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Default Extension="svg" ContentType="image/svg+xml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15"/>
  </p:notesMasterIdLst>
  <p:sldIdLst>
    <p:sldId id="256" r:id="rId2"/>
    <p:sldId id="257" r:id="rId3"/>
    <p:sldId id="293" r:id="rId4"/>
    <p:sldId id="289" r:id="rId5"/>
    <p:sldId id="285" r:id="rId6"/>
    <p:sldId id="287" r:id="rId7"/>
    <p:sldId id="288" r:id="rId8"/>
    <p:sldId id="283" r:id="rId9"/>
    <p:sldId id="290" r:id="rId10"/>
    <p:sldId id="286" r:id="rId11"/>
    <p:sldId id="291" r:id="rId12"/>
    <p:sldId id="273" r:id="rId13"/>
    <p:sldId id="292" r:id="rId14"/>
  </p:sldIdLst>
  <p:sldSz cx="12192000" cy="6858000"/>
  <p:notesSz cx="6858000" cy="9144000"/>
  <p:embeddedFontLst>
    <p:embeddedFont>
      <p:font typeface="Fact Semi Expanded Extra Bold" charset="-52"/>
      <p:bold r:id="rId16"/>
    </p:embeddedFont>
    <p:embeddedFont>
      <p:font typeface="Fact Semi Expanded" charset="-52"/>
      <p:regular r:id="rId17"/>
    </p:embeddedFont>
    <p:embeddedFont>
      <p:font typeface="Calibri" pitchFamily="34" charset="0"/>
      <p:regular r:id="rId18"/>
      <p:bold r:id="rId19"/>
      <p:italic r:id="rId20"/>
      <p:boldItalic r:id="rId21"/>
    </p:embeddedFont>
    <p:embeddedFont>
      <p:font typeface="Calibri Light" pitchFamily="34" charset="0"/>
      <p:regular r:id="rId22"/>
      <p:italic r:id="rId23"/>
    </p:embeddedFont>
  </p:embeddedFontLst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="" xmlns:p14="http://schemas.microsoft.com/office/powerpoint/2010/main">
          <a:srgbClr val="FF0000"/>
        </p14:laserClr>
      </p:ext>
      <p:ext uri="{2FDB2607-1784-4EEB-B798-7EB5836EED8A}">
        <p14:showMediaCtrls xmlns="" xmlns:p14="http://schemas.microsoft.com/office/powerpoint/2010/main" val="1"/>
      </p:ext>
    </p:extLst>
  </p:showPr>
  <p:clrMru>
    <a:srgbClr val="FF6614"/>
    <a:srgbClr val="540575"/>
    <a:srgbClr val="542A7D"/>
    <a:srgbClr val="C6F3AD"/>
    <a:srgbClr val="532C65"/>
  </p:clrMru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 snapToGrid="0">
      <p:cViewPr varScale="1">
        <p:scale>
          <a:sx n="69" d="100"/>
          <a:sy n="69" d="100"/>
        </p:scale>
        <p:origin x="-744" y="-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EBFA2E8-A03B-42A1-92E1-892FA3E62C2A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A2E01F9-DB1A-410D-94DD-1A0025F7B36D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0422763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A2E01F9-DB1A-410D-94DD-1A0025F7B36D}" type="slidenum">
              <a:rPr lang="ru-RU" smtClean="0"/>
              <a:pPr/>
              <a:t>5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6336726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F6481D24-D14A-4AF3-8BB3-BA8F9942C30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>
            <a:extLst>
              <a:ext uri="{FF2B5EF4-FFF2-40B4-BE49-F238E27FC236}">
                <a16:creationId xmlns="" xmlns:a16="http://schemas.microsoft.com/office/drawing/2014/main" id="{401FC804-4BEE-4720-8201-F3234814CB2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A467AB05-0EBA-46DA-A1D1-F6E374194F8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90F80004-6029-4A10-B6F0-F770CD5DC7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6E02EBE0-AD1E-43E5-AD5A-45B161FFBE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1315178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EB17B19-3A1F-44AA-A59A-502C8D4C4CA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="" xmlns:a16="http://schemas.microsoft.com/office/drawing/2014/main" id="{BEE9049C-6184-403F-96C5-F7F163659A1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C2DA6440-5AF0-4163-B1E0-E41F547B1C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A810E52E-F5C7-499A-8AB9-D9A2DEC7C6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9317B70C-4187-462D-B70C-F4B21D3121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095565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>
            <a:extLst>
              <a:ext uri="{FF2B5EF4-FFF2-40B4-BE49-F238E27FC236}">
                <a16:creationId xmlns="" xmlns:a16="http://schemas.microsoft.com/office/drawing/2014/main" id="{24DAEA64-9CF3-482F-8D0F-2C0D6FDE766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>
            <a:extLst>
              <a:ext uri="{FF2B5EF4-FFF2-40B4-BE49-F238E27FC236}">
                <a16:creationId xmlns="" xmlns:a16="http://schemas.microsoft.com/office/drawing/2014/main" id="{D87C7571-406C-4B38-A485-B84D3BA5BAD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6CCF3E3B-7B98-41A0-ACB8-8F43F493A1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05DEE05F-8347-4947-A021-6E345D4D91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B915DF80-E2BE-4B3A-ABA5-8CBC31AF6F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30537054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AF33B31-E8DA-4719-9AED-23A0951042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6682E13A-15AC-40DF-B2BB-02C690F5A2D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E8FE7493-B7D8-414A-930D-578E328BA2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A0503272-D5BC-40EA-A859-45AD48E5AF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DF997B9A-BC14-4438-8B51-3871EC8C69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61375311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6F7380DA-6592-4CB1-B754-7937B4C905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F1101680-03C1-465B-B710-982FC9DC6C1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286F2B60-8627-477B-A919-391618D0DA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5C345050-C5BC-40EC-A5C6-636EE32867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75FEF5F0-5E3E-4755-A08E-F75A24A1B4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8689687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FAD9D637-6CF7-484C-9720-BDEC76B3DF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20FE83BE-999A-4AAC-9C1C-68B42BBCBDA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DA97E1BD-2734-4168-AD8C-1F7D4A4CFB8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879E0AD2-F2A4-4B04-B0DA-81793B4F69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D707899F-698D-4A8F-BD6F-12E36E6409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61CB911F-0415-4A10-A47E-4A2AB44015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9037578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D33C840B-1BFB-4E7D-9764-45F895496AB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0FBFAD7A-3206-47BB-A15A-7232164C5F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>
            <a:extLst>
              <a:ext uri="{FF2B5EF4-FFF2-40B4-BE49-F238E27FC236}">
                <a16:creationId xmlns="" xmlns:a16="http://schemas.microsoft.com/office/drawing/2014/main" id="{8613220B-91A0-4A1C-BA7E-83A3F9B387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>
            <a:extLst>
              <a:ext uri="{FF2B5EF4-FFF2-40B4-BE49-F238E27FC236}">
                <a16:creationId xmlns="" xmlns:a16="http://schemas.microsoft.com/office/drawing/2014/main" id="{D2BCC420-E3CE-4712-9766-D8CA1AD0190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>
            <a:extLst>
              <a:ext uri="{FF2B5EF4-FFF2-40B4-BE49-F238E27FC236}">
                <a16:creationId xmlns="" xmlns:a16="http://schemas.microsoft.com/office/drawing/2014/main" id="{920E2D05-2892-4172-B1E1-B69200F3E5E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>
            <a:extLst>
              <a:ext uri="{FF2B5EF4-FFF2-40B4-BE49-F238E27FC236}">
                <a16:creationId xmlns="" xmlns:a16="http://schemas.microsoft.com/office/drawing/2014/main" id="{6F1773C5-CFB6-465B-99CC-EFA5F41378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8" name="Нижний колонтитул 7">
            <a:extLst>
              <a:ext uri="{FF2B5EF4-FFF2-40B4-BE49-F238E27FC236}">
                <a16:creationId xmlns="" xmlns:a16="http://schemas.microsoft.com/office/drawing/2014/main" id="{0ECC7B19-A8B7-413F-B7D1-26E37A647F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>
            <a:extLst>
              <a:ext uri="{FF2B5EF4-FFF2-40B4-BE49-F238E27FC236}">
                <a16:creationId xmlns="" xmlns:a16="http://schemas.microsoft.com/office/drawing/2014/main" id="{15A84BEE-999B-4902-B961-78F5D5C4C9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408579064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79729019-2C0C-4363-AE44-2EF9990D7C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>
            <a:extLst>
              <a:ext uri="{FF2B5EF4-FFF2-40B4-BE49-F238E27FC236}">
                <a16:creationId xmlns="" xmlns:a16="http://schemas.microsoft.com/office/drawing/2014/main" id="{65A211A7-DECD-4DBB-8C23-2CFD38405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4" name="Нижний колонтитул 3">
            <a:extLst>
              <a:ext uri="{FF2B5EF4-FFF2-40B4-BE49-F238E27FC236}">
                <a16:creationId xmlns="" xmlns:a16="http://schemas.microsoft.com/office/drawing/2014/main" id="{209793CB-352A-4305-9745-B82FB6A132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>
            <a:extLst>
              <a:ext uri="{FF2B5EF4-FFF2-40B4-BE49-F238E27FC236}">
                <a16:creationId xmlns="" xmlns:a16="http://schemas.microsoft.com/office/drawing/2014/main" id="{AFB50A2B-28A7-4911-A414-EA940893E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24141909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>
            <a:extLst>
              <a:ext uri="{FF2B5EF4-FFF2-40B4-BE49-F238E27FC236}">
                <a16:creationId xmlns="" xmlns:a16="http://schemas.microsoft.com/office/drawing/2014/main" id="{305FFF9F-431B-44F8-9A29-99D8E67799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3" name="Нижний колонтитул 2">
            <a:extLst>
              <a:ext uri="{FF2B5EF4-FFF2-40B4-BE49-F238E27FC236}">
                <a16:creationId xmlns="" xmlns:a16="http://schemas.microsoft.com/office/drawing/2014/main" id="{96E07354-0E49-448E-AAEC-90B74A5A10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>
            <a:extLst>
              <a:ext uri="{FF2B5EF4-FFF2-40B4-BE49-F238E27FC236}">
                <a16:creationId xmlns="" xmlns:a16="http://schemas.microsoft.com/office/drawing/2014/main" id="{DCD76566-B43B-458C-87ED-1ABFCE6F19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6904461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336D6A6D-48EF-42DF-9D94-714CC226B6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>
            <a:extLst>
              <a:ext uri="{FF2B5EF4-FFF2-40B4-BE49-F238E27FC236}">
                <a16:creationId xmlns="" xmlns:a16="http://schemas.microsoft.com/office/drawing/2014/main" id="{05E50062-76EC-4F86-8487-369484967BC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99D826EB-A749-4F24-B72A-2D19E49291F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C41787DB-28B4-476B-89D4-E5D6737377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C945DDDC-3FC1-4FA9-8121-CA295D7AEB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57AAF2FA-E995-45FC-ACE2-D7679B391E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33298992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216DE65F-6636-4EF1-8AD1-55660FE78A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>
            <a:extLst>
              <a:ext uri="{FF2B5EF4-FFF2-40B4-BE49-F238E27FC236}">
                <a16:creationId xmlns="" xmlns:a16="http://schemas.microsoft.com/office/drawing/2014/main" id="{BA5AD6A9-9880-4917-955A-75457E3221B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>
            <a:extLst>
              <a:ext uri="{FF2B5EF4-FFF2-40B4-BE49-F238E27FC236}">
                <a16:creationId xmlns="" xmlns:a16="http://schemas.microsoft.com/office/drawing/2014/main" id="{86176BE2-F022-46A9-89C9-921214A29FD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>
            <a:extLst>
              <a:ext uri="{FF2B5EF4-FFF2-40B4-BE49-F238E27FC236}">
                <a16:creationId xmlns="" xmlns:a16="http://schemas.microsoft.com/office/drawing/2014/main" id="{0DE20400-B09E-421A-A63A-00491F2C48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6" name="Нижний колонтитул 5">
            <a:extLst>
              <a:ext uri="{FF2B5EF4-FFF2-40B4-BE49-F238E27FC236}">
                <a16:creationId xmlns="" xmlns:a16="http://schemas.microsoft.com/office/drawing/2014/main" id="{D4EBEA16-FDEF-4FB7-936A-F4FC7C25E4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>
            <a:extLst>
              <a:ext uri="{FF2B5EF4-FFF2-40B4-BE49-F238E27FC236}">
                <a16:creationId xmlns="" xmlns:a16="http://schemas.microsoft.com/office/drawing/2014/main" id="{8702E05C-7210-4973-A799-7F3A19E95D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101251244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>
            <a:extLst>
              <a:ext uri="{FF2B5EF4-FFF2-40B4-BE49-F238E27FC236}">
                <a16:creationId xmlns="" xmlns:a16="http://schemas.microsoft.com/office/drawing/2014/main" id="{69BE947A-A968-475D-8271-F615A178B9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>
            <a:extLst>
              <a:ext uri="{FF2B5EF4-FFF2-40B4-BE49-F238E27FC236}">
                <a16:creationId xmlns="" xmlns:a16="http://schemas.microsoft.com/office/drawing/2014/main" id="{B4CCE5BB-03CD-41D1-862C-14802E3D28E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>
            <a:extLst>
              <a:ext uri="{FF2B5EF4-FFF2-40B4-BE49-F238E27FC236}">
                <a16:creationId xmlns="" xmlns:a16="http://schemas.microsoft.com/office/drawing/2014/main" id="{27EEA038-AEA3-4E65-8012-324ADD0CF93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85AEE28-F7A2-48E3-8409-D2B04110F904}" type="datetimeFigureOut">
              <a:rPr lang="ru-RU" smtClean="0"/>
              <a:pPr/>
              <a:t>18.06.2025</a:t>
            </a:fld>
            <a:endParaRPr lang="ru-RU"/>
          </a:p>
        </p:txBody>
      </p:sp>
      <p:sp>
        <p:nvSpPr>
          <p:cNvPr id="5" name="Нижний колонтитул 4">
            <a:extLst>
              <a:ext uri="{FF2B5EF4-FFF2-40B4-BE49-F238E27FC236}">
                <a16:creationId xmlns="" xmlns:a16="http://schemas.microsoft.com/office/drawing/2014/main" id="{02082820-3186-446C-B709-5A1D3D31627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>
            <a:extLst>
              <a:ext uri="{FF2B5EF4-FFF2-40B4-BE49-F238E27FC236}">
                <a16:creationId xmlns="" xmlns:a16="http://schemas.microsoft.com/office/drawing/2014/main" id="{DA006A23-66C1-4905-80F3-83926DD057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FB1602E-0C0B-4217-8419-ECEB3BD89D8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="" xmlns:p14="http://schemas.microsoft.com/office/powerpoint/2010/main" val="5723063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3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svg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jpeg"/><Relationship Id="rId4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svg"/><Relationship Id="rId5" Type="http://schemas.openxmlformats.org/officeDocument/2006/relationships/image" Target="../media/image12.png"/><Relationship Id="rId4" Type="http://schemas.openxmlformats.org/officeDocument/2006/relationships/image" Target="../media/image11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5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E81BA18F-870D-4B90-8A27-51A2F29C9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A7A722EF-2055-47CB-B8A4-07C518943C15}"/>
              </a:ext>
            </a:extLst>
          </p:cNvPr>
          <p:cNvSpPr txBox="1"/>
          <p:nvPr/>
        </p:nvSpPr>
        <p:spPr>
          <a:xfrm>
            <a:off x="0" y="2395448"/>
            <a:ext cx="12192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800" dirty="0" err="1">
                <a:solidFill>
                  <a:srgbClr val="C6F3AD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Добро.Центр</a:t>
            </a:r>
            <a:r>
              <a:rPr lang="ru-RU" sz="4800" dirty="0">
                <a:solidFill>
                  <a:srgbClr val="C6F3AD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 Южа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62BDF7EE-6448-4A93-BA83-53DB2BBF8F28}"/>
              </a:ext>
            </a:extLst>
          </p:cNvPr>
          <p:cNvSpPr txBox="1"/>
          <p:nvPr/>
        </p:nvSpPr>
        <p:spPr>
          <a:xfrm>
            <a:off x="0" y="3285276"/>
            <a:ext cx="121920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b="1" dirty="0">
                <a:solidFill>
                  <a:schemeClr val="bg1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Делаем добро в Юже</a:t>
            </a:r>
            <a:endParaRPr lang="ru-RU" sz="2000" dirty="0">
              <a:solidFill>
                <a:schemeClr val="bg1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9812729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AEAA3E3B-F463-4010-9239-75EF3DFC6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7" name="Прямоугольник: скругленные углы 26">
            <a:extLst>
              <a:ext uri="{FF2B5EF4-FFF2-40B4-BE49-F238E27FC236}">
                <a16:creationId xmlns="" xmlns:a16="http://schemas.microsoft.com/office/drawing/2014/main" id="{55A4FEC3-6076-4010-8897-FA5CA1464A49}"/>
              </a:ext>
            </a:extLst>
          </p:cNvPr>
          <p:cNvSpPr/>
          <p:nvPr/>
        </p:nvSpPr>
        <p:spPr>
          <a:xfrm>
            <a:off x="6268468" y="1490526"/>
            <a:ext cx="5602741" cy="1409700"/>
          </a:xfrm>
          <a:prstGeom prst="roundRect">
            <a:avLst/>
          </a:prstGeom>
          <a:solidFill>
            <a:srgbClr val="C6F3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Проведение образовательных мероприятий </a:t>
            </a:r>
            <a:b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</a:br>
            <a: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на тему «</a:t>
            </a:r>
            <a:r>
              <a:rPr lang="ru-RU" sz="1600" dirty="0" err="1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Волонтерство</a:t>
            </a:r>
            <a: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 и возможности </a:t>
            </a:r>
            <a:b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</a:br>
            <a:r>
              <a:rPr lang="ru-RU" sz="1600" dirty="0">
                <a:solidFill>
                  <a:srgbClr val="540575"/>
                </a:solidFill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для молодежи в Южском районе»</a:t>
            </a:r>
          </a:p>
        </p:txBody>
      </p:sp>
      <p:pic>
        <p:nvPicPr>
          <p:cNvPr id="2050" name="Picture 2">
            <a:extLst>
              <a:ext uri="{FF2B5EF4-FFF2-40B4-BE49-F238E27FC236}">
                <a16:creationId xmlns="" xmlns:a16="http://schemas.microsoft.com/office/drawing/2014/main" id="{725847F5-A057-43FC-8BDD-AEB7190261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11239"/>
          <a:stretch/>
        </p:blipFill>
        <p:spPr bwMode="auto">
          <a:xfrm>
            <a:off x="302760" y="3195961"/>
            <a:ext cx="5365749" cy="3155181"/>
          </a:xfrm>
          <a:prstGeom prst="roundRect">
            <a:avLst>
              <a:gd name="adj" fmla="val 4592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Прямоугольник: скругленные углы 22">
            <a:extLst>
              <a:ext uri="{FF2B5EF4-FFF2-40B4-BE49-F238E27FC236}">
                <a16:creationId xmlns="" xmlns:a16="http://schemas.microsoft.com/office/drawing/2014/main" id="{2C04EF9A-6A86-4725-9869-06C3DD14FD75}"/>
              </a:ext>
            </a:extLst>
          </p:cNvPr>
          <p:cNvSpPr/>
          <p:nvPr/>
        </p:nvSpPr>
        <p:spPr>
          <a:xfrm>
            <a:off x="302760" y="1473601"/>
            <a:ext cx="5448300" cy="1409700"/>
          </a:xfrm>
          <a:prstGeom prst="roundRect">
            <a:avLst/>
          </a:prstGeom>
          <a:solidFill>
            <a:srgbClr val="C6F3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dirty="0">
                <a:solidFill>
                  <a:srgbClr val="540575"/>
                </a:solidFill>
                <a:effectLst/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Зональная обучающая сессия для активистов волонтерских организаций Южского, Юрьевецкого, Пучежского, Лухского, Верхнеландеховского, Пестяковского </a:t>
            </a:r>
            <a:br>
              <a:rPr lang="ru-RU" sz="1600" dirty="0">
                <a:solidFill>
                  <a:srgbClr val="540575"/>
                </a:solidFill>
                <a:effectLst/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</a:br>
            <a:r>
              <a:rPr lang="ru-RU" sz="1600" dirty="0">
                <a:solidFill>
                  <a:srgbClr val="540575"/>
                </a:solidFill>
                <a:effectLst/>
                <a:latin typeface="Fact Semi Expanded" panose="020B0505040504020204" charset="-52"/>
                <a:ea typeface="Fact Semi Expanded" panose="020B0505040504020204" charset="-52"/>
                <a:cs typeface="Times New Roman" panose="02020603050405020304" pitchFamily="18" charset="0"/>
              </a:rPr>
              <a:t>и Палехского районов Ивановской области</a:t>
            </a:r>
            <a:endParaRPr lang="ru-RU" sz="1600" dirty="0">
              <a:solidFill>
                <a:srgbClr val="540575"/>
              </a:solidFill>
              <a:latin typeface="Fact Semi Expanded" panose="020B0505040504020204" charset="-52"/>
              <a:ea typeface="Fact Semi Expanded" panose="020B0505040504020204" charset="-52"/>
            </a:endParaRPr>
          </a:p>
        </p:txBody>
      </p:sp>
      <p:pic>
        <p:nvPicPr>
          <p:cNvPr id="2" name="Рисунок 1">
            <a:extLst>
              <a:ext uri="{FF2B5EF4-FFF2-40B4-BE49-F238E27FC236}">
                <a16:creationId xmlns="" xmlns:a16="http://schemas.microsoft.com/office/drawing/2014/main" id="{9A7F2E8F-9BB1-4E38-BCC7-BE2FDA4EBBC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/>
          <a:srcRect t="5507" r="4943"/>
          <a:stretch/>
        </p:blipFill>
        <p:spPr>
          <a:xfrm>
            <a:off x="6250440" y="3195961"/>
            <a:ext cx="5638799" cy="3155181"/>
          </a:xfrm>
          <a:prstGeom prst="roundRect">
            <a:avLst>
              <a:gd name="adj" fmla="val 7007"/>
            </a:avLst>
          </a:prstGeom>
        </p:spPr>
      </p:pic>
      <p:sp>
        <p:nvSpPr>
          <p:cNvPr id="19" name="Прямоугольник: скругленные углы 18">
            <a:extLst>
              <a:ext uri="{FF2B5EF4-FFF2-40B4-BE49-F238E27FC236}">
                <a16:creationId xmlns="" xmlns:a16="http://schemas.microsoft.com/office/drawing/2014/main" id="{751A431D-EFC2-4730-A728-5C3C2F04E5A1}"/>
              </a:ext>
            </a:extLst>
          </p:cNvPr>
          <p:cNvSpPr/>
          <p:nvPr/>
        </p:nvSpPr>
        <p:spPr>
          <a:xfrm>
            <a:off x="302760" y="452905"/>
            <a:ext cx="11586479" cy="698328"/>
          </a:xfrm>
          <a:prstGeom prst="roundRect">
            <a:avLst>
              <a:gd name="adj" fmla="val 33035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Мероприятия</a:t>
            </a:r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78067265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Рисунок 2">
            <a:extLst>
              <a:ext uri="{FF2B5EF4-FFF2-40B4-BE49-F238E27FC236}">
                <a16:creationId xmlns="" xmlns:a16="http://schemas.microsoft.com/office/drawing/2014/main" id="{966886BD-96B9-4ED2-A8E2-DD51C229CD91}"/>
              </a:ext>
            </a:extLst>
          </p:cNvPr>
          <p:cNvGrpSpPr/>
          <p:nvPr/>
        </p:nvGrpSpPr>
        <p:grpSpPr>
          <a:xfrm>
            <a:off x="-4" y="14"/>
            <a:ext cx="12192005" cy="7391386"/>
            <a:chOff x="-4" y="14"/>
            <a:chExt cx="12192005" cy="7913545"/>
          </a:xfrm>
        </p:grpSpPr>
        <p:sp>
          <p:nvSpPr>
            <p:cNvPr id="6" name="Полилиния: фигура 5">
              <a:extLst>
                <a:ext uri="{FF2B5EF4-FFF2-40B4-BE49-F238E27FC236}">
                  <a16:creationId xmlns="" xmlns:a16="http://schemas.microsoft.com/office/drawing/2014/main" id="{4DB07EF9-6975-49D5-AADE-5EEEB8B7E4E2}"/>
                </a:ext>
              </a:extLst>
            </p:cNvPr>
            <p:cNvSpPr/>
            <p:nvPr/>
          </p:nvSpPr>
          <p:spPr>
            <a:xfrm>
              <a:off x="8457178" y="4883453"/>
              <a:ext cx="2555841" cy="2483470"/>
            </a:xfrm>
            <a:custGeom>
              <a:avLst/>
              <a:gdLst>
                <a:gd name="connsiteX0" fmla="*/ 2126747 w 2555841"/>
                <a:gd name="connsiteY0" fmla="*/ 2483407 h 2483470"/>
                <a:gd name="connsiteX1" fmla="*/ 1662054 w 2555841"/>
                <a:gd name="connsiteY1" fmla="*/ 2483344 h 2483470"/>
                <a:gd name="connsiteX2" fmla="*/ 1641798 w 2555841"/>
                <a:gd name="connsiteY2" fmla="*/ 2473311 h 2483470"/>
                <a:gd name="connsiteX3" fmla="*/ 1540642 w 2555841"/>
                <a:gd name="connsiteY3" fmla="*/ 2406699 h 2483470"/>
                <a:gd name="connsiteX4" fmla="*/ 1497652 w 2555841"/>
                <a:gd name="connsiteY4" fmla="*/ 2397238 h 2483470"/>
                <a:gd name="connsiteX5" fmla="*/ 1412181 w 2555841"/>
                <a:gd name="connsiteY5" fmla="*/ 2385236 h 2483470"/>
                <a:gd name="connsiteX6" fmla="*/ 1330902 w 2555841"/>
                <a:gd name="connsiteY6" fmla="*/ 2318434 h 2483470"/>
                <a:gd name="connsiteX7" fmla="*/ 1295723 w 2555841"/>
                <a:gd name="connsiteY7" fmla="*/ 2261728 h 2483470"/>
                <a:gd name="connsiteX8" fmla="*/ 1250193 w 2555841"/>
                <a:gd name="connsiteY8" fmla="*/ 2177399 h 2483470"/>
                <a:gd name="connsiteX9" fmla="*/ 1240160 w 2555841"/>
                <a:gd name="connsiteY9" fmla="*/ 2137140 h 2483470"/>
                <a:gd name="connsiteX10" fmla="*/ 1279466 w 2555841"/>
                <a:gd name="connsiteY10" fmla="*/ 2125456 h 2483470"/>
                <a:gd name="connsiteX11" fmla="*/ 1296167 w 2555841"/>
                <a:gd name="connsiteY11" fmla="*/ 2118915 h 2483470"/>
                <a:gd name="connsiteX12" fmla="*/ 1175835 w 2555841"/>
                <a:gd name="connsiteY12" fmla="*/ 1973627 h 2483470"/>
                <a:gd name="connsiteX13" fmla="*/ 1174056 w 2555841"/>
                <a:gd name="connsiteY13" fmla="*/ 1947973 h 2483470"/>
                <a:gd name="connsiteX14" fmla="*/ 1101349 w 2555841"/>
                <a:gd name="connsiteY14" fmla="*/ 1935209 h 2483470"/>
                <a:gd name="connsiteX15" fmla="*/ 1085982 w 2555841"/>
                <a:gd name="connsiteY15" fmla="*/ 1857929 h 2483470"/>
                <a:gd name="connsiteX16" fmla="*/ 1077283 w 2555841"/>
                <a:gd name="connsiteY16" fmla="*/ 1806685 h 2483470"/>
                <a:gd name="connsiteX17" fmla="*/ 1030292 w 2555841"/>
                <a:gd name="connsiteY17" fmla="*/ 1796016 h 2483470"/>
                <a:gd name="connsiteX18" fmla="*/ 990478 w 2555841"/>
                <a:gd name="connsiteY18" fmla="*/ 1805922 h 2483470"/>
                <a:gd name="connsiteX19" fmla="*/ 936630 w 2555841"/>
                <a:gd name="connsiteY19" fmla="*/ 1817098 h 2483470"/>
                <a:gd name="connsiteX20" fmla="*/ 914786 w 2555841"/>
                <a:gd name="connsiteY20" fmla="*/ 1838752 h 2483470"/>
                <a:gd name="connsiteX21" fmla="*/ 857763 w 2555841"/>
                <a:gd name="connsiteY21" fmla="*/ 1912159 h 2483470"/>
                <a:gd name="connsiteX22" fmla="*/ 815599 w 2555841"/>
                <a:gd name="connsiteY22" fmla="*/ 1933177 h 2483470"/>
                <a:gd name="connsiteX23" fmla="*/ 733049 w 2555841"/>
                <a:gd name="connsiteY23" fmla="*/ 1946386 h 2483470"/>
                <a:gd name="connsiteX24" fmla="*/ 678566 w 2555841"/>
                <a:gd name="connsiteY24" fmla="*/ 1946386 h 2483470"/>
                <a:gd name="connsiteX25" fmla="*/ 633799 w 2555841"/>
                <a:gd name="connsiteY25" fmla="*/ 1933622 h 2483470"/>
                <a:gd name="connsiteX26" fmla="*/ 602938 w 2555841"/>
                <a:gd name="connsiteY26" fmla="*/ 1913492 h 2483470"/>
                <a:gd name="connsiteX27" fmla="*/ 492511 w 2555841"/>
                <a:gd name="connsiteY27" fmla="*/ 1891013 h 2483470"/>
                <a:gd name="connsiteX28" fmla="*/ 273817 w 2555841"/>
                <a:gd name="connsiteY28" fmla="*/ 1826878 h 2483470"/>
                <a:gd name="connsiteX29" fmla="*/ 181171 w 2555841"/>
                <a:gd name="connsiteY29" fmla="*/ 1724451 h 2483470"/>
                <a:gd name="connsiteX30" fmla="*/ 211587 w 2555841"/>
                <a:gd name="connsiteY30" fmla="*/ 1639806 h 2483470"/>
                <a:gd name="connsiteX31" fmla="*/ 289438 w 2555841"/>
                <a:gd name="connsiteY31" fmla="*/ 1577004 h 2483470"/>
                <a:gd name="connsiteX32" fmla="*/ 269690 w 2555841"/>
                <a:gd name="connsiteY32" fmla="*/ 1560049 h 2483470"/>
                <a:gd name="connsiteX33" fmla="*/ 236669 w 2555841"/>
                <a:gd name="connsiteY33" fmla="*/ 1511789 h 2483470"/>
                <a:gd name="connsiteX34" fmla="*/ 225684 w 2555841"/>
                <a:gd name="connsiteY34" fmla="*/ 1454321 h 2483470"/>
                <a:gd name="connsiteX35" fmla="*/ 187775 w 2555841"/>
                <a:gd name="connsiteY35" fmla="*/ 1347958 h 2483470"/>
                <a:gd name="connsiteX36" fmla="*/ 175773 w 2555841"/>
                <a:gd name="connsiteY36" fmla="*/ 1325035 h 2483470"/>
                <a:gd name="connsiteX37" fmla="*/ 68522 w 2555841"/>
                <a:gd name="connsiteY37" fmla="*/ 1276520 h 2483470"/>
                <a:gd name="connsiteX38" fmla="*/ 37470 w 2555841"/>
                <a:gd name="connsiteY38" fmla="*/ 1233086 h 2483470"/>
                <a:gd name="connsiteX39" fmla="*/ 99002 w 2555841"/>
                <a:gd name="connsiteY39" fmla="*/ 1216513 h 2483470"/>
                <a:gd name="connsiteX40" fmla="*/ 152532 w 2555841"/>
                <a:gd name="connsiteY40" fmla="*/ 1230102 h 2483470"/>
                <a:gd name="connsiteX41" fmla="*/ 182822 w 2555841"/>
                <a:gd name="connsiteY41" fmla="*/ 1212068 h 2483470"/>
                <a:gd name="connsiteX42" fmla="*/ 162628 w 2555841"/>
                <a:gd name="connsiteY42" fmla="*/ 1176761 h 2483470"/>
                <a:gd name="connsiteX43" fmla="*/ 75761 w 2555841"/>
                <a:gd name="connsiteY43" fmla="*/ 1136693 h 2483470"/>
                <a:gd name="connsiteX44" fmla="*/ 5911 w 2555841"/>
                <a:gd name="connsiteY44" fmla="*/ 998135 h 2483470"/>
                <a:gd name="connsiteX45" fmla="*/ 9657 w 2555841"/>
                <a:gd name="connsiteY45" fmla="*/ 942128 h 2483470"/>
                <a:gd name="connsiteX46" fmla="*/ 49472 w 2555841"/>
                <a:gd name="connsiteY46" fmla="*/ 892026 h 2483470"/>
                <a:gd name="connsiteX47" fmla="*/ 69791 w 2555841"/>
                <a:gd name="connsiteY47" fmla="*/ 901869 h 2483470"/>
                <a:gd name="connsiteX48" fmla="*/ 122433 w 2555841"/>
                <a:gd name="connsiteY48" fmla="*/ 929999 h 2483470"/>
                <a:gd name="connsiteX49" fmla="*/ 178440 w 2555841"/>
                <a:gd name="connsiteY49" fmla="*/ 969941 h 2483470"/>
                <a:gd name="connsiteX50" fmla="*/ 313695 w 2555841"/>
                <a:gd name="connsiteY50" fmla="*/ 1017503 h 2483470"/>
                <a:gd name="connsiteX51" fmla="*/ 358716 w 2555841"/>
                <a:gd name="connsiteY51" fmla="*/ 995023 h 2483470"/>
                <a:gd name="connsiteX52" fmla="*/ 378910 w 2555841"/>
                <a:gd name="connsiteY52" fmla="*/ 986769 h 2483470"/>
                <a:gd name="connsiteX53" fmla="*/ 502735 w 2555841"/>
                <a:gd name="connsiteY53" fmla="*/ 959717 h 2483470"/>
                <a:gd name="connsiteX54" fmla="*/ 577601 w 2555841"/>
                <a:gd name="connsiteY54" fmla="*/ 989499 h 2483470"/>
                <a:gd name="connsiteX55" fmla="*/ 637609 w 2555841"/>
                <a:gd name="connsiteY55" fmla="*/ 979720 h 2483470"/>
                <a:gd name="connsiteX56" fmla="*/ 723778 w 2555841"/>
                <a:gd name="connsiteY56" fmla="*/ 985816 h 2483470"/>
                <a:gd name="connsiteX57" fmla="*/ 815218 w 2555841"/>
                <a:gd name="connsiteY57" fmla="*/ 994389 h 2483470"/>
                <a:gd name="connsiteX58" fmla="*/ 865510 w 2555841"/>
                <a:gd name="connsiteY58" fmla="*/ 968734 h 2483470"/>
                <a:gd name="connsiteX59" fmla="*/ 837824 w 2555841"/>
                <a:gd name="connsiteY59" fmla="*/ 979720 h 2483470"/>
                <a:gd name="connsiteX60" fmla="*/ 697172 w 2555841"/>
                <a:gd name="connsiteY60" fmla="*/ 950637 h 2483470"/>
                <a:gd name="connsiteX61" fmla="*/ 650054 w 2555841"/>
                <a:gd name="connsiteY61" fmla="*/ 948732 h 2483470"/>
                <a:gd name="connsiteX62" fmla="*/ 533786 w 2555841"/>
                <a:gd name="connsiteY62" fmla="*/ 961686 h 2483470"/>
                <a:gd name="connsiteX63" fmla="*/ 460952 w 2555841"/>
                <a:gd name="connsiteY63" fmla="*/ 848338 h 2483470"/>
                <a:gd name="connsiteX64" fmla="*/ 462920 w 2555841"/>
                <a:gd name="connsiteY64" fmla="*/ 816715 h 2483470"/>
                <a:gd name="connsiteX65" fmla="*/ 521086 w 2555841"/>
                <a:gd name="connsiteY65" fmla="*/ 729529 h 2483470"/>
                <a:gd name="connsiteX66" fmla="*/ 536263 w 2555841"/>
                <a:gd name="connsiteY66" fmla="*/ 729719 h 2483470"/>
                <a:gd name="connsiteX67" fmla="*/ 566997 w 2555841"/>
                <a:gd name="connsiteY67" fmla="*/ 670474 h 2483470"/>
                <a:gd name="connsiteX68" fmla="*/ 543819 w 2555841"/>
                <a:gd name="connsiteY68" fmla="*/ 567349 h 2483470"/>
                <a:gd name="connsiteX69" fmla="*/ 535627 w 2555841"/>
                <a:gd name="connsiteY69" fmla="*/ 546584 h 2483470"/>
                <a:gd name="connsiteX70" fmla="*/ 516514 w 2555841"/>
                <a:gd name="connsiteY70" fmla="*/ 556046 h 2483470"/>
                <a:gd name="connsiteX71" fmla="*/ 441521 w 2555841"/>
                <a:gd name="connsiteY71" fmla="*/ 566143 h 2483470"/>
                <a:gd name="connsiteX72" fmla="*/ 426852 w 2555841"/>
                <a:gd name="connsiteY72" fmla="*/ 548553 h 2483470"/>
                <a:gd name="connsiteX73" fmla="*/ 467238 w 2555841"/>
                <a:gd name="connsiteY73" fmla="*/ 453620 h 2483470"/>
                <a:gd name="connsiteX74" fmla="*/ 499750 w 2555841"/>
                <a:gd name="connsiteY74" fmla="*/ 430315 h 2483470"/>
                <a:gd name="connsiteX75" fmla="*/ 562425 w 2555841"/>
                <a:gd name="connsiteY75" fmla="*/ 405804 h 2483470"/>
                <a:gd name="connsiteX76" fmla="*/ 621099 w 2555841"/>
                <a:gd name="connsiteY76" fmla="*/ 445746 h 2483470"/>
                <a:gd name="connsiteX77" fmla="*/ 721619 w 2555841"/>
                <a:gd name="connsiteY77" fmla="*/ 524042 h 2483470"/>
                <a:gd name="connsiteX78" fmla="*/ 822140 w 2555841"/>
                <a:gd name="connsiteY78" fmla="*/ 644565 h 2483470"/>
                <a:gd name="connsiteX79" fmla="*/ 838268 w 2555841"/>
                <a:gd name="connsiteY79" fmla="*/ 660504 h 2483470"/>
                <a:gd name="connsiteX80" fmla="*/ 898911 w 2555841"/>
                <a:gd name="connsiteY80" fmla="*/ 708764 h 2483470"/>
                <a:gd name="connsiteX81" fmla="*/ 925200 w 2555841"/>
                <a:gd name="connsiteY81" fmla="*/ 721210 h 2483470"/>
                <a:gd name="connsiteX82" fmla="*/ 930915 w 2555841"/>
                <a:gd name="connsiteY82" fmla="*/ 693080 h 2483470"/>
                <a:gd name="connsiteX83" fmla="*/ 935487 w 2555841"/>
                <a:gd name="connsiteY83" fmla="*/ 661457 h 2483470"/>
                <a:gd name="connsiteX84" fmla="*/ 931296 w 2555841"/>
                <a:gd name="connsiteY84" fmla="*/ 554332 h 2483470"/>
                <a:gd name="connsiteX85" fmla="*/ 940758 w 2555841"/>
                <a:gd name="connsiteY85" fmla="*/ 477496 h 2483470"/>
                <a:gd name="connsiteX86" fmla="*/ 953648 w 2555841"/>
                <a:gd name="connsiteY86" fmla="*/ 445365 h 2483470"/>
                <a:gd name="connsiteX87" fmla="*/ 962221 w 2555841"/>
                <a:gd name="connsiteY87" fmla="*/ 354051 h 2483470"/>
                <a:gd name="connsiteX88" fmla="*/ 947362 w 2555841"/>
                <a:gd name="connsiteY88" fmla="*/ 276708 h 2483470"/>
                <a:gd name="connsiteX89" fmla="*/ 913262 w 2555841"/>
                <a:gd name="connsiteY89" fmla="*/ 187046 h 2483470"/>
                <a:gd name="connsiteX90" fmla="*/ 873575 w 2555841"/>
                <a:gd name="connsiteY90" fmla="*/ 29057 h 2483470"/>
                <a:gd name="connsiteX91" fmla="*/ 912310 w 2555841"/>
                <a:gd name="connsiteY91" fmla="*/ 6578 h 2483470"/>
                <a:gd name="connsiteX92" fmla="*/ 959871 w 2555841"/>
                <a:gd name="connsiteY92" fmla="*/ 50901 h 2483470"/>
                <a:gd name="connsiteX93" fmla="*/ 1015434 w 2555841"/>
                <a:gd name="connsiteY93" fmla="*/ 136373 h 2483470"/>
                <a:gd name="connsiteX94" fmla="*/ 1099190 w 2555841"/>
                <a:gd name="connsiteY94" fmla="*/ 157645 h 2483470"/>
                <a:gd name="connsiteX95" fmla="*/ 1144085 w 2555841"/>
                <a:gd name="connsiteY95" fmla="*/ 154978 h 2483470"/>
                <a:gd name="connsiteX96" fmla="*/ 1222316 w 2555841"/>
                <a:gd name="connsiteY96" fmla="*/ 151803 h 2483470"/>
                <a:gd name="connsiteX97" fmla="*/ 1288991 w 2555841"/>
                <a:gd name="connsiteY97" fmla="*/ 149390 h 2483470"/>
                <a:gd name="connsiteX98" fmla="*/ 1381765 w 2555841"/>
                <a:gd name="connsiteY98" fmla="*/ 155867 h 2483470"/>
                <a:gd name="connsiteX99" fmla="*/ 1407737 w 2555841"/>
                <a:gd name="connsiteY99" fmla="*/ 161455 h 2483470"/>
                <a:gd name="connsiteX100" fmla="*/ 1430724 w 2555841"/>
                <a:gd name="connsiteY100" fmla="*/ 218034 h 2483470"/>
                <a:gd name="connsiteX101" fmla="*/ 1253622 w 2555841"/>
                <a:gd name="connsiteY101" fmla="*/ 286106 h 2483470"/>
                <a:gd name="connsiteX102" fmla="*/ 1124717 w 2555841"/>
                <a:gd name="connsiteY102" fmla="*/ 286551 h 2483470"/>
                <a:gd name="connsiteX103" fmla="*/ 1102428 w 2555841"/>
                <a:gd name="connsiteY103" fmla="*/ 285471 h 2483470"/>
                <a:gd name="connsiteX104" fmla="*/ 1068901 w 2555841"/>
                <a:gd name="connsiteY104" fmla="*/ 274740 h 2483470"/>
                <a:gd name="connsiteX105" fmla="*/ 1063757 w 2555841"/>
                <a:gd name="connsiteY105" fmla="*/ 313792 h 2483470"/>
                <a:gd name="connsiteX106" fmla="*/ 1063376 w 2555841"/>
                <a:gd name="connsiteY106" fmla="*/ 326048 h 2483470"/>
                <a:gd name="connsiteX107" fmla="*/ 1073473 w 2555841"/>
                <a:gd name="connsiteY107" fmla="*/ 404026 h 2483470"/>
                <a:gd name="connsiteX108" fmla="*/ 1062804 w 2555841"/>
                <a:gd name="connsiteY108" fmla="*/ 437110 h 2483470"/>
                <a:gd name="connsiteX109" fmla="*/ 1076711 w 2555841"/>
                <a:gd name="connsiteY109" fmla="*/ 462574 h 2483470"/>
                <a:gd name="connsiteX110" fmla="*/ 1084204 w 2555841"/>
                <a:gd name="connsiteY110" fmla="*/ 425870 h 2483470"/>
                <a:gd name="connsiteX111" fmla="*/ 1081854 w 2555841"/>
                <a:gd name="connsiteY111" fmla="*/ 361481 h 2483470"/>
                <a:gd name="connsiteX112" fmla="*/ 1146815 w 2555841"/>
                <a:gd name="connsiteY112" fmla="*/ 375006 h 2483470"/>
                <a:gd name="connsiteX113" fmla="*/ 1159071 w 2555841"/>
                <a:gd name="connsiteY113" fmla="*/ 384341 h 2483470"/>
                <a:gd name="connsiteX114" fmla="*/ 1223460 w 2555841"/>
                <a:gd name="connsiteY114" fmla="*/ 395390 h 2483470"/>
                <a:gd name="connsiteX115" fmla="*/ 1292928 w 2555841"/>
                <a:gd name="connsiteY115" fmla="*/ 360401 h 2483470"/>
                <a:gd name="connsiteX116" fmla="*/ 1303215 w 2555841"/>
                <a:gd name="connsiteY116" fmla="*/ 359639 h 2483470"/>
                <a:gd name="connsiteX117" fmla="*/ 1318265 w 2555841"/>
                <a:gd name="connsiteY117" fmla="*/ 359005 h 2483470"/>
                <a:gd name="connsiteX118" fmla="*/ 1341570 w 2555841"/>
                <a:gd name="connsiteY118" fmla="*/ 341606 h 2483470"/>
                <a:gd name="connsiteX119" fmla="*/ 1416118 w 2555841"/>
                <a:gd name="connsiteY119" fmla="*/ 328270 h 2483470"/>
                <a:gd name="connsiteX120" fmla="*/ 1424691 w 2555841"/>
                <a:gd name="connsiteY120" fmla="*/ 380912 h 2483470"/>
                <a:gd name="connsiteX121" fmla="*/ 1446979 w 2555841"/>
                <a:gd name="connsiteY121" fmla="*/ 494450 h 2483470"/>
                <a:gd name="connsiteX122" fmla="*/ 1487492 w 2555841"/>
                <a:gd name="connsiteY122" fmla="*/ 575604 h 2483470"/>
                <a:gd name="connsiteX123" fmla="*/ 1557724 w 2555841"/>
                <a:gd name="connsiteY123" fmla="*/ 669140 h 2483470"/>
                <a:gd name="connsiteX124" fmla="*/ 1611952 w 2555841"/>
                <a:gd name="connsiteY124" fmla="*/ 702859 h 2483470"/>
                <a:gd name="connsiteX125" fmla="*/ 1653164 w 2555841"/>
                <a:gd name="connsiteY125" fmla="*/ 705716 h 2483470"/>
                <a:gd name="connsiteX126" fmla="*/ 1648148 w 2555841"/>
                <a:gd name="connsiteY126" fmla="*/ 665266 h 2483470"/>
                <a:gd name="connsiteX127" fmla="*/ 1652465 w 2555841"/>
                <a:gd name="connsiteY127" fmla="*/ 598591 h 2483470"/>
                <a:gd name="connsiteX128" fmla="*/ 1653609 w 2555841"/>
                <a:gd name="connsiteY128" fmla="*/ 452604 h 2483470"/>
                <a:gd name="connsiteX129" fmla="*/ 1612143 w 2555841"/>
                <a:gd name="connsiteY129" fmla="*/ 411202 h 2483470"/>
                <a:gd name="connsiteX130" fmla="*/ 1607063 w 2555841"/>
                <a:gd name="connsiteY130" fmla="*/ 398248 h 2483470"/>
                <a:gd name="connsiteX131" fmla="*/ 1606047 w 2555841"/>
                <a:gd name="connsiteY131" fmla="*/ 350178 h 2483470"/>
                <a:gd name="connsiteX132" fmla="*/ 1628209 w 2555841"/>
                <a:gd name="connsiteY132" fmla="*/ 318174 h 2483470"/>
                <a:gd name="connsiteX133" fmla="*/ 1721490 w 2555841"/>
                <a:gd name="connsiteY133" fmla="*/ 315380 h 2483470"/>
                <a:gd name="connsiteX134" fmla="*/ 1758066 w 2555841"/>
                <a:gd name="connsiteY134" fmla="*/ 315189 h 2483470"/>
                <a:gd name="connsiteX135" fmla="*/ 1825186 w 2555841"/>
                <a:gd name="connsiteY135" fmla="*/ 256832 h 2483470"/>
                <a:gd name="connsiteX136" fmla="*/ 1915292 w 2555841"/>
                <a:gd name="connsiteY136" fmla="*/ 203175 h 2483470"/>
                <a:gd name="connsiteX137" fmla="*/ 1964949 w 2555841"/>
                <a:gd name="connsiteY137" fmla="*/ 263754 h 2483470"/>
                <a:gd name="connsiteX138" fmla="*/ 1978284 w 2555841"/>
                <a:gd name="connsiteY138" fmla="*/ 272517 h 2483470"/>
                <a:gd name="connsiteX139" fmla="*/ 1951233 w 2555841"/>
                <a:gd name="connsiteY139" fmla="*/ 249530 h 2483470"/>
                <a:gd name="connsiteX140" fmla="*/ 1920309 w 2555841"/>
                <a:gd name="connsiteY140" fmla="*/ 176505 h 2483470"/>
                <a:gd name="connsiteX141" fmla="*/ 1926913 w 2555841"/>
                <a:gd name="connsiteY141" fmla="*/ 139548 h 2483470"/>
                <a:gd name="connsiteX142" fmla="*/ 1965140 w 2555841"/>
                <a:gd name="connsiteY142" fmla="*/ 138341 h 2483470"/>
                <a:gd name="connsiteX143" fmla="*/ 2006478 w 2555841"/>
                <a:gd name="connsiteY143" fmla="*/ 166027 h 2483470"/>
                <a:gd name="connsiteX144" fmla="*/ 2116270 w 2555841"/>
                <a:gd name="connsiteY144" fmla="*/ 223812 h 2483470"/>
                <a:gd name="connsiteX145" fmla="*/ 2160212 w 2555841"/>
                <a:gd name="connsiteY145" fmla="*/ 268517 h 2483470"/>
                <a:gd name="connsiteX146" fmla="*/ 2116777 w 2555841"/>
                <a:gd name="connsiteY146" fmla="*/ 294234 h 2483470"/>
                <a:gd name="connsiteX147" fmla="*/ 2197613 w 2555841"/>
                <a:gd name="connsiteY147" fmla="*/ 269405 h 2483470"/>
                <a:gd name="connsiteX148" fmla="*/ 2279719 w 2555841"/>
                <a:gd name="connsiteY148" fmla="*/ 341161 h 2483470"/>
                <a:gd name="connsiteX149" fmla="*/ 2268479 w 2555841"/>
                <a:gd name="connsiteY149" fmla="*/ 411583 h 2483470"/>
                <a:gd name="connsiteX150" fmla="*/ 2265495 w 2555841"/>
                <a:gd name="connsiteY150" fmla="*/ 422441 h 2483470"/>
                <a:gd name="connsiteX151" fmla="*/ 2265495 w 2555841"/>
                <a:gd name="connsiteY151" fmla="*/ 556046 h 2483470"/>
                <a:gd name="connsiteX152" fmla="*/ 2213044 w 2555841"/>
                <a:gd name="connsiteY152" fmla="*/ 603036 h 2483470"/>
                <a:gd name="connsiteX153" fmla="*/ 2100840 w 2555841"/>
                <a:gd name="connsiteY153" fmla="*/ 540933 h 2483470"/>
                <a:gd name="connsiteX154" fmla="*/ 2113793 w 2555841"/>
                <a:gd name="connsiteY154" fmla="*/ 558776 h 2483470"/>
                <a:gd name="connsiteX155" fmla="*/ 2212536 w 2555841"/>
                <a:gd name="connsiteY155" fmla="*/ 700954 h 2483470"/>
                <a:gd name="connsiteX156" fmla="*/ 2223585 w 2555841"/>
                <a:gd name="connsiteY156" fmla="*/ 743372 h 2483470"/>
                <a:gd name="connsiteX157" fmla="*/ 2201105 w 2555841"/>
                <a:gd name="connsiteY157" fmla="*/ 791378 h 2483470"/>
                <a:gd name="connsiteX158" fmla="*/ 2162815 w 2555841"/>
                <a:gd name="connsiteY158" fmla="*/ 772138 h 2483470"/>
                <a:gd name="connsiteX159" fmla="*/ 2029783 w 2555841"/>
                <a:gd name="connsiteY159" fmla="*/ 581573 h 2483470"/>
                <a:gd name="connsiteX160" fmla="*/ 2022036 w 2555841"/>
                <a:gd name="connsiteY160" fmla="*/ 535027 h 2483470"/>
                <a:gd name="connsiteX161" fmla="*/ 1983999 w 2555841"/>
                <a:gd name="connsiteY161" fmla="*/ 388405 h 2483470"/>
                <a:gd name="connsiteX162" fmla="*/ 1972252 w 2555841"/>
                <a:gd name="connsiteY162" fmla="*/ 354877 h 2483470"/>
                <a:gd name="connsiteX163" fmla="*/ 1950027 w 2555841"/>
                <a:gd name="connsiteY163" fmla="*/ 318936 h 2483470"/>
                <a:gd name="connsiteX164" fmla="*/ 1922404 w 2555841"/>
                <a:gd name="connsiteY164" fmla="*/ 334557 h 2483470"/>
                <a:gd name="connsiteX165" fmla="*/ 1931485 w 2555841"/>
                <a:gd name="connsiteY165" fmla="*/ 447270 h 2483470"/>
                <a:gd name="connsiteX166" fmla="*/ 1909387 w 2555841"/>
                <a:gd name="connsiteY166" fmla="*/ 570397 h 2483470"/>
                <a:gd name="connsiteX167" fmla="*/ 1864428 w 2555841"/>
                <a:gd name="connsiteY167" fmla="*/ 517438 h 2483470"/>
                <a:gd name="connsiteX168" fmla="*/ 1833440 w 2555841"/>
                <a:gd name="connsiteY168" fmla="*/ 431522 h 2483470"/>
                <a:gd name="connsiteX169" fmla="*/ 1791912 w 2555841"/>
                <a:gd name="connsiteY169" fmla="*/ 420981 h 2483470"/>
                <a:gd name="connsiteX170" fmla="*/ 1786006 w 2555841"/>
                <a:gd name="connsiteY170" fmla="*/ 467844 h 2483470"/>
                <a:gd name="connsiteX171" fmla="*/ 1870842 w 2555841"/>
                <a:gd name="connsiteY171" fmla="*/ 607544 h 2483470"/>
                <a:gd name="connsiteX172" fmla="*/ 1902655 w 2555841"/>
                <a:gd name="connsiteY172" fmla="*/ 727941 h 2483470"/>
                <a:gd name="connsiteX173" fmla="*/ 1883034 w 2555841"/>
                <a:gd name="connsiteY173" fmla="*/ 737720 h 2483470"/>
                <a:gd name="connsiteX174" fmla="*/ 1841759 w 2555841"/>
                <a:gd name="connsiteY174" fmla="*/ 765788 h 2483470"/>
                <a:gd name="connsiteX175" fmla="*/ 1787657 w 2555841"/>
                <a:gd name="connsiteY175" fmla="*/ 772519 h 2483470"/>
                <a:gd name="connsiteX176" fmla="*/ 1731777 w 2555841"/>
                <a:gd name="connsiteY176" fmla="*/ 675807 h 2483470"/>
                <a:gd name="connsiteX177" fmla="*/ 1713743 w 2555841"/>
                <a:gd name="connsiteY177" fmla="*/ 649709 h 2483470"/>
                <a:gd name="connsiteX178" fmla="*/ 1786831 w 2555841"/>
                <a:gd name="connsiteY178" fmla="*/ 875516 h 2483470"/>
                <a:gd name="connsiteX179" fmla="*/ 1891226 w 2555841"/>
                <a:gd name="connsiteY179" fmla="*/ 869102 h 2483470"/>
                <a:gd name="connsiteX180" fmla="*/ 1942470 w 2555841"/>
                <a:gd name="connsiteY180" fmla="*/ 857609 h 2483470"/>
                <a:gd name="connsiteX181" fmla="*/ 2039689 w 2555841"/>
                <a:gd name="connsiteY181" fmla="*/ 920220 h 2483470"/>
                <a:gd name="connsiteX182" fmla="*/ 2061152 w 2555841"/>
                <a:gd name="connsiteY182" fmla="*/ 925554 h 2483470"/>
                <a:gd name="connsiteX183" fmla="*/ 2152655 w 2555841"/>
                <a:gd name="connsiteY183" fmla="*/ 938572 h 2483470"/>
                <a:gd name="connsiteX184" fmla="*/ 2177229 w 2555841"/>
                <a:gd name="connsiteY184" fmla="*/ 955907 h 2483470"/>
                <a:gd name="connsiteX185" fmla="*/ 2201296 w 2555841"/>
                <a:gd name="connsiteY185" fmla="*/ 1089067 h 2483470"/>
                <a:gd name="connsiteX186" fmla="*/ 2100140 w 2555841"/>
                <a:gd name="connsiteY186" fmla="*/ 1123802 h 2483470"/>
                <a:gd name="connsiteX187" fmla="*/ 2219711 w 2555841"/>
                <a:gd name="connsiteY187" fmla="*/ 1139042 h 2483470"/>
                <a:gd name="connsiteX188" fmla="*/ 2251271 w 2555841"/>
                <a:gd name="connsiteY188" fmla="*/ 1167872 h 2483470"/>
                <a:gd name="connsiteX189" fmla="*/ 2223458 w 2555841"/>
                <a:gd name="connsiteY189" fmla="*/ 1206226 h 2483470"/>
                <a:gd name="connsiteX190" fmla="*/ 2142177 w 2555841"/>
                <a:gd name="connsiteY190" fmla="*/ 1238865 h 2483470"/>
                <a:gd name="connsiteX191" fmla="*/ 2088901 w 2555841"/>
                <a:gd name="connsiteY191" fmla="*/ 1230102 h 2483470"/>
                <a:gd name="connsiteX192" fmla="*/ 2031306 w 2555841"/>
                <a:gd name="connsiteY192" fmla="*/ 1176698 h 2483470"/>
                <a:gd name="connsiteX193" fmla="*/ 1945010 w 2555841"/>
                <a:gd name="connsiteY193" fmla="*/ 1180635 h 2483470"/>
                <a:gd name="connsiteX194" fmla="*/ 1928817 w 2555841"/>
                <a:gd name="connsiteY194" fmla="*/ 1208131 h 2483470"/>
                <a:gd name="connsiteX195" fmla="*/ 1961393 w 2555841"/>
                <a:gd name="connsiteY195" fmla="*/ 1266106 h 2483470"/>
                <a:gd name="connsiteX196" fmla="*/ 2041276 w 2555841"/>
                <a:gd name="connsiteY196" fmla="*/ 1252898 h 2483470"/>
                <a:gd name="connsiteX197" fmla="*/ 2226252 w 2555841"/>
                <a:gd name="connsiteY197" fmla="*/ 1263757 h 2483470"/>
                <a:gd name="connsiteX198" fmla="*/ 2267082 w 2555841"/>
                <a:gd name="connsiteY198" fmla="*/ 1266742 h 2483470"/>
                <a:gd name="connsiteX199" fmla="*/ 2355538 w 2555841"/>
                <a:gd name="connsiteY199" fmla="*/ 1267504 h 2483470"/>
                <a:gd name="connsiteX200" fmla="*/ 2424117 w 2555841"/>
                <a:gd name="connsiteY200" fmla="*/ 1313223 h 2483470"/>
                <a:gd name="connsiteX201" fmla="*/ 2454534 w 2555841"/>
                <a:gd name="connsiteY201" fmla="*/ 1343704 h 2483470"/>
                <a:gd name="connsiteX202" fmla="*/ 2550800 w 2555841"/>
                <a:gd name="connsiteY202" fmla="*/ 1524426 h 2483470"/>
                <a:gd name="connsiteX203" fmla="*/ 2527115 w 2555841"/>
                <a:gd name="connsiteY203" fmla="*/ 1645013 h 2483470"/>
                <a:gd name="connsiteX204" fmla="*/ 2472187 w 2555841"/>
                <a:gd name="connsiteY204" fmla="*/ 1645140 h 2483470"/>
                <a:gd name="connsiteX205" fmla="*/ 2408115 w 2555841"/>
                <a:gd name="connsiteY205" fmla="*/ 1469180 h 2483470"/>
                <a:gd name="connsiteX206" fmla="*/ 2378715 w 2555841"/>
                <a:gd name="connsiteY206" fmla="*/ 1440732 h 2483470"/>
                <a:gd name="connsiteX207" fmla="*/ 2313818 w 2555841"/>
                <a:gd name="connsiteY207" fmla="*/ 1399774 h 2483470"/>
                <a:gd name="connsiteX208" fmla="*/ 2296038 w 2555841"/>
                <a:gd name="connsiteY208" fmla="*/ 1388598 h 2483470"/>
                <a:gd name="connsiteX209" fmla="*/ 2290578 w 2555841"/>
                <a:gd name="connsiteY209" fmla="*/ 1413110 h 2483470"/>
                <a:gd name="connsiteX210" fmla="*/ 2286640 w 2555841"/>
                <a:gd name="connsiteY210" fmla="*/ 1476927 h 2483470"/>
                <a:gd name="connsiteX211" fmla="*/ 2287783 w 2555841"/>
                <a:gd name="connsiteY211" fmla="*/ 1518774 h 2483470"/>
                <a:gd name="connsiteX212" fmla="*/ 2317501 w 2555841"/>
                <a:gd name="connsiteY212" fmla="*/ 1618343 h 2483470"/>
                <a:gd name="connsiteX213" fmla="*/ 2355093 w 2555841"/>
                <a:gd name="connsiteY213" fmla="*/ 1681716 h 2483470"/>
                <a:gd name="connsiteX214" fmla="*/ 2336234 w 2555841"/>
                <a:gd name="connsiteY214" fmla="*/ 1780396 h 2483470"/>
                <a:gd name="connsiteX215" fmla="*/ 2218822 w 2555841"/>
                <a:gd name="connsiteY215" fmla="*/ 1811828 h 2483470"/>
                <a:gd name="connsiteX216" fmla="*/ 2174245 w 2555841"/>
                <a:gd name="connsiteY216" fmla="*/ 1808971 h 2483470"/>
                <a:gd name="connsiteX217" fmla="*/ 2102109 w 2555841"/>
                <a:gd name="connsiteY217" fmla="*/ 1800081 h 2483470"/>
                <a:gd name="connsiteX218" fmla="*/ 2080392 w 2555841"/>
                <a:gd name="connsiteY218" fmla="*/ 1795889 h 2483470"/>
                <a:gd name="connsiteX219" fmla="*/ 2061278 w 2555841"/>
                <a:gd name="connsiteY219" fmla="*/ 1708196 h 2483470"/>
                <a:gd name="connsiteX220" fmla="*/ 2085980 w 2555841"/>
                <a:gd name="connsiteY220" fmla="*/ 1672127 h 2483470"/>
                <a:gd name="connsiteX221" fmla="*/ 2111825 w 2555841"/>
                <a:gd name="connsiteY221" fmla="*/ 1653331 h 2483470"/>
                <a:gd name="connsiteX222" fmla="*/ 2084456 w 2555841"/>
                <a:gd name="connsiteY222" fmla="*/ 1638726 h 2483470"/>
                <a:gd name="connsiteX223" fmla="*/ 2007303 w 2555841"/>
                <a:gd name="connsiteY223" fmla="*/ 1585640 h 2483470"/>
                <a:gd name="connsiteX224" fmla="*/ 1902465 w 2555841"/>
                <a:gd name="connsiteY224" fmla="*/ 1494898 h 2483470"/>
                <a:gd name="connsiteX225" fmla="*/ 1839854 w 2555841"/>
                <a:gd name="connsiteY225" fmla="*/ 1421746 h 2483470"/>
                <a:gd name="connsiteX226" fmla="*/ 1857888 w 2555841"/>
                <a:gd name="connsiteY226" fmla="*/ 1501756 h 2483470"/>
                <a:gd name="connsiteX227" fmla="*/ 1857443 w 2555841"/>
                <a:gd name="connsiteY227" fmla="*/ 1540999 h 2483470"/>
                <a:gd name="connsiteX228" fmla="*/ 1849506 w 2555841"/>
                <a:gd name="connsiteY228" fmla="*/ 1586719 h 2483470"/>
                <a:gd name="connsiteX229" fmla="*/ 1857634 w 2555841"/>
                <a:gd name="connsiteY229" fmla="*/ 1539793 h 2483470"/>
                <a:gd name="connsiteX230" fmla="*/ 1877128 w 2555841"/>
                <a:gd name="connsiteY230" fmla="*/ 1502899 h 2483470"/>
                <a:gd name="connsiteX231" fmla="*/ 1921515 w 2555841"/>
                <a:gd name="connsiteY231" fmla="*/ 1515980 h 2483470"/>
                <a:gd name="connsiteX232" fmla="*/ 1955996 w 2555841"/>
                <a:gd name="connsiteY232" fmla="*/ 1540047 h 2483470"/>
                <a:gd name="connsiteX233" fmla="*/ 1966537 w 2555841"/>
                <a:gd name="connsiteY233" fmla="*/ 1603928 h 2483470"/>
                <a:gd name="connsiteX234" fmla="*/ 1917705 w 2555841"/>
                <a:gd name="connsiteY234" fmla="*/ 1667492 h 2483470"/>
                <a:gd name="connsiteX235" fmla="*/ 1870905 w 2555841"/>
                <a:gd name="connsiteY235" fmla="*/ 1698797 h 2483470"/>
                <a:gd name="connsiteX236" fmla="*/ 1859095 w 2555841"/>
                <a:gd name="connsiteY236" fmla="*/ 1738168 h 2483470"/>
                <a:gd name="connsiteX237" fmla="*/ 1871160 w 2555841"/>
                <a:gd name="connsiteY237" fmla="*/ 1729341 h 2483470"/>
                <a:gd name="connsiteX238" fmla="*/ 1898655 w 2555841"/>
                <a:gd name="connsiteY238" fmla="*/ 1695876 h 2483470"/>
                <a:gd name="connsiteX239" fmla="*/ 1933898 w 2555841"/>
                <a:gd name="connsiteY239" fmla="*/ 1732325 h 2483470"/>
                <a:gd name="connsiteX240" fmla="*/ 1957075 w 2555841"/>
                <a:gd name="connsiteY240" fmla="*/ 1754868 h 2483470"/>
                <a:gd name="connsiteX241" fmla="*/ 2007812 w 2555841"/>
                <a:gd name="connsiteY241" fmla="*/ 1807827 h 2483470"/>
                <a:gd name="connsiteX242" fmla="*/ 2075122 w 2555841"/>
                <a:gd name="connsiteY242" fmla="*/ 1852849 h 2483470"/>
                <a:gd name="connsiteX243" fmla="*/ 2123763 w 2555841"/>
                <a:gd name="connsiteY243" fmla="*/ 1844594 h 2483470"/>
                <a:gd name="connsiteX244" fmla="*/ 2156148 w 2555841"/>
                <a:gd name="connsiteY244" fmla="*/ 1878947 h 2483470"/>
                <a:gd name="connsiteX245" fmla="*/ 2138114 w 2555841"/>
                <a:gd name="connsiteY245" fmla="*/ 1919334 h 2483470"/>
                <a:gd name="connsiteX246" fmla="*/ 2105348 w 2555841"/>
                <a:gd name="connsiteY246" fmla="*/ 1929304 h 2483470"/>
                <a:gd name="connsiteX247" fmla="*/ 2030417 w 2555841"/>
                <a:gd name="connsiteY247" fmla="*/ 1974770 h 2483470"/>
                <a:gd name="connsiteX248" fmla="*/ 2151067 w 2555841"/>
                <a:gd name="connsiteY248" fmla="*/ 1942131 h 2483470"/>
                <a:gd name="connsiteX249" fmla="*/ 2226760 w 2555841"/>
                <a:gd name="connsiteY249" fmla="*/ 2070528 h 2483470"/>
                <a:gd name="connsiteX250" fmla="*/ 2218886 w 2555841"/>
                <a:gd name="connsiteY250" fmla="*/ 2092944 h 2483470"/>
                <a:gd name="connsiteX251" fmla="*/ 2032323 w 2555841"/>
                <a:gd name="connsiteY251" fmla="*/ 2120186 h 2483470"/>
                <a:gd name="connsiteX252" fmla="*/ 1963742 w 2555841"/>
                <a:gd name="connsiteY252" fmla="*/ 2051796 h 2483470"/>
                <a:gd name="connsiteX253" fmla="*/ 1922658 w 2555841"/>
                <a:gd name="connsiteY253" fmla="*/ 2027729 h 2483470"/>
                <a:gd name="connsiteX254" fmla="*/ 1880685 w 2555841"/>
                <a:gd name="connsiteY254" fmla="*/ 1997249 h 2483470"/>
                <a:gd name="connsiteX255" fmla="*/ 1834647 w 2555841"/>
                <a:gd name="connsiteY255" fmla="*/ 2109708 h 2483470"/>
                <a:gd name="connsiteX256" fmla="*/ 1876366 w 2555841"/>
                <a:gd name="connsiteY256" fmla="*/ 2146983 h 2483470"/>
                <a:gd name="connsiteX257" fmla="*/ 1987174 w 2555841"/>
                <a:gd name="connsiteY257" fmla="*/ 2183368 h 2483470"/>
                <a:gd name="connsiteX258" fmla="*/ 2057596 w 2555841"/>
                <a:gd name="connsiteY258" fmla="*/ 2191877 h 2483470"/>
                <a:gd name="connsiteX259" fmla="*/ 2158561 w 2555841"/>
                <a:gd name="connsiteY259" fmla="*/ 2243630 h 2483470"/>
                <a:gd name="connsiteX260" fmla="*/ 2150369 w 2555841"/>
                <a:gd name="connsiteY260" fmla="*/ 2287382 h 2483470"/>
                <a:gd name="connsiteX261" fmla="*/ 2135129 w 2555841"/>
                <a:gd name="connsiteY261" fmla="*/ 2339135 h 2483470"/>
                <a:gd name="connsiteX262" fmla="*/ 2126684 w 2555841"/>
                <a:gd name="connsiteY262" fmla="*/ 2483471 h 248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2555841" h="2483470">
                  <a:moveTo>
                    <a:pt x="2126747" y="2483407"/>
                  </a:moveTo>
                  <a:cubicBezTo>
                    <a:pt x="1971807" y="2483407"/>
                    <a:pt x="1816930" y="2483407"/>
                    <a:pt x="1662054" y="2483344"/>
                  </a:cubicBezTo>
                  <a:cubicBezTo>
                    <a:pt x="1656085" y="2478137"/>
                    <a:pt x="1649037" y="2473628"/>
                    <a:pt x="1641798" y="2473311"/>
                  </a:cubicBezTo>
                  <a:cubicBezTo>
                    <a:pt x="1596331" y="2471279"/>
                    <a:pt x="1566804" y="2442005"/>
                    <a:pt x="1540642" y="2406699"/>
                  </a:cubicBezTo>
                  <a:cubicBezTo>
                    <a:pt x="1528577" y="2390506"/>
                    <a:pt x="1515877" y="2386950"/>
                    <a:pt x="1497652" y="2397238"/>
                  </a:cubicBezTo>
                  <a:cubicBezTo>
                    <a:pt x="1462664" y="2417113"/>
                    <a:pt x="1441582" y="2413557"/>
                    <a:pt x="1412181" y="2385236"/>
                  </a:cubicBezTo>
                  <a:cubicBezTo>
                    <a:pt x="1386654" y="2360725"/>
                    <a:pt x="1361127" y="2336404"/>
                    <a:pt x="1330902" y="2318434"/>
                  </a:cubicBezTo>
                  <a:cubicBezTo>
                    <a:pt x="1310327" y="2306178"/>
                    <a:pt x="1304930" y="2282174"/>
                    <a:pt x="1295723" y="2261728"/>
                  </a:cubicBezTo>
                  <a:cubicBezTo>
                    <a:pt x="1282451" y="2232327"/>
                    <a:pt x="1270450" y="2202291"/>
                    <a:pt x="1250193" y="2177399"/>
                  </a:cubicBezTo>
                  <a:cubicBezTo>
                    <a:pt x="1240477" y="2165462"/>
                    <a:pt x="1232667" y="2153460"/>
                    <a:pt x="1240160" y="2137140"/>
                  </a:cubicBezTo>
                  <a:cubicBezTo>
                    <a:pt x="1249050" y="2117709"/>
                    <a:pt x="1264036" y="2120821"/>
                    <a:pt x="1279466" y="2125456"/>
                  </a:cubicBezTo>
                  <a:cubicBezTo>
                    <a:pt x="1284229" y="2126853"/>
                    <a:pt x="1289500" y="2127298"/>
                    <a:pt x="1296167" y="2118915"/>
                  </a:cubicBezTo>
                  <a:cubicBezTo>
                    <a:pt x="1269688" y="2058844"/>
                    <a:pt x="1238318" y="2002075"/>
                    <a:pt x="1175835" y="1973627"/>
                  </a:cubicBezTo>
                  <a:cubicBezTo>
                    <a:pt x="1169865" y="1965498"/>
                    <a:pt x="1169548" y="1956926"/>
                    <a:pt x="1174056" y="1947973"/>
                  </a:cubicBezTo>
                  <a:cubicBezTo>
                    <a:pt x="1134877" y="1977183"/>
                    <a:pt x="1130368" y="1971150"/>
                    <a:pt x="1101349" y="1935209"/>
                  </a:cubicBezTo>
                  <a:cubicBezTo>
                    <a:pt x="1079950" y="1908730"/>
                    <a:pt x="1076648" y="1888028"/>
                    <a:pt x="1085982" y="1857929"/>
                  </a:cubicBezTo>
                  <a:cubicBezTo>
                    <a:pt x="1091316" y="1840721"/>
                    <a:pt x="1083442" y="1822877"/>
                    <a:pt x="1077283" y="1806685"/>
                  </a:cubicBezTo>
                  <a:cubicBezTo>
                    <a:pt x="1065789" y="1776332"/>
                    <a:pt x="1052137" y="1772839"/>
                    <a:pt x="1030292" y="1796016"/>
                  </a:cubicBezTo>
                  <a:cubicBezTo>
                    <a:pt x="1017910" y="1809161"/>
                    <a:pt x="1004765" y="1816718"/>
                    <a:pt x="990478" y="1805922"/>
                  </a:cubicBezTo>
                  <a:cubicBezTo>
                    <a:pt x="967491" y="1788587"/>
                    <a:pt x="952251" y="1801097"/>
                    <a:pt x="936630" y="1817098"/>
                  </a:cubicBezTo>
                  <a:cubicBezTo>
                    <a:pt x="929391" y="1824528"/>
                    <a:pt x="924438" y="1836657"/>
                    <a:pt x="914786" y="1838752"/>
                  </a:cubicBezTo>
                  <a:cubicBezTo>
                    <a:pt x="877130" y="1847071"/>
                    <a:pt x="852175" y="1861676"/>
                    <a:pt x="857763" y="1912159"/>
                  </a:cubicBezTo>
                  <a:cubicBezTo>
                    <a:pt x="859604" y="1928542"/>
                    <a:pt x="834649" y="1941115"/>
                    <a:pt x="815599" y="1933177"/>
                  </a:cubicBezTo>
                  <a:cubicBezTo>
                    <a:pt x="785055" y="1920477"/>
                    <a:pt x="757497" y="1932923"/>
                    <a:pt x="733049" y="1946386"/>
                  </a:cubicBezTo>
                  <a:cubicBezTo>
                    <a:pt x="712348" y="1957815"/>
                    <a:pt x="695775" y="1960482"/>
                    <a:pt x="678566" y="1946386"/>
                  </a:cubicBezTo>
                  <a:cubicBezTo>
                    <a:pt x="664660" y="1934955"/>
                    <a:pt x="647070" y="1944353"/>
                    <a:pt x="633799" y="1933622"/>
                  </a:cubicBezTo>
                  <a:cubicBezTo>
                    <a:pt x="624845" y="1924414"/>
                    <a:pt x="616780" y="1912285"/>
                    <a:pt x="602938" y="1913492"/>
                  </a:cubicBezTo>
                  <a:cubicBezTo>
                    <a:pt x="563885" y="1916794"/>
                    <a:pt x="529404" y="1892727"/>
                    <a:pt x="492511" y="1891013"/>
                  </a:cubicBezTo>
                  <a:cubicBezTo>
                    <a:pt x="414660" y="1887393"/>
                    <a:pt x="346207" y="1848975"/>
                    <a:pt x="273817" y="1826878"/>
                  </a:cubicBezTo>
                  <a:cubicBezTo>
                    <a:pt x="231971" y="1814114"/>
                    <a:pt x="201110" y="1769156"/>
                    <a:pt x="181171" y="1724451"/>
                  </a:cubicBezTo>
                  <a:cubicBezTo>
                    <a:pt x="155453" y="1666730"/>
                    <a:pt x="157231" y="1666349"/>
                    <a:pt x="211587" y="1639806"/>
                  </a:cubicBezTo>
                  <a:cubicBezTo>
                    <a:pt x="241686" y="1625073"/>
                    <a:pt x="270198" y="1607230"/>
                    <a:pt x="289438" y="1577004"/>
                  </a:cubicBezTo>
                  <a:cubicBezTo>
                    <a:pt x="296296" y="1553318"/>
                    <a:pt x="279786" y="1561192"/>
                    <a:pt x="269690" y="1560049"/>
                  </a:cubicBezTo>
                  <a:cubicBezTo>
                    <a:pt x="238828" y="1556493"/>
                    <a:pt x="229875" y="1545063"/>
                    <a:pt x="236669" y="1511789"/>
                  </a:cubicBezTo>
                  <a:cubicBezTo>
                    <a:pt x="241178" y="1489881"/>
                    <a:pt x="238955" y="1470514"/>
                    <a:pt x="225684" y="1454321"/>
                  </a:cubicBezTo>
                  <a:cubicBezTo>
                    <a:pt x="200538" y="1423714"/>
                    <a:pt x="191585" y="1387011"/>
                    <a:pt x="187775" y="1347958"/>
                  </a:cubicBezTo>
                  <a:cubicBezTo>
                    <a:pt x="186822" y="1338116"/>
                    <a:pt x="186314" y="1327257"/>
                    <a:pt x="175773" y="1325035"/>
                  </a:cubicBezTo>
                  <a:cubicBezTo>
                    <a:pt x="136848" y="1316779"/>
                    <a:pt x="108400" y="1281981"/>
                    <a:pt x="68522" y="1276520"/>
                  </a:cubicBezTo>
                  <a:cubicBezTo>
                    <a:pt x="55123" y="1264455"/>
                    <a:pt x="39057" y="1254740"/>
                    <a:pt x="37470" y="1233086"/>
                  </a:cubicBezTo>
                  <a:cubicBezTo>
                    <a:pt x="58171" y="1202098"/>
                    <a:pt x="72395" y="1196954"/>
                    <a:pt x="99002" y="1216513"/>
                  </a:cubicBezTo>
                  <a:cubicBezTo>
                    <a:pt x="116083" y="1229022"/>
                    <a:pt x="132784" y="1233086"/>
                    <a:pt x="152532" y="1230102"/>
                  </a:cubicBezTo>
                  <a:cubicBezTo>
                    <a:pt x="165168" y="1228197"/>
                    <a:pt x="179392" y="1229276"/>
                    <a:pt x="182822" y="1212068"/>
                  </a:cubicBezTo>
                  <a:cubicBezTo>
                    <a:pt x="186314" y="1194541"/>
                    <a:pt x="175646" y="1184128"/>
                    <a:pt x="162628" y="1176761"/>
                  </a:cubicBezTo>
                  <a:cubicBezTo>
                    <a:pt x="134689" y="1160950"/>
                    <a:pt x="106622" y="1145456"/>
                    <a:pt x="75761" y="1136693"/>
                  </a:cubicBezTo>
                  <a:cubicBezTo>
                    <a:pt x="17277" y="1120056"/>
                    <a:pt x="-13774" y="1059032"/>
                    <a:pt x="5911" y="998135"/>
                  </a:cubicBezTo>
                  <a:cubicBezTo>
                    <a:pt x="12006" y="979276"/>
                    <a:pt x="11752" y="961305"/>
                    <a:pt x="9657" y="942128"/>
                  </a:cubicBezTo>
                  <a:cubicBezTo>
                    <a:pt x="5276" y="902694"/>
                    <a:pt x="11499" y="895519"/>
                    <a:pt x="49472" y="892026"/>
                  </a:cubicBezTo>
                  <a:cubicBezTo>
                    <a:pt x="57727" y="891899"/>
                    <a:pt x="63441" y="897614"/>
                    <a:pt x="69791" y="901869"/>
                  </a:cubicBezTo>
                  <a:cubicBezTo>
                    <a:pt x="84777" y="916791"/>
                    <a:pt x="101351" y="929364"/>
                    <a:pt x="122433" y="929999"/>
                  </a:cubicBezTo>
                  <a:cubicBezTo>
                    <a:pt x="149293" y="930888"/>
                    <a:pt x="164724" y="947779"/>
                    <a:pt x="178440" y="969941"/>
                  </a:cubicBezTo>
                  <a:cubicBezTo>
                    <a:pt x="199713" y="1004295"/>
                    <a:pt x="275151" y="1030139"/>
                    <a:pt x="313695" y="1017503"/>
                  </a:cubicBezTo>
                  <a:cubicBezTo>
                    <a:pt x="325062" y="1001691"/>
                    <a:pt x="337825" y="989626"/>
                    <a:pt x="358716" y="995023"/>
                  </a:cubicBezTo>
                  <a:cubicBezTo>
                    <a:pt x="366527" y="997056"/>
                    <a:pt x="373956" y="993944"/>
                    <a:pt x="378910" y="986769"/>
                  </a:cubicBezTo>
                  <a:cubicBezTo>
                    <a:pt x="412755" y="938127"/>
                    <a:pt x="457650" y="951145"/>
                    <a:pt x="502735" y="959717"/>
                  </a:cubicBezTo>
                  <a:cubicBezTo>
                    <a:pt x="529786" y="964797"/>
                    <a:pt x="553598" y="975084"/>
                    <a:pt x="577601" y="989499"/>
                  </a:cubicBezTo>
                  <a:cubicBezTo>
                    <a:pt x="596524" y="1000865"/>
                    <a:pt x="618559" y="990769"/>
                    <a:pt x="637609" y="979720"/>
                  </a:cubicBezTo>
                  <a:cubicBezTo>
                    <a:pt x="667453" y="962448"/>
                    <a:pt x="692980" y="959971"/>
                    <a:pt x="723778" y="985816"/>
                  </a:cubicBezTo>
                  <a:cubicBezTo>
                    <a:pt x="748289" y="1006390"/>
                    <a:pt x="783976" y="1010518"/>
                    <a:pt x="815218" y="994389"/>
                  </a:cubicBezTo>
                  <a:cubicBezTo>
                    <a:pt x="831220" y="986134"/>
                    <a:pt x="847159" y="977180"/>
                    <a:pt x="865510" y="968734"/>
                  </a:cubicBezTo>
                  <a:cubicBezTo>
                    <a:pt x="850397" y="961559"/>
                    <a:pt x="845253" y="974386"/>
                    <a:pt x="837824" y="979720"/>
                  </a:cubicBezTo>
                  <a:cubicBezTo>
                    <a:pt x="785564" y="1017121"/>
                    <a:pt x="730953" y="1006072"/>
                    <a:pt x="697172" y="950637"/>
                  </a:cubicBezTo>
                  <a:cubicBezTo>
                    <a:pt x="681868" y="925618"/>
                    <a:pt x="667200" y="923713"/>
                    <a:pt x="650054" y="948732"/>
                  </a:cubicBezTo>
                  <a:cubicBezTo>
                    <a:pt x="602620" y="1017884"/>
                    <a:pt x="581538" y="992610"/>
                    <a:pt x="533786" y="961686"/>
                  </a:cubicBezTo>
                  <a:cubicBezTo>
                    <a:pt x="492828" y="935079"/>
                    <a:pt x="472763" y="895391"/>
                    <a:pt x="460952" y="848338"/>
                  </a:cubicBezTo>
                  <a:cubicBezTo>
                    <a:pt x="459681" y="837733"/>
                    <a:pt x="466222" y="828653"/>
                    <a:pt x="462920" y="816715"/>
                  </a:cubicBezTo>
                  <a:cubicBezTo>
                    <a:pt x="449014" y="766295"/>
                    <a:pt x="471874" y="732958"/>
                    <a:pt x="521086" y="729529"/>
                  </a:cubicBezTo>
                  <a:cubicBezTo>
                    <a:pt x="526102" y="729148"/>
                    <a:pt x="531183" y="730100"/>
                    <a:pt x="536263" y="729719"/>
                  </a:cubicBezTo>
                  <a:cubicBezTo>
                    <a:pt x="574680" y="726989"/>
                    <a:pt x="586618" y="706478"/>
                    <a:pt x="566997" y="670474"/>
                  </a:cubicBezTo>
                  <a:cubicBezTo>
                    <a:pt x="549280" y="637961"/>
                    <a:pt x="533913" y="606656"/>
                    <a:pt x="543819" y="567349"/>
                  </a:cubicBezTo>
                  <a:cubicBezTo>
                    <a:pt x="545661" y="559983"/>
                    <a:pt x="544200" y="550013"/>
                    <a:pt x="535627" y="546584"/>
                  </a:cubicBezTo>
                  <a:cubicBezTo>
                    <a:pt x="527246" y="543219"/>
                    <a:pt x="520578" y="549442"/>
                    <a:pt x="516514" y="556046"/>
                  </a:cubicBezTo>
                  <a:cubicBezTo>
                    <a:pt x="495051" y="591162"/>
                    <a:pt x="467365" y="572112"/>
                    <a:pt x="441521" y="566143"/>
                  </a:cubicBezTo>
                  <a:cubicBezTo>
                    <a:pt x="434091" y="564428"/>
                    <a:pt x="429582" y="556490"/>
                    <a:pt x="426852" y="548553"/>
                  </a:cubicBezTo>
                  <a:cubicBezTo>
                    <a:pt x="419296" y="526899"/>
                    <a:pt x="446092" y="460986"/>
                    <a:pt x="467238" y="453620"/>
                  </a:cubicBezTo>
                  <a:cubicBezTo>
                    <a:pt x="480700" y="448921"/>
                    <a:pt x="489780" y="439523"/>
                    <a:pt x="499750" y="430315"/>
                  </a:cubicBezTo>
                  <a:cubicBezTo>
                    <a:pt x="519879" y="419774"/>
                    <a:pt x="538167" y="403963"/>
                    <a:pt x="562425" y="405804"/>
                  </a:cubicBezTo>
                  <a:cubicBezTo>
                    <a:pt x="586174" y="412091"/>
                    <a:pt x="603382" y="427839"/>
                    <a:pt x="621099" y="445746"/>
                  </a:cubicBezTo>
                  <a:cubicBezTo>
                    <a:pt x="651261" y="476226"/>
                    <a:pt x="687901" y="498197"/>
                    <a:pt x="721619" y="524042"/>
                  </a:cubicBezTo>
                  <a:cubicBezTo>
                    <a:pt x="763974" y="556554"/>
                    <a:pt x="810455" y="583224"/>
                    <a:pt x="822140" y="644565"/>
                  </a:cubicBezTo>
                  <a:cubicBezTo>
                    <a:pt x="823917" y="653900"/>
                    <a:pt x="831474" y="657392"/>
                    <a:pt x="838268" y="660504"/>
                  </a:cubicBezTo>
                  <a:cubicBezTo>
                    <a:pt x="862144" y="671426"/>
                    <a:pt x="881004" y="689270"/>
                    <a:pt x="898911" y="708764"/>
                  </a:cubicBezTo>
                  <a:cubicBezTo>
                    <a:pt x="906087" y="716638"/>
                    <a:pt x="914215" y="725338"/>
                    <a:pt x="925200" y="721210"/>
                  </a:cubicBezTo>
                  <a:cubicBezTo>
                    <a:pt x="939297" y="715876"/>
                    <a:pt x="932249" y="703176"/>
                    <a:pt x="930915" y="693080"/>
                  </a:cubicBezTo>
                  <a:cubicBezTo>
                    <a:pt x="929391" y="681903"/>
                    <a:pt x="929454" y="670664"/>
                    <a:pt x="935487" y="661457"/>
                  </a:cubicBezTo>
                  <a:cubicBezTo>
                    <a:pt x="960125" y="624372"/>
                    <a:pt x="949775" y="589003"/>
                    <a:pt x="931296" y="554332"/>
                  </a:cubicBezTo>
                  <a:cubicBezTo>
                    <a:pt x="915992" y="525693"/>
                    <a:pt x="916627" y="500039"/>
                    <a:pt x="940758" y="477496"/>
                  </a:cubicBezTo>
                  <a:cubicBezTo>
                    <a:pt x="949965" y="468924"/>
                    <a:pt x="953013" y="458890"/>
                    <a:pt x="953648" y="445365"/>
                  </a:cubicBezTo>
                  <a:cubicBezTo>
                    <a:pt x="955045" y="415075"/>
                    <a:pt x="952061" y="385548"/>
                    <a:pt x="962221" y="354051"/>
                  </a:cubicBezTo>
                  <a:cubicBezTo>
                    <a:pt x="967936" y="336144"/>
                    <a:pt x="966729" y="302680"/>
                    <a:pt x="947362" y="276708"/>
                  </a:cubicBezTo>
                  <a:cubicBezTo>
                    <a:pt x="929264" y="252514"/>
                    <a:pt x="917136" y="217907"/>
                    <a:pt x="913262" y="187046"/>
                  </a:cubicBezTo>
                  <a:cubicBezTo>
                    <a:pt x="906340" y="131927"/>
                    <a:pt x="886275" y="81826"/>
                    <a:pt x="873575" y="29057"/>
                  </a:cubicBezTo>
                  <a:cubicBezTo>
                    <a:pt x="875606" y="-217"/>
                    <a:pt x="891926" y="-6694"/>
                    <a:pt x="912310" y="6578"/>
                  </a:cubicBezTo>
                  <a:cubicBezTo>
                    <a:pt x="930026" y="18071"/>
                    <a:pt x="951426" y="27152"/>
                    <a:pt x="959871" y="50901"/>
                  </a:cubicBezTo>
                  <a:cubicBezTo>
                    <a:pt x="968063" y="87096"/>
                    <a:pt x="983874" y="117640"/>
                    <a:pt x="1015434" y="136373"/>
                  </a:cubicBezTo>
                  <a:cubicBezTo>
                    <a:pt x="1038166" y="166662"/>
                    <a:pt x="1070171" y="157010"/>
                    <a:pt x="1099190" y="157645"/>
                  </a:cubicBezTo>
                  <a:cubicBezTo>
                    <a:pt x="1113986" y="157962"/>
                    <a:pt x="1129035" y="154851"/>
                    <a:pt x="1144085" y="154978"/>
                  </a:cubicBezTo>
                  <a:cubicBezTo>
                    <a:pt x="1170183" y="153962"/>
                    <a:pt x="1196218" y="152755"/>
                    <a:pt x="1222316" y="151803"/>
                  </a:cubicBezTo>
                  <a:cubicBezTo>
                    <a:pt x="1245050" y="168694"/>
                    <a:pt x="1266830" y="153899"/>
                    <a:pt x="1288991" y="149390"/>
                  </a:cubicBezTo>
                  <a:cubicBezTo>
                    <a:pt x="1320424" y="143421"/>
                    <a:pt x="1350904" y="152438"/>
                    <a:pt x="1381765" y="155867"/>
                  </a:cubicBezTo>
                  <a:cubicBezTo>
                    <a:pt x="1390465" y="157581"/>
                    <a:pt x="1399101" y="159613"/>
                    <a:pt x="1407737" y="161455"/>
                  </a:cubicBezTo>
                  <a:cubicBezTo>
                    <a:pt x="1448059" y="170218"/>
                    <a:pt x="1451298" y="178283"/>
                    <a:pt x="1430724" y="218034"/>
                  </a:cubicBezTo>
                  <a:cubicBezTo>
                    <a:pt x="1370843" y="237846"/>
                    <a:pt x="1318583" y="281090"/>
                    <a:pt x="1253622" y="286106"/>
                  </a:cubicBezTo>
                  <a:cubicBezTo>
                    <a:pt x="1210633" y="285725"/>
                    <a:pt x="1167643" y="285662"/>
                    <a:pt x="1124717" y="286551"/>
                  </a:cubicBezTo>
                  <a:cubicBezTo>
                    <a:pt x="1117224" y="286678"/>
                    <a:pt x="1110049" y="287821"/>
                    <a:pt x="1102428" y="285471"/>
                  </a:cubicBezTo>
                  <a:cubicBezTo>
                    <a:pt x="1090872" y="281915"/>
                    <a:pt x="1080267" y="264008"/>
                    <a:pt x="1068901" y="274740"/>
                  </a:cubicBezTo>
                  <a:cubicBezTo>
                    <a:pt x="1060391" y="282804"/>
                    <a:pt x="1065027" y="300457"/>
                    <a:pt x="1063757" y="313792"/>
                  </a:cubicBezTo>
                  <a:cubicBezTo>
                    <a:pt x="1063376" y="317856"/>
                    <a:pt x="1063630" y="321920"/>
                    <a:pt x="1063376" y="326048"/>
                  </a:cubicBezTo>
                  <a:cubicBezTo>
                    <a:pt x="1050104" y="354496"/>
                    <a:pt x="1069790" y="378118"/>
                    <a:pt x="1073473" y="404026"/>
                  </a:cubicBezTo>
                  <a:cubicBezTo>
                    <a:pt x="1075314" y="416980"/>
                    <a:pt x="1066424" y="426124"/>
                    <a:pt x="1062804" y="437110"/>
                  </a:cubicBezTo>
                  <a:cubicBezTo>
                    <a:pt x="1057598" y="452858"/>
                    <a:pt x="1064583" y="458954"/>
                    <a:pt x="1076711" y="462574"/>
                  </a:cubicBezTo>
                  <a:cubicBezTo>
                    <a:pt x="1106112" y="456858"/>
                    <a:pt x="1086871" y="437300"/>
                    <a:pt x="1084204" y="425870"/>
                  </a:cubicBezTo>
                  <a:cubicBezTo>
                    <a:pt x="1079061" y="403963"/>
                    <a:pt x="1055248" y="381865"/>
                    <a:pt x="1081854" y="361481"/>
                  </a:cubicBezTo>
                  <a:cubicBezTo>
                    <a:pt x="1105286" y="343510"/>
                    <a:pt x="1126940" y="360148"/>
                    <a:pt x="1146815" y="375006"/>
                  </a:cubicBezTo>
                  <a:cubicBezTo>
                    <a:pt x="1150942" y="378055"/>
                    <a:pt x="1155197" y="380912"/>
                    <a:pt x="1159071" y="384341"/>
                  </a:cubicBezTo>
                  <a:cubicBezTo>
                    <a:pt x="1177676" y="407201"/>
                    <a:pt x="1194567" y="415202"/>
                    <a:pt x="1223460" y="395390"/>
                  </a:cubicBezTo>
                  <a:cubicBezTo>
                    <a:pt x="1244097" y="381293"/>
                    <a:pt x="1272926" y="379960"/>
                    <a:pt x="1292928" y="360401"/>
                  </a:cubicBezTo>
                  <a:cubicBezTo>
                    <a:pt x="1296358" y="359830"/>
                    <a:pt x="1299723" y="359576"/>
                    <a:pt x="1303215" y="359639"/>
                  </a:cubicBezTo>
                  <a:cubicBezTo>
                    <a:pt x="1308232" y="359639"/>
                    <a:pt x="1313312" y="359449"/>
                    <a:pt x="1318265" y="359005"/>
                  </a:cubicBezTo>
                  <a:cubicBezTo>
                    <a:pt x="1329695" y="359005"/>
                    <a:pt x="1333378" y="346812"/>
                    <a:pt x="1341570" y="341606"/>
                  </a:cubicBezTo>
                  <a:cubicBezTo>
                    <a:pt x="1366525" y="337605"/>
                    <a:pt x="1389702" y="322492"/>
                    <a:pt x="1416118" y="328270"/>
                  </a:cubicBezTo>
                  <a:cubicBezTo>
                    <a:pt x="1440693" y="341606"/>
                    <a:pt x="1433454" y="363576"/>
                    <a:pt x="1424691" y="380912"/>
                  </a:cubicBezTo>
                  <a:cubicBezTo>
                    <a:pt x="1401640" y="426696"/>
                    <a:pt x="1407292" y="463208"/>
                    <a:pt x="1446979" y="494450"/>
                  </a:cubicBezTo>
                  <a:cubicBezTo>
                    <a:pt x="1471935" y="514136"/>
                    <a:pt x="1480000" y="545569"/>
                    <a:pt x="1487492" y="575604"/>
                  </a:cubicBezTo>
                  <a:cubicBezTo>
                    <a:pt x="1498224" y="618403"/>
                    <a:pt x="1507686" y="659044"/>
                    <a:pt x="1557724" y="669140"/>
                  </a:cubicBezTo>
                  <a:cubicBezTo>
                    <a:pt x="1577409" y="673140"/>
                    <a:pt x="1586552" y="700573"/>
                    <a:pt x="1611952" y="702859"/>
                  </a:cubicBezTo>
                  <a:cubicBezTo>
                    <a:pt x="1625541" y="704065"/>
                    <a:pt x="1639765" y="718416"/>
                    <a:pt x="1653164" y="705716"/>
                  </a:cubicBezTo>
                  <a:cubicBezTo>
                    <a:pt x="1667769" y="691810"/>
                    <a:pt x="1646877" y="679364"/>
                    <a:pt x="1648148" y="665266"/>
                  </a:cubicBezTo>
                  <a:cubicBezTo>
                    <a:pt x="1642242" y="642470"/>
                    <a:pt x="1649037" y="620626"/>
                    <a:pt x="1652465" y="598591"/>
                  </a:cubicBezTo>
                  <a:cubicBezTo>
                    <a:pt x="1690756" y="554585"/>
                    <a:pt x="1690883" y="498705"/>
                    <a:pt x="1653609" y="452604"/>
                  </a:cubicBezTo>
                  <a:cubicBezTo>
                    <a:pt x="1641163" y="437173"/>
                    <a:pt x="1626748" y="424219"/>
                    <a:pt x="1612143" y="411202"/>
                  </a:cubicBezTo>
                  <a:cubicBezTo>
                    <a:pt x="1609793" y="407201"/>
                    <a:pt x="1608206" y="402883"/>
                    <a:pt x="1607063" y="398248"/>
                  </a:cubicBezTo>
                  <a:cubicBezTo>
                    <a:pt x="1602936" y="382436"/>
                    <a:pt x="1610810" y="366879"/>
                    <a:pt x="1606047" y="350178"/>
                  </a:cubicBezTo>
                  <a:cubicBezTo>
                    <a:pt x="1601030" y="332525"/>
                    <a:pt x="1614175" y="323635"/>
                    <a:pt x="1628209" y="318174"/>
                  </a:cubicBezTo>
                  <a:cubicBezTo>
                    <a:pt x="1659006" y="306617"/>
                    <a:pt x="1690502" y="308331"/>
                    <a:pt x="1721490" y="315380"/>
                  </a:cubicBezTo>
                  <a:cubicBezTo>
                    <a:pt x="1734317" y="318301"/>
                    <a:pt x="1745874" y="320777"/>
                    <a:pt x="1758066" y="315189"/>
                  </a:cubicBezTo>
                  <a:cubicBezTo>
                    <a:pt x="1789499" y="307887"/>
                    <a:pt x="1803405" y="276962"/>
                    <a:pt x="1825186" y="256832"/>
                  </a:cubicBezTo>
                  <a:cubicBezTo>
                    <a:pt x="1851983" y="232068"/>
                    <a:pt x="1876493" y="204254"/>
                    <a:pt x="1915292" y="203175"/>
                  </a:cubicBezTo>
                  <a:cubicBezTo>
                    <a:pt x="1941899" y="213716"/>
                    <a:pt x="1940628" y="250863"/>
                    <a:pt x="1964949" y="263754"/>
                  </a:cubicBezTo>
                  <a:cubicBezTo>
                    <a:pt x="1968886" y="266548"/>
                    <a:pt x="1972252" y="270485"/>
                    <a:pt x="1978284" y="272517"/>
                  </a:cubicBezTo>
                  <a:cubicBezTo>
                    <a:pt x="1970791" y="261341"/>
                    <a:pt x="1956758" y="261150"/>
                    <a:pt x="1951233" y="249530"/>
                  </a:cubicBezTo>
                  <a:cubicBezTo>
                    <a:pt x="1936056" y="227495"/>
                    <a:pt x="1928437" y="201905"/>
                    <a:pt x="1920309" y="176505"/>
                  </a:cubicBezTo>
                  <a:cubicBezTo>
                    <a:pt x="1915864" y="162661"/>
                    <a:pt x="1916117" y="149961"/>
                    <a:pt x="1926913" y="139548"/>
                  </a:cubicBezTo>
                  <a:cubicBezTo>
                    <a:pt x="1939168" y="127736"/>
                    <a:pt x="1952566" y="130467"/>
                    <a:pt x="1965140" y="138341"/>
                  </a:cubicBezTo>
                  <a:cubicBezTo>
                    <a:pt x="1979173" y="147167"/>
                    <a:pt x="1991937" y="158153"/>
                    <a:pt x="2006478" y="166027"/>
                  </a:cubicBezTo>
                  <a:cubicBezTo>
                    <a:pt x="2031052" y="211557"/>
                    <a:pt x="2067057" y="228956"/>
                    <a:pt x="2116270" y="223812"/>
                  </a:cubicBezTo>
                  <a:cubicBezTo>
                    <a:pt x="2142241" y="221145"/>
                    <a:pt x="2162371" y="246101"/>
                    <a:pt x="2160212" y="268517"/>
                  </a:cubicBezTo>
                  <a:cubicBezTo>
                    <a:pt x="2158179" y="289281"/>
                    <a:pt x="2148972" y="294679"/>
                    <a:pt x="2116777" y="294234"/>
                  </a:cubicBezTo>
                  <a:cubicBezTo>
                    <a:pt x="2146051" y="294869"/>
                    <a:pt x="2176087" y="298425"/>
                    <a:pt x="2197613" y="269405"/>
                  </a:cubicBezTo>
                  <a:cubicBezTo>
                    <a:pt x="2235777" y="266485"/>
                    <a:pt x="2273750" y="298171"/>
                    <a:pt x="2279719" y="341161"/>
                  </a:cubicBezTo>
                  <a:cubicBezTo>
                    <a:pt x="2283021" y="365037"/>
                    <a:pt x="2295721" y="392469"/>
                    <a:pt x="2268479" y="411583"/>
                  </a:cubicBezTo>
                  <a:cubicBezTo>
                    <a:pt x="2265304" y="413805"/>
                    <a:pt x="2263399" y="419012"/>
                    <a:pt x="2265495" y="422441"/>
                  </a:cubicBezTo>
                  <a:cubicBezTo>
                    <a:pt x="2293498" y="466828"/>
                    <a:pt x="2265749" y="511596"/>
                    <a:pt x="2265495" y="556046"/>
                  </a:cubicBezTo>
                  <a:cubicBezTo>
                    <a:pt x="2265240" y="593384"/>
                    <a:pt x="2247207" y="608116"/>
                    <a:pt x="2213044" y="603036"/>
                  </a:cubicBezTo>
                  <a:cubicBezTo>
                    <a:pt x="2169165" y="596559"/>
                    <a:pt x="2125478" y="585701"/>
                    <a:pt x="2100840" y="540933"/>
                  </a:cubicBezTo>
                  <a:cubicBezTo>
                    <a:pt x="2103062" y="547156"/>
                    <a:pt x="2107634" y="554014"/>
                    <a:pt x="2113793" y="558776"/>
                  </a:cubicBezTo>
                  <a:cubicBezTo>
                    <a:pt x="2160720" y="594908"/>
                    <a:pt x="2173356" y="658472"/>
                    <a:pt x="2212536" y="700954"/>
                  </a:cubicBezTo>
                  <a:cubicBezTo>
                    <a:pt x="2222632" y="711876"/>
                    <a:pt x="2224665" y="728894"/>
                    <a:pt x="2223585" y="743372"/>
                  </a:cubicBezTo>
                  <a:cubicBezTo>
                    <a:pt x="2222188" y="761660"/>
                    <a:pt x="2220854" y="782933"/>
                    <a:pt x="2201105" y="791378"/>
                  </a:cubicBezTo>
                  <a:cubicBezTo>
                    <a:pt x="2183008" y="799062"/>
                    <a:pt x="2174626" y="782170"/>
                    <a:pt x="2162815" y="772138"/>
                  </a:cubicBezTo>
                  <a:cubicBezTo>
                    <a:pt x="2102871" y="720956"/>
                    <a:pt x="2066803" y="651042"/>
                    <a:pt x="2029783" y="581573"/>
                  </a:cubicBezTo>
                  <a:cubicBezTo>
                    <a:pt x="2021718" y="566396"/>
                    <a:pt x="2019559" y="552172"/>
                    <a:pt x="2022036" y="535027"/>
                  </a:cubicBezTo>
                  <a:cubicBezTo>
                    <a:pt x="2029910" y="480354"/>
                    <a:pt x="2025909" y="428601"/>
                    <a:pt x="1983999" y="388405"/>
                  </a:cubicBezTo>
                  <a:cubicBezTo>
                    <a:pt x="1974855" y="379642"/>
                    <a:pt x="1973204" y="367387"/>
                    <a:pt x="1972252" y="354877"/>
                  </a:cubicBezTo>
                  <a:cubicBezTo>
                    <a:pt x="1971109" y="338684"/>
                    <a:pt x="1963108" y="326492"/>
                    <a:pt x="1950027" y="318936"/>
                  </a:cubicBezTo>
                  <a:cubicBezTo>
                    <a:pt x="1934215" y="309855"/>
                    <a:pt x="1920054" y="312395"/>
                    <a:pt x="1922404" y="334557"/>
                  </a:cubicBezTo>
                  <a:cubicBezTo>
                    <a:pt x="1926341" y="371831"/>
                    <a:pt x="1919229" y="408662"/>
                    <a:pt x="1931485" y="447270"/>
                  </a:cubicBezTo>
                  <a:cubicBezTo>
                    <a:pt x="1944375" y="487783"/>
                    <a:pt x="1942279" y="534646"/>
                    <a:pt x="1909387" y="570397"/>
                  </a:cubicBezTo>
                  <a:cubicBezTo>
                    <a:pt x="1874462" y="572429"/>
                    <a:pt x="1867794" y="545569"/>
                    <a:pt x="1864428" y="517438"/>
                  </a:cubicBezTo>
                  <a:cubicBezTo>
                    <a:pt x="1860682" y="485751"/>
                    <a:pt x="1854015" y="456033"/>
                    <a:pt x="1833440" y="431522"/>
                  </a:cubicBezTo>
                  <a:cubicBezTo>
                    <a:pt x="1821566" y="417361"/>
                    <a:pt x="1809374" y="405042"/>
                    <a:pt x="1791912" y="420981"/>
                  </a:cubicBezTo>
                  <a:cubicBezTo>
                    <a:pt x="1777306" y="434316"/>
                    <a:pt x="1781498" y="448476"/>
                    <a:pt x="1786006" y="467844"/>
                  </a:cubicBezTo>
                  <a:cubicBezTo>
                    <a:pt x="1799468" y="526328"/>
                    <a:pt x="1851728" y="556109"/>
                    <a:pt x="1870842" y="607544"/>
                  </a:cubicBezTo>
                  <a:cubicBezTo>
                    <a:pt x="1885002" y="645708"/>
                    <a:pt x="1901131" y="685079"/>
                    <a:pt x="1902655" y="727941"/>
                  </a:cubicBezTo>
                  <a:cubicBezTo>
                    <a:pt x="1897702" y="734863"/>
                    <a:pt x="1890400" y="740070"/>
                    <a:pt x="1883034" y="737720"/>
                  </a:cubicBezTo>
                  <a:cubicBezTo>
                    <a:pt x="1858523" y="730037"/>
                    <a:pt x="1847029" y="735434"/>
                    <a:pt x="1841759" y="765788"/>
                  </a:cubicBezTo>
                  <a:cubicBezTo>
                    <a:pt x="1836425" y="796585"/>
                    <a:pt x="1805247" y="800458"/>
                    <a:pt x="1787657" y="772519"/>
                  </a:cubicBezTo>
                  <a:cubicBezTo>
                    <a:pt x="1767909" y="741213"/>
                    <a:pt x="1743016" y="713019"/>
                    <a:pt x="1731777" y="675807"/>
                  </a:cubicBezTo>
                  <a:cubicBezTo>
                    <a:pt x="1728856" y="666156"/>
                    <a:pt x="1726062" y="654979"/>
                    <a:pt x="1713743" y="649709"/>
                  </a:cubicBezTo>
                  <a:cubicBezTo>
                    <a:pt x="1727396" y="729973"/>
                    <a:pt x="1739461" y="809158"/>
                    <a:pt x="1786831" y="875516"/>
                  </a:cubicBezTo>
                  <a:cubicBezTo>
                    <a:pt x="1808040" y="905171"/>
                    <a:pt x="1874462" y="901297"/>
                    <a:pt x="1891226" y="869102"/>
                  </a:cubicBezTo>
                  <a:cubicBezTo>
                    <a:pt x="1907926" y="837098"/>
                    <a:pt x="1913070" y="835955"/>
                    <a:pt x="1942470" y="857609"/>
                  </a:cubicBezTo>
                  <a:cubicBezTo>
                    <a:pt x="1973649" y="880596"/>
                    <a:pt x="2012193" y="890248"/>
                    <a:pt x="2039689" y="920220"/>
                  </a:cubicBezTo>
                  <a:cubicBezTo>
                    <a:pt x="2044896" y="925872"/>
                    <a:pt x="2054484" y="928920"/>
                    <a:pt x="2061152" y="925554"/>
                  </a:cubicBezTo>
                  <a:cubicBezTo>
                    <a:pt x="2094426" y="908790"/>
                    <a:pt x="2122048" y="935397"/>
                    <a:pt x="2152655" y="938572"/>
                  </a:cubicBezTo>
                  <a:cubicBezTo>
                    <a:pt x="2162244" y="939588"/>
                    <a:pt x="2174309" y="945493"/>
                    <a:pt x="2177229" y="955907"/>
                  </a:cubicBezTo>
                  <a:cubicBezTo>
                    <a:pt x="2189549" y="999278"/>
                    <a:pt x="2217362" y="1039791"/>
                    <a:pt x="2201296" y="1089067"/>
                  </a:cubicBezTo>
                  <a:cubicBezTo>
                    <a:pt x="2170117" y="1108626"/>
                    <a:pt x="2134367" y="1111547"/>
                    <a:pt x="2100140" y="1123802"/>
                  </a:cubicBezTo>
                  <a:cubicBezTo>
                    <a:pt x="2142876" y="1107038"/>
                    <a:pt x="2180722" y="1125009"/>
                    <a:pt x="2219711" y="1139042"/>
                  </a:cubicBezTo>
                  <a:cubicBezTo>
                    <a:pt x="2235141" y="1144567"/>
                    <a:pt x="2249937" y="1147678"/>
                    <a:pt x="2251271" y="1167872"/>
                  </a:cubicBezTo>
                  <a:cubicBezTo>
                    <a:pt x="2252667" y="1188763"/>
                    <a:pt x="2240349" y="1203241"/>
                    <a:pt x="2223458" y="1206226"/>
                  </a:cubicBezTo>
                  <a:cubicBezTo>
                    <a:pt x="2193866" y="1211369"/>
                    <a:pt x="2168403" y="1225085"/>
                    <a:pt x="2142177" y="1238865"/>
                  </a:cubicBezTo>
                  <a:cubicBezTo>
                    <a:pt x="2124207" y="1248390"/>
                    <a:pt x="2104586" y="1246612"/>
                    <a:pt x="2088901" y="1230102"/>
                  </a:cubicBezTo>
                  <a:cubicBezTo>
                    <a:pt x="2070740" y="1210988"/>
                    <a:pt x="2050356" y="1194668"/>
                    <a:pt x="2031306" y="1176698"/>
                  </a:cubicBezTo>
                  <a:cubicBezTo>
                    <a:pt x="2004890" y="1151742"/>
                    <a:pt x="1970156" y="1153203"/>
                    <a:pt x="1945010" y="1180635"/>
                  </a:cubicBezTo>
                  <a:cubicBezTo>
                    <a:pt x="1937771" y="1188636"/>
                    <a:pt x="1933326" y="1198288"/>
                    <a:pt x="1928817" y="1208131"/>
                  </a:cubicBezTo>
                  <a:cubicBezTo>
                    <a:pt x="1903989" y="1262169"/>
                    <a:pt x="1907101" y="1262042"/>
                    <a:pt x="1961393" y="1266106"/>
                  </a:cubicBezTo>
                  <a:cubicBezTo>
                    <a:pt x="1990793" y="1268329"/>
                    <a:pt x="2015051" y="1260518"/>
                    <a:pt x="2041276" y="1252898"/>
                  </a:cubicBezTo>
                  <a:cubicBezTo>
                    <a:pt x="2103887" y="1234610"/>
                    <a:pt x="2165165" y="1248834"/>
                    <a:pt x="2226252" y="1263757"/>
                  </a:cubicBezTo>
                  <a:cubicBezTo>
                    <a:pt x="2239904" y="1267059"/>
                    <a:pt x="2253874" y="1273790"/>
                    <a:pt x="2267082" y="1266742"/>
                  </a:cubicBezTo>
                  <a:cubicBezTo>
                    <a:pt x="2297117" y="1250803"/>
                    <a:pt x="2325629" y="1258931"/>
                    <a:pt x="2355538" y="1267504"/>
                  </a:cubicBezTo>
                  <a:cubicBezTo>
                    <a:pt x="2383351" y="1275441"/>
                    <a:pt x="2408624" y="1284141"/>
                    <a:pt x="2424117" y="1313223"/>
                  </a:cubicBezTo>
                  <a:cubicBezTo>
                    <a:pt x="2430976" y="1326114"/>
                    <a:pt x="2445200" y="1332845"/>
                    <a:pt x="2454534" y="1343704"/>
                  </a:cubicBezTo>
                  <a:cubicBezTo>
                    <a:pt x="2499492" y="1395774"/>
                    <a:pt x="2526352" y="1460925"/>
                    <a:pt x="2550800" y="1524426"/>
                  </a:cubicBezTo>
                  <a:cubicBezTo>
                    <a:pt x="2564770" y="1560684"/>
                    <a:pt x="2547371" y="1607674"/>
                    <a:pt x="2527115" y="1645013"/>
                  </a:cubicBezTo>
                  <a:cubicBezTo>
                    <a:pt x="2515494" y="1666349"/>
                    <a:pt x="2486728" y="1666349"/>
                    <a:pt x="2472187" y="1645140"/>
                  </a:cubicBezTo>
                  <a:cubicBezTo>
                    <a:pt x="2436437" y="1592815"/>
                    <a:pt x="2395415" y="1542650"/>
                    <a:pt x="2408115" y="1469180"/>
                  </a:cubicBezTo>
                  <a:cubicBezTo>
                    <a:pt x="2411862" y="1447400"/>
                    <a:pt x="2394653" y="1441050"/>
                    <a:pt x="2378715" y="1440732"/>
                  </a:cubicBezTo>
                  <a:cubicBezTo>
                    <a:pt x="2349378" y="1440097"/>
                    <a:pt x="2327344" y="1428540"/>
                    <a:pt x="2313818" y="1399774"/>
                  </a:cubicBezTo>
                  <a:cubicBezTo>
                    <a:pt x="2310326" y="1392345"/>
                    <a:pt x="2304674" y="1384788"/>
                    <a:pt x="2296038" y="1388598"/>
                  </a:cubicBezTo>
                  <a:cubicBezTo>
                    <a:pt x="2285307" y="1393361"/>
                    <a:pt x="2286132" y="1405045"/>
                    <a:pt x="2290578" y="1413110"/>
                  </a:cubicBezTo>
                  <a:cubicBezTo>
                    <a:pt x="2303087" y="1435906"/>
                    <a:pt x="2302642" y="1455972"/>
                    <a:pt x="2286640" y="1476927"/>
                  </a:cubicBezTo>
                  <a:cubicBezTo>
                    <a:pt x="2276671" y="1489881"/>
                    <a:pt x="2279084" y="1505185"/>
                    <a:pt x="2287783" y="1518774"/>
                  </a:cubicBezTo>
                  <a:cubicBezTo>
                    <a:pt x="2307024" y="1548746"/>
                    <a:pt x="2315850" y="1582719"/>
                    <a:pt x="2317501" y="1618343"/>
                  </a:cubicBezTo>
                  <a:cubicBezTo>
                    <a:pt x="2318898" y="1648060"/>
                    <a:pt x="2337440" y="1664190"/>
                    <a:pt x="2355093" y="1681716"/>
                  </a:cubicBezTo>
                  <a:cubicBezTo>
                    <a:pt x="2394717" y="1720959"/>
                    <a:pt x="2387351" y="1762869"/>
                    <a:pt x="2336234" y="1780396"/>
                  </a:cubicBezTo>
                  <a:cubicBezTo>
                    <a:pt x="2297879" y="1793540"/>
                    <a:pt x="2257240" y="1797350"/>
                    <a:pt x="2218822" y="1811828"/>
                  </a:cubicBezTo>
                  <a:cubicBezTo>
                    <a:pt x="2205677" y="1816781"/>
                    <a:pt x="2187199" y="1818178"/>
                    <a:pt x="2174245" y="1808971"/>
                  </a:cubicBezTo>
                  <a:cubicBezTo>
                    <a:pt x="2150878" y="1792397"/>
                    <a:pt x="2127763" y="1789412"/>
                    <a:pt x="2102109" y="1800081"/>
                  </a:cubicBezTo>
                  <a:cubicBezTo>
                    <a:pt x="2094679" y="1803128"/>
                    <a:pt x="2086678" y="1800906"/>
                    <a:pt x="2080392" y="1795889"/>
                  </a:cubicBezTo>
                  <a:cubicBezTo>
                    <a:pt x="2051246" y="1772839"/>
                    <a:pt x="2068010" y="1737406"/>
                    <a:pt x="2061278" y="1708196"/>
                  </a:cubicBezTo>
                  <a:cubicBezTo>
                    <a:pt x="2057596" y="1692003"/>
                    <a:pt x="2068772" y="1677525"/>
                    <a:pt x="2085980" y="1672127"/>
                  </a:cubicBezTo>
                  <a:cubicBezTo>
                    <a:pt x="2096394" y="1668825"/>
                    <a:pt x="2112205" y="1668952"/>
                    <a:pt x="2111825" y="1653331"/>
                  </a:cubicBezTo>
                  <a:cubicBezTo>
                    <a:pt x="2111380" y="1635678"/>
                    <a:pt x="2094172" y="1642409"/>
                    <a:pt x="2084456" y="1638726"/>
                  </a:cubicBezTo>
                  <a:cubicBezTo>
                    <a:pt x="2054865" y="1627423"/>
                    <a:pt x="2028386" y="1616120"/>
                    <a:pt x="2007303" y="1585640"/>
                  </a:cubicBezTo>
                  <a:cubicBezTo>
                    <a:pt x="1980697" y="1547095"/>
                    <a:pt x="1938533" y="1523664"/>
                    <a:pt x="1902465" y="1494898"/>
                  </a:cubicBezTo>
                  <a:cubicBezTo>
                    <a:pt x="1876113" y="1473880"/>
                    <a:pt x="1857063" y="1448543"/>
                    <a:pt x="1839854" y="1421746"/>
                  </a:cubicBezTo>
                  <a:cubicBezTo>
                    <a:pt x="1840108" y="1448860"/>
                    <a:pt x="1840552" y="1477372"/>
                    <a:pt x="1857888" y="1501756"/>
                  </a:cubicBezTo>
                  <a:cubicBezTo>
                    <a:pt x="1867159" y="1514774"/>
                    <a:pt x="1858840" y="1527855"/>
                    <a:pt x="1857443" y="1540999"/>
                  </a:cubicBezTo>
                  <a:cubicBezTo>
                    <a:pt x="1855920" y="1555223"/>
                    <a:pt x="1842458" y="1566717"/>
                    <a:pt x="1849506" y="1586719"/>
                  </a:cubicBezTo>
                  <a:cubicBezTo>
                    <a:pt x="1863984" y="1571098"/>
                    <a:pt x="1853634" y="1553826"/>
                    <a:pt x="1857634" y="1539793"/>
                  </a:cubicBezTo>
                  <a:cubicBezTo>
                    <a:pt x="1861571" y="1525949"/>
                    <a:pt x="1860428" y="1508106"/>
                    <a:pt x="1877128" y="1502899"/>
                  </a:cubicBezTo>
                  <a:cubicBezTo>
                    <a:pt x="1893765" y="1497755"/>
                    <a:pt x="1909895" y="1498772"/>
                    <a:pt x="1921515" y="1515980"/>
                  </a:cubicBezTo>
                  <a:cubicBezTo>
                    <a:pt x="1930088" y="1528744"/>
                    <a:pt x="1942978" y="1534078"/>
                    <a:pt x="1955996" y="1540047"/>
                  </a:cubicBezTo>
                  <a:cubicBezTo>
                    <a:pt x="1989968" y="1555604"/>
                    <a:pt x="1994730" y="1579671"/>
                    <a:pt x="1966537" y="1603928"/>
                  </a:cubicBezTo>
                  <a:cubicBezTo>
                    <a:pt x="1945709" y="1621835"/>
                    <a:pt x="1925198" y="1636122"/>
                    <a:pt x="1917705" y="1667492"/>
                  </a:cubicBezTo>
                  <a:cubicBezTo>
                    <a:pt x="1912879" y="1687558"/>
                    <a:pt x="1887733" y="1690606"/>
                    <a:pt x="1870905" y="1698797"/>
                  </a:cubicBezTo>
                  <a:cubicBezTo>
                    <a:pt x="1850395" y="1708767"/>
                    <a:pt x="1847284" y="1720260"/>
                    <a:pt x="1859095" y="1738168"/>
                  </a:cubicBezTo>
                  <a:cubicBezTo>
                    <a:pt x="1867540" y="1739628"/>
                    <a:pt x="1869953" y="1734484"/>
                    <a:pt x="1871160" y="1729341"/>
                  </a:cubicBezTo>
                  <a:cubicBezTo>
                    <a:pt x="1874970" y="1712895"/>
                    <a:pt x="1879097" y="1696131"/>
                    <a:pt x="1898655" y="1695876"/>
                  </a:cubicBezTo>
                  <a:cubicBezTo>
                    <a:pt x="1920563" y="1695622"/>
                    <a:pt x="1930215" y="1713720"/>
                    <a:pt x="1933898" y="1732325"/>
                  </a:cubicBezTo>
                  <a:cubicBezTo>
                    <a:pt x="1937073" y="1748264"/>
                    <a:pt x="1939740" y="1755821"/>
                    <a:pt x="1957075" y="1754868"/>
                  </a:cubicBezTo>
                  <a:cubicBezTo>
                    <a:pt x="1990222" y="1753027"/>
                    <a:pt x="2003748" y="1775315"/>
                    <a:pt x="2007812" y="1807827"/>
                  </a:cubicBezTo>
                  <a:cubicBezTo>
                    <a:pt x="2015241" y="1867581"/>
                    <a:pt x="2020448" y="1870439"/>
                    <a:pt x="2075122" y="1852849"/>
                  </a:cubicBezTo>
                  <a:cubicBezTo>
                    <a:pt x="2090806" y="1847833"/>
                    <a:pt x="2107126" y="1843960"/>
                    <a:pt x="2123763" y="1844594"/>
                  </a:cubicBezTo>
                  <a:cubicBezTo>
                    <a:pt x="2144146" y="1845356"/>
                    <a:pt x="2152274" y="1860977"/>
                    <a:pt x="2156148" y="1878947"/>
                  </a:cubicBezTo>
                  <a:cubicBezTo>
                    <a:pt x="2159958" y="1896537"/>
                    <a:pt x="2154624" y="1911460"/>
                    <a:pt x="2138114" y="1919334"/>
                  </a:cubicBezTo>
                  <a:cubicBezTo>
                    <a:pt x="2127636" y="1924350"/>
                    <a:pt x="2116904" y="1929176"/>
                    <a:pt x="2105348" y="1929304"/>
                  </a:cubicBezTo>
                  <a:cubicBezTo>
                    <a:pt x="2074867" y="1929621"/>
                    <a:pt x="2052515" y="1945813"/>
                    <a:pt x="2030417" y="1974770"/>
                  </a:cubicBezTo>
                  <a:cubicBezTo>
                    <a:pt x="2069724" y="1944544"/>
                    <a:pt x="2104966" y="1919017"/>
                    <a:pt x="2151067" y="1942131"/>
                  </a:cubicBezTo>
                  <a:cubicBezTo>
                    <a:pt x="2167577" y="1950385"/>
                    <a:pt x="2228728" y="2051351"/>
                    <a:pt x="2226760" y="2070528"/>
                  </a:cubicBezTo>
                  <a:cubicBezTo>
                    <a:pt x="2225871" y="2078784"/>
                    <a:pt x="2224283" y="2086340"/>
                    <a:pt x="2218886" y="2092944"/>
                  </a:cubicBezTo>
                  <a:cubicBezTo>
                    <a:pt x="2173865" y="2148253"/>
                    <a:pt x="2090235" y="2157841"/>
                    <a:pt x="2032323" y="2120186"/>
                  </a:cubicBezTo>
                  <a:cubicBezTo>
                    <a:pt x="2004065" y="2101834"/>
                    <a:pt x="1981205" y="2080561"/>
                    <a:pt x="1963742" y="2051796"/>
                  </a:cubicBezTo>
                  <a:cubicBezTo>
                    <a:pt x="1953710" y="2035286"/>
                    <a:pt x="1940692" y="2027285"/>
                    <a:pt x="1922658" y="2027729"/>
                  </a:cubicBezTo>
                  <a:cubicBezTo>
                    <a:pt x="1902719" y="2028237"/>
                    <a:pt x="1889066" y="2017823"/>
                    <a:pt x="1880685" y="1997249"/>
                  </a:cubicBezTo>
                  <a:cubicBezTo>
                    <a:pt x="1841886" y="2024236"/>
                    <a:pt x="1844934" y="2071481"/>
                    <a:pt x="1834647" y="2109708"/>
                  </a:cubicBezTo>
                  <a:cubicBezTo>
                    <a:pt x="1828361" y="2133203"/>
                    <a:pt x="1857063" y="2147363"/>
                    <a:pt x="1876366" y="2146983"/>
                  </a:cubicBezTo>
                  <a:cubicBezTo>
                    <a:pt x="1917896" y="2146094"/>
                    <a:pt x="1951042" y="2169081"/>
                    <a:pt x="1987174" y="2183368"/>
                  </a:cubicBezTo>
                  <a:cubicBezTo>
                    <a:pt x="2010225" y="2192449"/>
                    <a:pt x="2032640" y="2197974"/>
                    <a:pt x="2057596" y="2191877"/>
                  </a:cubicBezTo>
                  <a:cubicBezTo>
                    <a:pt x="2087440" y="2184638"/>
                    <a:pt x="2144654" y="2215373"/>
                    <a:pt x="2158561" y="2243630"/>
                  </a:cubicBezTo>
                  <a:cubicBezTo>
                    <a:pt x="2166942" y="2260649"/>
                    <a:pt x="2163640" y="2275317"/>
                    <a:pt x="2150369" y="2287382"/>
                  </a:cubicBezTo>
                  <a:cubicBezTo>
                    <a:pt x="2134939" y="2301352"/>
                    <a:pt x="2135320" y="2319005"/>
                    <a:pt x="2135129" y="2339135"/>
                  </a:cubicBezTo>
                  <a:cubicBezTo>
                    <a:pt x="2134621" y="2387268"/>
                    <a:pt x="2141606" y="2436226"/>
                    <a:pt x="2126684" y="24834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="" xmlns:a16="http://schemas.microsoft.com/office/drawing/2014/main" id="{C13418D3-CD8F-488C-8429-74362DCAA6AF}"/>
                </a:ext>
              </a:extLst>
            </p:cNvPr>
            <p:cNvSpPr/>
            <p:nvPr/>
          </p:nvSpPr>
          <p:spPr>
            <a:xfrm>
              <a:off x="1079" y="877976"/>
              <a:ext cx="1680088" cy="3135954"/>
            </a:xfrm>
            <a:custGeom>
              <a:avLst/>
              <a:gdLst>
                <a:gd name="connsiteX0" fmla="*/ 0 w 1680088"/>
                <a:gd name="connsiteY0" fmla="*/ 260266 h 3135954"/>
                <a:gd name="connsiteX1" fmla="*/ 0 w 1680088"/>
                <a:gd name="connsiteY1" fmla="*/ 14774 h 3135954"/>
                <a:gd name="connsiteX2" fmla="*/ 36830 w 1680088"/>
                <a:gd name="connsiteY2" fmla="*/ 3344 h 3135954"/>
                <a:gd name="connsiteX3" fmla="*/ 178943 w 1680088"/>
                <a:gd name="connsiteY3" fmla="*/ 13377 h 3135954"/>
                <a:gd name="connsiteX4" fmla="*/ 260795 w 1680088"/>
                <a:gd name="connsiteY4" fmla="*/ 22839 h 3135954"/>
                <a:gd name="connsiteX5" fmla="*/ 310198 w 1680088"/>
                <a:gd name="connsiteY5" fmla="*/ 27982 h 3135954"/>
                <a:gd name="connsiteX6" fmla="*/ 410718 w 1680088"/>
                <a:gd name="connsiteY6" fmla="*/ 13885 h 3135954"/>
                <a:gd name="connsiteX7" fmla="*/ 645795 w 1680088"/>
                <a:gd name="connsiteY7" fmla="*/ 38206 h 3135954"/>
                <a:gd name="connsiteX8" fmla="*/ 713042 w 1680088"/>
                <a:gd name="connsiteY8" fmla="*/ 37063 h 3135954"/>
                <a:gd name="connsiteX9" fmla="*/ 764286 w 1680088"/>
                <a:gd name="connsiteY9" fmla="*/ 178351 h 3135954"/>
                <a:gd name="connsiteX10" fmla="*/ 818007 w 1680088"/>
                <a:gd name="connsiteY10" fmla="*/ 200195 h 3135954"/>
                <a:gd name="connsiteX11" fmla="*/ 878078 w 1680088"/>
                <a:gd name="connsiteY11" fmla="*/ 188574 h 3135954"/>
                <a:gd name="connsiteX12" fmla="*/ 914845 w 1680088"/>
                <a:gd name="connsiteY12" fmla="*/ 179875 h 3135954"/>
                <a:gd name="connsiteX13" fmla="*/ 987616 w 1680088"/>
                <a:gd name="connsiteY13" fmla="*/ 153967 h 3135954"/>
                <a:gd name="connsiteX14" fmla="*/ 1025017 w 1680088"/>
                <a:gd name="connsiteY14" fmla="*/ 142092 h 3135954"/>
                <a:gd name="connsiteX15" fmla="*/ 1053338 w 1680088"/>
                <a:gd name="connsiteY15" fmla="*/ 135425 h 3135954"/>
                <a:gd name="connsiteX16" fmla="*/ 1110552 w 1680088"/>
                <a:gd name="connsiteY16" fmla="*/ 225531 h 3135954"/>
                <a:gd name="connsiteX17" fmla="*/ 1119569 w 1680088"/>
                <a:gd name="connsiteY17" fmla="*/ 369233 h 3135954"/>
                <a:gd name="connsiteX18" fmla="*/ 1147255 w 1680088"/>
                <a:gd name="connsiteY18" fmla="*/ 502393 h 3135954"/>
                <a:gd name="connsiteX19" fmla="*/ 1130999 w 1680088"/>
                <a:gd name="connsiteY19" fmla="*/ 542398 h 3135954"/>
                <a:gd name="connsiteX20" fmla="*/ 1129729 w 1680088"/>
                <a:gd name="connsiteY20" fmla="*/ 611486 h 3135954"/>
                <a:gd name="connsiteX21" fmla="*/ 1175957 w 1680088"/>
                <a:gd name="connsiteY21" fmla="*/ 668002 h 3135954"/>
                <a:gd name="connsiteX22" fmla="*/ 1129475 w 1680088"/>
                <a:gd name="connsiteY22" fmla="*/ 763824 h 3135954"/>
                <a:gd name="connsiteX23" fmla="*/ 1161542 w 1680088"/>
                <a:gd name="connsiteY23" fmla="*/ 721850 h 3135954"/>
                <a:gd name="connsiteX24" fmla="*/ 1200468 w 1680088"/>
                <a:gd name="connsiteY24" fmla="*/ 663557 h 3135954"/>
                <a:gd name="connsiteX25" fmla="*/ 1388301 w 1680088"/>
                <a:gd name="connsiteY25" fmla="*/ 383393 h 3135954"/>
                <a:gd name="connsiteX26" fmla="*/ 1392174 w 1680088"/>
                <a:gd name="connsiteY26" fmla="*/ 282364 h 3135954"/>
                <a:gd name="connsiteX27" fmla="*/ 1396175 w 1680088"/>
                <a:gd name="connsiteY27" fmla="*/ 230865 h 3135954"/>
                <a:gd name="connsiteX28" fmla="*/ 1482090 w 1680088"/>
                <a:gd name="connsiteY28" fmla="*/ 248646 h 3135954"/>
                <a:gd name="connsiteX29" fmla="*/ 1521397 w 1680088"/>
                <a:gd name="connsiteY29" fmla="*/ 352913 h 3135954"/>
                <a:gd name="connsiteX30" fmla="*/ 1537843 w 1680088"/>
                <a:gd name="connsiteY30" fmla="*/ 389870 h 3135954"/>
                <a:gd name="connsiteX31" fmla="*/ 1576261 w 1680088"/>
                <a:gd name="connsiteY31" fmla="*/ 564115 h 3135954"/>
                <a:gd name="connsiteX32" fmla="*/ 1569847 w 1680088"/>
                <a:gd name="connsiteY32" fmla="*/ 659810 h 3135954"/>
                <a:gd name="connsiteX33" fmla="*/ 1573213 w 1680088"/>
                <a:gd name="connsiteY33" fmla="*/ 784969 h 3135954"/>
                <a:gd name="connsiteX34" fmla="*/ 1529461 w 1680088"/>
                <a:gd name="connsiteY34" fmla="*/ 819640 h 3135954"/>
                <a:gd name="connsiteX35" fmla="*/ 1510030 w 1680088"/>
                <a:gd name="connsiteY35" fmla="*/ 771063 h 3135954"/>
                <a:gd name="connsiteX36" fmla="*/ 1474724 w 1680088"/>
                <a:gd name="connsiteY36" fmla="*/ 629902 h 3135954"/>
                <a:gd name="connsiteX37" fmla="*/ 1465834 w 1680088"/>
                <a:gd name="connsiteY37" fmla="*/ 592881 h 3135954"/>
                <a:gd name="connsiteX38" fmla="*/ 1455611 w 1680088"/>
                <a:gd name="connsiteY38" fmla="*/ 526396 h 3135954"/>
                <a:gd name="connsiteX39" fmla="*/ 1442276 w 1680088"/>
                <a:gd name="connsiteY39" fmla="*/ 453625 h 3135954"/>
                <a:gd name="connsiteX40" fmla="*/ 1434973 w 1680088"/>
                <a:gd name="connsiteY40" fmla="*/ 420668 h 3135954"/>
                <a:gd name="connsiteX41" fmla="*/ 1386205 w 1680088"/>
                <a:gd name="connsiteY41" fmla="*/ 541192 h 3135954"/>
                <a:gd name="connsiteX42" fmla="*/ 1388237 w 1680088"/>
                <a:gd name="connsiteY42" fmla="*/ 608184 h 3135954"/>
                <a:gd name="connsiteX43" fmla="*/ 1384999 w 1680088"/>
                <a:gd name="connsiteY43" fmla="*/ 715246 h 3135954"/>
                <a:gd name="connsiteX44" fmla="*/ 1360551 w 1680088"/>
                <a:gd name="connsiteY44" fmla="*/ 808210 h 3135954"/>
                <a:gd name="connsiteX45" fmla="*/ 1416939 w 1680088"/>
                <a:gd name="connsiteY45" fmla="*/ 786176 h 3135954"/>
                <a:gd name="connsiteX46" fmla="*/ 1480884 w 1680088"/>
                <a:gd name="connsiteY46" fmla="*/ 835706 h 3135954"/>
                <a:gd name="connsiteX47" fmla="*/ 1522095 w 1680088"/>
                <a:gd name="connsiteY47" fmla="*/ 829356 h 3135954"/>
                <a:gd name="connsiteX48" fmla="*/ 1588961 w 1680088"/>
                <a:gd name="connsiteY48" fmla="*/ 872473 h 3135954"/>
                <a:gd name="connsiteX49" fmla="*/ 1592961 w 1680088"/>
                <a:gd name="connsiteY49" fmla="*/ 1005569 h 3135954"/>
                <a:gd name="connsiteX50" fmla="*/ 1561846 w 1680088"/>
                <a:gd name="connsiteY50" fmla="*/ 1138920 h 3135954"/>
                <a:gd name="connsiteX51" fmla="*/ 1558290 w 1680088"/>
                <a:gd name="connsiteY51" fmla="*/ 1234234 h 3135954"/>
                <a:gd name="connsiteX52" fmla="*/ 1580325 w 1680088"/>
                <a:gd name="connsiteY52" fmla="*/ 1268588 h 3135954"/>
                <a:gd name="connsiteX53" fmla="*/ 1591310 w 1680088"/>
                <a:gd name="connsiteY53" fmla="*/ 1295385 h 3135954"/>
                <a:gd name="connsiteX54" fmla="*/ 1531493 w 1680088"/>
                <a:gd name="connsiteY54" fmla="*/ 1325992 h 3135954"/>
                <a:gd name="connsiteX55" fmla="*/ 1261682 w 1680088"/>
                <a:gd name="connsiteY55" fmla="*/ 1369109 h 3135954"/>
                <a:gd name="connsiteX56" fmla="*/ 1224280 w 1680088"/>
                <a:gd name="connsiteY56" fmla="*/ 1376475 h 3135954"/>
                <a:gd name="connsiteX57" fmla="*/ 1214311 w 1680088"/>
                <a:gd name="connsiteY57" fmla="*/ 1393556 h 3135954"/>
                <a:gd name="connsiteX58" fmla="*/ 1212469 w 1680088"/>
                <a:gd name="connsiteY58" fmla="*/ 1431021 h 3135954"/>
                <a:gd name="connsiteX59" fmla="*/ 1232726 w 1680088"/>
                <a:gd name="connsiteY59" fmla="*/ 1437181 h 3135954"/>
                <a:gd name="connsiteX60" fmla="*/ 1363853 w 1680088"/>
                <a:gd name="connsiteY60" fmla="*/ 1474836 h 3135954"/>
                <a:gd name="connsiteX61" fmla="*/ 1404557 w 1680088"/>
                <a:gd name="connsiteY61" fmla="*/ 1497887 h 3135954"/>
                <a:gd name="connsiteX62" fmla="*/ 1432243 w 1680088"/>
                <a:gd name="connsiteY62" fmla="*/ 1516810 h 3135954"/>
                <a:gd name="connsiteX63" fmla="*/ 1467866 w 1680088"/>
                <a:gd name="connsiteY63" fmla="*/ 1589264 h 3135954"/>
                <a:gd name="connsiteX64" fmla="*/ 1456690 w 1680088"/>
                <a:gd name="connsiteY64" fmla="*/ 1617395 h 3135954"/>
                <a:gd name="connsiteX65" fmla="*/ 1398778 w 1680088"/>
                <a:gd name="connsiteY65" fmla="*/ 1594789 h 3135954"/>
                <a:gd name="connsiteX66" fmla="*/ 1315022 w 1680088"/>
                <a:gd name="connsiteY66" fmla="*/ 1553196 h 3135954"/>
                <a:gd name="connsiteX67" fmla="*/ 1348804 w 1680088"/>
                <a:gd name="connsiteY67" fmla="*/ 1655685 h 3135954"/>
                <a:gd name="connsiteX68" fmla="*/ 1281240 w 1680088"/>
                <a:gd name="connsiteY68" fmla="*/ 1651431 h 3135954"/>
                <a:gd name="connsiteX69" fmla="*/ 1275398 w 1680088"/>
                <a:gd name="connsiteY69" fmla="*/ 1646414 h 3135954"/>
                <a:gd name="connsiteX70" fmla="*/ 1183894 w 1680088"/>
                <a:gd name="connsiteY70" fmla="*/ 1563165 h 3135954"/>
                <a:gd name="connsiteX71" fmla="*/ 1167829 w 1680088"/>
                <a:gd name="connsiteY71" fmla="*/ 1557577 h 3135954"/>
                <a:gd name="connsiteX72" fmla="*/ 1155573 w 1680088"/>
                <a:gd name="connsiteY72" fmla="*/ 1616188 h 3135954"/>
                <a:gd name="connsiteX73" fmla="*/ 1088771 w 1680088"/>
                <a:gd name="connsiteY73" fmla="*/ 1583613 h 3135954"/>
                <a:gd name="connsiteX74" fmla="*/ 1045274 w 1680088"/>
                <a:gd name="connsiteY74" fmla="*/ 1560181 h 3135954"/>
                <a:gd name="connsiteX75" fmla="*/ 1087755 w 1680088"/>
                <a:gd name="connsiteY75" fmla="*/ 1591042 h 3135954"/>
                <a:gd name="connsiteX76" fmla="*/ 1073722 w 1680088"/>
                <a:gd name="connsiteY76" fmla="*/ 1626475 h 3135954"/>
                <a:gd name="connsiteX77" fmla="*/ 1028002 w 1680088"/>
                <a:gd name="connsiteY77" fmla="*/ 1624316 h 3135954"/>
                <a:gd name="connsiteX78" fmla="*/ 907733 w 1680088"/>
                <a:gd name="connsiteY78" fmla="*/ 1610029 h 3135954"/>
                <a:gd name="connsiteX79" fmla="*/ 1023810 w 1680088"/>
                <a:gd name="connsiteY79" fmla="*/ 1657209 h 3135954"/>
                <a:gd name="connsiteX80" fmla="*/ 1042988 w 1680088"/>
                <a:gd name="connsiteY80" fmla="*/ 1736140 h 3135954"/>
                <a:gd name="connsiteX81" fmla="*/ 1008253 w 1680088"/>
                <a:gd name="connsiteY81" fmla="*/ 1750174 h 3135954"/>
                <a:gd name="connsiteX82" fmla="*/ 982790 w 1680088"/>
                <a:gd name="connsiteY82" fmla="*/ 1740204 h 3135954"/>
                <a:gd name="connsiteX83" fmla="*/ 1011619 w 1680088"/>
                <a:gd name="connsiteY83" fmla="*/ 1750618 h 3135954"/>
                <a:gd name="connsiteX84" fmla="*/ 1115187 w 1680088"/>
                <a:gd name="connsiteY84" fmla="*/ 1882445 h 3135954"/>
                <a:gd name="connsiteX85" fmla="*/ 1188974 w 1680088"/>
                <a:gd name="connsiteY85" fmla="*/ 1979283 h 3135954"/>
                <a:gd name="connsiteX86" fmla="*/ 1195705 w 1680088"/>
                <a:gd name="connsiteY86" fmla="*/ 1982839 h 3135954"/>
                <a:gd name="connsiteX87" fmla="*/ 1236282 w 1680088"/>
                <a:gd name="connsiteY87" fmla="*/ 2006144 h 3135954"/>
                <a:gd name="connsiteX88" fmla="*/ 1249236 w 1680088"/>
                <a:gd name="connsiteY88" fmla="*/ 1957566 h 3135954"/>
                <a:gd name="connsiteX89" fmla="*/ 1259904 w 1680088"/>
                <a:gd name="connsiteY89" fmla="*/ 1941310 h 3135954"/>
                <a:gd name="connsiteX90" fmla="*/ 1299782 w 1680088"/>
                <a:gd name="connsiteY90" fmla="*/ 1973949 h 3135954"/>
                <a:gd name="connsiteX91" fmla="*/ 1322134 w 1680088"/>
                <a:gd name="connsiteY91" fmla="*/ 1882890 h 3135954"/>
                <a:gd name="connsiteX92" fmla="*/ 1320737 w 1680088"/>
                <a:gd name="connsiteY92" fmla="*/ 1852536 h 3135954"/>
                <a:gd name="connsiteX93" fmla="*/ 1319975 w 1680088"/>
                <a:gd name="connsiteY93" fmla="*/ 1765668 h 3135954"/>
                <a:gd name="connsiteX94" fmla="*/ 1353566 w 1680088"/>
                <a:gd name="connsiteY94" fmla="*/ 1746364 h 3135954"/>
                <a:gd name="connsiteX95" fmla="*/ 1439164 w 1680088"/>
                <a:gd name="connsiteY95" fmla="*/ 1736648 h 3135954"/>
                <a:gd name="connsiteX96" fmla="*/ 1450213 w 1680088"/>
                <a:gd name="connsiteY96" fmla="*/ 1735505 h 3135954"/>
                <a:gd name="connsiteX97" fmla="*/ 1501648 w 1680088"/>
                <a:gd name="connsiteY97" fmla="*/ 1766303 h 3135954"/>
                <a:gd name="connsiteX98" fmla="*/ 1508189 w 1680088"/>
                <a:gd name="connsiteY98" fmla="*/ 1851711 h 3135954"/>
                <a:gd name="connsiteX99" fmla="*/ 1509332 w 1680088"/>
                <a:gd name="connsiteY99" fmla="*/ 1885810 h 3135954"/>
                <a:gd name="connsiteX100" fmla="*/ 1453769 w 1680088"/>
                <a:gd name="connsiteY100" fmla="*/ 2027226 h 3135954"/>
                <a:gd name="connsiteX101" fmla="*/ 1486599 w 1680088"/>
                <a:gd name="connsiteY101" fmla="*/ 2110094 h 3135954"/>
                <a:gd name="connsiteX102" fmla="*/ 1551115 w 1680088"/>
                <a:gd name="connsiteY102" fmla="*/ 2177721 h 3135954"/>
                <a:gd name="connsiteX103" fmla="*/ 1563434 w 1680088"/>
                <a:gd name="connsiteY103" fmla="*/ 2211821 h 3135954"/>
                <a:gd name="connsiteX104" fmla="*/ 1597660 w 1680088"/>
                <a:gd name="connsiteY104" fmla="*/ 2248143 h 3135954"/>
                <a:gd name="connsiteX105" fmla="*/ 1621409 w 1680088"/>
                <a:gd name="connsiteY105" fmla="*/ 2332091 h 3135954"/>
                <a:gd name="connsiteX106" fmla="*/ 1595374 w 1680088"/>
                <a:gd name="connsiteY106" fmla="*/ 2380605 h 3135954"/>
                <a:gd name="connsiteX107" fmla="*/ 1643888 w 1680088"/>
                <a:gd name="connsiteY107" fmla="*/ 2385050 h 3135954"/>
                <a:gd name="connsiteX108" fmla="*/ 1678940 w 1680088"/>
                <a:gd name="connsiteY108" fmla="*/ 2411911 h 3135954"/>
                <a:gd name="connsiteX109" fmla="*/ 1666558 w 1680088"/>
                <a:gd name="connsiteY109" fmla="*/ 2491667 h 3135954"/>
                <a:gd name="connsiteX110" fmla="*/ 1589342 w 1680088"/>
                <a:gd name="connsiteY110" fmla="*/ 2509384 h 3135954"/>
                <a:gd name="connsiteX111" fmla="*/ 1562291 w 1680088"/>
                <a:gd name="connsiteY111" fmla="*/ 2463536 h 3135954"/>
                <a:gd name="connsiteX112" fmla="*/ 1544638 w 1680088"/>
                <a:gd name="connsiteY112" fmla="*/ 2470140 h 3135954"/>
                <a:gd name="connsiteX113" fmla="*/ 1469962 w 1680088"/>
                <a:gd name="connsiteY113" fmla="*/ 2506209 h 3135954"/>
                <a:gd name="connsiteX114" fmla="*/ 1425321 w 1680088"/>
                <a:gd name="connsiteY114" fmla="*/ 2481570 h 3135954"/>
                <a:gd name="connsiteX115" fmla="*/ 1399096 w 1680088"/>
                <a:gd name="connsiteY115" fmla="*/ 2449757 h 3135954"/>
                <a:gd name="connsiteX116" fmla="*/ 1369632 w 1680088"/>
                <a:gd name="connsiteY116" fmla="*/ 2484555 h 3135954"/>
                <a:gd name="connsiteX117" fmla="*/ 1408430 w 1680088"/>
                <a:gd name="connsiteY117" fmla="*/ 2513892 h 3135954"/>
                <a:gd name="connsiteX118" fmla="*/ 1483805 w 1680088"/>
                <a:gd name="connsiteY118" fmla="*/ 2541832 h 3135954"/>
                <a:gd name="connsiteX119" fmla="*/ 1524127 w 1680088"/>
                <a:gd name="connsiteY119" fmla="*/ 2560692 h 3135954"/>
                <a:gd name="connsiteX120" fmla="*/ 1577213 w 1680088"/>
                <a:gd name="connsiteY120" fmla="*/ 2613016 h 3135954"/>
                <a:gd name="connsiteX121" fmla="*/ 1574229 w 1680088"/>
                <a:gd name="connsiteY121" fmla="*/ 2655942 h 3135954"/>
                <a:gd name="connsiteX122" fmla="*/ 1576642 w 1680088"/>
                <a:gd name="connsiteY122" fmla="*/ 2723189 h 3135954"/>
                <a:gd name="connsiteX123" fmla="*/ 1475232 w 1680088"/>
                <a:gd name="connsiteY123" fmla="*/ 2844919 h 3135954"/>
                <a:gd name="connsiteX124" fmla="*/ 1449769 w 1680088"/>
                <a:gd name="connsiteY124" fmla="*/ 2805739 h 3135954"/>
                <a:gd name="connsiteX125" fmla="*/ 1457579 w 1680088"/>
                <a:gd name="connsiteY125" fmla="*/ 2758305 h 3135954"/>
                <a:gd name="connsiteX126" fmla="*/ 1479106 w 1680088"/>
                <a:gd name="connsiteY126" fmla="*/ 2718236 h 3135954"/>
                <a:gd name="connsiteX127" fmla="*/ 1371981 w 1680088"/>
                <a:gd name="connsiteY127" fmla="*/ 2634924 h 3135954"/>
                <a:gd name="connsiteX128" fmla="*/ 1298004 w 1680088"/>
                <a:gd name="connsiteY128" fmla="*/ 2553770 h 3135954"/>
                <a:gd name="connsiteX129" fmla="*/ 1270381 w 1680088"/>
                <a:gd name="connsiteY129" fmla="*/ 2519163 h 3135954"/>
                <a:gd name="connsiteX130" fmla="*/ 1279081 w 1680088"/>
                <a:gd name="connsiteY130" fmla="*/ 2334694 h 3135954"/>
                <a:gd name="connsiteX131" fmla="*/ 1238250 w 1680088"/>
                <a:gd name="connsiteY131" fmla="*/ 2292848 h 3135954"/>
                <a:gd name="connsiteX132" fmla="*/ 1172210 w 1680088"/>
                <a:gd name="connsiteY132" fmla="*/ 2218235 h 3135954"/>
                <a:gd name="connsiteX133" fmla="*/ 1160717 w 1680088"/>
                <a:gd name="connsiteY133" fmla="*/ 2197788 h 3135954"/>
                <a:gd name="connsiteX134" fmla="*/ 1156780 w 1680088"/>
                <a:gd name="connsiteY134" fmla="*/ 2136129 h 3135954"/>
                <a:gd name="connsiteX135" fmla="*/ 1125030 w 1680088"/>
                <a:gd name="connsiteY135" fmla="*/ 2034147 h 3135954"/>
                <a:gd name="connsiteX136" fmla="*/ 1075563 w 1680088"/>
                <a:gd name="connsiteY136" fmla="*/ 1971726 h 3135954"/>
                <a:gd name="connsiteX137" fmla="*/ 988885 w 1680088"/>
                <a:gd name="connsiteY137" fmla="*/ 1856410 h 3135954"/>
                <a:gd name="connsiteX138" fmla="*/ 944944 w 1680088"/>
                <a:gd name="connsiteY138" fmla="*/ 1824342 h 3135954"/>
                <a:gd name="connsiteX139" fmla="*/ 922465 w 1680088"/>
                <a:gd name="connsiteY139" fmla="*/ 1803260 h 3135954"/>
                <a:gd name="connsiteX140" fmla="*/ 846138 w 1680088"/>
                <a:gd name="connsiteY140" fmla="*/ 1699755 h 3135954"/>
                <a:gd name="connsiteX141" fmla="*/ 812546 w 1680088"/>
                <a:gd name="connsiteY141" fmla="*/ 1694929 h 3135954"/>
                <a:gd name="connsiteX142" fmla="*/ 752094 w 1680088"/>
                <a:gd name="connsiteY142" fmla="*/ 1742109 h 3135954"/>
                <a:gd name="connsiteX143" fmla="*/ 741998 w 1680088"/>
                <a:gd name="connsiteY143" fmla="*/ 1844662 h 3135954"/>
                <a:gd name="connsiteX144" fmla="*/ 735838 w 1680088"/>
                <a:gd name="connsiteY144" fmla="*/ 1854949 h 3135954"/>
                <a:gd name="connsiteX145" fmla="*/ 787718 w 1680088"/>
                <a:gd name="connsiteY145" fmla="*/ 1986967 h 3135954"/>
                <a:gd name="connsiteX146" fmla="*/ 853948 w 1680088"/>
                <a:gd name="connsiteY146" fmla="*/ 2033766 h 3135954"/>
                <a:gd name="connsiteX147" fmla="*/ 857060 w 1680088"/>
                <a:gd name="connsiteY147" fmla="*/ 2085519 h 3135954"/>
                <a:gd name="connsiteX148" fmla="*/ 891413 w 1680088"/>
                <a:gd name="connsiteY148" fmla="*/ 2083170 h 3135954"/>
                <a:gd name="connsiteX149" fmla="*/ 930720 w 1680088"/>
                <a:gd name="connsiteY149" fmla="*/ 2121460 h 3135954"/>
                <a:gd name="connsiteX150" fmla="*/ 971169 w 1680088"/>
                <a:gd name="connsiteY150" fmla="*/ 2181214 h 3135954"/>
                <a:gd name="connsiteX151" fmla="*/ 930148 w 1680088"/>
                <a:gd name="connsiteY151" fmla="*/ 2044053 h 3135954"/>
                <a:gd name="connsiteX152" fmla="*/ 910654 w 1680088"/>
                <a:gd name="connsiteY152" fmla="*/ 2014272 h 3135954"/>
                <a:gd name="connsiteX153" fmla="*/ 894969 w 1680088"/>
                <a:gd name="connsiteY153" fmla="*/ 1953248 h 3135954"/>
                <a:gd name="connsiteX154" fmla="*/ 783082 w 1680088"/>
                <a:gd name="connsiteY154" fmla="*/ 1987220 h 3135954"/>
                <a:gd name="connsiteX155" fmla="*/ 757047 w 1680088"/>
                <a:gd name="connsiteY155" fmla="*/ 1961058 h 3135954"/>
                <a:gd name="connsiteX156" fmla="*/ 772732 w 1680088"/>
                <a:gd name="connsiteY156" fmla="*/ 1926705 h 3135954"/>
                <a:gd name="connsiteX157" fmla="*/ 784987 w 1680088"/>
                <a:gd name="connsiteY157" fmla="*/ 1917180 h 3135954"/>
                <a:gd name="connsiteX158" fmla="*/ 857250 w 1680088"/>
                <a:gd name="connsiteY158" fmla="*/ 1826057 h 3135954"/>
                <a:gd name="connsiteX159" fmla="*/ 916559 w 1680088"/>
                <a:gd name="connsiteY159" fmla="*/ 1812912 h 3135954"/>
                <a:gd name="connsiteX160" fmla="*/ 1011619 w 1680088"/>
                <a:gd name="connsiteY160" fmla="*/ 1926451 h 3135954"/>
                <a:gd name="connsiteX161" fmla="*/ 1122426 w 1680088"/>
                <a:gd name="connsiteY161" fmla="*/ 2033512 h 3135954"/>
                <a:gd name="connsiteX162" fmla="*/ 1160018 w 1680088"/>
                <a:gd name="connsiteY162" fmla="*/ 2132573 h 3135954"/>
                <a:gd name="connsiteX163" fmla="*/ 1113790 w 1680088"/>
                <a:gd name="connsiteY163" fmla="*/ 2136510 h 3135954"/>
                <a:gd name="connsiteX164" fmla="*/ 1114743 w 1680088"/>
                <a:gd name="connsiteY164" fmla="*/ 2190358 h 3135954"/>
                <a:gd name="connsiteX165" fmla="*/ 1102233 w 1680088"/>
                <a:gd name="connsiteY165" fmla="*/ 2228141 h 3135954"/>
                <a:gd name="connsiteX166" fmla="*/ 1088200 w 1680088"/>
                <a:gd name="connsiteY166" fmla="*/ 2310628 h 3135954"/>
                <a:gd name="connsiteX167" fmla="*/ 1086930 w 1680088"/>
                <a:gd name="connsiteY167" fmla="*/ 2334440 h 3135954"/>
                <a:gd name="connsiteX168" fmla="*/ 1057847 w 1680088"/>
                <a:gd name="connsiteY168" fmla="*/ 2437565 h 3135954"/>
                <a:gd name="connsiteX169" fmla="*/ 1025525 w 1680088"/>
                <a:gd name="connsiteY169" fmla="*/ 2421753 h 3135954"/>
                <a:gd name="connsiteX170" fmla="*/ 946595 w 1680088"/>
                <a:gd name="connsiteY170" fmla="*/ 2353744 h 3135954"/>
                <a:gd name="connsiteX171" fmla="*/ 918655 w 1680088"/>
                <a:gd name="connsiteY171" fmla="*/ 2355268 h 3135954"/>
                <a:gd name="connsiteX172" fmla="*/ 854456 w 1680088"/>
                <a:gd name="connsiteY172" fmla="*/ 2323328 h 3135954"/>
                <a:gd name="connsiteX173" fmla="*/ 804545 w 1680088"/>
                <a:gd name="connsiteY173" fmla="*/ 2227760 h 3135954"/>
                <a:gd name="connsiteX174" fmla="*/ 781304 w 1680088"/>
                <a:gd name="connsiteY174" fmla="*/ 2184071 h 3135954"/>
                <a:gd name="connsiteX175" fmla="*/ 711200 w 1680088"/>
                <a:gd name="connsiteY175" fmla="*/ 2114983 h 3135954"/>
                <a:gd name="connsiteX176" fmla="*/ 614744 w 1680088"/>
                <a:gd name="connsiteY176" fmla="*/ 2084503 h 3135954"/>
                <a:gd name="connsiteX177" fmla="*/ 629857 w 1680088"/>
                <a:gd name="connsiteY177" fmla="*/ 1978013 h 3135954"/>
                <a:gd name="connsiteX178" fmla="*/ 631127 w 1680088"/>
                <a:gd name="connsiteY178" fmla="*/ 1968996 h 3135954"/>
                <a:gd name="connsiteX179" fmla="*/ 596075 w 1680088"/>
                <a:gd name="connsiteY179" fmla="*/ 1878381 h 3135954"/>
                <a:gd name="connsiteX180" fmla="*/ 548513 w 1680088"/>
                <a:gd name="connsiteY180" fmla="*/ 1835010 h 3135954"/>
                <a:gd name="connsiteX181" fmla="*/ 503365 w 1680088"/>
                <a:gd name="connsiteY181" fmla="*/ 1767319 h 3135954"/>
                <a:gd name="connsiteX182" fmla="*/ 508762 w 1680088"/>
                <a:gd name="connsiteY182" fmla="*/ 1580374 h 3135954"/>
                <a:gd name="connsiteX183" fmla="*/ 525590 w 1680088"/>
                <a:gd name="connsiteY183" fmla="*/ 1518334 h 3135954"/>
                <a:gd name="connsiteX184" fmla="*/ 602171 w 1680088"/>
                <a:gd name="connsiteY184" fmla="*/ 1515477 h 3135954"/>
                <a:gd name="connsiteX185" fmla="*/ 618808 w 1680088"/>
                <a:gd name="connsiteY185" fmla="*/ 1550719 h 3135954"/>
                <a:gd name="connsiteX186" fmla="*/ 562547 w 1680088"/>
                <a:gd name="connsiteY186" fmla="*/ 1390254 h 3135954"/>
                <a:gd name="connsiteX187" fmla="*/ 556578 w 1680088"/>
                <a:gd name="connsiteY187" fmla="*/ 1238488 h 3135954"/>
                <a:gd name="connsiteX188" fmla="*/ 506984 w 1680088"/>
                <a:gd name="connsiteY188" fmla="*/ 1390254 h 3135954"/>
                <a:gd name="connsiteX189" fmla="*/ 434531 w 1680088"/>
                <a:gd name="connsiteY189" fmla="*/ 1400668 h 3135954"/>
                <a:gd name="connsiteX190" fmla="*/ 299466 w 1680088"/>
                <a:gd name="connsiteY190" fmla="*/ 1283320 h 3135954"/>
                <a:gd name="connsiteX191" fmla="*/ 246380 w 1680088"/>
                <a:gd name="connsiteY191" fmla="*/ 1207056 h 3135954"/>
                <a:gd name="connsiteX192" fmla="*/ 262446 w 1680088"/>
                <a:gd name="connsiteY192" fmla="*/ 1175941 h 3135954"/>
                <a:gd name="connsiteX193" fmla="*/ 283274 w 1680088"/>
                <a:gd name="connsiteY193" fmla="*/ 1156383 h 3135954"/>
                <a:gd name="connsiteX194" fmla="*/ 257429 w 1680088"/>
                <a:gd name="connsiteY194" fmla="*/ 1137269 h 3135954"/>
                <a:gd name="connsiteX195" fmla="*/ 214439 w 1680088"/>
                <a:gd name="connsiteY195" fmla="*/ 1073832 h 3135954"/>
                <a:gd name="connsiteX196" fmla="*/ 274574 w 1680088"/>
                <a:gd name="connsiteY196" fmla="*/ 1032112 h 3135954"/>
                <a:gd name="connsiteX197" fmla="*/ 383731 w 1680088"/>
                <a:gd name="connsiteY197" fmla="*/ 1028493 h 3135954"/>
                <a:gd name="connsiteX198" fmla="*/ 461708 w 1680088"/>
                <a:gd name="connsiteY198" fmla="*/ 1074721 h 3135954"/>
                <a:gd name="connsiteX199" fmla="*/ 485394 w 1680088"/>
                <a:gd name="connsiteY199" fmla="*/ 1096883 h 3135954"/>
                <a:gd name="connsiteX200" fmla="*/ 507873 w 1680088"/>
                <a:gd name="connsiteY200" fmla="*/ 1083802 h 3135954"/>
                <a:gd name="connsiteX201" fmla="*/ 493204 w 1680088"/>
                <a:gd name="connsiteY201" fmla="*/ 1055671 h 3135954"/>
                <a:gd name="connsiteX202" fmla="*/ 437452 w 1680088"/>
                <a:gd name="connsiteY202" fmla="*/ 975216 h 3135954"/>
                <a:gd name="connsiteX203" fmla="*/ 284925 w 1680088"/>
                <a:gd name="connsiteY203" fmla="*/ 924162 h 3135954"/>
                <a:gd name="connsiteX204" fmla="*/ 199073 w 1680088"/>
                <a:gd name="connsiteY204" fmla="*/ 912414 h 3135954"/>
                <a:gd name="connsiteX205" fmla="*/ 155639 w 1680088"/>
                <a:gd name="connsiteY205" fmla="*/ 911779 h 3135954"/>
                <a:gd name="connsiteX206" fmla="*/ 168910 w 1680088"/>
                <a:gd name="connsiteY206" fmla="*/ 946450 h 3135954"/>
                <a:gd name="connsiteX207" fmla="*/ 163640 w 1680088"/>
                <a:gd name="connsiteY207" fmla="*/ 1006458 h 3135954"/>
                <a:gd name="connsiteX208" fmla="*/ 161735 w 1680088"/>
                <a:gd name="connsiteY208" fmla="*/ 1040177 h 3135954"/>
                <a:gd name="connsiteX209" fmla="*/ 188214 w 1680088"/>
                <a:gd name="connsiteY209" fmla="*/ 1127363 h 3135954"/>
                <a:gd name="connsiteX210" fmla="*/ 205804 w 1680088"/>
                <a:gd name="connsiteY210" fmla="*/ 1186672 h 3135954"/>
                <a:gd name="connsiteX211" fmla="*/ 248095 w 1680088"/>
                <a:gd name="connsiteY211" fmla="*/ 1221978 h 3135954"/>
                <a:gd name="connsiteX212" fmla="*/ 273431 w 1680088"/>
                <a:gd name="connsiteY212" fmla="*/ 1249601 h 3135954"/>
                <a:gd name="connsiteX213" fmla="*/ 352616 w 1680088"/>
                <a:gd name="connsiteY213" fmla="*/ 1415972 h 3135954"/>
                <a:gd name="connsiteX214" fmla="*/ 392938 w 1680088"/>
                <a:gd name="connsiteY214" fmla="*/ 1435657 h 3135954"/>
                <a:gd name="connsiteX215" fmla="*/ 447739 w 1680088"/>
                <a:gd name="connsiteY215" fmla="*/ 1497316 h 3135954"/>
                <a:gd name="connsiteX216" fmla="*/ 394462 w 1680088"/>
                <a:gd name="connsiteY216" fmla="*/ 1593646 h 3135954"/>
                <a:gd name="connsiteX217" fmla="*/ 367983 w 1680088"/>
                <a:gd name="connsiteY217" fmla="*/ 1649716 h 3135954"/>
                <a:gd name="connsiteX218" fmla="*/ 349568 w 1680088"/>
                <a:gd name="connsiteY218" fmla="*/ 1720138 h 3135954"/>
                <a:gd name="connsiteX219" fmla="*/ 306070 w 1680088"/>
                <a:gd name="connsiteY219" fmla="*/ 1744522 h 3135954"/>
                <a:gd name="connsiteX220" fmla="*/ 356489 w 1680088"/>
                <a:gd name="connsiteY220" fmla="*/ 1866126 h 3135954"/>
                <a:gd name="connsiteX221" fmla="*/ 322136 w 1680088"/>
                <a:gd name="connsiteY221" fmla="*/ 1990269 h 3135954"/>
                <a:gd name="connsiteX222" fmla="*/ 266637 w 1680088"/>
                <a:gd name="connsiteY222" fmla="*/ 1998524 h 3135954"/>
                <a:gd name="connsiteX223" fmla="*/ 231775 w 1680088"/>
                <a:gd name="connsiteY223" fmla="*/ 1930705 h 3135954"/>
                <a:gd name="connsiteX224" fmla="*/ 135382 w 1680088"/>
                <a:gd name="connsiteY224" fmla="*/ 1877937 h 3135954"/>
                <a:gd name="connsiteX225" fmla="*/ 92837 w 1680088"/>
                <a:gd name="connsiteY225" fmla="*/ 1856346 h 3135954"/>
                <a:gd name="connsiteX226" fmla="*/ 142177 w 1680088"/>
                <a:gd name="connsiteY226" fmla="*/ 1875587 h 3135954"/>
                <a:gd name="connsiteX227" fmla="*/ 226314 w 1680088"/>
                <a:gd name="connsiteY227" fmla="*/ 1960487 h 3135954"/>
                <a:gd name="connsiteX228" fmla="*/ 257493 w 1680088"/>
                <a:gd name="connsiteY228" fmla="*/ 2022781 h 3135954"/>
                <a:gd name="connsiteX229" fmla="*/ 276352 w 1680088"/>
                <a:gd name="connsiteY229" fmla="*/ 2110475 h 3135954"/>
                <a:gd name="connsiteX230" fmla="*/ 254953 w 1680088"/>
                <a:gd name="connsiteY230" fmla="*/ 2253795 h 3135954"/>
                <a:gd name="connsiteX231" fmla="*/ 241300 w 1680088"/>
                <a:gd name="connsiteY231" fmla="*/ 2327646 h 3135954"/>
                <a:gd name="connsiteX232" fmla="*/ 249428 w 1680088"/>
                <a:gd name="connsiteY232" fmla="*/ 2351014 h 3135954"/>
                <a:gd name="connsiteX233" fmla="*/ 290449 w 1680088"/>
                <a:gd name="connsiteY233" fmla="*/ 2376859 h 3135954"/>
                <a:gd name="connsiteX234" fmla="*/ 286639 w 1680088"/>
                <a:gd name="connsiteY234" fmla="*/ 2437819 h 3135954"/>
                <a:gd name="connsiteX235" fmla="*/ 261366 w 1680088"/>
                <a:gd name="connsiteY235" fmla="*/ 2486269 h 3135954"/>
                <a:gd name="connsiteX236" fmla="*/ 224473 w 1680088"/>
                <a:gd name="connsiteY236" fmla="*/ 2517829 h 3135954"/>
                <a:gd name="connsiteX237" fmla="*/ 199898 w 1680088"/>
                <a:gd name="connsiteY237" fmla="*/ 2543039 h 3135954"/>
                <a:gd name="connsiteX238" fmla="*/ 201676 w 1680088"/>
                <a:gd name="connsiteY238" fmla="*/ 2681279 h 3135954"/>
                <a:gd name="connsiteX239" fmla="*/ 196279 w 1680088"/>
                <a:gd name="connsiteY239" fmla="*/ 2717792 h 3135954"/>
                <a:gd name="connsiteX240" fmla="*/ 203264 w 1680088"/>
                <a:gd name="connsiteY240" fmla="*/ 2760083 h 3135954"/>
                <a:gd name="connsiteX241" fmla="*/ 201359 w 1680088"/>
                <a:gd name="connsiteY241" fmla="*/ 2847078 h 3135954"/>
                <a:gd name="connsiteX242" fmla="*/ 210312 w 1680088"/>
                <a:gd name="connsiteY242" fmla="*/ 2912166 h 3135954"/>
                <a:gd name="connsiteX243" fmla="*/ 225996 w 1680088"/>
                <a:gd name="connsiteY243" fmla="*/ 2828155 h 3135954"/>
                <a:gd name="connsiteX244" fmla="*/ 258128 w 1680088"/>
                <a:gd name="connsiteY244" fmla="*/ 2858762 h 3135954"/>
                <a:gd name="connsiteX245" fmla="*/ 279273 w 1680088"/>
                <a:gd name="connsiteY245" fmla="*/ 2984048 h 3135954"/>
                <a:gd name="connsiteX246" fmla="*/ 262255 w 1680088"/>
                <a:gd name="connsiteY246" fmla="*/ 2998971 h 3135954"/>
                <a:gd name="connsiteX247" fmla="*/ 179134 w 1680088"/>
                <a:gd name="connsiteY247" fmla="*/ 3101333 h 3135954"/>
                <a:gd name="connsiteX248" fmla="*/ 155512 w 1680088"/>
                <a:gd name="connsiteY248" fmla="*/ 3134671 h 3135954"/>
                <a:gd name="connsiteX249" fmla="*/ 116650 w 1680088"/>
                <a:gd name="connsiteY249" fmla="*/ 3115494 h 3135954"/>
                <a:gd name="connsiteX250" fmla="*/ 90043 w 1680088"/>
                <a:gd name="connsiteY250" fmla="*/ 3081077 h 3135954"/>
                <a:gd name="connsiteX251" fmla="*/ 762 w 1680088"/>
                <a:gd name="connsiteY251" fmla="*/ 2944043 h 3135954"/>
                <a:gd name="connsiteX252" fmla="*/ 762 w 1680088"/>
                <a:gd name="connsiteY252" fmla="*/ 2804914 h 3135954"/>
                <a:gd name="connsiteX253" fmla="*/ 35687 w 1680088"/>
                <a:gd name="connsiteY253" fmla="*/ 2784022 h 3135954"/>
                <a:gd name="connsiteX254" fmla="*/ 84074 w 1680088"/>
                <a:gd name="connsiteY254" fmla="*/ 2743128 h 3135954"/>
                <a:gd name="connsiteX255" fmla="*/ 83503 w 1680088"/>
                <a:gd name="connsiteY255" fmla="*/ 2709282 h 3135954"/>
                <a:gd name="connsiteX256" fmla="*/ 52514 w 1680088"/>
                <a:gd name="connsiteY256" fmla="*/ 2709092 h 3135954"/>
                <a:gd name="connsiteX257" fmla="*/ 699 w 1680088"/>
                <a:gd name="connsiteY257" fmla="*/ 2690423 h 3135954"/>
                <a:gd name="connsiteX258" fmla="*/ 699 w 1680088"/>
                <a:gd name="connsiteY258" fmla="*/ 2510399 h 3135954"/>
                <a:gd name="connsiteX259" fmla="*/ 94869 w 1680088"/>
                <a:gd name="connsiteY259" fmla="*/ 2430643 h 3135954"/>
                <a:gd name="connsiteX260" fmla="*/ 42164 w 1680088"/>
                <a:gd name="connsiteY260" fmla="*/ 2410577 h 3135954"/>
                <a:gd name="connsiteX261" fmla="*/ 23368 w 1680088"/>
                <a:gd name="connsiteY261" fmla="*/ 2362190 h 3135954"/>
                <a:gd name="connsiteX262" fmla="*/ 699 w 1680088"/>
                <a:gd name="connsiteY262" fmla="*/ 2322185 h 3135954"/>
                <a:gd name="connsiteX263" fmla="*/ 444 w 1680088"/>
                <a:gd name="connsiteY263" fmla="*/ 775635 h 3135954"/>
                <a:gd name="connsiteX264" fmla="*/ 34925 w 1680088"/>
                <a:gd name="connsiteY264" fmla="*/ 766681 h 3135954"/>
                <a:gd name="connsiteX265" fmla="*/ 83884 w 1680088"/>
                <a:gd name="connsiteY265" fmla="*/ 764078 h 3135954"/>
                <a:gd name="connsiteX266" fmla="*/ 119190 w 1680088"/>
                <a:gd name="connsiteY266" fmla="*/ 719500 h 3135954"/>
                <a:gd name="connsiteX267" fmla="*/ 158750 w 1680088"/>
                <a:gd name="connsiteY267" fmla="*/ 694354 h 3135954"/>
                <a:gd name="connsiteX268" fmla="*/ 78232 w 1680088"/>
                <a:gd name="connsiteY268" fmla="*/ 594595 h 3135954"/>
                <a:gd name="connsiteX269" fmla="*/ 24003 w 1680088"/>
                <a:gd name="connsiteY269" fmla="*/ 521125 h 3135954"/>
                <a:gd name="connsiteX270" fmla="*/ 9208 w 1680088"/>
                <a:gd name="connsiteY270" fmla="*/ 479152 h 3135954"/>
                <a:gd name="connsiteX271" fmla="*/ 21908 w 1680088"/>
                <a:gd name="connsiteY271" fmla="*/ 435337 h 3135954"/>
                <a:gd name="connsiteX272" fmla="*/ 65088 w 1680088"/>
                <a:gd name="connsiteY272" fmla="*/ 438702 h 3135954"/>
                <a:gd name="connsiteX273" fmla="*/ 186373 w 1680088"/>
                <a:gd name="connsiteY273" fmla="*/ 480168 h 3135954"/>
                <a:gd name="connsiteX274" fmla="*/ 232029 w 1680088"/>
                <a:gd name="connsiteY274" fmla="*/ 453688 h 3135954"/>
                <a:gd name="connsiteX275" fmla="*/ 397320 w 1680088"/>
                <a:gd name="connsiteY275" fmla="*/ 238803 h 3135954"/>
                <a:gd name="connsiteX276" fmla="*/ 341503 w 1680088"/>
                <a:gd name="connsiteY276" fmla="*/ 259504 h 3135954"/>
                <a:gd name="connsiteX277" fmla="*/ 297244 w 1680088"/>
                <a:gd name="connsiteY277" fmla="*/ 266997 h 3135954"/>
                <a:gd name="connsiteX278" fmla="*/ 177165 w 1680088"/>
                <a:gd name="connsiteY278" fmla="*/ 315702 h 3135954"/>
                <a:gd name="connsiteX279" fmla="*/ 173546 w 1680088"/>
                <a:gd name="connsiteY279" fmla="*/ 316718 h 3135954"/>
                <a:gd name="connsiteX280" fmla="*/ 317 w 1680088"/>
                <a:gd name="connsiteY280" fmla="*/ 260139 h 313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</a:cxnLst>
              <a:rect l="l" t="t" r="r" b="b"/>
              <a:pathLst>
                <a:path w="1680088" h="3135954">
                  <a:moveTo>
                    <a:pt x="0" y="260266"/>
                  </a:moveTo>
                  <a:cubicBezTo>
                    <a:pt x="0" y="178414"/>
                    <a:pt x="0" y="96626"/>
                    <a:pt x="0" y="14774"/>
                  </a:cubicBezTo>
                  <a:cubicBezTo>
                    <a:pt x="9843" y="1947"/>
                    <a:pt x="21908" y="-4340"/>
                    <a:pt x="36830" y="3344"/>
                  </a:cubicBezTo>
                  <a:cubicBezTo>
                    <a:pt x="83058" y="27156"/>
                    <a:pt x="131318" y="13949"/>
                    <a:pt x="178943" y="13377"/>
                  </a:cubicBezTo>
                  <a:cubicBezTo>
                    <a:pt x="206502" y="13060"/>
                    <a:pt x="234823" y="6709"/>
                    <a:pt x="260795" y="22839"/>
                  </a:cubicBezTo>
                  <a:cubicBezTo>
                    <a:pt x="276162" y="36491"/>
                    <a:pt x="293688" y="39476"/>
                    <a:pt x="310198" y="27982"/>
                  </a:cubicBezTo>
                  <a:cubicBezTo>
                    <a:pt x="342265" y="5630"/>
                    <a:pt x="374142" y="11218"/>
                    <a:pt x="410718" y="13885"/>
                  </a:cubicBezTo>
                  <a:cubicBezTo>
                    <a:pt x="489395" y="19600"/>
                    <a:pt x="566547" y="41571"/>
                    <a:pt x="645795" y="38206"/>
                  </a:cubicBezTo>
                  <a:cubicBezTo>
                    <a:pt x="668274" y="44365"/>
                    <a:pt x="690690" y="38904"/>
                    <a:pt x="713042" y="37063"/>
                  </a:cubicBezTo>
                  <a:cubicBezTo>
                    <a:pt x="741426" y="79354"/>
                    <a:pt x="753110" y="129202"/>
                    <a:pt x="764286" y="178351"/>
                  </a:cubicBezTo>
                  <a:cubicBezTo>
                    <a:pt x="774764" y="224262"/>
                    <a:pt x="784924" y="230612"/>
                    <a:pt x="818007" y="200195"/>
                  </a:cubicBezTo>
                  <a:cubicBezTo>
                    <a:pt x="836676" y="182986"/>
                    <a:pt x="853504" y="169397"/>
                    <a:pt x="878078" y="188574"/>
                  </a:cubicBezTo>
                  <a:cubicBezTo>
                    <a:pt x="892112" y="199560"/>
                    <a:pt x="904240" y="191749"/>
                    <a:pt x="914845" y="179875"/>
                  </a:cubicBezTo>
                  <a:cubicBezTo>
                    <a:pt x="934847" y="157586"/>
                    <a:pt x="959676" y="148950"/>
                    <a:pt x="987616" y="153967"/>
                  </a:cubicBezTo>
                  <a:cubicBezTo>
                    <a:pt x="1002729" y="156697"/>
                    <a:pt x="1014413" y="155173"/>
                    <a:pt x="1025017" y="142092"/>
                  </a:cubicBezTo>
                  <a:cubicBezTo>
                    <a:pt x="1032129" y="133329"/>
                    <a:pt x="1042860" y="132377"/>
                    <a:pt x="1053338" y="135425"/>
                  </a:cubicBezTo>
                  <a:cubicBezTo>
                    <a:pt x="1064959" y="138854"/>
                    <a:pt x="1115060" y="213720"/>
                    <a:pt x="1110552" y="225531"/>
                  </a:cubicBezTo>
                  <a:cubicBezTo>
                    <a:pt x="1091692" y="275189"/>
                    <a:pt x="1116775" y="321544"/>
                    <a:pt x="1119569" y="369233"/>
                  </a:cubicBezTo>
                  <a:cubicBezTo>
                    <a:pt x="1122236" y="413873"/>
                    <a:pt x="1116965" y="462070"/>
                    <a:pt x="1147255" y="502393"/>
                  </a:cubicBezTo>
                  <a:cubicBezTo>
                    <a:pt x="1156653" y="514902"/>
                    <a:pt x="1145985" y="532048"/>
                    <a:pt x="1130999" y="542398"/>
                  </a:cubicBezTo>
                  <a:cubicBezTo>
                    <a:pt x="1108774" y="557702"/>
                    <a:pt x="1107567" y="599675"/>
                    <a:pt x="1129729" y="611486"/>
                  </a:cubicBezTo>
                  <a:cubicBezTo>
                    <a:pt x="1153287" y="623996"/>
                    <a:pt x="1176274" y="633458"/>
                    <a:pt x="1175957" y="668002"/>
                  </a:cubicBezTo>
                  <a:cubicBezTo>
                    <a:pt x="1175703" y="700260"/>
                    <a:pt x="1157034" y="740392"/>
                    <a:pt x="1129475" y="763824"/>
                  </a:cubicBezTo>
                  <a:cubicBezTo>
                    <a:pt x="1146937" y="755823"/>
                    <a:pt x="1155446" y="739058"/>
                    <a:pt x="1161542" y="721850"/>
                  </a:cubicBezTo>
                  <a:cubicBezTo>
                    <a:pt x="1169924" y="698355"/>
                    <a:pt x="1185672" y="682226"/>
                    <a:pt x="1200468" y="663557"/>
                  </a:cubicBezTo>
                  <a:cubicBezTo>
                    <a:pt x="1269873" y="575736"/>
                    <a:pt x="1351153" y="496741"/>
                    <a:pt x="1388301" y="383393"/>
                  </a:cubicBezTo>
                  <a:cubicBezTo>
                    <a:pt x="1399477" y="349294"/>
                    <a:pt x="1392047" y="316019"/>
                    <a:pt x="1392174" y="282364"/>
                  </a:cubicBezTo>
                  <a:cubicBezTo>
                    <a:pt x="1392238" y="264965"/>
                    <a:pt x="1386269" y="247312"/>
                    <a:pt x="1396175" y="230865"/>
                  </a:cubicBezTo>
                  <a:cubicBezTo>
                    <a:pt x="1429703" y="209593"/>
                    <a:pt x="1453960" y="239692"/>
                    <a:pt x="1482090" y="248646"/>
                  </a:cubicBezTo>
                  <a:cubicBezTo>
                    <a:pt x="1512126" y="275887"/>
                    <a:pt x="1546543" y="300525"/>
                    <a:pt x="1521397" y="352913"/>
                  </a:cubicBezTo>
                  <a:cubicBezTo>
                    <a:pt x="1513713" y="368915"/>
                    <a:pt x="1526223" y="379901"/>
                    <a:pt x="1537843" y="389870"/>
                  </a:cubicBezTo>
                  <a:cubicBezTo>
                    <a:pt x="1579753" y="425875"/>
                    <a:pt x="1599057" y="512362"/>
                    <a:pt x="1576261" y="564115"/>
                  </a:cubicBezTo>
                  <a:cubicBezTo>
                    <a:pt x="1562481" y="595548"/>
                    <a:pt x="1562481" y="627171"/>
                    <a:pt x="1569847" y="659810"/>
                  </a:cubicBezTo>
                  <a:cubicBezTo>
                    <a:pt x="1579245" y="701276"/>
                    <a:pt x="1583563" y="742233"/>
                    <a:pt x="1573213" y="784969"/>
                  </a:cubicBezTo>
                  <a:cubicBezTo>
                    <a:pt x="1566672" y="811830"/>
                    <a:pt x="1550099" y="822561"/>
                    <a:pt x="1529461" y="819640"/>
                  </a:cubicBezTo>
                  <a:cubicBezTo>
                    <a:pt x="1503617" y="816021"/>
                    <a:pt x="1505014" y="791573"/>
                    <a:pt x="1510030" y="771063"/>
                  </a:cubicBezTo>
                  <a:cubicBezTo>
                    <a:pt x="1523429" y="716389"/>
                    <a:pt x="1513523" y="669272"/>
                    <a:pt x="1474724" y="629902"/>
                  </a:cubicBezTo>
                  <a:cubicBezTo>
                    <a:pt x="1464691" y="619741"/>
                    <a:pt x="1458976" y="605708"/>
                    <a:pt x="1465834" y="592881"/>
                  </a:cubicBezTo>
                  <a:cubicBezTo>
                    <a:pt x="1479868" y="566592"/>
                    <a:pt x="1471422" y="547034"/>
                    <a:pt x="1455611" y="526396"/>
                  </a:cubicBezTo>
                  <a:cubicBezTo>
                    <a:pt x="1439418" y="505377"/>
                    <a:pt x="1422591" y="483787"/>
                    <a:pt x="1442276" y="453625"/>
                  </a:cubicBezTo>
                  <a:cubicBezTo>
                    <a:pt x="1447737" y="445243"/>
                    <a:pt x="1435735" y="436924"/>
                    <a:pt x="1434973" y="420668"/>
                  </a:cubicBezTo>
                  <a:cubicBezTo>
                    <a:pt x="1423226" y="467976"/>
                    <a:pt x="1407224" y="505758"/>
                    <a:pt x="1386205" y="541192"/>
                  </a:cubicBezTo>
                  <a:cubicBezTo>
                    <a:pt x="1372934" y="563544"/>
                    <a:pt x="1370076" y="584372"/>
                    <a:pt x="1388237" y="608184"/>
                  </a:cubicBezTo>
                  <a:cubicBezTo>
                    <a:pt x="1421384" y="651746"/>
                    <a:pt x="1419416" y="671939"/>
                    <a:pt x="1384999" y="715246"/>
                  </a:cubicBezTo>
                  <a:cubicBezTo>
                    <a:pt x="1374902" y="727946"/>
                    <a:pt x="1366203" y="761030"/>
                    <a:pt x="1360551" y="808210"/>
                  </a:cubicBezTo>
                  <a:cubicBezTo>
                    <a:pt x="1368616" y="766046"/>
                    <a:pt x="1386967" y="757918"/>
                    <a:pt x="1416939" y="786176"/>
                  </a:cubicBezTo>
                  <a:cubicBezTo>
                    <a:pt x="1436815" y="804908"/>
                    <a:pt x="1463612" y="811449"/>
                    <a:pt x="1480884" y="835706"/>
                  </a:cubicBezTo>
                  <a:cubicBezTo>
                    <a:pt x="1491615" y="850819"/>
                    <a:pt x="1508506" y="836912"/>
                    <a:pt x="1522095" y="829356"/>
                  </a:cubicBezTo>
                  <a:cubicBezTo>
                    <a:pt x="1573022" y="801098"/>
                    <a:pt x="1584262" y="810242"/>
                    <a:pt x="1588961" y="872473"/>
                  </a:cubicBezTo>
                  <a:cubicBezTo>
                    <a:pt x="1592326" y="916796"/>
                    <a:pt x="1589405" y="961055"/>
                    <a:pt x="1592961" y="1005569"/>
                  </a:cubicBezTo>
                  <a:cubicBezTo>
                    <a:pt x="1596581" y="1051226"/>
                    <a:pt x="1575880" y="1095549"/>
                    <a:pt x="1561846" y="1138920"/>
                  </a:cubicBezTo>
                  <a:cubicBezTo>
                    <a:pt x="1551369" y="1171305"/>
                    <a:pt x="1546606" y="1201912"/>
                    <a:pt x="1558290" y="1234234"/>
                  </a:cubicBezTo>
                  <a:cubicBezTo>
                    <a:pt x="1561973" y="1248331"/>
                    <a:pt x="1564450" y="1262428"/>
                    <a:pt x="1580325" y="1268588"/>
                  </a:cubicBezTo>
                  <a:cubicBezTo>
                    <a:pt x="1590675" y="1272588"/>
                    <a:pt x="1593977" y="1283447"/>
                    <a:pt x="1591310" y="1295385"/>
                  </a:cubicBezTo>
                  <a:cubicBezTo>
                    <a:pt x="1576832" y="1317800"/>
                    <a:pt x="1553337" y="1322055"/>
                    <a:pt x="1531493" y="1325992"/>
                  </a:cubicBezTo>
                  <a:cubicBezTo>
                    <a:pt x="1441831" y="1342311"/>
                    <a:pt x="1350963" y="1350058"/>
                    <a:pt x="1261682" y="1369109"/>
                  </a:cubicBezTo>
                  <a:cubicBezTo>
                    <a:pt x="1249299" y="1371776"/>
                    <a:pt x="1236536" y="1372855"/>
                    <a:pt x="1224280" y="1376475"/>
                  </a:cubicBezTo>
                  <a:cubicBezTo>
                    <a:pt x="1216533" y="1378761"/>
                    <a:pt x="1208596" y="1383460"/>
                    <a:pt x="1214311" y="1393556"/>
                  </a:cubicBezTo>
                  <a:cubicBezTo>
                    <a:pt x="1222121" y="1407209"/>
                    <a:pt x="1230567" y="1419464"/>
                    <a:pt x="1212469" y="1431021"/>
                  </a:cubicBezTo>
                  <a:cubicBezTo>
                    <a:pt x="1217803" y="1438070"/>
                    <a:pt x="1226376" y="1433561"/>
                    <a:pt x="1232726" y="1437181"/>
                  </a:cubicBezTo>
                  <a:cubicBezTo>
                    <a:pt x="1273874" y="1459977"/>
                    <a:pt x="1318768" y="1467852"/>
                    <a:pt x="1363853" y="1474836"/>
                  </a:cubicBezTo>
                  <a:cubicBezTo>
                    <a:pt x="1377061" y="1483282"/>
                    <a:pt x="1392111" y="1487918"/>
                    <a:pt x="1404557" y="1497887"/>
                  </a:cubicBezTo>
                  <a:cubicBezTo>
                    <a:pt x="1412050" y="1507095"/>
                    <a:pt x="1421892" y="1512238"/>
                    <a:pt x="1432243" y="1516810"/>
                  </a:cubicBezTo>
                  <a:cubicBezTo>
                    <a:pt x="1462659" y="1530272"/>
                    <a:pt x="1476312" y="1553577"/>
                    <a:pt x="1467866" y="1589264"/>
                  </a:cubicBezTo>
                  <a:cubicBezTo>
                    <a:pt x="1466850" y="1599932"/>
                    <a:pt x="1464564" y="1609965"/>
                    <a:pt x="1456690" y="1617395"/>
                  </a:cubicBezTo>
                  <a:cubicBezTo>
                    <a:pt x="1430274" y="1630984"/>
                    <a:pt x="1411732" y="1615871"/>
                    <a:pt x="1398778" y="1594789"/>
                  </a:cubicBezTo>
                  <a:cubicBezTo>
                    <a:pt x="1378776" y="1562086"/>
                    <a:pt x="1349883" y="1555291"/>
                    <a:pt x="1315022" y="1553196"/>
                  </a:cubicBezTo>
                  <a:cubicBezTo>
                    <a:pt x="1328547" y="1588185"/>
                    <a:pt x="1362647" y="1613267"/>
                    <a:pt x="1348804" y="1655685"/>
                  </a:cubicBezTo>
                  <a:cubicBezTo>
                    <a:pt x="1325309" y="1672958"/>
                    <a:pt x="1302703" y="1672894"/>
                    <a:pt x="1281240" y="1651431"/>
                  </a:cubicBezTo>
                  <a:cubicBezTo>
                    <a:pt x="1279398" y="1649589"/>
                    <a:pt x="1277684" y="1647176"/>
                    <a:pt x="1275398" y="1646414"/>
                  </a:cubicBezTo>
                  <a:cubicBezTo>
                    <a:pt x="1234440" y="1631873"/>
                    <a:pt x="1199261" y="1610346"/>
                    <a:pt x="1183894" y="1563165"/>
                  </a:cubicBezTo>
                  <a:cubicBezTo>
                    <a:pt x="1182561" y="1558911"/>
                    <a:pt x="1176338" y="1556307"/>
                    <a:pt x="1167829" y="1557577"/>
                  </a:cubicBezTo>
                  <a:cubicBezTo>
                    <a:pt x="1161606" y="1575548"/>
                    <a:pt x="1171702" y="1599742"/>
                    <a:pt x="1155573" y="1616188"/>
                  </a:cubicBezTo>
                  <a:cubicBezTo>
                    <a:pt x="1123950" y="1628063"/>
                    <a:pt x="1106361" y="1602536"/>
                    <a:pt x="1088771" y="1583613"/>
                  </a:cubicBezTo>
                  <a:cubicBezTo>
                    <a:pt x="1075754" y="1569643"/>
                    <a:pt x="1062292" y="1562658"/>
                    <a:pt x="1045274" y="1560181"/>
                  </a:cubicBezTo>
                  <a:cubicBezTo>
                    <a:pt x="1063816" y="1563610"/>
                    <a:pt x="1083247" y="1566214"/>
                    <a:pt x="1087755" y="1591042"/>
                  </a:cubicBezTo>
                  <a:cubicBezTo>
                    <a:pt x="1090359" y="1605647"/>
                    <a:pt x="1085469" y="1618093"/>
                    <a:pt x="1073722" y="1626475"/>
                  </a:cubicBezTo>
                  <a:cubicBezTo>
                    <a:pt x="1058037" y="1637651"/>
                    <a:pt x="1044702" y="1631873"/>
                    <a:pt x="1028002" y="1624316"/>
                  </a:cubicBezTo>
                  <a:cubicBezTo>
                    <a:pt x="992124" y="1607997"/>
                    <a:pt x="954088" y="1596694"/>
                    <a:pt x="907733" y="1610029"/>
                  </a:cubicBezTo>
                  <a:cubicBezTo>
                    <a:pt x="949960" y="1631428"/>
                    <a:pt x="989648" y="1636508"/>
                    <a:pt x="1023810" y="1657209"/>
                  </a:cubicBezTo>
                  <a:cubicBezTo>
                    <a:pt x="1036638" y="1664956"/>
                    <a:pt x="1049401" y="1718424"/>
                    <a:pt x="1042988" y="1736140"/>
                  </a:cubicBezTo>
                  <a:cubicBezTo>
                    <a:pt x="1036447" y="1754365"/>
                    <a:pt x="1022921" y="1754365"/>
                    <a:pt x="1008253" y="1750174"/>
                  </a:cubicBezTo>
                  <a:cubicBezTo>
                    <a:pt x="997521" y="1751761"/>
                    <a:pt x="989521" y="1745665"/>
                    <a:pt x="982790" y="1740204"/>
                  </a:cubicBezTo>
                  <a:cubicBezTo>
                    <a:pt x="990283" y="1747253"/>
                    <a:pt x="1000125" y="1751444"/>
                    <a:pt x="1011619" y="1750618"/>
                  </a:cubicBezTo>
                  <a:cubicBezTo>
                    <a:pt x="1065403" y="1777098"/>
                    <a:pt x="1099947" y="1822882"/>
                    <a:pt x="1115187" y="1882445"/>
                  </a:cubicBezTo>
                  <a:cubicBezTo>
                    <a:pt x="1126871" y="1928165"/>
                    <a:pt x="1138365" y="1969631"/>
                    <a:pt x="1188974" y="1979283"/>
                  </a:cubicBezTo>
                  <a:cubicBezTo>
                    <a:pt x="1191451" y="1979727"/>
                    <a:pt x="1193483" y="1981632"/>
                    <a:pt x="1195705" y="1982839"/>
                  </a:cubicBezTo>
                  <a:cubicBezTo>
                    <a:pt x="1209548" y="1990586"/>
                    <a:pt x="1217041" y="2016113"/>
                    <a:pt x="1236282" y="2006144"/>
                  </a:cubicBezTo>
                  <a:cubicBezTo>
                    <a:pt x="1253808" y="1997063"/>
                    <a:pt x="1244029" y="1973758"/>
                    <a:pt x="1249236" y="1957566"/>
                  </a:cubicBezTo>
                  <a:cubicBezTo>
                    <a:pt x="1251395" y="1950835"/>
                    <a:pt x="1254316" y="1945247"/>
                    <a:pt x="1259904" y="1941310"/>
                  </a:cubicBezTo>
                  <a:cubicBezTo>
                    <a:pt x="1286574" y="1932864"/>
                    <a:pt x="1291781" y="1954899"/>
                    <a:pt x="1299782" y="1973949"/>
                  </a:cubicBezTo>
                  <a:cubicBezTo>
                    <a:pt x="1307656" y="1943532"/>
                    <a:pt x="1303211" y="1910068"/>
                    <a:pt x="1322134" y="1882890"/>
                  </a:cubicBezTo>
                  <a:cubicBezTo>
                    <a:pt x="1328674" y="1873491"/>
                    <a:pt x="1328738" y="1860537"/>
                    <a:pt x="1320737" y="1852536"/>
                  </a:cubicBezTo>
                  <a:cubicBezTo>
                    <a:pt x="1291717" y="1823517"/>
                    <a:pt x="1312863" y="1794053"/>
                    <a:pt x="1319975" y="1765668"/>
                  </a:cubicBezTo>
                  <a:cubicBezTo>
                    <a:pt x="1323975" y="1749729"/>
                    <a:pt x="1338644" y="1741792"/>
                    <a:pt x="1353566" y="1746364"/>
                  </a:cubicBezTo>
                  <a:cubicBezTo>
                    <a:pt x="1383729" y="1755571"/>
                    <a:pt x="1411097" y="1744649"/>
                    <a:pt x="1439164" y="1736648"/>
                  </a:cubicBezTo>
                  <a:cubicBezTo>
                    <a:pt x="1442784" y="1735378"/>
                    <a:pt x="1446403" y="1734997"/>
                    <a:pt x="1450213" y="1735505"/>
                  </a:cubicBezTo>
                  <a:cubicBezTo>
                    <a:pt x="1465517" y="1749285"/>
                    <a:pt x="1495044" y="1735696"/>
                    <a:pt x="1501648" y="1766303"/>
                  </a:cubicBezTo>
                  <a:cubicBezTo>
                    <a:pt x="1487615" y="1796085"/>
                    <a:pt x="1474343" y="1824914"/>
                    <a:pt x="1508189" y="1851711"/>
                  </a:cubicBezTo>
                  <a:cubicBezTo>
                    <a:pt x="1517396" y="1859013"/>
                    <a:pt x="1515999" y="1874317"/>
                    <a:pt x="1509332" y="1885810"/>
                  </a:cubicBezTo>
                  <a:cubicBezTo>
                    <a:pt x="1483805" y="1929753"/>
                    <a:pt x="1477328" y="1982141"/>
                    <a:pt x="1453769" y="2027226"/>
                  </a:cubicBezTo>
                  <a:cubicBezTo>
                    <a:pt x="1438593" y="2056309"/>
                    <a:pt x="1456563" y="2105966"/>
                    <a:pt x="1486599" y="2110094"/>
                  </a:cubicBezTo>
                  <a:cubicBezTo>
                    <a:pt x="1527429" y="2115745"/>
                    <a:pt x="1541844" y="2141336"/>
                    <a:pt x="1551115" y="2177721"/>
                  </a:cubicBezTo>
                  <a:cubicBezTo>
                    <a:pt x="1554036" y="2189405"/>
                    <a:pt x="1561465" y="2199693"/>
                    <a:pt x="1563434" y="2211821"/>
                  </a:cubicBezTo>
                  <a:cubicBezTo>
                    <a:pt x="1566863" y="2233094"/>
                    <a:pt x="1576705" y="2243254"/>
                    <a:pt x="1597660" y="2248143"/>
                  </a:cubicBezTo>
                  <a:cubicBezTo>
                    <a:pt x="1642300" y="2258494"/>
                    <a:pt x="1651254" y="2295261"/>
                    <a:pt x="1621409" y="2332091"/>
                  </a:cubicBezTo>
                  <a:cubicBezTo>
                    <a:pt x="1609789" y="2346442"/>
                    <a:pt x="1584325" y="2357618"/>
                    <a:pt x="1595374" y="2380605"/>
                  </a:cubicBezTo>
                  <a:cubicBezTo>
                    <a:pt x="1605217" y="2401052"/>
                    <a:pt x="1626997" y="2387908"/>
                    <a:pt x="1643888" y="2385050"/>
                  </a:cubicBezTo>
                  <a:cubicBezTo>
                    <a:pt x="1663637" y="2381748"/>
                    <a:pt x="1675447" y="2390638"/>
                    <a:pt x="1678940" y="2411911"/>
                  </a:cubicBezTo>
                  <a:cubicBezTo>
                    <a:pt x="1676845" y="2438581"/>
                    <a:pt x="1688211" y="2464299"/>
                    <a:pt x="1666558" y="2491667"/>
                  </a:cubicBezTo>
                  <a:cubicBezTo>
                    <a:pt x="1642110" y="2522655"/>
                    <a:pt x="1615123" y="2510273"/>
                    <a:pt x="1589342" y="2509384"/>
                  </a:cubicBezTo>
                  <a:cubicBezTo>
                    <a:pt x="1565656" y="2508558"/>
                    <a:pt x="1563053" y="2484492"/>
                    <a:pt x="1562291" y="2463536"/>
                  </a:cubicBezTo>
                  <a:cubicBezTo>
                    <a:pt x="1554861" y="2462584"/>
                    <a:pt x="1550162" y="2471664"/>
                    <a:pt x="1544638" y="2470140"/>
                  </a:cubicBezTo>
                  <a:cubicBezTo>
                    <a:pt x="1510538" y="2460869"/>
                    <a:pt x="1487424" y="2468426"/>
                    <a:pt x="1469962" y="2506209"/>
                  </a:cubicBezTo>
                  <a:cubicBezTo>
                    <a:pt x="1460691" y="2526275"/>
                    <a:pt x="1428687" y="2509828"/>
                    <a:pt x="1425321" y="2481570"/>
                  </a:cubicBezTo>
                  <a:cubicBezTo>
                    <a:pt x="1423099" y="2462965"/>
                    <a:pt x="1425004" y="2443470"/>
                    <a:pt x="1399096" y="2449757"/>
                  </a:cubicBezTo>
                  <a:cubicBezTo>
                    <a:pt x="1382268" y="2453821"/>
                    <a:pt x="1365631" y="2461314"/>
                    <a:pt x="1369632" y="2484555"/>
                  </a:cubicBezTo>
                  <a:cubicBezTo>
                    <a:pt x="1373378" y="2506209"/>
                    <a:pt x="1388047" y="2519099"/>
                    <a:pt x="1408430" y="2513892"/>
                  </a:cubicBezTo>
                  <a:cubicBezTo>
                    <a:pt x="1440117" y="2505828"/>
                    <a:pt x="1463294" y="2518210"/>
                    <a:pt x="1483805" y="2541832"/>
                  </a:cubicBezTo>
                  <a:cubicBezTo>
                    <a:pt x="1494727" y="2554469"/>
                    <a:pt x="1507681" y="2559231"/>
                    <a:pt x="1524127" y="2560692"/>
                  </a:cubicBezTo>
                  <a:cubicBezTo>
                    <a:pt x="1559370" y="2563867"/>
                    <a:pt x="1576070" y="2582092"/>
                    <a:pt x="1577213" y="2613016"/>
                  </a:cubicBezTo>
                  <a:cubicBezTo>
                    <a:pt x="1557909" y="2625843"/>
                    <a:pt x="1556449" y="2638353"/>
                    <a:pt x="1574229" y="2655942"/>
                  </a:cubicBezTo>
                  <a:cubicBezTo>
                    <a:pt x="1594612" y="2676135"/>
                    <a:pt x="1593279" y="2698487"/>
                    <a:pt x="1576642" y="2723189"/>
                  </a:cubicBezTo>
                  <a:cubicBezTo>
                    <a:pt x="1546733" y="2767639"/>
                    <a:pt x="1520381" y="2815138"/>
                    <a:pt x="1475232" y="2844919"/>
                  </a:cubicBezTo>
                  <a:cubicBezTo>
                    <a:pt x="1454150" y="2841236"/>
                    <a:pt x="1447864" y="2826568"/>
                    <a:pt x="1449769" y="2805739"/>
                  </a:cubicBezTo>
                  <a:cubicBezTo>
                    <a:pt x="1456436" y="2790881"/>
                    <a:pt x="1465009" y="2778117"/>
                    <a:pt x="1457579" y="2758305"/>
                  </a:cubicBezTo>
                  <a:cubicBezTo>
                    <a:pt x="1449261" y="2736143"/>
                    <a:pt x="1464120" y="2723634"/>
                    <a:pt x="1479106" y="2718236"/>
                  </a:cubicBezTo>
                  <a:cubicBezTo>
                    <a:pt x="1441514" y="2697154"/>
                    <a:pt x="1394968" y="2689344"/>
                    <a:pt x="1371981" y="2634924"/>
                  </a:cubicBezTo>
                  <a:cubicBezTo>
                    <a:pt x="1357884" y="2601396"/>
                    <a:pt x="1331849" y="2570852"/>
                    <a:pt x="1298004" y="2553770"/>
                  </a:cubicBezTo>
                  <a:cubicBezTo>
                    <a:pt x="1283399" y="2546404"/>
                    <a:pt x="1273556" y="2536308"/>
                    <a:pt x="1270381" y="2519163"/>
                  </a:cubicBezTo>
                  <a:cubicBezTo>
                    <a:pt x="1265619" y="2457313"/>
                    <a:pt x="1289685" y="2397242"/>
                    <a:pt x="1279081" y="2334694"/>
                  </a:cubicBezTo>
                  <a:cubicBezTo>
                    <a:pt x="1274509" y="2307770"/>
                    <a:pt x="1265047" y="2294880"/>
                    <a:pt x="1238250" y="2292848"/>
                  </a:cubicBezTo>
                  <a:cubicBezTo>
                    <a:pt x="1183704" y="2288720"/>
                    <a:pt x="1174052" y="2276591"/>
                    <a:pt x="1172210" y="2218235"/>
                  </a:cubicBezTo>
                  <a:cubicBezTo>
                    <a:pt x="1171893" y="2207757"/>
                    <a:pt x="1170750" y="2203439"/>
                    <a:pt x="1160717" y="2197788"/>
                  </a:cubicBezTo>
                  <a:cubicBezTo>
                    <a:pt x="1126617" y="2178611"/>
                    <a:pt x="1126490" y="2164069"/>
                    <a:pt x="1156780" y="2136129"/>
                  </a:cubicBezTo>
                  <a:cubicBezTo>
                    <a:pt x="1177608" y="2092758"/>
                    <a:pt x="1166686" y="2047546"/>
                    <a:pt x="1125030" y="2034147"/>
                  </a:cubicBezTo>
                  <a:cubicBezTo>
                    <a:pt x="1092010" y="2023479"/>
                    <a:pt x="1083564" y="2005318"/>
                    <a:pt x="1075563" y="1971726"/>
                  </a:cubicBezTo>
                  <a:cubicBezTo>
                    <a:pt x="1063752" y="1922006"/>
                    <a:pt x="1022160" y="1891144"/>
                    <a:pt x="988885" y="1856410"/>
                  </a:cubicBezTo>
                  <a:cubicBezTo>
                    <a:pt x="976313" y="1843329"/>
                    <a:pt x="961073" y="1832661"/>
                    <a:pt x="944944" y="1824342"/>
                  </a:cubicBezTo>
                  <a:cubicBezTo>
                    <a:pt x="935609" y="1819516"/>
                    <a:pt x="924624" y="1812658"/>
                    <a:pt x="922465" y="1803260"/>
                  </a:cubicBezTo>
                  <a:cubicBezTo>
                    <a:pt x="911543" y="1756016"/>
                    <a:pt x="862394" y="1742427"/>
                    <a:pt x="846138" y="1699755"/>
                  </a:cubicBezTo>
                  <a:cubicBezTo>
                    <a:pt x="839915" y="1683435"/>
                    <a:pt x="820039" y="1678609"/>
                    <a:pt x="812546" y="1694929"/>
                  </a:cubicBezTo>
                  <a:cubicBezTo>
                    <a:pt x="798830" y="1724710"/>
                    <a:pt x="735203" y="1687372"/>
                    <a:pt x="752094" y="1742109"/>
                  </a:cubicBezTo>
                  <a:cubicBezTo>
                    <a:pt x="764540" y="1782432"/>
                    <a:pt x="762191" y="1812341"/>
                    <a:pt x="741998" y="1844662"/>
                  </a:cubicBezTo>
                  <a:cubicBezTo>
                    <a:pt x="739902" y="1848028"/>
                    <a:pt x="737426" y="1851266"/>
                    <a:pt x="735838" y="1854949"/>
                  </a:cubicBezTo>
                  <a:cubicBezTo>
                    <a:pt x="723583" y="1883207"/>
                    <a:pt x="760540" y="1974711"/>
                    <a:pt x="787718" y="1986967"/>
                  </a:cubicBezTo>
                  <a:cubicBezTo>
                    <a:pt x="812229" y="1998079"/>
                    <a:pt x="831660" y="2018399"/>
                    <a:pt x="853948" y="2033766"/>
                  </a:cubicBezTo>
                  <a:cubicBezTo>
                    <a:pt x="872871" y="2046847"/>
                    <a:pt x="863663" y="2067485"/>
                    <a:pt x="857060" y="2085519"/>
                  </a:cubicBezTo>
                  <a:cubicBezTo>
                    <a:pt x="869252" y="2089266"/>
                    <a:pt x="880046" y="2082852"/>
                    <a:pt x="891413" y="2083170"/>
                  </a:cubicBezTo>
                  <a:cubicBezTo>
                    <a:pt x="915099" y="2083805"/>
                    <a:pt x="929323" y="2092885"/>
                    <a:pt x="930720" y="2121460"/>
                  </a:cubicBezTo>
                  <a:cubicBezTo>
                    <a:pt x="932053" y="2148130"/>
                    <a:pt x="936879" y="2174864"/>
                    <a:pt x="971169" y="2181214"/>
                  </a:cubicBezTo>
                  <a:cubicBezTo>
                    <a:pt x="932244" y="2143050"/>
                    <a:pt x="937768" y="2091615"/>
                    <a:pt x="930148" y="2044053"/>
                  </a:cubicBezTo>
                  <a:cubicBezTo>
                    <a:pt x="928243" y="2032179"/>
                    <a:pt x="918909" y="2022781"/>
                    <a:pt x="910654" y="2014272"/>
                  </a:cubicBezTo>
                  <a:cubicBezTo>
                    <a:pt x="894842" y="1998016"/>
                    <a:pt x="885825" y="1979854"/>
                    <a:pt x="894969" y="1953248"/>
                  </a:cubicBezTo>
                  <a:cubicBezTo>
                    <a:pt x="863600" y="1991983"/>
                    <a:pt x="827977" y="2007541"/>
                    <a:pt x="783082" y="1987220"/>
                  </a:cubicBezTo>
                  <a:cubicBezTo>
                    <a:pt x="770890" y="1981696"/>
                    <a:pt x="759587" y="1976298"/>
                    <a:pt x="757047" y="1961058"/>
                  </a:cubicBezTo>
                  <a:cubicBezTo>
                    <a:pt x="754444" y="1945882"/>
                    <a:pt x="761048" y="1934769"/>
                    <a:pt x="772732" y="1926705"/>
                  </a:cubicBezTo>
                  <a:cubicBezTo>
                    <a:pt x="776986" y="1923784"/>
                    <a:pt x="780352" y="1918640"/>
                    <a:pt x="784987" y="1917180"/>
                  </a:cubicBezTo>
                  <a:cubicBezTo>
                    <a:pt x="827723" y="1903718"/>
                    <a:pt x="850583" y="1876413"/>
                    <a:pt x="857250" y="1826057"/>
                  </a:cubicBezTo>
                  <a:cubicBezTo>
                    <a:pt x="861949" y="1790243"/>
                    <a:pt x="893191" y="1784400"/>
                    <a:pt x="916559" y="1812912"/>
                  </a:cubicBezTo>
                  <a:cubicBezTo>
                    <a:pt x="947738" y="1850885"/>
                    <a:pt x="984250" y="1881683"/>
                    <a:pt x="1011619" y="1926451"/>
                  </a:cubicBezTo>
                  <a:cubicBezTo>
                    <a:pt x="1036447" y="1967027"/>
                    <a:pt x="1065022" y="2019923"/>
                    <a:pt x="1122426" y="2033512"/>
                  </a:cubicBezTo>
                  <a:cubicBezTo>
                    <a:pt x="1153795" y="2040942"/>
                    <a:pt x="1170940" y="2098156"/>
                    <a:pt x="1160018" y="2132573"/>
                  </a:cubicBezTo>
                  <a:cubicBezTo>
                    <a:pt x="1146810" y="2149464"/>
                    <a:pt x="1131380" y="2150670"/>
                    <a:pt x="1113790" y="2136510"/>
                  </a:cubicBezTo>
                  <a:cubicBezTo>
                    <a:pt x="1111885" y="2156703"/>
                    <a:pt x="1117473" y="2173467"/>
                    <a:pt x="1114743" y="2190358"/>
                  </a:cubicBezTo>
                  <a:cubicBezTo>
                    <a:pt x="1113917" y="2204265"/>
                    <a:pt x="1107821" y="2215758"/>
                    <a:pt x="1102233" y="2228141"/>
                  </a:cubicBezTo>
                  <a:cubicBezTo>
                    <a:pt x="1090740" y="2253731"/>
                    <a:pt x="1075373" y="2279259"/>
                    <a:pt x="1088200" y="2310628"/>
                  </a:cubicBezTo>
                  <a:cubicBezTo>
                    <a:pt x="1090740" y="2316787"/>
                    <a:pt x="1091438" y="2327836"/>
                    <a:pt x="1086930" y="2334440"/>
                  </a:cubicBezTo>
                  <a:cubicBezTo>
                    <a:pt x="1065657" y="2365238"/>
                    <a:pt x="1066610" y="2402957"/>
                    <a:pt x="1057847" y="2437565"/>
                  </a:cubicBezTo>
                  <a:cubicBezTo>
                    <a:pt x="1038733" y="2451852"/>
                    <a:pt x="1035876" y="2428167"/>
                    <a:pt x="1025525" y="2421753"/>
                  </a:cubicBezTo>
                  <a:cubicBezTo>
                    <a:pt x="995934" y="2403402"/>
                    <a:pt x="966660" y="2385050"/>
                    <a:pt x="946595" y="2353744"/>
                  </a:cubicBezTo>
                  <a:cubicBezTo>
                    <a:pt x="937387" y="2339330"/>
                    <a:pt x="929386" y="2347648"/>
                    <a:pt x="918655" y="2355268"/>
                  </a:cubicBezTo>
                  <a:cubicBezTo>
                    <a:pt x="891286" y="2374763"/>
                    <a:pt x="852805" y="2357491"/>
                    <a:pt x="854456" y="2323328"/>
                  </a:cubicBezTo>
                  <a:cubicBezTo>
                    <a:pt x="856742" y="2277290"/>
                    <a:pt x="825183" y="2256208"/>
                    <a:pt x="804545" y="2227760"/>
                  </a:cubicBezTo>
                  <a:cubicBezTo>
                    <a:pt x="794385" y="2213726"/>
                    <a:pt x="782384" y="2202677"/>
                    <a:pt x="781304" y="2184071"/>
                  </a:cubicBezTo>
                  <a:cubicBezTo>
                    <a:pt x="778383" y="2136954"/>
                    <a:pt x="750126" y="2119111"/>
                    <a:pt x="711200" y="2114983"/>
                  </a:cubicBezTo>
                  <a:cubicBezTo>
                    <a:pt x="677101" y="2111364"/>
                    <a:pt x="646684" y="2095616"/>
                    <a:pt x="614744" y="2084503"/>
                  </a:cubicBezTo>
                  <a:cubicBezTo>
                    <a:pt x="598805" y="2045387"/>
                    <a:pt x="615506" y="2011795"/>
                    <a:pt x="629857" y="1978013"/>
                  </a:cubicBezTo>
                  <a:cubicBezTo>
                    <a:pt x="631190" y="1975473"/>
                    <a:pt x="632333" y="1972489"/>
                    <a:pt x="631127" y="1968996"/>
                  </a:cubicBezTo>
                  <a:cubicBezTo>
                    <a:pt x="613664" y="1941183"/>
                    <a:pt x="611823" y="1906893"/>
                    <a:pt x="596075" y="1878381"/>
                  </a:cubicBezTo>
                  <a:cubicBezTo>
                    <a:pt x="584518" y="1857489"/>
                    <a:pt x="570929" y="1837360"/>
                    <a:pt x="548513" y="1835010"/>
                  </a:cubicBezTo>
                  <a:cubicBezTo>
                    <a:pt x="506794" y="1830692"/>
                    <a:pt x="508381" y="1797926"/>
                    <a:pt x="503365" y="1767319"/>
                  </a:cubicBezTo>
                  <a:cubicBezTo>
                    <a:pt x="493204" y="1704581"/>
                    <a:pt x="516763" y="1643239"/>
                    <a:pt x="508762" y="1580374"/>
                  </a:cubicBezTo>
                  <a:cubicBezTo>
                    <a:pt x="505968" y="1558721"/>
                    <a:pt x="516192" y="1537829"/>
                    <a:pt x="525590" y="1518334"/>
                  </a:cubicBezTo>
                  <a:cubicBezTo>
                    <a:pt x="545719" y="1476805"/>
                    <a:pt x="577977" y="1475980"/>
                    <a:pt x="602171" y="1515477"/>
                  </a:cubicBezTo>
                  <a:cubicBezTo>
                    <a:pt x="609092" y="1526780"/>
                    <a:pt x="611950" y="1539607"/>
                    <a:pt x="618808" y="1550719"/>
                  </a:cubicBezTo>
                  <a:cubicBezTo>
                    <a:pt x="591376" y="1500745"/>
                    <a:pt x="565722" y="1451977"/>
                    <a:pt x="562547" y="1390254"/>
                  </a:cubicBezTo>
                  <a:cubicBezTo>
                    <a:pt x="559499" y="1332596"/>
                    <a:pt x="556324" y="1275255"/>
                    <a:pt x="556578" y="1238488"/>
                  </a:cubicBezTo>
                  <a:cubicBezTo>
                    <a:pt x="551688" y="1278684"/>
                    <a:pt x="537210" y="1337168"/>
                    <a:pt x="506984" y="1390254"/>
                  </a:cubicBezTo>
                  <a:cubicBezTo>
                    <a:pt x="489522" y="1420861"/>
                    <a:pt x="458978" y="1425243"/>
                    <a:pt x="434531" y="1400668"/>
                  </a:cubicBezTo>
                  <a:cubicBezTo>
                    <a:pt x="392176" y="1358060"/>
                    <a:pt x="352298" y="1312339"/>
                    <a:pt x="299466" y="1283320"/>
                  </a:cubicBezTo>
                  <a:cubicBezTo>
                    <a:pt x="270955" y="1267699"/>
                    <a:pt x="266764" y="1230805"/>
                    <a:pt x="246380" y="1207056"/>
                  </a:cubicBezTo>
                  <a:cubicBezTo>
                    <a:pt x="237617" y="1196832"/>
                    <a:pt x="248857" y="1181910"/>
                    <a:pt x="262446" y="1175941"/>
                  </a:cubicBezTo>
                  <a:cubicBezTo>
                    <a:pt x="271526" y="1172004"/>
                    <a:pt x="284544" y="1170861"/>
                    <a:pt x="283274" y="1156383"/>
                  </a:cubicBezTo>
                  <a:cubicBezTo>
                    <a:pt x="281877" y="1140825"/>
                    <a:pt x="268288" y="1140698"/>
                    <a:pt x="257429" y="1137269"/>
                  </a:cubicBezTo>
                  <a:cubicBezTo>
                    <a:pt x="233744" y="1129903"/>
                    <a:pt x="211264" y="1096121"/>
                    <a:pt x="214439" y="1073832"/>
                  </a:cubicBezTo>
                  <a:cubicBezTo>
                    <a:pt x="217996" y="1048940"/>
                    <a:pt x="245745" y="1030779"/>
                    <a:pt x="274574" y="1032112"/>
                  </a:cubicBezTo>
                  <a:cubicBezTo>
                    <a:pt x="310896" y="1033763"/>
                    <a:pt x="346583" y="1039097"/>
                    <a:pt x="383731" y="1028493"/>
                  </a:cubicBezTo>
                  <a:cubicBezTo>
                    <a:pt x="426085" y="1016364"/>
                    <a:pt x="446278" y="1031795"/>
                    <a:pt x="461708" y="1074721"/>
                  </a:cubicBezTo>
                  <a:cubicBezTo>
                    <a:pt x="466154" y="1087104"/>
                    <a:pt x="471488" y="1097327"/>
                    <a:pt x="485394" y="1096883"/>
                  </a:cubicBezTo>
                  <a:cubicBezTo>
                    <a:pt x="494665" y="1096565"/>
                    <a:pt x="503301" y="1092755"/>
                    <a:pt x="507873" y="1083802"/>
                  </a:cubicBezTo>
                  <a:cubicBezTo>
                    <a:pt x="516446" y="1066847"/>
                    <a:pt x="499428" y="1064371"/>
                    <a:pt x="493204" y="1055671"/>
                  </a:cubicBezTo>
                  <a:cubicBezTo>
                    <a:pt x="474091" y="1029128"/>
                    <a:pt x="467106" y="990837"/>
                    <a:pt x="437452" y="975216"/>
                  </a:cubicBezTo>
                  <a:cubicBezTo>
                    <a:pt x="389509" y="950006"/>
                    <a:pt x="347917" y="903143"/>
                    <a:pt x="284925" y="924162"/>
                  </a:cubicBezTo>
                  <a:cubicBezTo>
                    <a:pt x="256730" y="933560"/>
                    <a:pt x="227203" y="920288"/>
                    <a:pt x="199073" y="912414"/>
                  </a:cubicBezTo>
                  <a:cubicBezTo>
                    <a:pt x="184150" y="908223"/>
                    <a:pt x="169926" y="904794"/>
                    <a:pt x="155639" y="911779"/>
                  </a:cubicBezTo>
                  <a:cubicBezTo>
                    <a:pt x="153797" y="927527"/>
                    <a:pt x="164148" y="935782"/>
                    <a:pt x="168910" y="946450"/>
                  </a:cubicBezTo>
                  <a:cubicBezTo>
                    <a:pt x="178435" y="967914"/>
                    <a:pt x="181039" y="988170"/>
                    <a:pt x="163640" y="1006458"/>
                  </a:cubicBezTo>
                  <a:cubicBezTo>
                    <a:pt x="153353" y="1017317"/>
                    <a:pt x="146431" y="1030144"/>
                    <a:pt x="161735" y="1040177"/>
                  </a:cubicBezTo>
                  <a:cubicBezTo>
                    <a:pt x="194310" y="1061513"/>
                    <a:pt x="192151" y="1097962"/>
                    <a:pt x="188214" y="1127363"/>
                  </a:cubicBezTo>
                  <a:cubicBezTo>
                    <a:pt x="184595" y="1154287"/>
                    <a:pt x="202502" y="1166733"/>
                    <a:pt x="205804" y="1186672"/>
                  </a:cubicBezTo>
                  <a:cubicBezTo>
                    <a:pt x="210376" y="1213914"/>
                    <a:pt x="224155" y="1221978"/>
                    <a:pt x="248095" y="1221978"/>
                  </a:cubicBezTo>
                  <a:cubicBezTo>
                    <a:pt x="262319" y="1221978"/>
                    <a:pt x="268796" y="1236964"/>
                    <a:pt x="273431" y="1249601"/>
                  </a:cubicBezTo>
                  <a:cubicBezTo>
                    <a:pt x="294704" y="1307831"/>
                    <a:pt x="334772" y="1355646"/>
                    <a:pt x="352616" y="1415972"/>
                  </a:cubicBezTo>
                  <a:cubicBezTo>
                    <a:pt x="358267" y="1435085"/>
                    <a:pt x="373380" y="1440102"/>
                    <a:pt x="392938" y="1435657"/>
                  </a:cubicBezTo>
                  <a:cubicBezTo>
                    <a:pt x="436054" y="1425941"/>
                    <a:pt x="457962" y="1451468"/>
                    <a:pt x="447739" y="1497316"/>
                  </a:cubicBezTo>
                  <a:cubicBezTo>
                    <a:pt x="439229" y="1535352"/>
                    <a:pt x="424307" y="1569134"/>
                    <a:pt x="394462" y="1593646"/>
                  </a:cubicBezTo>
                  <a:cubicBezTo>
                    <a:pt x="377444" y="1607616"/>
                    <a:pt x="367983" y="1625777"/>
                    <a:pt x="367983" y="1649716"/>
                  </a:cubicBezTo>
                  <a:cubicBezTo>
                    <a:pt x="367983" y="1674799"/>
                    <a:pt x="355854" y="1696707"/>
                    <a:pt x="349568" y="1720138"/>
                  </a:cubicBezTo>
                  <a:cubicBezTo>
                    <a:pt x="343980" y="1740585"/>
                    <a:pt x="330073" y="1751444"/>
                    <a:pt x="306070" y="1744522"/>
                  </a:cubicBezTo>
                  <a:cubicBezTo>
                    <a:pt x="347853" y="1763128"/>
                    <a:pt x="366395" y="1811261"/>
                    <a:pt x="356489" y="1866126"/>
                  </a:cubicBezTo>
                  <a:cubicBezTo>
                    <a:pt x="348806" y="1908798"/>
                    <a:pt x="338519" y="1950390"/>
                    <a:pt x="322136" y="1990269"/>
                  </a:cubicBezTo>
                  <a:cubicBezTo>
                    <a:pt x="309817" y="2020241"/>
                    <a:pt x="286068" y="2025067"/>
                    <a:pt x="266637" y="1998524"/>
                  </a:cubicBezTo>
                  <a:cubicBezTo>
                    <a:pt x="251714" y="1978204"/>
                    <a:pt x="243269" y="1953375"/>
                    <a:pt x="231775" y="1930705"/>
                  </a:cubicBezTo>
                  <a:cubicBezTo>
                    <a:pt x="210630" y="1888922"/>
                    <a:pt x="178562" y="1870444"/>
                    <a:pt x="135382" y="1877937"/>
                  </a:cubicBezTo>
                  <a:cubicBezTo>
                    <a:pt x="114745" y="1881556"/>
                    <a:pt x="104712" y="1868602"/>
                    <a:pt x="92837" y="1856346"/>
                  </a:cubicBezTo>
                  <a:cubicBezTo>
                    <a:pt x="106616" y="1870507"/>
                    <a:pt x="118364" y="1880604"/>
                    <a:pt x="142177" y="1875587"/>
                  </a:cubicBezTo>
                  <a:cubicBezTo>
                    <a:pt x="189992" y="1865554"/>
                    <a:pt x="227267" y="1906893"/>
                    <a:pt x="226314" y="1960487"/>
                  </a:cubicBezTo>
                  <a:cubicBezTo>
                    <a:pt x="225806" y="1986776"/>
                    <a:pt x="227584" y="2010398"/>
                    <a:pt x="257493" y="2022781"/>
                  </a:cubicBezTo>
                  <a:cubicBezTo>
                    <a:pt x="286322" y="2034719"/>
                    <a:pt x="296291" y="2083805"/>
                    <a:pt x="276352" y="2110475"/>
                  </a:cubicBezTo>
                  <a:cubicBezTo>
                    <a:pt x="243396" y="2154544"/>
                    <a:pt x="250063" y="2205281"/>
                    <a:pt x="254953" y="2253795"/>
                  </a:cubicBezTo>
                  <a:cubicBezTo>
                    <a:pt x="257746" y="2281989"/>
                    <a:pt x="265684" y="2306437"/>
                    <a:pt x="241300" y="2327646"/>
                  </a:cubicBezTo>
                  <a:cubicBezTo>
                    <a:pt x="225108" y="2341679"/>
                    <a:pt x="236537" y="2348728"/>
                    <a:pt x="249428" y="2351014"/>
                  </a:cubicBezTo>
                  <a:cubicBezTo>
                    <a:pt x="266637" y="2353998"/>
                    <a:pt x="280162" y="2360793"/>
                    <a:pt x="290449" y="2376859"/>
                  </a:cubicBezTo>
                  <a:cubicBezTo>
                    <a:pt x="304673" y="2399020"/>
                    <a:pt x="307848" y="2419150"/>
                    <a:pt x="286639" y="2437819"/>
                  </a:cubicBezTo>
                  <a:cubicBezTo>
                    <a:pt x="272161" y="2450519"/>
                    <a:pt x="263398" y="2465949"/>
                    <a:pt x="261366" y="2486269"/>
                  </a:cubicBezTo>
                  <a:cubicBezTo>
                    <a:pt x="259017" y="2509574"/>
                    <a:pt x="244475" y="2520560"/>
                    <a:pt x="224473" y="2517829"/>
                  </a:cubicBezTo>
                  <a:cubicBezTo>
                    <a:pt x="203835" y="2514972"/>
                    <a:pt x="203200" y="2526402"/>
                    <a:pt x="199898" y="2543039"/>
                  </a:cubicBezTo>
                  <a:cubicBezTo>
                    <a:pt x="190691" y="2589585"/>
                    <a:pt x="199263" y="2635241"/>
                    <a:pt x="201676" y="2681279"/>
                  </a:cubicBezTo>
                  <a:cubicBezTo>
                    <a:pt x="202311" y="2693471"/>
                    <a:pt x="205550" y="2706997"/>
                    <a:pt x="196279" y="2717792"/>
                  </a:cubicBezTo>
                  <a:cubicBezTo>
                    <a:pt x="187198" y="2733984"/>
                    <a:pt x="202311" y="2745668"/>
                    <a:pt x="203264" y="2760083"/>
                  </a:cubicBezTo>
                  <a:cubicBezTo>
                    <a:pt x="205169" y="2789039"/>
                    <a:pt x="214821" y="2816407"/>
                    <a:pt x="201359" y="2847078"/>
                  </a:cubicBezTo>
                  <a:cubicBezTo>
                    <a:pt x="193294" y="2865493"/>
                    <a:pt x="192723" y="2892354"/>
                    <a:pt x="210312" y="2912166"/>
                  </a:cubicBezTo>
                  <a:cubicBezTo>
                    <a:pt x="216154" y="2883718"/>
                    <a:pt x="173863" y="2845872"/>
                    <a:pt x="225996" y="2828155"/>
                  </a:cubicBezTo>
                  <a:cubicBezTo>
                    <a:pt x="241427" y="2832664"/>
                    <a:pt x="246952" y="2849110"/>
                    <a:pt x="258128" y="2858762"/>
                  </a:cubicBezTo>
                  <a:cubicBezTo>
                    <a:pt x="274193" y="2898768"/>
                    <a:pt x="291529" y="2938519"/>
                    <a:pt x="279273" y="2984048"/>
                  </a:cubicBezTo>
                  <a:cubicBezTo>
                    <a:pt x="275654" y="2991669"/>
                    <a:pt x="269431" y="2998844"/>
                    <a:pt x="262255" y="2998971"/>
                  </a:cubicBezTo>
                  <a:cubicBezTo>
                    <a:pt x="198692" y="2999733"/>
                    <a:pt x="195199" y="3056947"/>
                    <a:pt x="179134" y="3101333"/>
                  </a:cubicBezTo>
                  <a:cubicBezTo>
                    <a:pt x="173927" y="3115748"/>
                    <a:pt x="171704" y="3130163"/>
                    <a:pt x="155512" y="3134671"/>
                  </a:cubicBezTo>
                  <a:cubicBezTo>
                    <a:pt x="137478" y="3140132"/>
                    <a:pt x="127254" y="3127114"/>
                    <a:pt x="116650" y="3115494"/>
                  </a:cubicBezTo>
                  <a:cubicBezTo>
                    <a:pt x="106807" y="3104889"/>
                    <a:pt x="100838" y="3090475"/>
                    <a:pt x="90043" y="3081077"/>
                  </a:cubicBezTo>
                  <a:cubicBezTo>
                    <a:pt x="48070" y="3044437"/>
                    <a:pt x="12255" y="3003416"/>
                    <a:pt x="762" y="2944043"/>
                  </a:cubicBezTo>
                  <a:cubicBezTo>
                    <a:pt x="762" y="2897688"/>
                    <a:pt x="762" y="2851269"/>
                    <a:pt x="762" y="2804914"/>
                  </a:cubicBezTo>
                  <a:cubicBezTo>
                    <a:pt x="9779" y="2792913"/>
                    <a:pt x="21082" y="2786118"/>
                    <a:pt x="35687" y="2784022"/>
                  </a:cubicBezTo>
                  <a:cubicBezTo>
                    <a:pt x="58928" y="2780720"/>
                    <a:pt x="73343" y="2763829"/>
                    <a:pt x="84074" y="2743128"/>
                  </a:cubicBezTo>
                  <a:cubicBezTo>
                    <a:pt x="89789" y="2732079"/>
                    <a:pt x="92774" y="2719506"/>
                    <a:pt x="83503" y="2709282"/>
                  </a:cubicBezTo>
                  <a:cubicBezTo>
                    <a:pt x="74041" y="2698805"/>
                    <a:pt x="63183" y="2702806"/>
                    <a:pt x="52514" y="2709092"/>
                  </a:cubicBezTo>
                  <a:cubicBezTo>
                    <a:pt x="15367" y="2730809"/>
                    <a:pt x="15240" y="2730619"/>
                    <a:pt x="699" y="2690423"/>
                  </a:cubicBezTo>
                  <a:cubicBezTo>
                    <a:pt x="699" y="2630415"/>
                    <a:pt x="699" y="2570407"/>
                    <a:pt x="699" y="2510399"/>
                  </a:cubicBezTo>
                  <a:cubicBezTo>
                    <a:pt x="42736" y="2499097"/>
                    <a:pt x="49784" y="2443661"/>
                    <a:pt x="94869" y="2430643"/>
                  </a:cubicBezTo>
                  <a:cubicBezTo>
                    <a:pt x="76327" y="2415848"/>
                    <a:pt x="55563" y="2425944"/>
                    <a:pt x="42164" y="2410577"/>
                  </a:cubicBezTo>
                  <a:cubicBezTo>
                    <a:pt x="29845" y="2396480"/>
                    <a:pt x="33592" y="2376350"/>
                    <a:pt x="23368" y="2362190"/>
                  </a:cubicBezTo>
                  <a:cubicBezTo>
                    <a:pt x="14415" y="2349744"/>
                    <a:pt x="12319" y="2332853"/>
                    <a:pt x="699" y="2322185"/>
                  </a:cubicBezTo>
                  <a:cubicBezTo>
                    <a:pt x="571" y="1806626"/>
                    <a:pt x="508" y="1291130"/>
                    <a:pt x="444" y="775635"/>
                  </a:cubicBezTo>
                  <a:cubicBezTo>
                    <a:pt x="9843" y="763316"/>
                    <a:pt x="21527" y="763887"/>
                    <a:pt x="34925" y="766681"/>
                  </a:cubicBezTo>
                  <a:cubicBezTo>
                    <a:pt x="51181" y="770110"/>
                    <a:pt x="68136" y="768459"/>
                    <a:pt x="83884" y="764078"/>
                  </a:cubicBezTo>
                  <a:cubicBezTo>
                    <a:pt x="104140" y="758426"/>
                    <a:pt x="120269" y="748647"/>
                    <a:pt x="119190" y="719500"/>
                  </a:cubicBezTo>
                  <a:cubicBezTo>
                    <a:pt x="117856" y="683496"/>
                    <a:pt x="127381" y="678987"/>
                    <a:pt x="158750" y="694354"/>
                  </a:cubicBezTo>
                  <a:cubicBezTo>
                    <a:pt x="121412" y="672256"/>
                    <a:pt x="107696" y="626155"/>
                    <a:pt x="78232" y="594595"/>
                  </a:cubicBezTo>
                  <a:cubicBezTo>
                    <a:pt x="57785" y="572751"/>
                    <a:pt x="42990" y="544875"/>
                    <a:pt x="24003" y="521125"/>
                  </a:cubicBezTo>
                  <a:cubicBezTo>
                    <a:pt x="14161" y="508806"/>
                    <a:pt x="11621" y="493884"/>
                    <a:pt x="9208" y="479152"/>
                  </a:cubicBezTo>
                  <a:cubicBezTo>
                    <a:pt x="6541" y="462705"/>
                    <a:pt x="6731" y="444798"/>
                    <a:pt x="21908" y="435337"/>
                  </a:cubicBezTo>
                  <a:cubicBezTo>
                    <a:pt x="35751" y="426701"/>
                    <a:pt x="51626" y="428415"/>
                    <a:pt x="65088" y="438702"/>
                  </a:cubicBezTo>
                  <a:cubicBezTo>
                    <a:pt x="101473" y="466515"/>
                    <a:pt x="142939" y="475278"/>
                    <a:pt x="186373" y="480168"/>
                  </a:cubicBezTo>
                  <a:cubicBezTo>
                    <a:pt x="209233" y="482708"/>
                    <a:pt x="223076" y="474516"/>
                    <a:pt x="232029" y="453688"/>
                  </a:cubicBezTo>
                  <a:cubicBezTo>
                    <a:pt x="269113" y="367010"/>
                    <a:pt x="334963" y="306113"/>
                    <a:pt x="397320" y="238803"/>
                  </a:cubicBezTo>
                  <a:cubicBezTo>
                    <a:pt x="381826" y="260076"/>
                    <a:pt x="363284" y="264267"/>
                    <a:pt x="341503" y="259504"/>
                  </a:cubicBezTo>
                  <a:cubicBezTo>
                    <a:pt x="326200" y="256139"/>
                    <a:pt x="311087" y="259377"/>
                    <a:pt x="297244" y="266997"/>
                  </a:cubicBezTo>
                  <a:cubicBezTo>
                    <a:pt x="258889" y="288079"/>
                    <a:pt x="213614" y="289349"/>
                    <a:pt x="177165" y="315702"/>
                  </a:cubicBezTo>
                  <a:cubicBezTo>
                    <a:pt x="176340" y="316273"/>
                    <a:pt x="174752" y="317162"/>
                    <a:pt x="173546" y="316718"/>
                  </a:cubicBezTo>
                  <a:cubicBezTo>
                    <a:pt x="116459" y="295445"/>
                    <a:pt x="43688" y="329672"/>
                    <a:pt x="317" y="2601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="" xmlns:a16="http://schemas.microsoft.com/office/drawing/2014/main" id="{B831A4BA-3360-4BB0-B50D-F5F2275CBE03}"/>
                </a:ext>
              </a:extLst>
            </p:cNvPr>
            <p:cNvSpPr/>
            <p:nvPr/>
          </p:nvSpPr>
          <p:spPr>
            <a:xfrm>
              <a:off x="3342499" y="1270"/>
              <a:ext cx="2017753" cy="2775858"/>
            </a:xfrm>
            <a:custGeom>
              <a:avLst/>
              <a:gdLst>
                <a:gd name="connsiteX0" fmla="*/ 2807 w 2017753"/>
                <a:gd name="connsiteY0" fmla="*/ 0 h 2775858"/>
                <a:gd name="connsiteX1" fmla="*/ 1579830 w 2017753"/>
                <a:gd name="connsiteY1" fmla="*/ 191 h 2775858"/>
                <a:gd name="connsiteX2" fmla="*/ 1589291 w 2017753"/>
                <a:gd name="connsiteY2" fmla="*/ 70358 h 2775858"/>
                <a:gd name="connsiteX3" fmla="*/ 1584847 w 2017753"/>
                <a:gd name="connsiteY3" fmla="*/ 105347 h 2775858"/>
                <a:gd name="connsiteX4" fmla="*/ 1528395 w 2017753"/>
                <a:gd name="connsiteY4" fmla="*/ 202439 h 2775858"/>
                <a:gd name="connsiteX5" fmla="*/ 1463244 w 2017753"/>
                <a:gd name="connsiteY5" fmla="*/ 216346 h 2775858"/>
                <a:gd name="connsiteX6" fmla="*/ 1614818 w 2017753"/>
                <a:gd name="connsiteY6" fmla="*/ 330392 h 2775858"/>
                <a:gd name="connsiteX7" fmla="*/ 1623835 w 2017753"/>
                <a:gd name="connsiteY7" fmla="*/ 398909 h 2775858"/>
                <a:gd name="connsiteX8" fmla="*/ 1674953 w 2017753"/>
                <a:gd name="connsiteY8" fmla="*/ 386526 h 2775858"/>
                <a:gd name="connsiteX9" fmla="*/ 1711275 w 2017753"/>
                <a:gd name="connsiteY9" fmla="*/ 462854 h 2775858"/>
                <a:gd name="connsiteX10" fmla="*/ 1717816 w 2017753"/>
                <a:gd name="connsiteY10" fmla="*/ 559819 h 2775858"/>
                <a:gd name="connsiteX11" fmla="*/ 1690828 w 2017753"/>
                <a:gd name="connsiteY11" fmla="*/ 601094 h 2775858"/>
                <a:gd name="connsiteX12" fmla="*/ 1654252 w 2017753"/>
                <a:gd name="connsiteY12" fmla="*/ 569280 h 2775858"/>
                <a:gd name="connsiteX13" fmla="*/ 1649934 w 2017753"/>
                <a:gd name="connsiteY13" fmla="*/ 549532 h 2775858"/>
                <a:gd name="connsiteX14" fmla="*/ 1615199 w 2017753"/>
                <a:gd name="connsiteY14" fmla="*/ 504319 h 2775858"/>
                <a:gd name="connsiteX15" fmla="*/ 1586688 w 2017753"/>
                <a:gd name="connsiteY15" fmla="*/ 540705 h 2775858"/>
                <a:gd name="connsiteX16" fmla="*/ 1570051 w 2017753"/>
                <a:gd name="connsiteY16" fmla="*/ 572392 h 2775858"/>
                <a:gd name="connsiteX17" fmla="*/ 1507122 w 2017753"/>
                <a:gd name="connsiteY17" fmla="*/ 574805 h 2775858"/>
                <a:gd name="connsiteX18" fmla="*/ 1252170 w 2017753"/>
                <a:gd name="connsiteY18" fmla="*/ 388876 h 2775858"/>
                <a:gd name="connsiteX19" fmla="*/ 1304240 w 2017753"/>
                <a:gd name="connsiteY19" fmla="*/ 470410 h 2775858"/>
                <a:gd name="connsiteX20" fmla="*/ 1348499 w 2017753"/>
                <a:gd name="connsiteY20" fmla="*/ 564518 h 2775858"/>
                <a:gd name="connsiteX21" fmla="*/ 1372058 w 2017753"/>
                <a:gd name="connsiteY21" fmla="*/ 671389 h 2775858"/>
                <a:gd name="connsiteX22" fmla="*/ 1424065 w 2017753"/>
                <a:gd name="connsiteY22" fmla="*/ 727650 h 2775858"/>
                <a:gd name="connsiteX23" fmla="*/ 1536205 w 2017753"/>
                <a:gd name="connsiteY23" fmla="*/ 774767 h 2775858"/>
                <a:gd name="connsiteX24" fmla="*/ 1627518 w 2017753"/>
                <a:gd name="connsiteY24" fmla="*/ 865128 h 2775858"/>
                <a:gd name="connsiteX25" fmla="*/ 1628344 w 2017753"/>
                <a:gd name="connsiteY25" fmla="*/ 907356 h 2775858"/>
                <a:gd name="connsiteX26" fmla="*/ 1596340 w 2017753"/>
                <a:gd name="connsiteY26" fmla="*/ 924437 h 2775858"/>
                <a:gd name="connsiteX27" fmla="*/ 1511758 w 2017753"/>
                <a:gd name="connsiteY27" fmla="*/ 881384 h 2775858"/>
                <a:gd name="connsiteX28" fmla="*/ 1464069 w 2017753"/>
                <a:gd name="connsiteY28" fmla="*/ 869319 h 2775858"/>
                <a:gd name="connsiteX29" fmla="*/ 1436637 w 2017753"/>
                <a:gd name="connsiteY29" fmla="*/ 909324 h 2775858"/>
                <a:gd name="connsiteX30" fmla="*/ 1448956 w 2017753"/>
                <a:gd name="connsiteY30" fmla="*/ 960188 h 2775858"/>
                <a:gd name="connsiteX31" fmla="*/ 1459815 w 2017753"/>
                <a:gd name="connsiteY31" fmla="*/ 1053661 h 2775858"/>
                <a:gd name="connsiteX32" fmla="*/ 1471880 w 2017753"/>
                <a:gd name="connsiteY32" fmla="*/ 1097984 h 2775858"/>
                <a:gd name="connsiteX33" fmla="*/ 1455624 w 2017753"/>
                <a:gd name="connsiteY33" fmla="*/ 1195076 h 2775858"/>
                <a:gd name="connsiteX34" fmla="*/ 1433145 w 2017753"/>
                <a:gd name="connsiteY34" fmla="*/ 1227524 h 2775858"/>
                <a:gd name="connsiteX35" fmla="*/ 1446543 w 2017753"/>
                <a:gd name="connsiteY35" fmla="*/ 1258830 h 2775858"/>
                <a:gd name="connsiteX36" fmla="*/ 1482548 w 2017753"/>
                <a:gd name="connsiteY36" fmla="*/ 1306836 h 2775858"/>
                <a:gd name="connsiteX37" fmla="*/ 1489025 w 2017753"/>
                <a:gd name="connsiteY37" fmla="*/ 1435932 h 2775858"/>
                <a:gd name="connsiteX38" fmla="*/ 1499375 w 2017753"/>
                <a:gd name="connsiteY38" fmla="*/ 1468000 h 2775858"/>
                <a:gd name="connsiteX39" fmla="*/ 1528014 w 2017753"/>
                <a:gd name="connsiteY39" fmla="*/ 1545026 h 2775858"/>
                <a:gd name="connsiteX40" fmla="*/ 1515568 w 2017753"/>
                <a:gd name="connsiteY40" fmla="*/ 1678186 h 2775858"/>
                <a:gd name="connsiteX41" fmla="*/ 1526808 w 2017753"/>
                <a:gd name="connsiteY41" fmla="*/ 1736035 h 2775858"/>
                <a:gd name="connsiteX42" fmla="*/ 1549604 w 2017753"/>
                <a:gd name="connsiteY42" fmla="*/ 1765817 h 2775858"/>
                <a:gd name="connsiteX43" fmla="*/ 1564717 w 2017753"/>
                <a:gd name="connsiteY43" fmla="*/ 1737622 h 2775858"/>
                <a:gd name="connsiteX44" fmla="*/ 1572337 w 2017753"/>
                <a:gd name="connsiteY44" fmla="*/ 1723779 h 2775858"/>
                <a:gd name="connsiteX45" fmla="*/ 1567447 w 2017753"/>
                <a:gd name="connsiteY45" fmla="*/ 1680917 h 2775858"/>
                <a:gd name="connsiteX46" fmla="*/ 1555827 w 2017753"/>
                <a:gd name="connsiteY46" fmla="*/ 1579253 h 2775858"/>
                <a:gd name="connsiteX47" fmla="*/ 1556653 w 2017753"/>
                <a:gd name="connsiteY47" fmla="*/ 1540645 h 2775858"/>
                <a:gd name="connsiteX48" fmla="*/ 1533094 w 2017753"/>
                <a:gd name="connsiteY48" fmla="*/ 1508704 h 2775858"/>
                <a:gd name="connsiteX49" fmla="*/ 1493025 w 2017753"/>
                <a:gd name="connsiteY49" fmla="*/ 1334269 h 2775858"/>
                <a:gd name="connsiteX50" fmla="*/ 1493660 w 2017753"/>
                <a:gd name="connsiteY50" fmla="*/ 1281436 h 2775858"/>
                <a:gd name="connsiteX51" fmla="*/ 1538237 w 2017753"/>
                <a:gd name="connsiteY51" fmla="*/ 1229747 h 2775858"/>
                <a:gd name="connsiteX52" fmla="*/ 1576782 w 2017753"/>
                <a:gd name="connsiteY52" fmla="*/ 1270578 h 2775858"/>
                <a:gd name="connsiteX53" fmla="*/ 1602627 w 2017753"/>
                <a:gd name="connsiteY53" fmla="*/ 1351731 h 2775858"/>
                <a:gd name="connsiteX54" fmla="*/ 1614120 w 2017753"/>
                <a:gd name="connsiteY54" fmla="*/ 1372178 h 2775858"/>
                <a:gd name="connsiteX55" fmla="*/ 1672286 w 2017753"/>
                <a:gd name="connsiteY55" fmla="*/ 1449903 h 2775858"/>
                <a:gd name="connsiteX56" fmla="*/ 1677620 w 2017753"/>
                <a:gd name="connsiteY56" fmla="*/ 1529532 h 2775858"/>
                <a:gd name="connsiteX57" fmla="*/ 1716609 w 2017753"/>
                <a:gd name="connsiteY57" fmla="*/ 1587952 h 2775858"/>
                <a:gd name="connsiteX58" fmla="*/ 1735341 w 2017753"/>
                <a:gd name="connsiteY58" fmla="*/ 1612019 h 2775858"/>
                <a:gd name="connsiteX59" fmla="*/ 1758455 w 2017753"/>
                <a:gd name="connsiteY59" fmla="*/ 1643705 h 2775858"/>
                <a:gd name="connsiteX60" fmla="*/ 1833576 w 2017753"/>
                <a:gd name="connsiteY60" fmla="*/ 1818331 h 2775858"/>
                <a:gd name="connsiteX61" fmla="*/ 1855166 w 2017753"/>
                <a:gd name="connsiteY61" fmla="*/ 1975114 h 2775858"/>
                <a:gd name="connsiteX62" fmla="*/ 1866977 w 2017753"/>
                <a:gd name="connsiteY62" fmla="*/ 2034550 h 2775858"/>
                <a:gd name="connsiteX63" fmla="*/ 1918158 w 2017753"/>
                <a:gd name="connsiteY63" fmla="*/ 2157741 h 2775858"/>
                <a:gd name="connsiteX64" fmla="*/ 1944129 w 2017753"/>
                <a:gd name="connsiteY64" fmla="*/ 2207207 h 2775858"/>
                <a:gd name="connsiteX65" fmla="*/ 1989341 w 2017753"/>
                <a:gd name="connsiteY65" fmla="*/ 2226194 h 2775858"/>
                <a:gd name="connsiteX66" fmla="*/ 2013027 w 2017753"/>
                <a:gd name="connsiteY66" fmla="*/ 2231972 h 2775858"/>
                <a:gd name="connsiteX67" fmla="*/ 2015377 w 2017753"/>
                <a:gd name="connsiteY67" fmla="*/ 2258960 h 2775858"/>
                <a:gd name="connsiteX68" fmla="*/ 1916507 w 2017753"/>
                <a:gd name="connsiteY68" fmla="*/ 2306522 h 2775858"/>
                <a:gd name="connsiteX69" fmla="*/ 1889519 w 2017753"/>
                <a:gd name="connsiteY69" fmla="*/ 2314142 h 2775858"/>
                <a:gd name="connsiteX70" fmla="*/ 1871549 w 2017753"/>
                <a:gd name="connsiteY70" fmla="*/ 2335160 h 2775858"/>
                <a:gd name="connsiteX71" fmla="*/ 1786777 w 2017753"/>
                <a:gd name="connsiteY71" fmla="*/ 2345003 h 2775858"/>
                <a:gd name="connsiteX72" fmla="*/ 1746073 w 2017753"/>
                <a:gd name="connsiteY72" fmla="*/ 2333319 h 2775858"/>
                <a:gd name="connsiteX73" fmla="*/ 1676350 w 2017753"/>
                <a:gd name="connsiteY73" fmla="*/ 2317571 h 2775858"/>
                <a:gd name="connsiteX74" fmla="*/ 1681240 w 2017753"/>
                <a:gd name="connsiteY74" fmla="*/ 2323222 h 2775858"/>
                <a:gd name="connsiteX75" fmla="*/ 1685621 w 2017753"/>
                <a:gd name="connsiteY75" fmla="*/ 2393263 h 2775858"/>
                <a:gd name="connsiteX76" fmla="*/ 1683525 w 2017753"/>
                <a:gd name="connsiteY76" fmla="*/ 2415425 h 2775858"/>
                <a:gd name="connsiteX77" fmla="*/ 1720038 w 2017753"/>
                <a:gd name="connsiteY77" fmla="*/ 2445714 h 2775858"/>
                <a:gd name="connsiteX78" fmla="*/ 1806969 w 2017753"/>
                <a:gd name="connsiteY78" fmla="*/ 2494165 h 2775858"/>
                <a:gd name="connsiteX79" fmla="*/ 1832560 w 2017753"/>
                <a:gd name="connsiteY79" fmla="*/ 2545410 h 2775858"/>
                <a:gd name="connsiteX80" fmla="*/ 1787221 w 2017753"/>
                <a:gd name="connsiteY80" fmla="*/ 2573604 h 2775858"/>
                <a:gd name="connsiteX81" fmla="*/ 1736358 w 2017753"/>
                <a:gd name="connsiteY81" fmla="*/ 2592908 h 2775858"/>
                <a:gd name="connsiteX82" fmla="*/ 1720102 w 2017753"/>
                <a:gd name="connsiteY82" fmla="*/ 2596718 h 2775858"/>
                <a:gd name="connsiteX83" fmla="*/ 1658316 w 2017753"/>
                <a:gd name="connsiteY83" fmla="*/ 2587638 h 2775858"/>
                <a:gd name="connsiteX84" fmla="*/ 1628280 w 2017753"/>
                <a:gd name="connsiteY84" fmla="*/ 2595258 h 2775858"/>
                <a:gd name="connsiteX85" fmla="*/ 1558049 w 2017753"/>
                <a:gd name="connsiteY85" fmla="*/ 2663139 h 2775858"/>
                <a:gd name="connsiteX86" fmla="*/ 1521092 w 2017753"/>
                <a:gd name="connsiteY86" fmla="*/ 2699335 h 2775858"/>
                <a:gd name="connsiteX87" fmla="*/ 1474293 w 2017753"/>
                <a:gd name="connsiteY87" fmla="*/ 2773757 h 2775858"/>
                <a:gd name="connsiteX88" fmla="*/ 1448639 w 2017753"/>
                <a:gd name="connsiteY88" fmla="*/ 2772170 h 2775858"/>
                <a:gd name="connsiteX89" fmla="*/ 1332752 w 2017753"/>
                <a:gd name="connsiteY89" fmla="*/ 2732609 h 2775858"/>
                <a:gd name="connsiteX90" fmla="*/ 1323417 w 2017753"/>
                <a:gd name="connsiteY90" fmla="*/ 2726132 h 2775858"/>
                <a:gd name="connsiteX91" fmla="*/ 1271665 w 2017753"/>
                <a:gd name="connsiteY91" fmla="*/ 2587193 h 2775858"/>
                <a:gd name="connsiteX92" fmla="*/ 1277062 w 2017753"/>
                <a:gd name="connsiteY92" fmla="*/ 2549664 h 2775858"/>
                <a:gd name="connsiteX93" fmla="*/ 1327862 w 2017753"/>
                <a:gd name="connsiteY93" fmla="*/ 2556586 h 2775858"/>
                <a:gd name="connsiteX94" fmla="*/ 1376693 w 2017753"/>
                <a:gd name="connsiteY94" fmla="*/ 2646375 h 2775858"/>
                <a:gd name="connsiteX95" fmla="*/ 1317956 w 2017753"/>
                <a:gd name="connsiteY95" fmla="*/ 2546489 h 2775858"/>
                <a:gd name="connsiteX96" fmla="*/ 1285635 w 2017753"/>
                <a:gd name="connsiteY96" fmla="*/ 2546489 h 2775858"/>
                <a:gd name="connsiteX97" fmla="*/ 1239216 w 2017753"/>
                <a:gd name="connsiteY97" fmla="*/ 2524328 h 2775858"/>
                <a:gd name="connsiteX98" fmla="*/ 1133171 w 2017753"/>
                <a:gd name="connsiteY98" fmla="*/ 2439872 h 2775858"/>
                <a:gd name="connsiteX99" fmla="*/ 1104405 w 2017753"/>
                <a:gd name="connsiteY99" fmla="*/ 2396692 h 2775858"/>
                <a:gd name="connsiteX100" fmla="*/ 1102754 w 2017753"/>
                <a:gd name="connsiteY100" fmla="*/ 2292996 h 2775858"/>
                <a:gd name="connsiteX101" fmla="*/ 1091579 w 2017753"/>
                <a:gd name="connsiteY101" fmla="*/ 2250768 h 2775858"/>
                <a:gd name="connsiteX102" fmla="*/ 1014680 w 2017753"/>
                <a:gd name="connsiteY102" fmla="*/ 2173489 h 2775858"/>
                <a:gd name="connsiteX103" fmla="*/ 1002615 w 2017753"/>
                <a:gd name="connsiteY103" fmla="*/ 2158693 h 2775858"/>
                <a:gd name="connsiteX104" fmla="*/ 980835 w 2017753"/>
                <a:gd name="connsiteY104" fmla="*/ 2000768 h 2775858"/>
                <a:gd name="connsiteX105" fmla="*/ 985787 w 2017753"/>
                <a:gd name="connsiteY105" fmla="*/ 1932441 h 2775858"/>
                <a:gd name="connsiteX106" fmla="*/ 958355 w 2017753"/>
                <a:gd name="connsiteY106" fmla="*/ 2080715 h 2775858"/>
                <a:gd name="connsiteX107" fmla="*/ 925971 w 2017753"/>
                <a:gd name="connsiteY107" fmla="*/ 2103257 h 2775858"/>
                <a:gd name="connsiteX108" fmla="*/ 900824 w 2017753"/>
                <a:gd name="connsiteY108" fmla="*/ 2072587 h 2775858"/>
                <a:gd name="connsiteX109" fmla="*/ 878091 w 2017753"/>
                <a:gd name="connsiteY109" fmla="*/ 2048964 h 2775858"/>
                <a:gd name="connsiteX110" fmla="*/ 851675 w 2017753"/>
                <a:gd name="connsiteY110" fmla="*/ 2012071 h 2775858"/>
                <a:gd name="connsiteX111" fmla="*/ 854850 w 2017753"/>
                <a:gd name="connsiteY111" fmla="*/ 1955047 h 2775858"/>
                <a:gd name="connsiteX112" fmla="*/ 841960 w 2017753"/>
                <a:gd name="connsiteY112" fmla="*/ 1918789 h 2775858"/>
                <a:gd name="connsiteX113" fmla="*/ 779984 w 2017753"/>
                <a:gd name="connsiteY113" fmla="*/ 1837064 h 2775858"/>
                <a:gd name="connsiteX114" fmla="*/ 770268 w 2017753"/>
                <a:gd name="connsiteY114" fmla="*/ 1815029 h 2775858"/>
                <a:gd name="connsiteX115" fmla="*/ 783985 w 2017753"/>
                <a:gd name="connsiteY115" fmla="*/ 1759149 h 2775858"/>
                <a:gd name="connsiteX116" fmla="*/ 823354 w 2017753"/>
                <a:gd name="connsiteY116" fmla="*/ 1776485 h 2775858"/>
                <a:gd name="connsiteX117" fmla="*/ 863423 w 2017753"/>
                <a:gd name="connsiteY117" fmla="*/ 1780549 h 2775858"/>
                <a:gd name="connsiteX118" fmla="*/ 887680 w 2017753"/>
                <a:gd name="connsiteY118" fmla="*/ 1767404 h 2775858"/>
                <a:gd name="connsiteX119" fmla="*/ 903872 w 2017753"/>
                <a:gd name="connsiteY119" fmla="*/ 1714953 h 2775858"/>
                <a:gd name="connsiteX120" fmla="*/ 902793 w 2017753"/>
                <a:gd name="connsiteY120" fmla="*/ 1602811 h 2775858"/>
                <a:gd name="connsiteX121" fmla="*/ 908572 w 2017753"/>
                <a:gd name="connsiteY121" fmla="*/ 1571760 h 2775858"/>
                <a:gd name="connsiteX122" fmla="*/ 910794 w 2017753"/>
                <a:gd name="connsiteY122" fmla="*/ 1512514 h 2775858"/>
                <a:gd name="connsiteX123" fmla="*/ 952577 w 2017753"/>
                <a:gd name="connsiteY123" fmla="*/ 1371543 h 2775858"/>
                <a:gd name="connsiteX124" fmla="*/ 964896 w 2017753"/>
                <a:gd name="connsiteY124" fmla="*/ 1348810 h 2775858"/>
                <a:gd name="connsiteX125" fmla="*/ 943369 w 2017753"/>
                <a:gd name="connsiteY125" fmla="*/ 1335348 h 2775858"/>
                <a:gd name="connsiteX126" fmla="*/ 921144 w 2017753"/>
                <a:gd name="connsiteY126" fmla="*/ 1276420 h 2775858"/>
                <a:gd name="connsiteX127" fmla="*/ 931622 w 2017753"/>
                <a:gd name="connsiteY127" fmla="*/ 1217491 h 2775858"/>
                <a:gd name="connsiteX128" fmla="*/ 986105 w 2017753"/>
                <a:gd name="connsiteY128" fmla="*/ 1190694 h 2775858"/>
                <a:gd name="connsiteX129" fmla="*/ 1038175 w 2017753"/>
                <a:gd name="connsiteY129" fmla="*/ 1195012 h 2775858"/>
                <a:gd name="connsiteX130" fmla="*/ 953148 w 2017753"/>
                <a:gd name="connsiteY130" fmla="*/ 1186757 h 2775858"/>
                <a:gd name="connsiteX131" fmla="*/ 934225 w 2017753"/>
                <a:gd name="connsiteY131" fmla="*/ 1165104 h 2775858"/>
                <a:gd name="connsiteX132" fmla="*/ 1031317 w 2017753"/>
                <a:gd name="connsiteY132" fmla="*/ 1160849 h 2775858"/>
                <a:gd name="connsiteX133" fmla="*/ 937909 w 2017753"/>
                <a:gd name="connsiteY133" fmla="*/ 1051692 h 2775858"/>
                <a:gd name="connsiteX134" fmla="*/ 923177 w 2017753"/>
                <a:gd name="connsiteY134" fmla="*/ 1015370 h 2775858"/>
                <a:gd name="connsiteX135" fmla="*/ 868185 w 2017753"/>
                <a:gd name="connsiteY135" fmla="*/ 927295 h 2775858"/>
                <a:gd name="connsiteX136" fmla="*/ 831927 w 2017753"/>
                <a:gd name="connsiteY136" fmla="*/ 898085 h 2775858"/>
                <a:gd name="connsiteX137" fmla="*/ 757251 w 2017753"/>
                <a:gd name="connsiteY137" fmla="*/ 897132 h 2775858"/>
                <a:gd name="connsiteX138" fmla="*/ 695338 w 2017753"/>
                <a:gd name="connsiteY138" fmla="*/ 896942 h 2775858"/>
                <a:gd name="connsiteX139" fmla="*/ 646443 w 2017753"/>
                <a:gd name="connsiteY139" fmla="*/ 845380 h 2775858"/>
                <a:gd name="connsiteX140" fmla="*/ 563766 w 2017753"/>
                <a:gd name="connsiteY140" fmla="*/ 756035 h 2775858"/>
                <a:gd name="connsiteX141" fmla="*/ 544462 w 2017753"/>
                <a:gd name="connsiteY141" fmla="*/ 703393 h 2775858"/>
                <a:gd name="connsiteX142" fmla="*/ 536335 w 2017753"/>
                <a:gd name="connsiteY142" fmla="*/ 666944 h 2775858"/>
                <a:gd name="connsiteX143" fmla="*/ 522491 w 2017753"/>
                <a:gd name="connsiteY143" fmla="*/ 666499 h 2775858"/>
                <a:gd name="connsiteX144" fmla="*/ 508331 w 2017753"/>
                <a:gd name="connsiteY144" fmla="*/ 706504 h 2775858"/>
                <a:gd name="connsiteX145" fmla="*/ 554241 w 2017753"/>
                <a:gd name="connsiteY145" fmla="*/ 812486 h 2775858"/>
                <a:gd name="connsiteX146" fmla="*/ 659905 w 2017753"/>
                <a:gd name="connsiteY146" fmla="*/ 929899 h 2775858"/>
                <a:gd name="connsiteX147" fmla="*/ 668859 w 2017753"/>
                <a:gd name="connsiteY147" fmla="*/ 972126 h 2775858"/>
                <a:gd name="connsiteX148" fmla="*/ 588912 w 2017753"/>
                <a:gd name="connsiteY148" fmla="*/ 994161 h 2775858"/>
                <a:gd name="connsiteX149" fmla="*/ 562750 w 2017753"/>
                <a:gd name="connsiteY149" fmla="*/ 1030420 h 2775858"/>
                <a:gd name="connsiteX150" fmla="*/ 561354 w 2017753"/>
                <a:gd name="connsiteY150" fmla="*/ 1071695 h 2775858"/>
                <a:gd name="connsiteX151" fmla="*/ 508458 w 2017753"/>
                <a:gd name="connsiteY151" fmla="*/ 1097222 h 2775858"/>
                <a:gd name="connsiteX152" fmla="*/ 421399 w 2017753"/>
                <a:gd name="connsiteY152" fmla="*/ 1073917 h 2775858"/>
                <a:gd name="connsiteX153" fmla="*/ 406985 w 2017753"/>
                <a:gd name="connsiteY153" fmla="*/ 1027117 h 2775858"/>
                <a:gd name="connsiteX154" fmla="*/ 413589 w 2017753"/>
                <a:gd name="connsiteY154" fmla="*/ 946790 h 2775858"/>
                <a:gd name="connsiteX155" fmla="*/ 496520 w 2017753"/>
                <a:gd name="connsiteY155" fmla="*/ 878463 h 2775858"/>
                <a:gd name="connsiteX156" fmla="*/ 525285 w 2017753"/>
                <a:gd name="connsiteY156" fmla="*/ 927168 h 2775858"/>
                <a:gd name="connsiteX157" fmla="*/ 524460 w 2017753"/>
                <a:gd name="connsiteY157" fmla="*/ 876876 h 2775858"/>
                <a:gd name="connsiteX158" fmla="*/ 444958 w 2017753"/>
                <a:gd name="connsiteY158" fmla="*/ 767782 h 2775858"/>
                <a:gd name="connsiteX159" fmla="*/ 424384 w 2017753"/>
                <a:gd name="connsiteY159" fmla="*/ 694693 h 2775858"/>
                <a:gd name="connsiteX160" fmla="*/ 388379 w 2017753"/>
                <a:gd name="connsiteY160" fmla="*/ 607888 h 2775858"/>
                <a:gd name="connsiteX161" fmla="*/ 373140 w 2017753"/>
                <a:gd name="connsiteY161" fmla="*/ 596458 h 2775858"/>
                <a:gd name="connsiteX162" fmla="*/ 315926 w 2017753"/>
                <a:gd name="connsiteY162" fmla="*/ 568836 h 2775858"/>
                <a:gd name="connsiteX163" fmla="*/ 257760 w 2017753"/>
                <a:gd name="connsiteY163" fmla="*/ 456948 h 2775858"/>
                <a:gd name="connsiteX164" fmla="*/ 281954 w 2017753"/>
                <a:gd name="connsiteY164" fmla="*/ 397448 h 2775858"/>
                <a:gd name="connsiteX165" fmla="*/ 301829 w 2017753"/>
                <a:gd name="connsiteY165" fmla="*/ 388241 h 2775858"/>
                <a:gd name="connsiteX166" fmla="*/ 322403 w 2017753"/>
                <a:gd name="connsiteY166" fmla="*/ 355475 h 2775858"/>
                <a:gd name="connsiteX167" fmla="*/ 339104 w 2017753"/>
                <a:gd name="connsiteY167" fmla="*/ 310517 h 2775858"/>
                <a:gd name="connsiteX168" fmla="*/ 378029 w 2017753"/>
                <a:gd name="connsiteY168" fmla="*/ 333631 h 2775858"/>
                <a:gd name="connsiteX169" fmla="*/ 399810 w 2017753"/>
                <a:gd name="connsiteY169" fmla="*/ 241555 h 2775858"/>
                <a:gd name="connsiteX170" fmla="*/ 474485 w 2017753"/>
                <a:gd name="connsiteY170" fmla="*/ 265622 h 2775858"/>
                <a:gd name="connsiteX171" fmla="*/ 426924 w 2017753"/>
                <a:gd name="connsiteY171" fmla="*/ 181039 h 2775858"/>
                <a:gd name="connsiteX172" fmla="*/ 379616 w 2017753"/>
                <a:gd name="connsiteY172" fmla="*/ 243651 h 2775858"/>
                <a:gd name="connsiteX173" fmla="*/ 334659 w 2017753"/>
                <a:gd name="connsiteY173" fmla="*/ 313374 h 2775858"/>
                <a:gd name="connsiteX174" fmla="*/ 295860 w 2017753"/>
                <a:gd name="connsiteY174" fmla="*/ 235777 h 2775858"/>
                <a:gd name="connsiteX175" fmla="*/ 275286 w 2017753"/>
                <a:gd name="connsiteY175" fmla="*/ 194247 h 2775858"/>
                <a:gd name="connsiteX176" fmla="*/ 88723 w 2017753"/>
                <a:gd name="connsiteY176" fmla="*/ 68136 h 2775858"/>
                <a:gd name="connsiteX177" fmla="*/ 39066 w 2017753"/>
                <a:gd name="connsiteY177" fmla="*/ 51499 h 2775858"/>
                <a:gd name="connsiteX178" fmla="*/ 2807 w 2017753"/>
                <a:gd name="connsiteY178" fmla="*/ 127 h 27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2017753" h="2775858">
                  <a:moveTo>
                    <a:pt x="2807" y="0"/>
                  </a:moveTo>
                  <a:cubicBezTo>
                    <a:pt x="528460" y="64"/>
                    <a:pt x="1054114" y="127"/>
                    <a:pt x="1579830" y="191"/>
                  </a:cubicBezTo>
                  <a:cubicBezTo>
                    <a:pt x="1596086" y="21527"/>
                    <a:pt x="1607198" y="43688"/>
                    <a:pt x="1589291" y="70358"/>
                  </a:cubicBezTo>
                  <a:cubicBezTo>
                    <a:pt x="1582053" y="81153"/>
                    <a:pt x="1583068" y="92774"/>
                    <a:pt x="1584847" y="105347"/>
                  </a:cubicBezTo>
                  <a:cubicBezTo>
                    <a:pt x="1592340" y="157925"/>
                    <a:pt x="1575703" y="184659"/>
                    <a:pt x="1528395" y="202439"/>
                  </a:cubicBezTo>
                  <a:cubicBezTo>
                    <a:pt x="1509599" y="209551"/>
                    <a:pt x="1491247" y="217489"/>
                    <a:pt x="1463244" y="216346"/>
                  </a:cubicBezTo>
                  <a:cubicBezTo>
                    <a:pt x="1515123" y="263526"/>
                    <a:pt x="1541730" y="331916"/>
                    <a:pt x="1614818" y="330392"/>
                  </a:cubicBezTo>
                  <a:cubicBezTo>
                    <a:pt x="1636599" y="349633"/>
                    <a:pt x="1610945" y="374715"/>
                    <a:pt x="1623835" y="398909"/>
                  </a:cubicBezTo>
                  <a:cubicBezTo>
                    <a:pt x="1638758" y="386145"/>
                    <a:pt x="1658125" y="369127"/>
                    <a:pt x="1674953" y="386526"/>
                  </a:cubicBezTo>
                  <a:cubicBezTo>
                    <a:pt x="1694257" y="406402"/>
                    <a:pt x="1708672" y="433707"/>
                    <a:pt x="1711275" y="462854"/>
                  </a:cubicBezTo>
                  <a:cubicBezTo>
                    <a:pt x="1714133" y="494985"/>
                    <a:pt x="1712481" y="527497"/>
                    <a:pt x="1717816" y="559819"/>
                  </a:cubicBezTo>
                  <a:cubicBezTo>
                    <a:pt x="1721181" y="580647"/>
                    <a:pt x="1712672" y="598173"/>
                    <a:pt x="1690828" y="601094"/>
                  </a:cubicBezTo>
                  <a:cubicBezTo>
                    <a:pt x="1669619" y="603951"/>
                    <a:pt x="1657872" y="591315"/>
                    <a:pt x="1654252" y="569280"/>
                  </a:cubicBezTo>
                  <a:cubicBezTo>
                    <a:pt x="1653172" y="562613"/>
                    <a:pt x="1652537" y="555691"/>
                    <a:pt x="1649934" y="549532"/>
                  </a:cubicBezTo>
                  <a:cubicBezTo>
                    <a:pt x="1642187" y="530990"/>
                    <a:pt x="1635519" y="508447"/>
                    <a:pt x="1615199" y="504319"/>
                  </a:cubicBezTo>
                  <a:cubicBezTo>
                    <a:pt x="1591387" y="499557"/>
                    <a:pt x="1597928" y="529593"/>
                    <a:pt x="1586688" y="540705"/>
                  </a:cubicBezTo>
                  <a:cubicBezTo>
                    <a:pt x="1578306" y="549024"/>
                    <a:pt x="1577290" y="562803"/>
                    <a:pt x="1570051" y="572392"/>
                  </a:cubicBezTo>
                  <a:cubicBezTo>
                    <a:pt x="1549541" y="587886"/>
                    <a:pt x="1527697" y="560390"/>
                    <a:pt x="1507122" y="574805"/>
                  </a:cubicBezTo>
                  <a:cubicBezTo>
                    <a:pt x="1392632" y="558803"/>
                    <a:pt x="1324941" y="470410"/>
                    <a:pt x="1252170" y="388876"/>
                  </a:cubicBezTo>
                  <a:cubicBezTo>
                    <a:pt x="1279792" y="408053"/>
                    <a:pt x="1285380" y="443359"/>
                    <a:pt x="1304240" y="470410"/>
                  </a:cubicBezTo>
                  <a:cubicBezTo>
                    <a:pt x="1323354" y="497906"/>
                    <a:pt x="1333005" y="533276"/>
                    <a:pt x="1348499" y="564518"/>
                  </a:cubicBezTo>
                  <a:cubicBezTo>
                    <a:pt x="1364755" y="597411"/>
                    <a:pt x="1365073" y="635448"/>
                    <a:pt x="1372058" y="671389"/>
                  </a:cubicBezTo>
                  <a:cubicBezTo>
                    <a:pt x="1377836" y="701234"/>
                    <a:pt x="1391934" y="722316"/>
                    <a:pt x="1424065" y="727650"/>
                  </a:cubicBezTo>
                  <a:cubicBezTo>
                    <a:pt x="1464197" y="734318"/>
                    <a:pt x="1502868" y="754574"/>
                    <a:pt x="1536205" y="774767"/>
                  </a:cubicBezTo>
                  <a:cubicBezTo>
                    <a:pt x="1570115" y="795278"/>
                    <a:pt x="1600531" y="830838"/>
                    <a:pt x="1627518" y="865128"/>
                  </a:cubicBezTo>
                  <a:cubicBezTo>
                    <a:pt x="1637361" y="877638"/>
                    <a:pt x="1636154" y="893386"/>
                    <a:pt x="1628344" y="907356"/>
                  </a:cubicBezTo>
                  <a:cubicBezTo>
                    <a:pt x="1621296" y="920056"/>
                    <a:pt x="1610373" y="926851"/>
                    <a:pt x="1596340" y="924437"/>
                  </a:cubicBezTo>
                  <a:cubicBezTo>
                    <a:pt x="1564463" y="918849"/>
                    <a:pt x="1530236" y="921009"/>
                    <a:pt x="1511758" y="881384"/>
                  </a:cubicBezTo>
                  <a:cubicBezTo>
                    <a:pt x="1502550" y="861699"/>
                    <a:pt x="1482167" y="862969"/>
                    <a:pt x="1464069" y="869319"/>
                  </a:cubicBezTo>
                  <a:cubicBezTo>
                    <a:pt x="1446290" y="875542"/>
                    <a:pt x="1437717" y="889957"/>
                    <a:pt x="1436637" y="909324"/>
                  </a:cubicBezTo>
                  <a:cubicBezTo>
                    <a:pt x="1435558" y="927612"/>
                    <a:pt x="1443686" y="943424"/>
                    <a:pt x="1448956" y="960188"/>
                  </a:cubicBezTo>
                  <a:cubicBezTo>
                    <a:pt x="1458481" y="990160"/>
                    <a:pt x="1476198" y="1018481"/>
                    <a:pt x="1459815" y="1053661"/>
                  </a:cubicBezTo>
                  <a:cubicBezTo>
                    <a:pt x="1453592" y="1067123"/>
                    <a:pt x="1463308" y="1083760"/>
                    <a:pt x="1471880" y="1097984"/>
                  </a:cubicBezTo>
                  <a:cubicBezTo>
                    <a:pt x="1498486" y="1141990"/>
                    <a:pt x="1494359" y="1163580"/>
                    <a:pt x="1455624" y="1195076"/>
                  </a:cubicBezTo>
                  <a:cubicBezTo>
                    <a:pt x="1445083" y="1203648"/>
                    <a:pt x="1439114" y="1215459"/>
                    <a:pt x="1433145" y="1227524"/>
                  </a:cubicBezTo>
                  <a:cubicBezTo>
                    <a:pt x="1424699" y="1244479"/>
                    <a:pt x="1425906" y="1256163"/>
                    <a:pt x="1446543" y="1258830"/>
                  </a:cubicBezTo>
                  <a:cubicBezTo>
                    <a:pt x="1472896" y="1262259"/>
                    <a:pt x="1481977" y="1279531"/>
                    <a:pt x="1482548" y="1306836"/>
                  </a:cubicBezTo>
                  <a:cubicBezTo>
                    <a:pt x="1483500" y="1349890"/>
                    <a:pt x="1485723" y="1392943"/>
                    <a:pt x="1489025" y="1435932"/>
                  </a:cubicBezTo>
                  <a:cubicBezTo>
                    <a:pt x="1490041" y="1448633"/>
                    <a:pt x="1490168" y="1459872"/>
                    <a:pt x="1499375" y="1468000"/>
                  </a:cubicBezTo>
                  <a:cubicBezTo>
                    <a:pt x="1522299" y="1488320"/>
                    <a:pt x="1521283" y="1517594"/>
                    <a:pt x="1528014" y="1545026"/>
                  </a:cubicBezTo>
                  <a:cubicBezTo>
                    <a:pt x="1539444" y="1591953"/>
                    <a:pt x="1549477" y="1634879"/>
                    <a:pt x="1515568" y="1678186"/>
                  </a:cubicBezTo>
                  <a:cubicBezTo>
                    <a:pt x="1504138" y="1692728"/>
                    <a:pt x="1520013" y="1717112"/>
                    <a:pt x="1526808" y="1736035"/>
                  </a:cubicBezTo>
                  <a:cubicBezTo>
                    <a:pt x="1531316" y="1748481"/>
                    <a:pt x="1535253" y="1765182"/>
                    <a:pt x="1549604" y="1765817"/>
                  </a:cubicBezTo>
                  <a:cubicBezTo>
                    <a:pt x="1565923" y="1766579"/>
                    <a:pt x="1560716" y="1747846"/>
                    <a:pt x="1564717" y="1737622"/>
                  </a:cubicBezTo>
                  <a:cubicBezTo>
                    <a:pt x="1566749" y="1732542"/>
                    <a:pt x="1568210" y="1727018"/>
                    <a:pt x="1572337" y="1723779"/>
                  </a:cubicBezTo>
                  <a:cubicBezTo>
                    <a:pt x="1595006" y="1706063"/>
                    <a:pt x="1597864" y="1695331"/>
                    <a:pt x="1567447" y="1680917"/>
                  </a:cubicBezTo>
                  <a:cubicBezTo>
                    <a:pt x="1538491" y="1667201"/>
                    <a:pt x="1532332" y="1609923"/>
                    <a:pt x="1555827" y="1579253"/>
                  </a:cubicBezTo>
                  <a:cubicBezTo>
                    <a:pt x="1567955" y="1563441"/>
                    <a:pt x="1565225" y="1553980"/>
                    <a:pt x="1556653" y="1540645"/>
                  </a:cubicBezTo>
                  <a:cubicBezTo>
                    <a:pt x="1549477" y="1529405"/>
                    <a:pt x="1542873" y="1517594"/>
                    <a:pt x="1533094" y="1508704"/>
                  </a:cubicBezTo>
                  <a:cubicBezTo>
                    <a:pt x="1480135" y="1460952"/>
                    <a:pt x="1476516" y="1400055"/>
                    <a:pt x="1493025" y="1334269"/>
                  </a:cubicBezTo>
                  <a:cubicBezTo>
                    <a:pt x="1497534" y="1316361"/>
                    <a:pt x="1493470" y="1299026"/>
                    <a:pt x="1493660" y="1281436"/>
                  </a:cubicBezTo>
                  <a:cubicBezTo>
                    <a:pt x="1493915" y="1248988"/>
                    <a:pt x="1513536" y="1233811"/>
                    <a:pt x="1538237" y="1229747"/>
                  </a:cubicBezTo>
                  <a:cubicBezTo>
                    <a:pt x="1563384" y="1225620"/>
                    <a:pt x="1571829" y="1247210"/>
                    <a:pt x="1576782" y="1270578"/>
                  </a:cubicBezTo>
                  <a:cubicBezTo>
                    <a:pt x="1582751" y="1298454"/>
                    <a:pt x="1594498" y="1324489"/>
                    <a:pt x="1602627" y="1351731"/>
                  </a:cubicBezTo>
                  <a:cubicBezTo>
                    <a:pt x="1604976" y="1359542"/>
                    <a:pt x="1607579" y="1370591"/>
                    <a:pt x="1614120" y="1372178"/>
                  </a:cubicBezTo>
                  <a:cubicBezTo>
                    <a:pt x="1653554" y="1381703"/>
                    <a:pt x="1655649" y="1421264"/>
                    <a:pt x="1672286" y="1449903"/>
                  </a:cubicBezTo>
                  <a:cubicBezTo>
                    <a:pt x="1687780" y="1476636"/>
                    <a:pt x="1669555" y="1502544"/>
                    <a:pt x="1677620" y="1529532"/>
                  </a:cubicBezTo>
                  <a:cubicBezTo>
                    <a:pt x="1685304" y="1555123"/>
                    <a:pt x="1688034" y="1579824"/>
                    <a:pt x="1716609" y="1587952"/>
                  </a:cubicBezTo>
                  <a:cubicBezTo>
                    <a:pt x="1727531" y="1591064"/>
                    <a:pt x="1731849" y="1601478"/>
                    <a:pt x="1735341" y="1612019"/>
                  </a:cubicBezTo>
                  <a:cubicBezTo>
                    <a:pt x="1739786" y="1625290"/>
                    <a:pt x="1748168" y="1635196"/>
                    <a:pt x="1758455" y="1643705"/>
                  </a:cubicBezTo>
                  <a:cubicBezTo>
                    <a:pt x="1812113" y="1687648"/>
                    <a:pt x="1837259" y="1745115"/>
                    <a:pt x="1833576" y="1818331"/>
                  </a:cubicBezTo>
                  <a:cubicBezTo>
                    <a:pt x="1830846" y="1871735"/>
                    <a:pt x="1844752" y="1923488"/>
                    <a:pt x="1855166" y="1975114"/>
                  </a:cubicBezTo>
                  <a:cubicBezTo>
                    <a:pt x="1859166" y="1994926"/>
                    <a:pt x="1863548" y="2014547"/>
                    <a:pt x="1866977" y="2034550"/>
                  </a:cubicBezTo>
                  <a:cubicBezTo>
                    <a:pt x="1874597" y="2079762"/>
                    <a:pt x="1879741" y="2126562"/>
                    <a:pt x="1918158" y="2157741"/>
                  </a:cubicBezTo>
                  <a:cubicBezTo>
                    <a:pt x="1932827" y="2169615"/>
                    <a:pt x="1933779" y="2191650"/>
                    <a:pt x="1944129" y="2207207"/>
                  </a:cubicBezTo>
                  <a:cubicBezTo>
                    <a:pt x="1955305" y="2224035"/>
                    <a:pt x="1965211" y="2243212"/>
                    <a:pt x="1989341" y="2226194"/>
                  </a:cubicBezTo>
                  <a:cubicBezTo>
                    <a:pt x="1997533" y="2220415"/>
                    <a:pt x="2006677" y="2223463"/>
                    <a:pt x="2013027" y="2231972"/>
                  </a:cubicBezTo>
                  <a:cubicBezTo>
                    <a:pt x="2019250" y="2240227"/>
                    <a:pt x="2018552" y="2249499"/>
                    <a:pt x="2015377" y="2258960"/>
                  </a:cubicBezTo>
                  <a:cubicBezTo>
                    <a:pt x="1999819" y="2305061"/>
                    <a:pt x="1957274" y="2326905"/>
                    <a:pt x="1916507" y="2306522"/>
                  </a:cubicBezTo>
                  <a:cubicBezTo>
                    <a:pt x="1902410" y="2299537"/>
                    <a:pt x="1896568" y="2301505"/>
                    <a:pt x="1889519" y="2314142"/>
                  </a:cubicBezTo>
                  <a:cubicBezTo>
                    <a:pt x="1884947" y="2322270"/>
                    <a:pt x="1876819" y="2327350"/>
                    <a:pt x="1871549" y="2335160"/>
                  </a:cubicBezTo>
                  <a:cubicBezTo>
                    <a:pt x="1843546" y="2376499"/>
                    <a:pt x="1825385" y="2379166"/>
                    <a:pt x="1786777" y="2345003"/>
                  </a:cubicBezTo>
                  <a:cubicBezTo>
                    <a:pt x="1774077" y="2333763"/>
                    <a:pt x="1760615" y="2323032"/>
                    <a:pt x="1746073" y="2333319"/>
                  </a:cubicBezTo>
                  <a:cubicBezTo>
                    <a:pt x="1713053" y="2356750"/>
                    <a:pt x="1692289" y="2339669"/>
                    <a:pt x="1676350" y="2317571"/>
                  </a:cubicBezTo>
                  <a:cubicBezTo>
                    <a:pt x="1675524" y="2316301"/>
                    <a:pt x="1678001" y="2319984"/>
                    <a:pt x="1681240" y="2323222"/>
                  </a:cubicBezTo>
                  <a:cubicBezTo>
                    <a:pt x="1713688" y="2355607"/>
                    <a:pt x="1713879" y="2355862"/>
                    <a:pt x="1685621" y="2393263"/>
                  </a:cubicBezTo>
                  <a:cubicBezTo>
                    <a:pt x="1679969" y="2400756"/>
                    <a:pt x="1680414" y="2407614"/>
                    <a:pt x="1683525" y="2415425"/>
                  </a:cubicBezTo>
                  <a:cubicBezTo>
                    <a:pt x="1688034" y="2436062"/>
                    <a:pt x="1705242" y="2442412"/>
                    <a:pt x="1720038" y="2445714"/>
                  </a:cubicBezTo>
                  <a:cubicBezTo>
                    <a:pt x="1753693" y="2453207"/>
                    <a:pt x="1778903" y="2476322"/>
                    <a:pt x="1806969" y="2494165"/>
                  </a:cubicBezTo>
                  <a:cubicBezTo>
                    <a:pt x="1824877" y="2505532"/>
                    <a:pt x="1839545" y="2521915"/>
                    <a:pt x="1832560" y="2545410"/>
                  </a:cubicBezTo>
                  <a:cubicBezTo>
                    <a:pt x="1826273" y="2566619"/>
                    <a:pt x="1808430" y="2576144"/>
                    <a:pt x="1787221" y="2573604"/>
                  </a:cubicBezTo>
                  <a:cubicBezTo>
                    <a:pt x="1767028" y="2571191"/>
                    <a:pt x="1750200" y="2576969"/>
                    <a:pt x="1736358" y="2592908"/>
                  </a:cubicBezTo>
                  <a:cubicBezTo>
                    <a:pt x="1730960" y="2594305"/>
                    <a:pt x="1725435" y="2595131"/>
                    <a:pt x="1720102" y="2596718"/>
                  </a:cubicBezTo>
                  <a:cubicBezTo>
                    <a:pt x="1699273" y="2595639"/>
                    <a:pt x="1677747" y="2603830"/>
                    <a:pt x="1658316" y="2587638"/>
                  </a:cubicBezTo>
                  <a:cubicBezTo>
                    <a:pt x="1647204" y="2578366"/>
                    <a:pt x="1636980" y="2589225"/>
                    <a:pt x="1628280" y="2595258"/>
                  </a:cubicBezTo>
                  <a:cubicBezTo>
                    <a:pt x="1601610" y="2613800"/>
                    <a:pt x="1575258" y="2633167"/>
                    <a:pt x="1558049" y="2663139"/>
                  </a:cubicBezTo>
                  <a:cubicBezTo>
                    <a:pt x="1547762" y="2677617"/>
                    <a:pt x="1527061" y="2679776"/>
                    <a:pt x="1521092" y="2699335"/>
                  </a:cubicBezTo>
                  <a:cubicBezTo>
                    <a:pt x="1517410" y="2753691"/>
                    <a:pt x="1508900" y="2767089"/>
                    <a:pt x="1474293" y="2773757"/>
                  </a:cubicBezTo>
                  <a:cubicBezTo>
                    <a:pt x="1465530" y="2775471"/>
                    <a:pt x="1454862" y="2778139"/>
                    <a:pt x="1448639" y="2772170"/>
                  </a:cubicBezTo>
                  <a:cubicBezTo>
                    <a:pt x="1415174" y="2740356"/>
                    <a:pt x="1373455" y="2738514"/>
                    <a:pt x="1332752" y="2732609"/>
                  </a:cubicBezTo>
                  <a:cubicBezTo>
                    <a:pt x="1329132" y="2732101"/>
                    <a:pt x="1326147" y="2728926"/>
                    <a:pt x="1323417" y="2726132"/>
                  </a:cubicBezTo>
                  <a:cubicBezTo>
                    <a:pt x="1309637" y="2678379"/>
                    <a:pt x="1295477" y="2630754"/>
                    <a:pt x="1271665" y="2587193"/>
                  </a:cubicBezTo>
                  <a:cubicBezTo>
                    <a:pt x="1264489" y="2574049"/>
                    <a:pt x="1259917" y="2556903"/>
                    <a:pt x="1277062" y="2549664"/>
                  </a:cubicBezTo>
                  <a:cubicBezTo>
                    <a:pt x="1293635" y="2542679"/>
                    <a:pt x="1313130" y="2532964"/>
                    <a:pt x="1327862" y="2556586"/>
                  </a:cubicBezTo>
                  <a:cubicBezTo>
                    <a:pt x="1345896" y="2585478"/>
                    <a:pt x="1358152" y="2617864"/>
                    <a:pt x="1376693" y="2646375"/>
                  </a:cubicBezTo>
                  <a:cubicBezTo>
                    <a:pt x="1366025" y="2607259"/>
                    <a:pt x="1339991" y="2577985"/>
                    <a:pt x="1317956" y="2546489"/>
                  </a:cubicBezTo>
                  <a:cubicBezTo>
                    <a:pt x="1310590" y="2535948"/>
                    <a:pt x="1295604" y="2542743"/>
                    <a:pt x="1285635" y="2546489"/>
                  </a:cubicBezTo>
                  <a:cubicBezTo>
                    <a:pt x="1262584" y="2555125"/>
                    <a:pt x="1247217" y="2544711"/>
                    <a:pt x="1239216" y="2524328"/>
                  </a:cubicBezTo>
                  <a:cubicBezTo>
                    <a:pt x="1219150" y="2473400"/>
                    <a:pt x="1171906" y="2461716"/>
                    <a:pt x="1133171" y="2439872"/>
                  </a:cubicBezTo>
                  <a:cubicBezTo>
                    <a:pt x="1113422" y="2428760"/>
                    <a:pt x="1104152" y="2421330"/>
                    <a:pt x="1104405" y="2396692"/>
                  </a:cubicBezTo>
                  <a:cubicBezTo>
                    <a:pt x="1104786" y="2362212"/>
                    <a:pt x="1104024" y="2327540"/>
                    <a:pt x="1102754" y="2292996"/>
                  </a:cubicBezTo>
                  <a:cubicBezTo>
                    <a:pt x="1102119" y="2277375"/>
                    <a:pt x="1099706" y="2263532"/>
                    <a:pt x="1091579" y="2250768"/>
                  </a:cubicBezTo>
                  <a:cubicBezTo>
                    <a:pt x="1066686" y="2224289"/>
                    <a:pt x="1056527" y="2180918"/>
                    <a:pt x="1014680" y="2173489"/>
                  </a:cubicBezTo>
                  <a:cubicBezTo>
                    <a:pt x="1008774" y="2172409"/>
                    <a:pt x="1003441" y="2165361"/>
                    <a:pt x="1002615" y="2158693"/>
                  </a:cubicBezTo>
                  <a:cubicBezTo>
                    <a:pt x="995947" y="2105988"/>
                    <a:pt x="966039" y="2057283"/>
                    <a:pt x="980835" y="2000768"/>
                  </a:cubicBezTo>
                  <a:cubicBezTo>
                    <a:pt x="987375" y="1975749"/>
                    <a:pt x="987185" y="1949269"/>
                    <a:pt x="985787" y="1932441"/>
                  </a:cubicBezTo>
                  <a:cubicBezTo>
                    <a:pt x="980199" y="1976384"/>
                    <a:pt x="988137" y="2031883"/>
                    <a:pt x="958355" y="2080715"/>
                  </a:cubicBezTo>
                  <a:cubicBezTo>
                    <a:pt x="949973" y="2094494"/>
                    <a:pt x="942036" y="2105353"/>
                    <a:pt x="925971" y="2103257"/>
                  </a:cubicBezTo>
                  <a:cubicBezTo>
                    <a:pt x="909778" y="2101162"/>
                    <a:pt x="901142" y="2089414"/>
                    <a:pt x="900824" y="2072587"/>
                  </a:cubicBezTo>
                  <a:cubicBezTo>
                    <a:pt x="900507" y="2055442"/>
                    <a:pt x="893776" y="2050298"/>
                    <a:pt x="878091" y="2048964"/>
                  </a:cubicBezTo>
                  <a:cubicBezTo>
                    <a:pt x="858978" y="2047377"/>
                    <a:pt x="849262" y="2033724"/>
                    <a:pt x="851675" y="2012071"/>
                  </a:cubicBezTo>
                  <a:cubicBezTo>
                    <a:pt x="853771" y="1993148"/>
                    <a:pt x="852501" y="1973971"/>
                    <a:pt x="854850" y="1955047"/>
                  </a:cubicBezTo>
                  <a:cubicBezTo>
                    <a:pt x="856692" y="1940569"/>
                    <a:pt x="853199" y="1927679"/>
                    <a:pt x="841960" y="1918789"/>
                  </a:cubicBezTo>
                  <a:cubicBezTo>
                    <a:pt x="814718" y="1897199"/>
                    <a:pt x="800558" y="1864369"/>
                    <a:pt x="779984" y="1837064"/>
                  </a:cubicBezTo>
                  <a:cubicBezTo>
                    <a:pt x="775158" y="1830714"/>
                    <a:pt x="772554" y="1822903"/>
                    <a:pt x="770268" y="1815029"/>
                  </a:cubicBezTo>
                  <a:cubicBezTo>
                    <a:pt x="764109" y="1793312"/>
                    <a:pt x="769062" y="1772421"/>
                    <a:pt x="783985" y="1759149"/>
                  </a:cubicBezTo>
                  <a:cubicBezTo>
                    <a:pt x="803542" y="1741813"/>
                    <a:pt x="809194" y="1772802"/>
                    <a:pt x="823354" y="1776485"/>
                  </a:cubicBezTo>
                  <a:cubicBezTo>
                    <a:pt x="837197" y="1773500"/>
                    <a:pt x="850342" y="1776231"/>
                    <a:pt x="863423" y="1780549"/>
                  </a:cubicBezTo>
                  <a:cubicBezTo>
                    <a:pt x="875107" y="1784422"/>
                    <a:pt x="885838" y="1785057"/>
                    <a:pt x="887680" y="1767404"/>
                  </a:cubicBezTo>
                  <a:cubicBezTo>
                    <a:pt x="884949" y="1746893"/>
                    <a:pt x="909334" y="1736416"/>
                    <a:pt x="903872" y="1714953"/>
                  </a:cubicBezTo>
                  <a:cubicBezTo>
                    <a:pt x="905397" y="1677551"/>
                    <a:pt x="917716" y="1640340"/>
                    <a:pt x="902793" y="1602811"/>
                  </a:cubicBezTo>
                  <a:cubicBezTo>
                    <a:pt x="898729" y="1592651"/>
                    <a:pt x="903999" y="1581729"/>
                    <a:pt x="908572" y="1571760"/>
                  </a:cubicBezTo>
                  <a:cubicBezTo>
                    <a:pt x="917398" y="1552519"/>
                    <a:pt x="916827" y="1532834"/>
                    <a:pt x="910794" y="1512514"/>
                  </a:cubicBezTo>
                  <a:cubicBezTo>
                    <a:pt x="893776" y="1455173"/>
                    <a:pt x="922097" y="1412628"/>
                    <a:pt x="952577" y="1371543"/>
                  </a:cubicBezTo>
                  <a:cubicBezTo>
                    <a:pt x="957911" y="1364304"/>
                    <a:pt x="967817" y="1359859"/>
                    <a:pt x="964896" y="1348810"/>
                  </a:cubicBezTo>
                  <a:cubicBezTo>
                    <a:pt x="962038" y="1338015"/>
                    <a:pt x="951879" y="1338015"/>
                    <a:pt x="943369" y="1335348"/>
                  </a:cubicBezTo>
                  <a:cubicBezTo>
                    <a:pt x="909524" y="1324807"/>
                    <a:pt x="903174" y="1309122"/>
                    <a:pt x="921144" y="1276420"/>
                  </a:cubicBezTo>
                  <a:cubicBezTo>
                    <a:pt x="931495" y="1257624"/>
                    <a:pt x="944830" y="1240606"/>
                    <a:pt x="931622" y="1217491"/>
                  </a:cubicBezTo>
                  <a:cubicBezTo>
                    <a:pt x="939560" y="1184979"/>
                    <a:pt x="964134" y="1186567"/>
                    <a:pt x="986105" y="1190694"/>
                  </a:cubicBezTo>
                  <a:cubicBezTo>
                    <a:pt x="1004837" y="1194250"/>
                    <a:pt x="1023253" y="1195139"/>
                    <a:pt x="1038175" y="1195012"/>
                  </a:cubicBezTo>
                  <a:cubicBezTo>
                    <a:pt x="1011696" y="1200981"/>
                    <a:pt x="983184" y="1185932"/>
                    <a:pt x="953148" y="1186757"/>
                  </a:cubicBezTo>
                  <a:cubicBezTo>
                    <a:pt x="942036" y="1187075"/>
                    <a:pt x="935241" y="1177740"/>
                    <a:pt x="934225" y="1165104"/>
                  </a:cubicBezTo>
                  <a:cubicBezTo>
                    <a:pt x="957085" y="1134497"/>
                    <a:pt x="992836" y="1133608"/>
                    <a:pt x="1031317" y="1160849"/>
                  </a:cubicBezTo>
                  <a:cubicBezTo>
                    <a:pt x="1001662" y="1125670"/>
                    <a:pt x="973405" y="1085093"/>
                    <a:pt x="937909" y="1051692"/>
                  </a:cubicBezTo>
                  <a:cubicBezTo>
                    <a:pt x="928003" y="1042358"/>
                    <a:pt x="921906" y="1029721"/>
                    <a:pt x="923177" y="1015370"/>
                  </a:cubicBezTo>
                  <a:cubicBezTo>
                    <a:pt x="927177" y="969650"/>
                    <a:pt x="900761" y="945647"/>
                    <a:pt x="868185" y="927295"/>
                  </a:cubicBezTo>
                  <a:cubicBezTo>
                    <a:pt x="854279" y="919421"/>
                    <a:pt x="843484" y="908562"/>
                    <a:pt x="831927" y="898085"/>
                  </a:cubicBezTo>
                  <a:cubicBezTo>
                    <a:pt x="801193" y="870208"/>
                    <a:pt x="787858" y="870081"/>
                    <a:pt x="757251" y="897132"/>
                  </a:cubicBezTo>
                  <a:cubicBezTo>
                    <a:pt x="736486" y="915547"/>
                    <a:pt x="715659" y="914912"/>
                    <a:pt x="695338" y="896942"/>
                  </a:cubicBezTo>
                  <a:cubicBezTo>
                    <a:pt x="677685" y="881321"/>
                    <a:pt x="662191" y="863096"/>
                    <a:pt x="646443" y="845380"/>
                  </a:cubicBezTo>
                  <a:cubicBezTo>
                    <a:pt x="619519" y="814963"/>
                    <a:pt x="595961" y="781244"/>
                    <a:pt x="563766" y="756035"/>
                  </a:cubicBezTo>
                  <a:cubicBezTo>
                    <a:pt x="548463" y="744033"/>
                    <a:pt x="535191" y="727206"/>
                    <a:pt x="544462" y="703393"/>
                  </a:cubicBezTo>
                  <a:cubicBezTo>
                    <a:pt x="550241" y="688597"/>
                    <a:pt x="547256" y="676913"/>
                    <a:pt x="536335" y="666944"/>
                  </a:cubicBezTo>
                  <a:cubicBezTo>
                    <a:pt x="532016" y="663007"/>
                    <a:pt x="526810" y="662181"/>
                    <a:pt x="522491" y="666499"/>
                  </a:cubicBezTo>
                  <a:cubicBezTo>
                    <a:pt x="511633" y="677231"/>
                    <a:pt x="504585" y="690439"/>
                    <a:pt x="508331" y="706504"/>
                  </a:cubicBezTo>
                  <a:cubicBezTo>
                    <a:pt x="517285" y="744922"/>
                    <a:pt x="525730" y="784356"/>
                    <a:pt x="554241" y="812486"/>
                  </a:cubicBezTo>
                  <a:cubicBezTo>
                    <a:pt x="591706" y="849380"/>
                    <a:pt x="620345" y="895227"/>
                    <a:pt x="659905" y="929899"/>
                  </a:cubicBezTo>
                  <a:cubicBezTo>
                    <a:pt x="672415" y="940884"/>
                    <a:pt x="681051" y="954346"/>
                    <a:pt x="668859" y="972126"/>
                  </a:cubicBezTo>
                  <a:cubicBezTo>
                    <a:pt x="642570" y="980699"/>
                    <a:pt x="614440" y="981524"/>
                    <a:pt x="588912" y="994161"/>
                  </a:cubicBezTo>
                  <a:cubicBezTo>
                    <a:pt x="573736" y="1001654"/>
                    <a:pt x="562179" y="1012703"/>
                    <a:pt x="562750" y="1030420"/>
                  </a:cubicBezTo>
                  <a:cubicBezTo>
                    <a:pt x="563259" y="1044517"/>
                    <a:pt x="575260" y="1060201"/>
                    <a:pt x="561354" y="1071695"/>
                  </a:cubicBezTo>
                  <a:cubicBezTo>
                    <a:pt x="545986" y="1084331"/>
                    <a:pt x="527953" y="1094872"/>
                    <a:pt x="508458" y="1097222"/>
                  </a:cubicBezTo>
                  <a:cubicBezTo>
                    <a:pt x="477279" y="1100905"/>
                    <a:pt x="448704" y="1087189"/>
                    <a:pt x="421399" y="1073917"/>
                  </a:cubicBezTo>
                  <a:cubicBezTo>
                    <a:pt x="404381" y="1065662"/>
                    <a:pt x="402349" y="1044771"/>
                    <a:pt x="406985" y="1027117"/>
                  </a:cubicBezTo>
                  <a:cubicBezTo>
                    <a:pt x="414034" y="1000511"/>
                    <a:pt x="415875" y="974476"/>
                    <a:pt x="413589" y="946790"/>
                  </a:cubicBezTo>
                  <a:cubicBezTo>
                    <a:pt x="410795" y="912182"/>
                    <a:pt x="465215" y="868875"/>
                    <a:pt x="496520" y="878463"/>
                  </a:cubicBezTo>
                  <a:cubicBezTo>
                    <a:pt x="519126" y="885385"/>
                    <a:pt x="521793" y="905895"/>
                    <a:pt x="525285" y="927168"/>
                  </a:cubicBezTo>
                  <a:cubicBezTo>
                    <a:pt x="536461" y="910086"/>
                    <a:pt x="535382" y="891989"/>
                    <a:pt x="524460" y="876876"/>
                  </a:cubicBezTo>
                  <a:cubicBezTo>
                    <a:pt x="498235" y="840427"/>
                    <a:pt x="481979" y="796294"/>
                    <a:pt x="444958" y="767782"/>
                  </a:cubicBezTo>
                  <a:cubicBezTo>
                    <a:pt x="423495" y="751336"/>
                    <a:pt x="416256" y="725047"/>
                    <a:pt x="424384" y="694693"/>
                  </a:cubicBezTo>
                  <a:cubicBezTo>
                    <a:pt x="438163" y="643449"/>
                    <a:pt x="433591" y="634368"/>
                    <a:pt x="388379" y="607888"/>
                  </a:cubicBezTo>
                  <a:cubicBezTo>
                    <a:pt x="382791" y="604586"/>
                    <a:pt x="375553" y="602681"/>
                    <a:pt x="373140" y="596458"/>
                  </a:cubicBezTo>
                  <a:cubicBezTo>
                    <a:pt x="362027" y="567502"/>
                    <a:pt x="338849" y="569471"/>
                    <a:pt x="315926" y="568836"/>
                  </a:cubicBezTo>
                  <a:cubicBezTo>
                    <a:pt x="248044" y="567121"/>
                    <a:pt x="222962" y="519559"/>
                    <a:pt x="257760" y="456948"/>
                  </a:cubicBezTo>
                  <a:cubicBezTo>
                    <a:pt x="268301" y="437962"/>
                    <a:pt x="271666" y="416181"/>
                    <a:pt x="281954" y="397448"/>
                  </a:cubicBezTo>
                  <a:cubicBezTo>
                    <a:pt x="287541" y="391733"/>
                    <a:pt x="294018" y="387542"/>
                    <a:pt x="301829" y="388241"/>
                  </a:cubicBezTo>
                  <a:cubicBezTo>
                    <a:pt x="327292" y="390527"/>
                    <a:pt x="334595" y="380049"/>
                    <a:pt x="322403" y="355475"/>
                  </a:cubicBezTo>
                  <a:cubicBezTo>
                    <a:pt x="311417" y="333313"/>
                    <a:pt x="321895" y="320486"/>
                    <a:pt x="339104" y="310517"/>
                  </a:cubicBezTo>
                  <a:cubicBezTo>
                    <a:pt x="357309" y="309120"/>
                    <a:pt x="370282" y="316824"/>
                    <a:pt x="378029" y="333631"/>
                  </a:cubicBezTo>
                  <a:cubicBezTo>
                    <a:pt x="377711" y="304420"/>
                    <a:pt x="371107" y="267082"/>
                    <a:pt x="399810" y="241555"/>
                  </a:cubicBezTo>
                  <a:cubicBezTo>
                    <a:pt x="432766" y="212282"/>
                    <a:pt x="448578" y="257621"/>
                    <a:pt x="474485" y="265622"/>
                  </a:cubicBezTo>
                  <a:cubicBezTo>
                    <a:pt x="453467" y="240412"/>
                    <a:pt x="421082" y="223839"/>
                    <a:pt x="426924" y="181039"/>
                  </a:cubicBezTo>
                  <a:cubicBezTo>
                    <a:pt x="397333" y="192977"/>
                    <a:pt x="373076" y="198248"/>
                    <a:pt x="379616" y="243651"/>
                  </a:cubicBezTo>
                  <a:cubicBezTo>
                    <a:pt x="383046" y="267590"/>
                    <a:pt x="362091" y="299023"/>
                    <a:pt x="334659" y="313374"/>
                  </a:cubicBezTo>
                  <a:cubicBezTo>
                    <a:pt x="300496" y="299721"/>
                    <a:pt x="307798" y="262193"/>
                    <a:pt x="295860" y="235777"/>
                  </a:cubicBezTo>
                  <a:cubicBezTo>
                    <a:pt x="301004" y="215076"/>
                    <a:pt x="291860" y="204280"/>
                    <a:pt x="275286" y="194247"/>
                  </a:cubicBezTo>
                  <a:cubicBezTo>
                    <a:pt x="211215" y="155449"/>
                    <a:pt x="144285" y="121667"/>
                    <a:pt x="88723" y="68136"/>
                  </a:cubicBezTo>
                  <a:cubicBezTo>
                    <a:pt x="75007" y="54928"/>
                    <a:pt x="56338" y="55309"/>
                    <a:pt x="39066" y="51499"/>
                  </a:cubicBezTo>
                  <a:cubicBezTo>
                    <a:pt x="14110" y="46038"/>
                    <a:pt x="-7988" y="35814"/>
                    <a:pt x="2807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: фигура 12">
              <a:extLst>
                <a:ext uri="{FF2B5EF4-FFF2-40B4-BE49-F238E27FC236}">
                  <a16:creationId xmlns="" xmlns:a16="http://schemas.microsoft.com/office/drawing/2014/main" id="{9427AC66-B674-4FA9-B69A-0FBE75C2E3AB}"/>
                </a:ext>
              </a:extLst>
            </p:cNvPr>
            <p:cNvSpPr/>
            <p:nvPr/>
          </p:nvSpPr>
          <p:spPr>
            <a:xfrm>
              <a:off x="2968294" y="5561039"/>
              <a:ext cx="3054338" cy="1805440"/>
            </a:xfrm>
            <a:custGeom>
              <a:avLst/>
              <a:gdLst>
                <a:gd name="connsiteX0" fmla="*/ 3044647 w 3054338"/>
                <a:gd name="connsiteY0" fmla="*/ 1805251 h 1805440"/>
                <a:gd name="connsiteX1" fmla="*/ 2869451 w 3054338"/>
                <a:gd name="connsiteY1" fmla="*/ 1805251 h 1805440"/>
                <a:gd name="connsiteX2" fmla="*/ 2735847 w 3054338"/>
                <a:gd name="connsiteY2" fmla="*/ 1774834 h 1805440"/>
                <a:gd name="connsiteX3" fmla="*/ 2692984 w 3054338"/>
                <a:gd name="connsiteY3" fmla="*/ 1760102 h 1805440"/>
                <a:gd name="connsiteX4" fmla="*/ 2546490 w 3054338"/>
                <a:gd name="connsiteY4" fmla="*/ 1709047 h 1805440"/>
                <a:gd name="connsiteX5" fmla="*/ 2500960 w 3054338"/>
                <a:gd name="connsiteY5" fmla="*/ 1691140 h 1805440"/>
                <a:gd name="connsiteX6" fmla="*/ 2294585 w 3054338"/>
                <a:gd name="connsiteY6" fmla="*/ 1632212 h 1805440"/>
                <a:gd name="connsiteX7" fmla="*/ 2275599 w 3054338"/>
                <a:gd name="connsiteY7" fmla="*/ 1613226 h 1805440"/>
                <a:gd name="connsiteX8" fmla="*/ 2239721 w 3054338"/>
                <a:gd name="connsiteY8" fmla="*/ 1578490 h 1805440"/>
                <a:gd name="connsiteX9" fmla="*/ 2150567 w 3054338"/>
                <a:gd name="connsiteY9" fmla="*/ 1534802 h 1805440"/>
                <a:gd name="connsiteX10" fmla="*/ 1931873 w 3054338"/>
                <a:gd name="connsiteY10" fmla="*/ 1450791 h 1805440"/>
                <a:gd name="connsiteX11" fmla="*/ 1786903 w 3054338"/>
                <a:gd name="connsiteY11" fmla="*/ 1422915 h 1805440"/>
                <a:gd name="connsiteX12" fmla="*/ 1633614 w 3054338"/>
                <a:gd name="connsiteY12" fmla="*/ 1367479 h 1805440"/>
                <a:gd name="connsiteX13" fmla="*/ 1483627 w 3054338"/>
                <a:gd name="connsiteY13" fmla="*/ 1325633 h 1805440"/>
                <a:gd name="connsiteX14" fmla="*/ 1409014 w 3054338"/>
                <a:gd name="connsiteY14" fmla="*/ 1304487 h 1805440"/>
                <a:gd name="connsiteX15" fmla="*/ 1430223 w 3054338"/>
                <a:gd name="connsiteY15" fmla="*/ 1391926 h 1805440"/>
                <a:gd name="connsiteX16" fmla="*/ 1354404 w 3054338"/>
                <a:gd name="connsiteY16" fmla="*/ 1377575 h 1805440"/>
                <a:gd name="connsiteX17" fmla="*/ 1244168 w 3054338"/>
                <a:gd name="connsiteY17" fmla="*/ 1272863 h 1805440"/>
                <a:gd name="connsiteX18" fmla="*/ 1215085 w 3054338"/>
                <a:gd name="connsiteY18" fmla="*/ 1266387 h 1805440"/>
                <a:gd name="connsiteX19" fmla="*/ 1148728 w 3054338"/>
                <a:gd name="connsiteY19" fmla="*/ 1227016 h 1805440"/>
                <a:gd name="connsiteX20" fmla="*/ 1075195 w 3054338"/>
                <a:gd name="connsiteY20" fmla="*/ 1134560 h 1805440"/>
                <a:gd name="connsiteX21" fmla="*/ 1096531 w 3054338"/>
                <a:gd name="connsiteY21" fmla="*/ 1203775 h 1805440"/>
                <a:gd name="connsiteX22" fmla="*/ 1106310 w 3054338"/>
                <a:gd name="connsiteY22" fmla="*/ 1242764 h 1805440"/>
                <a:gd name="connsiteX23" fmla="*/ 1087768 w 3054338"/>
                <a:gd name="connsiteY23" fmla="*/ 1295088 h 1805440"/>
                <a:gd name="connsiteX24" fmla="*/ 1047001 w 3054338"/>
                <a:gd name="connsiteY24" fmla="*/ 1270197 h 1805440"/>
                <a:gd name="connsiteX25" fmla="*/ 978294 w 3054338"/>
                <a:gd name="connsiteY25" fmla="*/ 1161992 h 1805440"/>
                <a:gd name="connsiteX26" fmla="*/ 985787 w 3054338"/>
                <a:gd name="connsiteY26" fmla="*/ 1187710 h 1805440"/>
                <a:gd name="connsiteX27" fmla="*/ 977151 w 3054338"/>
                <a:gd name="connsiteY27" fmla="*/ 1225492 h 1805440"/>
                <a:gd name="connsiteX28" fmla="*/ 902221 w 3054338"/>
                <a:gd name="connsiteY28" fmla="*/ 1222381 h 1805440"/>
                <a:gd name="connsiteX29" fmla="*/ 705942 w 3054338"/>
                <a:gd name="connsiteY29" fmla="*/ 1062741 h 1805440"/>
                <a:gd name="connsiteX30" fmla="*/ 632346 w 3054338"/>
                <a:gd name="connsiteY30" fmla="*/ 1067758 h 1805440"/>
                <a:gd name="connsiteX31" fmla="*/ 607009 w 3054338"/>
                <a:gd name="connsiteY31" fmla="*/ 1093031 h 1805440"/>
                <a:gd name="connsiteX32" fmla="*/ 628345 w 3054338"/>
                <a:gd name="connsiteY32" fmla="*/ 1123511 h 1805440"/>
                <a:gd name="connsiteX33" fmla="*/ 659016 w 3054338"/>
                <a:gd name="connsiteY33" fmla="*/ 1170057 h 1805440"/>
                <a:gd name="connsiteX34" fmla="*/ 696544 w 3054338"/>
                <a:gd name="connsiteY34" fmla="*/ 1236351 h 1805440"/>
                <a:gd name="connsiteX35" fmla="*/ 722516 w 3054338"/>
                <a:gd name="connsiteY35" fmla="*/ 1260163 h 1805440"/>
                <a:gd name="connsiteX36" fmla="*/ 729945 w 3054338"/>
                <a:gd name="connsiteY36" fmla="*/ 1319028 h 1805440"/>
                <a:gd name="connsiteX37" fmla="*/ 677621 w 3054338"/>
                <a:gd name="connsiteY37" fmla="*/ 1327538 h 1805440"/>
                <a:gd name="connsiteX38" fmla="*/ 646379 w 3054338"/>
                <a:gd name="connsiteY38" fmla="*/ 1304677 h 1805440"/>
                <a:gd name="connsiteX39" fmla="*/ 601993 w 3054338"/>
                <a:gd name="connsiteY39" fmla="*/ 1285310 h 1805440"/>
                <a:gd name="connsiteX40" fmla="*/ 544525 w 3054338"/>
                <a:gd name="connsiteY40" fmla="*/ 1235335 h 1805440"/>
                <a:gd name="connsiteX41" fmla="*/ 479628 w 3054338"/>
                <a:gd name="connsiteY41" fmla="*/ 1090047 h 1805440"/>
                <a:gd name="connsiteX42" fmla="*/ 482739 w 3054338"/>
                <a:gd name="connsiteY42" fmla="*/ 1045088 h 1805440"/>
                <a:gd name="connsiteX43" fmla="*/ 490233 w 3054338"/>
                <a:gd name="connsiteY43" fmla="*/ 975301 h 1805440"/>
                <a:gd name="connsiteX44" fmla="*/ 406286 w 3054338"/>
                <a:gd name="connsiteY44" fmla="*/ 948123 h 1805440"/>
                <a:gd name="connsiteX45" fmla="*/ 334721 w 3054338"/>
                <a:gd name="connsiteY45" fmla="*/ 959045 h 1805440"/>
                <a:gd name="connsiteX46" fmla="*/ 279095 w 3054338"/>
                <a:gd name="connsiteY46" fmla="*/ 1000892 h 1805440"/>
                <a:gd name="connsiteX47" fmla="*/ 260744 w 3054338"/>
                <a:gd name="connsiteY47" fmla="*/ 1049025 h 1805440"/>
                <a:gd name="connsiteX48" fmla="*/ 117869 w 3054338"/>
                <a:gd name="connsiteY48" fmla="*/ 1091316 h 1805440"/>
                <a:gd name="connsiteX49" fmla="*/ 2108 w 3054338"/>
                <a:gd name="connsiteY49" fmla="*/ 1030420 h 1805440"/>
                <a:gd name="connsiteX50" fmla="*/ 35827 w 3054338"/>
                <a:gd name="connsiteY50" fmla="*/ 984953 h 1805440"/>
                <a:gd name="connsiteX51" fmla="*/ 145301 w 3054338"/>
                <a:gd name="connsiteY51" fmla="*/ 1002861 h 1805440"/>
                <a:gd name="connsiteX52" fmla="*/ 175146 w 3054338"/>
                <a:gd name="connsiteY52" fmla="*/ 987176 h 1805440"/>
                <a:gd name="connsiteX53" fmla="*/ 183845 w 3054338"/>
                <a:gd name="connsiteY53" fmla="*/ 951933 h 1805440"/>
                <a:gd name="connsiteX54" fmla="*/ 195847 w 3054338"/>
                <a:gd name="connsiteY54" fmla="*/ 873383 h 1805440"/>
                <a:gd name="connsiteX55" fmla="*/ 158382 w 3054338"/>
                <a:gd name="connsiteY55" fmla="*/ 838204 h 1805440"/>
                <a:gd name="connsiteX56" fmla="*/ 143459 w 3054338"/>
                <a:gd name="connsiteY56" fmla="*/ 838013 h 1805440"/>
                <a:gd name="connsiteX57" fmla="*/ 69672 w 3054338"/>
                <a:gd name="connsiteY57" fmla="*/ 735714 h 1805440"/>
                <a:gd name="connsiteX58" fmla="*/ 75324 w 3054338"/>
                <a:gd name="connsiteY58" fmla="*/ 725618 h 1805440"/>
                <a:gd name="connsiteX59" fmla="*/ 89230 w 3054338"/>
                <a:gd name="connsiteY59" fmla="*/ 719776 h 1805440"/>
                <a:gd name="connsiteX60" fmla="*/ 170383 w 3054338"/>
                <a:gd name="connsiteY60" fmla="*/ 651767 h 1805440"/>
                <a:gd name="connsiteX61" fmla="*/ 213309 w 3054338"/>
                <a:gd name="connsiteY61" fmla="*/ 609794 h 1805440"/>
                <a:gd name="connsiteX62" fmla="*/ 246393 w 3054338"/>
                <a:gd name="connsiteY62" fmla="*/ 603380 h 1805440"/>
                <a:gd name="connsiteX63" fmla="*/ 406539 w 3054338"/>
                <a:gd name="connsiteY63" fmla="*/ 541467 h 1805440"/>
                <a:gd name="connsiteX64" fmla="*/ 463753 w 3054338"/>
                <a:gd name="connsiteY64" fmla="*/ 552770 h 1805440"/>
                <a:gd name="connsiteX65" fmla="*/ 472135 w 3054338"/>
                <a:gd name="connsiteY65" fmla="*/ 590807 h 1805440"/>
                <a:gd name="connsiteX66" fmla="*/ 457149 w 3054338"/>
                <a:gd name="connsiteY66" fmla="*/ 661229 h 1805440"/>
                <a:gd name="connsiteX67" fmla="*/ 410731 w 3054338"/>
                <a:gd name="connsiteY67" fmla="*/ 658054 h 1805440"/>
                <a:gd name="connsiteX68" fmla="*/ 393332 w 3054338"/>
                <a:gd name="connsiteY68" fmla="*/ 655514 h 1805440"/>
                <a:gd name="connsiteX69" fmla="*/ 300114 w 3054338"/>
                <a:gd name="connsiteY69" fmla="*/ 651894 h 1805440"/>
                <a:gd name="connsiteX70" fmla="*/ 323545 w 3054338"/>
                <a:gd name="connsiteY70" fmla="*/ 682057 h 1805440"/>
                <a:gd name="connsiteX71" fmla="*/ 381267 w 3054338"/>
                <a:gd name="connsiteY71" fmla="*/ 737683 h 1805440"/>
                <a:gd name="connsiteX72" fmla="*/ 399555 w 3054338"/>
                <a:gd name="connsiteY72" fmla="*/ 756416 h 1805440"/>
                <a:gd name="connsiteX73" fmla="*/ 509600 w 3054338"/>
                <a:gd name="connsiteY73" fmla="*/ 836489 h 1805440"/>
                <a:gd name="connsiteX74" fmla="*/ 558114 w 3054338"/>
                <a:gd name="connsiteY74" fmla="*/ 891163 h 1805440"/>
                <a:gd name="connsiteX75" fmla="*/ 605866 w 3054338"/>
                <a:gd name="connsiteY75" fmla="*/ 892370 h 1805440"/>
                <a:gd name="connsiteX76" fmla="*/ 682701 w 3054338"/>
                <a:gd name="connsiteY76" fmla="*/ 772227 h 1805440"/>
                <a:gd name="connsiteX77" fmla="*/ 676732 w 3054338"/>
                <a:gd name="connsiteY77" fmla="*/ 658816 h 1805440"/>
                <a:gd name="connsiteX78" fmla="*/ 648475 w 3054338"/>
                <a:gd name="connsiteY78" fmla="*/ 652720 h 1805440"/>
                <a:gd name="connsiteX79" fmla="*/ 627075 w 3054338"/>
                <a:gd name="connsiteY79" fmla="*/ 675516 h 1805440"/>
                <a:gd name="connsiteX80" fmla="*/ 596659 w 3054338"/>
                <a:gd name="connsiteY80" fmla="*/ 680914 h 1805440"/>
                <a:gd name="connsiteX81" fmla="*/ 534111 w 3054338"/>
                <a:gd name="connsiteY81" fmla="*/ 594490 h 1805440"/>
                <a:gd name="connsiteX82" fmla="*/ 429971 w 3054338"/>
                <a:gd name="connsiteY82" fmla="*/ 442216 h 1805440"/>
                <a:gd name="connsiteX83" fmla="*/ 404698 w 3054338"/>
                <a:gd name="connsiteY83" fmla="*/ 389067 h 1805440"/>
                <a:gd name="connsiteX84" fmla="*/ 477088 w 3054338"/>
                <a:gd name="connsiteY84" fmla="*/ 373001 h 1805440"/>
                <a:gd name="connsiteX85" fmla="*/ 497218 w 3054338"/>
                <a:gd name="connsiteY85" fmla="*/ 379922 h 1805440"/>
                <a:gd name="connsiteX86" fmla="*/ 542430 w 3054338"/>
                <a:gd name="connsiteY86" fmla="*/ 469585 h 1805440"/>
                <a:gd name="connsiteX87" fmla="*/ 569163 w 3054338"/>
                <a:gd name="connsiteY87" fmla="*/ 509781 h 1805440"/>
                <a:gd name="connsiteX88" fmla="*/ 578180 w 3054338"/>
                <a:gd name="connsiteY88" fmla="*/ 517464 h 1805440"/>
                <a:gd name="connsiteX89" fmla="*/ 599453 w 3054338"/>
                <a:gd name="connsiteY89" fmla="*/ 548706 h 1805440"/>
                <a:gd name="connsiteX90" fmla="*/ 602691 w 3054338"/>
                <a:gd name="connsiteY90" fmla="*/ 499239 h 1805440"/>
                <a:gd name="connsiteX91" fmla="*/ 595135 w 3054338"/>
                <a:gd name="connsiteY91" fmla="*/ 476633 h 1805440"/>
                <a:gd name="connsiteX92" fmla="*/ 589229 w 3054338"/>
                <a:gd name="connsiteY92" fmla="*/ 389701 h 1805440"/>
                <a:gd name="connsiteX93" fmla="*/ 569417 w 3054338"/>
                <a:gd name="connsiteY93" fmla="*/ 142876 h 1805440"/>
                <a:gd name="connsiteX94" fmla="*/ 566052 w 3054338"/>
                <a:gd name="connsiteY94" fmla="*/ 127128 h 1805440"/>
                <a:gd name="connsiteX95" fmla="*/ 531063 w 3054338"/>
                <a:gd name="connsiteY95" fmla="*/ 58484 h 1805440"/>
                <a:gd name="connsiteX96" fmla="*/ 523507 w 3054338"/>
                <a:gd name="connsiteY96" fmla="*/ 8319 h 1805440"/>
                <a:gd name="connsiteX97" fmla="*/ 554177 w 3054338"/>
                <a:gd name="connsiteY97" fmla="*/ 0 h 1805440"/>
                <a:gd name="connsiteX98" fmla="*/ 627964 w 3054338"/>
                <a:gd name="connsiteY98" fmla="*/ 52578 h 1805440"/>
                <a:gd name="connsiteX99" fmla="*/ 684352 w 3054338"/>
                <a:gd name="connsiteY99" fmla="*/ 97854 h 1805440"/>
                <a:gd name="connsiteX100" fmla="*/ 720357 w 3054338"/>
                <a:gd name="connsiteY100" fmla="*/ 153480 h 1805440"/>
                <a:gd name="connsiteX101" fmla="*/ 725373 w 3054338"/>
                <a:gd name="connsiteY101" fmla="*/ 181357 h 1805440"/>
                <a:gd name="connsiteX102" fmla="*/ 711848 w 3054338"/>
                <a:gd name="connsiteY102" fmla="*/ 215837 h 1805440"/>
                <a:gd name="connsiteX103" fmla="*/ 679717 w 3054338"/>
                <a:gd name="connsiteY103" fmla="*/ 205169 h 1805440"/>
                <a:gd name="connsiteX104" fmla="*/ 660349 w 3054338"/>
                <a:gd name="connsiteY104" fmla="*/ 213424 h 1805440"/>
                <a:gd name="connsiteX105" fmla="*/ 663397 w 3054338"/>
                <a:gd name="connsiteY105" fmla="*/ 224473 h 1805440"/>
                <a:gd name="connsiteX106" fmla="*/ 681050 w 3054338"/>
                <a:gd name="connsiteY106" fmla="*/ 369445 h 1805440"/>
                <a:gd name="connsiteX107" fmla="*/ 676351 w 3054338"/>
                <a:gd name="connsiteY107" fmla="*/ 489587 h 1805440"/>
                <a:gd name="connsiteX108" fmla="*/ 725691 w 3054338"/>
                <a:gd name="connsiteY108" fmla="*/ 542737 h 1805440"/>
                <a:gd name="connsiteX109" fmla="*/ 799224 w 3054338"/>
                <a:gd name="connsiteY109" fmla="*/ 551627 h 1805440"/>
                <a:gd name="connsiteX110" fmla="*/ 790334 w 3054338"/>
                <a:gd name="connsiteY110" fmla="*/ 603380 h 1805440"/>
                <a:gd name="connsiteX111" fmla="*/ 778396 w 3054338"/>
                <a:gd name="connsiteY111" fmla="*/ 633479 h 1805440"/>
                <a:gd name="connsiteX112" fmla="*/ 779920 w 3054338"/>
                <a:gd name="connsiteY112" fmla="*/ 663134 h 1805440"/>
                <a:gd name="connsiteX113" fmla="*/ 804431 w 3054338"/>
                <a:gd name="connsiteY113" fmla="*/ 649418 h 1805440"/>
                <a:gd name="connsiteX114" fmla="*/ 831926 w 3054338"/>
                <a:gd name="connsiteY114" fmla="*/ 615572 h 1805440"/>
                <a:gd name="connsiteX115" fmla="*/ 903237 w 3054338"/>
                <a:gd name="connsiteY115" fmla="*/ 607063 h 1805440"/>
                <a:gd name="connsiteX116" fmla="*/ 1040714 w 3054338"/>
                <a:gd name="connsiteY116" fmla="*/ 708727 h 1805440"/>
                <a:gd name="connsiteX117" fmla="*/ 1066940 w 3054338"/>
                <a:gd name="connsiteY117" fmla="*/ 724348 h 1805440"/>
                <a:gd name="connsiteX118" fmla="*/ 1185050 w 3054338"/>
                <a:gd name="connsiteY118" fmla="*/ 793055 h 1805440"/>
                <a:gd name="connsiteX119" fmla="*/ 1208037 w 3054338"/>
                <a:gd name="connsiteY119" fmla="*/ 790960 h 1805440"/>
                <a:gd name="connsiteX120" fmla="*/ 1266139 w 3054338"/>
                <a:gd name="connsiteY120" fmla="*/ 769179 h 1805440"/>
                <a:gd name="connsiteX121" fmla="*/ 1304557 w 3054338"/>
                <a:gd name="connsiteY121" fmla="*/ 772989 h 1805440"/>
                <a:gd name="connsiteX122" fmla="*/ 1298397 w 3054338"/>
                <a:gd name="connsiteY122" fmla="*/ 739461 h 1805440"/>
                <a:gd name="connsiteX123" fmla="*/ 1254074 w 3054338"/>
                <a:gd name="connsiteY123" fmla="*/ 717681 h 1805440"/>
                <a:gd name="connsiteX124" fmla="*/ 1188098 w 3054338"/>
                <a:gd name="connsiteY124" fmla="*/ 718188 h 1805440"/>
                <a:gd name="connsiteX125" fmla="*/ 1066051 w 3054338"/>
                <a:gd name="connsiteY125" fmla="*/ 589283 h 1805440"/>
                <a:gd name="connsiteX126" fmla="*/ 1075195 w 3054338"/>
                <a:gd name="connsiteY126" fmla="*/ 544706 h 1805440"/>
                <a:gd name="connsiteX127" fmla="*/ 1131646 w 3054338"/>
                <a:gd name="connsiteY127" fmla="*/ 513019 h 1805440"/>
                <a:gd name="connsiteX128" fmla="*/ 1180668 w 3054338"/>
                <a:gd name="connsiteY128" fmla="*/ 545087 h 1805440"/>
                <a:gd name="connsiteX129" fmla="*/ 1258583 w 3054338"/>
                <a:gd name="connsiteY129" fmla="*/ 593537 h 1805440"/>
                <a:gd name="connsiteX130" fmla="*/ 1275855 w 3054338"/>
                <a:gd name="connsiteY130" fmla="*/ 569534 h 1805440"/>
                <a:gd name="connsiteX131" fmla="*/ 1312748 w 3054338"/>
                <a:gd name="connsiteY131" fmla="*/ 550167 h 1805440"/>
                <a:gd name="connsiteX132" fmla="*/ 1281062 w 3054338"/>
                <a:gd name="connsiteY132" fmla="*/ 486920 h 1805440"/>
                <a:gd name="connsiteX133" fmla="*/ 1252487 w 3054338"/>
                <a:gd name="connsiteY133" fmla="*/ 383796 h 1805440"/>
                <a:gd name="connsiteX134" fmla="*/ 1225944 w 3054338"/>
                <a:gd name="connsiteY134" fmla="*/ 315914 h 1805440"/>
                <a:gd name="connsiteX135" fmla="*/ 1289380 w 3054338"/>
                <a:gd name="connsiteY135" fmla="*/ 271273 h 1805440"/>
                <a:gd name="connsiteX136" fmla="*/ 1322908 w 3054338"/>
                <a:gd name="connsiteY136" fmla="*/ 248604 h 1805440"/>
                <a:gd name="connsiteX137" fmla="*/ 1277442 w 3054338"/>
                <a:gd name="connsiteY137" fmla="*/ 227585 h 1805440"/>
                <a:gd name="connsiteX138" fmla="*/ 1182510 w 3054338"/>
                <a:gd name="connsiteY138" fmla="*/ 255081 h 1805440"/>
                <a:gd name="connsiteX139" fmla="*/ 1088149 w 3054338"/>
                <a:gd name="connsiteY139" fmla="*/ 237745 h 1805440"/>
                <a:gd name="connsiteX140" fmla="*/ 1079894 w 3054338"/>
                <a:gd name="connsiteY140" fmla="*/ 216346 h 1805440"/>
                <a:gd name="connsiteX141" fmla="*/ 1085418 w 3054338"/>
                <a:gd name="connsiteY141" fmla="*/ 206122 h 1805440"/>
                <a:gd name="connsiteX142" fmla="*/ 1222896 w 3054338"/>
                <a:gd name="connsiteY142" fmla="*/ 152909 h 1805440"/>
                <a:gd name="connsiteX143" fmla="*/ 1287221 w 3054338"/>
                <a:gd name="connsiteY143" fmla="*/ 138050 h 1805440"/>
                <a:gd name="connsiteX144" fmla="*/ 1407236 w 3054338"/>
                <a:gd name="connsiteY144" fmla="*/ 173292 h 1805440"/>
                <a:gd name="connsiteX145" fmla="*/ 1372184 w 3054338"/>
                <a:gd name="connsiteY145" fmla="*/ 119190 h 1805440"/>
                <a:gd name="connsiteX146" fmla="*/ 1392758 w 3054338"/>
                <a:gd name="connsiteY146" fmla="*/ 111760 h 1805440"/>
                <a:gd name="connsiteX147" fmla="*/ 1417460 w 3054338"/>
                <a:gd name="connsiteY147" fmla="*/ 104458 h 1805440"/>
                <a:gd name="connsiteX148" fmla="*/ 1476324 w 3054338"/>
                <a:gd name="connsiteY148" fmla="*/ 91567 h 1805440"/>
                <a:gd name="connsiteX149" fmla="*/ 1502550 w 3054338"/>
                <a:gd name="connsiteY149" fmla="*/ 93980 h 1805440"/>
                <a:gd name="connsiteX150" fmla="*/ 1551318 w 3054338"/>
                <a:gd name="connsiteY150" fmla="*/ 100902 h 1805440"/>
                <a:gd name="connsiteX151" fmla="*/ 1540713 w 3054338"/>
                <a:gd name="connsiteY151" fmla="*/ 161862 h 1805440"/>
                <a:gd name="connsiteX152" fmla="*/ 1601102 w 3054338"/>
                <a:gd name="connsiteY152" fmla="*/ 197804 h 1805440"/>
                <a:gd name="connsiteX153" fmla="*/ 1707591 w 3054338"/>
                <a:gd name="connsiteY153" fmla="*/ 268987 h 1805440"/>
                <a:gd name="connsiteX154" fmla="*/ 1815097 w 3054338"/>
                <a:gd name="connsiteY154" fmla="*/ 294768 h 1805440"/>
                <a:gd name="connsiteX155" fmla="*/ 1834274 w 3054338"/>
                <a:gd name="connsiteY155" fmla="*/ 351855 h 1805440"/>
                <a:gd name="connsiteX156" fmla="*/ 1839227 w 3054338"/>
                <a:gd name="connsiteY156" fmla="*/ 376557 h 1805440"/>
                <a:gd name="connsiteX157" fmla="*/ 1910474 w 3054338"/>
                <a:gd name="connsiteY157" fmla="*/ 426849 h 1805440"/>
                <a:gd name="connsiteX158" fmla="*/ 1967497 w 3054338"/>
                <a:gd name="connsiteY158" fmla="*/ 483174 h 1805440"/>
                <a:gd name="connsiteX159" fmla="*/ 1961845 w 3054338"/>
                <a:gd name="connsiteY159" fmla="*/ 418404 h 1805440"/>
                <a:gd name="connsiteX160" fmla="*/ 2027695 w 3054338"/>
                <a:gd name="connsiteY160" fmla="*/ 396750 h 1805440"/>
                <a:gd name="connsiteX161" fmla="*/ 2064588 w 3054338"/>
                <a:gd name="connsiteY161" fmla="*/ 376430 h 1805440"/>
                <a:gd name="connsiteX162" fmla="*/ 2104403 w 3054338"/>
                <a:gd name="connsiteY162" fmla="*/ 354014 h 1805440"/>
                <a:gd name="connsiteX163" fmla="*/ 2169871 w 3054338"/>
                <a:gd name="connsiteY163" fmla="*/ 353570 h 1805440"/>
                <a:gd name="connsiteX164" fmla="*/ 2286838 w 3054338"/>
                <a:gd name="connsiteY164" fmla="*/ 426214 h 1805440"/>
                <a:gd name="connsiteX165" fmla="*/ 2291982 w 3054338"/>
                <a:gd name="connsiteY165" fmla="*/ 469712 h 1805440"/>
                <a:gd name="connsiteX166" fmla="*/ 2304745 w 3054338"/>
                <a:gd name="connsiteY166" fmla="*/ 501144 h 1805440"/>
                <a:gd name="connsiteX167" fmla="*/ 2402345 w 3054338"/>
                <a:gd name="connsiteY167" fmla="*/ 512574 h 1805440"/>
                <a:gd name="connsiteX168" fmla="*/ 2335416 w 3054338"/>
                <a:gd name="connsiteY168" fmla="*/ 499303 h 1805440"/>
                <a:gd name="connsiteX169" fmla="*/ 2299856 w 3054338"/>
                <a:gd name="connsiteY169" fmla="*/ 475300 h 1805440"/>
                <a:gd name="connsiteX170" fmla="*/ 2322906 w 3054338"/>
                <a:gd name="connsiteY170" fmla="*/ 438406 h 1805440"/>
                <a:gd name="connsiteX171" fmla="*/ 2418918 w 3054338"/>
                <a:gd name="connsiteY171" fmla="*/ 412371 h 1805440"/>
                <a:gd name="connsiteX172" fmla="*/ 2533980 w 3054338"/>
                <a:gd name="connsiteY172" fmla="*/ 390336 h 1805440"/>
                <a:gd name="connsiteX173" fmla="*/ 2643708 w 3054338"/>
                <a:gd name="connsiteY173" fmla="*/ 366333 h 1805440"/>
                <a:gd name="connsiteX174" fmla="*/ 2713622 w 3054338"/>
                <a:gd name="connsiteY174" fmla="*/ 395543 h 1805440"/>
                <a:gd name="connsiteX175" fmla="*/ 2744546 w 3054338"/>
                <a:gd name="connsiteY175" fmla="*/ 436311 h 1805440"/>
                <a:gd name="connsiteX176" fmla="*/ 2829509 w 3054338"/>
                <a:gd name="connsiteY176" fmla="*/ 555564 h 1805440"/>
                <a:gd name="connsiteX177" fmla="*/ 2831033 w 3054338"/>
                <a:gd name="connsiteY177" fmla="*/ 586044 h 1805440"/>
                <a:gd name="connsiteX178" fmla="*/ 2772105 w 3054338"/>
                <a:gd name="connsiteY178" fmla="*/ 566296 h 1805440"/>
                <a:gd name="connsiteX179" fmla="*/ 2705557 w 3054338"/>
                <a:gd name="connsiteY179" fmla="*/ 494604 h 1805440"/>
                <a:gd name="connsiteX180" fmla="*/ 2692095 w 3054338"/>
                <a:gd name="connsiteY180" fmla="*/ 490222 h 1805440"/>
                <a:gd name="connsiteX181" fmla="*/ 2687396 w 3054338"/>
                <a:gd name="connsiteY181" fmla="*/ 508383 h 1805440"/>
                <a:gd name="connsiteX182" fmla="*/ 2713431 w 3054338"/>
                <a:gd name="connsiteY182" fmla="*/ 575440 h 1805440"/>
                <a:gd name="connsiteX183" fmla="*/ 2723083 w 3054338"/>
                <a:gd name="connsiteY183" fmla="*/ 615572 h 1805440"/>
                <a:gd name="connsiteX184" fmla="*/ 2692603 w 3054338"/>
                <a:gd name="connsiteY184" fmla="*/ 627193 h 1805440"/>
                <a:gd name="connsiteX185" fmla="*/ 2561412 w 3054338"/>
                <a:gd name="connsiteY185" fmla="*/ 536705 h 1805440"/>
                <a:gd name="connsiteX186" fmla="*/ 2565286 w 3054338"/>
                <a:gd name="connsiteY186" fmla="*/ 546420 h 1805440"/>
                <a:gd name="connsiteX187" fmla="*/ 2584717 w 3054338"/>
                <a:gd name="connsiteY187" fmla="*/ 598300 h 1805440"/>
                <a:gd name="connsiteX188" fmla="*/ 2509660 w 3054338"/>
                <a:gd name="connsiteY188" fmla="*/ 623001 h 1805440"/>
                <a:gd name="connsiteX189" fmla="*/ 2413711 w 3054338"/>
                <a:gd name="connsiteY189" fmla="*/ 600522 h 1805440"/>
                <a:gd name="connsiteX190" fmla="*/ 2390026 w 3054338"/>
                <a:gd name="connsiteY190" fmla="*/ 606301 h 1805440"/>
                <a:gd name="connsiteX191" fmla="*/ 2396058 w 3054338"/>
                <a:gd name="connsiteY191" fmla="*/ 636781 h 1805440"/>
                <a:gd name="connsiteX192" fmla="*/ 2505342 w 3054338"/>
                <a:gd name="connsiteY192" fmla="*/ 803787 h 1805440"/>
                <a:gd name="connsiteX193" fmla="*/ 2549220 w 3054338"/>
                <a:gd name="connsiteY193" fmla="*/ 844745 h 1805440"/>
                <a:gd name="connsiteX194" fmla="*/ 2574493 w 3054338"/>
                <a:gd name="connsiteY194" fmla="*/ 882781 h 1805440"/>
                <a:gd name="connsiteX195" fmla="*/ 2636025 w 3054338"/>
                <a:gd name="connsiteY195" fmla="*/ 979810 h 1805440"/>
                <a:gd name="connsiteX196" fmla="*/ 2666568 w 3054338"/>
                <a:gd name="connsiteY196" fmla="*/ 1054867 h 1805440"/>
                <a:gd name="connsiteX197" fmla="*/ 2808745 w 3054338"/>
                <a:gd name="connsiteY197" fmla="*/ 1260799 h 1805440"/>
                <a:gd name="connsiteX198" fmla="*/ 2803030 w 3054338"/>
                <a:gd name="connsiteY198" fmla="*/ 1327664 h 1805440"/>
                <a:gd name="connsiteX199" fmla="*/ 2765374 w 3054338"/>
                <a:gd name="connsiteY199" fmla="*/ 1280675 h 1805440"/>
                <a:gd name="connsiteX200" fmla="*/ 2899169 w 3054338"/>
                <a:gd name="connsiteY200" fmla="*/ 1523880 h 1805440"/>
                <a:gd name="connsiteX201" fmla="*/ 2931046 w 3054338"/>
                <a:gd name="connsiteY201" fmla="*/ 1563822 h 1805440"/>
                <a:gd name="connsiteX202" fmla="*/ 2955366 w 3054338"/>
                <a:gd name="connsiteY202" fmla="*/ 1612908 h 1805440"/>
                <a:gd name="connsiteX203" fmla="*/ 3028010 w 3054338"/>
                <a:gd name="connsiteY203" fmla="*/ 1750195 h 1805440"/>
                <a:gd name="connsiteX204" fmla="*/ 3044711 w 3054338"/>
                <a:gd name="connsiteY204" fmla="*/ 1805440 h 18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3054338" h="1805440">
                  <a:moveTo>
                    <a:pt x="3044647" y="1805251"/>
                  </a:moveTo>
                  <a:cubicBezTo>
                    <a:pt x="2986227" y="1805251"/>
                    <a:pt x="2927871" y="1805251"/>
                    <a:pt x="2869451" y="1805251"/>
                  </a:cubicBezTo>
                  <a:cubicBezTo>
                    <a:pt x="2826398" y="1787534"/>
                    <a:pt x="2779154" y="1791153"/>
                    <a:pt x="2735847" y="1774834"/>
                  </a:cubicBezTo>
                  <a:cubicBezTo>
                    <a:pt x="2721686" y="1769500"/>
                    <a:pt x="2706446" y="1767785"/>
                    <a:pt x="2692984" y="1760102"/>
                  </a:cubicBezTo>
                  <a:cubicBezTo>
                    <a:pt x="2650820" y="1721176"/>
                    <a:pt x="2596972" y="1720604"/>
                    <a:pt x="2546490" y="1709047"/>
                  </a:cubicBezTo>
                  <a:cubicBezTo>
                    <a:pt x="2533853" y="1695776"/>
                    <a:pt x="2517534" y="1692918"/>
                    <a:pt x="2500960" y="1691140"/>
                  </a:cubicBezTo>
                  <a:cubicBezTo>
                    <a:pt x="2426856" y="1693236"/>
                    <a:pt x="2362149" y="1656977"/>
                    <a:pt x="2294585" y="1632212"/>
                  </a:cubicBezTo>
                  <a:cubicBezTo>
                    <a:pt x="2285822" y="1628974"/>
                    <a:pt x="2278964" y="1622433"/>
                    <a:pt x="2275599" y="1613226"/>
                  </a:cubicBezTo>
                  <a:cubicBezTo>
                    <a:pt x="2268931" y="1595064"/>
                    <a:pt x="2254707" y="1585602"/>
                    <a:pt x="2239721" y="1578490"/>
                  </a:cubicBezTo>
                  <a:cubicBezTo>
                    <a:pt x="2209813" y="1564330"/>
                    <a:pt x="2181619" y="1546296"/>
                    <a:pt x="2150567" y="1534802"/>
                  </a:cubicBezTo>
                  <a:cubicBezTo>
                    <a:pt x="2079892" y="1500195"/>
                    <a:pt x="2001850" y="1487495"/>
                    <a:pt x="1931873" y="1450791"/>
                  </a:cubicBezTo>
                  <a:cubicBezTo>
                    <a:pt x="1886090" y="1426788"/>
                    <a:pt x="1835036" y="1429773"/>
                    <a:pt x="1786903" y="1422915"/>
                  </a:cubicBezTo>
                  <a:cubicBezTo>
                    <a:pt x="1731023" y="1414977"/>
                    <a:pt x="1683652" y="1388117"/>
                    <a:pt x="1633614" y="1367479"/>
                  </a:cubicBezTo>
                  <a:cubicBezTo>
                    <a:pt x="1584719" y="1347286"/>
                    <a:pt x="1536205" y="1329188"/>
                    <a:pt x="1483627" y="1325633"/>
                  </a:cubicBezTo>
                  <a:cubicBezTo>
                    <a:pt x="1458036" y="1323854"/>
                    <a:pt x="1435430" y="1309630"/>
                    <a:pt x="1409014" y="1304487"/>
                  </a:cubicBezTo>
                  <a:cubicBezTo>
                    <a:pt x="1421206" y="1333062"/>
                    <a:pt x="1440764" y="1358525"/>
                    <a:pt x="1430223" y="1391926"/>
                  </a:cubicBezTo>
                  <a:cubicBezTo>
                    <a:pt x="1400823" y="1412183"/>
                    <a:pt x="1381455" y="1415041"/>
                    <a:pt x="1354404" y="1377575"/>
                  </a:cubicBezTo>
                  <a:cubicBezTo>
                    <a:pt x="1325131" y="1336999"/>
                    <a:pt x="1284046" y="1304169"/>
                    <a:pt x="1244168" y="1272863"/>
                  </a:cubicBezTo>
                  <a:cubicBezTo>
                    <a:pt x="1235596" y="1266133"/>
                    <a:pt x="1225372" y="1264164"/>
                    <a:pt x="1215085" y="1266387"/>
                  </a:cubicBezTo>
                  <a:cubicBezTo>
                    <a:pt x="1182319" y="1273499"/>
                    <a:pt x="1162952" y="1257624"/>
                    <a:pt x="1148728" y="1227016"/>
                  </a:cubicBezTo>
                  <a:cubicBezTo>
                    <a:pt x="1129487" y="1185487"/>
                    <a:pt x="1105167" y="1147832"/>
                    <a:pt x="1075195" y="1134560"/>
                  </a:cubicBezTo>
                  <a:cubicBezTo>
                    <a:pt x="1089355" y="1145228"/>
                    <a:pt x="1099833" y="1171073"/>
                    <a:pt x="1096531" y="1203775"/>
                  </a:cubicBezTo>
                  <a:cubicBezTo>
                    <a:pt x="1095134" y="1217682"/>
                    <a:pt x="1103135" y="1229811"/>
                    <a:pt x="1106310" y="1242764"/>
                  </a:cubicBezTo>
                  <a:cubicBezTo>
                    <a:pt x="1111453" y="1263974"/>
                    <a:pt x="1107199" y="1285437"/>
                    <a:pt x="1087768" y="1295088"/>
                  </a:cubicBezTo>
                  <a:cubicBezTo>
                    <a:pt x="1066940" y="1305376"/>
                    <a:pt x="1051954" y="1289120"/>
                    <a:pt x="1047001" y="1270197"/>
                  </a:cubicBezTo>
                  <a:cubicBezTo>
                    <a:pt x="1034745" y="1223143"/>
                    <a:pt x="991311" y="1198886"/>
                    <a:pt x="978294" y="1161992"/>
                  </a:cubicBezTo>
                  <a:cubicBezTo>
                    <a:pt x="978929" y="1165548"/>
                    <a:pt x="982167" y="1176661"/>
                    <a:pt x="985787" y="1187710"/>
                  </a:cubicBezTo>
                  <a:cubicBezTo>
                    <a:pt x="990422" y="1201998"/>
                    <a:pt x="984707" y="1213554"/>
                    <a:pt x="977151" y="1225492"/>
                  </a:cubicBezTo>
                  <a:cubicBezTo>
                    <a:pt x="954735" y="1260418"/>
                    <a:pt x="920318" y="1260545"/>
                    <a:pt x="902221" y="1222381"/>
                  </a:cubicBezTo>
                  <a:cubicBezTo>
                    <a:pt x="860628" y="1134497"/>
                    <a:pt x="784111" y="1097539"/>
                    <a:pt x="705942" y="1062741"/>
                  </a:cubicBezTo>
                  <a:cubicBezTo>
                    <a:pt x="681431" y="1051819"/>
                    <a:pt x="656349" y="1054423"/>
                    <a:pt x="632346" y="1067758"/>
                  </a:cubicBezTo>
                  <a:cubicBezTo>
                    <a:pt x="621487" y="1073790"/>
                    <a:pt x="606184" y="1074488"/>
                    <a:pt x="607009" y="1093031"/>
                  </a:cubicBezTo>
                  <a:cubicBezTo>
                    <a:pt x="607644" y="1107890"/>
                    <a:pt x="614439" y="1119320"/>
                    <a:pt x="628345" y="1123511"/>
                  </a:cubicBezTo>
                  <a:cubicBezTo>
                    <a:pt x="650507" y="1130242"/>
                    <a:pt x="659270" y="1149990"/>
                    <a:pt x="659016" y="1170057"/>
                  </a:cubicBezTo>
                  <a:cubicBezTo>
                    <a:pt x="658571" y="1202378"/>
                    <a:pt x="675716" y="1219777"/>
                    <a:pt x="696544" y="1236351"/>
                  </a:cubicBezTo>
                  <a:cubicBezTo>
                    <a:pt x="705688" y="1243653"/>
                    <a:pt x="714578" y="1251274"/>
                    <a:pt x="722516" y="1260163"/>
                  </a:cubicBezTo>
                  <a:cubicBezTo>
                    <a:pt x="738454" y="1278007"/>
                    <a:pt x="743915" y="1298772"/>
                    <a:pt x="729945" y="1319028"/>
                  </a:cubicBezTo>
                  <a:cubicBezTo>
                    <a:pt x="716610" y="1338333"/>
                    <a:pt x="695846" y="1334840"/>
                    <a:pt x="677621" y="1327538"/>
                  </a:cubicBezTo>
                  <a:cubicBezTo>
                    <a:pt x="666001" y="1322902"/>
                    <a:pt x="655269" y="1314520"/>
                    <a:pt x="646379" y="1304677"/>
                  </a:cubicBezTo>
                  <a:cubicBezTo>
                    <a:pt x="634124" y="1291088"/>
                    <a:pt x="619074" y="1284103"/>
                    <a:pt x="601993" y="1285310"/>
                  </a:cubicBezTo>
                  <a:cubicBezTo>
                    <a:pt x="567703" y="1287850"/>
                    <a:pt x="553415" y="1269498"/>
                    <a:pt x="544525" y="1235335"/>
                  </a:cubicBezTo>
                  <a:cubicBezTo>
                    <a:pt x="531000" y="1183328"/>
                    <a:pt x="518998" y="1129734"/>
                    <a:pt x="479628" y="1090047"/>
                  </a:cubicBezTo>
                  <a:cubicBezTo>
                    <a:pt x="466357" y="1076712"/>
                    <a:pt x="474167" y="1059439"/>
                    <a:pt x="482739" y="1045088"/>
                  </a:cubicBezTo>
                  <a:cubicBezTo>
                    <a:pt x="495884" y="1023053"/>
                    <a:pt x="499758" y="1000321"/>
                    <a:pt x="490233" y="975301"/>
                  </a:cubicBezTo>
                  <a:cubicBezTo>
                    <a:pt x="470675" y="923993"/>
                    <a:pt x="447370" y="914849"/>
                    <a:pt x="406286" y="948123"/>
                  </a:cubicBezTo>
                  <a:cubicBezTo>
                    <a:pt x="382791" y="967110"/>
                    <a:pt x="360248" y="966030"/>
                    <a:pt x="334721" y="959045"/>
                  </a:cubicBezTo>
                  <a:cubicBezTo>
                    <a:pt x="283794" y="945075"/>
                    <a:pt x="283032" y="946155"/>
                    <a:pt x="279095" y="1000892"/>
                  </a:cubicBezTo>
                  <a:cubicBezTo>
                    <a:pt x="277825" y="1018736"/>
                    <a:pt x="268173" y="1033531"/>
                    <a:pt x="260744" y="1049025"/>
                  </a:cubicBezTo>
                  <a:cubicBezTo>
                    <a:pt x="214770" y="1069790"/>
                    <a:pt x="167462" y="1085093"/>
                    <a:pt x="117869" y="1091316"/>
                  </a:cubicBezTo>
                  <a:cubicBezTo>
                    <a:pt x="67196" y="1097666"/>
                    <a:pt x="31699" y="1070362"/>
                    <a:pt x="2108" y="1030420"/>
                  </a:cubicBezTo>
                  <a:cubicBezTo>
                    <a:pt x="-5004" y="995939"/>
                    <a:pt x="5791" y="980254"/>
                    <a:pt x="35827" y="984953"/>
                  </a:cubicBezTo>
                  <a:cubicBezTo>
                    <a:pt x="72212" y="990668"/>
                    <a:pt x="110947" y="976063"/>
                    <a:pt x="145301" y="1002861"/>
                  </a:cubicBezTo>
                  <a:cubicBezTo>
                    <a:pt x="156350" y="1011433"/>
                    <a:pt x="169685" y="1002035"/>
                    <a:pt x="175146" y="987176"/>
                  </a:cubicBezTo>
                  <a:cubicBezTo>
                    <a:pt x="179337" y="975810"/>
                    <a:pt x="181623" y="963871"/>
                    <a:pt x="183845" y="951933"/>
                  </a:cubicBezTo>
                  <a:cubicBezTo>
                    <a:pt x="197434" y="927422"/>
                    <a:pt x="212674" y="903292"/>
                    <a:pt x="195847" y="873383"/>
                  </a:cubicBezTo>
                  <a:cubicBezTo>
                    <a:pt x="200609" y="840426"/>
                    <a:pt x="194005" y="821757"/>
                    <a:pt x="158382" y="838204"/>
                  </a:cubicBezTo>
                  <a:cubicBezTo>
                    <a:pt x="153873" y="840300"/>
                    <a:pt x="148412" y="839347"/>
                    <a:pt x="143459" y="838013"/>
                  </a:cubicBezTo>
                  <a:cubicBezTo>
                    <a:pt x="122250" y="832426"/>
                    <a:pt x="70815" y="761178"/>
                    <a:pt x="69672" y="735714"/>
                  </a:cubicBezTo>
                  <a:cubicBezTo>
                    <a:pt x="70815" y="731905"/>
                    <a:pt x="72784" y="728539"/>
                    <a:pt x="75324" y="725618"/>
                  </a:cubicBezTo>
                  <a:cubicBezTo>
                    <a:pt x="79578" y="722570"/>
                    <a:pt x="84341" y="720220"/>
                    <a:pt x="89230" y="719776"/>
                  </a:cubicBezTo>
                  <a:cubicBezTo>
                    <a:pt x="129870" y="715775"/>
                    <a:pt x="159144" y="699646"/>
                    <a:pt x="170383" y="651767"/>
                  </a:cubicBezTo>
                  <a:cubicBezTo>
                    <a:pt x="174765" y="633162"/>
                    <a:pt x="191656" y="615191"/>
                    <a:pt x="213309" y="609794"/>
                  </a:cubicBezTo>
                  <a:cubicBezTo>
                    <a:pt x="223850" y="604396"/>
                    <a:pt x="236360" y="611508"/>
                    <a:pt x="246393" y="603380"/>
                  </a:cubicBezTo>
                  <a:cubicBezTo>
                    <a:pt x="298399" y="578869"/>
                    <a:pt x="355803" y="570931"/>
                    <a:pt x="406539" y="541467"/>
                  </a:cubicBezTo>
                  <a:cubicBezTo>
                    <a:pt x="425145" y="530672"/>
                    <a:pt x="448513" y="526989"/>
                    <a:pt x="463753" y="552770"/>
                  </a:cubicBezTo>
                  <a:cubicBezTo>
                    <a:pt x="467246" y="565089"/>
                    <a:pt x="464198" y="577535"/>
                    <a:pt x="472135" y="590807"/>
                  </a:cubicBezTo>
                  <a:cubicBezTo>
                    <a:pt x="487629" y="616779"/>
                    <a:pt x="471310" y="641544"/>
                    <a:pt x="457149" y="661229"/>
                  </a:cubicBezTo>
                  <a:cubicBezTo>
                    <a:pt x="443751" y="679834"/>
                    <a:pt x="425526" y="672532"/>
                    <a:pt x="410731" y="658054"/>
                  </a:cubicBezTo>
                  <a:cubicBezTo>
                    <a:pt x="405460" y="652910"/>
                    <a:pt x="399936" y="652466"/>
                    <a:pt x="393332" y="655514"/>
                  </a:cubicBezTo>
                  <a:cubicBezTo>
                    <a:pt x="361772" y="669928"/>
                    <a:pt x="331102" y="657038"/>
                    <a:pt x="300114" y="651894"/>
                  </a:cubicBezTo>
                  <a:cubicBezTo>
                    <a:pt x="307924" y="661927"/>
                    <a:pt x="320624" y="668658"/>
                    <a:pt x="323545" y="682057"/>
                  </a:cubicBezTo>
                  <a:cubicBezTo>
                    <a:pt x="330848" y="715458"/>
                    <a:pt x="344183" y="739461"/>
                    <a:pt x="381267" y="737683"/>
                  </a:cubicBezTo>
                  <a:cubicBezTo>
                    <a:pt x="389776" y="737302"/>
                    <a:pt x="397078" y="746763"/>
                    <a:pt x="399555" y="756416"/>
                  </a:cubicBezTo>
                  <a:cubicBezTo>
                    <a:pt x="414922" y="817122"/>
                    <a:pt x="447751" y="849698"/>
                    <a:pt x="509600" y="836489"/>
                  </a:cubicBezTo>
                  <a:cubicBezTo>
                    <a:pt x="532016" y="848301"/>
                    <a:pt x="546621" y="867414"/>
                    <a:pt x="558114" y="891163"/>
                  </a:cubicBezTo>
                  <a:cubicBezTo>
                    <a:pt x="571449" y="918722"/>
                    <a:pt x="596786" y="920183"/>
                    <a:pt x="605866" y="892370"/>
                  </a:cubicBezTo>
                  <a:cubicBezTo>
                    <a:pt x="621614" y="844237"/>
                    <a:pt x="659905" y="814519"/>
                    <a:pt x="682701" y="772227"/>
                  </a:cubicBezTo>
                  <a:cubicBezTo>
                    <a:pt x="701688" y="736921"/>
                    <a:pt x="703021" y="693360"/>
                    <a:pt x="676732" y="658816"/>
                  </a:cubicBezTo>
                  <a:cubicBezTo>
                    <a:pt x="669620" y="644655"/>
                    <a:pt x="661556" y="637734"/>
                    <a:pt x="648475" y="652720"/>
                  </a:cubicBezTo>
                  <a:cubicBezTo>
                    <a:pt x="641617" y="660530"/>
                    <a:pt x="634822" y="668531"/>
                    <a:pt x="627075" y="675516"/>
                  </a:cubicBezTo>
                  <a:cubicBezTo>
                    <a:pt x="617677" y="684025"/>
                    <a:pt x="602501" y="690629"/>
                    <a:pt x="596659" y="680914"/>
                  </a:cubicBezTo>
                  <a:cubicBezTo>
                    <a:pt x="578053" y="649989"/>
                    <a:pt x="540080" y="635384"/>
                    <a:pt x="534111" y="594490"/>
                  </a:cubicBezTo>
                  <a:cubicBezTo>
                    <a:pt x="501663" y="542039"/>
                    <a:pt x="487439" y="475744"/>
                    <a:pt x="429971" y="442216"/>
                  </a:cubicBezTo>
                  <a:cubicBezTo>
                    <a:pt x="412699" y="432120"/>
                    <a:pt x="388760" y="420055"/>
                    <a:pt x="404698" y="389067"/>
                  </a:cubicBezTo>
                  <a:cubicBezTo>
                    <a:pt x="426479" y="371540"/>
                    <a:pt x="452260" y="374652"/>
                    <a:pt x="477088" y="373001"/>
                  </a:cubicBezTo>
                  <a:cubicBezTo>
                    <a:pt x="484454" y="372493"/>
                    <a:pt x="495567" y="373255"/>
                    <a:pt x="497218" y="379922"/>
                  </a:cubicBezTo>
                  <a:cubicBezTo>
                    <a:pt x="505727" y="413768"/>
                    <a:pt x="543255" y="429961"/>
                    <a:pt x="542430" y="469585"/>
                  </a:cubicBezTo>
                  <a:cubicBezTo>
                    <a:pt x="542049" y="488318"/>
                    <a:pt x="547637" y="506161"/>
                    <a:pt x="569163" y="509781"/>
                  </a:cubicBezTo>
                  <a:cubicBezTo>
                    <a:pt x="572719" y="511558"/>
                    <a:pt x="575704" y="514225"/>
                    <a:pt x="578180" y="517464"/>
                  </a:cubicBezTo>
                  <a:cubicBezTo>
                    <a:pt x="587261" y="527116"/>
                    <a:pt x="585356" y="555437"/>
                    <a:pt x="599453" y="548706"/>
                  </a:cubicBezTo>
                  <a:cubicBezTo>
                    <a:pt x="616217" y="540705"/>
                    <a:pt x="613296" y="516829"/>
                    <a:pt x="602691" y="499239"/>
                  </a:cubicBezTo>
                  <a:cubicBezTo>
                    <a:pt x="598500" y="492191"/>
                    <a:pt x="596214" y="484762"/>
                    <a:pt x="595135" y="476633"/>
                  </a:cubicBezTo>
                  <a:cubicBezTo>
                    <a:pt x="584721" y="448122"/>
                    <a:pt x="589674" y="419166"/>
                    <a:pt x="589229" y="389701"/>
                  </a:cubicBezTo>
                  <a:cubicBezTo>
                    <a:pt x="587896" y="307278"/>
                    <a:pt x="586753" y="224092"/>
                    <a:pt x="569417" y="142876"/>
                  </a:cubicBezTo>
                  <a:cubicBezTo>
                    <a:pt x="568211" y="137605"/>
                    <a:pt x="564718" y="131763"/>
                    <a:pt x="566052" y="127128"/>
                  </a:cubicBezTo>
                  <a:cubicBezTo>
                    <a:pt x="576529" y="90996"/>
                    <a:pt x="556781" y="73152"/>
                    <a:pt x="531063" y="58484"/>
                  </a:cubicBezTo>
                  <a:cubicBezTo>
                    <a:pt x="518808" y="43434"/>
                    <a:pt x="510616" y="27686"/>
                    <a:pt x="523507" y="8319"/>
                  </a:cubicBezTo>
                  <a:cubicBezTo>
                    <a:pt x="532397" y="-191"/>
                    <a:pt x="543636" y="1397"/>
                    <a:pt x="554177" y="0"/>
                  </a:cubicBezTo>
                  <a:cubicBezTo>
                    <a:pt x="583895" y="9144"/>
                    <a:pt x="609359" y="25146"/>
                    <a:pt x="627964" y="52578"/>
                  </a:cubicBezTo>
                  <a:cubicBezTo>
                    <a:pt x="642379" y="73787"/>
                    <a:pt x="659460" y="91504"/>
                    <a:pt x="684352" y="97854"/>
                  </a:cubicBezTo>
                  <a:cubicBezTo>
                    <a:pt x="701116" y="112777"/>
                    <a:pt x="709943" y="133732"/>
                    <a:pt x="720357" y="153480"/>
                  </a:cubicBezTo>
                  <a:cubicBezTo>
                    <a:pt x="721373" y="162878"/>
                    <a:pt x="722897" y="172149"/>
                    <a:pt x="725373" y="181357"/>
                  </a:cubicBezTo>
                  <a:cubicBezTo>
                    <a:pt x="729437" y="196279"/>
                    <a:pt x="724421" y="208725"/>
                    <a:pt x="711848" y="215837"/>
                  </a:cubicBezTo>
                  <a:cubicBezTo>
                    <a:pt x="698639" y="223267"/>
                    <a:pt x="688797" y="218695"/>
                    <a:pt x="679717" y="205169"/>
                  </a:cubicBezTo>
                  <a:cubicBezTo>
                    <a:pt x="666763" y="186056"/>
                    <a:pt x="660413" y="193041"/>
                    <a:pt x="660349" y="213424"/>
                  </a:cubicBezTo>
                  <a:cubicBezTo>
                    <a:pt x="661746" y="217044"/>
                    <a:pt x="662699" y="220664"/>
                    <a:pt x="663397" y="224473"/>
                  </a:cubicBezTo>
                  <a:cubicBezTo>
                    <a:pt x="670128" y="272797"/>
                    <a:pt x="682066" y="321375"/>
                    <a:pt x="681050" y="369445"/>
                  </a:cubicBezTo>
                  <a:cubicBezTo>
                    <a:pt x="680225" y="409260"/>
                    <a:pt x="672414" y="448503"/>
                    <a:pt x="676351" y="489587"/>
                  </a:cubicBezTo>
                  <a:cubicBezTo>
                    <a:pt x="679717" y="525529"/>
                    <a:pt x="694449" y="539181"/>
                    <a:pt x="725691" y="542737"/>
                  </a:cubicBezTo>
                  <a:cubicBezTo>
                    <a:pt x="750138" y="545531"/>
                    <a:pt x="776364" y="533656"/>
                    <a:pt x="799224" y="551627"/>
                  </a:cubicBezTo>
                  <a:cubicBezTo>
                    <a:pt x="814591" y="572455"/>
                    <a:pt x="796112" y="586679"/>
                    <a:pt x="790334" y="603380"/>
                  </a:cubicBezTo>
                  <a:cubicBezTo>
                    <a:pt x="786778" y="613604"/>
                    <a:pt x="781444" y="623065"/>
                    <a:pt x="778396" y="633479"/>
                  </a:cubicBezTo>
                  <a:cubicBezTo>
                    <a:pt x="775411" y="643575"/>
                    <a:pt x="768871" y="656403"/>
                    <a:pt x="779920" y="663134"/>
                  </a:cubicBezTo>
                  <a:cubicBezTo>
                    <a:pt x="790905" y="669801"/>
                    <a:pt x="798144" y="657355"/>
                    <a:pt x="804431" y="649418"/>
                  </a:cubicBezTo>
                  <a:cubicBezTo>
                    <a:pt x="813448" y="637987"/>
                    <a:pt x="821512" y="625669"/>
                    <a:pt x="831926" y="615572"/>
                  </a:cubicBezTo>
                  <a:cubicBezTo>
                    <a:pt x="853834" y="594426"/>
                    <a:pt x="873455" y="590362"/>
                    <a:pt x="903237" y="607063"/>
                  </a:cubicBezTo>
                  <a:cubicBezTo>
                    <a:pt x="953338" y="635130"/>
                    <a:pt x="993851" y="676596"/>
                    <a:pt x="1040714" y="708727"/>
                  </a:cubicBezTo>
                  <a:cubicBezTo>
                    <a:pt x="1049223" y="714632"/>
                    <a:pt x="1057288" y="724729"/>
                    <a:pt x="1066940" y="724348"/>
                  </a:cubicBezTo>
                  <a:cubicBezTo>
                    <a:pt x="1119327" y="722252"/>
                    <a:pt x="1153617" y="754320"/>
                    <a:pt x="1185050" y="793055"/>
                  </a:cubicBezTo>
                  <a:cubicBezTo>
                    <a:pt x="1193241" y="803152"/>
                    <a:pt x="1201179" y="806390"/>
                    <a:pt x="1208037" y="790960"/>
                  </a:cubicBezTo>
                  <a:cubicBezTo>
                    <a:pt x="1220546" y="763020"/>
                    <a:pt x="1241501" y="762131"/>
                    <a:pt x="1266139" y="769179"/>
                  </a:cubicBezTo>
                  <a:cubicBezTo>
                    <a:pt x="1278585" y="772799"/>
                    <a:pt x="1292492" y="787848"/>
                    <a:pt x="1304557" y="772989"/>
                  </a:cubicBezTo>
                  <a:cubicBezTo>
                    <a:pt x="1313002" y="762575"/>
                    <a:pt x="1305446" y="749113"/>
                    <a:pt x="1298397" y="739461"/>
                  </a:cubicBezTo>
                  <a:cubicBezTo>
                    <a:pt x="1287285" y="724285"/>
                    <a:pt x="1274077" y="707330"/>
                    <a:pt x="1254074" y="717681"/>
                  </a:cubicBezTo>
                  <a:cubicBezTo>
                    <a:pt x="1231151" y="729555"/>
                    <a:pt x="1210958" y="724094"/>
                    <a:pt x="1188098" y="718188"/>
                  </a:cubicBezTo>
                  <a:cubicBezTo>
                    <a:pt x="1122629" y="701234"/>
                    <a:pt x="1093991" y="645608"/>
                    <a:pt x="1066051" y="589283"/>
                  </a:cubicBezTo>
                  <a:cubicBezTo>
                    <a:pt x="1058494" y="574043"/>
                    <a:pt x="1062050" y="557025"/>
                    <a:pt x="1075195" y="544706"/>
                  </a:cubicBezTo>
                  <a:cubicBezTo>
                    <a:pt x="1091578" y="529275"/>
                    <a:pt x="1110564" y="517781"/>
                    <a:pt x="1131646" y="513019"/>
                  </a:cubicBezTo>
                  <a:cubicBezTo>
                    <a:pt x="1155903" y="507431"/>
                    <a:pt x="1172159" y="518289"/>
                    <a:pt x="1180668" y="545087"/>
                  </a:cubicBezTo>
                  <a:cubicBezTo>
                    <a:pt x="1190257" y="575186"/>
                    <a:pt x="1231278" y="598935"/>
                    <a:pt x="1258583" y="593537"/>
                  </a:cubicBezTo>
                  <a:cubicBezTo>
                    <a:pt x="1271410" y="590997"/>
                    <a:pt x="1273188" y="580012"/>
                    <a:pt x="1275855" y="569534"/>
                  </a:cubicBezTo>
                  <a:cubicBezTo>
                    <a:pt x="1280173" y="552262"/>
                    <a:pt x="1289698" y="544198"/>
                    <a:pt x="1312748" y="550167"/>
                  </a:cubicBezTo>
                  <a:cubicBezTo>
                    <a:pt x="1281125" y="536197"/>
                    <a:pt x="1273505" y="517400"/>
                    <a:pt x="1281062" y="486920"/>
                  </a:cubicBezTo>
                  <a:cubicBezTo>
                    <a:pt x="1290841" y="447868"/>
                    <a:pt x="1283919" y="412879"/>
                    <a:pt x="1252487" y="383796"/>
                  </a:cubicBezTo>
                  <a:cubicBezTo>
                    <a:pt x="1234961" y="367540"/>
                    <a:pt x="1217181" y="342521"/>
                    <a:pt x="1225944" y="315914"/>
                  </a:cubicBezTo>
                  <a:cubicBezTo>
                    <a:pt x="1235342" y="287339"/>
                    <a:pt x="1261250" y="275591"/>
                    <a:pt x="1289380" y="271273"/>
                  </a:cubicBezTo>
                  <a:cubicBezTo>
                    <a:pt x="1303350" y="269114"/>
                    <a:pt x="1325893" y="271083"/>
                    <a:pt x="1322908" y="248604"/>
                  </a:cubicBezTo>
                  <a:cubicBezTo>
                    <a:pt x="1319352" y="222696"/>
                    <a:pt x="1295794" y="219393"/>
                    <a:pt x="1277442" y="227585"/>
                  </a:cubicBezTo>
                  <a:cubicBezTo>
                    <a:pt x="1246645" y="241365"/>
                    <a:pt x="1212990" y="241492"/>
                    <a:pt x="1182510" y="255081"/>
                  </a:cubicBezTo>
                  <a:cubicBezTo>
                    <a:pt x="1147966" y="270511"/>
                    <a:pt x="1118248" y="251017"/>
                    <a:pt x="1088149" y="237745"/>
                  </a:cubicBezTo>
                  <a:cubicBezTo>
                    <a:pt x="1081037" y="234634"/>
                    <a:pt x="1079005" y="225172"/>
                    <a:pt x="1079894" y="216346"/>
                  </a:cubicBezTo>
                  <a:cubicBezTo>
                    <a:pt x="1080783" y="212345"/>
                    <a:pt x="1082243" y="207265"/>
                    <a:pt x="1085418" y="206122"/>
                  </a:cubicBezTo>
                  <a:cubicBezTo>
                    <a:pt x="1131646" y="189739"/>
                    <a:pt x="1168032" y="145035"/>
                    <a:pt x="1222896" y="152909"/>
                  </a:cubicBezTo>
                  <a:cubicBezTo>
                    <a:pt x="1244676" y="156020"/>
                    <a:pt x="1261694" y="135827"/>
                    <a:pt x="1287221" y="138050"/>
                  </a:cubicBezTo>
                  <a:cubicBezTo>
                    <a:pt x="1329893" y="141733"/>
                    <a:pt x="1367485" y="158052"/>
                    <a:pt x="1407236" y="173292"/>
                  </a:cubicBezTo>
                  <a:cubicBezTo>
                    <a:pt x="1388694" y="159322"/>
                    <a:pt x="1352880" y="159767"/>
                    <a:pt x="1372184" y="119190"/>
                  </a:cubicBezTo>
                  <a:cubicBezTo>
                    <a:pt x="1377772" y="112777"/>
                    <a:pt x="1385011" y="111379"/>
                    <a:pt x="1392758" y="111760"/>
                  </a:cubicBezTo>
                  <a:cubicBezTo>
                    <a:pt x="1401521" y="111443"/>
                    <a:pt x="1411110" y="112777"/>
                    <a:pt x="1417460" y="104458"/>
                  </a:cubicBezTo>
                  <a:cubicBezTo>
                    <a:pt x="1433970" y="82868"/>
                    <a:pt x="1454353" y="84201"/>
                    <a:pt x="1476324" y="91567"/>
                  </a:cubicBezTo>
                  <a:cubicBezTo>
                    <a:pt x="1484833" y="94425"/>
                    <a:pt x="1493914" y="96902"/>
                    <a:pt x="1502550" y="93980"/>
                  </a:cubicBezTo>
                  <a:cubicBezTo>
                    <a:pt x="1520012" y="88011"/>
                    <a:pt x="1537411" y="82423"/>
                    <a:pt x="1551318" y="100902"/>
                  </a:cubicBezTo>
                  <a:cubicBezTo>
                    <a:pt x="1566685" y="121222"/>
                    <a:pt x="1552715" y="139066"/>
                    <a:pt x="1540713" y="161862"/>
                  </a:cubicBezTo>
                  <a:cubicBezTo>
                    <a:pt x="1573289" y="156719"/>
                    <a:pt x="1587513" y="174308"/>
                    <a:pt x="1601102" y="197804"/>
                  </a:cubicBezTo>
                  <a:cubicBezTo>
                    <a:pt x="1625168" y="239523"/>
                    <a:pt x="1663967" y="260923"/>
                    <a:pt x="1707591" y="268987"/>
                  </a:cubicBezTo>
                  <a:cubicBezTo>
                    <a:pt x="1743913" y="275718"/>
                    <a:pt x="1778521" y="289942"/>
                    <a:pt x="1815097" y="294768"/>
                  </a:cubicBezTo>
                  <a:cubicBezTo>
                    <a:pt x="1844561" y="304865"/>
                    <a:pt x="1848498" y="326836"/>
                    <a:pt x="1834274" y="351855"/>
                  </a:cubicBezTo>
                  <a:cubicBezTo>
                    <a:pt x="1826717" y="365190"/>
                    <a:pt x="1830464" y="367921"/>
                    <a:pt x="1839227" y="376557"/>
                  </a:cubicBezTo>
                  <a:cubicBezTo>
                    <a:pt x="1860626" y="397512"/>
                    <a:pt x="1879422" y="420309"/>
                    <a:pt x="1910474" y="426849"/>
                  </a:cubicBezTo>
                  <a:cubicBezTo>
                    <a:pt x="1936890" y="432437"/>
                    <a:pt x="1945081" y="464378"/>
                    <a:pt x="1967497" y="483174"/>
                  </a:cubicBezTo>
                  <a:cubicBezTo>
                    <a:pt x="1963306" y="459044"/>
                    <a:pt x="1946097" y="440946"/>
                    <a:pt x="1961845" y="418404"/>
                  </a:cubicBezTo>
                  <a:cubicBezTo>
                    <a:pt x="1979435" y="393321"/>
                    <a:pt x="2000517" y="384939"/>
                    <a:pt x="2027695" y="396750"/>
                  </a:cubicBezTo>
                  <a:cubicBezTo>
                    <a:pt x="2047761" y="405513"/>
                    <a:pt x="2060842" y="404942"/>
                    <a:pt x="2064588" y="376430"/>
                  </a:cubicBezTo>
                  <a:cubicBezTo>
                    <a:pt x="2067763" y="352744"/>
                    <a:pt x="2085797" y="343918"/>
                    <a:pt x="2104403" y="354014"/>
                  </a:cubicBezTo>
                  <a:cubicBezTo>
                    <a:pt x="2127580" y="366524"/>
                    <a:pt x="2148091" y="363349"/>
                    <a:pt x="2169871" y="353570"/>
                  </a:cubicBezTo>
                  <a:cubicBezTo>
                    <a:pt x="2214766" y="366778"/>
                    <a:pt x="2248357" y="401131"/>
                    <a:pt x="2286838" y="426214"/>
                  </a:cubicBezTo>
                  <a:cubicBezTo>
                    <a:pt x="2302650" y="436565"/>
                    <a:pt x="2300872" y="454599"/>
                    <a:pt x="2291982" y="469712"/>
                  </a:cubicBezTo>
                  <a:cubicBezTo>
                    <a:pt x="2281060" y="488318"/>
                    <a:pt x="2287219" y="496382"/>
                    <a:pt x="2304745" y="501144"/>
                  </a:cubicBezTo>
                  <a:cubicBezTo>
                    <a:pt x="2334844" y="509399"/>
                    <a:pt x="2364372" y="522354"/>
                    <a:pt x="2402345" y="512574"/>
                  </a:cubicBezTo>
                  <a:cubicBezTo>
                    <a:pt x="2378024" y="495747"/>
                    <a:pt x="2355926" y="501780"/>
                    <a:pt x="2335416" y="499303"/>
                  </a:cubicBezTo>
                  <a:cubicBezTo>
                    <a:pt x="2319731" y="497398"/>
                    <a:pt x="2304364" y="495239"/>
                    <a:pt x="2299856" y="475300"/>
                  </a:cubicBezTo>
                  <a:cubicBezTo>
                    <a:pt x="2295093" y="454408"/>
                    <a:pt x="2309381" y="446280"/>
                    <a:pt x="2322906" y="438406"/>
                  </a:cubicBezTo>
                  <a:cubicBezTo>
                    <a:pt x="2352815" y="420943"/>
                    <a:pt x="2385581" y="413387"/>
                    <a:pt x="2418918" y="412371"/>
                  </a:cubicBezTo>
                  <a:cubicBezTo>
                    <a:pt x="2458542" y="411164"/>
                    <a:pt x="2496579" y="403544"/>
                    <a:pt x="2533980" y="390336"/>
                  </a:cubicBezTo>
                  <a:cubicBezTo>
                    <a:pt x="2574112" y="400560"/>
                    <a:pt x="2608212" y="384113"/>
                    <a:pt x="2643708" y="366333"/>
                  </a:cubicBezTo>
                  <a:cubicBezTo>
                    <a:pt x="2682761" y="346839"/>
                    <a:pt x="2694381" y="353633"/>
                    <a:pt x="2713622" y="395543"/>
                  </a:cubicBezTo>
                  <a:cubicBezTo>
                    <a:pt x="2721115" y="411863"/>
                    <a:pt x="2732735" y="424118"/>
                    <a:pt x="2744546" y="436311"/>
                  </a:cubicBezTo>
                  <a:cubicBezTo>
                    <a:pt x="2778519" y="471426"/>
                    <a:pt x="2801950" y="515178"/>
                    <a:pt x="2829509" y="555564"/>
                  </a:cubicBezTo>
                  <a:cubicBezTo>
                    <a:pt x="2836050" y="565153"/>
                    <a:pt x="2836558" y="575567"/>
                    <a:pt x="2831033" y="586044"/>
                  </a:cubicBezTo>
                  <a:cubicBezTo>
                    <a:pt x="2803855" y="605856"/>
                    <a:pt x="2785059" y="589918"/>
                    <a:pt x="2772105" y="566296"/>
                  </a:cubicBezTo>
                  <a:cubicBezTo>
                    <a:pt x="2755405" y="535816"/>
                    <a:pt x="2726258" y="520068"/>
                    <a:pt x="2705557" y="494604"/>
                  </a:cubicBezTo>
                  <a:cubicBezTo>
                    <a:pt x="2702128" y="490349"/>
                    <a:pt x="2697239" y="487174"/>
                    <a:pt x="2692095" y="490222"/>
                  </a:cubicBezTo>
                  <a:cubicBezTo>
                    <a:pt x="2685428" y="494223"/>
                    <a:pt x="2685745" y="501780"/>
                    <a:pt x="2687396" y="508383"/>
                  </a:cubicBezTo>
                  <a:cubicBezTo>
                    <a:pt x="2693238" y="531942"/>
                    <a:pt x="2698064" y="556009"/>
                    <a:pt x="2713431" y="575440"/>
                  </a:cubicBezTo>
                  <a:cubicBezTo>
                    <a:pt x="2722639" y="587060"/>
                    <a:pt x="2731402" y="598999"/>
                    <a:pt x="2723083" y="615572"/>
                  </a:cubicBezTo>
                  <a:cubicBezTo>
                    <a:pt x="2715082" y="625923"/>
                    <a:pt x="2703906" y="631003"/>
                    <a:pt x="2692603" y="627193"/>
                  </a:cubicBezTo>
                  <a:cubicBezTo>
                    <a:pt x="2642311" y="610365"/>
                    <a:pt x="2588781" y="598427"/>
                    <a:pt x="2561412" y="536705"/>
                  </a:cubicBezTo>
                  <a:cubicBezTo>
                    <a:pt x="2563063" y="541975"/>
                    <a:pt x="2564270" y="543943"/>
                    <a:pt x="2565286" y="546420"/>
                  </a:cubicBezTo>
                  <a:cubicBezTo>
                    <a:pt x="2572715" y="563883"/>
                    <a:pt x="2605291" y="576075"/>
                    <a:pt x="2584717" y="598300"/>
                  </a:cubicBezTo>
                  <a:cubicBezTo>
                    <a:pt x="2566492" y="618049"/>
                    <a:pt x="2539886" y="634876"/>
                    <a:pt x="2509660" y="623001"/>
                  </a:cubicBezTo>
                  <a:cubicBezTo>
                    <a:pt x="2478608" y="610809"/>
                    <a:pt x="2444064" y="616842"/>
                    <a:pt x="2413711" y="600522"/>
                  </a:cubicBezTo>
                  <a:cubicBezTo>
                    <a:pt x="2406155" y="596458"/>
                    <a:pt x="2395106" y="595950"/>
                    <a:pt x="2390026" y="606301"/>
                  </a:cubicBezTo>
                  <a:cubicBezTo>
                    <a:pt x="2384565" y="617350"/>
                    <a:pt x="2391740" y="626938"/>
                    <a:pt x="2396058" y="636781"/>
                  </a:cubicBezTo>
                  <a:cubicBezTo>
                    <a:pt x="2423427" y="699329"/>
                    <a:pt x="2462606" y="752860"/>
                    <a:pt x="2505342" y="803787"/>
                  </a:cubicBezTo>
                  <a:cubicBezTo>
                    <a:pt x="2518423" y="819345"/>
                    <a:pt x="2521979" y="846586"/>
                    <a:pt x="2549220" y="844745"/>
                  </a:cubicBezTo>
                  <a:cubicBezTo>
                    <a:pt x="2567381" y="850015"/>
                    <a:pt x="2564778" y="871034"/>
                    <a:pt x="2574493" y="882781"/>
                  </a:cubicBezTo>
                  <a:cubicBezTo>
                    <a:pt x="2595258" y="914913"/>
                    <a:pt x="2611958" y="949647"/>
                    <a:pt x="2636025" y="979810"/>
                  </a:cubicBezTo>
                  <a:cubicBezTo>
                    <a:pt x="2652344" y="1000193"/>
                    <a:pt x="2654694" y="1029911"/>
                    <a:pt x="2666568" y="1054867"/>
                  </a:cubicBezTo>
                  <a:cubicBezTo>
                    <a:pt x="2703462" y="1132655"/>
                    <a:pt x="2754579" y="1197616"/>
                    <a:pt x="2808745" y="1260799"/>
                  </a:cubicBezTo>
                  <a:cubicBezTo>
                    <a:pt x="2805697" y="1282960"/>
                    <a:pt x="2825953" y="1307472"/>
                    <a:pt x="2803030" y="1327664"/>
                  </a:cubicBezTo>
                  <a:cubicBezTo>
                    <a:pt x="2772804" y="1327664"/>
                    <a:pt x="2780043" y="1292358"/>
                    <a:pt x="2765374" y="1280675"/>
                  </a:cubicBezTo>
                  <a:cubicBezTo>
                    <a:pt x="2804554" y="1363542"/>
                    <a:pt x="2853830" y="1442473"/>
                    <a:pt x="2899169" y="1523880"/>
                  </a:cubicBezTo>
                  <a:cubicBezTo>
                    <a:pt x="2907805" y="1539375"/>
                    <a:pt x="2917965" y="1552583"/>
                    <a:pt x="2931046" y="1563822"/>
                  </a:cubicBezTo>
                  <a:cubicBezTo>
                    <a:pt x="2945587" y="1576268"/>
                    <a:pt x="2954668" y="1593350"/>
                    <a:pt x="2955366" y="1612908"/>
                  </a:cubicBezTo>
                  <a:cubicBezTo>
                    <a:pt x="2957589" y="1672471"/>
                    <a:pt x="2988386" y="1713429"/>
                    <a:pt x="3028010" y="1750195"/>
                  </a:cubicBezTo>
                  <a:cubicBezTo>
                    <a:pt x="3042742" y="1763848"/>
                    <a:pt x="3068396" y="1776992"/>
                    <a:pt x="3044711" y="180544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="" xmlns:a16="http://schemas.microsoft.com/office/drawing/2014/main" id="{040364B7-E8C0-4F6B-BA20-BACAD6DD7890}"/>
                </a:ext>
              </a:extLst>
            </p:cNvPr>
            <p:cNvSpPr/>
            <p:nvPr/>
          </p:nvSpPr>
          <p:spPr>
            <a:xfrm>
              <a:off x="11223625" y="5123223"/>
              <a:ext cx="968375" cy="2244539"/>
            </a:xfrm>
            <a:custGeom>
              <a:avLst/>
              <a:gdLst>
                <a:gd name="connsiteX0" fmla="*/ 967550 w 968375"/>
                <a:gd name="connsiteY0" fmla="*/ 1049133 h 2244539"/>
                <a:gd name="connsiteX1" fmla="*/ 968375 w 968375"/>
                <a:gd name="connsiteY1" fmla="*/ 2215189 h 2244539"/>
                <a:gd name="connsiteX2" fmla="*/ 941070 w 968375"/>
                <a:gd name="connsiteY2" fmla="*/ 2244526 h 2244539"/>
                <a:gd name="connsiteX3" fmla="*/ 556323 w 968375"/>
                <a:gd name="connsiteY3" fmla="*/ 2243764 h 2244539"/>
                <a:gd name="connsiteX4" fmla="*/ 540639 w 968375"/>
                <a:gd name="connsiteY4" fmla="*/ 2225984 h 2244539"/>
                <a:gd name="connsiteX5" fmla="*/ 454216 w 968375"/>
                <a:gd name="connsiteY5" fmla="*/ 2215253 h 2244539"/>
                <a:gd name="connsiteX6" fmla="*/ 384556 w 968375"/>
                <a:gd name="connsiteY6" fmla="*/ 2187567 h 2244539"/>
                <a:gd name="connsiteX7" fmla="*/ 372364 w 968375"/>
                <a:gd name="connsiteY7" fmla="*/ 1992367 h 2244539"/>
                <a:gd name="connsiteX8" fmla="*/ 375412 w 968375"/>
                <a:gd name="connsiteY8" fmla="*/ 1854444 h 2244539"/>
                <a:gd name="connsiteX9" fmla="*/ 364934 w 968375"/>
                <a:gd name="connsiteY9" fmla="*/ 1816153 h 2244539"/>
                <a:gd name="connsiteX10" fmla="*/ 367474 w 968375"/>
                <a:gd name="connsiteY10" fmla="*/ 1763066 h 2244539"/>
                <a:gd name="connsiteX11" fmla="*/ 357695 w 968375"/>
                <a:gd name="connsiteY11" fmla="*/ 1683945 h 2244539"/>
                <a:gd name="connsiteX12" fmla="*/ 320611 w 968375"/>
                <a:gd name="connsiteY12" fmla="*/ 1657974 h 2244539"/>
                <a:gd name="connsiteX13" fmla="*/ 300736 w 968375"/>
                <a:gd name="connsiteY13" fmla="*/ 1617841 h 2244539"/>
                <a:gd name="connsiteX14" fmla="*/ 259461 w 968375"/>
                <a:gd name="connsiteY14" fmla="*/ 1469695 h 2244539"/>
                <a:gd name="connsiteX15" fmla="*/ 239141 w 968375"/>
                <a:gd name="connsiteY15" fmla="*/ 1436167 h 2244539"/>
                <a:gd name="connsiteX16" fmla="*/ 185483 w 968375"/>
                <a:gd name="connsiteY16" fmla="*/ 1264145 h 2244539"/>
                <a:gd name="connsiteX17" fmla="*/ 152336 w 968375"/>
                <a:gd name="connsiteY17" fmla="*/ 1139748 h 2244539"/>
                <a:gd name="connsiteX18" fmla="*/ 137858 w 968375"/>
                <a:gd name="connsiteY18" fmla="*/ 1107363 h 2244539"/>
                <a:gd name="connsiteX19" fmla="*/ 87440 w 968375"/>
                <a:gd name="connsiteY19" fmla="*/ 967979 h 2244539"/>
                <a:gd name="connsiteX20" fmla="*/ 77343 w 968375"/>
                <a:gd name="connsiteY20" fmla="*/ 946072 h 2244539"/>
                <a:gd name="connsiteX21" fmla="*/ 91249 w 968375"/>
                <a:gd name="connsiteY21" fmla="*/ 883651 h 2244539"/>
                <a:gd name="connsiteX22" fmla="*/ 145479 w 968375"/>
                <a:gd name="connsiteY22" fmla="*/ 899907 h 2244539"/>
                <a:gd name="connsiteX23" fmla="*/ 181610 w 968375"/>
                <a:gd name="connsiteY23" fmla="*/ 945119 h 2244539"/>
                <a:gd name="connsiteX24" fmla="*/ 69024 w 968375"/>
                <a:gd name="connsiteY24" fmla="*/ 814499 h 2244539"/>
                <a:gd name="connsiteX25" fmla="*/ 38291 w 968375"/>
                <a:gd name="connsiteY25" fmla="*/ 802815 h 2244539"/>
                <a:gd name="connsiteX26" fmla="*/ 0 w 968375"/>
                <a:gd name="connsiteY26" fmla="*/ 771954 h 2244539"/>
                <a:gd name="connsiteX27" fmla="*/ 38798 w 968375"/>
                <a:gd name="connsiteY27" fmla="*/ 736013 h 2244539"/>
                <a:gd name="connsiteX28" fmla="*/ 68390 w 968375"/>
                <a:gd name="connsiteY28" fmla="*/ 729599 h 2244539"/>
                <a:gd name="connsiteX29" fmla="*/ 95186 w 968375"/>
                <a:gd name="connsiteY29" fmla="*/ 684577 h 2244539"/>
                <a:gd name="connsiteX30" fmla="*/ 90233 w 968375"/>
                <a:gd name="connsiteY30" fmla="*/ 648890 h 2244539"/>
                <a:gd name="connsiteX31" fmla="*/ 78994 w 968375"/>
                <a:gd name="connsiteY31" fmla="*/ 527795 h 2244539"/>
                <a:gd name="connsiteX32" fmla="*/ 107886 w 968375"/>
                <a:gd name="connsiteY32" fmla="*/ 482964 h 2244539"/>
                <a:gd name="connsiteX33" fmla="*/ 132588 w 968375"/>
                <a:gd name="connsiteY33" fmla="*/ 445944 h 2244539"/>
                <a:gd name="connsiteX34" fmla="*/ 148399 w 968375"/>
                <a:gd name="connsiteY34" fmla="*/ 389873 h 2244539"/>
                <a:gd name="connsiteX35" fmla="*/ 158814 w 968375"/>
                <a:gd name="connsiteY35" fmla="*/ 387777 h 2244539"/>
                <a:gd name="connsiteX36" fmla="*/ 170497 w 968375"/>
                <a:gd name="connsiteY36" fmla="*/ 397556 h 2244539"/>
                <a:gd name="connsiteX37" fmla="*/ 167767 w 968375"/>
                <a:gd name="connsiteY37" fmla="*/ 391206 h 2244539"/>
                <a:gd name="connsiteX38" fmla="*/ 168084 w 968375"/>
                <a:gd name="connsiteY38" fmla="*/ 302877 h 2244539"/>
                <a:gd name="connsiteX39" fmla="*/ 187261 w 968375"/>
                <a:gd name="connsiteY39" fmla="*/ 276398 h 2244539"/>
                <a:gd name="connsiteX40" fmla="*/ 217742 w 968375"/>
                <a:gd name="connsiteY40" fmla="*/ 286875 h 2244539"/>
                <a:gd name="connsiteX41" fmla="*/ 226885 w 968375"/>
                <a:gd name="connsiteY41" fmla="*/ 309164 h 2244539"/>
                <a:gd name="connsiteX42" fmla="*/ 301054 w 968375"/>
                <a:gd name="connsiteY42" fmla="*/ 339517 h 2244539"/>
                <a:gd name="connsiteX43" fmla="*/ 352552 w 968375"/>
                <a:gd name="connsiteY43" fmla="*/ 312466 h 2244539"/>
                <a:gd name="connsiteX44" fmla="*/ 352743 w 968375"/>
                <a:gd name="connsiteY44" fmla="*/ 242806 h 2244539"/>
                <a:gd name="connsiteX45" fmla="*/ 309817 w 968375"/>
                <a:gd name="connsiteY45" fmla="*/ 83229 h 2244539"/>
                <a:gd name="connsiteX46" fmla="*/ 300355 w 968375"/>
                <a:gd name="connsiteY46" fmla="*/ 7601 h 2244539"/>
                <a:gd name="connsiteX47" fmla="*/ 356298 w 968375"/>
                <a:gd name="connsiteY47" fmla="*/ 10141 h 2244539"/>
                <a:gd name="connsiteX48" fmla="*/ 452247 w 968375"/>
                <a:gd name="connsiteY48" fmla="*/ 31794 h 2244539"/>
                <a:gd name="connsiteX49" fmla="*/ 490792 w 968375"/>
                <a:gd name="connsiteY49" fmla="*/ 77515 h 2244539"/>
                <a:gd name="connsiteX50" fmla="*/ 492189 w 968375"/>
                <a:gd name="connsiteY50" fmla="*/ 89834 h 2244539"/>
                <a:gd name="connsiteX51" fmla="*/ 480631 w 968375"/>
                <a:gd name="connsiteY51" fmla="*/ 110408 h 2244539"/>
                <a:gd name="connsiteX52" fmla="*/ 500444 w 968375"/>
                <a:gd name="connsiteY52" fmla="*/ 145587 h 2244539"/>
                <a:gd name="connsiteX53" fmla="*/ 542989 w 968375"/>
                <a:gd name="connsiteY53" fmla="*/ 150604 h 2244539"/>
                <a:gd name="connsiteX54" fmla="*/ 529844 w 968375"/>
                <a:gd name="connsiteY54" fmla="*/ 126918 h 2244539"/>
                <a:gd name="connsiteX55" fmla="*/ 600456 w 968375"/>
                <a:gd name="connsiteY55" fmla="*/ 53321 h 2244539"/>
                <a:gd name="connsiteX56" fmla="*/ 719582 w 968375"/>
                <a:gd name="connsiteY56" fmla="*/ 100946 h 2244539"/>
                <a:gd name="connsiteX57" fmla="*/ 741617 w 968375"/>
                <a:gd name="connsiteY57" fmla="*/ 151366 h 2244539"/>
                <a:gd name="connsiteX58" fmla="*/ 781939 w 968375"/>
                <a:gd name="connsiteY58" fmla="*/ 281605 h 2244539"/>
                <a:gd name="connsiteX59" fmla="*/ 795845 w 968375"/>
                <a:gd name="connsiteY59" fmla="*/ 340215 h 2244539"/>
                <a:gd name="connsiteX60" fmla="*/ 820865 w 968375"/>
                <a:gd name="connsiteY60" fmla="*/ 461945 h 2244539"/>
                <a:gd name="connsiteX61" fmla="*/ 825119 w 968375"/>
                <a:gd name="connsiteY61" fmla="*/ 485694 h 2244539"/>
                <a:gd name="connsiteX62" fmla="*/ 856425 w 968375"/>
                <a:gd name="connsiteY62" fmla="*/ 581898 h 2244539"/>
                <a:gd name="connsiteX63" fmla="*/ 893826 w 968375"/>
                <a:gd name="connsiteY63" fmla="*/ 780971 h 2244539"/>
                <a:gd name="connsiteX64" fmla="*/ 858583 w 968375"/>
                <a:gd name="connsiteY64" fmla="*/ 818436 h 2244539"/>
                <a:gd name="connsiteX65" fmla="*/ 762698 w 968375"/>
                <a:gd name="connsiteY65" fmla="*/ 804593 h 2244539"/>
                <a:gd name="connsiteX66" fmla="*/ 745172 w 968375"/>
                <a:gd name="connsiteY66" fmla="*/ 808594 h 2244539"/>
                <a:gd name="connsiteX67" fmla="*/ 744919 w 968375"/>
                <a:gd name="connsiteY67" fmla="*/ 819452 h 2244539"/>
                <a:gd name="connsiteX68" fmla="*/ 762508 w 968375"/>
                <a:gd name="connsiteY68" fmla="*/ 823389 h 2244539"/>
                <a:gd name="connsiteX69" fmla="*/ 819468 w 968375"/>
                <a:gd name="connsiteY69" fmla="*/ 819325 h 2244539"/>
                <a:gd name="connsiteX70" fmla="*/ 901192 w 968375"/>
                <a:gd name="connsiteY70" fmla="*/ 887715 h 2244539"/>
                <a:gd name="connsiteX71" fmla="*/ 967486 w 968375"/>
                <a:gd name="connsiteY71" fmla="*/ 1048815 h 2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8375" h="2244539">
                  <a:moveTo>
                    <a:pt x="967550" y="1049133"/>
                  </a:moveTo>
                  <a:cubicBezTo>
                    <a:pt x="967613" y="1437818"/>
                    <a:pt x="967422" y="1826503"/>
                    <a:pt x="968375" y="2215189"/>
                  </a:cubicBezTo>
                  <a:cubicBezTo>
                    <a:pt x="968439" y="2239573"/>
                    <a:pt x="963867" y="2244843"/>
                    <a:pt x="941070" y="2244526"/>
                  </a:cubicBezTo>
                  <a:cubicBezTo>
                    <a:pt x="812864" y="2243002"/>
                    <a:pt x="684594" y="2243764"/>
                    <a:pt x="556323" y="2243764"/>
                  </a:cubicBezTo>
                  <a:cubicBezTo>
                    <a:pt x="551053" y="2237922"/>
                    <a:pt x="545592" y="2232207"/>
                    <a:pt x="540639" y="2225984"/>
                  </a:cubicBezTo>
                  <a:cubicBezTo>
                    <a:pt x="510349" y="2187503"/>
                    <a:pt x="489712" y="2184963"/>
                    <a:pt x="454216" y="2215253"/>
                  </a:cubicBezTo>
                  <a:cubicBezTo>
                    <a:pt x="417258" y="2246812"/>
                    <a:pt x="396621" y="2236207"/>
                    <a:pt x="384556" y="2187567"/>
                  </a:cubicBezTo>
                  <a:cubicBezTo>
                    <a:pt x="368427" y="2122605"/>
                    <a:pt x="377761" y="2057010"/>
                    <a:pt x="372364" y="1992367"/>
                  </a:cubicBezTo>
                  <a:cubicBezTo>
                    <a:pt x="368491" y="1945313"/>
                    <a:pt x="357632" y="1900799"/>
                    <a:pt x="375412" y="1854444"/>
                  </a:cubicBezTo>
                  <a:cubicBezTo>
                    <a:pt x="379857" y="1842823"/>
                    <a:pt x="371539" y="1828154"/>
                    <a:pt x="364934" y="1816153"/>
                  </a:cubicBezTo>
                  <a:cubicBezTo>
                    <a:pt x="354902" y="1797928"/>
                    <a:pt x="355981" y="1781291"/>
                    <a:pt x="367474" y="1763066"/>
                  </a:cubicBezTo>
                  <a:cubicBezTo>
                    <a:pt x="385763" y="1734047"/>
                    <a:pt x="381826" y="1706552"/>
                    <a:pt x="357695" y="1683945"/>
                  </a:cubicBezTo>
                  <a:cubicBezTo>
                    <a:pt x="346583" y="1673531"/>
                    <a:pt x="333375" y="1666102"/>
                    <a:pt x="320611" y="1657974"/>
                  </a:cubicBezTo>
                  <a:cubicBezTo>
                    <a:pt x="307657" y="1649655"/>
                    <a:pt x="297815" y="1637463"/>
                    <a:pt x="300736" y="1617841"/>
                  </a:cubicBezTo>
                  <a:cubicBezTo>
                    <a:pt x="309118" y="1561644"/>
                    <a:pt x="284035" y="1515289"/>
                    <a:pt x="259461" y="1469695"/>
                  </a:cubicBezTo>
                  <a:cubicBezTo>
                    <a:pt x="253429" y="1458456"/>
                    <a:pt x="242570" y="1449820"/>
                    <a:pt x="239141" y="1436167"/>
                  </a:cubicBezTo>
                  <a:cubicBezTo>
                    <a:pt x="228156" y="1376350"/>
                    <a:pt x="204089" y="1321232"/>
                    <a:pt x="185483" y="1264145"/>
                  </a:cubicBezTo>
                  <a:cubicBezTo>
                    <a:pt x="205549" y="1213154"/>
                    <a:pt x="195834" y="1171625"/>
                    <a:pt x="152336" y="1139748"/>
                  </a:cubicBezTo>
                  <a:cubicBezTo>
                    <a:pt x="142621" y="1132636"/>
                    <a:pt x="139573" y="1119809"/>
                    <a:pt x="137858" y="1107363"/>
                  </a:cubicBezTo>
                  <a:cubicBezTo>
                    <a:pt x="130746" y="1056880"/>
                    <a:pt x="114618" y="1010144"/>
                    <a:pt x="87440" y="967979"/>
                  </a:cubicBezTo>
                  <a:cubicBezTo>
                    <a:pt x="83058" y="961248"/>
                    <a:pt x="78931" y="953946"/>
                    <a:pt x="77343" y="946072"/>
                  </a:cubicBezTo>
                  <a:cubicBezTo>
                    <a:pt x="72644" y="922958"/>
                    <a:pt x="68263" y="897875"/>
                    <a:pt x="91249" y="883651"/>
                  </a:cubicBezTo>
                  <a:cubicBezTo>
                    <a:pt x="112078" y="870760"/>
                    <a:pt x="131381" y="886064"/>
                    <a:pt x="145479" y="899907"/>
                  </a:cubicBezTo>
                  <a:cubicBezTo>
                    <a:pt x="158750" y="912988"/>
                    <a:pt x="170117" y="929498"/>
                    <a:pt x="181610" y="945119"/>
                  </a:cubicBezTo>
                  <a:cubicBezTo>
                    <a:pt x="149860" y="895907"/>
                    <a:pt x="94107" y="870760"/>
                    <a:pt x="69024" y="814499"/>
                  </a:cubicBezTo>
                  <a:cubicBezTo>
                    <a:pt x="63691" y="802498"/>
                    <a:pt x="50292" y="801863"/>
                    <a:pt x="38291" y="802815"/>
                  </a:cubicBezTo>
                  <a:cubicBezTo>
                    <a:pt x="19748" y="800720"/>
                    <a:pt x="5779" y="792211"/>
                    <a:pt x="0" y="771954"/>
                  </a:cubicBezTo>
                  <a:cubicBezTo>
                    <a:pt x="1206" y="745411"/>
                    <a:pt x="19939" y="740585"/>
                    <a:pt x="38798" y="736013"/>
                  </a:cubicBezTo>
                  <a:cubicBezTo>
                    <a:pt x="48578" y="733663"/>
                    <a:pt x="58356" y="730933"/>
                    <a:pt x="68390" y="729599"/>
                  </a:cubicBezTo>
                  <a:cubicBezTo>
                    <a:pt x="94170" y="726107"/>
                    <a:pt x="104457" y="711819"/>
                    <a:pt x="95186" y="684577"/>
                  </a:cubicBezTo>
                  <a:cubicBezTo>
                    <a:pt x="91186" y="672894"/>
                    <a:pt x="86551" y="660320"/>
                    <a:pt x="90233" y="648890"/>
                  </a:cubicBezTo>
                  <a:cubicBezTo>
                    <a:pt x="103822" y="606282"/>
                    <a:pt x="98361" y="567927"/>
                    <a:pt x="78994" y="527795"/>
                  </a:cubicBezTo>
                  <a:cubicBezTo>
                    <a:pt x="67818" y="504618"/>
                    <a:pt x="82741" y="486075"/>
                    <a:pt x="107886" y="482964"/>
                  </a:cubicBezTo>
                  <a:cubicBezTo>
                    <a:pt x="129413" y="480297"/>
                    <a:pt x="140144" y="472741"/>
                    <a:pt x="132588" y="445944"/>
                  </a:cubicBezTo>
                  <a:cubicBezTo>
                    <a:pt x="126809" y="425496"/>
                    <a:pt x="141288" y="408097"/>
                    <a:pt x="148399" y="389873"/>
                  </a:cubicBezTo>
                  <a:cubicBezTo>
                    <a:pt x="151702" y="388158"/>
                    <a:pt x="155131" y="387460"/>
                    <a:pt x="158814" y="387777"/>
                  </a:cubicBezTo>
                  <a:cubicBezTo>
                    <a:pt x="163894" y="389365"/>
                    <a:pt x="167386" y="393238"/>
                    <a:pt x="170497" y="397556"/>
                  </a:cubicBezTo>
                  <a:cubicBezTo>
                    <a:pt x="169990" y="395270"/>
                    <a:pt x="168021" y="393492"/>
                    <a:pt x="167767" y="391206"/>
                  </a:cubicBezTo>
                  <a:cubicBezTo>
                    <a:pt x="164338" y="361869"/>
                    <a:pt x="174689" y="332722"/>
                    <a:pt x="168084" y="302877"/>
                  </a:cubicBezTo>
                  <a:cubicBezTo>
                    <a:pt x="165164" y="289669"/>
                    <a:pt x="175323" y="280208"/>
                    <a:pt x="187261" y="276398"/>
                  </a:cubicBezTo>
                  <a:cubicBezTo>
                    <a:pt x="199263" y="272587"/>
                    <a:pt x="209868" y="276207"/>
                    <a:pt x="217742" y="286875"/>
                  </a:cubicBezTo>
                  <a:cubicBezTo>
                    <a:pt x="222504" y="293352"/>
                    <a:pt x="223583" y="301861"/>
                    <a:pt x="226885" y="309164"/>
                  </a:cubicBezTo>
                  <a:cubicBezTo>
                    <a:pt x="247459" y="354122"/>
                    <a:pt x="258191" y="357995"/>
                    <a:pt x="301054" y="339517"/>
                  </a:cubicBezTo>
                  <a:cubicBezTo>
                    <a:pt x="318897" y="331770"/>
                    <a:pt x="343091" y="338374"/>
                    <a:pt x="352552" y="312466"/>
                  </a:cubicBezTo>
                  <a:cubicBezTo>
                    <a:pt x="360997" y="289352"/>
                    <a:pt x="368173" y="266111"/>
                    <a:pt x="352743" y="242806"/>
                  </a:cubicBezTo>
                  <a:cubicBezTo>
                    <a:pt x="343916" y="187878"/>
                    <a:pt x="330708" y="134411"/>
                    <a:pt x="309817" y="83229"/>
                  </a:cubicBezTo>
                  <a:cubicBezTo>
                    <a:pt x="299974" y="59099"/>
                    <a:pt x="288925" y="34969"/>
                    <a:pt x="300355" y="7601"/>
                  </a:cubicBezTo>
                  <a:cubicBezTo>
                    <a:pt x="319469" y="-4147"/>
                    <a:pt x="337376" y="-1480"/>
                    <a:pt x="356298" y="10141"/>
                  </a:cubicBezTo>
                  <a:cubicBezTo>
                    <a:pt x="385763" y="28302"/>
                    <a:pt x="418402" y="34144"/>
                    <a:pt x="452247" y="31794"/>
                  </a:cubicBezTo>
                  <a:cubicBezTo>
                    <a:pt x="474345" y="38081"/>
                    <a:pt x="489394" y="51225"/>
                    <a:pt x="490792" y="77515"/>
                  </a:cubicBezTo>
                  <a:cubicBezTo>
                    <a:pt x="492252" y="81452"/>
                    <a:pt x="492633" y="85643"/>
                    <a:pt x="492189" y="89834"/>
                  </a:cubicBezTo>
                  <a:cubicBezTo>
                    <a:pt x="490601" y="98152"/>
                    <a:pt x="483108" y="102978"/>
                    <a:pt x="480631" y="110408"/>
                  </a:cubicBezTo>
                  <a:cubicBezTo>
                    <a:pt x="473964" y="130220"/>
                    <a:pt x="475234" y="146031"/>
                    <a:pt x="500444" y="145587"/>
                  </a:cubicBezTo>
                  <a:cubicBezTo>
                    <a:pt x="513144" y="145397"/>
                    <a:pt x="525717" y="146095"/>
                    <a:pt x="542989" y="150604"/>
                  </a:cubicBezTo>
                  <a:cubicBezTo>
                    <a:pt x="534924" y="142031"/>
                    <a:pt x="530479" y="135300"/>
                    <a:pt x="529844" y="126918"/>
                  </a:cubicBezTo>
                  <a:cubicBezTo>
                    <a:pt x="524637" y="68053"/>
                    <a:pt x="540576" y="51035"/>
                    <a:pt x="600456" y="53321"/>
                  </a:cubicBezTo>
                  <a:cubicBezTo>
                    <a:pt x="644906" y="55035"/>
                    <a:pt x="684657" y="70276"/>
                    <a:pt x="719582" y="100946"/>
                  </a:cubicBezTo>
                  <a:cubicBezTo>
                    <a:pt x="735203" y="114662"/>
                    <a:pt x="727773" y="138221"/>
                    <a:pt x="741617" y="151366"/>
                  </a:cubicBezTo>
                  <a:cubicBezTo>
                    <a:pt x="778701" y="186481"/>
                    <a:pt x="792290" y="228391"/>
                    <a:pt x="781939" y="281605"/>
                  </a:cubicBezTo>
                  <a:cubicBezTo>
                    <a:pt x="778319" y="300274"/>
                    <a:pt x="788162" y="321483"/>
                    <a:pt x="795845" y="340215"/>
                  </a:cubicBezTo>
                  <a:cubicBezTo>
                    <a:pt x="811784" y="379014"/>
                    <a:pt x="820230" y="419591"/>
                    <a:pt x="820865" y="461945"/>
                  </a:cubicBezTo>
                  <a:cubicBezTo>
                    <a:pt x="820992" y="470200"/>
                    <a:pt x="820547" y="479472"/>
                    <a:pt x="825119" y="485694"/>
                  </a:cubicBezTo>
                  <a:cubicBezTo>
                    <a:pt x="846074" y="514397"/>
                    <a:pt x="845630" y="550719"/>
                    <a:pt x="856425" y="581898"/>
                  </a:cubicBezTo>
                  <a:cubicBezTo>
                    <a:pt x="879031" y="647049"/>
                    <a:pt x="872744" y="716518"/>
                    <a:pt x="893826" y="780971"/>
                  </a:cubicBezTo>
                  <a:cubicBezTo>
                    <a:pt x="902208" y="806625"/>
                    <a:pt x="886778" y="819135"/>
                    <a:pt x="858583" y="818436"/>
                  </a:cubicBezTo>
                  <a:cubicBezTo>
                    <a:pt x="826071" y="817611"/>
                    <a:pt x="793115" y="823199"/>
                    <a:pt x="762698" y="804593"/>
                  </a:cubicBezTo>
                  <a:cubicBezTo>
                    <a:pt x="757492" y="801418"/>
                    <a:pt x="750062" y="803006"/>
                    <a:pt x="745172" y="808594"/>
                  </a:cubicBezTo>
                  <a:cubicBezTo>
                    <a:pt x="742315" y="811896"/>
                    <a:pt x="741997" y="816214"/>
                    <a:pt x="744919" y="819452"/>
                  </a:cubicBezTo>
                  <a:cubicBezTo>
                    <a:pt x="749808" y="824850"/>
                    <a:pt x="756476" y="825739"/>
                    <a:pt x="762508" y="823389"/>
                  </a:cubicBezTo>
                  <a:cubicBezTo>
                    <a:pt x="781241" y="816150"/>
                    <a:pt x="800481" y="820214"/>
                    <a:pt x="819468" y="819325"/>
                  </a:cubicBezTo>
                  <a:cubicBezTo>
                    <a:pt x="872363" y="816722"/>
                    <a:pt x="887349" y="831073"/>
                    <a:pt x="901192" y="887715"/>
                  </a:cubicBezTo>
                  <a:cubicBezTo>
                    <a:pt x="915098" y="944929"/>
                    <a:pt x="944308" y="995602"/>
                    <a:pt x="967486" y="104881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="" xmlns:a16="http://schemas.microsoft.com/office/drawing/2014/main" id="{05196480-4944-424C-86C2-4B1503D4F67E}"/>
                </a:ext>
              </a:extLst>
            </p:cNvPr>
            <p:cNvSpPr/>
            <p:nvPr/>
          </p:nvSpPr>
          <p:spPr>
            <a:xfrm>
              <a:off x="6576216" y="1714"/>
              <a:ext cx="1782668" cy="1051528"/>
            </a:xfrm>
            <a:custGeom>
              <a:avLst/>
              <a:gdLst>
                <a:gd name="connsiteX0" fmla="*/ 83029 w 1782668"/>
                <a:gd name="connsiteY0" fmla="*/ 0 h 1051528"/>
                <a:gd name="connsiteX1" fmla="*/ 1393352 w 1782668"/>
                <a:gd name="connsiteY1" fmla="*/ 191 h 1051528"/>
                <a:gd name="connsiteX2" fmla="*/ 1474251 w 1782668"/>
                <a:gd name="connsiteY2" fmla="*/ 66040 h 1051528"/>
                <a:gd name="connsiteX3" fmla="*/ 1489871 w 1782668"/>
                <a:gd name="connsiteY3" fmla="*/ 121095 h 1051528"/>
                <a:gd name="connsiteX4" fmla="*/ 1546767 w 1782668"/>
                <a:gd name="connsiteY4" fmla="*/ 259589 h 1051528"/>
                <a:gd name="connsiteX5" fmla="*/ 1566262 w 1782668"/>
                <a:gd name="connsiteY5" fmla="*/ 285878 h 1051528"/>
                <a:gd name="connsiteX6" fmla="*/ 1544608 w 1782668"/>
                <a:gd name="connsiteY6" fmla="*/ 307532 h 1051528"/>
                <a:gd name="connsiteX7" fmla="*/ 1701327 w 1782668"/>
                <a:gd name="connsiteY7" fmla="*/ 385637 h 1051528"/>
                <a:gd name="connsiteX8" fmla="*/ 1659861 w 1782668"/>
                <a:gd name="connsiteY8" fmla="*/ 473585 h 1051528"/>
                <a:gd name="connsiteX9" fmla="*/ 1600234 w 1782668"/>
                <a:gd name="connsiteY9" fmla="*/ 468188 h 1051528"/>
                <a:gd name="connsiteX10" fmla="*/ 1579851 w 1782668"/>
                <a:gd name="connsiteY10" fmla="*/ 471680 h 1051528"/>
                <a:gd name="connsiteX11" fmla="*/ 1583153 w 1782668"/>
                <a:gd name="connsiteY11" fmla="*/ 497906 h 1051528"/>
                <a:gd name="connsiteX12" fmla="*/ 1616808 w 1782668"/>
                <a:gd name="connsiteY12" fmla="*/ 524132 h 1051528"/>
                <a:gd name="connsiteX13" fmla="*/ 1636176 w 1782668"/>
                <a:gd name="connsiteY13" fmla="*/ 623256 h 1051528"/>
                <a:gd name="connsiteX14" fmla="*/ 1625698 w 1782668"/>
                <a:gd name="connsiteY14" fmla="*/ 661673 h 1051528"/>
                <a:gd name="connsiteX15" fmla="*/ 1664496 w 1782668"/>
                <a:gd name="connsiteY15" fmla="*/ 808359 h 1051528"/>
                <a:gd name="connsiteX16" fmla="*/ 1731235 w 1782668"/>
                <a:gd name="connsiteY16" fmla="*/ 926469 h 1051528"/>
                <a:gd name="connsiteX17" fmla="*/ 1776574 w 1782668"/>
                <a:gd name="connsiteY17" fmla="*/ 978857 h 1051528"/>
                <a:gd name="connsiteX18" fmla="*/ 1757968 w 1782668"/>
                <a:gd name="connsiteY18" fmla="*/ 1041850 h 1051528"/>
                <a:gd name="connsiteX19" fmla="*/ 1708565 w 1782668"/>
                <a:gd name="connsiteY19" fmla="*/ 1029213 h 1051528"/>
                <a:gd name="connsiteX20" fmla="*/ 1587534 w 1782668"/>
                <a:gd name="connsiteY20" fmla="*/ 1006670 h 1051528"/>
                <a:gd name="connsiteX21" fmla="*/ 1570770 w 1782668"/>
                <a:gd name="connsiteY21" fmla="*/ 1021974 h 1051528"/>
                <a:gd name="connsiteX22" fmla="*/ 1510827 w 1782668"/>
                <a:gd name="connsiteY22" fmla="*/ 1039119 h 1051528"/>
                <a:gd name="connsiteX23" fmla="*/ 1490126 w 1782668"/>
                <a:gd name="connsiteY23" fmla="*/ 1034293 h 1051528"/>
                <a:gd name="connsiteX24" fmla="*/ 1438309 w 1782668"/>
                <a:gd name="connsiteY24" fmla="*/ 1028768 h 1051528"/>
                <a:gd name="connsiteX25" fmla="*/ 1392336 w 1782668"/>
                <a:gd name="connsiteY25" fmla="*/ 1035436 h 1051528"/>
                <a:gd name="connsiteX26" fmla="*/ 1293720 w 1782668"/>
                <a:gd name="connsiteY26" fmla="*/ 1038166 h 1051528"/>
                <a:gd name="connsiteX27" fmla="*/ 1271431 w 1782668"/>
                <a:gd name="connsiteY27" fmla="*/ 1038103 h 1051528"/>
                <a:gd name="connsiteX28" fmla="*/ 1201708 w 1782668"/>
                <a:gd name="connsiteY28" fmla="*/ 1033785 h 1051528"/>
                <a:gd name="connsiteX29" fmla="*/ 1137764 w 1782668"/>
                <a:gd name="connsiteY29" fmla="*/ 977524 h 1051528"/>
                <a:gd name="connsiteX30" fmla="*/ 1126905 w 1782668"/>
                <a:gd name="connsiteY30" fmla="*/ 966602 h 1051528"/>
                <a:gd name="connsiteX31" fmla="*/ 986126 w 1782668"/>
                <a:gd name="connsiteY31" fmla="*/ 888750 h 1051528"/>
                <a:gd name="connsiteX32" fmla="*/ 899131 w 1782668"/>
                <a:gd name="connsiteY32" fmla="*/ 864874 h 1051528"/>
                <a:gd name="connsiteX33" fmla="*/ 845219 w 1782668"/>
                <a:gd name="connsiteY33" fmla="*/ 805819 h 1051528"/>
                <a:gd name="connsiteX34" fmla="*/ 789466 w 1782668"/>
                <a:gd name="connsiteY34" fmla="*/ 754193 h 1051528"/>
                <a:gd name="connsiteX35" fmla="*/ 754668 w 1782668"/>
                <a:gd name="connsiteY35" fmla="*/ 724602 h 1051528"/>
                <a:gd name="connsiteX36" fmla="*/ 729777 w 1782668"/>
                <a:gd name="connsiteY36" fmla="*/ 694312 h 1051528"/>
                <a:gd name="connsiteX37" fmla="*/ 711298 w 1782668"/>
                <a:gd name="connsiteY37" fmla="*/ 641988 h 1051528"/>
                <a:gd name="connsiteX38" fmla="*/ 766988 w 1782668"/>
                <a:gd name="connsiteY38" fmla="*/ 608777 h 1051528"/>
                <a:gd name="connsiteX39" fmla="*/ 809596 w 1782668"/>
                <a:gd name="connsiteY39" fmla="*/ 613349 h 1051528"/>
                <a:gd name="connsiteX40" fmla="*/ 752192 w 1782668"/>
                <a:gd name="connsiteY40" fmla="*/ 605666 h 1051528"/>
                <a:gd name="connsiteX41" fmla="*/ 692248 w 1782668"/>
                <a:gd name="connsiteY41" fmla="*/ 566486 h 1051528"/>
                <a:gd name="connsiteX42" fmla="*/ 684882 w 1782668"/>
                <a:gd name="connsiteY42" fmla="*/ 542674 h 1051528"/>
                <a:gd name="connsiteX43" fmla="*/ 695423 w 1782668"/>
                <a:gd name="connsiteY43" fmla="*/ 580075 h 1051528"/>
                <a:gd name="connsiteX44" fmla="*/ 682469 w 1782668"/>
                <a:gd name="connsiteY44" fmla="*/ 670119 h 1051528"/>
                <a:gd name="connsiteX45" fmla="*/ 584107 w 1782668"/>
                <a:gd name="connsiteY45" fmla="*/ 708092 h 1051528"/>
                <a:gd name="connsiteX46" fmla="*/ 518131 w 1782668"/>
                <a:gd name="connsiteY46" fmla="*/ 630939 h 1051528"/>
                <a:gd name="connsiteX47" fmla="*/ 462886 w 1782668"/>
                <a:gd name="connsiteY47" fmla="*/ 585917 h 1051528"/>
                <a:gd name="connsiteX48" fmla="*/ 420468 w 1782668"/>
                <a:gd name="connsiteY48" fmla="*/ 542039 h 1051528"/>
                <a:gd name="connsiteX49" fmla="*/ 372779 w 1782668"/>
                <a:gd name="connsiteY49" fmla="*/ 454662 h 1051528"/>
                <a:gd name="connsiteX50" fmla="*/ 346808 w 1782668"/>
                <a:gd name="connsiteY50" fmla="*/ 410212 h 1051528"/>
                <a:gd name="connsiteX51" fmla="*/ 312264 w 1782668"/>
                <a:gd name="connsiteY51" fmla="*/ 307215 h 1051528"/>
                <a:gd name="connsiteX52" fmla="*/ 266989 w 1782668"/>
                <a:gd name="connsiteY52" fmla="*/ 375922 h 1051528"/>
                <a:gd name="connsiteX53" fmla="*/ 256193 w 1782668"/>
                <a:gd name="connsiteY53" fmla="*/ 459425 h 1051528"/>
                <a:gd name="connsiteX54" fmla="*/ 244637 w 1782668"/>
                <a:gd name="connsiteY54" fmla="*/ 510606 h 1051528"/>
                <a:gd name="connsiteX55" fmla="*/ 198853 w 1782668"/>
                <a:gd name="connsiteY55" fmla="*/ 495239 h 1051528"/>
                <a:gd name="connsiteX56" fmla="*/ 71599 w 1782668"/>
                <a:gd name="connsiteY56" fmla="*/ 470982 h 1051528"/>
                <a:gd name="connsiteX57" fmla="*/ 6257 w 1782668"/>
                <a:gd name="connsiteY57" fmla="*/ 430151 h 1051528"/>
                <a:gd name="connsiteX58" fmla="*/ 17433 w 1782668"/>
                <a:gd name="connsiteY58" fmla="*/ 372429 h 1051528"/>
                <a:gd name="connsiteX59" fmla="*/ 54137 w 1782668"/>
                <a:gd name="connsiteY59" fmla="*/ 200661 h 1051528"/>
                <a:gd name="connsiteX60" fmla="*/ 73377 w 1782668"/>
                <a:gd name="connsiteY60" fmla="*/ 143574 h 1051528"/>
                <a:gd name="connsiteX61" fmla="*/ 80235 w 1782668"/>
                <a:gd name="connsiteY61" fmla="*/ 69342 h 1051528"/>
                <a:gd name="connsiteX62" fmla="*/ 82965 w 1782668"/>
                <a:gd name="connsiteY62" fmla="*/ 64 h 105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82668" h="1051528">
                  <a:moveTo>
                    <a:pt x="83029" y="0"/>
                  </a:moveTo>
                  <a:cubicBezTo>
                    <a:pt x="519782" y="64"/>
                    <a:pt x="956599" y="127"/>
                    <a:pt x="1393352" y="191"/>
                  </a:cubicBezTo>
                  <a:cubicBezTo>
                    <a:pt x="1424847" y="15685"/>
                    <a:pt x="1447898" y="43371"/>
                    <a:pt x="1474251" y="66040"/>
                  </a:cubicBezTo>
                  <a:cubicBezTo>
                    <a:pt x="1489300" y="78994"/>
                    <a:pt x="1496285" y="98235"/>
                    <a:pt x="1489871" y="121095"/>
                  </a:cubicBezTo>
                  <a:cubicBezTo>
                    <a:pt x="1470821" y="189104"/>
                    <a:pt x="1486062" y="226125"/>
                    <a:pt x="1546767" y="259589"/>
                  </a:cubicBezTo>
                  <a:cubicBezTo>
                    <a:pt x="1557626" y="265558"/>
                    <a:pt x="1567468" y="270892"/>
                    <a:pt x="1566262" y="285878"/>
                  </a:cubicBezTo>
                  <a:cubicBezTo>
                    <a:pt x="1564928" y="302515"/>
                    <a:pt x="1552927" y="305881"/>
                    <a:pt x="1544608" y="307532"/>
                  </a:cubicBezTo>
                  <a:cubicBezTo>
                    <a:pt x="1584740" y="301182"/>
                    <a:pt x="1677958" y="346077"/>
                    <a:pt x="1701327" y="385637"/>
                  </a:cubicBezTo>
                  <a:cubicBezTo>
                    <a:pt x="1717709" y="413260"/>
                    <a:pt x="1690404" y="473776"/>
                    <a:pt x="1659861" y="473585"/>
                  </a:cubicBezTo>
                  <a:cubicBezTo>
                    <a:pt x="1640176" y="473458"/>
                    <a:pt x="1619412" y="481015"/>
                    <a:pt x="1600234" y="468188"/>
                  </a:cubicBezTo>
                  <a:cubicBezTo>
                    <a:pt x="1593567" y="463679"/>
                    <a:pt x="1585121" y="463616"/>
                    <a:pt x="1579851" y="471680"/>
                  </a:cubicBezTo>
                  <a:cubicBezTo>
                    <a:pt x="1573691" y="481078"/>
                    <a:pt x="1577565" y="490032"/>
                    <a:pt x="1583153" y="497906"/>
                  </a:cubicBezTo>
                  <a:cubicBezTo>
                    <a:pt x="1591853" y="510225"/>
                    <a:pt x="1605505" y="515495"/>
                    <a:pt x="1616808" y="524132"/>
                  </a:cubicBezTo>
                  <a:cubicBezTo>
                    <a:pt x="1655479" y="553659"/>
                    <a:pt x="1661004" y="581282"/>
                    <a:pt x="1636176" y="623256"/>
                  </a:cubicBezTo>
                  <a:cubicBezTo>
                    <a:pt x="1629064" y="635257"/>
                    <a:pt x="1625190" y="647703"/>
                    <a:pt x="1625698" y="661673"/>
                  </a:cubicBezTo>
                  <a:cubicBezTo>
                    <a:pt x="1627540" y="713934"/>
                    <a:pt x="1636811" y="764099"/>
                    <a:pt x="1664496" y="808359"/>
                  </a:cubicBezTo>
                  <a:cubicBezTo>
                    <a:pt x="1688436" y="846586"/>
                    <a:pt x="1716058" y="881956"/>
                    <a:pt x="1731235" y="926469"/>
                  </a:cubicBezTo>
                  <a:cubicBezTo>
                    <a:pt x="1738855" y="948695"/>
                    <a:pt x="1756571" y="966157"/>
                    <a:pt x="1776574" y="978857"/>
                  </a:cubicBezTo>
                  <a:cubicBezTo>
                    <a:pt x="1792195" y="1007178"/>
                    <a:pt x="1774796" y="1026800"/>
                    <a:pt x="1757968" y="1041850"/>
                  </a:cubicBezTo>
                  <a:cubicBezTo>
                    <a:pt x="1739998" y="1057915"/>
                    <a:pt x="1722472" y="1045088"/>
                    <a:pt x="1708565" y="1029213"/>
                  </a:cubicBezTo>
                  <a:cubicBezTo>
                    <a:pt x="1673450" y="989144"/>
                    <a:pt x="1629635" y="1002416"/>
                    <a:pt x="1587534" y="1006670"/>
                  </a:cubicBezTo>
                  <a:cubicBezTo>
                    <a:pt x="1579978" y="1007432"/>
                    <a:pt x="1574136" y="1014290"/>
                    <a:pt x="1570770" y="1021974"/>
                  </a:cubicBezTo>
                  <a:cubicBezTo>
                    <a:pt x="1557054" y="1053280"/>
                    <a:pt x="1537687" y="1060900"/>
                    <a:pt x="1510827" y="1039119"/>
                  </a:cubicBezTo>
                  <a:cubicBezTo>
                    <a:pt x="1504730" y="1034166"/>
                    <a:pt x="1497555" y="1029785"/>
                    <a:pt x="1490126" y="1034293"/>
                  </a:cubicBezTo>
                  <a:cubicBezTo>
                    <a:pt x="1471456" y="1045596"/>
                    <a:pt x="1456597" y="1049724"/>
                    <a:pt x="1438309" y="1028768"/>
                  </a:cubicBezTo>
                  <a:cubicBezTo>
                    <a:pt x="1426499" y="1015306"/>
                    <a:pt x="1409163" y="1041024"/>
                    <a:pt x="1392336" y="1035436"/>
                  </a:cubicBezTo>
                  <a:cubicBezTo>
                    <a:pt x="1359696" y="1045342"/>
                    <a:pt x="1327057" y="1050359"/>
                    <a:pt x="1293720" y="1038166"/>
                  </a:cubicBezTo>
                  <a:cubicBezTo>
                    <a:pt x="1286671" y="1035627"/>
                    <a:pt x="1277083" y="1033849"/>
                    <a:pt x="1271431" y="1038103"/>
                  </a:cubicBezTo>
                  <a:cubicBezTo>
                    <a:pt x="1246540" y="1056772"/>
                    <a:pt x="1225267" y="1042358"/>
                    <a:pt x="1201708" y="1033785"/>
                  </a:cubicBezTo>
                  <a:cubicBezTo>
                    <a:pt x="1173133" y="1023307"/>
                    <a:pt x="1145892" y="1014100"/>
                    <a:pt x="1137764" y="977524"/>
                  </a:cubicBezTo>
                  <a:cubicBezTo>
                    <a:pt x="1136684" y="972761"/>
                    <a:pt x="1131478" y="968062"/>
                    <a:pt x="1126905" y="966602"/>
                  </a:cubicBezTo>
                  <a:cubicBezTo>
                    <a:pt x="1075661" y="950409"/>
                    <a:pt x="1038704" y="905959"/>
                    <a:pt x="986126" y="888750"/>
                  </a:cubicBezTo>
                  <a:cubicBezTo>
                    <a:pt x="957043" y="879225"/>
                    <a:pt x="929738" y="869637"/>
                    <a:pt x="899131" y="864874"/>
                  </a:cubicBezTo>
                  <a:cubicBezTo>
                    <a:pt x="873414" y="860874"/>
                    <a:pt x="855189" y="832997"/>
                    <a:pt x="845219" y="805819"/>
                  </a:cubicBezTo>
                  <a:cubicBezTo>
                    <a:pt x="834678" y="777053"/>
                    <a:pt x="818232" y="759146"/>
                    <a:pt x="789466" y="754193"/>
                  </a:cubicBezTo>
                  <a:cubicBezTo>
                    <a:pt x="773274" y="751399"/>
                    <a:pt x="763178" y="738445"/>
                    <a:pt x="754668" y="724602"/>
                  </a:cubicBezTo>
                  <a:cubicBezTo>
                    <a:pt x="747620" y="713172"/>
                    <a:pt x="741397" y="700726"/>
                    <a:pt x="729777" y="694312"/>
                  </a:cubicBezTo>
                  <a:cubicBezTo>
                    <a:pt x="708631" y="682565"/>
                    <a:pt x="699233" y="668404"/>
                    <a:pt x="711298" y="641988"/>
                  </a:cubicBezTo>
                  <a:cubicBezTo>
                    <a:pt x="723236" y="615826"/>
                    <a:pt x="738413" y="601284"/>
                    <a:pt x="766988" y="608777"/>
                  </a:cubicBezTo>
                  <a:cubicBezTo>
                    <a:pt x="777909" y="611635"/>
                    <a:pt x="788958" y="615762"/>
                    <a:pt x="809596" y="613349"/>
                  </a:cubicBezTo>
                  <a:cubicBezTo>
                    <a:pt x="785212" y="606428"/>
                    <a:pt x="769464" y="602808"/>
                    <a:pt x="752192" y="605666"/>
                  </a:cubicBezTo>
                  <a:cubicBezTo>
                    <a:pt x="714219" y="611889"/>
                    <a:pt x="704567" y="605348"/>
                    <a:pt x="692248" y="566486"/>
                  </a:cubicBezTo>
                  <a:cubicBezTo>
                    <a:pt x="689899" y="558993"/>
                    <a:pt x="686406" y="551881"/>
                    <a:pt x="684882" y="542674"/>
                  </a:cubicBezTo>
                  <a:cubicBezTo>
                    <a:pt x="688375" y="556072"/>
                    <a:pt x="690915" y="568899"/>
                    <a:pt x="695423" y="580075"/>
                  </a:cubicBezTo>
                  <a:cubicBezTo>
                    <a:pt x="717140" y="633416"/>
                    <a:pt x="719807" y="635765"/>
                    <a:pt x="682469" y="670119"/>
                  </a:cubicBezTo>
                  <a:cubicBezTo>
                    <a:pt x="655608" y="694884"/>
                    <a:pt x="623541" y="715458"/>
                    <a:pt x="584107" y="708092"/>
                  </a:cubicBezTo>
                  <a:cubicBezTo>
                    <a:pt x="556358" y="688089"/>
                    <a:pt x="532800" y="664404"/>
                    <a:pt x="518131" y="630939"/>
                  </a:cubicBezTo>
                  <a:cubicBezTo>
                    <a:pt x="507400" y="606364"/>
                    <a:pt x="489048" y="589600"/>
                    <a:pt x="462886" y="585917"/>
                  </a:cubicBezTo>
                  <a:cubicBezTo>
                    <a:pt x="438375" y="582488"/>
                    <a:pt x="425992" y="568518"/>
                    <a:pt x="420468" y="542039"/>
                  </a:cubicBezTo>
                  <a:cubicBezTo>
                    <a:pt x="413356" y="508256"/>
                    <a:pt x="387130" y="484888"/>
                    <a:pt x="372779" y="454662"/>
                  </a:cubicBezTo>
                  <a:cubicBezTo>
                    <a:pt x="376399" y="431612"/>
                    <a:pt x="376272" y="418086"/>
                    <a:pt x="346808" y="410212"/>
                  </a:cubicBezTo>
                  <a:cubicBezTo>
                    <a:pt x="296960" y="396877"/>
                    <a:pt x="292007" y="373191"/>
                    <a:pt x="312264" y="307215"/>
                  </a:cubicBezTo>
                  <a:cubicBezTo>
                    <a:pt x="299246" y="346140"/>
                    <a:pt x="297913" y="344680"/>
                    <a:pt x="266989" y="375922"/>
                  </a:cubicBezTo>
                  <a:cubicBezTo>
                    <a:pt x="244382" y="398782"/>
                    <a:pt x="255558" y="431485"/>
                    <a:pt x="256193" y="459425"/>
                  </a:cubicBezTo>
                  <a:cubicBezTo>
                    <a:pt x="256638" y="478919"/>
                    <a:pt x="262099" y="497842"/>
                    <a:pt x="244637" y="510606"/>
                  </a:cubicBezTo>
                  <a:cubicBezTo>
                    <a:pt x="224443" y="525402"/>
                    <a:pt x="213204" y="505399"/>
                    <a:pt x="198853" y="495239"/>
                  </a:cubicBezTo>
                  <a:cubicBezTo>
                    <a:pt x="159928" y="467807"/>
                    <a:pt x="119097" y="448312"/>
                    <a:pt x="71599" y="470982"/>
                  </a:cubicBezTo>
                  <a:cubicBezTo>
                    <a:pt x="35087" y="484634"/>
                    <a:pt x="22387" y="453964"/>
                    <a:pt x="6257" y="430151"/>
                  </a:cubicBezTo>
                  <a:cubicBezTo>
                    <a:pt x="-9935" y="406275"/>
                    <a:pt x="9496" y="391860"/>
                    <a:pt x="17433" y="372429"/>
                  </a:cubicBezTo>
                  <a:cubicBezTo>
                    <a:pt x="39658" y="318073"/>
                    <a:pt x="57248" y="261113"/>
                    <a:pt x="54137" y="200661"/>
                  </a:cubicBezTo>
                  <a:cubicBezTo>
                    <a:pt x="52866" y="176848"/>
                    <a:pt x="54644" y="159576"/>
                    <a:pt x="73377" y="143574"/>
                  </a:cubicBezTo>
                  <a:cubicBezTo>
                    <a:pt x="97507" y="122937"/>
                    <a:pt x="91982" y="96139"/>
                    <a:pt x="80235" y="69342"/>
                  </a:cubicBezTo>
                  <a:cubicBezTo>
                    <a:pt x="70075" y="46228"/>
                    <a:pt x="56486" y="21908"/>
                    <a:pt x="82965" y="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="" xmlns:a16="http://schemas.microsoft.com/office/drawing/2014/main" id="{4E91C33F-B6A1-46D5-9FD1-BB3AE316AD58}"/>
                </a:ext>
              </a:extLst>
            </p:cNvPr>
            <p:cNvSpPr/>
            <p:nvPr/>
          </p:nvSpPr>
          <p:spPr>
            <a:xfrm>
              <a:off x="10252859" y="5957347"/>
              <a:ext cx="1315699" cy="1410148"/>
            </a:xfrm>
            <a:custGeom>
              <a:avLst/>
              <a:gdLst>
                <a:gd name="connsiteX0" fmla="*/ 331067 w 1315699"/>
                <a:gd name="connsiteY0" fmla="*/ 1409513 h 1410148"/>
                <a:gd name="connsiteX1" fmla="*/ 321097 w 1315699"/>
                <a:gd name="connsiteY1" fmla="*/ 1309691 h 1410148"/>
                <a:gd name="connsiteX2" fmla="*/ 318685 w 1315699"/>
                <a:gd name="connsiteY2" fmla="*/ 1261240 h 1410148"/>
                <a:gd name="connsiteX3" fmla="*/ 336846 w 1315699"/>
                <a:gd name="connsiteY3" fmla="*/ 1200533 h 1410148"/>
                <a:gd name="connsiteX4" fmla="*/ 337099 w 1315699"/>
                <a:gd name="connsiteY4" fmla="*/ 1168276 h 1410148"/>
                <a:gd name="connsiteX5" fmla="*/ 258422 w 1315699"/>
                <a:gd name="connsiteY5" fmla="*/ 1144590 h 1410148"/>
                <a:gd name="connsiteX6" fmla="*/ 193145 w 1315699"/>
                <a:gd name="connsiteY6" fmla="*/ 1132080 h 1410148"/>
                <a:gd name="connsiteX7" fmla="*/ 116183 w 1315699"/>
                <a:gd name="connsiteY7" fmla="*/ 1099187 h 1410148"/>
                <a:gd name="connsiteX8" fmla="*/ 109388 w 1315699"/>
                <a:gd name="connsiteY8" fmla="*/ 1096076 h 1410148"/>
                <a:gd name="connsiteX9" fmla="*/ 11598 w 1315699"/>
                <a:gd name="connsiteY9" fmla="*/ 1064961 h 1410148"/>
                <a:gd name="connsiteX10" fmla="*/ 9630 w 1315699"/>
                <a:gd name="connsiteY10" fmla="*/ 1030162 h 1410148"/>
                <a:gd name="connsiteX11" fmla="*/ 31474 w 1315699"/>
                <a:gd name="connsiteY11" fmla="*/ 959105 h 1410148"/>
                <a:gd name="connsiteX12" fmla="*/ 45508 w 1315699"/>
                <a:gd name="connsiteY12" fmla="*/ 932118 h 1410148"/>
                <a:gd name="connsiteX13" fmla="*/ 87227 w 1315699"/>
                <a:gd name="connsiteY13" fmla="*/ 879730 h 1410148"/>
                <a:gd name="connsiteX14" fmla="*/ 112183 w 1315699"/>
                <a:gd name="connsiteY14" fmla="*/ 867602 h 1410148"/>
                <a:gd name="connsiteX15" fmla="*/ 118342 w 1315699"/>
                <a:gd name="connsiteY15" fmla="*/ 895605 h 1410148"/>
                <a:gd name="connsiteX16" fmla="*/ 113262 w 1315699"/>
                <a:gd name="connsiteY16" fmla="*/ 928625 h 1410148"/>
                <a:gd name="connsiteX17" fmla="*/ 149076 w 1315699"/>
                <a:gd name="connsiteY17" fmla="*/ 928054 h 1410148"/>
                <a:gd name="connsiteX18" fmla="*/ 181905 w 1315699"/>
                <a:gd name="connsiteY18" fmla="*/ 948945 h 1410148"/>
                <a:gd name="connsiteX19" fmla="*/ 183048 w 1315699"/>
                <a:gd name="connsiteY19" fmla="*/ 961074 h 1410148"/>
                <a:gd name="connsiteX20" fmla="*/ 360213 w 1315699"/>
                <a:gd name="connsiteY20" fmla="*/ 1036068 h 1410148"/>
                <a:gd name="connsiteX21" fmla="*/ 386566 w 1315699"/>
                <a:gd name="connsiteY21" fmla="*/ 1019748 h 1410148"/>
                <a:gd name="connsiteX22" fmla="*/ 411839 w 1315699"/>
                <a:gd name="connsiteY22" fmla="*/ 991808 h 1410148"/>
                <a:gd name="connsiteX23" fmla="*/ 387582 w 1315699"/>
                <a:gd name="connsiteY23" fmla="*/ 966217 h 1410148"/>
                <a:gd name="connsiteX24" fmla="*/ 369929 w 1315699"/>
                <a:gd name="connsiteY24" fmla="*/ 938087 h 1410148"/>
                <a:gd name="connsiteX25" fmla="*/ 324780 w 1315699"/>
                <a:gd name="connsiteY25" fmla="*/ 881381 h 1410148"/>
                <a:gd name="connsiteX26" fmla="*/ 259058 w 1315699"/>
                <a:gd name="connsiteY26" fmla="*/ 919037 h 1410148"/>
                <a:gd name="connsiteX27" fmla="*/ 232007 w 1315699"/>
                <a:gd name="connsiteY27" fmla="*/ 946659 h 1410148"/>
                <a:gd name="connsiteX28" fmla="*/ 199559 w 1315699"/>
                <a:gd name="connsiteY28" fmla="*/ 921259 h 1410148"/>
                <a:gd name="connsiteX29" fmla="*/ 219624 w 1315699"/>
                <a:gd name="connsiteY29" fmla="*/ 881635 h 1410148"/>
                <a:gd name="connsiteX30" fmla="*/ 319891 w 1315699"/>
                <a:gd name="connsiteY30" fmla="*/ 832105 h 1410148"/>
                <a:gd name="connsiteX31" fmla="*/ 341100 w 1315699"/>
                <a:gd name="connsiteY31" fmla="*/ 809435 h 1410148"/>
                <a:gd name="connsiteX32" fmla="*/ 315255 w 1315699"/>
                <a:gd name="connsiteY32" fmla="*/ 792735 h 1410148"/>
                <a:gd name="connsiteX33" fmla="*/ 272075 w 1315699"/>
                <a:gd name="connsiteY33" fmla="*/ 807086 h 1410148"/>
                <a:gd name="connsiteX34" fmla="*/ 195495 w 1315699"/>
                <a:gd name="connsiteY34" fmla="*/ 771272 h 1410148"/>
                <a:gd name="connsiteX35" fmla="*/ 191875 w 1315699"/>
                <a:gd name="connsiteY35" fmla="*/ 730695 h 1410148"/>
                <a:gd name="connsiteX36" fmla="*/ 147933 w 1315699"/>
                <a:gd name="connsiteY36" fmla="*/ 710946 h 1410148"/>
                <a:gd name="connsiteX37" fmla="*/ 118469 w 1315699"/>
                <a:gd name="connsiteY37" fmla="*/ 722186 h 1410148"/>
                <a:gd name="connsiteX38" fmla="*/ 112246 w 1315699"/>
                <a:gd name="connsiteY38" fmla="*/ 684276 h 1410148"/>
                <a:gd name="connsiteX39" fmla="*/ 114341 w 1315699"/>
                <a:gd name="connsiteY39" fmla="*/ 676465 h 1410148"/>
                <a:gd name="connsiteX40" fmla="*/ 107991 w 1315699"/>
                <a:gd name="connsiteY40" fmla="*/ 644779 h 1410148"/>
                <a:gd name="connsiteX41" fmla="*/ 94720 w 1315699"/>
                <a:gd name="connsiteY41" fmla="*/ 670497 h 1410148"/>
                <a:gd name="connsiteX42" fmla="*/ 89703 w 1315699"/>
                <a:gd name="connsiteY42" fmla="*/ 698437 h 1410148"/>
                <a:gd name="connsiteX43" fmla="*/ 54143 w 1315699"/>
                <a:gd name="connsiteY43" fmla="*/ 703516 h 1410148"/>
                <a:gd name="connsiteX44" fmla="*/ 21250 w 1315699"/>
                <a:gd name="connsiteY44" fmla="*/ 639636 h 1410148"/>
                <a:gd name="connsiteX45" fmla="*/ 41253 w 1315699"/>
                <a:gd name="connsiteY45" fmla="*/ 609727 h 1410148"/>
                <a:gd name="connsiteX46" fmla="*/ 113008 w 1315699"/>
                <a:gd name="connsiteY46" fmla="*/ 544258 h 1410148"/>
                <a:gd name="connsiteX47" fmla="*/ 142789 w 1315699"/>
                <a:gd name="connsiteY47" fmla="*/ 524065 h 1410148"/>
                <a:gd name="connsiteX48" fmla="*/ 168760 w 1315699"/>
                <a:gd name="connsiteY48" fmla="*/ 498665 h 1410148"/>
                <a:gd name="connsiteX49" fmla="*/ 144948 w 1315699"/>
                <a:gd name="connsiteY49" fmla="*/ 483742 h 1410148"/>
                <a:gd name="connsiteX50" fmla="*/ 110785 w 1315699"/>
                <a:gd name="connsiteY50" fmla="*/ 459739 h 1410148"/>
                <a:gd name="connsiteX51" fmla="*/ 85068 w 1315699"/>
                <a:gd name="connsiteY51" fmla="*/ 450214 h 1410148"/>
                <a:gd name="connsiteX52" fmla="*/ 80496 w 1315699"/>
                <a:gd name="connsiteY52" fmla="*/ 479361 h 1410148"/>
                <a:gd name="connsiteX53" fmla="*/ 85195 w 1315699"/>
                <a:gd name="connsiteY53" fmla="*/ 507174 h 1410148"/>
                <a:gd name="connsiteX54" fmla="*/ 57001 w 1315699"/>
                <a:gd name="connsiteY54" fmla="*/ 561911 h 1410148"/>
                <a:gd name="connsiteX55" fmla="*/ 24806 w 1315699"/>
                <a:gd name="connsiteY55" fmla="*/ 524319 h 1410148"/>
                <a:gd name="connsiteX56" fmla="*/ 34395 w 1315699"/>
                <a:gd name="connsiteY56" fmla="*/ 480694 h 1410148"/>
                <a:gd name="connsiteX57" fmla="*/ 39475 w 1315699"/>
                <a:gd name="connsiteY57" fmla="*/ 428878 h 1410148"/>
                <a:gd name="connsiteX58" fmla="*/ 26267 w 1315699"/>
                <a:gd name="connsiteY58" fmla="*/ 383221 h 1410148"/>
                <a:gd name="connsiteX59" fmla="*/ 6328 w 1315699"/>
                <a:gd name="connsiteY59" fmla="*/ 325436 h 1410148"/>
                <a:gd name="connsiteX60" fmla="*/ 1756 w 1315699"/>
                <a:gd name="connsiteY60" fmla="*/ 307592 h 1410148"/>
                <a:gd name="connsiteX61" fmla="*/ 21759 w 1315699"/>
                <a:gd name="connsiteY61" fmla="*/ 300988 h 1410148"/>
                <a:gd name="connsiteX62" fmla="*/ 56620 w 1315699"/>
                <a:gd name="connsiteY62" fmla="*/ 330706 h 1410148"/>
                <a:gd name="connsiteX63" fmla="*/ 203559 w 1315699"/>
                <a:gd name="connsiteY63" fmla="*/ 475805 h 1410148"/>
                <a:gd name="connsiteX64" fmla="*/ 248199 w 1315699"/>
                <a:gd name="connsiteY64" fmla="*/ 520445 h 1410148"/>
                <a:gd name="connsiteX65" fmla="*/ 308207 w 1315699"/>
                <a:gd name="connsiteY65" fmla="*/ 537654 h 1410148"/>
                <a:gd name="connsiteX66" fmla="*/ 348466 w 1315699"/>
                <a:gd name="connsiteY66" fmla="*/ 576262 h 1410148"/>
                <a:gd name="connsiteX67" fmla="*/ 326050 w 1315699"/>
                <a:gd name="connsiteY67" fmla="*/ 613981 h 1410148"/>
                <a:gd name="connsiteX68" fmla="*/ 299697 w 1315699"/>
                <a:gd name="connsiteY68" fmla="*/ 617982 h 1410148"/>
                <a:gd name="connsiteX69" fmla="*/ 286997 w 1315699"/>
                <a:gd name="connsiteY69" fmla="*/ 629221 h 1410148"/>
                <a:gd name="connsiteX70" fmla="*/ 287442 w 1315699"/>
                <a:gd name="connsiteY70" fmla="*/ 685166 h 1410148"/>
                <a:gd name="connsiteX71" fmla="*/ 311699 w 1315699"/>
                <a:gd name="connsiteY71" fmla="*/ 703072 h 1410148"/>
                <a:gd name="connsiteX72" fmla="*/ 378247 w 1315699"/>
                <a:gd name="connsiteY72" fmla="*/ 710756 h 1410148"/>
                <a:gd name="connsiteX73" fmla="*/ 417998 w 1315699"/>
                <a:gd name="connsiteY73" fmla="*/ 716725 h 1410148"/>
                <a:gd name="connsiteX74" fmla="*/ 527409 w 1315699"/>
                <a:gd name="connsiteY74" fmla="*/ 689420 h 1410148"/>
                <a:gd name="connsiteX75" fmla="*/ 566779 w 1315699"/>
                <a:gd name="connsiteY75" fmla="*/ 654876 h 1410148"/>
                <a:gd name="connsiteX76" fmla="*/ 540997 w 1315699"/>
                <a:gd name="connsiteY76" fmla="*/ 618236 h 1410148"/>
                <a:gd name="connsiteX77" fmla="*/ 499722 w 1315699"/>
                <a:gd name="connsiteY77" fmla="*/ 531050 h 1410148"/>
                <a:gd name="connsiteX78" fmla="*/ 473053 w 1315699"/>
                <a:gd name="connsiteY78" fmla="*/ 457072 h 1410148"/>
                <a:gd name="connsiteX79" fmla="*/ 476037 w 1315699"/>
                <a:gd name="connsiteY79" fmla="*/ 382142 h 1410148"/>
                <a:gd name="connsiteX80" fmla="*/ 474450 w 1315699"/>
                <a:gd name="connsiteY80" fmla="*/ 353948 h 1410148"/>
                <a:gd name="connsiteX81" fmla="*/ 482451 w 1315699"/>
                <a:gd name="connsiteY81" fmla="*/ 270254 h 1410148"/>
                <a:gd name="connsiteX82" fmla="*/ 534775 w 1315699"/>
                <a:gd name="connsiteY82" fmla="*/ 307275 h 1410148"/>
                <a:gd name="connsiteX83" fmla="*/ 596497 w 1315699"/>
                <a:gd name="connsiteY83" fmla="*/ 347661 h 1410148"/>
                <a:gd name="connsiteX84" fmla="*/ 626024 w 1315699"/>
                <a:gd name="connsiteY84" fmla="*/ 355154 h 1410148"/>
                <a:gd name="connsiteX85" fmla="*/ 640122 w 1315699"/>
                <a:gd name="connsiteY85" fmla="*/ 397255 h 1410148"/>
                <a:gd name="connsiteX86" fmla="*/ 650027 w 1315699"/>
                <a:gd name="connsiteY86" fmla="*/ 496252 h 1410148"/>
                <a:gd name="connsiteX87" fmla="*/ 682349 w 1315699"/>
                <a:gd name="connsiteY87" fmla="*/ 536193 h 1410148"/>
                <a:gd name="connsiteX88" fmla="*/ 705209 w 1315699"/>
                <a:gd name="connsiteY88" fmla="*/ 565213 h 1410148"/>
                <a:gd name="connsiteX89" fmla="*/ 727815 w 1315699"/>
                <a:gd name="connsiteY89" fmla="*/ 526542 h 1410148"/>
                <a:gd name="connsiteX90" fmla="*/ 705209 w 1315699"/>
                <a:gd name="connsiteY90" fmla="*/ 395667 h 1410148"/>
                <a:gd name="connsiteX91" fmla="*/ 695493 w 1315699"/>
                <a:gd name="connsiteY91" fmla="*/ 383285 h 1410148"/>
                <a:gd name="connsiteX92" fmla="*/ 609387 w 1315699"/>
                <a:gd name="connsiteY92" fmla="*/ 250124 h 1410148"/>
                <a:gd name="connsiteX93" fmla="*/ 479212 w 1315699"/>
                <a:gd name="connsiteY93" fmla="*/ 220660 h 1410148"/>
                <a:gd name="connsiteX94" fmla="*/ 454003 w 1315699"/>
                <a:gd name="connsiteY94" fmla="*/ 223073 h 1410148"/>
                <a:gd name="connsiteX95" fmla="*/ 340021 w 1315699"/>
                <a:gd name="connsiteY95" fmla="*/ 192847 h 1410148"/>
                <a:gd name="connsiteX96" fmla="*/ 217656 w 1315699"/>
                <a:gd name="connsiteY96" fmla="*/ 218755 h 1410148"/>
                <a:gd name="connsiteX97" fmla="*/ 179111 w 1315699"/>
                <a:gd name="connsiteY97" fmla="*/ 220978 h 1410148"/>
                <a:gd name="connsiteX98" fmla="*/ 151298 w 1315699"/>
                <a:gd name="connsiteY98" fmla="*/ 218946 h 1410148"/>
                <a:gd name="connsiteX99" fmla="*/ 82274 w 1315699"/>
                <a:gd name="connsiteY99" fmla="*/ 193546 h 1410148"/>
                <a:gd name="connsiteX100" fmla="*/ 80115 w 1315699"/>
                <a:gd name="connsiteY100" fmla="*/ 179131 h 1410148"/>
                <a:gd name="connsiteX101" fmla="*/ 180889 w 1315699"/>
                <a:gd name="connsiteY101" fmla="*/ 66799 h 1410148"/>
                <a:gd name="connsiteX102" fmla="*/ 217656 w 1315699"/>
                <a:gd name="connsiteY102" fmla="*/ 41399 h 1410148"/>
                <a:gd name="connsiteX103" fmla="*/ 245151 w 1315699"/>
                <a:gd name="connsiteY103" fmla="*/ 84262 h 1410148"/>
                <a:gd name="connsiteX104" fmla="*/ 307382 w 1315699"/>
                <a:gd name="connsiteY104" fmla="*/ 144206 h 1410148"/>
                <a:gd name="connsiteX105" fmla="*/ 335258 w 1315699"/>
                <a:gd name="connsiteY105" fmla="*/ 149794 h 1410148"/>
                <a:gd name="connsiteX106" fmla="*/ 429301 w 1315699"/>
                <a:gd name="connsiteY106" fmla="*/ 109344 h 1410148"/>
                <a:gd name="connsiteX107" fmla="*/ 440033 w 1315699"/>
                <a:gd name="connsiteY107" fmla="*/ 96327 h 1410148"/>
                <a:gd name="connsiteX108" fmla="*/ 389677 w 1315699"/>
                <a:gd name="connsiteY108" fmla="*/ 77531 h 1410148"/>
                <a:gd name="connsiteX109" fmla="*/ 310684 w 1315699"/>
                <a:gd name="connsiteY109" fmla="*/ 80452 h 1410148"/>
                <a:gd name="connsiteX110" fmla="*/ 274425 w 1315699"/>
                <a:gd name="connsiteY110" fmla="*/ 73784 h 1410148"/>
                <a:gd name="connsiteX111" fmla="*/ 272329 w 1315699"/>
                <a:gd name="connsiteY111" fmla="*/ 19936 h 1410148"/>
                <a:gd name="connsiteX112" fmla="*/ 306873 w 1315699"/>
                <a:gd name="connsiteY112" fmla="*/ 17777 h 1410148"/>
                <a:gd name="connsiteX113" fmla="*/ 353736 w 1315699"/>
                <a:gd name="connsiteY113" fmla="*/ 12443 h 1410148"/>
                <a:gd name="connsiteX114" fmla="*/ 399329 w 1315699"/>
                <a:gd name="connsiteY114" fmla="*/ 10728 h 1410148"/>
                <a:gd name="connsiteX115" fmla="*/ 405172 w 1315699"/>
                <a:gd name="connsiteY115" fmla="*/ 10982 h 1410148"/>
                <a:gd name="connsiteX116" fmla="*/ 692763 w 1315699"/>
                <a:gd name="connsiteY116" fmla="*/ 57465 h 1410148"/>
                <a:gd name="connsiteX117" fmla="*/ 776837 w 1315699"/>
                <a:gd name="connsiteY117" fmla="*/ 73975 h 1410148"/>
                <a:gd name="connsiteX118" fmla="*/ 881167 w 1315699"/>
                <a:gd name="connsiteY118" fmla="*/ 112138 h 1410148"/>
                <a:gd name="connsiteX119" fmla="*/ 960987 w 1315699"/>
                <a:gd name="connsiteY119" fmla="*/ 187132 h 1410148"/>
                <a:gd name="connsiteX120" fmla="*/ 1053697 w 1315699"/>
                <a:gd name="connsiteY120" fmla="*/ 340486 h 1410148"/>
                <a:gd name="connsiteX121" fmla="*/ 1129072 w 1315699"/>
                <a:gd name="connsiteY121" fmla="*/ 521398 h 1410148"/>
                <a:gd name="connsiteX122" fmla="*/ 1178157 w 1315699"/>
                <a:gd name="connsiteY122" fmla="*/ 671259 h 1410148"/>
                <a:gd name="connsiteX123" fmla="*/ 1153646 w 1315699"/>
                <a:gd name="connsiteY123" fmla="*/ 724599 h 1410148"/>
                <a:gd name="connsiteX124" fmla="*/ 1109513 w 1315699"/>
                <a:gd name="connsiteY124" fmla="*/ 721551 h 1410148"/>
                <a:gd name="connsiteX125" fmla="*/ 937174 w 1315699"/>
                <a:gd name="connsiteY125" fmla="*/ 478535 h 1410148"/>
                <a:gd name="connsiteX126" fmla="*/ 908346 w 1315699"/>
                <a:gd name="connsiteY126" fmla="*/ 456247 h 1410148"/>
                <a:gd name="connsiteX127" fmla="*/ 899836 w 1315699"/>
                <a:gd name="connsiteY127" fmla="*/ 601662 h 1410148"/>
                <a:gd name="connsiteX128" fmla="*/ 909552 w 1315699"/>
                <a:gd name="connsiteY128" fmla="*/ 760857 h 1410148"/>
                <a:gd name="connsiteX129" fmla="*/ 952922 w 1315699"/>
                <a:gd name="connsiteY129" fmla="*/ 799592 h 1410148"/>
                <a:gd name="connsiteX130" fmla="*/ 969622 w 1315699"/>
                <a:gd name="connsiteY130" fmla="*/ 807784 h 1410148"/>
                <a:gd name="connsiteX131" fmla="*/ 1097639 w 1315699"/>
                <a:gd name="connsiteY131" fmla="*/ 889446 h 1410148"/>
                <a:gd name="connsiteX132" fmla="*/ 1125261 w 1315699"/>
                <a:gd name="connsiteY132" fmla="*/ 909512 h 1410148"/>
                <a:gd name="connsiteX133" fmla="*/ 1180570 w 1315699"/>
                <a:gd name="connsiteY133" fmla="*/ 1027368 h 1410148"/>
                <a:gd name="connsiteX134" fmla="*/ 1205208 w 1315699"/>
                <a:gd name="connsiteY134" fmla="*/ 1059817 h 1410148"/>
                <a:gd name="connsiteX135" fmla="*/ 1240197 w 1315699"/>
                <a:gd name="connsiteY135" fmla="*/ 1099187 h 1410148"/>
                <a:gd name="connsiteX136" fmla="*/ 1309920 w 1315699"/>
                <a:gd name="connsiteY136" fmla="*/ 1352172 h 1410148"/>
                <a:gd name="connsiteX137" fmla="*/ 1298553 w 1315699"/>
                <a:gd name="connsiteY137" fmla="*/ 1410148 h 1410148"/>
                <a:gd name="connsiteX138" fmla="*/ 331067 w 1315699"/>
                <a:gd name="connsiteY138" fmla="*/ 1410021 h 14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315699" h="1410148">
                  <a:moveTo>
                    <a:pt x="331067" y="1409513"/>
                  </a:moveTo>
                  <a:cubicBezTo>
                    <a:pt x="319637" y="1377192"/>
                    <a:pt x="312461" y="1344553"/>
                    <a:pt x="321097" y="1309691"/>
                  </a:cubicBezTo>
                  <a:cubicBezTo>
                    <a:pt x="325035" y="1293689"/>
                    <a:pt x="324082" y="1276797"/>
                    <a:pt x="318685" y="1261240"/>
                  </a:cubicBezTo>
                  <a:cubicBezTo>
                    <a:pt x="309795" y="1235395"/>
                    <a:pt x="308651" y="1214377"/>
                    <a:pt x="336846" y="1200533"/>
                  </a:cubicBezTo>
                  <a:cubicBezTo>
                    <a:pt x="353355" y="1192405"/>
                    <a:pt x="349482" y="1176657"/>
                    <a:pt x="337099" y="1168276"/>
                  </a:cubicBezTo>
                  <a:cubicBezTo>
                    <a:pt x="313541" y="1152401"/>
                    <a:pt x="292586" y="1128207"/>
                    <a:pt x="258422" y="1144590"/>
                  </a:cubicBezTo>
                  <a:cubicBezTo>
                    <a:pt x="236642" y="1155004"/>
                    <a:pt x="212004" y="1142748"/>
                    <a:pt x="193145" y="1132080"/>
                  </a:cubicBezTo>
                  <a:cubicBezTo>
                    <a:pt x="168253" y="1118047"/>
                    <a:pt x="137900" y="1120205"/>
                    <a:pt x="116183" y="1099187"/>
                  </a:cubicBezTo>
                  <a:cubicBezTo>
                    <a:pt x="114405" y="1097473"/>
                    <a:pt x="111610" y="1095885"/>
                    <a:pt x="109388" y="1096076"/>
                  </a:cubicBezTo>
                  <a:cubicBezTo>
                    <a:pt x="82782" y="1098044"/>
                    <a:pt x="30966" y="1080963"/>
                    <a:pt x="11598" y="1064961"/>
                  </a:cubicBezTo>
                  <a:cubicBezTo>
                    <a:pt x="-2245" y="1053467"/>
                    <a:pt x="613" y="1042355"/>
                    <a:pt x="9630" y="1030162"/>
                  </a:cubicBezTo>
                  <a:cubicBezTo>
                    <a:pt x="24997" y="1009334"/>
                    <a:pt x="36872" y="987617"/>
                    <a:pt x="31474" y="959105"/>
                  </a:cubicBezTo>
                  <a:cubicBezTo>
                    <a:pt x="29188" y="946914"/>
                    <a:pt x="36998" y="938849"/>
                    <a:pt x="45508" y="932118"/>
                  </a:cubicBezTo>
                  <a:cubicBezTo>
                    <a:pt x="63224" y="918148"/>
                    <a:pt x="76305" y="900050"/>
                    <a:pt x="87227" y="879730"/>
                  </a:cubicBezTo>
                  <a:cubicBezTo>
                    <a:pt x="92560" y="869888"/>
                    <a:pt x="100498" y="861696"/>
                    <a:pt x="112183" y="867602"/>
                  </a:cubicBezTo>
                  <a:cubicBezTo>
                    <a:pt x="124184" y="873634"/>
                    <a:pt x="122406" y="884492"/>
                    <a:pt x="118342" y="895605"/>
                  </a:cubicBezTo>
                  <a:cubicBezTo>
                    <a:pt x="114468" y="906273"/>
                    <a:pt x="102085" y="917195"/>
                    <a:pt x="113262" y="928625"/>
                  </a:cubicBezTo>
                  <a:cubicBezTo>
                    <a:pt x="123866" y="939484"/>
                    <a:pt x="137328" y="933388"/>
                    <a:pt x="149076" y="928054"/>
                  </a:cubicBezTo>
                  <a:cubicBezTo>
                    <a:pt x="169142" y="918973"/>
                    <a:pt x="184763" y="916624"/>
                    <a:pt x="181905" y="948945"/>
                  </a:cubicBezTo>
                  <a:cubicBezTo>
                    <a:pt x="181588" y="952946"/>
                    <a:pt x="181905" y="957328"/>
                    <a:pt x="183048" y="961074"/>
                  </a:cubicBezTo>
                  <a:cubicBezTo>
                    <a:pt x="198479" y="1009334"/>
                    <a:pt x="303762" y="1082614"/>
                    <a:pt x="360213" y="1036068"/>
                  </a:cubicBezTo>
                  <a:cubicBezTo>
                    <a:pt x="368214" y="1029464"/>
                    <a:pt x="377739" y="1025082"/>
                    <a:pt x="386566" y="1019748"/>
                  </a:cubicBezTo>
                  <a:cubicBezTo>
                    <a:pt x="397551" y="1013080"/>
                    <a:pt x="410378" y="1007810"/>
                    <a:pt x="411839" y="991808"/>
                  </a:cubicBezTo>
                  <a:cubicBezTo>
                    <a:pt x="413553" y="973266"/>
                    <a:pt x="399774" y="970281"/>
                    <a:pt x="387582" y="966217"/>
                  </a:cubicBezTo>
                  <a:cubicBezTo>
                    <a:pt x="374628" y="961900"/>
                    <a:pt x="368596" y="950914"/>
                    <a:pt x="369929" y="938087"/>
                  </a:cubicBezTo>
                  <a:cubicBezTo>
                    <a:pt x="373929" y="900876"/>
                    <a:pt x="354498" y="885572"/>
                    <a:pt x="324780" y="881381"/>
                  </a:cubicBezTo>
                  <a:cubicBezTo>
                    <a:pt x="295443" y="877254"/>
                    <a:pt x="274235" y="895415"/>
                    <a:pt x="259058" y="919037"/>
                  </a:cubicBezTo>
                  <a:cubicBezTo>
                    <a:pt x="251374" y="931102"/>
                    <a:pt x="250549" y="949454"/>
                    <a:pt x="232007" y="946659"/>
                  </a:cubicBezTo>
                  <a:cubicBezTo>
                    <a:pt x="217909" y="944501"/>
                    <a:pt x="204638" y="936118"/>
                    <a:pt x="199559" y="921259"/>
                  </a:cubicBezTo>
                  <a:cubicBezTo>
                    <a:pt x="192827" y="901701"/>
                    <a:pt x="207940" y="891795"/>
                    <a:pt x="219624" y="881635"/>
                  </a:cubicBezTo>
                  <a:cubicBezTo>
                    <a:pt x="249025" y="855981"/>
                    <a:pt x="276584" y="827089"/>
                    <a:pt x="319891" y="832105"/>
                  </a:cubicBezTo>
                  <a:cubicBezTo>
                    <a:pt x="330686" y="833375"/>
                    <a:pt x="343386" y="825628"/>
                    <a:pt x="341100" y="809435"/>
                  </a:cubicBezTo>
                  <a:cubicBezTo>
                    <a:pt x="338941" y="794386"/>
                    <a:pt x="328146" y="790322"/>
                    <a:pt x="315255" y="792735"/>
                  </a:cubicBezTo>
                  <a:cubicBezTo>
                    <a:pt x="300333" y="795466"/>
                    <a:pt x="285474" y="797624"/>
                    <a:pt x="272075" y="807086"/>
                  </a:cubicBezTo>
                  <a:cubicBezTo>
                    <a:pt x="237785" y="831216"/>
                    <a:pt x="204130" y="815468"/>
                    <a:pt x="195495" y="771272"/>
                  </a:cubicBezTo>
                  <a:cubicBezTo>
                    <a:pt x="192891" y="758064"/>
                    <a:pt x="194860" y="743776"/>
                    <a:pt x="191875" y="730695"/>
                  </a:cubicBezTo>
                  <a:cubicBezTo>
                    <a:pt x="185842" y="704152"/>
                    <a:pt x="172317" y="692595"/>
                    <a:pt x="147933" y="710946"/>
                  </a:cubicBezTo>
                  <a:cubicBezTo>
                    <a:pt x="138979" y="717678"/>
                    <a:pt x="130724" y="731330"/>
                    <a:pt x="118469" y="722186"/>
                  </a:cubicBezTo>
                  <a:cubicBezTo>
                    <a:pt x="106277" y="713105"/>
                    <a:pt x="110659" y="697675"/>
                    <a:pt x="112246" y="684276"/>
                  </a:cubicBezTo>
                  <a:cubicBezTo>
                    <a:pt x="112563" y="681609"/>
                    <a:pt x="113452" y="679005"/>
                    <a:pt x="114341" y="676465"/>
                  </a:cubicBezTo>
                  <a:cubicBezTo>
                    <a:pt x="118469" y="664210"/>
                    <a:pt x="121072" y="647764"/>
                    <a:pt x="107991" y="644779"/>
                  </a:cubicBezTo>
                  <a:cubicBezTo>
                    <a:pt x="89576" y="640588"/>
                    <a:pt x="97323" y="660654"/>
                    <a:pt x="94720" y="670497"/>
                  </a:cubicBezTo>
                  <a:cubicBezTo>
                    <a:pt x="92307" y="679577"/>
                    <a:pt x="92688" y="689610"/>
                    <a:pt x="89703" y="698437"/>
                  </a:cubicBezTo>
                  <a:cubicBezTo>
                    <a:pt x="81258" y="723519"/>
                    <a:pt x="66843" y="723075"/>
                    <a:pt x="54143" y="703516"/>
                  </a:cubicBezTo>
                  <a:cubicBezTo>
                    <a:pt x="41253" y="683641"/>
                    <a:pt x="33252" y="660527"/>
                    <a:pt x="21250" y="639636"/>
                  </a:cubicBezTo>
                  <a:cubicBezTo>
                    <a:pt x="11027" y="621919"/>
                    <a:pt x="26203" y="611377"/>
                    <a:pt x="41253" y="609727"/>
                  </a:cubicBezTo>
                  <a:cubicBezTo>
                    <a:pt x="79734" y="605536"/>
                    <a:pt x="110912" y="595312"/>
                    <a:pt x="113008" y="544258"/>
                  </a:cubicBezTo>
                  <a:cubicBezTo>
                    <a:pt x="113706" y="527812"/>
                    <a:pt x="130788" y="527748"/>
                    <a:pt x="142789" y="524065"/>
                  </a:cubicBezTo>
                  <a:cubicBezTo>
                    <a:pt x="155235" y="520255"/>
                    <a:pt x="169078" y="514857"/>
                    <a:pt x="168760" y="498665"/>
                  </a:cubicBezTo>
                  <a:cubicBezTo>
                    <a:pt x="168507" y="484568"/>
                    <a:pt x="154220" y="486155"/>
                    <a:pt x="144948" y="483742"/>
                  </a:cubicBezTo>
                  <a:cubicBezTo>
                    <a:pt x="130788" y="480059"/>
                    <a:pt x="119295" y="472630"/>
                    <a:pt x="110785" y="459739"/>
                  </a:cubicBezTo>
                  <a:cubicBezTo>
                    <a:pt x="104499" y="450150"/>
                    <a:pt x="96180" y="443229"/>
                    <a:pt x="85068" y="450214"/>
                  </a:cubicBezTo>
                  <a:cubicBezTo>
                    <a:pt x="73510" y="457453"/>
                    <a:pt x="77892" y="468692"/>
                    <a:pt x="80496" y="479361"/>
                  </a:cubicBezTo>
                  <a:cubicBezTo>
                    <a:pt x="82718" y="488505"/>
                    <a:pt x="86084" y="498157"/>
                    <a:pt x="85195" y="507174"/>
                  </a:cubicBezTo>
                  <a:cubicBezTo>
                    <a:pt x="82972" y="529526"/>
                    <a:pt x="74146" y="555498"/>
                    <a:pt x="57001" y="561911"/>
                  </a:cubicBezTo>
                  <a:cubicBezTo>
                    <a:pt x="36046" y="569785"/>
                    <a:pt x="37634" y="536320"/>
                    <a:pt x="24806" y="524319"/>
                  </a:cubicBezTo>
                  <a:cubicBezTo>
                    <a:pt x="5884" y="506666"/>
                    <a:pt x="22838" y="492569"/>
                    <a:pt x="34395" y="480694"/>
                  </a:cubicBezTo>
                  <a:cubicBezTo>
                    <a:pt x="50206" y="464438"/>
                    <a:pt x="58080" y="448944"/>
                    <a:pt x="39475" y="428878"/>
                  </a:cubicBezTo>
                  <a:cubicBezTo>
                    <a:pt x="27981" y="416432"/>
                    <a:pt x="26330" y="399922"/>
                    <a:pt x="26267" y="383221"/>
                  </a:cubicBezTo>
                  <a:cubicBezTo>
                    <a:pt x="26267" y="361441"/>
                    <a:pt x="27981" y="339088"/>
                    <a:pt x="6328" y="325436"/>
                  </a:cubicBezTo>
                  <a:cubicBezTo>
                    <a:pt x="867" y="321943"/>
                    <a:pt x="-2117" y="314768"/>
                    <a:pt x="1756" y="307592"/>
                  </a:cubicBezTo>
                  <a:cubicBezTo>
                    <a:pt x="6328" y="299147"/>
                    <a:pt x="14011" y="298829"/>
                    <a:pt x="21759" y="300988"/>
                  </a:cubicBezTo>
                  <a:cubicBezTo>
                    <a:pt x="37379" y="305370"/>
                    <a:pt x="48555" y="316038"/>
                    <a:pt x="56620" y="330706"/>
                  </a:cubicBezTo>
                  <a:cubicBezTo>
                    <a:pt x="91862" y="394842"/>
                    <a:pt x="151806" y="431100"/>
                    <a:pt x="203559" y="475805"/>
                  </a:cubicBezTo>
                  <a:cubicBezTo>
                    <a:pt x="219751" y="489775"/>
                    <a:pt x="241151" y="488949"/>
                    <a:pt x="248199" y="520445"/>
                  </a:cubicBezTo>
                  <a:cubicBezTo>
                    <a:pt x="252327" y="539051"/>
                    <a:pt x="284712" y="546163"/>
                    <a:pt x="308207" y="537654"/>
                  </a:cubicBezTo>
                  <a:cubicBezTo>
                    <a:pt x="343196" y="525018"/>
                    <a:pt x="340783" y="558800"/>
                    <a:pt x="348466" y="576262"/>
                  </a:cubicBezTo>
                  <a:cubicBezTo>
                    <a:pt x="357547" y="596964"/>
                    <a:pt x="345354" y="609664"/>
                    <a:pt x="326050" y="613981"/>
                  </a:cubicBezTo>
                  <a:cubicBezTo>
                    <a:pt x="317414" y="615950"/>
                    <a:pt x="308397" y="616267"/>
                    <a:pt x="299697" y="617982"/>
                  </a:cubicBezTo>
                  <a:cubicBezTo>
                    <a:pt x="293347" y="619189"/>
                    <a:pt x="284395" y="627634"/>
                    <a:pt x="286997" y="629221"/>
                  </a:cubicBezTo>
                  <a:cubicBezTo>
                    <a:pt x="319637" y="648589"/>
                    <a:pt x="288839" y="666623"/>
                    <a:pt x="287442" y="685166"/>
                  </a:cubicBezTo>
                  <a:cubicBezTo>
                    <a:pt x="286109" y="703327"/>
                    <a:pt x="296650" y="711454"/>
                    <a:pt x="311699" y="703072"/>
                  </a:cubicBezTo>
                  <a:cubicBezTo>
                    <a:pt x="336210" y="689420"/>
                    <a:pt x="357483" y="691325"/>
                    <a:pt x="378247" y="710756"/>
                  </a:cubicBezTo>
                  <a:cubicBezTo>
                    <a:pt x="389995" y="721678"/>
                    <a:pt x="407775" y="723075"/>
                    <a:pt x="417998" y="716725"/>
                  </a:cubicBezTo>
                  <a:cubicBezTo>
                    <a:pt x="452415" y="695389"/>
                    <a:pt x="491722" y="701675"/>
                    <a:pt x="527409" y="689420"/>
                  </a:cubicBezTo>
                  <a:cubicBezTo>
                    <a:pt x="545316" y="683260"/>
                    <a:pt x="562207" y="674434"/>
                    <a:pt x="566779" y="654876"/>
                  </a:cubicBezTo>
                  <a:cubicBezTo>
                    <a:pt x="571287" y="635508"/>
                    <a:pt x="551729" y="628332"/>
                    <a:pt x="540997" y="618236"/>
                  </a:cubicBezTo>
                  <a:cubicBezTo>
                    <a:pt x="516297" y="594868"/>
                    <a:pt x="491468" y="576326"/>
                    <a:pt x="499722" y="531050"/>
                  </a:cubicBezTo>
                  <a:cubicBezTo>
                    <a:pt x="503977" y="507682"/>
                    <a:pt x="488102" y="479932"/>
                    <a:pt x="473053" y="457072"/>
                  </a:cubicBezTo>
                  <a:cubicBezTo>
                    <a:pt x="456797" y="432434"/>
                    <a:pt x="449495" y="404684"/>
                    <a:pt x="476037" y="382142"/>
                  </a:cubicBezTo>
                  <a:cubicBezTo>
                    <a:pt x="490833" y="369569"/>
                    <a:pt x="483911" y="363536"/>
                    <a:pt x="474450" y="353948"/>
                  </a:cubicBezTo>
                  <a:cubicBezTo>
                    <a:pt x="462829" y="342200"/>
                    <a:pt x="468672" y="274064"/>
                    <a:pt x="482451" y="270254"/>
                  </a:cubicBezTo>
                  <a:cubicBezTo>
                    <a:pt x="510454" y="262507"/>
                    <a:pt x="528933" y="290130"/>
                    <a:pt x="534775" y="307275"/>
                  </a:cubicBezTo>
                  <a:cubicBezTo>
                    <a:pt x="546967" y="342898"/>
                    <a:pt x="568811" y="346391"/>
                    <a:pt x="596497" y="347661"/>
                  </a:cubicBezTo>
                  <a:cubicBezTo>
                    <a:pt x="606466" y="348169"/>
                    <a:pt x="616246" y="352360"/>
                    <a:pt x="626024" y="355154"/>
                  </a:cubicBezTo>
                  <a:cubicBezTo>
                    <a:pt x="649773" y="361822"/>
                    <a:pt x="656949" y="370585"/>
                    <a:pt x="640122" y="397255"/>
                  </a:cubicBezTo>
                  <a:cubicBezTo>
                    <a:pt x="619293" y="430148"/>
                    <a:pt x="632946" y="465391"/>
                    <a:pt x="650027" y="496252"/>
                  </a:cubicBezTo>
                  <a:cubicBezTo>
                    <a:pt x="658283" y="511174"/>
                    <a:pt x="671427" y="522985"/>
                    <a:pt x="682349" y="536193"/>
                  </a:cubicBezTo>
                  <a:cubicBezTo>
                    <a:pt x="690350" y="545845"/>
                    <a:pt x="689271" y="566991"/>
                    <a:pt x="705209" y="565213"/>
                  </a:cubicBezTo>
                  <a:cubicBezTo>
                    <a:pt x="724259" y="563117"/>
                    <a:pt x="722798" y="540448"/>
                    <a:pt x="727815" y="526542"/>
                  </a:cubicBezTo>
                  <a:cubicBezTo>
                    <a:pt x="744897" y="478726"/>
                    <a:pt x="740642" y="433767"/>
                    <a:pt x="705209" y="395667"/>
                  </a:cubicBezTo>
                  <a:cubicBezTo>
                    <a:pt x="701653" y="391794"/>
                    <a:pt x="696636" y="387984"/>
                    <a:pt x="695493" y="383285"/>
                  </a:cubicBezTo>
                  <a:cubicBezTo>
                    <a:pt x="681777" y="327468"/>
                    <a:pt x="650154" y="287971"/>
                    <a:pt x="609387" y="250124"/>
                  </a:cubicBezTo>
                  <a:cubicBezTo>
                    <a:pt x="572367" y="215771"/>
                    <a:pt x="524615" y="196022"/>
                    <a:pt x="479212" y="220660"/>
                  </a:cubicBezTo>
                  <a:cubicBezTo>
                    <a:pt x="470576" y="225360"/>
                    <a:pt x="462322" y="227899"/>
                    <a:pt x="454003" y="223073"/>
                  </a:cubicBezTo>
                  <a:cubicBezTo>
                    <a:pt x="418443" y="202499"/>
                    <a:pt x="378374" y="198689"/>
                    <a:pt x="340021" y="192847"/>
                  </a:cubicBezTo>
                  <a:cubicBezTo>
                    <a:pt x="298174" y="186497"/>
                    <a:pt x="253978" y="188339"/>
                    <a:pt x="217656" y="218755"/>
                  </a:cubicBezTo>
                  <a:cubicBezTo>
                    <a:pt x="204258" y="229995"/>
                    <a:pt x="193018" y="238948"/>
                    <a:pt x="179111" y="220978"/>
                  </a:cubicBezTo>
                  <a:cubicBezTo>
                    <a:pt x="170602" y="210056"/>
                    <a:pt x="161014" y="215326"/>
                    <a:pt x="151298" y="218946"/>
                  </a:cubicBezTo>
                  <a:cubicBezTo>
                    <a:pt x="122279" y="229804"/>
                    <a:pt x="104499" y="204277"/>
                    <a:pt x="82274" y="193546"/>
                  </a:cubicBezTo>
                  <a:cubicBezTo>
                    <a:pt x="77321" y="191133"/>
                    <a:pt x="76432" y="182306"/>
                    <a:pt x="80115" y="179131"/>
                  </a:cubicBezTo>
                  <a:cubicBezTo>
                    <a:pt x="118469" y="146238"/>
                    <a:pt x="113452" y="67117"/>
                    <a:pt x="180889" y="66799"/>
                  </a:cubicBezTo>
                  <a:cubicBezTo>
                    <a:pt x="201781" y="66736"/>
                    <a:pt x="191621" y="20634"/>
                    <a:pt x="217656" y="41399"/>
                  </a:cubicBezTo>
                  <a:cubicBezTo>
                    <a:pt x="229911" y="51115"/>
                    <a:pt x="233975" y="71943"/>
                    <a:pt x="245151" y="84262"/>
                  </a:cubicBezTo>
                  <a:cubicBezTo>
                    <a:pt x="264519" y="105661"/>
                    <a:pt x="286490" y="124394"/>
                    <a:pt x="307382" y="144206"/>
                  </a:cubicBezTo>
                  <a:cubicBezTo>
                    <a:pt x="315636" y="152016"/>
                    <a:pt x="326114" y="156843"/>
                    <a:pt x="335258" y="149794"/>
                  </a:cubicBezTo>
                  <a:cubicBezTo>
                    <a:pt x="363706" y="127823"/>
                    <a:pt x="395964" y="117663"/>
                    <a:pt x="429301" y="109344"/>
                  </a:cubicBezTo>
                  <a:cubicBezTo>
                    <a:pt x="433047" y="108392"/>
                    <a:pt x="435588" y="101978"/>
                    <a:pt x="440033" y="96327"/>
                  </a:cubicBezTo>
                  <a:cubicBezTo>
                    <a:pt x="421682" y="89596"/>
                    <a:pt x="404917" y="85278"/>
                    <a:pt x="389677" y="77531"/>
                  </a:cubicBezTo>
                  <a:cubicBezTo>
                    <a:pt x="362372" y="63624"/>
                    <a:pt x="336528" y="61021"/>
                    <a:pt x="310684" y="80452"/>
                  </a:cubicBezTo>
                  <a:cubicBezTo>
                    <a:pt x="296840" y="90929"/>
                    <a:pt x="284522" y="88453"/>
                    <a:pt x="274425" y="73784"/>
                  </a:cubicBezTo>
                  <a:cubicBezTo>
                    <a:pt x="262487" y="56385"/>
                    <a:pt x="262995" y="37970"/>
                    <a:pt x="272329" y="19936"/>
                  </a:cubicBezTo>
                  <a:cubicBezTo>
                    <a:pt x="282362" y="441"/>
                    <a:pt x="294364" y="7998"/>
                    <a:pt x="306873" y="17777"/>
                  </a:cubicBezTo>
                  <a:cubicBezTo>
                    <a:pt x="323701" y="31048"/>
                    <a:pt x="338052" y="13522"/>
                    <a:pt x="353736" y="12443"/>
                  </a:cubicBezTo>
                  <a:cubicBezTo>
                    <a:pt x="368913" y="11363"/>
                    <a:pt x="384153" y="11236"/>
                    <a:pt x="399329" y="10728"/>
                  </a:cubicBezTo>
                  <a:cubicBezTo>
                    <a:pt x="401235" y="10792"/>
                    <a:pt x="403203" y="10919"/>
                    <a:pt x="405172" y="10982"/>
                  </a:cubicBezTo>
                  <a:cubicBezTo>
                    <a:pt x="507534" y="-20323"/>
                    <a:pt x="600053" y="21650"/>
                    <a:pt x="692763" y="57465"/>
                  </a:cubicBezTo>
                  <a:cubicBezTo>
                    <a:pt x="720576" y="68196"/>
                    <a:pt x="746357" y="78737"/>
                    <a:pt x="776837" y="73975"/>
                  </a:cubicBezTo>
                  <a:cubicBezTo>
                    <a:pt x="816905" y="67625"/>
                    <a:pt x="850941" y="84452"/>
                    <a:pt x="881167" y="112138"/>
                  </a:cubicBezTo>
                  <a:cubicBezTo>
                    <a:pt x="908028" y="136777"/>
                    <a:pt x="933872" y="162685"/>
                    <a:pt x="960987" y="187132"/>
                  </a:cubicBezTo>
                  <a:cubicBezTo>
                    <a:pt x="985561" y="242631"/>
                    <a:pt x="1016232" y="294321"/>
                    <a:pt x="1053697" y="340486"/>
                  </a:cubicBezTo>
                  <a:cubicBezTo>
                    <a:pt x="1096305" y="392873"/>
                    <a:pt x="1111037" y="458088"/>
                    <a:pt x="1129072" y="521398"/>
                  </a:cubicBezTo>
                  <a:cubicBezTo>
                    <a:pt x="1143613" y="572135"/>
                    <a:pt x="1159933" y="621982"/>
                    <a:pt x="1178157" y="671259"/>
                  </a:cubicBezTo>
                  <a:cubicBezTo>
                    <a:pt x="1177204" y="692531"/>
                    <a:pt x="1159234" y="704533"/>
                    <a:pt x="1153646" y="724599"/>
                  </a:cubicBezTo>
                  <a:cubicBezTo>
                    <a:pt x="1147677" y="745935"/>
                    <a:pt x="1116498" y="744093"/>
                    <a:pt x="1109513" y="721551"/>
                  </a:cubicBezTo>
                  <a:cubicBezTo>
                    <a:pt x="1077573" y="619252"/>
                    <a:pt x="1012866" y="544639"/>
                    <a:pt x="937174" y="478535"/>
                  </a:cubicBezTo>
                  <a:cubicBezTo>
                    <a:pt x="928792" y="471233"/>
                    <a:pt x="925681" y="456881"/>
                    <a:pt x="908346" y="456247"/>
                  </a:cubicBezTo>
                  <a:cubicBezTo>
                    <a:pt x="924855" y="507174"/>
                    <a:pt x="895899" y="554672"/>
                    <a:pt x="899836" y="601662"/>
                  </a:cubicBezTo>
                  <a:cubicBezTo>
                    <a:pt x="904282" y="654812"/>
                    <a:pt x="906440" y="707708"/>
                    <a:pt x="909552" y="760857"/>
                  </a:cubicBezTo>
                  <a:cubicBezTo>
                    <a:pt x="910632" y="780162"/>
                    <a:pt x="922188" y="807149"/>
                    <a:pt x="952922" y="799592"/>
                  </a:cubicBezTo>
                  <a:cubicBezTo>
                    <a:pt x="958764" y="798132"/>
                    <a:pt x="966321" y="802069"/>
                    <a:pt x="969622" y="807784"/>
                  </a:cubicBezTo>
                  <a:cubicBezTo>
                    <a:pt x="998897" y="859410"/>
                    <a:pt x="1054078" y="863982"/>
                    <a:pt x="1097639" y="889446"/>
                  </a:cubicBezTo>
                  <a:cubicBezTo>
                    <a:pt x="1107672" y="895288"/>
                    <a:pt x="1121769" y="897954"/>
                    <a:pt x="1125261" y="909512"/>
                  </a:cubicBezTo>
                  <a:cubicBezTo>
                    <a:pt x="1138088" y="951993"/>
                    <a:pt x="1174093" y="981712"/>
                    <a:pt x="1180570" y="1027368"/>
                  </a:cubicBezTo>
                  <a:cubicBezTo>
                    <a:pt x="1182856" y="1043370"/>
                    <a:pt x="1189459" y="1054546"/>
                    <a:pt x="1205208" y="1059817"/>
                  </a:cubicBezTo>
                  <a:cubicBezTo>
                    <a:pt x="1222861" y="1065786"/>
                    <a:pt x="1235244" y="1079121"/>
                    <a:pt x="1240197" y="1099187"/>
                  </a:cubicBezTo>
                  <a:cubicBezTo>
                    <a:pt x="1242927" y="1190056"/>
                    <a:pt x="1271756" y="1272480"/>
                    <a:pt x="1309920" y="1352172"/>
                  </a:cubicBezTo>
                  <a:cubicBezTo>
                    <a:pt x="1320016" y="1373255"/>
                    <a:pt x="1317285" y="1394209"/>
                    <a:pt x="1298553" y="1410148"/>
                  </a:cubicBezTo>
                  <a:cubicBezTo>
                    <a:pt x="976036" y="1410148"/>
                    <a:pt x="653520" y="1410085"/>
                    <a:pt x="331067" y="141002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="" xmlns:a16="http://schemas.microsoft.com/office/drawing/2014/main" id="{56C013CE-6350-47E3-B3CB-CF177479125C}"/>
                </a:ext>
              </a:extLst>
            </p:cNvPr>
            <p:cNvSpPr/>
            <p:nvPr/>
          </p:nvSpPr>
          <p:spPr>
            <a:xfrm>
              <a:off x="11108344" y="2044467"/>
              <a:ext cx="1082449" cy="2392109"/>
            </a:xfrm>
            <a:custGeom>
              <a:avLst/>
              <a:gdLst>
                <a:gd name="connsiteX0" fmla="*/ 1082259 w 1082449"/>
                <a:gd name="connsiteY0" fmla="*/ 1026535 h 2392109"/>
                <a:gd name="connsiteX1" fmla="*/ 1082449 w 1082449"/>
                <a:gd name="connsiteY1" fmla="*/ 2294890 h 2392109"/>
                <a:gd name="connsiteX2" fmla="*/ 1042190 w 1082449"/>
                <a:gd name="connsiteY2" fmla="*/ 2297239 h 2392109"/>
                <a:gd name="connsiteX3" fmla="*/ 1001740 w 1082449"/>
                <a:gd name="connsiteY3" fmla="*/ 2180463 h 2392109"/>
                <a:gd name="connsiteX4" fmla="*/ 999836 w 1082449"/>
                <a:gd name="connsiteY4" fmla="*/ 2156269 h 2392109"/>
                <a:gd name="connsiteX5" fmla="*/ 987453 w 1082449"/>
                <a:gd name="connsiteY5" fmla="*/ 2012568 h 2392109"/>
                <a:gd name="connsiteX6" fmla="*/ 987136 w 1082449"/>
                <a:gd name="connsiteY6" fmla="*/ 1674746 h 2392109"/>
                <a:gd name="connsiteX7" fmla="*/ 921667 w 1082449"/>
                <a:gd name="connsiteY7" fmla="*/ 1545332 h 2392109"/>
                <a:gd name="connsiteX8" fmla="*/ 866168 w 1082449"/>
                <a:gd name="connsiteY8" fmla="*/ 1478149 h 2392109"/>
                <a:gd name="connsiteX9" fmla="*/ 826735 w 1082449"/>
                <a:gd name="connsiteY9" fmla="*/ 1391344 h 2392109"/>
                <a:gd name="connsiteX10" fmla="*/ 918174 w 1082449"/>
                <a:gd name="connsiteY10" fmla="*/ 1552000 h 2392109"/>
                <a:gd name="connsiteX11" fmla="*/ 925858 w 1082449"/>
                <a:gd name="connsiteY11" fmla="*/ 1654045 h 2392109"/>
                <a:gd name="connsiteX12" fmla="*/ 917921 w 1082449"/>
                <a:gd name="connsiteY12" fmla="*/ 1771774 h 2392109"/>
                <a:gd name="connsiteX13" fmla="*/ 892774 w 1082449"/>
                <a:gd name="connsiteY13" fmla="*/ 1826130 h 2392109"/>
                <a:gd name="connsiteX14" fmla="*/ 842165 w 1082449"/>
                <a:gd name="connsiteY14" fmla="*/ 1799397 h 2392109"/>
                <a:gd name="connsiteX15" fmla="*/ 828639 w 1082449"/>
                <a:gd name="connsiteY15" fmla="*/ 1796412 h 2392109"/>
                <a:gd name="connsiteX16" fmla="*/ 847436 w 1082449"/>
                <a:gd name="connsiteY16" fmla="*/ 1832544 h 2392109"/>
                <a:gd name="connsiteX17" fmla="*/ 895759 w 1082449"/>
                <a:gd name="connsiteY17" fmla="*/ 1889250 h 2392109"/>
                <a:gd name="connsiteX18" fmla="*/ 906617 w 1082449"/>
                <a:gd name="connsiteY18" fmla="*/ 1916492 h 2392109"/>
                <a:gd name="connsiteX19" fmla="*/ 881662 w 1082449"/>
                <a:gd name="connsiteY19" fmla="*/ 1930525 h 2392109"/>
                <a:gd name="connsiteX20" fmla="*/ 789841 w 1082449"/>
                <a:gd name="connsiteY20" fmla="*/ 1926271 h 2392109"/>
                <a:gd name="connsiteX21" fmla="*/ 651855 w 1082449"/>
                <a:gd name="connsiteY21" fmla="*/ 1905569 h 2392109"/>
                <a:gd name="connsiteX22" fmla="*/ 801588 w 1082449"/>
                <a:gd name="connsiteY22" fmla="*/ 1925381 h 2392109"/>
                <a:gd name="connsiteX23" fmla="*/ 868263 w 1082449"/>
                <a:gd name="connsiteY23" fmla="*/ 1962529 h 2392109"/>
                <a:gd name="connsiteX24" fmla="*/ 953290 w 1082449"/>
                <a:gd name="connsiteY24" fmla="*/ 2151570 h 2392109"/>
                <a:gd name="connsiteX25" fmla="*/ 944400 w 1082449"/>
                <a:gd name="connsiteY25" fmla="*/ 2216975 h 2392109"/>
                <a:gd name="connsiteX26" fmla="*/ 899251 w 1082449"/>
                <a:gd name="connsiteY26" fmla="*/ 2228405 h 2392109"/>
                <a:gd name="connsiteX27" fmla="*/ 880265 w 1082449"/>
                <a:gd name="connsiteY27" fmla="*/ 2190686 h 2392109"/>
                <a:gd name="connsiteX28" fmla="*/ 879948 w 1082449"/>
                <a:gd name="connsiteY28" fmla="*/ 2171763 h 2392109"/>
                <a:gd name="connsiteX29" fmla="*/ 887822 w 1082449"/>
                <a:gd name="connsiteY29" fmla="*/ 2229993 h 2392109"/>
                <a:gd name="connsiteX30" fmla="*/ 846927 w 1082449"/>
                <a:gd name="connsiteY30" fmla="*/ 2278888 h 2392109"/>
                <a:gd name="connsiteX31" fmla="*/ 754599 w 1082449"/>
                <a:gd name="connsiteY31" fmla="*/ 2268855 h 2392109"/>
                <a:gd name="connsiteX32" fmla="*/ 725325 w 1082449"/>
                <a:gd name="connsiteY32" fmla="*/ 2292223 h 2392109"/>
                <a:gd name="connsiteX33" fmla="*/ 718467 w 1082449"/>
                <a:gd name="connsiteY33" fmla="*/ 2364359 h 2392109"/>
                <a:gd name="connsiteX34" fmla="*/ 684558 w 1082449"/>
                <a:gd name="connsiteY34" fmla="*/ 2392109 h 2392109"/>
                <a:gd name="connsiteX35" fmla="*/ 651728 w 1082449"/>
                <a:gd name="connsiteY35" fmla="*/ 2363661 h 2392109"/>
                <a:gd name="connsiteX36" fmla="*/ 645061 w 1082449"/>
                <a:gd name="connsiteY36" fmla="*/ 2331911 h 2392109"/>
                <a:gd name="connsiteX37" fmla="*/ 611724 w 1082449"/>
                <a:gd name="connsiteY37" fmla="*/ 2288667 h 2392109"/>
                <a:gd name="connsiteX38" fmla="*/ 557431 w 1082449"/>
                <a:gd name="connsiteY38" fmla="*/ 2216340 h 2392109"/>
                <a:gd name="connsiteX39" fmla="*/ 542509 w 1082449"/>
                <a:gd name="connsiteY39" fmla="*/ 2190432 h 2392109"/>
                <a:gd name="connsiteX40" fmla="*/ 522633 w 1082449"/>
                <a:gd name="connsiteY40" fmla="*/ 2163000 h 2392109"/>
                <a:gd name="connsiteX41" fmla="*/ 498821 w 1082449"/>
                <a:gd name="connsiteY41" fmla="*/ 2087053 h 2392109"/>
                <a:gd name="connsiteX42" fmla="*/ 403634 w 1082449"/>
                <a:gd name="connsiteY42" fmla="*/ 1893886 h 2392109"/>
                <a:gd name="connsiteX43" fmla="*/ 397093 w 1082449"/>
                <a:gd name="connsiteY43" fmla="*/ 1867660 h 2392109"/>
                <a:gd name="connsiteX44" fmla="*/ 418239 w 1082449"/>
                <a:gd name="connsiteY44" fmla="*/ 1841117 h 2392109"/>
                <a:gd name="connsiteX45" fmla="*/ 431002 w 1082449"/>
                <a:gd name="connsiteY45" fmla="*/ 1716720 h 2392109"/>
                <a:gd name="connsiteX46" fmla="*/ 393347 w 1082449"/>
                <a:gd name="connsiteY46" fmla="*/ 1692399 h 2392109"/>
                <a:gd name="connsiteX47" fmla="*/ 354929 w 1082449"/>
                <a:gd name="connsiteY47" fmla="*/ 1665411 h 2392109"/>
                <a:gd name="connsiteX48" fmla="*/ 374678 w 1082449"/>
                <a:gd name="connsiteY48" fmla="*/ 1608007 h 2392109"/>
                <a:gd name="connsiteX49" fmla="*/ 392712 w 1082449"/>
                <a:gd name="connsiteY49" fmla="*/ 1529838 h 2392109"/>
                <a:gd name="connsiteX50" fmla="*/ 385473 w 1082449"/>
                <a:gd name="connsiteY50" fmla="*/ 1473704 h 2392109"/>
                <a:gd name="connsiteX51" fmla="*/ 366105 w 1082449"/>
                <a:gd name="connsiteY51" fmla="*/ 1366388 h 2392109"/>
                <a:gd name="connsiteX52" fmla="*/ 369852 w 1082449"/>
                <a:gd name="connsiteY52" fmla="*/ 1314699 h 2392109"/>
                <a:gd name="connsiteX53" fmla="*/ 414175 w 1082449"/>
                <a:gd name="connsiteY53" fmla="*/ 1322510 h 2392109"/>
                <a:gd name="connsiteX54" fmla="*/ 446052 w 1082449"/>
                <a:gd name="connsiteY54" fmla="*/ 1338702 h 2392109"/>
                <a:gd name="connsiteX55" fmla="*/ 427637 w 1082449"/>
                <a:gd name="connsiteY55" fmla="*/ 1252278 h 2392109"/>
                <a:gd name="connsiteX56" fmla="*/ 361216 w 1082449"/>
                <a:gd name="connsiteY56" fmla="*/ 1125468 h 2392109"/>
                <a:gd name="connsiteX57" fmla="*/ 346293 w 1082449"/>
                <a:gd name="connsiteY57" fmla="*/ 1108450 h 2392109"/>
                <a:gd name="connsiteX58" fmla="*/ 308701 w 1082449"/>
                <a:gd name="connsiteY58" fmla="*/ 1035425 h 2392109"/>
                <a:gd name="connsiteX59" fmla="*/ 283937 w 1082449"/>
                <a:gd name="connsiteY59" fmla="*/ 995229 h 2392109"/>
                <a:gd name="connsiteX60" fmla="*/ 288382 w 1082449"/>
                <a:gd name="connsiteY60" fmla="*/ 955986 h 2392109"/>
                <a:gd name="connsiteX61" fmla="*/ 334038 w 1082449"/>
                <a:gd name="connsiteY61" fmla="*/ 959859 h 2392109"/>
                <a:gd name="connsiteX62" fmla="*/ 349976 w 1082449"/>
                <a:gd name="connsiteY62" fmla="*/ 977131 h 2392109"/>
                <a:gd name="connsiteX63" fmla="*/ 381599 w 1082449"/>
                <a:gd name="connsiteY63" fmla="*/ 974211 h 2392109"/>
                <a:gd name="connsiteX64" fmla="*/ 385092 w 1082449"/>
                <a:gd name="connsiteY64" fmla="*/ 960177 h 2392109"/>
                <a:gd name="connsiteX65" fmla="*/ 360708 w 1082449"/>
                <a:gd name="connsiteY65" fmla="*/ 952874 h 2392109"/>
                <a:gd name="connsiteX66" fmla="*/ 307876 w 1082449"/>
                <a:gd name="connsiteY66" fmla="*/ 951795 h 2392109"/>
                <a:gd name="connsiteX67" fmla="*/ 276571 w 1082449"/>
                <a:gd name="connsiteY67" fmla="*/ 941825 h 2392109"/>
                <a:gd name="connsiteX68" fmla="*/ 222087 w 1082449"/>
                <a:gd name="connsiteY68" fmla="*/ 904106 h 2392109"/>
                <a:gd name="connsiteX69" fmla="*/ 85943 w 1082449"/>
                <a:gd name="connsiteY69" fmla="*/ 719574 h 2392109"/>
                <a:gd name="connsiteX70" fmla="*/ 47462 w 1082449"/>
                <a:gd name="connsiteY70" fmla="*/ 645088 h 2392109"/>
                <a:gd name="connsiteX71" fmla="*/ 7458 w 1082449"/>
                <a:gd name="connsiteY71" fmla="*/ 583556 h 2392109"/>
                <a:gd name="connsiteX72" fmla="*/ 1552 w 1082449"/>
                <a:gd name="connsiteY72" fmla="*/ 546536 h 2392109"/>
                <a:gd name="connsiteX73" fmla="*/ 122012 w 1082449"/>
                <a:gd name="connsiteY73" fmla="*/ 574603 h 2392109"/>
                <a:gd name="connsiteX74" fmla="*/ 191735 w 1082449"/>
                <a:gd name="connsiteY74" fmla="*/ 673156 h 2392109"/>
                <a:gd name="connsiteX75" fmla="*/ 325974 w 1082449"/>
                <a:gd name="connsiteY75" fmla="*/ 821302 h 2392109"/>
                <a:gd name="connsiteX76" fmla="*/ 280952 w 1082449"/>
                <a:gd name="connsiteY76" fmla="*/ 629848 h 2392109"/>
                <a:gd name="connsiteX77" fmla="*/ 280444 w 1082449"/>
                <a:gd name="connsiteY77" fmla="*/ 609655 h 2392109"/>
                <a:gd name="connsiteX78" fmla="*/ 289398 w 1082449"/>
                <a:gd name="connsiteY78" fmla="*/ 473447 h 2392109"/>
                <a:gd name="connsiteX79" fmla="*/ 336324 w 1082449"/>
                <a:gd name="connsiteY79" fmla="*/ 409058 h 2392109"/>
                <a:gd name="connsiteX80" fmla="*/ 348707 w 1082449"/>
                <a:gd name="connsiteY80" fmla="*/ 374831 h 2392109"/>
                <a:gd name="connsiteX81" fmla="*/ 355057 w 1082449"/>
                <a:gd name="connsiteY81" fmla="*/ 293233 h 2392109"/>
                <a:gd name="connsiteX82" fmla="*/ 386934 w 1082449"/>
                <a:gd name="connsiteY82" fmla="*/ 305997 h 2392109"/>
                <a:gd name="connsiteX83" fmla="*/ 428018 w 1082449"/>
                <a:gd name="connsiteY83" fmla="*/ 468113 h 2392109"/>
                <a:gd name="connsiteX84" fmla="*/ 475834 w 1082449"/>
                <a:gd name="connsiteY84" fmla="*/ 580445 h 2392109"/>
                <a:gd name="connsiteX85" fmla="*/ 512663 w 1082449"/>
                <a:gd name="connsiteY85" fmla="*/ 668266 h 2392109"/>
                <a:gd name="connsiteX86" fmla="*/ 549430 w 1082449"/>
                <a:gd name="connsiteY86" fmla="*/ 850131 h 2392109"/>
                <a:gd name="connsiteX87" fmla="*/ 575021 w 1082449"/>
                <a:gd name="connsiteY87" fmla="*/ 891533 h 2392109"/>
                <a:gd name="connsiteX88" fmla="*/ 650141 w 1082449"/>
                <a:gd name="connsiteY88" fmla="*/ 946080 h 2392109"/>
                <a:gd name="connsiteX89" fmla="*/ 669318 w 1082449"/>
                <a:gd name="connsiteY89" fmla="*/ 958780 h 2392109"/>
                <a:gd name="connsiteX90" fmla="*/ 776950 w 1082449"/>
                <a:gd name="connsiteY90" fmla="*/ 1013454 h 2392109"/>
                <a:gd name="connsiteX91" fmla="*/ 811558 w 1082449"/>
                <a:gd name="connsiteY91" fmla="*/ 1066603 h 2392109"/>
                <a:gd name="connsiteX92" fmla="*/ 903950 w 1082449"/>
                <a:gd name="connsiteY92" fmla="*/ 1313175 h 2392109"/>
                <a:gd name="connsiteX93" fmla="*/ 940590 w 1082449"/>
                <a:gd name="connsiteY93" fmla="*/ 1443795 h 2392109"/>
                <a:gd name="connsiteX94" fmla="*/ 954052 w 1082449"/>
                <a:gd name="connsiteY94" fmla="*/ 1479483 h 2392109"/>
                <a:gd name="connsiteX95" fmla="*/ 976722 w 1082449"/>
                <a:gd name="connsiteY95" fmla="*/ 1491357 h 2392109"/>
                <a:gd name="connsiteX96" fmla="*/ 986882 w 1082449"/>
                <a:gd name="connsiteY96" fmla="*/ 1467036 h 2392109"/>
                <a:gd name="connsiteX97" fmla="*/ 980024 w 1082449"/>
                <a:gd name="connsiteY97" fmla="*/ 1369563 h 2392109"/>
                <a:gd name="connsiteX98" fmla="*/ 890870 w 1082449"/>
                <a:gd name="connsiteY98" fmla="*/ 1112260 h 2392109"/>
                <a:gd name="connsiteX99" fmla="*/ 882996 w 1082449"/>
                <a:gd name="connsiteY99" fmla="*/ 1089718 h 2392109"/>
                <a:gd name="connsiteX100" fmla="*/ 824512 w 1082449"/>
                <a:gd name="connsiteY100" fmla="*/ 851718 h 2392109"/>
                <a:gd name="connsiteX101" fmla="*/ 755487 w 1082449"/>
                <a:gd name="connsiteY101" fmla="*/ 615370 h 2392109"/>
                <a:gd name="connsiteX102" fmla="*/ 717578 w 1082449"/>
                <a:gd name="connsiteY102" fmla="*/ 538408 h 2392109"/>
                <a:gd name="connsiteX103" fmla="*/ 624487 w 1082449"/>
                <a:gd name="connsiteY103" fmla="*/ 467605 h 2392109"/>
                <a:gd name="connsiteX104" fmla="*/ 610009 w 1082449"/>
                <a:gd name="connsiteY104" fmla="*/ 450269 h 2392109"/>
                <a:gd name="connsiteX105" fmla="*/ 504091 w 1082449"/>
                <a:gd name="connsiteY105" fmla="*/ 218303 h 2392109"/>
                <a:gd name="connsiteX106" fmla="*/ 493423 w 1082449"/>
                <a:gd name="connsiteY106" fmla="*/ 171821 h 2392109"/>
                <a:gd name="connsiteX107" fmla="*/ 493296 w 1082449"/>
                <a:gd name="connsiteY107" fmla="*/ 86222 h 2392109"/>
                <a:gd name="connsiteX108" fmla="*/ 509235 w 1082449"/>
                <a:gd name="connsiteY108" fmla="*/ 23738 h 2392109"/>
                <a:gd name="connsiteX109" fmla="*/ 592102 w 1082449"/>
                <a:gd name="connsiteY109" fmla="*/ 30215 h 2392109"/>
                <a:gd name="connsiteX110" fmla="*/ 636488 w 1082449"/>
                <a:gd name="connsiteY110" fmla="*/ 19293 h 2392109"/>
                <a:gd name="connsiteX111" fmla="*/ 647982 w 1082449"/>
                <a:gd name="connsiteY111" fmla="*/ 3545 h 2392109"/>
                <a:gd name="connsiteX112" fmla="*/ 735675 w 1082449"/>
                <a:gd name="connsiteY112" fmla="*/ 56695 h 2392109"/>
                <a:gd name="connsiteX113" fmla="*/ 735739 w 1082449"/>
                <a:gd name="connsiteY113" fmla="*/ 106669 h 2392109"/>
                <a:gd name="connsiteX114" fmla="*/ 651221 w 1082449"/>
                <a:gd name="connsiteY114" fmla="*/ 160708 h 2392109"/>
                <a:gd name="connsiteX115" fmla="*/ 631853 w 1082449"/>
                <a:gd name="connsiteY115" fmla="*/ 200396 h 2392109"/>
                <a:gd name="connsiteX116" fmla="*/ 744820 w 1082449"/>
                <a:gd name="connsiteY116" fmla="*/ 243893 h 2392109"/>
                <a:gd name="connsiteX117" fmla="*/ 766917 w 1082449"/>
                <a:gd name="connsiteY117" fmla="*/ 228018 h 2392109"/>
                <a:gd name="connsiteX118" fmla="*/ 837911 w 1082449"/>
                <a:gd name="connsiteY118" fmla="*/ 242179 h 2392109"/>
                <a:gd name="connsiteX119" fmla="*/ 873534 w 1082449"/>
                <a:gd name="connsiteY119" fmla="*/ 270564 h 2392109"/>
                <a:gd name="connsiteX120" fmla="*/ 923572 w 1082449"/>
                <a:gd name="connsiteY120" fmla="*/ 352479 h 2392109"/>
                <a:gd name="connsiteX121" fmla="*/ 953163 w 1082449"/>
                <a:gd name="connsiteY121" fmla="*/ 526851 h 2392109"/>
                <a:gd name="connsiteX122" fmla="*/ 945352 w 1082449"/>
                <a:gd name="connsiteY122" fmla="*/ 574222 h 2392109"/>
                <a:gd name="connsiteX123" fmla="*/ 884900 w 1082449"/>
                <a:gd name="connsiteY123" fmla="*/ 559300 h 2392109"/>
                <a:gd name="connsiteX124" fmla="*/ 850864 w 1082449"/>
                <a:gd name="connsiteY124" fmla="*/ 459858 h 2392109"/>
                <a:gd name="connsiteX125" fmla="*/ 846229 w 1082449"/>
                <a:gd name="connsiteY125" fmla="*/ 435855 h 2392109"/>
                <a:gd name="connsiteX126" fmla="*/ 817908 w 1082449"/>
                <a:gd name="connsiteY126" fmla="*/ 404041 h 2392109"/>
                <a:gd name="connsiteX127" fmla="*/ 818479 w 1082449"/>
                <a:gd name="connsiteY127" fmla="*/ 442014 h 2392109"/>
                <a:gd name="connsiteX128" fmla="*/ 823051 w 1082449"/>
                <a:gd name="connsiteY128" fmla="*/ 477892 h 2392109"/>
                <a:gd name="connsiteX129" fmla="*/ 869534 w 1082449"/>
                <a:gd name="connsiteY129" fmla="*/ 707319 h 2392109"/>
                <a:gd name="connsiteX130" fmla="*/ 907379 w 1082449"/>
                <a:gd name="connsiteY130" fmla="*/ 762501 h 2392109"/>
                <a:gd name="connsiteX131" fmla="*/ 1041809 w 1082449"/>
                <a:gd name="connsiteY131" fmla="*/ 892867 h 2392109"/>
                <a:gd name="connsiteX132" fmla="*/ 1067146 w 1082449"/>
                <a:gd name="connsiteY132" fmla="*/ 966273 h 2392109"/>
                <a:gd name="connsiteX133" fmla="*/ 1082195 w 1082449"/>
                <a:gd name="connsiteY133" fmla="*/ 1026535 h 239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82449" h="2392109">
                  <a:moveTo>
                    <a:pt x="1082259" y="1026535"/>
                  </a:moveTo>
                  <a:cubicBezTo>
                    <a:pt x="1082322" y="1449320"/>
                    <a:pt x="1082386" y="1872105"/>
                    <a:pt x="1082449" y="2294890"/>
                  </a:cubicBezTo>
                  <a:cubicBezTo>
                    <a:pt x="1069749" y="2310511"/>
                    <a:pt x="1055970" y="2304542"/>
                    <a:pt x="1042190" y="2297239"/>
                  </a:cubicBezTo>
                  <a:cubicBezTo>
                    <a:pt x="1022441" y="2260854"/>
                    <a:pt x="997041" y="2226754"/>
                    <a:pt x="1001740" y="2180463"/>
                  </a:cubicBezTo>
                  <a:cubicBezTo>
                    <a:pt x="1002566" y="2172334"/>
                    <a:pt x="1003201" y="2163190"/>
                    <a:pt x="999836" y="2156269"/>
                  </a:cubicBezTo>
                  <a:cubicBezTo>
                    <a:pt x="976975" y="2110104"/>
                    <a:pt x="990120" y="2060574"/>
                    <a:pt x="987453" y="2012568"/>
                  </a:cubicBezTo>
                  <a:cubicBezTo>
                    <a:pt x="981166" y="1899981"/>
                    <a:pt x="986627" y="1787395"/>
                    <a:pt x="987136" y="1674746"/>
                  </a:cubicBezTo>
                  <a:cubicBezTo>
                    <a:pt x="987516" y="1589084"/>
                    <a:pt x="987961" y="1587242"/>
                    <a:pt x="921667" y="1545332"/>
                  </a:cubicBezTo>
                  <a:cubicBezTo>
                    <a:pt x="895061" y="1528505"/>
                    <a:pt x="878550" y="1506089"/>
                    <a:pt x="866168" y="1478149"/>
                  </a:cubicBezTo>
                  <a:cubicBezTo>
                    <a:pt x="852008" y="1446272"/>
                    <a:pt x="825464" y="1419983"/>
                    <a:pt x="826735" y="1391344"/>
                  </a:cubicBezTo>
                  <a:cubicBezTo>
                    <a:pt x="843625" y="1446462"/>
                    <a:pt x="873978" y="1503359"/>
                    <a:pt x="918174" y="1552000"/>
                  </a:cubicBezTo>
                  <a:cubicBezTo>
                    <a:pt x="929160" y="1585337"/>
                    <a:pt x="932843" y="1619183"/>
                    <a:pt x="925858" y="1654045"/>
                  </a:cubicBezTo>
                  <a:cubicBezTo>
                    <a:pt x="918111" y="1692843"/>
                    <a:pt x="918301" y="1732341"/>
                    <a:pt x="917921" y="1771774"/>
                  </a:cubicBezTo>
                  <a:cubicBezTo>
                    <a:pt x="917666" y="1794126"/>
                    <a:pt x="915952" y="1817304"/>
                    <a:pt x="892774" y="1826130"/>
                  </a:cubicBezTo>
                  <a:cubicBezTo>
                    <a:pt x="868899" y="1835211"/>
                    <a:pt x="851436" y="1825686"/>
                    <a:pt x="842165" y="1799397"/>
                  </a:cubicBezTo>
                  <a:cubicBezTo>
                    <a:pt x="840197" y="1793745"/>
                    <a:pt x="833465" y="1795523"/>
                    <a:pt x="828639" y="1796412"/>
                  </a:cubicBezTo>
                  <a:cubicBezTo>
                    <a:pt x="823242" y="1808941"/>
                    <a:pt x="829528" y="1820987"/>
                    <a:pt x="847436" y="1832544"/>
                  </a:cubicBezTo>
                  <a:cubicBezTo>
                    <a:pt x="863437" y="1851467"/>
                    <a:pt x="873788" y="1876042"/>
                    <a:pt x="895759" y="1889250"/>
                  </a:cubicBezTo>
                  <a:cubicBezTo>
                    <a:pt x="905855" y="1895346"/>
                    <a:pt x="910427" y="1904363"/>
                    <a:pt x="906617" y="1916492"/>
                  </a:cubicBezTo>
                  <a:cubicBezTo>
                    <a:pt x="902553" y="1929255"/>
                    <a:pt x="892076" y="1929573"/>
                    <a:pt x="881662" y="1930525"/>
                  </a:cubicBezTo>
                  <a:cubicBezTo>
                    <a:pt x="850864" y="1933255"/>
                    <a:pt x="819178" y="1930970"/>
                    <a:pt x="789841" y="1926271"/>
                  </a:cubicBezTo>
                  <a:cubicBezTo>
                    <a:pt x="739676" y="1918269"/>
                    <a:pt x="687225" y="1922206"/>
                    <a:pt x="651855" y="1905569"/>
                  </a:cubicBezTo>
                  <a:cubicBezTo>
                    <a:pt x="692114" y="1917444"/>
                    <a:pt x="746978" y="1924302"/>
                    <a:pt x="801588" y="1925381"/>
                  </a:cubicBezTo>
                  <a:cubicBezTo>
                    <a:pt x="832640" y="1926017"/>
                    <a:pt x="855246" y="1937764"/>
                    <a:pt x="868263" y="1962529"/>
                  </a:cubicBezTo>
                  <a:cubicBezTo>
                    <a:pt x="900077" y="2023490"/>
                    <a:pt x="940908" y="2080069"/>
                    <a:pt x="953290" y="2151570"/>
                  </a:cubicBezTo>
                  <a:cubicBezTo>
                    <a:pt x="957417" y="2175382"/>
                    <a:pt x="959703" y="2196909"/>
                    <a:pt x="944400" y="2216975"/>
                  </a:cubicBezTo>
                  <a:cubicBezTo>
                    <a:pt x="931954" y="2233358"/>
                    <a:pt x="915380" y="2233168"/>
                    <a:pt x="899251" y="2228405"/>
                  </a:cubicBezTo>
                  <a:cubicBezTo>
                    <a:pt x="882170" y="2223388"/>
                    <a:pt x="877344" y="2207958"/>
                    <a:pt x="880265" y="2190686"/>
                  </a:cubicBezTo>
                  <a:cubicBezTo>
                    <a:pt x="881662" y="2182240"/>
                    <a:pt x="881472" y="2175001"/>
                    <a:pt x="879948" y="2171763"/>
                  </a:cubicBezTo>
                  <a:cubicBezTo>
                    <a:pt x="884774" y="2187575"/>
                    <a:pt x="882487" y="2208974"/>
                    <a:pt x="887822" y="2229993"/>
                  </a:cubicBezTo>
                  <a:cubicBezTo>
                    <a:pt x="894425" y="2255837"/>
                    <a:pt x="870168" y="2275205"/>
                    <a:pt x="846927" y="2278888"/>
                  </a:cubicBezTo>
                  <a:cubicBezTo>
                    <a:pt x="816257" y="2283714"/>
                    <a:pt x="784634" y="2288222"/>
                    <a:pt x="754599" y="2268855"/>
                  </a:cubicBezTo>
                  <a:cubicBezTo>
                    <a:pt x="732247" y="2254504"/>
                    <a:pt x="722277" y="2262759"/>
                    <a:pt x="725325" y="2292223"/>
                  </a:cubicBezTo>
                  <a:cubicBezTo>
                    <a:pt x="727928" y="2317179"/>
                    <a:pt x="727611" y="2340991"/>
                    <a:pt x="718467" y="2364359"/>
                  </a:cubicBezTo>
                  <a:cubicBezTo>
                    <a:pt x="712053" y="2380742"/>
                    <a:pt x="702021" y="2392045"/>
                    <a:pt x="684558" y="2392109"/>
                  </a:cubicBezTo>
                  <a:cubicBezTo>
                    <a:pt x="666841" y="2392236"/>
                    <a:pt x="657189" y="2380933"/>
                    <a:pt x="651728" y="2363661"/>
                  </a:cubicBezTo>
                  <a:cubicBezTo>
                    <a:pt x="648426" y="2353247"/>
                    <a:pt x="645505" y="2342896"/>
                    <a:pt x="645061" y="2331911"/>
                  </a:cubicBezTo>
                  <a:cubicBezTo>
                    <a:pt x="644109" y="2308288"/>
                    <a:pt x="632488" y="2296795"/>
                    <a:pt x="611724" y="2288667"/>
                  </a:cubicBezTo>
                  <a:cubicBezTo>
                    <a:pt x="581561" y="2276856"/>
                    <a:pt x="547144" y="2265870"/>
                    <a:pt x="557431" y="2216340"/>
                  </a:cubicBezTo>
                  <a:cubicBezTo>
                    <a:pt x="559399" y="2207006"/>
                    <a:pt x="551843" y="2196210"/>
                    <a:pt x="542509" y="2190432"/>
                  </a:cubicBezTo>
                  <a:cubicBezTo>
                    <a:pt x="532412" y="2184145"/>
                    <a:pt x="522760" y="2177669"/>
                    <a:pt x="522633" y="2163000"/>
                  </a:cubicBezTo>
                  <a:cubicBezTo>
                    <a:pt x="525300" y="2133980"/>
                    <a:pt x="509362" y="2110294"/>
                    <a:pt x="498821" y="2087053"/>
                  </a:cubicBezTo>
                  <a:cubicBezTo>
                    <a:pt x="469102" y="2021712"/>
                    <a:pt x="461355" y="1943479"/>
                    <a:pt x="403634" y="1893886"/>
                  </a:cubicBezTo>
                  <a:cubicBezTo>
                    <a:pt x="396649" y="1887853"/>
                    <a:pt x="395062" y="1877630"/>
                    <a:pt x="397093" y="1867660"/>
                  </a:cubicBezTo>
                  <a:cubicBezTo>
                    <a:pt x="400078" y="1855087"/>
                    <a:pt x="414048" y="1852610"/>
                    <a:pt x="418239" y="1841117"/>
                  </a:cubicBezTo>
                  <a:cubicBezTo>
                    <a:pt x="438813" y="1816923"/>
                    <a:pt x="446370" y="1744215"/>
                    <a:pt x="431002" y="1716720"/>
                  </a:cubicBezTo>
                  <a:cubicBezTo>
                    <a:pt x="422493" y="1701479"/>
                    <a:pt x="408968" y="1694685"/>
                    <a:pt x="393347" y="1692399"/>
                  </a:cubicBezTo>
                  <a:cubicBezTo>
                    <a:pt x="376392" y="1689859"/>
                    <a:pt x="359438" y="1686176"/>
                    <a:pt x="354929" y="1665411"/>
                  </a:cubicBezTo>
                  <a:cubicBezTo>
                    <a:pt x="349913" y="1642361"/>
                    <a:pt x="356326" y="1618104"/>
                    <a:pt x="374678" y="1608007"/>
                  </a:cubicBezTo>
                  <a:cubicBezTo>
                    <a:pt x="411445" y="1587750"/>
                    <a:pt x="403824" y="1560001"/>
                    <a:pt x="392712" y="1529838"/>
                  </a:cubicBezTo>
                  <a:cubicBezTo>
                    <a:pt x="385981" y="1511550"/>
                    <a:pt x="385537" y="1492754"/>
                    <a:pt x="385473" y="1473704"/>
                  </a:cubicBezTo>
                  <a:cubicBezTo>
                    <a:pt x="385346" y="1436620"/>
                    <a:pt x="379377" y="1400678"/>
                    <a:pt x="366105" y="1366388"/>
                  </a:cubicBezTo>
                  <a:cubicBezTo>
                    <a:pt x="359057" y="1348227"/>
                    <a:pt x="351818" y="1329939"/>
                    <a:pt x="369852" y="1314699"/>
                  </a:cubicBezTo>
                  <a:cubicBezTo>
                    <a:pt x="386679" y="1300412"/>
                    <a:pt x="400205" y="1312477"/>
                    <a:pt x="414175" y="1322510"/>
                  </a:cubicBezTo>
                  <a:cubicBezTo>
                    <a:pt x="423255" y="1329050"/>
                    <a:pt x="431002" y="1339274"/>
                    <a:pt x="446052" y="1338702"/>
                  </a:cubicBezTo>
                  <a:cubicBezTo>
                    <a:pt x="450116" y="1307079"/>
                    <a:pt x="450434" y="1275202"/>
                    <a:pt x="427637" y="1252278"/>
                  </a:cubicBezTo>
                  <a:cubicBezTo>
                    <a:pt x="392585" y="1217036"/>
                    <a:pt x="368328" y="1176903"/>
                    <a:pt x="361216" y="1125468"/>
                  </a:cubicBezTo>
                  <a:cubicBezTo>
                    <a:pt x="360010" y="1116705"/>
                    <a:pt x="352136" y="1113276"/>
                    <a:pt x="346293" y="1108450"/>
                  </a:cubicBezTo>
                  <a:cubicBezTo>
                    <a:pt x="330926" y="1085844"/>
                    <a:pt x="326736" y="1056507"/>
                    <a:pt x="308701" y="1035425"/>
                  </a:cubicBezTo>
                  <a:cubicBezTo>
                    <a:pt x="298287" y="1023550"/>
                    <a:pt x="288318" y="1011739"/>
                    <a:pt x="283937" y="995229"/>
                  </a:cubicBezTo>
                  <a:cubicBezTo>
                    <a:pt x="280063" y="980687"/>
                    <a:pt x="271808" y="963542"/>
                    <a:pt x="288382" y="955986"/>
                  </a:cubicBezTo>
                  <a:cubicBezTo>
                    <a:pt x="302034" y="949763"/>
                    <a:pt x="320195" y="943540"/>
                    <a:pt x="334038" y="959859"/>
                  </a:cubicBezTo>
                  <a:cubicBezTo>
                    <a:pt x="339118" y="965828"/>
                    <a:pt x="343246" y="972940"/>
                    <a:pt x="349976" y="977131"/>
                  </a:cubicBezTo>
                  <a:cubicBezTo>
                    <a:pt x="361089" y="983990"/>
                    <a:pt x="371757" y="983101"/>
                    <a:pt x="381599" y="974211"/>
                  </a:cubicBezTo>
                  <a:cubicBezTo>
                    <a:pt x="385600" y="970591"/>
                    <a:pt x="388648" y="965447"/>
                    <a:pt x="385092" y="960177"/>
                  </a:cubicBezTo>
                  <a:cubicBezTo>
                    <a:pt x="378996" y="951223"/>
                    <a:pt x="369408" y="952112"/>
                    <a:pt x="360708" y="952874"/>
                  </a:cubicBezTo>
                  <a:cubicBezTo>
                    <a:pt x="343055" y="954462"/>
                    <a:pt x="325656" y="949763"/>
                    <a:pt x="307876" y="951795"/>
                  </a:cubicBezTo>
                  <a:cubicBezTo>
                    <a:pt x="296573" y="953128"/>
                    <a:pt x="281270" y="952430"/>
                    <a:pt x="276571" y="941825"/>
                  </a:cubicBezTo>
                  <a:cubicBezTo>
                    <a:pt x="265140" y="915981"/>
                    <a:pt x="240566" y="915917"/>
                    <a:pt x="222087" y="904106"/>
                  </a:cubicBezTo>
                  <a:cubicBezTo>
                    <a:pt x="179035" y="840606"/>
                    <a:pt x="131981" y="780535"/>
                    <a:pt x="85943" y="719574"/>
                  </a:cubicBezTo>
                  <a:cubicBezTo>
                    <a:pt x="69561" y="697921"/>
                    <a:pt x="52098" y="674743"/>
                    <a:pt x="47462" y="645088"/>
                  </a:cubicBezTo>
                  <a:cubicBezTo>
                    <a:pt x="40224" y="620006"/>
                    <a:pt x="31968" y="595685"/>
                    <a:pt x="7458" y="583556"/>
                  </a:cubicBezTo>
                  <a:cubicBezTo>
                    <a:pt x="-2004" y="572508"/>
                    <a:pt x="-544" y="559553"/>
                    <a:pt x="1552" y="546536"/>
                  </a:cubicBezTo>
                  <a:cubicBezTo>
                    <a:pt x="49240" y="496053"/>
                    <a:pt x="94770" y="524565"/>
                    <a:pt x="122012" y="574603"/>
                  </a:cubicBezTo>
                  <a:cubicBezTo>
                    <a:pt x="142268" y="611687"/>
                    <a:pt x="168811" y="640199"/>
                    <a:pt x="191735" y="673156"/>
                  </a:cubicBezTo>
                  <a:cubicBezTo>
                    <a:pt x="230215" y="728464"/>
                    <a:pt x="283619" y="765612"/>
                    <a:pt x="325974" y="821302"/>
                  </a:cubicBezTo>
                  <a:cubicBezTo>
                    <a:pt x="295748" y="758309"/>
                    <a:pt x="284127" y="695190"/>
                    <a:pt x="280952" y="629848"/>
                  </a:cubicBezTo>
                  <a:cubicBezTo>
                    <a:pt x="280635" y="623117"/>
                    <a:pt x="283492" y="614989"/>
                    <a:pt x="280444" y="609655"/>
                  </a:cubicBezTo>
                  <a:cubicBezTo>
                    <a:pt x="252822" y="561585"/>
                    <a:pt x="263553" y="518723"/>
                    <a:pt x="289398" y="473447"/>
                  </a:cubicBezTo>
                  <a:cubicBezTo>
                    <a:pt x="303050" y="449571"/>
                    <a:pt x="306288" y="419154"/>
                    <a:pt x="336324" y="409058"/>
                  </a:cubicBezTo>
                  <a:cubicBezTo>
                    <a:pt x="352898" y="403470"/>
                    <a:pt x="346992" y="387912"/>
                    <a:pt x="348707" y="374831"/>
                  </a:cubicBezTo>
                  <a:cubicBezTo>
                    <a:pt x="352262" y="347716"/>
                    <a:pt x="331942" y="318443"/>
                    <a:pt x="355057" y="293233"/>
                  </a:cubicBezTo>
                  <a:cubicBezTo>
                    <a:pt x="369217" y="287328"/>
                    <a:pt x="382488" y="291963"/>
                    <a:pt x="386934" y="305997"/>
                  </a:cubicBezTo>
                  <a:cubicBezTo>
                    <a:pt x="403761" y="358702"/>
                    <a:pt x="438368" y="403851"/>
                    <a:pt x="428018" y="468113"/>
                  </a:cubicBezTo>
                  <a:cubicBezTo>
                    <a:pt x="421477" y="508626"/>
                    <a:pt x="457101" y="544313"/>
                    <a:pt x="475834" y="580445"/>
                  </a:cubicBezTo>
                  <a:cubicBezTo>
                    <a:pt x="490629" y="609020"/>
                    <a:pt x="508346" y="635373"/>
                    <a:pt x="512663" y="668266"/>
                  </a:cubicBezTo>
                  <a:cubicBezTo>
                    <a:pt x="520728" y="729861"/>
                    <a:pt x="555018" y="785170"/>
                    <a:pt x="549430" y="850131"/>
                  </a:cubicBezTo>
                  <a:cubicBezTo>
                    <a:pt x="547715" y="869816"/>
                    <a:pt x="558193" y="884104"/>
                    <a:pt x="575021" y="891533"/>
                  </a:cubicBezTo>
                  <a:cubicBezTo>
                    <a:pt x="603596" y="904170"/>
                    <a:pt x="628487" y="922458"/>
                    <a:pt x="650141" y="946080"/>
                  </a:cubicBezTo>
                  <a:cubicBezTo>
                    <a:pt x="655475" y="951922"/>
                    <a:pt x="662270" y="958843"/>
                    <a:pt x="669318" y="958780"/>
                  </a:cubicBezTo>
                  <a:cubicBezTo>
                    <a:pt x="713832" y="958145"/>
                    <a:pt x="741010" y="995674"/>
                    <a:pt x="776950" y="1013454"/>
                  </a:cubicBezTo>
                  <a:cubicBezTo>
                    <a:pt x="799302" y="1024503"/>
                    <a:pt x="808447" y="1040822"/>
                    <a:pt x="811558" y="1066603"/>
                  </a:cubicBezTo>
                  <a:cubicBezTo>
                    <a:pt x="822543" y="1157091"/>
                    <a:pt x="857976" y="1236784"/>
                    <a:pt x="903950" y="1313175"/>
                  </a:cubicBezTo>
                  <a:cubicBezTo>
                    <a:pt x="926811" y="1351085"/>
                    <a:pt x="958561" y="1390328"/>
                    <a:pt x="940590" y="1443795"/>
                  </a:cubicBezTo>
                  <a:cubicBezTo>
                    <a:pt x="935700" y="1458337"/>
                    <a:pt x="944083" y="1470084"/>
                    <a:pt x="954052" y="1479483"/>
                  </a:cubicBezTo>
                  <a:cubicBezTo>
                    <a:pt x="960529" y="1485642"/>
                    <a:pt x="966815" y="1494786"/>
                    <a:pt x="976722" y="1491357"/>
                  </a:cubicBezTo>
                  <a:cubicBezTo>
                    <a:pt x="987136" y="1487737"/>
                    <a:pt x="986056" y="1476307"/>
                    <a:pt x="986882" y="1467036"/>
                  </a:cubicBezTo>
                  <a:cubicBezTo>
                    <a:pt x="989675" y="1434143"/>
                    <a:pt x="984341" y="1402012"/>
                    <a:pt x="980024" y="1369563"/>
                  </a:cubicBezTo>
                  <a:cubicBezTo>
                    <a:pt x="967641" y="1276726"/>
                    <a:pt x="930493" y="1194049"/>
                    <a:pt x="890870" y="1112260"/>
                  </a:cubicBezTo>
                  <a:cubicBezTo>
                    <a:pt x="887313" y="1104894"/>
                    <a:pt x="883313" y="1097973"/>
                    <a:pt x="882996" y="1089718"/>
                  </a:cubicBezTo>
                  <a:cubicBezTo>
                    <a:pt x="879439" y="1005643"/>
                    <a:pt x="845467" y="930713"/>
                    <a:pt x="824512" y="851718"/>
                  </a:cubicBezTo>
                  <a:cubicBezTo>
                    <a:pt x="803430" y="772216"/>
                    <a:pt x="759488" y="700588"/>
                    <a:pt x="755487" y="615370"/>
                  </a:cubicBezTo>
                  <a:cubicBezTo>
                    <a:pt x="754027" y="584636"/>
                    <a:pt x="730405" y="563681"/>
                    <a:pt x="717578" y="538408"/>
                  </a:cubicBezTo>
                  <a:cubicBezTo>
                    <a:pt x="695671" y="495291"/>
                    <a:pt x="674525" y="463731"/>
                    <a:pt x="624487" y="467605"/>
                  </a:cubicBezTo>
                  <a:cubicBezTo>
                    <a:pt x="617692" y="468113"/>
                    <a:pt x="611850" y="458588"/>
                    <a:pt x="610009" y="450269"/>
                  </a:cubicBezTo>
                  <a:cubicBezTo>
                    <a:pt x="591149" y="364353"/>
                    <a:pt x="532412" y="299393"/>
                    <a:pt x="504091" y="218303"/>
                  </a:cubicBezTo>
                  <a:cubicBezTo>
                    <a:pt x="498693" y="202809"/>
                    <a:pt x="491200" y="188394"/>
                    <a:pt x="493423" y="171821"/>
                  </a:cubicBezTo>
                  <a:cubicBezTo>
                    <a:pt x="497297" y="143182"/>
                    <a:pt x="494375" y="114797"/>
                    <a:pt x="493296" y="86222"/>
                  </a:cubicBezTo>
                  <a:cubicBezTo>
                    <a:pt x="492407" y="63870"/>
                    <a:pt x="485359" y="34787"/>
                    <a:pt x="509235" y="23738"/>
                  </a:cubicBezTo>
                  <a:cubicBezTo>
                    <a:pt x="535904" y="11355"/>
                    <a:pt x="568671" y="6783"/>
                    <a:pt x="592102" y="30215"/>
                  </a:cubicBezTo>
                  <a:cubicBezTo>
                    <a:pt x="616232" y="54282"/>
                    <a:pt x="627027" y="49265"/>
                    <a:pt x="636488" y="19293"/>
                  </a:cubicBezTo>
                  <a:cubicBezTo>
                    <a:pt x="638521" y="12943"/>
                    <a:pt x="641886" y="5831"/>
                    <a:pt x="647982" y="3545"/>
                  </a:cubicBezTo>
                  <a:cubicBezTo>
                    <a:pt x="694972" y="-13918"/>
                    <a:pt x="707164" y="37835"/>
                    <a:pt x="735675" y="56695"/>
                  </a:cubicBezTo>
                  <a:cubicBezTo>
                    <a:pt x="753074" y="68188"/>
                    <a:pt x="750471" y="91302"/>
                    <a:pt x="735739" y="106669"/>
                  </a:cubicBezTo>
                  <a:cubicBezTo>
                    <a:pt x="711990" y="131434"/>
                    <a:pt x="698147" y="171567"/>
                    <a:pt x="651221" y="160708"/>
                  </a:cubicBezTo>
                  <a:cubicBezTo>
                    <a:pt x="633377" y="156580"/>
                    <a:pt x="626583" y="180584"/>
                    <a:pt x="631853" y="200396"/>
                  </a:cubicBezTo>
                  <a:cubicBezTo>
                    <a:pt x="645823" y="253292"/>
                    <a:pt x="702084" y="274945"/>
                    <a:pt x="744820" y="243893"/>
                  </a:cubicBezTo>
                  <a:cubicBezTo>
                    <a:pt x="752186" y="238559"/>
                    <a:pt x="759551" y="233289"/>
                    <a:pt x="766917" y="228018"/>
                  </a:cubicBezTo>
                  <a:cubicBezTo>
                    <a:pt x="807176" y="199316"/>
                    <a:pt x="812574" y="200015"/>
                    <a:pt x="837911" y="242179"/>
                  </a:cubicBezTo>
                  <a:cubicBezTo>
                    <a:pt x="846737" y="256784"/>
                    <a:pt x="858421" y="264976"/>
                    <a:pt x="873534" y="270564"/>
                  </a:cubicBezTo>
                  <a:cubicBezTo>
                    <a:pt x="917349" y="286756"/>
                    <a:pt x="925858" y="303711"/>
                    <a:pt x="923572" y="352479"/>
                  </a:cubicBezTo>
                  <a:cubicBezTo>
                    <a:pt x="920714" y="412741"/>
                    <a:pt x="938939" y="469764"/>
                    <a:pt x="953163" y="526851"/>
                  </a:cubicBezTo>
                  <a:cubicBezTo>
                    <a:pt x="958116" y="546790"/>
                    <a:pt x="968149" y="565396"/>
                    <a:pt x="945352" y="574222"/>
                  </a:cubicBezTo>
                  <a:cubicBezTo>
                    <a:pt x="924461" y="582350"/>
                    <a:pt x="898172" y="587621"/>
                    <a:pt x="884900" y="559300"/>
                  </a:cubicBezTo>
                  <a:cubicBezTo>
                    <a:pt x="870105" y="527803"/>
                    <a:pt x="857087" y="495037"/>
                    <a:pt x="850864" y="459858"/>
                  </a:cubicBezTo>
                  <a:cubicBezTo>
                    <a:pt x="849467" y="451857"/>
                    <a:pt x="849087" y="443475"/>
                    <a:pt x="846229" y="435855"/>
                  </a:cubicBezTo>
                  <a:cubicBezTo>
                    <a:pt x="840641" y="420869"/>
                    <a:pt x="834545" y="398136"/>
                    <a:pt x="817908" y="404041"/>
                  </a:cubicBezTo>
                  <a:cubicBezTo>
                    <a:pt x="799747" y="410455"/>
                    <a:pt x="813336" y="429505"/>
                    <a:pt x="818479" y="442014"/>
                  </a:cubicBezTo>
                  <a:cubicBezTo>
                    <a:pt x="823369" y="453889"/>
                    <a:pt x="821845" y="465890"/>
                    <a:pt x="823051" y="477892"/>
                  </a:cubicBezTo>
                  <a:cubicBezTo>
                    <a:pt x="830799" y="556125"/>
                    <a:pt x="843372" y="633277"/>
                    <a:pt x="869534" y="707319"/>
                  </a:cubicBezTo>
                  <a:cubicBezTo>
                    <a:pt x="877408" y="729734"/>
                    <a:pt x="890870" y="746689"/>
                    <a:pt x="907379" y="762501"/>
                  </a:cubicBezTo>
                  <a:cubicBezTo>
                    <a:pt x="952464" y="805617"/>
                    <a:pt x="999518" y="846321"/>
                    <a:pt x="1041809" y="892867"/>
                  </a:cubicBezTo>
                  <a:cubicBezTo>
                    <a:pt x="1060732" y="913695"/>
                    <a:pt x="1069114" y="937698"/>
                    <a:pt x="1067146" y="966273"/>
                  </a:cubicBezTo>
                  <a:cubicBezTo>
                    <a:pt x="1065685" y="988244"/>
                    <a:pt x="1070194" y="1008437"/>
                    <a:pt x="1082195" y="102653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="" xmlns:a16="http://schemas.microsoft.com/office/drawing/2014/main" id="{BDCBF6D9-B830-4E23-A1C9-4A9768ABF210}"/>
                </a:ext>
              </a:extLst>
            </p:cNvPr>
            <p:cNvSpPr/>
            <p:nvPr/>
          </p:nvSpPr>
          <p:spPr>
            <a:xfrm>
              <a:off x="11368466" y="953626"/>
              <a:ext cx="822200" cy="2635408"/>
            </a:xfrm>
            <a:custGeom>
              <a:avLst/>
              <a:gdLst>
                <a:gd name="connsiteX0" fmla="*/ 822137 w 822200"/>
                <a:gd name="connsiteY0" fmla="*/ 2117376 h 2635408"/>
                <a:gd name="connsiteX1" fmla="*/ 788608 w 822200"/>
                <a:gd name="connsiteY1" fmla="*/ 2053368 h 2635408"/>
                <a:gd name="connsiteX2" fmla="*/ 765304 w 822200"/>
                <a:gd name="connsiteY2" fmla="*/ 1995963 h 2635408"/>
                <a:gd name="connsiteX3" fmla="*/ 664783 w 822200"/>
                <a:gd name="connsiteY3" fmla="*/ 1900840 h 2635408"/>
                <a:gd name="connsiteX4" fmla="*/ 569915 w 822200"/>
                <a:gd name="connsiteY4" fmla="*/ 1741010 h 2635408"/>
                <a:gd name="connsiteX5" fmla="*/ 529338 w 822200"/>
                <a:gd name="connsiteY5" fmla="*/ 1519330 h 2635408"/>
                <a:gd name="connsiteX6" fmla="*/ 528576 w 822200"/>
                <a:gd name="connsiteY6" fmla="*/ 1446813 h 2635408"/>
                <a:gd name="connsiteX7" fmla="*/ 550928 w 822200"/>
                <a:gd name="connsiteY7" fmla="*/ 1442558 h 2635408"/>
                <a:gd name="connsiteX8" fmla="*/ 611634 w 822200"/>
                <a:gd name="connsiteY8" fmla="*/ 1550826 h 2635408"/>
                <a:gd name="connsiteX9" fmla="*/ 638685 w 822200"/>
                <a:gd name="connsiteY9" fmla="*/ 1631027 h 2635408"/>
                <a:gd name="connsiteX10" fmla="*/ 675896 w 822200"/>
                <a:gd name="connsiteY10" fmla="*/ 1647537 h 2635408"/>
                <a:gd name="connsiteX11" fmla="*/ 667831 w 822200"/>
                <a:gd name="connsiteY11" fmla="*/ 1618898 h 2635408"/>
                <a:gd name="connsiteX12" fmla="*/ 659450 w 822200"/>
                <a:gd name="connsiteY12" fmla="*/ 1584227 h 2635408"/>
                <a:gd name="connsiteX13" fmla="*/ 649353 w 822200"/>
                <a:gd name="connsiteY13" fmla="*/ 1512663 h 2635408"/>
                <a:gd name="connsiteX14" fmla="*/ 643066 w 822200"/>
                <a:gd name="connsiteY14" fmla="*/ 1434493 h 2635408"/>
                <a:gd name="connsiteX15" fmla="*/ 612650 w 822200"/>
                <a:gd name="connsiteY15" fmla="*/ 1383693 h 2635408"/>
                <a:gd name="connsiteX16" fmla="*/ 557595 w 822200"/>
                <a:gd name="connsiteY16" fmla="*/ 1338100 h 2635408"/>
                <a:gd name="connsiteX17" fmla="*/ 529655 w 822200"/>
                <a:gd name="connsiteY17" fmla="*/ 1330163 h 2635408"/>
                <a:gd name="connsiteX18" fmla="*/ 473776 w 822200"/>
                <a:gd name="connsiteY18" fmla="*/ 1370104 h 2635408"/>
                <a:gd name="connsiteX19" fmla="*/ 341886 w 822200"/>
                <a:gd name="connsiteY19" fmla="*/ 1289332 h 2635408"/>
                <a:gd name="connsiteX20" fmla="*/ 366333 w 822200"/>
                <a:gd name="connsiteY20" fmla="*/ 1227483 h 2635408"/>
                <a:gd name="connsiteX21" fmla="*/ 403100 w 822200"/>
                <a:gd name="connsiteY21" fmla="*/ 1224625 h 2635408"/>
                <a:gd name="connsiteX22" fmla="*/ 436311 w 822200"/>
                <a:gd name="connsiteY22" fmla="*/ 1211353 h 2635408"/>
                <a:gd name="connsiteX23" fmla="*/ 457456 w 822200"/>
                <a:gd name="connsiteY23" fmla="*/ 1183413 h 2635408"/>
                <a:gd name="connsiteX24" fmla="*/ 457456 w 822200"/>
                <a:gd name="connsiteY24" fmla="*/ 1157378 h 2635408"/>
                <a:gd name="connsiteX25" fmla="*/ 435866 w 822200"/>
                <a:gd name="connsiteY25" fmla="*/ 1134899 h 2635408"/>
                <a:gd name="connsiteX26" fmla="*/ 406148 w 822200"/>
                <a:gd name="connsiteY26" fmla="*/ 1108292 h 2635408"/>
                <a:gd name="connsiteX27" fmla="*/ 390654 w 822200"/>
                <a:gd name="connsiteY27" fmla="*/ 1141821 h 2635408"/>
                <a:gd name="connsiteX28" fmla="*/ 345823 w 822200"/>
                <a:gd name="connsiteY28" fmla="*/ 1179921 h 2635408"/>
                <a:gd name="connsiteX29" fmla="*/ 325440 w 822200"/>
                <a:gd name="connsiteY29" fmla="*/ 1155600 h 2635408"/>
                <a:gd name="connsiteX30" fmla="*/ 297563 w 822200"/>
                <a:gd name="connsiteY30" fmla="*/ 1128359 h 2635408"/>
                <a:gd name="connsiteX31" fmla="*/ 251843 w 822200"/>
                <a:gd name="connsiteY31" fmla="*/ 1155219 h 2635408"/>
                <a:gd name="connsiteX32" fmla="*/ 316168 w 822200"/>
                <a:gd name="connsiteY32" fmla="*/ 1410871 h 2635408"/>
                <a:gd name="connsiteX33" fmla="*/ 365952 w 822200"/>
                <a:gd name="connsiteY33" fmla="*/ 1516980 h 2635408"/>
                <a:gd name="connsiteX34" fmla="*/ 397321 w 822200"/>
                <a:gd name="connsiteY34" fmla="*/ 1543397 h 2635408"/>
                <a:gd name="connsiteX35" fmla="*/ 438724 w 822200"/>
                <a:gd name="connsiteY35" fmla="*/ 1537491 h 2635408"/>
                <a:gd name="connsiteX36" fmla="*/ 460694 w 822200"/>
                <a:gd name="connsiteY36" fmla="*/ 1565304 h 2635408"/>
                <a:gd name="connsiteX37" fmla="*/ 474411 w 822200"/>
                <a:gd name="connsiteY37" fmla="*/ 1619851 h 2635408"/>
                <a:gd name="connsiteX38" fmla="*/ 516257 w 822200"/>
                <a:gd name="connsiteY38" fmla="*/ 1712244 h 2635408"/>
                <a:gd name="connsiteX39" fmla="*/ 564898 w 822200"/>
                <a:gd name="connsiteY39" fmla="*/ 1861279 h 2635408"/>
                <a:gd name="connsiteX40" fmla="*/ 573788 w 822200"/>
                <a:gd name="connsiteY40" fmla="*/ 1879123 h 2635408"/>
                <a:gd name="connsiteX41" fmla="*/ 641733 w 822200"/>
                <a:gd name="connsiteY41" fmla="*/ 2125631 h 2635408"/>
                <a:gd name="connsiteX42" fmla="*/ 700915 w 822200"/>
                <a:gd name="connsiteY42" fmla="*/ 2312703 h 2635408"/>
                <a:gd name="connsiteX43" fmla="*/ 742889 w 822200"/>
                <a:gd name="connsiteY43" fmla="*/ 2479772 h 2635408"/>
                <a:gd name="connsiteX44" fmla="*/ 743206 w 822200"/>
                <a:gd name="connsiteY44" fmla="*/ 2605947 h 2635408"/>
                <a:gd name="connsiteX45" fmla="*/ 726252 w 822200"/>
                <a:gd name="connsiteY45" fmla="*/ 2634650 h 2635408"/>
                <a:gd name="connsiteX46" fmla="*/ 700852 w 822200"/>
                <a:gd name="connsiteY46" fmla="*/ 2615980 h 2635408"/>
                <a:gd name="connsiteX47" fmla="*/ 651321 w 822200"/>
                <a:gd name="connsiteY47" fmla="*/ 2552607 h 2635408"/>
                <a:gd name="connsiteX48" fmla="*/ 645352 w 822200"/>
                <a:gd name="connsiteY48" fmla="*/ 2530319 h 2635408"/>
                <a:gd name="connsiteX49" fmla="*/ 615507 w 822200"/>
                <a:gd name="connsiteY49" fmla="*/ 2401032 h 2635408"/>
                <a:gd name="connsiteX50" fmla="*/ 587314 w 822200"/>
                <a:gd name="connsiteY50" fmla="*/ 2343564 h 2635408"/>
                <a:gd name="connsiteX51" fmla="*/ 532323 w 822200"/>
                <a:gd name="connsiteY51" fmla="*/ 2163858 h 2635408"/>
                <a:gd name="connsiteX52" fmla="*/ 506923 w 822200"/>
                <a:gd name="connsiteY52" fmla="*/ 2122900 h 2635408"/>
                <a:gd name="connsiteX53" fmla="*/ 401576 w 822200"/>
                <a:gd name="connsiteY53" fmla="*/ 2072227 h 2635408"/>
                <a:gd name="connsiteX54" fmla="*/ 374652 w 822200"/>
                <a:gd name="connsiteY54" fmla="*/ 2051209 h 2635408"/>
                <a:gd name="connsiteX55" fmla="*/ 309183 w 822200"/>
                <a:gd name="connsiteY55" fmla="*/ 2004345 h 2635408"/>
                <a:gd name="connsiteX56" fmla="*/ 268734 w 822200"/>
                <a:gd name="connsiteY56" fmla="*/ 1933415 h 2635408"/>
                <a:gd name="connsiteX57" fmla="*/ 258383 w 822200"/>
                <a:gd name="connsiteY57" fmla="*/ 1857660 h 2635408"/>
                <a:gd name="connsiteX58" fmla="*/ 223586 w 822200"/>
                <a:gd name="connsiteY58" fmla="*/ 1731040 h 2635408"/>
                <a:gd name="connsiteX59" fmla="*/ 154053 w 822200"/>
                <a:gd name="connsiteY59" fmla="*/ 1601436 h 2635408"/>
                <a:gd name="connsiteX60" fmla="*/ 144973 w 822200"/>
                <a:gd name="connsiteY60" fmla="*/ 1545746 h 2635408"/>
                <a:gd name="connsiteX61" fmla="*/ 142940 w 822200"/>
                <a:gd name="connsiteY61" fmla="*/ 1482500 h 2635408"/>
                <a:gd name="connsiteX62" fmla="*/ 98364 w 822200"/>
                <a:gd name="connsiteY62" fmla="*/ 1389027 h 2635408"/>
                <a:gd name="connsiteX63" fmla="*/ 37848 w 822200"/>
                <a:gd name="connsiteY63" fmla="*/ 1349086 h 2635408"/>
                <a:gd name="connsiteX64" fmla="*/ 20386 w 822200"/>
                <a:gd name="connsiteY64" fmla="*/ 1281458 h 2635408"/>
                <a:gd name="connsiteX65" fmla="*/ 32133 w 822200"/>
                <a:gd name="connsiteY65" fmla="*/ 1233452 h 2635408"/>
                <a:gd name="connsiteX66" fmla="*/ 45277 w 822200"/>
                <a:gd name="connsiteY66" fmla="*/ 1188557 h 2635408"/>
                <a:gd name="connsiteX67" fmla="*/ 62613 w 822200"/>
                <a:gd name="connsiteY67" fmla="*/ 1059524 h 2635408"/>
                <a:gd name="connsiteX68" fmla="*/ 67312 w 822200"/>
                <a:gd name="connsiteY68" fmla="*/ 1029298 h 2635408"/>
                <a:gd name="connsiteX69" fmla="*/ 63057 w 822200"/>
                <a:gd name="connsiteY69" fmla="*/ 917093 h 2635408"/>
                <a:gd name="connsiteX70" fmla="*/ 48262 w 822200"/>
                <a:gd name="connsiteY70" fmla="*/ 810095 h 2635408"/>
                <a:gd name="connsiteX71" fmla="*/ 43880 w 822200"/>
                <a:gd name="connsiteY71" fmla="*/ 779170 h 2635408"/>
                <a:gd name="connsiteX72" fmla="*/ 45658 w 822200"/>
                <a:gd name="connsiteY72" fmla="*/ 740943 h 2635408"/>
                <a:gd name="connsiteX73" fmla="*/ 43245 w 822200"/>
                <a:gd name="connsiteY73" fmla="*/ 706462 h 2635408"/>
                <a:gd name="connsiteX74" fmla="*/ 49595 w 822200"/>
                <a:gd name="connsiteY74" fmla="*/ 561809 h 2635408"/>
                <a:gd name="connsiteX75" fmla="*/ 37530 w 822200"/>
                <a:gd name="connsiteY75" fmla="*/ 506500 h 2635408"/>
                <a:gd name="connsiteX76" fmla="*/ 23751 w 822200"/>
                <a:gd name="connsiteY76" fmla="*/ 390422 h 2635408"/>
                <a:gd name="connsiteX77" fmla="*/ 7304 w 822200"/>
                <a:gd name="connsiteY77" fmla="*/ 295996 h 2635408"/>
                <a:gd name="connsiteX78" fmla="*/ 192 w 822200"/>
                <a:gd name="connsiteY78" fmla="*/ 269390 h 2635408"/>
                <a:gd name="connsiteX79" fmla="*/ 27625 w 822200"/>
                <a:gd name="connsiteY79" fmla="*/ 147088 h 2635408"/>
                <a:gd name="connsiteX80" fmla="*/ 54294 w 822200"/>
                <a:gd name="connsiteY80" fmla="*/ 89430 h 2635408"/>
                <a:gd name="connsiteX81" fmla="*/ 68518 w 822200"/>
                <a:gd name="connsiteY81" fmla="*/ 58632 h 2635408"/>
                <a:gd name="connsiteX82" fmla="*/ 104396 w 822200"/>
                <a:gd name="connsiteY82" fmla="*/ 96796 h 2635408"/>
                <a:gd name="connsiteX83" fmla="*/ 139512 w 822200"/>
                <a:gd name="connsiteY83" fmla="*/ 109496 h 2635408"/>
                <a:gd name="connsiteX84" fmla="*/ 102364 w 822200"/>
                <a:gd name="connsiteY84" fmla="*/ 92034 h 2635408"/>
                <a:gd name="connsiteX85" fmla="*/ 154561 w 822200"/>
                <a:gd name="connsiteY85" fmla="*/ 18183 h 2635408"/>
                <a:gd name="connsiteX86" fmla="*/ 207266 w 822200"/>
                <a:gd name="connsiteY86" fmla="*/ 14246 h 2635408"/>
                <a:gd name="connsiteX87" fmla="*/ 302961 w 822200"/>
                <a:gd name="connsiteY87" fmla="*/ 23326 h 2635408"/>
                <a:gd name="connsiteX88" fmla="*/ 255463 w 822200"/>
                <a:gd name="connsiteY88" fmla="*/ 135341 h 2635408"/>
                <a:gd name="connsiteX89" fmla="*/ 146496 w 822200"/>
                <a:gd name="connsiteY89" fmla="*/ 230528 h 2635408"/>
                <a:gd name="connsiteX90" fmla="*/ 100777 w 822200"/>
                <a:gd name="connsiteY90" fmla="*/ 245514 h 2635408"/>
                <a:gd name="connsiteX91" fmla="*/ 84902 w 822200"/>
                <a:gd name="connsiteY91" fmla="*/ 282725 h 2635408"/>
                <a:gd name="connsiteX92" fmla="*/ 91950 w 822200"/>
                <a:gd name="connsiteY92" fmla="*/ 405598 h 2635408"/>
                <a:gd name="connsiteX93" fmla="*/ 111064 w 822200"/>
                <a:gd name="connsiteY93" fmla="*/ 472527 h 2635408"/>
                <a:gd name="connsiteX94" fmla="*/ 132273 w 822200"/>
                <a:gd name="connsiteY94" fmla="*/ 589558 h 2635408"/>
                <a:gd name="connsiteX95" fmla="*/ 181104 w 822200"/>
                <a:gd name="connsiteY95" fmla="*/ 550252 h 2635408"/>
                <a:gd name="connsiteX96" fmla="*/ 274004 w 822200"/>
                <a:gd name="connsiteY96" fmla="*/ 539266 h 2635408"/>
                <a:gd name="connsiteX97" fmla="*/ 293499 w 822200"/>
                <a:gd name="connsiteY97" fmla="*/ 624484 h 2635408"/>
                <a:gd name="connsiteX98" fmla="*/ 277433 w 822200"/>
                <a:gd name="connsiteY98" fmla="*/ 645883 h 2635408"/>
                <a:gd name="connsiteX99" fmla="*/ 278005 w 822200"/>
                <a:gd name="connsiteY99" fmla="*/ 644677 h 2635408"/>
                <a:gd name="connsiteX100" fmla="*/ 283149 w 822200"/>
                <a:gd name="connsiteY100" fmla="*/ 542378 h 2635408"/>
                <a:gd name="connsiteX101" fmla="*/ 266067 w 822200"/>
                <a:gd name="connsiteY101" fmla="*/ 506056 h 2635408"/>
                <a:gd name="connsiteX102" fmla="*/ 260162 w 822200"/>
                <a:gd name="connsiteY102" fmla="*/ 443825 h 2635408"/>
                <a:gd name="connsiteX103" fmla="*/ 331218 w 822200"/>
                <a:gd name="connsiteY103" fmla="*/ 417346 h 2635408"/>
                <a:gd name="connsiteX104" fmla="*/ 392368 w 822200"/>
                <a:gd name="connsiteY104" fmla="*/ 450175 h 2635408"/>
                <a:gd name="connsiteX105" fmla="*/ 402909 w 822200"/>
                <a:gd name="connsiteY105" fmla="*/ 502690 h 2635408"/>
                <a:gd name="connsiteX106" fmla="*/ 366651 w 822200"/>
                <a:gd name="connsiteY106" fmla="*/ 615975 h 2635408"/>
                <a:gd name="connsiteX107" fmla="*/ 347093 w 822200"/>
                <a:gd name="connsiteY107" fmla="*/ 654456 h 2635408"/>
                <a:gd name="connsiteX108" fmla="*/ 340743 w 822200"/>
                <a:gd name="connsiteY108" fmla="*/ 680110 h 2635408"/>
                <a:gd name="connsiteX109" fmla="*/ 368048 w 822200"/>
                <a:gd name="connsiteY109" fmla="*/ 684872 h 2635408"/>
                <a:gd name="connsiteX110" fmla="*/ 434596 w 822200"/>
                <a:gd name="connsiteY110" fmla="*/ 635977 h 2635408"/>
                <a:gd name="connsiteX111" fmla="*/ 451360 w 822200"/>
                <a:gd name="connsiteY111" fmla="*/ 621245 h 2635408"/>
                <a:gd name="connsiteX112" fmla="*/ 493524 w 822200"/>
                <a:gd name="connsiteY112" fmla="*/ 590384 h 2635408"/>
                <a:gd name="connsiteX113" fmla="*/ 540768 w 822200"/>
                <a:gd name="connsiteY113" fmla="*/ 579589 h 2635408"/>
                <a:gd name="connsiteX114" fmla="*/ 558739 w 822200"/>
                <a:gd name="connsiteY114" fmla="*/ 627468 h 2635408"/>
                <a:gd name="connsiteX115" fmla="*/ 559246 w 822200"/>
                <a:gd name="connsiteY115" fmla="*/ 670966 h 2635408"/>
                <a:gd name="connsiteX116" fmla="*/ 575756 w 822200"/>
                <a:gd name="connsiteY116" fmla="*/ 561682 h 2635408"/>
                <a:gd name="connsiteX117" fmla="*/ 628398 w 822200"/>
                <a:gd name="connsiteY117" fmla="*/ 542949 h 2635408"/>
                <a:gd name="connsiteX118" fmla="*/ 647956 w 822200"/>
                <a:gd name="connsiteY118" fmla="*/ 584351 h 2635408"/>
                <a:gd name="connsiteX119" fmla="*/ 645924 w 822200"/>
                <a:gd name="connsiteY119" fmla="*/ 612546 h 2635408"/>
                <a:gd name="connsiteX120" fmla="*/ 623001 w 822200"/>
                <a:gd name="connsiteY120" fmla="*/ 703224 h 2635408"/>
                <a:gd name="connsiteX121" fmla="*/ 702376 w 822200"/>
                <a:gd name="connsiteY121" fmla="*/ 767867 h 2635408"/>
                <a:gd name="connsiteX122" fmla="*/ 689358 w 822200"/>
                <a:gd name="connsiteY122" fmla="*/ 874929 h 2635408"/>
                <a:gd name="connsiteX123" fmla="*/ 675896 w 822200"/>
                <a:gd name="connsiteY123" fmla="*/ 933984 h 2635408"/>
                <a:gd name="connsiteX124" fmla="*/ 710694 w 822200"/>
                <a:gd name="connsiteY124" fmla="*/ 1036728 h 2635408"/>
                <a:gd name="connsiteX125" fmla="*/ 718187 w 822200"/>
                <a:gd name="connsiteY125" fmla="*/ 1063715 h 2635408"/>
                <a:gd name="connsiteX126" fmla="*/ 749175 w 822200"/>
                <a:gd name="connsiteY126" fmla="*/ 1105752 h 2635408"/>
                <a:gd name="connsiteX127" fmla="*/ 785941 w 822200"/>
                <a:gd name="connsiteY127" fmla="*/ 1191795 h 2635408"/>
                <a:gd name="connsiteX128" fmla="*/ 803658 w 822200"/>
                <a:gd name="connsiteY128" fmla="*/ 1249073 h 2635408"/>
                <a:gd name="connsiteX129" fmla="*/ 822073 w 822200"/>
                <a:gd name="connsiteY129" fmla="*/ 1274346 h 2635408"/>
                <a:gd name="connsiteX130" fmla="*/ 822200 w 822200"/>
                <a:gd name="connsiteY130" fmla="*/ 2117185 h 26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822200" h="2635408">
                  <a:moveTo>
                    <a:pt x="822137" y="2117376"/>
                  </a:moveTo>
                  <a:cubicBezTo>
                    <a:pt x="796482" y="2104803"/>
                    <a:pt x="789243" y="2079784"/>
                    <a:pt x="788608" y="2053368"/>
                  </a:cubicBezTo>
                  <a:cubicBezTo>
                    <a:pt x="788037" y="2029745"/>
                    <a:pt x="783275" y="2007330"/>
                    <a:pt x="765304" y="1995963"/>
                  </a:cubicBezTo>
                  <a:cubicBezTo>
                    <a:pt x="725934" y="1971071"/>
                    <a:pt x="701232" y="1929732"/>
                    <a:pt x="664783" y="1900840"/>
                  </a:cubicBezTo>
                  <a:cubicBezTo>
                    <a:pt x="616396" y="1862486"/>
                    <a:pt x="583821" y="1810606"/>
                    <a:pt x="569915" y="1741010"/>
                  </a:cubicBezTo>
                  <a:cubicBezTo>
                    <a:pt x="555182" y="1667476"/>
                    <a:pt x="553404" y="1591212"/>
                    <a:pt x="529338" y="1519330"/>
                  </a:cubicBezTo>
                  <a:cubicBezTo>
                    <a:pt x="522099" y="1497740"/>
                    <a:pt x="525973" y="1470816"/>
                    <a:pt x="528576" y="1446813"/>
                  </a:cubicBezTo>
                  <a:cubicBezTo>
                    <a:pt x="530290" y="1431128"/>
                    <a:pt x="542546" y="1432525"/>
                    <a:pt x="550928" y="1442558"/>
                  </a:cubicBezTo>
                  <a:cubicBezTo>
                    <a:pt x="577535" y="1474308"/>
                    <a:pt x="610745" y="1500597"/>
                    <a:pt x="611634" y="1550826"/>
                  </a:cubicBezTo>
                  <a:cubicBezTo>
                    <a:pt x="612078" y="1579147"/>
                    <a:pt x="627255" y="1605119"/>
                    <a:pt x="638685" y="1631027"/>
                  </a:cubicBezTo>
                  <a:cubicBezTo>
                    <a:pt x="646686" y="1649188"/>
                    <a:pt x="662116" y="1656808"/>
                    <a:pt x="675896" y="1647537"/>
                  </a:cubicBezTo>
                  <a:cubicBezTo>
                    <a:pt x="691453" y="1637060"/>
                    <a:pt x="672467" y="1627852"/>
                    <a:pt x="667831" y="1618898"/>
                  </a:cubicBezTo>
                  <a:cubicBezTo>
                    <a:pt x="662116" y="1607786"/>
                    <a:pt x="656910" y="1596927"/>
                    <a:pt x="659450" y="1584227"/>
                  </a:cubicBezTo>
                  <a:cubicBezTo>
                    <a:pt x="664466" y="1558827"/>
                    <a:pt x="657354" y="1535903"/>
                    <a:pt x="649353" y="1512663"/>
                  </a:cubicBezTo>
                  <a:cubicBezTo>
                    <a:pt x="640653" y="1487516"/>
                    <a:pt x="631890" y="1463894"/>
                    <a:pt x="643066" y="1434493"/>
                  </a:cubicBezTo>
                  <a:cubicBezTo>
                    <a:pt x="652401" y="1409919"/>
                    <a:pt x="638114" y="1387757"/>
                    <a:pt x="612650" y="1383693"/>
                  </a:cubicBezTo>
                  <a:cubicBezTo>
                    <a:pt x="585218" y="1379248"/>
                    <a:pt x="564327" y="1371057"/>
                    <a:pt x="557595" y="1338100"/>
                  </a:cubicBezTo>
                  <a:cubicBezTo>
                    <a:pt x="554040" y="1320765"/>
                    <a:pt x="544006" y="1317907"/>
                    <a:pt x="529655" y="1330163"/>
                  </a:cubicBezTo>
                  <a:cubicBezTo>
                    <a:pt x="512129" y="1345149"/>
                    <a:pt x="494350" y="1362865"/>
                    <a:pt x="473776" y="1370104"/>
                  </a:cubicBezTo>
                  <a:cubicBezTo>
                    <a:pt x="426976" y="1386614"/>
                    <a:pt x="353506" y="1340577"/>
                    <a:pt x="341886" y="1289332"/>
                  </a:cubicBezTo>
                  <a:cubicBezTo>
                    <a:pt x="336234" y="1264503"/>
                    <a:pt x="355602" y="1246723"/>
                    <a:pt x="366333" y="1227483"/>
                  </a:cubicBezTo>
                  <a:cubicBezTo>
                    <a:pt x="375922" y="1210337"/>
                    <a:pt x="390082" y="1217132"/>
                    <a:pt x="403100" y="1224625"/>
                  </a:cubicBezTo>
                  <a:cubicBezTo>
                    <a:pt x="418594" y="1233515"/>
                    <a:pt x="429897" y="1229070"/>
                    <a:pt x="436311" y="1211353"/>
                  </a:cubicBezTo>
                  <a:cubicBezTo>
                    <a:pt x="440628" y="1199606"/>
                    <a:pt x="447105" y="1190208"/>
                    <a:pt x="457456" y="1183413"/>
                  </a:cubicBezTo>
                  <a:cubicBezTo>
                    <a:pt x="469521" y="1175412"/>
                    <a:pt x="467235" y="1166395"/>
                    <a:pt x="457456" y="1157378"/>
                  </a:cubicBezTo>
                  <a:cubicBezTo>
                    <a:pt x="449836" y="1150393"/>
                    <a:pt x="441835" y="1143408"/>
                    <a:pt x="435866" y="1134899"/>
                  </a:cubicBezTo>
                  <a:cubicBezTo>
                    <a:pt x="427675" y="1123279"/>
                    <a:pt x="423801" y="1105054"/>
                    <a:pt x="406148" y="1108292"/>
                  </a:cubicBezTo>
                  <a:cubicBezTo>
                    <a:pt x="388940" y="1111467"/>
                    <a:pt x="396940" y="1131407"/>
                    <a:pt x="390654" y="1141821"/>
                  </a:cubicBezTo>
                  <a:cubicBezTo>
                    <a:pt x="379923" y="1159664"/>
                    <a:pt x="370842" y="1181254"/>
                    <a:pt x="345823" y="1179921"/>
                  </a:cubicBezTo>
                  <a:cubicBezTo>
                    <a:pt x="332107" y="1179222"/>
                    <a:pt x="312295" y="1187795"/>
                    <a:pt x="325440" y="1155600"/>
                  </a:cubicBezTo>
                  <a:cubicBezTo>
                    <a:pt x="334266" y="1133883"/>
                    <a:pt x="312358" y="1129629"/>
                    <a:pt x="297563" y="1128359"/>
                  </a:cubicBezTo>
                  <a:cubicBezTo>
                    <a:pt x="277751" y="1126707"/>
                    <a:pt x="252605" y="1122580"/>
                    <a:pt x="251843" y="1155219"/>
                  </a:cubicBezTo>
                  <a:cubicBezTo>
                    <a:pt x="249684" y="1246914"/>
                    <a:pt x="263654" y="1332957"/>
                    <a:pt x="316168" y="1410871"/>
                  </a:cubicBezTo>
                  <a:cubicBezTo>
                    <a:pt x="336933" y="1441733"/>
                    <a:pt x="365064" y="1472975"/>
                    <a:pt x="365952" y="1516980"/>
                  </a:cubicBezTo>
                  <a:cubicBezTo>
                    <a:pt x="366333" y="1537872"/>
                    <a:pt x="379795" y="1544857"/>
                    <a:pt x="397321" y="1543397"/>
                  </a:cubicBezTo>
                  <a:cubicBezTo>
                    <a:pt x="411228" y="1542190"/>
                    <a:pt x="424880" y="1538634"/>
                    <a:pt x="438724" y="1537491"/>
                  </a:cubicBezTo>
                  <a:cubicBezTo>
                    <a:pt x="457265" y="1535903"/>
                    <a:pt x="469203" y="1540666"/>
                    <a:pt x="460694" y="1565304"/>
                  </a:cubicBezTo>
                  <a:cubicBezTo>
                    <a:pt x="453519" y="1586259"/>
                    <a:pt x="455868" y="1606135"/>
                    <a:pt x="474411" y="1619851"/>
                  </a:cubicBezTo>
                  <a:cubicBezTo>
                    <a:pt x="504764" y="1642266"/>
                    <a:pt x="513273" y="1676430"/>
                    <a:pt x="516257" y="1712244"/>
                  </a:cubicBezTo>
                  <a:cubicBezTo>
                    <a:pt x="520765" y="1766664"/>
                    <a:pt x="540260" y="1814797"/>
                    <a:pt x="564898" y="1861279"/>
                  </a:cubicBezTo>
                  <a:cubicBezTo>
                    <a:pt x="568010" y="1867185"/>
                    <a:pt x="572772" y="1872836"/>
                    <a:pt x="573788" y="1879123"/>
                  </a:cubicBezTo>
                  <a:cubicBezTo>
                    <a:pt x="587821" y="1964340"/>
                    <a:pt x="630366" y="2041556"/>
                    <a:pt x="641733" y="2125631"/>
                  </a:cubicBezTo>
                  <a:cubicBezTo>
                    <a:pt x="650940" y="2193703"/>
                    <a:pt x="676658" y="2253457"/>
                    <a:pt x="700915" y="2312703"/>
                  </a:cubicBezTo>
                  <a:cubicBezTo>
                    <a:pt x="723394" y="2367567"/>
                    <a:pt x="731713" y="2423320"/>
                    <a:pt x="742889" y="2479772"/>
                  </a:cubicBezTo>
                  <a:cubicBezTo>
                    <a:pt x="751270" y="2522000"/>
                    <a:pt x="745619" y="2563910"/>
                    <a:pt x="743206" y="2605947"/>
                  </a:cubicBezTo>
                  <a:cubicBezTo>
                    <a:pt x="742507" y="2618774"/>
                    <a:pt x="739714" y="2631157"/>
                    <a:pt x="726252" y="2634650"/>
                  </a:cubicBezTo>
                  <a:cubicBezTo>
                    <a:pt x="712281" y="2638269"/>
                    <a:pt x="704789" y="2628426"/>
                    <a:pt x="700852" y="2615980"/>
                  </a:cubicBezTo>
                  <a:cubicBezTo>
                    <a:pt x="691962" y="2587977"/>
                    <a:pt x="657227" y="2583659"/>
                    <a:pt x="651321" y="2552607"/>
                  </a:cubicBezTo>
                  <a:cubicBezTo>
                    <a:pt x="649925" y="2545177"/>
                    <a:pt x="640653" y="2537303"/>
                    <a:pt x="645352" y="2530319"/>
                  </a:cubicBezTo>
                  <a:cubicBezTo>
                    <a:pt x="683643" y="2473994"/>
                    <a:pt x="635002" y="2441418"/>
                    <a:pt x="615507" y="2401032"/>
                  </a:cubicBezTo>
                  <a:cubicBezTo>
                    <a:pt x="606237" y="2381791"/>
                    <a:pt x="593473" y="2363821"/>
                    <a:pt x="587314" y="2343564"/>
                  </a:cubicBezTo>
                  <a:cubicBezTo>
                    <a:pt x="569026" y="2283683"/>
                    <a:pt x="529211" y="2231359"/>
                    <a:pt x="532323" y="2163858"/>
                  </a:cubicBezTo>
                  <a:cubicBezTo>
                    <a:pt x="533212" y="2144046"/>
                    <a:pt x="524449" y="2130647"/>
                    <a:pt x="506923" y="2122900"/>
                  </a:cubicBezTo>
                  <a:cubicBezTo>
                    <a:pt x="471426" y="2107216"/>
                    <a:pt x="445963" y="2068354"/>
                    <a:pt x="401576" y="2072227"/>
                  </a:cubicBezTo>
                  <a:cubicBezTo>
                    <a:pt x="390400" y="2073180"/>
                    <a:pt x="381954" y="2060797"/>
                    <a:pt x="374652" y="2051209"/>
                  </a:cubicBezTo>
                  <a:cubicBezTo>
                    <a:pt x="357253" y="2028412"/>
                    <a:pt x="335663" y="2012219"/>
                    <a:pt x="309183" y="2004345"/>
                  </a:cubicBezTo>
                  <a:cubicBezTo>
                    <a:pt x="274830" y="1994249"/>
                    <a:pt x="262257" y="1970500"/>
                    <a:pt x="268734" y="1933415"/>
                  </a:cubicBezTo>
                  <a:cubicBezTo>
                    <a:pt x="273306" y="1907063"/>
                    <a:pt x="268480" y="1881155"/>
                    <a:pt x="258383" y="1857660"/>
                  </a:cubicBezTo>
                  <a:cubicBezTo>
                    <a:pt x="240794" y="1816956"/>
                    <a:pt x="239079" y="1771236"/>
                    <a:pt x="223586" y="1731040"/>
                  </a:cubicBezTo>
                  <a:cubicBezTo>
                    <a:pt x="205932" y="1685320"/>
                    <a:pt x="179707" y="1643029"/>
                    <a:pt x="154053" y="1601436"/>
                  </a:cubicBezTo>
                  <a:cubicBezTo>
                    <a:pt x="142432" y="1582640"/>
                    <a:pt x="134813" y="1567336"/>
                    <a:pt x="144973" y="1545746"/>
                  </a:cubicBezTo>
                  <a:cubicBezTo>
                    <a:pt x="154942" y="1524664"/>
                    <a:pt x="151894" y="1502756"/>
                    <a:pt x="142940" y="1482500"/>
                  </a:cubicBezTo>
                  <a:cubicBezTo>
                    <a:pt x="128907" y="1450940"/>
                    <a:pt x="113286" y="1420143"/>
                    <a:pt x="98364" y="1389027"/>
                  </a:cubicBezTo>
                  <a:cubicBezTo>
                    <a:pt x="69090" y="1391567"/>
                    <a:pt x="52199" y="1372517"/>
                    <a:pt x="37848" y="1349086"/>
                  </a:cubicBezTo>
                  <a:cubicBezTo>
                    <a:pt x="33213" y="1326226"/>
                    <a:pt x="32958" y="1302159"/>
                    <a:pt x="20386" y="1281458"/>
                  </a:cubicBezTo>
                  <a:cubicBezTo>
                    <a:pt x="8066" y="1261265"/>
                    <a:pt x="14543" y="1243421"/>
                    <a:pt x="32133" y="1233452"/>
                  </a:cubicBezTo>
                  <a:cubicBezTo>
                    <a:pt x="52326" y="1222021"/>
                    <a:pt x="56200" y="1209893"/>
                    <a:pt x="45277" y="1188557"/>
                  </a:cubicBezTo>
                  <a:cubicBezTo>
                    <a:pt x="21084" y="1141313"/>
                    <a:pt x="26990" y="1097751"/>
                    <a:pt x="62613" y="1059524"/>
                  </a:cubicBezTo>
                  <a:cubicBezTo>
                    <a:pt x="71313" y="1050190"/>
                    <a:pt x="69217" y="1040093"/>
                    <a:pt x="67312" y="1029298"/>
                  </a:cubicBezTo>
                  <a:cubicBezTo>
                    <a:pt x="60644" y="992150"/>
                    <a:pt x="54676" y="955828"/>
                    <a:pt x="63057" y="917093"/>
                  </a:cubicBezTo>
                  <a:cubicBezTo>
                    <a:pt x="70868" y="880834"/>
                    <a:pt x="59120" y="844893"/>
                    <a:pt x="48262" y="810095"/>
                  </a:cubicBezTo>
                  <a:cubicBezTo>
                    <a:pt x="45087" y="800062"/>
                    <a:pt x="38546" y="790600"/>
                    <a:pt x="43880" y="779170"/>
                  </a:cubicBezTo>
                  <a:cubicBezTo>
                    <a:pt x="47119" y="766534"/>
                    <a:pt x="50040" y="753897"/>
                    <a:pt x="45658" y="740943"/>
                  </a:cubicBezTo>
                  <a:cubicBezTo>
                    <a:pt x="41785" y="729577"/>
                    <a:pt x="39118" y="716432"/>
                    <a:pt x="43245" y="706462"/>
                  </a:cubicBezTo>
                  <a:cubicBezTo>
                    <a:pt x="63057" y="658774"/>
                    <a:pt x="53659" y="610450"/>
                    <a:pt x="49595" y="561809"/>
                  </a:cubicBezTo>
                  <a:cubicBezTo>
                    <a:pt x="47944" y="542441"/>
                    <a:pt x="44389" y="524915"/>
                    <a:pt x="37530" y="506500"/>
                  </a:cubicBezTo>
                  <a:cubicBezTo>
                    <a:pt x="23815" y="469670"/>
                    <a:pt x="13083" y="431887"/>
                    <a:pt x="23751" y="390422"/>
                  </a:cubicBezTo>
                  <a:cubicBezTo>
                    <a:pt x="32260" y="357274"/>
                    <a:pt x="37213" y="322921"/>
                    <a:pt x="7304" y="295996"/>
                  </a:cubicBezTo>
                  <a:cubicBezTo>
                    <a:pt x="446" y="289837"/>
                    <a:pt x="-506" y="279232"/>
                    <a:pt x="192" y="269390"/>
                  </a:cubicBezTo>
                  <a:cubicBezTo>
                    <a:pt x="17528" y="230782"/>
                    <a:pt x="15750" y="187157"/>
                    <a:pt x="27625" y="147088"/>
                  </a:cubicBezTo>
                  <a:cubicBezTo>
                    <a:pt x="32958" y="126006"/>
                    <a:pt x="54358" y="113433"/>
                    <a:pt x="54294" y="89430"/>
                  </a:cubicBezTo>
                  <a:cubicBezTo>
                    <a:pt x="57025" y="78063"/>
                    <a:pt x="55374" y="64411"/>
                    <a:pt x="68518" y="58632"/>
                  </a:cubicBezTo>
                  <a:cubicBezTo>
                    <a:pt x="94680" y="55902"/>
                    <a:pt x="93093" y="83334"/>
                    <a:pt x="104396" y="96796"/>
                  </a:cubicBezTo>
                  <a:cubicBezTo>
                    <a:pt x="114429" y="114703"/>
                    <a:pt x="130749" y="108163"/>
                    <a:pt x="139512" y="109496"/>
                  </a:cubicBezTo>
                  <a:cubicBezTo>
                    <a:pt x="128590" y="110258"/>
                    <a:pt x="111190" y="113878"/>
                    <a:pt x="102364" y="92034"/>
                  </a:cubicBezTo>
                  <a:cubicBezTo>
                    <a:pt x="96586" y="48472"/>
                    <a:pt x="127129" y="34566"/>
                    <a:pt x="154561" y="18183"/>
                  </a:cubicBezTo>
                  <a:cubicBezTo>
                    <a:pt x="172722" y="26057"/>
                    <a:pt x="190629" y="25803"/>
                    <a:pt x="207266" y="14246"/>
                  </a:cubicBezTo>
                  <a:cubicBezTo>
                    <a:pt x="241556" y="-9630"/>
                    <a:pt x="272862" y="-1375"/>
                    <a:pt x="302961" y="23326"/>
                  </a:cubicBezTo>
                  <a:cubicBezTo>
                    <a:pt x="312803" y="73174"/>
                    <a:pt x="287530" y="107020"/>
                    <a:pt x="255463" y="135341"/>
                  </a:cubicBezTo>
                  <a:cubicBezTo>
                    <a:pt x="219331" y="167281"/>
                    <a:pt x="179707" y="194650"/>
                    <a:pt x="146496" y="230528"/>
                  </a:cubicBezTo>
                  <a:cubicBezTo>
                    <a:pt x="133542" y="244561"/>
                    <a:pt x="117604" y="244625"/>
                    <a:pt x="100777" y="245514"/>
                  </a:cubicBezTo>
                  <a:cubicBezTo>
                    <a:pt x="76075" y="246847"/>
                    <a:pt x="69090" y="262087"/>
                    <a:pt x="84902" y="282725"/>
                  </a:cubicBezTo>
                  <a:cubicBezTo>
                    <a:pt x="115445" y="322603"/>
                    <a:pt x="113667" y="363434"/>
                    <a:pt x="91950" y="405598"/>
                  </a:cubicBezTo>
                  <a:cubicBezTo>
                    <a:pt x="76456" y="435761"/>
                    <a:pt x="92140" y="455192"/>
                    <a:pt x="111064" y="472527"/>
                  </a:cubicBezTo>
                  <a:cubicBezTo>
                    <a:pt x="154942" y="512660"/>
                    <a:pt x="159324" y="530694"/>
                    <a:pt x="132273" y="589558"/>
                  </a:cubicBezTo>
                  <a:cubicBezTo>
                    <a:pt x="150878" y="572794"/>
                    <a:pt x="168277" y="563523"/>
                    <a:pt x="181104" y="550252"/>
                  </a:cubicBezTo>
                  <a:cubicBezTo>
                    <a:pt x="210504" y="519962"/>
                    <a:pt x="243016" y="532472"/>
                    <a:pt x="274004" y="539266"/>
                  </a:cubicBezTo>
                  <a:cubicBezTo>
                    <a:pt x="299849" y="544918"/>
                    <a:pt x="309818" y="595146"/>
                    <a:pt x="293499" y="624484"/>
                  </a:cubicBezTo>
                  <a:cubicBezTo>
                    <a:pt x="288990" y="632612"/>
                    <a:pt x="280418" y="637311"/>
                    <a:pt x="277433" y="645883"/>
                  </a:cubicBezTo>
                  <a:cubicBezTo>
                    <a:pt x="277688" y="645248"/>
                    <a:pt x="277751" y="645248"/>
                    <a:pt x="278005" y="644677"/>
                  </a:cubicBezTo>
                  <a:cubicBezTo>
                    <a:pt x="307532" y="605878"/>
                    <a:pt x="308294" y="587590"/>
                    <a:pt x="283149" y="542378"/>
                  </a:cubicBezTo>
                  <a:cubicBezTo>
                    <a:pt x="276671" y="530694"/>
                    <a:pt x="274640" y="516343"/>
                    <a:pt x="266067" y="506056"/>
                  </a:cubicBezTo>
                  <a:cubicBezTo>
                    <a:pt x="249811" y="486497"/>
                    <a:pt x="243080" y="465034"/>
                    <a:pt x="260162" y="443825"/>
                  </a:cubicBezTo>
                  <a:cubicBezTo>
                    <a:pt x="278386" y="421219"/>
                    <a:pt x="302643" y="407376"/>
                    <a:pt x="331218" y="417346"/>
                  </a:cubicBezTo>
                  <a:cubicBezTo>
                    <a:pt x="352808" y="424902"/>
                    <a:pt x="373191" y="436904"/>
                    <a:pt x="392368" y="450175"/>
                  </a:cubicBezTo>
                  <a:cubicBezTo>
                    <a:pt x="411038" y="463129"/>
                    <a:pt x="416879" y="482116"/>
                    <a:pt x="402909" y="502690"/>
                  </a:cubicBezTo>
                  <a:cubicBezTo>
                    <a:pt x="379859" y="536663"/>
                    <a:pt x="364682" y="572731"/>
                    <a:pt x="366651" y="615975"/>
                  </a:cubicBezTo>
                  <a:cubicBezTo>
                    <a:pt x="367350" y="632104"/>
                    <a:pt x="356237" y="643089"/>
                    <a:pt x="347093" y="654456"/>
                  </a:cubicBezTo>
                  <a:cubicBezTo>
                    <a:pt x="341188" y="661758"/>
                    <a:pt x="335218" y="670331"/>
                    <a:pt x="340743" y="680110"/>
                  </a:cubicBezTo>
                  <a:cubicBezTo>
                    <a:pt x="347538" y="692112"/>
                    <a:pt x="358396" y="688746"/>
                    <a:pt x="368048" y="684872"/>
                  </a:cubicBezTo>
                  <a:cubicBezTo>
                    <a:pt x="393765" y="674458"/>
                    <a:pt x="431612" y="683285"/>
                    <a:pt x="434596" y="635977"/>
                  </a:cubicBezTo>
                  <a:cubicBezTo>
                    <a:pt x="435104" y="627976"/>
                    <a:pt x="443740" y="621690"/>
                    <a:pt x="451360" y="621245"/>
                  </a:cubicBezTo>
                  <a:cubicBezTo>
                    <a:pt x="471616" y="619975"/>
                    <a:pt x="481840" y="604418"/>
                    <a:pt x="493524" y="590384"/>
                  </a:cubicBezTo>
                  <a:cubicBezTo>
                    <a:pt x="506668" y="574636"/>
                    <a:pt x="522416" y="567143"/>
                    <a:pt x="540768" y="579589"/>
                  </a:cubicBezTo>
                  <a:cubicBezTo>
                    <a:pt x="556897" y="590511"/>
                    <a:pt x="567311" y="606068"/>
                    <a:pt x="558739" y="627468"/>
                  </a:cubicBezTo>
                  <a:cubicBezTo>
                    <a:pt x="552579" y="642962"/>
                    <a:pt x="558992" y="657186"/>
                    <a:pt x="559246" y="670966"/>
                  </a:cubicBezTo>
                  <a:cubicBezTo>
                    <a:pt x="548452" y="632675"/>
                    <a:pt x="570423" y="598385"/>
                    <a:pt x="575756" y="561682"/>
                  </a:cubicBezTo>
                  <a:cubicBezTo>
                    <a:pt x="579122" y="538314"/>
                    <a:pt x="609030" y="539266"/>
                    <a:pt x="628398" y="542949"/>
                  </a:cubicBezTo>
                  <a:cubicBezTo>
                    <a:pt x="647385" y="546569"/>
                    <a:pt x="653544" y="563904"/>
                    <a:pt x="647956" y="584351"/>
                  </a:cubicBezTo>
                  <a:cubicBezTo>
                    <a:pt x="645416" y="593622"/>
                    <a:pt x="643130" y="603592"/>
                    <a:pt x="645924" y="612546"/>
                  </a:cubicBezTo>
                  <a:cubicBezTo>
                    <a:pt x="656402" y="646328"/>
                    <a:pt x="663767" y="678967"/>
                    <a:pt x="623001" y="703224"/>
                  </a:cubicBezTo>
                  <a:cubicBezTo>
                    <a:pt x="686627" y="714083"/>
                    <a:pt x="699581" y="723544"/>
                    <a:pt x="702376" y="767867"/>
                  </a:cubicBezTo>
                  <a:cubicBezTo>
                    <a:pt x="704662" y="803745"/>
                    <a:pt x="724918" y="842925"/>
                    <a:pt x="689358" y="874929"/>
                  </a:cubicBezTo>
                  <a:cubicBezTo>
                    <a:pt x="672785" y="889788"/>
                    <a:pt x="670626" y="911886"/>
                    <a:pt x="675896" y="933984"/>
                  </a:cubicBezTo>
                  <a:cubicBezTo>
                    <a:pt x="684405" y="969417"/>
                    <a:pt x="684723" y="1007962"/>
                    <a:pt x="710694" y="1036728"/>
                  </a:cubicBezTo>
                  <a:cubicBezTo>
                    <a:pt x="717044" y="1043840"/>
                    <a:pt x="717552" y="1054254"/>
                    <a:pt x="718187" y="1063715"/>
                  </a:cubicBezTo>
                  <a:cubicBezTo>
                    <a:pt x="719584" y="1085559"/>
                    <a:pt x="731458" y="1096926"/>
                    <a:pt x="749175" y="1105752"/>
                  </a:cubicBezTo>
                  <a:cubicBezTo>
                    <a:pt x="793498" y="1127851"/>
                    <a:pt x="800801" y="1144615"/>
                    <a:pt x="785941" y="1191795"/>
                  </a:cubicBezTo>
                  <a:cubicBezTo>
                    <a:pt x="778004" y="1217005"/>
                    <a:pt x="777178" y="1237135"/>
                    <a:pt x="803658" y="1249073"/>
                  </a:cubicBezTo>
                  <a:cubicBezTo>
                    <a:pt x="814008" y="1253772"/>
                    <a:pt x="815596" y="1266218"/>
                    <a:pt x="822073" y="1274346"/>
                  </a:cubicBezTo>
                  <a:cubicBezTo>
                    <a:pt x="822073" y="1555271"/>
                    <a:pt x="822200" y="1836260"/>
                    <a:pt x="822200" y="2117185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="" xmlns:a16="http://schemas.microsoft.com/office/drawing/2014/main" id="{4FD30D59-F0C9-490E-9737-6D241469A570}"/>
                </a:ext>
              </a:extLst>
            </p:cNvPr>
            <p:cNvSpPr/>
            <p:nvPr/>
          </p:nvSpPr>
          <p:spPr>
            <a:xfrm>
              <a:off x="1539399" y="762"/>
              <a:ext cx="2096024" cy="1464507"/>
            </a:xfrm>
            <a:custGeom>
              <a:avLst/>
              <a:gdLst>
                <a:gd name="connsiteX0" fmla="*/ 746982 w 2096024"/>
                <a:gd name="connsiteY0" fmla="*/ 381 h 1464507"/>
                <a:gd name="connsiteX1" fmla="*/ 792702 w 2096024"/>
                <a:gd name="connsiteY1" fmla="*/ 381 h 1464507"/>
                <a:gd name="connsiteX2" fmla="*/ 856011 w 2096024"/>
                <a:gd name="connsiteY2" fmla="*/ 174435 h 1464507"/>
                <a:gd name="connsiteX3" fmla="*/ 846232 w 2096024"/>
                <a:gd name="connsiteY3" fmla="*/ 319470 h 1464507"/>
                <a:gd name="connsiteX4" fmla="*/ 835437 w 2096024"/>
                <a:gd name="connsiteY4" fmla="*/ 387479 h 1464507"/>
                <a:gd name="connsiteX5" fmla="*/ 871569 w 2096024"/>
                <a:gd name="connsiteY5" fmla="*/ 513019 h 1464507"/>
                <a:gd name="connsiteX6" fmla="*/ 885983 w 2096024"/>
                <a:gd name="connsiteY6" fmla="*/ 532133 h 1464507"/>
                <a:gd name="connsiteX7" fmla="*/ 884332 w 2096024"/>
                <a:gd name="connsiteY7" fmla="*/ 388876 h 1464507"/>
                <a:gd name="connsiteX8" fmla="*/ 886237 w 2096024"/>
                <a:gd name="connsiteY8" fmla="*/ 348299 h 1464507"/>
                <a:gd name="connsiteX9" fmla="*/ 880586 w 2096024"/>
                <a:gd name="connsiteY9" fmla="*/ 88583 h 1464507"/>
                <a:gd name="connsiteX10" fmla="*/ 926623 w 2096024"/>
                <a:gd name="connsiteY10" fmla="*/ 11367 h 1464507"/>
                <a:gd name="connsiteX11" fmla="*/ 937418 w 2096024"/>
                <a:gd name="connsiteY11" fmla="*/ 318 h 1464507"/>
                <a:gd name="connsiteX12" fmla="*/ 967898 w 2096024"/>
                <a:gd name="connsiteY12" fmla="*/ 318 h 1464507"/>
                <a:gd name="connsiteX13" fmla="*/ 1090580 w 2096024"/>
                <a:gd name="connsiteY13" fmla="*/ 158497 h 1464507"/>
                <a:gd name="connsiteX14" fmla="*/ 1098073 w 2096024"/>
                <a:gd name="connsiteY14" fmla="*/ 172467 h 1464507"/>
                <a:gd name="connsiteX15" fmla="*/ 1131538 w 2096024"/>
                <a:gd name="connsiteY15" fmla="*/ 205551 h 1464507"/>
                <a:gd name="connsiteX16" fmla="*/ 1134268 w 2096024"/>
                <a:gd name="connsiteY16" fmla="*/ 162180 h 1464507"/>
                <a:gd name="connsiteX17" fmla="*/ 1121060 w 2096024"/>
                <a:gd name="connsiteY17" fmla="*/ 42926 h 1464507"/>
                <a:gd name="connsiteX18" fmla="*/ 1135475 w 2096024"/>
                <a:gd name="connsiteY18" fmla="*/ 381 h 1464507"/>
                <a:gd name="connsiteX19" fmla="*/ 1546828 w 2096024"/>
                <a:gd name="connsiteY19" fmla="*/ 381 h 1464507"/>
                <a:gd name="connsiteX20" fmla="*/ 1589500 w 2096024"/>
                <a:gd name="connsiteY20" fmla="*/ 48133 h 1464507"/>
                <a:gd name="connsiteX21" fmla="*/ 1653317 w 2096024"/>
                <a:gd name="connsiteY21" fmla="*/ 195644 h 1464507"/>
                <a:gd name="connsiteX22" fmla="*/ 1650333 w 2096024"/>
                <a:gd name="connsiteY22" fmla="*/ 239714 h 1464507"/>
                <a:gd name="connsiteX23" fmla="*/ 1607915 w 2096024"/>
                <a:gd name="connsiteY23" fmla="*/ 227522 h 1464507"/>
                <a:gd name="connsiteX24" fmla="*/ 1496599 w 2096024"/>
                <a:gd name="connsiteY24" fmla="*/ 168212 h 1464507"/>
                <a:gd name="connsiteX25" fmla="*/ 1459896 w 2096024"/>
                <a:gd name="connsiteY25" fmla="*/ 141161 h 1464507"/>
                <a:gd name="connsiteX26" fmla="*/ 1382998 w 2096024"/>
                <a:gd name="connsiteY26" fmla="*/ 117349 h 1464507"/>
                <a:gd name="connsiteX27" fmla="*/ 1375124 w 2096024"/>
                <a:gd name="connsiteY27" fmla="*/ 147765 h 1464507"/>
                <a:gd name="connsiteX28" fmla="*/ 1501870 w 2096024"/>
                <a:gd name="connsiteY28" fmla="*/ 338139 h 1464507"/>
                <a:gd name="connsiteX29" fmla="*/ 1504029 w 2096024"/>
                <a:gd name="connsiteY29" fmla="*/ 341505 h 1464507"/>
                <a:gd name="connsiteX30" fmla="*/ 1594643 w 2096024"/>
                <a:gd name="connsiteY30" fmla="*/ 444502 h 1464507"/>
                <a:gd name="connsiteX31" fmla="*/ 1698910 w 2096024"/>
                <a:gd name="connsiteY31" fmla="*/ 537276 h 1464507"/>
                <a:gd name="connsiteX32" fmla="*/ 1751806 w 2096024"/>
                <a:gd name="connsiteY32" fmla="*/ 583568 h 1464507"/>
                <a:gd name="connsiteX33" fmla="*/ 1761394 w 2096024"/>
                <a:gd name="connsiteY33" fmla="*/ 620335 h 1464507"/>
                <a:gd name="connsiteX34" fmla="*/ 1730660 w 2096024"/>
                <a:gd name="connsiteY34" fmla="*/ 639004 h 1464507"/>
                <a:gd name="connsiteX35" fmla="*/ 1571720 w 2096024"/>
                <a:gd name="connsiteY35" fmla="*/ 676088 h 1464507"/>
                <a:gd name="connsiteX36" fmla="*/ 1543335 w 2096024"/>
                <a:gd name="connsiteY36" fmla="*/ 726507 h 1464507"/>
                <a:gd name="connsiteX37" fmla="*/ 1550511 w 2096024"/>
                <a:gd name="connsiteY37" fmla="*/ 766639 h 1464507"/>
                <a:gd name="connsiteX38" fmla="*/ 1589119 w 2096024"/>
                <a:gd name="connsiteY38" fmla="*/ 801183 h 1464507"/>
                <a:gd name="connsiteX39" fmla="*/ 1676431 w 2096024"/>
                <a:gd name="connsiteY39" fmla="*/ 802326 h 1464507"/>
                <a:gd name="connsiteX40" fmla="*/ 1728057 w 2096024"/>
                <a:gd name="connsiteY40" fmla="*/ 819726 h 1464507"/>
                <a:gd name="connsiteX41" fmla="*/ 1764442 w 2096024"/>
                <a:gd name="connsiteY41" fmla="*/ 809883 h 1464507"/>
                <a:gd name="connsiteX42" fmla="*/ 1815242 w 2096024"/>
                <a:gd name="connsiteY42" fmla="*/ 762258 h 1464507"/>
                <a:gd name="connsiteX43" fmla="*/ 1863820 w 2096024"/>
                <a:gd name="connsiteY43" fmla="*/ 720983 h 1464507"/>
                <a:gd name="connsiteX44" fmla="*/ 1869408 w 2096024"/>
                <a:gd name="connsiteY44" fmla="*/ 711330 h 1464507"/>
                <a:gd name="connsiteX45" fmla="*/ 1934686 w 2096024"/>
                <a:gd name="connsiteY45" fmla="*/ 735651 h 1464507"/>
                <a:gd name="connsiteX46" fmla="*/ 1969484 w 2096024"/>
                <a:gd name="connsiteY46" fmla="*/ 831600 h 1464507"/>
                <a:gd name="connsiteX47" fmla="*/ 1981866 w 2096024"/>
                <a:gd name="connsiteY47" fmla="*/ 727904 h 1464507"/>
                <a:gd name="connsiteX48" fmla="*/ 1993042 w 2096024"/>
                <a:gd name="connsiteY48" fmla="*/ 654561 h 1464507"/>
                <a:gd name="connsiteX49" fmla="*/ 2032095 w 2096024"/>
                <a:gd name="connsiteY49" fmla="*/ 664086 h 1464507"/>
                <a:gd name="connsiteX50" fmla="*/ 2084355 w 2096024"/>
                <a:gd name="connsiteY50" fmla="*/ 712473 h 1464507"/>
                <a:gd name="connsiteX51" fmla="*/ 2095658 w 2096024"/>
                <a:gd name="connsiteY51" fmla="*/ 827727 h 1464507"/>
                <a:gd name="connsiteX52" fmla="*/ 2088356 w 2096024"/>
                <a:gd name="connsiteY52" fmla="*/ 845697 h 1464507"/>
                <a:gd name="connsiteX53" fmla="*/ 2043652 w 2096024"/>
                <a:gd name="connsiteY53" fmla="*/ 939297 h 1464507"/>
                <a:gd name="connsiteX54" fmla="*/ 1990947 w 2096024"/>
                <a:gd name="connsiteY54" fmla="*/ 1024831 h 1464507"/>
                <a:gd name="connsiteX55" fmla="*/ 1933606 w 2096024"/>
                <a:gd name="connsiteY55" fmla="*/ 1037405 h 1464507"/>
                <a:gd name="connsiteX56" fmla="*/ 1862423 w 2096024"/>
                <a:gd name="connsiteY56" fmla="*/ 953648 h 1464507"/>
                <a:gd name="connsiteX57" fmla="*/ 1777523 w 2096024"/>
                <a:gd name="connsiteY57" fmla="*/ 922278 h 1464507"/>
                <a:gd name="connsiteX58" fmla="*/ 1696434 w 2096024"/>
                <a:gd name="connsiteY58" fmla="*/ 913642 h 1464507"/>
                <a:gd name="connsiteX59" fmla="*/ 1698783 w 2096024"/>
                <a:gd name="connsiteY59" fmla="*/ 916182 h 1464507"/>
                <a:gd name="connsiteX60" fmla="*/ 1716119 w 2096024"/>
                <a:gd name="connsiteY60" fmla="*/ 968126 h 1464507"/>
                <a:gd name="connsiteX61" fmla="*/ 1683543 w 2096024"/>
                <a:gd name="connsiteY61" fmla="*/ 1299216 h 1464507"/>
                <a:gd name="connsiteX62" fmla="*/ 1707102 w 2096024"/>
                <a:gd name="connsiteY62" fmla="*/ 1324299 h 1464507"/>
                <a:gd name="connsiteX63" fmla="*/ 1785397 w 2096024"/>
                <a:gd name="connsiteY63" fmla="*/ 1294200 h 1464507"/>
                <a:gd name="connsiteX64" fmla="*/ 1835816 w 2096024"/>
                <a:gd name="connsiteY64" fmla="*/ 1300169 h 1464507"/>
                <a:gd name="connsiteX65" fmla="*/ 1821846 w 2096024"/>
                <a:gd name="connsiteY65" fmla="*/ 1346969 h 1464507"/>
                <a:gd name="connsiteX66" fmla="*/ 1748758 w 2096024"/>
                <a:gd name="connsiteY66" fmla="*/ 1428566 h 1464507"/>
                <a:gd name="connsiteX67" fmla="*/ 1658969 w 2096024"/>
                <a:gd name="connsiteY67" fmla="*/ 1464508 h 1464507"/>
                <a:gd name="connsiteX68" fmla="*/ 1628616 w 2096024"/>
                <a:gd name="connsiteY68" fmla="*/ 1456507 h 1464507"/>
                <a:gd name="connsiteX69" fmla="*/ 1613185 w 2096024"/>
                <a:gd name="connsiteY69" fmla="*/ 1430217 h 1464507"/>
                <a:gd name="connsiteX70" fmla="*/ 1652301 w 2096024"/>
                <a:gd name="connsiteY70" fmla="*/ 1403865 h 1464507"/>
                <a:gd name="connsiteX71" fmla="*/ 1698339 w 2096024"/>
                <a:gd name="connsiteY71" fmla="*/ 1383418 h 1464507"/>
                <a:gd name="connsiteX72" fmla="*/ 1610518 w 2096024"/>
                <a:gd name="connsiteY72" fmla="*/ 1429582 h 1464507"/>
                <a:gd name="connsiteX73" fmla="*/ 1580864 w 2096024"/>
                <a:gd name="connsiteY73" fmla="*/ 1387672 h 1464507"/>
                <a:gd name="connsiteX74" fmla="*/ 1570386 w 2096024"/>
                <a:gd name="connsiteY74" fmla="*/ 1307217 h 1464507"/>
                <a:gd name="connsiteX75" fmla="*/ 1575784 w 2096024"/>
                <a:gd name="connsiteY75" fmla="*/ 1261053 h 1464507"/>
                <a:gd name="connsiteX76" fmla="*/ 1590008 w 2096024"/>
                <a:gd name="connsiteY76" fmla="*/ 1213046 h 1464507"/>
                <a:gd name="connsiteX77" fmla="*/ 1584356 w 2096024"/>
                <a:gd name="connsiteY77" fmla="*/ 1173232 h 1464507"/>
                <a:gd name="connsiteX78" fmla="*/ 1552606 w 2096024"/>
                <a:gd name="connsiteY78" fmla="*/ 1126051 h 1464507"/>
                <a:gd name="connsiteX79" fmla="*/ 1484344 w 2096024"/>
                <a:gd name="connsiteY79" fmla="*/ 1068266 h 1464507"/>
                <a:gd name="connsiteX80" fmla="*/ 1440846 w 2096024"/>
                <a:gd name="connsiteY80" fmla="*/ 1062995 h 1464507"/>
                <a:gd name="connsiteX81" fmla="*/ 1406683 w 2096024"/>
                <a:gd name="connsiteY81" fmla="*/ 1030737 h 1464507"/>
                <a:gd name="connsiteX82" fmla="*/ 1341342 w 2096024"/>
                <a:gd name="connsiteY82" fmla="*/ 968888 h 1464507"/>
                <a:gd name="connsiteX83" fmla="*/ 1336325 w 2096024"/>
                <a:gd name="connsiteY83" fmla="*/ 945075 h 1464507"/>
                <a:gd name="connsiteX84" fmla="*/ 1362614 w 2096024"/>
                <a:gd name="connsiteY84" fmla="*/ 888179 h 1464507"/>
                <a:gd name="connsiteX85" fmla="*/ 1372457 w 2096024"/>
                <a:gd name="connsiteY85" fmla="*/ 860175 h 1464507"/>
                <a:gd name="connsiteX86" fmla="*/ 1389348 w 2096024"/>
                <a:gd name="connsiteY86" fmla="*/ 810073 h 1464507"/>
                <a:gd name="connsiteX87" fmla="*/ 1387125 w 2096024"/>
                <a:gd name="connsiteY87" fmla="*/ 758511 h 1464507"/>
                <a:gd name="connsiteX88" fmla="*/ 1301210 w 2096024"/>
                <a:gd name="connsiteY88" fmla="*/ 719395 h 1464507"/>
                <a:gd name="connsiteX89" fmla="*/ 1212373 w 2096024"/>
                <a:gd name="connsiteY89" fmla="*/ 685168 h 1464507"/>
                <a:gd name="connsiteX90" fmla="*/ 1203420 w 2096024"/>
                <a:gd name="connsiteY90" fmla="*/ 663642 h 1464507"/>
                <a:gd name="connsiteX91" fmla="*/ 1194276 w 2096024"/>
                <a:gd name="connsiteY91" fmla="*/ 550738 h 1464507"/>
                <a:gd name="connsiteX92" fmla="*/ 1153763 w 2096024"/>
                <a:gd name="connsiteY92" fmla="*/ 485523 h 1464507"/>
                <a:gd name="connsiteX93" fmla="*/ 1132681 w 2096024"/>
                <a:gd name="connsiteY93" fmla="*/ 484825 h 1464507"/>
                <a:gd name="connsiteX94" fmla="*/ 1136046 w 2096024"/>
                <a:gd name="connsiteY94" fmla="*/ 507240 h 1464507"/>
                <a:gd name="connsiteX95" fmla="*/ 1180560 w 2096024"/>
                <a:gd name="connsiteY95" fmla="*/ 572074 h 1464507"/>
                <a:gd name="connsiteX96" fmla="*/ 1195482 w 2096024"/>
                <a:gd name="connsiteY96" fmla="*/ 645290 h 1464507"/>
                <a:gd name="connsiteX97" fmla="*/ 1202023 w 2096024"/>
                <a:gd name="connsiteY97" fmla="*/ 719586 h 1464507"/>
                <a:gd name="connsiteX98" fmla="*/ 1153445 w 2096024"/>
                <a:gd name="connsiteY98" fmla="*/ 728158 h 1464507"/>
                <a:gd name="connsiteX99" fmla="*/ 1037685 w 2096024"/>
                <a:gd name="connsiteY99" fmla="*/ 723015 h 1464507"/>
                <a:gd name="connsiteX100" fmla="*/ 956214 w 2096024"/>
                <a:gd name="connsiteY100" fmla="*/ 765623 h 1464507"/>
                <a:gd name="connsiteX101" fmla="*/ 947769 w 2096024"/>
                <a:gd name="connsiteY101" fmla="*/ 790388 h 1464507"/>
                <a:gd name="connsiteX102" fmla="*/ 947578 w 2096024"/>
                <a:gd name="connsiteY102" fmla="*/ 839347 h 1464507"/>
                <a:gd name="connsiteX103" fmla="*/ 907002 w 2096024"/>
                <a:gd name="connsiteY103" fmla="*/ 874336 h 1464507"/>
                <a:gd name="connsiteX104" fmla="*/ 828262 w 2096024"/>
                <a:gd name="connsiteY104" fmla="*/ 861001 h 1464507"/>
                <a:gd name="connsiteX105" fmla="*/ 758793 w 2096024"/>
                <a:gd name="connsiteY105" fmla="*/ 864493 h 1464507"/>
                <a:gd name="connsiteX106" fmla="*/ 720248 w 2096024"/>
                <a:gd name="connsiteY106" fmla="*/ 857254 h 1464507"/>
                <a:gd name="connsiteX107" fmla="*/ 711993 w 2096024"/>
                <a:gd name="connsiteY107" fmla="*/ 816106 h 1464507"/>
                <a:gd name="connsiteX108" fmla="*/ 729583 w 2096024"/>
                <a:gd name="connsiteY108" fmla="*/ 775656 h 1464507"/>
                <a:gd name="connsiteX109" fmla="*/ 720693 w 2096024"/>
                <a:gd name="connsiteY109" fmla="*/ 712092 h 1464507"/>
                <a:gd name="connsiteX110" fmla="*/ 689895 w 2096024"/>
                <a:gd name="connsiteY110" fmla="*/ 688597 h 1464507"/>
                <a:gd name="connsiteX111" fmla="*/ 685958 w 2096024"/>
                <a:gd name="connsiteY111" fmla="*/ 644211 h 1464507"/>
                <a:gd name="connsiteX112" fmla="*/ 722915 w 2096024"/>
                <a:gd name="connsiteY112" fmla="*/ 633606 h 1464507"/>
                <a:gd name="connsiteX113" fmla="*/ 777906 w 2096024"/>
                <a:gd name="connsiteY113" fmla="*/ 647132 h 1464507"/>
                <a:gd name="connsiteX114" fmla="*/ 806862 w 2096024"/>
                <a:gd name="connsiteY114" fmla="*/ 675580 h 1464507"/>
                <a:gd name="connsiteX115" fmla="*/ 854868 w 2096024"/>
                <a:gd name="connsiteY115" fmla="*/ 754066 h 1464507"/>
                <a:gd name="connsiteX116" fmla="*/ 868902 w 2096024"/>
                <a:gd name="connsiteY116" fmla="*/ 760734 h 1464507"/>
                <a:gd name="connsiteX117" fmla="*/ 848074 w 2096024"/>
                <a:gd name="connsiteY117" fmla="*/ 664086 h 1464507"/>
                <a:gd name="connsiteX118" fmla="*/ 794543 w 2096024"/>
                <a:gd name="connsiteY118" fmla="*/ 646306 h 1464507"/>
                <a:gd name="connsiteX119" fmla="*/ 776001 w 2096024"/>
                <a:gd name="connsiteY119" fmla="*/ 646751 h 1464507"/>
                <a:gd name="connsiteX120" fmla="*/ 754094 w 2096024"/>
                <a:gd name="connsiteY120" fmla="*/ 628209 h 1464507"/>
                <a:gd name="connsiteX121" fmla="*/ 720121 w 2096024"/>
                <a:gd name="connsiteY121" fmla="*/ 599062 h 1464507"/>
                <a:gd name="connsiteX122" fmla="*/ 668496 w 2096024"/>
                <a:gd name="connsiteY122" fmla="*/ 633987 h 1464507"/>
                <a:gd name="connsiteX123" fmla="*/ 673576 w 2096024"/>
                <a:gd name="connsiteY123" fmla="*/ 730000 h 1464507"/>
                <a:gd name="connsiteX124" fmla="*/ 684434 w 2096024"/>
                <a:gd name="connsiteY124" fmla="*/ 864049 h 1464507"/>
                <a:gd name="connsiteX125" fmla="*/ 618077 w 2096024"/>
                <a:gd name="connsiteY125" fmla="*/ 892687 h 1464507"/>
                <a:gd name="connsiteX126" fmla="*/ 589819 w 2096024"/>
                <a:gd name="connsiteY126" fmla="*/ 873383 h 1464507"/>
                <a:gd name="connsiteX127" fmla="*/ 628872 w 2096024"/>
                <a:gd name="connsiteY127" fmla="*/ 805247 h 1464507"/>
                <a:gd name="connsiteX128" fmla="*/ 598836 w 2096024"/>
                <a:gd name="connsiteY128" fmla="*/ 821567 h 1464507"/>
                <a:gd name="connsiteX129" fmla="*/ 537686 w 2096024"/>
                <a:gd name="connsiteY129" fmla="*/ 827980 h 1464507"/>
                <a:gd name="connsiteX130" fmla="*/ 555402 w 2096024"/>
                <a:gd name="connsiteY130" fmla="*/ 752288 h 1464507"/>
                <a:gd name="connsiteX131" fmla="*/ 584295 w 2096024"/>
                <a:gd name="connsiteY131" fmla="*/ 687835 h 1464507"/>
                <a:gd name="connsiteX132" fmla="*/ 597058 w 2096024"/>
                <a:gd name="connsiteY132" fmla="*/ 617223 h 1464507"/>
                <a:gd name="connsiteX133" fmla="*/ 603091 w 2096024"/>
                <a:gd name="connsiteY133" fmla="*/ 569915 h 1464507"/>
                <a:gd name="connsiteX134" fmla="*/ 606964 w 2096024"/>
                <a:gd name="connsiteY134" fmla="*/ 530291 h 1464507"/>
                <a:gd name="connsiteX135" fmla="*/ 600487 w 2096024"/>
                <a:gd name="connsiteY135" fmla="*/ 449455 h 1464507"/>
                <a:gd name="connsiteX136" fmla="*/ 506507 w 2096024"/>
                <a:gd name="connsiteY136" fmla="*/ 425897 h 1464507"/>
                <a:gd name="connsiteX137" fmla="*/ 343693 w 2096024"/>
                <a:gd name="connsiteY137" fmla="*/ 397385 h 1464507"/>
                <a:gd name="connsiteX138" fmla="*/ 273462 w 2096024"/>
                <a:gd name="connsiteY138" fmla="*/ 332424 h 1464507"/>
                <a:gd name="connsiteX139" fmla="*/ 266287 w 2096024"/>
                <a:gd name="connsiteY139" fmla="*/ 310644 h 1464507"/>
                <a:gd name="connsiteX140" fmla="*/ 232632 w 2096024"/>
                <a:gd name="connsiteY140" fmla="*/ 241301 h 1464507"/>
                <a:gd name="connsiteX141" fmla="*/ 219297 w 2096024"/>
                <a:gd name="connsiteY141" fmla="*/ 339663 h 1464507"/>
                <a:gd name="connsiteX142" fmla="*/ 196119 w 2096024"/>
                <a:gd name="connsiteY142" fmla="*/ 328297 h 1464507"/>
                <a:gd name="connsiteX143" fmla="*/ 176053 w 2096024"/>
                <a:gd name="connsiteY143" fmla="*/ 315279 h 1464507"/>
                <a:gd name="connsiteX144" fmla="*/ 28035 w 2096024"/>
                <a:gd name="connsiteY144" fmla="*/ 103823 h 1464507"/>
                <a:gd name="connsiteX145" fmla="*/ 10763 w 2096024"/>
                <a:gd name="connsiteY145" fmla="*/ 59182 h 1464507"/>
                <a:gd name="connsiteX146" fmla="*/ 23399 w 2096024"/>
                <a:gd name="connsiteY146" fmla="*/ 64 h 1464507"/>
                <a:gd name="connsiteX147" fmla="*/ 251936 w 2096024"/>
                <a:gd name="connsiteY147" fmla="*/ 64 h 1464507"/>
                <a:gd name="connsiteX148" fmla="*/ 265461 w 2096024"/>
                <a:gd name="connsiteY148" fmla="*/ 47054 h 1464507"/>
                <a:gd name="connsiteX149" fmla="*/ 304323 w 2096024"/>
                <a:gd name="connsiteY149" fmla="*/ 107887 h 1464507"/>
                <a:gd name="connsiteX150" fmla="*/ 364458 w 2096024"/>
                <a:gd name="connsiteY150" fmla="*/ 151131 h 1464507"/>
                <a:gd name="connsiteX151" fmla="*/ 376142 w 2096024"/>
                <a:gd name="connsiteY151" fmla="*/ 160592 h 1464507"/>
                <a:gd name="connsiteX152" fmla="*/ 447960 w 2096024"/>
                <a:gd name="connsiteY152" fmla="*/ 216536 h 1464507"/>
                <a:gd name="connsiteX153" fmla="*/ 470820 w 2096024"/>
                <a:gd name="connsiteY153" fmla="*/ 237428 h 1464507"/>
                <a:gd name="connsiteX154" fmla="*/ 514762 w 2096024"/>
                <a:gd name="connsiteY154" fmla="*/ 209043 h 1464507"/>
                <a:gd name="connsiteX155" fmla="*/ 499522 w 2096024"/>
                <a:gd name="connsiteY155" fmla="*/ 142495 h 1464507"/>
                <a:gd name="connsiteX156" fmla="*/ 462121 w 2096024"/>
                <a:gd name="connsiteY156" fmla="*/ 62230 h 1464507"/>
                <a:gd name="connsiteX157" fmla="*/ 472916 w 2096024"/>
                <a:gd name="connsiteY157" fmla="*/ 127 h 1464507"/>
                <a:gd name="connsiteX158" fmla="*/ 655732 w 2096024"/>
                <a:gd name="connsiteY158" fmla="*/ 127 h 1464507"/>
                <a:gd name="connsiteX159" fmla="*/ 682847 w 2096024"/>
                <a:gd name="connsiteY159" fmla="*/ 32512 h 1464507"/>
                <a:gd name="connsiteX160" fmla="*/ 682466 w 2096024"/>
                <a:gd name="connsiteY160" fmla="*/ 98552 h 1464507"/>
                <a:gd name="connsiteX161" fmla="*/ 672496 w 2096024"/>
                <a:gd name="connsiteY161" fmla="*/ 181103 h 1464507"/>
                <a:gd name="connsiteX162" fmla="*/ 645001 w 2096024"/>
                <a:gd name="connsiteY162" fmla="*/ 236729 h 1464507"/>
                <a:gd name="connsiteX163" fmla="*/ 625951 w 2096024"/>
                <a:gd name="connsiteY163" fmla="*/ 278004 h 1464507"/>
                <a:gd name="connsiteX164" fmla="*/ 688689 w 2096024"/>
                <a:gd name="connsiteY164" fmla="*/ 263082 h 1464507"/>
                <a:gd name="connsiteX165" fmla="*/ 727360 w 2096024"/>
                <a:gd name="connsiteY165" fmla="*/ 280036 h 1464507"/>
                <a:gd name="connsiteX166" fmla="*/ 752951 w 2096024"/>
                <a:gd name="connsiteY166" fmla="*/ 325503 h 1464507"/>
                <a:gd name="connsiteX167" fmla="*/ 715867 w 2096024"/>
                <a:gd name="connsiteY167" fmla="*/ 361952 h 1464507"/>
                <a:gd name="connsiteX168" fmla="*/ 656304 w 2096024"/>
                <a:gd name="connsiteY168" fmla="*/ 368429 h 1464507"/>
                <a:gd name="connsiteX169" fmla="*/ 680053 w 2096024"/>
                <a:gd name="connsiteY169" fmla="*/ 445963 h 1464507"/>
                <a:gd name="connsiteX170" fmla="*/ 727170 w 2096024"/>
                <a:gd name="connsiteY170" fmla="*/ 463743 h 1464507"/>
                <a:gd name="connsiteX171" fmla="*/ 770032 w 2096024"/>
                <a:gd name="connsiteY171" fmla="*/ 380684 h 1464507"/>
                <a:gd name="connsiteX172" fmla="*/ 779176 w 2096024"/>
                <a:gd name="connsiteY172" fmla="*/ 342076 h 1464507"/>
                <a:gd name="connsiteX173" fmla="*/ 772318 w 2096024"/>
                <a:gd name="connsiteY173" fmla="*/ 234824 h 1464507"/>
                <a:gd name="connsiteX174" fmla="*/ 733012 w 2096024"/>
                <a:gd name="connsiteY174" fmla="*/ 144273 h 1464507"/>
                <a:gd name="connsiteX175" fmla="*/ 741140 w 2096024"/>
                <a:gd name="connsiteY175" fmla="*/ 106808 h 1464507"/>
                <a:gd name="connsiteX176" fmla="*/ 746156 w 2096024"/>
                <a:gd name="connsiteY176" fmla="*/ 37338 h 1464507"/>
                <a:gd name="connsiteX177" fmla="*/ 747236 w 2096024"/>
                <a:gd name="connsiteY177" fmla="*/ 0 h 14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096024" h="1464507">
                  <a:moveTo>
                    <a:pt x="746982" y="381"/>
                  </a:moveTo>
                  <a:cubicBezTo>
                    <a:pt x="762222" y="381"/>
                    <a:pt x="777462" y="381"/>
                    <a:pt x="792702" y="381"/>
                  </a:cubicBezTo>
                  <a:cubicBezTo>
                    <a:pt x="854043" y="41466"/>
                    <a:pt x="866489" y="103887"/>
                    <a:pt x="856011" y="174435"/>
                  </a:cubicBezTo>
                  <a:cubicBezTo>
                    <a:pt x="848836" y="222632"/>
                    <a:pt x="853027" y="271400"/>
                    <a:pt x="846232" y="319470"/>
                  </a:cubicBezTo>
                  <a:cubicBezTo>
                    <a:pt x="843057" y="342203"/>
                    <a:pt x="842549" y="365444"/>
                    <a:pt x="835437" y="387479"/>
                  </a:cubicBezTo>
                  <a:cubicBezTo>
                    <a:pt x="818927" y="438851"/>
                    <a:pt x="830421" y="481015"/>
                    <a:pt x="871569" y="513019"/>
                  </a:cubicBezTo>
                  <a:cubicBezTo>
                    <a:pt x="878617" y="518544"/>
                    <a:pt x="883443" y="525084"/>
                    <a:pt x="885983" y="532133"/>
                  </a:cubicBezTo>
                  <a:cubicBezTo>
                    <a:pt x="876903" y="485396"/>
                    <a:pt x="879760" y="437136"/>
                    <a:pt x="884332" y="388876"/>
                  </a:cubicBezTo>
                  <a:cubicBezTo>
                    <a:pt x="885602" y="375350"/>
                    <a:pt x="888587" y="361698"/>
                    <a:pt x="886237" y="348299"/>
                  </a:cubicBezTo>
                  <a:cubicBezTo>
                    <a:pt x="870807" y="262002"/>
                    <a:pt x="884713" y="175070"/>
                    <a:pt x="880586" y="88583"/>
                  </a:cubicBezTo>
                  <a:cubicBezTo>
                    <a:pt x="878744" y="51118"/>
                    <a:pt x="883126" y="18098"/>
                    <a:pt x="926623" y="11367"/>
                  </a:cubicBezTo>
                  <a:cubicBezTo>
                    <a:pt x="930497" y="10795"/>
                    <a:pt x="933926" y="4255"/>
                    <a:pt x="937418" y="318"/>
                  </a:cubicBezTo>
                  <a:cubicBezTo>
                    <a:pt x="947578" y="318"/>
                    <a:pt x="957738" y="318"/>
                    <a:pt x="967898" y="318"/>
                  </a:cubicBezTo>
                  <a:cubicBezTo>
                    <a:pt x="1028731" y="35243"/>
                    <a:pt x="1069879" y="87694"/>
                    <a:pt x="1090580" y="158497"/>
                  </a:cubicBezTo>
                  <a:cubicBezTo>
                    <a:pt x="1092104" y="163640"/>
                    <a:pt x="1094390" y="169038"/>
                    <a:pt x="1098073" y="172467"/>
                  </a:cubicBezTo>
                  <a:cubicBezTo>
                    <a:pt x="1109884" y="183579"/>
                    <a:pt x="1114202" y="211710"/>
                    <a:pt x="1131538" y="205551"/>
                  </a:cubicBezTo>
                  <a:cubicBezTo>
                    <a:pt x="1149318" y="199200"/>
                    <a:pt x="1131601" y="176975"/>
                    <a:pt x="1134268" y="162180"/>
                  </a:cubicBezTo>
                  <a:cubicBezTo>
                    <a:pt x="1141698" y="120778"/>
                    <a:pt x="1134078" y="81725"/>
                    <a:pt x="1121060" y="42926"/>
                  </a:cubicBezTo>
                  <a:cubicBezTo>
                    <a:pt x="1115155" y="25400"/>
                    <a:pt x="1122584" y="11430"/>
                    <a:pt x="1135475" y="381"/>
                  </a:cubicBezTo>
                  <a:cubicBezTo>
                    <a:pt x="1272635" y="381"/>
                    <a:pt x="1409731" y="381"/>
                    <a:pt x="1546828" y="381"/>
                  </a:cubicBezTo>
                  <a:cubicBezTo>
                    <a:pt x="1567783" y="9335"/>
                    <a:pt x="1580165" y="25083"/>
                    <a:pt x="1589500" y="48133"/>
                  </a:cubicBezTo>
                  <a:cubicBezTo>
                    <a:pt x="1609629" y="97790"/>
                    <a:pt x="1636934" y="143892"/>
                    <a:pt x="1653317" y="195644"/>
                  </a:cubicBezTo>
                  <a:cubicBezTo>
                    <a:pt x="1658588" y="212282"/>
                    <a:pt x="1665319" y="227204"/>
                    <a:pt x="1650333" y="239714"/>
                  </a:cubicBezTo>
                  <a:cubicBezTo>
                    <a:pt x="1632553" y="254509"/>
                    <a:pt x="1619662" y="240412"/>
                    <a:pt x="1607915" y="227522"/>
                  </a:cubicBezTo>
                  <a:cubicBezTo>
                    <a:pt x="1577244" y="193739"/>
                    <a:pt x="1541557" y="171133"/>
                    <a:pt x="1496599" y="168212"/>
                  </a:cubicBezTo>
                  <a:cubicBezTo>
                    <a:pt x="1479391" y="167133"/>
                    <a:pt x="1470437" y="152337"/>
                    <a:pt x="1459896" y="141161"/>
                  </a:cubicBezTo>
                  <a:cubicBezTo>
                    <a:pt x="1437989" y="117920"/>
                    <a:pt x="1412144" y="111189"/>
                    <a:pt x="1382998" y="117349"/>
                  </a:cubicBezTo>
                  <a:cubicBezTo>
                    <a:pt x="1362868" y="121603"/>
                    <a:pt x="1358550" y="137161"/>
                    <a:pt x="1375124" y="147765"/>
                  </a:cubicBezTo>
                  <a:cubicBezTo>
                    <a:pt x="1443577" y="191771"/>
                    <a:pt x="1457991" y="276099"/>
                    <a:pt x="1501870" y="338139"/>
                  </a:cubicBezTo>
                  <a:cubicBezTo>
                    <a:pt x="1504918" y="342457"/>
                    <a:pt x="1501743" y="336615"/>
                    <a:pt x="1504029" y="341505"/>
                  </a:cubicBezTo>
                  <a:cubicBezTo>
                    <a:pt x="1531016" y="399099"/>
                    <a:pt x="1543081" y="417578"/>
                    <a:pt x="1594643" y="444502"/>
                  </a:cubicBezTo>
                  <a:cubicBezTo>
                    <a:pt x="1637315" y="466727"/>
                    <a:pt x="1655730" y="517591"/>
                    <a:pt x="1698910" y="537276"/>
                  </a:cubicBezTo>
                  <a:cubicBezTo>
                    <a:pt x="1716627" y="552643"/>
                    <a:pt x="1736375" y="565026"/>
                    <a:pt x="1751806" y="583568"/>
                  </a:cubicBezTo>
                  <a:cubicBezTo>
                    <a:pt x="1760950" y="594617"/>
                    <a:pt x="1766919" y="605729"/>
                    <a:pt x="1761394" y="620335"/>
                  </a:cubicBezTo>
                  <a:cubicBezTo>
                    <a:pt x="1755806" y="634940"/>
                    <a:pt x="1744757" y="638496"/>
                    <a:pt x="1730660" y="639004"/>
                  </a:cubicBezTo>
                  <a:cubicBezTo>
                    <a:pt x="1675669" y="641036"/>
                    <a:pt x="1623536" y="657990"/>
                    <a:pt x="1571720" y="676088"/>
                  </a:cubicBezTo>
                  <a:cubicBezTo>
                    <a:pt x="1548669" y="684152"/>
                    <a:pt x="1539589" y="701424"/>
                    <a:pt x="1543335" y="726507"/>
                  </a:cubicBezTo>
                  <a:cubicBezTo>
                    <a:pt x="1545367" y="739906"/>
                    <a:pt x="1549622" y="752923"/>
                    <a:pt x="1550511" y="766639"/>
                  </a:cubicBezTo>
                  <a:cubicBezTo>
                    <a:pt x="1552162" y="792484"/>
                    <a:pt x="1567465" y="803215"/>
                    <a:pt x="1589119" y="801183"/>
                  </a:cubicBezTo>
                  <a:cubicBezTo>
                    <a:pt x="1618456" y="798389"/>
                    <a:pt x="1647412" y="803850"/>
                    <a:pt x="1676431" y="802326"/>
                  </a:cubicBezTo>
                  <a:cubicBezTo>
                    <a:pt x="1696307" y="801247"/>
                    <a:pt x="1713452" y="801818"/>
                    <a:pt x="1728057" y="819726"/>
                  </a:cubicBezTo>
                  <a:cubicBezTo>
                    <a:pt x="1744186" y="839538"/>
                    <a:pt x="1758092" y="831410"/>
                    <a:pt x="1764442" y="809883"/>
                  </a:cubicBezTo>
                  <a:cubicBezTo>
                    <a:pt x="1772697" y="782133"/>
                    <a:pt x="1788509" y="768671"/>
                    <a:pt x="1815242" y="762258"/>
                  </a:cubicBezTo>
                  <a:cubicBezTo>
                    <a:pt x="1835435" y="757368"/>
                    <a:pt x="1855692" y="745684"/>
                    <a:pt x="1863820" y="720983"/>
                  </a:cubicBezTo>
                  <a:cubicBezTo>
                    <a:pt x="1865090" y="717363"/>
                    <a:pt x="1866995" y="714188"/>
                    <a:pt x="1869408" y="711330"/>
                  </a:cubicBezTo>
                  <a:cubicBezTo>
                    <a:pt x="1915128" y="682946"/>
                    <a:pt x="1914175" y="686311"/>
                    <a:pt x="1934686" y="735651"/>
                  </a:cubicBezTo>
                  <a:cubicBezTo>
                    <a:pt x="1947449" y="766449"/>
                    <a:pt x="1953037" y="799977"/>
                    <a:pt x="1969484" y="831600"/>
                  </a:cubicBezTo>
                  <a:cubicBezTo>
                    <a:pt x="1976977" y="795913"/>
                    <a:pt x="1975643" y="761369"/>
                    <a:pt x="1981866" y="727904"/>
                  </a:cubicBezTo>
                  <a:cubicBezTo>
                    <a:pt x="1988470" y="703964"/>
                    <a:pt x="1980406" y="677421"/>
                    <a:pt x="1993042" y="654561"/>
                  </a:cubicBezTo>
                  <a:cubicBezTo>
                    <a:pt x="2011013" y="634686"/>
                    <a:pt x="2028920" y="643004"/>
                    <a:pt x="2032095" y="664086"/>
                  </a:cubicBezTo>
                  <a:cubicBezTo>
                    <a:pt x="2037365" y="699265"/>
                    <a:pt x="2062638" y="701932"/>
                    <a:pt x="2084355" y="712473"/>
                  </a:cubicBezTo>
                  <a:cubicBezTo>
                    <a:pt x="2096801" y="749875"/>
                    <a:pt x="2096547" y="788737"/>
                    <a:pt x="2095658" y="827727"/>
                  </a:cubicBezTo>
                  <a:cubicBezTo>
                    <a:pt x="2095531" y="834712"/>
                    <a:pt x="2093563" y="842141"/>
                    <a:pt x="2088356" y="845697"/>
                  </a:cubicBezTo>
                  <a:cubicBezTo>
                    <a:pt x="2056161" y="867541"/>
                    <a:pt x="2052415" y="904752"/>
                    <a:pt x="2043652" y="939297"/>
                  </a:cubicBezTo>
                  <a:cubicBezTo>
                    <a:pt x="2024983" y="966983"/>
                    <a:pt x="2009679" y="997018"/>
                    <a:pt x="1990947" y="1024831"/>
                  </a:cubicBezTo>
                  <a:cubicBezTo>
                    <a:pt x="1973484" y="1050803"/>
                    <a:pt x="1957101" y="1053280"/>
                    <a:pt x="1933606" y="1037405"/>
                  </a:cubicBezTo>
                  <a:cubicBezTo>
                    <a:pt x="1902555" y="1016513"/>
                    <a:pt x="1884267" y="982858"/>
                    <a:pt x="1862423" y="953648"/>
                  </a:cubicBezTo>
                  <a:cubicBezTo>
                    <a:pt x="1836769" y="919294"/>
                    <a:pt x="1813210" y="905260"/>
                    <a:pt x="1777523" y="922278"/>
                  </a:cubicBezTo>
                  <a:cubicBezTo>
                    <a:pt x="1747805" y="936439"/>
                    <a:pt x="1721961" y="928311"/>
                    <a:pt x="1696434" y="913642"/>
                  </a:cubicBezTo>
                  <a:cubicBezTo>
                    <a:pt x="1697386" y="914722"/>
                    <a:pt x="1697958" y="915293"/>
                    <a:pt x="1698783" y="916182"/>
                  </a:cubicBezTo>
                  <a:cubicBezTo>
                    <a:pt x="1713388" y="930407"/>
                    <a:pt x="1716309" y="947996"/>
                    <a:pt x="1716119" y="968126"/>
                  </a:cubicBezTo>
                  <a:cubicBezTo>
                    <a:pt x="1714976" y="1079569"/>
                    <a:pt x="1691417" y="1188472"/>
                    <a:pt x="1683543" y="1299216"/>
                  </a:cubicBezTo>
                  <a:cubicBezTo>
                    <a:pt x="1681765" y="1324299"/>
                    <a:pt x="1687607" y="1328109"/>
                    <a:pt x="1707102" y="1324299"/>
                  </a:cubicBezTo>
                  <a:cubicBezTo>
                    <a:pt x="1734788" y="1318901"/>
                    <a:pt x="1759997" y="1306138"/>
                    <a:pt x="1785397" y="1294200"/>
                  </a:cubicBezTo>
                  <a:cubicBezTo>
                    <a:pt x="1803495" y="1285754"/>
                    <a:pt x="1821846" y="1277182"/>
                    <a:pt x="1835816" y="1300169"/>
                  </a:cubicBezTo>
                  <a:cubicBezTo>
                    <a:pt x="1848326" y="1320870"/>
                    <a:pt x="1832959" y="1333062"/>
                    <a:pt x="1821846" y="1346969"/>
                  </a:cubicBezTo>
                  <a:cubicBezTo>
                    <a:pt x="1798923" y="1375671"/>
                    <a:pt x="1784254" y="1412691"/>
                    <a:pt x="1748758" y="1428566"/>
                  </a:cubicBezTo>
                  <a:cubicBezTo>
                    <a:pt x="1719230" y="1441774"/>
                    <a:pt x="1693132" y="1464571"/>
                    <a:pt x="1658969" y="1464508"/>
                  </a:cubicBezTo>
                  <a:cubicBezTo>
                    <a:pt x="1648809" y="1461841"/>
                    <a:pt x="1638522" y="1460063"/>
                    <a:pt x="1628616" y="1456507"/>
                  </a:cubicBezTo>
                  <a:cubicBezTo>
                    <a:pt x="1618456" y="1451109"/>
                    <a:pt x="1613693" y="1442092"/>
                    <a:pt x="1613185" y="1430217"/>
                  </a:cubicBezTo>
                  <a:cubicBezTo>
                    <a:pt x="1621250" y="1412945"/>
                    <a:pt x="1634585" y="1405325"/>
                    <a:pt x="1652301" y="1403865"/>
                  </a:cubicBezTo>
                  <a:cubicBezTo>
                    <a:pt x="1666779" y="1402658"/>
                    <a:pt x="1681511" y="1400563"/>
                    <a:pt x="1698339" y="1383418"/>
                  </a:cubicBezTo>
                  <a:cubicBezTo>
                    <a:pt x="1659985" y="1390847"/>
                    <a:pt x="1632299" y="1403674"/>
                    <a:pt x="1610518" y="1429582"/>
                  </a:cubicBezTo>
                  <a:cubicBezTo>
                    <a:pt x="1577625" y="1434282"/>
                    <a:pt x="1581880" y="1408881"/>
                    <a:pt x="1580864" y="1387672"/>
                  </a:cubicBezTo>
                  <a:cubicBezTo>
                    <a:pt x="1581626" y="1360240"/>
                    <a:pt x="1559401" y="1336173"/>
                    <a:pt x="1570386" y="1307217"/>
                  </a:cubicBezTo>
                  <a:cubicBezTo>
                    <a:pt x="1576546" y="1292422"/>
                    <a:pt x="1577879" y="1277563"/>
                    <a:pt x="1575784" y="1261053"/>
                  </a:cubicBezTo>
                  <a:cubicBezTo>
                    <a:pt x="1573561" y="1243717"/>
                    <a:pt x="1574260" y="1225175"/>
                    <a:pt x="1590008" y="1213046"/>
                  </a:cubicBezTo>
                  <a:cubicBezTo>
                    <a:pt x="1612233" y="1195838"/>
                    <a:pt x="1600231" y="1183201"/>
                    <a:pt x="1584356" y="1173232"/>
                  </a:cubicBezTo>
                  <a:cubicBezTo>
                    <a:pt x="1566894" y="1162183"/>
                    <a:pt x="1557940" y="1149419"/>
                    <a:pt x="1552606" y="1126051"/>
                  </a:cubicBezTo>
                  <a:cubicBezTo>
                    <a:pt x="1544986" y="1092332"/>
                    <a:pt x="1516284" y="1075441"/>
                    <a:pt x="1484344" y="1068266"/>
                  </a:cubicBezTo>
                  <a:cubicBezTo>
                    <a:pt x="1469993" y="1065027"/>
                    <a:pt x="1455070" y="1067758"/>
                    <a:pt x="1440846" y="1062995"/>
                  </a:cubicBezTo>
                  <a:cubicBezTo>
                    <a:pt x="1428845" y="1053026"/>
                    <a:pt x="1419574" y="1039691"/>
                    <a:pt x="1406683" y="1030737"/>
                  </a:cubicBezTo>
                  <a:cubicBezTo>
                    <a:pt x="1394555" y="998415"/>
                    <a:pt x="1357153" y="996764"/>
                    <a:pt x="1341342" y="968888"/>
                  </a:cubicBezTo>
                  <a:cubicBezTo>
                    <a:pt x="1338929" y="961141"/>
                    <a:pt x="1337722" y="953076"/>
                    <a:pt x="1336325" y="945075"/>
                  </a:cubicBezTo>
                  <a:cubicBezTo>
                    <a:pt x="1340516" y="923739"/>
                    <a:pt x="1347184" y="903863"/>
                    <a:pt x="1362614" y="888179"/>
                  </a:cubicBezTo>
                  <a:cubicBezTo>
                    <a:pt x="1369726" y="880940"/>
                    <a:pt x="1375949" y="873574"/>
                    <a:pt x="1372457" y="860175"/>
                  </a:cubicBezTo>
                  <a:cubicBezTo>
                    <a:pt x="1367250" y="840173"/>
                    <a:pt x="1375251" y="824107"/>
                    <a:pt x="1389348" y="810073"/>
                  </a:cubicBezTo>
                  <a:cubicBezTo>
                    <a:pt x="1406747" y="792801"/>
                    <a:pt x="1404651" y="776101"/>
                    <a:pt x="1387125" y="758511"/>
                  </a:cubicBezTo>
                  <a:cubicBezTo>
                    <a:pt x="1362614" y="733937"/>
                    <a:pt x="1339310" y="716220"/>
                    <a:pt x="1301210" y="719395"/>
                  </a:cubicBezTo>
                  <a:cubicBezTo>
                    <a:pt x="1270476" y="721935"/>
                    <a:pt x="1234916" y="717554"/>
                    <a:pt x="1212373" y="685168"/>
                  </a:cubicBezTo>
                  <a:cubicBezTo>
                    <a:pt x="1207293" y="678945"/>
                    <a:pt x="1204880" y="671516"/>
                    <a:pt x="1203420" y="663642"/>
                  </a:cubicBezTo>
                  <a:cubicBezTo>
                    <a:pt x="1198022" y="626304"/>
                    <a:pt x="1186402" y="589791"/>
                    <a:pt x="1194276" y="550738"/>
                  </a:cubicBezTo>
                  <a:cubicBezTo>
                    <a:pt x="1201324" y="515686"/>
                    <a:pt x="1178020" y="499366"/>
                    <a:pt x="1153763" y="485523"/>
                  </a:cubicBezTo>
                  <a:cubicBezTo>
                    <a:pt x="1147286" y="481840"/>
                    <a:pt x="1138586" y="477649"/>
                    <a:pt x="1132681" y="484825"/>
                  </a:cubicBezTo>
                  <a:cubicBezTo>
                    <a:pt x="1126775" y="492000"/>
                    <a:pt x="1131982" y="500700"/>
                    <a:pt x="1136046" y="507240"/>
                  </a:cubicBezTo>
                  <a:cubicBezTo>
                    <a:pt x="1149762" y="529529"/>
                    <a:pt x="1171352" y="544642"/>
                    <a:pt x="1180560" y="572074"/>
                  </a:cubicBezTo>
                  <a:cubicBezTo>
                    <a:pt x="1188688" y="596268"/>
                    <a:pt x="1194149" y="620017"/>
                    <a:pt x="1195482" y="645290"/>
                  </a:cubicBezTo>
                  <a:cubicBezTo>
                    <a:pt x="1205134" y="669357"/>
                    <a:pt x="1210786" y="693804"/>
                    <a:pt x="1202023" y="719586"/>
                  </a:cubicBezTo>
                  <a:cubicBezTo>
                    <a:pt x="1188497" y="739652"/>
                    <a:pt x="1170527" y="730635"/>
                    <a:pt x="1153445" y="728158"/>
                  </a:cubicBezTo>
                  <a:cubicBezTo>
                    <a:pt x="1115091" y="722570"/>
                    <a:pt x="1078134" y="708092"/>
                    <a:pt x="1037685" y="723015"/>
                  </a:cubicBezTo>
                  <a:cubicBezTo>
                    <a:pt x="1008538" y="733810"/>
                    <a:pt x="986694" y="758511"/>
                    <a:pt x="956214" y="765623"/>
                  </a:cubicBezTo>
                  <a:cubicBezTo>
                    <a:pt x="946308" y="767909"/>
                    <a:pt x="947197" y="780673"/>
                    <a:pt x="947769" y="790388"/>
                  </a:cubicBezTo>
                  <a:cubicBezTo>
                    <a:pt x="948721" y="806708"/>
                    <a:pt x="949102" y="823027"/>
                    <a:pt x="947578" y="839347"/>
                  </a:cubicBezTo>
                  <a:cubicBezTo>
                    <a:pt x="945102" y="865827"/>
                    <a:pt x="933037" y="878082"/>
                    <a:pt x="907002" y="874336"/>
                  </a:cubicBezTo>
                  <a:cubicBezTo>
                    <a:pt x="880649" y="870526"/>
                    <a:pt x="854043" y="867986"/>
                    <a:pt x="828262" y="861001"/>
                  </a:cubicBezTo>
                  <a:cubicBezTo>
                    <a:pt x="804513" y="854587"/>
                    <a:pt x="782161" y="848872"/>
                    <a:pt x="758793" y="864493"/>
                  </a:cubicBezTo>
                  <a:cubicBezTo>
                    <a:pt x="746347" y="872812"/>
                    <a:pt x="731551" y="868494"/>
                    <a:pt x="720248" y="857254"/>
                  </a:cubicBezTo>
                  <a:cubicBezTo>
                    <a:pt x="708628" y="845761"/>
                    <a:pt x="707358" y="831791"/>
                    <a:pt x="711993" y="816106"/>
                  </a:cubicBezTo>
                  <a:cubicBezTo>
                    <a:pt x="716248" y="801755"/>
                    <a:pt x="720883" y="787721"/>
                    <a:pt x="729583" y="775656"/>
                  </a:cubicBezTo>
                  <a:cubicBezTo>
                    <a:pt x="749776" y="747526"/>
                    <a:pt x="747998" y="732730"/>
                    <a:pt x="720693" y="712092"/>
                  </a:cubicBezTo>
                  <a:cubicBezTo>
                    <a:pt x="710406" y="704282"/>
                    <a:pt x="698531" y="699075"/>
                    <a:pt x="689895" y="688597"/>
                  </a:cubicBezTo>
                  <a:cubicBezTo>
                    <a:pt x="678275" y="674564"/>
                    <a:pt x="675544" y="659705"/>
                    <a:pt x="685958" y="644211"/>
                  </a:cubicBezTo>
                  <a:cubicBezTo>
                    <a:pt x="695229" y="630368"/>
                    <a:pt x="708755" y="626113"/>
                    <a:pt x="722915" y="633606"/>
                  </a:cubicBezTo>
                  <a:cubicBezTo>
                    <a:pt x="740505" y="642877"/>
                    <a:pt x="758602" y="647005"/>
                    <a:pt x="777906" y="647132"/>
                  </a:cubicBezTo>
                  <a:cubicBezTo>
                    <a:pt x="795178" y="647767"/>
                    <a:pt x="799369" y="662943"/>
                    <a:pt x="806862" y="675580"/>
                  </a:cubicBezTo>
                  <a:cubicBezTo>
                    <a:pt x="822547" y="701932"/>
                    <a:pt x="836136" y="729873"/>
                    <a:pt x="854868" y="754066"/>
                  </a:cubicBezTo>
                  <a:cubicBezTo>
                    <a:pt x="857916" y="758067"/>
                    <a:pt x="861345" y="762702"/>
                    <a:pt x="868902" y="760734"/>
                  </a:cubicBezTo>
                  <a:cubicBezTo>
                    <a:pt x="868394" y="727079"/>
                    <a:pt x="866679" y="694185"/>
                    <a:pt x="848074" y="664086"/>
                  </a:cubicBezTo>
                  <a:cubicBezTo>
                    <a:pt x="833977" y="641290"/>
                    <a:pt x="821023" y="623446"/>
                    <a:pt x="794543" y="646306"/>
                  </a:cubicBezTo>
                  <a:cubicBezTo>
                    <a:pt x="789400" y="650751"/>
                    <a:pt x="782224" y="647259"/>
                    <a:pt x="776001" y="646751"/>
                  </a:cubicBezTo>
                  <a:cubicBezTo>
                    <a:pt x="764444" y="646433"/>
                    <a:pt x="756888" y="640020"/>
                    <a:pt x="754094" y="628209"/>
                  </a:cubicBezTo>
                  <a:cubicBezTo>
                    <a:pt x="749522" y="609095"/>
                    <a:pt x="741140" y="595633"/>
                    <a:pt x="720121" y="599062"/>
                  </a:cubicBezTo>
                  <a:cubicBezTo>
                    <a:pt x="698214" y="602681"/>
                    <a:pt x="677005" y="609158"/>
                    <a:pt x="668496" y="633987"/>
                  </a:cubicBezTo>
                  <a:cubicBezTo>
                    <a:pt x="657574" y="666309"/>
                    <a:pt x="650843" y="698503"/>
                    <a:pt x="673576" y="730000"/>
                  </a:cubicBezTo>
                  <a:cubicBezTo>
                    <a:pt x="703675" y="771656"/>
                    <a:pt x="703040" y="816614"/>
                    <a:pt x="684434" y="864049"/>
                  </a:cubicBezTo>
                  <a:cubicBezTo>
                    <a:pt x="669067" y="903228"/>
                    <a:pt x="654970" y="910721"/>
                    <a:pt x="618077" y="892687"/>
                  </a:cubicBezTo>
                  <a:cubicBezTo>
                    <a:pt x="607980" y="887734"/>
                    <a:pt x="596296" y="884877"/>
                    <a:pt x="589819" y="873383"/>
                  </a:cubicBezTo>
                  <a:cubicBezTo>
                    <a:pt x="590626" y="860048"/>
                    <a:pt x="603643" y="837334"/>
                    <a:pt x="628872" y="805247"/>
                  </a:cubicBezTo>
                  <a:cubicBezTo>
                    <a:pt x="614267" y="805692"/>
                    <a:pt x="606901" y="814455"/>
                    <a:pt x="598836" y="821567"/>
                  </a:cubicBezTo>
                  <a:cubicBezTo>
                    <a:pt x="570198" y="846650"/>
                    <a:pt x="550513" y="848745"/>
                    <a:pt x="537686" y="827980"/>
                  </a:cubicBezTo>
                  <a:cubicBezTo>
                    <a:pt x="525494" y="808232"/>
                    <a:pt x="533368" y="758321"/>
                    <a:pt x="555402" y="752288"/>
                  </a:cubicBezTo>
                  <a:cubicBezTo>
                    <a:pt x="594074" y="741747"/>
                    <a:pt x="586327" y="715712"/>
                    <a:pt x="584295" y="687835"/>
                  </a:cubicBezTo>
                  <a:cubicBezTo>
                    <a:pt x="582517" y="663388"/>
                    <a:pt x="583469" y="639131"/>
                    <a:pt x="597058" y="617223"/>
                  </a:cubicBezTo>
                  <a:cubicBezTo>
                    <a:pt x="605885" y="602999"/>
                    <a:pt x="606012" y="586489"/>
                    <a:pt x="603091" y="569915"/>
                  </a:cubicBezTo>
                  <a:cubicBezTo>
                    <a:pt x="600678" y="556390"/>
                    <a:pt x="599725" y="542674"/>
                    <a:pt x="606964" y="530291"/>
                  </a:cubicBezTo>
                  <a:cubicBezTo>
                    <a:pt x="623855" y="501398"/>
                    <a:pt x="626141" y="471553"/>
                    <a:pt x="600487" y="449455"/>
                  </a:cubicBezTo>
                  <a:cubicBezTo>
                    <a:pt x="573944" y="426532"/>
                    <a:pt x="543909" y="407164"/>
                    <a:pt x="506507" y="425897"/>
                  </a:cubicBezTo>
                  <a:cubicBezTo>
                    <a:pt x="448913" y="454726"/>
                    <a:pt x="391636" y="441327"/>
                    <a:pt x="343693" y="397385"/>
                  </a:cubicBezTo>
                  <a:cubicBezTo>
                    <a:pt x="320262" y="375858"/>
                    <a:pt x="300450" y="349442"/>
                    <a:pt x="273462" y="332424"/>
                  </a:cubicBezTo>
                  <a:cubicBezTo>
                    <a:pt x="270160" y="325503"/>
                    <a:pt x="267684" y="318327"/>
                    <a:pt x="266287" y="310644"/>
                  </a:cubicBezTo>
                  <a:cubicBezTo>
                    <a:pt x="259556" y="285561"/>
                    <a:pt x="253333" y="260224"/>
                    <a:pt x="232632" y="241301"/>
                  </a:cubicBezTo>
                  <a:cubicBezTo>
                    <a:pt x="236061" y="275972"/>
                    <a:pt x="237521" y="309437"/>
                    <a:pt x="219297" y="339663"/>
                  </a:cubicBezTo>
                  <a:cubicBezTo>
                    <a:pt x="208184" y="343981"/>
                    <a:pt x="199548" y="340235"/>
                    <a:pt x="196119" y="328297"/>
                  </a:cubicBezTo>
                  <a:cubicBezTo>
                    <a:pt x="192881" y="316613"/>
                    <a:pt x="184499" y="316486"/>
                    <a:pt x="176053" y="315279"/>
                  </a:cubicBezTo>
                  <a:cubicBezTo>
                    <a:pt x="105505" y="261875"/>
                    <a:pt x="49942" y="196216"/>
                    <a:pt x="28035" y="103823"/>
                  </a:cubicBezTo>
                  <a:cubicBezTo>
                    <a:pt x="24225" y="87757"/>
                    <a:pt x="20097" y="72517"/>
                    <a:pt x="10763" y="59182"/>
                  </a:cubicBezTo>
                  <a:cubicBezTo>
                    <a:pt x="-6700" y="34163"/>
                    <a:pt x="-3207" y="14224"/>
                    <a:pt x="23399" y="64"/>
                  </a:cubicBezTo>
                  <a:cubicBezTo>
                    <a:pt x="99536" y="64"/>
                    <a:pt x="175736" y="64"/>
                    <a:pt x="251936" y="64"/>
                  </a:cubicBezTo>
                  <a:cubicBezTo>
                    <a:pt x="267620" y="12065"/>
                    <a:pt x="267747" y="28131"/>
                    <a:pt x="265461" y="47054"/>
                  </a:cubicBezTo>
                  <a:cubicBezTo>
                    <a:pt x="261715" y="78296"/>
                    <a:pt x="268128" y="101092"/>
                    <a:pt x="304323" y="107887"/>
                  </a:cubicBezTo>
                  <a:cubicBezTo>
                    <a:pt x="327437" y="112269"/>
                    <a:pt x="354425" y="120524"/>
                    <a:pt x="364458" y="151131"/>
                  </a:cubicBezTo>
                  <a:cubicBezTo>
                    <a:pt x="366045" y="156020"/>
                    <a:pt x="371506" y="160973"/>
                    <a:pt x="376142" y="160592"/>
                  </a:cubicBezTo>
                  <a:cubicBezTo>
                    <a:pt x="415448" y="156846"/>
                    <a:pt x="431260" y="186945"/>
                    <a:pt x="447960" y="216536"/>
                  </a:cubicBezTo>
                  <a:cubicBezTo>
                    <a:pt x="453231" y="225871"/>
                    <a:pt x="461549" y="232602"/>
                    <a:pt x="470820" y="237428"/>
                  </a:cubicBezTo>
                  <a:cubicBezTo>
                    <a:pt x="499586" y="252477"/>
                    <a:pt x="514127" y="243143"/>
                    <a:pt x="514762" y="209043"/>
                  </a:cubicBezTo>
                  <a:cubicBezTo>
                    <a:pt x="515207" y="185421"/>
                    <a:pt x="510000" y="163323"/>
                    <a:pt x="499522" y="142495"/>
                  </a:cubicBezTo>
                  <a:cubicBezTo>
                    <a:pt x="486187" y="116206"/>
                    <a:pt x="473360" y="89599"/>
                    <a:pt x="462121" y="62230"/>
                  </a:cubicBezTo>
                  <a:cubicBezTo>
                    <a:pt x="452596" y="39053"/>
                    <a:pt x="452151" y="17399"/>
                    <a:pt x="472916" y="127"/>
                  </a:cubicBezTo>
                  <a:cubicBezTo>
                    <a:pt x="533876" y="127"/>
                    <a:pt x="594836" y="127"/>
                    <a:pt x="655732" y="127"/>
                  </a:cubicBezTo>
                  <a:cubicBezTo>
                    <a:pt x="665511" y="10160"/>
                    <a:pt x="674211" y="21336"/>
                    <a:pt x="682847" y="32512"/>
                  </a:cubicBezTo>
                  <a:cubicBezTo>
                    <a:pt x="699928" y="54547"/>
                    <a:pt x="699801" y="76200"/>
                    <a:pt x="682466" y="98552"/>
                  </a:cubicBezTo>
                  <a:cubicBezTo>
                    <a:pt x="663225" y="123381"/>
                    <a:pt x="647731" y="147194"/>
                    <a:pt x="672496" y="181103"/>
                  </a:cubicBezTo>
                  <a:cubicBezTo>
                    <a:pt x="686784" y="200661"/>
                    <a:pt x="673131" y="227141"/>
                    <a:pt x="645001" y="236729"/>
                  </a:cubicBezTo>
                  <a:cubicBezTo>
                    <a:pt x="625189" y="243397"/>
                    <a:pt x="615791" y="251207"/>
                    <a:pt x="625951" y="278004"/>
                  </a:cubicBezTo>
                  <a:cubicBezTo>
                    <a:pt x="641826" y="240476"/>
                    <a:pt x="664368" y="246381"/>
                    <a:pt x="688689" y="263082"/>
                  </a:cubicBezTo>
                  <a:cubicBezTo>
                    <a:pt x="700627" y="271273"/>
                    <a:pt x="715295" y="272734"/>
                    <a:pt x="727360" y="280036"/>
                  </a:cubicBezTo>
                  <a:cubicBezTo>
                    <a:pt x="743299" y="289752"/>
                    <a:pt x="757650" y="303214"/>
                    <a:pt x="752951" y="325503"/>
                  </a:cubicBezTo>
                  <a:cubicBezTo>
                    <a:pt x="748760" y="345632"/>
                    <a:pt x="734980" y="357824"/>
                    <a:pt x="715867" y="361952"/>
                  </a:cubicBezTo>
                  <a:cubicBezTo>
                    <a:pt x="697452" y="365889"/>
                    <a:pt x="678021" y="361253"/>
                    <a:pt x="656304" y="368429"/>
                  </a:cubicBezTo>
                  <a:cubicBezTo>
                    <a:pt x="675354" y="392051"/>
                    <a:pt x="671925" y="420690"/>
                    <a:pt x="680053" y="445963"/>
                  </a:cubicBezTo>
                  <a:cubicBezTo>
                    <a:pt x="689641" y="475681"/>
                    <a:pt x="707485" y="484507"/>
                    <a:pt x="727170" y="463743"/>
                  </a:cubicBezTo>
                  <a:cubicBezTo>
                    <a:pt x="748442" y="441327"/>
                    <a:pt x="771112" y="417134"/>
                    <a:pt x="770032" y="380684"/>
                  </a:cubicBezTo>
                  <a:cubicBezTo>
                    <a:pt x="769651" y="366460"/>
                    <a:pt x="773906" y="354903"/>
                    <a:pt x="779176" y="342076"/>
                  </a:cubicBezTo>
                  <a:cubicBezTo>
                    <a:pt x="794353" y="305690"/>
                    <a:pt x="796702" y="270575"/>
                    <a:pt x="772318" y="234824"/>
                  </a:cubicBezTo>
                  <a:cubicBezTo>
                    <a:pt x="754221" y="208281"/>
                    <a:pt x="754030" y="171387"/>
                    <a:pt x="733012" y="144273"/>
                  </a:cubicBezTo>
                  <a:cubicBezTo>
                    <a:pt x="725836" y="135065"/>
                    <a:pt x="731678" y="117730"/>
                    <a:pt x="741140" y="106808"/>
                  </a:cubicBezTo>
                  <a:cubicBezTo>
                    <a:pt x="759936" y="85090"/>
                    <a:pt x="764825" y="62357"/>
                    <a:pt x="746156" y="37338"/>
                  </a:cubicBezTo>
                  <a:cubicBezTo>
                    <a:pt x="736885" y="24892"/>
                    <a:pt x="738155" y="12192"/>
                    <a:pt x="747236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="" xmlns:a16="http://schemas.microsoft.com/office/drawing/2014/main" id="{868AA70D-405B-4DAA-9558-1CDAEB69864B}"/>
                </a:ext>
              </a:extLst>
            </p:cNvPr>
            <p:cNvSpPr/>
            <p:nvPr/>
          </p:nvSpPr>
          <p:spPr>
            <a:xfrm>
              <a:off x="7244330" y="5826012"/>
              <a:ext cx="2453661" cy="1540848"/>
            </a:xfrm>
            <a:custGeom>
              <a:avLst/>
              <a:gdLst>
                <a:gd name="connsiteX0" fmla="*/ 1853949 w 2453661"/>
                <a:gd name="connsiteY0" fmla="*/ 984205 h 1540848"/>
                <a:gd name="connsiteX1" fmla="*/ 1983997 w 2453661"/>
                <a:gd name="connsiteY1" fmla="*/ 972775 h 1540848"/>
                <a:gd name="connsiteX2" fmla="*/ 2028701 w 2453661"/>
                <a:gd name="connsiteY2" fmla="*/ 976077 h 1540848"/>
                <a:gd name="connsiteX3" fmla="*/ 2051053 w 2453661"/>
                <a:gd name="connsiteY3" fmla="*/ 952709 h 1540848"/>
                <a:gd name="connsiteX4" fmla="*/ 2077787 w 2453661"/>
                <a:gd name="connsiteY4" fmla="*/ 898479 h 1540848"/>
                <a:gd name="connsiteX5" fmla="*/ 2149478 w 2453661"/>
                <a:gd name="connsiteY5" fmla="*/ 857331 h 1540848"/>
                <a:gd name="connsiteX6" fmla="*/ 2208914 w 2453661"/>
                <a:gd name="connsiteY6" fmla="*/ 843869 h 1540848"/>
                <a:gd name="connsiteX7" fmla="*/ 2231075 w 2453661"/>
                <a:gd name="connsiteY7" fmla="*/ 830534 h 1540848"/>
                <a:gd name="connsiteX8" fmla="*/ 2298449 w 2453661"/>
                <a:gd name="connsiteY8" fmla="*/ 832503 h 1540848"/>
                <a:gd name="connsiteX9" fmla="*/ 2314134 w 2453661"/>
                <a:gd name="connsiteY9" fmla="*/ 939183 h 1540848"/>
                <a:gd name="connsiteX10" fmla="*/ 2344868 w 2453661"/>
                <a:gd name="connsiteY10" fmla="*/ 999699 h 1540848"/>
                <a:gd name="connsiteX11" fmla="*/ 2380110 w 2453661"/>
                <a:gd name="connsiteY11" fmla="*/ 966742 h 1540848"/>
                <a:gd name="connsiteX12" fmla="*/ 2393127 w 2453661"/>
                <a:gd name="connsiteY12" fmla="*/ 945788 h 1540848"/>
                <a:gd name="connsiteX13" fmla="*/ 2415734 w 2453661"/>
                <a:gd name="connsiteY13" fmla="*/ 974553 h 1540848"/>
                <a:gd name="connsiteX14" fmla="*/ 2394842 w 2453661"/>
                <a:gd name="connsiteY14" fmla="*/ 1025227 h 1540848"/>
                <a:gd name="connsiteX15" fmla="*/ 2387730 w 2453661"/>
                <a:gd name="connsiteY15" fmla="*/ 1058754 h 1540848"/>
                <a:gd name="connsiteX16" fmla="*/ 2278510 w 2453661"/>
                <a:gd name="connsiteY16" fmla="*/ 1063009 h 1540848"/>
                <a:gd name="connsiteX17" fmla="*/ 2292163 w 2453661"/>
                <a:gd name="connsiteY17" fmla="*/ 1089108 h 1540848"/>
                <a:gd name="connsiteX18" fmla="*/ 2354265 w 2453661"/>
                <a:gd name="connsiteY18" fmla="*/ 1175024 h 1540848"/>
                <a:gd name="connsiteX19" fmla="*/ 2353440 w 2453661"/>
                <a:gd name="connsiteY19" fmla="*/ 1175341 h 1540848"/>
                <a:gd name="connsiteX20" fmla="*/ 2349439 w 2453661"/>
                <a:gd name="connsiteY20" fmla="*/ 1176738 h 1540848"/>
                <a:gd name="connsiteX21" fmla="*/ 2318833 w 2453661"/>
                <a:gd name="connsiteY21" fmla="*/ 1138447 h 1540848"/>
                <a:gd name="connsiteX22" fmla="*/ 2333946 w 2453661"/>
                <a:gd name="connsiteY22" fmla="*/ 1115524 h 1540848"/>
                <a:gd name="connsiteX23" fmla="*/ 2411098 w 2453661"/>
                <a:gd name="connsiteY23" fmla="*/ 1057294 h 1540848"/>
                <a:gd name="connsiteX24" fmla="*/ 2430783 w 2453661"/>
                <a:gd name="connsiteY24" fmla="*/ 1073677 h 1540848"/>
                <a:gd name="connsiteX25" fmla="*/ 2453452 w 2453661"/>
                <a:gd name="connsiteY25" fmla="*/ 1236555 h 1540848"/>
                <a:gd name="connsiteX26" fmla="*/ 2425322 w 2453661"/>
                <a:gd name="connsiteY26" fmla="*/ 1269576 h 1540848"/>
                <a:gd name="connsiteX27" fmla="*/ 2369633 w 2453661"/>
                <a:gd name="connsiteY27" fmla="*/ 1272814 h 1540848"/>
                <a:gd name="connsiteX28" fmla="*/ 2302576 w 2453661"/>
                <a:gd name="connsiteY28" fmla="*/ 1229126 h 1540848"/>
                <a:gd name="connsiteX29" fmla="*/ 2234568 w 2453661"/>
                <a:gd name="connsiteY29" fmla="*/ 1156608 h 1540848"/>
                <a:gd name="connsiteX30" fmla="*/ 2142113 w 2453661"/>
                <a:gd name="connsiteY30" fmla="*/ 1117556 h 1540848"/>
                <a:gd name="connsiteX31" fmla="*/ 2109092 w 2453661"/>
                <a:gd name="connsiteY31" fmla="*/ 1123969 h 1540848"/>
                <a:gd name="connsiteX32" fmla="*/ 1946278 w 2453661"/>
                <a:gd name="connsiteY32" fmla="*/ 1186898 h 1540848"/>
                <a:gd name="connsiteX33" fmla="*/ 1942976 w 2453661"/>
                <a:gd name="connsiteY33" fmla="*/ 1248493 h 1540848"/>
                <a:gd name="connsiteX34" fmla="*/ 1949834 w 2453661"/>
                <a:gd name="connsiteY34" fmla="*/ 1300627 h 1540848"/>
                <a:gd name="connsiteX35" fmla="*/ 1901066 w 2453661"/>
                <a:gd name="connsiteY35" fmla="*/ 1306787 h 1540848"/>
                <a:gd name="connsiteX36" fmla="*/ 1867856 w 2453661"/>
                <a:gd name="connsiteY36" fmla="*/ 1303802 h 1540848"/>
                <a:gd name="connsiteX37" fmla="*/ 1739649 w 2453661"/>
                <a:gd name="connsiteY37" fmla="*/ 1344696 h 1540848"/>
                <a:gd name="connsiteX38" fmla="*/ 1688659 w 2453661"/>
                <a:gd name="connsiteY38" fmla="*/ 1321900 h 1540848"/>
                <a:gd name="connsiteX39" fmla="*/ 1661608 w 2453661"/>
                <a:gd name="connsiteY39" fmla="*/ 1308882 h 1540848"/>
                <a:gd name="connsiteX40" fmla="*/ 1599822 w 2453661"/>
                <a:gd name="connsiteY40" fmla="*/ 1345458 h 1540848"/>
                <a:gd name="connsiteX41" fmla="*/ 1563500 w 2453661"/>
                <a:gd name="connsiteY41" fmla="*/ 1365525 h 1540848"/>
                <a:gd name="connsiteX42" fmla="*/ 1522606 w 2453661"/>
                <a:gd name="connsiteY42" fmla="*/ 1418738 h 1540848"/>
                <a:gd name="connsiteX43" fmla="*/ 1552197 w 2453661"/>
                <a:gd name="connsiteY43" fmla="*/ 1447504 h 1540848"/>
                <a:gd name="connsiteX44" fmla="*/ 1602172 w 2453661"/>
                <a:gd name="connsiteY44" fmla="*/ 1458298 h 1540848"/>
                <a:gd name="connsiteX45" fmla="*/ 1610046 w 2453661"/>
                <a:gd name="connsiteY45" fmla="*/ 1540785 h 1540848"/>
                <a:gd name="connsiteX46" fmla="*/ 1442469 w 2453661"/>
                <a:gd name="connsiteY46" fmla="*/ 1540785 h 1540848"/>
                <a:gd name="connsiteX47" fmla="*/ 1386208 w 2453661"/>
                <a:gd name="connsiteY47" fmla="*/ 1435248 h 1540848"/>
                <a:gd name="connsiteX48" fmla="*/ 1367412 w 2453661"/>
                <a:gd name="connsiteY48" fmla="*/ 1363556 h 1540848"/>
                <a:gd name="connsiteX49" fmla="*/ 1396749 w 2453661"/>
                <a:gd name="connsiteY49" fmla="*/ 1508781 h 1540848"/>
                <a:gd name="connsiteX50" fmla="*/ 1389129 w 2453661"/>
                <a:gd name="connsiteY50" fmla="*/ 1540849 h 1540848"/>
                <a:gd name="connsiteX51" fmla="*/ 947296 w 2453661"/>
                <a:gd name="connsiteY51" fmla="*/ 1540785 h 1540848"/>
                <a:gd name="connsiteX52" fmla="*/ 924436 w 2453661"/>
                <a:gd name="connsiteY52" fmla="*/ 1527260 h 1540848"/>
                <a:gd name="connsiteX53" fmla="*/ 897512 w 2453661"/>
                <a:gd name="connsiteY53" fmla="*/ 1493414 h 1540848"/>
                <a:gd name="connsiteX54" fmla="*/ 924690 w 2453661"/>
                <a:gd name="connsiteY54" fmla="*/ 1464204 h 1540848"/>
                <a:gd name="connsiteX55" fmla="*/ 940375 w 2453661"/>
                <a:gd name="connsiteY55" fmla="*/ 1436708 h 1540848"/>
                <a:gd name="connsiteX56" fmla="*/ 948312 w 2453661"/>
                <a:gd name="connsiteY56" fmla="*/ 1213441 h 1540848"/>
                <a:gd name="connsiteX57" fmla="*/ 907799 w 2453661"/>
                <a:gd name="connsiteY57" fmla="*/ 1077424 h 1540848"/>
                <a:gd name="connsiteX58" fmla="*/ 902021 w 2453661"/>
                <a:gd name="connsiteY58" fmla="*/ 1072090 h 1540848"/>
                <a:gd name="connsiteX59" fmla="*/ 893765 w 2453661"/>
                <a:gd name="connsiteY59" fmla="*/ 1046753 h 1540848"/>
                <a:gd name="connsiteX60" fmla="*/ 888368 w 2453661"/>
                <a:gd name="connsiteY60" fmla="*/ 1049991 h 1540848"/>
                <a:gd name="connsiteX61" fmla="*/ 839790 w 2453661"/>
                <a:gd name="connsiteY61" fmla="*/ 1091584 h 1540848"/>
                <a:gd name="connsiteX62" fmla="*/ 731206 w 2453661"/>
                <a:gd name="connsiteY62" fmla="*/ 1132732 h 1540848"/>
                <a:gd name="connsiteX63" fmla="*/ 657800 w 2453661"/>
                <a:gd name="connsiteY63" fmla="*/ 1110380 h 1540848"/>
                <a:gd name="connsiteX64" fmla="*/ 542166 w 2453661"/>
                <a:gd name="connsiteY64" fmla="*/ 1108792 h 1540848"/>
                <a:gd name="connsiteX65" fmla="*/ 503495 w 2453661"/>
                <a:gd name="connsiteY65" fmla="*/ 1119715 h 1540848"/>
                <a:gd name="connsiteX66" fmla="*/ 492255 w 2453661"/>
                <a:gd name="connsiteY66" fmla="*/ 1119588 h 1540848"/>
                <a:gd name="connsiteX67" fmla="*/ 442090 w 2453661"/>
                <a:gd name="connsiteY67" fmla="*/ 1119016 h 1540848"/>
                <a:gd name="connsiteX68" fmla="*/ 431295 w 2453661"/>
                <a:gd name="connsiteY68" fmla="*/ 1115587 h 1540848"/>
                <a:gd name="connsiteX69" fmla="*/ 399291 w 2453661"/>
                <a:gd name="connsiteY69" fmla="*/ 1040720 h 1540848"/>
                <a:gd name="connsiteX70" fmla="*/ 359159 w 2453661"/>
                <a:gd name="connsiteY70" fmla="*/ 996461 h 1540848"/>
                <a:gd name="connsiteX71" fmla="*/ 351285 w 2453661"/>
                <a:gd name="connsiteY71" fmla="*/ 988650 h 1540848"/>
                <a:gd name="connsiteX72" fmla="*/ 336553 w 2453661"/>
                <a:gd name="connsiteY72" fmla="*/ 971314 h 1540848"/>
                <a:gd name="connsiteX73" fmla="*/ 245494 w 2453661"/>
                <a:gd name="connsiteY73" fmla="*/ 892129 h 1540848"/>
                <a:gd name="connsiteX74" fmla="*/ 238890 w 2453661"/>
                <a:gd name="connsiteY74" fmla="*/ 882224 h 1540848"/>
                <a:gd name="connsiteX75" fmla="*/ 80585 w 2453661"/>
                <a:gd name="connsiteY75" fmla="*/ 798213 h 1540848"/>
                <a:gd name="connsiteX76" fmla="*/ 66234 w 2453661"/>
                <a:gd name="connsiteY76" fmla="*/ 892828 h 1540848"/>
                <a:gd name="connsiteX77" fmla="*/ 15561 w 2453661"/>
                <a:gd name="connsiteY77" fmla="*/ 844949 h 1540848"/>
                <a:gd name="connsiteX78" fmla="*/ 6353 w 2453661"/>
                <a:gd name="connsiteY78" fmla="*/ 818215 h 1540848"/>
                <a:gd name="connsiteX79" fmla="*/ 72202 w 2453661"/>
                <a:gd name="connsiteY79" fmla="*/ 723092 h 1540848"/>
                <a:gd name="connsiteX80" fmla="*/ 131829 w 2453661"/>
                <a:gd name="connsiteY80" fmla="*/ 735348 h 1540848"/>
                <a:gd name="connsiteX81" fmla="*/ 223650 w 2453661"/>
                <a:gd name="connsiteY81" fmla="*/ 747286 h 1540848"/>
                <a:gd name="connsiteX82" fmla="*/ 268481 w 2453661"/>
                <a:gd name="connsiteY82" fmla="*/ 769193 h 1540848"/>
                <a:gd name="connsiteX83" fmla="*/ 359858 w 2453661"/>
                <a:gd name="connsiteY83" fmla="*/ 871301 h 1540848"/>
                <a:gd name="connsiteX84" fmla="*/ 472443 w 2453661"/>
                <a:gd name="connsiteY84" fmla="*/ 970552 h 1540848"/>
                <a:gd name="connsiteX85" fmla="*/ 566931 w 2453661"/>
                <a:gd name="connsiteY85" fmla="*/ 1037989 h 1540848"/>
                <a:gd name="connsiteX86" fmla="*/ 607317 w 2453661"/>
                <a:gd name="connsiteY86" fmla="*/ 1038689 h 1540848"/>
                <a:gd name="connsiteX87" fmla="*/ 671262 w 2453661"/>
                <a:gd name="connsiteY87" fmla="*/ 1047007 h 1540848"/>
                <a:gd name="connsiteX88" fmla="*/ 677865 w 2453661"/>
                <a:gd name="connsiteY88" fmla="*/ 1051007 h 1540848"/>
                <a:gd name="connsiteX89" fmla="*/ 746446 w 2453661"/>
                <a:gd name="connsiteY89" fmla="*/ 1045674 h 1540848"/>
                <a:gd name="connsiteX90" fmla="*/ 739334 w 2453661"/>
                <a:gd name="connsiteY90" fmla="*/ 982173 h 1540848"/>
                <a:gd name="connsiteX91" fmla="*/ 687454 w 2453661"/>
                <a:gd name="connsiteY91" fmla="*/ 897273 h 1540848"/>
                <a:gd name="connsiteX92" fmla="*/ 671706 w 2453661"/>
                <a:gd name="connsiteY92" fmla="*/ 889209 h 1540848"/>
                <a:gd name="connsiteX93" fmla="*/ 619001 w 2453661"/>
                <a:gd name="connsiteY93" fmla="*/ 870349 h 1540848"/>
                <a:gd name="connsiteX94" fmla="*/ 594744 w 2453661"/>
                <a:gd name="connsiteY94" fmla="*/ 866793 h 1540848"/>
                <a:gd name="connsiteX95" fmla="*/ 597728 w 2453661"/>
                <a:gd name="connsiteY95" fmla="*/ 891622 h 1540848"/>
                <a:gd name="connsiteX96" fmla="*/ 577726 w 2453661"/>
                <a:gd name="connsiteY96" fmla="*/ 959503 h 1540848"/>
                <a:gd name="connsiteX97" fmla="*/ 509781 w 2453661"/>
                <a:gd name="connsiteY97" fmla="*/ 936263 h 1540848"/>
                <a:gd name="connsiteX98" fmla="*/ 505082 w 2453661"/>
                <a:gd name="connsiteY98" fmla="*/ 846155 h 1540848"/>
                <a:gd name="connsiteX99" fmla="*/ 481714 w 2453661"/>
                <a:gd name="connsiteY99" fmla="*/ 797832 h 1540848"/>
                <a:gd name="connsiteX100" fmla="*/ 401704 w 2453661"/>
                <a:gd name="connsiteY100" fmla="*/ 721377 h 1540848"/>
                <a:gd name="connsiteX101" fmla="*/ 420310 w 2453661"/>
                <a:gd name="connsiteY101" fmla="*/ 660735 h 1540848"/>
                <a:gd name="connsiteX102" fmla="*/ 472062 w 2453661"/>
                <a:gd name="connsiteY102" fmla="*/ 657115 h 1540848"/>
                <a:gd name="connsiteX103" fmla="*/ 520004 w 2453661"/>
                <a:gd name="connsiteY103" fmla="*/ 680737 h 1540848"/>
                <a:gd name="connsiteX104" fmla="*/ 566677 w 2453661"/>
                <a:gd name="connsiteY104" fmla="*/ 722965 h 1540848"/>
                <a:gd name="connsiteX105" fmla="*/ 579822 w 2453661"/>
                <a:gd name="connsiteY105" fmla="*/ 740999 h 1540848"/>
                <a:gd name="connsiteX106" fmla="*/ 593791 w 2453661"/>
                <a:gd name="connsiteY106" fmla="*/ 724743 h 1540848"/>
                <a:gd name="connsiteX107" fmla="*/ 628780 w 2453661"/>
                <a:gd name="connsiteY107" fmla="*/ 681880 h 1540848"/>
                <a:gd name="connsiteX108" fmla="*/ 674119 w 2453661"/>
                <a:gd name="connsiteY108" fmla="*/ 718647 h 1540848"/>
                <a:gd name="connsiteX109" fmla="*/ 700535 w 2453661"/>
                <a:gd name="connsiteY109" fmla="*/ 748238 h 1540848"/>
                <a:gd name="connsiteX110" fmla="*/ 745747 w 2453661"/>
                <a:gd name="connsiteY110" fmla="*/ 623587 h 1540848"/>
                <a:gd name="connsiteX111" fmla="*/ 751843 w 2453661"/>
                <a:gd name="connsiteY111" fmla="*/ 601616 h 1540848"/>
                <a:gd name="connsiteX112" fmla="*/ 725110 w 2453661"/>
                <a:gd name="connsiteY112" fmla="*/ 592916 h 1540848"/>
                <a:gd name="connsiteX113" fmla="*/ 654942 w 2453661"/>
                <a:gd name="connsiteY113" fmla="*/ 565484 h 1540848"/>
                <a:gd name="connsiteX114" fmla="*/ 619191 w 2453661"/>
                <a:gd name="connsiteY114" fmla="*/ 499253 h 1540848"/>
                <a:gd name="connsiteX115" fmla="*/ 581981 w 2453661"/>
                <a:gd name="connsiteY115" fmla="*/ 370475 h 1540848"/>
                <a:gd name="connsiteX116" fmla="*/ 569662 w 2453661"/>
                <a:gd name="connsiteY116" fmla="*/ 341391 h 1540848"/>
                <a:gd name="connsiteX117" fmla="*/ 542801 w 2453661"/>
                <a:gd name="connsiteY117" fmla="*/ 245633 h 1540848"/>
                <a:gd name="connsiteX118" fmla="*/ 586679 w 2453661"/>
                <a:gd name="connsiteY118" fmla="*/ 211025 h 1540848"/>
                <a:gd name="connsiteX119" fmla="*/ 680406 w 2453661"/>
                <a:gd name="connsiteY119" fmla="*/ 241569 h 1540848"/>
                <a:gd name="connsiteX120" fmla="*/ 728158 w 2453661"/>
                <a:gd name="connsiteY120" fmla="*/ 297513 h 1540848"/>
                <a:gd name="connsiteX121" fmla="*/ 769623 w 2453661"/>
                <a:gd name="connsiteY121" fmla="*/ 337963 h 1540848"/>
                <a:gd name="connsiteX122" fmla="*/ 801056 w 2453661"/>
                <a:gd name="connsiteY122" fmla="*/ 317769 h 1540848"/>
                <a:gd name="connsiteX123" fmla="*/ 693804 w 2453661"/>
                <a:gd name="connsiteY123" fmla="*/ 100979 h 1540848"/>
                <a:gd name="connsiteX124" fmla="*/ 632590 w 2453661"/>
                <a:gd name="connsiteY124" fmla="*/ 68531 h 1540848"/>
                <a:gd name="connsiteX125" fmla="*/ 614302 w 2453661"/>
                <a:gd name="connsiteY125" fmla="*/ 30557 h 1540848"/>
                <a:gd name="connsiteX126" fmla="*/ 674373 w 2453661"/>
                <a:gd name="connsiteY126" fmla="*/ 18873 h 1540848"/>
                <a:gd name="connsiteX127" fmla="*/ 728475 w 2453661"/>
                <a:gd name="connsiteY127" fmla="*/ 37352 h 1540848"/>
                <a:gd name="connsiteX128" fmla="*/ 790641 w 2453661"/>
                <a:gd name="connsiteY128" fmla="*/ 13349 h 1540848"/>
                <a:gd name="connsiteX129" fmla="*/ 800675 w 2453661"/>
                <a:gd name="connsiteY129" fmla="*/ 1474 h 1540848"/>
                <a:gd name="connsiteX130" fmla="*/ 856999 w 2453661"/>
                <a:gd name="connsiteY130" fmla="*/ 58751 h 1540848"/>
                <a:gd name="connsiteX131" fmla="*/ 853443 w 2453661"/>
                <a:gd name="connsiteY131" fmla="*/ 76976 h 1540848"/>
                <a:gd name="connsiteX132" fmla="*/ 843537 w 2453661"/>
                <a:gd name="connsiteY132" fmla="*/ 144350 h 1540848"/>
                <a:gd name="connsiteX133" fmla="*/ 853634 w 2453661"/>
                <a:gd name="connsiteY133" fmla="*/ 169877 h 1540848"/>
                <a:gd name="connsiteX134" fmla="*/ 859158 w 2453661"/>
                <a:gd name="connsiteY134" fmla="*/ 213439 h 1540848"/>
                <a:gd name="connsiteX135" fmla="*/ 886526 w 2453661"/>
                <a:gd name="connsiteY135" fmla="*/ 366538 h 1540848"/>
                <a:gd name="connsiteX136" fmla="*/ 906847 w 2453661"/>
                <a:gd name="connsiteY136" fmla="*/ 382476 h 1540848"/>
                <a:gd name="connsiteX137" fmla="*/ 918785 w 2453661"/>
                <a:gd name="connsiteY137" fmla="*/ 431308 h 1540848"/>
                <a:gd name="connsiteX138" fmla="*/ 907227 w 2453661"/>
                <a:gd name="connsiteY138" fmla="*/ 514303 h 1540848"/>
                <a:gd name="connsiteX139" fmla="*/ 916117 w 2453661"/>
                <a:gd name="connsiteY139" fmla="*/ 598187 h 1540848"/>
                <a:gd name="connsiteX140" fmla="*/ 928754 w 2453661"/>
                <a:gd name="connsiteY140" fmla="*/ 621174 h 1540848"/>
                <a:gd name="connsiteX141" fmla="*/ 970283 w 2453661"/>
                <a:gd name="connsiteY141" fmla="*/ 712868 h 1540848"/>
                <a:gd name="connsiteX142" fmla="*/ 1000763 w 2453661"/>
                <a:gd name="connsiteY142" fmla="*/ 774717 h 1540848"/>
                <a:gd name="connsiteX143" fmla="*/ 1095823 w 2453661"/>
                <a:gd name="connsiteY143" fmla="*/ 852378 h 1540848"/>
                <a:gd name="connsiteX144" fmla="*/ 1101791 w 2453661"/>
                <a:gd name="connsiteY144" fmla="*/ 862475 h 1540848"/>
                <a:gd name="connsiteX145" fmla="*/ 1091441 w 2453661"/>
                <a:gd name="connsiteY145" fmla="*/ 920768 h 1540848"/>
                <a:gd name="connsiteX146" fmla="*/ 1056707 w 2453661"/>
                <a:gd name="connsiteY146" fmla="*/ 956328 h 1540848"/>
                <a:gd name="connsiteX147" fmla="*/ 1029910 w 2453661"/>
                <a:gd name="connsiteY147" fmla="*/ 968584 h 1540848"/>
                <a:gd name="connsiteX148" fmla="*/ 1007685 w 2453661"/>
                <a:gd name="connsiteY148" fmla="*/ 1016590 h 1540848"/>
                <a:gd name="connsiteX149" fmla="*/ 1010351 w 2453661"/>
                <a:gd name="connsiteY149" fmla="*/ 1019384 h 1540848"/>
                <a:gd name="connsiteX150" fmla="*/ 1118111 w 2453661"/>
                <a:gd name="connsiteY150" fmla="*/ 1019384 h 1540848"/>
                <a:gd name="connsiteX151" fmla="*/ 1078297 w 2453661"/>
                <a:gd name="connsiteY151" fmla="*/ 1012971 h 1540848"/>
                <a:gd name="connsiteX152" fmla="*/ 1006097 w 2453661"/>
                <a:gd name="connsiteY152" fmla="*/ 1014240 h 1540848"/>
                <a:gd name="connsiteX153" fmla="*/ 1036895 w 2453661"/>
                <a:gd name="connsiteY153" fmla="*/ 968711 h 1540848"/>
                <a:gd name="connsiteX154" fmla="*/ 1196661 w 2453661"/>
                <a:gd name="connsiteY154" fmla="*/ 918673 h 1540848"/>
                <a:gd name="connsiteX155" fmla="*/ 1245810 w 2453661"/>
                <a:gd name="connsiteY155" fmla="*/ 949788 h 1540848"/>
                <a:gd name="connsiteX156" fmla="*/ 1285941 w 2453661"/>
                <a:gd name="connsiteY156" fmla="*/ 958106 h 1540848"/>
                <a:gd name="connsiteX157" fmla="*/ 1315533 w 2453661"/>
                <a:gd name="connsiteY157" fmla="*/ 967822 h 1540848"/>
                <a:gd name="connsiteX158" fmla="*/ 1223076 w 2453661"/>
                <a:gd name="connsiteY158" fmla="*/ 841901 h 1540848"/>
                <a:gd name="connsiteX159" fmla="*/ 1239650 w 2453661"/>
                <a:gd name="connsiteY159" fmla="*/ 747413 h 1540848"/>
                <a:gd name="connsiteX160" fmla="*/ 1296927 w 2453661"/>
                <a:gd name="connsiteY160" fmla="*/ 715599 h 1540848"/>
                <a:gd name="connsiteX161" fmla="*/ 1379858 w 2453661"/>
                <a:gd name="connsiteY161" fmla="*/ 758017 h 1540848"/>
                <a:gd name="connsiteX162" fmla="*/ 1388748 w 2453661"/>
                <a:gd name="connsiteY162" fmla="*/ 774972 h 1540848"/>
                <a:gd name="connsiteX163" fmla="*/ 1415545 w 2453661"/>
                <a:gd name="connsiteY163" fmla="*/ 982808 h 1540848"/>
                <a:gd name="connsiteX164" fmla="*/ 1415799 w 2453661"/>
                <a:gd name="connsiteY164" fmla="*/ 1003191 h 1540848"/>
                <a:gd name="connsiteX165" fmla="*/ 1455931 w 2453661"/>
                <a:gd name="connsiteY165" fmla="*/ 1043959 h 1540848"/>
                <a:gd name="connsiteX166" fmla="*/ 1561468 w 2453661"/>
                <a:gd name="connsiteY166" fmla="*/ 1078503 h 1540848"/>
                <a:gd name="connsiteX167" fmla="*/ 1535687 w 2453661"/>
                <a:gd name="connsiteY167" fmla="*/ 1109618 h 1540848"/>
                <a:gd name="connsiteX168" fmla="*/ 1484570 w 2453661"/>
                <a:gd name="connsiteY168" fmla="*/ 1106507 h 1540848"/>
                <a:gd name="connsiteX169" fmla="*/ 1443612 w 2453661"/>
                <a:gd name="connsiteY169" fmla="*/ 1159276 h 1540848"/>
                <a:gd name="connsiteX170" fmla="*/ 1338774 w 2453661"/>
                <a:gd name="connsiteY170" fmla="*/ 1159149 h 1540848"/>
                <a:gd name="connsiteX171" fmla="*/ 1276988 w 2453661"/>
                <a:gd name="connsiteY171" fmla="*/ 1068978 h 1540848"/>
                <a:gd name="connsiteX172" fmla="*/ 1257366 w 2453661"/>
                <a:gd name="connsiteY172" fmla="*/ 1045610 h 1540848"/>
                <a:gd name="connsiteX173" fmla="*/ 1236983 w 2453661"/>
                <a:gd name="connsiteY173" fmla="*/ 1051262 h 1540848"/>
                <a:gd name="connsiteX174" fmla="*/ 1238380 w 2453661"/>
                <a:gd name="connsiteY174" fmla="*/ 1070185 h 1540848"/>
                <a:gd name="connsiteX175" fmla="*/ 1337059 w 2453661"/>
                <a:gd name="connsiteY175" fmla="*/ 1175976 h 1540848"/>
                <a:gd name="connsiteX176" fmla="*/ 1432436 w 2453661"/>
                <a:gd name="connsiteY176" fmla="*/ 1188613 h 1540848"/>
                <a:gd name="connsiteX177" fmla="*/ 1521653 w 2453661"/>
                <a:gd name="connsiteY177" fmla="*/ 1201821 h 1540848"/>
                <a:gd name="connsiteX178" fmla="*/ 1568009 w 2453661"/>
                <a:gd name="connsiteY178" fmla="*/ 1242905 h 1540848"/>
                <a:gd name="connsiteX179" fmla="*/ 1567882 w 2453661"/>
                <a:gd name="connsiteY179" fmla="*/ 1253129 h 1540848"/>
                <a:gd name="connsiteX180" fmla="*/ 1568072 w 2453661"/>
                <a:gd name="connsiteY180" fmla="*/ 1242334 h 1540848"/>
                <a:gd name="connsiteX181" fmla="*/ 1583439 w 2453661"/>
                <a:gd name="connsiteY181" fmla="*/ 1208298 h 1540848"/>
                <a:gd name="connsiteX182" fmla="*/ 1641224 w 2453661"/>
                <a:gd name="connsiteY182" fmla="*/ 1152417 h 1540848"/>
                <a:gd name="connsiteX183" fmla="*/ 1706883 w 2453661"/>
                <a:gd name="connsiteY183" fmla="*/ 1140098 h 1540848"/>
                <a:gd name="connsiteX184" fmla="*/ 1746380 w 2453661"/>
                <a:gd name="connsiteY184" fmla="*/ 1120286 h 1540848"/>
                <a:gd name="connsiteX185" fmla="*/ 1749619 w 2453661"/>
                <a:gd name="connsiteY185" fmla="*/ 1104602 h 1540848"/>
                <a:gd name="connsiteX186" fmla="*/ 1735395 w 2453661"/>
                <a:gd name="connsiteY186" fmla="*/ 1041927 h 1540848"/>
                <a:gd name="connsiteX187" fmla="*/ 1730441 w 2453661"/>
                <a:gd name="connsiteY187" fmla="*/ 1030941 h 1540848"/>
                <a:gd name="connsiteX188" fmla="*/ 1732664 w 2453661"/>
                <a:gd name="connsiteY188" fmla="*/ 1018877 h 1540848"/>
                <a:gd name="connsiteX189" fmla="*/ 1786322 w 2453661"/>
                <a:gd name="connsiteY189" fmla="*/ 1000080 h 1540848"/>
                <a:gd name="connsiteX190" fmla="*/ 1843599 w 2453661"/>
                <a:gd name="connsiteY190" fmla="*/ 989285 h 1540848"/>
                <a:gd name="connsiteX191" fmla="*/ 1853759 w 2453661"/>
                <a:gd name="connsiteY191" fmla="*/ 984713 h 154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2453661" h="1540848">
                  <a:moveTo>
                    <a:pt x="1853949" y="984205"/>
                  </a:moveTo>
                  <a:cubicBezTo>
                    <a:pt x="1899034" y="1002811"/>
                    <a:pt x="1941643" y="989984"/>
                    <a:pt x="1983997" y="972775"/>
                  </a:cubicBezTo>
                  <a:cubicBezTo>
                    <a:pt x="1999364" y="966489"/>
                    <a:pt x="2013778" y="973664"/>
                    <a:pt x="2028701" y="976077"/>
                  </a:cubicBezTo>
                  <a:cubicBezTo>
                    <a:pt x="2044894" y="978680"/>
                    <a:pt x="2061912" y="971568"/>
                    <a:pt x="2051053" y="952709"/>
                  </a:cubicBezTo>
                  <a:cubicBezTo>
                    <a:pt x="2028828" y="914101"/>
                    <a:pt x="2057530" y="903687"/>
                    <a:pt x="2077787" y="898479"/>
                  </a:cubicBezTo>
                  <a:cubicBezTo>
                    <a:pt x="2106235" y="891177"/>
                    <a:pt x="2127888" y="877842"/>
                    <a:pt x="2149478" y="857331"/>
                  </a:cubicBezTo>
                  <a:cubicBezTo>
                    <a:pt x="2164147" y="843425"/>
                    <a:pt x="2182626" y="820184"/>
                    <a:pt x="2208914" y="843869"/>
                  </a:cubicBezTo>
                  <a:cubicBezTo>
                    <a:pt x="2220662" y="854474"/>
                    <a:pt x="2225297" y="838980"/>
                    <a:pt x="2231075" y="830534"/>
                  </a:cubicBezTo>
                  <a:cubicBezTo>
                    <a:pt x="2253364" y="798022"/>
                    <a:pt x="2282193" y="796752"/>
                    <a:pt x="2298449" y="832503"/>
                  </a:cubicBezTo>
                  <a:cubicBezTo>
                    <a:pt x="2313118" y="864634"/>
                    <a:pt x="2334898" y="896956"/>
                    <a:pt x="2314134" y="939183"/>
                  </a:cubicBezTo>
                  <a:cubicBezTo>
                    <a:pt x="2300290" y="967314"/>
                    <a:pt x="2327469" y="989539"/>
                    <a:pt x="2344868" y="999699"/>
                  </a:cubicBezTo>
                  <a:cubicBezTo>
                    <a:pt x="2365061" y="1011383"/>
                    <a:pt x="2378523" y="991444"/>
                    <a:pt x="2380110" y="966742"/>
                  </a:cubicBezTo>
                  <a:cubicBezTo>
                    <a:pt x="2380682" y="957599"/>
                    <a:pt x="2381126" y="944835"/>
                    <a:pt x="2393127" y="945788"/>
                  </a:cubicBezTo>
                  <a:cubicBezTo>
                    <a:pt x="2407987" y="946930"/>
                    <a:pt x="2413130" y="960774"/>
                    <a:pt x="2415734" y="974553"/>
                  </a:cubicBezTo>
                  <a:cubicBezTo>
                    <a:pt x="2419988" y="996524"/>
                    <a:pt x="2401065" y="1007954"/>
                    <a:pt x="2394842" y="1025227"/>
                  </a:cubicBezTo>
                  <a:cubicBezTo>
                    <a:pt x="2402463" y="1038879"/>
                    <a:pt x="2391858" y="1048023"/>
                    <a:pt x="2387730" y="1058754"/>
                  </a:cubicBezTo>
                  <a:cubicBezTo>
                    <a:pt x="2351472" y="1079202"/>
                    <a:pt x="2314832" y="1086314"/>
                    <a:pt x="2278510" y="1063009"/>
                  </a:cubicBezTo>
                  <a:cubicBezTo>
                    <a:pt x="2286575" y="1068470"/>
                    <a:pt x="2293877" y="1075900"/>
                    <a:pt x="2292163" y="1089108"/>
                  </a:cubicBezTo>
                  <a:cubicBezTo>
                    <a:pt x="2284733" y="1122699"/>
                    <a:pt x="2322071" y="1173563"/>
                    <a:pt x="2354265" y="1175024"/>
                  </a:cubicBezTo>
                  <a:cubicBezTo>
                    <a:pt x="2353694" y="1175468"/>
                    <a:pt x="2353440" y="1175341"/>
                    <a:pt x="2353440" y="1175341"/>
                  </a:cubicBezTo>
                  <a:cubicBezTo>
                    <a:pt x="2353440" y="1175341"/>
                    <a:pt x="2349884" y="1176611"/>
                    <a:pt x="2349439" y="1176738"/>
                  </a:cubicBezTo>
                  <a:cubicBezTo>
                    <a:pt x="2329755" y="1172420"/>
                    <a:pt x="2316864" y="1162196"/>
                    <a:pt x="2318833" y="1138447"/>
                  </a:cubicBezTo>
                  <a:cubicBezTo>
                    <a:pt x="2322135" y="1129494"/>
                    <a:pt x="2330707" y="1124223"/>
                    <a:pt x="2333946" y="1115524"/>
                  </a:cubicBezTo>
                  <a:cubicBezTo>
                    <a:pt x="2347979" y="1077995"/>
                    <a:pt x="2375601" y="1061739"/>
                    <a:pt x="2411098" y="1057294"/>
                  </a:cubicBezTo>
                  <a:cubicBezTo>
                    <a:pt x="2420751" y="1058501"/>
                    <a:pt x="2428434" y="1063707"/>
                    <a:pt x="2430783" y="1073677"/>
                  </a:cubicBezTo>
                  <a:cubicBezTo>
                    <a:pt x="2443420" y="1127144"/>
                    <a:pt x="2447039" y="1182136"/>
                    <a:pt x="2453452" y="1236555"/>
                  </a:cubicBezTo>
                  <a:cubicBezTo>
                    <a:pt x="2455612" y="1255415"/>
                    <a:pt x="2440689" y="1266083"/>
                    <a:pt x="2425322" y="1269576"/>
                  </a:cubicBezTo>
                  <a:cubicBezTo>
                    <a:pt x="2407161" y="1273703"/>
                    <a:pt x="2388556" y="1278910"/>
                    <a:pt x="2369633" y="1272814"/>
                  </a:cubicBezTo>
                  <a:cubicBezTo>
                    <a:pt x="2349948" y="1253637"/>
                    <a:pt x="2329691" y="1236873"/>
                    <a:pt x="2302576" y="1229126"/>
                  </a:cubicBezTo>
                  <a:cubicBezTo>
                    <a:pt x="2268287" y="1219347"/>
                    <a:pt x="2249554" y="1188740"/>
                    <a:pt x="2234568" y="1156608"/>
                  </a:cubicBezTo>
                  <a:cubicBezTo>
                    <a:pt x="2206438" y="1096156"/>
                    <a:pt x="2197928" y="1092028"/>
                    <a:pt x="2142113" y="1117556"/>
                  </a:cubicBezTo>
                  <a:cubicBezTo>
                    <a:pt x="2131381" y="1122445"/>
                    <a:pt x="2120332" y="1127208"/>
                    <a:pt x="2109092" y="1123969"/>
                  </a:cubicBezTo>
                  <a:cubicBezTo>
                    <a:pt x="2041528" y="1104792"/>
                    <a:pt x="2000126" y="1165181"/>
                    <a:pt x="1946278" y="1186898"/>
                  </a:cubicBezTo>
                  <a:cubicBezTo>
                    <a:pt x="1921132" y="1197058"/>
                    <a:pt x="1935420" y="1226966"/>
                    <a:pt x="1942976" y="1248493"/>
                  </a:cubicBezTo>
                  <a:cubicBezTo>
                    <a:pt x="1951739" y="1264940"/>
                    <a:pt x="1963995" y="1281641"/>
                    <a:pt x="1949834" y="1300627"/>
                  </a:cubicBezTo>
                  <a:cubicBezTo>
                    <a:pt x="1936182" y="1318978"/>
                    <a:pt x="1918211" y="1312819"/>
                    <a:pt x="1901066" y="1306787"/>
                  </a:cubicBezTo>
                  <a:cubicBezTo>
                    <a:pt x="1890081" y="1302913"/>
                    <a:pt x="1877317" y="1297516"/>
                    <a:pt x="1867856" y="1303802"/>
                  </a:cubicBezTo>
                  <a:cubicBezTo>
                    <a:pt x="1828232" y="1329965"/>
                    <a:pt x="1782702" y="1332060"/>
                    <a:pt x="1739649" y="1344696"/>
                  </a:cubicBezTo>
                  <a:cubicBezTo>
                    <a:pt x="1713233" y="1352443"/>
                    <a:pt x="1696723" y="1348126"/>
                    <a:pt x="1688659" y="1321900"/>
                  </a:cubicBezTo>
                  <a:cubicBezTo>
                    <a:pt x="1683071" y="1303548"/>
                    <a:pt x="1676911" y="1303103"/>
                    <a:pt x="1661608" y="1308882"/>
                  </a:cubicBezTo>
                  <a:cubicBezTo>
                    <a:pt x="1638811" y="1317454"/>
                    <a:pt x="1615761" y="1323678"/>
                    <a:pt x="1599822" y="1345458"/>
                  </a:cubicBezTo>
                  <a:cubicBezTo>
                    <a:pt x="1590741" y="1357778"/>
                    <a:pt x="1577216" y="1361651"/>
                    <a:pt x="1563500" y="1365525"/>
                  </a:cubicBezTo>
                  <a:cubicBezTo>
                    <a:pt x="1538481" y="1372637"/>
                    <a:pt x="1526352" y="1393465"/>
                    <a:pt x="1522606" y="1418738"/>
                  </a:cubicBezTo>
                  <a:cubicBezTo>
                    <a:pt x="1519240" y="1441471"/>
                    <a:pt x="1526099" y="1457854"/>
                    <a:pt x="1552197" y="1447504"/>
                  </a:cubicBezTo>
                  <a:cubicBezTo>
                    <a:pt x="1571438" y="1439883"/>
                    <a:pt x="1593726" y="1436137"/>
                    <a:pt x="1602172" y="1458298"/>
                  </a:cubicBezTo>
                  <a:cubicBezTo>
                    <a:pt x="1611760" y="1483444"/>
                    <a:pt x="1631509" y="1510940"/>
                    <a:pt x="1610046" y="1540785"/>
                  </a:cubicBezTo>
                  <a:cubicBezTo>
                    <a:pt x="1554165" y="1540785"/>
                    <a:pt x="1498286" y="1540785"/>
                    <a:pt x="1442469" y="1540785"/>
                  </a:cubicBezTo>
                  <a:cubicBezTo>
                    <a:pt x="1393701" y="1524021"/>
                    <a:pt x="1382398" y="1484778"/>
                    <a:pt x="1386208" y="1435248"/>
                  </a:cubicBezTo>
                  <a:cubicBezTo>
                    <a:pt x="1388176" y="1409530"/>
                    <a:pt x="1382081" y="1385146"/>
                    <a:pt x="1367412" y="1363556"/>
                  </a:cubicBezTo>
                  <a:cubicBezTo>
                    <a:pt x="1391415" y="1408895"/>
                    <a:pt x="1376874" y="1462680"/>
                    <a:pt x="1396749" y="1508781"/>
                  </a:cubicBezTo>
                  <a:cubicBezTo>
                    <a:pt x="1402464" y="1521989"/>
                    <a:pt x="1398972" y="1532149"/>
                    <a:pt x="1389129" y="1540849"/>
                  </a:cubicBezTo>
                  <a:cubicBezTo>
                    <a:pt x="1241873" y="1540849"/>
                    <a:pt x="1094552" y="1540849"/>
                    <a:pt x="947296" y="1540785"/>
                  </a:cubicBezTo>
                  <a:cubicBezTo>
                    <a:pt x="941010" y="1533864"/>
                    <a:pt x="931802" y="1532467"/>
                    <a:pt x="924436" y="1527260"/>
                  </a:cubicBezTo>
                  <a:cubicBezTo>
                    <a:pt x="912053" y="1518560"/>
                    <a:pt x="896940" y="1512909"/>
                    <a:pt x="897512" y="1493414"/>
                  </a:cubicBezTo>
                  <a:cubicBezTo>
                    <a:pt x="898020" y="1475253"/>
                    <a:pt x="910466" y="1468585"/>
                    <a:pt x="924690" y="1464204"/>
                  </a:cubicBezTo>
                  <a:cubicBezTo>
                    <a:pt x="937581" y="1460267"/>
                    <a:pt x="946661" y="1448710"/>
                    <a:pt x="940375" y="1436708"/>
                  </a:cubicBezTo>
                  <a:cubicBezTo>
                    <a:pt x="900370" y="1360064"/>
                    <a:pt x="930088" y="1287102"/>
                    <a:pt x="948312" y="1213441"/>
                  </a:cubicBezTo>
                  <a:cubicBezTo>
                    <a:pt x="961838" y="1158640"/>
                    <a:pt x="950662" y="1112666"/>
                    <a:pt x="907799" y="1077424"/>
                  </a:cubicBezTo>
                  <a:cubicBezTo>
                    <a:pt x="905767" y="1075773"/>
                    <a:pt x="903925" y="1073931"/>
                    <a:pt x="902021" y="1072090"/>
                  </a:cubicBezTo>
                  <a:cubicBezTo>
                    <a:pt x="894972" y="1065168"/>
                    <a:pt x="897766" y="1054690"/>
                    <a:pt x="893765" y="1046753"/>
                  </a:cubicBezTo>
                  <a:cubicBezTo>
                    <a:pt x="893512" y="1046308"/>
                    <a:pt x="889638" y="1048404"/>
                    <a:pt x="888368" y="1049991"/>
                  </a:cubicBezTo>
                  <a:cubicBezTo>
                    <a:pt x="874970" y="1066819"/>
                    <a:pt x="842140" y="1050436"/>
                    <a:pt x="839790" y="1091584"/>
                  </a:cubicBezTo>
                  <a:cubicBezTo>
                    <a:pt x="837060" y="1139527"/>
                    <a:pt x="766448" y="1163340"/>
                    <a:pt x="731206" y="1132732"/>
                  </a:cubicBezTo>
                  <a:cubicBezTo>
                    <a:pt x="711901" y="1105935"/>
                    <a:pt x="683453" y="1105490"/>
                    <a:pt x="657800" y="1110380"/>
                  </a:cubicBezTo>
                  <a:cubicBezTo>
                    <a:pt x="618684" y="1117746"/>
                    <a:pt x="581409" y="1134193"/>
                    <a:pt x="542166" y="1108792"/>
                  </a:cubicBezTo>
                  <a:cubicBezTo>
                    <a:pt x="530164" y="1101046"/>
                    <a:pt x="517338" y="1118952"/>
                    <a:pt x="503495" y="1119715"/>
                  </a:cubicBezTo>
                  <a:cubicBezTo>
                    <a:pt x="499748" y="1119715"/>
                    <a:pt x="496001" y="1119715"/>
                    <a:pt x="492255" y="1119588"/>
                  </a:cubicBezTo>
                  <a:cubicBezTo>
                    <a:pt x="475554" y="1119016"/>
                    <a:pt x="458790" y="1120286"/>
                    <a:pt x="442090" y="1119016"/>
                  </a:cubicBezTo>
                  <a:cubicBezTo>
                    <a:pt x="438216" y="1118890"/>
                    <a:pt x="434597" y="1117746"/>
                    <a:pt x="431295" y="1115587"/>
                  </a:cubicBezTo>
                  <a:cubicBezTo>
                    <a:pt x="406911" y="1098315"/>
                    <a:pt x="421008" y="1063263"/>
                    <a:pt x="399291" y="1040720"/>
                  </a:cubicBezTo>
                  <a:cubicBezTo>
                    <a:pt x="386210" y="1027195"/>
                    <a:pt x="374844" y="1009097"/>
                    <a:pt x="359159" y="996461"/>
                  </a:cubicBezTo>
                  <a:cubicBezTo>
                    <a:pt x="356175" y="994302"/>
                    <a:pt x="353508" y="991698"/>
                    <a:pt x="351285" y="988650"/>
                  </a:cubicBezTo>
                  <a:cubicBezTo>
                    <a:pt x="347285" y="981983"/>
                    <a:pt x="344999" y="972712"/>
                    <a:pt x="336553" y="971314"/>
                  </a:cubicBezTo>
                  <a:cubicBezTo>
                    <a:pt x="291913" y="963631"/>
                    <a:pt x="267465" y="929658"/>
                    <a:pt x="245494" y="892129"/>
                  </a:cubicBezTo>
                  <a:cubicBezTo>
                    <a:pt x="243462" y="888701"/>
                    <a:pt x="241176" y="885462"/>
                    <a:pt x="238890" y="882224"/>
                  </a:cubicBezTo>
                  <a:cubicBezTo>
                    <a:pt x="222888" y="859490"/>
                    <a:pt x="110239" y="799165"/>
                    <a:pt x="80585" y="798213"/>
                  </a:cubicBezTo>
                  <a:cubicBezTo>
                    <a:pt x="84712" y="831296"/>
                    <a:pt x="102365" y="867301"/>
                    <a:pt x="66234" y="892828"/>
                  </a:cubicBezTo>
                  <a:cubicBezTo>
                    <a:pt x="37913" y="890987"/>
                    <a:pt x="27689" y="866349"/>
                    <a:pt x="15561" y="844949"/>
                  </a:cubicBezTo>
                  <a:cubicBezTo>
                    <a:pt x="11052" y="837075"/>
                    <a:pt x="9655" y="827042"/>
                    <a:pt x="6353" y="818215"/>
                  </a:cubicBezTo>
                  <a:cubicBezTo>
                    <a:pt x="-14158" y="763414"/>
                    <a:pt x="16894" y="717694"/>
                    <a:pt x="72202" y="723092"/>
                  </a:cubicBezTo>
                  <a:cubicBezTo>
                    <a:pt x="92205" y="725061"/>
                    <a:pt x="112144" y="728870"/>
                    <a:pt x="131829" y="735348"/>
                  </a:cubicBezTo>
                  <a:cubicBezTo>
                    <a:pt x="161420" y="745126"/>
                    <a:pt x="190313" y="759922"/>
                    <a:pt x="223650" y="747286"/>
                  </a:cubicBezTo>
                  <a:cubicBezTo>
                    <a:pt x="241684" y="740427"/>
                    <a:pt x="258321" y="750270"/>
                    <a:pt x="268481" y="769193"/>
                  </a:cubicBezTo>
                  <a:cubicBezTo>
                    <a:pt x="291087" y="811484"/>
                    <a:pt x="327980" y="838472"/>
                    <a:pt x="359858" y="871301"/>
                  </a:cubicBezTo>
                  <a:cubicBezTo>
                    <a:pt x="395227" y="907687"/>
                    <a:pt x="437137" y="934294"/>
                    <a:pt x="472443" y="970552"/>
                  </a:cubicBezTo>
                  <a:cubicBezTo>
                    <a:pt x="499430" y="998239"/>
                    <a:pt x="534228" y="1017415"/>
                    <a:pt x="566931" y="1037989"/>
                  </a:cubicBezTo>
                  <a:cubicBezTo>
                    <a:pt x="579567" y="1045927"/>
                    <a:pt x="593791" y="1045419"/>
                    <a:pt x="607317" y="1038689"/>
                  </a:cubicBezTo>
                  <a:cubicBezTo>
                    <a:pt x="630240" y="1027385"/>
                    <a:pt x="651576" y="1029481"/>
                    <a:pt x="671262" y="1047007"/>
                  </a:cubicBezTo>
                  <a:cubicBezTo>
                    <a:pt x="673230" y="1048721"/>
                    <a:pt x="675516" y="1050055"/>
                    <a:pt x="677865" y="1051007"/>
                  </a:cubicBezTo>
                  <a:cubicBezTo>
                    <a:pt x="701614" y="1060660"/>
                    <a:pt x="728285" y="1063263"/>
                    <a:pt x="746446" y="1045674"/>
                  </a:cubicBezTo>
                  <a:cubicBezTo>
                    <a:pt x="766194" y="1026560"/>
                    <a:pt x="748541" y="1001922"/>
                    <a:pt x="739334" y="982173"/>
                  </a:cubicBezTo>
                  <a:cubicBezTo>
                    <a:pt x="725237" y="951883"/>
                    <a:pt x="697106" y="931182"/>
                    <a:pt x="687454" y="897273"/>
                  </a:cubicBezTo>
                  <a:cubicBezTo>
                    <a:pt x="685168" y="889209"/>
                    <a:pt x="678056" y="888827"/>
                    <a:pt x="671706" y="889209"/>
                  </a:cubicBezTo>
                  <a:cubicBezTo>
                    <a:pt x="651767" y="890415"/>
                    <a:pt x="634432" y="884446"/>
                    <a:pt x="619001" y="870349"/>
                  </a:cubicBezTo>
                  <a:cubicBezTo>
                    <a:pt x="612270" y="864189"/>
                    <a:pt x="602872" y="859110"/>
                    <a:pt x="594744" y="866793"/>
                  </a:cubicBezTo>
                  <a:cubicBezTo>
                    <a:pt x="585537" y="875429"/>
                    <a:pt x="593664" y="883176"/>
                    <a:pt x="597728" y="891622"/>
                  </a:cubicBezTo>
                  <a:cubicBezTo>
                    <a:pt x="615127" y="927436"/>
                    <a:pt x="610492" y="942104"/>
                    <a:pt x="577726" y="959503"/>
                  </a:cubicBezTo>
                  <a:cubicBezTo>
                    <a:pt x="543881" y="977474"/>
                    <a:pt x="525465" y="970806"/>
                    <a:pt x="509781" y="936263"/>
                  </a:cubicBezTo>
                  <a:cubicBezTo>
                    <a:pt x="496383" y="906735"/>
                    <a:pt x="491366" y="877842"/>
                    <a:pt x="505082" y="846155"/>
                  </a:cubicBezTo>
                  <a:cubicBezTo>
                    <a:pt x="515750" y="821517"/>
                    <a:pt x="514544" y="801451"/>
                    <a:pt x="481714" y="797832"/>
                  </a:cubicBezTo>
                  <a:cubicBezTo>
                    <a:pt x="438725" y="793133"/>
                    <a:pt x="416817" y="761065"/>
                    <a:pt x="401704" y="721377"/>
                  </a:cubicBezTo>
                  <a:cubicBezTo>
                    <a:pt x="391735" y="695151"/>
                    <a:pt x="402784" y="677118"/>
                    <a:pt x="420310" y="660735"/>
                  </a:cubicBezTo>
                  <a:cubicBezTo>
                    <a:pt x="436947" y="645113"/>
                    <a:pt x="454473" y="642891"/>
                    <a:pt x="472062" y="657115"/>
                  </a:cubicBezTo>
                  <a:cubicBezTo>
                    <a:pt x="486667" y="668926"/>
                    <a:pt x="502415" y="676483"/>
                    <a:pt x="520004" y="680737"/>
                  </a:cubicBezTo>
                  <a:cubicBezTo>
                    <a:pt x="542166" y="686198"/>
                    <a:pt x="560200" y="697184"/>
                    <a:pt x="566677" y="722965"/>
                  </a:cubicBezTo>
                  <a:cubicBezTo>
                    <a:pt x="568646" y="730776"/>
                    <a:pt x="570932" y="739983"/>
                    <a:pt x="579822" y="740999"/>
                  </a:cubicBezTo>
                  <a:cubicBezTo>
                    <a:pt x="589664" y="742078"/>
                    <a:pt x="591506" y="732426"/>
                    <a:pt x="593791" y="724743"/>
                  </a:cubicBezTo>
                  <a:cubicBezTo>
                    <a:pt x="599634" y="704867"/>
                    <a:pt x="605158" y="684674"/>
                    <a:pt x="628780" y="681880"/>
                  </a:cubicBezTo>
                  <a:cubicBezTo>
                    <a:pt x="654371" y="678896"/>
                    <a:pt x="663070" y="700550"/>
                    <a:pt x="674119" y="718647"/>
                  </a:cubicBezTo>
                  <a:cubicBezTo>
                    <a:pt x="680406" y="728870"/>
                    <a:pt x="686628" y="739221"/>
                    <a:pt x="700535" y="748238"/>
                  </a:cubicBezTo>
                  <a:cubicBezTo>
                    <a:pt x="697868" y="698009"/>
                    <a:pt x="728602" y="663846"/>
                    <a:pt x="745747" y="623587"/>
                  </a:cubicBezTo>
                  <a:cubicBezTo>
                    <a:pt x="748859" y="616284"/>
                    <a:pt x="755653" y="610125"/>
                    <a:pt x="751843" y="601616"/>
                  </a:cubicBezTo>
                  <a:cubicBezTo>
                    <a:pt x="746191" y="588979"/>
                    <a:pt x="735079" y="591519"/>
                    <a:pt x="725110" y="592916"/>
                  </a:cubicBezTo>
                  <a:cubicBezTo>
                    <a:pt x="697042" y="596853"/>
                    <a:pt x="667642" y="594250"/>
                    <a:pt x="654942" y="565484"/>
                  </a:cubicBezTo>
                  <a:cubicBezTo>
                    <a:pt x="644591" y="541989"/>
                    <a:pt x="631955" y="520653"/>
                    <a:pt x="619191" y="499253"/>
                  </a:cubicBezTo>
                  <a:cubicBezTo>
                    <a:pt x="595697" y="459820"/>
                    <a:pt x="575376" y="420068"/>
                    <a:pt x="581981" y="370475"/>
                  </a:cubicBezTo>
                  <a:cubicBezTo>
                    <a:pt x="583441" y="359616"/>
                    <a:pt x="576774" y="349202"/>
                    <a:pt x="569662" y="341391"/>
                  </a:cubicBezTo>
                  <a:cubicBezTo>
                    <a:pt x="545087" y="314531"/>
                    <a:pt x="549850" y="277828"/>
                    <a:pt x="542801" y="245633"/>
                  </a:cubicBezTo>
                  <a:cubicBezTo>
                    <a:pt x="537785" y="222773"/>
                    <a:pt x="565915" y="200421"/>
                    <a:pt x="586679" y="211025"/>
                  </a:cubicBezTo>
                  <a:cubicBezTo>
                    <a:pt x="616969" y="226456"/>
                    <a:pt x="648401" y="233314"/>
                    <a:pt x="680406" y="241569"/>
                  </a:cubicBezTo>
                  <a:cubicBezTo>
                    <a:pt x="704536" y="247792"/>
                    <a:pt x="714569" y="276558"/>
                    <a:pt x="728158" y="297513"/>
                  </a:cubicBezTo>
                  <a:cubicBezTo>
                    <a:pt x="739270" y="314721"/>
                    <a:pt x="750954" y="330279"/>
                    <a:pt x="769623" y="337963"/>
                  </a:cubicBezTo>
                  <a:cubicBezTo>
                    <a:pt x="787911" y="345456"/>
                    <a:pt x="798515" y="340376"/>
                    <a:pt x="801056" y="317769"/>
                  </a:cubicBezTo>
                  <a:cubicBezTo>
                    <a:pt x="811660" y="224678"/>
                    <a:pt x="773052" y="146509"/>
                    <a:pt x="693804" y="100979"/>
                  </a:cubicBezTo>
                  <a:cubicBezTo>
                    <a:pt x="673738" y="89422"/>
                    <a:pt x="654878" y="75579"/>
                    <a:pt x="632590" y="68531"/>
                  </a:cubicBezTo>
                  <a:cubicBezTo>
                    <a:pt x="615382" y="63069"/>
                    <a:pt x="608206" y="49988"/>
                    <a:pt x="614302" y="30557"/>
                  </a:cubicBezTo>
                  <a:cubicBezTo>
                    <a:pt x="631447" y="9983"/>
                    <a:pt x="653291" y="15254"/>
                    <a:pt x="674373" y="18873"/>
                  </a:cubicBezTo>
                  <a:cubicBezTo>
                    <a:pt x="693169" y="22112"/>
                    <a:pt x="710822" y="29478"/>
                    <a:pt x="728475" y="37352"/>
                  </a:cubicBezTo>
                  <a:cubicBezTo>
                    <a:pt x="765305" y="53735"/>
                    <a:pt x="772353" y="50560"/>
                    <a:pt x="790641" y="13349"/>
                  </a:cubicBezTo>
                  <a:cubicBezTo>
                    <a:pt x="793054" y="8396"/>
                    <a:pt x="796102" y="4332"/>
                    <a:pt x="800675" y="1474"/>
                  </a:cubicBezTo>
                  <a:cubicBezTo>
                    <a:pt x="853252" y="-4622"/>
                    <a:pt x="864619" y="6999"/>
                    <a:pt x="856999" y="58751"/>
                  </a:cubicBezTo>
                  <a:cubicBezTo>
                    <a:pt x="855412" y="64721"/>
                    <a:pt x="854205" y="70817"/>
                    <a:pt x="853443" y="76976"/>
                  </a:cubicBezTo>
                  <a:cubicBezTo>
                    <a:pt x="856237" y="100408"/>
                    <a:pt x="829821" y="119013"/>
                    <a:pt x="843537" y="144350"/>
                  </a:cubicBezTo>
                  <a:cubicBezTo>
                    <a:pt x="844172" y="154129"/>
                    <a:pt x="848744" y="162067"/>
                    <a:pt x="853634" y="169877"/>
                  </a:cubicBezTo>
                  <a:cubicBezTo>
                    <a:pt x="860746" y="183593"/>
                    <a:pt x="860746" y="198833"/>
                    <a:pt x="859158" y="213439"/>
                  </a:cubicBezTo>
                  <a:cubicBezTo>
                    <a:pt x="853379" y="267541"/>
                    <a:pt x="886908" y="313388"/>
                    <a:pt x="886526" y="366538"/>
                  </a:cubicBezTo>
                  <a:cubicBezTo>
                    <a:pt x="886463" y="375745"/>
                    <a:pt x="901894" y="374031"/>
                    <a:pt x="906847" y="382476"/>
                  </a:cubicBezTo>
                  <a:cubicBezTo>
                    <a:pt x="916117" y="397272"/>
                    <a:pt x="919610" y="413718"/>
                    <a:pt x="918785" y="431308"/>
                  </a:cubicBezTo>
                  <a:cubicBezTo>
                    <a:pt x="897512" y="456264"/>
                    <a:pt x="897131" y="481537"/>
                    <a:pt x="907227" y="514303"/>
                  </a:cubicBezTo>
                  <a:cubicBezTo>
                    <a:pt x="915038" y="539576"/>
                    <a:pt x="927801" y="568024"/>
                    <a:pt x="916117" y="598187"/>
                  </a:cubicBezTo>
                  <a:cubicBezTo>
                    <a:pt x="913070" y="606124"/>
                    <a:pt x="921769" y="615141"/>
                    <a:pt x="928754" y="621174"/>
                  </a:cubicBezTo>
                  <a:cubicBezTo>
                    <a:pt x="977204" y="633620"/>
                    <a:pt x="976506" y="672609"/>
                    <a:pt x="970283" y="712868"/>
                  </a:cubicBezTo>
                  <a:cubicBezTo>
                    <a:pt x="965648" y="743031"/>
                    <a:pt x="970664" y="758842"/>
                    <a:pt x="1000763" y="774717"/>
                  </a:cubicBezTo>
                  <a:cubicBezTo>
                    <a:pt x="1035498" y="793069"/>
                    <a:pt x="1058612" y="833646"/>
                    <a:pt x="1095823" y="852378"/>
                  </a:cubicBezTo>
                  <a:cubicBezTo>
                    <a:pt x="1098934" y="853902"/>
                    <a:pt x="1100331" y="858728"/>
                    <a:pt x="1101791" y="862475"/>
                  </a:cubicBezTo>
                  <a:cubicBezTo>
                    <a:pt x="1110364" y="884319"/>
                    <a:pt x="1089917" y="900067"/>
                    <a:pt x="1091441" y="920768"/>
                  </a:cubicBezTo>
                  <a:cubicBezTo>
                    <a:pt x="1093410" y="947121"/>
                    <a:pt x="1077598" y="954487"/>
                    <a:pt x="1056707" y="956328"/>
                  </a:cubicBezTo>
                  <a:cubicBezTo>
                    <a:pt x="1046864" y="957217"/>
                    <a:pt x="1040324" y="967504"/>
                    <a:pt x="1029910" y="968584"/>
                  </a:cubicBezTo>
                  <a:cubicBezTo>
                    <a:pt x="998795" y="971696"/>
                    <a:pt x="995937" y="990364"/>
                    <a:pt x="1007685" y="1016590"/>
                  </a:cubicBezTo>
                  <a:cubicBezTo>
                    <a:pt x="1008574" y="1017606"/>
                    <a:pt x="1009399" y="1019321"/>
                    <a:pt x="1010351" y="1019384"/>
                  </a:cubicBezTo>
                  <a:cubicBezTo>
                    <a:pt x="1046292" y="1023067"/>
                    <a:pt x="1082043" y="1017797"/>
                    <a:pt x="1118111" y="1019384"/>
                  </a:cubicBezTo>
                  <a:cubicBezTo>
                    <a:pt x="1105856" y="1003382"/>
                    <a:pt x="1092394" y="1011574"/>
                    <a:pt x="1078297" y="1012971"/>
                  </a:cubicBezTo>
                  <a:cubicBezTo>
                    <a:pt x="1054421" y="1015193"/>
                    <a:pt x="1030354" y="1038371"/>
                    <a:pt x="1006097" y="1014240"/>
                  </a:cubicBezTo>
                  <a:cubicBezTo>
                    <a:pt x="1002160" y="988078"/>
                    <a:pt x="1021591" y="977855"/>
                    <a:pt x="1036895" y="968711"/>
                  </a:cubicBezTo>
                  <a:cubicBezTo>
                    <a:pt x="1086298" y="939056"/>
                    <a:pt x="1141225" y="926864"/>
                    <a:pt x="1196661" y="918673"/>
                  </a:cubicBezTo>
                  <a:cubicBezTo>
                    <a:pt x="1218886" y="915434"/>
                    <a:pt x="1231141" y="937025"/>
                    <a:pt x="1245810" y="949788"/>
                  </a:cubicBezTo>
                  <a:cubicBezTo>
                    <a:pt x="1258954" y="961281"/>
                    <a:pt x="1270003" y="969028"/>
                    <a:pt x="1285941" y="958106"/>
                  </a:cubicBezTo>
                  <a:cubicBezTo>
                    <a:pt x="1298641" y="952518"/>
                    <a:pt x="1306960" y="962678"/>
                    <a:pt x="1315533" y="967822"/>
                  </a:cubicBezTo>
                  <a:cubicBezTo>
                    <a:pt x="1271400" y="938485"/>
                    <a:pt x="1254255" y="883811"/>
                    <a:pt x="1223076" y="841901"/>
                  </a:cubicBezTo>
                  <a:cubicBezTo>
                    <a:pt x="1204153" y="816501"/>
                    <a:pt x="1220981" y="776940"/>
                    <a:pt x="1239650" y="747413"/>
                  </a:cubicBezTo>
                  <a:cubicBezTo>
                    <a:pt x="1253620" y="725378"/>
                    <a:pt x="1267653" y="704042"/>
                    <a:pt x="1296927" y="715599"/>
                  </a:cubicBezTo>
                  <a:cubicBezTo>
                    <a:pt x="1325693" y="726965"/>
                    <a:pt x="1348299" y="752112"/>
                    <a:pt x="1379858" y="758017"/>
                  </a:cubicBezTo>
                  <a:cubicBezTo>
                    <a:pt x="1385128" y="758969"/>
                    <a:pt x="1387414" y="767987"/>
                    <a:pt x="1388748" y="774972"/>
                  </a:cubicBezTo>
                  <a:cubicBezTo>
                    <a:pt x="1401765" y="843615"/>
                    <a:pt x="1418212" y="911814"/>
                    <a:pt x="1415545" y="982808"/>
                  </a:cubicBezTo>
                  <a:cubicBezTo>
                    <a:pt x="1415291" y="989602"/>
                    <a:pt x="1415545" y="996397"/>
                    <a:pt x="1415799" y="1003191"/>
                  </a:cubicBezTo>
                  <a:cubicBezTo>
                    <a:pt x="1416625" y="1031005"/>
                    <a:pt x="1427610" y="1044467"/>
                    <a:pt x="1455931" y="1043959"/>
                  </a:cubicBezTo>
                  <a:cubicBezTo>
                    <a:pt x="1493840" y="1043324"/>
                    <a:pt x="1530226" y="1053040"/>
                    <a:pt x="1561468" y="1078503"/>
                  </a:cubicBezTo>
                  <a:cubicBezTo>
                    <a:pt x="1565341" y="1100728"/>
                    <a:pt x="1552641" y="1107523"/>
                    <a:pt x="1535687" y="1109618"/>
                  </a:cubicBezTo>
                  <a:cubicBezTo>
                    <a:pt x="1519304" y="1111587"/>
                    <a:pt x="1502858" y="1111778"/>
                    <a:pt x="1484570" y="1106507"/>
                  </a:cubicBezTo>
                  <a:cubicBezTo>
                    <a:pt x="1486601" y="1137940"/>
                    <a:pt x="1475425" y="1153878"/>
                    <a:pt x="1443612" y="1159276"/>
                  </a:cubicBezTo>
                  <a:cubicBezTo>
                    <a:pt x="1407988" y="1165244"/>
                    <a:pt x="1373825" y="1171214"/>
                    <a:pt x="1338774" y="1159149"/>
                  </a:cubicBezTo>
                  <a:cubicBezTo>
                    <a:pt x="1313056" y="1133177"/>
                    <a:pt x="1286958" y="1107586"/>
                    <a:pt x="1276988" y="1068978"/>
                  </a:cubicBezTo>
                  <a:cubicBezTo>
                    <a:pt x="1274194" y="1058247"/>
                    <a:pt x="1267781" y="1049483"/>
                    <a:pt x="1257366" y="1045610"/>
                  </a:cubicBezTo>
                  <a:cubicBezTo>
                    <a:pt x="1249556" y="1042689"/>
                    <a:pt x="1242063" y="1043705"/>
                    <a:pt x="1236983" y="1051262"/>
                  </a:cubicBezTo>
                  <a:cubicBezTo>
                    <a:pt x="1232792" y="1057548"/>
                    <a:pt x="1233745" y="1065613"/>
                    <a:pt x="1238380" y="1070185"/>
                  </a:cubicBezTo>
                  <a:cubicBezTo>
                    <a:pt x="1272670" y="1103966"/>
                    <a:pt x="1293943" y="1151782"/>
                    <a:pt x="1337059" y="1175976"/>
                  </a:cubicBezTo>
                  <a:cubicBezTo>
                    <a:pt x="1370206" y="1168547"/>
                    <a:pt x="1400686" y="1172229"/>
                    <a:pt x="1432436" y="1188613"/>
                  </a:cubicBezTo>
                  <a:cubicBezTo>
                    <a:pt x="1459297" y="1202455"/>
                    <a:pt x="1491300" y="1205123"/>
                    <a:pt x="1521653" y="1201821"/>
                  </a:cubicBezTo>
                  <a:cubicBezTo>
                    <a:pt x="1551816" y="1198518"/>
                    <a:pt x="1568389" y="1208552"/>
                    <a:pt x="1568009" y="1242905"/>
                  </a:cubicBezTo>
                  <a:cubicBezTo>
                    <a:pt x="1568009" y="1246271"/>
                    <a:pt x="1567882" y="1249700"/>
                    <a:pt x="1567882" y="1253129"/>
                  </a:cubicBezTo>
                  <a:cubicBezTo>
                    <a:pt x="1567945" y="1249573"/>
                    <a:pt x="1568072" y="1246017"/>
                    <a:pt x="1568072" y="1242334"/>
                  </a:cubicBezTo>
                  <a:cubicBezTo>
                    <a:pt x="1566865" y="1227475"/>
                    <a:pt x="1569406" y="1212425"/>
                    <a:pt x="1583439" y="1208298"/>
                  </a:cubicBezTo>
                  <a:cubicBezTo>
                    <a:pt x="1612141" y="1199852"/>
                    <a:pt x="1625603" y="1175849"/>
                    <a:pt x="1641224" y="1152417"/>
                  </a:cubicBezTo>
                  <a:cubicBezTo>
                    <a:pt x="1663195" y="1119524"/>
                    <a:pt x="1676213" y="1117810"/>
                    <a:pt x="1706883" y="1140098"/>
                  </a:cubicBezTo>
                  <a:cubicBezTo>
                    <a:pt x="1734760" y="1160355"/>
                    <a:pt x="1740284" y="1157688"/>
                    <a:pt x="1746380" y="1120286"/>
                  </a:cubicBezTo>
                  <a:cubicBezTo>
                    <a:pt x="1747269" y="1114953"/>
                    <a:pt x="1746189" y="1108031"/>
                    <a:pt x="1749619" y="1104602"/>
                  </a:cubicBezTo>
                  <a:cubicBezTo>
                    <a:pt x="1779019" y="1074566"/>
                    <a:pt x="1757747" y="1058183"/>
                    <a:pt x="1735395" y="1041927"/>
                  </a:cubicBezTo>
                  <a:cubicBezTo>
                    <a:pt x="1732791" y="1038752"/>
                    <a:pt x="1731140" y="1035132"/>
                    <a:pt x="1730441" y="1030941"/>
                  </a:cubicBezTo>
                  <a:cubicBezTo>
                    <a:pt x="1730124" y="1026687"/>
                    <a:pt x="1730886" y="1022686"/>
                    <a:pt x="1732664" y="1018877"/>
                  </a:cubicBezTo>
                  <a:cubicBezTo>
                    <a:pt x="1746316" y="998810"/>
                    <a:pt x="1764350" y="993413"/>
                    <a:pt x="1786322" y="1000080"/>
                  </a:cubicBezTo>
                  <a:cubicBezTo>
                    <a:pt x="1806896" y="1006303"/>
                    <a:pt x="1826771" y="1006811"/>
                    <a:pt x="1843599" y="989285"/>
                  </a:cubicBezTo>
                  <a:cubicBezTo>
                    <a:pt x="1846710" y="987126"/>
                    <a:pt x="1850139" y="985602"/>
                    <a:pt x="1853759" y="98471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18BD298F-EC55-4EC0-87B1-58CF15DF5CC6}"/>
                </a:ext>
              </a:extLst>
            </p:cNvPr>
            <p:cNvSpPr/>
            <p:nvPr/>
          </p:nvSpPr>
          <p:spPr>
            <a:xfrm>
              <a:off x="7887599" y="2032"/>
              <a:ext cx="1330260" cy="1515666"/>
            </a:xfrm>
            <a:custGeom>
              <a:avLst/>
              <a:gdLst>
                <a:gd name="connsiteX0" fmla="*/ 74475 w 1330260"/>
                <a:gd name="connsiteY0" fmla="*/ 1022609 h 1515666"/>
                <a:gd name="connsiteX1" fmla="*/ 136959 w 1330260"/>
                <a:gd name="connsiteY1" fmla="*/ 1018100 h 1515666"/>
                <a:gd name="connsiteX2" fmla="*/ 168772 w 1330260"/>
                <a:gd name="connsiteY2" fmla="*/ 1021529 h 1515666"/>
                <a:gd name="connsiteX3" fmla="*/ 190490 w 1330260"/>
                <a:gd name="connsiteY3" fmla="*/ 1017338 h 1515666"/>
                <a:gd name="connsiteX4" fmla="*/ 238305 w 1330260"/>
                <a:gd name="connsiteY4" fmla="*/ 993843 h 1515666"/>
                <a:gd name="connsiteX5" fmla="*/ 240845 w 1330260"/>
                <a:gd name="connsiteY5" fmla="*/ 990922 h 1515666"/>
                <a:gd name="connsiteX6" fmla="*/ 396547 w 1330260"/>
                <a:gd name="connsiteY6" fmla="*/ 1000193 h 1515666"/>
                <a:gd name="connsiteX7" fmla="*/ 431282 w 1330260"/>
                <a:gd name="connsiteY7" fmla="*/ 1024832 h 1515666"/>
                <a:gd name="connsiteX8" fmla="*/ 455411 w 1330260"/>
                <a:gd name="connsiteY8" fmla="*/ 981905 h 1515666"/>
                <a:gd name="connsiteX9" fmla="*/ 450713 w 1330260"/>
                <a:gd name="connsiteY9" fmla="*/ 926660 h 1515666"/>
                <a:gd name="connsiteX10" fmla="*/ 501068 w 1330260"/>
                <a:gd name="connsiteY10" fmla="*/ 909324 h 1515666"/>
                <a:gd name="connsiteX11" fmla="*/ 579364 w 1330260"/>
                <a:gd name="connsiteY11" fmla="*/ 922024 h 1515666"/>
                <a:gd name="connsiteX12" fmla="*/ 614669 w 1330260"/>
                <a:gd name="connsiteY12" fmla="*/ 940440 h 1515666"/>
                <a:gd name="connsiteX13" fmla="*/ 614479 w 1330260"/>
                <a:gd name="connsiteY13" fmla="*/ 959553 h 1515666"/>
                <a:gd name="connsiteX14" fmla="*/ 618670 w 1330260"/>
                <a:gd name="connsiteY14" fmla="*/ 964443 h 1515666"/>
                <a:gd name="connsiteX15" fmla="*/ 628830 w 1330260"/>
                <a:gd name="connsiteY15" fmla="*/ 959109 h 1515666"/>
                <a:gd name="connsiteX16" fmla="*/ 664961 w 1330260"/>
                <a:gd name="connsiteY16" fmla="*/ 943678 h 1515666"/>
                <a:gd name="connsiteX17" fmla="*/ 745670 w 1330260"/>
                <a:gd name="connsiteY17" fmla="*/ 934471 h 1515666"/>
                <a:gd name="connsiteX18" fmla="*/ 812472 w 1330260"/>
                <a:gd name="connsiteY18" fmla="*/ 904879 h 1515666"/>
                <a:gd name="connsiteX19" fmla="*/ 882322 w 1330260"/>
                <a:gd name="connsiteY19" fmla="*/ 862207 h 1515666"/>
                <a:gd name="connsiteX20" fmla="*/ 887973 w 1330260"/>
                <a:gd name="connsiteY20" fmla="*/ 857191 h 1515666"/>
                <a:gd name="connsiteX21" fmla="*/ 977826 w 1330260"/>
                <a:gd name="connsiteY21" fmla="*/ 803406 h 1515666"/>
                <a:gd name="connsiteX22" fmla="*/ 1019228 w 1330260"/>
                <a:gd name="connsiteY22" fmla="*/ 748351 h 1515666"/>
                <a:gd name="connsiteX23" fmla="*/ 1028626 w 1330260"/>
                <a:gd name="connsiteY23" fmla="*/ 742827 h 1515666"/>
                <a:gd name="connsiteX24" fmla="*/ 1081712 w 1330260"/>
                <a:gd name="connsiteY24" fmla="*/ 707012 h 1515666"/>
                <a:gd name="connsiteX25" fmla="*/ 1091301 w 1330260"/>
                <a:gd name="connsiteY25" fmla="*/ 701932 h 1515666"/>
                <a:gd name="connsiteX26" fmla="*/ 1097460 w 1330260"/>
                <a:gd name="connsiteY26" fmla="*/ 697170 h 1515666"/>
                <a:gd name="connsiteX27" fmla="*/ 1096762 w 1330260"/>
                <a:gd name="connsiteY27" fmla="*/ 607253 h 1515666"/>
                <a:gd name="connsiteX28" fmla="*/ 1049962 w 1330260"/>
                <a:gd name="connsiteY28" fmla="*/ 540578 h 1515666"/>
                <a:gd name="connsiteX29" fmla="*/ 1026594 w 1330260"/>
                <a:gd name="connsiteY29" fmla="*/ 505272 h 1515666"/>
                <a:gd name="connsiteX30" fmla="*/ 816854 w 1330260"/>
                <a:gd name="connsiteY30" fmla="*/ 375985 h 1515666"/>
                <a:gd name="connsiteX31" fmla="*/ 679630 w 1330260"/>
                <a:gd name="connsiteY31" fmla="*/ 282386 h 1515666"/>
                <a:gd name="connsiteX32" fmla="*/ 612574 w 1330260"/>
                <a:gd name="connsiteY32" fmla="*/ 254954 h 1515666"/>
                <a:gd name="connsiteX33" fmla="*/ 702109 w 1330260"/>
                <a:gd name="connsiteY33" fmla="*/ 308993 h 1515666"/>
                <a:gd name="connsiteX34" fmla="*/ 703823 w 1330260"/>
                <a:gd name="connsiteY34" fmla="*/ 397512 h 1515666"/>
                <a:gd name="connsiteX35" fmla="*/ 687948 w 1330260"/>
                <a:gd name="connsiteY35" fmla="*/ 407418 h 1515666"/>
                <a:gd name="connsiteX36" fmla="*/ 598477 w 1330260"/>
                <a:gd name="connsiteY36" fmla="*/ 419356 h 1515666"/>
                <a:gd name="connsiteX37" fmla="*/ 498845 w 1330260"/>
                <a:gd name="connsiteY37" fmla="*/ 350077 h 1515666"/>
                <a:gd name="connsiteX38" fmla="*/ 483415 w 1330260"/>
                <a:gd name="connsiteY38" fmla="*/ 327979 h 1515666"/>
                <a:gd name="connsiteX39" fmla="*/ 471032 w 1330260"/>
                <a:gd name="connsiteY39" fmla="*/ 235015 h 1515666"/>
                <a:gd name="connsiteX40" fmla="*/ 525896 w 1330260"/>
                <a:gd name="connsiteY40" fmla="*/ 187961 h 1515666"/>
                <a:gd name="connsiteX41" fmla="*/ 355717 w 1330260"/>
                <a:gd name="connsiteY41" fmla="*/ 127445 h 1515666"/>
                <a:gd name="connsiteX42" fmla="*/ 299519 w 1330260"/>
                <a:gd name="connsiteY42" fmla="*/ 76073 h 1515666"/>
                <a:gd name="connsiteX43" fmla="*/ 304218 w 1330260"/>
                <a:gd name="connsiteY43" fmla="*/ 37973 h 1515666"/>
                <a:gd name="connsiteX44" fmla="*/ 337746 w 1330260"/>
                <a:gd name="connsiteY44" fmla="*/ 25781 h 1515666"/>
                <a:gd name="connsiteX45" fmla="*/ 424805 w 1330260"/>
                <a:gd name="connsiteY45" fmla="*/ 0 h 1515666"/>
                <a:gd name="connsiteX46" fmla="*/ 1217094 w 1330260"/>
                <a:gd name="connsiteY46" fmla="*/ 127 h 1515666"/>
                <a:gd name="connsiteX47" fmla="*/ 1279705 w 1330260"/>
                <a:gd name="connsiteY47" fmla="*/ 181484 h 1515666"/>
                <a:gd name="connsiteX48" fmla="*/ 1282690 w 1330260"/>
                <a:gd name="connsiteY48" fmla="*/ 325503 h 1515666"/>
                <a:gd name="connsiteX49" fmla="*/ 1271196 w 1330260"/>
                <a:gd name="connsiteY49" fmla="*/ 493461 h 1515666"/>
                <a:gd name="connsiteX50" fmla="*/ 1292215 w 1330260"/>
                <a:gd name="connsiteY50" fmla="*/ 673294 h 1515666"/>
                <a:gd name="connsiteX51" fmla="*/ 1306121 w 1330260"/>
                <a:gd name="connsiteY51" fmla="*/ 702313 h 1515666"/>
                <a:gd name="connsiteX52" fmla="*/ 1311900 w 1330260"/>
                <a:gd name="connsiteY52" fmla="*/ 802961 h 1515666"/>
                <a:gd name="connsiteX53" fmla="*/ 1325743 w 1330260"/>
                <a:gd name="connsiteY53" fmla="*/ 896497 h 1515666"/>
                <a:gd name="connsiteX54" fmla="*/ 1294818 w 1330260"/>
                <a:gd name="connsiteY54" fmla="*/ 1017719 h 1515666"/>
                <a:gd name="connsiteX55" fmla="*/ 1280467 w 1330260"/>
                <a:gd name="connsiteY55" fmla="*/ 1061598 h 1515666"/>
                <a:gd name="connsiteX56" fmla="*/ 1257035 w 1330260"/>
                <a:gd name="connsiteY56" fmla="*/ 1143641 h 1515666"/>
                <a:gd name="connsiteX57" fmla="*/ 1242367 w 1330260"/>
                <a:gd name="connsiteY57" fmla="*/ 1184916 h 1515666"/>
                <a:gd name="connsiteX58" fmla="*/ 1252464 w 1330260"/>
                <a:gd name="connsiteY58" fmla="*/ 1461523 h 1515666"/>
                <a:gd name="connsiteX59" fmla="*/ 1251257 w 1330260"/>
                <a:gd name="connsiteY59" fmla="*/ 1503370 h 1515666"/>
                <a:gd name="connsiteX60" fmla="*/ 1212585 w 1330260"/>
                <a:gd name="connsiteY60" fmla="*/ 1504068 h 1515666"/>
                <a:gd name="connsiteX61" fmla="*/ 1186678 w 1330260"/>
                <a:gd name="connsiteY61" fmla="*/ 1511117 h 1515666"/>
                <a:gd name="connsiteX62" fmla="*/ 1119621 w 1330260"/>
                <a:gd name="connsiteY62" fmla="*/ 1468127 h 1515666"/>
                <a:gd name="connsiteX63" fmla="*/ 1074727 w 1330260"/>
                <a:gd name="connsiteY63" fmla="*/ 1366717 h 1515666"/>
                <a:gd name="connsiteX64" fmla="*/ 1036754 w 1330260"/>
                <a:gd name="connsiteY64" fmla="*/ 1262640 h 1515666"/>
                <a:gd name="connsiteX65" fmla="*/ 1016117 w 1330260"/>
                <a:gd name="connsiteY65" fmla="*/ 1224222 h 1515666"/>
                <a:gd name="connsiteX66" fmla="*/ 956681 w 1330260"/>
                <a:gd name="connsiteY66" fmla="*/ 1186757 h 1515666"/>
                <a:gd name="connsiteX67" fmla="*/ 985954 w 1330260"/>
                <a:gd name="connsiteY67" fmla="*/ 1161865 h 1515666"/>
                <a:gd name="connsiteX68" fmla="*/ 1049200 w 1330260"/>
                <a:gd name="connsiteY68" fmla="*/ 1153801 h 1515666"/>
                <a:gd name="connsiteX69" fmla="*/ 1163373 w 1330260"/>
                <a:gd name="connsiteY69" fmla="*/ 1128718 h 1515666"/>
                <a:gd name="connsiteX70" fmla="*/ 1182296 w 1330260"/>
                <a:gd name="connsiteY70" fmla="*/ 1103000 h 1515666"/>
                <a:gd name="connsiteX71" fmla="*/ 1113716 w 1330260"/>
                <a:gd name="connsiteY71" fmla="*/ 1033341 h 1515666"/>
                <a:gd name="connsiteX72" fmla="*/ 1026911 w 1330260"/>
                <a:gd name="connsiteY72" fmla="*/ 1029975 h 1515666"/>
                <a:gd name="connsiteX73" fmla="*/ 1001321 w 1330260"/>
                <a:gd name="connsiteY73" fmla="*/ 970666 h 1515666"/>
                <a:gd name="connsiteX74" fmla="*/ 921438 w 1330260"/>
                <a:gd name="connsiteY74" fmla="*/ 1005019 h 1515666"/>
                <a:gd name="connsiteX75" fmla="*/ 907595 w 1330260"/>
                <a:gd name="connsiteY75" fmla="*/ 1120209 h 1515666"/>
                <a:gd name="connsiteX76" fmla="*/ 926518 w 1330260"/>
                <a:gd name="connsiteY76" fmla="*/ 1165802 h 1515666"/>
                <a:gd name="connsiteX77" fmla="*/ 851080 w 1330260"/>
                <a:gd name="connsiteY77" fmla="*/ 1199521 h 1515666"/>
                <a:gd name="connsiteX78" fmla="*/ 772467 w 1330260"/>
                <a:gd name="connsiteY78" fmla="*/ 1244987 h 1515666"/>
                <a:gd name="connsiteX79" fmla="*/ 752909 w 1330260"/>
                <a:gd name="connsiteY79" fmla="*/ 1255465 h 1515666"/>
                <a:gd name="connsiteX80" fmla="*/ 645848 w 1330260"/>
                <a:gd name="connsiteY80" fmla="*/ 1234700 h 1515666"/>
                <a:gd name="connsiteX81" fmla="*/ 543042 w 1330260"/>
                <a:gd name="connsiteY81" fmla="*/ 1235906 h 1515666"/>
                <a:gd name="connsiteX82" fmla="*/ 442077 w 1330260"/>
                <a:gd name="connsiteY82" fmla="*/ 1244035 h 1515666"/>
                <a:gd name="connsiteX83" fmla="*/ 372989 w 1330260"/>
                <a:gd name="connsiteY83" fmla="*/ 1180153 h 1515666"/>
                <a:gd name="connsiteX84" fmla="*/ 355399 w 1330260"/>
                <a:gd name="connsiteY84" fmla="*/ 1094237 h 1515666"/>
                <a:gd name="connsiteX85" fmla="*/ 299900 w 1330260"/>
                <a:gd name="connsiteY85" fmla="*/ 1173867 h 1515666"/>
                <a:gd name="connsiteX86" fmla="*/ 268721 w 1330260"/>
                <a:gd name="connsiteY86" fmla="*/ 1208982 h 1515666"/>
                <a:gd name="connsiteX87" fmla="*/ 162994 w 1330260"/>
                <a:gd name="connsiteY87" fmla="*/ 1276928 h 1515666"/>
                <a:gd name="connsiteX88" fmla="*/ 121402 w 1330260"/>
                <a:gd name="connsiteY88" fmla="*/ 1259529 h 1515666"/>
                <a:gd name="connsiteX89" fmla="*/ 147627 w 1330260"/>
                <a:gd name="connsiteY89" fmla="*/ 1220984 h 1515666"/>
                <a:gd name="connsiteX90" fmla="*/ 171503 w 1330260"/>
                <a:gd name="connsiteY90" fmla="*/ 1208538 h 1515666"/>
                <a:gd name="connsiteX91" fmla="*/ 134673 w 1330260"/>
                <a:gd name="connsiteY91" fmla="*/ 1230763 h 1515666"/>
                <a:gd name="connsiteX92" fmla="*/ 123815 w 1330260"/>
                <a:gd name="connsiteY92" fmla="*/ 1271086 h 1515666"/>
                <a:gd name="connsiteX93" fmla="*/ 113464 w 1330260"/>
                <a:gd name="connsiteY93" fmla="*/ 1316425 h 1515666"/>
                <a:gd name="connsiteX94" fmla="*/ 50282 w 1330260"/>
                <a:gd name="connsiteY94" fmla="*/ 1253560 h 1515666"/>
                <a:gd name="connsiteX95" fmla="*/ 10657 w 1330260"/>
                <a:gd name="connsiteY95" fmla="*/ 1116907 h 1515666"/>
                <a:gd name="connsiteX96" fmla="*/ 117 w 1330260"/>
                <a:gd name="connsiteY96" fmla="*/ 1074679 h 1515666"/>
                <a:gd name="connsiteX97" fmla="*/ 45773 w 1330260"/>
                <a:gd name="connsiteY97" fmla="*/ 1043056 h 1515666"/>
                <a:gd name="connsiteX98" fmla="*/ 74348 w 1330260"/>
                <a:gd name="connsiteY98" fmla="*/ 1022799 h 151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30260" h="1515666">
                  <a:moveTo>
                    <a:pt x="74475" y="1022609"/>
                  </a:moveTo>
                  <a:cubicBezTo>
                    <a:pt x="94351" y="1005908"/>
                    <a:pt x="115179" y="1000193"/>
                    <a:pt x="136959" y="1018100"/>
                  </a:cubicBezTo>
                  <a:cubicBezTo>
                    <a:pt x="147309" y="1026610"/>
                    <a:pt x="157089" y="1027181"/>
                    <a:pt x="168772" y="1021529"/>
                  </a:cubicBezTo>
                  <a:cubicBezTo>
                    <a:pt x="175440" y="1018291"/>
                    <a:pt x="185029" y="1014544"/>
                    <a:pt x="190490" y="1017338"/>
                  </a:cubicBezTo>
                  <a:cubicBezTo>
                    <a:pt x="216207" y="1030483"/>
                    <a:pt x="238178" y="1039310"/>
                    <a:pt x="238305" y="993843"/>
                  </a:cubicBezTo>
                  <a:cubicBezTo>
                    <a:pt x="238305" y="992891"/>
                    <a:pt x="239956" y="991875"/>
                    <a:pt x="240845" y="990922"/>
                  </a:cubicBezTo>
                  <a:cubicBezTo>
                    <a:pt x="259768" y="971872"/>
                    <a:pt x="379402" y="978413"/>
                    <a:pt x="396547" y="1000193"/>
                  </a:cubicBezTo>
                  <a:cubicBezTo>
                    <a:pt x="406135" y="1012385"/>
                    <a:pt x="412232" y="1031689"/>
                    <a:pt x="431282" y="1024832"/>
                  </a:cubicBezTo>
                  <a:cubicBezTo>
                    <a:pt x="448934" y="1018481"/>
                    <a:pt x="453316" y="1000130"/>
                    <a:pt x="455411" y="981905"/>
                  </a:cubicBezTo>
                  <a:cubicBezTo>
                    <a:pt x="442902" y="964570"/>
                    <a:pt x="437378" y="947044"/>
                    <a:pt x="450713" y="926660"/>
                  </a:cubicBezTo>
                  <a:cubicBezTo>
                    <a:pt x="463730" y="906721"/>
                    <a:pt x="482272" y="903419"/>
                    <a:pt x="501068" y="909324"/>
                  </a:cubicBezTo>
                  <a:cubicBezTo>
                    <a:pt x="526849" y="917452"/>
                    <a:pt x="552820" y="920627"/>
                    <a:pt x="579364" y="922024"/>
                  </a:cubicBezTo>
                  <a:cubicBezTo>
                    <a:pt x="593207" y="922786"/>
                    <a:pt x="607557" y="924056"/>
                    <a:pt x="614669" y="940440"/>
                  </a:cubicBezTo>
                  <a:cubicBezTo>
                    <a:pt x="616892" y="946853"/>
                    <a:pt x="616384" y="953330"/>
                    <a:pt x="614479" y="959553"/>
                  </a:cubicBezTo>
                  <a:cubicBezTo>
                    <a:pt x="615940" y="961141"/>
                    <a:pt x="602732" y="976063"/>
                    <a:pt x="618670" y="964443"/>
                  </a:cubicBezTo>
                  <a:cubicBezTo>
                    <a:pt x="621782" y="962157"/>
                    <a:pt x="625338" y="960760"/>
                    <a:pt x="628830" y="959109"/>
                  </a:cubicBezTo>
                  <a:cubicBezTo>
                    <a:pt x="640196" y="952060"/>
                    <a:pt x="651881" y="945837"/>
                    <a:pt x="664961" y="943678"/>
                  </a:cubicBezTo>
                  <a:cubicBezTo>
                    <a:pt x="693473" y="956632"/>
                    <a:pt x="721032" y="955807"/>
                    <a:pt x="745670" y="934471"/>
                  </a:cubicBezTo>
                  <a:cubicBezTo>
                    <a:pt x="765419" y="917325"/>
                    <a:pt x="789168" y="911928"/>
                    <a:pt x="812472" y="904879"/>
                  </a:cubicBezTo>
                  <a:cubicBezTo>
                    <a:pt x="839142" y="896815"/>
                    <a:pt x="867145" y="891862"/>
                    <a:pt x="882322" y="862207"/>
                  </a:cubicBezTo>
                  <a:cubicBezTo>
                    <a:pt x="883465" y="859921"/>
                    <a:pt x="886132" y="856937"/>
                    <a:pt x="887973" y="857191"/>
                  </a:cubicBezTo>
                  <a:cubicBezTo>
                    <a:pt x="929693" y="862017"/>
                    <a:pt x="945123" y="816423"/>
                    <a:pt x="977826" y="803406"/>
                  </a:cubicBezTo>
                  <a:cubicBezTo>
                    <a:pt x="1000559" y="794389"/>
                    <a:pt x="999733" y="761940"/>
                    <a:pt x="1019228" y="748351"/>
                  </a:cubicBezTo>
                  <a:cubicBezTo>
                    <a:pt x="1022085" y="745938"/>
                    <a:pt x="1025197" y="744160"/>
                    <a:pt x="1028626" y="742827"/>
                  </a:cubicBezTo>
                  <a:cubicBezTo>
                    <a:pt x="1051105" y="739144"/>
                    <a:pt x="1064884" y="720348"/>
                    <a:pt x="1081712" y="707012"/>
                  </a:cubicBezTo>
                  <a:cubicBezTo>
                    <a:pt x="1084887" y="705298"/>
                    <a:pt x="1088126" y="703710"/>
                    <a:pt x="1091301" y="701932"/>
                  </a:cubicBezTo>
                  <a:cubicBezTo>
                    <a:pt x="1093269" y="700154"/>
                    <a:pt x="1095492" y="698821"/>
                    <a:pt x="1097460" y="697170"/>
                  </a:cubicBezTo>
                  <a:cubicBezTo>
                    <a:pt x="1152705" y="652783"/>
                    <a:pt x="1152515" y="647830"/>
                    <a:pt x="1096762" y="607253"/>
                  </a:cubicBezTo>
                  <a:cubicBezTo>
                    <a:pt x="1074282" y="590870"/>
                    <a:pt x="1058979" y="567312"/>
                    <a:pt x="1049962" y="540578"/>
                  </a:cubicBezTo>
                  <a:cubicBezTo>
                    <a:pt x="1044882" y="525592"/>
                    <a:pt x="1039231" y="513337"/>
                    <a:pt x="1026594" y="505272"/>
                  </a:cubicBezTo>
                  <a:cubicBezTo>
                    <a:pt x="957252" y="461203"/>
                    <a:pt x="889180" y="415102"/>
                    <a:pt x="816854" y="375985"/>
                  </a:cubicBezTo>
                  <a:cubicBezTo>
                    <a:pt x="769102" y="350141"/>
                    <a:pt x="720333" y="323407"/>
                    <a:pt x="679630" y="282386"/>
                  </a:cubicBezTo>
                  <a:cubicBezTo>
                    <a:pt x="659628" y="262193"/>
                    <a:pt x="626163" y="262193"/>
                    <a:pt x="612574" y="254954"/>
                  </a:cubicBezTo>
                  <a:cubicBezTo>
                    <a:pt x="636259" y="264860"/>
                    <a:pt x="677407" y="269749"/>
                    <a:pt x="702109" y="308993"/>
                  </a:cubicBezTo>
                  <a:cubicBezTo>
                    <a:pt x="710555" y="322328"/>
                    <a:pt x="713348" y="385637"/>
                    <a:pt x="703823" y="397512"/>
                  </a:cubicBezTo>
                  <a:cubicBezTo>
                    <a:pt x="699569" y="402782"/>
                    <a:pt x="693536" y="408815"/>
                    <a:pt x="687948" y="407418"/>
                  </a:cubicBezTo>
                  <a:cubicBezTo>
                    <a:pt x="656643" y="399671"/>
                    <a:pt x="628894" y="419039"/>
                    <a:pt x="598477" y="419356"/>
                  </a:cubicBezTo>
                  <a:cubicBezTo>
                    <a:pt x="550217" y="419864"/>
                    <a:pt x="515546" y="400306"/>
                    <a:pt x="498845" y="350077"/>
                  </a:cubicBezTo>
                  <a:cubicBezTo>
                    <a:pt x="495734" y="340616"/>
                    <a:pt x="490908" y="334139"/>
                    <a:pt x="483415" y="327979"/>
                  </a:cubicBezTo>
                  <a:cubicBezTo>
                    <a:pt x="450776" y="301372"/>
                    <a:pt x="447410" y="273115"/>
                    <a:pt x="471032" y="235015"/>
                  </a:cubicBezTo>
                  <a:cubicBezTo>
                    <a:pt x="483542" y="214949"/>
                    <a:pt x="484241" y="181738"/>
                    <a:pt x="525896" y="187961"/>
                  </a:cubicBezTo>
                  <a:cubicBezTo>
                    <a:pt x="463920" y="167641"/>
                    <a:pt x="410644" y="144971"/>
                    <a:pt x="355717" y="127445"/>
                  </a:cubicBezTo>
                  <a:cubicBezTo>
                    <a:pt x="331142" y="119571"/>
                    <a:pt x="310378" y="103379"/>
                    <a:pt x="299519" y="76073"/>
                  </a:cubicBezTo>
                  <a:cubicBezTo>
                    <a:pt x="293931" y="62040"/>
                    <a:pt x="295392" y="49467"/>
                    <a:pt x="304218" y="37973"/>
                  </a:cubicBezTo>
                  <a:cubicBezTo>
                    <a:pt x="313044" y="26480"/>
                    <a:pt x="328539" y="18034"/>
                    <a:pt x="337746" y="25781"/>
                  </a:cubicBezTo>
                  <a:cubicBezTo>
                    <a:pt x="379275" y="60579"/>
                    <a:pt x="401564" y="30734"/>
                    <a:pt x="424805" y="0"/>
                  </a:cubicBezTo>
                  <a:cubicBezTo>
                    <a:pt x="688901" y="0"/>
                    <a:pt x="952997" y="64"/>
                    <a:pt x="1217094" y="127"/>
                  </a:cubicBezTo>
                  <a:cubicBezTo>
                    <a:pt x="1268466" y="48514"/>
                    <a:pt x="1282499" y="109538"/>
                    <a:pt x="1279705" y="181484"/>
                  </a:cubicBezTo>
                  <a:cubicBezTo>
                    <a:pt x="1277864" y="229046"/>
                    <a:pt x="1286817" y="278766"/>
                    <a:pt x="1282690" y="325503"/>
                  </a:cubicBezTo>
                  <a:cubicBezTo>
                    <a:pt x="1277737" y="381446"/>
                    <a:pt x="1268339" y="436819"/>
                    <a:pt x="1271196" y="493461"/>
                  </a:cubicBezTo>
                  <a:cubicBezTo>
                    <a:pt x="1221221" y="560962"/>
                    <a:pt x="1276467" y="614619"/>
                    <a:pt x="1292215" y="673294"/>
                  </a:cubicBezTo>
                  <a:cubicBezTo>
                    <a:pt x="1294945" y="683517"/>
                    <a:pt x="1300914" y="692979"/>
                    <a:pt x="1306121" y="702313"/>
                  </a:cubicBezTo>
                  <a:cubicBezTo>
                    <a:pt x="1324092" y="734826"/>
                    <a:pt x="1336093" y="764353"/>
                    <a:pt x="1311900" y="802961"/>
                  </a:cubicBezTo>
                  <a:cubicBezTo>
                    <a:pt x="1293104" y="832934"/>
                    <a:pt x="1318250" y="866081"/>
                    <a:pt x="1325743" y="896497"/>
                  </a:cubicBezTo>
                  <a:cubicBezTo>
                    <a:pt x="1337807" y="945456"/>
                    <a:pt x="1325107" y="984001"/>
                    <a:pt x="1294818" y="1017719"/>
                  </a:cubicBezTo>
                  <a:cubicBezTo>
                    <a:pt x="1282880" y="1031055"/>
                    <a:pt x="1278689" y="1044263"/>
                    <a:pt x="1280467" y="1061598"/>
                  </a:cubicBezTo>
                  <a:cubicBezTo>
                    <a:pt x="1283579" y="1092396"/>
                    <a:pt x="1281356" y="1121161"/>
                    <a:pt x="1257035" y="1143641"/>
                  </a:cubicBezTo>
                  <a:cubicBezTo>
                    <a:pt x="1246050" y="1153801"/>
                    <a:pt x="1245923" y="1170374"/>
                    <a:pt x="1242367" y="1184916"/>
                  </a:cubicBezTo>
                  <a:cubicBezTo>
                    <a:pt x="1219697" y="1278261"/>
                    <a:pt x="1216840" y="1370591"/>
                    <a:pt x="1252464" y="1461523"/>
                  </a:cubicBezTo>
                  <a:cubicBezTo>
                    <a:pt x="1257797" y="1475112"/>
                    <a:pt x="1264084" y="1490416"/>
                    <a:pt x="1251257" y="1503370"/>
                  </a:cubicBezTo>
                  <a:cubicBezTo>
                    <a:pt x="1239065" y="1515689"/>
                    <a:pt x="1224841" y="1512133"/>
                    <a:pt x="1212585" y="1504068"/>
                  </a:cubicBezTo>
                  <a:cubicBezTo>
                    <a:pt x="1200584" y="1496131"/>
                    <a:pt x="1193853" y="1502608"/>
                    <a:pt x="1186678" y="1511117"/>
                  </a:cubicBezTo>
                  <a:cubicBezTo>
                    <a:pt x="1153912" y="1524388"/>
                    <a:pt x="1124320" y="1508196"/>
                    <a:pt x="1119621" y="1468127"/>
                  </a:cubicBezTo>
                  <a:cubicBezTo>
                    <a:pt x="1114922" y="1427741"/>
                    <a:pt x="1093841" y="1398213"/>
                    <a:pt x="1074727" y="1366717"/>
                  </a:cubicBezTo>
                  <a:cubicBezTo>
                    <a:pt x="1055359" y="1334713"/>
                    <a:pt x="1042469" y="1300296"/>
                    <a:pt x="1036754" y="1262640"/>
                  </a:cubicBezTo>
                  <a:cubicBezTo>
                    <a:pt x="1052184" y="1236034"/>
                    <a:pt x="1042914" y="1226636"/>
                    <a:pt x="1016117" y="1224222"/>
                  </a:cubicBezTo>
                  <a:cubicBezTo>
                    <a:pt x="991732" y="1222063"/>
                    <a:pt x="963221" y="1223460"/>
                    <a:pt x="956681" y="1186757"/>
                  </a:cubicBezTo>
                  <a:cubicBezTo>
                    <a:pt x="959284" y="1168787"/>
                    <a:pt x="970396" y="1160151"/>
                    <a:pt x="985954" y="1161865"/>
                  </a:cubicBezTo>
                  <a:cubicBezTo>
                    <a:pt x="1008116" y="1164278"/>
                    <a:pt x="1029197" y="1151769"/>
                    <a:pt x="1049200" y="1153801"/>
                  </a:cubicBezTo>
                  <a:cubicBezTo>
                    <a:pt x="1090539" y="1158055"/>
                    <a:pt x="1122987" y="1125162"/>
                    <a:pt x="1163373" y="1128718"/>
                  </a:cubicBezTo>
                  <a:cubicBezTo>
                    <a:pt x="1176200" y="1129861"/>
                    <a:pt x="1182614" y="1116970"/>
                    <a:pt x="1182296" y="1103000"/>
                  </a:cubicBezTo>
                  <a:cubicBezTo>
                    <a:pt x="1181788" y="1079124"/>
                    <a:pt x="1136258" y="1031689"/>
                    <a:pt x="1113716" y="1033341"/>
                  </a:cubicBezTo>
                  <a:cubicBezTo>
                    <a:pt x="1084633" y="1035500"/>
                    <a:pt x="1056566" y="1025974"/>
                    <a:pt x="1026911" y="1029975"/>
                  </a:cubicBezTo>
                  <a:cubicBezTo>
                    <a:pt x="1003163" y="1033213"/>
                    <a:pt x="995733" y="1012893"/>
                    <a:pt x="1001321" y="970666"/>
                  </a:cubicBezTo>
                  <a:cubicBezTo>
                    <a:pt x="973000" y="978540"/>
                    <a:pt x="947854" y="994351"/>
                    <a:pt x="921438" y="1005019"/>
                  </a:cubicBezTo>
                  <a:cubicBezTo>
                    <a:pt x="885688" y="1019434"/>
                    <a:pt x="882195" y="1078680"/>
                    <a:pt x="907595" y="1120209"/>
                  </a:cubicBezTo>
                  <a:cubicBezTo>
                    <a:pt x="916104" y="1134116"/>
                    <a:pt x="934138" y="1143958"/>
                    <a:pt x="926518" y="1165802"/>
                  </a:cubicBezTo>
                  <a:cubicBezTo>
                    <a:pt x="905309" y="1187075"/>
                    <a:pt x="876544" y="1188980"/>
                    <a:pt x="851080" y="1199521"/>
                  </a:cubicBezTo>
                  <a:cubicBezTo>
                    <a:pt x="823077" y="1211141"/>
                    <a:pt x="791771" y="1215777"/>
                    <a:pt x="772467" y="1244987"/>
                  </a:cubicBezTo>
                  <a:cubicBezTo>
                    <a:pt x="767958" y="1251845"/>
                    <a:pt x="759513" y="1258005"/>
                    <a:pt x="752909" y="1255465"/>
                  </a:cubicBezTo>
                  <a:cubicBezTo>
                    <a:pt x="718302" y="1242193"/>
                    <a:pt x="680646" y="1252353"/>
                    <a:pt x="645848" y="1234700"/>
                  </a:cubicBezTo>
                  <a:cubicBezTo>
                    <a:pt x="613209" y="1218126"/>
                    <a:pt x="576823" y="1223270"/>
                    <a:pt x="543042" y="1235906"/>
                  </a:cubicBezTo>
                  <a:cubicBezTo>
                    <a:pt x="509704" y="1248353"/>
                    <a:pt x="476747" y="1247908"/>
                    <a:pt x="442077" y="1244035"/>
                  </a:cubicBezTo>
                  <a:cubicBezTo>
                    <a:pt x="403405" y="1239717"/>
                    <a:pt x="380482" y="1217174"/>
                    <a:pt x="372989" y="1180153"/>
                  </a:cubicBezTo>
                  <a:cubicBezTo>
                    <a:pt x="367273" y="1151832"/>
                    <a:pt x="337365" y="1128464"/>
                    <a:pt x="355399" y="1094237"/>
                  </a:cubicBezTo>
                  <a:cubicBezTo>
                    <a:pt x="346636" y="1128845"/>
                    <a:pt x="328221" y="1154880"/>
                    <a:pt x="299900" y="1173867"/>
                  </a:cubicBezTo>
                  <a:cubicBezTo>
                    <a:pt x="287200" y="1182376"/>
                    <a:pt x="277993" y="1195647"/>
                    <a:pt x="268721" y="1208982"/>
                  </a:cubicBezTo>
                  <a:cubicBezTo>
                    <a:pt x="242432" y="1246765"/>
                    <a:pt x="207127" y="1270705"/>
                    <a:pt x="162994" y="1276928"/>
                  </a:cubicBezTo>
                  <a:cubicBezTo>
                    <a:pt x="146929" y="1279214"/>
                    <a:pt x="127752" y="1281944"/>
                    <a:pt x="121402" y="1259529"/>
                  </a:cubicBezTo>
                  <a:cubicBezTo>
                    <a:pt x="114861" y="1236415"/>
                    <a:pt x="137657" y="1232986"/>
                    <a:pt x="147627" y="1220984"/>
                  </a:cubicBezTo>
                  <a:cubicBezTo>
                    <a:pt x="154612" y="1212602"/>
                    <a:pt x="166614" y="1215015"/>
                    <a:pt x="171503" y="1208538"/>
                  </a:cubicBezTo>
                  <a:cubicBezTo>
                    <a:pt x="160391" y="1214316"/>
                    <a:pt x="146611" y="1219904"/>
                    <a:pt x="134673" y="1230763"/>
                  </a:cubicBezTo>
                  <a:cubicBezTo>
                    <a:pt x="121592" y="1242701"/>
                    <a:pt x="113528" y="1251845"/>
                    <a:pt x="123815" y="1271086"/>
                  </a:cubicBezTo>
                  <a:cubicBezTo>
                    <a:pt x="132768" y="1287850"/>
                    <a:pt x="131943" y="1305249"/>
                    <a:pt x="113464" y="1316425"/>
                  </a:cubicBezTo>
                  <a:cubicBezTo>
                    <a:pt x="82603" y="1309186"/>
                    <a:pt x="50663" y="1280738"/>
                    <a:pt x="50282" y="1253560"/>
                  </a:cubicBezTo>
                  <a:cubicBezTo>
                    <a:pt x="49646" y="1203204"/>
                    <a:pt x="35295" y="1158817"/>
                    <a:pt x="10657" y="1116907"/>
                  </a:cubicBezTo>
                  <a:cubicBezTo>
                    <a:pt x="3482" y="1104588"/>
                    <a:pt x="-772" y="1089983"/>
                    <a:pt x="117" y="1074679"/>
                  </a:cubicBezTo>
                  <a:cubicBezTo>
                    <a:pt x="9959" y="1055375"/>
                    <a:pt x="22342" y="1042612"/>
                    <a:pt x="45773" y="1043056"/>
                  </a:cubicBezTo>
                  <a:cubicBezTo>
                    <a:pt x="55679" y="1043247"/>
                    <a:pt x="73395" y="1043120"/>
                    <a:pt x="74348" y="102279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DC95CA6D-1BC2-44C7-946A-268A2986A49F}"/>
                </a:ext>
              </a:extLst>
            </p:cNvPr>
            <p:cNvSpPr/>
            <p:nvPr/>
          </p:nvSpPr>
          <p:spPr>
            <a:xfrm>
              <a:off x="1587" y="3822273"/>
              <a:ext cx="551878" cy="1995076"/>
            </a:xfrm>
            <a:custGeom>
              <a:avLst/>
              <a:gdLst>
                <a:gd name="connsiteX0" fmla="*/ 0 w 551878"/>
                <a:gd name="connsiteY0" fmla="*/ 0 h 1995076"/>
                <a:gd name="connsiteX1" fmla="*/ 120904 w 551878"/>
                <a:gd name="connsiteY1" fmla="*/ 145797 h 1995076"/>
                <a:gd name="connsiteX2" fmla="*/ 152273 w 551878"/>
                <a:gd name="connsiteY2" fmla="*/ 180214 h 1995076"/>
                <a:gd name="connsiteX3" fmla="*/ 215646 w 551878"/>
                <a:gd name="connsiteY3" fmla="*/ 228728 h 1995076"/>
                <a:gd name="connsiteX4" fmla="*/ 270002 w 551878"/>
                <a:gd name="connsiteY4" fmla="*/ 299468 h 1995076"/>
                <a:gd name="connsiteX5" fmla="*/ 335026 w 551878"/>
                <a:gd name="connsiteY5" fmla="*/ 392305 h 1995076"/>
                <a:gd name="connsiteX6" fmla="*/ 421767 w 551878"/>
                <a:gd name="connsiteY6" fmla="*/ 495938 h 1995076"/>
                <a:gd name="connsiteX7" fmla="*/ 484569 w 551878"/>
                <a:gd name="connsiteY7" fmla="*/ 750574 h 1995076"/>
                <a:gd name="connsiteX8" fmla="*/ 526352 w 551878"/>
                <a:gd name="connsiteY8" fmla="*/ 870018 h 1995076"/>
                <a:gd name="connsiteX9" fmla="*/ 524637 w 551878"/>
                <a:gd name="connsiteY9" fmla="*/ 889131 h 1995076"/>
                <a:gd name="connsiteX10" fmla="*/ 548513 w 551878"/>
                <a:gd name="connsiteY10" fmla="*/ 957394 h 1995076"/>
                <a:gd name="connsiteX11" fmla="*/ 551561 w 551878"/>
                <a:gd name="connsiteY11" fmla="*/ 982032 h 1995076"/>
                <a:gd name="connsiteX12" fmla="*/ 525907 w 551878"/>
                <a:gd name="connsiteY12" fmla="*/ 1048771 h 1995076"/>
                <a:gd name="connsiteX13" fmla="*/ 517398 w 551878"/>
                <a:gd name="connsiteY13" fmla="*/ 1066805 h 1995076"/>
                <a:gd name="connsiteX14" fmla="*/ 474853 w 551878"/>
                <a:gd name="connsiteY14" fmla="*/ 1280547 h 1995076"/>
                <a:gd name="connsiteX15" fmla="*/ 454787 w 551878"/>
                <a:gd name="connsiteY15" fmla="*/ 1444505 h 1995076"/>
                <a:gd name="connsiteX16" fmla="*/ 479933 w 551878"/>
                <a:gd name="connsiteY16" fmla="*/ 1507243 h 1995076"/>
                <a:gd name="connsiteX17" fmla="*/ 507619 w 551878"/>
                <a:gd name="connsiteY17" fmla="*/ 1601922 h 1995076"/>
                <a:gd name="connsiteX18" fmla="*/ 513080 w 551878"/>
                <a:gd name="connsiteY18" fmla="*/ 1673995 h 1995076"/>
                <a:gd name="connsiteX19" fmla="*/ 535686 w 551878"/>
                <a:gd name="connsiteY19" fmla="*/ 1896056 h 1995076"/>
                <a:gd name="connsiteX20" fmla="*/ 526606 w 551878"/>
                <a:gd name="connsiteY20" fmla="*/ 1926091 h 1995076"/>
                <a:gd name="connsiteX21" fmla="*/ 485712 w 551878"/>
                <a:gd name="connsiteY21" fmla="*/ 1897580 h 1995076"/>
                <a:gd name="connsiteX22" fmla="*/ 431229 w 551878"/>
                <a:gd name="connsiteY22" fmla="*/ 1582618 h 1995076"/>
                <a:gd name="connsiteX23" fmla="*/ 373761 w 551878"/>
                <a:gd name="connsiteY23" fmla="*/ 1530357 h 1995076"/>
                <a:gd name="connsiteX24" fmla="*/ 341059 w 551878"/>
                <a:gd name="connsiteY24" fmla="*/ 1520579 h 1995076"/>
                <a:gd name="connsiteX25" fmla="*/ 282131 w 551878"/>
                <a:gd name="connsiteY25" fmla="*/ 1546486 h 1995076"/>
                <a:gd name="connsiteX26" fmla="*/ 294831 w 551878"/>
                <a:gd name="connsiteY26" fmla="*/ 1596144 h 1995076"/>
                <a:gd name="connsiteX27" fmla="*/ 321945 w 551878"/>
                <a:gd name="connsiteY27" fmla="*/ 1640086 h 1995076"/>
                <a:gd name="connsiteX28" fmla="*/ 342710 w 551878"/>
                <a:gd name="connsiteY28" fmla="*/ 1678694 h 1995076"/>
                <a:gd name="connsiteX29" fmla="*/ 372809 w 551878"/>
                <a:gd name="connsiteY29" fmla="*/ 1712159 h 1995076"/>
                <a:gd name="connsiteX30" fmla="*/ 349504 w 551878"/>
                <a:gd name="connsiteY30" fmla="*/ 1763467 h 1995076"/>
                <a:gd name="connsiteX31" fmla="*/ 321310 w 551878"/>
                <a:gd name="connsiteY31" fmla="*/ 1790201 h 1995076"/>
                <a:gd name="connsiteX32" fmla="*/ 320675 w 551878"/>
                <a:gd name="connsiteY32" fmla="*/ 1792360 h 1995076"/>
                <a:gd name="connsiteX33" fmla="*/ 320993 w 551878"/>
                <a:gd name="connsiteY33" fmla="*/ 1788804 h 1995076"/>
                <a:gd name="connsiteX34" fmla="*/ 350520 w 551878"/>
                <a:gd name="connsiteY34" fmla="*/ 1763912 h 1995076"/>
                <a:gd name="connsiteX35" fmla="*/ 385763 w 551878"/>
                <a:gd name="connsiteY35" fmla="*/ 1804425 h 1995076"/>
                <a:gd name="connsiteX36" fmla="*/ 388874 w 551878"/>
                <a:gd name="connsiteY36" fmla="*/ 1912502 h 1995076"/>
                <a:gd name="connsiteX37" fmla="*/ 353060 w 551878"/>
                <a:gd name="connsiteY37" fmla="*/ 1955365 h 1995076"/>
                <a:gd name="connsiteX38" fmla="*/ 316484 w 551878"/>
                <a:gd name="connsiteY38" fmla="*/ 1922154 h 1995076"/>
                <a:gd name="connsiteX39" fmla="*/ 303975 w 551878"/>
                <a:gd name="connsiteY39" fmla="*/ 1913963 h 1995076"/>
                <a:gd name="connsiteX40" fmla="*/ 286576 w 551878"/>
                <a:gd name="connsiteY40" fmla="*/ 1936378 h 1995076"/>
                <a:gd name="connsiteX41" fmla="*/ 216916 w 551878"/>
                <a:gd name="connsiteY41" fmla="*/ 1992386 h 1995076"/>
                <a:gd name="connsiteX42" fmla="*/ 123317 w 551878"/>
                <a:gd name="connsiteY42" fmla="*/ 1938093 h 1995076"/>
                <a:gd name="connsiteX43" fmla="*/ 60071 w 551878"/>
                <a:gd name="connsiteY43" fmla="*/ 1712667 h 1995076"/>
                <a:gd name="connsiteX44" fmla="*/ 24194 w 551878"/>
                <a:gd name="connsiteY44" fmla="*/ 1580586 h 1995076"/>
                <a:gd name="connsiteX45" fmla="*/ 16701 w 551878"/>
                <a:gd name="connsiteY45" fmla="*/ 1418978 h 1995076"/>
                <a:gd name="connsiteX46" fmla="*/ 254 w 551878"/>
                <a:gd name="connsiteY46" fmla="*/ 1284929 h 1995076"/>
                <a:gd name="connsiteX47" fmla="*/ 254 w 551878"/>
                <a:gd name="connsiteY47" fmla="*/ 1088522 h 1995076"/>
                <a:gd name="connsiteX48" fmla="*/ 20193 w 551878"/>
                <a:gd name="connsiteY48" fmla="*/ 1081918 h 1995076"/>
                <a:gd name="connsiteX49" fmla="*/ 93282 w 551878"/>
                <a:gd name="connsiteY49" fmla="*/ 1166120 h 1995076"/>
                <a:gd name="connsiteX50" fmla="*/ 173292 w 551878"/>
                <a:gd name="connsiteY50" fmla="*/ 1276293 h 1995076"/>
                <a:gd name="connsiteX51" fmla="*/ 225616 w 551878"/>
                <a:gd name="connsiteY51" fmla="*/ 1338777 h 1995076"/>
                <a:gd name="connsiteX52" fmla="*/ 275590 w 551878"/>
                <a:gd name="connsiteY52" fmla="*/ 1406342 h 1995076"/>
                <a:gd name="connsiteX53" fmla="*/ 191834 w 551878"/>
                <a:gd name="connsiteY53" fmla="*/ 1196917 h 1995076"/>
                <a:gd name="connsiteX54" fmla="*/ 80645 w 551878"/>
                <a:gd name="connsiteY54" fmla="*/ 1001463 h 1995076"/>
                <a:gd name="connsiteX55" fmla="*/ 85979 w 551878"/>
                <a:gd name="connsiteY55" fmla="*/ 936947 h 1995076"/>
                <a:gd name="connsiteX56" fmla="*/ 126111 w 551878"/>
                <a:gd name="connsiteY56" fmla="*/ 959617 h 1995076"/>
                <a:gd name="connsiteX57" fmla="*/ 112458 w 551878"/>
                <a:gd name="connsiteY57" fmla="*/ 871034 h 1995076"/>
                <a:gd name="connsiteX58" fmla="*/ 107569 w 551878"/>
                <a:gd name="connsiteY58" fmla="*/ 856175 h 1995076"/>
                <a:gd name="connsiteX59" fmla="*/ 94171 w 551878"/>
                <a:gd name="connsiteY59" fmla="*/ 750129 h 1995076"/>
                <a:gd name="connsiteX60" fmla="*/ 52832 w 551878"/>
                <a:gd name="connsiteY60" fmla="*/ 641734 h 1995076"/>
                <a:gd name="connsiteX61" fmla="*/ 191 w 551878"/>
                <a:gd name="connsiteY61" fmla="*/ 581219 h 1995076"/>
                <a:gd name="connsiteX62" fmla="*/ 63 w 551878"/>
                <a:gd name="connsiteY62" fmla="*/ 254 h 199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51878" h="1995076">
                  <a:moveTo>
                    <a:pt x="0" y="0"/>
                  </a:moveTo>
                  <a:cubicBezTo>
                    <a:pt x="36957" y="51816"/>
                    <a:pt x="79883" y="97854"/>
                    <a:pt x="120904" y="145797"/>
                  </a:cubicBezTo>
                  <a:cubicBezTo>
                    <a:pt x="131064" y="157671"/>
                    <a:pt x="139510" y="171133"/>
                    <a:pt x="152273" y="180214"/>
                  </a:cubicBezTo>
                  <a:cubicBezTo>
                    <a:pt x="181102" y="185040"/>
                    <a:pt x="192278" y="217108"/>
                    <a:pt x="215646" y="228728"/>
                  </a:cubicBezTo>
                  <a:cubicBezTo>
                    <a:pt x="245554" y="243460"/>
                    <a:pt x="260033" y="266130"/>
                    <a:pt x="270002" y="299468"/>
                  </a:cubicBezTo>
                  <a:cubicBezTo>
                    <a:pt x="281178" y="336805"/>
                    <a:pt x="306578" y="366016"/>
                    <a:pt x="335026" y="392305"/>
                  </a:cubicBezTo>
                  <a:cubicBezTo>
                    <a:pt x="367792" y="422658"/>
                    <a:pt x="395351" y="458917"/>
                    <a:pt x="421767" y="495938"/>
                  </a:cubicBezTo>
                  <a:cubicBezTo>
                    <a:pt x="432625" y="583695"/>
                    <a:pt x="449834" y="669103"/>
                    <a:pt x="484569" y="750574"/>
                  </a:cubicBezTo>
                  <a:cubicBezTo>
                    <a:pt x="500952" y="788928"/>
                    <a:pt x="512000" y="830330"/>
                    <a:pt x="526352" y="870018"/>
                  </a:cubicBezTo>
                  <a:cubicBezTo>
                    <a:pt x="526034" y="876431"/>
                    <a:pt x="525145" y="882718"/>
                    <a:pt x="524637" y="889131"/>
                  </a:cubicBezTo>
                  <a:cubicBezTo>
                    <a:pt x="519684" y="917071"/>
                    <a:pt x="540004" y="934852"/>
                    <a:pt x="548513" y="957394"/>
                  </a:cubicBezTo>
                  <a:cubicBezTo>
                    <a:pt x="550799" y="965395"/>
                    <a:pt x="552641" y="973523"/>
                    <a:pt x="551561" y="982032"/>
                  </a:cubicBezTo>
                  <a:cubicBezTo>
                    <a:pt x="546735" y="1005909"/>
                    <a:pt x="543052" y="1030229"/>
                    <a:pt x="525907" y="1048771"/>
                  </a:cubicBezTo>
                  <a:cubicBezTo>
                    <a:pt x="521525" y="1053534"/>
                    <a:pt x="518096" y="1060201"/>
                    <a:pt x="517398" y="1066805"/>
                  </a:cubicBezTo>
                  <a:cubicBezTo>
                    <a:pt x="509905" y="1139577"/>
                    <a:pt x="487426" y="1208855"/>
                    <a:pt x="474853" y="1280547"/>
                  </a:cubicBezTo>
                  <a:cubicBezTo>
                    <a:pt x="465328" y="1334904"/>
                    <a:pt x="472694" y="1391165"/>
                    <a:pt x="454787" y="1444505"/>
                  </a:cubicBezTo>
                  <a:cubicBezTo>
                    <a:pt x="445897" y="1471048"/>
                    <a:pt x="460185" y="1491178"/>
                    <a:pt x="479933" y="1507243"/>
                  </a:cubicBezTo>
                  <a:cubicBezTo>
                    <a:pt x="523177" y="1542486"/>
                    <a:pt x="523939" y="1546423"/>
                    <a:pt x="507619" y="1601922"/>
                  </a:cubicBezTo>
                  <a:cubicBezTo>
                    <a:pt x="500380" y="1626497"/>
                    <a:pt x="505714" y="1651008"/>
                    <a:pt x="513080" y="1673995"/>
                  </a:cubicBezTo>
                  <a:cubicBezTo>
                    <a:pt x="536321" y="1746322"/>
                    <a:pt x="524193" y="1822522"/>
                    <a:pt x="535686" y="1896056"/>
                  </a:cubicBezTo>
                  <a:cubicBezTo>
                    <a:pt x="537274" y="1906343"/>
                    <a:pt x="535115" y="1917963"/>
                    <a:pt x="526606" y="1926091"/>
                  </a:cubicBezTo>
                  <a:cubicBezTo>
                    <a:pt x="499682" y="1938728"/>
                    <a:pt x="489395" y="1923043"/>
                    <a:pt x="485712" y="1897580"/>
                  </a:cubicBezTo>
                  <a:cubicBezTo>
                    <a:pt x="470535" y="1791979"/>
                    <a:pt x="450787" y="1687330"/>
                    <a:pt x="431229" y="1582618"/>
                  </a:cubicBezTo>
                  <a:cubicBezTo>
                    <a:pt x="423037" y="1538740"/>
                    <a:pt x="417132" y="1532898"/>
                    <a:pt x="373761" y="1530357"/>
                  </a:cubicBezTo>
                  <a:cubicBezTo>
                    <a:pt x="361887" y="1529659"/>
                    <a:pt x="352171" y="1523118"/>
                    <a:pt x="341059" y="1520579"/>
                  </a:cubicBezTo>
                  <a:cubicBezTo>
                    <a:pt x="315786" y="1514800"/>
                    <a:pt x="296545" y="1523880"/>
                    <a:pt x="282131" y="1546486"/>
                  </a:cubicBezTo>
                  <a:cubicBezTo>
                    <a:pt x="267843" y="1568711"/>
                    <a:pt x="285623" y="1580777"/>
                    <a:pt x="294831" y="1596144"/>
                  </a:cubicBezTo>
                  <a:cubicBezTo>
                    <a:pt x="303657" y="1610939"/>
                    <a:pt x="316865" y="1622624"/>
                    <a:pt x="321945" y="1640086"/>
                  </a:cubicBezTo>
                  <a:cubicBezTo>
                    <a:pt x="321183" y="1657612"/>
                    <a:pt x="321056" y="1672598"/>
                    <a:pt x="342710" y="1678694"/>
                  </a:cubicBezTo>
                  <a:cubicBezTo>
                    <a:pt x="356553" y="1682568"/>
                    <a:pt x="366459" y="1697109"/>
                    <a:pt x="372809" y="1712159"/>
                  </a:cubicBezTo>
                  <a:cubicBezTo>
                    <a:pt x="383413" y="1737242"/>
                    <a:pt x="374396" y="1757117"/>
                    <a:pt x="349504" y="1763467"/>
                  </a:cubicBezTo>
                  <a:cubicBezTo>
                    <a:pt x="336212" y="1766851"/>
                    <a:pt x="326814" y="1775767"/>
                    <a:pt x="321310" y="1790201"/>
                  </a:cubicBezTo>
                  <a:cubicBezTo>
                    <a:pt x="319278" y="1795217"/>
                    <a:pt x="325692" y="1793122"/>
                    <a:pt x="320675" y="1792360"/>
                  </a:cubicBezTo>
                  <a:cubicBezTo>
                    <a:pt x="319786" y="1792233"/>
                    <a:pt x="320548" y="1791153"/>
                    <a:pt x="320993" y="1788804"/>
                  </a:cubicBezTo>
                  <a:cubicBezTo>
                    <a:pt x="324358" y="1771531"/>
                    <a:pt x="334645" y="1763721"/>
                    <a:pt x="350520" y="1763912"/>
                  </a:cubicBezTo>
                  <a:cubicBezTo>
                    <a:pt x="375158" y="1764229"/>
                    <a:pt x="384620" y="1787978"/>
                    <a:pt x="385763" y="1804425"/>
                  </a:cubicBezTo>
                  <a:cubicBezTo>
                    <a:pt x="388303" y="1840112"/>
                    <a:pt x="402463" y="1875990"/>
                    <a:pt x="388874" y="1912502"/>
                  </a:cubicBezTo>
                  <a:cubicBezTo>
                    <a:pt x="381699" y="1931870"/>
                    <a:pt x="375603" y="1951492"/>
                    <a:pt x="353060" y="1955365"/>
                  </a:cubicBezTo>
                  <a:cubicBezTo>
                    <a:pt x="329121" y="1959493"/>
                    <a:pt x="324104" y="1939172"/>
                    <a:pt x="316484" y="1922154"/>
                  </a:cubicBezTo>
                  <a:cubicBezTo>
                    <a:pt x="314135" y="1916947"/>
                    <a:pt x="308801" y="1915487"/>
                    <a:pt x="303975" y="1913963"/>
                  </a:cubicBezTo>
                  <a:cubicBezTo>
                    <a:pt x="286893" y="1911613"/>
                    <a:pt x="287909" y="1922726"/>
                    <a:pt x="286576" y="1936378"/>
                  </a:cubicBezTo>
                  <a:cubicBezTo>
                    <a:pt x="280734" y="1996386"/>
                    <a:pt x="274003" y="1999434"/>
                    <a:pt x="216916" y="1992386"/>
                  </a:cubicBezTo>
                  <a:cubicBezTo>
                    <a:pt x="177927" y="1987560"/>
                    <a:pt x="144018" y="1977209"/>
                    <a:pt x="123317" y="1938093"/>
                  </a:cubicBezTo>
                  <a:cubicBezTo>
                    <a:pt x="93790" y="1865639"/>
                    <a:pt x="72263" y="1790518"/>
                    <a:pt x="60071" y="1712667"/>
                  </a:cubicBezTo>
                  <a:cubicBezTo>
                    <a:pt x="52896" y="1667074"/>
                    <a:pt x="27496" y="1628275"/>
                    <a:pt x="24194" y="1580586"/>
                  </a:cubicBezTo>
                  <a:cubicBezTo>
                    <a:pt x="20511" y="1526801"/>
                    <a:pt x="20511" y="1472826"/>
                    <a:pt x="16701" y="1418978"/>
                  </a:cubicBezTo>
                  <a:cubicBezTo>
                    <a:pt x="13462" y="1373639"/>
                    <a:pt x="4636" y="1329697"/>
                    <a:pt x="254" y="1284929"/>
                  </a:cubicBezTo>
                  <a:cubicBezTo>
                    <a:pt x="254" y="1219460"/>
                    <a:pt x="254" y="1153991"/>
                    <a:pt x="254" y="1088522"/>
                  </a:cubicBezTo>
                  <a:cubicBezTo>
                    <a:pt x="5842" y="1082172"/>
                    <a:pt x="15049" y="1076076"/>
                    <a:pt x="20193" y="1081918"/>
                  </a:cubicBezTo>
                  <a:cubicBezTo>
                    <a:pt x="44958" y="1109859"/>
                    <a:pt x="83249" y="1127130"/>
                    <a:pt x="93282" y="1166120"/>
                  </a:cubicBezTo>
                  <a:cubicBezTo>
                    <a:pt x="106172" y="1216222"/>
                    <a:pt x="138811" y="1247591"/>
                    <a:pt x="173292" y="1276293"/>
                  </a:cubicBezTo>
                  <a:cubicBezTo>
                    <a:pt x="195009" y="1294390"/>
                    <a:pt x="214630" y="1311599"/>
                    <a:pt x="225616" y="1338777"/>
                  </a:cubicBezTo>
                  <a:cubicBezTo>
                    <a:pt x="236538" y="1365828"/>
                    <a:pt x="259017" y="1382783"/>
                    <a:pt x="275590" y="1406342"/>
                  </a:cubicBezTo>
                  <a:cubicBezTo>
                    <a:pt x="277495" y="1339793"/>
                    <a:pt x="249047" y="1262640"/>
                    <a:pt x="191834" y="1196917"/>
                  </a:cubicBezTo>
                  <a:cubicBezTo>
                    <a:pt x="141859" y="1139577"/>
                    <a:pt x="108204" y="1072774"/>
                    <a:pt x="80645" y="1001463"/>
                  </a:cubicBezTo>
                  <a:cubicBezTo>
                    <a:pt x="72263" y="979810"/>
                    <a:pt x="67374" y="956886"/>
                    <a:pt x="85979" y="936947"/>
                  </a:cubicBezTo>
                  <a:cubicBezTo>
                    <a:pt x="106934" y="926279"/>
                    <a:pt x="112903" y="948949"/>
                    <a:pt x="126111" y="959617"/>
                  </a:cubicBezTo>
                  <a:cubicBezTo>
                    <a:pt x="126809" y="927613"/>
                    <a:pt x="128270" y="897831"/>
                    <a:pt x="112458" y="871034"/>
                  </a:cubicBezTo>
                  <a:cubicBezTo>
                    <a:pt x="109728" y="866462"/>
                    <a:pt x="105283" y="859604"/>
                    <a:pt x="107569" y="856175"/>
                  </a:cubicBezTo>
                  <a:cubicBezTo>
                    <a:pt x="134366" y="816487"/>
                    <a:pt x="94425" y="786578"/>
                    <a:pt x="94171" y="750129"/>
                  </a:cubicBezTo>
                  <a:cubicBezTo>
                    <a:pt x="93853" y="710378"/>
                    <a:pt x="64072" y="679390"/>
                    <a:pt x="52832" y="641734"/>
                  </a:cubicBezTo>
                  <a:cubicBezTo>
                    <a:pt x="44514" y="613857"/>
                    <a:pt x="14986" y="604269"/>
                    <a:pt x="191" y="581219"/>
                  </a:cubicBezTo>
                  <a:cubicBezTo>
                    <a:pt x="191" y="387543"/>
                    <a:pt x="127" y="193867"/>
                    <a:pt x="63" y="25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C4A71C5A-895E-46EA-BC6A-078001C8ED9F}"/>
                </a:ext>
              </a:extLst>
            </p:cNvPr>
            <p:cNvSpPr/>
            <p:nvPr/>
          </p:nvSpPr>
          <p:spPr>
            <a:xfrm>
              <a:off x="9333215" y="1968"/>
              <a:ext cx="673417" cy="2257880"/>
            </a:xfrm>
            <a:custGeom>
              <a:avLst/>
              <a:gdLst>
                <a:gd name="connsiteX0" fmla="*/ 99075 w 673417"/>
                <a:gd name="connsiteY0" fmla="*/ 64 h 2257880"/>
                <a:gd name="connsiteX1" fmla="*/ 312371 w 673417"/>
                <a:gd name="connsiteY1" fmla="*/ 64 h 2257880"/>
                <a:gd name="connsiteX2" fmla="*/ 281891 w 673417"/>
                <a:gd name="connsiteY2" fmla="*/ 35751 h 2257880"/>
                <a:gd name="connsiteX3" fmla="*/ 243093 w 673417"/>
                <a:gd name="connsiteY3" fmla="*/ 106427 h 2257880"/>
                <a:gd name="connsiteX4" fmla="*/ 281891 w 673417"/>
                <a:gd name="connsiteY4" fmla="*/ 267844 h 2257880"/>
                <a:gd name="connsiteX5" fmla="*/ 275668 w 673417"/>
                <a:gd name="connsiteY5" fmla="*/ 290641 h 2257880"/>
                <a:gd name="connsiteX6" fmla="*/ 257063 w 673417"/>
                <a:gd name="connsiteY6" fmla="*/ 372556 h 2257880"/>
                <a:gd name="connsiteX7" fmla="*/ 251983 w 673417"/>
                <a:gd name="connsiteY7" fmla="*/ 415546 h 2257880"/>
                <a:gd name="connsiteX8" fmla="*/ 244744 w 673417"/>
                <a:gd name="connsiteY8" fmla="*/ 456821 h 2257880"/>
                <a:gd name="connsiteX9" fmla="*/ 285955 w 673417"/>
                <a:gd name="connsiteY9" fmla="*/ 462981 h 2257880"/>
                <a:gd name="connsiteX10" fmla="*/ 297322 w 673417"/>
                <a:gd name="connsiteY10" fmla="*/ 462663 h 2257880"/>
                <a:gd name="connsiteX11" fmla="*/ 344820 w 673417"/>
                <a:gd name="connsiteY11" fmla="*/ 457583 h 2257880"/>
                <a:gd name="connsiteX12" fmla="*/ 406987 w 673417"/>
                <a:gd name="connsiteY12" fmla="*/ 464378 h 2257880"/>
                <a:gd name="connsiteX13" fmla="*/ 438927 w 673417"/>
                <a:gd name="connsiteY13" fmla="*/ 483999 h 2257880"/>
                <a:gd name="connsiteX14" fmla="*/ 486489 w 673417"/>
                <a:gd name="connsiteY14" fmla="*/ 419356 h 2257880"/>
                <a:gd name="connsiteX15" fmla="*/ 508587 w 673417"/>
                <a:gd name="connsiteY15" fmla="*/ 372556 h 2257880"/>
                <a:gd name="connsiteX16" fmla="*/ 447245 w 673417"/>
                <a:gd name="connsiteY16" fmla="*/ 334583 h 2257880"/>
                <a:gd name="connsiteX17" fmla="*/ 459120 w 673417"/>
                <a:gd name="connsiteY17" fmla="*/ 274004 h 2257880"/>
                <a:gd name="connsiteX18" fmla="*/ 538368 w 673417"/>
                <a:gd name="connsiteY18" fmla="*/ 225998 h 2257880"/>
                <a:gd name="connsiteX19" fmla="*/ 582246 w 673417"/>
                <a:gd name="connsiteY19" fmla="*/ 235332 h 2257880"/>
                <a:gd name="connsiteX20" fmla="*/ 659018 w 673417"/>
                <a:gd name="connsiteY20" fmla="*/ 383415 h 2257880"/>
                <a:gd name="connsiteX21" fmla="*/ 643588 w 673417"/>
                <a:gd name="connsiteY21" fmla="*/ 445010 h 2257880"/>
                <a:gd name="connsiteX22" fmla="*/ 561545 w 673417"/>
                <a:gd name="connsiteY22" fmla="*/ 503748 h 2257880"/>
                <a:gd name="connsiteX23" fmla="*/ 510809 w 673417"/>
                <a:gd name="connsiteY23" fmla="*/ 600903 h 2257880"/>
                <a:gd name="connsiteX24" fmla="*/ 527446 w 673417"/>
                <a:gd name="connsiteY24" fmla="*/ 612079 h 2257880"/>
                <a:gd name="connsiteX25" fmla="*/ 590946 w 673417"/>
                <a:gd name="connsiteY25" fmla="*/ 568074 h 2257880"/>
                <a:gd name="connsiteX26" fmla="*/ 644540 w 673417"/>
                <a:gd name="connsiteY26" fmla="*/ 556644 h 2257880"/>
                <a:gd name="connsiteX27" fmla="*/ 667146 w 673417"/>
                <a:gd name="connsiteY27" fmla="*/ 598109 h 2257880"/>
                <a:gd name="connsiteX28" fmla="*/ 646572 w 673417"/>
                <a:gd name="connsiteY28" fmla="*/ 700662 h 2257880"/>
                <a:gd name="connsiteX29" fmla="*/ 606377 w 673417"/>
                <a:gd name="connsiteY29" fmla="*/ 728158 h 2257880"/>
                <a:gd name="connsiteX30" fmla="*/ 569229 w 673417"/>
                <a:gd name="connsiteY30" fmla="*/ 759908 h 2257880"/>
                <a:gd name="connsiteX31" fmla="*/ 557481 w 673417"/>
                <a:gd name="connsiteY31" fmla="*/ 807216 h 2257880"/>
                <a:gd name="connsiteX32" fmla="*/ 527382 w 673417"/>
                <a:gd name="connsiteY32" fmla="*/ 833505 h 2257880"/>
                <a:gd name="connsiteX33" fmla="*/ 433339 w 673417"/>
                <a:gd name="connsiteY33" fmla="*/ 879606 h 2257880"/>
                <a:gd name="connsiteX34" fmla="*/ 351170 w 673417"/>
                <a:gd name="connsiteY34" fmla="*/ 948060 h 2257880"/>
                <a:gd name="connsiteX35" fmla="*/ 302719 w 673417"/>
                <a:gd name="connsiteY35" fmla="*/ 970856 h 2257880"/>
                <a:gd name="connsiteX36" fmla="*/ 279034 w 673417"/>
                <a:gd name="connsiteY36" fmla="*/ 929454 h 2257880"/>
                <a:gd name="connsiteX37" fmla="*/ 261317 w 673417"/>
                <a:gd name="connsiteY37" fmla="*/ 876622 h 2257880"/>
                <a:gd name="connsiteX38" fmla="*/ 251475 w 673417"/>
                <a:gd name="connsiteY38" fmla="*/ 839538 h 2257880"/>
                <a:gd name="connsiteX39" fmla="*/ 236489 w 673417"/>
                <a:gd name="connsiteY39" fmla="*/ 795151 h 2257880"/>
                <a:gd name="connsiteX40" fmla="*/ 250459 w 673417"/>
                <a:gd name="connsiteY40" fmla="*/ 876558 h 2257880"/>
                <a:gd name="connsiteX41" fmla="*/ 280431 w 673417"/>
                <a:gd name="connsiteY41" fmla="*/ 974730 h 2257880"/>
                <a:gd name="connsiteX42" fmla="*/ 339232 w 673417"/>
                <a:gd name="connsiteY42" fmla="*/ 978984 h 2257880"/>
                <a:gd name="connsiteX43" fmla="*/ 440959 w 673417"/>
                <a:gd name="connsiteY43" fmla="*/ 973206 h 2257880"/>
                <a:gd name="connsiteX44" fmla="*/ 449087 w 673417"/>
                <a:gd name="connsiteY44" fmla="*/ 1008067 h 2257880"/>
                <a:gd name="connsiteX45" fmla="*/ 469597 w 673417"/>
                <a:gd name="connsiteY45" fmla="*/ 1037595 h 2257880"/>
                <a:gd name="connsiteX46" fmla="*/ 536463 w 673417"/>
                <a:gd name="connsiteY46" fmla="*/ 1125099 h 2257880"/>
                <a:gd name="connsiteX47" fmla="*/ 495632 w 673417"/>
                <a:gd name="connsiteY47" fmla="*/ 1143260 h 2257880"/>
                <a:gd name="connsiteX48" fmla="*/ 378919 w 673417"/>
                <a:gd name="connsiteY48" fmla="*/ 1065408 h 2257880"/>
                <a:gd name="connsiteX49" fmla="*/ 258396 w 673417"/>
                <a:gd name="connsiteY49" fmla="*/ 1094872 h 2257880"/>
                <a:gd name="connsiteX50" fmla="*/ 237568 w 673417"/>
                <a:gd name="connsiteY50" fmla="*/ 1173994 h 2257880"/>
                <a:gd name="connsiteX51" fmla="*/ 300815 w 673417"/>
                <a:gd name="connsiteY51" fmla="*/ 1219968 h 2257880"/>
                <a:gd name="connsiteX52" fmla="*/ 331485 w 673417"/>
                <a:gd name="connsiteY52" fmla="*/ 1259275 h 2257880"/>
                <a:gd name="connsiteX53" fmla="*/ 306529 w 673417"/>
                <a:gd name="connsiteY53" fmla="*/ 1285373 h 2257880"/>
                <a:gd name="connsiteX54" fmla="*/ 299417 w 673417"/>
                <a:gd name="connsiteY54" fmla="*/ 1282579 h 2257880"/>
                <a:gd name="connsiteX55" fmla="*/ 302402 w 673417"/>
                <a:gd name="connsiteY55" fmla="*/ 1284103 h 2257880"/>
                <a:gd name="connsiteX56" fmla="*/ 371490 w 673417"/>
                <a:gd name="connsiteY56" fmla="*/ 1316679 h 2257880"/>
                <a:gd name="connsiteX57" fmla="*/ 390350 w 673417"/>
                <a:gd name="connsiteY57" fmla="*/ 1317631 h 2257880"/>
                <a:gd name="connsiteX58" fmla="*/ 327866 w 673417"/>
                <a:gd name="connsiteY58" fmla="*/ 1291533 h 2257880"/>
                <a:gd name="connsiteX59" fmla="*/ 350471 w 673417"/>
                <a:gd name="connsiteY59" fmla="*/ 1258068 h 2257880"/>
                <a:gd name="connsiteX60" fmla="*/ 400065 w 673417"/>
                <a:gd name="connsiteY60" fmla="*/ 1234510 h 2257880"/>
                <a:gd name="connsiteX61" fmla="*/ 481028 w 673417"/>
                <a:gd name="connsiteY61" fmla="*/ 1211268 h 2257880"/>
                <a:gd name="connsiteX62" fmla="*/ 488838 w 673417"/>
                <a:gd name="connsiteY62" fmla="*/ 1232287 h 2257880"/>
                <a:gd name="connsiteX63" fmla="*/ 506681 w 673417"/>
                <a:gd name="connsiteY63" fmla="*/ 1250385 h 2257880"/>
                <a:gd name="connsiteX64" fmla="*/ 601551 w 673417"/>
                <a:gd name="connsiteY64" fmla="*/ 1259084 h 2257880"/>
                <a:gd name="connsiteX65" fmla="*/ 657304 w 673417"/>
                <a:gd name="connsiteY65" fmla="*/ 1290517 h 2257880"/>
                <a:gd name="connsiteX66" fmla="*/ 672734 w 673417"/>
                <a:gd name="connsiteY66" fmla="*/ 1318139 h 2257880"/>
                <a:gd name="connsiteX67" fmla="*/ 598947 w 673417"/>
                <a:gd name="connsiteY67" fmla="*/ 1348429 h 2257880"/>
                <a:gd name="connsiteX68" fmla="*/ 568912 w 673417"/>
                <a:gd name="connsiteY68" fmla="*/ 1331093 h 2257880"/>
                <a:gd name="connsiteX69" fmla="*/ 562244 w 673417"/>
                <a:gd name="connsiteY69" fmla="*/ 1376179 h 2257880"/>
                <a:gd name="connsiteX70" fmla="*/ 597741 w 673417"/>
                <a:gd name="connsiteY70" fmla="*/ 1414596 h 2257880"/>
                <a:gd name="connsiteX71" fmla="*/ 623204 w 673417"/>
                <a:gd name="connsiteY71" fmla="*/ 1480446 h 2257880"/>
                <a:gd name="connsiteX72" fmla="*/ 650318 w 673417"/>
                <a:gd name="connsiteY72" fmla="*/ 1469270 h 2257880"/>
                <a:gd name="connsiteX73" fmla="*/ 631904 w 673417"/>
                <a:gd name="connsiteY73" fmla="*/ 1555440 h 2257880"/>
                <a:gd name="connsiteX74" fmla="*/ 601804 w 673417"/>
                <a:gd name="connsiteY74" fmla="*/ 1591064 h 2257880"/>
                <a:gd name="connsiteX75" fmla="*/ 515064 w 673417"/>
                <a:gd name="connsiteY75" fmla="*/ 1697236 h 2257880"/>
                <a:gd name="connsiteX76" fmla="*/ 485790 w 673417"/>
                <a:gd name="connsiteY76" fmla="*/ 1820490 h 2257880"/>
                <a:gd name="connsiteX77" fmla="*/ 386158 w 673417"/>
                <a:gd name="connsiteY77" fmla="*/ 2026358 h 2257880"/>
                <a:gd name="connsiteX78" fmla="*/ 332691 w 673417"/>
                <a:gd name="connsiteY78" fmla="*/ 2009531 h 2257880"/>
                <a:gd name="connsiteX79" fmla="*/ 269318 w 673417"/>
                <a:gd name="connsiteY79" fmla="*/ 2042106 h 2257880"/>
                <a:gd name="connsiteX80" fmla="*/ 298211 w 673417"/>
                <a:gd name="connsiteY80" fmla="*/ 2082556 h 2257880"/>
                <a:gd name="connsiteX81" fmla="*/ 339930 w 673417"/>
                <a:gd name="connsiteY81" fmla="*/ 2089922 h 2257880"/>
                <a:gd name="connsiteX82" fmla="*/ 333009 w 673417"/>
                <a:gd name="connsiteY82" fmla="*/ 2182823 h 2257880"/>
                <a:gd name="connsiteX83" fmla="*/ 237505 w 673417"/>
                <a:gd name="connsiteY83" fmla="*/ 2257881 h 2257880"/>
                <a:gd name="connsiteX84" fmla="*/ 211343 w 673417"/>
                <a:gd name="connsiteY84" fmla="*/ 2233306 h 2257880"/>
                <a:gd name="connsiteX85" fmla="*/ 219471 w 673417"/>
                <a:gd name="connsiteY85" fmla="*/ 2122371 h 2257880"/>
                <a:gd name="connsiteX86" fmla="*/ 146827 w 673417"/>
                <a:gd name="connsiteY86" fmla="*/ 1999371 h 2257880"/>
                <a:gd name="connsiteX87" fmla="*/ 114188 w 673417"/>
                <a:gd name="connsiteY87" fmla="*/ 1979432 h 2257880"/>
                <a:gd name="connsiteX88" fmla="*/ 13223 w 673417"/>
                <a:gd name="connsiteY88" fmla="*/ 1845319 h 2257880"/>
                <a:gd name="connsiteX89" fmla="*/ 16334 w 673417"/>
                <a:gd name="connsiteY89" fmla="*/ 1817569 h 2257880"/>
                <a:gd name="connsiteX90" fmla="*/ 38687 w 673417"/>
                <a:gd name="connsiteY90" fmla="*/ 1737559 h 2257880"/>
                <a:gd name="connsiteX91" fmla="*/ 65991 w 673417"/>
                <a:gd name="connsiteY91" fmla="*/ 1690378 h 2257880"/>
                <a:gd name="connsiteX92" fmla="*/ 72659 w 673417"/>
                <a:gd name="connsiteY92" fmla="*/ 1657675 h 2257880"/>
                <a:gd name="connsiteX93" fmla="*/ 30178 w 673417"/>
                <a:gd name="connsiteY93" fmla="*/ 1517911 h 2257880"/>
                <a:gd name="connsiteX94" fmla="*/ 7444 w 673417"/>
                <a:gd name="connsiteY94" fmla="*/ 1395165 h 2257880"/>
                <a:gd name="connsiteX95" fmla="*/ 1983 w 673417"/>
                <a:gd name="connsiteY95" fmla="*/ 1361066 h 2257880"/>
                <a:gd name="connsiteX96" fmla="*/ 6047 w 673417"/>
                <a:gd name="connsiteY96" fmla="*/ 1289374 h 2257880"/>
                <a:gd name="connsiteX97" fmla="*/ 63515 w 673417"/>
                <a:gd name="connsiteY97" fmla="*/ 1244924 h 2257880"/>
                <a:gd name="connsiteX98" fmla="*/ 128793 w 673417"/>
                <a:gd name="connsiteY98" fmla="*/ 1340682 h 2257880"/>
                <a:gd name="connsiteX99" fmla="*/ 210644 w 673417"/>
                <a:gd name="connsiteY99" fmla="*/ 1463174 h 2257880"/>
                <a:gd name="connsiteX100" fmla="*/ 215852 w 673417"/>
                <a:gd name="connsiteY100" fmla="*/ 1465778 h 2257880"/>
                <a:gd name="connsiteX101" fmla="*/ 164797 w 673417"/>
                <a:gd name="connsiteY101" fmla="*/ 1435678 h 2257880"/>
                <a:gd name="connsiteX102" fmla="*/ 131142 w 673417"/>
                <a:gd name="connsiteY102" fmla="*/ 1305884 h 2257880"/>
                <a:gd name="connsiteX103" fmla="*/ 105679 w 673417"/>
                <a:gd name="connsiteY103" fmla="*/ 1166818 h 2257880"/>
                <a:gd name="connsiteX104" fmla="*/ 106758 w 673417"/>
                <a:gd name="connsiteY104" fmla="*/ 1091824 h 2257880"/>
                <a:gd name="connsiteX105" fmla="*/ 83517 w 673417"/>
                <a:gd name="connsiteY105" fmla="*/ 1036325 h 2257880"/>
                <a:gd name="connsiteX106" fmla="*/ 50307 w 673417"/>
                <a:gd name="connsiteY106" fmla="*/ 977651 h 2257880"/>
                <a:gd name="connsiteX107" fmla="*/ 82247 w 673417"/>
                <a:gd name="connsiteY107" fmla="*/ 952187 h 2257880"/>
                <a:gd name="connsiteX108" fmla="*/ 145620 w 673417"/>
                <a:gd name="connsiteY108" fmla="*/ 960379 h 2257880"/>
                <a:gd name="connsiteX109" fmla="*/ 121173 w 673417"/>
                <a:gd name="connsiteY109" fmla="*/ 854270 h 2257880"/>
                <a:gd name="connsiteX110" fmla="*/ 114632 w 673417"/>
                <a:gd name="connsiteY110" fmla="*/ 734699 h 2257880"/>
                <a:gd name="connsiteX111" fmla="*/ 128666 w 673417"/>
                <a:gd name="connsiteY111" fmla="*/ 636273 h 2257880"/>
                <a:gd name="connsiteX112" fmla="*/ 203787 w 673417"/>
                <a:gd name="connsiteY112" fmla="*/ 558358 h 2257880"/>
                <a:gd name="connsiteX113" fmla="*/ 206072 w 673417"/>
                <a:gd name="connsiteY113" fmla="*/ 559501 h 2257880"/>
                <a:gd name="connsiteX114" fmla="*/ 202390 w 673417"/>
                <a:gd name="connsiteY114" fmla="*/ 560517 h 2257880"/>
                <a:gd name="connsiteX115" fmla="*/ 173497 w 673417"/>
                <a:gd name="connsiteY115" fmla="*/ 586298 h 2257880"/>
                <a:gd name="connsiteX116" fmla="*/ 136540 w 673417"/>
                <a:gd name="connsiteY116" fmla="*/ 571693 h 2257880"/>
                <a:gd name="connsiteX117" fmla="*/ 135524 w 673417"/>
                <a:gd name="connsiteY117" fmla="*/ 559501 h 2257880"/>
                <a:gd name="connsiteX118" fmla="*/ 128539 w 673417"/>
                <a:gd name="connsiteY118" fmla="*/ 351919 h 2257880"/>
                <a:gd name="connsiteX119" fmla="*/ 152923 w 673417"/>
                <a:gd name="connsiteY119" fmla="*/ 286958 h 2257880"/>
                <a:gd name="connsiteX120" fmla="*/ 165496 w 673417"/>
                <a:gd name="connsiteY120" fmla="*/ 175197 h 2257880"/>
                <a:gd name="connsiteX121" fmla="*/ 153621 w 673417"/>
                <a:gd name="connsiteY121" fmla="*/ 133351 h 2257880"/>
                <a:gd name="connsiteX122" fmla="*/ 114252 w 673417"/>
                <a:gd name="connsiteY122" fmla="*/ 43244 h 2257880"/>
                <a:gd name="connsiteX123" fmla="*/ 99329 w 673417"/>
                <a:gd name="connsiteY123" fmla="*/ 0 h 225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673417" h="2257880">
                  <a:moveTo>
                    <a:pt x="99075" y="64"/>
                  </a:moveTo>
                  <a:cubicBezTo>
                    <a:pt x="170195" y="64"/>
                    <a:pt x="241315" y="64"/>
                    <a:pt x="312371" y="64"/>
                  </a:cubicBezTo>
                  <a:cubicBezTo>
                    <a:pt x="321389" y="30861"/>
                    <a:pt x="301704" y="33338"/>
                    <a:pt x="281891" y="35751"/>
                  </a:cubicBezTo>
                  <a:cubicBezTo>
                    <a:pt x="224995" y="42672"/>
                    <a:pt x="226964" y="47435"/>
                    <a:pt x="243093" y="106427"/>
                  </a:cubicBezTo>
                  <a:cubicBezTo>
                    <a:pt x="257571" y="159449"/>
                    <a:pt x="273129" y="212917"/>
                    <a:pt x="281891" y="267844"/>
                  </a:cubicBezTo>
                  <a:cubicBezTo>
                    <a:pt x="283225" y="276099"/>
                    <a:pt x="280749" y="283973"/>
                    <a:pt x="275668" y="290641"/>
                  </a:cubicBezTo>
                  <a:cubicBezTo>
                    <a:pt x="254967" y="314136"/>
                    <a:pt x="253507" y="343029"/>
                    <a:pt x="257063" y="372556"/>
                  </a:cubicBezTo>
                  <a:cubicBezTo>
                    <a:pt x="258904" y="387796"/>
                    <a:pt x="260809" y="401766"/>
                    <a:pt x="251983" y="415546"/>
                  </a:cubicBezTo>
                  <a:cubicBezTo>
                    <a:pt x="244045" y="427865"/>
                    <a:pt x="235346" y="441899"/>
                    <a:pt x="244744" y="456821"/>
                  </a:cubicBezTo>
                  <a:cubicBezTo>
                    <a:pt x="255539" y="473903"/>
                    <a:pt x="271160" y="468251"/>
                    <a:pt x="285955" y="462981"/>
                  </a:cubicBezTo>
                  <a:cubicBezTo>
                    <a:pt x="289448" y="461711"/>
                    <a:pt x="293512" y="462600"/>
                    <a:pt x="297322" y="462663"/>
                  </a:cubicBezTo>
                  <a:cubicBezTo>
                    <a:pt x="313388" y="463425"/>
                    <a:pt x="330342" y="471553"/>
                    <a:pt x="344820" y="457583"/>
                  </a:cubicBezTo>
                  <a:cubicBezTo>
                    <a:pt x="368061" y="435168"/>
                    <a:pt x="388254" y="440883"/>
                    <a:pt x="406987" y="464378"/>
                  </a:cubicBezTo>
                  <a:cubicBezTo>
                    <a:pt x="415432" y="474982"/>
                    <a:pt x="424893" y="483237"/>
                    <a:pt x="438927" y="483999"/>
                  </a:cubicBezTo>
                  <a:cubicBezTo>
                    <a:pt x="477979" y="486158"/>
                    <a:pt x="497538" y="461076"/>
                    <a:pt x="486489" y="419356"/>
                  </a:cubicBezTo>
                  <a:cubicBezTo>
                    <a:pt x="479313" y="392368"/>
                    <a:pt x="481472" y="374588"/>
                    <a:pt x="508587" y="372556"/>
                  </a:cubicBezTo>
                  <a:cubicBezTo>
                    <a:pt x="478170" y="384113"/>
                    <a:pt x="461851" y="356872"/>
                    <a:pt x="447245" y="334583"/>
                  </a:cubicBezTo>
                  <a:cubicBezTo>
                    <a:pt x="433783" y="313882"/>
                    <a:pt x="436895" y="288291"/>
                    <a:pt x="459120" y="274004"/>
                  </a:cubicBezTo>
                  <a:cubicBezTo>
                    <a:pt x="485091" y="257303"/>
                    <a:pt x="509793" y="238126"/>
                    <a:pt x="538368" y="225998"/>
                  </a:cubicBezTo>
                  <a:cubicBezTo>
                    <a:pt x="555830" y="218568"/>
                    <a:pt x="573738" y="217298"/>
                    <a:pt x="582246" y="235332"/>
                  </a:cubicBezTo>
                  <a:cubicBezTo>
                    <a:pt x="606123" y="285751"/>
                    <a:pt x="634190" y="333631"/>
                    <a:pt x="659018" y="383415"/>
                  </a:cubicBezTo>
                  <a:cubicBezTo>
                    <a:pt x="671019" y="407545"/>
                    <a:pt x="661050" y="427484"/>
                    <a:pt x="643588" y="445010"/>
                  </a:cubicBezTo>
                  <a:cubicBezTo>
                    <a:pt x="619204" y="469521"/>
                    <a:pt x="589295" y="485587"/>
                    <a:pt x="561545" y="503748"/>
                  </a:cubicBezTo>
                  <a:cubicBezTo>
                    <a:pt x="525541" y="527243"/>
                    <a:pt x="525478" y="567629"/>
                    <a:pt x="510809" y="600903"/>
                  </a:cubicBezTo>
                  <a:cubicBezTo>
                    <a:pt x="505030" y="614048"/>
                    <a:pt x="521350" y="617160"/>
                    <a:pt x="527446" y="612079"/>
                  </a:cubicBezTo>
                  <a:cubicBezTo>
                    <a:pt x="547194" y="595379"/>
                    <a:pt x="579008" y="602173"/>
                    <a:pt x="590946" y="568074"/>
                  </a:cubicBezTo>
                  <a:cubicBezTo>
                    <a:pt x="600090" y="541848"/>
                    <a:pt x="625109" y="550294"/>
                    <a:pt x="644540" y="556644"/>
                  </a:cubicBezTo>
                  <a:cubicBezTo>
                    <a:pt x="662891" y="562676"/>
                    <a:pt x="667781" y="577408"/>
                    <a:pt x="667146" y="598109"/>
                  </a:cubicBezTo>
                  <a:cubicBezTo>
                    <a:pt x="666066" y="633924"/>
                    <a:pt x="656033" y="667071"/>
                    <a:pt x="646572" y="700662"/>
                  </a:cubicBezTo>
                  <a:cubicBezTo>
                    <a:pt x="640349" y="722760"/>
                    <a:pt x="626252" y="733175"/>
                    <a:pt x="606377" y="728158"/>
                  </a:cubicBezTo>
                  <a:cubicBezTo>
                    <a:pt x="579326" y="721236"/>
                    <a:pt x="572658" y="737366"/>
                    <a:pt x="569229" y="759908"/>
                  </a:cubicBezTo>
                  <a:cubicBezTo>
                    <a:pt x="566753" y="776101"/>
                    <a:pt x="563260" y="791976"/>
                    <a:pt x="557481" y="807216"/>
                  </a:cubicBezTo>
                  <a:cubicBezTo>
                    <a:pt x="551766" y="822138"/>
                    <a:pt x="540971" y="837950"/>
                    <a:pt x="527382" y="833505"/>
                  </a:cubicBezTo>
                  <a:cubicBezTo>
                    <a:pt x="482425" y="818836"/>
                    <a:pt x="466677" y="868113"/>
                    <a:pt x="433339" y="879606"/>
                  </a:cubicBezTo>
                  <a:cubicBezTo>
                    <a:pt x="400509" y="890909"/>
                    <a:pt x="368061" y="910213"/>
                    <a:pt x="351170" y="948060"/>
                  </a:cubicBezTo>
                  <a:cubicBezTo>
                    <a:pt x="341581" y="969586"/>
                    <a:pt x="322214" y="974349"/>
                    <a:pt x="302719" y="970856"/>
                  </a:cubicBezTo>
                  <a:cubicBezTo>
                    <a:pt x="282336" y="967173"/>
                    <a:pt x="279987" y="947742"/>
                    <a:pt x="279034" y="929454"/>
                  </a:cubicBezTo>
                  <a:cubicBezTo>
                    <a:pt x="278018" y="909832"/>
                    <a:pt x="273764" y="891608"/>
                    <a:pt x="261317" y="876622"/>
                  </a:cubicBezTo>
                  <a:cubicBezTo>
                    <a:pt x="252364" y="865827"/>
                    <a:pt x="250395" y="852682"/>
                    <a:pt x="251475" y="839538"/>
                  </a:cubicBezTo>
                  <a:cubicBezTo>
                    <a:pt x="252999" y="821821"/>
                    <a:pt x="248491" y="807279"/>
                    <a:pt x="236489" y="795151"/>
                  </a:cubicBezTo>
                  <a:cubicBezTo>
                    <a:pt x="259095" y="818646"/>
                    <a:pt x="254269" y="849698"/>
                    <a:pt x="250459" y="876558"/>
                  </a:cubicBezTo>
                  <a:cubicBezTo>
                    <a:pt x="244807" y="916373"/>
                    <a:pt x="264366" y="945456"/>
                    <a:pt x="280431" y="974730"/>
                  </a:cubicBezTo>
                  <a:cubicBezTo>
                    <a:pt x="294020" y="999622"/>
                    <a:pt x="318976" y="987049"/>
                    <a:pt x="339232" y="978984"/>
                  </a:cubicBezTo>
                  <a:cubicBezTo>
                    <a:pt x="372633" y="965649"/>
                    <a:pt x="405780" y="950727"/>
                    <a:pt x="440959" y="973206"/>
                  </a:cubicBezTo>
                  <a:cubicBezTo>
                    <a:pt x="446611" y="984001"/>
                    <a:pt x="450420" y="995494"/>
                    <a:pt x="449087" y="1008067"/>
                  </a:cubicBezTo>
                  <a:cubicBezTo>
                    <a:pt x="447309" y="1025149"/>
                    <a:pt x="456961" y="1035245"/>
                    <a:pt x="469597" y="1037595"/>
                  </a:cubicBezTo>
                  <a:cubicBezTo>
                    <a:pt x="516079" y="1046295"/>
                    <a:pt x="525858" y="1085665"/>
                    <a:pt x="536463" y="1125099"/>
                  </a:cubicBezTo>
                  <a:cubicBezTo>
                    <a:pt x="530240" y="1151769"/>
                    <a:pt x="506554" y="1162437"/>
                    <a:pt x="495632" y="1143260"/>
                  </a:cubicBezTo>
                  <a:cubicBezTo>
                    <a:pt x="467629" y="1094301"/>
                    <a:pt x="425275" y="1078235"/>
                    <a:pt x="378919" y="1065408"/>
                  </a:cubicBezTo>
                  <a:cubicBezTo>
                    <a:pt x="332374" y="1028959"/>
                    <a:pt x="283416" y="1040961"/>
                    <a:pt x="258396" y="1094872"/>
                  </a:cubicBezTo>
                  <a:cubicBezTo>
                    <a:pt x="255476" y="1122304"/>
                    <a:pt x="226139" y="1140339"/>
                    <a:pt x="237568" y="1173994"/>
                  </a:cubicBezTo>
                  <a:cubicBezTo>
                    <a:pt x="248935" y="1207522"/>
                    <a:pt x="280749" y="1203204"/>
                    <a:pt x="300815" y="1219968"/>
                  </a:cubicBezTo>
                  <a:cubicBezTo>
                    <a:pt x="313895" y="1230890"/>
                    <a:pt x="329580" y="1240923"/>
                    <a:pt x="331485" y="1259275"/>
                  </a:cubicBezTo>
                  <a:cubicBezTo>
                    <a:pt x="333136" y="1274896"/>
                    <a:pt x="325961" y="1288993"/>
                    <a:pt x="306529" y="1285373"/>
                  </a:cubicBezTo>
                  <a:cubicBezTo>
                    <a:pt x="304053" y="1284738"/>
                    <a:pt x="301704" y="1283786"/>
                    <a:pt x="299417" y="1282579"/>
                  </a:cubicBezTo>
                  <a:cubicBezTo>
                    <a:pt x="297830" y="1281754"/>
                    <a:pt x="298782" y="1282579"/>
                    <a:pt x="302402" y="1284103"/>
                  </a:cubicBezTo>
                  <a:cubicBezTo>
                    <a:pt x="325833" y="1294073"/>
                    <a:pt x="347741" y="1307725"/>
                    <a:pt x="371490" y="1316679"/>
                  </a:cubicBezTo>
                  <a:cubicBezTo>
                    <a:pt x="377332" y="1318901"/>
                    <a:pt x="384063" y="1317504"/>
                    <a:pt x="390350" y="1317631"/>
                  </a:cubicBezTo>
                  <a:cubicBezTo>
                    <a:pt x="366219" y="1318076"/>
                    <a:pt x="345582" y="1308868"/>
                    <a:pt x="327866" y="1291533"/>
                  </a:cubicBezTo>
                  <a:cubicBezTo>
                    <a:pt x="326977" y="1273499"/>
                    <a:pt x="331929" y="1255020"/>
                    <a:pt x="350471" y="1258068"/>
                  </a:cubicBezTo>
                  <a:cubicBezTo>
                    <a:pt x="373903" y="1261942"/>
                    <a:pt x="386031" y="1247591"/>
                    <a:pt x="400065" y="1234510"/>
                  </a:cubicBezTo>
                  <a:cubicBezTo>
                    <a:pt x="423687" y="1212538"/>
                    <a:pt x="448452" y="1196663"/>
                    <a:pt x="481028" y="1211268"/>
                  </a:cubicBezTo>
                  <a:cubicBezTo>
                    <a:pt x="487504" y="1216602"/>
                    <a:pt x="490679" y="1224349"/>
                    <a:pt x="488838" y="1232287"/>
                  </a:cubicBezTo>
                  <a:cubicBezTo>
                    <a:pt x="484520" y="1250956"/>
                    <a:pt x="493092" y="1251147"/>
                    <a:pt x="506681" y="1250385"/>
                  </a:cubicBezTo>
                  <a:cubicBezTo>
                    <a:pt x="538558" y="1248480"/>
                    <a:pt x="571070" y="1242320"/>
                    <a:pt x="601551" y="1259084"/>
                  </a:cubicBezTo>
                  <a:cubicBezTo>
                    <a:pt x="619648" y="1270324"/>
                    <a:pt x="632856" y="1290009"/>
                    <a:pt x="657304" y="1290517"/>
                  </a:cubicBezTo>
                  <a:cubicBezTo>
                    <a:pt x="670575" y="1290771"/>
                    <a:pt x="675338" y="1304360"/>
                    <a:pt x="672734" y="1318139"/>
                  </a:cubicBezTo>
                  <a:cubicBezTo>
                    <a:pt x="667464" y="1346461"/>
                    <a:pt x="619204" y="1366463"/>
                    <a:pt x="598947" y="1348429"/>
                  </a:cubicBezTo>
                  <a:cubicBezTo>
                    <a:pt x="589676" y="1340174"/>
                    <a:pt x="583516" y="1321695"/>
                    <a:pt x="568912" y="1331093"/>
                  </a:cubicBezTo>
                  <a:cubicBezTo>
                    <a:pt x="553164" y="1341317"/>
                    <a:pt x="560085" y="1360621"/>
                    <a:pt x="562244" y="1376179"/>
                  </a:cubicBezTo>
                  <a:cubicBezTo>
                    <a:pt x="565229" y="1397769"/>
                    <a:pt x="581040" y="1405706"/>
                    <a:pt x="597741" y="1414596"/>
                  </a:cubicBezTo>
                  <a:cubicBezTo>
                    <a:pt x="635269" y="1434535"/>
                    <a:pt x="641048" y="1452062"/>
                    <a:pt x="623204" y="1480446"/>
                  </a:cubicBezTo>
                  <a:cubicBezTo>
                    <a:pt x="631777" y="1475366"/>
                    <a:pt x="637809" y="1463365"/>
                    <a:pt x="650318" y="1469270"/>
                  </a:cubicBezTo>
                  <a:cubicBezTo>
                    <a:pt x="666130" y="1495686"/>
                    <a:pt x="658701" y="1535120"/>
                    <a:pt x="631904" y="1555440"/>
                  </a:cubicBezTo>
                  <a:cubicBezTo>
                    <a:pt x="619013" y="1565219"/>
                    <a:pt x="609615" y="1576713"/>
                    <a:pt x="601804" y="1591064"/>
                  </a:cubicBezTo>
                  <a:cubicBezTo>
                    <a:pt x="579389" y="1632402"/>
                    <a:pt x="553164" y="1669423"/>
                    <a:pt x="515064" y="1697236"/>
                  </a:cubicBezTo>
                  <a:cubicBezTo>
                    <a:pt x="475693" y="1725938"/>
                    <a:pt x="466677" y="1773691"/>
                    <a:pt x="485790" y="1820490"/>
                  </a:cubicBezTo>
                  <a:cubicBezTo>
                    <a:pt x="517095" y="1897135"/>
                    <a:pt x="462231" y="2010166"/>
                    <a:pt x="386158" y="2026358"/>
                  </a:cubicBezTo>
                  <a:cubicBezTo>
                    <a:pt x="365267" y="2030803"/>
                    <a:pt x="350408" y="2015373"/>
                    <a:pt x="332691" y="2009531"/>
                  </a:cubicBezTo>
                  <a:cubicBezTo>
                    <a:pt x="303481" y="1999879"/>
                    <a:pt x="279415" y="2011626"/>
                    <a:pt x="269318" y="2042106"/>
                  </a:cubicBezTo>
                  <a:cubicBezTo>
                    <a:pt x="260746" y="2068078"/>
                    <a:pt x="272875" y="2086176"/>
                    <a:pt x="298211" y="2082556"/>
                  </a:cubicBezTo>
                  <a:cubicBezTo>
                    <a:pt x="313324" y="2080397"/>
                    <a:pt x="328056" y="2073602"/>
                    <a:pt x="339930" y="2089922"/>
                  </a:cubicBezTo>
                  <a:cubicBezTo>
                    <a:pt x="338661" y="2120910"/>
                    <a:pt x="328754" y="2151263"/>
                    <a:pt x="333009" y="2182823"/>
                  </a:cubicBezTo>
                  <a:cubicBezTo>
                    <a:pt x="333200" y="2184093"/>
                    <a:pt x="238902" y="2257944"/>
                    <a:pt x="237505" y="2257881"/>
                  </a:cubicBezTo>
                  <a:cubicBezTo>
                    <a:pt x="222138" y="2257817"/>
                    <a:pt x="216994" y="2246768"/>
                    <a:pt x="211343" y="2233306"/>
                  </a:cubicBezTo>
                  <a:cubicBezTo>
                    <a:pt x="194960" y="2194253"/>
                    <a:pt x="213439" y="2159011"/>
                    <a:pt x="219471" y="2122371"/>
                  </a:cubicBezTo>
                  <a:cubicBezTo>
                    <a:pt x="192293" y="2083318"/>
                    <a:pt x="192103" y="2025977"/>
                    <a:pt x="146827" y="1999371"/>
                  </a:cubicBezTo>
                  <a:cubicBezTo>
                    <a:pt x="133619" y="1996958"/>
                    <a:pt x="126825" y="1981972"/>
                    <a:pt x="114188" y="1979432"/>
                  </a:cubicBezTo>
                  <a:cubicBezTo>
                    <a:pt x="44529" y="1965779"/>
                    <a:pt x="29606" y="1904882"/>
                    <a:pt x="13223" y="1845319"/>
                  </a:cubicBezTo>
                  <a:cubicBezTo>
                    <a:pt x="10746" y="1836175"/>
                    <a:pt x="11318" y="1826269"/>
                    <a:pt x="16334" y="1817569"/>
                  </a:cubicBezTo>
                  <a:cubicBezTo>
                    <a:pt x="33289" y="1788359"/>
                    <a:pt x="39766" y="1769754"/>
                    <a:pt x="38687" y="1737559"/>
                  </a:cubicBezTo>
                  <a:cubicBezTo>
                    <a:pt x="37861" y="1713937"/>
                    <a:pt x="44211" y="1698506"/>
                    <a:pt x="65991" y="1690378"/>
                  </a:cubicBezTo>
                  <a:cubicBezTo>
                    <a:pt x="82755" y="1684092"/>
                    <a:pt x="90058" y="1670312"/>
                    <a:pt x="72659" y="1657675"/>
                  </a:cubicBezTo>
                  <a:cubicBezTo>
                    <a:pt x="24208" y="1622433"/>
                    <a:pt x="26812" y="1569156"/>
                    <a:pt x="30178" y="1517911"/>
                  </a:cubicBezTo>
                  <a:cubicBezTo>
                    <a:pt x="33099" y="1473715"/>
                    <a:pt x="25859" y="1433583"/>
                    <a:pt x="7444" y="1395165"/>
                  </a:cubicBezTo>
                  <a:cubicBezTo>
                    <a:pt x="1983" y="1383735"/>
                    <a:pt x="-2843" y="1371670"/>
                    <a:pt x="1983" y="1361066"/>
                  </a:cubicBezTo>
                  <a:cubicBezTo>
                    <a:pt x="12842" y="1337126"/>
                    <a:pt x="8333" y="1313885"/>
                    <a:pt x="6047" y="1289374"/>
                  </a:cubicBezTo>
                  <a:cubicBezTo>
                    <a:pt x="2047" y="1246638"/>
                    <a:pt x="25415" y="1232414"/>
                    <a:pt x="63515" y="1244924"/>
                  </a:cubicBezTo>
                  <a:cubicBezTo>
                    <a:pt x="109362" y="1259973"/>
                    <a:pt x="125046" y="1302010"/>
                    <a:pt x="128793" y="1340682"/>
                  </a:cubicBezTo>
                  <a:cubicBezTo>
                    <a:pt x="134762" y="1402277"/>
                    <a:pt x="157558" y="1442092"/>
                    <a:pt x="210644" y="1463174"/>
                  </a:cubicBezTo>
                  <a:cubicBezTo>
                    <a:pt x="213312" y="1464254"/>
                    <a:pt x="216042" y="1465968"/>
                    <a:pt x="215852" y="1465778"/>
                  </a:cubicBezTo>
                  <a:cubicBezTo>
                    <a:pt x="204866" y="1449585"/>
                    <a:pt x="181307" y="1452633"/>
                    <a:pt x="164797" y="1435678"/>
                  </a:cubicBezTo>
                  <a:cubicBezTo>
                    <a:pt x="128094" y="1398150"/>
                    <a:pt x="131269" y="1349763"/>
                    <a:pt x="131142" y="1305884"/>
                  </a:cubicBezTo>
                  <a:cubicBezTo>
                    <a:pt x="130952" y="1256544"/>
                    <a:pt x="115839" y="1212538"/>
                    <a:pt x="105679" y="1166818"/>
                  </a:cubicBezTo>
                  <a:cubicBezTo>
                    <a:pt x="99837" y="1140466"/>
                    <a:pt x="96726" y="1117669"/>
                    <a:pt x="106758" y="1091824"/>
                  </a:cubicBezTo>
                  <a:cubicBezTo>
                    <a:pt x="116220" y="1067377"/>
                    <a:pt x="123268" y="1043183"/>
                    <a:pt x="83517" y="1036325"/>
                  </a:cubicBezTo>
                  <a:cubicBezTo>
                    <a:pt x="58816" y="1032070"/>
                    <a:pt x="51450" y="1002035"/>
                    <a:pt x="50307" y="977651"/>
                  </a:cubicBezTo>
                  <a:cubicBezTo>
                    <a:pt x="49481" y="958728"/>
                    <a:pt x="64277" y="949330"/>
                    <a:pt x="82247" y="952187"/>
                  </a:cubicBezTo>
                  <a:cubicBezTo>
                    <a:pt x="103203" y="955489"/>
                    <a:pt x="124666" y="952378"/>
                    <a:pt x="145620" y="960379"/>
                  </a:cubicBezTo>
                  <a:cubicBezTo>
                    <a:pt x="117617" y="929073"/>
                    <a:pt x="112219" y="896180"/>
                    <a:pt x="121173" y="854270"/>
                  </a:cubicBezTo>
                  <a:cubicBezTo>
                    <a:pt x="129491" y="815471"/>
                    <a:pt x="130634" y="771529"/>
                    <a:pt x="114632" y="734699"/>
                  </a:cubicBezTo>
                  <a:cubicBezTo>
                    <a:pt x="97488" y="695265"/>
                    <a:pt x="101996" y="666880"/>
                    <a:pt x="128666" y="636273"/>
                  </a:cubicBezTo>
                  <a:cubicBezTo>
                    <a:pt x="152605" y="608777"/>
                    <a:pt x="179339" y="584965"/>
                    <a:pt x="203787" y="558358"/>
                  </a:cubicBezTo>
                  <a:cubicBezTo>
                    <a:pt x="209247" y="556771"/>
                    <a:pt x="207660" y="564708"/>
                    <a:pt x="206072" y="559501"/>
                  </a:cubicBezTo>
                  <a:cubicBezTo>
                    <a:pt x="205755" y="558485"/>
                    <a:pt x="204676" y="559057"/>
                    <a:pt x="202390" y="560517"/>
                  </a:cubicBezTo>
                  <a:cubicBezTo>
                    <a:pt x="191531" y="567566"/>
                    <a:pt x="183466" y="578107"/>
                    <a:pt x="173497" y="586298"/>
                  </a:cubicBezTo>
                  <a:cubicBezTo>
                    <a:pt x="154193" y="602173"/>
                    <a:pt x="142001" y="597347"/>
                    <a:pt x="136540" y="571693"/>
                  </a:cubicBezTo>
                  <a:cubicBezTo>
                    <a:pt x="135715" y="567693"/>
                    <a:pt x="135588" y="563565"/>
                    <a:pt x="135524" y="559501"/>
                  </a:cubicBezTo>
                  <a:cubicBezTo>
                    <a:pt x="134127" y="490286"/>
                    <a:pt x="138001" y="420817"/>
                    <a:pt x="128539" y="351919"/>
                  </a:cubicBezTo>
                  <a:cubicBezTo>
                    <a:pt x="124856" y="324995"/>
                    <a:pt x="135461" y="305500"/>
                    <a:pt x="152923" y="286958"/>
                  </a:cubicBezTo>
                  <a:cubicBezTo>
                    <a:pt x="196293" y="240857"/>
                    <a:pt x="196802" y="230887"/>
                    <a:pt x="165496" y="175197"/>
                  </a:cubicBezTo>
                  <a:cubicBezTo>
                    <a:pt x="158257" y="162307"/>
                    <a:pt x="150383" y="149480"/>
                    <a:pt x="153621" y="133351"/>
                  </a:cubicBezTo>
                  <a:cubicBezTo>
                    <a:pt x="161813" y="92520"/>
                    <a:pt x="142700" y="65659"/>
                    <a:pt x="114252" y="43244"/>
                  </a:cubicBezTo>
                  <a:cubicBezTo>
                    <a:pt x="100599" y="32512"/>
                    <a:pt x="86375" y="21527"/>
                    <a:pt x="9932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2E0D17B2-3261-4984-B957-4D29D740080F}"/>
                </a:ext>
              </a:extLst>
            </p:cNvPr>
            <p:cNvSpPr/>
            <p:nvPr/>
          </p:nvSpPr>
          <p:spPr>
            <a:xfrm>
              <a:off x="3075384" y="6453221"/>
              <a:ext cx="1445646" cy="912752"/>
            </a:xfrm>
            <a:custGeom>
              <a:avLst/>
              <a:gdLst>
                <a:gd name="connsiteX0" fmla="*/ 149272 w 1445646"/>
                <a:gd name="connsiteY0" fmla="*/ 143381 h 912752"/>
                <a:gd name="connsiteX1" fmla="*/ 144700 w 1445646"/>
                <a:gd name="connsiteY1" fmla="*/ 79500 h 912752"/>
                <a:gd name="connsiteX2" fmla="*/ 170799 w 1445646"/>
                <a:gd name="connsiteY2" fmla="*/ 35684 h 912752"/>
                <a:gd name="connsiteX3" fmla="*/ 197151 w 1445646"/>
                <a:gd name="connsiteY3" fmla="*/ 37970 h 912752"/>
                <a:gd name="connsiteX4" fmla="*/ 329803 w 1445646"/>
                <a:gd name="connsiteY4" fmla="*/ 10221 h 912752"/>
                <a:gd name="connsiteX5" fmla="*/ 373681 w 1445646"/>
                <a:gd name="connsiteY5" fmla="*/ 22603 h 912752"/>
                <a:gd name="connsiteX6" fmla="*/ 407781 w 1445646"/>
                <a:gd name="connsiteY6" fmla="*/ 94740 h 912752"/>
                <a:gd name="connsiteX7" fmla="*/ 393176 w 1445646"/>
                <a:gd name="connsiteY7" fmla="*/ 163574 h 912752"/>
                <a:gd name="connsiteX8" fmla="*/ 390890 w 1445646"/>
                <a:gd name="connsiteY8" fmla="*/ 187958 h 912752"/>
                <a:gd name="connsiteX9" fmla="*/ 454580 w 1445646"/>
                <a:gd name="connsiteY9" fmla="*/ 332294 h 912752"/>
                <a:gd name="connsiteX10" fmla="*/ 506015 w 1445646"/>
                <a:gd name="connsiteY10" fmla="*/ 370712 h 912752"/>
                <a:gd name="connsiteX11" fmla="*/ 548941 w 1445646"/>
                <a:gd name="connsiteY11" fmla="*/ 389889 h 912752"/>
                <a:gd name="connsiteX12" fmla="*/ 574659 w 1445646"/>
                <a:gd name="connsiteY12" fmla="*/ 413702 h 912752"/>
                <a:gd name="connsiteX13" fmla="*/ 606028 w 1445646"/>
                <a:gd name="connsiteY13" fmla="*/ 413575 h 912752"/>
                <a:gd name="connsiteX14" fmla="*/ 598598 w 1445646"/>
                <a:gd name="connsiteY14" fmla="*/ 378650 h 912752"/>
                <a:gd name="connsiteX15" fmla="*/ 526843 w 1445646"/>
                <a:gd name="connsiteY15" fmla="*/ 329119 h 912752"/>
                <a:gd name="connsiteX16" fmla="*/ 519160 w 1445646"/>
                <a:gd name="connsiteY16" fmla="*/ 300608 h 912752"/>
                <a:gd name="connsiteX17" fmla="*/ 529256 w 1445646"/>
                <a:gd name="connsiteY17" fmla="*/ 264793 h 912752"/>
                <a:gd name="connsiteX18" fmla="*/ 499475 w 1445646"/>
                <a:gd name="connsiteY18" fmla="*/ 258888 h 912752"/>
                <a:gd name="connsiteX19" fmla="*/ 480044 w 1445646"/>
                <a:gd name="connsiteY19" fmla="*/ 242568 h 912752"/>
                <a:gd name="connsiteX20" fmla="*/ 479409 w 1445646"/>
                <a:gd name="connsiteY20" fmla="*/ 165733 h 912752"/>
                <a:gd name="connsiteX21" fmla="*/ 693848 w 1445646"/>
                <a:gd name="connsiteY21" fmla="*/ 196658 h 912752"/>
                <a:gd name="connsiteX22" fmla="*/ 744013 w 1445646"/>
                <a:gd name="connsiteY22" fmla="*/ 233297 h 912752"/>
                <a:gd name="connsiteX23" fmla="*/ 807196 w 1445646"/>
                <a:gd name="connsiteY23" fmla="*/ 308482 h 912752"/>
                <a:gd name="connsiteX24" fmla="*/ 838882 w 1445646"/>
                <a:gd name="connsiteY24" fmla="*/ 334707 h 912752"/>
                <a:gd name="connsiteX25" fmla="*/ 853868 w 1445646"/>
                <a:gd name="connsiteY25" fmla="*/ 291273 h 912752"/>
                <a:gd name="connsiteX26" fmla="*/ 840279 w 1445646"/>
                <a:gd name="connsiteY26" fmla="*/ 194245 h 912752"/>
                <a:gd name="connsiteX27" fmla="*/ 888412 w 1445646"/>
                <a:gd name="connsiteY27" fmla="*/ 262698 h 912752"/>
                <a:gd name="connsiteX28" fmla="*/ 923401 w 1445646"/>
                <a:gd name="connsiteY28" fmla="*/ 282319 h 912752"/>
                <a:gd name="connsiteX29" fmla="*/ 930767 w 1445646"/>
                <a:gd name="connsiteY29" fmla="*/ 298322 h 912752"/>
                <a:gd name="connsiteX30" fmla="*/ 973248 w 1445646"/>
                <a:gd name="connsiteY30" fmla="*/ 386016 h 912752"/>
                <a:gd name="connsiteX31" fmla="*/ 937498 w 1445646"/>
                <a:gd name="connsiteY31" fmla="*/ 178180 h 912752"/>
                <a:gd name="connsiteX32" fmla="*/ 1023921 w 1445646"/>
                <a:gd name="connsiteY32" fmla="*/ 245997 h 912752"/>
                <a:gd name="connsiteX33" fmla="*/ 1037510 w 1445646"/>
                <a:gd name="connsiteY33" fmla="*/ 268095 h 912752"/>
                <a:gd name="connsiteX34" fmla="*/ 1062656 w 1445646"/>
                <a:gd name="connsiteY34" fmla="*/ 330961 h 912752"/>
                <a:gd name="connsiteX35" fmla="*/ 1112758 w 1445646"/>
                <a:gd name="connsiteY35" fmla="*/ 347027 h 912752"/>
                <a:gd name="connsiteX36" fmla="*/ 1142603 w 1445646"/>
                <a:gd name="connsiteY36" fmla="*/ 345630 h 912752"/>
                <a:gd name="connsiteX37" fmla="*/ 1256585 w 1445646"/>
                <a:gd name="connsiteY37" fmla="*/ 470027 h 912752"/>
                <a:gd name="connsiteX38" fmla="*/ 1314815 w 1445646"/>
                <a:gd name="connsiteY38" fmla="*/ 495554 h 912752"/>
                <a:gd name="connsiteX39" fmla="*/ 1382252 w 1445646"/>
                <a:gd name="connsiteY39" fmla="*/ 542290 h 912752"/>
                <a:gd name="connsiteX40" fmla="*/ 1372219 w 1445646"/>
                <a:gd name="connsiteY40" fmla="*/ 587375 h 912752"/>
                <a:gd name="connsiteX41" fmla="*/ 1328975 w 1445646"/>
                <a:gd name="connsiteY41" fmla="*/ 593535 h 912752"/>
                <a:gd name="connsiteX42" fmla="*/ 1232582 w 1445646"/>
                <a:gd name="connsiteY42" fmla="*/ 580707 h 912752"/>
                <a:gd name="connsiteX43" fmla="*/ 1141841 w 1445646"/>
                <a:gd name="connsiteY43" fmla="*/ 551244 h 912752"/>
                <a:gd name="connsiteX44" fmla="*/ 1146032 w 1445646"/>
                <a:gd name="connsiteY44" fmla="*/ 587629 h 912752"/>
                <a:gd name="connsiteX45" fmla="*/ 1205277 w 1445646"/>
                <a:gd name="connsiteY45" fmla="*/ 598044 h 912752"/>
                <a:gd name="connsiteX46" fmla="*/ 1267507 w 1445646"/>
                <a:gd name="connsiteY46" fmla="*/ 589979 h 912752"/>
                <a:gd name="connsiteX47" fmla="*/ 1260014 w 1445646"/>
                <a:gd name="connsiteY47" fmla="*/ 643319 h 912752"/>
                <a:gd name="connsiteX48" fmla="*/ 1230995 w 1445646"/>
                <a:gd name="connsiteY48" fmla="*/ 685991 h 912752"/>
                <a:gd name="connsiteX49" fmla="*/ 1193974 w 1445646"/>
                <a:gd name="connsiteY49" fmla="*/ 708597 h 912752"/>
                <a:gd name="connsiteX50" fmla="*/ 1109456 w 1445646"/>
                <a:gd name="connsiteY50" fmla="*/ 659766 h 912752"/>
                <a:gd name="connsiteX51" fmla="*/ 1057005 w 1445646"/>
                <a:gd name="connsiteY51" fmla="*/ 456374 h 912752"/>
                <a:gd name="connsiteX52" fmla="*/ 1026207 w 1445646"/>
                <a:gd name="connsiteY52" fmla="*/ 486410 h 912752"/>
                <a:gd name="connsiteX53" fmla="*/ 984869 w 1445646"/>
                <a:gd name="connsiteY53" fmla="*/ 503237 h 912752"/>
                <a:gd name="connsiteX54" fmla="*/ 998267 w 1445646"/>
                <a:gd name="connsiteY54" fmla="*/ 502856 h 912752"/>
                <a:gd name="connsiteX55" fmla="*/ 1037891 w 1445646"/>
                <a:gd name="connsiteY55" fmla="*/ 508952 h 912752"/>
                <a:gd name="connsiteX56" fmla="*/ 1028684 w 1445646"/>
                <a:gd name="connsiteY56" fmla="*/ 551879 h 912752"/>
                <a:gd name="connsiteX57" fmla="*/ 1027985 w 1445646"/>
                <a:gd name="connsiteY57" fmla="*/ 622872 h 912752"/>
                <a:gd name="connsiteX58" fmla="*/ 1046527 w 1445646"/>
                <a:gd name="connsiteY58" fmla="*/ 684404 h 912752"/>
                <a:gd name="connsiteX59" fmla="*/ 1098470 w 1445646"/>
                <a:gd name="connsiteY59" fmla="*/ 750381 h 912752"/>
                <a:gd name="connsiteX60" fmla="*/ 1131236 w 1445646"/>
                <a:gd name="connsiteY60" fmla="*/ 744284 h 912752"/>
                <a:gd name="connsiteX61" fmla="*/ 1193657 w 1445646"/>
                <a:gd name="connsiteY61" fmla="*/ 708597 h 912752"/>
                <a:gd name="connsiteX62" fmla="*/ 1251124 w 1445646"/>
                <a:gd name="connsiteY62" fmla="*/ 682689 h 912752"/>
                <a:gd name="connsiteX63" fmla="*/ 1305353 w 1445646"/>
                <a:gd name="connsiteY63" fmla="*/ 699072 h 912752"/>
                <a:gd name="connsiteX64" fmla="*/ 1322689 w 1445646"/>
                <a:gd name="connsiteY64" fmla="*/ 723837 h 912752"/>
                <a:gd name="connsiteX65" fmla="*/ 1430702 w 1445646"/>
                <a:gd name="connsiteY65" fmla="*/ 849314 h 912752"/>
                <a:gd name="connsiteX66" fmla="*/ 1436925 w 1445646"/>
                <a:gd name="connsiteY66" fmla="*/ 912751 h 912752"/>
                <a:gd name="connsiteX67" fmla="*/ 1353105 w 1445646"/>
                <a:gd name="connsiteY67" fmla="*/ 912751 h 912752"/>
                <a:gd name="connsiteX68" fmla="*/ 1261665 w 1445646"/>
                <a:gd name="connsiteY68" fmla="*/ 912751 h 912752"/>
                <a:gd name="connsiteX69" fmla="*/ 819832 w 1445646"/>
                <a:gd name="connsiteY69" fmla="*/ 912751 h 912752"/>
                <a:gd name="connsiteX70" fmla="*/ 800592 w 1445646"/>
                <a:gd name="connsiteY70" fmla="*/ 901575 h 912752"/>
                <a:gd name="connsiteX71" fmla="*/ 732393 w 1445646"/>
                <a:gd name="connsiteY71" fmla="*/ 858712 h 912752"/>
                <a:gd name="connsiteX72" fmla="*/ 662670 w 1445646"/>
                <a:gd name="connsiteY72" fmla="*/ 821057 h 912752"/>
                <a:gd name="connsiteX73" fmla="*/ 626348 w 1445646"/>
                <a:gd name="connsiteY73" fmla="*/ 805816 h 912752"/>
                <a:gd name="connsiteX74" fmla="*/ 482774 w 1445646"/>
                <a:gd name="connsiteY74" fmla="*/ 656654 h 912752"/>
                <a:gd name="connsiteX75" fmla="*/ 406828 w 1445646"/>
                <a:gd name="connsiteY75" fmla="*/ 613030 h 912752"/>
                <a:gd name="connsiteX76" fmla="*/ 296021 w 1445646"/>
                <a:gd name="connsiteY76" fmla="*/ 537273 h 912752"/>
                <a:gd name="connsiteX77" fmla="*/ 170164 w 1445646"/>
                <a:gd name="connsiteY77" fmla="*/ 426973 h 912752"/>
                <a:gd name="connsiteX78" fmla="*/ 91487 w 1445646"/>
                <a:gd name="connsiteY78" fmla="*/ 337375 h 912752"/>
                <a:gd name="connsiteX79" fmla="*/ 19669 w 1445646"/>
                <a:gd name="connsiteY79" fmla="*/ 262571 h 912752"/>
                <a:gd name="connsiteX80" fmla="*/ 428 w 1445646"/>
                <a:gd name="connsiteY80" fmla="*/ 227709 h 912752"/>
                <a:gd name="connsiteX81" fmla="*/ 28749 w 1445646"/>
                <a:gd name="connsiteY81" fmla="*/ 199706 h 912752"/>
                <a:gd name="connsiteX82" fmla="*/ 115173 w 1445646"/>
                <a:gd name="connsiteY82" fmla="*/ 174115 h 912752"/>
                <a:gd name="connsiteX83" fmla="*/ 149399 w 1445646"/>
                <a:gd name="connsiteY83" fmla="*/ 143508 h 91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45646" h="912752">
                  <a:moveTo>
                    <a:pt x="149272" y="143381"/>
                  </a:moveTo>
                  <a:cubicBezTo>
                    <a:pt x="152130" y="121728"/>
                    <a:pt x="154670" y="100582"/>
                    <a:pt x="144700" y="79500"/>
                  </a:cubicBezTo>
                  <a:cubicBezTo>
                    <a:pt x="130984" y="50543"/>
                    <a:pt x="147177" y="39368"/>
                    <a:pt x="170799" y="35684"/>
                  </a:cubicBezTo>
                  <a:cubicBezTo>
                    <a:pt x="179371" y="34351"/>
                    <a:pt x="189531" y="34224"/>
                    <a:pt x="197151" y="37970"/>
                  </a:cubicBezTo>
                  <a:cubicBezTo>
                    <a:pt x="247888" y="62926"/>
                    <a:pt x="289925" y="42860"/>
                    <a:pt x="329803" y="10221"/>
                  </a:cubicBezTo>
                  <a:cubicBezTo>
                    <a:pt x="349424" y="-5845"/>
                    <a:pt x="363331" y="-3876"/>
                    <a:pt x="373681" y="22603"/>
                  </a:cubicBezTo>
                  <a:cubicBezTo>
                    <a:pt x="383397" y="47369"/>
                    <a:pt x="404479" y="65847"/>
                    <a:pt x="407781" y="94740"/>
                  </a:cubicBezTo>
                  <a:cubicBezTo>
                    <a:pt x="410638" y="119886"/>
                    <a:pt x="428418" y="147128"/>
                    <a:pt x="393176" y="163574"/>
                  </a:cubicBezTo>
                  <a:cubicBezTo>
                    <a:pt x="385429" y="167130"/>
                    <a:pt x="381746" y="180148"/>
                    <a:pt x="390890" y="187958"/>
                  </a:cubicBezTo>
                  <a:cubicBezTo>
                    <a:pt x="434324" y="224916"/>
                    <a:pt x="438769" y="281748"/>
                    <a:pt x="454580" y="332294"/>
                  </a:cubicBezTo>
                  <a:cubicBezTo>
                    <a:pt x="463661" y="361441"/>
                    <a:pt x="475853" y="378078"/>
                    <a:pt x="506015" y="370712"/>
                  </a:cubicBezTo>
                  <a:cubicBezTo>
                    <a:pt x="524748" y="366140"/>
                    <a:pt x="537257" y="375602"/>
                    <a:pt x="548941" y="389889"/>
                  </a:cubicBezTo>
                  <a:cubicBezTo>
                    <a:pt x="556371" y="398970"/>
                    <a:pt x="565261" y="407098"/>
                    <a:pt x="574659" y="413702"/>
                  </a:cubicBezTo>
                  <a:cubicBezTo>
                    <a:pt x="584501" y="420560"/>
                    <a:pt x="597011" y="424560"/>
                    <a:pt x="606028" y="413575"/>
                  </a:cubicBezTo>
                  <a:cubicBezTo>
                    <a:pt x="617204" y="399922"/>
                    <a:pt x="609076" y="385318"/>
                    <a:pt x="598598" y="378650"/>
                  </a:cubicBezTo>
                  <a:cubicBezTo>
                    <a:pt x="574151" y="363092"/>
                    <a:pt x="559609" y="331786"/>
                    <a:pt x="526843" y="329119"/>
                  </a:cubicBezTo>
                  <a:cubicBezTo>
                    <a:pt x="506396" y="327468"/>
                    <a:pt x="509190" y="313244"/>
                    <a:pt x="519160" y="300608"/>
                  </a:cubicBezTo>
                  <a:cubicBezTo>
                    <a:pt x="527669" y="289876"/>
                    <a:pt x="536876" y="280224"/>
                    <a:pt x="529256" y="264793"/>
                  </a:cubicBezTo>
                  <a:cubicBezTo>
                    <a:pt x="521700" y="249490"/>
                    <a:pt x="510587" y="255840"/>
                    <a:pt x="499475" y="258888"/>
                  </a:cubicBezTo>
                  <a:cubicBezTo>
                    <a:pt x="486711" y="262380"/>
                    <a:pt x="475027" y="250824"/>
                    <a:pt x="480044" y="242568"/>
                  </a:cubicBezTo>
                  <a:cubicBezTo>
                    <a:pt x="496490" y="215327"/>
                    <a:pt x="429942" y="189673"/>
                    <a:pt x="479409" y="165733"/>
                  </a:cubicBezTo>
                  <a:cubicBezTo>
                    <a:pt x="556371" y="128522"/>
                    <a:pt x="628316" y="135761"/>
                    <a:pt x="693848" y="196658"/>
                  </a:cubicBezTo>
                  <a:cubicBezTo>
                    <a:pt x="709088" y="210818"/>
                    <a:pt x="726106" y="223392"/>
                    <a:pt x="744013" y="233297"/>
                  </a:cubicBezTo>
                  <a:cubicBezTo>
                    <a:pt x="774303" y="250062"/>
                    <a:pt x="800401" y="268413"/>
                    <a:pt x="807196" y="308482"/>
                  </a:cubicBezTo>
                  <a:cubicBezTo>
                    <a:pt x="809863" y="324167"/>
                    <a:pt x="819769" y="342201"/>
                    <a:pt x="838882" y="334707"/>
                  </a:cubicBezTo>
                  <a:cubicBezTo>
                    <a:pt x="856345" y="327913"/>
                    <a:pt x="862885" y="311149"/>
                    <a:pt x="853868" y="291273"/>
                  </a:cubicBezTo>
                  <a:cubicBezTo>
                    <a:pt x="841041" y="262762"/>
                    <a:pt x="841422" y="232472"/>
                    <a:pt x="840279" y="194245"/>
                  </a:cubicBezTo>
                  <a:cubicBezTo>
                    <a:pt x="861488" y="219073"/>
                    <a:pt x="869362" y="245236"/>
                    <a:pt x="888412" y="262698"/>
                  </a:cubicBezTo>
                  <a:cubicBezTo>
                    <a:pt x="899207" y="272605"/>
                    <a:pt x="901874" y="291210"/>
                    <a:pt x="923401" y="282319"/>
                  </a:cubicBezTo>
                  <a:cubicBezTo>
                    <a:pt x="935148" y="277430"/>
                    <a:pt x="930005" y="291146"/>
                    <a:pt x="930767" y="298322"/>
                  </a:cubicBezTo>
                  <a:cubicBezTo>
                    <a:pt x="934640" y="332739"/>
                    <a:pt x="952103" y="359980"/>
                    <a:pt x="973248" y="386016"/>
                  </a:cubicBezTo>
                  <a:cubicBezTo>
                    <a:pt x="982710" y="313625"/>
                    <a:pt x="950388" y="249744"/>
                    <a:pt x="937498" y="178180"/>
                  </a:cubicBezTo>
                  <a:cubicBezTo>
                    <a:pt x="951658" y="226884"/>
                    <a:pt x="985186" y="239902"/>
                    <a:pt x="1023921" y="245997"/>
                  </a:cubicBezTo>
                  <a:cubicBezTo>
                    <a:pt x="1033510" y="247458"/>
                    <a:pt x="1037637" y="257681"/>
                    <a:pt x="1037510" y="268095"/>
                  </a:cubicBezTo>
                  <a:cubicBezTo>
                    <a:pt x="1037256" y="293115"/>
                    <a:pt x="1052560" y="310831"/>
                    <a:pt x="1062656" y="330961"/>
                  </a:cubicBezTo>
                  <a:cubicBezTo>
                    <a:pt x="1074340" y="354202"/>
                    <a:pt x="1090469" y="361758"/>
                    <a:pt x="1112758" y="347027"/>
                  </a:cubicBezTo>
                  <a:cubicBezTo>
                    <a:pt x="1122537" y="340550"/>
                    <a:pt x="1133776" y="331215"/>
                    <a:pt x="1142603" y="345630"/>
                  </a:cubicBezTo>
                  <a:cubicBezTo>
                    <a:pt x="1173019" y="395477"/>
                    <a:pt x="1224200" y="423291"/>
                    <a:pt x="1256585" y="470027"/>
                  </a:cubicBezTo>
                  <a:cubicBezTo>
                    <a:pt x="1272968" y="493712"/>
                    <a:pt x="1287446" y="507809"/>
                    <a:pt x="1314815" y="495554"/>
                  </a:cubicBezTo>
                  <a:cubicBezTo>
                    <a:pt x="1347073" y="494474"/>
                    <a:pt x="1363773" y="521843"/>
                    <a:pt x="1382252" y="542290"/>
                  </a:cubicBezTo>
                  <a:cubicBezTo>
                    <a:pt x="1395079" y="556514"/>
                    <a:pt x="1388538" y="575691"/>
                    <a:pt x="1372219" y="587375"/>
                  </a:cubicBezTo>
                  <a:cubicBezTo>
                    <a:pt x="1358693" y="597091"/>
                    <a:pt x="1339707" y="602361"/>
                    <a:pt x="1328975" y="593535"/>
                  </a:cubicBezTo>
                  <a:cubicBezTo>
                    <a:pt x="1297924" y="568134"/>
                    <a:pt x="1266682" y="574040"/>
                    <a:pt x="1232582" y="580707"/>
                  </a:cubicBezTo>
                  <a:cubicBezTo>
                    <a:pt x="1199308" y="587248"/>
                    <a:pt x="1169273" y="571627"/>
                    <a:pt x="1141841" y="551244"/>
                  </a:cubicBezTo>
                  <a:cubicBezTo>
                    <a:pt x="1132760" y="567119"/>
                    <a:pt x="1142285" y="577088"/>
                    <a:pt x="1146032" y="587629"/>
                  </a:cubicBezTo>
                  <a:cubicBezTo>
                    <a:pt x="1162034" y="633032"/>
                    <a:pt x="1173908" y="634937"/>
                    <a:pt x="1205277" y="598044"/>
                  </a:cubicBezTo>
                  <a:cubicBezTo>
                    <a:pt x="1220962" y="579565"/>
                    <a:pt x="1254490" y="574548"/>
                    <a:pt x="1267507" y="589979"/>
                  </a:cubicBezTo>
                  <a:cubicBezTo>
                    <a:pt x="1284652" y="610235"/>
                    <a:pt x="1273984" y="627381"/>
                    <a:pt x="1260014" y="643319"/>
                  </a:cubicBezTo>
                  <a:cubicBezTo>
                    <a:pt x="1248648" y="656273"/>
                    <a:pt x="1238678" y="670180"/>
                    <a:pt x="1230995" y="685991"/>
                  </a:cubicBezTo>
                  <a:cubicBezTo>
                    <a:pt x="1223311" y="701803"/>
                    <a:pt x="1211183" y="710312"/>
                    <a:pt x="1193974" y="708597"/>
                  </a:cubicBezTo>
                  <a:cubicBezTo>
                    <a:pt x="1155747" y="712217"/>
                    <a:pt x="1123997" y="696278"/>
                    <a:pt x="1109456" y="659766"/>
                  </a:cubicBezTo>
                  <a:cubicBezTo>
                    <a:pt x="1083611" y="594869"/>
                    <a:pt x="1070848" y="525399"/>
                    <a:pt x="1057005" y="456374"/>
                  </a:cubicBezTo>
                  <a:cubicBezTo>
                    <a:pt x="1048305" y="465074"/>
                    <a:pt x="1039542" y="478472"/>
                    <a:pt x="1026207" y="486410"/>
                  </a:cubicBezTo>
                  <a:cubicBezTo>
                    <a:pt x="1013063" y="494220"/>
                    <a:pt x="1001823" y="506603"/>
                    <a:pt x="984869" y="503237"/>
                  </a:cubicBezTo>
                  <a:cubicBezTo>
                    <a:pt x="989314" y="503555"/>
                    <a:pt x="993505" y="505015"/>
                    <a:pt x="998267" y="502856"/>
                  </a:cubicBezTo>
                  <a:cubicBezTo>
                    <a:pt x="1012491" y="496506"/>
                    <a:pt x="1027541" y="491363"/>
                    <a:pt x="1037891" y="508952"/>
                  </a:cubicBezTo>
                  <a:cubicBezTo>
                    <a:pt x="1047797" y="525780"/>
                    <a:pt x="1041765" y="539750"/>
                    <a:pt x="1028684" y="551879"/>
                  </a:cubicBezTo>
                  <a:cubicBezTo>
                    <a:pt x="1003982" y="574802"/>
                    <a:pt x="1020302" y="600837"/>
                    <a:pt x="1027985" y="622872"/>
                  </a:cubicBezTo>
                  <a:cubicBezTo>
                    <a:pt x="1035034" y="643192"/>
                    <a:pt x="1043162" y="662623"/>
                    <a:pt x="1046527" y="684404"/>
                  </a:cubicBezTo>
                  <a:cubicBezTo>
                    <a:pt x="1051607" y="716916"/>
                    <a:pt x="1072372" y="735775"/>
                    <a:pt x="1098470" y="750381"/>
                  </a:cubicBezTo>
                  <a:cubicBezTo>
                    <a:pt x="1112250" y="758128"/>
                    <a:pt x="1121394" y="757175"/>
                    <a:pt x="1131236" y="744284"/>
                  </a:cubicBezTo>
                  <a:cubicBezTo>
                    <a:pt x="1147302" y="723330"/>
                    <a:pt x="1169019" y="712852"/>
                    <a:pt x="1193657" y="708597"/>
                  </a:cubicBezTo>
                  <a:cubicBezTo>
                    <a:pt x="1216771" y="709995"/>
                    <a:pt x="1233662" y="697167"/>
                    <a:pt x="1251124" y="682689"/>
                  </a:cubicBezTo>
                  <a:cubicBezTo>
                    <a:pt x="1276969" y="661226"/>
                    <a:pt x="1293352" y="666814"/>
                    <a:pt x="1305353" y="699072"/>
                  </a:cubicBezTo>
                  <a:cubicBezTo>
                    <a:pt x="1309227" y="709550"/>
                    <a:pt x="1312338" y="721679"/>
                    <a:pt x="1322689" y="723837"/>
                  </a:cubicBezTo>
                  <a:cubicBezTo>
                    <a:pt x="1387586" y="737236"/>
                    <a:pt x="1400540" y="802070"/>
                    <a:pt x="1430702" y="849314"/>
                  </a:cubicBezTo>
                  <a:cubicBezTo>
                    <a:pt x="1442323" y="867475"/>
                    <a:pt x="1454261" y="889509"/>
                    <a:pt x="1436925" y="912751"/>
                  </a:cubicBezTo>
                  <a:cubicBezTo>
                    <a:pt x="1408985" y="912751"/>
                    <a:pt x="1381045" y="912751"/>
                    <a:pt x="1353105" y="912751"/>
                  </a:cubicBezTo>
                  <a:cubicBezTo>
                    <a:pt x="1322625" y="889129"/>
                    <a:pt x="1292145" y="913005"/>
                    <a:pt x="1261665" y="912751"/>
                  </a:cubicBezTo>
                  <a:cubicBezTo>
                    <a:pt x="1114409" y="912751"/>
                    <a:pt x="967089" y="912751"/>
                    <a:pt x="819832" y="912751"/>
                  </a:cubicBezTo>
                  <a:cubicBezTo>
                    <a:pt x="814498" y="906782"/>
                    <a:pt x="807704" y="899606"/>
                    <a:pt x="800592" y="901575"/>
                  </a:cubicBezTo>
                  <a:cubicBezTo>
                    <a:pt x="764016" y="911862"/>
                    <a:pt x="746490" y="887223"/>
                    <a:pt x="732393" y="858712"/>
                  </a:cubicBezTo>
                  <a:cubicBezTo>
                    <a:pt x="717026" y="827597"/>
                    <a:pt x="697912" y="808991"/>
                    <a:pt x="662670" y="821057"/>
                  </a:cubicBezTo>
                  <a:cubicBezTo>
                    <a:pt x="647557" y="826263"/>
                    <a:pt x="638222" y="814389"/>
                    <a:pt x="626348" y="805816"/>
                  </a:cubicBezTo>
                  <a:cubicBezTo>
                    <a:pt x="570087" y="765113"/>
                    <a:pt x="532558" y="704152"/>
                    <a:pt x="482774" y="656654"/>
                  </a:cubicBezTo>
                  <a:cubicBezTo>
                    <a:pt x="460549" y="635508"/>
                    <a:pt x="435784" y="621411"/>
                    <a:pt x="406828" y="613030"/>
                  </a:cubicBezTo>
                  <a:cubicBezTo>
                    <a:pt x="363077" y="600330"/>
                    <a:pt x="332470" y="563499"/>
                    <a:pt x="296021" y="537273"/>
                  </a:cubicBezTo>
                  <a:cubicBezTo>
                    <a:pt x="256016" y="498093"/>
                    <a:pt x="220964" y="453580"/>
                    <a:pt x="170164" y="426973"/>
                  </a:cubicBezTo>
                  <a:cubicBezTo>
                    <a:pt x="135239" y="408685"/>
                    <a:pt x="111744" y="371411"/>
                    <a:pt x="91487" y="337375"/>
                  </a:cubicBezTo>
                  <a:cubicBezTo>
                    <a:pt x="72247" y="305053"/>
                    <a:pt x="47164" y="282764"/>
                    <a:pt x="19669" y="262571"/>
                  </a:cubicBezTo>
                  <a:cubicBezTo>
                    <a:pt x="6461" y="252855"/>
                    <a:pt x="-2048" y="244474"/>
                    <a:pt x="428" y="227709"/>
                  </a:cubicBezTo>
                  <a:cubicBezTo>
                    <a:pt x="2905" y="210945"/>
                    <a:pt x="13319" y="203071"/>
                    <a:pt x="28749" y="199706"/>
                  </a:cubicBezTo>
                  <a:cubicBezTo>
                    <a:pt x="58023" y="193355"/>
                    <a:pt x="85201" y="178751"/>
                    <a:pt x="115173" y="174115"/>
                  </a:cubicBezTo>
                  <a:cubicBezTo>
                    <a:pt x="130921" y="171639"/>
                    <a:pt x="148637" y="167384"/>
                    <a:pt x="149399" y="14350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290DC65E-ACFC-42CC-9351-7A9E468396C5}"/>
                </a:ext>
              </a:extLst>
            </p:cNvPr>
            <p:cNvSpPr/>
            <p:nvPr/>
          </p:nvSpPr>
          <p:spPr>
            <a:xfrm>
              <a:off x="303200" y="825"/>
              <a:ext cx="1355625" cy="1198250"/>
            </a:xfrm>
            <a:custGeom>
              <a:avLst/>
              <a:gdLst>
                <a:gd name="connsiteX0" fmla="*/ 1175906 w 1355625"/>
                <a:gd name="connsiteY0" fmla="*/ 1137608 h 1198250"/>
                <a:gd name="connsiteX1" fmla="*/ 1099642 w 1355625"/>
                <a:gd name="connsiteY1" fmla="*/ 1113097 h 1198250"/>
                <a:gd name="connsiteX2" fmla="*/ 1093864 w 1355625"/>
                <a:gd name="connsiteY2" fmla="*/ 1113224 h 1198250"/>
                <a:gd name="connsiteX3" fmla="*/ 1051255 w 1355625"/>
                <a:gd name="connsiteY3" fmla="*/ 1088141 h 1198250"/>
                <a:gd name="connsiteX4" fmla="*/ 1041095 w 1355625"/>
                <a:gd name="connsiteY4" fmla="*/ 1079315 h 1198250"/>
                <a:gd name="connsiteX5" fmla="*/ 966737 w 1355625"/>
                <a:gd name="connsiteY5" fmla="*/ 1005908 h 1198250"/>
                <a:gd name="connsiteX6" fmla="*/ 930415 w 1355625"/>
                <a:gd name="connsiteY6" fmla="*/ 917706 h 1198250"/>
                <a:gd name="connsiteX7" fmla="*/ 851674 w 1355625"/>
                <a:gd name="connsiteY7" fmla="*/ 551945 h 1198250"/>
                <a:gd name="connsiteX8" fmla="*/ 717372 w 1355625"/>
                <a:gd name="connsiteY8" fmla="*/ 376303 h 1198250"/>
                <a:gd name="connsiteX9" fmla="*/ 696227 w 1355625"/>
                <a:gd name="connsiteY9" fmla="*/ 367095 h 1198250"/>
                <a:gd name="connsiteX10" fmla="*/ 662635 w 1355625"/>
                <a:gd name="connsiteY10" fmla="*/ 295213 h 1198250"/>
                <a:gd name="connsiteX11" fmla="*/ 698894 w 1355625"/>
                <a:gd name="connsiteY11" fmla="*/ 292673 h 1198250"/>
                <a:gd name="connsiteX12" fmla="*/ 732993 w 1355625"/>
                <a:gd name="connsiteY12" fmla="*/ 318962 h 1198250"/>
                <a:gd name="connsiteX13" fmla="*/ 649872 w 1355625"/>
                <a:gd name="connsiteY13" fmla="*/ 226125 h 1198250"/>
                <a:gd name="connsiteX14" fmla="*/ 551383 w 1355625"/>
                <a:gd name="connsiteY14" fmla="*/ 150305 h 1198250"/>
                <a:gd name="connsiteX15" fmla="*/ 444068 w 1355625"/>
                <a:gd name="connsiteY15" fmla="*/ 141225 h 1198250"/>
                <a:gd name="connsiteX16" fmla="*/ 365900 w 1355625"/>
                <a:gd name="connsiteY16" fmla="*/ 140590 h 1198250"/>
                <a:gd name="connsiteX17" fmla="*/ 466547 w 1355625"/>
                <a:gd name="connsiteY17" fmla="*/ 169863 h 1198250"/>
                <a:gd name="connsiteX18" fmla="*/ 489026 w 1355625"/>
                <a:gd name="connsiteY18" fmla="*/ 197867 h 1198250"/>
                <a:gd name="connsiteX19" fmla="*/ 504584 w 1355625"/>
                <a:gd name="connsiteY19" fmla="*/ 257176 h 1198250"/>
                <a:gd name="connsiteX20" fmla="*/ 630822 w 1355625"/>
                <a:gd name="connsiteY20" fmla="*/ 363095 h 1198250"/>
                <a:gd name="connsiteX21" fmla="*/ 638569 w 1355625"/>
                <a:gd name="connsiteY21" fmla="*/ 371985 h 1198250"/>
                <a:gd name="connsiteX22" fmla="*/ 806463 w 1355625"/>
                <a:gd name="connsiteY22" fmla="*/ 659959 h 1198250"/>
                <a:gd name="connsiteX23" fmla="*/ 839991 w 1355625"/>
                <a:gd name="connsiteY23" fmla="*/ 725237 h 1198250"/>
                <a:gd name="connsiteX24" fmla="*/ 887171 w 1355625"/>
                <a:gd name="connsiteY24" fmla="*/ 835537 h 1198250"/>
                <a:gd name="connsiteX25" fmla="*/ 915810 w 1355625"/>
                <a:gd name="connsiteY25" fmla="*/ 928375 h 1198250"/>
                <a:gd name="connsiteX26" fmla="*/ 912127 w 1355625"/>
                <a:gd name="connsiteY26" fmla="*/ 982731 h 1198250"/>
                <a:gd name="connsiteX27" fmla="*/ 881647 w 1355625"/>
                <a:gd name="connsiteY27" fmla="*/ 997907 h 1198250"/>
                <a:gd name="connsiteX28" fmla="*/ 868756 w 1355625"/>
                <a:gd name="connsiteY28" fmla="*/ 998161 h 1198250"/>
                <a:gd name="connsiteX29" fmla="*/ 840308 w 1355625"/>
                <a:gd name="connsiteY29" fmla="*/ 980318 h 1198250"/>
                <a:gd name="connsiteX30" fmla="*/ 803796 w 1355625"/>
                <a:gd name="connsiteY30" fmla="*/ 966157 h 1198250"/>
                <a:gd name="connsiteX31" fmla="*/ 692734 w 1355625"/>
                <a:gd name="connsiteY31" fmla="*/ 987747 h 1198250"/>
                <a:gd name="connsiteX32" fmla="*/ 638315 w 1355625"/>
                <a:gd name="connsiteY32" fmla="*/ 970285 h 1198250"/>
                <a:gd name="connsiteX33" fmla="*/ 593420 w 1355625"/>
                <a:gd name="connsiteY33" fmla="*/ 918976 h 1198250"/>
                <a:gd name="connsiteX34" fmla="*/ 556971 w 1355625"/>
                <a:gd name="connsiteY34" fmla="*/ 852492 h 1198250"/>
                <a:gd name="connsiteX35" fmla="*/ 538302 w 1355625"/>
                <a:gd name="connsiteY35" fmla="*/ 803342 h 1198250"/>
                <a:gd name="connsiteX36" fmla="*/ 523951 w 1355625"/>
                <a:gd name="connsiteY36" fmla="*/ 715775 h 1198250"/>
                <a:gd name="connsiteX37" fmla="*/ 518935 w 1355625"/>
                <a:gd name="connsiteY37" fmla="*/ 696789 h 1198250"/>
                <a:gd name="connsiteX38" fmla="*/ 478993 w 1355625"/>
                <a:gd name="connsiteY38" fmla="*/ 632781 h 1198250"/>
                <a:gd name="connsiteX39" fmla="*/ 468007 w 1355625"/>
                <a:gd name="connsiteY39" fmla="*/ 582806 h 1198250"/>
                <a:gd name="connsiteX40" fmla="*/ 443496 w 1355625"/>
                <a:gd name="connsiteY40" fmla="*/ 496509 h 1198250"/>
                <a:gd name="connsiteX41" fmla="*/ 347421 w 1355625"/>
                <a:gd name="connsiteY41" fmla="*/ 292038 h 1198250"/>
                <a:gd name="connsiteX42" fmla="*/ 258013 w 1355625"/>
                <a:gd name="connsiteY42" fmla="*/ 174753 h 1198250"/>
                <a:gd name="connsiteX43" fmla="*/ 237693 w 1355625"/>
                <a:gd name="connsiteY43" fmla="*/ 157544 h 1198250"/>
                <a:gd name="connsiteX44" fmla="*/ 238900 w 1355625"/>
                <a:gd name="connsiteY44" fmla="*/ 133414 h 1198250"/>
                <a:gd name="connsiteX45" fmla="*/ 229247 w 1355625"/>
                <a:gd name="connsiteY45" fmla="*/ 88138 h 1198250"/>
                <a:gd name="connsiteX46" fmla="*/ 78181 w 1355625"/>
                <a:gd name="connsiteY46" fmla="*/ 41275 h 1198250"/>
                <a:gd name="connsiteX47" fmla="*/ 13094 w 1355625"/>
                <a:gd name="connsiteY47" fmla="*/ 25273 h 1198250"/>
                <a:gd name="connsiteX48" fmla="*/ 2426 w 1355625"/>
                <a:gd name="connsiteY48" fmla="*/ 0 h 1198250"/>
                <a:gd name="connsiteX49" fmla="*/ 848055 w 1355625"/>
                <a:gd name="connsiteY49" fmla="*/ 127 h 1198250"/>
                <a:gd name="connsiteX50" fmla="*/ 920191 w 1355625"/>
                <a:gd name="connsiteY50" fmla="*/ 80963 h 1198250"/>
                <a:gd name="connsiteX51" fmla="*/ 934098 w 1355625"/>
                <a:gd name="connsiteY51" fmla="*/ 92901 h 1198250"/>
                <a:gd name="connsiteX52" fmla="*/ 988263 w 1355625"/>
                <a:gd name="connsiteY52" fmla="*/ 146368 h 1198250"/>
                <a:gd name="connsiteX53" fmla="*/ 1005726 w 1355625"/>
                <a:gd name="connsiteY53" fmla="*/ 172086 h 1198250"/>
                <a:gd name="connsiteX54" fmla="*/ 1067321 w 1355625"/>
                <a:gd name="connsiteY54" fmla="*/ 302007 h 1198250"/>
                <a:gd name="connsiteX55" fmla="*/ 1041286 w 1355625"/>
                <a:gd name="connsiteY55" fmla="*/ 338393 h 1198250"/>
                <a:gd name="connsiteX56" fmla="*/ 958926 w 1355625"/>
                <a:gd name="connsiteY56" fmla="*/ 349379 h 1198250"/>
                <a:gd name="connsiteX57" fmla="*/ 952195 w 1355625"/>
                <a:gd name="connsiteY57" fmla="*/ 351919 h 1198250"/>
                <a:gd name="connsiteX58" fmla="*/ 963435 w 1355625"/>
                <a:gd name="connsiteY58" fmla="*/ 356364 h 1198250"/>
                <a:gd name="connsiteX59" fmla="*/ 1031380 w 1355625"/>
                <a:gd name="connsiteY59" fmla="*/ 425706 h 1198250"/>
                <a:gd name="connsiteX60" fmla="*/ 1068146 w 1355625"/>
                <a:gd name="connsiteY60" fmla="*/ 509590 h 1198250"/>
                <a:gd name="connsiteX61" fmla="*/ 1079132 w 1355625"/>
                <a:gd name="connsiteY61" fmla="*/ 593601 h 1198250"/>
                <a:gd name="connsiteX62" fmla="*/ 1076020 w 1355625"/>
                <a:gd name="connsiteY62" fmla="*/ 600967 h 1198250"/>
                <a:gd name="connsiteX63" fmla="*/ 1048461 w 1355625"/>
                <a:gd name="connsiteY63" fmla="*/ 737937 h 1198250"/>
                <a:gd name="connsiteX64" fmla="*/ 1075957 w 1355625"/>
                <a:gd name="connsiteY64" fmla="*/ 849253 h 1198250"/>
                <a:gd name="connsiteX65" fmla="*/ 1097928 w 1355625"/>
                <a:gd name="connsiteY65" fmla="*/ 926088 h 1198250"/>
                <a:gd name="connsiteX66" fmla="*/ 1138060 w 1355625"/>
                <a:gd name="connsiteY66" fmla="*/ 965713 h 1198250"/>
                <a:gd name="connsiteX67" fmla="*/ 1193686 w 1355625"/>
                <a:gd name="connsiteY67" fmla="*/ 953902 h 1198250"/>
                <a:gd name="connsiteX68" fmla="*/ 1303922 w 1355625"/>
                <a:gd name="connsiteY68" fmla="*/ 997717 h 1198250"/>
                <a:gd name="connsiteX69" fmla="*/ 1353706 w 1355625"/>
                <a:gd name="connsiteY69" fmla="*/ 1133735 h 1198250"/>
                <a:gd name="connsiteX70" fmla="*/ 1307859 w 1355625"/>
                <a:gd name="connsiteY70" fmla="*/ 1198251 h 1198250"/>
                <a:gd name="connsiteX71" fmla="*/ 1196861 w 1355625"/>
                <a:gd name="connsiteY71" fmla="*/ 1140656 h 1198250"/>
                <a:gd name="connsiteX72" fmla="*/ 1175969 w 1355625"/>
                <a:gd name="connsiteY72" fmla="*/ 1137735 h 119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355625" h="1198250">
                  <a:moveTo>
                    <a:pt x="1175906" y="1137608"/>
                  </a:moveTo>
                  <a:cubicBezTo>
                    <a:pt x="1146315" y="1144276"/>
                    <a:pt x="1126503" y="1116145"/>
                    <a:pt x="1099642" y="1113097"/>
                  </a:cubicBezTo>
                  <a:cubicBezTo>
                    <a:pt x="1097737" y="1113097"/>
                    <a:pt x="1095832" y="1113160"/>
                    <a:pt x="1093864" y="1113224"/>
                  </a:cubicBezTo>
                  <a:cubicBezTo>
                    <a:pt x="1076338" y="1111509"/>
                    <a:pt x="1059002" y="1109858"/>
                    <a:pt x="1051255" y="1088141"/>
                  </a:cubicBezTo>
                  <a:cubicBezTo>
                    <a:pt x="1049858" y="1084204"/>
                    <a:pt x="1045413" y="1079569"/>
                    <a:pt x="1041095" y="1079315"/>
                  </a:cubicBezTo>
                  <a:cubicBezTo>
                    <a:pt x="997852" y="1076648"/>
                    <a:pt x="982548" y="1037405"/>
                    <a:pt x="966737" y="1005908"/>
                  </a:cubicBezTo>
                  <a:cubicBezTo>
                    <a:pt x="952766" y="978222"/>
                    <a:pt x="940765" y="947933"/>
                    <a:pt x="930415" y="917706"/>
                  </a:cubicBezTo>
                  <a:cubicBezTo>
                    <a:pt x="884631" y="800612"/>
                    <a:pt x="872058" y="675516"/>
                    <a:pt x="851674" y="551945"/>
                  </a:cubicBezTo>
                  <a:cubicBezTo>
                    <a:pt x="838086" y="469648"/>
                    <a:pt x="799859" y="401576"/>
                    <a:pt x="717372" y="376303"/>
                  </a:cubicBezTo>
                  <a:cubicBezTo>
                    <a:pt x="710070" y="374080"/>
                    <a:pt x="703402" y="369889"/>
                    <a:pt x="696227" y="367095"/>
                  </a:cubicBezTo>
                  <a:cubicBezTo>
                    <a:pt x="653047" y="350141"/>
                    <a:pt x="650380" y="344299"/>
                    <a:pt x="662635" y="295213"/>
                  </a:cubicBezTo>
                  <a:cubicBezTo>
                    <a:pt x="673811" y="279719"/>
                    <a:pt x="686066" y="282386"/>
                    <a:pt x="698894" y="292673"/>
                  </a:cubicBezTo>
                  <a:cubicBezTo>
                    <a:pt x="710006" y="301626"/>
                    <a:pt x="719213" y="313184"/>
                    <a:pt x="732993" y="318962"/>
                  </a:cubicBezTo>
                  <a:cubicBezTo>
                    <a:pt x="697560" y="295975"/>
                    <a:pt x="680098" y="255017"/>
                    <a:pt x="649872" y="226125"/>
                  </a:cubicBezTo>
                  <a:cubicBezTo>
                    <a:pt x="619265" y="196787"/>
                    <a:pt x="585737" y="173483"/>
                    <a:pt x="551383" y="150305"/>
                  </a:cubicBezTo>
                  <a:cubicBezTo>
                    <a:pt x="516585" y="126810"/>
                    <a:pt x="481724" y="118619"/>
                    <a:pt x="444068" y="141225"/>
                  </a:cubicBezTo>
                  <a:cubicBezTo>
                    <a:pt x="417843" y="156973"/>
                    <a:pt x="392061" y="141796"/>
                    <a:pt x="365900" y="140590"/>
                  </a:cubicBezTo>
                  <a:cubicBezTo>
                    <a:pt x="401396" y="142749"/>
                    <a:pt x="432638" y="161545"/>
                    <a:pt x="466547" y="169863"/>
                  </a:cubicBezTo>
                  <a:cubicBezTo>
                    <a:pt x="480263" y="173229"/>
                    <a:pt x="489598" y="180976"/>
                    <a:pt x="489026" y="197867"/>
                  </a:cubicBezTo>
                  <a:cubicBezTo>
                    <a:pt x="472897" y="224093"/>
                    <a:pt x="473850" y="240666"/>
                    <a:pt x="504584" y="257176"/>
                  </a:cubicBezTo>
                  <a:cubicBezTo>
                    <a:pt x="552653" y="282957"/>
                    <a:pt x="604152" y="306643"/>
                    <a:pt x="630822" y="363095"/>
                  </a:cubicBezTo>
                  <a:cubicBezTo>
                    <a:pt x="632473" y="366587"/>
                    <a:pt x="635521" y="369762"/>
                    <a:pt x="638569" y="371985"/>
                  </a:cubicBezTo>
                  <a:cubicBezTo>
                    <a:pt x="734898" y="440502"/>
                    <a:pt x="755790" y="560708"/>
                    <a:pt x="806463" y="659959"/>
                  </a:cubicBezTo>
                  <a:cubicBezTo>
                    <a:pt x="817448" y="681485"/>
                    <a:pt x="824877" y="705044"/>
                    <a:pt x="839991" y="725237"/>
                  </a:cubicBezTo>
                  <a:cubicBezTo>
                    <a:pt x="864057" y="757432"/>
                    <a:pt x="875741" y="796548"/>
                    <a:pt x="887171" y="835537"/>
                  </a:cubicBezTo>
                  <a:cubicBezTo>
                    <a:pt x="880885" y="872113"/>
                    <a:pt x="879932" y="905260"/>
                    <a:pt x="915810" y="928375"/>
                  </a:cubicBezTo>
                  <a:cubicBezTo>
                    <a:pt x="937908" y="942662"/>
                    <a:pt x="935304" y="968634"/>
                    <a:pt x="912127" y="982731"/>
                  </a:cubicBezTo>
                  <a:cubicBezTo>
                    <a:pt x="902538" y="988573"/>
                    <a:pt x="893204" y="996129"/>
                    <a:pt x="881647" y="997907"/>
                  </a:cubicBezTo>
                  <a:cubicBezTo>
                    <a:pt x="877392" y="998161"/>
                    <a:pt x="873074" y="998225"/>
                    <a:pt x="868756" y="998161"/>
                  </a:cubicBezTo>
                  <a:cubicBezTo>
                    <a:pt x="855929" y="998479"/>
                    <a:pt x="848373" y="988890"/>
                    <a:pt x="840308" y="980318"/>
                  </a:cubicBezTo>
                  <a:cubicBezTo>
                    <a:pt x="830021" y="969396"/>
                    <a:pt x="814908" y="961585"/>
                    <a:pt x="803796" y="966157"/>
                  </a:cubicBezTo>
                  <a:cubicBezTo>
                    <a:pt x="767727" y="981080"/>
                    <a:pt x="728294" y="971936"/>
                    <a:pt x="692734" y="987747"/>
                  </a:cubicBezTo>
                  <a:cubicBezTo>
                    <a:pt x="671144" y="997336"/>
                    <a:pt x="651205" y="995621"/>
                    <a:pt x="638315" y="970285"/>
                  </a:cubicBezTo>
                  <a:cubicBezTo>
                    <a:pt x="627520" y="949076"/>
                    <a:pt x="597294" y="947298"/>
                    <a:pt x="593420" y="918976"/>
                  </a:cubicBezTo>
                  <a:cubicBezTo>
                    <a:pt x="595770" y="887734"/>
                    <a:pt x="576783" y="868748"/>
                    <a:pt x="556971" y="852492"/>
                  </a:cubicBezTo>
                  <a:cubicBezTo>
                    <a:pt x="540588" y="839030"/>
                    <a:pt x="536207" y="825059"/>
                    <a:pt x="538302" y="803342"/>
                  </a:cubicBezTo>
                  <a:cubicBezTo>
                    <a:pt x="541160" y="773434"/>
                    <a:pt x="545351" y="741874"/>
                    <a:pt x="523951" y="715775"/>
                  </a:cubicBezTo>
                  <a:cubicBezTo>
                    <a:pt x="519760" y="710632"/>
                    <a:pt x="517284" y="703266"/>
                    <a:pt x="518935" y="696789"/>
                  </a:cubicBezTo>
                  <a:cubicBezTo>
                    <a:pt x="528396" y="658752"/>
                    <a:pt x="503060" y="646306"/>
                    <a:pt x="478993" y="632781"/>
                  </a:cubicBezTo>
                  <a:cubicBezTo>
                    <a:pt x="468643" y="617858"/>
                    <a:pt x="464896" y="601094"/>
                    <a:pt x="468007" y="582806"/>
                  </a:cubicBezTo>
                  <a:cubicBezTo>
                    <a:pt x="473723" y="549405"/>
                    <a:pt x="462102" y="523179"/>
                    <a:pt x="443496" y="496509"/>
                  </a:cubicBezTo>
                  <a:cubicBezTo>
                    <a:pt x="400317" y="434787"/>
                    <a:pt x="368757" y="366587"/>
                    <a:pt x="347421" y="292038"/>
                  </a:cubicBezTo>
                  <a:cubicBezTo>
                    <a:pt x="333007" y="241555"/>
                    <a:pt x="313830" y="190882"/>
                    <a:pt x="258013" y="174753"/>
                  </a:cubicBezTo>
                  <a:cubicBezTo>
                    <a:pt x="248996" y="172149"/>
                    <a:pt x="242329" y="166244"/>
                    <a:pt x="237693" y="157544"/>
                  </a:cubicBezTo>
                  <a:cubicBezTo>
                    <a:pt x="235153" y="149289"/>
                    <a:pt x="234772" y="141225"/>
                    <a:pt x="238900" y="133414"/>
                  </a:cubicBezTo>
                  <a:cubicBezTo>
                    <a:pt x="252743" y="114174"/>
                    <a:pt x="241058" y="101156"/>
                    <a:pt x="229247" y="88138"/>
                  </a:cubicBezTo>
                  <a:cubicBezTo>
                    <a:pt x="187211" y="41783"/>
                    <a:pt x="132854" y="37529"/>
                    <a:pt x="78181" y="41275"/>
                  </a:cubicBezTo>
                  <a:cubicBezTo>
                    <a:pt x="53606" y="42926"/>
                    <a:pt x="33985" y="33846"/>
                    <a:pt x="13094" y="25273"/>
                  </a:cubicBezTo>
                  <a:cubicBezTo>
                    <a:pt x="2743" y="21019"/>
                    <a:pt x="-3797" y="13145"/>
                    <a:pt x="2426" y="0"/>
                  </a:cubicBezTo>
                  <a:cubicBezTo>
                    <a:pt x="284302" y="0"/>
                    <a:pt x="566179" y="64"/>
                    <a:pt x="848055" y="127"/>
                  </a:cubicBezTo>
                  <a:cubicBezTo>
                    <a:pt x="875360" y="23622"/>
                    <a:pt x="917397" y="31750"/>
                    <a:pt x="920191" y="80963"/>
                  </a:cubicBezTo>
                  <a:cubicBezTo>
                    <a:pt x="920572" y="87948"/>
                    <a:pt x="927938" y="93155"/>
                    <a:pt x="934098" y="92901"/>
                  </a:cubicBezTo>
                  <a:cubicBezTo>
                    <a:pt x="969023" y="91504"/>
                    <a:pt x="981532" y="115126"/>
                    <a:pt x="988263" y="146368"/>
                  </a:cubicBezTo>
                  <a:cubicBezTo>
                    <a:pt x="990613" y="157227"/>
                    <a:pt x="997090" y="166180"/>
                    <a:pt x="1005726" y="172086"/>
                  </a:cubicBezTo>
                  <a:cubicBezTo>
                    <a:pt x="1049985" y="202439"/>
                    <a:pt x="1052398" y="255970"/>
                    <a:pt x="1067321" y="302007"/>
                  </a:cubicBezTo>
                  <a:cubicBezTo>
                    <a:pt x="1073988" y="322455"/>
                    <a:pt x="1064844" y="340679"/>
                    <a:pt x="1041286" y="338393"/>
                  </a:cubicBezTo>
                  <a:cubicBezTo>
                    <a:pt x="1012774" y="335599"/>
                    <a:pt x="986485" y="347093"/>
                    <a:pt x="958926" y="349379"/>
                  </a:cubicBezTo>
                  <a:cubicBezTo>
                    <a:pt x="956386" y="349569"/>
                    <a:pt x="952068" y="350903"/>
                    <a:pt x="952195" y="351919"/>
                  </a:cubicBezTo>
                  <a:cubicBezTo>
                    <a:pt x="953338" y="359793"/>
                    <a:pt x="959624" y="354586"/>
                    <a:pt x="963435" y="356364"/>
                  </a:cubicBezTo>
                  <a:cubicBezTo>
                    <a:pt x="1000899" y="362714"/>
                    <a:pt x="1025791" y="380557"/>
                    <a:pt x="1031380" y="425706"/>
                  </a:cubicBezTo>
                  <a:cubicBezTo>
                    <a:pt x="1035190" y="456440"/>
                    <a:pt x="1049350" y="484253"/>
                    <a:pt x="1068146" y="509590"/>
                  </a:cubicBezTo>
                  <a:cubicBezTo>
                    <a:pt x="1086244" y="533974"/>
                    <a:pt x="1092911" y="562994"/>
                    <a:pt x="1079132" y="593601"/>
                  </a:cubicBezTo>
                  <a:cubicBezTo>
                    <a:pt x="1078052" y="596077"/>
                    <a:pt x="1075830" y="598617"/>
                    <a:pt x="1076020" y="600967"/>
                  </a:cubicBezTo>
                  <a:cubicBezTo>
                    <a:pt x="1080783" y="650053"/>
                    <a:pt x="1065289" y="692598"/>
                    <a:pt x="1048461" y="737937"/>
                  </a:cubicBezTo>
                  <a:cubicBezTo>
                    <a:pt x="1035253" y="773434"/>
                    <a:pt x="1061098" y="813629"/>
                    <a:pt x="1075957" y="849253"/>
                  </a:cubicBezTo>
                  <a:cubicBezTo>
                    <a:pt x="1086371" y="874272"/>
                    <a:pt x="1098245" y="900117"/>
                    <a:pt x="1097928" y="926088"/>
                  </a:cubicBezTo>
                  <a:cubicBezTo>
                    <a:pt x="1097483" y="960569"/>
                    <a:pt x="1115581" y="965141"/>
                    <a:pt x="1138060" y="965713"/>
                  </a:cubicBezTo>
                  <a:cubicBezTo>
                    <a:pt x="1156983" y="966221"/>
                    <a:pt x="1175461" y="959998"/>
                    <a:pt x="1193686" y="953902"/>
                  </a:cubicBezTo>
                  <a:cubicBezTo>
                    <a:pt x="1243851" y="936947"/>
                    <a:pt x="1273569" y="950727"/>
                    <a:pt x="1303922" y="997717"/>
                  </a:cubicBezTo>
                  <a:cubicBezTo>
                    <a:pt x="1330719" y="1039183"/>
                    <a:pt x="1334783" y="1089284"/>
                    <a:pt x="1353706" y="1133735"/>
                  </a:cubicBezTo>
                  <a:cubicBezTo>
                    <a:pt x="1362659" y="1154690"/>
                    <a:pt x="1339101" y="1184217"/>
                    <a:pt x="1307859" y="1198251"/>
                  </a:cubicBezTo>
                  <a:cubicBezTo>
                    <a:pt x="1269378" y="1182312"/>
                    <a:pt x="1235088" y="1157039"/>
                    <a:pt x="1196861" y="1140656"/>
                  </a:cubicBezTo>
                  <a:cubicBezTo>
                    <a:pt x="1190066" y="1137735"/>
                    <a:pt x="1183780" y="1131512"/>
                    <a:pt x="1175969" y="113773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41ABEAD3-37D4-446D-8C9F-9343FBED353E}"/>
                </a:ext>
              </a:extLst>
            </p:cNvPr>
            <p:cNvSpPr/>
            <p:nvPr/>
          </p:nvSpPr>
          <p:spPr>
            <a:xfrm>
              <a:off x="9061175" y="1905"/>
              <a:ext cx="525609" cy="2005112"/>
            </a:xfrm>
            <a:custGeom>
              <a:avLst/>
              <a:gdLst>
                <a:gd name="connsiteX0" fmla="*/ 371114 w 525609"/>
                <a:gd name="connsiteY0" fmla="*/ 127 h 2005112"/>
                <a:gd name="connsiteX1" fmla="*/ 401975 w 525609"/>
                <a:gd name="connsiteY1" fmla="*/ 29845 h 2005112"/>
                <a:gd name="connsiteX2" fmla="*/ 446679 w 525609"/>
                <a:gd name="connsiteY2" fmla="*/ 125667 h 2005112"/>
                <a:gd name="connsiteX3" fmla="*/ 479572 w 525609"/>
                <a:gd name="connsiteY3" fmla="*/ 194438 h 2005112"/>
                <a:gd name="connsiteX4" fmla="*/ 485858 w 525609"/>
                <a:gd name="connsiteY4" fmla="*/ 240031 h 2005112"/>
                <a:gd name="connsiteX5" fmla="*/ 432201 w 525609"/>
                <a:gd name="connsiteY5" fmla="*/ 308485 h 2005112"/>
                <a:gd name="connsiteX6" fmla="*/ 420390 w 525609"/>
                <a:gd name="connsiteY6" fmla="*/ 349125 h 2005112"/>
                <a:gd name="connsiteX7" fmla="*/ 426740 w 525609"/>
                <a:gd name="connsiteY7" fmla="*/ 568582 h 2005112"/>
                <a:gd name="connsiteX8" fmla="*/ 431249 w 525609"/>
                <a:gd name="connsiteY8" fmla="*/ 580012 h 2005112"/>
                <a:gd name="connsiteX9" fmla="*/ 472841 w 525609"/>
                <a:gd name="connsiteY9" fmla="*/ 544388 h 2005112"/>
                <a:gd name="connsiteX10" fmla="*/ 525610 w 525609"/>
                <a:gd name="connsiteY10" fmla="*/ 560327 h 2005112"/>
                <a:gd name="connsiteX11" fmla="*/ 422041 w 525609"/>
                <a:gd name="connsiteY11" fmla="*/ 646433 h 2005112"/>
                <a:gd name="connsiteX12" fmla="*/ 406293 w 525609"/>
                <a:gd name="connsiteY12" fmla="*/ 672024 h 2005112"/>
                <a:gd name="connsiteX13" fmla="*/ 399435 w 525609"/>
                <a:gd name="connsiteY13" fmla="*/ 700599 h 2005112"/>
                <a:gd name="connsiteX14" fmla="*/ 426295 w 525609"/>
                <a:gd name="connsiteY14" fmla="*/ 834966 h 2005112"/>
                <a:gd name="connsiteX15" fmla="*/ 425915 w 525609"/>
                <a:gd name="connsiteY15" fmla="*/ 838903 h 2005112"/>
                <a:gd name="connsiteX16" fmla="*/ 465602 w 525609"/>
                <a:gd name="connsiteY16" fmla="*/ 955807 h 2005112"/>
                <a:gd name="connsiteX17" fmla="*/ 472143 w 525609"/>
                <a:gd name="connsiteY17" fmla="*/ 976698 h 2005112"/>
                <a:gd name="connsiteX18" fmla="*/ 439885 w 525609"/>
                <a:gd name="connsiteY18" fmla="*/ 990859 h 2005112"/>
                <a:gd name="connsiteX19" fmla="*/ 339364 w 525609"/>
                <a:gd name="connsiteY19" fmla="*/ 977206 h 2005112"/>
                <a:gd name="connsiteX20" fmla="*/ 385465 w 525609"/>
                <a:gd name="connsiteY20" fmla="*/ 1012131 h 2005112"/>
                <a:gd name="connsiteX21" fmla="*/ 414294 w 525609"/>
                <a:gd name="connsiteY21" fmla="*/ 1052391 h 2005112"/>
                <a:gd name="connsiteX22" fmla="*/ 403245 w 525609"/>
                <a:gd name="connsiteY22" fmla="*/ 1090364 h 2005112"/>
                <a:gd name="connsiteX23" fmla="*/ 422422 w 525609"/>
                <a:gd name="connsiteY23" fmla="*/ 1244162 h 2005112"/>
                <a:gd name="connsiteX24" fmla="*/ 430042 w 525609"/>
                <a:gd name="connsiteY24" fmla="*/ 1273562 h 2005112"/>
                <a:gd name="connsiteX25" fmla="*/ 486431 w 525609"/>
                <a:gd name="connsiteY25" fmla="*/ 1453014 h 2005112"/>
                <a:gd name="connsiteX26" fmla="*/ 515704 w 525609"/>
                <a:gd name="connsiteY26" fmla="*/ 1503306 h 2005112"/>
                <a:gd name="connsiteX27" fmla="*/ 409722 w 525609"/>
                <a:gd name="connsiteY27" fmla="*/ 1434091 h 2005112"/>
                <a:gd name="connsiteX28" fmla="*/ 381909 w 525609"/>
                <a:gd name="connsiteY28" fmla="*/ 1358526 h 2005112"/>
                <a:gd name="connsiteX29" fmla="*/ 327743 w 525609"/>
                <a:gd name="connsiteY29" fmla="*/ 1263910 h 2005112"/>
                <a:gd name="connsiteX30" fmla="*/ 295549 w 525609"/>
                <a:gd name="connsiteY30" fmla="*/ 1283087 h 2005112"/>
                <a:gd name="connsiteX31" fmla="*/ 312250 w 525609"/>
                <a:gd name="connsiteY31" fmla="*/ 1446347 h 2005112"/>
                <a:gd name="connsiteX32" fmla="*/ 316441 w 525609"/>
                <a:gd name="connsiteY32" fmla="*/ 1506672 h 2005112"/>
                <a:gd name="connsiteX33" fmla="*/ 326855 w 525609"/>
                <a:gd name="connsiteY33" fmla="*/ 1558552 h 2005112"/>
                <a:gd name="connsiteX34" fmla="*/ 330156 w 525609"/>
                <a:gd name="connsiteY34" fmla="*/ 1572712 h 2005112"/>
                <a:gd name="connsiteX35" fmla="*/ 363494 w 525609"/>
                <a:gd name="connsiteY35" fmla="*/ 1637292 h 2005112"/>
                <a:gd name="connsiteX36" fmla="*/ 383687 w 525609"/>
                <a:gd name="connsiteY36" fmla="*/ 1669741 h 2005112"/>
                <a:gd name="connsiteX37" fmla="*/ 360573 w 525609"/>
                <a:gd name="connsiteY37" fmla="*/ 1709873 h 2005112"/>
                <a:gd name="connsiteX38" fmla="*/ 344063 w 525609"/>
                <a:gd name="connsiteY38" fmla="*/ 1746830 h 2005112"/>
                <a:gd name="connsiteX39" fmla="*/ 340825 w 525609"/>
                <a:gd name="connsiteY39" fmla="*/ 1766705 h 2005112"/>
                <a:gd name="connsiteX40" fmla="*/ 349397 w 525609"/>
                <a:gd name="connsiteY40" fmla="*/ 1801123 h 2005112"/>
                <a:gd name="connsiteX41" fmla="*/ 372448 w 525609"/>
                <a:gd name="connsiteY41" fmla="*/ 1826078 h 2005112"/>
                <a:gd name="connsiteX42" fmla="*/ 339808 w 525609"/>
                <a:gd name="connsiteY42" fmla="*/ 1829063 h 2005112"/>
                <a:gd name="connsiteX43" fmla="*/ 304503 w 525609"/>
                <a:gd name="connsiteY43" fmla="*/ 1828745 h 2005112"/>
                <a:gd name="connsiteX44" fmla="*/ 304503 w 525609"/>
                <a:gd name="connsiteY44" fmla="*/ 1867544 h 2005112"/>
                <a:gd name="connsiteX45" fmla="*/ 401594 w 525609"/>
                <a:gd name="connsiteY45" fmla="*/ 1965081 h 2005112"/>
                <a:gd name="connsiteX46" fmla="*/ 432201 w 525609"/>
                <a:gd name="connsiteY46" fmla="*/ 1980321 h 2005112"/>
                <a:gd name="connsiteX47" fmla="*/ 398673 w 525609"/>
                <a:gd name="connsiteY47" fmla="*/ 1998926 h 2005112"/>
                <a:gd name="connsiteX48" fmla="*/ 353588 w 525609"/>
                <a:gd name="connsiteY48" fmla="*/ 2001974 h 2005112"/>
                <a:gd name="connsiteX49" fmla="*/ 298280 w 525609"/>
                <a:gd name="connsiteY49" fmla="*/ 1971684 h 2005112"/>
                <a:gd name="connsiteX50" fmla="*/ 271165 w 525609"/>
                <a:gd name="connsiteY50" fmla="*/ 1939172 h 2005112"/>
                <a:gd name="connsiteX51" fmla="*/ 252814 w 525609"/>
                <a:gd name="connsiteY51" fmla="*/ 1902279 h 2005112"/>
                <a:gd name="connsiteX52" fmla="*/ 251734 w 525609"/>
                <a:gd name="connsiteY52" fmla="*/ 1849129 h 2005112"/>
                <a:gd name="connsiteX53" fmla="*/ 224937 w 525609"/>
                <a:gd name="connsiteY53" fmla="*/ 1837699 h 2005112"/>
                <a:gd name="connsiteX54" fmla="*/ 199093 w 525609"/>
                <a:gd name="connsiteY54" fmla="*/ 1771468 h 2005112"/>
                <a:gd name="connsiteX55" fmla="*/ 233446 w 525609"/>
                <a:gd name="connsiteY55" fmla="*/ 1715778 h 2005112"/>
                <a:gd name="connsiteX56" fmla="*/ 254782 w 525609"/>
                <a:gd name="connsiteY56" fmla="*/ 1730129 h 2005112"/>
                <a:gd name="connsiteX57" fmla="*/ 268371 w 525609"/>
                <a:gd name="connsiteY57" fmla="*/ 1482034 h 2005112"/>
                <a:gd name="connsiteX58" fmla="*/ 265132 w 525609"/>
                <a:gd name="connsiteY58" fmla="*/ 1453903 h 2005112"/>
                <a:gd name="connsiteX59" fmla="*/ 217127 w 525609"/>
                <a:gd name="connsiteY59" fmla="*/ 1297756 h 2005112"/>
                <a:gd name="connsiteX60" fmla="*/ 246210 w 525609"/>
                <a:gd name="connsiteY60" fmla="*/ 1227271 h 2005112"/>
                <a:gd name="connsiteX61" fmla="*/ 211983 w 525609"/>
                <a:gd name="connsiteY61" fmla="*/ 1181804 h 2005112"/>
                <a:gd name="connsiteX62" fmla="*/ 177693 w 525609"/>
                <a:gd name="connsiteY62" fmla="*/ 1085474 h 2005112"/>
                <a:gd name="connsiteX63" fmla="*/ 204680 w 525609"/>
                <a:gd name="connsiteY63" fmla="*/ 1168215 h 2005112"/>
                <a:gd name="connsiteX64" fmla="*/ 191345 w 525609"/>
                <a:gd name="connsiteY64" fmla="*/ 1196092 h 2005112"/>
                <a:gd name="connsiteX65" fmla="*/ 179916 w 525609"/>
                <a:gd name="connsiteY65" fmla="*/ 1265307 h 2005112"/>
                <a:gd name="connsiteX66" fmla="*/ 187155 w 525609"/>
                <a:gd name="connsiteY66" fmla="*/ 1319727 h 2005112"/>
                <a:gd name="connsiteX67" fmla="*/ 159659 w 525609"/>
                <a:gd name="connsiteY67" fmla="*/ 1346905 h 2005112"/>
                <a:gd name="connsiteX68" fmla="*/ 128480 w 525609"/>
                <a:gd name="connsiteY68" fmla="*/ 1324299 h 2005112"/>
                <a:gd name="connsiteX69" fmla="*/ 107526 w 525609"/>
                <a:gd name="connsiteY69" fmla="*/ 1311662 h 2005112"/>
                <a:gd name="connsiteX70" fmla="*/ 100096 w 525609"/>
                <a:gd name="connsiteY70" fmla="*/ 1332998 h 2005112"/>
                <a:gd name="connsiteX71" fmla="*/ 115018 w 525609"/>
                <a:gd name="connsiteY71" fmla="*/ 1440631 h 2005112"/>
                <a:gd name="connsiteX72" fmla="*/ 121877 w 525609"/>
                <a:gd name="connsiteY72" fmla="*/ 1567696 h 2005112"/>
                <a:gd name="connsiteX73" fmla="*/ 90889 w 525609"/>
                <a:gd name="connsiteY73" fmla="*/ 1598049 h 2005112"/>
                <a:gd name="connsiteX74" fmla="*/ 57424 w 525609"/>
                <a:gd name="connsiteY74" fmla="*/ 1573157 h 2005112"/>
                <a:gd name="connsiteX75" fmla="*/ 25230 w 525609"/>
                <a:gd name="connsiteY75" fmla="*/ 1530167 h 2005112"/>
                <a:gd name="connsiteX76" fmla="*/ 5544 w 525609"/>
                <a:gd name="connsiteY76" fmla="*/ 1497464 h 2005112"/>
                <a:gd name="connsiteX77" fmla="*/ 22626 w 525609"/>
                <a:gd name="connsiteY77" fmla="*/ 1478795 h 2005112"/>
                <a:gd name="connsiteX78" fmla="*/ 62441 w 525609"/>
                <a:gd name="connsiteY78" fmla="*/ 1489336 h 2005112"/>
                <a:gd name="connsiteX79" fmla="*/ 51392 w 525609"/>
                <a:gd name="connsiteY79" fmla="*/ 1444823 h 2005112"/>
                <a:gd name="connsiteX80" fmla="*/ 31453 w 525609"/>
                <a:gd name="connsiteY80" fmla="*/ 1288929 h 2005112"/>
                <a:gd name="connsiteX81" fmla="*/ 48407 w 525609"/>
                <a:gd name="connsiteY81" fmla="*/ 1178502 h 2005112"/>
                <a:gd name="connsiteX82" fmla="*/ 77935 w 525609"/>
                <a:gd name="connsiteY82" fmla="*/ 1115383 h 2005112"/>
                <a:gd name="connsiteX83" fmla="*/ 85745 w 525609"/>
                <a:gd name="connsiteY83" fmla="*/ 1057661 h 2005112"/>
                <a:gd name="connsiteX84" fmla="*/ 110510 w 525609"/>
                <a:gd name="connsiteY84" fmla="*/ 994605 h 2005112"/>
                <a:gd name="connsiteX85" fmla="*/ 136355 w 525609"/>
                <a:gd name="connsiteY85" fmla="*/ 920437 h 2005112"/>
                <a:gd name="connsiteX86" fmla="*/ 116924 w 525609"/>
                <a:gd name="connsiteY86" fmla="*/ 850777 h 2005112"/>
                <a:gd name="connsiteX87" fmla="*/ 123718 w 525609"/>
                <a:gd name="connsiteY87" fmla="*/ 779466 h 2005112"/>
                <a:gd name="connsiteX88" fmla="*/ 94064 w 525609"/>
                <a:gd name="connsiteY88" fmla="*/ 682120 h 2005112"/>
                <a:gd name="connsiteX89" fmla="*/ 80729 w 525609"/>
                <a:gd name="connsiteY89" fmla="*/ 644782 h 2005112"/>
                <a:gd name="connsiteX90" fmla="*/ 69235 w 525609"/>
                <a:gd name="connsiteY90" fmla="*/ 603697 h 2005112"/>
                <a:gd name="connsiteX91" fmla="*/ 43771 w 525609"/>
                <a:gd name="connsiteY91" fmla="*/ 528386 h 2005112"/>
                <a:gd name="connsiteX92" fmla="*/ 60091 w 525609"/>
                <a:gd name="connsiteY92" fmla="*/ 504446 h 2005112"/>
                <a:gd name="connsiteX93" fmla="*/ 66631 w 525609"/>
                <a:gd name="connsiteY93" fmla="*/ 433009 h 2005112"/>
                <a:gd name="connsiteX94" fmla="*/ 68727 w 525609"/>
                <a:gd name="connsiteY94" fmla="*/ 390082 h 2005112"/>
                <a:gd name="connsiteX95" fmla="*/ 87460 w 525609"/>
                <a:gd name="connsiteY95" fmla="*/ 320232 h 2005112"/>
                <a:gd name="connsiteX96" fmla="*/ 85364 w 525609"/>
                <a:gd name="connsiteY96" fmla="*/ 184786 h 2005112"/>
                <a:gd name="connsiteX97" fmla="*/ 55455 w 525609"/>
                <a:gd name="connsiteY97" fmla="*/ 42228 h 2005112"/>
                <a:gd name="connsiteX98" fmla="*/ 43518 w 525609"/>
                <a:gd name="connsiteY98" fmla="*/ 0 h 2005112"/>
                <a:gd name="connsiteX99" fmla="*/ 371114 w 525609"/>
                <a:gd name="connsiteY99" fmla="*/ 0 h 200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25609" h="2005112">
                  <a:moveTo>
                    <a:pt x="371114" y="127"/>
                  </a:moveTo>
                  <a:cubicBezTo>
                    <a:pt x="378670" y="13335"/>
                    <a:pt x="390608" y="21019"/>
                    <a:pt x="401975" y="29845"/>
                  </a:cubicBezTo>
                  <a:cubicBezTo>
                    <a:pt x="432201" y="53213"/>
                    <a:pt x="453855" y="81026"/>
                    <a:pt x="446679" y="125667"/>
                  </a:cubicBezTo>
                  <a:cubicBezTo>
                    <a:pt x="441790" y="156147"/>
                    <a:pt x="458490" y="178436"/>
                    <a:pt x="479572" y="194438"/>
                  </a:cubicBezTo>
                  <a:cubicBezTo>
                    <a:pt x="499320" y="209488"/>
                    <a:pt x="492590" y="218632"/>
                    <a:pt x="485858" y="240031"/>
                  </a:cubicBezTo>
                  <a:cubicBezTo>
                    <a:pt x="475381" y="273051"/>
                    <a:pt x="459506" y="293054"/>
                    <a:pt x="432201" y="308485"/>
                  </a:cubicBezTo>
                  <a:cubicBezTo>
                    <a:pt x="418930" y="315914"/>
                    <a:pt x="418485" y="333440"/>
                    <a:pt x="420390" y="349125"/>
                  </a:cubicBezTo>
                  <a:cubicBezTo>
                    <a:pt x="429281" y="422023"/>
                    <a:pt x="426359" y="495366"/>
                    <a:pt x="426740" y="568582"/>
                  </a:cubicBezTo>
                  <a:cubicBezTo>
                    <a:pt x="426740" y="572074"/>
                    <a:pt x="429407" y="575567"/>
                    <a:pt x="431249" y="580012"/>
                  </a:cubicBezTo>
                  <a:cubicBezTo>
                    <a:pt x="450489" y="574043"/>
                    <a:pt x="447758" y="538292"/>
                    <a:pt x="472841" y="544388"/>
                  </a:cubicBezTo>
                  <a:cubicBezTo>
                    <a:pt x="489986" y="548579"/>
                    <a:pt x="511767" y="534990"/>
                    <a:pt x="525610" y="560327"/>
                  </a:cubicBezTo>
                  <a:cubicBezTo>
                    <a:pt x="470873" y="562232"/>
                    <a:pt x="446743" y="605285"/>
                    <a:pt x="422041" y="646433"/>
                  </a:cubicBezTo>
                  <a:cubicBezTo>
                    <a:pt x="416898" y="654942"/>
                    <a:pt x="417723" y="667261"/>
                    <a:pt x="406293" y="672024"/>
                  </a:cubicBezTo>
                  <a:cubicBezTo>
                    <a:pt x="392260" y="677929"/>
                    <a:pt x="390799" y="687010"/>
                    <a:pt x="399435" y="700599"/>
                  </a:cubicBezTo>
                  <a:cubicBezTo>
                    <a:pt x="425406" y="741239"/>
                    <a:pt x="408325" y="792230"/>
                    <a:pt x="426295" y="834966"/>
                  </a:cubicBezTo>
                  <a:cubicBezTo>
                    <a:pt x="426740" y="836045"/>
                    <a:pt x="426550" y="837887"/>
                    <a:pt x="425915" y="838903"/>
                  </a:cubicBezTo>
                  <a:cubicBezTo>
                    <a:pt x="393656" y="895735"/>
                    <a:pt x="401086" y="936503"/>
                    <a:pt x="465602" y="955807"/>
                  </a:cubicBezTo>
                  <a:cubicBezTo>
                    <a:pt x="472968" y="958029"/>
                    <a:pt x="475889" y="968062"/>
                    <a:pt x="472143" y="976698"/>
                  </a:cubicBezTo>
                  <a:cubicBezTo>
                    <a:pt x="465602" y="991748"/>
                    <a:pt x="452521" y="994923"/>
                    <a:pt x="439885" y="990859"/>
                  </a:cubicBezTo>
                  <a:cubicBezTo>
                    <a:pt x="407309" y="980445"/>
                    <a:pt x="374670" y="973269"/>
                    <a:pt x="339364" y="977206"/>
                  </a:cubicBezTo>
                  <a:cubicBezTo>
                    <a:pt x="346857" y="1001463"/>
                    <a:pt x="350921" y="1024133"/>
                    <a:pt x="385465" y="1012131"/>
                  </a:cubicBezTo>
                  <a:cubicBezTo>
                    <a:pt x="407627" y="1004448"/>
                    <a:pt x="424264" y="1029784"/>
                    <a:pt x="414294" y="1052391"/>
                  </a:cubicBezTo>
                  <a:cubicBezTo>
                    <a:pt x="408706" y="1065027"/>
                    <a:pt x="408516" y="1079696"/>
                    <a:pt x="403245" y="1090364"/>
                  </a:cubicBezTo>
                  <a:cubicBezTo>
                    <a:pt x="375051" y="1147387"/>
                    <a:pt x="408833" y="1194250"/>
                    <a:pt x="422422" y="1244162"/>
                  </a:cubicBezTo>
                  <a:cubicBezTo>
                    <a:pt x="425089" y="1253877"/>
                    <a:pt x="432963" y="1260354"/>
                    <a:pt x="430042" y="1273562"/>
                  </a:cubicBezTo>
                  <a:cubicBezTo>
                    <a:pt x="414104" y="1345508"/>
                    <a:pt x="417215" y="1411104"/>
                    <a:pt x="486431" y="1453014"/>
                  </a:cubicBezTo>
                  <a:cubicBezTo>
                    <a:pt x="503321" y="1463301"/>
                    <a:pt x="509671" y="1483050"/>
                    <a:pt x="515704" y="1503306"/>
                  </a:cubicBezTo>
                  <a:cubicBezTo>
                    <a:pt x="488144" y="1465587"/>
                    <a:pt x="439948" y="1467365"/>
                    <a:pt x="409722" y="1434091"/>
                  </a:cubicBezTo>
                  <a:cubicBezTo>
                    <a:pt x="389339" y="1411612"/>
                    <a:pt x="382798" y="1389196"/>
                    <a:pt x="381909" y="1358526"/>
                  </a:cubicBezTo>
                  <a:cubicBezTo>
                    <a:pt x="380766" y="1318393"/>
                    <a:pt x="366605" y="1282643"/>
                    <a:pt x="327743" y="1263910"/>
                  </a:cubicBezTo>
                  <a:cubicBezTo>
                    <a:pt x="306154" y="1253496"/>
                    <a:pt x="296120" y="1258195"/>
                    <a:pt x="295549" y="1283087"/>
                  </a:cubicBezTo>
                  <a:cubicBezTo>
                    <a:pt x="294216" y="1338205"/>
                    <a:pt x="284373" y="1394149"/>
                    <a:pt x="312250" y="1446347"/>
                  </a:cubicBezTo>
                  <a:cubicBezTo>
                    <a:pt x="321965" y="1464571"/>
                    <a:pt x="318600" y="1486352"/>
                    <a:pt x="316441" y="1506672"/>
                  </a:cubicBezTo>
                  <a:cubicBezTo>
                    <a:pt x="314472" y="1525404"/>
                    <a:pt x="307487" y="1544455"/>
                    <a:pt x="326855" y="1558552"/>
                  </a:cubicBezTo>
                  <a:cubicBezTo>
                    <a:pt x="329776" y="1560647"/>
                    <a:pt x="331871" y="1569474"/>
                    <a:pt x="330156" y="1572712"/>
                  </a:cubicBezTo>
                  <a:cubicBezTo>
                    <a:pt x="308631" y="1614051"/>
                    <a:pt x="328760" y="1630180"/>
                    <a:pt x="363494" y="1637292"/>
                  </a:cubicBezTo>
                  <a:cubicBezTo>
                    <a:pt x="380956" y="1640911"/>
                    <a:pt x="387370" y="1652532"/>
                    <a:pt x="383687" y="1669741"/>
                  </a:cubicBezTo>
                  <a:cubicBezTo>
                    <a:pt x="380385" y="1685552"/>
                    <a:pt x="385338" y="1707841"/>
                    <a:pt x="360573" y="1709873"/>
                  </a:cubicBezTo>
                  <a:cubicBezTo>
                    <a:pt x="335491" y="1711905"/>
                    <a:pt x="316314" y="1717048"/>
                    <a:pt x="344063" y="1746830"/>
                  </a:cubicBezTo>
                  <a:cubicBezTo>
                    <a:pt x="350794" y="1754069"/>
                    <a:pt x="349016" y="1761118"/>
                    <a:pt x="340825" y="1766705"/>
                  </a:cubicBezTo>
                  <a:cubicBezTo>
                    <a:pt x="309837" y="1787788"/>
                    <a:pt x="330538" y="1794201"/>
                    <a:pt x="349397" y="1801123"/>
                  </a:cubicBezTo>
                  <a:cubicBezTo>
                    <a:pt x="361144" y="1805377"/>
                    <a:pt x="378481" y="1808108"/>
                    <a:pt x="372448" y="1826078"/>
                  </a:cubicBezTo>
                  <a:cubicBezTo>
                    <a:pt x="366161" y="1844938"/>
                    <a:pt x="351239" y="1832301"/>
                    <a:pt x="339808" y="1829063"/>
                  </a:cubicBezTo>
                  <a:cubicBezTo>
                    <a:pt x="327998" y="1825761"/>
                    <a:pt x="315488" y="1815664"/>
                    <a:pt x="304503" y="1828745"/>
                  </a:cubicBezTo>
                  <a:cubicBezTo>
                    <a:pt x="294406" y="1840810"/>
                    <a:pt x="301899" y="1854463"/>
                    <a:pt x="304503" y="1867544"/>
                  </a:cubicBezTo>
                  <a:cubicBezTo>
                    <a:pt x="315615" y="1924631"/>
                    <a:pt x="344825" y="1960445"/>
                    <a:pt x="401594" y="1965081"/>
                  </a:cubicBezTo>
                  <a:cubicBezTo>
                    <a:pt x="413342" y="1966033"/>
                    <a:pt x="423375" y="1972002"/>
                    <a:pt x="432201" y="1980321"/>
                  </a:cubicBezTo>
                  <a:cubicBezTo>
                    <a:pt x="427439" y="1999815"/>
                    <a:pt x="412071" y="1998355"/>
                    <a:pt x="398673" y="1998926"/>
                  </a:cubicBezTo>
                  <a:cubicBezTo>
                    <a:pt x="383624" y="1999498"/>
                    <a:pt x="368383" y="1997783"/>
                    <a:pt x="353588" y="2001974"/>
                  </a:cubicBezTo>
                  <a:cubicBezTo>
                    <a:pt x="326537" y="2009721"/>
                    <a:pt x="306535" y="2004387"/>
                    <a:pt x="298280" y="1971684"/>
                  </a:cubicBezTo>
                  <a:cubicBezTo>
                    <a:pt x="294469" y="1956635"/>
                    <a:pt x="283231" y="1947173"/>
                    <a:pt x="271165" y="1939172"/>
                  </a:cubicBezTo>
                  <a:cubicBezTo>
                    <a:pt x="258402" y="1930790"/>
                    <a:pt x="250845" y="1919233"/>
                    <a:pt x="252814" y="1902279"/>
                  </a:cubicBezTo>
                  <a:cubicBezTo>
                    <a:pt x="258084" y="1884435"/>
                    <a:pt x="286786" y="1866147"/>
                    <a:pt x="251734" y="1849129"/>
                  </a:cubicBezTo>
                  <a:cubicBezTo>
                    <a:pt x="242844" y="1845192"/>
                    <a:pt x="232176" y="1846081"/>
                    <a:pt x="224937" y="1837699"/>
                  </a:cubicBezTo>
                  <a:cubicBezTo>
                    <a:pt x="214841" y="1816363"/>
                    <a:pt x="208681" y="1793249"/>
                    <a:pt x="199093" y="1771468"/>
                  </a:cubicBezTo>
                  <a:cubicBezTo>
                    <a:pt x="185250" y="1739972"/>
                    <a:pt x="198966" y="1720731"/>
                    <a:pt x="233446" y="1715778"/>
                  </a:cubicBezTo>
                  <a:cubicBezTo>
                    <a:pt x="240939" y="1717810"/>
                    <a:pt x="246591" y="1722890"/>
                    <a:pt x="254782" y="1730129"/>
                  </a:cubicBezTo>
                  <a:cubicBezTo>
                    <a:pt x="236177" y="1645102"/>
                    <a:pt x="272689" y="1565156"/>
                    <a:pt x="268371" y="1482034"/>
                  </a:cubicBezTo>
                  <a:cubicBezTo>
                    <a:pt x="267863" y="1472509"/>
                    <a:pt x="269387" y="1461777"/>
                    <a:pt x="265132" y="1453903"/>
                  </a:cubicBezTo>
                  <a:cubicBezTo>
                    <a:pt x="238970" y="1405516"/>
                    <a:pt x="245384" y="1346143"/>
                    <a:pt x="217127" y="1297756"/>
                  </a:cubicBezTo>
                  <a:cubicBezTo>
                    <a:pt x="198775" y="1266323"/>
                    <a:pt x="212618" y="1238955"/>
                    <a:pt x="246210" y="1227271"/>
                  </a:cubicBezTo>
                  <a:cubicBezTo>
                    <a:pt x="221000" y="1220984"/>
                    <a:pt x="206586" y="1207141"/>
                    <a:pt x="211983" y="1181804"/>
                  </a:cubicBezTo>
                  <a:cubicBezTo>
                    <a:pt x="221699" y="1135830"/>
                    <a:pt x="194267" y="1110303"/>
                    <a:pt x="177693" y="1085474"/>
                  </a:cubicBezTo>
                  <a:cubicBezTo>
                    <a:pt x="197823" y="1103635"/>
                    <a:pt x="204617" y="1134560"/>
                    <a:pt x="204680" y="1168215"/>
                  </a:cubicBezTo>
                  <a:cubicBezTo>
                    <a:pt x="204680" y="1179582"/>
                    <a:pt x="200108" y="1188789"/>
                    <a:pt x="191345" y="1196092"/>
                  </a:cubicBezTo>
                  <a:cubicBezTo>
                    <a:pt x="159278" y="1222889"/>
                    <a:pt x="158262" y="1227397"/>
                    <a:pt x="179916" y="1265307"/>
                  </a:cubicBezTo>
                  <a:cubicBezTo>
                    <a:pt x="189949" y="1282897"/>
                    <a:pt x="204554" y="1300232"/>
                    <a:pt x="187155" y="1319727"/>
                  </a:cubicBezTo>
                  <a:cubicBezTo>
                    <a:pt x="178709" y="1329125"/>
                    <a:pt x="169946" y="1339094"/>
                    <a:pt x="159659" y="1346905"/>
                  </a:cubicBezTo>
                  <a:cubicBezTo>
                    <a:pt x="141435" y="1351795"/>
                    <a:pt x="135846" y="1337063"/>
                    <a:pt x="128480" y="1324299"/>
                  </a:cubicBezTo>
                  <a:cubicBezTo>
                    <a:pt x="123908" y="1316298"/>
                    <a:pt x="118003" y="1307217"/>
                    <a:pt x="107526" y="1311662"/>
                  </a:cubicBezTo>
                  <a:cubicBezTo>
                    <a:pt x="99080" y="1315218"/>
                    <a:pt x="100160" y="1324997"/>
                    <a:pt x="100096" y="1332998"/>
                  </a:cubicBezTo>
                  <a:cubicBezTo>
                    <a:pt x="99715" y="1369702"/>
                    <a:pt x="98508" y="1406722"/>
                    <a:pt x="115018" y="1440631"/>
                  </a:cubicBezTo>
                  <a:cubicBezTo>
                    <a:pt x="135148" y="1482034"/>
                    <a:pt x="131084" y="1524452"/>
                    <a:pt x="121877" y="1567696"/>
                  </a:cubicBezTo>
                  <a:cubicBezTo>
                    <a:pt x="117813" y="1586492"/>
                    <a:pt x="107589" y="1595572"/>
                    <a:pt x="90889" y="1598049"/>
                  </a:cubicBezTo>
                  <a:cubicBezTo>
                    <a:pt x="72791" y="1600779"/>
                    <a:pt x="61679" y="1591572"/>
                    <a:pt x="57424" y="1573157"/>
                  </a:cubicBezTo>
                  <a:cubicBezTo>
                    <a:pt x="52852" y="1553281"/>
                    <a:pt x="41803" y="1539184"/>
                    <a:pt x="25230" y="1530167"/>
                  </a:cubicBezTo>
                  <a:cubicBezTo>
                    <a:pt x="12466" y="1523182"/>
                    <a:pt x="8529" y="1510863"/>
                    <a:pt x="5544" y="1497464"/>
                  </a:cubicBezTo>
                  <a:cubicBezTo>
                    <a:pt x="-8045" y="1470794"/>
                    <a:pt x="5544" y="1473525"/>
                    <a:pt x="22626" y="1478795"/>
                  </a:cubicBezTo>
                  <a:cubicBezTo>
                    <a:pt x="36152" y="1482986"/>
                    <a:pt x="49741" y="1505275"/>
                    <a:pt x="62441" y="1489336"/>
                  </a:cubicBezTo>
                  <a:cubicBezTo>
                    <a:pt x="72410" y="1476827"/>
                    <a:pt x="56344" y="1459809"/>
                    <a:pt x="51392" y="1444823"/>
                  </a:cubicBezTo>
                  <a:cubicBezTo>
                    <a:pt x="34755" y="1394403"/>
                    <a:pt x="29357" y="1341444"/>
                    <a:pt x="31453" y="1288929"/>
                  </a:cubicBezTo>
                  <a:cubicBezTo>
                    <a:pt x="32977" y="1252226"/>
                    <a:pt x="36088" y="1214951"/>
                    <a:pt x="48407" y="1178502"/>
                  </a:cubicBezTo>
                  <a:cubicBezTo>
                    <a:pt x="56154" y="1155515"/>
                    <a:pt x="58948" y="1132845"/>
                    <a:pt x="77935" y="1115383"/>
                  </a:cubicBezTo>
                  <a:cubicBezTo>
                    <a:pt x="94381" y="1100206"/>
                    <a:pt x="89365" y="1077791"/>
                    <a:pt x="85745" y="1057661"/>
                  </a:cubicBezTo>
                  <a:cubicBezTo>
                    <a:pt x="80855" y="1030483"/>
                    <a:pt x="81364" y="1011115"/>
                    <a:pt x="110510" y="994605"/>
                  </a:cubicBezTo>
                  <a:cubicBezTo>
                    <a:pt x="131655" y="982604"/>
                    <a:pt x="137243" y="947298"/>
                    <a:pt x="136355" y="920437"/>
                  </a:cubicBezTo>
                  <a:cubicBezTo>
                    <a:pt x="135593" y="896942"/>
                    <a:pt x="126004" y="872939"/>
                    <a:pt x="116924" y="850777"/>
                  </a:cubicBezTo>
                  <a:cubicBezTo>
                    <a:pt x="106255" y="824615"/>
                    <a:pt x="104795" y="802771"/>
                    <a:pt x="123718" y="779466"/>
                  </a:cubicBezTo>
                  <a:cubicBezTo>
                    <a:pt x="139276" y="760289"/>
                    <a:pt x="121940" y="703329"/>
                    <a:pt x="94064" y="682120"/>
                  </a:cubicBezTo>
                  <a:cubicBezTo>
                    <a:pt x="80157" y="671579"/>
                    <a:pt x="70505" y="665928"/>
                    <a:pt x="80729" y="644782"/>
                  </a:cubicBezTo>
                  <a:cubicBezTo>
                    <a:pt x="87205" y="631447"/>
                    <a:pt x="78696" y="614937"/>
                    <a:pt x="69235" y="603697"/>
                  </a:cubicBezTo>
                  <a:cubicBezTo>
                    <a:pt x="51138" y="582171"/>
                    <a:pt x="57678" y="551818"/>
                    <a:pt x="43771" y="528386"/>
                  </a:cubicBezTo>
                  <a:cubicBezTo>
                    <a:pt x="37739" y="518226"/>
                    <a:pt x="51900" y="510479"/>
                    <a:pt x="60091" y="504446"/>
                  </a:cubicBezTo>
                  <a:cubicBezTo>
                    <a:pt x="88793" y="483364"/>
                    <a:pt x="89111" y="458218"/>
                    <a:pt x="66631" y="433009"/>
                  </a:cubicBezTo>
                  <a:cubicBezTo>
                    <a:pt x="51582" y="416118"/>
                    <a:pt x="52027" y="405957"/>
                    <a:pt x="68727" y="390082"/>
                  </a:cubicBezTo>
                  <a:cubicBezTo>
                    <a:pt x="87269" y="372366"/>
                    <a:pt x="90507" y="348998"/>
                    <a:pt x="87460" y="320232"/>
                  </a:cubicBezTo>
                  <a:cubicBezTo>
                    <a:pt x="82761" y="275655"/>
                    <a:pt x="84412" y="229744"/>
                    <a:pt x="85364" y="184786"/>
                  </a:cubicBezTo>
                  <a:cubicBezTo>
                    <a:pt x="86443" y="133287"/>
                    <a:pt x="81173" y="85852"/>
                    <a:pt x="55455" y="42228"/>
                  </a:cubicBezTo>
                  <a:cubicBezTo>
                    <a:pt x="47708" y="29083"/>
                    <a:pt x="43454" y="15431"/>
                    <a:pt x="43518" y="0"/>
                  </a:cubicBezTo>
                  <a:cubicBezTo>
                    <a:pt x="152738" y="0"/>
                    <a:pt x="261894" y="0"/>
                    <a:pt x="371114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45D204E2-3B93-4645-832F-8A4FA810613C}"/>
                </a:ext>
              </a:extLst>
            </p:cNvPr>
            <p:cNvSpPr/>
            <p:nvPr/>
          </p:nvSpPr>
          <p:spPr>
            <a:xfrm>
              <a:off x="7969694" y="1968"/>
              <a:ext cx="1106146" cy="981905"/>
            </a:xfrm>
            <a:custGeom>
              <a:avLst/>
              <a:gdLst>
                <a:gd name="connsiteX0" fmla="*/ 525717 w 1106146"/>
                <a:gd name="connsiteY0" fmla="*/ 949139 h 981905"/>
                <a:gd name="connsiteX1" fmla="*/ 466789 w 1106146"/>
                <a:gd name="connsiteY1" fmla="*/ 941265 h 981905"/>
                <a:gd name="connsiteX2" fmla="*/ 436944 w 1106146"/>
                <a:gd name="connsiteY2" fmla="*/ 940757 h 981905"/>
                <a:gd name="connsiteX3" fmla="*/ 373380 w 1106146"/>
                <a:gd name="connsiteY3" fmla="*/ 981905 h 981905"/>
                <a:gd name="connsiteX4" fmla="*/ 308420 w 1106146"/>
                <a:gd name="connsiteY4" fmla="*/ 909197 h 981905"/>
                <a:gd name="connsiteX5" fmla="*/ 274575 w 1106146"/>
                <a:gd name="connsiteY5" fmla="*/ 850904 h 981905"/>
                <a:gd name="connsiteX6" fmla="*/ 212979 w 1106146"/>
                <a:gd name="connsiteY6" fmla="*/ 681549 h 981905"/>
                <a:gd name="connsiteX7" fmla="*/ 233236 w 1106146"/>
                <a:gd name="connsiteY7" fmla="*/ 599760 h 981905"/>
                <a:gd name="connsiteX8" fmla="*/ 201867 w 1106146"/>
                <a:gd name="connsiteY8" fmla="*/ 534228 h 981905"/>
                <a:gd name="connsiteX9" fmla="*/ 160655 w 1106146"/>
                <a:gd name="connsiteY9" fmla="*/ 496509 h 981905"/>
                <a:gd name="connsiteX10" fmla="*/ 196024 w 1106146"/>
                <a:gd name="connsiteY10" fmla="*/ 428373 h 981905"/>
                <a:gd name="connsiteX11" fmla="*/ 216091 w 1106146"/>
                <a:gd name="connsiteY11" fmla="*/ 440629 h 981905"/>
                <a:gd name="connsiteX12" fmla="*/ 288163 w 1106146"/>
                <a:gd name="connsiteY12" fmla="*/ 425071 h 981905"/>
                <a:gd name="connsiteX13" fmla="*/ 279781 w 1106146"/>
                <a:gd name="connsiteY13" fmla="*/ 386018 h 981905"/>
                <a:gd name="connsiteX14" fmla="*/ 133986 w 1106146"/>
                <a:gd name="connsiteY14" fmla="*/ 326011 h 981905"/>
                <a:gd name="connsiteX15" fmla="*/ 97599 w 1106146"/>
                <a:gd name="connsiteY15" fmla="*/ 297118 h 981905"/>
                <a:gd name="connsiteX16" fmla="*/ 160084 w 1106146"/>
                <a:gd name="connsiteY16" fmla="*/ 283529 h 981905"/>
                <a:gd name="connsiteX17" fmla="*/ 83122 w 1106146"/>
                <a:gd name="connsiteY17" fmla="*/ 222823 h 981905"/>
                <a:gd name="connsiteX18" fmla="*/ 71120 w 1106146"/>
                <a:gd name="connsiteY18" fmla="*/ 123572 h 981905"/>
                <a:gd name="connsiteX19" fmla="*/ 58675 w 1106146"/>
                <a:gd name="connsiteY19" fmla="*/ 72073 h 981905"/>
                <a:gd name="connsiteX20" fmla="*/ 0 w 1106146"/>
                <a:gd name="connsiteY20" fmla="*/ 0 h 981905"/>
                <a:gd name="connsiteX21" fmla="*/ 342837 w 1106146"/>
                <a:gd name="connsiteY21" fmla="*/ 0 h 981905"/>
                <a:gd name="connsiteX22" fmla="*/ 339916 w 1106146"/>
                <a:gd name="connsiteY22" fmla="*/ 44323 h 981905"/>
                <a:gd name="connsiteX23" fmla="*/ 304737 w 1106146"/>
                <a:gd name="connsiteY23" fmla="*/ 71755 h 981905"/>
                <a:gd name="connsiteX24" fmla="*/ 259398 w 1106146"/>
                <a:gd name="connsiteY24" fmla="*/ 51689 h 981905"/>
                <a:gd name="connsiteX25" fmla="*/ 238824 w 1106146"/>
                <a:gd name="connsiteY25" fmla="*/ 49086 h 981905"/>
                <a:gd name="connsiteX26" fmla="*/ 238252 w 1106146"/>
                <a:gd name="connsiteY26" fmla="*/ 75057 h 981905"/>
                <a:gd name="connsiteX27" fmla="*/ 283782 w 1106146"/>
                <a:gd name="connsiteY27" fmla="*/ 109792 h 981905"/>
                <a:gd name="connsiteX28" fmla="*/ 446278 w 1106146"/>
                <a:gd name="connsiteY28" fmla="*/ 165863 h 981905"/>
                <a:gd name="connsiteX29" fmla="*/ 495110 w 1106146"/>
                <a:gd name="connsiteY29" fmla="*/ 213996 h 981905"/>
                <a:gd name="connsiteX30" fmla="*/ 445262 w 1106146"/>
                <a:gd name="connsiteY30" fmla="*/ 207964 h 981905"/>
                <a:gd name="connsiteX31" fmla="*/ 425260 w 1106146"/>
                <a:gd name="connsiteY31" fmla="*/ 225045 h 981905"/>
                <a:gd name="connsiteX32" fmla="*/ 404750 w 1106146"/>
                <a:gd name="connsiteY32" fmla="*/ 254636 h 981905"/>
                <a:gd name="connsiteX33" fmla="*/ 396177 w 1106146"/>
                <a:gd name="connsiteY33" fmla="*/ 295340 h 981905"/>
                <a:gd name="connsiteX34" fmla="*/ 420053 w 1106146"/>
                <a:gd name="connsiteY34" fmla="*/ 295784 h 981905"/>
                <a:gd name="connsiteX35" fmla="*/ 437706 w 1106146"/>
                <a:gd name="connsiteY35" fmla="*/ 314898 h 981905"/>
                <a:gd name="connsiteX36" fmla="*/ 560642 w 1106146"/>
                <a:gd name="connsiteY36" fmla="*/ 383351 h 981905"/>
                <a:gd name="connsiteX37" fmla="*/ 606616 w 1106146"/>
                <a:gd name="connsiteY37" fmla="*/ 387606 h 981905"/>
                <a:gd name="connsiteX38" fmla="*/ 605790 w 1106146"/>
                <a:gd name="connsiteY38" fmla="*/ 320740 h 981905"/>
                <a:gd name="connsiteX39" fmla="*/ 501460 w 1106146"/>
                <a:gd name="connsiteY39" fmla="*/ 282068 h 981905"/>
                <a:gd name="connsiteX40" fmla="*/ 469519 w 1106146"/>
                <a:gd name="connsiteY40" fmla="*/ 281560 h 981905"/>
                <a:gd name="connsiteX41" fmla="*/ 485394 w 1106146"/>
                <a:gd name="connsiteY41" fmla="*/ 246318 h 981905"/>
                <a:gd name="connsiteX42" fmla="*/ 600964 w 1106146"/>
                <a:gd name="connsiteY42" fmla="*/ 269114 h 981905"/>
                <a:gd name="connsiteX43" fmla="*/ 747776 w 1106146"/>
                <a:gd name="connsiteY43" fmla="*/ 358205 h 981905"/>
                <a:gd name="connsiteX44" fmla="*/ 877570 w 1106146"/>
                <a:gd name="connsiteY44" fmla="*/ 428945 h 981905"/>
                <a:gd name="connsiteX45" fmla="*/ 986155 w 1106146"/>
                <a:gd name="connsiteY45" fmla="*/ 506161 h 981905"/>
                <a:gd name="connsiteX46" fmla="*/ 995426 w 1106146"/>
                <a:gd name="connsiteY46" fmla="*/ 534101 h 981905"/>
                <a:gd name="connsiteX47" fmla="*/ 1011492 w 1106146"/>
                <a:gd name="connsiteY47" fmla="*/ 579758 h 981905"/>
                <a:gd name="connsiteX48" fmla="*/ 1089343 w 1106146"/>
                <a:gd name="connsiteY48" fmla="*/ 629669 h 981905"/>
                <a:gd name="connsiteX49" fmla="*/ 1097026 w 1106146"/>
                <a:gd name="connsiteY49" fmla="*/ 657736 h 981905"/>
                <a:gd name="connsiteX50" fmla="*/ 1013334 w 1106146"/>
                <a:gd name="connsiteY50" fmla="*/ 720221 h 981905"/>
                <a:gd name="connsiteX51" fmla="*/ 928942 w 1106146"/>
                <a:gd name="connsiteY51" fmla="*/ 657863 h 981905"/>
                <a:gd name="connsiteX52" fmla="*/ 943420 w 1106146"/>
                <a:gd name="connsiteY52" fmla="*/ 602808 h 981905"/>
                <a:gd name="connsiteX53" fmla="*/ 875221 w 1106146"/>
                <a:gd name="connsiteY53" fmla="*/ 613667 h 981905"/>
                <a:gd name="connsiteX54" fmla="*/ 921322 w 1106146"/>
                <a:gd name="connsiteY54" fmla="*/ 645354 h 981905"/>
                <a:gd name="connsiteX55" fmla="*/ 953262 w 1106146"/>
                <a:gd name="connsiteY55" fmla="*/ 700789 h 981905"/>
                <a:gd name="connsiteX56" fmla="*/ 934086 w 1106146"/>
                <a:gd name="connsiteY56" fmla="*/ 741938 h 981905"/>
                <a:gd name="connsiteX57" fmla="*/ 915543 w 1106146"/>
                <a:gd name="connsiteY57" fmla="*/ 742128 h 981905"/>
                <a:gd name="connsiteX58" fmla="*/ 735394 w 1106146"/>
                <a:gd name="connsiteY58" fmla="*/ 842903 h 981905"/>
                <a:gd name="connsiteX59" fmla="*/ 561658 w 1106146"/>
                <a:gd name="connsiteY59" fmla="*/ 949965 h 981905"/>
                <a:gd name="connsiteX60" fmla="*/ 525844 w 1106146"/>
                <a:gd name="connsiteY60" fmla="*/ 949139 h 9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06146" h="981905">
                  <a:moveTo>
                    <a:pt x="525717" y="949139"/>
                  </a:moveTo>
                  <a:cubicBezTo>
                    <a:pt x="507048" y="937963"/>
                    <a:pt x="486728" y="941583"/>
                    <a:pt x="466789" y="941265"/>
                  </a:cubicBezTo>
                  <a:cubicBezTo>
                    <a:pt x="456819" y="941138"/>
                    <a:pt x="446405" y="943170"/>
                    <a:pt x="436944" y="940757"/>
                  </a:cubicBezTo>
                  <a:cubicBezTo>
                    <a:pt x="382969" y="927041"/>
                    <a:pt x="383032" y="926660"/>
                    <a:pt x="373380" y="981905"/>
                  </a:cubicBezTo>
                  <a:cubicBezTo>
                    <a:pt x="340678" y="969078"/>
                    <a:pt x="317627" y="948695"/>
                    <a:pt x="308420" y="909197"/>
                  </a:cubicBezTo>
                  <a:cubicBezTo>
                    <a:pt x="303530" y="887988"/>
                    <a:pt x="288862" y="867668"/>
                    <a:pt x="274575" y="850904"/>
                  </a:cubicBezTo>
                  <a:cubicBezTo>
                    <a:pt x="233490" y="802517"/>
                    <a:pt x="217996" y="744732"/>
                    <a:pt x="212979" y="681549"/>
                  </a:cubicBezTo>
                  <a:cubicBezTo>
                    <a:pt x="210566" y="651323"/>
                    <a:pt x="201105" y="623002"/>
                    <a:pt x="233236" y="599760"/>
                  </a:cubicBezTo>
                  <a:cubicBezTo>
                    <a:pt x="251397" y="586616"/>
                    <a:pt x="234315" y="552770"/>
                    <a:pt x="201867" y="534228"/>
                  </a:cubicBezTo>
                  <a:cubicBezTo>
                    <a:pt x="185548" y="524894"/>
                    <a:pt x="167387" y="520893"/>
                    <a:pt x="160655" y="496509"/>
                  </a:cubicBezTo>
                  <a:cubicBezTo>
                    <a:pt x="149606" y="456186"/>
                    <a:pt x="157924" y="438216"/>
                    <a:pt x="196024" y="428373"/>
                  </a:cubicBezTo>
                  <a:cubicBezTo>
                    <a:pt x="208598" y="425135"/>
                    <a:pt x="210059" y="433834"/>
                    <a:pt x="216091" y="440629"/>
                  </a:cubicBezTo>
                  <a:cubicBezTo>
                    <a:pt x="236348" y="463616"/>
                    <a:pt x="276797" y="453583"/>
                    <a:pt x="288163" y="425071"/>
                  </a:cubicBezTo>
                  <a:cubicBezTo>
                    <a:pt x="294767" y="408561"/>
                    <a:pt x="293751" y="395353"/>
                    <a:pt x="279781" y="386018"/>
                  </a:cubicBezTo>
                  <a:cubicBezTo>
                    <a:pt x="235014" y="355919"/>
                    <a:pt x="197803" y="306071"/>
                    <a:pt x="133986" y="326011"/>
                  </a:cubicBezTo>
                  <a:cubicBezTo>
                    <a:pt x="117031" y="331281"/>
                    <a:pt x="104839" y="315470"/>
                    <a:pt x="97599" y="297118"/>
                  </a:cubicBezTo>
                  <a:cubicBezTo>
                    <a:pt x="116713" y="286259"/>
                    <a:pt x="137287" y="302261"/>
                    <a:pt x="160084" y="283529"/>
                  </a:cubicBezTo>
                  <a:cubicBezTo>
                    <a:pt x="119698" y="279528"/>
                    <a:pt x="103061" y="249048"/>
                    <a:pt x="83122" y="222823"/>
                  </a:cubicBezTo>
                  <a:cubicBezTo>
                    <a:pt x="60072" y="192469"/>
                    <a:pt x="57277" y="157163"/>
                    <a:pt x="71120" y="123572"/>
                  </a:cubicBezTo>
                  <a:cubicBezTo>
                    <a:pt x="81090" y="99314"/>
                    <a:pt x="77915" y="81217"/>
                    <a:pt x="58675" y="72073"/>
                  </a:cubicBezTo>
                  <a:cubicBezTo>
                    <a:pt x="27496" y="57341"/>
                    <a:pt x="15494" y="27686"/>
                    <a:pt x="0" y="0"/>
                  </a:cubicBezTo>
                  <a:cubicBezTo>
                    <a:pt x="114300" y="0"/>
                    <a:pt x="228537" y="0"/>
                    <a:pt x="342837" y="0"/>
                  </a:cubicBezTo>
                  <a:cubicBezTo>
                    <a:pt x="341630" y="14859"/>
                    <a:pt x="336487" y="30861"/>
                    <a:pt x="339916" y="44323"/>
                  </a:cubicBezTo>
                  <a:cubicBezTo>
                    <a:pt x="351537" y="90361"/>
                    <a:pt x="330200" y="83312"/>
                    <a:pt x="304737" y="71755"/>
                  </a:cubicBezTo>
                  <a:cubicBezTo>
                    <a:pt x="289687" y="64897"/>
                    <a:pt x="272288" y="64580"/>
                    <a:pt x="259398" y="51689"/>
                  </a:cubicBezTo>
                  <a:cubicBezTo>
                    <a:pt x="253492" y="45847"/>
                    <a:pt x="245809" y="42736"/>
                    <a:pt x="238824" y="49086"/>
                  </a:cubicBezTo>
                  <a:cubicBezTo>
                    <a:pt x="230251" y="56896"/>
                    <a:pt x="233744" y="66485"/>
                    <a:pt x="238252" y="75057"/>
                  </a:cubicBezTo>
                  <a:cubicBezTo>
                    <a:pt x="248349" y="94107"/>
                    <a:pt x="265621" y="103251"/>
                    <a:pt x="283782" y="109792"/>
                  </a:cubicBezTo>
                  <a:cubicBezTo>
                    <a:pt x="337757" y="129160"/>
                    <a:pt x="391541" y="149416"/>
                    <a:pt x="446278" y="165863"/>
                  </a:cubicBezTo>
                  <a:cubicBezTo>
                    <a:pt x="470789" y="173229"/>
                    <a:pt x="487236" y="184976"/>
                    <a:pt x="495110" y="213996"/>
                  </a:cubicBezTo>
                  <a:cubicBezTo>
                    <a:pt x="477012" y="224664"/>
                    <a:pt x="461582" y="209742"/>
                    <a:pt x="445262" y="207964"/>
                  </a:cubicBezTo>
                  <a:cubicBezTo>
                    <a:pt x="434087" y="206757"/>
                    <a:pt x="417005" y="197105"/>
                    <a:pt x="425260" y="225045"/>
                  </a:cubicBezTo>
                  <a:cubicBezTo>
                    <a:pt x="430340" y="242190"/>
                    <a:pt x="415544" y="247397"/>
                    <a:pt x="404750" y="254636"/>
                  </a:cubicBezTo>
                  <a:cubicBezTo>
                    <a:pt x="389827" y="264669"/>
                    <a:pt x="392748" y="282259"/>
                    <a:pt x="396177" y="295340"/>
                  </a:cubicBezTo>
                  <a:cubicBezTo>
                    <a:pt x="401130" y="314073"/>
                    <a:pt x="411924" y="299277"/>
                    <a:pt x="420053" y="295784"/>
                  </a:cubicBezTo>
                  <a:cubicBezTo>
                    <a:pt x="440373" y="286894"/>
                    <a:pt x="436753" y="303531"/>
                    <a:pt x="437706" y="314898"/>
                  </a:cubicBezTo>
                  <a:cubicBezTo>
                    <a:pt x="443992" y="387923"/>
                    <a:pt x="500253" y="419293"/>
                    <a:pt x="560642" y="383351"/>
                  </a:cubicBezTo>
                  <a:cubicBezTo>
                    <a:pt x="572262" y="376451"/>
                    <a:pt x="587566" y="377869"/>
                    <a:pt x="606616" y="387606"/>
                  </a:cubicBezTo>
                  <a:cubicBezTo>
                    <a:pt x="606616" y="364682"/>
                    <a:pt x="610109" y="341759"/>
                    <a:pt x="605790" y="320740"/>
                  </a:cubicBezTo>
                  <a:cubicBezTo>
                    <a:pt x="598932" y="287339"/>
                    <a:pt x="528448" y="262701"/>
                    <a:pt x="501460" y="282068"/>
                  </a:cubicBezTo>
                  <a:cubicBezTo>
                    <a:pt x="490284" y="290069"/>
                    <a:pt x="478028" y="298896"/>
                    <a:pt x="469519" y="281560"/>
                  </a:cubicBezTo>
                  <a:cubicBezTo>
                    <a:pt x="461328" y="264987"/>
                    <a:pt x="470472" y="251144"/>
                    <a:pt x="485394" y="246318"/>
                  </a:cubicBezTo>
                  <a:cubicBezTo>
                    <a:pt x="527114" y="232729"/>
                    <a:pt x="564706" y="246000"/>
                    <a:pt x="600964" y="269114"/>
                  </a:cubicBezTo>
                  <a:cubicBezTo>
                    <a:pt x="649288" y="299975"/>
                    <a:pt x="696659" y="333758"/>
                    <a:pt x="747776" y="358205"/>
                  </a:cubicBezTo>
                  <a:cubicBezTo>
                    <a:pt x="792290" y="379541"/>
                    <a:pt x="838264" y="402528"/>
                    <a:pt x="877570" y="428945"/>
                  </a:cubicBezTo>
                  <a:cubicBezTo>
                    <a:pt x="913385" y="453011"/>
                    <a:pt x="950595" y="479364"/>
                    <a:pt x="986155" y="506161"/>
                  </a:cubicBezTo>
                  <a:cubicBezTo>
                    <a:pt x="994474" y="512384"/>
                    <a:pt x="1002538" y="522608"/>
                    <a:pt x="995426" y="534101"/>
                  </a:cubicBezTo>
                  <a:cubicBezTo>
                    <a:pt x="980504" y="558295"/>
                    <a:pt x="996442" y="572392"/>
                    <a:pt x="1011492" y="579758"/>
                  </a:cubicBezTo>
                  <a:cubicBezTo>
                    <a:pt x="1039305" y="593410"/>
                    <a:pt x="1058673" y="621160"/>
                    <a:pt x="1089343" y="629669"/>
                  </a:cubicBezTo>
                  <a:cubicBezTo>
                    <a:pt x="1103503" y="633606"/>
                    <a:pt x="1114806" y="648211"/>
                    <a:pt x="1097026" y="657736"/>
                  </a:cubicBezTo>
                  <a:cubicBezTo>
                    <a:pt x="1065975" y="674437"/>
                    <a:pt x="1045909" y="706949"/>
                    <a:pt x="1013334" y="720221"/>
                  </a:cubicBezTo>
                  <a:cubicBezTo>
                    <a:pt x="985901" y="698313"/>
                    <a:pt x="947420" y="693741"/>
                    <a:pt x="928942" y="657863"/>
                  </a:cubicBezTo>
                  <a:cubicBezTo>
                    <a:pt x="918845" y="636146"/>
                    <a:pt x="942340" y="624970"/>
                    <a:pt x="943420" y="602808"/>
                  </a:cubicBezTo>
                  <a:cubicBezTo>
                    <a:pt x="920687" y="608015"/>
                    <a:pt x="900748" y="621986"/>
                    <a:pt x="875221" y="613667"/>
                  </a:cubicBezTo>
                  <a:cubicBezTo>
                    <a:pt x="885127" y="643131"/>
                    <a:pt x="909257" y="632273"/>
                    <a:pt x="921322" y="645354"/>
                  </a:cubicBezTo>
                  <a:cubicBezTo>
                    <a:pt x="931990" y="663769"/>
                    <a:pt x="941896" y="682692"/>
                    <a:pt x="953262" y="700789"/>
                  </a:cubicBezTo>
                  <a:cubicBezTo>
                    <a:pt x="967423" y="723396"/>
                    <a:pt x="958977" y="739779"/>
                    <a:pt x="934086" y="741938"/>
                  </a:cubicBezTo>
                  <a:cubicBezTo>
                    <a:pt x="927926" y="742446"/>
                    <a:pt x="920306" y="737810"/>
                    <a:pt x="915543" y="742128"/>
                  </a:cubicBezTo>
                  <a:cubicBezTo>
                    <a:pt x="862648" y="789753"/>
                    <a:pt x="792925" y="801691"/>
                    <a:pt x="735394" y="842903"/>
                  </a:cubicBezTo>
                  <a:cubicBezTo>
                    <a:pt x="680657" y="882083"/>
                    <a:pt x="619379" y="913706"/>
                    <a:pt x="561658" y="949965"/>
                  </a:cubicBezTo>
                  <a:cubicBezTo>
                    <a:pt x="549911" y="957331"/>
                    <a:pt x="537401" y="968380"/>
                    <a:pt x="525844" y="9491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="" xmlns:a16="http://schemas.microsoft.com/office/drawing/2014/main" id="{C831936D-6C39-4E46-BA02-8FA943D6F67D}"/>
                </a:ext>
              </a:extLst>
            </p:cNvPr>
            <p:cNvSpPr/>
            <p:nvPr/>
          </p:nvSpPr>
          <p:spPr>
            <a:xfrm>
              <a:off x="132036" y="6219664"/>
              <a:ext cx="810513" cy="1146053"/>
            </a:xfrm>
            <a:custGeom>
              <a:avLst/>
              <a:gdLst>
                <a:gd name="connsiteX0" fmla="*/ 235819 w 810513"/>
                <a:gd name="connsiteY0" fmla="*/ 1145864 h 1146053"/>
                <a:gd name="connsiteX1" fmla="*/ 98723 w 810513"/>
                <a:gd name="connsiteY1" fmla="*/ 1145864 h 1146053"/>
                <a:gd name="connsiteX2" fmla="*/ 102723 w 810513"/>
                <a:gd name="connsiteY2" fmla="*/ 1080014 h 1146053"/>
                <a:gd name="connsiteX3" fmla="*/ 111931 w 810513"/>
                <a:gd name="connsiteY3" fmla="*/ 1057089 h 1146053"/>
                <a:gd name="connsiteX4" fmla="*/ 100374 w 810513"/>
                <a:gd name="connsiteY4" fmla="*/ 989208 h 1146053"/>
                <a:gd name="connsiteX5" fmla="*/ 114153 w 810513"/>
                <a:gd name="connsiteY5" fmla="*/ 939297 h 1146053"/>
                <a:gd name="connsiteX6" fmla="*/ 160826 w 810513"/>
                <a:gd name="connsiteY6" fmla="*/ 963300 h 1146053"/>
                <a:gd name="connsiteX7" fmla="*/ 132378 w 810513"/>
                <a:gd name="connsiteY7" fmla="*/ 935296 h 1146053"/>
                <a:gd name="connsiteX8" fmla="*/ 96373 w 810513"/>
                <a:gd name="connsiteY8" fmla="*/ 882464 h 1146053"/>
                <a:gd name="connsiteX9" fmla="*/ 75672 w 810513"/>
                <a:gd name="connsiteY9" fmla="*/ 814773 h 1146053"/>
                <a:gd name="connsiteX10" fmla="*/ 30333 w 810513"/>
                <a:gd name="connsiteY10" fmla="*/ 682438 h 1146053"/>
                <a:gd name="connsiteX11" fmla="*/ 37509 w 810513"/>
                <a:gd name="connsiteY11" fmla="*/ 648021 h 1146053"/>
                <a:gd name="connsiteX12" fmla="*/ 46526 w 810513"/>
                <a:gd name="connsiteY12" fmla="*/ 479491 h 1146053"/>
                <a:gd name="connsiteX13" fmla="*/ 25761 w 810513"/>
                <a:gd name="connsiteY13" fmla="*/ 296928 h 1146053"/>
                <a:gd name="connsiteX14" fmla="*/ 16109 w 810513"/>
                <a:gd name="connsiteY14" fmla="*/ 251017 h 1146053"/>
                <a:gd name="connsiteX15" fmla="*/ 14014 w 810513"/>
                <a:gd name="connsiteY15" fmla="*/ 151512 h 1146053"/>
                <a:gd name="connsiteX16" fmla="*/ 22269 w 810513"/>
                <a:gd name="connsiteY16" fmla="*/ 79820 h 1146053"/>
                <a:gd name="connsiteX17" fmla="*/ 51415 w 810513"/>
                <a:gd name="connsiteY17" fmla="*/ 0 h 1146053"/>
                <a:gd name="connsiteX18" fmla="*/ 86785 w 810513"/>
                <a:gd name="connsiteY18" fmla="*/ 78360 h 1146053"/>
                <a:gd name="connsiteX19" fmla="*/ 118725 w 810513"/>
                <a:gd name="connsiteY19" fmla="*/ 135954 h 1146053"/>
                <a:gd name="connsiteX20" fmla="*/ 180320 w 810513"/>
                <a:gd name="connsiteY20" fmla="*/ 206186 h 1146053"/>
                <a:gd name="connsiteX21" fmla="*/ 166922 w 810513"/>
                <a:gd name="connsiteY21" fmla="*/ 252668 h 1146053"/>
                <a:gd name="connsiteX22" fmla="*/ 138601 w 810513"/>
                <a:gd name="connsiteY22" fmla="*/ 261812 h 1146053"/>
                <a:gd name="connsiteX23" fmla="*/ 149396 w 810513"/>
                <a:gd name="connsiteY23" fmla="*/ 276671 h 1146053"/>
                <a:gd name="connsiteX24" fmla="*/ 232073 w 810513"/>
                <a:gd name="connsiteY24" fmla="*/ 386781 h 1146053"/>
                <a:gd name="connsiteX25" fmla="*/ 293541 w 810513"/>
                <a:gd name="connsiteY25" fmla="*/ 454218 h 1146053"/>
                <a:gd name="connsiteX26" fmla="*/ 327831 w 810513"/>
                <a:gd name="connsiteY26" fmla="*/ 436755 h 1146053"/>
                <a:gd name="connsiteX27" fmla="*/ 332530 w 810513"/>
                <a:gd name="connsiteY27" fmla="*/ 382653 h 1146053"/>
                <a:gd name="connsiteX28" fmla="*/ 321989 w 810513"/>
                <a:gd name="connsiteY28" fmla="*/ 257875 h 1146053"/>
                <a:gd name="connsiteX29" fmla="*/ 353866 w 810513"/>
                <a:gd name="connsiteY29" fmla="*/ 277179 h 1146053"/>
                <a:gd name="connsiteX30" fmla="*/ 378568 w 810513"/>
                <a:gd name="connsiteY30" fmla="*/ 329757 h 1146053"/>
                <a:gd name="connsiteX31" fmla="*/ 502202 w 810513"/>
                <a:gd name="connsiteY31" fmla="*/ 316994 h 1146053"/>
                <a:gd name="connsiteX32" fmla="*/ 630472 w 810513"/>
                <a:gd name="connsiteY32" fmla="*/ 351093 h 1146053"/>
                <a:gd name="connsiteX33" fmla="*/ 659492 w 810513"/>
                <a:gd name="connsiteY33" fmla="*/ 344616 h 1146053"/>
                <a:gd name="connsiteX34" fmla="*/ 698163 w 810513"/>
                <a:gd name="connsiteY34" fmla="*/ 378907 h 1146053"/>
                <a:gd name="connsiteX35" fmla="*/ 756456 w 810513"/>
                <a:gd name="connsiteY35" fmla="*/ 452694 h 1146053"/>
                <a:gd name="connsiteX36" fmla="*/ 740263 w 810513"/>
                <a:gd name="connsiteY36" fmla="*/ 531307 h 1146053"/>
                <a:gd name="connsiteX37" fmla="*/ 729723 w 810513"/>
                <a:gd name="connsiteY37" fmla="*/ 563375 h 1146053"/>
                <a:gd name="connsiteX38" fmla="*/ 769410 w 810513"/>
                <a:gd name="connsiteY38" fmla="*/ 693868 h 1146053"/>
                <a:gd name="connsiteX39" fmla="*/ 799699 w 810513"/>
                <a:gd name="connsiteY39" fmla="*/ 731714 h 1146053"/>
                <a:gd name="connsiteX40" fmla="*/ 810304 w 810513"/>
                <a:gd name="connsiteY40" fmla="*/ 785753 h 1146053"/>
                <a:gd name="connsiteX41" fmla="*/ 768965 w 810513"/>
                <a:gd name="connsiteY41" fmla="*/ 836363 h 1146053"/>
                <a:gd name="connsiteX42" fmla="*/ 698417 w 810513"/>
                <a:gd name="connsiteY42" fmla="*/ 937011 h 1146053"/>
                <a:gd name="connsiteX43" fmla="*/ 604437 w 810513"/>
                <a:gd name="connsiteY43" fmla="*/ 938281 h 1146053"/>
                <a:gd name="connsiteX44" fmla="*/ 495725 w 810513"/>
                <a:gd name="connsiteY44" fmla="*/ 894275 h 1146053"/>
                <a:gd name="connsiteX45" fmla="*/ 589705 w 810513"/>
                <a:gd name="connsiteY45" fmla="*/ 948251 h 1146053"/>
                <a:gd name="connsiteX46" fmla="*/ 657523 w 810513"/>
                <a:gd name="connsiteY46" fmla="*/ 981652 h 1146053"/>
                <a:gd name="connsiteX47" fmla="*/ 622026 w 810513"/>
                <a:gd name="connsiteY47" fmla="*/ 1047247 h 1146053"/>
                <a:gd name="connsiteX48" fmla="*/ 549764 w 810513"/>
                <a:gd name="connsiteY48" fmla="*/ 1104525 h 1146053"/>
                <a:gd name="connsiteX49" fmla="*/ 525189 w 810513"/>
                <a:gd name="connsiteY49" fmla="*/ 1146053 h 1146053"/>
                <a:gd name="connsiteX50" fmla="*/ 426193 w 810513"/>
                <a:gd name="connsiteY50" fmla="*/ 1146053 h 1146053"/>
                <a:gd name="connsiteX51" fmla="*/ 362883 w 810513"/>
                <a:gd name="connsiteY51" fmla="*/ 1030927 h 1146053"/>
                <a:gd name="connsiteX52" fmla="*/ 280904 w 810513"/>
                <a:gd name="connsiteY52" fmla="*/ 867097 h 1146053"/>
                <a:gd name="connsiteX53" fmla="*/ 274872 w 810513"/>
                <a:gd name="connsiteY53" fmla="*/ 836363 h 1146053"/>
                <a:gd name="connsiteX54" fmla="*/ 237851 w 810513"/>
                <a:gd name="connsiteY54" fmla="*/ 993971 h 1146053"/>
                <a:gd name="connsiteX55" fmla="*/ 239312 w 810513"/>
                <a:gd name="connsiteY55" fmla="*/ 1105985 h 1146053"/>
                <a:gd name="connsiteX56" fmla="*/ 235756 w 810513"/>
                <a:gd name="connsiteY56" fmla="*/ 1145990 h 114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10513" h="1146053">
                  <a:moveTo>
                    <a:pt x="235819" y="1145864"/>
                  </a:moveTo>
                  <a:cubicBezTo>
                    <a:pt x="190099" y="1145864"/>
                    <a:pt x="144379" y="1145864"/>
                    <a:pt x="98723" y="1145864"/>
                  </a:cubicBezTo>
                  <a:cubicBezTo>
                    <a:pt x="62972" y="1115129"/>
                    <a:pt x="63036" y="1107953"/>
                    <a:pt x="102723" y="1080014"/>
                  </a:cubicBezTo>
                  <a:cubicBezTo>
                    <a:pt x="111931" y="1073537"/>
                    <a:pt x="116312" y="1066615"/>
                    <a:pt x="111931" y="1057089"/>
                  </a:cubicBezTo>
                  <a:cubicBezTo>
                    <a:pt x="101961" y="1035436"/>
                    <a:pt x="105835" y="1011560"/>
                    <a:pt x="100374" y="989208"/>
                  </a:cubicBezTo>
                  <a:cubicBezTo>
                    <a:pt x="95802" y="970221"/>
                    <a:pt x="93833" y="949584"/>
                    <a:pt x="114153" y="939297"/>
                  </a:cubicBezTo>
                  <a:cubicBezTo>
                    <a:pt x="136886" y="927803"/>
                    <a:pt x="150158" y="943678"/>
                    <a:pt x="160826" y="963300"/>
                  </a:cubicBezTo>
                  <a:cubicBezTo>
                    <a:pt x="154095" y="950282"/>
                    <a:pt x="146284" y="938090"/>
                    <a:pt x="132378" y="935296"/>
                  </a:cubicBezTo>
                  <a:cubicBezTo>
                    <a:pt x="104438" y="929645"/>
                    <a:pt x="94341" y="909960"/>
                    <a:pt x="96373" y="882464"/>
                  </a:cubicBezTo>
                  <a:cubicBezTo>
                    <a:pt x="98278" y="856239"/>
                    <a:pt x="91484" y="833759"/>
                    <a:pt x="75672" y="814773"/>
                  </a:cubicBezTo>
                  <a:cubicBezTo>
                    <a:pt x="44176" y="777053"/>
                    <a:pt x="52558" y="723904"/>
                    <a:pt x="30333" y="682438"/>
                  </a:cubicBezTo>
                  <a:cubicBezTo>
                    <a:pt x="24809" y="672151"/>
                    <a:pt x="31730" y="659197"/>
                    <a:pt x="37509" y="648021"/>
                  </a:cubicBezTo>
                  <a:cubicBezTo>
                    <a:pt x="65639" y="593537"/>
                    <a:pt x="65131" y="539118"/>
                    <a:pt x="46526" y="479491"/>
                  </a:cubicBezTo>
                  <a:cubicBezTo>
                    <a:pt x="28301" y="421388"/>
                    <a:pt x="14331" y="360047"/>
                    <a:pt x="25761" y="296928"/>
                  </a:cubicBezTo>
                  <a:cubicBezTo>
                    <a:pt x="28873" y="279783"/>
                    <a:pt x="26015" y="265177"/>
                    <a:pt x="16109" y="251017"/>
                  </a:cubicBezTo>
                  <a:cubicBezTo>
                    <a:pt x="-4909" y="221108"/>
                    <a:pt x="-5100" y="186310"/>
                    <a:pt x="14014" y="151512"/>
                  </a:cubicBezTo>
                  <a:cubicBezTo>
                    <a:pt x="36302" y="130239"/>
                    <a:pt x="24936" y="103887"/>
                    <a:pt x="22269" y="79820"/>
                  </a:cubicBezTo>
                  <a:cubicBezTo>
                    <a:pt x="18586" y="46863"/>
                    <a:pt x="21697" y="18225"/>
                    <a:pt x="51415" y="0"/>
                  </a:cubicBezTo>
                  <a:cubicBezTo>
                    <a:pt x="91738" y="10986"/>
                    <a:pt x="77768" y="50991"/>
                    <a:pt x="86785" y="78360"/>
                  </a:cubicBezTo>
                  <a:cubicBezTo>
                    <a:pt x="94024" y="100267"/>
                    <a:pt x="85642" y="130938"/>
                    <a:pt x="118725" y="135954"/>
                  </a:cubicBezTo>
                  <a:cubicBezTo>
                    <a:pt x="147364" y="150750"/>
                    <a:pt x="157397" y="184595"/>
                    <a:pt x="180320" y="206186"/>
                  </a:cubicBezTo>
                  <a:cubicBezTo>
                    <a:pt x="194989" y="220029"/>
                    <a:pt x="185654" y="241873"/>
                    <a:pt x="166922" y="252668"/>
                  </a:cubicBezTo>
                  <a:cubicBezTo>
                    <a:pt x="158159" y="257748"/>
                    <a:pt x="146602" y="253747"/>
                    <a:pt x="138601" y="261812"/>
                  </a:cubicBezTo>
                  <a:cubicBezTo>
                    <a:pt x="138029" y="270575"/>
                    <a:pt x="143744" y="275274"/>
                    <a:pt x="149396" y="276671"/>
                  </a:cubicBezTo>
                  <a:cubicBezTo>
                    <a:pt x="203625" y="290577"/>
                    <a:pt x="220389" y="336171"/>
                    <a:pt x="232073" y="386781"/>
                  </a:cubicBezTo>
                  <a:cubicBezTo>
                    <a:pt x="242042" y="429898"/>
                    <a:pt x="262489" y="451741"/>
                    <a:pt x="293541" y="454218"/>
                  </a:cubicBezTo>
                  <a:cubicBezTo>
                    <a:pt x="308209" y="455361"/>
                    <a:pt x="324593" y="454091"/>
                    <a:pt x="327831" y="436755"/>
                  </a:cubicBezTo>
                  <a:cubicBezTo>
                    <a:pt x="330943" y="419864"/>
                    <a:pt x="347960" y="408053"/>
                    <a:pt x="332530" y="382653"/>
                  </a:cubicBezTo>
                  <a:cubicBezTo>
                    <a:pt x="310559" y="346649"/>
                    <a:pt x="295954" y="302261"/>
                    <a:pt x="321989" y="257875"/>
                  </a:cubicBezTo>
                  <a:cubicBezTo>
                    <a:pt x="339451" y="251271"/>
                    <a:pt x="346627" y="262891"/>
                    <a:pt x="353866" y="277179"/>
                  </a:cubicBezTo>
                  <a:cubicBezTo>
                    <a:pt x="362248" y="293816"/>
                    <a:pt x="367518" y="312104"/>
                    <a:pt x="378568" y="329757"/>
                  </a:cubicBezTo>
                  <a:cubicBezTo>
                    <a:pt x="417175" y="296420"/>
                    <a:pt x="459022" y="297436"/>
                    <a:pt x="502202" y="316994"/>
                  </a:cubicBezTo>
                  <a:cubicBezTo>
                    <a:pt x="543286" y="335536"/>
                    <a:pt x="588816" y="334584"/>
                    <a:pt x="630472" y="351093"/>
                  </a:cubicBezTo>
                  <a:cubicBezTo>
                    <a:pt x="640378" y="355030"/>
                    <a:pt x="649839" y="347156"/>
                    <a:pt x="659492" y="344616"/>
                  </a:cubicBezTo>
                  <a:cubicBezTo>
                    <a:pt x="683177" y="338266"/>
                    <a:pt x="698607" y="352554"/>
                    <a:pt x="698163" y="378907"/>
                  </a:cubicBezTo>
                  <a:cubicBezTo>
                    <a:pt x="697084" y="445899"/>
                    <a:pt x="699560" y="449074"/>
                    <a:pt x="756456" y="452694"/>
                  </a:cubicBezTo>
                  <a:cubicBezTo>
                    <a:pt x="776332" y="486794"/>
                    <a:pt x="771950" y="510670"/>
                    <a:pt x="740263" y="531307"/>
                  </a:cubicBezTo>
                  <a:cubicBezTo>
                    <a:pt x="727246" y="539816"/>
                    <a:pt x="721912" y="548579"/>
                    <a:pt x="729723" y="563375"/>
                  </a:cubicBezTo>
                  <a:cubicBezTo>
                    <a:pt x="751059" y="603951"/>
                    <a:pt x="775506" y="642750"/>
                    <a:pt x="769410" y="693868"/>
                  </a:cubicBezTo>
                  <a:cubicBezTo>
                    <a:pt x="767060" y="713363"/>
                    <a:pt x="795953" y="712855"/>
                    <a:pt x="799699" y="731714"/>
                  </a:cubicBezTo>
                  <a:cubicBezTo>
                    <a:pt x="802748" y="749876"/>
                    <a:pt x="812018" y="766639"/>
                    <a:pt x="810304" y="785753"/>
                  </a:cubicBezTo>
                  <a:cubicBezTo>
                    <a:pt x="806938" y="812169"/>
                    <a:pt x="782364" y="819027"/>
                    <a:pt x="768965" y="836363"/>
                  </a:cubicBezTo>
                  <a:cubicBezTo>
                    <a:pt x="743946" y="868812"/>
                    <a:pt x="723626" y="904816"/>
                    <a:pt x="698417" y="937011"/>
                  </a:cubicBezTo>
                  <a:cubicBezTo>
                    <a:pt x="668826" y="974920"/>
                    <a:pt x="631742" y="977588"/>
                    <a:pt x="604437" y="938281"/>
                  </a:cubicBezTo>
                  <a:cubicBezTo>
                    <a:pt x="578593" y="901006"/>
                    <a:pt x="545953" y="890211"/>
                    <a:pt x="495725" y="894275"/>
                  </a:cubicBezTo>
                  <a:cubicBezTo>
                    <a:pt x="527475" y="923866"/>
                    <a:pt x="557129" y="939868"/>
                    <a:pt x="589705" y="948251"/>
                  </a:cubicBezTo>
                  <a:cubicBezTo>
                    <a:pt x="614978" y="954791"/>
                    <a:pt x="646728" y="952251"/>
                    <a:pt x="657523" y="981652"/>
                  </a:cubicBezTo>
                  <a:cubicBezTo>
                    <a:pt x="669017" y="1012957"/>
                    <a:pt x="638155" y="1028452"/>
                    <a:pt x="622026" y="1047247"/>
                  </a:cubicBezTo>
                  <a:cubicBezTo>
                    <a:pt x="601897" y="1070742"/>
                    <a:pt x="591293" y="1107573"/>
                    <a:pt x="549764" y="1104525"/>
                  </a:cubicBezTo>
                  <a:cubicBezTo>
                    <a:pt x="539921" y="1103826"/>
                    <a:pt x="541953" y="1137100"/>
                    <a:pt x="525189" y="1146053"/>
                  </a:cubicBezTo>
                  <a:cubicBezTo>
                    <a:pt x="492169" y="1146053"/>
                    <a:pt x="459149" y="1146053"/>
                    <a:pt x="426193" y="1146053"/>
                  </a:cubicBezTo>
                  <a:cubicBezTo>
                    <a:pt x="399014" y="1111573"/>
                    <a:pt x="378885" y="1071822"/>
                    <a:pt x="362883" y="1030927"/>
                  </a:cubicBezTo>
                  <a:cubicBezTo>
                    <a:pt x="340340" y="973333"/>
                    <a:pt x="294620" y="929645"/>
                    <a:pt x="280904" y="867097"/>
                  </a:cubicBezTo>
                  <a:cubicBezTo>
                    <a:pt x="278364" y="855667"/>
                    <a:pt x="271062" y="845443"/>
                    <a:pt x="274872" y="836363"/>
                  </a:cubicBezTo>
                  <a:cubicBezTo>
                    <a:pt x="266998" y="887671"/>
                    <a:pt x="256774" y="941901"/>
                    <a:pt x="237851" y="993971"/>
                  </a:cubicBezTo>
                  <a:cubicBezTo>
                    <a:pt x="224389" y="1030991"/>
                    <a:pt x="227755" y="1069155"/>
                    <a:pt x="239312" y="1105985"/>
                  </a:cubicBezTo>
                  <a:cubicBezTo>
                    <a:pt x="244011" y="1120971"/>
                    <a:pt x="250234" y="1133925"/>
                    <a:pt x="235756" y="114599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6BB35E83-F004-4B57-90B6-7B0484E9D22C}"/>
                </a:ext>
              </a:extLst>
            </p:cNvPr>
            <p:cNvSpPr/>
            <p:nvPr/>
          </p:nvSpPr>
          <p:spPr>
            <a:xfrm>
              <a:off x="9744806" y="2032"/>
              <a:ext cx="1024061" cy="1124156"/>
            </a:xfrm>
            <a:custGeom>
              <a:avLst/>
              <a:gdLst>
                <a:gd name="connsiteX0" fmla="*/ 114331 w 1024061"/>
                <a:gd name="connsiteY0" fmla="*/ 1121161 h 1124156"/>
                <a:gd name="connsiteX1" fmla="*/ 95979 w 1024061"/>
                <a:gd name="connsiteY1" fmla="*/ 1101857 h 1124156"/>
                <a:gd name="connsiteX2" fmla="*/ 48418 w 1024061"/>
                <a:gd name="connsiteY2" fmla="*/ 1056137 h 1124156"/>
                <a:gd name="connsiteX3" fmla="*/ 22891 w 1024061"/>
                <a:gd name="connsiteY3" fmla="*/ 982032 h 1124156"/>
                <a:gd name="connsiteX4" fmla="*/ 112997 w 1024061"/>
                <a:gd name="connsiteY4" fmla="*/ 919738 h 1124156"/>
                <a:gd name="connsiteX5" fmla="*/ 193833 w 1024061"/>
                <a:gd name="connsiteY5" fmla="*/ 957267 h 1124156"/>
                <a:gd name="connsiteX6" fmla="*/ 224821 w 1024061"/>
                <a:gd name="connsiteY6" fmla="*/ 980762 h 1124156"/>
                <a:gd name="connsiteX7" fmla="*/ 287495 w 1024061"/>
                <a:gd name="connsiteY7" fmla="*/ 796992 h 1124156"/>
                <a:gd name="connsiteX8" fmla="*/ 314483 w 1024061"/>
                <a:gd name="connsiteY8" fmla="*/ 759527 h 1124156"/>
                <a:gd name="connsiteX9" fmla="*/ 381729 w 1024061"/>
                <a:gd name="connsiteY9" fmla="*/ 698630 h 1124156"/>
                <a:gd name="connsiteX10" fmla="*/ 519334 w 1024061"/>
                <a:gd name="connsiteY10" fmla="*/ 729936 h 1124156"/>
                <a:gd name="connsiteX11" fmla="*/ 544861 w 1024061"/>
                <a:gd name="connsiteY11" fmla="*/ 756098 h 1124156"/>
                <a:gd name="connsiteX12" fmla="*/ 567784 w 1024061"/>
                <a:gd name="connsiteY12" fmla="*/ 736858 h 1124156"/>
                <a:gd name="connsiteX13" fmla="*/ 564355 w 1024061"/>
                <a:gd name="connsiteY13" fmla="*/ 715140 h 1124156"/>
                <a:gd name="connsiteX14" fmla="*/ 435704 w 1024061"/>
                <a:gd name="connsiteY14" fmla="*/ 667579 h 1124156"/>
                <a:gd name="connsiteX15" fmla="*/ 376332 w 1024061"/>
                <a:gd name="connsiteY15" fmla="*/ 705107 h 1124156"/>
                <a:gd name="connsiteX16" fmla="*/ 344645 w 1024061"/>
                <a:gd name="connsiteY16" fmla="*/ 722570 h 1124156"/>
                <a:gd name="connsiteX17" fmla="*/ 254349 w 1024061"/>
                <a:gd name="connsiteY17" fmla="*/ 618810 h 1124156"/>
                <a:gd name="connsiteX18" fmla="*/ 308831 w 1024061"/>
                <a:gd name="connsiteY18" fmla="*/ 571630 h 1124156"/>
                <a:gd name="connsiteX19" fmla="*/ 399065 w 1024061"/>
                <a:gd name="connsiteY19" fmla="*/ 546420 h 1124156"/>
                <a:gd name="connsiteX20" fmla="*/ 456151 w 1024061"/>
                <a:gd name="connsiteY20" fmla="*/ 561025 h 1124156"/>
                <a:gd name="connsiteX21" fmla="*/ 488282 w 1024061"/>
                <a:gd name="connsiteY21" fmla="*/ 577980 h 1124156"/>
                <a:gd name="connsiteX22" fmla="*/ 659732 w 1024061"/>
                <a:gd name="connsiteY22" fmla="*/ 575440 h 1124156"/>
                <a:gd name="connsiteX23" fmla="*/ 691165 w 1024061"/>
                <a:gd name="connsiteY23" fmla="*/ 527497 h 1124156"/>
                <a:gd name="connsiteX24" fmla="*/ 644365 w 1024061"/>
                <a:gd name="connsiteY24" fmla="*/ 454345 h 1124156"/>
                <a:gd name="connsiteX25" fmla="*/ 575213 w 1024061"/>
                <a:gd name="connsiteY25" fmla="*/ 456186 h 1124156"/>
                <a:gd name="connsiteX26" fmla="*/ 544670 w 1024061"/>
                <a:gd name="connsiteY26" fmla="*/ 462346 h 1124156"/>
                <a:gd name="connsiteX27" fmla="*/ 505363 w 1024061"/>
                <a:gd name="connsiteY27" fmla="*/ 385574 h 1124156"/>
                <a:gd name="connsiteX28" fmla="*/ 501871 w 1024061"/>
                <a:gd name="connsiteY28" fmla="*/ 364555 h 1124156"/>
                <a:gd name="connsiteX29" fmla="*/ 388270 w 1024061"/>
                <a:gd name="connsiteY29" fmla="*/ 355665 h 1124156"/>
                <a:gd name="connsiteX30" fmla="*/ 360648 w 1024061"/>
                <a:gd name="connsiteY30" fmla="*/ 347664 h 1124156"/>
                <a:gd name="connsiteX31" fmla="*/ 273399 w 1024061"/>
                <a:gd name="connsiteY31" fmla="*/ 230951 h 1124156"/>
                <a:gd name="connsiteX32" fmla="*/ 185514 w 1024061"/>
                <a:gd name="connsiteY32" fmla="*/ 109538 h 1124156"/>
                <a:gd name="connsiteX33" fmla="*/ 152050 w 1024061"/>
                <a:gd name="connsiteY33" fmla="*/ 33020 h 1124156"/>
                <a:gd name="connsiteX34" fmla="*/ 159924 w 1024061"/>
                <a:gd name="connsiteY34" fmla="*/ 0 h 1124156"/>
                <a:gd name="connsiteX35" fmla="*/ 944593 w 1024061"/>
                <a:gd name="connsiteY35" fmla="*/ 127 h 1124156"/>
                <a:gd name="connsiteX36" fmla="*/ 959897 w 1024061"/>
                <a:gd name="connsiteY36" fmla="*/ 58230 h 1124156"/>
                <a:gd name="connsiteX37" fmla="*/ 912336 w 1024061"/>
                <a:gd name="connsiteY37" fmla="*/ 200089 h 1124156"/>
                <a:gd name="connsiteX38" fmla="*/ 853915 w 1024061"/>
                <a:gd name="connsiteY38" fmla="*/ 406529 h 1124156"/>
                <a:gd name="connsiteX39" fmla="*/ 854042 w 1024061"/>
                <a:gd name="connsiteY39" fmla="*/ 459361 h 1124156"/>
                <a:gd name="connsiteX40" fmla="*/ 809783 w 1024061"/>
                <a:gd name="connsiteY40" fmla="*/ 537149 h 1124156"/>
                <a:gd name="connsiteX41" fmla="*/ 805211 w 1024061"/>
                <a:gd name="connsiteY41" fmla="*/ 648910 h 1124156"/>
                <a:gd name="connsiteX42" fmla="*/ 835881 w 1024061"/>
                <a:gd name="connsiteY42" fmla="*/ 672468 h 1124156"/>
                <a:gd name="connsiteX43" fmla="*/ 854106 w 1024061"/>
                <a:gd name="connsiteY43" fmla="*/ 696852 h 1124156"/>
                <a:gd name="connsiteX44" fmla="*/ 910557 w 1024061"/>
                <a:gd name="connsiteY44" fmla="*/ 833696 h 1124156"/>
                <a:gd name="connsiteX45" fmla="*/ 987900 w 1024061"/>
                <a:gd name="connsiteY45" fmla="*/ 925390 h 1124156"/>
                <a:gd name="connsiteX46" fmla="*/ 1023778 w 1024061"/>
                <a:gd name="connsiteY46" fmla="*/ 972126 h 1124156"/>
                <a:gd name="connsiteX47" fmla="*/ 974184 w 1024061"/>
                <a:gd name="connsiteY47" fmla="*/ 1001781 h 1124156"/>
                <a:gd name="connsiteX48" fmla="*/ 966628 w 1024061"/>
                <a:gd name="connsiteY48" fmla="*/ 1001844 h 1124156"/>
                <a:gd name="connsiteX49" fmla="*/ 928338 w 1024061"/>
                <a:gd name="connsiteY49" fmla="*/ 964443 h 1124156"/>
                <a:gd name="connsiteX50" fmla="*/ 783303 w 1024061"/>
                <a:gd name="connsiteY50" fmla="*/ 904244 h 1124156"/>
                <a:gd name="connsiteX51" fmla="*/ 640048 w 1024061"/>
                <a:gd name="connsiteY51" fmla="*/ 897577 h 1124156"/>
                <a:gd name="connsiteX52" fmla="*/ 617759 w 1024061"/>
                <a:gd name="connsiteY52" fmla="*/ 897831 h 1124156"/>
                <a:gd name="connsiteX53" fmla="*/ 531145 w 1024061"/>
                <a:gd name="connsiteY53" fmla="*/ 870653 h 1124156"/>
                <a:gd name="connsiteX54" fmla="*/ 484726 w 1024061"/>
                <a:gd name="connsiteY54" fmla="*/ 834839 h 1124156"/>
                <a:gd name="connsiteX55" fmla="*/ 413797 w 1024061"/>
                <a:gd name="connsiteY55" fmla="*/ 794770 h 1124156"/>
                <a:gd name="connsiteX56" fmla="*/ 453294 w 1024061"/>
                <a:gd name="connsiteY56" fmla="*/ 839982 h 1124156"/>
                <a:gd name="connsiteX57" fmla="*/ 472788 w 1024061"/>
                <a:gd name="connsiteY57" fmla="*/ 883607 h 1124156"/>
                <a:gd name="connsiteX58" fmla="*/ 490441 w 1024061"/>
                <a:gd name="connsiteY58" fmla="*/ 915484 h 1124156"/>
                <a:gd name="connsiteX59" fmla="*/ 511015 w 1024061"/>
                <a:gd name="connsiteY59" fmla="*/ 955362 h 1124156"/>
                <a:gd name="connsiteX60" fmla="*/ 473613 w 1024061"/>
                <a:gd name="connsiteY60" fmla="*/ 975238 h 1124156"/>
                <a:gd name="connsiteX61" fmla="*/ 455199 w 1024061"/>
                <a:gd name="connsiteY61" fmla="*/ 974857 h 1124156"/>
                <a:gd name="connsiteX62" fmla="*/ 430878 w 1024061"/>
                <a:gd name="connsiteY62" fmla="*/ 949393 h 1124156"/>
                <a:gd name="connsiteX63" fmla="*/ 437419 w 1024061"/>
                <a:gd name="connsiteY63" fmla="*/ 981334 h 1124156"/>
                <a:gd name="connsiteX64" fmla="*/ 436339 w 1024061"/>
                <a:gd name="connsiteY64" fmla="*/ 1012258 h 1124156"/>
                <a:gd name="connsiteX65" fmla="*/ 407700 w 1024061"/>
                <a:gd name="connsiteY65" fmla="*/ 1034674 h 1124156"/>
                <a:gd name="connsiteX66" fmla="*/ 378999 w 1024061"/>
                <a:gd name="connsiteY66" fmla="*/ 1012322 h 1124156"/>
                <a:gd name="connsiteX67" fmla="*/ 360013 w 1024061"/>
                <a:gd name="connsiteY67" fmla="*/ 988319 h 1124156"/>
                <a:gd name="connsiteX68" fmla="*/ 312959 w 1024061"/>
                <a:gd name="connsiteY68" fmla="*/ 955426 h 1124156"/>
                <a:gd name="connsiteX69" fmla="*/ 302672 w 1024061"/>
                <a:gd name="connsiteY69" fmla="*/ 1004511 h 1124156"/>
                <a:gd name="connsiteX70" fmla="*/ 304640 w 1024061"/>
                <a:gd name="connsiteY70" fmla="*/ 1047819 h 1124156"/>
                <a:gd name="connsiteX71" fmla="*/ 324897 w 1024061"/>
                <a:gd name="connsiteY71" fmla="*/ 1066043 h 1124156"/>
                <a:gd name="connsiteX72" fmla="*/ 326738 w 1024061"/>
                <a:gd name="connsiteY72" fmla="*/ 1115700 h 1124156"/>
                <a:gd name="connsiteX73" fmla="*/ 292258 w 1024061"/>
                <a:gd name="connsiteY73" fmla="*/ 1116526 h 1124156"/>
                <a:gd name="connsiteX74" fmla="*/ 202787 w 1024061"/>
                <a:gd name="connsiteY74" fmla="*/ 1100206 h 1124156"/>
                <a:gd name="connsiteX75" fmla="*/ 158654 w 1024061"/>
                <a:gd name="connsiteY75" fmla="*/ 1047247 h 1124156"/>
                <a:gd name="connsiteX76" fmla="*/ 157193 w 1024061"/>
                <a:gd name="connsiteY76" fmla="*/ 1019497 h 1124156"/>
                <a:gd name="connsiteX77" fmla="*/ 145763 w 1024061"/>
                <a:gd name="connsiteY77" fmla="*/ 1112525 h 1124156"/>
                <a:gd name="connsiteX78" fmla="*/ 114458 w 1024061"/>
                <a:gd name="connsiteY78" fmla="*/ 1121034 h 112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024061" h="1124156">
                  <a:moveTo>
                    <a:pt x="114331" y="1121161"/>
                  </a:moveTo>
                  <a:cubicBezTo>
                    <a:pt x="105886" y="1117224"/>
                    <a:pt x="97630" y="1111509"/>
                    <a:pt x="95979" y="1101857"/>
                  </a:cubicBezTo>
                  <a:cubicBezTo>
                    <a:pt x="91026" y="1072774"/>
                    <a:pt x="70262" y="1065345"/>
                    <a:pt x="48418" y="1056137"/>
                  </a:cubicBezTo>
                  <a:cubicBezTo>
                    <a:pt x="-11145" y="1030927"/>
                    <a:pt x="-10891" y="1030166"/>
                    <a:pt x="22891" y="982032"/>
                  </a:cubicBezTo>
                  <a:cubicBezTo>
                    <a:pt x="36925" y="935169"/>
                    <a:pt x="78771" y="927612"/>
                    <a:pt x="112997" y="919738"/>
                  </a:cubicBezTo>
                  <a:cubicBezTo>
                    <a:pt x="141318" y="913198"/>
                    <a:pt x="177196" y="919357"/>
                    <a:pt x="193833" y="957267"/>
                  </a:cubicBezTo>
                  <a:cubicBezTo>
                    <a:pt x="201199" y="973968"/>
                    <a:pt x="214407" y="979810"/>
                    <a:pt x="224821" y="980762"/>
                  </a:cubicBezTo>
                  <a:cubicBezTo>
                    <a:pt x="266032" y="925009"/>
                    <a:pt x="263874" y="856365"/>
                    <a:pt x="287495" y="796992"/>
                  </a:cubicBezTo>
                  <a:cubicBezTo>
                    <a:pt x="293464" y="781943"/>
                    <a:pt x="298354" y="764226"/>
                    <a:pt x="314483" y="759527"/>
                  </a:cubicBezTo>
                  <a:cubicBezTo>
                    <a:pt x="346360" y="750256"/>
                    <a:pt x="362488" y="724539"/>
                    <a:pt x="381729" y="698630"/>
                  </a:cubicBezTo>
                  <a:cubicBezTo>
                    <a:pt x="421036" y="645544"/>
                    <a:pt x="482123" y="660657"/>
                    <a:pt x="519334" y="729936"/>
                  </a:cubicBezTo>
                  <a:cubicBezTo>
                    <a:pt x="525620" y="741557"/>
                    <a:pt x="528795" y="756670"/>
                    <a:pt x="544861" y="756098"/>
                  </a:cubicBezTo>
                  <a:cubicBezTo>
                    <a:pt x="556037" y="755717"/>
                    <a:pt x="562704" y="746573"/>
                    <a:pt x="567784" y="736858"/>
                  </a:cubicBezTo>
                  <a:cubicBezTo>
                    <a:pt x="571912" y="728920"/>
                    <a:pt x="571531" y="721173"/>
                    <a:pt x="564355" y="715140"/>
                  </a:cubicBezTo>
                  <a:cubicBezTo>
                    <a:pt x="526573" y="683454"/>
                    <a:pt x="485171" y="664912"/>
                    <a:pt x="435704" y="667579"/>
                  </a:cubicBezTo>
                  <a:cubicBezTo>
                    <a:pt x="408336" y="669039"/>
                    <a:pt x="387127" y="675516"/>
                    <a:pt x="376332" y="705107"/>
                  </a:cubicBezTo>
                  <a:cubicBezTo>
                    <a:pt x="370871" y="720094"/>
                    <a:pt x="357853" y="722316"/>
                    <a:pt x="344645" y="722570"/>
                  </a:cubicBezTo>
                  <a:cubicBezTo>
                    <a:pt x="308069" y="723141"/>
                    <a:pt x="246855" y="678691"/>
                    <a:pt x="254349" y="618810"/>
                  </a:cubicBezTo>
                  <a:cubicBezTo>
                    <a:pt x="258349" y="586743"/>
                    <a:pt x="282352" y="572709"/>
                    <a:pt x="308831" y="571630"/>
                  </a:cubicBezTo>
                  <a:cubicBezTo>
                    <a:pt x="341216" y="570296"/>
                    <a:pt x="370998" y="565470"/>
                    <a:pt x="399065" y="546420"/>
                  </a:cubicBezTo>
                  <a:cubicBezTo>
                    <a:pt x="420782" y="531752"/>
                    <a:pt x="440657" y="541594"/>
                    <a:pt x="456151" y="561025"/>
                  </a:cubicBezTo>
                  <a:cubicBezTo>
                    <a:pt x="464914" y="572011"/>
                    <a:pt x="474503" y="582107"/>
                    <a:pt x="488282" y="577980"/>
                  </a:cubicBezTo>
                  <a:cubicBezTo>
                    <a:pt x="545305" y="560898"/>
                    <a:pt x="602582" y="578932"/>
                    <a:pt x="659732" y="575440"/>
                  </a:cubicBezTo>
                  <a:cubicBezTo>
                    <a:pt x="692879" y="573408"/>
                    <a:pt x="703801" y="559628"/>
                    <a:pt x="691165" y="527497"/>
                  </a:cubicBezTo>
                  <a:cubicBezTo>
                    <a:pt x="680179" y="499557"/>
                    <a:pt x="666527" y="474093"/>
                    <a:pt x="644365" y="454345"/>
                  </a:cubicBezTo>
                  <a:cubicBezTo>
                    <a:pt x="616362" y="429326"/>
                    <a:pt x="602519" y="429072"/>
                    <a:pt x="575213" y="456186"/>
                  </a:cubicBezTo>
                  <a:cubicBezTo>
                    <a:pt x="565752" y="465521"/>
                    <a:pt x="553052" y="471617"/>
                    <a:pt x="544670" y="462346"/>
                  </a:cubicBezTo>
                  <a:cubicBezTo>
                    <a:pt x="525493" y="441010"/>
                    <a:pt x="495521" y="424500"/>
                    <a:pt x="505363" y="385574"/>
                  </a:cubicBezTo>
                  <a:cubicBezTo>
                    <a:pt x="507332" y="377700"/>
                    <a:pt x="510634" y="365063"/>
                    <a:pt x="501871" y="364555"/>
                  </a:cubicBezTo>
                  <a:cubicBezTo>
                    <a:pt x="463962" y="362396"/>
                    <a:pt x="428783" y="315978"/>
                    <a:pt x="388270" y="355665"/>
                  </a:cubicBezTo>
                  <a:cubicBezTo>
                    <a:pt x="377475" y="359221"/>
                    <a:pt x="367823" y="356554"/>
                    <a:pt x="360648" y="347664"/>
                  </a:cubicBezTo>
                  <a:cubicBezTo>
                    <a:pt x="330231" y="309945"/>
                    <a:pt x="291559" y="279338"/>
                    <a:pt x="273399" y="230951"/>
                  </a:cubicBezTo>
                  <a:cubicBezTo>
                    <a:pt x="254856" y="181611"/>
                    <a:pt x="214089" y="150623"/>
                    <a:pt x="185514" y="109538"/>
                  </a:cubicBezTo>
                  <a:cubicBezTo>
                    <a:pt x="169322" y="86297"/>
                    <a:pt x="157320" y="61849"/>
                    <a:pt x="152050" y="33020"/>
                  </a:cubicBezTo>
                  <a:cubicBezTo>
                    <a:pt x="149574" y="19558"/>
                    <a:pt x="150272" y="9144"/>
                    <a:pt x="159924" y="0"/>
                  </a:cubicBezTo>
                  <a:cubicBezTo>
                    <a:pt x="421480" y="0"/>
                    <a:pt x="683037" y="64"/>
                    <a:pt x="944593" y="127"/>
                  </a:cubicBezTo>
                  <a:cubicBezTo>
                    <a:pt x="963898" y="15304"/>
                    <a:pt x="970057" y="40577"/>
                    <a:pt x="959897" y="58230"/>
                  </a:cubicBezTo>
                  <a:cubicBezTo>
                    <a:pt x="934306" y="102616"/>
                    <a:pt x="939450" y="158370"/>
                    <a:pt x="912336" y="200089"/>
                  </a:cubicBezTo>
                  <a:cubicBezTo>
                    <a:pt x="871632" y="262701"/>
                    <a:pt x="871695" y="337250"/>
                    <a:pt x="853915" y="406529"/>
                  </a:cubicBezTo>
                  <a:cubicBezTo>
                    <a:pt x="849470" y="423865"/>
                    <a:pt x="856392" y="441899"/>
                    <a:pt x="854042" y="459361"/>
                  </a:cubicBezTo>
                  <a:cubicBezTo>
                    <a:pt x="849661" y="491683"/>
                    <a:pt x="843057" y="518861"/>
                    <a:pt x="809783" y="537149"/>
                  </a:cubicBezTo>
                  <a:cubicBezTo>
                    <a:pt x="759936" y="564518"/>
                    <a:pt x="760507" y="613603"/>
                    <a:pt x="805211" y="648910"/>
                  </a:cubicBezTo>
                  <a:cubicBezTo>
                    <a:pt x="815307" y="656911"/>
                    <a:pt x="823245" y="667642"/>
                    <a:pt x="835881" y="672468"/>
                  </a:cubicBezTo>
                  <a:cubicBezTo>
                    <a:pt x="845850" y="676278"/>
                    <a:pt x="852773" y="685295"/>
                    <a:pt x="854106" y="696852"/>
                  </a:cubicBezTo>
                  <a:cubicBezTo>
                    <a:pt x="860012" y="748605"/>
                    <a:pt x="886363" y="791404"/>
                    <a:pt x="910557" y="833696"/>
                  </a:cubicBezTo>
                  <a:cubicBezTo>
                    <a:pt x="930433" y="868494"/>
                    <a:pt x="960532" y="896561"/>
                    <a:pt x="987900" y="925390"/>
                  </a:cubicBezTo>
                  <a:cubicBezTo>
                    <a:pt x="1001743" y="939995"/>
                    <a:pt x="1027016" y="945139"/>
                    <a:pt x="1023778" y="972126"/>
                  </a:cubicBezTo>
                  <a:cubicBezTo>
                    <a:pt x="1020095" y="1002924"/>
                    <a:pt x="990949" y="992065"/>
                    <a:pt x="974184" y="1001781"/>
                  </a:cubicBezTo>
                  <a:cubicBezTo>
                    <a:pt x="972216" y="1002924"/>
                    <a:pt x="969168" y="1001971"/>
                    <a:pt x="966628" y="1001844"/>
                  </a:cubicBezTo>
                  <a:cubicBezTo>
                    <a:pt x="946181" y="998479"/>
                    <a:pt x="940656" y="977333"/>
                    <a:pt x="928338" y="964443"/>
                  </a:cubicBezTo>
                  <a:cubicBezTo>
                    <a:pt x="887698" y="921897"/>
                    <a:pt x="840073" y="887798"/>
                    <a:pt x="783303" y="904244"/>
                  </a:cubicBezTo>
                  <a:cubicBezTo>
                    <a:pt x="732567" y="918976"/>
                    <a:pt x="687164" y="918087"/>
                    <a:pt x="640048" y="897577"/>
                  </a:cubicBezTo>
                  <a:cubicBezTo>
                    <a:pt x="632936" y="894465"/>
                    <a:pt x="623474" y="893322"/>
                    <a:pt x="617759" y="897831"/>
                  </a:cubicBezTo>
                  <a:cubicBezTo>
                    <a:pt x="577373" y="929581"/>
                    <a:pt x="553370" y="904181"/>
                    <a:pt x="531145" y="870653"/>
                  </a:cubicBezTo>
                  <a:cubicBezTo>
                    <a:pt x="525303" y="844364"/>
                    <a:pt x="514825" y="829187"/>
                    <a:pt x="484726" y="834839"/>
                  </a:cubicBezTo>
                  <a:cubicBezTo>
                    <a:pt x="453484" y="840681"/>
                    <a:pt x="432021" y="818963"/>
                    <a:pt x="413797" y="794770"/>
                  </a:cubicBezTo>
                  <a:cubicBezTo>
                    <a:pt x="424973" y="811216"/>
                    <a:pt x="439261" y="825568"/>
                    <a:pt x="453294" y="839982"/>
                  </a:cubicBezTo>
                  <a:cubicBezTo>
                    <a:pt x="465105" y="852111"/>
                    <a:pt x="474186" y="865954"/>
                    <a:pt x="472788" y="883607"/>
                  </a:cubicBezTo>
                  <a:cubicBezTo>
                    <a:pt x="471455" y="900053"/>
                    <a:pt x="482504" y="906022"/>
                    <a:pt x="490441" y="915484"/>
                  </a:cubicBezTo>
                  <a:cubicBezTo>
                    <a:pt x="500093" y="926978"/>
                    <a:pt x="517619" y="935042"/>
                    <a:pt x="511015" y="955362"/>
                  </a:cubicBezTo>
                  <a:cubicBezTo>
                    <a:pt x="504919" y="974095"/>
                    <a:pt x="486313" y="968951"/>
                    <a:pt x="473613" y="975238"/>
                  </a:cubicBezTo>
                  <a:cubicBezTo>
                    <a:pt x="467391" y="978286"/>
                    <a:pt x="461358" y="976889"/>
                    <a:pt x="455199" y="974857"/>
                  </a:cubicBezTo>
                  <a:cubicBezTo>
                    <a:pt x="443515" y="970412"/>
                    <a:pt x="449357" y="947234"/>
                    <a:pt x="430878" y="949393"/>
                  </a:cubicBezTo>
                  <a:cubicBezTo>
                    <a:pt x="423004" y="962157"/>
                    <a:pt x="436466" y="970475"/>
                    <a:pt x="437419" y="981334"/>
                  </a:cubicBezTo>
                  <a:cubicBezTo>
                    <a:pt x="438371" y="991684"/>
                    <a:pt x="439641" y="1002416"/>
                    <a:pt x="436339" y="1012258"/>
                  </a:cubicBezTo>
                  <a:cubicBezTo>
                    <a:pt x="431704" y="1026165"/>
                    <a:pt x="422179" y="1034547"/>
                    <a:pt x="407700" y="1034674"/>
                  </a:cubicBezTo>
                  <a:cubicBezTo>
                    <a:pt x="393032" y="1034801"/>
                    <a:pt x="383444" y="1026228"/>
                    <a:pt x="378999" y="1012322"/>
                  </a:cubicBezTo>
                  <a:cubicBezTo>
                    <a:pt x="375379" y="1000955"/>
                    <a:pt x="375443" y="983175"/>
                    <a:pt x="360013" y="988319"/>
                  </a:cubicBezTo>
                  <a:cubicBezTo>
                    <a:pt x="327691" y="999177"/>
                    <a:pt x="319436" y="977587"/>
                    <a:pt x="312959" y="955426"/>
                  </a:cubicBezTo>
                  <a:cubicBezTo>
                    <a:pt x="322675" y="972825"/>
                    <a:pt x="322484" y="990160"/>
                    <a:pt x="302672" y="1004511"/>
                  </a:cubicBezTo>
                  <a:cubicBezTo>
                    <a:pt x="281907" y="1019561"/>
                    <a:pt x="283050" y="1034483"/>
                    <a:pt x="304640" y="1047819"/>
                  </a:cubicBezTo>
                  <a:cubicBezTo>
                    <a:pt x="312450" y="1052645"/>
                    <a:pt x="320452" y="1057979"/>
                    <a:pt x="324897" y="1066043"/>
                  </a:cubicBezTo>
                  <a:cubicBezTo>
                    <a:pt x="333660" y="1081855"/>
                    <a:pt x="337533" y="1099762"/>
                    <a:pt x="326738" y="1115700"/>
                  </a:cubicBezTo>
                  <a:cubicBezTo>
                    <a:pt x="316896" y="1130115"/>
                    <a:pt x="304069" y="1121479"/>
                    <a:pt x="292258" y="1116526"/>
                  </a:cubicBezTo>
                  <a:cubicBezTo>
                    <a:pt x="263683" y="1104524"/>
                    <a:pt x="238092" y="1087633"/>
                    <a:pt x="202787" y="1100206"/>
                  </a:cubicBezTo>
                  <a:cubicBezTo>
                    <a:pt x="176180" y="1109668"/>
                    <a:pt x="154971" y="1080267"/>
                    <a:pt x="158654" y="1047247"/>
                  </a:cubicBezTo>
                  <a:cubicBezTo>
                    <a:pt x="160050" y="1034801"/>
                    <a:pt x="159543" y="1023815"/>
                    <a:pt x="157193" y="1019497"/>
                  </a:cubicBezTo>
                  <a:cubicBezTo>
                    <a:pt x="167100" y="1047755"/>
                    <a:pt x="143731" y="1078997"/>
                    <a:pt x="145763" y="1112525"/>
                  </a:cubicBezTo>
                  <a:cubicBezTo>
                    <a:pt x="138016" y="1127004"/>
                    <a:pt x="126587" y="1125543"/>
                    <a:pt x="114458" y="11210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15458021-9248-41CE-856A-568CE4344CAA}"/>
                </a:ext>
              </a:extLst>
            </p:cNvPr>
            <p:cNvSpPr/>
            <p:nvPr/>
          </p:nvSpPr>
          <p:spPr>
            <a:xfrm>
              <a:off x="1564188" y="6610496"/>
              <a:ext cx="1548666" cy="755411"/>
            </a:xfrm>
            <a:custGeom>
              <a:avLst/>
              <a:gdLst>
                <a:gd name="connsiteX0" fmla="*/ 1546232 w 1548666"/>
                <a:gd name="connsiteY0" fmla="*/ 755411 h 755411"/>
                <a:gd name="connsiteX1" fmla="*/ 1142499 w 1548666"/>
                <a:gd name="connsiteY1" fmla="*/ 755411 h 755411"/>
                <a:gd name="connsiteX2" fmla="*/ 1108272 w 1548666"/>
                <a:gd name="connsiteY2" fmla="*/ 745442 h 755411"/>
                <a:gd name="connsiteX3" fmla="*/ 1041407 w 1548666"/>
                <a:gd name="connsiteY3" fmla="*/ 710898 h 755411"/>
                <a:gd name="connsiteX4" fmla="*/ 960699 w 1548666"/>
                <a:gd name="connsiteY4" fmla="*/ 711088 h 755411"/>
                <a:gd name="connsiteX5" fmla="*/ 898341 w 1548666"/>
                <a:gd name="connsiteY5" fmla="*/ 739600 h 755411"/>
                <a:gd name="connsiteX6" fmla="*/ 814839 w 1548666"/>
                <a:gd name="connsiteY6" fmla="*/ 755284 h 755411"/>
                <a:gd name="connsiteX7" fmla="*/ 136850 w 1548666"/>
                <a:gd name="connsiteY7" fmla="*/ 755221 h 755411"/>
                <a:gd name="connsiteX8" fmla="*/ 129484 w 1548666"/>
                <a:gd name="connsiteY8" fmla="*/ 710453 h 755411"/>
                <a:gd name="connsiteX9" fmla="*/ 213685 w 1548666"/>
                <a:gd name="connsiteY9" fmla="*/ 630443 h 755411"/>
                <a:gd name="connsiteX10" fmla="*/ 123260 w 1548666"/>
                <a:gd name="connsiteY10" fmla="*/ 639841 h 755411"/>
                <a:gd name="connsiteX11" fmla="*/ 12834 w 1548666"/>
                <a:gd name="connsiteY11" fmla="*/ 612599 h 755411"/>
                <a:gd name="connsiteX12" fmla="*/ 1277 w 1548666"/>
                <a:gd name="connsiteY12" fmla="*/ 580976 h 755411"/>
                <a:gd name="connsiteX13" fmla="*/ 45092 w 1548666"/>
                <a:gd name="connsiteY13" fmla="*/ 568975 h 755411"/>
                <a:gd name="connsiteX14" fmla="*/ 168917 w 1548666"/>
                <a:gd name="connsiteY14" fmla="*/ 549480 h 755411"/>
                <a:gd name="connsiteX15" fmla="*/ 307347 w 1548666"/>
                <a:gd name="connsiteY15" fmla="*/ 558497 h 755411"/>
                <a:gd name="connsiteX16" fmla="*/ 338462 w 1548666"/>
                <a:gd name="connsiteY16" fmla="*/ 567007 h 755411"/>
                <a:gd name="connsiteX17" fmla="*/ 374149 w 1548666"/>
                <a:gd name="connsiteY17" fmla="*/ 586501 h 755411"/>
                <a:gd name="connsiteX18" fmla="*/ 340304 w 1548666"/>
                <a:gd name="connsiteY18" fmla="*/ 566816 h 755411"/>
                <a:gd name="connsiteX19" fmla="*/ 319031 w 1548666"/>
                <a:gd name="connsiteY19" fmla="*/ 565165 h 755411"/>
                <a:gd name="connsiteX20" fmla="*/ 235275 w 1548666"/>
                <a:gd name="connsiteY20" fmla="*/ 431306 h 755411"/>
                <a:gd name="connsiteX21" fmla="*/ 239783 w 1548666"/>
                <a:gd name="connsiteY21" fmla="*/ 386157 h 755411"/>
                <a:gd name="connsiteX22" fmla="*/ 245879 w 1548666"/>
                <a:gd name="connsiteY22" fmla="*/ 344882 h 755411"/>
                <a:gd name="connsiteX23" fmla="*/ 284169 w 1548666"/>
                <a:gd name="connsiteY23" fmla="*/ 340818 h 755411"/>
                <a:gd name="connsiteX24" fmla="*/ 357766 w 1548666"/>
                <a:gd name="connsiteY24" fmla="*/ 388317 h 755411"/>
                <a:gd name="connsiteX25" fmla="*/ 402660 w 1548666"/>
                <a:gd name="connsiteY25" fmla="*/ 398857 h 755411"/>
                <a:gd name="connsiteX26" fmla="*/ 507182 w 1548666"/>
                <a:gd name="connsiteY26" fmla="*/ 400318 h 755411"/>
                <a:gd name="connsiteX27" fmla="*/ 533026 w 1548666"/>
                <a:gd name="connsiteY27" fmla="*/ 403556 h 755411"/>
                <a:gd name="connsiteX28" fmla="*/ 632022 w 1548666"/>
                <a:gd name="connsiteY28" fmla="*/ 438863 h 755411"/>
                <a:gd name="connsiteX29" fmla="*/ 697935 w 1548666"/>
                <a:gd name="connsiteY29" fmla="*/ 493918 h 755411"/>
                <a:gd name="connsiteX30" fmla="*/ 760229 w 1548666"/>
                <a:gd name="connsiteY30" fmla="*/ 554687 h 755411"/>
                <a:gd name="connsiteX31" fmla="*/ 755594 w 1548666"/>
                <a:gd name="connsiteY31" fmla="*/ 467882 h 755411"/>
                <a:gd name="connsiteX32" fmla="*/ 758832 w 1548666"/>
                <a:gd name="connsiteY32" fmla="*/ 428004 h 755411"/>
                <a:gd name="connsiteX33" fmla="*/ 816935 w 1548666"/>
                <a:gd name="connsiteY33" fmla="*/ 418543 h 755411"/>
                <a:gd name="connsiteX34" fmla="*/ 852939 w 1548666"/>
                <a:gd name="connsiteY34" fmla="*/ 475883 h 755411"/>
                <a:gd name="connsiteX35" fmla="*/ 900564 w 1548666"/>
                <a:gd name="connsiteY35" fmla="*/ 495442 h 755411"/>
                <a:gd name="connsiteX36" fmla="*/ 939045 w 1548666"/>
                <a:gd name="connsiteY36" fmla="*/ 439053 h 755411"/>
                <a:gd name="connsiteX37" fmla="*/ 857384 w 1548666"/>
                <a:gd name="connsiteY37" fmla="*/ 326911 h 755411"/>
                <a:gd name="connsiteX38" fmla="*/ 828365 w 1548666"/>
                <a:gd name="connsiteY38" fmla="*/ 327419 h 755411"/>
                <a:gd name="connsiteX39" fmla="*/ 761055 w 1548666"/>
                <a:gd name="connsiteY39" fmla="*/ 342215 h 755411"/>
                <a:gd name="connsiteX40" fmla="*/ 709683 w 1548666"/>
                <a:gd name="connsiteY40" fmla="*/ 363615 h 755411"/>
                <a:gd name="connsiteX41" fmla="*/ 649866 w 1548666"/>
                <a:gd name="connsiteY41" fmla="*/ 357709 h 755411"/>
                <a:gd name="connsiteX42" fmla="*/ 623831 w 1548666"/>
                <a:gd name="connsiteY42" fmla="*/ 322657 h 755411"/>
                <a:gd name="connsiteX43" fmla="*/ 623958 w 1548666"/>
                <a:gd name="connsiteY43" fmla="*/ 276937 h 755411"/>
                <a:gd name="connsiteX44" fmla="*/ 661931 w 1548666"/>
                <a:gd name="connsiteY44" fmla="*/ 266650 h 755411"/>
                <a:gd name="connsiteX45" fmla="*/ 760483 w 1548666"/>
                <a:gd name="connsiteY45" fmla="*/ 199974 h 755411"/>
                <a:gd name="connsiteX46" fmla="*/ 786963 w 1548666"/>
                <a:gd name="connsiteY46" fmla="*/ 168542 h 755411"/>
                <a:gd name="connsiteX47" fmla="*/ 710509 w 1548666"/>
                <a:gd name="connsiteY47" fmla="*/ 144221 h 755411"/>
                <a:gd name="connsiteX48" fmla="*/ 738385 w 1548666"/>
                <a:gd name="connsiteY48" fmla="*/ 114947 h 755411"/>
                <a:gd name="connsiteX49" fmla="*/ 855352 w 1548666"/>
                <a:gd name="connsiteY49" fmla="*/ 118377 h 755411"/>
                <a:gd name="connsiteX50" fmla="*/ 874847 w 1548666"/>
                <a:gd name="connsiteY50" fmla="*/ 92342 h 755411"/>
                <a:gd name="connsiteX51" fmla="*/ 877069 w 1548666"/>
                <a:gd name="connsiteY51" fmla="*/ 22872 h 755411"/>
                <a:gd name="connsiteX52" fmla="*/ 922408 w 1548666"/>
                <a:gd name="connsiteY52" fmla="*/ 838 h 755411"/>
                <a:gd name="connsiteX53" fmla="*/ 947173 w 1548666"/>
                <a:gd name="connsiteY53" fmla="*/ 40969 h 755411"/>
                <a:gd name="connsiteX54" fmla="*/ 948380 w 1548666"/>
                <a:gd name="connsiteY54" fmla="*/ 130568 h 755411"/>
                <a:gd name="connsiteX55" fmla="*/ 971303 w 1548666"/>
                <a:gd name="connsiteY55" fmla="*/ 178448 h 755411"/>
                <a:gd name="connsiteX56" fmla="*/ 1004768 w 1548666"/>
                <a:gd name="connsiteY56" fmla="*/ 160160 h 755411"/>
                <a:gd name="connsiteX57" fmla="*/ 1050107 w 1548666"/>
                <a:gd name="connsiteY57" fmla="*/ 156857 h 755411"/>
                <a:gd name="connsiteX58" fmla="*/ 1177551 w 1548666"/>
                <a:gd name="connsiteY58" fmla="*/ 172225 h 755411"/>
                <a:gd name="connsiteX59" fmla="*/ 1209872 w 1548666"/>
                <a:gd name="connsiteY59" fmla="*/ 206197 h 755411"/>
                <a:gd name="connsiteX60" fmla="*/ 1219017 w 1548666"/>
                <a:gd name="connsiteY60" fmla="*/ 359296 h 755411"/>
                <a:gd name="connsiteX61" fmla="*/ 1213302 w 1548666"/>
                <a:gd name="connsiteY61" fmla="*/ 426861 h 755411"/>
                <a:gd name="connsiteX62" fmla="*/ 1211460 w 1548666"/>
                <a:gd name="connsiteY62" fmla="*/ 434544 h 755411"/>
                <a:gd name="connsiteX63" fmla="*/ 1283850 w 1548666"/>
                <a:gd name="connsiteY63" fmla="*/ 571324 h 755411"/>
                <a:gd name="connsiteX64" fmla="*/ 1290708 w 1548666"/>
                <a:gd name="connsiteY64" fmla="*/ 574563 h 755411"/>
                <a:gd name="connsiteX65" fmla="*/ 1425772 w 1548666"/>
                <a:gd name="connsiteY65" fmla="*/ 646890 h 755411"/>
                <a:gd name="connsiteX66" fmla="*/ 1436441 w 1548666"/>
                <a:gd name="connsiteY66" fmla="*/ 651144 h 755411"/>
                <a:gd name="connsiteX67" fmla="*/ 1480383 w 1548666"/>
                <a:gd name="connsiteY67" fmla="*/ 695785 h 755411"/>
                <a:gd name="connsiteX68" fmla="*/ 1529532 w 1548666"/>
                <a:gd name="connsiteY68" fmla="*/ 729059 h 755411"/>
                <a:gd name="connsiteX69" fmla="*/ 1546296 w 1548666"/>
                <a:gd name="connsiteY69" fmla="*/ 755284 h 75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48666" h="755411">
                  <a:moveTo>
                    <a:pt x="1546232" y="755411"/>
                  </a:moveTo>
                  <a:cubicBezTo>
                    <a:pt x="1411612" y="755411"/>
                    <a:pt x="1277056" y="755411"/>
                    <a:pt x="1142499" y="755411"/>
                  </a:cubicBezTo>
                  <a:cubicBezTo>
                    <a:pt x="1133038" y="743791"/>
                    <a:pt x="1120972" y="746458"/>
                    <a:pt x="1108272" y="745442"/>
                  </a:cubicBezTo>
                  <a:cubicBezTo>
                    <a:pt x="1082809" y="743410"/>
                    <a:pt x="1058743" y="739536"/>
                    <a:pt x="1041407" y="710898"/>
                  </a:cubicBezTo>
                  <a:cubicBezTo>
                    <a:pt x="1016261" y="669178"/>
                    <a:pt x="989591" y="672226"/>
                    <a:pt x="960699" y="711088"/>
                  </a:cubicBezTo>
                  <a:cubicBezTo>
                    <a:pt x="945522" y="731472"/>
                    <a:pt x="921202" y="733821"/>
                    <a:pt x="898341" y="739600"/>
                  </a:cubicBezTo>
                  <a:cubicBezTo>
                    <a:pt x="870656" y="746648"/>
                    <a:pt x="839477" y="731345"/>
                    <a:pt x="814839" y="755284"/>
                  </a:cubicBezTo>
                  <a:cubicBezTo>
                    <a:pt x="588843" y="755284"/>
                    <a:pt x="362846" y="755284"/>
                    <a:pt x="136850" y="755221"/>
                  </a:cubicBezTo>
                  <a:cubicBezTo>
                    <a:pt x="122943" y="742394"/>
                    <a:pt x="113672" y="726646"/>
                    <a:pt x="129484" y="710453"/>
                  </a:cubicBezTo>
                  <a:cubicBezTo>
                    <a:pt x="157804" y="681433"/>
                    <a:pt x="188793" y="655589"/>
                    <a:pt x="213685" y="630443"/>
                  </a:cubicBezTo>
                  <a:cubicBezTo>
                    <a:pt x="185935" y="614822"/>
                    <a:pt x="155010" y="623966"/>
                    <a:pt x="123260" y="639841"/>
                  </a:cubicBezTo>
                  <a:cubicBezTo>
                    <a:pt x="81033" y="660923"/>
                    <a:pt x="45346" y="642064"/>
                    <a:pt x="12834" y="612599"/>
                  </a:cubicBezTo>
                  <a:cubicBezTo>
                    <a:pt x="3563" y="604218"/>
                    <a:pt x="-2850" y="594946"/>
                    <a:pt x="1277" y="580976"/>
                  </a:cubicBezTo>
                  <a:cubicBezTo>
                    <a:pt x="12072" y="561228"/>
                    <a:pt x="28900" y="565355"/>
                    <a:pt x="45092" y="568975"/>
                  </a:cubicBezTo>
                  <a:cubicBezTo>
                    <a:pt x="88653" y="578690"/>
                    <a:pt x="129293" y="576214"/>
                    <a:pt x="168917" y="549480"/>
                  </a:cubicBezTo>
                  <a:cubicBezTo>
                    <a:pt x="215590" y="517984"/>
                    <a:pt x="263088" y="529350"/>
                    <a:pt x="307347" y="558497"/>
                  </a:cubicBezTo>
                  <a:cubicBezTo>
                    <a:pt x="317697" y="565355"/>
                    <a:pt x="327667" y="567768"/>
                    <a:pt x="338462" y="567007"/>
                  </a:cubicBezTo>
                  <a:cubicBezTo>
                    <a:pt x="359036" y="565419"/>
                    <a:pt x="370339" y="576087"/>
                    <a:pt x="374149" y="586501"/>
                  </a:cubicBezTo>
                  <a:cubicBezTo>
                    <a:pt x="371482" y="575832"/>
                    <a:pt x="359607" y="566244"/>
                    <a:pt x="340304" y="566816"/>
                  </a:cubicBezTo>
                  <a:cubicBezTo>
                    <a:pt x="333191" y="567007"/>
                    <a:pt x="325953" y="567895"/>
                    <a:pt x="319031" y="565165"/>
                  </a:cubicBezTo>
                  <a:cubicBezTo>
                    <a:pt x="294838" y="555703"/>
                    <a:pt x="235782" y="461151"/>
                    <a:pt x="235275" y="431306"/>
                  </a:cubicBezTo>
                  <a:cubicBezTo>
                    <a:pt x="245943" y="417336"/>
                    <a:pt x="248482" y="402985"/>
                    <a:pt x="239783" y="386157"/>
                  </a:cubicBezTo>
                  <a:cubicBezTo>
                    <a:pt x="232163" y="371489"/>
                    <a:pt x="235021" y="356820"/>
                    <a:pt x="245879" y="344882"/>
                  </a:cubicBezTo>
                  <a:cubicBezTo>
                    <a:pt x="257309" y="332245"/>
                    <a:pt x="269628" y="334976"/>
                    <a:pt x="284169" y="340818"/>
                  </a:cubicBezTo>
                  <a:cubicBezTo>
                    <a:pt x="311665" y="351867"/>
                    <a:pt x="338462" y="362344"/>
                    <a:pt x="357766" y="388317"/>
                  </a:cubicBezTo>
                  <a:cubicBezTo>
                    <a:pt x="369196" y="403747"/>
                    <a:pt x="384690" y="404699"/>
                    <a:pt x="402660" y="398857"/>
                  </a:cubicBezTo>
                  <a:cubicBezTo>
                    <a:pt x="437268" y="387491"/>
                    <a:pt x="472510" y="386919"/>
                    <a:pt x="507182" y="400318"/>
                  </a:cubicBezTo>
                  <a:cubicBezTo>
                    <a:pt x="515691" y="403620"/>
                    <a:pt x="525152" y="407938"/>
                    <a:pt x="533026" y="403556"/>
                  </a:cubicBezTo>
                  <a:cubicBezTo>
                    <a:pt x="577540" y="378981"/>
                    <a:pt x="605480" y="409843"/>
                    <a:pt x="632022" y="438863"/>
                  </a:cubicBezTo>
                  <a:cubicBezTo>
                    <a:pt x="651898" y="460643"/>
                    <a:pt x="675838" y="475883"/>
                    <a:pt x="697935" y="493918"/>
                  </a:cubicBezTo>
                  <a:cubicBezTo>
                    <a:pt x="720160" y="512079"/>
                    <a:pt x="732162" y="541987"/>
                    <a:pt x="760229" y="554687"/>
                  </a:cubicBezTo>
                  <a:cubicBezTo>
                    <a:pt x="764420" y="525414"/>
                    <a:pt x="764674" y="496521"/>
                    <a:pt x="755594" y="467882"/>
                  </a:cubicBezTo>
                  <a:cubicBezTo>
                    <a:pt x="751276" y="454356"/>
                    <a:pt x="754006" y="441021"/>
                    <a:pt x="758832" y="428004"/>
                  </a:cubicBezTo>
                  <a:cubicBezTo>
                    <a:pt x="770834" y="395936"/>
                    <a:pt x="798583" y="390475"/>
                    <a:pt x="816935" y="418543"/>
                  </a:cubicBezTo>
                  <a:cubicBezTo>
                    <a:pt x="829254" y="437339"/>
                    <a:pt x="841001" y="456706"/>
                    <a:pt x="852939" y="475883"/>
                  </a:cubicBezTo>
                  <a:cubicBezTo>
                    <a:pt x="865258" y="495695"/>
                    <a:pt x="879038" y="505601"/>
                    <a:pt x="900564" y="495442"/>
                  </a:cubicBezTo>
                  <a:cubicBezTo>
                    <a:pt x="923360" y="484646"/>
                    <a:pt x="947554" y="471502"/>
                    <a:pt x="939045" y="439053"/>
                  </a:cubicBezTo>
                  <a:cubicBezTo>
                    <a:pt x="926282" y="390602"/>
                    <a:pt x="898469" y="352566"/>
                    <a:pt x="857384" y="326911"/>
                  </a:cubicBezTo>
                  <a:cubicBezTo>
                    <a:pt x="848177" y="321133"/>
                    <a:pt x="836493" y="320054"/>
                    <a:pt x="828365" y="327419"/>
                  </a:cubicBezTo>
                  <a:cubicBezTo>
                    <a:pt x="807981" y="345834"/>
                    <a:pt x="786264" y="347676"/>
                    <a:pt x="761055" y="342215"/>
                  </a:cubicBezTo>
                  <a:cubicBezTo>
                    <a:pt x="741369" y="337960"/>
                    <a:pt x="724860" y="349454"/>
                    <a:pt x="709683" y="363615"/>
                  </a:cubicBezTo>
                  <a:cubicBezTo>
                    <a:pt x="684601" y="387046"/>
                    <a:pt x="672345" y="385395"/>
                    <a:pt x="649866" y="357709"/>
                  </a:cubicBezTo>
                  <a:cubicBezTo>
                    <a:pt x="640722" y="346469"/>
                    <a:pt x="630308" y="336309"/>
                    <a:pt x="623831" y="322657"/>
                  </a:cubicBezTo>
                  <a:cubicBezTo>
                    <a:pt x="616529" y="307227"/>
                    <a:pt x="612274" y="291923"/>
                    <a:pt x="623958" y="276937"/>
                  </a:cubicBezTo>
                  <a:cubicBezTo>
                    <a:pt x="634118" y="263855"/>
                    <a:pt x="646945" y="263602"/>
                    <a:pt x="661931" y="266650"/>
                  </a:cubicBezTo>
                  <a:cubicBezTo>
                    <a:pt x="713938" y="277127"/>
                    <a:pt x="744799" y="255664"/>
                    <a:pt x="760483" y="199974"/>
                  </a:cubicBezTo>
                  <a:cubicBezTo>
                    <a:pt x="763741" y="188417"/>
                    <a:pt x="772567" y="177940"/>
                    <a:pt x="786963" y="168542"/>
                  </a:cubicBezTo>
                  <a:cubicBezTo>
                    <a:pt x="761118" y="167653"/>
                    <a:pt x="732162" y="170637"/>
                    <a:pt x="710509" y="144221"/>
                  </a:cubicBezTo>
                  <a:cubicBezTo>
                    <a:pt x="708032" y="121679"/>
                    <a:pt x="722129" y="115011"/>
                    <a:pt x="738385" y="114947"/>
                  </a:cubicBezTo>
                  <a:cubicBezTo>
                    <a:pt x="777438" y="114884"/>
                    <a:pt x="817062" y="107518"/>
                    <a:pt x="855352" y="118377"/>
                  </a:cubicBezTo>
                  <a:cubicBezTo>
                    <a:pt x="884880" y="126758"/>
                    <a:pt x="884118" y="112471"/>
                    <a:pt x="874847" y="92342"/>
                  </a:cubicBezTo>
                  <a:cubicBezTo>
                    <a:pt x="863671" y="68021"/>
                    <a:pt x="863671" y="45224"/>
                    <a:pt x="877069" y="22872"/>
                  </a:cubicBezTo>
                  <a:cubicBezTo>
                    <a:pt x="887483" y="5473"/>
                    <a:pt x="903104" y="-2782"/>
                    <a:pt x="922408" y="838"/>
                  </a:cubicBezTo>
                  <a:cubicBezTo>
                    <a:pt x="943046" y="4711"/>
                    <a:pt x="946157" y="22491"/>
                    <a:pt x="947173" y="40969"/>
                  </a:cubicBezTo>
                  <a:cubicBezTo>
                    <a:pt x="948760" y="70815"/>
                    <a:pt x="947363" y="100723"/>
                    <a:pt x="948380" y="130568"/>
                  </a:cubicBezTo>
                  <a:cubicBezTo>
                    <a:pt x="949078" y="150254"/>
                    <a:pt x="952444" y="169050"/>
                    <a:pt x="971303" y="178448"/>
                  </a:cubicBezTo>
                  <a:cubicBezTo>
                    <a:pt x="989210" y="187401"/>
                    <a:pt x="994798" y="169494"/>
                    <a:pt x="1004768" y="160160"/>
                  </a:cubicBezTo>
                  <a:cubicBezTo>
                    <a:pt x="1018674" y="147079"/>
                    <a:pt x="1035502" y="144729"/>
                    <a:pt x="1050107" y="156857"/>
                  </a:cubicBezTo>
                  <a:cubicBezTo>
                    <a:pt x="1090048" y="190004"/>
                    <a:pt x="1133927" y="178702"/>
                    <a:pt x="1177551" y="172225"/>
                  </a:cubicBezTo>
                  <a:cubicBezTo>
                    <a:pt x="1199840" y="170954"/>
                    <a:pt x="1214000" y="184417"/>
                    <a:pt x="1209872" y="206197"/>
                  </a:cubicBezTo>
                  <a:cubicBezTo>
                    <a:pt x="1200094" y="258394"/>
                    <a:pt x="1226319" y="307036"/>
                    <a:pt x="1219017" y="359296"/>
                  </a:cubicBezTo>
                  <a:cubicBezTo>
                    <a:pt x="1215969" y="381141"/>
                    <a:pt x="1223398" y="404954"/>
                    <a:pt x="1213302" y="426861"/>
                  </a:cubicBezTo>
                  <a:cubicBezTo>
                    <a:pt x="1212159" y="429274"/>
                    <a:pt x="1210444" y="432767"/>
                    <a:pt x="1211460" y="434544"/>
                  </a:cubicBezTo>
                  <a:cubicBezTo>
                    <a:pt x="1236543" y="479566"/>
                    <a:pt x="1228161" y="545098"/>
                    <a:pt x="1283850" y="571324"/>
                  </a:cubicBezTo>
                  <a:cubicBezTo>
                    <a:pt x="1286136" y="572404"/>
                    <a:pt x="1288486" y="574944"/>
                    <a:pt x="1290708" y="574563"/>
                  </a:cubicBezTo>
                  <a:cubicBezTo>
                    <a:pt x="1351795" y="564212"/>
                    <a:pt x="1384815" y="614123"/>
                    <a:pt x="1425772" y="646890"/>
                  </a:cubicBezTo>
                  <a:cubicBezTo>
                    <a:pt x="1428630" y="649176"/>
                    <a:pt x="1432885" y="649557"/>
                    <a:pt x="1436441" y="651144"/>
                  </a:cubicBezTo>
                  <a:cubicBezTo>
                    <a:pt x="1453903" y="662828"/>
                    <a:pt x="1466222" y="680418"/>
                    <a:pt x="1480383" y="695785"/>
                  </a:cubicBezTo>
                  <a:cubicBezTo>
                    <a:pt x="1494416" y="710898"/>
                    <a:pt x="1508069" y="726646"/>
                    <a:pt x="1529532" y="729059"/>
                  </a:cubicBezTo>
                  <a:cubicBezTo>
                    <a:pt x="1544391" y="730773"/>
                    <a:pt x="1553154" y="737441"/>
                    <a:pt x="1546296" y="755284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854BCCBB-2EE8-44A4-B755-7AC15ED21E26}"/>
                </a:ext>
              </a:extLst>
            </p:cNvPr>
            <p:cNvSpPr/>
            <p:nvPr/>
          </p:nvSpPr>
          <p:spPr>
            <a:xfrm>
              <a:off x="9524687" y="2349"/>
              <a:ext cx="946484" cy="1029042"/>
            </a:xfrm>
            <a:custGeom>
              <a:avLst/>
              <a:gdLst>
                <a:gd name="connsiteX0" fmla="*/ 608516 w 946484"/>
                <a:gd name="connsiteY0" fmla="*/ 343473 h 1029042"/>
                <a:gd name="connsiteX1" fmla="*/ 652838 w 946484"/>
                <a:gd name="connsiteY1" fmla="*/ 315279 h 1029042"/>
                <a:gd name="connsiteX2" fmla="*/ 746565 w 946484"/>
                <a:gd name="connsiteY2" fmla="*/ 331218 h 1029042"/>
                <a:gd name="connsiteX3" fmla="*/ 757931 w 946484"/>
                <a:gd name="connsiteY3" fmla="*/ 364174 h 1029042"/>
                <a:gd name="connsiteX4" fmla="*/ 778187 w 946484"/>
                <a:gd name="connsiteY4" fmla="*/ 448376 h 1029042"/>
                <a:gd name="connsiteX5" fmla="*/ 799650 w 946484"/>
                <a:gd name="connsiteY5" fmla="*/ 400560 h 1029042"/>
                <a:gd name="connsiteX6" fmla="*/ 874390 w 946484"/>
                <a:gd name="connsiteY6" fmla="*/ 431294 h 1029042"/>
                <a:gd name="connsiteX7" fmla="*/ 940938 w 946484"/>
                <a:gd name="connsiteY7" fmla="*/ 522671 h 1029042"/>
                <a:gd name="connsiteX8" fmla="*/ 904616 w 946484"/>
                <a:gd name="connsiteY8" fmla="*/ 595633 h 1029042"/>
                <a:gd name="connsiteX9" fmla="*/ 769234 w 946484"/>
                <a:gd name="connsiteY9" fmla="*/ 593093 h 1029042"/>
                <a:gd name="connsiteX10" fmla="*/ 718879 w 946484"/>
                <a:gd name="connsiteY10" fmla="*/ 599252 h 1029042"/>
                <a:gd name="connsiteX11" fmla="*/ 661220 w 946484"/>
                <a:gd name="connsiteY11" fmla="*/ 580583 h 1029042"/>
                <a:gd name="connsiteX12" fmla="*/ 621279 w 946484"/>
                <a:gd name="connsiteY12" fmla="*/ 569026 h 1029042"/>
                <a:gd name="connsiteX13" fmla="*/ 538793 w 946484"/>
                <a:gd name="connsiteY13" fmla="*/ 591378 h 1029042"/>
                <a:gd name="connsiteX14" fmla="*/ 500311 w 946484"/>
                <a:gd name="connsiteY14" fmla="*/ 605412 h 1029042"/>
                <a:gd name="connsiteX15" fmla="*/ 496247 w 946484"/>
                <a:gd name="connsiteY15" fmla="*/ 622748 h 1029042"/>
                <a:gd name="connsiteX16" fmla="*/ 500184 w 946484"/>
                <a:gd name="connsiteY16" fmla="*/ 665166 h 1029042"/>
                <a:gd name="connsiteX17" fmla="*/ 536506 w 946484"/>
                <a:gd name="connsiteY17" fmla="*/ 660530 h 1029042"/>
                <a:gd name="connsiteX18" fmla="*/ 555747 w 946484"/>
                <a:gd name="connsiteY18" fmla="*/ 701932 h 1029042"/>
                <a:gd name="connsiteX19" fmla="*/ 586862 w 946484"/>
                <a:gd name="connsiteY19" fmla="*/ 693169 h 1029042"/>
                <a:gd name="connsiteX20" fmla="*/ 571305 w 946484"/>
                <a:gd name="connsiteY20" fmla="*/ 656911 h 1029042"/>
                <a:gd name="connsiteX21" fmla="*/ 766440 w 946484"/>
                <a:gd name="connsiteY21" fmla="*/ 675072 h 1029042"/>
                <a:gd name="connsiteX22" fmla="*/ 793428 w 946484"/>
                <a:gd name="connsiteY22" fmla="*/ 685359 h 1029042"/>
                <a:gd name="connsiteX23" fmla="*/ 818383 w 946484"/>
                <a:gd name="connsiteY23" fmla="*/ 729809 h 1029042"/>
                <a:gd name="connsiteX24" fmla="*/ 782315 w 946484"/>
                <a:gd name="connsiteY24" fmla="*/ 782133 h 1029042"/>
                <a:gd name="connsiteX25" fmla="*/ 730944 w 946484"/>
                <a:gd name="connsiteY25" fmla="*/ 767020 h 1029042"/>
                <a:gd name="connsiteX26" fmla="*/ 710179 w 946484"/>
                <a:gd name="connsiteY26" fmla="*/ 719268 h 1029042"/>
                <a:gd name="connsiteX27" fmla="*/ 610420 w 946484"/>
                <a:gd name="connsiteY27" fmla="*/ 709933 h 1029042"/>
                <a:gd name="connsiteX28" fmla="*/ 607817 w 946484"/>
                <a:gd name="connsiteY28" fmla="*/ 712791 h 1029042"/>
                <a:gd name="connsiteX29" fmla="*/ 543809 w 946484"/>
                <a:gd name="connsiteY29" fmla="*/ 780546 h 1029042"/>
                <a:gd name="connsiteX30" fmla="*/ 508185 w 946484"/>
                <a:gd name="connsiteY30" fmla="*/ 879225 h 1029042"/>
                <a:gd name="connsiteX31" fmla="*/ 495041 w 946484"/>
                <a:gd name="connsiteY31" fmla="*/ 928756 h 1029042"/>
                <a:gd name="connsiteX32" fmla="*/ 474911 w 946484"/>
                <a:gd name="connsiteY32" fmla="*/ 1008004 h 1029042"/>
                <a:gd name="connsiteX33" fmla="*/ 471419 w 946484"/>
                <a:gd name="connsiteY33" fmla="*/ 1026546 h 1029042"/>
                <a:gd name="connsiteX34" fmla="*/ 453956 w 946484"/>
                <a:gd name="connsiteY34" fmla="*/ 1017719 h 1029042"/>
                <a:gd name="connsiteX35" fmla="*/ 425318 w 946484"/>
                <a:gd name="connsiteY35" fmla="*/ 1002289 h 1029042"/>
                <a:gd name="connsiteX36" fmla="*/ 397251 w 946484"/>
                <a:gd name="connsiteY36" fmla="*/ 980889 h 1029042"/>
                <a:gd name="connsiteX37" fmla="*/ 311590 w 946484"/>
                <a:gd name="connsiteY37" fmla="*/ 947234 h 1029042"/>
                <a:gd name="connsiteX38" fmla="*/ 242882 w 946484"/>
                <a:gd name="connsiteY38" fmla="*/ 981969 h 1029042"/>
                <a:gd name="connsiteX39" fmla="*/ 136203 w 946484"/>
                <a:gd name="connsiteY39" fmla="*/ 1005908 h 1029042"/>
                <a:gd name="connsiteX40" fmla="*/ 59177 w 946484"/>
                <a:gd name="connsiteY40" fmla="*/ 963871 h 1029042"/>
                <a:gd name="connsiteX41" fmla="*/ 44128 w 946484"/>
                <a:gd name="connsiteY41" fmla="*/ 931423 h 1029042"/>
                <a:gd name="connsiteX42" fmla="*/ 37143 w 946484"/>
                <a:gd name="connsiteY42" fmla="*/ 877257 h 1029042"/>
                <a:gd name="connsiteX43" fmla="*/ 26411 w 946484"/>
                <a:gd name="connsiteY43" fmla="*/ 807152 h 1029042"/>
                <a:gd name="connsiteX44" fmla="*/ 13901 w 946484"/>
                <a:gd name="connsiteY44" fmla="*/ 791912 h 1029042"/>
                <a:gd name="connsiteX45" fmla="*/ 7806 w 946484"/>
                <a:gd name="connsiteY45" fmla="*/ 744859 h 1029042"/>
                <a:gd name="connsiteX46" fmla="*/ 47239 w 946484"/>
                <a:gd name="connsiteY46" fmla="*/ 763655 h 1029042"/>
                <a:gd name="connsiteX47" fmla="*/ 76957 w 946484"/>
                <a:gd name="connsiteY47" fmla="*/ 831727 h 1029042"/>
                <a:gd name="connsiteX48" fmla="*/ 110548 w 946484"/>
                <a:gd name="connsiteY48" fmla="*/ 941011 h 1029042"/>
                <a:gd name="connsiteX49" fmla="*/ 138996 w 946484"/>
                <a:gd name="connsiteY49" fmla="*/ 938979 h 1029042"/>
                <a:gd name="connsiteX50" fmla="*/ 252598 w 946484"/>
                <a:gd name="connsiteY50" fmla="*/ 848745 h 1029042"/>
                <a:gd name="connsiteX51" fmla="*/ 268282 w 946484"/>
                <a:gd name="connsiteY51" fmla="*/ 798834 h 1029042"/>
                <a:gd name="connsiteX52" fmla="*/ 268600 w 946484"/>
                <a:gd name="connsiteY52" fmla="*/ 777498 h 1029042"/>
                <a:gd name="connsiteX53" fmla="*/ 289110 w 946484"/>
                <a:gd name="connsiteY53" fmla="*/ 782705 h 1029042"/>
                <a:gd name="connsiteX54" fmla="*/ 359976 w 946484"/>
                <a:gd name="connsiteY54" fmla="*/ 749177 h 1029042"/>
                <a:gd name="connsiteX55" fmla="*/ 363786 w 946484"/>
                <a:gd name="connsiteY55" fmla="*/ 724983 h 1029042"/>
                <a:gd name="connsiteX56" fmla="*/ 405443 w 946484"/>
                <a:gd name="connsiteY56" fmla="*/ 701170 h 1029042"/>
                <a:gd name="connsiteX57" fmla="*/ 429572 w 946484"/>
                <a:gd name="connsiteY57" fmla="*/ 706314 h 1029042"/>
                <a:gd name="connsiteX58" fmla="*/ 426207 w 946484"/>
                <a:gd name="connsiteY58" fmla="*/ 685359 h 1029042"/>
                <a:gd name="connsiteX59" fmla="*/ 429319 w 946484"/>
                <a:gd name="connsiteY59" fmla="*/ 664023 h 1029042"/>
                <a:gd name="connsiteX60" fmla="*/ 453893 w 946484"/>
                <a:gd name="connsiteY60" fmla="*/ 598236 h 1029042"/>
                <a:gd name="connsiteX61" fmla="*/ 437828 w 946484"/>
                <a:gd name="connsiteY61" fmla="*/ 572709 h 1029042"/>
                <a:gd name="connsiteX62" fmla="*/ 411856 w 946484"/>
                <a:gd name="connsiteY62" fmla="*/ 588838 h 1029042"/>
                <a:gd name="connsiteX63" fmla="*/ 405125 w 946484"/>
                <a:gd name="connsiteY63" fmla="*/ 620398 h 1029042"/>
                <a:gd name="connsiteX64" fmla="*/ 378582 w 946484"/>
                <a:gd name="connsiteY64" fmla="*/ 624780 h 1029042"/>
                <a:gd name="connsiteX65" fmla="*/ 361564 w 946484"/>
                <a:gd name="connsiteY65" fmla="*/ 625542 h 1029042"/>
                <a:gd name="connsiteX66" fmla="*/ 292285 w 946484"/>
                <a:gd name="connsiteY66" fmla="*/ 636527 h 1029042"/>
                <a:gd name="connsiteX67" fmla="*/ 282887 w 946484"/>
                <a:gd name="connsiteY67" fmla="*/ 601157 h 1029042"/>
                <a:gd name="connsiteX68" fmla="*/ 315336 w 946484"/>
                <a:gd name="connsiteY68" fmla="*/ 548135 h 1029042"/>
                <a:gd name="connsiteX69" fmla="*/ 397505 w 946484"/>
                <a:gd name="connsiteY69" fmla="*/ 457647 h 1029042"/>
                <a:gd name="connsiteX70" fmla="*/ 433509 w 946484"/>
                <a:gd name="connsiteY70" fmla="*/ 435231 h 1029042"/>
                <a:gd name="connsiteX71" fmla="*/ 439288 w 946484"/>
                <a:gd name="connsiteY71" fmla="*/ 373255 h 1029042"/>
                <a:gd name="connsiteX72" fmla="*/ 381312 w 946484"/>
                <a:gd name="connsiteY72" fmla="*/ 264669 h 1029042"/>
                <a:gd name="connsiteX73" fmla="*/ 351785 w 946484"/>
                <a:gd name="connsiteY73" fmla="*/ 247651 h 1029042"/>
                <a:gd name="connsiteX74" fmla="*/ 275013 w 946484"/>
                <a:gd name="connsiteY74" fmla="*/ 297435 h 1029042"/>
                <a:gd name="connsiteX75" fmla="*/ 285428 w 946484"/>
                <a:gd name="connsiteY75" fmla="*/ 336552 h 1029042"/>
                <a:gd name="connsiteX76" fmla="*/ 316860 w 946484"/>
                <a:gd name="connsiteY76" fmla="*/ 345823 h 1029042"/>
                <a:gd name="connsiteX77" fmla="*/ 358643 w 946484"/>
                <a:gd name="connsiteY77" fmla="*/ 344553 h 1029042"/>
                <a:gd name="connsiteX78" fmla="*/ 373121 w 946484"/>
                <a:gd name="connsiteY78" fmla="*/ 369318 h 1029042"/>
                <a:gd name="connsiteX79" fmla="*/ 335148 w 946484"/>
                <a:gd name="connsiteY79" fmla="*/ 390971 h 1029042"/>
                <a:gd name="connsiteX80" fmla="*/ 317368 w 946484"/>
                <a:gd name="connsiteY80" fmla="*/ 423547 h 1029042"/>
                <a:gd name="connsiteX81" fmla="*/ 281109 w 946484"/>
                <a:gd name="connsiteY81" fmla="*/ 499366 h 1029042"/>
                <a:gd name="connsiteX82" fmla="*/ 195067 w 946484"/>
                <a:gd name="connsiteY82" fmla="*/ 472633 h 1029042"/>
                <a:gd name="connsiteX83" fmla="*/ 170429 w 946484"/>
                <a:gd name="connsiteY83" fmla="*/ 472950 h 1029042"/>
                <a:gd name="connsiteX84" fmla="*/ 105659 w 946484"/>
                <a:gd name="connsiteY84" fmla="*/ 474601 h 1029042"/>
                <a:gd name="connsiteX85" fmla="*/ 72258 w 946484"/>
                <a:gd name="connsiteY85" fmla="*/ 374588 h 1029042"/>
                <a:gd name="connsiteX86" fmla="*/ 75179 w 946484"/>
                <a:gd name="connsiteY86" fmla="*/ 286386 h 1029042"/>
                <a:gd name="connsiteX87" fmla="*/ 58415 w 946484"/>
                <a:gd name="connsiteY87" fmla="*/ 207646 h 1029042"/>
                <a:gd name="connsiteX88" fmla="*/ 43238 w 946484"/>
                <a:gd name="connsiteY88" fmla="*/ 185802 h 1029042"/>
                <a:gd name="connsiteX89" fmla="*/ 33015 w 946484"/>
                <a:gd name="connsiteY89" fmla="*/ 139891 h 1029042"/>
                <a:gd name="connsiteX90" fmla="*/ 27236 w 946484"/>
                <a:gd name="connsiteY90" fmla="*/ 100394 h 1029042"/>
                <a:gd name="connsiteX91" fmla="*/ 23363 w 946484"/>
                <a:gd name="connsiteY91" fmla="*/ 32004 h 1029042"/>
                <a:gd name="connsiteX92" fmla="*/ 76258 w 946484"/>
                <a:gd name="connsiteY92" fmla="*/ 15050 h 1029042"/>
                <a:gd name="connsiteX93" fmla="*/ 120772 w 946484"/>
                <a:gd name="connsiteY93" fmla="*/ 0 h 1029042"/>
                <a:gd name="connsiteX94" fmla="*/ 311208 w 946484"/>
                <a:gd name="connsiteY94" fmla="*/ 0 h 1029042"/>
                <a:gd name="connsiteX95" fmla="*/ 347975 w 946484"/>
                <a:gd name="connsiteY95" fmla="*/ 82360 h 1029042"/>
                <a:gd name="connsiteX96" fmla="*/ 444305 w 946484"/>
                <a:gd name="connsiteY96" fmla="*/ 219076 h 1029042"/>
                <a:gd name="connsiteX97" fmla="*/ 481833 w 946484"/>
                <a:gd name="connsiteY97" fmla="*/ 238634 h 1029042"/>
                <a:gd name="connsiteX98" fmla="*/ 576956 w 946484"/>
                <a:gd name="connsiteY98" fmla="*/ 356999 h 1029042"/>
                <a:gd name="connsiteX99" fmla="*/ 622168 w 946484"/>
                <a:gd name="connsiteY99" fmla="*/ 421579 h 1029042"/>
                <a:gd name="connsiteX100" fmla="*/ 631693 w 946484"/>
                <a:gd name="connsiteY100" fmla="*/ 425706 h 1029042"/>
                <a:gd name="connsiteX101" fmla="*/ 682620 w 946484"/>
                <a:gd name="connsiteY101" fmla="*/ 471553 h 1029042"/>
                <a:gd name="connsiteX102" fmla="*/ 767202 w 946484"/>
                <a:gd name="connsiteY102" fmla="*/ 524132 h 1029042"/>
                <a:gd name="connsiteX103" fmla="*/ 782506 w 946484"/>
                <a:gd name="connsiteY103" fmla="*/ 534419 h 1029042"/>
                <a:gd name="connsiteX104" fmla="*/ 766821 w 946484"/>
                <a:gd name="connsiteY104" fmla="*/ 524068 h 1029042"/>
                <a:gd name="connsiteX105" fmla="*/ 705226 w 946484"/>
                <a:gd name="connsiteY105" fmla="*/ 491492 h 1029042"/>
                <a:gd name="connsiteX106" fmla="*/ 657030 w 946484"/>
                <a:gd name="connsiteY106" fmla="*/ 427103 h 1029042"/>
                <a:gd name="connsiteX107" fmla="*/ 618104 w 946484"/>
                <a:gd name="connsiteY107" fmla="*/ 385066 h 1029042"/>
                <a:gd name="connsiteX108" fmla="*/ 608325 w 946484"/>
                <a:gd name="connsiteY108" fmla="*/ 343727 h 102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946484" h="1029042">
                  <a:moveTo>
                    <a:pt x="608516" y="343473"/>
                  </a:moveTo>
                  <a:cubicBezTo>
                    <a:pt x="607182" y="305182"/>
                    <a:pt x="631883" y="310263"/>
                    <a:pt x="652838" y="315279"/>
                  </a:cubicBezTo>
                  <a:cubicBezTo>
                    <a:pt x="683636" y="322582"/>
                    <a:pt x="709671" y="344870"/>
                    <a:pt x="746565" y="331218"/>
                  </a:cubicBezTo>
                  <a:cubicBezTo>
                    <a:pt x="768599" y="323026"/>
                    <a:pt x="767138" y="350839"/>
                    <a:pt x="757931" y="364174"/>
                  </a:cubicBezTo>
                  <a:cubicBezTo>
                    <a:pt x="732975" y="400115"/>
                    <a:pt x="749041" y="423611"/>
                    <a:pt x="778187" y="448376"/>
                  </a:cubicBezTo>
                  <a:cubicBezTo>
                    <a:pt x="780791" y="428437"/>
                    <a:pt x="776029" y="397956"/>
                    <a:pt x="799650" y="400560"/>
                  </a:cubicBezTo>
                  <a:cubicBezTo>
                    <a:pt x="825431" y="403354"/>
                    <a:pt x="855340" y="408180"/>
                    <a:pt x="874390" y="431294"/>
                  </a:cubicBezTo>
                  <a:cubicBezTo>
                    <a:pt x="898203" y="460187"/>
                    <a:pt x="919919" y="491302"/>
                    <a:pt x="940938" y="522671"/>
                  </a:cubicBezTo>
                  <a:cubicBezTo>
                    <a:pt x="957511" y="547373"/>
                    <a:pt x="934461" y="596522"/>
                    <a:pt x="904616" y="595633"/>
                  </a:cubicBezTo>
                  <a:cubicBezTo>
                    <a:pt x="859468" y="594299"/>
                    <a:pt x="814763" y="589283"/>
                    <a:pt x="769234" y="593093"/>
                  </a:cubicBezTo>
                  <a:cubicBezTo>
                    <a:pt x="752280" y="594490"/>
                    <a:pt x="736341" y="590553"/>
                    <a:pt x="718879" y="599252"/>
                  </a:cubicBezTo>
                  <a:cubicBezTo>
                    <a:pt x="697098" y="610111"/>
                    <a:pt x="674047" y="610365"/>
                    <a:pt x="661220" y="580583"/>
                  </a:cubicBezTo>
                  <a:cubicBezTo>
                    <a:pt x="652457" y="560136"/>
                    <a:pt x="637789" y="555120"/>
                    <a:pt x="621279" y="569026"/>
                  </a:cubicBezTo>
                  <a:cubicBezTo>
                    <a:pt x="596514" y="589981"/>
                    <a:pt x="568637" y="593918"/>
                    <a:pt x="538793" y="591378"/>
                  </a:cubicBezTo>
                  <a:cubicBezTo>
                    <a:pt x="524060" y="590108"/>
                    <a:pt x="511233" y="594934"/>
                    <a:pt x="500311" y="605412"/>
                  </a:cubicBezTo>
                  <a:cubicBezTo>
                    <a:pt x="495612" y="609920"/>
                    <a:pt x="490850" y="614937"/>
                    <a:pt x="496247" y="622748"/>
                  </a:cubicBezTo>
                  <a:cubicBezTo>
                    <a:pt x="507868" y="639639"/>
                    <a:pt x="508694" y="649037"/>
                    <a:pt x="500184" y="665166"/>
                  </a:cubicBezTo>
                  <a:cubicBezTo>
                    <a:pt x="513837" y="679771"/>
                    <a:pt x="521584" y="655387"/>
                    <a:pt x="536506" y="660530"/>
                  </a:cubicBezTo>
                  <a:cubicBezTo>
                    <a:pt x="539745" y="674183"/>
                    <a:pt x="529394" y="699265"/>
                    <a:pt x="555747" y="701932"/>
                  </a:cubicBezTo>
                  <a:cubicBezTo>
                    <a:pt x="567050" y="703075"/>
                    <a:pt x="579686" y="705615"/>
                    <a:pt x="586862" y="693169"/>
                  </a:cubicBezTo>
                  <a:cubicBezTo>
                    <a:pt x="595371" y="678374"/>
                    <a:pt x="578861" y="672913"/>
                    <a:pt x="571305" y="656911"/>
                  </a:cubicBezTo>
                  <a:cubicBezTo>
                    <a:pt x="640837" y="631765"/>
                    <a:pt x="704337" y="646116"/>
                    <a:pt x="766440" y="675072"/>
                  </a:cubicBezTo>
                  <a:cubicBezTo>
                    <a:pt x="775394" y="679263"/>
                    <a:pt x="782061" y="685041"/>
                    <a:pt x="793428" y="685359"/>
                  </a:cubicBezTo>
                  <a:cubicBezTo>
                    <a:pt x="823527" y="686184"/>
                    <a:pt x="832607" y="702504"/>
                    <a:pt x="818383" y="729809"/>
                  </a:cubicBezTo>
                  <a:cubicBezTo>
                    <a:pt x="808541" y="748605"/>
                    <a:pt x="796158" y="766449"/>
                    <a:pt x="782315" y="782133"/>
                  </a:cubicBezTo>
                  <a:cubicBezTo>
                    <a:pt x="765869" y="800675"/>
                    <a:pt x="741548" y="793055"/>
                    <a:pt x="730944" y="767020"/>
                  </a:cubicBezTo>
                  <a:cubicBezTo>
                    <a:pt x="724403" y="750891"/>
                    <a:pt x="721037" y="733492"/>
                    <a:pt x="710179" y="719268"/>
                  </a:cubicBezTo>
                  <a:cubicBezTo>
                    <a:pt x="681223" y="681485"/>
                    <a:pt x="642869" y="677548"/>
                    <a:pt x="610420" y="709933"/>
                  </a:cubicBezTo>
                  <a:cubicBezTo>
                    <a:pt x="609468" y="710886"/>
                    <a:pt x="607690" y="711965"/>
                    <a:pt x="607817" y="712791"/>
                  </a:cubicBezTo>
                  <a:cubicBezTo>
                    <a:pt x="614040" y="766766"/>
                    <a:pt x="570923" y="761877"/>
                    <a:pt x="543809" y="780546"/>
                  </a:cubicBezTo>
                  <a:cubicBezTo>
                    <a:pt x="514790" y="800548"/>
                    <a:pt x="507931" y="841443"/>
                    <a:pt x="508185" y="879225"/>
                  </a:cubicBezTo>
                  <a:cubicBezTo>
                    <a:pt x="508312" y="897704"/>
                    <a:pt x="506471" y="914150"/>
                    <a:pt x="495041" y="928756"/>
                  </a:cubicBezTo>
                  <a:cubicBezTo>
                    <a:pt x="477007" y="951743"/>
                    <a:pt x="467101" y="977016"/>
                    <a:pt x="474911" y="1008004"/>
                  </a:cubicBezTo>
                  <a:cubicBezTo>
                    <a:pt x="476308" y="1013655"/>
                    <a:pt x="475038" y="1023561"/>
                    <a:pt x="471419" y="1026546"/>
                  </a:cubicBezTo>
                  <a:cubicBezTo>
                    <a:pt x="462973" y="1033531"/>
                    <a:pt x="457957" y="1024323"/>
                    <a:pt x="453956" y="1017719"/>
                  </a:cubicBezTo>
                  <a:cubicBezTo>
                    <a:pt x="447098" y="1006353"/>
                    <a:pt x="438272" y="1000511"/>
                    <a:pt x="425318" y="1002289"/>
                  </a:cubicBezTo>
                  <a:cubicBezTo>
                    <a:pt x="410015" y="1004384"/>
                    <a:pt x="403030" y="994923"/>
                    <a:pt x="397251" y="980889"/>
                  </a:cubicBezTo>
                  <a:cubicBezTo>
                    <a:pt x="380805" y="940630"/>
                    <a:pt x="348864" y="928565"/>
                    <a:pt x="311590" y="947234"/>
                  </a:cubicBezTo>
                  <a:cubicBezTo>
                    <a:pt x="288666" y="958728"/>
                    <a:pt x="265806" y="970348"/>
                    <a:pt x="242882" y="981969"/>
                  </a:cubicBezTo>
                  <a:cubicBezTo>
                    <a:pt x="204909" y="977524"/>
                    <a:pt x="170746" y="991303"/>
                    <a:pt x="136203" y="1005908"/>
                  </a:cubicBezTo>
                  <a:cubicBezTo>
                    <a:pt x="95308" y="1023244"/>
                    <a:pt x="71877" y="1009591"/>
                    <a:pt x="59177" y="963871"/>
                  </a:cubicBezTo>
                  <a:cubicBezTo>
                    <a:pt x="55875" y="951933"/>
                    <a:pt x="52891" y="939614"/>
                    <a:pt x="44128" y="931423"/>
                  </a:cubicBezTo>
                  <a:cubicBezTo>
                    <a:pt x="26665" y="915103"/>
                    <a:pt x="26474" y="898720"/>
                    <a:pt x="37143" y="877257"/>
                  </a:cubicBezTo>
                  <a:cubicBezTo>
                    <a:pt x="49461" y="852428"/>
                    <a:pt x="48572" y="827346"/>
                    <a:pt x="26411" y="807152"/>
                  </a:cubicBezTo>
                  <a:cubicBezTo>
                    <a:pt x="21648" y="802771"/>
                    <a:pt x="17204" y="797564"/>
                    <a:pt x="13901" y="791912"/>
                  </a:cubicBezTo>
                  <a:cubicBezTo>
                    <a:pt x="5075" y="777180"/>
                    <a:pt x="-8895" y="759083"/>
                    <a:pt x="7806" y="744859"/>
                  </a:cubicBezTo>
                  <a:cubicBezTo>
                    <a:pt x="25903" y="729428"/>
                    <a:pt x="35809" y="751844"/>
                    <a:pt x="47239" y="763655"/>
                  </a:cubicBezTo>
                  <a:cubicBezTo>
                    <a:pt x="65527" y="782451"/>
                    <a:pt x="72321" y="804866"/>
                    <a:pt x="76957" y="831727"/>
                  </a:cubicBezTo>
                  <a:cubicBezTo>
                    <a:pt x="83370" y="868938"/>
                    <a:pt x="109913" y="899164"/>
                    <a:pt x="110548" y="941011"/>
                  </a:cubicBezTo>
                  <a:cubicBezTo>
                    <a:pt x="110803" y="958474"/>
                    <a:pt x="133281" y="951362"/>
                    <a:pt x="138996" y="938979"/>
                  </a:cubicBezTo>
                  <a:cubicBezTo>
                    <a:pt x="162809" y="887671"/>
                    <a:pt x="210497" y="872113"/>
                    <a:pt x="252598" y="848745"/>
                  </a:cubicBezTo>
                  <a:cubicBezTo>
                    <a:pt x="274823" y="836426"/>
                    <a:pt x="292349" y="826583"/>
                    <a:pt x="268282" y="798834"/>
                  </a:cubicBezTo>
                  <a:cubicBezTo>
                    <a:pt x="262948" y="792674"/>
                    <a:pt x="260281" y="783530"/>
                    <a:pt x="268600" y="777498"/>
                  </a:cubicBezTo>
                  <a:cubicBezTo>
                    <a:pt x="276156" y="771973"/>
                    <a:pt x="282697" y="778133"/>
                    <a:pt x="289110" y="782705"/>
                  </a:cubicBezTo>
                  <a:cubicBezTo>
                    <a:pt x="345880" y="823218"/>
                    <a:pt x="347022" y="822646"/>
                    <a:pt x="359976" y="749177"/>
                  </a:cubicBezTo>
                  <a:cubicBezTo>
                    <a:pt x="361373" y="741176"/>
                    <a:pt x="362961" y="733111"/>
                    <a:pt x="363786" y="724983"/>
                  </a:cubicBezTo>
                  <a:cubicBezTo>
                    <a:pt x="367216" y="692344"/>
                    <a:pt x="381122" y="684406"/>
                    <a:pt x="405443" y="701170"/>
                  </a:cubicBezTo>
                  <a:cubicBezTo>
                    <a:pt x="413062" y="706377"/>
                    <a:pt x="421254" y="713172"/>
                    <a:pt x="429572" y="706314"/>
                  </a:cubicBezTo>
                  <a:cubicBezTo>
                    <a:pt x="438399" y="699075"/>
                    <a:pt x="429763" y="691899"/>
                    <a:pt x="426207" y="685359"/>
                  </a:cubicBezTo>
                  <a:cubicBezTo>
                    <a:pt x="421825" y="677104"/>
                    <a:pt x="421381" y="667007"/>
                    <a:pt x="429319" y="664023"/>
                  </a:cubicBezTo>
                  <a:cubicBezTo>
                    <a:pt x="461704" y="651704"/>
                    <a:pt x="448495" y="621414"/>
                    <a:pt x="453893" y="598236"/>
                  </a:cubicBezTo>
                  <a:cubicBezTo>
                    <a:pt x="457703" y="581853"/>
                    <a:pt x="451226" y="575313"/>
                    <a:pt x="437828" y="572709"/>
                  </a:cubicBezTo>
                  <a:cubicBezTo>
                    <a:pt x="424937" y="570169"/>
                    <a:pt x="415031" y="573408"/>
                    <a:pt x="411856" y="588838"/>
                  </a:cubicBezTo>
                  <a:cubicBezTo>
                    <a:pt x="409697" y="599443"/>
                    <a:pt x="410078" y="611635"/>
                    <a:pt x="405125" y="620398"/>
                  </a:cubicBezTo>
                  <a:cubicBezTo>
                    <a:pt x="399664" y="630050"/>
                    <a:pt x="394203" y="671198"/>
                    <a:pt x="378582" y="624780"/>
                  </a:cubicBezTo>
                  <a:cubicBezTo>
                    <a:pt x="373946" y="611000"/>
                    <a:pt x="366898" y="620716"/>
                    <a:pt x="361564" y="625542"/>
                  </a:cubicBezTo>
                  <a:cubicBezTo>
                    <a:pt x="340609" y="644719"/>
                    <a:pt x="315654" y="639131"/>
                    <a:pt x="292285" y="636527"/>
                  </a:cubicBezTo>
                  <a:cubicBezTo>
                    <a:pt x="267203" y="633733"/>
                    <a:pt x="265552" y="617287"/>
                    <a:pt x="282887" y="601157"/>
                  </a:cubicBezTo>
                  <a:cubicBezTo>
                    <a:pt x="298762" y="586362"/>
                    <a:pt x="313050" y="571376"/>
                    <a:pt x="315336" y="548135"/>
                  </a:cubicBezTo>
                  <a:cubicBezTo>
                    <a:pt x="320670" y="494477"/>
                    <a:pt x="363786" y="481015"/>
                    <a:pt x="397505" y="457647"/>
                  </a:cubicBezTo>
                  <a:cubicBezTo>
                    <a:pt x="409189" y="449582"/>
                    <a:pt x="422270" y="443804"/>
                    <a:pt x="433509" y="435231"/>
                  </a:cubicBezTo>
                  <a:cubicBezTo>
                    <a:pt x="457005" y="417388"/>
                    <a:pt x="459735" y="394591"/>
                    <a:pt x="439288" y="373255"/>
                  </a:cubicBezTo>
                  <a:cubicBezTo>
                    <a:pt x="410142" y="342775"/>
                    <a:pt x="402013" y="300039"/>
                    <a:pt x="381312" y="264669"/>
                  </a:cubicBezTo>
                  <a:cubicBezTo>
                    <a:pt x="372549" y="249683"/>
                    <a:pt x="370771" y="242000"/>
                    <a:pt x="351785" y="247651"/>
                  </a:cubicBezTo>
                  <a:cubicBezTo>
                    <a:pt x="321559" y="256732"/>
                    <a:pt x="303144" y="284291"/>
                    <a:pt x="275013" y="297435"/>
                  </a:cubicBezTo>
                  <a:cubicBezTo>
                    <a:pt x="256281" y="306198"/>
                    <a:pt x="276283" y="324677"/>
                    <a:pt x="285428" y="336552"/>
                  </a:cubicBezTo>
                  <a:cubicBezTo>
                    <a:pt x="293809" y="347474"/>
                    <a:pt x="302763" y="366968"/>
                    <a:pt x="316860" y="345823"/>
                  </a:cubicBezTo>
                  <a:cubicBezTo>
                    <a:pt x="332036" y="323090"/>
                    <a:pt x="344736" y="335663"/>
                    <a:pt x="358643" y="344553"/>
                  </a:cubicBezTo>
                  <a:cubicBezTo>
                    <a:pt x="367279" y="350077"/>
                    <a:pt x="378709" y="356364"/>
                    <a:pt x="373121" y="369318"/>
                  </a:cubicBezTo>
                  <a:cubicBezTo>
                    <a:pt x="366136" y="385574"/>
                    <a:pt x="351086" y="393067"/>
                    <a:pt x="335148" y="390971"/>
                  </a:cubicBezTo>
                  <a:cubicBezTo>
                    <a:pt x="303334" y="386844"/>
                    <a:pt x="309367" y="402020"/>
                    <a:pt x="317368" y="423547"/>
                  </a:cubicBezTo>
                  <a:cubicBezTo>
                    <a:pt x="332544" y="464378"/>
                    <a:pt x="320225" y="490095"/>
                    <a:pt x="281109" y="499366"/>
                  </a:cubicBezTo>
                  <a:cubicBezTo>
                    <a:pt x="248788" y="506986"/>
                    <a:pt x="211450" y="530863"/>
                    <a:pt x="195067" y="472633"/>
                  </a:cubicBezTo>
                  <a:cubicBezTo>
                    <a:pt x="191892" y="461393"/>
                    <a:pt x="177350" y="460822"/>
                    <a:pt x="170429" y="472950"/>
                  </a:cubicBezTo>
                  <a:cubicBezTo>
                    <a:pt x="149156" y="510161"/>
                    <a:pt x="127694" y="496255"/>
                    <a:pt x="105659" y="474601"/>
                  </a:cubicBezTo>
                  <a:cubicBezTo>
                    <a:pt x="77147" y="448122"/>
                    <a:pt x="83307" y="407926"/>
                    <a:pt x="72258" y="374588"/>
                  </a:cubicBezTo>
                  <a:cubicBezTo>
                    <a:pt x="62796" y="346013"/>
                    <a:pt x="62669" y="315343"/>
                    <a:pt x="75179" y="286386"/>
                  </a:cubicBezTo>
                  <a:cubicBezTo>
                    <a:pt x="69591" y="260161"/>
                    <a:pt x="63940" y="233872"/>
                    <a:pt x="58415" y="207646"/>
                  </a:cubicBezTo>
                  <a:cubicBezTo>
                    <a:pt x="56319" y="197803"/>
                    <a:pt x="51938" y="189104"/>
                    <a:pt x="43238" y="185802"/>
                  </a:cubicBezTo>
                  <a:cubicBezTo>
                    <a:pt x="17267" y="175832"/>
                    <a:pt x="11361" y="162751"/>
                    <a:pt x="33015" y="139891"/>
                  </a:cubicBezTo>
                  <a:cubicBezTo>
                    <a:pt x="46350" y="125858"/>
                    <a:pt x="35555" y="112205"/>
                    <a:pt x="27236" y="100394"/>
                  </a:cubicBezTo>
                  <a:cubicBezTo>
                    <a:pt x="11679" y="78296"/>
                    <a:pt x="11743" y="55626"/>
                    <a:pt x="23363" y="32004"/>
                  </a:cubicBezTo>
                  <a:cubicBezTo>
                    <a:pt x="35619" y="7112"/>
                    <a:pt x="55875" y="11875"/>
                    <a:pt x="76258" y="15050"/>
                  </a:cubicBezTo>
                  <a:cubicBezTo>
                    <a:pt x="93022" y="17717"/>
                    <a:pt x="109088" y="15748"/>
                    <a:pt x="120772" y="0"/>
                  </a:cubicBezTo>
                  <a:cubicBezTo>
                    <a:pt x="184272" y="0"/>
                    <a:pt x="247772" y="0"/>
                    <a:pt x="311208" y="0"/>
                  </a:cubicBezTo>
                  <a:cubicBezTo>
                    <a:pt x="305747" y="36576"/>
                    <a:pt x="310700" y="67755"/>
                    <a:pt x="347975" y="82360"/>
                  </a:cubicBezTo>
                  <a:cubicBezTo>
                    <a:pt x="378392" y="129223"/>
                    <a:pt x="402394" y="180912"/>
                    <a:pt x="444305" y="219076"/>
                  </a:cubicBezTo>
                  <a:cubicBezTo>
                    <a:pt x="456243" y="229998"/>
                    <a:pt x="468816" y="233364"/>
                    <a:pt x="481833" y="238634"/>
                  </a:cubicBezTo>
                  <a:cubicBezTo>
                    <a:pt x="517583" y="274321"/>
                    <a:pt x="543492" y="319153"/>
                    <a:pt x="576956" y="356999"/>
                  </a:cubicBezTo>
                  <a:cubicBezTo>
                    <a:pt x="587878" y="381827"/>
                    <a:pt x="584767" y="418023"/>
                    <a:pt x="622168" y="421579"/>
                  </a:cubicBezTo>
                  <a:cubicBezTo>
                    <a:pt x="625660" y="422214"/>
                    <a:pt x="628835" y="423547"/>
                    <a:pt x="631693" y="425706"/>
                  </a:cubicBezTo>
                  <a:cubicBezTo>
                    <a:pt x="642424" y="448947"/>
                    <a:pt x="670237" y="450408"/>
                    <a:pt x="682620" y="471553"/>
                  </a:cubicBezTo>
                  <a:cubicBezTo>
                    <a:pt x="706432" y="497334"/>
                    <a:pt x="735452" y="513273"/>
                    <a:pt x="767202" y="524132"/>
                  </a:cubicBezTo>
                  <a:cubicBezTo>
                    <a:pt x="773425" y="525529"/>
                    <a:pt x="777743" y="530355"/>
                    <a:pt x="782506" y="534419"/>
                  </a:cubicBezTo>
                  <a:cubicBezTo>
                    <a:pt x="777044" y="531371"/>
                    <a:pt x="773679" y="524767"/>
                    <a:pt x="766821" y="524068"/>
                  </a:cubicBezTo>
                  <a:cubicBezTo>
                    <a:pt x="745294" y="515368"/>
                    <a:pt x="722688" y="509145"/>
                    <a:pt x="705226" y="491492"/>
                  </a:cubicBezTo>
                  <a:cubicBezTo>
                    <a:pt x="707321" y="454472"/>
                    <a:pt x="688208" y="435676"/>
                    <a:pt x="657030" y="427103"/>
                  </a:cubicBezTo>
                  <a:cubicBezTo>
                    <a:pt x="645219" y="411863"/>
                    <a:pt x="630613" y="399607"/>
                    <a:pt x="618104" y="385066"/>
                  </a:cubicBezTo>
                  <a:cubicBezTo>
                    <a:pt x="608007" y="373318"/>
                    <a:pt x="597149" y="361444"/>
                    <a:pt x="608325" y="34372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E9408460-C9B7-4696-BFF0-779DB252123F}"/>
                </a:ext>
              </a:extLst>
            </p:cNvPr>
            <p:cNvSpPr/>
            <p:nvPr/>
          </p:nvSpPr>
          <p:spPr>
            <a:xfrm>
              <a:off x="6663870" y="6461656"/>
              <a:ext cx="1244237" cy="904886"/>
            </a:xfrm>
            <a:custGeom>
              <a:avLst/>
              <a:gdLst>
                <a:gd name="connsiteX0" fmla="*/ 1230830 w 1244237"/>
                <a:gd name="connsiteY0" fmla="*/ 904886 h 904886"/>
                <a:gd name="connsiteX1" fmla="*/ 552777 w 1244237"/>
                <a:gd name="connsiteY1" fmla="*/ 904823 h 904886"/>
                <a:gd name="connsiteX2" fmla="*/ 513661 w 1244237"/>
                <a:gd name="connsiteY2" fmla="*/ 770202 h 904886"/>
                <a:gd name="connsiteX3" fmla="*/ 509851 w 1244237"/>
                <a:gd name="connsiteY3" fmla="*/ 653996 h 904886"/>
                <a:gd name="connsiteX4" fmla="*/ 507692 w 1244237"/>
                <a:gd name="connsiteY4" fmla="*/ 630057 h 904886"/>
                <a:gd name="connsiteX5" fmla="*/ 502930 w 1244237"/>
                <a:gd name="connsiteY5" fmla="*/ 390153 h 904886"/>
                <a:gd name="connsiteX6" fmla="*/ 459749 w 1244237"/>
                <a:gd name="connsiteY6" fmla="*/ 331034 h 904886"/>
                <a:gd name="connsiteX7" fmla="*/ 446732 w 1244237"/>
                <a:gd name="connsiteY7" fmla="*/ 295665 h 904886"/>
                <a:gd name="connsiteX8" fmla="*/ 376501 w 1244237"/>
                <a:gd name="connsiteY8" fmla="*/ 285695 h 904886"/>
                <a:gd name="connsiteX9" fmla="*/ 362150 w 1244237"/>
                <a:gd name="connsiteY9" fmla="*/ 307730 h 904886"/>
                <a:gd name="connsiteX10" fmla="*/ 336306 w 1244237"/>
                <a:gd name="connsiteY10" fmla="*/ 336495 h 904886"/>
                <a:gd name="connsiteX11" fmla="*/ 310334 w 1244237"/>
                <a:gd name="connsiteY11" fmla="*/ 297506 h 904886"/>
                <a:gd name="connsiteX12" fmla="*/ 285506 w 1244237"/>
                <a:gd name="connsiteY12" fmla="*/ 233181 h 904886"/>
                <a:gd name="connsiteX13" fmla="*/ 267980 w 1244237"/>
                <a:gd name="connsiteY13" fmla="*/ 185110 h 904886"/>
                <a:gd name="connsiteX14" fmla="*/ 221434 w 1244237"/>
                <a:gd name="connsiteY14" fmla="*/ 147645 h 904886"/>
                <a:gd name="connsiteX15" fmla="*/ 212735 w 1244237"/>
                <a:gd name="connsiteY15" fmla="*/ 215908 h 904886"/>
                <a:gd name="connsiteX16" fmla="*/ 225815 w 1244237"/>
                <a:gd name="connsiteY16" fmla="*/ 265438 h 904886"/>
                <a:gd name="connsiteX17" fmla="*/ 219402 w 1244237"/>
                <a:gd name="connsiteY17" fmla="*/ 352815 h 904886"/>
                <a:gd name="connsiteX18" fmla="*/ 165808 w 1244237"/>
                <a:gd name="connsiteY18" fmla="*/ 350593 h 904886"/>
                <a:gd name="connsiteX19" fmla="*/ 138122 w 1244237"/>
                <a:gd name="connsiteY19" fmla="*/ 340051 h 904886"/>
                <a:gd name="connsiteX20" fmla="*/ 113484 w 1244237"/>
                <a:gd name="connsiteY20" fmla="*/ 323795 h 904886"/>
                <a:gd name="connsiteX21" fmla="*/ 29918 w 1244237"/>
                <a:gd name="connsiteY21" fmla="*/ 101227 h 904886"/>
                <a:gd name="connsiteX22" fmla="*/ 9535 w 1244237"/>
                <a:gd name="connsiteY22" fmla="*/ 56268 h 904886"/>
                <a:gd name="connsiteX23" fmla="*/ 5026 w 1244237"/>
                <a:gd name="connsiteY23" fmla="*/ 14866 h 904886"/>
                <a:gd name="connsiteX24" fmla="*/ 41920 w 1244237"/>
                <a:gd name="connsiteY24" fmla="*/ 3944 h 904886"/>
                <a:gd name="connsiteX25" fmla="*/ 149425 w 1244237"/>
                <a:gd name="connsiteY25" fmla="*/ 44013 h 904886"/>
                <a:gd name="connsiteX26" fmla="*/ 231023 w 1244237"/>
                <a:gd name="connsiteY26" fmla="*/ 69032 h 904886"/>
                <a:gd name="connsiteX27" fmla="*/ 284426 w 1244237"/>
                <a:gd name="connsiteY27" fmla="*/ 55760 h 904886"/>
                <a:gd name="connsiteX28" fmla="*/ 364754 w 1244237"/>
                <a:gd name="connsiteY28" fmla="*/ 121102 h 904886"/>
                <a:gd name="connsiteX29" fmla="*/ 427555 w 1244237"/>
                <a:gd name="connsiteY29" fmla="*/ 196794 h 904886"/>
                <a:gd name="connsiteX30" fmla="*/ 487182 w 1244237"/>
                <a:gd name="connsiteY30" fmla="*/ 234323 h 904886"/>
                <a:gd name="connsiteX31" fmla="*/ 531632 w 1244237"/>
                <a:gd name="connsiteY31" fmla="*/ 231529 h 904886"/>
                <a:gd name="connsiteX32" fmla="*/ 619008 w 1244237"/>
                <a:gd name="connsiteY32" fmla="*/ 277377 h 904886"/>
                <a:gd name="connsiteX33" fmla="*/ 750516 w 1244237"/>
                <a:gd name="connsiteY33" fmla="*/ 344052 h 904886"/>
                <a:gd name="connsiteX34" fmla="*/ 851608 w 1244237"/>
                <a:gd name="connsiteY34" fmla="*/ 441906 h 904886"/>
                <a:gd name="connsiteX35" fmla="*/ 942349 w 1244237"/>
                <a:gd name="connsiteY35" fmla="*/ 526869 h 904886"/>
                <a:gd name="connsiteX36" fmla="*/ 1029725 w 1244237"/>
                <a:gd name="connsiteY36" fmla="*/ 604085 h 904886"/>
                <a:gd name="connsiteX37" fmla="*/ 1065539 w 1244237"/>
                <a:gd name="connsiteY37" fmla="*/ 648282 h 904886"/>
                <a:gd name="connsiteX38" fmla="*/ 1120975 w 1244237"/>
                <a:gd name="connsiteY38" fmla="*/ 674126 h 904886"/>
                <a:gd name="connsiteX39" fmla="*/ 1182634 w 1244237"/>
                <a:gd name="connsiteY39" fmla="*/ 754009 h 904886"/>
                <a:gd name="connsiteX40" fmla="*/ 1234640 w 1244237"/>
                <a:gd name="connsiteY40" fmla="*/ 852118 h 904886"/>
                <a:gd name="connsiteX41" fmla="*/ 1230767 w 1244237"/>
                <a:gd name="connsiteY41" fmla="*/ 904823 h 90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44237" h="904886">
                  <a:moveTo>
                    <a:pt x="1230830" y="904886"/>
                  </a:moveTo>
                  <a:cubicBezTo>
                    <a:pt x="1004834" y="904886"/>
                    <a:pt x="778837" y="904886"/>
                    <a:pt x="552777" y="904823"/>
                  </a:cubicBezTo>
                  <a:cubicBezTo>
                    <a:pt x="519439" y="866786"/>
                    <a:pt x="510105" y="819733"/>
                    <a:pt x="513661" y="770202"/>
                  </a:cubicBezTo>
                  <a:cubicBezTo>
                    <a:pt x="516519" y="730959"/>
                    <a:pt x="515058" y="692542"/>
                    <a:pt x="509851" y="653996"/>
                  </a:cubicBezTo>
                  <a:cubicBezTo>
                    <a:pt x="508263" y="646122"/>
                    <a:pt x="505406" y="637804"/>
                    <a:pt x="507692" y="630057"/>
                  </a:cubicBezTo>
                  <a:cubicBezTo>
                    <a:pt x="530997" y="549475"/>
                    <a:pt x="505660" y="470036"/>
                    <a:pt x="502930" y="390153"/>
                  </a:cubicBezTo>
                  <a:cubicBezTo>
                    <a:pt x="501913" y="360498"/>
                    <a:pt x="473402" y="351482"/>
                    <a:pt x="459749" y="331034"/>
                  </a:cubicBezTo>
                  <a:cubicBezTo>
                    <a:pt x="453590" y="319541"/>
                    <a:pt x="460575" y="296807"/>
                    <a:pt x="446732" y="295665"/>
                  </a:cubicBezTo>
                  <a:cubicBezTo>
                    <a:pt x="422920" y="293759"/>
                    <a:pt x="400250" y="283092"/>
                    <a:pt x="376501" y="285695"/>
                  </a:cubicBezTo>
                  <a:cubicBezTo>
                    <a:pt x="367167" y="286711"/>
                    <a:pt x="363420" y="297887"/>
                    <a:pt x="362150" y="307730"/>
                  </a:cubicBezTo>
                  <a:cubicBezTo>
                    <a:pt x="359991" y="324430"/>
                    <a:pt x="352943" y="338718"/>
                    <a:pt x="336306" y="336495"/>
                  </a:cubicBezTo>
                  <a:cubicBezTo>
                    <a:pt x="317192" y="333956"/>
                    <a:pt x="308302" y="312302"/>
                    <a:pt x="310334" y="297506"/>
                  </a:cubicBezTo>
                  <a:cubicBezTo>
                    <a:pt x="314271" y="268486"/>
                    <a:pt x="308365" y="249500"/>
                    <a:pt x="285506" y="233181"/>
                  </a:cubicBezTo>
                  <a:cubicBezTo>
                    <a:pt x="271091" y="222894"/>
                    <a:pt x="272869" y="201557"/>
                    <a:pt x="267980" y="185110"/>
                  </a:cubicBezTo>
                  <a:cubicBezTo>
                    <a:pt x="261058" y="161933"/>
                    <a:pt x="249564" y="146630"/>
                    <a:pt x="221434" y="147645"/>
                  </a:cubicBezTo>
                  <a:cubicBezTo>
                    <a:pt x="225943" y="171585"/>
                    <a:pt x="221498" y="193556"/>
                    <a:pt x="212735" y="215908"/>
                  </a:cubicBezTo>
                  <a:cubicBezTo>
                    <a:pt x="205940" y="233244"/>
                    <a:pt x="206702" y="251024"/>
                    <a:pt x="225815" y="265438"/>
                  </a:cubicBezTo>
                  <a:cubicBezTo>
                    <a:pt x="244993" y="279980"/>
                    <a:pt x="240357" y="329764"/>
                    <a:pt x="219402" y="352815"/>
                  </a:cubicBezTo>
                  <a:cubicBezTo>
                    <a:pt x="201876" y="372182"/>
                    <a:pt x="182699" y="368055"/>
                    <a:pt x="165808" y="350593"/>
                  </a:cubicBezTo>
                  <a:cubicBezTo>
                    <a:pt x="157680" y="342210"/>
                    <a:pt x="148599" y="340051"/>
                    <a:pt x="138122" y="340051"/>
                  </a:cubicBezTo>
                  <a:cubicBezTo>
                    <a:pt x="126883" y="340051"/>
                    <a:pt x="119517" y="333511"/>
                    <a:pt x="113484" y="323795"/>
                  </a:cubicBezTo>
                  <a:cubicBezTo>
                    <a:pt x="71193" y="255786"/>
                    <a:pt x="40459" y="182253"/>
                    <a:pt x="29918" y="101227"/>
                  </a:cubicBezTo>
                  <a:cubicBezTo>
                    <a:pt x="27378" y="81415"/>
                    <a:pt x="20710" y="69032"/>
                    <a:pt x="9535" y="56268"/>
                  </a:cubicBezTo>
                  <a:cubicBezTo>
                    <a:pt x="-1388" y="43822"/>
                    <a:pt x="-2975" y="28455"/>
                    <a:pt x="5026" y="14866"/>
                  </a:cubicBezTo>
                  <a:cubicBezTo>
                    <a:pt x="13345" y="896"/>
                    <a:pt x="28965" y="-4311"/>
                    <a:pt x="41920" y="3944"/>
                  </a:cubicBezTo>
                  <a:cubicBezTo>
                    <a:pt x="75574" y="25471"/>
                    <a:pt x="110436" y="36075"/>
                    <a:pt x="149425" y="44013"/>
                  </a:cubicBezTo>
                  <a:cubicBezTo>
                    <a:pt x="174952" y="49220"/>
                    <a:pt x="201939" y="65222"/>
                    <a:pt x="231023" y="69032"/>
                  </a:cubicBezTo>
                  <a:cubicBezTo>
                    <a:pt x="251088" y="71699"/>
                    <a:pt x="268424" y="68715"/>
                    <a:pt x="284426" y="55760"/>
                  </a:cubicBezTo>
                  <a:cubicBezTo>
                    <a:pt x="324495" y="58618"/>
                    <a:pt x="352943" y="75827"/>
                    <a:pt x="364754" y="121102"/>
                  </a:cubicBezTo>
                  <a:cubicBezTo>
                    <a:pt x="373834" y="155900"/>
                    <a:pt x="393138" y="181935"/>
                    <a:pt x="427555" y="196794"/>
                  </a:cubicBezTo>
                  <a:cubicBezTo>
                    <a:pt x="448002" y="205621"/>
                    <a:pt x="470418" y="215082"/>
                    <a:pt x="487182" y="234323"/>
                  </a:cubicBezTo>
                  <a:cubicBezTo>
                    <a:pt x="500262" y="249309"/>
                    <a:pt x="514550" y="226957"/>
                    <a:pt x="531632" y="231529"/>
                  </a:cubicBezTo>
                  <a:cubicBezTo>
                    <a:pt x="564524" y="240293"/>
                    <a:pt x="590877" y="260168"/>
                    <a:pt x="619008" y="277377"/>
                  </a:cubicBezTo>
                  <a:cubicBezTo>
                    <a:pt x="677173" y="267217"/>
                    <a:pt x="711146" y="311667"/>
                    <a:pt x="750516" y="344052"/>
                  </a:cubicBezTo>
                  <a:cubicBezTo>
                    <a:pt x="793188" y="365959"/>
                    <a:pt x="824811" y="401202"/>
                    <a:pt x="851608" y="441906"/>
                  </a:cubicBezTo>
                  <a:cubicBezTo>
                    <a:pt x="875484" y="478228"/>
                    <a:pt x="907171" y="504454"/>
                    <a:pt x="942349" y="526869"/>
                  </a:cubicBezTo>
                  <a:cubicBezTo>
                    <a:pt x="975052" y="547697"/>
                    <a:pt x="1002421" y="575892"/>
                    <a:pt x="1029725" y="604085"/>
                  </a:cubicBezTo>
                  <a:cubicBezTo>
                    <a:pt x="1031948" y="627961"/>
                    <a:pt x="1041854" y="642630"/>
                    <a:pt x="1065539" y="648282"/>
                  </a:cubicBezTo>
                  <a:cubicBezTo>
                    <a:pt x="1085034" y="652917"/>
                    <a:pt x="1103195" y="664094"/>
                    <a:pt x="1120975" y="674126"/>
                  </a:cubicBezTo>
                  <a:cubicBezTo>
                    <a:pt x="1151328" y="691208"/>
                    <a:pt x="1177617" y="710321"/>
                    <a:pt x="1182634" y="754009"/>
                  </a:cubicBezTo>
                  <a:cubicBezTo>
                    <a:pt x="1187015" y="792047"/>
                    <a:pt x="1215908" y="820241"/>
                    <a:pt x="1234640" y="852118"/>
                  </a:cubicBezTo>
                  <a:cubicBezTo>
                    <a:pt x="1246959" y="873010"/>
                    <a:pt x="1249182" y="888631"/>
                    <a:pt x="1230767" y="90482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06BD0DC1-4E66-46FD-A591-9189FB170F9B}"/>
                </a:ext>
              </a:extLst>
            </p:cNvPr>
            <p:cNvSpPr/>
            <p:nvPr/>
          </p:nvSpPr>
          <p:spPr>
            <a:xfrm>
              <a:off x="11454052" y="3590521"/>
              <a:ext cx="736804" cy="1586023"/>
            </a:xfrm>
            <a:custGeom>
              <a:avLst/>
              <a:gdLst>
                <a:gd name="connsiteX0" fmla="*/ 454801 w 736804"/>
                <a:gd name="connsiteY0" fmla="*/ 208765 h 1586023"/>
                <a:gd name="connsiteX1" fmla="*/ 517349 w 736804"/>
                <a:gd name="connsiteY1" fmla="*/ 251565 h 1586023"/>
                <a:gd name="connsiteX2" fmla="*/ 548528 w 736804"/>
                <a:gd name="connsiteY2" fmla="*/ 248453 h 1586023"/>
                <a:gd name="connsiteX3" fmla="*/ 562941 w 736804"/>
                <a:gd name="connsiteY3" fmla="*/ 30075 h 1586023"/>
                <a:gd name="connsiteX4" fmla="*/ 553861 w 736804"/>
                <a:gd name="connsiteY4" fmla="*/ 12359 h 1586023"/>
                <a:gd name="connsiteX5" fmla="*/ 576150 w 736804"/>
                <a:gd name="connsiteY5" fmla="*/ 612 h 1586023"/>
                <a:gd name="connsiteX6" fmla="*/ 629299 w 736804"/>
                <a:gd name="connsiteY6" fmla="*/ 140185 h 1586023"/>
                <a:gd name="connsiteX7" fmla="*/ 617425 w 736804"/>
                <a:gd name="connsiteY7" fmla="*/ 194160 h 1586023"/>
                <a:gd name="connsiteX8" fmla="*/ 598883 w 736804"/>
                <a:gd name="connsiteY8" fmla="*/ 291824 h 1586023"/>
                <a:gd name="connsiteX9" fmla="*/ 596406 w 736804"/>
                <a:gd name="connsiteY9" fmla="*/ 330876 h 1586023"/>
                <a:gd name="connsiteX10" fmla="*/ 552972 w 736804"/>
                <a:gd name="connsiteY10" fmla="*/ 389043 h 1586023"/>
                <a:gd name="connsiteX11" fmla="*/ 588850 w 736804"/>
                <a:gd name="connsiteY11" fmla="*/ 423651 h 1586023"/>
                <a:gd name="connsiteX12" fmla="*/ 631712 w 736804"/>
                <a:gd name="connsiteY12" fmla="*/ 592498 h 1586023"/>
                <a:gd name="connsiteX13" fmla="*/ 640412 w 736804"/>
                <a:gd name="connsiteY13" fmla="*/ 718228 h 1586023"/>
                <a:gd name="connsiteX14" fmla="*/ 634887 w 736804"/>
                <a:gd name="connsiteY14" fmla="*/ 875772 h 1586023"/>
                <a:gd name="connsiteX15" fmla="*/ 643460 w 736804"/>
                <a:gd name="connsiteY15" fmla="*/ 914952 h 1586023"/>
                <a:gd name="connsiteX16" fmla="*/ 581484 w 736804"/>
                <a:gd name="connsiteY16" fmla="*/ 1041254 h 1586023"/>
                <a:gd name="connsiteX17" fmla="*/ 655461 w 736804"/>
                <a:gd name="connsiteY17" fmla="*/ 1182289 h 1586023"/>
                <a:gd name="connsiteX18" fmla="*/ 653492 w 736804"/>
                <a:gd name="connsiteY18" fmla="*/ 998201 h 1586023"/>
                <a:gd name="connsiteX19" fmla="*/ 664923 w 736804"/>
                <a:gd name="connsiteY19" fmla="*/ 868343 h 1586023"/>
                <a:gd name="connsiteX20" fmla="*/ 684100 w 736804"/>
                <a:gd name="connsiteY20" fmla="*/ 827512 h 1586023"/>
                <a:gd name="connsiteX21" fmla="*/ 736678 w 736804"/>
                <a:gd name="connsiteY21" fmla="*/ 838816 h 1586023"/>
                <a:gd name="connsiteX22" fmla="*/ 736804 w 736804"/>
                <a:gd name="connsiteY22" fmla="*/ 1452546 h 1586023"/>
                <a:gd name="connsiteX23" fmla="*/ 708991 w 736804"/>
                <a:gd name="connsiteY23" fmla="*/ 1455467 h 1586023"/>
                <a:gd name="connsiteX24" fmla="*/ 679718 w 736804"/>
                <a:gd name="connsiteY24" fmla="*/ 1437687 h 1586023"/>
                <a:gd name="connsiteX25" fmla="*/ 607519 w 736804"/>
                <a:gd name="connsiteY25" fmla="*/ 1409556 h 1586023"/>
                <a:gd name="connsiteX26" fmla="*/ 577928 w 736804"/>
                <a:gd name="connsiteY26" fmla="*/ 1473056 h 1586023"/>
                <a:gd name="connsiteX27" fmla="*/ 578118 w 736804"/>
                <a:gd name="connsiteY27" fmla="*/ 1500489 h 1586023"/>
                <a:gd name="connsiteX28" fmla="*/ 590565 w 736804"/>
                <a:gd name="connsiteY28" fmla="*/ 1522396 h 1586023"/>
                <a:gd name="connsiteX29" fmla="*/ 583833 w 736804"/>
                <a:gd name="connsiteY29" fmla="*/ 1536239 h 1586023"/>
                <a:gd name="connsiteX30" fmla="*/ 494679 w 736804"/>
                <a:gd name="connsiteY30" fmla="*/ 1586024 h 1586023"/>
                <a:gd name="connsiteX31" fmla="*/ 445975 w 736804"/>
                <a:gd name="connsiteY31" fmla="*/ 1567164 h 1586023"/>
                <a:gd name="connsiteX32" fmla="*/ 422289 w 736804"/>
                <a:gd name="connsiteY32" fmla="*/ 1532048 h 1586023"/>
                <a:gd name="connsiteX33" fmla="*/ 408446 w 736804"/>
                <a:gd name="connsiteY33" fmla="*/ 1432988 h 1586023"/>
                <a:gd name="connsiteX34" fmla="*/ 398159 w 736804"/>
                <a:gd name="connsiteY34" fmla="*/ 1416541 h 1586023"/>
                <a:gd name="connsiteX35" fmla="*/ 382475 w 736804"/>
                <a:gd name="connsiteY35" fmla="*/ 1336023 h 1586023"/>
                <a:gd name="connsiteX36" fmla="*/ 422543 w 736804"/>
                <a:gd name="connsiteY36" fmla="*/ 1325355 h 1586023"/>
                <a:gd name="connsiteX37" fmla="*/ 485217 w 736804"/>
                <a:gd name="connsiteY37" fmla="*/ 1357042 h 1586023"/>
                <a:gd name="connsiteX38" fmla="*/ 496204 w 736804"/>
                <a:gd name="connsiteY38" fmla="*/ 1358502 h 1586023"/>
                <a:gd name="connsiteX39" fmla="*/ 512586 w 736804"/>
                <a:gd name="connsiteY39" fmla="*/ 1366693 h 1586023"/>
                <a:gd name="connsiteX40" fmla="*/ 543447 w 736804"/>
                <a:gd name="connsiteY40" fmla="*/ 1357994 h 1586023"/>
                <a:gd name="connsiteX41" fmla="*/ 570180 w 736804"/>
                <a:gd name="connsiteY41" fmla="*/ 1326625 h 1586023"/>
                <a:gd name="connsiteX42" fmla="*/ 535637 w 736804"/>
                <a:gd name="connsiteY42" fmla="*/ 1299002 h 1586023"/>
                <a:gd name="connsiteX43" fmla="*/ 432894 w 736804"/>
                <a:gd name="connsiteY43" fmla="*/ 1291954 h 1586023"/>
                <a:gd name="connsiteX44" fmla="*/ 366727 w 736804"/>
                <a:gd name="connsiteY44" fmla="*/ 1253917 h 1586023"/>
                <a:gd name="connsiteX45" fmla="*/ 336247 w 736804"/>
                <a:gd name="connsiteY45" fmla="*/ 1106914 h 1586023"/>
                <a:gd name="connsiteX46" fmla="*/ 308434 w 736804"/>
                <a:gd name="connsiteY46" fmla="*/ 1074275 h 1586023"/>
                <a:gd name="connsiteX47" fmla="*/ 210834 w 736804"/>
                <a:gd name="connsiteY47" fmla="*/ 1015283 h 1586023"/>
                <a:gd name="connsiteX48" fmla="*/ 168353 w 736804"/>
                <a:gd name="connsiteY48" fmla="*/ 975595 h 1586023"/>
                <a:gd name="connsiteX49" fmla="*/ 94121 w 736804"/>
                <a:gd name="connsiteY49" fmla="*/ 874376 h 1586023"/>
                <a:gd name="connsiteX50" fmla="*/ 94820 w 736804"/>
                <a:gd name="connsiteY50" fmla="*/ 795635 h 1586023"/>
                <a:gd name="connsiteX51" fmla="*/ 127078 w 736804"/>
                <a:gd name="connsiteY51" fmla="*/ 774363 h 1586023"/>
                <a:gd name="connsiteX52" fmla="*/ 201246 w 736804"/>
                <a:gd name="connsiteY52" fmla="*/ 832847 h 1586023"/>
                <a:gd name="connsiteX53" fmla="*/ 244870 w 736804"/>
                <a:gd name="connsiteY53" fmla="*/ 868534 h 1586023"/>
                <a:gd name="connsiteX54" fmla="*/ 270588 w 736804"/>
                <a:gd name="connsiteY54" fmla="*/ 898315 h 1586023"/>
                <a:gd name="connsiteX55" fmla="*/ 297512 w 736804"/>
                <a:gd name="connsiteY55" fmla="*/ 976802 h 1586023"/>
                <a:gd name="connsiteX56" fmla="*/ 299036 w 736804"/>
                <a:gd name="connsiteY56" fmla="*/ 961435 h 1586023"/>
                <a:gd name="connsiteX57" fmla="*/ 270841 w 736804"/>
                <a:gd name="connsiteY57" fmla="*/ 890822 h 1586023"/>
                <a:gd name="connsiteX58" fmla="*/ 247728 w 736804"/>
                <a:gd name="connsiteY58" fmla="*/ 868724 h 1586023"/>
                <a:gd name="connsiteX59" fmla="*/ 200991 w 736804"/>
                <a:gd name="connsiteY59" fmla="*/ 831640 h 1586023"/>
                <a:gd name="connsiteX60" fmla="*/ 176925 w 736804"/>
                <a:gd name="connsiteY60" fmla="*/ 797350 h 1586023"/>
                <a:gd name="connsiteX61" fmla="*/ 164542 w 736804"/>
                <a:gd name="connsiteY61" fmla="*/ 788396 h 1586023"/>
                <a:gd name="connsiteX62" fmla="*/ 42623 w 736804"/>
                <a:gd name="connsiteY62" fmla="*/ 630090 h 1586023"/>
                <a:gd name="connsiteX63" fmla="*/ 5412 w 736804"/>
                <a:gd name="connsiteY63" fmla="*/ 547285 h 1586023"/>
                <a:gd name="connsiteX64" fmla="*/ 14810 w 736804"/>
                <a:gd name="connsiteY64" fmla="*/ 501121 h 1586023"/>
                <a:gd name="connsiteX65" fmla="*/ 76722 w 736804"/>
                <a:gd name="connsiteY65" fmla="*/ 506963 h 1586023"/>
                <a:gd name="connsiteX66" fmla="*/ 76404 w 736804"/>
                <a:gd name="connsiteY66" fmla="*/ 506518 h 1586023"/>
                <a:gd name="connsiteX67" fmla="*/ 4713 w 736804"/>
                <a:gd name="connsiteY67" fmla="*/ 381804 h 1586023"/>
                <a:gd name="connsiteX68" fmla="*/ 6364 w 736804"/>
                <a:gd name="connsiteY68" fmla="*/ 352467 h 1586023"/>
                <a:gd name="connsiteX69" fmla="*/ 54243 w 736804"/>
                <a:gd name="connsiteY69" fmla="*/ 363135 h 1586023"/>
                <a:gd name="connsiteX70" fmla="*/ 174703 w 736804"/>
                <a:gd name="connsiteY70" fmla="*/ 594784 h 1586023"/>
                <a:gd name="connsiteX71" fmla="*/ 185116 w 736804"/>
                <a:gd name="connsiteY71" fmla="*/ 676382 h 1586023"/>
                <a:gd name="connsiteX72" fmla="*/ 184354 w 736804"/>
                <a:gd name="connsiteY72" fmla="*/ 670286 h 1586023"/>
                <a:gd name="connsiteX73" fmla="*/ 188038 w 736804"/>
                <a:gd name="connsiteY73" fmla="*/ 609770 h 1586023"/>
                <a:gd name="connsiteX74" fmla="*/ 223788 w 736804"/>
                <a:gd name="connsiteY74" fmla="*/ 683176 h 1586023"/>
                <a:gd name="connsiteX75" fmla="*/ 273572 w 736804"/>
                <a:gd name="connsiteY75" fmla="*/ 722737 h 1586023"/>
                <a:gd name="connsiteX76" fmla="*/ 319737 w 736804"/>
                <a:gd name="connsiteY76" fmla="*/ 782935 h 1586023"/>
                <a:gd name="connsiteX77" fmla="*/ 336564 w 736804"/>
                <a:gd name="connsiteY77" fmla="*/ 823322 h 1586023"/>
                <a:gd name="connsiteX78" fmla="*/ 361392 w 736804"/>
                <a:gd name="connsiteY78" fmla="*/ 784650 h 1586023"/>
                <a:gd name="connsiteX79" fmla="*/ 354280 w 736804"/>
                <a:gd name="connsiteY79" fmla="*/ 741215 h 1586023"/>
                <a:gd name="connsiteX80" fmla="*/ 370346 w 736804"/>
                <a:gd name="connsiteY80" fmla="*/ 687367 h 1586023"/>
                <a:gd name="connsiteX81" fmla="*/ 413336 w 736804"/>
                <a:gd name="connsiteY81" fmla="*/ 696448 h 1586023"/>
                <a:gd name="connsiteX82" fmla="*/ 465405 w 736804"/>
                <a:gd name="connsiteY82" fmla="*/ 716387 h 1586023"/>
                <a:gd name="connsiteX83" fmla="*/ 520587 w 736804"/>
                <a:gd name="connsiteY83" fmla="*/ 692765 h 1586023"/>
                <a:gd name="connsiteX84" fmla="*/ 512396 w 736804"/>
                <a:gd name="connsiteY84" fmla="*/ 608690 h 1586023"/>
                <a:gd name="connsiteX85" fmla="*/ 497473 w 736804"/>
                <a:gd name="connsiteY85" fmla="*/ 582973 h 1586023"/>
                <a:gd name="connsiteX86" fmla="*/ 505855 w 736804"/>
                <a:gd name="connsiteY86" fmla="*/ 577067 h 1586023"/>
                <a:gd name="connsiteX87" fmla="*/ 535446 w 736804"/>
                <a:gd name="connsiteY87" fmla="*/ 599673 h 1586023"/>
                <a:gd name="connsiteX88" fmla="*/ 545098 w 736804"/>
                <a:gd name="connsiteY88" fmla="*/ 639044 h 1586023"/>
                <a:gd name="connsiteX89" fmla="*/ 569482 w 736804"/>
                <a:gd name="connsiteY89" fmla="*/ 664444 h 1586023"/>
                <a:gd name="connsiteX90" fmla="*/ 597042 w 736804"/>
                <a:gd name="connsiteY90" fmla="*/ 631995 h 1586023"/>
                <a:gd name="connsiteX91" fmla="*/ 547004 w 736804"/>
                <a:gd name="connsiteY91" fmla="*/ 494009 h 1586023"/>
                <a:gd name="connsiteX92" fmla="*/ 509919 w 736804"/>
                <a:gd name="connsiteY92" fmla="*/ 434636 h 1586023"/>
                <a:gd name="connsiteX93" fmla="*/ 455309 w 736804"/>
                <a:gd name="connsiteY93" fmla="*/ 402949 h 1586023"/>
                <a:gd name="connsiteX94" fmla="*/ 437466 w 736804"/>
                <a:gd name="connsiteY94" fmla="*/ 406632 h 1586023"/>
                <a:gd name="connsiteX95" fmla="*/ 329960 w 736804"/>
                <a:gd name="connsiteY95" fmla="*/ 381359 h 1586023"/>
                <a:gd name="connsiteX96" fmla="*/ 291225 w 736804"/>
                <a:gd name="connsiteY96" fmla="*/ 384661 h 1586023"/>
                <a:gd name="connsiteX97" fmla="*/ 265571 w 736804"/>
                <a:gd name="connsiteY97" fmla="*/ 373358 h 1586023"/>
                <a:gd name="connsiteX98" fmla="*/ 261761 w 736804"/>
                <a:gd name="connsiteY98" fmla="*/ 352276 h 1586023"/>
                <a:gd name="connsiteX99" fmla="*/ 261761 w 736804"/>
                <a:gd name="connsiteY99" fmla="*/ 311382 h 1586023"/>
                <a:gd name="connsiteX100" fmla="*/ 290146 w 736804"/>
                <a:gd name="connsiteY100" fmla="*/ 321225 h 1586023"/>
                <a:gd name="connsiteX101" fmla="*/ 371870 w 736804"/>
                <a:gd name="connsiteY101" fmla="*/ 361484 h 1586023"/>
                <a:gd name="connsiteX102" fmla="*/ 526620 w 736804"/>
                <a:gd name="connsiteY102" fmla="*/ 371961 h 1586023"/>
                <a:gd name="connsiteX103" fmla="*/ 544273 w 736804"/>
                <a:gd name="connsiteY103" fmla="*/ 363325 h 1586023"/>
                <a:gd name="connsiteX104" fmla="*/ 485091 w 736804"/>
                <a:gd name="connsiteY104" fmla="*/ 299063 h 1586023"/>
                <a:gd name="connsiteX105" fmla="*/ 454547 w 736804"/>
                <a:gd name="connsiteY105" fmla="*/ 209019 h 158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736804" h="1586023">
                  <a:moveTo>
                    <a:pt x="454801" y="208765"/>
                  </a:moveTo>
                  <a:cubicBezTo>
                    <a:pt x="477471" y="219814"/>
                    <a:pt x="502744" y="224831"/>
                    <a:pt x="517349" y="251565"/>
                  </a:cubicBezTo>
                  <a:cubicBezTo>
                    <a:pt x="526683" y="268773"/>
                    <a:pt x="547638" y="266106"/>
                    <a:pt x="548528" y="248453"/>
                  </a:cubicBezTo>
                  <a:cubicBezTo>
                    <a:pt x="552274" y="175555"/>
                    <a:pt x="566307" y="103418"/>
                    <a:pt x="562941" y="30075"/>
                  </a:cubicBezTo>
                  <a:cubicBezTo>
                    <a:pt x="562624" y="24043"/>
                    <a:pt x="556973" y="18264"/>
                    <a:pt x="553861" y="12359"/>
                  </a:cubicBezTo>
                  <a:cubicBezTo>
                    <a:pt x="559004" y="3405"/>
                    <a:pt x="566434" y="-1865"/>
                    <a:pt x="576150" y="612"/>
                  </a:cubicBezTo>
                  <a:cubicBezTo>
                    <a:pt x="630188" y="14455"/>
                    <a:pt x="659144" y="88559"/>
                    <a:pt x="629299" y="140185"/>
                  </a:cubicBezTo>
                  <a:cubicBezTo>
                    <a:pt x="619140" y="157711"/>
                    <a:pt x="615965" y="174412"/>
                    <a:pt x="617425" y="194160"/>
                  </a:cubicBezTo>
                  <a:cubicBezTo>
                    <a:pt x="620029" y="228450"/>
                    <a:pt x="620282" y="262550"/>
                    <a:pt x="598883" y="291824"/>
                  </a:cubicBezTo>
                  <a:cubicBezTo>
                    <a:pt x="589929" y="304079"/>
                    <a:pt x="595009" y="317288"/>
                    <a:pt x="596406" y="330876"/>
                  </a:cubicBezTo>
                  <a:cubicBezTo>
                    <a:pt x="600851" y="373612"/>
                    <a:pt x="589358" y="389678"/>
                    <a:pt x="552972" y="389043"/>
                  </a:cubicBezTo>
                  <a:cubicBezTo>
                    <a:pt x="576785" y="391202"/>
                    <a:pt x="586817" y="403584"/>
                    <a:pt x="588850" y="423651"/>
                  </a:cubicBezTo>
                  <a:cubicBezTo>
                    <a:pt x="594755" y="482452"/>
                    <a:pt x="613234" y="537316"/>
                    <a:pt x="631712" y="592498"/>
                  </a:cubicBezTo>
                  <a:cubicBezTo>
                    <a:pt x="645238" y="632821"/>
                    <a:pt x="641936" y="676191"/>
                    <a:pt x="640412" y="718228"/>
                  </a:cubicBezTo>
                  <a:cubicBezTo>
                    <a:pt x="638570" y="770680"/>
                    <a:pt x="650317" y="823639"/>
                    <a:pt x="634887" y="875772"/>
                  </a:cubicBezTo>
                  <a:cubicBezTo>
                    <a:pt x="631014" y="888854"/>
                    <a:pt x="639650" y="901935"/>
                    <a:pt x="643460" y="914952"/>
                  </a:cubicBezTo>
                  <a:cubicBezTo>
                    <a:pt x="660224" y="972229"/>
                    <a:pt x="632157" y="1027538"/>
                    <a:pt x="581484" y="1041254"/>
                  </a:cubicBezTo>
                  <a:cubicBezTo>
                    <a:pt x="614504" y="1087165"/>
                    <a:pt x="639841" y="1138156"/>
                    <a:pt x="655461" y="1182289"/>
                  </a:cubicBezTo>
                  <a:cubicBezTo>
                    <a:pt x="662319" y="1128250"/>
                    <a:pt x="639015" y="1064749"/>
                    <a:pt x="653492" y="998201"/>
                  </a:cubicBezTo>
                  <a:cubicBezTo>
                    <a:pt x="662510" y="956481"/>
                    <a:pt x="659017" y="911523"/>
                    <a:pt x="664923" y="868343"/>
                  </a:cubicBezTo>
                  <a:cubicBezTo>
                    <a:pt x="667145" y="852341"/>
                    <a:pt x="665812" y="834688"/>
                    <a:pt x="684100" y="827512"/>
                  </a:cubicBezTo>
                  <a:cubicBezTo>
                    <a:pt x="702324" y="827703"/>
                    <a:pt x="721882" y="820400"/>
                    <a:pt x="736678" y="838816"/>
                  </a:cubicBezTo>
                  <a:cubicBezTo>
                    <a:pt x="736678" y="1043413"/>
                    <a:pt x="736742" y="1247948"/>
                    <a:pt x="736804" y="1452546"/>
                  </a:cubicBezTo>
                  <a:cubicBezTo>
                    <a:pt x="728169" y="1460293"/>
                    <a:pt x="719088" y="1460864"/>
                    <a:pt x="708991" y="1455467"/>
                  </a:cubicBezTo>
                  <a:cubicBezTo>
                    <a:pt x="698895" y="1450133"/>
                    <a:pt x="687846" y="1446006"/>
                    <a:pt x="679718" y="1437687"/>
                  </a:cubicBezTo>
                  <a:cubicBezTo>
                    <a:pt x="659335" y="1416732"/>
                    <a:pt x="633427" y="1408286"/>
                    <a:pt x="607519" y="1409556"/>
                  </a:cubicBezTo>
                  <a:cubicBezTo>
                    <a:pt x="567578" y="1411525"/>
                    <a:pt x="594946" y="1455403"/>
                    <a:pt x="577928" y="1473056"/>
                  </a:cubicBezTo>
                  <a:cubicBezTo>
                    <a:pt x="573610" y="1482200"/>
                    <a:pt x="560783" y="1491091"/>
                    <a:pt x="578118" y="1500489"/>
                  </a:cubicBezTo>
                  <a:cubicBezTo>
                    <a:pt x="586119" y="1504806"/>
                    <a:pt x="590565" y="1512236"/>
                    <a:pt x="590565" y="1522396"/>
                  </a:cubicBezTo>
                  <a:cubicBezTo>
                    <a:pt x="589675" y="1527857"/>
                    <a:pt x="588405" y="1534715"/>
                    <a:pt x="583833" y="1536239"/>
                  </a:cubicBezTo>
                  <a:cubicBezTo>
                    <a:pt x="551321" y="1547098"/>
                    <a:pt x="525541" y="1571863"/>
                    <a:pt x="494679" y="1586024"/>
                  </a:cubicBezTo>
                  <a:cubicBezTo>
                    <a:pt x="477661" y="1581960"/>
                    <a:pt x="465914" y="1562401"/>
                    <a:pt x="445975" y="1567164"/>
                  </a:cubicBezTo>
                  <a:cubicBezTo>
                    <a:pt x="432576" y="1559734"/>
                    <a:pt x="420575" y="1551162"/>
                    <a:pt x="422289" y="1532048"/>
                  </a:cubicBezTo>
                  <a:cubicBezTo>
                    <a:pt x="455691" y="1488614"/>
                    <a:pt x="453404" y="1471850"/>
                    <a:pt x="408446" y="1432988"/>
                  </a:cubicBezTo>
                  <a:cubicBezTo>
                    <a:pt x="403367" y="1428543"/>
                    <a:pt x="400763" y="1422701"/>
                    <a:pt x="398159" y="1416541"/>
                  </a:cubicBezTo>
                  <a:cubicBezTo>
                    <a:pt x="393333" y="1389617"/>
                    <a:pt x="374474" y="1365868"/>
                    <a:pt x="382475" y="1336023"/>
                  </a:cubicBezTo>
                  <a:cubicBezTo>
                    <a:pt x="392191" y="1316846"/>
                    <a:pt x="405017" y="1313544"/>
                    <a:pt x="422543" y="1325355"/>
                  </a:cubicBezTo>
                  <a:cubicBezTo>
                    <a:pt x="442229" y="1338563"/>
                    <a:pt x="462041" y="1352025"/>
                    <a:pt x="485217" y="1357042"/>
                  </a:cubicBezTo>
                  <a:cubicBezTo>
                    <a:pt x="488837" y="1357549"/>
                    <a:pt x="492584" y="1358057"/>
                    <a:pt x="496204" y="1358502"/>
                  </a:cubicBezTo>
                  <a:cubicBezTo>
                    <a:pt x="502744" y="1358693"/>
                    <a:pt x="508459" y="1361042"/>
                    <a:pt x="512586" y="1366693"/>
                  </a:cubicBezTo>
                  <a:cubicBezTo>
                    <a:pt x="529033" y="1389109"/>
                    <a:pt x="536526" y="1374758"/>
                    <a:pt x="543447" y="1357994"/>
                  </a:cubicBezTo>
                  <a:cubicBezTo>
                    <a:pt x="551829" y="1346691"/>
                    <a:pt x="572022" y="1344976"/>
                    <a:pt x="570180" y="1326625"/>
                  </a:cubicBezTo>
                  <a:cubicBezTo>
                    <a:pt x="568149" y="1306876"/>
                    <a:pt x="548972" y="1304971"/>
                    <a:pt x="535637" y="1299002"/>
                  </a:cubicBezTo>
                  <a:cubicBezTo>
                    <a:pt x="502426" y="1284270"/>
                    <a:pt x="469978" y="1275634"/>
                    <a:pt x="432894" y="1291954"/>
                  </a:cubicBezTo>
                  <a:cubicBezTo>
                    <a:pt x="393270" y="1309353"/>
                    <a:pt x="377903" y="1297605"/>
                    <a:pt x="366727" y="1253917"/>
                  </a:cubicBezTo>
                  <a:cubicBezTo>
                    <a:pt x="354280" y="1205466"/>
                    <a:pt x="337644" y="1158159"/>
                    <a:pt x="336247" y="1106914"/>
                  </a:cubicBezTo>
                  <a:cubicBezTo>
                    <a:pt x="335739" y="1088879"/>
                    <a:pt x="325452" y="1071671"/>
                    <a:pt x="308434" y="1074275"/>
                  </a:cubicBezTo>
                  <a:cubicBezTo>
                    <a:pt x="260682" y="1081514"/>
                    <a:pt x="238393" y="1043223"/>
                    <a:pt x="210834" y="1015283"/>
                  </a:cubicBezTo>
                  <a:cubicBezTo>
                    <a:pt x="197118" y="1001313"/>
                    <a:pt x="185180" y="986390"/>
                    <a:pt x="168353" y="975595"/>
                  </a:cubicBezTo>
                  <a:cubicBezTo>
                    <a:pt x="132285" y="952481"/>
                    <a:pt x="117426" y="908920"/>
                    <a:pt x="94121" y="874376"/>
                  </a:cubicBezTo>
                  <a:cubicBezTo>
                    <a:pt x="82183" y="856722"/>
                    <a:pt x="91328" y="821988"/>
                    <a:pt x="94820" y="795635"/>
                  </a:cubicBezTo>
                  <a:cubicBezTo>
                    <a:pt x="96852" y="780078"/>
                    <a:pt x="111774" y="769918"/>
                    <a:pt x="127078" y="774363"/>
                  </a:cubicBezTo>
                  <a:cubicBezTo>
                    <a:pt x="158256" y="783443"/>
                    <a:pt x="190387" y="790873"/>
                    <a:pt x="201246" y="832847"/>
                  </a:cubicBezTo>
                  <a:cubicBezTo>
                    <a:pt x="206517" y="853103"/>
                    <a:pt x="213565" y="877043"/>
                    <a:pt x="244870" y="868534"/>
                  </a:cubicBezTo>
                  <a:cubicBezTo>
                    <a:pt x="262650" y="863708"/>
                    <a:pt x="275541" y="879011"/>
                    <a:pt x="270588" y="898315"/>
                  </a:cubicBezTo>
                  <a:cubicBezTo>
                    <a:pt x="261571" y="933113"/>
                    <a:pt x="281129" y="953370"/>
                    <a:pt x="297512" y="976802"/>
                  </a:cubicBezTo>
                  <a:cubicBezTo>
                    <a:pt x="303480" y="970960"/>
                    <a:pt x="302529" y="963593"/>
                    <a:pt x="299036" y="961435"/>
                  </a:cubicBezTo>
                  <a:cubicBezTo>
                    <a:pt x="273382" y="945052"/>
                    <a:pt x="262079" y="924160"/>
                    <a:pt x="270841" y="890822"/>
                  </a:cubicBezTo>
                  <a:cubicBezTo>
                    <a:pt x="274969" y="875138"/>
                    <a:pt x="263667" y="864152"/>
                    <a:pt x="247728" y="868724"/>
                  </a:cubicBezTo>
                  <a:cubicBezTo>
                    <a:pt x="216866" y="877487"/>
                    <a:pt x="207850" y="855453"/>
                    <a:pt x="200991" y="831640"/>
                  </a:cubicBezTo>
                  <a:cubicBezTo>
                    <a:pt x="196610" y="816527"/>
                    <a:pt x="193308" y="802112"/>
                    <a:pt x="176925" y="797350"/>
                  </a:cubicBezTo>
                  <a:cubicBezTo>
                    <a:pt x="171845" y="795889"/>
                    <a:pt x="166575" y="793095"/>
                    <a:pt x="164542" y="788396"/>
                  </a:cubicBezTo>
                  <a:cubicBezTo>
                    <a:pt x="136857" y="724071"/>
                    <a:pt x="79961" y="685843"/>
                    <a:pt x="42623" y="630090"/>
                  </a:cubicBezTo>
                  <a:cubicBezTo>
                    <a:pt x="25414" y="604436"/>
                    <a:pt x="9412" y="579290"/>
                    <a:pt x="5412" y="547285"/>
                  </a:cubicBezTo>
                  <a:cubicBezTo>
                    <a:pt x="-4558" y="528744"/>
                    <a:pt x="-367" y="510455"/>
                    <a:pt x="14810" y="501121"/>
                  </a:cubicBezTo>
                  <a:cubicBezTo>
                    <a:pt x="35257" y="488484"/>
                    <a:pt x="58054" y="488294"/>
                    <a:pt x="76722" y="506963"/>
                  </a:cubicBezTo>
                  <a:cubicBezTo>
                    <a:pt x="76214" y="506074"/>
                    <a:pt x="76913" y="507090"/>
                    <a:pt x="76404" y="506518"/>
                  </a:cubicBezTo>
                  <a:cubicBezTo>
                    <a:pt x="24842" y="482579"/>
                    <a:pt x="20588" y="428413"/>
                    <a:pt x="4713" y="381804"/>
                  </a:cubicBezTo>
                  <a:cubicBezTo>
                    <a:pt x="840" y="371707"/>
                    <a:pt x="14" y="361865"/>
                    <a:pt x="6364" y="352467"/>
                  </a:cubicBezTo>
                  <a:cubicBezTo>
                    <a:pt x="26493" y="333925"/>
                    <a:pt x="41861" y="345863"/>
                    <a:pt x="54243" y="363135"/>
                  </a:cubicBezTo>
                  <a:cubicBezTo>
                    <a:pt x="104979" y="433938"/>
                    <a:pt x="147334" y="510138"/>
                    <a:pt x="174703" y="594784"/>
                  </a:cubicBezTo>
                  <a:cubicBezTo>
                    <a:pt x="182641" y="619295"/>
                    <a:pt x="174703" y="647679"/>
                    <a:pt x="185116" y="676382"/>
                  </a:cubicBezTo>
                  <a:cubicBezTo>
                    <a:pt x="185054" y="674604"/>
                    <a:pt x="185116" y="673715"/>
                    <a:pt x="184354" y="670286"/>
                  </a:cubicBezTo>
                  <a:cubicBezTo>
                    <a:pt x="179275" y="649648"/>
                    <a:pt x="168670" y="628693"/>
                    <a:pt x="188038" y="609770"/>
                  </a:cubicBezTo>
                  <a:cubicBezTo>
                    <a:pt x="207659" y="629899"/>
                    <a:pt x="222899" y="651363"/>
                    <a:pt x="223788" y="683176"/>
                  </a:cubicBezTo>
                  <a:cubicBezTo>
                    <a:pt x="224741" y="715752"/>
                    <a:pt x="251982" y="719562"/>
                    <a:pt x="273572" y="722737"/>
                  </a:cubicBezTo>
                  <a:cubicBezTo>
                    <a:pt x="308179" y="727753"/>
                    <a:pt x="328309" y="739946"/>
                    <a:pt x="319737" y="782935"/>
                  </a:cubicBezTo>
                  <a:cubicBezTo>
                    <a:pt x="316753" y="798112"/>
                    <a:pt x="319038" y="821289"/>
                    <a:pt x="336564" y="823322"/>
                  </a:cubicBezTo>
                  <a:cubicBezTo>
                    <a:pt x="358535" y="825861"/>
                    <a:pt x="357583" y="800779"/>
                    <a:pt x="361392" y="784650"/>
                  </a:cubicBezTo>
                  <a:cubicBezTo>
                    <a:pt x="364949" y="769537"/>
                    <a:pt x="360250" y="755122"/>
                    <a:pt x="354280" y="741215"/>
                  </a:cubicBezTo>
                  <a:cubicBezTo>
                    <a:pt x="344375" y="718101"/>
                    <a:pt x="355995" y="701655"/>
                    <a:pt x="370346" y="687367"/>
                  </a:cubicBezTo>
                  <a:cubicBezTo>
                    <a:pt x="387554" y="670158"/>
                    <a:pt x="401525" y="685399"/>
                    <a:pt x="413336" y="696448"/>
                  </a:cubicBezTo>
                  <a:cubicBezTo>
                    <a:pt x="428767" y="710799"/>
                    <a:pt x="445276" y="717085"/>
                    <a:pt x="465405" y="716387"/>
                  </a:cubicBezTo>
                  <a:cubicBezTo>
                    <a:pt x="487186" y="715625"/>
                    <a:pt x="516841" y="717911"/>
                    <a:pt x="520587" y="692765"/>
                  </a:cubicBezTo>
                  <a:cubicBezTo>
                    <a:pt x="524461" y="666539"/>
                    <a:pt x="534240" y="634217"/>
                    <a:pt x="512396" y="608690"/>
                  </a:cubicBezTo>
                  <a:cubicBezTo>
                    <a:pt x="505855" y="601070"/>
                    <a:pt x="494108" y="596625"/>
                    <a:pt x="497473" y="582973"/>
                  </a:cubicBezTo>
                  <a:cubicBezTo>
                    <a:pt x="498108" y="580306"/>
                    <a:pt x="503379" y="576559"/>
                    <a:pt x="505855" y="577067"/>
                  </a:cubicBezTo>
                  <a:cubicBezTo>
                    <a:pt x="518746" y="579670"/>
                    <a:pt x="530557" y="585830"/>
                    <a:pt x="535446" y="599673"/>
                  </a:cubicBezTo>
                  <a:cubicBezTo>
                    <a:pt x="539954" y="612310"/>
                    <a:pt x="542178" y="625835"/>
                    <a:pt x="545098" y="639044"/>
                  </a:cubicBezTo>
                  <a:cubicBezTo>
                    <a:pt x="548210" y="653204"/>
                    <a:pt x="552972" y="666095"/>
                    <a:pt x="569482" y="664444"/>
                  </a:cubicBezTo>
                  <a:cubicBezTo>
                    <a:pt x="587262" y="662602"/>
                    <a:pt x="599708" y="649648"/>
                    <a:pt x="597042" y="631995"/>
                  </a:cubicBezTo>
                  <a:cubicBezTo>
                    <a:pt x="589548" y="582465"/>
                    <a:pt x="581293" y="531601"/>
                    <a:pt x="547004" y="494009"/>
                  </a:cubicBezTo>
                  <a:cubicBezTo>
                    <a:pt x="530747" y="476101"/>
                    <a:pt x="515888" y="459909"/>
                    <a:pt x="509919" y="434636"/>
                  </a:cubicBezTo>
                  <a:cubicBezTo>
                    <a:pt x="502871" y="404727"/>
                    <a:pt x="484646" y="391710"/>
                    <a:pt x="455309" y="402949"/>
                  </a:cubicBezTo>
                  <a:cubicBezTo>
                    <a:pt x="449467" y="405172"/>
                    <a:pt x="440196" y="409299"/>
                    <a:pt x="437466" y="406632"/>
                  </a:cubicBezTo>
                  <a:cubicBezTo>
                    <a:pt x="405716" y="375708"/>
                    <a:pt x="366980" y="385233"/>
                    <a:pt x="329960" y="381359"/>
                  </a:cubicBezTo>
                  <a:cubicBezTo>
                    <a:pt x="315863" y="379899"/>
                    <a:pt x="304624" y="376216"/>
                    <a:pt x="291225" y="384661"/>
                  </a:cubicBezTo>
                  <a:cubicBezTo>
                    <a:pt x="281129" y="391011"/>
                    <a:pt x="271858" y="382820"/>
                    <a:pt x="265571" y="373358"/>
                  </a:cubicBezTo>
                  <a:cubicBezTo>
                    <a:pt x="261316" y="366944"/>
                    <a:pt x="253824" y="355642"/>
                    <a:pt x="261761" y="352276"/>
                  </a:cubicBezTo>
                  <a:cubicBezTo>
                    <a:pt x="292432" y="339322"/>
                    <a:pt x="268048" y="324336"/>
                    <a:pt x="261761" y="311382"/>
                  </a:cubicBezTo>
                  <a:cubicBezTo>
                    <a:pt x="277001" y="303635"/>
                    <a:pt x="286082" y="314049"/>
                    <a:pt x="290146" y="321225"/>
                  </a:cubicBezTo>
                  <a:cubicBezTo>
                    <a:pt x="309259" y="355070"/>
                    <a:pt x="342153" y="356213"/>
                    <a:pt x="371870" y="361484"/>
                  </a:cubicBezTo>
                  <a:cubicBezTo>
                    <a:pt x="422924" y="370501"/>
                    <a:pt x="475503" y="358309"/>
                    <a:pt x="526620" y="371961"/>
                  </a:cubicBezTo>
                  <a:cubicBezTo>
                    <a:pt x="532398" y="373485"/>
                    <a:pt x="539256" y="371834"/>
                    <a:pt x="544273" y="363325"/>
                  </a:cubicBezTo>
                  <a:cubicBezTo>
                    <a:pt x="530874" y="335893"/>
                    <a:pt x="496266" y="329416"/>
                    <a:pt x="485091" y="299063"/>
                  </a:cubicBezTo>
                  <a:cubicBezTo>
                    <a:pt x="480265" y="266995"/>
                    <a:pt x="455500" y="242675"/>
                    <a:pt x="454547" y="20901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5A57381A-4399-4822-B5FA-2B37FAA13B8A}"/>
                </a:ext>
              </a:extLst>
            </p:cNvPr>
            <p:cNvSpPr/>
            <p:nvPr/>
          </p:nvSpPr>
          <p:spPr>
            <a:xfrm>
              <a:off x="5881350" y="1587"/>
              <a:ext cx="806919" cy="630256"/>
            </a:xfrm>
            <a:custGeom>
              <a:avLst/>
              <a:gdLst>
                <a:gd name="connsiteX0" fmla="*/ 777894 w 806919"/>
                <a:gd name="connsiteY0" fmla="*/ 127 h 630256"/>
                <a:gd name="connsiteX1" fmla="*/ 793832 w 806919"/>
                <a:gd name="connsiteY1" fmla="*/ 62548 h 630256"/>
                <a:gd name="connsiteX2" fmla="*/ 772497 w 806919"/>
                <a:gd name="connsiteY2" fmla="*/ 173102 h 630256"/>
                <a:gd name="connsiteX3" fmla="*/ 767988 w 806919"/>
                <a:gd name="connsiteY3" fmla="*/ 182373 h 630256"/>
                <a:gd name="connsiteX4" fmla="*/ 753383 w 806919"/>
                <a:gd name="connsiteY4" fmla="*/ 322391 h 630256"/>
                <a:gd name="connsiteX5" fmla="*/ 724491 w 806919"/>
                <a:gd name="connsiteY5" fmla="*/ 390082 h 630256"/>
                <a:gd name="connsiteX6" fmla="*/ 762781 w 806919"/>
                <a:gd name="connsiteY6" fmla="*/ 458345 h 630256"/>
                <a:gd name="connsiteX7" fmla="*/ 774465 w 806919"/>
                <a:gd name="connsiteY7" fmla="*/ 488254 h 630256"/>
                <a:gd name="connsiteX8" fmla="*/ 738968 w 806919"/>
                <a:gd name="connsiteY8" fmla="*/ 620779 h 630256"/>
                <a:gd name="connsiteX9" fmla="*/ 686264 w 806919"/>
                <a:gd name="connsiteY9" fmla="*/ 611254 h 630256"/>
                <a:gd name="connsiteX10" fmla="*/ 632669 w 806919"/>
                <a:gd name="connsiteY10" fmla="*/ 594363 h 630256"/>
                <a:gd name="connsiteX11" fmla="*/ 567201 w 806919"/>
                <a:gd name="connsiteY11" fmla="*/ 585219 h 630256"/>
                <a:gd name="connsiteX12" fmla="*/ 459315 w 806919"/>
                <a:gd name="connsiteY12" fmla="*/ 506224 h 630256"/>
                <a:gd name="connsiteX13" fmla="*/ 429470 w 806919"/>
                <a:gd name="connsiteY13" fmla="*/ 494667 h 630256"/>
                <a:gd name="connsiteX14" fmla="*/ 343427 w 806919"/>
                <a:gd name="connsiteY14" fmla="*/ 451805 h 630256"/>
                <a:gd name="connsiteX15" fmla="*/ 303168 w 806919"/>
                <a:gd name="connsiteY15" fmla="*/ 445010 h 630256"/>
                <a:gd name="connsiteX16" fmla="*/ 222904 w 806919"/>
                <a:gd name="connsiteY16" fmla="*/ 429389 h 630256"/>
                <a:gd name="connsiteX17" fmla="*/ 156801 w 806919"/>
                <a:gd name="connsiteY17" fmla="*/ 378208 h 630256"/>
                <a:gd name="connsiteX18" fmla="*/ 128861 w 806919"/>
                <a:gd name="connsiteY18" fmla="*/ 366651 h 630256"/>
                <a:gd name="connsiteX19" fmla="*/ 37421 w 806919"/>
                <a:gd name="connsiteY19" fmla="*/ 330519 h 630256"/>
                <a:gd name="connsiteX20" fmla="*/ 19 w 806919"/>
                <a:gd name="connsiteY20" fmla="*/ 298515 h 630256"/>
                <a:gd name="connsiteX21" fmla="*/ 36405 w 806919"/>
                <a:gd name="connsiteY21" fmla="*/ 260859 h 630256"/>
                <a:gd name="connsiteX22" fmla="*/ 66186 w 806919"/>
                <a:gd name="connsiteY22" fmla="*/ 224347 h 630256"/>
                <a:gd name="connsiteX23" fmla="*/ 66250 w 806919"/>
                <a:gd name="connsiteY23" fmla="*/ 146432 h 630256"/>
                <a:gd name="connsiteX24" fmla="*/ 115145 w 806919"/>
                <a:gd name="connsiteY24" fmla="*/ 0 h 630256"/>
                <a:gd name="connsiteX25" fmla="*/ 777957 w 806919"/>
                <a:gd name="connsiteY25" fmla="*/ 64 h 6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6919" h="630256">
                  <a:moveTo>
                    <a:pt x="777894" y="127"/>
                  </a:moveTo>
                  <a:cubicBezTo>
                    <a:pt x="778085" y="22416"/>
                    <a:pt x="784307" y="42736"/>
                    <a:pt x="793832" y="62548"/>
                  </a:cubicBezTo>
                  <a:cubicBezTo>
                    <a:pt x="816121" y="108840"/>
                    <a:pt x="810533" y="135573"/>
                    <a:pt x="772497" y="173102"/>
                  </a:cubicBezTo>
                  <a:cubicBezTo>
                    <a:pt x="770211" y="175388"/>
                    <a:pt x="767607" y="179579"/>
                    <a:pt x="767988" y="182373"/>
                  </a:cubicBezTo>
                  <a:cubicBezTo>
                    <a:pt x="775544" y="231332"/>
                    <a:pt x="752939" y="277877"/>
                    <a:pt x="753383" y="322391"/>
                  </a:cubicBezTo>
                  <a:cubicBezTo>
                    <a:pt x="753701" y="358205"/>
                    <a:pt x="740048" y="370397"/>
                    <a:pt x="724491" y="390082"/>
                  </a:cubicBezTo>
                  <a:cubicBezTo>
                    <a:pt x="705377" y="414149"/>
                    <a:pt x="721887" y="443296"/>
                    <a:pt x="762781" y="458345"/>
                  </a:cubicBezTo>
                  <a:cubicBezTo>
                    <a:pt x="773449" y="465330"/>
                    <a:pt x="781260" y="475998"/>
                    <a:pt x="774465" y="488254"/>
                  </a:cubicBezTo>
                  <a:cubicBezTo>
                    <a:pt x="751606" y="529275"/>
                    <a:pt x="730777" y="570360"/>
                    <a:pt x="738968" y="620779"/>
                  </a:cubicBezTo>
                  <a:cubicBezTo>
                    <a:pt x="718204" y="638305"/>
                    <a:pt x="701123" y="629415"/>
                    <a:pt x="686264" y="611254"/>
                  </a:cubicBezTo>
                  <a:cubicBezTo>
                    <a:pt x="671468" y="593220"/>
                    <a:pt x="655466" y="584711"/>
                    <a:pt x="632669" y="594363"/>
                  </a:cubicBezTo>
                  <a:cubicBezTo>
                    <a:pt x="609873" y="604015"/>
                    <a:pt x="587204" y="597157"/>
                    <a:pt x="567201" y="585219"/>
                  </a:cubicBezTo>
                  <a:cubicBezTo>
                    <a:pt x="529101" y="562486"/>
                    <a:pt x="483191" y="551691"/>
                    <a:pt x="459315" y="506224"/>
                  </a:cubicBezTo>
                  <a:cubicBezTo>
                    <a:pt x="452838" y="493905"/>
                    <a:pt x="441281" y="490921"/>
                    <a:pt x="429470" y="494667"/>
                  </a:cubicBezTo>
                  <a:cubicBezTo>
                    <a:pt x="388830" y="507558"/>
                    <a:pt x="358286" y="502541"/>
                    <a:pt x="343427" y="451805"/>
                  </a:cubicBezTo>
                  <a:cubicBezTo>
                    <a:pt x="337966" y="433263"/>
                    <a:pt x="323425" y="422658"/>
                    <a:pt x="303168" y="445010"/>
                  </a:cubicBezTo>
                  <a:cubicBezTo>
                    <a:pt x="276752" y="474220"/>
                    <a:pt x="238906" y="466029"/>
                    <a:pt x="222904" y="429389"/>
                  </a:cubicBezTo>
                  <a:cubicBezTo>
                    <a:pt x="209252" y="398020"/>
                    <a:pt x="190392" y="378271"/>
                    <a:pt x="156801" y="378208"/>
                  </a:cubicBezTo>
                  <a:cubicBezTo>
                    <a:pt x="146323" y="378208"/>
                    <a:pt x="137243" y="373255"/>
                    <a:pt x="128861" y="366651"/>
                  </a:cubicBezTo>
                  <a:cubicBezTo>
                    <a:pt x="101619" y="345124"/>
                    <a:pt x="71139" y="333504"/>
                    <a:pt x="37421" y="330519"/>
                  </a:cubicBezTo>
                  <a:cubicBezTo>
                    <a:pt x="18561" y="328868"/>
                    <a:pt x="654" y="322391"/>
                    <a:pt x="19" y="298515"/>
                  </a:cubicBezTo>
                  <a:cubicBezTo>
                    <a:pt x="-616" y="274004"/>
                    <a:pt x="14561" y="261113"/>
                    <a:pt x="36405" y="260859"/>
                  </a:cubicBezTo>
                  <a:cubicBezTo>
                    <a:pt x="60471" y="260605"/>
                    <a:pt x="66567" y="246762"/>
                    <a:pt x="66186" y="224347"/>
                  </a:cubicBezTo>
                  <a:cubicBezTo>
                    <a:pt x="65678" y="198248"/>
                    <a:pt x="61741" y="170562"/>
                    <a:pt x="66250" y="146432"/>
                  </a:cubicBezTo>
                  <a:cubicBezTo>
                    <a:pt x="75775" y="95758"/>
                    <a:pt x="76283" y="39942"/>
                    <a:pt x="115145" y="0"/>
                  </a:cubicBezTo>
                  <a:cubicBezTo>
                    <a:pt x="336061" y="0"/>
                    <a:pt x="557041" y="0"/>
                    <a:pt x="777957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="" xmlns:a16="http://schemas.microsoft.com/office/drawing/2014/main" id="{4E7AB794-F3D2-490E-8A8D-4B7573B2702F}"/>
                </a:ext>
              </a:extLst>
            </p:cNvPr>
            <p:cNvSpPr/>
            <p:nvPr/>
          </p:nvSpPr>
          <p:spPr>
            <a:xfrm>
              <a:off x="10670073" y="2159"/>
              <a:ext cx="617178" cy="1352163"/>
            </a:xfrm>
            <a:custGeom>
              <a:avLst/>
              <a:gdLst>
                <a:gd name="connsiteX0" fmla="*/ 118259 w 617178"/>
                <a:gd name="connsiteY0" fmla="*/ 64 h 1352163"/>
                <a:gd name="connsiteX1" fmla="*/ 567712 w 617178"/>
                <a:gd name="connsiteY1" fmla="*/ 127 h 1352163"/>
                <a:gd name="connsiteX2" fmla="*/ 611210 w 617178"/>
                <a:gd name="connsiteY2" fmla="*/ 32703 h 1352163"/>
                <a:gd name="connsiteX3" fmla="*/ 550313 w 617178"/>
                <a:gd name="connsiteY3" fmla="*/ 92583 h 1352163"/>
                <a:gd name="connsiteX4" fmla="*/ 471891 w 617178"/>
                <a:gd name="connsiteY4" fmla="*/ 83820 h 1352163"/>
                <a:gd name="connsiteX5" fmla="*/ 438553 w 617178"/>
                <a:gd name="connsiteY5" fmla="*/ 188723 h 1352163"/>
                <a:gd name="connsiteX6" fmla="*/ 419948 w 617178"/>
                <a:gd name="connsiteY6" fmla="*/ 192660 h 1352163"/>
                <a:gd name="connsiteX7" fmla="*/ 285137 w 617178"/>
                <a:gd name="connsiteY7" fmla="*/ 261621 h 1352163"/>
                <a:gd name="connsiteX8" fmla="*/ 199666 w 617178"/>
                <a:gd name="connsiteY8" fmla="*/ 309183 h 1352163"/>
                <a:gd name="connsiteX9" fmla="*/ 115783 w 617178"/>
                <a:gd name="connsiteY9" fmla="*/ 349506 h 1352163"/>
                <a:gd name="connsiteX10" fmla="*/ 222970 w 617178"/>
                <a:gd name="connsiteY10" fmla="*/ 322899 h 1352163"/>
                <a:gd name="connsiteX11" fmla="*/ 295742 w 617178"/>
                <a:gd name="connsiteY11" fmla="*/ 303087 h 1352163"/>
                <a:gd name="connsiteX12" fmla="*/ 462302 w 617178"/>
                <a:gd name="connsiteY12" fmla="*/ 213488 h 1352163"/>
                <a:gd name="connsiteX13" fmla="*/ 472145 w 617178"/>
                <a:gd name="connsiteY13" fmla="*/ 188342 h 1352163"/>
                <a:gd name="connsiteX14" fmla="*/ 517103 w 617178"/>
                <a:gd name="connsiteY14" fmla="*/ 133605 h 1352163"/>
                <a:gd name="connsiteX15" fmla="*/ 565870 w 617178"/>
                <a:gd name="connsiteY15" fmla="*/ 125667 h 1352163"/>
                <a:gd name="connsiteX16" fmla="*/ 617052 w 617178"/>
                <a:gd name="connsiteY16" fmla="*/ 173610 h 1352163"/>
                <a:gd name="connsiteX17" fmla="*/ 594827 w 617178"/>
                <a:gd name="connsiteY17" fmla="*/ 248540 h 1352163"/>
                <a:gd name="connsiteX18" fmla="*/ 585493 w 617178"/>
                <a:gd name="connsiteY18" fmla="*/ 303087 h 1352163"/>
                <a:gd name="connsiteX19" fmla="*/ 585048 w 617178"/>
                <a:gd name="connsiteY19" fmla="*/ 343092 h 1352163"/>
                <a:gd name="connsiteX20" fmla="*/ 578253 w 617178"/>
                <a:gd name="connsiteY20" fmla="*/ 352427 h 1352163"/>
                <a:gd name="connsiteX21" fmla="*/ 524151 w 617178"/>
                <a:gd name="connsiteY21" fmla="*/ 376176 h 1352163"/>
                <a:gd name="connsiteX22" fmla="*/ 508848 w 617178"/>
                <a:gd name="connsiteY22" fmla="*/ 422658 h 1352163"/>
                <a:gd name="connsiteX23" fmla="*/ 503070 w 617178"/>
                <a:gd name="connsiteY23" fmla="*/ 495620 h 1352163"/>
                <a:gd name="connsiteX24" fmla="*/ 551266 w 617178"/>
                <a:gd name="connsiteY24" fmla="*/ 539562 h 1352163"/>
                <a:gd name="connsiteX25" fmla="*/ 589557 w 617178"/>
                <a:gd name="connsiteY25" fmla="*/ 576456 h 1352163"/>
                <a:gd name="connsiteX26" fmla="*/ 577237 w 617178"/>
                <a:gd name="connsiteY26" fmla="*/ 660657 h 1352163"/>
                <a:gd name="connsiteX27" fmla="*/ 581936 w 617178"/>
                <a:gd name="connsiteY27" fmla="*/ 691328 h 1352163"/>
                <a:gd name="connsiteX28" fmla="*/ 563331 w 617178"/>
                <a:gd name="connsiteY28" fmla="*/ 788928 h 1352163"/>
                <a:gd name="connsiteX29" fmla="*/ 521484 w 617178"/>
                <a:gd name="connsiteY29" fmla="*/ 858207 h 1352163"/>
                <a:gd name="connsiteX30" fmla="*/ 498116 w 617178"/>
                <a:gd name="connsiteY30" fmla="*/ 889322 h 1352163"/>
                <a:gd name="connsiteX31" fmla="*/ 478812 w 617178"/>
                <a:gd name="connsiteY31" fmla="*/ 951679 h 1352163"/>
                <a:gd name="connsiteX32" fmla="*/ 466621 w 617178"/>
                <a:gd name="connsiteY32" fmla="*/ 994034 h 1352163"/>
                <a:gd name="connsiteX33" fmla="*/ 418996 w 617178"/>
                <a:gd name="connsiteY33" fmla="*/ 982286 h 1352163"/>
                <a:gd name="connsiteX34" fmla="*/ 412074 w 617178"/>
                <a:gd name="connsiteY34" fmla="*/ 972507 h 1352163"/>
                <a:gd name="connsiteX35" fmla="*/ 393341 w 617178"/>
                <a:gd name="connsiteY35" fmla="*/ 960823 h 1352163"/>
                <a:gd name="connsiteX36" fmla="*/ 387372 w 617178"/>
                <a:gd name="connsiteY36" fmla="*/ 969586 h 1352163"/>
                <a:gd name="connsiteX37" fmla="*/ 400708 w 617178"/>
                <a:gd name="connsiteY37" fmla="*/ 988128 h 1352163"/>
                <a:gd name="connsiteX38" fmla="*/ 430108 w 617178"/>
                <a:gd name="connsiteY38" fmla="*/ 995812 h 1352163"/>
                <a:gd name="connsiteX39" fmla="*/ 485162 w 617178"/>
                <a:gd name="connsiteY39" fmla="*/ 1040516 h 1352163"/>
                <a:gd name="connsiteX40" fmla="*/ 470558 w 617178"/>
                <a:gd name="connsiteY40" fmla="*/ 1103953 h 1352163"/>
                <a:gd name="connsiteX41" fmla="*/ 402803 w 617178"/>
                <a:gd name="connsiteY41" fmla="*/ 1094555 h 1352163"/>
                <a:gd name="connsiteX42" fmla="*/ 397786 w 617178"/>
                <a:gd name="connsiteY42" fmla="*/ 1089792 h 1352163"/>
                <a:gd name="connsiteX43" fmla="*/ 399628 w 617178"/>
                <a:gd name="connsiteY43" fmla="*/ 1092650 h 1352163"/>
                <a:gd name="connsiteX44" fmla="*/ 423504 w 617178"/>
                <a:gd name="connsiteY44" fmla="*/ 1135195 h 1352163"/>
                <a:gd name="connsiteX45" fmla="*/ 433410 w 617178"/>
                <a:gd name="connsiteY45" fmla="*/ 1159008 h 1352163"/>
                <a:gd name="connsiteX46" fmla="*/ 470113 w 617178"/>
                <a:gd name="connsiteY46" fmla="*/ 1228540 h 1352163"/>
                <a:gd name="connsiteX47" fmla="*/ 489988 w 617178"/>
                <a:gd name="connsiteY47" fmla="*/ 1285056 h 1352163"/>
                <a:gd name="connsiteX48" fmla="*/ 493481 w 617178"/>
                <a:gd name="connsiteY48" fmla="*/ 1344175 h 1352163"/>
                <a:gd name="connsiteX49" fmla="*/ 444269 w 617178"/>
                <a:gd name="connsiteY49" fmla="*/ 1330903 h 1352163"/>
                <a:gd name="connsiteX50" fmla="*/ 358353 w 617178"/>
                <a:gd name="connsiteY50" fmla="*/ 1258386 h 1352163"/>
                <a:gd name="connsiteX51" fmla="*/ 343303 w 617178"/>
                <a:gd name="connsiteY51" fmla="*/ 1227842 h 1352163"/>
                <a:gd name="connsiteX52" fmla="*/ 322221 w 617178"/>
                <a:gd name="connsiteY52" fmla="*/ 1178312 h 1352163"/>
                <a:gd name="connsiteX53" fmla="*/ 325587 w 617178"/>
                <a:gd name="connsiteY53" fmla="*/ 1039183 h 1352163"/>
                <a:gd name="connsiteX54" fmla="*/ 301457 w 617178"/>
                <a:gd name="connsiteY54" fmla="*/ 1002733 h 1352163"/>
                <a:gd name="connsiteX55" fmla="*/ 273136 w 617178"/>
                <a:gd name="connsiteY55" fmla="*/ 1011306 h 1352163"/>
                <a:gd name="connsiteX56" fmla="*/ 246466 w 617178"/>
                <a:gd name="connsiteY56" fmla="*/ 1046104 h 1352163"/>
                <a:gd name="connsiteX57" fmla="*/ 208366 w 617178"/>
                <a:gd name="connsiteY57" fmla="*/ 1024641 h 1352163"/>
                <a:gd name="connsiteX58" fmla="*/ 137945 w 617178"/>
                <a:gd name="connsiteY58" fmla="*/ 940059 h 1352163"/>
                <a:gd name="connsiteX59" fmla="*/ 141691 w 617178"/>
                <a:gd name="connsiteY59" fmla="*/ 846840 h 1352163"/>
                <a:gd name="connsiteX60" fmla="*/ 266024 w 617178"/>
                <a:gd name="connsiteY60" fmla="*/ 705996 h 1352163"/>
                <a:gd name="connsiteX61" fmla="*/ 280184 w 617178"/>
                <a:gd name="connsiteY61" fmla="*/ 664531 h 1352163"/>
                <a:gd name="connsiteX62" fmla="*/ 266913 w 617178"/>
                <a:gd name="connsiteY62" fmla="*/ 560327 h 1352163"/>
                <a:gd name="connsiteX63" fmla="*/ 234020 w 617178"/>
                <a:gd name="connsiteY63" fmla="*/ 522989 h 1352163"/>
                <a:gd name="connsiteX64" fmla="*/ 192364 w 617178"/>
                <a:gd name="connsiteY64" fmla="*/ 505462 h 1352163"/>
                <a:gd name="connsiteX65" fmla="*/ 140484 w 617178"/>
                <a:gd name="connsiteY65" fmla="*/ 482793 h 1352163"/>
                <a:gd name="connsiteX66" fmla="*/ 14691 w 617178"/>
                <a:gd name="connsiteY66" fmla="*/ 434914 h 1352163"/>
                <a:gd name="connsiteX67" fmla="*/ 6119 w 617178"/>
                <a:gd name="connsiteY67" fmla="*/ 386780 h 1352163"/>
                <a:gd name="connsiteX68" fmla="*/ 94701 w 617178"/>
                <a:gd name="connsiteY68" fmla="*/ 283973 h 1352163"/>
                <a:gd name="connsiteX69" fmla="*/ 128293 w 617178"/>
                <a:gd name="connsiteY69" fmla="*/ 178372 h 1352163"/>
                <a:gd name="connsiteX70" fmla="*/ 98257 w 617178"/>
                <a:gd name="connsiteY70" fmla="*/ 158433 h 1352163"/>
                <a:gd name="connsiteX71" fmla="*/ 41869 w 617178"/>
                <a:gd name="connsiteY71" fmla="*/ 95123 h 1352163"/>
                <a:gd name="connsiteX72" fmla="*/ 82699 w 617178"/>
                <a:gd name="connsiteY72" fmla="*/ 34290 h 1352163"/>
                <a:gd name="connsiteX73" fmla="*/ 118195 w 617178"/>
                <a:gd name="connsiteY73" fmla="*/ 0 h 135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17178" h="1352163">
                  <a:moveTo>
                    <a:pt x="118259" y="64"/>
                  </a:moveTo>
                  <a:cubicBezTo>
                    <a:pt x="268120" y="64"/>
                    <a:pt x="417916" y="64"/>
                    <a:pt x="567712" y="127"/>
                  </a:cubicBezTo>
                  <a:cubicBezTo>
                    <a:pt x="579905" y="14478"/>
                    <a:pt x="611527" y="-1016"/>
                    <a:pt x="611210" y="32703"/>
                  </a:cubicBezTo>
                  <a:cubicBezTo>
                    <a:pt x="591398" y="53150"/>
                    <a:pt x="573364" y="75692"/>
                    <a:pt x="550313" y="92583"/>
                  </a:cubicBezTo>
                  <a:cubicBezTo>
                    <a:pt x="518627" y="115888"/>
                    <a:pt x="501990" y="114428"/>
                    <a:pt x="471891" y="83820"/>
                  </a:cubicBezTo>
                  <a:cubicBezTo>
                    <a:pt x="499450" y="127064"/>
                    <a:pt x="484337" y="174562"/>
                    <a:pt x="438553" y="188723"/>
                  </a:cubicBezTo>
                  <a:cubicBezTo>
                    <a:pt x="432458" y="190628"/>
                    <a:pt x="426234" y="192152"/>
                    <a:pt x="419948" y="192660"/>
                  </a:cubicBezTo>
                  <a:cubicBezTo>
                    <a:pt x="366735" y="196914"/>
                    <a:pt x="321904" y="212091"/>
                    <a:pt x="285137" y="261621"/>
                  </a:cubicBezTo>
                  <a:cubicBezTo>
                    <a:pt x="267993" y="284735"/>
                    <a:pt x="234337" y="304738"/>
                    <a:pt x="199666" y="309183"/>
                  </a:cubicBezTo>
                  <a:cubicBezTo>
                    <a:pt x="169313" y="313057"/>
                    <a:pt x="139913" y="322328"/>
                    <a:pt x="115783" y="349506"/>
                  </a:cubicBezTo>
                  <a:cubicBezTo>
                    <a:pt x="156233" y="359920"/>
                    <a:pt x="189125" y="334583"/>
                    <a:pt x="222970" y="322899"/>
                  </a:cubicBezTo>
                  <a:cubicBezTo>
                    <a:pt x="247101" y="314644"/>
                    <a:pt x="270723" y="305119"/>
                    <a:pt x="295742" y="303087"/>
                  </a:cubicBezTo>
                  <a:cubicBezTo>
                    <a:pt x="362988" y="297626"/>
                    <a:pt x="411947" y="254382"/>
                    <a:pt x="462302" y="213488"/>
                  </a:cubicBezTo>
                  <a:cubicBezTo>
                    <a:pt x="469859" y="207329"/>
                    <a:pt x="472907" y="198819"/>
                    <a:pt x="472145" y="188342"/>
                  </a:cubicBezTo>
                  <a:cubicBezTo>
                    <a:pt x="469796" y="153798"/>
                    <a:pt x="489798" y="140780"/>
                    <a:pt x="517103" y="133605"/>
                  </a:cubicBezTo>
                  <a:cubicBezTo>
                    <a:pt x="533232" y="129350"/>
                    <a:pt x="549551" y="127699"/>
                    <a:pt x="565870" y="125667"/>
                  </a:cubicBezTo>
                  <a:cubicBezTo>
                    <a:pt x="611527" y="120016"/>
                    <a:pt x="618258" y="125858"/>
                    <a:pt x="617052" y="173610"/>
                  </a:cubicBezTo>
                  <a:cubicBezTo>
                    <a:pt x="616353" y="200597"/>
                    <a:pt x="616417" y="227522"/>
                    <a:pt x="594827" y="248540"/>
                  </a:cubicBezTo>
                  <a:cubicBezTo>
                    <a:pt x="580285" y="262764"/>
                    <a:pt x="585620" y="284354"/>
                    <a:pt x="585493" y="303087"/>
                  </a:cubicBezTo>
                  <a:cubicBezTo>
                    <a:pt x="585429" y="316422"/>
                    <a:pt x="591588" y="329757"/>
                    <a:pt x="585048" y="343092"/>
                  </a:cubicBezTo>
                  <a:cubicBezTo>
                    <a:pt x="583460" y="346839"/>
                    <a:pt x="581111" y="349887"/>
                    <a:pt x="578253" y="352427"/>
                  </a:cubicBezTo>
                  <a:cubicBezTo>
                    <a:pt x="561172" y="362079"/>
                    <a:pt x="538947" y="354014"/>
                    <a:pt x="524151" y="376176"/>
                  </a:cubicBezTo>
                  <a:cubicBezTo>
                    <a:pt x="513991" y="391352"/>
                    <a:pt x="505228" y="402909"/>
                    <a:pt x="508848" y="422658"/>
                  </a:cubicBezTo>
                  <a:cubicBezTo>
                    <a:pt x="513420" y="447296"/>
                    <a:pt x="502943" y="471109"/>
                    <a:pt x="503070" y="495620"/>
                  </a:cubicBezTo>
                  <a:cubicBezTo>
                    <a:pt x="503260" y="534863"/>
                    <a:pt x="515896" y="546357"/>
                    <a:pt x="551266" y="539562"/>
                  </a:cubicBezTo>
                  <a:cubicBezTo>
                    <a:pt x="579777" y="534101"/>
                    <a:pt x="593684" y="545722"/>
                    <a:pt x="589557" y="576456"/>
                  </a:cubicBezTo>
                  <a:cubicBezTo>
                    <a:pt x="585810" y="604523"/>
                    <a:pt x="590636" y="634114"/>
                    <a:pt x="577237" y="660657"/>
                  </a:cubicBezTo>
                  <a:cubicBezTo>
                    <a:pt x="571586" y="671770"/>
                    <a:pt x="577872" y="681168"/>
                    <a:pt x="581936" y="691328"/>
                  </a:cubicBezTo>
                  <a:cubicBezTo>
                    <a:pt x="599971" y="736223"/>
                    <a:pt x="596669" y="755717"/>
                    <a:pt x="563331" y="788928"/>
                  </a:cubicBezTo>
                  <a:cubicBezTo>
                    <a:pt x="543709" y="808486"/>
                    <a:pt x="523262" y="825758"/>
                    <a:pt x="521484" y="858207"/>
                  </a:cubicBezTo>
                  <a:cubicBezTo>
                    <a:pt x="520722" y="872304"/>
                    <a:pt x="507070" y="879797"/>
                    <a:pt x="498116" y="889322"/>
                  </a:cubicBezTo>
                  <a:cubicBezTo>
                    <a:pt x="481924" y="906530"/>
                    <a:pt x="471446" y="926406"/>
                    <a:pt x="478812" y="951679"/>
                  </a:cubicBezTo>
                  <a:cubicBezTo>
                    <a:pt x="484020" y="969459"/>
                    <a:pt x="482686" y="985207"/>
                    <a:pt x="466621" y="994034"/>
                  </a:cubicBezTo>
                  <a:cubicBezTo>
                    <a:pt x="448840" y="1003813"/>
                    <a:pt x="432140" y="999050"/>
                    <a:pt x="418996" y="982286"/>
                  </a:cubicBezTo>
                  <a:cubicBezTo>
                    <a:pt x="416519" y="979175"/>
                    <a:pt x="414487" y="975682"/>
                    <a:pt x="412074" y="972507"/>
                  </a:cubicBezTo>
                  <a:cubicBezTo>
                    <a:pt x="407120" y="966157"/>
                    <a:pt x="401977" y="959871"/>
                    <a:pt x="393341" y="960823"/>
                  </a:cubicBezTo>
                  <a:cubicBezTo>
                    <a:pt x="389150" y="961331"/>
                    <a:pt x="387055" y="965205"/>
                    <a:pt x="387372" y="969586"/>
                  </a:cubicBezTo>
                  <a:cubicBezTo>
                    <a:pt x="388008" y="978794"/>
                    <a:pt x="393976" y="984001"/>
                    <a:pt x="400708" y="988128"/>
                  </a:cubicBezTo>
                  <a:cubicBezTo>
                    <a:pt x="409788" y="993589"/>
                    <a:pt x="420075" y="995050"/>
                    <a:pt x="430108" y="995812"/>
                  </a:cubicBezTo>
                  <a:cubicBezTo>
                    <a:pt x="457794" y="997907"/>
                    <a:pt x="481098" y="1007432"/>
                    <a:pt x="485162" y="1040516"/>
                  </a:cubicBezTo>
                  <a:cubicBezTo>
                    <a:pt x="487957" y="1062741"/>
                    <a:pt x="492719" y="1088014"/>
                    <a:pt x="470558" y="1103953"/>
                  </a:cubicBezTo>
                  <a:cubicBezTo>
                    <a:pt x="442935" y="1123765"/>
                    <a:pt x="420265" y="1107509"/>
                    <a:pt x="402803" y="1094555"/>
                  </a:cubicBezTo>
                  <a:cubicBezTo>
                    <a:pt x="393976" y="1087379"/>
                    <a:pt x="401850" y="1086490"/>
                    <a:pt x="397786" y="1089792"/>
                  </a:cubicBezTo>
                  <a:cubicBezTo>
                    <a:pt x="397215" y="1090237"/>
                    <a:pt x="397659" y="1091570"/>
                    <a:pt x="399628" y="1092650"/>
                  </a:cubicBezTo>
                  <a:cubicBezTo>
                    <a:pt x="415694" y="1101603"/>
                    <a:pt x="426361" y="1113859"/>
                    <a:pt x="423504" y="1135195"/>
                  </a:cubicBezTo>
                  <a:cubicBezTo>
                    <a:pt x="422171" y="1145101"/>
                    <a:pt x="423123" y="1154309"/>
                    <a:pt x="433410" y="1159008"/>
                  </a:cubicBezTo>
                  <a:cubicBezTo>
                    <a:pt x="462239" y="1172089"/>
                    <a:pt x="470240" y="1197425"/>
                    <a:pt x="470113" y="1228540"/>
                  </a:cubicBezTo>
                  <a:cubicBezTo>
                    <a:pt x="470049" y="1249686"/>
                    <a:pt x="479701" y="1267339"/>
                    <a:pt x="489988" y="1285056"/>
                  </a:cubicBezTo>
                  <a:cubicBezTo>
                    <a:pt x="500657" y="1303471"/>
                    <a:pt x="513039" y="1325315"/>
                    <a:pt x="493481" y="1344175"/>
                  </a:cubicBezTo>
                  <a:cubicBezTo>
                    <a:pt x="473986" y="1362907"/>
                    <a:pt x="458175" y="1344619"/>
                    <a:pt x="444269" y="1330903"/>
                  </a:cubicBezTo>
                  <a:cubicBezTo>
                    <a:pt x="417345" y="1304360"/>
                    <a:pt x="392770" y="1274959"/>
                    <a:pt x="358353" y="1258386"/>
                  </a:cubicBezTo>
                  <a:cubicBezTo>
                    <a:pt x="347113" y="1252988"/>
                    <a:pt x="342351" y="1241368"/>
                    <a:pt x="343303" y="1227842"/>
                  </a:cubicBezTo>
                  <a:cubicBezTo>
                    <a:pt x="348129" y="1205553"/>
                    <a:pt x="324126" y="1197616"/>
                    <a:pt x="322221" y="1178312"/>
                  </a:cubicBezTo>
                  <a:cubicBezTo>
                    <a:pt x="317713" y="1131766"/>
                    <a:pt x="307362" y="1085411"/>
                    <a:pt x="325587" y="1039183"/>
                  </a:cubicBezTo>
                  <a:cubicBezTo>
                    <a:pt x="334795" y="1015687"/>
                    <a:pt x="314411" y="1011242"/>
                    <a:pt x="301457" y="1002733"/>
                  </a:cubicBezTo>
                  <a:cubicBezTo>
                    <a:pt x="287233" y="987493"/>
                    <a:pt x="275930" y="982667"/>
                    <a:pt x="273136" y="1011306"/>
                  </a:cubicBezTo>
                  <a:cubicBezTo>
                    <a:pt x="271421" y="1029213"/>
                    <a:pt x="264373" y="1042612"/>
                    <a:pt x="246466" y="1046104"/>
                  </a:cubicBezTo>
                  <a:cubicBezTo>
                    <a:pt x="228622" y="1049533"/>
                    <a:pt x="219288" y="1036770"/>
                    <a:pt x="208366" y="1024641"/>
                  </a:cubicBezTo>
                  <a:cubicBezTo>
                    <a:pt x="183855" y="997526"/>
                    <a:pt x="168297" y="962474"/>
                    <a:pt x="137945" y="940059"/>
                  </a:cubicBezTo>
                  <a:cubicBezTo>
                    <a:pt x="117433" y="924882"/>
                    <a:pt x="117244" y="870716"/>
                    <a:pt x="141691" y="846840"/>
                  </a:cubicBezTo>
                  <a:cubicBezTo>
                    <a:pt x="186522" y="802961"/>
                    <a:pt x="213192" y="740858"/>
                    <a:pt x="266024" y="705996"/>
                  </a:cubicBezTo>
                  <a:cubicBezTo>
                    <a:pt x="282089" y="695392"/>
                    <a:pt x="287423" y="680215"/>
                    <a:pt x="280184" y="664531"/>
                  </a:cubicBezTo>
                  <a:cubicBezTo>
                    <a:pt x="264563" y="630876"/>
                    <a:pt x="267929" y="595506"/>
                    <a:pt x="266913" y="560327"/>
                  </a:cubicBezTo>
                  <a:cubicBezTo>
                    <a:pt x="266214" y="537403"/>
                    <a:pt x="261515" y="519306"/>
                    <a:pt x="234020" y="522989"/>
                  </a:cubicBezTo>
                  <a:cubicBezTo>
                    <a:pt x="217700" y="525148"/>
                    <a:pt x="205191" y="514162"/>
                    <a:pt x="192364" y="505462"/>
                  </a:cubicBezTo>
                  <a:cubicBezTo>
                    <a:pt x="176235" y="494477"/>
                    <a:pt x="157312" y="490540"/>
                    <a:pt x="140484" y="482793"/>
                  </a:cubicBezTo>
                  <a:cubicBezTo>
                    <a:pt x="99527" y="463870"/>
                    <a:pt x="64793" y="432247"/>
                    <a:pt x="14691" y="434914"/>
                  </a:cubicBezTo>
                  <a:cubicBezTo>
                    <a:pt x="-2264" y="435803"/>
                    <a:pt x="-3724" y="405640"/>
                    <a:pt x="6119" y="386780"/>
                  </a:cubicBezTo>
                  <a:cubicBezTo>
                    <a:pt x="27962" y="345061"/>
                    <a:pt x="52410" y="306833"/>
                    <a:pt x="94701" y="283973"/>
                  </a:cubicBezTo>
                  <a:cubicBezTo>
                    <a:pt x="128038" y="265939"/>
                    <a:pt x="141120" y="216155"/>
                    <a:pt x="128293" y="178372"/>
                  </a:cubicBezTo>
                  <a:cubicBezTo>
                    <a:pt x="122895" y="162561"/>
                    <a:pt x="111465" y="160465"/>
                    <a:pt x="98257" y="158433"/>
                  </a:cubicBezTo>
                  <a:cubicBezTo>
                    <a:pt x="63269" y="153036"/>
                    <a:pt x="46949" y="134176"/>
                    <a:pt x="41869" y="95123"/>
                  </a:cubicBezTo>
                  <a:cubicBezTo>
                    <a:pt x="37424" y="61024"/>
                    <a:pt x="58950" y="44641"/>
                    <a:pt x="82699" y="34290"/>
                  </a:cubicBezTo>
                  <a:cubicBezTo>
                    <a:pt x="99654" y="26924"/>
                    <a:pt x="110004" y="15748"/>
                    <a:pt x="118195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="" xmlns:a16="http://schemas.microsoft.com/office/drawing/2014/main" id="{7CE024BD-11D4-4A38-8E2F-DDF17B0D73A4}"/>
                </a:ext>
              </a:extLst>
            </p:cNvPr>
            <p:cNvSpPr/>
            <p:nvPr/>
          </p:nvSpPr>
          <p:spPr>
            <a:xfrm>
              <a:off x="11420553" y="974285"/>
              <a:ext cx="769859" cy="1253877"/>
            </a:xfrm>
            <a:custGeom>
              <a:avLst/>
              <a:gdLst>
                <a:gd name="connsiteX0" fmla="*/ 221282 w 769859"/>
                <a:gd name="connsiteY0" fmla="*/ 631955 h 1253877"/>
                <a:gd name="connsiteX1" fmla="*/ 222870 w 769859"/>
                <a:gd name="connsiteY1" fmla="*/ 619827 h 1253877"/>
                <a:gd name="connsiteX2" fmla="*/ 220013 w 769859"/>
                <a:gd name="connsiteY2" fmla="*/ 539880 h 1253877"/>
                <a:gd name="connsiteX3" fmla="*/ 102411 w 769859"/>
                <a:gd name="connsiteY3" fmla="*/ 582615 h 1253877"/>
                <a:gd name="connsiteX4" fmla="*/ 78725 w 769859"/>
                <a:gd name="connsiteY4" fmla="*/ 615445 h 1253877"/>
                <a:gd name="connsiteX5" fmla="*/ 51991 w 769859"/>
                <a:gd name="connsiteY5" fmla="*/ 584520 h 1253877"/>
                <a:gd name="connsiteX6" fmla="*/ 63358 w 769859"/>
                <a:gd name="connsiteY6" fmla="*/ 542102 h 1253877"/>
                <a:gd name="connsiteX7" fmla="*/ 60056 w 769859"/>
                <a:gd name="connsiteY7" fmla="*/ 481205 h 1253877"/>
                <a:gd name="connsiteX8" fmla="*/ 27607 w 769859"/>
                <a:gd name="connsiteY8" fmla="*/ 360174 h 1253877"/>
                <a:gd name="connsiteX9" fmla="*/ 17765 w 769859"/>
                <a:gd name="connsiteY9" fmla="*/ 279846 h 1253877"/>
                <a:gd name="connsiteX10" fmla="*/ 366 w 769859"/>
                <a:gd name="connsiteY10" fmla="*/ 232094 h 1253877"/>
                <a:gd name="connsiteX11" fmla="*/ 38720 w 769859"/>
                <a:gd name="connsiteY11" fmla="*/ 198946 h 1253877"/>
                <a:gd name="connsiteX12" fmla="*/ 89584 w 769859"/>
                <a:gd name="connsiteY12" fmla="*/ 186246 h 1253877"/>
                <a:gd name="connsiteX13" fmla="*/ 173848 w 769859"/>
                <a:gd name="connsiteY13" fmla="*/ 112713 h 1253877"/>
                <a:gd name="connsiteX14" fmla="*/ 244015 w 769859"/>
                <a:gd name="connsiteY14" fmla="*/ 10033 h 1253877"/>
                <a:gd name="connsiteX15" fmla="*/ 257287 w 769859"/>
                <a:gd name="connsiteY15" fmla="*/ 0 h 1253877"/>
                <a:gd name="connsiteX16" fmla="*/ 329296 w 769859"/>
                <a:gd name="connsiteY16" fmla="*/ 23178 h 1253877"/>
                <a:gd name="connsiteX17" fmla="*/ 388288 w 769859"/>
                <a:gd name="connsiteY17" fmla="*/ 24130 h 1253877"/>
                <a:gd name="connsiteX18" fmla="*/ 450137 w 769859"/>
                <a:gd name="connsiteY18" fmla="*/ 38608 h 1253877"/>
                <a:gd name="connsiteX19" fmla="*/ 457820 w 769859"/>
                <a:gd name="connsiteY19" fmla="*/ 108205 h 1253877"/>
                <a:gd name="connsiteX20" fmla="*/ 449502 w 769859"/>
                <a:gd name="connsiteY20" fmla="*/ 144019 h 1253877"/>
                <a:gd name="connsiteX21" fmla="*/ 538211 w 769859"/>
                <a:gd name="connsiteY21" fmla="*/ 83249 h 1253877"/>
                <a:gd name="connsiteX22" fmla="*/ 559865 w 769859"/>
                <a:gd name="connsiteY22" fmla="*/ 138431 h 1253877"/>
                <a:gd name="connsiteX23" fmla="*/ 586598 w 769859"/>
                <a:gd name="connsiteY23" fmla="*/ 258446 h 1253877"/>
                <a:gd name="connsiteX24" fmla="*/ 596631 w 769859"/>
                <a:gd name="connsiteY24" fmla="*/ 349379 h 1253877"/>
                <a:gd name="connsiteX25" fmla="*/ 564055 w 769859"/>
                <a:gd name="connsiteY25" fmla="*/ 388368 h 1253877"/>
                <a:gd name="connsiteX26" fmla="*/ 635429 w 769859"/>
                <a:gd name="connsiteY26" fmla="*/ 480697 h 1253877"/>
                <a:gd name="connsiteX27" fmla="*/ 654162 w 769859"/>
                <a:gd name="connsiteY27" fmla="*/ 532133 h 1253877"/>
                <a:gd name="connsiteX28" fmla="*/ 675689 w 769859"/>
                <a:gd name="connsiteY28" fmla="*/ 680406 h 1253877"/>
                <a:gd name="connsiteX29" fmla="*/ 682991 w 769859"/>
                <a:gd name="connsiteY29" fmla="*/ 736032 h 1253877"/>
                <a:gd name="connsiteX30" fmla="*/ 706359 w 769859"/>
                <a:gd name="connsiteY30" fmla="*/ 808295 h 1253877"/>
                <a:gd name="connsiteX31" fmla="*/ 754619 w 769859"/>
                <a:gd name="connsiteY31" fmla="*/ 980762 h 1253877"/>
                <a:gd name="connsiteX32" fmla="*/ 769859 w 769859"/>
                <a:gd name="connsiteY32" fmla="*/ 1032960 h 1253877"/>
                <a:gd name="connsiteX33" fmla="*/ 769859 w 769859"/>
                <a:gd name="connsiteY33" fmla="*/ 1253877 h 1253877"/>
                <a:gd name="connsiteX34" fmla="*/ 736522 w 769859"/>
                <a:gd name="connsiteY34" fmla="*/ 1247273 h 1253877"/>
                <a:gd name="connsiteX35" fmla="*/ 705343 w 769859"/>
                <a:gd name="connsiteY35" fmla="*/ 1186567 h 1253877"/>
                <a:gd name="connsiteX36" fmla="*/ 670418 w 769859"/>
                <a:gd name="connsiteY36" fmla="*/ 1103572 h 1253877"/>
                <a:gd name="connsiteX37" fmla="*/ 649463 w 769859"/>
                <a:gd name="connsiteY37" fmla="*/ 1082299 h 1253877"/>
                <a:gd name="connsiteX38" fmla="*/ 599235 w 769859"/>
                <a:gd name="connsiteY38" fmla="*/ 881638 h 1253877"/>
                <a:gd name="connsiteX39" fmla="*/ 619110 w 769859"/>
                <a:gd name="connsiteY39" fmla="*/ 840808 h 1253877"/>
                <a:gd name="connsiteX40" fmla="*/ 619809 w 769859"/>
                <a:gd name="connsiteY40" fmla="*/ 717363 h 1253877"/>
                <a:gd name="connsiteX41" fmla="*/ 586662 w 769859"/>
                <a:gd name="connsiteY41" fmla="*/ 724412 h 1253877"/>
                <a:gd name="connsiteX42" fmla="*/ 565961 w 769859"/>
                <a:gd name="connsiteY42" fmla="*/ 736350 h 1253877"/>
                <a:gd name="connsiteX43" fmla="*/ 550911 w 769859"/>
                <a:gd name="connsiteY43" fmla="*/ 714442 h 1253877"/>
                <a:gd name="connsiteX44" fmla="*/ 551990 w 769859"/>
                <a:gd name="connsiteY44" fmla="*/ 679072 h 1253877"/>
                <a:gd name="connsiteX45" fmla="*/ 574724 w 769859"/>
                <a:gd name="connsiteY45" fmla="*/ 566169 h 1253877"/>
                <a:gd name="connsiteX46" fmla="*/ 568754 w 769859"/>
                <a:gd name="connsiteY46" fmla="*/ 541086 h 1253877"/>
                <a:gd name="connsiteX47" fmla="*/ 540306 w 769859"/>
                <a:gd name="connsiteY47" fmla="*/ 558612 h 1253877"/>
                <a:gd name="connsiteX48" fmla="*/ 519415 w 769859"/>
                <a:gd name="connsiteY48" fmla="*/ 660276 h 1253877"/>
                <a:gd name="connsiteX49" fmla="*/ 498968 w 769859"/>
                <a:gd name="connsiteY49" fmla="*/ 693042 h 1253877"/>
                <a:gd name="connsiteX50" fmla="*/ 471727 w 769859"/>
                <a:gd name="connsiteY50" fmla="*/ 695773 h 1253877"/>
                <a:gd name="connsiteX51" fmla="*/ 476426 w 769859"/>
                <a:gd name="connsiteY51" fmla="*/ 667769 h 1253877"/>
                <a:gd name="connsiteX52" fmla="*/ 487220 w 769859"/>
                <a:gd name="connsiteY52" fmla="*/ 588711 h 1253877"/>
                <a:gd name="connsiteX53" fmla="*/ 471028 w 769859"/>
                <a:gd name="connsiteY53" fmla="*/ 574551 h 1253877"/>
                <a:gd name="connsiteX54" fmla="*/ 447914 w 769859"/>
                <a:gd name="connsiteY54" fmla="*/ 593029 h 1253877"/>
                <a:gd name="connsiteX55" fmla="*/ 427657 w 769859"/>
                <a:gd name="connsiteY55" fmla="*/ 653990 h 1253877"/>
                <a:gd name="connsiteX56" fmla="*/ 405560 w 769859"/>
                <a:gd name="connsiteY56" fmla="*/ 618620 h 1253877"/>
                <a:gd name="connsiteX57" fmla="*/ 394193 w 769859"/>
                <a:gd name="connsiteY57" fmla="*/ 664340 h 1253877"/>
                <a:gd name="connsiteX58" fmla="*/ 382890 w 769859"/>
                <a:gd name="connsiteY58" fmla="*/ 701297 h 1253877"/>
                <a:gd name="connsiteX59" fmla="*/ 356156 w 769859"/>
                <a:gd name="connsiteY59" fmla="*/ 686692 h 1253877"/>
                <a:gd name="connsiteX60" fmla="*/ 323010 w 769859"/>
                <a:gd name="connsiteY60" fmla="*/ 687772 h 1253877"/>
                <a:gd name="connsiteX61" fmla="*/ 254811 w 769859"/>
                <a:gd name="connsiteY61" fmla="*/ 673675 h 1253877"/>
                <a:gd name="connsiteX62" fmla="*/ 273861 w 769859"/>
                <a:gd name="connsiteY62" fmla="*/ 624843 h 1253877"/>
                <a:gd name="connsiteX63" fmla="*/ 294053 w 769859"/>
                <a:gd name="connsiteY63" fmla="*/ 596395 h 1253877"/>
                <a:gd name="connsiteX64" fmla="*/ 334059 w 769859"/>
                <a:gd name="connsiteY64" fmla="*/ 472506 h 1253877"/>
                <a:gd name="connsiteX65" fmla="*/ 335075 w 769859"/>
                <a:gd name="connsiteY65" fmla="*/ 453138 h 1253877"/>
                <a:gd name="connsiteX66" fmla="*/ 239698 w 769859"/>
                <a:gd name="connsiteY66" fmla="*/ 421960 h 1253877"/>
                <a:gd name="connsiteX67" fmla="*/ 228839 w 769859"/>
                <a:gd name="connsiteY67" fmla="*/ 470537 h 1253877"/>
                <a:gd name="connsiteX68" fmla="*/ 258049 w 769859"/>
                <a:gd name="connsiteY68" fmla="*/ 557723 h 1253877"/>
                <a:gd name="connsiteX69" fmla="*/ 221092 w 769859"/>
                <a:gd name="connsiteY69" fmla="*/ 631765 h 1253877"/>
                <a:gd name="connsiteX70" fmla="*/ 221092 w 769859"/>
                <a:gd name="connsiteY70" fmla="*/ 631765 h 125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769859" h="1253877">
                  <a:moveTo>
                    <a:pt x="221282" y="631955"/>
                  </a:moveTo>
                  <a:cubicBezTo>
                    <a:pt x="221790" y="627891"/>
                    <a:pt x="222362" y="623891"/>
                    <a:pt x="222870" y="619827"/>
                  </a:cubicBezTo>
                  <a:cubicBezTo>
                    <a:pt x="226045" y="592712"/>
                    <a:pt x="254874" y="561025"/>
                    <a:pt x="220013" y="539880"/>
                  </a:cubicBezTo>
                  <a:cubicBezTo>
                    <a:pt x="185024" y="518607"/>
                    <a:pt x="120953" y="545150"/>
                    <a:pt x="102411" y="582615"/>
                  </a:cubicBezTo>
                  <a:cubicBezTo>
                    <a:pt x="96188" y="595252"/>
                    <a:pt x="96315" y="615382"/>
                    <a:pt x="78725" y="615445"/>
                  </a:cubicBezTo>
                  <a:cubicBezTo>
                    <a:pt x="62532" y="615445"/>
                    <a:pt x="57770" y="597728"/>
                    <a:pt x="51991" y="584520"/>
                  </a:cubicBezTo>
                  <a:cubicBezTo>
                    <a:pt x="44562" y="567439"/>
                    <a:pt x="48880" y="553850"/>
                    <a:pt x="63358" y="542102"/>
                  </a:cubicBezTo>
                  <a:cubicBezTo>
                    <a:pt x="89456" y="520893"/>
                    <a:pt x="79487" y="498160"/>
                    <a:pt x="60056" y="481205"/>
                  </a:cubicBezTo>
                  <a:cubicBezTo>
                    <a:pt x="1827" y="430405"/>
                    <a:pt x="5637" y="432628"/>
                    <a:pt x="27607" y="360174"/>
                  </a:cubicBezTo>
                  <a:cubicBezTo>
                    <a:pt x="33068" y="342203"/>
                    <a:pt x="42593" y="303023"/>
                    <a:pt x="17765" y="279846"/>
                  </a:cubicBezTo>
                  <a:cubicBezTo>
                    <a:pt x="3986" y="267019"/>
                    <a:pt x="1318" y="250255"/>
                    <a:pt x="366" y="232094"/>
                  </a:cubicBezTo>
                  <a:cubicBezTo>
                    <a:pt x="-1222" y="201550"/>
                    <a:pt x="811" y="178055"/>
                    <a:pt x="38720" y="198946"/>
                  </a:cubicBezTo>
                  <a:cubicBezTo>
                    <a:pt x="57579" y="209297"/>
                    <a:pt x="73518" y="202820"/>
                    <a:pt x="89584" y="186246"/>
                  </a:cubicBezTo>
                  <a:cubicBezTo>
                    <a:pt x="115618" y="159449"/>
                    <a:pt x="141209" y="131573"/>
                    <a:pt x="173848" y="112713"/>
                  </a:cubicBezTo>
                  <a:cubicBezTo>
                    <a:pt x="211885" y="90742"/>
                    <a:pt x="230427" y="52007"/>
                    <a:pt x="244015" y="10033"/>
                  </a:cubicBezTo>
                  <a:cubicBezTo>
                    <a:pt x="246746" y="4128"/>
                    <a:pt x="251381" y="1143"/>
                    <a:pt x="257287" y="0"/>
                  </a:cubicBezTo>
                  <a:cubicBezTo>
                    <a:pt x="281989" y="4953"/>
                    <a:pt x="306563" y="9208"/>
                    <a:pt x="329296" y="23178"/>
                  </a:cubicBezTo>
                  <a:cubicBezTo>
                    <a:pt x="347584" y="34417"/>
                    <a:pt x="369111" y="32957"/>
                    <a:pt x="388288" y="24130"/>
                  </a:cubicBezTo>
                  <a:cubicBezTo>
                    <a:pt x="412862" y="12764"/>
                    <a:pt x="433436" y="18796"/>
                    <a:pt x="450137" y="38608"/>
                  </a:cubicBezTo>
                  <a:cubicBezTo>
                    <a:pt x="467409" y="59055"/>
                    <a:pt x="469949" y="82042"/>
                    <a:pt x="457820" y="108205"/>
                  </a:cubicBezTo>
                  <a:cubicBezTo>
                    <a:pt x="453185" y="118238"/>
                    <a:pt x="442707" y="129287"/>
                    <a:pt x="449502" y="144019"/>
                  </a:cubicBezTo>
                  <a:cubicBezTo>
                    <a:pt x="475854" y="61786"/>
                    <a:pt x="485062" y="55499"/>
                    <a:pt x="538211" y="83249"/>
                  </a:cubicBezTo>
                  <a:cubicBezTo>
                    <a:pt x="544942" y="101855"/>
                    <a:pt x="556245" y="118428"/>
                    <a:pt x="559865" y="138431"/>
                  </a:cubicBezTo>
                  <a:cubicBezTo>
                    <a:pt x="543418" y="184595"/>
                    <a:pt x="582598" y="216663"/>
                    <a:pt x="586598" y="258446"/>
                  </a:cubicBezTo>
                  <a:cubicBezTo>
                    <a:pt x="589455" y="288482"/>
                    <a:pt x="587042" y="318899"/>
                    <a:pt x="596631" y="349379"/>
                  </a:cubicBezTo>
                  <a:cubicBezTo>
                    <a:pt x="606219" y="379795"/>
                    <a:pt x="593012" y="389130"/>
                    <a:pt x="564055" y="388368"/>
                  </a:cubicBezTo>
                  <a:cubicBezTo>
                    <a:pt x="634287" y="365317"/>
                    <a:pt x="615999" y="442089"/>
                    <a:pt x="635429" y="480697"/>
                  </a:cubicBezTo>
                  <a:cubicBezTo>
                    <a:pt x="637779" y="499493"/>
                    <a:pt x="646225" y="515686"/>
                    <a:pt x="654162" y="532133"/>
                  </a:cubicBezTo>
                  <a:cubicBezTo>
                    <a:pt x="639748" y="585092"/>
                    <a:pt x="635239" y="635194"/>
                    <a:pt x="675689" y="680406"/>
                  </a:cubicBezTo>
                  <a:cubicBezTo>
                    <a:pt x="687246" y="693360"/>
                    <a:pt x="681530" y="717109"/>
                    <a:pt x="682991" y="736032"/>
                  </a:cubicBezTo>
                  <a:cubicBezTo>
                    <a:pt x="685023" y="762131"/>
                    <a:pt x="691246" y="788547"/>
                    <a:pt x="706359" y="808295"/>
                  </a:cubicBezTo>
                  <a:cubicBezTo>
                    <a:pt x="745157" y="859032"/>
                    <a:pt x="743316" y="922088"/>
                    <a:pt x="754619" y="980762"/>
                  </a:cubicBezTo>
                  <a:cubicBezTo>
                    <a:pt x="758175" y="999241"/>
                    <a:pt x="756778" y="1018101"/>
                    <a:pt x="769859" y="1032960"/>
                  </a:cubicBezTo>
                  <a:cubicBezTo>
                    <a:pt x="769859" y="1106620"/>
                    <a:pt x="769859" y="1180280"/>
                    <a:pt x="769859" y="1253877"/>
                  </a:cubicBezTo>
                  <a:cubicBezTo>
                    <a:pt x="758747" y="1251655"/>
                    <a:pt x="747698" y="1249369"/>
                    <a:pt x="736522" y="1247273"/>
                  </a:cubicBezTo>
                  <a:cubicBezTo>
                    <a:pt x="709026" y="1242193"/>
                    <a:pt x="694929" y="1214952"/>
                    <a:pt x="705343" y="1186567"/>
                  </a:cubicBezTo>
                  <a:cubicBezTo>
                    <a:pt x="728711" y="1122749"/>
                    <a:pt x="728775" y="1122432"/>
                    <a:pt x="670418" y="1103572"/>
                  </a:cubicBezTo>
                  <a:cubicBezTo>
                    <a:pt x="659369" y="1100016"/>
                    <a:pt x="651940" y="1093221"/>
                    <a:pt x="649463" y="1082299"/>
                  </a:cubicBezTo>
                  <a:cubicBezTo>
                    <a:pt x="634350" y="1014989"/>
                    <a:pt x="607109" y="951171"/>
                    <a:pt x="599235" y="881638"/>
                  </a:cubicBezTo>
                  <a:cubicBezTo>
                    <a:pt x="597012" y="861636"/>
                    <a:pt x="607871" y="851984"/>
                    <a:pt x="619110" y="840808"/>
                  </a:cubicBezTo>
                  <a:cubicBezTo>
                    <a:pt x="639366" y="820551"/>
                    <a:pt x="639875" y="737429"/>
                    <a:pt x="619809" y="717363"/>
                  </a:cubicBezTo>
                  <a:cubicBezTo>
                    <a:pt x="606283" y="703837"/>
                    <a:pt x="594853" y="706759"/>
                    <a:pt x="586662" y="724412"/>
                  </a:cubicBezTo>
                  <a:cubicBezTo>
                    <a:pt x="582343" y="733683"/>
                    <a:pt x="576819" y="740858"/>
                    <a:pt x="565961" y="736350"/>
                  </a:cubicBezTo>
                  <a:cubicBezTo>
                    <a:pt x="556816" y="732603"/>
                    <a:pt x="551673" y="724412"/>
                    <a:pt x="550911" y="714442"/>
                  </a:cubicBezTo>
                  <a:cubicBezTo>
                    <a:pt x="550022" y="702377"/>
                    <a:pt x="546403" y="683517"/>
                    <a:pt x="551990" y="679072"/>
                  </a:cubicBezTo>
                  <a:cubicBezTo>
                    <a:pt x="591043" y="647703"/>
                    <a:pt x="572184" y="604777"/>
                    <a:pt x="574724" y="566169"/>
                  </a:cubicBezTo>
                  <a:cubicBezTo>
                    <a:pt x="575295" y="556834"/>
                    <a:pt x="586725" y="543309"/>
                    <a:pt x="568754" y="541086"/>
                  </a:cubicBezTo>
                  <a:cubicBezTo>
                    <a:pt x="556880" y="539626"/>
                    <a:pt x="538148" y="540134"/>
                    <a:pt x="540306" y="558612"/>
                  </a:cubicBezTo>
                  <a:cubicBezTo>
                    <a:pt x="544752" y="595760"/>
                    <a:pt x="513002" y="622621"/>
                    <a:pt x="519415" y="660276"/>
                  </a:cubicBezTo>
                  <a:cubicBezTo>
                    <a:pt x="521511" y="672468"/>
                    <a:pt x="509509" y="684851"/>
                    <a:pt x="498968" y="693042"/>
                  </a:cubicBezTo>
                  <a:cubicBezTo>
                    <a:pt x="490713" y="699519"/>
                    <a:pt x="480680" y="706187"/>
                    <a:pt x="471727" y="695773"/>
                  </a:cubicBezTo>
                  <a:cubicBezTo>
                    <a:pt x="463027" y="685676"/>
                    <a:pt x="467218" y="675072"/>
                    <a:pt x="476426" y="667769"/>
                  </a:cubicBezTo>
                  <a:cubicBezTo>
                    <a:pt x="504810" y="645290"/>
                    <a:pt x="484935" y="615191"/>
                    <a:pt x="487220" y="588711"/>
                  </a:cubicBezTo>
                  <a:cubicBezTo>
                    <a:pt x="487855" y="581091"/>
                    <a:pt x="479664" y="574614"/>
                    <a:pt x="471028" y="574551"/>
                  </a:cubicBezTo>
                  <a:cubicBezTo>
                    <a:pt x="459280" y="574424"/>
                    <a:pt x="453057" y="583377"/>
                    <a:pt x="447914" y="593029"/>
                  </a:cubicBezTo>
                  <a:cubicBezTo>
                    <a:pt x="438008" y="611635"/>
                    <a:pt x="443215" y="636210"/>
                    <a:pt x="427657" y="653990"/>
                  </a:cubicBezTo>
                  <a:cubicBezTo>
                    <a:pt x="414259" y="646814"/>
                    <a:pt x="418894" y="628272"/>
                    <a:pt x="405560" y="618620"/>
                  </a:cubicBezTo>
                  <a:cubicBezTo>
                    <a:pt x="390256" y="630304"/>
                    <a:pt x="392923" y="647576"/>
                    <a:pt x="394193" y="664340"/>
                  </a:cubicBezTo>
                  <a:cubicBezTo>
                    <a:pt x="395209" y="678374"/>
                    <a:pt x="394574" y="693233"/>
                    <a:pt x="382890" y="701297"/>
                  </a:cubicBezTo>
                  <a:cubicBezTo>
                    <a:pt x="368666" y="711140"/>
                    <a:pt x="363523" y="694820"/>
                    <a:pt x="356156" y="686692"/>
                  </a:cubicBezTo>
                  <a:cubicBezTo>
                    <a:pt x="344473" y="673802"/>
                    <a:pt x="333042" y="676786"/>
                    <a:pt x="323010" y="687772"/>
                  </a:cubicBezTo>
                  <a:cubicBezTo>
                    <a:pt x="293927" y="719649"/>
                    <a:pt x="270304" y="689169"/>
                    <a:pt x="254811" y="673675"/>
                  </a:cubicBezTo>
                  <a:cubicBezTo>
                    <a:pt x="237094" y="655958"/>
                    <a:pt x="261478" y="638686"/>
                    <a:pt x="273861" y="624843"/>
                  </a:cubicBezTo>
                  <a:cubicBezTo>
                    <a:pt x="281735" y="616017"/>
                    <a:pt x="293990" y="608905"/>
                    <a:pt x="294053" y="596395"/>
                  </a:cubicBezTo>
                  <a:cubicBezTo>
                    <a:pt x="294435" y="549976"/>
                    <a:pt x="304849" y="508002"/>
                    <a:pt x="334059" y="472506"/>
                  </a:cubicBezTo>
                  <a:cubicBezTo>
                    <a:pt x="338250" y="467362"/>
                    <a:pt x="338186" y="459869"/>
                    <a:pt x="335075" y="453138"/>
                  </a:cubicBezTo>
                  <a:cubicBezTo>
                    <a:pt x="325994" y="433326"/>
                    <a:pt x="257986" y="410847"/>
                    <a:pt x="239698" y="421960"/>
                  </a:cubicBezTo>
                  <a:cubicBezTo>
                    <a:pt x="220266" y="433834"/>
                    <a:pt x="211250" y="447106"/>
                    <a:pt x="228839" y="470537"/>
                  </a:cubicBezTo>
                  <a:cubicBezTo>
                    <a:pt x="247508" y="495429"/>
                    <a:pt x="252143" y="527497"/>
                    <a:pt x="258049" y="557723"/>
                  </a:cubicBezTo>
                  <a:cubicBezTo>
                    <a:pt x="264780" y="591950"/>
                    <a:pt x="255636" y="619890"/>
                    <a:pt x="221092" y="631765"/>
                  </a:cubicBezTo>
                  <a:lnTo>
                    <a:pt x="221092" y="631765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12B70C0A-97C4-44F8-AFD7-89EE0B375D06}"/>
                </a:ext>
              </a:extLst>
            </p:cNvPr>
            <p:cNvSpPr/>
            <p:nvPr/>
          </p:nvSpPr>
          <p:spPr>
            <a:xfrm>
              <a:off x="10494092" y="1968"/>
              <a:ext cx="505867" cy="1533026"/>
            </a:xfrm>
            <a:custGeom>
              <a:avLst/>
              <a:gdLst>
                <a:gd name="connsiteX0" fmla="*/ 294240 w 505867"/>
                <a:gd name="connsiteY0" fmla="*/ 254 h 1533026"/>
                <a:gd name="connsiteX1" fmla="*/ 296589 w 505867"/>
                <a:gd name="connsiteY1" fmla="*/ 60643 h 1533026"/>
                <a:gd name="connsiteX2" fmla="*/ 274618 w 505867"/>
                <a:gd name="connsiteY2" fmla="*/ 70104 h 1533026"/>
                <a:gd name="connsiteX3" fmla="*/ 249917 w 505867"/>
                <a:gd name="connsiteY3" fmla="*/ 64199 h 1533026"/>
                <a:gd name="connsiteX4" fmla="*/ 237725 w 505867"/>
                <a:gd name="connsiteY4" fmla="*/ 96139 h 1533026"/>
                <a:gd name="connsiteX5" fmla="*/ 291510 w 505867"/>
                <a:gd name="connsiteY5" fmla="*/ 134240 h 1533026"/>
                <a:gd name="connsiteX6" fmla="*/ 327514 w 505867"/>
                <a:gd name="connsiteY6" fmla="*/ 166371 h 1533026"/>
                <a:gd name="connsiteX7" fmla="*/ 245599 w 505867"/>
                <a:gd name="connsiteY7" fmla="*/ 329567 h 1533026"/>
                <a:gd name="connsiteX8" fmla="*/ 198863 w 505867"/>
                <a:gd name="connsiteY8" fmla="*/ 397448 h 1533026"/>
                <a:gd name="connsiteX9" fmla="*/ 214992 w 505867"/>
                <a:gd name="connsiteY9" fmla="*/ 421769 h 1533026"/>
                <a:gd name="connsiteX10" fmla="*/ 260395 w 505867"/>
                <a:gd name="connsiteY10" fmla="*/ 418213 h 1533026"/>
                <a:gd name="connsiteX11" fmla="*/ 293478 w 505867"/>
                <a:gd name="connsiteY11" fmla="*/ 440184 h 1533026"/>
                <a:gd name="connsiteX12" fmla="*/ 313163 w 505867"/>
                <a:gd name="connsiteY12" fmla="*/ 460695 h 1533026"/>
                <a:gd name="connsiteX13" fmla="*/ 374377 w 505867"/>
                <a:gd name="connsiteY13" fmla="*/ 485333 h 1533026"/>
                <a:gd name="connsiteX14" fmla="*/ 422764 w 505867"/>
                <a:gd name="connsiteY14" fmla="*/ 493905 h 1533026"/>
                <a:gd name="connsiteX15" fmla="*/ 460165 w 505867"/>
                <a:gd name="connsiteY15" fmla="*/ 517781 h 1533026"/>
                <a:gd name="connsiteX16" fmla="*/ 461436 w 505867"/>
                <a:gd name="connsiteY16" fmla="*/ 562422 h 1533026"/>
                <a:gd name="connsiteX17" fmla="*/ 482390 w 505867"/>
                <a:gd name="connsiteY17" fmla="*/ 680088 h 1533026"/>
                <a:gd name="connsiteX18" fmla="*/ 446005 w 505867"/>
                <a:gd name="connsiteY18" fmla="*/ 734254 h 1533026"/>
                <a:gd name="connsiteX19" fmla="*/ 400349 w 505867"/>
                <a:gd name="connsiteY19" fmla="*/ 778006 h 1533026"/>
                <a:gd name="connsiteX20" fmla="*/ 363264 w 505867"/>
                <a:gd name="connsiteY20" fmla="*/ 827155 h 1533026"/>
                <a:gd name="connsiteX21" fmla="*/ 324847 w 505867"/>
                <a:gd name="connsiteY21" fmla="*/ 876241 h 1533026"/>
                <a:gd name="connsiteX22" fmla="*/ 354248 w 505867"/>
                <a:gd name="connsiteY22" fmla="*/ 920627 h 1533026"/>
                <a:gd name="connsiteX23" fmla="*/ 367710 w 505867"/>
                <a:gd name="connsiteY23" fmla="*/ 940376 h 1533026"/>
                <a:gd name="connsiteX24" fmla="*/ 412985 w 505867"/>
                <a:gd name="connsiteY24" fmla="*/ 1024387 h 1533026"/>
                <a:gd name="connsiteX25" fmla="*/ 429559 w 505867"/>
                <a:gd name="connsiteY25" fmla="*/ 1009337 h 1533026"/>
                <a:gd name="connsiteX26" fmla="*/ 473754 w 505867"/>
                <a:gd name="connsiteY26" fmla="*/ 934598 h 1533026"/>
                <a:gd name="connsiteX27" fmla="*/ 492551 w 505867"/>
                <a:gd name="connsiteY27" fmla="*/ 982159 h 1533026"/>
                <a:gd name="connsiteX28" fmla="*/ 495217 w 505867"/>
                <a:gd name="connsiteY28" fmla="*/ 1051629 h 1533026"/>
                <a:gd name="connsiteX29" fmla="*/ 493948 w 505867"/>
                <a:gd name="connsiteY29" fmla="*/ 1074298 h 1533026"/>
                <a:gd name="connsiteX30" fmla="*/ 487725 w 505867"/>
                <a:gd name="connsiteY30" fmla="*/ 1128908 h 1533026"/>
                <a:gd name="connsiteX31" fmla="*/ 438449 w 505867"/>
                <a:gd name="connsiteY31" fmla="*/ 1133290 h 1533026"/>
                <a:gd name="connsiteX32" fmla="*/ 424225 w 505867"/>
                <a:gd name="connsiteY32" fmla="*/ 1131703 h 1533026"/>
                <a:gd name="connsiteX33" fmla="*/ 449371 w 505867"/>
                <a:gd name="connsiteY33" fmla="*/ 1185170 h 1533026"/>
                <a:gd name="connsiteX34" fmla="*/ 504362 w 505867"/>
                <a:gd name="connsiteY34" fmla="*/ 1318203 h 1533026"/>
                <a:gd name="connsiteX35" fmla="*/ 494837 w 505867"/>
                <a:gd name="connsiteY35" fmla="*/ 1437520 h 1533026"/>
                <a:gd name="connsiteX36" fmla="*/ 496043 w 505867"/>
                <a:gd name="connsiteY36" fmla="*/ 1461269 h 1533026"/>
                <a:gd name="connsiteX37" fmla="*/ 501440 w 505867"/>
                <a:gd name="connsiteY37" fmla="*/ 1477589 h 1533026"/>
                <a:gd name="connsiteX38" fmla="*/ 503028 w 505867"/>
                <a:gd name="connsiteY38" fmla="*/ 1509974 h 1533026"/>
                <a:gd name="connsiteX39" fmla="*/ 462833 w 505867"/>
                <a:gd name="connsiteY39" fmla="*/ 1524579 h 1533026"/>
                <a:gd name="connsiteX40" fmla="*/ 368472 w 505867"/>
                <a:gd name="connsiteY40" fmla="*/ 1462603 h 1533026"/>
                <a:gd name="connsiteX41" fmla="*/ 336785 w 505867"/>
                <a:gd name="connsiteY41" fmla="*/ 1426280 h 1533026"/>
                <a:gd name="connsiteX42" fmla="*/ 299574 w 505867"/>
                <a:gd name="connsiteY42" fmla="*/ 1283151 h 1533026"/>
                <a:gd name="connsiteX43" fmla="*/ 279127 w 505867"/>
                <a:gd name="connsiteY43" fmla="*/ 1240352 h 1533026"/>
                <a:gd name="connsiteX44" fmla="*/ 279381 w 505867"/>
                <a:gd name="connsiteY44" fmla="*/ 1192028 h 1533026"/>
                <a:gd name="connsiteX45" fmla="*/ 213532 w 505867"/>
                <a:gd name="connsiteY45" fmla="*/ 1006924 h 1533026"/>
                <a:gd name="connsiteX46" fmla="*/ 218612 w 505867"/>
                <a:gd name="connsiteY46" fmla="*/ 990351 h 1533026"/>
                <a:gd name="connsiteX47" fmla="*/ 240646 w 505867"/>
                <a:gd name="connsiteY47" fmla="*/ 984001 h 1533026"/>
                <a:gd name="connsiteX48" fmla="*/ 245091 w 505867"/>
                <a:gd name="connsiteY48" fmla="*/ 954600 h 1533026"/>
                <a:gd name="connsiteX49" fmla="*/ 189021 w 505867"/>
                <a:gd name="connsiteY49" fmla="*/ 900879 h 1533026"/>
                <a:gd name="connsiteX50" fmla="*/ 87865 w 505867"/>
                <a:gd name="connsiteY50" fmla="*/ 712346 h 1533026"/>
                <a:gd name="connsiteX51" fmla="*/ 37510 w 505867"/>
                <a:gd name="connsiteY51" fmla="*/ 667833 h 1533026"/>
                <a:gd name="connsiteX52" fmla="*/ 43923 w 505867"/>
                <a:gd name="connsiteY52" fmla="*/ 522481 h 1533026"/>
                <a:gd name="connsiteX53" fmla="*/ 84182 w 505867"/>
                <a:gd name="connsiteY53" fmla="*/ 431485 h 1533026"/>
                <a:gd name="connsiteX54" fmla="*/ 103676 w 505867"/>
                <a:gd name="connsiteY54" fmla="*/ 321121 h 1533026"/>
                <a:gd name="connsiteX55" fmla="*/ 109074 w 505867"/>
                <a:gd name="connsiteY55" fmla="*/ 306135 h 1533026"/>
                <a:gd name="connsiteX56" fmla="*/ 155937 w 505867"/>
                <a:gd name="connsiteY56" fmla="*/ 164466 h 1533026"/>
                <a:gd name="connsiteX57" fmla="*/ 154603 w 505867"/>
                <a:gd name="connsiteY57" fmla="*/ 88583 h 1533026"/>
                <a:gd name="connsiteX58" fmla="*/ 151048 w 505867"/>
                <a:gd name="connsiteY58" fmla="*/ 58801 h 1533026"/>
                <a:gd name="connsiteX59" fmla="*/ 174606 w 505867"/>
                <a:gd name="connsiteY59" fmla="*/ 60452 h 1533026"/>
                <a:gd name="connsiteX60" fmla="*/ 194926 w 505867"/>
                <a:gd name="connsiteY60" fmla="*/ 44895 h 1533026"/>
                <a:gd name="connsiteX61" fmla="*/ 195561 w 505867"/>
                <a:gd name="connsiteY61" fmla="*/ 0 h 1533026"/>
                <a:gd name="connsiteX62" fmla="*/ 294558 w 505867"/>
                <a:gd name="connsiteY62" fmla="*/ 0 h 15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05867" h="1533026">
                  <a:moveTo>
                    <a:pt x="294240" y="254"/>
                  </a:moveTo>
                  <a:cubicBezTo>
                    <a:pt x="303765" y="19876"/>
                    <a:pt x="296653" y="40640"/>
                    <a:pt x="296589" y="60643"/>
                  </a:cubicBezTo>
                  <a:cubicBezTo>
                    <a:pt x="296589" y="76010"/>
                    <a:pt x="287064" y="84646"/>
                    <a:pt x="274618" y="70104"/>
                  </a:cubicBezTo>
                  <a:cubicBezTo>
                    <a:pt x="266681" y="60833"/>
                    <a:pt x="260902" y="54293"/>
                    <a:pt x="249917" y="64199"/>
                  </a:cubicBezTo>
                  <a:cubicBezTo>
                    <a:pt x="240519" y="72644"/>
                    <a:pt x="235502" y="82106"/>
                    <a:pt x="237725" y="96139"/>
                  </a:cubicBezTo>
                  <a:cubicBezTo>
                    <a:pt x="243059" y="129414"/>
                    <a:pt x="261918" y="145797"/>
                    <a:pt x="291510" y="134240"/>
                  </a:cubicBezTo>
                  <a:cubicBezTo>
                    <a:pt x="326244" y="120651"/>
                    <a:pt x="323640" y="134621"/>
                    <a:pt x="327514" y="166371"/>
                  </a:cubicBezTo>
                  <a:cubicBezTo>
                    <a:pt x="337166" y="245238"/>
                    <a:pt x="316592" y="298451"/>
                    <a:pt x="245599" y="329567"/>
                  </a:cubicBezTo>
                  <a:cubicBezTo>
                    <a:pt x="221088" y="340298"/>
                    <a:pt x="212706" y="373382"/>
                    <a:pt x="198863" y="397448"/>
                  </a:cubicBezTo>
                  <a:cubicBezTo>
                    <a:pt x="189338" y="413959"/>
                    <a:pt x="197339" y="423103"/>
                    <a:pt x="214992" y="421769"/>
                  </a:cubicBezTo>
                  <a:cubicBezTo>
                    <a:pt x="230105" y="420626"/>
                    <a:pt x="245218" y="418594"/>
                    <a:pt x="260395" y="418213"/>
                  </a:cubicBezTo>
                  <a:cubicBezTo>
                    <a:pt x="275380" y="417832"/>
                    <a:pt x="287509" y="423801"/>
                    <a:pt x="293478" y="440184"/>
                  </a:cubicBezTo>
                  <a:cubicBezTo>
                    <a:pt x="297161" y="450344"/>
                    <a:pt x="303066" y="465838"/>
                    <a:pt x="313163" y="460695"/>
                  </a:cubicBezTo>
                  <a:cubicBezTo>
                    <a:pt x="343389" y="445137"/>
                    <a:pt x="356343" y="470474"/>
                    <a:pt x="374377" y="485333"/>
                  </a:cubicBezTo>
                  <a:cubicBezTo>
                    <a:pt x="388855" y="497271"/>
                    <a:pt x="402889" y="505780"/>
                    <a:pt x="422764" y="493905"/>
                  </a:cubicBezTo>
                  <a:cubicBezTo>
                    <a:pt x="444545" y="480824"/>
                    <a:pt x="456355" y="496128"/>
                    <a:pt x="460165" y="517781"/>
                  </a:cubicBezTo>
                  <a:cubicBezTo>
                    <a:pt x="462769" y="532323"/>
                    <a:pt x="464229" y="548262"/>
                    <a:pt x="461436" y="562422"/>
                  </a:cubicBezTo>
                  <a:cubicBezTo>
                    <a:pt x="452863" y="605348"/>
                    <a:pt x="480295" y="640147"/>
                    <a:pt x="482390" y="680088"/>
                  </a:cubicBezTo>
                  <a:cubicBezTo>
                    <a:pt x="483788" y="706695"/>
                    <a:pt x="497123" y="741684"/>
                    <a:pt x="446005" y="734254"/>
                  </a:cubicBezTo>
                  <a:cubicBezTo>
                    <a:pt x="431146" y="732095"/>
                    <a:pt x="407143" y="753749"/>
                    <a:pt x="400349" y="778006"/>
                  </a:cubicBezTo>
                  <a:cubicBezTo>
                    <a:pt x="394062" y="800421"/>
                    <a:pt x="380473" y="814010"/>
                    <a:pt x="363264" y="827155"/>
                  </a:cubicBezTo>
                  <a:cubicBezTo>
                    <a:pt x="347199" y="839474"/>
                    <a:pt x="331388" y="853571"/>
                    <a:pt x="324847" y="876241"/>
                  </a:cubicBezTo>
                  <a:cubicBezTo>
                    <a:pt x="313925" y="914023"/>
                    <a:pt x="317926" y="921326"/>
                    <a:pt x="354248" y="920627"/>
                  </a:cubicBezTo>
                  <a:cubicBezTo>
                    <a:pt x="368726" y="920373"/>
                    <a:pt x="371583" y="925263"/>
                    <a:pt x="367710" y="940376"/>
                  </a:cubicBezTo>
                  <a:cubicBezTo>
                    <a:pt x="363074" y="958537"/>
                    <a:pt x="397745" y="1020132"/>
                    <a:pt x="412985" y="1024387"/>
                  </a:cubicBezTo>
                  <a:cubicBezTo>
                    <a:pt x="425304" y="1027816"/>
                    <a:pt x="432734" y="1017148"/>
                    <a:pt x="429559" y="1009337"/>
                  </a:cubicBezTo>
                  <a:cubicBezTo>
                    <a:pt x="409747" y="960252"/>
                    <a:pt x="451911" y="955108"/>
                    <a:pt x="473754" y="934598"/>
                  </a:cubicBezTo>
                  <a:cubicBezTo>
                    <a:pt x="492360" y="944758"/>
                    <a:pt x="469627" y="974285"/>
                    <a:pt x="492551" y="982159"/>
                  </a:cubicBezTo>
                  <a:cubicBezTo>
                    <a:pt x="503028" y="1004892"/>
                    <a:pt x="510267" y="1027816"/>
                    <a:pt x="495217" y="1051629"/>
                  </a:cubicBezTo>
                  <a:cubicBezTo>
                    <a:pt x="490518" y="1059058"/>
                    <a:pt x="489122" y="1067567"/>
                    <a:pt x="493948" y="1074298"/>
                  </a:cubicBezTo>
                  <a:cubicBezTo>
                    <a:pt x="508807" y="1095126"/>
                    <a:pt x="500488" y="1113732"/>
                    <a:pt x="487725" y="1128908"/>
                  </a:cubicBezTo>
                  <a:cubicBezTo>
                    <a:pt x="474136" y="1145101"/>
                    <a:pt x="455593" y="1140275"/>
                    <a:pt x="438449" y="1133290"/>
                  </a:cubicBezTo>
                  <a:cubicBezTo>
                    <a:pt x="434956" y="1131893"/>
                    <a:pt x="431654" y="1129671"/>
                    <a:pt x="424225" y="1131703"/>
                  </a:cubicBezTo>
                  <a:cubicBezTo>
                    <a:pt x="422002" y="1154880"/>
                    <a:pt x="437115" y="1168787"/>
                    <a:pt x="449371" y="1185170"/>
                  </a:cubicBezTo>
                  <a:cubicBezTo>
                    <a:pt x="478580" y="1224222"/>
                    <a:pt x="499472" y="1271721"/>
                    <a:pt x="504362" y="1318203"/>
                  </a:cubicBezTo>
                  <a:cubicBezTo>
                    <a:pt x="508235" y="1355287"/>
                    <a:pt x="504489" y="1398340"/>
                    <a:pt x="494837" y="1437520"/>
                  </a:cubicBezTo>
                  <a:cubicBezTo>
                    <a:pt x="492741" y="1446029"/>
                    <a:pt x="493566" y="1453459"/>
                    <a:pt x="496043" y="1461269"/>
                  </a:cubicBezTo>
                  <a:cubicBezTo>
                    <a:pt x="497440" y="1466857"/>
                    <a:pt x="499853" y="1472064"/>
                    <a:pt x="501440" y="1477589"/>
                  </a:cubicBezTo>
                  <a:cubicBezTo>
                    <a:pt x="500869" y="1488447"/>
                    <a:pt x="505251" y="1499306"/>
                    <a:pt x="503028" y="1509974"/>
                  </a:cubicBezTo>
                  <a:cubicBezTo>
                    <a:pt x="498520" y="1531310"/>
                    <a:pt x="474834" y="1541407"/>
                    <a:pt x="462833" y="1524579"/>
                  </a:cubicBezTo>
                  <a:cubicBezTo>
                    <a:pt x="438195" y="1490225"/>
                    <a:pt x="403968" y="1475811"/>
                    <a:pt x="368472" y="1462603"/>
                  </a:cubicBezTo>
                  <a:cubicBezTo>
                    <a:pt x="351580" y="1456380"/>
                    <a:pt x="341166" y="1446029"/>
                    <a:pt x="336785" y="1426280"/>
                  </a:cubicBezTo>
                  <a:cubicBezTo>
                    <a:pt x="326053" y="1378147"/>
                    <a:pt x="296399" y="1335983"/>
                    <a:pt x="299574" y="1283151"/>
                  </a:cubicBezTo>
                  <a:cubicBezTo>
                    <a:pt x="300526" y="1266641"/>
                    <a:pt x="282365" y="1256735"/>
                    <a:pt x="279127" y="1240352"/>
                  </a:cubicBezTo>
                  <a:cubicBezTo>
                    <a:pt x="275952" y="1224159"/>
                    <a:pt x="273095" y="1206442"/>
                    <a:pt x="279381" y="1192028"/>
                  </a:cubicBezTo>
                  <a:cubicBezTo>
                    <a:pt x="314306" y="1111382"/>
                    <a:pt x="285604" y="1046231"/>
                    <a:pt x="213532" y="1006924"/>
                  </a:cubicBezTo>
                  <a:cubicBezTo>
                    <a:pt x="212325" y="1000384"/>
                    <a:pt x="213532" y="994669"/>
                    <a:pt x="218612" y="990351"/>
                  </a:cubicBezTo>
                  <a:cubicBezTo>
                    <a:pt x="225914" y="988255"/>
                    <a:pt x="233343" y="986414"/>
                    <a:pt x="240646" y="984001"/>
                  </a:cubicBezTo>
                  <a:cubicBezTo>
                    <a:pt x="260585" y="977460"/>
                    <a:pt x="263760" y="965014"/>
                    <a:pt x="245091" y="954600"/>
                  </a:cubicBezTo>
                  <a:cubicBezTo>
                    <a:pt x="221278" y="941265"/>
                    <a:pt x="207182" y="916754"/>
                    <a:pt x="189021" y="900879"/>
                  </a:cubicBezTo>
                  <a:cubicBezTo>
                    <a:pt x="131045" y="850079"/>
                    <a:pt x="109773" y="782832"/>
                    <a:pt x="87865" y="712346"/>
                  </a:cubicBezTo>
                  <a:cubicBezTo>
                    <a:pt x="80943" y="690121"/>
                    <a:pt x="54337" y="681930"/>
                    <a:pt x="37510" y="667833"/>
                  </a:cubicBezTo>
                  <a:cubicBezTo>
                    <a:pt x="-17482" y="621668"/>
                    <a:pt x="-9163" y="553278"/>
                    <a:pt x="43923" y="522481"/>
                  </a:cubicBezTo>
                  <a:cubicBezTo>
                    <a:pt x="80753" y="501144"/>
                    <a:pt x="84055" y="470156"/>
                    <a:pt x="84182" y="431485"/>
                  </a:cubicBezTo>
                  <a:cubicBezTo>
                    <a:pt x="84309" y="394083"/>
                    <a:pt x="83166" y="355030"/>
                    <a:pt x="103676" y="321121"/>
                  </a:cubicBezTo>
                  <a:cubicBezTo>
                    <a:pt x="106407" y="316676"/>
                    <a:pt x="109836" y="310707"/>
                    <a:pt x="109074" y="306135"/>
                  </a:cubicBezTo>
                  <a:cubicBezTo>
                    <a:pt x="99930" y="249366"/>
                    <a:pt x="135808" y="209742"/>
                    <a:pt x="155937" y="164466"/>
                  </a:cubicBezTo>
                  <a:cubicBezTo>
                    <a:pt x="167812" y="137796"/>
                    <a:pt x="173273" y="113983"/>
                    <a:pt x="154603" y="88583"/>
                  </a:cubicBezTo>
                  <a:cubicBezTo>
                    <a:pt x="148444" y="80264"/>
                    <a:pt x="142856" y="69215"/>
                    <a:pt x="151048" y="58801"/>
                  </a:cubicBezTo>
                  <a:cubicBezTo>
                    <a:pt x="158795" y="48895"/>
                    <a:pt x="166796" y="55436"/>
                    <a:pt x="174606" y="60452"/>
                  </a:cubicBezTo>
                  <a:cubicBezTo>
                    <a:pt x="192005" y="71755"/>
                    <a:pt x="194101" y="57912"/>
                    <a:pt x="194926" y="44895"/>
                  </a:cubicBezTo>
                  <a:cubicBezTo>
                    <a:pt x="195878" y="29972"/>
                    <a:pt x="195371" y="14986"/>
                    <a:pt x="195561" y="0"/>
                  </a:cubicBezTo>
                  <a:cubicBezTo>
                    <a:pt x="228581" y="0"/>
                    <a:pt x="261601" y="0"/>
                    <a:pt x="294558" y="0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0B2308FE-D168-4986-A55C-A398F07965FA}"/>
                </a:ext>
              </a:extLst>
            </p:cNvPr>
            <p:cNvSpPr/>
            <p:nvPr/>
          </p:nvSpPr>
          <p:spPr>
            <a:xfrm>
              <a:off x="6072365" y="6791353"/>
              <a:ext cx="1144282" cy="575126"/>
            </a:xfrm>
            <a:custGeom>
              <a:avLst/>
              <a:gdLst>
                <a:gd name="connsiteX0" fmla="*/ 1121359 w 1144282"/>
                <a:gd name="connsiteY0" fmla="*/ 313251 h 575126"/>
                <a:gd name="connsiteX1" fmla="*/ 1144283 w 1144282"/>
                <a:gd name="connsiteY1" fmla="*/ 575127 h 575126"/>
                <a:gd name="connsiteX2" fmla="*/ 146317 w 1144282"/>
                <a:gd name="connsiteY2" fmla="*/ 575000 h 575126"/>
                <a:gd name="connsiteX3" fmla="*/ 91072 w 1144282"/>
                <a:gd name="connsiteY3" fmla="*/ 493592 h 575126"/>
                <a:gd name="connsiteX4" fmla="*/ 99136 w 1144282"/>
                <a:gd name="connsiteY4" fmla="*/ 465017 h 575126"/>
                <a:gd name="connsiteX5" fmla="*/ 126886 w 1144282"/>
                <a:gd name="connsiteY5" fmla="*/ 468827 h 575126"/>
                <a:gd name="connsiteX6" fmla="*/ 198831 w 1144282"/>
                <a:gd name="connsiteY6" fmla="*/ 510801 h 575126"/>
                <a:gd name="connsiteX7" fmla="*/ 266205 w 1144282"/>
                <a:gd name="connsiteY7" fmla="*/ 512833 h 575126"/>
                <a:gd name="connsiteX8" fmla="*/ 234963 w 1144282"/>
                <a:gd name="connsiteY8" fmla="*/ 506801 h 575126"/>
                <a:gd name="connsiteX9" fmla="*/ 106057 w 1144282"/>
                <a:gd name="connsiteY9" fmla="*/ 375482 h 575126"/>
                <a:gd name="connsiteX10" fmla="*/ 96596 w 1144282"/>
                <a:gd name="connsiteY10" fmla="*/ 320237 h 575126"/>
                <a:gd name="connsiteX11" fmla="*/ 63957 w 1144282"/>
                <a:gd name="connsiteY11" fmla="*/ 294075 h 575126"/>
                <a:gd name="connsiteX12" fmla="*/ 2680 w 1144282"/>
                <a:gd name="connsiteY12" fmla="*/ 242131 h 575126"/>
                <a:gd name="connsiteX13" fmla="*/ 46368 w 1144282"/>
                <a:gd name="connsiteY13" fmla="*/ 172345 h 575126"/>
                <a:gd name="connsiteX14" fmla="*/ 71006 w 1144282"/>
                <a:gd name="connsiteY14" fmla="*/ 166566 h 575126"/>
                <a:gd name="connsiteX15" fmla="*/ 76086 w 1144282"/>
                <a:gd name="connsiteY15" fmla="*/ 158692 h 575126"/>
                <a:gd name="connsiteX16" fmla="*/ 57226 w 1144282"/>
                <a:gd name="connsiteY16" fmla="*/ 138816 h 575126"/>
                <a:gd name="connsiteX17" fmla="*/ 12967 w 1144282"/>
                <a:gd name="connsiteY17" fmla="*/ 69601 h 575126"/>
                <a:gd name="connsiteX18" fmla="*/ 68593 w 1144282"/>
                <a:gd name="connsiteY18" fmla="*/ 5 h 575126"/>
                <a:gd name="connsiteX19" fmla="*/ 133617 w 1144282"/>
                <a:gd name="connsiteY19" fmla="*/ 28072 h 575126"/>
                <a:gd name="connsiteX20" fmla="*/ 161684 w 1144282"/>
                <a:gd name="connsiteY20" fmla="*/ 79189 h 575126"/>
                <a:gd name="connsiteX21" fmla="*/ 168986 w 1144282"/>
                <a:gd name="connsiteY21" fmla="*/ 123386 h 575126"/>
                <a:gd name="connsiteX22" fmla="*/ 175400 w 1144282"/>
                <a:gd name="connsiteY22" fmla="*/ 133165 h 575126"/>
                <a:gd name="connsiteX23" fmla="*/ 315988 w 1144282"/>
                <a:gd name="connsiteY23" fmla="*/ 182695 h 575126"/>
                <a:gd name="connsiteX24" fmla="*/ 336817 w 1144282"/>
                <a:gd name="connsiteY24" fmla="*/ 184155 h 575126"/>
                <a:gd name="connsiteX25" fmla="*/ 420002 w 1144282"/>
                <a:gd name="connsiteY25" fmla="*/ 231971 h 575126"/>
                <a:gd name="connsiteX26" fmla="*/ 553161 w 1144282"/>
                <a:gd name="connsiteY26" fmla="*/ 226129 h 575126"/>
                <a:gd name="connsiteX27" fmla="*/ 640981 w 1144282"/>
                <a:gd name="connsiteY27" fmla="*/ 196856 h 575126"/>
                <a:gd name="connsiteX28" fmla="*/ 691972 w 1144282"/>
                <a:gd name="connsiteY28" fmla="*/ 222383 h 575126"/>
                <a:gd name="connsiteX29" fmla="*/ 744233 w 1144282"/>
                <a:gd name="connsiteY29" fmla="*/ 246894 h 575126"/>
                <a:gd name="connsiteX30" fmla="*/ 810590 w 1144282"/>
                <a:gd name="connsiteY30" fmla="*/ 286772 h 575126"/>
                <a:gd name="connsiteX31" fmla="*/ 875487 w 1144282"/>
                <a:gd name="connsiteY31" fmla="*/ 358781 h 575126"/>
                <a:gd name="connsiteX32" fmla="*/ 915238 w 1144282"/>
                <a:gd name="connsiteY32" fmla="*/ 368243 h 575126"/>
                <a:gd name="connsiteX33" fmla="*/ 1048080 w 1144282"/>
                <a:gd name="connsiteY33" fmla="*/ 372307 h 575126"/>
                <a:gd name="connsiteX34" fmla="*/ 1068083 w 1144282"/>
                <a:gd name="connsiteY34" fmla="*/ 353384 h 575126"/>
                <a:gd name="connsiteX35" fmla="*/ 1069162 w 1144282"/>
                <a:gd name="connsiteY35" fmla="*/ 276675 h 575126"/>
                <a:gd name="connsiteX36" fmla="*/ 1100849 w 1144282"/>
                <a:gd name="connsiteY36" fmla="*/ 247719 h 575126"/>
                <a:gd name="connsiteX37" fmla="*/ 1117486 w 1144282"/>
                <a:gd name="connsiteY37" fmla="*/ 281946 h 575126"/>
                <a:gd name="connsiteX38" fmla="*/ 1121232 w 1144282"/>
                <a:gd name="connsiteY38" fmla="*/ 313378 h 57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44282" h="575126">
                  <a:moveTo>
                    <a:pt x="1121359" y="313251"/>
                  </a:moveTo>
                  <a:cubicBezTo>
                    <a:pt x="1117104" y="401771"/>
                    <a:pt x="1123518" y="489148"/>
                    <a:pt x="1144283" y="575127"/>
                  </a:cubicBezTo>
                  <a:cubicBezTo>
                    <a:pt x="811606" y="575127"/>
                    <a:pt x="478929" y="575064"/>
                    <a:pt x="146317" y="575000"/>
                  </a:cubicBezTo>
                  <a:cubicBezTo>
                    <a:pt x="102121" y="567951"/>
                    <a:pt x="95199" y="532391"/>
                    <a:pt x="91072" y="493592"/>
                  </a:cubicBezTo>
                  <a:cubicBezTo>
                    <a:pt x="89801" y="481781"/>
                    <a:pt x="88976" y="471812"/>
                    <a:pt x="99136" y="465017"/>
                  </a:cubicBezTo>
                  <a:cubicBezTo>
                    <a:pt x="109042" y="458413"/>
                    <a:pt x="119266" y="460255"/>
                    <a:pt x="126886" y="468827"/>
                  </a:cubicBezTo>
                  <a:cubicBezTo>
                    <a:pt x="146698" y="490926"/>
                    <a:pt x="175717" y="494545"/>
                    <a:pt x="198831" y="510801"/>
                  </a:cubicBezTo>
                  <a:cubicBezTo>
                    <a:pt x="216865" y="523501"/>
                    <a:pt x="241694" y="528962"/>
                    <a:pt x="266205" y="512833"/>
                  </a:cubicBezTo>
                  <a:cubicBezTo>
                    <a:pt x="255600" y="508388"/>
                    <a:pt x="245504" y="506610"/>
                    <a:pt x="234963" y="506801"/>
                  </a:cubicBezTo>
                  <a:cubicBezTo>
                    <a:pt x="156223" y="508198"/>
                    <a:pt x="108915" y="460573"/>
                    <a:pt x="106057" y="375482"/>
                  </a:cubicBezTo>
                  <a:cubicBezTo>
                    <a:pt x="105423" y="356241"/>
                    <a:pt x="103581" y="338525"/>
                    <a:pt x="96596" y="320237"/>
                  </a:cubicBezTo>
                  <a:cubicBezTo>
                    <a:pt x="89865" y="302584"/>
                    <a:pt x="86309" y="293948"/>
                    <a:pt x="63957" y="294075"/>
                  </a:cubicBezTo>
                  <a:cubicBezTo>
                    <a:pt x="35382" y="294265"/>
                    <a:pt x="11316" y="270199"/>
                    <a:pt x="2680" y="242131"/>
                  </a:cubicBezTo>
                  <a:cubicBezTo>
                    <a:pt x="-8941" y="204475"/>
                    <a:pt x="19380" y="186886"/>
                    <a:pt x="46368" y="172345"/>
                  </a:cubicBezTo>
                  <a:cubicBezTo>
                    <a:pt x="54686" y="170376"/>
                    <a:pt x="63195" y="169424"/>
                    <a:pt x="71006" y="166566"/>
                  </a:cubicBezTo>
                  <a:cubicBezTo>
                    <a:pt x="73736" y="164915"/>
                    <a:pt x="75959" y="162565"/>
                    <a:pt x="76086" y="158692"/>
                  </a:cubicBezTo>
                  <a:cubicBezTo>
                    <a:pt x="73228" y="148024"/>
                    <a:pt x="64529" y="144277"/>
                    <a:pt x="57226" y="138816"/>
                  </a:cubicBezTo>
                  <a:cubicBezTo>
                    <a:pt x="36081" y="120528"/>
                    <a:pt x="26111" y="93350"/>
                    <a:pt x="12967" y="69601"/>
                  </a:cubicBezTo>
                  <a:cubicBezTo>
                    <a:pt x="-3670" y="39438"/>
                    <a:pt x="30429" y="576"/>
                    <a:pt x="68593" y="5"/>
                  </a:cubicBezTo>
                  <a:cubicBezTo>
                    <a:pt x="94691" y="-377"/>
                    <a:pt x="110375" y="23119"/>
                    <a:pt x="133617" y="28072"/>
                  </a:cubicBezTo>
                  <a:cubicBezTo>
                    <a:pt x="161556" y="33215"/>
                    <a:pt x="164350" y="56520"/>
                    <a:pt x="161684" y="79189"/>
                  </a:cubicBezTo>
                  <a:cubicBezTo>
                    <a:pt x="159715" y="95826"/>
                    <a:pt x="160985" y="109733"/>
                    <a:pt x="168986" y="123386"/>
                  </a:cubicBezTo>
                  <a:cubicBezTo>
                    <a:pt x="171081" y="126687"/>
                    <a:pt x="173177" y="129990"/>
                    <a:pt x="175400" y="133165"/>
                  </a:cubicBezTo>
                  <a:cubicBezTo>
                    <a:pt x="213373" y="178758"/>
                    <a:pt x="258585" y="199967"/>
                    <a:pt x="315988" y="182695"/>
                  </a:cubicBezTo>
                  <a:cubicBezTo>
                    <a:pt x="322275" y="180790"/>
                    <a:pt x="332625" y="179075"/>
                    <a:pt x="336817" y="184155"/>
                  </a:cubicBezTo>
                  <a:cubicBezTo>
                    <a:pt x="359296" y="211587"/>
                    <a:pt x="395427" y="211334"/>
                    <a:pt x="420002" y="231971"/>
                  </a:cubicBezTo>
                  <a:cubicBezTo>
                    <a:pt x="467118" y="271596"/>
                    <a:pt x="512521" y="253435"/>
                    <a:pt x="553161" y="226129"/>
                  </a:cubicBezTo>
                  <a:cubicBezTo>
                    <a:pt x="581546" y="207015"/>
                    <a:pt x="608660" y="197110"/>
                    <a:pt x="640981" y="196856"/>
                  </a:cubicBezTo>
                  <a:cubicBezTo>
                    <a:pt x="662317" y="196728"/>
                    <a:pt x="680352" y="198507"/>
                    <a:pt x="691972" y="222383"/>
                  </a:cubicBezTo>
                  <a:cubicBezTo>
                    <a:pt x="702513" y="244037"/>
                    <a:pt x="722960" y="250767"/>
                    <a:pt x="744233" y="246894"/>
                  </a:cubicBezTo>
                  <a:cubicBezTo>
                    <a:pt x="777316" y="240862"/>
                    <a:pt x="796874" y="256037"/>
                    <a:pt x="810590" y="286772"/>
                  </a:cubicBezTo>
                  <a:cubicBezTo>
                    <a:pt x="824624" y="318141"/>
                    <a:pt x="846214" y="342843"/>
                    <a:pt x="875487" y="358781"/>
                  </a:cubicBezTo>
                  <a:cubicBezTo>
                    <a:pt x="887997" y="365639"/>
                    <a:pt x="902411" y="374466"/>
                    <a:pt x="915238" y="368243"/>
                  </a:cubicBezTo>
                  <a:cubicBezTo>
                    <a:pt x="960641" y="346145"/>
                    <a:pt x="1004519" y="359225"/>
                    <a:pt x="1048080" y="372307"/>
                  </a:cubicBezTo>
                  <a:cubicBezTo>
                    <a:pt x="1068019" y="378276"/>
                    <a:pt x="1070877" y="370783"/>
                    <a:pt x="1068083" y="353384"/>
                  </a:cubicBezTo>
                  <a:cubicBezTo>
                    <a:pt x="1063955" y="327666"/>
                    <a:pt x="1061669" y="301885"/>
                    <a:pt x="1069162" y="276675"/>
                  </a:cubicBezTo>
                  <a:cubicBezTo>
                    <a:pt x="1073925" y="260610"/>
                    <a:pt x="1081545" y="245878"/>
                    <a:pt x="1100849" y="247719"/>
                  </a:cubicBezTo>
                  <a:cubicBezTo>
                    <a:pt x="1122375" y="249751"/>
                    <a:pt x="1116279" y="267912"/>
                    <a:pt x="1117486" y="281946"/>
                  </a:cubicBezTo>
                  <a:cubicBezTo>
                    <a:pt x="1118438" y="292424"/>
                    <a:pt x="1114056" y="303726"/>
                    <a:pt x="1121232" y="313378"/>
                  </a:cubicBezTo>
                  <a:close/>
                </a:path>
              </a:pathLst>
            </a:custGeom>
            <a:solidFill>
              <a:srgbClr val="C1C1C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0E276AF8-5212-40AB-9A1C-32B2859053C2}"/>
                </a:ext>
              </a:extLst>
            </p:cNvPr>
            <p:cNvSpPr/>
            <p:nvPr/>
          </p:nvSpPr>
          <p:spPr>
            <a:xfrm>
              <a:off x="11237848" y="2349"/>
              <a:ext cx="898633" cy="1149495"/>
            </a:xfrm>
            <a:custGeom>
              <a:avLst/>
              <a:gdLst>
                <a:gd name="connsiteX0" fmla="*/ 708660 w 898633"/>
                <a:gd name="connsiteY0" fmla="*/ 1063821 h 1149495"/>
                <a:gd name="connsiteX1" fmla="*/ 665734 w 898633"/>
                <a:gd name="connsiteY1" fmla="*/ 1112208 h 1149495"/>
                <a:gd name="connsiteX2" fmla="*/ 637731 w 898633"/>
                <a:gd name="connsiteY2" fmla="*/ 1147133 h 1149495"/>
                <a:gd name="connsiteX3" fmla="*/ 583629 w 898633"/>
                <a:gd name="connsiteY3" fmla="*/ 1140910 h 1149495"/>
                <a:gd name="connsiteX4" fmla="*/ 608838 w 898633"/>
                <a:gd name="connsiteY4" fmla="*/ 1100143 h 1149495"/>
                <a:gd name="connsiteX5" fmla="*/ 620649 w 898633"/>
                <a:gd name="connsiteY5" fmla="*/ 1080077 h 1149495"/>
                <a:gd name="connsiteX6" fmla="*/ 621284 w 898633"/>
                <a:gd name="connsiteY6" fmla="*/ 1027943 h 1149495"/>
                <a:gd name="connsiteX7" fmla="*/ 577723 w 898633"/>
                <a:gd name="connsiteY7" fmla="*/ 1016703 h 1149495"/>
                <a:gd name="connsiteX8" fmla="*/ 442023 w 898633"/>
                <a:gd name="connsiteY8" fmla="*/ 981969 h 1149495"/>
                <a:gd name="connsiteX9" fmla="*/ 377761 w 898633"/>
                <a:gd name="connsiteY9" fmla="*/ 939741 h 1149495"/>
                <a:gd name="connsiteX10" fmla="*/ 352298 w 898633"/>
                <a:gd name="connsiteY10" fmla="*/ 949838 h 1149495"/>
                <a:gd name="connsiteX11" fmla="*/ 294259 w 898633"/>
                <a:gd name="connsiteY11" fmla="*/ 977524 h 1149495"/>
                <a:gd name="connsiteX12" fmla="*/ 277558 w 898633"/>
                <a:gd name="connsiteY12" fmla="*/ 942726 h 1149495"/>
                <a:gd name="connsiteX13" fmla="*/ 222314 w 898633"/>
                <a:gd name="connsiteY13" fmla="*/ 972126 h 1149495"/>
                <a:gd name="connsiteX14" fmla="*/ 180721 w 898633"/>
                <a:gd name="connsiteY14" fmla="*/ 949393 h 1149495"/>
                <a:gd name="connsiteX15" fmla="*/ 179832 w 898633"/>
                <a:gd name="connsiteY15" fmla="*/ 680152 h 1149495"/>
                <a:gd name="connsiteX16" fmla="*/ 180467 w 898633"/>
                <a:gd name="connsiteY16" fmla="*/ 590172 h 1149495"/>
                <a:gd name="connsiteX17" fmla="*/ 196279 w 898633"/>
                <a:gd name="connsiteY17" fmla="*/ 568836 h 1149495"/>
                <a:gd name="connsiteX18" fmla="*/ 245237 w 898633"/>
                <a:gd name="connsiteY18" fmla="*/ 511368 h 1149495"/>
                <a:gd name="connsiteX19" fmla="*/ 289370 w 898633"/>
                <a:gd name="connsiteY19" fmla="*/ 435485 h 1149495"/>
                <a:gd name="connsiteX20" fmla="*/ 293688 w 898633"/>
                <a:gd name="connsiteY20" fmla="*/ 358904 h 1149495"/>
                <a:gd name="connsiteX21" fmla="*/ 343091 w 898633"/>
                <a:gd name="connsiteY21" fmla="*/ 318454 h 1149495"/>
                <a:gd name="connsiteX22" fmla="*/ 384493 w 898633"/>
                <a:gd name="connsiteY22" fmla="*/ 340806 h 1149495"/>
                <a:gd name="connsiteX23" fmla="*/ 327787 w 898633"/>
                <a:gd name="connsiteY23" fmla="*/ 331281 h 1149495"/>
                <a:gd name="connsiteX24" fmla="*/ 293116 w 898633"/>
                <a:gd name="connsiteY24" fmla="*/ 362206 h 1149495"/>
                <a:gd name="connsiteX25" fmla="*/ 233617 w 898633"/>
                <a:gd name="connsiteY25" fmla="*/ 484444 h 1149495"/>
                <a:gd name="connsiteX26" fmla="*/ 170815 w 898633"/>
                <a:gd name="connsiteY26" fmla="*/ 546103 h 1149495"/>
                <a:gd name="connsiteX27" fmla="*/ 148717 w 898633"/>
                <a:gd name="connsiteY27" fmla="*/ 458472 h 1149495"/>
                <a:gd name="connsiteX28" fmla="*/ 149161 w 898633"/>
                <a:gd name="connsiteY28" fmla="*/ 422150 h 1149495"/>
                <a:gd name="connsiteX29" fmla="*/ 155131 w 898633"/>
                <a:gd name="connsiteY29" fmla="*/ 360745 h 1149495"/>
                <a:gd name="connsiteX30" fmla="*/ 211899 w 898633"/>
                <a:gd name="connsiteY30" fmla="*/ 299848 h 1149495"/>
                <a:gd name="connsiteX31" fmla="*/ 173355 w 898633"/>
                <a:gd name="connsiteY31" fmla="*/ 268479 h 1149495"/>
                <a:gd name="connsiteX32" fmla="*/ 140462 w 898633"/>
                <a:gd name="connsiteY32" fmla="*/ 251144 h 1149495"/>
                <a:gd name="connsiteX33" fmla="*/ 69596 w 898633"/>
                <a:gd name="connsiteY33" fmla="*/ 225045 h 1149495"/>
                <a:gd name="connsiteX34" fmla="*/ 67564 w 898633"/>
                <a:gd name="connsiteY34" fmla="*/ 207583 h 1149495"/>
                <a:gd name="connsiteX35" fmla="*/ 57785 w 898633"/>
                <a:gd name="connsiteY35" fmla="*/ 155068 h 1149495"/>
                <a:gd name="connsiteX36" fmla="*/ 51435 w 898633"/>
                <a:gd name="connsiteY36" fmla="*/ 116714 h 1149495"/>
                <a:gd name="connsiteX37" fmla="*/ 37656 w 898633"/>
                <a:gd name="connsiteY37" fmla="*/ 71628 h 1149495"/>
                <a:gd name="connsiteX38" fmla="*/ 38036 w 898633"/>
                <a:gd name="connsiteY38" fmla="*/ 32766 h 1149495"/>
                <a:gd name="connsiteX39" fmla="*/ 0 w 898633"/>
                <a:gd name="connsiteY39" fmla="*/ 0 h 1149495"/>
                <a:gd name="connsiteX40" fmla="*/ 114300 w 898633"/>
                <a:gd name="connsiteY40" fmla="*/ 0 h 1149495"/>
                <a:gd name="connsiteX41" fmla="*/ 176149 w 898633"/>
                <a:gd name="connsiteY41" fmla="*/ 7747 h 1149495"/>
                <a:gd name="connsiteX42" fmla="*/ 201803 w 898633"/>
                <a:gd name="connsiteY42" fmla="*/ 49657 h 1149495"/>
                <a:gd name="connsiteX43" fmla="*/ 199771 w 898633"/>
                <a:gd name="connsiteY43" fmla="*/ 128906 h 1149495"/>
                <a:gd name="connsiteX44" fmla="*/ 215265 w 898633"/>
                <a:gd name="connsiteY44" fmla="*/ 143765 h 1149495"/>
                <a:gd name="connsiteX45" fmla="*/ 240792 w 898633"/>
                <a:gd name="connsiteY45" fmla="*/ 129414 h 1149495"/>
                <a:gd name="connsiteX46" fmla="*/ 249936 w 898633"/>
                <a:gd name="connsiteY46" fmla="*/ 62548 h 1149495"/>
                <a:gd name="connsiteX47" fmla="*/ 266636 w 898633"/>
                <a:gd name="connsiteY47" fmla="*/ 0 h 1149495"/>
                <a:gd name="connsiteX48" fmla="*/ 434213 w 898633"/>
                <a:gd name="connsiteY48" fmla="*/ 0 h 1149495"/>
                <a:gd name="connsiteX49" fmla="*/ 562420 w 898633"/>
                <a:gd name="connsiteY49" fmla="*/ 77915 h 1149495"/>
                <a:gd name="connsiteX50" fmla="*/ 576199 w 898633"/>
                <a:gd name="connsiteY50" fmla="*/ 96393 h 1149495"/>
                <a:gd name="connsiteX51" fmla="*/ 607822 w 898633"/>
                <a:gd name="connsiteY51" fmla="*/ 167514 h 1149495"/>
                <a:gd name="connsiteX52" fmla="*/ 607568 w 898633"/>
                <a:gd name="connsiteY52" fmla="*/ 197740 h 1149495"/>
                <a:gd name="connsiteX53" fmla="*/ 583756 w 898633"/>
                <a:gd name="connsiteY53" fmla="*/ 204535 h 1149495"/>
                <a:gd name="connsiteX54" fmla="*/ 533209 w 898633"/>
                <a:gd name="connsiteY54" fmla="*/ 188024 h 1149495"/>
                <a:gd name="connsiteX55" fmla="*/ 537591 w 898633"/>
                <a:gd name="connsiteY55" fmla="*/ 189739 h 1149495"/>
                <a:gd name="connsiteX56" fmla="*/ 623888 w 898633"/>
                <a:gd name="connsiteY56" fmla="*/ 297753 h 1149495"/>
                <a:gd name="connsiteX57" fmla="*/ 643763 w 898633"/>
                <a:gd name="connsiteY57" fmla="*/ 388431 h 1149495"/>
                <a:gd name="connsiteX58" fmla="*/ 646240 w 898633"/>
                <a:gd name="connsiteY58" fmla="*/ 509463 h 1149495"/>
                <a:gd name="connsiteX59" fmla="*/ 657733 w 898633"/>
                <a:gd name="connsiteY59" fmla="*/ 579377 h 1149495"/>
                <a:gd name="connsiteX60" fmla="*/ 633920 w 898633"/>
                <a:gd name="connsiteY60" fmla="*/ 668468 h 1149495"/>
                <a:gd name="connsiteX61" fmla="*/ 592519 w 898633"/>
                <a:gd name="connsiteY61" fmla="*/ 614048 h 1149495"/>
                <a:gd name="connsiteX62" fmla="*/ 594487 w 898633"/>
                <a:gd name="connsiteY62" fmla="*/ 638559 h 1149495"/>
                <a:gd name="connsiteX63" fmla="*/ 567372 w 898633"/>
                <a:gd name="connsiteY63" fmla="*/ 742065 h 1149495"/>
                <a:gd name="connsiteX64" fmla="*/ 475615 w 898633"/>
                <a:gd name="connsiteY64" fmla="*/ 781054 h 1149495"/>
                <a:gd name="connsiteX65" fmla="*/ 417894 w 898633"/>
                <a:gd name="connsiteY65" fmla="*/ 745684 h 1149495"/>
                <a:gd name="connsiteX66" fmla="*/ 419735 w 898633"/>
                <a:gd name="connsiteY66" fmla="*/ 688851 h 1149495"/>
                <a:gd name="connsiteX67" fmla="*/ 387286 w 898633"/>
                <a:gd name="connsiteY67" fmla="*/ 617795 h 1149495"/>
                <a:gd name="connsiteX68" fmla="*/ 368871 w 898633"/>
                <a:gd name="connsiteY68" fmla="*/ 513654 h 1149495"/>
                <a:gd name="connsiteX69" fmla="*/ 454533 w 898633"/>
                <a:gd name="connsiteY69" fmla="*/ 453583 h 1149495"/>
                <a:gd name="connsiteX70" fmla="*/ 500570 w 898633"/>
                <a:gd name="connsiteY70" fmla="*/ 459615 h 1149495"/>
                <a:gd name="connsiteX71" fmla="*/ 516319 w 898633"/>
                <a:gd name="connsiteY71" fmla="*/ 527370 h 1149495"/>
                <a:gd name="connsiteX72" fmla="*/ 495935 w 898633"/>
                <a:gd name="connsiteY72" fmla="*/ 582107 h 1149495"/>
                <a:gd name="connsiteX73" fmla="*/ 539496 w 898633"/>
                <a:gd name="connsiteY73" fmla="*/ 515813 h 1149495"/>
                <a:gd name="connsiteX74" fmla="*/ 531368 w 898633"/>
                <a:gd name="connsiteY74" fmla="*/ 508447 h 1149495"/>
                <a:gd name="connsiteX75" fmla="*/ 450152 w 898633"/>
                <a:gd name="connsiteY75" fmla="*/ 449646 h 1149495"/>
                <a:gd name="connsiteX76" fmla="*/ 437896 w 898633"/>
                <a:gd name="connsiteY76" fmla="*/ 419102 h 1149495"/>
                <a:gd name="connsiteX77" fmla="*/ 464630 w 898633"/>
                <a:gd name="connsiteY77" fmla="*/ 322963 h 1149495"/>
                <a:gd name="connsiteX78" fmla="*/ 507682 w 898633"/>
                <a:gd name="connsiteY78" fmla="*/ 298324 h 1149495"/>
                <a:gd name="connsiteX79" fmla="*/ 536067 w 898633"/>
                <a:gd name="connsiteY79" fmla="*/ 318581 h 1149495"/>
                <a:gd name="connsiteX80" fmla="*/ 558419 w 898633"/>
                <a:gd name="connsiteY80" fmla="*/ 332170 h 1149495"/>
                <a:gd name="connsiteX81" fmla="*/ 565023 w 898633"/>
                <a:gd name="connsiteY81" fmla="*/ 301944 h 1149495"/>
                <a:gd name="connsiteX82" fmla="*/ 543179 w 898633"/>
                <a:gd name="connsiteY82" fmla="*/ 285688 h 1149495"/>
                <a:gd name="connsiteX83" fmla="*/ 469265 w 898633"/>
                <a:gd name="connsiteY83" fmla="*/ 269813 h 1149495"/>
                <a:gd name="connsiteX84" fmla="*/ 445643 w 898633"/>
                <a:gd name="connsiteY84" fmla="*/ 182754 h 1149495"/>
                <a:gd name="connsiteX85" fmla="*/ 444881 w 898633"/>
                <a:gd name="connsiteY85" fmla="*/ 106871 h 1149495"/>
                <a:gd name="connsiteX86" fmla="*/ 412623 w 898633"/>
                <a:gd name="connsiteY86" fmla="*/ 153480 h 1149495"/>
                <a:gd name="connsiteX87" fmla="*/ 334391 w 898633"/>
                <a:gd name="connsiteY87" fmla="*/ 140336 h 1149495"/>
                <a:gd name="connsiteX88" fmla="*/ 335090 w 898633"/>
                <a:gd name="connsiteY88" fmla="*/ 151766 h 1149495"/>
                <a:gd name="connsiteX89" fmla="*/ 406019 w 898633"/>
                <a:gd name="connsiteY89" fmla="*/ 266003 h 1149495"/>
                <a:gd name="connsiteX90" fmla="*/ 417830 w 898633"/>
                <a:gd name="connsiteY90" fmla="*/ 446471 h 1149495"/>
                <a:gd name="connsiteX91" fmla="*/ 357378 w 898633"/>
                <a:gd name="connsiteY91" fmla="*/ 533720 h 1149495"/>
                <a:gd name="connsiteX92" fmla="*/ 338455 w 898633"/>
                <a:gd name="connsiteY92" fmla="*/ 557723 h 1149495"/>
                <a:gd name="connsiteX93" fmla="*/ 267398 w 898633"/>
                <a:gd name="connsiteY93" fmla="*/ 658371 h 1149495"/>
                <a:gd name="connsiteX94" fmla="*/ 268922 w 898633"/>
                <a:gd name="connsiteY94" fmla="*/ 690883 h 1149495"/>
                <a:gd name="connsiteX95" fmla="*/ 301434 w 898633"/>
                <a:gd name="connsiteY95" fmla="*/ 692725 h 1149495"/>
                <a:gd name="connsiteX96" fmla="*/ 326199 w 898633"/>
                <a:gd name="connsiteY96" fmla="*/ 663007 h 1149495"/>
                <a:gd name="connsiteX97" fmla="*/ 389954 w 898633"/>
                <a:gd name="connsiteY97" fmla="*/ 664404 h 1149495"/>
                <a:gd name="connsiteX98" fmla="*/ 401701 w 898633"/>
                <a:gd name="connsiteY98" fmla="*/ 784737 h 1149495"/>
                <a:gd name="connsiteX99" fmla="*/ 375285 w 898633"/>
                <a:gd name="connsiteY99" fmla="*/ 810327 h 1149495"/>
                <a:gd name="connsiteX100" fmla="*/ 355029 w 898633"/>
                <a:gd name="connsiteY100" fmla="*/ 854968 h 1149495"/>
                <a:gd name="connsiteX101" fmla="*/ 399224 w 898633"/>
                <a:gd name="connsiteY101" fmla="*/ 789690 h 1149495"/>
                <a:gd name="connsiteX102" fmla="*/ 452628 w 898633"/>
                <a:gd name="connsiteY102" fmla="*/ 785880 h 1149495"/>
                <a:gd name="connsiteX103" fmla="*/ 486093 w 898633"/>
                <a:gd name="connsiteY103" fmla="*/ 877130 h 1149495"/>
                <a:gd name="connsiteX104" fmla="*/ 488124 w 898633"/>
                <a:gd name="connsiteY104" fmla="*/ 898466 h 1149495"/>
                <a:gd name="connsiteX105" fmla="*/ 509905 w 898633"/>
                <a:gd name="connsiteY105" fmla="*/ 895608 h 1149495"/>
                <a:gd name="connsiteX106" fmla="*/ 526479 w 898633"/>
                <a:gd name="connsiteY106" fmla="*/ 878971 h 1149495"/>
                <a:gd name="connsiteX107" fmla="*/ 619125 w 898633"/>
                <a:gd name="connsiteY107" fmla="*/ 865573 h 1149495"/>
                <a:gd name="connsiteX108" fmla="*/ 632778 w 898633"/>
                <a:gd name="connsiteY108" fmla="*/ 893132 h 1149495"/>
                <a:gd name="connsiteX109" fmla="*/ 633285 w 898633"/>
                <a:gd name="connsiteY109" fmla="*/ 917643 h 1149495"/>
                <a:gd name="connsiteX110" fmla="*/ 657098 w 898633"/>
                <a:gd name="connsiteY110" fmla="*/ 957267 h 1149495"/>
                <a:gd name="connsiteX111" fmla="*/ 667512 w 898633"/>
                <a:gd name="connsiteY111" fmla="*/ 956124 h 1149495"/>
                <a:gd name="connsiteX112" fmla="*/ 663321 w 898633"/>
                <a:gd name="connsiteY112" fmla="*/ 914023 h 1149495"/>
                <a:gd name="connsiteX113" fmla="*/ 664464 w 898633"/>
                <a:gd name="connsiteY113" fmla="*/ 836871 h 1149495"/>
                <a:gd name="connsiteX114" fmla="*/ 720154 w 898633"/>
                <a:gd name="connsiteY114" fmla="*/ 858588 h 1149495"/>
                <a:gd name="connsiteX115" fmla="*/ 786320 w 898633"/>
                <a:gd name="connsiteY115" fmla="*/ 858397 h 1149495"/>
                <a:gd name="connsiteX116" fmla="*/ 806958 w 898633"/>
                <a:gd name="connsiteY116" fmla="*/ 834521 h 1149495"/>
                <a:gd name="connsiteX117" fmla="*/ 855345 w 898633"/>
                <a:gd name="connsiteY117" fmla="*/ 805438 h 1149495"/>
                <a:gd name="connsiteX118" fmla="*/ 898525 w 898633"/>
                <a:gd name="connsiteY118" fmla="*/ 867414 h 1149495"/>
                <a:gd name="connsiteX119" fmla="*/ 882079 w 898633"/>
                <a:gd name="connsiteY119" fmla="*/ 1016894 h 1149495"/>
                <a:gd name="connsiteX120" fmla="*/ 823722 w 898633"/>
                <a:gd name="connsiteY120" fmla="*/ 1035753 h 1149495"/>
                <a:gd name="connsiteX121" fmla="*/ 785622 w 898633"/>
                <a:gd name="connsiteY121" fmla="*/ 1018227 h 1149495"/>
                <a:gd name="connsiteX122" fmla="*/ 755968 w 898633"/>
                <a:gd name="connsiteY122" fmla="*/ 991811 h 1149495"/>
                <a:gd name="connsiteX123" fmla="*/ 775398 w 898633"/>
                <a:gd name="connsiteY123" fmla="*/ 962538 h 1149495"/>
                <a:gd name="connsiteX124" fmla="*/ 738886 w 898633"/>
                <a:gd name="connsiteY124" fmla="*/ 1016513 h 1149495"/>
                <a:gd name="connsiteX125" fmla="*/ 708723 w 898633"/>
                <a:gd name="connsiteY125" fmla="*/ 1064011 h 114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898633" h="1149495">
                  <a:moveTo>
                    <a:pt x="708660" y="1063821"/>
                  </a:moveTo>
                  <a:cubicBezTo>
                    <a:pt x="666496" y="1056518"/>
                    <a:pt x="656019" y="1067758"/>
                    <a:pt x="665734" y="1112208"/>
                  </a:cubicBezTo>
                  <a:cubicBezTo>
                    <a:pt x="671640" y="1139259"/>
                    <a:pt x="664464" y="1152404"/>
                    <a:pt x="637731" y="1147133"/>
                  </a:cubicBezTo>
                  <a:cubicBezTo>
                    <a:pt x="619316" y="1143514"/>
                    <a:pt x="594423" y="1158119"/>
                    <a:pt x="583629" y="1140910"/>
                  </a:cubicBezTo>
                  <a:cubicBezTo>
                    <a:pt x="569913" y="1119129"/>
                    <a:pt x="610426" y="1122749"/>
                    <a:pt x="608838" y="1100143"/>
                  </a:cubicBezTo>
                  <a:cubicBezTo>
                    <a:pt x="608394" y="1093729"/>
                    <a:pt x="615950" y="1086300"/>
                    <a:pt x="620649" y="1080077"/>
                  </a:cubicBezTo>
                  <a:cubicBezTo>
                    <a:pt x="633667" y="1062741"/>
                    <a:pt x="633032" y="1045215"/>
                    <a:pt x="621284" y="1027943"/>
                  </a:cubicBezTo>
                  <a:cubicBezTo>
                    <a:pt x="609918" y="1011115"/>
                    <a:pt x="595630" y="1010734"/>
                    <a:pt x="577723" y="1016703"/>
                  </a:cubicBezTo>
                  <a:cubicBezTo>
                    <a:pt x="526606" y="1033848"/>
                    <a:pt x="482791" y="1013655"/>
                    <a:pt x="442023" y="981969"/>
                  </a:cubicBezTo>
                  <a:cubicBezTo>
                    <a:pt x="423608" y="962919"/>
                    <a:pt x="396367" y="959680"/>
                    <a:pt x="377761" y="939741"/>
                  </a:cubicBezTo>
                  <a:cubicBezTo>
                    <a:pt x="369443" y="930851"/>
                    <a:pt x="359537" y="941519"/>
                    <a:pt x="352298" y="949838"/>
                  </a:cubicBezTo>
                  <a:cubicBezTo>
                    <a:pt x="336677" y="967808"/>
                    <a:pt x="319405" y="982223"/>
                    <a:pt x="294259" y="977524"/>
                  </a:cubicBezTo>
                  <a:cubicBezTo>
                    <a:pt x="281242" y="970475"/>
                    <a:pt x="284544" y="954156"/>
                    <a:pt x="277558" y="942726"/>
                  </a:cubicBezTo>
                  <a:cubicBezTo>
                    <a:pt x="257873" y="950790"/>
                    <a:pt x="245745" y="976381"/>
                    <a:pt x="222314" y="972126"/>
                  </a:cubicBezTo>
                  <a:cubicBezTo>
                    <a:pt x="206946" y="969332"/>
                    <a:pt x="190246" y="965776"/>
                    <a:pt x="180721" y="949393"/>
                  </a:cubicBezTo>
                  <a:cubicBezTo>
                    <a:pt x="178562" y="859604"/>
                    <a:pt x="177991" y="769751"/>
                    <a:pt x="179832" y="680152"/>
                  </a:cubicBezTo>
                  <a:cubicBezTo>
                    <a:pt x="180467" y="650116"/>
                    <a:pt x="166942" y="619827"/>
                    <a:pt x="180467" y="590172"/>
                  </a:cubicBezTo>
                  <a:cubicBezTo>
                    <a:pt x="182690" y="580139"/>
                    <a:pt x="197739" y="576773"/>
                    <a:pt x="196279" y="568836"/>
                  </a:cubicBezTo>
                  <a:cubicBezTo>
                    <a:pt x="188151" y="524195"/>
                    <a:pt x="214884" y="519560"/>
                    <a:pt x="245237" y="511368"/>
                  </a:cubicBezTo>
                  <a:cubicBezTo>
                    <a:pt x="285496" y="500509"/>
                    <a:pt x="293942" y="479872"/>
                    <a:pt x="289370" y="435485"/>
                  </a:cubicBezTo>
                  <a:cubicBezTo>
                    <a:pt x="286766" y="410085"/>
                    <a:pt x="288989" y="384240"/>
                    <a:pt x="293688" y="358904"/>
                  </a:cubicBezTo>
                  <a:cubicBezTo>
                    <a:pt x="304673" y="337949"/>
                    <a:pt x="325819" y="329757"/>
                    <a:pt x="343091" y="318454"/>
                  </a:cubicBezTo>
                  <a:cubicBezTo>
                    <a:pt x="361315" y="306516"/>
                    <a:pt x="375476" y="322582"/>
                    <a:pt x="384493" y="340806"/>
                  </a:cubicBezTo>
                  <a:cubicBezTo>
                    <a:pt x="363030" y="307849"/>
                    <a:pt x="357632" y="306706"/>
                    <a:pt x="327787" y="331281"/>
                  </a:cubicBezTo>
                  <a:cubicBezTo>
                    <a:pt x="315849" y="341060"/>
                    <a:pt x="296545" y="341505"/>
                    <a:pt x="293116" y="362206"/>
                  </a:cubicBezTo>
                  <a:cubicBezTo>
                    <a:pt x="277685" y="405576"/>
                    <a:pt x="253238" y="443867"/>
                    <a:pt x="233617" y="484444"/>
                  </a:cubicBezTo>
                  <a:cubicBezTo>
                    <a:pt x="218059" y="516575"/>
                    <a:pt x="197041" y="531752"/>
                    <a:pt x="170815" y="546103"/>
                  </a:cubicBezTo>
                  <a:cubicBezTo>
                    <a:pt x="141986" y="523116"/>
                    <a:pt x="153860" y="488381"/>
                    <a:pt x="148717" y="458472"/>
                  </a:cubicBezTo>
                  <a:cubicBezTo>
                    <a:pt x="148399" y="446344"/>
                    <a:pt x="148971" y="434215"/>
                    <a:pt x="149161" y="422150"/>
                  </a:cubicBezTo>
                  <a:cubicBezTo>
                    <a:pt x="158623" y="402465"/>
                    <a:pt x="161734" y="384240"/>
                    <a:pt x="155131" y="360745"/>
                  </a:cubicBezTo>
                  <a:cubicBezTo>
                    <a:pt x="137033" y="295784"/>
                    <a:pt x="149543" y="283910"/>
                    <a:pt x="211899" y="299848"/>
                  </a:cubicBezTo>
                  <a:cubicBezTo>
                    <a:pt x="185230" y="290387"/>
                    <a:pt x="184150" y="291022"/>
                    <a:pt x="173355" y="268479"/>
                  </a:cubicBezTo>
                  <a:cubicBezTo>
                    <a:pt x="165735" y="252668"/>
                    <a:pt x="155448" y="243778"/>
                    <a:pt x="140462" y="251144"/>
                  </a:cubicBezTo>
                  <a:cubicBezTo>
                    <a:pt x="108204" y="266892"/>
                    <a:pt x="89471" y="245556"/>
                    <a:pt x="69596" y="225045"/>
                  </a:cubicBezTo>
                  <a:cubicBezTo>
                    <a:pt x="67945" y="219330"/>
                    <a:pt x="66802" y="213615"/>
                    <a:pt x="67564" y="207583"/>
                  </a:cubicBezTo>
                  <a:cubicBezTo>
                    <a:pt x="69723" y="188977"/>
                    <a:pt x="75247" y="170054"/>
                    <a:pt x="57785" y="155068"/>
                  </a:cubicBezTo>
                  <a:cubicBezTo>
                    <a:pt x="45910" y="144844"/>
                    <a:pt x="51181" y="129985"/>
                    <a:pt x="51435" y="116714"/>
                  </a:cubicBezTo>
                  <a:cubicBezTo>
                    <a:pt x="53657" y="99314"/>
                    <a:pt x="48133" y="84709"/>
                    <a:pt x="37656" y="71628"/>
                  </a:cubicBezTo>
                  <a:cubicBezTo>
                    <a:pt x="27305" y="58674"/>
                    <a:pt x="23685" y="45593"/>
                    <a:pt x="38036" y="32766"/>
                  </a:cubicBezTo>
                  <a:cubicBezTo>
                    <a:pt x="25336" y="21844"/>
                    <a:pt x="12700" y="10922"/>
                    <a:pt x="0" y="0"/>
                  </a:cubicBezTo>
                  <a:cubicBezTo>
                    <a:pt x="38100" y="0"/>
                    <a:pt x="76200" y="0"/>
                    <a:pt x="114300" y="0"/>
                  </a:cubicBezTo>
                  <a:cubicBezTo>
                    <a:pt x="133223" y="17272"/>
                    <a:pt x="155511" y="5969"/>
                    <a:pt x="176149" y="7747"/>
                  </a:cubicBezTo>
                  <a:cubicBezTo>
                    <a:pt x="209169" y="10668"/>
                    <a:pt x="217360" y="20003"/>
                    <a:pt x="201803" y="49657"/>
                  </a:cubicBezTo>
                  <a:cubicBezTo>
                    <a:pt x="187389" y="77153"/>
                    <a:pt x="201485" y="102617"/>
                    <a:pt x="199771" y="128906"/>
                  </a:cubicBezTo>
                  <a:cubicBezTo>
                    <a:pt x="199199" y="137161"/>
                    <a:pt x="206693" y="143066"/>
                    <a:pt x="215265" y="143765"/>
                  </a:cubicBezTo>
                  <a:cubicBezTo>
                    <a:pt x="226441" y="144717"/>
                    <a:pt x="235141" y="139129"/>
                    <a:pt x="240792" y="129414"/>
                  </a:cubicBezTo>
                  <a:cubicBezTo>
                    <a:pt x="252857" y="108713"/>
                    <a:pt x="253111" y="86043"/>
                    <a:pt x="249936" y="62548"/>
                  </a:cubicBezTo>
                  <a:cubicBezTo>
                    <a:pt x="246761" y="39307"/>
                    <a:pt x="245935" y="16129"/>
                    <a:pt x="266636" y="0"/>
                  </a:cubicBezTo>
                  <a:cubicBezTo>
                    <a:pt x="322517" y="0"/>
                    <a:pt x="378333" y="0"/>
                    <a:pt x="434213" y="0"/>
                  </a:cubicBezTo>
                  <a:cubicBezTo>
                    <a:pt x="486346" y="8001"/>
                    <a:pt x="514096" y="62357"/>
                    <a:pt x="562420" y="77915"/>
                  </a:cubicBezTo>
                  <a:cubicBezTo>
                    <a:pt x="569468" y="80201"/>
                    <a:pt x="576199" y="88519"/>
                    <a:pt x="576199" y="96393"/>
                  </a:cubicBezTo>
                  <a:cubicBezTo>
                    <a:pt x="576199" y="125921"/>
                    <a:pt x="588518" y="147765"/>
                    <a:pt x="607822" y="167514"/>
                  </a:cubicBezTo>
                  <a:cubicBezTo>
                    <a:pt x="615632" y="175515"/>
                    <a:pt x="614299" y="187834"/>
                    <a:pt x="607568" y="197740"/>
                  </a:cubicBezTo>
                  <a:cubicBezTo>
                    <a:pt x="601472" y="206693"/>
                    <a:pt x="592328" y="208662"/>
                    <a:pt x="583756" y="204535"/>
                  </a:cubicBezTo>
                  <a:cubicBezTo>
                    <a:pt x="567500" y="196724"/>
                    <a:pt x="548640" y="198311"/>
                    <a:pt x="533209" y="188024"/>
                  </a:cubicBezTo>
                  <a:cubicBezTo>
                    <a:pt x="532638" y="188850"/>
                    <a:pt x="534098" y="189358"/>
                    <a:pt x="537591" y="189739"/>
                  </a:cubicBezTo>
                  <a:cubicBezTo>
                    <a:pt x="598551" y="196089"/>
                    <a:pt x="622364" y="234570"/>
                    <a:pt x="623888" y="297753"/>
                  </a:cubicBezTo>
                  <a:cubicBezTo>
                    <a:pt x="624650" y="328424"/>
                    <a:pt x="636333" y="358396"/>
                    <a:pt x="643763" y="388431"/>
                  </a:cubicBezTo>
                  <a:cubicBezTo>
                    <a:pt x="653225" y="426786"/>
                    <a:pt x="648780" y="469267"/>
                    <a:pt x="646240" y="509463"/>
                  </a:cubicBezTo>
                  <a:cubicBezTo>
                    <a:pt x="644589" y="535181"/>
                    <a:pt x="646049" y="556326"/>
                    <a:pt x="657733" y="579377"/>
                  </a:cubicBezTo>
                  <a:cubicBezTo>
                    <a:pt x="677863" y="619191"/>
                    <a:pt x="666559" y="655831"/>
                    <a:pt x="633920" y="668468"/>
                  </a:cubicBezTo>
                  <a:cubicBezTo>
                    <a:pt x="617347" y="661146"/>
                    <a:pt x="603568" y="643004"/>
                    <a:pt x="592519" y="614048"/>
                  </a:cubicBezTo>
                  <a:cubicBezTo>
                    <a:pt x="583120" y="623383"/>
                    <a:pt x="589534" y="631320"/>
                    <a:pt x="594487" y="638559"/>
                  </a:cubicBezTo>
                  <a:cubicBezTo>
                    <a:pt x="624015" y="681358"/>
                    <a:pt x="615569" y="721300"/>
                    <a:pt x="567372" y="742065"/>
                  </a:cubicBezTo>
                  <a:cubicBezTo>
                    <a:pt x="536893" y="755146"/>
                    <a:pt x="506476" y="768925"/>
                    <a:pt x="475615" y="781054"/>
                  </a:cubicBezTo>
                  <a:cubicBezTo>
                    <a:pt x="450659" y="790833"/>
                    <a:pt x="423291" y="773815"/>
                    <a:pt x="417894" y="745684"/>
                  </a:cubicBezTo>
                  <a:cubicBezTo>
                    <a:pt x="414210" y="726825"/>
                    <a:pt x="416751" y="707838"/>
                    <a:pt x="419735" y="688851"/>
                  </a:cubicBezTo>
                  <a:cubicBezTo>
                    <a:pt x="424688" y="657355"/>
                    <a:pt x="414338" y="632019"/>
                    <a:pt x="387286" y="617795"/>
                  </a:cubicBezTo>
                  <a:cubicBezTo>
                    <a:pt x="351472" y="598998"/>
                    <a:pt x="342265" y="545722"/>
                    <a:pt x="368871" y="513654"/>
                  </a:cubicBezTo>
                  <a:cubicBezTo>
                    <a:pt x="392557" y="485079"/>
                    <a:pt x="425577" y="472569"/>
                    <a:pt x="454533" y="453583"/>
                  </a:cubicBezTo>
                  <a:cubicBezTo>
                    <a:pt x="467360" y="445201"/>
                    <a:pt x="487870" y="444248"/>
                    <a:pt x="500570" y="459615"/>
                  </a:cubicBezTo>
                  <a:cubicBezTo>
                    <a:pt x="516382" y="478665"/>
                    <a:pt x="522605" y="501271"/>
                    <a:pt x="516319" y="527370"/>
                  </a:cubicBezTo>
                  <a:cubicBezTo>
                    <a:pt x="511302" y="548325"/>
                    <a:pt x="495871" y="565089"/>
                    <a:pt x="495935" y="582107"/>
                  </a:cubicBezTo>
                  <a:cubicBezTo>
                    <a:pt x="504190" y="559501"/>
                    <a:pt x="507556" y="527751"/>
                    <a:pt x="539496" y="515813"/>
                  </a:cubicBezTo>
                  <a:cubicBezTo>
                    <a:pt x="536702" y="513400"/>
                    <a:pt x="532320" y="511812"/>
                    <a:pt x="531368" y="508447"/>
                  </a:cubicBezTo>
                  <a:cubicBezTo>
                    <a:pt x="519113" y="465140"/>
                    <a:pt x="498157" y="439105"/>
                    <a:pt x="450152" y="449646"/>
                  </a:cubicBezTo>
                  <a:cubicBezTo>
                    <a:pt x="437134" y="452503"/>
                    <a:pt x="431229" y="435231"/>
                    <a:pt x="437896" y="419102"/>
                  </a:cubicBezTo>
                  <a:cubicBezTo>
                    <a:pt x="450596" y="388558"/>
                    <a:pt x="475615" y="363349"/>
                    <a:pt x="464630" y="322963"/>
                  </a:cubicBezTo>
                  <a:cubicBezTo>
                    <a:pt x="459867" y="305690"/>
                    <a:pt x="489014" y="290260"/>
                    <a:pt x="507682" y="298324"/>
                  </a:cubicBezTo>
                  <a:cubicBezTo>
                    <a:pt x="518223" y="302896"/>
                    <a:pt x="527431" y="310517"/>
                    <a:pt x="536067" y="318581"/>
                  </a:cubicBezTo>
                  <a:cubicBezTo>
                    <a:pt x="542734" y="324804"/>
                    <a:pt x="544513" y="342711"/>
                    <a:pt x="558419" y="332170"/>
                  </a:cubicBezTo>
                  <a:cubicBezTo>
                    <a:pt x="567436" y="325312"/>
                    <a:pt x="566928" y="312930"/>
                    <a:pt x="565023" y="301944"/>
                  </a:cubicBezTo>
                  <a:cubicBezTo>
                    <a:pt x="562864" y="288990"/>
                    <a:pt x="555689" y="284418"/>
                    <a:pt x="543179" y="285688"/>
                  </a:cubicBezTo>
                  <a:cubicBezTo>
                    <a:pt x="517334" y="288291"/>
                    <a:pt x="494030" y="274766"/>
                    <a:pt x="469265" y="269813"/>
                  </a:cubicBezTo>
                  <a:cubicBezTo>
                    <a:pt x="441706" y="264288"/>
                    <a:pt x="432753" y="226061"/>
                    <a:pt x="445643" y="182754"/>
                  </a:cubicBezTo>
                  <a:cubicBezTo>
                    <a:pt x="452882" y="158433"/>
                    <a:pt x="466661" y="134684"/>
                    <a:pt x="444881" y="106871"/>
                  </a:cubicBezTo>
                  <a:cubicBezTo>
                    <a:pt x="432816" y="121603"/>
                    <a:pt x="424561" y="139193"/>
                    <a:pt x="412623" y="153480"/>
                  </a:cubicBezTo>
                  <a:cubicBezTo>
                    <a:pt x="377634" y="195327"/>
                    <a:pt x="354902" y="192215"/>
                    <a:pt x="334391" y="140336"/>
                  </a:cubicBezTo>
                  <a:cubicBezTo>
                    <a:pt x="334645" y="144273"/>
                    <a:pt x="333566" y="150242"/>
                    <a:pt x="335090" y="151766"/>
                  </a:cubicBezTo>
                  <a:cubicBezTo>
                    <a:pt x="367094" y="184214"/>
                    <a:pt x="370078" y="239206"/>
                    <a:pt x="406019" y="266003"/>
                  </a:cubicBezTo>
                  <a:cubicBezTo>
                    <a:pt x="478790" y="320232"/>
                    <a:pt x="483045" y="380049"/>
                    <a:pt x="417830" y="446471"/>
                  </a:cubicBezTo>
                  <a:cubicBezTo>
                    <a:pt x="393700" y="471045"/>
                    <a:pt x="381127" y="507113"/>
                    <a:pt x="357378" y="533720"/>
                  </a:cubicBezTo>
                  <a:cubicBezTo>
                    <a:pt x="350901" y="540959"/>
                    <a:pt x="346901" y="553596"/>
                    <a:pt x="338455" y="557723"/>
                  </a:cubicBezTo>
                  <a:cubicBezTo>
                    <a:pt x="297561" y="577726"/>
                    <a:pt x="272542" y="608777"/>
                    <a:pt x="267398" y="658371"/>
                  </a:cubicBezTo>
                  <a:cubicBezTo>
                    <a:pt x="266192" y="669992"/>
                    <a:pt x="256604" y="680914"/>
                    <a:pt x="268922" y="690883"/>
                  </a:cubicBezTo>
                  <a:cubicBezTo>
                    <a:pt x="279019" y="699075"/>
                    <a:pt x="290385" y="697932"/>
                    <a:pt x="301434" y="692725"/>
                  </a:cubicBezTo>
                  <a:cubicBezTo>
                    <a:pt x="313817" y="686819"/>
                    <a:pt x="319595" y="675072"/>
                    <a:pt x="326199" y="663007"/>
                  </a:cubicBezTo>
                  <a:cubicBezTo>
                    <a:pt x="344233" y="629987"/>
                    <a:pt x="374142" y="630241"/>
                    <a:pt x="389954" y="664404"/>
                  </a:cubicBezTo>
                  <a:cubicBezTo>
                    <a:pt x="407480" y="702377"/>
                    <a:pt x="398272" y="744541"/>
                    <a:pt x="401701" y="784737"/>
                  </a:cubicBezTo>
                  <a:cubicBezTo>
                    <a:pt x="402907" y="798770"/>
                    <a:pt x="387414" y="804549"/>
                    <a:pt x="375285" y="810327"/>
                  </a:cubicBezTo>
                  <a:cubicBezTo>
                    <a:pt x="355029" y="819916"/>
                    <a:pt x="355536" y="821059"/>
                    <a:pt x="355029" y="854968"/>
                  </a:cubicBezTo>
                  <a:cubicBezTo>
                    <a:pt x="373507" y="832933"/>
                    <a:pt x="383032" y="808613"/>
                    <a:pt x="399224" y="789690"/>
                  </a:cubicBezTo>
                  <a:cubicBezTo>
                    <a:pt x="417005" y="768798"/>
                    <a:pt x="436944" y="765306"/>
                    <a:pt x="452628" y="785880"/>
                  </a:cubicBezTo>
                  <a:cubicBezTo>
                    <a:pt x="472186" y="811470"/>
                    <a:pt x="491871" y="839728"/>
                    <a:pt x="486093" y="877130"/>
                  </a:cubicBezTo>
                  <a:cubicBezTo>
                    <a:pt x="484886" y="884686"/>
                    <a:pt x="478155" y="893068"/>
                    <a:pt x="488124" y="898466"/>
                  </a:cubicBezTo>
                  <a:cubicBezTo>
                    <a:pt x="495364" y="902339"/>
                    <a:pt x="502983" y="899609"/>
                    <a:pt x="509905" y="895608"/>
                  </a:cubicBezTo>
                  <a:cubicBezTo>
                    <a:pt x="516763" y="891608"/>
                    <a:pt x="521271" y="884940"/>
                    <a:pt x="526479" y="878971"/>
                  </a:cubicBezTo>
                  <a:cubicBezTo>
                    <a:pt x="545782" y="857000"/>
                    <a:pt x="597027" y="849761"/>
                    <a:pt x="619125" y="865573"/>
                  </a:cubicBezTo>
                  <a:cubicBezTo>
                    <a:pt x="628206" y="872113"/>
                    <a:pt x="632905" y="881194"/>
                    <a:pt x="632778" y="893132"/>
                  </a:cubicBezTo>
                  <a:cubicBezTo>
                    <a:pt x="632778" y="901323"/>
                    <a:pt x="632016" y="909515"/>
                    <a:pt x="633285" y="917643"/>
                  </a:cubicBezTo>
                  <a:cubicBezTo>
                    <a:pt x="635889" y="934471"/>
                    <a:pt x="642303" y="948885"/>
                    <a:pt x="657098" y="957267"/>
                  </a:cubicBezTo>
                  <a:cubicBezTo>
                    <a:pt x="660527" y="959236"/>
                    <a:pt x="665290" y="959553"/>
                    <a:pt x="667512" y="956124"/>
                  </a:cubicBezTo>
                  <a:cubicBezTo>
                    <a:pt x="677418" y="941075"/>
                    <a:pt x="668528" y="927422"/>
                    <a:pt x="663321" y="914023"/>
                  </a:cubicBezTo>
                  <a:cubicBezTo>
                    <a:pt x="653161" y="887988"/>
                    <a:pt x="648462" y="862398"/>
                    <a:pt x="664464" y="836871"/>
                  </a:cubicBezTo>
                  <a:cubicBezTo>
                    <a:pt x="689737" y="823790"/>
                    <a:pt x="704659" y="843411"/>
                    <a:pt x="720154" y="858588"/>
                  </a:cubicBezTo>
                  <a:cubicBezTo>
                    <a:pt x="748982" y="886845"/>
                    <a:pt x="758571" y="887290"/>
                    <a:pt x="786320" y="858397"/>
                  </a:cubicBezTo>
                  <a:cubicBezTo>
                    <a:pt x="793559" y="850841"/>
                    <a:pt x="800608" y="842967"/>
                    <a:pt x="806958" y="834521"/>
                  </a:cubicBezTo>
                  <a:cubicBezTo>
                    <a:pt x="819531" y="817693"/>
                    <a:pt x="831152" y="794833"/>
                    <a:pt x="855345" y="805438"/>
                  </a:cubicBezTo>
                  <a:cubicBezTo>
                    <a:pt x="879983" y="816169"/>
                    <a:pt x="900303" y="840871"/>
                    <a:pt x="898525" y="867414"/>
                  </a:cubicBezTo>
                  <a:cubicBezTo>
                    <a:pt x="895159" y="917262"/>
                    <a:pt x="898906" y="968761"/>
                    <a:pt x="882079" y="1016894"/>
                  </a:cubicBezTo>
                  <a:cubicBezTo>
                    <a:pt x="874205" y="1039437"/>
                    <a:pt x="848678" y="1047692"/>
                    <a:pt x="823722" y="1035753"/>
                  </a:cubicBezTo>
                  <a:cubicBezTo>
                    <a:pt x="811085" y="1029721"/>
                    <a:pt x="799656" y="1020767"/>
                    <a:pt x="785622" y="1018227"/>
                  </a:cubicBezTo>
                  <a:cubicBezTo>
                    <a:pt x="771017" y="1015560"/>
                    <a:pt x="758507" y="1009845"/>
                    <a:pt x="755968" y="991811"/>
                  </a:cubicBezTo>
                  <a:cubicBezTo>
                    <a:pt x="753364" y="973714"/>
                    <a:pt x="767334" y="968570"/>
                    <a:pt x="775398" y="962538"/>
                  </a:cubicBezTo>
                  <a:cubicBezTo>
                    <a:pt x="754317" y="970856"/>
                    <a:pt x="742379" y="988319"/>
                    <a:pt x="738886" y="1016513"/>
                  </a:cubicBezTo>
                  <a:cubicBezTo>
                    <a:pt x="736536" y="1035245"/>
                    <a:pt x="729234" y="1055947"/>
                    <a:pt x="708723" y="106401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61E9543F-8A58-4A03-8A14-4C866BFB4223}"/>
                </a:ext>
              </a:extLst>
            </p:cNvPr>
            <p:cNvSpPr/>
            <p:nvPr/>
          </p:nvSpPr>
          <p:spPr>
            <a:xfrm>
              <a:off x="4185158" y="6838317"/>
              <a:ext cx="964778" cy="528099"/>
            </a:xfrm>
            <a:custGeom>
              <a:avLst/>
              <a:gdLst>
                <a:gd name="connsiteX0" fmla="*/ 327024 w 964778"/>
                <a:gd name="connsiteY0" fmla="*/ 527782 h 528099"/>
                <a:gd name="connsiteX1" fmla="*/ 259587 w 964778"/>
                <a:gd name="connsiteY1" fmla="*/ 396717 h 528099"/>
                <a:gd name="connsiteX2" fmla="*/ 225869 w 964778"/>
                <a:gd name="connsiteY2" fmla="*/ 366682 h 528099"/>
                <a:gd name="connsiteX3" fmla="*/ 173544 w 964778"/>
                <a:gd name="connsiteY3" fmla="*/ 305213 h 528099"/>
                <a:gd name="connsiteX4" fmla="*/ 83248 w 964778"/>
                <a:gd name="connsiteY4" fmla="*/ 331375 h 528099"/>
                <a:gd name="connsiteX5" fmla="*/ 83248 w 964778"/>
                <a:gd name="connsiteY5" fmla="*/ 315056 h 528099"/>
                <a:gd name="connsiteX6" fmla="*/ 142938 w 964778"/>
                <a:gd name="connsiteY6" fmla="*/ 236887 h 528099"/>
                <a:gd name="connsiteX7" fmla="*/ 141922 w 964778"/>
                <a:gd name="connsiteY7" fmla="*/ 216567 h 528099"/>
                <a:gd name="connsiteX8" fmla="*/ 114744 w 964778"/>
                <a:gd name="connsiteY8" fmla="*/ 222346 h 528099"/>
                <a:gd name="connsiteX9" fmla="*/ 71627 w 964778"/>
                <a:gd name="connsiteY9" fmla="*/ 267811 h 528099"/>
                <a:gd name="connsiteX10" fmla="*/ 39115 w 964778"/>
                <a:gd name="connsiteY10" fmla="*/ 266161 h 528099"/>
                <a:gd name="connsiteX11" fmla="*/ 126 w 964778"/>
                <a:gd name="connsiteY11" fmla="*/ 144685 h 528099"/>
                <a:gd name="connsiteX12" fmla="*/ 10667 w 964778"/>
                <a:gd name="connsiteY12" fmla="*/ 120872 h 528099"/>
                <a:gd name="connsiteX13" fmla="*/ 30035 w 964778"/>
                <a:gd name="connsiteY13" fmla="*/ 131286 h 528099"/>
                <a:gd name="connsiteX14" fmla="*/ 92709 w 964778"/>
                <a:gd name="connsiteY14" fmla="*/ 175482 h 528099"/>
                <a:gd name="connsiteX15" fmla="*/ 196786 w 964778"/>
                <a:gd name="connsiteY15" fmla="*/ 141001 h 528099"/>
                <a:gd name="connsiteX16" fmla="*/ 233235 w 964778"/>
                <a:gd name="connsiteY16" fmla="*/ 190976 h 528099"/>
                <a:gd name="connsiteX17" fmla="*/ 256539 w 964778"/>
                <a:gd name="connsiteY17" fmla="*/ 180118 h 528099"/>
                <a:gd name="connsiteX18" fmla="*/ 245236 w 964778"/>
                <a:gd name="connsiteY18" fmla="*/ 158655 h 528099"/>
                <a:gd name="connsiteX19" fmla="*/ 205168 w 964778"/>
                <a:gd name="connsiteY19" fmla="*/ 110648 h 528099"/>
                <a:gd name="connsiteX20" fmla="*/ 193230 w 964778"/>
                <a:gd name="connsiteY20" fmla="*/ 76231 h 528099"/>
                <a:gd name="connsiteX21" fmla="*/ 131063 w 964778"/>
                <a:gd name="connsiteY21" fmla="*/ 41941 h 528099"/>
                <a:gd name="connsiteX22" fmla="*/ 211327 w 964778"/>
                <a:gd name="connsiteY22" fmla="*/ 8985 h 528099"/>
                <a:gd name="connsiteX23" fmla="*/ 273049 w 964778"/>
                <a:gd name="connsiteY23" fmla="*/ 28098 h 528099"/>
                <a:gd name="connsiteX24" fmla="*/ 489584 w 964778"/>
                <a:gd name="connsiteY24" fmla="*/ 99980 h 528099"/>
                <a:gd name="connsiteX25" fmla="*/ 632523 w 964778"/>
                <a:gd name="connsiteY25" fmla="*/ 133000 h 528099"/>
                <a:gd name="connsiteX26" fmla="*/ 731392 w 964778"/>
                <a:gd name="connsiteY26" fmla="*/ 157575 h 528099"/>
                <a:gd name="connsiteX27" fmla="*/ 936497 w 964778"/>
                <a:gd name="connsiteY27" fmla="*/ 241713 h 528099"/>
                <a:gd name="connsiteX28" fmla="*/ 952055 w 964778"/>
                <a:gd name="connsiteY28" fmla="*/ 269462 h 528099"/>
                <a:gd name="connsiteX29" fmla="*/ 962088 w 964778"/>
                <a:gd name="connsiteY29" fmla="*/ 304388 h 528099"/>
                <a:gd name="connsiteX30" fmla="*/ 935418 w 964778"/>
                <a:gd name="connsiteY30" fmla="*/ 322930 h 528099"/>
                <a:gd name="connsiteX31" fmla="*/ 758062 w 964778"/>
                <a:gd name="connsiteY31" fmla="*/ 318866 h 528099"/>
                <a:gd name="connsiteX32" fmla="*/ 730059 w 964778"/>
                <a:gd name="connsiteY32" fmla="*/ 353537 h 528099"/>
                <a:gd name="connsiteX33" fmla="*/ 754252 w 964778"/>
                <a:gd name="connsiteY33" fmla="*/ 399067 h 528099"/>
                <a:gd name="connsiteX34" fmla="*/ 766444 w 964778"/>
                <a:gd name="connsiteY34" fmla="*/ 414688 h 528099"/>
                <a:gd name="connsiteX35" fmla="*/ 738441 w 964778"/>
                <a:gd name="connsiteY35" fmla="*/ 528100 h 528099"/>
                <a:gd name="connsiteX36" fmla="*/ 327088 w 964778"/>
                <a:gd name="connsiteY36" fmla="*/ 528100 h 52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4778" h="528099">
                  <a:moveTo>
                    <a:pt x="327024" y="527782"/>
                  </a:moveTo>
                  <a:cubicBezTo>
                    <a:pt x="308736" y="481617"/>
                    <a:pt x="286130" y="437929"/>
                    <a:pt x="259587" y="396717"/>
                  </a:cubicBezTo>
                  <a:cubicBezTo>
                    <a:pt x="250951" y="383319"/>
                    <a:pt x="241998" y="365856"/>
                    <a:pt x="225869" y="366682"/>
                  </a:cubicBezTo>
                  <a:cubicBezTo>
                    <a:pt x="184975" y="368713"/>
                    <a:pt x="169354" y="347441"/>
                    <a:pt x="173544" y="305213"/>
                  </a:cubicBezTo>
                  <a:cubicBezTo>
                    <a:pt x="140017" y="309722"/>
                    <a:pt x="125602" y="377349"/>
                    <a:pt x="83248" y="331375"/>
                  </a:cubicBezTo>
                  <a:cubicBezTo>
                    <a:pt x="78930" y="325978"/>
                    <a:pt x="78294" y="320517"/>
                    <a:pt x="83248" y="315056"/>
                  </a:cubicBezTo>
                  <a:cubicBezTo>
                    <a:pt x="103187" y="289021"/>
                    <a:pt x="123253" y="263112"/>
                    <a:pt x="142938" y="236887"/>
                  </a:cubicBezTo>
                  <a:cubicBezTo>
                    <a:pt x="147891" y="230283"/>
                    <a:pt x="151700" y="221520"/>
                    <a:pt x="141922" y="216567"/>
                  </a:cubicBezTo>
                  <a:cubicBezTo>
                    <a:pt x="132333" y="211741"/>
                    <a:pt x="121348" y="211042"/>
                    <a:pt x="114744" y="222346"/>
                  </a:cubicBezTo>
                  <a:cubicBezTo>
                    <a:pt x="103568" y="241205"/>
                    <a:pt x="87375" y="254286"/>
                    <a:pt x="71627" y="267811"/>
                  </a:cubicBezTo>
                  <a:cubicBezTo>
                    <a:pt x="60451" y="277400"/>
                    <a:pt x="46799" y="281909"/>
                    <a:pt x="39115" y="266161"/>
                  </a:cubicBezTo>
                  <a:cubicBezTo>
                    <a:pt x="20446" y="227997"/>
                    <a:pt x="2730" y="188881"/>
                    <a:pt x="126" y="144685"/>
                  </a:cubicBezTo>
                  <a:cubicBezTo>
                    <a:pt x="-382" y="135413"/>
                    <a:pt x="189" y="124237"/>
                    <a:pt x="10667" y="120872"/>
                  </a:cubicBezTo>
                  <a:cubicBezTo>
                    <a:pt x="18922" y="118205"/>
                    <a:pt x="24637" y="125635"/>
                    <a:pt x="30035" y="131286"/>
                  </a:cubicBezTo>
                  <a:cubicBezTo>
                    <a:pt x="48386" y="150209"/>
                    <a:pt x="67055" y="167418"/>
                    <a:pt x="92709" y="175482"/>
                  </a:cubicBezTo>
                  <a:cubicBezTo>
                    <a:pt x="133857" y="188373"/>
                    <a:pt x="161924" y="159480"/>
                    <a:pt x="196786" y="141001"/>
                  </a:cubicBezTo>
                  <a:cubicBezTo>
                    <a:pt x="204342" y="161575"/>
                    <a:pt x="200786" y="193198"/>
                    <a:pt x="233235" y="190976"/>
                  </a:cubicBezTo>
                  <a:cubicBezTo>
                    <a:pt x="242188" y="190341"/>
                    <a:pt x="251840" y="189389"/>
                    <a:pt x="256539" y="180118"/>
                  </a:cubicBezTo>
                  <a:cubicBezTo>
                    <a:pt x="262762" y="167798"/>
                    <a:pt x="252348" y="163861"/>
                    <a:pt x="245236" y="158655"/>
                  </a:cubicBezTo>
                  <a:cubicBezTo>
                    <a:pt x="228218" y="146209"/>
                    <a:pt x="215074" y="129952"/>
                    <a:pt x="205168" y="110648"/>
                  </a:cubicBezTo>
                  <a:cubicBezTo>
                    <a:pt x="201167" y="99155"/>
                    <a:pt x="197039" y="87788"/>
                    <a:pt x="193230" y="76231"/>
                  </a:cubicBezTo>
                  <a:cubicBezTo>
                    <a:pt x="184149" y="48735"/>
                    <a:pt x="172020" y="26130"/>
                    <a:pt x="131063" y="41941"/>
                  </a:cubicBezTo>
                  <a:cubicBezTo>
                    <a:pt x="156082" y="5047"/>
                    <a:pt x="176593" y="-11716"/>
                    <a:pt x="211327" y="8985"/>
                  </a:cubicBezTo>
                  <a:cubicBezTo>
                    <a:pt x="229996" y="20160"/>
                    <a:pt x="251205" y="27399"/>
                    <a:pt x="273049" y="28098"/>
                  </a:cubicBezTo>
                  <a:cubicBezTo>
                    <a:pt x="351408" y="30574"/>
                    <a:pt x="420369" y="67849"/>
                    <a:pt x="489584" y="99980"/>
                  </a:cubicBezTo>
                  <a:cubicBezTo>
                    <a:pt x="536257" y="121571"/>
                    <a:pt x="584580" y="126650"/>
                    <a:pt x="632523" y="133000"/>
                  </a:cubicBezTo>
                  <a:cubicBezTo>
                    <a:pt x="667003" y="137509"/>
                    <a:pt x="698817" y="147098"/>
                    <a:pt x="731392" y="157575"/>
                  </a:cubicBezTo>
                  <a:cubicBezTo>
                    <a:pt x="801750" y="180245"/>
                    <a:pt x="867663" y="215106"/>
                    <a:pt x="936497" y="241713"/>
                  </a:cubicBezTo>
                  <a:cubicBezTo>
                    <a:pt x="945197" y="248253"/>
                    <a:pt x="935672" y="264510"/>
                    <a:pt x="952055" y="269462"/>
                  </a:cubicBezTo>
                  <a:cubicBezTo>
                    <a:pt x="965326" y="273463"/>
                    <a:pt x="967358" y="290036"/>
                    <a:pt x="962088" y="304388"/>
                  </a:cubicBezTo>
                  <a:cubicBezTo>
                    <a:pt x="957516" y="317024"/>
                    <a:pt x="948054" y="324645"/>
                    <a:pt x="935418" y="322930"/>
                  </a:cubicBezTo>
                  <a:cubicBezTo>
                    <a:pt x="876426" y="314929"/>
                    <a:pt x="817181" y="334677"/>
                    <a:pt x="758062" y="318866"/>
                  </a:cubicBezTo>
                  <a:cubicBezTo>
                    <a:pt x="729360" y="311182"/>
                    <a:pt x="721105" y="323565"/>
                    <a:pt x="730059" y="353537"/>
                  </a:cubicBezTo>
                  <a:cubicBezTo>
                    <a:pt x="735202" y="370682"/>
                    <a:pt x="741679" y="386621"/>
                    <a:pt x="754252" y="399067"/>
                  </a:cubicBezTo>
                  <a:cubicBezTo>
                    <a:pt x="758888" y="403702"/>
                    <a:pt x="762951" y="408973"/>
                    <a:pt x="766444" y="414688"/>
                  </a:cubicBezTo>
                  <a:cubicBezTo>
                    <a:pt x="798004" y="466631"/>
                    <a:pt x="789558" y="501049"/>
                    <a:pt x="738441" y="528100"/>
                  </a:cubicBezTo>
                  <a:cubicBezTo>
                    <a:pt x="601344" y="528100"/>
                    <a:pt x="464184" y="528100"/>
                    <a:pt x="327088" y="52810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CBA1CE30-218D-4AFA-8901-8A4752A69F96}"/>
                </a:ext>
              </a:extLst>
            </p:cNvPr>
            <p:cNvSpPr/>
            <p:nvPr/>
          </p:nvSpPr>
          <p:spPr>
            <a:xfrm>
              <a:off x="11672061" y="1600"/>
              <a:ext cx="518555" cy="1728332"/>
            </a:xfrm>
            <a:custGeom>
              <a:avLst/>
              <a:gdLst>
                <a:gd name="connsiteX0" fmla="*/ 274447 w 518555"/>
                <a:gd name="connsiteY0" fmla="*/ 1064569 h 1728332"/>
                <a:gd name="connsiteX1" fmla="*/ 376999 w 518555"/>
                <a:gd name="connsiteY1" fmla="*/ 922583 h 1728332"/>
                <a:gd name="connsiteX2" fmla="*/ 398780 w 518555"/>
                <a:gd name="connsiteY2" fmla="*/ 932997 h 1728332"/>
                <a:gd name="connsiteX3" fmla="*/ 385445 w 518555"/>
                <a:gd name="connsiteY3" fmla="*/ 963223 h 1728332"/>
                <a:gd name="connsiteX4" fmla="*/ 337503 w 518555"/>
                <a:gd name="connsiteY4" fmla="*/ 991290 h 1728332"/>
                <a:gd name="connsiteX5" fmla="*/ 404051 w 518555"/>
                <a:gd name="connsiteY5" fmla="*/ 1018659 h 1728332"/>
                <a:gd name="connsiteX6" fmla="*/ 427355 w 518555"/>
                <a:gd name="connsiteY6" fmla="*/ 1008625 h 1728332"/>
                <a:gd name="connsiteX7" fmla="*/ 420243 w 518555"/>
                <a:gd name="connsiteY7" fmla="*/ 933568 h 1728332"/>
                <a:gd name="connsiteX8" fmla="*/ 430213 w 518555"/>
                <a:gd name="connsiteY8" fmla="*/ 904548 h 1728332"/>
                <a:gd name="connsiteX9" fmla="*/ 435039 w 518555"/>
                <a:gd name="connsiteY9" fmla="*/ 844795 h 1728332"/>
                <a:gd name="connsiteX10" fmla="*/ 391096 w 518555"/>
                <a:gd name="connsiteY10" fmla="*/ 841874 h 1728332"/>
                <a:gd name="connsiteX11" fmla="*/ 330136 w 518555"/>
                <a:gd name="connsiteY11" fmla="*/ 906771 h 1728332"/>
                <a:gd name="connsiteX12" fmla="*/ 285306 w 518555"/>
                <a:gd name="connsiteY12" fmla="*/ 893626 h 1728332"/>
                <a:gd name="connsiteX13" fmla="*/ 236347 w 518555"/>
                <a:gd name="connsiteY13" fmla="*/ 843715 h 1728332"/>
                <a:gd name="connsiteX14" fmla="*/ 205042 w 518555"/>
                <a:gd name="connsiteY14" fmla="*/ 800599 h 1728332"/>
                <a:gd name="connsiteX15" fmla="*/ 198247 w 518555"/>
                <a:gd name="connsiteY15" fmla="*/ 655437 h 1728332"/>
                <a:gd name="connsiteX16" fmla="*/ 201422 w 518555"/>
                <a:gd name="connsiteY16" fmla="*/ 582602 h 1728332"/>
                <a:gd name="connsiteX17" fmla="*/ 190436 w 518555"/>
                <a:gd name="connsiteY17" fmla="*/ 510212 h 1728332"/>
                <a:gd name="connsiteX18" fmla="*/ 183324 w 518555"/>
                <a:gd name="connsiteY18" fmla="*/ 383465 h 1728332"/>
                <a:gd name="connsiteX19" fmla="*/ 162560 w 518555"/>
                <a:gd name="connsiteY19" fmla="*/ 255702 h 1728332"/>
                <a:gd name="connsiteX20" fmla="*/ 79819 w 518555"/>
                <a:gd name="connsiteY20" fmla="*/ 207887 h 1728332"/>
                <a:gd name="connsiteX21" fmla="*/ 51498 w 518555"/>
                <a:gd name="connsiteY21" fmla="*/ 214999 h 1728332"/>
                <a:gd name="connsiteX22" fmla="*/ 58293 w 518555"/>
                <a:gd name="connsiteY22" fmla="*/ 177152 h 1728332"/>
                <a:gd name="connsiteX23" fmla="*/ 93980 w 518555"/>
                <a:gd name="connsiteY23" fmla="*/ 165849 h 1728332"/>
                <a:gd name="connsiteX24" fmla="*/ 132652 w 518555"/>
                <a:gd name="connsiteY24" fmla="*/ 190996 h 1728332"/>
                <a:gd name="connsiteX25" fmla="*/ 157290 w 518555"/>
                <a:gd name="connsiteY25" fmla="*/ 189980 h 1728332"/>
                <a:gd name="connsiteX26" fmla="*/ 146241 w 518555"/>
                <a:gd name="connsiteY26" fmla="*/ 168199 h 1728332"/>
                <a:gd name="connsiteX27" fmla="*/ 126619 w 518555"/>
                <a:gd name="connsiteY27" fmla="*/ 145148 h 1728332"/>
                <a:gd name="connsiteX28" fmla="*/ 71247 w 518555"/>
                <a:gd name="connsiteY28" fmla="*/ 71805 h 1728332"/>
                <a:gd name="connsiteX29" fmla="*/ 0 w 518555"/>
                <a:gd name="connsiteY29" fmla="*/ 685 h 1728332"/>
                <a:gd name="connsiteX30" fmla="*/ 304736 w 518555"/>
                <a:gd name="connsiteY30" fmla="*/ 685 h 1728332"/>
                <a:gd name="connsiteX31" fmla="*/ 285941 w 518555"/>
                <a:gd name="connsiteY31" fmla="*/ 50596 h 1728332"/>
                <a:gd name="connsiteX32" fmla="*/ 280226 w 518555"/>
                <a:gd name="connsiteY32" fmla="*/ 135496 h 1728332"/>
                <a:gd name="connsiteX33" fmla="*/ 268160 w 518555"/>
                <a:gd name="connsiteY33" fmla="*/ 196457 h 1728332"/>
                <a:gd name="connsiteX34" fmla="*/ 271717 w 518555"/>
                <a:gd name="connsiteY34" fmla="*/ 265418 h 1728332"/>
                <a:gd name="connsiteX35" fmla="*/ 265620 w 518555"/>
                <a:gd name="connsiteY35" fmla="*/ 198235 h 1728332"/>
                <a:gd name="connsiteX36" fmla="*/ 306260 w 518555"/>
                <a:gd name="connsiteY36" fmla="*/ 207252 h 1728332"/>
                <a:gd name="connsiteX37" fmla="*/ 412115 w 518555"/>
                <a:gd name="connsiteY37" fmla="*/ 193790 h 1728332"/>
                <a:gd name="connsiteX38" fmla="*/ 421195 w 518555"/>
                <a:gd name="connsiteY38" fmla="*/ 159690 h 1728332"/>
                <a:gd name="connsiteX39" fmla="*/ 416814 w 518555"/>
                <a:gd name="connsiteY39" fmla="*/ 144259 h 1728332"/>
                <a:gd name="connsiteX40" fmla="*/ 355854 w 518555"/>
                <a:gd name="connsiteY40" fmla="*/ 68122 h 1728332"/>
                <a:gd name="connsiteX41" fmla="*/ 335153 w 518555"/>
                <a:gd name="connsiteY41" fmla="*/ 685 h 1728332"/>
                <a:gd name="connsiteX42" fmla="*/ 497459 w 518555"/>
                <a:gd name="connsiteY42" fmla="*/ 50 h 1728332"/>
                <a:gd name="connsiteX43" fmla="*/ 518541 w 518555"/>
                <a:gd name="connsiteY43" fmla="*/ 23228 h 1728332"/>
                <a:gd name="connsiteX44" fmla="*/ 518096 w 518555"/>
                <a:gd name="connsiteY44" fmla="*/ 246177 h 1728332"/>
                <a:gd name="connsiteX45" fmla="*/ 493141 w 518555"/>
                <a:gd name="connsiteY45" fmla="*/ 252337 h 1728332"/>
                <a:gd name="connsiteX46" fmla="*/ 461264 w 518555"/>
                <a:gd name="connsiteY46" fmla="*/ 273927 h 1728332"/>
                <a:gd name="connsiteX47" fmla="*/ 411099 w 518555"/>
                <a:gd name="connsiteY47" fmla="*/ 303899 h 1728332"/>
                <a:gd name="connsiteX48" fmla="*/ 385826 w 518555"/>
                <a:gd name="connsiteY48" fmla="*/ 323584 h 1728332"/>
                <a:gd name="connsiteX49" fmla="*/ 315023 w 518555"/>
                <a:gd name="connsiteY49" fmla="*/ 370955 h 1728332"/>
                <a:gd name="connsiteX50" fmla="*/ 295021 w 518555"/>
                <a:gd name="connsiteY50" fmla="*/ 369241 h 1728332"/>
                <a:gd name="connsiteX51" fmla="*/ 329946 w 518555"/>
                <a:gd name="connsiteY51" fmla="*/ 536628 h 1728332"/>
                <a:gd name="connsiteX52" fmla="*/ 360299 w 518555"/>
                <a:gd name="connsiteY52" fmla="*/ 638736 h 1728332"/>
                <a:gd name="connsiteX53" fmla="*/ 440182 w 518555"/>
                <a:gd name="connsiteY53" fmla="*/ 731510 h 1728332"/>
                <a:gd name="connsiteX54" fmla="*/ 518160 w 518555"/>
                <a:gd name="connsiteY54" fmla="*/ 753481 h 1728332"/>
                <a:gd name="connsiteX55" fmla="*/ 518160 w 518555"/>
                <a:gd name="connsiteY55" fmla="*/ 778056 h 1728332"/>
                <a:gd name="connsiteX56" fmla="*/ 518160 w 518555"/>
                <a:gd name="connsiteY56" fmla="*/ 851716 h 1728332"/>
                <a:gd name="connsiteX57" fmla="*/ 518160 w 518555"/>
                <a:gd name="connsiteY57" fmla="*/ 868099 h 1728332"/>
                <a:gd name="connsiteX58" fmla="*/ 518160 w 518555"/>
                <a:gd name="connsiteY58" fmla="*/ 974462 h 1728332"/>
                <a:gd name="connsiteX59" fmla="*/ 518287 w 518555"/>
                <a:gd name="connsiteY59" fmla="*/ 1571810 h 1728332"/>
                <a:gd name="connsiteX60" fmla="*/ 487680 w 518555"/>
                <a:gd name="connsiteY60" fmla="*/ 1659377 h 1728332"/>
                <a:gd name="connsiteX61" fmla="*/ 480123 w 518555"/>
                <a:gd name="connsiteY61" fmla="*/ 1698429 h 1728332"/>
                <a:gd name="connsiteX62" fmla="*/ 448755 w 518555"/>
                <a:gd name="connsiteY62" fmla="*/ 1728147 h 1728332"/>
                <a:gd name="connsiteX63" fmla="*/ 426403 w 518555"/>
                <a:gd name="connsiteY63" fmla="*/ 1691762 h 1728332"/>
                <a:gd name="connsiteX64" fmla="*/ 396494 w 518555"/>
                <a:gd name="connsiteY64" fmla="*/ 1610418 h 1728332"/>
                <a:gd name="connsiteX65" fmla="*/ 383667 w 518555"/>
                <a:gd name="connsiteY65" fmla="*/ 1558094 h 1728332"/>
                <a:gd name="connsiteX66" fmla="*/ 381127 w 518555"/>
                <a:gd name="connsiteY66" fmla="*/ 1506404 h 1728332"/>
                <a:gd name="connsiteX67" fmla="*/ 365887 w 518555"/>
                <a:gd name="connsiteY67" fmla="*/ 1457319 h 1728332"/>
                <a:gd name="connsiteX68" fmla="*/ 329756 w 518555"/>
                <a:gd name="connsiteY68" fmla="*/ 1252848 h 1728332"/>
                <a:gd name="connsiteX69" fmla="*/ 310959 w 518555"/>
                <a:gd name="connsiteY69" fmla="*/ 1175695 h 1728332"/>
                <a:gd name="connsiteX70" fmla="*/ 297307 w 518555"/>
                <a:gd name="connsiteY70" fmla="*/ 1113592 h 1728332"/>
                <a:gd name="connsiteX71" fmla="*/ 274447 w 518555"/>
                <a:gd name="connsiteY71" fmla="*/ 1064506 h 172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18555" h="1728332">
                  <a:moveTo>
                    <a:pt x="274447" y="1064569"/>
                  </a:moveTo>
                  <a:cubicBezTo>
                    <a:pt x="269304" y="1002847"/>
                    <a:pt x="320993" y="931536"/>
                    <a:pt x="376999" y="922583"/>
                  </a:cubicBezTo>
                  <a:cubicBezTo>
                    <a:pt x="386906" y="920995"/>
                    <a:pt x="395478" y="922138"/>
                    <a:pt x="398780" y="932997"/>
                  </a:cubicBezTo>
                  <a:cubicBezTo>
                    <a:pt x="402971" y="946713"/>
                    <a:pt x="396557" y="956619"/>
                    <a:pt x="385445" y="963223"/>
                  </a:cubicBezTo>
                  <a:cubicBezTo>
                    <a:pt x="370459" y="972176"/>
                    <a:pt x="351155" y="972430"/>
                    <a:pt x="337503" y="991290"/>
                  </a:cubicBezTo>
                  <a:cubicBezTo>
                    <a:pt x="360045" y="1002085"/>
                    <a:pt x="384937" y="1001894"/>
                    <a:pt x="404051" y="1018659"/>
                  </a:cubicBezTo>
                  <a:cubicBezTo>
                    <a:pt x="412115" y="1025707"/>
                    <a:pt x="430085" y="1018659"/>
                    <a:pt x="427355" y="1008625"/>
                  </a:cubicBezTo>
                  <a:cubicBezTo>
                    <a:pt x="420624" y="984051"/>
                    <a:pt x="464947" y="955349"/>
                    <a:pt x="420243" y="933568"/>
                  </a:cubicBezTo>
                  <a:cubicBezTo>
                    <a:pt x="408115" y="927663"/>
                    <a:pt x="421322" y="911597"/>
                    <a:pt x="430213" y="904548"/>
                  </a:cubicBezTo>
                  <a:cubicBezTo>
                    <a:pt x="453517" y="886133"/>
                    <a:pt x="449072" y="866639"/>
                    <a:pt x="435039" y="844795"/>
                  </a:cubicBezTo>
                  <a:cubicBezTo>
                    <a:pt x="421005" y="822951"/>
                    <a:pt x="409639" y="819395"/>
                    <a:pt x="391096" y="841874"/>
                  </a:cubicBezTo>
                  <a:cubicBezTo>
                    <a:pt x="372301" y="864607"/>
                    <a:pt x="360045" y="894388"/>
                    <a:pt x="330136" y="906771"/>
                  </a:cubicBezTo>
                  <a:cubicBezTo>
                    <a:pt x="310007" y="915090"/>
                    <a:pt x="296164" y="913947"/>
                    <a:pt x="285306" y="893626"/>
                  </a:cubicBezTo>
                  <a:cubicBezTo>
                    <a:pt x="273558" y="871719"/>
                    <a:pt x="256222" y="856288"/>
                    <a:pt x="236347" y="843715"/>
                  </a:cubicBezTo>
                  <a:cubicBezTo>
                    <a:pt x="208724" y="844096"/>
                    <a:pt x="208915" y="817299"/>
                    <a:pt x="205042" y="800599"/>
                  </a:cubicBezTo>
                  <a:cubicBezTo>
                    <a:pt x="194056" y="753164"/>
                    <a:pt x="192722" y="704269"/>
                    <a:pt x="198247" y="655437"/>
                  </a:cubicBezTo>
                  <a:cubicBezTo>
                    <a:pt x="223012" y="632450"/>
                    <a:pt x="216281" y="606034"/>
                    <a:pt x="201422" y="582602"/>
                  </a:cubicBezTo>
                  <a:cubicBezTo>
                    <a:pt x="186499" y="559043"/>
                    <a:pt x="188722" y="537263"/>
                    <a:pt x="190436" y="510212"/>
                  </a:cubicBezTo>
                  <a:cubicBezTo>
                    <a:pt x="193040" y="468682"/>
                    <a:pt x="200406" y="425502"/>
                    <a:pt x="183324" y="383465"/>
                  </a:cubicBezTo>
                  <a:cubicBezTo>
                    <a:pt x="167005" y="343333"/>
                    <a:pt x="171831" y="297930"/>
                    <a:pt x="162560" y="255702"/>
                  </a:cubicBezTo>
                  <a:cubicBezTo>
                    <a:pt x="153035" y="212268"/>
                    <a:pt x="117411" y="191313"/>
                    <a:pt x="79819" y="207887"/>
                  </a:cubicBezTo>
                  <a:cubicBezTo>
                    <a:pt x="70612" y="211951"/>
                    <a:pt x="62230" y="230683"/>
                    <a:pt x="51498" y="214999"/>
                  </a:cubicBezTo>
                  <a:cubicBezTo>
                    <a:pt x="43370" y="203124"/>
                    <a:pt x="51244" y="188456"/>
                    <a:pt x="58293" y="177152"/>
                  </a:cubicBezTo>
                  <a:cubicBezTo>
                    <a:pt x="66866" y="163436"/>
                    <a:pt x="79121" y="156197"/>
                    <a:pt x="93980" y="165849"/>
                  </a:cubicBezTo>
                  <a:cubicBezTo>
                    <a:pt x="106870" y="174231"/>
                    <a:pt x="117284" y="186995"/>
                    <a:pt x="132652" y="190996"/>
                  </a:cubicBezTo>
                  <a:cubicBezTo>
                    <a:pt x="141033" y="193218"/>
                    <a:pt x="151447" y="199378"/>
                    <a:pt x="157290" y="189980"/>
                  </a:cubicBezTo>
                  <a:cubicBezTo>
                    <a:pt x="164338" y="178740"/>
                    <a:pt x="152082" y="174485"/>
                    <a:pt x="146241" y="168199"/>
                  </a:cubicBezTo>
                  <a:cubicBezTo>
                    <a:pt x="139192" y="160579"/>
                    <a:pt x="125667" y="151562"/>
                    <a:pt x="126619" y="145148"/>
                  </a:cubicBezTo>
                  <a:cubicBezTo>
                    <a:pt x="133604" y="97015"/>
                    <a:pt x="94552" y="92253"/>
                    <a:pt x="71247" y="71805"/>
                  </a:cubicBezTo>
                  <a:cubicBezTo>
                    <a:pt x="46228" y="49771"/>
                    <a:pt x="23622" y="24561"/>
                    <a:pt x="0" y="685"/>
                  </a:cubicBezTo>
                  <a:cubicBezTo>
                    <a:pt x="101600" y="685"/>
                    <a:pt x="203136" y="685"/>
                    <a:pt x="304736" y="685"/>
                  </a:cubicBezTo>
                  <a:cubicBezTo>
                    <a:pt x="319278" y="26276"/>
                    <a:pt x="298831" y="37833"/>
                    <a:pt x="285941" y="50596"/>
                  </a:cubicBezTo>
                  <a:cubicBezTo>
                    <a:pt x="244475" y="91745"/>
                    <a:pt x="244094" y="91935"/>
                    <a:pt x="280226" y="135496"/>
                  </a:cubicBezTo>
                  <a:cubicBezTo>
                    <a:pt x="298132" y="157086"/>
                    <a:pt x="293688" y="179565"/>
                    <a:pt x="268160" y="196457"/>
                  </a:cubicBezTo>
                  <a:cubicBezTo>
                    <a:pt x="232791" y="224841"/>
                    <a:pt x="272859" y="246558"/>
                    <a:pt x="271717" y="265418"/>
                  </a:cubicBezTo>
                  <a:cubicBezTo>
                    <a:pt x="270129" y="247384"/>
                    <a:pt x="237109" y="226810"/>
                    <a:pt x="265620" y="198235"/>
                  </a:cubicBezTo>
                  <a:cubicBezTo>
                    <a:pt x="281813" y="187694"/>
                    <a:pt x="293560" y="196393"/>
                    <a:pt x="306260" y="207252"/>
                  </a:cubicBezTo>
                  <a:cubicBezTo>
                    <a:pt x="331216" y="228461"/>
                    <a:pt x="391478" y="220015"/>
                    <a:pt x="412115" y="193790"/>
                  </a:cubicBezTo>
                  <a:cubicBezTo>
                    <a:pt x="419926" y="183820"/>
                    <a:pt x="422910" y="172517"/>
                    <a:pt x="421195" y="159690"/>
                  </a:cubicBezTo>
                  <a:cubicBezTo>
                    <a:pt x="420433" y="154292"/>
                    <a:pt x="416878" y="149149"/>
                    <a:pt x="416814" y="144259"/>
                  </a:cubicBezTo>
                  <a:cubicBezTo>
                    <a:pt x="416623" y="100000"/>
                    <a:pt x="400368" y="76441"/>
                    <a:pt x="355854" y="68122"/>
                  </a:cubicBezTo>
                  <a:cubicBezTo>
                    <a:pt x="322580" y="61899"/>
                    <a:pt x="316674" y="29641"/>
                    <a:pt x="335153" y="685"/>
                  </a:cubicBezTo>
                  <a:cubicBezTo>
                    <a:pt x="389255" y="685"/>
                    <a:pt x="443357" y="1828"/>
                    <a:pt x="497459" y="50"/>
                  </a:cubicBezTo>
                  <a:cubicBezTo>
                    <a:pt x="515938" y="-585"/>
                    <a:pt x="518795" y="4686"/>
                    <a:pt x="518541" y="23228"/>
                  </a:cubicBezTo>
                  <a:cubicBezTo>
                    <a:pt x="517334" y="97523"/>
                    <a:pt x="518096" y="171882"/>
                    <a:pt x="518096" y="246177"/>
                  </a:cubicBezTo>
                  <a:cubicBezTo>
                    <a:pt x="510667" y="252464"/>
                    <a:pt x="502603" y="254115"/>
                    <a:pt x="493141" y="252337"/>
                  </a:cubicBezTo>
                  <a:cubicBezTo>
                    <a:pt x="476948" y="249352"/>
                    <a:pt x="465328" y="257099"/>
                    <a:pt x="461264" y="273927"/>
                  </a:cubicBezTo>
                  <a:cubicBezTo>
                    <a:pt x="454216" y="303645"/>
                    <a:pt x="439674" y="315202"/>
                    <a:pt x="411099" y="303899"/>
                  </a:cubicBezTo>
                  <a:cubicBezTo>
                    <a:pt x="395859" y="297867"/>
                    <a:pt x="388048" y="305868"/>
                    <a:pt x="385826" y="323584"/>
                  </a:cubicBezTo>
                  <a:cubicBezTo>
                    <a:pt x="379222" y="376035"/>
                    <a:pt x="360553" y="388100"/>
                    <a:pt x="315023" y="370955"/>
                  </a:cubicBezTo>
                  <a:cubicBezTo>
                    <a:pt x="310261" y="369177"/>
                    <a:pt x="305816" y="366193"/>
                    <a:pt x="295021" y="369241"/>
                  </a:cubicBezTo>
                  <a:cubicBezTo>
                    <a:pt x="299657" y="426074"/>
                    <a:pt x="300038" y="484494"/>
                    <a:pt x="329946" y="536628"/>
                  </a:cubicBezTo>
                  <a:cubicBezTo>
                    <a:pt x="347980" y="568124"/>
                    <a:pt x="363665" y="598160"/>
                    <a:pt x="360299" y="638736"/>
                  </a:cubicBezTo>
                  <a:cubicBezTo>
                    <a:pt x="356743" y="681726"/>
                    <a:pt x="400304" y="721223"/>
                    <a:pt x="440182" y="731510"/>
                  </a:cubicBezTo>
                  <a:cubicBezTo>
                    <a:pt x="466090" y="738178"/>
                    <a:pt x="495236" y="734368"/>
                    <a:pt x="518160" y="753481"/>
                  </a:cubicBezTo>
                  <a:cubicBezTo>
                    <a:pt x="518160" y="761673"/>
                    <a:pt x="518160" y="769864"/>
                    <a:pt x="518160" y="778056"/>
                  </a:cubicBezTo>
                  <a:cubicBezTo>
                    <a:pt x="497522" y="802631"/>
                    <a:pt x="508191" y="827142"/>
                    <a:pt x="518160" y="851716"/>
                  </a:cubicBezTo>
                  <a:cubicBezTo>
                    <a:pt x="518160" y="857177"/>
                    <a:pt x="518160" y="862638"/>
                    <a:pt x="518160" y="868099"/>
                  </a:cubicBezTo>
                  <a:cubicBezTo>
                    <a:pt x="495998" y="903532"/>
                    <a:pt x="506032" y="939029"/>
                    <a:pt x="518160" y="974462"/>
                  </a:cubicBezTo>
                  <a:cubicBezTo>
                    <a:pt x="518160" y="1173599"/>
                    <a:pt x="518223" y="1372673"/>
                    <a:pt x="518287" y="1571810"/>
                  </a:cubicBezTo>
                  <a:cubicBezTo>
                    <a:pt x="491554" y="1594289"/>
                    <a:pt x="474663" y="1620133"/>
                    <a:pt x="487680" y="1659377"/>
                  </a:cubicBezTo>
                  <a:cubicBezTo>
                    <a:pt x="491998" y="1672458"/>
                    <a:pt x="485648" y="1685983"/>
                    <a:pt x="480123" y="1698429"/>
                  </a:cubicBezTo>
                  <a:cubicBezTo>
                    <a:pt x="473583" y="1713161"/>
                    <a:pt x="468122" y="1730306"/>
                    <a:pt x="448755" y="1728147"/>
                  </a:cubicBezTo>
                  <a:cubicBezTo>
                    <a:pt x="428625" y="1725925"/>
                    <a:pt x="428434" y="1708589"/>
                    <a:pt x="426403" y="1691762"/>
                  </a:cubicBezTo>
                  <a:cubicBezTo>
                    <a:pt x="422846" y="1662171"/>
                    <a:pt x="416306" y="1633278"/>
                    <a:pt x="396494" y="1610418"/>
                  </a:cubicBezTo>
                  <a:cubicBezTo>
                    <a:pt x="383413" y="1595368"/>
                    <a:pt x="383731" y="1576382"/>
                    <a:pt x="383667" y="1558094"/>
                  </a:cubicBezTo>
                  <a:cubicBezTo>
                    <a:pt x="383667" y="1540758"/>
                    <a:pt x="388112" y="1523296"/>
                    <a:pt x="381127" y="1506404"/>
                  </a:cubicBezTo>
                  <a:cubicBezTo>
                    <a:pt x="371475" y="1491672"/>
                    <a:pt x="367347" y="1474972"/>
                    <a:pt x="365887" y="1457319"/>
                  </a:cubicBezTo>
                  <a:cubicBezTo>
                    <a:pt x="354330" y="1389056"/>
                    <a:pt x="332105" y="1323079"/>
                    <a:pt x="329756" y="1252848"/>
                  </a:cubicBezTo>
                  <a:cubicBezTo>
                    <a:pt x="328867" y="1226051"/>
                    <a:pt x="328930" y="1198174"/>
                    <a:pt x="310959" y="1175695"/>
                  </a:cubicBezTo>
                  <a:cubicBezTo>
                    <a:pt x="296482" y="1157597"/>
                    <a:pt x="320421" y="1129594"/>
                    <a:pt x="297307" y="1113592"/>
                  </a:cubicBezTo>
                  <a:cubicBezTo>
                    <a:pt x="281749" y="1101463"/>
                    <a:pt x="275781" y="1084254"/>
                    <a:pt x="274447" y="106450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9F730E1F-D3EF-4AF6-91ED-739F9C885FAF}"/>
                </a:ext>
              </a:extLst>
            </p:cNvPr>
            <p:cNvSpPr/>
            <p:nvPr/>
          </p:nvSpPr>
          <p:spPr>
            <a:xfrm>
              <a:off x="591367" y="6976442"/>
              <a:ext cx="1245056" cy="389275"/>
            </a:xfrm>
            <a:custGeom>
              <a:avLst/>
              <a:gdLst>
                <a:gd name="connsiteX0" fmla="*/ 980067 w 1245056"/>
                <a:gd name="connsiteY0" fmla="*/ 217444 h 389275"/>
                <a:gd name="connsiteX1" fmla="*/ 1126753 w 1245056"/>
                <a:gd name="connsiteY1" fmla="*/ 235732 h 389275"/>
                <a:gd name="connsiteX2" fmla="*/ 1158947 w 1245056"/>
                <a:gd name="connsiteY2" fmla="*/ 231033 h 389275"/>
                <a:gd name="connsiteX3" fmla="*/ 1220415 w 1245056"/>
                <a:gd name="connsiteY3" fmla="*/ 247479 h 389275"/>
                <a:gd name="connsiteX4" fmla="*/ 1245053 w 1245056"/>
                <a:gd name="connsiteY4" fmla="*/ 261005 h 389275"/>
                <a:gd name="connsiteX5" fmla="*/ 1219399 w 1245056"/>
                <a:gd name="connsiteY5" fmla="*/ 277451 h 389275"/>
                <a:gd name="connsiteX6" fmla="*/ 1109671 w 1245056"/>
                <a:gd name="connsiteY6" fmla="*/ 389275 h 389275"/>
                <a:gd name="connsiteX7" fmla="*/ 65985 w 1245056"/>
                <a:gd name="connsiteY7" fmla="*/ 389149 h 389275"/>
                <a:gd name="connsiteX8" fmla="*/ 80463 w 1245056"/>
                <a:gd name="connsiteY8" fmla="*/ 282341 h 389275"/>
                <a:gd name="connsiteX9" fmla="*/ 89924 w 1245056"/>
                <a:gd name="connsiteY9" fmla="*/ 287167 h 389275"/>
                <a:gd name="connsiteX10" fmla="*/ 104085 w 1245056"/>
                <a:gd name="connsiteY10" fmla="*/ 324442 h 389275"/>
                <a:gd name="connsiteX11" fmla="*/ 132787 w 1245056"/>
                <a:gd name="connsiteY11" fmla="*/ 295930 h 389275"/>
                <a:gd name="connsiteX12" fmla="*/ 168156 w 1245056"/>
                <a:gd name="connsiteY12" fmla="*/ 253639 h 389275"/>
                <a:gd name="connsiteX13" fmla="*/ 177491 w 1245056"/>
                <a:gd name="connsiteY13" fmla="*/ 222334 h 389275"/>
                <a:gd name="connsiteX14" fmla="*/ 146757 w 1245056"/>
                <a:gd name="connsiteY14" fmla="*/ 211665 h 389275"/>
                <a:gd name="connsiteX15" fmla="*/ 6422 w 1245056"/>
                <a:gd name="connsiteY15" fmla="*/ 143784 h 389275"/>
                <a:gd name="connsiteX16" fmla="*/ 3628 w 1245056"/>
                <a:gd name="connsiteY16" fmla="*/ 117939 h 389275"/>
                <a:gd name="connsiteX17" fmla="*/ 26424 w 1245056"/>
                <a:gd name="connsiteY17" fmla="*/ 106445 h 389275"/>
                <a:gd name="connsiteX18" fmla="*/ 164664 w 1245056"/>
                <a:gd name="connsiteY18" fmla="*/ 173311 h 389275"/>
                <a:gd name="connsiteX19" fmla="*/ 216543 w 1245056"/>
                <a:gd name="connsiteY19" fmla="*/ 175089 h 389275"/>
                <a:gd name="connsiteX20" fmla="*/ 288298 w 1245056"/>
                <a:gd name="connsiteY20" fmla="*/ 75584 h 389275"/>
                <a:gd name="connsiteX21" fmla="*/ 340114 w 1245056"/>
                <a:gd name="connsiteY21" fmla="*/ 29038 h 389275"/>
                <a:gd name="connsiteX22" fmla="*/ 359736 w 1245056"/>
                <a:gd name="connsiteY22" fmla="*/ 12274 h 389275"/>
                <a:gd name="connsiteX23" fmla="*/ 490482 w 1245056"/>
                <a:gd name="connsiteY23" fmla="*/ 654 h 389275"/>
                <a:gd name="connsiteX24" fmla="*/ 546680 w 1245056"/>
                <a:gd name="connsiteY24" fmla="*/ 19450 h 389275"/>
                <a:gd name="connsiteX25" fmla="*/ 647899 w 1245056"/>
                <a:gd name="connsiteY25" fmla="*/ 117431 h 389275"/>
                <a:gd name="connsiteX26" fmla="*/ 697619 w 1245056"/>
                <a:gd name="connsiteY26" fmla="*/ 164611 h 389275"/>
                <a:gd name="connsiteX27" fmla="*/ 873768 w 1245056"/>
                <a:gd name="connsiteY27" fmla="*/ 205696 h 389275"/>
                <a:gd name="connsiteX28" fmla="*/ 941078 w 1245056"/>
                <a:gd name="connsiteY28" fmla="*/ 196044 h 389275"/>
                <a:gd name="connsiteX29" fmla="*/ 980067 w 1245056"/>
                <a:gd name="connsiteY29" fmla="*/ 217444 h 3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5056" h="389275">
                  <a:moveTo>
                    <a:pt x="980067" y="217444"/>
                  </a:moveTo>
                  <a:cubicBezTo>
                    <a:pt x="1024771" y="262593"/>
                    <a:pt x="1072714" y="276118"/>
                    <a:pt x="1126753" y="235732"/>
                  </a:cubicBezTo>
                  <a:cubicBezTo>
                    <a:pt x="1136404" y="228493"/>
                    <a:pt x="1148469" y="223985"/>
                    <a:pt x="1158947" y="231033"/>
                  </a:cubicBezTo>
                  <a:cubicBezTo>
                    <a:pt x="1178188" y="243987"/>
                    <a:pt x="1199206" y="244304"/>
                    <a:pt x="1220415" y="247479"/>
                  </a:cubicBezTo>
                  <a:cubicBezTo>
                    <a:pt x="1228988" y="248749"/>
                    <a:pt x="1244799" y="248940"/>
                    <a:pt x="1245053" y="261005"/>
                  </a:cubicBezTo>
                  <a:cubicBezTo>
                    <a:pt x="1245307" y="276055"/>
                    <a:pt x="1231337" y="276245"/>
                    <a:pt x="1219399" y="277451"/>
                  </a:cubicBezTo>
                  <a:cubicBezTo>
                    <a:pt x="1187395" y="280626"/>
                    <a:pt x="1115259" y="354986"/>
                    <a:pt x="1109671" y="389275"/>
                  </a:cubicBezTo>
                  <a:cubicBezTo>
                    <a:pt x="761754" y="389275"/>
                    <a:pt x="413838" y="389149"/>
                    <a:pt x="65985" y="389149"/>
                  </a:cubicBezTo>
                  <a:cubicBezTo>
                    <a:pt x="65794" y="352953"/>
                    <a:pt x="68652" y="317330"/>
                    <a:pt x="80463" y="282341"/>
                  </a:cubicBezTo>
                  <a:cubicBezTo>
                    <a:pt x="85606" y="284881"/>
                    <a:pt x="88337" y="285452"/>
                    <a:pt x="89924" y="287167"/>
                  </a:cubicBezTo>
                  <a:cubicBezTo>
                    <a:pt x="99576" y="297708"/>
                    <a:pt x="84146" y="321394"/>
                    <a:pt x="104085" y="324442"/>
                  </a:cubicBezTo>
                  <a:cubicBezTo>
                    <a:pt x="120722" y="326982"/>
                    <a:pt x="124214" y="307043"/>
                    <a:pt x="132787" y="295930"/>
                  </a:cubicBezTo>
                  <a:cubicBezTo>
                    <a:pt x="144026" y="281325"/>
                    <a:pt x="156726" y="268117"/>
                    <a:pt x="168156" y="253639"/>
                  </a:cubicBezTo>
                  <a:cubicBezTo>
                    <a:pt x="175078" y="244812"/>
                    <a:pt x="187016" y="236494"/>
                    <a:pt x="177491" y="222334"/>
                  </a:cubicBezTo>
                  <a:cubicBezTo>
                    <a:pt x="169998" y="211157"/>
                    <a:pt x="158250" y="208299"/>
                    <a:pt x="146757" y="211665"/>
                  </a:cubicBezTo>
                  <a:cubicBezTo>
                    <a:pt x="82685" y="230271"/>
                    <a:pt x="51824" y="169564"/>
                    <a:pt x="6422" y="143784"/>
                  </a:cubicBezTo>
                  <a:cubicBezTo>
                    <a:pt x="-1389" y="139338"/>
                    <a:pt x="-1770" y="127210"/>
                    <a:pt x="3628" y="117939"/>
                  </a:cubicBezTo>
                  <a:cubicBezTo>
                    <a:pt x="8835" y="109048"/>
                    <a:pt x="17471" y="104477"/>
                    <a:pt x="26424" y="106445"/>
                  </a:cubicBezTo>
                  <a:cubicBezTo>
                    <a:pt x="76970" y="117748"/>
                    <a:pt x="134565" y="110255"/>
                    <a:pt x="164664" y="173311"/>
                  </a:cubicBezTo>
                  <a:cubicBezTo>
                    <a:pt x="177935" y="201124"/>
                    <a:pt x="199589" y="197378"/>
                    <a:pt x="216543" y="175089"/>
                  </a:cubicBezTo>
                  <a:cubicBezTo>
                    <a:pt x="241308" y="142640"/>
                    <a:pt x="264803" y="109112"/>
                    <a:pt x="288298" y="75584"/>
                  </a:cubicBezTo>
                  <a:cubicBezTo>
                    <a:pt x="302268" y="55645"/>
                    <a:pt x="318778" y="39325"/>
                    <a:pt x="340114" y="29038"/>
                  </a:cubicBezTo>
                  <a:cubicBezTo>
                    <a:pt x="344369" y="20339"/>
                    <a:pt x="349893" y="11385"/>
                    <a:pt x="359736" y="12274"/>
                  </a:cubicBezTo>
                  <a:cubicBezTo>
                    <a:pt x="403995" y="16021"/>
                    <a:pt x="446223" y="-3791"/>
                    <a:pt x="490482" y="654"/>
                  </a:cubicBezTo>
                  <a:cubicBezTo>
                    <a:pt x="510802" y="2685"/>
                    <a:pt x="528328" y="14434"/>
                    <a:pt x="546680" y="19450"/>
                  </a:cubicBezTo>
                  <a:cubicBezTo>
                    <a:pt x="598178" y="33420"/>
                    <a:pt x="636596" y="54438"/>
                    <a:pt x="647899" y="117431"/>
                  </a:cubicBezTo>
                  <a:cubicBezTo>
                    <a:pt x="651772" y="139148"/>
                    <a:pt x="675585" y="157246"/>
                    <a:pt x="697619" y="164611"/>
                  </a:cubicBezTo>
                  <a:cubicBezTo>
                    <a:pt x="755023" y="183788"/>
                    <a:pt x="810586" y="212745"/>
                    <a:pt x="873768" y="205696"/>
                  </a:cubicBezTo>
                  <a:cubicBezTo>
                    <a:pt x="896374" y="203156"/>
                    <a:pt x="918980" y="203347"/>
                    <a:pt x="941078" y="196044"/>
                  </a:cubicBezTo>
                  <a:cubicBezTo>
                    <a:pt x="959366" y="190011"/>
                    <a:pt x="977083" y="189313"/>
                    <a:pt x="980067" y="21744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="" xmlns:a16="http://schemas.microsoft.com/office/drawing/2014/main" id="{35217E5B-D3F6-4F2B-9078-31E1160FAAEB}"/>
                </a:ext>
              </a:extLst>
            </p:cNvPr>
            <p:cNvSpPr/>
            <p:nvPr/>
          </p:nvSpPr>
          <p:spPr>
            <a:xfrm>
              <a:off x="2862827" y="1143"/>
              <a:ext cx="692083" cy="744233"/>
            </a:xfrm>
            <a:custGeom>
              <a:avLst/>
              <a:gdLst>
                <a:gd name="connsiteX0" fmla="*/ 680663 w 692083"/>
                <a:gd name="connsiteY0" fmla="*/ 654752 h 744233"/>
                <a:gd name="connsiteX1" fmla="*/ 673043 w 692083"/>
                <a:gd name="connsiteY1" fmla="*/ 736540 h 744233"/>
                <a:gd name="connsiteX2" fmla="*/ 621544 w 692083"/>
                <a:gd name="connsiteY2" fmla="*/ 721554 h 744233"/>
                <a:gd name="connsiteX3" fmla="*/ 551250 w 692083"/>
                <a:gd name="connsiteY3" fmla="*/ 720220 h 744233"/>
                <a:gd name="connsiteX4" fmla="*/ 551250 w 692083"/>
                <a:gd name="connsiteY4" fmla="*/ 720220 h 744233"/>
                <a:gd name="connsiteX5" fmla="*/ 484829 w 692083"/>
                <a:gd name="connsiteY5" fmla="*/ 714442 h 744233"/>
                <a:gd name="connsiteX6" fmla="*/ 479622 w 692083"/>
                <a:gd name="connsiteY6" fmla="*/ 655387 h 744233"/>
                <a:gd name="connsiteX7" fmla="*/ 529850 w 692083"/>
                <a:gd name="connsiteY7" fmla="*/ 541277 h 744233"/>
                <a:gd name="connsiteX8" fmla="*/ 489083 w 692083"/>
                <a:gd name="connsiteY8" fmla="*/ 556580 h 744233"/>
                <a:gd name="connsiteX9" fmla="*/ 382276 w 692083"/>
                <a:gd name="connsiteY9" fmla="*/ 559311 h 744233"/>
                <a:gd name="connsiteX10" fmla="*/ 360813 w 692083"/>
                <a:gd name="connsiteY10" fmla="*/ 556517 h 744233"/>
                <a:gd name="connsiteX11" fmla="*/ 258324 w 692083"/>
                <a:gd name="connsiteY11" fmla="*/ 462409 h 744233"/>
                <a:gd name="connsiteX12" fmla="*/ 158566 w 692083"/>
                <a:gd name="connsiteY12" fmla="*/ 350966 h 744233"/>
                <a:gd name="connsiteX13" fmla="*/ 95510 w 692083"/>
                <a:gd name="connsiteY13" fmla="*/ 222950 h 744233"/>
                <a:gd name="connsiteX14" fmla="*/ 28835 w 692083"/>
                <a:gd name="connsiteY14" fmla="*/ 157290 h 744233"/>
                <a:gd name="connsiteX15" fmla="*/ 2991 w 692083"/>
                <a:gd name="connsiteY15" fmla="*/ 119952 h 744233"/>
                <a:gd name="connsiteX16" fmla="*/ 56013 w 692083"/>
                <a:gd name="connsiteY16" fmla="*/ 88138 h 744233"/>
                <a:gd name="connsiteX17" fmla="*/ 159772 w 692083"/>
                <a:gd name="connsiteY17" fmla="*/ 135065 h 744233"/>
                <a:gd name="connsiteX18" fmla="*/ 180727 w 692083"/>
                <a:gd name="connsiteY18" fmla="*/ 140590 h 744233"/>
                <a:gd name="connsiteX19" fmla="*/ 216478 w 692083"/>
                <a:gd name="connsiteY19" fmla="*/ 146241 h 744233"/>
                <a:gd name="connsiteX20" fmla="*/ 225749 w 692083"/>
                <a:gd name="connsiteY20" fmla="*/ 158878 h 744233"/>
                <a:gd name="connsiteX21" fmla="*/ 314903 w 692083"/>
                <a:gd name="connsiteY21" fmla="*/ 228538 h 744233"/>
                <a:gd name="connsiteX22" fmla="*/ 223526 w 692083"/>
                <a:gd name="connsiteY22" fmla="*/ 0 h 744233"/>
                <a:gd name="connsiteX23" fmla="*/ 436823 w 692083"/>
                <a:gd name="connsiteY23" fmla="*/ 0 h 744233"/>
                <a:gd name="connsiteX24" fmla="*/ 565283 w 692083"/>
                <a:gd name="connsiteY24" fmla="*/ 157925 h 744233"/>
                <a:gd name="connsiteX25" fmla="*/ 563823 w 692083"/>
                <a:gd name="connsiteY25" fmla="*/ 210821 h 744233"/>
                <a:gd name="connsiteX26" fmla="*/ 553472 w 692083"/>
                <a:gd name="connsiteY26" fmla="*/ 234951 h 744233"/>
                <a:gd name="connsiteX27" fmla="*/ 556456 w 692083"/>
                <a:gd name="connsiteY27" fmla="*/ 320486 h 744233"/>
                <a:gd name="connsiteX28" fmla="*/ 640213 w 692083"/>
                <a:gd name="connsiteY28" fmla="*/ 436438 h 744233"/>
                <a:gd name="connsiteX29" fmla="*/ 683075 w 692083"/>
                <a:gd name="connsiteY29" fmla="*/ 527370 h 744233"/>
                <a:gd name="connsiteX30" fmla="*/ 684155 w 692083"/>
                <a:gd name="connsiteY30" fmla="*/ 539499 h 744233"/>
                <a:gd name="connsiteX31" fmla="*/ 691648 w 692083"/>
                <a:gd name="connsiteY31" fmla="*/ 627447 h 744233"/>
                <a:gd name="connsiteX32" fmla="*/ 680726 w 692083"/>
                <a:gd name="connsiteY32" fmla="*/ 654625 h 74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2083" h="744233">
                  <a:moveTo>
                    <a:pt x="680663" y="654752"/>
                  </a:moveTo>
                  <a:cubicBezTo>
                    <a:pt x="681171" y="682374"/>
                    <a:pt x="680853" y="709870"/>
                    <a:pt x="673043" y="736540"/>
                  </a:cubicBezTo>
                  <a:cubicBezTo>
                    <a:pt x="649865" y="755590"/>
                    <a:pt x="636657" y="734889"/>
                    <a:pt x="621544" y="721554"/>
                  </a:cubicBezTo>
                  <a:cubicBezTo>
                    <a:pt x="590556" y="694312"/>
                    <a:pt x="580587" y="694185"/>
                    <a:pt x="551250" y="720220"/>
                  </a:cubicBezTo>
                  <a:lnTo>
                    <a:pt x="551250" y="720220"/>
                  </a:lnTo>
                  <a:cubicBezTo>
                    <a:pt x="526929" y="751082"/>
                    <a:pt x="503434" y="727904"/>
                    <a:pt x="484829" y="714442"/>
                  </a:cubicBezTo>
                  <a:cubicBezTo>
                    <a:pt x="466032" y="700853"/>
                    <a:pt x="467366" y="672532"/>
                    <a:pt x="479622" y="655387"/>
                  </a:cubicBezTo>
                  <a:cubicBezTo>
                    <a:pt x="506292" y="618175"/>
                    <a:pt x="501910" y="566232"/>
                    <a:pt x="529850" y="541277"/>
                  </a:cubicBezTo>
                  <a:cubicBezTo>
                    <a:pt x="525088" y="554104"/>
                    <a:pt x="507625" y="564454"/>
                    <a:pt x="489083" y="556580"/>
                  </a:cubicBezTo>
                  <a:cubicBezTo>
                    <a:pt x="452190" y="540896"/>
                    <a:pt x="417646" y="548071"/>
                    <a:pt x="382276" y="559311"/>
                  </a:cubicBezTo>
                  <a:cubicBezTo>
                    <a:pt x="375228" y="561533"/>
                    <a:pt x="367354" y="562676"/>
                    <a:pt x="360813" y="556517"/>
                  </a:cubicBezTo>
                  <a:cubicBezTo>
                    <a:pt x="322586" y="530037"/>
                    <a:pt x="302012" y="479491"/>
                    <a:pt x="258324" y="462409"/>
                  </a:cubicBezTo>
                  <a:cubicBezTo>
                    <a:pt x="206889" y="442280"/>
                    <a:pt x="162439" y="430532"/>
                    <a:pt x="158566" y="350966"/>
                  </a:cubicBezTo>
                  <a:cubicBezTo>
                    <a:pt x="156597" y="310707"/>
                    <a:pt x="118434" y="265368"/>
                    <a:pt x="95510" y="222950"/>
                  </a:cubicBezTo>
                  <a:cubicBezTo>
                    <a:pt x="79445" y="193295"/>
                    <a:pt x="53791" y="176213"/>
                    <a:pt x="28835" y="157290"/>
                  </a:cubicBezTo>
                  <a:cubicBezTo>
                    <a:pt x="16516" y="147956"/>
                    <a:pt x="-8630" y="140082"/>
                    <a:pt x="2991" y="119952"/>
                  </a:cubicBezTo>
                  <a:cubicBezTo>
                    <a:pt x="12897" y="102870"/>
                    <a:pt x="31756" y="87059"/>
                    <a:pt x="56013" y="88138"/>
                  </a:cubicBezTo>
                  <a:cubicBezTo>
                    <a:pt x="96272" y="89853"/>
                    <a:pt x="132912" y="99441"/>
                    <a:pt x="159772" y="135065"/>
                  </a:cubicBezTo>
                  <a:cubicBezTo>
                    <a:pt x="165170" y="142241"/>
                    <a:pt x="174441" y="153163"/>
                    <a:pt x="180727" y="140590"/>
                  </a:cubicBezTo>
                  <a:cubicBezTo>
                    <a:pt x="199460" y="103061"/>
                    <a:pt x="206826" y="127826"/>
                    <a:pt x="216478" y="146241"/>
                  </a:cubicBezTo>
                  <a:cubicBezTo>
                    <a:pt x="218954" y="150940"/>
                    <a:pt x="221748" y="157290"/>
                    <a:pt x="225749" y="158878"/>
                  </a:cubicBezTo>
                  <a:cubicBezTo>
                    <a:pt x="261055" y="173038"/>
                    <a:pt x="292678" y="192596"/>
                    <a:pt x="314903" y="228538"/>
                  </a:cubicBezTo>
                  <a:cubicBezTo>
                    <a:pt x="294138" y="145924"/>
                    <a:pt x="254387" y="75057"/>
                    <a:pt x="223526" y="0"/>
                  </a:cubicBezTo>
                  <a:cubicBezTo>
                    <a:pt x="294646" y="0"/>
                    <a:pt x="365766" y="0"/>
                    <a:pt x="436823" y="0"/>
                  </a:cubicBezTo>
                  <a:cubicBezTo>
                    <a:pt x="481209" y="51181"/>
                    <a:pt x="521913" y="105792"/>
                    <a:pt x="565283" y="157925"/>
                  </a:cubicBezTo>
                  <a:cubicBezTo>
                    <a:pt x="581603" y="177547"/>
                    <a:pt x="580332" y="193803"/>
                    <a:pt x="563823" y="210821"/>
                  </a:cubicBezTo>
                  <a:cubicBezTo>
                    <a:pt x="557219" y="217616"/>
                    <a:pt x="548075" y="227331"/>
                    <a:pt x="553472" y="234951"/>
                  </a:cubicBezTo>
                  <a:cubicBezTo>
                    <a:pt x="573602" y="263590"/>
                    <a:pt x="559378" y="291593"/>
                    <a:pt x="556456" y="320486"/>
                  </a:cubicBezTo>
                  <a:cubicBezTo>
                    <a:pt x="552519" y="359475"/>
                    <a:pt x="600716" y="423992"/>
                    <a:pt x="640213" y="436438"/>
                  </a:cubicBezTo>
                  <a:cubicBezTo>
                    <a:pt x="693363" y="453138"/>
                    <a:pt x="701681" y="470918"/>
                    <a:pt x="683075" y="527370"/>
                  </a:cubicBezTo>
                  <a:cubicBezTo>
                    <a:pt x="681869" y="530990"/>
                    <a:pt x="683647" y="535435"/>
                    <a:pt x="684155" y="539499"/>
                  </a:cubicBezTo>
                  <a:cubicBezTo>
                    <a:pt x="674948" y="569915"/>
                    <a:pt x="690442" y="597982"/>
                    <a:pt x="691648" y="627447"/>
                  </a:cubicBezTo>
                  <a:cubicBezTo>
                    <a:pt x="691775" y="638242"/>
                    <a:pt x="683520" y="645163"/>
                    <a:pt x="680726" y="65462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="" xmlns:a16="http://schemas.microsoft.com/office/drawing/2014/main" id="{3B380340-6232-4EA1-8C90-0E0617B53D5D}"/>
                </a:ext>
              </a:extLst>
            </p:cNvPr>
            <p:cNvSpPr/>
            <p:nvPr/>
          </p:nvSpPr>
          <p:spPr>
            <a:xfrm>
              <a:off x="2508092" y="6525351"/>
              <a:ext cx="808239" cy="840556"/>
            </a:xfrm>
            <a:custGeom>
              <a:avLst/>
              <a:gdLst>
                <a:gd name="connsiteX0" fmla="*/ 480535 w 808239"/>
                <a:gd name="connsiteY0" fmla="*/ 758578 h 840556"/>
                <a:gd name="connsiteX1" fmla="*/ 414559 w 808239"/>
                <a:gd name="connsiteY1" fmla="*/ 699967 h 840556"/>
                <a:gd name="connsiteX2" fmla="*/ 357599 w 808239"/>
                <a:gd name="connsiteY2" fmla="*/ 693173 h 840556"/>
                <a:gd name="connsiteX3" fmla="*/ 331818 w 808239"/>
                <a:gd name="connsiteY3" fmla="*/ 682060 h 840556"/>
                <a:gd name="connsiteX4" fmla="*/ 260000 w 808239"/>
                <a:gd name="connsiteY4" fmla="*/ 609988 h 840556"/>
                <a:gd name="connsiteX5" fmla="*/ 253840 w 808239"/>
                <a:gd name="connsiteY5" fmla="*/ 586492 h 840556"/>
                <a:gd name="connsiteX6" fmla="*/ 239108 w 808239"/>
                <a:gd name="connsiteY6" fmla="*/ 543312 h 840556"/>
                <a:gd name="connsiteX7" fmla="*/ 217455 w 808239"/>
                <a:gd name="connsiteY7" fmla="*/ 523817 h 840556"/>
                <a:gd name="connsiteX8" fmla="*/ 238791 w 808239"/>
                <a:gd name="connsiteY8" fmla="*/ 507307 h 840556"/>
                <a:gd name="connsiteX9" fmla="*/ 257206 w 808239"/>
                <a:gd name="connsiteY9" fmla="*/ 468382 h 840556"/>
                <a:gd name="connsiteX10" fmla="*/ 254031 w 808239"/>
                <a:gd name="connsiteY10" fmla="*/ 404310 h 840556"/>
                <a:gd name="connsiteX11" fmla="*/ 236632 w 808239"/>
                <a:gd name="connsiteY11" fmla="*/ 267594 h 840556"/>
                <a:gd name="connsiteX12" fmla="*/ 137445 w 808239"/>
                <a:gd name="connsiteY12" fmla="*/ 220730 h 840556"/>
                <a:gd name="connsiteX13" fmla="*/ 15017 w 808239"/>
                <a:gd name="connsiteY13" fmla="*/ 113987 h 840556"/>
                <a:gd name="connsiteX14" fmla="*/ 1872 w 808239"/>
                <a:gd name="connsiteY14" fmla="*/ 75696 h 840556"/>
                <a:gd name="connsiteX15" fmla="*/ 268445 w 808239"/>
                <a:gd name="connsiteY15" fmla="*/ 15307 h 840556"/>
                <a:gd name="connsiteX16" fmla="*/ 294480 w 808239"/>
                <a:gd name="connsiteY16" fmla="*/ 18609 h 840556"/>
                <a:gd name="connsiteX17" fmla="*/ 304894 w 808239"/>
                <a:gd name="connsiteY17" fmla="*/ 22673 h 840556"/>
                <a:gd name="connsiteX18" fmla="*/ 340899 w 808239"/>
                <a:gd name="connsiteY18" fmla="*/ 73918 h 840556"/>
                <a:gd name="connsiteX19" fmla="*/ 347693 w 808239"/>
                <a:gd name="connsiteY19" fmla="*/ 117288 h 840556"/>
                <a:gd name="connsiteX20" fmla="*/ 311816 w 808239"/>
                <a:gd name="connsiteY20" fmla="*/ 128528 h 840556"/>
                <a:gd name="connsiteX21" fmla="*/ 216566 w 808239"/>
                <a:gd name="connsiteY21" fmla="*/ 99254 h 840556"/>
                <a:gd name="connsiteX22" fmla="*/ 148938 w 808239"/>
                <a:gd name="connsiteY22" fmla="*/ 113288 h 840556"/>
                <a:gd name="connsiteX23" fmla="*/ 222979 w 808239"/>
                <a:gd name="connsiteY23" fmla="*/ 154881 h 840556"/>
                <a:gd name="connsiteX24" fmla="*/ 235298 w 808239"/>
                <a:gd name="connsiteY24" fmla="*/ 210825 h 840556"/>
                <a:gd name="connsiteX25" fmla="*/ 248062 w 808239"/>
                <a:gd name="connsiteY25" fmla="*/ 190631 h 840556"/>
                <a:gd name="connsiteX26" fmla="*/ 282860 w 808239"/>
                <a:gd name="connsiteY26" fmla="*/ 131766 h 840556"/>
                <a:gd name="connsiteX27" fmla="*/ 330866 w 808239"/>
                <a:gd name="connsiteY27" fmla="*/ 144022 h 840556"/>
                <a:gd name="connsiteX28" fmla="*/ 379253 w 808239"/>
                <a:gd name="connsiteY28" fmla="*/ 278833 h 840556"/>
                <a:gd name="connsiteX29" fmla="*/ 381920 w 808239"/>
                <a:gd name="connsiteY29" fmla="*/ 247400 h 840556"/>
                <a:gd name="connsiteX30" fmla="*/ 487647 w 808239"/>
                <a:gd name="connsiteY30" fmla="*/ 269880 h 840556"/>
                <a:gd name="connsiteX31" fmla="*/ 559466 w 808239"/>
                <a:gd name="connsiteY31" fmla="*/ 296994 h 840556"/>
                <a:gd name="connsiteX32" fmla="*/ 606011 w 808239"/>
                <a:gd name="connsiteY32" fmla="*/ 363479 h 840556"/>
                <a:gd name="connsiteX33" fmla="*/ 650779 w 808239"/>
                <a:gd name="connsiteY33" fmla="*/ 481589 h 840556"/>
                <a:gd name="connsiteX34" fmla="*/ 686402 w 808239"/>
                <a:gd name="connsiteY34" fmla="*/ 597097 h 840556"/>
                <a:gd name="connsiteX35" fmla="*/ 719422 w 808239"/>
                <a:gd name="connsiteY35" fmla="*/ 629101 h 840556"/>
                <a:gd name="connsiteX36" fmla="*/ 733837 w 808239"/>
                <a:gd name="connsiteY36" fmla="*/ 696602 h 840556"/>
                <a:gd name="connsiteX37" fmla="*/ 725010 w 808239"/>
                <a:gd name="connsiteY37" fmla="*/ 714509 h 840556"/>
                <a:gd name="connsiteX38" fmla="*/ 667860 w 808239"/>
                <a:gd name="connsiteY38" fmla="*/ 740671 h 840556"/>
                <a:gd name="connsiteX39" fmla="*/ 665701 w 808239"/>
                <a:gd name="connsiteY39" fmla="*/ 740989 h 840556"/>
                <a:gd name="connsiteX40" fmla="*/ 669448 w 808239"/>
                <a:gd name="connsiteY40" fmla="*/ 740798 h 840556"/>
                <a:gd name="connsiteX41" fmla="*/ 716184 w 808239"/>
                <a:gd name="connsiteY41" fmla="*/ 747910 h 840556"/>
                <a:gd name="connsiteX42" fmla="*/ 740504 w 808239"/>
                <a:gd name="connsiteY42" fmla="*/ 753435 h 840556"/>
                <a:gd name="connsiteX43" fmla="*/ 798924 w 808239"/>
                <a:gd name="connsiteY43" fmla="*/ 805568 h 840556"/>
                <a:gd name="connsiteX44" fmla="*/ 800321 w 808239"/>
                <a:gd name="connsiteY44" fmla="*/ 840557 h 840556"/>
                <a:gd name="connsiteX45" fmla="*/ 754601 w 808239"/>
                <a:gd name="connsiteY45" fmla="*/ 840557 h 840556"/>
                <a:gd name="connsiteX46" fmla="*/ 609377 w 808239"/>
                <a:gd name="connsiteY46" fmla="*/ 813252 h 840556"/>
                <a:gd name="connsiteX47" fmla="*/ 525113 w 808239"/>
                <a:gd name="connsiteY47" fmla="*/ 764547 h 840556"/>
                <a:gd name="connsiteX48" fmla="*/ 440530 w 808239"/>
                <a:gd name="connsiteY48" fmla="*/ 633673 h 840556"/>
                <a:gd name="connsiteX49" fmla="*/ 395509 w 808239"/>
                <a:gd name="connsiteY49" fmla="*/ 535755 h 840556"/>
                <a:gd name="connsiteX50" fmla="*/ 391889 w 808239"/>
                <a:gd name="connsiteY50" fmla="*/ 529278 h 840556"/>
                <a:gd name="connsiteX51" fmla="*/ 394239 w 808239"/>
                <a:gd name="connsiteY51" fmla="*/ 531691 h 840556"/>
                <a:gd name="connsiteX52" fmla="*/ 484663 w 808239"/>
                <a:gd name="connsiteY52" fmla="*/ 705873 h 840556"/>
                <a:gd name="connsiteX53" fmla="*/ 480535 w 808239"/>
                <a:gd name="connsiteY53" fmla="*/ 758451 h 8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08239" h="840556">
                  <a:moveTo>
                    <a:pt x="480535" y="758578"/>
                  </a:moveTo>
                  <a:cubicBezTo>
                    <a:pt x="458564" y="739274"/>
                    <a:pt x="444023" y="712223"/>
                    <a:pt x="414559" y="699967"/>
                  </a:cubicBezTo>
                  <a:cubicBezTo>
                    <a:pt x="394683" y="691712"/>
                    <a:pt x="380396" y="674059"/>
                    <a:pt x="357599" y="693173"/>
                  </a:cubicBezTo>
                  <a:cubicBezTo>
                    <a:pt x="348201" y="701047"/>
                    <a:pt x="339248" y="689553"/>
                    <a:pt x="331818" y="682060"/>
                  </a:cubicBezTo>
                  <a:cubicBezTo>
                    <a:pt x="307942" y="657930"/>
                    <a:pt x="284193" y="633737"/>
                    <a:pt x="260000" y="609988"/>
                  </a:cubicBezTo>
                  <a:cubicBezTo>
                    <a:pt x="253015" y="603066"/>
                    <a:pt x="244823" y="595064"/>
                    <a:pt x="253840" y="586492"/>
                  </a:cubicBezTo>
                  <a:cubicBezTo>
                    <a:pt x="284511" y="557409"/>
                    <a:pt x="254983" y="552583"/>
                    <a:pt x="239108" y="543312"/>
                  </a:cubicBezTo>
                  <a:cubicBezTo>
                    <a:pt x="230409" y="538168"/>
                    <a:pt x="218217" y="537216"/>
                    <a:pt x="217455" y="523817"/>
                  </a:cubicBezTo>
                  <a:cubicBezTo>
                    <a:pt x="216566" y="507942"/>
                    <a:pt x="229202" y="509784"/>
                    <a:pt x="238791" y="507307"/>
                  </a:cubicBezTo>
                  <a:cubicBezTo>
                    <a:pt x="258539" y="502227"/>
                    <a:pt x="259301" y="484764"/>
                    <a:pt x="257206" y="468382"/>
                  </a:cubicBezTo>
                  <a:cubicBezTo>
                    <a:pt x="254412" y="446728"/>
                    <a:pt x="259301" y="422535"/>
                    <a:pt x="254031" y="404310"/>
                  </a:cubicBezTo>
                  <a:cubicBezTo>
                    <a:pt x="240950" y="359098"/>
                    <a:pt x="254285" y="311155"/>
                    <a:pt x="236632" y="267594"/>
                  </a:cubicBezTo>
                  <a:cubicBezTo>
                    <a:pt x="200818" y="258576"/>
                    <a:pt x="166464" y="246385"/>
                    <a:pt x="137445" y="220730"/>
                  </a:cubicBezTo>
                  <a:cubicBezTo>
                    <a:pt x="96868" y="184916"/>
                    <a:pt x="47592" y="161040"/>
                    <a:pt x="15017" y="113987"/>
                  </a:cubicBezTo>
                  <a:cubicBezTo>
                    <a:pt x="6444" y="101540"/>
                    <a:pt x="-4414" y="92841"/>
                    <a:pt x="1872" y="75696"/>
                  </a:cubicBezTo>
                  <a:cubicBezTo>
                    <a:pt x="82708" y="14736"/>
                    <a:pt x="168179" y="-22666"/>
                    <a:pt x="268445" y="15307"/>
                  </a:cubicBezTo>
                  <a:cubicBezTo>
                    <a:pt x="277018" y="18546"/>
                    <a:pt x="285781" y="17720"/>
                    <a:pt x="294480" y="18609"/>
                  </a:cubicBezTo>
                  <a:cubicBezTo>
                    <a:pt x="298227" y="19053"/>
                    <a:pt x="301656" y="20514"/>
                    <a:pt x="304894" y="22673"/>
                  </a:cubicBezTo>
                  <a:cubicBezTo>
                    <a:pt x="315308" y="40961"/>
                    <a:pt x="323182" y="60773"/>
                    <a:pt x="340899" y="73918"/>
                  </a:cubicBezTo>
                  <a:cubicBezTo>
                    <a:pt x="355440" y="84712"/>
                    <a:pt x="357472" y="101287"/>
                    <a:pt x="347693" y="117288"/>
                  </a:cubicBezTo>
                  <a:cubicBezTo>
                    <a:pt x="339185" y="131195"/>
                    <a:pt x="328135" y="133545"/>
                    <a:pt x="311816" y="128528"/>
                  </a:cubicBezTo>
                  <a:cubicBezTo>
                    <a:pt x="280193" y="118812"/>
                    <a:pt x="247109" y="117733"/>
                    <a:pt x="216566" y="99254"/>
                  </a:cubicBezTo>
                  <a:cubicBezTo>
                    <a:pt x="196373" y="87062"/>
                    <a:pt x="173132" y="104969"/>
                    <a:pt x="148938" y="113288"/>
                  </a:cubicBezTo>
                  <a:cubicBezTo>
                    <a:pt x="170401" y="138116"/>
                    <a:pt x="183863" y="164850"/>
                    <a:pt x="222979" y="154881"/>
                  </a:cubicBezTo>
                  <a:cubicBezTo>
                    <a:pt x="246538" y="148912"/>
                    <a:pt x="254094" y="182884"/>
                    <a:pt x="235298" y="210825"/>
                  </a:cubicBezTo>
                  <a:cubicBezTo>
                    <a:pt x="242791" y="206189"/>
                    <a:pt x="250538" y="201744"/>
                    <a:pt x="248062" y="190631"/>
                  </a:cubicBezTo>
                  <a:cubicBezTo>
                    <a:pt x="241013" y="158246"/>
                    <a:pt x="265524" y="146689"/>
                    <a:pt x="282860" y="131766"/>
                  </a:cubicBezTo>
                  <a:cubicBezTo>
                    <a:pt x="302354" y="115002"/>
                    <a:pt x="326040" y="127004"/>
                    <a:pt x="330866" y="144022"/>
                  </a:cubicBezTo>
                  <a:cubicBezTo>
                    <a:pt x="344518" y="192155"/>
                    <a:pt x="387254" y="227970"/>
                    <a:pt x="379253" y="278833"/>
                  </a:cubicBezTo>
                  <a:cubicBezTo>
                    <a:pt x="376903" y="271467"/>
                    <a:pt x="374871" y="259402"/>
                    <a:pt x="381920" y="247400"/>
                  </a:cubicBezTo>
                  <a:cubicBezTo>
                    <a:pt x="421163" y="232668"/>
                    <a:pt x="456024" y="250829"/>
                    <a:pt x="487647" y="269880"/>
                  </a:cubicBezTo>
                  <a:cubicBezTo>
                    <a:pt x="510888" y="283913"/>
                    <a:pt x="532415" y="297249"/>
                    <a:pt x="559466" y="296994"/>
                  </a:cubicBezTo>
                  <a:cubicBezTo>
                    <a:pt x="586898" y="309440"/>
                    <a:pt x="593756" y="339222"/>
                    <a:pt x="606011" y="363479"/>
                  </a:cubicBezTo>
                  <a:cubicBezTo>
                    <a:pt x="624871" y="400754"/>
                    <a:pt x="649890" y="434218"/>
                    <a:pt x="650779" y="481589"/>
                  </a:cubicBezTo>
                  <a:cubicBezTo>
                    <a:pt x="651604" y="522039"/>
                    <a:pt x="674083" y="558615"/>
                    <a:pt x="686402" y="597097"/>
                  </a:cubicBezTo>
                  <a:cubicBezTo>
                    <a:pt x="691800" y="613861"/>
                    <a:pt x="706405" y="620275"/>
                    <a:pt x="719422" y="629101"/>
                  </a:cubicBezTo>
                  <a:cubicBezTo>
                    <a:pt x="748251" y="648596"/>
                    <a:pt x="751236" y="664788"/>
                    <a:pt x="733837" y="696602"/>
                  </a:cubicBezTo>
                  <a:cubicBezTo>
                    <a:pt x="730662" y="702444"/>
                    <a:pt x="726979" y="707841"/>
                    <a:pt x="725010" y="714509"/>
                  </a:cubicBezTo>
                  <a:cubicBezTo>
                    <a:pt x="710913" y="762833"/>
                    <a:pt x="706786" y="764674"/>
                    <a:pt x="667860" y="740671"/>
                  </a:cubicBezTo>
                  <a:cubicBezTo>
                    <a:pt x="663288" y="738258"/>
                    <a:pt x="664368" y="746259"/>
                    <a:pt x="665701" y="740989"/>
                  </a:cubicBezTo>
                  <a:cubicBezTo>
                    <a:pt x="666082" y="739591"/>
                    <a:pt x="667289" y="739591"/>
                    <a:pt x="669448" y="740798"/>
                  </a:cubicBezTo>
                  <a:cubicBezTo>
                    <a:pt x="684180" y="749116"/>
                    <a:pt x="697070" y="765182"/>
                    <a:pt x="716184" y="747910"/>
                  </a:cubicBezTo>
                  <a:cubicBezTo>
                    <a:pt x="723613" y="741115"/>
                    <a:pt x="732757" y="748101"/>
                    <a:pt x="740504" y="753435"/>
                  </a:cubicBezTo>
                  <a:cubicBezTo>
                    <a:pt x="761904" y="768357"/>
                    <a:pt x="780510" y="786772"/>
                    <a:pt x="798924" y="805568"/>
                  </a:cubicBezTo>
                  <a:cubicBezTo>
                    <a:pt x="810100" y="816998"/>
                    <a:pt x="812005" y="828365"/>
                    <a:pt x="800321" y="840557"/>
                  </a:cubicBezTo>
                  <a:cubicBezTo>
                    <a:pt x="785081" y="840557"/>
                    <a:pt x="769842" y="840557"/>
                    <a:pt x="754601" y="840557"/>
                  </a:cubicBezTo>
                  <a:cubicBezTo>
                    <a:pt x="709072" y="813569"/>
                    <a:pt x="660177" y="805695"/>
                    <a:pt x="609377" y="813252"/>
                  </a:cubicBezTo>
                  <a:cubicBezTo>
                    <a:pt x="569308" y="819221"/>
                    <a:pt x="543908" y="796805"/>
                    <a:pt x="525113" y="764547"/>
                  </a:cubicBezTo>
                  <a:cubicBezTo>
                    <a:pt x="498760" y="719335"/>
                    <a:pt x="466311" y="678567"/>
                    <a:pt x="440530" y="633673"/>
                  </a:cubicBezTo>
                  <a:cubicBezTo>
                    <a:pt x="421798" y="601034"/>
                    <a:pt x="404907" y="565410"/>
                    <a:pt x="395509" y="535755"/>
                  </a:cubicBezTo>
                  <a:cubicBezTo>
                    <a:pt x="389603" y="523817"/>
                    <a:pt x="388143" y="532962"/>
                    <a:pt x="391889" y="529278"/>
                  </a:cubicBezTo>
                  <a:cubicBezTo>
                    <a:pt x="392524" y="528643"/>
                    <a:pt x="393350" y="529469"/>
                    <a:pt x="394239" y="531691"/>
                  </a:cubicBezTo>
                  <a:cubicBezTo>
                    <a:pt x="417480" y="593858"/>
                    <a:pt x="450944" y="650056"/>
                    <a:pt x="484663" y="705873"/>
                  </a:cubicBezTo>
                  <a:cubicBezTo>
                    <a:pt x="497172" y="726638"/>
                    <a:pt x="499649" y="742449"/>
                    <a:pt x="480535" y="75845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="" xmlns:a16="http://schemas.microsoft.com/office/drawing/2014/main" id="{520B63DB-501F-4EF2-9C51-F0000DEF585E}"/>
                </a:ext>
              </a:extLst>
            </p:cNvPr>
            <p:cNvSpPr/>
            <p:nvPr/>
          </p:nvSpPr>
          <p:spPr>
            <a:xfrm>
              <a:off x="4954356" y="1333"/>
              <a:ext cx="852563" cy="573419"/>
            </a:xfrm>
            <a:custGeom>
              <a:avLst/>
              <a:gdLst>
                <a:gd name="connsiteX0" fmla="*/ 105069 w 852563"/>
                <a:gd name="connsiteY0" fmla="*/ 127 h 573419"/>
                <a:gd name="connsiteX1" fmla="*/ 287885 w 852563"/>
                <a:gd name="connsiteY1" fmla="*/ 127 h 573419"/>
                <a:gd name="connsiteX2" fmla="*/ 297030 w 852563"/>
                <a:gd name="connsiteY2" fmla="*/ 36957 h 573419"/>
                <a:gd name="connsiteX3" fmla="*/ 325287 w 852563"/>
                <a:gd name="connsiteY3" fmla="*/ 82931 h 573419"/>
                <a:gd name="connsiteX4" fmla="*/ 458637 w 852563"/>
                <a:gd name="connsiteY4" fmla="*/ 172149 h 573419"/>
                <a:gd name="connsiteX5" fmla="*/ 483593 w 852563"/>
                <a:gd name="connsiteY5" fmla="*/ 237110 h 573419"/>
                <a:gd name="connsiteX6" fmla="*/ 561697 w 852563"/>
                <a:gd name="connsiteY6" fmla="*/ 177547 h 573419"/>
                <a:gd name="connsiteX7" fmla="*/ 569064 w 852563"/>
                <a:gd name="connsiteY7" fmla="*/ 146051 h 573419"/>
                <a:gd name="connsiteX8" fmla="*/ 556808 w 852563"/>
                <a:gd name="connsiteY8" fmla="*/ 103061 h 573419"/>
                <a:gd name="connsiteX9" fmla="*/ 532805 w 852563"/>
                <a:gd name="connsiteY9" fmla="*/ 49276 h 573419"/>
                <a:gd name="connsiteX10" fmla="*/ 508675 w 852563"/>
                <a:gd name="connsiteY10" fmla="*/ 191 h 573419"/>
                <a:gd name="connsiteX11" fmla="*/ 638152 w 852563"/>
                <a:gd name="connsiteY11" fmla="*/ 191 h 573419"/>
                <a:gd name="connsiteX12" fmla="*/ 669076 w 852563"/>
                <a:gd name="connsiteY12" fmla="*/ 33909 h 573419"/>
                <a:gd name="connsiteX13" fmla="*/ 685141 w 852563"/>
                <a:gd name="connsiteY13" fmla="*/ 48705 h 573419"/>
                <a:gd name="connsiteX14" fmla="*/ 696254 w 852563"/>
                <a:gd name="connsiteY14" fmla="*/ 30036 h 573419"/>
                <a:gd name="connsiteX15" fmla="*/ 714288 w 852563"/>
                <a:gd name="connsiteY15" fmla="*/ 191 h 573419"/>
                <a:gd name="connsiteX16" fmla="*/ 843765 w 852563"/>
                <a:gd name="connsiteY16" fmla="*/ 191 h 573419"/>
                <a:gd name="connsiteX17" fmla="*/ 827509 w 852563"/>
                <a:gd name="connsiteY17" fmla="*/ 99060 h 573419"/>
                <a:gd name="connsiteX18" fmla="*/ 785916 w 852563"/>
                <a:gd name="connsiteY18" fmla="*/ 170371 h 573419"/>
                <a:gd name="connsiteX19" fmla="*/ 736894 w 852563"/>
                <a:gd name="connsiteY19" fmla="*/ 241682 h 573419"/>
                <a:gd name="connsiteX20" fmla="*/ 760770 w 852563"/>
                <a:gd name="connsiteY20" fmla="*/ 236031 h 573419"/>
                <a:gd name="connsiteX21" fmla="*/ 819381 w 852563"/>
                <a:gd name="connsiteY21" fmla="*/ 217425 h 573419"/>
                <a:gd name="connsiteX22" fmla="*/ 820079 w 852563"/>
                <a:gd name="connsiteY22" fmla="*/ 290577 h 573419"/>
                <a:gd name="connsiteX23" fmla="*/ 790933 w 852563"/>
                <a:gd name="connsiteY23" fmla="*/ 431485 h 573419"/>
                <a:gd name="connsiteX24" fmla="*/ 766993 w 852563"/>
                <a:gd name="connsiteY24" fmla="*/ 487174 h 573419"/>
                <a:gd name="connsiteX25" fmla="*/ 716257 w 852563"/>
                <a:gd name="connsiteY25" fmla="*/ 546166 h 573419"/>
                <a:gd name="connsiteX26" fmla="*/ 677585 w 852563"/>
                <a:gd name="connsiteY26" fmla="*/ 573217 h 573419"/>
                <a:gd name="connsiteX27" fmla="*/ 637072 w 852563"/>
                <a:gd name="connsiteY27" fmla="*/ 535562 h 573419"/>
                <a:gd name="connsiteX28" fmla="*/ 471337 w 852563"/>
                <a:gd name="connsiteY28" fmla="*/ 464314 h 573419"/>
                <a:gd name="connsiteX29" fmla="*/ 432158 w 852563"/>
                <a:gd name="connsiteY29" fmla="*/ 465330 h 573419"/>
                <a:gd name="connsiteX30" fmla="*/ 369293 w 852563"/>
                <a:gd name="connsiteY30" fmla="*/ 455170 h 573419"/>
                <a:gd name="connsiteX31" fmla="*/ 266232 w 852563"/>
                <a:gd name="connsiteY31" fmla="*/ 444375 h 573419"/>
                <a:gd name="connsiteX32" fmla="*/ 210415 w 852563"/>
                <a:gd name="connsiteY32" fmla="*/ 481713 h 573419"/>
                <a:gd name="connsiteX33" fmla="*/ 181078 w 852563"/>
                <a:gd name="connsiteY33" fmla="*/ 523560 h 573419"/>
                <a:gd name="connsiteX34" fmla="*/ 134977 w 852563"/>
                <a:gd name="connsiteY34" fmla="*/ 497144 h 573419"/>
                <a:gd name="connsiteX35" fmla="*/ 23027 w 852563"/>
                <a:gd name="connsiteY35" fmla="*/ 334520 h 573419"/>
                <a:gd name="connsiteX36" fmla="*/ 5247 w 852563"/>
                <a:gd name="connsiteY36" fmla="*/ 273750 h 573419"/>
                <a:gd name="connsiteX37" fmla="*/ 39664 w 852563"/>
                <a:gd name="connsiteY37" fmla="*/ 264796 h 573419"/>
                <a:gd name="connsiteX38" fmla="*/ 158472 w 852563"/>
                <a:gd name="connsiteY38" fmla="*/ 344616 h 573419"/>
                <a:gd name="connsiteX39" fmla="*/ 185143 w 852563"/>
                <a:gd name="connsiteY39" fmla="*/ 344616 h 573419"/>
                <a:gd name="connsiteX40" fmla="*/ 234609 w 852563"/>
                <a:gd name="connsiteY40" fmla="*/ 333250 h 573419"/>
                <a:gd name="connsiteX41" fmla="*/ 305031 w 852563"/>
                <a:gd name="connsiteY41" fmla="*/ 320677 h 573419"/>
                <a:gd name="connsiteX42" fmla="*/ 345544 w 852563"/>
                <a:gd name="connsiteY42" fmla="*/ 339092 h 573419"/>
                <a:gd name="connsiteX43" fmla="*/ 383326 w 852563"/>
                <a:gd name="connsiteY43" fmla="*/ 358078 h 573419"/>
                <a:gd name="connsiteX44" fmla="*/ 378309 w 852563"/>
                <a:gd name="connsiteY44" fmla="*/ 312041 h 573419"/>
                <a:gd name="connsiteX45" fmla="*/ 374817 w 852563"/>
                <a:gd name="connsiteY45" fmla="*/ 264479 h 573419"/>
                <a:gd name="connsiteX46" fmla="*/ 358116 w 852563"/>
                <a:gd name="connsiteY46" fmla="*/ 222569 h 573419"/>
                <a:gd name="connsiteX47" fmla="*/ 314683 w 852563"/>
                <a:gd name="connsiteY47" fmla="*/ 191644 h 573419"/>
                <a:gd name="connsiteX48" fmla="*/ 293474 w 852563"/>
                <a:gd name="connsiteY48" fmla="*/ 269051 h 573419"/>
                <a:gd name="connsiteX49" fmla="*/ 239879 w 852563"/>
                <a:gd name="connsiteY49" fmla="*/ 235904 h 573419"/>
                <a:gd name="connsiteX50" fmla="*/ 178284 w 852563"/>
                <a:gd name="connsiteY50" fmla="*/ 186818 h 573419"/>
                <a:gd name="connsiteX51" fmla="*/ 134914 w 852563"/>
                <a:gd name="connsiteY51" fmla="*/ 158497 h 573419"/>
                <a:gd name="connsiteX52" fmla="*/ 147233 w 852563"/>
                <a:gd name="connsiteY52" fmla="*/ 116333 h 573419"/>
                <a:gd name="connsiteX53" fmla="*/ 180190 w 852563"/>
                <a:gd name="connsiteY53" fmla="*/ 62167 h 573419"/>
                <a:gd name="connsiteX54" fmla="*/ 158282 w 852563"/>
                <a:gd name="connsiteY54" fmla="*/ 83249 h 573419"/>
                <a:gd name="connsiteX55" fmla="*/ 131612 w 852563"/>
                <a:gd name="connsiteY55" fmla="*/ 134240 h 573419"/>
                <a:gd name="connsiteX56" fmla="*/ 94655 w 852563"/>
                <a:gd name="connsiteY56" fmla="*/ 129033 h 573419"/>
                <a:gd name="connsiteX57" fmla="*/ 80431 w 852563"/>
                <a:gd name="connsiteY57" fmla="*/ 43244 h 573419"/>
                <a:gd name="connsiteX58" fmla="*/ 104752 w 852563"/>
                <a:gd name="connsiteY58" fmla="*/ 0 h 57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52563" h="573419">
                  <a:moveTo>
                    <a:pt x="105069" y="127"/>
                  </a:moveTo>
                  <a:cubicBezTo>
                    <a:pt x="166029" y="127"/>
                    <a:pt x="226926" y="127"/>
                    <a:pt x="287885" y="127"/>
                  </a:cubicBezTo>
                  <a:cubicBezTo>
                    <a:pt x="300205" y="9843"/>
                    <a:pt x="298236" y="22924"/>
                    <a:pt x="297030" y="36957"/>
                  </a:cubicBezTo>
                  <a:cubicBezTo>
                    <a:pt x="295125" y="59627"/>
                    <a:pt x="303126" y="81471"/>
                    <a:pt x="325287" y="82931"/>
                  </a:cubicBezTo>
                  <a:cubicBezTo>
                    <a:pt x="385739" y="86805"/>
                    <a:pt x="416727" y="138304"/>
                    <a:pt x="458637" y="172149"/>
                  </a:cubicBezTo>
                  <a:cubicBezTo>
                    <a:pt x="471274" y="194184"/>
                    <a:pt x="494769" y="212599"/>
                    <a:pt x="483593" y="237110"/>
                  </a:cubicBezTo>
                  <a:cubicBezTo>
                    <a:pt x="486133" y="192088"/>
                    <a:pt x="519978" y="181103"/>
                    <a:pt x="561697" y="177547"/>
                  </a:cubicBezTo>
                  <a:cubicBezTo>
                    <a:pt x="580176" y="175959"/>
                    <a:pt x="591098" y="163386"/>
                    <a:pt x="569064" y="146051"/>
                  </a:cubicBezTo>
                  <a:cubicBezTo>
                    <a:pt x="555030" y="135002"/>
                    <a:pt x="548553" y="118238"/>
                    <a:pt x="556808" y="103061"/>
                  </a:cubicBezTo>
                  <a:cubicBezTo>
                    <a:pt x="574906" y="69787"/>
                    <a:pt x="554332" y="61087"/>
                    <a:pt x="532805" y="49276"/>
                  </a:cubicBezTo>
                  <a:cubicBezTo>
                    <a:pt x="515089" y="39497"/>
                    <a:pt x="487466" y="32957"/>
                    <a:pt x="508675" y="191"/>
                  </a:cubicBezTo>
                  <a:cubicBezTo>
                    <a:pt x="551855" y="191"/>
                    <a:pt x="595035" y="191"/>
                    <a:pt x="638152" y="191"/>
                  </a:cubicBezTo>
                  <a:cubicBezTo>
                    <a:pt x="651931" y="7747"/>
                    <a:pt x="663171" y="17653"/>
                    <a:pt x="669076" y="33909"/>
                  </a:cubicBezTo>
                  <a:cubicBezTo>
                    <a:pt x="671743" y="41275"/>
                    <a:pt x="676506" y="49594"/>
                    <a:pt x="685141" y="48705"/>
                  </a:cubicBezTo>
                  <a:cubicBezTo>
                    <a:pt x="694603" y="47752"/>
                    <a:pt x="695365" y="37783"/>
                    <a:pt x="696254" y="30036"/>
                  </a:cubicBezTo>
                  <a:cubicBezTo>
                    <a:pt x="697841" y="16701"/>
                    <a:pt x="706096" y="8636"/>
                    <a:pt x="714288" y="191"/>
                  </a:cubicBezTo>
                  <a:cubicBezTo>
                    <a:pt x="757468" y="191"/>
                    <a:pt x="800584" y="191"/>
                    <a:pt x="843765" y="191"/>
                  </a:cubicBezTo>
                  <a:cubicBezTo>
                    <a:pt x="857734" y="36830"/>
                    <a:pt x="856972" y="70231"/>
                    <a:pt x="827509" y="99060"/>
                  </a:cubicBezTo>
                  <a:cubicBezTo>
                    <a:pt x="807696" y="118492"/>
                    <a:pt x="793219" y="142050"/>
                    <a:pt x="785916" y="170371"/>
                  </a:cubicBezTo>
                  <a:cubicBezTo>
                    <a:pt x="778169" y="200470"/>
                    <a:pt x="753404" y="217362"/>
                    <a:pt x="736894" y="241682"/>
                  </a:cubicBezTo>
                  <a:cubicBezTo>
                    <a:pt x="748070" y="252922"/>
                    <a:pt x="753340" y="244349"/>
                    <a:pt x="760770" y="236031"/>
                  </a:cubicBezTo>
                  <a:cubicBezTo>
                    <a:pt x="776645" y="218314"/>
                    <a:pt x="793853" y="201931"/>
                    <a:pt x="819381" y="217425"/>
                  </a:cubicBezTo>
                  <a:cubicBezTo>
                    <a:pt x="829033" y="241682"/>
                    <a:pt x="818555" y="266193"/>
                    <a:pt x="820079" y="290577"/>
                  </a:cubicBezTo>
                  <a:cubicBezTo>
                    <a:pt x="805982" y="336488"/>
                    <a:pt x="789155" y="382081"/>
                    <a:pt x="790933" y="431485"/>
                  </a:cubicBezTo>
                  <a:cubicBezTo>
                    <a:pt x="791758" y="455488"/>
                    <a:pt x="786361" y="475363"/>
                    <a:pt x="766993" y="487174"/>
                  </a:cubicBezTo>
                  <a:cubicBezTo>
                    <a:pt x="743879" y="501271"/>
                    <a:pt x="728639" y="521909"/>
                    <a:pt x="716257" y="546166"/>
                  </a:cubicBezTo>
                  <a:cubicBezTo>
                    <a:pt x="707938" y="562549"/>
                    <a:pt x="696952" y="575186"/>
                    <a:pt x="677585" y="573217"/>
                  </a:cubicBezTo>
                  <a:cubicBezTo>
                    <a:pt x="655932" y="570995"/>
                    <a:pt x="644311" y="555628"/>
                    <a:pt x="637072" y="535562"/>
                  </a:cubicBezTo>
                  <a:cubicBezTo>
                    <a:pt x="609703" y="460187"/>
                    <a:pt x="539917" y="429643"/>
                    <a:pt x="471337" y="464314"/>
                  </a:cubicBezTo>
                  <a:cubicBezTo>
                    <a:pt x="457367" y="471363"/>
                    <a:pt x="445746" y="473649"/>
                    <a:pt x="432158" y="465330"/>
                  </a:cubicBezTo>
                  <a:cubicBezTo>
                    <a:pt x="412600" y="453329"/>
                    <a:pt x="390692" y="451932"/>
                    <a:pt x="369293" y="455170"/>
                  </a:cubicBezTo>
                  <a:cubicBezTo>
                    <a:pt x="333923" y="460441"/>
                    <a:pt x="300585" y="464568"/>
                    <a:pt x="266232" y="444375"/>
                  </a:cubicBezTo>
                  <a:cubicBezTo>
                    <a:pt x="243309" y="430913"/>
                    <a:pt x="215432" y="451487"/>
                    <a:pt x="210415" y="481713"/>
                  </a:cubicBezTo>
                  <a:cubicBezTo>
                    <a:pt x="206987" y="502351"/>
                    <a:pt x="201907" y="518734"/>
                    <a:pt x="181078" y="523560"/>
                  </a:cubicBezTo>
                  <a:cubicBezTo>
                    <a:pt x="158917" y="528640"/>
                    <a:pt x="148059" y="514226"/>
                    <a:pt x="134977" y="497144"/>
                  </a:cubicBezTo>
                  <a:cubicBezTo>
                    <a:pt x="95036" y="445010"/>
                    <a:pt x="69191" y="382018"/>
                    <a:pt x="23027" y="334520"/>
                  </a:cubicBezTo>
                  <a:cubicBezTo>
                    <a:pt x="8866" y="319915"/>
                    <a:pt x="-9041" y="300674"/>
                    <a:pt x="5247" y="273750"/>
                  </a:cubicBezTo>
                  <a:cubicBezTo>
                    <a:pt x="14835" y="262510"/>
                    <a:pt x="26265" y="260732"/>
                    <a:pt x="39664" y="264796"/>
                  </a:cubicBezTo>
                  <a:cubicBezTo>
                    <a:pt x="86590" y="279020"/>
                    <a:pt x="129516" y="300864"/>
                    <a:pt x="158472" y="344616"/>
                  </a:cubicBezTo>
                  <a:cubicBezTo>
                    <a:pt x="169966" y="361952"/>
                    <a:pt x="175046" y="359666"/>
                    <a:pt x="185143" y="344616"/>
                  </a:cubicBezTo>
                  <a:cubicBezTo>
                    <a:pt x="197906" y="325566"/>
                    <a:pt x="218671" y="318073"/>
                    <a:pt x="234609" y="333250"/>
                  </a:cubicBezTo>
                  <a:cubicBezTo>
                    <a:pt x="265407" y="362523"/>
                    <a:pt x="285727" y="351601"/>
                    <a:pt x="305031" y="320677"/>
                  </a:cubicBezTo>
                  <a:cubicBezTo>
                    <a:pt x="324715" y="311342"/>
                    <a:pt x="334368" y="324741"/>
                    <a:pt x="345544" y="339092"/>
                  </a:cubicBezTo>
                  <a:cubicBezTo>
                    <a:pt x="354815" y="351093"/>
                    <a:pt x="363070" y="375350"/>
                    <a:pt x="383326" y="358078"/>
                  </a:cubicBezTo>
                  <a:cubicBezTo>
                    <a:pt x="401170" y="342775"/>
                    <a:pt x="395963" y="327217"/>
                    <a:pt x="378309" y="312041"/>
                  </a:cubicBezTo>
                  <a:cubicBezTo>
                    <a:pt x="363959" y="299658"/>
                    <a:pt x="365165" y="282322"/>
                    <a:pt x="374817" y="264479"/>
                  </a:cubicBezTo>
                  <a:cubicBezTo>
                    <a:pt x="390883" y="234761"/>
                    <a:pt x="387581" y="225299"/>
                    <a:pt x="358116" y="222569"/>
                  </a:cubicBezTo>
                  <a:cubicBezTo>
                    <a:pt x="336844" y="220600"/>
                    <a:pt x="322938" y="211520"/>
                    <a:pt x="314683" y="191644"/>
                  </a:cubicBezTo>
                  <a:cubicBezTo>
                    <a:pt x="301411" y="216473"/>
                    <a:pt x="312396" y="247143"/>
                    <a:pt x="293474" y="269051"/>
                  </a:cubicBezTo>
                  <a:cubicBezTo>
                    <a:pt x="263819" y="280163"/>
                    <a:pt x="247309" y="264923"/>
                    <a:pt x="239879" y="235904"/>
                  </a:cubicBezTo>
                  <a:cubicBezTo>
                    <a:pt x="231116" y="201677"/>
                    <a:pt x="216258" y="180849"/>
                    <a:pt x="178284" y="186818"/>
                  </a:cubicBezTo>
                  <a:cubicBezTo>
                    <a:pt x="160377" y="189612"/>
                    <a:pt x="145010" y="175388"/>
                    <a:pt x="134914" y="158497"/>
                  </a:cubicBezTo>
                  <a:cubicBezTo>
                    <a:pt x="123675" y="139764"/>
                    <a:pt x="136438" y="125858"/>
                    <a:pt x="147233" y="116333"/>
                  </a:cubicBezTo>
                  <a:cubicBezTo>
                    <a:pt x="163870" y="101727"/>
                    <a:pt x="149837" y="70422"/>
                    <a:pt x="180190" y="62167"/>
                  </a:cubicBezTo>
                  <a:cubicBezTo>
                    <a:pt x="162409" y="62611"/>
                    <a:pt x="156949" y="70549"/>
                    <a:pt x="158282" y="83249"/>
                  </a:cubicBezTo>
                  <a:cubicBezTo>
                    <a:pt x="160822" y="107379"/>
                    <a:pt x="144185" y="119952"/>
                    <a:pt x="131612" y="134240"/>
                  </a:cubicBezTo>
                  <a:cubicBezTo>
                    <a:pt x="118150" y="149607"/>
                    <a:pt x="98147" y="146051"/>
                    <a:pt x="94655" y="129033"/>
                  </a:cubicBezTo>
                  <a:cubicBezTo>
                    <a:pt x="88813" y="100838"/>
                    <a:pt x="78018" y="72581"/>
                    <a:pt x="80431" y="43244"/>
                  </a:cubicBezTo>
                  <a:cubicBezTo>
                    <a:pt x="81828" y="26289"/>
                    <a:pt x="90146" y="10224"/>
                    <a:pt x="1047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="" xmlns:a16="http://schemas.microsoft.com/office/drawing/2014/main" id="{66C43D00-8E56-4E60-BA26-97B8AC84E9FC}"/>
                </a:ext>
              </a:extLst>
            </p:cNvPr>
            <p:cNvSpPr/>
            <p:nvPr/>
          </p:nvSpPr>
          <p:spPr>
            <a:xfrm>
              <a:off x="1615" y="6105998"/>
              <a:ext cx="330155" cy="1260118"/>
            </a:xfrm>
            <a:custGeom>
              <a:avLst/>
              <a:gdLst>
                <a:gd name="connsiteX0" fmla="*/ 152753 w 330155"/>
                <a:gd name="connsiteY0" fmla="*/ 277560 h 1260118"/>
                <a:gd name="connsiteX1" fmla="*/ 174724 w 330155"/>
                <a:gd name="connsiteY1" fmla="*/ 366460 h 1260118"/>
                <a:gd name="connsiteX2" fmla="*/ 177645 w 330155"/>
                <a:gd name="connsiteY2" fmla="*/ 412815 h 1260118"/>
                <a:gd name="connsiteX3" fmla="*/ 186598 w 330155"/>
                <a:gd name="connsiteY3" fmla="*/ 505145 h 1260118"/>
                <a:gd name="connsiteX4" fmla="*/ 190408 w 330155"/>
                <a:gd name="connsiteY4" fmla="*/ 511939 h 1260118"/>
                <a:gd name="connsiteX5" fmla="*/ 205585 w 330155"/>
                <a:gd name="connsiteY5" fmla="*/ 717427 h 1260118"/>
                <a:gd name="connsiteX6" fmla="*/ 202537 w 330155"/>
                <a:gd name="connsiteY6" fmla="*/ 733302 h 1260118"/>
                <a:gd name="connsiteX7" fmla="*/ 233779 w 330155"/>
                <a:gd name="connsiteY7" fmla="*/ 940884 h 1260118"/>
                <a:gd name="connsiteX8" fmla="*/ 327822 w 330155"/>
                <a:gd name="connsiteY8" fmla="*/ 1115002 h 1260118"/>
                <a:gd name="connsiteX9" fmla="*/ 325854 w 330155"/>
                <a:gd name="connsiteY9" fmla="*/ 1133544 h 1260118"/>
                <a:gd name="connsiteX10" fmla="*/ 308772 w 330155"/>
                <a:gd name="connsiteY10" fmla="*/ 1124908 h 1260118"/>
                <a:gd name="connsiteX11" fmla="*/ 270926 w 330155"/>
                <a:gd name="connsiteY11" fmla="*/ 1075314 h 1260118"/>
                <a:gd name="connsiteX12" fmla="*/ 253464 w 330155"/>
                <a:gd name="connsiteY12" fmla="*/ 1071885 h 1260118"/>
                <a:gd name="connsiteX13" fmla="*/ 249019 w 330155"/>
                <a:gd name="connsiteY13" fmla="*/ 1092967 h 1260118"/>
                <a:gd name="connsiteX14" fmla="*/ 273911 w 330155"/>
                <a:gd name="connsiteY14" fmla="*/ 1198187 h 1260118"/>
                <a:gd name="connsiteX15" fmla="*/ 253083 w 330155"/>
                <a:gd name="connsiteY15" fmla="*/ 1228414 h 1260118"/>
                <a:gd name="connsiteX16" fmla="*/ 223682 w 330155"/>
                <a:gd name="connsiteY16" fmla="*/ 1221111 h 1260118"/>
                <a:gd name="connsiteX17" fmla="*/ 229080 w 330155"/>
                <a:gd name="connsiteY17" fmla="*/ 1259592 h 1260118"/>
                <a:gd name="connsiteX18" fmla="*/ 19593 w 330155"/>
                <a:gd name="connsiteY18" fmla="*/ 1260100 h 1260118"/>
                <a:gd name="connsiteX19" fmla="*/ 35 w 330155"/>
                <a:gd name="connsiteY19" fmla="*/ 1239081 h 1260118"/>
                <a:gd name="connsiteX20" fmla="*/ 480 w 330155"/>
                <a:gd name="connsiteY20" fmla="*/ 1071314 h 1260118"/>
                <a:gd name="connsiteX21" fmla="*/ 37310 w 330155"/>
                <a:gd name="connsiteY21" fmla="*/ 1086236 h 1260118"/>
                <a:gd name="connsiteX22" fmla="*/ 69949 w 330155"/>
                <a:gd name="connsiteY22" fmla="*/ 1120272 h 1260118"/>
                <a:gd name="connsiteX23" fmla="*/ 109255 w 330155"/>
                <a:gd name="connsiteY23" fmla="*/ 1120082 h 1260118"/>
                <a:gd name="connsiteX24" fmla="*/ 109382 w 330155"/>
                <a:gd name="connsiteY24" fmla="*/ 1078553 h 1260118"/>
                <a:gd name="connsiteX25" fmla="*/ 102270 w 330155"/>
                <a:gd name="connsiteY25" fmla="*/ 1018228 h 1260118"/>
                <a:gd name="connsiteX26" fmla="*/ 48930 w 330155"/>
                <a:gd name="connsiteY26" fmla="*/ 815217 h 1260118"/>
                <a:gd name="connsiteX27" fmla="*/ 416 w 330155"/>
                <a:gd name="connsiteY27" fmla="*/ 719522 h 1260118"/>
                <a:gd name="connsiteX28" fmla="*/ 289 w 330155"/>
                <a:gd name="connsiteY28" fmla="*/ 253112 h 1260118"/>
                <a:gd name="connsiteX29" fmla="*/ 57757 w 330155"/>
                <a:gd name="connsiteY29" fmla="*/ 264860 h 1260118"/>
                <a:gd name="connsiteX30" fmla="*/ 71663 w 330155"/>
                <a:gd name="connsiteY30" fmla="*/ 298769 h 1260118"/>
                <a:gd name="connsiteX31" fmla="*/ 34516 w 330155"/>
                <a:gd name="connsiteY31" fmla="*/ 227966 h 1260118"/>
                <a:gd name="connsiteX32" fmla="*/ 24356 w 330155"/>
                <a:gd name="connsiteY32" fmla="*/ 187643 h 1260118"/>
                <a:gd name="connsiteX33" fmla="*/ 17498 w 330155"/>
                <a:gd name="connsiteY33" fmla="*/ 118238 h 1260118"/>
                <a:gd name="connsiteX34" fmla="*/ 80871 w 330155"/>
                <a:gd name="connsiteY34" fmla="*/ 0 h 1260118"/>
                <a:gd name="connsiteX35" fmla="*/ 100937 w 330155"/>
                <a:gd name="connsiteY35" fmla="*/ 54356 h 1260118"/>
                <a:gd name="connsiteX36" fmla="*/ 129512 w 330155"/>
                <a:gd name="connsiteY36" fmla="*/ 96584 h 1260118"/>
                <a:gd name="connsiteX37" fmla="*/ 149578 w 330155"/>
                <a:gd name="connsiteY37" fmla="*/ 141034 h 1260118"/>
                <a:gd name="connsiteX38" fmla="*/ 150784 w 330155"/>
                <a:gd name="connsiteY38" fmla="*/ 214060 h 1260118"/>
                <a:gd name="connsiteX39" fmla="*/ 152626 w 330155"/>
                <a:gd name="connsiteY39" fmla="*/ 277687 h 126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0155" h="1260118">
                  <a:moveTo>
                    <a:pt x="152753" y="277560"/>
                  </a:moveTo>
                  <a:cubicBezTo>
                    <a:pt x="150086" y="309945"/>
                    <a:pt x="146403" y="341441"/>
                    <a:pt x="174724" y="366460"/>
                  </a:cubicBezTo>
                  <a:cubicBezTo>
                    <a:pt x="187170" y="377446"/>
                    <a:pt x="180185" y="396369"/>
                    <a:pt x="177645" y="412815"/>
                  </a:cubicBezTo>
                  <a:cubicBezTo>
                    <a:pt x="172755" y="444058"/>
                    <a:pt x="162849" y="476697"/>
                    <a:pt x="186598" y="505145"/>
                  </a:cubicBezTo>
                  <a:cubicBezTo>
                    <a:pt x="188249" y="507114"/>
                    <a:pt x="190853" y="510225"/>
                    <a:pt x="190408" y="511939"/>
                  </a:cubicBezTo>
                  <a:cubicBezTo>
                    <a:pt x="170787" y="582552"/>
                    <a:pt x="235811" y="645989"/>
                    <a:pt x="205585" y="717427"/>
                  </a:cubicBezTo>
                  <a:cubicBezTo>
                    <a:pt x="203553" y="722189"/>
                    <a:pt x="204632" y="728539"/>
                    <a:pt x="202537" y="733302"/>
                  </a:cubicBezTo>
                  <a:cubicBezTo>
                    <a:pt x="168564" y="811343"/>
                    <a:pt x="212951" y="870906"/>
                    <a:pt x="233779" y="940884"/>
                  </a:cubicBezTo>
                  <a:cubicBezTo>
                    <a:pt x="254416" y="1010227"/>
                    <a:pt x="301851" y="1054168"/>
                    <a:pt x="327822" y="1115002"/>
                  </a:cubicBezTo>
                  <a:cubicBezTo>
                    <a:pt x="330680" y="1121669"/>
                    <a:pt x="331823" y="1129035"/>
                    <a:pt x="325854" y="1133544"/>
                  </a:cubicBezTo>
                  <a:cubicBezTo>
                    <a:pt x="316773" y="1140402"/>
                    <a:pt x="311630" y="1132338"/>
                    <a:pt x="308772" y="1124908"/>
                  </a:cubicBezTo>
                  <a:cubicBezTo>
                    <a:pt x="300771" y="1104143"/>
                    <a:pt x="288833" y="1086935"/>
                    <a:pt x="270926" y="1075314"/>
                  </a:cubicBezTo>
                  <a:cubicBezTo>
                    <a:pt x="266100" y="1072139"/>
                    <a:pt x="258226" y="1069853"/>
                    <a:pt x="253464" y="1071885"/>
                  </a:cubicBezTo>
                  <a:cubicBezTo>
                    <a:pt x="244701" y="1075631"/>
                    <a:pt x="247114" y="1084776"/>
                    <a:pt x="249019" y="1092967"/>
                  </a:cubicBezTo>
                  <a:cubicBezTo>
                    <a:pt x="257337" y="1128019"/>
                    <a:pt x="260004" y="1164342"/>
                    <a:pt x="273911" y="1198187"/>
                  </a:cubicBezTo>
                  <a:cubicBezTo>
                    <a:pt x="281023" y="1215650"/>
                    <a:pt x="281785" y="1235906"/>
                    <a:pt x="253083" y="1228414"/>
                  </a:cubicBezTo>
                  <a:cubicBezTo>
                    <a:pt x="243050" y="1225746"/>
                    <a:pt x="234223" y="1207267"/>
                    <a:pt x="223682" y="1221111"/>
                  </a:cubicBezTo>
                  <a:cubicBezTo>
                    <a:pt x="214856" y="1232731"/>
                    <a:pt x="228127" y="1246384"/>
                    <a:pt x="229080" y="1259592"/>
                  </a:cubicBezTo>
                  <a:cubicBezTo>
                    <a:pt x="159230" y="1259592"/>
                    <a:pt x="89380" y="1258830"/>
                    <a:pt x="19593" y="1260100"/>
                  </a:cubicBezTo>
                  <a:cubicBezTo>
                    <a:pt x="3210" y="1260418"/>
                    <a:pt x="-409" y="1256734"/>
                    <a:pt x="35" y="1239081"/>
                  </a:cubicBezTo>
                  <a:cubicBezTo>
                    <a:pt x="1369" y="1183201"/>
                    <a:pt x="543" y="1127257"/>
                    <a:pt x="480" y="1071314"/>
                  </a:cubicBezTo>
                  <a:cubicBezTo>
                    <a:pt x="20101" y="1055375"/>
                    <a:pt x="32928" y="1067059"/>
                    <a:pt x="37310" y="1086236"/>
                  </a:cubicBezTo>
                  <a:cubicBezTo>
                    <a:pt x="42009" y="1106810"/>
                    <a:pt x="52296" y="1115955"/>
                    <a:pt x="69949" y="1120272"/>
                  </a:cubicBezTo>
                  <a:cubicBezTo>
                    <a:pt x="83284" y="1123511"/>
                    <a:pt x="97063" y="1132782"/>
                    <a:pt x="109255" y="1120082"/>
                  </a:cubicBezTo>
                  <a:cubicBezTo>
                    <a:pt x="121638" y="1107254"/>
                    <a:pt x="114716" y="1092459"/>
                    <a:pt x="109382" y="1078553"/>
                  </a:cubicBezTo>
                  <a:cubicBezTo>
                    <a:pt x="101889" y="1059185"/>
                    <a:pt x="103731" y="1038357"/>
                    <a:pt x="102270" y="1018228"/>
                  </a:cubicBezTo>
                  <a:cubicBezTo>
                    <a:pt x="96936" y="946790"/>
                    <a:pt x="69822" y="881638"/>
                    <a:pt x="48930" y="815217"/>
                  </a:cubicBezTo>
                  <a:cubicBezTo>
                    <a:pt x="38389" y="781625"/>
                    <a:pt x="11656" y="754447"/>
                    <a:pt x="416" y="719522"/>
                  </a:cubicBezTo>
                  <a:cubicBezTo>
                    <a:pt x="416" y="564010"/>
                    <a:pt x="353" y="408561"/>
                    <a:pt x="289" y="253112"/>
                  </a:cubicBezTo>
                  <a:cubicBezTo>
                    <a:pt x="30198" y="228157"/>
                    <a:pt x="42771" y="230633"/>
                    <a:pt x="57757" y="264860"/>
                  </a:cubicBezTo>
                  <a:cubicBezTo>
                    <a:pt x="63091" y="276925"/>
                    <a:pt x="68234" y="289117"/>
                    <a:pt x="71663" y="298769"/>
                  </a:cubicBezTo>
                  <a:cubicBezTo>
                    <a:pt x="71981" y="269813"/>
                    <a:pt x="63472" y="243714"/>
                    <a:pt x="34516" y="227966"/>
                  </a:cubicBezTo>
                  <a:cubicBezTo>
                    <a:pt x="20673" y="220410"/>
                    <a:pt x="18641" y="201423"/>
                    <a:pt x="24356" y="187643"/>
                  </a:cubicBezTo>
                  <a:cubicBezTo>
                    <a:pt x="35024" y="161926"/>
                    <a:pt x="27531" y="141606"/>
                    <a:pt x="17498" y="118238"/>
                  </a:cubicBezTo>
                  <a:cubicBezTo>
                    <a:pt x="-3648" y="69279"/>
                    <a:pt x="33246" y="2730"/>
                    <a:pt x="80871" y="0"/>
                  </a:cubicBezTo>
                  <a:cubicBezTo>
                    <a:pt x="97889" y="13589"/>
                    <a:pt x="99222" y="34798"/>
                    <a:pt x="100937" y="54356"/>
                  </a:cubicBezTo>
                  <a:cubicBezTo>
                    <a:pt x="102842" y="75629"/>
                    <a:pt x="110017" y="89535"/>
                    <a:pt x="129512" y="96584"/>
                  </a:cubicBezTo>
                  <a:cubicBezTo>
                    <a:pt x="149514" y="103823"/>
                    <a:pt x="159547" y="122619"/>
                    <a:pt x="149578" y="141034"/>
                  </a:cubicBezTo>
                  <a:cubicBezTo>
                    <a:pt x="135100" y="167768"/>
                    <a:pt x="145704" y="189294"/>
                    <a:pt x="150784" y="214060"/>
                  </a:cubicBezTo>
                  <a:cubicBezTo>
                    <a:pt x="154912" y="234379"/>
                    <a:pt x="172692" y="256033"/>
                    <a:pt x="152626" y="27768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="" xmlns:a16="http://schemas.microsoft.com/office/drawing/2014/main" id="{CFD2AB46-905B-4EB6-85D3-EA6A43931CE2}"/>
                </a:ext>
              </a:extLst>
            </p:cNvPr>
            <p:cNvSpPr/>
            <p:nvPr/>
          </p:nvSpPr>
          <p:spPr>
            <a:xfrm>
              <a:off x="5487424" y="6278305"/>
              <a:ext cx="907328" cy="1087984"/>
            </a:xfrm>
            <a:custGeom>
              <a:avLst/>
              <a:gdLst>
                <a:gd name="connsiteX0" fmla="*/ 632197 w 907328"/>
                <a:gd name="connsiteY0" fmla="*/ 703426 h 1087984"/>
                <a:gd name="connsiteX1" fmla="*/ 608956 w 907328"/>
                <a:gd name="connsiteY1" fmla="*/ 750226 h 1087984"/>
                <a:gd name="connsiteX2" fmla="*/ 672012 w 907328"/>
                <a:gd name="connsiteY2" fmla="*/ 773022 h 1087984"/>
                <a:gd name="connsiteX3" fmla="*/ 703635 w 907328"/>
                <a:gd name="connsiteY3" fmla="*/ 771054 h 1087984"/>
                <a:gd name="connsiteX4" fmla="*/ 703127 w 907328"/>
                <a:gd name="connsiteY4" fmla="*/ 806487 h 1087984"/>
                <a:gd name="connsiteX5" fmla="*/ 701285 w 907328"/>
                <a:gd name="connsiteY5" fmla="*/ 809980 h 1087984"/>
                <a:gd name="connsiteX6" fmla="*/ 748085 w 907328"/>
                <a:gd name="connsiteY6" fmla="*/ 987463 h 1087984"/>
                <a:gd name="connsiteX7" fmla="*/ 786058 w 907328"/>
                <a:gd name="connsiteY7" fmla="*/ 999719 h 1087984"/>
                <a:gd name="connsiteX8" fmla="*/ 879403 w 907328"/>
                <a:gd name="connsiteY8" fmla="*/ 1000417 h 1087984"/>
                <a:gd name="connsiteX9" fmla="*/ 906962 w 907328"/>
                <a:gd name="connsiteY9" fmla="*/ 1013689 h 1087984"/>
                <a:gd name="connsiteX10" fmla="*/ 888229 w 907328"/>
                <a:gd name="connsiteY10" fmla="*/ 1041248 h 1087984"/>
                <a:gd name="connsiteX11" fmla="*/ 753800 w 907328"/>
                <a:gd name="connsiteY11" fmla="*/ 1022706 h 1087984"/>
                <a:gd name="connsiteX12" fmla="*/ 741735 w 907328"/>
                <a:gd name="connsiteY12" fmla="*/ 1014705 h 1087984"/>
                <a:gd name="connsiteX13" fmla="*/ 699825 w 907328"/>
                <a:gd name="connsiteY13" fmla="*/ 995655 h 1087984"/>
                <a:gd name="connsiteX14" fmla="*/ 689792 w 907328"/>
                <a:gd name="connsiteY14" fmla="*/ 992226 h 1087984"/>
                <a:gd name="connsiteX15" fmla="*/ 731257 w 907328"/>
                <a:gd name="connsiteY15" fmla="*/ 1087985 h 1087984"/>
                <a:gd name="connsiteX16" fmla="*/ 670297 w 907328"/>
                <a:gd name="connsiteY16" fmla="*/ 1087985 h 1087984"/>
                <a:gd name="connsiteX17" fmla="*/ 630610 w 907328"/>
                <a:gd name="connsiteY17" fmla="*/ 1019595 h 1087984"/>
                <a:gd name="connsiteX18" fmla="*/ 623244 w 907328"/>
                <a:gd name="connsiteY18" fmla="*/ 970255 h 1087984"/>
                <a:gd name="connsiteX19" fmla="*/ 583493 w 907328"/>
                <a:gd name="connsiteY19" fmla="*/ 868654 h 1087984"/>
                <a:gd name="connsiteX20" fmla="*/ 564443 w 907328"/>
                <a:gd name="connsiteY20" fmla="*/ 837475 h 1087984"/>
                <a:gd name="connsiteX21" fmla="*/ 425187 w 907328"/>
                <a:gd name="connsiteY21" fmla="*/ 712507 h 1087984"/>
                <a:gd name="connsiteX22" fmla="*/ 406264 w 907328"/>
                <a:gd name="connsiteY22" fmla="*/ 682852 h 1087984"/>
                <a:gd name="connsiteX23" fmla="*/ 323841 w 907328"/>
                <a:gd name="connsiteY23" fmla="*/ 548676 h 1087984"/>
                <a:gd name="connsiteX24" fmla="*/ 289043 w 907328"/>
                <a:gd name="connsiteY24" fmla="*/ 513307 h 1087984"/>
                <a:gd name="connsiteX25" fmla="*/ 286821 w 907328"/>
                <a:gd name="connsiteY25" fmla="*/ 489748 h 1087984"/>
                <a:gd name="connsiteX26" fmla="*/ 332033 w 907328"/>
                <a:gd name="connsiteY26" fmla="*/ 481810 h 1087984"/>
                <a:gd name="connsiteX27" fmla="*/ 400359 w 907328"/>
                <a:gd name="connsiteY27" fmla="*/ 534833 h 1087984"/>
                <a:gd name="connsiteX28" fmla="*/ 393183 w 907328"/>
                <a:gd name="connsiteY28" fmla="*/ 514831 h 1087984"/>
                <a:gd name="connsiteX29" fmla="*/ 289869 w 907328"/>
                <a:gd name="connsiteY29" fmla="*/ 448917 h 1087984"/>
                <a:gd name="connsiteX30" fmla="*/ 263262 w 907328"/>
                <a:gd name="connsiteY30" fmla="*/ 407071 h 1087984"/>
                <a:gd name="connsiteX31" fmla="*/ 224908 w 907328"/>
                <a:gd name="connsiteY31" fmla="*/ 355762 h 1087984"/>
                <a:gd name="connsiteX32" fmla="*/ 187634 w 907328"/>
                <a:gd name="connsiteY32" fmla="*/ 249970 h 1087984"/>
                <a:gd name="connsiteX33" fmla="*/ 168076 w 907328"/>
                <a:gd name="connsiteY33" fmla="*/ 196758 h 1087984"/>
                <a:gd name="connsiteX34" fmla="*/ 122610 w 907328"/>
                <a:gd name="connsiteY34" fmla="*/ 154466 h 1087984"/>
                <a:gd name="connsiteX35" fmla="*/ 91304 w 907328"/>
                <a:gd name="connsiteY35" fmla="*/ 166468 h 1087984"/>
                <a:gd name="connsiteX36" fmla="*/ 79112 w 907328"/>
                <a:gd name="connsiteY36" fmla="*/ 198726 h 1087984"/>
                <a:gd name="connsiteX37" fmla="*/ 45203 w 907328"/>
                <a:gd name="connsiteY37" fmla="*/ 171548 h 1087984"/>
                <a:gd name="connsiteX38" fmla="*/ 22470 w 907328"/>
                <a:gd name="connsiteY38" fmla="*/ 138718 h 1087984"/>
                <a:gd name="connsiteX39" fmla="*/ 4436 w 907328"/>
                <a:gd name="connsiteY39" fmla="*/ 108746 h 1087984"/>
                <a:gd name="connsiteX40" fmla="*/ 245 w 907328"/>
                <a:gd name="connsiteY40" fmla="*/ 54644 h 1087984"/>
                <a:gd name="connsiteX41" fmla="*/ 121276 w 907328"/>
                <a:gd name="connsiteY41" fmla="*/ 34 h 1087984"/>
                <a:gd name="connsiteX42" fmla="*/ 147248 w 907328"/>
                <a:gd name="connsiteY42" fmla="*/ 20798 h 1087984"/>
                <a:gd name="connsiteX43" fmla="*/ 163631 w 907328"/>
                <a:gd name="connsiteY43" fmla="*/ 66455 h 1087984"/>
                <a:gd name="connsiteX44" fmla="*/ 227829 w 907328"/>
                <a:gd name="connsiteY44" fmla="*/ 79790 h 1087984"/>
                <a:gd name="connsiteX45" fmla="*/ 293552 w 907328"/>
                <a:gd name="connsiteY45" fmla="*/ 52358 h 1087984"/>
                <a:gd name="connsiteX46" fmla="*/ 318253 w 907328"/>
                <a:gd name="connsiteY46" fmla="*/ 150720 h 1087984"/>
                <a:gd name="connsiteX47" fmla="*/ 301553 w 907328"/>
                <a:gd name="connsiteY47" fmla="*/ 230413 h 1087984"/>
                <a:gd name="connsiteX48" fmla="*/ 305172 w 907328"/>
                <a:gd name="connsiteY48" fmla="*/ 254035 h 1087984"/>
                <a:gd name="connsiteX49" fmla="*/ 302823 w 907328"/>
                <a:gd name="connsiteY49" fmla="*/ 300454 h 1087984"/>
                <a:gd name="connsiteX50" fmla="*/ 315205 w 907328"/>
                <a:gd name="connsiteY50" fmla="*/ 336204 h 1087984"/>
                <a:gd name="connsiteX51" fmla="*/ 335525 w 907328"/>
                <a:gd name="connsiteY51" fmla="*/ 214157 h 1087984"/>
                <a:gd name="connsiteX52" fmla="*/ 342510 w 907328"/>
                <a:gd name="connsiteY52" fmla="*/ 163801 h 1087984"/>
                <a:gd name="connsiteX53" fmla="*/ 366640 w 907328"/>
                <a:gd name="connsiteY53" fmla="*/ 116303 h 1087984"/>
                <a:gd name="connsiteX54" fmla="*/ 419155 w 907328"/>
                <a:gd name="connsiteY54" fmla="*/ 157006 h 1087984"/>
                <a:gd name="connsiteX55" fmla="*/ 415345 w 907328"/>
                <a:gd name="connsiteY55" fmla="*/ 225777 h 1087984"/>
                <a:gd name="connsiteX56" fmla="*/ 455096 w 907328"/>
                <a:gd name="connsiteY56" fmla="*/ 292198 h 1087984"/>
                <a:gd name="connsiteX57" fmla="*/ 510150 w 907328"/>
                <a:gd name="connsiteY57" fmla="*/ 341920 h 1087984"/>
                <a:gd name="connsiteX58" fmla="*/ 569713 w 907328"/>
                <a:gd name="connsiteY58" fmla="*/ 378686 h 1087984"/>
                <a:gd name="connsiteX59" fmla="*/ 632769 w 907328"/>
                <a:gd name="connsiteY59" fmla="*/ 366240 h 1087984"/>
                <a:gd name="connsiteX60" fmla="*/ 726431 w 907328"/>
                <a:gd name="connsiteY60" fmla="*/ 412468 h 1087984"/>
                <a:gd name="connsiteX61" fmla="*/ 729543 w 907328"/>
                <a:gd name="connsiteY61" fmla="*/ 432724 h 1087984"/>
                <a:gd name="connsiteX62" fmla="*/ 733670 w 907328"/>
                <a:gd name="connsiteY62" fmla="*/ 518133 h 1087984"/>
                <a:gd name="connsiteX63" fmla="*/ 715954 w 907328"/>
                <a:gd name="connsiteY63" fmla="*/ 556106 h 1087984"/>
                <a:gd name="connsiteX64" fmla="*/ 670742 w 907328"/>
                <a:gd name="connsiteY64" fmla="*/ 537436 h 1087984"/>
                <a:gd name="connsiteX65" fmla="*/ 617846 w 907328"/>
                <a:gd name="connsiteY65" fmla="*/ 553756 h 1087984"/>
                <a:gd name="connsiteX66" fmla="*/ 632959 w 907328"/>
                <a:gd name="connsiteY66" fmla="*/ 603922 h 1087984"/>
                <a:gd name="connsiteX67" fmla="*/ 670170 w 907328"/>
                <a:gd name="connsiteY67" fmla="*/ 637958 h 1087984"/>
                <a:gd name="connsiteX68" fmla="*/ 631562 w 907328"/>
                <a:gd name="connsiteY68" fmla="*/ 644752 h 1087984"/>
                <a:gd name="connsiteX69" fmla="*/ 552187 w 907328"/>
                <a:gd name="connsiteY69" fmla="*/ 598143 h 1087984"/>
                <a:gd name="connsiteX70" fmla="*/ 493958 w 907328"/>
                <a:gd name="connsiteY70" fmla="*/ 597635 h 1087984"/>
                <a:gd name="connsiteX71" fmla="*/ 601463 w 907328"/>
                <a:gd name="connsiteY71" fmla="*/ 674851 h 1087984"/>
                <a:gd name="connsiteX72" fmla="*/ 632070 w 907328"/>
                <a:gd name="connsiteY72" fmla="*/ 703490 h 10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907328" h="1087984">
                  <a:moveTo>
                    <a:pt x="632197" y="703426"/>
                  </a:moveTo>
                  <a:cubicBezTo>
                    <a:pt x="617465" y="715555"/>
                    <a:pt x="593208" y="728572"/>
                    <a:pt x="608956" y="750226"/>
                  </a:cubicBezTo>
                  <a:cubicBezTo>
                    <a:pt x="621974" y="768197"/>
                    <a:pt x="638865" y="803630"/>
                    <a:pt x="672012" y="773022"/>
                  </a:cubicBezTo>
                  <a:cubicBezTo>
                    <a:pt x="680648" y="765022"/>
                    <a:pt x="693030" y="761656"/>
                    <a:pt x="703635" y="771054"/>
                  </a:cubicBezTo>
                  <a:cubicBezTo>
                    <a:pt x="716652" y="782611"/>
                    <a:pt x="712207" y="794803"/>
                    <a:pt x="703127" y="806487"/>
                  </a:cubicBezTo>
                  <a:cubicBezTo>
                    <a:pt x="702301" y="807503"/>
                    <a:pt x="701095" y="809027"/>
                    <a:pt x="701285" y="809980"/>
                  </a:cubicBezTo>
                  <a:cubicBezTo>
                    <a:pt x="715573" y="869670"/>
                    <a:pt x="706048" y="937044"/>
                    <a:pt x="748085" y="987463"/>
                  </a:cubicBezTo>
                  <a:cubicBezTo>
                    <a:pt x="755895" y="996798"/>
                    <a:pt x="776279" y="1004037"/>
                    <a:pt x="786058" y="999719"/>
                  </a:cubicBezTo>
                  <a:cubicBezTo>
                    <a:pt x="818125" y="985495"/>
                    <a:pt x="848288" y="1009561"/>
                    <a:pt x="879403" y="1000417"/>
                  </a:cubicBezTo>
                  <a:cubicBezTo>
                    <a:pt x="890071" y="997242"/>
                    <a:pt x="904104" y="997750"/>
                    <a:pt x="906962" y="1013689"/>
                  </a:cubicBezTo>
                  <a:cubicBezTo>
                    <a:pt x="909502" y="1027976"/>
                    <a:pt x="898389" y="1035533"/>
                    <a:pt x="888229" y="1041248"/>
                  </a:cubicBezTo>
                  <a:cubicBezTo>
                    <a:pt x="832540" y="1072744"/>
                    <a:pt x="802695" y="1068362"/>
                    <a:pt x="753800" y="1022706"/>
                  </a:cubicBezTo>
                  <a:cubicBezTo>
                    <a:pt x="750180" y="1019340"/>
                    <a:pt x="745418" y="1014197"/>
                    <a:pt x="741735" y="1014705"/>
                  </a:cubicBezTo>
                  <a:cubicBezTo>
                    <a:pt x="717668" y="1017816"/>
                    <a:pt x="717732" y="1018198"/>
                    <a:pt x="699825" y="995655"/>
                  </a:cubicBezTo>
                  <a:cubicBezTo>
                    <a:pt x="698491" y="993940"/>
                    <a:pt x="695316" y="994004"/>
                    <a:pt x="689792" y="992226"/>
                  </a:cubicBezTo>
                  <a:cubicBezTo>
                    <a:pt x="693411" y="1030707"/>
                    <a:pt x="707762" y="1061505"/>
                    <a:pt x="731257" y="1087985"/>
                  </a:cubicBezTo>
                  <a:cubicBezTo>
                    <a:pt x="710937" y="1087985"/>
                    <a:pt x="690617" y="1087985"/>
                    <a:pt x="670297" y="1087985"/>
                  </a:cubicBezTo>
                  <a:cubicBezTo>
                    <a:pt x="641976" y="1075285"/>
                    <a:pt x="630864" y="1051027"/>
                    <a:pt x="630610" y="1019595"/>
                  </a:cubicBezTo>
                  <a:cubicBezTo>
                    <a:pt x="638547" y="1001370"/>
                    <a:pt x="632705" y="985748"/>
                    <a:pt x="623244" y="970255"/>
                  </a:cubicBezTo>
                  <a:cubicBezTo>
                    <a:pt x="604257" y="939012"/>
                    <a:pt x="588128" y="906120"/>
                    <a:pt x="583493" y="868654"/>
                  </a:cubicBezTo>
                  <a:cubicBezTo>
                    <a:pt x="581715" y="854049"/>
                    <a:pt x="573587" y="845667"/>
                    <a:pt x="564443" y="837475"/>
                  </a:cubicBezTo>
                  <a:cubicBezTo>
                    <a:pt x="517961" y="795883"/>
                    <a:pt x="470399" y="755751"/>
                    <a:pt x="425187" y="712507"/>
                  </a:cubicBezTo>
                  <a:cubicBezTo>
                    <a:pt x="416234" y="703935"/>
                    <a:pt x="412360" y="692822"/>
                    <a:pt x="406264" y="682852"/>
                  </a:cubicBezTo>
                  <a:cubicBezTo>
                    <a:pt x="398200" y="624432"/>
                    <a:pt x="366323" y="582395"/>
                    <a:pt x="323841" y="548676"/>
                  </a:cubicBezTo>
                  <a:cubicBezTo>
                    <a:pt x="310697" y="538198"/>
                    <a:pt x="298314" y="527784"/>
                    <a:pt x="289043" y="513307"/>
                  </a:cubicBezTo>
                  <a:cubicBezTo>
                    <a:pt x="287646" y="505559"/>
                    <a:pt x="285932" y="497812"/>
                    <a:pt x="286821" y="489748"/>
                  </a:cubicBezTo>
                  <a:cubicBezTo>
                    <a:pt x="298251" y="463396"/>
                    <a:pt x="314951" y="465618"/>
                    <a:pt x="332033" y="481810"/>
                  </a:cubicBezTo>
                  <a:cubicBezTo>
                    <a:pt x="352924" y="501686"/>
                    <a:pt x="377499" y="515275"/>
                    <a:pt x="400359" y="534833"/>
                  </a:cubicBezTo>
                  <a:cubicBezTo>
                    <a:pt x="406137" y="522768"/>
                    <a:pt x="398517" y="516672"/>
                    <a:pt x="393183" y="514831"/>
                  </a:cubicBezTo>
                  <a:cubicBezTo>
                    <a:pt x="354131" y="501114"/>
                    <a:pt x="328731" y="463078"/>
                    <a:pt x="289869" y="448917"/>
                  </a:cubicBezTo>
                  <a:cubicBezTo>
                    <a:pt x="272089" y="442440"/>
                    <a:pt x="267898" y="423834"/>
                    <a:pt x="263262" y="407071"/>
                  </a:cubicBezTo>
                  <a:cubicBezTo>
                    <a:pt x="256912" y="384083"/>
                    <a:pt x="247514" y="366748"/>
                    <a:pt x="224908" y="355762"/>
                  </a:cubicBezTo>
                  <a:cubicBezTo>
                    <a:pt x="198937" y="343189"/>
                    <a:pt x="177982" y="281340"/>
                    <a:pt x="187634" y="249970"/>
                  </a:cubicBezTo>
                  <a:cubicBezTo>
                    <a:pt x="195635" y="224190"/>
                    <a:pt x="196079" y="207616"/>
                    <a:pt x="168076" y="196758"/>
                  </a:cubicBezTo>
                  <a:cubicBezTo>
                    <a:pt x="149280" y="189518"/>
                    <a:pt x="136897" y="169706"/>
                    <a:pt x="122610" y="154466"/>
                  </a:cubicBezTo>
                  <a:cubicBezTo>
                    <a:pt x="102925" y="133447"/>
                    <a:pt x="94860" y="143481"/>
                    <a:pt x="91304" y="166468"/>
                  </a:cubicBezTo>
                  <a:cubicBezTo>
                    <a:pt x="89463" y="178406"/>
                    <a:pt x="91050" y="191297"/>
                    <a:pt x="79112" y="198726"/>
                  </a:cubicBezTo>
                  <a:cubicBezTo>
                    <a:pt x="59681" y="201329"/>
                    <a:pt x="55046" y="182724"/>
                    <a:pt x="45203" y="171548"/>
                  </a:cubicBezTo>
                  <a:cubicBezTo>
                    <a:pt x="37647" y="160626"/>
                    <a:pt x="30027" y="149704"/>
                    <a:pt x="22470" y="138718"/>
                  </a:cubicBezTo>
                  <a:cubicBezTo>
                    <a:pt x="14152" y="130336"/>
                    <a:pt x="2468" y="124240"/>
                    <a:pt x="4436" y="108746"/>
                  </a:cubicBezTo>
                  <a:cubicBezTo>
                    <a:pt x="26153" y="88743"/>
                    <a:pt x="-2930" y="73059"/>
                    <a:pt x="245" y="54644"/>
                  </a:cubicBezTo>
                  <a:cubicBezTo>
                    <a:pt x="33392" y="18195"/>
                    <a:pt x="74921" y="2573"/>
                    <a:pt x="121276" y="34"/>
                  </a:cubicBezTo>
                  <a:cubicBezTo>
                    <a:pt x="134294" y="-665"/>
                    <a:pt x="141533" y="9622"/>
                    <a:pt x="147248" y="20798"/>
                  </a:cubicBezTo>
                  <a:cubicBezTo>
                    <a:pt x="154614" y="35213"/>
                    <a:pt x="158106" y="51278"/>
                    <a:pt x="163631" y="66455"/>
                  </a:cubicBezTo>
                  <a:cubicBezTo>
                    <a:pt x="178236" y="106904"/>
                    <a:pt x="200461" y="111222"/>
                    <a:pt x="227829" y="79790"/>
                  </a:cubicBezTo>
                  <a:cubicBezTo>
                    <a:pt x="245546" y="59406"/>
                    <a:pt x="263199" y="42706"/>
                    <a:pt x="293552" y="52358"/>
                  </a:cubicBezTo>
                  <a:cubicBezTo>
                    <a:pt x="338954" y="66709"/>
                    <a:pt x="354512" y="117319"/>
                    <a:pt x="318253" y="150720"/>
                  </a:cubicBezTo>
                  <a:cubicBezTo>
                    <a:pt x="291393" y="175421"/>
                    <a:pt x="281550" y="197329"/>
                    <a:pt x="301553" y="230413"/>
                  </a:cubicBezTo>
                  <a:cubicBezTo>
                    <a:pt x="305744" y="237397"/>
                    <a:pt x="306061" y="246161"/>
                    <a:pt x="305172" y="254035"/>
                  </a:cubicBezTo>
                  <a:cubicBezTo>
                    <a:pt x="303394" y="269465"/>
                    <a:pt x="298949" y="283944"/>
                    <a:pt x="302823" y="300454"/>
                  </a:cubicBezTo>
                  <a:cubicBezTo>
                    <a:pt x="306125" y="314550"/>
                    <a:pt x="315015" y="326425"/>
                    <a:pt x="315205" y="336204"/>
                  </a:cubicBezTo>
                  <a:cubicBezTo>
                    <a:pt x="290186" y="293087"/>
                    <a:pt x="298759" y="251495"/>
                    <a:pt x="335525" y="214157"/>
                  </a:cubicBezTo>
                  <a:cubicBezTo>
                    <a:pt x="349051" y="200441"/>
                    <a:pt x="344733" y="181454"/>
                    <a:pt x="342510" y="163801"/>
                  </a:cubicBezTo>
                  <a:cubicBezTo>
                    <a:pt x="339716" y="141830"/>
                    <a:pt x="342002" y="121700"/>
                    <a:pt x="366640" y="116303"/>
                  </a:cubicBezTo>
                  <a:cubicBezTo>
                    <a:pt x="390262" y="111096"/>
                    <a:pt x="417440" y="131289"/>
                    <a:pt x="419155" y="157006"/>
                  </a:cubicBezTo>
                  <a:cubicBezTo>
                    <a:pt x="420679" y="179803"/>
                    <a:pt x="421568" y="202663"/>
                    <a:pt x="415345" y="225777"/>
                  </a:cubicBezTo>
                  <a:cubicBezTo>
                    <a:pt x="405248" y="263243"/>
                    <a:pt x="420171" y="291056"/>
                    <a:pt x="455096" y="292198"/>
                  </a:cubicBezTo>
                  <a:cubicBezTo>
                    <a:pt x="489132" y="293342"/>
                    <a:pt x="500943" y="311820"/>
                    <a:pt x="510150" y="341920"/>
                  </a:cubicBezTo>
                  <a:cubicBezTo>
                    <a:pt x="519104" y="371066"/>
                    <a:pt x="533455" y="391196"/>
                    <a:pt x="569713" y="378686"/>
                  </a:cubicBezTo>
                  <a:cubicBezTo>
                    <a:pt x="589208" y="371955"/>
                    <a:pt x="611560" y="369542"/>
                    <a:pt x="632769" y="366240"/>
                  </a:cubicBezTo>
                  <a:cubicBezTo>
                    <a:pt x="674107" y="359826"/>
                    <a:pt x="703127" y="378432"/>
                    <a:pt x="726431" y="412468"/>
                  </a:cubicBezTo>
                  <a:cubicBezTo>
                    <a:pt x="727447" y="419262"/>
                    <a:pt x="728463" y="425930"/>
                    <a:pt x="729543" y="432724"/>
                  </a:cubicBezTo>
                  <a:cubicBezTo>
                    <a:pt x="736210" y="460983"/>
                    <a:pt x="734940" y="489558"/>
                    <a:pt x="733670" y="518133"/>
                  </a:cubicBezTo>
                  <a:cubicBezTo>
                    <a:pt x="732972" y="533436"/>
                    <a:pt x="730622" y="548168"/>
                    <a:pt x="715954" y="556106"/>
                  </a:cubicBezTo>
                  <a:cubicBezTo>
                    <a:pt x="698809" y="555661"/>
                    <a:pt x="685728" y="543850"/>
                    <a:pt x="670742" y="537436"/>
                  </a:cubicBezTo>
                  <a:cubicBezTo>
                    <a:pt x="649342" y="528356"/>
                    <a:pt x="630864" y="533309"/>
                    <a:pt x="617846" y="553756"/>
                  </a:cubicBezTo>
                  <a:cubicBezTo>
                    <a:pt x="603178" y="576680"/>
                    <a:pt x="617021" y="590650"/>
                    <a:pt x="632959" y="603922"/>
                  </a:cubicBezTo>
                  <a:cubicBezTo>
                    <a:pt x="645786" y="614653"/>
                    <a:pt x="657788" y="626528"/>
                    <a:pt x="670170" y="637958"/>
                  </a:cubicBezTo>
                  <a:cubicBezTo>
                    <a:pt x="659693" y="655801"/>
                    <a:pt x="647120" y="654277"/>
                    <a:pt x="631562" y="644752"/>
                  </a:cubicBezTo>
                  <a:cubicBezTo>
                    <a:pt x="605400" y="628623"/>
                    <a:pt x="580127" y="610462"/>
                    <a:pt x="552187" y="598143"/>
                  </a:cubicBezTo>
                  <a:cubicBezTo>
                    <a:pt x="537392" y="591666"/>
                    <a:pt x="521390" y="587094"/>
                    <a:pt x="493958" y="597635"/>
                  </a:cubicBezTo>
                  <a:cubicBezTo>
                    <a:pt x="541519" y="615224"/>
                    <a:pt x="558918" y="662532"/>
                    <a:pt x="601463" y="674851"/>
                  </a:cubicBezTo>
                  <a:cubicBezTo>
                    <a:pt x="616259" y="679106"/>
                    <a:pt x="632134" y="681265"/>
                    <a:pt x="632070" y="70349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="" xmlns:a16="http://schemas.microsoft.com/office/drawing/2014/main" id="{944186C8-778E-4DCB-A12B-CCE16853B4BE}"/>
                </a:ext>
              </a:extLst>
            </p:cNvPr>
            <p:cNvSpPr/>
            <p:nvPr/>
          </p:nvSpPr>
          <p:spPr>
            <a:xfrm>
              <a:off x="3021233" y="6710183"/>
              <a:ext cx="873856" cy="655978"/>
            </a:xfrm>
            <a:custGeom>
              <a:avLst/>
              <a:gdLst>
                <a:gd name="connsiteX0" fmla="*/ 287243 w 873856"/>
                <a:gd name="connsiteY0" fmla="*/ 655725 h 655978"/>
                <a:gd name="connsiteX1" fmla="*/ 113317 w 873856"/>
                <a:gd name="connsiteY1" fmla="*/ 566761 h 655978"/>
                <a:gd name="connsiteX2" fmla="*/ 95092 w 873856"/>
                <a:gd name="connsiteY2" fmla="*/ 558379 h 655978"/>
                <a:gd name="connsiteX3" fmla="*/ 112301 w 873856"/>
                <a:gd name="connsiteY3" fmla="*/ 543457 h 655978"/>
                <a:gd name="connsiteX4" fmla="*/ 189136 w 873856"/>
                <a:gd name="connsiteY4" fmla="*/ 559395 h 655978"/>
                <a:gd name="connsiteX5" fmla="*/ 209456 w 873856"/>
                <a:gd name="connsiteY5" fmla="*/ 488719 h 655978"/>
                <a:gd name="connsiteX6" fmla="*/ 196438 w 873856"/>
                <a:gd name="connsiteY6" fmla="*/ 463192 h 655978"/>
                <a:gd name="connsiteX7" fmla="*/ 148305 w 873856"/>
                <a:gd name="connsiteY7" fmla="*/ 401596 h 655978"/>
                <a:gd name="connsiteX8" fmla="*/ 108110 w 873856"/>
                <a:gd name="connsiteY8" fmla="*/ 255864 h 655978"/>
                <a:gd name="connsiteX9" fmla="*/ 43467 w 873856"/>
                <a:gd name="connsiteY9" fmla="*/ 123910 h 655978"/>
                <a:gd name="connsiteX10" fmla="*/ 5367 w 873856"/>
                <a:gd name="connsiteY10" fmla="*/ 63648 h 655978"/>
                <a:gd name="connsiteX11" fmla="*/ 40292 w 873856"/>
                <a:gd name="connsiteY11" fmla="*/ 719 h 655978"/>
                <a:gd name="connsiteX12" fmla="*/ 134272 w 873856"/>
                <a:gd name="connsiteY12" fmla="*/ 62060 h 655978"/>
                <a:gd name="connsiteX13" fmla="*/ 194406 w 873856"/>
                <a:gd name="connsiteY13" fmla="*/ 126768 h 655978"/>
                <a:gd name="connsiteX14" fmla="*/ 268066 w 873856"/>
                <a:gd name="connsiteY14" fmla="*/ 198078 h 655978"/>
                <a:gd name="connsiteX15" fmla="*/ 363443 w 873856"/>
                <a:gd name="connsiteY15" fmla="*/ 263103 h 655978"/>
                <a:gd name="connsiteX16" fmla="*/ 499397 w 873856"/>
                <a:gd name="connsiteY16" fmla="*/ 347875 h 655978"/>
                <a:gd name="connsiteX17" fmla="*/ 601505 w 873856"/>
                <a:gd name="connsiteY17" fmla="*/ 441411 h 655978"/>
                <a:gd name="connsiteX18" fmla="*/ 702470 w 873856"/>
                <a:gd name="connsiteY18" fmla="*/ 539075 h 655978"/>
                <a:gd name="connsiteX19" fmla="*/ 723933 w 873856"/>
                <a:gd name="connsiteY19" fmla="*/ 538440 h 655978"/>
                <a:gd name="connsiteX20" fmla="*/ 799498 w 873856"/>
                <a:gd name="connsiteY20" fmla="*/ 581048 h 655978"/>
                <a:gd name="connsiteX21" fmla="*/ 857283 w 873856"/>
                <a:gd name="connsiteY21" fmla="*/ 635913 h 655978"/>
                <a:gd name="connsiteX22" fmla="*/ 873856 w 873856"/>
                <a:gd name="connsiteY22" fmla="*/ 655979 h 655978"/>
                <a:gd name="connsiteX23" fmla="*/ 744316 w 873856"/>
                <a:gd name="connsiteY23" fmla="*/ 655979 h 655978"/>
                <a:gd name="connsiteX24" fmla="*/ 624365 w 873856"/>
                <a:gd name="connsiteY24" fmla="*/ 610576 h 655978"/>
                <a:gd name="connsiteX25" fmla="*/ 511462 w 873856"/>
                <a:gd name="connsiteY25" fmla="*/ 545298 h 655978"/>
                <a:gd name="connsiteX26" fmla="*/ 326232 w 873856"/>
                <a:gd name="connsiteY26" fmla="*/ 452016 h 655978"/>
                <a:gd name="connsiteX27" fmla="*/ 269463 w 873856"/>
                <a:gd name="connsiteY27" fmla="*/ 410804 h 655978"/>
                <a:gd name="connsiteX28" fmla="*/ 392717 w 873856"/>
                <a:gd name="connsiteY28" fmla="*/ 504594 h 655978"/>
                <a:gd name="connsiteX29" fmla="*/ 466694 w 873856"/>
                <a:gd name="connsiteY29" fmla="*/ 602067 h 655978"/>
                <a:gd name="connsiteX30" fmla="*/ 454883 w 873856"/>
                <a:gd name="connsiteY30" fmla="*/ 655915 h 655978"/>
                <a:gd name="connsiteX31" fmla="*/ 287243 w 873856"/>
                <a:gd name="connsiteY31" fmla="*/ 655915 h 65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856" h="655978">
                  <a:moveTo>
                    <a:pt x="287243" y="655725"/>
                  </a:moveTo>
                  <a:cubicBezTo>
                    <a:pt x="246222" y="587843"/>
                    <a:pt x="183992" y="567459"/>
                    <a:pt x="113317" y="566761"/>
                  </a:cubicBezTo>
                  <a:cubicBezTo>
                    <a:pt x="105379" y="566697"/>
                    <a:pt x="96680" y="568983"/>
                    <a:pt x="95092" y="558379"/>
                  </a:cubicBezTo>
                  <a:cubicBezTo>
                    <a:pt x="93124" y="545171"/>
                    <a:pt x="103538" y="541297"/>
                    <a:pt x="112301" y="543457"/>
                  </a:cubicBezTo>
                  <a:cubicBezTo>
                    <a:pt x="136621" y="549489"/>
                    <a:pt x="163291" y="536852"/>
                    <a:pt x="189136" y="559395"/>
                  </a:cubicBezTo>
                  <a:cubicBezTo>
                    <a:pt x="189009" y="531010"/>
                    <a:pt x="168117" y="499958"/>
                    <a:pt x="209456" y="488719"/>
                  </a:cubicBezTo>
                  <a:cubicBezTo>
                    <a:pt x="220378" y="485734"/>
                    <a:pt x="207043" y="466494"/>
                    <a:pt x="196438" y="463192"/>
                  </a:cubicBezTo>
                  <a:cubicBezTo>
                    <a:pt x="166657" y="454048"/>
                    <a:pt x="156497" y="431315"/>
                    <a:pt x="148305" y="401596"/>
                  </a:cubicBezTo>
                  <a:cubicBezTo>
                    <a:pt x="134907" y="352892"/>
                    <a:pt x="121381" y="304124"/>
                    <a:pt x="108110" y="255864"/>
                  </a:cubicBezTo>
                  <a:cubicBezTo>
                    <a:pt x="95791" y="210968"/>
                    <a:pt x="66962" y="167090"/>
                    <a:pt x="43467" y="123910"/>
                  </a:cubicBezTo>
                  <a:cubicBezTo>
                    <a:pt x="25179" y="107907"/>
                    <a:pt x="15971" y="85048"/>
                    <a:pt x="5367" y="63648"/>
                  </a:cubicBezTo>
                  <a:cubicBezTo>
                    <a:pt x="-9492" y="33612"/>
                    <a:pt x="7907" y="4910"/>
                    <a:pt x="40292" y="719"/>
                  </a:cubicBezTo>
                  <a:cubicBezTo>
                    <a:pt x="87028" y="-5377"/>
                    <a:pt x="113888" y="28342"/>
                    <a:pt x="134272" y="62060"/>
                  </a:cubicBezTo>
                  <a:cubicBezTo>
                    <a:pt x="150845" y="89429"/>
                    <a:pt x="171356" y="108924"/>
                    <a:pt x="194406" y="126768"/>
                  </a:cubicBezTo>
                  <a:cubicBezTo>
                    <a:pt x="221457" y="147786"/>
                    <a:pt x="246095" y="170773"/>
                    <a:pt x="268066" y="198078"/>
                  </a:cubicBezTo>
                  <a:cubicBezTo>
                    <a:pt x="293339" y="229574"/>
                    <a:pt x="323629" y="254974"/>
                    <a:pt x="363443" y="263103"/>
                  </a:cubicBezTo>
                  <a:cubicBezTo>
                    <a:pt x="404528" y="299107"/>
                    <a:pt x="446882" y="329714"/>
                    <a:pt x="499397" y="347875"/>
                  </a:cubicBezTo>
                  <a:cubicBezTo>
                    <a:pt x="541624" y="362481"/>
                    <a:pt x="577057" y="399628"/>
                    <a:pt x="601505" y="441411"/>
                  </a:cubicBezTo>
                  <a:cubicBezTo>
                    <a:pt x="627032" y="484972"/>
                    <a:pt x="671355" y="503578"/>
                    <a:pt x="702470" y="539075"/>
                  </a:cubicBezTo>
                  <a:cubicBezTo>
                    <a:pt x="708439" y="545870"/>
                    <a:pt x="716567" y="539964"/>
                    <a:pt x="723933" y="538440"/>
                  </a:cubicBezTo>
                  <a:cubicBezTo>
                    <a:pt x="759429" y="531137"/>
                    <a:pt x="785464" y="543457"/>
                    <a:pt x="799498" y="581048"/>
                  </a:cubicBezTo>
                  <a:cubicBezTo>
                    <a:pt x="810102" y="609496"/>
                    <a:pt x="822231" y="636103"/>
                    <a:pt x="857283" y="635913"/>
                  </a:cubicBezTo>
                  <a:cubicBezTo>
                    <a:pt x="867189" y="635913"/>
                    <a:pt x="870935" y="646708"/>
                    <a:pt x="873856" y="655979"/>
                  </a:cubicBezTo>
                  <a:cubicBezTo>
                    <a:pt x="830676" y="655979"/>
                    <a:pt x="787496" y="655979"/>
                    <a:pt x="744316" y="655979"/>
                  </a:cubicBezTo>
                  <a:cubicBezTo>
                    <a:pt x="705073" y="638833"/>
                    <a:pt x="663925" y="627595"/>
                    <a:pt x="624365" y="610576"/>
                  </a:cubicBezTo>
                  <a:cubicBezTo>
                    <a:pt x="583852" y="593177"/>
                    <a:pt x="547276" y="569809"/>
                    <a:pt x="511462" y="545298"/>
                  </a:cubicBezTo>
                  <a:cubicBezTo>
                    <a:pt x="453232" y="505420"/>
                    <a:pt x="386621" y="486243"/>
                    <a:pt x="326232" y="452016"/>
                  </a:cubicBezTo>
                  <a:cubicBezTo>
                    <a:pt x="304134" y="439507"/>
                    <a:pt x="286545" y="420647"/>
                    <a:pt x="269463" y="410804"/>
                  </a:cubicBezTo>
                  <a:cubicBezTo>
                    <a:pt x="306547" y="441665"/>
                    <a:pt x="350426" y="471892"/>
                    <a:pt x="392717" y="504594"/>
                  </a:cubicBezTo>
                  <a:cubicBezTo>
                    <a:pt x="425800" y="530185"/>
                    <a:pt x="442501" y="569301"/>
                    <a:pt x="466694" y="602067"/>
                  </a:cubicBezTo>
                  <a:cubicBezTo>
                    <a:pt x="479458" y="619339"/>
                    <a:pt x="472409" y="641310"/>
                    <a:pt x="454883" y="655915"/>
                  </a:cubicBezTo>
                  <a:cubicBezTo>
                    <a:pt x="399003" y="655915"/>
                    <a:pt x="343123" y="655915"/>
                    <a:pt x="287243" y="65591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="" xmlns:a16="http://schemas.microsoft.com/office/drawing/2014/main" id="{F1DF0AF7-A487-45C7-BFAF-41C9AB11E217}"/>
                </a:ext>
              </a:extLst>
            </p:cNvPr>
            <p:cNvSpPr/>
            <p:nvPr/>
          </p:nvSpPr>
          <p:spPr>
            <a:xfrm>
              <a:off x="11701404" y="5108130"/>
              <a:ext cx="489706" cy="1064289"/>
            </a:xfrm>
            <a:custGeom>
              <a:avLst/>
              <a:gdLst>
                <a:gd name="connsiteX0" fmla="*/ 207703 w 489706"/>
                <a:gd name="connsiteY0" fmla="*/ 33172 h 1064289"/>
                <a:gd name="connsiteX1" fmla="*/ 245866 w 489706"/>
                <a:gd name="connsiteY1" fmla="*/ 57810 h 1064289"/>
                <a:gd name="connsiteX2" fmla="*/ 269679 w 489706"/>
                <a:gd name="connsiteY2" fmla="*/ 59334 h 1064289"/>
                <a:gd name="connsiteX3" fmla="*/ 327147 w 489706"/>
                <a:gd name="connsiteY3" fmla="*/ 26568 h 1064289"/>
                <a:gd name="connsiteX4" fmla="*/ 414967 w 489706"/>
                <a:gd name="connsiteY4" fmla="*/ 57810 h 1064289"/>
                <a:gd name="connsiteX5" fmla="*/ 489579 w 489706"/>
                <a:gd name="connsiteY5" fmla="*/ 172364 h 1064289"/>
                <a:gd name="connsiteX6" fmla="*/ 489707 w 489706"/>
                <a:gd name="connsiteY6" fmla="*/ 1064290 h 1064289"/>
                <a:gd name="connsiteX7" fmla="*/ 464624 w 489706"/>
                <a:gd name="connsiteY7" fmla="*/ 1048351 h 1064289"/>
                <a:gd name="connsiteX8" fmla="*/ 399790 w 489706"/>
                <a:gd name="connsiteY8" fmla="*/ 894363 h 1064289"/>
                <a:gd name="connsiteX9" fmla="*/ 298508 w 489706"/>
                <a:gd name="connsiteY9" fmla="*/ 858803 h 1064289"/>
                <a:gd name="connsiteX10" fmla="*/ 262821 w 489706"/>
                <a:gd name="connsiteY10" fmla="*/ 866931 h 1064289"/>
                <a:gd name="connsiteX11" fmla="*/ 223514 w 489706"/>
                <a:gd name="connsiteY11" fmla="*/ 836641 h 1064289"/>
                <a:gd name="connsiteX12" fmla="*/ 239771 w 489706"/>
                <a:gd name="connsiteY12" fmla="*/ 807876 h 1064289"/>
                <a:gd name="connsiteX13" fmla="*/ 295079 w 489706"/>
                <a:gd name="connsiteY13" fmla="*/ 796382 h 1064289"/>
                <a:gd name="connsiteX14" fmla="*/ 377692 w 489706"/>
                <a:gd name="connsiteY14" fmla="*/ 818289 h 1064289"/>
                <a:gd name="connsiteX15" fmla="*/ 395219 w 489706"/>
                <a:gd name="connsiteY15" fmla="*/ 797462 h 1064289"/>
                <a:gd name="connsiteX16" fmla="*/ 370327 w 489706"/>
                <a:gd name="connsiteY16" fmla="*/ 655348 h 1064289"/>
                <a:gd name="connsiteX17" fmla="*/ 328861 w 489706"/>
                <a:gd name="connsiteY17" fmla="*/ 514758 h 1064289"/>
                <a:gd name="connsiteX18" fmla="*/ 322448 w 489706"/>
                <a:gd name="connsiteY18" fmla="*/ 475388 h 1064289"/>
                <a:gd name="connsiteX19" fmla="*/ 300985 w 489706"/>
                <a:gd name="connsiteY19" fmla="*/ 364707 h 1064289"/>
                <a:gd name="connsiteX20" fmla="*/ 283015 w 489706"/>
                <a:gd name="connsiteY20" fmla="*/ 269075 h 1064289"/>
                <a:gd name="connsiteX21" fmla="*/ 264154 w 489706"/>
                <a:gd name="connsiteY21" fmla="*/ 199923 h 1064289"/>
                <a:gd name="connsiteX22" fmla="*/ 225165 w 489706"/>
                <a:gd name="connsiteY22" fmla="*/ 131026 h 1064289"/>
                <a:gd name="connsiteX23" fmla="*/ 156903 w 489706"/>
                <a:gd name="connsiteY23" fmla="*/ 88036 h 1064289"/>
                <a:gd name="connsiteX24" fmla="*/ 92959 w 489706"/>
                <a:gd name="connsiteY24" fmla="*/ 88671 h 1064289"/>
                <a:gd name="connsiteX25" fmla="*/ 62987 w 489706"/>
                <a:gd name="connsiteY25" fmla="*/ 139535 h 1064289"/>
                <a:gd name="connsiteX26" fmla="*/ 24887 w 489706"/>
                <a:gd name="connsiteY26" fmla="*/ 150520 h 1064289"/>
                <a:gd name="connsiteX27" fmla="*/ 2027 w 489706"/>
                <a:gd name="connsiteY27" fmla="*/ 106769 h 1064289"/>
                <a:gd name="connsiteX28" fmla="*/ 2027 w 489706"/>
                <a:gd name="connsiteY28" fmla="*/ 98577 h 1064289"/>
                <a:gd name="connsiteX29" fmla="*/ 18346 w 489706"/>
                <a:gd name="connsiteY29" fmla="*/ 66319 h 1064289"/>
                <a:gd name="connsiteX30" fmla="*/ 22982 w 489706"/>
                <a:gd name="connsiteY30" fmla="*/ 24536 h 1064289"/>
                <a:gd name="connsiteX31" fmla="*/ 25712 w 489706"/>
                <a:gd name="connsiteY31" fmla="*/ 7454 h 1064289"/>
                <a:gd name="connsiteX32" fmla="*/ 96388 w 489706"/>
                <a:gd name="connsiteY32" fmla="*/ 16789 h 1064289"/>
                <a:gd name="connsiteX33" fmla="*/ 162682 w 489706"/>
                <a:gd name="connsiteY33" fmla="*/ 45427 h 1064289"/>
                <a:gd name="connsiteX34" fmla="*/ 207703 w 489706"/>
                <a:gd name="connsiteY34" fmla="*/ 33172 h 106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9706" h="1064289">
                  <a:moveTo>
                    <a:pt x="207703" y="33172"/>
                  </a:moveTo>
                  <a:cubicBezTo>
                    <a:pt x="224848" y="33426"/>
                    <a:pt x="242247" y="33299"/>
                    <a:pt x="245866" y="57810"/>
                  </a:cubicBezTo>
                  <a:cubicBezTo>
                    <a:pt x="253550" y="64795"/>
                    <a:pt x="264853" y="66954"/>
                    <a:pt x="269679" y="59334"/>
                  </a:cubicBezTo>
                  <a:cubicBezTo>
                    <a:pt x="283903" y="36855"/>
                    <a:pt x="306255" y="34251"/>
                    <a:pt x="327147" y="26568"/>
                  </a:cubicBezTo>
                  <a:cubicBezTo>
                    <a:pt x="367215" y="11772"/>
                    <a:pt x="401251" y="17741"/>
                    <a:pt x="414967" y="57810"/>
                  </a:cubicBezTo>
                  <a:cubicBezTo>
                    <a:pt x="431033" y="104736"/>
                    <a:pt x="472053" y="128994"/>
                    <a:pt x="489579" y="172364"/>
                  </a:cubicBezTo>
                  <a:cubicBezTo>
                    <a:pt x="489579" y="469673"/>
                    <a:pt x="489707" y="766981"/>
                    <a:pt x="489707" y="1064290"/>
                  </a:cubicBezTo>
                  <a:cubicBezTo>
                    <a:pt x="479229" y="1062766"/>
                    <a:pt x="468561" y="1059210"/>
                    <a:pt x="464624" y="1048351"/>
                  </a:cubicBezTo>
                  <a:cubicBezTo>
                    <a:pt x="445574" y="995836"/>
                    <a:pt x="405506" y="954498"/>
                    <a:pt x="399790" y="894363"/>
                  </a:cubicBezTo>
                  <a:cubicBezTo>
                    <a:pt x="395536" y="849849"/>
                    <a:pt x="352039" y="836133"/>
                    <a:pt x="298508" y="858803"/>
                  </a:cubicBezTo>
                  <a:cubicBezTo>
                    <a:pt x="286824" y="863756"/>
                    <a:pt x="275902" y="873789"/>
                    <a:pt x="262821" y="866931"/>
                  </a:cubicBezTo>
                  <a:cubicBezTo>
                    <a:pt x="248216" y="859247"/>
                    <a:pt x="230627" y="853215"/>
                    <a:pt x="223514" y="836641"/>
                  </a:cubicBezTo>
                  <a:cubicBezTo>
                    <a:pt x="217736" y="823179"/>
                    <a:pt x="230436" y="814226"/>
                    <a:pt x="239771" y="807876"/>
                  </a:cubicBezTo>
                  <a:cubicBezTo>
                    <a:pt x="256598" y="796382"/>
                    <a:pt x="274823" y="779554"/>
                    <a:pt x="295079" y="796382"/>
                  </a:cubicBezTo>
                  <a:cubicBezTo>
                    <a:pt x="320289" y="817337"/>
                    <a:pt x="348102" y="820766"/>
                    <a:pt x="377692" y="818289"/>
                  </a:cubicBezTo>
                  <a:cubicBezTo>
                    <a:pt x="388741" y="817337"/>
                    <a:pt x="402839" y="818099"/>
                    <a:pt x="395219" y="797462"/>
                  </a:cubicBezTo>
                  <a:cubicBezTo>
                    <a:pt x="378265" y="751678"/>
                    <a:pt x="387281" y="699671"/>
                    <a:pt x="370327" y="655348"/>
                  </a:cubicBezTo>
                  <a:cubicBezTo>
                    <a:pt x="352801" y="609437"/>
                    <a:pt x="363850" y="554573"/>
                    <a:pt x="328861" y="514758"/>
                  </a:cubicBezTo>
                  <a:cubicBezTo>
                    <a:pt x="319971" y="504662"/>
                    <a:pt x="323590" y="488850"/>
                    <a:pt x="322448" y="475388"/>
                  </a:cubicBezTo>
                  <a:cubicBezTo>
                    <a:pt x="319273" y="437732"/>
                    <a:pt x="313812" y="400902"/>
                    <a:pt x="300985" y="364707"/>
                  </a:cubicBezTo>
                  <a:cubicBezTo>
                    <a:pt x="290507" y="335116"/>
                    <a:pt x="269933" y="307747"/>
                    <a:pt x="283015" y="269075"/>
                  </a:cubicBezTo>
                  <a:cubicBezTo>
                    <a:pt x="289936" y="248628"/>
                    <a:pt x="285935" y="220117"/>
                    <a:pt x="264154" y="199923"/>
                  </a:cubicBezTo>
                  <a:cubicBezTo>
                    <a:pt x="245486" y="182588"/>
                    <a:pt x="228722" y="165062"/>
                    <a:pt x="225165" y="131026"/>
                  </a:cubicBezTo>
                  <a:cubicBezTo>
                    <a:pt x="222562" y="106641"/>
                    <a:pt x="185986" y="93497"/>
                    <a:pt x="156903" y="88036"/>
                  </a:cubicBezTo>
                  <a:cubicBezTo>
                    <a:pt x="134996" y="83909"/>
                    <a:pt x="114295" y="88036"/>
                    <a:pt x="92959" y="88671"/>
                  </a:cubicBezTo>
                  <a:cubicBezTo>
                    <a:pt x="56128" y="89751"/>
                    <a:pt x="78989" y="127025"/>
                    <a:pt x="62987" y="139535"/>
                  </a:cubicBezTo>
                  <a:cubicBezTo>
                    <a:pt x="53398" y="155537"/>
                    <a:pt x="40190" y="160045"/>
                    <a:pt x="24887" y="150520"/>
                  </a:cubicBezTo>
                  <a:cubicBezTo>
                    <a:pt x="9647" y="141059"/>
                    <a:pt x="-5593" y="130454"/>
                    <a:pt x="2027" y="106769"/>
                  </a:cubicBezTo>
                  <a:cubicBezTo>
                    <a:pt x="2027" y="104038"/>
                    <a:pt x="2027" y="101308"/>
                    <a:pt x="2027" y="98577"/>
                  </a:cubicBezTo>
                  <a:cubicBezTo>
                    <a:pt x="-1593" y="82575"/>
                    <a:pt x="6979" y="71590"/>
                    <a:pt x="18346" y="66319"/>
                  </a:cubicBezTo>
                  <a:cubicBezTo>
                    <a:pt x="43873" y="54317"/>
                    <a:pt x="30983" y="39585"/>
                    <a:pt x="22982" y="24536"/>
                  </a:cubicBezTo>
                  <a:cubicBezTo>
                    <a:pt x="22029" y="18503"/>
                    <a:pt x="22601" y="12788"/>
                    <a:pt x="25712" y="7454"/>
                  </a:cubicBezTo>
                  <a:cubicBezTo>
                    <a:pt x="51493" y="-9310"/>
                    <a:pt x="73972" y="5930"/>
                    <a:pt x="96388" y="16789"/>
                  </a:cubicBezTo>
                  <a:cubicBezTo>
                    <a:pt x="118168" y="27330"/>
                    <a:pt x="138488" y="41998"/>
                    <a:pt x="162682" y="45427"/>
                  </a:cubicBezTo>
                  <a:cubicBezTo>
                    <a:pt x="178747" y="47713"/>
                    <a:pt x="195828" y="50190"/>
                    <a:pt x="207703" y="3317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="" xmlns:a16="http://schemas.microsoft.com/office/drawing/2014/main" id="{8B0AA38B-DDDB-4C12-BE42-44FC670AB106}"/>
                </a:ext>
              </a:extLst>
            </p:cNvPr>
            <p:cNvSpPr/>
            <p:nvPr/>
          </p:nvSpPr>
          <p:spPr>
            <a:xfrm>
              <a:off x="5754556" y="1587"/>
              <a:ext cx="886527" cy="676252"/>
            </a:xfrm>
            <a:custGeom>
              <a:avLst/>
              <a:gdLst>
                <a:gd name="connsiteX0" fmla="*/ 5783 w 886527"/>
                <a:gd name="connsiteY0" fmla="*/ 286450 h 676252"/>
                <a:gd name="connsiteX1" fmla="*/ 13466 w 886527"/>
                <a:gd name="connsiteY1" fmla="*/ 220918 h 676252"/>
                <a:gd name="connsiteX2" fmla="*/ 26103 w 886527"/>
                <a:gd name="connsiteY2" fmla="*/ 137478 h 676252"/>
                <a:gd name="connsiteX3" fmla="*/ 83824 w 886527"/>
                <a:gd name="connsiteY3" fmla="*/ 43053 h 676252"/>
                <a:gd name="connsiteX4" fmla="*/ 135260 w 886527"/>
                <a:gd name="connsiteY4" fmla="*/ 0 h 676252"/>
                <a:gd name="connsiteX5" fmla="*/ 241940 w 886527"/>
                <a:gd name="connsiteY5" fmla="*/ 0 h 676252"/>
                <a:gd name="connsiteX6" fmla="*/ 211713 w 886527"/>
                <a:gd name="connsiteY6" fmla="*/ 133351 h 676252"/>
                <a:gd name="connsiteX7" fmla="*/ 217365 w 886527"/>
                <a:gd name="connsiteY7" fmla="*/ 252795 h 676252"/>
                <a:gd name="connsiteX8" fmla="*/ 188282 w 886527"/>
                <a:gd name="connsiteY8" fmla="*/ 285561 h 676252"/>
                <a:gd name="connsiteX9" fmla="*/ 173360 w 886527"/>
                <a:gd name="connsiteY9" fmla="*/ 282703 h 676252"/>
                <a:gd name="connsiteX10" fmla="*/ 145737 w 886527"/>
                <a:gd name="connsiteY10" fmla="*/ 295276 h 676252"/>
                <a:gd name="connsiteX11" fmla="*/ 171137 w 886527"/>
                <a:gd name="connsiteY11" fmla="*/ 310643 h 676252"/>
                <a:gd name="connsiteX12" fmla="*/ 261815 w 886527"/>
                <a:gd name="connsiteY12" fmla="*/ 345886 h 676252"/>
                <a:gd name="connsiteX13" fmla="*/ 286009 w 886527"/>
                <a:gd name="connsiteY13" fmla="*/ 355221 h 676252"/>
                <a:gd name="connsiteX14" fmla="*/ 362462 w 886527"/>
                <a:gd name="connsiteY14" fmla="*/ 405576 h 676252"/>
                <a:gd name="connsiteX15" fmla="*/ 366272 w 886527"/>
                <a:gd name="connsiteY15" fmla="*/ 417070 h 676252"/>
                <a:gd name="connsiteX16" fmla="*/ 397832 w 886527"/>
                <a:gd name="connsiteY16" fmla="*/ 440248 h 676252"/>
                <a:gd name="connsiteX17" fmla="*/ 414215 w 886527"/>
                <a:gd name="connsiteY17" fmla="*/ 432691 h 676252"/>
                <a:gd name="connsiteX18" fmla="*/ 395355 w 886527"/>
                <a:gd name="connsiteY18" fmla="*/ 403735 h 676252"/>
                <a:gd name="connsiteX19" fmla="*/ 498035 w 886527"/>
                <a:gd name="connsiteY19" fmla="*/ 459552 h 676252"/>
                <a:gd name="connsiteX20" fmla="*/ 544327 w 886527"/>
                <a:gd name="connsiteY20" fmla="*/ 474982 h 676252"/>
                <a:gd name="connsiteX21" fmla="*/ 612144 w 886527"/>
                <a:gd name="connsiteY21" fmla="*/ 505272 h 676252"/>
                <a:gd name="connsiteX22" fmla="*/ 619066 w 886527"/>
                <a:gd name="connsiteY22" fmla="*/ 518607 h 676252"/>
                <a:gd name="connsiteX23" fmla="*/ 707966 w 886527"/>
                <a:gd name="connsiteY23" fmla="*/ 567502 h 676252"/>
                <a:gd name="connsiteX24" fmla="*/ 766894 w 886527"/>
                <a:gd name="connsiteY24" fmla="*/ 564708 h 676252"/>
                <a:gd name="connsiteX25" fmla="*/ 818138 w 886527"/>
                <a:gd name="connsiteY25" fmla="*/ 582488 h 676252"/>
                <a:gd name="connsiteX26" fmla="*/ 859223 w 886527"/>
                <a:gd name="connsiteY26" fmla="*/ 613794 h 676252"/>
                <a:gd name="connsiteX27" fmla="*/ 886528 w 886527"/>
                <a:gd name="connsiteY27" fmla="*/ 616906 h 676252"/>
                <a:gd name="connsiteX28" fmla="*/ 826711 w 886527"/>
                <a:gd name="connsiteY28" fmla="*/ 672532 h 676252"/>
                <a:gd name="connsiteX29" fmla="*/ 697361 w 886527"/>
                <a:gd name="connsiteY29" fmla="*/ 661737 h 676252"/>
                <a:gd name="connsiteX30" fmla="*/ 548010 w 886527"/>
                <a:gd name="connsiteY30" fmla="*/ 672532 h 676252"/>
                <a:gd name="connsiteX31" fmla="*/ 461649 w 886527"/>
                <a:gd name="connsiteY31" fmla="*/ 649481 h 676252"/>
                <a:gd name="connsiteX32" fmla="*/ 381195 w 886527"/>
                <a:gd name="connsiteY32" fmla="*/ 609666 h 676252"/>
                <a:gd name="connsiteX33" fmla="*/ 366653 w 886527"/>
                <a:gd name="connsiteY33" fmla="*/ 599697 h 676252"/>
                <a:gd name="connsiteX34" fmla="*/ 231970 w 886527"/>
                <a:gd name="connsiteY34" fmla="*/ 502351 h 676252"/>
                <a:gd name="connsiteX35" fmla="*/ 177360 w 886527"/>
                <a:gd name="connsiteY35" fmla="*/ 432945 h 676252"/>
                <a:gd name="connsiteX36" fmla="*/ 152595 w 886527"/>
                <a:gd name="connsiteY36" fmla="*/ 384304 h 676252"/>
                <a:gd name="connsiteX37" fmla="*/ 85666 w 886527"/>
                <a:gd name="connsiteY37" fmla="*/ 416626 h 676252"/>
                <a:gd name="connsiteX38" fmla="*/ 195 w 886527"/>
                <a:gd name="connsiteY38" fmla="*/ 300737 h 676252"/>
                <a:gd name="connsiteX39" fmla="*/ 5910 w 886527"/>
                <a:gd name="connsiteY39" fmla="*/ 286513 h 67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6527" h="676252">
                  <a:moveTo>
                    <a:pt x="5783" y="286450"/>
                  </a:moveTo>
                  <a:cubicBezTo>
                    <a:pt x="-6219" y="262637"/>
                    <a:pt x="9275" y="242571"/>
                    <a:pt x="13466" y="220918"/>
                  </a:cubicBezTo>
                  <a:cubicBezTo>
                    <a:pt x="-5012" y="191707"/>
                    <a:pt x="-1837" y="158116"/>
                    <a:pt x="26103" y="137478"/>
                  </a:cubicBezTo>
                  <a:cubicBezTo>
                    <a:pt x="58043" y="113856"/>
                    <a:pt x="78998" y="85725"/>
                    <a:pt x="83824" y="43053"/>
                  </a:cubicBezTo>
                  <a:cubicBezTo>
                    <a:pt x="87253" y="12891"/>
                    <a:pt x="120654" y="18034"/>
                    <a:pt x="135260" y="0"/>
                  </a:cubicBezTo>
                  <a:cubicBezTo>
                    <a:pt x="170819" y="0"/>
                    <a:pt x="206379" y="0"/>
                    <a:pt x="241940" y="0"/>
                  </a:cubicBezTo>
                  <a:cubicBezTo>
                    <a:pt x="232732" y="44641"/>
                    <a:pt x="225937" y="89408"/>
                    <a:pt x="211713" y="133351"/>
                  </a:cubicBezTo>
                  <a:cubicBezTo>
                    <a:pt x="199775" y="170371"/>
                    <a:pt x="208538" y="214123"/>
                    <a:pt x="217365" y="252795"/>
                  </a:cubicBezTo>
                  <a:cubicBezTo>
                    <a:pt x="225429" y="287974"/>
                    <a:pt x="214127" y="291085"/>
                    <a:pt x="188282" y="285561"/>
                  </a:cubicBezTo>
                  <a:cubicBezTo>
                    <a:pt x="183329" y="284481"/>
                    <a:pt x="178376" y="283402"/>
                    <a:pt x="173360" y="282703"/>
                  </a:cubicBezTo>
                  <a:cubicBezTo>
                    <a:pt x="161675" y="280925"/>
                    <a:pt x="147071" y="279973"/>
                    <a:pt x="145737" y="295276"/>
                  </a:cubicBezTo>
                  <a:cubicBezTo>
                    <a:pt x="144086" y="313311"/>
                    <a:pt x="160977" y="310453"/>
                    <a:pt x="171137" y="310643"/>
                  </a:cubicBezTo>
                  <a:cubicBezTo>
                    <a:pt x="205363" y="311215"/>
                    <a:pt x="235843" y="321185"/>
                    <a:pt x="261815" y="345886"/>
                  </a:cubicBezTo>
                  <a:cubicBezTo>
                    <a:pt x="268419" y="352173"/>
                    <a:pt x="276484" y="357634"/>
                    <a:pt x="286009" y="355221"/>
                  </a:cubicBezTo>
                  <a:cubicBezTo>
                    <a:pt x="327220" y="344743"/>
                    <a:pt x="343095" y="378271"/>
                    <a:pt x="362462" y="405576"/>
                  </a:cubicBezTo>
                  <a:cubicBezTo>
                    <a:pt x="364622" y="408624"/>
                    <a:pt x="365003" y="413197"/>
                    <a:pt x="366272" y="417070"/>
                  </a:cubicBezTo>
                  <a:cubicBezTo>
                    <a:pt x="371479" y="433136"/>
                    <a:pt x="381830" y="441899"/>
                    <a:pt x="397832" y="440248"/>
                  </a:cubicBezTo>
                  <a:cubicBezTo>
                    <a:pt x="403610" y="439613"/>
                    <a:pt x="412373" y="437009"/>
                    <a:pt x="414215" y="432691"/>
                  </a:cubicBezTo>
                  <a:cubicBezTo>
                    <a:pt x="422089" y="413387"/>
                    <a:pt x="394212" y="419356"/>
                    <a:pt x="395355" y="403735"/>
                  </a:cubicBezTo>
                  <a:cubicBezTo>
                    <a:pt x="444631" y="394908"/>
                    <a:pt x="482985" y="415356"/>
                    <a:pt x="498035" y="459552"/>
                  </a:cubicBezTo>
                  <a:cubicBezTo>
                    <a:pt x="507433" y="487111"/>
                    <a:pt x="525403" y="482793"/>
                    <a:pt x="544327" y="474982"/>
                  </a:cubicBezTo>
                  <a:cubicBezTo>
                    <a:pt x="587316" y="457202"/>
                    <a:pt x="591888" y="459107"/>
                    <a:pt x="612144" y="505272"/>
                  </a:cubicBezTo>
                  <a:cubicBezTo>
                    <a:pt x="614240" y="510034"/>
                    <a:pt x="616843" y="518607"/>
                    <a:pt x="619066" y="518607"/>
                  </a:cubicBezTo>
                  <a:cubicBezTo>
                    <a:pt x="656214" y="518163"/>
                    <a:pt x="671390" y="561660"/>
                    <a:pt x="707966" y="567502"/>
                  </a:cubicBezTo>
                  <a:cubicBezTo>
                    <a:pt x="729492" y="570931"/>
                    <a:pt x="745241" y="577853"/>
                    <a:pt x="766894" y="564708"/>
                  </a:cubicBezTo>
                  <a:cubicBezTo>
                    <a:pt x="784293" y="554104"/>
                    <a:pt x="806709" y="556580"/>
                    <a:pt x="818138" y="582488"/>
                  </a:cubicBezTo>
                  <a:cubicBezTo>
                    <a:pt x="826266" y="600903"/>
                    <a:pt x="839221" y="612905"/>
                    <a:pt x="859223" y="613794"/>
                  </a:cubicBezTo>
                  <a:cubicBezTo>
                    <a:pt x="869256" y="605285"/>
                    <a:pt x="878273" y="607253"/>
                    <a:pt x="886528" y="616906"/>
                  </a:cubicBezTo>
                  <a:cubicBezTo>
                    <a:pt x="886401" y="654815"/>
                    <a:pt x="865637" y="679707"/>
                    <a:pt x="826711" y="672532"/>
                  </a:cubicBezTo>
                  <a:cubicBezTo>
                    <a:pt x="783594" y="664594"/>
                    <a:pt x="740478" y="676786"/>
                    <a:pt x="697361" y="661737"/>
                  </a:cubicBezTo>
                  <a:cubicBezTo>
                    <a:pt x="647895" y="644465"/>
                    <a:pt x="595889" y="659514"/>
                    <a:pt x="548010" y="672532"/>
                  </a:cubicBezTo>
                  <a:cubicBezTo>
                    <a:pt x="510925" y="682628"/>
                    <a:pt x="485970" y="671262"/>
                    <a:pt x="461649" y="649481"/>
                  </a:cubicBezTo>
                  <a:cubicBezTo>
                    <a:pt x="437647" y="627955"/>
                    <a:pt x="412500" y="612651"/>
                    <a:pt x="381195" y="609666"/>
                  </a:cubicBezTo>
                  <a:cubicBezTo>
                    <a:pt x="376052" y="606809"/>
                    <a:pt x="371353" y="603189"/>
                    <a:pt x="366653" y="599697"/>
                  </a:cubicBezTo>
                  <a:cubicBezTo>
                    <a:pt x="338205" y="540832"/>
                    <a:pt x="292803" y="513972"/>
                    <a:pt x="231970" y="502351"/>
                  </a:cubicBezTo>
                  <a:cubicBezTo>
                    <a:pt x="208666" y="497906"/>
                    <a:pt x="178566" y="471934"/>
                    <a:pt x="177360" y="432945"/>
                  </a:cubicBezTo>
                  <a:cubicBezTo>
                    <a:pt x="176725" y="412625"/>
                    <a:pt x="165930" y="397575"/>
                    <a:pt x="152595" y="384304"/>
                  </a:cubicBezTo>
                  <a:cubicBezTo>
                    <a:pt x="136656" y="422595"/>
                    <a:pt x="120337" y="427167"/>
                    <a:pt x="85666" y="416626"/>
                  </a:cubicBezTo>
                  <a:cubicBezTo>
                    <a:pt x="29596" y="399544"/>
                    <a:pt x="9529" y="355602"/>
                    <a:pt x="195" y="300737"/>
                  </a:cubicBezTo>
                  <a:cubicBezTo>
                    <a:pt x="-821" y="294705"/>
                    <a:pt x="2291" y="290450"/>
                    <a:pt x="5910" y="2865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="" xmlns:a16="http://schemas.microsoft.com/office/drawing/2014/main" id="{A5F6E335-91ED-4AFD-82F8-89D6740167FC}"/>
                </a:ext>
              </a:extLst>
            </p:cNvPr>
            <p:cNvSpPr/>
            <p:nvPr/>
          </p:nvSpPr>
          <p:spPr>
            <a:xfrm>
              <a:off x="-4" y="14"/>
              <a:ext cx="324266" cy="747280"/>
            </a:xfrm>
            <a:custGeom>
              <a:avLst/>
              <a:gdLst>
                <a:gd name="connsiteX0" fmla="*/ 1021 w 324266"/>
                <a:gd name="connsiteY0" fmla="*/ 729096 h 747280"/>
                <a:gd name="connsiteX1" fmla="*/ 5 w 324266"/>
                <a:gd name="connsiteY1" fmla="*/ 36498 h 747280"/>
                <a:gd name="connsiteX2" fmla="*/ 36009 w 324266"/>
                <a:gd name="connsiteY2" fmla="*/ 113 h 747280"/>
                <a:gd name="connsiteX3" fmla="*/ 221874 w 324266"/>
                <a:gd name="connsiteY3" fmla="*/ 875 h 747280"/>
                <a:gd name="connsiteX4" fmla="*/ 226891 w 324266"/>
                <a:gd name="connsiteY4" fmla="*/ 32879 h 747280"/>
                <a:gd name="connsiteX5" fmla="*/ 240352 w 324266"/>
                <a:gd name="connsiteY5" fmla="*/ 140067 h 747280"/>
                <a:gd name="connsiteX6" fmla="*/ 260545 w 324266"/>
                <a:gd name="connsiteY6" fmla="*/ 182358 h 747280"/>
                <a:gd name="connsiteX7" fmla="*/ 302456 w 324266"/>
                <a:gd name="connsiteY7" fmla="*/ 263131 h 747280"/>
                <a:gd name="connsiteX8" fmla="*/ 277564 w 324266"/>
                <a:gd name="connsiteY8" fmla="*/ 312661 h 747280"/>
                <a:gd name="connsiteX9" fmla="*/ 221747 w 324266"/>
                <a:gd name="connsiteY9" fmla="*/ 321615 h 747280"/>
                <a:gd name="connsiteX10" fmla="*/ 151770 w 324266"/>
                <a:gd name="connsiteY10" fmla="*/ 356413 h 747280"/>
                <a:gd name="connsiteX11" fmla="*/ 240162 w 324266"/>
                <a:gd name="connsiteY11" fmla="*/ 345618 h 747280"/>
                <a:gd name="connsiteX12" fmla="*/ 271531 w 324266"/>
                <a:gd name="connsiteY12" fmla="*/ 359651 h 747280"/>
                <a:gd name="connsiteX13" fmla="*/ 301884 w 324266"/>
                <a:gd name="connsiteY13" fmla="*/ 501574 h 747280"/>
                <a:gd name="connsiteX14" fmla="*/ 269817 w 324266"/>
                <a:gd name="connsiteY14" fmla="*/ 485953 h 747280"/>
                <a:gd name="connsiteX15" fmla="*/ 182948 w 324266"/>
                <a:gd name="connsiteY15" fmla="*/ 444234 h 747280"/>
                <a:gd name="connsiteX16" fmla="*/ 137292 w 324266"/>
                <a:gd name="connsiteY16" fmla="*/ 465633 h 747280"/>
                <a:gd name="connsiteX17" fmla="*/ 145738 w 324266"/>
                <a:gd name="connsiteY17" fmla="*/ 514719 h 747280"/>
                <a:gd name="connsiteX18" fmla="*/ 273246 w 324266"/>
                <a:gd name="connsiteY18" fmla="*/ 647879 h 747280"/>
                <a:gd name="connsiteX19" fmla="*/ 305186 w 324266"/>
                <a:gd name="connsiteY19" fmla="*/ 714300 h 747280"/>
                <a:gd name="connsiteX20" fmla="*/ 204920 w 324266"/>
                <a:gd name="connsiteY20" fmla="*/ 711824 h 747280"/>
                <a:gd name="connsiteX21" fmla="*/ 140340 w 324266"/>
                <a:gd name="connsiteY21" fmla="*/ 729795 h 747280"/>
                <a:gd name="connsiteX22" fmla="*/ 18991 w 324266"/>
                <a:gd name="connsiteY22" fmla="*/ 743511 h 747280"/>
                <a:gd name="connsiteX23" fmla="*/ 1211 w 324266"/>
                <a:gd name="connsiteY23" fmla="*/ 729160 h 7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4266" h="747280">
                  <a:moveTo>
                    <a:pt x="1021" y="729096"/>
                  </a:moveTo>
                  <a:cubicBezTo>
                    <a:pt x="957" y="498209"/>
                    <a:pt x="1719" y="267322"/>
                    <a:pt x="5" y="36498"/>
                  </a:cubicBezTo>
                  <a:cubicBezTo>
                    <a:pt x="-249" y="3669"/>
                    <a:pt x="9149" y="-840"/>
                    <a:pt x="36009" y="113"/>
                  </a:cubicBezTo>
                  <a:cubicBezTo>
                    <a:pt x="97858" y="2335"/>
                    <a:pt x="159898" y="811"/>
                    <a:pt x="221874" y="875"/>
                  </a:cubicBezTo>
                  <a:cubicBezTo>
                    <a:pt x="231843" y="10082"/>
                    <a:pt x="235781" y="21576"/>
                    <a:pt x="226891" y="32879"/>
                  </a:cubicBezTo>
                  <a:cubicBezTo>
                    <a:pt x="194125" y="74344"/>
                    <a:pt x="213111" y="107682"/>
                    <a:pt x="240352" y="140067"/>
                  </a:cubicBezTo>
                  <a:cubicBezTo>
                    <a:pt x="244480" y="155561"/>
                    <a:pt x="247592" y="171119"/>
                    <a:pt x="260545" y="182358"/>
                  </a:cubicBezTo>
                  <a:cubicBezTo>
                    <a:pt x="284358" y="203059"/>
                    <a:pt x="291915" y="234365"/>
                    <a:pt x="302456" y="263131"/>
                  </a:cubicBezTo>
                  <a:cubicBezTo>
                    <a:pt x="311727" y="288277"/>
                    <a:pt x="300741" y="305613"/>
                    <a:pt x="277564" y="312661"/>
                  </a:cubicBezTo>
                  <a:cubicBezTo>
                    <a:pt x="259402" y="318186"/>
                    <a:pt x="239845" y="325488"/>
                    <a:pt x="221747" y="321615"/>
                  </a:cubicBezTo>
                  <a:cubicBezTo>
                    <a:pt x="185806" y="313931"/>
                    <a:pt x="164343" y="330822"/>
                    <a:pt x="151770" y="356413"/>
                  </a:cubicBezTo>
                  <a:cubicBezTo>
                    <a:pt x="174927" y="326144"/>
                    <a:pt x="204391" y="322546"/>
                    <a:pt x="240162" y="345618"/>
                  </a:cubicBezTo>
                  <a:cubicBezTo>
                    <a:pt x="250068" y="352031"/>
                    <a:pt x="261054" y="354952"/>
                    <a:pt x="271531" y="359651"/>
                  </a:cubicBezTo>
                  <a:cubicBezTo>
                    <a:pt x="325316" y="383781"/>
                    <a:pt x="342397" y="464554"/>
                    <a:pt x="301884" y="501574"/>
                  </a:cubicBezTo>
                  <a:cubicBezTo>
                    <a:pt x="287279" y="505765"/>
                    <a:pt x="277500" y="497637"/>
                    <a:pt x="269817" y="485953"/>
                  </a:cubicBezTo>
                  <a:cubicBezTo>
                    <a:pt x="248544" y="453441"/>
                    <a:pt x="215588" y="448107"/>
                    <a:pt x="182948" y="444234"/>
                  </a:cubicBezTo>
                  <a:cubicBezTo>
                    <a:pt x="165359" y="442138"/>
                    <a:pt x="146627" y="445440"/>
                    <a:pt x="137292" y="465633"/>
                  </a:cubicBezTo>
                  <a:cubicBezTo>
                    <a:pt x="128973" y="483667"/>
                    <a:pt x="133927" y="501320"/>
                    <a:pt x="145738" y="514719"/>
                  </a:cubicBezTo>
                  <a:cubicBezTo>
                    <a:pt x="186441" y="560757"/>
                    <a:pt x="212222" y="621590"/>
                    <a:pt x="273246" y="647879"/>
                  </a:cubicBezTo>
                  <a:cubicBezTo>
                    <a:pt x="313187" y="665088"/>
                    <a:pt x="316870" y="683439"/>
                    <a:pt x="305186" y="714300"/>
                  </a:cubicBezTo>
                  <a:cubicBezTo>
                    <a:pt x="271722" y="718873"/>
                    <a:pt x="238765" y="708712"/>
                    <a:pt x="204920" y="711824"/>
                  </a:cubicBezTo>
                  <a:cubicBezTo>
                    <a:pt x="181742" y="713919"/>
                    <a:pt x="160088" y="716714"/>
                    <a:pt x="140340" y="729795"/>
                  </a:cubicBezTo>
                  <a:cubicBezTo>
                    <a:pt x="101922" y="755195"/>
                    <a:pt x="60076" y="746241"/>
                    <a:pt x="18991" y="743511"/>
                  </a:cubicBezTo>
                  <a:cubicBezTo>
                    <a:pt x="11244" y="743003"/>
                    <a:pt x="6799" y="734557"/>
                    <a:pt x="1211" y="7291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="" xmlns:a16="http://schemas.microsoft.com/office/drawing/2014/main" id="{BCF9ECF8-62E6-4993-A282-BAA46AFB3882}"/>
                </a:ext>
              </a:extLst>
            </p:cNvPr>
            <p:cNvSpPr/>
            <p:nvPr/>
          </p:nvSpPr>
          <p:spPr>
            <a:xfrm>
              <a:off x="7402306" y="6758922"/>
              <a:ext cx="817460" cy="607621"/>
            </a:xfrm>
            <a:custGeom>
              <a:avLst/>
              <a:gdLst>
                <a:gd name="connsiteX0" fmla="*/ 279034 w 817460"/>
                <a:gd name="connsiteY0" fmla="*/ 312980 h 607621"/>
                <a:gd name="connsiteX1" fmla="*/ 67135 w 817460"/>
                <a:gd name="connsiteY1" fmla="*/ 117081 h 607621"/>
                <a:gd name="connsiteX2" fmla="*/ 4714 w 817460"/>
                <a:gd name="connsiteY2" fmla="*/ 59233 h 607621"/>
                <a:gd name="connsiteX3" fmla="*/ 2619 w 817460"/>
                <a:gd name="connsiteY3" fmla="*/ 36690 h 607621"/>
                <a:gd name="connsiteX4" fmla="*/ 125491 w 817460"/>
                <a:gd name="connsiteY4" fmla="*/ 11544 h 607621"/>
                <a:gd name="connsiteX5" fmla="*/ 202771 w 817460"/>
                <a:gd name="connsiteY5" fmla="*/ 51042 h 607621"/>
                <a:gd name="connsiteX6" fmla="*/ 202771 w 817460"/>
                <a:gd name="connsiteY6" fmla="*/ 51042 h 607621"/>
                <a:gd name="connsiteX7" fmla="*/ 261000 w 817460"/>
                <a:gd name="connsiteY7" fmla="*/ 161087 h 607621"/>
                <a:gd name="connsiteX8" fmla="*/ 278971 w 817460"/>
                <a:gd name="connsiteY8" fmla="*/ 173787 h 607621"/>
                <a:gd name="connsiteX9" fmla="*/ 278971 w 817460"/>
                <a:gd name="connsiteY9" fmla="*/ 173787 h 607621"/>
                <a:gd name="connsiteX10" fmla="*/ 339931 w 817460"/>
                <a:gd name="connsiteY10" fmla="*/ 173787 h 607621"/>
                <a:gd name="connsiteX11" fmla="*/ 339931 w 817460"/>
                <a:gd name="connsiteY11" fmla="*/ 173787 h 607621"/>
                <a:gd name="connsiteX12" fmla="*/ 395049 w 817460"/>
                <a:gd name="connsiteY12" fmla="*/ 173660 h 607621"/>
                <a:gd name="connsiteX13" fmla="*/ 481917 w 817460"/>
                <a:gd name="connsiteY13" fmla="*/ 174993 h 607621"/>
                <a:gd name="connsiteX14" fmla="*/ 583707 w 817460"/>
                <a:gd name="connsiteY14" fmla="*/ 190234 h 607621"/>
                <a:gd name="connsiteX15" fmla="*/ 655081 w 817460"/>
                <a:gd name="connsiteY15" fmla="*/ 90030 h 607621"/>
                <a:gd name="connsiteX16" fmla="*/ 679274 w 817460"/>
                <a:gd name="connsiteY16" fmla="*/ 93967 h 607621"/>
                <a:gd name="connsiteX17" fmla="*/ 736107 w 817460"/>
                <a:gd name="connsiteY17" fmla="*/ 96444 h 607621"/>
                <a:gd name="connsiteX18" fmla="*/ 764746 w 817460"/>
                <a:gd name="connsiteY18" fmla="*/ 86157 h 607621"/>
                <a:gd name="connsiteX19" fmla="*/ 789320 w 817460"/>
                <a:gd name="connsiteY19" fmla="*/ 98603 h 607621"/>
                <a:gd name="connsiteX20" fmla="*/ 772175 w 817460"/>
                <a:gd name="connsiteY20" fmla="*/ 115748 h 607621"/>
                <a:gd name="connsiteX21" fmla="*/ 747220 w 817460"/>
                <a:gd name="connsiteY21" fmla="*/ 122669 h 607621"/>
                <a:gd name="connsiteX22" fmla="*/ 805830 w 817460"/>
                <a:gd name="connsiteY22" fmla="*/ 183947 h 607621"/>
                <a:gd name="connsiteX23" fmla="*/ 814403 w 817460"/>
                <a:gd name="connsiteY23" fmla="*/ 267260 h 607621"/>
                <a:gd name="connsiteX24" fmla="*/ 782336 w 817460"/>
                <a:gd name="connsiteY24" fmla="*/ 412168 h 607621"/>
                <a:gd name="connsiteX25" fmla="*/ 799226 w 817460"/>
                <a:gd name="connsiteY25" fmla="*/ 480811 h 607621"/>
                <a:gd name="connsiteX26" fmla="*/ 809196 w 817460"/>
                <a:gd name="connsiteY26" fmla="*/ 519419 h 607621"/>
                <a:gd name="connsiteX27" fmla="*/ 778843 w 817460"/>
                <a:gd name="connsiteY27" fmla="*/ 553329 h 607621"/>
                <a:gd name="connsiteX28" fmla="*/ 758777 w 817460"/>
                <a:gd name="connsiteY28" fmla="*/ 559552 h 607621"/>
                <a:gd name="connsiteX29" fmla="*/ 766714 w 817460"/>
                <a:gd name="connsiteY29" fmla="*/ 580253 h 607621"/>
                <a:gd name="connsiteX30" fmla="*/ 789511 w 817460"/>
                <a:gd name="connsiteY30" fmla="*/ 607621 h 607621"/>
                <a:gd name="connsiteX31" fmla="*/ 751411 w 817460"/>
                <a:gd name="connsiteY31" fmla="*/ 607621 h 607621"/>
                <a:gd name="connsiteX32" fmla="*/ 712486 w 817460"/>
                <a:gd name="connsiteY32" fmla="*/ 590603 h 607621"/>
                <a:gd name="connsiteX33" fmla="*/ 680608 w 817460"/>
                <a:gd name="connsiteY33" fmla="*/ 547804 h 607621"/>
                <a:gd name="connsiteX34" fmla="*/ 681243 w 817460"/>
                <a:gd name="connsiteY34" fmla="*/ 511799 h 607621"/>
                <a:gd name="connsiteX35" fmla="*/ 651017 w 817460"/>
                <a:gd name="connsiteY35" fmla="*/ 363208 h 607621"/>
                <a:gd name="connsiteX36" fmla="*/ 637873 w 817460"/>
                <a:gd name="connsiteY36" fmla="*/ 339587 h 607621"/>
                <a:gd name="connsiteX37" fmla="*/ 448897 w 817460"/>
                <a:gd name="connsiteY37" fmla="*/ 322568 h 607621"/>
                <a:gd name="connsiteX38" fmla="*/ 383873 w 817460"/>
                <a:gd name="connsiteY38" fmla="*/ 352350 h 607621"/>
                <a:gd name="connsiteX39" fmla="*/ 278971 w 817460"/>
                <a:gd name="connsiteY39" fmla="*/ 312980 h 60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7460" h="607621">
                  <a:moveTo>
                    <a:pt x="279034" y="312980"/>
                  </a:moveTo>
                  <a:cubicBezTo>
                    <a:pt x="202326" y="255258"/>
                    <a:pt x="120030" y="204648"/>
                    <a:pt x="67135" y="117081"/>
                  </a:cubicBezTo>
                  <a:cubicBezTo>
                    <a:pt x="51641" y="91428"/>
                    <a:pt x="24526" y="79807"/>
                    <a:pt x="4714" y="59233"/>
                  </a:cubicBezTo>
                  <a:cubicBezTo>
                    <a:pt x="15" y="52121"/>
                    <a:pt x="-2017" y="44501"/>
                    <a:pt x="2619" y="36690"/>
                  </a:cubicBezTo>
                  <a:cubicBezTo>
                    <a:pt x="22431" y="3797"/>
                    <a:pt x="97043" y="-12649"/>
                    <a:pt x="125491" y="11544"/>
                  </a:cubicBezTo>
                  <a:cubicBezTo>
                    <a:pt x="148796" y="31356"/>
                    <a:pt x="179911" y="31419"/>
                    <a:pt x="202771" y="51042"/>
                  </a:cubicBezTo>
                  <a:lnTo>
                    <a:pt x="202771" y="51042"/>
                  </a:lnTo>
                  <a:cubicBezTo>
                    <a:pt x="229060" y="83490"/>
                    <a:pt x="260048" y="112764"/>
                    <a:pt x="261000" y="161087"/>
                  </a:cubicBezTo>
                  <a:cubicBezTo>
                    <a:pt x="261191" y="170167"/>
                    <a:pt x="272240" y="170549"/>
                    <a:pt x="278971" y="173787"/>
                  </a:cubicBezTo>
                  <a:lnTo>
                    <a:pt x="278971" y="173787"/>
                  </a:lnTo>
                  <a:cubicBezTo>
                    <a:pt x="299291" y="184138"/>
                    <a:pt x="319611" y="194616"/>
                    <a:pt x="339931" y="173787"/>
                  </a:cubicBezTo>
                  <a:lnTo>
                    <a:pt x="339931" y="173787"/>
                  </a:lnTo>
                  <a:cubicBezTo>
                    <a:pt x="358282" y="171501"/>
                    <a:pt x="376570" y="170739"/>
                    <a:pt x="395049" y="173660"/>
                  </a:cubicBezTo>
                  <a:cubicBezTo>
                    <a:pt x="423814" y="178168"/>
                    <a:pt x="451754" y="185218"/>
                    <a:pt x="481917" y="174993"/>
                  </a:cubicBezTo>
                  <a:cubicBezTo>
                    <a:pt x="516525" y="163246"/>
                    <a:pt x="550243" y="180518"/>
                    <a:pt x="583707" y="190234"/>
                  </a:cubicBezTo>
                  <a:cubicBezTo>
                    <a:pt x="655018" y="201855"/>
                    <a:pt x="677941" y="169723"/>
                    <a:pt x="655081" y="90030"/>
                  </a:cubicBezTo>
                  <a:cubicBezTo>
                    <a:pt x="664352" y="82728"/>
                    <a:pt x="672607" y="88189"/>
                    <a:pt x="679274" y="93967"/>
                  </a:cubicBezTo>
                  <a:cubicBezTo>
                    <a:pt x="698007" y="110096"/>
                    <a:pt x="716423" y="107112"/>
                    <a:pt x="736107" y="96444"/>
                  </a:cubicBezTo>
                  <a:cubicBezTo>
                    <a:pt x="745061" y="91618"/>
                    <a:pt x="754967" y="87998"/>
                    <a:pt x="764746" y="86157"/>
                  </a:cubicBezTo>
                  <a:cubicBezTo>
                    <a:pt x="774842" y="84252"/>
                    <a:pt x="786780" y="84887"/>
                    <a:pt x="789320" y="98603"/>
                  </a:cubicBezTo>
                  <a:cubicBezTo>
                    <a:pt x="791670" y="111303"/>
                    <a:pt x="780812" y="113335"/>
                    <a:pt x="772175" y="115748"/>
                  </a:cubicBezTo>
                  <a:cubicBezTo>
                    <a:pt x="767476" y="117081"/>
                    <a:pt x="762777" y="118352"/>
                    <a:pt x="747220" y="122669"/>
                  </a:cubicBezTo>
                  <a:cubicBezTo>
                    <a:pt x="787034" y="131179"/>
                    <a:pt x="802401" y="144894"/>
                    <a:pt x="805830" y="183947"/>
                  </a:cubicBezTo>
                  <a:cubicBezTo>
                    <a:pt x="808180" y="210808"/>
                    <a:pt x="823991" y="235382"/>
                    <a:pt x="814403" y="267260"/>
                  </a:cubicBezTo>
                  <a:cubicBezTo>
                    <a:pt x="800179" y="314441"/>
                    <a:pt x="788558" y="363145"/>
                    <a:pt x="782336" y="412168"/>
                  </a:cubicBezTo>
                  <a:cubicBezTo>
                    <a:pt x="779541" y="433948"/>
                    <a:pt x="790717" y="458904"/>
                    <a:pt x="799226" y="480811"/>
                  </a:cubicBezTo>
                  <a:cubicBezTo>
                    <a:pt x="804179" y="493702"/>
                    <a:pt x="806719" y="506084"/>
                    <a:pt x="809196" y="519419"/>
                  </a:cubicBezTo>
                  <a:cubicBezTo>
                    <a:pt x="814657" y="548248"/>
                    <a:pt x="821896" y="575236"/>
                    <a:pt x="778843" y="553329"/>
                  </a:cubicBezTo>
                  <a:cubicBezTo>
                    <a:pt x="772112" y="549900"/>
                    <a:pt x="763031" y="551043"/>
                    <a:pt x="758777" y="559552"/>
                  </a:cubicBezTo>
                  <a:cubicBezTo>
                    <a:pt x="754141" y="568886"/>
                    <a:pt x="761698" y="574283"/>
                    <a:pt x="766714" y="580253"/>
                  </a:cubicBezTo>
                  <a:cubicBezTo>
                    <a:pt x="774398" y="589333"/>
                    <a:pt x="781891" y="598477"/>
                    <a:pt x="789511" y="607621"/>
                  </a:cubicBezTo>
                  <a:cubicBezTo>
                    <a:pt x="776811" y="607621"/>
                    <a:pt x="764111" y="607621"/>
                    <a:pt x="751411" y="607621"/>
                  </a:cubicBezTo>
                  <a:cubicBezTo>
                    <a:pt x="741187" y="594795"/>
                    <a:pt x="726646" y="590413"/>
                    <a:pt x="712486" y="590603"/>
                  </a:cubicBezTo>
                  <a:cubicBezTo>
                    <a:pt x="683212" y="591048"/>
                    <a:pt x="674004" y="576252"/>
                    <a:pt x="680608" y="547804"/>
                  </a:cubicBezTo>
                  <a:cubicBezTo>
                    <a:pt x="683466" y="535548"/>
                    <a:pt x="686641" y="522594"/>
                    <a:pt x="681243" y="511799"/>
                  </a:cubicBezTo>
                  <a:cubicBezTo>
                    <a:pt x="658066" y="465127"/>
                    <a:pt x="660860" y="412739"/>
                    <a:pt x="651017" y="363208"/>
                  </a:cubicBezTo>
                  <a:cubicBezTo>
                    <a:pt x="649049" y="353430"/>
                    <a:pt x="646509" y="343206"/>
                    <a:pt x="637873" y="339587"/>
                  </a:cubicBezTo>
                  <a:cubicBezTo>
                    <a:pt x="576468" y="313488"/>
                    <a:pt x="514492" y="282880"/>
                    <a:pt x="448897" y="322568"/>
                  </a:cubicBezTo>
                  <a:cubicBezTo>
                    <a:pt x="427815" y="335332"/>
                    <a:pt x="408701" y="348032"/>
                    <a:pt x="383873" y="352350"/>
                  </a:cubicBezTo>
                  <a:cubicBezTo>
                    <a:pt x="341264" y="359653"/>
                    <a:pt x="305324" y="352794"/>
                    <a:pt x="278971" y="31298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="" xmlns:a16="http://schemas.microsoft.com/office/drawing/2014/main" id="{467A0FBD-3F07-4911-BFBE-E4FDA3185BD0}"/>
                </a:ext>
              </a:extLst>
            </p:cNvPr>
            <p:cNvSpPr/>
            <p:nvPr/>
          </p:nvSpPr>
          <p:spPr>
            <a:xfrm>
              <a:off x="4879454" y="7079839"/>
              <a:ext cx="630698" cy="286449"/>
            </a:xfrm>
            <a:custGeom>
              <a:avLst/>
              <a:gdLst>
                <a:gd name="connsiteX0" fmla="*/ 44081 w 630698"/>
                <a:gd name="connsiteY0" fmla="*/ 286323 h 286449"/>
                <a:gd name="connsiteX1" fmla="*/ 33604 w 630698"/>
                <a:gd name="connsiteY1" fmla="*/ 160910 h 286449"/>
                <a:gd name="connsiteX2" fmla="*/ 1219 w 630698"/>
                <a:gd name="connsiteY2" fmla="*/ 85598 h 286449"/>
                <a:gd name="connsiteX3" fmla="*/ 33286 w 630698"/>
                <a:gd name="connsiteY3" fmla="*/ 50228 h 286449"/>
                <a:gd name="connsiteX4" fmla="*/ 228105 w 630698"/>
                <a:gd name="connsiteY4" fmla="*/ 58738 h 286449"/>
                <a:gd name="connsiteX5" fmla="*/ 251091 w 630698"/>
                <a:gd name="connsiteY5" fmla="*/ 48387 h 286449"/>
                <a:gd name="connsiteX6" fmla="*/ 227215 w 630698"/>
                <a:gd name="connsiteY6" fmla="*/ 34290 h 286449"/>
                <a:gd name="connsiteX7" fmla="*/ 208292 w 630698"/>
                <a:gd name="connsiteY7" fmla="*/ 35624 h 286449"/>
                <a:gd name="connsiteX8" fmla="*/ 186702 w 630698"/>
                <a:gd name="connsiteY8" fmla="*/ 17589 h 286449"/>
                <a:gd name="connsiteX9" fmla="*/ 209308 w 630698"/>
                <a:gd name="connsiteY9" fmla="*/ 9017 h 286449"/>
                <a:gd name="connsiteX10" fmla="*/ 242138 w 630698"/>
                <a:gd name="connsiteY10" fmla="*/ 0 h 286449"/>
                <a:gd name="connsiteX11" fmla="*/ 382663 w 630698"/>
                <a:gd name="connsiteY11" fmla="*/ 65913 h 286449"/>
                <a:gd name="connsiteX12" fmla="*/ 578688 w 630698"/>
                <a:gd name="connsiteY12" fmla="*/ 149543 h 286449"/>
                <a:gd name="connsiteX13" fmla="*/ 592721 w 630698"/>
                <a:gd name="connsiteY13" fmla="*/ 155449 h 286449"/>
                <a:gd name="connsiteX14" fmla="*/ 607961 w 630698"/>
                <a:gd name="connsiteY14" fmla="*/ 286450 h 286449"/>
                <a:gd name="connsiteX15" fmla="*/ 44208 w 630698"/>
                <a:gd name="connsiteY15" fmla="*/ 286386 h 28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98" h="286449">
                  <a:moveTo>
                    <a:pt x="44081" y="286323"/>
                  </a:moveTo>
                  <a:cubicBezTo>
                    <a:pt x="81356" y="232538"/>
                    <a:pt x="78880" y="208915"/>
                    <a:pt x="33604" y="160910"/>
                  </a:cubicBezTo>
                  <a:cubicBezTo>
                    <a:pt x="14427" y="140653"/>
                    <a:pt x="7569" y="111824"/>
                    <a:pt x="1219" y="85598"/>
                  </a:cubicBezTo>
                  <a:cubicBezTo>
                    <a:pt x="-3544" y="65913"/>
                    <a:pt x="5346" y="42736"/>
                    <a:pt x="33286" y="50228"/>
                  </a:cubicBezTo>
                  <a:cubicBezTo>
                    <a:pt x="97739" y="67437"/>
                    <a:pt x="163080" y="58547"/>
                    <a:pt x="228105" y="58738"/>
                  </a:cubicBezTo>
                  <a:cubicBezTo>
                    <a:pt x="236613" y="58738"/>
                    <a:pt x="251726" y="66421"/>
                    <a:pt x="251091" y="48387"/>
                  </a:cubicBezTo>
                  <a:cubicBezTo>
                    <a:pt x="250647" y="35115"/>
                    <a:pt x="237502" y="34417"/>
                    <a:pt x="227215" y="34290"/>
                  </a:cubicBezTo>
                  <a:cubicBezTo>
                    <a:pt x="220929" y="34290"/>
                    <a:pt x="214579" y="35813"/>
                    <a:pt x="208292" y="35624"/>
                  </a:cubicBezTo>
                  <a:cubicBezTo>
                    <a:pt x="197180" y="35306"/>
                    <a:pt x="186512" y="30036"/>
                    <a:pt x="186702" y="17589"/>
                  </a:cubicBezTo>
                  <a:cubicBezTo>
                    <a:pt x="186956" y="-1461"/>
                    <a:pt x="200736" y="6985"/>
                    <a:pt x="209308" y="9017"/>
                  </a:cubicBezTo>
                  <a:cubicBezTo>
                    <a:pt x="222072" y="12001"/>
                    <a:pt x="234391" y="16573"/>
                    <a:pt x="242138" y="0"/>
                  </a:cubicBezTo>
                  <a:cubicBezTo>
                    <a:pt x="293763" y="10033"/>
                    <a:pt x="339611" y="37211"/>
                    <a:pt x="382663" y="65913"/>
                  </a:cubicBezTo>
                  <a:cubicBezTo>
                    <a:pt x="460578" y="117856"/>
                    <a:pt x="459562" y="134113"/>
                    <a:pt x="578688" y="149543"/>
                  </a:cubicBezTo>
                  <a:cubicBezTo>
                    <a:pt x="583514" y="150178"/>
                    <a:pt x="588022" y="153416"/>
                    <a:pt x="592721" y="155449"/>
                  </a:cubicBezTo>
                  <a:cubicBezTo>
                    <a:pt x="637235" y="189802"/>
                    <a:pt x="643013" y="239142"/>
                    <a:pt x="607961" y="286450"/>
                  </a:cubicBezTo>
                  <a:cubicBezTo>
                    <a:pt x="420001" y="286450"/>
                    <a:pt x="232168" y="286386"/>
                    <a:pt x="44208" y="28638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="" xmlns:a16="http://schemas.microsoft.com/office/drawing/2014/main" id="{9624964B-FE07-4CD8-BAF9-B7CC66A7A460}"/>
                </a:ext>
              </a:extLst>
            </p:cNvPr>
            <p:cNvSpPr/>
            <p:nvPr/>
          </p:nvSpPr>
          <p:spPr>
            <a:xfrm>
              <a:off x="1285821" y="1016"/>
              <a:ext cx="597144" cy="639788"/>
            </a:xfrm>
            <a:custGeom>
              <a:avLst/>
              <a:gdLst>
                <a:gd name="connsiteX0" fmla="*/ 535803 w 597144"/>
                <a:gd name="connsiteY0" fmla="*/ 302833 h 639788"/>
                <a:gd name="connsiteX1" fmla="*/ 535803 w 597144"/>
                <a:gd name="connsiteY1" fmla="*/ 327344 h 639788"/>
                <a:gd name="connsiteX2" fmla="*/ 560441 w 597144"/>
                <a:gd name="connsiteY2" fmla="*/ 384367 h 639788"/>
                <a:gd name="connsiteX3" fmla="*/ 591874 w 597144"/>
                <a:gd name="connsiteY3" fmla="*/ 582933 h 639788"/>
                <a:gd name="connsiteX4" fmla="*/ 577713 w 597144"/>
                <a:gd name="connsiteY4" fmla="*/ 637924 h 639788"/>
                <a:gd name="connsiteX5" fmla="*/ 531104 w 597144"/>
                <a:gd name="connsiteY5" fmla="*/ 601856 h 639788"/>
                <a:gd name="connsiteX6" fmla="*/ 459095 w 597144"/>
                <a:gd name="connsiteY6" fmla="*/ 515432 h 639788"/>
                <a:gd name="connsiteX7" fmla="*/ 440998 w 597144"/>
                <a:gd name="connsiteY7" fmla="*/ 511685 h 639788"/>
                <a:gd name="connsiteX8" fmla="*/ 346256 w 597144"/>
                <a:gd name="connsiteY8" fmla="*/ 503875 h 639788"/>
                <a:gd name="connsiteX9" fmla="*/ 255133 w 597144"/>
                <a:gd name="connsiteY9" fmla="*/ 467299 h 639788"/>
                <a:gd name="connsiteX10" fmla="*/ 234623 w 597144"/>
                <a:gd name="connsiteY10" fmla="*/ 451424 h 639788"/>
                <a:gd name="connsiteX11" fmla="*/ 230432 w 597144"/>
                <a:gd name="connsiteY11" fmla="*/ 426595 h 639788"/>
                <a:gd name="connsiteX12" fmla="*/ 286693 w 597144"/>
                <a:gd name="connsiteY12" fmla="*/ 406783 h 639788"/>
                <a:gd name="connsiteX13" fmla="*/ 344986 w 597144"/>
                <a:gd name="connsiteY13" fmla="*/ 423230 h 639788"/>
                <a:gd name="connsiteX14" fmla="*/ 456873 w 597144"/>
                <a:gd name="connsiteY14" fmla="*/ 449646 h 639788"/>
                <a:gd name="connsiteX15" fmla="*/ 455857 w 597144"/>
                <a:gd name="connsiteY15" fmla="*/ 449011 h 639788"/>
                <a:gd name="connsiteX16" fmla="*/ 393500 w 597144"/>
                <a:gd name="connsiteY16" fmla="*/ 402020 h 639788"/>
                <a:gd name="connsiteX17" fmla="*/ 295583 w 597144"/>
                <a:gd name="connsiteY17" fmla="*/ 374207 h 639788"/>
                <a:gd name="connsiteX18" fmla="*/ 188649 w 597144"/>
                <a:gd name="connsiteY18" fmla="*/ 360174 h 639788"/>
                <a:gd name="connsiteX19" fmla="*/ 78032 w 597144"/>
                <a:gd name="connsiteY19" fmla="*/ 263145 h 639788"/>
                <a:gd name="connsiteX20" fmla="*/ 8690 w 597144"/>
                <a:gd name="connsiteY20" fmla="*/ 152972 h 639788"/>
                <a:gd name="connsiteX21" fmla="*/ 14278 w 597144"/>
                <a:gd name="connsiteY21" fmla="*/ 108205 h 639788"/>
                <a:gd name="connsiteX22" fmla="*/ 32947 w 597144"/>
                <a:gd name="connsiteY22" fmla="*/ 71374 h 639788"/>
                <a:gd name="connsiteX23" fmla="*/ 36820 w 597144"/>
                <a:gd name="connsiteY23" fmla="*/ 52324 h 639788"/>
                <a:gd name="connsiteX24" fmla="*/ 86160 w 597144"/>
                <a:gd name="connsiteY24" fmla="*/ 0 h 639788"/>
                <a:gd name="connsiteX25" fmla="*/ 276660 w 597144"/>
                <a:gd name="connsiteY25" fmla="*/ 0 h 639788"/>
                <a:gd name="connsiteX26" fmla="*/ 273358 w 597144"/>
                <a:gd name="connsiteY26" fmla="*/ 35497 h 639788"/>
                <a:gd name="connsiteX27" fmla="*/ 436616 w 597144"/>
                <a:gd name="connsiteY27" fmla="*/ 302833 h 639788"/>
                <a:gd name="connsiteX28" fmla="*/ 476367 w 597144"/>
                <a:gd name="connsiteY28" fmla="*/ 363285 h 639788"/>
                <a:gd name="connsiteX29" fmla="*/ 488432 w 597144"/>
                <a:gd name="connsiteY29" fmla="*/ 332234 h 639788"/>
                <a:gd name="connsiteX30" fmla="*/ 498592 w 597144"/>
                <a:gd name="connsiteY30" fmla="*/ 292292 h 639788"/>
                <a:gd name="connsiteX31" fmla="*/ 535676 w 597144"/>
                <a:gd name="connsiteY31" fmla="*/ 302769 h 6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144" h="639788">
                  <a:moveTo>
                    <a:pt x="535803" y="302833"/>
                  </a:moveTo>
                  <a:cubicBezTo>
                    <a:pt x="535803" y="311025"/>
                    <a:pt x="535803" y="319153"/>
                    <a:pt x="535803" y="327344"/>
                  </a:cubicBezTo>
                  <a:cubicBezTo>
                    <a:pt x="551742" y="342521"/>
                    <a:pt x="562092" y="363349"/>
                    <a:pt x="560441" y="384367"/>
                  </a:cubicBezTo>
                  <a:cubicBezTo>
                    <a:pt x="554853" y="453964"/>
                    <a:pt x="575745" y="517781"/>
                    <a:pt x="591874" y="582933"/>
                  </a:cubicBezTo>
                  <a:cubicBezTo>
                    <a:pt x="597081" y="603697"/>
                    <a:pt x="605145" y="629161"/>
                    <a:pt x="577713" y="637924"/>
                  </a:cubicBezTo>
                  <a:cubicBezTo>
                    <a:pt x="551488" y="646306"/>
                    <a:pt x="539359" y="625034"/>
                    <a:pt x="531104" y="601856"/>
                  </a:cubicBezTo>
                  <a:cubicBezTo>
                    <a:pt x="517261" y="563311"/>
                    <a:pt x="502021" y="526227"/>
                    <a:pt x="459095" y="515432"/>
                  </a:cubicBezTo>
                  <a:cubicBezTo>
                    <a:pt x="452999" y="513908"/>
                    <a:pt x="445125" y="508383"/>
                    <a:pt x="440998" y="511685"/>
                  </a:cubicBezTo>
                  <a:cubicBezTo>
                    <a:pt x="406898" y="539245"/>
                    <a:pt x="377244" y="514289"/>
                    <a:pt x="346256" y="503875"/>
                  </a:cubicBezTo>
                  <a:cubicBezTo>
                    <a:pt x="316982" y="488444"/>
                    <a:pt x="289042" y="469648"/>
                    <a:pt x="255133" y="467299"/>
                  </a:cubicBezTo>
                  <a:cubicBezTo>
                    <a:pt x="245799" y="466664"/>
                    <a:pt x="238750" y="460822"/>
                    <a:pt x="234623" y="451424"/>
                  </a:cubicBezTo>
                  <a:cubicBezTo>
                    <a:pt x="233162" y="443169"/>
                    <a:pt x="229098" y="435358"/>
                    <a:pt x="230432" y="426595"/>
                  </a:cubicBezTo>
                  <a:cubicBezTo>
                    <a:pt x="242560" y="398655"/>
                    <a:pt x="266246" y="406338"/>
                    <a:pt x="286693" y="406783"/>
                  </a:cubicBezTo>
                  <a:cubicBezTo>
                    <a:pt x="307013" y="407227"/>
                    <a:pt x="327142" y="414340"/>
                    <a:pt x="344986" y="423230"/>
                  </a:cubicBezTo>
                  <a:cubicBezTo>
                    <a:pt x="381117" y="441200"/>
                    <a:pt x="419979" y="441899"/>
                    <a:pt x="456873" y="449646"/>
                  </a:cubicBezTo>
                  <a:cubicBezTo>
                    <a:pt x="456111" y="449138"/>
                    <a:pt x="456492" y="449328"/>
                    <a:pt x="455857" y="449011"/>
                  </a:cubicBezTo>
                  <a:cubicBezTo>
                    <a:pt x="432489" y="436438"/>
                    <a:pt x="411280" y="422023"/>
                    <a:pt x="393500" y="402020"/>
                  </a:cubicBezTo>
                  <a:cubicBezTo>
                    <a:pt x="366322" y="371286"/>
                    <a:pt x="331714" y="364555"/>
                    <a:pt x="295583" y="374207"/>
                  </a:cubicBezTo>
                  <a:cubicBezTo>
                    <a:pt x="257483" y="384367"/>
                    <a:pt x="223383" y="375096"/>
                    <a:pt x="188649" y="360174"/>
                  </a:cubicBezTo>
                  <a:cubicBezTo>
                    <a:pt x="141976" y="340171"/>
                    <a:pt x="98098" y="314644"/>
                    <a:pt x="78032" y="263145"/>
                  </a:cubicBezTo>
                  <a:cubicBezTo>
                    <a:pt x="61458" y="220600"/>
                    <a:pt x="34280" y="187834"/>
                    <a:pt x="8690" y="152972"/>
                  </a:cubicBezTo>
                  <a:cubicBezTo>
                    <a:pt x="-3756" y="136018"/>
                    <a:pt x="-3629" y="119254"/>
                    <a:pt x="14278" y="108205"/>
                  </a:cubicBezTo>
                  <a:cubicBezTo>
                    <a:pt x="28629" y="99314"/>
                    <a:pt x="32883" y="87249"/>
                    <a:pt x="32947" y="71374"/>
                  </a:cubicBezTo>
                  <a:cubicBezTo>
                    <a:pt x="32947" y="64580"/>
                    <a:pt x="32058" y="53848"/>
                    <a:pt x="36820" y="52324"/>
                  </a:cubicBezTo>
                  <a:cubicBezTo>
                    <a:pt x="62474" y="44196"/>
                    <a:pt x="66919" y="14224"/>
                    <a:pt x="86160" y="0"/>
                  </a:cubicBezTo>
                  <a:cubicBezTo>
                    <a:pt x="149660" y="0"/>
                    <a:pt x="213096" y="0"/>
                    <a:pt x="276660" y="0"/>
                  </a:cubicBezTo>
                  <a:cubicBezTo>
                    <a:pt x="272342" y="11494"/>
                    <a:pt x="268722" y="23051"/>
                    <a:pt x="273358" y="35497"/>
                  </a:cubicBezTo>
                  <a:cubicBezTo>
                    <a:pt x="311013" y="136462"/>
                    <a:pt x="352860" y="234443"/>
                    <a:pt x="436616" y="302833"/>
                  </a:cubicBezTo>
                  <a:cubicBezTo>
                    <a:pt x="458079" y="316867"/>
                    <a:pt x="449570" y="353570"/>
                    <a:pt x="476367" y="363285"/>
                  </a:cubicBezTo>
                  <a:cubicBezTo>
                    <a:pt x="500116" y="362015"/>
                    <a:pt x="489702" y="343410"/>
                    <a:pt x="488432" y="332234"/>
                  </a:cubicBezTo>
                  <a:cubicBezTo>
                    <a:pt x="486781" y="316676"/>
                    <a:pt x="483670" y="301817"/>
                    <a:pt x="498592" y="292292"/>
                  </a:cubicBezTo>
                  <a:cubicBezTo>
                    <a:pt x="513705" y="282703"/>
                    <a:pt x="525072" y="292101"/>
                    <a:pt x="535676" y="3027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="" xmlns:a16="http://schemas.microsoft.com/office/drawing/2014/main" id="{9FB96137-430D-400A-99C3-0D2827455373}"/>
                </a:ext>
              </a:extLst>
            </p:cNvPr>
            <p:cNvSpPr/>
            <p:nvPr/>
          </p:nvSpPr>
          <p:spPr>
            <a:xfrm>
              <a:off x="11101454" y="5948154"/>
              <a:ext cx="509308" cy="1418833"/>
            </a:xfrm>
            <a:custGeom>
              <a:avLst/>
              <a:gdLst>
                <a:gd name="connsiteX0" fmla="*/ 449958 w 509308"/>
                <a:gd name="connsiteY0" fmla="*/ 1418833 h 1418833"/>
                <a:gd name="connsiteX1" fmla="*/ 405064 w 509308"/>
                <a:gd name="connsiteY1" fmla="*/ 1281926 h 1418833"/>
                <a:gd name="connsiteX2" fmla="*/ 373758 w 509308"/>
                <a:gd name="connsiteY2" fmla="*/ 1107872 h 1418833"/>
                <a:gd name="connsiteX3" fmla="*/ 361883 w 509308"/>
                <a:gd name="connsiteY3" fmla="*/ 1016178 h 1418833"/>
                <a:gd name="connsiteX4" fmla="*/ 334578 w 509308"/>
                <a:gd name="connsiteY4" fmla="*/ 894511 h 1418833"/>
                <a:gd name="connsiteX5" fmla="*/ 315592 w 509308"/>
                <a:gd name="connsiteY5" fmla="*/ 693533 h 1418833"/>
                <a:gd name="connsiteX6" fmla="*/ 312607 w 509308"/>
                <a:gd name="connsiteY6" fmla="*/ 682357 h 1418833"/>
                <a:gd name="connsiteX7" fmla="*/ 240789 w 509308"/>
                <a:gd name="connsiteY7" fmla="*/ 464169 h 1418833"/>
                <a:gd name="connsiteX8" fmla="*/ 177289 w 509308"/>
                <a:gd name="connsiteY8" fmla="*/ 345234 h 1418833"/>
                <a:gd name="connsiteX9" fmla="*/ 99184 w 509308"/>
                <a:gd name="connsiteY9" fmla="*/ 207819 h 1418833"/>
                <a:gd name="connsiteX10" fmla="*/ 9395 w 509308"/>
                <a:gd name="connsiteY10" fmla="*/ 64880 h 1418833"/>
                <a:gd name="connsiteX11" fmla="*/ 8062 w 509308"/>
                <a:gd name="connsiteY11" fmla="*/ 16048 h 1418833"/>
                <a:gd name="connsiteX12" fmla="*/ 59941 w 509308"/>
                <a:gd name="connsiteY12" fmla="*/ 4491 h 1418833"/>
                <a:gd name="connsiteX13" fmla="*/ 116075 w 509308"/>
                <a:gd name="connsiteY13" fmla="*/ 62784 h 1418833"/>
                <a:gd name="connsiteX14" fmla="*/ 139697 w 509308"/>
                <a:gd name="connsiteY14" fmla="*/ 93772 h 1418833"/>
                <a:gd name="connsiteX15" fmla="*/ 249171 w 509308"/>
                <a:gd name="connsiteY15" fmla="*/ 225662 h 1418833"/>
                <a:gd name="connsiteX16" fmla="*/ 317433 w 509308"/>
                <a:gd name="connsiteY16" fmla="*/ 378444 h 1418833"/>
                <a:gd name="connsiteX17" fmla="*/ 327911 w 509308"/>
                <a:gd name="connsiteY17" fmla="*/ 436801 h 1418833"/>
                <a:gd name="connsiteX18" fmla="*/ 381060 w 509308"/>
                <a:gd name="connsiteY18" fmla="*/ 600505 h 1418833"/>
                <a:gd name="connsiteX19" fmla="*/ 417509 w 509308"/>
                <a:gd name="connsiteY19" fmla="*/ 730998 h 1418833"/>
                <a:gd name="connsiteX20" fmla="*/ 418081 w 509308"/>
                <a:gd name="connsiteY20" fmla="*/ 765733 h 1418833"/>
                <a:gd name="connsiteX21" fmla="*/ 446529 w 509308"/>
                <a:gd name="connsiteY21" fmla="*/ 834440 h 1418833"/>
                <a:gd name="connsiteX22" fmla="*/ 458530 w 509308"/>
                <a:gd name="connsiteY22" fmla="*/ 864475 h 1418833"/>
                <a:gd name="connsiteX23" fmla="*/ 431670 w 509308"/>
                <a:gd name="connsiteY23" fmla="*/ 965504 h 1418833"/>
                <a:gd name="connsiteX24" fmla="*/ 448434 w 509308"/>
                <a:gd name="connsiteY24" fmla="*/ 1087870 h 1418833"/>
                <a:gd name="connsiteX25" fmla="*/ 492757 w 509308"/>
                <a:gd name="connsiteY25" fmla="*/ 1204520 h 1418833"/>
                <a:gd name="connsiteX26" fmla="*/ 509077 w 509308"/>
                <a:gd name="connsiteY26" fmla="*/ 1393433 h 1418833"/>
                <a:gd name="connsiteX27" fmla="*/ 503171 w 509308"/>
                <a:gd name="connsiteY27" fmla="*/ 1418770 h 1418833"/>
                <a:gd name="connsiteX28" fmla="*/ 449831 w 509308"/>
                <a:gd name="connsiteY28" fmla="*/ 1418770 h 141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9308" h="1418833">
                  <a:moveTo>
                    <a:pt x="449958" y="1418833"/>
                  </a:moveTo>
                  <a:cubicBezTo>
                    <a:pt x="454530" y="1366001"/>
                    <a:pt x="423923" y="1325297"/>
                    <a:pt x="405064" y="1281926"/>
                  </a:cubicBezTo>
                  <a:cubicBezTo>
                    <a:pt x="380552" y="1225602"/>
                    <a:pt x="378330" y="1167054"/>
                    <a:pt x="373758" y="1107872"/>
                  </a:cubicBezTo>
                  <a:cubicBezTo>
                    <a:pt x="367535" y="1077646"/>
                    <a:pt x="362836" y="1047356"/>
                    <a:pt x="361883" y="1016178"/>
                  </a:cubicBezTo>
                  <a:cubicBezTo>
                    <a:pt x="360677" y="973823"/>
                    <a:pt x="351533" y="933056"/>
                    <a:pt x="334578" y="894511"/>
                  </a:cubicBezTo>
                  <a:cubicBezTo>
                    <a:pt x="306194" y="829931"/>
                    <a:pt x="290128" y="763955"/>
                    <a:pt x="315592" y="693533"/>
                  </a:cubicBezTo>
                  <a:cubicBezTo>
                    <a:pt x="317116" y="689342"/>
                    <a:pt x="314576" y="685785"/>
                    <a:pt x="312607" y="682357"/>
                  </a:cubicBezTo>
                  <a:cubicBezTo>
                    <a:pt x="276413" y="614347"/>
                    <a:pt x="263014" y="537386"/>
                    <a:pt x="240789" y="464169"/>
                  </a:cubicBezTo>
                  <a:cubicBezTo>
                    <a:pt x="226946" y="418640"/>
                    <a:pt x="203133" y="381873"/>
                    <a:pt x="177289" y="345234"/>
                  </a:cubicBezTo>
                  <a:cubicBezTo>
                    <a:pt x="146936" y="302180"/>
                    <a:pt x="114424" y="260715"/>
                    <a:pt x="99184" y="207819"/>
                  </a:cubicBezTo>
                  <a:cubicBezTo>
                    <a:pt x="75943" y="155304"/>
                    <a:pt x="37335" y="113902"/>
                    <a:pt x="9395" y="64880"/>
                  </a:cubicBezTo>
                  <a:cubicBezTo>
                    <a:pt x="505" y="49322"/>
                    <a:pt x="-5718" y="31986"/>
                    <a:pt x="8062" y="16048"/>
                  </a:cubicBezTo>
                  <a:cubicBezTo>
                    <a:pt x="22349" y="-462"/>
                    <a:pt x="40827" y="-4082"/>
                    <a:pt x="59941" y="4491"/>
                  </a:cubicBezTo>
                  <a:cubicBezTo>
                    <a:pt x="85468" y="15921"/>
                    <a:pt x="102613" y="37765"/>
                    <a:pt x="116075" y="62784"/>
                  </a:cubicBezTo>
                  <a:cubicBezTo>
                    <a:pt x="122489" y="74658"/>
                    <a:pt x="127950" y="88565"/>
                    <a:pt x="139697" y="93772"/>
                  </a:cubicBezTo>
                  <a:cubicBezTo>
                    <a:pt x="196402" y="118791"/>
                    <a:pt x="225358" y="168703"/>
                    <a:pt x="249171" y="225662"/>
                  </a:cubicBezTo>
                  <a:cubicBezTo>
                    <a:pt x="270697" y="277097"/>
                    <a:pt x="298701" y="325294"/>
                    <a:pt x="317433" y="378444"/>
                  </a:cubicBezTo>
                  <a:cubicBezTo>
                    <a:pt x="324228" y="397812"/>
                    <a:pt x="320227" y="418259"/>
                    <a:pt x="327911" y="436801"/>
                  </a:cubicBezTo>
                  <a:cubicBezTo>
                    <a:pt x="347342" y="490713"/>
                    <a:pt x="369059" y="543799"/>
                    <a:pt x="381060" y="600505"/>
                  </a:cubicBezTo>
                  <a:cubicBezTo>
                    <a:pt x="390966" y="644764"/>
                    <a:pt x="402777" y="688325"/>
                    <a:pt x="417509" y="730998"/>
                  </a:cubicBezTo>
                  <a:cubicBezTo>
                    <a:pt x="421319" y="742174"/>
                    <a:pt x="417764" y="754175"/>
                    <a:pt x="418081" y="765733"/>
                  </a:cubicBezTo>
                  <a:cubicBezTo>
                    <a:pt x="418779" y="792657"/>
                    <a:pt x="419224" y="820216"/>
                    <a:pt x="446529" y="834440"/>
                  </a:cubicBezTo>
                  <a:cubicBezTo>
                    <a:pt x="458912" y="840853"/>
                    <a:pt x="464500" y="853998"/>
                    <a:pt x="458530" y="864475"/>
                  </a:cubicBezTo>
                  <a:cubicBezTo>
                    <a:pt x="440751" y="895845"/>
                    <a:pt x="445767" y="933247"/>
                    <a:pt x="431670" y="965504"/>
                  </a:cubicBezTo>
                  <a:cubicBezTo>
                    <a:pt x="412493" y="1009447"/>
                    <a:pt x="421764" y="1051928"/>
                    <a:pt x="448434" y="1087870"/>
                  </a:cubicBezTo>
                  <a:cubicBezTo>
                    <a:pt x="474278" y="1122795"/>
                    <a:pt x="493519" y="1157847"/>
                    <a:pt x="492757" y="1204520"/>
                  </a:cubicBezTo>
                  <a:cubicBezTo>
                    <a:pt x="491741" y="1267893"/>
                    <a:pt x="505584" y="1330250"/>
                    <a:pt x="509077" y="1393433"/>
                  </a:cubicBezTo>
                  <a:cubicBezTo>
                    <a:pt x="509648" y="1403847"/>
                    <a:pt x="509648" y="1411467"/>
                    <a:pt x="503171" y="1418770"/>
                  </a:cubicBezTo>
                  <a:cubicBezTo>
                    <a:pt x="485391" y="1418770"/>
                    <a:pt x="467611" y="1418770"/>
                    <a:pt x="449831" y="1418770"/>
                  </a:cubicBezTo>
                  <a:close/>
                </a:path>
              </a:pathLst>
            </a:custGeom>
            <a:solidFill>
              <a:srgbClr val="C2C2C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="" xmlns:a16="http://schemas.microsoft.com/office/drawing/2014/main" id="{13A21626-DCB4-477A-B1F6-62CB1C916108}"/>
                </a:ext>
              </a:extLst>
            </p:cNvPr>
            <p:cNvSpPr/>
            <p:nvPr/>
          </p:nvSpPr>
          <p:spPr>
            <a:xfrm>
              <a:off x="1015" y="1074867"/>
              <a:ext cx="438277" cy="624718"/>
            </a:xfrm>
            <a:custGeom>
              <a:avLst/>
              <a:gdLst>
                <a:gd name="connsiteX0" fmla="*/ 64 w 438277"/>
                <a:gd name="connsiteY0" fmla="*/ 63376 h 624718"/>
                <a:gd name="connsiteX1" fmla="*/ 49975 w 438277"/>
                <a:gd name="connsiteY1" fmla="*/ 82045 h 624718"/>
                <a:gd name="connsiteX2" fmla="*/ 93663 w 438277"/>
                <a:gd name="connsiteY2" fmla="*/ 86998 h 624718"/>
                <a:gd name="connsiteX3" fmla="*/ 144145 w 438277"/>
                <a:gd name="connsiteY3" fmla="*/ 91506 h 624718"/>
                <a:gd name="connsiteX4" fmla="*/ 176086 w 438277"/>
                <a:gd name="connsiteY4" fmla="*/ 87061 h 624718"/>
                <a:gd name="connsiteX5" fmla="*/ 229045 w 438277"/>
                <a:gd name="connsiteY5" fmla="*/ 74996 h 624718"/>
                <a:gd name="connsiteX6" fmla="*/ 367284 w 438277"/>
                <a:gd name="connsiteY6" fmla="*/ 42040 h 624718"/>
                <a:gd name="connsiteX7" fmla="*/ 402400 w 438277"/>
                <a:gd name="connsiteY7" fmla="*/ 20068 h 624718"/>
                <a:gd name="connsiteX8" fmla="*/ 438277 w 438277"/>
                <a:gd name="connsiteY8" fmla="*/ 510 h 624718"/>
                <a:gd name="connsiteX9" fmla="*/ 379794 w 438277"/>
                <a:gd name="connsiteY9" fmla="*/ 96840 h 624718"/>
                <a:gd name="connsiteX10" fmla="*/ 316611 w 438277"/>
                <a:gd name="connsiteY10" fmla="*/ 164214 h 624718"/>
                <a:gd name="connsiteX11" fmla="*/ 223711 w 438277"/>
                <a:gd name="connsiteY11" fmla="*/ 319218 h 624718"/>
                <a:gd name="connsiteX12" fmla="*/ 207772 w 438277"/>
                <a:gd name="connsiteY12" fmla="*/ 325187 h 624718"/>
                <a:gd name="connsiteX13" fmla="*/ 109093 w 438277"/>
                <a:gd name="connsiteY13" fmla="*/ 290326 h 624718"/>
                <a:gd name="connsiteX14" fmla="*/ 58611 w 438277"/>
                <a:gd name="connsiteY14" fmla="*/ 263084 h 624718"/>
                <a:gd name="connsiteX15" fmla="*/ 24448 w 438277"/>
                <a:gd name="connsiteY15" fmla="*/ 260862 h 624718"/>
                <a:gd name="connsiteX16" fmla="*/ 27305 w 438277"/>
                <a:gd name="connsiteY16" fmla="*/ 297882 h 624718"/>
                <a:gd name="connsiteX17" fmla="*/ 106299 w 438277"/>
                <a:gd name="connsiteY17" fmla="*/ 402467 h 624718"/>
                <a:gd name="connsiteX18" fmla="*/ 135890 w 438277"/>
                <a:gd name="connsiteY18" fmla="*/ 439424 h 624718"/>
                <a:gd name="connsiteX19" fmla="*/ 198120 w 438277"/>
                <a:gd name="connsiteY19" fmla="*/ 471556 h 624718"/>
                <a:gd name="connsiteX20" fmla="*/ 211963 w 438277"/>
                <a:gd name="connsiteY20" fmla="*/ 473524 h 624718"/>
                <a:gd name="connsiteX21" fmla="*/ 210630 w 438277"/>
                <a:gd name="connsiteY21" fmla="*/ 491876 h 624718"/>
                <a:gd name="connsiteX22" fmla="*/ 142621 w 438277"/>
                <a:gd name="connsiteY22" fmla="*/ 500448 h 624718"/>
                <a:gd name="connsiteX23" fmla="*/ 136716 w 438277"/>
                <a:gd name="connsiteY23" fmla="*/ 509338 h 624718"/>
                <a:gd name="connsiteX24" fmla="*/ 147828 w 438277"/>
                <a:gd name="connsiteY24" fmla="*/ 557789 h 624718"/>
                <a:gd name="connsiteX25" fmla="*/ 85027 w 438277"/>
                <a:gd name="connsiteY25" fmla="*/ 590936 h 624718"/>
                <a:gd name="connsiteX26" fmla="*/ 28639 w 438277"/>
                <a:gd name="connsiteY26" fmla="*/ 624718 h 624718"/>
                <a:gd name="connsiteX27" fmla="*/ 127 w 438277"/>
                <a:gd name="connsiteY27" fmla="*/ 578871 h 624718"/>
                <a:gd name="connsiteX28" fmla="*/ 0 w 438277"/>
                <a:gd name="connsiteY28" fmla="*/ 63312 h 6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277" h="624718">
                  <a:moveTo>
                    <a:pt x="64" y="63376"/>
                  </a:moveTo>
                  <a:cubicBezTo>
                    <a:pt x="18415" y="64328"/>
                    <a:pt x="34227" y="73218"/>
                    <a:pt x="49975" y="82045"/>
                  </a:cubicBezTo>
                  <a:cubicBezTo>
                    <a:pt x="64008" y="89855"/>
                    <a:pt x="78042" y="94173"/>
                    <a:pt x="93663" y="86998"/>
                  </a:cubicBezTo>
                  <a:cubicBezTo>
                    <a:pt x="111062" y="78933"/>
                    <a:pt x="128143" y="78806"/>
                    <a:pt x="144145" y="91506"/>
                  </a:cubicBezTo>
                  <a:cubicBezTo>
                    <a:pt x="156020" y="100904"/>
                    <a:pt x="166688" y="102873"/>
                    <a:pt x="176086" y="87061"/>
                  </a:cubicBezTo>
                  <a:cubicBezTo>
                    <a:pt x="189548" y="64582"/>
                    <a:pt x="211455" y="81346"/>
                    <a:pt x="229045" y="74996"/>
                  </a:cubicBezTo>
                  <a:cubicBezTo>
                    <a:pt x="273812" y="58804"/>
                    <a:pt x="315722" y="29276"/>
                    <a:pt x="367284" y="42040"/>
                  </a:cubicBezTo>
                  <a:cubicBezTo>
                    <a:pt x="380429" y="45278"/>
                    <a:pt x="391732" y="29847"/>
                    <a:pt x="402400" y="20068"/>
                  </a:cubicBezTo>
                  <a:cubicBezTo>
                    <a:pt x="411480" y="11750"/>
                    <a:pt x="417322" y="-2919"/>
                    <a:pt x="438277" y="510"/>
                  </a:cubicBezTo>
                  <a:cubicBezTo>
                    <a:pt x="427863" y="40325"/>
                    <a:pt x="406464" y="71631"/>
                    <a:pt x="379794" y="96840"/>
                  </a:cubicBezTo>
                  <a:cubicBezTo>
                    <a:pt x="357251" y="118176"/>
                    <a:pt x="336804" y="140021"/>
                    <a:pt x="316611" y="164214"/>
                  </a:cubicBezTo>
                  <a:cubicBezTo>
                    <a:pt x="277305" y="211331"/>
                    <a:pt x="248349" y="263148"/>
                    <a:pt x="223711" y="319218"/>
                  </a:cubicBezTo>
                  <a:cubicBezTo>
                    <a:pt x="220853" y="325759"/>
                    <a:pt x="211900" y="330331"/>
                    <a:pt x="207772" y="325187"/>
                  </a:cubicBezTo>
                  <a:cubicBezTo>
                    <a:pt x="181293" y="291723"/>
                    <a:pt x="140462" y="307153"/>
                    <a:pt x="109093" y="290326"/>
                  </a:cubicBezTo>
                  <a:cubicBezTo>
                    <a:pt x="92266" y="281309"/>
                    <a:pt x="73343" y="277499"/>
                    <a:pt x="58611" y="263084"/>
                  </a:cubicBezTo>
                  <a:cubicBezTo>
                    <a:pt x="48705" y="253432"/>
                    <a:pt x="35624" y="248669"/>
                    <a:pt x="24448" y="260862"/>
                  </a:cubicBezTo>
                  <a:cubicBezTo>
                    <a:pt x="13081" y="273244"/>
                    <a:pt x="19431" y="287087"/>
                    <a:pt x="27305" y="297882"/>
                  </a:cubicBezTo>
                  <a:cubicBezTo>
                    <a:pt x="53086" y="333188"/>
                    <a:pt x="79693" y="367860"/>
                    <a:pt x="106299" y="402467"/>
                  </a:cubicBezTo>
                  <a:cubicBezTo>
                    <a:pt x="115951" y="415040"/>
                    <a:pt x="130429" y="425200"/>
                    <a:pt x="135890" y="439424"/>
                  </a:cubicBezTo>
                  <a:cubicBezTo>
                    <a:pt x="148336" y="472000"/>
                    <a:pt x="161481" y="495241"/>
                    <a:pt x="198120" y="471556"/>
                  </a:cubicBezTo>
                  <a:cubicBezTo>
                    <a:pt x="201422" y="469460"/>
                    <a:pt x="208979" y="470730"/>
                    <a:pt x="211963" y="473524"/>
                  </a:cubicBezTo>
                  <a:cubicBezTo>
                    <a:pt x="217615" y="478922"/>
                    <a:pt x="213995" y="486097"/>
                    <a:pt x="210630" y="491876"/>
                  </a:cubicBezTo>
                  <a:cubicBezTo>
                    <a:pt x="191643" y="525150"/>
                    <a:pt x="167894" y="526166"/>
                    <a:pt x="142621" y="500448"/>
                  </a:cubicBezTo>
                  <a:cubicBezTo>
                    <a:pt x="139319" y="505274"/>
                    <a:pt x="136716" y="507306"/>
                    <a:pt x="136716" y="509338"/>
                  </a:cubicBezTo>
                  <a:cubicBezTo>
                    <a:pt x="136906" y="527055"/>
                    <a:pt x="159322" y="545915"/>
                    <a:pt x="147828" y="557789"/>
                  </a:cubicBezTo>
                  <a:cubicBezTo>
                    <a:pt x="131572" y="574617"/>
                    <a:pt x="107125" y="588396"/>
                    <a:pt x="85027" y="590936"/>
                  </a:cubicBezTo>
                  <a:cubicBezTo>
                    <a:pt x="60579" y="593730"/>
                    <a:pt x="41212" y="598683"/>
                    <a:pt x="28639" y="624718"/>
                  </a:cubicBezTo>
                  <a:cubicBezTo>
                    <a:pt x="12827" y="609542"/>
                    <a:pt x="27495" y="578554"/>
                    <a:pt x="127" y="578871"/>
                  </a:cubicBezTo>
                  <a:cubicBezTo>
                    <a:pt x="127" y="407039"/>
                    <a:pt x="64" y="235207"/>
                    <a:pt x="0" y="63312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="" xmlns:a16="http://schemas.microsoft.com/office/drawing/2014/main" id="{60EB44C3-CB8D-450A-945B-AAAC1B5573A8}"/>
                </a:ext>
              </a:extLst>
            </p:cNvPr>
            <p:cNvSpPr/>
            <p:nvPr/>
          </p:nvSpPr>
          <p:spPr>
            <a:xfrm>
              <a:off x="8966476" y="7052322"/>
              <a:ext cx="641762" cy="314475"/>
            </a:xfrm>
            <a:custGeom>
              <a:avLst/>
              <a:gdLst>
                <a:gd name="connsiteX0" fmla="*/ 627040 w 641762"/>
                <a:gd name="connsiteY0" fmla="*/ 314412 h 314475"/>
                <a:gd name="connsiteX1" fmla="*/ 2327 w 641762"/>
                <a:gd name="connsiteY1" fmla="*/ 314348 h 314475"/>
                <a:gd name="connsiteX2" fmla="*/ 48047 w 641762"/>
                <a:gd name="connsiteY2" fmla="*/ 224431 h 314475"/>
                <a:gd name="connsiteX3" fmla="*/ 206987 w 641762"/>
                <a:gd name="connsiteY3" fmla="*/ 172234 h 314475"/>
                <a:gd name="connsiteX4" fmla="*/ 325034 w 641762"/>
                <a:gd name="connsiteY4" fmla="*/ 149692 h 314475"/>
                <a:gd name="connsiteX5" fmla="*/ 387327 w 641762"/>
                <a:gd name="connsiteY5" fmla="*/ 195730 h 314475"/>
                <a:gd name="connsiteX6" fmla="*/ 372595 w 641762"/>
                <a:gd name="connsiteY6" fmla="*/ 131912 h 314475"/>
                <a:gd name="connsiteX7" fmla="*/ 311762 w 641762"/>
                <a:gd name="connsiteY7" fmla="*/ 80032 h 314475"/>
                <a:gd name="connsiteX8" fmla="*/ 246167 w 641762"/>
                <a:gd name="connsiteY8" fmla="*/ 23326 h 314475"/>
                <a:gd name="connsiteX9" fmla="*/ 286489 w 641762"/>
                <a:gd name="connsiteY9" fmla="*/ 1609 h 314475"/>
                <a:gd name="connsiteX10" fmla="*/ 460542 w 641762"/>
                <a:gd name="connsiteY10" fmla="*/ 6055 h 314475"/>
                <a:gd name="connsiteX11" fmla="*/ 550776 w 641762"/>
                <a:gd name="connsiteY11" fmla="*/ 12912 h 314475"/>
                <a:gd name="connsiteX12" fmla="*/ 627484 w 641762"/>
                <a:gd name="connsiteY12" fmla="*/ 123847 h 314475"/>
                <a:gd name="connsiteX13" fmla="*/ 625706 w 641762"/>
                <a:gd name="connsiteY13" fmla="*/ 144168 h 314475"/>
                <a:gd name="connsiteX14" fmla="*/ 637962 w 641762"/>
                <a:gd name="connsiteY14" fmla="*/ 271803 h 314475"/>
                <a:gd name="connsiteX15" fmla="*/ 626976 w 641762"/>
                <a:gd name="connsiteY15" fmla="*/ 314475 h 3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1762" h="314475">
                  <a:moveTo>
                    <a:pt x="627040" y="314412"/>
                  </a:moveTo>
                  <a:cubicBezTo>
                    <a:pt x="418823" y="314412"/>
                    <a:pt x="210543" y="314412"/>
                    <a:pt x="2327" y="314348"/>
                  </a:cubicBezTo>
                  <a:cubicBezTo>
                    <a:pt x="-7896" y="284122"/>
                    <a:pt x="17059" y="228559"/>
                    <a:pt x="48047" y="224431"/>
                  </a:cubicBezTo>
                  <a:cubicBezTo>
                    <a:pt x="104244" y="216939"/>
                    <a:pt x="149964" y="176362"/>
                    <a:pt x="206987" y="172234"/>
                  </a:cubicBezTo>
                  <a:cubicBezTo>
                    <a:pt x="246802" y="169314"/>
                    <a:pt x="286108" y="161567"/>
                    <a:pt x="325034" y="149692"/>
                  </a:cubicBezTo>
                  <a:cubicBezTo>
                    <a:pt x="357418" y="139786"/>
                    <a:pt x="375262" y="165059"/>
                    <a:pt x="387327" y="195730"/>
                  </a:cubicBezTo>
                  <a:cubicBezTo>
                    <a:pt x="383391" y="173314"/>
                    <a:pt x="379517" y="152359"/>
                    <a:pt x="372595" y="131912"/>
                  </a:cubicBezTo>
                  <a:cubicBezTo>
                    <a:pt x="362117" y="100924"/>
                    <a:pt x="344655" y="82255"/>
                    <a:pt x="311762" y="80032"/>
                  </a:cubicBezTo>
                  <a:cubicBezTo>
                    <a:pt x="278996" y="77809"/>
                    <a:pt x="256327" y="58061"/>
                    <a:pt x="246167" y="23326"/>
                  </a:cubicBezTo>
                  <a:cubicBezTo>
                    <a:pt x="252517" y="847"/>
                    <a:pt x="270233" y="3705"/>
                    <a:pt x="286489" y="1609"/>
                  </a:cubicBezTo>
                  <a:cubicBezTo>
                    <a:pt x="344782" y="-5884"/>
                    <a:pt x="402567" y="15769"/>
                    <a:pt x="460542" y="6055"/>
                  </a:cubicBezTo>
                  <a:cubicBezTo>
                    <a:pt x="491658" y="847"/>
                    <a:pt x="521376" y="6499"/>
                    <a:pt x="550776" y="12912"/>
                  </a:cubicBezTo>
                  <a:cubicBezTo>
                    <a:pt x="616181" y="27263"/>
                    <a:pt x="633643" y="54442"/>
                    <a:pt x="627484" y="123847"/>
                  </a:cubicBezTo>
                  <a:cubicBezTo>
                    <a:pt x="626849" y="130579"/>
                    <a:pt x="626786" y="137436"/>
                    <a:pt x="625706" y="144168"/>
                  </a:cubicBezTo>
                  <a:cubicBezTo>
                    <a:pt x="622595" y="187538"/>
                    <a:pt x="618341" y="230972"/>
                    <a:pt x="637962" y="271803"/>
                  </a:cubicBezTo>
                  <a:cubicBezTo>
                    <a:pt x="646598" y="289773"/>
                    <a:pt x="639486" y="302855"/>
                    <a:pt x="626976" y="314475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="" xmlns:a16="http://schemas.microsoft.com/office/drawing/2014/main" id="{44730A30-D90E-4A0F-B9F1-BBEAFBA74EFD}"/>
                </a:ext>
              </a:extLst>
            </p:cNvPr>
            <p:cNvSpPr/>
            <p:nvPr/>
          </p:nvSpPr>
          <p:spPr>
            <a:xfrm>
              <a:off x="8741908" y="7060686"/>
              <a:ext cx="640733" cy="305856"/>
            </a:xfrm>
            <a:custGeom>
              <a:avLst/>
              <a:gdLst>
                <a:gd name="connsiteX0" fmla="*/ 478292 w 640733"/>
                <a:gd name="connsiteY0" fmla="*/ 19598 h 305856"/>
                <a:gd name="connsiteX1" fmla="*/ 568779 w 640733"/>
                <a:gd name="connsiteY1" fmla="*/ 55856 h 305856"/>
                <a:gd name="connsiteX2" fmla="*/ 604339 w 640733"/>
                <a:gd name="connsiteY2" fmla="*/ 83225 h 305856"/>
                <a:gd name="connsiteX3" fmla="*/ 640598 w 640733"/>
                <a:gd name="connsiteY3" fmla="*/ 232578 h 305856"/>
                <a:gd name="connsiteX4" fmla="*/ 635709 w 640733"/>
                <a:gd name="connsiteY4" fmla="*/ 242040 h 305856"/>
                <a:gd name="connsiteX5" fmla="*/ 620024 w 640733"/>
                <a:gd name="connsiteY5" fmla="*/ 234546 h 305856"/>
                <a:gd name="connsiteX6" fmla="*/ 587512 w 640733"/>
                <a:gd name="connsiteY6" fmla="*/ 179682 h 305856"/>
                <a:gd name="connsiteX7" fmla="*/ 541665 w 640733"/>
                <a:gd name="connsiteY7" fmla="*/ 163743 h 305856"/>
                <a:gd name="connsiteX8" fmla="*/ 407807 w 640733"/>
                <a:gd name="connsiteY8" fmla="*/ 189905 h 305856"/>
                <a:gd name="connsiteX9" fmla="*/ 279918 w 640733"/>
                <a:gd name="connsiteY9" fmla="*/ 239690 h 305856"/>
                <a:gd name="connsiteX10" fmla="*/ 226896 w 640733"/>
                <a:gd name="connsiteY10" fmla="*/ 305857 h 305856"/>
                <a:gd name="connsiteX11" fmla="*/ 112596 w 640733"/>
                <a:gd name="connsiteY11" fmla="*/ 305857 h 305856"/>
                <a:gd name="connsiteX12" fmla="*/ 99514 w 640733"/>
                <a:gd name="connsiteY12" fmla="*/ 282426 h 305856"/>
                <a:gd name="connsiteX13" fmla="*/ 88529 w 640733"/>
                <a:gd name="connsiteY13" fmla="*/ 249405 h 305856"/>
                <a:gd name="connsiteX14" fmla="*/ 73479 w 640733"/>
                <a:gd name="connsiteY14" fmla="*/ 229276 h 305856"/>
                <a:gd name="connsiteX15" fmla="*/ 41666 w 640733"/>
                <a:gd name="connsiteY15" fmla="*/ 242103 h 305856"/>
                <a:gd name="connsiteX16" fmla="*/ 391 w 640733"/>
                <a:gd name="connsiteY16" fmla="*/ 206924 h 305856"/>
                <a:gd name="connsiteX17" fmla="*/ 20203 w 640733"/>
                <a:gd name="connsiteY17" fmla="*/ 132565 h 305856"/>
                <a:gd name="connsiteX18" fmla="*/ 58112 w 640733"/>
                <a:gd name="connsiteY18" fmla="*/ 109387 h 305856"/>
                <a:gd name="connsiteX19" fmla="*/ 79448 w 640733"/>
                <a:gd name="connsiteY19" fmla="*/ 102592 h 305856"/>
                <a:gd name="connsiteX20" fmla="*/ 224736 w 640733"/>
                <a:gd name="connsiteY20" fmla="*/ 25821 h 305856"/>
                <a:gd name="connsiteX21" fmla="*/ 217688 w 640733"/>
                <a:gd name="connsiteY21" fmla="*/ 58016 h 305856"/>
                <a:gd name="connsiteX22" fmla="*/ 211846 w 640733"/>
                <a:gd name="connsiteY22" fmla="*/ 87416 h 305856"/>
                <a:gd name="connsiteX23" fmla="*/ 237754 w 640733"/>
                <a:gd name="connsiteY23" fmla="*/ 84558 h 305856"/>
                <a:gd name="connsiteX24" fmla="*/ 278203 w 640733"/>
                <a:gd name="connsiteY24" fmla="*/ 78780 h 305856"/>
                <a:gd name="connsiteX25" fmla="*/ 328496 w 640733"/>
                <a:gd name="connsiteY25" fmla="*/ 66017 h 305856"/>
                <a:gd name="connsiteX26" fmla="*/ 419110 w 640733"/>
                <a:gd name="connsiteY26" fmla="*/ 55476 h 305856"/>
                <a:gd name="connsiteX27" fmla="*/ 436953 w 640733"/>
                <a:gd name="connsiteY27" fmla="*/ 54714 h 305856"/>
                <a:gd name="connsiteX28" fmla="*/ 432572 w 640733"/>
                <a:gd name="connsiteY28" fmla="*/ 19407 h 305856"/>
                <a:gd name="connsiteX29" fmla="*/ 478228 w 640733"/>
                <a:gd name="connsiteY29" fmla="*/ 19407 h 30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0733" h="305856">
                  <a:moveTo>
                    <a:pt x="478292" y="19598"/>
                  </a:moveTo>
                  <a:cubicBezTo>
                    <a:pt x="506676" y="36616"/>
                    <a:pt x="533473" y="56555"/>
                    <a:pt x="568779" y="55856"/>
                  </a:cubicBezTo>
                  <a:cubicBezTo>
                    <a:pt x="583956" y="55539"/>
                    <a:pt x="595640" y="68239"/>
                    <a:pt x="604339" y="83225"/>
                  </a:cubicBezTo>
                  <a:cubicBezTo>
                    <a:pt x="630883" y="129072"/>
                    <a:pt x="623389" y="184254"/>
                    <a:pt x="640598" y="232578"/>
                  </a:cubicBezTo>
                  <a:cubicBezTo>
                    <a:pt x="641423" y="234864"/>
                    <a:pt x="638312" y="240769"/>
                    <a:pt x="635709" y="242040"/>
                  </a:cubicBezTo>
                  <a:cubicBezTo>
                    <a:pt x="628660" y="245468"/>
                    <a:pt x="623580" y="240516"/>
                    <a:pt x="620024" y="234546"/>
                  </a:cubicBezTo>
                  <a:cubicBezTo>
                    <a:pt x="609038" y="216322"/>
                    <a:pt x="598434" y="197906"/>
                    <a:pt x="587512" y="179682"/>
                  </a:cubicBezTo>
                  <a:cubicBezTo>
                    <a:pt x="576273" y="160886"/>
                    <a:pt x="556841" y="152123"/>
                    <a:pt x="541665" y="163743"/>
                  </a:cubicBezTo>
                  <a:cubicBezTo>
                    <a:pt x="500199" y="195620"/>
                    <a:pt x="452003" y="178476"/>
                    <a:pt x="407807" y="189905"/>
                  </a:cubicBezTo>
                  <a:cubicBezTo>
                    <a:pt x="363357" y="201399"/>
                    <a:pt x="324812" y="228196"/>
                    <a:pt x="279918" y="239690"/>
                  </a:cubicBezTo>
                  <a:cubicBezTo>
                    <a:pt x="265059" y="243500"/>
                    <a:pt x="235786" y="275186"/>
                    <a:pt x="226896" y="305857"/>
                  </a:cubicBezTo>
                  <a:cubicBezTo>
                    <a:pt x="188796" y="305857"/>
                    <a:pt x="150696" y="305857"/>
                    <a:pt x="112596" y="305857"/>
                  </a:cubicBezTo>
                  <a:cubicBezTo>
                    <a:pt x="110246" y="296713"/>
                    <a:pt x="109039" y="285537"/>
                    <a:pt x="99514" y="282426"/>
                  </a:cubicBezTo>
                  <a:cubicBezTo>
                    <a:pt x="81099" y="276393"/>
                    <a:pt x="60970" y="275758"/>
                    <a:pt x="88529" y="249405"/>
                  </a:cubicBezTo>
                  <a:cubicBezTo>
                    <a:pt x="100785" y="237721"/>
                    <a:pt x="86878" y="227054"/>
                    <a:pt x="73479" y="229276"/>
                  </a:cubicBezTo>
                  <a:cubicBezTo>
                    <a:pt x="62494" y="231054"/>
                    <a:pt x="52460" y="238356"/>
                    <a:pt x="41666" y="242103"/>
                  </a:cubicBezTo>
                  <a:cubicBezTo>
                    <a:pt x="5598" y="254549"/>
                    <a:pt x="-1451" y="246548"/>
                    <a:pt x="391" y="206924"/>
                  </a:cubicBezTo>
                  <a:cubicBezTo>
                    <a:pt x="1598" y="179809"/>
                    <a:pt x="-7039" y="153520"/>
                    <a:pt x="20203" y="132565"/>
                  </a:cubicBezTo>
                  <a:cubicBezTo>
                    <a:pt x="32522" y="123104"/>
                    <a:pt x="42237" y="111673"/>
                    <a:pt x="58112" y="109387"/>
                  </a:cubicBezTo>
                  <a:cubicBezTo>
                    <a:pt x="65478" y="108307"/>
                    <a:pt x="75829" y="107736"/>
                    <a:pt x="79448" y="102592"/>
                  </a:cubicBezTo>
                  <a:cubicBezTo>
                    <a:pt x="116151" y="50078"/>
                    <a:pt x="177429" y="54015"/>
                    <a:pt x="224736" y="25821"/>
                  </a:cubicBezTo>
                  <a:cubicBezTo>
                    <a:pt x="236230" y="41632"/>
                    <a:pt x="223593" y="49126"/>
                    <a:pt x="217688" y="58016"/>
                  </a:cubicBezTo>
                  <a:cubicBezTo>
                    <a:pt x="211592" y="67223"/>
                    <a:pt x="204671" y="76684"/>
                    <a:pt x="211846" y="87416"/>
                  </a:cubicBezTo>
                  <a:cubicBezTo>
                    <a:pt x="220799" y="100688"/>
                    <a:pt x="229562" y="90210"/>
                    <a:pt x="237754" y="84558"/>
                  </a:cubicBezTo>
                  <a:cubicBezTo>
                    <a:pt x="250454" y="75732"/>
                    <a:pt x="264423" y="75922"/>
                    <a:pt x="278203" y="78780"/>
                  </a:cubicBezTo>
                  <a:cubicBezTo>
                    <a:pt x="297063" y="82654"/>
                    <a:pt x="313890" y="77701"/>
                    <a:pt x="328496" y="66017"/>
                  </a:cubicBezTo>
                  <a:cubicBezTo>
                    <a:pt x="357071" y="43093"/>
                    <a:pt x="385963" y="32171"/>
                    <a:pt x="419110" y="55476"/>
                  </a:cubicBezTo>
                  <a:cubicBezTo>
                    <a:pt x="424190" y="59031"/>
                    <a:pt x="431238" y="59540"/>
                    <a:pt x="436953" y="54714"/>
                  </a:cubicBezTo>
                  <a:cubicBezTo>
                    <a:pt x="447685" y="41188"/>
                    <a:pt x="409458" y="34711"/>
                    <a:pt x="432572" y="19407"/>
                  </a:cubicBezTo>
                  <a:cubicBezTo>
                    <a:pt x="447812" y="-6501"/>
                    <a:pt x="463052" y="-6437"/>
                    <a:pt x="478228" y="1940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="" xmlns:a16="http://schemas.microsoft.com/office/drawing/2014/main" id="{D4E3B02C-99B7-4B85-94E3-64BE10E8DA2A}"/>
                </a:ext>
              </a:extLst>
            </p:cNvPr>
            <p:cNvSpPr/>
            <p:nvPr/>
          </p:nvSpPr>
          <p:spPr>
            <a:xfrm>
              <a:off x="9568678" y="6851161"/>
              <a:ext cx="550554" cy="515571"/>
            </a:xfrm>
            <a:custGeom>
              <a:avLst/>
              <a:gdLst>
                <a:gd name="connsiteX0" fmla="*/ 24839 w 550554"/>
                <a:gd name="connsiteY0" fmla="*/ 515572 h 515571"/>
                <a:gd name="connsiteX1" fmla="*/ 1597 w 550554"/>
                <a:gd name="connsiteY1" fmla="*/ 386730 h 515571"/>
                <a:gd name="connsiteX2" fmla="*/ 9598 w 550554"/>
                <a:gd name="connsiteY2" fmla="*/ 343741 h 515571"/>
                <a:gd name="connsiteX3" fmla="*/ 89290 w 550554"/>
                <a:gd name="connsiteY3" fmla="*/ 372633 h 515571"/>
                <a:gd name="connsiteX4" fmla="*/ 44396 w 550554"/>
                <a:gd name="connsiteY4" fmla="*/ 304116 h 515571"/>
                <a:gd name="connsiteX5" fmla="*/ 47635 w 550554"/>
                <a:gd name="connsiteY5" fmla="*/ 237378 h 515571"/>
                <a:gd name="connsiteX6" fmla="*/ 56589 w 550554"/>
                <a:gd name="connsiteY6" fmla="*/ 230075 h 515571"/>
                <a:gd name="connsiteX7" fmla="*/ 92720 w 550554"/>
                <a:gd name="connsiteY7" fmla="*/ 170194 h 515571"/>
                <a:gd name="connsiteX8" fmla="*/ 85735 w 550554"/>
                <a:gd name="connsiteY8" fmla="*/ 40971 h 515571"/>
                <a:gd name="connsiteX9" fmla="*/ 55255 w 550554"/>
                <a:gd name="connsiteY9" fmla="*/ 24588 h 515571"/>
                <a:gd name="connsiteX10" fmla="*/ 70495 w 550554"/>
                <a:gd name="connsiteY10" fmla="*/ 13 h 515571"/>
                <a:gd name="connsiteX11" fmla="*/ 183778 w 550554"/>
                <a:gd name="connsiteY11" fmla="*/ 98947 h 515571"/>
                <a:gd name="connsiteX12" fmla="*/ 217815 w 550554"/>
                <a:gd name="connsiteY12" fmla="*/ 161748 h 515571"/>
                <a:gd name="connsiteX13" fmla="*/ 225753 w 550554"/>
                <a:gd name="connsiteY13" fmla="*/ 189307 h 515571"/>
                <a:gd name="connsiteX14" fmla="*/ 197114 w 550554"/>
                <a:gd name="connsiteY14" fmla="*/ 193371 h 515571"/>
                <a:gd name="connsiteX15" fmla="*/ 138503 w 550554"/>
                <a:gd name="connsiteY15" fmla="*/ 176353 h 515571"/>
                <a:gd name="connsiteX16" fmla="*/ 215211 w 550554"/>
                <a:gd name="connsiteY16" fmla="*/ 313895 h 515571"/>
                <a:gd name="connsiteX17" fmla="*/ 273440 w 550554"/>
                <a:gd name="connsiteY17" fmla="*/ 364695 h 515571"/>
                <a:gd name="connsiteX18" fmla="*/ 313382 w 550554"/>
                <a:gd name="connsiteY18" fmla="*/ 402097 h 515571"/>
                <a:gd name="connsiteX19" fmla="*/ 382470 w 550554"/>
                <a:gd name="connsiteY19" fmla="*/ 403748 h 515571"/>
                <a:gd name="connsiteX20" fmla="*/ 430095 w 550554"/>
                <a:gd name="connsiteY20" fmla="*/ 402351 h 515571"/>
                <a:gd name="connsiteX21" fmla="*/ 532077 w 550554"/>
                <a:gd name="connsiteY21" fmla="*/ 495506 h 515571"/>
                <a:gd name="connsiteX22" fmla="*/ 550555 w 550554"/>
                <a:gd name="connsiteY22" fmla="*/ 515572 h 515571"/>
                <a:gd name="connsiteX23" fmla="*/ 24902 w 550554"/>
                <a:gd name="connsiteY23" fmla="*/ 515508 h 51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554" h="515571">
                  <a:moveTo>
                    <a:pt x="24839" y="515572"/>
                  </a:moveTo>
                  <a:cubicBezTo>
                    <a:pt x="18298" y="472455"/>
                    <a:pt x="-6467" y="433276"/>
                    <a:pt x="1597" y="386730"/>
                  </a:cubicBezTo>
                  <a:cubicBezTo>
                    <a:pt x="4074" y="372379"/>
                    <a:pt x="2359" y="357139"/>
                    <a:pt x="9598" y="343741"/>
                  </a:cubicBezTo>
                  <a:cubicBezTo>
                    <a:pt x="42555" y="322214"/>
                    <a:pt x="64018" y="344121"/>
                    <a:pt x="89290" y="372633"/>
                  </a:cubicBezTo>
                  <a:cubicBezTo>
                    <a:pt x="73860" y="344248"/>
                    <a:pt x="61160" y="323103"/>
                    <a:pt x="44396" y="304116"/>
                  </a:cubicBezTo>
                  <a:cubicBezTo>
                    <a:pt x="21028" y="277636"/>
                    <a:pt x="23378" y="253951"/>
                    <a:pt x="47635" y="237378"/>
                  </a:cubicBezTo>
                  <a:cubicBezTo>
                    <a:pt x="50619" y="234837"/>
                    <a:pt x="53414" y="230392"/>
                    <a:pt x="56589" y="230075"/>
                  </a:cubicBezTo>
                  <a:cubicBezTo>
                    <a:pt x="92148" y="226265"/>
                    <a:pt x="129741" y="224423"/>
                    <a:pt x="92720" y="170194"/>
                  </a:cubicBezTo>
                  <a:cubicBezTo>
                    <a:pt x="116405" y="125490"/>
                    <a:pt x="83004" y="84341"/>
                    <a:pt x="85735" y="40971"/>
                  </a:cubicBezTo>
                  <a:cubicBezTo>
                    <a:pt x="74559" y="37669"/>
                    <a:pt x="59953" y="41796"/>
                    <a:pt x="55255" y="24588"/>
                  </a:cubicBezTo>
                  <a:cubicBezTo>
                    <a:pt x="60335" y="16396"/>
                    <a:pt x="65415" y="8204"/>
                    <a:pt x="70495" y="13"/>
                  </a:cubicBezTo>
                  <a:cubicBezTo>
                    <a:pt x="133614" y="-1003"/>
                    <a:pt x="154696" y="56338"/>
                    <a:pt x="183778" y="98947"/>
                  </a:cubicBezTo>
                  <a:cubicBezTo>
                    <a:pt x="196478" y="117615"/>
                    <a:pt x="204162" y="142063"/>
                    <a:pt x="217815" y="161748"/>
                  </a:cubicBezTo>
                  <a:cubicBezTo>
                    <a:pt x="223466" y="169877"/>
                    <a:pt x="235278" y="177433"/>
                    <a:pt x="225753" y="189307"/>
                  </a:cubicBezTo>
                  <a:cubicBezTo>
                    <a:pt x="218386" y="198515"/>
                    <a:pt x="207020" y="196292"/>
                    <a:pt x="197114" y="193371"/>
                  </a:cubicBezTo>
                  <a:cubicBezTo>
                    <a:pt x="179524" y="188165"/>
                    <a:pt x="164602" y="172925"/>
                    <a:pt x="138503" y="176353"/>
                  </a:cubicBezTo>
                  <a:cubicBezTo>
                    <a:pt x="176794" y="217438"/>
                    <a:pt x="194003" y="266841"/>
                    <a:pt x="215211" y="313895"/>
                  </a:cubicBezTo>
                  <a:cubicBezTo>
                    <a:pt x="227086" y="340121"/>
                    <a:pt x="256994" y="343168"/>
                    <a:pt x="273440" y="364695"/>
                  </a:cubicBezTo>
                  <a:cubicBezTo>
                    <a:pt x="284490" y="379173"/>
                    <a:pt x="299793" y="389842"/>
                    <a:pt x="313382" y="402097"/>
                  </a:cubicBezTo>
                  <a:cubicBezTo>
                    <a:pt x="335925" y="422480"/>
                    <a:pt x="358341" y="433276"/>
                    <a:pt x="382470" y="403748"/>
                  </a:cubicBezTo>
                  <a:cubicBezTo>
                    <a:pt x="397265" y="385714"/>
                    <a:pt x="417141" y="379046"/>
                    <a:pt x="430095" y="402351"/>
                  </a:cubicBezTo>
                  <a:cubicBezTo>
                    <a:pt x="454670" y="446484"/>
                    <a:pt x="488642" y="476075"/>
                    <a:pt x="532077" y="495506"/>
                  </a:cubicBezTo>
                  <a:cubicBezTo>
                    <a:pt x="539506" y="498871"/>
                    <a:pt x="544459" y="508714"/>
                    <a:pt x="550555" y="515572"/>
                  </a:cubicBezTo>
                  <a:cubicBezTo>
                    <a:pt x="375358" y="515572"/>
                    <a:pt x="200098" y="515572"/>
                    <a:pt x="24902" y="515508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="" xmlns:a16="http://schemas.microsoft.com/office/drawing/2014/main" id="{B03EFE1D-3D03-4E7B-9386-D872CDDDCE33}"/>
                </a:ext>
              </a:extLst>
            </p:cNvPr>
            <p:cNvSpPr/>
            <p:nvPr/>
          </p:nvSpPr>
          <p:spPr>
            <a:xfrm>
              <a:off x="11929252" y="223515"/>
              <a:ext cx="260969" cy="548417"/>
            </a:xfrm>
            <a:custGeom>
              <a:avLst/>
              <a:gdLst>
                <a:gd name="connsiteX0" fmla="*/ 260969 w 260969"/>
                <a:gd name="connsiteY0" fmla="*/ 531757 h 548417"/>
                <a:gd name="connsiteX1" fmla="*/ 142923 w 260969"/>
                <a:gd name="connsiteY1" fmla="*/ 521279 h 548417"/>
                <a:gd name="connsiteX2" fmla="*/ 82725 w 260969"/>
                <a:gd name="connsiteY2" fmla="*/ 400248 h 548417"/>
                <a:gd name="connsiteX3" fmla="*/ 53197 w 260969"/>
                <a:gd name="connsiteY3" fmla="*/ 323222 h 548417"/>
                <a:gd name="connsiteX4" fmla="*/ 32242 w 260969"/>
                <a:gd name="connsiteY4" fmla="*/ 259849 h 548417"/>
                <a:gd name="connsiteX5" fmla="*/ 16939 w 260969"/>
                <a:gd name="connsiteY5" fmla="*/ 206635 h 548417"/>
                <a:gd name="connsiteX6" fmla="*/ 937 w 260969"/>
                <a:gd name="connsiteY6" fmla="*/ 126117 h 548417"/>
                <a:gd name="connsiteX7" fmla="*/ 25321 w 260969"/>
                <a:gd name="connsiteY7" fmla="*/ 109988 h 548417"/>
                <a:gd name="connsiteX8" fmla="*/ 53325 w 260969"/>
                <a:gd name="connsiteY8" fmla="*/ 122180 h 548417"/>
                <a:gd name="connsiteX9" fmla="*/ 103299 w 260969"/>
                <a:gd name="connsiteY9" fmla="*/ 88144 h 548417"/>
                <a:gd name="connsiteX10" fmla="*/ 122793 w 260969"/>
                <a:gd name="connsiteY10" fmla="*/ 51123 h 548417"/>
                <a:gd name="connsiteX11" fmla="*/ 156893 w 260969"/>
                <a:gd name="connsiteY11" fmla="*/ 55949 h 548417"/>
                <a:gd name="connsiteX12" fmla="*/ 183563 w 260969"/>
                <a:gd name="connsiteY12" fmla="*/ 50742 h 548417"/>
                <a:gd name="connsiteX13" fmla="*/ 260906 w 260969"/>
                <a:gd name="connsiteY13" fmla="*/ 24453 h 548417"/>
                <a:gd name="connsiteX14" fmla="*/ 260969 w 260969"/>
                <a:gd name="connsiteY14" fmla="*/ 531820 h 54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969" h="548417">
                  <a:moveTo>
                    <a:pt x="260969" y="531757"/>
                  </a:moveTo>
                  <a:cubicBezTo>
                    <a:pt x="219187" y="561666"/>
                    <a:pt x="177022" y="547060"/>
                    <a:pt x="142923" y="521279"/>
                  </a:cubicBezTo>
                  <a:cubicBezTo>
                    <a:pt x="106728" y="493911"/>
                    <a:pt x="72629" y="458859"/>
                    <a:pt x="82725" y="400248"/>
                  </a:cubicBezTo>
                  <a:cubicBezTo>
                    <a:pt x="87995" y="369768"/>
                    <a:pt x="68755" y="345574"/>
                    <a:pt x="53197" y="323222"/>
                  </a:cubicBezTo>
                  <a:cubicBezTo>
                    <a:pt x="39545" y="303600"/>
                    <a:pt x="31036" y="284233"/>
                    <a:pt x="32242" y="259849"/>
                  </a:cubicBezTo>
                  <a:cubicBezTo>
                    <a:pt x="33195" y="240227"/>
                    <a:pt x="25892" y="224034"/>
                    <a:pt x="16939" y="206635"/>
                  </a:cubicBezTo>
                  <a:cubicBezTo>
                    <a:pt x="4683" y="182759"/>
                    <a:pt x="15796" y="152216"/>
                    <a:pt x="937" y="126117"/>
                  </a:cubicBezTo>
                  <a:cubicBezTo>
                    <a:pt x="-4143" y="117227"/>
                    <a:pt x="12494" y="106686"/>
                    <a:pt x="25321" y="109988"/>
                  </a:cubicBezTo>
                  <a:cubicBezTo>
                    <a:pt x="35037" y="112464"/>
                    <a:pt x="44371" y="117290"/>
                    <a:pt x="53325" y="122180"/>
                  </a:cubicBezTo>
                  <a:cubicBezTo>
                    <a:pt x="99171" y="147135"/>
                    <a:pt x="105585" y="143135"/>
                    <a:pt x="103299" y="88144"/>
                  </a:cubicBezTo>
                  <a:cubicBezTo>
                    <a:pt x="102601" y="70618"/>
                    <a:pt x="111237" y="60394"/>
                    <a:pt x="122793" y="51123"/>
                  </a:cubicBezTo>
                  <a:cubicBezTo>
                    <a:pt x="135684" y="40836"/>
                    <a:pt x="146162" y="46678"/>
                    <a:pt x="156893" y="55949"/>
                  </a:cubicBezTo>
                  <a:cubicBezTo>
                    <a:pt x="167116" y="64776"/>
                    <a:pt x="178039" y="75761"/>
                    <a:pt x="183563" y="50742"/>
                  </a:cubicBezTo>
                  <a:cubicBezTo>
                    <a:pt x="196454" y="-7615"/>
                    <a:pt x="217599" y="-14600"/>
                    <a:pt x="260906" y="24453"/>
                  </a:cubicBezTo>
                  <a:cubicBezTo>
                    <a:pt x="260906" y="193554"/>
                    <a:pt x="260906" y="362656"/>
                    <a:pt x="260969" y="53182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="" xmlns:a16="http://schemas.microsoft.com/office/drawing/2014/main" id="{217D5B29-FC77-414A-A5F0-B9425E4D75B5}"/>
                </a:ext>
              </a:extLst>
            </p:cNvPr>
            <p:cNvSpPr/>
            <p:nvPr/>
          </p:nvSpPr>
          <p:spPr>
            <a:xfrm>
              <a:off x="4762853" y="1397"/>
              <a:ext cx="508094" cy="404564"/>
            </a:xfrm>
            <a:custGeom>
              <a:avLst/>
              <a:gdLst>
                <a:gd name="connsiteX0" fmla="*/ 502312 w 508094"/>
                <a:gd name="connsiteY0" fmla="*/ 327408 h 404564"/>
                <a:gd name="connsiteX1" fmla="*/ 424843 w 508094"/>
                <a:gd name="connsiteY1" fmla="*/ 356935 h 404564"/>
                <a:gd name="connsiteX2" fmla="*/ 391695 w 508094"/>
                <a:gd name="connsiteY2" fmla="*/ 370207 h 404564"/>
                <a:gd name="connsiteX3" fmla="*/ 379504 w 508094"/>
                <a:gd name="connsiteY3" fmla="*/ 403798 h 404564"/>
                <a:gd name="connsiteX4" fmla="*/ 342229 w 508094"/>
                <a:gd name="connsiteY4" fmla="*/ 382018 h 404564"/>
                <a:gd name="connsiteX5" fmla="*/ 205196 w 508094"/>
                <a:gd name="connsiteY5" fmla="*/ 278258 h 404564"/>
                <a:gd name="connsiteX6" fmla="*/ 190019 w 508094"/>
                <a:gd name="connsiteY6" fmla="*/ 300166 h 404564"/>
                <a:gd name="connsiteX7" fmla="*/ 190019 w 508094"/>
                <a:gd name="connsiteY7" fmla="*/ 335536 h 404564"/>
                <a:gd name="connsiteX8" fmla="*/ 120805 w 508094"/>
                <a:gd name="connsiteY8" fmla="*/ 347220 h 404564"/>
                <a:gd name="connsiteX9" fmla="*/ 111787 w 508094"/>
                <a:gd name="connsiteY9" fmla="*/ 341759 h 404564"/>
                <a:gd name="connsiteX10" fmla="*/ 20348 w 508094"/>
                <a:gd name="connsiteY10" fmla="*/ 227522 h 404564"/>
                <a:gd name="connsiteX11" fmla="*/ 3456 w 508094"/>
                <a:gd name="connsiteY11" fmla="*/ 192469 h 404564"/>
                <a:gd name="connsiteX12" fmla="*/ 41302 w 508094"/>
                <a:gd name="connsiteY12" fmla="*/ 189739 h 404564"/>
                <a:gd name="connsiteX13" fmla="*/ 129187 w 508094"/>
                <a:gd name="connsiteY13" fmla="*/ 168085 h 404564"/>
                <a:gd name="connsiteX14" fmla="*/ 142521 w 508094"/>
                <a:gd name="connsiteY14" fmla="*/ 99060 h 404564"/>
                <a:gd name="connsiteX15" fmla="*/ 157063 w 508094"/>
                <a:gd name="connsiteY15" fmla="*/ 47689 h 404564"/>
                <a:gd name="connsiteX16" fmla="*/ 159539 w 508094"/>
                <a:gd name="connsiteY16" fmla="*/ 0 h 404564"/>
                <a:gd name="connsiteX17" fmla="*/ 182400 w 508094"/>
                <a:gd name="connsiteY17" fmla="*/ 0 h 404564"/>
                <a:gd name="connsiteX18" fmla="*/ 208053 w 508094"/>
                <a:gd name="connsiteY18" fmla="*/ 45466 h 404564"/>
                <a:gd name="connsiteX19" fmla="*/ 241962 w 508094"/>
                <a:gd name="connsiteY19" fmla="*/ 75819 h 404564"/>
                <a:gd name="connsiteX20" fmla="*/ 258663 w 508094"/>
                <a:gd name="connsiteY20" fmla="*/ 0 h 404564"/>
                <a:gd name="connsiteX21" fmla="*/ 296763 w 508094"/>
                <a:gd name="connsiteY21" fmla="*/ 0 h 404564"/>
                <a:gd name="connsiteX22" fmla="*/ 299557 w 508094"/>
                <a:gd name="connsiteY22" fmla="*/ 101410 h 404564"/>
                <a:gd name="connsiteX23" fmla="*/ 317464 w 508094"/>
                <a:gd name="connsiteY23" fmla="*/ 122238 h 404564"/>
                <a:gd name="connsiteX24" fmla="*/ 337530 w 508094"/>
                <a:gd name="connsiteY24" fmla="*/ 87821 h 404564"/>
                <a:gd name="connsiteX25" fmla="*/ 325084 w 508094"/>
                <a:gd name="connsiteY25" fmla="*/ 32385 h 404564"/>
                <a:gd name="connsiteX26" fmla="*/ 377154 w 508094"/>
                <a:gd name="connsiteY26" fmla="*/ 39053 h 404564"/>
                <a:gd name="connsiteX27" fmla="*/ 417731 w 508094"/>
                <a:gd name="connsiteY27" fmla="*/ 53658 h 404564"/>
                <a:gd name="connsiteX28" fmla="*/ 396775 w 508094"/>
                <a:gd name="connsiteY28" fmla="*/ 85598 h 404564"/>
                <a:gd name="connsiteX29" fmla="*/ 351437 w 508094"/>
                <a:gd name="connsiteY29" fmla="*/ 110364 h 404564"/>
                <a:gd name="connsiteX30" fmla="*/ 347118 w 508094"/>
                <a:gd name="connsiteY30" fmla="*/ 153925 h 404564"/>
                <a:gd name="connsiteX31" fmla="*/ 390171 w 508094"/>
                <a:gd name="connsiteY31" fmla="*/ 152528 h 404564"/>
                <a:gd name="connsiteX32" fmla="*/ 418746 w 508094"/>
                <a:gd name="connsiteY32" fmla="*/ 159703 h 404564"/>
                <a:gd name="connsiteX33" fmla="*/ 452782 w 508094"/>
                <a:gd name="connsiteY33" fmla="*/ 235332 h 404564"/>
                <a:gd name="connsiteX34" fmla="*/ 479580 w 508094"/>
                <a:gd name="connsiteY34" fmla="*/ 261812 h 404564"/>
                <a:gd name="connsiteX35" fmla="*/ 502439 w 508094"/>
                <a:gd name="connsiteY35" fmla="*/ 327281 h 40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8094" h="404564">
                  <a:moveTo>
                    <a:pt x="502312" y="327408"/>
                  </a:moveTo>
                  <a:cubicBezTo>
                    <a:pt x="490629" y="392813"/>
                    <a:pt x="475325" y="398528"/>
                    <a:pt x="424843" y="356935"/>
                  </a:cubicBezTo>
                  <a:cubicBezTo>
                    <a:pt x="407634" y="342711"/>
                    <a:pt x="394045" y="342775"/>
                    <a:pt x="391695" y="370207"/>
                  </a:cubicBezTo>
                  <a:cubicBezTo>
                    <a:pt x="390616" y="383224"/>
                    <a:pt x="396585" y="399798"/>
                    <a:pt x="379504" y="403798"/>
                  </a:cubicBezTo>
                  <a:cubicBezTo>
                    <a:pt x="362867" y="407672"/>
                    <a:pt x="346928" y="396305"/>
                    <a:pt x="342229" y="382018"/>
                  </a:cubicBezTo>
                  <a:cubicBezTo>
                    <a:pt x="319179" y="311596"/>
                    <a:pt x="261330" y="296737"/>
                    <a:pt x="205196" y="278258"/>
                  </a:cubicBezTo>
                  <a:cubicBezTo>
                    <a:pt x="193004" y="279782"/>
                    <a:pt x="178970" y="279084"/>
                    <a:pt x="190019" y="300166"/>
                  </a:cubicBezTo>
                  <a:cubicBezTo>
                    <a:pt x="195798" y="311215"/>
                    <a:pt x="203799" y="323852"/>
                    <a:pt x="190019" y="335536"/>
                  </a:cubicBezTo>
                  <a:cubicBezTo>
                    <a:pt x="169064" y="353125"/>
                    <a:pt x="142966" y="336742"/>
                    <a:pt x="120805" y="347220"/>
                  </a:cubicBezTo>
                  <a:cubicBezTo>
                    <a:pt x="118836" y="348172"/>
                    <a:pt x="112486" y="344426"/>
                    <a:pt x="111787" y="341759"/>
                  </a:cubicBezTo>
                  <a:cubicBezTo>
                    <a:pt x="98071" y="288037"/>
                    <a:pt x="55400" y="261494"/>
                    <a:pt x="20348" y="227522"/>
                  </a:cubicBezTo>
                  <a:cubicBezTo>
                    <a:pt x="11203" y="218695"/>
                    <a:pt x="-7783" y="211075"/>
                    <a:pt x="3456" y="192469"/>
                  </a:cubicBezTo>
                  <a:cubicBezTo>
                    <a:pt x="13045" y="176594"/>
                    <a:pt x="28285" y="184405"/>
                    <a:pt x="41302" y="189739"/>
                  </a:cubicBezTo>
                  <a:cubicBezTo>
                    <a:pt x="74831" y="203518"/>
                    <a:pt x="103088" y="181484"/>
                    <a:pt x="129187" y="168085"/>
                  </a:cubicBezTo>
                  <a:cubicBezTo>
                    <a:pt x="150967" y="156973"/>
                    <a:pt x="152110" y="127191"/>
                    <a:pt x="142521" y="99060"/>
                  </a:cubicBezTo>
                  <a:cubicBezTo>
                    <a:pt x="136870" y="82550"/>
                    <a:pt x="110073" y="54610"/>
                    <a:pt x="157063" y="47689"/>
                  </a:cubicBezTo>
                  <a:cubicBezTo>
                    <a:pt x="172938" y="45339"/>
                    <a:pt x="156111" y="16510"/>
                    <a:pt x="159539" y="0"/>
                  </a:cubicBezTo>
                  <a:cubicBezTo>
                    <a:pt x="167159" y="0"/>
                    <a:pt x="174780" y="0"/>
                    <a:pt x="182400" y="0"/>
                  </a:cubicBezTo>
                  <a:cubicBezTo>
                    <a:pt x="194718" y="12637"/>
                    <a:pt x="208053" y="23749"/>
                    <a:pt x="208053" y="45466"/>
                  </a:cubicBezTo>
                  <a:cubicBezTo>
                    <a:pt x="208053" y="68707"/>
                    <a:pt x="226087" y="71501"/>
                    <a:pt x="241962" y="75819"/>
                  </a:cubicBezTo>
                  <a:cubicBezTo>
                    <a:pt x="248820" y="50165"/>
                    <a:pt x="232945" y="19876"/>
                    <a:pt x="258663" y="0"/>
                  </a:cubicBezTo>
                  <a:cubicBezTo>
                    <a:pt x="271363" y="0"/>
                    <a:pt x="284063" y="0"/>
                    <a:pt x="296763" y="0"/>
                  </a:cubicBezTo>
                  <a:cubicBezTo>
                    <a:pt x="286984" y="34100"/>
                    <a:pt x="279936" y="67882"/>
                    <a:pt x="299557" y="101410"/>
                  </a:cubicBezTo>
                  <a:cubicBezTo>
                    <a:pt x="304574" y="109919"/>
                    <a:pt x="297207" y="130620"/>
                    <a:pt x="317464" y="122238"/>
                  </a:cubicBezTo>
                  <a:cubicBezTo>
                    <a:pt x="331117" y="116587"/>
                    <a:pt x="342229" y="105538"/>
                    <a:pt x="337530" y="87821"/>
                  </a:cubicBezTo>
                  <a:cubicBezTo>
                    <a:pt x="332577" y="69152"/>
                    <a:pt x="310225" y="51308"/>
                    <a:pt x="325084" y="32385"/>
                  </a:cubicBezTo>
                  <a:cubicBezTo>
                    <a:pt x="340451" y="12827"/>
                    <a:pt x="358040" y="43688"/>
                    <a:pt x="377154" y="39053"/>
                  </a:cubicBezTo>
                  <a:cubicBezTo>
                    <a:pt x="392267" y="35370"/>
                    <a:pt x="411317" y="28067"/>
                    <a:pt x="417731" y="53658"/>
                  </a:cubicBezTo>
                  <a:cubicBezTo>
                    <a:pt x="422430" y="72454"/>
                    <a:pt x="424398" y="92202"/>
                    <a:pt x="396775" y="85598"/>
                  </a:cubicBezTo>
                  <a:cubicBezTo>
                    <a:pt x="374043" y="80137"/>
                    <a:pt x="361152" y="89027"/>
                    <a:pt x="351437" y="110364"/>
                  </a:cubicBezTo>
                  <a:cubicBezTo>
                    <a:pt x="344832" y="124905"/>
                    <a:pt x="332323" y="137986"/>
                    <a:pt x="347118" y="153925"/>
                  </a:cubicBezTo>
                  <a:cubicBezTo>
                    <a:pt x="361469" y="169419"/>
                    <a:pt x="375820" y="167387"/>
                    <a:pt x="390171" y="152528"/>
                  </a:cubicBezTo>
                  <a:cubicBezTo>
                    <a:pt x="402363" y="139891"/>
                    <a:pt x="411825" y="141987"/>
                    <a:pt x="418746" y="159703"/>
                  </a:cubicBezTo>
                  <a:cubicBezTo>
                    <a:pt x="428780" y="185421"/>
                    <a:pt x="451258" y="204153"/>
                    <a:pt x="452782" y="235332"/>
                  </a:cubicBezTo>
                  <a:cubicBezTo>
                    <a:pt x="453481" y="249620"/>
                    <a:pt x="468340" y="255525"/>
                    <a:pt x="479580" y="261812"/>
                  </a:cubicBezTo>
                  <a:cubicBezTo>
                    <a:pt x="503201" y="277179"/>
                    <a:pt x="516282" y="296864"/>
                    <a:pt x="502439" y="32728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="" xmlns:a16="http://schemas.microsoft.com/office/drawing/2014/main" id="{94AC3B91-6DCE-4A94-8F2C-1E7D6B62E3AA}"/>
                </a:ext>
              </a:extLst>
            </p:cNvPr>
            <p:cNvSpPr/>
            <p:nvPr/>
          </p:nvSpPr>
          <p:spPr>
            <a:xfrm>
              <a:off x="7681341" y="7040152"/>
              <a:ext cx="472376" cy="326390"/>
            </a:xfrm>
            <a:custGeom>
              <a:avLst/>
              <a:gdLst>
                <a:gd name="connsiteX0" fmla="*/ 0 w 472376"/>
                <a:gd name="connsiteY0" fmla="*/ 31749 h 326390"/>
                <a:gd name="connsiteX1" fmla="*/ 121031 w 472376"/>
                <a:gd name="connsiteY1" fmla="*/ 45973 h 326390"/>
                <a:gd name="connsiteX2" fmla="*/ 190500 w 472376"/>
                <a:gd name="connsiteY2" fmla="*/ 4571 h 326390"/>
                <a:gd name="connsiteX3" fmla="*/ 299656 w 472376"/>
                <a:gd name="connsiteY3" fmla="*/ 9714 h 326390"/>
                <a:gd name="connsiteX4" fmla="*/ 408177 w 472376"/>
                <a:gd name="connsiteY4" fmla="*/ 138557 h 326390"/>
                <a:gd name="connsiteX5" fmla="*/ 422528 w 472376"/>
                <a:gd name="connsiteY5" fmla="*/ 278003 h 326390"/>
                <a:gd name="connsiteX6" fmla="*/ 437642 w 472376"/>
                <a:gd name="connsiteY6" fmla="*/ 293878 h 326390"/>
                <a:gd name="connsiteX7" fmla="*/ 472377 w 472376"/>
                <a:gd name="connsiteY7" fmla="*/ 326390 h 326390"/>
                <a:gd name="connsiteX8" fmla="*/ 213360 w 472376"/>
                <a:gd name="connsiteY8" fmla="*/ 326390 h 326390"/>
                <a:gd name="connsiteX9" fmla="*/ 171259 w 472376"/>
                <a:gd name="connsiteY9" fmla="*/ 236347 h 326390"/>
                <a:gd name="connsiteX10" fmla="*/ 139446 w 472376"/>
                <a:gd name="connsiteY10" fmla="*/ 159448 h 326390"/>
                <a:gd name="connsiteX11" fmla="*/ 101409 w 472376"/>
                <a:gd name="connsiteY11" fmla="*/ 117728 h 326390"/>
                <a:gd name="connsiteX12" fmla="*/ 46355 w 472376"/>
                <a:gd name="connsiteY12" fmla="*/ 90042 h 326390"/>
                <a:gd name="connsiteX13" fmla="*/ 64 w 472376"/>
                <a:gd name="connsiteY13" fmla="*/ 31749 h 3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376" h="326390">
                  <a:moveTo>
                    <a:pt x="0" y="31749"/>
                  </a:moveTo>
                  <a:cubicBezTo>
                    <a:pt x="38862" y="51371"/>
                    <a:pt x="79565" y="61721"/>
                    <a:pt x="121031" y="45973"/>
                  </a:cubicBezTo>
                  <a:cubicBezTo>
                    <a:pt x="145605" y="36638"/>
                    <a:pt x="161989" y="12826"/>
                    <a:pt x="190500" y="4571"/>
                  </a:cubicBezTo>
                  <a:cubicBezTo>
                    <a:pt x="229553" y="-6732"/>
                    <a:pt x="263207" y="6031"/>
                    <a:pt x="299656" y="9714"/>
                  </a:cubicBezTo>
                  <a:cubicBezTo>
                    <a:pt x="374903" y="17335"/>
                    <a:pt x="411099" y="73405"/>
                    <a:pt x="408177" y="138557"/>
                  </a:cubicBezTo>
                  <a:cubicBezTo>
                    <a:pt x="405892" y="188151"/>
                    <a:pt x="447421" y="228727"/>
                    <a:pt x="422528" y="278003"/>
                  </a:cubicBezTo>
                  <a:cubicBezTo>
                    <a:pt x="415734" y="291465"/>
                    <a:pt x="429578" y="292545"/>
                    <a:pt x="437642" y="293878"/>
                  </a:cubicBezTo>
                  <a:cubicBezTo>
                    <a:pt x="455866" y="296863"/>
                    <a:pt x="467614" y="307150"/>
                    <a:pt x="472377" y="326390"/>
                  </a:cubicBezTo>
                  <a:cubicBezTo>
                    <a:pt x="386016" y="326390"/>
                    <a:pt x="299656" y="326390"/>
                    <a:pt x="213360" y="326390"/>
                  </a:cubicBezTo>
                  <a:cubicBezTo>
                    <a:pt x="210503" y="290386"/>
                    <a:pt x="187261" y="265303"/>
                    <a:pt x="171259" y="236347"/>
                  </a:cubicBezTo>
                  <a:cubicBezTo>
                    <a:pt x="157861" y="212026"/>
                    <a:pt x="139827" y="191008"/>
                    <a:pt x="139446" y="159448"/>
                  </a:cubicBezTo>
                  <a:cubicBezTo>
                    <a:pt x="139128" y="135763"/>
                    <a:pt x="117094" y="127888"/>
                    <a:pt x="101409" y="117728"/>
                  </a:cubicBezTo>
                  <a:cubicBezTo>
                    <a:pt x="84074" y="106552"/>
                    <a:pt x="65405" y="97091"/>
                    <a:pt x="46355" y="90042"/>
                  </a:cubicBezTo>
                  <a:cubicBezTo>
                    <a:pt x="19494" y="80073"/>
                    <a:pt x="3619" y="62038"/>
                    <a:pt x="64" y="3174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="" xmlns:a16="http://schemas.microsoft.com/office/drawing/2014/main" id="{472BCB41-3254-4187-8E54-3AA7D0D5CC0A}"/>
                </a:ext>
              </a:extLst>
            </p:cNvPr>
            <p:cNvSpPr/>
            <p:nvPr/>
          </p:nvSpPr>
          <p:spPr>
            <a:xfrm>
              <a:off x="1905" y="5107012"/>
              <a:ext cx="143121" cy="1350656"/>
            </a:xfrm>
            <a:custGeom>
              <a:avLst/>
              <a:gdLst>
                <a:gd name="connsiteX0" fmla="*/ 76200 w 143121"/>
                <a:gd name="connsiteY0" fmla="*/ 1006480 h 1350656"/>
                <a:gd name="connsiteX1" fmla="*/ 44133 w 143121"/>
                <a:gd name="connsiteY1" fmla="*/ 1046358 h 1350656"/>
                <a:gd name="connsiteX2" fmla="*/ 43117 w 143121"/>
                <a:gd name="connsiteY2" fmla="*/ 1124590 h 1350656"/>
                <a:gd name="connsiteX3" fmla="*/ 48006 w 143121"/>
                <a:gd name="connsiteY3" fmla="*/ 1185614 h 1350656"/>
                <a:gd name="connsiteX4" fmla="*/ 60389 w 143121"/>
                <a:gd name="connsiteY4" fmla="*/ 1218380 h 1350656"/>
                <a:gd name="connsiteX5" fmla="*/ 90678 w 143121"/>
                <a:gd name="connsiteY5" fmla="*/ 1266831 h 1350656"/>
                <a:gd name="connsiteX6" fmla="*/ 94806 w 143121"/>
                <a:gd name="connsiteY6" fmla="*/ 1290263 h 1350656"/>
                <a:gd name="connsiteX7" fmla="*/ 90297 w 143121"/>
                <a:gd name="connsiteY7" fmla="*/ 1348810 h 1350656"/>
                <a:gd name="connsiteX8" fmla="*/ 49530 w 143121"/>
                <a:gd name="connsiteY8" fmla="*/ 1300486 h 1350656"/>
                <a:gd name="connsiteX9" fmla="*/ 63 w 143121"/>
                <a:gd name="connsiteY9" fmla="*/ 1251972 h 1350656"/>
                <a:gd name="connsiteX10" fmla="*/ 63 w 143121"/>
                <a:gd name="connsiteY10" fmla="*/ 793754 h 1350656"/>
                <a:gd name="connsiteX11" fmla="*/ 63 w 143121"/>
                <a:gd name="connsiteY11" fmla="*/ 703710 h 1350656"/>
                <a:gd name="connsiteX12" fmla="*/ 0 w 143121"/>
                <a:gd name="connsiteY12" fmla="*/ 0 h 1350656"/>
                <a:gd name="connsiteX13" fmla="*/ 40894 w 143121"/>
                <a:gd name="connsiteY13" fmla="*/ 253684 h 1350656"/>
                <a:gd name="connsiteX14" fmla="*/ 66104 w 143121"/>
                <a:gd name="connsiteY14" fmla="*/ 371159 h 1350656"/>
                <a:gd name="connsiteX15" fmla="*/ 82550 w 143121"/>
                <a:gd name="connsiteY15" fmla="*/ 441708 h 1350656"/>
                <a:gd name="connsiteX16" fmla="*/ 137160 w 143121"/>
                <a:gd name="connsiteY16" fmla="*/ 646560 h 1350656"/>
                <a:gd name="connsiteX17" fmla="*/ 132652 w 143121"/>
                <a:gd name="connsiteY17" fmla="*/ 685803 h 1350656"/>
                <a:gd name="connsiteX18" fmla="*/ 97219 w 143121"/>
                <a:gd name="connsiteY18" fmla="*/ 672976 h 1350656"/>
                <a:gd name="connsiteX19" fmla="*/ 80137 w 143121"/>
                <a:gd name="connsiteY19" fmla="*/ 848428 h 1350656"/>
                <a:gd name="connsiteX20" fmla="*/ 87630 w 143121"/>
                <a:gd name="connsiteY20" fmla="*/ 969269 h 1350656"/>
                <a:gd name="connsiteX21" fmla="*/ 76264 w 143121"/>
                <a:gd name="connsiteY21" fmla="*/ 1006416 h 135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121" h="1350656">
                  <a:moveTo>
                    <a:pt x="76200" y="1006480"/>
                  </a:moveTo>
                  <a:cubicBezTo>
                    <a:pt x="65532" y="1019815"/>
                    <a:pt x="55626" y="1033848"/>
                    <a:pt x="44133" y="1046358"/>
                  </a:cubicBezTo>
                  <a:cubicBezTo>
                    <a:pt x="20130" y="1072457"/>
                    <a:pt x="19431" y="1097793"/>
                    <a:pt x="43117" y="1124590"/>
                  </a:cubicBezTo>
                  <a:cubicBezTo>
                    <a:pt x="59436" y="1143006"/>
                    <a:pt x="74168" y="1160532"/>
                    <a:pt x="48006" y="1185614"/>
                  </a:cubicBezTo>
                  <a:cubicBezTo>
                    <a:pt x="33465" y="1199584"/>
                    <a:pt x="44641" y="1213618"/>
                    <a:pt x="60389" y="1218380"/>
                  </a:cubicBezTo>
                  <a:cubicBezTo>
                    <a:pt x="84074" y="1225556"/>
                    <a:pt x="93028" y="1241177"/>
                    <a:pt x="90678" y="1266831"/>
                  </a:cubicBezTo>
                  <a:cubicBezTo>
                    <a:pt x="89980" y="1274515"/>
                    <a:pt x="91567" y="1283468"/>
                    <a:pt x="94806" y="1290263"/>
                  </a:cubicBezTo>
                  <a:cubicBezTo>
                    <a:pt x="105220" y="1311726"/>
                    <a:pt x="116713" y="1340301"/>
                    <a:pt x="90297" y="1348810"/>
                  </a:cubicBezTo>
                  <a:cubicBezTo>
                    <a:pt x="60897" y="1358335"/>
                    <a:pt x="52896" y="1329316"/>
                    <a:pt x="49530" y="1300486"/>
                  </a:cubicBezTo>
                  <a:cubicBezTo>
                    <a:pt x="46165" y="1271848"/>
                    <a:pt x="33465" y="1248162"/>
                    <a:pt x="63" y="1251972"/>
                  </a:cubicBezTo>
                  <a:cubicBezTo>
                    <a:pt x="63" y="1099190"/>
                    <a:pt x="63" y="946472"/>
                    <a:pt x="63" y="793754"/>
                  </a:cubicBezTo>
                  <a:cubicBezTo>
                    <a:pt x="29781" y="763718"/>
                    <a:pt x="4762" y="733746"/>
                    <a:pt x="63" y="703710"/>
                  </a:cubicBezTo>
                  <a:cubicBezTo>
                    <a:pt x="63" y="469140"/>
                    <a:pt x="0" y="234570"/>
                    <a:pt x="0" y="0"/>
                  </a:cubicBezTo>
                  <a:cubicBezTo>
                    <a:pt x="32004" y="81154"/>
                    <a:pt x="42291" y="165799"/>
                    <a:pt x="40894" y="253684"/>
                  </a:cubicBezTo>
                  <a:cubicBezTo>
                    <a:pt x="40259" y="293498"/>
                    <a:pt x="42736" y="335472"/>
                    <a:pt x="66104" y="371159"/>
                  </a:cubicBezTo>
                  <a:cubicBezTo>
                    <a:pt x="79820" y="392051"/>
                    <a:pt x="75565" y="418721"/>
                    <a:pt x="82550" y="441708"/>
                  </a:cubicBezTo>
                  <a:cubicBezTo>
                    <a:pt x="103061" y="509336"/>
                    <a:pt x="110808" y="580774"/>
                    <a:pt x="137160" y="646560"/>
                  </a:cubicBezTo>
                  <a:cubicBezTo>
                    <a:pt x="143701" y="660721"/>
                    <a:pt x="148019" y="674881"/>
                    <a:pt x="132652" y="685803"/>
                  </a:cubicBezTo>
                  <a:cubicBezTo>
                    <a:pt x="123190" y="692534"/>
                    <a:pt x="117221" y="689994"/>
                    <a:pt x="97219" y="672976"/>
                  </a:cubicBezTo>
                  <a:cubicBezTo>
                    <a:pt x="88710" y="731016"/>
                    <a:pt x="91948" y="789944"/>
                    <a:pt x="80137" y="848428"/>
                  </a:cubicBezTo>
                  <a:cubicBezTo>
                    <a:pt x="72454" y="886528"/>
                    <a:pt x="82360" y="929137"/>
                    <a:pt x="87630" y="969269"/>
                  </a:cubicBezTo>
                  <a:cubicBezTo>
                    <a:pt x="89726" y="985080"/>
                    <a:pt x="94171" y="998860"/>
                    <a:pt x="76264" y="100641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="" xmlns:a16="http://schemas.microsoft.com/office/drawing/2014/main" id="{B61E826A-5FB8-40B1-8186-805D00D3E3A9}"/>
                </a:ext>
              </a:extLst>
            </p:cNvPr>
            <p:cNvSpPr/>
            <p:nvPr/>
          </p:nvSpPr>
          <p:spPr>
            <a:xfrm>
              <a:off x="2132976" y="1143"/>
              <a:ext cx="221853" cy="502066"/>
            </a:xfrm>
            <a:custGeom>
              <a:avLst/>
              <a:gdLst>
                <a:gd name="connsiteX0" fmla="*/ 153404 w 221853"/>
                <a:gd name="connsiteY0" fmla="*/ 0 h 502066"/>
                <a:gd name="connsiteX1" fmla="*/ 166993 w 221853"/>
                <a:gd name="connsiteY1" fmla="*/ 24384 h 502066"/>
                <a:gd name="connsiteX2" fmla="*/ 167374 w 221853"/>
                <a:gd name="connsiteY2" fmla="*/ 112840 h 502066"/>
                <a:gd name="connsiteX3" fmla="*/ 159691 w 221853"/>
                <a:gd name="connsiteY3" fmla="*/ 140844 h 502066"/>
                <a:gd name="connsiteX4" fmla="*/ 206490 w 221853"/>
                <a:gd name="connsiteY4" fmla="*/ 240730 h 502066"/>
                <a:gd name="connsiteX5" fmla="*/ 204395 w 221853"/>
                <a:gd name="connsiteY5" fmla="*/ 354332 h 502066"/>
                <a:gd name="connsiteX6" fmla="*/ 198362 w 221853"/>
                <a:gd name="connsiteY6" fmla="*/ 364174 h 502066"/>
                <a:gd name="connsiteX7" fmla="*/ 160961 w 221853"/>
                <a:gd name="connsiteY7" fmla="*/ 467934 h 502066"/>
                <a:gd name="connsiteX8" fmla="*/ 98667 w 221853"/>
                <a:gd name="connsiteY8" fmla="*/ 502033 h 502066"/>
                <a:gd name="connsiteX9" fmla="*/ 64885 w 221853"/>
                <a:gd name="connsiteY9" fmla="*/ 465140 h 502066"/>
                <a:gd name="connsiteX10" fmla="*/ 20943 w 221853"/>
                <a:gd name="connsiteY10" fmla="*/ 378017 h 502066"/>
                <a:gd name="connsiteX11" fmla="*/ 13704 w 221853"/>
                <a:gd name="connsiteY11" fmla="*/ 357189 h 502066"/>
                <a:gd name="connsiteX12" fmla="*/ 31929 w 221853"/>
                <a:gd name="connsiteY12" fmla="*/ 344934 h 502066"/>
                <a:gd name="connsiteX13" fmla="*/ 100318 w 221853"/>
                <a:gd name="connsiteY13" fmla="*/ 343346 h 502066"/>
                <a:gd name="connsiteX14" fmla="*/ 138228 w 221853"/>
                <a:gd name="connsiteY14" fmla="*/ 323661 h 502066"/>
                <a:gd name="connsiteX15" fmla="*/ 110034 w 221853"/>
                <a:gd name="connsiteY15" fmla="*/ 293117 h 502066"/>
                <a:gd name="connsiteX16" fmla="*/ 89079 w 221853"/>
                <a:gd name="connsiteY16" fmla="*/ 283592 h 502066"/>
                <a:gd name="connsiteX17" fmla="*/ 56186 w 221853"/>
                <a:gd name="connsiteY17" fmla="*/ 273877 h 502066"/>
                <a:gd name="connsiteX18" fmla="*/ 72632 w 221853"/>
                <a:gd name="connsiteY18" fmla="*/ 298134 h 502066"/>
                <a:gd name="connsiteX19" fmla="*/ 63234 w 221853"/>
                <a:gd name="connsiteY19" fmla="*/ 315914 h 502066"/>
                <a:gd name="connsiteX20" fmla="*/ 9005 w 221853"/>
                <a:gd name="connsiteY20" fmla="*/ 283211 h 502066"/>
                <a:gd name="connsiteX21" fmla="*/ 7735 w 221853"/>
                <a:gd name="connsiteY21" fmla="*/ 212409 h 502066"/>
                <a:gd name="connsiteX22" fmla="*/ 33834 w 221853"/>
                <a:gd name="connsiteY22" fmla="*/ 212282 h 502066"/>
                <a:gd name="connsiteX23" fmla="*/ 60694 w 221853"/>
                <a:gd name="connsiteY23" fmla="*/ 206376 h 502066"/>
                <a:gd name="connsiteX24" fmla="*/ 51741 w 221853"/>
                <a:gd name="connsiteY24" fmla="*/ 179452 h 502066"/>
                <a:gd name="connsiteX25" fmla="*/ 31929 w 221853"/>
                <a:gd name="connsiteY25" fmla="*/ 154941 h 502066"/>
                <a:gd name="connsiteX26" fmla="*/ 40628 w 221853"/>
                <a:gd name="connsiteY26" fmla="*/ 122937 h 502066"/>
                <a:gd name="connsiteX27" fmla="*/ 69013 w 221853"/>
                <a:gd name="connsiteY27" fmla="*/ 43625 h 502066"/>
                <a:gd name="connsiteX28" fmla="*/ 61964 w 221853"/>
                <a:gd name="connsiteY28" fmla="*/ 0 h 502066"/>
                <a:gd name="connsiteX29" fmla="*/ 153404 w 221853"/>
                <a:gd name="connsiteY29" fmla="*/ 0 h 50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53" h="502066">
                  <a:moveTo>
                    <a:pt x="153404" y="0"/>
                  </a:moveTo>
                  <a:cubicBezTo>
                    <a:pt x="157849" y="8255"/>
                    <a:pt x="160834" y="18161"/>
                    <a:pt x="166993" y="24384"/>
                  </a:cubicBezTo>
                  <a:cubicBezTo>
                    <a:pt x="196711" y="54166"/>
                    <a:pt x="201474" y="82804"/>
                    <a:pt x="167374" y="112840"/>
                  </a:cubicBezTo>
                  <a:cubicBezTo>
                    <a:pt x="159500" y="119762"/>
                    <a:pt x="151436" y="136526"/>
                    <a:pt x="159691" y="140844"/>
                  </a:cubicBezTo>
                  <a:cubicBezTo>
                    <a:pt x="199061" y="161545"/>
                    <a:pt x="185662" y="209170"/>
                    <a:pt x="206490" y="240730"/>
                  </a:cubicBezTo>
                  <a:cubicBezTo>
                    <a:pt x="227001" y="271781"/>
                    <a:pt x="227636" y="316867"/>
                    <a:pt x="204395" y="354332"/>
                  </a:cubicBezTo>
                  <a:cubicBezTo>
                    <a:pt x="202299" y="357697"/>
                    <a:pt x="197664" y="361952"/>
                    <a:pt x="198362" y="364174"/>
                  </a:cubicBezTo>
                  <a:cubicBezTo>
                    <a:pt x="213920" y="410720"/>
                    <a:pt x="172962" y="433263"/>
                    <a:pt x="160961" y="467934"/>
                  </a:cubicBezTo>
                  <a:cubicBezTo>
                    <a:pt x="149531" y="500827"/>
                    <a:pt x="122353" y="501017"/>
                    <a:pt x="98667" y="502033"/>
                  </a:cubicBezTo>
                  <a:cubicBezTo>
                    <a:pt x="80506" y="502859"/>
                    <a:pt x="66600" y="488254"/>
                    <a:pt x="64885" y="465140"/>
                  </a:cubicBezTo>
                  <a:cubicBezTo>
                    <a:pt x="62282" y="429389"/>
                    <a:pt x="65457" y="390209"/>
                    <a:pt x="20943" y="378017"/>
                  </a:cubicBezTo>
                  <a:cubicBezTo>
                    <a:pt x="13450" y="375985"/>
                    <a:pt x="10847" y="365825"/>
                    <a:pt x="13704" y="357189"/>
                  </a:cubicBezTo>
                  <a:cubicBezTo>
                    <a:pt x="16562" y="348490"/>
                    <a:pt x="24118" y="345251"/>
                    <a:pt x="31929" y="344934"/>
                  </a:cubicBezTo>
                  <a:cubicBezTo>
                    <a:pt x="54725" y="344045"/>
                    <a:pt x="77522" y="344235"/>
                    <a:pt x="100318" y="343346"/>
                  </a:cubicBezTo>
                  <a:cubicBezTo>
                    <a:pt x="115558" y="342775"/>
                    <a:pt x="133910" y="342902"/>
                    <a:pt x="138228" y="323661"/>
                  </a:cubicBezTo>
                  <a:cubicBezTo>
                    <a:pt x="143308" y="301372"/>
                    <a:pt x="123877" y="298832"/>
                    <a:pt x="110034" y="293117"/>
                  </a:cubicBezTo>
                  <a:cubicBezTo>
                    <a:pt x="102985" y="290196"/>
                    <a:pt x="96127" y="286640"/>
                    <a:pt x="89079" y="283592"/>
                  </a:cubicBezTo>
                  <a:cubicBezTo>
                    <a:pt x="78093" y="278893"/>
                    <a:pt x="66092" y="260605"/>
                    <a:pt x="56186" y="273877"/>
                  </a:cubicBezTo>
                  <a:cubicBezTo>
                    <a:pt x="45391" y="288291"/>
                    <a:pt x="66473" y="290006"/>
                    <a:pt x="72632" y="298134"/>
                  </a:cubicBezTo>
                  <a:cubicBezTo>
                    <a:pt x="82284" y="310898"/>
                    <a:pt x="72315" y="316676"/>
                    <a:pt x="63234" y="315914"/>
                  </a:cubicBezTo>
                  <a:cubicBezTo>
                    <a:pt x="40882" y="314009"/>
                    <a:pt x="19356" y="302960"/>
                    <a:pt x="9005" y="283211"/>
                  </a:cubicBezTo>
                  <a:cubicBezTo>
                    <a:pt x="-1917" y="262320"/>
                    <a:pt x="-3568" y="235650"/>
                    <a:pt x="7735" y="212409"/>
                  </a:cubicBezTo>
                  <a:cubicBezTo>
                    <a:pt x="14593" y="198121"/>
                    <a:pt x="25007" y="207646"/>
                    <a:pt x="33834" y="212282"/>
                  </a:cubicBezTo>
                  <a:cubicBezTo>
                    <a:pt x="44184" y="217679"/>
                    <a:pt x="53963" y="217235"/>
                    <a:pt x="60694" y="206376"/>
                  </a:cubicBezTo>
                  <a:cubicBezTo>
                    <a:pt x="68505" y="193739"/>
                    <a:pt x="59424" y="187135"/>
                    <a:pt x="51741" y="179452"/>
                  </a:cubicBezTo>
                  <a:cubicBezTo>
                    <a:pt x="44375" y="172149"/>
                    <a:pt x="37961" y="163577"/>
                    <a:pt x="31929" y="154941"/>
                  </a:cubicBezTo>
                  <a:cubicBezTo>
                    <a:pt x="21959" y="140717"/>
                    <a:pt x="6021" y="127128"/>
                    <a:pt x="40628" y="122937"/>
                  </a:cubicBezTo>
                  <a:cubicBezTo>
                    <a:pt x="64568" y="120016"/>
                    <a:pt x="81459" y="67056"/>
                    <a:pt x="69013" y="43625"/>
                  </a:cubicBezTo>
                  <a:cubicBezTo>
                    <a:pt x="61583" y="29591"/>
                    <a:pt x="62536" y="14859"/>
                    <a:pt x="61964" y="0"/>
                  </a:cubicBezTo>
                  <a:cubicBezTo>
                    <a:pt x="92444" y="0"/>
                    <a:pt x="122861" y="0"/>
                    <a:pt x="153404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="" xmlns:a16="http://schemas.microsoft.com/office/drawing/2014/main" id="{7860B9A0-2721-4655-9B61-39AB0940854A}"/>
                </a:ext>
              </a:extLst>
            </p:cNvPr>
            <p:cNvSpPr/>
            <p:nvPr/>
          </p:nvSpPr>
          <p:spPr>
            <a:xfrm>
              <a:off x="1714" y="4587021"/>
              <a:ext cx="309882" cy="689796"/>
            </a:xfrm>
            <a:custGeom>
              <a:avLst/>
              <a:gdLst>
                <a:gd name="connsiteX0" fmla="*/ 91440 w 309882"/>
                <a:gd name="connsiteY0" fmla="*/ 176263 h 689796"/>
                <a:gd name="connsiteX1" fmla="*/ 124015 w 309882"/>
                <a:gd name="connsiteY1" fmla="*/ 281356 h 689796"/>
                <a:gd name="connsiteX2" fmla="*/ 265684 w 309882"/>
                <a:gd name="connsiteY2" fmla="*/ 505449 h 689796"/>
                <a:gd name="connsiteX3" fmla="*/ 309055 w 309882"/>
                <a:gd name="connsiteY3" fmla="*/ 673852 h 689796"/>
                <a:gd name="connsiteX4" fmla="*/ 287592 w 309882"/>
                <a:gd name="connsiteY4" fmla="*/ 683758 h 689796"/>
                <a:gd name="connsiteX5" fmla="*/ 211836 w 309882"/>
                <a:gd name="connsiteY5" fmla="*/ 590222 h 689796"/>
                <a:gd name="connsiteX6" fmla="*/ 159830 w 309882"/>
                <a:gd name="connsiteY6" fmla="*/ 528372 h 689796"/>
                <a:gd name="connsiteX7" fmla="*/ 85471 w 309882"/>
                <a:gd name="connsiteY7" fmla="*/ 438837 h 689796"/>
                <a:gd name="connsiteX8" fmla="*/ 0 w 309882"/>
                <a:gd name="connsiteY8" fmla="*/ 323584 h 689796"/>
                <a:gd name="connsiteX9" fmla="*/ 0 w 309882"/>
                <a:gd name="connsiteY9" fmla="*/ 4431 h 689796"/>
                <a:gd name="connsiteX10" fmla="*/ 27369 w 309882"/>
                <a:gd name="connsiteY10" fmla="*/ 7543 h 689796"/>
                <a:gd name="connsiteX11" fmla="*/ 97536 w 309882"/>
                <a:gd name="connsiteY11" fmla="*/ 161848 h 689796"/>
                <a:gd name="connsiteX12" fmla="*/ 91440 w 309882"/>
                <a:gd name="connsiteY12" fmla="*/ 176327 h 68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9882" h="689796">
                  <a:moveTo>
                    <a:pt x="91440" y="176263"/>
                  </a:moveTo>
                  <a:cubicBezTo>
                    <a:pt x="91440" y="215443"/>
                    <a:pt x="110617" y="246558"/>
                    <a:pt x="124015" y="281356"/>
                  </a:cubicBezTo>
                  <a:cubicBezTo>
                    <a:pt x="157417" y="367907"/>
                    <a:pt x="227775" y="425312"/>
                    <a:pt x="265684" y="505449"/>
                  </a:cubicBezTo>
                  <a:cubicBezTo>
                    <a:pt x="289814" y="556376"/>
                    <a:pt x="297053" y="616955"/>
                    <a:pt x="309055" y="673852"/>
                  </a:cubicBezTo>
                  <a:cubicBezTo>
                    <a:pt x="313881" y="696648"/>
                    <a:pt x="296418" y="690171"/>
                    <a:pt x="287592" y="683758"/>
                  </a:cubicBezTo>
                  <a:cubicBezTo>
                    <a:pt x="254826" y="659882"/>
                    <a:pt x="230632" y="626544"/>
                    <a:pt x="211836" y="590222"/>
                  </a:cubicBezTo>
                  <a:cubicBezTo>
                    <a:pt x="198501" y="564377"/>
                    <a:pt x="183452" y="544946"/>
                    <a:pt x="159830" y="528372"/>
                  </a:cubicBezTo>
                  <a:cubicBezTo>
                    <a:pt x="128524" y="506401"/>
                    <a:pt x="97155" y="478842"/>
                    <a:pt x="85471" y="438837"/>
                  </a:cubicBezTo>
                  <a:cubicBezTo>
                    <a:pt x="70422" y="387402"/>
                    <a:pt x="31178" y="359589"/>
                    <a:pt x="0" y="323584"/>
                  </a:cubicBezTo>
                  <a:cubicBezTo>
                    <a:pt x="0" y="217221"/>
                    <a:pt x="0" y="110794"/>
                    <a:pt x="0" y="4431"/>
                  </a:cubicBezTo>
                  <a:cubicBezTo>
                    <a:pt x="9843" y="-1919"/>
                    <a:pt x="20003" y="-1919"/>
                    <a:pt x="27369" y="7543"/>
                  </a:cubicBezTo>
                  <a:cubicBezTo>
                    <a:pt x="62611" y="52628"/>
                    <a:pt x="88138" y="103111"/>
                    <a:pt x="97536" y="161848"/>
                  </a:cubicBezTo>
                  <a:cubicBezTo>
                    <a:pt x="98362" y="167183"/>
                    <a:pt x="94171" y="171818"/>
                    <a:pt x="91440" y="176327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="" xmlns:a16="http://schemas.microsoft.com/office/drawing/2014/main" id="{7A4CA890-D799-4126-984D-E292DC95862A}"/>
                </a:ext>
              </a:extLst>
            </p:cNvPr>
            <p:cNvSpPr/>
            <p:nvPr/>
          </p:nvSpPr>
          <p:spPr>
            <a:xfrm>
              <a:off x="1151255" y="1079"/>
              <a:ext cx="627570" cy="472238"/>
            </a:xfrm>
            <a:custGeom>
              <a:avLst/>
              <a:gdLst>
                <a:gd name="connsiteX0" fmla="*/ 624777 w 627570"/>
                <a:gd name="connsiteY0" fmla="*/ 466410 h 472238"/>
                <a:gd name="connsiteX1" fmla="*/ 510921 w 627570"/>
                <a:gd name="connsiteY1" fmla="*/ 458917 h 472238"/>
                <a:gd name="connsiteX2" fmla="*/ 373316 w 627570"/>
                <a:gd name="connsiteY2" fmla="*/ 425516 h 472238"/>
                <a:gd name="connsiteX3" fmla="*/ 272669 w 627570"/>
                <a:gd name="connsiteY3" fmla="*/ 399353 h 472238"/>
                <a:gd name="connsiteX4" fmla="*/ 225933 w 627570"/>
                <a:gd name="connsiteY4" fmla="*/ 387288 h 472238"/>
                <a:gd name="connsiteX5" fmla="*/ 137350 w 627570"/>
                <a:gd name="connsiteY5" fmla="*/ 363349 h 472238"/>
                <a:gd name="connsiteX6" fmla="*/ 114300 w 627570"/>
                <a:gd name="connsiteY6" fmla="*/ 368238 h 472238"/>
                <a:gd name="connsiteX7" fmla="*/ 49530 w 627570"/>
                <a:gd name="connsiteY7" fmla="*/ 344045 h 472238"/>
                <a:gd name="connsiteX8" fmla="*/ 179260 w 627570"/>
                <a:gd name="connsiteY8" fmla="*/ 324233 h 472238"/>
                <a:gd name="connsiteX9" fmla="*/ 195135 w 627570"/>
                <a:gd name="connsiteY9" fmla="*/ 293943 h 472238"/>
                <a:gd name="connsiteX10" fmla="*/ 188214 w 627570"/>
                <a:gd name="connsiteY10" fmla="*/ 237809 h 472238"/>
                <a:gd name="connsiteX11" fmla="*/ 178371 w 627570"/>
                <a:gd name="connsiteY11" fmla="*/ 218886 h 472238"/>
                <a:gd name="connsiteX12" fmla="*/ 124269 w 627570"/>
                <a:gd name="connsiteY12" fmla="*/ 142749 h 472238"/>
                <a:gd name="connsiteX13" fmla="*/ 79121 w 627570"/>
                <a:gd name="connsiteY13" fmla="*/ 115444 h 472238"/>
                <a:gd name="connsiteX14" fmla="*/ 46926 w 627570"/>
                <a:gd name="connsiteY14" fmla="*/ 72771 h 472238"/>
                <a:gd name="connsiteX15" fmla="*/ 35750 w 627570"/>
                <a:gd name="connsiteY15" fmla="*/ 41656 h 472238"/>
                <a:gd name="connsiteX16" fmla="*/ 0 w 627570"/>
                <a:gd name="connsiteY16" fmla="*/ 0 h 472238"/>
                <a:gd name="connsiteX17" fmla="*/ 15240 w 627570"/>
                <a:gd name="connsiteY17" fmla="*/ 0 h 472238"/>
                <a:gd name="connsiteX18" fmla="*/ 76136 w 627570"/>
                <a:gd name="connsiteY18" fmla="*/ 14351 h 472238"/>
                <a:gd name="connsiteX19" fmla="*/ 106680 w 627570"/>
                <a:gd name="connsiteY19" fmla="*/ 64 h 472238"/>
                <a:gd name="connsiteX20" fmla="*/ 220980 w 627570"/>
                <a:gd name="connsiteY20" fmla="*/ 64 h 472238"/>
                <a:gd name="connsiteX21" fmla="*/ 231521 w 627570"/>
                <a:gd name="connsiteY21" fmla="*/ 47498 h 472238"/>
                <a:gd name="connsiteX22" fmla="*/ 233807 w 627570"/>
                <a:gd name="connsiteY22" fmla="*/ 90932 h 472238"/>
                <a:gd name="connsiteX23" fmla="*/ 204216 w 627570"/>
                <a:gd name="connsiteY23" fmla="*/ 65786 h 472238"/>
                <a:gd name="connsiteX24" fmla="*/ 191325 w 627570"/>
                <a:gd name="connsiteY24" fmla="*/ 56007 h 472238"/>
                <a:gd name="connsiteX25" fmla="*/ 197104 w 627570"/>
                <a:gd name="connsiteY25" fmla="*/ 99378 h 472238"/>
                <a:gd name="connsiteX26" fmla="*/ 199707 w 627570"/>
                <a:gd name="connsiteY26" fmla="*/ 129096 h 472238"/>
                <a:gd name="connsiteX27" fmla="*/ 175387 w 627570"/>
                <a:gd name="connsiteY27" fmla="*/ 129096 h 472238"/>
                <a:gd name="connsiteX28" fmla="*/ 154559 w 627570"/>
                <a:gd name="connsiteY28" fmla="*/ 130049 h 472238"/>
                <a:gd name="connsiteX29" fmla="*/ 165100 w 627570"/>
                <a:gd name="connsiteY29" fmla="*/ 151893 h 472238"/>
                <a:gd name="connsiteX30" fmla="*/ 195326 w 627570"/>
                <a:gd name="connsiteY30" fmla="*/ 196914 h 472238"/>
                <a:gd name="connsiteX31" fmla="*/ 369316 w 627570"/>
                <a:gd name="connsiteY31" fmla="*/ 354840 h 472238"/>
                <a:gd name="connsiteX32" fmla="*/ 421322 w 627570"/>
                <a:gd name="connsiteY32" fmla="*/ 353252 h 472238"/>
                <a:gd name="connsiteX33" fmla="*/ 540194 w 627570"/>
                <a:gd name="connsiteY33" fmla="*/ 383669 h 472238"/>
                <a:gd name="connsiteX34" fmla="*/ 617156 w 627570"/>
                <a:gd name="connsiteY34" fmla="*/ 441899 h 472238"/>
                <a:gd name="connsiteX35" fmla="*/ 624777 w 627570"/>
                <a:gd name="connsiteY35" fmla="*/ 466410 h 47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27570" h="472238">
                  <a:moveTo>
                    <a:pt x="624777" y="466410"/>
                  </a:moveTo>
                  <a:cubicBezTo>
                    <a:pt x="586232" y="474347"/>
                    <a:pt x="547053" y="476189"/>
                    <a:pt x="510921" y="458917"/>
                  </a:cubicBezTo>
                  <a:cubicBezTo>
                    <a:pt x="466725" y="437771"/>
                    <a:pt x="422085" y="422912"/>
                    <a:pt x="373316" y="425516"/>
                  </a:cubicBezTo>
                  <a:cubicBezTo>
                    <a:pt x="336042" y="434342"/>
                    <a:pt x="306133" y="408180"/>
                    <a:pt x="272669" y="399353"/>
                  </a:cubicBezTo>
                  <a:cubicBezTo>
                    <a:pt x="257238" y="395289"/>
                    <a:pt x="242125" y="388622"/>
                    <a:pt x="225933" y="387288"/>
                  </a:cubicBezTo>
                  <a:cubicBezTo>
                    <a:pt x="197612" y="374271"/>
                    <a:pt x="166560" y="372874"/>
                    <a:pt x="137350" y="363349"/>
                  </a:cubicBezTo>
                  <a:cubicBezTo>
                    <a:pt x="130302" y="361063"/>
                    <a:pt x="120142" y="357189"/>
                    <a:pt x="114300" y="368238"/>
                  </a:cubicBezTo>
                  <a:cubicBezTo>
                    <a:pt x="83185" y="396623"/>
                    <a:pt x="70993" y="365508"/>
                    <a:pt x="49530" y="344045"/>
                  </a:cubicBezTo>
                  <a:cubicBezTo>
                    <a:pt x="96012" y="336679"/>
                    <a:pt x="137414" y="328360"/>
                    <a:pt x="179260" y="324233"/>
                  </a:cubicBezTo>
                  <a:cubicBezTo>
                    <a:pt x="202565" y="321947"/>
                    <a:pt x="205867" y="314073"/>
                    <a:pt x="195135" y="293943"/>
                  </a:cubicBezTo>
                  <a:cubicBezTo>
                    <a:pt x="185801" y="276417"/>
                    <a:pt x="173927" y="259716"/>
                    <a:pt x="188214" y="237809"/>
                  </a:cubicBezTo>
                  <a:cubicBezTo>
                    <a:pt x="193421" y="229744"/>
                    <a:pt x="185039" y="223077"/>
                    <a:pt x="178371" y="218886"/>
                  </a:cubicBezTo>
                  <a:cubicBezTo>
                    <a:pt x="150622" y="201423"/>
                    <a:pt x="134302" y="174499"/>
                    <a:pt x="124269" y="142749"/>
                  </a:cubicBezTo>
                  <a:cubicBezTo>
                    <a:pt x="116586" y="118682"/>
                    <a:pt x="100203" y="114745"/>
                    <a:pt x="79121" y="115444"/>
                  </a:cubicBezTo>
                  <a:cubicBezTo>
                    <a:pt x="52705" y="116269"/>
                    <a:pt x="26162" y="114745"/>
                    <a:pt x="46926" y="72771"/>
                  </a:cubicBezTo>
                  <a:cubicBezTo>
                    <a:pt x="53848" y="58738"/>
                    <a:pt x="44640" y="49911"/>
                    <a:pt x="35750" y="41656"/>
                  </a:cubicBezTo>
                  <a:cubicBezTo>
                    <a:pt x="22352" y="29274"/>
                    <a:pt x="7493" y="18225"/>
                    <a:pt x="0" y="0"/>
                  </a:cubicBezTo>
                  <a:cubicBezTo>
                    <a:pt x="5080" y="0"/>
                    <a:pt x="10160" y="0"/>
                    <a:pt x="15240" y="0"/>
                  </a:cubicBezTo>
                  <a:cubicBezTo>
                    <a:pt x="34735" y="9017"/>
                    <a:pt x="56071" y="8954"/>
                    <a:pt x="76136" y="14351"/>
                  </a:cubicBezTo>
                  <a:cubicBezTo>
                    <a:pt x="92710" y="18796"/>
                    <a:pt x="98107" y="8509"/>
                    <a:pt x="106680" y="64"/>
                  </a:cubicBezTo>
                  <a:cubicBezTo>
                    <a:pt x="144780" y="64"/>
                    <a:pt x="182880" y="64"/>
                    <a:pt x="220980" y="64"/>
                  </a:cubicBezTo>
                  <a:cubicBezTo>
                    <a:pt x="211518" y="19304"/>
                    <a:pt x="220663" y="32766"/>
                    <a:pt x="231521" y="47498"/>
                  </a:cubicBezTo>
                  <a:cubicBezTo>
                    <a:pt x="241046" y="60389"/>
                    <a:pt x="257238" y="77978"/>
                    <a:pt x="233807" y="90932"/>
                  </a:cubicBezTo>
                  <a:cubicBezTo>
                    <a:pt x="213169" y="102299"/>
                    <a:pt x="209169" y="81217"/>
                    <a:pt x="204216" y="65786"/>
                  </a:cubicBezTo>
                  <a:cubicBezTo>
                    <a:pt x="202502" y="60516"/>
                    <a:pt x="199961" y="55880"/>
                    <a:pt x="191325" y="56007"/>
                  </a:cubicBezTo>
                  <a:cubicBezTo>
                    <a:pt x="184404" y="71374"/>
                    <a:pt x="187516" y="85471"/>
                    <a:pt x="197104" y="99378"/>
                  </a:cubicBezTo>
                  <a:cubicBezTo>
                    <a:pt x="203454" y="108522"/>
                    <a:pt x="207582" y="119000"/>
                    <a:pt x="199707" y="129096"/>
                  </a:cubicBezTo>
                  <a:cubicBezTo>
                    <a:pt x="192278" y="138621"/>
                    <a:pt x="183579" y="132144"/>
                    <a:pt x="175387" y="129096"/>
                  </a:cubicBezTo>
                  <a:cubicBezTo>
                    <a:pt x="168275" y="126429"/>
                    <a:pt x="159512" y="121667"/>
                    <a:pt x="154559" y="130049"/>
                  </a:cubicBezTo>
                  <a:cubicBezTo>
                    <a:pt x="147955" y="141225"/>
                    <a:pt x="157607" y="147765"/>
                    <a:pt x="165100" y="151893"/>
                  </a:cubicBezTo>
                  <a:cubicBezTo>
                    <a:pt x="182563" y="161608"/>
                    <a:pt x="187833" y="179579"/>
                    <a:pt x="195326" y="196914"/>
                  </a:cubicBezTo>
                  <a:cubicBezTo>
                    <a:pt x="230568" y="278195"/>
                    <a:pt x="286702" y="333440"/>
                    <a:pt x="369316" y="354840"/>
                  </a:cubicBezTo>
                  <a:cubicBezTo>
                    <a:pt x="386905" y="359412"/>
                    <a:pt x="403416" y="358396"/>
                    <a:pt x="421322" y="353252"/>
                  </a:cubicBezTo>
                  <a:cubicBezTo>
                    <a:pt x="465328" y="340743"/>
                    <a:pt x="507175" y="348299"/>
                    <a:pt x="540194" y="383669"/>
                  </a:cubicBezTo>
                  <a:cubicBezTo>
                    <a:pt x="563055" y="408116"/>
                    <a:pt x="588074" y="427675"/>
                    <a:pt x="617156" y="441899"/>
                  </a:cubicBezTo>
                  <a:cubicBezTo>
                    <a:pt x="627443" y="447296"/>
                    <a:pt x="630365" y="455361"/>
                    <a:pt x="624777" y="466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="" xmlns:a16="http://schemas.microsoft.com/office/drawing/2014/main" id="{FCCB74C3-5E23-4ED3-A157-74F6319FCAE7}"/>
                </a:ext>
              </a:extLst>
            </p:cNvPr>
            <p:cNvSpPr/>
            <p:nvPr/>
          </p:nvSpPr>
          <p:spPr>
            <a:xfrm>
              <a:off x="11482337" y="6548659"/>
              <a:ext cx="297611" cy="818328"/>
            </a:xfrm>
            <a:custGeom>
              <a:avLst/>
              <a:gdLst>
                <a:gd name="connsiteX0" fmla="*/ 122415 w 297611"/>
                <a:gd name="connsiteY0" fmla="*/ 818328 h 818328"/>
                <a:gd name="connsiteX1" fmla="*/ 102158 w 297611"/>
                <a:gd name="connsiteY1" fmla="*/ 666245 h 818328"/>
                <a:gd name="connsiteX2" fmla="*/ 48374 w 297611"/>
                <a:gd name="connsiteY2" fmla="*/ 496636 h 818328"/>
                <a:gd name="connsiteX3" fmla="*/ 29197 w 297611"/>
                <a:gd name="connsiteY3" fmla="*/ 363539 h 818328"/>
                <a:gd name="connsiteX4" fmla="*/ 41071 w 297611"/>
                <a:gd name="connsiteY4" fmla="*/ 284544 h 818328"/>
                <a:gd name="connsiteX5" fmla="*/ 39357 w 297611"/>
                <a:gd name="connsiteY5" fmla="*/ 272988 h 818328"/>
                <a:gd name="connsiteX6" fmla="*/ 31737 w 297611"/>
                <a:gd name="connsiteY6" fmla="*/ 217616 h 818328"/>
                <a:gd name="connsiteX7" fmla="*/ 17005 w 297611"/>
                <a:gd name="connsiteY7" fmla="*/ 152972 h 818328"/>
                <a:gd name="connsiteX8" fmla="*/ 13385 w 297611"/>
                <a:gd name="connsiteY8" fmla="*/ 104776 h 818328"/>
                <a:gd name="connsiteX9" fmla="*/ 241 w 297611"/>
                <a:gd name="connsiteY9" fmla="*/ 0 h 818328"/>
                <a:gd name="connsiteX10" fmla="*/ 75171 w 297611"/>
                <a:gd name="connsiteY10" fmla="*/ 163513 h 818328"/>
                <a:gd name="connsiteX11" fmla="*/ 75996 w 297611"/>
                <a:gd name="connsiteY11" fmla="*/ 189675 h 818328"/>
                <a:gd name="connsiteX12" fmla="*/ 87617 w 297611"/>
                <a:gd name="connsiteY12" fmla="*/ 228156 h 818328"/>
                <a:gd name="connsiteX13" fmla="*/ 146228 w 297611"/>
                <a:gd name="connsiteY13" fmla="*/ 321439 h 818328"/>
                <a:gd name="connsiteX14" fmla="*/ 145783 w 297611"/>
                <a:gd name="connsiteY14" fmla="*/ 329313 h 818328"/>
                <a:gd name="connsiteX15" fmla="*/ 137083 w 297611"/>
                <a:gd name="connsiteY15" fmla="*/ 428182 h 818328"/>
                <a:gd name="connsiteX16" fmla="*/ 123177 w 297611"/>
                <a:gd name="connsiteY16" fmla="*/ 488952 h 818328"/>
                <a:gd name="connsiteX17" fmla="*/ 121399 w 297611"/>
                <a:gd name="connsiteY17" fmla="*/ 506606 h 818328"/>
                <a:gd name="connsiteX18" fmla="*/ 131559 w 297611"/>
                <a:gd name="connsiteY18" fmla="*/ 595760 h 818328"/>
                <a:gd name="connsiteX19" fmla="*/ 145719 w 297611"/>
                <a:gd name="connsiteY19" fmla="*/ 779085 h 818328"/>
                <a:gd name="connsiteX20" fmla="*/ 164896 w 297611"/>
                <a:gd name="connsiteY20" fmla="*/ 785753 h 818328"/>
                <a:gd name="connsiteX21" fmla="*/ 246049 w 297611"/>
                <a:gd name="connsiteY21" fmla="*/ 742319 h 818328"/>
                <a:gd name="connsiteX22" fmla="*/ 297611 w 297611"/>
                <a:gd name="connsiteY22" fmla="*/ 818265 h 818328"/>
                <a:gd name="connsiteX23" fmla="*/ 122415 w 297611"/>
                <a:gd name="connsiteY23" fmla="*/ 818265 h 81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611" h="818328">
                  <a:moveTo>
                    <a:pt x="122415" y="818328"/>
                  </a:moveTo>
                  <a:cubicBezTo>
                    <a:pt x="109906" y="768417"/>
                    <a:pt x="114541" y="715585"/>
                    <a:pt x="102158" y="666245"/>
                  </a:cubicBezTo>
                  <a:cubicBezTo>
                    <a:pt x="87871" y="609094"/>
                    <a:pt x="94411" y="546801"/>
                    <a:pt x="48374" y="496636"/>
                  </a:cubicBezTo>
                  <a:cubicBezTo>
                    <a:pt x="19228" y="464886"/>
                    <a:pt x="6210" y="413705"/>
                    <a:pt x="29197" y="363539"/>
                  </a:cubicBezTo>
                  <a:cubicBezTo>
                    <a:pt x="40246" y="339345"/>
                    <a:pt x="47612" y="312739"/>
                    <a:pt x="41071" y="284544"/>
                  </a:cubicBezTo>
                  <a:cubicBezTo>
                    <a:pt x="40182" y="280607"/>
                    <a:pt x="38341" y="273559"/>
                    <a:pt x="39357" y="272988"/>
                  </a:cubicBezTo>
                  <a:cubicBezTo>
                    <a:pt x="86093" y="246953"/>
                    <a:pt x="39420" y="234443"/>
                    <a:pt x="31737" y="217616"/>
                  </a:cubicBezTo>
                  <a:cubicBezTo>
                    <a:pt x="22275" y="196915"/>
                    <a:pt x="8623" y="178499"/>
                    <a:pt x="17005" y="152972"/>
                  </a:cubicBezTo>
                  <a:cubicBezTo>
                    <a:pt x="22275" y="136843"/>
                    <a:pt x="16687" y="120714"/>
                    <a:pt x="13385" y="104776"/>
                  </a:cubicBezTo>
                  <a:cubicBezTo>
                    <a:pt x="6273" y="70231"/>
                    <a:pt x="-1473" y="35814"/>
                    <a:pt x="241" y="0"/>
                  </a:cubicBezTo>
                  <a:cubicBezTo>
                    <a:pt x="28753" y="52641"/>
                    <a:pt x="39103" y="114745"/>
                    <a:pt x="75171" y="163513"/>
                  </a:cubicBezTo>
                  <a:cubicBezTo>
                    <a:pt x="80695" y="170942"/>
                    <a:pt x="84188" y="182944"/>
                    <a:pt x="75996" y="189675"/>
                  </a:cubicBezTo>
                  <a:cubicBezTo>
                    <a:pt x="45326" y="215203"/>
                    <a:pt x="70345" y="223966"/>
                    <a:pt x="87617" y="228156"/>
                  </a:cubicBezTo>
                  <a:cubicBezTo>
                    <a:pt x="135814" y="239841"/>
                    <a:pt x="138798" y="281751"/>
                    <a:pt x="146228" y="321439"/>
                  </a:cubicBezTo>
                  <a:cubicBezTo>
                    <a:pt x="146735" y="324042"/>
                    <a:pt x="147053" y="328360"/>
                    <a:pt x="145783" y="329313"/>
                  </a:cubicBezTo>
                  <a:cubicBezTo>
                    <a:pt x="106857" y="358840"/>
                    <a:pt x="136131" y="394781"/>
                    <a:pt x="137083" y="428182"/>
                  </a:cubicBezTo>
                  <a:cubicBezTo>
                    <a:pt x="137655" y="449392"/>
                    <a:pt x="141719" y="472379"/>
                    <a:pt x="123177" y="488952"/>
                  </a:cubicBezTo>
                  <a:cubicBezTo>
                    <a:pt x="117335" y="494159"/>
                    <a:pt x="116382" y="500763"/>
                    <a:pt x="121399" y="506606"/>
                  </a:cubicBezTo>
                  <a:cubicBezTo>
                    <a:pt x="144513" y="533910"/>
                    <a:pt x="135432" y="564835"/>
                    <a:pt x="131559" y="595760"/>
                  </a:cubicBezTo>
                  <a:cubicBezTo>
                    <a:pt x="123748" y="657863"/>
                    <a:pt x="128511" y="718887"/>
                    <a:pt x="145719" y="779085"/>
                  </a:cubicBezTo>
                  <a:cubicBezTo>
                    <a:pt x="150165" y="794516"/>
                    <a:pt x="157340" y="798516"/>
                    <a:pt x="164896" y="785753"/>
                  </a:cubicBezTo>
                  <a:cubicBezTo>
                    <a:pt x="184200" y="753241"/>
                    <a:pt x="217347" y="750955"/>
                    <a:pt x="246049" y="742319"/>
                  </a:cubicBezTo>
                  <a:cubicBezTo>
                    <a:pt x="271069" y="734825"/>
                    <a:pt x="294436" y="772227"/>
                    <a:pt x="297611" y="818265"/>
                  </a:cubicBezTo>
                  <a:cubicBezTo>
                    <a:pt x="239192" y="818265"/>
                    <a:pt x="180835" y="818265"/>
                    <a:pt x="122415" y="818265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="" xmlns:a16="http://schemas.microsoft.com/office/drawing/2014/main" id="{61D23AAB-0BFA-4357-8F68-A8F41692E142}"/>
                </a:ext>
              </a:extLst>
            </p:cNvPr>
            <p:cNvSpPr/>
            <p:nvPr/>
          </p:nvSpPr>
          <p:spPr>
            <a:xfrm>
              <a:off x="3299523" y="1143"/>
              <a:ext cx="352749" cy="552453"/>
            </a:xfrm>
            <a:custGeom>
              <a:avLst/>
              <a:gdLst>
                <a:gd name="connsiteX0" fmla="*/ 236284 w 352749"/>
                <a:gd name="connsiteY0" fmla="*/ 540197 h 552453"/>
                <a:gd name="connsiteX1" fmla="*/ 207836 w 352749"/>
                <a:gd name="connsiteY1" fmla="*/ 527116 h 552453"/>
                <a:gd name="connsiteX2" fmla="*/ 225044 w 352749"/>
                <a:gd name="connsiteY2" fmla="*/ 508764 h 552453"/>
                <a:gd name="connsiteX3" fmla="*/ 242062 w 352749"/>
                <a:gd name="connsiteY3" fmla="*/ 487174 h 552453"/>
                <a:gd name="connsiteX4" fmla="*/ 216916 w 352749"/>
                <a:gd name="connsiteY4" fmla="*/ 460631 h 552453"/>
                <a:gd name="connsiteX5" fmla="*/ 99759 w 352749"/>
                <a:gd name="connsiteY5" fmla="*/ 356872 h 552453"/>
                <a:gd name="connsiteX6" fmla="*/ 99060 w 352749"/>
                <a:gd name="connsiteY6" fmla="*/ 317248 h 552453"/>
                <a:gd name="connsiteX7" fmla="*/ 89662 w 352749"/>
                <a:gd name="connsiteY7" fmla="*/ 243270 h 552453"/>
                <a:gd name="connsiteX8" fmla="*/ 104902 w 352749"/>
                <a:gd name="connsiteY8" fmla="*/ 197740 h 552453"/>
                <a:gd name="connsiteX9" fmla="*/ 113284 w 352749"/>
                <a:gd name="connsiteY9" fmla="*/ 163704 h 552453"/>
                <a:gd name="connsiteX10" fmla="*/ 70231 w 352749"/>
                <a:gd name="connsiteY10" fmla="*/ 107951 h 552453"/>
                <a:gd name="connsiteX11" fmla="*/ 0 w 352749"/>
                <a:gd name="connsiteY11" fmla="*/ 0 h 552453"/>
                <a:gd name="connsiteX12" fmla="*/ 38100 w 352749"/>
                <a:gd name="connsiteY12" fmla="*/ 0 h 552453"/>
                <a:gd name="connsiteX13" fmla="*/ 70104 w 352749"/>
                <a:gd name="connsiteY13" fmla="*/ 57150 h 552453"/>
                <a:gd name="connsiteX14" fmla="*/ 212344 w 352749"/>
                <a:gd name="connsiteY14" fmla="*/ 144082 h 552453"/>
                <a:gd name="connsiteX15" fmla="*/ 246888 w 352749"/>
                <a:gd name="connsiteY15" fmla="*/ 176023 h 552453"/>
                <a:gd name="connsiteX16" fmla="*/ 313563 w 352749"/>
                <a:gd name="connsiteY16" fmla="*/ 296165 h 552453"/>
                <a:gd name="connsiteX17" fmla="*/ 336614 w 352749"/>
                <a:gd name="connsiteY17" fmla="*/ 385383 h 552453"/>
                <a:gd name="connsiteX18" fmla="*/ 282511 w 352749"/>
                <a:gd name="connsiteY18" fmla="*/ 513844 h 552453"/>
                <a:gd name="connsiteX19" fmla="*/ 273050 w 352749"/>
                <a:gd name="connsiteY19" fmla="*/ 549214 h 552453"/>
                <a:gd name="connsiteX20" fmla="*/ 236284 w 352749"/>
                <a:gd name="connsiteY20" fmla="*/ 540134 h 5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749" h="552453">
                  <a:moveTo>
                    <a:pt x="236284" y="540197"/>
                  </a:moveTo>
                  <a:cubicBezTo>
                    <a:pt x="225679" y="538419"/>
                    <a:pt x="210947" y="543118"/>
                    <a:pt x="207836" y="527116"/>
                  </a:cubicBezTo>
                  <a:cubicBezTo>
                    <a:pt x="205677" y="515876"/>
                    <a:pt x="216789" y="512193"/>
                    <a:pt x="225044" y="508764"/>
                  </a:cubicBezTo>
                  <a:cubicBezTo>
                    <a:pt x="234442" y="504827"/>
                    <a:pt x="246190" y="502478"/>
                    <a:pt x="242062" y="487174"/>
                  </a:cubicBezTo>
                  <a:cubicBezTo>
                    <a:pt x="238379" y="473776"/>
                    <a:pt x="232410" y="461076"/>
                    <a:pt x="216916" y="460631"/>
                  </a:cubicBezTo>
                  <a:cubicBezTo>
                    <a:pt x="152591" y="458917"/>
                    <a:pt x="133477" y="398083"/>
                    <a:pt x="99759" y="356872"/>
                  </a:cubicBezTo>
                  <a:cubicBezTo>
                    <a:pt x="90996" y="346204"/>
                    <a:pt x="96266" y="330392"/>
                    <a:pt x="99060" y="317248"/>
                  </a:cubicBezTo>
                  <a:cubicBezTo>
                    <a:pt x="104585" y="291276"/>
                    <a:pt x="113348" y="267908"/>
                    <a:pt x="89662" y="243270"/>
                  </a:cubicBezTo>
                  <a:cubicBezTo>
                    <a:pt x="76454" y="229554"/>
                    <a:pt x="83693" y="206059"/>
                    <a:pt x="104902" y="197740"/>
                  </a:cubicBezTo>
                  <a:cubicBezTo>
                    <a:pt x="124333" y="190056"/>
                    <a:pt x="121857" y="179833"/>
                    <a:pt x="113284" y="163704"/>
                  </a:cubicBezTo>
                  <a:cubicBezTo>
                    <a:pt x="101854" y="142114"/>
                    <a:pt x="88646" y="123826"/>
                    <a:pt x="70231" y="107951"/>
                  </a:cubicBezTo>
                  <a:cubicBezTo>
                    <a:pt x="37402" y="79756"/>
                    <a:pt x="9144" y="46736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39751" y="24892"/>
                    <a:pt x="53213" y="41720"/>
                    <a:pt x="70104" y="57150"/>
                  </a:cubicBezTo>
                  <a:cubicBezTo>
                    <a:pt x="112459" y="95822"/>
                    <a:pt x="153861" y="135129"/>
                    <a:pt x="212344" y="144082"/>
                  </a:cubicBezTo>
                  <a:cubicBezTo>
                    <a:pt x="227711" y="146432"/>
                    <a:pt x="244729" y="153798"/>
                    <a:pt x="246888" y="176023"/>
                  </a:cubicBezTo>
                  <a:cubicBezTo>
                    <a:pt x="232664" y="228982"/>
                    <a:pt x="275399" y="273940"/>
                    <a:pt x="313563" y="296165"/>
                  </a:cubicBezTo>
                  <a:cubicBezTo>
                    <a:pt x="358140" y="322074"/>
                    <a:pt x="363030" y="338965"/>
                    <a:pt x="336614" y="385383"/>
                  </a:cubicBezTo>
                  <a:cubicBezTo>
                    <a:pt x="276542" y="407608"/>
                    <a:pt x="289370" y="465902"/>
                    <a:pt x="282511" y="513844"/>
                  </a:cubicBezTo>
                  <a:cubicBezTo>
                    <a:pt x="280670" y="526481"/>
                    <a:pt x="287973" y="541277"/>
                    <a:pt x="273050" y="549214"/>
                  </a:cubicBezTo>
                  <a:cubicBezTo>
                    <a:pt x="258890" y="556707"/>
                    <a:pt x="247015" y="550167"/>
                    <a:pt x="236284" y="5401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="" xmlns:a16="http://schemas.microsoft.com/office/drawing/2014/main" id="{9F7507AA-4887-4C9E-9932-307FE6FD9D19}"/>
                </a:ext>
              </a:extLst>
            </p:cNvPr>
            <p:cNvSpPr/>
            <p:nvPr/>
          </p:nvSpPr>
          <p:spPr>
            <a:xfrm>
              <a:off x="1782531" y="1079"/>
              <a:ext cx="293976" cy="276295"/>
            </a:xfrm>
            <a:custGeom>
              <a:avLst/>
              <a:gdLst>
                <a:gd name="connsiteX0" fmla="*/ 229593 w 293976"/>
                <a:gd name="connsiteY0" fmla="*/ 0 h 276295"/>
                <a:gd name="connsiteX1" fmla="*/ 271122 w 293976"/>
                <a:gd name="connsiteY1" fmla="*/ 124651 h 276295"/>
                <a:gd name="connsiteX2" fmla="*/ 293855 w 293976"/>
                <a:gd name="connsiteY2" fmla="*/ 251398 h 276295"/>
                <a:gd name="connsiteX3" fmla="*/ 265470 w 293976"/>
                <a:gd name="connsiteY3" fmla="*/ 275210 h 276295"/>
                <a:gd name="connsiteX4" fmla="*/ 182095 w 293976"/>
                <a:gd name="connsiteY4" fmla="*/ 220410 h 276295"/>
                <a:gd name="connsiteX5" fmla="*/ 133644 w 293976"/>
                <a:gd name="connsiteY5" fmla="*/ 189675 h 276295"/>
                <a:gd name="connsiteX6" fmla="*/ 97068 w 293976"/>
                <a:gd name="connsiteY6" fmla="*/ 167704 h 276295"/>
                <a:gd name="connsiteX7" fmla="*/ 33759 w 293976"/>
                <a:gd name="connsiteY7" fmla="*/ 129541 h 276295"/>
                <a:gd name="connsiteX8" fmla="*/ 1374 w 293976"/>
                <a:gd name="connsiteY8" fmla="*/ 100394 h 276295"/>
                <a:gd name="connsiteX9" fmla="*/ 8676 w 293976"/>
                <a:gd name="connsiteY9" fmla="*/ 0 h 276295"/>
                <a:gd name="connsiteX10" fmla="*/ 229593 w 293976"/>
                <a:gd name="connsiteY10" fmla="*/ 0 h 27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76" h="276295">
                  <a:moveTo>
                    <a:pt x="229593" y="0"/>
                  </a:moveTo>
                  <a:cubicBezTo>
                    <a:pt x="225592" y="48387"/>
                    <a:pt x="248770" y="86932"/>
                    <a:pt x="271122" y="124651"/>
                  </a:cubicBezTo>
                  <a:cubicBezTo>
                    <a:pt x="294617" y="164339"/>
                    <a:pt x="289981" y="208599"/>
                    <a:pt x="293855" y="251398"/>
                  </a:cubicBezTo>
                  <a:cubicBezTo>
                    <a:pt x="295442" y="268860"/>
                    <a:pt x="281282" y="279909"/>
                    <a:pt x="265470" y="275210"/>
                  </a:cubicBezTo>
                  <a:cubicBezTo>
                    <a:pt x="233212" y="265622"/>
                    <a:pt x="197271" y="261050"/>
                    <a:pt x="182095" y="220410"/>
                  </a:cubicBezTo>
                  <a:cubicBezTo>
                    <a:pt x="173459" y="197359"/>
                    <a:pt x="162727" y="180595"/>
                    <a:pt x="133644" y="189675"/>
                  </a:cubicBezTo>
                  <a:cubicBezTo>
                    <a:pt x="120119" y="193930"/>
                    <a:pt x="100942" y="186500"/>
                    <a:pt x="97068" y="167704"/>
                  </a:cubicBezTo>
                  <a:cubicBezTo>
                    <a:pt x="88813" y="128080"/>
                    <a:pt x="62715" y="123953"/>
                    <a:pt x="33759" y="129541"/>
                  </a:cubicBezTo>
                  <a:cubicBezTo>
                    <a:pt x="8803" y="134367"/>
                    <a:pt x="4612" y="124778"/>
                    <a:pt x="1374" y="100394"/>
                  </a:cubicBezTo>
                  <a:cubicBezTo>
                    <a:pt x="-3135" y="65596"/>
                    <a:pt x="4549" y="33274"/>
                    <a:pt x="8676" y="0"/>
                  </a:cubicBezTo>
                  <a:cubicBezTo>
                    <a:pt x="82336" y="0"/>
                    <a:pt x="155996" y="0"/>
                    <a:pt x="229593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="" xmlns:a16="http://schemas.microsoft.com/office/drawing/2014/main" id="{AADA39DC-BAAA-4F9B-8A2F-2A54BC2179F6}"/>
                </a:ext>
              </a:extLst>
            </p:cNvPr>
            <p:cNvSpPr/>
            <p:nvPr/>
          </p:nvSpPr>
          <p:spPr>
            <a:xfrm>
              <a:off x="187653" y="825"/>
              <a:ext cx="393445" cy="184627"/>
            </a:xfrm>
            <a:custGeom>
              <a:avLst/>
              <a:gdLst>
                <a:gd name="connsiteX0" fmla="*/ 34152 w 393445"/>
                <a:gd name="connsiteY0" fmla="*/ 147321 h 184627"/>
                <a:gd name="connsiteX1" fmla="*/ 34152 w 393445"/>
                <a:gd name="connsiteY1" fmla="*/ 0 h 184627"/>
                <a:gd name="connsiteX2" fmla="*/ 117909 w 393445"/>
                <a:gd name="connsiteY2" fmla="*/ 0 h 184627"/>
                <a:gd name="connsiteX3" fmla="*/ 266118 w 393445"/>
                <a:gd name="connsiteY3" fmla="*/ 22987 h 184627"/>
                <a:gd name="connsiteX4" fmla="*/ 386514 w 393445"/>
                <a:gd name="connsiteY4" fmla="*/ 102299 h 184627"/>
                <a:gd name="connsiteX5" fmla="*/ 369305 w 393445"/>
                <a:gd name="connsiteY5" fmla="*/ 139066 h 184627"/>
                <a:gd name="connsiteX6" fmla="*/ 296979 w 393445"/>
                <a:gd name="connsiteY6" fmla="*/ 159894 h 184627"/>
                <a:gd name="connsiteX7" fmla="*/ 161152 w 393445"/>
                <a:gd name="connsiteY7" fmla="*/ 181674 h 184627"/>
                <a:gd name="connsiteX8" fmla="*/ 78285 w 393445"/>
                <a:gd name="connsiteY8" fmla="*/ 173038 h 184627"/>
                <a:gd name="connsiteX9" fmla="*/ 34089 w 393445"/>
                <a:gd name="connsiteY9" fmla="*/ 147257 h 18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45" h="184627">
                  <a:moveTo>
                    <a:pt x="34152" y="147321"/>
                  </a:moveTo>
                  <a:cubicBezTo>
                    <a:pt x="-20331" y="98235"/>
                    <a:pt x="-1471" y="49086"/>
                    <a:pt x="34152" y="0"/>
                  </a:cubicBezTo>
                  <a:cubicBezTo>
                    <a:pt x="62092" y="0"/>
                    <a:pt x="89969" y="0"/>
                    <a:pt x="117909" y="0"/>
                  </a:cubicBezTo>
                  <a:cubicBezTo>
                    <a:pt x="164264" y="29210"/>
                    <a:pt x="216715" y="16764"/>
                    <a:pt x="266118" y="22987"/>
                  </a:cubicBezTo>
                  <a:cubicBezTo>
                    <a:pt x="319458" y="29718"/>
                    <a:pt x="352478" y="66929"/>
                    <a:pt x="386514" y="102299"/>
                  </a:cubicBezTo>
                  <a:cubicBezTo>
                    <a:pt x="401754" y="118111"/>
                    <a:pt x="390006" y="134621"/>
                    <a:pt x="369305" y="139066"/>
                  </a:cubicBezTo>
                  <a:cubicBezTo>
                    <a:pt x="341556" y="131255"/>
                    <a:pt x="316410" y="145606"/>
                    <a:pt x="296979" y="159894"/>
                  </a:cubicBezTo>
                  <a:cubicBezTo>
                    <a:pt x="253608" y="191834"/>
                    <a:pt x="207190" y="184913"/>
                    <a:pt x="161152" y="181674"/>
                  </a:cubicBezTo>
                  <a:cubicBezTo>
                    <a:pt x="133657" y="179706"/>
                    <a:pt x="106606" y="171832"/>
                    <a:pt x="78285" y="173038"/>
                  </a:cubicBezTo>
                  <a:cubicBezTo>
                    <a:pt x="60378" y="173800"/>
                    <a:pt x="44376" y="164656"/>
                    <a:pt x="34089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="" xmlns:a16="http://schemas.microsoft.com/office/drawing/2014/main" id="{9596480B-6EC5-4A3C-B98B-1661D735559A}"/>
                </a:ext>
              </a:extLst>
            </p:cNvPr>
            <p:cNvSpPr/>
            <p:nvPr/>
          </p:nvSpPr>
          <p:spPr>
            <a:xfrm>
              <a:off x="342617" y="6990236"/>
              <a:ext cx="218262" cy="375354"/>
            </a:xfrm>
            <a:custGeom>
              <a:avLst/>
              <a:gdLst>
                <a:gd name="connsiteX0" fmla="*/ 25238 w 218262"/>
                <a:gd name="connsiteY0" fmla="*/ 375291 h 375354"/>
                <a:gd name="connsiteX1" fmla="*/ 18126 w 218262"/>
                <a:gd name="connsiteY1" fmla="*/ 188536 h 375354"/>
                <a:gd name="connsiteX2" fmla="*/ 57432 w 218262"/>
                <a:gd name="connsiteY2" fmla="*/ 27500 h 375354"/>
                <a:gd name="connsiteX3" fmla="*/ 79086 w 218262"/>
                <a:gd name="connsiteY3" fmla="*/ 956 h 375354"/>
                <a:gd name="connsiteX4" fmla="*/ 93945 w 218262"/>
                <a:gd name="connsiteY4" fmla="*/ 39438 h 375354"/>
                <a:gd name="connsiteX5" fmla="*/ 120361 w 218262"/>
                <a:gd name="connsiteY5" fmla="*/ 158818 h 375354"/>
                <a:gd name="connsiteX6" fmla="*/ 214087 w 218262"/>
                <a:gd name="connsiteY6" fmla="*/ 335349 h 375354"/>
                <a:gd name="connsiteX7" fmla="*/ 215738 w 218262"/>
                <a:gd name="connsiteY7" fmla="*/ 375354 h 375354"/>
                <a:gd name="connsiteX8" fmla="*/ 25238 w 218262"/>
                <a:gd name="connsiteY8" fmla="*/ 375354 h 37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62" h="375354">
                  <a:moveTo>
                    <a:pt x="25238" y="375291"/>
                  </a:moveTo>
                  <a:cubicBezTo>
                    <a:pt x="-7084" y="314330"/>
                    <a:pt x="-7147" y="254259"/>
                    <a:pt x="18126" y="188536"/>
                  </a:cubicBezTo>
                  <a:cubicBezTo>
                    <a:pt x="37620" y="137672"/>
                    <a:pt x="44351" y="81221"/>
                    <a:pt x="57432" y="27500"/>
                  </a:cubicBezTo>
                  <a:cubicBezTo>
                    <a:pt x="60480" y="15117"/>
                    <a:pt x="62639" y="-4568"/>
                    <a:pt x="79086" y="956"/>
                  </a:cubicBezTo>
                  <a:cubicBezTo>
                    <a:pt x="92484" y="5465"/>
                    <a:pt x="97691" y="24832"/>
                    <a:pt x="93945" y="39438"/>
                  </a:cubicBezTo>
                  <a:cubicBezTo>
                    <a:pt x="82134" y="85030"/>
                    <a:pt x="97183" y="124972"/>
                    <a:pt x="120361" y="158818"/>
                  </a:cubicBezTo>
                  <a:cubicBezTo>
                    <a:pt x="158143" y="214000"/>
                    <a:pt x="174907" y="281310"/>
                    <a:pt x="214087" y="335349"/>
                  </a:cubicBezTo>
                  <a:cubicBezTo>
                    <a:pt x="222151" y="346461"/>
                    <a:pt x="216119" y="361892"/>
                    <a:pt x="215738" y="375354"/>
                  </a:cubicBezTo>
                  <a:cubicBezTo>
                    <a:pt x="152238" y="375354"/>
                    <a:pt x="88801" y="375354"/>
                    <a:pt x="25238" y="3753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="" xmlns:a16="http://schemas.microsoft.com/office/drawing/2014/main" id="{A906CAB3-ADAF-43C1-8E7A-61EE35A75535}"/>
                </a:ext>
              </a:extLst>
            </p:cNvPr>
            <p:cNvSpPr/>
            <p:nvPr/>
          </p:nvSpPr>
          <p:spPr>
            <a:xfrm>
              <a:off x="2332101" y="1143"/>
              <a:ext cx="144716" cy="603379"/>
            </a:xfrm>
            <a:custGeom>
              <a:avLst/>
              <a:gdLst>
                <a:gd name="connsiteX0" fmla="*/ 144716 w 144716"/>
                <a:gd name="connsiteY0" fmla="*/ 0 h 603379"/>
                <a:gd name="connsiteX1" fmla="*/ 138684 w 144716"/>
                <a:gd name="connsiteY1" fmla="*/ 22606 h 603379"/>
                <a:gd name="connsiteX2" fmla="*/ 106616 w 144716"/>
                <a:gd name="connsiteY2" fmla="*/ 114618 h 603379"/>
                <a:gd name="connsiteX3" fmla="*/ 108267 w 144716"/>
                <a:gd name="connsiteY3" fmla="*/ 472442 h 603379"/>
                <a:gd name="connsiteX4" fmla="*/ 90043 w 144716"/>
                <a:gd name="connsiteY4" fmla="*/ 603380 h 603379"/>
                <a:gd name="connsiteX5" fmla="*/ 80899 w 144716"/>
                <a:gd name="connsiteY5" fmla="*/ 600776 h 603379"/>
                <a:gd name="connsiteX6" fmla="*/ 35941 w 144716"/>
                <a:gd name="connsiteY6" fmla="*/ 500827 h 603379"/>
                <a:gd name="connsiteX7" fmla="*/ 21590 w 144716"/>
                <a:gd name="connsiteY7" fmla="*/ 383669 h 603379"/>
                <a:gd name="connsiteX8" fmla="*/ 35052 w 144716"/>
                <a:gd name="connsiteY8" fmla="*/ 227458 h 603379"/>
                <a:gd name="connsiteX9" fmla="*/ 45085 w 144716"/>
                <a:gd name="connsiteY9" fmla="*/ 168149 h 603379"/>
                <a:gd name="connsiteX10" fmla="*/ 0 w 144716"/>
                <a:gd name="connsiteY10" fmla="*/ 0 h 603379"/>
                <a:gd name="connsiteX11" fmla="*/ 144716 w 144716"/>
                <a:gd name="connsiteY11" fmla="*/ 0 h 60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16" h="603379">
                  <a:moveTo>
                    <a:pt x="144716" y="0"/>
                  </a:moveTo>
                  <a:cubicBezTo>
                    <a:pt x="142811" y="7811"/>
                    <a:pt x="143002" y="20384"/>
                    <a:pt x="138684" y="22606"/>
                  </a:cubicBezTo>
                  <a:cubicBezTo>
                    <a:pt x="99695" y="42545"/>
                    <a:pt x="107823" y="80010"/>
                    <a:pt x="106616" y="114618"/>
                  </a:cubicBezTo>
                  <a:cubicBezTo>
                    <a:pt x="102489" y="233872"/>
                    <a:pt x="115697" y="352871"/>
                    <a:pt x="108267" y="472442"/>
                  </a:cubicBezTo>
                  <a:cubicBezTo>
                    <a:pt x="105473" y="517337"/>
                    <a:pt x="92456" y="558866"/>
                    <a:pt x="90043" y="603380"/>
                  </a:cubicBezTo>
                  <a:cubicBezTo>
                    <a:pt x="85154" y="602046"/>
                    <a:pt x="81089" y="601792"/>
                    <a:pt x="80899" y="600776"/>
                  </a:cubicBezTo>
                  <a:cubicBezTo>
                    <a:pt x="74993" y="568963"/>
                    <a:pt x="59499" y="537594"/>
                    <a:pt x="35941" y="500827"/>
                  </a:cubicBezTo>
                  <a:cubicBezTo>
                    <a:pt x="12954" y="465013"/>
                    <a:pt x="10096" y="425389"/>
                    <a:pt x="21590" y="383669"/>
                  </a:cubicBezTo>
                  <a:cubicBezTo>
                    <a:pt x="35623" y="332678"/>
                    <a:pt x="39179" y="279909"/>
                    <a:pt x="35052" y="227458"/>
                  </a:cubicBezTo>
                  <a:cubicBezTo>
                    <a:pt x="33338" y="205360"/>
                    <a:pt x="40957" y="187580"/>
                    <a:pt x="45085" y="168149"/>
                  </a:cubicBezTo>
                  <a:cubicBezTo>
                    <a:pt x="58928" y="102870"/>
                    <a:pt x="22733" y="53658"/>
                    <a:pt x="0" y="0"/>
                  </a:cubicBezTo>
                  <a:cubicBezTo>
                    <a:pt x="48260" y="0"/>
                    <a:pt x="96520" y="0"/>
                    <a:pt x="144716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="" xmlns:a16="http://schemas.microsoft.com/office/drawing/2014/main" id="{0AF54633-14E9-46BD-B4FF-2725ACD19FAE}"/>
                </a:ext>
              </a:extLst>
            </p:cNvPr>
            <p:cNvSpPr/>
            <p:nvPr/>
          </p:nvSpPr>
          <p:spPr>
            <a:xfrm>
              <a:off x="2095" y="6825393"/>
              <a:ext cx="141943" cy="438154"/>
            </a:xfrm>
            <a:custGeom>
              <a:avLst/>
              <a:gdLst>
                <a:gd name="connsiteX0" fmla="*/ 0 w 141943"/>
                <a:gd name="connsiteY0" fmla="*/ 0 h 438154"/>
                <a:gd name="connsiteX1" fmla="*/ 82931 w 141943"/>
                <a:gd name="connsiteY1" fmla="*/ 131065 h 438154"/>
                <a:gd name="connsiteX2" fmla="*/ 139446 w 141943"/>
                <a:gd name="connsiteY2" fmla="*/ 377636 h 438154"/>
                <a:gd name="connsiteX3" fmla="*/ 124841 w 141943"/>
                <a:gd name="connsiteY3" fmla="*/ 429580 h 438154"/>
                <a:gd name="connsiteX4" fmla="*/ 86741 w 141943"/>
                <a:gd name="connsiteY4" fmla="*/ 431104 h 438154"/>
                <a:gd name="connsiteX5" fmla="*/ 65723 w 141943"/>
                <a:gd name="connsiteY5" fmla="*/ 422531 h 438154"/>
                <a:gd name="connsiteX6" fmla="*/ 16383 w 141943"/>
                <a:gd name="connsiteY6" fmla="*/ 366143 h 438154"/>
                <a:gd name="connsiteX7" fmla="*/ 63 w 141943"/>
                <a:gd name="connsiteY7" fmla="*/ 351855 h 438154"/>
                <a:gd name="connsiteX8" fmla="*/ 63 w 141943"/>
                <a:gd name="connsiteY8" fmla="*/ 0 h 4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43" h="438154">
                  <a:moveTo>
                    <a:pt x="0" y="0"/>
                  </a:moveTo>
                  <a:cubicBezTo>
                    <a:pt x="38989" y="35496"/>
                    <a:pt x="62738" y="78804"/>
                    <a:pt x="82931" y="131065"/>
                  </a:cubicBezTo>
                  <a:cubicBezTo>
                    <a:pt x="113983" y="211329"/>
                    <a:pt x="109538" y="298579"/>
                    <a:pt x="139446" y="377636"/>
                  </a:cubicBezTo>
                  <a:cubicBezTo>
                    <a:pt x="146876" y="397385"/>
                    <a:pt x="136462" y="414911"/>
                    <a:pt x="124841" y="429580"/>
                  </a:cubicBezTo>
                  <a:cubicBezTo>
                    <a:pt x="113411" y="443994"/>
                    <a:pt x="99759" y="437199"/>
                    <a:pt x="86741" y="431104"/>
                  </a:cubicBezTo>
                  <a:cubicBezTo>
                    <a:pt x="79820" y="427865"/>
                    <a:pt x="72517" y="421960"/>
                    <a:pt x="65723" y="422531"/>
                  </a:cubicBezTo>
                  <a:cubicBezTo>
                    <a:pt x="26861" y="425706"/>
                    <a:pt x="3302" y="415863"/>
                    <a:pt x="16383" y="366143"/>
                  </a:cubicBezTo>
                  <a:cubicBezTo>
                    <a:pt x="18352" y="358522"/>
                    <a:pt x="7303" y="354522"/>
                    <a:pt x="63" y="351855"/>
                  </a:cubicBezTo>
                  <a:cubicBezTo>
                    <a:pt x="63" y="234571"/>
                    <a:pt x="63" y="117285"/>
                    <a:pt x="63" y="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="" xmlns:a16="http://schemas.microsoft.com/office/drawing/2014/main" id="{4EE172E5-5094-4CFB-95BA-9CB131DD479C}"/>
                </a:ext>
              </a:extLst>
            </p:cNvPr>
            <p:cNvSpPr/>
            <p:nvPr/>
          </p:nvSpPr>
          <p:spPr>
            <a:xfrm>
              <a:off x="3242881" y="7072790"/>
              <a:ext cx="522732" cy="293244"/>
            </a:xfrm>
            <a:custGeom>
              <a:avLst/>
              <a:gdLst>
                <a:gd name="connsiteX0" fmla="*/ 233235 w 522732"/>
                <a:gd name="connsiteY0" fmla="*/ 293181 h 293244"/>
                <a:gd name="connsiteX1" fmla="*/ 155130 w 522732"/>
                <a:gd name="connsiteY1" fmla="*/ 157037 h 293244"/>
                <a:gd name="connsiteX2" fmla="*/ 18986 w 522732"/>
                <a:gd name="connsiteY2" fmla="*/ 34227 h 293244"/>
                <a:gd name="connsiteX3" fmla="*/ 0 w 522732"/>
                <a:gd name="connsiteY3" fmla="*/ 0 h 293244"/>
                <a:gd name="connsiteX4" fmla="*/ 118301 w 522732"/>
                <a:gd name="connsiteY4" fmla="*/ 72963 h 293244"/>
                <a:gd name="connsiteX5" fmla="*/ 296990 w 522732"/>
                <a:gd name="connsiteY5" fmla="*/ 163704 h 293244"/>
                <a:gd name="connsiteX6" fmla="*/ 522732 w 522732"/>
                <a:gd name="connsiteY6" fmla="*/ 293245 h 293244"/>
                <a:gd name="connsiteX7" fmla="*/ 233299 w 522732"/>
                <a:gd name="connsiteY7" fmla="*/ 293245 h 29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732" h="293244">
                  <a:moveTo>
                    <a:pt x="233235" y="293181"/>
                  </a:moveTo>
                  <a:cubicBezTo>
                    <a:pt x="233997" y="230189"/>
                    <a:pt x="194564" y="191390"/>
                    <a:pt x="155130" y="157037"/>
                  </a:cubicBezTo>
                  <a:cubicBezTo>
                    <a:pt x="109093" y="116841"/>
                    <a:pt x="59246" y="81725"/>
                    <a:pt x="18986" y="34227"/>
                  </a:cubicBezTo>
                  <a:cubicBezTo>
                    <a:pt x="11747" y="25654"/>
                    <a:pt x="127" y="19939"/>
                    <a:pt x="0" y="0"/>
                  </a:cubicBezTo>
                  <a:cubicBezTo>
                    <a:pt x="40703" y="26036"/>
                    <a:pt x="76009" y="56262"/>
                    <a:pt x="118301" y="72963"/>
                  </a:cubicBezTo>
                  <a:cubicBezTo>
                    <a:pt x="180340" y="97474"/>
                    <a:pt x="243141" y="121350"/>
                    <a:pt x="296990" y="163704"/>
                  </a:cubicBezTo>
                  <a:cubicBezTo>
                    <a:pt x="366649" y="218505"/>
                    <a:pt x="456565" y="231967"/>
                    <a:pt x="522732" y="293245"/>
                  </a:cubicBezTo>
                  <a:cubicBezTo>
                    <a:pt x="426276" y="293245"/>
                    <a:pt x="329755" y="293245"/>
                    <a:pt x="233299" y="293245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="" xmlns:a16="http://schemas.microsoft.com/office/drawing/2014/main" id="{ACBB09EE-A932-4A81-AF28-84FE3F8DDFC4}"/>
                </a:ext>
              </a:extLst>
            </p:cNvPr>
            <p:cNvSpPr/>
            <p:nvPr/>
          </p:nvSpPr>
          <p:spPr>
            <a:xfrm>
              <a:off x="11900804" y="2413"/>
              <a:ext cx="217171" cy="263088"/>
            </a:xfrm>
            <a:custGeom>
              <a:avLst/>
              <a:gdLst>
                <a:gd name="connsiteX0" fmla="*/ 37894 w 217171"/>
                <a:gd name="connsiteY0" fmla="*/ 196343 h 263088"/>
                <a:gd name="connsiteX1" fmla="*/ 23543 w 217171"/>
                <a:gd name="connsiteY1" fmla="*/ 141860 h 263088"/>
                <a:gd name="connsiteX2" fmla="*/ 29385 w 217171"/>
                <a:gd name="connsiteY2" fmla="*/ 45911 h 263088"/>
                <a:gd name="connsiteX3" fmla="*/ 75931 w 217171"/>
                <a:gd name="connsiteY3" fmla="*/ 0 h 263088"/>
                <a:gd name="connsiteX4" fmla="*/ 106411 w 217171"/>
                <a:gd name="connsiteY4" fmla="*/ 0 h 263088"/>
                <a:gd name="connsiteX5" fmla="*/ 167053 w 217171"/>
                <a:gd name="connsiteY5" fmla="*/ 51943 h 263088"/>
                <a:gd name="connsiteX6" fmla="*/ 209979 w 217171"/>
                <a:gd name="connsiteY6" fmla="*/ 95695 h 263088"/>
                <a:gd name="connsiteX7" fmla="*/ 216075 w 217171"/>
                <a:gd name="connsiteY7" fmla="*/ 156211 h 263088"/>
                <a:gd name="connsiteX8" fmla="*/ 148828 w 217171"/>
                <a:gd name="connsiteY8" fmla="*/ 245111 h 263088"/>
                <a:gd name="connsiteX9" fmla="*/ 117968 w 217171"/>
                <a:gd name="connsiteY9" fmla="*/ 256414 h 263088"/>
                <a:gd name="connsiteX10" fmla="*/ 90345 w 217171"/>
                <a:gd name="connsiteY10" fmla="*/ 249429 h 263088"/>
                <a:gd name="connsiteX11" fmla="*/ 37831 w 217171"/>
                <a:gd name="connsiteY11" fmla="*/ 196343 h 263088"/>
                <a:gd name="connsiteX12" fmla="*/ 37831 w 217171"/>
                <a:gd name="connsiteY12" fmla="*/ 196343 h 26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1" h="263088">
                  <a:moveTo>
                    <a:pt x="37894" y="196343"/>
                  </a:moveTo>
                  <a:cubicBezTo>
                    <a:pt x="47483" y="173800"/>
                    <a:pt x="44053" y="158433"/>
                    <a:pt x="23543" y="141860"/>
                  </a:cubicBezTo>
                  <a:cubicBezTo>
                    <a:pt x="-10620" y="114237"/>
                    <a:pt x="-6683" y="70041"/>
                    <a:pt x="29385" y="45911"/>
                  </a:cubicBezTo>
                  <a:cubicBezTo>
                    <a:pt x="47800" y="33592"/>
                    <a:pt x="63865" y="19368"/>
                    <a:pt x="75931" y="0"/>
                  </a:cubicBezTo>
                  <a:cubicBezTo>
                    <a:pt x="86090" y="0"/>
                    <a:pt x="96251" y="0"/>
                    <a:pt x="106411" y="0"/>
                  </a:cubicBezTo>
                  <a:cubicBezTo>
                    <a:pt x="111554" y="37592"/>
                    <a:pt x="125714" y="59563"/>
                    <a:pt x="167053" y="51943"/>
                  </a:cubicBezTo>
                  <a:cubicBezTo>
                    <a:pt x="194549" y="46863"/>
                    <a:pt x="213852" y="76454"/>
                    <a:pt x="209979" y="95695"/>
                  </a:cubicBezTo>
                  <a:cubicBezTo>
                    <a:pt x="205216" y="119508"/>
                    <a:pt x="210615" y="135764"/>
                    <a:pt x="216075" y="156211"/>
                  </a:cubicBezTo>
                  <a:cubicBezTo>
                    <a:pt x="224584" y="187770"/>
                    <a:pt x="181785" y="245810"/>
                    <a:pt x="148828" y="245111"/>
                  </a:cubicBezTo>
                  <a:cubicBezTo>
                    <a:pt x="134859" y="244794"/>
                    <a:pt x="127112" y="244159"/>
                    <a:pt x="117968" y="256414"/>
                  </a:cubicBezTo>
                  <a:cubicBezTo>
                    <a:pt x="106855" y="271337"/>
                    <a:pt x="98473" y="257748"/>
                    <a:pt x="90345" y="249429"/>
                  </a:cubicBezTo>
                  <a:cubicBezTo>
                    <a:pt x="72946" y="231649"/>
                    <a:pt x="55357" y="214060"/>
                    <a:pt x="37831" y="196343"/>
                  </a:cubicBezTo>
                  <a:lnTo>
                    <a:pt x="37831" y="196343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="" xmlns:a16="http://schemas.microsoft.com/office/drawing/2014/main" id="{90364891-3A14-44B1-8DD4-B0A49F81A35F}"/>
                </a:ext>
              </a:extLst>
            </p:cNvPr>
            <p:cNvSpPr/>
            <p:nvPr/>
          </p:nvSpPr>
          <p:spPr>
            <a:xfrm>
              <a:off x="5691314" y="6793834"/>
              <a:ext cx="439436" cy="572455"/>
            </a:xfrm>
            <a:custGeom>
              <a:avLst/>
              <a:gdLst>
                <a:gd name="connsiteX0" fmla="*/ 321627 w 439436"/>
                <a:gd name="connsiteY0" fmla="*/ 572455 h 572455"/>
                <a:gd name="connsiteX1" fmla="*/ 291655 w 439436"/>
                <a:gd name="connsiteY1" fmla="*/ 531688 h 572455"/>
                <a:gd name="connsiteX2" fmla="*/ 213932 w 439436"/>
                <a:gd name="connsiteY2" fmla="*/ 388939 h 572455"/>
                <a:gd name="connsiteX3" fmla="*/ 197295 w 439436"/>
                <a:gd name="connsiteY3" fmla="*/ 349061 h 572455"/>
                <a:gd name="connsiteX4" fmla="*/ 117665 w 439436"/>
                <a:gd name="connsiteY4" fmla="*/ 223775 h 572455"/>
                <a:gd name="connsiteX5" fmla="*/ 0 w 439436"/>
                <a:gd name="connsiteY5" fmla="*/ 0 h 572455"/>
                <a:gd name="connsiteX6" fmla="*/ 77597 w 439436"/>
                <a:gd name="connsiteY6" fmla="*/ 89726 h 572455"/>
                <a:gd name="connsiteX7" fmla="*/ 161226 w 439436"/>
                <a:gd name="connsiteY7" fmla="*/ 185484 h 572455"/>
                <a:gd name="connsiteX8" fmla="*/ 315595 w 439436"/>
                <a:gd name="connsiteY8" fmla="*/ 384685 h 572455"/>
                <a:gd name="connsiteX9" fmla="*/ 431990 w 439436"/>
                <a:gd name="connsiteY9" fmla="*/ 538673 h 572455"/>
                <a:gd name="connsiteX10" fmla="*/ 435864 w 439436"/>
                <a:gd name="connsiteY10" fmla="*/ 572455 h 572455"/>
                <a:gd name="connsiteX11" fmla="*/ 321564 w 439436"/>
                <a:gd name="connsiteY11" fmla="*/ 572455 h 57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9436" h="572455">
                  <a:moveTo>
                    <a:pt x="321627" y="572455"/>
                  </a:moveTo>
                  <a:cubicBezTo>
                    <a:pt x="317436" y="553913"/>
                    <a:pt x="304673" y="543118"/>
                    <a:pt x="291655" y="531688"/>
                  </a:cubicBezTo>
                  <a:cubicBezTo>
                    <a:pt x="249428" y="494540"/>
                    <a:pt x="213932" y="452947"/>
                    <a:pt x="213932" y="388939"/>
                  </a:cubicBezTo>
                  <a:cubicBezTo>
                    <a:pt x="213932" y="373508"/>
                    <a:pt x="209232" y="358142"/>
                    <a:pt x="197295" y="349061"/>
                  </a:cubicBezTo>
                  <a:cubicBezTo>
                    <a:pt x="156020" y="317756"/>
                    <a:pt x="140716" y="268352"/>
                    <a:pt x="117665" y="223775"/>
                  </a:cubicBezTo>
                  <a:cubicBezTo>
                    <a:pt x="80518" y="151766"/>
                    <a:pt x="48577" y="76835"/>
                    <a:pt x="0" y="0"/>
                  </a:cubicBezTo>
                  <a:cubicBezTo>
                    <a:pt x="49593" y="17590"/>
                    <a:pt x="56007" y="60769"/>
                    <a:pt x="77597" y="89726"/>
                  </a:cubicBezTo>
                  <a:cubicBezTo>
                    <a:pt x="113919" y="113157"/>
                    <a:pt x="134747" y="152146"/>
                    <a:pt x="161226" y="185484"/>
                  </a:cubicBezTo>
                  <a:cubicBezTo>
                    <a:pt x="213296" y="251207"/>
                    <a:pt x="255207" y="324931"/>
                    <a:pt x="315595" y="384685"/>
                  </a:cubicBezTo>
                  <a:cubicBezTo>
                    <a:pt x="360045" y="428691"/>
                    <a:pt x="406908" y="475427"/>
                    <a:pt x="431990" y="538673"/>
                  </a:cubicBezTo>
                  <a:cubicBezTo>
                    <a:pt x="436435" y="549849"/>
                    <a:pt x="443928" y="559945"/>
                    <a:pt x="435864" y="572455"/>
                  </a:cubicBezTo>
                  <a:cubicBezTo>
                    <a:pt x="397764" y="572455"/>
                    <a:pt x="359664" y="572455"/>
                    <a:pt x="321564" y="572455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="" xmlns:a16="http://schemas.microsoft.com/office/drawing/2014/main" id="{65DA8995-50BF-4F69-88AF-EFDC7AE6DA77}"/>
                </a:ext>
              </a:extLst>
            </p:cNvPr>
            <p:cNvSpPr/>
            <p:nvPr/>
          </p:nvSpPr>
          <p:spPr>
            <a:xfrm>
              <a:off x="889" y="686887"/>
              <a:ext cx="366159" cy="157468"/>
            </a:xfrm>
            <a:custGeom>
              <a:avLst/>
              <a:gdLst>
                <a:gd name="connsiteX0" fmla="*/ 127 w 366159"/>
                <a:gd name="connsiteY0" fmla="*/ 42223 h 157468"/>
                <a:gd name="connsiteX1" fmla="*/ 70993 w 366159"/>
                <a:gd name="connsiteY1" fmla="*/ 39493 h 157468"/>
                <a:gd name="connsiteX2" fmla="*/ 125159 w 366159"/>
                <a:gd name="connsiteY2" fmla="*/ 26920 h 157468"/>
                <a:gd name="connsiteX3" fmla="*/ 304800 w 366159"/>
                <a:gd name="connsiteY3" fmla="*/ 17712 h 157468"/>
                <a:gd name="connsiteX4" fmla="*/ 365824 w 366159"/>
                <a:gd name="connsiteY4" fmla="*/ 29269 h 157468"/>
                <a:gd name="connsiteX5" fmla="*/ 337947 w 366159"/>
                <a:gd name="connsiteY5" fmla="*/ 137982 h 157468"/>
                <a:gd name="connsiteX6" fmla="*/ 296418 w 366159"/>
                <a:gd name="connsiteY6" fmla="*/ 150809 h 157468"/>
                <a:gd name="connsiteX7" fmla="*/ 220536 w 366159"/>
                <a:gd name="connsiteY7" fmla="*/ 148459 h 157468"/>
                <a:gd name="connsiteX8" fmla="*/ 138113 w 366159"/>
                <a:gd name="connsiteY8" fmla="*/ 151190 h 157468"/>
                <a:gd name="connsiteX9" fmla="*/ 0 w 366159"/>
                <a:gd name="connsiteY9" fmla="*/ 99564 h 157468"/>
                <a:gd name="connsiteX10" fmla="*/ 0 w 366159"/>
                <a:gd name="connsiteY10" fmla="*/ 42287 h 15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59" h="157468">
                  <a:moveTo>
                    <a:pt x="127" y="42223"/>
                  </a:moveTo>
                  <a:cubicBezTo>
                    <a:pt x="23622" y="38096"/>
                    <a:pt x="46800" y="33270"/>
                    <a:pt x="70993" y="39493"/>
                  </a:cubicBezTo>
                  <a:cubicBezTo>
                    <a:pt x="90107" y="44382"/>
                    <a:pt x="109093" y="37397"/>
                    <a:pt x="125159" y="26920"/>
                  </a:cubicBezTo>
                  <a:cubicBezTo>
                    <a:pt x="183833" y="-11308"/>
                    <a:pt x="243840" y="-3561"/>
                    <a:pt x="304800" y="17712"/>
                  </a:cubicBezTo>
                  <a:cubicBezTo>
                    <a:pt x="330645" y="-7752"/>
                    <a:pt x="339789" y="-6037"/>
                    <a:pt x="365824" y="29269"/>
                  </a:cubicBezTo>
                  <a:cubicBezTo>
                    <a:pt x="369126" y="69020"/>
                    <a:pt x="347218" y="101723"/>
                    <a:pt x="337947" y="137982"/>
                  </a:cubicBezTo>
                  <a:cubicBezTo>
                    <a:pt x="333248" y="156270"/>
                    <a:pt x="312992" y="162620"/>
                    <a:pt x="296418" y="150809"/>
                  </a:cubicBezTo>
                  <a:cubicBezTo>
                    <a:pt x="270764" y="132521"/>
                    <a:pt x="248730" y="133600"/>
                    <a:pt x="220536" y="148459"/>
                  </a:cubicBezTo>
                  <a:cubicBezTo>
                    <a:pt x="196088" y="161286"/>
                    <a:pt x="163640" y="158746"/>
                    <a:pt x="138113" y="151190"/>
                  </a:cubicBezTo>
                  <a:cubicBezTo>
                    <a:pt x="91377" y="137347"/>
                    <a:pt x="38037" y="140903"/>
                    <a:pt x="0" y="99564"/>
                  </a:cubicBezTo>
                  <a:cubicBezTo>
                    <a:pt x="0" y="80450"/>
                    <a:pt x="0" y="61400"/>
                    <a:pt x="0" y="42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="" xmlns:a16="http://schemas.microsoft.com/office/drawing/2014/main" id="{6B38CFC6-E964-41BF-AF18-B2DB9CCD9624}"/>
                </a:ext>
              </a:extLst>
            </p:cNvPr>
            <p:cNvSpPr/>
            <p:nvPr/>
          </p:nvSpPr>
          <p:spPr>
            <a:xfrm>
              <a:off x="11943555" y="4971201"/>
              <a:ext cx="247428" cy="309230"/>
            </a:xfrm>
            <a:custGeom>
              <a:avLst/>
              <a:gdLst>
                <a:gd name="connsiteX0" fmla="*/ 247429 w 247428"/>
                <a:gd name="connsiteY0" fmla="*/ 309230 h 309230"/>
                <a:gd name="connsiteX1" fmla="*/ 159291 w 247428"/>
                <a:gd name="connsiteY1" fmla="*/ 213281 h 309230"/>
                <a:gd name="connsiteX2" fmla="*/ 89886 w 247428"/>
                <a:gd name="connsiteY2" fmla="*/ 180579 h 309230"/>
                <a:gd name="connsiteX3" fmla="*/ 7208 w 247428"/>
                <a:gd name="connsiteY3" fmla="*/ 237158 h 309230"/>
                <a:gd name="connsiteX4" fmla="*/ 3652 w 247428"/>
                <a:gd name="connsiteY4" fmla="*/ 194676 h 309230"/>
                <a:gd name="connsiteX5" fmla="*/ 95029 w 247428"/>
                <a:gd name="connsiteY5" fmla="*/ 137335 h 309230"/>
                <a:gd name="connsiteX6" fmla="*/ 87980 w 247428"/>
                <a:gd name="connsiteY6" fmla="*/ 104759 h 309230"/>
                <a:gd name="connsiteX7" fmla="*/ 79852 w 247428"/>
                <a:gd name="connsiteY7" fmla="*/ 88249 h 309230"/>
                <a:gd name="connsiteX8" fmla="*/ 71026 w 247428"/>
                <a:gd name="connsiteY8" fmla="*/ 49451 h 309230"/>
                <a:gd name="connsiteX9" fmla="*/ 79408 w 247428"/>
                <a:gd name="connsiteY9" fmla="*/ 9699 h 309230"/>
                <a:gd name="connsiteX10" fmla="*/ 116619 w 247428"/>
                <a:gd name="connsiteY10" fmla="*/ 809 h 309230"/>
                <a:gd name="connsiteX11" fmla="*/ 247365 w 247428"/>
                <a:gd name="connsiteY11" fmla="*/ 71930 h 309230"/>
                <a:gd name="connsiteX12" fmla="*/ 247365 w 247428"/>
                <a:gd name="connsiteY12" fmla="*/ 309230 h 30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428" h="309230">
                  <a:moveTo>
                    <a:pt x="247429" y="309230"/>
                  </a:moveTo>
                  <a:cubicBezTo>
                    <a:pt x="213838" y="282052"/>
                    <a:pt x="168499" y="269670"/>
                    <a:pt x="159291" y="213281"/>
                  </a:cubicBezTo>
                  <a:cubicBezTo>
                    <a:pt x="154147" y="181722"/>
                    <a:pt x="120112" y="174737"/>
                    <a:pt x="89886" y="180579"/>
                  </a:cubicBezTo>
                  <a:cubicBezTo>
                    <a:pt x="54388" y="187500"/>
                    <a:pt x="29561" y="209344"/>
                    <a:pt x="7208" y="237158"/>
                  </a:cubicBezTo>
                  <a:cubicBezTo>
                    <a:pt x="-8032" y="219314"/>
                    <a:pt x="6001" y="206995"/>
                    <a:pt x="3652" y="194676"/>
                  </a:cubicBezTo>
                  <a:cubicBezTo>
                    <a:pt x="31465" y="170800"/>
                    <a:pt x="60294" y="148575"/>
                    <a:pt x="95029" y="137335"/>
                  </a:cubicBezTo>
                  <a:cubicBezTo>
                    <a:pt x="99411" y="124889"/>
                    <a:pt x="116365" y="109776"/>
                    <a:pt x="87980" y="104759"/>
                  </a:cubicBezTo>
                  <a:cubicBezTo>
                    <a:pt x="81630" y="103616"/>
                    <a:pt x="79916" y="95298"/>
                    <a:pt x="79852" y="88249"/>
                  </a:cubicBezTo>
                  <a:cubicBezTo>
                    <a:pt x="76995" y="75295"/>
                    <a:pt x="75407" y="61770"/>
                    <a:pt x="71026" y="49451"/>
                  </a:cubicBezTo>
                  <a:cubicBezTo>
                    <a:pt x="65247" y="33449"/>
                    <a:pt x="67470" y="21129"/>
                    <a:pt x="79408" y="9699"/>
                  </a:cubicBezTo>
                  <a:cubicBezTo>
                    <a:pt x="90647" y="-1032"/>
                    <a:pt x="101379" y="-778"/>
                    <a:pt x="116619" y="809"/>
                  </a:cubicBezTo>
                  <a:cubicBezTo>
                    <a:pt x="169578" y="6334"/>
                    <a:pt x="206154" y="43418"/>
                    <a:pt x="247365" y="71930"/>
                  </a:cubicBezTo>
                  <a:cubicBezTo>
                    <a:pt x="247365" y="151051"/>
                    <a:pt x="247365" y="230109"/>
                    <a:pt x="247365" y="30923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="" xmlns:a16="http://schemas.microsoft.com/office/drawing/2014/main" id="{A5ACABBB-F013-4901-BA58-2713C55FF28F}"/>
                </a:ext>
              </a:extLst>
            </p:cNvPr>
            <p:cNvSpPr/>
            <p:nvPr/>
          </p:nvSpPr>
          <p:spPr>
            <a:xfrm>
              <a:off x="9786640" y="2159"/>
              <a:ext cx="515672" cy="532036"/>
            </a:xfrm>
            <a:custGeom>
              <a:avLst/>
              <a:gdLst>
                <a:gd name="connsiteX0" fmla="*/ 293286 w 515672"/>
                <a:gd name="connsiteY0" fmla="*/ 368175 h 532036"/>
                <a:gd name="connsiteX1" fmla="*/ 209340 w 515672"/>
                <a:gd name="connsiteY1" fmla="*/ 253684 h 532036"/>
                <a:gd name="connsiteX2" fmla="*/ 88753 w 515672"/>
                <a:gd name="connsiteY2" fmla="*/ 106554 h 532036"/>
                <a:gd name="connsiteX3" fmla="*/ 72306 w 515672"/>
                <a:gd name="connsiteY3" fmla="*/ 98171 h 532036"/>
                <a:gd name="connsiteX4" fmla="*/ 11917 w 515672"/>
                <a:gd name="connsiteY4" fmla="*/ 45784 h 532036"/>
                <a:gd name="connsiteX5" fmla="*/ 24110 w 515672"/>
                <a:gd name="connsiteY5" fmla="*/ 14288 h 532036"/>
                <a:gd name="connsiteX6" fmla="*/ 49446 w 515672"/>
                <a:gd name="connsiteY6" fmla="*/ 0 h 532036"/>
                <a:gd name="connsiteX7" fmla="*/ 118026 w 515672"/>
                <a:gd name="connsiteY7" fmla="*/ 0 h 532036"/>
                <a:gd name="connsiteX8" fmla="*/ 209403 w 515672"/>
                <a:gd name="connsiteY8" fmla="*/ 154115 h 532036"/>
                <a:gd name="connsiteX9" fmla="*/ 245916 w 515672"/>
                <a:gd name="connsiteY9" fmla="*/ 214758 h 532036"/>
                <a:gd name="connsiteX10" fmla="*/ 346626 w 515672"/>
                <a:gd name="connsiteY10" fmla="*/ 343727 h 532036"/>
                <a:gd name="connsiteX11" fmla="*/ 407523 w 515672"/>
                <a:gd name="connsiteY11" fmla="*/ 409259 h 532036"/>
                <a:gd name="connsiteX12" fmla="*/ 453306 w 515672"/>
                <a:gd name="connsiteY12" fmla="*/ 482856 h 532036"/>
                <a:gd name="connsiteX13" fmla="*/ 514203 w 515672"/>
                <a:gd name="connsiteY13" fmla="*/ 515623 h 532036"/>
                <a:gd name="connsiteX14" fmla="*/ 506710 w 515672"/>
                <a:gd name="connsiteY14" fmla="*/ 531942 h 532036"/>
                <a:gd name="connsiteX15" fmla="*/ 407713 w 515672"/>
                <a:gd name="connsiteY15" fmla="*/ 490984 h 532036"/>
                <a:gd name="connsiteX16" fmla="*/ 361929 w 515672"/>
                <a:gd name="connsiteY16" fmla="*/ 433707 h 532036"/>
                <a:gd name="connsiteX17" fmla="*/ 361929 w 515672"/>
                <a:gd name="connsiteY17" fmla="*/ 433707 h 532036"/>
                <a:gd name="connsiteX18" fmla="*/ 293413 w 515672"/>
                <a:gd name="connsiteY18" fmla="*/ 368175 h 53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5672" h="532036">
                  <a:moveTo>
                    <a:pt x="293286" y="368175"/>
                  </a:moveTo>
                  <a:cubicBezTo>
                    <a:pt x="265283" y="330011"/>
                    <a:pt x="237342" y="291847"/>
                    <a:pt x="209340" y="253684"/>
                  </a:cubicBezTo>
                  <a:cubicBezTo>
                    <a:pt x="167937" y="205741"/>
                    <a:pt x="121138" y="163005"/>
                    <a:pt x="88753" y="106554"/>
                  </a:cubicBezTo>
                  <a:cubicBezTo>
                    <a:pt x="85451" y="100775"/>
                    <a:pt x="76815" y="103252"/>
                    <a:pt x="72306" y="98171"/>
                  </a:cubicBezTo>
                  <a:cubicBezTo>
                    <a:pt x="48875" y="85090"/>
                    <a:pt x="29190" y="66739"/>
                    <a:pt x="11917" y="45784"/>
                  </a:cubicBezTo>
                  <a:cubicBezTo>
                    <a:pt x="-2560" y="28258"/>
                    <a:pt x="-9291" y="11811"/>
                    <a:pt x="24110" y="14288"/>
                  </a:cubicBezTo>
                  <a:cubicBezTo>
                    <a:pt x="34904" y="15113"/>
                    <a:pt x="42905" y="8700"/>
                    <a:pt x="49446" y="0"/>
                  </a:cubicBezTo>
                  <a:cubicBezTo>
                    <a:pt x="72306" y="0"/>
                    <a:pt x="95166" y="0"/>
                    <a:pt x="118026" y="0"/>
                  </a:cubicBezTo>
                  <a:cubicBezTo>
                    <a:pt x="134980" y="60579"/>
                    <a:pt x="161016" y="113856"/>
                    <a:pt x="209403" y="154115"/>
                  </a:cubicBezTo>
                  <a:cubicBezTo>
                    <a:pt x="226166" y="168085"/>
                    <a:pt x="236771" y="192850"/>
                    <a:pt x="245916" y="214758"/>
                  </a:cubicBezTo>
                  <a:cubicBezTo>
                    <a:pt x="268267" y="268289"/>
                    <a:pt x="307003" y="306262"/>
                    <a:pt x="346626" y="343727"/>
                  </a:cubicBezTo>
                  <a:cubicBezTo>
                    <a:pt x="361740" y="371096"/>
                    <a:pt x="389806" y="384621"/>
                    <a:pt x="407523" y="409259"/>
                  </a:cubicBezTo>
                  <a:cubicBezTo>
                    <a:pt x="425684" y="431675"/>
                    <a:pt x="440860" y="456313"/>
                    <a:pt x="453306" y="482856"/>
                  </a:cubicBezTo>
                  <a:cubicBezTo>
                    <a:pt x="471594" y="498096"/>
                    <a:pt x="493184" y="506224"/>
                    <a:pt x="514203" y="515623"/>
                  </a:cubicBezTo>
                  <a:cubicBezTo>
                    <a:pt x="517949" y="524386"/>
                    <a:pt x="514203" y="529148"/>
                    <a:pt x="506710" y="531942"/>
                  </a:cubicBezTo>
                  <a:cubicBezTo>
                    <a:pt x="468038" y="534165"/>
                    <a:pt x="443591" y="496572"/>
                    <a:pt x="407713" y="490984"/>
                  </a:cubicBezTo>
                  <a:cubicBezTo>
                    <a:pt x="399267" y="465584"/>
                    <a:pt x="379964" y="450281"/>
                    <a:pt x="361929" y="433707"/>
                  </a:cubicBezTo>
                  <a:lnTo>
                    <a:pt x="361929" y="433707"/>
                  </a:lnTo>
                  <a:cubicBezTo>
                    <a:pt x="334054" y="417959"/>
                    <a:pt x="321480" y="383732"/>
                    <a:pt x="293413" y="3681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="" xmlns:a16="http://schemas.microsoft.com/office/drawing/2014/main" id="{1C744C33-1AD6-4A5D-B2B7-61BFA9B23903}"/>
                </a:ext>
              </a:extLst>
            </p:cNvPr>
            <p:cNvSpPr/>
            <p:nvPr/>
          </p:nvSpPr>
          <p:spPr>
            <a:xfrm>
              <a:off x="1650" y="4403238"/>
              <a:ext cx="171003" cy="433213"/>
            </a:xfrm>
            <a:custGeom>
              <a:avLst/>
              <a:gdLst>
                <a:gd name="connsiteX0" fmla="*/ 91504 w 171003"/>
                <a:gd name="connsiteY0" fmla="*/ 360047 h 433213"/>
                <a:gd name="connsiteX1" fmla="*/ 29210 w 171003"/>
                <a:gd name="connsiteY1" fmla="*/ 225363 h 433213"/>
                <a:gd name="connsiteX2" fmla="*/ 0 w 171003"/>
                <a:gd name="connsiteY2" fmla="*/ 188215 h 433213"/>
                <a:gd name="connsiteX3" fmla="*/ 0 w 171003"/>
                <a:gd name="connsiteY3" fmla="*/ 0 h 433213"/>
                <a:gd name="connsiteX4" fmla="*/ 78232 w 171003"/>
                <a:gd name="connsiteY4" fmla="*/ 69914 h 433213"/>
                <a:gd name="connsiteX5" fmla="*/ 120079 w 171003"/>
                <a:gd name="connsiteY5" fmla="*/ 199137 h 433213"/>
                <a:gd name="connsiteX6" fmla="*/ 157163 w 171003"/>
                <a:gd name="connsiteY6" fmla="*/ 237364 h 433213"/>
                <a:gd name="connsiteX7" fmla="*/ 168085 w 171003"/>
                <a:gd name="connsiteY7" fmla="*/ 268289 h 433213"/>
                <a:gd name="connsiteX8" fmla="*/ 145860 w 171003"/>
                <a:gd name="connsiteY8" fmla="*/ 262510 h 433213"/>
                <a:gd name="connsiteX9" fmla="*/ 129032 w 171003"/>
                <a:gd name="connsiteY9" fmla="*/ 262891 h 433213"/>
                <a:gd name="connsiteX10" fmla="*/ 130747 w 171003"/>
                <a:gd name="connsiteY10" fmla="*/ 281688 h 433213"/>
                <a:gd name="connsiteX11" fmla="*/ 155131 w 171003"/>
                <a:gd name="connsiteY11" fmla="*/ 416244 h 433213"/>
                <a:gd name="connsiteX12" fmla="*/ 136208 w 171003"/>
                <a:gd name="connsiteY12" fmla="*/ 428691 h 433213"/>
                <a:gd name="connsiteX13" fmla="*/ 91567 w 171003"/>
                <a:gd name="connsiteY13" fmla="*/ 360047 h 4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003" h="433213">
                  <a:moveTo>
                    <a:pt x="91504" y="360047"/>
                  </a:moveTo>
                  <a:cubicBezTo>
                    <a:pt x="70866" y="315025"/>
                    <a:pt x="51054" y="269622"/>
                    <a:pt x="29210" y="225363"/>
                  </a:cubicBezTo>
                  <a:cubicBezTo>
                    <a:pt x="22289" y="211393"/>
                    <a:pt x="9906" y="200534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ubicBezTo>
                    <a:pt x="41275" y="3683"/>
                    <a:pt x="65786" y="26035"/>
                    <a:pt x="78232" y="69914"/>
                  </a:cubicBezTo>
                  <a:cubicBezTo>
                    <a:pt x="90551" y="113348"/>
                    <a:pt x="119698" y="149925"/>
                    <a:pt x="120079" y="199137"/>
                  </a:cubicBezTo>
                  <a:cubicBezTo>
                    <a:pt x="120206" y="218949"/>
                    <a:pt x="144526" y="224537"/>
                    <a:pt x="157163" y="237364"/>
                  </a:cubicBezTo>
                  <a:cubicBezTo>
                    <a:pt x="165100" y="245492"/>
                    <a:pt x="176403" y="255779"/>
                    <a:pt x="168085" y="268289"/>
                  </a:cubicBezTo>
                  <a:cubicBezTo>
                    <a:pt x="160528" y="279719"/>
                    <a:pt x="152908" y="266575"/>
                    <a:pt x="145860" y="262510"/>
                  </a:cubicBezTo>
                  <a:cubicBezTo>
                    <a:pt x="140018" y="259145"/>
                    <a:pt x="133985" y="256033"/>
                    <a:pt x="129032" y="262891"/>
                  </a:cubicBezTo>
                  <a:cubicBezTo>
                    <a:pt x="124524" y="269178"/>
                    <a:pt x="127254" y="275782"/>
                    <a:pt x="130747" y="281688"/>
                  </a:cubicBezTo>
                  <a:cubicBezTo>
                    <a:pt x="155004" y="323090"/>
                    <a:pt x="141859" y="372239"/>
                    <a:pt x="155131" y="416244"/>
                  </a:cubicBezTo>
                  <a:cubicBezTo>
                    <a:pt x="160592" y="434406"/>
                    <a:pt x="151194" y="437009"/>
                    <a:pt x="136208" y="428691"/>
                  </a:cubicBezTo>
                  <a:cubicBezTo>
                    <a:pt x="109728" y="413959"/>
                    <a:pt x="104902" y="384050"/>
                    <a:pt x="91567" y="360047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="" xmlns:a16="http://schemas.microsoft.com/office/drawing/2014/main" id="{E4C7BD1D-2F33-4CD4-B4F7-F21BADDCB256}"/>
                </a:ext>
              </a:extLst>
            </p:cNvPr>
            <p:cNvSpPr/>
            <p:nvPr/>
          </p:nvSpPr>
          <p:spPr>
            <a:xfrm>
              <a:off x="1015" y="711449"/>
              <a:ext cx="647572" cy="234427"/>
            </a:xfrm>
            <a:custGeom>
              <a:avLst/>
              <a:gdLst>
                <a:gd name="connsiteX0" fmla="*/ 0 w 647572"/>
                <a:gd name="connsiteY0" fmla="*/ 74938 h 234427"/>
                <a:gd name="connsiteX1" fmla="*/ 128270 w 647572"/>
                <a:gd name="connsiteY1" fmla="*/ 110054 h 234427"/>
                <a:gd name="connsiteX2" fmla="*/ 224600 w 647572"/>
                <a:gd name="connsiteY2" fmla="*/ 105926 h 234427"/>
                <a:gd name="connsiteX3" fmla="*/ 293243 w 647572"/>
                <a:gd name="connsiteY3" fmla="*/ 103386 h 234427"/>
                <a:gd name="connsiteX4" fmla="*/ 326200 w 647572"/>
                <a:gd name="connsiteY4" fmla="*/ 84273 h 234427"/>
                <a:gd name="connsiteX5" fmla="*/ 350393 w 647572"/>
                <a:gd name="connsiteY5" fmla="*/ 9406 h 234427"/>
                <a:gd name="connsiteX6" fmla="*/ 386525 w 647572"/>
                <a:gd name="connsiteY6" fmla="*/ 10676 h 234427"/>
                <a:gd name="connsiteX7" fmla="*/ 442468 w 647572"/>
                <a:gd name="connsiteY7" fmla="*/ 91575 h 234427"/>
                <a:gd name="connsiteX8" fmla="*/ 498030 w 647572"/>
                <a:gd name="connsiteY8" fmla="*/ 147392 h 234427"/>
                <a:gd name="connsiteX9" fmla="*/ 617284 w 647572"/>
                <a:gd name="connsiteY9" fmla="*/ 187905 h 234427"/>
                <a:gd name="connsiteX10" fmla="*/ 647573 w 647572"/>
                <a:gd name="connsiteY10" fmla="*/ 230387 h 234427"/>
                <a:gd name="connsiteX11" fmla="*/ 622491 w 647572"/>
                <a:gd name="connsiteY11" fmla="*/ 230133 h 234427"/>
                <a:gd name="connsiteX12" fmla="*/ 515048 w 647572"/>
                <a:gd name="connsiteY12" fmla="*/ 217433 h 234427"/>
                <a:gd name="connsiteX13" fmla="*/ 500888 w 647572"/>
                <a:gd name="connsiteY13" fmla="*/ 221052 h 234427"/>
                <a:gd name="connsiteX14" fmla="*/ 381826 w 647572"/>
                <a:gd name="connsiteY14" fmla="*/ 196541 h 234427"/>
                <a:gd name="connsiteX15" fmla="*/ 333121 w 647572"/>
                <a:gd name="connsiteY15" fmla="*/ 208606 h 234427"/>
                <a:gd name="connsiteX16" fmla="*/ 259017 w 647572"/>
                <a:gd name="connsiteY16" fmla="*/ 205749 h 234427"/>
                <a:gd name="connsiteX17" fmla="*/ 253683 w 647572"/>
                <a:gd name="connsiteY17" fmla="*/ 190890 h 234427"/>
                <a:gd name="connsiteX18" fmla="*/ 209487 w 647572"/>
                <a:gd name="connsiteY18" fmla="*/ 144662 h 234427"/>
                <a:gd name="connsiteX19" fmla="*/ 139510 w 647572"/>
                <a:gd name="connsiteY19" fmla="*/ 159584 h 234427"/>
                <a:gd name="connsiteX20" fmla="*/ 0 w 647572"/>
                <a:gd name="connsiteY20" fmla="*/ 83066 h 234427"/>
                <a:gd name="connsiteX21" fmla="*/ 0 w 647572"/>
                <a:gd name="connsiteY21" fmla="*/ 74875 h 2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72" h="234427">
                  <a:moveTo>
                    <a:pt x="0" y="74938"/>
                  </a:moveTo>
                  <a:cubicBezTo>
                    <a:pt x="42228" y="88654"/>
                    <a:pt x="86487" y="91575"/>
                    <a:pt x="128270" y="110054"/>
                  </a:cubicBezTo>
                  <a:cubicBezTo>
                    <a:pt x="158115" y="123262"/>
                    <a:pt x="194310" y="120912"/>
                    <a:pt x="224600" y="105926"/>
                  </a:cubicBezTo>
                  <a:cubicBezTo>
                    <a:pt x="248730" y="93988"/>
                    <a:pt x="270002" y="90496"/>
                    <a:pt x="293243" y="103386"/>
                  </a:cubicBezTo>
                  <a:cubicBezTo>
                    <a:pt x="313309" y="114499"/>
                    <a:pt x="328105" y="108403"/>
                    <a:pt x="326200" y="84273"/>
                  </a:cubicBezTo>
                  <a:cubicBezTo>
                    <a:pt x="323723" y="54047"/>
                    <a:pt x="354584" y="38679"/>
                    <a:pt x="350393" y="9406"/>
                  </a:cubicBezTo>
                  <a:cubicBezTo>
                    <a:pt x="362966" y="-7295"/>
                    <a:pt x="374777" y="1532"/>
                    <a:pt x="386525" y="10676"/>
                  </a:cubicBezTo>
                  <a:cubicBezTo>
                    <a:pt x="413004" y="31377"/>
                    <a:pt x="431102" y="59127"/>
                    <a:pt x="442468" y="91575"/>
                  </a:cubicBezTo>
                  <a:cubicBezTo>
                    <a:pt x="452565" y="120595"/>
                    <a:pt x="469900" y="137486"/>
                    <a:pt x="498030" y="147392"/>
                  </a:cubicBezTo>
                  <a:cubicBezTo>
                    <a:pt x="537655" y="161426"/>
                    <a:pt x="575183" y="182317"/>
                    <a:pt x="617284" y="187905"/>
                  </a:cubicBezTo>
                  <a:cubicBezTo>
                    <a:pt x="640842" y="191017"/>
                    <a:pt x="638683" y="215210"/>
                    <a:pt x="647573" y="230387"/>
                  </a:cubicBezTo>
                  <a:cubicBezTo>
                    <a:pt x="639191" y="235657"/>
                    <a:pt x="630809" y="235975"/>
                    <a:pt x="622491" y="230133"/>
                  </a:cubicBezTo>
                  <a:cubicBezTo>
                    <a:pt x="588709" y="206447"/>
                    <a:pt x="551244" y="217687"/>
                    <a:pt x="515048" y="217433"/>
                  </a:cubicBezTo>
                  <a:cubicBezTo>
                    <a:pt x="510223" y="217433"/>
                    <a:pt x="502730" y="222957"/>
                    <a:pt x="500888" y="221052"/>
                  </a:cubicBezTo>
                  <a:cubicBezTo>
                    <a:pt x="466154" y="184413"/>
                    <a:pt x="419037" y="218576"/>
                    <a:pt x="381826" y="196541"/>
                  </a:cubicBezTo>
                  <a:cubicBezTo>
                    <a:pt x="363030" y="185429"/>
                    <a:pt x="344043" y="195970"/>
                    <a:pt x="333121" y="208606"/>
                  </a:cubicBezTo>
                  <a:cubicBezTo>
                    <a:pt x="305499" y="240356"/>
                    <a:pt x="282956" y="228101"/>
                    <a:pt x="259017" y="205749"/>
                  </a:cubicBezTo>
                  <a:cubicBezTo>
                    <a:pt x="256222" y="201177"/>
                    <a:pt x="253365" y="196478"/>
                    <a:pt x="253683" y="190890"/>
                  </a:cubicBezTo>
                  <a:cubicBezTo>
                    <a:pt x="256159" y="147138"/>
                    <a:pt x="250444" y="141169"/>
                    <a:pt x="209487" y="144662"/>
                  </a:cubicBezTo>
                  <a:cubicBezTo>
                    <a:pt x="185611" y="146694"/>
                    <a:pt x="163513" y="156600"/>
                    <a:pt x="139510" y="159584"/>
                  </a:cubicBezTo>
                  <a:cubicBezTo>
                    <a:pt x="75819" y="167458"/>
                    <a:pt x="35687" y="131199"/>
                    <a:pt x="0" y="83066"/>
                  </a:cubicBezTo>
                  <a:cubicBezTo>
                    <a:pt x="0" y="80336"/>
                    <a:pt x="0" y="77605"/>
                    <a:pt x="0" y="748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="" xmlns:a16="http://schemas.microsoft.com/office/drawing/2014/main" id="{9C39A47D-418A-43A1-946B-72E7AAEDE865}"/>
                </a:ext>
              </a:extLst>
            </p:cNvPr>
            <p:cNvSpPr/>
            <p:nvPr/>
          </p:nvSpPr>
          <p:spPr>
            <a:xfrm>
              <a:off x="5765280" y="6821076"/>
              <a:ext cx="392378" cy="545213"/>
            </a:xfrm>
            <a:custGeom>
              <a:avLst/>
              <a:gdLst>
                <a:gd name="connsiteX0" fmla="*/ 361962 w 392378"/>
                <a:gd name="connsiteY0" fmla="*/ 545214 h 545213"/>
                <a:gd name="connsiteX1" fmla="*/ 294335 w 392378"/>
                <a:gd name="connsiteY1" fmla="*/ 449455 h 545213"/>
                <a:gd name="connsiteX2" fmla="*/ 127329 w 392378"/>
                <a:gd name="connsiteY2" fmla="*/ 252287 h 545213"/>
                <a:gd name="connsiteX3" fmla="*/ 31571 w 392378"/>
                <a:gd name="connsiteY3" fmla="*/ 123826 h 545213"/>
                <a:gd name="connsiteX4" fmla="*/ 3758 w 392378"/>
                <a:gd name="connsiteY4" fmla="*/ 62548 h 545213"/>
                <a:gd name="connsiteX5" fmla="*/ 3886 w 392378"/>
                <a:gd name="connsiteY5" fmla="*/ 5270 h 545213"/>
                <a:gd name="connsiteX6" fmla="*/ 14554 w 392378"/>
                <a:gd name="connsiteY6" fmla="*/ 0 h 545213"/>
                <a:gd name="connsiteX7" fmla="*/ 39255 w 392378"/>
                <a:gd name="connsiteY7" fmla="*/ 16954 h 545213"/>
                <a:gd name="connsiteX8" fmla="*/ 150951 w 392378"/>
                <a:gd name="connsiteY8" fmla="*/ 168466 h 545213"/>
                <a:gd name="connsiteX9" fmla="*/ 293255 w 392378"/>
                <a:gd name="connsiteY9" fmla="*/ 301816 h 545213"/>
                <a:gd name="connsiteX10" fmla="*/ 304621 w 392378"/>
                <a:gd name="connsiteY10" fmla="*/ 324994 h 545213"/>
                <a:gd name="connsiteX11" fmla="*/ 369392 w 392378"/>
                <a:gd name="connsiteY11" fmla="*/ 471616 h 545213"/>
                <a:gd name="connsiteX12" fmla="*/ 392379 w 392378"/>
                <a:gd name="connsiteY12" fmla="*/ 545214 h 545213"/>
                <a:gd name="connsiteX13" fmla="*/ 361898 w 392378"/>
                <a:gd name="connsiteY13" fmla="*/ 545214 h 54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378" h="545213">
                  <a:moveTo>
                    <a:pt x="361962" y="545214"/>
                  </a:moveTo>
                  <a:cubicBezTo>
                    <a:pt x="329704" y="521654"/>
                    <a:pt x="319417" y="480126"/>
                    <a:pt x="294335" y="449455"/>
                  </a:cubicBezTo>
                  <a:cubicBezTo>
                    <a:pt x="239851" y="382779"/>
                    <a:pt x="176986" y="324740"/>
                    <a:pt x="127329" y="252287"/>
                  </a:cubicBezTo>
                  <a:cubicBezTo>
                    <a:pt x="97548" y="208789"/>
                    <a:pt x="73862" y="157925"/>
                    <a:pt x="31571" y="123826"/>
                  </a:cubicBezTo>
                  <a:cubicBezTo>
                    <a:pt x="13918" y="109601"/>
                    <a:pt x="10680" y="84264"/>
                    <a:pt x="3758" y="62548"/>
                  </a:cubicBezTo>
                  <a:cubicBezTo>
                    <a:pt x="4076" y="43434"/>
                    <a:pt x="-4941" y="24320"/>
                    <a:pt x="3886" y="5270"/>
                  </a:cubicBezTo>
                  <a:cubicBezTo>
                    <a:pt x="6743" y="1905"/>
                    <a:pt x="10299" y="190"/>
                    <a:pt x="14554" y="0"/>
                  </a:cubicBezTo>
                  <a:cubicBezTo>
                    <a:pt x="25539" y="1079"/>
                    <a:pt x="31444" y="10668"/>
                    <a:pt x="39255" y="16954"/>
                  </a:cubicBezTo>
                  <a:cubicBezTo>
                    <a:pt x="52907" y="87249"/>
                    <a:pt x="108661" y="123064"/>
                    <a:pt x="150951" y="168466"/>
                  </a:cubicBezTo>
                  <a:cubicBezTo>
                    <a:pt x="195338" y="216091"/>
                    <a:pt x="238645" y="266383"/>
                    <a:pt x="293255" y="301816"/>
                  </a:cubicBezTo>
                  <a:cubicBezTo>
                    <a:pt x="301510" y="307215"/>
                    <a:pt x="303161" y="315660"/>
                    <a:pt x="304621" y="324994"/>
                  </a:cubicBezTo>
                  <a:cubicBezTo>
                    <a:pt x="313321" y="380366"/>
                    <a:pt x="352373" y="420372"/>
                    <a:pt x="369392" y="471616"/>
                  </a:cubicBezTo>
                  <a:cubicBezTo>
                    <a:pt x="371169" y="498287"/>
                    <a:pt x="380948" y="522036"/>
                    <a:pt x="392379" y="545214"/>
                  </a:cubicBezTo>
                  <a:cubicBezTo>
                    <a:pt x="382218" y="545214"/>
                    <a:pt x="372058" y="545214"/>
                    <a:pt x="361898" y="54521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="" xmlns:a16="http://schemas.microsoft.com/office/drawing/2014/main" id="{AC482AC2-A960-4156-B798-04F452C50C3D}"/>
                </a:ext>
              </a:extLst>
            </p:cNvPr>
            <p:cNvSpPr/>
            <p:nvPr/>
          </p:nvSpPr>
          <p:spPr>
            <a:xfrm>
              <a:off x="12046623" y="1508005"/>
              <a:ext cx="143789" cy="499175"/>
            </a:xfrm>
            <a:custGeom>
              <a:avLst/>
              <a:gdLst>
                <a:gd name="connsiteX0" fmla="*/ 6566 w 143789"/>
                <a:gd name="connsiteY0" fmla="*/ 64 h 499175"/>
                <a:gd name="connsiteX1" fmla="*/ 57810 w 143789"/>
                <a:gd name="connsiteY1" fmla="*/ 177737 h 499175"/>
                <a:gd name="connsiteX2" fmla="*/ 72606 w 143789"/>
                <a:gd name="connsiteY2" fmla="*/ 203138 h 499175"/>
                <a:gd name="connsiteX3" fmla="*/ 90196 w 143789"/>
                <a:gd name="connsiteY3" fmla="*/ 179706 h 499175"/>
                <a:gd name="connsiteX4" fmla="*/ 91020 w 143789"/>
                <a:gd name="connsiteY4" fmla="*/ 144209 h 499175"/>
                <a:gd name="connsiteX5" fmla="*/ 143726 w 143789"/>
                <a:gd name="connsiteY5" fmla="*/ 65469 h 499175"/>
                <a:gd name="connsiteX6" fmla="*/ 143789 w 143789"/>
                <a:gd name="connsiteY6" fmla="*/ 499176 h 499175"/>
                <a:gd name="connsiteX7" fmla="*/ 110388 w 143789"/>
                <a:gd name="connsiteY7" fmla="*/ 451297 h 499175"/>
                <a:gd name="connsiteX8" fmla="*/ 60287 w 143789"/>
                <a:gd name="connsiteY8" fmla="*/ 285624 h 499175"/>
                <a:gd name="connsiteX9" fmla="*/ 44729 w 143789"/>
                <a:gd name="connsiteY9" fmla="*/ 211392 h 499175"/>
                <a:gd name="connsiteX10" fmla="*/ 11772 w 143789"/>
                <a:gd name="connsiteY10" fmla="*/ 106427 h 499175"/>
                <a:gd name="connsiteX11" fmla="*/ 1232 w 143789"/>
                <a:gd name="connsiteY11" fmla="*/ 56706 h 499175"/>
                <a:gd name="connsiteX12" fmla="*/ 6502 w 143789"/>
                <a:gd name="connsiteY12" fmla="*/ 0 h 49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789" h="499175">
                  <a:moveTo>
                    <a:pt x="6566" y="64"/>
                  </a:moveTo>
                  <a:cubicBezTo>
                    <a:pt x="13360" y="62675"/>
                    <a:pt x="43078" y="117730"/>
                    <a:pt x="57810" y="177737"/>
                  </a:cubicBezTo>
                  <a:cubicBezTo>
                    <a:pt x="60287" y="187707"/>
                    <a:pt x="60159" y="202312"/>
                    <a:pt x="72606" y="203138"/>
                  </a:cubicBezTo>
                  <a:cubicBezTo>
                    <a:pt x="85370" y="204026"/>
                    <a:pt x="85814" y="188850"/>
                    <a:pt x="90196" y="179706"/>
                  </a:cubicBezTo>
                  <a:cubicBezTo>
                    <a:pt x="95656" y="168276"/>
                    <a:pt x="94322" y="156719"/>
                    <a:pt x="91020" y="144209"/>
                  </a:cubicBezTo>
                  <a:cubicBezTo>
                    <a:pt x="73621" y="77915"/>
                    <a:pt x="81559" y="66421"/>
                    <a:pt x="143726" y="65469"/>
                  </a:cubicBezTo>
                  <a:cubicBezTo>
                    <a:pt x="143726" y="210059"/>
                    <a:pt x="143726" y="354586"/>
                    <a:pt x="143789" y="499176"/>
                  </a:cubicBezTo>
                  <a:cubicBezTo>
                    <a:pt x="121246" y="492064"/>
                    <a:pt x="117120" y="474030"/>
                    <a:pt x="110388" y="451297"/>
                  </a:cubicBezTo>
                  <a:cubicBezTo>
                    <a:pt x="94133" y="396178"/>
                    <a:pt x="103340" y="332678"/>
                    <a:pt x="60287" y="285624"/>
                  </a:cubicBezTo>
                  <a:cubicBezTo>
                    <a:pt x="43650" y="267463"/>
                    <a:pt x="44856" y="237491"/>
                    <a:pt x="44729" y="211392"/>
                  </a:cubicBezTo>
                  <a:cubicBezTo>
                    <a:pt x="44539" y="172467"/>
                    <a:pt x="40158" y="135510"/>
                    <a:pt x="11772" y="106427"/>
                  </a:cubicBezTo>
                  <a:cubicBezTo>
                    <a:pt x="-1308" y="93028"/>
                    <a:pt x="-1117" y="74994"/>
                    <a:pt x="1232" y="56706"/>
                  </a:cubicBezTo>
                  <a:cubicBezTo>
                    <a:pt x="3645" y="37910"/>
                    <a:pt x="4851" y="18923"/>
                    <a:pt x="6502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="" xmlns:a16="http://schemas.microsoft.com/office/drawing/2014/main" id="{C3E71529-98C8-446D-A7D3-CAC990F7330D}"/>
                </a:ext>
              </a:extLst>
            </p:cNvPr>
            <p:cNvSpPr/>
            <p:nvPr/>
          </p:nvSpPr>
          <p:spPr>
            <a:xfrm>
              <a:off x="5226621" y="1524"/>
              <a:ext cx="272705" cy="191992"/>
            </a:xfrm>
            <a:custGeom>
              <a:avLst/>
              <a:gdLst>
                <a:gd name="connsiteX0" fmla="*/ 175641 w 272705"/>
                <a:gd name="connsiteY0" fmla="*/ 180023 h 191992"/>
                <a:gd name="connsiteX1" fmla="*/ 89344 w 272705"/>
                <a:gd name="connsiteY1" fmla="*/ 113983 h 191992"/>
                <a:gd name="connsiteX2" fmla="*/ 68898 w 272705"/>
                <a:gd name="connsiteY2" fmla="*/ 106808 h 191992"/>
                <a:gd name="connsiteX3" fmla="*/ 15621 w 272705"/>
                <a:gd name="connsiteY3" fmla="*/ 0 h 191992"/>
                <a:gd name="connsiteX4" fmla="*/ 168021 w 272705"/>
                <a:gd name="connsiteY4" fmla="*/ 0 h 191992"/>
                <a:gd name="connsiteX5" fmla="*/ 220599 w 272705"/>
                <a:gd name="connsiteY5" fmla="*/ 62230 h 191992"/>
                <a:gd name="connsiteX6" fmla="*/ 260287 w 272705"/>
                <a:gd name="connsiteY6" fmla="*/ 130684 h 191992"/>
                <a:gd name="connsiteX7" fmla="*/ 242761 w 272705"/>
                <a:gd name="connsiteY7" fmla="*/ 186627 h 191992"/>
                <a:gd name="connsiteX8" fmla="*/ 175705 w 272705"/>
                <a:gd name="connsiteY8" fmla="*/ 180023 h 1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2705" h="191992">
                  <a:moveTo>
                    <a:pt x="175641" y="180023"/>
                  </a:moveTo>
                  <a:cubicBezTo>
                    <a:pt x="150305" y="153290"/>
                    <a:pt x="103188" y="159322"/>
                    <a:pt x="89344" y="113983"/>
                  </a:cubicBezTo>
                  <a:cubicBezTo>
                    <a:pt x="88011" y="109602"/>
                    <a:pt x="76137" y="107824"/>
                    <a:pt x="68898" y="106808"/>
                  </a:cubicBezTo>
                  <a:cubicBezTo>
                    <a:pt x="508" y="97600"/>
                    <a:pt x="-16383" y="63818"/>
                    <a:pt x="15621" y="0"/>
                  </a:cubicBezTo>
                  <a:cubicBezTo>
                    <a:pt x="66421" y="0"/>
                    <a:pt x="117221" y="0"/>
                    <a:pt x="168021" y="0"/>
                  </a:cubicBezTo>
                  <a:cubicBezTo>
                    <a:pt x="195389" y="11113"/>
                    <a:pt x="212344" y="31052"/>
                    <a:pt x="220599" y="62230"/>
                  </a:cubicBezTo>
                  <a:cubicBezTo>
                    <a:pt x="227584" y="88329"/>
                    <a:pt x="242761" y="110300"/>
                    <a:pt x="260287" y="130684"/>
                  </a:cubicBezTo>
                  <a:cubicBezTo>
                    <a:pt x="282257" y="156084"/>
                    <a:pt x="274257" y="183262"/>
                    <a:pt x="242761" y="186627"/>
                  </a:cubicBezTo>
                  <a:cubicBezTo>
                    <a:pt x="220917" y="188977"/>
                    <a:pt x="196342" y="200534"/>
                    <a:pt x="175705" y="18002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="" xmlns:a16="http://schemas.microsoft.com/office/drawing/2014/main" id="{0C938D97-50C0-464A-A90F-F704D3B0463D}"/>
                </a:ext>
              </a:extLst>
            </p:cNvPr>
            <p:cNvSpPr/>
            <p:nvPr/>
          </p:nvSpPr>
          <p:spPr>
            <a:xfrm>
              <a:off x="5389696" y="1524"/>
              <a:ext cx="196081" cy="286735"/>
            </a:xfrm>
            <a:custGeom>
              <a:avLst/>
              <a:gdLst>
                <a:gd name="connsiteX0" fmla="*/ 12566 w 196081"/>
                <a:gd name="connsiteY0" fmla="*/ 180023 h 286735"/>
                <a:gd name="connsiteX1" fmla="*/ 44380 w 196081"/>
                <a:gd name="connsiteY1" fmla="*/ 166942 h 286735"/>
                <a:gd name="connsiteX2" fmla="*/ 88449 w 196081"/>
                <a:gd name="connsiteY2" fmla="*/ 159830 h 286735"/>
                <a:gd name="connsiteX3" fmla="*/ 60572 w 196081"/>
                <a:gd name="connsiteY3" fmla="*/ 119952 h 286735"/>
                <a:gd name="connsiteX4" fmla="*/ 4883 w 196081"/>
                <a:gd name="connsiteY4" fmla="*/ 0 h 286735"/>
                <a:gd name="connsiteX5" fmla="*/ 73463 w 196081"/>
                <a:gd name="connsiteY5" fmla="*/ 0 h 286735"/>
                <a:gd name="connsiteX6" fmla="*/ 127756 w 196081"/>
                <a:gd name="connsiteY6" fmla="*/ 32449 h 286735"/>
                <a:gd name="connsiteX7" fmla="*/ 155188 w 196081"/>
                <a:gd name="connsiteY7" fmla="*/ 66739 h 286735"/>
                <a:gd name="connsiteX8" fmla="*/ 196082 w 196081"/>
                <a:gd name="connsiteY8" fmla="*/ 149797 h 286735"/>
                <a:gd name="connsiteX9" fmla="*/ 161601 w 196081"/>
                <a:gd name="connsiteY9" fmla="*/ 187453 h 286735"/>
                <a:gd name="connsiteX10" fmla="*/ 123819 w 196081"/>
                <a:gd name="connsiteY10" fmla="*/ 203010 h 286735"/>
                <a:gd name="connsiteX11" fmla="*/ 73781 w 196081"/>
                <a:gd name="connsiteY11" fmla="*/ 231332 h 286735"/>
                <a:gd name="connsiteX12" fmla="*/ 27997 w 196081"/>
                <a:gd name="connsiteY12" fmla="*/ 283529 h 286735"/>
                <a:gd name="connsiteX13" fmla="*/ 4629 w 196081"/>
                <a:gd name="connsiteY13" fmla="*/ 276925 h 286735"/>
                <a:gd name="connsiteX14" fmla="*/ 4946 w 196081"/>
                <a:gd name="connsiteY14" fmla="*/ 259970 h 286735"/>
                <a:gd name="connsiteX15" fmla="*/ 12503 w 196081"/>
                <a:gd name="connsiteY15" fmla="*/ 180023 h 28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081" h="286735">
                  <a:moveTo>
                    <a:pt x="12566" y="180023"/>
                  </a:moveTo>
                  <a:cubicBezTo>
                    <a:pt x="23171" y="175642"/>
                    <a:pt x="33839" y="171451"/>
                    <a:pt x="44380" y="166942"/>
                  </a:cubicBezTo>
                  <a:cubicBezTo>
                    <a:pt x="59048" y="160592"/>
                    <a:pt x="81527" y="181293"/>
                    <a:pt x="88449" y="159830"/>
                  </a:cubicBezTo>
                  <a:cubicBezTo>
                    <a:pt x="94037" y="142368"/>
                    <a:pt x="68510" y="135573"/>
                    <a:pt x="60572" y="119952"/>
                  </a:cubicBezTo>
                  <a:cubicBezTo>
                    <a:pt x="40633" y="80645"/>
                    <a:pt x="30918" y="35941"/>
                    <a:pt x="4883" y="0"/>
                  </a:cubicBezTo>
                  <a:cubicBezTo>
                    <a:pt x="27743" y="0"/>
                    <a:pt x="50603" y="0"/>
                    <a:pt x="73463" y="0"/>
                  </a:cubicBezTo>
                  <a:cubicBezTo>
                    <a:pt x="84131" y="25210"/>
                    <a:pt x="105213" y="37592"/>
                    <a:pt x="127756" y="32449"/>
                  </a:cubicBezTo>
                  <a:cubicBezTo>
                    <a:pt x="162172" y="24575"/>
                    <a:pt x="162426" y="51753"/>
                    <a:pt x="155188" y="66739"/>
                  </a:cubicBezTo>
                  <a:cubicBezTo>
                    <a:pt x="132073" y="114809"/>
                    <a:pt x="145726" y="140336"/>
                    <a:pt x="196082" y="149797"/>
                  </a:cubicBezTo>
                  <a:cubicBezTo>
                    <a:pt x="183826" y="167387"/>
                    <a:pt x="166998" y="170244"/>
                    <a:pt x="161601" y="187453"/>
                  </a:cubicBezTo>
                  <a:cubicBezTo>
                    <a:pt x="155886" y="205741"/>
                    <a:pt x="140646" y="208662"/>
                    <a:pt x="123819" y="203010"/>
                  </a:cubicBezTo>
                  <a:cubicBezTo>
                    <a:pt x="98672" y="194565"/>
                    <a:pt x="80575" y="196533"/>
                    <a:pt x="73781" y="231332"/>
                  </a:cubicBezTo>
                  <a:cubicBezTo>
                    <a:pt x="68954" y="255779"/>
                    <a:pt x="42856" y="265368"/>
                    <a:pt x="27997" y="283529"/>
                  </a:cubicBezTo>
                  <a:cubicBezTo>
                    <a:pt x="21520" y="291466"/>
                    <a:pt x="11487" y="282894"/>
                    <a:pt x="4629" y="276925"/>
                  </a:cubicBezTo>
                  <a:cubicBezTo>
                    <a:pt x="-1658" y="271464"/>
                    <a:pt x="-1530" y="264161"/>
                    <a:pt x="4946" y="259970"/>
                  </a:cubicBezTo>
                  <a:cubicBezTo>
                    <a:pt x="40824" y="236729"/>
                    <a:pt x="26473" y="208472"/>
                    <a:pt x="12503" y="180023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="" xmlns:a16="http://schemas.microsoft.com/office/drawing/2014/main" id="{6FE11975-87CA-4223-BFE3-E3361D08754D}"/>
                </a:ext>
              </a:extLst>
            </p:cNvPr>
            <p:cNvSpPr/>
            <p:nvPr/>
          </p:nvSpPr>
          <p:spPr>
            <a:xfrm>
              <a:off x="2507233" y="1143"/>
              <a:ext cx="203502" cy="243530"/>
            </a:xfrm>
            <a:custGeom>
              <a:avLst/>
              <a:gdLst>
                <a:gd name="connsiteX0" fmla="*/ 167640 w 203502"/>
                <a:gd name="connsiteY0" fmla="*/ 0 h 243530"/>
                <a:gd name="connsiteX1" fmla="*/ 180023 w 203502"/>
                <a:gd name="connsiteY1" fmla="*/ 63119 h 243530"/>
                <a:gd name="connsiteX2" fmla="*/ 202248 w 203502"/>
                <a:gd name="connsiteY2" fmla="*/ 221934 h 243530"/>
                <a:gd name="connsiteX3" fmla="*/ 193548 w 203502"/>
                <a:gd name="connsiteY3" fmla="*/ 236602 h 243530"/>
                <a:gd name="connsiteX4" fmla="*/ 147130 w 203502"/>
                <a:gd name="connsiteY4" fmla="*/ 235015 h 243530"/>
                <a:gd name="connsiteX5" fmla="*/ 100330 w 203502"/>
                <a:gd name="connsiteY5" fmla="*/ 157671 h 243530"/>
                <a:gd name="connsiteX6" fmla="*/ 29337 w 203502"/>
                <a:gd name="connsiteY6" fmla="*/ 40958 h 243530"/>
                <a:gd name="connsiteX7" fmla="*/ 0 w 203502"/>
                <a:gd name="connsiteY7" fmla="*/ 0 h 243530"/>
                <a:gd name="connsiteX8" fmla="*/ 38100 w 203502"/>
                <a:gd name="connsiteY8" fmla="*/ 0 h 243530"/>
                <a:gd name="connsiteX9" fmla="*/ 114300 w 203502"/>
                <a:gd name="connsiteY9" fmla="*/ 0 h 243530"/>
                <a:gd name="connsiteX10" fmla="*/ 167640 w 203502"/>
                <a:gd name="connsiteY10" fmla="*/ 0 h 2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02" h="243530">
                  <a:moveTo>
                    <a:pt x="167640" y="0"/>
                  </a:moveTo>
                  <a:cubicBezTo>
                    <a:pt x="166370" y="22289"/>
                    <a:pt x="172212" y="42990"/>
                    <a:pt x="180023" y="63119"/>
                  </a:cubicBezTo>
                  <a:cubicBezTo>
                    <a:pt x="199961" y="113983"/>
                    <a:pt x="174752" y="172086"/>
                    <a:pt x="202248" y="221934"/>
                  </a:cubicBezTo>
                  <a:cubicBezTo>
                    <a:pt x="206121" y="228919"/>
                    <a:pt x="200406" y="235205"/>
                    <a:pt x="193548" y="236602"/>
                  </a:cubicBezTo>
                  <a:cubicBezTo>
                    <a:pt x="177927" y="239841"/>
                    <a:pt x="159512" y="251271"/>
                    <a:pt x="147130" y="235015"/>
                  </a:cubicBezTo>
                  <a:cubicBezTo>
                    <a:pt x="128968" y="211266"/>
                    <a:pt x="106617" y="188596"/>
                    <a:pt x="100330" y="157671"/>
                  </a:cubicBezTo>
                  <a:cubicBezTo>
                    <a:pt x="90361" y="108395"/>
                    <a:pt x="57595" y="76327"/>
                    <a:pt x="29337" y="40958"/>
                  </a:cubicBezTo>
                  <a:cubicBezTo>
                    <a:pt x="18796" y="27750"/>
                    <a:pt x="4127" y="18415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63500" y="12383"/>
                    <a:pt x="88900" y="12891"/>
                    <a:pt x="114300" y="0"/>
                  </a:cubicBezTo>
                  <a:cubicBezTo>
                    <a:pt x="132080" y="0"/>
                    <a:pt x="149860" y="0"/>
                    <a:pt x="167640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="" xmlns:a16="http://schemas.microsoft.com/office/drawing/2014/main" id="{F9CA45C3-E2B6-4781-963D-36FB23877111}"/>
                </a:ext>
              </a:extLst>
            </p:cNvPr>
            <p:cNvSpPr/>
            <p:nvPr/>
          </p:nvSpPr>
          <p:spPr>
            <a:xfrm>
              <a:off x="5645095" y="1587"/>
              <a:ext cx="244720" cy="292198"/>
            </a:xfrm>
            <a:custGeom>
              <a:avLst/>
              <a:gdLst>
                <a:gd name="connsiteX0" fmla="*/ 244720 w 244720"/>
                <a:gd name="connsiteY0" fmla="*/ 0 h 292198"/>
                <a:gd name="connsiteX1" fmla="*/ 189221 w 244720"/>
                <a:gd name="connsiteY1" fmla="*/ 116015 h 292198"/>
                <a:gd name="connsiteX2" fmla="*/ 173156 w 244720"/>
                <a:gd name="connsiteY2" fmla="*/ 137923 h 292198"/>
                <a:gd name="connsiteX3" fmla="*/ 122864 w 244720"/>
                <a:gd name="connsiteY3" fmla="*/ 220918 h 292198"/>
                <a:gd name="connsiteX4" fmla="*/ 83113 w 244720"/>
                <a:gd name="connsiteY4" fmla="*/ 270638 h 292198"/>
                <a:gd name="connsiteX5" fmla="*/ 80573 w 244720"/>
                <a:gd name="connsiteY5" fmla="*/ 278258 h 292198"/>
                <a:gd name="connsiteX6" fmla="*/ 56125 w 244720"/>
                <a:gd name="connsiteY6" fmla="*/ 288609 h 292198"/>
                <a:gd name="connsiteX7" fmla="*/ 118 w 244720"/>
                <a:gd name="connsiteY7" fmla="*/ 222823 h 292198"/>
                <a:gd name="connsiteX8" fmla="*/ 34916 w 244720"/>
                <a:gd name="connsiteY8" fmla="*/ 207964 h 292198"/>
                <a:gd name="connsiteX9" fmla="*/ 72127 w 244720"/>
                <a:gd name="connsiteY9" fmla="*/ 173991 h 292198"/>
                <a:gd name="connsiteX10" fmla="*/ 128388 w 244720"/>
                <a:gd name="connsiteY10" fmla="*/ 79058 h 292198"/>
                <a:gd name="connsiteX11" fmla="*/ 153280 w 244720"/>
                <a:gd name="connsiteY11" fmla="*/ 64 h 292198"/>
                <a:gd name="connsiteX12" fmla="*/ 244720 w 244720"/>
                <a:gd name="connsiteY12" fmla="*/ 64 h 29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0" h="292198">
                  <a:moveTo>
                    <a:pt x="244720" y="0"/>
                  </a:moveTo>
                  <a:cubicBezTo>
                    <a:pt x="214176" y="31941"/>
                    <a:pt x="220400" y="84201"/>
                    <a:pt x="189221" y="116015"/>
                  </a:cubicBezTo>
                  <a:cubicBezTo>
                    <a:pt x="182935" y="122429"/>
                    <a:pt x="180014" y="135446"/>
                    <a:pt x="173156" y="137923"/>
                  </a:cubicBezTo>
                  <a:cubicBezTo>
                    <a:pt x="134992" y="151448"/>
                    <a:pt x="128642" y="185611"/>
                    <a:pt x="122864" y="220918"/>
                  </a:cubicBezTo>
                  <a:cubicBezTo>
                    <a:pt x="104766" y="232983"/>
                    <a:pt x="83938" y="242508"/>
                    <a:pt x="83113" y="270638"/>
                  </a:cubicBezTo>
                  <a:cubicBezTo>
                    <a:pt x="83113" y="273178"/>
                    <a:pt x="81715" y="275845"/>
                    <a:pt x="80573" y="278258"/>
                  </a:cubicBezTo>
                  <a:cubicBezTo>
                    <a:pt x="75048" y="289371"/>
                    <a:pt x="62158" y="297054"/>
                    <a:pt x="56125" y="288609"/>
                  </a:cubicBezTo>
                  <a:cubicBezTo>
                    <a:pt x="38789" y="264542"/>
                    <a:pt x="4373" y="255017"/>
                    <a:pt x="118" y="222823"/>
                  </a:cubicBezTo>
                  <a:cubicBezTo>
                    <a:pt x="-1596" y="209424"/>
                    <a:pt x="15612" y="201169"/>
                    <a:pt x="34916" y="207964"/>
                  </a:cubicBezTo>
                  <a:cubicBezTo>
                    <a:pt x="57967" y="216028"/>
                    <a:pt x="66983" y="189421"/>
                    <a:pt x="72127" y="173991"/>
                  </a:cubicBezTo>
                  <a:cubicBezTo>
                    <a:pt x="84446" y="137161"/>
                    <a:pt x="102163" y="105982"/>
                    <a:pt x="128388" y="79058"/>
                  </a:cubicBezTo>
                  <a:cubicBezTo>
                    <a:pt x="148835" y="58039"/>
                    <a:pt x="134420" y="22670"/>
                    <a:pt x="153280" y="64"/>
                  </a:cubicBezTo>
                  <a:cubicBezTo>
                    <a:pt x="183760" y="64"/>
                    <a:pt x="214240" y="64"/>
                    <a:pt x="244720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="" xmlns:a16="http://schemas.microsoft.com/office/drawing/2014/main" id="{07F57B22-A705-4E8F-B01C-3BD6A0292ACD}"/>
                </a:ext>
              </a:extLst>
            </p:cNvPr>
            <p:cNvSpPr/>
            <p:nvPr/>
          </p:nvSpPr>
          <p:spPr>
            <a:xfrm>
              <a:off x="1015" y="794579"/>
              <a:ext cx="296386" cy="123475"/>
            </a:xfrm>
            <a:custGeom>
              <a:avLst/>
              <a:gdLst>
                <a:gd name="connsiteX0" fmla="*/ 0 w 296386"/>
                <a:gd name="connsiteY0" fmla="*/ 0 h 123475"/>
                <a:gd name="connsiteX1" fmla="*/ 48006 w 296386"/>
                <a:gd name="connsiteY1" fmla="*/ 23432 h 123475"/>
                <a:gd name="connsiteX2" fmla="*/ 175070 w 296386"/>
                <a:gd name="connsiteY2" fmla="*/ 47562 h 123475"/>
                <a:gd name="connsiteX3" fmla="*/ 274257 w 296386"/>
                <a:gd name="connsiteY3" fmla="*/ 52197 h 123475"/>
                <a:gd name="connsiteX4" fmla="*/ 274701 w 296386"/>
                <a:gd name="connsiteY4" fmla="*/ 105284 h 123475"/>
                <a:gd name="connsiteX5" fmla="*/ 259017 w 296386"/>
                <a:gd name="connsiteY5" fmla="*/ 122746 h 123475"/>
                <a:gd name="connsiteX6" fmla="*/ 119317 w 296386"/>
                <a:gd name="connsiteY6" fmla="*/ 122429 h 123475"/>
                <a:gd name="connsiteX7" fmla="*/ 29337 w 296386"/>
                <a:gd name="connsiteY7" fmla="*/ 105601 h 123475"/>
                <a:gd name="connsiteX8" fmla="*/ 0 w 296386"/>
                <a:gd name="connsiteY8" fmla="*/ 98171 h 123475"/>
                <a:gd name="connsiteX9" fmla="*/ 0 w 296386"/>
                <a:gd name="connsiteY9" fmla="*/ 0 h 1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386" h="123475">
                  <a:moveTo>
                    <a:pt x="0" y="0"/>
                  </a:moveTo>
                  <a:cubicBezTo>
                    <a:pt x="16002" y="7811"/>
                    <a:pt x="35116" y="8700"/>
                    <a:pt x="48006" y="23432"/>
                  </a:cubicBezTo>
                  <a:cubicBezTo>
                    <a:pt x="84900" y="65469"/>
                    <a:pt x="129159" y="59055"/>
                    <a:pt x="175070" y="47562"/>
                  </a:cubicBezTo>
                  <a:cubicBezTo>
                    <a:pt x="208280" y="39243"/>
                    <a:pt x="242062" y="29845"/>
                    <a:pt x="274257" y="52197"/>
                  </a:cubicBezTo>
                  <a:cubicBezTo>
                    <a:pt x="303721" y="72644"/>
                    <a:pt x="303657" y="83312"/>
                    <a:pt x="274701" y="105284"/>
                  </a:cubicBezTo>
                  <a:cubicBezTo>
                    <a:pt x="268669" y="109856"/>
                    <a:pt x="264224" y="116841"/>
                    <a:pt x="259017" y="122746"/>
                  </a:cubicBezTo>
                  <a:cubicBezTo>
                    <a:pt x="212535" y="109411"/>
                    <a:pt x="165608" y="120016"/>
                    <a:pt x="119317" y="122429"/>
                  </a:cubicBezTo>
                  <a:cubicBezTo>
                    <a:pt x="86805" y="124143"/>
                    <a:pt x="57468" y="126366"/>
                    <a:pt x="29337" y="105601"/>
                  </a:cubicBezTo>
                  <a:cubicBezTo>
                    <a:pt x="21590" y="99886"/>
                    <a:pt x="9906" y="100457"/>
                    <a:pt x="0" y="98171"/>
                  </a:cubicBezTo>
                  <a:cubicBezTo>
                    <a:pt x="0" y="65405"/>
                    <a:pt x="0" y="32703"/>
                    <a:pt x="0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="" xmlns:a16="http://schemas.microsoft.com/office/drawing/2014/main" id="{C0886901-4F9E-4CC7-8D56-DBB7075C976D}"/>
                </a:ext>
              </a:extLst>
            </p:cNvPr>
            <p:cNvSpPr/>
            <p:nvPr/>
          </p:nvSpPr>
          <p:spPr>
            <a:xfrm>
              <a:off x="5471886" y="7235288"/>
              <a:ext cx="365859" cy="131064"/>
            </a:xfrm>
            <a:custGeom>
              <a:avLst/>
              <a:gdLst>
                <a:gd name="connsiteX0" fmla="*/ 15403 w 365859"/>
                <a:gd name="connsiteY0" fmla="*/ 130938 h 131064"/>
                <a:gd name="connsiteX1" fmla="*/ 19594 w 365859"/>
                <a:gd name="connsiteY1" fmla="*/ 51753 h 131064"/>
                <a:gd name="connsiteX2" fmla="*/ 163 w 365859"/>
                <a:gd name="connsiteY2" fmla="*/ 0 h 131064"/>
                <a:gd name="connsiteX3" fmla="*/ 45692 w 365859"/>
                <a:gd name="connsiteY3" fmla="*/ 16701 h 131064"/>
                <a:gd name="connsiteX4" fmla="*/ 100747 w 365859"/>
                <a:gd name="connsiteY4" fmla="*/ 43625 h 131064"/>
                <a:gd name="connsiteX5" fmla="*/ 198219 w 365859"/>
                <a:gd name="connsiteY5" fmla="*/ 65659 h 131064"/>
                <a:gd name="connsiteX6" fmla="*/ 333919 w 365859"/>
                <a:gd name="connsiteY6" fmla="*/ 111379 h 131064"/>
                <a:gd name="connsiteX7" fmla="*/ 365859 w 365859"/>
                <a:gd name="connsiteY7" fmla="*/ 131065 h 131064"/>
                <a:gd name="connsiteX8" fmla="*/ 15403 w 365859"/>
                <a:gd name="connsiteY8" fmla="*/ 131065 h 13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859" h="131064">
                  <a:moveTo>
                    <a:pt x="15403" y="130938"/>
                  </a:moveTo>
                  <a:cubicBezTo>
                    <a:pt x="16419" y="104394"/>
                    <a:pt x="13561" y="76835"/>
                    <a:pt x="19594" y="51753"/>
                  </a:cubicBezTo>
                  <a:cubicBezTo>
                    <a:pt x="25753" y="26162"/>
                    <a:pt x="-2377" y="20638"/>
                    <a:pt x="163" y="0"/>
                  </a:cubicBezTo>
                  <a:cubicBezTo>
                    <a:pt x="15339" y="5588"/>
                    <a:pt x="30516" y="11113"/>
                    <a:pt x="45692" y="16701"/>
                  </a:cubicBezTo>
                  <a:cubicBezTo>
                    <a:pt x="60361" y="34353"/>
                    <a:pt x="78077" y="43180"/>
                    <a:pt x="100747" y="43625"/>
                  </a:cubicBezTo>
                  <a:cubicBezTo>
                    <a:pt x="134338" y="44260"/>
                    <a:pt x="163040" y="71818"/>
                    <a:pt x="198219" y="65659"/>
                  </a:cubicBezTo>
                  <a:cubicBezTo>
                    <a:pt x="243431" y="80899"/>
                    <a:pt x="288707" y="96076"/>
                    <a:pt x="333919" y="111379"/>
                  </a:cubicBezTo>
                  <a:cubicBezTo>
                    <a:pt x="345857" y="115443"/>
                    <a:pt x="357985" y="119380"/>
                    <a:pt x="365859" y="131065"/>
                  </a:cubicBezTo>
                  <a:cubicBezTo>
                    <a:pt x="249019" y="131065"/>
                    <a:pt x="132243" y="131065"/>
                    <a:pt x="15403" y="131065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="" xmlns:a16="http://schemas.microsoft.com/office/drawing/2014/main" id="{189BEEDD-6F85-46FB-977D-965380E9F5C3}"/>
                </a:ext>
              </a:extLst>
            </p:cNvPr>
            <p:cNvSpPr/>
            <p:nvPr/>
          </p:nvSpPr>
          <p:spPr>
            <a:xfrm>
              <a:off x="2863405" y="6995955"/>
              <a:ext cx="399415" cy="369952"/>
            </a:xfrm>
            <a:custGeom>
              <a:avLst/>
              <a:gdLst>
                <a:gd name="connsiteX0" fmla="*/ 125222 w 399415"/>
                <a:gd name="connsiteY0" fmla="*/ 287974 h 369952"/>
                <a:gd name="connsiteX1" fmla="*/ 81026 w 399415"/>
                <a:gd name="connsiteY1" fmla="*/ 185866 h 369952"/>
                <a:gd name="connsiteX2" fmla="*/ 64008 w 399415"/>
                <a:gd name="connsiteY2" fmla="*/ 140971 h 369952"/>
                <a:gd name="connsiteX3" fmla="*/ 44133 w 399415"/>
                <a:gd name="connsiteY3" fmla="*/ 122302 h 369952"/>
                <a:gd name="connsiteX4" fmla="*/ 36132 w 399415"/>
                <a:gd name="connsiteY4" fmla="*/ 116206 h 369952"/>
                <a:gd name="connsiteX5" fmla="*/ 0 w 399415"/>
                <a:gd name="connsiteY5" fmla="*/ 0 h 369952"/>
                <a:gd name="connsiteX6" fmla="*/ 51308 w 399415"/>
                <a:gd name="connsiteY6" fmla="*/ 64897 h 369952"/>
                <a:gd name="connsiteX7" fmla="*/ 139002 w 399415"/>
                <a:gd name="connsiteY7" fmla="*/ 210631 h 369952"/>
                <a:gd name="connsiteX8" fmla="*/ 333248 w 399415"/>
                <a:gd name="connsiteY8" fmla="*/ 322137 h 369952"/>
                <a:gd name="connsiteX9" fmla="*/ 399415 w 399415"/>
                <a:gd name="connsiteY9" fmla="*/ 369953 h 369952"/>
                <a:gd name="connsiteX10" fmla="*/ 247079 w 399415"/>
                <a:gd name="connsiteY10" fmla="*/ 369953 h 369952"/>
                <a:gd name="connsiteX11" fmla="*/ 125286 w 399415"/>
                <a:gd name="connsiteY11" fmla="*/ 287974 h 3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9415" h="369952">
                  <a:moveTo>
                    <a:pt x="125222" y="287974"/>
                  </a:moveTo>
                  <a:cubicBezTo>
                    <a:pt x="124206" y="247207"/>
                    <a:pt x="92202" y="221870"/>
                    <a:pt x="81026" y="185866"/>
                  </a:cubicBezTo>
                  <a:cubicBezTo>
                    <a:pt x="76327" y="170816"/>
                    <a:pt x="65659" y="157989"/>
                    <a:pt x="64008" y="140971"/>
                  </a:cubicBezTo>
                  <a:cubicBezTo>
                    <a:pt x="62802" y="129097"/>
                    <a:pt x="62929" y="113984"/>
                    <a:pt x="44133" y="122302"/>
                  </a:cubicBezTo>
                  <a:cubicBezTo>
                    <a:pt x="42418" y="123064"/>
                    <a:pt x="36005" y="118110"/>
                    <a:pt x="36132" y="116206"/>
                  </a:cubicBezTo>
                  <a:cubicBezTo>
                    <a:pt x="39434" y="74549"/>
                    <a:pt x="9525" y="44070"/>
                    <a:pt x="0" y="0"/>
                  </a:cubicBezTo>
                  <a:cubicBezTo>
                    <a:pt x="32830" y="13145"/>
                    <a:pt x="44387" y="42419"/>
                    <a:pt x="51308" y="64897"/>
                  </a:cubicBezTo>
                  <a:cubicBezTo>
                    <a:pt x="69088" y="122937"/>
                    <a:pt x="114681" y="159703"/>
                    <a:pt x="139002" y="210631"/>
                  </a:cubicBezTo>
                  <a:cubicBezTo>
                    <a:pt x="180975" y="298515"/>
                    <a:pt x="238189" y="342902"/>
                    <a:pt x="333248" y="322137"/>
                  </a:cubicBezTo>
                  <a:cubicBezTo>
                    <a:pt x="365252" y="315152"/>
                    <a:pt x="379984" y="349506"/>
                    <a:pt x="399415" y="369953"/>
                  </a:cubicBezTo>
                  <a:cubicBezTo>
                    <a:pt x="348615" y="369953"/>
                    <a:pt x="297879" y="369953"/>
                    <a:pt x="247079" y="369953"/>
                  </a:cubicBezTo>
                  <a:cubicBezTo>
                    <a:pt x="198057" y="357062"/>
                    <a:pt x="163830" y="318836"/>
                    <a:pt x="125286" y="287974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="" xmlns:a16="http://schemas.microsoft.com/office/drawing/2014/main" id="{139A3D2C-83DE-4D90-8EA4-B1BD5DE52389}"/>
                </a:ext>
              </a:extLst>
            </p:cNvPr>
            <p:cNvSpPr/>
            <p:nvPr/>
          </p:nvSpPr>
          <p:spPr>
            <a:xfrm>
              <a:off x="3326543" y="1333"/>
              <a:ext cx="332776" cy="238279"/>
            </a:xfrm>
            <a:custGeom>
              <a:avLst/>
              <a:gdLst>
                <a:gd name="connsiteX0" fmla="*/ 209328 w 332776"/>
                <a:gd name="connsiteY0" fmla="*/ 179896 h 238279"/>
                <a:gd name="connsiteX1" fmla="*/ 175926 w 332776"/>
                <a:gd name="connsiteY1" fmla="*/ 162243 h 238279"/>
                <a:gd name="connsiteX2" fmla="*/ 19907 w 332776"/>
                <a:gd name="connsiteY2" fmla="*/ 62357 h 238279"/>
                <a:gd name="connsiteX3" fmla="*/ 11144 w 332776"/>
                <a:gd name="connsiteY3" fmla="*/ 0 h 238279"/>
                <a:gd name="connsiteX4" fmla="*/ 18764 w 332776"/>
                <a:gd name="connsiteY4" fmla="*/ 0 h 238279"/>
                <a:gd name="connsiteX5" fmla="*/ 49498 w 332776"/>
                <a:gd name="connsiteY5" fmla="*/ 28385 h 238279"/>
                <a:gd name="connsiteX6" fmla="*/ 211867 w 332776"/>
                <a:gd name="connsiteY6" fmla="*/ 123762 h 238279"/>
                <a:gd name="connsiteX7" fmla="*/ 314166 w 332776"/>
                <a:gd name="connsiteY7" fmla="*/ 191834 h 238279"/>
                <a:gd name="connsiteX8" fmla="*/ 323564 w 332776"/>
                <a:gd name="connsiteY8" fmla="*/ 229109 h 238279"/>
                <a:gd name="connsiteX9" fmla="*/ 315690 w 332776"/>
                <a:gd name="connsiteY9" fmla="*/ 237364 h 238279"/>
                <a:gd name="connsiteX10" fmla="*/ 209391 w 332776"/>
                <a:gd name="connsiteY10" fmla="*/ 179833 h 23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776" h="238279">
                  <a:moveTo>
                    <a:pt x="209328" y="179896"/>
                  </a:moveTo>
                  <a:cubicBezTo>
                    <a:pt x="198215" y="173800"/>
                    <a:pt x="187483" y="163386"/>
                    <a:pt x="175926" y="162243"/>
                  </a:cubicBezTo>
                  <a:cubicBezTo>
                    <a:pt x="108807" y="155385"/>
                    <a:pt x="67532" y="103315"/>
                    <a:pt x="19907" y="62357"/>
                  </a:cubicBezTo>
                  <a:cubicBezTo>
                    <a:pt x="-731" y="44641"/>
                    <a:pt x="-8033" y="24384"/>
                    <a:pt x="11144" y="0"/>
                  </a:cubicBezTo>
                  <a:cubicBezTo>
                    <a:pt x="13684" y="0"/>
                    <a:pt x="16224" y="0"/>
                    <a:pt x="18764" y="0"/>
                  </a:cubicBezTo>
                  <a:cubicBezTo>
                    <a:pt x="26701" y="12510"/>
                    <a:pt x="35464" y="28131"/>
                    <a:pt x="49498" y="28385"/>
                  </a:cubicBezTo>
                  <a:cubicBezTo>
                    <a:pt x="119602" y="29845"/>
                    <a:pt x="156749" y="94171"/>
                    <a:pt x="211867" y="123762"/>
                  </a:cubicBezTo>
                  <a:cubicBezTo>
                    <a:pt x="247935" y="143130"/>
                    <a:pt x="284956" y="161100"/>
                    <a:pt x="314166" y="191834"/>
                  </a:cubicBezTo>
                  <a:cubicBezTo>
                    <a:pt x="322802" y="200915"/>
                    <a:pt x="345344" y="209742"/>
                    <a:pt x="323564" y="229109"/>
                  </a:cubicBezTo>
                  <a:cubicBezTo>
                    <a:pt x="321405" y="232411"/>
                    <a:pt x="319373" y="236539"/>
                    <a:pt x="315690" y="237364"/>
                  </a:cubicBezTo>
                  <a:cubicBezTo>
                    <a:pt x="284829" y="244222"/>
                    <a:pt x="224313" y="211329"/>
                    <a:pt x="209391" y="179833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="" xmlns:a16="http://schemas.microsoft.com/office/drawing/2014/main" id="{879A4212-6FC7-4827-A2E9-0E24C43BC2EB}"/>
                </a:ext>
              </a:extLst>
            </p:cNvPr>
            <p:cNvSpPr/>
            <p:nvPr/>
          </p:nvSpPr>
          <p:spPr>
            <a:xfrm>
              <a:off x="11352085" y="2349"/>
              <a:ext cx="157345" cy="171198"/>
            </a:xfrm>
            <a:custGeom>
              <a:avLst/>
              <a:gdLst>
                <a:gd name="connsiteX0" fmla="*/ 152400 w 157345"/>
                <a:gd name="connsiteY0" fmla="*/ 0 h 171198"/>
                <a:gd name="connsiteX1" fmla="*/ 155004 w 157345"/>
                <a:gd name="connsiteY1" fmla="*/ 121349 h 171198"/>
                <a:gd name="connsiteX2" fmla="*/ 91377 w 157345"/>
                <a:gd name="connsiteY2" fmla="*/ 170752 h 171198"/>
                <a:gd name="connsiteX3" fmla="*/ 61595 w 157345"/>
                <a:gd name="connsiteY3" fmla="*/ 116015 h 171198"/>
                <a:gd name="connsiteX4" fmla="*/ 56769 w 157345"/>
                <a:gd name="connsiteY4" fmla="*/ 89345 h 171198"/>
                <a:gd name="connsiteX5" fmla="*/ 60325 w 157345"/>
                <a:gd name="connsiteY5" fmla="*/ 48768 h 171198"/>
                <a:gd name="connsiteX6" fmla="*/ 72961 w 157345"/>
                <a:gd name="connsiteY6" fmla="*/ 23241 h 171198"/>
                <a:gd name="connsiteX7" fmla="*/ 44704 w 157345"/>
                <a:gd name="connsiteY7" fmla="*/ 16447 h 171198"/>
                <a:gd name="connsiteX8" fmla="*/ 0 w 157345"/>
                <a:gd name="connsiteY8" fmla="*/ 0 h 171198"/>
                <a:gd name="connsiteX9" fmla="*/ 152336 w 157345"/>
                <a:gd name="connsiteY9" fmla="*/ 0 h 17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45" h="171198">
                  <a:moveTo>
                    <a:pt x="152400" y="0"/>
                  </a:moveTo>
                  <a:cubicBezTo>
                    <a:pt x="148463" y="40513"/>
                    <a:pt x="162751" y="80201"/>
                    <a:pt x="155004" y="121349"/>
                  </a:cubicBezTo>
                  <a:cubicBezTo>
                    <a:pt x="149352" y="151321"/>
                    <a:pt x="123571" y="174753"/>
                    <a:pt x="91377" y="170752"/>
                  </a:cubicBezTo>
                  <a:cubicBezTo>
                    <a:pt x="59881" y="166815"/>
                    <a:pt x="50927" y="147194"/>
                    <a:pt x="61595" y="116015"/>
                  </a:cubicBezTo>
                  <a:cubicBezTo>
                    <a:pt x="65024" y="106046"/>
                    <a:pt x="62167" y="97409"/>
                    <a:pt x="56769" y="89345"/>
                  </a:cubicBezTo>
                  <a:cubicBezTo>
                    <a:pt x="47117" y="74676"/>
                    <a:pt x="50419" y="61722"/>
                    <a:pt x="60325" y="48768"/>
                  </a:cubicBezTo>
                  <a:cubicBezTo>
                    <a:pt x="66104" y="41212"/>
                    <a:pt x="80772" y="36322"/>
                    <a:pt x="72961" y="23241"/>
                  </a:cubicBezTo>
                  <a:cubicBezTo>
                    <a:pt x="67056" y="13272"/>
                    <a:pt x="54483" y="17526"/>
                    <a:pt x="44704" y="16447"/>
                  </a:cubicBezTo>
                  <a:cubicBezTo>
                    <a:pt x="28639" y="14732"/>
                    <a:pt x="7874" y="27369"/>
                    <a:pt x="0" y="0"/>
                  </a:cubicBezTo>
                  <a:cubicBezTo>
                    <a:pt x="50800" y="0"/>
                    <a:pt x="101600" y="0"/>
                    <a:pt x="152336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="" xmlns:a16="http://schemas.microsoft.com/office/drawing/2014/main" id="{4116209D-3B4B-4F61-843F-9B6C20F30BB0}"/>
                </a:ext>
              </a:extLst>
            </p:cNvPr>
            <p:cNvSpPr/>
            <p:nvPr/>
          </p:nvSpPr>
          <p:spPr>
            <a:xfrm>
              <a:off x="1460" y="3200351"/>
              <a:ext cx="138575" cy="199779"/>
            </a:xfrm>
            <a:custGeom>
              <a:avLst/>
              <a:gdLst>
                <a:gd name="connsiteX0" fmla="*/ 0 w 138575"/>
                <a:gd name="connsiteY0" fmla="*/ 0 h 199779"/>
                <a:gd name="connsiteX1" fmla="*/ 53658 w 138575"/>
                <a:gd name="connsiteY1" fmla="*/ 65913 h 199779"/>
                <a:gd name="connsiteX2" fmla="*/ 72962 w 138575"/>
                <a:gd name="connsiteY2" fmla="*/ 76772 h 199779"/>
                <a:gd name="connsiteX3" fmla="*/ 120079 w 138575"/>
                <a:gd name="connsiteY3" fmla="*/ 92139 h 199779"/>
                <a:gd name="connsiteX4" fmla="*/ 137986 w 138575"/>
                <a:gd name="connsiteY4" fmla="*/ 120841 h 199779"/>
                <a:gd name="connsiteX5" fmla="*/ 105982 w 138575"/>
                <a:gd name="connsiteY5" fmla="*/ 132462 h 199779"/>
                <a:gd name="connsiteX6" fmla="*/ 69152 w 138575"/>
                <a:gd name="connsiteY6" fmla="*/ 172467 h 199779"/>
                <a:gd name="connsiteX7" fmla="*/ 31496 w 138575"/>
                <a:gd name="connsiteY7" fmla="*/ 199391 h 199779"/>
                <a:gd name="connsiteX8" fmla="*/ 0 w 138575"/>
                <a:gd name="connsiteY8" fmla="*/ 188215 h 199779"/>
                <a:gd name="connsiteX9" fmla="*/ 0 w 138575"/>
                <a:gd name="connsiteY9" fmla="*/ 0 h 19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575" h="199779">
                  <a:moveTo>
                    <a:pt x="0" y="0"/>
                  </a:moveTo>
                  <a:cubicBezTo>
                    <a:pt x="22987" y="16955"/>
                    <a:pt x="61150" y="18860"/>
                    <a:pt x="53658" y="65913"/>
                  </a:cubicBezTo>
                  <a:cubicBezTo>
                    <a:pt x="51689" y="78105"/>
                    <a:pt x="63881" y="81026"/>
                    <a:pt x="72962" y="76772"/>
                  </a:cubicBezTo>
                  <a:cubicBezTo>
                    <a:pt x="93282" y="67374"/>
                    <a:pt x="107125" y="77915"/>
                    <a:pt x="120079" y="92139"/>
                  </a:cubicBezTo>
                  <a:cubicBezTo>
                    <a:pt x="127699" y="100521"/>
                    <a:pt x="141605" y="106173"/>
                    <a:pt x="137986" y="120841"/>
                  </a:cubicBezTo>
                  <a:cubicBezTo>
                    <a:pt x="133350" y="140018"/>
                    <a:pt x="117666" y="130938"/>
                    <a:pt x="105982" y="132462"/>
                  </a:cubicBezTo>
                  <a:cubicBezTo>
                    <a:pt x="84328" y="135256"/>
                    <a:pt x="62611" y="135002"/>
                    <a:pt x="69152" y="172467"/>
                  </a:cubicBezTo>
                  <a:cubicBezTo>
                    <a:pt x="74168" y="200915"/>
                    <a:pt x="46038" y="195581"/>
                    <a:pt x="31496" y="199391"/>
                  </a:cubicBezTo>
                  <a:cubicBezTo>
                    <a:pt x="22479" y="201804"/>
                    <a:pt x="10605" y="192343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="" xmlns:a16="http://schemas.microsoft.com/office/drawing/2014/main" id="{AE60547E-EB8F-4B80-8A25-E0747216EE93}"/>
                </a:ext>
              </a:extLst>
            </p:cNvPr>
            <p:cNvSpPr/>
            <p:nvPr/>
          </p:nvSpPr>
          <p:spPr>
            <a:xfrm>
              <a:off x="2378593" y="7273982"/>
              <a:ext cx="328093" cy="91798"/>
            </a:xfrm>
            <a:custGeom>
              <a:avLst/>
              <a:gdLst>
                <a:gd name="connsiteX0" fmla="*/ 434 w 328093"/>
                <a:gd name="connsiteY0" fmla="*/ 91798 h 91798"/>
                <a:gd name="connsiteX1" fmla="*/ 26786 w 328093"/>
                <a:gd name="connsiteY1" fmla="*/ 67415 h 91798"/>
                <a:gd name="connsiteX2" fmla="*/ 154739 w 328093"/>
                <a:gd name="connsiteY2" fmla="*/ 14773 h 91798"/>
                <a:gd name="connsiteX3" fmla="*/ 233161 w 328093"/>
                <a:gd name="connsiteY3" fmla="*/ 23726 h 91798"/>
                <a:gd name="connsiteX4" fmla="*/ 311457 w 328093"/>
                <a:gd name="connsiteY4" fmla="*/ 71859 h 91798"/>
                <a:gd name="connsiteX5" fmla="*/ 328094 w 328093"/>
                <a:gd name="connsiteY5" fmla="*/ 91798 h 91798"/>
                <a:gd name="connsiteX6" fmla="*/ 497 w 328093"/>
                <a:gd name="connsiteY6" fmla="*/ 91798 h 9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093" h="91798">
                  <a:moveTo>
                    <a:pt x="434" y="91798"/>
                  </a:moveTo>
                  <a:cubicBezTo>
                    <a:pt x="-2804" y="68684"/>
                    <a:pt x="12689" y="68748"/>
                    <a:pt x="26786" y="67415"/>
                  </a:cubicBezTo>
                  <a:cubicBezTo>
                    <a:pt x="74157" y="63033"/>
                    <a:pt x="117528" y="50650"/>
                    <a:pt x="154739" y="14773"/>
                  </a:cubicBezTo>
                  <a:cubicBezTo>
                    <a:pt x="180583" y="-10183"/>
                    <a:pt x="211699" y="-1039"/>
                    <a:pt x="233161" y="23726"/>
                  </a:cubicBezTo>
                  <a:cubicBezTo>
                    <a:pt x="255323" y="49317"/>
                    <a:pt x="274944" y="74082"/>
                    <a:pt x="311457" y="71859"/>
                  </a:cubicBezTo>
                  <a:cubicBezTo>
                    <a:pt x="321172" y="71224"/>
                    <a:pt x="325173" y="82528"/>
                    <a:pt x="328094" y="91798"/>
                  </a:cubicBezTo>
                  <a:cubicBezTo>
                    <a:pt x="218874" y="91798"/>
                    <a:pt x="109654" y="91798"/>
                    <a:pt x="497" y="91798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="" xmlns:a16="http://schemas.microsoft.com/office/drawing/2014/main" id="{7248DD48-2196-4824-8090-E2853DE44BA4}"/>
                </a:ext>
              </a:extLst>
            </p:cNvPr>
            <p:cNvSpPr/>
            <p:nvPr/>
          </p:nvSpPr>
          <p:spPr>
            <a:xfrm>
              <a:off x="1460" y="3546926"/>
              <a:ext cx="113395" cy="136281"/>
            </a:xfrm>
            <a:custGeom>
              <a:avLst/>
              <a:gdLst>
                <a:gd name="connsiteX0" fmla="*/ 0 w 113395"/>
                <a:gd name="connsiteY0" fmla="*/ 21663 h 136281"/>
                <a:gd name="connsiteX1" fmla="*/ 28956 w 113395"/>
                <a:gd name="connsiteY1" fmla="*/ 25600 h 136281"/>
                <a:gd name="connsiteX2" fmla="*/ 90488 w 113395"/>
                <a:gd name="connsiteY2" fmla="*/ 6424 h 136281"/>
                <a:gd name="connsiteX3" fmla="*/ 108458 w 113395"/>
                <a:gd name="connsiteY3" fmla="*/ 72083 h 136281"/>
                <a:gd name="connsiteX4" fmla="*/ 63 w 113395"/>
                <a:gd name="connsiteY4" fmla="*/ 136282 h 136281"/>
                <a:gd name="connsiteX5" fmla="*/ 63 w 113395"/>
                <a:gd name="connsiteY5" fmla="*/ 21727 h 13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95" h="136281">
                  <a:moveTo>
                    <a:pt x="0" y="21663"/>
                  </a:moveTo>
                  <a:cubicBezTo>
                    <a:pt x="9335" y="27188"/>
                    <a:pt x="18923" y="54874"/>
                    <a:pt x="28956" y="25600"/>
                  </a:cubicBezTo>
                  <a:cubicBezTo>
                    <a:pt x="42101" y="-12944"/>
                    <a:pt x="75946" y="2359"/>
                    <a:pt x="90488" y="6424"/>
                  </a:cubicBezTo>
                  <a:cubicBezTo>
                    <a:pt x="114872" y="13155"/>
                    <a:pt x="117856" y="45349"/>
                    <a:pt x="108458" y="72083"/>
                  </a:cubicBezTo>
                  <a:cubicBezTo>
                    <a:pt x="90932" y="121931"/>
                    <a:pt x="66104" y="136218"/>
                    <a:pt x="63" y="136282"/>
                  </a:cubicBezTo>
                  <a:cubicBezTo>
                    <a:pt x="63" y="98118"/>
                    <a:pt x="63" y="59891"/>
                    <a:pt x="63" y="2172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="" xmlns:a16="http://schemas.microsoft.com/office/drawing/2014/main" id="{F5678315-C53D-42ED-8B56-4527B63DD841}"/>
                </a:ext>
              </a:extLst>
            </p:cNvPr>
            <p:cNvSpPr/>
            <p:nvPr/>
          </p:nvSpPr>
          <p:spPr>
            <a:xfrm>
              <a:off x="8579942" y="7130086"/>
              <a:ext cx="106984" cy="236520"/>
            </a:xfrm>
            <a:custGeom>
              <a:avLst/>
              <a:gdLst>
                <a:gd name="connsiteX0" fmla="*/ 53708 w 106984"/>
                <a:gd name="connsiteY0" fmla="*/ 236521 h 236520"/>
                <a:gd name="connsiteX1" fmla="*/ 25641 w 106984"/>
                <a:gd name="connsiteY1" fmla="*/ 114537 h 236520"/>
                <a:gd name="connsiteX2" fmla="*/ 11925 w 106984"/>
                <a:gd name="connsiteY2" fmla="*/ 81834 h 236520"/>
                <a:gd name="connsiteX3" fmla="*/ 18529 w 106984"/>
                <a:gd name="connsiteY3" fmla="*/ 5126 h 236520"/>
                <a:gd name="connsiteX4" fmla="*/ 35420 w 106984"/>
                <a:gd name="connsiteY4" fmla="*/ 8301 h 236520"/>
                <a:gd name="connsiteX5" fmla="*/ 70282 w 106984"/>
                <a:gd name="connsiteY5" fmla="*/ 114283 h 236520"/>
                <a:gd name="connsiteX6" fmla="*/ 106985 w 106984"/>
                <a:gd name="connsiteY6" fmla="*/ 236521 h 236520"/>
                <a:gd name="connsiteX7" fmla="*/ 53645 w 106984"/>
                <a:gd name="connsiteY7" fmla="*/ 236521 h 2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84" h="236520">
                  <a:moveTo>
                    <a:pt x="53708" y="236521"/>
                  </a:moveTo>
                  <a:cubicBezTo>
                    <a:pt x="40627" y="196833"/>
                    <a:pt x="26848" y="157590"/>
                    <a:pt x="25641" y="114537"/>
                  </a:cubicBezTo>
                  <a:cubicBezTo>
                    <a:pt x="25324" y="103361"/>
                    <a:pt x="19609" y="89327"/>
                    <a:pt x="11925" y="81834"/>
                  </a:cubicBezTo>
                  <a:cubicBezTo>
                    <a:pt x="-17856" y="52624"/>
                    <a:pt x="17386" y="30653"/>
                    <a:pt x="18529" y="5126"/>
                  </a:cubicBezTo>
                  <a:cubicBezTo>
                    <a:pt x="18910" y="-3383"/>
                    <a:pt x="31483" y="-589"/>
                    <a:pt x="35420" y="8301"/>
                  </a:cubicBezTo>
                  <a:cubicBezTo>
                    <a:pt x="50533" y="42464"/>
                    <a:pt x="74346" y="76055"/>
                    <a:pt x="70282" y="114283"/>
                  </a:cubicBezTo>
                  <a:cubicBezTo>
                    <a:pt x="65075" y="163178"/>
                    <a:pt x="78410" y="201406"/>
                    <a:pt x="106985" y="236521"/>
                  </a:cubicBezTo>
                  <a:cubicBezTo>
                    <a:pt x="89204" y="236521"/>
                    <a:pt x="71425" y="236521"/>
                    <a:pt x="53645" y="236521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="" xmlns:a16="http://schemas.microsoft.com/office/drawing/2014/main" id="{98B83FC3-070A-4D95-9440-E4EE20102B66}"/>
                </a:ext>
              </a:extLst>
            </p:cNvPr>
            <p:cNvSpPr/>
            <p:nvPr/>
          </p:nvSpPr>
          <p:spPr>
            <a:xfrm>
              <a:off x="4945189" y="1460"/>
              <a:ext cx="83088" cy="137351"/>
            </a:xfrm>
            <a:custGeom>
              <a:avLst/>
              <a:gdLst>
                <a:gd name="connsiteX0" fmla="*/ 76136 w 83088"/>
                <a:gd name="connsiteY0" fmla="*/ 0 h 137351"/>
                <a:gd name="connsiteX1" fmla="*/ 77660 w 83088"/>
                <a:gd name="connsiteY1" fmla="*/ 120016 h 137351"/>
                <a:gd name="connsiteX2" fmla="*/ 64262 w 83088"/>
                <a:gd name="connsiteY2" fmla="*/ 137351 h 137351"/>
                <a:gd name="connsiteX3" fmla="*/ 53403 w 83088"/>
                <a:gd name="connsiteY3" fmla="*/ 119127 h 137351"/>
                <a:gd name="connsiteX4" fmla="*/ 27241 w 83088"/>
                <a:gd name="connsiteY4" fmla="*/ 94933 h 137351"/>
                <a:gd name="connsiteX5" fmla="*/ 1841 w 83088"/>
                <a:gd name="connsiteY5" fmla="*/ 64135 h 137351"/>
                <a:gd name="connsiteX6" fmla="*/ 0 w 83088"/>
                <a:gd name="connsiteY6" fmla="*/ 0 h 137351"/>
                <a:gd name="connsiteX7" fmla="*/ 76200 w 83088"/>
                <a:gd name="connsiteY7" fmla="*/ 0 h 13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88" h="137351">
                  <a:moveTo>
                    <a:pt x="76136" y="0"/>
                  </a:moveTo>
                  <a:cubicBezTo>
                    <a:pt x="81597" y="39942"/>
                    <a:pt x="87820" y="79883"/>
                    <a:pt x="77660" y="120016"/>
                  </a:cubicBezTo>
                  <a:cubicBezTo>
                    <a:pt x="75755" y="127699"/>
                    <a:pt x="72898" y="137415"/>
                    <a:pt x="64262" y="137351"/>
                  </a:cubicBezTo>
                  <a:cubicBezTo>
                    <a:pt x="54546" y="137351"/>
                    <a:pt x="54420" y="126937"/>
                    <a:pt x="53403" y="119127"/>
                  </a:cubicBezTo>
                  <a:cubicBezTo>
                    <a:pt x="51308" y="102553"/>
                    <a:pt x="45974" y="88646"/>
                    <a:pt x="27241" y="94933"/>
                  </a:cubicBezTo>
                  <a:cubicBezTo>
                    <a:pt x="-3937" y="105411"/>
                    <a:pt x="-1016" y="82550"/>
                    <a:pt x="1841" y="64135"/>
                  </a:cubicBezTo>
                  <a:cubicBezTo>
                    <a:pt x="5143" y="42228"/>
                    <a:pt x="3111" y="21273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="" xmlns:a16="http://schemas.microsoft.com/office/drawing/2014/main" id="{8296A0D0-32F8-4BFD-83CA-76B59CC4E600}"/>
                </a:ext>
              </a:extLst>
            </p:cNvPr>
            <p:cNvSpPr/>
            <p:nvPr/>
          </p:nvSpPr>
          <p:spPr>
            <a:xfrm>
              <a:off x="5592635" y="1524"/>
              <a:ext cx="76263" cy="97129"/>
            </a:xfrm>
            <a:custGeom>
              <a:avLst/>
              <a:gdLst>
                <a:gd name="connsiteX0" fmla="*/ 76264 w 76263"/>
                <a:gd name="connsiteY0" fmla="*/ 64 h 97129"/>
                <a:gd name="connsiteX1" fmla="*/ 72771 w 76263"/>
                <a:gd name="connsiteY1" fmla="*/ 72073 h 97129"/>
                <a:gd name="connsiteX2" fmla="*/ 51308 w 76263"/>
                <a:gd name="connsiteY2" fmla="*/ 96965 h 97129"/>
                <a:gd name="connsiteX3" fmla="*/ 30353 w 76263"/>
                <a:gd name="connsiteY3" fmla="*/ 77534 h 97129"/>
                <a:gd name="connsiteX4" fmla="*/ 0 w 76263"/>
                <a:gd name="connsiteY4" fmla="*/ 0 h 97129"/>
                <a:gd name="connsiteX5" fmla="*/ 76200 w 76263"/>
                <a:gd name="connsiteY5" fmla="*/ 0 h 9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63" h="97129">
                  <a:moveTo>
                    <a:pt x="76264" y="64"/>
                  </a:moveTo>
                  <a:cubicBezTo>
                    <a:pt x="75248" y="24067"/>
                    <a:pt x="75374" y="48260"/>
                    <a:pt x="72771" y="72073"/>
                  </a:cubicBezTo>
                  <a:cubicBezTo>
                    <a:pt x="71501" y="84074"/>
                    <a:pt x="63945" y="95250"/>
                    <a:pt x="51308" y="96965"/>
                  </a:cubicBezTo>
                  <a:cubicBezTo>
                    <a:pt x="38926" y="98679"/>
                    <a:pt x="35560" y="86614"/>
                    <a:pt x="30353" y="77534"/>
                  </a:cubicBezTo>
                  <a:cubicBezTo>
                    <a:pt x="16510" y="53340"/>
                    <a:pt x="7811" y="26861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="" xmlns:a16="http://schemas.microsoft.com/office/drawing/2014/main" id="{2F038F22-1565-465E-A387-FDCC82647AFF}"/>
                </a:ext>
              </a:extLst>
            </p:cNvPr>
            <p:cNvSpPr/>
            <p:nvPr/>
          </p:nvSpPr>
          <p:spPr>
            <a:xfrm>
              <a:off x="1166494" y="952"/>
              <a:ext cx="115455" cy="67248"/>
            </a:xfrm>
            <a:custGeom>
              <a:avLst/>
              <a:gdLst>
                <a:gd name="connsiteX0" fmla="*/ 91377 w 115455"/>
                <a:gd name="connsiteY0" fmla="*/ 0 h 67248"/>
                <a:gd name="connsiteX1" fmla="*/ 109410 w 115455"/>
                <a:gd name="connsiteY1" fmla="*/ 60198 h 67248"/>
                <a:gd name="connsiteX2" fmla="*/ 61024 w 115455"/>
                <a:gd name="connsiteY2" fmla="*/ 32068 h 67248"/>
                <a:gd name="connsiteX3" fmla="*/ 0 w 115455"/>
                <a:gd name="connsiteY3" fmla="*/ 0 h 67248"/>
                <a:gd name="connsiteX4" fmla="*/ 91440 w 115455"/>
                <a:gd name="connsiteY4" fmla="*/ 0 h 6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5" h="67248">
                  <a:moveTo>
                    <a:pt x="91377" y="0"/>
                  </a:moveTo>
                  <a:cubicBezTo>
                    <a:pt x="92393" y="22543"/>
                    <a:pt x="129731" y="40259"/>
                    <a:pt x="109410" y="60198"/>
                  </a:cubicBezTo>
                  <a:cubicBezTo>
                    <a:pt x="84392" y="84773"/>
                    <a:pt x="80137" y="37656"/>
                    <a:pt x="61024" y="32068"/>
                  </a:cubicBezTo>
                  <a:cubicBezTo>
                    <a:pt x="38989" y="25591"/>
                    <a:pt x="17526" y="16828"/>
                    <a:pt x="0" y="0"/>
                  </a:cubicBezTo>
                  <a:cubicBezTo>
                    <a:pt x="30480" y="0"/>
                    <a:pt x="60960" y="0"/>
                    <a:pt x="91440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: фигура 99">
              <a:extLst>
                <a:ext uri="{FF2B5EF4-FFF2-40B4-BE49-F238E27FC236}">
                  <a16:creationId xmlns="" xmlns:a16="http://schemas.microsoft.com/office/drawing/2014/main" id="{66727AF1-F199-46F0-A817-B8B6114C14BE}"/>
                </a:ext>
              </a:extLst>
            </p:cNvPr>
            <p:cNvSpPr/>
            <p:nvPr/>
          </p:nvSpPr>
          <p:spPr>
            <a:xfrm>
              <a:off x="12121428" y="4340880"/>
              <a:ext cx="69427" cy="96401"/>
            </a:xfrm>
            <a:custGeom>
              <a:avLst/>
              <a:gdLst>
                <a:gd name="connsiteX0" fmla="*/ 69428 w 69427"/>
                <a:gd name="connsiteY0" fmla="*/ 88519 h 96401"/>
                <a:gd name="connsiteX1" fmla="*/ 23708 w 69427"/>
                <a:gd name="connsiteY1" fmla="*/ 88519 h 96401"/>
                <a:gd name="connsiteX2" fmla="*/ 29678 w 69427"/>
                <a:gd name="connsiteY2" fmla="*/ 0 h 96401"/>
                <a:gd name="connsiteX3" fmla="*/ 69428 w 69427"/>
                <a:gd name="connsiteY3" fmla="*/ 64008 h 96401"/>
                <a:gd name="connsiteX4" fmla="*/ 69428 w 69427"/>
                <a:gd name="connsiteY4" fmla="*/ 88583 h 9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27" h="96401">
                  <a:moveTo>
                    <a:pt x="69428" y="88519"/>
                  </a:moveTo>
                  <a:cubicBezTo>
                    <a:pt x="54189" y="93981"/>
                    <a:pt x="38948" y="103125"/>
                    <a:pt x="23708" y="88519"/>
                  </a:cubicBezTo>
                  <a:cubicBezTo>
                    <a:pt x="-10010" y="48578"/>
                    <a:pt x="-7534" y="11875"/>
                    <a:pt x="29678" y="0"/>
                  </a:cubicBezTo>
                  <a:cubicBezTo>
                    <a:pt x="63586" y="6477"/>
                    <a:pt x="52093" y="45594"/>
                    <a:pt x="69428" y="64008"/>
                  </a:cubicBezTo>
                  <a:cubicBezTo>
                    <a:pt x="69428" y="72200"/>
                    <a:pt x="69428" y="80392"/>
                    <a:pt x="69428" y="8858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="" xmlns:a16="http://schemas.microsoft.com/office/drawing/2014/main" id="{31927811-6867-4DBC-98BB-1753AB771923}"/>
                </a:ext>
              </a:extLst>
            </p:cNvPr>
            <p:cNvSpPr/>
            <p:nvPr/>
          </p:nvSpPr>
          <p:spPr>
            <a:xfrm>
              <a:off x="4336922" y="7307615"/>
              <a:ext cx="91503" cy="58420"/>
            </a:xfrm>
            <a:custGeom>
              <a:avLst/>
              <a:gdLst>
                <a:gd name="connsiteX0" fmla="*/ 0 w 91503"/>
                <a:gd name="connsiteY0" fmla="*/ 58420 h 58420"/>
                <a:gd name="connsiteX1" fmla="*/ 25400 w 91503"/>
                <a:gd name="connsiteY1" fmla="*/ 46291 h 58420"/>
                <a:gd name="connsiteX2" fmla="*/ 52324 w 91503"/>
                <a:gd name="connsiteY2" fmla="*/ 24638 h 58420"/>
                <a:gd name="connsiteX3" fmla="*/ 66929 w 91503"/>
                <a:gd name="connsiteY3" fmla="*/ 0 h 58420"/>
                <a:gd name="connsiteX4" fmla="*/ 83947 w 91503"/>
                <a:gd name="connsiteY4" fmla="*/ 27114 h 58420"/>
                <a:gd name="connsiteX5" fmla="*/ 91504 w 91503"/>
                <a:gd name="connsiteY5" fmla="*/ 58420 h 58420"/>
                <a:gd name="connsiteX6" fmla="*/ 64 w 91503"/>
                <a:gd name="connsiteY6" fmla="*/ 58420 h 5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503" h="58420">
                  <a:moveTo>
                    <a:pt x="0" y="58420"/>
                  </a:moveTo>
                  <a:cubicBezTo>
                    <a:pt x="5271" y="46673"/>
                    <a:pt x="14478" y="44895"/>
                    <a:pt x="25400" y="46291"/>
                  </a:cubicBezTo>
                  <a:cubicBezTo>
                    <a:pt x="40577" y="48260"/>
                    <a:pt x="48768" y="40068"/>
                    <a:pt x="52324" y="24638"/>
                  </a:cubicBezTo>
                  <a:cubicBezTo>
                    <a:pt x="54610" y="14732"/>
                    <a:pt x="53340" y="-63"/>
                    <a:pt x="66929" y="0"/>
                  </a:cubicBezTo>
                  <a:cubicBezTo>
                    <a:pt x="82105" y="64"/>
                    <a:pt x="81471" y="15557"/>
                    <a:pt x="83947" y="27114"/>
                  </a:cubicBezTo>
                  <a:cubicBezTo>
                    <a:pt x="86233" y="37592"/>
                    <a:pt x="88964" y="48006"/>
                    <a:pt x="91504" y="58420"/>
                  </a:cubicBezTo>
                  <a:cubicBezTo>
                    <a:pt x="61024" y="58420"/>
                    <a:pt x="30543" y="58420"/>
                    <a:pt x="64" y="5842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="" xmlns:a16="http://schemas.microsoft.com/office/drawing/2014/main" id="{B6F24E41-9EE7-4464-B8F0-9463D4AA32FD}"/>
                </a:ext>
              </a:extLst>
            </p:cNvPr>
            <p:cNvSpPr/>
            <p:nvPr/>
          </p:nvSpPr>
          <p:spPr>
            <a:xfrm>
              <a:off x="12163057" y="867900"/>
              <a:ext cx="27228" cy="108289"/>
            </a:xfrm>
            <a:custGeom>
              <a:avLst/>
              <a:gdLst>
                <a:gd name="connsiteX0" fmla="*/ 27228 w 27228"/>
                <a:gd name="connsiteY0" fmla="*/ 108290 h 108289"/>
                <a:gd name="connsiteX1" fmla="*/ 304 w 27228"/>
                <a:gd name="connsiteY1" fmla="*/ 15706 h 108289"/>
                <a:gd name="connsiteX2" fmla="*/ 27228 w 27228"/>
                <a:gd name="connsiteY2" fmla="*/ 1927 h 108289"/>
                <a:gd name="connsiteX3" fmla="*/ 27228 w 27228"/>
                <a:gd name="connsiteY3" fmla="*/ 108290 h 1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28" h="108289">
                  <a:moveTo>
                    <a:pt x="27228" y="108290"/>
                  </a:moveTo>
                  <a:cubicBezTo>
                    <a:pt x="-2172" y="84477"/>
                    <a:pt x="4495" y="47647"/>
                    <a:pt x="304" y="15706"/>
                  </a:cubicBezTo>
                  <a:cubicBezTo>
                    <a:pt x="-2553" y="-5821"/>
                    <a:pt x="15354" y="593"/>
                    <a:pt x="27228" y="1927"/>
                  </a:cubicBezTo>
                  <a:cubicBezTo>
                    <a:pt x="27228" y="37360"/>
                    <a:pt x="27228" y="72856"/>
                    <a:pt x="27228" y="1082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="" xmlns:a16="http://schemas.microsoft.com/office/drawing/2014/main" id="{6CB450A6-C1C0-4EB4-9F2A-0D0E461FCF7B}"/>
                </a:ext>
              </a:extLst>
            </p:cNvPr>
            <p:cNvSpPr/>
            <p:nvPr/>
          </p:nvSpPr>
          <p:spPr>
            <a:xfrm>
              <a:off x="1905" y="5810658"/>
              <a:ext cx="33067" cy="90043"/>
            </a:xfrm>
            <a:custGeom>
              <a:avLst/>
              <a:gdLst>
                <a:gd name="connsiteX0" fmla="*/ 0 w 33067"/>
                <a:gd name="connsiteY0" fmla="*/ 64 h 90043"/>
                <a:gd name="connsiteX1" fmla="*/ 30417 w 33067"/>
                <a:gd name="connsiteY1" fmla="*/ 58738 h 90043"/>
                <a:gd name="connsiteX2" fmla="*/ 0 w 33067"/>
                <a:gd name="connsiteY2" fmla="*/ 90043 h 90043"/>
                <a:gd name="connsiteX3" fmla="*/ 0 w 33067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67" h="90043">
                  <a:moveTo>
                    <a:pt x="0" y="64"/>
                  </a:moveTo>
                  <a:cubicBezTo>
                    <a:pt x="17209" y="15240"/>
                    <a:pt x="22543" y="38735"/>
                    <a:pt x="30417" y="58738"/>
                  </a:cubicBezTo>
                  <a:cubicBezTo>
                    <a:pt x="41275" y="86234"/>
                    <a:pt x="16319" y="86043"/>
                    <a:pt x="0" y="90043"/>
                  </a:cubicBezTo>
                  <a:cubicBezTo>
                    <a:pt x="0" y="60008"/>
                    <a:pt x="0" y="30036"/>
                    <a:pt x="0" y="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="" xmlns:a16="http://schemas.microsoft.com/office/drawing/2014/main" id="{B159ED6E-21B9-4228-8DF8-214EE3DB34F6}"/>
                </a:ext>
              </a:extLst>
            </p:cNvPr>
            <p:cNvSpPr/>
            <p:nvPr/>
          </p:nvSpPr>
          <p:spPr>
            <a:xfrm>
              <a:off x="12150396" y="4331165"/>
              <a:ext cx="40460" cy="73660"/>
            </a:xfrm>
            <a:custGeom>
              <a:avLst/>
              <a:gdLst>
                <a:gd name="connsiteX0" fmla="*/ 40460 w 40460"/>
                <a:gd name="connsiteY0" fmla="*/ 73660 h 73660"/>
                <a:gd name="connsiteX1" fmla="*/ 2360 w 40460"/>
                <a:gd name="connsiteY1" fmla="*/ 24384 h 73660"/>
                <a:gd name="connsiteX2" fmla="*/ 2360 w 40460"/>
                <a:gd name="connsiteY2" fmla="*/ 0 h 73660"/>
                <a:gd name="connsiteX3" fmla="*/ 40397 w 40460"/>
                <a:gd name="connsiteY3" fmla="*/ 8191 h 73660"/>
                <a:gd name="connsiteX4" fmla="*/ 40397 w 40460"/>
                <a:gd name="connsiteY4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73660">
                  <a:moveTo>
                    <a:pt x="40460" y="73660"/>
                  </a:moveTo>
                  <a:cubicBezTo>
                    <a:pt x="16203" y="67564"/>
                    <a:pt x="18172" y="38100"/>
                    <a:pt x="2360" y="24384"/>
                  </a:cubicBezTo>
                  <a:cubicBezTo>
                    <a:pt x="8774" y="16256"/>
                    <a:pt x="-5323" y="8128"/>
                    <a:pt x="2360" y="0"/>
                  </a:cubicBezTo>
                  <a:cubicBezTo>
                    <a:pt x="15060" y="2730"/>
                    <a:pt x="27760" y="5461"/>
                    <a:pt x="40397" y="8191"/>
                  </a:cubicBezTo>
                  <a:cubicBezTo>
                    <a:pt x="40397" y="29972"/>
                    <a:pt x="40397" y="51816"/>
                    <a:pt x="40397" y="7366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="" xmlns:a16="http://schemas.microsoft.com/office/drawing/2014/main" id="{D5118717-FEB3-4DA2-82B8-8366A0D292C0}"/>
                </a:ext>
              </a:extLst>
            </p:cNvPr>
            <p:cNvSpPr/>
            <p:nvPr/>
          </p:nvSpPr>
          <p:spPr>
            <a:xfrm>
              <a:off x="12168076" y="779783"/>
              <a:ext cx="22145" cy="73660"/>
            </a:xfrm>
            <a:custGeom>
              <a:avLst/>
              <a:gdLst>
                <a:gd name="connsiteX0" fmla="*/ 22146 w 22145"/>
                <a:gd name="connsiteY0" fmla="*/ 73660 h 73660"/>
                <a:gd name="connsiteX1" fmla="*/ 22146 w 22145"/>
                <a:gd name="connsiteY1" fmla="*/ 0 h 73660"/>
                <a:gd name="connsiteX2" fmla="*/ 22146 w 22145"/>
                <a:gd name="connsiteY2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45" h="73660">
                  <a:moveTo>
                    <a:pt x="22146" y="73660"/>
                  </a:moveTo>
                  <a:cubicBezTo>
                    <a:pt x="-7382" y="37148"/>
                    <a:pt x="-7382" y="23876"/>
                    <a:pt x="22146" y="0"/>
                  </a:cubicBezTo>
                  <a:cubicBezTo>
                    <a:pt x="22146" y="24575"/>
                    <a:pt x="22146" y="49086"/>
                    <a:pt x="22146" y="7366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="" xmlns:a16="http://schemas.microsoft.com/office/drawing/2014/main" id="{D5FB10E4-D482-4EFE-9669-AEC2DE791EF6}"/>
                </a:ext>
              </a:extLst>
            </p:cNvPr>
            <p:cNvSpPr/>
            <p:nvPr/>
          </p:nvSpPr>
          <p:spPr>
            <a:xfrm>
              <a:off x="2545397" y="1143"/>
              <a:ext cx="76200" cy="18000"/>
            </a:xfrm>
            <a:custGeom>
              <a:avLst/>
              <a:gdLst>
                <a:gd name="connsiteX0" fmla="*/ 76200 w 76200"/>
                <a:gd name="connsiteY0" fmla="*/ 0 h 18000"/>
                <a:gd name="connsiteX1" fmla="*/ 0 w 76200"/>
                <a:gd name="connsiteY1" fmla="*/ 0 h 18000"/>
                <a:gd name="connsiteX2" fmla="*/ 76200 w 76200"/>
                <a:gd name="connsiteY2" fmla="*/ 0 h 1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8000">
                  <a:moveTo>
                    <a:pt x="76200" y="0"/>
                  </a:moveTo>
                  <a:cubicBezTo>
                    <a:pt x="50800" y="26353"/>
                    <a:pt x="25400" y="21527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="" xmlns:a16="http://schemas.microsoft.com/office/drawing/2014/main" id="{E22EFB19-4368-489C-B638-7B02B3EC1228}"/>
                </a:ext>
              </a:extLst>
            </p:cNvPr>
            <p:cNvSpPr/>
            <p:nvPr/>
          </p:nvSpPr>
          <p:spPr>
            <a:xfrm>
              <a:off x="7916682" y="3503275"/>
              <a:ext cx="1538170" cy="2131282"/>
            </a:xfrm>
            <a:custGeom>
              <a:avLst/>
              <a:gdLst>
                <a:gd name="connsiteX0" fmla="*/ 1425057 w 1538170"/>
                <a:gd name="connsiteY0" fmla="*/ 1416728 h 2131282"/>
                <a:gd name="connsiteX1" fmla="*/ 1490525 w 1538170"/>
                <a:gd name="connsiteY1" fmla="*/ 1632185 h 2131282"/>
                <a:gd name="connsiteX2" fmla="*/ 1494843 w 1538170"/>
                <a:gd name="connsiteY2" fmla="*/ 1647171 h 2131282"/>
                <a:gd name="connsiteX3" fmla="*/ 1518846 w 1538170"/>
                <a:gd name="connsiteY3" fmla="*/ 1730166 h 2131282"/>
                <a:gd name="connsiteX4" fmla="*/ 1531165 w 1538170"/>
                <a:gd name="connsiteY4" fmla="*/ 1790364 h 2131282"/>
                <a:gd name="connsiteX5" fmla="*/ 1531736 w 1538170"/>
                <a:gd name="connsiteY5" fmla="*/ 1800715 h 2131282"/>
                <a:gd name="connsiteX6" fmla="*/ 1532880 w 1538170"/>
                <a:gd name="connsiteY6" fmla="*/ 1842244 h 2131282"/>
                <a:gd name="connsiteX7" fmla="*/ 1521132 w 1538170"/>
                <a:gd name="connsiteY7" fmla="*/ 1866310 h 2131282"/>
                <a:gd name="connsiteX8" fmla="*/ 1493700 w 1538170"/>
                <a:gd name="connsiteY8" fmla="*/ 1934192 h 2131282"/>
                <a:gd name="connsiteX9" fmla="*/ 1495414 w 1538170"/>
                <a:gd name="connsiteY9" fmla="*/ 2047223 h 2131282"/>
                <a:gd name="connsiteX10" fmla="*/ 1503352 w 1538170"/>
                <a:gd name="connsiteY10" fmla="*/ 2095801 h 2131282"/>
                <a:gd name="connsiteX11" fmla="*/ 1483286 w 1538170"/>
                <a:gd name="connsiteY11" fmla="*/ 2131107 h 2131282"/>
                <a:gd name="connsiteX12" fmla="*/ 1416738 w 1538170"/>
                <a:gd name="connsiteY12" fmla="*/ 2101452 h 2131282"/>
                <a:gd name="connsiteX13" fmla="*/ 1309106 w 1538170"/>
                <a:gd name="connsiteY13" fmla="*/ 1967340 h 2131282"/>
                <a:gd name="connsiteX14" fmla="*/ 1246622 w 1538170"/>
                <a:gd name="connsiteY14" fmla="*/ 1923779 h 2131282"/>
                <a:gd name="connsiteX15" fmla="*/ 1166167 w 1538170"/>
                <a:gd name="connsiteY15" fmla="*/ 1855516 h 2131282"/>
                <a:gd name="connsiteX16" fmla="*/ 1105080 w 1538170"/>
                <a:gd name="connsiteY16" fmla="*/ 1801286 h 2131282"/>
                <a:gd name="connsiteX17" fmla="*/ 1083046 w 1538170"/>
                <a:gd name="connsiteY17" fmla="*/ 1763250 h 2131282"/>
                <a:gd name="connsiteX18" fmla="*/ 1099238 w 1538170"/>
                <a:gd name="connsiteY18" fmla="*/ 1697654 h 2131282"/>
                <a:gd name="connsiteX19" fmla="*/ 1160706 w 1538170"/>
                <a:gd name="connsiteY19" fmla="*/ 1729467 h 2131282"/>
                <a:gd name="connsiteX20" fmla="*/ 1203949 w 1538170"/>
                <a:gd name="connsiteY20" fmla="*/ 1797794 h 2131282"/>
                <a:gd name="connsiteX21" fmla="*/ 1183502 w 1538170"/>
                <a:gd name="connsiteY21" fmla="*/ 1648885 h 2131282"/>
                <a:gd name="connsiteX22" fmla="*/ 1155562 w 1538170"/>
                <a:gd name="connsiteY22" fmla="*/ 1593958 h 2131282"/>
                <a:gd name="connsiteX23" fmla="*/ 1134290 w 1538170"/>
                <a:gd name="connsiteY23" fmla="*/ 1576876 h 2131282"/>
                <a:gd name="connsiteX24" fmla="*/ 1101080 w 1538170"/>
                <a:gd name="connsiteY24" fmla="*/ 1471339 h 2131282"/>
                <a:gd name="connsiteX25" fmla="*/ 1090285 w 1538170"/>
                <a:gd name="connsiteY25" fmla="*/ 1432159 h 2131282"/>
                <a:gd name="connsiteX26" fmla="*/ 992240 w 1538170"/>
                <a:gd name="connsiteY26" fmla="*/ 1366309 h 2131282"/>
                <a:gd name="connsiteX27" fmla="*/ 965380 w 1538170"/>
                <a:gd name="connsiteY27" fmla="*/ 1274869 h 2131282"/>
                <a:gd name="connsiteX28" fmla="*/ 926391 w 1538170"/>
                <a:gd name="connsiteY28" fmla="*/ 1237912 h 2131282"/>
                <a:gd name="connsiteX29" fmla="*/ 858573 w 1538170"/>
                <a:gd name="connsiteY29" fmla="*/ 1230164 h 2131282"/>
                <a:gd name="connsiteX30" fmla="*/ 829363 w 1538170"/>
                <a:gd name="connsiteY30" fmla="*/ 1202796 h 2131282"/>
                <a:gd name="connsiteX31" fmla="*/ 795899 w 1538170"/>
                <a:gd name="connsiteY31" fmla="*/ 1144058 h 2131282"/>
                <a:gd name="connsiteX32" fmla="*/ 758180 w 1538170"/>
                <a:gd name="connsiteY32" fmla="*/ 1133581 h 2131282"/>
                <a:gd name="connsiteX33" fmla="*/ 756528 w 1538170"/>
                <a:gd name="connsiteY33" fmla="*/ 1192826 h 2131282"/>
                <a:gd name="connsiteX34" fmla="*/ 766498 w 1538170"/>
                <a:gd name="connsiteY34" fmla="*/ 1198605 h 2131282"/>
                <a:gd name="connsiteX35" fmla="*/ 796787 w 1538170"/>
                <a:gd name="connsiteY35" fmla="*/ 1242102 h 2131282"/>
                <a:gd name="connsiteX36" fmla="*/ 736844 w 1538170"/>
                <a:gd name="connsiteY36" fmla="*/ 1261089 h 2131282"/>
                <a:gd name="connsiteX37" fmla="*/ 728461 w 1538170"/>
                <a:gd name="connsiteY37" fmla="*/ 1256962 h 2131282"/>
                <a:gd name="connsiteX38" fmla="*/ 752973 w 1538170"/>
                <a:gd name="connsiteY38" fmla="*/ 1304714 h 2131282"/>
                <a:gd name="connsiteX39" fmla="*/ 708141 w 1538170"/>
                <a:gd name="connsiteY39" fmla="*/ 1337289 h 2131282"/>
                <a:gd name="connsiteX40" fmla="*/ 701030 w 1538170"/>
                <a:gd name="connsiteY40" fmla="*/ 1334432 h 2131282"/>
                <a:gd name="connsiteX41" fmla="*/ 654294 w 1538170"/>
                <a:gd name="connsiteY41" fmla="*/ 1385550 h 2131282"/>
                <a:gd name="connsiteX42" fmla="*/ 642673 w 1538170"/>
                <a:gd name="connsiteY42" fmla="*/ 1423840 h 2131282"/>
                <a:gd name="connsiteX43" fmla="*/ 620893 w 1538170"/>
                <a:gd name="connsiteY43" fmla="*/ 1422063 h 2131282"/>
                <a:gd name="connsiteX44" fmla="*/ 575935 w 1538170"/>
                <a:gd name="connsiteY44" fmla="*/ 1298110 h 2131282"/>
                <a:gd name="connsiteX45" fmla="*/ 524817 w 1538170"/>
                <a:gd name="connsiteY45" fmla="*/ 1189461 h 2131282"/>
                <a:gd name="connsiteX46" fmla="*/ 493829 w 1538170"/>
                <a:gd name="connsiteY46" fmla="*/ 1155552 h 2131282"/>
                <a:gd name="connsiteX47" fmla="*/ 458142 w 1538170"/>
                <a:gd name="connsiteY47" fmla="*/ 1115546 h 2131282"/>
                <a:gd name="connsiteX48" fmla="*/ 518721 w 1538170"/>
                <a:gd name="connsiteY48" fmla="*/ 1237023 h 2131282"/>
                <a:gd name="connsiteX49" fmla="*/ 522468 w 1538170"/>
                <a:gd name="connsiteY49" fmla="*/ 1281346 h 2131282"/>
                <a:gd name="connsiteX50" fmla="*/ 516499 w 1538170"/>
                <a:gd name="connsiteY50" fmla="*/ 1327320 h 2131282"/>
                <a:gd name="connsiteX51" fmla="*/ 500306 w 1538170"/>
                <a:gd name="connsiteY51" fmla="*/ 1389487 h 2131282"/>
                <a:gd name="connsiteX52" fmla="*/ 623560 w 1538170"/>
                <a:gd name="connsiteY52" fmla="*/ 1478006 h 2131282"/>
                <a:gd name="connsiteX53" fmla="*/ 642927 w 1538170"/>
                <a:gd name="connsiteY53" fmla="*/ 1449749 h 2131282"/>
                <a:gd name="connsiteX54" fmla="*/ 653277 w 1538170"/>
                <a:gd name="connsiteY54" fmla="*/ 1415712 h 2131282"/>
                <a:gd name="connsiteX55" fmla="*/ 684710 w 1538170"/>
                <a:gd name="connsiteY55" fmla="*/ 1413299 h 2131282"/>
                <a:gd name="connsiteX56" fmla="*/ 781865 w 1538170"/>
                <a:gd name="connsiteY56" fmla="*/ 1449621 h 2131282"/>
                <a:gd name="connsiteX57" fmla="*/ 796470 w 1538170"/>
                <a:gd name="connsiteY57" fmla="*/ 1461306 h 2131282"/>
                <a:gd name="connsiteX58" fmla="*/ 741797 w 1538170"/>
                <a:gd name="connsiteY58" fmla="*/ 1507471 h 2131282"/>
                <a:gd name="connsiteX59" fmla="*/ 693219 w 1538170"/>
                <a:gd name="connsiteY59" fmla="*/ 1527155 h 2131282"/>
                <a:gd name="connsiteX60" fmla="*/ 670676 w 1538170"/>
                <a:gd name="connsiteY60" fmla="*/ 1620818 h 2131282"/>
                <a:gd name="connsiteX61" fmla="*/ 691886 w 1538170"/>
                <a:gd name="connsiteY61" fmla="*/ 1677016 h 2131282"/>
                <a:gd name="connsiteX62" fmla="*/ 680836 w 1538170"/>
                <a:gd name="connsiteY62" fmla="*/ 1720578 h 2131282"/>
                <a:gd name="connsiteX63" fmla="*/ 639688 w 1538170"/>
                <a:gd name="connsiteY63" fmla="*/ 1715815 h 2131282"/>
                <a:gd name="connsiteX64" fmla="*/ 613908 w 1538170"/>
                <a:gd name="connsiteY64" fmla="*/ 1678032 h 2131282"/>
                <a:gd name="connsiteX65" fmla="*/ 620131 w 1538170"/>
                <a:gd name="connsiteY65" fmla="*/ 1665459 h 2131282"/>
                <a:gd name="connsiteX66" fmla="*/ 614288 w 1538170"/>
                <a:gd name="connsiteY66" fmla="*/ 1674603 h 2131282"/>
                <a:gd name="connsiteX67" fmla="*/ 589460 w 1538170"/>
                <a:gd name="connsiteY67" fmla="*/ 1691494 h 2131282"/>
                <a:gd name="connsiteX68" fmla="*/ 475287 w 1538170"/>
                <a:gd name="connsiteY68" fmla="*/ 1767949 h 2131282"/>
                <a:gd name="connsiteX69" fmla="*/ 365749 w 1538170"/>
                <a:gd name="connsiteY69" fmla="*/ 1753597 h 2131282"/>
                <a:gd name="connsiteX70" fmla="*/ 355780 w 1538170"/>
                <a:gd name="connsiteY70" fmla="*/ 1702670 h 2131282"/>
                <a:gd name="connsiteX71" fmla="*/ 358002 w 1538170"/>
                <a:gd name="connsiteY71" fmla="*/ 1664951 h 2131282"/>
                <a:gd name="connsiteX72" fmla="*/ 376545 w 1538170"/>
                <a:gd name="connsiteY72" fmla="*/ 1608055 h 2131282"/>
                <a:gd name="connsiteX73" fmla="*/ 356288 w 1538170"/>
                <a:gd name="connsiteY73" fmla="*/ 1475974 h 2131282"/>
                <a:gd name="connsiteX74" fmla="*/ 338508 w 1538170"/>
                <a:gd name="connsiteY74" fmla="*/ 1406568 h 2131282"/>
                <a:gd name="connsiteX75" fmla="*/ 317998 w 1538170"/>
                <a:gd name="connsiteY75" fmla="*/ 1308333 h 2131282"/>
                <a:gd name="connsiteX76" fmla="*/ 295264 w 1538170"/>
                <a:gd name="connsiteY76" fmla="*/ 1168188 h 2131282"/>
                <a:gd name="connsiteX77" fmla="*/ 255450 w 1538170"/>
                <a:gd name="connsiteY77" fmla="*/ 1135549 h 2131282"/>
                <a:gd name="connsiteX78" fmla="*/ 226113 w 1538170"/>
                <a:gd name="connsiteY78" fmla="*/ 1103608 h 2131282"/>
                <a:gd name="connsiteX79" fmla="*/ 259070 w 1538170"/>
                <a:gd name="connsiteY79" fmla="*/ 1065000 h 2131282"/>
                <a:gd name="connsiteX80" fmla="*/ 276532 w 1538170"/>
                <a:gd name="connsiteY80" fmla="*/ 1018010 h 2131282"/>
                <a:gd name="connsiteX81" fmla="*/ 153024 w 1538170"/>
                <a:gd name="connsiteY81" fmla="*/ 901296 h 2131282"/>
                <a:gd name="connsiteX82" fmla="*/ 109019 w 1538170"/>
                <a:gd name="connsiteY82" fmla="*/ 849417 h 2131282"/>
                <a:gd name="connsiteX83" fmla="*/ 117020 w 1538170"/>
                <a:gd name="connsiteY83" fmla="*/ 812142 h 2131282"/>
                <a:gd name="connsiteX84" fmla="*/ 151818 w 1538170"/>
                <a:gd name="connsiteY84" fmla="*/ 809411 h 2131282"/>
                <a:gd name="connsiteX85" fmla="*/ 225478 w 1538170"/>
                <a:gd name="connsiteY85" fmla="*/ 814809 h 2131282"/>
                <a:gd name="connsiteX86" fmla="*/ 332730 w 1538170"/>
                <a:gd name="connsiteY86" fmla="*/ 869737 h 2131282"/>
                <a:gd name="connsiteX87" fmla="*/ 359399 w 1538170"/>
                <a:gd name="connsiteY87" fmla="*/ 903328 h 2131282"/>
                <a:gd name="connsiteX88" fmla="*/ 368924 w 1538170"/>
                <a:gd name="connsiteY88" fmla="*/ 859513 h 2131282"/>
                <a:gd name="connsiteX89" fmla="*/ 317299 w 1538170"/>
                <a:gd name="connsiteY89" fmla="*/ 801728 h 2131282"/>
                <a:gd name="connsiteX90" fmla="*/ 189727 w 1538170"/>
                <a:gd name="connsiteY90" fmla="*/ 805855 h 2131282"/>
                <a:gd name="connsiteX91" fmla="*/ 34025 w 1538170"/>
                <a:gd name="connsiteY91" fmla="*/ 727242 h 2131282"/>
                <a:gd name="connsiteX92" fmla="*/ 10531 w 1538170"/>
                <a:gd name="connsiteY92" fmla="*/ 680696 h 2131282"/>
                <a:gd name="connsiteX93" fmla="*/ 6403 w 1538170"/>
                <a:gd name="connsiteY93" fmla="*/ 640501 h 2131282"/>
                <a:gd name="connsiteX94" fmla="*/ 48123 w 1538170"/>
                <a:gd name="connsiteY94" fmla="*/ 636183 h 2131282"/>
                <a:gd name="connsiteX95" fmla="*/ 122862 w 1538170"/>
                <a:gd name="connsiteY95" fmla="*/ 685205 h 2131282"/>
                <a:gd name="connsiteX96" fmla="*/ 165978 w 1538170"/>
                <a:gd name="connsiteY96" fmla="*/ 687491 h 2131282"/>
                <a:gd name="connsiteX97" fmla="*/ 174678 w 1538170"/>
                <a:gd name="connsiteY97" fmla="*/ 653455 h 2131282"/>
                <a:gd name="connsiteX98" fmla="*/ 153977 w 1538170"/>
                <a:gd name="connsiteY98" fmla="*/ 627737 h 2131282"/>
                <a:gd name="connsiteX99" fmla="*/ 110352 w 1538170"/>
                <a:gd name="connsiteY99" fmla="*/ 604052 h 2131282"/>
                <a:gd name="connsiteX100" fmla="*/ 107177 w 1538170"/>
                <a:gd name="connsiteY100" fmla="*/ 466510 h 2131282"/>
                <a:gd name="connsiteX101" fmla="*/ 33136 w 1538170"/>
                <a:gd name="connsiteY101" fmla="*/ 445936 h 2131282"/>
                <a:gd name="connsiteX102" fmla="*/ 7673 w 1538170"/>
                <a:gd name="connsiteY102" fmla="*/ 406565 h 2131282"/>
                <a:gd name="connsiteX103" fmla="*/ 13451 w 1538170"/>
                <a:gd name="connsiteY103" fmla="*/ 316966 h 2131282"/>
                <a:gd name="connsiteX104" fmla="*/ 32756 w 1538170"/>
                <a:gd name="connsiteY104" fmla="*/ 284962 h 2131282"/>
                <a:gd name="connsiteX105" fmla="*/ 65902 w 1538170"/>
                <a:gd name="connsiteY105" fmla="*/ 297535 h 2131282"/>
                <a:gd name="connsiteX106" fmla="*/ 164645 w 1538170"/>
                <a:gd name="connsiteY106" fmla="*/ 365671 h 2131282"/>
                <a:gd name="connsiteX107" fmla="*/ 199507 w 1538170"/>
                <a:gd name="connsiteY107" fmla="*/ 352908 h 2131282"/>
                <a:gd name="connsiteX108" fmla="*/ 196141 w 1538170"/>
                <a:gd name="connsiteY108" fmla="*/ 314172 h 2131282"/>
                <a:gd name="connsiteX109" fmla="*/ 179568 w 1538170"/>
                <a:gd name="connsiteY109" fmla="*/ 293027 h 2131282"/>
                <a:gd name="connsiteX110" fmla="*/ 137086 w 1538170"/>
                <a:gd name="connsiteY110" fmla="*/ 211239 h 2131282"/>
                <a:gd name="connsiteX111" fmla="*/ 117973 w 1538170"/>
                <a:gd name="connsiteY111" fmla="*/ 71093 h 2131282"/>
                <a:gd name="connsiteX112" fmla="*/ 221224 w 1538170"/>
                <a:gd name="connsiteY112" fmla="*/ 6006 h 2131282"/>
                <a:gd name="connsiteX113" fmla="*/ 276723 w 1538170"/>
                <a:gd name="connsiteY113" fmla="*/ 2259 h 2131282"/>
                <a:gd name="connsiteX114" fmla="*/ 327332 w 1538170"/>
                <a:gd name="connsiteY114" fmla="*/ 57377 h 2131282"/>
                <a:gd name="connsiteX115" fmla="*/ 321808 w 1538170"/>
                <a:gd name="connsiteY115" fmla="*/ 76364 h 2131282"/>
                <a:gd name="connsiteX116" fmla="*/ 301932 w 1538170"/>
                <a:gd name="connsiteY116" fmla="*/ 85635 h 2131282"/>
                <a:gd name="connsiteX117" fmla="*/ 197030 w 1538170"/>
                <a:gd name="connsiteY117" fmla="*/ 105574 h 2131282"/>
                <a:gd name="connsiteX118" fmla="*/ 178107 w 1538170"/>
                <a:gd name="connsiteY118" fmla="*/ 106717 h 2131282"/>
                <a:gd name="connsiteX119" fmla="*/ 208777 w 1538170"/>
                <a:gd name="connsiteY119" fmla="*/ 138531 h 2131282"/>
                <a:gd name="connsiteX120" fmla="*/ 250497 w 1538170"/>
                <a:gd name="connsiteY120" fmla="*/ 182917 h 2131282"/>
                <a:gd name="connsiteX121" fmla="*/ 321426 w 1538170"/>
                <a:gd name="connsiteY121" fmla="*/ 225526 h 2131282"/>
                <a:gd name="connsiteX122" fmla="*/ 326252 w 1538170"/>
                <a:gd name="connsiteY122" fmla="*/ 236004 h 2131282"/>
                <a:gd name="connsiteX123" fmla="*/ 308155 w 1538170"/>
                <a:gd name="connsiteY123" fmla="*/ 334493 h 2131282"/>
                <a:gd name="connsiteX124" fmla="*/ 319331 w 1538170"/>
                <a:gd name="connsiteY124" fmla="*/ 422440 h 2131282"/>
                <a:gd name="connsiteX125" fmla="*/ 317807 w 1538170"/>
                <a:gd name="connsiteY125" fmla="*/ 459398 h 2131282"/>
                <a:gd name="connsiteX126" fmla="*/ 328793 w 1538170"/>
                <a:gd name="connsiteY126" fmla="*/ 527343 h 2131282"/>
                <a:gd name="connsiteX127" fmla="*/ 343969 w 1538170"/>
                <a:gd name="connsiteY127" fmla="*/ 558268 h 2131282"/>
                <a:gd name="connsiteX128" fmla="*/ 379783 w 1538170"/>
                <a:gd name="connsiteY128" fmla="*/ 587541 h 2131282"/>
                <a:gd name="connsiteX129" fmla="*/ 410199 w 1538170"/>
                <a:gd name="connsiteY129" fmla="*/ 587224 h 2131282"/>
                <a:gd name="connsiteX130" fmla="*/ 444616 w 1538170"/>
                <a:gd name="connsiteY130" fmla="*/ 612434 h 2131282"/>
                <a:gd name="connsiteX131" fmla="*/ 422582 w 1538170"/>
                <a:gd name="connsiteY131" fmla="*/ 650851 h 2131282"/>
                <a:gd name="connsiteX132" fmla="*/ 399024 w 1538170"/>
                <a:gd name="connsiteY132" fmla="*/ 665075 h 2131282"/>
                <a:gd name="connsiteX133" fmla="*/ 441441 w 1538170"/>
                <a:gd name="connsiteY133" fmla="*/ 654534 h 2131282"/>
                <a:gd name="connsiteX134" fmla="*/ 472302 w 1538170"/>
                <a:gd name="connsiteY134" fmla="*/ 645771 h 2131282"/>
                <a:gd name="connsiteX135" fmla="*/ 530214 w 1538170"/>
                <a:gd name="connsiteY135" fmla="*/ 749912 h 2131282"/>
                <a:gd name="connsiteX136" fmla="*/ 595365 w 1538170"/>
                <a:gd name="connsiteY136" fmla="*/ 800521 h 2131282"/>
                <a:gd name="connsiteX137" fmla="*/ 602414 w 1538170"/>
                <a:gd name="connsiteY137" fmla="*/ 797346 h 2131282"/>
                <a:gd name="connsiteX138" fmla="*/ 655754 w 1538170"/>
                <a:gd name="connsiteY138" fmla="*/ 798108 h 2131282"/>
                <a:gd name="connsiteX139" fmla="*/ 640133 w 1538170"/>
                <a:gd name="connsiteY139" fmla="*/ 857291 h 2131282"/>
                <a:gd name="connsiteX140" fmla="*/ 737478 w 1538170"/>
                <a:gd name="connsiteY140" fmla="*/ 883453 h 2131282"/>
                <a:gd name="connsiteX141" fmla="*/ 785802 w 1538170"/>
                <a:gd name="connsiteY141" fmla="*/ 981815 h 2131282"/>
                <a:gd name="connsiteX142" fmla="*/ 828791 w 1538170"/>
                <a:gd name="connsiteY142" fmla="*/ 1048808 h 2131282"/>
                <a:gd name="connsiteX143" fmla="*/ 892799 w 1538170"/>
                <a:gd name="connsiteY143" fmla="*/ 1099989 h 2131282"/>
                <a:gd name="connsiteX144" fmla="*/ 940424 w 1538170"/>
                <a:gd name="connsiteY144" fmla="*/ 1104688 h 2131282"/>
                <a:gd name="connsiteX145" fmla="*/ 1045771 w 1538170"/>
                <a:gd name="connsiteY145" fmla="*/ 1077192 h 2131282"/>
                <a:gd name="connsiteX146" fmla="*/ 1095746 w 1538170"/>
                <a:gd name="connsiteY146" fmla="*/ 1003468 h 2131282"/>
                <a:gd name="connsiteX147" fmla="*/ 1160198 w 1538170"/>
                <a:gd name="connsiteY147" fmla="*/ 999849 h 2131282"/>
                <a:gd name="connsiteX148" fmla="*/ 1194424 w 1538170"/>
                <a:gd name="connsiteY148" fmla="*/ 1051157 h 2131282"/>
                <a:gd name="connsiteX149" fmla="*/ 1173406 w 1538170"/>
                <a:gd name="connsiteY149" fmla="*/ 1129389 h 2131282"/>
                <a:gd name="connsiteX150" fmla="*/ 1149022 w 1538170"/>
                <a:gd name="connsiteY150" fmla="*/ 1163680 h 2131282"/>
                <a:gd name="connsiteX151" fmla="*/ 1096888 w 1538170"/>
                <a:gd name="connsiteY151" fmla="*/ 1227117 h 2131282"/>
                <a:gd name="connsiteX152" fmla="*/ 1078727 w 1538170"/>
                <a:gd name="connsiteY152" fmla="*/ 1246039 h 2131282"/>
                <a:gd name="connsiteX153" fmla="*/ 1029896 w 1538170"/>
                <a:gd name="connsiteY153" fmla="*/ 1215051 h 2131282"/>
                <a:gd name="connsiteX154" fmla="*/ 1076632 w 1538170"/>
                <a:gd name="connsiteY154" fmla="*/ 1256707 h 2131282"/>
                <a:gd name="connsiteX155" fmla="*/ 1097015 w 1538170"/>
                <a:gd name="connsiteY155" fmla="*/ 1292268 h 2131282"/>
                <a:gd name="connsiteX156" fmla="*/ 1139052 w 1538170"/>
                <a:gd name="connsiteY156" fmla="*/ 1341290 h 2131282"/>
                <a:gd name="connsiteX157" fmla="*/ 1135560 w 1538170"/>
                <a:gd name="connsiteY157" fmla="*/ 1375199 h 2131282"/>
                <a:gd name="connsiteX158" fmla="*/ 1140704 w 1538170"/>
                <a:gd name="connsiteY158" fmla="*/ 1338940 h 2131282"/>
                <a:gd name="connsiteX159" fmla="*/ 1194933 w 1538170"/>
                <a:gd name="connsiteY159" fmla="*/ 1349736 h 2131282"/>
                <a:gd name="connsiteX160" fmla="*/ 1294755 w 1538170"/>
                <a:gd name="connsiteY160" fmla="*/ 1531346 h 2131282"/>
                <a:gd name="connsiteX161" fmla="*/ 1303200 w 1538170"/>
                <a:gd name="connsiteY161" fmla="*/ 1577829 h 2131282"/>
                <a:gd name="connsiteX162" fmla="*/ 1367335 w 1538170"/>
                <a:gd name="connsiteY162" fmla="*/ 1679302 h 2131282"/>
                <a:gd name="connsiteX163" fmla="*/ 1378257 w 1538170"/>
                <a:gd name="connsiteY163" fmla="*/ 1682668 h 2131282"/>
                <a:gd name="connsiteX164" fmla="*/ 1384036 w 1538170"/>
                <a:gd name="connsiteY164" fmla="*/ 1647870 h 2131282"/>
                <a:gd name="connsiteX165" fmla="*/ 1387020 w 1538170"/>
                <a:gd name="connsiteY165" fmla="*/ 1579480 h 2131282"/>
                <a:gd name="connsiteX166" fmla="*/ 1376161 w 1538170"/>
                <a:gd name="connsiteY166" fmla="*/ 1532490 h 2131282"/>
                <a:gd name="connsiteX167" fmla="*/ 1407023 w 1538170"/>
                <a:gd name="connsiteY167" fmla="*/ 1405997 h 2131282"/>
                <a:gd name="connsiteX168" fmla="*/ 1424993 w 1538170"/>
                <a:gd name="connsiteY168" fmla="*/ 1416538 h 213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538170" h="2131282">
                  <a:moveTo>
                    <a:pt x="1425057" y="1416728"/>
                  </a:moveTo>
                  <a:cubicBezTo>
                    <a:pt x="1467792" y="1481245"/>
                    <a:pt x="1469252" y="1560176"/>
                    <a:pt x="1490525" y="1632185"/>
                  </a:cubicBezTo>
                  <a:cubicBezTo>
                    <a:pt x="1492049" y="1637328"/>
                    <a:pt x="1491795" y="1645457"/>
                    <a:pt x="1494843" y="1647171"/>
                  </a:cubicBezTo>
                  <a:cubicBezTo>
                    <a:pt x="1528371" y="1666158"/>
                    <a:pt x="1513893" y="1702416"/>
                    <a:pt x="1518846" y="1730166"/>
                  </a:cubicBezTo>
                  <a:cubicBezTo>
                    <a:pt x="1522402" y="1750296"/>
                    <a:pt x="1504368" y="1774680"/>
                    <a:pt x="1531165" y="1790364"/>
                  </a:cubicBezTo>
                  <a:cubicBezTo>
                    <a:pt x="1532752" y="1791317"/>
                    <a:pt x="1532752" y="1800270"/>
                    <a:pt x="1531736" y="1800715"/>
                  </a:cubicBezTo>
                  <a:cubicBezTo>
                    <a:pt x="1496113" y="1816145"/>
                    <a:pt x="1521386" y="1827829"/>
                    <a:pt x="1532880" y="1842244"/>
                  </a:cubicBezTo>
                  <a:cubicBezTo>
                    <a:pt x="1545325" y="1857865"/>
                    <a:pt x="1533514" y="1862056"/>
                    <a:pt x="1521132" y="1866310"/>
                  </a:cubicBezTo>
                  <a:cubicBezTo>
                    <a:pt x="1474777" y="1882185"/>
                    <a:pt x="1473253" y="1887075"/>
                    <a:pt x="1493700" y="1934192"/>
                  </a:cubicBezTo>
                  <a:cubicBezTo>
                    <a:pt x="1509829" y="1971277"/>
                    <a:pt x="1528308" y="2007726"/>
                    <a:pt x="1495414" y="2047223"/>
                  </a:cubicBezTo>
                  <a:cubicBezTo>
                    <a:pt x="1482397" y="2062907"/>
                    <a:pt x="1495161" y="2080180"/>
                    <a:pt x="1503352" y="2095801"/>
                  </a:cubicBezTo>
                  <a:cubicBezTo>
                    <a:pt x="1515671" y="2119359"/>
                    <a:pt x="1509321" y="2133012"/>
                    <a:pt x="1483286" y="2131107"/>
                  </a:cubicBezTo>
                  <a:cubicBezTo>
                    <a:pt x="1458331" y="2129265"/>
                    <a:pt x="1438773" y="2119994"/>
                    <a:pt x="1416738" y="2101452"/>
                  </a:cubicBezTo>
                  <a:cubicBezTo>
                    <a:pt x="1371717" y="2063542"/>
                    <a:pt x="1348666" y="2008297"/>
                    <a:pt x="1309106" y="1967340"/>
                  </a:cubicBezTo>
                  <a:cubicBezTo>
                    <a:pt x="1290881" y="1948543"/>
                    <a:pt x="1269164" y="1936605"/>
                    <a:pt x="1246622" y="1923779"/>
                  </a:cubicBezTo>
                  <a:cubicBezTo>
                    <a:pt x="1217221" y="1907078"/>
                    <a:pt x="1192774" y="1878693"/>
                    <a:pt x="1166167" y="1855516"/>
                  </a:cubicBezTo>
                  <a:cubicBezTo>
                    <a:pt x="1145784" y="1837799"/>
                    <a:pt x="1127623" y="1816654"/>
                    <a:pt x="1105080" y="1801286"/>
                  </a:cubicBezTo>
                  <a:cubicBezTo>
                    <a:pt x="1098222" y="1788269"/>
                    <a:pt x="1088951" y="1776839"/>
                    <a:pt x="1083046" y="1763250"/>
                  </a:cubicBezTo>
                  <a:cubicBezTo>
                    <a:pt x="1070409" y="1733912"/>
                    <a:pt x="1077458" y="1706099"/>
                    <a:pt x="1099238" y="1697654"/>
                  </a:cubicBezTo>
                  <a:cubicBezTo>
                    <a:pt x="1120257" y="1689462"/>
                    <a:pt x="1152007" y="1705655"/>
                    <a:pt x="1160706" y="1729467"/>
                  </a:cubicBezTo>
                  <a:cubicBezTo>
                    <a:pt x="1170231" y="1755503"/>
                    <a:pt x="1179565" y="1781474"/>
                    <a:pt x="1203949" y="1797794"/>
                  </a:cubicBezTo>
                  <a:cubicBezTo>
                    <a:pt x="1179375" y="1750486"/>
                    <a:pt x="1182740" y="1699432"/>
                    <a:pt x="1183502" y="1648885"/>
                  </a:cubicBezTo>
                  <a:cubicBezTo>
                    <a:pt x="1183884" y="1624438"/>
                    <a:pt x="1172009" y="1608118"/>
                    <a:pt x="1155562" y="1593958"/>
                  </a:cubicBezTo>
                  <a:cubicBezTo>
                    <a:pt x="1148641" y="1587989"/>
                    <a:pt x="1141465" y="1582401"/>
                    <a:pt x="1134290" y="1576876"/>
                  </a:cubicBezTo>
                  <a:cubicBezTo>
                    <a:pt x="1083744" y="1538014"/>
                    <a:pt x="1083299" y="1537823"/>
                    <a:pt x="1101080" y="1471339"/>
                  </a:cubicBezTo>
                  <a:cubicBezTo>
                    <a:pt x="1105524" y="1454638"/>
                    <a:pt x="1103937" y="1441430"/>
                    <a:pt x="1090285" y="1432159"/>
                  </a:cubicBezTo>
                  <a:cubicBezTo>
                    <a:pt x="1057709" y="1409997"/>
                    <a:pt x="1033135" y="1374247"/>
                    <a:pt x="992240" y="1366309"/>
                  </a:cubicBezTo>
                  <a:cubicBezTo>
                    <a:pt x="983350" y="1335829"/>
                    <a:pt x="968301" y="1307381"/>
                    <a:pt x="965380" y="1274869"/>
                  </a:cubicBezTo>
                  <a:cubicBezTo>
                    <a:pt x="963094" y="1249469"/>
                    <a:pt x="953506" y="1233594"/>
                    <a:pt x="926391" y="1237912"/>
                  </a:cubicBezTo>
                  <a:cubicBezTo>
                    <a:pt x="903277" y="1241594"/>
                    <a:pt x="881243" y="1232196"/>
                    <a:pt x="858573" y="1230164"/>
                  </a:cubicBezTo>
                  <a:cubicBezTo>
                    <a:pt x="843015" y="1228831"/>
                    <a:pt x="832474" y="1219560"/>
                    <a:pt x="829363" y="1202796"/>
                  </a:cubicBezTo>
                  <a:cubicBezTo>
                    <a:pt x="824918" y="1178666"/>
                    <a:pt x="808027" y="1162918"/>
                    <a:pt x="795899" y="1144058"/>
                  </a:cubicBezTo>
                  <a:cubicBezTo>
                    <a:pt x="786755" y="1129834"/>
                    <a:pt x="774689" y="1118404"/>
                    <a:pt x="758180" y="1133581"/>
                  </a:cubicBezTo>
                  <a:cubicBezTo>
                    <a:pt x="743701" y="1146852"/>
                    <a:pt x="743194" y="1180444"/>
                    <a:pt x="756528" y="1192826"/>
                  </a:cubicBezTo>
                  <a:cubicBezTo>
                    <a:pt x="759386" y="1195493"/>
                    <a:pt x="762815" y="1197526"/>
                    <a:pt x="766498" y="1198605"/>
                  </a:cubicBezTo>
                  <a:cubicBezTo>
                    <a:pt x="787199" y="1204701"/>
                    <a:pt x="808154" y="1211432"/>
                    <a:pt x="796787" y="1242102"/>
                  </a:cubicBezTo>
                  <a:cubicBezTo>
                    <a:pt x="788533" y="1264264"/>
                    <a:pt x="761291" y="1272456"/>
                    <a:pt x="736844" y="1261089"/>
                  </a:cubicBezTo>
                  <a:cubicBezTo>
                    <a:pt x="734240" y="1259882"/>
                    <a:pt x="731128" y="1258549"/>
                    <a:pt x="728461" y="1256962"/>
                  </a:cubicBezTo>
                  <a:cubicBezTo>
                    <a:pt x="752084" y="1268392"/>
                    <a:pt x="759894" y="1282108"/>
                    <a:pt x="752973" y="1304714"/>
                  </a:cubicBezTo>
                  <a:cubicBezTo>
                    <a:pt x="746051" y="1327193"/>
                    <a:pt x="733923" y="1343703"/>
                    <a:pt x="708141" y="1337289"/>
                  </a:cubicBezTo>
                  <a:cubicBezTo>
                    <a:pt x="705728" y="1336655"/>
                    <a:pt x="703443" y="1335003"/>
                    <a:pt x="701030" y="1334432"/>
                  </a:cubicBezTo>
                  <a:cubicBezTo>
                    <a:pt x="626544" y="1317033"/>
                    <a:pt x="631814" y="1335321"/>
                    <a:pt x="654294" y="1385550"/>
                  </a:cubicBezTo>
                  <a:cubicBezTo>
                    <a:pt x="661850" y="1402504"/>
                    <a:pt x="655500" y="1414189"/>
                    <a:pt x="642673" y="1423840"/>
                  </a:cubicBezTo>
                  <a:cubicBezTo>
                    <a:pt x="635116" y="1427270"/>
                    <a:pt x="627560" y="1426761"/>
                    <a:pt x="620893" y="1422063"/>
                  </a:cubicBezTo>
                  <a:cubicBezTo>
                    <a:pt x="601017" y="1407902"/>
                    <a:pt x="570918" y="1324335"/>
                    <a:pt x="575935" y="1298110"/>
                  </a:cubicBezTo>
                  <a:cubicBezTo>
                    <a:pt x="587237" y="1239055"/>
                    <a:pt x="575299" y="1212257"/>
                    <a:pt x="524817" y="1189461"/>
                  </a:cubicBezTo>
                  <a:cubicBezTo>
                    <a:pt x="509196" y="1182412"/>
                    <a:pt x="501766" y="1169331"/>
                    <a:pt x="493829" y="1155552"/>
                  </a:cubicBezTo>
                  <a:cubicBezTo>
                    <a:pt x="484622" y="1139676"/>
                    <a:pt x="472747" y="1126342"/>
                    <a:pt x="458142" y="1115546"/>
                  </a:cubicBezTo>
                  <a:cubicBezTo>
                    <a:pt x="494400" y="1146598"/>
                    <a:pt x="520944" y="1183555"/>
                    <a:pt x="518721" y="1237023"/>
                  </a:cubicBezTo>
                  <a:cubicBezTo>
                    <a:pt x="518086" y="1252136"/>
                    <a:pt x="517387" y="1267058"/>
                    <a:pt x="522468" y="1281346"/>
                  </a:cubicBezTo>
                  <a:cubicBezTo>
                    <a:pt x="528310" y="1297983"/>
                    <a:pt x="526722" y="1312778"/>
                    <a:pt x="516499" y="1327320"/>
                  </a:cubicBezTo>
                  <a:cubicBezTo>
                    <a:pt x="503735" y="1345481"/>
                    <a:pt x="501576" y="1368087"/>
                    <a:pt x="500306" y="1389487"/>
                  </a:cubicBezTo>
                  <a:cubicBezTo>
                    <a:pt x="497068" y="1444986"/>
                    <a:pt x="575046" y="1500295"/>
                    <a:pt x="623560" y="1478006"/>
                  </a:cubicBezTo>
                  <a:cubicBezTo>
                    <a:pt x="635116" y="1472672"/>
                    <a:pt x="640832" y="1462576"/>
                    <a:pt x="642927" y="1449749"/>
                  </a:cubicBezTo>
                  <a:cubicBezTo>
                    <a:pt x="644832" y="1437874"/>
                    <a:pt x="643499" y="1424857"/>
                    <a:pt x="653277" y="1415712"/>
                  </a:cubicBezTo>
                  <a:cubicBezTo>
                    <a:pt x="663374" y="1407775"/>
                    <a:pt x="675757" y="1404409"/>
                    <a:pt x="684710" y="1413299"/>
                  </a:cubicBezTo>
                  <a:cubicBezTo>
                    <a:pt x="712523" y="1440858"/>
                    <a:pt x="745987" y="1448034"/>
                    <a:pt x="781865" y="1449621"/>
                  </a:cubicBezTo>
                  <a:cubicBezTo>
                    <a:pt x="788151" y="1449876"/>
                    <a:pt x="793105" y="1455209"/>
                    <a:pt x="796470" y="1461306"/>
                  </a:cubicBezTo>
                  <a:cubicBezTo>
                    <a:pt x="798883" y="1504359"/>
                    <a:pt x="763704" y="1498326"/>
                    <a:pt x="741797" y="1507471"/>
                  </a:cubicBezTo>
                  <a:cubicBezTo>
                    <a:pt x="725731" y="1514138"/>
                    <a:pt x="707380" y="1513312"/>
                    <a:pt x="693219" y="1527155"/>
                  </a:cubicBezTo>
                  <a:cubicBezTo>
                    <a:pt x="663057" y="1556683"/>
                    <a:pt x="658167" y="1578019"/>
                    <a:pt x="670676" y="1620818"/>
                  </a:cubicBezTo>
                  <a:cubicBezTo>
                    <a:pt x="676391" y="1640313"/>
                    <a:pt x="685726" y="1658029"/>
                    <a:pt x="691886" y="1677016"/>
                  </a:cubicBezTo>
                  <a:cubicBezTo>
                    <a:pt x="697029" y="1692891"/>
                    <a:pt x="695632" y="1709655"/>
                    <a:pt x="680836" y="1720578"/>
                  </a:cubicBezTo>
                  <a:cubicBezTo>
                    <a:pt x="666168" y="1731436"/>
                    <a:pt x="651881" y="1728324"/>
                    <a:pt x="639688" y="1715815"/>
                  </a:cubicBezTo>
                  <a:cubicBezTo>
                    <a:pt x="629084" y="1704956"/>
                    <a:pt x="614288" y="1697019"/>
                    <a:pt x="613908" y="1678032"/>
                  </a:cubicBezTo>
                  <a:cubicBezTo>
                    <a:pt x="614860" y="1673270"/>
                    <a:pt x="618416" y="1669840"/>
                    <a:pt x="620131" y="1665459"/>
                  </a:cubicBezTo>
                  <a:cubicBezTo>
                    <a:pt x="618670" y="1668761"/>
                    <a:pt x="616511" y="1671619"/>
                    <a:pt x="614288" y="1674603"/>
                  </a:cubicBezTo>
                  <a:cubicBezTo>
                    <a:pt x="609082" y="1685716"/>
                    <a:pt x="598286" y="1686668"/>
                    <a:pt x="589460" y="1691494"/>
                  </a:cubicBezTo>
                  <a:cubicBezTo>
                    <a:pt x="549519" y="1713529"/>
                    <a:pt x="507545" y="1730229"/>
                    <a:pt x="475287" y="1767949"/>
                  </a:cubicBezTo>
                  <a:cubicBezTo>
                    <a:pt x="439663" y="1809668"/>
                    <a:pt x="392737" y="1800905"/>
                    <a:pt x="365749" y="1753597"/>
                  </a:cubicBezTo>
                  <a:cubicBezTo>
                    <a:pt x="363273" y="1736516"/>
                    <a:pt x="363083" y="1718990"/>
                    <a:pt x="355780" y="1702670"/>
                  </a:cubicBezTo>
                  <a:cubicBezTo>
                    <a:pt x="350192" y="1690161"/>
                    <a:pt x="347843" y="1676826"/>
                    <a:pt x="358002" y="1664951"/>
                  </a:cubicBezTo>
                  <a:cubicBezTo>
                    <a:pt x="380672" y="1651997"/>
                    <a:pt x="381815" y="1635932"/>
                    <a:pt x="376545" y="1608055"/>
                  </a:cubicBezTo>
                  <a:cubicBezTo>
                    <a:pt x="368289" y="1564684"/>
                    <a:pt x="356161" y="1521250"/>
                    <a:pt x="356288" y="1475974"/>
                  </a:cubicBezTo>
                  <a:cubicBezTo>
                    <a:pt x="356351" y="1451273"/>
                    <a:pt x="352923" y="1428222"/>
                    <a:pt x="338508" y="1406568"/>
                  </a:cubicBezTo>
                  <a:cubicBezTo>
                    <a:pt x="319268" y="1377803"/>
                    <a:pt x="316727" y="1341544"/>
                    <a:pt x="317998" y="1308333"/>
                  </a:cubicBezTo>
                  <a:cubicBezTo>
                    <a:pt x="319902" y="1259184"/>
                    <a:pt x="295519" y="1216512"/>
                    <a:pt x="295264" y="1168188"/>
                  </a:cubicBezTo>
                  <a:cubicBezTo>
                    <a:pt x="295137" y="1146281"/>
                    <a:pt x="271960" y="1141836"/>
                    <a:pt x="255450" y="1135549"/>
                  </a:cubicBezTo>
                  <a:cubicBezTo>
                    <a:pt x="240464" y="1129834"/>
                    <a:pt x="225097" y="1124119"/>
                    <a:pt x="226113" y="1103608"/>
                  </a:cubicBezTo>
                  <a:cubicBezTo>
                    <a:pt x="227193" y="1082272"/>
                    <a:pt x="239003" y="1068175"/>
                    <a:pt x="259070" y="1065000"/>
                  </a:cubicBezTo>
                  <a:cubicBezTo>
                    <a:pt x="290883" y="1059984"/>
                    <a:pt x="289423" y="1039156"/>
                    <a:pt x="276532" y="1018010"/>
                  </a:cubicBezTo>
                  <a:cubicBezTo>
                    <a:pt x="245608" y="967273"/>
                    <a:pt x="217604" y="912536"/>
                    <a:pt x="153024" y="901296"/>
                  </a:cubicBezTo>
                  <a:cubicBezTo>
                    <a:pt x="127751" y="896915"/>
                    <a:pt x="116957" y="873229"/>
                    <a:pt x="109019" y="849417"/>
                  </a:cubicBezTo>
                  <a:cubicBezTo>
                    <a:pt x="104384" y="835447"/>
                    <a:pt x="106098" y="822302"/>
                    <a:pt x="117020" y="812142"/>
                  </a:cubicBezTo>
                  <a:cubicBezTo>
                    <a:pt x="127878" y="802109"/>
                    <a:pt x="141340" y="799315"/>
                    <a:pt x="151818" y="809411"/>
                  </a:cubicBezTo>
                  <a:cubicBezTo>
                    <a:pt x="175821" y="832653"/>
                    <a:pt x="198935" y="824969"/>
                    <a:pt x="225478" y="814809"/>
                  </a:cubicBezTo>
                  <a:cubicBezTo>
                    <a:pt x="268340" y="798426"/>
                    <a:pt x="309615" y="800966"/>
                    <a:pt x="332730" y="869737"/>
                  </a:cubicBezTo>
                  <a:cubicBezTo>
                    <a:pt x="337683" y="884532"/>
                    <a:pt x="342445" y="908027"/>
                    <a:pt x="359399" y="903328"/>
                  </a:cubicBezTo>
                  <a:cubicBezTo>
                    <a:pt x="375592" y="898820"/>
                    <a:pt x="369686" y="875198"/>
                    <a:pt x="368924" y="859513"/>
                  </a:cubicBezTo>
                  <a:cubicBezTo>
                    <a:pt x="367210" y="824905"/>
                    <a:pt x="343588" y="810808"/>
                    <a:pt x="317299" y="801728"/>
                  </a:cubicBezTo>
                  <a:cubicBezTo>
                    <a:pt x="274563" y="786996"/>
                    <a:pt x="231447" y="794171"/>
                    <a:pt x="189727" y="805855"/>
                  </a:cubicBezTo>
                  <a:cubicBezTo>
                    <a:pt x="119687" y="825413"/>
                    <a:pt x="62855" y="798236"/>
                    <a:pt x="34025" y="727242"/>
                  </a:cubicBezTo>
                  <a:cubicBezTo>
                    <a:pt x="27422" y="710986"/>
                    <a:pt x="21389" y="694349"/>
                    <a:pt x="10531" y="680696"/>
                  </a:cubicBezTo>
                  <a:cubicBezTo>
                    <a:pt x="498" y="668123"/>
                    <a:pt x="-5090" y="654407"/>
                    <a:pt x="6403" y="640501"/>
                  </a:cubicBezTo>
                  <a:cubicBezTo>
                    <a:pt x="18341" y="625959"/>
                    <a:pt x="33581" y="627864"/>
                    <a:pt x="48123" y="636183"/>
                  </a:cubicBezTo>
                  <a:cubicBezTo>
                    <a:pt x="73903" y="650915"/>
                    <a:pt x="98161" y="668504"/>
                    <a:pt x="122862" y="685205"/>
                  </a:cubicBezTo>
                  <a:cubicBezTo>
                    <a:pt x="136197" y="694222"/>
                    <a:pt x="151882" y="698286"/>
                    <a:pt x="165978" y="687491"/>
                  </a:cubicBezTo>
                  <a:cubicBezTo>
                    <a:pt x="176265" y="679617"/>
                    <a:pt x="175059" y="665647"/>
                    <a:pt x="174678" y="653455"/>
                  </a:cubicBezTo>
                  <a:cubicBezTo>
                    <a:pt x="174234" y="639421"/>
                    <a:pt x="166360" y="630277"/>
                    <a:pt x="153977" y="627737"/>
                  </a:cubicBezTo>
                  <a:cubicBezTo>
                    <a:pt x="137086" y="624245"/>
                    <a:pt x="124005" y="614211"/>
                    <a:pt x="110352" y="604052"/>
                  </a:cubicBezTo>
                  <a:cubicBezTo>
                    <a:pt x="60759" y="567158"/>
                    <a:pt x="58473" y="510071"/>
                    <a:pt x="107177" y="466510"/>
                  </a:cubicBezTo>
                  <a:cubicBezTo>
                    <a:pt x="81524" y="459969"/>
                    <a:pt x="56695" y="455778"/>
                    <a:pt x="33136" y="445936"/>
                  </a:cubicBezTo>
                  <a:cubicBezTo>
                    <a:pt x="15102" y="438443"/>
                    <a:pt x="4625" y="427266"/>
                    <a:pt x="7673" y="406565"/>
                  </a:cubicBezTo>
                  <a:cubicBezTo>
                    <a:pt x="11991" y="376784"/>
                    <a:pt x="12626" y="346875"/>
                    <a:pt x="13451" y="316966"/>
                  </a:cubicBezTo>
                  <a:cubicBezTo>
                    <a:pt x="13833" y="302552"/>
                    <a:pt x="18532" y="290106"/>
                    <a:pt x="32756" y="284962"/>
                  </a:cubicBezTo>
                  <a:cubicBezTo>
                    <a:pt x="46789" y="279883"/>
                    <a:pt x="59616" y="284581"/>
                    <a:pt x="65902" y="297535"/>
                  </a:cubicBezTo>
                  <a:cubicBezTo>
                    <a:pt x="86858" y="340970"/>
                    <a:pt x="130228" y="345796"/>
                    <a:pt x="164645" y="365671"/>
                  </a:cubicBezTo>
                  <a:cubicBezTo>
                    <a:pt x="178171" y="373482"/>
                    <a:pt x="191315" y="368719"/>
                    <a:pt x="199507" y="352908"/>
                  </a:cubicBezTo>
                  <a:cubicBezTo>
                    <a:pt x="206746" y="339001"/>
                    <a:pt x="210936" y="325730"/>
                    <a:pt x="196141" y="314172"/>
                  </a:cubicBezTo>
                  <a:cubicBezTo>
                    <a:pt x="189029" y="308584"/>
                    <a:pt x="180711" y="304076"/>
                    <a:pt x="179568" y="293027"/>
                  </a:cubicBezTo>
                  <a:cubicBezTo>
                    <a:pt x="183632" y="254863"/>
                    <a:pt x="155501" y="235559"/>
                    <a:pt x="137086" y="211239"/>
                  </a:cubicBezTo>
                  <a:cubicBezTo>
                    <a:pt x="117655" y="185648"/>
                    <a:pt x="99494" y="97065"/>
                    <a:pt x="117973" y="71093"/>
                  </a:cubicBezTo>
                  <a:cubicBezTo>
                    <a:pt x="142991" y="35978"/>
                    <a:pt x="174614" y="5053"/>
                    <a:pt x="221224" y="6006"/>
                  </a:cubicBezTo>
                  <a:cubicBezTo>
                    <a:pt x="239829" y="6387"/>
                    <a:pt x="257673" y="7276"/>
                    <a:pt x="276723" y="2259"/>
                  </a:cubicBezTo>
                  <a:cubicBezTo>
                    <a:pt x="308663" y="-6060"/>
                    <a:pt x="319331" y="7783"/>
                    <a:pt x="327332" y="57377"/>
                  </a:cubicBezTo>
                  <a:cubicBezTo>
                    <a:pt x="327396" y="64362"/>
                    <a:pt x="325427" y="70649"/>
                    <a:pt x="321808" y="76364"/>
                  </a:cubicBezTo>
                  <a:cubicBezTo>
                    <a:pt x="316918" y="83539"/>
                    <a:pt x="309488" y="86778"/>
                    <a:pt x="301932" y="85635"/>
                  </a:cubicBezTo>
                  <a:cubicBezTo>
                    <a:pt x="264848" y="80047"/>
                    <a:pt x="229161" y="79348"/>
                    <a:pt x="197030" y="105574"/>
                  </a:cubicBezTo>
                  <a:cubicBezTo>
                    <a:pt x="190489" y="110971"/>
                    <a:pt x="179695" y="106463"/>
                    <a:pt x="178107" y="106717"/>
                  </a:cubicBezTo>
                  <a:cubicBezTo>
                    <a:pt x="193791" y="103542"/>
                    <a:pt x="206682" y="112686"/>
                    <a:pt x="208777" y="138531"/>
                  </a:cubicBezTo>
                  <a:cubicBezTo>
                    <a:pt x="210936" y="165582"/>
                    <a:pt x="218811" y="181521"/>
                    <a:pt x="250497" y="182917"/>
                  </a:cubicBezTo>
                  <a:cubicBezTo>
                    <a:pt x="277040" y="184124"/>
                    <a:pt x="301551" y="203872"/>
                    <a:pt x="321426" y="225526"/>
                  </a:cubicBezTo>
                  <a:cubicBezTo>
                    <a:pt x="323077" y="229019"/>
                    <a:pt x="324665" y="232511"/>
                    <a:pt x="326252" y="236004"/>
                  </a:cubicBezTo>
                  <a:cubicBezTo>
                    <a:pt x="324284" y="269659"/>
                    <a:pt x="315331" y="301980"/>
                    <a:pt x="308155" y="334493"/>
                  </a:cubicBezTo>
                  <a:cubicBezTo>
                    <a:pt x="301234" y="365925"/>
                    <a:pt x="291327" y="395834"/>
                    <a:pt x="319331" y="422440"/>
                  </a:cubicBezTo>
                  <a:cubicBezTo>
                    <a:pt x="330698" y="433299"/>
                    <a:pt x="325808" y="447142"/>
                    <a:pt x="317807" y="459398"/>
                  </a:cubicBezTo>
                  <a:cubicBezTo>
                    <a:pt x="300725" y="485750"/>
                    <a:pt x="290375" y="510579"/>
                    <a:pt x="328793" y="527343"/>
                  </a:cubicBezTo>
                  <a:cubicBezTo>
                    <a:pt x="340349" y="532423"/>
                    <a:pt x="343588" y="545377"/>
                    <a:pt x="343969" y="558268"/>
                  </a:cubicBezTo>
                  <a:cubicBezTo>
                    <a:pt x="344795" y="583858"/>
                    <a:pt x="358511" y="590589"/>
                    <a:pt x="379783" y="587541"/>
                  </a:cubicBezTo>
                  <a:cubicBezTo>
                    <a:pt x="389816" y="586144"/>
                    <a:pt x="400039" y="586589"/>
                    <a:pt x="410199" y="587224"/>
                  </a:cubicBezTo>
                  <a:cubicBezTo>
                    <a:pt x="426392" y="588304"/>
                    <a:pt x="440997" y="592367"/>
                    <a:pt x="444616" y="612434"/>
                  </a:cubicBezTo>
                  <a:cubicBezTo>
                    <a:pt x="448173" y="631991"/>
                    <a:pt x="436870" y="642469"/>
                    <a:pt x="422582" y="650851"/>
                  </a:cubicBezTo>
                  <a:cubicBezTo>
                    <a:pt x="415152" y="655169"/>
                    <a:pt x="406389" y="657392"/>
                    <a:pt x="399024" y="665075"/>
                  </a:cubicBezTo>
                  <a:cubicBezTo>
                    <a:pt x="417565" y="674156"/>
                    <a:pt x="430202" y="667234"/>
                    <a:pt x="441441" y="654534"/>
                  </a:cubicBezTo>
                  <a:cubicBezTo>
                    <a:pt x="450077" y="644755"/>
                    <a:pt x="459984" y="640754"/>
                    <a:pt x="472302" y="645771"/>
                  </a:cubicBezTo>
                  <a:cubicBezTo>
                    <a:pt x="493829" y="654598"/>
                    <a:pt x="531929" y="723051"/>
                    <a:pt x="530214" y="749912"/>
                  </a:cubicBezTo>
                  <a:cubicBezTo>
                    <a:pt x="527103" y="798934"/>
                    <a:pt x="552312" y="818555"/>
                    <a:pt x="595365" y="800521"/>
                  </a:cubicBezTo>
                  <a:cubicBezTo>
                    <a:pt x="597715" y="799505"/>
                    <a:pt x="600128" y="798680"/>
                    <a:pt x="602414" y="797346"/>
                  </a:cubicBezTo>
                  <a:cubicBezTo>
                    <a:pt x="620385" y="787123"/>
                    <a:pt x="639181" y="772327"/>
                    <a:pt x="655754" y="798108"/>
                  </a:cubicBezTo>
                  <a:cubicBezTo>
                    <a:pt x="670994" y="821794"/>
                    <a:pt x="654992" y="838495"/>
                    <a:pt x="640133" y="857291"/>
                  </a:cubicBezTo>
                  <a:cubicBezTo>
                    <a:pt x="679630" y="840209"/>
                    <a:pt x="709221" y="864339"/>
                    <a:pt x="737478" y="883453"/>
                  </a:cubicBezTo>
                  <a:cubicBezTo>
                    <a:pt x="769419" y="905043"/>
                    <a:pt x="780277" y="944413"/>
                    <a:pt x="785802" y="981815"/>
                  </a:cubicBezTo>
                  <a:cubicBezTo>
                    <a:pt x="790501" y="1013628"/>
                    <a:pt x="803264" y="1034647"/>
                    <a:pt x="828791" y="1048808"/>
                  </a:cubicBezTo>
                  <a:cubicBezTo>
                    <a:pt x="852668" y="1062079"/>
                    <a:pt x="871400" y="1083034"/>
                    <a:pt x="892799" y="1099989"/>
                  </a:cubicBezTo>
                  <a:cubicBezTo>
                    <a:pt x="908611" y="1112499"/>
                    <a:pt x="920803" y="1110339"/>
                    <a:pt x="940424" y="1104688"/>
                  </a:cubicBezTo>
                  <a:cubicBezTo>
                    <a:pt x="975032" y="1094782"/>
                    <a:pt x="1006846" y="1066080"/>
                    <a:pt x="1045771" y="1077192"/>
                  </a:cubicBezTo>
                  <a:cubicBezTo>
                    <a:pt x="1031611" y="1026075"/>
                    <a:pt x="1042850" y="1009183"/>
                    <a:pt x="1095746" y="1003468"/>
                  </a:cubicBezTo>
                  <a:cubicBezTo>
                    <a:pt x="1117209" y="1001119"/>
                    <a:pt x="1138608" y="998706"/>
                    <a:pt x="1160198" y="999849"/>
                  </a:cubicBezTo>
                  <a:cubicBezTo>
                    <a:pt x="1190551" y="1001437"/>
                    <a:pt x="1205029" y="1020359"/>
                    <a:pt x="1194424" y="1051157"/>
                  </a:cubicBezTo>
                  <a:cubicBezTo>
                    <a:pt x="1185598" y="1076875"/>
                    <a:pt x="1178676" y="1102656"/>
                    <a:pt x="1173406" y="1129389"/>
                  </a:cubicBezTo>
                  <a:cubicBezTo>
                    <a:pt x="1170485" y="1143994"/>
                    <a:pt x="1163881" y="1158282"/>
                    <a:pt x="1149022" y="1163680"/>
                  </a:cubicBezTo>
                  <a:cubicBezTo>
                    <a:pt x="1120257" y="1174221"/>
                    <a:pt x="1101461" y="1193271"/>
                    <a:pt x="1096888" y="1227117"/>
                  </a:cubicBezTo>
                  <a:cubicBezTo>
                    <a:pt x="1095619" y="1236769"/>
                    <a:pt x="1088125" y="1243373"/>
                    <a:pt x="1078727" y="1246039"/>
                  </a:cubicBezTo>
                  <a:cubicBezTo>
                    <a:pt x="1058154" y="1241468"/>
                    <a:pt x="1036436" y="1238737"/>
                    <a:pt x="1029896" y="1215051"/>
                  </a:cubicBezTo>
                  <a:cubicBezTo>
                    <a:pt x="1031801" y="1243055"/>
                    <a:pt x="1067869" y="1232832"/>
                    <a:pt x="1076632" y="1256707"/>
                  </a:cubicBezTo>
                  <a:cubicBezTo>
                    <a:pt x="1076378" y="1273154"/>
                    <a:pt x="1076378" y="1284775"/>
                    <a:pt x="1097015" y="1292268"/>
                  </a:cubicBezTo>
                  <a:cubicBezTo>
                    <a:pt x="1115304" y="1298935"/>
                    <a:pt x="1133401" y="1316652"/>
                    <a:pt x="1139052" y="1341290"/>
                  </a:cubicBezTo>
                  <a:cubicBezTo>
                    <a:pt x="1139942" y="1351831"/>
                    <a:pt x="1138290" y="1362118"/>
                    <a:pt x="1135560" y="1375199"/>
                  </a:cubicBezTo>
                  <a:cubicBezTo>
                    <a:pt x="1141148" y="1361737"/>
                    <a:pt x="1137783" y="1349863"/>
                    <a:pt x="1140704" y="1338940"/>
                  </a:cubicBezTo>
                  <a:cubicBezTo>
                    <a:pt x="1167945" y="1320970"/>
                    <a:pt x="1186233" y="1322557"/>
                    <a:pt x="1194933" y="1349736"/>
                  </a:cubicBezTo>
                  <a:cubicBezTo>
                    <a:pt x="1216713" y="1417935"/>
                    <a:pt x="1265227" y="1468481"/>
                    <a:pt x="1294755" y="1531346"/>
                  </a:cubicBezTo>
                  <a:cubicBezTo>
                    <a:pt x="1302057" y="1546968"/>
                    <a:pt x="1305931" y="1561192"/>
                    <a:pt x="1303200" y="1577829"/>
                  </a:cubicBezTo>
                  <a:cubicBezTo>
                    <a:pt x="1294755" y="1629200"/>
                    <a:pt x="1319774" y="1668888"/>
                    <a:pt x="1367335" y="1679302"/>
                  </a:cubicBezTo>
                  <a:cubicBezTo>
                    <a:pt x="1371018" y="1680128"/>
                    <a:pt x="1374384" y="1682096"/>
                    <a:pt x="1378257" y="1682668"/>
                  </a:cubicBezTo>
                  <a:cubicBezTo>
                    <a:pt x="1379590" y="1670793"/>
                    <a:pt x="1374764" y="1655045"/>
                    <a:pt x="1384036" y="1647870"/>
                  </a:cubicBezTo>
                  <a:cubicBezTo>
                    <a:pt x="1413499" y="1625264"/>
                    <a:pt x="1402324" y="1604118"/>
                    <a:pt x="1387020" y="1579480"/>
                  </a:cubicBezTo>
                  <a:cubicBezTo>
                    <a:pt x="1378765" y="1566208"/>
                    <a:pt x="1376225" y="1549190"/>
                    <a:pt x="1376161" y="1532490"/>
                  </a:cubicBezTo>
                  <a:cubicBezTo>
                    <a:pt x="1376035" y="1487404"/>
                    <a:pt x="1388354" y="1445812"/>
                    <a:pt x="1407023" y="1405997"/>
                  </a:cubicBezTo>
                  <a:cubicBezTo>
                    <a:pt x="1416611" y="1402441"/>
                    <a:pt x="1420802" y="1409489"/>
                    <a:pt x="1424993" y="14165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="" xmlns:a16="http://schemas.microsoft.com/office/drawing/2014/main" id="{1F4E11F0-CD74-4071-B4EE-ECF57A8DECD0}"/>
                </a:ext>
              </a:extLst>
            </p:cNvPr>
            <p:cNvSpPr/>
            <p:nvPr/>
          </p:nvSpPr>
          <p:spPr>
            <a:xfrm>
              <a:off x="9331261" y="4324144"/>
              <a:ext cx="1740397" cy="1279625"/>
            </a:xfrm>
            <a:custGeom>
              <a:avLst/>
              <a:gdLst>
                <a:gd name="connsiteX0" fmla="*/ 505651 w 1740397"/>
                <a:gd name="connsiteY0" fmla="*/ 726860 h 1279625"/>
                <a:gd name="connsiteX1" fmla="*/ 414210 w 1740397"/>
                <a:gd name="connsiteY1" fmla="*/ 735051 h 1279625"/>
                <a:gd name="connsiteX2" fmla="*/ 345631 w 1740397"/>
                <a:gd name="connsiteY2" fmla="*/ 735051 h 1279625"/>
                <a:gd name="connsiteX3" fmla="*/ 269431 w 1740397"/>
                <a:gd name="connsiteY3" fmla="*/ 726860 h 1279625"/>
                <a:gd name="connsiteX4" fmla="*/ 201485 w 1740397"/>
                <a:gd name="connsiteY4" fmla="*/ 732258 h 1279625"/>
                <a:gd name="connsiteX5" fmla="*/ 132270 w 1740397"/>
                <a:gd name="connsiteY5" fmla="*/ 702285 h 1279625"/>
                <a:gd name="connsiteX6" fmla="*/ 71310 w 1740397"/>
                <a:gd name="connsiteY6" fmla="*/ 628625 h 1279625"/>
                <a:gd name="connsiteX7" fmla="*/ 2604 w 1740397"/>
                <a:gd name="connsiteY7" fmla="*/ 539089 h 1279625"/>
                <a:gd name="connsiteX8" fmla="*/ 41973 w 1740397"/>
                <a:gd name="connsiteY8" fmla="*/ 518579 h 1279625"/>
                <a:gd name="connsiteX9" fmla="*/ 139256 w 1740397"/>
                <a:gd name="connsiteY9" fmla="*/ 628307 h 1279625"/>
                <a:gd name="connsiteX10" fmla="*/ 213487 w 1740397"/>
                <a:gd name="connsiteY10" fmla="*/ 668820 h 1279625"/>
                <a:gd name="connsiteX11" fmla="*/ 268986 w 1740397"/>
                <a:gd name="connsiteY11" fmla="*/ 672504 h 1279625"/>
                <a:gd name="connsiteX12" fmla="*/ 347472 w 1740397"/>
                <a:gd name="connsiteY12" fmla="*/ 645071 h 1279625"/>
                <a:gd name="connsiteX13" fmla="*/ 329184 w 1740397"/>
                <a:gd name="connsiteY13" fmla="*/ 612178 h 1279625"/>
                <a:gd name="connsiteX14" fmla="*/ 283083 w 1740397"/>
                <a:gd name="connsiteY14" fmla="*/ 626657 h 1279625"/>
                <a:gd name="connsiteX15" fmla="*/ 219901 w 1740397"/>
                <a:gd name="connsiteY15" fmla="*/ 603161 h 1279625"/>
                <a:gd name="connsiteX16" fmla="*/ 203136 w 1740397"/>
                <a:gd name="connsiteY16" fmla="*/ 549059 h 1279625"/>
                <a:gd name="connsiteX17" fmla="*/ 70041 w 1740397"/>
                <a:gd name="connsiteY17" fmla="*/ 470509 h 1279625"/>
                <a:gd name="connsiteX18" fmla="*/ 15431 w 1740397"/>
                <a:gd name="connsiteY18" fmla="*/ 428281 h 1279625"/>
                <a:gd name="connsiteX19" fmla="*/ 24067 w 1740397"/>
                <a:gd name="connsiteY19" fmla="*/ 377418 h 1279625"/>
                <a:gd name="connsiteX20" fmla="*/ 32448 w 1740397"/>
                <a:gd name="connsiteY20" fmla="*/ 281278 h 1279625"/>
                <a:gd name="connsiteX21" fmla="*/ 0 w 1740397"/>
                <a:gd name="connsiteY21" fmla="*/ 243686 h 1279625"/>
                <a:gd name="connsiteX22" fmla="*/ 85090 w 1740397"/>
                <a:gd name="connsiteY22" fmla="*/ 173391 h 1279625"/>
                <a:gd name="connsiteX23" fmla="*/ 98552 w 1740397"/>
                <a:gd name="connsiteY23" fmla="*/ 179487 h 1279625"/>
                <a:gd name="connsiteX24" fmla="*/ 158369 w 1740397"/>
                <a:gd name="connsiteY24" fmla="*/ 253529 h 1279625"/>
                <a:gd name="connsiteX25" fmla="*/ 151829 w 1740397"/>
                <a:gd name="connsiteY25" fmla="*/ 291883 h 1279625"/>
                <a:gd name="connsiteX26" fmla="*/ 147765 w 1740397"/>
                <a:gd name="connsiteY26" fmla="*/ 392912 h 1279625"/>
                <a:gd name="connsiteX27" fmla="*/ 188023 w 1740397"/>
                <a:gd name="connsiteY27" fmla="*/ 402754 h 1279625"/>
                <a:gd name="connsiteX28" fmla="*/ 219964 w 1740397"/>
                <a:gd name="connsiteY28" fmla="*/ 393229 h 1279625"/>
                <a:gd name="connsiteX29" fmla="*/ 247586 w 1740397"/>
                <a:gd name="connsiteY29" fmla="*/ 434505 h 1279625"/>
                <a:gd name="connsiteX30" fmla="*/ 246570 w 1740397"/>
                <a:gd name="connsiteY30" fmla="*/ 465493 h 1279625"/>
                <a:gd name="connsiteX31" fmla="*/ 259207 w 1740397"/>
                <a:gd name="connsiteY31" fmla="*/ 472859 h 1279625"/>
                <a:gd name="connsiteX32" fmla="*/ 266509 w 1740397"/>
                <a:gd name="connsiteY32" fmla="*/ 460794 h 1279625"/>
                <a:gd name="connsiteX33" fmla="*/ 190818 w 1740397"/>
                <a:gd name="connsiteY33" fmla="*/ 401675 h 1279625"/>
                <a:gd name="connsiteX34" fmla="*/ 152209 w 1740397"/>
                <a:gd name="connsiteY34" fmla="*/ 397928 h 1279625"/>
                <a:gd name="connsiteX35" fmla="*/ 143637 w 1740397"/>
                <a:gd name="connsiteY35" fmla="*/ 348716 h 1279625"/>
                <a:gd name="connsiteX36" fmla="*/ 273495 w 1740397"/>
                <a:gd name="connsiteY36" fmla="*/ 298169 h 1279625"/>
                <a:gd name="connsiteX37" fmla="*/ 338645 w 1740397"/>
                <a:gd name="connsiteY37" fmla="*/ 297471 h 1279625"/>
                <a:gd name="connsiteX38" fmla="*/ 380936 w 1740397"/>
                <a:gd name="connsiteY38" fmla="*/ 293216 h 1279625"/>
                <a:gd name="connsiteX39" fmla="*/ 420942 w 1740397"/>
                <a:gd name="connsiteY39" fmla="*/ 350874 h 1279625"/>
                <a:gd name="connsiteX40" fmla="*/ 469329 w 1740397"/>
                <a:gd name="connsiteY40" fmla="*/ 359320 h 1279625"/>
                <a:gd name="connsiteX41" fmla="*/ 537210 w 1740397"/>
                <a:gd name="connsiteY41" fmla="*/ 405866 h 1279625"/>
                <a:gd name="connsiteX42" fmla="*/ 543306 w 1740397"/>
                <a:gd name="connsiteY42" fmla="*/ 453808 h 1279625"/>
                <a:gd name="connsiteX43" fmla="*/ 527368 w 1740397"/>
                <a:gd name="connsiteY43" fmla="*/ 489178 h 1279625"/>
                <a:gd name="connsiteX44" fmla="*/ 432943 w 1740397"/>
                <a:gd name="connsiteY44" fmla="*/ 458888 h 1279625"/>
                <a:gd name="connsiteX45" fmla="*/ 356680 w 1740397"/>
                <a:gd name="connsiteY45" fmla="*/ 409485 h 1279625"/>
                <a:gd name="connsiteX46" fmla="*/ 382524 w 1740397"/>
                <a:gd name="connsiteY46" fmla="*/ 437997 h 1279625"/>
                <a:gd name="connsiteX47" fmla="*/ 404495 w 1740397"/>
                <a:gd name="connsiteY47" fmla="*/ 459587 h 1279625"/>
                <a:gd name="connsiteX48" fmla="*/ 479361 w 1740397"/>
                <a:gd name="connsiteY48" fmla="*/ 524865 h 1279625"/>
                <a:gd name="connsiteX49" fmla="*/ 551244 w 1740397"/>
                <a:gd name="connsiteY49" fmla="*/ 522643 h 1279625"/>
                <a:gd name="connsiteX50" fmla="*/ 564388 w 1740397"/>
                <a:gd name="connsiteY50" fmla="*/ 529819 h 1279625"/>
                <a:gd name="connsiteX51" fmla="*/ 656971 w 1740397"/>
                <a:gd name="connsiteY51" fmla="*/ 507149 h 1279625"/>
                <a:gd name="connsiteX52" fmla="*/ 651002 w 1740397"/>
                <a:gd name="connsiteY52" fmla="*/ 488035 h 1279625"/>
                <a:gd name="connsiteX53" fmla="*/ 602679 w 1740397"/>
                <a:gd name="connsiteY53" fmla="*/ 505688 h 1279625"/>
                <a:gd name="connsiteX54" fmla="*/ 545719 w 1740397"/>
                <a:gd name="connsiteY54" fmla="*/ 462063 h 1279625"/>
                <a:gd name="connsiteX55" fmla="*/ 561340 w 1740397"/>
                <a:gd name="connsiteY55" fmla="*/ 422884 h 1279625"/>
                <a:gd name="connsiteX56" fmla="*/ 593027 w 1740397"/>
                <a:gd name="connsiteY56" fmla="*/ 385355 h 1279625"/>
                <a:gd name="connsiteX57" fmla="*/ 663131 w 1740397"/>
                <a:gd name="connsiteY57" fmla="*/ 358177 h 1279625"/>
                <a:gd name="connsiteX58" fmla="*/ 723456 w 1740397"/>
                <a:gd name="connsiteY58" fmla="*/ 433362 h 1279625"/>
                <a:gd name="connsiteX59" fmla="*/ 741617 w 1740397"/>
                <a:gd name="connsiteY59" fmla="*/ 499592 h 1279625"/>
                <a:gd name="connsiteX60" fmla="*/ 833247 w 1740397"/>
                <a:gd name="connsiteY60" fmla="*/ 515213 h 1279625"/>
                <a:gd name="connsiteX61" fmla="*/ 855599 w 1740397"/>
                <a:gd name="connsiteY61" fmla="*/ 487845 h 1279625"/>
                <a:gd name="connsiteX62" fmla="*/ 928116 w 1740397"/>
                <a:gd name="connsiteY62" fmla="*/ 515467 h 1279625"/>
                <a:gd name="connsiteX63" fmla="*/ 931037 w 1740397"/>
                <a:gd name="connsiteY63" fmla="*/ 483590 h 1279625"/>
                <a:gd name="connsiteX64" fmla="*/ 909892 w 1740397"/>
                <a:gd name="connsiteY64" fmla="*/ 406183 h 1279625"/>
                <a:gd name="connsiteX65" fmla="*/ 896620 w 1740397"/>
                <a:gd name="connsiteY65" fmla="*/ 347001 h 1279625"/>
                <a:gd name="connsiteX66" fmla="*/ 941070 w 1740397"/>
                <a:gd name="connsiteY66" fmla="*/ 322617 h 1279625"/>
                <a:gd name="connsiteX67" fmla="*/ 975106 w 1740397"/>
                <a:gd name="connsiteY67" fmla="*/ 321156 h 1279625"/>
                <a:gd name="connsiteX68" fmla="*/ 1058799 w 1740397"/>
                <a:gd name="connsiteY68" fmla="*/ 359892 h 1279625"/>
                <a:gd name="connsiteX69" fmla="*/ 1095057 w 1740397"/>
                <a:gd name="connsiteY69" fmla="*/ 374179 h 1279625"/>
                <a:gd name="connsiteX70" fmla="*/ 1163510 w 1740397"/>
                <a:gd name="connsiteY70" fmla="*/ 350239 h 1279625"/>
                <a:gd name="connsiteX71" fmla="*/ 1285557 w 1740397"/>
                <a:gd name="connsiteY71" fmla="*/ 285215 h 1279625"/>
                <a:gd name="connsiteX72" fmla="*/ 1308671 w 1740397"/>
                <a:gd name="connsiteY72" fmla="*/ 271309 h 1279625"/>
                <a:gd name="connsiteX73" fmla="*/ 1314641 w 1740397"/>
                <a:gd name="connsiteY73" fmla="*/ 216063 h 1279625"/>
                <a:gd name="connsiteX74" fmla="*/ 1251712 w 1740397"/>
                <a:gd name="connsiteY74" fmla="*/ 109446 h 1279625"/>
                <a:gd name="connsiteX75" fmla="*/ 1204913 w 1740397"/>
                <a:gd name="connsiteY75" fmla="*/ 92555 h 1279625"/>
                <a:gd name="connsiteX76" fmla="*/ 1107567 w 1740397"/>
                <a:gd name="connsiteY76" fmla="*/ 105065 h 1279625"/>
                <a:gd name="connsiteX77" fmla="*/ 1095184 w 1740397"/>
                <a:gd name="connsiteY77" fmla="*/ 63853 h 1279625"/>
                <a:gd name="connsiteX78" fmla="*/ 1167638 w 1740397"/>
                <a:gd name="connsiteY78" fmla="*/ 23149 h 1279625"/>
                <a:gd name="connsiteX79" fmla="*/ 1278065 w 1740397"/>
                <a:gd name="connsiteY79" fmla="*/ 21562 h 1279625"/>
                <a:gd name="connsiteX80" fmla="*/ 1320864 w 1740397"/>
                <a:gd name="connsiteY80" fmla="*/ 6131 h 1279625"/>
                <a:gd name="connsiteX81" fmla="*/ 1367155 w 1740397"/>
                <a:gd name="connsiteY81" fmla="*/ 16355 h 1279625"/>
                <a:gd name="connsiteX82" fmla="*/ 1374394 w 1740397"/>
                <a:gd name="connsiteY82" fmla="*/ 30452 h 1279625"/>
                <a:gd name="connsiteX83" fmla="*/ 1418145 w 1740397"/>
                <a:gd name="connsiteY83" fmla="*/ 165961 h 1279625"/>
                <a:gd name="connsiteX84" fmla="*/ 1450404 w 1740397"/>
                <a:gd name="connsiteY84" fmla="*/ 218349 h 1279625"/>
                <a:gd name="connsiteX85" fmla="*/ 1534922 w 1740397"/>
                <a:gd name="connsiteY85" fmla="*/ 171359 h 1279625"/>
                <a:gd name="connsiteX86" fmla="*/ 1580896 w 1740397"/>
                <a:gd name="connsiteY86" fmla="*/ 271563 h 1279625"/>
                <a:gd name="connsiteX87" fmla="*/ 1569212 w 1740397"/>
                <a:gd name="connsiteY87" fmla="*/ 377481 h 1279625"/>
                <a:gd name="connsiteX88" fmla="*/ 1619821 w 1740397"/>
                <a:gd name="connsiteY88" fmla="*/ 289216 h 1279625"/>
                <a:gd name="connsiteX89" fmla="*/ 1626997 w 1740397"/>
                <a:gd name="connsiteY89" fmla="*/ 147864 h 1279625"/>
                <a:gd name="connsiteX90" fmla="*/ 1658874 w 1740397"/>
                <a:gd name="connsiteY90" fmla="*/ 121321 h 1279625"/>
                <a:gd name="connsiteX91" fmla="*/ 1719580 w 1740397"/>
                <a:gd name="connsiteY91" fmla="*/ 178725 h 1279625"/>
                <a:gd name="connsiteX92" fmla="*/ 1738947 w 1740397"/>
                <a:gd name="connsiteY92" fmla="*/ 261974 h 1279625"/>
                <a:gd name="connsiteX93" fmla="*/ 1714627 w 1740397"/>
                <a:gd name="connsiteY93" fmla="*/ 319251 h 1279625"/>
                <a:gd name="connsiteX94" fmla="*/ 1695831 w 1740397"/>
                <a:gd name="connsiteY94" fmla="*/ 388467 h 1279625"/>
                <a:gd name="connsiteX95" fmla="*/ 1697038 w 1740397"/>
                <a:gd name="connsiteY95" fmla="*/ 423265 h 1279625"/>
                <a:gd name="connsiteX96" fmla="*/ 1660589 w 1740397"/>
                <a:gd name="connsiteY96" fmla="*/ 489623 h 1279625"/>
                <a:gd name="connsiteX97" fmla="*/ 1631696 w 1740397"/>
                <a:gd name="connsiteY97" fmla="*/ 503466 h 1279625"/>
                <a:gd name="connsiteX98" fmla="*/ 1554353 w 1740397"/>
                <a:gd name="connsiteY98" fmla="*/ 483590 h 1279625"/>
                <a:gd name="connsiteX99" fmla="*/ 1529334 w 1740397"/>
                <a:gd name="connsiteY99" fmla="*/ 488988 h 1279625"/>
                <a:gd name="connsiteX100" fmla="*/ 1456182 w 1740397"/>
                <a:gd name="connsiteY100" fmla="*/ 515086 h 1279625"/>
                <a:gd name="connsiteX101" fmla="*/ 1452817 w 1740397"/>
                <a:gd name="connsiteY101" fmla="*/ 513816 h 1279625"/>
                <a:gd name="connsiteX102" fmla="*/ 1517587 w 1740397"/>
                <a:gd name="connsiteY102" fmla="*/ 532422 h 1279625"/>
                <a:gd name="connsiteX103" fmla="*/ 1571117 w 1740397"/>
                <a:gd name="connsiteY103" fmla="*/ 605638 h 1279625"/>
                <a:gd name="connsiteX104" fmla="*/ 1579563 w 1740397"/>
                <a:gd name="connsiteY104" fmla="*/ 640881 h 1279625"/>
                <a:gd name="connsiteX105" fmla="*/ 1616202 w 1740397"/>
                <a:gd name="connsiteY105" fmla="*/ 682663 h 1279625"/>
                <a:gd name="connsiteX106" fmla="*/ 1649984 w 1740397"/>
                <a:gd name="connsiteY106" fmla="*/ 801600 h 1279625"/>
                <a:gd name="connsiteX107" fmla="*/ 1665922 w 1740397"/>
                <a:gd name="connsiteY107" fmla="*/ 826746 h 1279625"/>
                <a:gd name="connsiteX108" fmla="*/ 1656144 w 1740397"/>
                <a:gd name="connsiteY108" fmla="*/ 858940 h 1279625"/>
                <a:gd name="connsiteX109" fmla="*/ 1599756 w 1740397"/>
                <a:gd name="connsiteY109" fmla="*/ 865164 h 1279625"/>
                <a:gd name="connsiteX110" fmla="*/ 1580325 w 1740397"/>
                <a:gd name="connsiteY110" fmla="*/ 848780 h 1279625"/>
                <a:gd name="connsiteX111" fmla="*/ 1495679 w 1740397"/>
                <a:gd name="connsiteY111" fmla="*/ 720827 h 1279625"/>
                <a:gd name="connsiteX112" fmla="*/ 1467866 w 1740397"/>
                <a:gd name="connsiteY112" fmla="*/ 675107 h 1279625"/>
                <a:gd name="connsiteX113" fmla="*/ 1416177 w 1740397"/>
                <a:gd name="connsiteY113" fmla="*/ 645960 h 1279625"/>
                <a:gd name="connsiteX114" fmla="*/ 1372235 w 1740397"/>
                <a:gd name="connsiteY114" fmla="*/ 628561 h 1279625"/>
                <a:gd name="connsiteX115" fmla="*/ 1362837 w 1740397"/>
                <a:gd name="connsiteY115" fmla="*/ 633133 h 1279625"/>
                <a:gd name="connsiteX116" fmla="*/ 1350073 w 1740397"/>
                <a:gd name="connsiteY116" fmla="*/ 661391 h 1279625"/>
                <a:gd name="connsiteX117" fmla="*/ 1339659 w 1740397"/>
                <a:gd name="connsiteY117" fmla="*/ 684950 h 1279625"/>
                <a:gd name="connsiteX118" fmla="*/ 1309751 w 1740397"/>
                <a:gd name="connsiteY118" fmla="*/ 689395 h 1279625"/>
                <a:gd name="connsiteX119" fmla="*/ 1277493 w 1740397"/>
                <a:gd name="connsiteY119" fmla="*/ 648374 h 1279625"/>
                <a:gd name="connsiteX120" fmla="*/ 1235520 w 1740397"/>
                <a:gd name="connsiteY120" fmla="*/ 558584 h 1279625"/>
                <a:gd name="connsiteX121" fmla="*/ 1219708 w 1740397"/>
                <a:gd name="connsiteY121" fmla="*/ 536994 h 1279625"/>
                <a:gd name="connsiteX122" fmla="*/ 1106678 w 1740397"/>
                <a:gd name="connsiteY122" fmla="*/ 507466 h 1279625"/>
                <a:gd name="connsiteX123" fmla="*/ 1157922 w 1740397"/>
                <a:gd name="connsiteY123" fmla="*/ 551155 h 1279625"/>
                <a:gd name="connsiteX124" fmla="*/ 1115822 w 1740397"/>
                <a:gd name="connsiteY124" fmla="*/ 619926 h 1279625"/>
                <a:gd name="connsiteX125" fmla="*/ 1154684 w 1740397"/>
                <a:gd name="connsiteY125" fmla="*/ 679362 h 1279625"/>
                <a:gd name="connsiteX126" fmla="*/ 1167575 w 1740397"/>
                <a:gd name="connsiteY126" fmla="*/ 699491 h 1279625"/>
                <a:gd name="connsiteX127" fmla="*/ 1168908 w 1740397"/>
                <a:gd name="connsiteY127" fmla="*/ 753085 h 1279625"/>
                <a:gd name="connsiteX128" fmla="*/ 1122744 w 1740397"/>
                <a:gd name="connsiteY128" fmla="*/ 743052 h 1279625"/>
                <a:gd name="connsiteX129" fmla="*/ 1082040 w 1740397"/>
                <a:gd name="connsiteY129" fmla="*/ 714604 h 1279625"/>
                <a:gd name="connsiteX130" fmla="*/ 1064768 w 1740397"/>
                <a:gd name="connsiteY130" fmla="*/ 711937 h 1279625"/>
                <a:gd name="connsiteX131" fmla="*/ 1063752 w 1740397"/>
                <a:gd name="connsiteY131" fmla="*/ 730352 h 1279625"/>
                <a:gd name="connsiteX132" fmla="*/ 1092264 w 1740397"/>
                <a:gd name="connsiteY132" fmla="*/ 800330 h 1279625"/>
                <a:gd name="connsiteX133" fmla="*/ 1084644 w 1740397"/>
                <a:gd name="connsiteY133" fmla="*/ 833096 h 1279625"/>
                <a:gd name="connsiteX134" fmla="*/ 1038923 w 1740397"/>
                <a:gd name="connsiteY134" fmla="*/ 775819 h 1279625"/>
                <a:gd name="connsiteX135" fmla="*/ 938467 w 1740397"/>
                <a:gd name="connsiteY135" fmla="*/ 833223 h 1279625"/>
                <a:gd name="connsiteX136" fmla="*/ 876491 w 1740397"/>
                <a:gd name="connsiteY136" fmla="*/ 858877 h 1279625"/>
                <a:gd name="connsiteX137" fmla="*/ 894144 w 1740397"/>
                <a:gd name="connsiteY137" fmla="*/ 890246 h 1279625"/>
                <a:gd name="connsiteX138" fmla="*/ 757047 w 1740397"/>
                <a:gd name="connsiteY138" fmla="*/ 890246 h 1279625"/>
                <a:gd name="connsiteX139" fmla="*/ 718947 w 1740397"/>
                <a:gd name="connsiteY139" fmla="*/ 851194 h 1279625"/>
                <a:gd name="connsiteX140" fmla="*/ 718439 w 1740397"/>
                <a:gd name="connsiteY140" fmla="*/ 827952 h 1279625"/>
                <a:gd name="connsiteX141" fmla="*/ 740283 w 1740397"/>
                <a:gd name="connsiteY141" fmla="*/ 776962 h 1279625"/>
                <a:gd name="connsiteX142" fmla="*/ 793179 w 1740397"/>
                <a:gd name="connsiteY142" fmla="*/ 794297 h 1279625"/>
                <a:gd name="connsiteX143" fmla="*/ 826326 w 1740397"/>
                <a:gd name="connsiteY143" fmla="*/ 690538 h 1279625"/>
                <a:gd name="connsiteX144" fmla="*/ 926782 w 1740397"/>
                <a:gd name="connsiteY144" fmla="*/ 711683 h 1279625"/>
                <a:gd name="connsiteX145" fmla="*/ 886016 w 1740397"/>
                <a:gd name="connsiteY145" fmla="*/ 671995 h 1279625"/>
                <a:gd name="connsiteX146" fmla="*/ 818706 w 1740397"/>
                <a:gd name="connsiteY146" fmla="*/ 650532 h 1279625"/>
                <a:gd name="connsiteX147" fmla="*/ 789432 w 1740397"/>
                <a:gd name="connsiteY147" fmla="*/ 631800 h 1279625"/>
                <a:gd name="connsiteX148" fmla="*/ 757619 w 1740397"/>
                <a:gd name="connsiteY148" fmla="*/ 650151 h 1279625"/>
                <a:gd name="connsiteX149" fmla="*/ 729044 w 1740397"/>
                <a:gd name="connsiteY149" fmla="*/ 703111 h 1279625"/>
                <a:gd name="connsiteX150" fmla="*/ 698945 w 1740397"/>
                <a:gd name="connsiteY150" fmla="*/ 684442 h 1279625"/>
                <a:gd name="connsiteX151" fmla="*/ 654177 w 1740397"/>
                <a:gd name="connsiteY151" fmla="*/ 610400 h 1279625"/>
                <a:gd name="connsiteX152" fmla="*/ 639191 w 1740397"/>
                <a:gd name="connsiteY152" fmla="*/ 601066 h 1279625"/>
                <a:gd name="connsiteX153" fmla="*/ 548386 w 1740397"/>
                <a:gd name="connsiteY153" fmla="*/ 626974 h 1279625"/>
                <a:gd name="connsiteX154" fmla="*/ 525018 w 1740397"/>
                <a:gd name="connsiteY154" fmla="*/ 670662 h 1279625"/>
                <a:gd name="connsiteX155" fmla="*/ 559689 w 1740397"/>
                <a:gd name="connsiteY155" fmla="*/ 695745 h 1279625"/>
                <a:gd name="connsiteX156" fmla="*/ 650494 w 1740397"/>
                <a:gd name="connsiteY156" fmla="*/ 686982 h 1279625"/>
                <a:gd name="connsiteX157" fmla="*/ 697675 w 1740397"/>
                <a:gd name="connsiteY157" fmla="*/ 718033 h 1279625"/>
                <a:gd name="connsiteX158" fmla="*/ 639635 w 1740397"/>
                <a:gd name="connsiteY158" fmla="*/ 804838 h 1279625"/>
                <a:gd name="connsiteX159" fmla="*/ 672465 w 1740397"/>
                <a:gd name="connsiteY159" fmla="*/ 808712 h 1279625"/>
                <a:gd name="connsiteX160" fmla="*/ 717931 w 1740397"/>
                <a:gd name="connsiteY160" fmla="*/ 852527 h 1279625"/>
                <a:gd name="connsiteX161" fmla="*/ 679958 w 1740397"/>
                <a:gd name="connsiteY161" fmla="*/ 889484 h 1279625"/>
                <a:gd name="connsiteX162" fmla="*/ 757047 w 1740397"/>
                <a:gd name="connsiteY162" fmla="*/ 955588 h 1279625"/>
                <a:gd name="connsiteX163" fmla="*/ 757047 w 1740397"/>
                <a:gd name="connsiteY163" fmla="*/ 963779 h 1279625"/>
                <a:gd name="connsiteX164" fmla="*/ 777177 w 1740397"/>
                <a:gd name="connsiteY164" fmla="*/ 998705 h 1279625"/>
                <a:gd name="connsiteX165" fmla="*/ 806450 w 1740397"/>
                <a:gd name="connsiteY165" fmla="*/ 1070397 h 1279625"/>
                <a:gd name="connsiteX166" fmla="*/ 787527 w 1740397"/>
                <a:gd name="connsiteY166" fmla="*/ 1160186 h 1279625"/>
                <a:gd name="connsiteX167" fmla="*/ 795147 w 1740397"/>
                <a:gd name="connsiteY167" fmla="*/ 1217463 h 1279625"/>
                <a:gd name="connsiteX168" fmla="*/ 796671 w 1740397"/>
                <a:gd name="connsiteY168" fmla="*/ 1244578 h 1279625"/>
                <a:gd name="connsiteX169" fmla="*/ 777621 w 1740397"/>
                <a:gd name="connsiteY169" fmla="*/ 1279059 h 1279625"/>
                <a:gd name="connsiteX170" fmla="*/ 740093 w 1740397"/>
                <a:gd name="connsiteY170" fmla="*/ 1254992 h 1279625"/>
                <a:gd name="connsiteX171" fmla="*/ 686245 w 1740397"/>
                <a:gd name="connsiteY171" fmla="*/ 1220067 h 1279625"/>
                <a:gd name="connsiteX172" fmla="*/ 632651 w 1740397"/>
                <a:gd name="connsiteY172" fmla="*/ 1185840 h 1279625"/>
                <a:gd name="connsiteX173" fmla="*/ 648208 w 1740397"/>
                <a:gd name="connsiteY173" fmla="*/ 1117323 h 1279625"/>
                <a:gd name="connsiteX174" fmla="*/ 668972 w 1740397"/>
                <a:gd name="connsiteY174" fmla="*/ 1093511 h 1279625"/>
                <a:gd name="connsiteX175" fmla="*/ 680593 w 1740397"/>
                <a:gd name="connsiteY175" fmla="*/ 1057570 h 1279625"/>
                <a:gd name="connsiteX176" fmla="*/ 650050 w 1740397"/>
                <a:gd name="connsiteY176" fmla="*/ 1046838 h 1279625"/>
                <a:gd name="connsiteX177" fmla="*/ 610362 w 1740397"/>
                <a:gd name="connsiteY177" fmla="*/ 1011151 h 1279625"/>
                <a:gd name="connsiteX178" fmla="*/ 596202 w 1740397"/>
                <a:gd name="connsiteY178" fmla="*/ 943777 h 1279625"/>
                <a:gd name="connsiteX179" fmla="*/ 543687 w 1740397"/>
                <a:gd name="connsiteY179" fmla="*/ 898247 h 1279625"/>
                <a:gd name="connsiteX180" fmla="*/ 467551 w 1740397"/>
                <a:gd name="connsiteY180" fmla="*/ 914630 h 1279625"/>
                <a:gd name="connsiteX181" fmla="*/ 444691 w 1740397"/>
                <a:gd name="connsiteY181" fmla="*/ 930950 h 1279625"/>
                <a:gd name="connsiteX182" fmla="*/ 429387 w 1740397"/>
                <a:gd name="connsiteY182" fmla="*/ 930950 h 1279625"/>
                <a:gd name="connsiteX183" fmla="*/ 379540 w 1740397"/>
                <a:gd name="connsiteY183" fmla="*/ 883579 h 1279625"/>
                <a:gd name="connsiteX184" fmla="*/ 408877 w 1740397"/>
                <a:gd name="connsiteY184" fmla="*/ 928219 h 1279625"/>
                <a:gd name="connsiteX185" fmla="*/ 304864 w 1740397"/>
                <a:gd name="connsiteY185" fmla="*/ 981242 h 1279625"/>
                <a:gd name="connsiteX186" fmla="*/ 269431 w 1740397"/>
                <a:gd name="connsiteY186" fmla="*/ 955524 h 1279625"/>
                <a:gd name="connsiteX187" fmla="*/ 259969 w 1740397"/>
                <a:gd name="connsiteY187" fmla="*/ 948984 h 1279625"/>
                <a:gd name="connsiteX188" fmla="*/ 219773 w 1740397"/>
                <a:gd name="connsiteY188" fmla="*/ 937554 h 1279625"/>
                <a:gd name="connsiteX189" fmla="*/ 229616 w 1740397"/>
                <a:gd name="connsiteY189" fmla="*/ 979782 h 1279625"/>
                <a:gd name="connsiteX190" fmla="*/ 241935 w 1740397"/>
                <a:gd name="connsiteY190" fmla="*/ 1009119 h 1279625"/>
                <a:gd name="connsiteX191" fmla="*/ 232410 w 1740397"/>
                <a:gd name="connsiteY191" fmla="*/ 1052743 h 1279625"/>
                <a:gd name="connsiteX192" fmla="*/ 193231 w 1740397"/>
                <a:gd name="connsiteY192" fmla="*/ 1045568 h 1279625"/>
                <a:gd name="connsiteX193" fmla="*/ 179197 w 1740397"/>
                <a:gd name="connsiteY193" fmla="*/ 1001816 h 1279625"/>
                <a:gd name="connsiteX194" fmla="*/ 177991 w 1740397"/>
                <a:gd name="connsiteY194" fmla="*/ 963716 h 1279625"/>
                <a:gd name="connsiteX195" fmla="*/ 159576 w 1740397"/>
                <a:gd name="connsiteY195" fmla="*/ 921552 h 1279625"/>
                <a:gd name="connsiteX196" fmla="*/ 141033 w 1740397"/>
                <a:gd name="connsiteY196" fmla="*/ 884912 h 1279625"/>
                <a:gd name="connsiteX197" fmla="*/ 178054 w 1740397"/>
                <a:gd name="connsiteY197" fmla="*/ 881927 h 1279625"/>
                <a:gd name="connsiteX198" fmla="*/ 230886 w 1740397"/>
                <a:gd name="connsiteY198" fmla="*/ 844589 h 1279625"/>
                <a:gd name="connsiteX199" fmla="*/ 376110 w 1740397"/>
                <a:gd name="connsiteY199" fmla="*/ 832842 h 1279625"/>
                <a:gd name="connsiteX200" fmla="*/ 482600 w 1740397"/>
                <a:gd name="connsiteY200" fmla="*/ 785026 h 1279625"/>
                <a:gd name="connsiteX201" fmla="*/ 543751 w 1740397"/>
                <a:gd name="connsiteY201" fmla="*/ 767373 h 1279625"/>
                <a:gd name="connsiteX202" fmla="*/ 565785 w 1740397"/>
                <a:gd name="connsiteY202" fmla="*/ 742862 h 1279625"/>
                <a:gd name="connsiteX203" fmla="*/ 537782 w 1740397"/>
                <a:gd name="connsiteY203" fmla="*/ 730416 h 1279625"/>
                <a:gd name="connsiteX204" fmla="*/ 505651 w 1740397"/>
                <a:gd name="connsiteY204" fmla="*/ 726479 h 12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740397" h="1279625">
                  <a:moveTo>
                    <a:pt x="505651" y="726860"/>
                  </a:moveTo>
                  <a:cubicBezTo>
                    <a:pt x="475107" y="728511"/>
                    <a:pt x="443929" y="721970"/>
                    <a:pt x="414210" y="735051"/>
                  </a:cubicBezTo>
                  <a:cubicBezTo>
                    <a:pt x="391351" y="730098"/>
                    <a:pt x="368491" y="720319"/>
                    <a:pt x="345631" y="735051"/>
                  </a:cubicBezTo>
                  <a:cubicBezTo>
                    <a:pt x="319151" y="743941"/>
                    <a:pt x="295783" y="719558"/>
                    <a:pt x="269431" y="726860"/>
                  </a:cubicBezTo>
                  <a:cubicBezTo>
                    <a:pt x="245808" y="710921"/>
                    <a:pt x="223457" y="728320"/>
                    <a:pt x="201485" y="732258"/>
                  </a:cubicBezTo>
                  <a:cubicBezTo>
                    <a:pt x="170561" y="737845"/>
                    <a:pt x="147765" y="732639"/>
                    <a:pt x="132270" y="702285"/>
                  </a:cubicBezTo>
                  <a:cubicBezTo>
                    <a:pt x="97409" y="691617"/>
                    <a:pt x="76708" y="667424"/>
                    <a:pt x="71310" y="628625"/>
                  </a:cubicBezTo>
                  <a:cubicBezTo>
                    <a:pt x="60833" y="587794"/>
                    <a:pt x="24574" y="569760"/>
                    <a:pt x="2604" y="539089"/>
                  </a:cubicBezTo>
                  <a:cubicBezTo>
                    <a:pt x="7112" y="513245"/>
                    <a:pt x="24447" y="507212"/>
                    <a:pt x="41973" y="518579"/>
                  </a:cubicBezTo>
                  <a:cubicBezTo>
                    <a:pt x="83185" y="545249"/>
                    <a:pt x="130175" y="565506"/>
                    <a:pt x="139256" y="628307"/>
                  </a:cubicBezTo>
                  <a:cubicBezTo>
                    <a:pt x="145542" y="671488"/>
                    <a:pt x="176720" y="687236"/>
                    <a:pt x="213487" y="668820"/>
                  </a:cubicBezTo>
                  <a:cubicBezTo>
                    <a:pt x="234506" y="658280"/>
                    <a:pt x="249110" y="658470"/>
                    <a:pt x="268986" y="672504"/>
                  </a:cubicBezTo>
                  <a:cubicBezTo>
                    <a:pt x="292989" y="689458"/>
                    <a:pt x="335090" y="672250"/>
                    <a:pt x="347472" y="645071"/>
                  </a:cubicBezTo>
                  <a:cubicBezTo>
                    <a:pt x="356933" y="624307"/>
                    <a:pt x="355664" y="610718"/>
                    <a:pt x="329184" y="612178"/>
                  </a:cubicBezTo>
                  <a:cubicBezTo>
                    <a:pt x="312547" y="613131"/>
                    <a:pt x="297879" y="615544"/>
                    <a:pt x="283083" y="626657"/>
                  </a:cubicBezTo>
                  <a:cubicBezTo>
                    <a:pt x="253111" y="649199"/>
                    <a:pt x="232473" y="640436"/>
                    <a:pt x="219901" y="603161"/>
                  </a:cubicBezTo>
                  <a:cubicBezTo>
                    <a:pt x="213868" y="585318"/>
                    <a:pt x="207645" y="567664"/>
                    <a:pt x="203136" y="549059"/>
                  </a:cubicBezTo>
                  <a:cubicBezTo>
                    <a:pt x="186563" y="480987"/>
                    <a:pt x="133223" y="450252"/>
                    <a:pt x="70041" y="470509"/>
                  </a:cubicBezTo>
                  <a:cubicBezTo>
                    <a:pt x="34354" y="482003"/>
                    <a:pt x="16828" y="468922"/>
                    <a:pt x="15431" y="428281"/>
                  </a:cubicBezTo>
                  <a:cubicBezTo>
                    <a:pt x="14795" y="410946"/>
                    <a:pt x="12319" y="392594"/>
                    <a:pt x="24067" y="377418"/>
                  </a:cubicBezTo>
                  <a:cubicBezTo>
                    <a:pt x="76136" y="344588"/>
                    <a:pt x="77470" y="323569"/>
                    <a:pt x="32448" y="281278"/>
                  </a:cubicBezTo>
                  <a:cubicBezTo>
                    <a:pt x="20638" y="270229"/>
                    <a:pt x="2540" y="264387"/>
                    <a:pt x="0" y="243686"/>
                  </a:cubicBezTo>
                  <a:cubicBezTo>
                    <a:pt x="5017" y="196569"/>
                    <a:pt x="41021" y="166787"/>
                    <a:pt x="85090" y="173391"/>
                  </a:cubicBezTo>
                  <a:cubicBezTo>
                    <a:pt x="90107" y="174153"/>
                    <a:pt x="96965" y="175169"/>
                    <a:pt x="98552" y="179487"/>
                  </a:cubicBezTo>
                  <a:cubicBezTo>
                    <a:pt x="110363" y="211936"/>
                    <a:pt x="146495" y="221524"/>
                    <a:pt x="158369" y="253529"/>
                  </a:cubicBezTo>
                  <a:cubicBezTo>
                    <a:pt x="159576" y="266927"/>
                    <a:pt x="161290" y="279183"/>
                    <a:pt x="151829" y="291883"/>
                  </a:cubicBezTo>
                  <a:cubicBezTo>
                    <a:pt x="129095" y="322426"/>
                    <a:pt x="128969" y="361098"/>
                    <a:pt x="147765" y="392912"/>
                  </a:cubicBezTo>
                  <a:cubicBezTo>
                    <a:pt x="158623" y="411327"/>
                    <a:pt x="172974" y="408533"/>
                    <a:pt x="188023" y="402754"/>
                  </a:cubicBezTo>
                  <a:cubicBezTo>
                    <a:pt x="198501" y="398754"/>
                    <a:pt x="207328" y="389927"/>
                    <a:pt x="219964" y="393229"/>
                  </a:cubicBezTo>
                  <a:cubicBezTo>
                    <a:pt x="240474" y="398627"/>
                    <a:pt x="256477" y="407263"/>
                    <a:pt x="247586" y="434505"/>
                  </a:cubicBezTo>
                  <a:cubicBezTo>
                    <a:pt x="244157" y="445045"/>
                    <a:pt x="239967" y="454951"/>
                    <a:pt x="246570" y="465493"/>
                  </a:cubicBezTo>
                  <a:cubicBezTo>
                    <a:pt x="249492" y="470255"/>
                    <a:pt x="253746" y="473621"/>
                    <a:pt x="259207" y="472859"/>
                  </a:cubicBezTo>
                  <a:cubicBezTo>
                    <a:pt x="265430" y="471969"/>
                    <a:pt x="266192" y="466509"/>
                    <a:pt x="266509" y="460794"/>
                  </a:cubicBezTo>
                  <a:cubicBezTo>
                    <a:pt x="269367" y="408533"/>
                    <a:pt x="236855" y="382688"/>
                    <a:pt x="190818" y="401675"/>
                  </a:cubicBezTo>
                  <a:cubicBezTo>
                    <a:pt x="176594" y="407580"/>
                    <a:pt x="163068" y="410628"/>
                    <a:pt x="152209" y="397928"/>
                  </a:cubicBezTo>
                  <a:cubicBezTo>
                    <a:pt x="140462" y="384149"/>
                    <a:pt x="136843" y="367448"/>
                    <a:pt x="143637" y="348716"/>
                  </a:cubicBezTo>
                  <a:cubicBezTo>
                    <a:pt x="161989" y="298042"/>
                    <a:pt x="229616" y="270610"/>
                    <a:pt x="273495" y="298169"/>
                  </a:cubicBezTo>
                  <a:cubicBezTo>
                    <a:pt x="296355" y="312584"/>
                    <a:pt x="317182" y="308075"/>
                    <a:pt x="338645" y="297471"/>
                  </a:cubicBezTo>
                  <a:cubicBezTo>
                    <a:pt x="352425" y="290676"/>
                    <a:pt x="365506" y="280326"/>
                    <a:pt x="380936" y="293216"/>
                  </a:cubicBezTo>
                  <a:cubicBezTo>
                    <a:pt x="390589" y="315378"/>
                    <a:pt x="402907" y="335254"/>
                    <a:pt x="420942" y="350874"/>
                  </a:cubicBezTo>
                  <a:cubicBezTo>
                    <a:pt x="435737" y="363765"/>
                    <a:pt x="450024" y="368274"/>
                    <a:pt x="469329" y="359320"/>
                  </a:cubicBezTo>
                  <a:cubicBezTo>
                    <a:pt x="503301" y="343636"/>
                    <a:pt x="534416" y="365416"/>
                    <a:pt x="537210" y="405866"/>
                  </a:cubicBezTo>
                  <a:cubicBezTo>
                    <a:pt x="538353" y="422122"/>
                    <a:pt x="539179" y="438124"/>
                    <a:pt x="543306" y="453808"/>
                  </a:cubicBezTo>
                  <a:cubicBezTo>
                    <a:pt x="547751" y="470636"/>
                    <a:pt x="544195" y="483209"/>
                    <a:pt x="527368" y="489178"/>
                  </a:cubicBezTo>
                  <a:cubicBezTo>
                    <a:pt x="510222" y="495211"/>
                    <a:pt x="438404" y="475843"/>
                    <a:pt x="432943" y="458888"/>
                  </a:cubicBezTo>
                  <a:cubicBezTo>
                    <a:pt x="419418" y="416851"/>
                    <a:pt x="388620" y="411263"/>
                    <a:pt x="356680" y="409485"/>
                  </a:cubicBezTo>
                  <a:cubicBezTo>
                    <a:pt x="367665" y="414502"/>
                    <a:pt x="374714" y="426567"/>
                    <a:pt x="382524" y="437997"/>
                  </a:cubicBezTo>
                  <a:cubicBezTo>
                    <a:pt x="388557" y="446824"/>
                    <a:pt x="395160" y="459016"/>
                    <a:pt x="404495" y="459587"/>
                  </a:cubicBezTo>
                  <a:cubicBezTo>
                    <a:pt x="445071" y="462000"/>
                    <a:pt x="459486" y="496862"/>
                    <a:pt x="479361" y="524865"/>
                  </a:cubicBezTo>
                  <a:cubicBezTo>
                    <a:pt x="502539" y="498830"/>
                    <a:pt x="526034" y="486765"/>
                    <a:pt x="551244" y="522643"/>
                  </a:cubicBezTo>
                  <a:cubicBezTo>
                    <a:pt x="554292" y="527025"/>
                    <a:pt x="559943" y="530898"/>
                    <a:pt x="564388" y="529819"/>
                  </a:cubicBezTo>
                  <a:cubicBezTo>
                    <a:pt x="595376" y="522770"/>
                    <a:pt x="629095" y="528104"/>
                    <a:pt x="656971" y="507149"/>
                  </a:cubicBezTo>
                  <a:cubicBezTo>
                    <a:pt x="660845" y="498576"/>
                    <a:pt x="671195" y="486321"/>
                    <a:pt x="651002" y="488035"/>
                  </a:cubicBezTo>
                  <a:cubicBezTo>
                    <a:pt x="633984" y="489559"/>
                    <a:pt x="618236" y="497941"/>
                    <a:pt x="602679" y="505688"/>
                  </a:cubicBezTo>
                  <a:cubicBezTo>
                    <a:pt x="571564" y="509371"/>
                    <a:pt x="556768" y="488480"/>
                    <a:pt x="545719" y="462063"/>
                  </a:cubicBezTo>
                  <a:cubicBezTo>
                    <a:pt x="540258" y="444156"/>
                    <a:pt x="545402" y="430568"/>
                    <a:pt x="561340" y="422884"/>
                  </a:cubicBezTo>
                  <a:cubicBezTo>
                    <a:pt x="577152" y="415200"/>
                    <a:pt x="584518" y="399833"/>
                    <a:pt x="593027" y="385355"/>
                  </a:cubicBezTo>
                  <a:cubicBezTo>
                    <a:pt x="615506" y="374687"/>
                    <a:pt x="628459" y="346175"/>
                    <a:pt x="663131" y="358177"/>
                  </a:cubicBezTo>
                  <a:cubicBezTo>
                    <a:pt x="700977" y="371258"/>
                    <a:pt x="723202" y="388530"/>
                    <a:pt x="723456" y="433362"/>
                  </a:cubicBezTo>
                  <a:cubicBezTo>
                    <a:pt x="723646" y="456475"/>
                    <a:pt x="734441" y="478066"/>
                    <a:pt x="741617" y="499592"/>
                  </a:cubicBezTo>
                  <a:cubicBezTo>
                    <a:pt x="752475" y="531914"/>
                    <a:pt x="810070" y="540613"/>
                    <a:pt x="833247" y="515213"/>
                  </a:cubicBezTo>
                  <a:cubicBezTo>
                    <a:pt x="841121" y="506577"/>
                    <a:pt x="845883" y="495401"/>
                    <a:pt x="855599" y="487845"/>
                  </a:cubicBezTo>
                  <a:cubicBezTo>
                    <a:pt x="891604" y="459778"/>
                    <a:pt x="914146" y="467842"/>
                    <a:pt x="928116" y="515467"/>
                  </a:cubicBezTo>
                  <a:cubicBezTo>
                    <a:pt x="930275" y="504736"/>
                    <a:pt x="928497" y="493877"/>
                    <a:pt x="931037" y="483590"/>
                  </a:cubicBezTo>
                  <a:cubicBezTo>
                    <a:pt x="938594" y="453174"/>
                    <a:pt x="932879" y="427202"/>
                    <a:pt x="909892" y="406183"/>
                  </a:cubicBezTo>
                  <a:cubicBezTo>
                    <a:pt x="892366" y="390181"/>
                    <a:pt x="888302" y="369226"/>
                    <a:pt x="896620" y="347001"/>
                  </a:cubicBezTo>
                  <a:cubicBezTo>
                    <a:pt x="904431" y="326109"/>
                    <a:pt x="922592" y="323252"/>
                    <a:pt x="941070" y="322617"/>
                  </a:cubicBezTo>
                  <a:cubicBezTo>
                    <a:pt x="952500" y="322236"/>
                    <a:pt x="964756" y="325474"/>
                    <a:pt x="975106" y="321156"/>
                  </a:cubicBezTo>
                  <a:cubicBezTo>
                    <a:pt x="1015492" y="304265"/>
                    <a:pt x="1043178" y="313790"/>
                    <a:pt x="1058799" y="359892"/>
                  </a:cubicBezTo>
                  <a:cubicBezTo>
                    <a:pt x="1064260" y="376148"/>
                    <a:pt x="1080453" y="377037"/>
                    <a:pt x="1095057" y="374179"/>
                  </a:cubicBezTo>
                  <a:cubicBezTo>
                    <a:pt x="1118870" y="369543"/>
                    <a:pt x="1142682" y="363638"/>
                    <a:pt x="1163510" y="350239"/>
                  </a:cubicBezTo>
                  <a:cubicBezTo>
                    <a:pt x="1202627" y="325093"/>
                    <a:pt x="1241234" y="299249"/>
                    <a:pt x="1285557" y="285215"/>
                  </a:cubicBezTo>
                  <a:cubicBezTo>
                    <a:pt x="1294003" y="282548"/>
                    <a:pt x="1301877" y="277595"/>
                    <a:pt x="1308671" y="271309"/>
                  </a:cubicBezTo>
                  <a:cubicBezTo>
                    <a:pt x="1326325" y="254989"/>
                    <a:pt x="1337628" y="239749"/>
                    <a:pt x="1314641" y="216063"/>
                  </a:cubicBezTo>
                  <a:cubicBezTo>
                    <a:pt x="1285939" y="186472"/>
                    <a:pt x="1274128" y="144117"/>
                    <a:pt x="1251712" y="109446"/>
                  </a:cubicBezTo>
                  <a:cubicBezTo>
                    <a:pt x="1238695" y="89317"/>
                    <a:pt x="1227963" y="86777"/>
                    <a:pt x="1204913" y="92555"/>
                  </a:cubicBezTo>
                  <a:cubicBezTo>
                    <a:pt x="1173670" y="100493"/>
                    <a:pt x="1142937" y="129893"/>
                    <a:pt x="1107567" y="105065"/>
                  </a:cubicBezTo>
                  <a:cubicBezTo>
                    <a:pt x="1102932" y="91603"/>
                    <a:pt x="1093407" y="80935"/>
                    <a:pt x="1095184" y="63853"/>
                  </a:cubicBezTo>
                  <a:cubicBezTo>
                    <a:pt x="1101344" y="4036"/>
                    <a:pt x="1117473" y="-3140"/>
                    <a:pt x="1167638" y="23149"/>
                  </a:cubicBezTo>
                  <a:cubicBezTo>
                    <a:pt x="1202372" y="41374"/>
                    <a:pt x="1241298" y="26261"/>
                    <a:pt x="1278065" y="21562"/>
                  </a:cubicBezTo>
                  <a:cubicBezTo>
                    <a:pt x="1292923" y="19657"/>
                    <a:pt x="1307402" y="13434"/>
                    <a:pt x="1320864" y="6131"/>
                  </a:cubicBezTo>
                  <a:cubicBezTo>
                    <a:pt x="1339215" y="-3902"/>
                    <a:pt x="1354645" y="-2378"/>
                    <a:pt x="1367155" y="16355"/>
                  </a:cubicBezTo>
                  <a:cubicBezTo>
                    <a:pt x="1369758" y="20991"/>
                    <a:pt x="1371219" y="27277"/>
                    <a:pt x="1374394" y="30452"/>
                  </a:cubicBezTo>
                  <a:cubicBezTo>
                    <a:pt x="1411033" y="67536"/>
                    <a:pt x="1431290" y="108430"/>
                    <a:pt x="1418145" y="165961"/>
                  </a:cubicBezTo>
                  <a:cubicBezTo>
                    <a:pt x="1413701" y="185520"/>
                    <a:pt x="1442085" y="198474"/>
                    <a:pt x="1450404" y="218349"/>
                  </a:cubicBezTo>
                  <a:cubicBezTo>
                    <a:pt x="1465008" y="190473"/>
                    <a:pt x="1512507" y="164184"/>
                    <a:pt x="1534922" y="171359"/>
                  </a:cubicBezTo>
                  <a:cubicBezTo>
                    <a:pt x="1560830" y="179678"/>
                    <a:pt x="1586103" y="231685"/>
                    <a:pt x="1580896" y="271563"/>
                  </a:cubicBezTo>
                  <a:cubicBezTo>
                    <a:pt x="1576388" y="306488"/>
                    <a:pt x="1576007" y="341731"/>
                    <a:pt x="1569212" y="377481"/>
                  </a:cubicBezTo>
                  <a:cubicBezTo>
                    <a:pt x="1604899" y="362431"/>
                    <a:pt x="1626045" y="329094"/>
                    <a:pt x="1619821" y="289216"/>
                  </a:cubicBezTo>
                  <a:cubicBezTo>
                    <a:pt x="1612329" y="241146"/>
                    <a:pt x="1636713" y="196251"/>
                    <a:pt x="1626997" y="147864"/>
                  </a:cubicBezTo>
                  <a:cubicBezTo>
                    <a:pt x="1623568" y="130910"/>
                    <a:pt x="1641412" y="120559"/>
                    <a:pt x="1658874" y="121321"/>
                  </a:cubicBezTo>
                  <a:cubicBezTo>
                    <a:pt x="1686306" y="122527"/>
                    <a:pt x="1715262" y="149007"/>
                    <a:pt x="1719580" y="178725"/>
                  </a:cubicBezTo>
                  <a:cubicBezTo>
                    <a:pt x="1723707" y="207173"/>
                    <a:pt x="1734058" y="233780"/>
                    <a:pt x="1738947" y="261974"/>
                  </a:cubicBezTo>
                  <a:cubicBezTo>
                    <a:pt x="1743393" y="287628"/>
                    <a:pt x="1738249" y="306170"/>
                    <a:pt x="1714627" y="319251"/>
                  </a:cubicBezTo>
                  <a:cubicBezTo>
                    <a:pt x="1677797" y="339635"/>
                    <a:pt x="1676718" y="346430"/>
                    <a:pt x="1695831" y="388467"/>
                  </a:cubicBezTo>
                  <a:cubicBezTo>
                    <a:pt x="1701229" y="400278"/>
                    <a:pt x="1704404" y="412533"/>
                    <a:pt x="1697038" y="423265"/>
                  </a:cubicBezTo>
                  <a:cubicBezTo>
                    <a:pt x="1682750" y="444156"/>
                    <a:pt x="1669034" y="464794"/>
                    <a:pt x="1660589" y="489623"/>
                  </a:cubicBezTo>
                  <a:cubicBezTo>
                    <a:pt x="1656461" y="501751"/>
                    <a:pt x="1642872" y="508355"/>
                    <a:pt x="1631696" y="503466"/>
                  </a:cubicBezTo>
                  <a:cubicBezTo>
                    <a:pt x="1606677" y="492417"/>
                    <a:pt x="1578610" y="496481"/>
                    <a:pt x="1554353" y="483590"/>
                  </a:cubicBezTo>
                  <a:cubicBezTo>
                    <a:pt x="1544193" y="478193"/>
                    <a:pt x="1536827" y="475335"/>
                    <a:pt x="1529334" y="488988"/>
                  </a:cubicBezTo>
                  <a:cubicBezTo>
                    <a:pt x="1501902" y="539153"/>
                    <a:pt x="1501521" y="538899"/>
                    <a:pt x="1456182" y="515086"/>
                  </a:cubicBezTo>
                  <a:cubicBezTo>
                    <a:pt x="1453896" y="513880"/>
                    <a:pt x="1451229" y="513880"/>
                    <a:pt x="1452817" y="513816"/>
                  </a:cubicBezTo>
                  <a:cubicBezTo>
                    <a:pt x="1470343" y="526580"/>
                    <a:pt x="1494472" y="526834"/>
                    <a:pt x="1517587" y="532422"/>
                  </a:cubicBezTo>
                  <a:cubicBezTo>
                    <a:pt x="1549146" y="540042"/>
                    <a:pt x="1564132" y="572363"/>
                    <a:pt x="1571117" y="605638"/>
                  </a:cubicBezTo>
                  <a:cubicBezTo>
                    <a:pt x="1573594" y="617512"/>
                    <a:pt x="1574102" y="629832"/>
                    <a:pt x="1579563" y="640881"/>
                  </a:cubicBezTo>
                  <a:cubicBezTo>
                    <a:pt x="1591120" y="655422"/>
                    <a:pt x="1610487" y="662089"/>
                    <a:pt x="1616202" y="682663"/>
                  </a:cubicBezTo>
                  <a:cubicBezTo>
                    <a:pt x="1621472" y="724256"/>
                    <a:pt x="1636078" y="762864"/>
                    <a:pt x="1649984" y="801600"/>
                  </a:cubicBezTo>
                  <a:cubicBezTo>
                    <a:pt x="1653222" y="811442"/>
                    <a:pt x="1663319" y="816459"/>
                    <a:pt x="1665922" y="826746"/>
                  </a:cubicBezTo>
                  <a:cubicBezTo>
                    <a:pt x="1669415" y="839827"/>
                    <a:pt x="1661605" y="848971"/>
                    <a:pt x="1656144" y="858940"/>
                  </a:cubicBezTo>
                  <a:cubicBezTo>
                    <a:pt x="1638554" y="873482"/>
                    <a:pt x="1619885" y="876594"/>
                    <a:pt x="1599756" y="865164"/>
                  </a:cubicBezTo>
                  <a:cubicBezTo>
                    <a:pt x="1590612" y="863322"/>
                    <a:pt x="1585913" y="855448"/>
                    <a:pt x="1580325" y="848780"/>
                  </a:cubicBezTo>
                  <a:cubicBezTo>
                    <a:pt x="1553655" y="805029"/>
                    <a:pt x="1531048" y="758039"/>
                    <a:pt x="1495679" y="720827"/>
                  </a:cubicBezTo>
                  <a:cubicBezTo>
                    <a:pt x="1499616" y="696443"/>
                    <a:pt x="1502283" y="676504"/>
                    <a:pt x="1467866" y="675107"/>
                  </a:cubicBezTo>
                  <a:cubicBezTo>
                    <a:pt x="1449769" y="674345"/>
                    <a:pt x="1431163" y="662089"/>
                    <a:pt x="1416177" y="645960"/>
                  </a:cubicBezTo>
                  <a:cubicBezTo>
                    <a:pt x="1405382" y="634340"/>
                    <a:pt x="1390206" y="624434"/>
                    <a:pt x="1372235" y="628561"/>
                  </a:cubicBezTo>
                  <a:cubicBezTo>
                    <a:pt x="1369060" y="630149"/>
                    <a:pt x="1365885" y="631482"/>
                    <a:pt x="1362837" y="633133"/>
                  </a:cubicBezTo>
                  <a:cubicBezTo>
                    <a:pt x="1348740" y="637388"/>
                    <a:pt x="1349375" y="649389"/>
                    <a:pt x="1350073" y="661391"/>
                  </a:cubicBezTo>
                  <a:cubicBezTo>
                    <a:pt x="1349756" y="670916"/>
                    <a:pt x="1346391" y="678790"/>
                    <a:pt x="1339659" y="684950"/>
                  </a:cubicBezTo>
                  <a:cubicBezTo>
                    <a:pt x="1330325" y="691109"/>
                    <a:pt x="1319911" y="689331"/>
                    <a:pt x="1309751" y="689395"/>
                  </a:cubicBezTo>
                  <a:cubicBezTo>
                    <a:pt x="1285875" y="687871"/>
                    <a:pt x="1286955" y="662915"/>
                    <a:pt x="1277493" y="648374"/>
                  </a:cubicBezTo>
                  <a:cubicBezTo>
                    <a:pt x="1259586" y="620814"/>
                    <a:pt x="1239647" y="593890"/>
                    <a:pt x="1235520" y="558584"/>
                  </a:cubicBezTo>
                  <a:cubicBezTo>
                    <a:pt x="1234313" y="548424"/>
                    <a:pt x="1228471" y="539978"/>
                    <a:pt x="1219708" y="536994"/>
                  </a:cubicBezTo>
                  <a:cubicBezTo>
                    <a:pt x="1182751" y="524484"/>
                    <a:pt x="1148144" y="500799"/>
                    <a:pt x="1106678" y="507466"/>
                  </a:cubicBezTo>
                  <a:cubicBezTo>
                    <a:pt x="1136015" y="505561"/>
                    <a:pt x="1153541" y="524421"/>
                    <a:pt x="1157922" y="551155"/>
                  </a:cubicBezTo>
                  <a:cubicBezTo>
                    <a:pt x="1163066" y="582269"/>
                    <a:pt x="1145350" y="604622"/>
                    <a:pt x="1115822" y="619926"/>
                  </a:cubicBezTo>
                  <a:cubicBezTo>
                    <a:pt x="1131570" y="638467"/>
                    <a:pt x="1141413" y="660057"/>
                    <a:pt x="1154684" y="679362"/>
                  </a:cubicBezTo>
                  <a:cubicBezTo>
                    <a:pt x="1159193" y="685902"/>
                    <a:pt x="1165034" y="691808"/>
                    <a:pt x="1167575" y="699491"/>
                  </a:cubicBezTo>
                  <a:cubicBezTo>
                    <a:pt x="1173353" y="717144"/>
                    <a:pt x="1184339" y="736258"/>
                    <a:pt x="1168908" y="753085"/>
                  </a:cubicBezTo>
                  <a:cubicBezTo>
                    <a:pt x="1150493" y="773151"/>
                    <a:pt x="1137221" y="751752"/>
                    <a:pt x="1122744" y="743052"/>
                  </a:cubicBezTo>
                  <a:cubicBezTo>
                    <a:pt x="1109155" y="733527"/>
                    <a:pt x="1095693" y="723939"/>
                    <a:pt x="1082040" y="714604"/>
                  </a:cubicBezTo>
                  <a:cubicBezTo>
                    <a:pt x="1076770" y="710985"/>
                    <a:pt x="1070610" y="707238"/>
                    <a:pt x="1064768" y="711937"/>
                  </a:cubicBezTo>
                  <a:cubicBezTo>
                    <a:pt x="1058418" y="717017"/>
                    <a:pt x="1061403" y="724320"/>
                    <a:pt x="1063752" y="730352"/>
                  </a:cubicBezTo>
                  <a:cubicBezTo>
                    <a:pt x="1073023" y="753784"/>
                    <a:pt x="1082739" y="777025"/>
                    <a:pt x="1092264" y="800330"/>
                  </a:cubicBezTo>
                  <a:cubicBezTo>
                    <a:pt x="1107631" y="826047"/>
                    <a:pt x="1107186" y="827698"/>
                    <a:pt x="1084644" y="833096"/>
                  </a:cubicBezTo>
                  <a:cubicBezTo>
                    <a:pt x="1062545" y="820269"/>
                    <a:pt x="1045718" y="802679"/>
                    <a:pt x="1038923" y="775819"/>
                  </a:cubicBezTo>
                  <a:cubicBezTo>
                    <a:pt x="994473" y="772898"/>
                    <a:pt x="966597" y="802616"/>
                    <a:pt x="938467" y="833223"/>
                  </a:cubicBezTo>
                  <a:cubicBezTo>
                    <a:pt x="922845" y="850241"/>
                    <a:pt x="911543" y="880784"/>
                    <a:pt x="876491" y="858877"/>
                  </a:cubicBezTo>
                  <a:cubicBezTo>
                    <a:pt x="890207" y="867958"/>
                    <a:pt x="907796" y="870434"/>
                    <a:pt x="894144" y="890246"/>
                  </a:cubicBezTo>
                  <a:cubicBezTo>
                    <a:pt x="848487" y="899962"/>
                    <a:pt x="802767" y="885674"/>
                    <a:pt x="757047" y="890246"/>
                  </a:cubicBezTo>
                  <a:cubicBezTo>
                    <a:pt x="738124" y="884214"/>
                    <a:pt x="718503" y="879007"/>
                    <a:pt x="718947" y="851194"/>
                  </a:cubicBezTo>
                  <a:cubicBezTo>
                    <a:pt x="719645" y="843446"/>
                    <a:pt x="722249" y="835953"/>
                    <a:pt x="718439" y="827952"/>
                  </a:cubicBezTo>
                  <a:cubicBezTo>
                    <a:pt x="705993" y="801409"/>
                    <a:pt x="714566" y="784836"/>
                    <a:pt x="740283" y="776962"/>
                  </a:cubicBezTo>
                  <a:cubicBezTo>
                    <a:pt x="758761" y="773660"/>
                    <a:pt x="771716" y="792138"/>
                    <a:pt x="793179" y="794297"/>
                  </a:cubicBezTo>
                  <a:cubicBezTo>
                    <a:pt x="778066" y="747942"/>
                    <a:pt x="790766" y="712191"/>
                    <a:pt x="826326" y="690538"/>
                  </a:cubicBezTo>
                  <a:cubicBezTo>
                    <a:pt x="862520" y="668567"/>
                    <a:pt x="893001" y="703428"/>
                    <a:pt x="926782" y="711683"/>
                  </a:cubicBezTo>
                  <a:cubicBezTo>
                    <a:pt x="922401" y="674091"/>
                    <a:pt x="914908" y="663804"/>
                    <a:pt x="886016" y="671995"/>
                  </a:cubicBezTo>
                  <a:cubicBezTo>
                    <a:pt x="857059" y="680187"/>
                    <a:pt x="837629" y="672186"/>
                    <a:pt x="818706" y="650532"/>
                  </a:cubicBezTo>
                  <a:cubicBezTo>
                    <a:pt x="811022" y="641770"/>
                    <a:pt x="799529" y="637388"/>
                    <a:pt x="789432" y="631800"/>
                  </a:cubicBezTo>
                  <a:cubicBezTo>
                    <a:pt x="770636" y="621513"/>
                    <a:pt x="756793" y="621894"/>
                    <a:pt x="757619" y="650151"/>
                  </a:cubicBezTo>
                  <a:cubicBezTo>
                    <a:pt x="758381" y="674472"/>
                    <a:pt x="748538" y="691617"/>
                    <a:pt x="729044" y="703111"/>
                  </a:cubicBezTo>
                  <a:cubicBezTo>
                    <a:pt x="714121" y="705968"/>
                    <a:pt x="703199" y="698031"/>
                    <a:pt x="698945" y="684442"/>
                  </a:cubicBezTo>
                  <a:cubicBezTo>
                    <a:pt x="689801" y="655486"/>
                    <a:pt x="658114" y="642913"/>
                    <a:pt x="654177" y="610400"/>
                  </a:cubicBezTo>
                  <a:cubicBezTo>
                    <a:pt x="653352" y="603542"/>
                    <a:pt x="645160" y="598462"/>
                    <a:pt x="639191" y="601066"/>
                  </a:cubicBezTo>
                  <a:cubicBezTo>
                    <a:pt x="609854" y="614020"/>
                    <a:pt x="576008" y="608876"/>
                    <a:pt x="548386" y="626974"/>
                  </a:cubicBezTo>
                  <a:cubicBezTo>
                    <a:pt x="533781" y="636499"/>
                    <a:pt x="522922" y="651231"/>
                    <a:pt x="525018" y="670662"/>
                  </a:cubicBezTo>
                  <a:cubicBezTo>
                    <a:pt x="527241" y="691554"/>
                    <a:pt x="545084" y="694157"/>
                    <a:pt x="559689" y="695745"/>
                  </a:cubicBezTo>
                  <a:cubicBezTo>
                    <a:pt x="590106" y="699174"/>
                    <a:pt x="619887" y="711175"/>
                    <a:pt x="650494" y="686982"/>
                  </a:cubicBezTo>
                  <a:cubicBezTo>
                    <a:pt x="672020" y="669963"/>
                    <a:pt x="694436" y="687934"/>
                    <a:pt x="697675" y="718033"/>
                  </a:cubicBezTo>
                  <a:cubicBezTo>
                    <a:pt x="702564" y="763944"/>
                    <a:pt x="668655" y="780391"/>
                    <a:pt x="639635" y="804838"/>
                  </a:cubicBezTo>
                  <a:cubicBezTo>
                    <a:pt x="651256" y="812268"/>
                    <a:pt x="661480" y="810807"/>
                    <a:pt x="672465" y="808712"/>
                  </a:cubicBezTo>
                  <a:cubicBezTo>
                    <a:pt x="709803" y="801663"/>
                    <a:pt x="718693" y="810553"/>
                    <a:pt x="717931" y="852527"/>
                  </a:cubicBezTo>
                  <a:cubicBezTo>
                    <a:pt x="713105" y="870942"/>
                    <a:pt x="691896" y="867958"/>
                    <a:pt x="679958" y="889484"/>
                  </a:cubicBezTo>
                  <a:cubicBezTo>
                    <a:pt x="726440" y="885992"/>
                    <a:pt x="737489" y="925679"/>
                    <a:pt x="757047" y="955588"/>
                  </a:cubicBezTo>
                  <a:cubicBezTo>
                    <a:pt x="757047" y="958318"/>
                    <a:pt x="757047" y="961049"/>
                    <a:pt x="757047" y="963779"/>
                  </a:cubicBezTo>
                  <a:cubicBezTo>
                    <a:pt x="752729" y="982639"/>
                    <a:pt x="766191" y="990767"/>
                    <a:pt x="777177" y="998705"/>
                  </a:cubicBezTo>
                  <a:cubicBezTo>
                    <a:pt x="801560" y="1016358"/>
                    <a:pt x="810133" y="1034709"/>
                    <a:pt x="806450" y="1070397"/>
                  </a:cubicBezTo>
                  <a:cubicBezTo>
                    <a:pt x="803211" y="1102020"/>
                    <a:pt x="805180" y="1132691"/>
                    <a:pt x="787527" y="1160186"/>
                  </a:cubicBezTo>
                  <a:cubicBezTo>
                    <a:pt x="791273" y="1179046"/>
                    <a:pt x="785940" y="1199366"/>
                    <a:pt x="795147" y="1217463"/>
                  </a:cubicBezTo>
                  <a:cubicBezTo>
                    <a:pt x="801624" y="1226099"/>
                    <a:pt x="799020" y="1235434"/>
                    <a:pt x="796671" y="1244578"/>
                  </a:cubicBezTo>
                  <a:cubicBezTo>
                    <a:pt x="793306" y="1257786"/>
                    <a:pt x="798385" y="1275566"/>
                    <a:pt x="777621" y="1279059"/>
                  </a:cubicBezTo>
                  <a:cubicBezTo>
                    <a:pt x="757745" y="1282424"/>
                    <a:pt x="743776" y="1270359"/>
                    <a:pt x="740093" y="1254992"/>
                  </a:cubicBezTo>
                  <a:cubicBezTo>
                    <a:pt x="732028" y="1221718"/>
                    <a:pt x="714629" y="1215876"/>
                    <a:pt x="686245" y="1220067"/>
                  </a:cubicBezTo>
                  <a:cubicBezTo>
                    <a:pt x="661924" y="1223686"/>
                    <a:pt x="642303" y="1214352"/>
                    <a:pt x="632651" y="1185840"/>
                  </a:cubicBezTo>
                  <a:cubicBezTo>
                    <a:pt x="623253" y="1158154"/>
                    <a:pt x="624650" y="1135548"/>
                    <a:pt x="648208" y="1117323"/>
                  </a:cubicBezTo>
                  <a:cubicBezTo>
                    <a:pt x="656463" y="1110910"/>
                    <a:pt x="662750" y="1102210"/>
                    <a:pt x="668972" y="1093511"/>
                  </a:cubicBezTo>
                  <a:cubicBezTo>
                    <a:pt x="676593" y="1082843"/>
                    <a:pt x="687832" y="1072746"/>
                    <a:pt x="680593" y="1057570"/>
                  </a:cubicBezTo>
                  <a:cubicBezTo>
                    <a:pt x="674307" y="1044361"/>
                    <a:pt x="661289" y="1046902"/>
                    <a:pt x="650050" y="1046838"/>
                  </a:cubicBezTo>
                  <a:cubicBezTo>
                    <a:pt x="627570" y="1046711"/>
                    <a:pt x="614045" y="1034138"/>
                    <a:pt x="610362" y="1011151"/>
                  </a:cubicBezTo>
                  <a:cubicBezTo>
                    <a:pt x="606743" y="988418"/>
                    <a:pt x="597662" y="967590"/>
                    <a:pt x="596202" y="943777"/>
                  </a:cubicBezTo>
                  <a:cubicBezTo>
                    <a:pt x="593979" y="906502"/>
                    <a:pt x="580834" y="897231"/>
                    <a:pt x="543687" y="898247"/>
                  </a:cubicBezTo>
                  <a:cubicBezTo>
                    <a:pt x="519557" y="910376"/>
                    <a:pt x="494474" y="917551"/>
                    <a:pt x="467551" y="914630"/>
                  </a:cubicBezTo>
                  <a:cubicBezTo>
                    <a:pt x="462407" y="924092"/>
                    <a:pt x="456756" y="932728"/>
                    <a:pt x="444691" y="930950"/>
                  </a:cubicBezTo>
                  <a:cubicBezTo>
                    <a:pt x="439610" y="930950"/>
                    <a:pt x="434531" y="930950"/>
                    <a:pt x="429387" y="930950"/>
                  </a:cubicBezTo>
                  <a:cubicBezTo>
                    <a:pt x="414401" y="915519"/>
                    <a:pt x="410083" y="888214"/>
                    <a:pt x="379540" y="883579"/>
                  </a:cubicBezTo>
                  <a:cubicBezTo>
                    <a:pt x="401383" y="893485"/>
                    <a:pt x="421259" y="900470"/>
                    <a:pt x="408877" y="928219"/>
                  </a:cubicBezTo>
                  <a:cubicBezTo>
                    <a:pt x="377761" y="953556"/>
                    <a:pt x="337248" y="956858"/>
                    <a:pt x="304864" y="981242"/>
                  </a:cubicBezTo>
                  <a:cubicBezTo>
                    <a:pt x="285877" y="995530"/>
                    <a:pt x="280098" y="966573"/>
                    <a:pt x="269431" y="955524"/>
                  </a:cubicBezTo>
                  <a:cubicBezTo>
                    <a:pt x="266319" y="953302"/>
                    <a:pt x="263207" y="950952"/>
                    <a:pt x="259969" y="948984"/>
                  </a:cubicBezTo>
                  <a:cubicBezTo>
                    <a:pt x="247269" y="941237"/>
                    <a:pt x="232664" y="924917"/>
                    <a:pt x="219773" y="937554"/>
                  </a:cubicBezTo>
                  <a:cubicBezTo>
                    <a:pt x="205232" y="951778"/>
                    <a:pt x="225234" y="965684"/>
                    <a:pt x="229616" y="979782"/>
                  </a:cubicBezTo>
                  <a:cubicBezTo>
                    <a:pt x="232791" y="989878"/>
                    <a:pt x="238506" y="999086"/>
                    <a:pt x="241935" y="1009119"/>
                  </a:cubicBezTo>
                  <a:cubicBezTo>
                    <a:pt x="247650" y="1025629"/>
                    <a:pt x="246190" y="1041440"/>
                    <a:pt x="232410" y="1052743"/>
                  </a:cubicBezTo>
                  <a:cubicBezTo>
                    <a:pt x="217551" y="1064935"/>
                    <a:pt x="204407" y="1059855"/>
                    <a:pt x="193231" y="1045568"/>
                  </a:cubicBezTo>
                  <a:cubicBezTo>
                    <a:pt x="177546" y="1035090"/>
                    <a:pt x="169228" y="1021628"/>
                    <a:pt x="179197" y="1001816"/>
                  </a:cubicBezTo>
                  <a:cubicBezTo>
                    <a:pt x="185801" y="988671"/>
                    <a:pt x="184595" y="976162"/>
                    <a:pt x="177991" y="963716"/>
                  </a:cubicBezTo>
                  <a:cubicBezTo>
                    <a:pt x="178498" y="946253"/>
                    <a:pt x="170752" y="933553"/>
                    <a:pt x="159576" y="921552"/>
                  </a:cubicBezTo>
                  <a:cubicBezTo>
                    <a:pt x="150114" y="911392"/>
                    <a:pt x="135319" y="898628"/>
                    <a:pt x="141033" y="884912"/>
                  </a:cubicBezTo>
                  <a:cubicBezTo>
                    <a:pt x="148272" y="867450"/>
                    <a:pt x="165418" y="884340"/>
                    <a:pt x="178054" y="881927"/>
                  </a:cubicBezTo>
                  <a:cubicBezTo>
                    <a:pt x="187643" y="856210"/>
                    <a:pt x="200596" y="845605"/>
                    <a:pt x="230886" y="844589"/>
                  </a:cubicBezTo>
                  <a:cubicBezTo>
                    <a:pt x="279082" y="842939"/>
                    <a:pt x="328676" y="849098"/>
                    <a:pt x="376110" y="832842"/>
                  </a:cubicBezTo>
                  <a:cubicBezTo>
                    <a:pt x="413957" y="822936"/>
                    <a:pt x="447611" y="802362"/>
                    <a:pt x="482600" y="785026"/>
                  </a:cubicBezTo>
                  <a:cubicBezTo>
                    <a:pt x="501459" y="775628"/>
                    <a:pt x="523240" y="773025"/>
                    <a:pt x="543751" y="767373"/>
                  </a:cubicBezTo>
                  <a:cubicBezTo>
                    <a:pt x="552323" y="760325"/>
                    <a:pt x="571309" y="763245"/>
                    <a:pt x="565785" y="742862"/>
                  </a:cubicBezTo>
                  <a:cubicBezTo>
                    <a:pt x="561657" y="727622"/>
                    <a:pt x="548577" y="731368"/>
                    <a:pt x="537782" y="730416"/>
                  </a:cubicBezTo>
                  <a:cubicBezTo>
                    <a:pt x="527050" y="729464"/>
                    <a:pt x="515620" y="734480"/>
                    <a:pt x="505651" y="72647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="" xmlns:a16="http://schemas.microsoft.com/office/drawing/2014/main" id="{7FC6AE65-6576-4066-92DB-0A5293949B48}"/>
                </a:ext>
              </a:extLst>
            </p:cNvPr>
            <p:cNvSpPr/>
            <p:nvPr/>
          </p:nvSpPr>
          <p:spPr>
            <a:xfrm>
              <a:off x="10145788" y="4997972"/>
              <a:ext cx="1243498" cy="1006690"/>
            </a:xfrm>
            <a:custGeom>
              <a:avLst/>
              <a:gdLst>
                <a:gd name="connsiteX0" fmla="*/ 491096 w 1243498"/>
                <a:gd name="connsiteY0" fmla="*/ 4074 h 1006690"/>
                <a:gd name="connsiteX1" fmla="*/ 521513 w 1243498"/>
                <a:gd name="connsiteY1" fmla="*/ 4074 h 1006690"/>
                <a:gd name="connsiteX2" fmla="*/ 594347 w 1243498"/>
                <a:gd name="connsiteY2" fmla="*/ 836 h 1006690"/>
                <a:gd name="connsiteX3" fmla="*/ 652514 w 1243498"/>
                <a:gd name="connsiteY3" fmla="*/ 27950 h 1006690"/>
                <a:gd name="connsiteX4" fmla="*/ 698297 w 1243498"/>
                <a:gd name="connsiteY4" fmla="*/ 70368 h 1006690"/>
                <a:gd name="connsiteX5" fmla="*/ 723062 w 1243498"/>
                <a:gd name="connsiteY5" fmla="*/ 98118 h 1006690"/>
                <a:gd name="connsiteX6" fmla="*/ 772909 w 1243498"/>
                <a:gd name="connsiteY6" fmla="*/ 167651 h 1006690"/>
                <a:gd name="connsiteX7" fmla="*/ 788149 w 1243498"/>
                <a:gd name="connsiteY7" fmla="*/ 175842 h 1006690"/>
                <a:gd name="connsiteX8" fmla="*/ 792404 w 1243498"/>
                <a:gd name="connsiteY8" fmla="*/ 263981 h 1006690"/>
                <a:gd name="connsiteX9" fmla="*/ 785991 w 1243498"/>
                <a:gd name="connsiteY9" fmla="*/ 322909 h 1006690"/>
                <a:gd name="connsiteX10" fmla="*/ 783705 w 1243498"/>
                <a:gd name="connsiteY10" fmla="*/ 359041 h 1006690"/>
                <a:gd name="connsiteX11" fmla="*/ 752526 w 1243498"/>
                <a:gd name="connsiteY11" fmla="*/ 392061 h 1006690"/>
                <a:gd name="connsiteX12" fmla="*/ 723126 w 1243498"/>
                <a:gd name="connsiteY12" fmla="*/ 353389 h 1006690"/>
                <a:gd name="connsiteX13" fmla="*/ 679056 w 1243498"/>
                <a:gd name="connsiteY13" fmla="*/ 269061 h 1006690"/>
                <a:gd name="connsiteX14" fmla="*/ 685470 w 1243498"/>
                <a:gd name="connsiteY14" fmla="*/ 226769 h 1006690"/>
                <a:gd name="connsiteX15" fmla="*/ 669087 w 1243498"/>
                <a:gd name="connsiteY15" fmla="*/ 256996 h 1006690"/>
                <a:gd name="connsiteX16" fmla="*/ 696709 w 1243498"/>
                <a:gd name="connsiteY16" fmla="*/ 303859 h 1006690"/>
                <a:gd name="connsiteX17" fmla="*/ 722554 w 1243498"/>
                <a:gd name="connsiteY17" fmla="*/ 394347 h 1006690"/>
                <a:gd name="connsiteX18" fmla="*/ 662039 w 1243498"/>
                <a:gd name="connsiteY18" fmla="*/ 463054 h 1006690"/>
                <a:gd name="connsiteX19" fmla="*/ 620636 w 1243498"/>
                <a:gd name="connsiteY19" fmla="*/ 507568 h 1006690"/>
                <a:gd name="connsiteX20" fmla="*/ 610604 w 1243498"/>
                <a:gd name="connsiteY20" fmla="*/ 546494 h 1006690"/>
                <a:gd name="connsiteX21" fmla="*/ 796976 w 1243498"/>
                <a:gd name="connsiteY21" fmla="*/ 603708 h 1006690"/>
                <a:gd name="connsiteX22" fmla="*/ 785736 w 1243498"/>
                <a:gd name="connsiteY22" fmla="*/ 538810 h 1006690"/>
                <a:gd name="connsiteX23" fmla="*/ 869810 w 1243498"/>
                <a:gd name="connsiteY23" fmla="*/ 490740 h 1006690"/>
                <a:gd name="connsiteX24" fmla="*/ 893179 w 1243498"/>
                <a:gd name="connsiteY24" fmla="*/ 573227 h 1006690"/>
                <a:gd name="connsiteX25" fmla="*/ 882637 w 1243498"/>
                <a:gd name="connsiteY25" fmla="*/ 599389 h 1006690"/>
                <a:gd name="connsiteX26" fmla="*/ 887146 w 1243498"/>
                <a:gd name="connsiteY26" fmla="*/ 654063 h 1006690"/>
                <a:gd name="connsiteX27" fmla="*/ 952615 w 1243498"/>
                <a:gd name="connsiteY27" fmla="*/ 658191 h 1006690"/>
                <a:gd name="connsiteX28" fmla="*/ 1008241 w 1243498"/>
                <a:gd name="connsiteY28" fmla="*/ 680606 h 1006690"/>
                <a:gd name="connsiteX29" fmla="*/ 1012241 w 1243498"/>
                <a:gd name="connsiteY29" fmla="*/ 782715 h 1006690"/>
                <a:gd name="connsiteX30" fmla="*/ 1005764 w 1243498"/>
                <a:gd name="connsiteY30" fmla="*/ 800749 h 1006690"/>
                <a:gd name="connsiteX31" fmla="*/ 958583 w 1243498"/>
                <a:gd name="connsiteY31" fmla="*/ 804432 h 1006690"/>
                <a:gd name="connsiteX32" fmla="*/ 801929 w 1243498"/>
                <a:gd name="connsiteY32" fmla="*/ 714642 h 1006690"/>
                <a:gd name="connsiteX33" fmla="*/ 755828 w 1243498"/>
                <a:gd name="connsiteY33" fmla="*/ 672923 h 1006690"/>
                <a:gd name="connsiteX34" fmla="*/ 722554 w 1243498"/>
                <a:gd name="connsiteY34" fmla="*/ 648158 h 1006690"/>
                <a:gd name="connsiteX35" fmla="*/ 727888 w 1243498"/>
                <a:gd name="connsiteY35" fmla="*/ 669367 h 1006690"/>
                <a:gd name="connsiteX36" fmla="*/ 764146 w 1243498"/>
                <a:gd name="connsiteY36" fmla="*/ 742583 h 1006690"/>
                <a:gd name="connsiteX37" fmla="*/ 805294 w 1243498"/>
                <a:gd name="connsiteY37" fmla="*/ 796558 h 1006690"/>
                <a:gd name="connsiteX38" fmla="*/ 949567 w 1243498"/>
                <a:gd name="connsiteY38" fmla="*/ 824942 h 1006690"/>
                <a:gd name="connsiteX39" fmla="*/ 998461 w 1243498"/>
                <a:gd name="connsiteY39" fmla="*/ 856312 h 1006690"/>
                <a:gd name="connsiteX40" fmla="*/ 1002843 w 1243498"/>
                <a:gd name="connsiteY40" fmla="*/ 804178 h 1006690"/>
                <a:gd name="connsiteX41" fmla="*/ 1044055 w 1243498"/>
                <a:gd name="connsiteY41" fmla="*/ 737820 h 1006690"/>
                <a:gd name="connsiteX42" fmla="*/ 1047039 w 1243498"/>
                <a:gd name="connsiteY42" fmla="*/ 727152 h 1006690"/>
                <a:gd name="connsiteX43" fmla="*/ 1000620 w 1243498"/>
                <a:gd name="connsiteY43" fmla="*/ 585991 h 1006690"/>
                <a:gd name="connsiteX44" fmla="*/ 936168 w 1243498"/>
                <a:gd name="connsiteY44" fmla="*/ 550812 h 1006690"/>
                <a:gd name="connsiteX45" fmla="*/ 897433 w 1243498"/>
                <a:gd name="connsiteY45" fmla="*/ 499567 h 1006690"/>
                <a:gd name="connsiteX46" fmla="*/ 878446 w 1243498"/>
                <a:gd name="connsiteY46" fmla="*/ 441845 h 1006690"/>
                <a:gd name="connsiteX47" fmla="*/ 847078 w 1243498"/>
                <a:gd name="connsiteY47" fmla="*/ 360374 h 1006690"/>
                <a:gd name="connsiteX48" fmla="*/ 871334 w 1243498"/>
                <a:gd name="connsiteY48" fmla="*/ 327799 h 1006690"/>
                <a:gd name="connsiteX49" fmla="*/ 908863 w 1243498"/>
                <a:gd name="connsiteY49" fmla="*/ 346912 h 1006690"/>
                <a:gd name="connsiteX50" fmla="*/ 978840 w 1243498"/>
                <a:gd name="connsiteY50" fmla="*/ 384441 h 1006690"/>
                <a:gd name="connsiteX51" fmla="*/ 1137399 w 1243498"/>
                <a:gd name="connsiteY51" fmla="*/ 382282 h 1006690"/>
                <a:gd name="connsiteX52" fmla="*/ 1211250 w 1243498"/>
                <a:gd name="connsiteY52" fmla="*/ 441782 h 1006690"/>
                <a:gd name="connsiteX53" fmla="*/ 1241920 w 1243498"/>
                <a:gd name="connsiteY53" fmla="*/ 483247 h 1006690"/>
                <a:gd name="connsiteX54" fmla="*/ 1237539 w 1243498"/>
                <a:gd name="connsiteY54" fmla="*/ 519442 h 1006690"/>
                <a:gd name="connsiteX55" fmla="*/ 1229919 w 1243498"/>
                <a:gd name="connsiteY55" fmla="*/ 519442 h 1006690"/>
                <a:gd name="connsiteX56" fmla="*/ 1169657 w 1243498"/>
                <a:gd name="connsiteY56" fmla="*/ 532524 h 1006690"/>
                <a:gd name="connsiteX57" fmla="*/ 1049389 w 1243498"/>
                <a:gd name="connsiteY57" fmla="*/ 456958 h 1006690"/>
                <a:gd name="connsiteX58" fmla="*/ 1059612 w 1243498"/>
                <a:gd name="connsiteY58" fmla="*/ 502996 h 1006690"/>
                <a:gd name="connsiteX59" fmla="*/ 1133590 w 1243498"/>
                <a:gd name="connsiteY59" fmla="*/ 605866 h 1006690"/>
                <a:gd name="connsiteX60" fmla="*/ 1146035 w 1243498"/>
                <a:gd name="connsiteY60" fmla="*/ 638569 h 1006690"/>
                <a:gd name="connsiteX61" fmla="*/ 1151941 w 1243498"/>
                <a:gd name="connsiteY61" fmla="*/ 807289 h 1006690"/>
                <a:gd name="connsiteX62" fmla="*/ 1126478 w 1243498"/>
                <a:gd name="connsiteY62" fmla="*/ 864376 h 1006690"/>
                <a:gd name="connsiteX63" fmla="*/ 1085203 w 1243498"/>
                <a:gd name="connsiteY63" fmla="*/ 895872 h 1006690"/>
                <a:gd name="connsiteX64" fmla="*/ 1123366 w 1243498"/>
                <a:gd name="connsiteY64" fmla="*/ 895872 h 1006690"/>
                <a:gd name="connsiteX65" fmla="*/ 1111238 w 1243498"/>
                <a:gd name="connsiteY65" fmla="*/ 928003 h 1006690"/>
                <a:gd name="connsiteX66" fmla="*/ 994207 w 1243498"/>
                <a:gd name="connsiteY66" fmla="*/ 954102 h 1006690"/>
                <a:gd name="connsiteX67" fmla="*/ 918705 w 1243498"/>
                <a:gd name="connsiteY67" fmla="*/ 980264 h 1006690"/>
                <a:gd name="connsiteX68" fmla="*/ 812470 w 1243498"/>
                <a:gd name="connsiteY68" fmla="*/ 996584 h 1006690"/>
                <a:gd name="connsiteX69" fmla="*/ 760527 w 1243498"/>
                <a:gd name="connsiteY69" fmla="*/ 962992 h 1006690"/>
                <a:gd name="connsiteX70" fmla="*/ 625208 w 1243498"/>
                <a:gd name="connsiteY70" fmla="*/ 917335 h 1006690"/>
                <a:gd name="connsiteX71" fmla="*/ 578854 w 1243498"/>
                <a:gd name="connsiteY71" fmla="*/ 872250 h 1006690"/>
                <a:gd name="connsiteX72" fmla="*/ 553707 w 1243498"/>
                <a:gd name="connsiteY72" fmla="*/ 843103 h 1006690"/>
                <a:gd name="connsiteX73" fmla="*/ 539801 w 1243498"/>
                <a:gd name="connsiteY73" fmla="*/ 876187 h 1006690"/>
                <a:gd name="connsiteX74" fmla="*/ 530847 w 1243498"/>
                <a:gd name="connsiteY74" fmla="*/ 948768 h 1006690"/>
                <a:gd name="connsiteX75" fmla="*/ 506209 w 1243498"/>
                <a:gd name="connsiteY75" fmla="*/ 969406 h 1006690"/>
                <a:gd name="connsiteX76" fmla="*/ 506082 w 1243498"/>
                <a:gd name="connsiteY76" fmla="*/ 969406 h 1006690"/>
                <a:gd name="connsiteX77" fmla="*/ 477825 w 1243498"/>
                <a:gd name="connsiteY77" fmla="*/ 860630 h 1006690"/>
                <a:gd name="connsiteX78" fmla="*/ 450075 w 1243498"/>
                <a:gd name="connsiteY78" fmla="*/ 843992 h 1006690"/>
                <a:gd name="connsiteX79" fmla="*/ 404419 w 1243498"/>
                <a:gd name="connsiteY79" fmla="*/ 829387 h 1006690"/>
                <a:gd name="connsiteX80" fmla="*/ 391402 w 1243498"/>
                <a:gd name="connsiteY80" fmla="*/ 830848 h 1006690"/>
                <a:gd name="connsiteX81" fmla="*/ 341618 w 1243498"/>
                <a:gd name="connsiteY81" fmla="*/ 825768 h 1006690"/>
                <a:gd name="connsiteX82" fmla="*/ 235699 w 1243498"/>
                <a:gd name="connsiteY82" fmla="*/ 755283 h 1006690"/>
                <a:gd name="connsiteX83" fmla="*/ 216459 w 1243498"/>
                <a:gd name="connsiteY83" fmla="*/ 766967 h 1006690"/>
                <a:gd name="connsiteX84" fmla="*/ 178168 w 1243498"/>
                <a:gd name="connsiteY84" fmla="*/ 797383 h 1006690"/>
                <a:gd name="connsiteX85" fmla="*/ 128956 w 1243498"/>
                <a:gd name="connsiteY85" fmla="*/ 801257 h 1006690"/>
                <a:gd name="connsiteX86" fmla="*/ 77013 w 1243498"/>
                <a:gd name="connsiteY86" fmla="*/ 768237 h 1006690"/>
                <a:gd name="connsiteX87" fmla="*/ 50915 w 1243498"/>
                <a:gd name="connsiteY87" fmla="*/ 730962 h 1006690"/>
                <a:gd name="connsiteX88" fmla="*/ 36627 w 1243498"/>
                <a:gd name="connsiteY88" fmla="*/ 701371 h 1006690"/>
                <a:gd name="connsiteX89" fmla="*/ 24371 w 1243498"/>
                <a:gd name="connsiteY89" fmla="*/ 669303 h 1006690"/>
                <a:gd name="connsiteX90" fmla="*/ 17196 w 1243498"/>
                <a:gd name="connsiteY90" fmla="*/ 629108 h 1006690"/>
                <a:gd name="connsiteX91" fmla="*/ 8052 w 1243498"/>
                <a:gd name="connsiteY91" fmla="*/ 568084 h 1006690"/>
                <a:gd name="connsiteX92" fmla="*/ 9385 w 1243498"/>
                <a:gd name="connsiteY92" fmla="*/ 493852 h 1006690"/>
                <a:gd name="connsiteX93" fmla="*/ 32944 w 1243498"/>
                <a:gd name="connsiteY93" fmla="*/ 477532 h 1006690"/>
                <a:gd name="connsiteX94" fmla="*/ 45263 w 1243498"/>
                <a:gd name="connsiteY94" fmla="*/ 500202 h 1006690"/>
                <a:gd name="connsiteX95" fmla="*/ 122606 w 1243498"/>
                <a:gd name="connsiteY95" fmla="*/ 659397 h 1006690"/>
                <a:gd name="connsiteX96" fmla="*/ 132321 w 1243498"/>
                <a:gd name="connsiteY96" fmla="*/ 653936 h 1006690"/>
                <a:gd name="connsiteX97" fmla="*/ 145148 w 1243498"/>
                <a:gd name="connsiteY97" fmla="*/ 583133 h 1006690"/>
                <a:gd name="connsiteX98" fmla="*/ 208966 w 1243498"/>
                <a:gd name="connsiteY98" fmla="*/ 609296 h 1006690"/>
                <a:gd name="connsiteX99" fmla="*/ 268783 w 1243498"/>
                <a:gd name="connsiteY99" fmla="*/ 589102 h 1006690"/>
                <a:gd name="connsiteX100" fmla="*/ 333934 w 1243498"/>
                <a:gd name="connsiteY100" fmla="*/ 599643 h 1006690"/>
                <a:gd name="connsiteX101" fmla="*/ 369875 w 1243498"/>
                <a:gd name="connsiteY101" fmla="*/ 631711 h 1006690"/>
                <a:gd name="connsiteX102" fmla="*/ 343459 w 1243498"/>
                <a:gd name="connsiteY102" fmla="*/ 664541 h 1006690"/>
                <a:gd name="connsiteX103" fmla="*/ 292595 w 1243498"/>
                <a:gd name="connsiteY103" fmla="*/ 677050 h 1006690"/>
                <a:gd name="connsiteX104" fmla="*/ 361366 w 1243498"/>
                <a:gd name="connsiteY104" fmla="*/ 690830 h 1006690"/>
                <a:gd name="connsiteX105" fmla="*/ 475221 w 1243498"/>
                <a:gd name="connsiteY105" fmla="*/ 745440 h 1006690"/>
                <a:gd name="connsiteX106" fmla="*/ 366891 w 1243498"/>
                <a:gd name="connsiteY106" fmla="*/ 622567 h 1006690"/>
                <a:gd name="connsiteX107" fmla="*/ 333743 w 1243498"/>
                <a:gd name="connsiteY107" fmla="*/ 597167 h 1006690"/>
                <a:gd name="connsiteX108" fmla="*/ 291262 w 1243498"/>
                <a:gd name="connsiteY108" fmla="*/ 588531 h 1006690"/>
                <a:gd name="connsiteX109" fmla="*/ 205473 w 1243498"/>
                <a:gd name="connsiteY109" fmla="*/ 460387 h 1006690"/>
                <a:gd name="connsiteX110" fmla="*/ 216586 w 1243498"/>
                <a:gd name="connsiteY110" fmla="*/ 445719 h 1006690"/>
                <a:gd name="connsiteX111" fmla="*/ 213093 w 1243498"/>
                <a:gd name="connsiteY111" fmla="*/ 309193 h 1006690"/>
                <a:gd name="connsiteX112" fmla="*/ 208077 w 1243498"/>
                <a:gd name="connsiteY112" fmla="*/ 186320 h 1006690"/>
                <a:gd name="connsiteX113" fmla="*/ 228206 w 1243498"/>
                <a:gd name="connsiteY113" fmla="*/ 164793 h 1006690"/>
                <a:gd name="connsiteX114" fmla="*/ 306946 w 1243498"/>
                <a:gd name="connsiteY114" fmla="*/ 231342 h 1006690"/>
                <a:gd name="connsiteX115" fmla="*/ 324536 w 1243498"/>
                <a:gd name="connsiteY115" fmla="*/ 276554 h 1006690"/>
                <a:gd name="connsiteX116" fmla="*/ 356286 w 1243498"/>
                <a:gd name="connsiteY116" fmla="*/ 373392 h 1006690"/>
                <a:gd name="connsiteX117" fmla="*/ 394195 w 1243498"/>
                <a:gd name="connsiteY117" fmla="*/ 520332 h 1006690"/>
                <a:gd name="connsiteX118" fmla="*/ 487414 w 1243498"/>
                <a:gd name="connsiteY118" fmla="*/ 643205 h 1006690"/>
                <a:gd name="connsiteX119" fmla="*/ 508877 w 1243498"/>
                <a:gd name="connsiteY119" fmla="*/ 656349 h 1006690"/>
                <a:gd name="connsiteX120" fmla="*/ 520116 w 1243498"/>
                <a:gd name="connsiteY120" fmla="*/ 628091 h 1006690"/>
                <a:gd name="connsiteX121" fmla="*/ 514337 w 1243498"/>
                <a:gd name="connsiteY121" fmla="*/ 605231 h 1006690"/>
                <a:gd name="connsiteX122" fmla="*/ 405244 w 1243498"/>
                <a:gd name="connsiteY122" fmla="*/ 450227 h 1006690"/>
                <a:gd name="connsiteX123" fmla="*/ 381368 w 1243498"/>
                <a:gd name="connsiteY123" fmla="*/ 418985 h 1006690"/>
                <a:gd name="connsiteX124" fmla="*/ 387147 w 1243498"/>
                <a:gd name="connsiteY124" fmla="*/ 377265 h 1006690"/>
                <a:gd name="connsiteX125" fmla="*/ 423532 w 1243498"/>
                <a:gd name="connsiteY125" fmla="*/ 395172 h 1006690"/>
                <a:gd name="connsiteX126" fmla="*/ 496939 w 1243498"/>
                <a:gd name="connsiteY126" fmla="*/ 461657 h 1006690"/>
                <a:gd name="connsiteX127" fmla="*/ 560184 w 1243498"/>
                <a:gd name="connsiteY127" fmla="*/ 405332 h 1006690"/>
                <a:gd name="connsiteX128" fmla="*/ 566916 w 1243498"/>
                <a:gd name="connsiteY128" fmla="*/ 351929 h 1006690"/>
                <a:gd name="connsiteX129" fmla="*/ 556438 w 1243498"/>
                <a:gd name="connsiteY129" fmla="*/ 329005 h 1006690"/>
                <a:gd name="connsiteX130" fmla="*/ 532943 w 1243498"/>
                <a:gd name="connsiteY130" fmla="*/ 288365 h 1006690"/>
                <a:gd name="connsiteX131" fmla="*/ 561835 w 1243498"/>
                <a:gd name="connsiteY131" fmla="*/ 276173 h 1006690"/>
                <a:gd name="connsiteX132" fmla="*/ 577520 w 1243498"/>
                <a:gd name="connsiteY132" fmla="*/ 247026 h 1006690"/>
                <a:gd name="connsiteX133" fmla="*/ 513703 w 1243498"/>
                <a:gd name="connsiteY133" fmla="*/ 167397 h 1006690"/>
                <a:gd name="connsiteX134" fmla="*/ 486397 w 1243498"/>
                <a:gd name="connsiteY134" fmla="*/ 169302 h 1006690"/>
                <a:gd name="connsiteX135" fmla="*/ 484366 w 1243498"/>
                <a:gd name="connsiteY135" fmla="*/ 104277 h 1006690"/>
                <a:gd name="connsiteX136" fmla="*/ 484239 w 1243498"/>
                <a:gd name="connsiteY136" fmla="*/ 19568 h 1006690"/>
                <a:gd name="connsiteX137" fmla="*/ 490906 w 1243498"/>
                <a:gd name="connsiteY137" fmla="*/ 3756 h 100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243498" h="1006690">
                  <a:moveTo>
                    <a:pt x="491096" y="4074"/>
                  </a:moveTo>
                  <a:cubicBezTo>
                    <a:pt x="501256" y="4074"/>
                    <a:pt x="511417" y="4074"/>
                    <a:pt x="521513" y="4074"/>
                  </a:cubicBezTo>
                  <a:cubicBezTo>
                    <a:pt x="545643" y="-1260"/>
                    <a:pt x="570027" y="-181"/>
                    <a:pt x="594347" y="836"/>
                  </a:cubicBezTo>
                  <a:cubicBezTo>
                    <a:pt x="616954" y="1851"/>
                    <a:pt x="637908" y="6931"/>
                    <a:pt x="652514" y="27950"/>
                  </a:cubicBezTo>
                  <a:cubicBezTo>
                    <a:pt x="664832" y="45730"/>
                    <a:pt x="682422" y="57097"/>
                    <a:pt x="698297" y="70368"/>
                  </a:cubicBezTo>
                  <a:cubicBezTo>
                    <a:pt x="708140" y="78623"/>
                    <a:pt x="722618" y="86243"/>
                    <a:pt x="723062" y="98118"/>
                  </a:cubicBezTo>
                  <a:cubicBezTo>
                    <a:pt x="724459" y="135329"/>
                    <a:pt x="749033" y="150569"/>
                    <a:pt x="772909" y="167651"/>
                  </a:cubicBezTo>
                  <a:cubicBezTo>
                    <a:pt x="777990" y="170381"/>
                    <a:pt x="783069" y="173112"/>
                    <a:pt x="788149" y="175842"/>
                  </a:cubicBezTo>
                  <a:cubicBezTo>
                    <a:pt x="811009" y="203973"/>
                    <a:pt x="802564" y="235215"/>
                    <a:pt x="792404" y="263981"/>
                  </a:cubicBezTo>
                  <a:cubicBezTo>
                    <a:pt x="785355" y="283983"/>
                    <a:pt x="779958" y="302398"/>
                    <a:pt x="785991" y="322909"/>
                  </a:cubicBezTo>
                  <a:cubicBezTo>
                    <a:pt x="789737" y="335545"/>
                    <a:pt x="785609" y="347039"/>
                    <a:pt x="783705" y="359041"/>
                  </a:cubicBezTo>
                  <a:cubicBezTo>
                    <a:pt x="780720" y="378408"/>
                    <a:pt x="773164" y="394664"/>
                    <a:pt x="752526" y="392061"/>
                  </a:cubicBezTo>
                  <a:cubicBezTo>
                    <a:pt x="733158" y="389648"/>
                    <a:pt x="722173" y="378027"/>
                    <a:pt x="723126" y="353389"/>
                  </a:cubicBezTo>
                  <a:cubicBezTo>
                    <a:pt x="724522" y="317194"/>
                    <a:pt x="687883" y="301763"/>
                    <a:pt x="679056" y="269061"/>
                  </a:cubicBezTo>
                  <a:cubicBezTo>
                    <a:pt x="675246" y="255027"/>
                    <a:pt x="671500" y="244677"/>
                    <a:pt x="685470" y="226769"/>
                  </a:cubicBezTo>
                  <a:cubicBezTo>
                    <a:pt x="665341" y="235913"/>
                    <a:pt x="658864" y="248296"/>
                    <a:pt x="669087" y="256996"/>
                  </a:cubicBezTo>
                  <a:cubicBezTo>
                    <a:pt x="684644" y="270077"/>
                    <a:pt x="683819" y="293763"/>
                    <a:pt x="696709" y="303859"/>
                  </a:cubicBezTo>
                  <a:cubicBezTo>
                    <a:pt x="727888" y="328243"/>
                    <a:pt x="722998" y="361708"/>
                    <a:pt x="722554" y="394347"/>
                  </a:cubicBezTo>
                  <a:cubicBezTo>
                    <a:pt x="721855" y="443306"/>
                    <a:pt x="706869" y="460578"/>
                    <a:pt x="662039" y="463054"/>
                  </a:cubicBezTo>
                  <a:cubicBezTo>
                    <a:pt x="634480" y="464578"/>
                    <a:pt x="613715" y="469976"/>
                    <a:pt x="620636" y="507568"/>
                  </a:cubicBezTo>
                  <a:cubicBezTo>
                    <a:pt x="623494" y="523126"/>
                    <a:pt x="611175" y="535445"/>
                    <a:pt x="610604" y="546494"/>
                  </a:cubicBezTo>
                  <a:cubicBezTo>
                    <a:pt x="680961" y="533857"/>
                    <a:pt x="740017" y="562750"/>
                    <a:pt x="796976" y="603708"/>
                  </a:cubicBezTo>
                  <a:cubicBezTo>
                    <a:pt x="800405" y="580530"/>
                    <a:pt x="773735" y="564972"/>
                    <a:pt x="785736" y="538810"/>
                  </a:cubicBezTo>
                  <a:cubicBezTo>
                    <a:pt x="800722" y="506234"/>
                    <a:pt x="840473" y="481152"/>
                    <a:pt x="869810" y="490740"/>
                  </a:cubicBezTo>
                  <a:cubicBezTo>
                    <a:pt x="890639" y="497535"/>
                    <a:pt x="902068" y="537032"/>
                    <a:pt x="893179" y="573227"/>
                  </a:cubicBezTo>
                  <a:cubicBezTo>
                    <a:pt x="890893" y="582435"/>
                    <a:pt x="886447" y="590817"/>
                    <a:pt x="882637" y="599389"/>
                  </a:cubicBezTo>
                  <a:cubicBezTo>
                    <a:pt x="874065" y="618694"/>
                    <a:pt x="866445" y="640157"/>
                    <a:pt x="887146" y="654063"/>
                  </a:cubicBezTo>
                  <a:cubicBezTo>
                    <a:pt x="906768" y="667271"/>
                    <a:pt x="927532" y="680924"/>
                    <a:pt x="952615" y="658191"/>
                  </a:cubicBezTo>
                  <a:cubicBezTo>
                    <a:pt x="979348" y="633997"/>
                    <a:pt x="1012305" y="647396"/>
                    <a:pt x="1008241" y="680606"/>
                  </a:cubicBezTo>
                  <a:cubicBezTo>
                    <a:pt x="1003986" y="715849"/>
                    <a:pt x="1005383" y="748806"/>
                    <a:pt x="1012241" y="782715"/>
                  </a:cubicBezTo>
                  <a:cubicBezTo>
                    <a:pt x="1013384" y="788430"/>
                    <a:pt x="1011034" y="795986"/>
                    <a:pt x="1005764" y="800749"/>
                  </a:cubicBezTo>
                  <a:cubicBezTo>
                    <a:pt x="991349" y="821386"/>
                    <a:pt x="974585" y="814909"/>
                    <a:pt x="958583" y="804432"/>
                  </a:cubicBezTo>
                  <a:cubicBezTo>
                    <a:pt x="907974" y="771285"/>
                    <a:pt x="862000" y="729755"/>
                    <a:pt x="801929" y="714642"/>
                  </a:cubicBezTo>
                  <a:cubicBezTo>
                    <a:pt x="782561" y="709753"/>
                    <a:pt x="771005" y="687274"/>
                    <a:pt x="755828" y="672923"/>
                  </a:cubicBezTo>
                  <a:cubicBezTo>
                    <a:pt x="745731" y="663398"/>
                    <a:pt x="738493" y="648983"/>
                    <a:pt x="722554" y="648158"/>
                  </a:cubicBezTo>
                  <a:cubicBezTo>
                    <a:pt x="716077" y="658000"/>
                    <a:pt x="722681" y="664922"/>
                    <a:pt x="727888" y="669367"/>
                  </a:cubicBezTo>
                  <a:cubicBezTo>
                    <a:pt x="750113" y="688290"/>
                    <a:pt x="761098" y="712229"/>
                    <a:pt x="764146" y="742583"/>
                  </a:cubicBezTo>
                  <a:cubicBezTo>
                    <a:pt x="766814" y="768681"/>
                    <a:pt x="781355" y="787477"/>
                    <a:pt x="805294" y="796558"/>
                  </a:cubicBezTo>
                  <a:cubicBezTo>
                    <a:pt x="852030" y="814338"/>
                    <a:pt x="899084" y="833896"/>
                    <a:pt x="949567" y="824942"/>
                  </a:cubicBezTo>
                  <a:cubicBezTo>
                    <a:pt x="978967" y="819799"/>
                    <a:pt x="994842" y="828372"/>
                    <a:pt x="998461" y="856312"/>
                  </a:cubicBezTo>
                  <a:cubicBezTo>
                    <a:pt x="992746" y="840627"/>
                    <a:pt x="983221" y="821513"/>
                    <a:pt x="1002843" y="804178"/>
                  </a:cubicBezTo>
                  <a:cubicBezTo>
                    <a:pt x="1019543" y="784302"/>
                    <a:pt x="1006272" y="742964"/>
                    <a:pt x="1044055" y="737820"/>
                  </a:cubicBezTo>
                  <a:cubicBezTo>
                    <a:pt x="1047356" y="737376"/>
                    <a:pt x="1048436" y="731152"/>
                    <a:pt x="1047039" y="727152"/>
                  </a:cubicBezTo>
                  <a:cubicBezTo>
                    <a:pt x="1030910" y="680289"/>
                    <a:pt x="1028815" y="627838"/>
                    <a:pt x="1000620" y="585991"/>
                  </a:cubicBezTo>
                  <a:cubicBezTo>
                    <a:pt x="985444" y="563448"/>
                    <a:pt x="965378" y="549161"/>
                    <a:pt x="936168" y="550812"/>
                  </a:cubicBezTo>
                  <a:cubicBezTo>
                    <a:pt x="903593" y="552589"/>
                    <a:pt x="886384" y="530809"/>
                    <a:pt x="897433" y="499567"/>
                  </a:cubicBezTo>
                  <a:cubicBezTo>
                    <a:pt x="907593" y="470992"/>
                    <a:pt x="898195" y="456387"/>
                    <a:pt x="878446" y="441845"/>
                  </a:cubicBezTo>
                  <a:cubicBezTo>
                    <a:pt x="851777" y="422160"/>
                    <a:pt x="841807" y="394791"/>
                    <a:pt x="847078" y="360374"/>
                  </a:cubicBezTo>
                  <a:cubicBezTo>
                    <a:pt x="849554" y="344118"/>
                    <a:pt x="855714" y="331608"/>
                    <a:pt x="871334" y="327799"/>
                  </a:cubicBezTo>
                  <a:cubicBezTo>
                    <a:pt x="888098" y="323671"/>
                    <a:pt x="903339" y="329323"/>
                    <a:pt x="908863" y="346912"/>
                  </a:cubicBezTo>
                  <a:cubicBezTo>
                    <a:pt x="920992" y="385584"/>
                    <a:pt x="947471" y="389330"/>
                    <a:pt x="978840" y="384441"/>
                  </a:cubicBezTo>
                  <a:cubicBezTo>
                    <a:pt x="1031481" y="376249"/>
                    <a:pt x="1084186" y="387298"/>
                    <a:pt x="1137399" y="382282"/>
                  </a:cubicBezTo>
                  <a:cubicBezTo>
                    <a:pt x="1169340" y="379234"/>
                    <a:pt x="1196708" y="411682"/>
                    <a:pt x="1211250" y="441782"/>
                  </a:cubicBezTo>
                  <a:cubicBezTo>
                    <a:pt x="1219632" y="459181"/>
                    <a:pt x="1231316" y="469785"/>
                    <a:pt x="1241920" y="483247"/>
                  </a:cubicBezTo>
                  <a:cubicBezTo>
                    <a:pt x="1244842" y="495947"/>
                    <a:pt x="1243889" y="508076"/>
                    <a:pt x="1237539" y="519442"/>
                  </a:cubicBezTo>
                  <a:cubicBezTo>
                    <a:pt x="1234999" y="519442"/>
                    <a:pt x="1232459" y="519442"/>
                    <a:pt x="1229919" y="519442"/>
                  </a:cubicBezTo>
                  <a:cubicBezTo>
                    <a:pt x="1209091" y="555828"/>
                    <a:pt x="1193660" y="562178"/>
                    <a:pt x="1169657" y="532524"/>
                  </a:cubicBezTo>
                  <a:cubicBezTo>
                    <a:pt x="1136066" y="491121"/>
                    <a:pt x="1080694" y="504266"/>
                    <a:pt x="1049389" y="456958"/>
                  </a:cubicBezTo>
                  <a:cubicBezTo>
                    <a:pt x="1042149" y="483057"/>
                    <a:pt x="1051167" y="495058"/>
                    <a:pt x="1059612" y="502996"/>
                  </a:cubicBezTo>
                  <a:cubicBezTo>
                    <a:pt x="1090727" y="532206"/>
                    <a:pt x="1105904" y="574180"/>
                    <a:pt x="1133590" y="605866"/>
                  </a:cubicBezTo>
                  <a:cubicBezTo>
                    <a:pt x="1141527" y="614947"/>
                    <a:pt x="1148258" y="625171"/>
                    <a:pt x="1146035" y="638569"/>
                  </a:cubicBezTo>
                  <a:cubicBezTo>
                    <a:pt x="1136638" y="695275"/>
                    <a:pt x="1145655" y="751346"/>
                    <a:pt x="1151941" y="807289"/>
                  </a:cubicBezTo>
                  <a:cubicBezTo>
                    <a:pt x="1154989" y="834277"/>
                    <a:pt x="1148194" y="852121"/>
                    <a:pt x="1126478" y="864376"/>
                  </a:cubicBezTo>
                  <a:cubicBezTo>
                    <a:pt x="1111618" y="873139"/>
                    <a:pt x="1078281" y="854089"/>
                    <a:pt x="1085203" y="895872"/>
                  </a:cubicBezTo>
                  <a:cubicBezTo>
                    <a:pt x="1097903" y="904826"/>
                    <a:pt x="1110666" y="898539"/>
                    <a:pt x="1123366" y="895872"/>
                  </a:cubicBezTo>
                  <a:cubicBezTo>
                    <a:pt x="1131049" y="911747"/>
                    <a:pt x="1125271" y="924130"/>
                    <a:pt x="1111238" y="928003"/>
                  </a:cubicBezTo>
                  <a:cubicBezTo>
                    <a:pt x="1072756" y="938608"/>
                    <a:pt x="1037768" y="963564"/>
                    <a:pt x="994207" y="954102"/>
                  </a:cubicBezTo>
                  <a:cubicBezTo>
                    <a:pt x="966902" y="948197"/>
                    <a:pt x="941566" y="955563"/>
                    <a:pt x="918705" y="980264"/>
                  </a:cubicBezTo>
                  <a:cubicBezTo>
                    <a:pt x="889495" y="1011760"/>
                    <a:pt x="850760" y="1012268"/>
                    <a:pt x="812470" y="996584"/>
                  </a:cubicBezTo>
                  <a:cubicBezTo>
                    <a:pt x="793293" y="988773"/>
                    <a:pt x="777355" y="974930"/>
                    <a:pt x="760527" y="962992"/>
                  </a:cubicBezTo>
                  <a:cubicBezTo>
                    <a:pt x="719443" y="933846"/>
                    <a:pt x="669849" y="934417"/>
                    <a:pt x="625208" y="917335"/>
                  </a:cubicBezTo>
                  <a:cubicBezTo>
                    <a:pt x="601650" y="908318"/>
                    <a:pt x="583298" y="901333"/>
                    <a:pt x="578854" y="872250"/>
                  </a:cubicBezTo>
                  <a:cubicBezTo>
                    <a:pt x="576568" y="857328"/>
                    <a:pt x="572059" y="840246"/>
                    <a:pt x="553707" y="843103"/>
                  </a:cubicBezTo>
                  <a:cubicBezTo>
                    <a:pt x="536690" y="845771"/>
                    <a:pt x="539166" y="862979"/>
                    <a:pt x="539801" y="876187"/>
                  </a:cubicBezTo>
                  <a:cubicBezTo>
                    <a:pt x="541007" y="901079"/>
                    <a:pt x="534657" y="924765"/>
                    <a:pt x="530847" y="948768"/>
                  </a:cubicBezTo>
                  <a:cubicBezTo>
                    <a:pt x="528689" y="962484"/>
                    <a:pt x="524497" y="976454"/>
                    <a:pt x="506209" y="969406"/>
                  </a:cubicBezTo>
                  <a:lnTo>
                    <a:pt x="506082" y="969406"/>
                  </a:lnTo>
                  <a:cubicBezTo>
                    <a:pt x="511353" y="928829"/>
                    <a:pt x="485890" y="897333"/>
                    <a:pt x="477825" y="860630"/>
                  </a:cubicBezTo>
                  <a:cubicBezTo>
                    <a:pt x="475094" y="848184"/>
                    <a:pt x="462331" y="841834"/>
                    <a:pt x="450075" y="843992"/>
                  </a:cubicBezTo>
                  <a:cubicBezTo>
                    <a:pt x="432295" y="847040"/>
                    <a:pt x="413118" y="860439"/>
                    <a:pt x="404419" y="829387"/>
                  </a:cubicBezTo>
                  <a:cubicBezTo>
                    <a:pt x="403022" y="824434"/>
                    <a:pt x="394386" y="826530"/>
                    <a:pt x="391402" y="830848"/>
                  </a:cubicBezTo>
                  <a:cubicBezTo>
                    <a:pt x="372034" y="859296"/>
                    <a:pt x="354000" y="840627"/>
                    <a:pt x="341618" y="825768"/>
                  </a:cubicBezTo>
                  <a:cubicBezTo>
                    <a:pt x="312407" y="790652"/>
                    <a:pt x="267640" y="784556"/>
                    <a:pt x="235699" y="755283"/>
                  </a:cubicBezTo>
                  <a:cubicBezTo>
                    <a:pt x="222365" y="743090"/>
                    <a:pt x="218110" y="754902"/>
                    <a:pt x="216459" y="766967"/>
                  </a:cubicBezTo>
                  <a:cubicBezTo>
                    <a:pt x="213093" y="791224"/>
                    <a:pt x="197727" y="796748"/>
                    <a:pt x="178168" y="797383"/>
                  </a:cubicBezTo>
                  <a:cubicBezTo>
                    <a:pt x="161722" y="797955"/>
                    <a:pt x="144958" y="797637"/>
                    <a:pt x="128956" y="801257"/>
                  </a:cubicBezTo>
                  <a:cubicBezTo>
                    <a:pt x="101270" y="807480"/>
                    <a:pt x="84887" y="796431"/>
                    <a:pt x="77013" y="768237"/>
                  </a:cubicBezTo>
                  <a:cubicBezTo>
                    <a:pt x="72568" y="752425"/>
                    <a:pt x="68186" y="736867"/>
                    <a:pt x="50915" y="730962"/>
                  </a:cubicBezTo>
                  <a:cubicBezTo>
                    <a:pt x="37580" y="726390"/>
                    <a:pt x="35167" y="714769"/>
                    <a:pt x="36627" y="701371"/>
                  </a:cubicBezTo>
                  <a:cubicBezTo>
                    <a:pt x="38024" y="688290"/>
                    <a:pt x="35420" y="676288"/>
                    <a:pt x="24371" y="669303"/>
                  </a:cubicBezTo>
                  <a:cubicBezTo>
                    <a:pt x="7290" y="658445"/>
                    <a:pt x="6274" y="646252"/>
                    <a:pt x="17196" y="629108"/>
                  </a:cubicBezTo>
                  <a:cubicBezTo>
                    <a:pt x="31356" y="606755"/>
                    <a:pt x="16879" y="586372"/>
                    <a:pt x="8052" y="568084"/>
                  </a:cubicBezTo>
                  <a:cubicBezTo>
                    <a:pt x="-4584" y="541985"/>
                    <a:pt x="-965" y="518109"/>
                    <a:pt x="9385" y="493852"/>
                  </a:cubicBezTo>
                  <a:cubicBezTo>
                    <a:pt x="13704" y="483692"/>
                    <a:pt x="20943" y="474675"/>
                    <a:pt x="32944" y="477532"/>
                  </a:cubicBezTo>
                  <a:cubicBezTo>
                    <a:pt x="43485" y="480072"/>
                    <a:pt x="43866" y="490486"/>
                    <a:pt x="45263" y="500202"/>
                  </a:cubicBezTo>
                  <a:cubicBezTo>
                    <a:pt x="54343" y="563131"/>
                    <a:pt x="91428" y="609549"/>
                    <a:pt x="122606" y="659397"/>
                  </a:cubicBezTo>
                  <a:cubicBezTo>
                    <a:pt x="128194" y="656349"/>
                    <a:pt x="131559" y="655777"/>
                    <a:pt x="132321" y="653936"/>
                  </a:cubicBezTo>
                  <a:cubicBezTo>
                    <a:pt x="141719" y="630251"/>
                    <a:pt x="125654" y="592595"/>
                    <a:pt x="145148" y="583133"/>
                  </a:cubicBezTo>
                  <a:cubicBezTo>
                    <a:pt x="159754" y="576021"/>
                    <a:pt x="187185" y="599453"/>
                    <a:pt x="208966" y="609296"/>
                  </a:cubicBezTo>
                  <a:cubicBezTo>
                    <a:pt x="220586" y="573926"/>
                    <a:pt x="248209" y="593547"/>
                    <a:pt x="268783" y="589102"/>
                  </a:cubicBezTo>
                  <a:cubicBezTo>
                    <a:pt x="290373" y="591325"/>
                    <a:pt x="308153" y="609613"/>
                    <a:pt x="333934" y="599643"/>
                  </a:cubicBezTo>
                  <a:cubicBezTo>
                    <a:pt x="351841" y="592722"/>
                    <a:pt x="365747" y="612280"/>
                    <a:pt x="369875" y="631711"/>
                  </a:cubicBezTo>
                  <a:cubicBezTo>
                    <a:pt x="374383" y="652920"/>
                    <a:pt x="358381" y="660477"/>
                    <a:pt x="343459" y="664541"/>
                  </a:cubicBezTo>
                  <a:cubicBezTo>
                    <a:pt x="324155" y="669811"/>
                    <a:pt x="303327" y="668287"/>
                    <a:pt x="292595" y="677050"/>
                  </a:cubicBezTo>
                  <a:cubicBezTo>
                    <a:pt x="313487" y="662318"/>
                    <a:pt x="336093" y="671462"/>
                    <a:pt x="361366" y="690830"/>
                  </a:cubicBezTo>
                  <a:cubicBezTo>
                    <a:pt x="395148" y="716738"/>
                    <a:pt x="434200" y="733375"/>
                    <a:pt x="475221" y="745440"/>
                  </a:cubicBezTo>
                  <a:cubicBezTo>
                    <a:pt x="424993" y="718389"/>
                    <a:pt x="389814" y="677177"/>
                    <a:pt x="366891" y="622567"/>
                  </a:cubicBezTo>
                  <a:cubicBezTo>
                    <a:pt x="361430" y="609549"/>
                    <a:pt x="350317" y="597294"/>
                    <a:pt x="333743" y="597167"/>
                  </a:cubicBezTo>
                  <a:cubicBezTo>
                    <a:pt x="319266" y="595897"/>
                    <a:pt x="305613" y="590245"/>
                    <a:pt x="291262" y="588531"/>
                  </a:cubicBezTo>
                  <a:cubicBezTo>
                    <a:pt x="236779" y="581228"/>
                    <a:pt x="214236" y="549732"/>
                    <a:pt x="205473" y="460387"/>
                  </a:cubicBezTo>
                  <a:cubicBezTo>
                    <a:pt x="207188" y="453720"/>
                    <a:pt x="210680" y="448639"/>
                    <a:pt x="216586" y="445719"/>
                  </a:cubicBezTo>
                  <a:cubicBezTo>
                    <a:pt x="216268" y="400824"/>
                    <a:pt x="238493" y="359675"/>
                    <a:pt x="213093" y="309193"/>
                  </a:cubicBezTo>
                  <a:cubicBezTo>
                    <a:pt x="198044" y="279348"/>
                    <a:pt x="215316" y="228167"/>
                    <a:pt x="208077" y="186320"/>
                  </a:cubicBezTo>
                  <a:cubicBezTo>
                    <a:pt x="206172" y="175398"/>
                    <a:pt x="218173" y="167968"/>
                    <a:pt x="228206" y="164793"/>
                  </a:cubicBezTo>
                  <a:cubicBezTo>
                    <a:pt x="249479" y="157999"/>
                    <a:pt x="310756" y="207783"/>
                    <a:pt x="306946" y="231342"/>
                  </a:cubicBezTo>
                  <a:cubicBezTo>
                    <a:pt x="303391" y="252995"/>
                    <a:pt x="313296" y="262647"/>
                    <a:pt x="324536" y="276554"/>
                  </a:cubicBezTo>
                  <a:cubicBezTo>
                    <a:pt x="346570" y="303732"/>
                    <a:pt x="362572" y="336688"/>
                    <a:pt x="356286" y="373392"/>
                  </a:cubicBezTo>
                  <a:cubicBezTo>
                    <a:pt x="346570" y="430098"/>
                    <a:pt x="358064" y="478675"/>
                    <a:pt x="394195" y="520332"/>
                  </a:cubicBezTo>
                  <a:cubicBezTo>
                    <a:pt x="427787" y="559067"/>
                    <a:pt x="442138" y="614566"/>
                    <a:pt x="487414" y="643205"/>
                  </a:cubicBezTo>
                  <a:cubicBezTo>
                    <a:pt x="494653" y="647777"/>
                    <a:pt x="498590" y="660858"/>
                    <a:pt x="508877" y="656349"/>
                  </a:cubicBezTo>
                  <a:cubicBezTo>
                    <a:pt x="519671" y="651650"/>
                    <a:pt x="520560" y="639014"/>
                    <a:pt x="520116" y="628091"/>
                  </a:cubicBezTo>
                  <a:cubicBezTo>
                    <a:pt x="519798" y="620217"/>
                    <a:pt x="519036" y="608851"/>
                    <a:pt x="514337" y="605231"/>
                  </a:cubicBezTo>
                  <a:cubicBezTo>
                    <a:pt x="463156" y="565480"/>
                    <a:pt x="454838" y="491185"/>
                    <a:pt x="405244" y="450227"/>
                  </a:cubicBezTo>
                  <a:cubicBezTo>
                    <a:pt x="395529" y="442163"/>
                    <a:pt x="387210" y="430669"/>
                    <a:pt x="381368" y="418985"/>
                  </a:cubicBezTo>
                  <a:cubicBezTo>
                    <a:pt x="374256" y="404761"/>
                    <a:pt x="366827" y="386981"/>
                    <a:pt x="387147" y="377265"/>
                  </a:cubicBezTo>
                  <a:cubicBezTo>
                    <a:pt x="404038" y="369201"/>
                    <a:pt x="420040" y="377265"/>
                    <a:pt x="423532" y="395172"/>
                  </a:cubicBezTo>
                  <a:cubicBezTo>
                    <a:pt x="432168" y="439369"/>
                    <a:pt x="462966" y="450608"/>
                    <a:pt x="496939" y="461657"/>
                  </a:cubicBezTo>
                  <a:cubicBezTo>
                    <a:pt x="547294" y="477977"/>
                    <a:pt x="567487" y="461657"/>
                    <a:pt x="560184" y="405332"/>
                  </a:cubicBezTo>
                  <a:cubicBezTo>
                    <a:pt x="557708" y="386028"/>
                    <a:pt x="552945" y="369137"/>
                    <a:pt x="566916" y="351929"/>
                  </a:cubicBezTo>
                  <a:cubicBezTo>
                    <a:pt x="575996" y="340689"/>
                    <a:pt x="569074" y="331482"/>
                    <a:pt x="556438" y="329005"/>
                  </a:cubicBezTo>
                  <a:cubicBezTo>
                    <a:pt x="534404" y="324750"/>
                    <a:pt x="532371" y="305573"/>
                    <a:pt x="532943" y="288365"/>
                  </a:cubicBezTo>
                  <a:cubicBezTo>
                    <a:pt x="533705" y="265632"/>
                    <a:pt x="550342" y="276363"/>
                    <a:pt x="561835" y="276173"/>
                  </a:cubicBezTo>
                  <a:cubicBezTo>
                    <a:pt x="581140" y="275792"/>
                    <a:pt x="580314" y="261123"/>
                    <a:pt x="577520" y="247026"/>
                  </a:cubicBezTo>
                  <a:cubicBezTo>
                    <a:pt x="569836" y="208100"/>
                    <a:pt x="549008" y="180986"/>
                    <a:pt x="513703" y="167397"/>
                  </a:cubicBezTo>
                  <a:cubicBezTo>
                    <a:pt x="505067" y="175652"/>
                    <a:pt x="495986" y="176604"/>
                    <a:pt x="486397" y="169302"/>
                  </a:cubicBezTo>
                  <a:cubicBezTo>
                    <a:pt x="471411" y="148347"/>
                    <a:pt x="483794" y="125804"/>
                    <a:pt x="484366" y="104277"/>
                  </a:cubicBezTo>
                  <a:cubicBezTo>
                    <a:pt x="485128" y="75956"/>
                    <a:pt x="490461" y="47826"/>
                    <a:pt x="484239" y="19568"/>
                  </a:cubicBezTo>
                  <a:cubicBezTo>
                    <a:pt x="484175" y="13155"/>
                    <a:pt x="485890" y="7693"/>
                    <a:pt x="490906" y="375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="" xmlns:a16="http://schemas.microsoft.com/office/drawing/2014/main" id="{3A82BAEA-3E6C-41A1-8246-3CD9035DC5D5}"/>
                </a:ext>
              </a:extLst>
            </p:cNvPr>
            <p:cNvSpPr/>
            <p:nvPr/>
          </p:nvSpPr>
          <p:spPr>
            <a:xfrm>
              <a:off x="7638063" y="5287940"/>
              <a:ext cx="1282136" cy="851804"/>
            </a:xfrm>
            <a:custGeom>
              <a:avLst/>
              <a:gdLst>
                <a:gd name="connsiteX0" fmla="*/ 865793 w 1282136"/>
                <a:gd name="connsiteY0" fmla="*/ 499350 h 851804"/>
                <a:gd name="connsiteX1" fmla="*/ 850363 w 1282136"/>
                <a:gd name="connsiteY1" fmla="*/ 549579 h 851804"/>
                <a:gd name="connsiteX2" fmla="*/ 842996 w 1282136"/>
                <a:gd name="connsiteY2" fmla="*/ 609142 h 851804"/>
                <a:gd name="connsiteX3" fmla="*/ 890431 w 1282136"/>
                <a:gd name="connsiteY3" fmla="*/ 708774 h 851804"/>
                <a:gd name="connsiteX4" fmla="*/ 1006890 w 1282136"/>
                <a:gd name="connsiteY4" fmla="*/ 757098 h 851804"/>
                <a:gd name="connsiteX5" fmla="*/ 1028163 w 1282136"/>
                <a:gd name="connsiteY5" fmla="*/ 827583 h 851804"/>
                <a:gd name="connsiteX6" fmla="*/ 991650 w 1282136"/>
                <a:gd name="connsiteY6" fmla="*/ 849872 h 851804"/>
                <a:gd name="connsiteX7" fmla="*/ 898432 w 1282136"/>
                <a:gd name="connsiteY7" fmla="*/ 824853 h 851804"/>
                <a:gd name="connsiteX8" fmla="*/ 865666 w 1282136"/>
                <a:gd name="connsiteY8" fmla="*/ 826631 h 851804"/>
                <a:gd name="connsiteX9" fmla="*/ 816263 w 1282136"/>
                <a:gd name="connsiteY9" fmla="*/ 817868 h 851804"/>
                <a:gd name="connsiteX10" fmla="*/ 716441 w 1282136"/>
                <a:gd name="connsiteY10" fmla="*/ 691883 h 851804"/>
                <a:gd name="connsiteX11" fmla="*/ 706789 w 1282136"/>
                <a:gd name="connsiteY11" fmla="*/ 654990 h 851804"/>
                <a:gd name="connsiteX12" fmla="*/ 694089 w 1282136"/>
                <a:gd name="connsiteY12" fmla="*/ 578662 h 851804"/>
                <a:gd name="connsiteX13" fmla="*/ 650147 w 1282136"/>
                <a:gd name="connsiteY13" fmla="*/ 372159 h 851804"/>
                <a:gd name="connsiteX14" fmla="*/ 638209 w 1282136"/>
                <a:gd name="connsiteY14" fmla="*/ 325296 h 851804"/>
                <a:gd name="connsiteX15" fmla="*/ 589251 w 1282136"/>
                <a:gd name="connsiteY15" fmla="*/ 345235 h 851804"/>
                <a:gd name="connsiteX16" fmla="*/ 581567 w 1282136"/>
                <a:gd name="connsiteY16" fmla="*/ 354252 h 851804"/>
                <a:gd name="connsiteX17" fmla="*/ 466505 w 1282136"/>
                <a:gd name="connsiteY17" fmla="*/ 408291 h 851804"/>
                <a:gd name="connsiteX18" fmla="*/ 422372 w 1282136"/>
                <a:gd name="connsiteY18" fmla="*/ 435914 h 851804"/>
                <a:gd name="connsiteX19" fmla="*/ 453551 w 1282136"/>
                <a:gd name="connsiteY19" fmla="*/ 467537 h 851804"/>
                <a:gd name="connsiteX20" fmla="*/ 477109 w 1282136"/>
                <a:gd name="connsiteY20" fmla="*/ 512368 h 851804"/>
                <a:gd name="connsiteX21" fmla="*/ 445169 w 1282136"/>
                <a:gd name="connsiteY21" fmla="*/ 538466 h 851804"/>
                <a:gd name="connsiteX22" fmla="*/ 404910 w 1282136"/>
                <a:gd name="connsiteY22" fmla="*/ 547610 h 851804"/>
                <a:gd name="connsiteX23" fmla="*/ 302294 w 1282136"/>
                <a:gd name="connsiteY23" fmla="*/ 545578 h 851804"/>
                <a:gd name="connsiteX24" fmla="*/ 164753 w 1282136"/>
                <a:gd name="connsiteY24" fmla="*/ 500239 h 851804"/>
                <a:gd name="connsiteX25" fmla="*/ 56422 w 1282136"/>
                <a:gd name="connsiteY25" fmla="*/ 514082 h 851804"/>
                <a:gd name="connsiteX26" fmla="*/ 1177 w 1282136"/>
                <a:gd name="connsiteY26" fmla="*/ 485571 h 851804"/>
                <a:gd name="connsiteX27" fmla="*/ 37436 w 1282136"/>
                <a:gd name="connsiteY27" fmla="*/ 436993 h 851804"/>
                <a:gd name="connsiteX28" fmla="*/ 80234 w 1282136"/>
                <a:gd name="connsiteY28" fmla="*/ 409116 h 851804"/>
                <a:gd name="connsiteX29" fmla="*/ 106269 w 1282136"/>
                <a:gd name="connsiteY29" fmla="*/ 397305 h 851804"/>
                <a:gd name="connsiteX30" fmla="*/ 178088 w 1282136"/>
                <a:gd name="connsiteY30" fmla="*/ 402259 h 851804"/>
                <a:gd name="connsiteX31" fmla="*/ 381161 w 1282136"/>
                <a:gd name="connsiteY31" fmla="*/ 352919 h 851804"/>
                <a:gd name="connsiteX32" fmla="*/ 445296 w 1282136"/>
                <a:gd name="connsiteY32" fmla="*/ 336345 h 851804"/>
                <a:gd name="connsiteX33" fmla="*/ 489746 w 1282136"/>
                <a:gd name="connsiteY33" fmla="*/ 302372 h 851804"/>
                <a:gd name="connsiteX34" fmla="*/ 505748 w 1282136"/>
                <a:gd name="connsiteY34" fmla="*/ 186230 h 851804"/>
                <a:gd name="connsiteX35" fmla="*/ 532418 w 1282136"/>
                <a:gd name="connsiteY35" fmla="*/ 128763 h 851804"/>
                <a:gd name="connsiteX36" fmla="*/ 491651 w 1282136"/>
                <a:gd name="connsiteY36" fmla="*/ 110284 h 851804"/>
                <a:gd name="connsiteX37" fmla="*/ 456917 w 1282136"/>
                <a:gd name="connsiteY37" fmla="*/ 85138 h 851804"/>
                <a:gd name="connsiteX38" fmla="*/ 484539 w 1282136"/>
                <a:gd name="connsiteY38" fmla="*/ 51863 h 851804"/>
                <a:gd name="connsiteX39" fmla="*/ 508542 w 1282136"/>
                <a:gd name="connsiteY39" fmla="*/ 45641 h 851804"/>
                <a:gd name="connsiteX40" fmla="*/ 537752 w 1282136"/>
                <a:gd name="connsiteY40" fmla="*/ 33004 h 851804"/>
                <a:gd name="connsiteX41" fmla="*/ 628049 w 1282136"/>
                <a:gd name="connsiteY41" fmla="*/ 79232 h 851804"/>
                <a:gd name="connsiteX42" fmla="*/ 686152 w 1282136"/>
                <a:gd name="connsiteY42" fmla="*/ 88122 h 851804"/>
                <a:gd name="connsiteX43" fmla="*/ 954947 w 1282136"/>
                <a:gd name="connsiteY43" fmla="*/ 4112 h 851804"/>
                <a:gd name="connsiteX44" fmla="*/ 1059214 w 1282136"/>
                <a:gd name="connsiteY44" fmla="*/ 53070 h 851804"/>
                <a:gd name="connsiteX45" fmla="*/ 1117570 w 1282136"/>
                <a:gd name="connsiteY45" fmla="*/ 85392 h 851804"/>
                <a:gd name="connsiteX46" fmla="*/ 1155670 w 1282136"/>
                <a:gd name="connsiteY46" fmla="*/ 130921 h 851804"/>
                <a:gd name="connsiteX47" fmla="*/ 1192881 w 1282136"/>
                <a:gd name="connsiteY47" fmla="*/ 230934 h 851804"/>
                <a:gd name="connsiteX48" fmla="*/ 1206598 w 1282136"/>
                <a:gd name="connsiteY48" fmla="*/ 258684 h 851804"/>
                <a:gd name="connsiteX49" fmla="*/ 1239618 w 1282136"/>
                <a:gd name="connsiteY49" fmla="*/ 395908 h 851804"/>
                <a:gd name="connsiteX50" fmla="*/ 1271241 w 1282136"/>
                <a:gd name="connsiteY50" fmla="*/ 441565 h 851804"/>
                <a:gd name="connsiteX51" fmla="*/ 1272256 w 1282136"/>
                <a:gd name="connsiteY51" fmla="*/ 515035 h 851804"/>
                <a:gd name="connsiteX52" fmla="*/ 1206788 w 1282136"/>
                <a:gd name="connsiteY52" fmla="*/ 553770 h 851804"/>
                <a:gd name="connsiteX53" fmla="*/ 1162719 w 1282136"/>
                <a:gd name="connsiteY53" fmla="*/ 561453 h 851804"/>
                <a:gd name="connsiteX54" fmla="*/ 1109379 w 1282136"/>
                <a:gd name="connsiteY54" fmla="*/ 544816 h 851804"/>
                <a:gd name="connsiteX55" fmla="*/ 1080487 w 1282136"/>
                <a:gd name="connsiteY55" fmla="*/ 436676 h 851804"/>
                <a:gd name="connsiteX56" fmla="*/ 1026384 w 1282136"/>
                <a:gd name="connsiteY56" fmla="*/ 396607 h 851804"/>
                <a:gd name="connsiteX57" fmla="*/ 947137 w 1282136"/>
                <a:gd name="connsiteY57" fmla="*/ 435342 h 851804"/>
                <a:gd name="connsiteX58" fmla="*/ 940532 w 1282136"/>
                <a:gd name="connsiteY58" fmla="*/ 439342 h 851804"/>
                <a:gd name="connsiteX59" fmla="*/ 865666 w 1282136"/>
                <a:gd name="connsiteY59" fmla="*/ 499350 h 85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82136" h="851804">
                  <a:moveTo>
                    <a:pt x="865793" y="499350"/>
                  </a:moveTo>
                  <a:cubicBezTo>
                    <a:pt x="838615" y="508241"/>
                    <a:pt x="846299" y="530148"/>
                    <a:pt x="850363" y="549579"/>
                  </a:cubicBezTo>
                  <a:cubicBezTo>
                    <a:pt x="854744" y="570661"/>
                    <a:pt x="859380" y="587870"/>
                    <a:pt x="842996" y="609142"/>
                  </a:cubicBezTo>
                  <a:cubicBezTo>
                    <a:pt x="823057" y="635114"/>
                    <a:pt x="853665" y="699757"/>
                    <a:pt x="890431" y="708774"/>
                  </a:cubicBezTo>
                  <a:cubicBezTo>
                    <a:pt x="931769" y="718935"/>
                    <a:pt x="967012" y="743699"/>
                    <a:pt x="1006890" y="757098"/>
                  </a:cubicBezTo>
                  <a:cubicBezTo>
                    <a:pt x="1040101" y="768210"/>
                    <a:pt x="1025686" y="803644"/>
                    <a:pt x="1028163" y="827583"/>
                  </a:cubicBezTo>
                  <a:cubicBezTo>
                    <a:pt x="1030639" y="851650"/>
                    <a:pt x="1008351" y="848983"/>
                    <a:pt x="991650" y="849872"/>
                  </a:cubicBezTo>
                  <a:cubicBezTo>
                    <a:pt x="958122" y="851586"/>
                    <a:pt x="924467" y="859270"/>
                    <a:pt x="898432" y="824853"/>
                  </a:cubicBezTo>
                  <a:cubicBezTo>
                    <a:pt x="891447" y="815645"/>
                    <a:pt x="876779" y="824662"/>
                    <a:pt x="865666" y="826631"/>
                  </a:cubicBezTo>
                  <a:cubicBezTo>
                    <a:pt x="846743" y="839712"/>
                    <a:pt x="832455" y="822376"/>
                    <a:pt x="816263" y="817868"/>
                  </a:cubicBezTo>
                  <a:cubicBezTo>
                    <a:pt x="784577" y="774434"/>
                    <a:pt x="758351" y="726047"/>
                    <a:pt x="716441" y="691883"/>
                  </a:cubicBezTo>
                  <a:cubicBezTo>
                    <a:pt x="705011" y="682549"/>
                    <a:pt x="701645" y="667499"/>
                    <a:pt x="706789" y="654990"/>
                  </a:cubicBezTo>
                  <a:cubicBezTo>
                    <a:pt x="718981" y="625589"/>
                    <a:pt x="710091" y="599109"/>
                    <a:pt x="694089" y="578662"/>
                  </a:cubicBezTo>
                  <a:cubicBezTo>
                    <a:pt x="646146" y="517067"/>
                    <a:pt x="641193" y="446835"/>
                    <a:pt x="650147" y="372159"/>
                  </a:cubicBezTo>
                  <a:cubicBezTo>
                    <a:pt x="652179" y="354951"/>
                    <a:pt x="657830" y="335329"/>
                    <a:pt x="638209" y="325296"/>
                  </a:cubicBezTo>
                  <a:cubicBezTo>
                    <a:pt x="616429" y="314183"/>
                    <a:pt x="602649" y="330249"/>
                    <a:pt x="589251" y="345235"/>
                  </a:cubicBezTo>
                  <a:cubicBezTo>
                    <a:pt x="586647" y="348156"/>
                    <a:pt x="583281" y="350759"/>
                    <a:pt x="581567" y="354252"/>
                  </a:cubicBezTo>
                  <a:cubicBezTo>
                    <a:pt x="556612" y="405116"/>
                    <a:pt x="524989" y="435025"/>
                    <a:pt x="466505" y="408291"/>
                  </a:cubicBezTo>
                  <a:cubicBezTo>
                    <a:pt x="449805" y="400671"/>
                    <a:pt x="426754" y="411720"/>
                    <a:pt x="422372" y="435914"/>
                  </a:cubicBezTo>
                  <a:cubicBezTo>
                    <a:pt x="417991" y="459790"/>
                    <a:pt x="436978" y="462774"/>
                    <a:pt x="453551" y="467537"/>
                  </a:cubicBezTo>
                  <a:cubicBezTo>
                    <a:pt x="474506" y="473506"/>
                    <a:pt x="479967" y="491413"/>
                    <a:pt x="477109" y="512368"/>
                  </a:cubicBezTo>
                  <a:cubicBezTo>
                    <a:pt x="474443" y="531354"/>
                    <a:pt x="463838" y="540435"/>
                    <a:pt x="445169" y="538466"/>
                  </a:cubicBezTo>
                  <a:cubicBezTo>
                    <a:pt x="431136" y="537006"/>
                    <a:pt x="418308" y="544372"/>
                    <a:pt x="404910" y="547610"/>
                  </a:cubicBezTo>
                  <a:cubicBezTo>
                    <a:pt x="370303" y="566724"/>
                    <a:pt x="336457" y="545197"/>
                    <a:pt x="302294" y="545578"/>
                  </a:cubicBezTo>
                  <a:cubicBezTo>
                    <a:pt x="262416" y="508367"/>
                    <a:pt x="213077" y="510082"/>
                    <a:pt x="164753" y="500239"/>
                  </a:cubicBezTo>
                  <a:cubicBezTo>
                    <a:pt x="123986" y="491921"/>
                    <a:pt x="91728" y="502398"/>
                    <a:pt x="56422" y="514082"/>
                  </a:cubicBezTo>
                  <a:cubicBezTo>
                    <a:pt x="31593" y="522274"/>
                    <a:pt x="7019" y="509384"/>
                    <a:pt x="1177" y="485571"/>
                  </a:cubicBezTo>
                  <a:cubicBezTo>
                    <a:pt x="-4347" y="462965"/>
                    <a:pt x="9877" y="443089"/>
                    <a:pt x="37436" y="436993"/>
                  </a:cubicBezTo>
                  <a:cubicBezTo>
                    <a:pt x="55025" y="433056"/>
                    <a:pt x="72995" y="432675"/>
                    <a:pt x="80234" y="409116"/>
                  </a:cubicBezTo>
                  <a:cubicBezTo>
                    <a:pt x="83854" y="397305"/>
                    <a:pt x="95855" y="395654"/>
                    <a:pt x="106269" y="397305"/>
                  </a:cubicBezTo>
                  <a:cubicBezTo>
                    <a:pt x="130082" y="401179"/>
                    <a:pt x="154021" y="398194"/>
                    <a:pt x="178088" y="402259"/>
                  </a:cubicBezTo>
                  <a:cubicBezTo>
                    <a:pt x="251304" y="414450"/>
                    <a:pt x="320645" y="405751"/>
                    <a:pt x="381161" y="352919"/>
                  </a:cubicBezTo>
                  <a:cubicBezTo>
                    <a:pt x="398751" y="337552"/>
                    <a:pt x="423134" y="337171"/>
                    <a:pt x="445296" y="336345"/>
                  </a:cubicBezTo>
                  <a:cubicBezTo>
                    <a:pt x="468156" y="335520"/>
                    <a:pt x="484603" y="328281"/>
                    <a:pt x="489746" y="302372"/>
                  </a:cubicBezTo>
                  <a:cubicBezTo>
                    <a:pt x="498192" y="264209"/>
                    <a:pt x="499969" y="224839"/>
                    <a:pt x="505748" y="186230"/>
                  </a:cubicBezTo>
                  <a:cubicBezTo>
                    <a:pt x="509304" y="162545"/>
                    <a:pt x="510130" y="141336"/>
                    <a:pt x="532418" y="128763"/>
                  </a:cubicBezTo>
                  <a:cubicBezTo>
                    <a:pt x="518893" y="116507"/>
                    <a:pt x="505430" y="112760"/>
                    <a:pt x="491651" y="110284"/>
                  </a:cubicBezTo>
                  <a:cubicBezTo>
                    <a:pt x="476411" y="107553"/>
                    <a:pt x="460028" y="105902"/>
                    <a:pt x="456917" y="85138"/>
                  </a:cubicBezTo>
                  <a:cubicBezTo>
                    <a:pt x="453488" y="62786"/>
                    <a:pt x="472411" y="60246"/>
                    <a:pt x="484539" y="51863"/>
                  </a:cubicBezTo>
                  <a:cubicBezTo>
                    <a:pt x="492730" y="50721"/>
                    <a:pt x="501747" y="53324"/>
                    <a:pt x="508542" y="45641"/>
                  </a:cubicBezTo>
                  <a:cubicBezTo>
                    <a:pt x="516733" y="36687"/>
                    <a:pt x="528671" y="26082"/>
                    <a:pt x="537752" y="33004"/>
                  </a:cubicBezTo>
                  <a:cubicBezTo>
                    <a:pt x="565502" y="54213"/>
                    <a:pt x="604999" y="46784"/>
                    <a:pt x="628049" y="79232"/>
                  </a:cubicBezTo>
                  <a:cubicBezTo>
                    <a:pt x="643416" y="100886"/>
                    <a:pt x="665133" y="97711"/>
                    <a:pt x="686152" y="88122"/>
                  </a:cubicBezTo>
                  <a:cubicBezTo>
                    <a:pt x="768892" y="35481"/>
                    <a:pt x="864079" y="25956"/>
                    <a:pt x="954947" y="4112"/>
                  </a:cubicBezTo>
                  <a:cubicBezTo>
                    <a:pt x="1001239" y="-7001"/>
                    <a:pt x="1040926" y="2841"/>
                    <a:pt x="1059214" y="53070"/>
                  </a:cubicBezTo>
                  <a:cubicBezTo>
                    <a:pt x="1068930" y="79677"/>
                    <a:pt x="1090774" y="89837"/>
                    <a:pt x="1117570" y="85392"/>
                  </a:cubicBezTo>
                  <a:cubicBezTo>
                    <a:pt x="1142590" y="88694"/>
                    <a:pt x="1159036" y="105204"/>
                    <a:pt x="1155670" y="130921"/>
                  </a:cubicBezTo>
                  <a:cubicBezTo>
                    <a:pt x="1150019" y="173594"/>
                    <a:pt x="1165577" y="203820"/>
                    <a:pt x="1192881" y="230934"/>
                  </a:cubicBezTo>
                  <a:cubicBezTo>
                    <a:pt x="1200120" y="238110"/>
                    <a:pt x="1207105" y="246556"/>
                    <a:pt x="1206598" y="258684"/>
                  </a:cubicBezTo>
                  <a:cubicBezTo>
                    <a:pt x="1189389" y="312215"/>
                    <a:pt x="1210662" y="355649"/>
                    <a:pt x="1239618" y="395908"/>
                  </a:cubicBezTo>
                  <a:cubicBezTo>
                    <a:pt x="1250413" y="410958"/>
                    <a:pt x="1261652" y="425880"/>
                    <a:pt x="1271241" y="441565"/>
                  </a:cubicBezTo>
                  <a:cubicBezTo>
                    <a:pt x="1285465" y="464933"/>
                    <a:pt x="1285718" y="492873"/>
                    <a:pt x="1272256" y="515035"/>
                  </a:cubicBezTo>
                  <a:cubicBezTo>
                    <a:pt x="1258032" y="538530"/>
                    <a:pt x="1237713" y="559485"/>
                    <a:pt x="1206788" y="553770"/>
                  </a:cubicBezTo>
                  <a:cubicBezTo>
                    <a:pt x="1190913" y="550849"/>
                    <a:pt x="1177006" y="554850"/>
                    <a:pt x="1162719" y="561453"/>
                  </a:cubicBezTo>
                  <a:cubicBezTo>
                    <a:pt x="1141129" y="571487"/>
                    <a:pt x="1122269" y="565073"/>
                    <a:pt x="1109379" y="544816"/>
                  </a:cubicBezTo>
                  <a:cubicBezTo>
                    <a:pt x="1088805" y="512495"/>
                    <a:pt x="1084995" y="473633"/>
                    <a:pt x="1080487" y="436676"/>
                  </a:cubicBezTo>
                  <a:cubicBezTo>
                    <a:pt x="1077502" y="411784"/>
                    <a:pt x="1048165" y="383335"/>
                    <a:pt x="1026384" y="396607"/>
                  </a:cubicBezTo>
                  <a:cubicBezTo>
                    <a:pt x="1000857" y="412101"/>
                    <a:pt x="971140" y="416864"/>
                    <a:pt x="947137" y="435342"/>
                  </a:cubicBezTo>
                  <a:cubicBezTo>
                    <a:pt x="945105" y="436929"/>
                    <a:pt x="942882" y="438327"/>
                    <a:pt x="940532" y="439342"/>
                  </a:cubicBezTo>
                  <a:cubicBezTo>
                    <a:pt x="921609" y="447788"/>
                    <a:pt x="873921" y="486015"/>
                    <a:pt x="865666" y="4993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="" xmlns:a16="http://schemas.microsoft.com/office/drawing/2014/main" id="{FA26DC8E-9E50-4E9F-8E44-92F53FA2F671}"/>
                </a:ext>
              </a:extLst>
            </p:cNvPr>
            <p:cNvSpPr/>
            <p:nvPr/>
          </p:nvSpPr>
          <p:spPr>
            <a:xfrm>
              <a:off x="8141747" y="4852074"/>
              <a:ext cx="1029232" cy="561095"/>
            </a:xfrm>
            <a:custGeom>
              <a:avLst/>
              <a:gdLst>
                <a:gd name="connsiteX0" fmla="*/ 613378 w 1029232"/>
                <a:gd name="connsiteY0" fmla="*/ 534275 h 561095"/>
                <a:gd name="connsiteX1" fmla="*/ 608425 w 1029232"/>
                <a:gd name="connsiteY1" fmla="*/ 559675 h 561095"/>
                <a:gd name="connsiteX2" fmla="*/ 589629 w 1029232"/>
                <a:gd name="connsiteY2" fmla="*/ 550404 h 561095"/>
                <a:gd name="connsiteX3" fmla="*/ 549560 w 1029232"/>
                <a:gd name="connsiteY3" fmla="*/ 524179 h 561095"/>
                <a:gd name="connsiteX4" fmla="*/ 530892 w 1029232"/>
                <a:gd name="connsiteY4" fmla="*/ 499922 h 561095"/>
                <a:gd name="connsiteX5" fmla="*/ 497998 w 1029232"/>
                <a:gd name="connsiteY5" fmla="*/ 462075 h 561095"/>
                <a:gd name="connsiteX6" fmla="*/ 426879 w 1029232"/>
                <a:gd name="connsiteY6" fmla="*/ 465123 h 561095"/>
                <a:gd name="connsiteX7" fmla="*/ 276321 w 1029232"/>
                <a:gd name="connsiteY7" fmla="*/ 503287 h 561095"/>
                <a:gd name="connsiteX8" fmla="*/ 186848 w 1029232"/>
                <a:gd name="connsiteY8" fmla="*/ 542467 h 561095"/>
                <a:gd name="connsiteX9" fmla="*/ 143669 w 1029232"/>
                <a:gd name="connsiteY9" fmla="*/ 504684 h 561095"/>
                <a:gd name="connsiteX10" fmla="*/ 92297 w 1029232"/>
                <a:gd name="connsiteY10" fmla="*/ 486840 h 561095"/>
                <a:gd name="connsiteX11" fmla="*/ 32 w 1029232"/>
                <a:gd name="connsiteY11" fmla="*/ 426960 h 561095"/>
                <a:gd name="connsiteX12" fmla="*/ 32480 w 1029232"/>
                <a:gd name="connsiteY12" fmla="*/ 391590 h 561095"/>
                <a:gd name="connsiteX13" fmla="*/ 66262 w 1029232"/>
                <a:gd name="connsiteY13" fmla="*/ 366761 h 561095"/>
                <a:gd name="connsiteX14" fmla="*/ 156242 w 1029232"/>
                <a:gd name="connsiteY14" fmla="*/ 395146 h 561095"/>
                <a:gd name="connsiteX15" fmla="*/ 242411 w 1029232"/>
                <a:gd name="connsiteY15" fmla="*/ 391082 h 561095"/>
                <a:gd name="connsiteX16" fmla="*/ 249079 w 1029232"/>
                <a:gd name="connsiteY16" fmla="*/ 377112 h 561095"/>
                <a:gd name="connsiteX17" fmla="*/ 392461 w 1029232"/>
                <a:gd name="connsiteY17" fmla="*/ 321485 h 561095"/>
                <a:gd name="connsiteX18" fmla="*/ 392461 w 1029232"/>
                <a:gd name="connsiteY18" fmla="*/ 321485 h 561095"/>
                <a:gd name="connsiteX19" fmla="*/ 443516 w 1029232"/>
                <a:gd name="connsiteY19" fmla="*/ 353236 h 561095"/>
                <a:gd name="connsiteX20" fmla="*/ 430308 w 1029232"/>
                <a:gd name="connsiteY20" fmla="*/ 297991 h 561095"/>
                <a:gd name="connsiteX21" fmla="*/ 443134 w 1029232"/>
                <a:gd name="connsiteY21" fmla="*/ 170228 h 561095"/>
                <a:gd name="connsiteX22" fmla="*/ 488918 w 1029232"/>
                <a:gd name="connsiteY22" fmla="*/ 141589 h 561095"/>
                <a:gd name="connsiteX23" fmla="*/ 567785 w 1029232"/>
                <a:gd name="connsiteY23" fmla="*/ 116951 h 561095"/>
                <a:gd name="connsiteX24" fmla="*/ 573627 w 1029232"/>
                <a:gd name="connsiteY24" fmla="*/ 102854 h 561095"/>
                <a:gd name="connsiteX25" fmla="*/ 740569 w 1029232"/>
                <a:gd name="connsiteY25" fmla="*/ 8239 h 561095"/>
                <a:gd name="connsiteX26" fmla="*/ 773334 w 1029232"/>
                <a:gd name="connsiteY26" fmla="*/ 10525 h 561095"/>
                <a:gd name="connsiteX27" fmla="*/ 813847 w 1029232"/>
                <a:gd name="connsiteY27" fmla="*/ 9699 h 561095"/>
                <a:gd name="connsiteX28" fmla="*/ 894112 w 1029232"/>
                <a:gd name="connsiteY28" fmla="*/ 77644 h 561095"/>
                <a:gd name="connsiteX29" fmla="*/ 900081 w 1029232"/>
                <a:gd name="connsiteY29" fmla="*/ 129207 h 561095"/>
                <a:gd name="connsiteX30" fmla="*/ 908526 w 1029232"/>
                <a:gd name="connsiteY30" fmla="*/ 201534 h 561095"/>
                <a:gd name="connsiteX31" fmla="*/ 954373 w 1029232"/>
                <a:gd name="connsiteY31" fmla="*/ 237983 h 561095"/>
                <a:gd name="connsiteX32" fmla="*/ 979075 w 1029232"/>
                <a:gd name="connsiteY32" fmla="*/ 293990 h 561095"/>
                <a:gd name="connsiteX33" fmla="*/ 980789 w 1029232"/>
                <a:gd name="connsiteY33" fmla="*/ 379588 h 561095"/>
                <a:gd name="connsiteX34" fmla="*/ 1015778 w 1029232"/>
                <a:gd name="connsiteY34" fmla="*/ 441184 h 561095"/>
                <a:gd name="connsiteX35" fmla="*/ 1028541 w 1029232"/>
                <a:gd name="connsiteY35" fmla="*/ 462647 h 561095"/>
                <a:gd name="connsiteX36" fmla="*/ 1011396 w 1029232"/>
                <a:gd name="connsiteY36" fmla="*/ 476617 h 561095"/>
                <a:gd name="connsiteX37" fmla="*/ 938054 w 1029232"/>
                <a:gd name="connsiteY37" fmla="*/ 437056 h 561095"/>
                <a:gd name="connsiteX38" fmla="*/ 917098 w 1029232"/>
                <a:gd name="connsiteY38" fmla="*/ 389241 h 561095"/>
                <a:gd name="connsiteX39" fmla="*/ 880269 w 1029232"/>
                <a:gd name="connsiteY39" fmla="*/ 370381 h 561095"/>
                <a:gd name="connsiteX40" fmla="*/ 875887 w 1029232"/>
                <a:gd name="connsiteY40" fmla="*/ 405814 h 561095"/>
                <a:gd name="connsiteX41" fmla="*/ 880078 w 1029232"/>
                <a:gd name="connsiteY41" fmla="*/ 452423 h 561095"/>
                <a:gd name="connsiteX42" fmla="*/ 819118 w 1029232"/>
                <a:gd name="connsiteY42" fmla="*/ 476934 h 561095"/>
                <a:gd name="connsiteX43" fmla="*/ 731806 w 1029232"/>
                <a:gd name="connsiteY43" fmla="*/ 510272 h 561095"/>
                <a:gd name="connsiteX44" fmla="*/ 676307 w 1029232"/>
                <a:gd name="connsiteY44" fmla="*/ 497826 h 561095"/>
                <a:gd name="connsiteX45" fmla="*/ 645827 w 1029232"/>
                <a:gd name="connsiteY45" fmla="*/ 488873 h 561095"/>
                <a:gd name="connsiteX46" fmla="*/ 598519 w 1029232"/>
                <a:gd name="connsiteY46" fmla="*/ 469505 h 561095"/>
                <a:gd name="connsiteX47" fmla="*/ 587533 w 1029232"/>
                <a:gd name="connsiteY47" fmla="*/ 461250 h 561095"/>
                <a:gd name="connsiteX48" fmla="*/ 613315 w 1029232"/>
                <a:gd name="connsiteY48" fmla="*/ 534211 h 56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29232" h="561095">
                  <a:moveTo>
                    <a:pt x="613378" y="534275"/>
                  </a:moveTo>
                  <a:cubicBezTo>
                    <a:pt x="613822" y="543292"/>
                    <a:pt x="618776" y="554151"/>
                    <a:pt x="608425" y="559675"/>
                  </a:cubicBezTo>
                  <a:cubicBezTo>
                    <a:pt x="600171" y="564120"/>
                    <a:pt x="593376" y="557326"/>
                    <a:pt x="589629" y="550404"/>
                  </a:cubicBezTo>
                  <a:cubicBezTo>
                    <a:pt x="580485" y="533577"/>
                    <a:pt x="567087" y="526274"/>
                    <a:pt x="549560" y="524179"/>
                  </a:cubicBezTo>
                  <a:cubicBezTo>
                    <a:pt x="537242" y="522718"/>
                    <a:pt x="527717" y="516114"/>
                    <a:pt x="530892" y="499922"/>
                  </a:cubicBezTo>
                  <a:cubicBezTo>
                    <a:pt x="536607" y="470521"/>
                    <a:pt x="517430" y="465060"/>
                    <a:pt x="497998" y="462075"/>
                  </a:cubicBezTo>
                  <a:cubicBezTo>
                    <a:pt x="474313" y="458392"/>
                    <a:pt x="450882" y="458075"/>
                    <a:pt x="426879" y="465123"/>
                  </a:cubicBezTo>
                  <a:cubicBezTo>
                    <a:pt x="377159" y="479601"/>
                    <a:pt x="327057" y="493508"/>
                    <a:pt x="276321" y="503287"/>
                  </a:cubicBezTo>
                  <a:cubicBezTo>
                    <a:pt x="243236" y="509700"/>
                    <a:pt x="222282" y="544689"/>
                    <a:pt x="186848" y="542467"/>
                  </a:cubicBezTo>
                  <a:cubicBezTo>
                    <a:pt x="172815" y="529576"/>
                    <a:pt x="153003" y="525448"/>
                    <a:pt x="143669" y="504684"/>
                  </a:cubicBezTo>
                  <a:cubicBezTo>
                    <a:pt x="133382" y="481824"/>
                    <a:pt x="123666" y="459662"/>
                    <a:pt x="92297" y="486840"/>
                  </a:cubicBezTo>
                  <a:cubicBezTo>
                    <a:pt x="72421" y="504112"/>
                    <a:pt x="1302" y="455281"/>
                    <a:pt x="32" y="426960"/>
                  </a:cubicBezTo>
                  <a:cubicBezTo>
                    <a:pt x="-984" y="404354"/>
                    <a:pt x="22510" y="404480"/>
                    <a:pt x="32480" y="391590"/>
                  </a:cubicBezTo>
                  <a:cubicBezTo>
                    <a:pt x="45434" y="386002"/>
                    <a:pt x="55721" y="376477"/>
                    <a:pt x="66262" y="366761"/>
                  </a:cubicBezTo>
                  <a:cubicBezTo>
                    <a:pt x="93186" y="342059"/>
                    <a:pt x="140621" y="357554"/>
                    <a:pt x="156242" y="395146"/>
                  </a:cubicBezTo>
                  <a:cubicBezTo>
                    <a:pt x="184880" y="434960"/>
                    <a:pt x="220059" y="433310"/>
                    <a:pt x="242411" y="391082"/>
                  </a:cubicBezTo>
                  <a:cubicBezTo>
                    <a:pt x="244888" y="386447"/>
                    <a:pt x="246031" y="377937"/>
                    <a:pt x="249079" y="377112"/>
                  </a:cubicBezTo>
                  <a:cubicBezTo>
                    <a:pt x="298863" y="364348"/>
                    <a:pt x="335121" y="311389"/>
                    <a:pt x="392461" y="321485"/>
                  </a:cubicBezTo>
                  <a:lnTo>
                    <a:pt x="392461" y="321485"/>
                  </a:lnTo>
                  <a:cubicBezTo>
                    <a:pt x="410305" y="332090"/>
                    <a:pt x="423831" y="367142"/>
                    <a:pt x="443516" y="353236"/>
                  </a:cubicBezTo>
                  <a:cubicBezTo>
                    <a:pt x="465614" y="337615"/>
                    <a:pt x="438246" y="313929"/>
                    <a:pt x="430308" y="297991"/>
                  </a:cubicBezTo>
                  <a:cubicBezTo>
                    <a:pt x="406305" y="250302"/>
                    <a:pt x="408909" y="211503"/>
                    <a:pt x="443134" y="170228"/>
                  </a:cubicBezTo>
                  <a:cubicBezTo>
                    <a:pt x="456978" y="153464"/>
                    <a:pt x="468598" y="142288"/>
                    <a:pt x="488918" y="141589"/>
                  </a:cubicBezTo>
                  <a:cubicBezTo>
                    <a:pt x="517112" y="140637"/>
                    <a:pt x="543465" y="132572"/>
                    <a:pt x="567785" y="116951"/>
                  </a:cubicBezTo>
                  <a:cubicBezTo>
                    <a:pt x="568103" y="111427"/>
                    <a:pt x="568928" y="105140"/>
                    <a:pt x="573627" y="102854"/>
                  </a:cubicBezTo>
                  <a:cubicBezTo>
                    <a:pt x="631031" y="74850"/>
                    <a:pt x="678846" y="27479"/>
                    <a:pt x="740569" y="8239"/>
                  </a:cubicBezTo>
                  <a:cubicBezTo>
                    <a:pt x="751998" y="4683"/>
                    <a:pt x="762730" y="5318"/>
                    <a:pt x="773334" y="10525"/>
                  </a:cubicBezTo>
                  <a:cubicBezTo>
                    <a:pt x="786670" y="364"/>
                    <a:pt x="800449" y="-6557"/>
                    <a:pt x="813847" y="9699"/>
                  </a:cubicBezTo>
                  <a:cubicBezTo>
                    <a:pt x="836834" y="37576"/>
                    <a:pt x="865092" y="58023"/>
                    <a:pt x="894112" y="77644"/>
                  </a:cubicBezTo>
                  <a:cubicBezTo>
                    <a:pt x="915258" y="91932"/>
                    <a:pt x="920464" y="105902"/>
                    <a:pt x="900081" y="129207"/>
                  </a:cubicBezTo>
                  <a:cubicBezTo>
                    <a:pt x="870871" y="162544"/>
                    <a:pt x="874236" y="175625"/>
                    <a:pt x="908526" y="201534"/>
                  </a:cubicBezTo>
                  <a:cubicBezTo>
                    <a:pt x="924083" y="213281"/>
                    <a:pt x="938562" y="226743"/>
                    <a:pt x="954373" y="237983"/>
                  </a:cubicBezTo>
                  <a:cubicBezTo>
                    <a:pt x="973550" y="251635"/>
                    <a:pt x="979329" y="270495"/>
                    <a:pt x="979075" y="293990"/>
                  </a:cubicBezTo>
                  <a:cubicBezTo>
                    <a:pt x="978758" y="322502"/>
                    <a:pt x="981615" y="351077"/>
                    <a:pt x="980789" y="379588"/>
                  </a:cubicBezTo>
                  <a:cubicBezTo>
                    <a:pt x="979964" y="409179"/>
                    <a:pt x="991394" y="429182"/>
                    <a:pt x="1015778" y="441184"/>
                  </a:cubicBezTo>
                  <a:cubicBezTo>
                    <a:pt x="1024731" y="445565"/>
                    <a:pt x="1031462" y="450899"/>
                    <a:pt x="1028541" y="462647"/>
                  </a:cubicBezTo>
                  <a:cubicBezTo>
                    <a:pt x="1026319" y="471791"/>
                    <a:pt x="1018889" y="474140"/>
                    <a:pt x="1011396" y="476617"/>
                  </a:cubicBezTo>
                  <a:cubicBezTo>
                    <a:pt x="977487" y="487729"/>
                    <a:pt x="952532" y="474077"/>
                    <a:pt x="938054" y="437056"/>
                  </a:cubicBezTo>
                  <a:cubicBezTo>
                    <a:pt x="931704" y="420800"/>
                    <a:pt x="923639" y="405369"/>
                    <a:pt x="917098" y="389241"/>
                  </a:cubicBezTo>
                  <a:cubicBezTo>
                    <a:pt x="909733" y="371079"/>
                    <a:pt x="895826" y="363713"/>
                    <a:pt x="880269" y="370381"/>
                  </a:cubicBezTo>
                  <a:cubicBezTo>
                    <a:pt x="864203" y="377239"/>
                    <a:pt x="870680" y="393685"/>
                    <a:pt x="875887" y="405814"/>
                  </a:cubicBezTo>
                  <a:cubicBezTo>
                    <a:pt x="882491" y="421181"/>
                    <a:pt x="888143" y="435850"/>
                    <a:pt x="880078" y="452423"/>
                  </a:cubicBezTo>
                  <a:cubicBezTo>
                    <a:pt x="859759" y="460615"/>
                    <a:pt x="839438" y="468743"/>
                    <a:pt x="819118" y="476934"/>
                  </a:cubicBezTo>
                  <a:cubicBezTo>
                    <a:pt x="785336" y="473696"/>
                    <a:pt x="760508" y="498207"/>
                    <a:pt x="731806" y="510272"/>
                  </a:cubicBezTo>
                  <a:cubicBezTo>
                    <a:pt x="709327" y="519670"/>
                    <a:pt x="690150" y="530973"/>
                    <a:pt x="676307" y="497826"/>
                  </a:cubicBezTo>
                  <a:cubicBezTo>
                    <a:pt x="670655" y="484300"/>
                    <a:pt x="656748" y="489190"/>
                    <a:pt x="645827" y="488873"/>
                  </a:cubicBezTo>
                  <a:cubicBezTo>
                    <a:pt x="627793" y="488618"/>
                    <a:pt x="611791" y="482903"/>
                    <a:pt x="598519" y="469505"/>
                  </a:cubicBezTo>
                  <a:cubicBezTo>
                    <a:pt x="594010" y="467790"/>
                    <a:pt x="592868" y="460805"/>
                    <a:pt x="587533" y="461250"/>
                  </a:cubicBezTo>
                  <a:cubicBezTo>
                    <a:pt x="605948" y="482014"/>
                    <a:pt x="616744" y="505255"/>
                    <a:pt x="613315" y="5342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="" xmlns:a16="http://schemas.microsoft.com/office/drawing/2014/main" id="{897650A1-67EC-4E9A-821F-5636A1F430C0}"/>
                </a:ext>
              </a:extLst>
            </p:cNvPr>
            <p:cNvSpPr/>
            <p:nvPr/>
          </p:nvSpPr>
          <p:spPr>
            <a:xfrm>
              <a:off x="8213534" y="5950438"/>
              <a:ext cx="884618" cy="977168"/>
            </a:xfrm>
            <a:custGeom>
              <a:avLst/>
              <a:gdLst>
                <a:gd name="connsiteX0" fmla="*/ 252285 w 884618"/>
                <a:gd name="connsiteY0" fmla="*/ 139622 h 977168"/>
                <a:gd name="connsiteX1" fmla="*/ 290259 w 884618"/>
                <a:gd name="connsiteY1" fmla="*/ 164196 h 977168"/>
                <a:gd name="connsiteX2" fmla="*/ 320866 w 884618"/>
                <a:gd name="connsiteY2" fmla="*/ 196899 h 977168"/>
                <a:gd name="connsiteX3" fmla="*/ 386842 w 884618"/>
                <a:gd name="connsiteY3" fmla="*/ 233157 h 977168"/>
                <a:gd name="connsiteX4" fmla="*/ 444309 w 884618"/>
                <a:gd name="connsiteY4" fmla="*/ 326884 h 977168"/>
                <a:gd name="connsiteX5" fmla="*/ 461899 w 884618"/>
                <a:gd name="connsiteY5" fmla="*/ 376732 h 977168"/>
                <a:gd name="connsiteX6" fmla="*/ 458915 w 884618"/>
                <a:gd name="connsiteY6" fmla="*/ 424674 h 977168"/>
                <a:gd name="connsiteX7" fmla="*/ 400368 w 884618"/>
                <a:gd name="connsiteY7" fmla="*/ 422642 h 977168"/>
                <a:gd name="connsiteX8" fmla="*/ 390081 w 884618"/>
                <a:gd name="connsiteY8" fmla="*/ 400989 h 977168"/>
                <a:gd name="connsiteX9" fmla="*/ 345313 w 884618"/>
                <a:gd name="connsiteY9" fmla="*/ 305611 h 977168"/>
                <a:gd name="connsiteX10" fmla="*/ 266573 w 884618"/>
                <a:gd name="connsiteY10" fmla="*/ 234682 h 977168"/>
                <a:gd name="connsiteX11" fmla="*/ 275527 w 884618"/>
                <a:gd name="connsiteY11" fmla="*/ 275893 h 977168"/>
                <a:gd name="connsiteX12" fmla="*/ 290703 w 884618"/>
                <a:gd name="connsiteY12" fmla="*/ 340854 h 977168"/>
                <a:gd name="connsiteX13" fmla="*/ 325882 w 884618"/>
                <a:gd name="connsiteY13" fmla="*/ 456170 h 977168"/>
                <a:gd name="connsiteX14" fmla="*/ 324803 w 884618"/>
                <a:gd name="connsiteY14" fmla="*/ 537324 h 977168"/>
                <a:gd name="connsiteX15" fmla="*/ 363474 w 884618"/>
                <a:gd name="connsiteY15" fmla="*/ 548881 h 977168"/>
                <a:gd name="connsiteX16" fmla="*/ 363919 w 884618"/>
                <a:gd name="connsiteY16" fmla="*/ 476554 h 977168"/>
                <a:gd name="connsiteX17" fmla="*/ 398272 w 884618"/>
                <a:gd name="connsiteY17" fmla="*/ 433310 h 977168"/>
                <a:gd name="connsiteX18" fmla="*/ 451993 w 884618"/>
                <a:gd name="connsiteY18" fmla="*/ 470077 h 977168"/>
                <a:gd name="connsiteX19" fmla="*/ 455803 w 884618"/>
                <a:gd name="connsiteY19" fmla="*/ 528561 h 977168"/>
                <a:gd name="connsiteX20" fmla="*/ 512191 w 884618"/>
                <a:gd name="connsiteY20" fmla="*/ 495985 h 977168"/>
                <a:gd name="connsiteX21" fmla="*/ 549339 w 884618"/>
                <a:gd name="connsiteY21" fmla="*/ 524306 h 977168"/>
                <a:gd name="connsiteX22" fmla="*/ 486284 w 884618"/>
                <a:gd name="connsiteY22" fmla="*/ 581647 h 977168"/>
                <a:gd name="connsiteX23" fmla="*/ 458026 w 884618"/>
                <a:gd name="connsiteY23" fmla="*/ 597776 h 977168"/>
                <a:gd name="connsiteX24" fmla="*/ 437197 w 884618"/>
                <a:gd name="connsiteY24" fmla="*/ 639242 h 977168"/>
                <a:gd name="connsiteX25" fmla="*/ 562356 w 884618"/>
                <a:gd name="connsiteY25" fmla="*/ 748780 h 977168"/>
                <a:gd name="connsiteX26" fmla="*/ 617792 w 884618"/>
                <a:gd name="connsiteY26" fmla="*/ 773545 h 977168"/>
                <a:gd name="connsiteX27" fmla="*/ 830897 w 884618"/>
                <a:gd name="connsiteY27" fmla="*/ 826250 h 977168"/>
                <a:gd name="connsiteX28" fmla="*/ 884619 w 884618"/>
                <a:gd name="connsiteY28" fmla="*/ 859778 h 977168"/>
                <a:gd name="connsiteX29" fmla="*/ 884619 w 884618"/>
                <a:gd name="connsiteY29" fmla="*/ 867970 h 977168"/>
                <a:gd name="connsiteX30" fmla="*/ 807403 w 884618"/>
                <a:gd name="connsiteY30" fmla="*/ 881241 h 977168"/>
                <a:gd name="connsiteX31" fmla="*/ 770319 w 884618"/>
                <a:gd name="connsiteY31" fmla="*/ 900673 h 977168"/>
                <a:gd name="connsiteX32" fmla="*/ 770319 w 884618"/>
                <a:gd name="connsiteY32" fmla="*/ 900673 h 977168"/>
                <a:gd name="connsiteX33" fmla="*/ 723836 w 884618"/>
                <a:gd name="connsiteY33" fmla="*/ 934201 h 977168"/>
                <a:gd name="connsiteX34" fmla="*/ 671894 w 884618"/>
                <a:gd name="connsiteY34" fmla="*/ 961887 h 977168"/>
                <a:gd name="connsiteX35" fmla="*/ 587502 w 884618"/>
                <a:gd name="connsiteY35" fmla="*/ 957950 h 977168"/>
                <a:gd name="connsiteX36" fmla="*/ 448691 w 884618"/>
                <a:gd name="connsiteY36" fmla="*/ 943154 h 977168"/>
                <a:gd name="connsiteX37" fmla="*/ 427990 w 884618"/>
                <a:gd name="connsiteY37" fmla="*/ 911213 h 977168"/>
                <a:gd name="connsiteX38" fmla="*/ 423037 w 884618"/>
                <a:gd name="connsiteY38" fmla="*/ 781038 h 977168"/>
                <a:gd name="connsiteX39" fmla="*/ 399859 w 884618"/>
                <a:gd name="connsiteY39" fmla="*/ 658228 h 977168"/>
                <a:gd name="connsiteX40" fmla="*/ 383731 w 884618"/>
                <a:gd name="connsiteY40" fmla="*/ 645973 h 977168"/>
                <a:gd name="connsiteX41" fmla="*/ 355092 w 884618"/>
                <a:gd name="connsiteY41" fmla="*/ 636956 h 977168"/>
                <a:gd name="connsiteX42" fmla="*/ 311150 w 884618"/>
                <a:gd name="connsiteY42" fmla="*/ 608190 h 977168"/>
                <a:gd name="connsiteX43" fmla="*/ 262890 w 884618"/>
                <a:gd name="connsiteY43" fmla="*/ 692137 h 977168"/>
                <a:gd name="connsiteX44" fmla="*/ 293815 w 884618"/>
                <a:gd name="connsiteY44" fmla="*/ 739191 h 977168"/>
                <a:gd name="connsiteX45" fmla="*/ 322326 w 884618"/>
                <a:gd name="connsiteY45" fmla="*/ 782752 h 977168"/>
                <a:gd name="connsiteX46" fmla="*/ 365887 w 884618"/>
                <a:gd name="connsiteY46" fmla="*/ 822313 h 977168"/>
                <a:gd name="connsiteX47" fmla="*/ 404051 w 884618"/>
                <a:gd name="connsiteY47" fmla="*/ 847840 h 977168"/>
                <a:gd name="connsiteX48" fmla="*/ 365379 w 884618"/>
                <a:gd name="connsiteY48" fmla="*/ 867716 h 977168"/>
                <a:gd name="connsiteX49" fmla="*/ 320993 w 884618"/>
                <a:gd name="connsiteY49" fmla="*/ 843141 h 977168"/>
                <a:gd name="connsiteX50" fmla="*/ 240221 w 884618"/>
                <a:gd name="connsiteY50" fmla="*/ 778435 h 977168"/>
                <a:gd name="connsiteX51" fmla="*/ 213234 w 884618"/>
                <a:gd name="connsiteY51" fmla="*/ 686042 h 977168"/>
                <a:gd name="connsiteX52" fmla="*/ 180340 w 884618"/>
                <a:gd name="connsiteY52" fmla="*/ 528497 h 977168"/>
                <a:gd name="connsiteX53" fmla="*/ 174054 w 884618"/>
                <a:gd name="connsiteY53" fmla="*/ 512051 h 977168"/>
                <a:gd name="connsiteX54" fmla="*/ 188278 w 884618"/>
                <a:gd name="connsiteY54" fmla="*/ 458012 h 977168"/>
                <a:gd name="connsiteX55" fmla="*/ 179197 w 884618"/>
                <a:gd name="connsiteY55" fmla="*/ 398258 h 977168"/>
                <a:gd name="connsiteX56" fmla="*/ 154369 w 884618"/>
                <a:gd name="connsiteY56" fmla="*/ 291133 h 977168"/>
                <a:gd name="connsiteX57" fmla="*/ 123254 w 884618"/>
                <a:gd name="connsiteY57" fmla="*/ 255319 h 977168"/>
                <a:gd name="connsiteX58" fmla="*/ 67564 w 884618"/>
                <a:gd name="connsiteY58" fmla="*/ 197026 h 977168"/>
                <a:gd name="connsiteX59" fmla="*/ 14669 w 884618"/>
                <a:gd name="connsiteY59" fmla="*/ 86281 h 977168"/>
                <a:gd name="connsiteX60" fmla="*/ 0 w 884618"/>
                <a:gd name="connsiteY60" fmla="*/ 57516 h 977168"/>
                <a:gd name="connsiteX61" fmla="*/ 6985 w 884618"/>
                <a:gd name="connsiteY61" fmla="*/ 9446 h 977168"/>
                <a:gd name="connsiteX62" fmla="*/ 15431 w 884618"/>
                <a:gd name="connsiteY62" fmla="*/ 48 h 977168"/>
                <a:gd name="connsiteX63" fmla="*/ 116269 w 884618"/>
                <a:gd name="connsiteY63" fmla="*/ 64691 h 977168"/>
                <a:gd name="connsiteX64" fmla="*/ 191326 w 884618"/>
                <a:gd name="connsiteY64" fmla="*/ 108252 h 977168"/>
                <a:gd name="connsiteX65" fmla="*/ 252222 w 884618"/>
                <a:gd name="connsiteY65" fmla="*/ 139494 h 97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4618" h="977168">
                  <a:moveTo>
                    <a:pt x="252285" y="139622"/>
                  </a:moveTo>
                  <a:cubicBezTo>
                    <a:pt x="264922" y="147813"/>
                    <a:pt x="277622" y="156005"/>
                    <a:pt x="290259" y="164196"/>
                  </a:cubicBezTo>
                  <a:cubicBezTo>
                    <a:pt x="300482" y="175055"/>
                    <a:pt x="310642" y="185977"/>
                    <a:pt x="320866" y="196899"/>
                  </a:cubicBezTo>
                  <a:cubicBezTo>
                    <a:pt x="339979" y="214806"/>
                    <a:pt x="365443" y="224966"/>
                    <a:pt x="386842" y="233157"/>
                  </a:cubicBezTo>
                  <a:cubicBezTo>
                    <a:pt x="432181" y="250493"/>
                    <a:pt x="437261" y="289165"/>
                    <a:pt x="444309" y="326884"/>
                  </a:cubicBezTo>
                  <a:cubicBezTo>
                    <a:pt x="447802" y="345489"/>
                    <a:pt x="451104" y="362762"/>
                    <a:pt x="461899" y="376732"/>
                  </a:cubicBezTo>
                  <a:cubicBezTo>
                    <a:pt x="475869" y="394829"/>
                    <a:pt x="477203" y="411149"/>
                    <a:pt x="458915" y="424674"/>
                  </a:cubicBezTo>
                  <a:cubicBezTo>
                    <a:pt x="439738" y="438898"/>
                    <a:pt x="418973" y="442137"/>
                    <a:pt x="400368" y="422642"/>
                  </a:cubicBezTo>
                  <a:cubicBezTo>
                    <a:pt x="395034" y="417054"/>
                    <a:pt x="394653" y="407275"/>
                    <a:pt x="390081" y="400989"/>
                  </a:cubicBezTo>
                  <a:cubicBezTo>
                    <a:pt x="368618" y="371969"/>
                    <a:pt x="373888" y="323455"/>
                    <a:pt x="345313" y="305611"/>
                  </a:cubicBezTo>
                  <a:cubicBezTo>
                    <a:pt x="315087" y="286752"/>
                    <a:pt x="293751" y="259447"/>
                    <a:pt x="266573" y="234682"/>
                  </a:cubicBezTo>
                  <a:cubicBezTo>
                    <a:pt x="255715" y="254367"/>
                    <a:pt x="268415" y="265035"/>
                    <a:pt x="275527" y="275893"/>
                  </a:cubicBezTo>
                  <a:cubicBezTo>
                    <a:pt x="288608" y="295769"/>
                    <a:pt x="293307" y="315898"/>
                    <a:pt x="290703" y="340854"/>
                  </a:cubicBezTo>
                  <a:cubicBezTo>
                    <a:pt x="286195" y="383907"/>
                    <a:pt x="283782" y="424801"/>
                    <a:pt x="325882" y="456170"/>
                  </a:cubicBezTo>
                  <a:cubicBezTo>
                    <a:pt x="351410" y="475220"/>
                    <a:pt x="339217" y="510273"/>
                    <a:pt x="324803" y="537324"/>
                  </a:cubicBezTo>
                  <a:cubicBezTo>
                    <a:pt x="335597" y="549707"/>
                    <a:pt x="349250" y="544753"/>
                    <a:pt x="363474" y="548881"/>
                  </a:cubicBezTo>
                  <a:cubicBezTo>
                    <a:pt x="369253" y="524370"/>
                    <a:pt x="362966" y="500240"/>
                    <a:pt x="363919" y="476554"/>
                  </a:cubicBezTo>
                  <a:cubicBezTo>
                    <a:pt x="364934" y="452361"/>
                    <a:pt x="371158" y="432485"/>
                    <a:pt x="398272" y="433310"/>
                  </a:cubicBezTo>
                  <a:cubicBezTo>
                    <a:pt x="422529" y="434009"/>
                    <a:pt x="447548" y="436422"/>
                    <a:pt x="451993" y="470077"/>
                  </a:cubicBezTo>
                  <a:cubicBezTo>
                    <a:pt x="454470" y="488683"/>
                    <a:pt x="461010" y="507225"/>
                    <a:pt x="455803" y="528561"/>
                  </a:cubicBezTo>
                  <a:cubicBezTo>
                    <a:pt x="475806" y="518274"/>
                    <a:pt x="493268" y="505510"/>
                    <a:pt x="512191" y="495985"/>
                  </a:cubicBezTo>
                  <a:cubicBezTo>
                    <a:pt x="536067" y="484047"/>
                    <a:pt x="550990" y="496430"/>
                    <a:pt x="549339" y="524306"/>
                  </a:cubicBezTo>
                  <a:cubicBezTo>
                    <a:pt x="523431" y="537133"/>
                    <a:pt x="505651" y="560756"/>
                    <a:pt x="486284" y="581647"/>
                  </a:cubicBezTo>
                  <a:cubicBezTo>
                    <a:pt x="477584" y="591045"/>
                    <a:pt x="470409" y="598602"/>
                    <a:pt x="458026" y="597776"/>
                  </a:cubicBezTo>
                  <a:cubicBezTo>
                    <a:pt x="422973" y="595427"/>
                    <a:pt x="421386" y="614731"/>
                    <a:pt x="437197" y="639242"/>
                  </a:cubicBezTo>
                  <a:cubicBezTo>
                    <a:pt x="468821" y="688264"/>
                    <a:pt x="494157" y="745287"/>
                    <a:pt x="562356" y="748780"/>
                  </a:cubicBezTo>
                  <a:cubicBezTo>
                    <a:pt x="581152" y="749733"/>
                    <a:pt x="598932" y="766052"/>
                    <a:pt x="617792" y="773545"/>
                  </a:cubicBezTo>
                  <a:cubicBezTo>
                    <a:pt x="686626" y="800850"/>
                    <a:pt x="760921" y="803263"/>
                    <a:pt x="830897" y="826250"/>
                  </a:cubicBezTo>
                  <a:cubicBezTo>
                    <a:pt x="852107" y="833236"/>
                    <a:pt x="872046" y="838569"/>
                    <a:pt x="884619" y="859778"/>
                  </a:cubicBezTo>
                  <a:cubicBezTo>
                    <a:pt x="884619" y="862509"/>
                    <a:pt x="884619" y="865239"/>
                    <a:pt x="884619" y="867970"/>
                  </a:cubicBezTo>
                  <a:cubicBezTo>
                    <a:pt x="860108" y="880479"/>
                    <a:pt x="834200" y="886258"/>
                    <a:pt x="807403" y="881241"/>
                  </a:cubicBezTo>
                  <a:cubicBezTo>
                    <a:pt x="789560" y="877876"/>
                    <a:pt x="778573" y="885178"/>
                    <a:pt x="770319" y="900673"/>
                  </a:cubicBezTo>
                  <a:lnTo>
                    <a:pt x="770319" y="900673"/>
                  </a:lnTo>
                  <a:cubicBezTo>
                    <a:pt x="762762" y="924486"/>
                    <a:pt x="752856" y="941885"/>
                    <a:pt x="723836" y="934201"/>
                  </a:cubicBezTo>
                  <a:cubicBezTo>
                    <a:pt x="701358" y="928232"/>
                    <a:pt x="687451" y="948488"/>
                    <a:pt x="671894" y="961887"/>
                  </a:cubicBezTo>
                  <a:cubicBezTo>
                    <a:pt x="643192" y="973126"/>
                    <a:pt x="614299" y="991605"/>
                    <a:pt x="587502" y="957950"/>
                  </a:cubicBezTo>
                  <a:cubicBezTo>
                    <a:pt x="540957" y="956743"/>
                    <a:pt x="496760" y="934138"/>
                    <a:pt x="448691" y="943154"/>
                  </a:cubicBezTo>
                  <a:cubicBezTo>
                    <a:pt x="430213" y="946647"/>
                    <a:pt x="428308" y="926390"/>
                    <a:pt x="427990" y="911213"/>
                  </a:cubicBezTo>
                  <a:cubicBezTo>
                    <a:pt x="427165" y="867716"/>
                    <a:pt x="422402" y="823964"/>
                    <a:pt x="423037" y="781038"/>
                  </a:cubicBezTo>
                  <a:cubicBezTo>
                    <a:pt x="423735" y="736842"/>
                    <a:pt x="398145" y="701028"/>
                    <a:pt x="399859" y="658228"/>
                  </a:cubicBezTo>
                  <a:cubicBezTo>
                    <a:pt x="400304" y="646989"/>
                    <a:pt x="391732" y="645973"/>
                    <a:pt x="383731" y="645973"/>
                  </a:cubicBezTo>
                  <a:cubicBezTo>
                    <a:pt x="373317" y="645973"/>
                    <a:pt x="363919" y="643242"/>
                    <a:pt x="355092" y="636956"/>
                  </a:cubicBezTo>
                  <a:cubicBezTo>
                    <a:pt x="340106" y="626161"/>
                    <a:pt x="325501" y="592824"/>
                    <a:pt x="311150" y="608190"/>
                  </a:cubicBezTo>
                  <a:cubicBezTo>
                    <a:pt x="290513" y="630415"/>
                    <a:pt x="266192" y="656450"/>
                    <a:pt x="262890" y="692137"/>
                  </a:cubicBezTo>
                  <a:cubicBezTo>
                    <a:pt x="260668" y="715950"/>
                    <a:pt x="276734" y="730301"/>
                    <a:pt x="293815" y="739191"/>
                  </a:cubicBezTo>
                  <a:cubicBezTo>
                    <a:pt x="312039" y="748716"/>
                    <a:pt x="319786" y="761607"/>
                    <a:pt x="322326" y="782752"/>
                  </a:cubicBezTo>
                  <a:cubicBezTo>
                    <a:pt x="325374" y="808407"/>
                    <a:pt x="338836" y="825933"/>
                    <a:pt x="365887" y="822313"/>
                  </a:cubicBezTo>
                  <a:cubicBezTo>
                    <a:pt x="385890" y="819583"/>
                    <a:pt x="404749" y="822123"/>
                    <a:pt x="404051" y="847840"/>
                  </a:cubicBezTo>
                  <a:cubicBezTo>
                    <a:pt x="403289" y="874384"/>
                    <a:pt x="380174" y="864732"/>
                    <a:pt x="365379" y="867716"/>
                  </a:cubicBezTo>
                  <a:cubicBezTo>
                    <a:pt x="344551" y="871907"/>
                    <a:pt x="332677" y="857810"/>
                    <a:pt x="320993" y="843141"/>
                  </a:cubicBezTo>
                  <a:cubicBezTo>
                    <a:pt x="278829" y="843650"/>
                    <a:pt x="257366" y="812090"/>
                    <a:pt x="240221" y="778435"/>
                  </a:cubicBezTo>
                  <a:cubicBezTo>
                    <a:pt x="225870" y="750113"/>
                    <a:pt x="218249" y="718173"/>
                    <a:pt x="213234" y="686042"/>
                  </a:cubicBezTo>
                  <a:cubicBezTo>
                    <a:pt x="217424" y="629971"/>
                    <a:pt x="209486" y="576694"/>
                    <a:pt x="180340" y="528497"/>
                  </a:cubicBezTo>
                  <a:cubicBezTo>
                    <a:pt x="177673" y="523227"/>
                    <a:pt x="175134" y="518020"/>
                    <a:pt x="174054" y="512051"/>
                  </a:cubicBezTo>
                  <a:cubicBezTo>
                    <a:pt x="172593" y="492302"/>
                    <a:pt x="186055" y="477253"/>
                    <a:pt x="188278" y="458012"/>
                  </a:cubicBezTo>
                  <a:cubicBezTo>
                    <a:pt x="190754" y="436232"/>
                    <a:pt x="188023" y="419531"/>
                    <a:pt x="179197" y="398258"/>
                  </a:cubicBezTo>
                  <a:cubicBezTo>
                    <a:pt x="165545" y="365365"/>
                    <a:pt x="163322" y="326947"/>
                    <a:pt x="154369" y="291133"/>
                  </a:cubicBezTo>
                  <a:cubicBezTo>
                    <a:pt x="149034" y="269797"/>
                    <a:pt x="145669" y="257669"/>
                    <a:pt x="123254" y="255319"/>
                  </a:cubicBezTo>
                  <a:cubicBezTo>
                    <a:pt x="91440" y="252017"/>
                    <a:pt x="72517" y="225601"/>
                    <a:pt x="67564" y="197026"/>
                  </a:cubicBezTo>
                  <a:cubicBezTo>
                    <a:pt x="59881" y="153211"/>
                    <a:pt x="48006" y="114666"/>
                    <a:pt x="14669" y="86281"/>
                  </a:cubicBezTo>
                  <a:cubicBezTo>
                    <a:pt x="7810" y="77772"/>
                    <a:pt x="127" y="69898"/>
                    <a:pt x="0" y="57516"/>
                  </a:cubicBezTo>
                  <a:cubicBezTo>
                    <a:pt x="4128" y="41768"/>
                    <a:pt x="318" y="24686"/>
                    <a:pt x="6985" y="9446"/>
                  </a:cubicBezTo>
                  <a:cubicBezTo>
                    <a:pt x="8954" y="5445"/>
                    <a:pt x="11811" y="2270"/>
                    <a:pt x="15431" y="48"/>
                  </a:cubicBezTo>
                  <a:cubicBezTo>
                    <a:pt x="61595" y="-1540"/>
                    <a:pt x="87503" y="36624"/>
                    <a:pt x="116269" y="64691"/>
                  </a:cubicBezTo>
                  <a:cubicBezTo>
                    <a:pt x="139002" y="86916"/>
                    <a:pt x="161672" y="102919"/>
                    <a:pt x="191326" y="108252"/>
                  </a:cubicBezTo>
                  <a:cubicBezTo>
                    <a:pt x="214440" y="112380"/>
                    <a:pt x="234633" y="123048"/>
                    <a:pt x="252222" y="13949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="" xmlns:a16="http://schemas.microsoft.com/office/drawing/2014/main" id="{BF1A6484-55B0-449F-874E-E308AF8D190E}"/>
                </a:ext>
              </a:extLst>
            </p:cNvPr>
            <p:cNvSpPr/>
            <p:nvPr/>
          </p:nvSpPr>
          <p:spPr>
            <a:xfrm>
              <a:off x="8489876" y="5546860"/>
              <a:ext cx="881240" cy="371304"/>
            </a:xfrm>
            <a:custGeom>
              <a:avLst/>
              <a:gdLst>
                <a:gd name="connsiteX0" fmla="*/ 13980 w 881240"/>
                <a:gd name="connsiteY0" fmla="*/ 240430 h 371304"/>
                <a:gd name="connsiteX1" fmla="*/ 645 w 881240"/>
                <a:gd name="connsiteY1" fmla="*/ 198139 h 371304"/>
                <a:gd name="connsiteX2" fmla="*/ 28903 w 881240"/>
                <a:gd name="connsiteY2" fmla="*/ 161372 h 371304"/>
                <a:gd name="connsiteX3" fmla="*/ 166126 w 881240"/>
                <a:gd name="connsiteY3" fmla="*/ 115652 h 371304"/>
                <a:gd name="connsiteX4" fmla="*/ 228483 w 881240"/>
                <a:gd name="connsiteY4" fmla="*/ 130829 h 371304"/>
                <a:gd name="connsiteX5" fmla="*/ 247342 w 881240"/>
                <a:gd name="connsiteY5" fmla="*/ 134575 h 371304"/>
                <a:gd name="connsiteX6" fmla="*/ 290713 w 881240"/>
                <a:gd name="connsiteY6" fmla="*/ 150768 h 371304"/>
                <a:gd name="connsiteX7" fmla="*/ 274140 w 881240"/>
                <a:gd name="connsiteY7" fmla="*/ 166389 h 371304"/>
                <a:gd name="connsiteX8" fmla="*/ 252740 w 881240"/>
                <a:gd name="connsiteY8" fmla="*/ 203219 h 371304"/>
                <a:gd name="connsiteX9" fmla="*/ 259852 w 881240"/>
                <a:gd name="connsiteY9" fmla="*/ 238970 h 371304"/>
                <a:gd name="connsiteX10" fmla="*/ 319034 w 881240"/>
                <a:gd name="connsiteY10" fmla="*/ 273768 h 371304"/>
                <a:gd name="connsiteX11" fmla="*/ 344688 w 881240"/>
                <a:gd name="connsiteY11" fmla="*/ 269259 h 371304"/>
                <a:gd name="connsiteX12" fmla="*/ 406283 w 881240"/>
                <a:gd name="connsiteY12" fmla="*/ 239414 h 371304"/>
                <a:gd name="connsiteX13" fmla="*/ 380375 w 881240"/>
                <a:gd name="connsiteY13" fmla="*/ 159848 h 371304"/>
                <a:gd name="connsiteX14" fmla="*/ 343228 w 881240"/>
                <a:gd name="connsiteY14" fmla="*/ 130321 h 371304"/>
                <a:gd name="connsiteX15" fmla="*/ 341513 w 881240"/>
                <a:gd name="connsiteY15" fmla="*/ 3130 h 371304"/>
                <a:gd name="connsiteX16" fmla="*/ 363929 w 881240"/>
                <a:gd name="connsiteY16" fmla="*/ 5733 h 371304"/>
                <a:gd name="connsiteX17" fmla="*/ 424444 w 881240"/>
                <a:gd name="connsiteY17" fmla="*/ 46691 h 371304"/>
                <a:gd name="connsiteX18" fmla="*/ 441906 w 881240"/>
                <a:gd name="connsiteY18" fmla="*/ 85744 h 371304"/>
                <a:gd name="connsiteX19" fmla="*/ 448193 w 881240"/>
                <a:gd name="connsiteY19" fmla="*/ 183216 h 371304"/>
                <a:gd name="connsiteX20" fmla="*/ 528965 w 881240"/>
                <a:gd name="connsiteY20" fmla="*/ 300692 h 371304"/>
                <a:gd name="connsiteX21" fmla="*/ 585670 w 881240"/>
                <a:gd name="connsiteY21" fmla="*/ 294215 h 371304"/>
                <a:gd name="connsiteX22" fmla="*/ 608594 w 881240"/>
                <a:gd name="connsiteY22" fmla="*/ 261766 h 371304"/>
                <a:gd name="connsiteX23" fmla="*/ 682444 w 881240"/>
                <a:gd name="connsiteY23" fmla="*/ 279102 h 371304"/>
                <a:gd name="connsiteX24" fmla="*/ 726005 w 881240"/>
                <a:gd name="connsiteY24" fmla="*/ 320059 h 371304"/>
                <a:gd name="connsiteX25" fmla="*/ 795792 w 881240"/>
                <a:gd name="connsiteY25" fmla="*/ 277641 h 371304"/>
                <a:gd name="connsiteX26" fmla="*/ 838781 w 881240"/>
                <a:gd name="connsiteY26" fmla="*/ 271482 h 371304"/>
                <a:gd name="connsiteX27" fmla="*/ 877580 w 881240"/>
                <a:gd name="connsiteY27" fmla="*/ 301200 h 371304"/>
                <a:gd name="connsiteX28" fmla="*/ 877072 w 881240"/>
                <a:gd name="connsiteY28" fmla="*/ 319361 h 371304"/>
                <a:gd name="connsiteX29" fmla="*/ 848053 w 881240"/>
                <a:gd name="connsiteY29" fmla="*/ 334538 h 371304"/>
                <a:gd name="connsiteX30" fmla="*/ 790776 w 881240"/>
                <a:gd name="connsiteY30" fmla="*/ 355175 h 371304"/>
                <a:gd name="connsiteX31" fmla="*/ 748866 w 881240"/>
                <a:gd name="connsiteY31" fmla="*/ 361081 h 371304"/>
                <a:gd name="connsiteX32" fmla="*/ 678634 w 881240"/>
                <a:gd name="connsiteY32" fmla="*/ 330029 h 371304"/>
                <a:gd name="connsiteX33" fmla="*/ 617548 w 881240"/>
                <a:gd name="connsiteY33" fmla="*/ 335046 h 371304"/>
                <a:gd name="connsiteX34" fmla="*/ 559064 w 881240"/>
                <a:gd name="connsiteY34" fmla="*/ 344761 h 371304"/>
                <a:gd name="connsiteX35" fmla="*/ 488706 w 881240"/>
                <a:gd name="connsiteY35" fmla="*/ 338856 h 371304"/>
                <a:gd name="connsiteX36" fmla="*/ 473466 w 881240"/>
                <a:gd name="connsiteY36" fmla="*/ 328632 h 371304"/>
                <a:gd name="connsiteX37" fmla="*/ 428317 w 881240"/>
                <a:gd name="connsiteY37" fmla="*/ 320821 h 371304"/>
                <a:gd name="connsiteX38" fmla="*/ 407490 w 881240"/>
                <a:gd name="connsiteY38" fmla="*/ 316631 h 371304"/>
                <a:gd name="connsiteX39" fmla="*/ 369263 w 881240"/>
                <a:gd name="connsiteY39" fmla="*/ 340824 h 371304"/>
                <a:gd name="connsiteX40" fmla="*/ 339227 w 881240"/>
                <a:gd name="connsiteY40" fmla="*/ 361271 h 371304"/>
                <a:gd name="connsiteX41" fmla="*/ 288109 w 881240"/>
                <a:gd name="connsiteY41" fmla="*/ 371304 h 371304"/>
                <a:gd name="connsiteX42" fmla="*/ 271473 w 881240"/>
                <a:gd name="connsiteY42" fmla="*/ 364319 h 371304"/>
                <a:gd name="connsiteX43" fmla="*/ 157300 w 881240"/>
                <a:gd name="connsiteY43" fmla="*/ 306153 h 371304"/>
                <a:gd name="connsiteX44" fmla="*/ 49604 w 881240"/>
                <a:gd name="connsiteY44" fmla="*/ 266021 h 371304"/>
                <a:gd name="connsiteX45" fmla="*/ 21409 w 881240"/>
                <a:gd name="connsiteY45" fmla="*/ 256750 h 371304"/>
                <a:gd name="connsiteX46" fmla="*/ 13790 w 881240"/>
                <a:gd name="connsiteY46" fmla="*/ 240367 h 3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81240" h="371304">
                  <a:moveTo>
                    <a:pt x="13980" y="240430"/>
                  </a:moveTo>
                  <a:cubicBezTo>
                    <a:pt x="9344" y="226397"/>
                    <a:pt x="2741" y="212617"/>
                    <a:pt x="645" y="198139"/>
                  </a:cubicBezTo>
                  <a:cubicBezTo>
                    <a:pt x="-2594" y="176041"/>
                    <a:pt x="6296" y="156356"/>
                    <a:pt x="28903" y="161372"/>
                  </a:cubicBezTo>
                  <a:cubicBezTo>
                    <a:pt x="83513" y="173374"/>
                    <a:pt x="122184" y="136353"/>
                    <a:pt x="166126" y="115652"/>
                  </a:cubicBezTo>
                  <a:cubicBezTo>
                    <a:pt x="190891" y="103968"/>
                    <a:pt x="215910" y="85172"/>
                    <a:pt x="228483" y="130829"/>
                  </a:cubicBezTo>
                  <a:cubicBezTo>
                    <a:pt x="231912" y="143275"/>
                    <a:pt x="239405" y="145942"/>
                    <a:pt x="247342" y="134575"/>
                  </a:cubicBezTo>
                  <a:cubicBezTo>
                    <a:pt x="276108" y="93237"/>
                    <a:pt x="282585" y="138830"/>
                    <a:pt x="290713" y="150768"/>
                  </a:cubicBezTo>
                  <a:cubicBezTo>
                    <a:pt x="301000" y="165817"/>
                    <a:pt x="282712" y="165944"/>
                    <a:pt x="274140" y="166389"/>
                  </a:cubicBezTo>
                  <a:cubicBezTo>
                    <a:pt x="249629" y="167722"/>
                    <a:pt x="242580" y="178264"/>
                    <a:pt x="252740" y="203219"/>
                  </a:cubicBezTo>
                  <a:cubicBezTo>
                    <a:pt x="257185" y="214141"/>
                    <a:pt x="257376" y="227095"/>
                    <a:pt x="259852" y="238970"/>
                  </a:cubicBezTo>
                  <a:cubicBezTo>
                    <a:pt x="269187" y="283737"/>
                    <a:pt x="280299" y="290278"/>
                    <a:pt x="319034" y="273768"/>
                  </a:cubicBezTo>
                  <a:cubicBezTo>
                    <a:pt x="327416" y="270148"/>
                    <a:pt x="335925" y="266021"/>
                    <a:pt x="344688" y="269259"/>
                  </a:cubicBezTo>
                  <a:cubicBezTo>
                    <a:pt x="374279" y="280181"/>
                    <a:pt x="395615" y="268116"/>
                    <a:pt x="406283" y="239414"/>
                  </a:cubicBezTo>
                  <a:cubicBezTo>
                    <a:pt x="418412" y="206775"/>
                    <a:pt x="400441" y="182137"/>
                    <a:pt x="380375" y="159848"/>
                  </a:cubicBezTo>
                  <a:cubicBezTo>
                    <a:pt x="369263" y="147466"/>
                    <a:pt x="340815" y="151022"/>
                    <a:pt x="343228" y="130321"/>
                  </a:cubicBezTo>
                  <a:cubicBezTo>
                    <a:pt x="348307" y="87395"/>
                    <a:pt x="318780" y="45548"/>
                    <a:pt x="341513" y="3130"/>
                  </a:cubicBezTo>
                  <a:cubicBezTo>
                    <a:pt x="349705" y="-2586"/>
                    <a:pt x="356943" y="272"/>
                    <a:pt x="363929" y="5733"/>
                  </a:cubicBezTo>
                  <a:cubicBezTo>
                    <a:pt x="382026" y="22370"/>
                    <a:pt x="391995" y="49040"/>
                    <a:pt x="424444" y="46691"/>
                  </a:cubicBezTo>
                  <a:cubicBezTo>
                    <a:pt x="441144" y="45484"/>
                    <a:pt x="455877" y="70821"/>
                    <a:pt x="441906" y="85744"/>
                  </a:cubicBezTo>
                  <a:cubicBezTo>
                    <a:pt x="406601" y="123526"/>
                    <a:pt x="432699" y="151974"/>
                    <a:pt x="448193" y="183216"/>
                  </a:cubicBezTo>
                  <a:cubicBezTo>
                    <a:pt x="453844" y="239033"/>
                    <a:pt x="499755" y="263671"/>
                    <a:pt x="528965" y="300692"/>
                  </a:cubicBezTo>
                  <a:cubicBezTo>
                    <a:pt x="545475" y="321647"/>
                    <a:pt x="568780" y="313837"/>
                    <a:pt x="585670" y="294215"/>
                  </a:cubicBezTo>
                  <a:cubicBezTo>
                    <a:pt x="594243" y="284309"/>
                    <a:pt x="599831" y="271355"/>
                    <a:pt x="608594" y="261766"/>
                  </a:cubicBezTo>
                  <a:cubicBezTo>
                    <a:pt x="651076" y="215411"/>
                    <a:pt x="663394" y="218395"/>
                    <a:pt x="682444" y="279102"/>
                  </a:cubicBezTo>
                  <a:cubicBezTo>
                    <a:pt x="689747" y="302343"/>
                    <a:pt x="699399" y="326790"/>
                    <a:pt x="726005" y="320059"/>
                  </a:cubicBezTo>
                  <a:cubicBezTo>
                    <a:pt x="751532" y="313583"/>
                    <a:pt x="789632" y="329839"/>
                    <a:pt x="795792" y="277641"/>
                  </a:cubicBezTo>
                  <a:cubicBezTo>
                    <a:pt x="799412" y="247034"/>
                    <a:pt x="825637" y="270148"/>
                    <a:pt x="838781" y="271482"/>
                  </a:cubicBezTo>
                  <a:cubicBezTo>
                    <a:pt x="852498" y="272879"/>
                    <a:pt x="865007" y="290214"/>
                    <a:pt x="877580" y="301200"/>
                  </a:cubicBezTo>
                  <a:cubicBezTo>
                    <a:pt x="883867" y="306725"/>
                    <a:pt x="880945" y="313519"/>
                    <a:pt x="877072" y="319361"/>
                  </a:cubicBezTo>
                  <a:cubicBezTo>
                    <a:pt x="870024" y="330029"/>
                    <a:pt x="860499" y="337776"/>
                    <a:pt x="848053" y="334538"/>
                  </a:cubicBezTo>
                  <a:cubicBezTo>
                    <a:pt x="824494" y="328378"/>
                    <a:pt x="806460" y="335046"/>
                    <a:pt x="790776" y="355175"/>
                  </a:cubicBezTo>
                  <a:cubicBezTo>
                    <a:pt x="779663" y="369526"/>
                    <a:pt x="764423" y="368383"/>
                    <a:pt x="748866" y="361081"/>
                  </a:cubicBezTo>
                  <a:cubicBezTo>
                    <a:pt x="725688" y="350222"/>
                    <a:pt x="701876" y="340761"/>
                    <a:pt x="678634" y="330029"/>
                  </a:cubicBezTo>
                  <a:cubicBezTo>
                    <a:pt x="657235" y="320187"/>
                    <a:pt x="636852" y="319297"/>
                    <a:pt x="617548" y="335046"/>
                  </a:cubicBezTo>
                  <a:cubicBezTo>
                    <a:pt x="599641" y="349651"/>
                    <a:pt x="579320" y="347682"/>
                    <a:pt x="559064" y="344761"/>
                  </a:cubicBezTo>
                  <a:cubicBezTo>
                    <a:pt x="535887" y="341396"/>
                    <a:pt x="514868" y="308566"/>
                    <a:pt x="488706" y="338856"/>
                  </a:cubicBezTo>
                  <a:cubicBezTo>
                    <a:pt x="487880" y="339808"/>
                    <a:pt x="477911" y="333141"/>
                    <a:pt x="473466" y="328632"/>
                  </a:cubicBezTo>
                  <a:cubicBezTo>
                    <a:pt x="459877" y="314852"/>
                    <a:pt x="447241" y="301835"/>
                    <a:pt x="428317" y="320821"/>
                  </a:cubicBezTo>
                  <a:cubicBezTo>
                    <a:pt x="421650" y="327489"/>
                    <a:pt x="414348" y="319996"/>
                    <a:pt x="407490" y="316631"/>
                  </a:cubicBezTo>
                  <a:cubicBezTo>
                    <a:pt x="384439" y="305454"/>
                    <a:pt x="369580" y="312503"/>
                    <a:pt x="369263" y="340824"/>
                  </a:cubicBezTo>
                  <a:cubicBezTo>
                    <a:pt x="369008" y="366542"/>
                    <a:pt x="354404" y="369209"/>
                    <a:pt x="339227" y="361271"/>
                  </a:cubicBezTo>
                  <a:cubicBezTo>
                    <a:pt x="318272" y="350349"/>
                    <a:pt x="303286" y="357080"/>
                    <a:pt x="288109" y="371304"/>
                  </a:cubicBezTo>
                  <a:cubicBezTo>
                    <a:pt x="282204" y="369907"/>
                    <a:pt x="277061" y="365589"/>
                    <a:pt x="271473" y="364319"/>
                  </a:cubicBezTo>
                  <a:cubicBezTo>
                    <a:pt x="229245" y="354413"/>
                    <a:pt x="187589" y="346031"/>
                    <a:pt x="157300" y="306153"/>
                  </a:cubicBezTo>
                  <a:cubicBezTo>
                    <a:pt x="130249" y="270529"/>
                    <a:pt x="87640" y="272688"/>
                    <a:pt x="49604" y="266021"/>
                  </a:cubicBezTo>
                  <a:cubicBezTo>
                    <a:pt x="39570" y="264243"/>
                    <a:pt x="29792" y="263481"/>
                    <a:pt x="21409" y="256750"/>
                  </a:cubicBezTo>
                  <a:cubicBezTo>
                    <a:pt x="18869" y="251289"/>
                    <a:pt x="16330" y="245828"/>
                    <a:pt x="13790" y="24036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="" xmlns:a16="http://schemas.microsoft.com/office/drawing/2014/main" id="{E2DC4DA9-3EAE-4BA5-A06F-9C36AC6BB274}"/>
                </a:ext>
              </a:extLst>
            </p:cNvPr>
            <p:cNvSpPr/>
            <p:nvPr/>
          </p:nvSpPr>
          <p:spPr>
            <a:xfrm>
              <a:off x="8448837" y="6137784"/>
              <a:ext cx="334363" cy="399064"/>
            </a:xfrm>
            <a:custGeom>
              <a:avLst/>
              <a:gdLst>
                <a:gd name="connsiteX0" fmla="*/ 314099 w 334363"/>
                <a:gd name="connsiteY0" fmla="*/ 336897 h 399064"/>
                <a:gd name="connsiteX1" fmla="*/ 272506 w 334363"/>
                <a:gd name="connsiteY1" fmla="*/ 335309 h 399064"/>
                <a:gd name="connsiteX2" fmla="*/ 187353 w 334363"/>
                <a:gd name="connsiteY2" fmla="*/ 355375 h 399064"/>
                <a:gd name="connsiteX3" fmla="*/ 199101 w 334363"/>
                <a:gd name="connsiteY3" fmla="*/ 292447 h 399064"/>
                <a:gd name="connsiteX4" fmla="*/ 165890 w 334363"/>
                <a:gd name="connsiteY4" fmla="*/ 266030 h 399064"/>
                <a:gd name="connsiteX5" fmla="*/ 148237 w 334363"/>
                <a:gd name="connsiteY5" fmla="*/ 300194 h 399064"/>
                <a:gd name="connsiteX6" fmla="*/ 172621 w 334363"/>
                <a:gd name="connsiteY6" fmla="*/ 380966 h 399064"/>
                <a:gd name="connsiteX7" fmla="*/ 164303 w 334363"/>
                <a:gd name="connsiteY7" fmla="*/ 398555 h 399064"/>
                <a:gd name="connsiteX8" fmla="*/ 63083 w 334363"/>
                <a:gd name="connsiteY8" fmla="*/ 379633 h 399064"/>
                <a:gd name="connsiteX9" fmla="*/ 66385 w 334363"/>
                <a:gd name="connsiteY9" fmla="*/ 330039 h 399064"/>
                <a:gd name="connsiteX10" fmla="*/ 69306 w 334363"/>
                <a:gd name="connsiteY10" fmla="*/ 279556 h 399064"/>
                <a:gd name="connsiteX11" fmla="*/ 33619 w 334363"/>
                <a:gd name="connsiteY11" fmla="*/ 165827 h 399064"/>
                <a:gd name="connsiteX12" fmla="*/ 11903 w 334363"/>
                <a:gd name="connsiteY12" fmla="*/ 88865 h 399064"/>
                <a:gd name="connsiteX13" fmla="*/ 15649 w 334363"/>
                <a:gd name="connsiteY13" fmla="*/ 5108 h 399064"/>
                <a:gd name="connsiteX14" fmla="*/ 48097 w 334363"/>
                <a:gd name="connsiteY14" fmla="*/ 20665 h 399064"/>
                <a:gd name="connsiteX15" fmla="*/ 84928 w 334363"/>
                <a:gd name="connsiteY15" fmla="*/ 75466 h 399064"/>
                <a:gd name="connsiteX16" fmla="*/ 157826 w 334363"/>
                <a:gd name="connsiteY16" fmla="*/ 173892 h 399064"/>
                <a:gd name="connsiteX17" fmla="*/ 176748 w 334363"/>
                <a:gd name="connsiteY17" fmla="*/ 213897 h 399064"/>
                <a:gd name="connsiteX18" fmla="*/ 205641 w 334363"/>
                <a:gd name="connsiteY18" fmla="*/ 224946 h 399064"/>
                <a:gd name="connsiteX19" fmla="*/ 215801 w 334363"/>
                <a:gd name="connsiteY19" fmla="*/ 194720 h 399064"/>
                <a:gd name="connsiteX20" fmla="*/ 195862 w 334363"/>
                <a:gd name="connsiteY20" fmla="*/ 117249 h 399064"/>
                <a:gd name="connsiteX21" fmla="*/ 117757 w 334363"/>
                <a:gd name="connsiteY21" fmla="*/ 35334 h 399064"/>
                <a:gd name="connsiteX22" fmla="*/ 85563 w 334363"/>
                <a:gd name="connsiteY22" fmla="*/ 9553 h 399064"/>
                <a:gd name="connsiteX23" fmla="*/ 194020 w 334363"/>
                <a:gd name="connsiteY23" fmla="*/ 64036 h 399064"/>
                <a:gd name="connsiteX24" fmla="*/ 217960 w 334363"/>
                <a:gd name="connsiteY24" fmla="*/ 138649 h 399064"/>
                <a:gd name="connsiteX25" fmla="*/ 253139 w 334363"/>
                <a:gd name="connsiteY25" fmla="*/ 193069 h 399064"/>
                <a:gd name="connsiteX26" fmla="*/ 268696 w 334363"/>
                <a:gd name="connsiteY26" fmla="*/ 246282 h 399064"/>
                <a:gd name="connsiteX27" fmla="*/ 293906 w 334363"/>
                <a:gd name="connsiteY27" fmla="*/ 290161 h 399064"/>
                <a:gd name="connsiteX28" fmla="*/ 327497 w 334363"/>
                <a:gd name="connsiteY28" fmla="*/ 314989 h 399064"/>
                <a:gd name="connsiteX29" fmla="*/ 314163 w 334363"/>
                <a:gd name="connsiteY29" fmla="*/ 336833 h 39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363" h="399064">
                  <a:moveTo>
                    <a:pt x="314099" y="336897"/>
                  </a:moveTo>
                  <a:cubicBezTo>
                    <a:pt x="300955" y="313656"/>
                    <a:pt x="287175" y="326229"/>
                    <a:pt x="272506" y="335309"/>
                  </a:cubicBezTo>
                  <a:cubicBezTo>
                    <a:pt x="247488" y="350740"/>
                    <a:pt x="222850" y="369536"/>
                    <a:pt x="187353" y="355375"/>
                  </a:cubicBezTo>
                  <a:cubicBezTo>
                    <a:pt x="201514" y="336008"/>
                    <a:pt x="205514" y="315370"/>
                    <a:pt x="199101" y="292447"/>
                  </a:cubicBezTo>
                  <a:cubicBezTo>
                    <a:pt x="193957" y="273905"/>
                    <a:pt x="183353" y="263935"/>
                    <a:pt x="165890" y="266030"/>
                  </a:cubicBezTo>
                  <a:cubicBezTo>
                    <a:pt x="146840" y="268317"/>
                    <a:pt x="145062" y="285144"/>
                    <a:pt x="148237" y="300194"/>
                  </a:cubicBezTo>
                  <a:cubicBezTo>
                    <a:pt x="154016" y="327562"/>
                    <a:pt x="140427" y="361027"/>
                    <a:pt x="172621" y="380966"/>
                  </a:cubicBezTo>
                  <a:cubicBezTo>
                    <a:pt x="183606" y="387761"/>
                    <a:pt x="172367" y="401921"/>
                    <a:pt x="164303" y="398555"/>
                  </a:cubicBezTo>
                  <a:cubicBezTo>
                    <a:pt x="131219" y="384840"/>
                    <a:pt x="96294" y="386681"/>
                    <a:pt x="63083" y="379633"/>
                  </a:cubicBezTo>
                  <a:cubicBezTo>
                    <a:pt x="39207" y="374616"/>
                    <a:pt x="44288" y="345279"/>
                    <a:pt x="66385" y="330039"/>
                  </a:cubicBezTo>
                  <a:cubicBezTo>
                    <a:pt x="89563" y="314037"/>
                    <a:pt x="93309" y="291430"/>
                    <a:pt x="69306" y="279556"/>
                  </a:cubicBezTo>
                  <a:cubicBezTo>
                    <a:pt x="17364" y="253902"/>
                    <a:pt x="28920" y="206975"/>
                    <a:pt x="33619" y="165827"/>
                  </a:cubicBezTo>
                  <a:cubicBezTo>
                    <a:pt x="37239" y="133886"/>
                    <a:pt x="33429" y="110645"/>
                    <a:pt x="11903" y="88865"/>
                  </a:cubicBezTo>
                  <a:cubicBezTo>
                    <a:pt x="-5814" y="70894"/>
                    <a:pt x="-3083" y="19967"/>
                    <a:pt x="15649" y="5108"/>
                  </a:cubicBezTo>
                  <a:cubicBezTo>
                    <a:pt x="33556" y="-9116"/>
                    <a:pt x="40858" y="9743"/>
                    <a:pt x="48097" y="20665"/>
                  </a:cubicBezTo>
                  <a:cubicBezTo>
                    <a:pt x="60544" y="39335"/>
                    <a:pt x="65496" y="72609"/>
                    <a:pt x="84928" y="75466"/>
                  </a:cubicBezTo>
                  <a:cubicBezTo>
                    <a:pt x="142014" y="83912"/>
                    <a:pt x="146840" y="129442"/>
                    <a:pt x="157826" y="173892"/>
                  </a:cubicBezTo>
                  <a:cubicBezTo>
                    <a:pt x="161318" y="188052"/>
                    <a:pt x="170081" y="200689"/>
                    <a:pt x="176748" y="213897"/>
                  </a:cubicBezTo>
                  <a:cubicBezTo>
                    <a:pt x="183226" y="226660"/>
                    <a:pt x="193322" y="230661"/>
                    <a:pt x="205641" y="224946"/>
                  </a:cubicBezTo>
                  <a:cubicBezTo>
                    <a:pt x="218468" y="218977"/>
                    <a:pt x="222722" y="206912"/>
                    <a:pt x="215801" y="194720"/>
                  </a:cubicBezTo>
                  <a:cubicBezTo>
                    <a:pt x="202085" y="170590"/>
                    <a:pt x="200244" y="144174"/>
                    <a:pt x="195862" y="117249"/>
                  </a:cubicBezTo>
                  <a:cubicBezTo>
                    <a:pt x="188496" y="71973"/>
                    <a:pt x="152365" y="52860"/>
                    <a:pt x="117757" y="35334"/>
                  </a:cubicBezTo>
                  <a:cubicBezTo>
                    <a:pt x="104994" y="28857"/>
                    <a:pt x="91214" y="25492"/>
                    <a:pt x="85563" y="9553"/>
                  </a:cubicBezTo>
                  <a:cubicBezTo>
                    <a:pt x="128107" y="12601"/>
                    <a:pt x="159222" y="43653"/>
                    <a:pt x="194020" y="64036"/>
                  </a:cubicBezTo>
                  <a:cubicBezTo>
                    <a:pt x="217198" y="77625"/>
                    <a:pt x="207165" y="113947"/>
                    <a:pt x="217960" y="138649"/>
                  </a:cubicBezTo>
                  <a:cubicBezTo>
                    <a:pt x="227104" y="159541"/>
                    <a:pt x="231231" y="180813"/>
                    <a:pt x="253139" y="193069"/>
                  </a:cubicBezTo>
                  <a:cubicBezTo>
                    <a:pt x="272380" y="203864"/>
                    <a:pt x="277079" y="226152"/>
                    <a:pt x="268696" y="246282"/>
                  </a:cubicBezTo>
                  <a:cubicBezTo>
                    <a:pt x="255869" y="277080"/>
                    <a:pt x="265394" y="287811"/>
                    <a:pt x="293906" y="290161"/>
                  </a:cubicBezTo>
                  <a:cubicBezTo>
                    <a:pt x="308447" y="291367"/>
                    <a:pt x="318607" y="303559"/>
                    <a:pt x="327497" y="314989"/>
                  </a:cubicBezTo>
                  <a:cubicBezTo>
                    <a:pt x="344071" y="336452"/>
                    <a:pt x="327053" y="335437"/>
                    <a:pt x="314163" y="336833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="" xmlns:a16="http://schemas.microsoft.com/office/drawing/2014/main" id="{F73576ED-46E5-42CE-B963-DDD1DBBF3780}"/>
                </a:ext>
              </a:extLst>
            </p:cNvPr>
            <p:cNvSpPr/>
            <p:nvPr/>
          </p:nvSpPr>
          <p:spPr>
            <a:xfrm>
              <a:off x="10384790" y="4788319"/>
              <a:ext cx="274954" cy="409090"/>
            </a:xfrm>
            <a:custGeom>
              <a:avLst/>
              <a:gdLst>
                <a:gd name="connsiteX0" fmla="*/ 252095 w 274954"/>
                <a:gd name="connsiteY0" fmla="*/ 369175 h 409090"/>
                <a:gd name="connsiteX1" fmla="*/ 274955 w 274954"/>
                <a:gd name="connsiteY1" fmla="*/ 377367 h 409090"/>
                <a:gd name="connsiteX2" fmla="*/ 192088 w 274954"/>
                <a:gd name="connsiteY2" fmla="*/ 403846 h 409090"/>
                <a:gd name="connsiteX3" fmla="*/ 137985 w 274954"/>
                <a:gd name="connsiteY3" fmla="*/ 382129 h 409090"/>
                <a:gd name="connsiteX4" fmla="*/ 187007 w 274954"/>
                <a:gd name="connsiteY4" fmla="*/ 376414 h 409090"/>
                <a:gd name="connsiteX5" fmla="*/ 214820 w 274954"/>
                <a:gd name="connsiteY5" fmla="*/ 356221 h 409090"/>
                <a:gd name="connsiteX6" fmla="*/ 185483 w 274954"/>
                <a:gd name="connsiteY6" fmla="*/ 339457 h 409090"/>
                <a:gd name="connsiteX7" fmla="*/ 69279 w 274954"/>
                <a:gd name="connsiteY7" fmla="*/ 279132 h 409090"/>
                <a:gd name="connsiteX8" fmla="*/ 100774 w 274954"/>
                <a:gd name="connsiteY8" fmla="*/ 276973 h 409090"/>
                <a:gd name="connsiteX9" fmla="*/ 93345 w 274954"/>
                <a:gd name="connsiteY9" fmla="*/ 239381 h 409090"/>
                <a:gd name="connsiteX10" fmla="*/ 0 w 274954"/>
                <a:gd name="connsiteY10" fmla="*/ 155941 h 409090"/>
                <a:gd name="connsiteX11" fmla="*/ 62357 w 274954"/>
                <a:gd name="connsiteY11" fmla="*/ 126858 h 409090"/>
                <a:gd name="connsiteX12" fmla="*/ 81280 w 274954"/>
                <a:gd name="connsiteY12" fmla="*/ 79487 h 409090"/>
                <a:gd name="connsiteX13" fmla="*/ 64453 w 274954"/>
                <a:gd name="connsiteY13" fmla="*/ 64628 h 409090"/>
                <a:gd name="connsiteX14" fmla="*/ 50864 w 274954"/>
                <a:gd name="connsiteY14" fmla="*/ 80376 h 409090"/>
                <a:gd name="connsiteX15" fmla="*/ 30353 w 274954"/>
                <a:gd name="connsiteY15" fmla="*/ 98601 h 409090"/>
                <a:gd name="connsiteX16" fmla="*/ 21844 w 274954"/>
                <a:gd name="connsiteY16" fmla="*/ 71994 h 409090"/>
                <a:gd name="connsiteX17" fmla="*/ 22161 w 274954"/>
                <a:gd name="connsiteY17" fmla="*/ 5700 h 409090"/>
                <a:gd name="connsiteX18" fmla="*/ 77089 w 274954"/>
                <a:gd name="connsiteY18" fmla="*/ 22781 h 409090"/>
                <a:gd name="connsiteX19" fmla="*/ 210629 w 274954"/>
                <a:gd name="connsiteY19" fmla="*/ 74216 h 409090"/>
                <a:gd name="connsiteX20" fmla="*/ 219901 w 274954"/>
                <a:gd name="connsiteY20" fmla="*/ 84821 h 409090"/>
                <a:gd name="connsiteX21" fmla="*/ 244221 w 274954"/>
                <a:gd name="connsiteY21" fmla="*/ 178738 h 409090"/>
                <a:gd name="connsiteX22" fmla="*/ 252222 w 274954"/>
                <a:gd name="connsiteY22" fmla="*/ 213917 h 409090"/>
                <a:gd name="connsiteX23" fmla="*/ 259779 w 274954"/>
                <a:gd name="connsiteY23" fmla="*/ 222045 h 409090"/>
                <a:gd name="connsiteX24" fmla="*/ 245999 w 274954"/>
                <a:gd name="connsiteY24" fmla="*/ 291197 h 409090"/>
                <a:gd name="connsiteX25" fmla="*/ 252222 w 274954"/>
                <a:gd name="connsiteY25" fmla="*/ 369302 h 4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4954" h="409090">
                  <a:moveTo>
                    <a:pt x="252095" y="369175"/>
                  </a:moveTo>
                  <a:cubicBezTo>
                    <a:pt x="259715" y="371906"/>
                    <a:pt x="267335" y="374636"/>
                    <a:pt x="274955" y="377367"/>
                  </a:cubicBezTo>
                  <a:cubicBezTo>
                    <a:pt x="254889" y="413308"/>
                    <a:pt x="224345" y="413117"/>
                    <a:pt x="192088" y="403846"/>
                  </a:cubicBezTo>
                  <a:cubicBezTo>
                    <a:pt x="174434" y="398766"/>
                    <a:pt x="154559" y="399274"/>
                    <a:pt x="137985" y="382129"/>
                  </a:cubicBezTo>
                  <a:cubicBezTo>
                    <a:pt x="153797" y="363714"/>
                    <a:pt x="171641" y="379907"/>
                    <a:pt x="187007" y="376414"/>
                  </a:cubicBezTo>
                  <a:cubicBezTo>
                    <a:pt x="199199" y="373684"/>
                    <a:pt x="215646" y="373874"/>
                    <a:pt x="214820" y="356221"/>
                  </a:cubicBezTo>
                  <a:cubicBezTo>
                    <a:pt x="213995" y="338949"/>
                    <a:pt x="197803" y="336790"/>
                    <a:pt x="185483" y="339457"/>
                  </a:cubicBezTo>
                  <a:cubicBezTo>
                    <a:pt x="132016" y="351141"/>
                    <a:pt x="96076" y="325804"/>
                    <a:pt x="69279" y="279132"/>
                  </a:cubicBezTo>
                  <a:cubicBezTo>
                    <a:pt x="80010" y="280084"/>
                    <a:pt x="92964" y="290117"/>
                    <a:pt x="100774" y="276973"/>
                  </a:cubicBezTo>
                  <a:cubicBezTo>
                    <a:pt x="108394" y="264082"/>
                    <a:pt x="100902" y="249985"/>
                    <a:pt x="93345" y="239381"/>
                  </a:cubicBezTo>
                  <a:cubicBezTo>
                    <a:pt x="69469" y="205726"/>
                    <a:pt x="51753" y="164768"/>
                    <a:pt x="0" y="155941"/>
                  </a:cubicBezTo>
                  <a:cubicBezTo>
                    <a:pt x="23940" y="136066"/>
                    <a:pt x="43370" y="132446"/>
                    <a:pt x="62357" y="126858"/>
                  </a:cubicBezTo>
                  <a:cubicBezTo>
                    <a:pt x="85852" y="119873"/>
                    <a:pt x="90424" y="102029"/>
                    <a:pt x="81280" y="79487"/>
                  </a:cubicBezTo>
                  <a:cubicBezTo>
                    <a:pt x="78232" y="71930"/>
                    <a:pt x="72580" y="65580"/>
                    <a:pt x="64453" y="64628"/>
                  </a:cubicBezTo>
                  <a:cubicBezTo>
                    <a:pt x="54102" y="63421"/>
                    <a:pt x="52832" y="72311"/>
                    <a:pt x="50864" y="80376"/>
                  </a:cubicBezTo>
                  <a:cubicBezTo>
                    <a:pt x="48133" y="91679"/>
                    <a:pt x="43116" y="102283"/>
                    <a:pt x="30353" y="98601"/>
                  </a:cubicBezTo>
                  <a:cubicBezTo>
                    <a:pt x="17335" y="94854"/>
                    <a:pt x="17272" y="82281"/>
                    <a:pt x="21844" y="71994"/>
                  </a:cubicBezTo>
                  <a:cubicBezTo>
                    <a:pt x="32194" y="48816"/>
                    <a:pt x="8191" y="20939"/>
                    <a:pt x="22161" y="5700"/>
                  </a:cubicBezTo>
                  <a:cubicBezTo>
                    <a:pt x="39624" y="-13224"/>
                    <a:pt x="54928" y="20876"/>
                    <a:pt x="77089" y="22781"/>
                  </a:cubicBezTo>
                  <a:cubicBezTo>
                    <a:pt x="124269" y="26782"/>
                    <a:pt x="169863" y="45768"/>
                    <a:pt x="210629" y="74216"/>
                  </a:cubicBezTo>
                  <a:cubicBezTo>
                    <a:pt x="214440" y="76883"/>
                    <a:pt x="220472" y="83805"/>
                    <a:pt x="219901" y="84821"/>
                  </a:cubicBezTo>
                  <a:cubicBezTo>
                    <a:pt x="194628" y="126287"/>
                    <a:pt x="229489" y="149655"/>
                    <a:pt x="244221" y="178738"/>
                  </a:cubicBezTo>
                  <a:cubicBezTo>
                    <a:pt x="249936" y="189977"/>
                    <a:pt x="251841" y="201598"/>
                    <a:pt x="252222" y="213917"/>
                  </a:cubicBezTo>
                  <a:cubicBezTo>
                    <a:pt x="254698" y="216647"/>
                    <a:pt x="257239" y="219378"/>
                    <a:pt x="259779" y="222045"/>
                  </a:cubicBezTo>
                  <a:cubicBezTo>
                    <a:pt x="265938" y="247445"/>
                    <a:pt x="247967" y="267194"/>
                    <a:pt x="245999" y="291197"/>
                  </a:cubicBezTo>
                  <a:cubicBezTo>
                    <a:pt x="243840" y="318058"/>
                    <a:pt x="240538" y="344093"/>
                    <a:pt x="252222" y="36930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: фигура 115">
              <a:extLst>
                <a:ext uri="{FF2B5EF4-FFF2-40B4-BE49-F238E27FC236}">
                  <a16:creationId xmlns="" xmlns:a16="http://schemas.microsoft.com/office/drawing/2014/main" id="{0FE88AB3-E5CC-4AAA-9687-6B23AAD2BF84}"/>
                </a:ext>
              </a:extLst>
            </p:cNvPr>
            <p:cNvSpPr/>
            <p:nvPr/>
          </p:nvSpPr>
          <p:spPr>
            <a:xfrm>
              <a:off x="9839192" y="5187550"/>
              <a:ext cx="300244" cy="445993"/>
            </a:xfrm>
            <a:custGeom>
              <a:avLst/>
              <a:gdLst>
                <a:gd name="connsiteX0" fmla="*/ 35883 w 300244"/>
                <a:gd name="connsiteY0" fmla="*/ 35286 h 445993"/>
                <a:gd name="connsiteX1" fmla="*/ 55441 w 300244"/>
                <a:gd name="connsiteY1" fmla="*/ 425 h 445993"/>
                <a:gd name="connsiteX2" fmla="*/ 92842 w 300244"/>
                <a:gd name="connsiteY2" fmla="*/ 22840 h 445993"/>
                <a:gd name="connsiteX3" fmla="*/ 116845 w 300244"/>
                <a:gd name="connsiteY3" fmla="*/ 125330 h 445993"/>
                <a:gd name="connsiteX4" fmla="*/ 159835 w 300244"/>
                <a:gd name="connsiteY4" fmla="*/ 160636 h 445993"/>
                <a:gd name="connsiteX5" fmla="*/ 203142 w 300244"/>
                <a:gd name="connsiteY5" fmla="*/ 177336 h 445993"/>
                <a:gd name="connsiteX6" fmla="*/ 192347 w 300244"/>
                <a:gd name="connsiteY6" fmla="*/ 226295 h 445993"/>
                <a:gd name="connsiteX7" fmla="*/ 155898 w 300244"/>
                <a:gd name="connsiteY7" fmla="*/ 267507 h 445993"/>
                <a:gd name="connsiteX8" fmla="*/ 141738 w 300244"/>
                <a:gd name="connsiteY8" fmla="*/ 313227 h 445993"/>
                <a:gd name="connsiteX9" fmla="*/ 184981 w 300244"/>
                <a:gd name="connsiteY9" fmla="*/ 337929 h 445993"/>
                <a:gd name="connsiteX10" fmla="*/ 250132 w 300244"/>
                <a:gd name="connsiteY10" fmla="*/ 302115 h 445993"/>
                <a:gd name="connsiteX11" fmla="*/ 242639 w 300244"/>
                <a:gd name="connsiteY11" fmla="*/ 368663 h 445993"/>
                <a:gd name="connsiteX12" fmla="*/ 263213 w 300244"/>
                <a:gd name="connsiteY12" fmla="*/ 403461 h 445993"/>
                <a:gd name="connsiteX13" fmla="*/ 284104 w 300244"/>
                <a:gd name="connsiteY13" fmla="*/ 374378 h 445993"/>
                <a:gd name="connsiteX14" fmla="*/ 287343 w 300244"/>
                <a:gd name="connsiteY14" fmla="*/ 354375 h 445993"/>
                <a:gd name="connsiteX15" fmla="*/ 298837 w 300244"/>
                <a:gd name="connsiteY15" fmla="*/ 436545 h 445993"/>
                <a:gd name="connsiteX16" fmla="*/ 226891 w 300244"/>
                <a:gd name="connsiteY16" fmla="*/ 415145 h 445993"/>
                <a:gd name="connsiteX17" fmla="*/ 223589 w 300244"/>
                <a:gd name="connsiteY17" fmla="*/ 444990 h 445993"/>
                <a:gd name="connsiteX18" fmla="*/ 198888 w 300244"/>
                <a:gd name="connsiteY18" fmla="*/ 430131 h 445993"/>
                <a:gd name="connsiteX19" fmla="*/ 138372 w 300244"/>
                <a:gd name="connsiteY19" fmla="*/ 388348 h 445993"/>
                <a:gd name="connsiteX20" fmla="*/ 126561 w 300244"/>
                <a:gd name="connsiteY20" fmla="*/ 380347 h 445993"/>
                <a:gd name="connsiteX21" fmla="*/ 84143 w 300244"/>
                <a:gd name="connsiteY21" fmla="*/ 278747 h 445993"/>
                <a:gd name="connsiteX22" fmla="*/ 30866 w 300244"/>
                <a:gd name="connsiteY22" fmla="*/ 184766 h 445993"/>
                <a:gd name="connsiteX23" fmla="*/ 450 w 300244"/>
                <a:gd name="connsiteY23" fmla="*/ 158160 h 445993"/>
                <a:gd name="connsiteX24" fmla="*/ 14864 w 300244"/>
                <a:gd name="connsiteY24" fmla="*/ 82277 h 445993"/>
                <a:gd name="connsiteX25" fmla="*/ 35819 w 300244"/>
                <a:gd name="connsiteY25" fmla="*/ 35223 h 44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0244" h="445993">
                  <a:moveTo>
                    <a:pt x="35883" y="35286"/>
                  </a:moveTo>
                  <a:cubicBezTo>
                    <a:pt x="36836" y="19983"/>
                    <a:pt x="37788" y="3600"/>
                    <a:pt x="55441" y="425"/>
                  </a:cubicBezTo>
                  <a:cubicBezTo>
                    <a:pt x="72523" y="-2623"/>
                    <a:pt x="81476" y="11346"/>
                    <a:pt x="92842" y="22840"/>
                  </a:cubicBezTo>
                  <a:cubicBezTo>
                    <a:pt x="121735" y="52178"/>
                    <a:pt x="109861" y="91103"/>
                    <a:pt x="116845" y="125330"/>
                  </a:cubicBezTo>
                  <a:cubicBezTo>
                    <a:pt x="122306" y="152063"/>
                    <a:pt x="130689" y="167875"/>
                    <a:pt x="159835" y="160636"/>
                  </a:cubicBezTo>
                  <a:cubicBezTo>
                    <a:pt x="176345" y="156572"/>
                    <a:pt x="194506" y="159429"/>
                    <a:pt x="203142" y="177336"/>
                  </a:cubicBezTo>
                  <a:cubicBezTo>
                    <a:pt x="211651" y="195053"/>
                    <a:pt x="202126" y="212325"/>
                    <a:pt x="192347" y="226295"/>
                  </a:cubicBezTo>
                  <a:cubicBezTo>
                    <a:pt x="181869" y="241408"/>
                    <a:pt x="169360" y="255442"/>
                    <a:pt x="155898" y="267507"/>
                  </a:cubicBezTo>
                  <a:cubicBezTo>
                    <a:pt x="141611" y="280271"/>
                    <a:pt x="134499" y="293161"/>
                    <a:pt x="141738" y="313227"/>
                  </a:cubicBezTo>
                  <a:cubicBezTo>
                    <a:pt x="149802" y="335389"/>
                    <a:pt x="166439" y="336595"/>
                    <a:pt x="184981" y="337929"/>
                  </a:cubicBezTo>
                  <a:cubicBezTo>
                    <a:pt x="212223" y="340024"/>
                    <a:pt x="224732" y="311767"/>
                    <a:pt x="250132" y="302115"/>
                  </a:cubicBezTo>
                  <a:cubicBezTo>
                    <a:pt x="250767" y="327197"/>
                    <a:pt x="238257" y="347136"/>
                    <a:pt x="242639" y="368663"/>
                  </a:cubicBezTo>
                  <a:cubicBezTo>
                    <a:pt x="245560" y="383205"/>
                    <a:pt x="246386" y="401620"/>
                    <a:pt x="263213" y="403461"/>
                  </a:cubicBezTo>
                  <a:cubicBezTo>
                    <a:pt x="279850" y="405303"/>
                    <a:pt x="280104" y="386570"/>
                    <a:pt x="284104" y="374378"/>
                  </a:cubicBezTo>
                  <a:cubicBezTo>
                    <a:pt x="286137" y="368092"/>
                    <a:pt x="286327" y="361043"/>
                    <a:pt x="287343" y="354375"/>
                  </a:cubicBezTo>
                  <a:cubicBezTo>
                    <a:pt x="294646" y="381173"/>
                    <a:pt x="303789" y="407716"/>
                    <a:pt x="298837" y="436545"/>
                  </a:cubicBezTo>
                  <a:cubicBezTo>
                    <a:pt x="275151" y="429496"/>
                    <a:pt x="251529" y="422511"/>
                    <a:pt x="226891" y="415145"/>
                  </a:cubicBezTo>
                  <a:cubicBezTo>
                    <a:pt x="219462" y="423591"/>
                    <a:pt x="240289" y="438831"/>
                    <a:pt x="223589" y="444990"/>
                  </a:cubicBezTo>
                  <a:cubicBezTo>
                    <a:pt x="212540" y="449118"/>
                    <a:pt x="203523" y="439783"/>
                    <a:pt x="198888" y="430131"/>
                  </a:cubicBezTo>
                  <a:cubicBezTo>
                    <a:pt x="185997" y="403398"/>
                    <a:pt x="176663" y="372727"/>
                    <a:pt x="138372" y="388348"/>
                  </a:cubicBezTo>
                  <a:cubicBezTo>
                    <a:pt x="135578" y="389491"/>
                    <a:pt x="127005" y="383712"/>
                    <a:pt x="126561" y="380347"/>
                  </a:cubicBezTo>
                  <a:cubicBezTo>
                    <a:pt x="121481" y="342437"/>
                    <a:pt x="83381" y="322689"/>
                    <a:pt x="84143" y="278747"/>
                  </a:cubicBezTo>
                  <a:cubicBezTo>
                    <a:pt x="84778" y="240456"/>
                    <a:pt x="62934" y="206991"/>
                    <a:pt x="30866" y="184766"/>
                  </a:cubicBezTo>
                  <a:cubicBezTo>
                    <a:pt x="19373" y="176829"/>
                    <a:pt x="-3487" y="169590"/>
                    <a:pt x="450" y="158160"/>
                  </a:cubicBezTo>
                  <a:cubicBezTo>
                    <a:pt x="9213" y="132950"/>
                    <a:pt x="-3043" y="103168"/>
                    <a:pt x="14864" y="82277"/>
                  </a:cubicBezTo>
                  <a:cubicBezTo>
                    <a:pt x="26866" y="68243"/>
                    <a:pt x="31628" y="52304"/>
                    <a:pt x="35819" y="352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: фигура 116">
              <a:extLst>
                <a:ext uri="{FF2B5EF4-FFF2-40B4-BE49-F238E27FC236}">
                  <a16:creationId xmlns="" xmlns:a16="http://schemas.microsoft.com/office/drawing/2014/main" id="{36934A2F-B3DB-4DB7-B7AB-2BC8C5220C73}"/>
                </a:ext>
              </a:extLst>
            </p:cNvPr>
            <p:cNvSpPr/>
            <p:nvPr/>
          </p:nvSpPr>
          <p:spPr>
            <a:xfrm>
              <a:off x="8785206" y="5317411"/>
              <a:ext cx="279123" cy="412665"/>
            </a:xfrm>
            <a:custGeom>
              <a:avLst/>
              <a:gdLst>
                <a:gd name="connsiteX0" fmla="*/ 152862 w 279123"/>
                <a:gd name="connsiteY0" fmla="*/ 412666 h 412665"/>
                <a:gd name="connsiteX1" fmla="*/ 129686 w 279123"/>
                <a:gd name="connsiteY1" fmla="*/ 321352 h 412665"/>
                <a:gd name="connsiteX2" fmla="*/ 112287 w 279123"/>
                <a:gd name="connsiteY2" fmla="*/ 292840 h 412665"/>
                <a:gd name="connsiteX3" fmla="*/ 53803 w 279123"/>
                <a:gd name="connsiteY3" fmla="*/ 248962 h 412665"/>
                <a:gd name="connsiteX4" fmla="*/ 89617 w 279123"/>
                <a:gd name="connsiteY4" fmla="*/ 238357 h 412665"/>
                <a:gd name="connsiteX5" fmla="*/ 118382 w 279123"/>
                <a:gd name="connsiteY5" fmla="*/ 203242 h 412665"/>
                <a:gd name="connsiteX6" fmla="*/ 93871 w 279123"/>
                <a:gd name="connsiteY6" fmla="*/ 172063 h 412665"/>
                <a:gd name="connsiteX7" fmla="*/ 2050 w 279123"/>
                <a:gd name="connsiteY7" fmla="*/ 45951 h 412665"/>
                <a:gd name="connsiteX8" fmla="*/ 8019 w 279123"/>
                <a:gd name="connsiteY8" fmla="*/ 3470 h 412665"/>
                <a:gd name="connsiteX9" fmla="*/ 50120 w 279123"/>
                <a:gd name="connsiteY9" fmla="*/ 26520 h 412665"/>
                <a:gd name="connsiteX10" fmla="*/ 71074 w 279123"/>
                <a:gd name="connsiteY10" fmla="*/ 30648 h 412665"/>
                <a:gd name="connsiteX11" fmla="*/ 134321 w 279123"/>
                <a:gd name="connsiteY11" fmla="*/ 4803 h 412665"/>
                <a:gd name="connsiteX12" fmla="*/ 175596 w 279123"/>
                <a:gd name="connsiteY12" fmla="*/ 11661 h 412665"/>
                <a:gd name="connsiteX13" fmla="*/ 117620 w 279123"/>
                <a:gd name="connsiteY13" fmla="*/ 98656 h 412665"/>
                <a:gd name="connsiteX14" fmla="*/ 123843 w 279123"/>
                <a:gd name="connsiteY14" fmla="*/ 114659 h 412665"/>
                <a:gd name="connsiteX15" fmla="*/ 167341 w 279123"/>
                <a:gd name="connsiteY15" fmla="*/ 114722 h 412665"/>
                <a:gd name="connsiteX16" fmla="*/ 192106 w 279123"/>
                <a:gd name="connsiteY16" fmla="*/ 74526 h 412665"/>
                <a:gd name="connsiteX17" fmla="*/ 222523 w 279123"/>
                <a:gd name="connsiteY17" fmla="*/ 71923 h 412665"/>
                <a:gd name="connsiteX18" fmla="*/ 235350 w 279123"/>
                <a:gd name="connsiteY18" fmla="*/ 133772 h 412665"/>
                <a:gd name="connsiteX19" fmla="*/ 260368 w 279123"/>
                <a:gd name="connsiteY19" fmla="*/ 231753 h 412665"/>
                <a:gd name="connsiteX20" fmla="*/ 274465 w 279123"/>
                <a:gd name="connsiteY20" fmla="*/ 281982 h 412665"/>
                <a:gd name="connsiteX21" fmla="*/ 215093 w 279123"/>
                <a:gd name="connsiteY21" fmla="*/ 319828 h 412665"/>
                <a:gd name="connsiteX22" fmla="*/ 196297 w 279123"/>
                <a:gd name="connsiteY22" fmla="*/ 317161 h 412665"/>
                <a:gd name="connsiteX23" fmla="*/ 148354 w 279123"/>
                <a:gd name="connsiteY23" fmla="*/ 384662 h 412665"/>
                <a:gd name="connsiteX24" fmla="*/ 152736 w 279123"/>
                <a:gd name="connsiteY24" fmla="*/ 412666 h 41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9123" h="412665">
                  <a:moveTo>
                    <a:pt x="152862" y="412666"/>
                  </a:moveTo>
                  <a:cubicBezTo>
                    <a:pt x="127653" y="387456"/>
                    <a:pt x="100920" y="363961"/>
                    <a:pt x="129686" y="321352"/>
                  </a:cubicBezTo>
                  <a:cubicBezTo>
                    <a:pt x="140924" y="304779"/>
                    <a:pt x="128924" y="291126"/>
                    <a:pt x="112287" y="292840"/>
                  </a:cubicBezTo>
                  <a:cubicBezTo>
                    <a:pt x="79775" y="296206"/>
                    <a:pt x="63773" y="278236"/>
                    <a:pt x="53803" y="248962"/>
                  </a:cubicBezTo>
                  <a:cubicBezTo>
                    <a:pt x="63962" y="238294"/>
                    <a:pt x="78060" y="243120"/>
                    <a:pt x="89617" y="238357"/>
                  </a:cubicBezTo>
                  <a:cubicBezTo>
                    <a:pt x="104730" y="232134"/>
                    <a:pt x="115652" y="220196"/>
                    <a:pt x="118382" y="203242"/>
                  </a:cubicBezTo>
                  <a:cubicBezTo>
                    <a:pt x="121494" y="184128"/>
                    <a:pt x="106571" y="178349"/>
                    <a:pt x="93871" y="172063"/>
                  </a:cubicBezTo>
                  <a:cubicBezTo>
                    <a:pt x="42881" y="147107"/>
                    <a:pt x="13353" y="104308"/>
                    <a:pt x="2050" y="45951"/>
                  </a:cubicBezTo>
                  <a:cubicBezTo>
                    <a:pt x="-871" y="30711"/>
                    <a:pt x="-2013" y="16360"/>
                    <a:pt x="8019" y="3470"/>
                  </a:cubicBezTo>
                  <a:cubicBezTo>
                    <a:pt x="25037" y="4740"/>
                    <a:pt x="44087" y="-23"/>
                    <a:pt x="50120" y="26520"/>
                  </a:cubicBezTo>
                  <a:cubicBezTo>
                    <a:pt x="53231" y="40300"/>
                    <a:pt x="62375" y="34585"/>
                    <a:pt x="71074" y="30648"/>
                  </a:cubicBezTo>
                  <a:cubicBezTo>
                    <a:pt x="91839" y="21250"/>
                    <a:pt x="112921" y="12423"/>
                    <a:pt x="134321" y="4803"/>
                  </a:cubicBezTo>
                  <a:cubicBezTo>
                    <a:pt x="148545" y="-277"/>
                    <a:pt x="163975" y="-5166"/>
                    <a:pt x="175596" y="11661"/>
                  </a:cubicBezTo>
                  <a:cubicBezTo>
                    <a:pt x="136543" y="25377"/>
                    <a:pt x="137369" y="69955"/>
                    <a:pt x="117620" y="98656"/>
                  </a:cubicBezTo>
                  <a:cubicBezTo>
                    <a:pt x="113049" y="105261"/>
                    <a:pt x="116858" y="112563"/>
                    <a:pt x="123843" y="114659"/>
                  </a:cubicBezTo>
                  <a:cubicBezTo>
                    <a:pt x="138194" y="118977"/>
                    <a:pt x="153307" y="126216"/>
                    <a:pt x="167341" y="114722"/>
                  </a:cubicBezTo>
                  <a:cubicBezTo>
                    <a:pt x="179724" y="104625"/>
                    <a:pt x="186391" y="89957"/>
                    <a:pt x="192106" y="74526"/>
                  </a:cubicBezTo>
                  <a:cubicBezTo>
                    <a:pt x="199980" y="53254"/>
                    <a:pt x="211029" y="56238"/>
                    <a:pt x="222523" y="71923"/>
                  </a:cubicBezTo>
                  <a:cubicBezTo>
                    <a:pt x="236048" y="90338"/>
                    <a:pt x="240366" y="112690"/>
                    <a:pt x="235350" y="133772"/>
                  </a:cubicBezTo>
                  <a:cubicBezTo>
                    <a:pt x="226142" y="172698"/>
                    <a:pt x="240493" y="202480"/>
                    <a:pt x="260368" y="231753"/>
                  </a:cubicBezTo>
                  <a:cubicBezTo>
                    <a:pt x="270465" y="246676"/>
                    <a:pt x="287356" y="261344"/>
                    <a:pt x="274465" y="281982"/>
                  </a:cubicBezTo>
                  <a:cubicBezTo>
                    <a:pt x="260812" y="303889"/>
                    <a:pt x="241762" y="319828"/>
                    <a:pt x="215093" y="319828"/>
                  </a:cubicBezTo>
                  <a:cubicBezTo>
                    <a:pt x="208806" y="319828"/>
                    <a:pt x="202583" y="317415"/>
                    <a:pt x="196297" y="317161"/>
                  </a:cubicBezTo>
                  <a:cubicBezTo>
                    <a:pt x="150767" y="315447"/>
                    <a:pt x="135146" y="337799"/>
                    <a:pt x="148354" y="384662"/>
                  </a:cubicBezTo>
                  <a:cubicBezTo>
                    <a:pt x="150894" y="393615"/>
                    <a:pt x="151339" y="403268"/>
                    <a:pt x="152736" y="41266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: фигура 117">
              <a:extLst>
                <a:ext uri="{FF2B5EF4-FFF2-40B4-BE49-F238E27FC236}">
                  <a16:creationId xmlns="" xmlns:a16="http://schemas.microsoft.com/office/drawing/2014/main" id="{8DEA26F6-525D-4BA0-8D36-41F0A0F67FE9}"/>
                </a:ext>
              </a:extLst>
            </p:cNvPr>
            <p:cNvSpPr/>
            <p:nvPr/>
          </p:nvSpPr>
          <p:spPr>
            <a:xfrm>
              <a:off x="10207064" y="5264820"/>
              <a:ext cx="280400" cy="342637"/>
            </a:xfrm>
            <a:custGeom>
              <a:avLst/>
              <a:gdLst>
                <a:gd name="connsiteX0" fmla="*/ 216587 w 280400"/>
                <a:gd name="connsiteY0" fmla="*/ 334510 h 342637"/>
                <a:gd name="connsiteX1" fmla="*/ 148007 w 280400"/>
                <a:gd name="connsiteY1" fmla="*/ 342637 h 342637"/>
                <a:gd name="connsiteX2" fmla="*/ 114860 w 280400"/>
                <a:gd name="connsiteY2" fmla="*/ 303902 h 342637"/>
                <a:gd name="connsiteX3" fmla="*/ 100827 w 280400"/>
                <a:gd name="connsiteY3" fmla="*/ 269231 h 342637"/>
                <a:gd name="connsiteX4" fmla="*/ 65076 w 280400"/>
                <a:gd name="connsiteY4" fmla="*/ 185538 h 342637"/>
                <a:gd name="connsiteX5" fmla="*/ 33580 w 280400"/>
                <a:gd name="connsiteY5" fmla="*/ 134547 h 342637"/>
                <a:gd name="connsiteX6" fmla="*/ 18785 w 280400"/>
                <a:gd name="connsiteY6" fmla="*/ 98606 h 342637"/>
                <a:gd name="connsiteX7" fmla="*/ 32501 w 280400"/>
                <a:gd name="connsiteY7" fmla="*/ 10976 h 342637"/>
                <a:gd name="connsiteX8" fmla="*/ 93143 w 280400"/>
                <a:gd name="connsiteY8" fmla="*/ 26025 h 342637"/>
                <a:gd name="connsiteX9" fmla="*/ 132386 w 280400"/>
                <a:gd name="connsiteY9" fmla="*/ 125085 h 342637"/>
                <a:gd name="connsiteX10" fmla="*/ 155564 w 280400"/>
                <a:gd name="connsiteY10" fmla="*/ 178997 h 342637"/>
                <a:gd name="connsiteX11" fmla="*/ 155564 w 280400"/>
                <a:gd name="connsiteY11" fmla="*/ 195380 h 342637"/>
                <a:gd name="connsiteX12" fmla="*/ 162993 w 280400"/>
                <a:gd name="connsiteY12" fmla="*/ 229480 h 342637"/>
                <a:gd name="connsiteX13" fmla="*/ 231764 w 280400"/>
                <a:gd name="connsiteY13" fmla="*/ 309935 h 342637"/>
                <a:gd name="connsiteX14" fmla="*/ 277484 w 280400"/>
                <a:gd name="connsiteY14" fmla="*/ 318126 h 342637"/>
                <a:gd name="connsiteX15" fmla="*/ 259195 w 280400"/>
                <a:gd name="connsiteY15" fmla="*/ 340860 h 342637"/>
                <a:gd name="connsiteX16" fmla="*/ 216524 w 280400"/>
                <a:gd name="connsiteY16" fmla="*/ 334510 h 34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400" h="342637">
                  <a:moveTo>
                    <a:pt x="216587" y="334510"/>
                  </a:moveTo>
                  <a:cubicBezTo>
                    <a:pt x="193473" y="334954"/>
                    <a:pt x="170105" y="332033"/>
                    <a:pt x="148007" y="342637"/>
                  </a:cubicBezTo>
                  <a:cubicBezTo>
                    <a:pt x="139562" y="327143"/>
                    <a:pt x="127687" y="315269"/>
                    <a:pt x="114860" y="303902"/>
                  </a:cubicBezTo>
                  <a:cubicBezTo>
                    <a:pt x="105208" y="295330"/>
                    <a:pt x="94413" y="284217"/>
                    <a:pt x="100827" y="269231"/>
                  </a:cubicBezTo>
                  <a:cubicBezTo>
                    <a:pt x="119432" y="225860"/>
                    <a:pt x="91048" y="204270"/>
                    <a:pt x="65076" y="185538"/>
                  </a:cubicBezTo>
                  <a:cubicBezTo>
                    <a:pt x="46407" y="172139"/>
                    <a:pt x="34215" y="158868"/>
                    <a:pt x="33580" y="134547"/>
                  </a:cubicBezTo>
                  <a:cubicBezTo>
                    <a:pt x="33199" y="120640"/>
                    <a:pt x="29262" y="108575"/>
                    <a:pt x="18785" y="98606"/>
                  </a:cubicBezTo>
                  <a:cubicBezTo>
                    <a:pt x="-9409" y="71745"/>
                    <a:pt x="-6679" y="48123"/>
                    <a:pt x="32501" y="10976"/>
                  </a:cubicBezTo>
                  <a:cubicBezTo>
                    <a:pt x="56630" y="-11885"/>
                    <a:pt x="74982" y="4816"/>
                    <a:pt x="93143" y="26025"/>
                  </a:cubicBezTo>
                  <a:cubicBezTo>
                    <a:pt x="117527" y="54537"/>
                    <a:pt x="129782" y="87620"/>
                    <a:pt x="132386" y="125085"/>
                  </a:cubicBezTo>
                  <a:cubicBezTo>
                    <a:pt x="133910" y="146676"/>
                    <a:pt x="140895" y="164456"/>
                    <a:pt x="155564" y="178997"/>
                  </a:cubicBezTo>
                  <a:cubicBezTo>
                    <a:pt x="155564" y="184458"/>
                    <a:pt x="155564" y="189919"/>
                    <a:pt x="155564" y="195380"/>
                  </a:cubicBezTo>
                  <a:cubicBezTo>
                    <a:pt x="162485" y="205667"/>
                    <a:pt x="163818" y="216971"/>
                    <a:pt x="162993" y="229480"/>
                  </a:cubicBezTo>
                  <a:cubicBezTo>
                    <a:pt x="159247" y="287583"/>
                    <a:pt x="178233" y="309554"/>
                    <a:pt x="231764" y="309935"/>
                  </a:cubicBezTo>
                  <a:cubicBezTo>
                    <a:pt x="247004" y="312666"/>
                    <a:pt x="262243" y="315396"/>
                    <a:pt x="277484" y="318126"/>
                  </a:cubicBezTo>
                  <a:cubicBezTo>
                    <a:pt x="287390" y="340352"/>
                    <a:pt x="269737" y="341748"/>
                    <a:pt x="259195" y="340860"/>
                  </a:cubicBezTo>
                  <a:cubicBezTo>
                    <a:pt x="245099" y="339653"/>
                    <a:pt x="229986" y="342066"/>
                    <a:pt x="216524" y="33451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: фигура 118">
              <a:extLst>
                <a:ext uri="{FF2B5EF4-FFF2-40B4-BE49-F238E27FC236}">
                  <a16:creationId xmlns="" xmlns:a16="http://schemas.microsoft.com/office/drawing/2014/main" id="{A8979BE7-D3D4-4133-88B3-A01B642D3046}"/>
                </a:ext>
              </a:extLst>
            </p:cNvPr>
            <p:cNvSpPr/>
            <p:nvPr/>
          </p:nvSpPr>
          <p:spPr>
            <a:xfrm>
              <a:off x="8511476" y="5803674"/>
              <a:ext cx="266636" cy="121993"/>
            </a:xfrm>
            <a:custGeom>
              <a:avLst/>
              <a:gdLst>
                <a:gd name="connsiteX0" fmla="*/ 0 w 266636"/>
                <a:gd name="connsiteY0" fmla="*/ 0 h 121993"/>
                <a:gd name="connsiteX1" fmla="*/ 137096 w 266636"/>
                <a:gd name="connsiteY1" fmla="*/ 23432 h 121993"/>
                <a:gd name="connsiteX2" fmla="*/ 177800 w 266636"/>
                <a:gd name="connsiteY2" fmla="*/ 60897 h 121993"/>
                <a:gd name="connsiteX3" fmla="*/ 215138 w 266636"/>
                <a:gd name="connsiteY3" fmla="*/ 81979 h 121993"/>
                <a:gd name="connsiteX4" fmla="*/ 266636 w 266636"/>
                <a:gd name="connsiteY4" fmla="*/ 114618 h 121993"/>
                <a:gd name="connsiteX5" fmla="*/ 219011 w 266636"/>
                <a:gd name="connsiteY5" fmla="*/ 117476 h 121993"/>
                <a:gd name="connsiteX6" fmla="*/ 157163 w 266636"/>
                <a:gd name="connsiteY6" fmla="*/ 107633 h 121993"/>
                <a:gd name="connsiteX7" fmla="*/ 112522 w 266636"/>
                <a:gd name="connsiteY7" fmla="*/ 70358 h 121993"/>
                <a:gd name="connsiteX8" fmla="*/ 38862 w 266636"/>
                <a:gd name="connsiteY8" fmla="*/ 19558 h 121993"/>
                <a:gd name="connsiteX9" fmla="*/ 0 w 266636"/>
                <a:gd name="connsiteY9" fmla="*/ 0 h 12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636" h="121993">
                  <a:moveTo>
                    <a:pt x="0" y="0"/>
                  </a:moveTo>
                  <a:cubicBezTo>
                    <a:pt x="45403" y="9398"/>
                    <a:pt x="93155" y="-191"/>
                    <a:pt x="137096" y="23432"/>
                  </a:cubicBezTo>
                  <a:cubicBezTo>
                    <a:pt x="154495" y="32766"/>
                    <a:pt x="171767" y="37401"/>
                    <a:pt x="177800" y="60897"/>
                  </a:cubicBezTo>
                  <a:cubicBezTo>
                    <a:pt x="182753" y="80328"/>
                    <a:pt x="199644" y="80963"/>
                    <a:pt x="215138" y="81979"/>
                  </a:cubicBezTo>
                  <a:cubicBezTo>
                    <a:pt x="237427" y="83439"/>
                    <a:pt x="258572" y="87186"/>
                    <a:pt x="266636" y="114618"/>
                  </a:cubicBezTo>
                  <a:cubicBezTo>
                    <a:pt x="251206" y="124524"/>
                    <a:pt x="235014" y="123381"/>
                    <a:pt x="219011" y="117476"/>
                  </a:cubicBezTo>
                  <a:cubicBezTo>
                    <a:pt x="198945" y="110046"/>
                    <a:pt x="180721" y="101918"/>
                    <a:pt x="157163" y="107633"/>
                  </a:cubicBezTo>
                  <a:cubicBezTo>
                    <a:pt x="134874" y="113030"/>
                    <a:pt x="118618" y="89218"/>
                    <a:pt x="112522" y="70358"/>
                  </a:cubicBezTo>
                  <a:cubicBezTo>
                    <a:pt x="99631" y="30226"/>
                    <a:pt x="71882" y="21844"/>
                    <a:pt x="38862" y="19558"/>
                  </a:cubicBezTo>
                  <a:cubicBezTo>
                    <a:pt x="23241" y="18478"/>
                    <a:pt x="8255" y="1727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: фигура 119">
              <a:extLst>
                <a:ext uri="{FF2B5EF4-FFF2-40B4-BE49-F238E27FC236}">
                  <a16:creationId xmlns="" xmlns:a16="http://schemas.microsoft.com/office/drawing/2014/main" id="{384EB335-9C38-4A46-8EC1-E42533E76EE4}"/>
                </a:ext>
              </a:extLst>
            </p:cNvPr>
            <p:cNvSpPr/>
            <p:nvPr/>
          </p:nvSpPr>
          <p:spPr>
            <a:xfrm>
              <a:off x="9492681" y="5109763"/>
              <a:ext cx="214753" cy="96626"/>
            </a:xfrm>
            <a:custGeom>
              <a:avLst/>
              <a:gdLst>
                <a:gd name="connsiteX0" fmla="*/ 214753 w 214753"/>
                <a:gd name="connsiteY0" fmla="*/ 47604 h 96626"/>
                <a:gd name="connsiteX1" fmla="*/ 128394 w 214753"/>
                <a:gd name="connsiteY1" fmla="*/ 67988 h 96626"/>
                <a:gd name="connsiteX2" fmla="*/ 16697 w 214753"/>
                <a:gd name="connsiteY2" fmla="*/ 96627 h 96626"/>
                <a:gd name="connsiteX3" fmla="*/ 2727 w 214753"/>
                <a:gd name="connsiteY3" fmla="*/ 19474 h 96626"/>
                <a:gd name="connsiteX4" fmla="*/ 25333 w 214753"/>
                <a:gd name="connsiteY4" fmla="*/ 5122 h 96626"/>
                <a:gd name="connsiteX5" fmla="*/ 214753 w 214753"/>
                <a:gd name="connsiteY5" fmla="*/ 47541 h 9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53" h="96626">
                  <a:moveTo>
                    <a:pt x="214753" y="47604"/>
                  </a:moveTo>
                  <a:cubicBezTo>
                    <a:pt x="187131" y="60241"/>
                    <a:pt x="159191" y="65956"/>
                    <a:pt x="128394" y="67988"/>
                  </a:cubicBezTo>
                  <a:cubicBezTo>
                    <a:pt x="90865" y="70464"/>
                    <a:pt x="52257" y="79672"/>
                    <a:pt x="16697" y="96627"/>
                  </a:cubicBezTo>
                  <a:cubicBezTo>
                    <a:pt x="16379" y="70083"/>
                    <a:pt x="-8004" y="48747"/>
                    <a:pt x="2727" y="19474"/>
                  </a:cubicBezTo>
                  <a:cubicBezTo>
                    <a:pt x="7236" y="7154"/>
                    <a:pt x="12950" y="-8149"/>
                    <a:pt x="25333" y="5122"/>
                  </a:cubicBezTo>
                  <a:cubicBezTo>
                    <a:pt x="80387" y="64432"/>
                    <a:pt x="149602" y="44175"/>
                    <a:pt x="214753" y="4754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: фигура 120">
              <a:extLst>
                <a:ext uri="{FF2B5EF4-FFF2-40B4-BE49-F238E27FC236}">
                  <a16:creationId xmlns="" xmlns:a16="http://schemas.microsoft.com/office/drawing/2014/main" id="{276BB406-F57F-483F-A585-8A8CB3204487}"/>
                </a:ext>
              </a:extLst>
            </p:cNvPr>
            <p:cNvSpPr/>
            <p:nvPr/>
          </p:nvSpPr>
          <p:spPr>
            <a:xfrm>
              <a:off x="9966317" y="5170016"/>
              <a:ext cx="122054" cy="110161"/>
            </a:xfrm>
            <a:custGeom>
              <a:avLst/>
              <a:gdLst>
                <a:gd name="connsiteX0" fmla="*/ 122055 w 122054"/>
                <a:gd name="connsiteY0" fmla="*/ 110161 h 110161"/>
                <a:gd name="connsiteX1" fmla="*/ 37917 w 122054"/>
                <a:gd name="connsiteY1" fmla="*/ 65584 h 110161"/>
                <a:gd name="connsiteX2" fmla="*/ 71 w 122054"/>
                <a:gd name="connsiteY2" fmla="*/ 39485 h 110161"/>
                <a:gd name="connsiteX3" fmla="*/ 36139 w 122054"/>
                <a:gd name="connsiteY3" fmla="*/ 12879 h 110161"/>
                <a:gd name="connsiteX4" fmla="*/ 76398 w 122054"/>
                <a:gd name="connsiteY4" fmla="*/ 3671 h 110161"/>
                <a:gd name="connsiteX5" fmla="*/ 91575 w 122054"/>
                <a:gd name="connsiteY5" fmla="*/ 3671 h 110161"/>
                <a:gd name="connsiteX6" fmla="*/ 122055 w 122054"/>
                <a:gd name="connsiteY6" fmla="*/ 44565 h 110161"/>
                <a:gd name="connsiteX7" fmla="*/ 122055 w 122054"/>
                <a:gd name="connsiteY7" fmla="*/ 110098 h 11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54" h="110161">
                  <a:moveTo>
                    <a:pt x="122055" y="110161"/>
                  </a:moveTo>
                  <a:cubicBezTo>
                    <a:pt x="98560" y="85459"/>
                    <a:pt x="74176" y="64822"/>
                    <a:pt x="37917" y="65584"/>
                  </a:cubicBezTo>
                  <a:cubicBezTo>
                    <a:pt x="22741" y="65901"/>
                    <a:pt x="1341" y="59805"/>
                    <a:pt x="71" y="39485"/>
                  </a:cubicBezTo>
                  <a:cubicBezTo>
                    <a:pt x="-1453" y="16117"/>
                    <a:pt x="21789" y="17895"/>
                    <a:pt x="36139" y="12879"/>
                  </a:cubicBezTo>
                  <a:cubicBezTo>
                    <a:pt x="49093" y="8370"/>
                    <a:pt x="62937" y="6655"/>
                    <a:pt x="76398" y="3671"/>
                  </a:cubicBezTo>
                  <a:cubicBezTo>
                    <a:pt x="81478" y="-1536"/>
                    <a:pt x="86495" y="-901"/>
                    <a:pt x="91575" y="3671"/>
                  </a:cubicBezTo>
                  <a:cubicBezTo>
                    <a:pt x="106688" y="13005"/>
                    <a:pt x="116530" y="26975"/>
                    <a:pt x="122055" y="44565"/>
                  </a:cubicBezTo>
                  <a:cubicBezTo>
                    <a:pt x="98751" y="66409"/>
                    <a:pt x="121039" y="88253"/>
                    <a:pt x="122055" y="1100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: фигура 121">
              <a:extLst>
                <a:ext uri="{FF2B5EF4-FFF2-40B4-BE49-F238E27FC236}">
                  <a16:creationId xmlns="" xmlns:a16="http://schemas.microsoft.com/office/drawing/2014/main" id="{D3A66CE7-1DD6-4BF3-90CE-5AA9F8578519}"/>
                </a:ext>
              </a:extLst>
            </p:cNvPr>
            <p:cNvSpPr/>
            <p:nvPr/>
          </p:nvSpPr>
          <p:spPr>
            <a:xfrm>
              <a:off x="10194826" y="5096003"/>
              <a:ext cx="175421" cy="118641"/>
            </a:xfrm>
            <a:custGeom>
              <a:avLst/>
              <a:gdLst>
                <a:gd name="connsiteX0" fmla="*/ 30642 w 175421"/>
                <a:gd name="connsiteY0" fmla="*/ 118642 h 118641"/>
                <a:gd name="connsiteX1" fmla="*/ 2257 w 175421"/>
                <a:gd name="connsiteY1" fmla="*/ 31012 h 118641"/>
                <a:gd name="connsiteX2" fmla="*/ 9052 w 175421"/>
                <a:gd name="connsiteY2" fmla="*/ 32917 h 118641"/>
                <a:gd name="connsiteX3" fmla="*/ 76679 w 175421"/>
                <a:gd name="connsiteY3" fmla="*/ 44347 h 118641"/>
                <a:gd name="connsiteX4" fmla="*/ 175421 w 175421"/>
                <a:gd name="connsiteY4" fmla="*/ 4151 h 118641"/>
                <a:gd name="connsiteX5" fmla="*/ 69504 w 175421"/>
                <a:gd name="connsiteY5" fmla="*/ 82129 h 118641"/>
                <a:gd name="connsiteX6" fmla="*/ 30642 w 175421"/>
                <a:gd name="connsiteY6" fmla="*/ 118642 h 11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421" h="118641">
                  <a:moveTo>
                    <a:pt x="30642" y="118642"/>
                  </a:moveTo>
                  <a:cubicBezTo>
                    <a:pt x="4670" y="88587"/>
                    <a:pt x="-4792" y="59377"/>
                    <a:pt x="2257" y="31012"/>
                  </a:cubicBezTo>
                  <a:cubicBezTo>
                    <a:pt x="4606" y="31646"/>
                    <a:pt x="8353" y="31456"/>
                    <a:pt x="9052" y="32917"/>
                  </a:cubicBezTo>
                  <a:cubicBezTo>
                    <a:pt x="35594" y="91845"/>
                    <a:pt x="33054" y="89114"/>
                    <a:pt x="76679" y="44347"/>
                  </a:cubicBezTo>
                  <a:cubicBezTo>
                    <a:pt x="102269" y="18121"/>
                    <a:pt x="132623" y="-10962"/>
                    <a:pt x="175421" y="4151"/>
                  </a:cubicBezTo>
                  <a:cubicBezTo>
                    <a:pt x="130654" y="15263"/>
                    <a:pt x="99349" y="47649"/>
                    <a:pt x="69504" y="82129"/>
                  </a:cubicBezTo>
                  <a:cubicBezTo>
                    <a:pt x="57692" y="95782"/>
                    <a:pt x="48041" y="111911"/>
                    <a:pt x="30642" y="11864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: фигура 122">
              <a:extLst>
                <a:ext uri="{FF2B5EF4-FFF2-40B4-BE49-F238E27FC236}">
                  <a16:creationId xmlns="" xmlns:a16="http://schemas.microsoft.com/office/drawing/2014/main" id="{7E674E3C-D183-417B-AD2B-0BC8C61AAD5D}"/>
                </a:ext>
              </a:extLst>
            </p:cNvPr>
            <p:cNvSpPr/>
            <p:nvPr/>
          </p:nvSpPr>
          <p:spPr>
            <a:xfrm>
              <a:off x="9661501" y="5181040"/>
              <a:ext cx="99146" cy="76241"/>
            </a:xfrm>
            <a:custGeom>
              <a:avLst/>
              <a:gdLst>
                <a:gd name="connsiteX0" fmla="*/ 76414 w 99146"/>
                <a:gd name="connsiteY0" fmla="*/ 66307 h 76241"/>
                <a:gd name="connsiteX1" fmla="*/ 31392 w 99146"/>
                <a:gd name="connsiteY1" fmla="*/ 54242 h 76241"/>
                <a:gd name="connsiteX2" fmla="*/ 785 w 99146"/>
                <a:gd name="connsiteY2" fmla="*/ 35319 h 76241"/>
                <a:gd name="connsiteX3" fmla="*/ 23264 w 99146"/>
                <a:gd name="connsiteY3" fmla="*/ 8141 h 76241"/>
                <a:gd name="connsiteX4" fmla="*/ 99147 w 99146"/>
                <a:gd name="connsiteY4" fmla="*/ 74435 h 76241"/>
                <a:gd name="connsiteX5" fmla="*/ 91590 w 99146"/>
                <a:gd name="connsiteY5" fmla="*/ 74435 h 76241"/>
                <a:gd name="connsiteX6" fmla="*/ 76350 w 99146"/>
                <a:gd name="connsiteY6" fmla="*/ 66244 h 7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6" h="76241">
                  <a:moveTo>
                    <a:pt x="76414" y="66307"/>
                  </a:moveTo>
                  <a:cubicBezTo>
                    <a:pt x="64539" y="48527"/>
                    <a:pt x="47966" y="52718"/>
                    <a:pt x="31392" y="54242"/>
                  </a:cubicBezTo>
                  <a:cubicBezTo>
                    <a:pt x="17740" y="55512"/>
                    <a:pt x="4404" y="49606"/>
                    <a:pt x="785" y="35319"/>
                  </a:cubicBezTo>
                  <a:cubicBezTo>
                    <a:pt x="-3660" y="17729"/>
                    <a:pt x="11707" y="13094"/>
                    <a:pt x="23264" y="8141"/>
                  </a:cubicBezTo>
                  <a:cubicBezTo>
                    <a:pt x="72350" y="-12751"/>
                    <a:pt x="93304" y="5601"/>
                    <a:pt x="99147" y="74435"/>
                  </a:cubicBezTo>
                  <a:cubicBezTo>
                    <a:pt x="96606" y="74435"/>
                    <a:pt x="94067" y="74435"/>
                    <a:pt x="91590" y="74435"/>
                  </a:cubicBezTo>
                  <a:cubicBezTo>
                    <a:pt x="83017" y="79134"/>
                    <a:pt x="79080" y="74054"/>
                    <a:pt x="76350" y="662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: фигура 123">
              <a:extLst>
                <a:ext uri="{FF2B5EF4-FFF2-40B4-BE49-F238E27FC236}">
                  <a16:creationId xmlns="" xmlns:a16="http://schemas.microsoft.com/office/drawing/2014/main" id="{D6B5E93E-D28D-46E0-BBF3-70BF338A8ECF}"/>
                </a:ext>
              </a:extLst>
            </p:cNvPr>
            <p:cNvSpPr/>
            <p:nvPr/>
          </p:nvSpPr>
          <p:spPr>
            <a:xfrm>
              <a:off x="10084555" y="5288241"/>
              <a:ext cx="67379" cy="196469"/>
            </a:xfrm>
            <a:custGeom>
              <a:avLst/>
              <a:gdLst>
                <a:gd name="connsiteX0" fmla="*/ 34296 w 67379"/>
                <a:gd name="connsiteY0" fmla="*/ 196470 h 196469"/>
                <a:gd name="connsiteX1" fmla="*/ 41027 w 67379"/>
                <a:gd name="connsiteY1" fmla="*/ 98108 h 196469"/>
                <a:gd name="connsiteX2" fmla="*/ 21660 w 67379"/>
                <a:gd name="connsiteY2" fmla="*/ 42672 h 196469"/>
                <a:gd name="connsiteX3" fmla="*/ 3816 w 67379"/>
                <a:gd name="connsiteY3" fmla="*/ 0 h 196469"/>
                <a:gd name="connsiteX4" fmla="*/ 34740 w 67379"/>
                <a:gd name="connsiteY4" fmla="*/ 34989 h 196469"/>
                <a:gd name="connsiteX5" fmla="*/ 34296 w 67379"/>
                <a:gd name="connsiteY5" fmla="*/ 196406 h 1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79" h="196469">
                  <a:moveTo>
                    <a:pt x="34296" y="196470"/>
                  </a:moveTo>
                  <a:cubicBezTo>
                    <a:pt x="38360" y="163768"/>
                    <a:pt x="37153" y="130239"/>
                    <a:pt x="41027" y="98108"/>
                  </a:cubicBezTo>
                  <a:cubicBezTo>
                    <a:pt x="44202" y="72137"/>
                    <a:pt x="40456" y="56706"/>
                    <a:pt x="21660" y="42672"/>
                  </a:cubicBezTo>
                  <a:cubicBezTo>
                    <a:pt x="8071" y="32576"/>
                    <a:pt x="-7297" y="22416"/>
                    <a:pt x="3816" y="0"/>
                  </a:cubicBezTo>
                  <a:cubicBezTo>
                    <a:pt x="14039" y="11748"/>
                    <a:pt x="23438" y="24575"/>
                    <a:pt x="34740" y="34989"/>
                  </a:cubicBezTo>
                  <a:cubicBezTo>
                    <a:pt x="78301" y="74804"/>
                    <a:pt x="78365" y="155703"/>
                    <a:pt x="34296" y="1964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: фигура 124">
              <a:extLst>
                <a:ext uri="{FF2B5EF4-FFF2-40B4-BE49-F238E27FC236}">
                  <a16:creationId xmlns="" xmlns:a16="http://schemas.microsoft.com/office/drawing/2014/main" id="{53B829E3-0D09-4719-9B96-DAC9324B9F09}"/>
                </a:ext>
              </a:extLst>
            </p:cNvPr>
            <p:cNvSpPr/>
            <p:nvPr/>
          </p:nvSpPr>
          <p:spPr>
            <a:xfrm>
              <a:off x="9600818" y="5247347"/>
              <a:ext cx="152337" cy="70093"/>
            </a:xfrm>
            <a:custGeom>
              <a:avLst/>
              <a:gdLst>
                <a:gd name="connsiteX0" fmla="*/ 137097 w 152337"/>
                <a:gd name="connsiteY0" fmla="*/ 0 h 70093"/>
                <a:gd name="connsiteX1" fmla="*/ 152337 w 152337"/>
                <a:gd name="connsiteY1" fmla="*/ 8192 h 70093"/>
                <a:gd name="connsiteX2" fmla="*/ 35561 w 152337"/>
                <a:gd name="connsiteY2" fmla="*/ 67374 h 70093"/>
                <a:gd name="connsiteX3" fmla="*/ 0 w 152337"/>
                <a:gd name="connsiteY3" fmla="*/ 32703 h 70093"/>
                <a:gd name="connsiteX4" fmla="*/ 57849 w 152337"/>
                <a:gd name="connsiteY4" fmla="*/ 31687 h 70093"/>
                <a:gd name="connsiteX5" fmla="*/ 137161 w 152337"/>
                <a:gd name="connsiteY5" fmla="*/ 0 h 7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337" h="70093">
                  <a:moveTo>
                    <a:pt x="137097" y="0"/>
                  </a:moveTo>
                  <a:cubicBezTo>
                    <a:pt x="142177" y="2731"/>
                    <a:pt x="147257" y="5461"/>
                    <a:pt x="152337" y="8192"/>
                  </a:cubicBezTo>
                  <a:cubicBezTo>
                    <a:pt x="121031" y="44831"/>
                    <a:pt x="74740" y="48514"/>
                    <a:pt x="35561" y="67374"/>
                  </a:cubicBezTo>
                  <a:cubicBezTo>
                    <a:pt x="12002" y="78741"/>
                    <a:pt x="5652" y="52007"/>
                    <a:pt x="0" y="32703"/>
                  </a:cubicBezTo>
                  <a:cubicBezTo>
                    <a:pt x="19622" y="52896"/>
                    <a:pt x="39370" y="55881"/>
                    <a:pt x="57849" y="31687"/>
                  </a:cubicBezTo>
                  <a:cubicBezTo>
                    <a:pt x="78740" y="4318"/>
                    <a:pt x="110363" y="9462"/>
                    <a:pt x="137161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="" xmlns:a16="http://schemas.microsoft.com/office/drawing/2014/main" id="{9198070B-A887-4C42-B670-ABA8F568BE47}"/>
                </a:ext>
              </a:extLst>
            </p:cNvPr>
            <p:cNvSpPr/>
            <p:nvPr/>
          </p:nvSpPr>
          <p:spPr>
            <a:xfrm>
              <a:off x="10415968" y="5124728"/>
              <a:ext cx="69753" cy="62359"/>
            </a:xfrm>
            <a:custGeom>
              <a:avLst/>
              <a:gdLst>
                <a:gd name="connsiteX0" fmla="*/ 0 w 69753"/>
                <a:gd name="connsiteY0" fmla="*/ 32766 h 62359"/>
                <a:gd name="connsiteX1" fmla="*/ 7620 w 69753"/>
                <a:gd name="connsiteY1" fmla="*/ 0 h 62359"/>
                <a:gd name="connsiteX2" fmla="*/ 53276 w 69753"/>
                <a:gd name="connsiteY2" fmla="*/ 28829 h 62359"/>
                <a:gd name="connsiteX3" fmla="*/ 68325 w 69753"/>
                <a:gd name="connsiteY3" fmla="*/ 52896 h 62359"/>
                <a:gd name="connsiteX4" fmla="*/ 38544 w 69753"/>
                <a:gd name="connsiteY4" fmla="*/ 57150 h 62359"/>
                <a:gd name="connsiteX5" fmla="*/ 0 w 69753"/>
                <a:gd name="connsiteY5" fmla="*/ 32766 h 6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753" h="62359">
                  <a:moveTo>
                    <a:pt x="0" y="32766"/>
                  </a:moveTo>
                  <a:cubicBezTo>
                    <a:pt x="11493" y="24257"/>
                    <a:pt x="9651" y="12192"/>
                    <a:pt x="7620" y="0"/>
                  </a:cubicBezTo>
                  <a:cubicBezTo>
                    <a:pt x="22860" y="9589"/>
                    <a:pt x="38226" y="18923"/>
                    <a:pt x="53276" y="28829"/>
                  </a:cubicBezTo>
                  <a:cubicBezTo>
                    <a:pt x="61595" y="34290"/>
                    <a:pt x="73977" y="39688"/>
                    <a:pt x="68325" y="52896"/>
                  </a:cubicBezTo>
                  <a:cubicBezTo>
                    <a:pt x="61849" y="68073"/>
                    <a:pt x="48958" y="61468"/>
                    <a:pt x="38544" y="57150"/>
                  </a:cubicBezTo>
                  <a:cubicBezTo>
                    <a:pt x="24511" y="51308"/>
                    <a:pt x="9525" y="46863"/>
                    <a:pt x="0" y="3276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="" xmlns:a16="http://schemas.microsoft.com/office/drawing/2014/main" id="{7BB8D335-52FF-4CB1-AB0B-891CEF4F2A99}"/>
                </a:ext>
              </a:extLst>
            </p:cNvPr>
            <p:cNvSpPr/>
            <p:nvPr/>
          </p:nvSpPr>
          <p:spPr>
            <a:xfrm>
              <a:off x="9319100" y="4857722"/>
              <a:ext cx="83598" cy="95047"/>
            </a:xfrm>
            <a:custGeom>
              <a:avLst/>
              <a:gdLst>
                <a:gd name="connsiteX0" fmla="*/ 22575 w 83598"/>
                <a:gd name="connsiteY0" fmla="*/ 5004 h 95047"/>
                <a:gd name="connsiteX1" fmla="*/ 83598 w 83598"/>
                <a:gd name="connsiteY1" fmla="*/ 95048 h 95047"/>
                <a:gd name="connsiteX2" fmla="*/ 53753 w 83598"/>
                <a:gd name="connsiteY2" fmla="*/ 53391 h 95047"/>
                <a:gd name="connsiteX3" fmla="*/ 22638 w 83598"/>
                <a:gd name="connsiteY3" fmla="*/ 62281 h 95047"/>
                <a:gd name="connsiteX4" fmla="*/ 7398 w 83598"/>
                <a:gd name="connsiteY4" fmla="*/ 54090 h 95047"/>
                <a:gd name="connsiteX5" fmla="*/ 2826 w 83598"/>
                <a:gd name="connsiteY5" fmla="*/ 50724 h 95047"/>
                <a:gd name="connsiteX6" fmla="*/ 7462 w 83598"/>
                <a:gd name="connsiteY6" fmla="*/ 940 h 95047"/>
                <a:gd name="connsiteX7" fmla="*/ 22575 w 83598"/>
                <a:gd name="connsiteY7" fmla="*/ 5004 h 9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98" h="95047">
                  <a:moveTo>
                    <a:pt x="22575" y="5004"/>
                  </a:moveTo>
                  <a:cubicBezTo>
                    <a:pt x="51213" y="28499"/>
                    <a:pt x="79281" y="52502"/>
                    <a:pt x="83598" y="95048"/>
                  </a:cubicBezTo>
                  <a:cubicBezTo>
                    <a:pt x="69120" y="84824"/>
                    <a:pt x="64993" y="66092"/>
                    <a:pt x="53753" y="53391"/>
                  </a:cubicBezTo>
                  <a:cubicBezTo>
                    <a:pt x="39212" y="37072"/>
                    <a:pt x="27591" y="37516"/>
                    <a:pt x="22638" y="62281"/>
                  </a:cubicBezTo>
                  <a:cubicBezTo>
                    <a:pt x="17558" y="59551"/>
                    <a:pt x="12478" y="56820"/>
                    <a:pt x="7398" y="54090"/>
                  </a:cubicBezTo>
                  <a:cubicBezTo>
                    <a:pt x="5874" y="52947"/>
                    <a:pt x="4350" y="51804"/>
                    <a:pt x="2826" y="50724"/>
                  </a:cubicBezTo>
                  <a:cubicBezTo>
                    <a:pt x="477" y="33706"/>
                    <a:pt x="-3905" y="16498"/>
                    <a:pt x="7462" y="940"/>
                  </a:cubicBezTo>
                  <a:cubicBezTo>
                    <a:pt x="13304" y="-1028"/>
                    <a:pt x="18384" y="-13"/>
                    <a:pt x="22575" y="500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: фигура 127">
              <a:extLst>
                <a:ext uri="{FF2B5EF4-FFF2-40B4-BE49-F238E27FC236}">
                  <a16:creationId xmlns="" xmlns:a16="http://schemas.microsoft.com/office/drawing/2014/main" id="{3D6F4D1F-B2C8-4B2B-BD1F-2D9A600BDC1A}"/>
                </a:ext>
              </a:extLst>
            </p:cNvPr>
            <p:cNvSpPr/>
            <p:nvPr/>
          </p:nvSpPr>
          <p:spPr>
            <a:xfrm>
              <a:off x="9463595" y="5026430"/>
              <a:ext cx="137160" cy="38907"/>
            </a:xfrm>
            <a:custGeom>
              <a:avLst/>
              <a:gdLst>
                <a:gd name="connsiteX0" fmla="*/ 0 w 137160"/>
                <a:gd name="connsiteY0" fmla="*/ 0 h 38907"/>
                <a:gd name="connsiteX1" fmla="*/ 87821 w 137160"/>
                <a:gd name="connsiteY1" fmla="*/ 18733 h 38907"/>
                <a:gd name="connsiteX2" fmla="*/ 137161 w 137160"/>
                <a:gd name="connsiteY2" fmla="*/ 24575 h 38907"/>
                <a:gd name="connsiteX3" fmla="*/ 62040 w 137160"/>
                <a:gd name="connsiteY3" fmla="*/ 36894 h 38907"/>
                <a:gd name="connsiteX4" fmla="*/ 0 w 137160"/>
                <a:gd name="connsiteY4" fmla="*/ 0 h 3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0" h="38907">
                  <a:moveTo>
                    <a:pt x="0" y="0"/>
                  </a:moveTo>
                  <a:cubicBezTo>
                    <a:pt x="25654" y="25781"/>
                    <a:pt x="55436" y="29782"/>
                    <a:pt x="87821" y="18733"/>
                  </a:cubicBezTo>
                  <a:cubicBezTo>
                    <a:pt x="105156" y="12827"/>
                    <a:pt x="122111" y="8319"/>
                    <a:pt x="137161" y="24575"/>
                  </a:cubicBezTo>
                  <a:cubicBezTo>
                    <a:pt x="112078" y="28575"/>
                    <a:pt x="86805" y="31369"/>
                    <a:pt x="62040" y="36894"/>
                  </a:cubicBezTo>
                  <a:cubicBezTo>
                    <a:pt x="30735" y="43879"/>
                    <a:pt x="10033" y="32957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: фигура 128">
              <a:extLst>
                <a:ext uri="{FF2B5EF4-FFF2-40B4-BE49-F238E27FC236}">
                  <a16:creationId xmlns="" xmlns:a16="http://schemas.microsoft.com/office/drawing/2014/main" id="{12486C0B-FEE9-41A9-9EF9-AA57F27B724E}"/>
                </a:ext>
              </a:extLst>
            </p:cNvPr>
            <p:cNvSpPr/>
            <p:nvPr/>
          </p:nvSpPr>
          <p:spPr>
            <a:xfrm>
              <a:off x="9836911" y="5050941"/>
              <a:ext cx="80943" cy="40957"/>
            </a:xfrm>
            <a:custGeom>
              <a:avLst/>
              <a:gdLst>
                <a:gd name="connsiteX0" fmla="*/ 0 w 80943"/>
                <a:gd name="connsiteY0" fmla="*/ 64 h 40957"/>
                <a:gd name="connsiteX1" fmla="*/ 56515 w 80943"/>
                <a:gd name="connsiteY1" fmla="*/ 3874 h 40957"/>
                <a:gd name="connsiteX2" fmla="*/ 80835 w 80943"/>
                <a:gd name="connsiteY2" fmla="*/ 19177 h 40957"/>
                <a:gd name="connsiteX3" fmla="*/ 56959 w 80943"/>
                <a:gd name="connsiteY3" fmla="*/ 38989 h 40957"/>
                <a:gd name="connsiteX4" fmla="*/ 38164 w 80943"/>
                <a:gd name="connsiteY4" fmla="*/ 40958 h 40957"/>
                <a:gd name="connsiteX5" fmla="*/ 28956 w 80943"/>
                <a:gd name="connsiteY5" fmla="*/ 8382 h 40957"/>
                <a:gd name="connsiteX6" fmla="*/ 64 w 80943"/>
                <a:gd name="connsiteY6" fmla="*/ 0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43" h="40957">
                  <a:moveTo>
                    <a:pt x="0" y="64"/>
                  </a:moveTo>
                  <a:cubicBezTo>
                    <a:pt x="18859" y="1207"/>
                    <a:pt x="37782" y="1334"/>
                    <a:pt x="56515" y="3874"/>
                  </a:cubicBezTo>
                  <a:cubicBezTo>
                    <a:pt x="65977" y="5144"/>
                    <a:pt x="79629" y="6731"/>
                    <a:pt x="80835" y="19177"/>
                  </a:cubicBezTo>
                  <a:cubicBezTo>
                    <a:pt x="82359" y="35306"/>
                    <a:pt x="67373" y="36005"/>
                    <a:pt x="56959" y="38989"/>
                  </a:cubicBezTo>
                  <a:cubicBezTo>
                    <a:pt x="50991" y="40704"/>
                    <a:pt x="44450" y="40386"/>
                    <a:pt x="38164" y="40958"/>
                  </a:cubicBezTo>
                  <a:cubicBezTo>
                    <a:pt x="51626" y="24702"/>
                    <a:pt x="53340" y="12700"/>
                    <a:pt x="28956" y="8382"/>
                  </a:cubicBezTo>
                  <a:cubicBezTo>
                    <a:pt x="19177" y="6667"/>
                    <a:pt x="9716" y="2858"/>
                    <a:pt x="64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: фигура 129">
              <a:extLst>
                <a:ext uri="{FF2B5EF4-FFF2-40B4-BE49-F238E27FC236}">
                  <a16:creationId xmlns="" xmlns:a16="http://schemas.microsoft.com/office/drawing/2014/main" id="{C9C820A3-FEC1-45E5-9F59-E620766D37A2}"/>
                </a:ext>
              </a:extLst>
            </p:cNvPr>
            <p:cNvSpPr/>
            <p:nvPr/>
          </p:nvSpPr>
          <p:spPr>
            <a:xfrm>
              <a:off x="9497404" y="5288241"/>
              <a:ext cx="27213" cy="81851"/>
            </a:xfrm>
            <a:custGeom>
              <a:avLst/>
              <a:gdLst>
                <a:gd name="connsiteX0" fmla="*/ 11975 w 27213"/>
                <a:gd name="connsiteY0" fmla="*/ 0 h 81851"/>
                <a:gd name="connsiteX1" fmla="*/ 27214 w 27213"/>
                <a:gd name="connsiteY1" fmla="*/ 81852 h 81851"/>
                <a:gd name="connsiteX2" fmla="*/ 4735 w 27213"/>
                <a:gd name="connsiteY2" fmla="*/ 34925 h 81851"/>
                <a:gd name="connsiteX3" fmla="*/ 11975 w 27213"/>
                <a:gd name="connsiteY3" fmla="*/ 0 h 8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13" h="81851">
                  <a:moveTo>
                    <a:pt x="11975" y="0"/>
                  </a:moveTo>
                  <a:cubicBezTo>
                    <a:pt x="34453" y="23559"/>
                    <a:pt x="11530" y="56833"/>
                    <a:pt x="27214" y="81852"/>
                  </a:cubicBezTo>
                  <a:cubicBezTo>
                    <a:pt x="2767" y="75629"/>
                    <a:pt x="-6504" y="61786"/>
                    <a:pt x="4735" y="34925"/>
                  </a:cubicBezTo>
                  <a:cubicBezTo>
                    <a:pt x="9180" y="24257"/>
                    <a:pt x="9689" y="11684"/>
                    <a:pt x="11975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: фигура 130">
              <a:extLst>
                <a:ext uri="{FF2B5EF4-FFF2-40B4-BE49-F238E27FC236}">
                  <a16:creationId xmlns="" xmlns:a16="http://schemas.microsoft.com/office/drawing/2014/main" id="{7974E629-DEF4-46A2-937F-C9DFADD36371}"/>
                </a:ext>
              </a:extLst>
            </p:cNvPr>
            <p:cNvSpPr/>
            <p:nvPr/>
          </p:nvSpPr>
          <p:spPr>
            <a:xfrm>
              <a:off x="9676955" y="5041436"/>
              <a:ext cx="68579" cy="20686"/>
            </a:xfrm>
            <a:custGeom>
              <a:avLst/>
              <a:gdLst>
                <a:gd name="connsiteX0" fmla="*/ 0 w 68579"/>
                <a:gd name="connsiteY0" fmla="*/ 17697 h 20686"/>
                <a:gd name="connsiteX1" fmla="*/ 68580 w 68579"/>
                <a:gd name="connsiteY1" fmla="*/ 17697 h 20686"/>
                <a:gd name="connsiteX2" fmla="*/ 0 w 68579"/>
                <a:gd name="connsiteY2" fmla="*/ 17697 h 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79" h="20686">
                  <a:moveTo>
                    <a:pt x="0" y="17697"/>
                  </a:moveTo>
                  <a:cubicBezTo>
                    <a:pt x="22860" y="-11133"/>
                    <a:pt x="45720" y="-20"/>
                    <a:pt x="68580" y="17697"/>
                  </a:cubicBezTo>
                  <a:cubicBezTo>
                    <a:pt x="45720" y="23221"/>
                    <a:pt x="22860" y="19792"/>
                    <a:pt x="0" y="1769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: фигура 131">
              <a:extLst>
                <a:ext uri="{FF2B5EF4-FFF2-40B4-BE49-F238E27FC236}">
                  <a16:creationId xmlns="" xmlns:a16="http://schemas.microsoft.com/office/drawing/2014/main" id="{A96F43CB-F66A-4C37-913C-E28639A317CD}"/>
                </a:ext>
              </a:extLst>
            </p:cNvPr>
            <p:cNvSpPr/>
            <p:nvPr/>
          </p:nvSpPr>
          <p:spPr>
            <a:xfrm>
              <a:off x="9776015" y="5239219"/>
              <a:ext cx="35451" cy="32227"/>
            </a:xfrm>
            <a:custGeom>
              <a:avLst/>
              <a:gdLst>
                <a:gd name="connsiteX0" fmla="*/ 0 w 35451"/>
                <a:gd name="connsiteY0" fmla="*/ 16320 h 32227"/>
                <a:gd name="connsiteX1" fmla="*/ 22860 w 35451"/>
                <a:gd name="connsiteY1" fmla="*/ 0 h 32227"/>
                <a:gd name="connsiteX2" fmla="*/ 30988 w 35451"/>
                <a:gd name="connsiteY2" fmla="*/ 28956 h 32227"/>
                <a:gd name="connsiteX3" fmla="*/ 0 w 35451"/>
                <a:gd name="connsiteY3" fmla="*/ 16383 h 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51" h="32227">
                  <a:moveTo>
                    <a:pt x="0" y="16320"/>
                  </a:moveTo>
                  <a:cubicBezTo>
                    <a:pt x="5652" y="7747"/>
                    <a:pt x="13335" y="2286"/>
                    <a:pt x="22860" y="0"/>
                  </a:cubicBezTo>
                  <a:cubicBezTo>
                    <a:pt x="25336" y="10096"/>
                    <a:pt x="43752" y="18415"/>
                    <a:pt x="30988" y="28956"/>
                  </a:cubicBezTo>
                  <a:cubicBezTo>
                    <a:pt x="20193" y="37846"/>
                    <a:pt x="8255" y="26924"/>
                    <a:pt x="0" y="1638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: фигура 132">
              <a:extLst>
                <a:ext uri="{FF2B5EF4-FFF2-40B4-BE49-F238E27FC236}">
                  <a16:creationId xmlns="" xmlns:a16="http://schemas.microsoft.com/office/drawing/2014/main" id="{C5D89D94-3A19-458E-9C23-EA9B3F8C9CF4}"/>
                </a:ext>
              </a:extLst>
            </p:cNvPr>
            <p:cNvSpPr/>
            <p:nvPr/>
          </p:nvSpPr>
          <p:spPr>
            <a:xfrm>
              <a:off x="77320" y="1756288"/>
              <a:ext cx="575200" cy="2942035"/>
            </a:xfrm>
            <a:custGeom>
              <a:avLst/>
              <a:gdLst>
                <a:gd name="connsiteX0" fmla="*/ 434680 w 575200"/>
                <a:gd name="connsiteY0" fmla="*/ 2941718 h 2942035"/>
                <a:gd name="connsiteX1" fmla="*/ 345716 w 575200"/>
                <a:gd name="connsiteY1" fmla="*/ 2686320 h 2942035"/>
                <a:gd name="connsiteX2" fmla="*/ 335683 w 575200"/>
                <a:gd name="connsiteY2" fmla="*/ 2565224 h 2942035"/>
                <a:gd name="connsiteX3" fmla="*/ 367814 w 575200"/>
                <a:gd name="connsiteY3" fmla="*/ 2566113 h 2942035"/>
                <a:gd name="connsiteX4" fmla="*/ 388896 w 575200"/>
                <a:gd name="connsiteY4" fmla="*/ 2583132 h 2942035"/>
                <a:gd name="connsiteX5" fmla="*/ 429409 w 575200"/>
                <a:gd name="connsiteY5" fmla="*/ 2584338 h 2942035"/>
                <a:gd name="connsiteX6" fmla="*/ 404200 w 575200"/>
                <a:gd name="connsiteY6" fmla="*/ 2557478 h 2942035"/>
                <a:gd name="connsiteX7" fmla="*/ 318602 w 575200"/>
                <a:gd name="connsiteY7" fmla="*/ 2520012 h 2942035"/>
                <a:gd name="connsiteX8" fmla="*/ 272120 w 575200"/>
                <a:gd name="connsiteY8" fmla="*/ 2452003 h 2942035"/>
                <a:gd name="connsiteX9" fmla="*/ 224812 w 575200"/>
                <a:gd name="connsiteY9" fmla="*/ 2265566 h 2942035"/>
                <a:gd name="connsiteX10" fmla="*/ 230146 w 575200"/>
                <a:gd name="connsiteY10" fmla="*/ 2231340 h 2942035"/>
                <a:gd name="connsiteX11" fmla="*/ 298917 w 575200"/>
                <a:gd name="connsiteY11" fmla="*/ 2253565 h 2942035"/>
                <a:gd name="connsiteX12" fmla="*/ 348574 w 575200"/>
                <a:gd name="connsiteY12" fmla="*/ 2369135 h 2942035"/>
                <a:gd name="connsiteX13" fmla="*/ 356130 w 575200"/>
                <a:gd name="connsiteY13" fmla="*/ 2318653 h 2942035"/>
                <a:gd name="connsiteX14" fmla="*/ 333842 w 575200"/>
                <a:gd name="connsiteY14" fmla="*/ 2105800 h 2942035"/>
                <a:gd name="connsiteX15" fmla="*/ 294472 w 575200"/>
                <a:gd name="connsiteY15" fmla="*/ 2045030 h 2942035"/>
                <a:gd name="connsiteX16" fmla="*/ 215922 w 575200"/>
                <a:gd name="connsiteY16" fmla="*/ 1948128 h 2942035"/>
                <a:gd name="connsiteX17" fmla="*/ 219732 w 575200"/>
                <a:gd name="connsiteY17" fmla="*/ 1895550 h 2942035"/>
                <a:gd name="connsiteX18" fmla="*/ 222844 w 575200"/>
                <a:gd name="connsiteY18" fmla="*/ 1855672 h 2942035"/>
                <a:gd name="connsiteX19" fmla="*/ 171853 w 575200"/>
                <a:gd name="connsiteY19" fmla="*/ 1724544 h 2942035"/>
                <a:gd name="connsiteX20" fmla="*/ 169948 w 575200"/>
                <a:gd name="connsiteY20" fmla="*/ 1716797 h 2942035"/>
                <a:gd name="connsiteX21" fmla="*/ 164233 w 575200"/>
                <a:gd name="connsiteY21" fmla="*/ 1713050 h 2942035"/>
                <a:gd name="connsiteX22" fmla="*/ 186331 w 575200"/>
                <a:gd name="connsiteY22" fmla="*/ 1923871 h 2942035"/>
                <a:gd name="connsiteX23" fmla="*/ 168043 w 575200"/>
                <a:gd name="connsiteY23" fmla="*/ 1984070 h 2942035"/>
                <a:gd name="connsiteX24" fmla="*/ 145247 w 575200"/>
                <a:gd name="connsiteY24" fmla="*/ 1959495 h 2942035"/>
                <a:gd name="connsiteX25" fmla="*/ 132356 w 575200"/>
                <a:gd name="connsiteY25" fmla="*/ 1930602 h 2942035"/>
                <a:gd name="connsiteX26" fmla="*/ 106131 w 575200"/>
                <a:gd name="connsiteY26" fmla="*/ 1847100 h 2942035"/>
                <a:gd name="connsiteX27" fmla="*/ 107020 w 575200"/>
                <a:gd name="connsiteY27" fmla="*/ 1828621 h 2942035"/>
                <a:gd name="connsiteX28" fmla="*/ 110195 w 575200"/>
                <a:gd name="connsiteY28" fmla="*/ 1805062 h 2942035"/>
                <a:gd name="connsiteX29" fmla="*/ 100098 w 575200"/>
                <a:gd name="connsiteY29" fmla="*/ 1623451 h 2942035"/>
                <a:gd name="connsiteX30" fmla="*/ 107020 w 575200"/>
                <a:gd name="connsiteY30" fmla="*/ 1593606 h 2942035"/>
                <a:gd name="connsiteX31" fmla="*/ 132356 w 575200"/>
                <a:gd name="connsiteY31" fmla="*/ 1606179 h 2942035"/>
                <a:gd name="connsiteX32" fmla="*/ 158772 w 575200"/>
                <a:gd name="connsiteY32" fmla="*/ 1616911 h 2942035"/>
                <a:gd name="connsiteX33" fmla="*/ 164868 w 575200"/>
                <a:gd name="connsiteY33" fmla="*/ 1591130 h 2942035"/>
                <a:gd name="connsiteX34" fmla="*/ 185887 w 575200"/>
                <a:gd name="connsiteY34" fmla="*/ 1551251 h 2942035"/>
                <a:gd name="connsiteX35" fmla="*/ 202270 w 575200"/>
                <a:gd name="connsiteY35" fmla="*/ 1517215 h 2942035"/>
                <a:gd name="connsiteX36" fmla="*/ 161312 w 575200"/>
                <a:gd name="connsiteY36" fmla="*/ 1497784 h 2942035"/>
                <a:gd name="connsiteX37" fmla="*/ 128991 w 575200"/>
                <a:gd name="connsiteY37" fmla="*/ 1494101 h 2942035"/>
                <a:gd name="connsiteX38" fmla="*/ 134579 w 575200"/>
                <a:gd name="connsiteY38" fmla="*/ 1418218 h 2942035"/>
                <a:gd name="connsiteX39" fmla="*/ 164741 w 575200"/>
                <a:gd name="connsiteY39" fmla="*/ 1406407 h 2942035"/>
                <a:gd name="connsiteX40" fmla="*/ 153883 w 575200"/>
                <a:gd name="connsiteY40" fmla="*/ 1359417 h 2942035"/>
                <a:gd name="connsiteX41" fmla="*/ 154899 w 575200"/>
                <a:gd name="connsiteY41" fmla="*/ 1245815 h 2942035"/>
                <a:gd name="connsiteX42" fmla="*/ 173758 w 575200"/>
                <a:gd name="connsiteY42" fmla="*/ 1224479 h 2942035"/>
                <a:gd name="connsiteX43" fmla="*/ 188236 w 575200"/>
                <a:gd name="connsiteY43" fmla="*/ 1183140 h 2942035"/>
                <a:gd name="connsiteX44" fmla="*/ 162646 w 575200"/>
                <a:gd name="connsiteY44" fmla="*/ 1173933 h 2942035"/>
                <a:gd name="connsiteX45" fmla="*/ 139532 w 575200"/>
                <a:gd name="connsiteY45" fmla="*/ 1153359 h 2942035"/>
                <a:gd name="connsiteX46" fmla="*/ 130134 w 575200"/>
                <a:gd name="connsiteY46" fmla="*/ 1076714 h 2942035"/>
                <a:gd name="connsiteX47" fmla="*/ 68221 w 575200"/>
                <a:gd name="connsiteY47" fmla="*/ 1017912 h 2942035"/>
                <a:gd name="connsiteX48" fmla="*/ 12532 w 575200"/>
                <a:gd name="connsiteY48" fmla="*/ 992893 h 2942035"/>
                <a:gd name="connsiteX49" fmla="*/ 2499 w 575200"/>
                <a:gd name="connsiteY49" fmla="*/ 930981 h 2942035"/>
                <a:gd name="connsiteX50" fmla="*/ 11833 w 575200"/>
                <a:gd name="connsiteY50" fmla="*/ 919995 h 2942035"/>
                <a:gd name="connsiteX51" fmla="*/ 25295 w 575200"/>
                <a:gd name="connsiteY51" fmla="*/ 930917 h 2942035"/>
                <a:gd name="connsiteX52" fmla="*/ 99654 w 575200"/>
                <a:gd name="connsiteY52" fmla="*/ 985019 h 2942035"/>
                <a:gd name="connsiteX53" fmla="*/ 175219 w 575200"/>
                <a:gd name="connsiteY53" fmla="*/ 1048075 h 2942035"/>
                <a:gd name="connsiteX54" fmla="*/ 203603 w 575200"/>
                <a:gd name="connsiteY54" fmla="*/ 1105860 h 2942035"/>
                <a:gd name="connsiteX55" fmla="*/ 224495 w 575200"/>
                <a:gd name="connsiteY55" fmla="*/ 1108781 h 2942035"/>
                <a:gd name="connsiteX56" fmla="*/ 256626 w 575200"/>
                <a:gd name="connsiteY56" fmla="*/ 1007181 h 2942035"/>
                <a:gd name="connsiteX57" fmla="*/ 211350 w 575200"/>
                <a:gd name="connsiteY57" fmla="*/ 870147 h 2942035"/>
                <a:gd name="connsiteX58" fmla="*/ 194015 w 575200"/>
                <a:gd name="connsiteY58" fmla="*/ 839477 h 2942035"/>
                <a:gd name="connsiteX59" fmla="*/ 206588 w 575200"/>
                <a:gd name="connsiteY59" fmla="*/ 813251 h 2942035"/>
                <a:gd name="connsiteX60" fmla="*/ 226844 w 575200"/>
                <a:gd name="connsiteY60" fmla="*/ 826396 h 2942035"/>
                <a:gd name="connsiteX61" fmla="*/ 244751 w 575200"/>
                <a:gd name="connsiteY61" fmla="*/ 846906 h 2942035"/>
                <a:gd name="connsiteX62" fmla="*/ 258975 w 575200"/>
                <a:gd name="connsiteY62" fmla="*/ 819919 h 2942035"/>
                <a:gd name="connsiteX63" fmla="*/ 268246 w 575200"/>
                <a:gd name="connsiteY63" fmla="*/ 752735 h 2942035"/>
                <a:gd name="connsiteX64" fmla="*/ 301901 w 575200"/>
                <a:gd name="connsiteY64" fmla="*/ 702633 h 2942035"/>
                <a:gd name="connsiteX65" fmla="*/ 353400 w 575200"/>
                <a:gd name="connsiteY65" fmla="*/ 610050 h 2942035"/>
                <a:gd name="connsiteX66" fmla="*/ 322793 w 575200"/>
                <a:gd name="connsiteY66" fmla="*/ 580332 h 2942035"/>
                <a:gd name="connsiteX67" fmla="*/ 258912 w 575200"/>
                <a:gd name="connsiteY67" fmla="*/ 551566 h 2942035"/>
                <a:gd name="connsiteX68" fmla="*/ 184363 w 575200"/>
                <a:gd name="connsiteY68" fmla="*/ 387227 h 2942035"/>
                <a:gd name="connsiteX69" fmla="*/ 153248 w 575200"/>
                <a:gd name="connsiteY69" fmla="*/ 368558 h 2942035"/>
                <a:gd name="connsiteX70" fmla="*/ 111020 w 575200"/>
                <a:gd name="connsiteY70" fmla="*/ 335475 h 2942035"/>
                <a:gd name="connsiteX71" fmla="*/ 78889 w 575200"/>
                <a:gd name="connsiteY71" fmla="*/ 287913 h 2942035"/>
                <a:gd name="connsiteX72" fmla="*/ 77556 w 575200"/>
                <a:gd name="connsiteY72" fmla="*/ 256607 h 2942035"/>
                <a:gd name="connsiteX73" fmla="*/ 79778 w 575200"/>
                <a:gd name="connsiteY73" fmla="*/ 189106 h 2942035"/>
                <a:gd name="connsiteX74" fmla="*/ 29105 w 575200"/>
                <a:gd name="connsiteY74" fmla="*/ 132083 h 2942035"/>
                <a:gd name="connsiteX75" fmla="*/ 35074 w 575200"/>
                <a:gd name="connsiteY75" fmla="*/ 124018 h 2942035"/>
                <a:gd name="connsiteX76" fmla="*/ 79016 w 575200"/>
                <a:gd name="connsiteY76" fmla="*/ 99952 h 2942035"/>
                <a:gd name="connsiteX77" fmla="*/ 51013 w 575200"/>
                <a:gd name="connsiteY77" fmla="*/ 45278 h 2942035"/>
                <a:gd name="connsiteX78" fmla="*/ 30502 w 575200"/>
                <a:gd name="connsiteY78" fmla="*/ 11560 h 2942035"/>
                <a:gd name="connsiteX79" fmla="*/ 70126 w 575200"/>
                <a:gd name="connsiteY79" fmla="*/ 3368 h 2942035"/>
                <a:gd name="connsiteX80" fmla="*/ 178902 w 575200"/>
                <a:gd name="connsiteY80" fmla="*/ 26355 h 2942035"/>
                <a:gd name="connsiteX81" fmla="*/ 299107 w 575200"/>
                <a:gd name="connsiteY81" fmla="*/ 574 h 2942035"/>
                <a:gd name="connsiteX82" fmla="*/ 339049 w 575200"/>
                <a:gd name="connsiteY82" fmla="*/ 48961 h 2942035"/>
                <a:gd name="connsiteX83" fmla="*/ 358734 w 575200"/>
                <a:gd name="connsiteY83" fmla="*/ 58359 h 2942035"/>
                <a:gd name="connsiteX84" fmla="*/ 421535 w 575200"/>
                <a:gd name="connsiteY84" fmla="*/ 146244 h 2942035"/>
                <a:gd name="connsiteX85" fmla="*/ 460016 w 575200"/>
                <a:gd name="connsiteY85" fmla="*/ 175136 h 2942035"/>
                <a:gd name="connsiteX86" fmla="*/ 479193 w 575200"/>
                <a:gd name="connsiteY86" fmla="*/ 199330 h 2942035"/>
                <a:gd name="connsiteX87" fmla="*/ 458429 w 575200"/>
                <a:gd name="connsiteY87" fmla="*/ 217428 h 2942035"/>
                <a:gd name="connsiteX88" fmla="*/ 451761 w 575200"/>
                <a:gd name="connsiteY88" fmla="*/ 221301 h 2942035"/>
                <a:gd name="connsiteX89" fmla="*/ 363052 w 575200"/>
                <a:gd name="connsiteY89" fmla="*/ 190440 h 2942035"/>
                <a:gd name="connsiteX90" fmla="*/ 318538 w 575200"/>
                <a:gd name="connsiteY90" fmla="*/ 169993 h 2942035"/>
                <a:gd name="connsiteX91" fmla="*/ 199984 w 575200"/>
                <a:gd name="connsiteY91" fmla="*/ 175073 h 2942035"/>
                <a:gd name="connsiteX92" fmla="*/ 160423 w 575200"/>
                <a:gd name="connsiteY92" fmla="*/ 199711 h 2942035"/>
                <a:gd name="connsiteX93" fmla="*/ 199031 w 575200"/>
                <a:gd name="connsiteY93" fmla="*/ 234065 h 2942035"/>
                <a:gd name="connsiteX94" fmla="*/ 248244 w 575200"/>
                <a:gd name="connsiteY94" fmla="*/ 286516 h 2942035"/>
                <a:gd name="connsiteX95" fmla="*/ 213636 w 575200"/>
                <a:gd name="connsiteY95" fmla="*/ 314837 h 2942035"/>
                <a:gd name="connsiteX96" fmla="*/ 182585 w 575200"/>
                <a:gd name="connsiteY96" fmla="*/ 319409 h 2942035"/>
                <a:gd name="connsiteX97" fmla="*/ 255165 w 575200"/>
                <a:gd name="connsiteY97" fmla="*/ 399864 h 2942035"/>
                <a:gd name="connsiteX98" fmla="*/ 364258 w 575200"/>
                <a:gd name="connsiteY98" fmla="*/ 499242 h 2942035"/>
                <a:gd name="connsiteX99" fmla="*/ 419757 w 575200"/>
                <a:gd name="connsiteY99" fmla="*/ 491050 h 2942035"/>
                <a:gd name="connsiteX100" fmla="*/ 472589 w 575200"/>
                <a:gd name="connsiteY100" fmla="*/ 313059 h 2942035"/>
                <a:gd name="connsiteX101" fmla="*/ 485099 w 575200"/>
                <a:gd name="connsiteY101" fmla="*/ 284293 h 2942035"/>
                <a:gd name="connsiteX102" fmla="*/ 495068 w 575200"/>
                <a:gd name="connsiteY102" fmla="*/ 311535 h 2942035"/>
                <a:gd name="connsiteX103" fmla="*/ 511642 w 575200"/>
                <a:gd name="connsiteY103" fmla="*/ 562552 h 2942035"/>
                <a:gd name="connsiteX104" fmla="*/ 515769 w 575200"/>
                <a:gd name="connsiteY104" fmla="*/ 581094 h 2942035"/>
                <a:gd name="connsiteX105" fmla="*/ 537931 w 575200"/>
                <a:gd name="connsiteY105" fmla="*/ 632720 h 2942035"/>
                <a:gd name="connsiteX106" fmla="*/ 558505 w 575200"/>
                <a:gd name="connsiteY106" fmla="*/ 675265 h 2942035"/>
                <a:gd name="connsiteX107" fmla="*/ 560346 w 575200"/>
                <a:gd name="connsiteY107" fmla="*/ 715270 h 2942035"/>
                <a:gd name="connsiteX108" fmla="*/ 537423 w 575200"/>
                <a:gd name="connsiteY108" fmla="*/ 733368 h 2942035"/>
                <a:gd name="connsiteX109" fmla="*/ 532025 w 575200"/>
                <a:gd name="connsiteY109" fmla="*/ 705046 h 2942035"/>
                <a:gd name="connsiteX110" fmla="*/ 529104 w 575200"/>
                <a:gd name="connsiteY110" fmla="*/ 664787 h 2942035"/>
                <a:gd name="connsiteX111" fmla="*/ 489036 w 575200"/>
                <a:gd name="connsiteY111" fmla="*/ 631259 h 2942035"/>
                <a:gd name="connsiteX112" fmla="*/ 460207 w 575200"/>
                <a:gd name="connsiteY112" fmla="*/ 664152 h 2942035"/>
                <a:gd name="connsiteX113" fmla="*/ 453666 w 575200"/>
                <a:gd name="connsiteY113" fmla="*/ 731971 h 2942035"/>
                <a:gd name="connsiteX114" fmla="*/ 447951 w 575200"/>
                <a:gd name="connsiteY114" fmla="*/ 804932 h 2942035"/>
                <a:gd name="connsiteX115" fmla="*/ 452396 w 575200"/>
                <a:gd name="connsiteY115" fmla="*/ 920566 h 2942035"/>
                <a:gd name="connsiteX116" fmla="*/ 463064 w 575200"/>
                <a:gd name="connsiteY116" fmla="*/ 930345 h 2942035"/>
                <a:gd name="connsiteX117" fmla="*/ 556663 w 575200"/>
                <a:gd name="connsiteY117" fmla="*/ 1042932 h 2942035"/>
                <a:gd name="connsiteX118" fmla="*/ 571776 w 575200"/>
                <a:gd name="connsiteY118" fmla="*/ 1084588 h 2942035"/>
                <a:gd name="connsiteX119" fmla="*/ 571903 w 575200"/>
                <a:gd name="connsiteY119" fmla="*/ 1100844 h 2942035"/>
                <a:gd name="connsiteX120" fmla="*/ 549043 w 575200"/>
                <a:gd name="connsiteY120" fmla="*/ 1207207 h 2942035"/>
                <a:gd name="connsiteX121" fmla="*/ 556536 w 575200"/>
                <a:gd name="connsiteY121" fmla="*/ 1223844 h 2942035"/>
                <a:gd name="connsiteX122" fmla="*/ 541931 w 575200"/>
                <a:gd name="connsiteY122" fmla="*/ 1334715 h 2942035"/>
                <a:gd name="connsiteX123" fmla="*/ 514944 w 575200"/>
                <a:gd name="connsiteY123" fmla="*/ 1519501 h 2942035"/>
                <a:gd name="connsiteX124" fmla="*/ 491322 w 575200"/>
                <a:gd name="connsiteY124" fmla="*/ 1673426 h 2942035"/>
                <a:gd name="connsiteX125" fmla="*/ 452206 w 575200"/>
                <a:gd name="connsiteY125" fmla="*/ 1791029 h 2942035"/>
                <a:gd name="connsiteX126" fmla="*/ 422615 w 575200"/>
                <a:gd name="connsiteY126" fmla="*/ 2047951 h 2942035"/>
                <a:gd name="connsiteX127" fmla="*/ 411185 w 575200"/>
                <a:gd name="connsiteY127" fmla="*/ 2189811 h 2942035"/>
                <a:gd name="connsiteX128" fmla="*/ 426806 w 575200"/>
                <a:gd name="connsiteY128" fmla="*/ 2262709 h 2942035"/>
                <a:gd name="connsiteX129" fmla="*/ 430044 w 575200"/>
                <a:gd name="connsiteY129" fmla="*/ 2321637 h 2942035"/>
                <a:gd name="connsiteX130" fmla="*/ 440014 w 575200"/>
                <a:gd name="connsiteY130" fmla="*/ 2372946 h 2942035"/>
                <a:gd name="connsiteX131" fmla="*/ 454111 w 575200"/>
                <a:gd name="connsiteY131" fmla="*/ 2505978 h 2942035"/>
                <a:gd name="connsiteX132" fmla="*/ 531073 w 575200"/>
                <a:gd name="connsiteY132" fmla="*/ 2568717 h 2942035"/>
                <a:gd name="connsiteX133" fmla="*/ 539518 w 575200"/>
                <a:gd name="connsiteY133" fmla="*/ 2607960 h 2942035"/>
                <a:gd name="connsiteX134" fmla="*/ 504276 w 575200"/>
                <a:gd name="connsiteY134" fmla="*/ 2636408 h 2942035"/>
                <a:gd name="connsiteX135" fmla="*/ 423631 w 575200"/>
                <a:gd name="connsiteY135" fmla="*/ 2723340 h 2942035"/>
                <a:gd name="connsiteX136" fmla="*/ 421662 w 575200"/>
                <a:gd name="connsiteY136" fmla="*/ 2734389 h 2942035"/>
                <a:gd name="connsiteX137" fmla="*/ 450237 w 575200"/>
                <a:gd name="connsiteY137" fmla="*/ 2894728 h 2942035"/>
                <a:gd name="connsiteX138" fmla="*/ 434870 w 575200"/>
                <a:gd name="connsiteY138" fmla="*/ 2942035 h 294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575200" h="2942035">
                  <a:moveTo>
                    <a:pt x="434680" y="2941718"/>
                  </a:moveTo>
                  <a:cubicBezTo>
                    <a:pt x="405343" y="2856437"/>
                    <a:pt x="376133" y="2771156"/>
                    <a:pt x="345716" y="2686320"/>
                  </a:cubicBezTo>
                  <a:cubicBezTo>
                    <a:pt x="332699" y="2649934"/>
                    <a:pt x="338477" y="2605801"/>
                    <a:pt x="335683" y="2565224"/>
                  </a:cubicBezTo>
                  <a:cubicBezTo>
                    <a:pt x="346732" y="2550810"/>
                    <a:pt x="357464" y="2555509"/>
                    <a:pt x="367814" y="2566113"/>
                  </a:cubicBezTo>
                  <a:cubicBezTo>
                    <a:pt x="374228" y="2572717"/>
                    <a:pt x="380641" y="2579512"/>
                    <a:pt x="388896" y="2583132"/>
                  </a:cubicBezTo>
                  <a:cubicBezTo>
                    <a:pt x="402485" y="2589037"/>
                    <a:pt x="421091" y="2602309"/>
                    <a:pt x="429409" y="2584338"/>
                  </a:cubicBezTo>
                  <a:cubicBezTo>
                    <a:pt x="438299" y="2565161"/>
                    <a:pt x="415249" y="2563891"/>
                    <a:pt x="404200" y="2557478"/>
                  </a:cubicBezTo>
                  <a:cubicBezTo>
                    <a:pt x="377022" y="2541793"/>
                    <a:pt x="352384" y="2524330"/>
                    <a:pt x="318602" y="2520012"/>
                  </a:cubicBezTo>
                  <a:cubicBezTo>
                    <a:pt x="292757" y="2516710"/>
                    <a:pt x="274469" y="2480071"/>
                    <a:pt x="272120" y="2452003"/>
                  </a:cubicBezTo>
                  <a:cubicBezTo>
                    <a:pt x="266595" y="2386217"/>
                    <a:pt x="235417" y="2329130"/>
                    <a:pt x="224812" y="2265566"/>
                  </a:cubicBezTo>
                  <a:cubicBezTo>
                    <a:pt x="222717" y="2252866"/>
                    <a:pt x="221320" y="2241564"/>
                    <a:pt x="230146" y="2231340"/>
                  </a:cubicBezTo>
                  <a:cubicBezTo>
                    <a:pt x="260245" y="2212671"/>
                    <a:pt x="280502" y="2232292"/>
                    <a:pt x="298917" y="2253565"/>
                  </a:cubicBezTo>
                  <a:cubicBezTo>
                    <a:pt x="325460" y="2284172"/>
                    <a:pt x="340573" y="2321383"/>
                    <a:pt x="348574" y="2369135"/>
                  </a:cubicBezTo>
                  <a:cubicBezTo>
                    <a:pt x="357146" y="2349069"/>
                    <a:pt x="356003" y="2333322"/>
                    <a:pt x="356130" y="2318653"/>
                  </a:cubicBezTo>
                  <a:cubicBezTo>
                    <a:pt x="356765" y="2246897"/>
                    <a:pt x="340001" y="2176983"/>
                    <a:pt x="333842" y="2105800"/>
                  </a:cubicBezTo>
                  <a:cubicBezTo>
                    <a:pt x="332064" y="2085352"/>
                    <a:pt x="311299" y="2061603"/>
                    <a:pt x="294472" y="2045030"/>
                  </a:cubicBezTo>
                  <a:cubicBezTo>
                    <a:pt x="264817" y="2015883"/>
                    <a:pt x="252625" y="1972005"/>
                    <a:pt x="215922" y="1948128"/>
                  </a:cubicBezTo>
                  <a:cubicBezTo>
                    <a:pt x="198142" y="1936571"/>
                    <a:pt x="201762" y="1910727"/>
                    <a:pt x="219732" y="1895550"/>
                  </a:cubicBezTo>
                  <a:cubicBezTo>
                    <a:pt x="235480" y="1882215"/>
                    <a:pt x="238719" y="1867038"/>
                    <a:pt x="222844" y="1855672"/>
                  </a:cubicBezTo>
                  <a:cubicBezTo>
                    <a:pt x="177949" y="1823541"/>
                    <a:pt x="167218" y="1777948"/>
                    <a:pt x="171853" y="1724544"/>
                  </a:cubicBezTo>
                  <a:cubicBezTo>
                    <a:pt x="172107" y="1721813"/>
                    <a:pt x="171282" y="1719083"/>
                    <a:pt x="169948" y="1716797"/>
                  </a:cubicBezTo>
                  <a:cubicBezTo>
                    <a:pt x="169377" y="1715844"/>
                    <a:pt x="168043" y="1715463"/>
                    <a:pt x="164233" y="1713050"/>
                  </a:cubicBezTo>
                  <a:cubicBezTo>
                    <a:pt x="157121" y="1786266"/>
                    <a:pt x="157121" y="1856498"/>
                    <a:pt x="186331" y="1923871"/>
                  </a:cubicBezTo>
                  <a:cubicBezTo>
                    <a:pt x="203349" y="1963114"/>
                    <a:pt x="199857" y="1972957"/>
                    <a:pt x="168043" y="1984070"/>
                  </a:cubicBezTo>
                  <a:cubicBezTo>
                    <a:pt x="160423" y="1975878"/>
                    <a:pt x="152867" y="1967687"/>
                    <a:pt x="145247" y="1959495"/>
                  </a:cubicBezTo>
                  <a:cubicBezTo>
                    <a:pt x="134134" y="1953399"/>
                    <a:pt x="132737" y="1941080"/>
                    <a:pt x="132356" y="1930602"/>
                  </a:cubicBezTo>
                  <a:cubicBezTo>
                    <a:pt x="131340" y="1899678"/>
                    <a:pt x="124609" y="1871547"/>
                    <a:pt x="106131" y="1847100"/>
                  </a:cubicBezTo>
                  <a:cubicBezTo>
                    <a:pt x="101813" y="1841384"/>
                    <a:pt x="102511" y="1834526"/>
                    <a:pt x="107020" y="1828621"/>
                  </a:cubicBezTo>
                  <a:cubicBezTo>
                    <a:pt x="108226" y="1820747"/>
                    <a:pt x="112417" y="1811666"/>
                    <a:pt x="110195" y="1805062"/>
                  </a:cubicBezTo>
                  <a:cubicBezTo>
                    <a:pt x="90065" y="1745499"/>
                    <a:pt x="106194" y="1683777"/>
                    <a:pt x="100098" y="1623451"/>
                  </a:cubicBezTo>
                  <a:cubicBezTo>
                    <a:pt x="99019" y="1613037"/>
                    <a:pt x="96669" y="1599829"/>
                    <a:pt x="107020" y="1593606"/>
                  </a:cubicBezTo>
                  <a:cubicBezTo>
                    <a:pt x="118704" y="1586621"/>
                    <a:pt x="124673" y="1600083"/>
                    <a:pt x="132356" y="1606179"/>
                  </a:cubicBezTo>
                  <a:cubicBezTo>
                    <a:pt x="140294" y="1612529"/>
                    <a:pt x="147279" y="1623261"/>
                    <a:pt x="158772" y="1616911"/>
                  </a:cubicBezTo>
                  <a:cubicBezTo>
                    <a:pt x="168488" y="1611513"/>
                    <a:pt x="165567" y="1600464"/>
                    <a:pt x="164868" y="1591130"/>
                  </a:cubicBezTo>
                  <a:cubicBezTo>
                    <a:pt x="163598" y="1572715"/>
                    <a:pt x="170837" y="1559697"/>
                    <a:pt x="185887" y="1551251"/>
                  </a:cubicBezTo>
                  <a:cubicBezTo>
                    <a:pt x="198714" y="1544076"/>
                    <a:pt x="211985" y="1536837"/>
                    <a:pt x="202270" y="1517215"/>
                  </a:cubicBezTo>
                  <a:cubicBezTo>
                    <a:pt x="193443" y="1499308"/>
                    <a:pt x="180362" y="1491752"/>
                    <a:pt x="161312" y="1497784"/>
                  </a:cubicBezTo>
                  <a:cubicBezTo>
                    <a:pt x="149882" y="1501404"/>
                    <a:pt x="131721" y="1512199"/>
                    <a:pt x="128991" y="1494101"/>
                  </a:cubicBezTo>
                  <a:cubicBezTo>
                    <a:pt x="125308" y="1469590"/>
                    <a:pt x="129118" y="1442793"/>
                    <a:pt x="134579" y="1418218"/>
                  </a:cubicBezTo>
                  <a:cubicBezTo>
                    <a:pt x="136738" y="1408693"/>
                    <a:pt x="167345" y="1447492"/>
                    <a:pt x="164741" y="1406407"/>
                  </a:cubicBezTo>
                  <a:cubicBezTo>
                    <a:pt x="163725" y="1390532"/>
                    <a:pt x="153946" y="1375038"/>
                    <a:pt x="153883" y="1359417"/>
                  </a:cubicBezTo>
                  <a:cubicBezTo>
                    <a:pt x="153692" y="1321634"/>
                    <a:pt x="163408" y="1284106"/>
                    <a:pt x="154899" y="1245815"/>
                  </a:cubicBezTo>
                  <a:cubicBezTo>
                    <a:pt x="151978" y="1232607"/>
                    <a:pt x="163916" y="1228670"/>
                    <a:pt x="173758" y="1224479"/>
                  </a:cubicBezTo>
                  <a:cubicBezTo>
                    <a:pt x="192173" y="1216668"/>
                    <a:pt x="191284" y="1199904"/>
                    <a:pt x="188236" y="1183140"/>
                  </a:cubicBezTo>
                  <a:cubicBezTo>
                    <a:pt x="184807" y="1164471"/>
                    <a:pt x="174901" y="1169678"/>
                    <a:pt x="162646" y="1173933"/>
                  </a:cubicBezTo>
                  <a:cubicBezTo>
                    <a:pt x="148041" y="1178949"/>
                    <a:pt x="142453" y="1165360"/>
                    <a:pt x="139532" y="1153359"/>
                  </a:cubicBezTo>
                  <a:cubicBezTo>
                    <a:pt x="133563" y="1128276"/>
                    <a:pt x="129372" y="1103003"/>
                    <a:pt x="130134" y="1076714"/>
                  </a:cubicBezTo>
                  <a:cubicBezTo>
                    <a:pt x="131340" y="1035248"/>
                    <a:pt x="104226" y="1008260"/>
                    <a:pt x="68221" y="1017912"/>
                  </a:cubicBezTo>
                  <a:cubicBezTo>
                    <a:pt x="41488" y="1025088"/>
                    <a:pt x="27200" y="1009149"/>
                    <a:pt x="12532" y="992893"/>
                  </a:cubicBezTo>
                  <a:cubicBezTo>
                    <a:pt x="-3153" y="975558"/>
                    <a:pt x="-994" y="952698"/>
                    <a:pt x="2499" y="930981"/>
                  </a:cubicBezTo>
                  <a:cubicBezTo>
                    <a:pt x="3197" y="926726"/>
                    <a:pt x="7960" y="921138"/>
                    <a:pt x="11833" y="919995"/>
                  </a:cubicBezTo>
                  <a:cubicBezTo>
                    <a:pt x="19199" y="917836"/>
                    <a:pt x="25930" y="925202"/>
                    <a:pt x="25295" y="930917"/>
                  </a:cubicBezTo>
                  <a:cubicBezTo>
                    <a:pt x="17675" y="999307"/>
                    <a:pt x="72539" y="983051"/>
                    <a:pt x="99654" y="985019"/>
                  </a:cubicBezTo>
                  <a:cubicBezTo>
                    <a:pt x="142961" y="988194"/>
                    <a:pt x="158328" y="1016198"/>
                    <a:pt x="175219" y="1048075"/>
                  </a:cubicBezTo>
                  <a:cubicBezTo>
                    <a:pt x="185252" y="1066998"/>
                    <a:pt x="193253" y="1087128"/>
                    <a:pt x="203603" y="1105860"/>
                  </a:cubicBezTo>
                  <a:cubicBezTo>
                    <a:pt x="208620" y="1115005"/>
                    <a:pt x="224050" y="1125037"/>
                    <a:pt x="224495" y="1108781"/>
                  </a:cubicBezTo>
                  <a:cubicBezTo>
                    <a:pt x="225447" y="1070618"/>
                    <a:pt x="253705" y="1045598"/>
                    <a:pt x="256626" y="1007181"/>
                  </a:cubicBezTo>
                  <a:cubicBezTo>
                    <a:pt x="260817" y="951491"/>
                    <a:pt x="265516" y="901643"/>
                    <a:pt x="211350" y="870147"/>
                  </a:cubicBezTo>
                  <a:cubicBezTo>
                    <a:pt x="201254" y="864242"/>
                    <a:pt x="196110" y="851986"/>
                    <a:pt x="194015" y="839477"/>
                  </a:cubicBezTo>
                  <a:cubicBezTo>
                    <a:pt x="191919" y="827475"/>
                    <a:pt x="195031" y="817251"/>
                    <a:pt x="206588" y="813251"/>
                  </a:cubicBezTo>
                  <a:cubicBezTo>
                    <a:pt x="217192" y="809568"/>
                    <a:pt x="222907" y="816616"/>
                    <a:pt x="226844" y="826396"/>
                  </a:cubicBezTo>
                  <a:cubicBezTo>
                    <a:pt x="230527" y="835476"/>
                    <a:pt x="229765" y="851351"/>
                    <a:pt x="244751" y="846906"/>
                  </a:cubicBezTo>
                  <a:cubicBezTo>
                    <a:pt x="255737" y="843668"/>
                    <a:pt x="256880" y="830523"/>
                    <a:pt x="258975" y="819919"/>
                  </a:cubicBezTo>
                  <a:cubicBezTo>
                    <a:pt x="263230" y="797884"/>
                    <a:pt x="273453" y="778262"/>
                    <a:pt x="268246" y="752735"/>
                  </a:cubicBezTo>
                  <a:cubicBezTo>
                    <a:pt x="263420" y="729113"/>
                    <a:pt x="286661" y="715460"/>
                    <a:pt x="301901" y="702633"/>
                  </a:cubicBezTo>
                  <a:cubicBezTo>
                    <a:pt x="330603" y="678440"/>
                    <a:pt x="346478" y="647071"/>
                    <a:pt x="353400" y="610050"/>
                  </a:cubicBezTo>
                  <a:cubicBezTo>
                    <a:pt x="358670" y="581919"/>
                    <a:pt x="343684" y="566616"/>
                    <a:pt x="322793" y="580332"/>
                  </a:cubicBezTo>
                  <a:cubicBezTo>
                    <a:pt x="286471" y="604144"/>
                    <a:pt x="266976" y="581221"/>
                    <a:pt x="258912" y="551566"/>
                  </a:cubicBezTo>
                  <a:cubicBezTo>
                    <a:pt x="242592" y="491685"/>
                    <a:pt x="202206" y="445521"/>
                    <a:pt x="184363" y="387227"/>
                  </a:cubicBezTo>
                  <a:cubicBezTo>
                    <a:pt x="179346" y="370717"/>
                    <a:pt x="171536" y="363034"/>
                    <a:pt x="153248" y="368558"/>
                  </a:cubicBezTo>
                  <a:cubicBezTo>
                    <a:pt x="128165" y="376178"/>
                    <a:pt x="112036" y="359859"/>
                    <a:pt x="111020" y="335475"/>
                  </a:cubicBezTo>
                  <a:cubicBezTo>
                    <a:pt x="109877" y="309439"/>
                    <a:pt x="101749" y="296041"/>
                    <a:pt x="78889" y="287913"/>
                  </a:cubicBezTo>
                  <a:cubicBezTo>
                    <a:pt x="59395" y="280991"/>
                    <a:pt x="53108" y="270133"/>
                    <a:pt x="77556" y="256607"/>
                  </a:cubicBezTo>
                  <a:cubicBezTo>
                    <a:pt x="96606" y="246066"/>
                    <a:pt x="99209" y="199203"/>
                    <a:pt x="79778" y="189106"/>
                  </a:cubicBezTo>
                  <a:cubicBezTo>
                    <a:pt x="54315" y="175898"/>
                    <a:pt x="48600" y="148022"/>
                    <a:pt x="29105" y="132083"/>
                  </a:cubicBezTo>
                  <a:cubicBezTo>
                    <a:pt x="32153" y="127892"/>
                    <a:pt x="33233" y="124908"/>
                    <a:pt x="35074" y="124018"/>
                  </a:cubicBezTo>
                  <a:cubicBezTo>
                    <a:pt x="50441" y="116970"/>
                    <a:pt x="74825" y="124527"/>
                    <a:pt x="79016" y="99952"/>
                  </a:cubicBezTo>
                  <a:cubicBezTo>
                    <a:pt x="83144" y="76139"/>
                    <a:pt x="66126" y="60074"/>
                    <a:pt x="51013" y="45278"/>
                  </a:cubicBezTo>
                  <a:cubicBezTo>
                    <a:pt x="41297" y="35753"/>
                    <a:pt x="22565" y="30800"/>
                    <a:pt x="30502" y="11560"/>
                  </a:cubicBezTo>
                  <a:cubicBezTo>
                    <a:pt x="39075" y="-9141"/>
                    <a:pt x="56029" y="4511"/>
                    <a:pt x="70126" y="3368"/>
                  </a:cubicBezTo>
                  <a:cubicBezTo>
                    <a:pt x="108925" y="193"/>
                    <a:pt x="142707" y="18735"/>
                    <a:pt x="178902" y="26355"/>
                  </a:cubicBezTo>
                  <a:cubicBezTo>
                    <a:pt x="197888" y="30356"/>
                    <a:pt x="266278" y="16132"/>
                    <a:pt x="299107" y="574"/>
                  </a:cubicBezTo>
                  <a:cubicBezTo>
                    <a:pt x="286788" y="43056"/>
                    <a:pt x="304251" y="54486"/>
                    <a:pt x="339049" y="48961"/>
                  </a:cubicBezTo>
                  <a:cubicBezTo>
                    <a:pt x="345272" y="47945"/>
                    <a:pt x="356384" y="52898"/>
                    <a:pt x="358734" y="58359"/>
                  </a:cubicBezTo>
                  <a:cubicBezTo>
                    <a:pt x="373466" y="92840"/>
                    <a:pt x="417598" y="101857"/>
                    <a:pt x="421535" y="146244"/>
                  </a:cubicBezTo>
                  <a:cubicBezTo>
                    <a:pt x="423377" y="167262"/>
                    <a:pt x="446300" y="166564"/>
                    <a:pt x="460016" y="175136"/>
                  </a:cubicBezTo>
                  <a:cubicBezTo>
                    <a:pt x="468970" y="180724"/>
                    <a:pt x="477542" y="188090"/>
                    <a:pt x="479193" y="199330"/>
                  </a:cubicBezTo>
                  <a:cubicBezTo>
                    <a:pt x="481543" y="215967"/>
                    <a:pt x="465731" y="211713"/>
                    <a:pt x="458429" y="217428"/>
                  </a:cubicBezTo>
                  <a:cubicBezTo>
                    <a:pt x="456397" y="219015"/>
                    <a:pt x="453984" y="220031"/>
                    <a:pt x="451761" y="221301"/>
                  </a:cubicBezTo>
                  <a:cubicBezTo>
                    <a:pt x="411418" y="245431"/>
                    <a:pt x="381848" y="235144"/>
                    <a:pt x="363052" y="190440"/>
                  </a:cubicBezTo>
                  <a:cubicBezTo>
                    <a:pt x="353908" y="168723"/>
                    <a:pt x="333016" y="161865"/>
                    <a:pt x="318538" y="169993"/>
                  </a:cubicBezTo>
                  <a:cubicBezTo>
                    <a:pt x="278660" y="192408"/>
                    <a:pt x="239354" y="175200"/>
                    <a:pt x="199984" y="175073"/>
                  </a:cubicBezTo>
                  <a:cubicBezTo>
                    <a:pt x="181315" y="175009"/>
                    <a:pt x="159725" y="173993"/>
                    <a:pt x="160423" y="199711"/>
                  </a:cubicBezTo>
                  <a:cubicBezTo>
                    <a:pt x="160995" y="219777"/>
                    <a:pt x="167091" y="239589"/>
                    <a:pt x="199031" y="234065"/>
                  </a:cubicBezTo>
                  <a:cubicBezTo>
                    <a:pt x="226527" y="229302"/>
                    <a:pt x="238274" y="266005"/>
                    <a:pt x="248244" y="286516"/>
                  </a:cubicBezTo>
                  <a:cubicBezTo>
                    <a:pt x="256435" y="303280"/>
                    <a:pt x="227606" y="307916"/>
                    <a:pt x="213636" y="314837"/>
                  </a:cubicBezTo>
                  <a:cubicBezTo>
                    <a:pt x="206080" y="318584"/>
                    <a:pt x="196555" y="317568"/>
                    <a:pt x="182585" y="319409"/>
                  </a:cubicBezTo>
                  <a:cubicBezTo>
                    <a:pt x="205445" y="351032"/>
                    <a:pt x="219478" y="382592"/>
                    <a:pt x="255165" y="399864"/>
                  </a:cubicBezTo>
                  <a:cubicBezTo>
                    <a:pt x="299044" y="421073"/>
                    <a:pt x="329968" y="463555"/>
                    <a:pt x="364258" y="499242"/>
                  </a:cubicBezTo>
                  <a:cubicBezTo>
                    <a:pt x="388833" y="524833"/>
                    <a:pt x="404200" y="521785"/>
                    <a:pt x="419757" y="491050"/>
                  </a:cubicBezTo>
                  <a:cubicBezTo>
                    <a:pt x="448015" y="435297"/>
                    <a:pt x="459508" y="373956"/>
                    <a:pt x="472589" y="313059"/>
                  </a:cubicBezTo>
                  <a:cubicBezTo>
                    <a:pt x="474875" y="302201"/>
                    <a:pt x="468970" y="283912"/>
                    <a:pt x="485099" y="284293"/>
                  </a:cubicBezTo>
                  <a:cubicBezTo>
                    <a:pt x="497291" y="284611"/>
                    <a:pt x="495132" y="301311"/>
                    <a:pt x="495068" y="311535"/>
                  </a:cubicBezTo>
                  <a:cubicBezTo>
                    <a:pt x="494878" y="395673"/>
                    <a:pt x="504847" y="478985"/>
                    <a:pt x="511642" y="562552"/>
                  </a:cubicBezTo>
                  <a:cubicBezTo>
                    <a:pt x="512150" y="569092"/>
                    <a:pt x="514753" y="581221"/>
                    <a:pt x="515769" y="581094"/>
                  </a:cubicBezTo>
                  <a:cubicBezTo>
                    <a:pt x="566252" y="577474"/>
                    <a:pt x="536534" y="612463"/>
                    <a:pt x="537931" y="632720"/>
                  </a:cubicBezTo>
                  <a:cubicBezTo>
                    <a:pt x="539074" y="649674"/>
                    <a:pt x="546948" y="663454"/>
                    <a:pt x="558505" y="675265"/>
                  </a:cubicBezTo>
                  <a:cubicBezTo>
                    <a:pt x="570633" y="687584"/>
                    <a:pt x="570951" y="701554"/>
                    <a:pt x="560346" y="715270"/>
                  </a:cubicBezTo>
                  <a:cubicBezTo>
                    <a:pt x="554060" y="723334"/>
                    <a:pt x="548789" y="736987"/>
                    <a:pt x="537423" y="733368"/>
                  </a:cubicBezTo>
                  <a:cubicBezTo>
                    <a:pt x="523707" y="728986"/>
                    <a:pt x="531263" y="715016"/>
                    <a:pt x="532025" y="705046"/>
                  </a:cubicBezTo>
                  <a:cubicBezTo>
                    <a:pt x="532978" y="691394"/>
                    <a:pt x="534692" y="677551"/>
                    <a:pt x="529104" y="664787"/>
                  </a:cubicBezTo>
                  <a:cubicBezTo>
                    <a:pt x="521103" y="646563"/>
                    <a:pt x="508149" y="632529"/>
                    <a:pt x="489036" y="631259"/>
                  </a:cubicBezTo>
                  <a:cubicBezTo>
                    <a:pt x="469541" y="629926"/>
                    <a:pt x="466049" y="649611"/>
                    <a:pt x="460207" y="664152"/>
                  </a:cubicBezTo>
                  <a:cubicBezTo>
                    <a:pt x="451507" y="685869"/>
                    <a:pt x="447697" y="708412"/>
                    <a:pt x="453666" y="731971"/>
                  </a:cubicBezTo>
                  <a:cubicBezTo>
                    <a:pt x="460080" y="757244"/>
                    <a:pt x="454936" y="778897"/>
                    <a:pt x="447951" y="804932"/>
                  </a:cubicBezTo>
                  <a:cubicBezTo>
                    <a:pt x="438426" y="840112"/>
                    <a:pt x="449348" y="881768"/>
                    <a:pt x="452396" y="920566"/>
                  </a:cubicBezTo>
                  <a:cubicBezTo>
                    <a:pt x="452650" y="924249"/>
                    <a:pt x="459064" y="929838"/>
                    <a:pt x="463064" y="930345"/>
                  </a:cubicBezTo>
                  <a:cubicBezTo>
                    <a:pt x="525104" y="938601"/>
                    <a:pt x="542820" y="988575"/>
                    <a:pt x="556663" y="1042932"/>
                  </a:cubicBezTo>
                  <a:cubicBezTo>
                    <a:pt x="560346" y="1057219"/>
                    <a:pt x="566633" y="1070745"/>
                    <a:pt x="571776" y="1084588"/>
                  </a:cubicBezTo>
                  <a:cubicBezTo>
                    <a:pt x="576094" y="1089985"/>
                    <a:pt x="576539" y="1095383"/>
                    <a:pt x="571903" y="1100844"/>
                  </a:cubicBezTo>
                  <a:cubicBezTo>
                    <a:pt x="559140" y="1135007"/>
                    <a:pt x="546630" y="1169297"/>
                    <a:pt x="549043" y="1207207"/>
                  </a:cubicBezTo>
                  <a:cubicBezTo>
                    <a:pt x="554822" y="1211080"/>
                    <a:pt x="556727" y="1216922"/>
                    <a:pt x="556536" y="1223844"/>
                  </a:cubicBezTo>
                  <a:cubicBezTo>
                    <a:pt x="552218" y="1260865"/>
                    <a:pt x="544344" y="1297631"/>
                    <a:pt x="541931" y="1334715"/>
                  </a:cubicBezTo>
                  <a:cubicBezTo>
                    <a:pt x="537867" y="1397327"/>
                    <a:pt x="529739" y="1457970"/>
                    <a:pt x="514944" y="1519501"/>
                  </a:cubicBezTo>
                  <a:cubicBezTo>
                    <a:pt x="503069" y="1568651"/>
                    <a:pt x="503450" y="1622689"/>
                    <a:pt x="491322" y="1673426"/>
                  </a:cubicBezTo>
                  <a:cubicBezTo>
                    <a:pt x="468970" y="1708986"/>
                    <a:pt x="463255" y="1751024"/>
                    <a:pt x="452206" y="1791029"/>
                  </a:cubicBezTo>
                  <a:cubicBezTo>
                    <a:pt x="420710" y="1873833"/>
                    <a:pt x="426996" y="1961463"/>
                    <a:pt x="422615" y="2047951"/>
                  </a:cubicBezTo>
                  <a:cubicBezTo>
                    <a:pt x="420202" y="2095258"/>
                    <a:pt x="417471" y="2142757"/>
                    <a:pt x="411185" y="2189811"/>
                  </a:cubicBezTo>
                  <a:cubicBezTo>
                    <a:pt x="407565" y="2216735"/>
                    <a:pt x="409915" y="2241564"/>
                    <a:pt x="426806" y="2262709"/>
                  </a:cubicBezTo>
                  <a:cubicBezTo>
                    <a:pt x="442046" y="2281822"/>
                    <a:pt x="443887" y="2300047"/>
                    <a:pt x="430044" y="2321637"/>
                  </a:cubicBezTo>
                  <a:cubicBezTo>
                    <a:pt x="417725" y="2340878"/>
                    <a:pt x="419821" y="2356435"/>
                    <a:pt x="440014" y="2372946"/>
                  </a:cubicBezTo>
                  <a:cubicBezTo>
                    <a:pt x="483765" y="2408760"/>
                    <a:pt x="488782" y="2466609"/>
                    <a:pt x="454111" y="2505978"/>
                  </a:cubicBezTo>
                  <a:cubicBezTo>
                    <a:pt x="480273" y="2526299"/>
                    <a:pt x="494751" y="2562494"/>
                    <a:pt x="531073" y="2568717"/>
                  </a:cubicBezTo>
                  <a:cubicBezTo>
                    <a:pt x="545170" y="2579067"/>
                    <a:pt x="548281" y="2592085"/>
                    <a:pt x="539518" y="2607960"/>
                  </a:cubicBezTo>
                  <a:cubicBezTo>
                    <a:pt x="531009" y="2621994"/>
                    <a:pt x="519897" y="2631138"/>
                    <a:pt x="504276" y="2636408"/>
                  </a:cubicBezTo>
                  <a:cubicBezTo>
                    <a:pt x="463699" y="2650124"/>
                    <a:pt x="443316" y="2686573"/>
                    <a:pt x="423631" y="2723340"/>
                  </a:cubicBezTo>
                  <a:cubicBezTo>
                    <a:pt x="421599" y="2727087"/>
                    <a:pt x="419948" y="2730135"/>
                    <a:pt x="421662" y="2734389"/>
                  </a:cubicBezTo>
                  <a:cubicBezTo>
                    <a:pt x="441728" y="2785507"/>
                    <a:pt x="432203" y="2842721"/>
                    <a:pt x="450237" y="2894728"/>
                  </a:cubicBezTo>
                  <a:cubicBezTo>
                    <a:pt x="455698" y="2910539"/>
                    <a:pt x="459064" y="2933526"/>
                    <a:pt x="434870" y="294203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: фигура 133">
              <a:extLst>
                <a:ext uri="{FF2B5EF4-FFF2-40B4-BE49-F238E27FC236}">
                  <a16:creationId xmlns="" xmlns:a16="http://schemas.microsoft.com/office/drawing/2014/main" id="{FE3A8AA1-1A2B-483E-8337-7E3D162A6050}"/>
                </a:ext>
              </a:extLst>
            </p:cNvPr>
            <p:cNvSpPr/>
            <p:nvPr/>
          </p:nvSpPr>
          <p:spPr>
            <a:xfrm>
              <a:off x="1419288" y="2448028"/>
              <a:ext cx="1495705" cy="1401610"/>
            </a:xfrm>
            <a:custGeom>
              <a:avLst/>
              <a:gdLst>
                <a:gd name="connsiteX0" fmla="*/ 29464 w 1495705"/>
                <a:gd name="connsiteY0" fmla="*/ 40548 h 1401610"/>
                <a:gd name="connsiteX1" fmla="*/ 37084 w 1495705"/>
                <a:gd name="connsiteY1" fmla="*/ 16037 h 1401610"/>
                <a:gd name="connsiteX2" fmla="*/ 80836 w 1495705"/>
                <a:gd name="connsiteY2" fmla="*/ 20291 h 1401610"/>
                <a:gd name="connsiteX3" fmla="*/ 109792 w 1495705"/>
                <a:gd name="connsiteY3" fmla="*/ 63091 h 1401610"/>
                <a:gd name="connsiteX4" fmla="*/ 153861 w 1495705"/>
                <a:gd name="connsiteY4" fmla="*/ 75854 h 1401610"/>
                <a:gd name="connsiteX5" fmla="*/ 219519 w 1495705"/>
                <a:gd name="connsiteY5" fmla="*/ 92174 h 1401610"/>
                <a:gd name="connsiteX6" fmla="*/ 271335 w 1495705"/>
                <a:gd name="connsiteY6" fmla="*/ 115669 h 1401610"/>
                <a:gd name="connsiteX7" fmla="*/ 318707 w 1495705"/>
                <a:gd name="connsiteY7" fmla="*/ 141006 h 1401610"/>
                <a:gd name="connsiteX8" fmla="*/ 448501 w 1495705"/>
                <a:gd name="connsiteY8" fmla="*/ 270165 h 1401610"/>
                <a:gd name="connsiteX9" fmla="*/ 471234 w 1495705"/>
                <a:gd name="connsiteY9" fmla="*/ 309472 h 1401610"/>
                <a:gd name="connsiteX10" fmla="*/ 514668 w 1495705"/>
                <a:gd name="connsiteY10" fmla="*/ 339952 h 1401610"/>
                <a:gd name="connsiteX11" fmla="*/ 589534 w 1495705"/>
                <a:gd name="connsiteY11" fmla="*/ 322172 h 1401610"/>
                <a:gd name="connsiteX12" fmla="*/ 599122 w 1495705"/>
                <a:gd name="connsiteY12" fmla="*/ 316838 h 1401610"/>
                <a:gd name="connsiteX13" fmla="*/ 646430 w 1495705"/>
                <a:gd name="connsiteY13" fmla="*/ 306932 h 1401610"/>
                <a:gd name="connsiteX14" fmla="*/ 684149 w 1495705"/>
                <a:gd name="connsiteY14" fmla="*/ 298486 h 1401610"/>
                <a:gd name="connsiteX15" fmla="*/ 722186 w 1495705"/>
                <a:gd name="connsiteY15" fmla="*/ 284008 h 1401610"/>
                <a:gd name="connsiteX16" fmla="*/ 757047 w 1495705"/>
                <a:gd name="connsiteY16" fmla="*/ 270419 h 1401610"/>
                <a:gd name="connsiteX17" fmla="*/ 814388 w 1495705"/>
                <a:gd name="connsiteY17" fmla="*/ 254036 h 1401610"/>
                <a:gd name="connsiteX18" fmla="*/ 847662 w 1495705"/>
                <a:gd name="connsiteY18" fmla="*/ 240003 h 1401610"/>
                <a:gd name="connsiteX19" fmla="*/ 888746 w 1495705"/>
                <a:gd name="connsiteY19" fmla="*/ 192187 h 1401610"/>
                <a:gd name="connsiteX20" fmla="*/ 981710 w 1495705"/>
                <a:gd name="connsiteY20" fmla="*/ 152118 h 1401610"/>
                <a:gd name="connsiteX21" fmla="*/ 1025716 w 1495705"/>
                <a:gd name="connsiteY21" fmla="*/ 233081 h 1401610"/>
                <a:gd name="connsiteX22" fmla="*/ 979615 w 1495705"/>
                <a:gd name="connsiteY22" fmla="*/ 231938 h 1401610"/>
                <a:gd name="connsiteX23" fmla="*/ 1023303 w 1495705"/>
                <a:gd name="connsiteY23" fmla="*/ 234795 h 1401610"/>
                <a:gd name="connsiteX24" fmla="*/ 1053338 w 1495705"/>
                <a:gd name="connsiteY24" fmla="*/ 272197 h 1401610"/>
                <a:gd name="connsiteX25" fmla="*/ 1134999 w 1495705"/>
                <a:gd name="connsiteY25" fmla="*/ 360780 h 1401610"/>
                <a:gd name="connsiteX26" fmla="*/ 1264285 w 1495705"/>
                <a:gd name="connsiteY26" fmla="*/ 403135 h 1401610"/>
                <a:gd name="connsiteX27" fmla="*/ 1300417 w 1495705"/>
                <a:gd name="connsiteY27" fmla="*/ 461492 h 1401610"/>
                <a:gd name="connsiteX28" fmla="*/ 1305497 w 1495705"/>
                <a:gd name="connsiteY28" fmla="*/ 497179 h 1401610"/>
                <a:gd name="connsiteX29" fmla="*/ 1268730 w 1495705"/>
                <a:gd name="connsiteY29" fmla="*/ 531533 h 1401610"/>
                <a:gd name="connsiteX30" fmla="*/ 1227265 w 1495705"/>
                <a:gd name="connsiteY30" fmla="*/ 536930 h 1401610"/>
                <a:gd name="connsiteX31" fmla="*/ 1206246 w 1495705"/>
                <a:gd name="connsiteY31" fmla="*/ 582650 h 1401610"/>
                <a:gd name="connsiteX32" fmla="*/ 1198880 w 1495705"/>
                <a:gd name="connsiteY32" fmla="*/ 642087 h 1401610"/>
                <a:gd name="connsiteX33" fmla="*/ 1145477 w 1495705"/>
                <a:gd name="connsiteY33" fmla="*/ 621830 h 1401610"/>
                <a:gd name="connsiteX34" fmla="*/ 1070737 w 1495705"/>
                <a:gd name="connsiteY34" fmla="*/ 550329 h 1401610"/>
                <a:gd name="connsiteX35" fmla="*/ 967613 w 1495705"/>
                <a:gd name="connsiteY35" fmla="*/ 515276 h 1401610"/>
                <a:gd name="connsiteX36" fmla="*/ 964057 w 1495705"/>
                <a:gd name="connsiteY36" fmla="*/ 514070 h 1401610"/>
                <a:gd name="connsiteX37" fmla="*/ 929704 w 1495705"/>
                <a:gd name="connsiteY37" fmla="*/ 503148 h 1401610"/>
                <a:gd name="connsiteX38" fmla="*/ 939102 w 1495705"/>
                <a:gd name="connsiteY38" fmla="*/ 548360 h 1401610"/>
                <a:gd name="connsiteX39" fmla="*/ 964184 w 1495705"/>
                <a:gd name="connsiteY39" fmla="*/ 603161 h 1401610"/>
                <a:gd name="connsiteX40" fmla="*/ 962279 w 1495705"/>
                <a:gd name="connsiteY40" fmla="*/ 654914 h 1401610"/>
                <a:gd name="connsiteX41" fmla="*/ 957707 w 1495705"/>
                <a:gd name="connsiteY41" fmla="*/ 718668 h 1401610"/>
                <a:gd name="connsiteX42" fmla="*/ 976186 w 1495705"/>
                <a:gd name="connsiteY42" fmla="*/ 670471 h 1401610"/>
                <a:gd name="connsiteX43" fmla="*/ 967105 w 1495705"/>
                <a:gd name="connsiteY43" fmla="*/ 569696 h 1401610"/>
                <a:gd name="connsiteX44" fmla="*/ 989521 w 1495705"/>
                <a:gd name="connsiteY44" fmla="*/ 517308 h 1401610"/>
                <a:gd name="connsiteX45" fmla="*/ 1046734 w 1495705"/>
                <a:gd name="connsiteY45" fmla="*/ 532104 h 1401610"/>
                <a:gd name="connsiteX46" fmla="*/ 1101789 w 1495705"/>
                <a:gd name="connsiteY46" fmla="*/ 580745 h 1401610"/>
                <a:gd name="connsiteX47" fmla="*/ 1151319 w 1495705"/>
                <a:gd name="connsiteY47" fmla="*/ 630339 h 1401610"/>
                <a:gd name="connsiteX48" fmla="*/ 1132523 w 1495705"/>
                <a:gd name="connsiteY48" fmla="*/ 675170 h 1401610"/>
                <a:gd name="connsiteX49" fmla="*/ 1121093 w 1495705"/>
                <a:gd name="connsiteY49" fmla="*/ 675678 h 1401610"/>
                <a:gd name="connsiteX50" fmla="*/ 1070674 w 1495705"/>
                <a:gd name="connsiteY50" fmla="*/ 710540 h 1401610"/>
                <a:gd name="connsiteX51" fmla="*/ 1111377 w 1495705"/>
                <a:gd name="connsiteY51" fmla="*/ 706857 h 1401610"/>
                <a:gd name="connsiteX52" fmla="*/ 1149223 w 1495705"/>
                <a:gd name="connsiteY52" fmla="*/ 751942 h 1401610"/>
                <a:gd name="connsiteX53" fmla="*/ 1201611 w 1495705"/>
                <a:gd name="connsiteY53" fmla="*/ 811505 h 1401610"/>
                <a:gd name="connsiteX54" fmla="*/ 1219327 w 1495705"/>
                <a:gd name="connsiteY54" fmla="*/ 840461 h 1401610"/>
                <a:gd name="connsiteX55" fmla="*/ 1266571 w 1495705"/>
                <a:gd name="connsiteY55" fmla="*/ 944729 h 1401610"/>
                <a:gd name="connsiteX56" fmla="*/ 1303528 w 1495705"/>
                <a:gd name="connsiteY56" fmla="*/ 1013436 h 1401610"/>
                <a:gd name="connsiteX57" fmla="*/ 1296988 w 1495705"/>
                <a:gd name="connsiteY57" fmla="*/ 1002197 h 1401610"/>
                <a:gd name="connsiteX58" fmla="*/ 1357821 w 1495705"/>
                <a:gd name="connsiteY58" fmla="*/ 939141 h 1401610"/>
                <a:gd name="connsiteX59" fmla="*/ 1400048 w 1495705"/>
                <a:gd name="connsiteY59" fmla="*/ 964859 h 1401610"/>
                <a:gd name="connsiteX60" fmla="*/ 1411859 w 1495705"/>
                <a:gd name="connsiteY60" fmla="*/ 1003530 h 1401610"/>
                <a:gd name="connsiteX61" fmla="*/ 1465390 w 1495705"/>
                <a:gd name="connsiteY61" fmla="*/ 1084684 h 1401610"/>
                <a:gd name="connsiteX62" fmla="*/ 1490980 w 1495705"/>
                <a:gd name="connsiteY62" fmla="*/ 1118974 h 1401610"/>
                <a:gd name="connsiteX63" fmla="*/ 1478598 w 1495705"/>
                <a:gd name="connsiteY63" fmla="*/ 1163678 h 1401610"/>
                <a:gd name="connsiteX64" fmla="*/ 1337374 w 1495705"/>
                <a:gd name="connsiteY64" fmla="*/ 1147867 h 1401610"/>
                <a:gd name="connsiteX65" fmla="*/ 1307402 w 1495705"/>
                <a:gd name="connsiteY65" fmla="*/ 1153137 h 1401610"/>
                <a:gd name="connsiteX66" fmla="*/ 1325182 w 1495705"/>
                <a:gd name="connsiteY66" fmla="*/ 1180760 h 1401610"/>
                <a:gd name="connsiteX67" fmla="*/ 1396175 w 1495705"/>
                <a:gd name="connsiteY67" fmla="*/ 1246038 h 1401610"/>
                <a:gd name="connsiteX68" fmla="*/ 1417384 w 1495705"/>
                <a:gd name="connsiteY68" fmla="*/ 1288710 h 1401610"/>
                <a:gd name="connsiteX69" fmla="*/ 1418527 w 1495705"/>
                <a:gd name="connsiteY69" fmla="*/ 1395327 h 1401610"/>
                <a:gd name="connsiteX70" fmla="*/ 1384872 w 1495705"/>
                <a:gd name="connsiteY70" fmla="*/ 1391961 h 1401610"/>
                <a:gd name="connsiteX71" fmla="*/ 1343533 w 1495705"/>
                <a:gd name="connsiteY71" fmla="*/ 1319127 h 1401610"/>
                <a:gd name="connsiteX72" fmla="*/ 1324737 w 1495705"/>
                <a:gd name="connsiteY72" fmla="*/ 1383834 h 1401610"/>
                <a:gd name="connsiteX73" fmla="*/ 1271461 w 1495705"/>
                <a:gd name="connsiteY73" fmla="*/ 1339130 h 1401610"/>
                <a:gd name="connsiteX74" fmla="*/ 1168908 w 1495705"/>
                <a:gd name="connsiteY74" fmla="*/ 1248006 h 1401610"/>
                <a:gd name="connsiteX75" fmla="*/ 1148144 w 1495705"/>
                <a:gd name="connsiteY75" fmla="*/ 1232576 h 1401610"/>
                <a:gd name="connsiteX76" fmla="*/ 1122680 w 1495705"/>
                <a:gd name="connsiteY76" fmla="*/ 1144437 h 1401610"/>
                <a:gd name="connsiteX77" fmla="*/ 1122490 w 1495705"/>
                <a:gd name="connsiteY77" fmla="*/ 1140373 h 1401610"/>
                <a:gd name="connsiteX78" fmla="*/ 982028 w 1495705"/>
                <a:gd name="connsiteY78" fmla="*/ 979337 h 1401610"/>
                <a:gd name="connsiteX79" fmla="*/ 917194 w 1495705"/>
                <a:gd name="connsiteY79" fmla="*/ 1002895 h 1401610"/>
                <a:gd name="connsiteX80" fmla="*/ 867537 w 1495705"/>
                <a:gd name="connsiteY80" fmla="*/ 1021120 h 1401610"/>
                <a:gd name="connsiteX81" fmla="*/ 621157 w 1495705"/>
                <a:gd name="connsiteY81" fmla="*/ 1036233 h 1401610"/>
                <a:gd name="connsiteX82" fmla="*/ 556387 w 1495705"/>
                <a:gd name="connsiteY82" fmla="*/ 1020294 h 1401610"/>
                <a:gd name="connsiteX83" fmla="*/ 504635 w 1495705"/>
                <a:gd name="connsiteY83" fmla="*/ 987465 h 1401610"/>
                <a:gd name="connsiteX84" fmla="*/ 456311 w 1495705"/>
                <a:gd name="connsiteY84" fmla="*/ 962128 h 1401610"/>
                <a:gd name="connsiteX85" fmla="*/ 397891 w 1495705"/>
                <a:gd name="connsiteY85" fmla="*/ 955778 h 1401610"/>
                <a:gd name="connsiteX86" fmla="*/ 357315 w 1495705"/>
                <a:gd name="connsiteY86" fmla="*/ 920345 h 1401610"/>
                <a:gd name="connsiteX87" fmla="*/ 370205 w 1495705"/>
                <a:gd name="connsiteY87" fmla="*/ 867830 h 1401610"/>
                <a:gd name="connsiteX88" fmla="*/ 429324 w 1495705"/>
                <a:gd name="connsiteY88" fmla="*/ 854051 h 1401610"/>
                <a:gd name="connsiteX89" fmla="*/ 510857 w 1495705"/>
                <a:gd name="connsiteY89" fmla="*/ 876276 h 1401610"/>
                <a:gd name="connsiteX90" fmla="*/ 572453 w 1495705"/>
                <a:gd name="connsiteY90" fmla="*/ 905740 h 1401610"/>
                <a:gd name="connsiteX91" fmla="*/ 622046 w 1495705"/>
                <a:gd name="connsiteY91" fmla="*/ 905295 h 1401610"/>
                <a:gd name="connsiteX92" fmla="*/ 742188 w 1495705"/>
                <a:gd name="connsiteY92" fmla="*/ 883832 h 1401610"/>
                <a:gd name="connsiteX93" fmla="*/ 612140 w 1495705"/>
                <a:gd name="connsiteY93" fmla="*/ 869418 h 1401610"/>
                <a:gd name="connsiteX94" fmla="*/ 526415 w 1495705"/>
                <a:gd name="connsiteY94" fmla="*/ 799758 h 1401610"/>
                <a:gd name="connsiteX95" fmla="*/ 593979 w 1495705"/>
                <a:gd name="connsiteY95" fmla="*/ 784010 h 1401610"/>
                <a:gd name="connsiteX96" fmla="*/ 611569 w 1495705"/>
                <a:gd name="connsiteY96" fmla="*/ 782803 h 1401610"/>
                <a:gd name="connsiteX97" fmla="*/ 608013 w 1495705"/>
                <a:gd name="connsiteY97" fmla="*/ 761023 h 1401610"/>
                <a:gd name="connsiteX98" fmla="*/ 561086 w 1495705"/>
                <a:gd name="connsiteY98" fmla="*/ 720446 h 1401610"/>
                <a:gd name="connsiteX99" fmla="*/ 525844 w 1495705"/>
                <a:gd name="connsiteY99" fmla="*/ 671678 h 1401610"/>
                <a:gd name="connsiteX100" fmla="*/ 485204 w 1495705"/>
                <a:gd name="connsiteY100" fmla="*/ 606082 h 1401610"/>
                <a:gd name="connsiteX101" fmla="*/ 471996 w 1495705"/>
                <a:gd name="connsiteY101" fmla="*/ 591731 h 1401610"/>
                <a:gd name="connsiteX102" fmla="*/ 361506 w 1495705"/>
                <a:gd name="connsiteY102" fmla="*/ 485685 h 1401610"/>
                <a:gd name="connsiteX103" fmla="*/ 339344 w 1495705"/>
                <a:gd name="connsiteY103" fmla="*/ 461047 h 1401610"/>
                <a:gd name="connsiteX104" fmla="*/ 342138 w 1495705"/>
                <a:gd name="connsiteY104" fmla="*/ 532231 h 1401610"/>
                <a:gd name="connsiteX105" fmla="*/ 315532 w 1495705"/>
                <a:gd name="connsiteY105" fmla="*/ 579856 h 1401610"/>
                <a:gd name="connsiteX106" fmla="*/ 277305 w 1495705"/>
                <a:gd name="connsiteY106" fmla="*/ 535787 h 1401610"/>
                <a:gd name="connsiteX107" fmla="*/ 243141 w 1495705"/>
                <a:gd name="connsiteY107" fmla="*/ 471144 h 1401610"/>
                <a:gd name="connsiteX108" fmla="*/ 239776 w 1495705"/>
                <a:gd name="connsiteY108" fmla="*/ 436282 h 1401610"/>
                <a:gd name="connsiteX109" fmla="*/ 176276 w 1495705"/>
                <a:gd name="connsiteY109" fmla="*/ 275753 h 1401610"/>
                <a:gd name="connsiteX110" fmla="*/ 158496 w 1495705"/>
                <a:gd name="connsiteY110" fmla="*/ 242416 h 1401610"/>
                <a:gd name="connsiteX111" fmla="*/ 158750 w 1495705"/>
                <a:gd name="connsiteY111" fmla="*/ 211110 h 1401610"/>
                <a:gd name="connsiteX112" fmla="*/ 201168 w 1495705"/>
                <a:gd name="connsiteY112" fmla="*/ 212317 h 1401610"/>
                <a:gd name="connsiteX113" fmla="*/ 248603 w 1495705"/>
                <a:gd name="connsiteY113" fmla="*/ 264895 h 1401610"/>
                <a:gd name="connsiteX114" fmla="*/ 334137 w 1495705"/>
                <a:gd name="connsiteY114" fmla="*/ 307503 h 1401610"/>
                <a:gd name="connsiteX115" fmla="*/ 409829 w 1495705"/>
                <a:gd name="connsiteY115" fmla="*/ 326363 h 1401610"/>
                <a:gd name="connsiteX116" fmla="*/ 392240 w 1495705"/>
                <a:gd name="connsiteY116" fmla="*/ 291501 h 1401610"/>
                <a:gd name="connsiteX117" fmla="*/ 183579 w 1495705"/>
                <a:gd name="connsiteY117" fmla="*/ 188250 h 1401610"/>
                <a:gd name="connsiteX118" fmla="*/ 121222 w 1495705"/>
                <a:gd name="connsiteY118" fmla="*/ 159675 h 1401610"/>
                <a:gd name="connsiteX119" fmla="*/ 124841 w 1495705"/>
                <a:gd name="connsiteY119" fmla="*/ 200696 h 1401610"/>
                <a:gd name="connsiteX120" fmla="*/ 101410 w 1495705"/>
                <a:gd name="connsiteY120" fmla="*/ 203299 h 1401610"/>
                <a:gd name="connsiteX121" fmla="*/ 29464 w 1495705"/>
                <a:gd name="connsiteY121" fmla="*/ 179868 h 1401610"/>
                <a:gd name="connsiteX122" fmla="*/ 21908 w 1495705"/>
                <a:gd name="connsiteY122" fmla="*/ 179868 h 1401610"/>
                <a:gd name="connsiteX123" fmla="*/ 0 w 1495705"/>
                <a:gd name="connsiteY123" fmla="*/ 154722 h 1401610"/>
                <a:gd name="connsiteX124" fmla="*/ 11938 w 1495705"/>
                <a:gd name="connsiteY124" fmla="*/ 70012 h 1401610"/>
                <a:gd name="connsiteX125" fmla="*/ 29464 w 1495705"/>
                <a:gd name="connsiteY125" fmla="*/ 40739 h 140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495705" h="1401610">
                  <a:moveTo>
                    <a:pt x="29464" y="40548"/>
                  </a:moveTo>
                  <a:cubicBezTo>
                    <a:pt x="32004" y="32356"/>
                    <a:pt x="34544" y="24228"/>
                    <a:pt x="37084" y="16037"/>
                  </a:cubicBezTo>
                  <a:cubicBezTo>
                    <a:pt x="54039" y="-11459"/>
                    <a:pt x="69152" y="733"/>
                    <a:pt x="80836" y="20291"/>
                  </a:cubicBezTo>
                  <a:cubicBezTo>
                    <a:pt x="89726" y="35214"/>
                    <a:pt x="98171" y="50200"/>
                    <a:pt x="109792" y="63091"/>
                  </a:cubicBezTo>
                  <a:cubicBezTo>
                    <a:pt x="122365" y="76997"/>
                    <a:pt x="135065" y="82966"/>
                    <a:pt x="153861" y="75854"/>
                  </a:cubicBezTo>
                  <a:cubicBezTo>
                    <a:pt x="177864" y="66774"/>
                    <a:pt x="201104" y="68552"/>
                    <a:pt x="219519" y="92174"/>
                  </a:cubicBezTo>
                  <a:cubicBezTo>
                    <a:pt x="232728" y="109065"/>
                    <a:pt x="254508" y="106652"/>
                    <a:pt x="271335" y="115669"/>
                  </a:cubicBezTo>
                  <a:cubicBezTo>
                    <a:pt x="287147" y="124178"/>
                    <a:pt x="306705" y="126210"/>
                    <a:pt x="318707" y="141006"/>
                  </a:cubicBezTo>
                  <a:cubicBezTo>
                    <a:pt x="357696" y="189139"/>
                    <a:pt x="413449" y="217523"/>
                    <a:pt x="448501" y="270165"/>
                  </a:cubicBezTo>
                  <a:cubicBezTo>
                    <a:pt x="456946" y="282802"/>
                    <a:pt x="469202" y="291946"/>
                    <a:pt x="471234" y="309472"/>
                  </a:cubicBezTo>
                  <a:cubicBezTo>
                    <a:pt x="474472" y="336841"/>
                    <a:pt x="494221" y="346048"/>
                    <a:pt x="514668" y="339952"/>
                  </a:cubicBezTo>
                  <a:cubicBezTo>
                    <a:pt x="539433" y="332586"/>
                    <a:pt x="565531" y="332649"/>
                    <a:pt x="589534" y="322172"/>
                  </a:cubicBezTo>
                  <a:cubicBezTo>
                    <a:pt x="592709" y="320330"/>
                    <a:pt x="595884" y="318552"/>
                    <a:pt x="599122" y="316838"/>
                  </a:cubicBezTo>
                  <a:cubicBezTo>
                    <a:pt x="613093" y="303630"/>
                    <a:pt x="629857" y="306233"/>
                    <a:pt x="646430" y="306932"/>
                  </a:cubicBezTo>
                  <a:cubicBezTo>
                    <a:pt x="659575" y="307440"/>
                    <a:pt x="672846" y="307757"/>
                    <a:pt x="684149" y="298486"/>
                  </a:cubicBezTo>
                  <a:cubicBezTo>
                    <a:pt x="694372" y="286040"/>
                    <a:pt x="708025" y="284389"/>
                    <a:pt x="722186" y="284008"/>
                  </a:cubicBezTo>
                  <a:cubicBezTo>
                    <a:pt x="735203" y="283691"/>
                    <a:pt x="748347" y="280706"/>
                    <a:pt x="757047" y="270419"/>
                  </a:cubicBezTo>
                  <a:cubicBezTo>
                    <a:pt x="773366" y="251242"/>
                    <a:pt x="790829" y="245019"/>
                    <a:pt x="814388" y="254036"/>
                  </a:cubicBezTo>
                  <a:cubicBezTo>
                    <a:pt x="827088" y="258926"/>
                    <a:pt x="839534" y="251750"/>
                    <a:pt x="847662" y="240003"/>
                  </a:cubicBezTo>
                  <a:cubicBezTo>
                    <a:pt x="859854" y="222540"/>
                    <a:pt x="876935" y="210094"/>
                    <a:pt x="888746" y="192187"/>
                  </a:cubicBezTo>
                  <a:cubicBezTo>
                    <a:pt x="911606" y="157579"/>
                    <a:pt x="943419" y="147229"/>
                    <a:pt x="981710" y="152118"/>
                  </a:cubicBezTo>
                  <a:cubicBezTo>
                    <a:pt x="1019937" y="156944"/>
                    <a:pt x="1038987" y="190853"/>
                    <a:pt x="1025716" y="233081"/>
                  </a:cubicBezTo>
                  <a:cubicBezTo>
                    <a:pt x="1010285" y="251242"/>
                    <a:pt x="994918" y="246289"/>
                    <a:pt x="979615" y="231938"/>
                  </a:cubicBezTo>
                  <a:cubicBezTo>
                    <a:pt x="993458" y="251369"/>
                    <a:pt x="1008063" y="250417"/>
                    <a:pt x="1023303" y="234795"/>
                  </a:cubicBezTo>
                  <a:cubicBezTo>
                    <a:pt x="1048893" y="232891"/>
                    <a:pt x="1050163" y="253401"/>
                    <a:pt x="1053338" y="272197"/>
                  </a:cubicBezTo>
                  <a:cubicBezTo>
                    <a:pt x="1063943" y="334110"/>
                    <a:pt x="1076897" y="344334"/>
                    <a:pt x="1134999" y="360780"/>
                  </a:cubicBezTo>
                  <a:cubicBezTo>
                    <a:pt x="1178433" y="373036"/>
                    <a:pt x="1219835" y="392721"/>
                    <a:pt x="1264285" y="403135"/>
                  </a:cubicBezTo>
                  <a:cubicBezTo>
                    <a:pt x="1288542" y="408786"/>
                    <a:pt x="1290447" y="440219"/>
                    <a:pt x="1300417" y="461492"/>
                  </a:cubicBezTo>
                  <a:cubicBezTo>
                    <a:pt x="1302195" y="473366"/>
                    <a:pt x="1309243" y="484415"/>
                    <a:pt x="1305497" y="497179"/>
                  </a:cubicBezTo>
                  <a:cubicBezTo>
                    <a:pt x="1303147" y="520737"/>
                    <a:pt x="1287272" y="528548"/>
                    <a:pt x="1268730" y="531533"/>
                  </a:cubicBezTo>
                  <a:cubicBezTo>
                    <a:pt x="1254951" y="533755"/>
                    <a:pt x="1240854" y="533755"/>
                    <a:pt x="1227265" y="536930"/>
                  </a:cubicBezTo>
                  <a:cubicBezTo>
                    <a:pt x="1199007" y="543534"/>
                    <a:pt x="1192403" y="556044"/>
                    <a:pt x="1206246" y="582650"/>
                  </a:cubicBezTo>
                  <a:cubicBezTo>
                    <a:pt x="1218375" y="606018"/>
                    <a:pt x="1223391" y="627354"/>
                    <a:pt x="1198880" y="642087"/>
                  </a:cubicBezTo>
                  <a:cubicBezTo>
                    <a:pt x="1176401" y="655612"/>
                    <a:pt x="1158558" y="644753"/>
                    <a:pt x="1145477" y="621830"/>
                  </a:cubicBezTo>
                  <a:cubicBezTo>
                    <a:pt x="1127252" y="589953"/>
                    <a:pt x="1098995" y="571665"/>
                    <a:pt x="1070737" y="550329"/>
                  </a:cubicBezTo>
                  <a:cubicBezTo>
                    <a:pt x="1037463" y="525182"/>
                    <a:pt x="1009523" y="502640"/>
                    <a:pt x="967613" y="515276"/>
                  </a:cubicBezTo>
                  <a:cubicBezTo>
                    <a:pt x="967169" y="515403"/>
                    <a:pt x="965962" y="514324"/>
                    <a:pt x="964057" y="514070"/>
                  </a:cubicBezTo>
                  <a:cubicBezTo>
                    <a:pt x="951547" y="512546"/>
                    <a:pt x="942658" y="485431"/>
                    <a:pt x="929704" y="503148"/>
                  </a:cubicBezTo>
                  <a:cubicBezTo>
                    <a:pt x="919988" y="516356"/>
                    <a:pt x="930783" y="535025"/>
                    <a:pt x="939102" y="548360"/>
                  </a:cubicBezTo>
                  <a:cubicBezTo>
                    <a:pt x="949897" y="565569"/>
                    <a:pt x="953834" y="586079"/>
                    <a:pt x="964184" y="603161"/>
                  </a:cubicBezTo>
                  <a:cubicBezTo>
                    <a:pt x="975233" y="621385"/>
                    <a:pt x="976757" y="637705"/>
                    <a:pt x="962279" y="654914"/>
                  </a:cubicBezTo>
                  <a:cubicBezTo>
                    <a:pt x="946658" y="673456"/>
                    <a:pt x="949579" y="693966"/>
                    <a:pt x="957707" y="718668"/>
                  </a:cubicBezTo>
                  <a:cubicBezTo>
                    <a:pt x="977329" y="705333"/>
                    <a:pt x="977963" y="687045"/>
                    <a:pt x="976186" y="670471"/>
                  </a:cubicBezTo>
                  <a:cubicBezTo>
                    <a:pt x="972630" y="637006"/>
                    <a:pt x="978408" y="603034"/>
                    <a:pt x="967105" y="569696"/>
                  </a:cubicBezTo>
                  <a:cubicBezTo>
                    <a:pt x="959866" y="548424"/>
                    <a:pt x="965391" y="526453"/>
                    <a:pt x="989521" y="517308"/>
                  </a:cubicBezTo>
                  <a:cubicBezTo>
                    <a:pt x="1011491" y="508926"/>
                    <a:pt x="1032256" y="500544"/>
                    <a:pt x="1046734" y="532104"/>
                  </a:cubicBezTo>
                  <a:cubicBezTo>
                    <a:pt x="1057783" y="556171"/>
                    <a:pt x="1081215" y="567791"/>
                    <a:pt x="1101789" y="580745"/>
                  </a:cubicBezTo>
                  <a:cubicBezTo>
                    <a:pt x="1121982" y="593509"/>
                    <a:pt x="1138746" y="609574"/>
                    <a:pt x="1151319" y="630339"/>
                  </a:cubicBezTo>
                  <a:cubicBezTo>
                    <a:pt x="1166686" y="655612"/>
                    <a:pt x="1159955" y="671043"/>
                    <a:pt x="1132523" y="675170"/>
                  </a:cubicBezTo>
                  <a:cubicBezTo>
                    <a:pt x="1128776" y="675742"/>
                    <a:pt x="1124903" y="675361"/>
                    <a:pt x="1121093" y="675678"/>
                  </a:cubicBezTo>
                  <a:cubicBezTo>
                    <a:pt x="1098785" y="677882"/>
                    <a:pt x="1081977" y="689502"/>
                    <a:pt x="1070674" y="710540"/>
                  </a:cubicBezTo>
                  <a:cubicBezTo>
                    <a:pt x="1083183" y="695808"/>
                    <a:pt x="1096899" y="693903"/>
                    <a:pt x="1111377" y="706857"/>
                  </a:cubicBezTo>
                  <a:cubicBezTo>
                    <a:pt x="1125982" y="719938"/>
                    <a:pt x="1141730" y="732701"/>
                    <a:pt x="1149223" y="751942"/>
                  </a:cubicBezTo>
                  <a:cubicBezTo>
                    <a:pt x="1159891" y="779184"/>
                    <a:pt x="1171893" y="803250"/>
                    <a:pt x="1201611" y="811505"/>
                  </a:cubicBezTo>
                  <a:cubicBezTo>
                    <a:pt x="1213739" y="814871"/>
                    <a:pt x="1218819" y="827508"/>
                    <a:pt x="1219327" y="840461"/>
                  </a:cubicBezTo>
                  <a:cubicBezTo>
                    <a:pt x="1220978" y="882689"/>
                    <a:pt x="1242060" y="915519"/>
                    <a:pt x="1266571" y="944729"/>
                  </a:cubicBezTo>
                  <a:cubicBezTo>
                    <a:pt x="1284796" y="966509"/>
                    <a:pt x="1288288" y="996609"/>
                    <a:pt x="1303528" y="1013436"/>
                  </a:cubicBezTo>
                  <a:cubicBezTo>
                    <a:pt x="1302893" y="1012992"/>
                    <a:pt x="1298067" y="1008737"/>
                    <a:pt x="1296988" y="1002197"/>
                  </a:cubicBezTo>
                  <a:cubicBezTo>
                    <a:pt x="1294130" y="985877"/>
                    <a:pt x="1332167" y="946062"/>
                    <a:pt x="1357821" y="939141"/>
                  </a:cubicBezTo>
                  <a:cubicBezTo>
                    <a:pt x="1378966" y="933362"/>
                    <a:pt x="1391666" y="946571"/>
                    <a:pt x="1400048" y="964859"/>
                  </a:cubicBezTo>
                  <a:cubicBezTo>
                    <a:pt x="1405636" y="976987"/>
                    <a:pt x="1408557" y="990576"/>
                    <a:pt x="1411859" y="1003530"/>
                  </a:cubicBezTo>
                  <a:cubicBezTo>
                    <a:pt x="1420749" y="1037821"/>
                    <a:pt x="1437323" y="1065189"/>
                    <a:pt x="1465390" y="1084684"/>
                  </a:cubicBezTo>
                  <a:cubicBezTo>
                    <a:pt x="1477264" y="1092939"/>
                    <a:pt x="1486980" y="1103607"/>
                    <a:pt x="1490980" y="1118974"/>
                  </a:cubicBezTo>
                  <a:cubicBezTo>
                    <a:pt x="1500124" y="1138151"/>
                    <a:pt x="1495997" y="1153073"/>
                    <a:pt x="1478598" y="1163678"/>
                  </a:cubicBezTo>
                  <a:cubicBezTo>
                    <a:pt x="1431163" y="1162598"/>
                    <a:pt x="1384427" y="1153581"/>
                    <a:pt x="1337374" y="1147867"/>
                  </a:cubicBezTo>
                  <a:cubicBezTo>
                    <a:pt x="1326833" y="1146597"/>
                    <a:pt x="1312736" y="1138024"/>
                    <a:pt x="1307402" y="1153137"/>
                  </a:cubicBezTo>
                  <a:cubicBezTo>
                    <a:pt x="1302576" y="1166726"/>
                    <a:pt x="1316292" y="1173775"/>
                    <a:pt x="1325182" y="1180760"/>
                  </a:cubicBezTo>
                  <a:cubicBezTo>
                    <a:pt x="1350391" y="1200572"/>
                    <a:pt x="1375791" y="1220130"/>
                    <a:pt x="1396175" y="1246038"/>
                  </a:cubicBezTo>
                  <a:cubicBezTo>
                    <a:pt x="1395667" y="1264643"/>
                    <a:pt x="1401826" y="1277852"/>
                    <a:pt x="1417384" y="1288710"/>
                  </a:cubicBezTo>
                  <a:cubicBezTo>
                    <a:pt x="1441323" y="1305411"/>
                    <a:pt x="1441323" y="1377611"/>
                    <a:pt x="1418527" y="1395327"/>
                  </a:cubicBezTo>
                  <a:cubicBezTo>
                    <a:pt x="1406970" y="1404344"/>
                    <a:pt x="1395603" y="1404027"/>
                    <a:pt x="1384872" y="1391961"/>
                  </a:cubicBezTo>
                  <a:cubicBezTo>
                    <a:pt x="1364107" y="1368530"/>
                    <a:pt x="1346899" y="1342939"/>
                    <a:pt x="1343533" y="1319127"/>
                  </a:cubicBezTo>
                  <a:cubicBezTo>
                    <a:pt x="1358583" y="1361926"/>
                    <a:pt x="1357630" y="1366371"/>
                    <a:pt x="1324737" y="1383834"/>
                  </a:cubicBezTo>
                  <a:cubicBezTo>
                    <a:pt x="1303084" y="1374309"/>
                    <a:pt x="1290130" y="1352782"/>
                    <a:pt x="1271461" y="1339130"/>
                  </a:cubicBezTo>
                  <a:cubicBezTo>
                    <a:pt x="1250823" y="1291314"/>
                    <a:pt x="1204278" y="1276836"/>
                    <a:pt x="1168908" y="1248006"/>
                  </a:cubicBezTo>
                  <a:cubicBezTo>
                    <a:pt x="1162368" y="1242673"/>
                    <a:pt x="1152970" y="1241148"/>
                    <a:pt x="1148144" y="1232576"/>
                  </a:cubicBezTo>
                  <a:cubicBezTo>
                    <a:pt x="1132586" y="1205525"/>
                    <a:pt x="1120648" y="1177394"/>
                    <a:pt x="1122680" y="1144437"/>
                  </a:cubicBezTo>
                  <a:cubicBezTo>
                    <a:pt x="1122998" y="1139040"/>
                    <a:pt x="1123061" y="1145771"/>
                    <a:pt x="1122490" y="1140373"/>
                  </a:cubicBezTo>
                  <a:cubicBezTo>
                    <a:pt x="1118870" y="1105321"/>
                    <a:pt x="1013905" y="983972"/>
                    <a:pt x="982028" y="979337"/>
                  </a:cubicBezTo>
                  <a:cubicBezTo>
                    <a:pt x="957199" y="975717"/>
                    <a:pt x="932561" y="978384"/>
                    <a:pt x="917194" y="1002895"/>
                  </a:cubicBezTo>
                  <a:cubicBezTo>
                    <a:pt x="904240" y="1023597"/>
                    <a:pt x="887857" y="1025120"/>
                    <a:pt x="867537" y="1021120"/>
                  </a:cubicBezTo>
                  <a:cubicBezTo>
                    <a:pt x="784352" y="1004864"/>
                    <a:pt x="701802" y="999974"/>
                    <a:pt x="621157" y="1036233"/>
                  </a:cubicBezTo>
                  <a:cubicBezTo>
                    <a:pt x="597218" y="1047028"/>
                    <a:pt x="577913" y="1026136"/>
                    <a:pt x="556387" y="1020294"/>
                  </a:cubicBezTo>
                  <a:cubicBezTo>
                    <a:pt x="535051" y="1016865"/>
                    <a:pt x="516890" y="1010007"/>
                    <a:pt x="504635" y="987465"/>
                  </a:cubicBezTo>
                  <a:cubicBezTo>
                    <a:pt x="494792" y="969431"/>
                    <a:pt x="476123" y="960985"/>
                    <a:pt x="456311" y="962128"/>
                  </a:cubicBezTo>
                  <a:cubicBezTo>
                    <a:pt x="436245" y="963271"/>
                    <a:pt x="417322" y="958128"/>
                    <a:pt x="397891" y="955778"/>
                  </a:cubicBezTo>
                  <a:cubicBezTo>
                    <a:pt x="374904" y="952984"/>
                    <a:pt x="362458" y="941300"/>
                    <a:pt x="357315" y="920345"/>
                  </a:cubicBezTo>
                  <a:cubicBezTo>
                    <a:pt x="352743" y="901422"/>
                    <a:pt x="355600" y="880594"/>
                    <a:pt x="370205" y="867830"/>
                  </a:cubicBezTo>
                  <a:cubicBezTo>
                    <a:pt x="386906" y="853225"/>
                    <a:pt x="409956" y="838874"/>
                    <a:pt x="429324" y="854051"/>
                  </a:cubicBezTo>
                  <a:cubicBezTo>
                    <a:pt x="455168" y="874244"/>
                    <a:pt x="480949" y="876339"/>
                    <a:pt x="510857" y="876276"/>
                  </a:cubicBezTo>
                  <a:cubicBezTo>
                    <a:pt x="532892" y="876276"/>
                    <a:pt x="552450" y="894627"/>
                    <a:pt x="572453" y="905740"/>
                  </a:cubicBezTo>
                  <a:cubicBezTo>
                    <a:pt x="590360" y="915646"/>
                    <a:pt x="604393" y="915582"/>
                    <a:pt x="622046" y="905295"/>
                  </a:cubicBezTo>
                  <a:cubicBezTo>
                    <a:pt x="663448" y="881165"/>
                    <a:pt x="705803" y="856971"/>
                    <a:pt x="742188" y="883832"/>
                  </a:cubicBezTo>
                  <a:cubicBezTo>
                    <a:pt x="708787" y="864084"/>
                    <a:pt x="659130" y="876403"/>
                    <a:pt x="612140" y="869418"/>
                  </a:cubicBezTo>
                  <a:cubicBezTo>
                    <a:pt x="573850" y="863703"/>
                    <a:pt x="532003" y="833413"/>
                    <a:pt x="526415" y="799758"/>
                  </a:cubicBezTo>
                  <a:cubicBezTo>
                    <a:pt x="545719" y="778676"/>
                    <a:pt x="567182" y="768643"/>
                    <a:pt x="593979" y="784010"/>
                  </a:cubicBezTo>
                  <a:cubicBezTo>
                    <a:pt x="599567" y="787185"/>
                    <a:pt x="606933" y="788645"/>
                    <a:pt x="611569" y="782803"/>
                  </a:cubicBezTo>
                  <a:cubicBezTo>
                    <a:pt x="617919" y="774929"/>
                    <a:pt x="612648" y="767436"/>
                    <a:pt x="608013" y="761023"/>
                  </a:cubicBezTo>
                  <a:cubicBezTo>
                    <a:pt x="595376" y="743497"/>
                    <a:pt x="579755" y="729019"/>
                    <a:pt x="561086" y="720446"/>
                  </a:cubicBezTo>
                  <a:cubicBezTo>
                    <a:pt x="540131" y="710794"/>
                    <a:pt x="530098" y="694728"/>
                    <a:pt x="525844" y="671678"/>
                  </a:cubicBezTo>
                  <a:cubicBezTo>
                    <a:pt x="520763" y="644119"/>
                    <a:pt x="509778" y="620116"/>
                    <a:pt x="485204" y="606082"/>
                  </a:cubicBezTo>
                  <a:cubicBezTo>
                    <a:pt x="479552" y="602843"/>
                    <a:pt x="474726" y="597890"/>
                    <a:pt x="471996" y="591731"/>
                  </a:cubicBezTo>
                  <a:cubicBezTo>
                    <a:pt x="449072" y="539661"/>
                    <a:pt x="402971" y="515276"/>
                    <a:pt x="361506" y="485685"/>
                  </a:cubicBezTo>
                  <a:cubicBezTo>
                    <a:pt x="351981" y="478891"/>
                    <a:pt x="342075" y="473684"/>
                    <a:pt x="339344" y="461047"/>
                  </a:cubicBezTo>
                  <a:cubicBezTo>
                    <a:pt x="346774" y="484288"/>
                    <a:pt x="342011" y="508355"/>
                    <a:pt x="342138" y="532231"/>
                  </a:cubicBezTo>
                  <a:cubicBezTo>
                    <a:pt x="331343" y="547090"/>
                    <a:pt x="342773" y="578459"/>
                    <a:pt x="315532" y="579856"/>
                  </a:cubicBezTo>
                  <a:cubicBezTo>
                    <a:pt x="289369" y="581253"/>
                    <a:pt x="288417" y="552742"/>
                    <a:pt x="277305" y="535787"/>
                  </a:cubicBezTo>
                  <a:cubicBezTo>
                    <a:pt x="263843" y="515276"/>
                    <a:pt x="249110" y="496480"/>
                    <a:pt x="243141" y="471144"/>
                  </a:cubicBezTo>
                  <a:cubicBezTo>
                    <a:pt x="240347" y="459333"/>
                    <a:pt x="236919" y="447268"/>
                    <a:pt x="239776" y="436282"/>
                  </a:cubicBezTo>
                  <a:cubicBezTo>
                    <a:pt x="258572" y="364209"/>
                    <a:pt x="225044" y="316647"/>
                    <a:pt x="176276" y="275753"/>
                  </a:cubicBezTo>
                  <a:cubicBezTo>
                    <a:pt x="170307" y="264704"/>
                    <a:pt x="161100" y="255560"/>
                    <a:pt x="158496" y="242416"/>
                  </a:cubicBezTo>
                  <a:cubicBezTo>
                    <a:pt x="156654" y="232001"/>
                    <a:pt x="152718" y="221461"/>
                    <a:pt x="158750" y="211110"/>
                  </a:cubicBezTo>
                  <a:cubicBezTo>
                    <a:pt x="173228" y="193774"/>
                    <a:pt x="187643" y="198029"/>
                    <a:pt x="201168" y="212317"/>
                  </a:cubicBezTo>
                  <a:cubicBezTo>
                    <a:pt x="217360" y="229398"/>
                    <a:pt x="234569" y="245273"/>
                    <a:pt x="248603" y="264895"/>
                  </a:cubicBezTo>
                  <a:cubicBezTo>
                    <a:pt x="269812" y="294613"/>
                    <a:pt x="298260" y="311313"/>
                    <a:pt x="334137" y="307503"/>
                  </a:cubicBezTo>
                  <a:cubicBezTo>
                    <a:pt x="360363" y="304709"/>
                    <a:pt x="383604" y="314869"/>
                    <a:pt x="409829" y="326363"/>
                  </a:cubicBezTo>
                  <a:cubicBezTo>
                    <a:pt x="411099" y="308075"/>
                    <a:pt x="401510" y="297661"/>
                    <a:pt x="392240" y="291501"/>
                  </a:cubicBezTo>
                  <a:cubicBezTo>
                    <a:pt x="326707" y="247940"/>
                    <a:pt x="267208" y="189774"/>
                    <a:pt x="183579" y="188250"/>
                  </a:cubicBezTo>
                  <a:cubicBezTo>
                    <a:pt x="159576" y="187805"/>
                    <a:pt x="146114" y="160437"/>
                    <a:pt x="121222" y="159675"/>
                  </a:cubicBezTo>
                  <a:cubicBezTo>
                    <a:pt x="123063" y="173391"/>
                    <a:pt x="136779" y="186027"/>
                    <a:pt x="124841" y="200696"/>
                  </a:cubicBezTo>
                  <a:cubicBezTo>
                    <a:pt x="117602" y="207935"/>
                    <a:pt x="107252" y="210094"/>
                    <a:pt x="101410" y="203299"/>
                  </a:cubicBezTo>
                  <a:cubicBezTo>
                    <a:pt x="81280" y="179741"/>
                    <a:pt x="55436" y="180439"/>
                    <a:pt x="29464" y="179868"/>
                  </a:cubicBezTo>
                  <a:cubicBezTo>
                    <a:pt x="26924" y="179868"/>
                    <a:pt x="24384" y="179868"/>
                    <a:pt x="21908" y="179868"/>
                  </a:cubicBezTo>
                  <a:cubicBezTo>
                    <a:pt x="10351" y="175804"/>
                    <a:pt x="1016" y="169390"/>
                    <a:pt x="0" y="154722"/>
                  </a:cubicBezTo>
                  <a:cubicBezTo>
                    <a:pt x="1905" y="126147"/>
                    <a:pt x="9589" y="98524"/>
                    <a:pt x="11938" y="70012"/>
                  </a:cubicBezTo>
                  <a:cubicBezTo>
                    <a:pt x="13018" y="56868"/>
                    <a:pt x="17971" y="46581"/>
                    <a:pt x="29464" y="4073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: фигура 134">
              <a:extLst>
                <a:ext uri="{FF2B5EF4-FFF2-40B4-BE49-F238E27FC236}">
                  <a16:creationId xmlns="" xmlns:a16="http://schemas.microsoft.com/office/drawing/2014/main" id="{FEE17D40-B948-4D35-A406-BE7E50BD25C1}"/>
                </a:ext>
              </a:extLst>
            </p:cNvPr>
            <p:cNvSpPr/>
            <p:nvPr/>
          </p:nvSpPr>
          <p:spPr>
            <a:xfrm>
              <a:off x="1344580" y="1127730"/>
              <a:ext cx="437061" cy="1008191"/>
            </a:xfrm>
            <a:custGeom>
              <a:avLst/>
              <a:gdLst>
                <a:gd name="connsiteX0" fmla="*/ 134525 w 437061"/>
                <a:gd name="connsiteY0" fmla="*/ 10703 h 1008191"/>
                <a:gd name="connsiteX1" fmla="*/ 142018 w 437061"/>
                <a:gd name="connsiteY1" fmla="*/ 2003 h 1008191"/>
                <a:gd name="connsiteX2" fmla="*/ 264065 w 437061"/>
                <a:gd name="connsiteY2" fmla="*/ 59661 h 1008191"/>
                <a:gd name="connsiteX3" fmla="*/ 304197 w 437061"/>
                <a:gd name="connsiteY3" fmla="*/ 102080 h 1008191"/>
                <a:gd name="connsiteX4" fmla="*/ 353473 w 437061"/>
                <a:gd name="connsiteY4" fmla="*/ 253972 h 1008191"/>
                <a:gd name="connsiteX5" fmla="*/ 398367 w 437061"/>
                <a:gd name="connsiteY5" fmla="*/ 403388 h 1008191"/>
                <a:gd name="connsiteX6" fmla="*/ 414814 w 437061"/>
                <a:gd name="connsiteY6" fmla="*/ 430313 h 1008191"/>
                <a:gd name="connsiteX7" fmla="*/ 407511 w 437061"/>
                <a:gd name="connsiteY7" fmla="*/ 522134 h 1008191"/>
                <a:gd name="connsiteX8" fmla="*/ 391509 w 437061"/>
                <a:gd name="connsiteY8" fmla="*/ 547280 h 1008191"/>
                <a:gd name="connsiteX9" fmla="*/ 360902 w 437061"/>
                <a:gd name="connsiteY9" fmla="*/ 700189 h 1008191"/>
                <a:gd name="connsiteX10" fmla="*/ 329914 w 437061"/>
                <a:gd name="connsiteY10" fmla="*/ 798614 h 1008191"/>
                <a:gd name="connsiteX11" fmla="*/ 270351 w 437061"/>
                <a:gd name="connsiteY11" fmla="*/ 977241 h 1008191"/>
                <a:gd name="connsiteX12" fmla="*/ 195548 w 437061"/>
                <a:gd name="connsiteY12" fmla="*/ 992671 h 1008191"/>
                <a:gd name="connsiteX13" fmla="*/ 192183 w 437061"/>
                <a:gd name="connsiteY13" fmla="*/ 905676 h 1008191"/>
                <a:gd name="connsiteX14" fmla="*/ 221329 w 437061"/>
                <a:gd name="connsiteY14" fmla="*/ 804647 h 1008191"/>
                <a:gd name="connsiteX15" fmla="*/ 213392 w 437061"/>
                <a:gd name="connsiteY15" fmla="*/ 727685 h 1008191"/>
                <a:gd name="connsiteX16" fmla="*/ 211804 w 437061"/>
                <a:gd name="connsiteY16" fmla="*/ 706031 h 1008191"/>
                <a:gd name="connsiteX17" fmla="*/ 223298 w 437061"/>
                <a:gd name="connsiteY17" fmla="*/ 602398 h 1008191"/>
                <a:gd name="connsiteX18" fmla="*/ 189960 w 437061"/>
                <a:gd name="connsiteY18" fmla="*/ 594143 h 1008191"/>
                <a:gd name="connsiteX19" fmla="*/ 107029 w 437061"/>
                <a:gd name="connsiteY19" fmla="*/ 590842 h 1008191"/>
                <a:gd name="connsiteX20" fmla="*/ 55785 w 437061"/>
                <a:gd name="connsiteY20" fmla="*/ 546264 h 1008191"/>
                <a:gd name="connsiteX21" fmla="*/ 38640 w 437061"/>
                <a:gd name="connsiteY21" fmla="*/ 544613 h 1008191"/>
                <a:gd name="connsiteX22" fmla="*/ 35973 w 437061"/>
                <a:gd name="connsiteY22" fmla="*/ 574077 h 1008191"/>
                <a:gd name="connsiteX23" fmla="*/ 17494 w 437061"/>
                <a:gd name="connsiteY23" fmla="*/ 625703 h 1008191"/>
                <a:gd name="connsiteX24" fmla="*/ 921 w 437061"/>
                <a:gd name="connsiteY24" fmla="*/ 524928 h 1008191"/>
                <a:gd name="connsiteX25" fmla="*/ 14954 w 437061"/>
                <a:gd name="connsiteY25" fmla="*/ 427138 h 1008191"/>
                <a:gd name="connsiteX26" fmla="*/ 48038 w 437061"/>
                <a:gd name="connsiteY26" fmla="*/ 434440 h 1008191"/>
                <a:gd name="connsiteX27" fmla="*/ 51594 w 437061"/>
                <a:gd name="connsiteY27" fmla="*/ 425550 h 1008191"/>
                <a:gd name="connsiteX28" fmla="*/ 25114 w 437061"/>
                <a:gd name="connsiteY28" fmla="*/ 369987 h 1008191"/>
                <a:gd name="connsiteX29" fmla="*/ 8985 w 437061"/>
                <a:gd name="connsiteY29" fmla="*/ 317790 h 1008191"/>
                <a:gd name="connsiteX30" fmla="*/ 107728 w 437061"/>
                <a:gd name="connsiteY30" fmla="*/ 114272 h 1008191"/>
                <a:gd name="connsiteX31" fmla="*/ 144494 w 437061"/>
                <a:gd name="connsiteY31" fmla="*/ 186662 h 1008191"/>
                <a:gd name="connsiteX32" fmla="*/ 154146 w 437061"/>
                <a:gd name="connsiteY32" fmla="*/ 206919 h 1008191"/>
                <a:gd name="connsiteX33" fmla="*/ 136430 w 437061"/>
                <a:gd name="connsiteY33" fmla="*/ 216190 h 1008191"/>
                <a:gd name="connsiteX34" fmla="*/ 120872 w 437061"/>
                <a:gd name="connsiteY34" fmla="*/ 254798 h 1008191"/>
                <a:gd name="connsiteX35" fmla="*/ 146526 w 437061"/>
                <a:gd name="connsiteY35" fmla="*/ 284833 h 1008191"/>
                <a:gd name="connsiteX36" fmla="*/ 150336 w 437061"/>
                <a:gd name="connsiteY36" fmla="*/ 337412 h 1008191"/>
                <a:gd name="connsiteX37" fmla="*/ 151162 w 437061"/>
                <a:gd name="connsiteY37" fmla="*/ 370876 h 1008191"/>
                <a:gd name="connsiteX38" fmla="*/ 189071 w 437061"/>
                <a:gd name="connsiteY38" fmla="*/ 514514 h 1008191"/>
                <a:gd name="connsiteX39" fmla="*/ 193770 w 437061"/>
                <a:gd name="connsiteY39" fmla="*/ 551471 h 1008191"/>
                <a:gd name="connsiteX40" fmla="*/ 212312 w 437061"/>
                <a:gd name="connsiteY40" fmla="*/ 521182 h 1008191"/>
                <a:gd name="connsiteX41" fmla="*/ 208121 w 437061"/>
                <a:gd name="connsiteY41" fmla="*/ 420470 h 1008191"/>
                <a:gd name="connsiteX42" fmla="*/ 216948 w 437061"/>
                <a:gd name="connsiteY42" fmla="*/ 298041 h 1008191"/>
                <a:gd name="connsiteX43" fmla="*/ 202660 w 437061"/>
                <a:gd name="connsiteY43" fmla="*/ 176057 h 1008191"/>
                <a:gd name="connsiteX44" fmla="*/ 198025 w 437061"/>
                <a:gd name="connsiteY44" fmla="*/ 170025 h 1008191"/>
                <a:gd name="connsiteX45" fmla="*/ 143605 w 437061"/>
                <a:gd name="connsiteY45" fmla="*/ 113510 h 1008191"/>
                <a:gd name="connsiteX46" fmla="*/ 138017 w 437061"/>
                <a:gd name="connsiteY46" fmla="*/ 92999 h 1008191"/>
                <a:gd name="connsiteX47" fmla="*/ 134588 w 437061"/>
                <a:gd name="connsiteY47" fmla="*/ 10639 h 100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7061" h="1008191">
                  <a:moveTo>
                    <a:pt x="134525" y="10703"/>
                  </a:moveTo>
                  <a:cubicBezTo>
                    <a:pt x="137001" y="7718"/>
                    <a:pt x="139033" y="2765"/>
                    <a:pt x="142018" y="2003"/>
                  </a:cubicBezTo>
                  <a:cubicBezTo>
                    <a:pt x="180372" y="-8157"/>
                    <a:pt x="243173" y="21752"/>
                    <a:pt x="264065" y="59661"/>
                  </a:cubicBezTo>
                  <a:cubicBezTo>
                    <a:pt x="285909" y="64551"/>
                    <a:pt x="298736" y="79346"/>
                    <a:pt x="304197" y="102080"/>
                  </a:cubicBezTo>
                  <a:cubicBezTo>
                    <a:pt x="316706" y="154150"/>
                    <a:pt x="337979" y="202982"/>
                    <a:pt x="353473" y="253972"/>
                  </a:cubicBezTo>
                  <a:cubicBezTo>
                    <a:pt x="329851" y="316965"/>
                    <a:pt x="381159" y="354430"/>
                    <a:pt x="398367" y="403388"/>
                  </a:cubicBezTo>
                  <a:cubicBezTo>
                    <a:pt x="401606" y="412660"/>
                    <a:pt x="409162" y="421423"/>
                    <a:pt x="414814" y="430313"/>
                  </a:cubicBezTo>
                  <a:cubicBezTo>
                    <a:pt x="445357" y="478128"/>
                    <a:pt x="445865" y="478128"/>
                    <a:pt x="407511" y="522134"/>
                  </a:cubicBezTo>
                  <a:cubicBezTo>
                    <a:pt x="400717" y="529945"/>
                    <a:pt x="391446" y="539279"/>
                    <a:pt x="391509" y="547280"/>
                  </a:cubicBezTo>
                  <a:cubicBezTo>
                    <a:pt x="391700" y="600557"/>
                    <a:pt x="363252" y="646468"/>
                    <a:pt x="360902" y="700189"/>
                  </a:cubicBezTo>
                  <a:cubicBezTo>
                    <a:pt x="359505" y="732447"/>
                    <a:pt x="336645" y="763181"/>
                    <a:pt x="329914" y="798614"/>
                  </a:cubicBezTo>
                  <a:cubicBezTo>
                    <a:pt x="318167" y="860654"/>
                    <a:pt x="295624" y="919709"/>
                    <a:pt x="270351" y="977241"/>
                  </a:cubicBezTo>
                  <a:cubicBezTo>
                    <a:pt x="255429" y="1011213"/>
                    <a:pt x="221456" y="1018516"/>
                    <a:pt x="195548" y="992671"/>
                  </a:cubicBezTo>
                  <a:cubicBezTo>
                    <a:pt x="179165" y="964414"/>
                    <a:pt x="182975" y="931902"/>
                    <a:pt x="192183" y="905676"/>
                  </a:cubicBezTo>
                  <a:cubicBezTo>
                    <a:pt x="203930" y="872402"/>
                    <a:pt x="209645" y="837667"/>
                    <a:pt x="221329" y="804647"/>
                  </a:cubicBezTo>
                  <a:cubicBezTo>
                    <a:pt x="230727" y="777913"/>
                    <a:pt x="243300" y="750418"/>
                    <a:pt x="213392" y="727685"/>
                  </a:cubicBezTo>
                  <a:cubicBezTo>
                    <a:pt x="206534" y="722414"/>
                    <a:pt x="205391" y="712826"/>
                    <a:pt x="211804" y="706031"/>
                  </a:cubicBezTo>
                  <a:cubicBezTo>
                    <a:pt x="240824" y="674916"/>
                    <a:pt x="221901" y="636689"/>
                    <a:pt x="223298" y="602398"/>
                  </a:cubicBezTo>
                  <a:cubicBezTo>
                    <a:pt x="224377" y="574522"/>
                    <a:pt x="206089" y="579538"/>
                    <a:pt x="189960" y="594143"/>
                  </a:cubicBezTo>
                  <a:cubicBezTo>
                    <a:pt x="148876" y="631418"/>
                    <a:pt x="147479" y="626465"/>
                    <a:pt x="107029" y="590842"/>
                  </a:cubicBezTo>
                  <a:cubicBezTo>
                    <a:pt x="90456" y="576300"/>
                    <a:pt x="69437" y="566457"/>
                    <a:pt x="55785" y="546264"/>
                  </a:cubicBezTo>
                  <a:cubicBezTo>
                    <a:pt x="52102" y="540803"/>
                    <a:pt x="44164" y="539279"/>
                    <a:pt x="38640" y="544613"/>
                  </a:cubicBezTo>
                  <a:cubicBezTo>
                    <a:pt x="29686" y="553186"/>
                    <a:pt x="31718" y="562647"/>
                    <a:pt x="35973" y="574077"/>
                  </a:cubicBezTo>
                  <a:cubicBezTo>
                    <a:pt x="45625" y="600113"/>
                    <a:pt x="44799" y="600494"/>
                    <a:pt x="17494" y="625703"/>
                  </a:cubicBezTo>
                  <a:cubicBezTo>
                    <a:pt x="11271" y="590460"/>
                    <a:pt x="1556" y="557821"/>
                    <a:pt x="921" y="524928"/>
                  </a:cubicBezTo>
                  <a:cubicBezTo>
                    <a:pt x="222" y="491844"/>
                    <a:pt x="27908" y="462444"/>
                    <a:pt x="14954" y="427138"/>
                  </a:cubicBezTo>
                  <a:cubicBezTo>
                    <a:pt x="30321" y="416533"/>
                    <a:pt x="34830" y="439266"/>
                    <a:pt x="48038" y="434440"/>
                  </a:cubicBezTo>
                  <a:cubicBezTo>
                    <a:pt x="48927" y="432281"/>
                    <a:pt x="52165" y="428471"/>
                    <a:pt x="51594" y="425550"/>
                  </a:cubicBezTo>
                  <a:cubicBezTo>
                    <a:pt x="47593" y="404277"/>
                    <a:pt x="46196" y="377607"/>
                    <a:pt x="25114" y="369987"/>
                  </a:cubicBezTo>
                  <a:cubicBezTo>
                    <a:pt x="-5937" y="358811"/>
                    <a:pt x="-4223" y="341349"/>
                    <a:pt x="8985" y="317790"/>
                  </a:cubicBezTo>
                  <a:cubicBezTo>
                    <a:pt x="43339" y="256385"/>
                    <a:pt x="62325" y="186217"/>
                    <a:pt x="107728" y="114272"/>
                  </a:cubicBezTo>
                  <a:cubicBezTo>
                    <a:pt x="103219" y="158468"/>
                    <a:pt x="110395" y="182852"/>
                    <a:pt x="144494" y="186662"/>
                  </a:cubicBezTo>
                  <a:cubicBezTo>
                    <a:pt x="151225" y="187424"/>
                    <a:pt x="155543" y="198156"/>
                    <a:pt x="154146" y="206919"/>
                  </a:cubicBezTo>
                  <a:cubicBezTo>
                    <a:pt x="152432" y="217777"/>
                    <a:pt x="144494" y="216698"/>
                    <a:pt x="136430" y="216190"/>
                  </a:cubicBezTo>
                  <a:cubicBezTo>
                    <a:pt x="98838" y="213713"/>
                    <a:pt x="105569" y="232954"/>
                    <a:pt x="120872" y="254798"/>
                  </a:cubicBezTo>
                  <a:cubicBezTo>
                    <a:pt x="128492" y="265593"/>
                    <a:pt x="137827" y="274991"/>
                    <a:pt x="146526" y="284833"/>
                  </a:cubicBezTo>
                  <a:cubicBezTo>
                    <a:pt x="161131" y="301344"/>
                    <a:pt x="169767" y="318362"/>
                    <a:pt x="150336" y="337412"/>
                  </a:cubicBezTo>
                  <a:cubicBezTo>
                    <a:pt x="138398" y="349159"/>
                    <a:pt x="138017" y="358875"/>
                    <a:pt x="151162" y="370876"/>
                  </a:cubicBezTo>
                  <a:cubicBezTo>
                    <a:pt x="193389" y="409421"/>
                    <a:pt x="195993" y="460729"/>
                    <a:pt x="189071" y="514514"/>
                  </a:cubicBezTo>
                  <a:cubicBezTo>
                    <a:pt x="187357" y="527849"/>
                    <a:pt x="172752" y="546582"/>
                    <a:pt x="193770" y="551471"/>
                  </a:cubicBezTo>
                  <a:cubicBezTo>
                    <a:pt x="209264" y="555091"/>
                    <a:pt x="208629" y="533564"/>
                    <a:pt x="212312" y="521182"/>
                  </a:cubicBezTo>
                  <a:cubicBezTo>
                    <a:pt x="222536" y="487018"/>
                    <a:pt x="216948" y="453236"/>
                    <a:pt x="208121" y="420470"/>
                  </a:cubicBezTo>
                  <a:cubicBezTo>
                    <a:pt x="196628" y="377925"/>
                    <a:pt x="201390" y="339571"/>
                    <a:pt x="216948" y="298041"/>
                  </a:cubicBezTo>
                  <a:cubicBezTo>
                    <a:pt x="231997" y="257782"/>
                    <a:pt x="218091" y="215428"/>
                    <a:pt x="202660" y="176057"/>
                  </a:cubicBezTo>
                  <a:cubicBezTo>
                    <a:pt x="201708" y="173644"/>
                    <a:pt x="199104" y="169707"/>
                    <a:pt x="198025" y="170025"/>
                  </a:cubicBezTo>
                  <a:cubicBezTo>
                    <a:pt x="153003" y="181328"/>
                    <a:pt x="167100" y="126591"/>
                    <a:pt x="143605" y="113510"/>
                  </a:cubicBezTo>
                  <a:cubicBezTo>
                    <a:pt x="137382" y="110017"/>
                    <a:pt x="131096" y="96555"/>
                    <a:pt x="138017" y="92999"/>
                  </a:cubicBezTo>
                  <a:cubicBezTo>
                    <a:pt x="198469" y="61820"/>
                    <a:pt x="139224" y="37690"/>
                    <a:pt x="134588" y="1063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: фигура 135">
              <a:extLst>
                <a:ext uri="{FF2B5EF4-FFF2-40B4-BE49-F238E27FC236}">
                  <a16:creationId xmlns="" xmlns:a16="http://schemas.microsoft.com/office/drawing/2014/main" id="{C7316311-47C4-4320-BA1E-702F27AAF35B}"/>
                </a:ext>
              </a:extLst>
            </p:cNvPr>
            <p:cNvSpPr/>
            <p:nvPr/>
          </p:nvSpPr>
          <p:spPr>
            <a:xfrm>
              <a:off x="713624" y="904563"/>
              <a:ext cx="703985" cy="796711"/>
            </a:xfrm>
            <a:custGeom>
              <a:avLst/>
              <a:gdLst>
                <a:gd name="connsiteX0" fmla="*/ 460681 w 703985"/>
                <a:gd name="connsiteY0" fmla="*/ 70230 h 796711"/>
                <a:gd name="connsiteX1" fmla="*/ 468301 w 703985"/>
                <a:gd name="connsiteY1" fmla="*/ 70166 h 796711"/>
                <a:gd name="connsiteX2" fmla="*/ 584379 w 703985"/>
                <a:gd name="connsiteY2" fmla="*/ 148716 h 796711"/>
                <a:gd name="connsiteX3" fmla="*/ 608382 w 703985"/>
                <a:gd name="connsiteY3" fmla="*/ 170116 h 796711"/>
                <a:gd name="connsiteX4" fmla="*/ 648514 w 703985"/>
                <a:gd name="connsiteY4" fmla="*/ 196849 h 796711"/>
                <a:gd name="connsiteX5" fmla="*/ 689281 w 703985"/>
                <a:gd name="connsiteY5" fmla="*/ 209359 h 796711"/>
                <a:gd name="connsiteX6" fmla="*/ 689281 w 703985"/>
                <a:gd name="connsiteY6" fmla="*/ 209359 h 796711"/>
                <a:gd name="connsiteX7" fmla="*/ 702997 w 703985"/>
                <a:gd name="connsiteY7" fmla="*/ 276733 h 796711"/>
                <a:gd name="connsiteX8" fmla="*/ 627495 w 703985"/>
                <a:gd name="connsiteY8" fmla="*/ 492126 h 796711"/>
                <a:gd name="connsiteX9" fmla="*/ 604635 w 703985"/>
                <a:gd name="connsiteY9" fmla="*/ 534163 h 796711"/>
                <a:gd name="connsiteX10" fmla="*/ 588760 w 703985"/>
                <a:gd name="connsiteY10" fmla="*/ 561024 h 796711"/>
                <a:gd name="connsiteX11" fmla="*/ 460617 w 703985"/>
                <a:gd name="connsiteY11" fmla="*/ 714694 h 796711"/>
                <a:gd name="connsiteX12" fmla="*/ 399213 w 703985"/>
                <a:gd name="connsiteY12" fmla="*/ 791847 h 796711"/>
                <a:gd name="connsiteX13" fmla="*/ 381242 w 703985"/>
                <a:gd name="connsiteY13" fmla="*/ 783211 h 796711"/>
                <a:gd name="connsiteX14" fmla="*/ 405499 w 703985"/>
                <a:gd name="connsiteY14" fmla="*/ 716536 h 796711"/>
                <a:gd name="connsiteX15" fmla="*/ 440805 w 703985"/>
                <a:gd name="connsiteY15" fmla="*/ 670752 h 796711"/>
                <a:gd name="connsiteX16" fmla="*/ 402769 w 703985"/>
                <a:gd name="connsiteY16" fmla="*/ 612522 h 796711"/>
                <a:gd name="connsiteX17" fmla="*/ 381877 w 703985"/>
                <a:gd name="connsiteY17" fmla="*/ 581153 h 796711"/>
                <a:gd name="connsiteX18" fmla="*/ 415405 w 703985"/>
                <a:gd name="connsiteY18" fmla="*/ 496380 h 796711"/>
                <a:gd name="connsiteX19" fmla="*/ 414707 w 703985"/>
                <a:gd name="connsiteY19" fmla="*/ 477775 h 796711"/>
                <a:gd name="connsiteX20" fmla="*/ 382512 w 703985"/>
                <a:gd name="connsiteY20" fmla="*/ 313182 h 796711"/>
                <a:gd name="connsiteX21" fmla="*/ 370130 w 703985"/>
                <a:gd name="connsiteY21" fmla="*/ 254508 h 796711"/>
                <a:gd name="connsiteX22" fmla="*/ 369685 w 703985"/>
                <a:gd name="connsiteY22" fmla="*/ 215518 h 796711"/>
                <a:gd name="connsiteX23" fmla="*/ 357366 w 703985"/>
                <a:gd name="connsiteY23" fmla="*/ 175577 h 796711"/>
                <a:gd name="connsiteX24" fmla="*/ 343714 w 703985"/>
                <a:gd name="connsiteY24" fmla="*/ 157416 h 796711"/>
                <a:gd name="connsiteX25" fmla="*/ 335459 w 703985"/>
                <a:gd name="connsiteY25" fmla="*/ 129222 h 796711"/>
                <a:gd name="connsiteX26" fmla="*/ 312599 w 703985"/>
                <a:gd name="connsiteY26" fmla="*/ 156908 h 796711"/>
                <a:gd name="connsiteX27" fmla="*/ 279642 w 703985"/>
                <a:gd name="connsiteY27" fmla="*/ 163766 h 796711"/>
                <a:gd name="connsiteX28" fmla="*/ 215190 w 703985"/>
                <a:gd name="connsiteY28" fmla="*/ 176593 h 796711"/>
                <a:gd name="connsiteX29" fmla="*/ 168390 w 703985"/>
                <a:gd name="connsiteY29" fmla="*/ 191388 h 796711"/>
                <a:gd name="connsiteX30" fmla="*/ 108700 w 703985"/>
                <a:gd name="connsiteY30" fmla="*/ 198500 h 796711"/>
                <a:gd name="connsiteX31" fmla="*/ 67489 w 703985"/>
                <a:gd name="connsiteY31" fmla="*/ 224853 h 796711"/>
                <a:gd name="connsiteX32" fmla="*/ 33770 w 703985"/>
                <a:gd name="connsiteY32" fmla="*/ 168147 h 796711"/>
                <a:gd name="connsiteX33" fmla="*/ 15482 w 703985"/>
                <a:gd name="connsiteY33" fmla="*/ 98233 h 796711"/>
                <a:gd name="connsiteX34" fmla="*/ 3671 w 703985"/>
                <a:gd name="connsiteY34" fmla="*/ 21144 h 796711"/>
                <a:gd name="connsiteX35" fmla="*/ 17451 w 703985"/>
                <a:gd name="connsiteY35" fmla="*/ 8825 h 796711"/>
                <a:gd name="connsiteX36" fmla="*/ 48439 w 703985"/>
                <a:gd name="connsiteY36" fmla="*/ 8571 h 796711"/>
                <a:gd name="connsiteX37" fmla="*/ 141593 w 703985"/>
                <a:gd name="connsiteY37" fmla="*/ 951 h 796711"/>
                <a:gd name="connsiteX38" fmla="*/ 191758 w 703985"/>
                <a:gd name="connsiteY38" fmla="*/ 24319 h 796711"/>
                <a:gd name="connsiteX39" fmla="*/ 233732 w 703985"/>
                <a:gd name="connsiteY39" fmla="*/ 73087 h 796711"/>
                <a:gd name="connsiteX40" fmla="*/ 255830 w 703985"/>
                <a:gd name="connsiteY40" fmla="*/ 83501 h 796711"/>
                <a:gd name="connsiteX41" fmla="*/ 369241 w 703985"/>
                <a:gd name="connsiteY41" fmla="*/ 62927 h 796711"/>
                <a:gd name="connsiteX42" fmla="*/ 421565 w 703985"/>
                <a:gd name="connsiteY42" fmla="*/ 66229 h 796711"/>
                <a:gd name="connsiteX43" fmla="*/ 460681 w 703985"/>
                <a:gd name="connsiteY43" fmla="*/ 70357 h 79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03985" h="796711">
                  <a:moveTo>
                    <a:pt x="460681" y="70230"/>
                  </a:moveTo>
                  <a:cubicBezTo>
                    <a:pt x="463221" y="70230"/>
                    <a:pt x="465761" y="70230"/>
                    <a:pt x="468301" y="70166"/>
                  </a:cubicBezTo>
                  <a:cubicBezTo>
                    <a:pt x="520498" y="73278"/>
                    <a:pt x="562852" y="92201"/>
                    <a:pt x="584379" y="148716"/>
                  </a:cubicBezTo>
                  <a:cubicBezTo>
                    <a:pt x="587871" y="157860"/>
                    <a:pt x="597968" y="168909"/>
                    <a:pt x="608382" y="170116"/>
                  </a:cubicBezTo>
                  <a:cubicBezTo>
                    <a:pt x="626606" y="172211"/>
                    <a:pt x="639941" y="178752"/>
                    <a:pt x="648514" y="196849"/>
                  </a:cubicBezTo>
                  <a:cubicBezTo>
                    <a:pt x="657594" y="215963"/>
                    <a:pt x="676962" y="200278"/>
                    <a:pt x="689281" y="209359"/>
                  </a:cubicBezTo>
                  <a:lnTo>
                    <a:pt x="689281" y="209359"/>
                  </a:lnTo>
                  <a:cubicBezTo>
                    <a:pt x="689598" y="232727"/>
                    <a:pt x="700711" y="253174"/>
                    <a:pt x="702997" y="276733"/>
                  </a:cubicBezTo>
                  <a:cubicBezTo>
                    <a:pt x="711315" y="362839"/>
                    <a:pt x="665468" y="425768"/>
                    <a:pt x="627495" y="492126"/>
                  </a:cubicBezTo>
                  <a:cubicBezTo>
                    <a:pt x="619558" y="505969"/>
                    <a:pt x="610668" y="518986"/>
                    <a:pt x="604635" y="534163"/>
                  </a:cubicBezTo>
                  <a:cubicBezTo>
                    <a:pt x="600762" y="543942"/>
                    <a:pt x="596380" y="557150"/>
                    <a:pt x="588760" y="561024"/>
                  </a:cubicBezTo>
                  <a:cubicBezTo>
                    <a:pt x="525641" y="593091"/>
                    <a:pt x="500686" y="661037"/>
                    <a:pt x="460617" y="714694"/>
                  </a:cubicBezTo>
                  <a:cubicBezTo>
                    <a:pt x="440932" y="741111"/>
                    <a:pt x="420612" y="767082"/>
                    <a:pt x="399213" y="791847"/>
                  </a:cubicBezTo>
                  <a:cubicBezTo>
                    <a:pt x="390005" y="802515"/>
                    <a:pt x="380544" y="793816"/>
                    <a:pt x="381242" y="783211"/>
                  </a:cubicBezTo>
                  <a:cubicBezTo>
                    <a:pt x="382830" y="758764"/>
                    <a:pt x="376226" y="729172"/>
                    <a:pt x="405499" y="716536"/>
                  </a:cubicBezTo>
                  <a:cubicBezTo>
                    <a:pt x="425375" y="707963"/>
                    <a:pt x="434011" y="689612"/>
                    <a:pt x="440805" y="670752"/>
                  </a:cubicBezTo>
                  <a:cubicBezTo>
                    <a:pt x="455220" y="631001"/>
                    <a:pt x="441885" y="610109"/>
                    <a:pt x="402769" y="612522"/>
                  </a:cubicBezTo>
                  <a:cubicBezTo>
                    <a:pt x="377051" y="614110"/>
                    <a:pt x="368542" y="608204"/>
                    <a:pt x="381877" y="581153"/>
                  </a:cubicBezTo>
                  <a:cubicBezTo>
                    <a:pt x="395212" y="554102"/>
                    <a:pt x="379464" y="513970"/>
                    <a:pt x="415405" y="496380"/>
                  </a:cubicBezTo>
                  <a:cubicBezTo>
                    <a:pt x="420549" y="493840"/>
                    <a:pt x="419088" y="483172"/>
                    <a:pt x="414707" y="477775"/>
                  </a:cubicBezTo>
                  <a:cubicBezTo>
                    <a:pt x="375146" y="429578"/>
                    <a:pt x="397435" y="367284"/>
                    <a:pt x="382512" y="313182"/>
                  </a:cubicBezTo>
                  <a:cubicBezTo>
                    <a:pt x="377369" y="294449"/>
                    <a:pt x="379083" y="273304"/>
                    <a:pt x="370130" y="254508"/>
                  </a:cubicBezTo>
                  <a:cubicBezTo>
                    <a:pt x="364224" y="242189"/>
                    <a:pt x="361176" y="227838"/>
                    <a:pt x="369685" y="215518"/>
                  </a:cubicBezTo>
                  <a:cubicBezTo>
                    <a:pt x="383846" y="194944"/>
                    <a:pt x="376543" y="183705"/>
                    <a:pt x="357366" y="175577"/>
                  </a:cubicBezTo>
                  <a:cubicBezTo>
                    <a:pt x="349937" y="172465"/>
                    <a:pt x="345047" y="166369"/>
                    <a:pt x="343714" y="157416"/>
                  </a:cubicBezTo>
                  <a:cubicBezTo>
                    <a:pt x="342253" y="147319"/>
                    <a:pt x="348159" y="131381"/>
                    <a:pt x="335459" y="129222"/>
                  </a:cubicBezTo>
                  <a:cubicBezTo>
                    <a:pt x="319266" y="126491"/>
                    <a:pt x="317679" y="145795"/>
                    <a:pt x="312599" y="156908"/>
                  </a:cubicBezTo>
                  <a:cubicBezTo>
                    <a:pt x="303772" y="176339"/>
                    <a:pt x="297994" y="189483"/>
                    <a:pt x="279642" y="163766"/>
                  </a:cubicBezTo>
                  <a:cubicBezTo>
                    <a:pt x="260846" y="137477"/>
                    <a:pt x="221222" y="144716"/>
                    <a:pt x="215190" y="176593"/>
                  </a:cubicBezTo>
                  <a:cubicBezTo>
                    <a:pt x="207062" y="220027"/>
                    <a:pt x="186488" y="209803"/>
                    <a:pt x="168390" y="191388"/>
                  </a:cubicBezTo>
                  <a:cubicBezTo>
                    <a:pt x="143244" y="165734"/>
                    <a:pt x="127369" y="176339"/>
                    <a:pt x="108700" y="198500"/>
                  </a:cubicBezTo>
                  <a:cubicBezTo>
                    <a:pt x="98032" y="211200"/>
                    <a:pt x="92381" y="234759"/>
                    <a:pt x="67489" y="224853"/>
                  </a:cubicBezTo>
                  <a:cubicBezTo>
                    <a:pt x="42152" y="214820"/>
                    <a:pt x="32818" y="196087"/>
                    <a:pt x="33770" y="168147"/>
                  </a:cubicBezTo>
                  <a:cubicBezTo>
                    <a:pt x="34596" y="143128"/>
                    <a:pt x="28817" y="118299"/>
                    <a:pt x="15482" y="98233"/>
                  </a:cubicBezTo>
                  <a:cubicBezTo>
                    <a:pt x="-837" y="73595"/>
                    <a:pt x="-3314" y="48767"/>
                    <a:pt x="3671" y="21144"/>
                  </a:cubicBezTo>
                  <a:cubicBezTo>
                    <a:pt x="6211" y="14350"/>
                    <a:pt x="11037" y="10603"/>
                    <a:pt x="17451" y="8825"/>
                  </a:cubicBezTo>
                  <a:cubicBezTo>
                    <a:pt x="27801" y="8571"/>
                    <a:pt x="38088" y="8825"/>
                    <a:pt x="48439" y="8571"/>
                  </a:cubicBezTo>
                  <a:cubicBezTo>
                    <a:pt x="79617" y="8126"/>
                    <a:pt x="110669" y="4570"/>
                    <a:pt x="141593" y="951"/>
                  </a:cubicBezTo>
                  <a:cubicBezTo>
                    <a:pt x="162993" y="-1589"/>
                    <a:pt x="179185" y="-637"/>
                    <a:pt x="191758" y="24319"/>
                  </a:cubicBezTo>
                  <a:cubicBezTo>
                    <a:pt x="201156" y="42925"/>
                    <a:pt x="219000" y="57403"/>
                    <a:pt x="233732" y="73087"/>
                  </a:cubicBezTo>
                  <a:cubicBezTo>
                    <a:pt x="240145" y="79945"/>
                    <a:pt x="248781" y="88391"/>
                    <a:pt x="255830" y="83501"/>
                  </a:cubicBezTo>
                  <a:cubicBezTo>
                    <a:pt x="291136" y="58863"/>
                    <a:pt x="333300" y="82168"/>
                    <a:pt x="369241" y="62927"/>
                  </a:cubicBezTo>
                  <a:cubicBezTo>
                    <a:pt x="386386" y="53720"/>
                    <a:pt x="404547" y="62165"/>
                    <a:pt x="421565" y="66229"/>
                  </a:cubicBezTo>
                  <a:cubicBezTo>
                    <a:pt x="434646" y="69341"/>
                    <a:pt x="446584" y="79501"/>
                    <a:pt x="460681" y="7035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: фигура 136">
              <a:extLst>
                <a:ext uri="{FF2B5EF4-FFF2-40B4-BE49-F238E27FC236}">
                  <a16:creationId xmlns="" xmlns:a16="http://schemas.microsoft.com/office/drawing/2014/main" id="{E35155CF-4CFC-4A7C-839C-E8066A58028D}"/>
                </a:ext>
              </a:extLst>
            </p:cNvPr>
            <p:cNvSpPr/>
            <p:nvPr/>
          </p:nvSpPr>
          <p:spPr>
            <a:xfrm>
              <a:off x="1341309" y="2709685"/>
              <a:ext cx="867982" cy="1093331"/>
            </a:xfrm>
            <a:custGeom>
              <a:avLst/>
              <a:gdLst>
                <a:gd name="connsiteX0" fmla="*/ 610490 w 867982"/>
                <a:gd name="connsiteY0" fmla="*/ 539943 h 1093331"/>
                <a:gd name="connsiteX1" fmla="*/ 749364 w 867982"/>
                <a:gd name="connsiteY1" fmla="*/ 587187 h 1093331"/>
                <a:gd name="connsiteX2" fmla="*/ 823278 w 867982"/>
                <a:gd name="connsiteY2" fmla="*/ 609730 h 1093331"/>
                <a:gd name="connsiteX3" fmla="*/ 829374 w 867982"/>
                <a:gd name="connsiteY3" fmla="*/ 577599 h 1093331"/>
                <a:gd name="connsiteX4" fmla="*/ 867982 w 867982"/>
                <a:gd name="connsiteY4" fmla="*/ 672786 h 1093331"/>
                <a:gd name="connsiteX5" fmla="*/ 857505 w 867982"/>
                <a:gd name="connsiteY5" fmla="*/ 670627 h 1093331"/>
                <a:gd name="connsiteX6" fmla="*/ 698437 w 867982"/>
                <a:gd name="connsiteY6" fmla="*/ 674119 h 1093331"/>
                <a:gd name="connsiteX7" fmla="*/ 657162 w 867982"/>
                <a:gd name="connsiteY7" fmla="*/ 679072 h 1093331"/>
                <a:gd name="connsiteX8" fmla="*/ 553022 w 867982"/>
                <a:gd name="connsiteY8" fmla="*/ 642814 h 1093331"/>
                <a:gd name="connsiteX9" fmla="*/ 514351 w 867982"/>
                <a:gd name="connsiteY9" fmla="*/ 621414 h 1093331"/>
                <a:gd name="connsiteX10" fmla="*/ 465582 w 867982"/>
                <a:gd name="connsiteY10" fmla="*/ 612524 h 1093331"/>
                <a:gd name="connsiteX11" fmla="*/ 452501 w 867982"/>
                <a:gd name="connsiteY11" fmla="*/ 647830 h 1093331"/>
                <a:gd name="connsiteX12" fmla="*/ 490284 w 867982"/>
                <a:gd name="connsiteY12" fmla="*/ 682565 h 1093331"/>
                <a:gd name="connsiteX13" fmla="*/ 549720 w 867982"/>
                <a:gd name="connsiteY13" fmla="*/ 672786 h 1093331"/>
                <a:gd name="connsiteX14" fmla="*/ 577660 w 867982"/>
                <a:gd name="connsiteY14" fmla="*/ 682565 h 1093331"/>
                <a:gd name="connsiteX15" fmla="*/ 633350 w 867982"/>
                <a:gd name="connsiteY15" fmla="*/ 744604 h 1093331"/>
                <a:gd name="connsiteX16" fmla="*/ 638239 w 867982"/>
                <a:gd name="connsiteY16" fmla="*/ 799596 h 1093331"/>
                <a:gd name="connsiteX17" fmla="*/ 673735 w 867982"/>
                <a:gd name="connsiteY17" fmla="*/ 901260 h 1093331"/>
                <a:gd name="connsiteX18" fmla="*/ 687832 w 867982"/>
                <a:gd name="connsiteY18" fmla="*/ 936058 h 1093331"/>
                <a:gd name="connsiteX19" fmla="*/ 686055 w 867982"/>
                <a:gd name="connsiteY19" fmla="*/ 970094 h 1093331"/>
                <a:gd name="connsiteX20" fmla="*/ 627952 w 867982"/>
                <a:gd name="connsiteY20" fmla="*/ 1025022 h 1093331"/>
                <a:gd name="connsiteX21" fmla="*/ 520701 w 867982"/>
                <a:gd name="connsiteY21" fmla="*/ 1081347 h 1093331"/>
                <a:gd name="connsiteX22" fmla="*/ 512065 w 867982"/>
                <a:gd name="connsiteY22" fmla="*/ 1090808 h 1093331"/>
                <a:gd name="connsiteX23" fmla="*/ 466726 w 867982"/>
                <a:gd name="connsiteY23" fmla="*/ 1086998 h 1093331"/>
                <a:gd name="connsiteX24" fmla="*/ 459995 w 867982"/>
                <a:gd name="connsiteY24" fmla="*/ 1037849 h 1093331"/>
                <a:gd name="connsiteX25" fmla="*/ 477076 w 867982"/>
                <a:gd name="connsiteY25" fmla="*/ 998352 h 1093331"/>
                <a:gd name="connsiteX26" fmla="*/ 510858 w 867982"/>
                <a:gd name="connsiteY26" fmla="*/ 958791 h 1093331"/>
                <a:gd name="connsiteX27" fmla="*/ 475235 w 867982"/>
                <a:gd name="connsiteY27" fmla="*/ 919611 h 1093331"/>
                <a:gd name="connsiteX28" fmla="*/ 469710 w 867982"/>
                <a:gd name="connsiteY28" fmla="*/ 817249 h 1093331"/>
                <a:gd name="connsiteX29" fmla="*/ 325057 w 867982"/>
                <a:gd name="connsiteY29" fmla="*/ 814963 h 1093331"/>
                <a:gd name="connsiteX30" fmla="*/ 351219 w 867982"/>
                <a:gd name="connsiteY30" fmla="*/ 775847 h 1093331"/>
                <a:gd name="connsiteX31" fmla="*/ 399352 w 867982"/>
                <a:gd name="connsiteY31" fmla="*/ 753368 h 1093331"/>
                <a:gd name="connsiteX32" fmla="*/ 407163 w 867982"/>
                <a:gd name="connsiteY32" fmla="*/ 710378 h 1093331"/>
                <a:gd name="connsiteX33" fmla="*/ 370332 w 867982"/>
                <a:gd name="connsiteY33" fmla="*/ 702250 h 1093331"/>
                <a:gd name="connsiteX34" fmla="*/ 276226 w 867982"/>
                <a:gd name="connsiteY34" fmla="*/ 740922 h 1093331"/>
                <a:gd name="connsiteX35" fmla="*/ 278258 w 867982"/>
                <a:gd name="connsiteY35" fmla="*/ 778196 h 1093331"/>
                <a:gd name="connsiteX36" fmla="*/ 314008 w 867982"/>
                <a:gd name="connsiteY36" fmla="*/ 816678 h 1093331"/>
                <a:gd name="connsiteX37" fmla="*/ 309119 w 867982"/>
                <a:gd name="connsiteY37" fmla="*/ 830774 h 1093331"/>
                <a:gd name="connsiteX38" fmla="*/ 241174 w 867982"/>
                <a:gd name="connsiteY38" fmla="*/ 830012 h 1093331"/>
                <a:gd name="connsiteX39" fmla="*/ 229490 w 867982"/>
                <a:gd name="connsiteY39" fmla="*/ 777371 h 1093331"/>
                <a:gd name="connsiteX40" fmla="*/ 177547 w 867982"/>
                <a:gd name="connsiteY40" fmla="*/ 755082 h 1093331"/>
                <a:gd name="connsiteX41" fmla="*/ 136716 w 867982"/>
                <a:gd name="connsiteY41" fmla="*/ 737683 h 1093331"/>
                <a:gd name="connsiteX42" fmla="*/ 65533 w 867982"/>
                <a:gd name="connsiteY42" fmla="*/ 706822 h 1093331"/>
                <a:gd name="connsiteX43" fmla="*/ 2795 w 867982"/>
                <a:gd name="connsiteY43" fmla="*/ 652593 h 1093331"/>
                <a:gd name="connsiteX44" fmla="*/ 33021 w 867982"/>
                <a:gd name="connsiteY44" fmla="*/ 603507 h 1093331"/>
                <a:gd name="connsiteX45" fmla="*/ 73280 w 867982"/>
                <a:gd name="connsiteY45" fmla="*/ 591315 h 1093331"/>
                <a:gd name="connsiteX46" fmla="*/ 107506 w 867982"/>
                <a:gd name="connsiteY46" fmla="*/ 636146 h 1093331"/>
                <a:gd name="connsiteX47" fmla="*/ 110046 w 867982"/>
                <a:gd name="connsiteY47" fmla="*/ 660721 h 1093331"/>
                <a:gd name="connsiteX48" fmla="*/ 125794 w 867982"/>
                <a:gd name="connsiteY48" fmla="*/ 642940 h 1093331"/>
                <a:gd name="connsiteX49" fmla="*/ 144019 w 867982"/>
                <a:gd name="connsiteY49" fmla="*/ 612143 h 1093331"/>
                <a:gd name="connsiteX50" fmla="*/ 192914 w 867982"/>
                <a:gd name="connsiteY50" fmla="*/ 619827 h 1093331"/>
                <a:gd name="connsiteX51" fmla="*/ 272479 w 867982"/>
                <a:gd name="connsiteY51" fmla="*/ 603761 h 1093331"/>
                <a:gd name="connsiteX52" fmla="*/ 267590 w 867982"/>
                <a:gd name="connsiteY52" fmla="*/ 615572 h 1093331"/>
                <a:gd name="connsiteX53" fmla="*/ 246190 w 867982"/>
                <a:gd name="connsiteY53" fmla="*/ 650878 h 1093331"/>
                <a:gd name="connsiteX54" fmla="*/ 297498 w 867982"/>
                <a:gd name="connsiteY54" fmla="*/ 655323 h 1093331"/>
                <a:gd name="connsiteX55" fmla="*/ 312801 w 867982"/>
                <a:gd name="connsiteY55" fmla="*/ 611698 h 1093331"/>
                <a:gd name="connsiteX56" fmla="*/ 328486 w 867982"/>
                <a:gd name="connsiteY56" fmla="*/ 580964 h 1093331"/>
                <a:gd name="connsiteX57" fmla="*/ 341631 w 867982"/>
                <a:gd name="connsiteY57" fmla="*/ 571312 h 1093331"/>
                <a:gd name="connsiteX58" fmla="*/ 396431 w 867982"/>
                <a:gd name="connsiteY58" fmla="*/ 596649 h 1093331"/>
                <a:gd name="connsiteX59" fmla="*/ 439929 w 867982"/>
                <a:gd name="connsiteY59" fmla="*/ 589283 h 1093331"/>
                <a:gd name="connsiteX60" fmla="*/ 450343 w 867982"/>
                <a:gd name="connsiteY60" fmla="*/ 550611 h 1093331"/>
                <a:gd name="connsiteX61" fmla="*/ 442532 w 867982"/>
                <a:gd name="connsiteY61" fmla="*/ 500001 h 1093331"/>
                <a:gd name="connsiteX62" fmla="*/ 405067 w 867982"/>
                <a:gd name="connsiteY62" fmla="*/ 445963 h 1093331"/>
                <a:gd name="connsiteX63" fmla="*/ 332487 w 867982"/>
                <a:gd name="connsiteY63" fmla="*/ 309691 h 1093331"/>
                <a:gd name="connsiteX64" fmla="*/ 282512 w 867982"/>
                <a:gd name="connsiteY64" fmla="*/ 190120 h 1093331"/>
                <a:gd name="connsiteX65" fmla="*/ 276924 w 867982"/>
                <a:gd name="connsiteY65" fmla="*/ 175324 h 1093331"/>
                <a:gd name="connsiteX66" fmla="*/ 253620 w 867982"/>
                <a:gd name="connsiteY66" fmla="*/ 29210 h 1093331"/>
                <a:gd name="connsiteX67" fmla="*/ 267526 w 867982"/>
                <a:gd name="connsiteY67" fmla="*/ 0 h 1093331"/>
                <a:gd name="connsiteX68" fmla="*/ 348044 w 867982"/>
                <a:gd name="connsiteY68" fmla="*/ 133668 h 1093331"/>
                <a:gd name="connsiteX69" fmla="*/ 347092 w 867982"/>
                <a:gd name="connsiteY69" fmla="*/ 157163 h 1093331"/>
                <a:gd name="connsiteX70" fmla="*/ 392685 w 867982"/>
                <a:gd name="connsiteY70" fmla="*/ 302071 h 1093331"/>
                <a:gd name="connsiteX71" fmla="*/ 404750 w 867982"/>
                <a:gd name="connsiteY71" fmla="*/ 270003 h 1093331"/>
                <a:gd name="connsiteX72" fmla="*/ 454216 w 867982"/>
                <a:gd name="connsiteY72" fmla="*/ 284735 h 1093331"/>
                <a:gd name="connsiteX73" fmla="*/ 565595 w 867982"/>
                <a:gd name="connsiteY73" fmla="*/ 398909 h 1093331"/>
                <a:gd name="connsiteX74" fmla="*/ 621475 w 867982"/>
                <a:gd name="connsiteY74" fmla="*/ 512257 h 1093331"/>
                <a:gd name="connsiteX75" fmla="*/ 610553 w 867982"/>
                <a:gd name="connsiteY75" fmla="*/ 540070 h 109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867982" h="1093331">
                  <a:moveTo>
                    <a:pt x="610490" y="539943"/>
                  </a:moveTo>
                  <a:cubicBezTo>
                    <a:pt x="649860" y="579313"/>
                    <a:pt x="696913" y="589347"/>
                    <a:pt x="749364" y="587187"/>
                  </a:cubicBezTo>
                  <a:cubicBezTo>
                    <a:pt x="774510" y="586108"/>
                    <a:pt x="804355" y="579822"/>
                    <a:pt x="823278" y="609730"/>
                  </a:cubicBezTo>
                  <a:cubicBezTo>
                    <a:pt x="835534" y="601094"/>
                    <a:pt x="818388" y="586108"/>
                    <a:pt x="829374" y="577599"/>
                  </a:cubicBezTo>
                  <a:cubicBezTo>
                    <a:pt x="840868" y="576900"/>
                    <a:pt x="867538" y="641925"/>
                    <a:pt x="867982" y="672786"/>
                  </a:cubicBezTo>
                  <a:cubicBezTo>
                    <a:pt x="864299" y="672087"/>
                    <a:pt x="859791" y="672786"/>
                    <a:pt x="857505" y="670627"/>
                  </a:cubicBezTo>
                  <a:cubicBezTo>
                    <a:pt x="805943" y="622430"/>
                    <a:pt x="748157" y="622621"/>
                    <a:pt x="698437" y="674119"/>
                  </a:cubicBezTo>
                  <a:cubicBezTo>
                    <a:pt x="683959" y="689105"/>
                    <a:pt x="674180" y="694376"/>
                    <a:pt x="657162" y="679072"/>
                  </a:cubicBezTo>
                  <a:cubicBezTo>
                    <a:pt x="627444" y="652339"/>
                    <a:pt x="597726" y="624907"/>
                    <a:pt x="553022" y="642814"/>
                  </a:cubicBezTo>
                  <a:cubicBezTo>
                    <a:pt x="537020" y="649164"/>
                    <a:pt x="525654" y="632146"/>
                    <a:pt x="514351" y="621414"/>
                  </a:cubicBezTo>
                  <a:cubicBezTo>
                    <a:pt x="499746" y="607444"/>
                    <a:pt x="483680" y="602047"/>
                    <a:pt x="465582" y="612524"/>
                  </a:cubicBezTo>
                  <a:cubicBezTo>
                    <a:pt x="452501" y="620080"/>
                    <a:pt x="450088" y="633479"/>
                    <a:pt x="452501" y="647830"/>
                  </a:cubicBezTo>
                  <a:cubicBezTo>
                    <a:pt x="456248" y="670055"/>
                    <a:pt x="471932" y="678945"/>
                    <a:pt x="490284" y="682565"/>
                  </a:cubicBezTo>
                  <a:cubicBezTo>
                    <a:pt x="510858" y="686629"/>
                    <a:pt x="530543" y="680025"/>
                    <a:pt x="549720" y="672786"/>
                  </a:cubicBezTo>
                  <a:cubicBezTo>
                    <a:pt x="561976" y="668150"/>
                    <a:pt x="573787" y="666944"/>
                    <a:pt x="577660" y="682565"/>
                  </a:cubicBezTo>
                  <a:cubicBezTo>
                    <a:pt x="585661" y="714950"/>
                    <a:pt x="609029" y="729872"/>
                    <a:pt x="633350" y="744604"/>
                  </a:cubicBezTo>
                  <a:cubicBezTo>
                    <a:pt x="640652" y="762385"/>
                    <a:pt x="642240" y="779720"/>
                    <a:pt x="638239" y="799596"/>
                  </a:cubicBezTo>
                  <a:cubicBezTo>
                    <a:pt x="630111" y="840490"/>
                    <a:pt x="633032" y="878654"/>
                    <a:pt x="673735" y="901260"/>
                  </a:cubicBezTo>
                  <a:cubicBezTo>
                    <a:pt x="686055" y="908118"/>
                    <a:pt x="690944" y="920754"/>
                    <a:pt x="687832" y="936058"/>
                  </a:cubicBezTo>
                  <a:cubicBezTo>
                    <a:pt x="680784" y="947043"/>
                    <a:pt x="683515" y="957521"/>
                    <a:pt x="686055" y="970094"/>
                  </a:cubicBezTo>
                  <a:cubicBezTo>
                    <a:pt x="696532" y="1021847"/>
                    <a:pt x="675006" y="1041468"/>
                    <a:pt x="627952" y="1025022"/>
                  </a:cubicBezTo>
                  <a:cubicBezTo>
                    <a:pt x="580327" y="1008449"/>
                    <a:pt x="532194" y="1033658"/>
                    <a:pt x="520701" y="1081347"/>
                  </a:cubicBezTo>
                  <a:cubicBezTo>
                    <a:pt x="518605" y="1085411"/>
                    <a:pt x="515748" y="1088522"/>
                    <a:pt x="512065" y="1090808"/>
                  </a:cubicBezTo>
                  <a:cubicBezTo>
                    <a:pt x="496507" y="1095253"/>
                    <a:pt x="481457" y="1093729"/>
                    <a:pt x="466726" y="1086998"/>
                  </a:cubicBezTo>
                  <a:cubicBezTo>
                    <a:pt x="450216" y="1072901"/>
                    <a:pt x="449962" y="1056264"/>
                    <a:pt x="459995" y="1037849"/>
                  </a:cubicBezTo>
                  <a:cubicBezTo>
                    <a:pt x="466853" y="1025276"/>
                    <a:pt x="469837" y="1010671"/>
                    <a:pt x="477076" y="998352"/>
                  </a:cubicBezTo>
                  <a:cubicBezTo>
                    <a:pt x="481013" y="977651"/>
                    <a:pt x="512001" y="981588"/>
                    <a:pt x="510858" y="958791"/>
                  </a:cubicBezTo>
                  <a:cubicBezTo>
                    <a:pt x="509779" y="936820"/>
                    <a:pt x="486093" y="933645"/>
                    <a:pt x="475235" y="919611"/>
                  </a:cubicBezTo>
                  <a:cubicBezTo>
                    <a:pt x="453899" y="892052"/>
                    <a:pt x="458026" y="859667"/>
                    <a:pt x="469710" y="817249"/>
                  </a:cubicBezTo>
                  <a:cubicBezTo>
                    <a:pt x="414275" y="870843"/>
                    <a:pt x="370523" y="832997"/>
                    <a:pt x="325057" y="814963"/>
                  </a:cubicBezTo>
                  <a:cubicBezTo>
                    <a:pt x="316294" y="788610"/>
                    <a:pt x="333058" y="780292"/>
                    <a:pt x="351219" y="775847"/>
                  </a:cubicBezTo>
                  <a:cubicBezTo>
                    <a:pt x="368872" y="771529"/>
                    <a:pt x="385319" y="766258"/>
                    <a:pt x="399352" y="753368"/>
                  </a:cubicBezTo>
                  <a:cubicBezTo>
                    <a:pt x="412878" y="740922"/>
                    <a:pt x="417386" y="726824"/>
                    <a:pt x="407163" y="710378"/>
                  </a:cubicBezTo>
                  <a:cubicBezTo>
                    <a:pt x="397828" y="695265"/>
                    <a:pt x="384303" y="694185"/>
                    <a:pt x="370332" y="702250"/>
                  </a:cubicBezTo>
                  <a:cubicBezTo>
                    <a:pt x="340551" y="719395"/>
                    <a:pt x="313310" y="738572"/>
                    <a:pt x="276226" y="740922"/>
                  </a:cubicBezTo>
                  <a:cubicBezTo>
                    <a:pt x="254572" y="742319"/>
                    <a:pt x="269304" y="765814"/>
                    <a:pt x="278258" y="778196"/>
                  </a:cubicBezTo>
                  <a:cubicBezTo>
                    <a:pt x="288545" y="792548"/>
                    <a:pt x="313500" y="791277"/>
                    <a:pt x="314008" y="816678"/>
                  </a:cubicBezTo>
                  <a:cubicBezTo>
                    <a:pt x="313627" y="821948"/>
                    <a:pt x="311976" y="826520"/>
                    <a:pt x="309119" y="830774"/>
                  </a:cubicBezTo>
                  <a:cubicBezTo>
                    <a:pt x="286322" y="845443"/>
                    <a:pt x="263462" y="852238"/>
                    <a:pt x="241174" y="830012"/>
                  </a:cubicBezTo>
                  <a:cubicBezTo>
                    <a:pt x="226505" y="815344"/>
                    <a:pt x="211392" y="800548"/>
                    <a:pt x="229490" y="777371"/>
                  </a:cubicBezTo>
                  <a:cubicBezTo>
                    <a:pt x="217107" y="756606"/>
                    <a:pt x="199518" y="747716"/>
                    <a:pt x="177547" y="755082"/>
                  </a:cubicBezTo>
                  <a:cubicBezTo>
                    <a:pt x="158497" y="761496"/>
                    <a:pt x="146051" y="756797"/>
                    <a:pt x="136716" y="737683"/>
                  </a:cubicBezTo>
                  <a:cubicBezTo>
                    <a:pt x="121349" y="706250"/>
                    <a:pt x="101220" y="691772"/>
                    <a:pt x="65533" y="706822"/>
                  </a:cubicBezTo>
                  <a:cubicBezTo>
                    <a:pt x="37783" y="718506"/>
                    <a:pt x="16193" y="696091"/>
                    <a:pt x="2795" y="652593"/>
                  </a:cubicBezTo>
                  <a:cubicBezTo>
                    <a:pt x="-6921" y="621097"/>
                    <a:pt x="10034" y="610683"/>
                    <a:pt x="33021" y="603507"/>
                  </a:cubicBezTo>
                  <a:cubicBezTo>
                    <a:pt x="46419" y="599316"/>
                    <a:pt x="59564" y="593601"/>
                    <a:pt x="73280" y="591315"/>
                  </a:cubicBezTo>
                  <a:cubicBezTo>
                    <a:pt x="110364" y="585219"/>
                    <a:pt x="120841" y="599253"/>
                    <a:pt x="107506" y="636146"/>
                  </a:cubicBezTo>
                  <a:cubicBezTo>
                    <a:pt x="104204" y="645417"/>
                    <a:pt x="99315" y="656466"/>
                    <a:pt x="110046" y="660721"/>
                  </a:cubicBezTo>
                  <a:cubicBezTo>
                    <a:pt x="122683" y="665737"/>
                    <a:pt x="121603" y="650243"/>
                    <a:pt x="125794" y="642940"/>
                  </a:cubicBezTo>
                  <a:cubicBezTo>
                    <a:pt x="131763" y="632590"/>
                    <a:pt x="136716" y="621287"/>
                    <a:pt x="144019" y="612143"/>
                  </a:cubicBezTo>
                  <a:cubicBezTo>
                    <a:pt x="170435" y="578742"/>
                    <a:pt x="177737" y="580012"/>
                    <a:pt x="192914" y="619827"/>
                  </a:cubicBezTo>
                  <a:cubicBezTo>
                    <a:pt x="217742" y="608651"/>
                    <a:pt x="241745" y="591251"/>
                    <a:pt x="272479" y="603761"/>
                  </a:cubicBezTo>
                  <a:cubicBezTo>
                    <a:pt x="270447" y="608968"/>
                    <a:pt x="269939" y="613477"/>
                    <a:pt x="267590" y="615572"/>
                  </a:cubicBezTo>
                  <a:cubicBezTo>
                    <a:pt x="256731" y="625288"/>
                    <a:pt x="233808" y="630812"/>
                    <a:pt x="246190" y="650878"/>
                  </a:cubicBezTo>
                  <a:cubicBezTo>
                    <a:pt x="258192" y="670373"/>
                    <a:pt x="281687" y="667261"/>
                    <a:pt x="297498" y="655323"/>
                  </a:cubicBezTo>
                  <a:cubicBezTo>
                    <a:pt x="308865" y="646751"/>
                    <a:pt x="333122" y="636464"/>
                    <a:pt x="312801" y="611698"/>
                  </a:cubicBezTo>
                  <a:cubicBezTo>
                    <a:pt x="292228" y="586679"/>
                    <a:pt x="316294" y="587124"/>
                    <a:pt x="328486" y="580964"/>
                  </a:cubicBezTo>
                  <a:cubicBezTo>
                    <a:pt x="331534" y="575694"/>
                    <a:pt x="335852" y="572328"/>
                    <a:pt x="341631" y="571312"/>
                  </a:cubicBezTo>
                  <a:cubicBezTo>
                    <a:pt x="361633" y="575313"/>
                    <a:pt x="380238" y="585409"/>
                    <a:pt x="396431" y="596649"/>
                  </a:cubicBezTo>
                  <a:cubicBezTo>
                    <a:pt x="415926" y="610174"/>
                    <a:pt x="427101" y="598617"/>
                    <a:pt x="439929" y="589283"/>
                  </a:cubicBezTo>
                  <a:cubicBezTo>
                    <a:pt x="452501" y="580075"/>
                    <a:pt x="455676" y="566169"/>
                    <a:pt x="450343" y="550611"/>
                  </a:cubicBezTo>
                  <a:cubicBezTo>
                    <a:pt x="444691" y="534228"/>
                    <a:pt x="441897" y="518099"/>
                    <a:pt x="442532" y="500001"/>
                  </a:cubicBezTo>
                  <a:cubicBezTo>
                    <a:pt x="443485" y="473331"/>
                    <a:pt x="427863" y="455805"/>
                    <a:pt x="405067" y="445963"/>
                  </a:cubicBezTo>
                  <a:cubicBezTo>
                    <a:pt x="377063" y="402846"/>
                    <a:pt x="352807" y="358205"/>
                    <a:pt x="332487" y="309691"/>
                  </a:cubicBezTo>
                  <a:cubicBezTo>
                    <a:pt x="315786" y="270003"/>
                    <a:pt x="291529" y="233808"/>
                    <a:pt x="282512" y="190120"/>
                  </a:cubicBezTo>
                  <a:cubicBezTo>
                    <a:pt x="281433" y="184913"/>
                    <a:pt x="275781" y="179833"/>
                    <a:pt x="276924" y="175324"/>
                  </a:cubicBezTo>
                  <a:cubicBezTo>
                    <a:pt x="290259" y="122619"/>
                    <a:pt x="260541" y="78042"/>
                    <a:pt x="253620" y="29210"/>
                  </a:cubicBezTo>
                  <a:cubicBezTo>
                    <a:pt x="251715" y="15812"/>
                    <a:pt x="254191" y="4953"/>
                    <a:pt x="267526" y="0"/>
                  </a:cubicBezTo>
                  <a:cubicBezTo>
                    <a:pt x="313119" y="31433"/>
                    <a:pt x="321755" y="88710"/>
                    <a:pt x="348044" y="133668"/>
                  </a:cubicBezTo>
                  <a:cubicBezTo>
                    <a:pt x="351282" y="139193"/>
                    <a:pt x="349251" y="149797"/>
                    <a:pt x="347092" y="157163"/>
                  </a:cubicBezTo>
                  <a:cubicBezTo>
                    <a:pt x="331471" y="211520"/>
                    <a:pt x="347028" y="261939"/>
                    <a:pt x="392685" y="302071"/>
                  </a:cubicBezTo>
                  <a:cubicBezTo>
                    <a:pt x="403988" y="294578"/>
                    <a:pt x="395987" y="278512"/>
                    <a:pt x="404750" y="270003"/>
                  </a:cubicBezTo>
                  <a:cubicBezTo>
                    <a:pt x="426213" y="255271"/>
                    <a:pt x="441516" y="270765"/>
                    <a:pt x="454216" y="284735"/>
                  </a:cubicBezTo>
                  <a:cubicBezTo>
                    <a:pt x="489967" y="324359"/>
                    <a:pt x="524320" y="364555"/>
                    <a:pt x="565595" y="398909"/>
                  </a:cubicBezTo>
                  <a:cubicBezTo>
                    <a:pt x="596964" y="425071"/>
                    <a:pt x="599885" y="475617"/>
                    <a:pt x="621475" y="512257"/>
                  </a:cubicBezTo>
                  <a:cubicBezTo>
                    <a:pt x="627381" y="522226"/>
                    <a:pt x="617919" y="532387"/>
                    <a:pt x="610553" y="54007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: фигура 137">
              <a:extLst>
                <a:ext uri="{FF2B5EF4-FFF2-40B4-BE49-F238E27FC236}">
                  <a16:creationId xmlns="" xmlns:a16="http://schemas.microsoft.com/office/drawing/2014/main" id="{6F6C6D85-A480-4249-8014-23E5521A2A2A}"/>
                </a:ext>
              </a:extLst>
            </p:cNvPr>
            <p:cNvSpPr/>
            <p:nvPr/>
          </p:nvSpPr>
          <p:spPr>
            <a:xfrm>
              <a:off x="511809" y="3061349"/>
              <a:ext cx="1024235" cy="648791"/>
            </a:xfrm>
            <a:custGeom>
              <a:avLst/>
              <a:gdLst>
                <a:gd name="connsiteX0" fmla="*/ 127 w 1024235"/>
                <a:gd name="connsiteY0" fmla="*/ 482793 h 648791"/>
                <a:gd name="connsiteX1" fmla="*/ 38164 w 1024235"/>
                <a:gd name="connsiteY1" fmla="*/ 368238 h 648791"/>
                <a:gd name="connsiteX2" fmla="*/ 122555 w 1024235"/>
                <a:gd name="connsiteY2" fmla="*/ 334774 h 648791"/>
                <a:gd name="connsiteX3" fmla="*/ 156528 w 1024235"/>
                <a:gd name="connsiteY3" fmla="*/ 299912 h 648791"/>
                <a:gd name="connsiteX4" fmla="*/ 196786 w 1024235"/>
                <a:gd name="connsiteY4" fmla="*/ 340743 h 648791"/>
                <a:gd name="connsiteX5" fmla="*/ 200343 w 1024235"/>
                <a:gd name="connsiteY5" fmla="*/ 332233 h 648791"/>
                <a:gd name="connsiteX6" fmla="*/ 242062 w 1024235"/>
                <a:gd name="connsiteY6" fmla="*/ 244222 h 648791"/>
                <a:gd name="connsiteX7" fmla="*/ 412877 w 1024235"/>
                <a:gd name="connsiteY7" fmla="*/ 254382 h 648791"/>
                <a:gd name="connsiteX8" fmla="*/ 434213 w 1024235"/>
                <a:gd name="connsiteY8" fmla="*/ 276480 h 648791"/>
                <a:gd name="connsiteX9" fmla="*/ 494602 w 1024235"/>
                <a:gd name="connsiteY9" fmla="*/ 408942 h 648791"/>
                <a:gd name="connsiteX10" fmla="*/ 514858 w 1024235"/>
                <a:gd name="connsiteY10" fmla="*/ 436247 h 648791"/>
                <a:gd name="connsiteX11" fmla="*/ 540449 w 1024235"/>
                <a:gd name="connsiteY11" fmla="*/ 416181 h 648791"/>
                <a:gd name="connsiteX12" fmla="*/ 549339 w 1024235"/>
                <a:gd name="connsiteY12" fmla="*/ 317819 h 648791"/>
                <a:gd name="connsiteX13" fmla="*/ 536004 w 1024235"/>
                <a:gd name="connsiteY13" fmla="*/ 269686 h 648791"/>
                <a:gd name="connsiteX14" fmla="*/ 540893 w 1024235"/>
                <a:gd name="connsiteY14" fmla="*/ 253747 h 648791"/>
                <a:gd name="connsiteX15" fmla="*/ 556197 w 1024235"/>
                <a:gd name="connsiteY15" fmla="*/ 137542 h 648791"/>
                <a:gd name="connsiteX16" fmla="*/ 574612 w 1024235"/>
                <a:gd name="connsiteY16" fmla="*/ 32893 h 648791"/>
                <a:gd name="connsiteX17" fmla="*/ 586486 w 1024235"/>
                <a:gd name="connsiteY17" fmla="*/ 0 h 648791"/>
                <a:gd name="connsiteX18" fmla="*/ 604393 w 1024235"/>
                <a:gd name="connsiteY18" fmla="*/ 31433 h 648791"/>
                <a:gd name="connsiteX19" fmla="*/ 612331 w 1024235"/>
                <a:gd name="connsiteY19" fmla="*/ 149480 h 648791"/>
                <a:gd name="connsiteX20" fmla="*/ 601345 w 1024235"/>
                <a:gd name="connsiteY20" fmla="*/ 204090 h 648791"/>
                <a:gd name="connsiteX21" fmla="*/ 612585 w 1024235"/>
                <a:gd name="connsiteY21" fmla="*/ 254128 h 648791"/>
                <a:gd name="connsiteX22" fmla="*/ 635572 w 1024235"/>
                <a:gd name="connsiteY22" fmla="*/ 268352 h 648791"/>
                <a:gd name="connsiteX23" fmla="*/ 688404 w 1024235"/>
                <a:gd name="connsiteY23" fmla="*/ 263272 h 648791"/>
                <a:gd name="connsiteX24" fmla="*/ 748665 w 1024235"/>
                <a:gd name="connsiteY24" fmla="*/ 275020 h 648791"/>
                <a:gd name="connsiteX25" fmla="*/ 769493 w 1024235"/>
                <a:gd name="connsiteY25" fmla="*/ 335536 h 648791"/>
                <a:gd name="connsiteX26" fmla="*/ 859092 w 1024235"/>
                <a:gd name="connsiteY26" fmla="*/ 411164 h 648791"/>
                <a:gd name="connsiteX27" fmla="*/ 889445 w 1024235"/>
                <a:gd name="connsiteY27" fmla="*/ 463425 h 648791"/>
                <a:gd name="connsiteX28" fmla="*/ 973963 w 1024235"/>
                <a:gd name="connsiteY28" fmla="*/ 508574 h 648791"/>
                <a:gd name="connsiteX29" fmla="*/ 999744 w 1024235"/>
                <a:gd name="connsiteY29" fmla="*/ 501843 h 648791"/>
                <a:gd name="connsiteX30" fmla="*/ 1020763 w 1024235"/>
                <a:gd name="connsiteY30" fmla="*/ 507558 h 648791"/>
                <a:gd name="connsiteX31" fmla="*/ 1017397 w 1024235"/>
                <a:gd name="connsiteY31" fmla="*/ 533530 h 648791"/>
                <a:gd name="connsiteX32" fmla="*/ 973455 w 1024235"/>
                <a:gd name="connsiteY32" fmla="*/ 561089 h 648791"/>
                <a:gd name="connsiteX33" fmla="*/ 963486 w 1024235"/>
                <a:gd name="connsiteY33" fmla="*/ 578615 h 648791"/>
                <a:gd name="connsiteX34" fmla="*/ 959930 w 1024235"/>
                <a:gd name="connsiteY34" fmla="*/ 622049 h 648791"/>
                <a:gd name="connsiteX35" fmla="*/ 910717 w 1024235"/>
                <a:gd name="connsiteY35" fmla="*/ 583504 h 648791"/>
                <a:gd name="connsiteX36" fmla="*/ 837565 w 1024235"/>
                <a:gd name="connsiteY36" fmla="*/ 500446 h 648791"/>
                <a:gd name="connsiteX37" fmla="*/ 801180 w 1024235"/>
                <a:gd name="connsiteY37" fmla="*/ 447233 h 648791"/>
                <a:gd name="connsiteX38" fmla="*/ 798005 w 1024235"/>
                <a:gd name="connsiteY38" fmla="*/ 504764 h 648791"/>
                <a:gd name="connsiteX39" fmla="*/ 797179 w 1024235"/>
                <a:gd name="connsiteY39" fmla="*/ 505208 h 648791"/>
                <a:gd name="connsiteX40" fmla="*/ 801306 w 1024235"/>
                <a:gd name="connsiteY40" fmla="*/ 504383 h 648791"/>
                <a:gd name="connsiteX41" fmla="*/ 915353 w 1024235"/>
                <a:gd name="connsiteY41" fmla="*/ 602046 h 648791"/>
                <a:gd name="connsiteX42" fmla="*/ 919544 w 1024235"/>
                <a:gd name="connsiteY42" fmla="*/ 641797 h 648791"/>
                <a:gd name="connsiteX43" fmla="*/ 887984 w 1024235"/>
                <a:gd name="connsiteY43" fmla="*/ 643449 h 648791"/>
                <a:gd name="connsiteX44" fmla="*/ 731330 w 1024235"/>
                <a:gd name="connsiteY44" fmla="*/ 591061 h 648791"/>
                <a:gd name="connsiteX45" fmla="*/ 703453 w 1024235"/>
                <a:gd name="connsiteY45" fmla="*/ 545340 h 648791"/>
                <a:gd name="connsiteX46" fmla="*/ 670370 w 1024235"/>
                <a:gd name="connsiteY46" fmla="*/ 459425 h 648791"/>
                <a:gd name="connsiteX47" fmla="*/ 699262 w 1024235"/>
                <a:gd name="connsiteY47" fmla="*/ 548770 h 648791"/>
                <a:gd name="connsiteX48" fmla="*/ 652653 w 1024235"/>
                <a:gd name="connsiteY48" fmla="*/ 568137 h 648791"/>
                <a:gd name="connsiteX49" fmla="*/ 635000 w 1024235"/>
                <a:gd name="connsiteY49" fmla="*/ 574487 h 648791"/>
                <a:gd name="connsiteX50" fmla="*/ 529019 w 1024235"/>
                <a:gd name="connsiteY50" fmla="*/ 614175 h 648791"/>
                <a:gd name="connsiteX51" fmla="*/ 503047 w 1024235"/>
                <a:gd name="connsiteY51" fmla="*/ 582488 h 648791"/>
                <a:gd name="connsiteX52" fmla="*/ 463360 w 1024235"/>
                <a:gd name="connsiteY52" fmla="*/ 516448 h 648791"/>
                <a:gd name="connsiteX53" fmla="*/ 353949 w 1024235"/>
                <a:gd name="connsiteY53" fmla="*/ 489651 h 648791"/>
                <a:gd name="connsiteX54" fmla="*/ 325311 w 1024235"/>
                <a:gd name="connsiteY54" fmla="*/ 474093 h 648791"/>
                <a:gd name="connsiteX55" fmla="*/ 272542 w 1024235"/>
                <a:gd name="connsiteY55" fmla="*/ 427992 h 648791"/>
                <a:gd name="connsiteX56" fmla="*/ 235966 w 1024235"/>
                <a:gd name="connsiteY56" fmla="*/ 451360 h 648791"/>
                <a:gd name="connsiteX57" fmla="*/ 241300 w 1024235"/>
                <a:gd name="connsiteY57" fmla="*/ 499811 h 648791"/>
                <a:gd name="connsiteX58" fmla="*/ 174943 w 1024235"/>
                <a:gd name="connsiteY58" fmla="*/ 578742 h 648791"/>
                <a:gd name="connsiteX59" fmla="*/ 45657 w 1024235"/>
                <a:gd name="connsiteY59" fmla="*/ 547055 h 648791"/>
                <a:gd name="connsiteX60" fmla="*/ 9779 w 1024235"/>
                <a:gd name="connsiteY60" fmla="*/ 498731 h 648791"/>
                <a:gd name="connsiteX61" fmla="*/ 0 w 1024235"/>
                <a:gd name="connsiteY61" fmla="*/ 482666 h 64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4235" h="648791">
                  <a:moveTo>
                    <a:pt x="127" y="482793"/>
                  </a:moveTo>
                  <a:cubicBezTo>
                    <a:pt x="11938" y="444248"/>
                    <a:pt x="16319" y="402909"/>
                    <a:pt x="38164" y="368238"/>
                  </a:cubicBezTo>
                  <a:cubicBezTo>
                    <a:pt x="71374" y="386145"/>
                    <a:pt x="105093" y="374207"/>
                    <a:pt x="122555" y="334774"/>
                  </a:cubicBezTo>
                  <a:cubicBezTo>
                    <a:pt x="130302" y="317311"/>
                    <a:pt x="134557" y="300229"/>
                    <a:pt x="156528" y="299912"/>
                  </a:cubicBezTo>
                  <a:cubicBezTo>
                    <a:pt x="181801" y="299531"/>
                    <a:pt x="191961" y="316803"/>
                    <a:pt x="196786" y="340743"/>
                  </a:cubicBezTo>
                  <a:cubicBezTo>
                    <a:pt x="199708" y="337568"/>
                    <a:pt x="200978" y="335027"/>
                    <a:pt x="200343" y="332233"/>
                  </a:cubicBezTo>
                  <a:cubicBezTo>
                    <a:pt x="186563" y="272035"/>
                    <a:pt x="191579" y="280227"/>
                    <a:pt x="242062" y="244222"/>
                  </a:cubicBezTo>
                  <a:cubicBezTo>
                    <a:pt x="306197" y="198502"/>
                    <a:pt x="357188" y="232856"/>
                    <a:pt x="412877" y="254382"/>
                  </a:cubicBezTo>
                  <a:cubicBezTo>
                    <a:pt x="422783" y="258192"/>
                    <a:pt x="431102" y="266003"/>
                    <a:pt x="434213" y="276480"/>
                  </a:cubicBezTo>
                  <a:cubicBezTo>
                    <a:pt x="448437" y="323725"/>
                    <a:pt x="485521" y="358777"/>
                    <a:pt x="494602" y="408942"/>
                  </a:cubicBezTo>
                  <a:cubicBezTo>
                    <a:pt x="496634" y="420308"/>
                    <a:pt x="501714" y="433707"/>
                    <a:pt x="514858" y="436247"/>
                  </a:cubicBezTo>
                  <a:cubicBezTo>
                    <a:pt x="528828" y="438914"/>
                    <a:pt x="533083" y="425452"/>
                    <a:pt x="540449" y="416181"/>
                  </a:cubicBezTo>
                  <a:cubicBezTo>
                    <a:pt x="565023" y="385256"/>
                    <a:pt x="570548" y="353379"/>
                    <a:pt x="549339" y="317819"/>
                  </a:cubicBezTo>
                  <a:cubicBezTo>
                    <a:pt x="540703" y="303404"/>
                    <a:pt x="538798" y="286323"/>
                    <a:pt x="536004" y="269686"/>
                  </a:cubicBezTo>
                  <a:cubicBezTo>
                    <a:pt x="535369" y="263590"/>
                    <a:pt x="537210" y="258319"/>
                    <a:pt x="540893" y="253747"/>
                  </a:cubicBezTo>
                  <a:cubicBezTo>
                    <a:pt x="540893" y="214504"/>
                    <a:pt x="536321" y="178245"/>
                    <a:pt x="556197" y="137542"/>
                  </a:cubicBezTo>
                  <a:cubicBezTo>
                    <a:pt x="569024" y="111252"/>
                    <a:pt x="568960" y="68390"/>
                    <a:pt x="574612" y="32893"/>
                  </a:cubicBezTo>
                  <a:cubicBezTo>
                    <a:pt x="576517" y="21019"/>
                    <a:pt x="575818" y="8128"/>
                    <a:pt x="586486" y="0"/>
                  </a:cubicBezTo>
                  <a:cubicBezTo>
                    <a:pt x="603631" y="3111"/>
                    <a:pt x="604330" y="18225"/>
                    <a:pt x="604393" y="31433"/>
                  </a:cubicBezTo>
                  <a:cubicBezTo>
                    <a:pt x="604647" y="70993"/>
                    <a:pt x="608648" y="110173"/>
                    <a:pt x="612331" y="149480"/>
                  </a:cubicBezTo>
                  <a:cubicBezTo>
                    <a:pt x="614109" y="168339"/>
                    <a:pt x="613220" y="187707"/>
                    <a:pt x="601345" y="204090"/>
                  </a:cubicBezTo>
                  <a:cubicBezTo>
                    <a:pt x="585851" y="225617"/>
                    <a:pt x="592328" y="241682"/>
                    <a:pt x="612585" y="254128"/>
                  </a:cubicBezTo>
                  <a:cubicBezTo>
                    <a:pt x="620331" y="258827"/>
                    <a:pt x="629793" y="261240"/>
                    <a:pt x="635572" y="268352"/>
                  </a:cubicBezTo>
                  <a:cubicBezTo>
                    <a:pt x="655955" y="293498"/>
                    <a:pt x="669671" y="289625"/>
                    <a:pt x="688404" y="263272"/>
                  </a:cubicBezTo>
                  <a:cubicBezTo>
                    <a:pt x="709549" y="233554"/>
                    <a:pt x="736854" y="240539"/>
                    <a:pt x="748665" y="275020"/>
                  </a:cubicBezTo>
                  <a:cubicBezTo>
                    <a:pt x="755587" y="295213"/>
                    <a:pt x="763397" y="315025"/>
                    <a:pt x="769493" y="335536"/>
                  </a:cubicBezTo>
                  <a:cubicBezTo>
                    <a:pt x="799338" y="360745"/>
                    <a:pt x="829247" y="385891"/>
                    <a:pt x="859092" y="411164"/>
                  </a:cubicBezTo>
                  <a:cubicBezTo>
                    <a:pt x="874903" y="424626"/>
                    <a:pt x="890080" y="436438"/>
                    <a:pt x="889445" y="463425"/>
                  </a:cubicBezTo>
                  <a:cubicBezTo>
                    <a:pt x="888937" y="483555"/>
                    <a:pt x="948119" y="513019"/>
                    <a:pt x="973963" y="508574"/>
                  </a:cubicBezTo>
                  <a:cubicBezTo>
                    <a:pt x="982663" y="507050"/>
                    <a:pt x="991045" y="503684"/>
                    <a:pt x="999744" y="501843"/>
                  </a:cubicBezTo>
                  <a:cubicBezTo>
                    <a:pt x="1007428" y="500192"/>
                    <a:pt x="1015619" y="500319"/>
                    <a:pt x="1020763" y="507558"/>
                  </a:cubicBezTo>
                  <a:cubicBezTo>
                    <a:pt x="1027240" y="516702"/>
                    <a:pt x="1023811" y="526799"/>
                    <a:pt x="1017397" y="533530"/>
                  </a:cubicBezTo>
                  <a:cubicBezTo>
                    <a:pt x="1005205" y="546420"/>
                    <a:pt x="1000760" y="572328"/>
                    <a:pt x="973455" y="561089"/>
                  </a:cubicBezTo>
                  <a:cubicBezTo>
                    <a:pt x="958088" y="554739"/>
                    <a:pt x="962025" y="570550"/>
                    <a:pt x="963486" y="578615"/>
                  </a:cubicBezTo>
                  <a:cubicBezTo>
                    <a:pt x="966216" y="593665"/>
                    <a:pt x="968121" y="608206"/>
                    <a:pt x="959930" y="622049"/>
                  </a:cubicBezTo>
                  <a:cubicBezTo>
                    <a:pt x="928878" y="631129"/>
                    <a:pt x="919417" y="603316"/>
                    <a:pt x="910717" y="583504"/>
                  </a:cubicBezTo>
                  <a:cubicBezTo>
                    <a:pt x="894398" y="546357"/>
                    <a:pt x="873443" y="516702"/>
                    <a:pt x="837565" y="500446"/>
                  </a:cubicBezTo>
                  <a:cubicBezTo>
                    <a:pt x="815023" y="490286"/>
                    <a:pt x="812673" y="463489"/>
                    <a:pt x="801180" y="447233"/>
                  </a:cubicBezTo>
                  <a:cubicBezTo>
                    <a:pt x="806514" y="465521"/>
                    <a:pt x="832803" y="486666"/>
                    <a:pt x="798005" y="504764"/>
                  </a:cubicBezTo>
                  <a:cubicBezTo>
                    <a:pt x="798576" y="504637"/>
                    <a:pt x="797179" y="505208"/>
                    <a:pt x="797179" y="505208"/>
                  </a:cubicBezTo>
                  <a:cubicBezTo>
                    <a:pt x="797179" y="505208"/>
                    <a:pt x="800926" y="504510"/>
                    <a:pt x="801306" y="504383"/>
                  </a:cubicBezTo>
                  <a:cubicBezTo>
                    <a:pt x="846582" y="527497"/>
                    <a:pt x="877062" y="569979"/>
                    <a:pt x="915353" y="602046"/>
                  </a:cubicBezTo>
                  <a:cubicBezTo>
                    <a:pt x="927291" y="612016"/>
                    <a:pt x="929704" y="627129"/>
                    <a:pt x="919544" y="641797"/>
                  </a:cubicBezTo>
                  <a:cubicBezTo>
                    <a:pt x="909511" y="651894"/>
                    <a:pt x="898081" y="649799"/>
                    <a:pt x="887984" y="643449"/>
                  </a:cubicBezTo>
                  <a:cubicBezTo>
                    <a:pt x="839534" y="612715"/>
                    <a:pt x="786765" y="597665"/>
                    <a:pt x="731330" y="591061"/>
                  </a:cubicBezTo>
                  <a:cubicBezTo>
                    <a:pt x="705739" y="588013"/>
                    <a:pt x="696405" y="572074"/>
                    <a:pt x="703453" y="545340"/>
                  </a:cubicBezTo>
                  <a:cubicBezTo>
                    <a:pt x="698056" y="514098"/>
                    <a:pt x="684720" y="486539"/>
                    <a:pt x="670370" y="459425"/>
                  </a:cubicBezTo>
                  <a:cubicBezTo>
                    <a:pt x="679133" y="489651"/>
                    <a:pt x="707517" y="511939"/>
                    <a:pt x="699262" y="548770"/>
                  </a:cubicBezTo>
                  <a:cubicBezTo>
                    <a:pt x="686689" y="563502"/>
                    <a:pt x="666750" y="557787"/>
                    <a:pt x="652653" y="568137"/>
                  </a:cubicBezTo>
                  <a:cubicBezTo>
                    <a:pt x="646811" y="570423"/>
                    <a:pt x="641096" y="575059"/>
                    <a:pt x="635000" y="574487"/>
                  </a:cubicBezTo>
                  <a:cubicBezTo>
                    <a:pt x="593979" y="570550"/>
                    <a:pt x="559689" y="586552"/>
                    <a:pt x="529019" y="614175"/>
                  </a:cubicBezTo>
                  <a:cubicBezTo>
                    <a:pt x="509524" y="613858"/>
                    <a:pt x="501078" y="601538"/>
                    <a:pt x="503047" y="582488"/>
                  </a:cubicBezTo>
                  <a:cubicBezTo>
                    <a:pt x="506730" y="548071"/>
                    <a:pt x="490156" y="529656"/>
                    <a:pt x="463360" y="516448"/>
                  </a:cubicBezTo>
                  <a:cubicBezTo>
                    <a:pt x="428562" y="499303"/>
                    <a:pt x="397764" y="467934"/>
                    <a:pt x="353949" y="489651"/>
                  </a:cubicBezTo>
                  <a:cubicBezTo>
                    <a:pt x="343472" y="494858"/>
                    <a:pt x="332803" y="484444"/>
                    <a:pt x="325311" y="474093"/>
                  </a:cubicBezTo>
                  <a:cubicBezTo>
                    <a:pt x="311023" y="454535"/>
                    <a:pt x="292545" y="439803"/>
                    <a:pt x="272542" y="427992"/>
                  </a:cubicBezTo>
                  <a:cubicBezTo>
                    <a:pt x="249301" y="414213"/>
                    <a:pt x="236284" y="422595"/>
                    <a:pt x="235966" y="451360"/>
                  </a:cubicBezTo>
                  <a:cubicBezTo>
                    <a:pt x="235776" y="467553"/>
                    <a:pt x="237300" y="483999"/>
                    <a:pt x="241300" y="499811"/>
                  </a:cubicBezTo>
                  <a:cubicBezTo>
                    <a:pt x="252286" y="543308"/>
                    <a:pt x="213551" y="593093"/>
                    <a:pt x="174943" y="578742"/>
                  </a:cubicBezTo>
                  <a:cubicBezTo>
                    <a:pt x="132525" y="562930"/>
                    <a:pt x="88011" y="561216"/>
                    <a:pt x="45657" y="547055"/>
                  </a:cubicBezTo>
                  <a:cubicBezTo>
                    <a:pt x="21971" y="539181"/>
                    <a:pt x="1143" y="533149"/>
                    <a:pt x="9779" y="498731"/>
                  </a:cubicBezTo>
                  <a:cubicBezTo>
                    <a:pt x="11621" y="491556"/>
                    <a:pt x="5271" y="486666"/>
                    <a:pt x="0" y="48266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: фигура 138">
              <a:extLst>
                <a:ext uri="{FF2B5EF4-FFF2-40B4-BE49-F238E27FC236}">
                  <a16:creationId xmlns="" xmlns:a16="http://schemas.microsoft.com/office/drawing/2014/main" id="{68386DD3-2A55-4A9D-BBC7-9CBCEB47E126}"/>
                </a:ext>
              </a:extLst>
            </p:cNvPr>
            <p:cNvSpPr/>
            <p:nvPr/>
          </p:nvSpPr>
          <p:spPr>
            <a:xfrm>
              <a:off x="1395349" y="2174288"/>
              <a:ext cx="624840" cy="646465"/>
            </a:xfrm>
            <a:custGeom>
              <a:avLst/>
              <a:gdLst>
                <a:gd name="connsiteX0" fmla="*/ 624840 w 624840"/>
                <a:gd name="connsiteY0" fmla="*/ 608930 h 646465"/>
                <a:gd name="connsiteX1" fmla="*/ 544195 w 624840"/>
                <a:gd name="connsiteY1" fmla="*/ 640871 h 646465"/>
                <a:gd name="connsiteX2" fmla="*/ 496380 w 624840"/>
                <a:gd name="connsiteY2" fmla="*/ 620551 h 646465"/>
                <a:gd name="connsiteX3" fmla="*/ 358394 w 624840"/>
                <a:gd name="connsiteY3" fmla="*/ 463134 h 646465"/>
                <a:gd name="connsiteX4" fmla="*/ 289369 w 624840"/>
                <a:gd name="connsiteY4" fmla="*/ 409158 h 646465"/>
                <a:gd name="connsiteX5" fmla="*/ 263715 w 624840"/>
                <a:gd name="connsiteY5" fmla="*/ 404078 h 646465"/>
                <a:gd name="connsiteX6" fmla="*/ 220663 w 624840"/>
                <a:gd name="connsiteY6" fmla="*/ 378869 h 646465"/>
                <a:gd name="connsiteX7" fmla="*/ 186753 w 624840"/>
                <a:gd name="connsiteY7" fmla="*/ 369725 h 646465"/>
                <a:gd name="connsiteX8" fmla="*/ 114681 w 624840"/>
                <a:gd name="connsiteY8" fmla="*/ 348833 h 646465"/>
                <a:gd name="connsiteX9" fmla="*/ 87947 w 624840"/>
                <a:gd name="connsiteY9" fmla="*/ 305018 h 646465"/>
                <a:gd name="connsiteX10" fmla="*/ 60960 w 624840"/>
                <a:gd name="connsiteY10" fmla="*/ 289714 h 646465"/>
                <a:gd name="connsiteX11" fmla="*/ 22860 w 624840"/>
                <a:gd name="connsiteY11" fmla="*/ 236056 h 646465"/>
                <a:gd name="connsiteX12" fmla="*/ 0 w 624840"/>
                <a:gd name="connsiteY12" fmla="*/ 216117 h 646465"/>
                <a:gd name="connsiteX13" fmla="*/ 17716 w 624840"/>
                <a:gd name="connsiteY13" fmla="*/ 187288 h 646465"/>
                <a:gd name="connsiteX14" fmla="*/ 102362 w 624840"/>
                <a:gd name="connsiteY14" fmla="*/ 144934 h 646465"/>
                <a:gd name="connsiteX15" fmla="*/ 122872 w 624840"/>
                <a:gd name="connsiteY15" fmla="*/ 134837 h 646465"/>
                <a:gd name="connsiteX16" fmla="*/ 258953 w 624840"/>
                <a:gd name="connsiteY16" fmla="*/ 40476 h 646465"/>
                <a:gd name="connsiteX17" fmla="*/ 276162 w 624840"/>
                <a:gd name="connsiteY17" fmla="*/ 32919 h 646465"/>
                <a:gd name="connsiteX18" fmla="*/ 319722 w 624840"/>
                <a:gd name="connsiteY18" fmla="*/ 2883 h 646465"/>
                <a:gd name="connsiteX19" fmla="*/ 355537 w 624840"/>
                <a:gd name="connsiteY19" fmla="*/ 3899 h 646465"/>
                <a:gd name="connsiteX20" fmla="*/ 405828 w 624840"/>
                <a:gd name="connsiteY20" fmla="*/ 85370 h 646465"/>
                <a:gd name="connsiteX21" fmla="*/ 431482 w 624840"/>
                <a:gd name="connsiteY21" fmla="*/ 124550 h 646465"/>
                <a:gd name="connsiteX22" fmla="*/ 445135 w 624840"/>
                <a:gd name="connsiteY22" fmla="*/ 161507 h 646465"/>
                <a:gd name="connsiteX23" fmla="*/ 483299 w 624840"/>
                <a:gd name="connsiteY23" fmla="*/ 218022 h 646465"/>
                <a:gd name="connsiteX24" fmla="*/ 517017 w 624840"/>
                <a:gd name="connsiteY24" fmla="*/ 310796 h 646465"/>
                <a:gd name="connsiteX25" fmla="*/ 518096 w 624840"/>
                <a:gd name="connsiteY25" fmla="*/ 473103 h 646465"/>
                <a:gd name="connsiteX26" fmla="*/ 531812 w 624840"/>
                <a:gd name="connsiteY26" fmla="*/ 544351 h 646465"/>
                <a:gd name="connsiteX27" fmla="*/ 580771 w 624840"/>
                <a:gd name="connsiteY27" fmla="*/ 574450 h 646465"/>
                <a:gd name="connsiteX28" fmla="*/ 624777 w 624840"/>
                <a:gd name="connsiteY28" fmla="*/ 608740 h 64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4840" h="646465">
                  <a:moveTo>
                    <a:pt x="624840" y="608930"/>
                  </a:moveTo>
                  <a:cubicBezTo>
                    <a:pt x="598361" y="620233"/>
                    <a:pt x="569024" y="619979"/>
                    <a:pt x="544195" y="640871"/>
                  </a:cubicBezTo>
                  <a:cubicBezTo>
                    <a:pt x="526288" y="655921"/>
                    <a:pt x="504825" y="637696"/>
                    <a:pt x="496380" y="620551"/>
                  </a:cubicBezTo>
                  <a:cubicBezTo>
                    <a:pt x="463613" y="553939"/>
                    <a:pt x="413385" y="507457"/>
                    <a:pt x="358394" y="463134"/>
                  </a:cubicBezTo>
                  <a:cubicBezTo>
                    <a:pt x="335661" y="444845"/>
                    <a:pt x="319215" y="417414"/>
                    <a:pt x="289369" y="409158"/>
                  </a:cubicBezTo>
                  <a:cubicBezTo>
                    <a:pt x="280860" y="406809"/>
                    <a:pt x="271272" y="401792"/>
                    <a:pt x="263715" y="404078"/>
                  </a:cubicBezTo>
                  <a:cubicBezTo>
                    <a:pt x="240602" y="411000"/>
                    <a:pt x="225616" y="411127"/>
                    <a:pt x="220663" y="378869"/>
                  </a:cubicBezTo>
                  <a:cubicBezTo>
                    <a:pt x="217678" y="359184"/>
                    <a:pt x="195771" y="359692"/>
                    <a:pt x="186753" y="369725"/>
                  </a:cubicBezTo>
                  <a:cubicBezTo>
                    <a:pt x="148971" y="411889"/>
                    <a:pt x="134620" y="369534"/>
                    <a:pt x="114681" y="348833"/>
                  </a:cubicBezTo>
                  <a:cubicBezTo>
                    <a:pt x="102933" y="336641"/>
                    <a:pt x="92774" y="322988"/>
                    <a:pt x="87947" y="305018"/>
                  </a:cubicBezTo>
                  <a:cubicBezTo>
                    <a:pt x="84391" y="291492"/>
                    <a:pt x="74295" y="285968"/>
                    <a:pt x="60960" y="289714"/>
                  </a:cubicBezTo>
                  <a:cubicBezTo>
                    <a:pt x="58738" y="263235"/>
                    <a:pt x="49657" y="242470"/>
                    <a:pt x="22860" y="236056"/>
                  </a:cubicBezTo>
                  <a:cubicBezTo>
                    <a:pt x="12255" y="233516"/>
                    <a:pt x="5588" y="225452"/>
                    <a:pt x="0" y="216117"/>
                  </a:cubicBezTo>
                  <a:cubicBezTo>
                    <a:pt x="762" y="202719"/>
                    <a:pt x="6985" y="188812"/>
                    <a:pt x="17716" y="187288"/>
                  </a:cubicBezTo>
                  <a:cubicBezTo>
                    <a:pt x="50546" y="182653"/>
                    <a:pt x="71310" y="152236"/>
                    <a:pt x="102362" y="144934"/>
                  </a:cubicBezTo>
                  <a:cubicBezTo>
                    <a:pt x="109791" y="143156"/>
                    <a:pt x="118300" y="140679"/>
                    <a:pt x="122872" y="134837"/>
                  </a:cubicBezTo>
                  <a:cubicBezTo>
                    <a:pt x="159321" y="88355"/>
                    <a:pt x="218440" y="79846"/>
                    <a:pt x="258953" y="40476"/>
                  </a:cubicBezTo>
                  <a:cubicBezTo>
                    <a:pt x="263843" y="35777"/>
                    <a:pt x="270065" y="32221"/>
                    <a:pt x="276162" y="32919"/>
                  </a:cubicBezTo>
                  <a:cubicBezTo>
                    <a:pt x="298450" y="35332"/>
                    <a:pt x="310388" y="21680"/>
                    <a:pt x="319722" y="2883"/>
                  </a:cubicBezTo>
                  <a:cubicBezTo>
                    <a:pt x="331851" y="-3530"/>
                    <a:pt x="343599" y="2566"/>
                    <a:pt x="355537" y="3899"/>
                  </a:cubicBezTo>
                  <a:cubicBezTo>
                    <a:pt x="385128" y="21933"/>
                    <a:pt x="389636" y="57811"/>
                    <a:pt x="405828" y="85370"/>
                  </a:cubicBezTo>
                  <a:cubicBezTo>
                    <a:pt x="413766" y="98832"/>
                    <a:pt x="422593" y="111786"/>
                    <a:pt x="431482" y="124550"/>
                  </a:cubicBezTo>
                  <a:cubicBezTo>
                    <a:pt x="440436" y="135028"/>
                    <a:pt x="442341" y="148045"/>
                    <a:pt x="445135" y="161507"/>
                  </a:cubicBezTo>
                  <a:cubicBezTo>
                    <a:pt x="450024" y="185510"/>
                    <a:pt x="456184" y="206656"/>
                    <a:pt x="483299" y="218022"/>
                  </a:cubicBezTo>
                  <a:cubicBezTo>
                    <a:pt x="521018" y="233834"/>
                    <a:pt x="514096" y="279173"/>
                    <a:pt x="517017" y="310796"/>
                  </a:cubicBezTo>
                  <a:cubicBezTo>
                    <a:pt x="521970" y="364200"/>
                    <a:pt x="522287" y="418874"/>
                    <a:pt x="518096" y="473103"/>
                  </a:cubicBezTo>
                  <a:cubicBezTo>
                    <a:pt x="516191" y="497678"/>
                    <a:pt x="525462" y="521046"/>
                    <a:pt x="531812" y="544351"/>
                  </a:cubicBezTo>
                  <a:cubicBezTo>
                    <a:pt x="538924" y="570449"/>
                    <a:pt x="550672" y="586959"/>
                    <a:pt x="580771" y="574450"/>
                  </a:cubicBezTo>
                  <a:cubicBezTo>
                    <a:pt x="608774" y="562766"/>
                    <a:pt x="618617" y="584546"/>
                    <a:pt x="624777" y="6087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: фигура 139">
              <a:extLst>
                <a:ext uri="{FF2B5EF4-FFF2-40B4-BE49-F238E27FC236}">
                  <a16:creationId xmlns="" xmlns:a16="http://schemas.microsoft.com/office/drawing/2014/main" id="{6760E23B-0968-49CB-BF0D-3C8DD27C544C}"/>
                </a:ext>
              </a:extLst>
            </p:cNvPr>
            <p:cNvSpPr/>
            <p:nvPr/>
          </p:nvSpPr>
          <p:spPr>
            <a:xfrm>
              <a:off x="1430036" y="2643649"/>
              <a:ext cx="369097" cy="668523"/>
            </a:xfrm>
            <a:custGeom>
              <a:avLst/>
              <a:gdLst>
                <a:gd name="connsiteX0" fmla="*/ 255063 w 369097"/>
                <a:gd name="connsiteY0" fmla="*/ 646936 h 668523"/>
                <a:gd name="connsiteX1" fmla="*/ 239823 w 369097"/>
                <a:gd name="connsiteY1" fmla="*/ 646936 h 668523"/>
                <a:gd name="connsiteX2" fmla="*/ 174990 w 369097"/>
                <a:gd name="connsiteY2" fmla="*/ 648143 h 668523"/>
                <a:gd name="connsiteX3" fmla="*/ 133905 w 369097"/>
                <a:gd name="connsiteY3" fmla="*/ 638236 h 668523"/>
                <a:gd name="connsiteX4" fmla="*/ 147050 w 369097"/>
                <a:gd name="connsiteY4" fmla="*/ 582674 h 668523"/>
                <a:gd name="connsiteX5" fmla="*/ 180705 w 369097"/>
                <a:gd name="connsiteY5" fmla="*/ 549590 h 668523"/>
                <a:gd name="connsiteX6" fmla="*/ 186864 w 369097"/>
                <a:gd name="connsiteY6" fmla="*/ 516570 h 668523"/>
                <a:gd name="connsiteX7" fmla="*/ 157273 w 369097"/>
                <a:gd name="connsiteY7" fmla="*/ 505140 h 668523"/>
                <a:gd name="connsiteX8" fmla="*/ 117522 w 369097"/>
                <a:gd name="connsiteY8" fmla="*/ 471485 h 668523"/>
                <a:gd name="connsiteX9" fmla="*/ 91678 w 369097"/>
                <a:gd name="connsiteY9" fmla="*/ 386585 h 668523"/>
                <a:gd name="connsiteX10" fmla="*/ 63738 w 369097"/>
                <a:gd name="connsiteY10" fmla="*/ 369821 h 668523"/>
                <a:gd name="connsiteX11" fmla="*/ 11477 w 369097"/>
                <a:gd name="connsiteY11" fmla="*/ 238883 h 668523"/>
                <a:gd name="connsiteX12" fmla="*/ 63992 w 369097"/>
                <a:gd name="connsiteY12" fmla="*/ 109660 h 668523"/>
                <a:gd name="connsiteX13" fmla="*/ 58086 w 369097"/>
                <a:gd name="connsiteY13" fmla="*/ 97404 h 668523"/>
                <a:gd name="connsiteX14" fmla="*/ 64563 w 369097"/>
                <a:gd name="connsiteY14" fmla="*/ 503 h 668523"/>
                <a:gd name="connsiteX15" fmla="*/ 163560 w 369097"/>
                <a:gd name="connsiteY15" fmla="*/ 41524 h 668523"/>
                <a:gd name="connsiteX16" fmla="*/ 178863 w 369097"/>
                <a:gd name="connsiteY16" fmla="*/ 65972 h 668523"/>
                <a:gd name="connsiteX17" fmla="*/ 215693 w 369097"/>
                <a:gd name="connsiteY17" fmla="*/ 154428 h 668523"/>
                <a:gd name="connsiteX18" fmla="*/ 219249 w 369097"/>
                <a:gd name="connsiteY18" fmla="*/ 180907 h 668523"/>
                <a:gd name="connsiteX19" fmla="*/ 249729 w 369097"/>
                <a:gd name="connsiteY19" fmla="*/ 336419 h 668523"/>
                <a:gd name="connsiteX20" fmla="*/ 294624 w 369097"/>
                <a:gd name="connsiteY20" fmla="*/ 438528 h 668523"/>
                <a:gd name="connsiteX21" fmla="*/ 331390 w 369097"/>
                <a:gd name="connsiteY21" fmla="*/ 499679 h 668523"/>
                <a:gd name="connsiteX22" fmla="*/ 366569 w 369097"/>
                <a:gd name="connsiteY22" fmla="*/ 606677 h 668523"/>
                <a:gd name="connsiteX23" fmla="*/ 310689 w 369097"/>
                <a:gd name="connsiteY23" fmla="*/ 667383 h 668523"/>
                <a:gd name="connsiteX24" fmla="*/ 255190 w 369097"/>
                <a:gd name="connsiteY24" fmla="*/ 647000 h 66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9097" h="668523">
                  <a:moveTo>
                    <a:pt x="255063" y="646936"/>
                  </a:moveTo>
                  <a:cubicBezTo>
                    <a:pt x="249983" y="646936"/>
                    <a:pt x="244903" y="646936"/>
                    <a:pt x="239823" y="646936"/>
                  </a:cubicBezTo>
                  <a:cubicBezTo>
                    <a:pt x="218043" y="625282"/>
                    <a:pt x="196897" y="651889"/>
                    <a:pt x="174990" y="648143"/>
                  </a:cubicBezTo>
                  <a:cubicBezTo>
                    <a:pt x="160893" y="645729"/>
                    <a:pt x="142541" y="657413"/>
                    <a:pt x="133905" y="638236"/>
                  </a:cubicBezTo>
                  <a:cubicBezTo>
                    <a:pt x="124634" y="617599"/>
                    <a:pt x="133080" y="598231"/>
                    <a:pt x="147050" y="582674"/>
                  </a:cubicBezTo>
                  <a:cubicBezTo>
                    <a:pt x="157591" y="570989"/>
                    <a:pt x="169910" y="561020"/>
                    <a:pt x="180705" y="549590"/>
                  </a:cubicBezTo>
                  <a:cubicBezTo>
                    <a:pt x="189404" y="540446"/>
                    <a:pt x="194167" y="529270"/>
                    <a:pt x="186864" y="516570"/>
                  </a:cubicBezTo>
                  <a:cubicBezTo>
                    <a:pt x="180006" y="504632"/>
                    <a:pt x="168894" y="499806"/>
                    <a:pt x="157273" y="505140"/>
                  </a:cubicBezTo>
                  <a:cubicBezTo>
                    <a:pt x="123936" y="520316"/>
                    <a:pt x="117078" y="502219"/>
                    <a:pt x="117522" y="471485"/>
                  </a:cubicBezTo>
                  <a:cubicBezTo>
                    <a:pt x="117967" y="440306"/>
                    <a:pt x="100123" y="414969"/>
                    <a:pt x="91678" y="386585"/>
                  </a:cubicBezTo>
                  <a:cubicBezTo>
                    <a:pt x="87677" y="373250"/>
                    <a:pt x="75803" y="371154"/>
                    <a:pt x="63738" y="369821"/>
                  </a:cubicBezTo>
                  <a:cubicBezTo>
                    <a:pt x="8937" y="363661"/>
                    <a:pt x="-16526" y="290763"/>
                    <a:pt x="11477" y="238883"/>
                  </a:cubicBezTo>
                  <a:cubicBezTo>
                    <a:pt x="33194" y="198687"/>
                    <a:pt x="40941" y="150300"/>
                    <a:pt x="63992" y="109660"/>
                  </a:cubicBezTo>
                  <a:cubicBezTo>
                    <a:pt x="67230" y="103945"/>
                    <a:pt x="62658" y="101214"/>
                    <a:pt x="58086" y="97404"/>
                  </a:cubicBezTo>
                  <a:cubicBezTo>
                    <a:pt x="21701" y="67178"/>
                    <a:pt x="24685" y="25649"/>
                    <a:pt x="64563" y="503"/>
                  </a:cubicBezTo>
                  <a:cubicBezTo>
                    <a:pt x="103933" y="-3498"/>
                    <a:pt x="134477" y="16949"/>
                    <a:pt x="163560" y="41524"/>
                  </a:cubicBezTo>
                  <a:cubicBezTo>
                    <a:pt x="168640" y="49715"/>
                    <a:pt x="173720" y="57843"/>
                    <a:pt x="178863" y="65972"/>
                  </a:cubicBezTo>
                  <a:cubicBezTo>
                    <a:pt x="188896" y="96452"/>
                    <a:pt x="183943" y="133663"/>
                    <a:pt x="215693" y="154428"/>
                  </a:cubicBezTo>
                  <a:cubicBezTo>
                    <a:pt x="223250" y="159444"/>
                    <a:pt x="223059" y="171827"/>
                    <a:pt x="219249" y="180907"/>
                  </a:cubicBezTo>
                  <a:cubicBezTo>
                    <a:pt x="193849" y="240851"/>
                    <a:pt x="219122" y="289556"/>
                    <a:pt x="249729" y="336419"/>
                  </a:cubicBezTo>
                  <a:cubicBezTo>
                    <a:pt x="270176" y="367725"/>
                    <a:pt x="272716" y="407286"/>
                    <a:pt x="294624" y="438528"/>
                  </a:cubicBezTo>
                  <a:cubicBezTo>
                    <a:pt x="307895" y="457578"/>
                    <a:pt x="317611" y="480248"/>
                    <a:pt x="331390" y="499679"/>
                  </a:cubicBezTo>
                  <a:cubicBezTo>
                    <a:pt x="350694" y="532445"/>
                    <a:pt x="355901" y="570736"/>
                    <a:pt x="366569" y="606677"/>
                  </a:cubicBezTo>
                  <a:cubicBezTo>
                    <a:pt x="378253" y="646047"/>
                    <a:pt x="347710" y="674686"/>
                    <a:pt x="310689" y="667383"/>
                  </a:cubicBezTo>
                  <a:cubicBezTo>
                    <a:pt x="290687" y="663382"/>
                    <a:pt x="275002" y="649413"/>
                    <a:pt x="255190" y="6470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: фигура 140">
              <a:extLst>
                <a:ext uri="{FF2B5EF4-FFF2-40B4-BE49-F238E27FC236}">
                  <a16:creationId xmlns="" xmlns:a16="http://schemas.microsoft.com/office/drawing/2014/main" id="{DC61306C-0EB5-4FF7-BC96-5C62B1997282}"/>
                </a:ext>
              </a:extLst>
            </p:cNvPr>
            <p:cNvSpPr/>
            <p:nvPr/>
          </p:nvSpPr>
          <p:spPr>
            <a:xfrm>
              <a:off x="706759" y="2530336"/>
              <a:ext cx="482396" cy="583013"/>
            </a:xfrm>
            <a:custGeom>
              <a:avLst/>
              <a:gdLst>
                <a:gd name="connsiteX0" fmla="*/ 452624 w 482396"/>
                <a:gd name="connsiteY0" fmla="*/ 481991 h 583013"/>
                <a:gd name="connsiteX1" fmla="*/ 373630 w 482396"/>
                <a:gd name="connsiteY1" fmla="*/ 377660 h 583013"/>
                <a:gd name="connsiteX2" fmla="*/ 321878 w 482396"/>
                <a:gd name="connsiteY2" fmla="*/ 327685 h 583013"/>
                <a:gd name="connsiteX3" fmla="*/ 285619 w 482396"/>
                <a:gd name="connsiteY3" fmla="*/ 314414 h 583013"/>
                <a:gd name="connsiteX4" fmla="*/ 257615 w 482396"/>
                <a:gd name="connsiteY4" fmla="*/ 307810 h 583013"/>
                <a:gd name="connsiteX5" fmla="*/ 268792 w 482396"/>
                <a:gd name="connsiteY5" fmla="*/ 283426 h 583013"/>
                <a:gd name="connsiteX6" fmla="*/ 259203 w 482396"/>
                <a:gd name="connsiteY6" fmla="*/ 236816 h 583013"/>
                <a:gd name="connsiteX7" fmla="*/ 198687 w 482396"/>
                <a:gd name="connsiteY7" fmla="*/ 175666 h 583013"/>
                <a:gd name="connsiteX8" fmla="*/ 167128 w 482396"/>
                <a:gd name="connsiteY8" fmla="*/ 183667 h 583013"/>
                <a:gd name="connsiteX9" fmla="*/ 161350 w 482396"/>
                <a:gd name="connsiteY9" fmla="*/ 223926 h 583013"/>
                <a:gd name="connsiteX10" fmla="*/ 116137 w 482396"/>
                <a:gd name="connsiteY10" fmla="*/ 272250 h 583013"/>
                <a:gd name="connsiteX11" fmla="*/ 73910 w 482396"/>
                <a:gd name="connsiteY11" fmla="*/ 307492 h 583013"/>
                <a:gd name="connsiteX12" fmla="*/ 127695 w 482396"/>
                <a:gd name="connsiteY12" fmla="*/ 321970 h 583013"/>
                <a:gd name="connsiteX13" fmla="*/ 187321 w 482396"/>
                <a:gd name="connsiteY13" fmla="*/ 267551 h 583013"/>
                <a:gd name="connsiteX14" fmla="*/ 215896 w 482396"/>
                <a:gd name="connsiteY14" fmla="*/ 247167 h 583013"/>
                <a:gd name="connsiteX15" fmla="*/ 220468 w 482396"/>
                <a:gd name="connsiteY15" fmla="*/ 283807 h 583013"/>
                <a:gd name="connsiteX16" fmla="*/ 235645 w 482396"/>
                <a:gd name="connsiteY16" fmla="*/ 367563 h 583013"/>
                <a:gd name="connsiteX17" fmla="*/ 244725 w 482396"/>
                <a:gd name="connsiteY17" fmla="*/ 384963 h 583013"/>
                <a:gd name="connsiteX18" fmla="*/ 293556 w 482396"/>
                <a:gd name="connsiteY18" fmla="*/ 541999 h 583013"/>
                <a:gd name="connsiteX19" fmla="*/ 288223 w 482396"/>
                <a:gd name="connsiteY19" fmla="*/ 579337 h 583013"/>
                <a:gd name="connsiteX20" fmla="*/ 258060 w 482396"/>
                <a:gd name="connsiteY20" fmla="*/ 564986 h 583013"/>
                <a:gd name="connsiteX21" fmla="*/ 203069 w 482396"/>
                <a:gd name="connsiteY21" fmla="*/ 468973 h 583013"/>
                <a:gd name="connsiteX22" fmla="*/ 168271 w 482396"/>
                <a:gd name="connsiteY22" fmla="*/ 454876 h 583013"/>
                <a:gd name="connsiteX23" fmla="*/ 110423 w 482396"/>
                <a:gd name="connsiteY23" fmla="*/ 451574 h 583013"/>
                <a:gd name="connsiteX24" fmla="*/ 95246 w 482396"/>
                <a:gd name="connsiteY24" fmla="*/ 429540 h 583013"/>
                <a:gd name="connsiteX25" fmla="*/ 115566 w 482396"/>
                <a:gd name="connsiteY25" fmla="*/ 416649 h 583013"/>
                <a:gd name="connsiteX26" fmla="*/ 138236 w 482396"/>
                <a:gd name="connsiteY26" fmla="*/ 406807 h 583013"/>
                <a:gd name="connsiteX27" fmla="*/ 118741 w 482396"/>
                <a:gd name="connsiteY27" fmla="*/ 386106 h 583013"/>
                <a:gd name="connsiteX28" fmla="*/ 34095 w 482396"/>
                <a:gd name="connsiteY28" fmla="*/ 318097 h 583013"/>
                <a:gd name="connsiteX29" fmla="*/ 27491 w 482396"/>
                <a:gd name="connsiteY29" fmla="*/ 288760 h 583013"/>
                <a:gd name="connsiteX30" fmla="*/ 21395 w 482396"/>
                <a:gd name="connsiteY30" fmla="*/ 267297 h 583013"/>
                <a:gd name="connsiteX31" fmla="*/ 16570 w 482396"/>
                <a:gd name="connsiteY31" fmla="*/ 181635 h 583013"/>
                <a:gd name="connsiteX32" fmla="*/ 21459 w 482396"/>
                <a:gd name="connsiteY32" fmla="*/ 94830 h 583013"/>
                <a:gd name="connsiteX33" fmla="*/ 14855 w 482396"/>
                <a:gd name="connsiteY33" fmla="*/ 40855 h 583013"/>
                <a:gd name="connsiteX34" fmla="*/ 55304 w 482396"/>
                <a:gd name="connsiteY34" fmla="*/ 35838 h 583013"/>
                <a:gd name="connsiteX35" fmla="*/ 89086 w 482396"/>
                <a:gd name="connsiteY35" fmla="*/ 24853 h 583013"/>
                <a:gd name="connsiteX36" fmla="*/ 153095 w 482396"/>
                <a:gd name="connsiteY36" fmla="*/ 25043 h 583013"/>
                <a:gd name="connsiteX37" fmla="*/ 231581 w 482396"/>
                <a:gd name="connsiteY37" fmla="*/ 137438 h 583013"/>
                <a:gd name="connsiteX38" fmla="*/ 265236 w 482396"/>
                <a:gd name="connsiteY38" fmla="*/ 161569 h 583013"/>
                <a:gd name="connsiteX39" fmla="*/ 376805 w 482396"/>
                <a:gd name="connsiteY39" fmla="*/ 281648 h 583013"/>
                <a:gd name="connsiteX40" fmla="*/ 461959 w 482396"/>
                <a:gd name="connsiteY40" fmla="*/ 386804 h 583013"/>
                <a:gd name="connsiteX41" fmla="*/ 452497 w 482396"/>
                <a:gd name="connsiteY41" fmla="*/ 482118 h 583013"/>
                <a:gd name="connsiteX42" fmla="*/ 452497 w 482396"/>
                <a:gd name="connsiteY42" fmla="*/ 482118 h 58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2396" h="583013">
                  <a:moveTo>
                    <a:pt x="452624" y="481991"/>
                  </a:moveTo>
                  <a:cubicBezTo>
                    <a:pt x="437892" y="437287"/>
                    <a:pt x="426462" y="391821"/>
                    <a:pt x="373630" y="377660"/>
                  </a:cubicBezTo>
                  <a:cubicBezTo>
                    <a:pt x="351850" y="371818"/>
                    <a:pt x="329625" y="355943"/>
                    <a:pt x="321878" y="327685"/>
                  </a:cubicBezTo>
                  <a:cubicBezTo>
                    <a:pt x="315718" y="305524"/>
                    <a:pt x="301748" y="307810"/>
                    <a:pt x="285619" y="314414"/>
                  </a:cubicBezTo>
                  <a:cubicBezTo>
                    <a:pt x="275713" y="318478"/>
                    <a:pt x="264156" y="317271"/>
                    <a:pt x="257615" y="307810"/>
                  </a:cubicBezTo>
                  <a:cubicBezTo>
                    <a:pt x="247900" y="293903"/>
                    <a:pt x="261934" y="290474"/>
                    <a:pt x="268792" y="283426"/>
                  </a:cubicBezTo>
                  <a:cubicBezTo>
                    <a:pt x="288731" y="262979"/>
                    <a:pt x="272348" y="247104"/>
                    <a:pt x="259203" y="236816"/>
                  </a:cubicBezTo>
                  <a:cubicBezTo>
                    <a:pt x="236406" y="218973"/>
                    <a:pt x="215959" y="199415"/>
                    <a:pt x="198687" y="175666"/>
                  </a:cubicBezTo>
                  <a:cubicBezTo>
                    <a:pt x="183511" y="154837"/>
                    <a:pt x="172779" y="163474"/>
                    <a:pt x="167128" y="183667"/>
                  </a:cubicBezTo>
                  <a:cubicBezTo>
                    <a:pt x="163509" y="196557"/>
                    <a:pt x="163572" y="210527"/>
                    <a:pt x="161350" y="223926"/>
                  </a:cubicBezTo>
                  <a:cubicBezTo>
                    <a:pt x="156841" y="251168"/>
                    <a:pt x="149094" y="272440"/>
                    <a:pt x="116137" y="272250"/>
                  </a:cubicBezTo>
                  <a:cubicBezTo>
                    <a:pt x="96389" y="272123"/>
                    <a:pt x="69211" y="286283"/>
                    <a:pt x="73910" y="307492"/>
                  </a:cubicBezTo>
                  <a:cubicBezTo>
                    <a:pt x="78101" y="326606"/>
                    <a:pt x="108009" y="327177"/>
                    <a:pt x="127695" y="321970"/>
                  </a:cubicBezTo>
                  <a:cubicBezTo>
                    <a:pt x="155126" y="314731"/>
                    <a:pt x="170620" y="289903"/>
                    <a:pt x="187321" y="267551"/>
                  </a:cubicBezTo>
                  <a:cubicBezTo>
                    <a:pt x="194814" y="257581"/>
                    <a:pt x="201228" y="239547"/>
                    <a:pt x="215896" y="247167"/>
                  </a:cubicBezTo>
                  <a:cubicBezTo>
                    <a:pt x="229295" y="254152"/>
                    <a:pt x="226754" y="274028"/>
                    <a:pt x="220468" y="283807"/>
                  </a:cubicBezTo>
                  <a:cubicBezTo>
                    <a:pt x="198116" y="318732"/>
                    <a:pt x="208911" y="343878"/>
                    <a:pt x="235645" y="367563"/>
                  </a:cubicBezTo>
                  <a:cubicBezTo>
                    <a:pt x="240153" y="371628"/>
                    <a:pt x="245233" y="379502"/>
                    <a:pt x="244725" y="384963"/>
                  </a:cubicBezTo>
                  <a:cubicBezTo>
                    <a:pt x="238565" y="445542"/>
                    <a:pt x="277809" y="489548"/>
                    <a:pt x="293556" y="541999"/>
                  </a:cubicBezTo>
                  <a:cubicBezTo>
                    <a:pt x="297620" y="555588"/>
                    <a:pt x="300668" y="570066"/>
                    <a:pt x="288223" y="579337"/>
                  </a:cubicBezTo>
                  <a:cubicBezTo>
                    <a:pt x="272475" y="591148"/>
                    <a:pt x="267966" y="571273"/>
                    <a:pt x="258060" y="564986"/>
                  </a:cubicBezTo>
                  <a:cubicBezTo>
                    <a:pt x="223579" y="543078"/>
                    <a:pt x="205800" y="512090"/>
                    <a:pt x="203069" y="468973"/>
                  </a:cubicBezTo>
                  <a:cubicBezTo>
                    <a:pt x="201418" y="442240"/>
                    <a:pt x="182114" y="450812"/>
                    <a:pt x="168271" y="454876"/>
                  </a:cubicBezTo>
                  <a:cubicBezTo>
                    <a:pt x="148332" y="460782"/>
                    <a:pt x="129028" y="467640"/>
                    <a:pt x="110423" y="451574"/>
                  </a:cubicBezTo>
                  <a:cubicBezTo>
                    <a:pt x="103564" y="445605"/>
                    <a:pt x="94674" y="440144"/>
                    <a:pt x="95246" y="429540"/>
                  </a:cubicBezTo>
                  <a:cubicBezTo>
                    <a:pt x="96008" y="416268"/>
                    <a:pt x="107184" y="418237"/>
                    <a:pt x="115566" y="416649"/>
                  </a:cubicBezTo>
                  <a:cubicBezTo>
                    <a:pt x="123884" y="415062"/>
                    <a:pt x="136076" y="418681"/>
                    <a:pt x="138236" y="406807"/>
                  </a:cubicBezTo>
                  <a:cubicBezTo>
                    <a:pt x="140775" y="392710"/>
                    <a:pt x="127504" y="390360"/>
                    <a:pt x="118741" y="386106"/>
                  </a:cubicBezTo>
                  <a:cubicBezTo>
                    <a:pt x="85848" y="370104"/>
                    <a:pt x="63115" y="339623"/>
                    <a:pt x="34095" y="318097"/>
                  </a:cubicBezTo>
                  <a:cubicBezTo>
                    <a:pt x="24062" y="310667"/>
                    <a:pt x="24380" y="300063"/>
                    <a:pt x="27491" y="288760"/>
                  </a:cubicBezTo>
                  <a:cubicBezTo>
                    <a:pt x="29777" y="280378"/>
                    <a:pt x="28507" y="273520"/>
                    <a:pt x="21395" y="267297"/>
                  </a:cubicBezTo>
                  <a:cubicBezTo>
                    <a:pt x="-4957" y="244310"/>
                    <a:pt x="-7434" y="212686"/>
                    <a:pt x="16570" y="181635"/>
                  </a:cubicBezTo>
                  <a:cubicBezTo>
                    <a:pt x="38541" y="153123"/>
                    <a:pt x="47113" y="126262"/>
                    <a:pt x="21459" y="94830"/>
                  </a:cubicBezTo>
                  <a:cubicBezTo>
                    <a:pt x="8822" y="79336"/>
                    <a:pt x="6981" y="59206"/>
                    <a:pt x="14855" y="40855"/>
                  </a:cubicBezTo>
                  <a:cubicBezTo>
                    <a:pt x="24697" y="17994"/>
                    <a:pt x="41779" y="38568"/>
                    <a:pt x="55304" y="35838"/>
                  </a:cubicBezTo>
                  <a:cubicBezTo>
                    <a:pt x="66925" y="33488"/>
                    <a:pt x="80895" y="41362"/>
                    <a:pt x="89086" y="24853"/>
                  </a:cubicBezTo>
                  <a:cubicBezTo>
                    <a:pt x="104707" y="-6517"/>
                    <a:pt x="138489" y="-10073"/>
                    <a:pt x="153095" y="25043"/>
                  </a:cubicBezTo>
                  <a:cubicBezTo>
                    <a:pt x="171764" y="70001"/>
                    <a:pt x="226246" y="82638"/>
                    <a:pt x="231581" y="137438"/>
                  </a:cubicBezTo>
                  <a:cubicBezTo>
                    <a:pt x="232978" y="152044"/>
                    <a:pt x="253615" y="153695"/>
                    <a:pt x="265236" y="161569"/>
                  </a:cubicBezTo>
                  <a:cubicBezTo>
                    <a:pt x="311019" y="192557"/>
                    <a:pt x="352357" y="235038"/>
                    <a:pt x="376805" y="281648"/>
                  </a:cubicBezTo>
                  <a:cubicBezTo>
                    <a:pt x="399856" y="325653"/>
                    <a:pt x="411920" y="365532"/>
                    <a:pt x="461959" y="386804"/>
                  </a:cubicBezTo>
                  <a:cubicBezTo>
                    <a:pt x="494407" y="400647"/>
                    <a:pt x="485962" y="450686"/>
                    <a:pt x="452497" y="482118"/>
                  </a:cubicBezTo>
                  <a:lnTo>
                    <a:pt x="452497" y="482118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: фигура 141">
              <a:extLst>
                <a:ext uri="{FF2B5EF4-FFF2-40B4-BE49-F238E27FC236}">
                  <a16:creationId xmlns="" xmlns:a16="http://schemas.microsoft.com/office/drawing/2014/main" id="{0F9F82CF-2348-4A03-B596-7D8592825F8E}"/>
                </a:ext>
              </a:extLst>
            </p:cNvPr>
            <p:cNvSpPr/>
            <p:nvPr/>
          </p:nvSpPr>
          <p:spPr>
            <a:xfrm>
              <a:off x="1479407" y="3486858"/>
              <a:ext cx="639359" cy="900205"/>
            </a:xfrm>
            <a:custGeom>
              <a:avLst/>
              <a:gdLst>
                <a:gd name="connsiteX0" fmla="*/ 91456 w 639359"/>
                <a:gd name="connsiteY0" fmla="*/ 133 h 900205"/>
                <a:gd name="connsiteX1" fmla="*/ 167656 w 639359"/>
                <a:gd name="connsiteY1" fmla="*/ 41028 h 900205"/>
                <a:gd name="connsiteX2" fmla="*/ 250015 w 639359"/>
                <a:gd name="connsiteY2" fmla="*/ 54871 h 900205"/>
                <a:gd name="connsiteX3" fmla="*/ 287353 w 639359"/>
                <a:gd name="connsiteY3" fmla="*/ 71381 h 900205"/>
                <a:gd name="connsiteX4" fmla="*/ 326088 w 639359"/>
                <a:gd name="connsiteY4" fmla="*/ 108528 h 900205"/>
                <a:gd name="connsiteX5" fmla="*/ 350599 w 639359"/>
                <a:gd name="connsiteY5" fmla="*/ 170695 h 900205"/>
                <a:gd name="connsiteX6" fmla="*/ 350599 w 639359"/>
                <a:gd name="connsiteY6" fmla="*/ 221051 h 900205"/>
                <a:gd name="connsiteX7" fmla="*/ 335423 w 639359"/>
                <a:gd name="connsiteY7" fmla="*/ 294711 h 900205"/>
                <a:gd name="connsiteX8" fmla="*/ 370983 w 639359"/>
                <a:gd name="connsiteY8" fmla="*/ 327541 h 900205"/>
                <a:gd name="connsiteX9" fmla="*/ 449850 w 639359"/>
                <a:gd name="connsiteY9" fmla="*/ 366403 h 900205"/>
                <a:gd name="connsiteX10" fmla="*/ 516271 w 639359"/>
                <a:gd name="connsiteY10" fmla="*/ 390406 h 900205"/>
                <a:gd name="connsiteX11" fmla="*/ 607139 w 639359"/>
                <a:gd name="connsiteY11" fmla="*/ 444826 h 900205"/>
                <a:gd name="connsiteX12" fmla="*/ 606504 w 639359"/>
                <a:gd name="connsiteY12" fmla="*/ 498420 h 900205"/>
                <a:gd name="connsiteX13" fmla="*/ 578374 w 639359"/>
                <a:gd name="connsiteY13" fmla="*/ 533409 h 900205"/>
                <a:gd name="connsiteX14" fmla="*/ 586820 w 639359"/>
                <a:gd name="connsiteY14" fmla="*/ 625548 h 900205"/>
                <a:gd name="connsiteX15" fmla="*/ 606695 w 639359"/>
                <a:gd name="connsiteY15" fmla="*/ 706955 h 900205"/>
                <a:gd name="connsiteX16" fmla="*/ 638889 w 639359"/>
                <a:gd name="connsiteY16" fmla="*/ 844370 h 900205"/>
                <a:gd name="connsiteX17" fmla="*/ 638064 w 639359"/>
                <a:gd name="connsiteY17" fmla="*/ 857959 h 900205"/>
                <a:gd name="connsiteX18" fmla="*/ 561610 w 639359"/>
                <a:gd name="connsiteY18" fmla="*/ 883486 h 900205"/>
                <a:gd name="connsiteX19" fmla="*/ 512143 w 639359"/>
                <a:gd name="connsiteY19" fmla="*/ 845068 h 900205"/>
                <a:gd name="connsiteX20" fmla="*/ 492077 w 639359"/>
                <a:gd name="connsiteY20" fmla="*/ 810715 h 900205"/>
                <a:gd name="connsiteX21" fmla="*/ 488839 w 639359"/>
                <a:gd name="connsiteY21" fmla="*/ 779473 h 900205"/>
                <a:gd name="connsiteX22" fmla="*/ 493982 w 639359"/>
                <a:gd name="connsiteY22" fmla="*/ 733117 h 900205"/>
                <a:gd name="connsiteX23" fmla="*/ 494998 w 639359"/>
                <a:gd name="connsiteY23" fmla="*/ 662569 h 900205"/>
                <a:gd name="connsiteX24" fmla="*/ 446421 w 639359"/>
                <a:gd name="connsiteY24" fmla="*/ 528710 h 900205"/>
                <a:gd name="connsiteX25" fmla="*/ 421529 w 639359"/>
                <a:gd name="connsiteY25" fmla="*/ 530678 h 900205"/>
                <a:gd name="connsiteX26" fmla="*/ 339423 w 639359"/>
                <a:gd name="connsiteY26" fmla="*/ 488578 h 900205"/>
                <a:gd name="connsiteX27" fmla="*/ 307229 w 639359"/>
                <a:gd name="connsiteY27" fmla="*/ 377198 h 900205"/>
                <a:gd name="connsiteX28" fmla="*/ 274971 w 639359"/>
                <a:gd name="connsiteY28" fmla="*/ 319731 h 900205"/>
                <a:gd name="connsiteX29" fmla="*/ 257254 w 639359"/>
                <a:gd name="connsiteY29" fmla="*/ 287663 h 900205"/>
                <a:gd name="connsiteX30" fmla="*/ 217440 w 639359"/>
                <a:gd name="connsiteY30" fmla="*/ 231719 h 900205"/>
                <a:gd name="connsiteX31" fmla="*/ 222393 w 639359"/>
                <a:gd name="connsiteY31" fmla="*/ 192095 h 900205"/>
                <a:gd name="connsiteX32" fmla="*/ 153876 w 639359"/>
                <a:gd name="connsiteY32" fmla="*/ 101099 h 900205"/>
                <a:gd name="connsiteX33" fmla="*/ 135969 w 639359"/>
                <a:gd name="connsiteY33" fmla="*/ 116085 h 900205"/>
                <a:gd name="connsiteX34" fmla="*/ 136795 w 639359"/>
                <a:gd name="connsiteY34" fmla="*/ 199588 h 900205"/>
                <a:gd name="connsiteX35" fmla="*/ 105870 w 639359"/>
                <a:gd name="connsiteY35" fmla="*/ 259278 h 900205"/>
                <a:gd name="connsiteX36" fmla="*/ 15129 w 639359"/>
                <a:gd name="connsiteY36" fmla="*/ 255976 h 900205"/>
                <a:gd name="connsiteX37" fmla="*/ 143 w 639359"/>
                <a:gd name="connsiteY37" fmla="*/ 228988 h 900205"/>
                <a:gd name="connsiteX38" fmla="*/ 40338 w 639359"/>
                <a:gd name="connsiteY38" fmla="*/ 162694 h 900205"/>
                <a:gd name="connsiteX39" fmla="*/ 88535 w 639359"/>
                <a:gd name="connsiteY39" fmla="*/ 91002 h 900205"/>
                <a:gd name="connsiteX40" fmla="*/ 73803 w 639359"/>
                <a:gd name="connsiteY40" fmla="*/ 47060 h 900205"/>
                <a:gd name="connsiteX41" fmla="*/ 51451 w 639359"/>
                <a:gd name="connsiteY41" fmla="*/ 13342 h 900205"/>
                <a:gd name="connsiteX42" fmla="*/ 91519 w 639359"/>
                <a:gd name="connsiteY42" fmla="*/ 6 h 90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9359" h="900205">
                  <a:moveTo>
                    <a:pt x="91456" y="133"/>
                  </a:moveTo>
                  <a:cubicBezTo>
                    <a:pt x="104727" y="47441"/>
                    <a:pt x="119205" y="55252"/>
                    <a:pt x="167656" y="41028"/>
                  </a:cubicBezTo>
                  <a:cubicBezTo>
                    <a:pt x="197056" y="32455"/>
                    <a:pt x="226393" y="30994"/>
                    <a:pt x="250015" y="54871"/>
                  </a:cubicBezTo>
                  <a:cubicBezTo>
                    <a:pt x="261382" y="66428"/>
                    <a:pt x="273256" y="71635"/>
                    <a:pt x="287353" y="71381"/>
                  </a:cubicBezTo>
                  <a:cubicBezTo>
                    <a:pt x="311610" y="70873"/>
                    <a:pt x="324691" y="85732"/>
                    <a:pt x="326088" y="108528"/>
                  </a:cubicBezTo>
                  <a:cubicBezTo>
                    <a:pt x="327676" y="133420"/>
                    <a:pt x="346726" y="148661"/>
                    <a:pt x="350599" y="170695"/>
                  </a:cubicBezTo>
                  <a:cubicBezTo>
                    <a:pt x="353457" y="186951"/>
                    <a:pt x="363173" y="204414"/>
                    <a:pt x="350599" y="221051"/>
                  </a:cubicBezTo>
                  <a:cubicBezTo>
                    <a:pt x="358156" y="248610"/>
                    <a:pt x="330914" y="267851"/>
                    <a:pt x="335423" y="294711"/>
                  </a:cubicBezTo>
                  <a:cubicBezTo>
                    <a:pt x="348313" y="304363"/>
                    <a:pt x="362537" y="313063"/>
                    <a:pt x="370983" y="327541"/>
                  </a:cubicBezTo>
                  <a:cubicBezTo>
                    <a:pt x="389525" y="359481"/>
                    <a:pt x="408765" y="381707"/>
                    <a:pt x="449850" y="366403"/>
                  </a:cubicBezTo>
                  <a:cubicBezTo>
                    <a:pt x="472900" y="357831"/>
                    <a:pt x="490363" y="389200"/>
                    <a:pt x="516271" y="390406"/>
                  </a:cubicBezTo>
                  <a:cubicBezTo>
                    <a:pt x="553482" y="392121"/>
                    <a:pt x="580851" y="419299"/>
                    <a:pt x="607139" y="444826"/>
                  </a:cubicBezTo>
                  <a:cubicBezTo>
                    <a:pt x="624538" y="461717"/>
                    <a:pt x="621745" y="481275"/>
                    <a:pt x="606504" y="498420"/>
                  </a:cubicBezTo>
                  <a:cubicBezTo>
                    <a:pt x="596535" y="509660"/>
                    <a:pt x="577040" y="513406"/>
                    <a:pt x="578374" y="533409"/>
                  </a:cubicBezTo>
                  <a:cubicBezTo>
                    <a:pt x="580342" y="564270"/>
                    <a:pt x="570881" y="597354"/>
                    <a:pt x="586820" y="625548"/>
                  </a:cubicBezTo>
                  <a:cubicBezTo>
                    <a:pt x="601615" y="651646"/>
                    <a:pt x="601234" y="679523"/>
                    <a:pt x="606695" y="706955"/>
                  </a:cubicBezTo>
                  <a:cubicBezTo>
                    <a:pt x="615776" y="752358"/>
                    <a:pt x="606251" y="805000"/>
                    <a:pt x="638889" y="844370"/>
                  </a:cubicBezTo>
                  <a:cubicBezTo>
                    <a:pt x="639715" y="849005"/>
                    <a:pt x="639461" y="853451"/>
                    <a:pt x="638064" y="857959"/>
                  </a:cubicBezTo>
                  <a:cubicBezTo>
                    <a:pt x="621363" y="903997"/>
                    <a:pt x="597551" y="912252"/>
                    <a:pt x="561610" y="883486"/>
                  </a:cubicBezTo>
                  <a:cubicBezTo>
                    <a:pt x="545290" y="870469"/>
                    <a:pt x="521097" y="869008"/>
                    <a:pt x="512143" y="845068"/>
                  </a:cubicBezTo>
                  <a:cubicBezTo>
                    <a:pt x="507127" y="832559"/>
                    <a:pt x="502047" y="819986"/>
                    <a:pt x="492077" y="810715"/>
                  </a:cubicBezTo>
                  <a:cubicBezTo>
                    <a:pt x="487378" y="800745"/>
                    <a:pt x="487315" y="790204"/>
                    <a:pt x="488839" y="779473"/>
                  </a:cubicBezTo>
                  <a:cubicBezTo>
                    <a:pt x="494490" y="764614"/>
                    <a:pt x="498999" y="751342"/>
                    <a:pt x="493982" y="733117"/>
                  </a:cubicBezTo>
                  <a:cubicBezTo>
                    <a:pt x="487886" y="710892"/>
                    <a:pt x="488140" y="687143"/>
                    <a:pt x="494998" y="662569"/>
                  </a:cubicBezTo>
                  <a:cubicBezTo>
                    <a:pt x="510175" y="608149"/>
                    <a:pt x="490617" y="559952"/>
                    <a:pt x="446421" y="528710"/>
                  </a:cubicBezTo>
                  <a:cubicBezTo>
                    <a:pt x="436959" y="522042"/>
                    <a:pt x="429593" y="527567"/>
                    <a:pt x="421529" y="530678"/>
                  </a:cubicBezTo>
                  <a:cubicBezTo>
                    <a:pt x="384254" y="545157"/>
                    <a:pt x="348440" y="529663"/>
                    <a:pt x="339423" y="488578"/>
                  </a:cubicBezTo>
                  <a:cubicBezTo>
                    <a:pt x="331105" y="450541"/>
                    <a:pt x="307927" y="418346"/>
                    <a:pt x="307229" y="377198"/>
                  </a:cubicBezTo>
                  <a:cubicBezTo>
                    <a:pt x="306848" y="354338"/>
                    <a:pt x="277828" y="344369"/>
                    <a:pt x="274971" y="319731"/>
                  </a:cubicBezTo>
                  <a:cubicBezTo>
                    <a:pt x="275733" y="304808"/>
                    <a:pt x="262017" y="299093"/>
                    <a:pt x="257254" y="287663"/>
                  </a:cubicBezTo>
                  <a:cubicBezTo>
                    <a:pt x="254651" y="260231"/>
                    <a:pt x="220361" y="258834"/>
                    <a:pt x="217440" y="231719"/>
                  </a:cubicBezTo>
                  <a:cubicBezTo>
                    <a:pt x="215852" y="218003"/>
                    <a:pt x="220678" y="205303"/>
                    <a:pt x="222393" y="192095"/>
                  </a:cubicBezTo>
                  <a:cubicBezTo>
                    <a:pt x="225250" y="169743"/>
                    <a:pt x="174768" y="103321"/>
                    <a:pt x="153876" y="101099"/>
                  </a:cubicBezTo>
                  <a:cubicBezTo>
                    <a:pt x="144288" y="100083"/>
                    <a:pt x="136287" y="104020"/>
                    <a:pt x="135969" y="116085"/>
                  </a:cubicBezTo>
                  <a:cubicBezTo>
                    <a:pt x="135144" y="143771"/>
                    <a:pt x="120285" y="170378"/>
                    <a:pt x="136795" y="199588"/>
                  </a:cubicBezTo>
                  <a:cubicBezTo>
                    <a:pt x="152606" y="227592"/>
                    <a:pt x="135525" y="262072"/>
                    <a:pt x="105870" y="259278"/>
                  </a:cubicBezTo>
                  <a:cubicBezTo>
                    <a:pt x="75517" y="256421"/>
                    <a:pt x="44910" y="267597"/>
                    <a:pt x="15129" y="255976"/>
                  </a:cubicBezTo>
                  <a:cubicBezTo>
                    <a:pt x="4778" y="250388"/>
                    <a:pt x="-1000" y="241879"/>
                    <a:pt x="143" y="228988"/>
                  </a:cubicBezTo>
                  <a:cubicBezTo>
                    <a:pt x="3064" y="199715"/>
                    <a:pt x="23066" y="180093"/>
                    <a:pt x="40338" y="162694"/>
                  </a:cubicBezTo>
                  <a:cubicBezTo>
                    <a:pt x="61230" y="141612"/>
                    <a:pt x="69358" y="112783"/>
                    <a:pt x="88535" y="91002"/>
                  </a:cubicBezTo>
                  <a:cubicBezTo>
                    <a:pt x="103711" y="73667"/>
                    <a:pt x="83074" y="60268"/>
                    <a:pt x="73803" y="47060"/>
                  </a:cubicBezTo>
                  <a:cubicBezTo>
                    <a:pt x="65992" y="35821"/>
                    <a:pt x="45545" y="31058"/>
                    <a:pt x="51451" y="13342"/>
                  </a:cubicBezTo>
                  <a:cubicBezTo>
                    <a:pt x="57864" y="-5836"/>
                    <a:pt x="77232" y="1911"/>
                    <a:pt x="91519" y="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: фигура 142">
              <a:extLst>
                <a:ext uri="{FF2B5EF4-FFF2-40B4-BE49-F238E27FC236}">
                  <a16:creationId xmlns="" xmlns:a16="http://schemas.microsoft.com/office/drawing/2014/main" id="{EB1999FB-D316-4CB5-BB34-F08963A27342}"/>
                </a:ext>
              </a:extLst>
            </p:cNvPr>
            <p:cNvSpPr/>
            <p:nvPr/>
          </p:nvSpPr>
          <p:spPr>
            <a:xfrm>
              <a:off x="1540128" y="1380141"/>
              <a:ext cx="742708" cy="922658"/>
            </a:xfrm>
            <a:custGeom>
              <a:avLst/>
              <a:gdLst>
                <a:gd name="connsiteX0" fmla="*/ 0 w 742708"/>
                <a:gd name="connsiteY0" fmla="*/ 740261 h 922658"/>
                <a:gd name="connsiteX1" fmla="*/ 40704 w 742708"/>
                <a:gd name="connsiteY1" fmla="*/ 730800 h 922658"/>
                <a:gd name="connsiteX2" fmla="*/ 96584 w 742708"/>
                <a:gd name="connsiteY2" fmla="*/ 614785 h 922658"/>
                <a:gd name="connsiteX3" fmla="*/ 127127 w 742708"/>
                <a:gd name="connsiteY3" fmla="*/ 486577 h 922658"/>
                <a:gd name="connsiteX4" fmla="*/ 175324 w 742708"/>
                <a:gd name="connsiteY4" fmla="*/ 325795 h 922658"/>
                <a:gd name="connsiteX5" fmla="*/ 181102 w 742708"/>
                <a:gd name="connsiteY5" fmla="*/ 290298 h 922658"/>
                <a:gd name="connsiteX6" fmla="*/ 203835 w 742708"/>
                <a:gd name="connsiteY6" fmla="*/ 249594 h 922658"/>
                <a:gd name="connsiteX7" fmla="*/ 216789 w 742708"/>
                <a:gd name="connsiteY7" fmla="*/ 201207 h 922658"/>
                <a:gd name="connsiteX8" fmla="*/ 136969 w 742708"/>
                <a:gd name="connsiteY8" fmla="*/ 3912 h 922658"/>
                <a:gd name="connsiteX9" fmla="*/ 164782 w 742708"/>
                <a:gd name="connsiteY9" fmla="*/ 14326 h 922658"/>
                <a:gd name="connsiteX10" fmla="*/ 198374 w 742708"/>
                <a:gd name="connsiteY10" fmla="*/ 77826 h 922658"/>
                <a:gd name="connsiteX11" fmla="*/ 250888 w 742708"/>
                <a:gd name="connsiteY11" fmla="*/ 154979 h 922658"/>
                <a:gd name="connsiteX12" fmla="*/ 346266 w 742708"/>
                <a:gd name="connsiteY12" fmla="*/ 292521 h 922658"/>
                <a:gd name="connsiteX13" fmla="*/ 465773 w 742708"/>
                <a:gd name="connsiteY13" fmla="*/ 428348 h 922658"/>
                <a:gd name="connsiteX14" fmla="*/ 537401 w 742708"/>
                <a:gd name="connsiteY14" fmla="*/ 469940 h 922658"/>
                <a:gd name="connsiteX15" fmla="*/ 599440 w 742708"/>
                <a:gd name="connsiteY15" fmla="*/ 499087 h 922658"/>
                <a:gd name="connsiteX16" fmla="*/ 607822 w 742708"/>
                <a:gd name="connsiteY16" fmla="*/ 506644 h 922658"/>
                <a:gd name="connsiteX17" fmla="*/ 658178 w 742708"/>
                <a:gd name="connsiteY17" fmla="*/ 520868 h 922658"/>
                <a:gd name="connsiteX18" fmla="*/ 668846 w 742708"/>
                <a:gd name="connsiteY18" fmla="*/ 524995 h 922658"/>
                <a:gd name="connsiteX19" fmla="*/ 682371 w 742708"/>
                <a:gd name="connsiteY19" fmla="*/ 543664 h 922658"/>
                <a:gd name="connsiteX20" fmla="*/ 730885 w 742708"/>
                <a:gd name="connsiteY20" fmla="*/ 622786 h 922658"/>
                <a:gd name="connsiteX21" fmla="*/ 737934 w 742708"/>
                <a:gd name="connsiteY21" fmla="*/ 665775 h 922658"/>
                <a:gd name="connsiteX22" fmla="*/ 741490 w 742708"/>
                <a:gd name="connsiteY22" fmla="*/ 708955 h 922658"/>
                <a:gd name="connsiteX23" fmla="*/ 742442 w 742708"/>
                <a:gd name="connsiteY23" fmla="*/ 743817 h 922658"/>
                <a:gd name="connsiteX24" fmla="*/ 723202 w 742708"/>
                <a:gd name="connsiteY24" fmla="*/ 911522 h 922658"/>
                <a:gd name="connsiteX25" fmla="*/ 714121 w 742708"/>
                <a:gd name="connsiteY25" fmla="*/ 917681 h 922658"/>
                <a:gd name="connsiteX26" fmla="*/ 676656 w 742708"/>
                <a:gd name="connsiteY26" fmla="*/ 922634 h 922658"/>
                <a:gd name="connsiteX27" fmla="*/ 637921 w 742708"/>
                <a:gd name="connsiteY27" fmla="*/ 881803 h 922658"/>
                <a:gd name="connsiteX28" fmla="*/ 600647 w 742708"/>
                <a:gd name="connsiteY28" fmla="*/ 838941 h 922658"/>
                <a:gd name="connsiteX29" fmla="*/ 551307 w 742708"/>
                <a:gd name="connsiteY29" fmla="*/ 785664 h 922658"/>
                <a:gd name="connsiteX30" fmla="*/ 528066 w 742708"/>
                <a:gd name="connsiteY30" fmla="*/ 692763 h 922658"/>
                <a:gd name="connsiteX31" fmla="*/ 472440 w 742708"/>
                <a:gd name="connsiteY31" fmla="*/ 557571 h 922658"/>
                <a:gd name="connsiteX32" fmla="*/ 466725 w 742708"/>
                <a:gd name="connsiteY32" fmla="*/ 553697 h 922658"/>
                <a:gd name="connsiteX33" fmla="*/ 428752 w 742708"/>
                <a:gd name="connsiteY33" fmla="*/ 556936 h 922658"/>
                <a:gd name="connsiteX34" fmla="*/ 405257 w 742708"/>
                <a:gd name="connsiteY34" fmla="*/ 502643 h 922658"/>
                <a:gd name="connsiteX35" fmla="*/ 339281 w 742708"/>
                <a:gd name="connsiteY35" fmla="*/ 392788 h 922658"/>
                <a:gd name="connsiteX36" fmla="*/ 312738 w 742708"/>
                <a:gd name="connsiteY36" fmla="*/ 359450 h 922658"/>
                <a:gd name="connsiteX37" fmla="*/ 276924 w 742708"/>
                <a:gd name="connsiteY37" fmla="*/ 307697 h 922658"/>
                <a:gd name="connsiteX38" fmla="*/ 251714 w 742708"/>
                <a:gd name="connsiteY38" fmla="*/ 288647 h 922658"/>
                <a:gd name="connsiteX39" fmla="*/ 230378 w 742708"/>
                <a:gd name="connsiteY39" fmla="*/ 325350 h 922658"/>
                <a:gd name="connsiteX40" fmla="*/ 234760 w 742708"/>
                <a:gd name="connsiteY40" fmla="*/ 414759 h 922658"/>
                <a:gd name="connsiteX41" fmla="*/ 229743 w 742708"/>
                <a:gd name="connsiteY41" fmla="*/ 482640 h 922658"/>
                <a:gd name="connsiteX42" fmla="*/ 224917 w 742708"/>
                <a:gd name="connsiteY42" fmla="*/ 522836 h 922658"/>
                <a:gd name="connsiteX43" fmla="*/ 219964 w 742708"/>
                <a:gd name="connsiteY43" fmla="*/ 709019 h 922658"/>
                <a:gd name="connsiteX44" fmla="*/ 200851 w 742708"/>
                <a:gd name="connsiteY44" fmla="*/ 769535 h 922658"/>
                <a:gd name="connsiteX45" fmla="*/ 153797 w 742708"/>
                <a:gd name="connsiteY45" fmla="*/ 806809 h 922658"/>
                <a:gd name="connsiteX46" fmla="*/ 144463 w 742708"/>
                <a:gd name="connsiteY46" fmla="*/ 800650 h 922658"/>
                <a:gd name="connsiteX47" fmla="*/ 137160 w 742708"/>
                <a:gd name="connsiteY47" fmla="*/ 679618 h 922658"/>
                <a:gd name="connsiteX48" fmla="*/ 123825 w 742708"/>
                <a:gd name="connsiteY48" fmla="*/ 768519 h 922658"/>
                <a:gd name="connsiteX49" fmla="*/ 111824 w 742708"/>
                <a:gd name="connsiteY49" fmla="*/ 819129 h 922658"/>
                <a:gd name="connsiteX50" fmla="*/ 45720 w 742708"/>
                <a:gd name="connsiteY50" fmla="*/ 789474 h 922658"/>
                <a:gd name="connsiteX51" fmla="*/ 0 w 742708"/>
                <a:gd name="connsiteY51" fmla="*/ 740325 h 92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2708" h="922658">
                  <a:moveTo>
                    <a:pt x="0" y="740261"/>
                  </a:moveTo>
                  <a:cubicBezTo>
                    <a:pt x="15939" y="748834"/>
                    <a:pt x="30607" y="745532"/>
                    <a:pt x="40704" y="730800"/>
                  </a:cubicBezTo>
                  <a:cubicBezTo>
                    <a:pt x="65024" y="695239"/>
                    <a:pt x="92138" y="657647"/>
                    <a:pt x="96584" y="614785"/>
                  </a:cubicBezTo>
                  <a:cubicBezTo>
                    <a:pt x="101282" y="569636"/>
                    <a:pt x="110363" y="522582"/>
                    <a:pt x="127127" y="486577"/>
                  </a:cubicBezTo>
                  <a:cubicBezTo>
                    <a:pt x="151511" y="434190"/>
                    <a:pt x="156337" y="378119"/>
                    <a:pt x="175324" y="325795"/>
                  </a:cubicBezTo>
                  <a:cubicBezTo>
                    <a:pt x="179324" y="314746"/>
                    <a:pt x="182563" y="301728"/>
                    <a:pt x="181102" y="290298"/>
                  </a:cubicBezTo>
                  <a:cubicBezTo>
                    <a:pt x="178372" y="268708"/>
                    <a:pt x="186246" y="257786"/>
                    <a:pt x="203835" y="249594"/>
                  </a:cubicBezTo>
                  <a:cubicBezTo>
                    <a:pt x="225235" y="239688"/>
                    <a:pt x="231457" y="230862"/>
                    <a:pt x="216789" y="201207"/>
                  </a:cubicBezTo>
                  <a:cubicBezTo>
                    <a:pt x="185610" y="138088"/>
                    <a:pt x="129286" y="85255"/>
                    <a:pt x="136969" y="3912"/>
                  </a:cubicBezTo>
                  <a:cubicBezTo>
                    <a:pt x="150368" y="-5296"/>
                    <a:pt x="159068" y="3213"/>
                    <a:pt x="164782" y="14326"/>
                  </a:cubicBezTo>
                  <a:cubicBezTo>
                    <a:pt x="175768" y="35662"/>
                    <a:pt x="192088" y="54077"/>
                    <a:pt x="198374" y="77826"/>
                  </a:cubicBezTo>
                  <a:cubicBezTo>
                    <a:pt x="207074" y="110846"/>
                    <a:pt x="225488" y="134913"/>
                    <a:pt x="250888" y="154979"/>
                  </a:cubicBezTo>
                  <a:cubicBezTo>
                    <a:pt x="295466" y="190285"/>
                    <a:pt x="314706" y="246483"/>
                    <a:pt x="346266" y="292521"/>
                  </a:cubicBezTo>
                  <a:cubicBezTo>
                    <a:pt x="380873" y="342940"/>
                    <a:pt x="429324" y="379198"/>
                    <a:pt x="465773" y="428348"/>
                  </a:cubicBezTo>
                  <a:cubicBezTo>
                    <a:pt x="482092" y="450382"/>
                    <a:pt x="506984" y="467781"/>
                    <a:pt x="537401" y="469940"/>
                  </a:cubicBezTo>
                  <a:cubicBezTo>
                    <a:pt x="560705" y="471591"/>
                    <a:pt x="578041" y="491023"/>
                    <a:pt x="599440" y="499087"/>
                  </a:cubicBezTo>
                  <a:cubicBezTo>
                    <a:pt x="602298" y="501500"/>
                    <a:pt x="605028" y="504104"/>
                    <a:pt x="607822" y="506644"/>
                  </a:cubicBezTo>
                  <a:cubicBezTo>
                    <a:pt x="620713" y="527281"/>
                    <a:pt x="638810" y="526519"/>
                    <a:pt x="658178" y="520868"/>
                  </a:cubicBezTo>
                  <a:cubicBezTo>
                    <a:pt x="662051" y="521376"/>
                    <a:pt x="665544" y="522836"/>
                    <a:pt x="668846" y="524995"/>
                  </a:cubicBezTo>
                  <a:cubicBezTo>
                    <a:pt x="674370" y="530583"/>
                    <a:pt x="682943" y="537695"/>
                    <a:pt x="682371" y="543664"/>
                  </a:cubicBezTo>
                  <a:cubicBezTo>
                    <a:pt x="678244" y="585066"/>
                    <a:pt x="706882" y="602085"/>
                    <a:pt x="730885" y="622786"/>
                  </a:cubicBezTo>
                  <a:cubicBezTo>
                    <a:pt x="733933" y="636946"/>
                    <a:pt x="738441" y="650916"/>
                    <a:pt x="737934" y="665775"/>
                  </a:cubicBezTo>
                  <a:cubicBezTo>
                    <a:pt x="727901" y="681206"/>
                    <a:pt x="731076" y="695366"/>
                    <a:pt x="741490" y="708955"/>
                  </a:cubicBezTo>
                  <a:cubicBezTo>
                    <a:pt x="743268" y="720513"/>
                    <a:pt x="742633" y="732197"/>
                    <a:pt x="742442" y="743817"/>
                  </a:cubicBezTo>
                  <a:cubicBezTo>
                    <a:pt x="723392" y="798046"/>
                    <a:pt x="734378" y="856213"/>
                    <a:pt x="723202" y="911522"/>
                  </a:cubicBezTo>
                  <a:cubicBezTo>
                    <a:pt x="720725" y="914443"/>
                    <a:pt x="717613" y="916411"/>
                    <a:pt x="714121" y="917681"/>
                  </a:cubicBezTo>
                  <a:cubicBezTo>
                    <a:pt x="701548" y="918506"/>
                    <a:pt x="689038" y="922253"/>
                    <a:pt x="676656" y="922634"/>
                  </a:cubicBezTo>
                  <a:cubicBezTo>
                    <a:pt x="651891" y="923396"/>
                    <a:pt x="639763" y="906251"/>
                    <a:pt x="637921" y="881803"/>
                  </a:cubicBezTo>
                  <a:cubicBezTo>
                    <a:pt x="635953" y="855959"/>
                    <a:pt x="624396" y="842497"/>
                    <a:pt x="600647" y="838941"/>
                  </a:cubicBezTo>
                  <a:cubicBezTo>
                    <a:pt x="572008" y="834623"/>
                    <a:pt x="553466" y="813287"/>
                    <a:pt x="551307" y="785664"/>
                  </a:cubicBezTo>
                  <a:cubicBezTo>
                    <a:pt x="548704" y="752517"/>
                    <a:pt x="537210" y="722735"/>
                    <a:pt x="528066" y="692763"/>
                  </a:cubicBezTo>
                  <a:cubicBezTo>
                    <a:pt x="513842" y="646154"/>
                    <a:pt x="489141" y="603608"/>
                    <a:pt x="472440" y="557571"/>
                  </a:cubicBezTo>
                  <a:cubicBezTo>
                    <a:pt x="471678" y="555475"/>
                    <a:pt x="471932" y="548871"/>
                    <a:pt x="466725" y="553697"/>
                  </a:cubicBezTo>
                  <a:cubicBezTo>
                    <a:pt x="454724" y="564746"/>
                    <a:pt x="441071" y="568239"/>
                    <a:pt x="428752" y="556936"/>
                  </a:cubicBezTo>
                  <a:cubicBezTo>
                    <a:pt x="413703" y="543156"/>
                    <a:pt x="405575" y="521630"/>
                    <a:pt x="405257" y="502643"/>
                  </a:cubicBezTo>
                  <a:cubicBezTo>
                    <a:pt x="404241" y="449938"/>
                    <a:pt x="380238" y="416092"/>
                    <a:pt x="339281" y="392788"/>
                  </a:cubicBezTo>
                  <a:cubicBezTo>
                    <a:pt x="326073" y="385294"/>
                    <a:pt x="317881" y="373674"/>
                    <a:pt x="312738" y="359450"/>
                  </a:cubicBezTo>
                  <a:cubicBezTo>
                    <a:pt x="305118" y="338558"/>
                    <a:pt x="293370" y="321159"/>
                    <a:pt x="276924" y="307697"/>
                  </a:cubicBezTo>
                  <a:cubicBezTo>
                    <a:pt x="268605" y="300903"/>
                    <a:pt x="266382" y="281344"/>
                    <a:pt x="251714" y="288647"/>
                  </a:cubicBezTo>
                  <a:cubicBezTo>
                    <a:pt x="238824" y="295124"/>
                    <a:pt x="231204" y="310237"/>
                    <a:pt x="230378" y="325350"/>
                  </a:cubicBezTo>
                  <a:cubicBezTo>
                    <a:pt x="228663" y="355195"/>
                    <a:pt x="230696" y="385231"/>
                    <a:pt x="234760" y="414759"/>
                  </a:cubicBezTo>
                  <a:cubicBezTo>
                    <a:pt x="237998" y="438254"/>
                    <a:pt x="238824" y="460415"/>
                    <a:pt x="229743" y="482640"/>
                  </a:cubicBezTo>
                  <a:cubicBezTo>
                    <a:pt x="224600" y="495213"/>
                    <a:pt x="223076" y="509501"/>
                    <a:pt x="224917" y="522836"/>
                  </a:cubicBezTo>
                  <a:cubicBezTo>
                    <a:pt x="233616" y="585257"/>
                    <a:pt x="218059" y="646789"/>
                    <a:pt x="219964" y="709019"/>
                  </a:cubicBezTo>
                  <a:cubicBezTo>
                    <a:pt x="220599" y="730101"/>
                    <a:pt x="212090" y="751120"/>
                    <a:pt x="200851" y="769535"/>
                  </a:cubicBezTo>
                  <a:cubicBezTo>
                    <a:pt x="181801" y="777028"/>
                    <a:pt x="178879" y="808080"/>
                    <a:pt x="153797" y="806809"/>
                  </a:cubicBezTo>
                  <a:cubicBezTo>
                    <a:pt x="150241" y="805603"/>
                    <a:pt x="147066" y="803571"/>
                    <a:pt x="144463" y="800650"/>
                  </a:cubicBezTo>
                  <a:cubicBezTo>
                    <a:pt x="125476" y="760264"/>
                    <a:pt x="134684" y="718417"/>
                    <a:pt x="137160" y="679618"/>
                  </a:cubicBezTo>
                  <a:cubicBezTo>
                    <a:pt x="117793" y="704383"/>
                    <a:pt x="114110" y="734800"/>
                    <a:pt x="123825" y="768519"/>
                  </a:cubicBezTo>
                  <a:cubicBezTo>
                    <a:pt x="129159" y="787124"/>
                    <a:pt x="131635" y="806428"/>
                    <a:pt x="111824" y="819129"/>
                  </a:cubicBezTo>
                  <a:cubicBezTo>
                    <a:pt x="83249" y="826050"/>
                    <a:pt x="57150" y="826431"/>
                    <a:pt x="45720" y="789474"/>
                  </a:cubicBezTo>
                  <a:cubicBezTo>
                    <a:pt x="26988" y="776837"/>
                    <a:pt x="5525" y="767185"/>
                    <a:pt x="0" y="7403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: фигура 143">
              <a:extLst>
                <a:ext uri="{FF2B5EF4-FFF2-40B4-BE49-F238E27FC236}">
                  <a16:creationId xmlns="" xmlns:a16="http://schemas.microsoft.com/office/drawing/2014/main" id="{9822580D-A7DD-4E71-9E15-978D50774565}"/>
                </a:ext>
              </a:extLst>
            </p:cNvPr>
            <p:cNvSpPr/>
            <p:nvPr/>
          </p:nvSpPr>
          <p:spPr>
            <a:xfrm>
              <a:off x="108099" y="421076"/>
              <a:ext cx="658631" cy="520823"/>
            </a:xfrm>
            <a:custGeom>
              <a:avLst/>
              <a:gdLst>
                <a:gd name="connsiteX0" fmla="*/ 624182 w 658631"/>
                <a:gd name="connsiteY0" fmla="*/ 504377 h 520823"/>
                <a:gd name="connsiteX1" fmla="*/ 609069 w 658631"/>
                <a:gd name="connsiteY1" fmla="*/ 504631 h 520823"/>
                <a:gd name="connsiteX2" fmla="*/ 540489 w 658631"/>
                <a:gd name="connsiteY2" fmla="*/ 520824 h 520823"/>
                <a:gd name="connsiteX3" fmla="*/ 381485 w 658631"/>
                <a:gd name="connsiteY3" fmla="*/ 459038 h 520823"/>
                <a:gd name="connsiteX4" fmla="*/ 319192 w 658631"/>
                <a:gd name="connsiteY4" fmla="*/ 396744 h 520823"/>
                <a:gd name="connsiteX5" fmla="*/ 243373 w 658631"/>
                <a:gd name="connsiteY5" fmla="*/ 299843 h 520823"/>
                <a:gd name="connsiteX6" fmla="*/ 197653 w 658631"/>
                <a:gd name="connsiteY6" fmla="*/ 283460 h 520823"/>
                <a:gd name="connsiteX7" fmla="*/ 134851 w 658631"/>
                <a:gd name="connsiteY7" fmla="*/ 233167 h 520823"/>
                <a:gd name="connsiteX8" fmla="*/ 4676 w 658631"/>
                <a:gd name="connsiteY8" fmla="*/ 73464 h 520823"/>
                <a:gd name="connsiteX9" fmla="*/ 52682 w 658631"/>
                <a:gd name="connsiteY9" fmla="*/ 1010 h 520823"/>
                <a:gd name="connsiteX10" fmla="*/ 189969 w 658631"/>
                <a:gd name="connsiteY10" fmla="*/ 70734 h 520823"/>
                <a:gd name="connsiteX11" fmla="*/ 321414 w 658631"/>
                <a:gd name="connsiteY11" fmla="*/ 202624 h 520823"/>
                <a:gd name="connsiteX12" fmla="*/ 389550 w 658631"/>
                <a:gd name="connsiteY12" fmla="*/ 329497 h 520823"/>
                <a:gd name="connsiteX13" fmla="*/ 427904 w 658631"/>
                <a:gd name="connsiteY13" fmla="*/ 346579 h 520823"/>
                <a:gd name="connsiteX14" fmla="*/ 519979 w 658631"/>
                <a:gd name="connsiteY14" fmla="*/ 401062 h 520823"/>
                <a:gd name="connsiteX15" fmla="*/ 613006 w 658631"/>
                <a:gd name="connsiteY15" fmla="*/ 456688 h 520823"/>
                <a:gd name="connsiteX16" fmla="*/ 639359 w 658631"/>
                <a:gd name="connsiteY16" fmla="*/ 455228 h 520823"/>
                <a:gd name="connsiteX17" fmla="*/ 658218 w 658631"/>
                <a:gd name="connsiteY17" fmla="*/ 472500 h 520823"/>
                <a:gd name="connsiteX18" fmla="*/ 644629 w 658631"/>
                <a:gd name="connsiteY18" fmla="*/ 493646 h 520823"/>
                <a:gd name="connsiteX19" fmla="*/ 624246 w 658631"/>
                <a:gd name="connsiteY19" fmla="*/ 504441 h 52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8631" h="520823">
                  <a:moveTo>
                    <a:pt x="624182" y="504377"/>
                  </a:moveTo>
                  <a:cubicBezTo>
                    <a:pt x="619166" y="504441"/>
                    <a:pt x="614149" y="504568"/>
                    <a:pt x="609069" y="504631"/>
                  </a:cubicBezTo>
                  <a:cubicBezTo>
                    <a:pt x="586209" y="510029"/>
                    <a:pt x="563349" y="515426"/>
                    <a:pt x="540489" y="520824"/>
                  </a:cubicBezTo>
                  <a:cubicBezTo>
                    <a:pt x="491785" y="487994"/>
                    <a:pt x="434254" y="480120"/>
                    <a:pt x="381485" y="459038"/>
                  </a:cubicBezTo>
                  <a:cubicBezTo>
                    <a:pt x="348910" y="446020"/>
                    <a:pt x="329669" y="429447"/>
                    <a:pt x="319192" y="396744"/>
                  </a:cubicBezTo>
                  <a:cubicBezTo>
                    <a:pt x="305539" y="353882"/>
                    <a:pt x="282108" y="319972"/>
                    <a:pt x="243373" y="299843"/>
                  </a:cubicBezTo>
                  <a:cubicBezTo>
                    <a:pt x="231308" y="284285"/>
                    <a:pt x="215369" y="280983"/>
                    <a:pt x="197653" y="283460"/>
                  </a:cubicBezTo>
                  <a:cubicBezTo>
                    <a:pt x="182222" y="258695"/>
                    <a:pt x="159807" y="245042"/>
                    <a:pt x="134851" y="233167"/>
                  </a:cubicBezTo>
                  <a:cubicBezTo>
                    <a:pt x="69002" y="201798"/>
                    <a:pt x="35982" y="136710"/>
                    <a:pt x="4676" y="73464"/>
                  </a:cubicBezTo>
                  <a:cubicBezTo>
                    <a:pt x="-11580" y="40698"/>
                    <a:pt x="16995" y="4439"/>
                    <a:pt x="52682" y="1010"/>
                  </a:cubicBezTo>
                  <a:cubicBezTo>
                    <a:pt x="111356" y="-4705"/>
                    <a:pt x="159299" y="13202"/>
                    <a:pt x="189969" y="70734"/>
                  </a:cubicBezTo>
                  <a:cubicBezTo>
                    <a:pt x="242103" y="105024"/>
                    <a:pt x="294935" y="136647"/>
                    <a:pt x="321414" y="202624"/>
                  </a:cubicBezTo>
                  <a:cubicBezTo>
                    <a:pt x="339258" y="247201"/>
                    <a:pt x="368849" y="285809"/>
                    <a:pt x="389550" y="329497"/>
                  </a:cubicBezTo>
                  <a:cubicBezTo>
                    <a:pt x="397170" y="345499"/>
                    <a:pt x="409997" y="350706"/>
                    <a:pt x="427904" y="346579"/>
                  </a:cubicBezTo>
                  <a:cubicBezTo>
                    <a:pt x="468163" y="337244"/>
                    <a:pt x="506644" y="360994"/>
                    <a:pt x="519979" y="401062"/>
                  </a:cubicBezTo>
                  <a:cubicBezTo>
                    <a:pt x="536235" y="449830"/>
                    <a:pt x="566524" y="467928"/>
                    <a:pt x="613006" y="456688"/>
                  </a:cubicBezTo>
                  <a:cubicBezTo>
                    <a:pt x="621769" y="454593"/>
                    <a:pt x="630469" y="453577"/>
                    <a:pt x="639359" y="455228"/>
                  </a:cubicBezTo>
                  <a:cubicBezTo>
                    <a:pt x="648884" y="457006"/>
                    <a:pt x="656186" y="461959"/>
                    <a:pt x="658218" y="472500"/>
                  </a:cubicBezTo>
                  <a:cubicBezTo>
                    <a:pt x="660441" y="484121"/>
                    <a:pt x="653392" y="489582"/>
                    <a:pt x="644629" y="493646"/>
                  </a:cubicBezTo>
                  <a:cubicBezTo>
                    <a:pt x="637644" y="496821"/>
                    <a:pt x="630342" y="499234"/>
                    <a:pt x="624246" y="50444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: фигура 144">
              <a:extLst>
                <a:ext uri="{FF2B5EF4-FFF2-40B4-BE49-F238E27FC236}">
                  <a16:creationId xmlns="" xmlns:a16="http://schemas.microsoft.com/office/drawing/2014/main" id="{6DA5AAB7-B77E-4E05-A8B3-54A728212D74}"/>
                </a:ext>
              </a:extLst>
            </p:cNvPr>
            <p:cNvSpPr/>
            <p:nvPr/>
          </p:nvSpPr>
          <p:spPr>
            <a:xfrm>
              <a:off x="216949" y="3417171"/>
              <a:ext cx="251235" cy="760239"/>
            </a:xfrm>
            <a:custGeom>
              <a:avLst/>
              <a:gdLst>
                <a:gd name="connsiteX0" fmla="*/ 28351 w 251235"/>
                <a:gd name="connsiteY0" fmla="*/ 323314 h 760239"/>
                <a:gd name="connsiteX1" fmla="*/ 30065 w 251235"/>
                <a:gd name="connsiteY1" fmla="*/ 273847 h 760239"/>
                <a:gd name="connsiteX2" fmla="*/ 1299 w 251235"/>
                <a:gd name="connsiteY2" fmla="*/ 56041 h 760239"/>
                <a:gd name="connsiteX3" fmla="*/ 35526 w 251235"/>
                <a:gd name="connsiteY3" fmla="*/ 161 h 760239"/>
                <a:gd name="connsiteX4" fmla="*/ 53052 w 251235"/>
                <a:gd name="connsiteY4" fmla="*/ 62264 h 760239"/>
                <a:gd name="connsiteX5" fmla="*/ 94454 w 251235"/>
                <a:gd name="connsiteY5" fmla="*/ 175295 h 760239"/>
                <a:gd name="connsiteX6" fmla="*/ 116933 w 251235"/>
                <a:gd name="connsiteY6" fmla="*/ 197139 h 760239"/>
                <a:gd name="connsiteX7" fmla="*/ 108678 w 251235"/>
                <a:gd name="connsiteY7" fmla="*/ 244383 h 760239"/>
                <a:gd name="connsiteX8" fmla="*/ 94835 w 251235"/>
                <a:gd name="connsiteY8" fmla="*/ 250987 h 760239"/>
                <a:gd name="connsiteX9" fmla="*/ 86009 w 251235"/>
                <a:gd name="connsiteY9" fmla="*/ 267307 h 760239"/>
                <a:gd name="connsiteX10" fmla="*/ 101058 w 251235"/>
                <a:gd name="connsiteY10" fmla="*/ 273403 h 760239"/>
                <a:gd name="connsiteX11" fmla="*/ 130967 w 251235"/>
                <a:gd name="connsiteY11" fmla="*/ 301914 h 760239"/>
                <a:gd name="connsiteX12" fmla="*/ 159097 w 251235"/>
                <a:gd name="connsiteY12" fmla="*/ 357033 h 760239"/>
                <a:gd name="connsiteX13" fmla="*/ 191038 w 251235"/>
                <a:gd name="connsiteY13" fmla="*/ 400657 h 760239"/>
                <a:gd name="connsiteX14" fmla="*/ 251236 w 251235"/>
                <a:gd name="connsiteY14" fmla="*/ 401546 h 760239"/>
                <a:gd name="connsiteX15" fmla="*/ 229518 w 251235"/>
                <a:gd name="connsiteY15" fmla="*/ 545692 h 760239"/>
                <a:gd name="connsiteX16" fmla="*/ 231995 w 251235"/>
                <a:gd name="connsiteY16" fmla="*/ 742924 h 760239"/>
                <a:gd name="connsiteX17" fmla="*/ 205325 w 251235"/>
                <a:gd name="connsiteY17" fmla="*/ 754418 h 760239"/>
                <a:gd name="connsiteX18" fmla="*/ 183926 w 251235"/>
                <a:gd name="connsiteY18" fmla="*/ 710095 h 760239"/>
                <a:gd name="connsiteX19" fmla="*/ 96994 w 251235"/>
                <a:gd name="connsiteY19" fmla="*/ 576998 h 760239"/>
                <a:gd name="connsiteX20" fmla="*/ 75531 w 251235"/>
                <a:gd name="connsiteY20" fmla="*/ 563536 h 760239"/>
                <a:gd name="connsiteX21" fmla="*/ 51274 w 251235"/>
                <a:gd name="connsiteY21" fmla="*/ 446060 h 760239"/>
                <a:gd name="connsiteX22" fmla="*/ 28287 w 251235"/>
                <a:gd name="connsiteY22" fmla="*/ 323314 h 76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235" h="760239">
                  <a:moveTo>
                    <a:pt x="28351" y="323314"/>
                  </a:moveTo>
                  <a:cubicBezTo>
                    <a:pt x="39590" y="307249"/>
                    <a:pt x="39336" y="290802"/>
                    <a:pt x="30065" y="273847"/>
                  </a:cubicBezTo>
                  <a:cubicBezTo>
                    <a:pt x="-7273" y="205584"/>
                    <a:pt x="283" y="129829"/>
                    <a:pt x="1299" y="56041"/>
                  </a:cubicBezTo>
                  <a:cubicBezTo>
                    <a:pt x="1617" y="33181"/>
                    <a:pt x="13682" y="-2696"/>
                    <a:pt x="35526" y="161"/>
                  </a:cubicBezTo>
                  <a:cubicBezTo>
                    <a:pt x="60418" y="3463"/>
                    <a:pt x="57053" y="38134"/>
                    <a:pt x="53052" y="62264"/>
                  </a:cubicBezTo>
                  <a:cubicBezTo>
                    <a:pt x="45369" y="109381"/>
                    <a:pt x="54322" y="148434"/>
                    <a:pt x="94454" y="175295"/>
                  </a:cubicBezTo>
                  <a:cubicBezTo>
                    <a:pt x="102900" y="180946"/>
                    <a:pt x="109631" y="189582"/>
                    <a:pt x="116933" y="197139"/>
                  </a:cubicBezTo>
                  <a:cubicBezTo>
                    <a:pt x="136364" y="217268"/>
                    <a:pt x="143349" y="234922"/>
                    <a:pt x="108678" y="244383"/>
                  </a:cubicBezTo>
                  <a:cubicBezTo>
                    <a:pt x="103852" y="245717"/>
                    <a:pt x="99280" y="248384"/>
                    <a:pt x="94835" y="250987"/>
                  </a:cubicBezTo>
                  <a:cubicBezTo>
                    <a:pt x="89057" y="254480"/>
                    <a:pt x="84485" y="259750"/>
                    <a:pt x="86009" y="267307"/>
                  </a:cubicBezTo>
                  <a:cubicBezTo>
                    <a:pt x="87913" y="276514"/>
                    <a:pt x="94708" y="275689"/>
                    <a:pt x="101058" y="273403"/>
                  </a:cubicBezTo>
                  <a:cubicBezTo>
                    <a:pt x="126522" y="264322"/>
                    <a:pt x="133380" y="276959"/>
                    <a:pt x="130967" y="301914"/>
                  </a:cubicBezTo>
                  <a:cubicBezTo>
                    <a:pt x="128554" y="326933"/>
                    <a:pt x="145127" y="342174"/>
                    <a:pt x="159097" y="357033"/>
                  </a:cubicBezTo>
                  <a:cubicBezTo>
                    <a:pt x="171670" y="370368"/>
                    <a:pt x="184688" y="380909"/>
                    <a:pt x="191038" y="400657"/>
                  </a:cubicBezTo>
                  <a:cubicBezTo>
                    <a:pt x="202277" y="435582"/>
                    <a:pt x="223613" y="406119"/>
                    <a:pt x="251236" y="401546"/>
                  </a:cubicBezTo>
                  <a:cubicBezTo>
                    <a:pt x="199610" y="449806"/>
                    <a:pt x="221771" y="496479"/>
                    <a:pt x="229518" y="545692"/>
                  </a:cubicBezTo>
                  <a:cubicBezTo>
                    <a:pt x="239615" y="610399"/>
                    <a:pt x="238345" y="677074"/>
                    <a:pt x="231995" y="742924"/>
                  </a:cubicBezTo>
                  <a:cubicBezTo>
                    <a:pt x="229963" y="763943"/>
                    <a:pt x="218596" y="763244"/>
                    <a:pt x="205325" y="754418"/>
                  </a:cubicBezTo>
                  <a:cubicBezTo>
                    <a:pt x="190149" y="744321"/>
                    <a:pt x="183862" y="730160"/>
                    <a:pt x="183926" y="710095"/>
                  </a:cubicBezTo>
                  <a:cubicBezTo>
                    <a:pt x="184180" y="647166"/>
                    <a:pt x="150969" y="597635"/>
                    <a:pt x="96994" y="576998"/>
                  </a:cubicBezTo>
                  <a:cubicBezTo>
                    <a:pt x="87342" y="577125"/>
                    <a:pt x="79404" y="572807"/>
                    <a:pt x="75531" y="563536"/>
                  </a:cubicBezTo>
                  <a:cubicBezTo>
                    <a:pt x="59910" y="526197"/>
                    <a:pt x="37050" y="490510"/>
                    <a:pt x="51274" y="446060"/>
                  </a:cubicBezTo>
                  <a:cubicBezTo>
                    <a:pt x="52290" y="403325"/>
                    <a:pt x="35971" y="364272"/>
                    <a:pt x="28287" y="3233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6" name="Полилиния: фигура 145">
              <a:extLst>
                <a:ext uri="{FF2B5EF4-FFF2-40B4-BE49-F238E27FC236}">
                  <a16:creationId xmlns="" xmlns:a16="http://schemas.microsoft.com/office/drawing/2014/main" id="{CCCB5E5D-2691-4FDF-AF19-6FA9004A85DB}"/>
                </a:ext>
              </a:extLst>
            </p:cNvPr>
            <p:cNvSpPr/>
            <p:nvPr/>
          </p:nvSpPr>
          <p:spPr>
            <a:xfrm>
              <a:off x="1039810" y="2386882"/>
              <a:ext cx="401385" cy="522893"/>
            </a:xfrm>
            <a:custGeom>
              <a:avLst/>
              <a:gdLst>
                <a:gd name="connsiteX0" fmla="*/ 393702 w 401385"/>
                <a:gd name="connsiteY0" fmla="*/ 216376 h 522893"/>
                <a:gd name="connsiteX1" fmla="*/ 401386 w 401385"/>
                <a:gd name="connsiteY1" fmla="*/ 240887 h 522893"/>
                <a:gd name="connsiteX2" fmla="*/ 317693 w 401385"/>
                <a:gd name="connsiteY2" fmla="*/ 261461 h 522893"/>
                <a:gd name="connsiteX3" fmla="*/ 291340 w 401385"/>
                <a:gd name="connsiteY3" fmla="*/ 293085 h 522893"/>
                <a:gd name="connsiteX4" fmla="*/ 303088 w 401385"/>
                <a:gd name="connsiteY4" fmla="*/ 318421 h 522893"/>
                <a:gd name="connsiteX5" fmla="*/ 314073 w 401385"/>
                <a:gd name="connsiteY5" fmla="*/ 326994 h 522893"/>
                <a:gd name="connsiteX6" fmla="*/ 312613 w 401385"/>
                <a:gd name="connsiteY6" fmla="*/ 381858 h 522893"/>
                <a:gd name="connsiteX7" fmla="*/ 292864 w 401385"/>
                <a:gd name="connsiteY7" fmla="*/ 481046 h 522893"/>
                <a:gd name="connsiteX8" fmla="*/ 290134 w 401385"/>
                <a:gd name="connsiteY8" fmla="*/ 520098 h 522893"/>
                <a:gd name="connsiteX9" fmla="*/ 259654 w 401385"/>
                <a:gd name="connsiteY9" fmla="*/ 504477 h 522893"/>
                <a:gd name="connsiteX10" fmla="*/ 226062 w 401385"/>
                <a:gd name="connsiteY10" fmla="*/ 437357 h 522893"/>
                <a:gd name="connsiteX11" fmla="*/ 188788 w 401385"/>
                <a:gd name="connsiteY11" fmla="*/ 412338 h 522893"/>
                <a:gd name="connsiteX12" fmla="*/ 162562 w 401385"/>
                <a:gd name="connsiteY12" fmla="*/ 328264 h 522893"/>
                <a:gd name="connsiteX13" fmla="*/ 134241 w 401385"/>
                <a:gd name="connsiteY13" fmla="*/ 303626 h 522893"/>
                <a:gd name="connsiteX14" fmla="*/ 84521 w 401385"/>
                <a:gd name="connsiteY14" fmla="*/ 273526 h 522893"/>
                <a:gd name="connsiteX15" fmla="*/ 43690 w 401385"/>
                <a:gd name="connsiteY15" fmla="*/ 251428 h 522893"/>
                <a:gd name="connsiteX16" fmla="*/ 4574 w 401385"/>
                <a:gd name="connsiteY16" fmla="*/ 168941 h 522893"/>
                <a:gd name="connsiteX17" fmla="*/ 44643 w 401385"/>
                <a:gd name="connsiteY17" fmla="*/ 155162 h 522893"/>
                <a:gd name="connsiteX18" fmla="*/ 111826 w 401385"/>
                <a:gd name="connsiteY18" fmla="*/ 101695 h 522893"/>
                <a:gd name="connsiteX19" fmla="*/ 102174 w 401385"/>
                <a:gd name="connsiteY19" fmla="*/ 21494 h 522893"/>
                <a:gd name="connsiteX20" fmla="*/ 141036 w 401385"/>
                <a:gd name="connsiteY20" fmla="*/ 12667 h 522893"/>
                <a:gd name="connsiteX21" fmla="*/ 183644 w 401385"/>
                <a:gd name="connsiteY21" fmla="*/ 82137 h 522893"/>
                <a:gd name="connsiteX22" fmla="*/ 192090 w 401385"/>
                <a:gd name="connsiteY22" fmla="*/ 94329 h 522893"/>
                <a:gd name="connsiteX23" fmla="*/ 302262 w 401385"/>
                <a:gd name="connsiteY23" fmla="*/ 142652 h 522893"/>
                <a:gd name="connsiteX24" fmla="*/ 379859 w 401385"/>
                <a:gd name="connsiteY24" fmla="*/ 174593 h 522893"/>
                <a:gd name="connsiteX25" fmla="*/ 393639 w 401385"/>
                <a:gd name="connsiteY25" fmla="*/ 216376 h 52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1385" h="522893">
                  <a:moveTo>
                    <a:pt x="393702" y="216376"/>
                  </a:moveTo>
                  <a:cubicBezTo>
                    <a:pt x="396242" y="224568"/>
                    <a:pt x="398782" y="232696"/>
                    <a:pt x="401386" y="240887"/>
                  </a:cubicBezTo>
                  <a:cubicBezTo>
                    <a:pt x="375541" y="257016"/>
                    <a:pt x="351030" y="275114"/>
                    <a:pt x="317693" y="261461"/>
                  </a:cubicBezTo>
                  <a:cubicBezTo>
                    <a:pt x="289245" y="249777"/>
                    <a:pt x="297436" y="280321"/>
                    <a:pt x="291340" y="293085"/>
                  </a:cubicBezTo>
                  <a:cubicBezTo>
                    <a:pt x="285498" y="305213"/>
                    <a:pt x="278958" y="320834"/>
                    <a:pt x="303088" y="318421"/>
                  </a:cubicBezTo>
                  <a:cubicBezTo>
                    <a:pt x="309374" y="317786"/>
                    <a:pt x="320042" y="321469"/>
                    <a:pt x="314073" y="326994"/>
                  </a:cubicBezTo>
                  <a:cubicBezTo>
                    <a:pt x="293817" y="345663"/>
                    <a:pt x="342204" y="361411"/>
                    <a:pt x="312613" y="381858"/>
                  </a:cubicBezTo>
                  <a:cubicBezTo>
                    <a:pt x="281117" y="403639"/>
                    <a:pt x="275973" y="443009"/>
                    <a:pt x="292864" y="481046"/>
                  </a:cubicBezTo>
                  <a:cubicBezTo>
                    <a:pt x="299214" y="495270"/>
                    <a:pt x="306072" y="510002"/>
                    <a:pt x="290134" y="520098"/>
                  </a:cubicBezTo>
                  <a:cubicBezTo>
                    <a:pt x="275338" y="529433"/>
                    <a:pt x="268861" y="513113"/>
                    <a:pt x="259654" y="504477"/>
                  </a:cubicBezTo>
                  <a:cubicBezTo>
                    <a:pt x="240413" y="486380"/>
                    <a:pt x="240921" y="457550"/>
                    <a:pt x="226062" y="437357"/>
                  </a:cubicBezTo>
                  <a:cubicBezTo>
                    <a:pt x="205742" y="442501"/>
                    <a:pt x="192280" y="430499"/>
                    <a:pt x="188788" y="412338"/>
                  </a:cubicBezTo>
                  <a:cubicBezTo>
                    <a:pt x="183136" y="383001"/>
                    <a:pt x="160594" y="360712"/>
                    <a:pt x="162562" y="328264"/>
                  </a:cubicBezTo>
                  <a:cubicBezTo>
                    <a:pt x="163642" y="310547"/>
                    <a:pt x="149989" y="300705"/>
                    <a:pt x="134241" y="303626"/>
                  </a:cubicBezTo>
                  <a:cubicBezTo>
                    <a:pt x="108841" y="308388"/>
                    <a:pt x="92839" y="300768"/>
                    <a:pt x="84521" y="273526"/>
                  </a:cubicBezTo>
                  <a:cubicBezTo>
                    <a:pt x="78171" y="252889"/>
                    <a:pt x="60581" y="252952"/>
                    <a:pt x="43690" y="251428"/>
                  </a:cubicBezTo>
                  <a:cubicBezTo>
                    <a:pt x="13718" y="248761"/>
                    <a:pt x="-10412" y="197136"/>
                    <a:pt x="4574" y="168941"/>
                  </a:cubicBezTo>
                  <a:cubicBezTo>
                    <a:pt x="13909" y="151415"/>
                    <a:pt x="28895" y="154210"/>
                    <a:pt x="44643" y="155162"/>
                  </a:cubicBezTo>
                  <a:cubicBezTo>
                    <a:pt x="92966" y="158083"/>
                    <a:pt x="106365" y="146716"/>
                    <a:pt x="111826" y="101695"/>
                  </a:cubicBezTo>
                  <a:cubicBezTo>
                    <a:pt x="108587" y="75088"/>
                    <a:pt x="87696" y="51783"/>
                    <a:pt x="102174" y="21494"/>
                  </a:cubicBezTo>
                  <a:cubicBezTo>
                    <a:pt x="113096" y="-1430"/>
                    <a:pt x="125923" y="-8542"/>
                    <a:pt x="141036" y="12667"/>
                  </a:cubicBezTo>
                  <a:cubicBezTo>
                    <a:pt x="156530" y="34511"/>
                    <a:pt x="183136" y="49180"/>
                    <a:pt x="183644" y="82137"/>
                  </a:cubicBezTo>
                  <a:cubicBezTo>
                    <a:pt x="183708" y="86455"/>
                    <a:pt x="189486" y="94583"/>
                    <a:pt x="192090" y="94329"/>
                  </a:cubicBezTo>
                  <a:cubicBezTo>
                    <a:pt x="236603" y="90392"/>
                    <a:pt x="258638" y="145256"/>
                    <a:pt x="302262" y="142652"/>
                  </a:cubicBezTo>
                  <a:cubicBezTo>
                    <a:pt x="333187" y="124618"/>
                    <a:pt x="368556" y="138779"/>
                    <a:pt x="379859" y="174593"/>
                  </a:cubicBezTo>
                  <a:cubicBezTo>
                    <a:pt x="384304" y="188563"/>
                    <a:pt x="385130" y="203867"/>
                    <a:pt x="393639" y="21637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7" name="Полилиния: фигура 146">
              <a:extLst>
                <a:ext uri="{FF2B5EF4-FFF2-40B4-BE49-F238E27FC236}">
                  <a16:creationId xmlns="" xmlns:a16="http://schemas.microsoft.com/office/drawing/2014/main" id="{C8B4C850-3B47-4FCC-A460-63E44012C4F4}"/>
                </a:ext>
              </a:extLst>
            </p:cNvPr>
            <p:cNvSpPr/>
            <p:nvPr/>
          </p:nvSpPr>
          <p:spPr>
            <a:xfrm>
              <a:off x="858994" y="2404574"/>
              <a:ext cx="417294" cy="515273"/>
            </a:xfrm>
            <a:custGeom>
              <a:avLst/>
              <a:gdLst>
                <a:gd name="connsiteX0" fmla="*/ 292705 w 417294"/>
                <a:gd name="connsiteY0" fmla="*/ 83939 h 515273"/>
                <a:gd name="connsiteX1" fmla="*/ 314422 w 417294"/>
                <a:gd name="connsiteY1" fmla="*/ 120325 h 515273"/>
                <a:gd name="connsiteX2" fmla="*/ 287816 w 417294"/>
                <a:gd name="connsiteY2" fmla="*/ 150361 h 515273"/>
                <a:gd name="connsiteX3" fmla="*/ 224379 w 417294"/>
                <a:gd name="connsiteY3" fmla="*/ 159949 h 515273"/>
                <a:gd name="connsiteX4" fmla="*/ 197455 w 417294"/>
                <a:gd name="connsiteY4" fmla="*/ 174427 h 515273"/>
                <a:gd name="connsiteX5" fmla="*/ 223427 w 417294"/>
                <a:gd name="connsiteY5" fmla="*/ 211829 h 515273"/>
                <a:gd name="connsiteX6" fmla="*/ 287752 w 417294"/>
                <a:gd name="connsiteY6" fmla="*/ 254565 h 515273"/>
                <a:gd name="connsiteX7" fmla="*/ 309215 w 417294"/>
                <a:gd name="connsiteY7" fmla="*/ 261804 h 515273"/>
                <a:gd name="connsiteX8" fmla="*/ 368143 w 417294"/>
                <a:gd name="connsiteY8" fmla="*/ 318827 h 515273"/>
                <a:gd name="connsiteX9" fmla="*/ 407005 w 417294"/>
                <a:gd name="connsiteY9" fmla="*/ 419475 h 515273"/>
                <a:gd name="connsiteX10" fmla="*/ 410307 w 417294"/>
                <a:gd name="connsiteY10" fmla="*/ 468116 h 515273"/>
                <a:gd name="connsiteX11" fmla="*/ 407069 w 417294"/>
                <a:gd name="connsiteY11" fmla="*/ 506597 h 515273"/>
                <a:gd name="connsiteX12" fmla="*/ 356904 w 417294"/>
                <a:gd name="connsiteY12" fmla="*/ 506153 h 515273"/>
                <a:gd name="connsiteX13" fmla="*/ 294229 w 417294"/>
                <a:gd name="connsiteY13" fmla="*/ 468434 h 515273"/>
                <a:gd name="connsiteX14" fmla="*/ 250922 w 417294"/>
                <a:gd name="connsiteY14" fmla="*/ 405759 h 515273"/>
                <a:gd name="connsiteX15" fmla="*/ 148052 w 417294"/>
                <a:gd name="connsiteY15" fmla="*/ 231196 h 515273"/>
                <a:gd name="connsiteX16" fmla="*/ 148052 w 417294"/>
                <a:gd name="connsiteY16" fmla="*/ 214877 h 515273"/>
                <a:gd name="connsiteX17" fmla="*/ 147481 w 417294"/>
                <a:gd name="connsiteY17" fmla="*/ 145090 h 515273"/>
                <a:gd name="connsiteX18" fmla="*/ 35784 w 417294"/>
                <a:gd name="connsiteY18" fmla="*/ 115118 h 515273"/>
                <a:gd name="connsiteX19" fmla="*/ 923 w 417294"/>
                <a:gd name="connsiteY19" fmla="*/ 99370 h 515273"/>
                <a:gd name="connsiteX20" fmla="*/ 27275 w 417294"/>
                <a:gd name="connsiteY20" fmla="*/ 74160 h 515273"/>
                <a:gd name="connsiteX21" fmla="*/ 34387 w 417294"/>
                <a:gd name="connsiteY21" fmla="*/ 71557 h 515273"/>
                <a:gd name="connsiteX22" fmla="*/ 103729 w 417294"/>
                <a:gd name="connsiteY22" fmla="*/ 55808 h 515273"/>
                <a:gd name="connsiteX23" fmla="*/ 184692 w 417294"/>
                <a:gd name="connsiteY23" fmla="*/ 79431 h 515273"/>
                <a:gd name="connsiteX24" fmla="*/ 209774 w 417294"/>
                <a:gd name="connsiteY24" fmla="*/ 76700 h 515273"/>
                <a:gd name="connsiteX25" fmla="*/ 197836 w 417294"/>
                <a:gd name="connsiteY25" fmla="*/ 55301 h 515273"/>
                <a:gd name="connsiteX26" fmla="*/ 149957 w 417294"/>
                <a:gd name="connsiteY26" fmla="*/ 30789 h 515273"/>
                <a:gd name="connsiteX27" fmla="*/ 133955 w 417294"/>
                <a:gd name="connsiteY27" fmla="*/ 7993 h 515273"/>
                <a:gd name="connsiteX28" fmla="*/ 163546 w 417294"/>
                <a:gd name="connsiteY28" fmla="*/ 4564 h 515273"/>
                <a:gd name="connsiteX29" fmla="*/ 292832 w 417294"/>
                <a:gd name="connsiteY29" fmla="*/ 83939 h 5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7294" h="515273">
                  <a:moveTo>
                    <a:pt x="292705" y="83939"/>
                  </a:moveTo>
                  <a:cubicBezTo>
                    <a:pt x="312009" y="87749"/>
                    <a:pt x="316010" y="102100"/>
                    <a:pt x="314422" y="120325"/>
                  </a:cubicBezTo>
                  <a:cubicBezTo>
                    <a:pt x="312898" y="137851"/>
                    <a:pt x="302675" y="146550"/>
                    <a:pt x="287816" y="150361"/>
                  </a:cubicBezTo>
                  <a:cubicBezTo>
                    <a:pt x="266988" y="155758"/>
                    <a:pt x="246287" y="163124"/>
                    <a:pt x="224379" y="159949"/>
                  </a:cubicBezTo>
                  <a:cubicBezTo>
                    <a:pt x="211743" y="158108"/>
                    <a:pt x="196630" y="152139"/>
                    <a:pt x="197455" y="174427"/>
                  </a:cubicBezTo>
                  <a:cubicBezTo>
                    <a:pt x="198154" y="191953"/>
                    <a:pt x="201583" y="214496"/>
                    <a:pt x="223427" y="211829"/>
                  </a:cubicBezTo>
                  <a:cubicBezTo>
                    <a:pt x="257272" y="207638"/>
                    <a:pt x="284641" y="206431"/>
                    <a:pt x="287752" y="254565"/>
                  </a:cubicBezTo>
                  <a:cubicBezTo>
                    <a:pt x="288578" y="267582"/>
                    <a:pt x="300325" y="262565"/>
                    <a:pt x="309215" y="261804"/>
                  </a:cubicBezTo>
                  <a:cubicBezTo>
                    <a:pt x="356332" y="257740"/>
                    <a:pt x="360968" y="271964"/>
                    <a:pt x="368143" y="318827"/>
                  </a:cubicBezTo>
                  <a:cubicBezTo>
                    <a:pt x="373350" y="352419"/>
                    <a:pt x="384844" y="390074"/>
                    <a:pt x="407005" y="419475"/>
                  </a:cubicBezTo>
                  <a:cubicBezTo>
                    <a:pt x="408085" y="435667"/>
                    <a:pt x="408529" y="451987"/>
                    <a:pt x="410307" y="468116"/>
                  </a:cubicBezTo>
                  <a:cubicBezTo>
                    <a:pt x="411831" y="481515"/>
                    <a:pt x="427071" y="497453"/>
                    <a:pt x="407069" y="506597"/>
                  </a:cubicBezTo>
                  <a:cubicBezTo>
                    <a:pt x="391194" y="513836"/>
                    <a:pt x="371636" y="522028"/>
                    <a:pt x="356904" y="506153"/>
                  </a:cubicBezTo>
                  <a:cubicBezTo>
                    <a:pt x="338870" y="486658"/>
                    <a:pt x="321407" y="474403"/>
                    <a:pt x="294229" y="468434"/>
                  </a:cubicBezTo>
                  <a:cubicBezTo>
                    <a:pt x="272512" y="463735"/>
                    <a:pt x="254161" y="431286"/>
                    <a:pt x="250922" y="405759"/>
                  </a:cubicBezTo>
                  <a:cubicBezTo>
                    <a:pt x="241270" y="329368"/>
                    <a:pt x="194471" y="281044"/>
                    <a:pt x="148052" y="231196"/>
                  </a:cubicBezTo>
                  <a:cubicBezTo>
                    <a:pt x="143734" y="225735"/>
                    <a:pt x="143099" y="220338"/>
                    <a:pt x="148052" y="214877"/>
                  </a:cubicBezTo>
                  <a:cubicBezTo>
                    <a:pt x="179104" y="193033"/>
                    <a:pt x="180691" y="158298"/>
                    <a:pt x="147481" y="145090"/>
                  </a:cubicBezTo>
                  <a:cubicBezTo>
                    <a:pt x="111857" y="130993"/>
                    <a:pt x="77123" y="107879"/>
                    <a:pt x="35784" y="115118"/>
                  </a:cubicBezTo>
                  <a:cubicBezTo>
                    <a:pt x="22068" y="117531"/>
                    <a:pt x="5241" y="117594"/>
                    <a:pt x="923" y="99370"/>
                  </a:cubicBezTo>
                  <a:cubicBezTo>
                    <a:pt x="-4411" y="76954"/>
                    <a:pt x="14575" y="78097"/>
                    <a:pt x="27275" y="74160"/>
                  </a:cubicBezTo>
                  <a:cubicBezTo>
                    <a:pt x="29688" y="73398"/>
                    <a:pt x="32736" y="73208"/>
                    <a:pt x="34387" y="71557"/>
                  </a:cubicBezTo>
                  <a:cubicBezTo>
                    <a:pt x="54326" y="51236"/>
                    <a:pt x="68614" y="19931"/>
                    <a:pt x="103729" y="55808"/>
                  </a:cubicBezTo>
                  <a:cubicBezTo>
                    <a:pt x="123414" y="75938"/>
                    <a:pt x="161768" y="51046"/>
                    <a:pt x="184692" y="79431"/>
                  </a:cubicBezTo>
                  <a:cubicBezTo>
                    <a:pt x="192058" y="88575"/>
                    <a:pt x="203742" y="89845"/>
                    <a:pt x="209774" y="76700"/>
                  </a:cubicBezTo>
                  <a:cubicBezTo>
                    <a:pt x="214981" y="65270"/>
                    <a:pt x="206028" y="59619"/>
                    <a:pt x="197836" y="55301"/>
                  </a:cubicBezTo>
                  <a:cubicBezTo>
                    <a:pt x="181961" y="46982"/>
                    <a:pt x="165705" y="39426"/>
                    <a:pt x="149957" y="30789"/>
                  </a:cubicBezTo>
                  <a:cubicBezTo>
                    <a:pt x="141385" y="26090"/>
                    <a:pt x="128050" y="21455"/>
                    <a:pt x="133955" y="7993"/>
                  </a:cubicBezTo>
                  <a:cubicBezTo>
                    <a:pt x="140559" y="-7120"/>
                    <a:pt x="152751" y="3675"/>
                    <a:pt x="163546" y="4564"/>
                  </a:cubicBezTo>
                  <a:cubicBezTo>
                    <a:pt x="218855" y="8945"/>
                    <a:pt x="251684" y="53967"/>
                    <a:pt x="292832" y="839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8" name="Полилиния: фигура 147">
              <a:extLst>
                <a:ext uri="{FF2B5EF4-FFF2-40B4-BE49-F238E27FC236}">
                  <a16:creationId xmlns="" xmlns:a16="http://schemas.microsoft.com/office/drawing/2014/main" id="{928F4ABE-6DFE-41F6-AFF9-C037088EDA6C}"/>
                </a:ext>
              </a:extLst>
            </p:cNvPr>
            <p:cNvSpPr/>
            <p:nvPr/>
          </p:nvSpPr>
          <p:spPr>
            <a:xfrm>
              <a:off x="1151318" y="2169551"/>
              <a:ext cx="581528" cy="220980"/>
            </a:xfrm>
            <a:custGeom>
              <a:avLst/>
              <a:gdLst>
                <a:gd name="connsiteX0" fmla="*/ 434531 w 581528"/>
                <a:gd name="connsiteY0" fmla="*/ 0 h 220980"/>
                <a:gd name="connsiteX1" fmla="*/ 503111 w 581528"/>
                <a:gd name="connsiteY1" fmla="*/ 16510 h 220980"/>
                <a:gd name="connsiteX2" fmla="*/ 541147 w 581528"/>
                <a:gd name="connsiteY2" fmla="*/ 8255 h 220980"/>
                <a:gd name="connsiteX3" fmla="*/ 541147 w 581528"/>
                <a:gd name="connsiteY3" fmla="*/ 8255 h 220980"/>
                <a:gd name="connsiteX4" fmla="*/ 564071 w 581528"/>
                <a:gd name="connsiteY4" fmla="*/ 16383 h 220980"/>
                <a:gd name="connsiteX5" fmla="*/ 575627 w 581528"/>
                <a:gd name="connsiteY5" fmla="*/ 37465 h 220980"/>
                <a:gd name="connsiteX6" fmla="*/ 576453 w 581528"/>
                <a:gd name="connsiteY6" fmla="*/ 67374 h 220980"/>
                <a:gd name="connsiteX7" fmla="*/ 551752 w 581528"/>
                <a:gd name="connsiteY7" fmla="*/ 64643 h 220980"/>
                <a:gd name="connsiteX8" fmla="*/ 505460 w 581528"/>
                <a:gd name="connsiteY8" fmla="*/ 78423 h 220980"/>
                <a:gd name="connsiteX9" fmla="*/ 488569 w 581528"/>
                <a:gd name="connsiteY9" fmla="*/ 93409 h 220980"/>
                <a:gd name="connsiteX10" fmla="*/ 312230 w 581528"/>
                <a:gd name="connsiteY10" fmla="*/ 200090 h 220980"/>
                <a:gd name="connsiteX11" fmla="*/ 244094 w 581528"/>
                <a:gd name="connsiteY11" fmla="*/ 220981 h 220980"/>
                <a:gd name="connsiteX12" fmla="*/ 205994 w 581528"/>
                <a:gd name="connsiteY12" fmla="*/ 204598 h 220980"/>
                <a:gd name="connsiteX13" fmla="*/ 103696 w 581528"/>
                <a:gd name="connsiteY13" fmla="*/ 176531 h 220980"/>
                <a:gd name="connsiteX14" fmla="*/ 68961 w 581528"/>
                <a:gd name="connsiteY14" fmla="*/ 163577 h 220980"/>
                <a:gd name="connsiteX15" fmla="*/ 0 w 581528"/>
                <a:gd name="connsiteY15" fmla="*/ 124842 h 220980"/>
                <a:gd name="connsiteX16" fmla="*/ 54420 w 581528"/>
                <a:gd name="connsiteY16" fmla="*/ 126556 h 220980"/>
                <a:gd name="connsiteX17" fmla="*/ 52896 w 581528"/>
                <a:gd name="connsiteY17" fmla="*/ 122238 h 220980"/>
                <a:gd name="connsiteX18" fmla="*/ 12764 w 581528"/>
                <a:gd name="connsiteY18" fmla="*/ 85662 h 220980"/>
                <a:gd name="connsiteX19" fmla="*/ 69406 w 581528"/>
                <a:gd name="connsiteY19" fmla="*/ 63564 h 220980"/>
                <a:gd name="connsiteX20" fmla="*/ 360426 w 581528"/>
                <a:gd name="connsiteY20" fmla="*/ 16320 h 220980"/>
                <a:gd name="connsiteX21" fmla="*/ 434531 w 581528"/>
                <a:gd name="connsiteY21" fmla="*/ 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1528" h="220980">
                  <a:moveTo>
                    <a:pt x="434531" y="0"/>
                  </a:moveTo>
                  <a:cubicBezTo>
                    <a:pt x="457073" y="7112"/>
                    <a:pt x="478599" y="18987"/>
                    <a:pt x="503111" y="16510"/>
                  </a:cubicBezTo>
                  <a:cubicBezTo>
                    <a:pt x="515620" y="12827"/>
                    <a:pt x="524447" y="-10478"/>
                    <a:pt x="541147" y="8255"/>
                  </a:cubicBezTo>
                  <a:lnTo>
                    <a:pt x="541147" y="8255"/>
                  </a:lnTo>
                  <a:cubicBezTo>
                    <a:pt x="547116" y="16383"/>
                    <a:pt x="558483" y="6985"/>
                    <a:pt x="564071" y="16383"/>
                  </a:cubicBezTo>
                  <a:cubicBezTo>
                    <a:pt x="567944" y="23368"/>
                    <a:pt x="572516" y="30099"/>
                    <a:pt x="575627" y="37465"/>
                  </a:cubicBezTo>
                  <a:cubicBezTo>
                    <a:pt x="579564" y="47117"/>
                    <a:pt x="586232" y="58166"/>
                    <a:pt x="576453" y="67374"/>
                  </a:cubicBezTo>
                  <a:cubicBezTo>
                    <a:pt x="568579" y="74803"/>
                    <a:pt x="559435" y="69342"/>
                    <a:pt x="551752" y="64643"/>
                  </a:cubicBezTo>
                  <a:cubicBezTo>
                    <a:pt x="531749" y="52388"/>
                    <a:pt x="516382" y="53594"/>
                    <a:pt x="505460" y="78423"/>
                  </a:cubicBezTo>
                  <a:cubicBezTo>
                    <a:pt x="502602" y="84963"/>
                    <a:pt x="494855" y="92456"/>
                    <a:pt x="488569" y="93409"/>
                  </a:cubicBezTo>
                  <a:cubicBezTo>
                    <a:pt x="416496" y="103886"/>
                    <a:pt x="373317" y="168974"/>
                    <a:pt x="312230" y="200090"/>
                  </a:cubicBezTo>
                  <a:cubicBezTo>
                    <a:pt x="290322" y="211265"/>
                    <a:pt x="264605" y="205931"/>
                    <a:pt x="244094" y="220981"/>
                  </a:cubicBezTo>
                  <a:cubicBezTo>
                    <a:pt x="231394" y="215520"/>
                    <a:pt x="218694" y="210059"/>
                    <a:pt x="205994" y="204598"/>
                  </a:cubicBezTo>
                  <a:cubicBezTo>
                    <a:pt x="173165" y="189866"/>
                    <a:pt x="138748" y="181103"/>
                    <a:pt x="103696" y="176531"/>
                  </a:cubicBezTo>
                  <a:cubicBezTo>
                    <a:pt x="90678" y="174816"/>
                    <a:pt x="79121" y="172276"/>
                    <a:pt x="68961" y="163577"/>
                  </a:cubicBezTo>
                  <a:cubicBezTo>
                    <a:pt x="50610" y="144590"/>
                    <a:pt x="24003" y="140907"/>
                    <a:pt x="0" y="124842"/>
                  </a:cubicBezTo>
                  <a:cubicBezTo>
                    <a:pt x="21526" y="114936"/>
                    <a:pt x="37401" y="133668"/>
                    <a:pt x="54420" y="126556"/>
                  </a:cubicBezTo>
                  <a:cubicBezTo>
                    <a:pt x="53785" y="124651"/>
                    <a:pt x="53657" y="123191"/>
                    <a:pt x="52896" y="122238"/>
                  </a:cubicBezTo>
                  <a:cubicBezTo>
                    <a:pt x="40576" y="107252"/>
                    <a:pt x="8318" y="101664"/>
                    <a:pt x="12764" y="85662"/>
                  </a:cubicBezTo>
                  <a:cubicBezTo>
                    <a:pt x="18732" y="63881"/>
                    <a:pt x="49467" y="67120"/>
                    <a:pt x="69406" y="63564"/>
                  </a:cubicBezTo>
                  <a:cubicBezTo>
                    <a:pt x="166179" y="46355"/>
                    <a:pt x="263462" y="32258"/>
                    <a:pt x="360426" y="16320"/>
                  </a:cubicBezTo>
                  <a:cubicBezTo>
                    <a:pt x="385318" y="12256"/>
                    <a:pt x="409829" y="5524"/>
                    <a:pt x="434531" y="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9" name="Полилиния: фигура 148">
              <a:extLst>
                <a:ext uri="{FF2B5EF4-FFF2-40B4-BE49-F238E27FC236}">
                  <a16:creationId xmlns="" xmlns:a16="http://schemas.microsoft.com/office/drawing/2014/main" id="{5F12F191-AD98-4415-BB49-1C291A4739B3}"/>
                </a:ext>
              </a:extLst>
            </p:cNvPr>
            <p:cNvSpPr/>
            <p:nvPr/>
          </p:nvSpPr>
          <p:spPr>
            <a:xfrm>
              <a:off x="1068076" y="2970909"/>
              <a:ext cx="233506" cy="427387"/>
            </a:xfrm>
            <a:custGeom>
              <a:avLst/>
              <a:gdLst>
                <a:gd name="connsiteX0" fmla="*/ 213290 w 233506"/>
                <a:gd name="connsiteY0" fmla="*/ 425976 h 427387"/>
                <a:gd name="connsiteX1" fmla="*/ 175508 w 233506"/>
                <a:gd name="connsiteY1" fmla="*/ 382923 h 427387"/>
                <a:gd name="connsiteX2" fmla="*/ 160522 w 233506"/>
                <a:gd name="connsiteY2" fmla="*/ 358602 h 427387"/>
                <a:gd name="connsiteX3" fmla="*/ 138678 w 233506"/>
                <a:gd name="connsiteY3" fmla="*/ 378224 h 427387"/>
                <a:gd name="connsiteX4" fmla="*/ 112262 w 233506"/>
                <a:gd name="connsiteY4" fmla="*/ 427310 h 427387"/>
                <a:gd name="connsiteX5" fmla="*/ 77019 w 233506"/>
                <a:gd name="connsiteY5" fmla="*/ 384193 h 427387"/>
                <a:gd name="connsiteX6" fmla="*/ 24314 w 233506"/>
                <a:gd name="connsiteY6" fmla="*/ 353268 h 427387"/>
                <a:gd name="connsiteX7" fmla="*/ 10027 w 233506"/>
                <a:gd name="connsiteY7" fmla="*/ 309135 h 427387"/>
                <a:gd name="connsiteX8" fmla="*/ 33141 w 233506"/>
                <a:gd name="connsiteY8" fmla="*/ 200042 h 427387"/>
                <a:gd name="connsiteX9" fmla="*/ 30410 w 233506"/>
                <a:gd name="connsiteY9" fmla="*/ 90377 h 427387"/>
                <a:gd name="connsiteX10" fmla="*/ 17202 w 233506"/>
                <a:gd name="connsiteY10" fmla="*/ 49483 h 427387"/>
                <a:gd name="connsiteX11" fmla="*/ 25394 w 233506"/>
                <a:gd name="connsiteY11" fmla="*/ 4334 h 427387"/>
                <a:gd name="connsiteX12" fmla="*/ 57969 w 233506"/>
                <a:gd name="connsiteY12" fmla="*/ 19257 h 427387"/>
                <a:gd name="connsiteX13" fmla="*/ 91370 w 233506"/>
                <a:gd name="connsiteY13" fmla="*/ 41418 h 427387"/>
                <a:gd name="connsiteX14" fmla="*/ 91370 w 233506"/>
                <a:gd name="connsiteY14" fmla="*/ 41418 h 427387"/>
                <a:gd name="connsiteX15" fmla="*/ 93021 w 233506"/>
                <a:gd name="connsiteY15" fmla="*/ 82757 h 427387"/>
                <a:gd name="connsiteX16" fmla="*/ 119628 w 233506"/>
                <a:gd name="connsiteY16" fmla="*/ 66564 h 427387"/>
                <a:gd name="connsiteX17" fmla="*/ 139249 w 233506"/>
                <a:gd name="connsiteY17" fmla="*/ 61738 h 427387"/>
                <a:gd name="connsiteX18" fmla="*/ 144012 w 233506"/>
                <a:gd name="connsiteY18" fmla="*/ 94822 h 427387"/>
                <a:gd name="connsiteX19" fmla="*/ 131248 w 233506"/>
                <a:gd name="connsiteY19" fmla="*/ 163339 h 427387"/>
                <a:gd name="connsiteX20" fmla="*/ 206115 w 233506"/>
                <a:gd name="connsiteY20" fmla="*/ 175150 h 427387"/>
                <a:gd name="connsiteX21" fmla="*/ 233229 w 233506"/>
                <a:gd name="connsiteY21" fmla="*/ 187850 h 427387"/>
                <a:gd name="connsiteX22" fmla="*/ 213417 w 233506"/>
                <a:gd name="connsiteY22" fmla="*/ 425976 h 4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3506" h="427387">
                  <a:moveTo>
                    <a:pt x="213290" y="425976"/>
                  </a:moveTo>
                  <a:cubicBezTo>
                    <a:pt x="189922" y="422547"/>
                    <a:pt x="180397" y="404957"/>
                    <a:pt x="175508" y="382923"/>
                  </a:cubicBezTo>
                  <a:cubicBezTo>
                    <a:pt x="173158" y="372763"/>
                    <a:pt x="174492" y="359301"/>
                    <a:pt x="160522" y="358602"/>
                  </a:cubicBezTo>
                  <a:cubicBezTo>
                    <a:pt x="148647" y="357967"/>
                    <a:pt x="144139" y="368953"/>
                    <a:pt x="138678" y="378224"/>
                  </a:cubicBezTo>
                  <a:cubicBezTo>
                    <a:pt x="129089" y="394543"/>
                    <a:pt x="135757" y="425404"/>
                    <a:pt x="112262" y="427310"/>
                  </a:cubicBezTo>
                  <a:cubicBezTo>
                    <a:pt x="89846" y="429151"/>
                    <a:pt x="90164" y="397845"/>
                    <a:pt x="77019" y="384193"/>
                  </a:cubicBezTo>
                  <a:cubicBezTo>
                    <a:pt x="62033" y="368635"/>
                    <a:pt x="43364" y="360063"/>
                    <a:pt x="24314" y="353268"/>
                  </a:cubicBezTo>
                  <a:cubicBezTo>
                    <a:pt x="375" y="344696"/>
                    <a:pt x="-8706" y="329646"/>
                    <a:pt x="10027" y="309135"/>
                  </a:cubicBezTo>
                  <a:cubicBezTo>
                    <a:pt x="39491" y="276877"/>
                    <a:pt x="39110" y="241127"/>
                    <a:pt x="33141" y="200042"/>
                  </a:cubicBezTo>
                  <a:cubicBezTo>
                    <a:pt x="27934" y="164228"/>
                    <a:pt x="30982" y="127017"/>
                    <a:pt x="30410" y="90377"/>
                  </a:cubicBezTo>
                  <a:cubicBezTo>
                    <a:pt x="30664" y="75010"/>
                    <a:pt x="24949" y="61992"/>
                    <a:pt x="17202" y="49483"/>
                  </a:cubicBezTo>
                  <a:cubicBezTo>
                    <a:pt x="6407" y="31893"/>
                    <a:pt x="9455" y="15637"/>
                    <a:pt x="25394" y="4334"/>
                  </a:cubicBezTo>
                  <a:cubicBezTo>
                    <a:pt x="41650" y="-7159"/>
                    <a:pt x="50603" y="6429"/>
                    <a:pt x="57969" y="19257"/>
                  </a:cubicBezTo>
                  <a:cubicBezTo>
                    <a:pt x="65843" y="32846"/>
                    <a:pt x="76511" y="40529"/>
                    <a:pt x="91370" y="41418"/>
                  </a:cubicBezTo>
                  <a:lnTo>
                    <a:pt x="91370" y="41418"/>
                  </a:lnTo>
                  <a:cubicBezTo>
                    <a:pt x="90418" y="55515"/>
                    <a:pt x="77972" y="72279"/>
                    <a:pt x="93021" y="82757"/>
                  </a:cubicBezTo>
                  <a:cubicBezTo>
                    <a:pt x="106039" y="91837"/>
                    <a:pt x="111944" y="74565"/>
                    <a:pt x="119628" y="66564"/>
                  </a:cubicBezTo>
                  <a:cubicBezTo>
                    <a:pt x="125343" y="60595"/>
                    <a:pt x="131629" y="54753"/>
                    <a:pt x="139249" y="61738"/>
                  </a:cubicBezTo>
                  <a:cubicBezTo>
                    <a:pt x="149219" y="70882"/>
                    <a:pt x="151378" y="83773"/>
                    <a:pt x="144012" y="94822"/>
                  </a:cubicBezTo>
                  <a:cubicBezTo>
                    <a:pt x="129851" y="116095"/>
                    <a:pt x="110293" y="137558"/>
                    <a:pt x="131248" y="163339"/>
                  </a:cubicBezTo>
                  <a:cubicBezTo>
                    <a:pt x="151378" y="187977"/>
                    <a:pt x="179699" y="181944"/>
                    <a:pt x="206115" y="175150"/>
                  </a:cubicBezTo>
                  <a:cubicBezTo>
                    <a:pt x="218434" y="171975"/>
                    <a:pt x="233102" y="164355"/>
                    <a:pt x="233229" y="187850"/>
                  </a:cubicBezTo>
                  <a:cubicBezTo>
                    <a:pt x="233674" y="267860"/>
                    <a:pt x="235960" y="348125"/>
                    <a:pt x="213417" y="4259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0" name="Полилиния: фигура 149">
              <a:extLst>
                <a:ext uri="{FF2B5EF4-FFF2-40B4-BE49-F238E27FC236}">
                  <a16:creationId xmlns="" xmlns:a16="http://schemas.microsoft.com/office/drawing/2014/main" id="{6D1E9185-33DD-4181-AE72-AB232D6EA93B}"/>
                </a:ext>
              </a:extLst>
            </p:cNvPr>
            <p:cNvSpPr/>
            <p:nvPr/>
          </p:nvSpPr>
          <p:spPr>
            <a:xfrm>
              <a:off x="153796" y="3859637"/>
              <a:ext cx="391878" cy="516248"/>
            </a:xfrm>
            <a:custGeom>
              <a:avLst/>
              <a:gdLst>
                <a:gd name="connsiteX0" fmla="*/ 114491 w 391878"/>
                <a:gd name="connsiteY0" fmla="*/ 3530 h 516248"/>
                <a:gd name="connsiteX1" fmla="*/ 160211 w 391878"/>
                <a:gd name="connsiteY1" fmla="*/ 134468 h 516248"/>
                <a:gd name="connsiteX2" fmla="*/ 221234 w 391878"/>
                <a:gd name="connsiteY2" fmla="*/ 363386 h 516248"/>
                <a:gd name="connsiteX3" fmla="*/ 268859 w 391878"/>
                <a:gd name="connsiteY3" fmla="*/ 384723 h 516248"/>
                <a:gd name="connsiteX4" fmla="*/ 290449 w 391878"/>
                <a:gd name="connsiteY4" fmla="*/ 391390 h 516248"/>
                <a:gd name="connsiteX5" fmla="*/ 352489 w 391878"/>
                <a:gd name="connsiteY5" fmla="*/ 440920 h 516248"/>
                <a:gd name="connsiteX6" fmla="*/ 389255 w 391878"/>
                <a:gd name="connsiteY6" fmla="*/ 491657 h 516248"/>
                <a:gd name="connsiteX7" fmla="*/ 326708 w 391878"/>
                <a:gd name="connsiteY7" fmla="*/ 512041 h 516248"/>
                <a:gd name="connsiteX8" fmla="*/ 259144 w 391878"/>
                <a:gd name="connsiteY8" fmla="*/ 461812 h 516248"/>
                <a:gd name="connsiteX9" fmla="*/ 233553 w 391878"/>
                <a:gd name="connsiteY9" fmla="*/ 447143 h 516248"/>
                <a:gd name="connsiteX10" fmla="*/ 160592 w 391878"/>
                <a:gd name="connsiteY10" fmla="*/ 361037 h 516248"/>
                <a:gd name="connsiteX11" fmla="*/ 92075 w 391878"/>
                <a:gd name="connsiteY11" fmla="*/ 251181 h 516248"/>
                <a:gd name="connsiteX12" fmla="*/ 68961 w 391878"/>
                <a:gd name="connsiteY12" fmla="*/ 221336 h 516248"/>
                <a:gd name="connsiteX13" fmla="*/ 0 w 391878"/>
                <a:gd name="connsiteY13" fmla="*/ 142723 h 516248"/>
                <a:gd name="connsiteX14" fmla="*/ 34290 w 391878"/>
                <a:gd name="connsiteY14" fmla="*/ 45948 h 516248"/>
                <a:gd name="connsiteX15" fmla="*/ 9906 w 391878"/>
                <a:gd name="connsiteY15" fmla="*/ 17373 h 516248"/>
                <a:gd name="connsiteX16" fmla="*/ 114491 w 391878"/>
                <a:gd name="connsiteY16" fmla="*/ 3467 h 51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1878" h="516248">
                  <a:moveTo>
                    <a:pt x="114491" y="3530"/>
                  </a:moveTo>
                  <a:cubicBezTo>
                    <a:pt x="136589" y="44361"/>
                    <a:pt x="143764" y="91288"/>
                    <a:pt x="160211" y="134468"/>
                  </a:cubicBezTo>
                  <a:cubicBezTo>
                    <a:pt x="184722" y="209525"/>
                    <a:pt x="203264" y="286360"/>
                    <a:pt x="221234" y="363386"/>
                  </a:cubicBezTo>
                  <a:cubicBezTo>
                    <a:pt x="227521" y="390311"/>
                    <a:pt x="237046" y="417425"/>
                    <a:pt x="268859" y="384723"/>
                  </a:cubicBezTo>
                  <a:cubicBezTo>
                    <a:pt x="277241" y="376086"/>
                    <a:pt x="285814" y="381738"/>
                    <a:pt x="290449" y="391390"/>
                  </a:cubicBezTo>
                  <a:cubicBezTo>
                    <a:pt x="303721" y="418949"/>
                    <a:pt x="326517" y="431014"/>
                    <a:pt x="352489" y="440920"/>
                  </a:cubicBezTo>
                  <a:cubicBezTo>
                    <a:pt x="373571" y="448985"/>
                    <a:pt x="400431" y="461050"/>
                    <a:pt x="389255" y="491657"/>
                  </a:cubicBezTo>
                  <a:cubicBezTo>
                    <a:pt x="378841" y="520105"/>
                    <a:pt x="351917" y="519153"/>
                    <a:pt x="326708" y="512041"/>
                  </a:cubicBezTo>
                  <a:cubicBezTo>
                    <a:pt x="298323" y="504103"/>
                    <a:pt x="281496" y="478830"/>
                    <a:pt x="259144" y="461812"/>
                  </a:cubicBezTo>
                  <a:cubicBezTo>
                    <a:pt x="248920" y="460288"/>
                    <a:pt x="236919" y="458574"/>
                    <a:pt x="233553" y="447143"/>
                  </a:cubicBezTo>
                  <a:cubicBezTo>
                    <a:pt x="221488" y="406059"/>
                    <a:pt x="189484" y="384723"/>
                    <a:pt x="160592" y="361037"/>
                  </a:cubicBezTo>
                  <a:cubicBezTo>
                    <a:pt x="125730" y="332462"/>
                    <a:pt x="105664" y="294044"/>
                    <a:pt x="92075" y="251181"/>
                  </a:cubicBezTo>
                  <a:cubicBezTo>
                    <a:pt x="87566" y="236894"/>
                    <a:pt x="80074" y="229401"/>
                    <a:pt x="68961" y="221336"/>
                  </a:cubicBezTo>
                  <a:cubicBezTo>
                    <a:pt x="40767" y="200826"/>
                    <a:pt x="11621" y="180378"/>
                    <a:pt x="0" y="142723"/>
                  </a:cubicBezTo>
                  <a:cubicBezTo>
                    <a:pt x="9906" y="109957"/>
                    <a:pt x="11303" y="75540"/>
                    <a:pt x="34290" y="45948"/>
                  </a:cubicBezTo>
                  <a:cubicBezTo>
                    <a:pt x="56769" y="16929"/>
                    <a:pt x="19558" y="32359"/>
                    <a:pt x="9906" y="17373"/>
                  </a:cubicBezTo>
                  <a:cubicBezTo>
                    <a:pt x="46736" y="13500"/>
                    <a:pt x="77724" y="-8344"/>
                    <a:pt x="114491" y="346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Полилиния: фигура 150">
              <a:extLst>
                <a:ext uri="{FF2B5EF4-FFF2-40B4-BE49-F238E27FC236}">
                  <a16:creationId xmlns="" xmlns:a16="http://schemas.microsoft.com/office/drawing/2014/main" id="{8DCEB94B-1E84-4CD0-A8AD-85CA55217444}"/>
                </a:ext>
              </a:extLst>
            </p:cNvPr>
            <p:cNvSpPr/>
            <p:nvPr/>
          </p:nvSpPr>
          <p:spPr>
            <a:xfrm>
              <a:off x="616209" y="2920883"/>
              <a:ext cx="446092" cy="430231"/>
            </a:xfrm>
            <a:custGeom>
              <a:avLst/>
              <a:gdLst>
                <a:gd name="connsiteX0" fmla="*/ 436556 w 446092"/>
                <a:gd name="connsiteY0" fmla="*/ 394150 h 430231"/>
                <a:gd name="connsiteX1" fmla="*/ 444177 w 446092"/>
                <a:gd name="connsiteY1" fmla="*/ 402341 h 430231"/>
                <a:gd name="connsiteX2" fmla="*/ 418332 w 446092"/>
                <a:gd name="connsiteY2" fmla="*/ 426154 h 430231"/>
                <a:gd name="connsiteX3" fmla="*/ 311970 w 446092"/>
                <a:gd name="connsiteY3" fmla="*/ 374274 h 430231"/>
                <a:gd name="connsiteX4" fmla="*/ 223450 w 446092"/>
                <a:gd name="connsiteY4" fmla="*/ 357510 h 430231"/>
                <a:gd name="connsiteX5" fmla="*/ 147695 w 446092"/>
                <a:gd name="connsiteY5" fmla="*/ 319791 h 430231"/>
                <a:gd name="connsiteX6" fmla="*/ 155760 w 446092"/>
                <a:gd name="connsiteY6" fmla="*/ 256608 h 430231"/>
                <a:gd name="connsiteX7" fmla="*/ 168968 w 446092"/>
                <a:gd name="connsiteY7" fmla="*/ 238320 h 430231"/>
                <a:gd name="connsiteX8" fmla="*/ 140964 w 446092"/>
                <a:gd name="connsiteY8" fmla="*/ 224794 h 430231"/>
                <a:gd name="connsiteX9" fmla="*/ 9836 w 446092"/>
                <a:gd name="connsiteY9" fmla="*/ 184027 h 430231"/>
                <a:gd name="connsiteX10" fmla="*/ 1582 w 446092"/>
                <a:gd name="connsiteY10" fmla="*/ 155198 h 430231"/>
                <a:gd name="connsiteX11" fmla="*/ 9836 w 446092"/>
                <a:gd name="connsiteY11" fmla="*/ 58551 h 430231"/>
                <a:gd name="connsiteX12" fmla="*/ 9836 w 446092"/>
                <a:gd name="connsiteY12" fmla="*/ 42231 h 430231"/>
                <a:gd name="connsiteX13" fmla="*/ 18854 w 446092"/>
                <a:gd name="connsiteY13" fmla="*/ 15561 h 430231"/>
                <a:gd name="connsiteX14" fmla="*/ 33967 w 446092"/>
                <a:gd name="connsiteY14" fmla="*/ 3 h 430231"/>
                <a:gd name="connsiteX15" fmla="*/ 49905 w 446092"/>
                <a:gd name="connsiteY15" fmla="*/ 14672 h 430231"/>
                <a:gd name="connsiteX16" fmla="*/ 95117 w 446092"/>
                <a:gd name="connsiteY16" fmla="*/ 51248 h 430231"/>
                <a:gd name="connsiteX17" fmla="*/ 136011 w 446092"/>
                <a:gd name="connsiteY17" fmla="*/ 59884 h 430231"/>
                <a:gd name="connsiteX18" fmla="*/ 182049 w 446092"/>
                <a:gd name="connsiteY18" fmla="*/ 114748 h 430231"/>
                <a:gd name="connsiteX19" fmla="*/ 231960 w 446092"/>
                <a:gd name="connsiteY19" fmla="*/ 210316 h 430231"/>
                <a:gd name="connsiteX20" fmla="*/ 256598 w 446092"/>
                <a:gd name="connsiteY20" fmla="*/ 264355 h 430231"/>
                <a:gd name="connsiteX21" fmla="*/ 276028 w 446092"/>
                <a:gd name="connsiteY21" fmla="*/ 299280 h 430231"/>
                <a:gd name="connsiteX22" fmla="*/ 301365 w 446092"/>
                <a:gd name="connsiteY22" fmla="*/ 276420 h 430231"/>
                <a:gd name="connsiteX23" fmla="*/ 332417 w 446092"/>
                <a:gd name="connsiteY23" fmla="*/ 275277 h 430231"/>
                <a:gd name="connsiteX24" fmla="*/ 390328 w 446092"/>
                <a:gd name="connsiteY24" fmla="*/ 341635 h 430231"/>
                <a:gd name="connsiteX25" fmla="*/ 436493 w 446092"/>
                <a:gd name="connsiteY25" fmla="*/ 394150 h 43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6092" h="430231">
                  <a:moveTo>
                    <a:pt x="436556" y="394150"/>
                  </a:moveTo>
                  <a:cubicBezTo>
                    <a:pt x="439097" y="396880"/>
                    <a:pt x="441637" y="399611"/>
                    <a:pt x="444177" y="402341"/>
                  </a:cubicBezTo>
                  <a:cubicBezTo>
                    <a:pt x="451098" y="429773"/>
                    <a:pt x="438525" y="435298"/>
                    <a:pt x="418332" y="426154"/>
                  </a:cubicBezTo>
                  <a:cubicBezTo>
                    <a:pt x="382455" y="409961"/>
                    <a:pt x="345498" y="396753"/>
                    <a:pt x="311970" y="374274"/>
                  </a:cubicBezTo>
                  <a:cubicBezTo>
                    <a:pt x="285363" y="356431"/>
                    <a:pt x="253740" y="356050"/>
                    <a:pt x="223450" y="357510"/>
                  </a:cubicBezTo>
                  <a:cubicBezTo>
                    <a:pt x="191193" y="359098"/>
                    <a:pt x="167444" y="346016"/>
                    <a:pt x="147695" y="319791"/>
                  </a:cubicBezTo>
                  <a:cubicBezTo>
                    <a:pt x="127058" y="292359"/>
                    <a:pt x="128582" y="275595"/>
                    <a:pt x="155760" y="256608"/>
                  </a:cubicBezTo>
                  <a:cubicBezTo>
                    <a:pt x="162364" y="251973"/>
                    <a:pt x="175953" y="253052"/>
                    <a:pt x="168968" y="238320"/>
                  </a:cubicBezTo>
                  <a:cubicBezTo>
                    <a:pt x="163253" y="226382"/>
                    <a:pt x="152204" y="217111"/>
                    <a:pt x="140964" y="224794"/>
                  </a:cubicBezTo>
                  <a:cubicBezTo>
                    <a:pt x="82481" y="264673"/>
                    <a:pt x="53207" y="198315"/>
                    <a:pt x="9836" y="184027"/>
                  </a:cubicBezTo>
                  <a:cubicBezTo>
                    <a:pt x="185" y="180852"/>
                    <a:pt x="-1911" y="166501"/>
                    <a:pt x="1582" y="155198"/>
                  </a:cubicBezTo>
                  <a:cubicBezTo>
                    <a:pt x="11424" y="123639"/>
                    <a:pt x="13837" y="91444"/>
                    <a:pt x="9836" y="58551"/>
                  </a:cubicBezTo>
                  <a:cubicBezTo>
                    <a:pt x="9836" y="53090"/>
                    <a:pt x="9836" y="47629"/>
                    <a:pt x="9836" y="42231"/>
                  </a:cubicBezTo>
                  <a:cubicBezTo>
                    <a:pt x="12885" y="33341"/>
                    <a:pt x="15933" y="24451"/>
                    <a:pt x="18854" y="15561"/>
                  </a:cubicBezTo>
                  <a:cubicBezTo>
                    <a:pt x="21457" y="7560"/>
                    <a:pt x="24822" y="-187"/>
                    <a:pt x="33967" y="3"/>
                  </a:cubicBezTo>
                  <a:cubicBezTo>
                    <a:pt x="42476" y="194"/>
                    <a:pt x="49461" y="6290"/>
                    <a:pt x="49905" y="14672"/>
                  </a:cubicBezTo>
                  <a:cubicBezTo>
                    <a:pt x="51683" y="46803"/>
                    <a:pt x="72448" y="49089"/>
                    <a:pt x="95117" y="51248"/>
                  </a:cubicBezTo>
                  <a:cubicBezTo>
                    <a:pt x="108897" y="52518"/>
                    <a:pt x="122295" y="58614"/>
                    <a:pt x="136011" y="59884"/>
                  </a:cubicBezTo>
                  <a:cubicBezTo>
                    <a:pt x="168015" y="62805"/>
                    <a:pt x="183700" y="77664"/>
                    <a:pt x="182049" y="114748"/>
                  </a:cubicBezTo>
                  <a:cubicBezTo>
                    <a:pt x="180207" y="156405"/>
                    <a:pt x="202940" y="186186"/>
                    <a:pt x="231960" y="210316"/>
                  </a:cubicBezTo>
                  <a:cubicBezTo>
                    <a:pt x="248787" y="224286"/>
                    <a:pt x="262440" y="237876"/>
                    <a:pt x="256598" y="264355"/>
                  </a:cubicBezTo>
                  <a:cubicBezTo>
                    <a:pt x="253042" y="280484"/>
                    <a:pt x="260408" y="294581"/>
                    <a:pt x="276028" y="299280"/>
                  </a:cubicBezTo>
                  <a:cubicBezTo>
                    <a:pt x="293301" y="304487"/>
                    <a:pt x="296095" y="289057"/>
                    <a:pt x="301365" y="276420"/>
                  </a:cubicBezTo>
                  <a:cubicBezTo>
                    <a:pt x="310573" y="254259"/>
                    <a:pt x="326257" y="253116"/>
                    <a:pt x="332417" y="275277"/>
                  </a:cubicBezTo>
                  <a:cubicBezTo>
                    <a:pt x="341878" y="309377"/>
                    <a:pt x="365500" y="325506"/>
                    <a:pt x="390328" y="341635"/>
                  </a:cubicBezTo>
                  <a:cubicBezTo>
                    <a:pt x="410458" y="354716"/>
                    <a:pt x="426079" y="371607"/>
                    <a:pt x="436493" y="3941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2" name="Полилиния: фигура 151">
              <a:extLst>
                <a:ext uri="{FF2B5EF4-FFF2-40B4-BE49-F238E27FC236}">
                  <a16:creationId xmlns="" xmlns:a16="http://schemas.microsoft.com/office/drawing/2014/main" id="{554D9027-EE65-4002-B8D6-A44B3CB2D046}"/>
                </a:ext>
              </a:extLst>
            </p:cNvPr>
            <p:cNvSpPr/>
            <p:nvPr/>
          </p:nvSpPr>
          <p:spPr>
            <a:xfrm>
              <a:off x="1278050" y="3451619"/>
              <a:ext cx="260744" cy="357535"/>
            </a:xfrm>
            <a:custGeom>
              <a:avLst/>
              <a:gdLst>
                <a:gd name="connsiteX0" fmla="*/ 201436 w 260744"/>
                <a:gd name="connsiteY0" fmla="*/ 264419 h 357535"/>
                <a:gd name="connsiteX1" fmla="*/ 224232 w 260744"/>
                <a:gd name="connsiteY1" fmla="*/ 272737 h 357535"/>
                <a:gd name="connsiteX2" fmla="*/ 260745 w 260744"/>
                <a:gd name="connsiteY2" fmla="*/ 316743 h 357535"/>
                <a:gd name="connsiteX3" fmla="*/ 215660 w 260744"/>
                <a:gd name="connsiteY3" fmla="*/ 352049 h 357535"/>
                <a:gd name="connsiteX4" fmla="*/ 187720 w 260744"/>
                <a:gd name="connsiteY4" fmla="*/ 341762 h 357535"/>
                <a:gd name="connsiteX5" fmla="*/ 148032 w 260744"/>
                <a:gd name="connsiteY5" fmla="*/ 248163 h 357535"/>
                <a:gd name="connsiteX6" fmla="*/ 56719 w 260744"/>
                <a:gd name="connsiteY6" fmla="*/ 156151 h 357535"/>
                <a:gd name="connsiteX7" fmla="*/ 26112 w 260744"/>
                <a:gd name="connsiteY7" fmla="*/ 117225 h 357535"/>
                <a:gd name="connsiteX8" fmla="*/ 9729 w 260744"/>
                <a:gd name="connsiteY8" fmla="*/ 61662 h 357535"/>
                <a:gd name="connsiteX9" fmla="*/ 17159 w 260744"/>
                <a:gd name="connsiteY9" fmla="*/ 2925 h 357535"/>
                <a:gd name="connsiteX10" fmla="*/ 40273 w 260744"/>
                <a:gd name="connsiteY10" fmla="*/ 18228 h 357535"/>
                <a:gd name="connsiteX11" fmla="*/ 103646 w 260744"/>
                <a:gd name="connsiteY11" fmla="*/ 105985 h 357535"/>
                <a:gd name="connsiteX12" fmla="*/ 153938 w 260744"/>
                <a:gd name="connsiteY12" fmla="*/ 167898 h 357535"/>
                <a:gd name="connsiteX13" fmla="*/ 193752 w 260744"/>
                <a:gd name="connsiteY13" fmla="*/ 231716 h 357535"/>
                <a:gd name="connsiteX14" fmla="*/ 201372 w 260744"/>
                <a:gd name="connsiteY14" fmla="*/ 264355 h 3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744" h="357535">
                  <a:moveTo>
                    <a:pt x="201436" y="264419"/>
                  </a:moveTo>
                  <a:cubicBezTo>
                    <a:pt x="209056" y="267213"/>
                    <a:pt x="216612" y="269943"/>
                    <a:pt x="224232" y="272737"/>
                  </a:cubicBezTo>
                  <a:cubicBezTo>
                    <a:pt x="243600" y="280484"/>
                    <a:pt x="256236" y="294708"/>
                    <a:pt x="260745" y="316743"/>
                  </a:cubicBezTo>
                  <a:cubicBezTo>
                    <a:pt x="257697" y="356367"/>
                    <a:pt x="247283" y="364749"/>
                    <a:pt x="215660" y="352049"/>
                  </a:cubicBezTo>
                  <a:cubicBezTo>
                    <a:pt x="206389" y="348302"/>
                    <a:pt x="196927" y="345445"/>
                    <a:pt x="187720" y="341762"/>
                  </a:cubicBezTo>
                  <a:cubicBezTo>
                    <a:pt x="164606" y="315409"/>
                    <a:pt x="137618" y="290962"/>
                    <a:pt x="148032" y="248163"/>
                  </a:cubicBezTo>
                  <a:cubicBezTo>
                    <a:pt x="130189" y="203395"/>
                    <a:pt x="84532" y="190187"/>
                    <a:pt x="56719" y="156151"/>
                  </a:cubicBezTo>
                  <a:cubicBezTo>
                    <a:pt x="46369" y="143451"/>
                    <a:pt x="33415" y="133037"/>
                    <a:pt x="26112" y="117225"/>
                  </a:cubicBezTo>
                  <a:cubicBezTo>
                    <a:pt x="33478" y="94492"/>
                    <a:pt x="40654" y="74426"/>
                    <a:pt x="9729" y="61662"/>
                  </a:cubicBezTo>
                  <a:cubicBezTo>
                    <a:pt x="-7162" y="54677"/>
                    <a:pt x="-367" y="12005"/>
                    <a:pt x="17159" y="2925"/>
                  </a:cubicBezTo>
                  <a:cubicBezTo>
                    <a:pt x="32208" y="-4886"/>
                    <a:pt x="39828" y="3877"/>
                    <a:pt x="40273" y="18228"/>
                  </a:cubicBezTo>
                  <a:cubicBezTo>
                    <a:pt x="41606" y="64520"/>
                    <a:pt x="68022" y="88586"/>
                    <a:pt x="103646" y="105985"/>
                  </a:cubicBezTo>
                  <a:cubicBezTo>
                    <a:pt x="128919" y="118368"/>
                    <a:pt x="146572" y="137291"/>
                    <a:pt x="153938" y="167898"/>
                  </a:cubicBezTo>
                  <a:cubicBezTo>
                    <a:pt x="160097" y="193298"/>
                    <a:pt x="178004" y="212221"/>
                    <a:pt x="193752" y="231716"/>
                  </a:cubicBezTo>
                  <a:cubicBezTo>
                    <a:pt x="188291" y="244733"/>
                    <a:pt x="189688" y="255973"/>
                    <a:pt x="201372" y="26435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="" xmlns:a16="http://schemas.microsoft.com/office/drawing/2014/main" id="{54F5D2D3-455E-4478-831A-E8B87AC982AD}"/>
                </a:ext>
              </a:extLst>
            </p:cNvPr>
            <p:cNvSpPr/>
            <p:nvPr/>
          </p:nvSpPr>
          <p:spPr>
            <a:xfrm>
              <a:off x="674928" y="2242254"/>
              <a:ext cx="147513" cy="279835"/>
            </a:xfrm>
            <a:custGeom>
              <a:avLst/>
              <a:gdLst>
                <a:gd name="connsiteX0" fmla="*/ 119330 w 147513"/>
                <a:gd name="connsiteY0" fmla="*/ 254133 h 279835"/>
                <a:gd name="connsiteX1" fmla="*/ 85103 w 147513"/>
                <a:gd name="connsiteY1" fmla="*/ 264166 h 279835"/>
                <a:gd name="connsiteX2" fmla="*/ 60910 w 147513"/>
                <a:gd name="connsiteY2" fmla="*/ 278072 h 279835"/>
                <a:gd name="connsiteX3" fmla="*/ 50115 w 147513"/>
                <a:gd name="connsiteY3" fmla="*/ 249243 h 279835"/>
                <a:gd name="connsiteX4" fmla="*/ 23508 w 147513"/>
                <a:gd name="connsiteY4" fmla="*/ 160660 h 279835"/>
                <a:gd name="connsiteX5" fmla="*/ 140 w 147513"/>
                <a:gd name="connsiteY5" fmla="*/ 40835 h 279835"/>
                <a:gd name="connsiteX6" fmla="*/ 36081 w 147513"/>
                <a:gd name="connsiteY6" fmla="*/ 131 h 279835"/>
                <a:gd name="connsiteX7" fmla="*/ 63005 w 147513"/>
                <a:gd name="connsiteY7" fmla="*/ 36835 h 279835"/>
                <a:gd name="connsiteX8" fmla="*/ 61608 w 147513"/>
                <a:gd name="connsiteY8" fmla="*/ 79380 h 279835"/>
                <a:gd name="connsiteX9" fmla="*/ 72276 w 147513"/>
                <a:gd name="connsiteY9" fmla="*/ 123195 h 279835"/>
                <a:gd name="connsiteX10" fmla="*/ 143523 w 147513"/>
                <a:gd name="connsiteY10" fmla="*/ 219779 h 279835"/>
                <a:gd name="connsiteX11" fmla="*/ 119330 w 147513"/>
                <a:gd name="connsiteY11" fmla="*/ 254069 h 2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513" h="279835">
                  <a:moveTo>
                    <a:pt x="119330" y="254133"/>
                  </a:moveTo>
                  <a:cubicBezTo>
                    <a:pt x="101867" y="247402"/>
                    <a:pt x="93168" y="254450"/>
                    <a:pt x="85103" y="264166"/>
                  </a:cubicBezTo>
                  <a:cubicBezTo>
                    <a:pt x="78690" y="271913"/>
                    <a:pt x="73419" y="284486"/>
                    <a:pt x="60910" y="278072"/>
                  </a:cubicBezTo>
                  <a:cubicBezTo>
                    <a:pt x="50178" y="272611"/>
                    <a:pt x="51131" y="259911"/>
                    <a:pt x="50115" y="249243"/>
                  </a:cubicBezTo>
                  <a:cubicBezTo>
                    <a:pt x="47194" y="217620"/>
                    <a:pt x="40145" y="187330"/>
                    <a:pt x="23508" y="160660"/>
                  </a:cubicBezTo>
                  <a:cubicBezTo>
                    <a:pt x="712" y="124021"/>
                    <a:pt x="3696" y="81348"/>
                    <a:pt x="140" y="40835"/>
                  </a:cubicBezTo>
                  <a:cubicBezTo>
                    <a:pt x="-1765" y="18547"/>
                    <a:pt x="16015" y="2036"/>
                    <a:pt x="36081" y="131"/>
                  </a:cubicBezTo>
                  <a:cubicBezTo>
                    <a:pt x="56973" y="-1837"/>
                    <a:pt x="63196" y="18673"/>
                    <a:pt x="63005" y="36835"/>
                  </a:cubicBezTo>
                  <a:cubicBezTo>
                    <a:pt x="62815" y="51186"/>
                    <a:pt x="74816" y="70109"/>
                    <a:pt x="61608" y="79380"/>
                  </a:cubicBezTo>
                  <a:cubicBezTo>
                    <a:pt x="21095" y="107891"/>
                    <a:pt x="53988" y="115639"/>
                    <a:pt x="72276" y="123195"/>
                  </a:cubicBezTo>
                  <a:cubicBezTo>
                    <a:pt x="114250" y="140594"/>
                    <a:pt x="125680" y="183774"/>
                    <a:pt x="143523" y="219779"/>
                  </a:cubicBezTo>
                  <a:cubicBezTo>
                    <a:pt x="154191" y="241369"/>
                    <a:pt x="142571" y="259657"/>
                    <a:pt x="119330" y="25406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="" xmlns:a16="http://schemas.microsoft.com/office/drawing/2014/main" id="{3C45D1B7-24A5-493C-A34E-DB24C35E3E02}"/>
                </a:ext>
              </a:extLst>
            </p:cNvPr>
            <p:cNvSpPr/>
            <p:nvPr/>
          </p:nvSpPr>
          <p:spPr>
            <a:xfrm>
              <a:off x="1257967" y="2407579"/>
              <a:ext cx="191663" cy="195679"/>
            </a:xfrm>
            <a:custGeom>
              <a:avLst/>
              <a:gdLst>
                <a:gd name="connsiteX0" fmla="*/ 175545 w 191663"/>
                <a:gd name="connsiteY0" fmla="*/ 195679 h 195679"/>
                <a:gd name="connsiteX1" fmla="*/ 84169 w 191663"/>
                <a:gd name="connsiteY1" fmla="*/ 121955 h 195679"/>
                <a:gd name="connsiteX2" fmla="*/ 12287 w 191663"/>
                <a:gd name="connsiteY2" fmla="*/ 38199 h 195679"/>
                <a:gd name="connsiteX3" fmla="*/ 10255 w 191663"/>
                <a:gd name="connsiteY3" fmla="*/ 13433 h 195679"/>
                <a:gd name="connsiteX4" fmla="*/ 150145 w 191663"/>
                <a:gd name="connsiteY4" fmla="*/ 40484 h 195679"/>
                <a:gd name="connsiteX5" fmla="*/ 190722 w 191663"/>
                <a:gd name="connsiteY5" fmla="*/ 80998 h 195679"/>
                <a:gd name="connsiteX6" fmla="*/ 175482 w 191663"/>
                <a:gd name="connsiteY6" fmla="*/ 195616 h 19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3" h="195679">
                  <a:moveTo>
                    <a:pt x="175545" y="195679"/>
                  </a:moveTo>
                  <a:cubicBezTo>
                    <a:pt x="145192" y="170914"/>
                    <a:pt x="130333" y="124051"/>
                    <a:pt x="84169" y="121955"/>
                  </a:cubicBezTo>
                  <a:cubicBezTo>
                    <a:pt x="67151" y="87348"/>
                    <a:pt x="61690" y="42771"/>
                    <a:pt x="12287" y="38199"/>
                  </a:cubicBezTo>
                  <a:cubicBezTo>
                    <a:pt x="-6319" y="36484"/>
                    <a:pt x="-1112" y="22704"/>
                    <a:pt x="10255" y="13433"/>
                  </a:cubicBezTo>
                  <a:cubicBezTo>
                    <a:pt x="43275" y="-13300"/>
                    <a:pt x="128301" y="2003"/>
                    <a:pt x="150145" y="40484"/>
                  </a:cubicBezTo>
                  <a:cubicBezTo>
                    <a:pt x="160559" y="58836"/>
                    <a:pt x="172815" y="72552"/>
                    <a:pt x="190722" y="80998"/>
                  </a:cubicBezTo>
                  <a:cubicBezTo>
                    <a:pt x="194214" y="120558"/>
                    <a:pt x="187737" y="158531"/>
                    <a:pt x="175482" y="19561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="" xmlns:a16="http://schemas.microsoft.com/office/drawing/2014/main" id="{04CFEF8A-5783-4B81-BF1D-B891BC5CF35E}"/>
                </a:ext>
              </a:extLst>
            </p:cNvPr>
            <p:cNvSpPr/>
            <p:nvPr/>
          </p:nvSpPr>
          <p:spPr>
            <a:xfrm>
              <a:off x="803686" y="1382588"/>
              <a:ext cx="121508" cy="504323"/>
            </a:xfrm>
            <a:custGeom>
              <a:avLst/>
              <a:gdLst>
                <a:gd name="connsiteX0" fmla="*/ 121509 w 121508"/>
                <a:gd name="connsiteY0" fmla="*/ 504323 h 504323"/>
                <a:gd name="connsiteX1" fmla="*/ 63089 w 121508"/>
                <a:gd name="connsiteY1" fmla="*/ 404183 h 504323"/>
                <a:gd name="connsiteX2" fmla="*/ 46325 w 121508"/>
                <a:gd name="connsiteY2" fmla="*/ 253179 h 504323"/>
                <a:gd name="connsiteX3" fmla="*/ 45055 w 121508"/>
                <a:gd name="connsiteY3" fmla="*/ 241178 h 504323"/>
                <a:gd name="connsiteX4" fmla="*/ 8542 w 121508"/>
                <a:gd name="connsiteY4" fmla="*/ 33278 h 504323"/>
                <a:gd name="connsiteX5" fmla="*/ 7145 w 121508"/>
                <a:gd name="connsiteY5" fmla="*/ 1464 h 504323"/>
                <a:gd name="connsiteX6" fmla="*/ 31593 w 121508"/>
                <a:gd name="connsiteY6" fmla="*/ 25467 h 504323"/>
                <a:gd name="connsiteX7" fmla="*/ 65248 w 121508"/>
                <a:gd name="connsiteY7" fmla="*/ 93095 h 504323"/>
                <a:gd name="connsiteX8" fmla="*/ 81123 w 121508"/>
                <a:gd name="connsiteY8" fmla="*/ 154436 h 504323"/>
                <a:gd name="connsiteX9" fmla="*/ 91029 w 121508"/>
                <a:gd name="connsiteY9" fmla="*/ 300297 h 504323"/>
                <a:gd name="connsiteX10" fmla="*/ 121382 w 121508"/>
                <a:gd name="connsiteY10" fmla="*/ 504323 h 5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508" h="504323">
                  <a:moveTo>
                    <a:pt x="121509" y="504323"/>
                  </a:moveTo>
                  <a:cubicBezTo>
                    <a:pt x="77122" y="481400"/>
                    <a:pt x="69693" y="439997"/>
                    <a:pt x="63089" y="404183"/>
                  </a:cubicBezTo>
                  <a:cubicBezTo>
                    <a:pt x="54008" y="354780"/>
                    <a:pt x="36165" y="305440"/>
                    <a:pt x="46325" y="253179"/>
                  </a:cubicBezTo>
                  <a:cubicBezTo>
                    <a:pt x="47087" y="249433"/>
                    <a:pt x="44039" y="244670"/>
                    <a:pt x="45055" y="241178"/>
                  </a:cubicBezTo>
                  <a:cubicBezTo>
                    <a:pt x="67343" y="164850"/>
                    <a:pt x="54199" y="96143"/>
                    <a:pt x="8542" y="33278"/>
                  </a:cubicBezTo>
                  <a:cubicBezTo>
                    <a:pt x="2637" y="25150"/>
                    <a:pt x="-6571" y="7687"/>
                    <a:pt x="7145" y="1464"/>
                  </a:cubicBezTo>
                  <a:cubicBezTo>
                    <a:pt x="22258" y="-5394"/>
                    <a:pt x="29180" y="13402"/>
                    <a:pt x="31593" y="25467"/>
                  </a:cubicBezTo>
                  <a:cubicBezTo>
                    <a:pt x="36863" y="51947"/>
                    <a:pt x="50008" y="73156"/>
                    <a:pt x="65248" y="93095"/>
                  </a:cubicBezTo>
                  <a:cubicBezTo>
                    <a:pt x="79218" y="111383"/>
                    <a:pt x="81758" y="132211"/>
                    <a:pt x="81123" y="154436"/>
                  </a:cubicBezTo>
                  <a:cubicBezTo>
                    <a:pt x="79599" y="203586"/>
                    <a:pt x="91092" y="252417"/>
                    <a:pt x="91029" y="300297"/>
                  </a:cubicBezTo>
                  <a:cubicBezTo>
                    <a:pt x="90902" y="368559"/>
                    <a:pt x="107221" y="432504"/>
                    <a:pt x="121382" y="504323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="" xmlns:a16="http://schemas.microsoft.com/office/drawing/2014/main" id="{743EEF10-E6BF-4C73-B1A5-A2978803FB86}"/>
                </a:ext>
              </a:extLst>
            </p:cNvPr>
            <p:cNvSpPr/>
            <p:nvPr/>
          </p:nvSpPr>
          <p:spPr>
            <a:xfrm>
              <a:off x="149352" y="3584973"/>
              <a:ext cx="98688" cy="254469"/>
            </a:xfrm>
            <a:custGeom>
              <a:avLst/>
              <a:gdLst>
                <a:gd name="connsiteX0" fmla="*/ 34989 w 98688"/>
                <a:gd name="connsiteY0" fmla="*/ 0 h 254469"/>
                <a:gd name="connsiteX1" fmla="*/ 73152 w 98688"/>
                <a:gd name="connsiteY1" fmla="*/ 130874 h 254469"/>
                <a:gd name="connsiteX2" fmla="*/ 88646 w 98688"/>
                <a:gd name="connsiteY2" fmla="*/ 199200 h 254469"/>
                <a:gd name="connsiteX3" fmla="*/ 83883 w 98688"/>
                <a:gd name="connsiteY3" fmla="*/ 251525 h 254469"/>
                <a:gd name="connsiteX4" fmla="*/ 46165 w 98688"/>
                <a:gd name="connsiteY4" fmla="*/ 227395 h 254469"/>
                <a:gd name="connsiteX5" fmla="*/ 37973 w 98688"/>
                <a:gd name="connsiteY5" fmla="*/ 132589 h 254469"/>
                <a:gd name="connsiteX6" fmla="*/ 37782 w 98688"/>
                <a:gd name="connsiteY6" fmla="*/ 45784 h 254469"/>
                <a:gd name="connsiteX7" fmla="*/ 0 w 98688"/>
                <a:gd name="connsiteY7" fmla="*/ 22035 h 254469"/>
                <a:gd name="connsiteX8" fmla="*/ 34925 w 98688"/>
                <a:gd name="connsiteY8" fmla="*/ 0 h 25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88" h="254469">
                  <a:moveTo>
                    <a:pt x="34989" y="0"/>
                  </a:moveTo>
                  <a:cubicBezTo>
                    <a:pt x="61976" y="38862"/>
                    <a:pt x="81344" y="80264"/>
                    <a:pt x="73152" y="130874"/>
                  </a:cubicBezTo>
                  <a:cubicBezTo>
                    <a:pt x="66104" y="156782"/>
                    <a:pt x="75057" y="179198"/>
                    <a:pt x="88646" y="199200"/>
                  </a:cubicBezTo>
                  <a:cubicBezTo>
                    <a:pt x="102299" y="219330"/>
                    <a:pt x="103251" y="240031"/>
                    <a:pt x="83883" y="251525"/>
                  </a:cubicBezTo>
                  <a:cubicBezTo>
                    <a:pt x="65913" y="262193"/>
                    <a:pt x="55499" y="241492"/>
                    <a:pt x="46165" y="227395"/>
                  </a:cubicBezTo>
                  <a:cubicBezTo>
                    <a:pt x="26480" y="197613"/>
                    <a:pt x="20320" y="166180"/>
                    <a:pt x="37973" y="132589"/>
                  </a:cubicBezTo>
                  <a:cubicBezTo>
                    <a:pt x="53276" y="103633"/>
                    <a:pt x="43307" y="74423"/>
                    <a:pt x="37782" y="45784"/>
                  </a:cubicBezTo>
                  <a:cubicBezTo>
                    <a:pt x="34036" y="26226"/>
                    <a:pt x="18606" y="19812"/>
                    <a:pt x="0" y="22035"/>
                  </a:cubicBezTo>
                  <a:cubicBezTo>
                    <a:pt x="6223" y="-1524"/>
                    <a:pt x="21844" y="1905"/>
                    <a:pt x="34925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="" xmlns:a16="http://schemas.microsoft.com/office/drawing/2014/main" id="{00A4F8D2-3A43-4D98-9B7D-14BEDF6B3D68}"/>
                </a:ext>
              </a:extLst>
            </p:cNvPr>
            <p:cNvSpPr/>
            <p:nvPr/>
          </p:nvSpPr>
          <p:spPr>
            <a:xfrm>
              <a:off x="1254748" y="2937050"/>
              <a:ext cx="71194" cy="146778"/>
            </a:xfrm>
            <a:custGeom>
              <a:avLst/>
              <a:gdLst>
                <a:gd name="connsiteX0" fmla="*/ 60654 w 71194"/>
                <a:gd name="connsiteY0" fmla="*/ 146778 h 146778"/>
                <a:gd name="connsiteX1" fmla="*/ 12140 w 71194"/>
                <a:gd name="connsiteY1" fmla="*/ 98963 h 146778"/>
                <a:gd name="connsiteX2" fmla="*/ 15379 w 71194"/>
                <a:gd name="connsiteY2" fmla="*/ 6887 h 146778"/>
                <a:gd name="connsiteX3" fmla="*/ 58051 w 71194"/>
                <a:gd name="connsiteY3" fmla="*/ 21746 h 146778"/>
                <a:gd name="connsiteX4" fmla="*/ 60591 w 71194"/>
                <a:gd name="connsiteY4" fmla="*/ 146778 h 14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94" h="146778">
                  <a:moveTo>
                    <a:pt x="60654" y="146778"/>
                  </a:moveTo>
                  <a:cubicBezTo>
                    <a:pt x="44271" y="127792"/>
                    <a:pt x="28904" y="112615"/>
                    <a:pt x="12140" y="98963"/>
                  </a:cubicBezTo>
                  <a:cubicBezTo>
                    <a:pt x="-5830" y="84294"/>
                    <a:pt x="-3100" y="20794"/>
                    <a:pt x="15379" y="6887"/>
                  </a:cubicBezTo>
                  <a:cubicBezTo>
                    <a:pt x="34619" y="-7591"/>
                    <a:pt x="53352" y="2379"/>
                    <a:pt x="58051" y="21746"/>
                  </a:cubicBezTo>
                  <a:cubicBezTo>
                    <a:pt x="67639" y="60862"/>
                    <a:pt x="80784" y="101693"/>
                    <a:pt x="60591" y="14677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8" name="Полилиния: фигура 157">
              <a:extLst>
                <a:ext uri="{FF2B5EF4-FFF2-40B4-BE49-F238E27FC236}">
                  <a16:creationId xmlns="" xmlns:a16="http://schemas.microsoft.com/office/drawing/2014/main" id="{62DD059A-8C3D-4F75-AFB9-02EA77C87EC7}"/>
                </a:ext>
              </a:extLst>
            </p:cNvPr>
            <p:cNvSpPr/>
            <p:nvPr/>
          </p:nvSpPr>
          <p:spPr>
            <a:xfrm>
              <a:off x="1323180" y="3235930"/>
              <a:ext cx="133738" cy="78919"/>
            </a:xfrm>
            <a:custGeom>
              <a:avLst/>
              <a:gdLst>
                <a:gd name="connsiteX0" fmla="*/ 18574 w 133738"/>
                <a:gd name="connsiteY0" fmla="*/ 78277 h 78919"/>
                <a:gd name="connsiteX1" fmla="*/ 96 w 133738"/>
                <a:gd name="connsiteY1" fmla="*/ 67165 h 78919"/>
                <a:gd name="connsiteX2" fmla="*/ 18701 w 133738"/>
                <a:gd name="connsiteY2" fmla="*/ 36176 h 78919"/>
                <a:gd name="connsiteX3" fmla="*/ 91853 w 133738"/>
                <a:gd name="connsiteY3" fmla="*/ 4490 h 78919"/>
                <a:gd name="connsiteX4" fmla="*/ 122714 w 133738"/>
                <a:gd name="connsiteY4" fmla="*/ 10903 h 78919"/>
                <a:gd name="connsiteX5" fmla="*/ 132874 w 133738"/>
                <a:gd name="connsiteY5" fmla="*/ 39860 h 78919"/>
                <a:gd name="connsiteX6" fmla="*/ 108236 w 133738"/>
                <a:gd name="connsiteY6" fmla="*/ 54147 h 78919"/>
                <a:gd name="connsiteX7" fmla="*/ 18701 w 133738"/>
                <a:gd name="connsiteY7" fmla="*/ 78277 h 7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38" h="78919">
                  <a:moveTo>
                    <a:pt x="18574" y="78277"/>
                  </a:moveTo>
                  <a:cubicBezTo>
                    <a:pt x="7716" y="80373"/>
                    <a:pt x="794" y="77515"/>
                    <a:pt x="96" y="67165"/>
                  </a:cubicBezTo>
                  <a:cubicBezTo>
                    <a:pt x="-920" y="52115"/>
                    <a:pt x="6192" y="35034"/>
                    <a:pt x="18701" y="36176"/>
                  </a:cubicBezTo>
                  <a:cubicBezTo>
                    <a:pt x="49308" y="38844"/>
                    <a:pt x="71470" y="28302"/>
                    <a:pt x="91853" y="4490"/>
                  </a:cubicBezTo>
                  <a:cubicBezTo>
                    <a:pt x="100108" y="-5162"/>
                    <a:pt x="113634" y="2521"/>
                    <a:pt x="122714" y="10903"/>
                  </a:cubicBezTo>
                  <a:cubicBezTo>
                    <a:pt x="130779" y="18333"/>
                    <a:pt x="135859" y="28176"/>
                    <a:pt x="132874" y="39860"/>
                  </a:cubicBezTo>
                  <a:cubicBezTo>
                    <a:pt x="129509" y="53131"/>
                    <a:pt x="118333" y="53766"/>
                    <a:pt x="108236" y="54147"/>
                  </a:cubicBezTo>
                  <a:cubicBezTo>
                    <a:pt x="75978" y="55227"/>
                    <a:pt x="45879" y="65006"/>
                    <a:pt x="18701" y="78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9" name="Полилиния: фигура 158">
              <a:extLst>
                <a:ext uri="{FF2B5EF4-FFF2-40B4-BE49-F238E27FC236}">
                  <a16:creationId xmlns="" xmlns:a16="http://schemas.microsoft.com/office/drawing/2014/main" id="{E72A0258-A07F-4243-BA06-BA83A51A3383}"/>
                </a:ext>
              </a:extLst>
            </p:cNvPr>
            <p:cNvSpPr/>
            <p:nvPr/>
          </p:nvSpPr>
          <p:spPr>
            <a:xfrm>
              <a:off x="1468795" y="3140738"/>
              <a:ext cx="67459" cy="134431"/>
            </a:xfrm>
            <a:custGeom>
              <a:avLst/>
              <a:gdLst>
                <a:gd name="connsiteX0" fmla="*/ 67460 w 67459"/>
                <a:gd name="connsiteY0" fmla="*/ 38722 h 134431"/>
                <a:gd name="connsiteX1" fmla="*/ 61808 w 67459"/>
                <a:gd name="connsiteY1" fmla="*/ 52438 h 134431"/>
                <a:gd name="connsiteX2" fmla="*/ 49934 w 67459"/>
                <a:gd name="connsiteY2" fmla="*/ 115112 h 134431"/>
                <a:gd name="connsiteX3" fmla="*/ 41996 w 67459"/>
                <a:gd name="connsiteY3" fmla="*/ 134226 h 134431"/>
                <a:gd name="connsiteX4" fmla="*/ 28090 w 67459"/>
                <a:gd name="connsiteY4" fmla="*/ 122733 h 134431"/>
                <a:gd name="connsiteX5" fmla="*/ 277 w 67459"/>
                <a:gd name="connsiteY5" fmla="*/ 14528 h 134431"/>
                <a:gd name="connsiteX6" fmla="*/ 4277 w 67459"/>
                <a:gd name="connsiteY6" fmla="*/ 4178 h 134431"/>
                <a:gd name="connsiteX7" fmla="*/ 43266 w 67459"/>
                <a:gd name="connsiteY7" fmla="*/ 10337 h 134431"/>
                <a:gd name="connsiteX8" fmla="*/ 67460 w 67459"/>
                <a:gd name="connsiteY8" fmla="*/ 38722 h 1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459" h="134431">
                  <a:moveTo>
                    <a:pt x="67460" y="38722"/>
                  </a:moveTo>
                  <a:cubicBezTo>
                    <a:pt x="65936" y="42659"/>
                    <a:pt x="64983" y="48691"/>
                    <a:pt x="61808" y="52438"/>
                  </a:cubicBezTo>
                  <a:cubicBezTo>
                    <a:pt x="45679" y="70853"/>
                    <a:pt x="38631" y="90411"/>
                    <a:pt x="49934" y="115112"/>
                  </a:cubicBezTo>
                  <a:cubicBezTo>
                    <a:pt x="53363" y="122542"/>
                    <a:pt x="51839" y="132258"/>
                    <a:pt x="41996" y="134226"/>
                  </a:cubicBezTo>
                  <a:cubicBezTo>
                    <a:pt x="34821" y="135686"/>
                    <a:pt x="31011" y="129083"/>
                    <a:pt x="28090" y="122733"/>
                  </a:cubicBezTo>
                  <a:cubicBezTo>
                    <a:pt x="12659" y="88569"/>
                    <a:pt x="23073" y="46723"/>
                    <a:pt x="277" y="14528"/>
                  </a:cubicBezTo>
                  <a:cubicBezTo>
                    <a:pt x="-866" y="12941"/>
                    <a:pt x="1737" y="6019"/>
                    <a:pt x="4277" y="4178"/>
                  </a:cubicBezTo>
                  <a:cubicBezTo>
                    <a:pt x="18692" y="-6491"/>
                    <a:pt x="30630" y="6146"/>
                    <a:pt x="43266" y="10337"/>
                  </a:cubicBezTo>
                  <a:cubicBezTo>
                    <a:pt x="55458" y="14401"/>
                    <a:pt x="67396" y="20116"/>
                    <a:pt x="67460" y="387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0" name="Полилиния: фигура 159">
              <a:extLst>
                <a:ext uri="{FF2B5EF4-FFF2-40B4-BE49-F238E27FC236}">
                  <a16:creationId xmlns="" xmlns:a16="http://schemas.microsoft.com/office/drawing/2014/main" id="{734E14CE-B533-47DA-854E-2C24B5BDD515}"/>
                </a:ext>
              </a:extLst>
            </p:cNvPr>
            <p:cNvSpPr/>
            <p:nvPr/>
          </p:nvSpPr>
          <p:spPr>
            <a:xfrm>
              <a:off x="1331023" y="3127537"/>
              <a:ext cx="40906" cy="88908"/>
            </a:xfrm>
            <a:custGeom>
              <a:avLst/>
              <a:gdLst>
                <a:gd name="connsiteX0" fmla="*/ 0 w 40906"/>
                <a:gd name="connsiteY0" fmla="*/ 30524 h 88908"/>
                <a:gd name="connsiteX1" fmla="*/ 14796 w 40906"/>
                <a:gd name="connsiteY1" fmla="*/ 361 h 88908"/>
                <a:gd name="connsiteX2" fmla="*/ 40894 w 40906"/>
                <a:gd name="connsiteY2" fmla="*/ 53320 h 88908"/>
                <a:gd name="connsiteX3" fmla="*/ 18161 w 40906"/>
                <a:gd name="connsiteY3" fmla="*/ 88246 h 88908"/>
                <a:gd name="connsiteX4" fmla="*/ 63 w 40906"/>
                <a:gd name="connsiteY4" fmla="*/ 30524 h 8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6" h="88908">
                  <a:moveTo>
                    <a:pt x="0" y="30524"/>
                  </a:moveTo>
                  <a:cubicBezTo>
                    <a:pt x="1460" y="16363"/>
                    <a:pt x="889" y="-2877"/>
                    <a:pt x="14796" y="361"/>
                  </a:cubicBezTo>
                  <a:cubicBezTo>
                    <a:pt x="38735" y="5949"/>
                    <a:pt x="40513" y="31159"/>
                    <a:pt x="40894" y="53320"/>
                  </a:cubicBezTo>
                  <a:cubicBezTo>
                    <a:pt x="41212" y="70529"/>
                    <a:pt x="35496" y="93071"/>
                    <a:pt x="18161" y="88246"/>
                  </a:cubicBezTo>
                  <a:cubicBezTo>
                    <a:pt x="-10160" y="80371"/>
                    <a:pt x="10922" y="47288"/>
                    <a:pt x="63" y="305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1" name="Полилиния: фигура 160">
              <a:extLst>
                <a:ext uri="{FF2B5EF4-FFF2-40B4-BE49-F238E27FC236}">
                  <a16:creationId xmlns="" xmlns:a16="http://schemas.microsoft.com/office/drawing/2014/main" id="{0CDF3682-DFDB-4E5E-A3B6-D5CBB8D4FB20}"/>
                </a:ext>
              </a:extLst>
            </p:cNvPr>
            <p:cNvSpPr/>
            <p:nvPr/>
          </p:nvSpPr>
          <p:spPr>
            <a:xfrm>
              <a:off x="116155" y="3406150"/>
              <a:ext cx="52504" cy="72619"/>
            </a:xfrm>
            <a:custGeom>
              <a:avLst/>
              <a:gdLst>
                <a:gd name="connsiteX0" fmla="*/ 52501 w 52504"/>
                <a:gd name="connsiteY0" fmla="*/ 42043 h 72619"/>
                <a:gd name="connsiteX1" fmla="*/ 34086 w 52504"/>
                <a:gd name="connsiteY1" fmla="*/ 71952 h 72619"/>
                <a:gd name="connsiteX2" fmla="*/ 431 w 52504"/>
                <a:gd name="connsiteY2" fmla="*/ 17532 h 72619"/>
                <a:gd name="connsiteX3" fmla="*/ 20687 w 52504"/>
                <a:gd name="connsiteY3" fmla="*/ 6 h 72619"/>
                <a:gd name="connsiteX4" fmla="*/ 52501 w 52504"/>
                <a:gd name="connsiteY4" fmla="*/ 42043 h 7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04" h="72619">
                  <a:moveTo>
                    <a:pt x="52501" y="42043"/>
                  </a:moveTo>
                  <a:cubicBezTo>
                    <a:pt x="50215" y="53664"/>
                    <a:pt x="54088" y="76841"/>
                    <a:pt x="34086" y="71952"/>
                  </a:cubicBezTo>
                  <a:cubicBezTo>
                    <a:pt x="11099" y="66364"/>
                    <a:pt x="5066" y="39630"/>
                    <a:pt x="431" y="17532"/>
                  </a:cubicBezTo>
                  <a:cubicBezTo>
                    <a:pt x="-2490" y="3689"/>
                    <a:pt x="10019" y="197"/>
                    <a:pt x="20687" y="6"/>
                  </a:cubicBezTo>
                  <a:cubicBezTo>
                    <a:pt x="45960" y="-375"/>
                    <a:pt x="52691" y="16770"/>
                    <a:pt x="52501" y="4204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2" name="Полилиния: фигура 161">
              <a:extLst>
                <a:ext uri="{FF2B5EF4-FFF2-40B4-BE49-F238E27FC236}">
                  <a16:creationId xmlns="" xmlns:a16="http://schemas.microsoft.com/office/drawing/2014/main" id="{EA89DD7B-0212-4E78-8201-77805D96284C}"/>
                </a:ext>
              </a:extLst>
            </p:cNvPr>
            <p:cNvSpPr/>
            <p:nvPr/>
          </p:nvSpPr>
          <p:spPr>
            <a:xfrm>
              <a:off x="1448816" y="2617745"/>
              <a:ext cx="144780" cy="67365"/>
            </a:xfrm>
            <a:custGeom>
              <a:avLst/>
              <a:gdLst>
                <a:gd name="connsiteX0" fmla="*/ 144716 w 144780"/>
                <a:gd name="connsiteY0" fmla="*/ 67365 h 67365"/>
                <a:gd name="connsiteX1" fmla="*/ 45720 w 144780"/>
                <a:gd name="connsiteY1" fmla="*/ 26344 h 67365"/>
                <a:gd name="connsiteX2" fmla="*/ 0 w 144780"/>
                <a:gd name="connsiteY2" fmla="*/ 10024 h 67365"/>
                <a:gd name="connsiteX3" fmla="*/ 91504 w 144780"/>
                <a:gd name="connsiteY3" fmla="*/ 26344 h 67365"/>
                <a:gd name="connsiteX4" fmla="*/ 137160 w 144780"/>
                <a:gd name="connsiteY4" fmla="*/ 42727 h 67365"/>
                <a:gd name="connsiteX5" fmla="*/ 144780 w 144780"/>
                <a:gd name="connsiteY5" fmla="*/ 67365 h 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780" h="67365">
                  <a:moveTo>
                    <a:pt x="144716" y="67365"/>
                  </a:moveTo>
                  <a:cubicBezTo>
                    <a:pt x="107252" y="66159"/>
                    <a:pt x="81661" y="31741"/>
                    <a:pt x="45720" y="26344"/>
                  </a:cubicBezTo>
                  <a:cubicBezTo>
                    <a:pt x="32194" y="15231"/>
                    <a:pt x="10795" y="29836"/>
                    <a:pt x="0" y="10024"/>
                  </a:cubicBezTo>
                  <a:cubicBezTo>
                    <a:pt x="35624" y="-17662"/>
                    <a:pt x="61150" y="20121"/>
                    <a:pt x="91504" y="26344"/>
                  </a:cubicBezTo>
                  <a:cubicBezTo>
                    <a:pt x="125349" y="4944"/>
                    <a:pt x="131826" y="7230"/>
                    <a:pt x="137160" y="42727"/>
                  </a:cubicBezTo>
                  <a:cubicBezTo>
                    <a:pt x="139700" y="50918"/>
                    <a:pt x="142240" y="59173"/>
                    <a:pt x="144780" y="673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3" name="Полилиния: фигура 162">
              <a:extLst>
                <a:ext uri="{FF2B5EF4-FFF2-40B4-BE49-F238E27FC236}">
                  <a16:creationId xmlns="" xmlns:a16="http://schemas.microsoft.com/office/drawing/2014/main" id="{2BEB677E-DE9A-4932-89C8-3D7BE0DE3A19}"/>
                </a:ext>
              </a:extLst>
            </p:cNvPr>
            <p:cNvSpPr/>
            <p:nvPr/>
          </p:nvSpPr>
          <p:spPr>
            <a:xfrm>
              <a:off x="956604" y="2562231"/>
              <a:ext cx="50378" cy="74135"/>
            </a:xfrm>
            <a:custGeom>
              <a:avLst/>
              <a:gdLst>
                <a:gd name="connsiteX0" fmla="*/ 50379 w 50378"/>
                <a:gd name="connsiteY0" fmla="*/ 57283 h 74135"/>
                <a:gd name="connsiteX1" fmla="*/ 50379 w 50378"/>
                <a:gd name="connsiteY1" fmla="*/ 73603 h 74135"/>
                <a:gd name="connsiteX2" fmla="*/ 1738 w 50378"/>
                <a:gd name="connsiteY2" fmla="*/ 33725 h 74135"/>
                <a:gd name="connsiteX3" fmla="*/ 11898 w 50378"/>
                <a:gd name="connsiteY3" fmla="*/ 5785 h 74135"/>
                <a:gd name="connsiteX4" fmla="*/ 28789 w 50378"/>
                <a:gd name="connsiteY4" fmla="*/ 1848 h 74135"/>
                <a:gd name="connsiteX5" fmla="*/ 32345 w 50378"/>
                <a:gd name="connsiteY5" fmla="*/ 26803 h 74135"/>
                <a:gd name="connsiteX6" fmla="*/ 50379 w 50378"/>
                <a:gd name="connsiteY6" fmla="*/ 57283 h 7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8" h="74135">
                  <a:moveTo>
                    <a:pt x="50379" y="57283"/>
                  </a:moveTo>
                  <a:cubicBezTo>
                    <a:pt x="50379" y="62744"/>
                    <a:pt x="50379" y="68142"/>
                    <a:pt x="50379" y="73603"/>
                  </a:cubicBezTo>
                  <a:cubicBezTo>
                    <a:pt x="21677" y="78048"/>
                    <a:pt x="12279" y="53791"/>
                    <a:pt x="1738" y="33725"/>
                  </a:cubicBezTo>
                  <a:cubicBezTo>
                    <a:pt x="-3533" y="23565"/>
                    <a:pt x="4151" y="13341"/>
                    <a:pt x="11898" y="5785"/>
                  </a:cubicBezTo>
                  <a:cubicBezTo>
                    <a:pt x="16787" y="1022"/>
                    <a:pt x="22566" y="-2217"/>
                    <a:pt x="28789" y="1848"/>
                  </a:cubicBezTo>
                  <a:cubicBezTo>
                    <a:pt x="38758" y="8325"/>
                    <a:pt x="34758" y="17786"/>
                    <a:pt x="32345" y="26803"/>
                  </a:cubicBezTo>
                  <a:cubicBezTo>
                    <a:pt x="27773" y="44075"/>
                    <a:pt x="39203" y="50616"/>
                    <a:pt x="50379" y="572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4" name="Полилиния: фигура 163">
              <a:extLst>
                <a:ext uri="{FF2B5EF4-FFF2-40B4-BE49-F238E27FC236}">
                  <a16:creationId xmlns="" xmlns:a16="http://schemas.microsoft.com/office/drawing/2014/main" id="{D9C88C00-E9CD-4C5F-B7C7-3FBEDCFC63D4}"/>
                </a:ext>
              </a:extLst>
            </p:cNvPr>
            <p:cNvSpPr/>
            <p:nvPr/>
          </p:nvSpPr>
          <p:spPr>
            <a:xfrm>
              <a:off x="1338581" y="3043786"/>
              <a:ext cx="45210" cy="52916"/>
            </a:xfrm>
            <a:custGeom>
              <a:avLst/>
              <a:gdLst>
                <a:gd name="connsiteX0" fmla="*/ 45211 w 45210"/>
                <a:gd name="connsiteY0" fmla="*/ 21754 h 52916"/>
                <a:gd name="connsiteX1" fmla="*/ 10349 w 45210"/>
                <a:gd name="connsiteY1" fmla="*/ 52806 h 52916"/>
                <a:gd name="connsiteX2" fmla="*/ 1079 w 45210"/>
                <a:gd name="connsiteY2" fmla="*/ 35724 h 52916"/>
                <a:gd name="connsiteX3" fmla="*/ 26796 w 45210"/>
                <a:gd name="connsiteY3" fmla="*/ 164 h 52916"/>
                <a:gd name="connsiteX4" fmla="*/ 45211 w 45210"/>
                <a:gd name="connsiteY4" fmla="*/ 21817 h 5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10" h="52916">
                  <a:moveTo>
                    <a:pt x="45211" y="21754"/>
                  </a:moveTo>
                  <a:cubicBezTo>
                    <a:pt x="38798" y="38137"/>
                    <a:pt x="27495" y="50456"/>
                    <a:pt x="10349" y="52806"/>
                  </a:cubicBezTo>
                  <a:cubicBezTo>
                    <a:pt x="951" y="54076"/>
                    <a:pt x="-1779" y="44170"/>
                    <a:pt x="1079" y="35724"/>
                  </a:cubicBezTo>
                  <a:cubicBezTo>
                    <a:pt x="5968" y="20992"/>
                    <a:pt x="8762" y="2640"/>
                    <a:pt x="26796" y="164"/>
                  </a:cubicBezTo>
                  <a:cubicBezTo>
                    <a:pt x="38480" y="-1424"/>
                    <a:pt x="43878" y="8736"/>
                    <a:pt x="45211" y="218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: фигура 164">
              <a:extLst>
                <a:ext uri="{FF2B5EF4-FFF2-40B4-BE49-F238E27FC236}">
                  <a16:creationId xmlns="" xmlns:a16="http://schemas.microsoft.com/office/drawing/2014/main" id="{4D4D3998-D53A-42E6-87EF-97DE6A4815D2}"/>
                </a:ext>
              </a:extLst>
            </p:cNvPr>
            <p:cNvSpPr/>
            <p:nvPr/>
          </p:nvSpPr>
          <p:spPr>
            <a:xfrm>
              <a:off x="1220279" y="2333064"/>
              <a:ext cx="137033" cy="41021"/>
            </a:xfrm>
            <a:custGeom>
              <a:avLst/>
              <a:gdLst>
                <a:gd name="connsiteX0" fmla="*/ 0 w 137033"/>
                <a:gd name="connsiteY0" fmla="*/ 0 h 41021"/>
                <a:gd name="connsiteX1" fmla="*/ 109918 w 137033"/>
                <a:gd name="connsiteY1" fmla="*/ 22416 h 41021"/>
                <a:gd name="connsiteX2" fmla="*/ 137033 w 137033"/>
                <a:gd name="connsiteY2" fmla="*/ 41021 h 41021"/>
                <a:gd name="connsiteX3" fmla="*/ 0 w 137033"/>
                <a:gd name="connsiteY3" fmla="*/ 0 h 4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33" h="41021">
                  <a:moveTo>
                    <a:pt x="0" y="0"/>
                  </a:moveTo>
                  <a:cubicBezTo>
                    <a:pt x="36640" y="7620"/>
                    <a:pt x="73088" y="16002"/>
                    <a:pt x="109918" y="22416"/>
                  </a:cubicBezTo>
                  <a:cubicBezTo>
                    <a:pt x="122365" y="24575"/>
                    <a:pt x="130746" y="30226"/>
                    <a:pt x="137033" y="41021"/>
                  </a:cubicBezTo>
                  <a:cubicBezTo>
                    <a:pt x="90170" y="32004"/>
                    <a:pt x="41465" y="2978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6" name="Полилиния: фигура 165">
              <a:extLst>
                <a:ext uri="{FF2B5EF4-FFF2-40B4-BE49-F238E27FC236}">
                  <a16:creationId xmlns="" xmlns:a16="http://schemas.microsoft.com/office/drawing/2014/main" id="{3D0640F1-A089-47D0-ADCB-8C3A6E192733}"/>
                </a:ext>
              </a:extLst>
            </p:cNvPr>
            <p:cNvSpPr/>
            <p:nvPr/>
          </p:nvSpPr>
          <p:spPr>
            <a:xfrm>
              <a:off x="1010230" y="3151951"/>
              <a:ext cx="26058" cy="55702"/>
            </a:xfrm>
            <a:custGeom>
              <a:avLst/>
              <a:gdLst>
                <a:gd name="connsiteX0" fmla="*/ 23486 w 26058"/>
                <a:gd name="connsiteY0" fmla="*/ 55703 h 55702"/>
                <a:gd name="connsiteX1" fmla="*/ 14596 w 26058"/>
                <a:gd name="connsiteY1" fmla="*/ 52972 h 55702"/>
                <a:gd name="connsiteX2" fmla="*/ 1007 w 26058"/>
                <a:gd name="connsiteY2" fmla="*/ 5474 h 55702"/>
                <a:gd name="connsiteX3" fmla="*/ 12945 w 26058"/>
                <a:gd name="connsiteY3" fmla="*/ 2362 h 55702"/>
                <a:gd name="connsiteX4" fmla="*/ 23486 w 26058"/>
                <a:gd name="connsiteY4" fmla="*/ 55703 h 5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8" h="55702">
                  <a:moveTo>
                    <a:pt x="23486" y="55703"/>
                  </a:moveTo>
                  <a:cubicBezTo>
                    <a:pt x="16818" y="53734"/>
                    <a:pt x="15231" y="53798"/>
                    <a:pt x="14596" y="52972"/>
                  </a:cubicBezTo>
                  <a:cubicBezTo>
                    <a:pt x="3102" y="39447"/>
                    <a:pt x="-2422" y="23508"/>
                    <a:pt x="1007" y="5474"/>
                  </a:cubicBezTo>
                  <a:cubicBezTo>
                    <a:pt x="2086" y="-432"/>
                    <a:pt x="8944" y="-1702"/>
                    <a:pt x="12945" y="2362"/>
                  </a:cubicBezTo>
                  <a:cubicBezTo>
                    <a:pt x="27042" y="16777"/>
                    <a:pt x="28375" y="34240"/>
                    <a:pt x="23486" y="55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7" name="Полилиния: фигура 166">
              <a:extLst>
                <a:ext uri="{FF2B5EF4-FFF2-40B4-BE49-F238E27FC236}">
                  <a16:creationId xmlns="" xmlns:a16="http://schemas.microsoft.com/office/drawing/2014/main" id="{C3862E1F-1A0B-4B74-A3E9-D8FDE8C7DABE}"/>
                </a:ext>
              </a:extLst>
            </p:cNvPr>
            <p:cNvSpPr/>
            <p:nvPr/>
          </p:nvSpPr>
          <p:spPr>
            <a:xfrm>
              <a:off x="648843" y="2821258"/>
              <a:ext cx="36000" cy="35556"/>
            </a:xfrm>
            <a:custGeom>
              <a:avLst/>
              <a:gdLst>
                <a:gd name="connsiteX0" fmla="*/ 127 w 36000"/>
                <a:gd name="connsiteY0" fmla="*/ 35493 h 35556"/>
                <a:gd name="connsiteX1" fmla="*/ 0 w 36000"/>
                <a:gd name="connsiteY1" fmla="*/ 19237 h 35556"/>
                <a:gd name="connsiteX2" fmla="*/ 27114 w 36000"/>
                <a:gd name="connsiteY2" fmla="*/ 2663 h 35556"/>
                <a:gd name="connsiteX3" fmla="*/ 35941 w 36000"/>
                <a:gd name="connsiteY3" fmla="*/ 13713 h 35556"/>
                <a:gd name="connsiteX4" fmla="*/ 64 w 36000"/>
                <a:gd name="connsiteY4" fmla="*/ 35557 h 3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35556">
                  <a:moveTo>
                    <a:pt x="127" y="35493"/>
                  </a:moveTo>
                  <a:cubicBezTo>
                    <a:pt x="127" y="30096"/>
                    <a:pt x="127" y="24635"/>
                    <a:pt x="0" y="19237"/>
                  </a:cubicBezTo>
                  <a:cubicBezTo>
                    <a:pt x="4254" y="4569"/>
                    <a:pt x="11684" y="-4893"/>
                    <a:pt x="27114" y="2663"/>
                  </a:cubicBezTo>
                  <a:cubicBezTo>
                    <a:pt x="30988" y="4569"/>
                    <a:pt x="36639" y="10919"/>
                    <a:pt x="35941" y="13713"/>
                  </a:cubicBezTo>
                  <a:cubicBezTo>
                    <a:pt x="31115" y="33525"/>
                    <a:pt x="12827" y="29588"/>
                    <a:pt x="64" y="355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8" name="Полилиния: фигура 167">
              <a:extLst>
                <a:ext uri="{FF2B5EF4-FFF2-40B4-BE49-F238E27FC236}">
                  <a16:creationId xmlns="" xmlns:a16="http://schemas.microsoft.com/office/drawing/2014/main" id="{6E59F343-F5E6-49DB-8CFF-52A3C4F8A437}"/>
                </a:ext>
              </a:extLst>
            </p:cNvPr>
            <p:cNvSpPr/>
            <p:nvPr/>
          </p:nvSpPr>
          <p:spPr>
            <a:xfrm>
              <a:off x="4385058" y="2604362"/>
              <a:ext cx="2068352" cy="1534628"/>
            </a:xfrm>
            <a:custGeom>
              <a:avLst/>
              <a:gdLst>
                <a:gd name="connsiteX0" fmla="*/ 286319 w 2068352"/>
                <a:gd name="connsiteY0" fmla="*/ 113768 h 1534628"/>
                <a:gd name="connsiteX1" fmla="*/ 358137 w 2068352"/>
                <a:gd name="connsiteY1" fmla="*/ 117261 h 1534628"/>
                <a:gd name="connsiteX2" fmla="*/ 400873 w 2068352"/>
                <a:gd name="connsiteY2" fmla="*/ 137708 h 1534628"/>
                <a:gd name="connsiteX3" fmla="*/ 444370 w 2068352"/>
                <a:gd name="connsiteY3" fmla="*/ 143487 h 1534628"/>
                <a:gd name="connsiteX4" fmla="*/ 449831 w 2068352"/>
                <a:gd name="connsiteY4" fmla="*/ 105323 h 1534628"/>
                <a:gd name="connsiteX5" fmla="*/ 453959 w 2068352"/>
                <a:gd name="connsiteY5" fmla="*/ 72938 h 1534628"/>
                <a:gd name="connsiteX6" fmla="*/ 504441 w 2068352"/>
                <a:gd name="connsiteY6" fmla="*/ 77891 h 1534628"/>
                <a:gd name="connsiteX7" fmla="*/ 592707 w 2068352"/>
                <a:gd name="connsiteY7" fmla="*/ 130723 h 1534628"/>
                <a:gd name="connsiteX8" fmla="*/ 611439 w 2068352"/>
                <a:gd name="connsiteY8" fmla="*/ 149964 h 1534628"/>
                <a:gd name="connsiteX9" fmla="*/ 661667 w 2068352"/>
                <a:gd name="connsiteY9" fmla="*/ 208511 h 1534628"/>
                <a:gd name="connsiteX10" fmla="*/ 690623 w 2068352"/>
                <a:gd name="connsiteY10" fmla="*/ 255438 h 1534628"/>
                <a:gd name="connsiteX11" fmla="*/ 737105 w 2068352"/>
                <a:gd name="connsiteY11" fmla="*/ 407394 h 1534628"/>
                <a:gd name="connsiteX12" fmla="*/ 752917 w 2068352"/>
                <a:gd name="connsiteY12" fmla="*/ 450828 h 1534628"/>
                <a:gd name="connsiteX13" fmla="*/ 808543 w 2068352"/>
                <a:gd name="connsiteY13" fmla="*/ 599165 h 1534628"/>
                <a:gd name="connsiteX14" fmla="*/ 817179 w 2068352"/>
                <a:gd name="connsiteY14" fmla="*/ 638471 h 1534628"/>
                <a:gd name="connsiteX15" fmla="*/ 853564 w 2068352"/>
                <a:gd name="connsiteY15" fmla="*/ 739818 h 1534628"/>
                <a:gd name="connsiteX16" fmla="*/ 887410 w 2068352"/>
                <a:gd name="connsiteY16" fmla="*/ 777029 h 1534628"/>
                <a:gd name="connsiteX17" fmla="*/ 914334 w 2068352"/>
                <a:gd name="connsiteY17" fmla="*/ 789094 h 1534628"/>
                <a:gd name="connsiteX18" fmla="*/ 925510 w 2068352"/>
                <a:gd name="connsiteY18" fmla="*/ 762107 h 1534628"/>
                <a:gd name="connsiteX19" fmla="*/ 989391 w 2068352"/>
                <a:gd name="connsiteY19" fmla="*/ 727308 h 1534628"/>
                <a:gd name="connsiteX20" fmla="*/ 1015299 w 2068352"/>
                <a:gd name="connsiteY20" fmla="*/ 732071 h 1534628"/>
                <a:gd name="connsiteX21" fmla="*/ 1018728 w 2068352"/>
                <a:gd name="connsiteY21" fmla="*/ 701400 h 1534628"/>
                <a:gd name="connsiteX22" fmla="*/ 1006409 w 2068352"/>
                <a:gd name="connsiteY22" fmla="*/ 676127 h 1534628"/>
                <a:gd name="connsiteX23" fmla="*/ 1023617 w 2068352"/>
                <a:gd name="connsiteY23" fmla="*/ 587417 h 1534628"/>
                <a:gd name="connsiteX24" fmla="*/ 1062797 w 2068352"/>
                <a:gd name="connsiteY24" fmla="*/ 593196 h 1534628"/>
                <a:gd name="connsiteX25" fmla="*/ 1081593 w 2068352"/>
                <a:gd name="connsiteY25" fmla="*/ 637583 h 1534628"/>
                <a:gd name="connsiteX26" fmla="*/ 1105659 w 2068352"/>
                <a:gd name="connsiteY26" fmla="*/ 672000 h 1534628"/>
                <a:gd name="connsiteX27" fmla="*/ 1156142 w 2068352"/>
                <a:gd name="connsiteY27" fmla="*/ 740199 h 1534628"/>
                <a:gd name="connsiteX28" fmla="*/ 1180907 w 2068352"/>
                <a:gd name="connsiteY28" fmla="*/ 841672 h 1534628"/>
                <a:gd name="connsiteX29" fmla="*/ 1243645 w 2068352"/>
                <a:gd name="connsiteY29" fmla="*/ 904792 h 1534628"/>
                <a:gd name="connsiteX30" fmla="*/ 1316607 w 2068352"/>
                <a:gd name="connsiteY30" fmla="*/ 874946 h 1534628"/>
                <a:gd name="connsiteX31" fmla="*/ 1331846 w 2068352"/>
                <a:gd name="connsiteY31" fmla="*/ 846752 h 1534628"/>
                <a:gd name="connsiteX32" fmla="*/ 1356992 w 2068352"/>
                <a:gd name="connsiteY32" fmla="*/ 799064 h 1534628"/>
                <a:gd name="connsiteX33" fmla="*/ 1401442 w 2068352"/>
                <a:gd name="connsiteY33" fmla="*/ 812399 h 1534628"/>
                <a:gd name="connsiteX34" fmla="*/ 1419159 w 2068352"/>
                <a:gd name="connsiteY34" fmla="*/ 806430 h 1534628"/>
                <a:gd name="connsiteX35" fmla="*/ 1429763 w 2068352"/>
                <a:gd name="connsiteY35" fmla="*/ 805350 h 1534628"/>
                <a:gd name="connsiteX36" fmla="*/ 1470911 w 2068352"/>
                <a:gd name="connsiteY36" fmla="*/ 756645 h 1534628"/>
                <a:gd name="connsiteX37" fmla="*/ 1509837 w 2068352"/>
                <a:gd name="connsiteY37" fmla="*/ 718037 h 1534628"/>
                <a:gd name="connsiteX38" fmla="*/ 1572194 w 2068352"/>
                <a:gd name="connsiteY38" fmla="*/ 682096 h 1534628"/>
                <a:gd name="connsiteX39" fmla="*/ 1684398 w 2068352"/>
                <a:gd name="connsiteY39" fmla="*/ 572114 h 1534628"/>
                <a:gd name="connsiteX40" fmla="*/ 1739770 w 2068352"/>
                <a:gd name="connsiteY40" fmla="*/ 580940 h 1534628"/>
                <a:gd name="connsiteX41" fmla="*/ 1728912 w 2068352"/>
                <a:gd name="connsiteY41" fmla="*/ 640440 h 1534628"/>
                <a:gd name="connsiteX42" fmla="*/ 1799397 w 2068352"/>
                <a:gd name="connsiteY42" fmla="*/ 596942 h 1534628"/>
                <a:gd name="connsiteX43" fmla="*/ 1766504 w 2068352"/>
                <a:gd name="connsiteY43" fmla="*/ 553953 h 1534628"/>
                <a:gd name="connsiteX44" fmla="*/ 1734563 w 2068352"/>
                <a:gd name="connsiteY44" fmla="*/ 527219 h 1534628"/>
                <a:gd name="connsiteX45" fmla="*/ 1699575 w 2068352"/>
                <a:gd name="connsiteY45" fmla="*/ 498453 h 1534628"/>
                <a:gd name="connsiteX46" fmla="*/ 1715895 w 2068352"/>
                <a:gd name="connsiteY46" fmla="*/ 463846 h 1534628"/>
                <a:gd name="connsiteX47" fmla="*/ 1819145 w 2068352"/>
                <a:gd name="connsiteY47" fmla="*/ 459528 h 1534628"/>
                <a:gd name="connsiteX48" fmla="*/ 1820923 w 2068352"/>
                <a:gd name="connsiteY48" fmla="*/ 461179 h 1534628"/>
                <a:gd name="connsiteX49" fmla="*/ 1822511 w 2068352"/>
                <a:gd name="connsiteY49" fmla="*/ 462449 h 1534628"/>
                <a:gd name="connsiteX50" fmla="*/ 1743453 w 2068352"/>
                <a:gd name="connsiteY50" fmla="*/ 432095 h 1534628"/>
                <a:gd name="connsiteX51" fmla="*/ 1692717 w 2068352"/>
                <a:gd name="connsiteY51" fmla="*/ 416474 h 1534628"/>
                <a:gd name="connsiteX52" fmla="*/ 1540317 w 2068352"/>
                <a:gd name="connsiteY52" fmla="*/ 363007 h 1534628"/>
                <a:gd name="connsiteX53" fmla="*/ 1485389 w 2068352"/>
                <a:gd name="connsiteY53" fmla="*/ 325605 h 1534628"/>
                <a:gd name="connsiteX54" fmla="*/ 1427287 w 2068352"/>
                <a:gd name="connsiteY54" fmla="*/ 246738 h 1534628"/>
                <a:gd name="connsiteX55" fmla="*/ 1419095 w 2068352"/>
                <a:gd name="connsiteY55" fmla="*/ 210543 h 1534628"/>
                <a:gd name="connsiteX56" fmla="*/ 1525458 w 2068352"/>
                <a:gd name="connsiteY56" fmla="*/ 229212 h 1534628"/>
                <a:gd name="connsiteX57" fmla="*/ 1542603 w 2068352"/>
                <a:gd name="connsiteY57" fmla="*/ 256136 h 1534628"/>
                <a:gd name="connsiteX58" fmla="*/ 1632074 w 2068352"/>
                <a:gd name="connsiteY58" fmla="*/ 279441 h 1534628"/>
                <a:gd name="connsiteX59" fmla="*/ 1705163 w 2068352"/>
                <a:gd name="connsiteY59" fmla="*/ 298999 h 1534628"/>
                <a:gd name="connsiteX60" fmla="*/ 1734500 w 2068352"/>
                <a:gd name="connsiteY60" fmla="*/ 306174 h 1534628"/>
                <a:gd name="connsiteX61" fmla="*/ 1807080 w 2068352"/>
                <a:gd name="connsiteY61" fmla="*/ 321732 h 1534628"/>
                <a:gd name="connsiteX62" fmla="*/ 1861754 w 2068352"/>
                <a:gd name="connsiteY62" fmla="*/ 387201 h 1534628"/>
                <a:gd name="connsiteX63" fmla="*/ 1899473 w 2068352"/>
                <a:gd name="connsiteY63" fmla="*/ 397488 h 1534628"/>
                <a:gd name="connsiteX64" fmla="*/ 1968878 w 2068352"/>
                <a:gd name="connsiteY64" fmla="*/ 376279 h 1534628"/>
                <a:gd name="connsiteX65" fmla="*/ 2040951 w 2068352"/>
                <a:gd name="connsiteY65" fmla="*/ 408092 h 1534628"/>
                <a:gd name="connsiteX66" fmla="*/ 2033712 w 2068352"/>
                <a:gd name="connsiteY66" fmla="*/ 423967 h 1534628"/>
                <a:gd name="connsiteX67" fmla="*/ 1962592 w 2068352"/>
                <a:gd name="connsiteY67" fmla="*/ 534712 h 1534628"/>
                <a:gd name="connsiteX68" fmla="*/ 1914078 w 2068352"/>
                <a:gd name="connsiteY68" fmla="*/ 542014 h 1534628"/>
                <a:gd name="connsiteX69" fmla="*/ 1891916 w 2068352"/>
                <a:gd name="connsiteY69" fmla="*/ 557509 h 1534628"/>
                <a:gd name="connsiteX70" fmla="*/ 1911284 w 2068352"/>
                <a:gd name="connsiteY70" fmla="*/ 585004 h 1534628"/>
                <a:gd name="connsiteX71" fmla="*/ 1957829 w 2068352"/>
                <a:gd name="connsiteY71" fmla="*/ 601006 h 1534628"/>
                <a:gd name="connsiteX72" fmla="*/ 2062668 w 2068352"/>
                <a:gd name="connsiteY72" fmla="*/ 708449 h 1534628"/>
                <a:gd name="connsiteX73" fmla="*/ 2066795 w 2068352"/>
                <a:gd name="connsiteY73" fmla="*/ 735119 h 1534628"/>
                <a:gd name="connsiteX74" fmla="*/ 1961576 w 2068352"/>
                <a:gd name="connsiteY74" fmla="*/ 730483 h 1534628"/>
                <a:gd name="connsiteX75" fmla="*/ 1854959 w 2068352"/>
                <a:gd name="connsiteY75" fmla="*/ 692891 h 1534628"/>
                <a:gd name="connsiteX76" fmla="*/ 1838322 w 2068352"/>
                <a:gd name="connsiteY76" fmla="*/ 737341 h 1534628"/>
                <a:gd name="connsiteX77" fmla="*/ 1914332 w 2068352"/>
                <a:gd name="connsiteY77" fmla="*/ 816463 h 1534628"/>
                <a:gd name="connsiteX78" fmla="*/ 1988817 w 2068352"/>
                <a:gd name="connsiteY78" fmla="*/ 812907 h 1534628"/>
                <a:gd name="connsiteX79" fmla="*/ 2033585 w 2068352"/>
                <a:gd name="connsiteY79" fmla="*/ 793095 h 1534628"/>
                <a:gd name="connsiteX80" fmla="*/ 2048507 w 2068352"/>
                <a:gd name="connsiteY80" fmla="*/ 841228 h 1534628"/>
                <a:gd name="connsiteX81" fmla="*/ 2057461 w 2068352"/>
                <a:gd name="connsiteY81" fmla="*/ 867326 h 1534628"/>
                <a:gd name="connsiteX82" fmla="*/ 2043364 w 2068352"/>
                <a:gd name="connsiteY82" fmla="*/ 905744 h 1534628"/>
                <a:gd name="connsiteX83" fmla="*/ 2033776 w 2068352"/>
                <a:gd name="connsiteY83" fmla="*/ 937495 h 1534628"/>
                <a:gd name="connsiteX84" fmla="*/ 2028124 w 2068352"/>
                <a:gd name="connsiteY84" fmla="*/ 1036746 h 1534628"/>
                <a:gd name="connsiteX85" fmla="*/ 2027171 w 2068352"/>
                <a:gd name="connsiteY85" fmla="*/ 1088689 h 1534628"/>
                <a:gd name="connsiteX86" fmla="*/ 1977070 w 2068352"/>
                <a:gd name="connsiteY86" fmla="*/ 1108310 h 1534628"/>
                <a:gd name="connsiteX87" fmla="*/ 1958845 w 2068352"/>
                <a:gd name="connsiteY87" fmla="*/ 999090 h 1534628"/>
                <a:gd name="connsiteX88" fmla="*/ 1925635 w 2068352"/>
                <a:gd name="connsiteY88" fmla="*/ 955402 h 1534628"/>
                <a:gd name="connsiteX89" fmla="*/ 1874136 w 2068352"/>
                <a:gd name="connsiteY89" fmla="*/ 922127 h 1534628"/>
                <a:gd name="connsiteX90" fmla="*/ 1759646 w 2068352"/>
                <a:gd name="connsiteY90" fmla="*/ 843070 h 1534628"/>
                <a:gd name="connsiteX91" fmla="*/ 1709100 w 2068352"/>
                <a:gd name="connsiteY91" fmla="*/ 816082 h 1534628"/>
                <a:gd name="connsiteX92" fmla="*/ 1669666 w 2068352"/>
                <a:gd name="connsiteY92" fmla="*/ 802747 h 1534628"/>
                <a:gd name="connsiteX93" fmla="*/ 1705671 w 2068352"/>
                <a:gd name="connsiteY93" fmla="*/ 812589 h 1534628"/>
                <a:gd name="connsiteX94" fmla="*/ 1745739 w 2068352"/>
                <a:gd name="connsiteY94" fmla="*/ 856341 h 1534628"/>
                <a:gd name="connsiteX95" fmla="*/ 1737865 w 2068352"/>
                <a:gd name="connsiteY95" fmla="*/ 904855 h 1534628"/>
                <a:gd name="connsiteX96" fmla="*/ 1700020 w 2068352"/>
                <a:gd name="connsiteY96" fmla="*/ 936288 h 1534628"/>
                <a:gd name="connsiteX97" fmla="*/ 1691828 w 2068352"/>
                <a:gd name="connsiteY97" fmla="*/ 944289 h 1534628"/>
                <a:gd name="connsiteX98" fmla="*/ 1562351 w 2068352"/>
                <a:gd name="connsiteY98" fmla="*/ 1002963 h 1534628"/>
                <a:gd name="connsiteX99" fmla="*/ 1512123 w 2068352"/>
                <a:gd name="connsiteY99" fmla="*/ 1036872 h 1534628"/>
                <a:gd name="connsiteX100" fmla="*/ 1438209 w 2068352"/>
                <a:gd name="connsiteY100" fmla="*/ 1083101 h 1534628"/>
                <a:gd name="connsiteX101" fmla="*/ 1343022 w 2068352"/>
                <a:gd name="connsiteY101" fmla="*/ 1138600 h 1534628"/>
                <a:gd name="connsiteX102" fmla="*/ 1283523 w 2068352"/>
                <a:gd name="connsiteY102" fmla="*/ 1127995 h 1534628"/>
                <a:gd name="connsiteX103" fmla="*/ 1268982 w 2068352"/>
                <a:gd name="connsiteY103" fmla="*/ 1089451 h 1534628"/>
                <a:gd name="connsiteX104" fmla="*/ 1329878 w 2068352"/>
                <a:gd name="connsiteY104" fmla="*/ 1146410 h 1534628"/>
                <a:gd name="connsiteX105" fmla="*/ 1469133 w 2068352"/>
                <a:gd name="connsiteY105" fmla="*/ 1145903 h 1534628"/>
                <a:gd name="connsiteX106" fmla="*/ 1669666 w 2068352"/>
                <a:gd name="connsiteY106" fmla="*/ 1206291 h 1534628"/>
                <a:gd name="connsiteX107" fmla="*/ 1628138 w 2068352"/>
                <a:gd name="connsiteY107" fmla="*/ 1234739 h 1534628"/>
                <a:gd name="connsiteX108" fmla="*/ 1508503 w 2068352"/>
                <a:gd name="connsiteY108" fmla="*/ 1229596 h 1534628"/>
                <a:gd name="connsiteX109" fmla="*/ 1412682 w 2068352"/>
                <a:gd name="connsiteY109" fmla="*/ 1241915 h 1534628"/>
                <a:gd name="connsiteX110" fmla="*/ 1381503 w 2068352"/>
                <a:gd name="connsiteY110" fmla="*/ 1234358 h 1534628"/>
                <a:gd name="connsiteX111" fmla="*/ 1308859 w 2068352"/>
                <a:gd name="connsiteY111" fmla="*/ 1214292 h 1534628"/>
                <a:gd name="connsiteX112" fmla="*/ 1258631 w 2068352"/>
                <a:gd name="connsiteY112" fmla="*/ 1208260 h 1534628"/>
                <a:gd name="connsiteX113" fmla="*/ 1236914 w 2068352"/>
                <a:gd name="connsiteY113" fmla="*/ 1203053 h 1534628"/>
                <a:gd name="connsiteX114" fmla="*/ 1098039 w 2068352"/>
                <a:gd name="connsiteY114" fmla="*/ 1242677 h 1534628"/>
                <a:gd name="connsiteX115" fmla="*/ 970214 w 2068352"/>
                <a:gd name="connsiteY115" fmla="*/ 1290810 h 1534628"/>
                <a:gd name="connsiteX116" fmla="*/ 951926 w 2068352"/>
                <a:gd name="connsiteY116" fmla="*/ 1287508 h 1534628"/>
                <a:gd name="connsiteX117" fmla="*/ 855660 w 2068352"/>
                <a:gd name="connsiteY117" fmla="*/ 1282619 h 1534628"/>
                <a:gd name="connsiteX118" fmla="*/ 802320 w 2068352"/>
                <a:gd name="connsiteY118" fmla="*/ 1258870 h 1534628"/>
                <a:gd name="connsiteX119" fmla="*/ 803844 w 2068352"/>
                <a:gd name="connsiteY119" fmla="*/ 1197782 h 1534628"/>
                <a:gd name="connsiteX120" fmla="*/ 794954 w 2068352"/>
                <a:gd name="connsiteY120" fmla="*/ 1132059 h 1534628"/>
                <a:gd name="connsiteX121" fmla="*/ 771967 w 2068352"/>
                <a:gd name="connsiteY121" fmla="*/ 1090530 h 1534628"/>
                <a:gd name="connsiteX122" fmla="*/ 728723 w 2068352"/>
                <a:gd name="connsiteY122" fmla="*/ 1076243 h 1534628"/>
                <a:gd name="connsiteX123" fmla="*/ 697989 w 2068352"/>
                <a:gd name="connsiteY123" fmla="*/ 1121836 h 1534628"/>
                <a:gd name="connsiteX124" fmla="*/ 645030 w 2068352"/>
                <a:gd name="connsiteY124" fmla="*/ 1135488 h 1534628"/>
                <a:gd name="connsiteX125" fmla="*/ 659762 w 2068352"/>
                <a:gd name="connsiteY125" fmla="*/ 1166984 h 1534628"/>
                <a:gd name="connsiteX126" fmla="*/ 707387 w 2068352"/>
                <a:gd name="connsiteY126" fmla="*/ 1150157 h 1534628"/>
                <a:gd name="connsiteX127" fmla="*/ 764029 w 2068352"/>
                <a:gd name="connsiteY127" fmla="*/ 1228834 h 1534628"/>
                <a:gd name="connsiteX128" fmla="*/ 738566 w 2068352"/>
                <a:gd name="connsiteY128" fmla="*/ 1277856 h 1534628"/>
                <a:gd name="connsiteX129" fmla="*/ 626870 w 2068352"/>
                <a:gd name="connsiteY129" fmla="*/ 1286238 h 1534628"/>
                <a:gd name="connsiteX130" fmla="*/ 593024 w 2068352"/>
                <a:gd name="connsiteY130" fmla="*/ 1303193 h 1534628"/>
                <a:gd name="connsiteX131" fmla="*/ 619694 w 2068352"/>
                <a:gd name="connsiteY131" fmla="*/ 1322941 h 1534628"/>
                <a:gd name="connsiteX132" fmla="*/ 659699 w 2068352"/>
                <a:gd name="connsiteY132" fmla="*/ 1355771 h 1534628"/>
                <a:gd name="connsiteX133" fmla="*/ 700720 w 2068352"/>
                <a:gd name="connsiteY133" fmla="*/ 1384092 h 1534628"/>
                <a:gd name="connsiteX134" fmla="*/ 742693 w 2068352"/>
                <a:gd name="connsiteY134" fmla="*/ 1408476 h 1534628"/>
                <a:gd name="connsiteX135" fmla="*/ 718754 w 2068352"/>
                <a:gd name="connsiteY135" fmla="*/ 1458451 h 1534628"/>
                <a:gd name="connsiteX136" fmla="*/ 676844 w 2068352"/>
                <a:gd name="connsiteY136" fmla="*/ 1521253 h 1534628"/>
                <a:gd name="connsiteX137" fmla="*/ 608201 w 2068352"/>
                <a:gd name="connsiteY137" fmla="*/ 1526333 h 1534628"/>
                <a:gd name="connsiteX138" fmla="*/ 446847 w 2068352"/>
                <a:gd name="connsiteY138" fmla="*/ 1470897 h 1534628"/>
                <a:gd name="connsiteX139" fmla="*/ 272349 w 2068352"/>
                <a:gd name="connsiteY139" fmla="*/ 1353612 h 1534628"/>
                <a:gd name="connsiteX140" fmla="*/ 236916 w 2068352"/>
                <a:gd name="connsiteY140" fmla="*/ 1345548 h 1534628"/>
                <a:gd name="connsiteX141" fmla="*/ 207706 w 2068352"/>
                <a:gd name="connsiteY141" fmla="*/ 1328275 h 1534628"/>
                <a:gd name="connsiteX142" fmla="*/ 218310 w 2068352"/>
                <a:gd name="connsiteY142" fmla="*/ 1288588 h 1534628"/>
                <a:gd name="connsiteX143" fmla="*/ 235455 w 2068352"/>
                <a:gd name="connsiteY143" fmla="*/ 1219245 h 1534628"/>
                <a:gd name="connsiteX144" fmla="*/ 224660 w 2068352"/>
                <a:gd name="connsiteY144" fmla="*/ 1175875 h 1534628"/>
                <a:gd name="connsiteX145" fmla="*/ 251521 w 2068352"/>
                <a:gd name="connsiteY145" fmla="*/ 1107993 h 1534628"/>
                <a:gd name="connsiteX146" fmla="*/ 265110 w 2068352"/>
                <a:gd name="connsiteY146" fmla="*/ 1095674 h 1534628"/>
                <a:gd name="connsiteX147" fmla="*/ 245806 w 2068352"/>
                <a:gd name="connsiteY147" fmla="*/ 1003725 h 1534628"/>
                <a:gd name="connsiteX148" fmla="*/ 225105 w 2068352"/>
                <a:gd name="connsiteY148" fmla="*/ 955275 h 1534628"/>
                <a:gd name="connsiteX149" fmla="*/ 183068 w 2068352"/>
                <a:gd name="connsiteY149" fmla="*/ 900410 h 1534628"/>
                <a:gd name="connsiteX150" fmla="*/ 154048 w 2068352"/>
                <a:gd name="connsiteY150" fmla="*/ 878947 h 1534628"/>
                <a:gd name="connsiteX151" fmla="*/ 168653 w 2068352"/>
                <a:gd name="connsiteY151" fmla="*/ 840720 h 1534628"/>
                <a:gd name="connsiteX152" fmla="*/ 183766 w 2068352"/>
                <a:gd name="connsiteY152" fmla="*/ 810748 h 1534628"/>
                <a:gd name="connsiteX153" fmla="*/ 155572 w 2068352"/>
                <a:gd name="connsiteY153" fmla="*/ 706099 h 1534628"/>
                <a:gd name="connsiteX154" fmla="*/ 77848 w 2068352"/>
                <a:gd name="connsiteY154" fmla="*/ 600625 h 1534628"/>
                <a:gd name="connsiteX155" fmla="*/ 23937 w 2068352"/>
                <a:gd name="connsiteY155" fmla="*/ 486388 h 1534628"/>
                <a:gd name="connsiteX156" fmla="*/ 28445 w 2068352"/>
                <a:gd name="connsiteY156" fmla="*/ 463020 h 1534628"/>
                <a:gd name="connsiteX157" fmla="*/ 21587 w 2068352"/>
                <a:gd name="connsiteY157" fmla="*/ 353292 h 1534628"/>
                <a:gd name="connsiteX158" fmla="*/ 8697 w 2068352"/>
                <a:gd name="connsiteY158" fmla="*/ 239753 h 1534628"/>
                <a:gd name="connsiteX159" fmla="*/ 19238 w 2068352"/>
                <a:gd name="connsiteY159" fmla="*/ 86844 h 1534628"/>
                <a:gd name="connsiteX160" fmla="*/ 18285 w 2068352"/>
                <a:gd name="connsiteY160" fmla="*/ 38203 h 1534628"/>
                <a:gd name="connsiteX161" fmla="*/ 63434 w 2068352"/>
                <a:gd name="connsiteY161" fmla="*/ 1055 h 1534628"/>
                <a:gd name="connsiteX162" fmla="*/ 70927 w 2068352"/>
                <a:gd name="connsiteY162" fmla="*/ 2452 h 1534628"/>
                <a:gd name="connsiteX163" fmla="*/ 114424 w 2068352"/>
                <a:gd name="connsiteY163" fmla="*/ 83796 h 1534628"/>
                <a:gd name="connsiteX164" fmla="*/ 102232 w 2068352"/>
                <a:gd name="connsiteY164" fmla="*/ 220258 h 1534628"/>
                <a:gd name="connsiteX165" fmla="*/ 129664 w 2068352"/>
                <a:gd name="connsiteY165" fmla="*/ 350879 h 1534628"/>
                <a:gd name="connsiteX166" fmla="*/ 147508 w 2068352"/>
                <a:gd name="connsiteY166" fmla="*/ 374310 h 1534628"/>
                <a:gd name="connsiteX167" fmla="*/ 167701 w 2068352"/>
                <a:gd name="connsiteY167" fmla="*/ 358943 h 1534628"/>
                <a:gd name="connsiteX168" fmla="*/ 206626 w 2068352"/>
                <a:gd name="connsiteY168" fmla="*/ 309413 h 1534628"/>
                <a:gd name="connsiteX169" fmla="*/ 262252 w 2068352"/>
                <a:gd name="connsiteY169" fmla="*/ 291887 h 1534628"/>
                <a:gd name="connsiteX170" fmla="*/ 265745 w 2068352"/>
                <a:gd name="connsiteY170" fmla="*/ 293347 h 1534628"/>
                <a:gd name="connsiteX171" fmla="*/ 315529 w 2068352"/>
                <a:gd name="connsiteY171" fmla="*/ 290045 h 1534628"/>
                <a:gd name="connsiteX172" fmla="*/ 308036 w 2068352"/>
                <a:gd name="connsiteY172" fmla="*/ 229339 h 1534628"/>
                <a:gd name="connsiteX173" fmla="*/ 258061 w 2068352"/>
                <a:gd name="connsiteY173" fmla="*/ 142979 h 1534628"/>
                <a:gd name="connsiteX174" fmla="*/ 259395 w 2068352"/>
                <a:gd name="connsiteY174" fmla="*/ 129961 h 1534628"/>
                <a:gd name="connsiteX175" fmla="*/ 286001 w 2068352"/>
                <a:gd name="connsiteY175" fmla="*/ 113895 h 1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068352" h="1534628">
                  <a:moveTo>
                    <a:pt x="286319" y="113768"/>
                  </a:moveTo>
                  <a:cubicBezTo>
                    <a:pt x="310258" y="115038"/>
                    <a:pt x="334198" y="116880"/>
                    <a:pt x="358137" y="117261"/>
                  </a:cubicBezTo>
                  <a:cubicBezTo>
                    <a:pt x="375473" y="117515"/>
                    <a:pt x="390141" y="121134"/>
                    <a:pt x="400873" y="137708"/>
                  </a:cubicBezTo>
                  <a:cubicBezTo>
                    <a:pt x="412811" y="156123"/>
                    <a:pt x="428876" y="153774"/>
                    <a:pt x="444370" y="143487"/>
                  </a:cubicBezTo>
                  <a:cubicBezTo>
                    <a:pt x="459293" y="133581"/>
                    <a:pt x="459801" y="119737"/>
                    <a:pt x="449831" y="105323"/>
                  </a:cubicBezTo>
                  <a:cubicBezTo>
                    <a:pt x="441132" y="92750"/>
                    <a:pt x="445259" y="82653"/>
                    <a:pt x="453959" y="72938"/>
                  </a:cubicBezTo>
                  <a:cubicBezTo>
                    <a:pt x="471612" y="64556"/>
                    <a:pt x="488376" y="69318"/>
                    <a:pt x="504441" y="77891"/>
                  </a:cubicBezTo>
                  <a:cubicBezTo>
                    <a:pt x="534604" y="93956"/>
                    <a:pt x="559496" y="120118"/>
                    <a:pt x="592707" y="130723"/>
                  </a:cubicBezTo>
                  <a:cubicBezTo>
                    <a:pt x="601152" y="133390"/>
                    <a:pt x="608899" y="140946"/>
                    <a:pt x="611439" y="149964"/>
                  </a:cubicBezTo>
                  <a:cubicBezTo>
                    <a:pt x="619503" y="178475"/>
                    <a:pt x="641347" y="192636"/>
                    <a:pt x="661667" y="208511"/>
                  </a:cubicBezTo>
                  <a:cubicBezTo>
                    <a:pt x="674812" y="221655"/>
                    <a:pt x="683956" y="237721"/>
                    <a:pt x="690623" y="255438"/>
                  </a:cubicBezTo>
                  <a:cubicBezTo>
                    <a:pt x="691703" y="311191"/>
                    <a:pt x="692909" y="367389"/>
                    <a:pt x="737105" y="407394"/>
                  </a:cubicBezTo>
                  <a:cubicBezTo>
                    <a:pt x="750821" y="419776"/>
                    <a:pt x="751964" y="434254"/>
                    <a:pt x="752917" y="450828"/>
                  </a:cubicBezTo>
                  <a:cubicBezTo>
                    <a:pt x="756092" y="506772"/>
                    <a:pt x="765807" y="560049"/>
                    <a:pt x="808543" y="599165"/>
                  </a:cubicBezTo>
                  <a:cubicBezTo>
                    <a:pt x="819909" y="609579"/>
                    <a:pt x="820290" y="624565"/>
                    <a:pt x="817179" y="638471"/>
                  </a:cubicBezTo>
                  <a:cubicBezTo>
                    <a:pt x="807654" y="681588"/>
                    <a:pt x="811464" y="719117"/>
                    <a:pt x="853564" y="739818"/>
                  </a:cubicBezTo>
                  <a:cubicBezTo>
                    <a:pt x="870011" y="747882"/>
                    <a:pt x="875091" y="765789"/>
                    <a:pt x="887410" y="777029"/>
                  </a:cubicBezTo>
                  <a:cubicBezTo>
                    <a:pt x="895220" y="784141"/>
                    <a:pt x="903412" y="792142"/>
                    <a:pt x="914334" y="789094"/>
                  </a:cubicBezTo>
                  <a:cubicBezTo>
                    <a:pt x="927415" y="785475"/>
                    <a:pt x="924303" y="772648"/>
                    <a:pt x="925510" y="762107"/>
                  </a:cubicBezTo>
                  <a:cubicBezTo>
                    <a:pt x="930145" y="720958"/>
                    <a:pt x="955291" y="707052"/>
                    <a:pt x="989391" y="727308"/>
                  </a:cubicBezTo>
                  <a:cubicBezTo>
                    <a:pt x="998154" y="732515"/>
                    <a:pt x="1005012" y="743501"/>
                    <a:pt x="1015299" y="732071"/>
                  </a:cubicBezTo>
                  <a:cubicBezTo>
                    <a:pt x="1023300" y="723245"/>
                    <a:pt x="1022157" y="712132"/>
                    <a:pt x="1018728" y="701400"/>
                  </a:cubicBezTo>
                  <a:cubicBezTo>
                    <a:pt x="1015807" y="692320"/>
                    <a:pt x="1010727" y="684446"/>
                    <a:pt x="1006409" y="676127"/>
                  </a:cubicBezTo>
                  <a:cubicBezTo>
                    <a:pt x="987867" y="640694"/>
                    <a:pt x="993328" y="612055"/>
                    <a:pt x="1023617" y="587417"/>
                  </a:cubicBezTo>
                  <a:cubicBezTo>
                    <a:pt x="1038222" y="575543"/>
                    <a:pt x="1052320" y="576368"/>
                    <a:pt x="1062797" y="593196"/>
                  </a:cubicBezTo>
                  <a:cubicBezTo>
                    <a:pt x="1071179" y="606721"/>
                    <a:pt x="1077783" y="621644"/>
                    <a:pt x="1081593" y="637583"/>
                  </a:cubicBezTo>
                  <a:cubicBezTo>
                    <a:pt x="1085213" y="652695"/>
                    <a:pt x="1091308" y="667682"/>
                    <a:pt x="1105659" y="672000"/>
                  </a:cubicBezTo>
                  <a:cubicBezTo>
                    <a:pt x="1138552" y="681969"/>
                    <a:pt x="1150236" y="706798"/>
                    <a:pt x="1156142" y="740199"/>
                  </a:cubicBezTo>
                  <a:cubicBezTo>
                    <a:pt x="1162174" y="774362"/>
                    <a:pt x="1178875" y="804715"/>
                    <a:pt x="1180907" y="841672"/>
                  </a:cubicBezTo>
                  <a:cubicBezTo>
                    <a:pt x="1182876" y="876725"/>
                    <a:pt x="1213292" y="895076"/>
                    <a:pt x="1243645" y="904792"/>
                  </a:cubicBezTo>
                  <a:cubicBezTo>
                    <a:pt x="1274188" y="914571"/>
                    <a:pt x="1298191" y="900918"/>
                    <a:pt x="1316607" y="874946"/>
                  </a:cubicBezTo>
                  <a:cubicBezTo>
                    <a:pt x="1322702" y="866374"/>
                    <a:pt x="1327528" y="856595"/>
                    <a:pt x="1331846" y="846752"/>
                  </a:cubicBezTo>
                  <a:cubicBezTo>
                    <a:pt x="1339085" y="830179"/>
                    <a:pt x="1337117" y="808716"/>
                    <a:pt x="1356992" y="799064"/>
                  </a:cubicBezTo>
                  <a:cubicBezTo>
                    <a:pt x="1376106" y="789793"/>
                    <a:pt x="1387028" y="806112"/>
                    <a:pt x="1401442" y="812399"/>
                  </a:cubicBezTo>
                  <a:cubicBezTo>
                    <a:pt x="1407157" y="814875"/>
                    <a:pt x="1413317" y="808906"/>
                    <a:pt x="1419159" y="806430"/>
                  </a:cubicBezTo>
                  <a:cubicBezTo>
                    <a:pt x="1422651" y="805731"/>
                    <a:pt x="1426207" y="805477"/>
                    <a:pt x="1429763" y="805350"/>
                  </a:cubicBezTo>
                  <a:cubicBezTo>
                    <a:pt x="1457957" y="803318"/>
                    <a:pt x="1479547" y="797984"/>
                    <a:pt x="1470911" y="756645"/>
                  </a:cubicBezTo>
                  <a:cubicBezTo>
                    <a:pt x="1465323" y="729912"/>
                    <a:pt x="1487739" y="708322"/>
                    <a:pt x="1509837" y="718037"/>
                  </a:cubicBezTo>
                  <a:cubicBezTo>
                    <a:pt x="1547429" y="734547"/>
                    <a:pt x="1555430" y="708131"/>
                    <a:pt x="1572194" y="682096"/>
                  </a:cubicBezTo>
                  <a:cubicBezTo>
                    <a:pt x="1601213" y="636947"/>
                    <a:pt x="1641663" y="601578"/>
                    <a:pt x="1684398" y="572114"/>
                  </a:cubicBezTo>
                  <a:cubicBezTo>
                    <a:pt x="1697733" y="562906"/>
                    <a:pt x="1723832" y="559668"/>
                    <a:pt x="1739770" y="580940"/>
                  </a:cubicBezTo>
                  <a:cubicBezTo>
                    <a:pt x="1756026" y="602594"/>
                    <a:pt x="1738373" y="618469"/>
                    <a:pt x="1728912" y="640440"/>
                  </a:cubicBezTo>
                  <a:cubicBezTo>
                    <a:pt x="1758947" y="632121"/>
                    <a:pt x="1788411" y="626025"/>
                    <a:pt x="1799397" y="596942"/>
                  </a:cubicBezTo>
                  <a:cubicBezTo>
                    <a:pt x="1809239" y="570907"/>
                    <a:pt x="1776029" y="570145"/>
                    <a:pt x="1766504" y="553953"/>
                  </a:cubicBezTo>
                  <a:cubicBezTo>
                    <a:pt x="1763202" y="535220"/>
                    <a:pt x="1765234" y="513820"/>
                    <a:pt x="1734563" y="527219"/>
                  </a:cubicBezTo>
                  <a:cubicBezTo>
                    <a:pt x="1717863" y="534521"/>
                    <a:pt x="1705163" y="517059"/>
                    <a:pt x="1699575" y="498453"/>
                  </a:cubicBezTo>
                  <a:cubicBezTo>
                    <a:pt x="1695447" y="481626"/>
                    <a:pt x="1703893" y="471720"/>
                    <a:pt x="1715895" y="463846"/>
                  </a:cubicBezTo>
                  <a:cubicBezTo>
                    <a:pt x="1749930" y="448669"/>
                    <a:pt x="1784601" y="452225"/>
                    <a:pt x="1819145" y="459528"/>
                  </a:cubicBezTo>
                  <a:cubicBezTo>
                    <a:pt x="1822828" y="462766"/>
                    <a:pt x="1816923" y="457877"/>
                    <a:pt x="1820923" y="461179"/>
                  </a:cubicBezTo>
                  <a:cubicBezTo>
                    <a:pt x="1823082" y="462957"/>
                    <a:pt x="1823717" y="463528"/>
                    <a:pt x="1822511" y="462449"/>
                  </a:cubicBezTo>
                  <a:cubicBezTo>
                    <a:pt x="1803905" y="428222"/>
                    <a:pt x="1771838" y="430571"/>
                    <a:pt x="1743453" y="432095"/>
                  </a:cubicBezTo>
                  <a:cubicBezTo>
                    <a:pt x="1723260" y="433175"/>
                    <a:pt x="1707132" y="431651"/>
                    <a:pt x="1692717" y="416474"/>
                  </a:cubicBezTo>
                  <a:cubicBezTo>
                    <a:pt x="1645028" y="388344"/>
                    <a:pt x="1594736" y="367833"/>
                    <a:pt x="1540317" y="363007"/>
                  </a:cubicBezTo>
                  <a:cubicBezTo>
                    <a:pt x="1514726" y="360721"/>
                    <a:pt x="1497708" y="346497"/>
                    <a:pt x="1485389" y="325605"/>
                  </a:cubicBezTo>
                  <a:cubicBezTo>
                    <a:pt x="1468498" y="297030"/>
                    <a:pt x="1453004" y="267884"/>
                    <a:pt x="1427287" y="246738"/>
                  </a:cubicBezTo>
                  <a:cubicBezTo>
                    <a:pt x="1416428" y="237784"/>
                    <a:pt x="1412809" y="224957"/>
                    <a:pt x="1419095" y="210543"/>
                  </a:cubicBezTo>
                  <a:cubicBezTo>
                    <a:pt x="1458592" y="179936"/>
                    <a:pt x="1500757" y="187175"/>
                    <a:pt x="1525458" y="229212"/>
                  </a:cubicBezTo>
                  <a:cubicBezTo>
                    <a:pt x="1530855" y="238419"/>
                    <a:pt x="1536888" y="247183"/>
                    <a:pt x="1542603" y="256136"/>
                  </a:cubicBezTo>
                  <a:cubicBezTo>
                    <a:pt x="1573210" y="304523"/>
                    <a:pt x="1586545" y="309603"/>
                    <a:pt x="1632074" y="279441"/>
                  </a:cubicBezTo>
                  <a:cubicBezTo>
                    <a:pt x="1665158" y="257533"/>
                    <a:pt x="1683890" y="280647"/>
                    <a:pt x="1705163" y="298999"/>
                  </a:cubicBezTo>
                  <a:cubicBezTo>
                    <a:pt x="1714180" y="306746"/>
                    <a:pt x="1717419" y="320462"/>
                    <a:pt x="1734500" y="306174"/>
                  </a:cubicBezTo>
                  <a:cubicBezTo>
                    <a:pt x="1763075" y="282235"/>
                    <a:pt x="1790253" y="287632"/>
                    <a:pt x="1807080" y="321732"/>
                  </a:cubicBezTo>
                  <a:cubicBezTo>
                    <a:pt x="1820796" y="349482"/>
                    <a:pt x="1843402" y="365611"/>
                    <a:pt x="1861754" y="387201"/>
                  </a:cubicBezTo>
                  <a:cubicBezTo>
                    <a:pt x="1873120" y="400599"/>
                    <a:pt x="1885566" y="402187"/>
                    <a:pt x="1899473" y="397488"/>
                  </a:cubicBezTo>
                  <a:cubicBezTo>
                    <a:pt x="1922396" y="389614"/>
                    <a:pt x="1946209" y="385105"/>
                    <a:pt x="1968878" y="376279"/>
                  </a:cubicBezTo>
                  <a:cubicBezTo>
                    <a:pt x="2006344" y="361737"/>
                    <a:pt x="2021076" y="368151"/>
                    <a:pt x="2040951" y="408092"/>
                  </a:cubicBezTo>
                  <a:cubicBezTo>
                    <a:pt x="2040570" y="414506"/>
                    <a:pt x="2038094" y="419713"/>
                    <a:pt x="2033712" y="423967"/>
                  </a:cubicBezTo>
                  <a:cubicBezTo>
                    <a:pt x="2000819" y="454067"/>
                    <a:pt x="1975546" y="489754"/>
                    <a:pt x="1962592" y="534712"/>
                  </a:cubicBezTo>
                  <a:cubicBezTo>
                    <a:pt x="1948749" y="554842"/>
                    <a:pt x="1930842" y="544364"/>
                    <a:pt x="1914078" y="542014"/>
                  </a:cubicBezTo>
                  <a:cubicBezTo>
                    <a:pt x="1905569" y="545253"/>
                    <a:pt x="1891218" y="541380"/>
                    <a:pt x="1891916" y="557509"/>
                  </a:cubicBezTo>
                  <a:cubicBezTo>
                    <a:pt x="1892488" y="570145"/>
                    <a:pt x="1899028" y="580369"/>
                    <a:pt x="1911284" y="585004"/>
                  </a:cubicBezTo>
                  <a:cubicBezTo>
                    <a:pt x="1926651" y="590846"/>
                    <a:pt x="1944240" y="589322"/>
                    <a:pt x="1957829" y="601006"/>
                  </a:cubicBezTo>
                  <a:cubicBezTo>
                    <a:pt x="2004375" y="623803"/>
                    <a:pt x="2032188" y="667682"/>
                    <a:pt x="2062668" y="708449"/>
                  </a:cubicBezTo>
                  <a:cubicBezTo>
                    <a:pt x="2068510" y="716259"/>
                    <a:pt x="2069780" y="725467"/>
                    <a:pt x="2066795" y="735119"/>
                  </a:cubicBezTo>
                  <a:cubicBezTo>
                    <a:pt x="2023298" y="780522"/>
                    <a:pt x="2000374" y="779760"/>
                    <a:pt x="1961576" y="730483"/>
                  </a:cubicBezTo>
                  <a:cubicBezTo>
                    <a:pt x="1933191" y="694415"/>
                    <a:pt x="1891980" y="697209"/>
                    <a:pt x="1854959" y="692891"/>
                  </a:cubicBezTo>
                  <a:cubicBezTo>
                    <a:pt x="1833814" y="690478"/>
                    <a:pt x="1823019" y="721466"/>
                    <a:pt x="1838322" y="737341"/>
                  </a:cubicBezTo>
                  <a:cubicBezTo>
                    <a:pt x="1863659" y="763694"/>
                    <a:pt x="1885884" y="793412"/>
                    <a:pt x="1914332" y="816463"/>
                  </a:cubicBezTo>
                  <a:cubicBezTo>
                    <a:pt x="1940748" y="837799"/>
                    <a:pt x="1965069" y="838116"/>
                    <a:pt x="1988817" y="812907"/>
                  </a:cubicBezTo>
                  <a:cubicBezTo>
                    <a:pt x="2001327" y="799699"/>
                    <a:pt x="2012566" y="781855"/>
                    <a:pt x="2033585" y="793095"/>
                  </a:cubicBezTo>
                  <a:cubicBezTo>
                    <a:pt x="2052762" y="803318"/>
                    <a:pt x="2055683" y="820019"/>
                    <a:pt x="2048507" y="841228"/>
                  </a:cubicBezTo>
                  <a:cubicBezTo>
                    <a:pt x="2045332" y="850563"/>
                    <a:pt x="2055492" y="858056"/>
                    <a:pt x="2057461" y="867326"/>
                  </a:cubicBezTo>
                  <a:cubicBezTo>
                    <a:pt x="2060826" y="883583"/>
                    <a:pt x="2054730" y="896854"/>
                    <a:pt x="2043364" y="905744"/>
                  </a:cubicBezTo>
                  <a:cubicBezTo>
                    <a:pt x="2032061" y="914571"/>
                    <a:pt x="2032950" y="925556"/>
                    <a:pt x="2033776" y="937495"/>
                  </a:cubicBezTo>
                  <a:cubicBezTo>
                    <a:pt x="2014345" y="969245"/>
                    <a:pt x="2023615" y="1003725"/>
                    <a:pt x="2028124" y="1036746"/>
                  </a:cubicBezTo>
                  <a:cubicBezTo>
                    <a:pt x="2030601" y="1054716"/>
                    <a:pt x="2030791" y="1071480"/>
                    <a:pt x="2027171" y="1088689"/>
                  </a:cubicBezTo>
                  <a:cubicBezTo>
                    <a:pt x="2019742" y="1123995"/>
                    <a:pt x="2007804" y="1128503"/>
                    <a:pt x="1977070" y="1108310"/>
                  </a:cubicBezTo>
                  <a:cubicBezTo>
                    <a:pt x="1970339" y="1072306"/>
                    <a:pt x="1948241" y="1040238"/>
                    <a:pt x="1958845" y="999090"/>
                  </a:cubicBezTo>
                  <a:cubicBezTo>
                    <a:pt x="1964751" y="976230"/>
                    <a:pt x="1951924" y="956671"/>
                    <a:pt x="1925635" y="955402"/>
                  </a:cubicBezTo>
                  <a:cubicBezTo>
                    <a:pt x="1902775" y="954258"/>
                    <a:pt x="1880804" y="945241"/>
                    <a:pt x="1874136" y="922127"/>
                  </a:cubicBezTo>
                  <a:cubicBezTo>
                    <a:pt x="1856229" y="859580"/>
                    <a:pt x="1810382" y="846181"/>
                    <a:pt x="1759646" y="843070"/>
                  </a:cubicBezTo>
                  <a:cubicBezTo>
                    <a:pt x="1737357" y="841672"/>
                    <a:pt x="1721165" y="834307"/>
                    <a:pt x="1709100" y="816082"/>
                  </a:cubicBezTo>
                  <a:cubicBezTo>
                    <a:pt x="1698559" y="800143"/>
                    <a:pt x="1685859" y="796714"/>
                    <a:pt x="1669666" y="802747"/>
                  </a:cubicBezTo>
                  <a:cubicBezTo>
                    <a:pt x="1683573" y="797603"/>
                    <a:pt x="1694622" y="798683"/>
                    <a:pt x="1705671" y="812589"/>
                  </a:cubicBezTo>
                  <a:cubicBezTo>
                    <a:pt x="1717926" y="828020"/>
                    <a:pt x="1731706" y="842371"/>
                    <a:pt x="1745739" y="856341"/>
                  </a:cubicBezTo>
                  <a:cubicBezTo>
                    <a:pt x="1766186" y="876725"/>
                    <a:pt x="1763456" y="893425"/>
                    <a:pt x="1737865" y="904855"/>
                  </a:cubicBezTo>
                  <a:cubicBezTo>
                    <a:pt x="1722181" y="911904"/>
                    <a:pt x="1707766" y="918762"/>
                    <a:pt x="1700020" y="936288"/>
                  </a:cubicBezTo>
                  <a:cubicBezTo>
                    <a:pt x="1698432" y="939908"/>
                    <a:pt x="1694876" y="944416"/>
                    <a:pt x="1691828" y="944289"/>
                  </a:cubicBezTo>
                  <a:cubicBezTo>
                    <a:pt x="1640393" y="942828"/>
                    <a:pt x="1611501" y="998137"/>
                    <a:pt x="1562351" y="1002963"/>
                  </a:cubicBezTo>
                  <a:cubicBezTo>
                    <a:pt x="1541270" y="1005059"/>
                    <a:pt x="1525395" y="1019410"/>
                    <a:pt x="1512123" y="1036872"/>
                  </a:cubicBezTo>
                  <a:cubicBezTo>
                    <a:pt x="1492946" y="1062209"/>
                    <a:pt x="1467355" y="1074719"/>
                    <a:pt x="1438209" y="1083101"/>
                  </a:cubicBezTo>
                  <a:cubicBezTo>
                    <a:pt x="1402903" y="1093324"/>
                    <a:pt x="1375280" y="1120947"/>
                    <a:pt x="1343022" y="1138600"/>
                  </a:cubicBezTo>
                  <a:cubicBezTo>
                    <a:pt x="1318321" y="1152062"/>
                    <a:pt x="1302255" y="1138282"/>
                    <a:pt x="1283523" y="1127995"/>
                  </a:cubicBezTo>
                  <a:cubicBezTo>
                    <a:pt x="1267521" y="1119232"/>
                    <a:pt x="1261234" y="1106596"/>
                    <a:pt x="1268982" y="1089451"/>
                  </a:cubicBezTo>
                  <a:cubicBezTo>
                    <a:pt x="1265743" y="1117835"/>
                    <a:pt x="1298001" y="1153141"/>
                    <a:pt x="1329878" y="1146410"/>
                  </a:cubicBezTo>
                  <a:cubicBezTo>
                    <a:pt x="1376741" y="1136504"/>
                    <a:pt x="1425001" y="1141013"/>
                    <a:pt x="1469133" y="1145903"/>
                  </a:cubicBezTo>
                  <a:cubicBezTo>
                    <a:pt x="1537078" y="1153459"/>
                    <a:pt x="1605151" y="1176700"/>
                    <a:pt x="1669666" y="1206291"/>
                  </a:cubicBezTo>
                  <a:cubicBezTo>
                    <a:pt x="1671000" y="1240835"/>
                    <a:pt x="1644711" y="1232644"/>
                    <a:pt x="1628138" y="1234739"/>
                  </a:cubicBezTo>
                  <a:cubicBezTo>
                    <a:pt x="1588259" y="1239692"/>
                    <a:pt x="1548889" y="1225722"/>
                    <a:pt x="1508503" y="1229596"/>
                  </a:cubicBezTo>
                  <a:cubicBezTo>
                    <a:pt x="1476372" y="1232707"/>
                    <a:pt x="1444813" y="1239692"/>
                    <a:pt x="1412682" y="1241915"/>
                  </a:cubicBezTo>
                  <a:cubicBezTo>
                    <a:pt x="1400934" y="1242741"/>
                    <a:pt x="1384996" y="1246042"/>
                    <a:pt x="1381503" y="1234358"/>
                  </a:cubicBezTo>
                  <a:cubicBezTo>
                    <a:pt x="1366835" y="1185272"/>
                    <a:pt x="1333053" y="1214356"/>
                    <a:pt x="1308859" y="1214292"/>
                  </a:cubicBezTo>
                  <a:cubicBezTo>
                    <a:pt x="1291397" y="1214229"/>
                    <a:pt x="1274760" y="1221277"/>
                    <a:pt x="1258631" y="1208260"/>
                  </a:cubicBezTo>
                  <a:cubicBezTo>
                    <a:pt x="1252471" y="1203243"/>
                    <a:pt x="1243772" y="1200068"/>
                    <a:pt x="1236914" y="1203053"/>
                  </a:cubicBezTo>
                  <a:cubicBezTo>
                    <a:pt x="1192146" y="1222293"/>
                    <a:pt x="1143378" y="1224643"/>
                    <a:pt x="1098039" y="1242677"/>
                  </a:cubicBezTo>
                  <a:cubicBezTo>
                    <a:pt x="1055812" y="1259441"/>
                    <a:pt x="1010092" y="1265918"/>
                    <a:pt x="970214" y="1290810"/>
                  </a:cubicBezTo>
                  <a:cubicBezTo>
                    <a:pt x="965007" y="1294049"/>
                    <a:pt x="958022" y="1288079"/>
                    <a:pt x="951926" y="1287508"/>
                  </a:cubicBezTo>
                  <a:cubicBezTo>
                    <a:pt x="920049" y="1284651"/>
                    <a:pt x="889950" y="1267442"/>
                    <a:pt x="855660" y="1282619"/>
                  </a:cubicBezTo>
                  <a:cubicBezTo>
                    <a:pt x="836420" y="1291128"/>
                    <a:pt x="814702" y="1275888"/>
                    <a:pt x="802320" y="1258870"/>
                  </a:cubicBezTo>
                  <a:cubicBezTo>
                    <a:pt x="789048" y="1240581"/>
                    <a:pt x="790445" y="1216515"/>
                    <a:pt x="803844" y="1197782"/>
                  </a:cubicBezTo>
                  <a:cubicBezTo>
                    <a:pt x="822703" y="1171303"/>
                    <a:pt x="819020" y="1151173"/>
                    <a:pt x="794954" y="1132059"/>
                  </a:cubicBezTo>
                  <a:cubicBezTo>
                    <a:pt x="782254" y="1122026"/>
                    <a:pt x="777174" y="1106088"/>
                    <a:pt x="771967" y="1090530"/>
                  </a:cubicBezTo>
                  <a:cubicBezTo>
                    <a:pt x="761616" y="1059352"/>
                    <a:pt x="754632" y="1057954"/>
                    <a:pt x="728723" y="1076243"/>
                  </a:cubicBezTo>
                  <a:cubicBezTo>
                    <a:pt x="712531" y="1087609"/>
                    <a:pt x="707324" y="1105897"/>
                    <a:pt x="697989" y="1121836"/>
                  </a:cubicBezTo>
                  <a:cubicBezTo>
                    <a:pt x="685480" y="1143235"/>
                    <a:pt x="669986" y="1158158"/>
                    <a:pt x="645030" y="1135488"/>
                  </a:cubicBezTo>
                  <a:cubicBezTo>
                    <a:pt x="646935" y="1149014"/>
                    <a:pt x="663636" y="1156126"/>
                    <a:pt x="659762" y="1166984"/>
                  </a:cubicBezTo>
                  <a:cubicBezTo>
                    <a:pt x="667255" y="1141267"/>
                    <a:pt x="685226" y="1133012"/>
                    <a:pt x="707387" y="1150157"/>
                  </a:cubicBezTo>
                  <a:cubicBezTo>
                    <a:pt x="733359" y="1170287"/>
                    <a:pt x="756028" y="1193274"/>
                    <a:pt x="764029" y="1228834"/>
                  </a:cubicBezTo>
                  <a:cubicBezTo>
                    <a:pt x="769808" y="1254488"/>
                    <a:pt x="764157" y="1272903"/>
                    <a:pt x="738566" y="1277856"/>
                  </a:cubicBezTo>
                  <a:cubicBezTo>
                    <a:pt x="701736" y="1284968"/>
                    <a:pt x="665858" y="1303510"/>
                    <a:pt x="626870" y="1286238"/>
                  </a:cubicBezTo>
                  <a:cubicBezTo>
                    <a:pt x="612709" y="1280015"/>
                    <a:pt x="596008" y="1286873"/>
                    <a:pt x="593024" y="1303193"/>
                  </a:cubicBezTo>
                  <a:cubicBezTo>
                    <a:pt x="589341" y="1323259"/>
                    <a:pt x="608391" y="1320274"/>
                    <a:pt x="619694" y="1322941"/>
                  </a:cubicBezTo>
                  <a:cubicBezTo>
                    <a:pt x="637982" y="1327259"/>
                    <a:pt x="653603" y="1334879"/>
                    <a:pt x="659699" y="1355771"/>
                  </a:cubicBezTo>
                  <a:cubicBezTo>
                    <a:pt x="666112" y="1377679"/>
                    <a:pt x="681352" y="1385934"/>
                    <a:pt x="700720" y="1384092"/>
                  </a:cubicBezTo>
                  <a:cubicBezTo>
                    <a:pt x="720595" y="1382251"/>
                    <a:pt x="737169" y="1385489"/>
                    <a:pt x="742693" y="1408476"/>
                  </a:cubicBezTo>
                  <a:cubicBezTo>
                    <a:pt x="748282" y="1431654"/>
                    <a:pt x="737550" y="1447211"/>
                    <a:pt x="718754" y="1458451"/>
                  </a:cubicBezTo>
                  <a:cubicBezTo>
                    <a:pt x="695830" y="1472104"/>
                    <a:pt x="676463" y="1489185"/>
                    <a:pt x="676844" y="1521253"/>
                  </a:cubicBezTo>
                  <a:cubicBezTo>
                    <a:pt x="654936" y="1537953"/>
                    <a:pt x="629346" y="1538271"/>
                    <a:pt x="608201" y="1526333"/>
                  </a:cubicBezTo>
                  <a:cubicBezTo>
                    <a:pt x="557146" y="1497377"/>
                    <a:pt x="497393" y="1499726"/>
                    <a:pt x="446847" y="1470897"/>
                  </a:cubicBezTo>
                  <a:cubicBezTo>
                    <a:pt x="398651" y="1414826"/>
                    <a:pt x="335658" y="1384029"/>
                    <a:pt x="272349" y="1353612"/>
                  </a:cubicBezTo>
                  <a:cubicBezTo>
                    <a:pt x="260919" y="1348087"/>
                    <a:pt x="249743" y="1344595"/>
                    <a:pt x="236916" y="1345548"/>
                  </a:cubicBezTo>
                  <a:cubicBezTo>
                    <a:pt x="224470" y="1346436"/>
                    <a:pt x="212214" y="1344214"/>
                    <a:pt x="207706" y="1328275"/>
                  </a:cubicBezTo>
                  <a:cubicBezTo>
                    <a:pt x="203324" y="1312591"/>
                    <a:pt x="204086" y="1296779"/>
                    <a:pt x="218310" y="1288588"/>
                  </a:cubicBezTo>
                  <a:cubicBezTo>
                    <a:pt x="248028" y="1271506"/>
                    <a:pt x="246885" y="1247249"/>
                    <a:pt x="235455" y="1219245"/>
                  </a:cubicBezTo>
                  <a:cubicBezTo>
                    <a:pt x="229804" y="1205402"/>
                    <a:pt x="229740" y="1189845"/>
                    <a:pt x="224660" y="1175875"/>
                  </a:cubicBezTo>
                  <a:cubicBezTo>
                    <a:pt x="212976" y="1143616"/>
                    <a:pt x="211262" y="1116438"/>
                    <a:pt x="251521" y="1107993"/>
                  </a:cubicBezTo>
                  <a:cubicBezTo>
                    <a:pt x="257934" y="1106659"/>
                    <a:pt x="266062" y="1101770"/>
                    <a:pt x="265110" y="1095674"/>
                  </a:cubicBezTo>
                  <a:cubicBezTo>
                    <a:pt x="260030" y="1064559"/>
                    <a:pt x="272476" y="1027601"/>
                    <a:pt x="245806" y="1003725"/>
                  </a:cubicBezTo>
                  <a:cubicBezTo>
                    <a:pt x="230248" y="989755"/>
                    <a:pt x="223771" y="976357"/>
                    <a:pt x="225105" y="955275"/>
                  </a:cubicBezTo>
                  <a:cubicBezTo>
                    <a:pt x="227073" y="923778"/>
                    <a:pt x="215961" y="902061"/>
                    <a:pt x="183068" y="900410"/>
                  </a:cubicBezTo>
                  <a:cubicBezTo>
                    <a:pt x="169288" y="899712"/>
                    <a:pt x="158112" y="894251"/>
                    <a:pt x="154048" y="878947"/>
                  </a:cubicBezTo>
                  <a:cubicBezTo>
                    <a:pt x="149667" y="862374"/>
                    <a:pt x="155191" y="849673"/>
                    <a:pt x="168653" y="840720"/>
                  </a:cubicBezTo>
                  <a:cubicBezTo>
                    <a:pt x="179067" y="833735"/>
                    <a:pt x="188973" y="822368"/>
                    <a:pt x="183766" y="810748"/>
                  </a:cubicBezTo>
                  <a:cubicBezTo>
                    <a:pt x="168780" y="777537"/>
                    <a:pt x="167320" y="740580"/>
                    <a:pt x="155572" y="706099"/>
                  </a:cubicBezTo>
                  <a:cubicBezTo>
                    <a:pt x="139570" y="659109"/>
                    <a:pt x="114869" y="629073"/>
                    <a:pt x="77848" y="600625"/>
                  </a:cubicBezTo>
                  <a:cubicBezTo>
                    <a:pt x="44892" y="575352"/>
                    <a:pt x="33145" y="529378"/>
                    <a:pt x="23937" y="486388"/>
                  </a:cubicBezTo>
                  <a:cubicBezTo>
                    <a:pt x="22159" y="478070"/>
                    <a:pt x="23683" y="469815"/>
                    <a:pt x="28445" y="463020"/>
                  </a:cubicBezTo>
                  <a:cubicBezTo>
                    <a:pt x="55877" y="424285"/>
                    <a:pt x="41971" y="386820"/>
                    <a:pt x="21587" y="353292"/>
                  </a:cubicBezTo>
                  <a:cubicBezTo>
                    <a:pt x="-828" y="316334"/>
                    <a:pt x="-6924" y="284711"/>
                    <a:pt x="8697" y="239753"/>
                  </a:cubicBezTo>
                  <a:cubicBezTo>
                    <a:pt x="25016" y="192699"/>
                    <a:pt x="21397" y="138343"/>
                    <a:pt x="19238" y="86844"/>
                  </a:cubicBezTo>
                  <a:cubicBezTo>
                    <a:pt x="18539" y="70588"/>
                    <a:pt x="14666" y="54332"/>
                    <a:pt x="18285" y="38203"/>
                  </a:cubicBezTo>
                  <a:cubicBezTo>
                    <a:pt x="23873" y="13120"/>
                    <a:pt x="35557" y="-4596"/>
                    <a:pt x="63434" y="1055"/>
                  </a:cubicBezTo>
                  <a:cubicBezTo>
                    <a:pt x="65910" y="1563"/>
                    <a:pt x="68387" y="2325"/>
                    <a:pt x="70927" y="2452"/>
                  </a:cubicBezTo>
                  <a:cubicBezTo>
                    <a:pt x="126807" y="5500"/>
                    <a:pt x="146238" y="33440"/>
                    <a:pt x="114424" y="83796"/>
                  </a:cubicBezTo>
                  <a:cubicBezTo>
                    <a:pt x="84516" y="131104"/>
                    <a:pt x="93723" y="175935"/>
                    <a:pt x="102232" y="220258"/>
                  </a:cubicBezTo>
                  <a:cubicBezTo>
                    <a:pt x="110551" y="263756"/>
                    <a:pt x="119060" y="307698"/>
                    <a:pt x="129664" y="350879"/>
                  </a:cubicBezTo>
                  <a:cubicBezTo>
                    <a:pt x="132331" y="361674"/>
                    <a:pt x="134998" y="372786"/>
                    <a:pt x="147508" y="374310"/>
                  </a:cubicBezTo>
                  <a:cubicBezTo>
                    <a:pt x="157922" y="375580"/>
                    <a:pt x="164589" y="368087"/>
                    <a:pt x="167701" y="358943"/>
                  </a:cubicBezTo>
                  <a:cubicBezTo>
                    <a:pt x="175130" y="337226"/>
                    <a:pt x="195387" y="327764"/>
                    <a:pt x="206626" y="309413"/>
                  </a:cubicBezTo>
                  <a:cubicBezTo>
                    <a:pt x="219707" y="287950"/>
                    <a:pt x="238249" y="278361"/>
                    <a:pt x="262252" y="291887"/>
                  </a:cubicBezTo>
                  <a:cubicBezTo>
                    <a:pt x="266634" y="294363"/>
                    <a:pt x="260792" y="292268"/>
                    <a:pt x="265745" y="293347"/>
                  </a:cubicBezTo>
                  <a:cubicBezTo>
                    <a:pt x="282826" y="297094"/>
                    <a:pt x="303146" y="307825"/>
                    <a:pt x="315529" y="290045"/>
                  </a:cubicBezTo>
                  <a:cubicBezTo>
                    <a:pt x="329118" y="270487"/>
                    <a:pt x="319847" y="247818"/>
                    <a:pt x="308036" y="229339"/>
                  </a:cubicBezTo>
                  <a:cubicBezTo>
                    <a:pt x="290065" y="201399"/>
                    <a:pt x="272666" y="173205"/>
                    <a:pt x="258061" y="142979"/>
                  </a:cubicBezTo>
                  <a:cubicBezTo>
                    <a:pt x="257744" y="138534"/>
                    <a:pt x="258252" y="134215"/>
                    <a:pt x="259395" y="129961"/>
                  </a:cubicBezTo>
                  <a:cubicBezTo>
                    <a:pt x="263141" y="114848"/>
                    <a:pt x="268920" y="103481"/>
                    <a:pt x="286001" y="11389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9" name="Полилиния: фигура 168">
              <a:extLst>
                <a:ext uri="{FF2B5EF4-FFF2-40B4-BE49-F238E27FC236}">
                  <a16:creationId xmlns="" xmlns:a16="http://schemas.microsoft.com/office/drawing/2014/main" id="{7A7FA8E2-98BE-4F47-9D07-797B4C67809C}"/>
                </a:ext>
              </a:extLst>
            </p:cNvPr>
            <p:cNvSpPr/>
            <p:nvPr/>
          </p:nvSpPr>
          <p:spPr>
            <a:xfrm>
              <a:off x="2508798" y="1368521"/>
              <a:ext cx="1948946" cy="1229114"/>
            </a:xfrm>
            <a:custGeom>
              <a:avLst/>
              <a:gdLst>
                <a:gd name="connsiteX0" fmla="*/ 1766212 w 1948946"/>
                <a:gd name="connsiteY0" fmla="*/ 351257 h 1229114"/>
                <a:gd name="connsiteX1" fmla="*/ 1735732 w 1948946"/>
                <a:gd name="connsiteY1" fmla="*/ 400343 h 1229114"/>
                <a:gd name="connsiteX2" fmla="*/ 1696616 w 1948946"/>
                <a:gd name="connsiteY2" fmla="*/ 410376 h 1229114"/>
                <a:gd name="connsiteX3" fmla="*/ 1659532 w 1948946"/>
                <a:gd name="connsiteY3" fmla="*/ 424917 h 1229114"/>
                <a:gd name="connsiteX4" fmla="*/ 1661882 w 1948946"/>
                <a:gd name="connsiteY4" fmla="*/ 466066 h 1229114"/>
                <a:gd name="connsiteX5" fmla="*/ 1637815 w 1948946"/>
                <a:gd name="connsiteY5" fmla="*/ 427140 h 1229114"/>
                <a:gd name="connsiteX6" fmla="*/ 1628671 w 1948946"/>
                <a:gd name="connsiteY6" fmla="*/ 404343 h 1229114"/>
                <a:gd name="connsiteX7" fmla="*/ 1647721 w 1948946"/>
                <a:gd name="connsiteY7" fmla="*/ 487910 h 1229114"/>
                <a:gd name="connsiteX8" fmla="*/ 1703220 w 1948946"/>
                <a:gd name="connsiteY8" fmla="*/ 541758 h 1229114"/>
                <a:gd name="connsiteX9" fmla="*/ 1712237 w 1948946"/>
                <a:gd name="connsiteY9" fmla="*/ 581700 h 1229114"/>
                <a:gd name="connsiteX10" fmla="*/ 1704681 w 1948946"/>
                <a:gd name="connsiteY10" fmla="*/ 638025 h 1229114"/>
                <a:gd name="connsiteX11" fmla="*/ 1711983 w 1948946"/>
                <a:gd name="connsiteY11" fmla="*/ 662409 h 1229114"/>
                <a:gd name="connsiteX12" fmla="*/ 1727414 w 1948946"/>
                <a:gd name="connsiteY12" fmla="*/ 643486 h 1229114"/>
                <a:gd name="connsiteX13" fmla="*/ 1732811 w 1948946"/>
                <a:gd name="connsiteY13" fmla="*/ 621642 h 1229114"/>
                <a:gd name="connsiteX14" fmla="*/ 1762847 w 1948946"/>
                <a:gd name="connsiteY14" fmla="*/ 720638 h 1229114"/>
                <a:gd name="connsiteX15" fmla="*/ 1801391 w 1948946"/>
                <a:gd name="connsiteY15" fmla="*/ 573826 h 1229114"/>
                <a:gd name="connsiteX16" fmla="*/ 1806598 w 1948946"/>
                <a:gd name="connsiteY16" fmla="*/ 517374 h 1229114"/>
                <a:gd name="connsiteX17" fmla="*/ 1818727 w 1948946"/>
                <a:gd name="connsiteY17" fmla="*/ 495784 h 1229114"/>
                <a:gd name="connsiteX18" fmla="*/ 1833967 w 1948946"/>
                <a:gd name="connsiteY18" fmla="*/ 519660 h 1229114"/>
                <a:gd name="connsiteX19" fmla="*/ 1830347 w 1948946"/>
                <a:gd name="connsiteY19" fmla="*/ 654090 h 1229114"/>
                <a:gd name="connsiteX20" fmla="*/ 1853906 w 1948946"/>
                <a:gd name="connsiteY20" fmla="*/ 779694 h 1229114"/>
                <a:gd name="connsiteX21" fmla="*/ 1933852 w 1948946"/>
                <a:gd name="connsiteY21" fmla="*/ 875071 h 1229114"/>
                <a:gd name="connsiteX22" fmla="*/ 1945981 w 1948946"/>
                <a:gd name="connsiteY22" fmla="*/ 918505 h 1229114"/>
                <a:gd name="connsiteX23" fmla="*/ 1920517 w 1948946"/>
                <a:gd name="connsiteY23" fmla="*/ 923204 h 1229114"/>
                <a:gd name="connsiteX24" fmla="*/ 1885148 w 1948946"/>
                <a:gd name="connsiteY24" fmla="*/ 889486 h 1229114"/>
                <a:gd name="connsiteX25" fmla="*/ 1901785 w 1948946"/>
                <a:gd name="connsiteY25" fmla="*/ 928856 h 1229114"/>
                <a:gd name="connsiteX26" fmla="*/ 1937345 w 1948946"/>
                <a:gd name="connsiteY26" fmla="*/ 972735 h 1229114"/>
                <a:gd name="connsiteX27" fmla="*/ 1936773 w 1948946"/>
                <a:gd name="connsiteY27" fmla="*/ 1037314 h 1229114"/>
                <a:gd name="connsiteX28" fmla="*/ 1891307 w 1948946"/>
                <a:gd name="connsiteY28" fmla="*/ 1057317 h 1229114"/>
                <a:gd name="connsiteX29" fmla="*/ 1785897 w 1948946"/>
                <a:gd name="connsiteY29" fmla="*/ 1021058 h 1229114"/>
                <a:gd name="connsiteX30" fmla="*/ 1737066 w 1948946"/>
                <a:gd name="connsiteY30" fmla="*/ 983403 h 1229114"/>
                <a:gd name="connsiteX31" fmla="*/ 1704109 w 1948946"/>
                <a:gd name="connsiteY31" fmla="*/ 911266 h 1229114"/>
                <a:gd name="connsiteX32" fmla="*/ 1690203 w 1948946"/>
                <a:gd name="connsiteY32" fmla="*/ 892978 h 1229114"/>
                <a:gd name="connsiteX33" fmla="*/ 1619083 w 1948946"/>
                <a:gd name="connsiteY33" fmla="*/ 828335 h 1229114"/>
                <a:gd name="connsiteX34" fmla="*/ 1604859 w 1948946"/>
                <a:gd name="connsiteY34" fmla="*/ 773788 h 1229114"/>
                <a:gd name="connsiteX35" fmla="*/ 1587269 w 1948946"/>
                <a:gd name="connsiteY35" fmla="*/ 678855 h 1229114"/>
                <a:gd name="connsiteX36" fmla="*/ 1551582 w 1948946"/>
                <a:gd name="connsiteY36" fmla="*/ 627356 h 1229114"/>
                <a:gd name="connsiteX37" fmla="*/ 1569489 w 1948946"/>
                <a:gd name="connsiteY37" fmla="*/ 658408 h 1229114"/>
                <a:gd name="connsiteX38" fmla="*/ 1582126 w 1948946"/>
                <a:gd name="connsiteY38" fmla="*/ 747944 h 1229114"/>
                <a:gd name="connsiteX39" fmla="*/ 1579903 w 1948946"/>
                <a:gd name="connsiteY39" fmla="*/ 787123 h 1229114"/>
                <a:gd name="connsiteX40" fmla="*/ 1578316 w 1948946"/>
                <a:gd name="connsiteY40" fmla="*/ 823890 h 1229114"/>
                <a:gd name="connsiteX41" fmla="*/ 1538120 w 1948946"/>
                <a:gd name="connsiteY41" fmla="*/ 815952 h 1229114"/>
                <a:gd name="connsiteX42" fmla="*/ 1480589 w 1948946"/>
                <a:gd name="connsiteY42" fmla="*/ 772328 h 1229114"/>
                <a:gd name="connsiteX43" fmla="*/ 1538057 w 1948946"/>
                <a:gd name="connsiteY43" fmla="*/ 816969 h 1229114"/>
                <a:gd name="connsiteX44" fmla="*/ 1557043 w 1948946"/>
                <a:gd name="connsiteY44" fmla="*/ 834304 h 1229114"/>
                <a:gd name="connsiteX45" fmla="*/ 1579332 w 1948946"/>
                <a:gd name="connsiteY45" fmla="*/ 843512 h 1229114"/>
                <a:gd name="connsiteX46" fmla="*/ 1600731 w 1948946"/>
                <a:gd name="connsiteY46" fmla="*/ 886882 h 1229114"/>
                <a:gd name="connsiteX47" fmla="*/ 1564282 w 1948946"/>
                <a:gd name="connsiteY47" fmla="*/ 917680 h 1229114"/>
                <a:gd name="connsiteX48" fmla="*/ 1498877 w 1948946"/>
                <a:gd name="connsiteY48" fmla="*/ 900027 h 1229114"/>
                <a:gd name="connsiteX49" fmla="*/ 1390546 w 1948946"/>
                <a:gd name="connsiteY49" fmla="*/ 745467 h 1229114"/>
                <a:gd name="connsiteX50" fmla="*/ 1334666 w 1948946"/>
                <a:gd name="connsiteY50" fmla="*/ 676125 h 1229114"/>
                <a:gd name="connsiteX51" fmla="*/ 1234590 w 1948946"/>
                <a:gd name="connsiteY51" fmla="*/ 626912 h 1229114"/>
                <a:gd name="connsiteX52" fmla="*/ 1273325 w 1948946"/>
                <a:gd name="connsiteY52" fmla="*/ 706795 h 1229114"/>
                <a:gd name="connsiteX53" fmla="*/ 1350478 w 1948946"/>
                <a:gd name="connsiteY53" fmla="*/ 816524 h 1229114"/>
                <a:gd name="connsiteX54" fmla="*/ 1392261 w 1948946"/>
                <a:gd name="connsiteY54" fmla="*/ 923903 h 1229114"/>
                <a:gd name="connsiteX55" fmla="*/ 1422423 w 1948946"/>
                <a:gd name="connsiteY55" fmla="*/ 977370 h 1229114"/>
                <a:gd name="connsiteX56" fmla="*/ 1433472 w 1948946"/>
                <a:gd name="connsiteY56" fmla="*/ 1017121 h 1229114"/>
                <a:gd name="connsiteX57" fmla="*/ 1400833 w 1948946"/>
                <a:gd name="connsiteY57" fmla="*/ 1039092 h 1229114"/>
                <a:gd name="connsiteX58" fmla="*/ 1270595 w 1948946"/>
                <a:gd name="connsiteY58" fmla="*/ 1046967 h 1229114"/>
                <a:gd name="connsiteX59" fmla="*/ 1115464 w 1948946"/>
                <a:gd name="connsiteY59" fmla="*/ 1055603 h 1229114"/>
                <a:gd name="connsiteX60" fmla="*/ 1077999 w 1948946"/>
                <a:gd name="connsiteY60" fmla="*/ 1042331 h 1229114"/>
                <a:gd name="connsiteX61" fmla="*/ 1049107 w 1948946"/>
                <a:gd name="connsiteY61" fmla="*/ 1009819 h 1229114"/>
                <a:gd name="connsiteX62" fmla="*/ 963191 w 1948946"/>
                <a:gd name="connsiteY62" fmla="*/ 956352 h 1229114"/>
                <a:gd name="connsiteX63" fmla="*/ 889277 w 1948946"/>
                <a:gd name="connsiteY63" fmla="*/ 925998 h 1229114"/>
                <a:gd name="connsiteX64" fmla="*/ 741005 w 1948946"/>
                <a:gd name="connsiteY64" fmla="*/ 903519 h 1229114"/>
                <a:gd name="connsiteX65" fmla="*/ 710779 w 1948946"/>
                <a:gd name="connsiteY65" fmla="*/ 890565 h 1229114"/>
                <a:gd name="connsiteX66" fmla="*/ 743545 w 1948946"/>
                <a:gd name="connsiteY66" fmla="*/ 926443 h 1229114"/>
                <a:gd name="connsiteX67" fmla="*/ 762468 w 1948946"/>
                <a:gd name="connsiteY67" fmla="*/ 971020 h 1229114"/>
                <a:gd name="connsiteX68" fmla="*/ 818030 w 1948946"/>
                <a:gd name="connsiteY68" fmla="*/ 1020296 h 1229114"/>
                <a:gd name="connsiteX69" fmla="*/ 847939 w 1948946"/>
                <a:gd name="connsiteY69" fmla="*/ 1025884 h 1229114"/>
                <a:gd name="connsiteX70" fmla="*/ 970811 w 1948946"/>
                <a:gd name="connsiteY70" fmla="*/ 1069065 h 1229114"/>
                <a:gd name="connsiteX71" fmla="*/ 1042884 w 1948946"/>
                <a:gd name="connsiteY71" fmla="*/ 1082082 h 1229114"/>
                <a:gd name="connsiteX72" fmla="*/ 1129053 w 1948946"/>
                <a:gd name="connsiteY72" fmla="*/ 1090020 h 1229114"/>
                <a:gd name="connsiteX73" fmla="*/ 1146770 w 1948946"/>
                <a:gd name="connsiteY73" fmla="*/ 1113451 h 1229114"/>
                <a:gd name="connsiteX74" fmla="*/ 1128482 w 1948946"/>
                <a:gd name="connsiteY74" fmla="*/ 1136248 h 1229114"/>
                <a:gd name="connsiteX75" fmla="*/ 1028660 w 1948946"/>
                <a:gd name="connsiteY75" fmla="*/ 1178920 h 1229114"/>
                <a:gd name="connsiteX76" fmla="*/ 822031 w 1948946"/>
                <a:gd name="connsiteY76" fmla="*/ 1222989 h 1229114"/>
                <a:gd name="connsiteX77" fmla="*/ 771675 w 1948946"/>
                <a:gd name="connsiteY77" fmla="*/ 1186985 h 1229114"/>
                <a:gd name="connsiteX78" fmla="*/ 643342 w 1948946"/>
                <a:gd name="connsiteY78" fmla="*/ 1205717 h 1229114"/>
                <a:gd name="connsiteX79" fmla="*/ 613370 w 1948946"/>
                <a:gd name="connsiteY79" fmla="*/ 1204955 h 1229114"/>
                <a:gd name="connsiteX80" fmla="*/ 499006 w 1948946"/>
                <a:gd name="connsiteY80" fmla="*/ 1220830 h 1229114"/>
                <a:gd name="connsiteX81" fmla="*/ 446682 w 1948946"/>
                <a:gd name="connsiteY81" fmla="*/ 1185461 h 1229114"/>
                <a:gd name="connsiteX82" fmla="*/ 415313 w 1948946"/>
                <a:gd name="connsiteY82" fmla="*/ 1021122 h 1229114"/>
                <a:gd name="connsiteX83" fmla="*/ 421727 w 1948946"/>
                <a:gd name="connsiteY83" fmla="*/ 984228 h 1229114"/>
                <a:gd name="connsiteX84" fmla="*/ 453477 w 1948946"/>
                <a:gd name="connsiteY84" fmla="*/ 980736 h 1229114"/>
                <a:gd name="connsiteX85" fmla="*/ 515707 w 1948946"/>
                <a:gd name="connsiteY85" fmla="*/ 1059095 h 1229114"/>
                <a:gd name="connsiteX86" fmla="*/ 632102 w 1948946"/>
                <a:gd name="connsiteY86" fmla="*/ 965940 h 1229114"/>
                <a:gd name="connsiteX87" fmla="*/ 574698 w 1948946"/>
                <a:gd name="connsiteY87" fmla="*/ 994706 h 1229114"/>
                <a:gd name="connsiteX88" fmla="*/ 555394 w 1948946"/>
                <a:gd name="connsiteY88" fmla="*/ 930825 h 1229114"/>
                <a:gd name="connsiteX89" fmla="*/ 563141 w 1948946"/>
                <a:gd name="connsiteY89" fmla="*/ 830494 h 1229114"/>
                <a:gd name="connsiteX90" fmla="*/ 621815 w 1948946"/>
                <a:gd name="connsiteY90" fmla="*/ 762676 h 1229114"/>
                <a:gd name="connsiteX91" fmla="*/ 648803 w 1948946"/>
                <a:gd name="connsiteY91" fmla="*/ 740641 h 1229114"/>
                <a:gd name="connsiteX92" fmla="*/ 635976 w 1948946"/>
                <a:gd name="connsiteY92" fmla="*/ 705335 h 1229114"/>
                <a:gd name="connsiteX93" fmla="*/ 607337 w 1948946"/>
                <a:gd name="connsiteY93" fmla="*/ 719368 h 1229114"/>
                <a:gd name="connsiteX94" fmla="*/ 579905 w 1948946"/>
                <a:gd name="connsiteY94" fmla="*/ 771883 h 1229114"/>
                <a:gd name="connsiteX95" fmla="*/ 524597 w 1948946"/>
                <a:gd name="connsiteY95" fmla="*/ 795124 h 1229114"/>
                <a:gd name="connsiteX96" fmla="*/ 468971 w 1948946"/>
                <a:gd name="connsiteY96" fmla="*/ 810936 h 1229114"/>
                <a:gd name="connsiteX97" fmla="*/ 424711 w 1948946"/>
                <a:gd name="connsiteY97" fmla="*/ 948732 h 1229114"/>
                <a:gd name="connsiteX98" fmla="*/ 339240 w 1948946"/>
                <a:gd name="connsiteY98" fmla="*/ 1054079 h 1229114"/>
                <a:gd name="connsiteX99" fmla="*/ 199667 w 1948946"/>
                <a:gd name="connsiteY99" fmla="*/ 1084749 h 1229114"/>
                <a:gd name="connsiteX100" fmla="*/ 149185 w 1948946"/>
                <a:gd name="connsiteY100" fmla="*/ 1101259 h 1229114"/>
                <a:gd name="connsiteX101" fmla="*/ 98766 w 1948946"/>
                <a:gd name="connsiteY101" fmla="*/ 1081765 h 1229114"/>
                <a:gd name="connsiteX102" fmla="*/ 126071 w 1948946"/>
                <a:gd name="connsiteY102" fmla="*/ 1014391 h 1229114"/>
                <a:gd name="connsiteX103" fmla="*/ 149883 w 1948946"/>
                <a:gd name="connsiteY103" fmla="*/ 929554 h 1229114"/>
                <a:gd name="connsiteX104" fmla="*/ 109243 w 1948946"/>
                <a:gd name="connsiteY104" fmla="*/ 825604 h 1229114"/>
                <a:gd name="connsiteX105" fmla="*/ 84351 w 1948946"/>
                <a:gd name="connsiteY105" fmla="*/ 796648 h 1229114"/>
                <a:gd name="connsiteX106" fmla="*/ 4786 w 1948946"/>
                <a:gd name="connsiteY106" fmla="*/ 673585 h 1229114"/>
                <a:gd name="connsiteX107" fmla="*/ 7897 w 1948946"/>
                <a:gd name="connsiteY107" fmla="*/ 626849 h 1229114"/>
                <a:gd name="connsiteX108" fmla="*/ 127976 w 1948946"/>
                <a:gd name="connsiteY108" fmla="*/ 521629 h 1229114"/>
                <a:gd name="connsiteX109" fmla="*/ 163726 w 1948946"/>
                <a:gd name="connsiteY109" fmla="*/ 531154 h 1229114"/>
                <a:gd name="connsiteX110" fmla="*/ 190968 w 1948946"/>
                <a:gd name="connsiteY110" fmla="*/ 597638 h 1229114"/>
                <a:gd name="connsiteX111" fmla="*/ 190523 w 1948946"/>
                <a:gd name="connsiteY111" fmla="*/ 536678 h 1229114"/>
                <a:gd name="connsiteX112" fmla="*/ 191984 w 1948946"/>
                <a:gd name="connsiteY112" fmla="*/ 419710 h 1229114"/>
                <a:gd name="connsiteX113" fmla="*/ 268692 w 1948946"/>
                <a:gd name="connsiteY113" fmla="*/ 399898 h 1229114"/>
                <a:gd name="connsiteX114" fmla="*/ 311872 w 1948946"/>
                <a:gd name="connsiteY114" fmla="*/ 437427 h 1229114"/>
                <a:gd name="connsiteX115" fmla="*/ 440015 w 1948946"/>
                <a:gd name="connsiteY115" fmla="*/ 447587 h 1229114"/>
                <a:gd name="connsiteX116" fmla="*/ 506690 w 1948946"/>
                <a:gd name="connsiteY116" fmla="*/ 420536 h 1229114"/>
                <a:gd name="connsiteX117" fmla="*/ 545996 w 1948946"/>
                <a:gd name="connsiteY117" fmla="*/ 461113 h 1229114"/>
                <a:gd name="connsiteX118" fmla="*/ 566951 w 1948946"/>
                <a:gd name="connsiteY118" fmla="*/ 560554 h 1229114"/>
                <a:gd name="connsiteX119" fmla="*/ 526883 w 1948946"/>
                <a:gd name="connsiteY119" fmla="*/ 424156 h 1229114"/>
                <a:gd name="connsiteX120" fmla="*/ 553934 w 1948946"/>
                <a:gd name="connsiteY120" fmla="*/ 346939 h 1229114"/>
                <a:gd name="connsiteX121" fmla="*/ 650898 w 1948946"/>
                <a:gd name="connsiteY121" fmla="*/ 285153 h 1229114"/>
                <a:gd name="connsiteX122" fmla="*/ 679029 w 1948946"/>
                <a:gd name="connsiteY122" fmla="*/ 276073 h 1229114"/>
                <a:gd name="connsiteX123" fmla="*/ 767484 w 1948946"/>
                <a:gd name="connsiteY123" fmla="*/ 269596 h 1229114"/>
                <a:gd name="connsiteX124" fmla="*/ 835048 w 1948946"/>
                <a:gd name="connsiteY124" fmla="*/ 228956 h 1229114"/>
                <a:gd name="connsiteX125" fmla="*/ 915439 w 1948946"/>
                <a:gd name="connsiteY125" fmla="*/ 234417 h 1229114"/>
                <a:gd name="connsiteX126" fmla="*/ 925536 w 1948946"/>
                <a:gd name="connsiteY126" fmla="*/ 266294 h 1229114"/>
                <a:gd name="connsiteX127" fmla="*/ 933918 w 1948946"/>
                <a:gd name="connsiteY127" fmla="*/ 301346 h 1229114"/>
                <a:gd name="connsiteX128" fmla="*/ 940712 w 1948946"/>
                <a:gd name="connsiteY128" fmla="*/ 298806 h 1229114"/>
                <a:gd name="connsiteX129" fmla="*/ 936077 w 1948946"/>
                <a:gd name="connsiteY129" fmla="*/ 258166 h 1229114"/>
                <a:gd name="connsiteX130" fmla="*/ 922996 w 1948946"/>
                <a:gd name="connsiteY130" fmla="*/ 190601 h 1229114"/>
                <a:gd name="connsiteX131" fmla="*/ 985670 w 1948946"/>
                <a:gd name="connsiteY131" fmla="*/ 165709 h 1229114"/>
                <a:gd name="connsiteX132" fmla="*/ 1033740 w 1948946"/>
                <a:gd name="connsiteY132" fmla="*/ 160693 h 1229114"/>
                <a:gd name="connsiteX133" fmla="*/ 1071649 w 1948946"/>
                <a:gd name="connsiteY133" fmla="*/ 142659 h 1229114"/>
                <a:gd name="connsiteX134" fmla="*/ 1082000 w 1948946"/>
                <a:gd name="connsiteY134" fmla="*/ 137769 h 1229114"/>
                <a:gd name="connsiteX135" fmla="*/ 1228621 w 1948946"/>
                <a:gd name="connsiteY135" fmla="*/ 85953 h 1229114"/>
                <a:gd name="connsiteX136" fmla="*/ 1302535 w 1948946"/>
                <a:gd name="connsiteY136" fmla="*/ 79095 h 1229114"/>
                <a:gd name="connsiteX137" fmla="*/ 1335809 w 1948946"/>
                <a:gd name="connsiteY137" fmla="*/ 65442 h 1229114"/>
                <a:gd name="connsiteX138" fmla="*/ 1385657 w 1948946"/>
                <a:gd name="connsiteY138" fmla="*/ 32549 h 1229114"/>
                <a:gd name="connsiteX139" fmla="*/ 1417788 w 1948946"/>
                <a:gd name="connsiteY139" fmla="*/ 20802 h 1229114"/>
                <a:gd name="connsiteX140" fmla="*/ 1533739 w 1948946"/>
                <a:gd name="connsiteY140" fmla="*/ 37947 h 1229114"/>
                <a:gd name="connsiteX141" fmla="*/ 1566378 w 1948946"/>
                <a:gd name="connsiteY141" fmla="*/ 269024 h 1229114"/>
                <a:gd name="connsiteX142" fmla="*/ 1560726 w 1948946"/>
                <a:gd name="connsiteY142" fmla="*/ 291884 h 1229114"/>
                <a:gd name="connsiteX143" fmla="*/ 1476208 w 1948946"/>
                <a:gd name="connsiteY143" fmla="*/ 276962 h 1229114"/>
                <a:gd name="connsiteX144" fmla="*/ 1437028 w 1948946"/>
                <a:gd name="connsiteY144" fmla="*/ 237465 h 1229114"/>
                <a:gd name="connsiteX145" fmla="*/ 1393340 w 1948946"/>
                <a:gd name="connsiteY145" fmla="*/ 183807 h 1229114"/>
                <a:gd name="connsiteX146" fmla="*/ 1403881 w 1948946"/>
                <a:gd name="connsiteY146" fmla="*/ 230670 h 1229114"/>
                <a:gd name="connsiteX147" fmla="*/ 1399500 w 1948946"/>
                <a:gd name="connsiteY147" fmla="*/ 284201 h 1229114"/>
                <a:gd name="connsiteX148" fmla="*/ 1355050 w 1948946"/>
                <a:gd name="connsiteY148" fmla="*/ 264325 h 1229114"/>
                <a:gd name="connsiteX149" fmla="*/ 1322093 w 1948946"/>
                <a:gd name="connsiteY149" fmla="*/ 214795 h 1229114"/>
                <a:gd name="connsiteX150" fmla="*/ 1289200 w 1948946"/>
                <a:gd name="connsiteY150" fmla="*/ 181965 h 1229114"/>
                <a:gd name="connsiteX151" fmla="*/ 1227923 w 1948946"/>
                <a:gd name="connsiteY151" fmla="*/ 222225 h 1229114"/>
                <a:gd name="connsiteX152" fmla="*/ 1204237 w 1948946"/>
                <a:gd name="connsiteY152" fmla="*/ 289789 h 1229114"/>
                <a:gd name="connsiteX153" fmla="*/ 1204872 w 1948946"/>
                <a:gd name="connsiteY153" fmla="*/ 316522 h 1229114"/>
                <a:gd name="connsiteX154" fmla="*/ 1228621 w 1948946"/>
                <a:gd name="connsiteY154" fmla="*/ 377737 h 1229114"/>
                <a:gd name="connsiteX155" fmla="*/ 1259228 w 1948946"/>
                <a:gd name="connsiteY155" fmla="*/ 421679 h 1229114"/>
                <a:gd name="connsiteX156" fmla="*/ 1296122 w 1948946"/>
                <a:gd name="connsiteY156" fmla="*/ 451905 h 1229114"/>
                <a:gd name="connsiteX157" fmla="*/ 1361082 w 1948946"/>
                <a:gd name="connsiteY157" fmla="*/ 393739 h 1229114"/>
                <a:gd name="connsiteX158" fmla="*/ 1330983 w 1948946"/>
                <a:gd name="connsiteY158" fmla="*/ 376721 h 1229114"/>
                <a:gd name="connsiteX159" fmla="*/ 1300313 w 1948946"/>
                <a:gd name="connsiteY159" fmla="*/ 302997 h 1229114"/>
                <a:gd name="connsiteX160" fmla="*/ 1333523 w 1948946"/>
                <a:gd name="connsiteY160" fmla="*/ 262420 h 1229114"/>
                <a:gd name="connsiteX161" fmla="*/ 1369782 w 1948946"/>
                <a:gd name="connsiteY161" fmla="*/ 282931 h 1229114"/>
                <a:gd name="connsiteX162" fmla="*/ 1406612 w 1948946"/>
                <a:gd name="connsiteY162" fmla="*/ 341034 h 1229114"/>
                <a:gd name="connsiteX163" fmla="*/ 1438171 w 1948946"/>
                <a:gd name="connsiteY163" fmla="*/ 355639 h 1229114"/>
                <a:gd name="connsiteX164" fmla="*/ 1515768 w 1948946"/>
                <a:gd name="connsiteY164" fmla="*/ 371387 h 1229114"/>
                <a:gd name="connsiteX165" fmla="*/ 1536660 w 1948946"/>
                <a:gd name="connsiteY165" fmla="*/ 383579 h 1229114"/>
                <a:gd name="connsiteX166" fmla="*/ 1556726 w 1948946"/>
                <a:gd name="connsiteY166" fmla="*/ 297726 h 1229114"/>
                <a:gd name="connsiteX167" fmla="*/ 1608224 w 1948946"/>
                <a:gd name="connsiteY167" fmla="*/ 269469 h 1229114"/>
                <a:gd name="connsiteX168" fmla="*/ 1766276 w 1948946"/>
                <a:gd name="connsiteY168" fmla="*/ 351448 h 122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948946" h="1229114">
                  <a:moveTo>
                    <a:pt x="1766212" y="351257"/>
                  </a:moveTo>
                  <a:cubicBezTo>
                    <a:pt x="1765831" y="374625"/>
                    <a:pt x="1739034" y="379070"/>
                    <a:pt x="1735732" y="400343"/>
                  </a:cubicBezTo>
                  <a:cubicBezTo>
                    <a:pt x="1725255" y="415329"/>
                    <a:pt x="1712364" y="416472"/>
                    <a:pt x="1696616" y="410376"/>
                  </a:cubicBezTo>
                  <a:cubicBezTo>
                    <a:pt x="1681440" y="404470"/>
                    <a:pt x="1667406" y="406883"/>
                    <a:pt x="1659532" y="424917"/>
                  </a:cubicBezTo>
                  <a:cubicBezTo>
                    <a:pt x="1655532" y="439713"/>
                    <a:pt x="1682202" y="459843"/>
                    <a:pt x="1661882" y="466066"/>
                  </a:cubicBezTo>
                  <a:cubicBezTo>
                    <a:pt x="1642832" y="471908"/>
                    <a:pt x="1642959" y="442888"/>
                    <a:pt x="1637815" y="427140"/>
                  </a:cubicBezTo>
                  <a:cubicBezTo>
                    <a:pt x="1635339" y="419710"/>
                    <a:pt x="1636990" y="410567"/>
                    <a:pt x="1628671" y="404343"/>
                  </a:cubicBezTo>
                  <a:cubicBezTo>
                    <a:pt x="1613812" y="438253"/>
                    <a:pt x="1618765" y="465113"/>
                    <a:pt x="1647721" y="487910"/>
                  </a:cubicBezTo>
                  <a:cubicBezTo>
                    <a:pt x="1667660" y="503658"/>
                    <a:pt x="1679027" y="529439"/>
                    <a:pt x="1703220" y="541758"/>
                  </a:cubicBezTo>
                  <a:cubicBezTo>
                    <a:pt x="1716746" y="548616"/>
                    <a:pt x="1718333" y="565952"/>
                    <a:pt x="1712237" y="581700"/>
                  </a:cubicBezTo>
                  <a:cubicBezTo>
                    <a:pt x="1705252" y="599797"/>
                    <a:pt x="1705252" y="618974"/>
                    <a:pt x="1704681" y="638025"/>
                  </a:cubicBezTo>
                  <a:cubicBezTo>
                    <a:pt x="1704427" y="646978"/>
                    <a:pt x="1700299" y="659805"/>
                    <a:pt x="1711983" y="662409"/>
                  </a:cubicBezTo>
                  <a:cubicBezTo>
                    <a:pt x="1723350" y="664949"/>
                    <a:pt x="1725191" y="652757"/>
                    <a:pt x="1727414" y="643486"/>
                  </a:cubicBezTo>
                  <a:cubicBezTo>
                    <a:pt x="1728874" y="637136"/>
                    <a:pt x="1730525" y="630849"/>
                    <a:pt x="1732811" y="621642"/>
                  </a:cubicBezTo>
                  <a:cubicBezTo>
                    <a:pt x="1767292" y="647105"/>
                    <a:pt x="1738971" y="691174"/>
                    <a:pt x="1762847" y="720638"/>
                  </a:cubicBezTo>
                  <a:cubicBezTo>
                    <a:pt x="1793136" y="674728"/>
                    <a:pt x="1796375" y="623483"/>
                    <a:pt x="1801391" y="573826"/>
                  </a:cubicBezTo>
                  <a:cubicBezTo>
                    <a:pt x="1803296" y="555220"/>
                    <a:pt x="1805011" y="536170"/>
                    <a:pt x="1806598" y="517374"/>
                  </a:cubicBezTo>
                  <a:cubicBezTo>
                    <a:pt x="1807424" y="508039"/>
                    <a:pt x="1806598" y="495784"/>
                    <a:pt x="1818727" y="495784"/>
                  </a:cubicBezTo>
                  <a:cubicBezTo>
                    <a:pt x="1832125" y="495784"/>
                    <a:pt x="1833903" y="508802"/>
                    <a:pt x="1833967" y="519660"/>
                  </a:cubicBezTo>
                  <a:cubicBezTo>
                    <a:pt x="1834284" y="564555"/>
                    <a:pt x="1839936" y="610084"/>
                    <a:pt x="1830347" y="654090"/>
                  </a:cubicBezTo>
                  <a:cubicBezTo>
                    <a:pt x="1820124" y="700890"/>
                    <a:pt x="1855430" y="735942"/>
                    <a:pt x="1853906" y="779694"/>
                  </a:cubicBezTo>
                  <a:cubicBezTo>
                    <a:pt x="1902737" y="789981"/>
                    <a:pt x="1903817" y="846496"/>
                    <a:pt x="1933852" y="875071"/>
                  </a:cubicBezTo>
                  <a:cubicBezTo>
                    <a:pt x="1942488" y="888089"/>
                    <a:pt x="1954617" y="900408"/>
                    <a:pt x="1945981" y="918505"/>
                  </a:cubicBezTo>
                  <a:cubicBezTo>
                    <a:pt x="1939948" y="931205"/>
                    <a:pt x="1930233" y="929427"/>
                    <a:pt x="1920517" y="923204"/>
                  </a:cubicBezTo>
                  <a:cubicBezTo>
                    <a:pt x="1905595" y="917299"/>
                    <a:pt x="1902483" y="897360"/>
                    <a:pt x="1885148" y="889486"/>
                  </a:cubicBezTo>
                  <a:cubicBezTo>
                    <a:pt x="1878798" y="909615"/>
                    <a:pt x="1891244" y="918379"/>
                    <a:pt x="1901785" y="928856"/>
                  </a:cubicBezTo>
                  <a:cubicBezTo>
                    <a:pt x="1915183" y="942128"/>
                    <a:pt x="1935376" y="949176"/>
                    <a:pt x="1937345" y="972735"/>
                  </a:cubicBezTo>
                  <a:cubicBezTo>
                    <a:pt x="1938043" y="994198"/>
                    <a:pt x="1937789" y="1015724"/>
                    <a:pt x="1936773" y="1037314"/>
                  </a:cubicBezTo>
                  <a:cubicBezTo>
                    <a:pt x="1929153" y="1063223"/>
                    <a:pt x="1916326" y="1071668"/>
                    <a:pt x="1891307" y="1057317"/>
                  </a:cubicBezTo>
                  <a:cubicBezTo>
                    <a:pt x="1858478" y="1038521"/>
                    <a:pt x="1821203" y="1032806"/>
                    <a:pt x="1785897" y="1021058"/>
                  </a:cubicBezTo>
                  <a:cubicBezTo>
                    <a:pt x="1765260" y="1014962"/>
                    <a:pt x="1748178" y="1003659"/>
                    <a:pt x="1737066" y="983403"/>
                  </a:cubicBezTo>
                  <a:cubicBezTo>
                    <a:pt x="1737066" y="953748"/>
                    <a:pt x="1740114" y="922887"/>
                    <a:pt x="1704109" y="911266"/>
                  </a:cubicBezTo>
                  <a:cubicBezTo>
                    <a:pt x="1698204" y="909361"/>
                    <a:pt x="1691155" y="900344"/>
                    <a:pt x="1690203" y="892978"/>
                  </a:cubicBezTo>
                  <a:cubicBezTo>
                    <a:pt x="1684551" y="847893"/>
                    <a:pt x="1652738" y="837225"/>
                    <a:pt x="1619083" y="828335"/>
                  </a:cubicBezTo>
                  <a:cubicBezTo>
                    <a:pt x="1594381" y="816016"/>
                    <a:pt x="1602763" y="793918"/>
                    <a:pt x="1604859" y="773788"/>
                  </a:cubicBezTo>
                  <a:cubicBezTo>
                    <a:pt x="1597874" y="742419"/>
                    <a:pt x="1595969" y="710034"/>
                    <a:pt x="1587269" y="678855"/>
                  </a:cubicBezTo>
                  <a:cubicBezTo>
                    <a:pt x="1581300" y="657583"/>
                    <a:pt x="1573744" y="638850"/>
                    <a:pt x="1551582" y="627356"/>
                  </a:cubicBezTo>
                  <a:cubicBezTo>
                    <a:pt x="1551265" y="644565"/>
                    <a:pt x="1563647" y="649264"/>
                    <a:pt x="1569489" y="658408"/>
                  </a:cubicBezTo>
                  <a:cubicBezTo>
                    <a:pt x="1586952" y="686094"/>
                    <a:pt x="1601684" y="713653"/>
                    <a:pt x="1582126" y="747944"/>
                  </a:cubicBezTo>
                  <a:cubicBezTo>
                    <a:pt x="1575585" y="759437"/>
                    <a:pt x="1574506" y="773598"/>
                    <a:pt x="1579903" y="787123"/>
                  </a:cubicBezTo>
                  <a:cubicBezTo>
                    <a:pt x="1584920" y="799696"/>
                    <a:pt x="1591460" y="813412"/>
                    <a:pt x="1578316" y="823890"/>
                  </a:cubicBezTo>
                  <a:cubicBezTo>
                    <a:pt x="1563266" y="835891"/>
                    <a:pt x="1549931" y="828144"/>
                    <a:pt x="1538120" y="815952"/>
                  </a:cubicBezTo>
                  <a:cubicBezTo>
                    <a:pt x="1518880" y="801601"/>
                    <a:pt x="1499703" y="787060"/>
                    <a:pt x="1480589" y="772328"/>
                  </a:cubicBezTo>
                  <a:cubicBezTo>
                    <a:pt x="1499830" y="787060"/>
                    <a:pt x="1519134" y="801665"/>
                    <a:pt x="1538057" y="816969"/>
                  </a:cubicBezTo>
                  <a:cubicBezTo>
                    <a:pt x="1543835" y="823509"/>
                    <a:pt x="1550122" y="829351"/>
                    <a:pt x="1557043" y="834304"/>
                  </a:cubicBezTo>
                  <a:cubicBezTo>
                    <a:pt x="1564536" y="837479"/>
                    <a:pt x="1573490" y="839194"/>
                    <a:pt x="1579332" y="843512"/>
                  </a:cubicBezTo>
                  <a:cubicBezTo>
                    <a:pt x="1592730" y="853291"/>
                    <a:pt x="1606827" y="865737"/>
                    <a:pt x="1600731" y="886882"/>
                  </a:cubicBezTo>
                  <a:cubicBezTo>
                    <a:pt x="1595397" y="905488"/>
                    <a:pt x="1582697" y="915775"/>
                    <a:pt x="1564282" y="917680"/>
                  </a:cubicBezTo>
                  <a:cubicBezTo>
                    <a:pt x="1540470" y="920220"/>
                    <a:pt x="1518372" y="912854"/>
                    <a:pt x="1498877" y="900027"/>
                  </a:cubicBezTo>
                  <a:cubicBezTo>
                    <a:pt x="1444077" y="864022"/>
                    <a:pt x="1403246" y="814873"/>
                    <a:pt x="1390546" y="745467"/>
                  </a:cubicBezTo>
                  <a:cubicBezTo>
                    <a:pt x="1383879" y="708954"/>
                    <a:pt x="1366607" y="689396"/>
                    <a:pt x="1334666" y="676125"/>
                  </a:cubicBezTo>
                  <a:cubicBezTo>
                    <a:pt x="1301011" y="662155"/>
                    <a:pt x="1261197" y="661393"/>
                    <a:pt x="1234590" y="626912"/>
                  </a:cubicBezTo>
                  <a:cubicBezTo>
                    <a:pt x="1246338" y="655360"/>
                    <a:pt x="1254148" y="684443"/>
                    <a:pt x="1273325" y="706795"/>
                  </a:cubicBezTo>
                  <a:cubicBezTo>
                    <a:pt x="1302408" y="740768"/>
                    <a:pt x="1332888" y="774487"/>
                    <a:pt x="1350478" y="816524"/>
                  </a:cubicBezTo>
                  <a:cubicBezTo>
                    <a:pt x="1365210" y="851830"/>
                    <a:pt x="1382736" y="886501"/>
                    <a:pt x="1392261" y="923903"/>
                  </a:cubicBezTo>
                  <a:cubicBezTo>
                    <a:pt x="1397785" y="945874"/>
                    <a:pt x="1402802" y="964797"/>
                    <a:pt x="1422423" y="977370"/>
                  </a:cubicBezTo>
                  <a:cubicBezTo>
                    <a:pt x="1435758" y="985879"/>
                    <a:pt x="1438870" y="1001246"/>
                    <a:pt x="1433472" y="1017121"/>
                  </a:cubicBezTo>
                  <a:cubicBezTo>
                    <a:pt x="1428011" y="1033187"/>
                    <a:pt x="1415248" y="1043220"/>
                    <a:pt x="1400833" y="1039092"/>
                  </a:cubicBezTo>
                  <a:cubicBezTo>
                    <a:pt x="1356447" y="1026456"/>
                    <a:pt x="1315362" y="1052999"/>
                    <a:pt x="1270595" y="1046967"/>
                  </a:cubicBezTo>
                  <a:cubicBezTo>
                    <a:pt x="1219604" y="1040108"/>
                    <a:pt x="1165883" y="1011597"/>
                    <a:pt x="1115464" y="1055603"/>
                  </a:cubicBezTo>
                  <a:cubicBezTo>
                    <a:pt x="1105939" y="1063921"/>
                    <a:pt x="1088858" y="1053380"/>
                    <a:pt x="1077999" y="1042331"/>
                  </a:cubicBezTo>
                  <a:cubicBezTo>
                    <a:pt x="1067839" y="1031980"/>
                    <a:pt x="1058378" y="1021058"/>
                    <a:pt x="1049107" y="1009819"/>
                  </a:cubicBezTo>
                  <a:cubicBezTo>
                    <a:pt x="1025993" y="982006"/>
                    <a:pt x="1001291" y="957304"/>
                    <a:pt x="963191" y="956352"/>
                  </a:cubicBezTo>
                  <a:cubicBezTo>
                    <a:pt x="935696" y="955653"/>
                    <a:pt x="912899" y="937492"/>
                    <a:pt x="889277" y="925998"/>
                  </a:cubicBezTo>
                  <a:cubicBezTo>
                    <a:pt x="841017" y="902630"/>
                    <a:pt x="787741" y="930316"/>
                    <a:pt x="741005" y="903519"/>
                  </a:cubicBezTo>
                  <a:cubicBezTo>
                    <a:pt x="733385" y="899201"/>
                    <a:pt x="724241" y="897487"/>
                    <a:pt x="710779" y="890565"/>
                  </a:cubicBezTo>
                  <a:cubicBezTo>
                    <a:pt x="722844" y="906758"/>
                    <a:pt x="735988" y="913806"/>
                    <a:pt x="743545" y="926443"/>
                  </a:cubicBezTo>
                  <a:cubicBezTo>
                    <a:pt x="751927" y="940350"/>
                    <a:pt x="756943" y="955844"/>
                    <a:pt x="762468" y="971020"/>
                  </a:cubicBezTo>
                  <a:cubicBezTo>
                    <a:pt x="772564" y="998643"/>
                    <a:pt x="789582" y="1016359"/>
                    <a:pt x="818030" y="1020296"/>
                  </a:cubicBezTo>
                  <a:cubicBezTo>
                    <a:pt x="828063" y="1021693"/>
                    <a:pt x="837842" y="1026329"/>
                    <a:pt x="847939" y="1025884"/>
                  </a:cubicBezTo>
                  <a:cubicBezTo>
                    <a:pt x="894103" y="1023598"/>
                    <a:pt x="934235" y="1039537"/>
                    <a:pt x="970811" y="1069065"/>
                  </a:cubicBezTo>
                  <a:cubicBezTo>
                    <a:pt x="992274" y="1086337"/>
                    <a:pt x="1016722" y="1091480"/>
                    <a:pt x="1042884" y="1082082"/>
                  </a:cubicBezTo>
                  <a:cubicBezTo>
                    <a:pt x="1072538" y="1071478"/>
                    <a:pt x="1099907" y="1091036"/>
                    <a:pt x="1129053" y="1090020"/>
                  </a:cubicBezTo>
                  <a:cubicBezTo>
                    <a:pt x="1139150" y="1089702"/>
                    <a:pt x="1146008" y="1101259"/>
                    <a:pt x="1146770" y="1113451"/>
                  </a:cubicBezTo>
                  <a:cubicBezTo>
                    <a:pt x="1147722" y="1127358"/>
                    <a:pt x="1137943" y="1133390"/>
                    <a:pt x="1128482" y="1136248"/>
                  </a:cubicBezTo>
                  <a:cubicBezTo>
                    <a:pt x="1093684" y="1146598"/>
                    <a:pt x="1059902" y="1159172"/>
                    <a:pt x="1028660" y="1178920"/>
                  </a:cubicBezTo>
                  <a:cubicBezTo>
                    <a:pt x="958619" y="1187112"/>
                    <a:pt x="888261" y="1191493"/>
                    <a:pt x="822031" y="1222989"/>
                  </a:cubicBezTo>
                  <a:cubicBezTo>
                    <a:pt x="792122" y="1237214"/>
                    <a:pt x="781200" y="1227244"/>
                    <a:pt x="771675" y="1186985"/>
                  </a:cubicBezTo>
                  <a:cubicBezTo>
                    <a:pt x="731289" y="1213337"/>
                    <a:pt x="686395" y="1200383"/>
                    <a:pt x="643342" y="1205717"/>
                  </a:cubicBezTo>
                  <a:cubicBezTo>
                    <a:pt x="633245" y="1205781"/>
                    <a:pt x="620418" y="1210162"/>
                    <a:pt x="613370" y="1204955"/>
                  </a:cubicBezTo>
                  <a:cubicBezTo>
                    <a:pt x="570126" y="1173015"/>
                    <a:pt x="535519" y="1204638"/>
                    <a:pt x="499006" y="1220830"/>
                  </a:cubicBezTo>
                  <a:cubicBezTo>
                    <a:pt x="460462" y="1237975"/>
                    <a:pt x="446238" y="1229149"/>
                    <a:pt x="446682" y="1185461"/>
                  </a:cubicBezTo>
                  <a:cubicBezTo>
                    <a:pt x="447190" y="1128183"/>
                    <a:pt x="449921" y="1070970"/>
                    <a:pt x="415313" y="1021122"/>
                  </a:cubicBezTo>
                  <a:cubicBezTo>
                    <a:pt x="406995" y="1009184"/>
                    <a:pt x="411186" y="994579"/>
                    <a:pt x="421727" y="984228"/>
                  </a:cubicBezTo>
                  <a:cubicBezTo>
                    <a:pt x="431188" y="974894"/>
                    <a:pt x="441412" y="976926"/>
                    <a:pt x="453477" y="980736"/>
                  </a:cubicBezTo>
                  <a:cubicBezTo>
                    <a:pt x="491958" y="992864"/>
                    <a:pt x="497673" y="1033632"/>
                    <a:pt x="515707" y="1059095"/>
                  </a:cubicBezTo>
                  <a:cubicBezTo>
                    <a:pt x="554124" y="1027599"/>
                    <a:pt x="602384" y="1009565"/>
                    <a:pt x="632102" y="965940"/>
                  </a:cubicBezTo>
                  <a:cubicBezTo>
                    <a:pt x="619021" y="989689"/>
                    <a:pt x="600543" y="1006263"/>
                    <a:pt x="574698" y="994706"/>
                  </a:cubicBezTo>
                  <a:cubicBezTo>
                    <a:pt x="548409" y="982958"/>
                    <a:pt x="551013" y="955653"/>
                    <a:pt x="555394" y="930825"/>
                  </a:cubicBezTo>
                  <a:cubicBezTo>
                    <a:pt x="561236" y="897614"/>
                    <a:pt x="567078" y="865356"/>
                    <a:pt x="563141" y="830494"/>
                  </a:cubicBezTo>
                  <a:cubicBezTo>
                    <a:pt x="559077" y="794489"/>
                    <a:pt x="587652" y="764200"/>
                    <a:pt x="621815" y="762676"/>
                  </a:cubicBezTo>
                  <a:cubicBezTo>
                    <a:pt x="637182" y="761977"/>
                    <a:pt x="646199" y="756389"/>
                    <a:pt x="648803" y="740641"/>
                  </a:cubicBezTo>
                  <a:cubicBezTo>
                    <a:pt x="651152" y="726417"/>
                    <a:pt x="649184" y="712193"/>
                    <a:pt x="635976" y="705335"/>
                  </a:cubicBezTo>
                  <a:cubicBezTo>
                    <a:pt x="622768" y="698477"/>
                    <a:pt x="615338" y="710986"/>
                    <a:pt x="607337" y="719368"/>
                  </a:cubicBezTo>
                  <a:cubicBezTo>
                    <a:pt x="593367" y="733974"/>
                    <a:pt x="584795" y="751119"/>
                    <a:pt x="579905" y="771883"/>
                  </a:cubicBezTo>
                  <a:cubicBezTo>
                    <a:pt x="571333" y="808015"/>
                    <a:pt x="552791" y="814936"/>
                    <a:pt x="524597" y="795124"/>
                  </a:cubicBezTo>
                  <a:cubicBezTo>
                    <a:pt x="495196" y="774487"/>
                    <a:pt x="484719" y="776773"/>
                    <a:pt x="468971" y="810936"/>
                  </a:cubicBezTo>
                  <a:cubicBezTo>
                    <a:pt x="448778" y="854688"/>
                    <a:pt x="432204" y="899455"/>
                    <a:pt x="424711" y="948732"/>
                  </a:cubicBezTo>
                  <a:cubicBezTo>
                    <a:pt x="416901" y="1000421"/>
                    <a:pt x="396962" y="1038775"/>
                    <a:pt x="339240" y="1054079"/>
                  </a:cubicBezTo>
                  <a:cubicBezTo>
                    <a:pt x="292885" y="1066334"/>
                    <a:pt x="249959" y="1090528"/>
                    <a:pt x="199667" y="1084749"/>
                  </a:cubicBezTo>
                  <a:cubicBezTo>
                    <a:pt x="182141" y="1082717"/>
                    <a:pt x="165949" y="1095163"/>
                    <a:pt x="149185" y="1101259"/>
                  </a:cubicBezTo>
                  <a:cubicBezTo>
                    <a:pt x="128738" y="1108689"/>
                    <a:pt x="108100" y="1109133"/>
                    <a:pt x="98766" y="1081765"/>
                  </a:cubicBezTo>
                  <a:cubicBezTo>
                    <a:pt x="90638" y="1057889"/>
                    <a:pt x="105751" y="1021884"/>
                    <a:pt x="126071" y="1014391"/>
                  </a:cubicBezTo>
                  <a:cubicBezTo>
                    <a:pt x="178522" y="995087"/>
                    <a:pt x="184999" y="972100"/>
                    <a:pt x="149883" y="929554"/>
                  </a:cubicBezTo>
                  <a:cubicBezTo>
                    <a:pt x="138009" y="894248"/>
                    <a:pt x="108227" y="867515"/>
                    <a:pt x="109243" y="825604"/>
                  </a:cubicBezTo>
                  <a:cubicBezTo>
                    <a:pt x="109624" y="810999"/>
                    <a:pt x="95781" y="803951"/>
                    <a:pt x="84351" y="796648"/>
                  </a:cubicBezTo>
                  <a:cubicBezTo>
                    <a:pt x="40790" y="768708"/>
                    <a:pt x="25614" y="718543"/>
                    <a:pt x="4786" y="673585"/>
                  </a:cubicBezTo>
                  <a:cubicBezTo>
                    <a:pt x="-1120" y="660821"/>
                    <a:pt x="-3088" y="641644"/>
                    <a:pt x="7897" y="626849"/>
                  </a:cubicBezTo>
                  <a:cubicBezTo>
                    <a:pt x="29932" y="568492"/>
                    <a:pt x="92352" y="563031"/>
                    <a:pt x="127976" y="521629"/>
                  </a:cubicBezTo>
                  <a:cubicBezTo>
                    <a:pt x="137818" y="510135"/>
                    <a:pt x="157059" y="516295"/>
                    <a:pt x="163726" y="531154"/>
                  </a:cubicBezTo>
                  <a:cubicBezTo>
                    <a:pt x="173378" y="552680"/>
                    <a:pt x="191476" y="570587"/>
                    <a:pt x="190968" y="597638"/>
                  </a:cubicBezTo>
                  <a:cubicBezTo>
                    <a:pt x="202842" y="576810"/>
                    <a:pt x="199477" y="556363"/>
                    <a:pt x="190523" y="536678"/>
                  </a:cubicBezTo>
                  <a:cubicBezTo>
                    <a:pt x="172489" y="497244"/>
                    <a:pt x="174521" y="458509"/>
                    <a:pt x="191984" y="419710"/>
                  </a:cubicBezTo>
                  <a:cubicBezTo>
                    <a:pt x="215479" y="403518"/>
                    <a:pt x="241831" y="400406"/>
                    <a:pt x="268692" y="399898"/>
                  </a:cubicBezTo>
                  <a:cubicBezTo>
                    <a:pt x="289456" y="403645"/>
                    <a:pt x="298854" y="423775"/>
                    <a:pt x="311872" y="437427"/>
                  </a:cubicBezTo>
                  <a:cubicBezTo>
                    <a:pt x="358417" y="486132"/>
                    <a:pt x="387119" y="489370"/>
                    <a:pt x="440015" y="447587"/>
                  </a:cubicBezTo>
                  <a:cubicBezTo>
                    <a:pt x="459700" y="432029"/>
                    <a:pt x="475575" y="409487"/>
                    <a:pt x="506690" y="420536"/>
                  </a:cubicBezTo>
                  <a:cubicBezTo>
                    <a:pt x="527645" y="427966"/>
                    <a:pt x="538948" y="438634"/>
                    <a:pt x="545996" y="461113"/>
                  </a:cubicBezTo>
                  <a:cubicBezTo>
                    <a:pt x="556283" y="493752"/>
                    <a:pt x="553108" y="529185"/>
                    <a:pt x="566951" y="560554"/>
                  </a:cubicBezTo>
                  <a:cubicBezTo>
                    <a:pt x="551457" y="515977"/>
                    <a:pt x="555966" y="465685"/>
                    <a:pt x="526883" y="424156"/>
                  </a:cubicBezTo>
                  <a:cubicBezTo>
                    <a:pt x="509166" y="398755"/>
                    <a:pt x="524089" y="360465"/>
                    <a:pt x="553934" y="346939"/>
                  </a:cubicBezTo>
                  <a:cubicBezTo>
                    <a:pt x="589113" y="331001"/>
                    <a:pt x="624482" y="316713"/>
                    <a:pt x="650898" y="285153"/>
                  </a:cubicBezTo>
                  <a:cubicBezTo>
                    <a:pt x="658137" y="276517"/>
                    <a:pt x="669377" y="273723"/>
                    <a:pt x="679029" y="276073"/>
                  </a:cubicBezTo>
                  <a:cubicBezTo>
                    <a:pt x="709318" y="283375"/>
                    <a:pt x="738020" y="271564"/>
                    <a:pt x="767484" y="269596"/>
                  </a:cubicBezTo>
                  <a:cubicBezTo>
                    <a:pt x="796059" y="267691"/>
                    <a:pt x="819745" y="262420"/>
                    <a:pt x="835048" y="228956"/>
                  </a:cubicBezTo>
                  <a:cubicBezTo>
                    <a:pt x="848193" y="200126"/>
                    <a:pt x="897215" y="205651"/>
                    <a:pt x="915439" y="234417"/>
                  </a:cubicBezTo>
                  <a:cubicBezTo>
                    <a:pt x="921345" y="243815"/>
                    <a:pt x="922678" y="255372"/>
                    <a:pt x="925536" y="266294"/>
                  </a:cubicBezTo>
                  <a:cubicBezTo>
                    <a:pt x="928520" y="277978"/>
                    <a:pt x="920202" y="293091"/>
                    <a:pt x="933918" y="301346"/>
                  </a:cubicBezTo>
                  <a:cubicBezTo>
                    <a:pt x="935950" y="302552"/>
                    <a:pt x="938998" y="301029"/>
                    <a:pt x="940712" y="298806"/>
                  </a:cubicBezTo>
                  <a:cubicBezTo>
                    <a:pt x="952650" y="283566"/>
                    <a:pt x="940077" y="271437"/>
                    <a:pt x="936077" y="258166"/>
                  </a:cubicBezTo>
                  <a:cubicBezTo>
                    <a:pt x="930552" y="235877"/>
                    <a:pt x="930044" y="212509"/>
                    <a:pt x="922996" y="190601"/>
                  </a:cubicBezTo>
                  <a:cubicBezTo>
                    <a:pt x="936077" y="159804"/>
                    <a:pt x="954174" y="146342"/>
                    <a:pt x="985670" y="165709"/>
                  </a:cubicBezTo>
                  <a:cubicBezTo>
                    <a:pt x="1001291" y="175298"/>
                    <a:pt x="1018055" y="174853"/>
                    <a:pt x="1033740" y="160693"/>
                  </a:cubicBezTo>
                  <a:cubicBezTo>
                    <a:pt x="1044281" y="151168"/>
                    <a:pt x="1059394" y="149580"/>
                    <a:pt x="1071649" y="142659"/>
                  </a:cubicBezTo>
                  <a:cubicBezTo>
                    <a:pt x="1074888" y="140563"/>
                    <a:pt x="1078444" y="139039"/>
                    <a:pt x="1082000" y="137769"/>
                  </a:cubicBezTo>
                  <a:cubicBezTo>
                    <a:pt x="1144357" y="165773"/>
                    <a:pt x="1186902" y="119164"/>
                    <a:pt x="1228621" y="85953"/>
                  </a:cubicBezTo>
                  <a:cubicBezTo>
                    <a:pt x="1256371" y="63918"/>
                    <a:pt x="1274913" y="54203"/>
                    <a:pt x="1302535" y="79095"/>
                  </a:cubicBezTo>
                  <a:cubicBezTo>
                    <a:pt x="1319617" y="94462"/>
                    <a:pt x="1332190" y="91223"/>
                    <a:pt x="1335809" y="65442"/>
                  </a:cubicBezTo>
                  <a:cubicBezTo>
                    <a:pt x="1345334" y="42201"/>
                    <a:pt x="1368512" y="42455"/>
                    <a:pt x="1385657" y="32549"/>
                  </a:cubicBezTo>
                  <a:cubicBezTo>
                    <a:pt x="1395499" y="26898"/>
                    <a:pt x="1408199" y="27279"/>
                    <a:pt x="1417788" y="20802"/>
                  </a:cubicBezTo>
                  <a:cubicBezTo>
                    <a:pt x="1461222" y="-8917"/>
                    <a:pt x="1500465" y="-9806"/>
                    <a:pt x="1533739" y="37947"/>
                  </a:cubicBezTo>
                  <a:cubicBezTo>
                    <a:pt x="1533358" y="116750"/>
                    <a:pt x="1539200" y="194538"/>
                    <a:pt x="1566378" y="269024"/>
                  </a:cubicBezTo>
                  <a:cubicBezTo>
                    <a:pt x="1569235" y="276835"/>
                    <a:pt x="1564600" y="284836"/>
                    <a:pt x="1560726" y="291884"/>
                  </a:cubicBezTo>
                  <a:cubicBezTo>
                    <a:pt x="1523452" y="329096"/>
                    <a:pt x="1495893" y="324778"/>
                    <a:pt x="1476208" y="276962"/>
                  </a:cubicBezTo>
                  <a:cubicBezTo>
                    <a:pt x="1468016" y="257023"/>
                    <a:pt x="1459126" y="240957"/>
                    <a:pt x="1437028" y="237465"/>
                  </a:cubicBezTo>
                  <a:cubicBezTo>
                    <a:pt x="1412327" y="233591"/>
                    <a:pt x="1407882" y="206731"/>
                    <a:pt x="1393340" y="183807"/>
                  </a:cubicBezTo>
                  <a:cubicBezTo>
                    <a:pt x="1386927" y="207238"/>
                    <a:pt x="1397404" y="218923"/>
                    <a:pt x="1403881" y="230670"/>
                  </a:cubicBezTo>
                  <a:cubicBezTo>
                    <a:pt x="1414740" y="250419"/>
                    <a:pt x="1420264" y="269342"/>
                    <a:pt x="1399500" y="284201"/>
                  </a:cubicBezTo>
                  <a:cubicBezTo>
                    <a:pt x="1377148" y="300203"/>
                    <a:pt x="1366162" y="279502"/>
                    <a:pt x="1355050" y="264325"/>
                  </a:cubicBezTo>
                  <a:cubicBezTo>
                    <a:pt x="1343366" y="248387"/>
                    <a:pt x="1331174" y="232893"/>
                    <a:pt x="1322093" y="214795"/>
                  </a:cubicBezTo>
                  <a:cubicBezTo>
                    <a:pt x="1314727" y="200126"/>
                    <a:pt x="1303297" y="189712"/>
                    <a:pt x="1289200" y="181965"/>
                  </a:cubicBezTo>
                  <a:cubicBezTo>
                    <a:pt x="1243353" y="156756"/>
                    <a:pt x="1227034" y="167551"/>
                    <a:pt x="1227923" y="222225"/>
                  </a:cubicBezTo>
                  <a:cubicBezTo>
                    <a:pt x="1228367" y="247625"/>
                    <a:pt x="1232304" y="274549"/>
                    <a:pt x="1204237" y="289789"/>
                  </a:cubicBezTo>
                  <a:cubicBezTo>
                    <a:pt x="1191918" y="296456"/>
                    <a:pt x="1195601" y="309093"/>
                    <a:pt x="1204872" y="316522"/>
                  </a:cubicBezTo>
                  <a:cubicBezTo>
                    <a:pt x="1224494" y="332207"/>
                    <a:pt x="1229510" y="353416"/>
                    <a:pt x="1228621" y="377737"/>
                  </a:cubicBezTo>
                  <a:cubicBezTo>
                    <a:pt x="1227732" y="401295"/>
                    <a:pt x="1236305" y="417869"/>
                    <a:pt x="1259228" y="421679"/>
                  </a:cubicBezTo>
                  <a:cubicBezTo>
                    <a:pt x="1277326" y="424664"/>
                    <a:pt x="1287422" y="437872"/>
                    <a:pt x="1296122" y="451905"/>
                  </a:cubicBezTo>
                  <a:cubicBezTo>
                    <a:pt x="1319807" y="434443"/>
                    <a:pt x="1317267" y="385801"/>
                    <a:pt x="1361082" y="393739"/>
                  </a:cubicBezTo>
                  <a:cubicBezTo>
                    <a:pt x="1353272" y="381801"/>
                    <a:pt x="1340318" y="383198"/>
                    <a:pt x="1330983" y="376721"/>
                  </a:cubicBezTo>
                  <a:cubicBezTo>
                    <a:pt x="1305583" y="359131"/>
                    <a:pt x="1296503" y="333985"/>
                    <a:pt x="1300313" y="302997"/>
                  </a:cubicBezTo>
                  <a:cubicBezTo>
                    <a:pt x="1302853" y="281978"/>
                    <a:pt x="1315426" y="268580"/>
                    <a:pt x="1333523" y="262420"/>
                  </a:cubicBezTo>
                  <a:cubicBezTo>
                    <a:pt x="1351049" y="256388"/>
                    <a:pt x="1360765" y="270231"/>
                    <a:pt x="1369782" y="282931"/>
                  </a:cubicBezTo>
                  <a:cubicBezTo>
                    <a:pt x="1382990" y="301600"/>
                    <a:pt x="1394674" y="321412"/>
                    <a:pt x="1406612" y="341034"/>
                  </a:cubicBezTo>
                  <a:cubicBezTo>
                    <a:pt x="1414041" y="353226"/>
                    <a:pt x="1426106" y="364719"/>
                    <a:pt x="1438171" y="355639"/>
                  </a:cubicBezTo>
                  <a:cubicBezTo>
                    <a:pt x="1470493" y="331191"/>
                    <a:pt x="1492337" y="352781"/>
                    <a:pt x="1515768" y="371387"/>
                  </a:cubicBezTo>
                  <a:cubicBezTo>
                    <a:pt x="1521737" y="376149"/>
                    <a:pt x="1526881" y="382817"/>
                    <a:pt x="1536660" y="383579"/>
                  </a:cubicBezTo>
                  <a:cubicBezTo>
                    <a:pt x="1557170" y="359195"/>
                    <a:pt x="1531834" y="321158"/>
                    <a:pt x="1556726" y="297726"/>
                  </a:cubicBezTo>
                  <a:cubicBezTo>
                    <a:pt x="1566695" y="272580"/>
                    <a:pt x="1584729" y="272009"/>
                    <a:pt x="1608224" y="269469"/>
                  </a:cubicBezTo>
                  <a:cubicBezTo>
                    <a:pt x="1678392" y="261785"/>
                    <a:pt x="1713380" y="325349"/>
                    <a:pt x="1766276" y="3514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0" name="Полилиния: фигура 169">
              <a:extLst>
                <a:ext uri="{FF2B5EF4-FFF2-40B4-BE49-F238E27FC236}">
                  <a16:creationId xmlns="" xmlns:a16="http://schemas.microsoft.com/office/drawing/2014/main" id="{54E3A948-F3B0-4859-A4F5-75894DF60AA0}"/>
                </a:ext>
              </a:extLst>
            </p:cNvPr>
            <p:cNvSpPr/>
            <p:nvPr/>
          </p:nvSpPr>
          <p:spPr>
            <a:xfrm>
              <a:off x="3173110" y="1961143"/>
              <a:ext cx="1665843" cy="2117585"/>
            </a:xfrm>
            <a:custGeom>
              <a:avLst/>
              <a:gdLst>
                <a:gd name="connsiteX0" fmla="*/ 1262047 w 1665843"/>
                <a:gd name="connsiteY0" fmla="*/ 446026 h 2117585"/>
                <a:gd name="connsiteX1" fmla="*/ 1261920 w 1665843"/>
                <a:gd name="connsiteY1" fmla="*/ 372429 h 2117585"/>
                <a:gd name="connsiteX2" fmla="*/ 1244013 w 1665843"/>
                <a:gd name="connsiteY2" fmla="*/ 342140 h 2117585"/>
                <a:gd name="connsiteX3" fmla="*/ 1261920 w 1665843"/>
                <a:gd name="connsiteY3" fmla="*/ 315089 h 2117585"/>
                <a:gd name="connsiteX4" fmla="*/ 1274811 w 1665843"/>
                <a:gd name="connsiteY4" fmla="*/ 309691 h 2117585"/>
                <a:gd name="connsiteX5" fmla="*/ 1269540 w 1665843"/>
                <a:gd name="connsiteY5" fmla="*/ 282322 h 2117585"/>
                <a:gd name="connsiteX6" fmla="*/ 1289352 w 1665843"/>
                <a:gd name="connsiteY6" fmla="*/ 329757 h 2117585"/>
                <a:gd name="connsiteX7" fmla="*/ 1285161 w 1665843"/>
                <a:gd name="connsiteY7" fmla="*/ 411164 h 2117585"/>
                <a:gd name="connsiteX8" fmla="*/ 1314752 w 1665843"/>
                <a:gd name="connsiteY8" fmla="*/ 451678 h 2117585"/>
                <a:gd name="connsiteX9" fmla="*/ 1414764 w 1665843"/>
                <a:gd name="connsiteY9" fmla="*/ 516766 h 2117585"/>
                <a:gd name="connsiteX10" fmla="*/ 1498838 w 1665843"/>
                <a:gd name="connsiteY10" fmla="*/ 569153 h 2117585"/>
                <a:gd name="connsiteX11" fmla="*/ 1518841 w 1665843"/>
                <a:gd name="connsiteY11" fmla="*/ 579377 h 2117585"/>
                <a:gd name="connsiteX12" fmla="*/ 1562466 w 1665843"/>
                <a:gd name="connsiteY12" fmla="*/ 658054 h 2117585"/>
                <a:gd name="connsiteX13" fmla="*/ 1575991 w 1665843"/>
                <a:gd name="connsiteY13" fmla="*/ 677612 h 2117585"/>
                <a:gd name="connsiteX14" fmla="*/ 1559925 w 1665843"/>
                <a:gd name="connsiteY14" fmla="*/ 730698 h 2117585"/>
                <a:gd name="connsiteX15" fmla="*/ 1523223 w 1665843"/>
                <a:gd name="connsiteY15" fmla="*/ 706949 h 2117585"/>
                <a:gd name="connsiteX16" fmla="*/ 1490964 w 1665843"/>
                <a:gd name="connsiteY16" fmla="*/ 624208 h 2117585"/>
                <a:gd name="connsiteX17" fmla="*/ 1459214 w 1665843"/>
                <a:gd name="connsiteY17" fmla="*/ 599697 h 2117585"/>
                <a:gd name="connsiteX18" fmla="*/ 1463405 w 1665843"/>
                <a:gd name="connsiteY18" fmla="*/ 641925 h 2117585"/>
                <a:gd name="connsiteX19" fmla="*/ 1498076 w 1665843"/>
                <a:gd name="connsiteY19" fmla="*/ 756924 h 2117585"/>
                <a:gd name="connsiteX20" fmla="*/ 1481439 w 1665843"/>
                <a:gd name="connsiteY20" fmla="*/ 782514 h 2117585"/>
                <a:gd name="connsiteX21" fmla="*/ 1447276 w 1665843"/>
                <a:gd name="connsiteY21" fmla="*/ 744541 h 2117585"/>
                <a:gd name="connsiteX22" fmla="*/ 1432100 w 1665843"/>
                <a:gd name="connsiteY22" fmla="*/ 692915 h 2117585"/>
                <a:gd name="connsiteX23" fmla="*/ 1398636 w 1665843"/>
                <a:gd name="connsiteY23" fmla="*/ 683644 h 2117585"/>
                <a:gd name="connsiteX24" fmla="*/ 1374505 w 1665843"/>
                <a:gd name="connsiteY24" fmla="*/ 712093 h 2117585"/>
                <a:gd name="connsiteX25" fmla="*/ 1390761 w 1665843"/>
                <a:gd name="connsiteY25" fmla="*/ 745621 h 2117585"/>
                <a:gd name="connsiteX26" fmla="*/ 1408732 w 1665843"/>
                <a:gd name="connsiteY26" fmla="*/ 829378 h 2117585"/>
                <a:gd name="connsiteX27" fmla="*/ 1481376 w 1665843"/>
                <a:gd name="connsiteY27" fmla="*/ 782578 h 2117585"/>
                <a:gd name="connsiteX28" fmla="*/ 1557767 w 1665843"/>
                <a:gd name="connsiteY28" fmla="*/ 922278 h 2117585"/>
                <a:gd name="connsiteX29" fmla="*/ 1514142 w 1665843"/>
                <a:gd name="connsiteY29" fmla="*/ 966348 h 2117585"/>
                <a:gd name="connsiteX30" fmla="*/ 1469692 w 1665843"/>
                <a:gd name="connsiteY30" fmla="*/ 955743 h 2117585"/>
                <a:gd name="connsiteX31" fmla="*/ 1430576 w 1665843"/>
                <a:gd name="connsiteY31" fmla="*/ 973396 h 2117585"/>
                <a:gd name="connsiteX32" fmla="*/ 1388031 w 1665843"/>
                <a:gd name="connsiteY32" fmla="*/ 1033785 h 2117585"/>
                <a:gd name="connsiteX33" fmla="*/ 1347645 w 1665843"/>
                <a:gd name="connsiteY33" fmla="*/ 1049279 h 2117585"/>
                <a:gd name="connsiteX34" fmla="*/ 1323705 w 1665843"/>
                <a:gd name="connsiteY34" fmla="*/ 1016449 h 2117585"/>
                <a:gd name="connsiteX35" fmla="*/ 1281795 w 1665843"/>
                <a:gd name="connsiteY35" fmla="*/ 796802 h 2117585"/>
                <a:gd name="connsiteX36" fmla="*/ 1286494 w 1665843"/>
                <a:gd name="connsiteY36" fmla="*/ 761178 h 2117585"/>
                <a:gd name="connsiteX37" fmla="*/ 1307513 w 1665843"/>
                <a:gd name="connsiteY37" fmla="*/ 718189 h 2117585"/>
                <a:gd name="connsiteX38" fmla="*/ 1314117 w 1665843"/>
                <a:gd name="connsiteY38" fmla="*/ 669928 h 2117585"/>
                <a:gd name="connsiteX39" fmla="*/ 1260713 w 1665843"/>
                <a:gd name="connsiteY39" fmla="*/ 668531 h 2117585"/>
                <a:gd name="connsiteX40" fmla="*/ 1248966 w 1665843"/>
                <a:gd name="connsiteY40" fmla="*/ 715585 h 2117585"/>
                <a:gd name="connsiteX41" fmla="*/ 1230805 w 1665843"/>
                <a:gd name="connsiteY41" fmla="*/ 916754 h 2117585"/>
                <a:gd name="connsiteX42" fmla="*/ 1238869 w 1665843"/>
                <a:gd name="connsiteY42" fmla="*/ 962093 h 2117585"/>
                <a:gd name="connsiteX43" fmla="*/ 1277287 w 1665843"/>
                <a:gd name="connsiteY43" fmla="*/ 1074743 h 2117585"/>
                <a:gd name="connsiteX44" fmla="*/ 1275763 w 1665843"/>
                <a:gd name="connsiteY44" fmla="*/ 1098555 h 2117585"/>
                <a:gd name="connsiteX45" fmla="*/ 1290305 w 1665843"/>
                <a:gd name="connsiteY45" fmla="*/ 1220095 h 2117585"/>
                <a:gd name="connsiteX46" fmla="*/ 1315577 w 1665843"/>
                <a:gd name="connsiteY46" fmla="*/ 1243145 h 2117585"/>
                <a:gd name="connsiteX47" fmla="*/ 1375585 w 1665843"/>
                <a:gd name="connsiteY47" fmla="*/ 1324045 h 2117585"/>
                <a:gd name="connsiteX48" fmla="*/ 1386126 w 1665843"/>
                <a:gd name="connsiteY48" fmla="*/ 1344810 h 2117585"/>
                <a:gd name="connsiteX49" fmla="*/ 1420861 w 1665843"/>
                <a:gd name="connsiteY49" fmla="*/ 1463238 h 2117585"/>
                <a:gd name="connsiteX50" fmla="*/ 1382062 w 1665843"/>
                <a:gd name="connsiteY50" fmla="*/ 1510799 h 2117585"/>
                <a:gd name="connsiteX51" fmla="*/ 1401175 w 1665843"/>
                <a:gd name="connsiteY51" fmla="*/ 1523372 h 2117585"/>
                <a:gd name="connsiteX52" fmla="*/ 1447785 w 1665843"/>
                <a:gd name="connsiteY52" fmla="*/ 1526547 h 2117585"/>
                <a:gd name="connsiteX53" fmla="*/ 1460104 w 1665843"/>
                <a:gd name="connsiteY53" fmla="*/ 1595953 h 2117585"/>
                <a:gd name="connsiteX54" fmla="*/ 1481948 w 1665843"/>
                <a:gd name="connsiteY54" fmla="*/ 1642880 h 2117585"/>
                <a:gd name="connsiteX55" fmla="*/ 1499791 w 1665843"/>
                <a:gd name="connsiteY55" fmla="*/ 1661994 h 2117585"/>
                <a:gd name="connsiteX56" fmla="*/ 1514142 w 1665843"/>
                <a:gd name="connsiteY56" fmla="*/ 1753942 h 2117585"/>
                <a:gd name="connsiteX57" fmla="*/ 1487027 w 1665843"/>
                <a:gd name="connsiteY57" fmla="*/ 1771214 h 2117585"/>
                <a:gd name="connsiteX58" fmla="*/ 1456039 w 1665843"/>
                <a:gd name="connsiteY58" fmla="*/ 1817379 h 2117585"/>
                <a:gd name="connsiteX59" fmla="*/ 1480297 w 1665843"/>
                <a:gd name="connsiteY59" fmla="*/ 1907359 h 2117585"/>
                <a:gd name="connsiteX60" fmla="*/ 1460230 w 1665843"/>
                <a:gd name="connsiteY60" fmla="*/ 1943744 h 2117585"/>
                <a:gd name="connsiteX61" fmla="*/ 1436100 w 1665843"/>
                <a:gd name="connsiteY61" fmla="*/ 1963048 h 2117585"/>
                <a:gd name="connsiteX62" fmla="*/ 1461247 w 1665843"/>
                <a:gd name="connsiteY62" fmla="*/ 1972192 h 2117585"/>
                <a:gd name="connsiteX63" fmla="*/ 1513761 w 1665843"/>
                <a:gd name="connsiteY63" fmla="*/ 1992640 h 2117585"/>
                <a:gd name="connsiteX64" fmla="*/ 1665843 w 1665843"/>
                <a:gd name="connsiteY64" fmla="*/ 2091002 h 2117585"/>
                <a:gd name="connsiteX65" fmla="*/ 1606407 w 1665843"/>
                <a:gd name="connsiteY65" fmla="*/ 2104972 h 2117585"/>
                <a:gd name="connsiteX66" fmla="*/ 1522778 w 1665843"/>
                <a:gd name="connsiteY66" fmla="*/ 2050997 h 2117585"/>
                <a:gd name="connsiteX67" fmla="*/ 1442514 w 1665843"/>
                <a:gd name="connsiteY67" fmla="*/ 2039249 h 2117585"/>
                <a:gd name="connsiteX68" fmla="*/ 1406954 w 1665843"/>
                <a:gd name="connsiteY68" fmla="*/ 2024644 h 2117585"/>
                <a:gd name="connsiteX69" fmla="*/ 1365171 w 1665843"/>
                <a:gd name="connsiteY69" fmla="*/ 1904501 h 2117585"/>
                <a:gd name="connsiteX70" fmla="*/ 1305354 w 1665843"/>
                <a:gd name="connsiteY70" fmla="*/ 1750069 h 2117585"/>
                <a:gd name="connsiteX71" fmla="*/ 1303386 w 1665843"/>
                <a:gd name="connsiteY71" fmla="*/ 1718572 h 2117585"/>
                <a:gd name="connsiteX72" fmla="*/ 1300337 w 1665843"/>
                <a:gd name="connsiteY72" fmla="*/ 1666184 h 2117585"/>
                <a:gd name="connsiteX73" fmla="*/ 1300020 w 1665843"/>
                <a:gd name="connsiteY73" fmla="*/ 1603827 h 2117585"/>
                <a:gd name="connsiteX74" fmla="*/ 1291257 w 1665843"/>
                <a:gd name="connsiteY74" fmla="*/ 1471175 h 2117585"/>
                <a:gd name="connsiteX75" fmla="*/ 1296655 w 1665843"/>
                <a:gd name="connsiteY75" fmla="*/ 1385069 h 2117585"/>
                <a:gd name="connsiteX76" fmla="*/ 1287828 w 1665843"/>
                <a:gd name="connsiteY76" fmla="*/ 1302264 h 2117585"/>
                <a:gd name="connsiteX77" fmla="*/ 1210930 w 1665843"/>
                <a:gd name="connsiteY77" fmla="*/ 1178502 h 2117585"/>
                <a:gd name="connsiteX78" fmla="*/ 1127808 w 1665843"/>
                <a:gd name="connsiteY78" fmla="*/ 1086046 h 2117585"/>
                <a:gd name="connsiteX79" fmla="*/ 1057831 w 1665843"/>
                <a:gd name="connsiteY79" fmla="*/ 1030991 h 2117585"/>
                <a:gd name="connsiteX80" fmla="*/ 1038336 w 1665843"/>
                <a:gd name="connsiteY80" fmla="*/ 1020641 h 2117585"/>
                <a:gd name="connsiteX81" fmla="*/ 927211 w 1665843"/>
                <a:gd name="connsiteY81" fmla="*/ 1058233 h 2117585"/>
                <a:gd name="connsiteX82" fmla="*/ 896731 w 1665843"/>
                <a:gd name="connsiteY82" fmla="*/ 1069853 h 2117585"/>
                <a:gd name="connsiteX83" fmla="*/ 829930 w 1665843"/>
                <a:gd name="connsiteY83" fmla="*/ 1085411 h 2117585"/>
                <a:gd name="connsiteX84" fmla="*/ 734870 w 1665843"/>
                <a:gd name="connsiteY84" fmla="*/ 1135767 h 2117585"/>
                <a:gd name="connsiteX85" fmla="*/ 665718 w 1665843"/>
                <a:gd name="connsiteY85" fmla="*/ 1082744 h 2117585"/>
                <a:gd name="connsiteX86" fmla="*/ 674736 w 1665843"/>
                <a:gd name="connsiteY86" fmla="*/ 1053280 h 2117585"/>
                <a:gd name="connsiteX87" fmla="*/ 673910 w 1665843"/>
                <a:gd name="connsiteY87" fmla="*/ 1037214 h 2117585"/>
                <a:gd name="connsiteX88" fmla="*/ 717090 w 1665843"/>
                <a:gd name="connsiteY88" fmla="*/ 914531 h 2117585"/>
                <a:gd name="connsiteX89" fmla="*/ 766239 w 1665843"/>
                <a:gd name="connsiteY89" fmla="*/ 903038 h 2117585"/>
                <a:gd name="connsiteX90" fmla="*/ 797862 w 1665843"/>
                <a:gd name="connsiteY90" fmla="*/ 922088 h 2117585"/>
                <a:gd name="connsiteX91" fmla="*/ 780654 w 1665843"/>
                <a:gd name="connsiteY91" fmla="*/ 868430 h 2117585"/>
                <a:gd name="connsiteX92" fmla="*/ 754301 w 1665843"/>
                <a:gd name="connsiteY92" fmla="*/ 821250 h 2117585"/>
                <a:gd name="connsiteX93" fmla="*/ 709787 w 1665843"/>
                <a:gd name="connsiteY93" fmla="*/ 774132 h 2117585"/>
                <a:gd name="connsiteX94" fmla="*/ 693849 w 1665843"/>
                <a:gd name="connsiteY94" fmla="*/ 755844 h 2117585"/>
                <a:gd name="connsiteX95" fmla="*/ 688451 w 1665843"/>
                <a:gd name="connsiteY95" fmla="*/ 780292 h 2117585"/>
                <a:gd name="connsiteX96" fmla="*/ 679943 w 1665843"/>
                <a:gd name="connsiteY96" fmla="*/ 897894 h 2117585"/>
                <a:gd name="connsiteX97" fmla="*/ 646161 w 1665843"/>
                <a:gd name="connsiteY97" fmla="*/ 929010 h 2117585"/>
                <a:gd name="connsiteX98" fmla="*/ 619490 w 1665843"/>
                <a:gd name="connsiteY98" fmla="*/ 894783 h 2117585"/>
                <a:gd name="connsiteX99" fmla="*/ 614537 w 1665843"/>
                <a:gd name="connsiteY99" fmla="*/ 862588 h 2117585"/>
                <a:gd name="connsiteX100" fmla="*/ 579867 w 1665843"/>
                <a:gd name="connsiteY100" fmla="*/ 828425 h 2117585"/>
                <a:gd name="connsiteX101" fmla="*/ 550530 w 1665843"/>
                <a:gd name="connsiteY101" fmla="*/ 779847 h 2117585"/>
                <a:gd name="connsiteX102" fmla="*/ 580248 w 1665843"/>
                <a:gd name="connsiteY102" fmla="*/ 730508 h 2117585"/>
                <a:gd name="connsiteX103" fmla="*/ 587804 w 1665843"/>
                <a:gd name="connsiteY103" fmla="*/ 679009 h 2117585"/>
                <a:gd name="connsiteX104" fmla="*/ 522336 w 1665843"/>
                <a:gd name="connsiteY104" fmla="*/ 563438 h 2117585"/>
                <a:gd name="connsiteX105" fmla="*/ 553831 w 1665843"/>
                <a:gd name="connsiteY105" fmla="*/ 540896 h 2117585"/>
                <a:gd name="connsiteX106" fmla="*/ 562658 w 1665843"/>
                <a:gd name="connsiteY106" fmla="*/ 539562 h 2117585"/>
                <a:gd name="connsiteX107" fmla="*/ 610918 w 1665843"/>
                <a:gd name="connsiteY107" fmla="*/ 497461 h 2117585"/>
                <a:gd name="connsiteX108" fmla="*/ 452549 w 1665843"/>
                <a:gd name="connsiteY108" fmla="*/ 572773 h 2117585"/>
                <a:gd name="connsiteX109" fmla="*/ 385366 w 1665843"/>
                <a:gd name="connsiteY109" fmla="*/ 584457 h 2117585"/>
                <a:gd name="connsiteX110" fmla="*/ 362824 w 1665843"/>
                <a:gd name="connsiteY110" fmla="*/ 568391 h 2117585"/>
                <a:gd name="connsiteX111" fmla="*/ 429371 w 1665843"/>
                <a:gd name="connsiteY111" fmla="*/ 539245 h 2117585"/>
                <a:gd name="connsiteX112" fmla="*/ 466582 w 1665843"/>
                <a:gd name="connsiteY112" fmla="*/ 522608 h 2117585"/>
                <a:gd name="connsiteX113" fmla="*/ 340789 w 1665843"/>
                <a:gd name="connsiteY113" fmla="*/ 515432 h 2117585"/>
                <a:gd name="connsiteX114" fmla="*/ 315452 w 1665843"/>
                <a:gd name="connsiteY114" fmla="*/ 509971 h 2117585"/>
                <a:gd name="connsiteX115" fmla="*/ 143812 w 1665843"/>
                <a:gd name="connsiteY115" fmla="*/ 447423 h 2117585"/>
                <a:gd name="connsiteX116" fmla="*/ 83868 w 1665843"/>
                <a:gd name="connsiteY116" fmla="*/ 395035 h 2117585"/>
                <a:gd name="connsiteX117" fmla="*/ 17383 w 1665843"/>
                <a:gd name="connsiteY117" fmla="*/ 298960 h 2117585"/>
                <a:gd name="connsiteX118" fmla="*/ 5763 w 1665843"/>
                <a:gd name="connsiteY118" fmla="*/ 267781 h 2117585"/>
                <a:gd name="connsiteX119" fmla="*/ 61262 w 1665843"/>
                <a:gd name="connsiteY119" fmla="*/ 264733 h 2117585"/>
                <a:gd name="connsiteX120" fmla="*/ 144130 w 1665843"/>
                <a:gd name="connsiteY120" fmla="*/ 299848 h 2117585"/>
                <a:gd name="connsiteX121" fmla="*/ 261541 w 1665843"/>
                <a:gd name="connsiteY121" fmla="*/ 325757 h 2117585"/>
                <a:gd name="connsiteX122" fmla="*/ 299577 w 1665843"/>
                <a:gd name="connsiteY122" fmla="*/ 341949 h 2117585"/>
                <a:gd name="connsiteX123" fmla="*/ 404861 w 1665843"/>
                <a:gd name="connsiteY123" fmla="*/ 410784 h 2117585"/>
                <a:gd name="connsiteX124" fmla="*/ 417370 w 1665843"/>
                <a:gd name="connsiteY124" fmla="*/ 426214 h 2117585"/>
                <a:gd name="connsiteX125" fmla="*/ 468678 w 1665843"/>
                <a:gd name="connsiteY125" fmla="*/ 438343 h 2117585"/>
                <a:gd name="connsiteX126" fmla="*/ 473568 w 1665843"/>
                <a:gd name="connsiteY126" fmla="*/ 391670 h 2117585"/>
                <a:gd name="connsiteX127" fmla="*/ 570532 w 1665843"/>
                <a:gd name="connsiteY127" fmla="*/ 427421 h 2117585"/>
                <a:gd name="connsiteX128" fmla="*/ 671433 w 1665843"/>
                <a:gd name="connsiteY128" fmla="*/ 425325 h 2117585"/>
                <a:gd name="connsiteX129" fmla="*/ 729155 w 1665843"/>
                <a:gd name="connsiteY129" fmla="*/ 423357 h 2117585"/>
                <a:gd name="connsiteX130" fmla="*/ 751317 w 1665843"/>
                <a:gd name="connsiteY130" fmla="*/ 417324 h 2117585"/>
                <a:gd name="connsiteX131" fmla="*/ 741220 w 1665843"/>
                <a:gd name="connsiteY131" fmla="*/ 398591 h 2117585"/>
                <a:gd name="connsiteX132" fmla="*/ 708644 w 1665843"/>
                <a:gd name="connsiteY132" fmla="*/ 338711 h 2117585"/>
                <a:gd name="connsiteX133" fmla="*/ 703247 w 1665843"/>
                <a:gd name="connsiteY133" fmla="*/ 315343 h 2117585"/>
                <a:gd name="connsiteX134" fmla="*/ 594599 w 1665843"/>
                <a:gd name="connsiteY134" fmla="*/ 126112 h 2117585"/>
                <a:gd name="connsiteX135" fmla="*/ 521827 w 1665843"/>
                <a:gd name="connsiteY135" fmla="*/ 0 h 2117585"/>
                <a:gd name="connsiteX136" fmla="*/ 607489 w 1665843"/>
                <a:gd name="connsiteY136" fmla="*/ 33592 h 2117585"/>
                <a:gd name="connsiteX137" fmla="*/ 684642 w 1665843"/>
                <a:gd name="connsiteY137" fmla="*/ 65532 h 2117585"/>
                <a:gd name="connsiteX138" fmla="*/ 742807 w 1665843"/>
                <a:gd name="connsiteY138" fmla="*/ 132843 h 2117585"/>
                <a:gd name="connsiteX139" fmla="*/ 815198 w 1665843"/>
                <a:gd name="connsiteY139" fmla="*/ 266701 h 2117585"/>
                <a:gd name="connsiteX140" fmla="*/ 871205 w 1665843"/>
                <a:gd name="connsiteY140" fmla="*/ 298706 h 2117585"/>
                <a:gd name="connsiteX141" fmla="*/ 916289 w 1665843"/>
                <a:gd name="connsiteY141" fmla="*/ 289752 h 2117585"/>
                <a:gd name="connsiteX142" fmla="*/ 881047 w 1665843"/>
                <a:gd name="connsiteY142" fmla="*/ 257875 h 2117585"/>
                <a:gd name="connsiteX143" fmla="*/ 893620 w 1665843"/>
                <a:gd name="connsiteY143" fmla="*/ 229998 h 2117585"/>
                <a:gd name="connsiteX144" fmla="*/ 912670 w 1665843"/>
                <a:gd name="connsiteY144" fmla="*/ 199581 h 2117585"/>
                <a:gd name="connsiteX145" fmla="*/ 926576 w 1665843"/>
                <a:gd name="connsiteY145" fmla="*/ 165545 h 2117585"/>
                <a:gd name="connsiteX146" fmla="*/ 957183 w 1665843"/>
                <a:gd name="connsiteY146" fmla="*/ 176086 h 2117585"/>
                <a:gd name="connsiteX147" fmla="*/ 964867 w 1665843"/>
                <a:gd name="connsiteY147" fmla="*/ 225172 h 2117585"/>
                <a:gd name="connsiteX148" fmla="*/ 1086787 w 1665843"/>
                <a:gd name="connsiteY148" fmla="*/ 380684 h 2117585"/>
                <a:gd name="connsiteX149" fmla="*/ 1124887 w 1665843"/>
                <a:gd name="connsiteY149" fmla="*/ 413387 h 2117585"/>
                <a:gd name="connsiteX150" fmla="*/ 1246045 w 1665843"/>
                <a:gd name="connsiteY150" fmla="*/ 465584 h 2117585"/>
                <a:gd name="connsiteX151" fmla="*/ 1262047 w 1665843"/>
                <a:gd name="connsiteY151" fmla="*/ 446090 h 211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665843" h="2117585">
                  <a:moveTo>
                    <a:pt x="1262047" y="446026"/>
                  </a:moveTo>
                  <a:cubicBezTo>
                    <a:pt x="1262047" y="421515"/>
                    <a:pt x="1261983" y="396940"/>
                    <a:pt x="1261920" y="372429"/>
                  </a:cubicBezTo>
                  <a:cubicBezTo>
                    <a:pt x="1254744" y="363158"/>
                    <a:pt x="1248331" y="352744"/>
                    <a:pt x="1244013" y="342140"/>
                  </a:cubicBezTo>
                  <a:cubicBezTo>
                    <a:pt x="1237473" y="325757"/>
                    <a:pt x="1242489" y="313819"/>
                    <a:pt x="1261920" y="315089"/>
                  </a:cubicBezTo>
                  <a:cubicBezTo>
                    <a:pt x="1269985" y="323534"/>
                    <a:pt x="1275318" y="321820"/>
                    <a:pt x="1274811" y="309691"/>
                  </a:cubicBezTo>
                  <a:cubicBezTo>
                    <a:pt x="1274430" y="300547"/>
                    <a:pt x="1271381" y="291466"/>
                    <a:pt x="1269540" y="282322"/>
                  </a:cubicBezTo>
                  <a:cubicBezTo>
                    <a:pt x="1288844" y="292038"/>
                    <a:pt x="1292082" y="308231"/>
                    <a:pt x="1289352" y="329757"/>
                  </a:cubicBezTo>
                  <a:cubicBezTo>
                    <a:pt x="1285986" y="356618"/>
                    <a:pt x="1284907" y="384050"/>
                    <a:pt x="1285161" y="411164"/>
                  </a:cubicBezTo>
                  <a:cubicBezTo>
                    <a:pt x="1285288" y="431167"/>
                    <a:pt x="1279319" y="444883"/>
                    <a:pt x="1314752" y="451678"/>
                  </a:cubicBezTo>
                  <a:cubicBezTo>
                    <a:pt x="1345930" y="457647"/>
                    <a:pt x="1378188" y="498858"/>
                    <a:pt x="1414764" y="516766"/>
                  </a:cubicBezTo>
                  <a:cubicBezTo>
                    <a:pt x="1418829" y="578488"/>
                    <a:pt x="1455849" y="579504"/>
                    <a:pt x="1498838" y="569153"/>
                  </a:cubicBezTo>
                  <a:cubicBezTo>
                    <a:pt x="1508236" y="566867"/>
                    <a:pt x="1517571" y="565343"/>
                    <a:pt x="1518841" y="579377"/>
                  </a:cubicBezTo>
                  <a:cubicBezTo>
                    <a:pt x="1521952" y="613032"/>
                    <a:pt x="1547987" y="631828"/>
                    <a:pt x="1562466" y="658054"/>
                  </a:cubicBezTo>
                  <a:cubicBezTo>
                    <a:pt x="1566275" y="665039"/>
                    <a:pt x="1573133" y="670309"/>
                    <a:pt x="1575991" y="677612"/>
                  </a:cubicBezTo>
                  <a:cubicBezTo>
                    <a:pt x="1584691" y="699773"/>
                    <a:pt x="1577832" y="719967"/>
                    <a:pt x="1559925" y="730698"/>
                  </a:cubicBezTo>
                  <a:cubicBezTo>
                    <a:pt x="1539605" y="742827"/>
                    <a:pt x="1530080" y="722570"/>
                    <a:pt x="1523223" y="706949"/>
                  </a:cubicBezTo>
                  <a:cubicBezTo>
                    <a:pt x="1511475" y="679898"/>
                    <a:pt x="1502902" y="651196"/>
                    <a:pt x="1490964" y="624208"/>
                  </a:cubicBezTo>
                  <a:cubicBezTo>
                    <a:pt x="1484995" y="610683"/>
                    <a:pt x="1478264" y="587441"/>
                    <a:pt x="1459214" y="599697"/>
                  </a:cubicBezTo>
                  <a:cubicBezTo>
                    <a:pt x="1441180" y="611317"/>
                    <a:pt x="1454769" y="629860"/>
                    <a:pt x="1463405" y="641925"/>
                  </a:cubicBezTo>
                  <a:cubicBezTo>
                    <a:pt x="1487980" y="676088"/>
                    <a:pt x="1493631" y="716156"/>
                    <a:pt x="1498076" y="756924"/>
                  </a:cubicBezTo>
                  <a:cubicBezTo>
                    <a:pt x="1488170" y="761686"/>
                    <a:pt x="1483852" y="770386"/>
                    <a:pt x="1481439" y="782514"/>
                  </a:cubicBezTo>
                  <a:cubicBezTo>
                    <a:pt x="1452864" y="789309"/>
                    <a:pt x="1442895" y="771719"/>
                    <a:pt x="1447276" y="744541"/>
                  </a:cubicBezTo>
                  <a:cubicBezTo>
                    <a:pt x="1450769" y="722951"/>
                    <a:pt x="1444482" y="707902"/>
                    <a:pt x="1432100" y="692915"/>
                  </a:cubicBezTo>
                  <a:cubicBezTo>
                    <a:pt x="1422575" y="681358"/>
                    <a:pt x="1412669" y="677358"/>
                    <a:pt x="1398636" y="683644"/>
                  </a:cubicBezTo>
                  <a:cubicBezTo>
                    <a:pt x="1386062" y="689296"/>
                    <a:pt x="1376474" y="696852"/>
                    <a:pt x="1374505" y="712093"/>
                  </a:cubicBezTo>
                  <a:cubicBezTo>
                    <a:pt x="1372600" y="727205"/>
                    <a:pt x="1378760" y="737048"/>
                    <a:pt x="1390761" y="745621"/>
                  </a:cubicBezTo>
                  <a:cubicBezTo>
                    <a:pt x="1427592" y="771783"/>
                    <a:pt x="1429814" y="784927"/>
                    <a:pt x="1408732" y="829378"/>
                  </a:cubicBezTo>
                  <a:cubicBezTo>
                    <a:pt x="1423400" y="794833"/>
                    <a:pt x="1461437" y="803787"/>
                    <a:pt x="1481376" y="782578"/>
                  </a:cubicBezTo>
                  <a:cubicBezTo>
                    <a:pt x="1512427" y="825504"/>
                    <a:pt x="1552941" y="862080"/>
                    <a:pt x="1557767" y="922278"/>
                  </a:cubicBezTo>
                  <a:cubicBezTo>
                    <a:pt x="1560942" y="961712"/>
                    <a:pt x="1550083" y="974920"/>
                    <a:pt x="1514142" y="966348"/>
                  </a:cubicBezTo>
                  <a:cubicBezTo>
                    <a:pt x="1499283" y="962855"/>
                    <a:pt x="1483662" y="961522"/>
                    <a:pt x="1469692" y="955743"/>
                  </a:cubicBezTo>
                  <a:cubicBezTo>
                    <a:pt x="1450007" y="947615"/>
                    <a:pt x="1438196" y="952949"/>
                    <a:pt x="1430576" y="973396"/>
                  </a:cubicBezTo>
                  <a:cubicBezTo>
                    <a:pt x="1421623" y="997399"/>
                    <a:pt x="1397556" y="1008702"/>
                    <a:pt x="1388031" y="1033785"/>
                  </a:cubicBezTo>
                  <a:cubicBezTo>
                    <a:pt x="1382506" y="1048454"/>
                    <a:pt x="1363901" y="1052708"/>
                    <a:pt x="1347645" y="1049279"/>
                  </a:cubicBezTo>
                  <a:cubicBezTo>
                    <a:pt x="1331135" y="1045787"/>
                    <a:pt x="1326626" y="1032070"/>
                    <a:pt x="1323705" y="1016449"/>
                  </a:cubicBezTo>
                  <a:cubicBezTo>
                    <a:pt x="1309989" y="943170"/>
                    <a:pt x="1296083" y="869954"/>
                    <a:pt x="1281795" y="796802"/>
                  </a:cubicBezTo>
                  <a:cubicBezTo>
                    <a:pt x="1279319" y="783975"/>
                    <a:pt x="1281287" y="772291"/>
                    <a:pt x="1286494" y="761178"/>
                  </a:cubicBezTo>
                  <a:cubicBezTo>
                    <a:pt x="1293352" y="746637"/>
                    <a:pt x="1304211" y="733429"/>
                    <a:pt x="1307513" y="718189"/>
                  </a:cubicBezTo>
                  <a:cubicBezTo>
                    <a:pt x="1311069" y="701932"/>
                    <a:pt x="1326754" y="679199"/>
                    <a:pt x="1314117" y="669928"/>
                  </a:cubicBezTo>
                  <a:cubicBezTo>
                    <a:pt x="1301480" y="660657"/>
                    <a:pt x="1276969" y="662372"/>
                    <a:pt x="1260713" y="668531"/>
                  </a:cubicBezTo>
                  <a:cubicBezTo>
                    <a:pt x="1242552" y="675389"/>
                    <a:pt x="1246998" y="697995"/>
                    <a:pt x="1248966" y="715585"/>
                  </a:cubicBezTo>
                  <a:cubicBezTo>
                    <a:pt x="1256649" y="784102"/>
                    <a:pt x="1256713" y="851920"/>
                    <a:pt x="1230805" y="916754"/>
                  </a:cubicBezTo>
                  <a:cubicBezTo>
                    <a:pt x="1223693" y="934661"/>
                    <a:pt x="1229599" y="948187"/>
                    <a:pt x="1238869" y="962093"/>
                  </a:cubicBezTo>
                  <a:cubicBezTo>
                    <a:pt x="1261349" y="995812"/>
                    <a:pt x="1278176" y="1031816"/>
                    <a:pt x="1277287" y="1074743"/>
                  </a:cubicBezTo>
                  <a:cubicBezTo>
                    <a:pt x="1277097" y="1082807"/>
                    <a:pt x="1279446" y="1093094"/>
                    <a:pt x="1275763" y="1098555"/>
                  </a:cubicBezTo>
                  <a:cubicBezTo>
                    <a:pt x="1244457" y="1144530"/>
                    <a:pt x="1265920" y="1182376"/>
                    <a:pt x="1290305" y="1220095"/>
                  </a:cubicBezTo>
                  <a:cubicBezTo>
                    <a:pt x="1296845" y="1230192"/>
                    <a:pt x="1303449" y="1243019"/>
                    <a:pt x="1315577" y="1243145"/>
                  </a:cubicBezTo>
                  <a:cubicBezTo>
                    <a:pt x="1367520" y="1243590"/>
                    <a:pt x="1377363" y="1277880"/>
                    <a:pt x="1375585" y="1324045"/>
                  </a:cubicBezTo>
                  <a:cubicBezTo>
                    <a:pt x="1375331" y="1330839"/>
                    <a:pt x="1381744" y="1338396"/>
                    <a:pt x="1386126" y="1344810"/>
                  </a:cubicBezTo>
                  <a:cubicBezTo>
                    <a:pt x="1410002" y="1380116"/>
                    <a:pt x="1409875" y="1423614"/>
                    <a:pt x="1420861" y="1463238"/>
                  </a:cubicBezTo>
                  <a:cubicBezTo>
                    <a:pt x="1430068" y="1496258"/>
                    <a:pt x="1398127" y="1498798"/>
                    <a:pt x="1382062" y="1510799"/>
                  </a:cubicBezTo>
                  <a:cubicBezTo>
                    <a:pt x="1385427" y="1524325"/>
                    <a:pt x="1394254" y="1521912"/>
                    <a:pt x="1401175" y="1523372"/>
                  </a:cubicBezTo>
                  <a:cubicBezTo>
                    <a:pt x="1417114" y="1526674"/>
                    <a:pt x="1439339" y="1510101"/>
                    <a:pt x="1447785" y="1526547"/>
                  </a:cubicBezTo>
                  <a:cubicBezTo>
                    <a:pt x="1458072" y="1546423"/>
                    <a:pt x="1463596" y="1573792"/>
                    <a:pt x="1460104" y="1595953"/>
                  </a:cubicBezTo>
                  <a:cubicBezTo>
                    <a:pt x="1456039" y="1621608"/>
                    <a:pt x="1459913" y="1634625"/>
                    <a:pt x="1481948" y="1642880"/>
                  </a:cubicBezTo>
                  <a:cubicBezTo>
                    <a:pt x="1490456" y="1646055"/>
                    <a:pt x="1501569" y="1653612"/>
                    <a:pt x="1499791" y="1661994"/>
                  </a:cubicBezTo>
                  <a:cubicBezTo>
                    <a:pt x="1492679" y="1695458"/>
                    <a:pt x="1501950" y="1723525"/>
                    <a:pt x="1514142" y="1753942"/>
                  </a:cubicBezTo>
                  <a:cubicBezTo>
                    <a:pt x="1520746" y="1770389"/>
                    <a:pt x="1498838" y="1771659"/>
                    <a:pt x="1487027" y="1771214"/>
                  </a:cubicBezTo>
                  <a:cubicBezTo>
                    <a:pt x="1454198" y="1770008"/>
                    <a:pt x="1442641" y="1781184"/>
                    <a:pt x="1456039" y="1817379"/>
                  </a:cubicBezTo>
                  <a:cubicBezTo>
                    <a:pt x="1466707" y="1846272"/>
                    <a:pt x="1470708" y="1877895"/>
                    <a:pt x="1480297" y="1907359"/>
                  </a:cubicBezTo>
                  <a:cubicBezTo>
                    <a:pt x="1487917" y="1930600"/>
                    <a:pt x="1481757" y="1940569"/>
                    <a:pt x="1460230" y="1943744"/>
                  </a:cubicBezTo>
                  <a:cubicBezTo>
                    <a:pt x="1449181" y="1945396"/>
                    <a:pt x="1434259" y="1946602"/>
                    <a:pt x="1436100" y="1963048"/>
                  </a:cubicBezTo>
                  <a:cubicBezTo>
                    <a:pt x="1437815" y="1978098"/>
                    <a:pt x="1451594" y="1973399"/>
                    <a:pt x="1461247" y="1972192"/>
                  </a:cubicBezTo>
                  <a:cubicBezTo>
                    <a:pt x="1482011" y="1969589"/>
                    <a:pt x="1497505" y="1982226"/>
                    <a:pt x="1513761" y="1992640"/>
                  </a:cubicBezTo>
                  <a:cubicBezTo>
                    <a:pt x="1564561" y="2025279"/>
                    <a:pt x="1615107" y="2058172"/>
                    <a:pt x="1665843" y="2091002"/>
                  </a:cubicBezTo>
                  <a:cubicBezTo>
                    <a:pt x="1650223" y="2120530"/>
                    <a:pt x="1631299" y="2125863"/>
                    <a:pt x="1606407" y="2104972"/>
                  </a:cubicBezTo>
                  <a:cubicBezTo>
                    <a:pt x="1580499" y="2083191"/>
                    <a:pt x="1553194" y="2064204"/>
                    <a:pt x="1522778" y="2050997"/>
                  </a:cubicBezTo>
                  <a:cubicBezTo>
                    <a:pt x="1497187" y="2039884"/>
                    <a:pt x="1471152" y="2029660"/>
                    <a:pt x="1442514" y="2039249"/>
                  </a:cubicBezTo>
                  <a:cubicBezTo>
                    <a:pt x="1427845" y="2044138"/>
                    <a:pt x="1415273" y="2039567"/>
                    <a:pt x="1406954" y="2024644"/>
                  </a:cubicBezTo>
                  <a:cubicBezTo>
                    <a:pt x="1399969" y="1981908"/>
                    <a:pt x="1379776" y="1944062"/>
                    <a:pt x="1365171" y="1904501"/>
                  </a:cubicBezTo>
                  <a:cubicBezTo>
                    <a:pt x="1346057" y="1852748"/>
                    <a:pt x="1326880" y="1800805"/>
                    <a:pt x="1305354" y="1750069"/>
                  </a:cubicBezTo>
                  <a:cubicBezTo>
                    <a:pt x="1300782" y="1739210"/>
                    <a:pt x="1300655" y="1729558"/>
                    <a:pt x="1303386" y="1718572"/>
                  </a:cubicBezTo>
                  <a:cubicBezTo>
                    <a:pt x="1307830" y="1700856"/>
                    <a:pt x="1306116" y="1682949"/>
                    <a:pt x="1300337" y="1666184"/>
                  </a:cubicBezTo>
                  <a:cubicBezTo>
                    <a:pt x="1292972" y="1644848"/>
                    <a:pt x="1297353" y="1625735"/>
                    <a:pt x="1300020" y="1603827"/>
                  </a:cubicBezTo>
                  <a:cubicBezTo>
                    <a:pt x="1305291" y="1560202"/>
                    <a:pt x="1303639" y="1514483"/>
                    <a:pt x="1291257" y="1471175"/>
                  </a:cubicBezTo>
                  <a:cubicBezTo>
                    <a:pt x="1282685" y="1441267"/>
                    <a:pt x="1280652" y="1414406"/>
                    <a:pt x="1296655" y="1385069"/>
                  </a:cubicBezTo>
                  <a:cubicBezTo>
                    <a:pt x="1311704" y="1357510"/>
                    <a:pt x="1312530" y="1322648"/>
                    <a:pt x="1287828" y="1302264"/>
                  </a:cubicBezTo>
                  <a:cubicBezTo>
                    <a:pt x="1248268" y="1269689"/>
                    <a:pt x="1235504" y="1220158"/>
                    <a:pt x="1210930" y="1178502"/>
                  </a:cubicBezTo>
                  <a:cubicBezTo>
                    <a:pt x="1188641" y="1140720"/>
                    <a:pt x="1164384" y="1108461"/>
                    <a:pt x="1127808" y="1086046"/>
                  </a:cubicBezTo>
                  <a:cubicBezTo>
                    <a:pt x="1102789" y="1070742"/>
                    <a:pt x="1075357" y="1057979"/>
                    <a:pt x="1057831" y="1030991"/>
                  </a:cubicBezTo>
                  <a:cubicBezTo>
                    <a:pt x="1053576" y="1024451"/>
                    <a:pt x="1043670" y="1017211"/>
                    <a:pt x="1038336" y="1020641"/>
                  </a:cubicBezTo>
                  <a:cubicBezTo>
                    <a:pt x="1003919" y="1042738"/>
                    <a:pt x="956104" y="1018101"/>
                    <a:pt x="927211" y="1058233"/>
                  </a:cubicBezTo>
                  <a:cubicBezTo>
                    <a:pt x="919655" y="1068647"/>
                    <a:pt x="908288" y="1074235"/>
                    <a:pt x="896731" y="1069853"/>
                  </a:cubicBezTo>
                  <a:cubicBezTo>
                    <a:pt x="870887" y="1060138"/>
                    <a:pt x="851774" y="1070234"/>
                    <a:pt x="829930" y="1085411"/>
                  </a:cubicBezTo>
                  <a:cubicBezTo>
                    <a:pt x="800465" y="1105921"/>
                    <a:pt x="765731" y="1116462"/>
                    <a:pt x="734870" y="1135767"/>
                  </a:cubicBezTo>
                  <a:cubicBezTo>
                    <a:pt x="710423" y="1151070"/>
                    <a:pt x="671814" y="1118939"/>
                    <a:pt x="665718" y="1082744"/>
                  </a:cubicBezTo>
                  <a:cubicBezTo>
                    <a:pt x="669529" y="1073282"/>
                    <a:pt x="679435" y="1066170"/>
                    <a:pt x="674736" y="1053280"/>
                  </a:cubicBezTo>
                  <a:cubicBezTo>
                    <a:pt x="672894" y="1048327"/>
                    <a:pt x="671814" y="1041723"/>
                    <a:pt x="673910" y="1037214"/>
                  </a:cubicBezTo>
                  <a:cubicBezTo>
                    <a:pt x="692198" y="997844"/>
                    <a:pt x="701279" y="954727"/>
                    <a:pt x="717090" y="914531"/>
                  </a:cubicBezTo>
                  <a:cubicBezTo>
                    <a:pt x="725726" y="892560"/>
                    <a:pt x="746427" y="891735"/>
                    <a:pt x="766239" y="903038"/>
                  </a:cubicBezTo>
                  <a:cubicBezTo>
                    <a:pt x="777161" y="909261"/>
                    <a:pt x="784844" y="921897"/>
                    <a:pt x="797862" y="922088"/>
                  </a:cubicBezTo>
                  <a:cubicBezTo>
                    <a:pt x="773414" y="911738"/>
                    <a:pt x="769731" y="894021"/>
                    <a:pt x="780654" y="868430"/>
                  </a:cubicBezTo>
                  <a:cubicBezTo>
                    <a:pt x="796338" y="831918"/>
                    <a:pt x="792211" y="824488"/>
                    <a:pt x="754301" y="821250"/>
                  </a:cubicBezTo>
                  <a:cubicBezTo>
                    <a:pt x="726170" y="818837"/>
                    <a:pt x="715630" y="799913"/>
                    <a:pt x="709787" y="774132"/>
                  </a:cubicBezTo>
                  <a:cubicBezTo>
                    <a:pt x="707755" y="765242"/>
                    <a:pt x="705469" y="752415"/>
                    <a:pt x="693849" y="755844"/>
                  </a:cubicBezTo>
                  <a:cubicBezTo>
                    <a:pt x="682673" y="759146"/>
                    <a:pt x="686483" y="771084"/>
                    <a:pt x="688451" y="780292"/>
                  </a:cubicBezTo>
                  <a:cubicBezTo>
                    <a:pt x="697024" y="820424"/>
                    <a:pt x="686927" y="859159"/>
                    <a:pt x="679943" y="897894"/>
                  </a:cubicBezTo>
                  <a:cubicBezTo>
                    <a:pt x="676577" y="916373"/>
                    <a:pt x="666925" y="931296"/>
                    <a:pt x="646161" y="929010"/>
                  </a:cubicBezTo>
                  <a:cubicBezTo>
                    <a:pt x="627555" y="926978"/>
                    <a:pt x="621395" y="912500"/>
                    <a:pt x="619490" y="894783"/>
                  </a:cubicBezTo>
                  <a:cubicBezTo>
                    <a:pt x="618348" y="883924"/>
                    <a:pt x="614855" y="873320"/>
                    <a:pt x="614537" y="862588"/>
                  </a:cubicBezTo>
                  <a:cubicBezTo>
                    <a:pt x="613839" y="837823"/>
                    <a:pt x="606473" y="826393"/>
                    <a:pt x="579867" y="828425"/>
                  </a:cubicBezTo>
                  <a:cubicBezTo>
                    <a:pt x="551101" y="830648"/>
                    <a:pt x="539099" y="809312"/>
                    <a:pt x="550530" y="779847"/>
                  </a:cubicBezTo>
                  <a:cubicBezTo>
                    <a:pt x="557514" y="762004"/>
                    <a:pt x="557959" y="738636"/>
                    <a:pt x="580248" y="730508"/>
                  </a:cubicBezTo>
                  <a:cubicBezTo>
                    <a:pt x="612632" y="718760"/>
                    <a:pt x="607108" y="697424"/>
                    <a:pt x="587804" y="679009"/>
                  </a:cubicBezTo>
                  <a:cubicBezTo>
                    <a:pt x="554593" y="647386"/>
                    <a:pt x="538528" y="605730"/>
                    <a:pt x="522336" y="563438"/>
                  </a:cubicBezTo>
                  <a:cubicBezTo>
                    <a:pt x="526971" y="546420"/>
                    <a:pt x="538337" y="540197"/>
                    <a:pt x="553831" y="540896"/>
                  </a:cubicBezTo>
                  <a:cubicBezTo>
                    <a:pt x="556499" y="537086"/>
                    <a:pt x="560689" y="552008"/>
                    <a:pt x="562658" y="539562"/>
                  </a:cubicBezTo>
                  <a:cubicBezTo>
                    <a:pt x="566595" y="512511"/>
                    <a:pt x="593519" y="519433"/>
                    <a:pt x="610918" y="497461"/>
                  </a:cubicBezTo>
                  <a:cubicBezTo>
                    <a:pt x="557768" y="535308"/>
                    <a:pt x="505762" y="555247"/>
                    <a:pt x="452549" y="572773"/>
                  </a:cubicBezTo>
                  <a:cubicBezTo>
                    <a:pt x="430324" y="580075"/>
                    <a:pt x="407718" y="580456"/>
                    <a:pt x="385366" y="584457"/>
                  </a:cubicBezTo>
                  <a:cubicBezTo>
                    <a:pt x="374317" y="586425"/>
                    <a:pt x="365554" y="581599"/>
                    <a:pt x="362824" y="568391"/>
                  </a:cubicBezTo>
                  <a:cubicBezTo>
                    <a:pt x="375841" y="535371"/>
                    <a:pt x="407083" y="548452"/>
                    <a:pt x="429371" y="539245"/>
                  </a:cubicBezTo>
                  <a:cubicBezTo>
                    <a:pt x="441818" y="534101"/>
                    <a:pt x="456867" y="536197"/>
                    <a:pt x="466582" y="522608"/>
                  </a:cubicBezTo>
                  <a:cubicBezTo>
                    <a:pt x="425180" y="502161"/>
                    <a:pt x="382636" y="517210"/>
                    <a:pt x="340789" y="515432"/>
                  </a:cubicBezTo>
                  <a:cubicBezTo>
                    <a:pt x="332153" y="515051"/>
                    <a:pt x="320342" y="515432"/>
                    <a:pt x="315452" y="509971"/>
                  </a:cubicBezTo>
                  <a:cubicBezTo>
                    <a:pt x="268208" y="456631"/>
                    <a:pt x="204200" y="457393"/>
                    <a:pt x="143812" y="447423"/>
                  </a:cubicBezTo>
                  <a:cubicBezTo>
                    <a:pt x="113078" y="442343"/>
                    <a:pt x="90281" y="429389"/>
                    <a:pt x="83868" y="395035"/>
                  </a:cubicBezTo>
                  <a:cubicBezTo>
                    <a:pt x="75740" y="351411"/>
                    <a:pt x="41386" y="329503"/>
                    <a:pt x="17383" y="298960"/>
                  </a:cubicBezTo>
                  <a:cubicBezTo>
                    <a:pt x="9954" y="289435"/>
                    <a:pt x="-9668" y="278893"/>
                    <a:pt x="5763" y="267781"/>
                  </a:cubicBezTo>
                  <a:cubicBezTo>
                    <a:pt x="20939" y="256859"/>
                    <a:pt x="53769" y="247524"/>
                    <a:pt x="61262" y="264733"/>
                  </a:cubicBezTo>
                  <a:cubicBezTo>
                    <a:pt x="80502" y="308738"/>
                    <a:pt x="117015" y="306770"/>
                    <a:pt x="144130" y="299848"/>
                  </a:cubicBezTo>
                  <a:cubicBezTo>
                    <a:pt x="189723" y="288228"/>
                    <a:pt x="223886" y="312041"/>
                    <a:pt x="261541" y="325757"/>
                  </a:cubicBezTo>
                  <a:cubicBezTo>
                    <a:pt x="274177" y="330329"/>
                    <a:pt x="286624" y="344235"/>
                    <a:pt x="299577" y="341949"/>
                  </a:cubicBezTo>
                  <a:cubicBezTo>
                    <a:pt x="354124" y="332234"/>
                    <a:pt x="376158" y="376684"/>
                    <a:pt x="404861" y="410784"/>
                  </a:cubicBezTo>
                  <a:cubicBezTo>
                    <a:pt x="409115" y="415863"/>
                    <a:pt x="413052" y="421198"/>
                    <a:pt x="417370" y="426214"/>
                  </a:cubicBezTo>
                  <a:cubicBezTo>
                    <a:pt x="431784" y="443169"/>
                    <a:pt x="448675" y="448947"/>
                    <a:pt x="468678" y="438343"/>
                  </a:cubicBezTo>
                  <a:cubicBezTo>
                    <a:pt x="490712" y="426722"/>
                    <a:pt x="469440" y="409704"/>
                    <a:pt x="473568" y="391670"/>
                  </a:cubicBezTo>
                  <a:cubicBezTo>
                    <a:pt x="502333" y="414911"/>
                    <a:pt x="538147" y="402148"/>
                    <a:pt x="570532" y="427421"/>
                  </a:cubicBezTo>
                  <a:cubicBezTo>
                    <a:pt x="591614" y="443931"/>
                    <a:pt x="638413" y="443931"/>
                    <a:pt x="671433" y="425325"/>
                  </a:cubicBezTo>
                  <a:cubicBezTo>
                    <a:pt x="691309" y="414149"/>
                    <a:pt x="708263" y="401068"/>
                    <a:pt x="729155" y="423357"/>
                  </a:cubicBezTo>
                  <a:cubicBezTo>
                    <a:pt x="735568" y="430215"/>
                    <a:pt x="746871" y="428564"/>
                    <a:pt x="751317" y="417324"/>
                  </a:cubicBezTo>
                  <a:cubicBezTo>
                    <a:pt x="755063" y="407799"/>
                    <a:pt x="748586" y="401195"/>
                    <a:pt x="741220" y="398591"/>
                  </a:cubicBezTo>
                  <a:cubicBezTo>
                    <a:pt x="713724" y="388685"/>
                    <a:pt x="703628" y="369254"/>
                    <a:pt x="708644" y="338711"/>
                  </a:cubicBezTo>
                  <a:cubicBezTo>
                    <a:pt x="709851" y="331408"/>
                    <a:pt x="707248" y="321756"/>
                    <a:pt x="703247" y="315343"/>
                  </a:cubicBezTo>
                  <a:cubicBezTo>
                    <a:pt x="665337" y="253620"/>
                    <a:pt x="647875" y="179769"/>
                    <a:pt x="594599" y="126112"/>
                  </a:cubicBezTo>
                  <a:cubicBezTo>
                    <a:pt x="562213" y="93472"/>
                    <a:pt x="543799" y="44831"/>
                    <a:pt x="521827" y="0"/>
                  </a:cubicBezTo>
                  <a:cubicBezTo>
                    <a:pt x="552180" y="8573"/>
                    <a:pt x="583168" y="7176"/>
                    <a:pt x="607489" y="33592"/>
                  </a:cubicBezTo>
                  <a:cubicBezTo>
                    <a:pt x="627428" y="55245"/>
                    <a:pt x="658416" y="57849"/>
                    <a:pt x="684642" y="65532"/>
                  </a:cubicBezTo>
                  <a:cubicBezTo>
                    <a:pt x="719693" y="75756"/>
                    <a:pt x="733727" y="99315"/>
                    <a:pt x="742807" y="132843"/>
                  </a:cubicBezTo>
                  <a:cubicBezTo>
                    <a:pt x="756524" y="183643"/>
                    <a:pt x="771510" y="233110"/>
                    <a:pt x="815198" y="266701"/>
                  </a:cubicBezTo>
                  <a:cubicBezTo>
                    <a:pt x="833041" y="280417"/>
                    <a:pt x="850186" y="291974"/>
                    <a:pt x="871205" y="298706"/>
                  </a:cubicBezTo>
                  <a:cubicBezTo>
                    <a:pt x="888921" y="304420"/>
                    <a:pt x="910384" y="313819"/>
                    <a:pt x="916289" y="289752"/>
                  </a:cubicBezTo>
                  <a:cubicBezTo>
                    <a:pt x="922131" y="265876"/>
                    <a:pt x="898827" y="261367"/>
                    <a:pt x="881047" y="257875"/>
                  </a:cubicBezTo>
                  <a:cubicBezTo>
                    <a:pt x="872538" y="241936"/>
                    <a:pt x="877427" y="230506"/>
                    <a:pt x="893620" y="229998"/>
                  </a:cubicBezTo>
                  <a:cubicBezTo>
                    <a:pt x="915655" y="229300"/>
                    <a:pt x="918512" y="219648"/>
                    <a:pt x="912670" y="199581"/>
                  </a:cubicBezTo>
                  <a:cubicBezTo>
                    <a:pt x="908543" y="185294"/>
                    <a:pt x="914702" y="173165"/>
                    <a:pt x="926576" y="165545"/>
                  </a:cubicBezTo>
                  <a:cubicBezTo>
                    <a:pt x="940038" y="156846"/>
                    <a:pt x="950135" y="161926"/>
                    <a:pt x="957183" y="176086"/>
                  </a:cubicBezTo>
                  <a:cubicBezTo>
                    <a:pt x="953500" y="193549"/>
                    <a:pt x="946833" y="211583"/>
                    <a:pt x="964867" y="225172"/>
                  </a:cubicBezTo>
                  <a:cubicBezTo>
                    <a:pt x="1018779" y="264987"/>
                    <a:pt x="1045258" y="329630"/>
                    <a:pt x="1086787" y="380684"/>
                  </a:cubicBezTo>
                  <a:cubicBezTo>
                    <a:pt x="1099424" y="391606"/>
                    <a:pt x="1112187" y="402529"/>
                    <a:pt x="1124887" y="413387"/>
                  </a:cubicBezTo>
                  <a:cubicBezTo>
                    <a:pt x="1154351" y="459806"/>
                    <a:pt x="1202674" y="456631"/>
                    <a:pt x="1246045" y="465584"/>
                  </a:cubicBezTo>
                  <a:cubicBezTo>
                    <a:pt x="1256268" y="467680"/>
                    <a:pt x="1266746" y="462092"/>
                    <a:pt x="1262047" y="44609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1" name="Полилиния: фигура 170">
              <a:extLst>
                <a:ext uri="{FF2B5EF4-FFF2-40B4-BE49-F238E27FC236}">
                  <a16:creationId xmlns="" xmlns:a16="http://schemas.microsoft.com/office/drawing/2014/main" id="{76C2897C-1A34-4F52-B4B2-F9F7D585732D}"/>
                </a:ext>
              </a:extLst>
            </p:cNvPr>
            <p:cNvSpPr/>
            <p:nvPr/>
          </p:nvSpPr>
          <p:spPr>
            <a:xfrm>
              <a:off x="4906113" y="229850"/>
              <a:ext cx="1227351" cy="1180772"/>
            </a:xfrm>
            <a:custGeom>
              <a:avLst/>
              <a:gdLst>
                <a:gd name="connsiteX0" fmla="*/ 46696 w 1227351"/>
                <a:gd name="connsiteY0" fmla="*/ 107082 h 1180772"/>
                <a:gd name="connsiteX1" fmla="*/ 8405 w 1227351"/>
                <a:gd name="connsiteY1" fmla="*/ 20595 h 1180772"/>
                <a:gd name="connsiteX2" fmla="*/ 8405 w 1227351"/>
                <a:gd name="connsiteY2" fmla="*/ 2243 h 1180772"/>
                <a:gd name="connsiteX3" fmla="*/ 25360 w 1227351"/>
                <a:gd name="connsiteY3" fmla="*/ 5037 h 1180772"/>
                <a:gd name="connsiteX4" fmla="*/ 61872 w 1227351"/>
                <a:gd name="connsiteY4" fmla="*/ 49805 h 1180772"/>
                <a:gd name="connsiteX5" fmla="*/ 94321 w 1227351"/>
                <a:gd name="connsiteY5" fmla="*/ 104161 h 1180772"/>
                <a:gd name="connsiteX6" fmla="*/ 136612 w 1227351"/>
                <a:gd name="connsiteY6" fmla="*/ 168741 h 1180772"/>
                <a:gd name="connsiteX7" fmla="*/ 210018 w 1227351"/>
                <a:gd name="connsiteY7" fmla="*/ 270024 h 1180772"/>
                <a:gd name="connsiteX8" fmla="*/ 230719 w 1227351"/>
                <a:gd name="connsiteY8" fmla="*/ 273834 h 1180772"/>
                <a:gd name="connsiteX9" fmla="*/ 231925 w 1227351"/>
                <a:gd name="connsiteY9" fmla="*/ 252625 h 1180772"/>
                <a:gd name="connsiteX10" fmla="*/ 238656 w 1227351"/>
                <a:gd name="connsiteY10" fmla="*/ 221383 h 1180772"/>
                <a:gd name="connsiteX11" fmla="*/ 348067 w 1227351"/>
                <a:gd name="connsiteY11" fmla="*/ 207603 h 1180772"/>
                <a:gd name="connsiteX12" fmla="*/ 388961 w 1227351"/>
                <a:gd name="connsiteY12" fmla="*/ 209699 h 1180772"/>
                <a:gd name="connsiteX13" fmla="*/ 489037 w 1227351"/>
                <a:gd name="connsiteY13" fmla="*/ 217446 h 1180772"/>
                <a:gd name="connsiteX14" fmla="*/ 506626 w 1227351"/>
                <a:gd name="connsiteY14" fmla="*/ 218335 h 1180772"/>
                <a:gd name="connsiteX15" fmla="*/ 623974 w 1227351"/>
                <a:gd name="connsiteY15" fmla="*/ 206587 h 1180772"/>
                <a:gd name="connsiteX16" fmla="*/ 702968 w 1227351"/>
                <a:gd name="connsiteY16" fmla="*/ 292503 h 1180772"/>
                <a:gd name="connsiteX17" fmla="*/ 724177 w 1227351"/>
                <a:gd name="connsiteY17" fmla="*/ 322856 h 1180772"/>
                <a:gd name="connsiteX18" fmla="*/ 751165 w 1227351"/>
                <a:gd name="connsiteY18" fmla="*/ 299679 h 1180772"/>
                <a:gd name="connsiteX19" fmla="*/ 805267 w 1227351"/>
                <a:gd name="connsiteY19" fmla="*/ 239544 h 1180772"/>
                <a:gd name="connsiteX20" fmla="*/ 817586 w 1227351"/>
                <a:gd name="connsiteY20" fmla="*/ 206079 h 1180772"/>
                <a:gd name="connsiteX21" fmla="*/ 854035 w 1227351"/>
                <a:gd name="connsiteY21" fmla="*/ 58187 h 1180772"/>
                <a:gd name="connsiteX22" fmla="*/ 899056 w 1227351"/>
                <a:gd name="connsiteY22" fmla="*/ 147214 h 1180772"/>
                <a:gd name="connsiteX23" fmla="*/ 963445 w 1227351"/>
                <a:gd name="connsiteY23" fmla="*/ 175789 h 1180772"/>
                <a:gd name="connsiteX24" fmla="*/ 980019 w 1227351"/>
                <a:gd name="connsiteY24" fmla="*/ 146770 h 1180772"/>
                <a:gd name="connsiteX25" fmla="*/ 969986 w 1227351"/>
                <a:gd name="connsiteY25" fmla="*/ 107400 h 1180772"/>
                <a:gd name="connsiteX26" fmla="*/ 1045741 w 1227351"/>
                <a:gd name="connsiteY26" fmla="*/ 205190 h 1180772"/>
                <a:gd name="connsiteX27" fmla="*/ 1120544 w 1227351"/>
                <a:gd name="connsiteY27" fmla="*/ 271992 h 1180772"/>
                <a:gd name="connsiteX28" fmla="*/ 1227351 w 1227351"/>
                <a:gd name="connsiteY28" fmla="*/ 352765 h 1180772"/>
                <a:gd name="connsiteX29" fmla="*/ 1194649 w 1227351"/>
                <a:gd name="connsiteY29" fmla="*/ 355559 h 1180772"/>
                <a:gd name="connsiteX30" fmla="*/ 1089747 w 1227351"/>
                <a:gd name="connsiteY30" fmla="*/ 313077 h 1180772"/>
                <a:gd name="connsiteX31" fmla="*/ 990814 w 1227351"/>
                <a:gd name="connsiteY31" fmla="*/ 244243 h 1180772"/>
                <a:gd name="connsiteX32" fmla="*/ 960969 w 1227351"/>
                <a:gd name="connsiteY32" fmla="*/ 226971 h 1180772"/>
                <a:gd name="connsiteX33" fmla="*/ 903946 w 1227351"/>
                <a:gd name="connsiteY33" fmla="*/ 231225 h 1180772"/>
                <a:gd name="connsiteX34" fmla="*/ 954936 w 1227351"/>
                <a:gd name="connsiteY34" fmla="*/ 230400 h 1180772"/>
                <a:gd name="connsiteX35" fmla="*/ 978177 w 1227351"/>
                <a:gd name="connsiteY35" fmla="*/ 285836 h 1180772"/>
                <a:gd name="connsiteX36" fmla="*/ 1013928 w 1227351"/>
                <a:gd name="connsiteY36" fmla="*/ 356702 h 1180772"/>
                <a:gd name="connsiteX37" fmla="*/ 1128164 w 1227351"/>
                <a:gd name="connsiteY37" fmla="*/ 448396 h 1180772"/>
                <a:gd name="connsiteX38" fmla="*/ 1135594 w 1227351"/>
                <a:gd name="connsiteY38" fmla="*/ 488401 h 1180772"/>
                <a:gd name="connsiteX39" fmla="*/ 1094446 w 1227351"/>
                <a:gd name="connsiteY39" fmla="*/ 524216 h 1180772"/>
                <a:gd name="connsiteX40" fmla="*/ 994433 w 1227351"/>
                <a:gd name="connsiteY40" fmla="*/ 504531 h 1180772"/>
                <a:gd name="connsiteX41" fmla="*/ 946427 w 1227351"/>
                <a:gd name="connsiteY41" fmla="*/ 495450 h 1180772"/>
                <a:gd name="connsiteX42" fmla="*/ 900834 w 1227351"/>
                <a:gd name="connsiteY42" fmla="*/ 546060 h 1180772"/>
                <a:gd name="connsiteX43" fmla="*/ 896389 w 1227351"/>
                <a:gd name="connsiteY43" fmla="*/ 574190 h 1180772"/>
                <a:gd name="connsiteX44" fmla="*/ 892071 w 1227351"/>
                <a:gd name="connsiteY44" fmla="*/ 594066 h 1180772"/>
                <a:gd name="connsiteX45" fmla="*/ 928012 w 1227351"/>
                <a:gd name="connsiteY45" fmla="*/ 708367 h 1180772"/>
                <a:gd name="connsiteX46" fmla="*/ 1019833 w 1227351"/>
                <a:gd name="connsiteY46" fmla="*/ 760754 h 1180772"/>
                <a:gd name="connsiteX47" fmla="*/ 1108606 w 1227351"/>
                <a:gd name="connsiteY47" fmla="*/ 774788 h 1180772"/>
                <a:gd name="connsiteX48" fmla="*/ 1131911 w 1227351"/>
                <a:gd name="connsiteY48" fmla="*/ 766660 h 1180772"/>
                <a:gd name="connsiteX49" fmla="*/ 1203983 w 1227351"/>
                <a:gd name="connsiteY49" fmla="*/ 833145 h 1180772"/>
                <a:gd name="connsiteX50" fmla="*/ 1223033 w 1227351"/>
                <a:gd name="connsiteY50" fmla="*/ 1039013 h 1180772"/>
                <a:gd name="connsiteX51" fmla="*/ 1167534 w 1227351"/>
                <a:gd name="connsiteY51" fmla="*/ 1078446 h 1180772"/>
                <a:gd name="connsiteX52" fmla="*/ 1157120 w 1227351"/>
                <a:gd name="connsiteY52" fmla="*/ 1073493 h 1180772"/>
                <a:gd name="connsiteX53" fmla="*/ 1085683 w 1227351"/>
                <a:gd name="connsiteY53" fmla="*/ 984656 h 1180772"/>
                <a:gd name="connsiteX54" fmla="*/ 1035772 w 1227351"/>
                <a:gd name="connsiteY54" fmla="*/ 916775 h 1180772"/>
                <a:gd name="connsiteX55" fmla="*/ 976463 w 1227351"/>
                <a:gd name="connsiteY55" fmla="*/ 855179 h 1180772"/>
                <a:gd name="connsiteX56" fmla="*/ 932140 w 1227351"/>
                <a:gd name="connsiteY56" fmla="*/ 829716 h 1180772"/>
                <a:gd name="connsiteX57" fmla="*/ 914233 w 1227351"/>
                <a:gd name="connsiteY57" fmla="*/ 868768 h 1180772"/>
                <a:gd name="connsiteX58" fmla="*/ 891182 w 1227351"/>
                <a:gd name="connsiteY58" fmla="*/ 898995 h 1180772"/>
                <a:gd name="connsiteX59" fmla="*/ 894040 w 1227351"/>
                <a:gd name="connsiteY59" fmla="*/ 998753 h 1180772"/>
                <a:gd name="connsiteX60" fmla="*/ 938490 w 1227351"/>
                <a:gd name="connsiteY60" fmla="*/ 1020407 h 1180772"/>
                <a:gd name="connsiteX61" fmla="*/ 985797 w 1227351"/>
                <a:gd name="connsiteY61" fmla="*/ 1070826 h 1180772"/>
                <a:gd name="connsiteX62" fmla="*/ 983892 w 1227351"/>
                <a:gd name="connsiteY62" fmla="*/ 1104926 h 1180772"/>
                <a:gd name="connsiteX63" fmla="*/ 907692 w 1227351"/>
                <a:gd name="connsiteY63" fmla="*/ 1180428 h 1180772"/>
                <a:gd name="connsiteX64" fmla="*/ 890992 w 1227351"/>
                <a:gd name="connsiteY64" fmla="*/ 1177507 h 1180772"/>
                <a:gd name="connsiteX65" fmla="*/ 852130 w 1227351"/>
                <a:gd name="connsiteY65" fmla="*/ 1163854 h 1180772"/>
                <a:gd name="connsiteX66" fmla="*/ 800377 w 1227351"/>
                <a:gd name="connsiteY66" fmla="*/ 1111721 h 1180772"/>
                <a:gd name="connsiteX67" fmla="*/ 792249 w 1227351"/>
                <a:gd name="connsiteY67" fmla="*/ 1089622 h 1180772"/>
                <a:gd name="connsiteX68" fmla="*/ 789265 w 1227351"/>
                <a:gd name="connsiteY68" fmla="*/ 1078256 h 1180772"/>
                <a:gd name="connsiteX69" fmla="*/ 793202 w 1227351"/>
                <a:gd name="connsiteY69" fmla="*/ 1035076 h 1180772"/>
                <a:gd name="connsiteX70" fmla="*/ 778152 w 1227351"/>
                <a:gd name="connsiteY70" fmla="*/ 970178 h 1180772"/>
                <a:gd name="connsiteX71" fmla="*/ 736179 w 1227351"/>
                <a:gd name="connsiteY71" fmla="*/ 904201 h 1180772"/>
                <a:gd name="connsiteX72" fmla="*/ 730464 w 1227351"/>
                <a:gd name="connsiteY72" fmla="*/ 887628 h 1180772"/>
                <a:gd name="connsiteX73" fmla="*/ 696047 w 1227351"/>
                <a:gd name="connsiteY73" fmla="*/ 817270 h 1180772"/>
                <a:gd name="connsiteX74" fmla="*/ 655407 w 1227351"/>
                <a:gd name="connsiteY74" fmla="*/ 720495 h 1180772"/>
                <a:gd name="connsiteX75" fmla="*/ 654645 w 1227351"/>
                <a:gd name="connsiteY75" fmla="*/ 719289 h 1180772"/>
                <a:gd name="connsiteX76" fmla="*/ 655915 w 1227351"/>
                <a:gd name="connsiteY76" fmla="*/ 722019 h 1180772"/>
                <a:gd name="connsiteX77" fmla="*/ 604734 w 1227351"/>
                <a:gd name="connsiteY77" fmla="*/ 755611 h 1180772"/>
                <a:gd name="connsiteX78" fmla="*/ 574190 w 1227351"/>
                <a:gd name="connsiteY78" fmla="*/ 659725 h 1180772"/>
                <a:gd name="connsiteX79" fmla="*/ 590446 w 1227351"/>
                <a:gd name="connsiteY79" fmla="*/ 614132 h 1180772"/>
                <a:gd name="connsiteX80" fmla="*/ 585303 w 1227351"/>
                <a:gd name="connsiteY80" fmla="*/ 522692 h 1180772"/>
                <a:gd name="connsiteX81" fmla="*/ 588478 w 1227351"/>
                <a:gd name="connsiteY81" fmla="*/ 473542 h 1180772"/>
                <a:gd name="connsiteX82" fmla="*/ 628927 w 1227351"/>
                <a:gd name="connsiteY82" fmla="*/ 460461 h 1180772"/>
                <a:gd name="connsiteX83" fmla="*/ 695729 w 1227351"/>
                <a:gd name="connsiteY83" fmla="*/ 468145 h 1180772"/>
                <a:gd name="connsiteX84" fmla="*/ 656931 w 1227351"/>
                <a:gd name="connsiteY84" fmla="*/ 417408 h 1180772"/>
                <a:gd name="connsiteX85" fmla="*/ 613179 w 1227351"/>
                <a:gd name="connsiteY85" fmla="*/ 412074 h 1180772"/>
                <a:gd name="connsiteX86" fmla="*/ 572158 w 1227351"/>
                <a:gd name="connsiteY86" fmla="*/ 387754 h 1180772"/>
                <a:gd name="connsiteX87" fmla="*/ 530502 w 1227351"/>
                <a:gd name="connsiteY87" fmla="*/ 499451 h 1180772"/>
                <a:gd name="connsiteX88" fmla="*/ 497101 w 1227351"/>
                <a:gd name="connsiteY88" fmla="*/ 519136 h 1180772"/>
                <a:gd name="connsiteX89" fmla="*/ 472781 w 1227351"/>
                <a:gd name="connsiteY89" fmla="*/ 487639 h 1180772"/>
                <a:gd name="connsiteX90" fmla="*/ 418044 w 1227351"/>
                <a:gd name="connsiteY90" fmla="*/ 428775 h 1180772"/>
                <a:gd name="connsiteX91" fmla="*/ 365021 w 1227351"/>
                <a:gd name="connsiteY91" fmla="*/ 345843 h 1180772"/>
                <a:gd name="connsiteX92" fmla="*/ 325842 w 1227351"/>
                <a:gd name="connsiteY92" fmla="*/ 377276 h 1180772"/>
                <a:gd name="connsiteX93" fmla="*/ 300251 w 1227351"/>
                <a:gd name="connsiteY93" fmla="*/ 403946 h 1180772"/>
                <a:gd name="connsiteX94" fmla="*/ 306284 w 1227351"/>
                <a:gd name="connsiteY94" fmla="*/ 538567 h 1180772"/>
                <a:gd name="connsiteX95" fmla="*/ 300823 w 1227351"/>
                <a:gd name="connsiteY95" fmla="*/ 631722 h 1180772"/>
                <a:gd name="connsiteX96" fmla="*/ 277391 w 1227351"/>
                <a:gd name="connsiteY96" fmla="*/ 671536 h 1180772"/>
                <a:gd name="connsiteX97" fmla="*/ 253325 w 1227351"/>
                <a:gd name="connsiteY97" fmla="*/ 637310 h 1180772"/>
                <a:gd name="connsiteX98" fmla="*/ 248562 w 1227351"/>
                <a:gd name="connsiteY98" fmla="*/ 626959 h 1180772"/>
                <a:gd name="connsiteX99" fmla="*/ 248689 w 1227351"/>
                <a:gd name="connsiteY99" fmla="*/ 664107 h 1180772"/>
                <a:gd name="connsiteX100" fmla="*/ 206335 w 1227351"/>
                <a:gd name="connsiteY100" fmla="*/ 725131 h 1180772"/>
                <a:gd name="connsiteX101" fmla="*/ 163091 w 1227351"/>
                <a:gd name="connsiteY101" fmla="*/ 702334 h 1180772"/>
                <a:gd name="connsiteX102" fmla="*/ 176299 w 1227351"/>
                <a:gd name="connsiteY102" fmla="*/ 653947 h 1180772"/>
                <a:gd name="connsiteX103" fmla="*/ 194905 w 1227351"/>
                <a:gd name="connsiteY103" fmla="*/ 525613 h 1180772"/>
                <a:gd name="connsiteX104" fmla="*/ 154836 w 1227351"/>
                <a:gd name="connsiteY104" fmla="*/ 440522 h 1180772"/>
                <a:gd name="connsiteX105" fmla="*/ 67016 w 1227351"/>
                <a:gd name="connsiteY105" fmla="*/ 391564 h 1180772"/>
                <a:gd name="connsiteX106" fmla="*/ 36409 w 1227351"/>
                <a:gd name="connsiteY106" fmla="*/ 380451 h 1180772"/>
                <a:gd name="connsiteX107" fmla="*/ 849 w 1227351"/>
                <a:gd name="connsiteY107" fmla="*/ 336064 h 1180772"/>
                <a:gd name="connsiteX108" fmla="*/ 13676 w 1227351"/>
                <a:gd name="connsiteY108" fmla="*/ 261261 h 1180772"/>
                <a:gd name="connsiteX109" fmla="*/ 68730 w 1227351"/>
                <a:gd name="connsiteY109" fmla="*/ 254403 h 1180772"/>
                <a:gd name="connsiteX110" fmla="*/ 110513 w 1227351"/>
                <a:gd name="connsiteY110" fmla="*/ 333778 h 1180772"/>
                <a:gd name="connsiteX111" fmla="*/ 120927 w 1227351"/>
                <a:gd name="connsiteY111" fmla="*/ 352955 h 1180772"/>
                <a:gd name="connsiteX112" fmla="*/ 134834 w 1227351"/>
                <a:gd name="connsiteY112" fmla="*/ 338287 h 1180772"/>
                <a:gd name="connsiteX113" fmla="*/ 121372 w 1227351"/>
                <a:gd name="connsiteY113" fmla="*/ 202142 h 1180772"/>
                <a:gd name="connsiteX114" fmla="*/ 101242 w 1227351"/>
                <a:gd name="connsiteY114" fmla="*/ 173884 h 1180772"/>
                <a:gd name="connsiteX115" fmla="*/ 83208 w 1227351"/>
                <a:gd name="connsiteY115" fmla="*/ 187474 h 1180772"/>
                <a:gd name="connsiteX116" fmla="*/ 76096 w 1227351"/>
                <a:gd name="connsiteY116" fmla="*/ 222589 h 1180772"/>
                <a:gd name="connsiteX117" fmla="*/ 35075 w 1227351"/>
                <a:gd name="connsiteY117" fmla="*/ 186267 h 1180772"/>
                <a:gd name="connsiteX118" fmla="*/ 46569 w 1227351"/>
                <a:gd name="connsiteY118" fmla="*/ 106955 h 118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27351" h="1180772">
                  <a:moveTo>
                    <a:pt x="46696" y="107082"/>
                  </a:moveTo>
                  <a:cubicBezTo>
                    <a:pt x="27709" y="81428"/>
                    <a:pt x="18819" y="50630"/>
                    <a:pt x="8405" y="20595"/>
                  </a:cubicBezTo>
                  <a:cubicBezTo>
                    <a:pt x="6310" y="14435"/>
                    <a:pt x="2373" y="7577"/>
                    <a:pt x="8405" y="2243"/>
                  </a:cubicBezTo>
                  <a:cubicBezTo>
                    <a:pt x="14184" y="-2837"/>
                    <a:pt x="20026" y="1862"/>
                    <a:pt x="25360" y="5037"/>
                  </a:cubicBezTo>
                  <a:cubicBezTo>
                    <a:pt x="42441" y="15324"/>
                    <a:pt x="51458" y="33231"/>
                    <a:pt x="61872" y="49805"/>
                  </a:cubicBezTo>
                  <a:cubicBezTo>
                    <a:pt x="67841" y="71268"/>
                    <a:pt x="78954" y="89810"/>
                    <a:pt x="94321" y="104161"/>
                  </a:cubicBezTo>
                  <a:cubicBezTo>
                    <a:pt x="113815" y="122322"/>
                    <a:pt x="123975" y="145309"/>
                    <a:pt x="136612" y="168741"/>
                  </a:cubicBezTo>
                  <a:cubicBezTo>
                    <a:pt x="156170" y="205127"/>
                    <a:pt x="187602" y="234273"/>
                    <a:pt x="210018" y="270024"/>
                  </a:cubicBezTo>
                  <a:cubicBezTo>
                    <a:pt x="214272" y="276818"/>
                    <a:pt x="223416" y="278787"/>
                    <a:pt x="230719" y="273834"/>
                  </a:cubicBezTo>
                  <a:cubicBezTo>
                    <a:pt x="239418" y="267992"/>
                    <a:pt x="236053" y="259800"/>
                    <a:pt x="231925" y="252625"/>
                  </a:cubicBezTo>
                  <a:cubicBezTo>
                    <a:pt x="224369" y="239607"/>
                    <a:pt x="228179" y="230781"/>
                    <a:pt x="238656" y="221383"/>
                  </a:cubicBezTo>
                  <a:cubicBezTo>
                    <a:pt x="280503" y="183791"/>
                    <a:pt x="298981" y="181060"/>
                    <a:pt x="348067" y="207603"/>
                  </a:cubicBezTo>
                  <a:cubicBezTo>
                    <a:pt x="361402" y="214842"/>
                    <a:pt x="375054" y="211540"/>
                    <a:pt x="388961" y="209699"/>
                  </a:cubicBezTo>
                  <a:cubicBezTo>
                    <a:pt x="422743" y="205190"/>
                    <a:pt x="456842" y="197697"/>
                    <a:pt x="489037" y="217446"/>
                  </a:cubicBezTo>
                  <a:cubicBezTo>
                    <a:pt x="494688" y="220938"/>
                    <a:pt x="502499" y="224113"/>
                    <a:pt x="506626" y="218335"/>
                  </a:cubicBezTo>
                  <a:cubicBezTo>
                    <a:pt x="541107" y="170265"/>
                    <a:pt x="590129" y="198650"/>
                    <a:pt x="623974" y="206587"/>
                  </a:cubicBezTo>
                  <a:cubicBezTo>
                    <a:pt x="653819" y="213572"/>
                    <a:pt x="700238" y="238782"/>
                    <a:pt x="702968" y="292503"/>
                  </a:cubicBezTo>
                  <a:cubicBezTo>
                    <a:pt x="703667" y="306727"/>
                    <a:pt x="709699" y="319618"/>
                    <a:pt x="724177" y="322856"/>
                  </a:cubicBezTo>
                  <a:cubicBezTo>
                    <a:pt x="740814" y="326539"/>
                    <a:pt x="744688" y="310982"/>
                    <a:pt x="751165" y="299679"/>
                  </a:cubicBezTo>
                  <a:cubicBezTo>
                    <a:pt x="765071" y="275612"/>
                    <a:pt x="769897" y="243735"/>
                    <a:pt x="805267" y="239544"/>
                  </a:cubicBezTo>
                  <a:cubicBezTo>
                    <a:pt x="818538" y="237956"/>
                    <a:pt x="817903" y="221383"/>
                    <a:pt x="817586" y="206079"/>
                  </a:cubicBezTo>
                  <a:cubicBezTo>
                    <a:pt x="816379" y="153501"/>
                    <a:pt x="832889" y="104923"/>
                    <a:pt x="854035" y="58187"/>
                  </a:cubicBezTo>
                  <a:cubicBezTo>
                    <a:pt x="864385" y="90572"/>
                    <a:pt x="880006" y="119655"/>
                    <a:pt x="899056" y="147214"/>
                  </a:cubicBezTo>
                  <a:cubicBezTo>
                    <a:pt x="915757" y="171344"/>
                    <a:pt x="940585" y="172360"/>
                    <a:pt x="963445" y="175789"/>
                  </a:cubicBezTo>
                  <a:cubicBezTo>
                    <a:pt x="979828" y="178203"/>
                    <a:pt x="983384" y="161311"/>
                    <a:pt x="980019" y="146770"/>
                  </a:cubicBezTo>
                  <a:cubicBezTo>
                    <a:pt x="977098" y="134133"/>
                    <a:pt x="971192" y="122195"/>
                    <a:pt x="969986" y="107400"/>
                  </a:cubicBezTo>
                  <a:cubicBezTo>
                    <a:pt x="1000085" y="135657"/>
                    <a:pt x="1044408" y="148167"/>
                    <a:pt x="1045741" y="205190"/>
                  </a:cubicBezTo>
                  <a:cubicBezTo>
                    <a:pt x="1046821" y="254022"/>
                    <a:pt x="1086635" y="268309"/>
                    <a:pt x="1120544" y="271992"/>
                  </a:cubicBezTo>
                  <a:cubicBezTo>
                    <a:pt x="1172995" y="277644"/>
                    <a:pt x="1201062" y="311807"/>
                    <a:pt x="1227351" y="352765"/>
                  </a:cubicBezTo>
                  <a:cubicBezTo>
                    <a:pt x="1217445" y="367370"/>
                    <a:pt x="1206015" y="364766"/>
                    <a:pt x="1194649" y="355559"/>
                  </a:cubicBezTo>
                  <a:cubicBezTo>
                    <a:pt x="1163343" y="330349"/>
                    <a:pt x="1125561" y="325460"/>
                    <a:pt x="1089747" y="313077"/>
                  </a:cubicBezTo>
                  <a:cubicBezTo>
                    <a:pt x="1052599" y="300314"/>
                    <a:pt x="1007324" y="294027"/>
                    <a:pt x="990814" y="244243"/>
                  </a:cubicBezTo>
                  <a:cubicBezTo>
                    <a:pt x="989798" y="220367"/>
                    <a:pt x="976653" y="224113"/>
                    <a:pt x="960969" y="226971"/>
                  </a:cubicBezTo>
                  <a:cubicBezTo>
                    <a:pt x="942300" y="230400"/>
                    <a:pt x="924139" y="248116"/>
                    <a:pt x="903946" y="231225"/>
                  </a:cubicBezTo>
                  <a:cubicBezTo>
                    <a:pt x="921281" y="245830"/>
                    <a:pt x="937918" y="230908"/>
                    <a:pt x="954936" y="230400"/>
                  </a:cubicBezTo>
                  <a:cubicBezTo>
                    <a:pt x="976907" y="242020"/>
                    <a:pt x="980273" y="263420"/>
                    <a:pt x="978177" y="285836"/>
                  </a:cubicBezTo>
                  <a:cubicBezTo>
                    <a:pt x="975129" y="318792"/>
                    <a:pt x="990496" y="338668"/>
                    <a:pt x="1013928" y="356702"/>
                  </a:cubicBezTo>
                  <a:cubicBezTo>
                    <a:pt x="1052536" y="386357"/>
                    <a:pt x="1086445" y="422806"/>
                    <a:pt x="1128164" y="448396"/>
                  </a:cubicBezTo>
                  <a:cubicBezTo>
                    <a:pt x="1141499" y="456524"/>
                    <a:pt x="1143277" y="473161"/>
                    <a:pt x="1135594" y="488401"/>
                  </a:cubicBezTo>
                  <a:cubicBezTo>
                    <a:pt x="1126513" y="506372"/>
                    <a:pt x="1117941" y="527772"/>
                    <a:pt x="1094446" y="524216"/>
                  </a:cubicBezTo>
                  <a:cubicBezTo>
                    <a:pt x="1060918" y="519136"/>
                    <a:pt x="1025548" y="524597"/>
                    <a:pt x="994433" y="504531"/>
                  </a:cubicBezTo>
                  <a:cubicBezTo>
                    <a:pt x="979828" y="495133"/>
                    <a:pt x="963255" y="494371"/>
                    <a:pt x="946427" y="495450"/>
                  </a:cubicBezTo>
                  <a:cubicBezTo>
                    <a:pt x="901406" y="498371"/>
                    <a:pt x="900771" y="498879"/>
                    <a:pt x="900834" y="546060"/>
                  </a:cubicBezTo>
                  <a:cubicBezTo>
                    <a:pt x="900834" y="555712"/>
                    <a:pt x="898294" y="564856"/>
                    <a:pt x="896389" y="574190"/>
                  </a:cubicBezTo>
                  <a:cubicBezTo>
                    <a:pt x="895056" y="580858"/>
                    <a:pt x="893786" y="587525"/>
                    <a:pt x="892071" y="594066"/>
                  </a:cubicBezTo>
                  <a:cubicBezTo>
                    <a:pt x="880070" y="639913"/>
                    <a:pt x="935188" y="659725"/>
                    <a:pt x="928012" y="708367"/>
                  </a:cubicBezTo>
                  <a:cubicBezTo>
                    <a:pt x="923567" y="738529"/>
                    <a:pt x="969478" y="757960"/>
                    <a:pt x="1019833" y="760754"/>
                  </a:cubicBezTo>
                  <a:cubicBezTo>
                    <a:pt x="1049424" y="762342"/>
                    <a:pt x="1081174" y="752372"/>
                    <a:pt x="1108606" y="774788"/>
                  </a:cubicBezTo>
                  <a:cubicBezTo>
                    <a:pt x="1117687" y="782217"/>
                    <a:pt x="1124418" y="770597"/>
                    <a:pt x="1131911" y="766660"/>
                  </a:cubicBezTo>
                  <a:cubicBezTo>
                    <a:pt x="1186838" y="766469"/>
                    <a:pt x="1191283" y="772565"/>
                    <a:pt x="1203983" y="833145"/>
                  </a:cubicBezTo>
                  <a:cubicBezTo>
                    <a:pt x="1218271" y="901153"/>
                    <a:pt x="1224240" y="969670"/>
                    <a:pt x="1223033" y="1039013"/>
                  </a:cubicBezTo>
                  <a:cubicBezTo>
                    <a:pt x="1222081" y="1093369"/>
                    <a:pt x="1211603" y="1100290"/>
                    <a:pt x="1167534" y="1078446"/>
                  </a:cubicBezTo>
                  <a:cubicBezTo>
                    <a:pt x="1164042" y="1076732"/>
                    <a:pt x="1160803" y="1074128"/>
                    <a:pt x="1157120" y="1073493"/>
                  </a:cubicBezTo>
                  <a:cubicBezTo>
                    <a:pt x="1109686" y="1065937"/>
                    <a:pt x="1075777" y="1050887"/>
                    <a:pt x="1085683" y="984656"/>
                  </a:cubicBezTo>
                  <a:cubicBezTo>
                    <a:pt x="1090128" y="954811"/>
                    <a:pt x="1057362" y="935380"/>
                    <a:pt x="1035772" y="916775"/>
                  </a:cubicBezTo>
                  <a:cubicBezTo>
                    <a:pt x="1014182" y="898169"/>
                    <a:pt x="990750" y="882802"/>
                    <a:pt x="976463" y="855179"/>
                  </a:cubicBezTo>
                  <a:cubicBezTo>
                    <a:pt x="967890" y="838606"/>
                    <a:pt x="952460" y="825906"/>
                    <a:pt x="932140" y="829716"/>
                  </a:cubicBezTo>
                  <a:cubicBezTo>
                    <a:pt x="910550" y="833780"/>
                    <a:pt x="915566" y="853084"/>
                    <a:pt x="914233" y="868768"/>
                  </a:cubicBezTo>
                  <a:cubicBezTo>
                    <a:pt x="912899" y="884135"/>
                    <a:pt x="902168" y="891438"/>
                    <a:pt x="891182" y="898995"/>
                  </a:cubicBezTo>
                  <a:cubicBezTo>
                    <a:pt x="852511" y="925665"/>
                    <a:pt x="853527" y="974433"/>
                    <a:pt x="894040" y="998753"/>
                  </a:cubicBezTo>
                  <a:cubicBezTo>
                    <a:pt x="908073" y="1007199"/>
                    <a:pt x="922869" y="1015264"/>
                    <a:pt x="938490" y="1020407"/>
                  </a:cubicBezTo>
                  <a:cubicBezTo>
                    <a:pt x="962493" y="1028345"/>
                    <a:pt x="974431" y="1049300"/>
                    <a:pt x="985797" y="1070826"/>
                  </a:cubicBezTo>
                  <a:cubicBezTo>
                    <a:pt x="991957" y="1082574"/>
                    <a:pt x="993354" y="1098004"/>
                    <a:pt x="983892" y="1104926"/>
                  </a:cubicBezTo>
                  <a:cubicBezTo>
                    <a:pt x="955000" y="1126326"/>
                    <a:pt x="945475" y="1169887"/>
                    <a:pt x="907692" y="1180428"/>
                  </a:cubicBezTo>
                  <a:cubicBezTo>
                    <a:pt x="901787" y="1181507"/>
                    <a:pt x="896326" y="1179920"/>
                    <a:pt x="890992" y="1177507"/>
                  </a:cubicBezTo>
                  <a:cubicBezTo>
                    <a:pt x="879816" y="1167410"/>
                    <a:pt x="871243" y="1158838"/>
                    <a:pt x="852130" y="1163854"/>
                  </a:cubicBezTo>
                  <a:cubicBezTo>
                    <a:pt x="808886" y="1175284"/>
                    <a:pt x="798028" y="1162076"/>
                    <a:pt x="800377" y="1111721"/>
                  </a:cubicBezTo>
                  <a:cubicBezTo>
                    <a:pt x="800758" y="1103148"/>
                    <a:pt x="795107" y="1096925"/>
                    <a:pt x="792249" y="1089622"/>
                  </a:cubicBezTo>
                  <a:cubicBezTo>
                    <a:pt x="790852" y="1085939"/>
                    <a:pt x="789900" y="1082066"/>
                    <a:pt x="789265" y="1078256"/>
                  </a:cubicBezTo>
                  <a:cubicBezTo>
                    <a:pt x="786788" y="1063524"/>
                    <a:pt x="790408" y="1049173"/>
                    <a:pt x="793202" y="1035076"/>
                  </a:cubicBezTo>
                  <a:cubicBezTo>
                    <a:pt x="797964" y="1010438"/>
                    <a:pt x="795996" y="989101"/>
                    <a:pt x="778152" y="970178"/>
                  </a:cubicBezTo>
                  <a:cubicBezTo>
                    <a:pt x="760309" y="951319"/>
                    <a:pt x="747228" y="928395"/>
                    <a:pt x="736179" y="904201"/>
                  </a:cubicBezTo>
                  <a:cubicBezTo>
                    <a:pt x="734464" y="898614"/>
                    <a:pt x="732559" y="893089"/>
                    <a:pt x="730464" y="887628"/>
                  </a:cubicBezTo>
                  <a:cubicBezTo>
                    <a:pt x="727987" y="859053"/>
                    <a:pt x="717573" y="838352"/>
                    <a:pt x="696047" y="817270"/>
                  </a:cubicBezTo>
                  <a:cubicBezTo>
                    <a:pt x="671599" y="793330"/>
                    <a:pt x="650708" y="759738"/>
                    <a:pt x="655407" y="720495"/>
                  </a:cubicBezTo>
                  <a:cubicBezTo>
                    <a:pt x="655216" y="712748"/>
                    <a:pt x="649946" y="721384"/>
                    <a:pt x="654645" y="719289"/>
                  </a:cubicBezTo>
                  <a:cubicBezTo>
                    <a:pt x="655534" y="718908"/>
                    <a:pt x="655978" y="719797"/>
                    <a:pt x="655915" y="722019"/>
                  </a:cubicBezTo>
                  <a:cubicBezTo>
                    <a:pt x="655280" y="766914"/>
                    <a:pt x="639468" y="777328"/>
                    <a:pt x="604734" y="755611"/>
                  </a:cubicBezTo>
                  <a:cubicBezTo>
                    <a:pt x="561808" y="728750"/>
                    <a:pt x="557617" y="717447"/>
                    <a:pt x="574190" y="659725"/>
                  </a:cubicBezTo>
                  <a:cubicBezTo>
                    <a:pt x="578635" y="644295"/>
                    <a:pt x="582890" y="628102"/>
                    <a:pt x="590446" y="614132"/>
                  </a:cubicBezTo>
                  <a:cubicBezTo>
                    <a:pt x="607845" y="582001"/>
                    <a:pt x="615656" y="553108"/>
                    <a:pt x="585303" y="522692"/>
                  </a:cubicBezTo>
                  <a:cubicBezTo>
                    <a:pt x="572412" y="509738"/>
                    <a:pt x="578826" y="489354"/>
                    <a:pt x="588478" y="473542"/>
                  </a:cubicBezTo>
                  <a:cubicBezTo>
                    <a:pt x="598511" y="457096"/>
                    <a:pt x="613624" y="455826"/>
                    <a:pt x="628927" y="460461"/>
                  </a:cubicBezTo>
                  <a:cubicBezTo>
                    <a:pt x="649438" y="466684"/>
                    <a:pt x="669440" y="475003"/>
                    <a:pt x="695729" y="468145"/>
                  </a:cubicBezTo>
                  <a:cubicBezTo>
                    <a:pt x="680680" y="450111"/>
                    <a:pt x="663852" y="439633"/>
                    <a:pt x="656931" y="417408"/>
                  </a:cubicBezTo>
                  <a:cubicBezTo>
                    <a:pt x="649628" y="394231"/>
                    <a:pt x="630197" y="401978"/>
                    <a:pt x="613179" y="412074"/>
                  </a:cubicBezTo>
                  <a:cubicBezTo>
                    <a:pt x="582382" y="430235"/>
                    <a:pt x="572222" y="422361"/>
                    <a:pt x="572158" y="387754"/>
                  </a:cubicBezTo>
                  <a:cubicBezTo>
                    <a:pt x="564729" y="424203"/>
                    <a:pt x="542059" y="459509"/>
                    <a:pt x="530502" y="499451"/>
                  </a:cubicBezTo>
                  <a:cubicBezTo>
                    <a:pt x="525930" y="515326"/>
                    <a:pt x="513103" y="522692"/>
                    <a:pt x="497101" y="519136"/>
                  </a:cubicBezTo>
                  <a:cubicBezTo>
                    <a:pt x="481544" y="515643"/>
                    <a:pt x="470558" y="504150"/>
                    <a:pt x="472781" y="487639"/>
                  </a:cubicBezTo>
                  <a:cubicBezTo>
                    <a:pt x="479131" y="440141"/>
                    <a:pt x="448270" y="435823"/>
                    <a:pt x="418044" y="428775"/>
                  </a:cubicBezTo>
                  <a:cubicBezTo>
                    <a:pt x="381023" y="420139"/>
                    <a:pt x="356131" y="380578"/>
                    <a:pt x="365021" y="345843"/>
                  </a:cubicBezTo>
                  <a:cubicBezTo>
                    <a:pt x="355750" y="361718"/>
                    <a:pt x="345654" y="375942"/>
                    <a:pt x="325842" y="377276"/>
                  </a:cubicBezTo>
                  <a:cubicBezTo>
                    <a:pt x="310729" y="378228"/>
                    <a:pt x="307363" y="392643"/>
                    <a:pt x="300251" y="403946"/>
                  </a:cubicBezTo>
                  <a:cubicBezTo>
                    <a:pt x="270597" y="450936"/>
                    <a:pt x="283932" y="494815"/>
                    <a:pt x="306284" y="538567"/>
                  </a:cubicBezTo>
                  <a:cubicBezTo>
                    <a:pt x="303744" y="569555"/>
                    <a:pt x="301267" y="600543"/>
                    <a:pt x="300823" y="631722"/>
                  </a:cubicBezTo>
                  <a:cubicBezTo>
                    <a:pt x="300569" y="649311"/>
                    <a:pt x="299807" y="669568"/>
                    <a:pt x="277391" y="671536"/>
                  </a:cubicBezTo>
                  <a:cubicBezTo>
                    <a:pt x="254722" y="673441"/>
                    <a:pt x="258151" y="651470"/>
                    <a:pt x="253325" y="637310"/>
                  </a:cubicBezTo>
                  <a:cubicBezTo>
                    <a:pt x="252055" y="633563"/>
                    <a:pt x="249959" y="630007"/>
                    <a:pt x="248562" y="626959"/>
                  </a:cubicBezTo>
                  <a:cubicBezTo>
                    <a:pt x="248308" y="639786"/>
                    <a:pt x="247737" y="652042"/>
                    <a:pt x="248689" y="664107"/>
                  </a:cubicBezTo>
                  <a:cubicBezTo>
                    <a:pt x="251229" y="698080"/>
                    <a:pt x="236751" y="717765"/>
                    <a:pt x="206335" y="725131"/>
                  </a:cubicBezTo>
                  <a:cubicBezTo>
                    <a:pt x="185634" y="731227"/>
                    <a:pt x="172743" y="720241"/>
                    <a:pt x="163091" y="702334"/>
                  </a:cubicBezTo>
                  <a:cubicBezTo>
                    <a:pt x="158392" y="683474"/>
                    <a:pt x="167854" y="667917"/>
                    <a:pt x="176299" y="653947"/>
                  </a:cubicBezTo>
                  <a:cubicBezTo>
                    <a:pt x="200620" y="613688"/>
                    <a:pt x="202334" y="570634"/>
                    <a:pt x="194905" y="525613"/>
                  </a:cubicBezTo>
                  <a:cubicBezTo>
                    <a:pt x="159345" y="509230"/>
                    <a:pt x="168806" y="468526"/>
                    <a:pt x="154836" y="440522"/>
                  </a:cubicBezTo>
                  <a:cubicBezTo>
                    <a:pt x="133119" y="408772"/>
                    <a:pt x="98194" y="403121"/>
                    <a:pt x="67016" y="391564"/>
                  </a:cubicBezTo>
                  <a:cubicBezTo>
                    <a:pt x="57046" y="387880"/>
                    <a:pt x="45362" y="388706"/>
                    <a:pt x="36409" y="380451"/>
                  </a:cubicBezTo>
                  <a:cubicBezTo>
                    <a:pt x="24915" y="365401"/>
                    <a:pt x="1547" y="361147"/>
                    <a:pt x="849" y="336064"/>
                  </a:cubicBezTo>
                  <a:cubicBezTo>
                    <a:pt x="-3533" y="309585"/>
                    <a:pt x="10310" y="286471"/>
                    <a:pt x="13676" y="261261"/>
                  </a:cubicBezTo>
                  <a:cubicBezTo>
                    <a:pt x="17105" y="236051"/>
                    <a:pt x="50125" y="231352"/>
                    <a:pt x="68730" y="254403"/>
                  </a:cubicBezTo>
                  <a:cubicBezTo>
                    <a:pt x="87209" y="277263"/>
                    <a:pt x="110704" y="298853"/>
                    <a:pt x="110513" y="333778"/>
                  </a:cubicBezTo>
                  <a:cubicBezTo>
                    <a:pt x="110513" y="342224"/>
                    <a:pt x="111720" y="351431"/>
                    <a:pt x="120927" y="352955"/>
                  </a:cubicBezTo>
                  <a:cubicBezTo>
                    <a:pt x="130135" y="354479"/>
                    <a:pt x="137501" y="345399"/>
                    <a:pt x="134834" y="338287"/>
                  </a:cubicBezTo>
                  <a:cubicBezTo>
                    <a:pt x="118260" y="294027"/>
                    <a:pt x="139406" y="245830"/>
                    <a:pt x="121372" y="202142"/>
                  </a:cubicBezTo>
                  <a:cubicBezTo>
                    <a:pt x="116736" y="191030"/>
                    <a:pt x="113371" y="178203"/>
                    <a:pt x="101242" y="173884"/>
                  </a:cubicBezTo>
                  <a:cubicBezTo>
                    <a:pt x="90320" y="169947"/>
                    <a:pt x="76858" y="171725"/>
                    <a:pt x="83208" y="187474"/>
                  </a:cubicBezTo>
                  <a:cubicBezTo>
                    <a:pt x="89876" y="203984"/>
                    <a:pt x="100290" y="220811"/>
                    <a:pt x="76096" y="222589"/>
                  </a:cubicBezTo>
                  <a:cubicBezTo>
                    <a:pt x="57745" y="223923"/>
                    <a:pt x="39584" y="211096"/>
                    <a:pt x="35075" y="186267"/>
                  </a:cubicBezTo>
                  <a:cubicBezTo>
                    <a:pt x="29932" y="158073"/>
                    <a:pt x="37933" y="132546"/>
                    <a:pt x="46569" y="1069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2" name="Полилиния: фигура 171">
              <a:extLst>
                <a:ext uri="{FF2B5EF4-FFF2-40B4-BE49-F238E27FC236}">
                  <a16:creationId xmlns="" xmlns:a16="http://schemas.microsoft.com/office/drawing/2014/main" id="{7441C7CE-6617-456B-9873-C71FC70290EC}"/>
                </a:ext>
              </a:extLst>
            </p:cNvPr>
            <p:cNvSpPr/>
            <p:nvPr/>
          </p:nvSpPr>
          <p:spPr>
            <a:xfrm>
              <a:off x="4570726" y="331375"/>
              <a:ext cx="887201" cy="2098730"/>
            </a:xfrm>
            <a:custGeom>
              <a:avLst/>
              <a:gdLst>
                <a:gd name="connsiteX0" fmla="*/ 443424 w 887201"/>
                <a:gd name="connsiteY0" fmla="*/ 2092304 h 2098730"/>
                <a:gd name="connsiteX1" fmla="*/ 441519 w 887201"/>
                <a:gd name="connsiteY1" fmla="*/ 2055347 h 2098730"/>
                <a:gd name="connsiteX2" fmla="*/ 442471 w 887201"/>
                <a:gd name="connsiteY2" fmla="*/ 1994133 h 2098730"/>
                <a:gd name="connsiteX3" fmla="*/ 416945 w 887201"/>
                <a:gd name="connsiteY3" fmla="*/ 1958890 h 2098730"/>
                <a:gd name="connsiteX4" fmla="*/ 416183 w 887201"/>
                <a:gd name="connsiteY4" fmla="*/ 1930950 h 2098730"/>
                <a:gd name="connsiteX5" fmla="*/ 445202 w 887201"/>
                <a:gd name="connsiteY5" fmla="*/ 1940793 h 2098730"/>
                <a:gd name="connsiteX6" fmla="*/ 476253 w 887201"/>
                <a:gd name="connsiteY6" fmla="*/ 1996038 h 2098730"/>
                <a:gd name="connsiteX7" fmla="*/ 528577 w 887201"/>
                <a:gd name="connsiteY7" fmla="*/ 1965748 h 2098730"/>
                <a:gd name="connsiteX8" fmla="*/ 553596 w 887201"/>
                <a:gd name="connsiteY8" fmla="*/ 1974956 h 2098730"/>
                <a:gd name="connsiteX9" fmla="*/ 581092 w 887201"/>
                <a:gd name="connsiteY9" fmla="*/ 2008738 h 2098730"/>
                <a:gd name="connsiteX10" fmla="*/ 620081 w 887201"/>
                <a:gd name="connsiteY10" fmla="*/ 2000991 h 2098730"/>
                <a:gd name="connsiteX11" fmla="*/ 632083 w 887201"/>
                <a:gd name="connsiteY11" fmla="*/ 1943650 h 2098730"/>
                <a:gd name="connsiteX12" fmla="*/ 653863 w 887201"/>
                <a:gd name="connsiteY12" fmla="*/ 1919774 h 2098730"/>
                <a:gd name="connsiteX13" fmla="*/ 679834 w 887201"/>
                <a:gd name="connsiteY13" fmla="*/ 1936157 h 2098730"/>
                <a:gd name="connsiteX14" fmla="*/ 723903 w 887201"/>
                <a:gd name="connsiteY14" fmla="*/ 1966256 h 2098730"/>
                <a:gd name="connsiteX15" fmla="*/ 773941 w 887201"/>
                <a:gd name="connsiteY15" fmla="*/ 1912662 h 2098730"/>
                <a:gd name="connsiteX16" fmla="*/ 688089 w 887201"/>
                <a:gd name="connsiteY16" fmla="*/ 1866370 h 2098730"/>
                <a:gd name="connsiteX17" fmla="*/ 670818 w 887201"/>
                <a:gd name="connsiteY17" fmla="*/ 1835573 h 2098730"/>
                <a:gd name="connsiteX18" fmla="*/ 628908 w 887201"/>
                <a:gd name="connsiteY18" fmla="*/ 1755435 h 2098730"/>
                <a:gd name="connsiteX19" fmla="*/ 585601 w 887201"/>
                <a:gd name="connsiteY19" fmla="*/ 1447523 h 2098730"/>
                <a:gd name="connsiteX20" fmla="*/ 547246 w 887201"/>
                <a:gd name="connsiteY20" fmla="*/ 1360527 h 2098730"/>
                <a:gd name="connsiteX21" fmla="*/ 439551 w 887201"/>
                <a:gd name="connsiteY21" fmla="*/ 1258927 h 2098730"/>
                <a:gd name="connsiteX22" fmla="*/ 426279 w 887201"/>
                <a:gd name="connsiteY22" fmla="*/ 1230288 h 2098730"/>
                <a:gd name="connsiteX23" fmla="*/ 423421 w 887201"/>
                <a:gd name="connsiteY23" fmla="*/ 1193013 h 2098730"/>
                <a:gd name="connsiteX24" fmla="*/ 417833 w 887201"/>
                <a:gd name="connsiteY24" fmla="*/ 1174979 h 2098730"/>
                <a:gd name="connsiteX25" fmla="*/ 409706 w 887201"/>
                <a:gd name="connsiteY25" fmla="*/ 1086333 h 2098730"/>
                <a:gd name="connsiteX26" fmla="*/ 399545 w 887201"/>
                <a:gd name="connsiteY26" fmla="*/ 1077379 h 2098730"/>
                <a:gd name="connsiteX27" fmla="*/ 357635 w 887201"/>
                <a:gd name="connsiteY27" fmla="*/ 1037437 h 2098730"/>
                <a:gd name="connsiteX28" fmla="*/ 329950 w 887201"/>
                <a:gd name="connsiteY28" fmla="*/ 948219 h 2098730"/>
                <a:gd name="connsiteX29" fmla="*/ 308296 w 887201"/>
                <a:gd name="connsiteY29" fmla="*/ 921740 h 2098730"/>
                <a:gd name="connsiteX30" fmla="*/ 285627 w 887201"/>
                <a:gd name="connsiteY30" fmla="*/ 958316 h 2098730"/>
                <a:gd name="connsiteX31" fmla="*/ 273181 w 887201"/>
                <a:gd name="connsiteY31" fmla="*/ 1038453 h 2098730"/>
                <a:gd name="connsiteX32" fmla="*/ 301375 w 887201"/>
                <a:gd name="connsiteY32" fmla="*/ 1147801 h 2098730"/>
                <a:gd name="connsiteX33" fmla="*/ 371415 w 887201"/>
                <a:gd name="connsiteY33" fmla="*/ 1233018 h 2098730"/>
                <a:gd name="connsiteX34" fmla="*/ 376813 w 887201"/>
                <a:gd name="connsiteY34" fmla="*/ 1267563 h 2098730"/>
                <a:gd name="connsiteX35" fmla="*/ 351285 w 887201"/>
                <a:gd name="connsiteY35" fmla="*/ 1268261 h 2098730"/>
                <a:gd name="connsiteX36" fmla="*/ 332870 w 887201"/>
                <a:gd name="connsiteY36" fmla="*/ 1274738 h 2098730"/>
                <a:gd name="connsiteX37" fmla="*/ 339030 w 887201"/>
                <a:gd name="connsiteY37" fmla="*/ 1321919 h 2098730"/>
                <a:gd name="connsiteX38" fmla="*/ 357001 w 887201"/>
                <a:gd name="connsiteY38" fmla="*/ 1333920 h 2098730"/>
                <a:gd name="connsiteX39" fmla="*/ 385639 w 887201"/>
                <a:gd name="connsiteY39" fmla="*/ 1325221 h 2098730"/>
                <a:gd name="connsiteX40" fmla="*/ 383163 w 887201"/>
                <a:gd name="connsiteY40" fmla="*/ 1387451 h 2098730"/>
                <a:gd name="connsiteX41" fmla="*/ 352302 w 887201"/>
                <a:gd name="connsiteY41" fmla="*/ 1456285 h 2098730"/>
                <a:gd name="connsiteX42" fmla="*/ 328743 w 887201"/>
                <a:gd name="connsiteY42" fmla="*/ 1485877 h 2098730"/>
                <a:gd name="connsiteX43" fmla="*/ 307280 w 887201"/>
                <a:gd name="connsiteY43" fmla="*/ 1462445 h 2098730"/>
                <a:gd name="connsiteX44" fmla="*/ 270895 w 887201"/>
                <a:gd name="connsiteY44" fmla="*/ 1391325 h 2098730"/>
                <a:gd name="connsiteX45" fmla="*/ 286008 w 887201"/>
                <a:gd name="connsiteY45" fmla="*/ 1302424 h 2098730"/>
                <a:gd name="connsiteX46" fmla="*/ 296485 w 887201"/>
                <a:gd name="connsiteY46" fmla="*/ 1280326 h 2098730"/>
                <a:gd name="connsiteX47" fmla="*/ 277117 w 887201"/>
                <a:gd name="connsiteY47" fmla="*/ 1198982 h 2098730"/>
                <a:gd name="connsiteX48" fmla="*/ 255718 w 887201"/>
                <a:gd name="connsiteY48" fmla="*/ 1139927 h 2098730"/>
                <a:gd name="connsiteX49" fmla="*/ 245621 w 887201"/>
                <a:gd name="connsiteY49" fmla="*/ 1106272 h 2098730"/>
                <a:gd name="connsiteX50" fmla="*/ 233747 w 887201"/>
                <a:gd name="connsiteY50" fmla="*/ 972731 h 2098730"/>
                <a:gd name="connsiteX51" fmla="*/ 201997 w 887201"/>
                <a:gd name="connsiteY51" fmla="*/ 955522 h 2098730"/>
                <a:gd name="connsiteX52" fmla="*/ 170564 w 887201"/>
                <a:gd name="connsiteY52" fmla="*/ 953236 h 2098730"/>
                <a:gd name="connsiteX53" fmla="*/ 171072 w 887201"/>
                <a:gd name="connsiteY53" fmla="*/ 918501 h 2098730"/>
                <a:gd name="connsiteX54" fmla="*/ 232477 w 887201"/>
                <a:gd name="connsiteY54" fmla="*/ 836395 h 2098730"/>
                <a:gd name="connsiteX55" fmla="*/ 240224 w 887201"/>
                <a:gd name="connsiteY55" fmla="*/ 820457 h 2098730"/>
                <a:gd name="connsiteX56" fmla="*/ 192282 w 887201"/>
                <a:gd name="connsiteY56" fmla="*/ 615097 h 2098730"/>
                <a:gd name="connsiteX57" fmla="*/ 199584 w 887201"/>
                <a:gd name="connsiteY57" fmla="*/ 531530 h 2098730"/>
                <a:gd name="connsiteX58" fmla="*/ 282642 w 887201"/>
                <a:gd name="connsiteY58" fmla="*/ 515020 h 2098730"/>
                <a:gd name="connsiteX59" fmla="*/ 305692 w 887201"/>
                <a:gd name="connsiteY59" fmla="*/ 539214 h 2098730"/>
                <a:gd name="connsiteX60" fmla="*/ 323282 w 887201"/>
                <a:gd name="connsiteY60" fmla="*/ 564170 h 2098730"/>
                <a:gd name="connsiteX61" fmla="*/ 382591 w 887201"/>
                <a:gd name="connsiteY61" fmla="*/ 563535 h 2098730"/>
                <a:gd name="connsiteX62" fmla="*/ 355159 w 887201"/>
                <a:gd name="connsiteY62" fmla="*/ 517433 h 2098730"/>
                <a:gd name="connsiteX63" fmla="*/ 226064 w 887201"/>
                <a:gd name="connsiteY63" fmla="*/ 430057 h 2098730"/>
                <a:gd name="connsiteX64" fmla="*/ 197362 w 887201"/>
                <a:gd name="connsiteY64" fmla="*/ 419325 h 2098730"/>
                <a:gd name="connsiteX65" fmla="*/ 147641 w 887201"/>
                <a:gd name="connsiteY65" fmla="*/ 408467 h 2098730"/>
                <a:gd name="connsiteX66" fmla="*/ 122241 w 887201"/>
                <a:gd name="connsiteY66" fmla="*/ 336648 h 2098730"/>
                <a:gd name="connsiteX67" fmla="*/ 60138 w 887201"/>
                <a:gd name="connsiteY67" fmla="*/ 159736 h 2098730"/>
                <a:gd name="connsiteX68" fmla="*/ 6163 w 887201"/>
                <a:gd name="connsiteY68" fmla="*/ 37117 h 2098730"/>
                <a:gd name="connsiteX69" fmla="*/ 9275 w 887201"/>
                <a:gd name="connsiteY69" fmla="*/ 1049 h 2098730"/>
                <a:gd name="connsiteX70" fmla="*/ 27182 w 887201"/>
                <a:gd name="connsiteY70" fmla="*/ 25687 h 2098730"/>
                <a:gd name="connsiteX71" fmla="*/ 101222 w 887201"/>
                <a:gd name="connsiteY71" fmla="*/ 114270 h 2098730"/>
                <a:gd name="connsiteX72" fmla="*/ 143196 w 887201"/>
                <a:gd name="connsiteY72" fmla="*/ 148433 h 2098730"/>
                <a:gd name="connsiteX73" fmla="*/ 262385 w 887201"/>
                <a:gd name="connsiteY73" fmla="*/ 217394 h 2098730"/>
                <a:gd name="connsiteX74" fmla="*/ 283277 w 887201"/>
                <a:gd name="connsiteY74" fmla="*/ 226665 h 2098730"/>
                <a:gd name="connsiteX75" fmla="*/ 346333 w 887201"/>
                <a:gd name="connsiteY75" fmla="*/ 284641 h 2098730"/>
                <a:gd name="connsiteX76" fmla="*/ 375987 w 887201"/>
                <a:gd name="connsiteY76" fmla="*/ 342427 h 2098730"/>
                <a:gd name="connsiteX77" fmla="*/ 389830 w 887201"/>
                <a:gd name="connsiteY77" fmla="*/ 381162 h 2098730"/>
                <a:gd name="connsiteX78" fmla="*/ 430216 w 887201"/>
                <a:gd name="connsiteY78" fmla="*/ 470951 h 2098730"/>
                <a:gd name="connsiteX79" fmla="*/ 448504 w 887201"/>
                <a:gd name="connsiteY79" fmla="*/ 532038 h 2098730"/>
                <a:gd name="connsiteX80" fmla="*/ 466665 w 887201"/>
                <a:gd name="connsiteY80" fmla="*/ 566456 h 2098730"/>
                <a:gd name="connsiteX81" fmla="*/ 503495 w 887201"/>
                <a:gd name="connsiteY81" fmla="*/ 613890 h 2098730"/>
                <a:gd name="connsiteX82" fmla="*/ 495494 w 887201"/>
                <a:gd name="connsiteY82" fmla="*/ 656626 h 2098730"/>
                <a:gd name="connsiteX83" fmla="*/ 492065 w 887201"/>
                <a:gd name="connsiteY83" fmla="*/ 724444 h 2098730"/>
                <a:gd name="connsiteX84" fmla="*/ 477904 w 887201"/>
                <a:gd name="connsiteY84" fmla="*/ 853350 h 2098730"/>
                <a:gd name="connsiteX85" fmla="*/ 468252 w 887201"/>
                <a:gd name="connsiteY85" fmla="*/ 922692 h 2098730"/>
                <a:gd name="connsiteX86" fmla="*/ 537214 w 887201"/>
                <a:gd name="connsiteY86" fmla="*/ 1090079 h 2098730"/>
                <a:gd name="connsiteX87" fmla="*/ 521212 w 887201"/>
                <a:gd name="connsiteY87" fmla="*/ 983653 h 2098730"/>
                <a:gd name="connsiteX88" fmla="*/ 511814 w 887201"/>
                <a:gd name="connsiteY88" fmla="*/ 915961 h 2098730"/>
                <a:gd name="connsiteX89" fmla="*/ 497463 w 887201"/>
                <a:gd name="connsiteY89" fmla="*/ 716507 h 2098730"/>
                <a:gd name="connsiteX90" fmla="*/ 513020 w 887201"/>
                <a:gd name="connsiteY90" fmla="*/ 653832 h 2098730"/>
                <a:gd name="connsiteX91" fmla="*/ 598491 w 887201"/>
                <a:gd name="connsiteY91" fmla="*/ 690599 h 2098730"/>
                <a:gd name="connsiteX92" fmla="*/ 649735 w 887201"/>
                <a:gd name="connsiteY92" fmla="*/ 817853 h 2098730"/>
                <a:gd name="connsiteX93" fmla="*/ 657990 w 887201"/>
                <a:gd name="connsiteY93" fmla="*/ 834427 h 2098730"/>
                <a:gd name="connsiteX94" fmla="*/ 658879 w 887201"/>
                <a:gd name="connsiteY94" fmla="*/ 926883 h 2098730"/>
                <a:gd name="connsiteX95" fmla="*/ 645037 w 887201"/>
                <a:gd name="connsiteY95" fmla="*/ 1038961 h 2098730"/>
                <a:gd name="connsiteX96" fmla="*/ 672405 w 887201"/>
                <a:gd name="connsiteY96" fmla="*/ 1129640 h 2098730"/>
                <a:gd name="connsiteX97" fmla="*/ 693804 w 887201"/>
                <a:gd name="connsiteY97" fmla="*/ 1156183 h 2098730"/>
                <a:gd name="connsiteX98" fmla="*/ 701044 w 887201"/>
                <a:gd name="connsiteY98" fmla="*/ 1334492 h 2098730"/>
                <a:gd name="connsiteX99" fmla="*/ 699646 w 887201"/>
                <a:gd name="connsiteY99" fmla="*/ 1387007 h 2098730"/>
                <a:gd name="connsiteX100" fmla="*/ 714569 w 887201"/>
                <a:gd name="connsiteY100" fmla="*/ 1679680 h 2098730"/>
                <a:gd name="connsiteX101" fmla="*/ 742255 w 887201"/>
                <a:gd name="connsiteY101" fmla="*/ 1829096 h 2098730"/>
                <a:gd name="connsiteX102" fmla="*/ 761495 w 887201"/>
                <a:gd name="connsiteY102" fmla="*/ 1812268 h 2098730"/>
                <a:gd name="connsiteX103" fmla="*/ 816296 w 887201"/>
                <a:gd name="connsiteY103" fmla="*/ 1810744 h 2098730"/>
                <a:gd name="connsiteX104" fmla="*/ 830329 w 887201"/>
                <a:gd name="connsiteY104" fmla="*/ 1853353 h 2098730"/>
                <a:gd name="connsiteX105" fmla="*/ 817883 w 887201"/>
                <a:gd name="connsiteY105" fmla="*/ 1927521 h 2098730"/>
                <a:gd name="connsiteX106" fmla="*/ 837759 w 887201"/>
                <a:gd name="connsiteY106" fmla="*/ 1968225 h 2098730"/>
                <a:gd name="connsiteX107" fmla="*/ 887162 w 887201"/>
                <a:gd name="connsiteY107" fmla="*/ 2024550 h 2098730"/>
                <a:gd name="connsiteX108" fmla="*/ 834013 w 887201"/>
                <a:gd name="connsiteY108" fmla="*/ 2061380 h 2098730"/>
                <a:gd name="connsiteX109" fmla="*/ 703012 w 887201"/>
                <a:gd name="connsiteY109" fmla="*/ 2083478 h 2098730"/>
                <a:gd name="connsiteX110" fmla="*/ 645798 w 887201"/>
                <a:gd name="connsiteY110" fmla="*/ 2098464 h 2098730"/>
                <a:gd name="connsiteX111" fmla="*/ 635702 w 887201"/>
                <a:gd name="connsiteY111" fmla="*/ 2092622 h 2098730"/>
                <a:gd name="connsiteX112" fmla="*/ 521212 w 887201"/>
                <a:gd name="connsiteY112" fmla="*/ 2072429 h 2098730"/>
                <a:gd name="connsiteX113" fmla="*/ 453520 w 887201"/>
                <a:gd name="connsiteY113" fmla="*/ 2097321 h 2098730"/>
                <a:gd name="connsiteX114" fmla="*/ 443614 w 887201"/>
                <a:gd name="connsiteY114" fmla="*/ 2092432 h 209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887201" h="2098730">
                  <a:moveTo>
                    <a:pt x="443424" y="2092304"/>
                  </a:moveTo>
                  <a:cubicBezTo>
                    <a:pt x="416500" y="2081573"/>
                    <a:pt x="425136" y="2068428"/>
                    <a:pt x="441519" y="2055347"/>
                  </a:cubicBezTo>
                  <a:cubicBezTo>
                    <a:pt x="466665" y="2035218"/>
                    <a:pt x="469903" y="2016295"/>
                    <a:pt x="442471" y="1994133"/>
                  </a:cubicBezTo>
                  <a:cubicBezTo>
                    <a:pt x="431803" y="1985497"/>
                    <a:pt x="425453" y="1970701"/>
                    <a:pt x="416945" y="1958890"/>
                  </a:cubicBezTo>
                  <a:cubicBezTo>
                    <a:pt x="410277" y="1949619"/>
                    <a:pt x="404435" y="1939142"/>
                    <a:pt x="416183" y="1930950"/>
                  </a:cubicBezTo>
                  <a:cubicBezTo>
                    <a:pt x="427930" y="1922759"/>
                    <a:pt x="438344" y="1929426"/>
                    <a:pt x="445202" y="1940793"/>
                  </a:cubicBezTo>
                  <a:cubicBezTo>
                    <a:pt x="456314" y="1959081"/>
                    <a:pt x="448314" y="1992863"/>
                    <a:pt x="476253" y="1996038"/>
                  </a:cubicBezTo>
                  <a:cubicBezTo>
                    <a:pt x="496573" y="1998388"/>
                    <a:pt x="512067" y="1978258"/>
                    <a:pt x="528577" y="1965748"/>
                  </a:cubicBezTo>
                  <a:cubicBezTo>
                    <a:pt x="540198" y="1956985"/>
                    <a:pt x="546865" y="1966066"/>
                    <a:pt x="553596" y="1974956"/>
                  </a:cubicBezTo>
                  <a:cubicBezTo>
                    <a:pt x="562423" y="1986577"/>
                    <a:pt x="570869" y="1998769"/>
                    <a:pt x="581092" y="2008738"/>
                  </a:cubicBezTo>
                  <a:cubicBezTo>
                    <a:pt x="596141" y="2023343"/>
                    <a:pt x="611127" y="2031789"/>
                    <a:pt x="620081" y="2000991"/>
                  </a:cubicBezTo>
                  <a:cubicBezTo>
                    <a:pt x="625478" y="1982449"/>
                    <a:pt x="653927" y="1971336"/>
                    <a:pt x="632083" y="1943650"/>
                  </a:cubicBezTo>
                  <a:cubicBezTo>
                    <a:pt x="626939" y="1937173"/>
                    <a:pt x="642751" y="1924092"/>
                    <a:pt x="653863" y="1919774"/>
                  </a:cubicBezTo>
                  <a:cubicBezTo>
                    <a:pt x="668151" y="1914250"/>
                    <a:pt x="674564" y="1923902"/>
                    <a:pt x="679834" y="1936157"/>
                  </a:cubicBezTo>
                  <a:cubicBezTo>
                    <a:pt x="688534" y="1956414"/>
                    <a:pt x="704219" y="1973622"/>
                    <a:pt x="723903" y="1966256"/>
                  </a:cubicBezTo>
                  <a:cubicBezTo>
                    <a:pt x="745430" y="1958192"/>
                    <a:pt x="770513" y="1946444"/>
                    <a:pt x="773941" y="1912662"/>
                  </a:cubicBezTo>
                  <a:cubicBezTo>
                    <a:pt x="733727" y="1926759"/>
                    <a:pt x="705108" y="1911329"/>
                    <a:pt x="688089" y="1866370"/>
                  </a:cubicBezTo>
                  <a:cubicBezTo>
                    <a:pt x="683771" y="1854877"/>
                    <a:pt x="681168" y="1840462"/>
                    <a:pt x="670818" y="1835573"/>
                  </a:cubicBezTo>
                  <a:cubicBezTo>
                    <a:pt x="637353" y="1819761"/>
                    <a:pt x="633924" y="1788011"/>
                    <a:pt x="628908" y="1755435"/>
                  </a:cubicBezTo>
                  <a:cubicBezTo>
                    <a:pt x="613159" y="1653136"/>
                    <a:pt x="576964" y="1554648"/>
                    <a:pt x="585601" y="1447523"/>
                  </a:cubicBezTo>
                  <a:cubicBezTo>
                    <a:pt x="588140" y="1415709"/>
                    <a:pt x="564328" y="1376148"/>
                    <a:pt x="547246" y="1360527"/>
                  </a:cubicBezTo>
                  <a:cubicBezTo>
                    <a:pt x="511115" y="1327380"/>
                    <a:pt x="489970" y="1274040"/>
                    <a:pt x="439551" y="1258927"/>
                  </a:cubicBezTo>
                  <a:cubicBezTo>
                    <a:pt x="425517" y="1254735"/>
                    <a:pt x="415103" y="1247941"/>
                    <a:pt x="426279" y="1230288"/>
                  </a:cubicBezTo>
                  <a:cubicBezTo>
                    <a:pt x="434725" y="1216889"/>
                    <a:pt x="432439" y="1205205"/>
                    <a:pt x="423421" y="1193013"/>
                  </a:cubicBezTo>
                  <a:cubicBezTo>
                    <a:pt x="419865" y="1188124"/>
                    <a:pt x="415802" y="1177202"/>
                    <a:pt x="417833" y="1174979"/>
                  </a:cubicBezTo>
                  <a:cubicBezTo>
                    <a:pt x="447425" y="1141768"/>
                    <a:pt x="401387" y="1117003"/>
                    <a:pt x="409706" y="1086333"/>
                  </a:cubicBezTo>
                  <a:cubicBezTo>
                    <a:pt x="411102" y="1081380"/>
                    <a:pt x="404626" y="1075538"/>
                    <a:pt x="399545" y="1077379"/>
                  </a:cubicBezTo>
                  <a:cubicBezTo>
                    <a:pt x="363160" y="1090651"/>
                    <a:pt x="364430" y="1059409"/>
                    <a:pt x="357635" y="1037437"/>
                  </a:cubicBezTo>
                  <a:cubicBezTo>
                    <a:pt x="348428" y="1007719"/>
                    <a:pt x="339030" y="978001"/>
                    <a:pt x="329950" y="948219"/>
                  </a:cubicBezTo>
                  <a:cubicBezTo>
                    <a:pt x="326203" y="935837"/>
                    <a:pt x="326838" y="917612"/>
                    <a:pt x="308296" y="921740"/>
                  </a:cubicBezTo>
                  <a:cubicBezTo>
                    <a:pt x="291341" y="925550"/>
                    <a:pt x="279848" y="941615"/>
                    <a:pt x="285627" y="958316"/>
                  </a:cubicBezTo>
                  <a:cubicBezTo>
                    <a:pt x="296295" y="989114"/>
                    <a:pt x="295787" y="1011974"/>
                    <a:pt x="273181" y="1038453"/>
                  </a:cubicBezTo>
                  <a:cubicBezTo>
                    <a:pt x="257750" y="1056615"/>
                    <a:pt x="280483" y="1133196"/>
                    <a:pt x="301375" y="1147801"/>
                  </a:cubicBezTo>
                  <a:cubicBezTo>
                    <a:pt x="332235" y="1169455"/>
                    <a:pt x="346396" y="1206158"/>
                    <a:pt x="371415" y="1233018"/>
                  </a:cubicBezTo>
                  <a:cubicBezTo>
                    <a:pt x="378908" y="1241083"/>
                    <a:pt x="382782" y="1255497"/>
                    <a:pt x="376813" y="1267563"/>
                  </a:cubicBezTo>
                  <a:cubicBezTo>
                    <a:pt x="369637" y="1282104"/>
                    <a:pt x="360048" y="1273786"/>
                    <a:pt x="351285" y="1268261"/>
                  </a:cubicBezTo>
                  <a:cubicBezTo>
                    <a:pt x="343094" y="1263181"/>
                    <a:pt x="336172" y="1265340"/>
                    <a:pt x="332870" y="1274738"/>
                  </a:cubicBezTo>
                  <a:cubicBezTo>
                    <a:pt x="326965" y="1291439"/>
                    <a:pt x="332363" y="1306996"/>
                    <a:pt x="339030" y="1321919"/>
                  </a:cubicBezTo>
                  <a:cubicBezTo>
                    <a:pt x="342395" y="1329475"/>
                    <a:pt x="347729" y="1334365"/>
                    <a:pt x="357001" y="1333920"/>
                  </a:cubicBezTo>
                  <a:cubicBezTo>
                    <a:pt x="367795" y="1333349"/>
                    <a:pt x="373891" y="1302424"/>
                    <a:pt x="385639" y="1325221"/>
                  </a:cubicBezTo>
                  <a:cubicBezTo>
                    <a:pt x="395227" y="1343826"/>
                    <a:pt x="397259" y="1372592"/>
                    <a:pt x="383163" y="1387451"/>
                  </a:cubicBezTo>
                  <a:cubicBezTo>
                    <a:pt x="363858" y="1407771"/>
                    <a:pt x="352365" y="1426885"/>
                    <a:pt x="352302" y="1456285"/>
                  </a:cubicBezTo>
                  <a:cubicBezTo>
                    <a:pt x="352302" y="1469240"/>
                    <a:pt x="341633" y="1482448"/>
                    <a:pt x="328743" y="1485877"/>
                  </a:cubicBezTo>
                  <a:cubicBezTo>
                    <a:pt x="312423" y="1490195"/>
                    <a:pt x="314456" y="1470510"/>
                    <a:pt x="307280" y="1462445"/>
                  </a:cubicBezTo>
                  <a:cubicBezTo>
                    <a:pt x="289373" y="1442125"/>
                    <a:pt x="281689" y="1415963"/>
                    <a:pt x="270895" y="1391325"/>
                  </a:cubicBezTo>
                  <a:cubicBezTo>
                    <a:pt x="255718" y="1356844"/>
                    <a:pt x="261370" y="1328205"/>
                    <a:pt x="286008" y="1302424"/>
                  </a:cubicBezTo>
                  <a:cubicBezTo>
                    <a:pt x="292103" y="1296074"/>
                    <a:pt x="304931" y="1286740"/>
                    <a:pt x="296485" y="1280326"/>
                  </a:cubicBezTo>
                  <a:cubicBezTo>
                    <a:pt x="266831" y="1257911"/>
                    <a:pt x="279848" y="1227430"/>
                    <a:pt x="277117" y="1198982"/>
                  </a:cubicBezTo>
                  <a:cubicBezTo>
                    <a:pt x="275149" y="1178726"/>
                    <a:pt x="274895" y="1154913"/>
                    <a:pt x="255718" y="1139927"/>
                  </a:cubicBezTo>
                  <a:cubicBezTo>
                    <a:pt x="245558" y="1131989"/>
                    <a:pt x="244097" y="1118337"/>
                    <a:pt x="245621" y="1106272"/>
                  </a:cubicBezTo>
                  <a:cubicBezTo>
                    <a:pt x="251400" y="1060679"/>
                    <a:pt x="233429" y="1017752"/>
                    <a:pt x="233747" y="972731"/>
                  </a:cubicBezTo>
                  <a:cubicBezTo>
                    <a:pt x="233938" y="947838"/>
                    <a:pt x="218825" y="948093"/>
                    <a:pt x="201997" y="955522"/>
                  </a:cubicBezTo>
                  <a:cubicBezTo>
                    <a:pt x="191139" y="960285"/>
                    <a:pt x="179645" y="964984"/>
                    <a:pt x="170564" y="953236"/>
                  </a:cubicBezTo>
                  <a:cubicBezTo>
                    <a:pt x="162056" y="942251"/>
                    <a:pt x="165040" y="927582"/>
                    <a:pt x="171072" y="918501"/>
                  </a:cubicBezTo>
                  <a:cubicBezTo>
                    <a:pt x="189932" y="889926"/>
                    <a:pt x="191456" y="846047"/>
                    <a:pt x="232477" y="836395"/>
                  </a:cubicBezTo>
                  <a:cubicBezTo>
                    <a:pt x="239652" y="834681"/>
                    <a:pt x="243463" y="826870"/>
                    <a:pt x="240224" y="820457"/>
                  </a:cubicBezTo>
                  <a:cubicBezTo>
                    <a:pt x="207648" y="756195"/>
                    <a:pt x="233620" y="675740"/>
                    <a:pt x="192282" y="615097"/>
                  </a:cubicBezTo>
                  <a:cubicBezTo>
                    <a:pt x="169802" y="582140"/>
                    <a:pt x="181042" y="552613"/>
                    <a:pt x="199584" y="531530"/>
                  </a:cubicBezTo>
                  <a:cubicBezTo>
                    <a:pt x="220095" y="508353"/>
                    <a:pt x="253305" y="511274"/>
                    <a:pt x="282642" y="515020"/>
                  </a:cubicBezTo>
                  <a:cubicBezTo>
                    <a:pt x="295342" y="516608"/>
                    <a:pt x="302327" y="526387"/>
                    <a:pt x="305692" y="539214"/>
                  </a:cubicBezTo>
                  <a:cubicBezTo>
                    <a:pt x="308487" y="550073"/>
                    <a:pt x="312677" y="561630"/>
                    <a:pt x="323282" y="564170"/>
                  </a:cubicBezTo>
                  <a:cubicBezTo>
                    <a:pt x="343284" y="568996"/>
                    <a:pt x="369192" y="586268"/>
                    <a:pt x="382591" y="563535"/>
                  </a:cubicBezTo>
                  <a:cubicBezTo>
                    <a:pt x="395545" y="541500"/>
                    <a:pt x="366843" y="532038"/>
                    <a:pt x="355159" y="517433"/>
                  </a:cubicBezTo>
                  <a:cubicBezTo>
                    <a:pt x="320361" y="473872"/>
                    <a:pt x="272736" y="452790"/>
                    <a:pt x="226064" y="430057"/>
                  </a:cubicBezTo>
                  <a:cubicBezTo>
                    <a:pt x="216856" y="425548"/>
                    <a:pt x="207077" y="422310"/>
                    <a:pt x="197362" y="419325"/>
                  </a:cubicBezTo>
                  <a:cubicBezTo>
                    <a:pt x="180978" y="414309"/>
                    <a:pt x="159579" y="428469"/>
                    <a:pt x="147641" y="408467"/>
                  </a:cubicBezTo>
                  <a:cubicBezTo>
                    <a:pt x="134751" y="386750"/>
                    <a:pt x="121923" y="362366"/>
                    <a:pt x="122241" y="336648"/>
                  </a:cubicBezTo>
                  <a:cubicBezTo>
                    <a:pt x="123066" y="268449"/>
                    <a:pt x="93031" y="210219"/>
                    <a:pt x="60138" y="159736"/>
                  </a:cubicBezTo>
                  <a:cubicBezTo>
                    <a:pt x="34547" y="120620"/>
                    <a:pt x="34294" y="72741"/>
                    <a:pt x="6163" y="37117"/>
                  </a:cubicBezTo>
                  <a:cubicBezTo>
                    <a:pt x="-568" y="28608"/>
                    <a:pt x="-4568" y="6573"/>
                    <a:pt x="9275" y="1049"/>
                  </a:cubicBezTo>
                  <a:cubicBezTo>
                    <a:pt x="24007" y="-4857"/>
                    <a:pt x="23117" y="15654"/>
                    <a:pt x="27182" y="25687"/>
                  </a:cubicBezTo>
                  <a:cubicBezTo>
                    <a:pt x="42612" y="64232"/>
                    <a:pt x="62678" y="96934"/>
                    <a:pt x="101222" y="114270"/>
                  </a:cubicBezTo>
                  <a:cubicBezTo>
                    <a:pt x="117034" y="121382"/>
                    <a:pt x="133290" y="133765"/>
                    <a:pt x="143196" y="148433"/>
                  </a:cubicBezTo>
                  <a:cubicBezTo>
                    <a:pt x="173104" y="192820"/>
                    <a:pt x="214507" y="210409"/>
                    <a:pt x="262385" y="217394"/>
                  </a:cubicBezTo>
                  <a:cubicBezTo>
                    <a:pt x="269625" y="218410"/>
                    <a:pt x="276292" y="223490"/>
                    <a:pt x="283277" y="226665"/>
                  </a:cubicBezTo>
                  <a:cubicBezTo>
                    <a:pt x="311852" y="236572"/>
                    <a:pt x="330775" y="258543"/>
                    <a:pt x="346333" y="284641"/>
                  </a:cubicBezTo>
                  <a:cubicBezTo>
                    <a:pt x="348491" y="308454"/>
                    <a:pt x="354016" y="330235"/>
                    <a:pt x="375987" y="342427"/>
                  </a:cubicBezTo>
                  <a:cubicBezTo>
                    <a:pt x="391164" y="350872"/>
                    <a:pt x="391735" y="366049"/>
                    <a:pt x="389830" y="381162"/>
                  </a:cubicBezTo>
                  <a:cubicBezTo>
                    <a:pt x="384940" y="420786"/>
                    <a:pt x="401006" y="449361"/>
                    <a:pt x="430216" y="470951"/>
                  </a:cubicBezTo>
                  <a:cubicBezTo>
                    <a:pt x="451108" y="486445"/>
                    <a:pt x="462855" y="503527"/>
                    <a:pt x="448504" y="532038"/>
                  </a:cubicBezTo>
                  <a:cubicBezTo>
                    <a:pt x="439042" y="550898"/>
                    <a:pt x="447678" y="562773"/>
                    <a:pt x="466665" y="566456"/>
                  </a:cubicBezTo>
                  <a:cubicBezTo>
                    <a:pt x="481841" y="579664"/>
                    <a:pt x="491684" y="597698"/>
                    <a:pt x="503495" y="613890"/>
                  </a:cubicBezTo>
                  <a:cubicBezTo>
                    <a:pt x="509401" y="629956"/>
                    <a:pt x="499939" y="642783"/>
                    <a:pt x="495494" y="656626"/>
                  </a:cubicBezTo>
                  <a:cubicBezTo>
                    <a:pt x="488319" y="678978"/>
                    <a:pt x="482540" y="702473"/>
                    <a:pt x="492065" y="724444"/>
                  </a:cubicBezTo>
                  <a:cubicBezTo>
                    <a:pt x="512321" y="771308"/>
                    <a:pt x="505527" y="813345"/>
                    <a:pt x="477904" y="853350"/>
                  </a:cubicBezTo>
                  <a:cubicBezTo>
                    <a:pt x="463172" y="874686"/>
                    <a:pt x="459299" y="897419"/>
                    <a:pt x="468252" y="922692"/>
                  </a:cubicBezTo>
                  <a:cubicBezTo>
                    <a:pt x="488445" y="979843"/>
                    <a:pt x="506543" y="1037945"/>
                    <a:pt x="537214" y="1090079"/>
                  </a:cubicBezTo>
                  <a:cubicBezTo>
                    <a:pt x="540770" y="1035469"/>
                    <a:pt x="540198" y="1035659"/>
                    <a:pt x="521212" y="983653"/>
                  </a:cubicBezTo>
                  <a:cubicBezTo>
                    <a:pt x="513338" y="962190"/>
                    <a:pt x="505464" y="939266"/>
                    <a:pt x="511814" y="915961"/>
                  </a:cubicBezTo>
                  <a:cubicBezTo>
                    <a:pt x="530546" y="847317"/>
                    <a:pt x="519688" y="780896"/>
                    <a:pt x="497463" y="716507"/>
                  </a:cubicBezTo>
                  <a:cubicBezTo>
                    <a:pt x="487810" y="688503"/>
                    <a:pt x="489779" y="669644"/>
                    <a:pt x="513020" y="653832"/>
                  </a:cubicBezTo>
                  <a:cubicBezTo>
                    <a:pt x="546358" y="653197"/>
                    <a:pt x="575440" y="663802"/>
                    <a:pt x="598491" y="690599"/>
                  </a:cubicBezTo>
                  <a:cubicBezTo>
                    <a:pt x="603571" y="738542"/>
                    <a:pt x="619700" y="781404"/>
                    <a:pt x="649735" y="817853"/>
                  </a:cubicBezTo>
                  <a:cubicBezTo>
                    <a:pt x="652657" y="823251"/>
                    <a:pt x="656149" y="828394"/>
                    <a:pt x="657990" y="834427"/>
                  </a:cubicBezTo>
                  <a:cubicBezTo>
                    <a:pt x="654562" y="865225"/>
                    <a:pt x="653545" y="895514"/>
                    <a:pt x="658879" y="926883"/>
                  </a:cubicBezTo>
                  <a:cubicBezTo>
                    <a:pt x="665293" y="964793"/>
                    <a:pt x="656975" y="1002766"/>
                    <a:pt x="645037" y="1038961"/>
                  </a:cubicBezTo>
                  <a:cubicBezTo>
                    <a:pt x="628336" y="1089889"/>
                    <a:pt x="631194" y="1101382"/>
                    <a:pt x="672405" y="1129640"/>
                  </a:cubicBezTo>
                  <a:cubicBezTo>
                    <a:pt x="682311" y="1136371"/>
                    <a:pt x="694058" y="1142848"/>
                    <a:pt x="693804" y="1156183"/>
                  </a:cubicBezTo>
                  <a:cubicBezTo>
                    <a:pt x="692915" y="1215619"/>
                    <a:pt x="731777" y="1272833"/>
                    <a:pt x="701044" y="1334492"/>
                  </a:cubicBezTo>
                  <a:cubicBezTo>
                    <a:pt x="693677" y="1349224"/>
                    <a:pt x="697424" y="1369481"/>
                    <a:pt x="699646" y="1387007"/>
                  </a:cubicBezTo>
                  <a:cubicBezTo>
                    <a:pt x="711902" y="1484162"/>
                    <a:pt x="711077" y="1582016"/>
                    <a:pt x="714569" y="1679680"/>
                  </a:cubicBezTo>
                  <a:cubicBezTo>
                    <a:pt x="718125" y="1777216"/>
                    <a:pt x="711839" y="1774231"/>
                    <a:pt x="742255" y="1829096"/>
                  </a:cubicBezTo>
                  <a:cubicBezTo>
                    <a:pt x="752859" y="1829223"/>
                    <a:pt x="753685" y="1816078"/>
                    <a:pt x="761495" y="1812268"/>
                  </a:cubicBezTo>
                  <a:cubicBezTo>
                    <a:pt x="779657" y="1803315"/>
                    <a:pt x="798643" y="1801854"/>
                    <a:pt x="816296" y="1810744"/>
                  </a:cubicBezTo>
                  <a:cubicBezTo>
                    <a:pt x="832679" y="1819063"/>
                    <a:pt x="830647" y="1836144"/>
                    <a:pt x="830329" y="1853353"/>
                  </a:cubicBezTo>
                  <a:cubicBezTo>
                    <a:pt x="829885" y="1879071"/>
                    <a:pt x="831219" y="1903455"/>
                    <a:pt x="817883" y="1927521"/>
                  </a:cubicBezTo>
                  <a:cubicBezTo>
                    <a:pt x="806962" y="1947270"/>
                    <a:pt x="813312" y="1962446"/>
                    <a:pt x="837759" y="1968225"/>
                  </a:cubicBezTo>
                  <a:cubicBezTo>
                    <a:pt x="864620" y="1974575"/>
                    <a:pt x="888305" y="1987783"/>
                    <a:pt x="887162" y="2024550"/>
                  </a:cubicBezTo>
                  <a:cubicBezTo>
                    <a:pt x="886083" y="2060872"/>
                    <a:pt x="861762" y="2080494"/>
                    <a:pt x="834013" y="2061380"/>
                  </a:cubicBezTo>
                  <a:cubicBezTo>
                    <a:pt x="782133" y="2025629"/>
                    <a:pt x="742509" y="2045060"/>
                    <a:pt x="703012" y="2083478"/>
                  </a:cubicBezTo>
                  <a:cubicBezTo>
                    <a:pt x="687201" y="2098845"/>
                    <a:pt x="666245" y="2099353"/>
                    <a:pt x="645798" y="2098464"/>
                  </a:cubicBezTo>
                  <a:cubicBezTo>
                    <a:pt x="642243" y="2096940"/>
                    <a:pt x="638877" y="2094908"/>
                    <a:pt x="635702" y="2092622"/>
                  </a:cubicBezTo>
                  <a:cubicBezTo>
                    <a:pt x="606492" y="2030709"/>
                    <a:pt x="559693" y="2072175"/>
                    <a:pt x="521212" y="2072429"/>
                  </a:cubicBezTo>
                  <a:cubicBezTo>
                    <a:pt x="498352" y="2072556"/>
                    <a:pt x="475110" y="2085701"/>
                    <a:pt x="453520" y="2097321"/>
                  </a:cubicBezTo>
                  <a:cubicBezTo>
                    <a:pt x="449710" y="2096813"/>
                    <a:pt x="446408" y="2095226"/>
                    <a:pt x="443614" y="2092432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3" name="Полилиния: фигура 172">
              <a:extLst>
                <a:ext uri="{FF2B5EF4-FFF2-40B4-BE49-F238E27FC236}">
                  <a16:creationId xmlns="" xmlns:a16="http://schemas.microsoft.com/office/drawing/2014/main" id="{60020622-D870-4AD2-B9B4-DA8BAAE2D411}"/>
                </a:ext>
              </a:extLst>
            </p:cNvPr>
            <p:cNvSpPr/>
            <p:nvPr/>
          </p:nvSpPr>
          <p:spPr>
            <a:xfrm>
              <a:off x="4838953" y="2607883"/>
              <a:ext cx="1380561" cy="931844"/>
            </a:xfrm>
            <a:custGeom>
              <a:avLst/>
              <a:gdLst>
                <a:gd name="connsiteX0" fmla="*/ 198120 w 1380561"/>
                <a:gd name="connsiteY0" fmla="*/ 216738 h 931844"/>
                <a:gd name="connsiteX1" fmla="*/ 140716 w 1380561"/>
                <a:gd name="connsiteY1" fmla="*/ 161175 h 931844"/>
                <a:gd name="connsiteX2" fmla="*/ 88583 w 1380561"/>
                <a:gd name="connsiteY2" fmla="*/ 125869 h 931844"/>
                <a:gd name="connsiteX3" fmla="*/ 0 w 1380561"/>
                <a:gd name="connsiteY3" fmla="*/ 69417 h 931844"/>
                <a:gd name="connsiteX4" fmla="*/ 53404 w 1380561"/>
                <a:gd name="connsiteY4" fmla="*/ 44906 h 931844"/>
                <a:gd name="connsiteX5" fmla="*/ 72898 w 1380561"/>
                <a:gd name="connsiteY5" fmla="*/ 54621 h 931844"/>
                <a:gd name="connsiteX6" fmla="*/ 133160 w 1380561"/>
                <a:gd name="connsiteY6" fmla="*/ 70179 h 931844"/>
                <a:gd name="connsiteX7" fmla="*/ 219837 w 1380561"/>
                <a:gd name="connsiteY7" fmla="*/ 76656 h 931844"/>
                <a:gd name="connsiteX8" fmla="*/ 249555 w 1380561"/>
                <a:gd name="connsiteY8" fmla="*/ 76656 h 931844"/>
                <a:gd name="connsiteX9" fmla="*/ 404432 w 1380561"/>
                <a:gd name="connsiteY9" fmla="*/ 53605 h 931844"/>
                <a:gd name="connsiteX10" fmla="*/ 464249 w 1380561"/>
                <a:gd name="connsiteY10" fmla="*/ 30237 h 931844"/>
                <a:gd name="connsiteX11" fmla="*/ 508953 w 1380561"/>
                <a:gd name="connsiteY11" fmla="*/ 328 h 931844"/>
                <a:gd name="connsiteX12" fmla="*/ 556006 w 1380561"/>
                <a:gd name="connsiteY12" fmla="*/ 15124 h 931844"/>
                <a:gd name="connsiteX13" fmla="*/ 578549 w 1380561"/>
                <a:gd name="connsiteY13" fmla="*/ 17855 h 931844"/>
                <a:gd name="connsiteX14" fmla="*/ 588518 w 1380561"/>
                <a:gd name="connsiteY14" fmla="*/ 23125 h 931844"/>
                <a:gd name="connsiteX15" fmla="*/ 658114 w 1380561"/>
                <a:gd name="connsiteY15" fmla="*/ 79005 h 931844"/>
                <a:gd name="connsiteX16" fmla="*/ 665353 w 1380561"/>
                <a:gd name="connsiteY16" fmla="*/ 94245 h 931844"/>
                <a:gd name="connsiteX17" fmla="*/ 638239 w 1380561"/>
                <a:gd name="connsiteY17" fmla="*/ 121614 h 931844"/>
                <a:gd name="connsiteX18" fmla="*/ 587312 w 1380561"/>
                <a:gd name="connsiteY18" fmla="*/ 139648 h 931844"/>
                <a:gd name="connsiteX19" fmla="*/ 568262 w 1380561"/>
                <a:gd name="connsiteY19" fmla="*/ 152602 h 931844"/>
                <a:gd name="connsiteX20" fmla="*/ 523494 w 1380561"/>
                <a:gd name="connsiteY20" fmla="*/ 176859 h 931844"/>
                <a:gd name="connsiteX21" fmla="*/ 551053 w 1380561"/>
                <a:gd name="connsiteY21" fmla="*/ 245440 h 931844"/>
                <a:gd name="connsiteX22" fmla="*/ 639128 w 1380561"/>
                <a:gd name="connsiteY22" fmla="*/ 307289 h 931844"/>
                <a:gd name="connsiteX23" fmla="*/ 663004 w 1380561"/>
                <a:gd name="connsiteY23" fmla="*/ 346469 h 931844"/>
                <a:gd name="connsiteX24" fmla="*/ 704469 w 1380561"/>
                <a:gd name="connsiteY24" fmla="*/ 431940 h 931844"/>
                <a:gd name="connsiteX25" fmla="*/ 770065 w 1380561"/>
                <a:gd name="connsiteY25" fmla="*/ 487630 h 931844"/>
                <a:gd name="connsiteX26" fmla="*/ 803593 w 1380561"/>
                <a:gd name="connsiteY26" fmla="*/ 493535 h 931844"/>
                <a:gd name="connsiteX27" fmla="*/ 795655 w 1380561"/>
                <a:gd name="connsiteY27" fmla="*/ 458610 h 931844"/>
                <a:gd name="connsiteX28" fmla="*/ 782765 w 1380561"/>
                <a:gd name="connsiteY28" fmla="*/ 405842 h 931844"/>
                <a:gd name="connsiteX29" fmla="*/ 831025 w 1380561"/>
                <a:gd name="connsiteY29" fmla="*/ 395808 h 931844"/>
                <a:gd name="connsiteX30" fmla="*/ 901764 w 1380561"/>
                <a:gd name="connsiteY30" fmla="*/ 441656 h 931844"/>
                <a:gd name="connsiteX31" fmla="*/ 967930 w 1380561"/>
                <a:gd name="connsiteY31" fmla="*/ 502362 h 931844"/>
                <a:gd name="connsiteX32" fmla="*/ 983298 w 1380561"/>
                <a:gd name="connsiteY32" fmla="*/ 524397 h 931844"/>
                <a:gd name="connsiteX33" fmla="*/ 989521 w 1380561"/>
                <a:gd name="connsiteY33" fmla="*/ 681877 h 931844"/>
                <a:gd name="connsiteX34" fmla="*/ 956247 w 1380561"/>
                <a:gd name="connsiteY34" fmla="*/ 712548 h 931844"/>
                <a:gd name="connsiteX35" fmla="*/ 1029081 w 1380561"/>
                <a:gd name="connsiteY35" fmla="*/ 663653 h 931844"/>
                <a:gd name="connsiteX36" fmla="*/ 990791 w 1380561"/>
                <a:gd name="connsiteY36" fmla="*/ 586055 h 931844"/>
                <a:gd name="connsiteX37" fmla="*/ 996696 w 1380561"/>
                <a:gd name="connsiteY37" fmla="*/ 559068 h 931844"/>
                <a:gd name="connsiteX38" fmla="*/ 1039813 w 1380561"/>
                <a:gd name="connsiteY38" fmla="*/ 529540 h 931844"/>
                <a:gd name="connsiteX39" fmla="*/ 1101789 w 1380561"/>
                <a:gd name="connsiteY39" fmla="*/ 509411 h 931844"/>
                <a:gd name="connsiteX40" fmla="*/ 1164400 w 1380561"/>
                <a:gd name="connsiteY40" fmla="*/ 510236 h 931844"/>
                <a:gd name="connsiteX41" fmla="*/ 1266889 w 1380561"/>
                <a:gd name="connsiteY41" fmla="*/ 527127 h 931844"/>
                <a:gd name="connsiteX42" fmla="*/ 1318387 w 1380561"/>
                <a:gd name="connsiteY42" fmla="*/ 544018 h 931844"/>
                <a:gd name="connsiteX43" fmla="*/ 1344867 w 1380561"/>
                <a:gd name="connsiteY43" fmla="*/ 545860 h 931844"/>
                <a:gd name="connsiteX44" fmla="*/ 1380109 w 1380561"/>
                <a:gd name="connsiteY44" fmla="*/ 584404 h 931844"/>
                <a:gd name="connsiteX45" fmla="*/ 1357122 w 1380561"/>
                <a:gd name="connsiteY45" fmla="*/ 623648 h 931844"/>
                <a:gd name="connsiteX46" fmla="*/ 1297496 w 1380561"/>
                <a:gd name="connsiteY46" fmla="*/ 658636 h 931844"/>
                <a:gd name="connsiteX47" fmla="*/ 1236790 w 1380561"/>
                <a:gd name="connsiteY47" fmla="*/ 634252 h 931844"/>
                <a:gd name="connsiteX48" fmla="*/ 1250760 w 1380561"/>
                <a:gd name="connsiteY48" fmla="*/ 613615 h 931844"/>
                <a:gd name="connsiteX49" fmla="*/ 1274128 w 1380561"/>
                <a:gd name="connsiteY49" fmla="*/ 595707 h 931844"/>
                <a:gd name="connsiteX50" fmla="*/ 1252347 w 1380561"/>
                <a:gd name="connsiteY50" fmla="*/ 584468 h 931844"/>
                <a:gd name="connsiteX51" fmla="*/ 1213231 w 1380561"/>
                <a:gd name="connsiteY51" fmla="*/ 603899 h 931844"/>
                <a:gd name="connsiteX52" fmla="*/ 1111695 w 1380561"/>
                <a:gd name="connsiteY52" fmla="*/ 731280 h 931844"/>
                <a:gd name="connsiteX53" fmla="*/ 1064070 w 1380561"/>
                <a:gd name="connsiteY53" fmla="*/ 739917 h 931844"/>
                <a:gd name="connsiteX54" fmla="*/ 1044258 w 1380561"/>
                <a:gd name="connsiteY54" fmla="*/ 732805 h 931844"/>
                <a:gd name="connsiteX55" fmla="*/ 1036574 w 1380561"/>
                <a:gd name="connsiteY55" fmla="*/ 753696 h 931844"/>
                <a:gd name="connsiteX56" fmla="*/ 983171 w 1380561"/>
                <a:gd name="connsiteY56" fmla="*/ 814275 h 931844"/>
                <a:gd name="connsiteX57" fmla="*/ 975551 w 1380561"/>
                <a:gd name="connsiteY57" fmla="*/ 814085 h 931844"/>
                <a:gd name="connsiteX58" fmla="*/ 967296 w 1380561"/>
                <a:gd name="connsiteY58" fmla="*/ 789955 h 931844"/>
                <a:gd name="connsiteX59" fmla="*/ 975487 w 1380561"/>
                <a:gd name="connsiteY59" fmla="*/ 814085 h 931844"/>
                <a:gd name="connsiteX60" fmla="*/ 929005 w 1380561"/>
                <a:gd name="connsiteY60" fmla="*/ 820816 h 931844"/>
                <a:gd name="connsiteX61" fmla="*/ 905637 w 1380561"/>
                <a:gd name="connsiteY61" fmla="*/ 833262 h 931844"/>
                <a:gd name="connsiteX62" fmla="*/ 830707 w 1380561"/>
                <a:gd name="connsiteY62" fmla="*/ 926671 h 931844"/>
                <a:gd name="connsiteX63" fmla="*/ 747459 w 1380561"/>
                <a:gd name="connsiteY63" fmla="*/ 903366 h 931844"/>
                <a:gd name="connsiteX64" fmla="*/ 704723 w 1380561"/>
                <a:gd name="connsiteY64" fmla="*/ 857265 h 931844"/>
                <a:gd name="connsiteX65" fmla="*/ 694436 w 1380561"/>
                <a:gd name="connsiteY65" fmla="*/ 836945 h 931844"/>
                <a:gd name="connsiteX66" fmla="*/ 682943 w 1380561"/>
                <a:gd name="connsiteY66" fmla="*/ 741441 h 931844"/>
                <a:gd name="connsiteX67" fmla="*/ 638874 w 1380561"/>
                <a:gd name="connsiteY67" fmla="*/ 688926 h 931844"/>
                <a:gd name="connsiteX68" fmla="*/ 607187 w 1380561"/>
                <a:gd name="connsiteY68" fmla="*/ 633871 h 931844"/>
                <a:gd name="connsiteX69" fmla="*/ 590423 w 1380561"/>
                <a:gd name="connsiteY69" fmla="*/ 598438 h 931844"/>
                <a:gd name="connsiteX70" fmla="*/ 571246 w 1380561"/>
                <a:gd name="connsiteY70" fmla="*/ 613615 h 931844"/>
                <a:gd name="connsiteX71" fmla="*/ 566674 w 1380561"/>
                <a:gd name="connsiteY71" fmla="*/ 657938 h 931844"/>
                <a:gd name="connsiteX72" fmla="*/ 582613 w 1380561"/>
                <a:gd name="connsiteY72" fmla="*/ 745886 h 931844"/>
                <a:gd name="connsiteX73" fmla="*/ 529336 w 1380561"/>
                <a:gd name="connsiteY73" fmla="*/ 755919 h 931844"/>
                <a:gd name="connsiteX74" fmla="*/ 503936 w 1380561"/>
                <a:gd name="connsiteY74" fmla="*/ 737377 h 931844"/>
                <a:gd name="connsiteX75" fmla="*/ 493205 w 1380561"/>
                <a:gd name="connsiteY75" fmla="*/ 772111 h 931844"/>
                <a:gd name="connsiteX76" fmla="*/ 485013 w 1380561"/>
                <a:gd name="connsiteY76" fmla="*/ 821578 h 931844"/>
                <a:gd name="connsiteX77" fmla="*/ 441897 w 1380561"/>
                <a:gd name="connsiteY77" fmla="*/ 806211 h 931844"/>
                <a:gd name="connsiteX78" fmla="*/ 351917 w 1380561"/>
                <a:gd name="connsiteY78" fmla="*/ 722327 h 931844"/>
                <a:gd name="connsiteX79" fmla="*/ 345885 w 1380561"/>
                <a:gd name="connsiteY79" fmla="*/ 696101 h 931844"/>
                <a:gd name="connsiteX80" fmla="*/ 308229 w 1380561"/>
                <a:gd name="connsiteY80" fmla="*/ 545606 h 931844"/>
                <a:gd name="connsiteX81" fmla="*/ 279146 w 1380561"/>
                <a:gd name="connsiteY81" fmla="*/ 440259 h 931844"/>
                <a:gd name="connsiteX82" fmla="*/ 262827 w 1380561"/>
                <a:gd name="connsiteY82" fmla="*/ 414986 h 931844"/>
                <a:gd name="connsiteX83" fmla="*/ 236538 w 1380561"/>
                <a:gd name="connsiteY83" fmla="*/ 381521 h 931844"/>
                <a:gd name="connsiteX84" fmla="*/ 221298 w 1380561"/>
                <a:gd name="connsiteY84" fmla="*/ 257568 h 931844"/>
                <a:gd name="connsiteX85" fmla="*/ 261430 w 1380561"/>
                <a:gd name="connsiteY85" fmla="*/ 272935 h 931844"/>
                <a:gd name="connsiteX86" fmla="*/ 358204 w 1380561"/>
                <a:gd name="connsiteY86" fmla="*/ 382092 h 931844"/>
                <a:gd name="connsiteX87" fmla="*/ 376492 w 1380561"/>
                <a:gd name="connsiteY87" fmla="*/ 395555 h 931844"/>
                <a:gd name="connsiteX88" fmla="*/ 482219 w 1380561"/>
                <a:gd name="connsiteY88" fmla="*/ 401587 h 931844"/>
                <a:gd name="connsiteX89" fmla="*/ 597218 w 1380561"/>
                <a:gd name="connsiteY89" fmla="*/ 457467 h 931844"/>
                <a:gd name="connsiteX90" fmla="*/ 650875 w 1380561"/>
                <a:gd name="connsiteY90" fmla="*/ 499822 h 931844"/>
                <a:gd name="connsiteX91" fmla="*/ 677990 w 1380561"/>
                <a:gd name="connsiteY91" fmla="*/ 537732 h 931844"/>
                <a:gd name="connsiteX92" fmla="*/ 729171 w 1380561"/>
                <a:gd name="connsiteY92" fmla="*/ 641682 h 931844"/>
                <a:gd name="connsiteX93" fmla="*/ 795655 w 1380561"/>
                <a:gd name="connsiteY93" fmla="*/ 742139 h 931844"/>
                <a:gd name="connsiteX94" fmla="*/ 810006 w 1380561"/>
                <a:gd name="connsiteY94" fmla="*/ 692482 h 931844"/>
                <a:gd name="connsiteX95" fmla="*/ 821246 w 1380561"/>
                <a:gd name="connsiteY95" fmla="*/ 652858 h 931844"/>
                <a:gd name="connsiteX96" fmla="*/ 668909 w 1380561"/>
                <a:gd name="connsiteY96" fmla="*/ 474803 h 931844"/>
                <a:gd name="connsiteX97" fmla="*/ 579438 w 1380561"/>
                <a:gd name="connsiteY97" fmla="*/ 389522 h 931844"/>
                <a:gd name="connsiteX98" fmla="*/ 539560 w 1380561"/>
                <a:gd name="connsiteY98" fmla="*/ 378092 h 931844"/>
                <a:gd name="connsiteX99" fmla="*/ 474218 w 1380561"/>
                <a:gd name="connsiteY99" fmla="*/ 332245 h 931844"/>
                <a:gd name="connsiteX100" fmla="*/ 470408 w 1380561"/>
                <a:gd name="connsiteY100" fmla="*/ 312242 h 931844"/>
                <a:gd name="connsiteX101" fmla="*/ 418783 w 1380561"/>
                <a:gd name="connsiteY101" fmla="*/ 267728 h 931844"/>
                <a:gd name="connsiteX102" fmla="*/ 356299 w 1380561"/>
                <a:gd name="connsiteY102" fmla="*/ 218452 h 931844"/>
                <a:gd name="connsiteX103" fmla="*/ 282766 w 1380561"/>
                <a:gd name="connsiteY103" fmla="*/ 233121 h 931844"/>
                <a:gd name="connsiteX104" fmla="*/ 198374 w 1380561"/>
                <a:gd name="connsiteY104" fmla="*/ 216674 h 93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380561" h="931844">
                  <a:moveTo>
                    <a:pt x="198120" y="216738"/>
                  </a:moveTo>
                  <a:cubicBezTo>
                    <a:pt x="170434" y="208546"/>
                    <a:pt x="147320" y="197624"/>
                    <a:pt x="140716" y="161175"/>
                  </a:cubicBezTo>
                  <a:cubicBezTo>
                    <a:pt x="135954" y="134759"/>
                    <a:pt x="107061" y="134695"/>
                    <a:pt x="88583" y="125869"/>
                  </a:cubicBezTo>
                  <a:cubicBezTo>
                    <a:pt x="56705" y="110628"/>
                    <a:pt x="40005" y="68782"/>
                    <a:pt x="0" y="69417"/>
                  </a:cubicBezTo>
                  <a:cubicBezTo>
                    <a:pt x="17780" y="61225"/>
                    <a:pt x="35560" y="53097"/>
                    <a:pt x="53404" y="44906"/>
                  </a:cubicBezTo>
                  <a:cubicBezTo>
                    <a:pt x="59246" y="49668"/>
                    <a:pt x="66485" y="51129"/>
                    <a:pt x="72898" y="54621"/>
                  </a:cubicBezTo>
                  <a:cubicBezTo>
                    <a:pt x="90868" y="69226"/>
                    <a:pt x="109982" y="75068"/>
                    <a:pt x="133160" y="70179"/>
                  </a:cubicBezTo>
                  <a:cubicBezTo>
                    <a:pt x="162179" y="64019"/>
                    <a:pt x="190881" y="75068"/>
                    <a:pt x="219837" y="76656"/>
                  </a:cubicBezTo>
                  <a:cubicBezTo>
                    <a:pt x="229870" y="77227"/>
                    <a:pt x="241808" y="83260"/>
                    <a:pt x="249555" y="76656"/>
                  </a:cubicBezTo>
                  <a:cubicBezTo>
                    <a:pt x="297180" y="36270"/>
                    <a:pt x="352743" y="59892"/>
                    <a:pt x="404432" y="53605"/>
                  </a:cubicBezTo>
                  <a:cubicBezTo>
                    <a:pt x="426784" y="50875"/>
                    <a:pt x="445770" y="42366"/>
                    <a:pt x="464249" y="30237"/>
                  </a:cubicBezTo>
                  <a:cubicBezTo>
                    <a:pt x="479171" y="20458"/>
                    <a:pt x="491871" y="6806"/>
                    <a:pt x="508953" y="328"/>
                  </a:cubicBezTo>
                  <a:cubicBezTo>
                    <a:pt x="526733" y="-2656"/>
                    <a:pt x="538734" y="15696"/>
                    <a:pt x="556006" y="15124"/>
                  </a:cubicBezTo>
                  <a:cubicBezTo>
                    <a:pt x="563499" y="16077"/>
                    <a:pt x="571119" y="16267"/>
                    <a:pt x="578549" y="17855"/>
                  </a:cubicBezTo>
                  <a:cubicBezTo>
                    <a:pt x="582105" y="19061"/>
                    <a:pt x="585407" y="20903"/>
                    <a:pt x="588518" y="23125"/>
                  </a:cubicBezTo>
                  <a:cubicBezTo>
                    <a:pt x="609854" y="44398"/>
                    <a:pt x="639445" y="53923"/>
                    <a:pt x="658114" y="79005"/>
                  </a:cubicBezTo>
                  <a:cubicBezTo>
                    <a:pt x="661226" y="83704"/>
                    <a:pt x="664083" y="88530"/>
                    <a:pt x="665353" y="94245"/>
                  </a:cubicBezTo>
                  <a:cubicBezTo>
                    <a:pt x="666877" y="115455"/>
                    <a:pt x="656908" y="126059"/>
                    <a:pt x="638239" y="121614"/>
                  </a:cubicBezTo>
                  <a:cubicBezTo>
                    <a:pt x="616966" y="116534"/>
                    <a:pt x="601663" y="125234"/>
                    <a:pt x="587312" y="139648"/>
                  </a:cubicBezTo>
                  <a:cubicBezTo>
                    <a:pt x="581724" y="145300"/>
                    <a:pt x="575564" y="149745"/>
                    <a:pt x="568262" y="152602"/>
                  </a:cubicBezTo>
                  <a:cubicBezTo>
                    <a:pt x="551879" y="159016"/>
                    <a:pt x="523812" y="160476"/>
                    <a:pt x="523494" y="176859"/>
                  </a:cubicBezTo>
                  <a:cubicBezTo>
                    <a:pt x="522986" y="200354"/>
                    <a:pt x="534289" y="226771"/>
                    <a:pt x="551053" y="245440"/>
                  </a:cubicBezTo>
                  <a:cubicBezTo>
                    <a:pt x="575755" y="272872"/>
                    <a:pt x="594805" y="308876"/>
                    <a:pt x="639128" y="307289"/>
                  </a:cubicBezTo>
                  <a:cubicBezTo>
                    <a:pt x="658813" y="306591"/>
                    <a:pt x="665226" y="326784"/>
                    <a:pt x="663004" y="346469"/>
                  </a:cubicBezTo>
                  <a:cubicBezTo>
                    <a:pt x="658622" y="385458"/>
                    <a:pt x="676529" y="411683"/>
                    <a:pt x="704469" y="431940"/>
                  </a:cubicBezTo>
                  <a:cubicBezTo>
                    <a:pt x="727710" y="448768"/>
                    <a:pt x="746443" y="471374"/>
                    <a:pt x="770065" y="487630"/>
                  </a:cubicBezTo>
                  <a:cubicBezTo>
                    <a:pt x="780605" y="494869"/>
                    <a:pt x="792036" y="506807"/>
                    <a:pt x="803593" y="493535"/>
                  </a:cubicBezTo>
                  <a:cubicBezTo>
                    <a:pt x="815023" y="480454"/>
                    <a:pt x="805752" y="467183"/>
                    <a:pt x="795655" y="458610"/>
                  </a:cubicBezTo>
                  <a:cubicBezTo>
                    <a:pt x="778320" y="443942"/>
                    <a:pt x="770636" y="427241"/>
                    <a:pt x="782765" y="405842"/>
                  </a:cubicBezTo>
                  <a:cubicBezTo>
                    <a:pt x="794766" y="384759"/>
                    <a:pt x="815023" y="390728"/>
                    <a:pt x="831025" y="395808"/>
                  </a:cubicBezTo>
                  <a:cubicBezTo>
                    <a:pt x="857758" y="404317"/>
                    <a:pt x="881571" y="420383"/>
                    <a:pt x="901764" y="441656"/>
                  </a:cubicBezTo>
                  <a:cubicBezTo>
                    <a:pt x="922528" y="463563"/>
                    <a:pt x="941197" y="487884"/>
                    <a:pt x="967930" y="502362"/>
                  </a:cubicBezTo>
                  <a:cubicBezTo>
                    <a:pt x="976122" y="506807"/>
                    <a:pt x="981647" y="514046"/>
                    <a:pt x="983298" y="524397"/>
                  </a:cubicBezTo>
                  <a:cubicBezTo>
                    <a:pt x="991489" y="576594"/>
                    <a:pt x="989267" y="629363"/>
                    <a:pt x="989521" y="681877"/>
                  </a:cubicBezTo>
                  <a:cubicBezTo>
                    <a:pt x="989521" y="702070"/>
                    <a:pt x="975106" y="712548"/>
                    <a:pt x="956247" y="712548"/>
                  </a:cubicBezTo>
                  <a:cubicBezTo>
                    <a:pt x="990410" y="715977"/>
                    <a:pt x="995807" y="673178"/>
                    <a:pt x="1029081" y="663653"/>
                  </a:cubicBezTo>
                  <a:cubicBezTo>
                    <a:pt x="995934" y="645047"/>
                    <a:pt x="993775" y="615329"/>
                    <a:pt x="990791" y="586055"/>
                  </a:cubicBezTo>
                  <a:cubicBezTo>
                    <a:pt x="989838" y="576530"/>
                    <a:pt x="990537" y="567323"/>
                    <a:pt x="996696" y="559068"/>
                  </a:cubicBezTo>
                  <a:cubicBezTo>
                    <a:pt x="1007491" y="544653"/>
                    <a:pt x="1032447" y="561671"/>
                    <a:pt x="1039813" y="529540"/>
                  </a:cubicBezTo>
                  <a:cubicBezTo>
                    <a:pt x="1044385" y="509220"/>
                    <a:pt x="1080389" y="516015"/>
                    <a:pt x="1101789" y="509411"/>
                  </a:cubicBezTo>
                  <a:cubicBezTo>
                    <a:pt x="1121283" y="503378"/>
                    <a:pt x="1143762" y="509474"/>
                    <a:pt x="1164400" y="510236"/>
                  </a:cubicBezTo>
                  <a:cubicBezTo>
                    <a:pt x="1199833" y="511506"/>
                    <a:pt x="1230630" y="538557"/>
                    <a:pt x="1266889" y="527127"/>
                  </a:cubicBezTo>
                  <a:cubicBezTo>
                    <a:pt x="1285177" y="528588"/>
                    <a:pt x="1306640" y="519571"/>
                    <a:pt x="1318387" y="544018"/>
                  </a:cubicBezTo>
                  <a:cubicBezTo>
                    <a:pt x="1327214" y="544526"/>
                    <a:pt x="1336358" y="543637"/>
                    <a:pt x="1344867" y="545860"/>
                  </a:cubicBezTo>
                  <a:cubicBezTo>
                    <a:pt x="1363663" y="550749"/>
                    <a:pt x="1376680" y="565545"/>
                    <a:pt x="1380109" y="584404"/>
                  </a:cubicBezTo>
                  <a:cubicBezTo>
                    <a:pt x="1383157" y="601550"/>
                    <a:pt x="1370267" y="615202"/>
                    <a:pt x="1357122" y="623648"/>
                  </a:cubicBezTo>
                  <a:cubicBezTo>
                    <a:pt x="1337691" y="636094"/>
                    <a:pt x="1317371" y="647143"/>
                    <a:pt x="1297496" y="658636"/>
                  </a:cubicBezTo>
                  <a:cubicBezTo>
                    <a:pt x="1273302" y="672670"/>
                    <a:pt x="1250315" y="659017"/>
                    <a:pt x="1236790" y="634252"/>
                  </a:cubicBezTo>
                  <a:cubicBezTo>
                    <a:pt x="1230313" y="622378"/>
                    <a:pt x="1227138" y="605296"/>
                    <a:pt x="1250760" y="613615"/>
                  </a:cubicBezTo>
                  <a:cubicBezTo>
                    <a:pt x="1266381" y="619075"/>
                    <a:pt x="1273302" y="607646"/>
                    <a:pt x="1274128" y="595707"/>
                  </a:cubicBezTo>
                  <a:cubicBezTo>
                    <a:pt x="1275461" y="577165"/>
                    <a:pt x="1261301" y="586055"/>
                    <a:pt x="1252347" y="584468"/>
                  </a:cubicBezTo>
                  <a:cubicBezTo>
                    <a:pt x="1234567" y="581293"/>
                    <a:pt x="1223455" y="591199"/>
                    <a:pt x="1213231" y="603899"/>
                  </a:cubicBezTo>
                  <a:cubicBezTo>
                    <a:pt x="1179195" y="646127"/>
                    <a:pt x="1136206" y="680099"/>
                    <a:pt x="1111695" y="731280"/>
                  </a:cubicBezTo>
                  <a:cubicBezTo>
                    <a:pt x="1099820" y="756046"/>
                    <a:pt x="1083882" y="761888"/>
                    <a:pt x="1064070" y="739917"/>
                  </a:cubicBezTo>
                  <a:cubicBezTo>
                    <a:pt x="1058672" y="733948"/>
                    <a:pt x="1052640" y="728296"/>
                    <a:pt x="1044258" y="732805"/>
                  </a:cubicBezTo>
                  <a:cubicBezTo>
                    <a:pt x="1036193" y="737059"/>
                    <a:pt x="1035622" y="744933"/>
                    <a:pt x="1036574" y="753696"/>
                  </a:cubicBezTo>
                  <a:cubicBezTo>
                    <a:pt x="1041356" y="798356"/>
                    <a:pt x="1023557" y="818549"/>
                    <a:pt x="983171" y="814275"/>
                  </a:cubicBezTo>
                  <a:cubicBezTo>
                    <a:pt x="980694" y="814022"/>
                    <a:pt x="978091" y="814149"/>
                    <a:pt x="975551" y="814085"/>
                  </a:cubicBezTo>
                  <a:cubicBezTo>
                    <a:pt x="968947" y="807544"/>
                    <a:pt x="963359" y="800687"/>
                    <a:pt x="967296" y="789955"/>
                  </a:cubicBezTo>
                  <a:cubicBezTo>
                    <a:pt x="963232" y="800687"/>
                    <a:pt x="968947" y="807544"/>
                    <a:pt x="975487" y="814085"/>
                  </a:cubicBezTo>
                  <a:cubicBezTo>
                    <a:pt x="962470" y="836119"/>
                    <a:pt x="948055" y="839358"/>
                    <a:pt x="929005" y="820816"/>
                  </a:cubicBezTo>
                  <a:cubicBezTo>
                    <a:pt x="914273" y="806529"/>
                    <a:pt x="907733" y="807227"/>
                    <a:pt x="905637" y="833262"/>
                  </a:cubicBezTo>
                  <a:cubicBezTo>
                    <a:pt x="901827" y="881522"/>
                    <a:pt x="866521" y="909780"/>
                    <a:pt x="830707" y="926671"/>
                  </a:cubicBezTo>
                  <a:cubicBezTo>
                    <a:pt x="803974" y="939307"/>
                    <a:pt x="772414" y="927750"/>
                    <a:pt x="747459" y="903366"/>
                  </a:cubicBezTo>
                  <a:cubicBezTo>
                    <a:pt x="732409" y="888634"/>
                    <a:pt x="718185" y="873458"/>
                    <a:pt x="704723" y="857265"/>
                  </a:cubicBezTo>
                  <a:cubicBezTo>
                    <a:pt x="699643" y="851169"/>
                    <a:pt x="690436" y="843295"/>
                    <a:pt x="694436" y="836945"/>
                  </a:cubicBezTo>
                  <a:cubicBezTo>
                    <a:pt x="717105" y="800750"/>
                    <a:pt x="687134" y="773064"/>
                    <a:pt x="682943" y="741441"/>
                  </a:cubicBezTo>
                  <a:cubicBezTo>
                    <a:pt x="679196" y="713183"/>
                    <a:pt x="668084" y="694577"/>
                    <a:pt x="638874" y="688926"/>
                  </a:cubicBezTo>
                  <a:cubicBezTo>
                    <a:pt x="612330" y="683782"/>
                    <a:pt x="612902" y="655779"/>
                    <a:pt x="607187" y="633871"/>
                  </a:cubicBezTo>
                  <a:cubicBezTo>
                    <a:pt x="603822" y="620981"/>
                    <a:pt x="601980" y="604978"/>
                    <a:pt x="590423" y="598438"/>
                  </a:cubicBezTo>
                  <a:cubicBezTo>
                    <a:pt x="580327" y="592659"/>
                    <a:pt x="576834" y="607201"/>
                    <a:pt x="571246" y="613615"/>
                  </a:cubicBezTo>
                  <a:cubicBezTo>
                    <a:pt x="559626" y="626950"/>
                    <a:pt x="556070" y="641682"/>
                    <a:pt x="566674" y="657938"/>
                  </a:cubicBezTo>
                  <a:cubicBezTo>
                    <a:pt x="584010" y="684544"/>
                    <a:pt x="603631" y="707976"/>
                    <a:pt x="582613" y="745886"/>
                  </a:cubicBezTo>
                  <a:cubicBezTo>
                    <a:pt x="566039" y="775667"/>
                    <a:pt x="550228" y="782906"/>
                    <a:pt x="529336" y="755919"/>
                  </a:cubicBezTo>
                  <a:cubicBezTo>
                    <a:pt x="522161" y="746711"/>
                    <a:pt x="518605" y="731916"/>
                    <a:pt x="503936" y="737377"/>
                  </a:cubicBezTo>
                  <a:cubicBezTo>
                    <a:pt x="487744" y="743409"/>
                    <a:pt x="491808" y="758522"/>
                    <a:pt x="493205" y="772111"/>
                  </a:cubicBezTo>
                  <a:cubicBezTo>
                    <a:pt x="494983" y="789510"/>
                    <a:pt x="500634" y="809640"/>
                    <a:pt x="485013" y="821578"/>
                  </a:cubicBezTo>
                  <a:cubicBezTo>
                    <a:pt x="466789" y="835485"/>
                    <a:pt x="455867" y="813132"/>
                    <a:pt x="441897" y="806211"/>
                  </a:cubicBezTo>
                  <a:cubicBezTo>
                    <a:pt x="404559" y="787669"/>
                    <a:pt x="393510" y="736678"/>
                    <a:pt x="351917" y="722327"/>
                  </a:cubicBezTo>
                  <a:cubicBezTo>
                    <a:pt x="343789" y="719533"/>
                    <a:pt x="344678" y="705690"/>
                    <a:pt x="345885" y="696101"/>
                  </a:cubicBezTo>
                  <a:cubicBezTo>
                    <a:pt x="353187" y="640158"/>
                    <a:pt x="338201" y="591643"/>
                    <a:pt x="308229" y="545606"/>
                  </a:cubicBezTo>
                  <a:cubicBezTo>
                    <a:pt x="288354" y="514999"/>
                    <a:pt x="269494" y="481915"/>
                    <a:pt x="279146" y="440259"/>
                  </a:cubicBezTo>
                  <a:cubicBezTo>
                    <a:pt x="281877" y="428448"/>
                    <a:pt x="271717" y="420828"/>
                    <a:pt x="262827" y="414986"/>
                  </a:cubicBezTo>
                  <a:cubicBezTo>
                    <a:pt x="250571" y="406921"/>
                    <a:pt x="239014" y="396888"/>
                    <a:pt x="236538" y="381521"/>
                  </a:cubicBezTo>
                  <a:cubicBezTo>
                    <a:pt x="229870" y="340500"/>
                    <a:pt x="219075" y="299923"/>
                    <a:pt x="221298" y="257568"/>
                  </a:cubicBezTo>
                  <a:cubicBezTo>
                    <a:pt x="241427" y="242392"/>
                    <a:pt x="250635" y="259537"/>
                    <a:pt x="261430" y="272935"/>
                  </a:cubicBezTo>
                  <a:cubicBezTo>
                    <a:pt x="291973" y="311036"/>
                    <a:pt x="321183" y="350596"/>
                    <a:pt x="358204" y="382092"/>
                  </a:cubicBezTo>
                  <a:cubicBezTo>
                    <a:pt x="364173" y="387172"/>
                    <a:pt x="371094" y="397142"/>
                    <a:pt x="376492" y="395555"/>
                  </a:cubicBezTo>
                  <a:cubicBezTo>
                    <a:pt x="412687" y="385013"/>
                    <a:pt x="446849" y="408636"/>
                    <a:pt x="482219" y="401587"/>
                  </a:cubicBezTo>
                  <a:cubicBezTo>
                    <a:pt x="514668" y="395110"/>
                    <a:pt x="581597" y="426479"/>
                    <a:pt x="597218" y="457467"/>
                  </a:cubicBezTo>
                  <a:cubicBezTo>
                    <a:pt x="609029" y="480772"/>
                    <a:pt x="629031" y="492011"/>
                    <a:pt x="650875" y="499822"/>
                  </a:cubicBezTo>
                  <a:cubicBezTo>
                    <a:pt x="668719" y="506172"/>
                    <a:pt x="682308" y="517412"/>
                    <a:pt x="677990" y="537732"/>
                  </a:cubicBezTo>
                  <a:cubicBezTo>
                    <a:pt x="667004" y="589040"/>
                    <a:pt x="701929" y="616218"/>
                    <a:pt x="729171" y="641682"/>
                  </a:cubicBezTo>
                  <a:cubicBezTo>
                    <a:pt x="760540" y="670955"/>
                    <a:pt x="786257" y="700674"/>
                    <a:pt x="795655" y="742139"/>
                  </a:cubicBezTo>
                  <a:cubicBezTo>
                    <a:pt x="789496" y="723406"/>
                    <a:pt x="789242" y="703531"/>
                    <a:pt x="810006" y="692482"/>
                  </a:cubicBezTo>
                  <a:cubicBezTo>
                    <a:pt x="828358" y="682703"/>
                    <a:pt x="829945" y="670257"/>
                    <a:pt x="821246" y="652858"/>
                  </a:cubicBezTo>
                  <a:cubicBezTo>
                    <a:pt x="784733" y="579451"/>
                    <a:pt x="735267" y="519317"/>
                    <a:pt x="668909" y="474803"/>
                  </a:cubicBezTo>
                  <a:cubicBezTo>
                    <a:pt x="635000" y="452070"/>
                    <a:pt x="598297" y="431813"/>
                    <a:pt x="579438" y="389522"/>
                  </a:cubicBezTo>
                  <a:cubicBezTo>
                    <a:pt x="571373" y="371424"/>
                    <a:pt x="555752" y="374409"/>
                    <a:pt x="539560" y="378092"/>
                  </a:cubicBezTo>
                  <a:cubicBezTo>
                    <a:pt x="493205" y="388506"/>
                    <a:pt x="484315" y="381521"/>
                    <a:pt x="474218" y="332245"/>
                  </a:cubicBezTo>
                  <a:cubicBezTo>
                    <a:pt x="472885" y="325577"/>
                    <a:pt x="471361" y="318973"/>
                    <a:pt x="470408" y="312242"/>
                  </a:cubicBezTo>
                  <a:cubicBezTo>
                    <a:pt x="465880" y="279476"/>
                    <a:pt x="448672" y="264636"/>
                    <a:pt x="418783" y="267728"/>
                  </a:cubicBezTo>
                  <a:cubicBezTo>
                    <a:pt x="374650" y="272237"/>
                    <a:pt x="365125" y="264871"/>
                    <a:pt x="356299" y="218452"/>
                  </a:cubicBezTo>
                  <a:cubicBezTo>
                    <a:pt x="335788" y="248361"/>
                    <a:pt x="310833" y="249313"/>
                    <a:pt x="282766" y="233121"/>
                  </a:cubicBezTo>
                  <a:cubicBezTo>
                    <a:pt x="256349" y="217881"/>
                    <a:pt x="228346" y="211340"/>
                    <a:pt x="198374" y="21667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4" name="Полилиния: фигура 173">
              <a:extLst>
                <a:ext uri="{FF2B5EF4-FFF2-40B4-BE49-F238E27FC236}">
                  <a16:creationId xmlns="" xmlns:a16="http://schemas.microsoft.com/office/drawing/2014/main" id="{32FDCE13-1084-4FB9-9565-A2FF8A96B939}"/>
                </a:ext>
              </a:extLst>
            </p:cNvPr>
            <p:cNvSpPr/>
            <p:nvPr/>
          </p:nvSpPr>
          <p:spPr>
            <a:xfrm>
              <a:off x="3531607" y="351982"/>
              <a:ext cx="710953" cy="1105047"/>
            </a:xfrm>
            <a:custGeom>
              <a:avLst/>
              <a:gdLst>
                <a:gd name="connsiteX0" fmla="*/ 499563 w 710953"/>
                <a:gd name="connsiteY0" fmla="*/ 1056772 h 1105047"/>
                <a:gd name="connsiteX1" fmla="*/ 390787 w 710953"/>
                <a:gd name="connsiteY1" fmla="*/ 1062678 h 1105047"/>
                <a:gd name="connsiteX2" fmla="*/ 324366 w 710953"/>
                <a:gd name="connsiteY2" fmla="*/ 1089602 h 1105047"/>
                <a:gd name="connsiteX3" fmla="*/ 271851 w 710953"/>
                <a:gd name="connsiteY3" fmla="*/ 1095761 h 1105047"/>
                <a:gd name="connsiteX4" fmla="*/ 243594 w 710953"/>
                <a:gd name="connsiteY4" fmla="*/ 1076267 h 1105047"/>
                <a:gd name="connsiteX5" fmla="*/ 185111 w 710953"/>
                <a:gd name="connsiteY5" fmla="*/ 989208 h 1105047"/>
                <a:gd name="connsiteX6" fmla="*/ 137803 w 710953"/>
                <a:gd name="connsiteY6" fmla="*/ 894719 h 1105047"/>
                <a:gd name="connsiteX7" fmla="*/ 109419 w 710953"/>
                <a:gd name="connsiteY7" fmla="*/ 826139 h 1105047"/>
                <a:gd name="connsiteX8" fmla="*/ 129865 w 710953"/>
                <a:gd name="connsiteY8" fmla="*/ 786451 h 1105047"/>
                <a:gd name="connsiteX9" fmla="*/ 147582 w 710953"/>
                <a:gd name="connsiteY9" fmla="*/ 737112 h 1105047"/>
                <a:gd name="connsiteX10" fmla="*/ 132151 w 710953"/>
                <a:gd name="connsiteY10" fmla="*/ 686692 h 1105047"/>
                <a:gd name="connsiteX11" fmla="*/ 102116 w 710953"/>
                <a:gd name="connsiteY11" fmla="*/ 665547 h 1105047"/>
                <a:gd name="connsiteX12" fmla="*/ 42426 w 710953"/>
                <a:gd name="connsiteY12" fmla="*/ 582234 h 1105047"/>
                <a:gd name="connsiteX13" fmla="*/ 71382 w 710953"/>
                <a:gd name="connsiteY13" fmla="*/ 489079 h 1105047"/>
                <a:gd name="connsiteX14" fmla="*/ 84272 w 710953"/>
                <a:gd name="connsiteY14" fmla="*/ 449709 h 1105047"/>
                <a:gd name="connsiteX15" fmla="*/ 88083 w 710953"/>
                <a:gd name="connsiteY15" fmla="*/ 369445 h 1105047"/>
                <a:gd name="connsiteX16" fmla="*/ 89480 w 710953"/>
                <a:gd name="connsiteY16" fmla="*/ 333250 h 1105047"/>
                <a:gd name="connsiteX17" fmla="*/ 106878 w 710953"/>
                <a:gd name="connsiteY17" fmla="*/ 335472 h 1105047"/>
                <a:gd name="connsiteX18" fmla="*/ 133358 w 710953"/>
                <a:gd name="connsiteY18" fmla="*/ 409767 h 1105047"/>
                <a:gd name="connsiteX19" fmla="*/ 212352 w 710953"/>
                <a:gd name="connsiteY19" fmla="*/ 440248 h 1105047"/>
                <a:gd name="connsiteX20" fmla="*/ 252357 w 710953"/>
                <a:gd name="connsiteY20" fmla="*/ 443423 h 1105047"/>
                <a:gd name="connsiteX21" fmla="*/ 171902 w 710953"/>
                <a:gd name="connsiteY21" fmla="*/ 360809 h 1105047"/>
                <a:gd name="connsiteX22" fmla="*/ 142756 w 710953"/>
                <a:gd name="connsiteY22" fmla="*/ 288291 h 1105047"/>
                <a:gd name="connsiteX23" fmla="*/ 87257 w 710953"/>
                <a:gd name="connsiteY23" fmla="*/ 254319 h 1105047"/>
                <a:gd name="connsiteX24" fmla="*/ 61920 w 710953"/>
                <a:gd name="connsiteY24" fmla="*/ 248921 h 1105047"/>
                <a:gd name="connsiteX25" fmla="*/ 55063 w 710953"/>
                <a:gd name="connsiteY25" fmla="*/ 258129 h 1105047"/>
                <a:gd name="connsiteX26" fmla="*/ 43315 w 710953"/>
                <a:gd name="connsiteY26" fmla="*/ 285180 h 1105047"/>
                <a:gd name="connsiteX27" fmla="*/ 12009 w 710953"/>
                <a:gd name="connsiteY27" fmla="*/ 279465 h 1105047"/>
                <a:gd name="connsiteX28" fmla="*/ 4263 w 710953"/>
                <a:gd name="connsiteY28" fmla="*/ 189485 h 1105047"/>
                <a:gd name="connsiteX29" fmla="*/ 33472 w 710953"/>
                <a:gd name="connsiteY29" fmla="*/ 154496 h 1105047"/>
                <a:gd name="connsiteX30" fmla="*/ 42997 w 710953"/>
                <a:gd name="connsiteY30" fmla="*/ 0 h 1105047"/>
                <a:gd name="connsiteX31" fmla="*/ 95702 w 710953"/>
                <a:gd name="connsiteY31" fmla="*/ 25845 h 1105047"/>
                <a:gd name="connsiteX32" fmla="*/ 103322 w 710953"/>
                <a:gd name="connsiteY32" fmla="*/ 50356 h 1105047"/>
                <a:gd name="connsiteX33" fmla="*/ 85860 w 710953"/>
                <a:gd name="connsiteY33" fmla="*/ 115888 h 1105047"/>
                <a:gd name="connsiteX34" fmla="*/ 127707 w 710953"/>
                <a:gd name="connsiteY34" fmla="*/ 203391 h 1105047"/>
                <a:gd name="connsiteX35" fmla="*/ 248991 w 710953"/>
                <a:gd name="connsiteY35" fmla="*/ 261240 h 1105047"/>
                <a:gd name="connsiteX36" fmla="*/ 257945 w 710953"/>
                <a:gd name="connsiteY36" fmla="*/ 340298 h 1105047"/>
                <a:gd name="connsiteX37" fmla="*/ 281758 w 710953"/>
                <a:gd name="connsiteY37" fmla="*/ 419864 h 1105047"/>
                <a:gd name="connsiteX38" fmla="*/ 366911 w 710953"/>
                <a:gd name="connsiteY38" fmla="*/ 541658 h 1105047"/>
                <a:gd name="connsiteX39" fmla="*/ 345131 w 710953"/>
                <a:gd name="connsiteY39" fmla="*/ 624399 h 1105047"/>
                <a:gd name="connsiteX40" fmla="*/ 316746 w 710953"/>
                <a:gd name="connsiteY40" fmla="*/ 628145 h 1105047"/>
                <a:gd name="connsiteX41" fmla="*/ 307856 w 710953"/>
                <a:gd name="connsiteY41" fmla="*/ 603824 h 1105047"/>
                <a:gd name="connsiteX42" fmla="*/ 308491 w 710953"/>
                <a:gd name="connsiteY42" fmla="*/ 595696 h 1105047"/>
                <a:gd name="connsiteX43" fmla="*/ 297569 w 710953"/>
                <a:gd name="connsiteY43" fmla="*/ 548770 h 1105047"/>
                <a:gd name="connsiteX44" fmla="*/ 244864 w 710953"/>
                <a:gd name="connsiteY44" fmla="*/ 607571 h 1105047"/>
                <a:gd name="connsiteX45" fmla="*/ 239530 w 710953"/>
                <a:gd name="connsiteY45" fmla="*/ 671579 h 1105047"/>
                <a:gd name="connsiteX46" fmla="*/ 260549 w 710953"/>
                <a:gd name="connsiteY46" fmla="*/ 713489 h 1105047"/>
                <a:gd name="connsiteX47" fmla="*/ 308237 w 710953"/>
                <a:gd name="connsiteY47" fmla="*/ 726761 h 1105047"/>
                <a:gd name="connsiteX48" fmla="*/ 351226 w 710953"/>
                <a:gd name="connsiteY48" fmla="*/ 679009 h 1105047"/>
                <a:gd name="connsiteX49" fmla="*/ 379484 w 710953"/>
                <a:gd name="connsiteY49" fmla="*/ 630114 h 1105047"/>
                <a:gd name="connsiteX50" fmla="*/ 476702 w 710953"/>
                <a:gd name="connsiteY50" fmla="*/ 615255 h 1105047"/>
                <a:gd name="connsiteX51" fmla="*/ 495689 w 710953"/>
                <a:gd name="connsiteY51" fmla="*/ 623319 h 1105047"/>
                <a:gd name="connsiteX52" fmla="*/ 454922 w 710953"/>
                <a:gd name="connsiteY52" fmla="*/ 664785 h 1105047"/>
                <a:gd name="connsiteX53" fmla="*/ 432507 w 710953"/>
                <a:gd name="connsiteY53" fmla="*/ 721173 h 1105047"/>
                <a:gd name="connsiteX54" fmla="*/ 405964 w 710953"/>
                <a:gd name="connsiteY54" fmla="*/ 766449 h 1105047"/>
                <a:gd name="connsiteX55" fmla="*/ 325382 w 710953"/>
                <a:gd name="connsiteY55" fmla="*/ 811407 h 1105047"/>
                <a:gd name="connsiteX56" fmla="*/ 388628 w 710953"/>
                <a:gd name="connsiteY56" fmla="*/ 817376 h 1105047"/>
                <a:gd name="connsiteX57" fmla="*/ 471305 w 710953"/>
                <a:gd name="connsiteY57" fmla="*/ 873764 h 1105047"/>
                <a:gd name="connsiteX58" fmla="*/ 483624 w 710953"/>
                <a:gd name="connsiteY58" fmla="*/ 934851 h 1105047"/>
                <a:gd name="connsiteX59" fmla="*/ 520390 w 710953"/>
                <a:gd name="connsiteY59" fmla="*/ 874399 h 1105047"/>
                <a:gd name="connsiteX60" fmla="*/ 619577 w 710953"/>
                <a:gd name="connsiteY60" fmla="*/ 796484 h 1105047"/>
                <a:gd name="connsiteX61" fmla="*/ 702826 w 710953"/>
                <a:gd name="connsiteY61" fmla="*/ 794325 h 1105047"/>
                <a:gd name="connsiteX62" fmla="*/ 710954 w 710953"/>
                <a:gd name="connsiteY62" fmla="*/ 809121 h 1105047"/>
                <a:gd name="connsiteX63" fmla="*/ 634690 w 710953"/>
                <a:gd name="connsiteY63" fmla="*/ 874971 h 1105047"/>
                <a:gd name="connsiteX64" fmla="*/ 636659 w 710953"/>
                <a:gd name="connsiteY64" fmla="*/ 888369 h 1105047"/>
                <a:gd name="connsiteX65" fmla="*/ 594495 w 710953"/>
                <a:gd name="connsiteY65" fmla="*/ 937138 h 1105047"/>
                <a:gd name="connsiteX66" fmla="*/ 515628 w 710953"/>
                <a:gd name="connsiteY66" fmla="*/ 1012766 h 1105047"/>
                <a:gd name="connsiteX67" fmla="*/ 499626 w 710953"/>
                <a:gd name="connsiteY67" fmla="*/ 1057090 h 110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710953" h="1105047">
                  <a:moveTo>
                    <a:pt x="499563" y="1056772"/>
                  </a:moveTo>
                  <a:cubicBezTo>
                    <a:pt x="461526" y="1024196"/>
                    <a:pt x="427236" y="1048708"/>
                    <a:pt x="390787" y="1062678"/>
                  </a:cubicBezTo>
                  <a:cubicBezTo>
                    <a:pt x="368499" y="1071250"/>
                    <a:pt x="345893" y="1078807"/>
                    <a:pt x="324366" y="1089602"/>
                  </a:cubicBezTo>
                  <a:cubicBezTo>
                    <a:pt x="309126" y="1113859"/>
                    <a:pt x="290266" y="1104397"/>
                    <a:pt x="271851" y="1095761"/>
                  </a:cubicBezTo>
                  <a:cubicBezTo>
                    <a:pt x="261564" y="1090935"/>
                    <a:pt x="255278" y="1079823"/>
                    <a:pt x="243594" y="1076267"/>
                  </a:cubicBezTo>
                  <a:cubicBezTo>
                    <a:pt x="202954" y="1064011"/>
                    <a:pt x="181046" y="1042485"/>
                    <a:pt x="185111" y="989208"/>
                  </a:cubicBezTo>
                  <a:cubicBezTo>
                    <a:pt x="187777" y="954473"/>
                    <a:pt x="163775" y="920056"/>
                    <a:pt x="137803" y="894719"/>
                  </a:cubicBezTo>
                  <a:cubicBezTo>
                    <a:pt x="118436" y="875796"/>
                    <a:pt x="110117" y="853000"/>
                    <a:pt x="109419" y="826139"/>
                  </a:cubicBezTo>
                  <a:cubicBezTo>
                    <a:pt x="108974" y="808994"/>
                    <a:pt x="112403" y="793119"/>
                    <a:pt x="129865" y="786451"/>
                  </a:cubicBezTo>
                  <a:cubicBezTo>
                    <a:pt x="153805" y="777307"/>
                    <a:pt x="154948" y="759273"/>
                    <a:pt x="147582" y="737112"/>
                  </a:cubicBezTo>
                  <a:cubicBezTo>
                    <a:pt x="142058" y="720474"/>
                    <a:pt x="136914" y="703583"/>
                    <a:pt x="132151" y="686692"/>
                  </a:cubicBezTo>
                  <a:cubicBezTo>
                    <a:pt x="127516" y="670436"/>
                    <a:pt x="120912" y="663578"/>
                    <a:pt x="102116" y="665547"/>
                  </a:cubicBezTo>
                  <a:cubicBezTo>
                    <a:pt x="64333" y="669484"/>
                    <a:pt x="31314" y="620842"/>
                    <a:pt x="42426" y="582234"/>
                  </a:cubicBezTo>
                  <a:cubicBezTo>
                    <a:pt x="37409" y="545976"/>
                    <a:pt x="28329" y="508892"/>
                    <a:pt x="71382" y="489079"/>
                  </a:cubicBezTo>
                  <a:cubicBezTo>
                    <a:pt x="86622" y="482094"/>
                    <a:pt x="83574" y="464251"/>
                    <a:pt x="84272" y="449709"/>
                  </a:cubicBezTo>
                  <a:cubicBezTo>
                    <a:pt x="85543" y="422976"/>
                    <a:pt x="86813" y="396178"/>
                    <a:pt x="88083" y="369445"/>
                  </a:cubicBezTo>
                  <a:cubicBezTo>
                    <a:pt x="77986" y="356872"/>
                    <a:pt x="75764" y="344743"/>
                    <a:pt x="89480" y="333250"/>
                  </a:cubicBezTo>
                  <a:cubicBezTo>
                    <a:pt x="95639" y="330773"/>
                    <a:pt x="101418" y="331726"/>
                    <a:pt x="106878" y="335472"/>
                  </a:cubicBezTo>
                  <a:cubicBezTo>
                    <a:pt x="120150" y="358142"/>
                    <a:pt x="116975" y="386463"/>
                    <a:pt x="133358" y="409767"/>
                  </a:cubicBezTo>
                  <a:cubicBezTo>
                    <a:pt x="155710" y="441518"/>
                    <a:pt x="176919" y="455107"/>
                    <a:pt x="212352" y="440248"/>
                  </a:cubicBezTo>
                  <a:cubicBezTo>
                    <a:pt x="230195" y="432755"/>
                    <a:pt x="243531" y="431167"/>
                    <a:pt x="252357" y="443423"/>
                  </a:cubicBezTo>
                  <a:cubicBezTo>
                    <a:pt x="214575" y="433453"/>
                    <a:pt x="197557" y="393067"/>
                    <a:pt x="171902" y="360809"/>
                  </a:cubicBezTo>
                  <a:cubicBezTo>
                    <a:pt x="154186" y="338457"/>
                    <a:pt x="148471" y="313374"/>
                    <a:pt x="142756" y="288291"/>
                  </a:cubicBezTo>
                  <a:cubicBezTo>
                    <a:pt x="131897" y="240793"/>
                    <a:pt x="129421" y="237491"/>
                    <a:pt x="87257" y="254319"/>
                  </a:cubicBezTo>
                  <a:cubicBezTo>
                    <a:pt x="77986" y="256287"/>
                    <a:pt x="70811" y="247715"/>
                    <a:pt x="61920" y="248921"/>
                  </a:cubicBezTo>
                  <a:cubicBezTo>
                    <a:pt x="58872" y="251271"/>
                    <a:pt x="56650" y="254319"/>
                    <a:pt x="55063" y="258129"/>
                  </a:cubicBezTo>
                  <a:cubicBezTo>
                    <a:pt x="52078" y="267781"/>
                    <a:pt x="48077" y="276671"/>
                    <a:pt x="43315" y="285180"/>
                  </a:cubicBezTo>
                  <a:cubicBezTo>
                    <a:pt x="30425" y="298451"/>
                    <a:pt x="20010" y="296292"/>
                    <a:pt x="12009" y="279465"/>
                  </a:cubicBezTo>
                  <a:cubicBezTo>
                    <a:pt x="5850" y="249810"/>
                    <a:pt x="-6532" y="220791"/>
                    <a:pt x="4263" y="189485"/>
                  </a:cubicBezTo>
                  <a:cubicBezTo>
                    <a:pt x="25154" y="188278"/>
                    <a:pt x="31949" y="184278"/>
                    <a:pt x="33472" y="154496"/>
                  </a:cubicBezTo>
                  <a:cubicBezTo>
                    <a:pt x="35949" y="104267"/>
                    <a:pt x="32774" y="52769"/>
                    <a:pt x="42997" y="0"/>
                  </a:cubicBezTo>
                  <a:cubicBezTo>
                    <a:pt x="55444" y="26035"/>
                    <a:pt x="73096" y="32385"/>
                    <a:pt x="95702" y="25845"/>
                  </a:cubicBezTo>
                  <a:cubicBezTo>
                    <a:pt x="105672" y="31306"/>
                    <a:pt x="109736" y="38989"/>
                    <a:pt x="103322" y="50356"/>
                  </a:cubicBezTo>
                  <a:cubicBezTo>
                    <a:pt x="104339" y="74295"/>
                    <a:pt x="98052" y="95504"/>
                    <a:pt x="85860" y="115888"/>
                  </a:cubicBezTo>
                  <a:cubicBezTo>
                    <a:pt x="58364" y="161862"/>
                    <a:pt x="76652" y="206122"/>
                    <a:pt x="127707" y="203391"/>
                  </a:cubicBezTo>
                  <a:cubicBezTo>
                    <a:pt x="180221" y="200597"/>
                    <a:pt x="210955" y="238634"/>
                    <a:pt x="248991" y="261240"/>
                  </a:cubicBezTo>
                  <a:cubicBezTo>
                    <a:pt x="275026" y="276671"/>
                    <a:pt x="266835" y="314136"/>
                    <a:pt x="257945" y="340298"/>
                  </a:cubicBezTo>
                  <a:cubicBezTo>
                    <a:pt x="245753" y="376239"/>
                    <a:pt x="256484" y="394591"/>
                    <a:pt x="281758" y="419864"/>
                  </a:cubicBezTo>
                  <a:cubicBezTo>
                    <a:pt x="315984" y="454154"/>
                    <a:pt x="345702" y="496826"/>
                    <a:pt x="366911" y="541658"/>
                  </a:cubicBezTo>
                  <a:cubicBezTo>
                    <a:pt x="378214" y="565470"/>
                    <a:pt x="359799" y="599125"/>
                    <a:pt x="345131" y="624399"/>
                  </a:cubicBezTo>
                  <a:cubicBezTo>
                    <a:pt x="339860" y="633479"/>
                    <a:pt x="326715" y="632400"/>
                    <a:pt x="316746" y="628145"/>
                  </a:cubicBezTo>
                  <a:cubicBezTo>
                    <a:pt x="306141" y="623573"/>
                    <a:pt x="307158" y="613476"/>
                    <a:pt x="307856" y="603824"/>
                  </a:cubicBezTo>
                  <a:cubicBezTo>
                    <a:pt x="308046" y="601094"/>
                    <a:pt x="309063" y="598236"/>
                    <a:pt x="308491" y="595696"/>
                  </a:cubicBezTo>
                  <a:cubicBezTo>
                    <a:pt x="305189" y="579694"/>
                    <a:pt x="326081" y="554485"/>
                    <a:pt x="297569" y="548770"/>
                  </a:cubicBezTo>
                  <a:cubicBezTo>
                    <a:pt x="270518" y="543372"/>
                    <a:pt x="240864" y="578361"/>
                    <a:pt x="244864" y="607571"/>
                  </a:cubicBezTo>
                  <a:cubicBezTo>
                    <a:pt x="247849" y="629669"/>
                    <a:pt x="248293" y="650561"/>
                    <a:pt x="239530" y="671579"/>
                  </a:cubicBezTo>
                  <a:cubicBezTo>
                    <a:pt x="230069" y="694185"/>
                    <a:pt x="238324" y="707901"/>
                    <a:pt x="260549" y="713489"/>
                  </a:cubicBezTo>
                  <a:cubicBezTo>
                    <a:pt x="276551" y="717490"/>
                    <a:pt x="292108" y="725237"/>
                    <a:pt x="308237" y="726761"/>
                  </a:cubicBezTo>
                  <a:cubicBezTo>
                    <a:pt x="341066" y="729873"/>
                    <a:pt x="353703" y="713553"/>
                    <a:pt x="351226" y="679009"/>
                  </a:cubicBezTo>
                  <a:cubicBezTo>
                    <a:pt x="349639" y="656466"/>
                    <a:pt x="360561" y="639766"/>
                    <a:pt x="379484" y="630114"/>
                  </a:cubicBezTo>
                  <a:cubicBezTo>
                    <a:pt x="410408" y="614429"/>
                    <a:pt x="441333" y="597982"/>
                    <a:pt x="476702" y="615255"/>
                  </a:cubicBezTo>
                  <a:cubicBezTo>
                    <a:pt x="484831" y="613032"/>
                    <a:pt x="491308" y="615255"/>
                    <a:pt x="495689" y="623319"/>
                  </a:cubicBezTo>
                  <a:cubicBezTo>
                    <a:pt x="495626" y="652212"/>
                    <a:pt x="470924" y="654815"/>
                    <a:pt x="454922" y="664785"/>
                  </a:cubicBezTo>
                  <a:cubicBezTo>
                    <a:pt x="433141" y="678437"/>
                    <a:pt x="416758" y="688788"/>
                    <a:pt x="432507" y="721173"/>
                  </a:cubicBezTo>
                  <a:cubicBezTo>
                    <a:pt x="443619" y="744097"/>
                    <a:pt x="429141" y="768608"/>
                    <a:pt x="405964" y="766449"/>
                  </a:cubicBezTo>
                  <a:cubicBezTo>
                    <a:pt x="363736" y="762575"/>
                    <a:pt x="343733" y="794579"/>
                    <a:pt x="325382" y="811407"/>
                  </a:cubicBezTo>
                  <a:cubicBezTo>
                    <a:pt x="350464" y="781435"/>
                    <a:pt x="356561" y="781308"/>
                    <a:pt x="388628" y="817376"/>
                  </a:cubicBezTo>
                  <a:cubicBezTo>
                    <a:pt x="411869" y="843475"/>
                    <a:pt x="440317" y="860366"/>
                    <a:pt x="471305" y="873764"/>
                  </a:cubicBezTo>
                  <a:cubicBezTo>
                    <a:pt x="503119" y="887544"/>
                    <a:pt x="505595" y="903165"/>
                    <a:pt x="483624" y="934851"/>
                  </a:cubicBezTo>
                  <a:cubicBezTo>
                    <a:pt x="500134" y="917770"/>
                    <a:pt x="512834" y="897894"/>
                    <a:pt x="520390" y="874399"/>
                  </a:cubicBezTo>
                  <a:cubicBezTo>
                    <a:pt x="536646" y="823790"/>
                    <a:pt x="565031" y="792928"/>
                    <a:pt x="619577" y="796484"/>
                  </a:cubicBezTo>
                  <a:cubicBezTo>
                    <a:pt x="647073" y="798262"/>
                    <a:pt x="674695" y="785880"/>
                    <a:pt x="702826" y="794325"/>
                  </a:cubicBezTo>
                  <a:cubicBezTo>
                    <a:pt x="707462" y="798008"/>
                    <a:pt x="710319" y="802898"/>
                    <a:pt x="710954" y="809121"/>
                  </a:cubicBezTo>
                  <a:cubicBezTo>
                    <a:pt x="691142" y="838458"/>
                    <a:pt x="662122" y="855667"/>
                    <a:pt x="634690" y="874971"/>
                  </a:cubicBezTo>
                  <a:cubicBezTo>
                    <a:pt x="631770" y="877003"/>
                    <a:pt x="631579" y="876685"/>
                    <a:pt x="636659" y="888369"/>
                  </a:cubicBezTo>
                  <a:cubicBezTo>
                    <a:pt x="644279" y="926025"/>
                    <a:pt x="616657" y="933073"/>
                    <a:pt x="594495" y="937138"/>
                  </a:cubicBezTo>
                  <a:cubicBezTo>
                    <a:pt x="541536" y="946790"/>
                    <a:pt x="530614" y="954981"/>
                    <a:pt x="515628" y="1012766"/>
                  </a:cubicBezTo>
                  <a:cubicBezTo>
                    <a:pt x="509976" y="1027435"/>
                    <a:pt x="522105" y="1049470"/>
                    <a:pt x="499626" y="105709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5" name="Полилиния: фигура 174">
              <a:extLst>
                <a:ext uri="{FF2B5EF4-FFF2-40B4-BE49-F238E27FC236}">
                  <a16:creationId xmlns="" xmlns:a16="http://schemas.microsoft.com/office/drawing/2014/main" id="{24C1DCEA-9891-49FA-BA54-1975E1575294}"/>
                </a:ext>
              </a:extLst>
            </p:cNvPr>
            <p:cNvSpPr/>
            <p:nvPr/>
          </p:nvSpPr>
          <p:spPr>
            <a:xfrm>
              <a:off x="4853876" y="552738"/>
              <a:ext cx="857458" cy="842706"/>
            </a:xfrm>
            <a:custGeom>
              <a:avLst/>
              <a:gdLst>
                <a:gd name="connsiteX0" fmla="*/ 304736 w 857458"/>
                <a:gd name="connsiteY0" fmla="*/ 479840 h 842706"/>
                <a:gd name="connsiteX1" fmla="*/ 228600 w 857458"/>
                <a:gd name="connsiteY1" fmla="*/ 447138 h 842706"/>
                <a:gd name="connsiteX2" fmla="*/ 207201 w 857458"/>
                <a:gd name="connsiteY2" fmla="*/ 428722 h 842706"/>
                <a:gd name="connsiteX3" fmla="*/ 205677 w 857458"/>
                <a:gd name="connsiteY3" fmla="*/ 398052 h 842706"/>
                <a:gd name="connsiteX4" fmla="*/ 175070 w 857458"/>
                <a:gd name="connsiteY4" fmla="*/ 357157 h 842706"/>
                <a:gd name="connsiteX5" fmla="*/ 163893 w 857458"/>
                <a:gd name="connsiteY5" fmla="*/ 312263 h 842706"/>
                <a:gd name="connsiteX6" fmla="*/ 176022 w 857458"/>
                <a:gd name="connsiteY6" fmla="*/ 229331 h 842706"/>
                <a:gd name="connsiteX7" fmla="*/ 146876 w 857458"/>
                <a:gd name="connsiteY7" fmla="*/ 179039 h 842706"/>
                <a:gd name="connsiteX8" fmla="*/ 111760 w 857458"/>
                <a:gd name="connsiteY8" fmla="*/ 145638 h 842706"/>
                <a:gd name="connsiteX9" fmla="*/ 75946 w 857458"/>
                <a:gd name="connsiteY9" fmla="*/ 106903 h 842706"/>
                <a:gd name="connsiteX10" fmla="*/ 45720 w 857458"/>
                <a:gd name="connsiteY10" fmla="*/ 70644 h 842706"/>
                <a:gd name="connsiteX11" fmla="*/ 0 w 857458"/>
                <a:gd name="connsiteY11" fmla="*/ 5175 h 842706"/>
                <a:gd name="connsiteX12" fmla="*/ 53340 w 857458"/>
                <a:gd name="connsiteY12" fmla="*/ 13367 h 842706"/>
                <a:gd name="connsiteX13" fmla="*/ 99060 w 857458"/>
                <a:gd name="connsiteY13" fmla="*/ 37941 h 842706"/>
                <a:gd name="connsiteX14" fmla="*/ 197676 w 857458"/>
                <a:gd name="connsiteY14" fmla="*/ 94584 h 842706"/>
                <a:gd name="connsiteX15" fmla="*/ 220916 w 857458"/>
                <a:gd name="connsiteY15" fmla="*/ 111602 h 842706"/>
                <a:gd name="connsiteX16" fmla="*/ 266636 w 857458"/>
                <a:gd name="connsiteY16" fmla="*/ 193390 h 842706"/>
                <a:gd name="connsiteX17" fmla="*/ 253047 w 857458"/>
                <a:gd name="connsiteY17" fmla="*/ 246222 h 842706"/>
                <a:gd name="connsiteX18" fmla="*/ 229045 w 857458"/>
                <a:gd name="connsiteY18" fmla="*/ 334932 h 842706"/>
                <a:gd name="connsiteX19" fmla="*/ 228600 w 857458"/>
                <a:gd name="connsiteY19" fmla="*/ 365159 h 842706"/>
                <a:gd name="connsiteX20" fmla="*/ 259080 w 857458"/>
                <a:gd name="connsiteY20" fmla="*/ 389670 h 842706"/>
                <a:gd name="connsiteX21" fmla="*/ 296545 w 857458"/>
                <a:gd name="connsiteY21" fmla="*/ 338171 h 842706"/>
                <a:gd name="connsiteX22" fmla="*/ 289623 w 857458"/>
                <a:gd name="connsiteY22" fmla="*/ 250541 h 842706"/>
                <a:gd name="connsiteX23" fmla="*/ 298196 w 857458"/>
                <a:gd name="connsiteY23" fmla="*/ 234538 h 842706"/>
                <a:gd name="connsiteX24" fmla="*/ 307721 w 857458"/>
                <a:gd name="connsiteY24" fmla="*/ 249017 h 842706"/>
                <a:gd name="connsiteX25" fmla="*/ 328485 w 857458"/>
                <a:gd name="connsiteY25" fmla="*/ 335504 h 842706"/>
                <a:gd name="connsiteX26" fmla="*/ 342900 w 857458"/>
                <a:gd name="connsiteY26" fmla="*/ 217901 h 842706"/>
                <a:gd name="connsiteX27" fmla="*/ 348933 w 857458"/>
                <a:gd name="connsiteY27" fmla="*/ 170975 h 842706"/>
                <a:gd name="connsiteX28" fmla="*/ 394081 w 857458"/>
                <a:gd name="connsiteY28" fmla="*/ 167990 h 842706"/>
                <a:gd name="connsiteX29" fmla="*/ 453644 w 857458"/>
                <a:gd name="connsiteY29" fmla="*/ 198851 h 842706"/>
                <a:gd name="connsiteX30" fmla="*/ 459105 w 857458"/>
                <a:gd name="connsiteY30" fmla="*/ 210408 h 842706"/>
                <a:gd name="connsiteX31" fmla="*/ 429451 w 857458"/>
                <a:gd name="connsiteY31" fmla="*/ 251874 h 842706"/>
                <a:gd name="connsiteX32" fmla="*/ 401701 w 857458"/>
                <a:gd name="connsiteY32" fmla="*/ 313596 h 842706"/>
                <a:gd name="connsiteX33" fmla="*/ 433133 w 857458"/>
                <a:gd name="connsiteY33" fmla="*/ 348712 h 842706"/>
                <a:gd name="connsiteX34" fmla="*/ 458152 w 857458"/>
                <a:gd name="connsiteY34" fmla="*/ 364524 h 842706"/>
                <a:gd name="connsiteX35" fmla="*/ 459041 w 857458"/>
                <a:gd name="connsiteY35" fmla="*/ 382177 h 842706"/>
                <a:gd name="connsiteX36" fmla="*/ 488633 w 857458"/>
                <a:gd name="connsiteY36" fmla="*/ 446693 h 842706"/>
                <a:gd name="connsiteX37" fmla="*/ 560514 w 857458"/>
                <a:gd name="connsiteY37" fmla="*/ 531021 h 842706"/>
                <a:gd name="connsiteX38" fmla="*/ 599250 w 857458"/>
                <a:gd name="connsiteY38" fmla="*/ 542197 h 842706"/>
                <a:gd name="connsiteX39" fmla="*/ 658432 w 857458"/>
                <a:gd name="connsiteY39" fmla="*/ 505621 h 842706"/>
                <a:gd name="connsiteX40" fmla="*/ 778701 w 857458"/>
                <a:gd name="connsiteY40" fmla="*/ 529434 h 842706"/>
                <a:gd name="connsiteX41" fmla="*/ 800036 w 857458"/>
                <a:gd name="connsiteY41" fmla="*/ 561692 h 842706"/>
                <a:gd name="connsiteX42" fmla="*/ 800036 w 857458"/>
                <a:gd name="connsiteY42" fmla="*/ 578012 h 842706"/>
                <a:gd name="connsiteX43" fmla="*/ 827151 w 857458"/>
                <a:gd name="connsiteY43" fmla="*/ 643925 h 842706"/>
                <a:gd name="connsiteX44" fmla="*/ 843852 w 857458"/>
                <a:gd name="connsiteY44" fmla="*/ 719173 h 842706"/>
                <a:gd name="connsiteX45" fmla="*/ 853377 w 857458"/>
                <a:gd name="connsiteY45" fmla="*/ 758035 h 842706"/>
                <a:gd name="connsiteX46" fmla="*/ 853377 w 857458"/>
                <a:gd name="connsiteY46" fmla="*/ 758035 h 842706"/>
                <a:gd name="connsiteX47" fmla="*/ 838708 w 857458"/>
                <a:gd name="connsiteY47" fmla="*/ 830362 h 842706"/>
                <a:gd name="connsiteX48" fmla="*/ 802005 w 857458"/>
                <a:gd name="connsiteY48" fmla="*/ 836839 h 842706"/>
                <a:gd name="connsiteX49" fmla="*/ 764984 w 857458"/>
                <a:gd name="connsiteY49" fmla="*/ 817408 h 842706"/>
                <a:gd name="connsiteX50" fmla="*/ 664020 w 857458"/>
                <a:gd name="connsiteY50" fmla="*/ 788706 h 842706"/>
                <a:gd name="connsiteX51" fmla="*/ 616077 w 857458"/>
                <a:gd name="connsiteY51" fmla="*/ 759750 h 842706"/>
                <a:gd name="connsiteX52" fmla="*/ 461835 w 857458"/>
                <a:gd name="connsiteY52" fmla="*/ 681009 h 842706"/>
                <a:gd name="connsiteX53" fmla="*/ 414972 w 857458"/>
                <a:gd name="connsiteY53" fmla="*/ 675612 h 842706"/>
                <a:gd name="connsiteX54" fmla="*/ 364617 w 857458"/>
                <a:gd name="connsiteY54" fmla="*/ 641766 h 842706"/>
                <a:gd name="connsiteX55" fmla="*/ 358140 w 857458"/>
                <a:gd name="connsiteY55" fmla="*/ 618842 h 842706"/>
                <a:gd name="connsiteX56" fmla="*/ 350520 w 857458"/>
                <a:gd name="connsiteY56" fmla="*/ 610651 h 842706"/>
                <a:gd name="connsiteX57" fmla="*/ 338201 w 857458"/>
                <a:gd name="connsiteY57" fmla="*/ 571217 h 842706"/>
                <a:gd name="connsiteX58" fmla="*/ 317754 w 857458"/>
                <a:gd name="connsiteY58" fmla="*/ 503907 h 842706"/>
                <a:gd name="connsiteX59" fmla="*/ 304800 w 857458"/>
                <a:gd name="connsiteY59" fmla="*/ 479713 h 84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57458" h="842706">
                  <a:moveTo>
                    <a:pt x="304736" y="479840"/>
                  </a:moveTo>
                  <a:cubicBezTo>
                    <a:pt x="281813" y="462314"/>
                    <a:pt x="255143" y="454758"/>
                    <a:pt x="228600" y="447138"/>
                  </a:cubicBezTo>
                  <a:cubicBezTo>
                    <a:pt x="210121" y="456281"/>
                    <a:pt x="206502" y="444661"/>
                    <a:pt x="207201" y="428722"/>
                  </a:cubicBezTo>
                  <a:cubicBezTo>
                    <a:pt x="207645" y="418372"/>
                    <a:pt x="212598" y="407958"/>
                    <a:pt x="205677" y="398052"/>
                  </a:cubicBezTo>
                  <a:cubicBezTo>
                    <a:pt x="190817" y="388463"/>
                    <a:pt x="182372" y="373287"/>
                    <a:pt x="175070" y="357157"/>
                  </a:cubicBezTo>
                  <a:cubicBezTo>
                    <a:pt x="158940" y="345791"/>
                    <a:pt x="156782" y="327693"/>
                    <a:pt x="163893" y="312263"/>
                  </a:cubicBezTo>
                  <a:cubicBezTo>
                    <a:pt x="176276" y="285466"/>
                    <a:pt x="171005" y="256764"/>
                    <a:pt x="176022" y="229331"/>
                  </a:cubicBezTo>
                  <a:cubicBezTo>
                    <a:pt x="180403" y="205265"/>
                    <a:pt x="169164" y="186088"/>
                    <a:pt x="146876" y="179039"/>
                  </a:cubicBezTo>
                  <a:cubicBezTo>
                    <a:pt x="129477" y="173515"/>
                    <a:pt x="116967" y="163863"/>
                    <a:pt x="111760" y="145638"/>
                  </a:cubicBezTo>
                  <a:cubicBezTo>
                    <a:pt x="106045" y="125699"/>
                    <a:pt x="89154" y="117634"/>
                    <a:pt x="75946" y="106903"/>
                  </a:cubicBezTo>
                  <a:cubicBezTo>
                    <a:pt x="63183" y="96616"/>
                    <a:pt x="52641" y="85757"/>
                    <a:pt x="45720" y="70644"/>
                  </a:cubicBezTo>
                  <a:cubicBezTo>
                    <a:pt x="30480" y="48800"/>
                    <a:pt x="15240" y="27019"/>
                    <a:pt x="0" y="5175"/>
                  </a:cubicBezTo>
                  <a:cubicBezTo>
                    <a:pt x="20193" y="-10509"/>
                    <a:pt x="35052" y="14573"/>
                    <a:pt x="53340" y="13367"/>
                  </a:cubicBezTo>
                  <a:cubicBezTo>
                    <a:pt x="70612" y="17113"/>
                    <a:pt x="86487" y="24035"/>
                    <a:pt x="99060" y="37941"/>
                  </a:cubicBezTo>
                  <a:cubicBezTo>
                    <a:pt x="128651" y="63405"/>
                    <a:pt x="157670" y="90202"/>
                    <a:pt x="197676" y="94584"/>
                  </a:cubicBezTo>
                  <a:cubicBezTo>
                    <a:pt x="208661" y="95790"/>
                    <a:pt x="216090" y="101378"/>
                    <a:pt x="220916" y="111602"/>
                  </a:cubicBezTo>
                  <a:cubicBezTo>
                    <a:pt x="234633" y="139859"/>
                    <a:pt x="236918" y="175483"/>
                    <a:pt x="266636" y="193390"/>
                  </a:cubicBezTo>
                  <a:cubicBezTo>
                    <a:pt x="260223" y="210472"/>
                    <a:pt x="256603" y="228125"/>
                    <a:pt x="253047" y="246222"/>
                  </a:cubicBezTo>
                  <a:cubicBezTo>
                    <a:pt x="247269" y="276068"/>
                    <a:pt x="257302" y="311183"/>
                    <a:pt x="229045" y="334932"/>
                  </a:cubicBezTo>
                  <a:cubicBezTo>
                    <a:pt x="220472" y="342108"/>
                    <a:pt x="234315" y="354999"/>
                    <a:pt x="228600" y="365159"/>
                  </a:cubicBezTo>
                  <a:cubicBezTo>
                    <a:pt x="233807" y="380399"/>
                    <a:pt x="245427" y="386558"/>
                    <a:pt x="259080" y="389670"/>
                  </a:cubicBezTo>
                  <a:cubicBezTo>
                    <a:pt x="304609" y="388590"/>
                    <a:pt x="306133" y="388273"/>
                    <a:pt x="296545" y="338171"/>
                  </a:cubicBezTo>
                  <a:cubicBezTo>
                    <a:pt x="290957" y="308961"/>
                    <a:pt x="298895" y="279052"/>
                    <a:pt x="289623" y="250541"/>
                  </a:cubicBezTo>
                  <a:cubicBezTo>
                    <a:pt x="290830" y="244064"/>
                    <a:pt x="290513" y="235237"/>
                    <a:pt x="298196" y="234538"/>
                  </a:cubicBezTo>
                  <a:cubicBezTo>
                    <a:pt x="306578" y="233776"/>
                    <a:pt x="306324" y="242730"/>
                    <a:pt x="307721" y="249017"/>
                  </a:cubicBezTo>
                  <a:cubicBezTo>
                    <a:pt x="313627" y="275433"/>
                    <a:pt x="310833" y="304516"/>
                    <a:pt x="328485" y="335504"/>
                  </a:cubicBezTo>
                  <a:cubicBezTo>
                    <a:pt x="340932" y="292260"/>
                    <a:pt x="330136" y="253208"/>
                    <a:pt x="342900" y="217901"/>
                  </a:cubicBezTo>
                  <a:cubicBezTo>
                    <a:pt x="332740" y="200439"/>
                    <a:pt x="334835" y="183865"/>
                    <a:pt x="348933" y="170975"/>
                  </a:cubicBezTo>
                  <a:cubicBezTo>
                    <a:pt x="362458" y="158592"/>
                    <a:pt x="378714" y="156878"/>
                    <a:pt x="394081" y="167990"/>
                  </a:cubicBezTo>
                  <a:cubicBezTo>
                    <a:pt x="412623" y="181452"/>
                    <a:pt x="439102" y="177071"/>
                    <a:pt x="453644" y="198851"/>
                  </a:cubicBezTo>
                  <a:cubicBezTo>
                    <a:pt x="456120" y="202280"/>
                    <a:pt x="457962" y="206217"/>
                    <a:pt x="459105" y="210408"/>
                  </a:cubicBezTo>
                  <a:cubicBezTo>
                    <a:pt x="457771" y="231173"/>
                    <a:pt x="448183" y="246921"/>
                    <a:pt x="429451" y="251874"/>
                  </a:cubicBezTo>
                  <a:cubicBezTo>
                    <a:pt x="395859" y="260764"/>
                    <a:pt x="405130" y="290228"/>
                    <a:pt x="401701" y="313596"/>
                  </a:cubicBezTo>
                  <a:cubicBezTo>
                    <a:pt x="397827" y="339631"/>
                    <a:pt x="419100" y="340838"/>
                    <a:pt x="433133" y="348712"/>
                  </a:cubicBezTo>
                  <a:cubicBezTo>
                    <a:pt x="441770" y="353538"/>
                    <a:pt x="453199" y="352967"/>
                    <a:pt x="458152" y="364524"/>
                  </a:cubicBezTo>
                  <a:cubicBezTo>
                    <a:pt x="460311" y="370302"/>
                    <a:pt x="460629" y="376208"/>
                    <a:pt x="459041" y="382177"/>
                  </a:cubicBezTo>
                  <a:cubicBezTo>
                    <a:pt x="447611" y="414752"/>
                    <a:pt x="473265" y="429357"/>
                    <a:pt x="488633" y="446693"/>
                  </a:cubicBezTo>
                  <a:cubicBezTo>
                    <a:pt x="513016" y="474252"/>
                    <a:pt x="549148" y="488730"/>
                    <a:pt x="560514" y="531021"/>
                  </a:cubicBezTo>
                  <a:cubicBezTo>
                    <a:pt x="564769" y="546960"/>
                    <a:pt x="584708" y="546833"/>
                    <a:pt x="599250" y="542197"/>
                  </a:cubicBezTo>
                  <a:cubicBezTo>
                    <a:pt x="621411" y="535022"/>
                    <a:pt x="640778" y="521750"/>
                    <a:pt x="658432" y="505621"/>
                  </a:cubicBezTo>
                  <a:cubicBezTo>
                    <a:pt x="693293" y="473617"/>
                    <a:pt x="757555" y="485619"/>
                    <a:pt x="778701" y="529434"/>
                  </a:cubicBezTo>
                  <a:cubicBezTo>
                    <a:pt x="784606" y="541626"/>
                    <a:pt x="790956" y="552421"/>
                    <a:pt x="800036" y="561692"/>
                  </a:cubicBezTo>
                  <a:cubicBezTo>
                    <a:pt x="800036" y="567153"/>
                    <a:pt x="800036" y="572551"/>
                    <a:pt x="800036" y="578012"/>
                  </a:cubicBezTo>
                  <a:cubicBezTo>
                    <a:pt x="794131" y="606968"/>
                    <a:pt x="812165" y="626081"/>
                    <a:pt x="827151" y="643925"/>
                  </a:cubicBezTo>
                  <a:cubicBezTo>
                    <a:pt x="846519" y="666912"/>
                    <a:pt x="854075" y="689391"/>
                    <a:pt x="843852" y="719173"/>
                  </a:cubicBezTo>
                  <a:cubicBezTo>
                    <a:pt x="839152" y="733016"/>
                    <a:pt x="840613" y="747811"/>
                    <a:pt x="853377" y="758035"/>
                  </a:cubicBezTo>
                  <a:lnTo>
                    <a:pt x="853377" y="758035"/>
                  </a:lnTo>
                  <a:cubicBezTo>
                    <a:pt x="865505" y="785912"/>
                    <a:pt x="847598" y="808010"/>
                    <a:pt x="838708" y="830362"/>
                  </a:cubicBezTo>
                  <a:cubicBezTo>
                    <a:pt x="832929" y="844713"/>
                    <a:pt x="815530" y="846110"/>
                    <a:pt x="802005" y="836839"/>
                  </a:cubicBezTo>
                  <a:cubicBezTo>
                    <a:pt x="790258" y="828774"/>
                    <a:pt x="777367" y="823758"/>
                    <a:pt x="764984" y="817408"/>
                  </a:cubicBezTo>
                  <a:cubicBezTo>
                    <a:pt x="732853" y="800834"/>
                    <a:pt x="704025" y="779689"/>
                    <a:pt x="664020" y="788706"/>
                  </a:cubicBezTo>
                  <a:cubicBezTo>
                    <a:pt x="647446" y="792452"/>
                    <a:pt x="634619" y="760067"/>
                    <a:pt x="616077" y="759750"/>
                  </a:cubicBezTo>
                  <a:cubicBezTo>
                    <a:pt x="552831" y="758797"/>
                    <a:pt x="515493" y="702155"/>
                    <a:pt x="461835" y="681009"/>
                  </a:cubicBezTo>
                  <a:cubicBezTo>
                    <a:pt x="445960" y="674786"/>
                    <a:pt x="432181" y="668246"/>
                    <a:pt x="414972" y="675612"/>
                  </a:cubicBezTo>
                  <a:cubicBezTo>
                    <a:pt x="373824" y="693328"/>
                    <a:pt x="371030" y="690915"/>
                    <a:pt x="364617" y="641766"/>
                  </a:cubicBezTo>
                  <a:cubicBezTo>
                    <a:pt x="363601" y="633955"/>
                    <a:pt x="363157" y="625573"/>
                    <a:pt x="358140" y="618842"/>
                  </a:cubicBezTo>
                  <a:cubicBezTo>
                    <a:pt x="355600" y="616112"/>
                    <a:pt x="353060" y="613381"/>
                    <a:pt x="350520" y="610651"/>
                  </a:cubicBezTo>
                  <a:cubicBezTo>
                    <a:pt x="342709" y="598840"/>
                    <a:pt x="331216" y="588680"/>
                    <a:pt x="338201" y="571217"/>
                  </a:cubicBezTo>
                  <a:cubicBezTo>
                    <a:pt x="349567" y="542705"/>
                    <a:pt x="346901" y="519337"/>
                    <a:pt x="317754" y="503907"/>
                  </a:cubicBezTo>
                  <a:cubicBezTo>
                    <a:pt x="310578" y="500097"/>
                    <a:pt x="310705" y="486952"/>
                    <a:pt x="304800" y="47971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6" name="Полилиния: фигура 175">
              <a:extLst>
                <a:ext uri="{FF2B5EF4-FFF2-40B4-BE49-F238E27FC236}">
                  <a16:creationId xmlns="" xmlns:a16="http://schemas.microsoft.com/office/drawing/2014/main" id="{E98E9DFE-F01C-41BD-81C3-5B5F2AC12FE3}"/>
                </a:ext>
              </a:extLst>
            </p:cNvPr>
            <p:cNvSpPr/>
            <p:nvPr/>
          </p:nvSpPr>
          <p:spPr>
            <a:xfrm>
              <a:off x="3829748" y="623940"/>
              <a:ext cx="592264" cy="554533"/>
            </a:xfrm>
            <a:custGeom>
              <a:avLst/>
              <a:gdLst>
                <a:gd name="connsiteX0" fmla="*/ 193675 w 592264"/>
                <a:gd name="connsiteY0" fmla="*/ 351170 h 554533"/>
                <a:gd name="connsiteX1" fmla="*/ 178498 w 592264"/>
                <a:gd name="connsiteY1" fmla="*/ 342979 h 554533"/>
                <a:gd name="connsiteX2" fmla="*/ 60516 w 592264"/>
                <a:gd name="connsiteY2" fmla="*/ 211152 h 554533"/>
                <a:gd name="connsiteX3" fmla="*/ 8763 w 592264"/>
                <a:gd name="connsiteY3" fmla="*/ 37606 h 554533"/>
                <a:gd name="connsiteX4" fmla="*/ 9588 w 592264"/>
                <a:gd name="connsiteY4" fmla="*/ 966 h 554533"/>
                <a:gd name="connsiteX5" fmla="*/ 66167 w 592264"/>
                <a:gd name="connsiteY5" fmla="*/ 26747 h 554533"/>
                <a:gd name="connsiteX6" fmla="*/ 115633 w 592264"/>
                <a:gd name="connsiteY6" fmla="*/ 73610 h 554533"/>
                <a:gd name="connsiteX7" fmla="*/ 74486 w 592264"/>
                <a:gd name="connsiteY7" fmla="*/ 92089 h 554533"/>
                <a:gd name="connsiteX8" fmla="*/ 102806 w 592264"/>
                <a:gd name="connsiteY8" fmla="*/ 131205 h 554533"/>
                <a:gd name="connsiteX9" fmla="*/ 199199 w 592264"/>
                <a:gd name="connsiteY9" fmla="*/ 239029 h 554533"/>
                <a:gd name="connsiteX10" fmla="*/ 272034 w 592264"/>
                <a:gd name="connsiteY10" fmla="*/ 230456 h 554533"/>
                <a:gd name="connsiteX11" fmla="*/ 311023 w 592264"/>
                <a:gd name="connsiteY11" fmla="*/ 222646 h 554533"/>
                <a:gd name="connsiteX12" fmla="*/ 405384 w 592264"/>
                <a:gd name="connsiteY12" fmla="*/ 284685 h 554533"/>
                <a:gd name="connsiteX13" fmla="*/ 445643 w 592264"/>
                <a:gd name="connsiteY13" fmla="*/ 330279 h 554533"/>
                <a:gd name="connsiteX14" fmla="*/ 455803 w 592264"/>
                <a:gd name="connsiteY14" fmla="*/ 383873 h 554533"/>
                <a:gd name="connsiteX15" fmla="*/ 470853 w 592264"/>
                <a:gd name="connsiteY15" fmla="*/ 423434 h 554533"/>
                <a:gd name="connsiteX16" fmla="*/ 546163 w 592264"/>
                <a:gd name="connsiteY16" fmla="*/ 508524 h 554533"/>
                <a:gd name="connsiteX17" fmla="*/ 592265 w 592264"/>
                <a:gd name="connsiteY17" fmla="*/ 541925 h 554533"/>
                <a:gd name="connsiteX18" fmla="*/ 452755 w 592264"/>
                <a:gd name="connsiteY18" fmla="*/ 539639 h 554533"/>
                <a:gd name="connsiteX19" fmla="*/ 407162 w 592264"/>
                <a:gd name="connsiteY19" fmla="*/ 539512 h 554533"/>
                <a:gd name="connsiteX20" fmla="*/ 399415 w 592264"/>
                <a:gd name="connsiteY20" fmla="*/ 531384 h 554533"/>
                <a:gd name="connsiteX21" fmla="*/ 381572 w 592264"/>
                <a:gd name="connsiteY21" fmla="*/ 527320 h 554533"/>
                <a:gd name="connsiteX22" fmla="*/ 255905 w 592264"/>
                <a:gd name="connsiteY22" fmla="*/ 461407 h 554533"/>
                <a:gd name="connsiteX23" fmla="*/ 225171 w 592264"/>
                <a:gd name="connsiteY23" fmla="*/ 432133 h 554533"/>
                <a:gd name="connsiteX24" fmla="*/ 193611 w 592264"/>
                <a:gd name="connsiteY24" fmla="*/ 351361 h 55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2264" h="554533">
                  <a:moveTo>
                    <a:pt x="193675" y="351170"/>
                  </a:moveTo>
                  <a:cubicBezTo>
                    <a:pt x="188595" y="348440"/>
                    <a:pt x="183579" y="345709"/>
                    <a:pt x="178498" y="342979"/>
                  </a:cubicBezTo>
                  <a:cubicBezTo>
                    <a:pt x="134048" y="304434"/>
                    <a:pt x="99441" y="255475"/>
                    <a:pt x="60516" y="211152"/>
                  </a:cubicBezTo>
                  <a:cubicBezTo>
                    <a:pt x="18288" y="163019"/>
                    <a:pt x="-16827" y="109742"/>
                    <a:pt x="8763" y="37606"/>
                  </a:cubicBezTo>
                  <a:cubicBezTo>
                    <a:pt x="13525" y="24144"/>
                    <a:pt x="-13780" y="5728"/>
                    <a:pt x="9588" y="966"/>
                  </a:cubicBezTo>
                  <a:cubicBezTo>
                    <a:pt x="29019" y="-2971"/>
                    <a:pt x="53657" y="5030"/>
                    <a:pt x="66167" y="26747"/>
                  </a:cubicBezTo>
                  <a:cubicBezTo>
                    <a:pt x="78105" y="47385"/>
                    <a:pt x="87757" y="69102"/>
                    <a:pt x="115633" y="73610"/>
                  </a:cubicBezTo>
                  <a:cubicBezTo>
                    <a:pt x="100267" y="91073"/>
                    <a:pt x="78168" y="73166"/>
                    <a:pt x="74486" y="92089"/>
                  </a:cubicBezTo>
                  <a:cubicBezTo>
                    <a:pt x="70612" y="112218"/>
                    <a:pt x="89344" y="123522"/>
                    <a:pt x="102806" y="131205"/>
                  </a:cubicBezTo>
                  <a:cubicBezTo>
                    <a:pt x="146177" y="155907"/>
                    <a:pt x="164020" y="205818"/>
                    <a:pt x="199199" y="239029"/>
                  </a:cubicBezTo>
                  <a:cubicBezTo>
                    <a:pt x="238316" y="275986"/>
                    <a:pt x="247967" y="278526"/>
                    <a:pt x="272034" y="230456"/>
                  </a:cubicBezTo>
                  <a:cubicBezTo>
                    <a:pt x="283655" y="207088"/>
                    <a:pt x="289560" y="211406"/>
                    <a:pt x="311023" y="222646"/>
                  </a:cubicBezTo>
                  <a:cubicBezTo>
                    <a:pt x="344487" y="240172"/>
                    <a:pt x="362141" y="282272"/>
                    <a:pt x="405384" y="284685"/>
                  </a:cubicBezTo>
                  <a:cubicBezTo>
                    <a:pt x="424053" y="285701"/>
                    <a:pt x="424879" y="320246"/>
                    <a:pt x="445643" y="330279"/>
                  </a:cubicBezTo>
                  <a:cubicBezTo>
                    <a:pt x="469011" y="341582"/>
                    <a:pt x="460438" y="363743"/>
                    <a:pt x="455803" y="383873"/>
                  </a:cubicBezTo>
                  <a:cubicBezTo>
                    <a:pt x="451930" y="400383"/>
                    <a:pt x="459930" y="413464"/>
                    <a:pt x="470853" y="423434"/>
                  </a:cubicBezTo>
                  <a:cubicBezTo>
                    <a:pt x="498856" y="448897"/>
                    <a:pt x="525653" y="475377"/>
                    <a:pt x="546163" y="508524"/>
                  </a:cubicBezTo>
                  <a:cubicBezTo>
                    <a:pt x="556831" y="525733"/>
                    <a:pt x="571119" y="538052"/>
                    <a:pt x="592265" y="541925"/>
                  </a:cubicBezTo>
                  <a:cubicBezTo>
                    <a:pt x="544957" y="573294"/>
                    <a:pt x="498983" y="525415"/>
                    <a:pt x="452755" y="539639"/>
                  </a:cubicBezTo>
                  <a:cubicBezTo>
                    <a:pt x="437515" y="558816"/>
                    <a:pt x="422338" y="560213"/>
                    <a:pt x="407162" y="539512"/>
                  </a:cubicBezTo>
                  <a:cubicBezTo>
                    <a:pt x="404622" y="536782"/>
                    <a:pt x="402018" y="534115"/>
                    <a:pt x="399415" y="531384"/>
                  </a:cubicBezTo>
                  <a:cubicBezTo>
                    <a:pt x="394208" y="526177"/>
                    <a:pt x="387731" y="527383"/>
                    <a:pt x="381572" y="527320"/>
                  </a:cubicBezTo>
                  <a:cubicBezTo>
                    <a:pt x="330010" y="526875"/>
                    <a:pt x="277305" y="530368"/>
                    <a:pt x="255905" y="461407"/>
                  </a:cubicBezTo>
                  <a:cubicBezTo>
                    <a:pt x="251841" y="448326"/>
                    <a:pt x="237744" y="438420"/>
                    <a:pt x="225171" y="432133"/>
                  </a:cubicBezTo>
                  <a:cubicBezTo>
                    <a:pt x="191262" y="415178"/>
                    <a:pt x="180911" y="388699"/>
                    <a:pt x="193611" y="351361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7" name="Полилиния: фигура 176">
              <a:extLst>
                <a:ext uri="{FF2B5EF4-FFF2-40B4-BE49-F238E27FC236}">
                  <a16:creationId xmlns="" xmlns:a16="http://schemas.microsoft.com/office/drawing/2014/main" id="{8B58137D-B4A0-4F36-84D8-79E44B26AB93}"/>
                </a:ext>
              </a:extLst>
            </p:cNvPr>
            <p:cNvSpPr/>
            <p:nvPr/>
          </p:nvSpPr>
          <p:spPr>
            <a:xfrm>
              <a:off x="4023276" y="1211756"/>
              <a:ext cx="321286" cy="517630"/>
            </a:xfrm>
            <a:custGeom>
              <a:avLst/>
              <a:gdLst>
                <a:gd name="connsiteX0" fmla="*/ 7894 w 321286"/>
                <a:gd name="connsiteY0" fmla="*/ 196998 h 517630"/>
                <a:gd name="connsiteX1" fmla="*/ 7894 w 321286"/>
                <a:gd name="connsiteY1" fmla="*/ 139848 h 517630"/>
                <a:gd name="connsiteX2" fmla="*/ 33801 w 321286"/>
                <a:gd name="connsiteY2" fmla="*/ 144229 h 517630"/>
                <a:gd name="connsiteX3" fmla="*/ 190265 w 321286"/>
                <a:gd name="connsiteY3" fmla="*/ 141752 h 517630"/>
                <a:gd name="connsiteX4" fmla="*/ 167660 w 321286"/>
                <a:gd name="connsiteY4" fmla="*/ 146325 h 517630"/>
                <a:gd name="connsiteX5" fmla="*/ 49169 w 321286"/>
                <a:gd name="connsiteY5" fmla="*/ 153881 h 517630"/>
                <a:gd name="connsiteX6" fmla="*/ 29357 w 321286"/>
                <a:gd name="connsiteY6" fmla="*/ 125496 h 517630"/>
                <a:gd name="connsiteX7" fmla="*/ 49042 w 321286"/>
                <a:gd name="connsiteY7" fmla="*/ 90952 h 517630"/>
                <a:gd name="connsiteX8" fmla="*/ 184296 w 321286"/>
                <a:gd name="connsiteY8" fmla="*/ 37549 h 517630"/>
                <a:gd name="connsiteX9" fmla="*/ 251226 w 321286"/>
                <a:gd name="connsiteY9" fmla="*/ 591 h 517630"/>
                <a:gd name="connsiteX10" fmla="*/ 259226 w 321286"/>
                <a:gd name="connsiteY10" fmla="*/ 8910 h 517630"/>
                <a:gd name="connsiteX11" fmla="*/ 267482 w 321286"/>
                <a:gd name="connsiteY11" fmla="*/ 63203 h 517630"/>
                <a:gd name="connsiteX12" fmla="*/ 250845 w 321286"/>
                <a:gd name="connsiteY12" fmla="*/ 93429 h 517630"/>
                <a:gd name="connsiteX13" fmla="*/ 279546 w 321286"/>
                <a:gd name="connsiteY13" fmla="*/ 102319 h 517630"/>
                <a:gd name="connsiteX14" fmla="*/ 320821 w 321286"/>
                <a:gd name="connsiteY14" fmla="*/ 131720 h 517630"/>
                <a:gd name="connsiteX15" fmla="*/ 294025 w 321286"/>
                <a:gd name="connsiteY15" fmla="*/ 171852 h 517630"/>
                <a:gd name="connsiteX16" fmla="*/ 252623 w 321286"/>
                <a:gd name="connsiteY16" fmla="*/ 305964 h 517630"/>
                <a:gd name="connsiteX17" fmla="*/ 254591 w 321286"/>
                <a:gd name="connsiteY17" fmla="*/ 345779 h 517630"/>
                <a:gd name="connsiteX18" fmla="*/ 251670 w 321286"/>
                <a:gd name="connsiteY18" fmla="*/ 508022 h 517630"/>
                <a:gd name="connsiteX19" fmla="*/ 168930 w 321286"/>
                <a:gd name="connsiteY19" fmla="*/ 479130 h 517630"/>
                <a:gd name="connsiteX20" fmla="*/ 45994 w 321286"/>
                <a:gd name="connsiteY20" fmla="*/ 458873 h 517630"/>
                <a:gd name="connsiteX21" fmla="*/ 38374 w 321286"/>
                <a:gd name="connsiteY21" fmla="*/ 450681 h 517630"/>
                <a:gd name="connsiteX22" fmla="*/ 1988 w 321286"/>
                <a:gd name="connsiteY22" fmla="*/ 289962 h 517630"/>
                <a:gd name="connsiteX23" fmla="*/ 7830 w 321286"/>
                <a:gd name="connsiteY23" fmla="*/ 196934 h 51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286" h="517630">
                  <a:moveTo>
                    <a:pt x="7894" y="196998"/>
                  </a:moveTo>
                  <a:cubicBezTo>
                    <a:pt x="7894" y="177948"/>
                    <a:pt x="7894" y="158898"/>
                    <a:pt x="7894" y="139848"/>
                  </a:cubicBezTo>
                  <a:cubicBezTo>
                    <a:pt x="18244" y="130323"/>
                    <a:pt x="24785" y="137815"/>
                    <a:pt x="33801" y="144229"/>
                  </a:cubicBezTo>
                  <a:cubicBezTo>
                    <a:pt x="73807" y="172804"/>
                    <a:pt x="151848" y="171217"/>
                    <a:pt x="190265" y="141752"/>
                  </a:cubicBezTo>
                  <a:cubicBezTo>
                    <a:pt x="180423" y="132735"/>
                    <a:pt x="174390" y="142070"/>
                    <a:pt x="167660" y="146325"/>
                  </a:cubicBezTo>
                  <a:cubicBezTo>
                    <a:pt x="129369" y="170391"/>
                    <a:pt x="89872" y="169058"/>
                    <a:pt x="49169" y="153881"/>
                  </a:cubicBezTo>
                  <a:cubicBezTo>
                    <a:pt x="35580" y="148801"/>
                    <a:pt x="27769" y="141245"/>
                    <a:pt x="29357" y="125496"/>
                  </a:cubicBezTo>
                  <a:cubicBezTo>
                    <a:pt x="30817" y="110955"/>
                    <a:pt x="31579" y="98445"/>
                    <a:pt x="49042" y="90952"/>
                  </a:cubicBezTo>
                  <a:cubicBezTo>
                    <a:pt x="93555" y="71775"/>
                    <a:pt x="141434" y="63901"/>
                    <a:pt x="184296" y="37549"/>
                  </a:cubicBezTo>
                  <a:cubicBezTo>
                    <a:pt x="205506" y="24467"/>
                    <a:pt x="221000" y="-4489"/>
                    <a:pt x="251226" y="591"/>
                  </a:cubicBezTo>
                  <a:cubicBezTo>
                    <a:pt x="254527" y="2687"/>
                    <a:pt x="257131" y="5481"/>
                    <a:pt x="259226" y="8910"/>
                  </a:cubicBezTo>
                  <a:cubicBezTo>
                    <a:pt x="289643" y="22118"/>
                    <a:pt x="290850" y="40406"/>
                    <a:pt x="267482" y="63203"/>
                  </a:cubicBezTo>
                  <a:cubicBezTo>
                    <a:pt x="259036" y="71458"/>
                    <a:pt x="248368" y="80729"/>
                    <a:pt x="250845" y="93429"/>
                  </a:cubicBezTo>
                  <a:cubicBezTo>
                    <a:pt x="254401" y="111717"/>
                    <a:pt x="269958" y="98699"/>
                    <a:pt x="279546" y="102319"/>
                  </a:cubicBezTo>
                  <a:cubicBezTo>
                    <a:pt x="295612" y="108415"/>
                    <a:pt x="316948" y="108224"/>
                    <a:pt x="320821" y="131720"/>
                  </a:cubicBezTo>
                  <a:cubicBezTo>
                    <a:pt x="324314" y="152992"/>
                    <a:pt x="307423" y="161819"/>
                    <a:pt x="294025" y="171852"/>
                  </a:cubicBezTo>
                  <a:cubicBezTo>
                    <a:pt x="256432" y="199919"/>
                    <a:pt x="238208" y="258085"/>
                    <a:pt x="252623" y="305964"/>
                  </a:cubicBezTo>
                  <a:cubicBezTo>
                    <a:pt x="256623" y="319299"/>
                    <a:pt x="258274" y="332126"/>
                    <a:pt x="254591" y="345779"/>
                  </a:cubicBezTo>
                  <a:cubicBezTo>
                    <a:pt x="239986" y="399564"/>
                    <a:pt x="248432" y="453856"/>
                    <a:pt x="251670" y="508022"/>
                  </a:cubicBezTo>
                  <a:cubicBezTo>
                    <a:pt x="213507" y="533867"/>
                    <a:pt x="191345" y="501863"/>
                    <a:pt x="168930" y="479130"/>
                  </a:cubicBezTo>
                  <a:cubicBezTo>
                    <a:pt x="137878" y="447634"/>
                    <a:pt x="86126" y="437283"/>
                    <a:pt x="45994" y="458873"/>
                  </a:cubicBezTo>
                  <a:cubicBezTo>
                    <a:pt x="38945" y="461032"/>
                    <a:pt x="36405" y="458302"/>
                    <a:pt x="38374" y="450681"/>
                  </a:cubicBezTo>
                  <a:cubicBezTo>
                    <a:pt x="17038" y="399500"/>
                    <a:pt x="8656" y="344953"/>
                    <a:pt x="1988" y="289962"/>
                  </a:cubicBezTo>
                  <a:cubicBezTo>
                    <a:pt x="-1758" y="258657"/>
                    <a:pt x="-425" y="227478"/>
                    <a:pt x="7830" y="19693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8" name="Полилиния: фигура 177">
              <a:extLst>
                <a:ext uri="{FF2B5EF4-FFF2-40B4-BE49-F238E27FC236}">
                  <a16:creationId xmlns="" xmlns:a16="http://schemas.microsoft.com/office/drawing/2014/main" id="{6FCC4D0D-4288-4FED-9737-CB5FBC5EDC0C}"/>
                </a:ext>
              </a:extLst>
            </p:cNvPr>
            <p:cNvSpPr/>
            <p:nvPr/>
          </p:nvSpPr>
          <p:spPr>
            <a:xfrm>
              <a:off x="5014086" y="2361770"/>
              <a:ext cx="607313" cy="274787"/>
            </a:xfrm>
            <a:custGeom>
              <a:avLst/>
              <a:gdLst>
                <a:gd name="connsiteX0" fmla="*/ 403797 w 607313"/>
                <a:gd name="connsiteY0" fmla="*/ 274699 h 274787"/>
                <a:gd name="connsiteX1" fmla="*/ 380936 w 607313"/>
                <a:gd name="connsiteY1" fmla="*/ 274699 h 274787"/>
                <a:gd name="connsiteX2" fmla="*/ 333820 w 607313"/>
                <a:gd name="connsiteY2" fmla="*/ 246568 h 274787"/>
                <a:gd name="connsiteX3" fmla="*/ 302070 w 607313"/>
                <a:gd name="connsiteY3" fmla="*/ 205928 h 274787"/>
                <a:gd name="connsiteX4" fmla="*/ 305308 w 607313"/>
                <a:gd name="connsiteY4" fmla="*/ 195768 h 274787"/>
                <a:gd name="connsiteX5" fmla="*/ 292798 w 607313"/>
                <a:gd name="connsiteY5" fmla="*/ 199959 h 274787"/>
                <a:gd name="connsiteX6" fmla="*/ 270891 w 607313"/>
                <a:gd name="connsiteY6" fmla="*/ 209103 h 274787"/>
                <a:gd name="connsiteX7" fmla="*/ 100140 w 607313"/>
                <a:gd name="connsiteY7" fmla="*/ 232344 h 274787"/>
                <a:gd name="connsiteX8" fmla="*/ 60897 w 607313"/>
                <a:gd name="connsiteY8" fmla="*/ 217294 h 274787"/>
                <a:gd name="connsiteX9" fmla="*/ 78168 w 607313"/>
                <a:gd name="connsiteY9" fmla="*/ 185671 h 274787"/>
                <a:gd name="connsiteX10" fmla="*/ 99504 w 607313"/>
                <a:gd name="connsiteY10" fmla="*/ 186624 h 274787"/>
                <a:gd name="connsiteX11" fmla="*/ 126936 w 607313"/>
                <a:gd name="connsiteY11" fmla="*/ 197419 h 274787"/>
                <a:gd name="connsiteX12" fmla="*/ 145986 w 607313"/>
                <a:gd name="connsiteY12" fmla="*/ 180464 h 274787"/>
                <a:gd name="connsiteX13" fmla="*/ 131064 w 607313"/>
                <a:gd name="connsiteY13" fmla="*/ 155191 h 274787"/>
                <a:gd name="connsiteX14" fmla="*/ 39370 w 607313"/>
                <a:gd name="connsiteY14" fmla="*/ 111630 h 274787"/>
                <a:gd name="connsiteX15" fmla="*/ 0 w 607313"/>
                <a:gd name="connsiteY15" fmla="*/ 61909 h 274787"/>
                <a:gd name="connsiteX16" fmla="*/ 7620 w 607313"/>
                <a:gd name="connsiteY16" fmla="*/ 61909 h 274787"/>
                <a:gd name="connsiteX17" fmla="*/ 154686 w 607313"/>
                <a:gd name="connsiteY17" fmla="*/ 26413 h 274787"/>
                <a:gd name="connsiteX18" fmla="*/ 198057 w 607313"/>
                <a:gd name="connsiteY18" fmla="*/ 45526 h 274787"/>
                <a:gd name="connsiteX19" fmla="*/ 205677 w 607313"/>
                <a:gd name="connsiteY19" fmla="*/ 45526 h 274787"/>
                <a:gd name="connsiteX20" fmla="*/ 278829 w 607313"/>
                <a:gd name="connsiteY20" fmla="*/ 78991 h 274787"/>
                <a:gd name="connsiteX21" fmla="*/ 271780 w 607313"/>
                <a:gd name="connsiteY21" fmla="*/ 34985 h 274787"/>
                <a:gd name="connsiteX22" fmla="*/ 330454 w 607313"/>
                <a:gd name="connsiteY22" fmla="*/ 949 h 274787"/>
                <a:gd name="connsiteX23" fmla="*/ 373063 w 607313"/>
                <a:gd name="connsiteY23" fmla="*/ 16887 h 274787"/>
                <a:gd name="connsiteX24" fmla="*/ 458597 w 607313"/>
                <a:gd name="connsiteY24" fmla="*/ 44256 h 274787"/>
                <a:gd name="connsiteX25" fmla="*/ 525209 w 607313"/>
                <a:gd name="connsiteY25" fmla="*/ 80324 h 274787"/>
                <a:gd name="connsiteX26" fmla="*/ 576072 w 607313"/>
                <a:gd name="connsiteY26" fmla="*/ 144841 h 274787"/>
                <a:gd name="connsiteX27" fmla="*/ 607187 w 607313"/>
                <a:gd name="connsiteY27" fmla="*/ 183703 h 274787"/>
                <a:gd name="connsiteX28" fmla="*/ 588010 w 607313"/>
                <a:gd name="connsiteY28" fmla="*/ 229233 h 274787"/>
                <a:gd name="connsiteX29" fmla="*/ 505841 w 607313"/>
                <a:gd name="connsiteY29" fmla="*/ 204912 h 274787"/>
                <a:gd name="connsiteX30" fmla="*/ 424307 w 607313"/>
                <a:gd name="connsiteY30" fmla="*/ 197609 h 274787"/>
                <a:gd name="connsiteX31" fmla="*/ 438086 w 607313"/>
                <a:gd name="connsiteY31" fmla="*/ 225105 h 274787"/>
                <a:gd name="connsiteX32" fmla="*/ 403797 w 607313"/>
                <a:gd name="connsiteY32" fmla="*/ 274762 h 27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7313" h="274787">
                  <a:moveTo>
                    <a:pt x="403797" y="274699"/>
                  </a:moveTo>
                  <a:cubicBezTo>
                    <a:pt x="396177" y="274699"/>
                    <a:pt x="388557" y="274699"/>
                    <a:pt x="380936" y="274699"/>
                  </a:cubicBezTo>
                  <a:cubicBezTo>
                    <a:pt x="367602" y="260792"/>
                    <a:pt x="353632" y="249172"/>
                    <a:pt x="333820" y="246568"/>
                  </a:cubicBezTo>
                  <a:cubicBezTo>
                    <a:pt x="312674" y="243774"/>
                    <a:pt x="300038" y="230820"/>
                    <a:pt x="302070" y="205928"/>
                  </a:cubicBezTo>
                  <a:cubicBezTo>
                    <a:pt x="302514" y="202372"/>
                    <a:pt x="303911" y="199070"/>
                    <a:pt x="305308" y="195768"/>
                  </a:cubicBezTo>
                  <a:cubicBezTo>
                    <a:pt x="300736" y="195641"/>
                    <a:pt x="296990" y="198371"/>
                    <a:pt x="292798" y="199959"/>
                  </a:cubicBezTo>
                  <a:cubicBezTo>
                    <a:pt x="285433" y="203007"/>
                    <a:pt x="278955" y="208087"/>
                    <a:pt x="270891" y="209103"/>
                  </a:cubicBezTo>
                  <a:cubicBezTo>
                    <a:pt x="214630" y="223200"/>
                    <a:pt x="158179" y="233297"/>
                    <a:pt x="100140" y="232344"/>
                  </a:cubicBezTo>
                  <a:cubicBezTo>
                    <a:pt x="84836" y="232090"/>
                    <a:pt x="69024" y="237361"/>
                    <a:pt x="60897" y="217294"/>
                  </a:cubicBezTo>
                  <a:cubicBezTo>
                    <a:pt x="66611" y="206690"/>
                    <a:pt x="71565" y="195577"/>
                    <a:pt x="78168" y="185671"/>
                  </a:cubicBezTo>
                  <a:cubicBezTo>
                    <a:pt x="84963" y="175511"/>
                    <a:pt x="94107" y="161351"/>
                    <a:pt x="99504" y="186624"/>
                  </a:cubicBezTo>
                  <a:cubicBezTo>
                    <a:pt x="103696" y="206245"/>
                    <a:pt x="117475" y="197038"/>
                    <a:pt x="126936" y="197419"/>
                  </a:cubicBezTo>
                  <a:cubicBezTo>
                    <a:pt x="136017" y="197736"/>
                    <a:pt x="143828" y="191005"/>
                    <a:pt x="145986" y="180464"/>
                  </a:cubicBezTo>
                  <a:cubicBezTo>
                    <a:pt x="148654" y="167320"/>
                    <a:pt x="140526" y="159700"/>
                    <a:pt x="131064" y="155191"/>
                  </a:cubicBezTo>
                  <a:cubicBezTo>
                    <a:pt x="100838" y="140777"/>
                    <a:pt x="79375" y="109281"/>
                    <a:pt x="39370" y="111630"/>
                  </a:cubicBezTo>
                  <a:cubicBezTo>
                    <a:pt x="23685" y="112519"/>
                    <a:pt x="9017" y="82991"/>
                    <a:pt x="0" y="61909"/>
                  </a:cubicBezTo>
                  <a:cubicBezTo>
                    <a:pt x="2540" y="61909"/>
                    <a:pt x="5080" y="61909"/>
                    <a:pt x="7620" y="61909"/>
                  </a:cubicBezTo>
                  <a:cubicBezTo>
                    <a:pt x="54483" y="39938"/>
                    <a:pt x="105854" y="39049"/>
                    <a:pt x="154686" y="26413"/>
                  </a:cubicBezTo>
                  <a:cubicBezTo>
                    <a:pt x="171514" y="22095"/>
                    <a:pt x="184023" y="37843"/>
                    <a:pt x="198057" y="45526"/>
                  </a:cubicBezTo>
                  <a:cubicBezTo>
                    <a:pt x="200597" y="45526"/>
                    <a:pt x="203136" y="45526"/>
                    <a:pt x="205677" y="45526"/>
                  </a:cubicBezTo>
                  <a:cubicBezTo>
                    <a:pt x="229362" y="62862"/>
                    <a:pt x="270701" y="40192"/>
                    <a:pt x="278829" y="78991"/>
                  </a:cubicBezTo>
                  <a:cubicBezTo>
                    <a:pt x="272161" y="69212"/>
                    <a:pt x="255397" y="47685"/>
                    <a:pt x="271780" y="34985"/>
                  </a:cubicBezTo>
                  <a:cubicBezTo>
                    <a:pt x="288925" y="21714"/>
                    <a:pt x="302514" y="-5401"/>
                    <a:pt x="330454" y="949"/>
                  </a:cubicBezTo>
                  <a:cubicBezTo>
                    <a:pt x="345313" y="4314"/>
                    <a:pt x="360299" y="7743"/>
                    <a:pt x="373063" y="16887"/>
                  </a:cubicBezTo>
                  <a:cubicBezTo>
                    <a:pt x="399097" y="35366"/>
                    <a:pt x="427736" y="43748"/>
                    <a:pt x="458597" y="44256"/>
                  </a:cubicBezTo>
                  <a:cubicBezTo>
                    <a:pt x="486347" y="44701"/>
                    <a:pt x="500888" y="72704"/>
                    <a:pt x="525209" y="80324"/>
                  </a:cubicBezTo>
                  <a:cubicBezTo>
                    <a:pt x="540893" y="102994"/>
                    <a:pt x="566738" y="116393"/>
                    <a:pt x="576072" y="144841"/>
                  </a:cubicBezTo>
                  <a:cubicBezTo>
                    <a:pt x="582422" y="161478"/>
                    <a:pt x="603631" y="164462"/>
                    <a:pt x="607187" y="183703"/>
                  </a:cubicBezTo>
                  <a:cubicBezTo>
                    <a:pt x="607759" y="202245"/>
                    <a:pt x="607187" y="220406"/>
                    <a:pt x="588010" y="229233"/>
                  </a:cubicBezTo>
                  <a:cubicBezTo>
                    <a:pt x="559181" y="226947"/>
                    <a:pt x="530860" y="222819"/>
                    <a:pt x="505841" y="204912"/>
                  </a:cubicBezTo>
                  <a:cubicBezTo>
                    <a:pt x="479870" y="186306"/>
                    <a:pt x="451803" y="212722"/>
                    <a:pt x="424307" y="197609"/>
                  </a:cubicBezTo>
                  <a:cubicBezTo>
                    <a:pt x="427419" y="210436"/>
                    <a:pt x="437388" y="214945"/>
                    <a:pt x="438086" y="225105"/>
                  </a:cubicBezTo>
                  <a:cubicBezTo>
                    <a:pt x="441389" y="253363"/>
                    <a:pt x="437134" y="275651"/>
                    <a:pt x="403797" y="27476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9" name="Полилиния: фигура 178">
              <a:extLst>
                <a:ext uri="{FF2B5EF4-FFF2-40B4-BE49-F238E27FC236}">
                  <a16:creationId xmlns="" xmlns:a16="http://schemas.microsoft.com/office/drawing/2014/main" id="{86E7D96F-6291-4070-81E7-2D7B8BFC6C40}"/>
                </a:ext>
              </a:extLst>
            </p:cNvPr>
            <p:cNvSpPr/>
            <p:nvPr/>
          </p:nvSpPr>
          <p:spPr>
            <a:xfrm>
              <a:off x="3680586" y="140740"/>
              <a:ext cx="184562" cy="258422"/>
            </a:xfrm>
            <a:custGeom>
              <a:avLst/>
              <a:gdLst>
                <a:gd name="connsiteX0" fmla="*/ 0 w 184562"/>
                <a:gd name="connsiteY0" fmla="*/ 171490 h 258422"/>
                <a:gd name="connsiteX1" fmla="*/ 8636 w 184562"/>
                <a:gd name="connsiteY1" fmla="*/ 27535 h 258422"/>
                <a:gd name="connsiteX2" fmla="*/ 29909 w 184562"/>
                <a:gd name="connsiteY2" fmla="*/ 16041 h 258422"/>
                <a:gd name="connsiteX3" fmla="*/ 80328 w 184562"/>
                <a:gd name="connsiteY3" fmla="*/ 12993 h 258422"/>
                <a:gd name="connsiteX4" fmla="*/ 97980 w 184562"/>
                <a:gd name="connsiteY4" fmla="*/ 5881 h 258422"/>
                <a:gd name="connsiteX5" fmla="*/ 122301 w 184562"/>
                <a:gd name="connsiteY5" fmla="*/ 4611 h 258422"/>
                <a:gd name="connsiteX6" fmla="*/ 120015 w 184562"/>
                <a:gd name="connsiteY6" fmla="*/ 27472 h 258422"/>
                <a:gd name="connsiteX7" fmla="*/ 141732 w 184562"/>
                <a:gd name="connsiteY7" fmla="*/ 94528 h 258422"/>
                <a:gd name="connsiteX8" fmla="*/ 148018 w 184562"/>
                <a:gd name="connsiteY8" fmla="*/ 99036 h 258422"/>
                <a:gd name="connsiteX9" fmla="*/ 184531 w 184562"/>
                <a:gd name="connsiteY9" fmla="*/ 142788 h 258422"/>
                <a:gd name="connsiteX10" fmla="*/ 169990 w 184562"/>
                <a:gd name="connsiteY10" fmla="*/ 158282 h 258422"/>
                <a:gd name="connsiteX11" fmla="*/ 101219 w 184562"/>
                <a:gd name="connsiteY11" fmla="*/ 135803 h 258422"/>
                <a:gd name="connsiteX12" fmla="*/ 77216 w 184562"/>
                <a:gd name="connsiteY12" fmla="*/ 115800 h 258422"/>
                <a:gd name="connsiteX13" fmla="*/ 61341 w 184562"/>
                <a:gd name="connsiteY13" fmla="*/ 145709 h 258422"/>
                <a:gd name="connsiteX14" fmla="*/ 63436 w 184562"/>
                <a:gd name="connsiteY14" fmla="*/ 193842 h 258422"/>
                <a:gd name="connsiteX15" fmla="*/ 64389 w 184562"/>
                <a:gd name="connsiteY15" fmla="*/ 258422 h 258422"/>
                <a:gd name="connsiteX16" fmla="*/ 191 w 184562"/>
                <a:gd name="connsiteY16" fmla="*/ 171427 h 258422"/>
                <a:gd name="connsiteX17" fmla="*/ 191 w 184562"/>
                <a:gd name="connsiteY17" fmla="*/ 171427 h 25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4562" h="258422">
                  <a:moveTo>
                    <a:pt x="0" y="171490"/>
                  </a:moveTo>
                  <a:cubicBezTo>
                    <a:pt x="13970" y="124373"/>
                    <a:pt x="29782" y="78399"/>
                    <a:pt x="8636" y="27535"/>
                  </a:cubicBezTo>
                  <a:cubicBezTo>
                    <a:pt x="2032" y="11660"/>
                    <a:pt x="21272" y="6008"/>
                    <a:pt x="29909" y="16041"/>
                  </a:cubicBezTo>
                  <a:cubicBezTo>
                    <a:pt x="49721" y="39156"/>
                    <a:pt x="63945" y="27408"/>
                    <a:pt x="80328" y="12993"/>
                  </a:cubicBezTo>
                  <a:cubicBezTo>
                    <a:pt x="84963" y="8929"/>
                    <a:pt x="91885" y="7532"/>
                    <a:pt x="97980" y="5881"/>
                  </a:cubicBezTo>
                  <a:cubicBezTo>
                    <a:pt x="105982" y="3722"/>
                    <a:pt x="114681" y="-5422"/>
                    <a:pt x="122301" y="4611"/>
                  </a:cubicBezTo>
                  <a:cubicBezTo>
                    <a:pt x="127698" y="11723"/>
                    <a:pt x="123825" y="20677"/>
                    <a:pt x="120015" y="27472"/>
                  </a:cubicBezTo>
                  <a:cubicBezTo>
                    <a:pt x="102172" y="59412"/>
                    <a:pt x="109982" y="81256"/>
                    <a:pt x="141732" y="94528"/>
                  </a:cubicBezTo>
                  <a:cubicBezTo>
                    <a:pt x="144018" y="95480"/>
                    <a:pt x="146431" y="97068"/>
                    <a:pt x="148018" y="99036"/>
                  </a:cubicBezTo>
                  <a:cubicBezTo>
                    <a:pt x="159957" y="113959"/>
                    <a:pt x="182880" y="118848"/>
                    <a:pt x="184531" y="142788"/>
                  </a:cubicBezTo>
                  <a:cubicBezTo>
                    <a:pt x="185103" y="151424"/>
                    <a:pt x="177927" y="159743"/>
                    <a:pt x="169990" y="158282"/>
                  </a:cubicBezTo>
                  <a:cubicBezTo>
                    <a:pt x="146304" y="153964"/>
                    <a:pt x="117856" y="164442"/>
                    <a:pt x="101219" y="135803"/>
                  </a:cubicBezTo>
                  <a:cubicBezTo>
                    <a:pt x="95314" y="125706"/>
                    <a:pt x="92392" y="110911"/>
                    <a:pt x="77216" y="115800"/>
                  </a:cubicBezTo>
                  <a:cubicBezTo>
                    <a:pt x="64326" y="119928"/>
                    <a:pt x="62802" y="133454"/>
                    <a:pt x="61341" y="145709"/>
                  </a:cubicBezTo>
                  <a:cubicBezTo>
                    <a:pt x="59372" y="161838"/>
                    <a:pt x="57658" y="177523"/>
                    <a:pt x="63436" y="193842"/>
                  </a:cubicBezTo>
                  <a:cubicBezTo>
                    <a:pt x="70739" y="214289"/>
                    <a:pt x="70866" y="235626"/>
                    <a:pt x="64389" y="258422"/>
                  </a:cubicBezTo>
                  <a:cubicBezTo>
                    <a:pt x="23051" y="244198"/>
                    <a:pt x="30734" y="191556"/>
                    <a:pt x="191" y="171427"/>
                  </a:cubicBezTo>
                  <a:lnTo>
                    <a:pt x="191" y="171427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0" name="Полилиния: фигура 179">
              <a:extLst>
                <a:ext uri="{FF2B5EF4-FFF2-40B4-BE49-F238E27FC236}">
                  <a16:creationId xmlns="" xmlns:a16="http://schemas.microsoft.com/office/drawing/2014/main" id="{344C13BE-7A9D-47D9-8CA9-E3A56951D74C}"/>
                </a:ext>
              </a:extLst>
            </p:cNvPr>
            <p:cNvSpPr/>
            <p:nvPr/>
          </p:nvSpPr>
          <p:spPr>
            <a:xfrm>
              <a:off x="3520383" y="181229"/>
              <a:ext cx="178124" cy="240757"/>
            </a:xfrm>
            <a:custGeom>
              <a:avLst/>
              <a:gdLst>
                <a:gd name="connsiteX0" fmla="*/ 114483 w 178124"/>
                <a:gd name="connsiteY0" fmla="*/ 221045 h 240757"/>
                <a:gd name="connsiteX1" fmla="*/ 106863 w 178124"/>
                <a:gd name="connsiteY1" fmla="*/ 196533 h 240757"/>
                <a:gd name="connsiteX2" fmla="*/ 80447 w 178124"/>
                <a:gd name="connsiteY2" fmla="*/ 133414 h 240757"/>
                <a:gd name="connsiteX3" fmla="*/ 6851 w 178124"/>
                <a:gd name="connsiteY3" fmla="*/ 58293 h 240757"/>
                <a:gd name="connsiteX4" fmla="*/ 15487 w 178124"/>
                <a:gd name="connsiteY4" fmla="*/ 0 h 240757"/>
                <a:gd name="connsiteX5" fmla="*/ 129660 w 178124"/>
                <a:gd name="connsiteY5" fmla="*/ 49213 h 240757"/>
                <a:gd name="connsiteX6" fmla="*/ 160203 w 178124"/>
                <a:gd name="connsiteY6" fmla="*/ 131001 h 240757"/>
                <a:gd name="connsiteX7" fmla="*/ 160203 w 178124"/>
                <a:gd name="connsiteY7" fmla="*/ 131001 h 240757"/>
                <a:gd name="connsiteX8" fmla="*/ 165918 w 178124"/>
                <a:gd name="connsiteY8" fmla="*/ 168466 h 240757"/>
                <a:gd name="connsiteX9" fmla="*/ 166363 w 178124"/>
                <a:gd name="connsiteY9" fmla="*/ 230633 h 240757"/>
                <a:gd name="connsiteX10" fmla="*/ 114420 w 178124"/>
                <a:gd name="connsiteY10" fmla="*/ 221045 h 2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124" h="240757">
                  <a:moveTo>
                    <a:pt x="114483" y="221045"/>
                  </a:moveTo>
                  <a:cubicBezTo>
                    <a:pt x="111943" y="212853"/>
                    <a:pt x="109403" y="204725"/>
                    <a:pt x="106863" y="196533"/>
                  </a:cubicBezTo>
                  <a:cubicBezTo>
                    <a:pt x="117023" y="166371"/>
                    <a:pt x="112769" y="146114"/>
                    <a:pt x="80447" y="133414"/>
                  </a:cubicBezTo>
                  <a:cubicBezTo>
                    <a:pt x="47301" y="120397"/>
                    <a:pt x="28314" y="86360"/>
                    <a:pt x="6851" y="58293"/>
                  </a:cubicBezTo>
                  <a:cubicBezTo>
                    <a:pt x="-7500" y="39497"/>
                    <a:pt x="3295" y="17971"/>
                    <a:pt x="15487" y="0"/>
                  </a:cubicBezTo>
                  <a:cubicBezTo>
                    <a:pt x="53523" y="16447"/>
                    <a:pt x="91623" y="32830"/>
                    <a:pt x="129660" y="49213"/>
                  </a:cubicBezTo>
                  <a:cubicBezTo>
                    <a:pt x="148329" y="72835"/>
                    <a:pt x="148392" y="104394"/>
                    <a:pt x="160203" y="131001"/>
                  </a:cubicBezTo>
                  <a:lnTo>
                    <a:pt x="160203" y="131001"/>
                  </a:lnTo>
                  <a:cubicBezTo>
                    <a:pt x="157219" y="144336"/>
                    <a:pt x="155949" y="156846"/>
                    <a:pt x="165918" y="168466"/>
                  </a:cubicBezTo>
                  <a:cubicBezTo>
                    <a:pt x="183063" y="188659"/>
                    <a:pt x="181158" y="212218"/>
                    <a:pt x="166363" y="230633"/>
                  </a:cubicBezTo>
                  <a:cubicBezTo>
                    <a:pt x="147059" y="254573"/>
                    <a:pt x="131057" y="229681"/>
                    <a:pt x="114420" y="2210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1" name="Полилиния: фигура 180">
              <a:extLst>
                <a:ext uri="{FF2B5EF4-FFF2-40B4-BE49-F238E27FC236}">
                  <a16:creationId xmlns="" xmlns:a16="http://schemas.microsoft.com/office/drawing/2014/main" id="{CB9EC308-19F3-477A-A6C1-D2DAE30C1577}"/>
                </a:ext>
              </a:extLst>
            </p:cNvPr>
            <p:cNvSpPr/>
            <p:nvPr/>
          </p:nvSpPr>
          <p:spPr>
            <a:xfrm>
              <a:off x="4110584" y="1163119"/>
              <a:ext cx="333780" cy="93182"/>
            </a:xfrm>
            <a:custGeom>
              <a:avLst/>
              <a:gdLst>
                <a:gd name="connsiteX0" fmla="*/ 171983 w 333780"/>
                <a:gd name="connsiteY0" fmla="*/ 57546 h 93182"/>
                <a:gd name="connsiteX1" fmla="*/ 164362 w 333780"/>
                <a:gd name="connsiteY1" fmla="*/ 57546 h 93182"/>
                <a:gd name="connsiteX2" fmla="*/ 88861 w 333780"/>
                <a:gd name="connsiteY2" fmla="*/ 86630 h 93182"/>
                <a:gd name="connsiteX3" fmla="*/ 50126 w 333780"/>
                <a:gd name="connsiteY3" fmla="*/ 82058 h 93182"/>
                <a:gd name="connsiteX4" fmla="*/ 20535 w 333780"/>
                <a:gd name="connsiteY4" fmla="*/ 77740 h 93182"/>
                <a:gd name="connsiteX5" fmla="*/ 3454 w 333780"/>
                <a:gd name="connsiteY5" fmla="*/ 35131 h 93182"/>
                <a:gd name="connsiteX6" fmla="*/ 36981 w 333780"/>
                <a:gd name="connsiteY6" fmla="*/ 33607 h 93182"/>
                <a:gd name="connsiteX7" fmla="*/ 71272 w 333780"/>
                <a:gd name="connsiteY7" fmla="*/ 26939 h 93182"/>
                <a:gd name="connsiteX8" fmla="*/ 126453 w 333780"/>
                <a:gd name="connsiteY8" fmla="*/ 142 h 93182"/>
                <a:gd name="connsiteX9" fmla="*/ 172046 w 333780"/>
                <a:gd name="connsiteY9" fmla="*/ 269 h 93182"/>
                <a:gd name="connsiteX10" fmla="*/ 333781 w 333780"/>
                <a:gd name="connsiteY10" fmla="*/ 25542 h 93182"/>
                <a:gd name="connsiteX11" fmla="*/ 282663 w 333780"/>
                <a:gd name="connsiteY11" fmla="*/ 46243 h 93182"/>
                <a:gd name="connsiteX12" fmla="*/ 172110 w 333780"/>
                <a:gd name="connsiteY12" fmla="*/ 574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780" h="93182">
                  <a:moveTo>
                    <a:pt x="171983" y="57546"/>
                  </a:moveTo>
                  <a:cubicBezTo>
                    <a:pt x="169443" y="57546"/>
                    <a:pt x="166903" y="57546"/>
                    <a:pt x="164362" y="57546"/>
                  </a:cubicBezTo>
                  <a:cubicBezTo>
                    <a:pt x="137502" y="62055"/>
                    <a:pt x="114007" y="76978"/>
                    <a:pt x="88861" y="86630"/>
                  </a:cubicBezTo>
                  <a:cubicBezTo>
                    <a:pt x="73685" y="92472"/>
                    <a:pt x="61556" y="99711"/>
                    <a:pt x="50126" y="82058"/>
                  </a:cubicBezTo>
                  <a:cubicBezTo>
                    <a:pt x="40220" y="80788"/>
                    <a:pt x="29362" y="81804"/>
                    <a:pt x="20535" y="77740"/>
                  </a:cubicBezTo>
                  <a:cubicBezTo>
                    <a:pt x="3581" y="69802"/>
                    <a:pt x="-5373" y="54371"/>
                    <a:pt x="3454" y="35131"/>
                  </a:cubicBezTo>
                  <a:cubicBezTo>
                    <a:pt x="12217" y="16081"/>
                    <a:pt x="24980" y="21669"/>
                    <a:pt x="36981" y="33607"/>
                  </a:cubicBezTo>
                  <a:cubicBezTo>
                    <a:pt x="50825" y="47386"/>
                    <a:pt x="62636" y="41671"/>
                    <a:pt x="71272" y="26939"/>
                  </a:cubicBezTo>
                  <a:cubicBezTo>
                    <a:pt x="84353" y="4460"/>
                    <a:pt x="103847" y="-1001"/>
                    <a:pt x="126453" y="142"/>
                  </a:cubicBezTo>
                  <a:cubicBezTo>
                    <a:pt x="141630" y="142"/>
                    <a:pt x="156870" y="206"/>
                    <a:pt x="172046" y="269"/>
                  </a:cubicBezTo>
                  <a:cubicBezTo>
                    <a:pt x="221640" y="20462"/>
                    <a:pt x="273392" y="27955"/>
                    <a:pt x="333781" y="25542"/>
                  </a:cubicBezTo>
                  <a:cubicBezTo>
                    <a:pt x="316318" y="49990"/>
                    <a:pt x="299808" y="48339"/>
                    <a:pt x="282663" y="46243"/>
                  </a:cubicBezTo>
                  <a:cubicBezTo>
                    <a:pt x="245135" y="41608"/>
                    <a:pt x="207416" y="36591"/>
                    <a:pt x="172110" y="574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2" name="Полилиния: фигура 181">
              <a:extLst>
                <a:ext uri="{FF2B5EF4-FFF2-40B4-BE49-F238E27FC236}">
                  <a16:creationId xmlns="" xmlns:a16="http://schemas.microsoft.com/office/drawing/2014/main" id="{37B91B18-BCD8-41DF-AA9D-F296529182DE}"/>
                </a:ext>
              </a:extLst>
            </p:cNvPr>
            <p:cNvSpPr/>
            <p:nvPr/>
          </p:nvSpPr>
          <p:spPr>
            <a:xfrm>
              <a:off x="4968587" y="2546489"/>
              <a:ext cx="354006" cy="92938"/>
            </a:xfrm>
            <a:custGeom>
              <a:avLst/>
              <a:gdLst>
                <a:gd name="connsiteX0" fmla="*/ 106396 w 354006"/>
                <a:gd name="connsiteY0" fmla="*/ 32512 h 92938"/>
                <a:gd name="connsiteX1" fmla="*/ 319756 w 354006"/>
                <a:gd name="connsiteY1" fmla="*/ 0 h 92938"/>
                <a:gd name="connsiteX2" fmla="*/ 344077 w 354006"/>
                <a:gd name="connsiteY2" fmla="*/ 69977 h 92938"/>
                <a:gd name="connsiteX3" fmla="*/ 153640 w 354006"/>
                <a:gd name="connsiteY3" fmla="*/ 87757 h 92938"/>
                <a:gd name="connsiteX4" fmla="*/ 59533 w 354006"/>
                <a:gd name="connsiteY4" fmla="*/ 90552 h 92938"/>
                <a:gd name="connsiteX5" fmla="*/ 2701 w 354006"/>
                <a:gd name="connsiteY5" fmla="*/ 79122 h 92938"/>
                <a:gd name="connsiteX6" fmla="*/ 28799 w 354006"/>
                <a:gd name="connsiteY6" fmla="*/ 39751 h 92938"/>
                <a:gd name="connsiteX7" fmla="*/ 91220 w 354006"/>
                <a:gd name="connsiteY7" fmla="*/ 32703 h 92938"/>
                <a:gd name="connsiteX8" fmla="*/ 106333 w 354006"/>
                <a:gd name="connsiteY8" fmla="*/ 32512 h 9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006" h="92938">
                  <a:moveTo>
                    <a:pt x="106396" y="32512"/>
                  </a:moveTo>
                  <a:cubicBezTo>
                    <a:pt x="177897" y="24575"/>
                    <a:pt x="250986" y="28575"/>
                    <a:pt x="319756" y="0"/>
                  </a:cubicBezTo>
                  <a:cubicBezTo>
                    <a:pt x="356142" y="18225"/>
                    <a:pt x="362301" y="35941"/>
                    <a:pt x="344077" y="69977"/>
                  </a:cubicBezTo>
                  <a:cubicBezTo>
                    <a:pt x="280767" y="77851"/>
                    <a:pt x="218347" y="95886"/>
                    <a:pt x="153640" y="87757"/>
                  </a:cubicBezTo>
                  <a:cubicBezTo>
                    <a:pt x="122271" y="83820"/>
                    <a:pt x="90902" y="86170"/>
                    <a:pt x="59533" y="90552"/>
                  </a:cubicBezTo>
                  <a:cubicBezTo>
                    <a:pt x="39912" y="93282"/>
                    <a:pt x="19147" y="97283"/>
                    <a:pt x="2701" y="79122"/>
                  </a:cubicBezTo>
                  <a:cubicBezTo>
                    <a:pt x="-6316" y="52134"/>
                    <a:pt x="8479" y="34798"/>
                    <a:pt x="28799" y="39751"/>
                  </a:cubicBezTo>
                  <a:cubicBezTo>
                    <a:pt x="52231" y="45466"/>
                    <a:pt x="70709" y="36259"/>
                    <a:pt x="91220" y="32703"/>
                  </a:cubicBezTo>
                  <a:cubicBezTo>
                    <a:pt x="96236" y="32703"/>
                    <a:pt x="101316" y="32576"/>
                    <a:pt x="106333" y="3251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3" name="Полилиния: фигура 182">
              <a:extLst>
                <a:ext uri="{FF2B5EF4-FFF2-40B4-BE49-F238E27FC236}">
                  <a16:creationId xmlns="" xmlns:a16="http://schemas.microsoft.com/office/drawing/2014/main" id="{67E4118D-3ACC-4280-8DA6-216D55F675C8}"/>
                </a:ext>
              </a:extLst>
            </p:cNvPr>
            <p:cNvSpPr/>
            <p:nvPr/>
          </p:nvSpPr>
          <p:spPr>
            <a:xfrm>
              <a:off x="3711638" y="418820"/>
              <a:ext cx="79319" cy="163720"/>
            </a:xfrm>
            <a:custGeom>
              <a:avLst/>
              <a:gdLst>
                <a:gd name="connsiteX0" fmla="*/ 0 w 79319"/>
                <a:gd name="connsiteY0" fmla="*/ 27269 h 163720"/>
                <a:gd name="connsiteX1" fmla="*/ 6350 w 79319"/>
                <a:gd name="connsiteY1" fmla="*/ 2060 h 163720"/>
                <a:gd name="connsiteX2" fmla="*/ 26289 w 79319"/>
                <a:gd name="connsiteY2" fmla="*/ 8664 h 163720"/>
                <a:gd name="connsiteX3" fmla="*/ 78867 w 79319"/>
                <a:gd name="connsiteY3" fmla="*/ 152428 h 163720"/>
                <a:gd name="connsiteX4" fmla="*/ 55753 w 79319"/>
                <a:gd name="connsiteY4" fmla="*/ 153952 h 163720"/>
                <a:gd name="connsiteX5" fmla="*/ 0 w 79319"/>
                <a:gd name="connsiteY5" fmla="*/ 27269 h 16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319" h="163720">
                  <a:moveTo>
                    <a:pt x="0" y="27269"/>
                  </a:moveTo>
                  <a:cubicBezTo>
                    <a:pt x="254" y="16284"/>
                    <a:pt x="-889" y="7076"/>
                    <a:pt x="6350" y="2060"/>
                  </a:cubicBezTo>
                  <a:cubicBezTo>
                    <a:pt x="14541" y="-3592"/>
                    <a:pt x="20510" y="3647"/>
                    <a:pt x="26289" y="8664"/>
                  </a:cubicBezTo>
                  <a:cubicBezTo>
                    <a:pt x="68771" y="45811"/>
                    <a:pt x="69977" y="101819"/>
                    <a:pt x="78867" y="152428"/>
                  </a:cubicBezTo>
                  <a:cubicBezTo>
                    <a:pt x="82423" y="172685"/>
                    <a:pt x="64135" y="160874"/>
                    <a:pt x="55753" y="153952"/>
                  </a:cubicBezTo>
                  <a:cubicBezTo>
                    <a:pt x="16192" y="121250"/>
                    <a:pt x="6540" y="73561"/>
                    <a:pt x="0" y="2726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4" name="Полилиния: фигура 183">
              <a:extLst>
                <a:ext uri="{FF2B5EF4-FFF2-40B4-BE49-F238E27FC236}">
                  <a16:creationId xmlns="" xmlns:a16="http://schemas.microsoft.com/office/drawing/2014/main" id="{15638D7D-6072-4F36-A264-0B7DC80976A7}"/>
                </a:ext>
              </a:extLst>
            </p:cNvPr>
            <p:cNvSpPr/>
            <p:nvPr/>
          </p:nvSpPr>
          <p:spPr>
            <a:xfrm>
              <a:off x="4892294" y="2568814"/>
              <a:ext cx="167576" cy="100400"/>
            </a:xfrm>
            <a:custGeom>
              <a:avLst/>
              <a:gdLst>
                <a:gd name="connsiteX0" fmla="*/ 167577 w 167576"/>
                <a:gd name="connsiteY0" fmla="*/ 10314 h 100400"/>
                <a:gd name="connsiteX1" fmla="*/ 123127 w 167576"/>
                <a:gd name="connsiteY1" fmla="*/ 26887 h 100400"/>
                <a:gd name="connsiteX2" fmla="*/ 83884 w 167576"/>
                <a:gd name="connsiteY2" fmla="*/ 51081 h 100400"/>
                <a:gd name="connsiteX3" fmla="*/ 7557 w 167576"/>
                <a:gd name="connsiteY3" fmla="*/ 100294 h 100400"/>
                <a:gd name="connsiteX4" fmla="*/ 0 w 167576"/>
                <a:gd name="connsiteY4" fmla="*/ 83911 h 100400"/>
                <a:gd name="connsiteX5" fmla="*/ 72644 w 167576"/>
                <a:gd name="connsiteY5" fmla="*/ 13235 h 100400"/>
                <a:gd name="connsiteX6" fmla="*/ 116777 w 167576"/>
                <a:gd name="connsiteY6" fmla="*/ 7837 h 100400"/>
                <a:gd name="connsiteX7" fmla="*/ 167577 w 167576"/>
                <a:gd name="connsiteY7" fmla="*/ 10314 h 1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76" h="100400">
                  <a:moveTo>
                    <a:pt x="167577" y="10314"/>
                  </a:moveTo>
                  <a:cubicBezTo>
                    <a:pt x="154940" y="22696"/>
                    <a:pt x="139509" y="25935"/>
                    <a:pt x="123127" y="26887"/>
                  </a:cubicBezTo>
                  <a:cubicBezTo>
                    <a:pt x="106363" y="27840"/>
                    <a:pt x="91249" y="32349"/>
                    <a:pt x="83884" y="51081"/>
                  </a:cubicBezTo>
                  <a:cubicBezTo>
                    <a:pt x="66294" y="81498"/>
                    <a:pt x="43180" y="102072"/>
                    <a:pt x="7557" y="100294"/>
                  </a:cubicBezTo>
                  <a:cubicBezTo>
                    <a:pt x="5016" y="94833"/>
                    <a:pt x="2477" y="89372"/>
                    <a:pt x="0" y="83911"/>
                  </a:cubicBezTo>
                  <a:cubicBezTo>
                    <a:pt x="19367" y="54637"/>
                    <a:pt x="47498" y="35651"/>
                    <a:pt x="72644" y="13235"/>
                  </a:cubicBezTo>
                  <a:cubicBezTo>
                    <a:pt x="85789" y="1487"/>
                    <a:pt x="100013" y="-6831"/>
                    <a:pt x="116777" y="7837"/>
                  </a:cubicBezTo>
                  <a:cubicBezTo>
                    <a:pt x="132905" y="21998"/>
                    <a:pt x="151066" y="-1243"/>
                    <a:pt x="167577" y="1031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5" name="Полилиния: фигура 184">
              <a:extLst>
                <a:ext uri="{FF2B5EF4-FFF2-40B4-BE49-F238E27FC236}">
                  <a16:creationId xmlns="" xmlns:a16="http://schemas.microsoft.com/office/drawing/2014/main" id="{576F0FC6-7401-4D69-9FDE-FCCFD32A98FE}"/>
                </a:ext>
              </a:extLst>
            </p:cNvPr>
            <p:cNvSpPr/>
            <p:nvPr/>
          </p:nvSpPr>
          <p:spPr>
            <a:xfrm>
              <a:off x="4160617" y="1749785"/>
              <a:ext cx="84805" cy="70988"/>
            </a:xfrm>
            <a:custGeom>
              <a:avLst/>
              <a:gdLst>
                <a:gd name="connsiteX0" fmla="*/ 7776 w 84805"/>
                <a:gd name="connsiteY0" fmla="*/ 43653 h 70988"/>
                <a:gd name="connsiteX1" fmla="*/ 6887 w 84805"/>
                <a:gd name="connsiteY1" fmla="*/ 11395 h 70988"/>
                <a:gd name="connsiteX2" fmla="*/ 49623 w 84805"/>
                <a:gd name="connsiteY2" fmla="*/ 3521 h 70988"/>
                <a:gd name="connsiteX3" fmla="*/ 83976 w 84805"/>
                <a:gd name="connsiteY3" fmla="*/ 19142 h 70988"/>
                <a:gd name="connsiteX4" fmla="*/ 84294 w 84805"/>
                <a:gd name="connsiteY4" fmla="*/ 43145 h 70988"/>
                <a:gd name="connsiteX5" fmla="*/ 56290 w 84805"/>
                <a:gd name="connsiteY5" fmla="*/ 62577 h 70988"/>
                <a:gd name="connsiteX6" fmla="*/ 7776 w 84805"/>
                <a:gd name="connsiteY6" fmla="*/ 43717 h 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5" h="70988">
                  <a:moveTo>
                    <a:pt x="7776" y="43653"/>
                  </a:moveTo>
                  <a:cubicBezTo>
                    <a:pt x="2315" y="32985"/>
                    <a:pt x="-6130" y="21555"/>
                    <a:pt x="6887" y="11395"/>
                  </a:cubicBezTo>
                  <a:cubicBezTo>
                    <a:pt x="19460" y="1489"/>
                    <a:pt x="34510" y="-4035"/>
                    <a:pt x="49623" y="3521"/>
                  </a:cubicBezTo>
                  <a:cubicBezTo>
                    <a:pt x="60926" y="9173"/>
                    <a:pt x="70578" y="18825"/>
                    <a:pt x="83976" y="19142"/>
                  </a:cubicBezTo>
                  <a:cubicBezTo>
                    <a:pt x="84040" y="27143"/>
                    <a:pt x="83532" y="35208"/>
                    <a:pt x="84294" y="43145"/>
                  </a:cubicBezTo>
                  <a:cubicBezTo>
                    <a:pt x="86834" y="69752"/>
                    <a:pt x="80293" y="79531"/>
                    <a:pt x="56290" y="62577"/>
                  </a:cubicBezTo>
                  <a:cubicBezTo>
                    <a:pt x="41685" y="52226"/>
                    <a:pt x="25683" y="44860"/>
                    <a:pt x="7776" y="4371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6" name="Полилиния: фигура 185">
              <a:extLst>
                <a:ext uri="{FF2B5EF4-FFF2-40B4-BE49-F238E27FC236}">
                  <a16:creationId xmlns="" xmlns:a16="http://schemas.microsoft.com/office/drawing/2014/main" id="{62AA57EE-D937-41E9-943E-D91908FCE886}"/>
                </a:ext>
              </a:extLst>
            </p:cNvPr>
            <p:cNvSpPr/>
            <p:nvPr/>
          </p:nvSpPr>
          <p:spPr>
            <a:xfrm>
              <a:off x="2888080" y="4546705"/>
              <a:ext cx="1168978" cy="1394298"/>
            </a:xfrm>
            <a:custGeom>
              <a:avLst/>
              <a:gdLst>
                <a:gd name="connsiteX0" fmla="*/ 785775 w 1168978"/>
                <a:gd name="connsiteY0" fmla="*/ 1174482 h 1394298"/>
                <a:gd name="connsiteX1" fmla="*/ 755295 w 1168978"/>
                <a:gd name="connsiteY1" fmla="*/ 1125396 h 1394298"/>
                <a:gd name="connsiteX2" fmla="*/ 661506 w 1168978"/>
                <a:gd name="connsiteY2" fmla="*/ 1022653 h 1394298"/>
                <a:gd name="connsiteX3" fmla="*/ 641694 w 1168978"/>
                <a:gd name="connsiteY3" fmla="*/ 984680 h 1394298"/>
                <a:gd name="connsiteX4" fmla="*/ 611849 w 1168978"/>
                <a:gd name="connsiteY4" fmla="*/ 879777 h 1394298"/>
                <a:gd name="connsiteX5" fmla="*/ 602514 w 1168978"/>
                <a:gd name="connsiteY5" fmla="*/ 690736 h 1394298"/>
                <a:gd name="connsiteX6" fmla="*/ 573685 w 1168978"/>
                <a:gd name="connsiteY6" fmla="*/ 624823 h 1394298"/>
                <a:gd name="connsiteX7" fmla="*/ 428080 w 1168978"/>
                <a:gd name="connsiteY7" fmla="*/ 530208 h 1394298"/>
                <a:gd name="connsiteX8" fmla="*/ 403124 w 1168978"/>
                <a:gd name="connsiteY8" fmla="*/ 530271 h 1394298"/>
                <a:gd name="connsiteX9" fmla="*/ 226531 w 1168978"/>
                <a:gd name="connsiteY9" fmla="*/ 525509 h 1394298"/>
                <a:gd name="connsiteX10" fmla="*/ 180366 w 1168978"/>
                <a:gd name="connsiteY10" fmla="*/ 507475 h 1394298"/>
                <a:gd name="connsiteX11" fmla="*/ 72289 w 1168978"/>
                <a:gd name="connsiteY11" fmla="*/ 453753 h 1394298"/>
                <a:gd name="connsiteX12" fmla="*/ 17870 w 1168978"/>
                <a:gd name="connsiteY12" fmla="*/ 425940 h 1394298"/>
                <a:gd name="connsiteX13" fmla="*/ 26 w 1168978"/>
                <a:gd name="connsiteY13" fmla="*/ 397428 h 1394298"/>
                <a:gd name="connsiteX14" fmla="*/ 22759 w 1168978"/>
                <a:gd name="connsiteY14" fmla="*/ 373616 h 1394298"/>
                <a:gd name="connsiteX15" fmla="*/ 85878 w 1168978"/>
                <a:gd name="connsiteY15" fmla="*/ 361678 h 1394298"/>
                <a:gd name="connsiteX16" fmla="*/ 96610 w 1168978"/>
                <a:gd name="connsiteY16" fmla="*/ 364218 h 1394298"/>
                <a:gd name="connsiteX17" fmla="*/ 226975 w 1168978"/>
                <a:gd name="connsiteY17" fmla="*/ 379648 h 1394298"/>
                <a:gd name="connsiteX18" fmla="*/ 270790 w 1168978"/>
                <a:gd name="connsiteY18" fmla="*/ 368917 h 1394298"/>
                <a:gd name="connsiteX19" fmla="*/ 334036 w 1168978"/>
                <a:gd name="connsiteY19" fmla="*/ 362567 h 1394298"/>
                <a:gd name="connsiteX20" fmla="*/ 358547 w 1168978"/>
                <a:gd name="connsiteY20" fmla="*/ 350058 h 1394298"/>
                <a:gd name="connsiteX21" fmla="*/ 284760 w 1168978"/>
                <a:gd name="connsiteY21" fmla="*/ 334246 h 1394298"/>
                <a:gd name="connsiteX22" fmla="*/ 68924 w 1168978"/>
                <a:gd name="connsiteY22" fmla="*/ 315005 h 1394298"/>
                <a:gd name="connsiteX23" fmla="*/ 56351 w 1168978"/>
                <a:gd name="connsiteY23" fmla="*/ 306433 h 1394298"/>
                <a:gd name="connsiteX24" fmla="*/ 88418 w 1168978"/>
                <a:gd name="connsiteY24" fmla="*/ 263697 h 1394298"/>
                <a:gd name="connsiteX25" fmla="*/ 104357 w 1168978"/>
                <a:gd name="connsiteY25" fmla="*/ 229724 h 1394298"/>
                <a:gd name="connsiteX26" fmla="*/ 58192 w 1168978"/>
                <a:gd name="connsiteY26" fmla="*/ 170161 h 1394298"/>
                <a:gd name="connsiteX27" fmla="*/ 36920 w 1168978"/>
                <a:gd name="connsiteY27" fmla="*/ 84817 h 1394298"/>
                <a:gd name="connsiteX28" fmla="*/ 49493 w 1168978"/>
                <a:gd name="connsiteY28" fmla="*/ 65132 h 1394298"/>
                <a:gd name="connsiteX29" fmla="*/ 209322 w 1168978"/>
                <a:gd name="connsiteY29" fmla="*/ 8426 h 1394298"/>
                <a:gd name="connsiteX30" fmla="*/ 303620 w 1168978"/>
                <a:gd name="connsiteY30" fmla="*/ 361 h 1394298"/>
                <a:gd name="connsiteX31" fmla="*/ 369787 w 1168978"/>
                <a:gd name="connsiteY31" fmla="*/ 65894 h 1394298"/>
                <a:gd name="connsiteX32" fmla="*/ 398044 w 1168978"/>
                <a:gd name="connsiteY32" fmla="*/ 141332 h 1394298"/>
                <a:gd name="connsiteX33" fmla="*/ 412776 w 1168978"/>
                <a:gd name="connsiteY33" fmla="*/ 151746 h 1394298"/>
                <a:gd name="connsiteX34" fmla="*/ 420333 w 1168978"/>
                <a:gd name="connsiteY34" fmla="*/ 135109 h 1394298"/>
                <a:gd name="connsiteX35" fmla="*/ 419761 w 1168978"/>
                <a:gd name="connsiteY35" fmla="*/ 126981 h 1394298"/>
                <a:gd name="connsiteX36" fmla="*/ 479578 w 1168978"/>
                <a:gd name="connsiteY36" fmla="*/ 63862 h 1394298"/>
                <a:gd name="connsiteX37" fmla="*/ 654521 w 1168978"/>
                <a:gd name="connsiteY37" fmla="*/ 249155 h 1394298"/>
                <a:gd name="connsiteX38" fmla="*/ 781521 w 1168978"/>
                <a:gd name="connsiteY38" fmla="*/ 308147 h 1394298"/>
                <a:gd name="connsiteX39" fmla="*/ 910616 w 1168978"/>
                <a:gd name="connsiteY39" fmla="*/ 388284 h 1394298"/>
                <a:gd name="connsiteX40" fmla="*/ 1033870 w 1168978"/>
                <a:gd name="connsiteY40" fmla="*/ 525255 h 1394298"/>
                <a:gd name="connsiteX41" fmla="*/ 1064032 w 1168978"/>
                <a:gd name="connsiteY41" fmla="*/ 567229 h 1394298"/>
                <a:gd name="connsiteX42" fmla="*/ 1024027 w 1168978"/>
                <a:gd name="connsiteY42" fmla="*/ 591740 h 1394298"/>
                <a:gd name="connsiteX43" fmla="*/ 881406 w 1168978"/>
                <a:gd name="connsiteY43" fmla="*/ 603424 h 1394298"/>
                <a:gd name="connsiteX44" fmla="*/ 846100 w 1168978"/>
                <a:gd name="connsiteY44" fmla="*/ 567736 h 1394298"/>
                <a:gd name="connsiteX45" fmla="*/ 720751 w 1168978"/>
                <a:gd name="connsiteY45" fmla="*/ 513380 h 1394298"/>
                <a:gd name="connsiteX46" fmla="*/ 665379 w 1168978"/>
                <a:gd name="connsiteY46" fmla="*/ 523540 h 1394298"/>
                <a:gd name="connsiteX47" fmla="*/ 609118 w 1168978"/>
                <a:gd name="connsiteY47" fmla="*/ 536875 h 1394298"/>
                <a:gd name="connsiteX48" fmla="*/ 664744 w 1168978"/>
                <a:gd name="connsiteY48" fmla="*/ 556751 h 1394298"/>
                <a:gd name="connsiteX49" fmla="*/ 714211 w 1168978"/>
                <a:gd name="connsiteY49" fmla="*/ 558719 h 1394298"/>
                <a:gd name="connsiteX50" fmla="*/ 740436 w 1168978"/>
                <a:gd name="connsiteY50" fmla="*/ 587104 h 1394298"/>
                <a:gd name="connsiteX51" fmla="*/ 714782 w 1168978"/>
                <a:gd name="connsiteY51" fmla="*/ 612060 h 1394298"/>
                <a:gd name="connsiteX52" fmla="*/ 656870 w 1168978"/>
                <a:gd name="connsiteY52" fmla="*/ 620823 h 1394298"/>
                <a:gd name="connsiteX53" fmla="*/ 690081 w 1168978"/>
                <a:gd name="connsiteY53" fmla="*/ 663050 h 1394298"/>
                <a:gd name="connsiteX54" fmla="*/ 718910 w 1168978"/>
                <a:gd name="connsiteY54" fmla="*/ 765286 h 1394298"/>
                <a:gd name="connsiteX55" fmla="*/ 758597 w 1168978"/>
                <a:gd name="connsiteY55" fmla="*/ 811705 h 1394298"/>
                <a:gd name="connsiteX56" fmla="*/ 891884 w 1168978"/>
                <a:gd name="connsiteY56" fmla="*/ 1042147 h 1394298"/>
                <a:gd name="connsiteX57" fmla="*/ 847243 w 1168978"/>
                <a:gd name="connsiteY57" fmla="*/ 912035 h 1394298"/>
                <a:gd name="connsiteX58" fmla="*/ 836893 w 1168978"/>
                <a:gd name="connsiteY58" fmla="*/ 793671 h 1394298"/>
                <a:gd name="connsiteX59" fmla="*/ 824574 w 1168978"/>
                <a:gd name="connsiteY59" fmla="*/ 763635 h 1394298"/>
                <a:gd name="connsiteX60" fmla="*/ 824129 w 1168978"/>
                <a:gd name="connsiteY60" fmla="*/ 693848 h 1394298"/>
                <a:gd name="connsiteX61" fmla="*/ 883438 w 1168978"/>
                <a:gd name="connsiteY61" fmla="*/ 696642 h 1394298"/>
                <a:gd name="connsiteX62" fmla="*/ 973354 w 1168978"/>
                <a:gd name="connsiteY62" fmla="*/ 776208 h 1394298"/>
                <a:gd name="connsiteX63" fmla="*/ 1002183 w 1168978"/>
                <a:gd name="connsiteY63" fmla="*/ 882317 h 1394298"/>
                <a:gd name="connsiteX64" fmla="*/ 1010184 w 1168978"/>
                <a:gd name="connsiteY64" fmla="*/ 946643 h 1394298"/>
                <a:gd name="connsiteX65" fmla="*/ 1079844 w 1168978"/>
                <a:gd name="connsiteY65" fmla="*/ 1011985 h 1394298"/>
                <a:gd name="connsiteX66" fmla="*/ 1107911 w 1168978"/>
                <a:gd name="connsiteY66" fmla="*/ 1050529 h 1394298"/>
                <a:gd name="connsiteX67" fmla="*/ 1068096 w 1168978"/>
                <a:gd name="connsiteY67" fmla="*/ 1073770 h 1394298"/>
                <a:gd name="connsiteX68" fmla="*/ 1042760 w 1168978"/>
                <a:gd name="connsiteY68" fmla="*/ 1070088 h 1394298"/>
                <a:gd name="connsiteX69" fmla="*/ 1036029 w 1168978"/>
                <a:gd name="connsiteY69" fmla="*/ 1105901 h 1394298"/>
                <a:gd name="connsiteX70" fmla="*/ 1044411 w 1168978"/>
                <a:gd name="connsiteY70" fmla="*/ 1113331 h 1394298"/>
                <a:gd name="connsiteX71" fmla="*/ 1049046 w 1168978"/>
                <a:gd name="connsiteY71" fmla="*/ 1169402 h 1394298"/>
                <a:gd name="connsiteX72" fmla="*/ 1105434 w 1168978"/>
                <a:gd name="connsiteY72" fmla="*/ 1246491 h 1394298"/>
                <a:gd name="connsiteX73" fmla="*/ 1142518 w 1168978"/>
                <a:gd name="connsiteY73" fmla="*/ 1285163 h 1394298"/>
                <a:gd name="connsiteX74" fmla="*/ 1167728 w 1168978"/>
                <a:gd name="connsiteY74" fmla="*/ 1352029 h 1394298"/>
                <a:gd name="connsiteX75" fmla="*/ 1151091 w 1168978"/>
                <a:gd name="connsiteY75" fmla="*/ 1385239 h 1394298"/>
                <a:gd name="connsiteX76" fmla="*/ 1082765 w 1168978"/>
                <a:gd name="connsiteY76" fmla="*/ 1382064 h 1394298"/>
                <a:gd name="connsiteX77" fmla="*/ 1068477 w 1168978"/>
                <a:gd name="connsiteY77" fmla="*/ 1363141 h 1394298"/>
                <a:gd name="connsiteX78" fmla="*/ 986816 w 1168978"/>
                <a:gd name="connsiteY78" fmla="*/ 1334503 h 1394298"/>
                <a:gd name="connsiteX79" fmla="*/ 931889 w 1168978"/>
                <a:gd name="connsiteY79" fmla="*/ 1320787 h 1394298"/>
                <a:gd name="connsiteX80" fmla="*/ 915379 w 1168978"/>
                <a:gd name="connsiteY80" fmla="*/ 1364983 h 1394298"/>
                <a:gd name="connsiteX81" fmla="*/ 845148 w 1168978"/>
                <a:gd name="connsiteY81" fmla="*/ 1357490 h 1394298"/>
                <a:gd name="connsiteX82" fmla="*/ 758089 w 1168978"/>
                <a:gd name="connsiteY82" fmla="*/ 1312976 h 1394298"/>
                <a:gd name="connsiteX83" fmla="*/ 729260 w 1168978"/>
                <a:gd name="connsiteY83" fmla="*/ 1271383 h 1394298"/>
                <a:gd name="connsiteX84" fmla="*/ 725006 w 1168978"/>
                <a:gd name="connsiteY84" fmla="*/ 1231823 h 1394298"/>
                <a:gd name="connsiteX85" fmla="*/ 730340 w 1168978"/>
                <a:gd name="connsiteY85" fmla="*/ 1190928 h 1394298"/>
                <a:gd name="connsiteX86" fmla="*/ 760947 w 1168978"/>
                <a:gd name="connsiteY86" fmla="*/ 1217344 h 1394298"/>
                <a:gd name="connsiteX87" fmla="*/ 799682 w 1168978"/>
                <a:gd name="connsiteY87" fmla="*/ 1228394 h 1394298"/>
                <a:gd name="connsiteX88" fmla="*/ 855943 w 1168978"/>
                <a:gd name="connsiteY88" fmla="*/ 1219567 h 1394298"/>
                <a:gd name="connsiteX89" fmla="*/ 785902 w 1168978"/>
                <a:gd name="connsiteY89" fmla="*/ 1174482 h 139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68978" h="1394298">
                  <a:moveTo>
                    <a:pt x="785775" y="1174482"/>
                  </a:moveTo>
                  <a:cubicBezTo>
                    <a:pt x="771234" y="1161210"/>
                    <a:pt x="763677" y="1142986"/>
                    <a:pt x="755295" y="1125396"/>
                  </a:cubicBezTo>
                  <a:cubicBezTo>
                    <a:pt x="719926" y="1095614"/>
                    <a:pt x="702908" y="1046846"/>
                    <a:pt x="661506" y="1022653"/>
                  </a:cubicBezTo>
                  <a:cubicBezTo>
                    <a:pt x="650139" y="1016049"/>
                    <a:pt x="644869" y="999538"/>
                    <a:pt x="641694" y="984680"/>
                  </a:cubicBezTo>
                  <a:cubicBezTo>
                    <a:pt x="624612" y="952040"/>
                    <a:pt x="618389" y="915845"/>
                    <a:pt x="611849" y="879777"/>
                  </a:cubicBezTo>
                  <a:cubicBezTo>
                    <a:pt x="611468" y="816721"/>
                    <a:pt x="589179" y="755126"/>
                    <a:pt x="602514" y="690736"/>
                  </a:cubicBezTo>
                  <a:cubicBezTo>
                    <a:pt x="608229" y="663241"/>
                    <a:pt x="595720" y="638286"/>
                    <a:pt x="573685" y="624823"/>
                  </a:cubicBezTo>
                  <a:cubicBezTo>
                    <a:pt x="524346" y="594660"/>
                    <a:pt x="475070" y="564498"/>
                    <a:pt x="428080" y="530208"/>
                  </a:cubicBezTo>
                  <a:cubicBezTo>
                    <a:pt x="419888" y="524239"/>
                    <a:pt x="411506" y="524937"/>
                    <a:pt x="403124" y="530271"/>
                  </a:cubicBezTo>
                  <a:cubicBezTo>
                    <a:pt x="343371" y="568244"/>
                    <a:pt x="284697" y="550718"/>
                    <a:pt x="226531" y="525509"/>
                  </a:cubicBezTo>
                  <a:cubicBezTo>
                    <a:pt x="211291" y="518905"/>
                    <a:pt x="196686" y="509697"/>
                    <a:pt x="180366" y="507475"/>
                  </a:cubicBezTo>
                  <a:cubicBezTo>
                    <a:pt x="138901" y="501696"/>
                    <a:pt x="102642" y="485250"/>
                    <a:pt x="72289" y="453753"/>
                  </a:cubicBezTo>
                  <a:cubicBezTo>
                    <a:pt x="57367" y="438196"/>
                    <a:pt x="34507" y="439339"/>
                    <a:pt x="17870" y="425940"/>
                  </a:cubicBezTo>
                  <a:cubicBezTo>
                    <a:pt x="8281" y="418193"/>
                    <a:pt x="-545" y="411653"/>
                    <a:pt x="26" y="397428"/>
                  </a:cubicBezTo>
                  <a:cubicBezTo>
                    <a:pt x="598" y="381808"/>
                    <a:pt x="12345" y="378315"/>
                    <a:pt x="22759" y="373616"/>
                  </a:cubicBezTo>
                  <a:cubicBezTo>
                    <a:pt x="42889" y="364409"/>
                    <a:pt x="64161" y="361678"/>
                    <a:pt x="85878" y="361678"/>
                  </a:cubicBezTo>
                  <a:cubicBezTo>
                    <a:pt x="89498" y="362377"/>
                    <a:pt x="93117" y="363265"/>
                    <a:pt x="96610" y="364218"/>
                  </a:cubicBezTo>
                  <a:cubicBezTo>
                    <a:pt x="140234" y="367520"/>
                    <a:pt x="183287" y="376537"/>
                    <a:pt x="226975" y="379648"/>
                  </a:cubicBezTo>
                  <a:cubicBezTo>
                    <a:pt x="243358" y="380855"/>
                    <a:pt x="257074" y="374822"/>
                    <a:pt x="270790" y="368917"/>
                  </a:cubicBezTo>
                  <a:cubicBezTo>
                    <a:pt x="291555" y="359964"/>
                    <a:pt x="310414" y="346121"/>
                    <a:pt x="334036" y="362567"/>
                  </a:cubicBezTo>
                  <a:cubicBezTo>
                    <a:pt x="344895" y="370123"/>
                    <a:pt x="351245" y="355646"/>
                    <a:pt x="358547" y="350058"/>
                  </a:cubicBezTo>
                  <a:cubicBezTo>
                    <a:pt x="337592" y="323832"/>
                    <a:pt x="309271" y="334690"/>
                    <a:pt x="284760" y="334246"/>
                  </a:cubicBezTo>
                  <a:cubicBezTo>
                    <a:pt x="212307" y="332976"/>
                    <a:pt x="140933" y="319704"/>
                    <a:pt x="68924" y="315005"/>
                  </a:cubicBezTo>
                  <a:cubicBezTo>
                    <a:pt x="63780" y="314688"/>
                    <a:pt x="59780" y="310687"/>
                    <a:pt x="56351" y="306433"/>
                  </a:cubicBezTo>
                  <a:cubicBezTo>
                    <a:pt x="44857" y="273095"/>
                    <a:pt x="63971" y="264396"/>
                    <a:pt x="88418" y="263697"/>
                  </a:cubicBezTo>
                  <a:cubicBezTo>
                    <a:pt x="115914" y="262871"/>
                    <a:pt x="118454" y="252965"/>
                    <a:pt x="104357" y="229724"/>
                  </a:cubicBezTo>
                  <a:cubicBezTo>
                    <a:pt x="91022" y="207753"/>
                    <a:pt x="73242" y="190291"/>
                    <a:pt x="58192" y="170161"/>
                  </a:cubicBezTo>
                  <a:cubicBezTo>
                    <a:pt x="39777" y="145396"/>
                    <a:pt x="22632" y="119488"/>
                    <a:pt x="36920" y="84817"/>
                  </a:cubicBezTo>
                  <a:cubicBezTo>
                    <a:pt x="40031" y="77324"/>
                    <a:pt x="42063" y="68433"/>
                    <a:pt x="49493" y="65132"/>
                  </a:cubicBezTo>
                  <a:cubicBezTo>
                    <a:pt x="101436" y="42017"/>
                    <a:pt x="148553" y="5060"/>
                    <a:pt x="209322" y="8426"/>
                  </a:cubicBezTo>
                  <a:cubicBezTo>
                    <a:pt x="240628" y="10140"/>
                    <a:pt x="271552" y="-2242"/>
                    <a:pt x="303620" y="361"/>
                  </a:cubicBezTo>
                  <a:cubicBezTo>
                    <a:pt x="349975" y="4108"/>
                    <a:pt x="361786" y="16744"/>
                    <a:pt x="369787" y="65894"/>
                  </a:cubicBezTo>
                  <a:cubicBezTo>
                    <a:pt x="374105" y="92437"/>
                    <a:pt x="387567" y="116630"/>
                    <a:pt x="398044" y="141332"/>
                  </a:cubicBezTo>
                  <a:cubicBezTo>
                    <a:pt x="400648" y="147428"/>
                    <a:pt x="405601" y="153460"/>
                    <a:pt x="412776" y="151746"/>
                  </a:cubicBezTo>
                  <a:cubicBezTo>
                    <a:pt x="420587" y="149904"/>
                    <a:pt x="420269" y="141967"/>
                    <a:pt x="420333" y="135109"/>
                  </a:cubicBezTo>
                  <a:cubicBezTo>
                    <a:pt x="420333" y="132378"/>
                    <a:pt x="419698" y="129648"/>
                    <a:pt x="419761" y="126981"/>
                  </a:cubicBezTo>
                  <a:cubicBezTo>
                    <a:pt x="420650" y="71926"/>
                    <a:pt x="426492" y="65767"/>
                    <a:pt x="479578" y="63862"/>
                  </a:cubicBezTo>
                  <a:cubicBezTo>
                    <a:pt x="540983" y="122155"/>
                    <a:pt x="604165" y="177464"/>
                    <a:pt x="654521" y="249155"/>
                  </a:cubicBezTo>
                  <a:cubicBezTo>
                    <a:pt x="682842" y="289542"/>
                    <a:pt x="729133" y="312973"/>
                    <a:pt x="781521" y="308147"/>
                  </a:cubicBezTo>
                  <a:cubicBezTo>
                    <a:pt x="812572" y="305290"/>
                    <a:pt x="898043" y="358947"/>
                    <a:pt x="910616" y="388284"/>
                  </a:cubicBezTo>
                  <a:cubicBezTo>
                    <a:pt x="936905" y="449372"/>
                    <a:pt x="973100" y="499728"/>
                    <a:pt x="1033870" y="525255"/>
                  </a:cubicBezTo>
                  <a:cubicBezTo>
                    <a:pt x="1050888" y="532430"/>
                    <a:pt x="1065747" y="545511"/>
                    <a:pt x="1064032" y="567229"/>
                  </a:cubicBezTo>
                  <a:cubicBezTo>
                    <a:pt x="1062000" y="593454"/>
                    <a:pt x="1039267" y="586914"/>
                    <a:pt x="1024027" y="591740"/>
                  </a:cubicBezTo>
                  <a:cubicBezTo>
                    <a:pt x="978561" y="624315"/>
                    <a:pt x="929222" y="604694"/>
                    <a:pt x="881406" y="603424"/>
                  </a:cubicBezTo>
                  <a:cubicBezTo>
                    <a:pt x="861404" y="602916"/>
                    <a:pt x="848386" y="590152"/>
                    <a:pt x="846100" y="567736"/>
                  </a:cubicBezTo>
                  <a:cubicBezTo>
                    <a:pt x="838734" y="496235"/>
                    <a:pt x="766027" y="481376"/>
                    <a:pt x="720751" y="513380"/>
                  </a:cubicBezTo>
                  <a:cubicBezTo>
                    <a:pt x="703479" y="525509"/>
                    <a:pt x="684239" y="522969"/>
                    <a:pt x="665379" y="523540"/>
                  </a:cubicBezTo>
                  <a:cubicBezTo>
                    <a:pt x="633502" y="524493"/>
                    <a:pt x="633502" y="524239"/>
                    <a:pt x="609118" y="536875"/>
                  </a:cubicBezTo>
                  <a:cubicBezTo>
                    <a:pt x="624993" y="555544"/>
                    <a:pt x="644996" y="555862"/>
                    <a:pt x="664744" y="556751"/>
                  </a:cubicBezTo>
                  <a:cubicBezTo>
                    <a:pt x="681254" y="557449"/>
                    <a:pt x="697764" y="556306"/>
                    <a:pt x="714211" y="558719"/>
                  </a:cubicBezTo>
                  <a:cubicBezTo>
                    <a:pt x="729705" y="561005"/>
                    <a:pt x="741325" y="568181"/>
                    <a:pt x="740436" y="587104"/>
                  </a:cubicBezTo>
                  <a:cubicBezTo>
                    <a:pt x="739674" y="603678"/>
                    <a:pt x="728498" y="609329"/>
                    <a:pt x="714782" y="612060"/>
                  </a:cubicBezTo>
                  <a:cubicBezTo>
                    <a:pt x="696367" y="615743"/>
                    <a:pt x="676682" y="609520"/>
                    <a:pt x="656870" y="620823"/>
                  </a:cubicBezTo>
                  <a:cubicBezTo>
                    <a:pt x="661442" y="641143"/>
                    <a:pt x="677889" y="650731"/>
                    <a:pt x="690081" y="663050"/>
                  </a:cubicBezTo>
                  <a:cubicBezTo>
                    <a:pt x="718338" y="691562"/>
                    <a:pt x="731356" y="722487"/>
                    <a:pt x="718910" y="765286"/>
                  </a:cubicBezTo>
                  <a:cubicBezTo>
                    <a:pt x="708877" y="799767"/>
                    <a:pt x="736309" y="805037"/>
                    <a:pt x="758597" y="811705"/>
                  </a:cubicBezTo>
                  <a:cubicBezTo>
                    <a:pt x="824129" y="871458"/>
                    <a:pt x="847243" y="959406"/>
                    <a:pt x="891884" y="1042147"/>
                  </a:cubicBezTo>
                  <a:cubicBezTo>
                    <a:pt x="864452" y="998268"/>
                    <a:pt x="868071" y="950580"/>
                    <a:pt x="847243" y="912035"/>
                  </a:cubicBezTo>
                  <a:cubicBezTo>
                    <a:pt x="855181" y="871458"/>
                    <a:pt x="838734" y="833295"/>
                    <a:pt x="836893" y="793671"/>
                  </a:cubicBezTo>
                  <a:cubicBezTo>
                    <a:pt x="836385" y="782113"/>
                    <a:pt x="831241" y="771763"/>
                    <a:pt x="824574" y="763635"/>
                  </a:cubicBezTo>
                  <a:cubicBezTo>
                    <a:pt x="805016" y="740013"/>
                    <a:pt x="802158" y="718232"/>
                    <a:pt x="824129" y="693848"/>
                  </a:cubicBezTo>
                  <a:cubicBezTo>
                    <a:pt x="845846" y="669845"/>
                    <a:pt x="864515" y="679116"/>
                    <a:pt x="883438" y="696642"/>
                  </a:cubicBezTo>
                  <a:cubicBezTo>
                    <a:pt x="912902" y="723820"/>
                    <a:pt x="941350" y="751697"/>
                    <a:pt x="973354" y="776208"/>
                  </a:cubicBezTo>
                  <a:cubicBezTo>
                    <a:pt x="1003898" y="799640"/>
                    <a:pt x="997865" y="845169"/>
                    <a:pt x="1002183" y="882317"/>
                  </a:cubicBezTo>
                  <a:cubicBezTo>
                    <a:pt x="1004660" y="903780"/>
                    <a:pt x="1004533" y="925370"/>
                    <a:pt x="1010184" y="946643"/>
                  </a:cubicBezTo>
                  <a:cubicBezTo>
                    <a:pt x="1020408" y="985124"/>
                    <a:pt x="1036092" y="1013636"/>
                    <a:pt x="1079844" y="1011985"/>
                  </a:cubicBezTo>
                  <a:cubicBezTo>
                    <a:pt x="1101561" y="1011159"/>
                    <a:pt x="1111975" y="1028368"/>
                    <a:pt x="1107911" y="1050529"/>
                  </a:cubicBezTo>
                  <a:cubicBezTo>
                    <a:pt x="1103783" y="1073008"/>
                    <a:pt x="1088480" y="1080756"/>
                    <a:pt x="1068096" y="1073770"/>
                  </a:cubicBezTo>
                  <a:cubicBezTo>
                    <a:pt x="1059651" y="1070913"/>
                    <a:pt x="1051332" y="1066150"/>
                    <a:pt x="1042760" y="1070088"/>
                  </a:cubicBezTo>
                  <a:cubicBezTo>
                    <a:pt x="1025234" y="1078215"/>
                    <a:pt x="1012153" y="1088375"/>
                    <a:pt x="1036029" y="1105901"/>
                  </a:cubicBezTo>
                  <a:cubicBezTo>
                    <a:pt x="1039331" y="1107743"/>
                    <a:pt x="1042061" y="1110283"/>
                    <a:pt x="1044411" y="1113331"/>
                  </a:cubicBezTo>
                  <a:cubicBezTo>
                    <a:pt x="1046633" y="1131937"/>
                    <a:pt x="1047522" y="1150669"/>
                    <a:pt x="1049046" y="1169402"/>
                  </a:cubicBezTo>
                  <a:cubicBezTo>
                    <a:pt x="1052221" y="1208899"/>
                    <a:pt x="1071017" y="1234598"/>
                    <a:pt x="1105434" y="1246491"/>
                  </a:cubicBezTo>
                  <a:cubicBezTo>
                    <a:pt x="1121627" y="1255127"/>
                    <a:pt x="1132041" y="1270177"/>
                    <a:pt x="1142518" y="1285163"/>
                  </a:cubicBezTo>
                  <a:cubicBezTo>
                    <a:pt x="1159917" y="1303388"/>
                    <a:pt x="1159981" y="1329550"/>
                    <a:pt x="1167728" y="1352029"/>
                  </a:cubicBezTo>
                  <a:cubicBezTo>
                    <a:pt x="1172300" y="1365427"/>
                    <a:pt x="1163791" y="1378953"/>
                    <a:pt x="1151091" y="1385239"/>
                  </a:cubicBezTo>
                  <a:cubicBezTo>
                    <a:pt x="1128104" y="1396670"/>
                    <a:pt x="1104799" y="1399019"/>
                    <a:pt x="1082765" y="1382064"/>
                  </a:cubicBezTo>
                  <a:cubicBezTo>
                    <a:pt x="1076542" y="1377302"/>
                    <a:pt x="1072605" y="1369872"/>
                    <a:pt x="1068477" y="1363141"/>
                  </a:cubicBezTo>
                  <a:cubicBezTo>
                    <a:pt x="1048221" y="1330185"/>
                    <a:pt x="1022186" y="1319834"/>
                    <a:pt x="986816" y="1334503"/>
                  </a:cubicBezTo>
                  <a:cubicBezTo>
                    <a:pt x="967957" y="1342313"/>
                    <a:pt x="947319" y="1347012"/>
                    <a:pt x="931889" y="1320787"/>
                  </a:cubicBezTo>
                  <a:cubicBezTo>
                    <a:pt x="937477" y="1341742"/>
                    <a:pt x="934111" y="1357045"/>
                    <a:pt x="915379" y="1364983"/>
                  </a:cubicBezTo>
                  <a:cubicBezTo>
                    <a:pt x="890677" y="1375524"/>
                    <a:pt x="863944" y="1382255"/>
                    <a:pt x="845148" y="1357490"/>
                  </a:cubicBezTo>
                  <a:cubicBezTo>
                    <a:pt x="821843" y="1326756"/>
                    <a:pt x="797396" y="1308658"/>
                    <a:pt x="758089" y="1312976"/>
                  </a:cubicBezTo>
                  <a:cubicBezTo>
                    <a:pt x="735864" y="1315453"/>
                    <a:pt x="734340" y="1288656"/>
                    <a:pt x="729260" y="1271383"/>
                  </a:cubicBezTo>
                  <a:cubicBezTo>
                    <a:pt x="725577" y="1258874"/>
                    <a:pt x="732626" y="1244332"/>
                    <a:pt x="725006" y="1231823"/>
                  </a:cubicBezTo>
                  <a:cubicBezTo>
                    <a:pt x="722021" y="1217091"/>
                    <a:pt x="712115" y="1197342"/>
                    <a:pt x="730340" y="1190928"/>
                  </a:cubicBezTo>
                  <a:cubicBezTo>
                    <a:pt x="743738" y="1186166"/>
                    <a:pt x="756121" y="1197977"/>
                    <a:pt x="760947" y="1217344"/>
                  </a:cubicBezTo>
                  <a:cubicBezTo>
                    <a:pt x="766662" y="1240205"/>
                    <a:pt x="782600" y="1249285"/>
                    <a:pt x="799682" y="1228394"/>
                  </a:cubicBezTo>
                  <a:cubicBezTo>
                    <a:pt x="815557" y="1208963"/>
                    <a:pt x="834353" y="1218488"/>
                    <a:pt x="855943" y="1219567"/>
                  </a:cubicBezTo>
                  <a:cubicBezTo>
                    <a:pt x="837782" y="1188896"/>
                    <a:pt x="795999" y="1210232"/>
                    <a:pt x="785902" y="117448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7" name="Полилиния: фигура 186">
              <a:extLst>
                <a:ext uri="{FF2B5EF4-FFF2-40B4-BE49-F238E27FC236}">
                  <a16:creationId xmlns="" xmlns:a16="http://schemas.microsoft.com/office/drawing/2014/main" id="{1227D33E-FDC4-4435-9324-AA8FA318A216}"/>
                </a:ext>
              </a:extLst>
            </p:cNvPr>
            <p:cNvSpPr/>
            <p:nvPr/>
          </p:nvSpPr>
          <p:spPr>
            <a:xfrm>
              <a:off x="2050041" y="4590948"/>
              <a:ext cx="1482397" cy="1050051"/>
            </a:xfrm>
            <a:custGeom>
              <a:avLst/>
              <a:gdLst>
                <a:gd name="connsiteX0" fmla="*/ 930458 w 1482397"/>
                <a:gd name="connsiteY0" fmla="*/ 336422 h 1050051"/>
                <a:gd name="connsiteX1" fmla="*/ 856862 w 1482397"/>
                <a:gd name="connsiteY1" fmla="*/ 348233 h 1050051"/>
                <a:gd name="connsiteX2" fmla="*/ 858576 w 1482397"/>
                <a:gd name="connsiteY2" fmla="*/ 358139 h 1050051"/>
                <a:gd name="connsiteX3" fmla="*/ 966399 w 1482397"/>
                <a:gd name="connsiteY3" fmla="*/ 426592 h 1050051"/>
                <a:gd name="connsiteX4" fmla="*/ 976559 w 1482397"/>
                <a:gd name="connsiteY4" fmla="*/ 431482 h 1050051"/>
                <a:gd name="connsiteX5" fmla="*/ 1114227 w 1482397"/>
                <a:gd name="connsiteY5" fmla="*/ 471042 h 1050051"/>
                <a:gd name="connsiteX6" fmla="*/ 1174679 w 1482397"/>
                <a:gd name="connsiteY6" fmla="*/ 486028 h 1050051"/>
                <a:gd name="connsiteX7" fmla="*/ 1239386 w 1482397"/>
                <a:gd name="connsiteY7" fmla="*/ 447484 h 1050051"/>
                <a:gd name="connsiteX8" fmla="*/ 1265421 w 1482397"/>
                <a:gd name="connsiteY8" fmla="*/ 444626 h 1050051"/>
                <a:gd name="connsiteX9" fmla="*/ 1408487 w 1482397"/>
                <a:gd name="connsiteY9" fmla="*/ 560768 h 1050051"/>
                <a:gd name="connsiteX10" fmla="*/ 1471923 w 1482397"/>
                <a:gd name="connsiteY10" fmla="*/ 654622 h 1050051"/>
                <a:gd name="connsiteX11" fmla="*/ 1457953 w 1482397"/>
                <a:gd name="connsiteY11" fmla="*/ 726631 h 1050051"/>
                <a:gd name="connsiteX12" fmla="*/ 1463731 w 1482397"/>
                <a:gd name="connsiteY12" fmla="*/ 827469 h 1050051"/>
                <a:gd name="connsiteX13" fmla="*/ 1454842 w 1482397"/>
                <a:gd name="connsiteY13" fmla="*/ 847536 h 1050051"/>
                <a:gd name="connsiteX14" fmla="*/ 1423028 w 1482397"/>
                <a:gd name="connsiteY14" fmla="*/ 809245 h 1050051"/>
                <a:gd name="connsiteX15" fmla="*/ 1319460 w 1482397"/>
                <a:gd name="connsiteY15" fmla="*/ 731584 h 1050051"/>
                <a:gd name="connsiteX16" fmla="*/ 1396866 w 1482397"/>
                <a:gd name="connsiteY16" fmla="*/ 801307 h 1050051"/>
                <a:gd name="connsiteX17" fmla="*/ 1436045 w 1482397"/>
                <a:gd name="connsiteY17" fmla="*/ 851282 h 1050051"/>
                <a:gd name="connsiteX18" fmla="*/ 1460366 w 1482397"/>
                <a:gd name="connsiteY18" fmla="*/ 909893 h 1050051"/>
                <a:gd name="connsiteX19" fmla="*/ 1448618 w 1482397"/>
                <a:gd name="connsiteY19" fmla="*/ 982982 h 1050051"/>
                <a:gd name="connsiteX20" fmla="*/ 1463795 w 1482397"/>
                <a:gd name="connsiteY20" fmla="*/ 1023939 h 1050051"/>
                <a:gd name="connsiteX21" fmla="*/ 1439475 w 1482397"/>
                <a:gd name="connsiteY21" fmla="*/ 1040767 h 1050051"/>
                <a:gd name="connsiteX22" fmla="*/ 1402962 w 1482397"/>
                <a:gd name="connsiteY22" fmla="*/ 1032830 h 1050051"/>
                <a:gd name="connsiteX23" fmla="*/ 1364544 w 1482397"/>
                <a:gd name="connsiteY23" fmla="*/ 1010985 h 1050051"/>
                <a:gd name="connsiteX24" fmla="*/ 1318380 w 1482397"/>
                <a:gd name="connsiteY24" fmla="*/ 849377 h 1050051"/>
                <a:gd name="connsiteX25" fmla="*/ 1298124 w 1482397"/>
                <a:gd name="connsiteY25" fmla="*/ 797434 h 1050051"/>
                <a:gd name="connsiteX26" fmla="*/ 1298695 w 1482397"/>
                <a:gd name="connsiteY26" fmla="*/ 803339 h 1050051"/>
                <a:gd name="connsiteX27" fmla="*/ 1250118 w 1482397"/>
                <a:gd name="connsiteY27" fmla="*/ 900241 h 1050051"/>
                <a:gd name="connsiteX28" fmla="*/ 1091748 w 1482397"/>
                <a:gd name="connsiteY28" fmla="*/ 932880 h 1050051"/>
                <a:gd name="connsiteX29" fmla="*/ 1061205 w 1482397"/>
                <a:gd name="connsiteY29" fmla="*/ 905003 h 1050051"/>
                <a:gd name="connsiteX30" fmla="*/ 1074095 w 1482397"/>
                <a:gd name="connsiteY30" fmla="*/ 845885 h 1050051"/>
                <a:gd name="connsiteX31" fmla="*/ 1101401 w 1482397"/>
                <a:gd name="connsiteY31" fmla="*/ 689293 h 1050051"/>
                <a:gd name="connsiteX32" fmla="*/ 1044822 w 1482397"/>
                <a:gd name="connsiteY32" fmla="*/ 634492 h 1050051"/>
                <a:gd name="connsiteX33" fmla="*/ 984624 w 1482397"/>
                <a:gd name="connsiteY33" fmla="*/ 579501 h 1050051"/>
                <a:gd name="connsiteX34" fmla="*/ 898962 w 1482397"/>
                <a:gd name="connsiteY34" fmla="*/ 480440 h 1050051"/>
                <a:gd name="connsiteX35" fmla="*/ 960748 w 1482397"/>
                <a:gd name="connsiteY35" fmla="*/ 548132 h 1050051"/>
                <a:gd name="connsiteX36" fmla="*/ 1041139 w 1482397"/>
                <a:gd name="connsiteY36" fmla="*/ 644335 h 1050051"/>
                <a:gd name="connsiteX37" fmla="*/ 1073207 w 1482397"/>
                <a:gd name="connsiteY37" fmla="*/ 662242 h 1050051"/>
                <a:gd name="connsiteX38" fmla="*/ 1102480 w 1482397"/>
                <a:gd name="connsiteY38" fmla="*/ 691007 h 1050051"/>
                <a:gd name="connsiteX39" fmla="*/ 1083494 w 1482397"/>
                <a:gd name="connsiteY39" fmla="*/ 828041 h 1050051"/>
                <a:gd name="connsiteX40" fmla="*/ 1020248 w 1482397"/>
                <a:gd name="connsiteY40" fmla="*/ 821881 h 1050051"/>
                <a:gd name="connsiteX41" fmla="*/ 1053648 w 1482397"/>
                <a:gd name="connsiteY41" fmla="*/ 910528 h 1050051"/>
                <a:gd name="connsiteX42" fmla="*/ 1000436 w 1482397"/>
                <a:gd name="connsiteY42" fmla="*/ 910464 h 1050051"/>
                <a:gd name="connsiteX43" fmla="*/ 880484 w 1482397"/>
                <a:gd name="connsiteY43" fmla="*/ 723964 h 1050051"/>
                <a:gd name="connsiteX44" fmla="*/ 837939 w 1482397"/>
                <a:gd name="connsiteY44" fmla="*/ 695452 h 1050051"/>
                <a:gd name="connsiteX45" fmla="*/ 791267 w 1482397"/>
                <a:gd name="connsiteY45" fmla="*/ 668465 h 1050051"/>
                <a:gd name="connsiteX46" fmla="*/ 733672 w 1482397"/>
                <a:gd name="connsiteY46" fmla="*/ 598995 h 1050051"/>
                <a:gd name="connsiteX47" fmla="*/ 686364 w 1482397"/>
                <a:gd name="connsiteY47" fmla="*/ 582422 h 1050051"/>
                <a:gd name="connsiteX48" fmla="*/ 723131 w 1482397"/>
                <a:gd name="connsiteY48" fmla="*/ 597471 h 1050051"/>
                <a:gd name="connsiteX49" fmla="*/ 740467 w 1482397"/>
                <a:gd name="connsiteY49" fmla="*/ 625348 h 1050051"/>
                <a:gd name="connsiteX50" fmla="*/ 717479 w 1482397"/>
                <a:gd name="connsiteY50" fmla="*/ 648462 h 1050051"/>
                <a:gd name="connsiteX51" fmla="*/ 671886 w 1482397"/>
                <a:gd name="connsiteY51" fmla="*/ 650240 h 1050051"/>
                <a:gd name="connsiteX52" fmla="*/ 501770 w 1482397"/>
                <a:gd name="connsiteY52" fmla="*/ 669798 h 1050051"/>
                <a:gd name="connsiteX53" fmla="*/ 546537 w 1482397"/>
                <a:gd name="connsiteY53" fmla="*/ 693230 h 1050051"/>
                <a:gd name="connsiteX54" fmla="*/ 572445 w 1482397"/>
                <a:gd name="connsiteY54" fmla="*/ 734124 h 1050051"/>
                <a:gd name="connsiteX55" fmla="*/ 593908 w 1482397"/>
                <a:gd name="connsiteY55" fmla="*/ 802006 h 1050051"/>
                <a:gd name="connsiteX56" fmla="*/ 605529 w 1482397"/>
                <a:gd name="connsiteY56" fmla="*/ 818071 h 1050051"/>
                <a:gd name="connsiteX57" fmla="*/ 606291 w 1482397"/>
                <a:gd name="connsiteY57" fmla="*/ 888938 h 1050051"/>
                <a:gd name="connsiteX58" fmla="*/ 546474 w 1482397"/>
                <a:gd name="connsiteY58" fmla="*/ 870777 h 1050051"/>
                <a:gd name="connsiteX59" fmla="*/ 494023 w 1482397"/>
                <a:gd name="connsiteY59" fmla="*/ 812483 h 1050051"/>
                <a:gd name="connsiteX60" fmla="*/ 457637 w 1482397"/>
                <a:gd name="connsiteY60" fmla="*/ 795338 h 1050051"/>
                <a:gd name="connsiteX61" fmla="*/ 362959 w 1482397"/>
                <a:gd name="connsiteY61" fmla="*/ 658749 h 1050051"/>
                <a:gd name="connsiteX62" fmla="*/ 331399 w 1482397"/>
                <a:gd name="connsiteY62" fmla="*/ 586105 h 1050051"/>
                <a:gd name="connsiteX63" fmla="*/ 304920 w 1482397"/>
                <a:gd name="connsiteY63" fmla="*/ 503300 h 1050051"/>
                <a:gd name="connsiteX64" fmla="*/ 228021 w 1482397"/>
                <a:gd name="connsiteY64" fmla="*/ 440753 h 1050051"/>
                <a:gd name="connsiteX65" fmla="*/ 136073 w 1482397"/>
                <a:gd name="connsiteY65" fmla="*/ 462279 h 1050051"/>
                <a:gd name="connsiteX66" fmla="*/ 98799 w 1482397"/>
                <a:gd name="connsiteY66" fmla="*/ 438149 h 1050051"/>
                <a:gd name="connsiteX67" fmla="*/ 106736 w 1482397"/>
                <a:gd name="connsiteY67" fmla="*/ 383539 h 1050051"/>
                <a:gd name="connsiteX68" fmla="*/ 102164 w 1482397"/>
                <a:gd name="connsiteY68" fmla="*/ 312418 h 1050051"/>
                <a:gd name="connsiteX69" fmla="*/ 21964 w 1482397"/>
                <a:gd name="connsiteY69" fmla="*/ 122426 h 1050051"/>
                <a:gd name="connsiteX70" fmla="*/ 10280 w 1482397"/>
                <a:gd name="connsiteY70" fmla="*/ 83944 h 1050051"/>
                <a:gd name="connsiteX71" fmla="*/ 31362 w 1482397"/>
                <a:gd name="connsiteY71" fmla="*/ 3871 h 1050051"/>
                <a:gd name="connsiteX72" fmla="*/ 91433 w 1482397"/>
                <a:gd name="connsiteY72" fmla="*/ 48638 h 1050051"/>
                <a:gd name="connsiteX73" fmla="*/ 154552 w 1482397"/>
                <a:gd name="connsiteY73" fmla="*/ 100709 h 1050051"/>
                <a:gd name="connsiteX74" fmla="*/ 338257 w 1482397"/>
                <a:gd name="connsiteY74" fmla="*/ 226820 h 1050051"/>
                <a:gd name="connsiteX75" fmla="*/ 379215 w 1482397"/>
                <a:gd name="connsiteY75" fmla="*/ 234948 h 1050051"/>
                <a:gd name="connsiteX76" fmla="*/ 424490 w 1482397"/>
                <a:gd name="connsiteY76" fmla="*/ 309243 h 1050051"/>
                <a:gd name="connsiteX77" fmla="*/ 445192 w 1482397"/>
                <a:gd name="connsiteY77" fmla="*/ 351281 h 1050051"/>
                <a:gd name="connsiteX78" fmla="*/ 492118 w 1482397"/>
                <a:gd name="connsiteY78" fmla="*/ 377506 h 1050051"/>
                <a:gd name="connsiteX79" fmla="*/ 543236 w 1482397"/>
                <a:gd name="connsiteY79" fmla="*/ 391476 h 1050051"/>
                <a:gd name="connsiteX80" fmla="*/ 453764 w 1482397"/>
                <a:gd name="connsiteY80" fmla="*/ 304925 h 1050051"/>
                <a:gd name="connsiteX81" fmla="*/ 418014 w 1482397"/>
                <a:gd name="connsiteY81" fmla="*/ 255649 h 1050051"/>
                <a:gd name="connsiteX82" fmla="*/ 421887 w 1482397"/>
                <a:gd name="connsiteY82" fmla="*/ 218184 h 1050051"/>
                <a:gd name="connsiteX83" fmla="*/ 456240 w 1482397"/>
                <a:gd name="connsiteY83" fmla="*/ 209294 h 1050051"/>
                <a:gd name="connsiteX84" fmla="*/ 553904 w 1482397"/>
                <a:gd name="connsiteY84" fmla="*/ 266190 h 1050051"/>
                <a:gd name="connsiteX85" fmla="*/ 690555 w 1482397"/>
                <a:gd name="connsiteY85" fmla="*/ 280986 h 1050051"/>
                <a:gd name="connsiteX86" fmla="*/ 734243 w 1482397"/>
                <a:gd name="connsiteY86" fmla="*/ 291654 h 1050051"/>
                <a:gd name="connsiteX87" fmla="*/ 833176 w 1482397"/>
                <a:gd name="connsiteY87" fmla="*/ 320039 h 1050051"/>
                <a:gd name="connsiteX88" fmla="*/ 905058 w 1482397"/>
                <a:gd name="connsiteY88" fmla="*/ 317498 h 1050051"/>
                <a:gd name="connsiteX89" fmla="*/ 930649 w 1482397"/>
                <a:gd name="connsiteY89" fmla="*/ 336422 h 105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482397" h="1050051">
                  <a:moveTo>
                    <a:pt x="930458" y="336422"/>
                  </a:moveTo>
                  <a:cubicBezTo>
                    <a:pt x="907789" y="350836"/>
                    <a:pt x="881881" y="346645"/>
                    <a:pt x="856862" y="348233"/>
                  </a:cubicBezTo>
                  <a:cubicBezTo>
                    <a:pt x="857687" y="353503"/>
                    <a:pt x="857687" y="357948"/>
                    <a:pt x="858576" y="358139"/>
                  </a:cubicBezTo>
                  <a:cubicBezTo>
                    <a:pt x="900931" y="369442"/>
                    <a:pt x="935030" y="395413"/>
                    <a:pt x="966399" y="426592"/>
                  </a:cubicBezTo>
                  <a:cubicBezTo>
                    <a:pt x="969067" y="429196"/>
                    <a:pt x="973575" y="432117"/>
                    <a:pt x="976559" y="431482"/>
                  </a:cubicBezTo>
                  <a:cubicBezTo>
                    <a:pt x="1028248" y="420560"/>
                    <a:pt x="1064189" y="472058"/>
                    <a:pt x="1114227" y="471042"/>
                  </a:cubicBezTo>
                  <a:cubicBezTo>
                    <a:pt x="1133786" y="470661"/>
                    <a:pt x="1150232" y="490918"/>
                    <a:pt x="1174679" y="486028"/>
                  </a:cubicBezTo>
                  <a:cubicBezTo>
                    <a:pt x="1201540" y="480631"/>
                    <a:pt x="1227257" y="480821"/>
                    <a:pt x="1239386" y="447484"/>
                  </a:cubicBezTo>
                  <a:cubicBezTo>
                    <a:pt x="1244339" y="433831"/>
                    <a:pt x="1256150" y="429386"/>
                    <a:pt x="1265421" y="444626"/>
                  </a:cubicBezTo>
                  <a:cubicBezTo>
                    <a:pt x="1300029" y="501776"/>
                    <a:pt x="1359401" y="524700"/>
                    <a:pt x="1408487" y="560768"/>
                  </a:cubicBezTo>
                  <a:cubicBezTo>
                    <a:pt x="1442395" y="585660"/>
                    <a:pt x="1448873" y="625157"/>
                    <a:pt x="1471923" y="654622"/>
                  </a:cubicBezTo>
                  <a:cubicBezTo>
                    <a:pt x="1449254" y="674497"/>
                    <a:pt x="1459985" y="702310"/>
                    <a:pt x="1457953" y="726631"/>
                  </a:cubicBezTo>
                  <a:cubicBezTo>
                    <a:pt x="1455095" y="760349"/>
                    <a:pt x="1451984" y="794513"/>
                    <a:pt x="1463731" y="827469"/>
                  </a:cubicBezTo>
                  <a:cubicBezTo>
                    <a:pt x="1458080" y="832740"/>
                    <a:pt x="1461763" y="842900"/>
                    <a:pt x="1454842" y="847536"/>
                  </a:cubicBezTo>
                  <a:cubicBezTo>
                    <a:pt x="1428552" y="849822"/>
                    <a:pt x="1426584" y="827850"/>
                    <a:pt x="1423028" y="809245"/>
                  </a:cubicBezTo>
                  <a:cubicBezTo>
                    <a:pt x="1409630" y="739522"/>
                    <a:pt x="1384801" y="720218"/>
                    <a:pt x="1319460" y="731584"/>
                  </a:cubicBezTo>
                  <a:cubicBezTo>
                    <a:pt x="1342319" y="759461"/>
                    <a:pt x="1365306" y="785877"/>
                    <a:pt x="1396866" y="801307"/>
                  </a:cubicBezTo>
                  <a:cubicBezTo>
                    <a:pt x="1417567" y="811404"/>
                    <a:pt x="1431029" y="827279"/>
                    <a:pt x="1436045" y="851282"/>
                  </a:cubicBezTo>
                  <a:cubicBezTo>
                    <a:pt x="1426267" y="879349"/>
                    <a:pt x="1447031" y="892875"/>
                    <a:pt x="1460366" y="909893"/>
                  </a:cubicBezTo>
                  <a:cubicBezTo>
                    <a:pt x="1491989" y="950216"/>
                    <a:pt x="1490846" y="957772"/>
                    <a:pt x="1448618" y="982982"/>
                  </a:cubicBezTo>
                  <a:cubicBezTo>
                    <a:pt x="1448618" y="998793"/>
                    <a:pt x="1450841" y="1013652"/>
                    <a:pt x="1463795" y="1023939"/>
                  </a:cubicBezTo>
                  <a:cubicBezTo>
                    <a:pt x="1470399" y="1054166"/>
                    <a:pt x="1456366" y="1055817"/>
                    <a:pt x="1439475" y="1040767"/>
                  </a:cubicBezTo>
                  <a:cubicBezTo>
                    <a:pt x="1426965" y="1029654"/>
                    <a:pt x="1418329" y="1027305"/>
                    <a:pt x="1402962" y="1032830"/>
                  </a:cubicBezTo>
                  <a:cubicBezTo>
                    <a:pt x="1386198" y="1038862"/>
                    <a:pt x="1371911" y="1032068"/>
                    <a:pt x="1364544" y="1010985"/>
                  </a:cubicBezTo>
                  <a:cubicBezTo>
                    <a:pt x="1346066" y="958153"/>
                    <a:pt x="1313173" y="910591"/>
                    <a:pt x="1318380" y="849377"/>
                  </a:cubicBezTo>
                  <a:cubicBezTo>
                    <a:pt x="1320031" y="830327"/>
                    <a:pt x="1306188" y="814262"/>
                    <a:pt x="1298124" y="797434"/>
                  </a:cubicBezTo>
                  <a:cubicBezTo>
                    <a:pt x="1297044" y="798196"/>
                    <a:pt x="1297298" y="800164"/>
                    <a:pt x="1298695" y="803339"/>
                  </a:cubicBezTo>
                  <a:cubicBezTo>
                    <a:pt x="1332921" y="880683"/>
                    <a:pt x="1330191" y="886334"/>
                    <a:pt x="1250118" y="900241"/>
                  </a:cubicBezTo>
                  <a:cubicBezTo>
                    <a:pt x="1197095" y="909448"/>
                    <a:pt x="1142548" y="908369"/>
                    <a:pt x="1091748" y="932880"/>
                  </a:cubicBezTo>
                  <a:cubicBezTo>
                    <a:pt x="1072191" y="942278"/>
                    <a:pt x="1059046" y="925768"/>
                    <a:pt x="1061205" y="905003"/>
                  </a:cubicBezTo>
                  <a:cubicBezTo>
                    <a:pt x="1063237" y="885255"/>
                    <a:pt x="1067364" y="865252"/>
                    <a:pt x="1074095" y="845885"/>
                  </a:cubicBezTo>
                  <a:cubicBezTo>
                    <a:pt x="1091431" y="795529"/>
                    <a:pt x="1106417" y="744538"/>
                    <a:pt x="1101401" y="689293"/>
                  </a:cubicBezTo>
                  <a:cubicBezTo>
                    <a:pt x="1097717" y="649034"/>
                    <a:pt x="1082795" y="633540"/>
                    <a:pt x="1044822" y="634492"/>
                  </a:cubicBezTo>
                  <a:cubicBezTo>
                    <a:pt x="1018723" y="623887"/>
                    <a:pt x="999420" y="605155"/>
                    <a:pt x="984624" y="579501"/>
                  </a:cubicBezTo>
                  <a:cubicBezTo>
                    <a:pt x="962145" y="540575"/>
                    <a:pt x="924998" y="516064"/>
                    <a:pt x="898962" y="480440"/>
                  </a:cubicBezTo>
                  <a:cubicBezTo>
                    <a:pt x="917695" y="505079"/>
                    <a:pt x="942714" y="523303"/>
                    <a:pt x="960748" y="548132"/>
                  </a:cubicBezTo>
                  <a:cubicBezTo>
                    <a:pt x="985576" y="582231"/>
                    <a:pt x="1012754" y="613727"/>
                    <a:pt x="1041139" y="644335"/>
                  </a:cubicBezTo>
                  <a:cubicBezTo>
                    <a:pt x="1045139" y="664337"/>
                    <a:pt x="1058729" y="662750"/>
                    <a:pt x="1073207" y="662242"/>
                  </a:cubicBezTo>
                  <a:cubicBezTo>
                    <a:pt x="1090605" y="661670"/>
                    <a:pt x="1100067" y="671068"/>
                    <a:pt x="1102480" y="691007"/>
                  </a:cubicBezTo>
                  <a:cubicBezTo>
                    <a:pt x="1108258" y="738696"/>
                    <a:pt x="1092638" y="783337"/>
                    <a:pt x="1083494" y="828041"/>
                  </a:cubicBezTo>
                  <a:cubicBezTo>
                    <a:pt x="1075620" y="866776"/>
                    <a:pt x="1053458" y="864681"/>
                    <a:pt x="1020248" y="821881"/>
                  </a:cubicBezTo>
                  <a:cubicBezTo>
                    <a:pt x="1038789" y="851663"/>
                    <a:pt x="1080128" y="868491"/>
                    <a:pt x="1053648" y="910528"/>
                  </a:cubicBezTo>
                  <a:cubicBezTo>
                    <a:pt x="1038091" y="935230"/>
                    <a:pt x="1018279" y="922466"/>
                    <a:pt x="1000436" y="910464"/>
                  </a:cubicBezTo>
                  <a:cubicBezTo>
                    <a:pt x="961954" y="847218"/>
                    <a:pt x="910392" y="793687"/>
                    <a:pt x="880484" y="723964"/>
                  </a:cubicBezTo>
                  <a:cubicBezTo>
                    <a:pt x="872420" y="705168"/>
                    <a:pt x="857116" y="693039"/>
                    <a:pt x="837939" y="695452"/>
                  </a:cubicBezTo>
                  <a:cubicBezTo>
                    <a:pt x="815015" y="698374"/>
                    <a:pt x="802506" y="686562"/>
                    <a:pt x="791267" y="668465"/>
                  </a:cubicBezTo>
                  <a:cubicBezTo>
                    <a:pt x="775137" y="642493"/>
                    <a:pt x="751452" y="623697"/>
                    <a:pt x="733672" y="598995"/>
                  </a:cubicBezTo>
                  <a:cubicBezTo>
                    <a:pt x="721988" y="582866"/>
                    <a:pt x="705097" y="572071"/>
                    <a:pt x="686364" y="582422"/>
                  </a:cubicBezTo>
                  <a:cubicBezTo>
                    <a:pt x="697667" y="585216"/>
                    <a:pt x="709669" y="593280"/>
                    <a:pt x="723131" y="597471"/>
                  </a:cubicBezTo>
                  <a:cubicBezTo>
                    <a:pt x="735640" y="601345"/>
                    <a:pt x="741927" y="611314"/>
                    <a:pt x="740467" y="625348"/>
                  </a:cubicBezTo>
                  <a:cubicBezTo>
                    <a:pt x="738942" y="639636"/>
                    <a:pt x="729989" y="646240"/>
                    <a:pt x="717479" y="648462"/>
                  </a:cubicBezTo>
                  <a:cubicBezTo>
                    <a:pt x="702367" y="651129"/>
                    <a:pt x="687063" y="649796"/>
                    <a:pt x="671886" y="650240"/>
                  </a:cubicBezTo>
                  <a:cubicBezTo>
                    <a:pt x="617404" y="651828"/>
                    <a:pt x="564952" y="670179"/>
                    <a:pt x="501770" y="669798"/>
                  </a:cubicBezTo>
                  <a:cubicBezTo>
                    <a:pt x="519677" y="684530"/>
                    <a:pt x="534599" y="685927"/>
                    <a:pt x="546537" y="693230"/>
                  </a:cubicBezTo>
                  <a:cubicBezTo>
                    <a:pt x="561651" y="702501"/>
                    <a:pt x="575239" y="713232"/>
                    <a:pt x="572445" y="734124"/>
                  </a:cubicBezTo>
                  <a:cubicBezTo>
                    <a:pt x="568889" y="761112"/>
                    <a:pt x="581589" y="781305"/>
                    <a:pt x="593908" y="802006"/>
                  </a:cubicBezTo>
                  <a:cubicBezTo>
                    <a:pt x="597337" y="807784"/>
                    <a:pt x="603370" y="812039"/>
                    <a:pt x="605529" y="818071"/>
                  </a:cubicBezTo>
                  <a:cubicBezTo>
                    <a:pt x="613784" y="841567"/>
                    <a:pt x="630675" y="867729"/>
                    <a:pt x="606291" y="888938"/>
                  </a:cubicBezTo>
                  <a:cubicBezTo>
                    <a:pt x="582034" y="910083"/>
                    <a:pt x="562095" y="886969"/>
                    <a:pt x="546474" y="870777"/>
                  </a:cubicBezTo>
                  <a:cubicBezTo>
                    <a:pt x="528567" y="852108"/>
                    <a:pt x="503357" y="840741"/>
                    <a:pt x="494023" y="812483"/>
                  </a:cubicBezTo>
                  <a:cubicBezTo>
                    <a:pt x="488117" y="794640"/>
                    <a:pt x="468305" y="804990"/>
                    <a:pt x="457637" y="795338"/>
                  </a:cubicBezTo>
                  <a:cubicBezTo>
                    <a:pt x="422141" y="752920"/>
                    <a:pt x="398519" y="701104"/>
                    <a:pt x="362959" y="658749"/>
                  </a:cubicBezTo>
                  <a:cubicBezTo>
                    <a:pt x="358006" y="631825"/>
                    <a:pt x="345306" y="608267"/>
                    <a:pt x="331399" y="586105"/>
                  </a:cubicBezTo>
                  <a:cubicBezTo>
                    <a:pt x="315461" y="560641"/>
                    <a:pt x="306507" y="534670"/>
                    <a:pt x="304920" y="503300"/>
                  </a:cubicBezTo>
                  <a:cubicBezTo>
                    <a:pt x="302761" y="459549"/>
                    <a:pt x="267328" y="429640"/>
                    <a:pt x="228021" y="440753"/>
                  </a:cubicBezTo>
                  <a:cubicBezTo>
                    <a:pt x="197542" y="449325"/>
                    <a:pt x="165474" y="448817"/>
                    <a:pt x="136073" y="462279"/>
                  </a:cubicBezTo>
                  <a:cubicBezTo>
                    <a:pt x="114293" y="472249"/>
                    <a:pt x="101593" y="462152"/>
                    <a:pt x="98799" y="438149"/>
                  </a:cubicBezTo>
                  <a:cubicBezTo>
                    <a:pt x="96576" y="419353"/>
                    <a:pt x="92957" y="397636"/>
                    <a:pt x="106736" y="383539"/>
                  </a:cubicBezTo>
                  <a:cubicBezTo>
                    <a:pt x="133216" y="356424"/>
                    <a:pt x="117722" y="328865"/>
                    <a:pt x="102164" y="312418"/>
                  </a:cubicBezTo>
                  <a:cubicBezTo>
                    <a:pt x="51999" y="259332"/>
                    <a:pt x="39680" y="189926"/>
                    <a:pt x="21964" y="122426"/>
                  </a:cubicBezTo>
                  <a:cubicBezTo>
                    <a:pt x="18535" y="109345"/>
                    <a:pt x="16058" y="96327"/>
                    <a:pt x="10280" y="83944"/>
                  </a:cubicBezTo>
                  <a:cubicBezTo>
                    <a:pt x="-8389" y="43749"/>
                    <a:pt x="-1785" y="19936"/>
                    <a:pt x="31362" y="3871"/>
                  </a:cubicBezTo>
                  <a:cubicBezTo>
                    <a:pt x="55682" y="-7941"/>
                    <a:pt x="76066" y="7363"/>
                    <a:pt x="91433" y="48638"/>
                  </a:cubicBezTo>
                  <a:cubicBezTo>
                    <a:pt x="115753" y="62037"/>
                    <a:pt x="132962" y="91056"/>
                    <a:pt x="154552" y="100709"/>
                  </a:cubicBezTo>
                  <a:cubicBezTo>
                    <a:pt x="223323" y="131506"/>
                    <a:pt x="265296" y="204976"/>
                    <a:pt x="338257" y="226820"/>
                  </a:cubicBezTo>
                  <a:cubicBezTo>
                    <a:pt x="351846" y="230884"/>
                    <a:pt x="365372" y="233107"/>
                    <a:pt x="379215" y="234948"/>
                  </a:cubicBezTo>
                  <a:cubicBezTo>
                    <a:pt x="419220" y="240346"/>
                    <a:pt x="439159" y="270000"/>
                    <a:pt x="424490" y="309243"/>
                  </a:cubicBezTo>
                  <a:cubicBezTo>
                    <a:pt x="414203" y="336803"/>
                    <a:pt x="420680" y="346645"/>
                    <a:pt x="445192" y="351281"/>
                  </a:cubicBezTo>
                  <a:cubicBezTo>
                    <a:pt x="463162" y="354646"/>
                    <a:pt x="474719" y="372299"/>
                    <a:pt x="492118" y="377506"/>
                  </a:cubicBezTo>
                  <a:cubicBezTo>
                    <a:pt x="507929" y="382269"/>
                    <a:pt x="524186" y="385380"/>
                    <a:pt x="543236" y="391476"/>
                  </a:cubicBezTo>
                  <a:cubicBezTo>
                    <a:pt x="520756" y="350900"/>
                    <a:pt x="480815" y="335596"/>
                    <a:pt x="453764" y="304925"/>
                  </a:cubicBezTo>
                  <a:cubicBezTo>
                    <a:pt x="440175" y="289495"/>
                    <a:pt x="428364" y="273302"/>
                    <a:pt x="418014" y="255649"/>
                  </a:cubicBezTo>
                  <a:cubicBezTo>
                    <a:pt x="410203" y="242378"/>
                    <a:pt x="412362" y="229297"/>
                    <a:pt x="421887" y="218184"/>
                  </a:cubicBezTo>
                  <a:cubicBezTo>
                    <a:pt x="431221" y="207326"/>
                    <a:pt x="443223" y="202372"/>
                    <a:pt x="456240" y="209294"/>
                  </a:cubicBezTo>
                  <a:cubicBezTo>
                    <a:pt x="489514" y="226757"/>
                    <a:pt x="525201" y="237933"/>
                    <a:pt x="553904" y="266190"/>
                  </a:cubicBezTo>
                  <a:cubicBezTo>
                    <a:pt x="597464" y="309053"/>
                    <a:pt x="642867" y="312291"/>
                    <a:pt x="690555" y="280986"/>
                  </a:cubicBezTo>
                  <a:cubicBezTo>
                    <a:pt x="708780" y="269048"/>
                    <a:pt x="723131" y="277938"/>
                    <a:pt x="734243" y="291654"/>
                  </a:cubicBezTo>
                  <a:cubicBezTo>
                    <a:pt x="761676" y="325563"/>
                    <a:pt x="793298" y="334390"/>
                    <a:pt x="833176" y="320039"/>
                  </a:cubicBezTo>
                  <a:cubicBezTo>
                    <a:pt x="856036" y="311784"/>
                    <a:pt x="880992" y="315657"/>
                    <a:pt x="905058" y="317498"/>
                  </a:cubicBezTo>
                  <a:cubicBezTo>
                    <a:pt x="916552" y="318387"/>
                    <a:pt x="928363" y="320420"/>
                    <a:pt x="930649" y="33642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8" name="Полилиния: фигура 187">
              <a:extLst>
                <a:ext uri="{FF2B5EF4-FFF2-40B4-BE49-F238E27FC236}">
                  <a16:creationId xmlns="" xmlns:a16="http://schemas.microsoft.com/office/drawing/2014/main" id="{78D79216-2D9E-4190-BA27-DF2CB3C122EB}"/>
                </a:ext>
              </a:extLst>
            </p:cNvPr>
            <p:cNvSpPr/>
            <p:nvPr/>
          </p:nvSpPr>
          <p:spPr>
            <a:xfrm>
              <a:off x="2460625" y="5382593"/>
              <a:ext cx="1124266" cy="981055"/>
            </a:xfrm>
            <a:custGeom>
              <a:avLst/>
              <a:gdLst>
                <a:gd name="connsiteX0" fmla="*/ 588645 w 1124266"/>
                <a:gd name="connsiteY0" fmla="*/ 911303 h 981055"/>
                <a:gd name="connsiteX1" fmla="*/ 588645 w 1124266"/>
                <a:gd name="connsiteY1" fmla="*/ 919495 h 981055"/>
                <a:gd name="connsiteX2" fmla="*/ 549275 w 1124266"/>
                <a:gd name="connsiteY2" fmla="*/ 956007 h 981055"/>
                <a:gd name="connsiteX3" fmla="*/ 467614 w 1124266"/>
                <a:gd name="connsiteY3" fmla="*/ 979122 h 981055"/>
                <a:gd name="connsiteX4" fmla="*/ 432816 w 1124266"/>
                <a:gd name="connsiteY4" fmla="*/ 952070 h 981055"/>
                <a:gd name="connsiteX5" fmla="*/ 431610 w 1124266"/>
                <a:gd name="connsiteY5" fmla="*/ 934290 h 981055"/>
                <a:gd name="connsiteX6" fmla="*/ 423164 w 1124266"/>
                <a:gd name="connsiteY6" fmla="*/ 832944 h 981055"/>
                <a:gd name="connsiteX7" fmla="*/ 447421 w 1124266"/>
                <a:gd name="connsiteY7" fmla="*/ 766522 h 981055"/>
                <a:gd name="connsiteX8" fmla="*/ 449263 w 1124266"/>
                <a:gd name="connsiteY8" fmla="*/ 738138 h 981055"/>
                <a:gd name="connsiteX9" fmla="*/ 416814 w 1124266"/>
                <a:gd name="connsiteY9" fmla="*/ 621424 h 981055"/>
                <a:gd name="connsiteX10" fmla="*/ 412623 w 1124266"/>
                <a:gd name="connsiteY10" fmla="*/ 574434 h 981055"/>
                <a:gd name="connsiteX11" fmla="*/ 410210 w 1124266"/>
                <a:gd name="connsiteY11" fmla="*/ 649936 h 981055"/>
                <a:gd name="connsiteX12" fmla="*/ 420116 w 1124266"/>
                <a:gd name="connsiteY12" fmla="*/ 706642 h 981055"/>
                <a:gd name="connsiteX13" fmla="*/ 371094 w 1124266"/>
                <a:gd name="connsiteY13" fmla="*/ 726581 h 981055"/>
                <a:gd name="connsiteX14" fmla="*/ 360807 w 1124266"/>
                <a:gd name="connsiteY14" fmla="*/ 723660 h 981055"/>
                <a:gd name="connsiteX15" fmla="*/ 312674 w 1124266"/>
                <a:gd name="connsiteY15" fmla="*/ 643903 h 981055"/>
                <a:gd name="connsiteX16" fmla="*/ 296672 w 1124266"/>
                <a:gd name="connsiteY16" fmla="*/ 628917 h 981055"/>
                <a:gd name="connsiteX17" fmla="*/ 266636 w 1124266"/>
                <a:gd name="connsiteY17" fmla="*/ 572275 h 981055"/>
                <a:gd name="connsiteX18" fmla="*/ 290386 w 1124266"/>
                <a:gd name="connsiteY18" fmla="*/ 399110 h 981055"/>
                <a:gd name="connsiteX19" fmla="*/ 329502 w 1124266"/>
                <a:gd name="connsiteY19" fmla="*/ 365835 h 981055"/>
                <a:gd name="connsiteX20" fmla="*/ 440182 w 1124266"/>
                <a:gd name="connsiteY20" fmla="*/ 426605 h 981055"/>
                <a:gd name="connsiteX21" fmla="*/ 526352 w 1124266"/>
                <a:gd name="connsiteY21" fmla="*/ 536143 h 981055"/>
                <a:gd name="connsiteX22" fmla="*/ 487553 w 1124266"/>
                <a:gd name="connsiteY22" fmla="*/ 455053 h 981055"/>
                <a:gd name="connsiteX23" fmla="*/ 486601 w 1124266"/>
                <a:gd name="connsiteY23" fmla="*/ 451307 h 981055"/>
                <a:gd name="connsiteX24" fmla="*/ 442786 w 1124266"/>
                <a:gd name="connsiteY24" fmla="*/ 348055 h 981055"/>
                <a:gd name="connsiteX25" fmla="*/ 363283 w 1124266"/>
                <a:gd name="connsiteY25" fmla="*/ 331037 h 981055"/>
                <a:gd name="connsiteX26" fmla="*/ 279971 w 1124266"/>
                <a:gd name="connsiteY26" fmla="*/ 369519 h 981055"/>
                <a:gd name="connsiteX27" fmla="*/ 246443 w 1124266"/>
                <a:gd name="connsiteY27" fmla="*/ 361263 h 981055"/>
                <a:gd name="connsiteX28" fmla="*/ 245173 w 1124266"/>
                <a:gd name="connsiteY28" fmla="*/ 305129 h 981055"/>
                <a:gd name="connsiteX29" fmla="*/ 237109 w 1124266"/>
                <a:gd name="connsiteY29" fmla="*/ 264489 h 981055"/>
                <a:gd name="connsiteX30" fmla="*/ 123190 w 1124266"/>
                <a:gd name="connsiteY30" fmla="*/ 230834 h 981055"/>
                <a:gd name="connsiteX31" fmla="*/ 0 w 1124266"/>
                <a:gd name="connsiteY31" fmla="*/ 141552 h 981055"/>
                <a:gd name="connsiteX32" fmla="*/ 16510 w 1124266"/>
                <a:gd name="connsiteY32" fmla="*/ 76084 h 981055"/>
                <a:gd name="connsiteX33" fmla="*/ 98361 w 1124266"/>
                <a:gd name="connsiteY33" fmla="*/ 81672 h 981055"/>
                <a:gd name="connsiteX34" fmla="*/ 107950 w 1124266"/>
                <a:gd name="connsiteY34" fmla="*/ 77226 h 981055"/>
                <a:gd name="connsiteX35" fmla="*/ 122047 w 1124266"/>
                <a:gd name="connsiteY35" fmla="*/ 73670 h 981055"/>
                <a:gd name="connsiteX36" fmla="*/ 232156 w 1124266"/>
                <a:gd name="connsiteY36" fmla="*/ 110437 h 981055"/>
                <a:gd name="connsiteX37" fmla="*/ 319469 w 1124266"/>
                <a:gd name="connsiteY37" fmla="*/ 94626 h 981055"/>
                <a:gd name="connsiteX38" fmla="*/ 371158 w 1124266"/>
                <a:gd name="connsiteY38" fmla="*/ 95832 h 981055"/>
                <a:gd name="connsiteX39" fmla="*/ 444055 w 1124266"/>
                <a:gd name="connsiteY39" fmla="*/ 142441 h 981055"/>
                <a:gd name="connsiteX40" fmla="*/ 407988 w 1124266"/>
                <a:gd name="connsiteY40" fmla="*/ 94372 h 981055"/>
                <a:gd name="connsiteX41" fmla="*/ 406210 w 1124266"/>
                <a:gd name="connsiteY41" fmla="*/ 13091 h 981055"/>
                <a:gd name="connsiteX42" fmla="*/ 483997 w 1124266"/>
                <a:gd name="connsiteY42" fmla="*/ 28712 h 981055"/>
                <a:gd name="connsiteX43" fmla="*/ 550164 w 1124266"/>
                <a:gd name="connsiteY43" fmla="*/ 71448 h 981055"/>
                <a:gd name="connsiteX44" fmla="*/ 574104 w 1124266"/>
                <a:gd name="connsiteY44" fmla="*/ 92340 h 981055"/>
                <a:gd name="connsiteX45" fmla="*/ 594297 w 1124266"/>
                <a:gd name="connsiteY45" fmla="*/ 118057 h 981055"/>
                <a:gd name="connsiteX46" fmla="*/ 629031 w 1124266"/>
                <a:gd name="connsiteY46" fmla="*/ 149172 h 981055"/>
                <a:gd name="connsiteX47" fmla="*/ 588645 w 1124266"/>
                <a:gd name="connsiteY47" fmla="*/ 277380 h 981055"/>
                <a:gd name="connsiteX48" fmla="*/ 555435 w 1124266"/>
                <a:gd name="connsiteY48" fmla="*/ 270902 h 981055"/>
                <a:gd name="connsiteX49" fmla="*/ 523113 w 1124266"/>
                <a:gd name="connsiteY49" fmla="*/ 280174 h 981055"/>
                <a:gd name="connsiteX50" fmla="*/ 552386 w 1124266"/>
                <a:gd name="connsiteY50" fmla="*/ 299287 h 981055"/>
                <a:gd name="connsiteX51" fmla="*/ 559943 w 1124266"/>
                <a:gd name="connsiteY51" fmla="*/ 300049 h 981055"/>
                <a:gd name="connsiteX52" fmla="*/ 630682 w 1124266"/>
                <a:gd name="connsiteY52" fmla="*/ 345833 h 981055"/>
                <a:gd name="connsiteX53" fmla="*/ 628586 w 1124266"/>
                <a:gd name="connsiteY53" fmla="*/ 308495 h 981055"/>
                <a:gd name="connsiteX54" fmla="*/ 643255 w 1124266"/>
                <a:gd name="connsiteY54" fmla="*/ 230707 h 981055"/>
                <a:gd name="connsiteX55" fmla="*/ 774891 w 1124266"/>
                <a:gd name="connsiteY55" fmla="*/ 130376 h 981055"/>
                <a:gd name="connsiteX56" fmla="*/ 828358 w 1124266"/>
                <a:gd name="connsiteY56" fmla="*/ 126122 h 981055"/>
                <a:gd name="connsiteX57" fmla="*/ 856869 w 1124266"/>
                <a:gd name="connsiteY57" fmla="*/ 117867 h 981055"/>
                <a:gd name="connsiteX58" fmla="*/ 917829 w 1124266"/>
                <a:gd name="connsiteY58" fmla="*/ 131900 h 981055"/>
                <a:gd name="connsiteX59" fmla="*/ 973709 w 1124266"/>
                <a:gd name="connsiteY59" fmla="*/ 294017 h 981055"/>
                <a:gd name="connsiteX60" fmla="*/ 992315 w 1124266"/>
                <a:gd name="connsiteY60" fmla="*/ 330783 h 981055"/>
                <a:gd name="connsiteX61" fmla="*/ 970216 w 1124266"/>
                <a:gd name="connsiteY61" fmla="*/ 274458 h 981055"/>
                <a:gd name="connsiteX62" fmla="*/ 974852 w 1124266"/>
                <a:gd name="connsiteY62" fmla="*/ 239724 h 981055"/>
                <a:gd name="connsiteX63" fmla="*/ 1020064 w 1124266"/>
                <a:gd name="connsiteY63" fmla="*/ 238708 h 981055"/>
                <a:gd name="connsiteX64" fmla="*/ 1059371 w 1124266"/>
                <a:gd name="connsiteY64" fmla="*/ 256806 h 981055"/>
                <a:gd name="connsiteX65" fmla="*/ 1098867 w 1124266"/>
                <a:gd name="connsiteY65" fmla="*/ 314019 h 981055"/>
                <a:gd name="connsiteX66" fmla="*/ 1118807 w 1124266"/>
                <a:gd name="connsiteY66" fmla="*/ 558749 h 981055"/>
                <a:gd name="connsiteX67" fmla="*/ 1121791 w 1124266"/>
                <a:gd name="connsiteY67" fmla="*/ 657746 h 981055"/>
                <a:gd name="connsiteX68" fmla="*/ 1119378 w 1124266"/>
                <a:gd name="connsiteY68" fmla="*/ 714960 h 981055"/>
                <a:gd name="connsiteX69" fmla="*/ 1095566 w 1124266"/>
                <a:gd name="connsiteY69" fmla="*/ 724739 h 981055"/>
                <a:gd name="connsiteX70" fmla="*/ 1076134 w 1124266"/>
                <a:gd name="connsiteY70" fmla="*/ 706769 h 981055"/>
                <a:gd name="connsiteX71" fmla="*/ 1052195 w 1124266"/>
                <a:gd name="connsiteY71" fmla="*/ 658508 h 981055"/>
                <a:gd name="connsiteX72" fmla="*/ 1026160 w 1124266"/>
                <a:gd name="connsiteY72" fmla="*/ 595071 h 981055"/>
                <a:gd name="connsiteX73" fmla="*/ 948119 w 1124266"/>
                <a:gd name="connsiteY73" fmla="*/ 549859 h 981055"/>
                <a:gd name="connsiteX74" fmla="*/ 855980 w 1124266"/>
                <a:gd name="connsiteY74" fmla="*/ 528333 h 981055"/>
                <a:gd name="connsiteX75" fmla="*/ 820357 w 1124266"/>
                <a:gd name="connsiteY75" fmla="*/ 493598 h 981055"/>
                <a:gd name="connsiteX76" fmla="*/ 793115 w 1124266"/>
                <a:gd name="connsiteY76" fmla="*/ 471056 h 981055"/>
                <a:gd name="connsiteX77" fmla="*/ 702945 w 1124266"/>
                <a:gd name="connsiteY77" fmla="*/ 298588 h 981055"/>
                <a:gd name="connsiteX78" fmla="*/ 771906 w 1124266"/>
                <a:gd name="connsiteY78" fmla="*/ 467119 h 981055"/>
                <a:gd name="connsiteX79" fmla="*/ 780225 w 1124266"/>
                <a:gd name="connsiteY79" fmla="*/ 518617 h 981055"/>
                <a:gd name="connsiteX80" fmla="*/ 850709 w 1124266"/>
                <a:gd name="connsiteY80" fmla="*/ 587134 h 981055"/>
                <a:gd name="connsiteX81" fmla="*/ 893254 w 1124266"/>
                <a:gd name="connsiteY81" fmla="*/ 606120 h 981055"/>
                <a:gd name="connsiteX82" fmla="*/ 888175 w 1124266"/>
                <a:gd name="connsiteY82" fmla="*/ 651777 h 981055"/>
                <a:gd name="connsiteX83" fmla="*/ 812673 w 1124266"/>
                <a:gd name="connsiteY83" fmla="*/ 704102 h 981055"/>
                <a:gd name="connsiteX84" fmla="*/ 767715 w 1124266"/>
                <a:gd name="connsiteY84" fmla="*/ 772999 h 981055"/>
                <a:gd name="connsiteX85" fmla="*/ 756158 w 1124266"/>
                <a:gd name="connsiteY85" fmla="*/ 796748 h 981055"/>
                <a:gd name="connsiteX86" fmla="*/ 725742 w 1124266"/>
                <a:gd name="connsiteY86" fmla="*/ 804877 h 981055"/>
                <a:gd name="connsiteX87" fmla="*/ 688785 w 1124266"/>
                <a:gd name="connsiteY87" fmla="*/ 774015 h 981055"/>
                <a:gd name="connsiteX88" fmla="*/ 661098 w 1124266"/>
                <a:gd name="connsiteY88" fmla="*/ 756680 h 981055"/>
                <a:gd name="connsiteX89" fmla="*/ 608648 w 1124266"/>
                <a:gd name="connsiteY89" fmla="*/ 700038 h 981055"/>
                <a:gd name="connsiteX90" fmla="*/ 607251 w 1124266"/>
                <a:gd name="connsiteY90" fmla="*/ 685814 h 981055"/>
                <a:gd name="connsiteX91" fmla="*/ 600647 w 1124266"/>
                <a:gd name="connsiteY91" fmla="*/ 891491 h 981055"/>
                <a:gd name="connsiteX92" fmla="*/ 588582 w 1124266"/>
                <a:gd name="connsiteY92" fmla="*/ 911303 h 98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24266" h="981055">
                  <a:moveTo>
                    <a:pt x="588645" y="911303"/>
                  </a:moveTo>
                  <a:cubicBezTo>
                    <a:pt x="588645" y="914034"/>
                    <a:pt x="588645" y="916764"/>
                    <a:pt x="588645" y="919495"/>
                  </a:cubicBezTo>
                  <a:cubicBezTo>
                    <a:pt x="582930" y="940831"/>
                    <a:pt x="565848" y="948133"/>
                    <a:pt x="549275" y="956007"/>
                  </a:cubicBezTo>
                  <a:cubicBezTo>
                    <a:pt x="523049" y="967310"/>
                    <a:pt x="494348" y="967945"/>
                    <a:pt x="467614" y="979122"/>
                  </a:cubicBezTo>
                  <a:cubicBezTo>
                    <a:pt x="450279" y="986360"/>
                    <a:pt x="436944" y="972391"/>
                    <a:pt x="432816" y="952070"/>
                  </a:cubicBezTo>
                  <a:cubicBezTo>
                    <a:pt x="432054" y="946165"/>
                    <a:pt x="431610" y="940259"/>
                    <a:pt x="431610" y="934290"/>
                  </a:cubicBezTo>
                  <a:cubicBezTo>
                    <a:pt x="430339" y="900317"/>
                    <a:pt x="409067" y="868313"/>
                    <a:pt x="423164" y="832944"/>
                  </a:cubicBezTo>
                  <a:cubicBezTo>
                    <a:pt x="426402" y="808814"/>
                    <a:pt x="428371" y="784620"/>
                    <a:pt x="447421" y="766522"/>
                  </a:cubicBezTo>
                  <a:cubicBezTo>
                    <a:pt x="454723" y="759601"/>
                    <a:pt x="460311" y="744932"/>
                    <a:pt x="449263" y="738138"/>
                  </a:cubicBezTo>
                  <a:cubicBezTo>
                    <a:pt x="403161" y="710007"/>
                    <a:pt x="423101" y="661366"/>
                    <a:pt x="416814" y="621424"/>
                  </a:cubicBezTo>
                  <a:cubicBezTo>
                    <a:pt x="414655" y="607962"/>
                    <a:pt x="423545" y="592722"/>
                    <a:pt x="412623" y="574434"/>
                  </a:cubicBezTo>
                  <a:cubicBezTo>
                    <a:pt x="399352" y="601676"/>
                    <a:pt x="381254" y="623202"/>
                    <a:pt x="410210" y="649936"/>
                  </a:cubicBezTo>
                  <a:cubicBezTo>
                    <a:pt x="426148" y="664668"/>
                    <a:pt x="426085" y="688100"/>
                    <a:pt x="420116" y="706642"/>
                  </a:cubicBezTo>
                  <a:cubicBezTo>
                    <a:pt x="412560" y="730327"/>
                    <a:pt x="389827" y="726263"/>
                    <a:pt x="371094" y="726581"/>
                  </a:cubicBezTo>
                  <a:cubicBezTo>
                    <a:pt x="367538" y="726136"/>
                    <a:pt x="364109" y="725183"/>
                    <a:pt x="360807" y="723660"/>
                  </a:cubicBezTo>
                  <a:cubicBezTo>
                    <a:pt x="343217" y="698196"/>
                    <a:pt x="314642" y="680479"/>
                    <a:pt x="312674" y="643903"/>
                  </a:cubicBezTo>
                  <a:cubicBezTo>
                    <a:pt x="312166" y="634569"/>
                    <a:pt x="304546" y="630822"/>
                    <a:pt x="296672" y="628917"/>
                  </a:cubicBezTo>
                  <a:cubicBezTo>
                    <a:pt x="267208" y="621805"/>
                    <a:pt x="266510" y="598882"/>
                    <a:pt x="266636" y="572275"/>
                  </a:cubicBezTo>
                  <a:cubicBezTo>
                    <a:pt x="266954" y="513219"/>
                    <a:pt x="291084" y="458419"/>
                    <a:pt x="290386" y="399110"/>
                  </a:cubicBezTo>
                  <a:cubicBezTo>
                    <a:pt x="290132" y="375170"/>
                    <a:pt x="306133" y="366089"/>
                    <a:pt x="329502" y="365835"/>
                  </a:cubicBezTo>
                  <a:cubicBezTo>
                    <a:pt x="377063" y="365264"/>
                    <a:pt x="411734" y="390410"/>
                    <a:pt x="440182" y="426605"/>
                  </a:cubicBezTo>
                  <a:cubicBezTo>
                    <a:pt x="468884" y="463118"/>
                    <a:pt x="505651" y="492328"/>
                    <a:pt x="526352" y="536143"/>
                  </a:cubicBezTo>
                  <a:cubicBezTo>
                    <a:pt x="512699" y="509410"/>
                    <a:pt x="487108" y="489725"/>
                    <a:pt x="487553" y="455053"/>
                  </a:cubicBezTo>
                  <a:cubicBezTo>
                    <a:pt x="487617" y="449846"/>
                    <a:pt x="489712" y="455053"/>
                    <a:pt x="486601" y="451307"/>
                  </a:cubicBezTo>
                  <a:cubicBezTo>
                    <a:pt x="462407" y="421462"/>
                    <a:pt x="448818" y="388251"/>
                    <a:pt x="442786" y="348055"/>
                  </a:cubicBezTo>
                  <a:cubicBezTo>
                    <a:pt x="438721" y="321004"/>
                    <a:pt x="391668" y="310654"/>
                    <a:pt x="363283" y="331037"/>
                  </a:cubicBezTo>
                  <a:cubicBezTo>
                    <a:pt x="337185" y="349770"/>
                    <a:pt x="305054" y="349579"/>
                    <a:pt x="279971" y="369519"/>
                  </a:cubicBezTo>
                  <a:cubicBezTo>
                    <a:pt x="268542" y="378663"/>
                    <a:pt x="255016" y="373646"/>
                    <a:pt x="246443" y="361263"/>
                  </a:cubicBezTo>
                  <a:cubicBezTo>
                    <a:pt x="233870" y="343102"/>
                    <a:pt x="230061" y="319925"/>
                    <a:pt x="245173" y="305129"/>
                  </a:cubicBezTo>
                  <a:cubicBezTo>
                    <a:pt x="268478" y="282460"/>
                    <a:pt x="253683" y="275157"/>
                    <a:pt x="237109" y="264489"/>
                  </a:cubicBezTo>
                  <a:cubicBezTo>
                    <a:pt x="201993" y="241883"/>
                    <a:pt x="165735" y="224357"/>
                    <a:pt x="123190" y="230834"/>
                  </a:cubicBezTo>
                  <a:cubicBezTo>
                    <a:pt x="68263" y="223087"/>
                    <a:pt x="20066" y="204735"/>
                    <a:pt x="0" y="141552"/>
                  </a:cubicBezTo>
                  <a:cubicBezTo>
                    <a:pt x="889" y="118375"/>
                    <a:pt x="-1651" y="94181"/>
                    <a:pt x="16510" y="76084"/>
                  </a:cubicBezTo>
                  <a:cubicBezTo>
                    <a:pt x="44514" y="65352"/>
                    <a:pt x="70612" y="88149"/>
                    <a:pt x="98361" y="81672"/>
                  </a:cubicBezTo>
                  <a:cubicBezTo>
                    <a:pt x="101536" y="80211"/>
                    <a:pt x="104775" y="78750"/>
                    <a:pt x="107950" y="77226"/>
                  </a:cubicBezTo>
                  <a:cubicBezTo>
                    <a:pt x="112395" y="74179"/>
                    <a:pt x="119507" y="70813"/>
                    <a:pt x="122047" y="73670"/>
                  </a:cubicBezTo>
                  <a:cubicBezTo>
                    <a:pt x="152464" y="108024"/>
                    <a:pt x="195453" y="98626"/>
                    <a:pt x="232156" y="110437"/>
                  </a:cubicBezTo>
                  <a:cubicBezTo>
                    <a:pt x="262827" y="120343"/>
                    <a:pt x="293243" y="125677"/>
                    <a:pt x="319469" y="94626"/>
                  </a:cubicBezTo>
                  <a:cubicBezTo>
                    <a:pt x="334582" y="76718"/>
                    <a:pt x="353187" y="84338"/>
                    <a:pt x="371158" y="95832"/>
                  </a:cubicBezTo>
                  <a:cubicBezTo>
                    <a:pt x="394462" y="110755"/>
                    <a:pt x="410655" y="138504"/>
                    <a:pt x="444055" y="142441"/>
                  </a:cubicBezTo>
                  <a:cubicBezTo>
                    <a:pt x="437388" y="119010"/>
                    <a:pt x="420307" y="108659"/>
                    <a:pt x="407988" y="94372"/>
                  </a:cubicBezTo>
                  <a:cubicBezTo>
                    <a:pt x="382714" y="65098"/>
                    <a:pt x="381952" y="35062"/>
                    <a:pt x="406210" y="13091"/>
                  </a:cubicBezTo>
                  <a:cubicBezTo>
                    <a:pt x="430403" y="-8816"/>
                    <a:pt x="463614" y="-2974"/>
                    <a:pt x="483997" y="28712"/>
                  </a:cubicBezTo>
                  <a:cubicBezTo>
                    <a:pt x="500317" y="54176"/>
                    <a:pt x="515683" y="77925"/>
                    <a:pt x="550164" y="71448"/>
                  </a:cubicBezTo>
                  <a:cubicBezTo>
                    <a:pt x="562420" y="69162"/>
                    <a:pt x="569595" y="81163"/>
                    <a:pt x="574104" y="92340"/>
                  </a:cubicBezTo>
                  <a:cubicBezTo>
                    <a:pt x="578548" y="103198"/>
                    <a:pt x="582803" y="113739"/>
                    <a:pt x="594297" y="118057"/>
                  </a:cubicBezTo>
                  <a:cubicBezTo>
                    <a:pt x="607187" y="126757"/>
                    <a:pt x="619760" y="135520"/>
                    <a:pt x="629031" y="149172"/>
                  </a:cubicBezTo>
                  <a:cubicBezTo>
                    <a:pt x="644525" y="172032"/>
                    <a:pt x="613601" y="270966"/>
                    <a:pt x="588645" y="277380"/>
                  </a:cubicBezTo>
                  <a:cubicBezTo>
                    <a:pt x="576517" y="280491"/>
                    <a:pt x="566674" y="271855"/>
                    <a:pt x="555435" y="270902"/>
                  </a:cubicBezTo>
                  <a:cubicBezTo>
                    <a:pt x="543433" y="269823"/>
                    <a:pt x="525082" y="263473"/>
                    <a:pt x="523113" y="280174"/>
                  </a:cubicBezTo>
                  <a:cubicBezTo>
                    <a:pt x="521208" y="295985"/>
                    <a:pt x="540639" y="295731"/>
                    <a:pt x="552386" y="299287"/>
                  </a:cubicBezTo>
                  <a:cubicBezTo>
                    <a:pt x="554800" y="300049"/>
                    <a:pt x="557530" y="300621"/>
                    <a:pt x="559943" y="300049"/>
                  </a:cubicBezTo>
                  <a:cubicBezTo>
                    <a:pt x="593789" y="291921"/>
                    <a:pt x="619379" y="301510"/>
                    <a:pt x="630682" y="345833"/>
                  </a:cubicBezTo>
                  <a:cubicBezTo>
                    <a:pt x="642366" y="327227"/>
                    <a:pt x="634429" y="317893"/>
                    <a:pt x="628586" y="308495"/>
                  </a:cubicBezTo>
                  <a:cubicBezTo>
                    <a:pt x="609873" y="278523"/>
                    <a:pt x="614763" y="252595"/>
                    <a:pt x="643255" y="230707"/>
                  </a:cubicBezTo>
                  <a:cubicBezTo>
                    <a:pt x="686880" y="196988"/>
                    <a:pt x="725995" y="156475"/>
                    <a:pt x="774891" y="130376"/>
                  </a:cubicBezTo>
                  <a:cubicBezTo>
                    <a:pt x="792734" y="120915"/>
                    <a:pt x="809244" y="113167"/>
                    <a:pt x="828358" y="126122"/>
                  </a:cubicBezTo>
                  <a:cubicBezTo>
                    <a:pt x="840105" y="134059"/>
                    <a:pt x="847090" y="128217"/>
                    <a:pt x="856869" y="117867"/>
                  </a:cubicBezTo>
                  <a:cubicBezTo>
                    <a:pt x="883539" y="89673"/>
                    <a:pt x="903034" y="95197"/>
                    <a:pt x="917829" y="131900"/>
                  </a:cubicBezTo>
                  <a:cubicBezTo>
                    <a:pt x="939165" y="184860"/>
                    <a:pt x="965136" y="236041"/>
                    <a:pt x="973709" y="294017"/>
                  </a:cubicBezTo>
                  <a:cubicBezTo>
                    <a:pt x="976059" y="309828"/>
                    <a:pt x="988123" y="319417"/>
                    <a:pt x="992315" y="330783"/>
                  </a:cubicBezTo>
                  <a:cubicBezTo>
                    <a:pt x="981392" y="315480"/>
                    <a:pt x="972566" y="296811"/>
                    <a:pt x="970216" y="274458"/>
                  </a:cubicBezTo>
                  <a:cubicBezTo>
                    <a:pt x="968883" y="261758"/>
                    <a:pt x="960691" y="246010"/>
                    <a:pt x="974852" y="239724"/>
                  </a:cubicBezTo>
                  <a:cubicBezTo>
                    <a:pt x="988441" y="233691"/>
                    <a:pt x="1005903" y="222960"/>
                    <a:pt x="1020064" y="238708"/>
                  </a:cubicBezTo>
                  <a:cubicBezTo>
                    <a:pt x="1031494" y="251344"/>
                    <a:pt x="1044194" y="253122"/>
                    <a:pt x="1059371" y="256806"/>
                  </a:cubicBezTo>
                  <a:cubicBezTo>
                    <a:pt x="1084135" y="262838"/>
                    <a:pt x="1088200" y="292683"/>
                    <a:pt x="1098867" y="314019"/>
                  </a:cubicBezTo>
                  <a:cubicBezTo>
                    <a:pt x="1116457" y="394474"/>
                    <a:pt x="1108647" y="477342"/>
                    <a:pt x="1118807" y="558749"/>
                  </a:cubicBezTo>
                  <a:cubicBezTo>
                    <a:pt x="1122807" y="590563"/>
                    <a:pt x="1112901" y="624790"/>
                    <a:pt x="1121791" y="657746"/>
                  </a:cubicBezTo>
                  <a:cubicBezTo>
                    <a:pt x="1129602" y="676923"/>
                    <a:pt x="1116140" y="694831"/>
                    <a:pt x="1119378" y="714960"/>
                  </a:cubicBezTo>
                  <a:cubicBezTo>
                    <a:pt x="1121601" y="728867"/>
                    <a:pt x="1106996" y="733947"/>
                    <a:pt x="1095566" y="724739"/>
                  </a:cubicBezTo>
                  <a:cubicBezTo>
                    <a:pt x="1088834" y="719342"/>
                    <a:pt x="1083818" y="711277"/>
                    <a:pt x="1076134" y="706769"/>
                  </a:cubicBezTo>
                  <a:cubicBezTo>
                    <a:pt x="1054989" y="698323"/>
                    <a:pt x="1055116" y="676796"/>
                    <a:pt x="1052195" y="658508"/>
                  </a:cubicBezTo>
                  <a:cubicBezTo>
                    <a:pt x="1048322" y="634315"/>
                    <a:pt x="1034225" y="615519"/>
                    <a:pt x="1026160" y="595071"/>
                  </a:cubicBezTo>
                  <a:cubicBezTo>
                    <a:pt x="1009078" y="551447"/>
                    <a:pt x="981901" y="554304"/>
                    <a:pt x="948119" y="549859"/>
                  </a:cubicBezTo>
                  <a:cubicBezTo>
                    <a:pt x="917639" y="545795"/>
                    <a:pt x="889000" y="528714"/>
                    <a:pt x="855980" y="528333"/>
                  </a:cubicBezTo>
                  <a:cubicBezTo>
                    <a:pt x="840994" y="528142"/>
                    <a:pt x="824738" y="513029"/>
                    <a:pt x="820357" y="493598"/>
                  </a:cubicBezTo>
                  <a:cubicBezTo>
                    <a:pt x="816610" y="476961"/>
                    <a:pt x="805688" y="473659"/>
                    <a:pt x="793115" y="471056"/>
                  </a:cubicBezTo>
                  <a:cubicBezTo>
                    <a:pt x="772414" y="450481"/>
                    <a:pt x="715137" y="340753"/>
                    <a:pt x="702945" y="298588"/>
                  </a:cubicBezTo>
                  <a:cubicBezTo>
                    <a:pt x="718820" y="358152"/>
                    <a:pt x="746951" y="411937"/>
                    <a:pt x="771906" y="467119"/>
                  </a:cubicBezTo>
                  <a:cubicBezTo>
                    <a:pt x="779399" y="483628"/>
                    <a:pt x="781241" y="500329"/>
                    <a:pt x="780225" y="518617"/>
                  </a:cubicBezTo>
                  <a:cubicBezTo>
                    <a:pt x="777177" y="573354"/>
                    <a:pt x="800798" y="596214"/>
                    <a:pt x="850709" y="587134"/>
                  </a:cubicBezTo>
                  <a:cubicBezTo>
                    <a:pt x="869378" y="583705"/>
                    <a:pt x="883285" y="589674"/>
                    <a:pt x="893254" y="606120"/>
                  </a:cubicBezTo>
                  <a:cubicBezTo>
                    <a:pt x="903160" y="622504"/>
                    <a:pt x="896747" y="637553"/>
                    <a:pt x="888175" y="651777"/>
                  </a:cubicBezTo>
                  <a:cubicBezTo>
                    <a:pt x="870458" y="681305"/>
                    <a:pt x="840422" y="693370"/>
                    <a:pt x="812673" y="704102"/>
                  </a:cubicBezTo>
                  <a:cubicBezTo>
                    <a:pt x="779844" y="716865"/>
                    <a:pt x="763778" y="735788"/>
                    <a:pt x="767715" y="772999"/>
                  </a:cubicBezTo>
                  <a:cubicBezTo>
                    <a:pt x="768858" y="783921"/>
                    <a:pt x="764223" y="791224"/>
                    <a:pt x="756158" y="796748"/>
                  </a:cubicBezTo>
                  <a:cubicBezTo>
                    <a:pt x="745998" y="799479"/>
                    <a:pt x="735838" y="802146"/>
                    <a:pt x="725742" y="804877"/>
                  </a:cubicBezTo>
                  <a:cubicBezTo>
                    <a:pt x="711772" y="796939"/>
                    <a:pt x="695325" y="793701"/>
                    <a:pt x="688785" y="774015"/>
                  </a:cubicBezTo>
                  <a:cubicBezTo>
                    <a:pt x="684784" y="761887"/>
                    <a:pt x="672655" y="754457"/>
                    <a:pt x="661098" y="756680"/>
                  </a:cubicBezTo>
                  <a:cubicBezTo>
                    <a:pt x="617283" y="765062"/>
                    <a:pt x="612013" y="733185"/>
                    <a:pt x="608648" y="700038"/>
                  </a:cubicBezTo>
                  <a:cubicBezTo>
                    <a:pt x="608139" y="694767"/>
                    <a:pt x="604266" y="688862"/>
                    <a:pt x="607251" y="685814"/>
                  </a:cubicBezTo>
                  <a:cubicBezTo>
                    <a:pt x="624967" y="753314"/>
                    <a:pt x="594360" y="821640"/>
                    <a:pt x="600647" y="891491"/>
                  </a:cubicBezTo>
                  <a:cubicBezTo>
                    <a:pt x="601408" y="900000"/>
                    <a:pt x="593852" y="905461"/>
                    <a:pt x="588582" y="91130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9" name="Полилиния: фигура 188">
              <a:extLst>
                <a:ext uri="{FF2B5EF4-FFF2-40B4-BE49-F238E27FC236}">
                  <a16:creationId xmlns="" xmlns:a16="http://schemas.microsoft.com/office/drawing/2014/main" id="{2467DD43-4609-4C01-9E7E-908A59795113}"/>
                </a:ext>
              </a:extLst>
            </p:cNvPr>
            <p:cNvSpPr/>
            <p:nvPr/>
          </p:nvSpPr>
          <p:spPr>
            <a:xfrm>
              <a:off x="3447893" y="5018194"/>
              <a:ext cx="987571" cy="793058"/>
            </a:xfrm>
            <a:custGeom>
              <a:avLst/>
              <a:gdLst>
                <a:gd name="connsiteX0" fmla="*/ 477359 w 987571"/>
                <a:gd name="connsiteY0" fmla="*/ 645779 h 793058"/>
                <a:gd name="connsiteX1" fmla="*/ 445037 w 987571"/>
                <a:gd name="connsiteY1" fmla="*/ 636253 h 793058"/>
                <a:gd name="connsiteX2" fmla="*/ 428146 w 987571"/>
                <a:gd name="connsiteY2" fmla="*/ 588882 h 793058"/>
                <a:gd name="connsiteX3" fmla="*/ 463770 w 987571"/>
                <a:gd name="connsiteY3" fmla="*/ 579548 h 793058"/>
                <a:gd name="connsiteX4" fmla="*/ 516729 w 987571"/>
                <a:gd name="connsiteY4" fmla="*/ 584501 h 793058"/>
                <a:gd name="connsiteX5" fmla="*/ 531207 w 987571"/>
                <a:gd name="connsiteY5" fmla="*/ 570340 h 793058"/>
                <a:gd name="connsiteX6" fmla="*/ 516411 w 987571"/>
                <a:gd name="connsiteY6" fmla="*/ 561005 h 793058"/>
                <a:gd name="connsiteX7" fmla="*/ 424781 w 987571"/>
                <a:gd name="connsiteY7" fmla="*/ 445753 h 793058"/>
                <a:gd name="connsiteX8" fmla="*/ 421606 w 987571"/>
                <a:gd name="connsiteY8" fmla="*/ 392920 h 793058"/>
                <a:gd name="connsiteX9" fmla="*/ 366043 w 987571"/>
                <a:gd name="connsiteY9" fmla="*/ 296019 h 793058"/>
                <a:gd name="connsiteX10" fmla="*/ 314354 w 987571"/>
                <a:gd name="connsiteY10" fmla="*/ 243314 h 793058"/>
                <a:gd name="connsiteX11" fmla="*/ 278286 w 987571"/>
                <a:gd name="connsiteY11" fmla="*/ 234868 h 793058"/>
                <a:gd name="connsiteX12" fmla="*/ 273841 w 987571"/>
                <a:gd name="connsiteY12" fmla="*/ 275826 h 793058"/>
                <a:gd name="connsiteX13" fmla="*/ 309846 w 987571"/>
                <a:gd name="connsiteY13" fmla="*/ 441053 h 793058"/>
                <a:gd name="connsiteX14" fmla="*/ 285462 w 987571"/>
                <a:gd name="connsiteY14" fmla="*/ 431528 h 793058"/>
                <a:gd name="connsiteX15" fmla="*/ 252188 w 987571"/>
                <a:gd name="connsiteY15" fmla="*/ 364154 h 793058"/>
                <a:gd name="connsiteX16" fmla="*/ 197768 w 987571"/>
                <a:gd name="connsiteY16" fmla="*/ 273413 h 793058"/>
                <a:gd name="connsiteX17" fmla="*/ 197387 w 987571"/>
                <a:gd name="connsiteY17" fmla="*/ 321292 h 793058"/>
                <a:gd name="connsiteX18" fmla="*/ 187862 w 987571"/>
                <a:gd name="connsiteY18" fmla="*/ 359328 h 793058"/>
                <a:gd name="connsiteX19" fmla="*/ 137824 w 987571"/>
                <a:gd name="connsiteY19" fmla="*/ 306433 h 793058"/>
                <a:gd name="connsiteX20" fmla="*/ 136110 w 987571"/>
                <a:gd name="connsiteY20" fmla="*/ 279636 h 793058"/>
                <a:gd name="connsiteX21" fmla="*/ 129696 w 987571"/>
                <a:gd name="connsiteY21" fmla="*/ 220707 h 793058"/>
                <a:gd name="connsiteX22" fmla="*/ 56354 w 987571"/>
                <a:gd name="connsiteY22" fmla="*/ 136252 h 793058"/>
                <a:gd name="connsiteX23" fmla="*/ 167669 w 987571"/>
                <a:gd name="connsiteY23" fmla="*/ 115043 h 793058"/>
                <a:gd name="connsiteX24" fmla="*/ 107217 w 987571"/>
                <a:gd name="connsiteY24" fmla="*/ 106915 h 793058"/>
                <a:gd name="connsiteX25" fmla="*/ 14761 w 987571"/>
                <a:gd name="connsiteY25" fmla="*/ 77768 h 793058"/>
                <a:gd name="connsiteX26" fmla="*/ 17619 w 987571"/>
                <a:gd name="connsiteY26" fmla="*/ 46526 h 793058"/>
                <a:gd name="connsiteX27" fmla="*/ 84040 w 987571"/>
                <a:gd name="connsiteY27" fmla="*/ 31794 h 793058"/>
                <a:gd name="connsiteX28" fmla="*/ 165383 w 987571"/>
                <a:gd name="connsiteY28" fmla="*/ 8680 h 793058"/>
                <a:gd name="connsiteX29" fmla="*/ 289589 w 987571"/>
                <a:gd name="connsiteY29" fmla="*/ 43224 h 793058"/>
                <a:gd name="connsiteX30" fmla="*/ 350803 w 987571"/>
                <a:gd name="connsiteY30" fmla="*/ 114281 h 793058"/>
                <a:gd name="connsiteX31" fmla="*/ 447323 w 987571"/>
                <a:gd name="connsiteY31" fmla="*/ 109010 h 793058"/>
                <a:gd name="connsiteX32" fmla="*/ 462119 w 987571"/>
                <a:gd name="connsiteY32" fmla="*/ 105708 h 793058"/>
                <a:gd name="connsiteX33" fmla="*/ 472533 w 987571"/>
                <a:gd name="connsiteY33" fmla="*/ 130727 h 793058"/>
                <a:gd name="connsiteX34" fmla="*/ 491329 w 987571"/>
                <a:gd name="connsiteY34" fmla="*/ 175495 h 793058"/>
                <a:gd name="connsiteX35" fmla="*/ 546002 w 987571"/>
                <a:gd name="connsiteY35" fmla="*/ 228264 h 793058"/>
                <a:gd name="connsiteX36" fmla="*/ 610201 w 987571"/>
                <a:gd name="connsiteY36" fmla="*/ 318625 h 793058"/>
                <a:gd name="connsiteX37" fmla="*/ 668811 w 987571"/>
                <a:gd name="connsiteY37" fmla="*/ 334627 h 793058"/>
                <a:gd name="connsiteX38" fmla="*/ 722786 w 987571"/>
                <a:gd name="connsiteY38" fmla="*/ 318752 h 793058"/>
                <a:gd name="connsiteX39" fmla="*/ 755743 w 987571"/>
                <a:gd name="connsiteY39" fmla="*/ 306242 h 793058"/>
                <a:gd name="connsiteX40" fmla="*/ 822100 w 987571"/>
                <a:gd name="connsiteY40" fmla="*/ 324086 h 793058"/>
                <a:gd name="connsiteX41" fmla="*/ 835562 w 987571"/>
                <a:gd name="connsiteY41" fmla="*/ 374378 h 793058"/>
                <a:gd name="connsiteX42" fmla="*/ 883124 w 987571"/>
                <a:gd name="connsiteY42" fmla="*/ 543479 h 793058"/>
                <a:gd name="connsiteX43" fmla="*/ 907190 w 987571"/>
                <a:gd name="connsiteY43" fmla="*/ 594978 h 793058"/>
                <a:gd name="connsiteX44" fmla="*/ 894236 w 987571"/>
                <a:gd name="connsiteY44" fmla="*/ 625649 h 793058"/>
                <a:gd name="connsiteX45" fmla="*/ 864772 w 987571"/>
                <a:gd name="connsiteY45" fmla="*/ 615933 h 793058"/>
                <a:gd name="connsiteX46" fmla="*/ 837150 w 987571"/>
                <a:gd name="connsiteY46" fmla="*/ 587866 h 793058"/>
                <a:gd name="connsiteX47" fmla="*/ 888712 w 987571"/>
                <a:gd name="connsiteY47" fmla="*/ 638158 h 793058"/>
                <a:gd name="connsiteX48" fmla="*/ 896522 w 987571"/>
                <a:gd name="connsiteY48" fmla="*/ 670417 h 793058"/>
                <a:gd name="connsiteX49" fmla="*/ 968976 w 987571"/>
                <a:gd name="connsiteY49" fmla="*/ 700262 h 793058"/>
                <a:gd name="connsiteX50" fmla="*/ 987518 w 987571"/>
                <a:gd name="connsiteY50" fmla="*/ 716518 h 793058"/>
                <a:gd name="connsiteX51" fmla="*/ 968150 w 987571"/>
                <a:gd name="connsiteY51" fmla="*/ 732456 h 793058"/>
                <a:gd name="connsiteX52" fmla="*/ 899253 w 987571"/>
                <a:gd name="connsiteY52" fmla="*/ 730488 h 793058"/>
                <a:gd name="connsiteX53" fmla="*/ 793081 w 987571"/>
                <a:gd name="connsiteY53" fmla="*/ 700135 h 793058"/>
                <a:gd name="connsiteX54" fmla="*/ 781079 w 987571"/>
                <a:gd name="connsiteY54" fmla="*/ 713914 h 793058"/>
                <a:gd name="connsiteX55" fmla="*/ 746408 w 987571"/>
                <a:gd name="connsiteY55" fmla="*/ 730043 h 793058"/>
                <a:gd name="connsiteX56" fmla="*/ 683416 w 987571"/>
                <a:gd name="connsiteY56" fmla="*/ 747252 h 793058"/>
                <a:gd name="connsiteX57" fmla="*/ 661572 w 987571"/>
                <a:gd name="connsiteY57" fmla="*/ 760968 h 793058"/>
                <a:gd name="connsiteX58" fmla="*/ 607089 w 987571"/>
                <a:gd name="connsiteY58" fmla="*/ 760333 h 793058"/>
                <a:gd name="connsiteX59" fmla="*/ 563084 w 987571"/>
                <a:gd name="connsiteY59" fmla="*/ 753983 h 793058"/>
                <a:gd name="connsiteX60" fmla="*/ 538510 w 987571"/>
                <a:gd name="connsiteY60" fmla="*/ 784908 h 793058"/>
                <a:gd name="connsiteX61" fmla="*/ 472025 w 987571"/>
                <a:gd name="connsiteY61" fmla="*/ 729408 h 793058"/>
                <a:gd name="connsiteX62" fmla="*/ 477613 w 987571"/>
                <a:gd name="connsiteY62" fmla="*/ 645779 h 79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87571" h="793058">
                  <a:moveTo>
                    <a:pt x="477359" y="645779"/>
                  </a:moveTo>
                  <a:cubicBezTo>
                    <a:pt x="465865" y="645270"/>
                    <a:pt x="454054" y="644953"/>
                    <a:pt x="445037" y="636253"/>
                  </a:cubicBezTo>
                  <a:cubicBezTo>
                    <a:pt x="432083" y="623680"/>
                    <a:pt x="423828" y="606789"/>
                    <a:pt x="428146" y="588882"/>
                  </a:cubicBezTo>
                  <a:cubicBezTo>
                    <a:pt x="433417" y="567355"/>
                    <a:pt x="451133" y="578976"/>
                    <a:pt x="463770" y="579548"/>
                  </a:cubicBezTo>
                  <a:cubicBezTo>
                    <a:pt x="481423" y="580373"/>
                    <a:pt x="499076" y="583421"/>
                    <a:pt x="516729" y="584501"/>
                  </a:cubicBezTo>
                  <a:cubicBezTo>
                    <a:pt x="524984" y="585009"/>
                    <a:pt x="532413" y="580691"/>
                    <a:pt x="531207" y="570340"/>
                  </a:cubicBezTo>
                  <a:cubicBezTo>
                    <a:pt x="530318" y="562275"/>
                    <a:pt x="522952" y="560879"/>
                    <a:pt x="516411" y="561005"/>
                  </a:cubicBezTo>
                  <a:cubicBezTo>
                    <a:pt x="436655" y="561831"/>
                    <a:pt x="440973" y="522715"/>
                    <a:pt x="424781" y="445753"/>
                  </a:cubicBezTo>
                  <a:cubicBezTo>
                    <a:pt x="421225" y="428735"/>
                    <a:pt x="423320" y="410446"/>
                    <a:pt x="421606" y="392920"/>
                  </a:cubicBezTo>
                  <a:cubicBezTo>
                    <a:pt x="417605" y="351328"/>
                    <a:pt x="410430" y="314370"/>
                    <a:pt x="366043" y="296019"/>
                  </a:cubicBezTo>
                  <a:cubicBezTo>
                    <a:pt x="345596" y="287573"/>
                    <a:pt x="332198" y="260522"/>
                    <a:pt x="314354" y="243314"/>
                  </a:cubicBezTo>
                  <a:cubicBezTo>
                    <a:pt x="304575" y="233915"/>
                    <a:pt x="293463" y="220326"/>
                    <a:pt x="278286" y="234868"/>
                  </a:cubicBezTo>
                  <a:cubicBezTo>
                    <a:pt x="265650" y="246933"/>
                    <a:pt x="267936" y="260776"/>
                    <a:pt x="273841" y="275826"/>
                  </a:cubicBezTo>
                  <a:cubicBezTo>
                    <a:pt x="294479" y="328658"/>
                    <a:pt x="302924" y="384728"/>
                    <a:pt x="309846" y="441053"/>
                  </a:cubicBezTo>
                  <a:cubicBezTo>
                    <a:pt x="298098" y="448483"/>
                    <a:pt x="290478" y="441752"/>
                    <a:pt x="285462" y="431528"/>
                  </a:cubicBezTo>
                  <a:cubicBezTo>
                    <a:pt x="274349" y="408922"/>
                    <a:pt x="257077" y="387777"/>
                    <a:pt x="252188" y="364154"/>
                  </a:cubicBezTo>
                  <a:cubicBezTo>
                    <a:pt x="244187" y="325419"/>
                    <a:pt x="217834" y="303321"/>
                    <a:pt x="197768" y="273413"/>
                  </a:cubicBezTo>
                  <a:cubicBezTo>
                    <a:pt x="187989" y="290621"/>
                    <a:pt x="195355" y="305988"/>
                    <a:pt x="197387" y="321292"/>
                  </a:cubicBezTo>
                  <a:cubicBezTo>
                    <a:pt x="199292" y="335389"/>
                    <a:pt x="206277" y="351010"/>
                    <a:pt x="187862" y="359328"/>
                  </a:cubicBezTo>
                  <a:cubicBezTo>
                    <a:pt x="165320" y="348153"/>
                    <a:pt x="146778" y="332341"/>
                    <a:pt x="137824" y="306433"/>
                  </a:cubicBezTo>
                  <a:cubicBezTo>
                    <a:pt x="134776" y="297733"/>
                    <a:pt x="128236" y="285795"/>
                    <a:pt x="136110" y="279636"/>
                  </a:cubicBezTo>
                  <a:cubicBezTo>
                    <a:pt x="167479" y="255061"/>
                    <a:pt x="144809" y="235566"/>
                    <a:pt x="129696" y="220707"/>
                  </a:cubicBezTo>
                  <a:cubicBezTo>
                    <a:pt x="103471" y="194990"/>
                    <a:pt x="79023" y="167939"/>
                    <a:pt x="56354" y="136252"/>
                  </a:cubicBezTo>
                  <a:cubicBezTo>
                    <a:pt x="88612" y="117456"/>
                    <a:pt x="126331" y="127108"/>
                    <a:pt x="167669" y="115043"/>
                  </a:cubicBezTo>
                  <a:cubicBezTo>
                    <a:pt x="143539" y="101708"/>
                    <a:pt x="124616" y="104184"/>
                    <a:pt x="107217" y="106915"/>
                  </a:cubicBezTo>
                  <a:cubicBezTo>
                    <a:pt x="71657" y="112566"/>
                    <a:pt x="43209" y="94786"/>
                    <a:pt x="14761" y="77768"/>
                  </a:cubicBezTo>
                  <a:cubicBezTo>
                    <a:pt x="-1622" y="67989"/>
                    <a:pt x="-9051" y="55226"/>
                    <a:pt x="17619" y="46526"/>
                  </a:cubicBezTo>
                  <a:cubicBezTo>
                    <a:pt x="39399" y="39414"/>
                    <a:pt x="60545" y="30651"/>
                    <a:pt x="84040" y="31794"/>
                  </a:cubicBezTo>
                  <a:cubicBezTo>
                    <a:pt x="113186" y="33191"/>
                    <a:pt x="139602" y="30524"/>
                    <a:pt x="165383" y="8680"/>
                  </a:cubicBezTo>
                  <a:cubicBezTo>
                    <a:pt x="192942" y="-14625"/>
                    <a:pt x="272000" y="13125"/>
                    <a:pt x="289589" y="43224"/>
                  </a:cubicBezTo>
                  <a:cubicBezTo>
                    <a:pt x="305528" y="70529"/>
                    <a:pt x="297654" y="122028"/>
                    <a:pt x="350803" y="114281"/>
                  </a:cubicBezTo>
                  <a:cubicBezTo>
                    <a:pt x="382617" y="109645"/>
                    <a:pt x="415827" y="130346"/>
                    <a:pt x="447323" y="109010"/>
                  </a:cubicBezTo>
                  <a:cubicBezTo>
                    <a:pt x="451324" y="106280"/>
                    <a:pt x="457102" y="106724"/>
                    <a:pt x="462119" y="105708"/>
                  </a:cubicBezTo>
                  <a:cubicBezTo>
                    <a:pt x="466818" y="113455"/>
                    <a:pt x="473739" y="120186"/>
                    <a:pt x="472533" y="130727"/>
                  </a:cubicBezTo>
                  <a:cubicBezTo>
                    <a:pt x="466754" y="151492"/>
                    <a:pt x="481359" y="162351"/>
                    <a:pt x="491329" y="175495"/>
                  </a:cubicBezTo>
                  <a:cubicBezTo>
                    <a:pt x="511204" y="191116"/>
                    <a:pt x="527270" y="211309"/>
                    <a:pt x="546002" y="228264"/>
                  </a:cubicBezTo>
                  <a:cubicBezTo>
                    <a:pt x="564036" y="261094"/>
                    <a:pt x="582960" y="293288"/>
                    <a:pt x="610201" y="318625"/>
                  </a:cubicBezTo>
                  <a:cubicBezTo>
                    <a:pt x="625377" y="343453"/>
                    <a:pt x="650777" y="325547"/>
                    <a:pt x="668811" y="334627"/>
                  </a:cubicBezTo>
                  <a:cubicBezTo>
                    <a:pt x="692751" y="346755"/>
                    <a:pt x="708054" y="338437"/>
                    <a:pt x="722786" y="318752"/>
                  </a:cubicBezTo>
                  <a:cubicBezTo>
                    <a:pt x="730851" y="308020"/>
                    <a:pt x="741582" y="300718"/>
                    <a:pt x="755743" y="306242"/>
                  </a:cubicBezTo>
                  <a:cubicBezTo>
                    <a:pt x="778984" y="307322"/>
                    <a:pt x="800891" y="314370"/>
                    <a:pt x="822100" y="324086"/>
                  </a:cubicBezTo>
                  <a:cubicBezTo>
                    <a:pt x="842484" y="335834"/>
                    <a:pt x="838864" y="356217"/>
                    <a:pt x="835562" y="374378"/>
                  </a:cubicBezTo>
                  <a:cubicBezTo>
                    <a:pt x="823688" y="440037"/>
                    <a:pt x="830863" y="498458"/>
                    <a:pt x="883124" y="543479"/>
                  </a:cubicBezTo>
                  <a:cubicBezTo>
                    <a:pt x="897792" y="556053"/>
                    <a:pt x="904968" y="574658"/>
                    <a:pt x="907190" y="594978"/>
                  </a:cubicBezTo>
                  <a:cubicBezTo>
                    <a:pt x="908587" y="608123"/>
                    <a:pt x="905539" y="619489"/>
                    <a:pt x="894236" y="625649"/>
                  </a:cubicBezTo>
                  <a:cubicBezTo>
                    <a:pt x="882235" y="632253"/>
                    <a:pt x="872075" y="627427"/>
                    <a:pt x="864772" y="615933"/>
                  </a:cubicBezTo>
                  <a:cubicBezTo>
                    <a:pt x="856771" y="603360"/>
                    <a:pt x="843754" y="596566"/>
                    <a:pt x="837150" y="587866"/>
                  </a:cubicBezTo>
                  <a:cubicBezTo>
                    <a:pt x="855438" y="599550"/>
                    <a:pt x="864645" y="626919"/>
                    <a:pt x="888712" y="638158"/>
                  </a:cubicBezTo>
                  <a:cubicBezTo>
                    <a:pt x="901221" y="644064"/>
                    <a:pt x="898808" y="658224"/>
                    <a:pt x="896522" y="670417"/>
                  </a:cubicBezTo>
                  <a:cubicBezTo>
                    <a:pt x="915064" y="696134"/>
                    <a:pt x="945227" y="689213"/>
                    <a:pt x="968976" y="700262"/>
                  </a:cubicBezTo>
                  <a:cubicBezTo>
                    <a:pt x="976660" y="703818"/>
                    <a:pt x="988470" y="703373"/>
                    <a:pt x="987518" y="716518"/>
                  </a:cubicBezTo>
                  <a:cubicBezTo>
                    <a:pt x="986692" y="727884"/>
                    <a:pt x="977167" y="730678"/>
                    <a:pt x="968150" y="732456"/>
                  </a:cubicBezTo>
                  <a:cubicBezTo>
                    <a:pt x="944973" y="736965"/>
                    <a:pt x="920525" y="751062"/>
                    <a:pt x="899253" y="730488"/>
                  </a:cubicBezTo>
                  <a:cubicBezTo>
                    <a:pt x="868201" y="700516"/>
                    <a:pt x="827625" y="713406"/>
                    <a:pt x="793081" y="700135"/>
                  </a:cubicBezTo>
                  <a:cubicBezTo>
                    <a:pt x="782921" y="696198"/>
                    <a:pt x="781460" y="704008"/>
                    <a:pt x="781079" y="713914"/>
                  </a:cubicBezTo>
                  <a:cubicBezTo>
                    <a:pt x="779810" y="743251"/>
                    <a:pt x="765649" y="743886"/>
                    <a:pt x="746408" y="730043"/>
                  </a:cubicBezTo>
                  <a:cubicBezTo>
                    <a:pt x="712626" y="705786"/>
                    <a:pt x="702847" y="708009"/>
                    <a:pt x="683416" y="747252"/>
                  </a:cubicBezTo>
                  <a:cubicBezTo>
                    <a:pt x="678146" y="757920"/>
                    <a:pt x="672494" y="769604"/>
                    <a:pt x="661572" y="760968"/>
                  </a:cubicBezTo>
                  <a:cubicBezTo>
                    <a:pt x="642459" y="745855"/>
                    <a:pt x="625187" y="758936"/>
                    <a:pt x="607089" y="760333"/>
                  </a:cubicBezTo>
                  <a:cubicBezTo>
                    <a:pt x="587785" y="777161"/>
                    <a:pt x="572672" y="773795"/>
                    <a:pt x="563084" y="753983"/>
                  </a:cubicBezTo>
                  <a:cubicBezTo>
                    <a:pt x="567592" y="771699"/>
                    <a:pt x="557623" y="781796"/>
                    <a:pt x="538510" y="784908"/>
                  </a:cubicBezTo>
                  <a:cubicBezTo>
                    <a:pt x="478502" y="800973"/>
                    <a:pt x="475581" y="798433"/>
                    <a:pt x="472025" y="729408"/>
                  </a:cubicBezTo>
                  <a:cubicBezTo>
                    <a:pt x="470564" y="701214"/>
                    <a:pt x="466627" y="672956"/>
                    <a:pt x="477613" y="64577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0" name="Полилиния: фигура 189">
              <a:extLst>
                <a:ext uri="{FF2B5EF4-FFF2-40B4-BE49-F238E27FC236}">
                  <a16:creationId xmlns="" xmlns:a16="http://schemas.microsoft.com/office/drawing/2014/main" id="{7337C5E8-612E-45BD-B034-A40AE8196517}"/>
                </a:ext>
              </a:extLst>
            </p:cNvPr>
            <p:cNvSpPr/>
            <p:nvPr/>
          </p:nvSpPr>
          <p:spPr>
            <a:xfrm>
              <a:off x="4514816" y="5472782"/>
              <a:ext cx="874985" cy="613189"/>
            </a:xfrm>
            <a:custGeom>
              <a:avLst/>
              <a:gdLst>
                <a:gd name="connsiteX0" fmla="*/ 621699 w 874985"/>
                <a:gd name="connsiteY0" fmla="*/ 453257 h 613189"/>
                <a:gd name="connsiteX1" fmla="*/ 616618 w 874985"/>
                <a:gd name="connsiteY1" fmla="*/ 507676 h 613189"/>
                <a:gd name="connsiteX2" fmla="*/ 575153 w 874985"/>
                <a:gd name="connsiteY2" fmla="*/ 482086 h 613189"/>
                <a:gd name="connsiteX3" fmla="*/ 547467 w 874985"/>
                <a:gd name="connsiteY3" fmla="*/ 459734 h 613189"/>
                <a:gd name="connsiteX4" fmla="*/ 535656 w 874985"/>
                <a:gd name="connsiteY4" fmla="*/ 489325 h 613189"/>
                <a:gd name="connsiteX5" fmla="*/ 534576 w 874985"/>
                <a:gd name="connsiteY5" fmla="*/ 493135 h 613189"/>
                <a:gd name="connsiteX6" fmla="*/ 526194 w 874985"/>
                <a:gd name="connsiteY6" fmla="*/ 536569 h 613189"/>
                <a:gd name="connsiteX7" fmla="*/ 489301 w 874985"/>
                <a:gd name="connsiteY7" fmla="*/ 512693 h 613189"/>
                <a:gd name="connsiteX8" fmla="*/ 440152 w 874985"/>
                <a:gd name="connsiteY8" fmla="*/ 507486 h 613189"/>
                <a:gd name="connsiteX9" fmla="*/ 444025 w 874985"/>
                <a:gd name="connsiteY9" fmla="*/ 549015 h 613189"/>
                <a:gd name="connsiteX10" fmla="*/ 458948 w 874985"/>
                <a:gd name="connsiteY10" fmla="*/ 580067 h 613189"/>
                <a:gd name="connsiteX11" fmla="*/ 416212 w 874985"/>
                <a:gd name="connsiteY11" fmla="*/ 598228 h 613189"/>
                <a:gd name="connsiteX12" fmla="*/ 383637 w 874985"/>
                <a:gd name="connsiteY12" fmla="*/ 559493 h 613189"/>
                <a:gd name="connsiteX13" fmla="*/ 359380 w 874985"/>
                <a:gd name="connsiteY13" fmla="*/ 535426 h 613189"/>
                <a:gd name="connsiteX14" fmla="*/ 230157 w 874985"/>
                <a:gd name="connsiteY14" fmla="*/ 443732 h 613189"/>
                <a:gd name="connsiteX15" fmla="*/ 227109 w 874985"/>
                <a:gd name="connsiteY15" fmla="*/ 428936 h 613189"/>
                <a:gd name="connsiteX16" fmla="*/ 274607 w 874985"/>
                <a:gd name="connsiteY16" fmla="*/ 423348 h 613189"/>
                <a:gd name="connsiteX17" fmla="*/ 263812 w 874985"/>
                <a:gd name="connsiteY17" fmla="*/ 395725 h 613189"/>
                <a:gd name="connsiteX18" fmla="*/ 257399 w 874985"/>
                <a:gd name="connsiteY18" fmla="*/ 384613 h 613189"/>
                <a:gd name="connsiteX19" fmla="*/ 319946 w 874985"/>
                <a:gd name="connsiteY19" fmla="*/ 357816 h 613189"/>
                <a:gd name="connsiteX20" fmla="*/ 410878 w 874985"/>
                <a:gd name="connsiteY20" fmla="*/ 358133 h 613189"/>
                <a:gd name="connsiteX21" fmla="*/ 441168 w 874985"/>
                <a:gd name="connsiteY21" fmla="*/ 365245 h 613189"/>
                <a:gd name="connsiteX22" fmla="*/ 507780 w 874985"/>
                <a:gd name="connsiteY22" fmla="*/ 396361 h 613189"/>
                <a:gd name="connsiteX23" fmla="*/ 615856 w 874985"/>
                <a:gd name="connsiteY23" fmla="*/ 367087 h 613189"/>
                <a:gd name="connsiteX24" fmla="*/ 638462 w 874985"/>
                <a:gd name="connsiteY24" fmla="*/ 345179 h 613189"/>
                <a:gd name="connsiteX25" fmla="*/ 685833 w 874985"/>
                <a:gd name="connsiteY25" fmla="*/ 306508 h 613189"/>
                <a:gd name="connsiteX26" fmla="*/ 607284 w 874985"/>
                <a:gd name="connsiteY26" fmla="*/ 314001 h 613189"/>
                <a:gd name="connsiteX27" fmla="*/ 636938 w 874985"/>
                <a:gd name="connsiteY27" fmla="*/ 346322 h 613189"/>
                <a:gd name="connsiteX28" fmla="*/ 607728 w 874985"/>
                <a:gd name="connsiteY28" fmla="*/ 368484 h 613189"/>
                <a:gd name="connsiteX29" fmla="*/ 556547 w 874985"/>
                <a:gd name="connsiteY29" fmla="*/ 368928 h 613189"/>
                <a:gd name="connsiteX30" fmla="*/ 512987 w 874985"/>
                <a:gd name="connsiteY30" fmla="*/ 373691 h 613189"/>
                <a:gd name="connsiteX31" fmla="*/ 446946 w 874985"/>
                <a:gd name="connsiteY31" fmla="*/ 371849 h 613189"/>
                <a:gd name="connsiteX32" fmla="*/ 429484 w 874985"/>
                <a:gd name="connsiteY32" fmla="*/ 351529 h 613189"/>
                <a:gd name="connsiteX33" fmla="*/ 297023 w 874985"/>
                <a:gd name="connsiteY33" fmla="*/ 337559 h 613189"/>
                <a:gd name="connsiteX34" fmla="*/ 194153 w 874985"/>
                <a:gd name="connsiteY34" fmla="*/ 332670 h 613189"/>
                <a:gd name="connsiteX35" fmla="*/ 74773 w 874985"/>
                <a:gd name="connsiteY35" fmla="*/ 152837 h 613189"/>
                <a:gd name="connsiteX36" fmla="*/ 39594 w 874985"/>
                <a:gd name="connsiteY36" fmla="*/ 142296 h 613189"/>
                <a:gd name="connsiteX37" fmla="*/ 5304 w 874985"/>
                <a:gd name="connsiteY37" fmla="*/ 104640 h 613189"/>
                <a:gd name="connsiteX38" fmla="*/ 10320 w 874985"/>
                <a:gd name="connsiteY38" fmla="*/ 39362 h 613189"/>
                <a:gd name="connsiteX39" fmla="*/ 99601 w 874985"/>
                <a:gd name="connsiteY39" fmla="*/ 24058 h 613189"/>
                <a:gd name="connsiteX40" fmla="*/ 173706 w 874985"/>
                <a:gd name="connsiteY40" fmla="*/ 33774 h 613189"/>
                <a:gd name="connsiteX41" fmla="*/ 294229 w 874985"/>
                <a:gd name="connsiteY41" fmla="*/ 3928 h 613189"/>
                <a:gd name="connsiteX42" fmla="*/ 342108 w 874985"/>
                <a:gd name="connsiteY42" fmla="*/ 21645 h 613189"/>
                <a:gd name="connsiteX43" fmla="*/ 432341 w 874985"/>
                <a:gd name="connsiteY43" fmla="*/ 73080 h 613189"/>
                <a:gd name="connsiteX44" fmla="*/ 510574 w 874985"/>
                <a:gd name="connsiteY44" fmla="*/ 85082 h 613189"/>
                <a:gd name="connsiteX45" fmla="*/ 582201 w 874985"/>
                <a:gd name="connsiteY45" fmla="*/ 151122 h 613189"/>
                <a:gd name="connsiteX46" fmla="*/ 642526 w 874985"/>
                <a:gd name="connsiteY46" fmla="*/ 175570 h 613189"/>
                <a:gd name="connsiteX47" fmla="*/ 728696 w 874985"/>
                <a:gd name="connsiteY47" fmla="*/ 183063 h 613189"/>
                <a:gd name="connsiteX48" fmla="*/ 791497 w 874985"/>
                <a:gd name="connsiteY48" fmla="*/ 236403 h 613189"/>
                <a:gd name="connsiteX49" fmla="*/ 798292 w 874985"/>
                <a:gd name="connsiteY49" fmla="*/ 250881 h 613189"/>
                <a:gd name="connsiteX50" fmla="*/ 800070 w 874985"/>
                <a:gd name="connsiteY50" fmla="*/ 349751 h 613189"/>
                <a:gd name="connsiteX51" fmla="*/ 799880 w 874985"/>
                <a:gd name="connsiteY51" fmla="*/ 382390 h 613189"/>
                <a:gd name="connsiteX52" fmla="*/ 847505 w 874985"/>
                <a:gd name="connsiteY52" fmla="*/ 416046 h 613189"/>
                <a:gd name="connsiteX53" fmla="*/ 844393 w 874985"/>
                <a:gd name="connsiteY53" fmla="*/ 496945 h 613189"/>
                <a:gd name="connsiteX54" fmla="*/ 764637 w 874985"/>
                <a:gd name="connsiteY54" fmla="*/ 509455 h 613189"/>
                <a:gd name="connsiteX55" fmla="*/ 736506 w 874985"/>
                <a:gd name="connsiteY55" fmla="*/ 462274 h 613189"/>
                <a:gd name="connsiteX56" fmla="*/ 712948 w 874985"/>
                <a:gd name="connsiteY56" fmla="*/ 414268 h 613189"/>
                <a:gd name="connsiteX57" fmla="*/ 678404 w 874985"/>
                <a:gd name="connsiteY57" fmla="*/ 430016 h 613189"/>
                <a:gd name="connsiteX58" fmla="*/ 621825 w 874985"/>
                <a:gd name="connsiteY58" fmla="*/ 453193 h 61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4985" h="613189">
                  <a:moveTo>
                    <a:pt x="621699" y="453257"/>
                  </a:moveTo>
                  <a:cubicBezTo>
                    <a:pt x="596997" y="467735"/>
                    <a:pt x="620809" y="487230"/>
                    <a:pt x="616618" y="507676"/>
                  </a:cubicBezTo>
                  <a:cubicBezTo>
                    <a:pt x="598965" y="506025"/>
                    <a:pt x="582519" y="501263"/>
                    <a:pt x="575153" y="482086"/>
                  </a:cubicBezTo>
                  <a:cubicBezTo>
                    <a:pt x="569565" y="467481"/>
                    <a:pt x="561564" y="458146"/>
                    <a:pt x="547467" y="459734"/>
                  </a:cubicBezTo>
                  <a:cubicBezTo>
                    <a:pt x="529687" y="461766"/>
                    <a:pt x="540672" y="479800"/>
                    <a:pt x="535656" y="489325"/>
                  </a:cubicBezTo>
                  <a:cubicBezTo>
                    <a:pt x="535084" y="490468"/>
                    <a:pt x="535338" y="492373"/>
                    <a:pt x="534576" y="493135"/>
                  </a:cubicBezTo>
                  <a:cubicBezTo>
                    <a:pt x="521940" y="505962"/>
                    <a:pt x="543403" y="529457"/>
                    <a:pt x="526194" y="536569"/>
                  </a:cubicBezTo>
                  <a:cubicBezTo>
                    <a:pt x="510065" y="543237"/>
                    <a:pt x="501747" y="521012"/>
                    <a:pt x="489301" y="512693"/>
                  </a:cubicBezTo>
                  <a:cubicBezTo>
                    <a:pt x="473616" y="502279"/>
                    <a:pt x="456725" y="493516"/>
                    <a:pt x="440152" y="507486"/>
                  </a:cubicBezTo>
                  <a:cubicBezTo>
                    <a:pt x="423261" y="521647"/>
                    <a:pt x="423959" y="538474"/>
                    <a:pt x="444025" y="549015"/>
                  </a:cubicBezTo>
                  <a:cubicBezTo>
                    <a:pt x="457487" y="556064"/>
                    <a:pt x="462313" y="562477"/>
                    <a:pt x="458948" y="580067"/>
                  </a:cubicBezTo>
                  <a:cubicBezTo>
                    <a:pt x="451518" y="618993"/>
                    <a:pt x="447137" y="621660"/>
                    <a:pt x="416212" y="598228"/>
                  </a:cubicBezTo>
                  <a:cubicBezTo>
                    <a:pt x="402560" y="587877"/>
                    <a:pt x="390431" y="576638"/>
                    <a:pt x="383637" y="559493"/>
                  </a:cubicBezTo>
                  <a:cubicBezTo>
                    <a:pt x="379001" y="547872"/>
                    <a:pt x="370937" y="536315"/>
                    <a:pt x="359380" y="535426"/>
                  </a:cubicBezTo>
                  <a:cubicBezTo>
                    <a:pt x="300007" y="530854"/>
                    <a:pt x="280005" y="463163"/>
                    <a:pt x="230157" y="443732"/>
                  </a:cubicBezTo>
                  <a:cubicBezTo>
                    <a:pt x="226220" y="442208"/>
                    <a:pt x="223807" y="435413"/>
                    <a:pt x="227109" y="428936"/>
                  </a:cubicBezTo>
                  <a:cubicBezTo>
                    <a:pt x="241778" y="417887"/>
                    <a:pt x="262034" y="446716"/>
                    <a:pt x="274607" y="423348"/>
                  </a:cubicBezTo>
                  <a:cubicBezTo>
                    <a:pt x="280640" y="412109"/>
                    <a:pt x="271623" y="403155"/>
                    <a:pt x="263812" y="395725"/>
                  </a:cubicBezTo>
                  <a:cubicBezTo>
                    <a:pt x="261082" y="392424"/>
                    <a:pt x="258923" y="388741"/>
                    <a:pt x="257399" y="384613"/>
                  </a:cubicBezTo>
                  <a:cubicBezTo>
                    <a:pt x="269718" y="357625"/>
                    <a:pt x="297594" y="342195"/>
                    <a:pt x="319946" y="357816"/>
                  </a:cubicBezTo>
                  <a:cubicBezTo>
                    <a:pt x="352205" y="380358"/>
                    <a:pt x="380208" y="377755"/>
                    <a:pt x="410878" y="358133"/>
                  </a:cubicBezTo>
                  <a:cubicBezTo>
                    <a:pt x="421864" y="351085"/>
                    <a:pt x="432659" y="355085"/>
                    <a:pt x="441168" y="365245"/>
                  </a:cubicBezTo>
                  <a:cubicBezTo>
                    <a:pt x="448978" y="411855"/>
                    <a:pt x="476537" y="401949"/>
                    <a:pt x="507780" y="396361"/>
                  </a:cubicBezTo>
                  <a:cubicBezTo>
                    <a:pt x="544800" y="389693"/>
                    <a:pt x="581693" y="386962"/>
                    <a:pt x="615856" y="367087"/>
                  </a:cubicBezTo>
                  <a:cubicBezTo>
                    <a:pt x="626016" y="361181"/>
                    <a:pt x="636430" y="359403"/>
                    <a:pt x="638462" y="345179"/>
                  </a:cubicBezTo>
                  <a:cubicBezTo>
                    <a:pt x="642780" y="315080"/>
                    <a:pt x="658573" y="302190"/>
                    <a:pt x="685833" y="306508"/>
                  </a:cubicBezTo>
                  <a:cubicBezTo>
                    <a:pt x="658782" y="291966"/>
                    <a:pt x="635287" y="321748"/>
                    <a:pt x="607284" y="314001"/>
                  </a:cubicBezTo>
                  <a:cubicBezTo>
                    <a:pt x="622397" y="320605"/>
                    <a:pt x="638462" y="326192"/>
                    <a:pt x="636938" y="346322"/>
                  </a:cubicBezTo>
                  <a:cubicBezTo>
                    <a:pt x="635541" y="364737"/>
                    <a:pt x="618841" y="362070"/>
                    <a:pt x="607728" y="368484"/>
                  </a:cubicBezTo>
                  <a:cubicBezTo>
                    <a:pt x="588869" y="379406"/>
                    <a:pt x="574391" y="380612"/>
                    <a:pt x="556547" y="368928"/>
                  </a:cubicBezTo>
                  <a:cubicBezTo>
                    <a:pt x="541752" y="359213"/>
                    <a:pt x="527591" y="368801"/>
                    <a:pt x="512987" y="373691"/>
                  </a:cubicBezTo>
                  <a:cubicBezTo>
                    <a:pt x="491206" y="380993"/>
                    <a:pt x="468282" y="398012"/>
                    <a:pt x="446946" y="371849"/>
                  </a:cubicBezTo>
                  <a:cubicBezTo>
                    <a:pt x="440787" y="365372"/>
                    <a:pt x="434691" y="358768"/>
                    <a:pt x="429484" y="351529"/>
                  </a:cubicBezTo>
                  <a:cubicBezTo>
                    <a:pt x="393733" y="301555"/>
                    <a:pt x="342171" y="295903"/>
                    <a:pt x="297023" y="337559"/>
                  </a:cubicBezTo>
                  <a:cubicBezTo>
                    <a:pt x="251938" y="379088"/>
                    <a:pt x="240825" y="378517"/>
                    <a:pt x="194153" y="332670"/>
                  </a:cubicBezTo>
                  <a:cubicBezTo>
                    <a:pt x="166340" y="263581"/>
                    <a:pt x="121699" y="207384"/>
                    <a:pt x="74773" y="152837"/>
                  </a:cubicBezTo>
                  <a:cubicBezTo>
                    <a:pt x="64994" y="141470"/>
                    <a:pt x="52421" y="141978"/>
                    <a:pt x="39594" y="142296"/>
                  </a:cubicBezTo>
                  <a:cubicBezTo>
                    <a:pt x="15654" y="142994"/>
                    <a:pt x="2193" y="128135"/>
                    <a:pt x="5304" y="104640"/>
                  </a:cubicBezTo>
                  <a:cubicBezTo>
                    <a:pt x="8288" y="82288"/>
                    <a:pt x="-11333" y="52697"/>
                    <a:pt x="10320" y="39362"/>
                  </a:cubicBezTo>
                  <a:cubicBezTo>
                    <a:pt x="36292" y="23360"/>
                    <a:pt x="69249" y="16883"/>
                    <a:pt x="99601" y="24058"/>
                  </a:cubicBezTo>
                  <a:cubicBezTo>
                    <a:pt x="124366" y="29964"/>
                    <a:pt x="148052" y="33456"/>
                    <a:pt x="173706" y="33774"/>
                  </a:cubicBezTo>
                  <a:cubicBezTo>
                    <a:pt x="216949" y="34282"/>
                    <a:pt x="255240" y="18851"/>
                    <a:pt x="294229" y="3928"/>
                  </a:cubicBezTo>
                  <a:cubicBezTo>
                    <a:pt x="315311" y="-4136"/>
                    <a:pt x="331186" y="-516"/>
                    <a:pt x="342108" y="21645"/>
                  </a:cubicBezTo>
                  <a:cubicBezTo>
                    <a:pt x="361285" y="60698"/>
                    <a:pt x="390431" y="78923"/>
                    <a:pt x="432341" y="73080"/>
                  </a:cubicBezTo>
                  <a:cubicBezTo>
                    <a:pt x="459138" y="69398"/>
                    <a:pt x="485046" y="77017"/>
                    <a:pt x="510574" y="85082"/>
                  </a:cubicBezTo>
                  <a:cubicBezTo>
                    <a:pt x="536672" y="104323"/>
                    <a:pt x="562389" y="124135"/>
                    <a:pt x="582201" y="151122"/>
                  </a:cubicBezTo>
                  <a:cubicBezTo>
                    <a:pt x="597822" y="172395"/>
                    <a:pt x="618079" y="181031"/>
                    <a:pt x="642526" y="175570"/>
                  </a:cubicBezTo>
                  <a:cubicBezTo>
                    <a:pt x="672118" y="168902"/>
                    <a:pt x="700375" y="177348"/>
                    <a:pt x="728696" y="183063"/>
                  </a:cubicBezTo>
                  <a:cubicBezTo>
                    <a:pt x="757843" y="188905"/>
                    <a:pt x="779051" y="207129"/>
                    <a:pt x="791497" y="236403"/>
                  </a:cubicBezTo>
                  <a:cubicBezTo>
                    <a:pt x="793593" y="241356"/>
                    <a:pt x="794736" y="247325"/>
                    <a:pt x="798292" y="250881"/>
                  </a:cubicBezTo>
                  <a:cubicBezTo>
                    <a:pt x="831439" y="283393"/>
                    <a:pt x="835186" y="316096"/>
                    <a:pt x="800070" y="349751"/>
                  </a:cubicBezTo>
                  <a:cubicBezTo>
                    <a:pt x="785592" y="360546"/>
                    <a:pt x="787878" y="370770"/>
                    <a:pt x="799880" y="382390"/>
                  </a:cubicBezTo>
                  <a:cubicBezTo>
                    <a:pt x="814230" y="396234"/>
                    <a:pt x="832137" y="403980"/>
                    <a:pt x="847505" y="416046"/>
                  </a:cubicBezTo>
                  <a:cubicBezTo>
                    <a:pt x="884525" y="445129"/>
                    <a:pt x="884779" y="473387"/>
                    <a:pt x="844393" y="496945"/>
                  </a:cubicBezTo>
                  <a:cubicBezTo>
                    <a:pt x="820517" y="510851"/>
                    <a:pt x="795053" y="527679"/>
                    <a:pt x="764637" y="509455"/>
                  </a:cubicBezTo>
                  <a:cubicBezTo>
                    <a:pt x="746286" y="498532"/>
                    <a:pt x="733776" y="487166"/>
                    <a:pt x="736506" y="462274"/>
                  </a:cubicBezTo>
                  <a:cubicBezTo>
                    <a:pt x="738793" y="441319"/>
                    <a:pt x="728887" y="424936"/>
                    <a:pt x="712948" y="414268"/>
                  </a:cubicBezTo>
                  <a:cubicBezTo>
                    <a:pt x="695739" y="402711"/>
                    <a:pt x="689072" y="422332"/>
                    <a:pt x="678404" y="430016"/>
                  </a:cubicBezTo>
                  <a:cubicBezTo>
                    <a:pt x="661259" y="442398"/>
                    <a:pt x="641383" y="447288"/>
                    <a:pt x="621825" y="453193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1" name="Полилиния: фигура 190">
              <a:extLst>
                <a:ext uri="{FF2B5EF4-FFF2-40B4-BE49-F238E27FC236}">
                  <a16:creationId xmlns="" xmlns:a16="http://schemas.microsoft.com/office/drawing/2014/main" id="{1E74CEE9-959D-4420-96E3-6A4262F9711A}"/>
                </a:ext>
              </a:extLst>
            </p:cNvPr>
            <p:cNvSpPr/>
            <p:nvPr/>
          </p:nvSpPr>
          <p:spPr>
            <a:xfrm>
              <a:off x="4349610" y="5027676"/>
              <a:ext cx="677542" cy="840958"/>
            </a:xfrm>
            <a:custGeom>
              <a:avLst/>
              <a:gdLst>
                <a:gd name="connsiteX0" fmla="*/ 428765 w 677542"/>
                <a:gd name="connsiteY0" fmla="*/ 832767 h 840958"/>
                <a:gd name="connsiteX1" fmla="*/ 428892 w 677542"/>
                <a:gd name="connsiteY1" fmla="*/ 840958 h 840958"/>
                <a:gd name="connsiteX2" fmla="*/ 287414 w 677542"/>
                <a:gd name="connsiteY2" fmla="*/ 813462 h 840958"/>
                <a:gd name="connsiteX3" fmla="*/ 200673 w 677542"/>
                <a:gd name="connsiteY3" fmla="*/ 739612 h 840958"/>
                <a:gd name="connsiteX4" fmla="*/ 163144 w 677542"/>
                <a:gd name="connsiteY4" fmla="*/ 725578 h 840958"/>
                <a:gd name="connsiteX5" fmla="*/ 123837 w 677542"/>
                <a:gd name="connsiteY5" fmla="*/ 711989 h 840958"/>
                <a:gd name="connsiteX6" fmla="*/ 137490 w 677542"/>
                <a:gd name="connsiteY6" fmla="*/ 678715 h 840958"/>
                <a:gd name="connsiteX7" fmla="*/ 151778 w 677542"/>
                <a:gd name="connsiteY7" fmla="*/ 665380 h 840958"/>
                <a:gd name="connsiteX8" fmla="*/ 153936 w 677542"/>
                <a:gd name="connsiteY8" fmla="*/ 644107 h 840958"/>
                <a:gd name="connsiteX9" fmla="*/ 137808 w 677542"/>
                <a:gd name="connsiteY9" fmla="*/ 649632 h 840958"/>
                <a:gd name="connsiteX10" fmla="*/ 123584 w 677542"/>
                <a:gd name="connsiteY10" fmla="*/ 660935 h 840958"/>
                <a:gd name="connsiteX11" fmla="*/ 17475 w 677542"/>
                <a:gd name="connsiteY11" fmla="*/ 660744 h 840958"/>
                <a:gd name="connsiteX12" fmla="*/ 140 w 677542"/>
                <a:gd name="connsiteY12" fmla="*/ 602260 h 840958"/>
                <a:gd name="connsiteX13" fmla="*/ 31762 w 677542"/>
                <a:gd name="connsiteY13" fmla="*/ 473418 h 840958"/>
                <a:gd name="connsiteX14" fmla="*/ 90310 w 677542"/>
                <a:gd name="connsiteY14" fmla="*/ 431064 h 840958"/>
                <a:gd name="connsiteX15" fmla="*/ 108915 w 677542"/>
                <a:gd name="connsiteY15" fmla="*/ 483769 h 840958"/>
                <a:gd name="connsiteX16" fmla="*/ 94755 w 677542"/>
                <a:gd name="connsiteY16" fmla="*/ 372834 h 840958"/>
                <a:gd name="connsiteX17" fmla="*/ 111836 w 677542"/>
                <a:gd name="connsiteY17" fmla="*/ 317779 h 840958"/>
                <a:gd name="connsiteX18" fmla="*/ 128283 w 677542"/>
                <a:gd name="connsiteY18" fmla="*/ 284124 h 840958"/>
                <a:gd name="connsiteX19" fmla="*/ 143586 w 677542"/>
                <a:gd name="connsiteY19" fmla="*/ 223418 h 840958"/>
                <a:gd name="connsiteX20" fmla="*/ 137299 w 677542"/>
                <a:gd name="connsiteY20" fmla="*/ 188365 h 840958"/>
                <a:gd name="connsiteX21" fmla="*/ 110312 w 677542"/>
                <a:gd name="connsiteY21" fmla="*/ 199288 h 840958"/>
                <a:gd name="connsiteX22" fmla="*/ 70561 w 677542"/>
                <a:gd name="connsiteY22" fmla="*/ 197065 h 840958"/>
                <a:gd name="connsiteX23" fmla="*/ 63893 w 677542"/>
                <a:gd name="connsiteY23" fmla="*/ 156552 h 840958"/>
                <a:gd name="connsiteX24" fmla="*/ 66243 w 677542"/>
                <a:gd name="connsiteY24" fmla="*/ 124548 h 840958"/>
                <a:gd name="connsiteX25" fmla="*/ 124092 w 677542"/>
                <a:gd name="connsiteY25" fmla="*/ 60730 h 840958"/>
                <a:gd name="connsiteX26" fmla="*/ 192545 w 677542"/>
                <a:gd name="connsiteY26" fmla="*/ 117880 h 840958"/>
                <a:gd name="connsiteX27" fmla="*/ 214516 w 677542"/>
                <a:gd name="connsiteY27" fmla="*/ 324446 h 840958"/>
                <a:gd name="connsiteX28" fmla="*/ 198450 w 677542"/>
                <a:gd name="connsiteY28" fmla="*/ 393789 h 840958"/>
                <a:gd name="connsiteX29" fmla="*/ 222580 w 677542"/>
                <a:gd name="connsiteY29" fmla="*/ 414871 h 840958"/>
                <a:gd name="connsiteX30" fmla="*/ 427812 w 677542"/>
                <a:gd name="connsiteY30" fmla="*/ 390233 h 840958"/>
                <a:gd name="connsiteX31" fmla="*/ 453911 w 677542"/>
                <a:gd name="connsiteY31" fmla="*/ 343497 h 840958"/>
                <a:gd name="connsiteX32" fmla="*/ 439623 w 677542"/>
                <a:gd name="connsiteY32" fmla="*/ 292823 h 840958"/>
                <a:gd name="connsiteX33" fmla="*/ 408445 w 677542"/>
                <a:gd name="connsiteY33" fmla="*/ 160552 h 840958"/>
                <a:gd name="connsiteX34" fmla="*/ 396951 w 677542"/>
                <a:gd name="connsiteY34" fmla="*/ 126516 h 840958"/>
                <a:gd name="connsiteX35" fmla="*/ 369011 w 677542"/>
                <a:gd name="connsiteY35" fmla="*/ 59587 h 840958"/>
                <a:gd name="connsiteX36" fmla="*/ 376949 w 677542"/>
                <a:gd name="connsiteY36" fmla="*/ 9612 h 840958"/>
                <a:gd name="connsiteX37" fmla="*/ 422605 w 677542"/>
                <a:gd name="connsiteY37" fmla="*/ 4976 h 840958"/>
                <a:gd name="connsiteX38" fmla="*/ 518680 w 677542"/>
                <a:gd name="connsiteY38" fmla="*/ 53300 h 840958"/>
                <a:gd name="connsiteX39" fmla="*/ 553860 w 677542"/>
                <a:gd name="connsiteY39" fmla="*/ 125119 h 840958"/>
                <a:gd name="connsiteX40" fmla="*/ 562432 w 677542"/>
                <a:gd name="connsiteY40" fmla="*/ 205511 h 840958"/>
                <a:gd name="connsiteX41" fmla="*/ 540905 w 677542"/>
                <a:gd name="connsiteY41" fmla="*/ 310731 h 840958"/>
                <a:gd name="connsiteX42" fmla="*/ 569798 w 677542"/>
                <a:gd name="connsiteY42" fmla="*/ 364007 h 840958"/>
                <a:gd name="connsiteX43" fmla="*/ 643395 w 677542"/>
                <a:gd name="connsiteY43" fmla="*/ 419570 h 840958"/>
                <a:gd name="connsiteX44" fmla="*/ 672541 w 677542"/>
                <a:gd name="connsiteY44" fmla="*/ 505867 h 840958"/>
                <a:gd name="connsiteX45" fmla="*/ 665175 w 677542"/>
                <a:gd name="connsiteY45" fmla="*/ 546317 h 840958"/>
                <a:gd name="connsiteX46" fmla="*/ 594309 w 677542"/>
                <a:gd name="connsiteY46" fmla="*/ 539586 h 840958"/>
                <a:gd name="connsiteX47" fmla="*/ 495376 w 677542"/>
                <a:gd name="connsiteY47" fmla="*/ 487579 h 840958"/>
                <a:gd name="connsiteX48" fmla="*/ 476136 w 677542"/>
                <a:gd name="connsiteY48" fmla="*/ 464846 h 840958"/>
                <a:gd name="connsiteX49" fmla="*/ 470548 w 677542"/>
                <a:gd name="connsiteY49" fmla="*/ 498310 h 840958"/>
                <a:gd name="connsiteX50" fmla="*/ 460832 w 677542"/>
                <a:gd name="connsiteY50" fmla="*/ 493675 h 840958"/>
                <a:gd name="connsiteX51" fmla="*/ 439115 w 677542"/>
                <a:gd name="connsiteY51" fmla="*/ 480784 h 840958"/>
                <a:gd name="connsiteX52" fmla="*/ 307035 w 677542"/>
                <a:gd name="connsiteY52" fmla="*/ 508534 h 840958"/>
                <a:gd name="connsiteX53" fmla="*/ 292811 w 677542"/>
                <a:gd name="connsiteY53" fmla="*/ 506121 h 840958"/>
                <a:gd name="connsiteX54" fmla="*/ 186703 w 677542"/>
                <a:gd name="connsiteY54" fmla="*/ 493802 h 840958"/>
                <a:gd name="connsiteX55" fmla="*/ 196799 w 677542"/>
                <a:gd name="connsiteY55" fmla="*/ 513297 h 840958"/>
                <a:gd name="connsiteX56" fmla="*/ 198133 w 677542"/>
                <a:gd name="connsiteY56" fmla="*/ 541110 h 840958"/>
                <a:gd name="connsiteX57" fmla="*/ 190131 w 677542"/>
                <a:gd name="connsiteY57" fmla="*/ 557429 h 840958"/>
                <a:gd name="connsiteX58" fmla="*/ 205308 w 677542"/>
                <a:gd name="connsiteY58" fmla="*/ 565938 h 840958"/>
                <a:gd name="connsiteX59" fmla="*/ 273952 w 677542"/>
                <a:gd name="connsiteY59" fmla="*/ 605181 h 840958"/>
                <a:gd name="connsiteX60" fmla="*/ 338595 w 677542"/>
                <a:gd name="connsiteY60" fmla="*/ 693764 h 840958"/>
                <a:gd name="connsiteX61" fmla="*/ 375805 w 677542"/>
                <a:gd name="connsiteY61" fmla="*/ 767298 h 840958"/>
                <a:gd name="connsiteX62" fmla="*/ 410096 w 677542"/>
                <a:gd name="connsiteY62" fmla="*/ 809906 h 840958"/>
                <a:gd name="connsiteX63" fmla="*/ 429018 w 677542"/>
                <a:gd name="connsiteY63" fmla="*/ 832767 h 84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77542" h="840958">
                  <a:moveTo>
                    <a:pt x="428765" y="832767"/>
                  </a:moveTo>
                  <a:cubicBezTo>
                    <a:pt x="428765" y="835497"/>
                    <a:pt x="428828" y="838228"/>
                    <a:pt x="428892" y="840958"/>
                  </a:cubicBezTo>
                  <a:cubicBezTo>
                    <a:pt x="382219" y="828957"/>
                    <a:pt x="334213" y="826480"/>
                    <a:pt x="287414" y="813462"/>
                  </a:cubicBezTo>
                  <a:cubicBezTo>
                    <a:pt x="246774" y="802160"/>
                    <a:pt x="222390" y="772759"/>
                    <a:pt x="200673" y="739612"/>
                  </a:cubicBezTo>
                  <a:cubicBezTo>
                    <a:pt x="189624" y="722848"/>
                    <a:pt x="183718" y="711608"/>
                    <a:pt x="163144" y="725578"/>
                  </a:cubicBezTo>
                  <a:cubicBezTo>
                    <a:pt x="148095" y="735802"/>
                    <a:pt x="132474" y="726658"/>
                    <a:pt x="123837" y="711989"/>
                  </a:cubicBezTo>
                  <a:cubicBezTo>
                    <a:pt x="114693" y="696495"/>
                    <a:pt x="127902" y="687542"/>
                    <a:pt x="137490" y="678715"/>
                  </a:cubicBezTo>
                  <a:cubicBezTo>
                    <a:pt x="142316" y="674270"/>
                    <a:pt x="147714" y="670460"/>
                    <a:pt x="151778" y="665380"/>
                  </a:cubicBezTo>
                  <a:cubicBezTo>
                    <a:pt x="156730" y="659157"/>
                    <a:pt x="161937" y="651092"/>
                    <a:pt x="153936" y="644107"/>
                  </a:cubicBezTo>
                  <a:cubicBezTo>
                    <a:pt x="147841" y="638773"/>
                    <a:pt x="142634" y="645060"/>
                    <a:pt x="137808" y="649632"/>
                  </a:cubicBezTo>
                  <a:cubicBezTo>
                    <a:pt x="133172" y="653950"/>
                    <a:pt x="124346" y="661697"/>
                    <a:pt x="123584" y="660935"/>
                  </a:cubicBezTo>
                  <a:cubicBezTo>
                    <a:pt x="88024" y="623914"/>
                    <a:pt x="52591" y="668428"/>
                    <a:pt x="17475" y="660744"/>
                  </a:cubicBezTo>
                  <a:cubicBezTo>
                    <a:pt x="-241" y="644869"/>
                    <a:pt x="1410" y="626327"/>
                    <a:pt x="140" y="602260"/>
                  </a:cubicBezTo>
                  <a:cubicBezTo>
                    <a:pt x="-2401" y="553556"/>
                    <a:pt x="30556" y="518821"/>
                    <a:pt x="31762" y="473418"/>
                  </a:cubicBezTo>
                  <a:cubicBezTo>
                    <a:pt x="32271" y="455321"/>
                    <a:pt x="75450" y="425095"/>
                    <a:pt x="90310" y="431064"/>
                  </a:cubicBezTo>
                  <a:cubicBezTo>
                    <a:pt x="115646" y="441287"/>
                    <a:pt x="105296" y="467449"/>
                    <a:pt x="108915" y="483769"/>
                  </a:cubicBezTo>
                  <a:cubicBezTo>
                    <a:pt x="117742" y="447256"/>
                    <a:pt x="76911" y="414236"/>
                    <a:pt x="94755" y="372834"/>
                  </a:cubicBezTo>
                  <a:cubicBezTo>
                    <a:pt x="104216" y="355879"/>
                    <a:pt x="117805" y="340893"/>
                    <a:pt x="111836" y="317779"/>
                  </a:cubicBezTo>
                  <a:cubicBezTo>
                    <a:pt x="107836" y="302349"/>
                    <a:pt x="117361" y="289966"/>
                    <a:pt x="128283" y="284124"/>
                  </a:cubicBezTo>
                  <a:cubicBezTo>
                    <a:pt x="155905" y="269392"/>
                    <a:pt x="155334" y="247548"/>
                    <a:pt x="143586" y="223418"/>
                  </a:cubicBezTo>
                  <a:cubicBezTo>
                    <a:pt x="137998" y="211861"/>
                    <a:pt x="140093" y="199922"/>
                    <a:pt x="137299" y="188365"/>
                  </a:cubicBezTo>
                  <a:cubicBezTo>
                    <a:pt x="124980" y="182841"/>
                    <a:pt x="119647" y="196557"/>
                    <a:pt x="110312" y="199288"/>
                  </a:cubicBezTo>
                  <a:cubicBezTo>
                    <a:pt x="96342" y="203288"/>
                    <a:pt x="83134" y="206844"/>
                    <a:pt x="70561" y="197065"/>
                  </a:cubicBezTo>
                  <a:cubicBezTo>
                    <a:pt x="56655" y="186207"/>
                    <a:pt x="59195" y="171411"/>
                    <a:pt x="63893" y="156552"/>
                  </a:cubicBezTo>
                  <a:cubicBezTo>
                    <a:pt x="67196" y="146074"/>
                    <a:pt x="67386" y="135597"/>
                    <a:pt x="66243" y="124548"/>
                  </a:cubicBezTo>
                  <a:cubicBezTo>
                    <a:pt x="61354" y="77812"/>
                    <a:pt x="78181" y="59587"/>
                    <a:pt x="124092" y="60730"/>
                  </a:cubicBezTo>
                  <a:cubicBezTo>
                    <a:pt x="146380" y="80478"/>
                    <a:pt x="167018" y="101433"/>
                    <a:pt x="192545" y="117880"/>
                  </a:cubicBezTo>
                  <a:cubicBezTo>
                    <a:pt x="245948" y="152234"/>
                    <a:pt x="256299" y="273710"/>
                    <a:pt x="214516" y="324446"/>
                  </a:cubicBezTo>
                  <a:cubicBezTo>
                    <a:pt x="198386" y="344068"/>
                    <a:pt x="195974" y="368770"/>
                    <a:pt x="198450" y="393789"/>
                  </a:cubicBezTo>
                  <a:cubicBezTo>
                    <a:pt x="199911" y="408584"/>
                    <a:pt x="210071" y="412585"/>
                    <a:pt x="222580" y="414871"/>
                  </a:cubicBezTo>
                  <a:cubicBezTo>
                    <a:pt x="293255" y="427698"/>
                    <a:pt x="361074" y="414553"/>
                    <a:pt x="427812" y="390233"/>
                  </a:cubicBezTo>
                  <a:cubicBezTo>
                    <a:pt x="448449" y="382740"/>
                    <a:pt x="459562" y="368516"/>
                    <a:pt x="453911" y="343497"/>
                  </a:cubicBezTo>
                  <a:cubicBezTo>
                    <a:pt x="450037" y="326288"/>
                    <a:pt x="445719" y="309524"/>
                    <a:pt x="439623" y="292823"/>
                  </a:cubicBezTo>
                  <a:cubicBezTo>
                    <a:pt x="424256" y="250278"/>
                    <a:pt x="399047" y="210337"/>
                    <a:pt x="408445" y="160552"/>
                  </a:cubicBezTo>
                  <a:cubicBezTo>
                    <a:pt x="410730" y="148614"/>
                    <a:pt x="402412" y="137438"/>
                    <a:pt x="396951" y="126516"/>
                  </a:cubicBezTo>
                  <a:cubicBezTo>
                    <a:pt x="386220" y="104926"/>
                    <a:pt x="374091" y="83781"/>
                    <a:pt x="369011" y="59587"/>
                  </a:cubicBezTo>
                  <a:cubicBezTo>
                    <a:pt x="365265" y="41997"/>
                    <a:pt x="363550" y="24090"/>
                    <a:pt x="376949" y="9612"/>
                  </a:cubicBezTo>
                  <a:cubicBezTo>
                    <a:pt x="390855" y="-5374"/>
                    <a:pt x="405714" y="532"/>
                    <a:pt x="422605" y="4976"/>
                  </a:cubicBezTo>
                  <a:cubicBezTo>
                    <a:pt x="457974" y="14248"/>
                    <a:pt x="487121" y="36409"/>
                    <a:pt x="518680" y="53300"/>
                  </a:cubicBezTo>
                  <a:cubicBezTo>
                    <a:pt x="545351" y="67588"/>
                    <a:pt x="554495" y="94385"/>
                    <a:pt x="553860" y="125119"/>
                  </a:cubicBezTo>
                  <a:cubicBezTo>
                    <a:pt x="553224" y="152488"/>
                    <a:pt x="557289" y="178586"/>
                    <a:pt x="562432" y="205511"/>
                  </a:cubicBezTo>
                  <a:cubicBezTo>
                    <a:pt x="569290" y="241706"/>
                    <a:pt x="554050" y="276948"/>
                    <a:pt x="540905" y="310731"/>
                  </a:cubicBezTo>
                  <a:cubicBezTo>
                    <a:pt x="528904" y="341592"/>
                    <a:pt x="540143" y="366801"/>
                    <a:pt x="569798" y="364007"/>
                  </a:cubicBezTo>
                  <a:cubicBezTo>
                    <a:pt x="611645" y="360070"/>
                    <a:pt x="629552" y="384645"/>
                    <a:pt x="643395" y="419570"/>
                  </a:cubicBezTo>
                  <a:cubicBezTo>
                    <a:pt x="633933" y="455511"/>
                    <a:pt x="666699" y="475197"/>
                    <a:pt x="672541" y="505867"/>
                  </a:cubicBezTo>
                  <a:cubicBezTo>
                    <a:pt x="675716" y="522568"/>
                    <a:pt x="685114" y="536157"/>
                    <a:pt x="665175" y="546317"/>
                  </a:cubicBezTo>
                  <a:cubicBezTo>
                    <a:pt x="642188" y="535458"/>
                    <a:pt x="616090" y="532156"/>
                    <a:pt x="594309" y="539586"/>
                  </a:cubicBezTo>
                  <a:cubicBezTo>
                    <a:pt x="543255" y="557048"/>
                    <a:pt x="521093" y="520599"/>
                    <a:pt x="495376" y="487579"/>
                  </a:cubicBezTo>
                  <a:cubicBezTo>
                    <a:pt x="489280" y="479768"/>
                    <a:pt x="489090" y="466052"/>
                    <a:pt x="476136" y="464846"/>
                  </a:cubicBezTo>
                  <a:cubicBezTo>
                    <a:pt x="461023" y="473291"/>
                    <a:pt x="476707" y="487261"/>
                    <a:pt x="470548" y="498310"/>
                  </a:cubicBezTo>
                  <a:cubicBezTo>
                    <a:pt x="467246" y="496786"/>
                    <a:pt x="463753" y="495643"/>
                    <a:pt x="460832" y="493675"/>
                  </a:cubicBezTo>
                  <a:cubicBezTo>
                    <a:pt x="453593" y="488785"/>
                    <a:pt x="445719" y="474625"/>
                    <a:pt x="439115" y="480784"/>
                  </a:cubicBezTo>
                  <a:cubicBezTo>
                    <a:pt x="399681" y="517615"/>
                    <a:pt x="347548" y="480594"/>
                    <a:pt x="307035" y="508534"/>
                  </a:cubicBezTo>
                  <a:cubicBezTo>
                    <a:pt x="303924" y="510693"/>
                    <a:pt x="295796" y="509105"/>
                    <a:pt x="292811" y="506121"/>
                  </a:cubicBezTo>
                  <a:cubicBezTo>
                    <a:pt x="259029" y="472148"/>
                    <a:pt x="221564" y="503454"/>
                    <a:pt x="186703" y="493802"/>
                  </a:cubicBezTo>
                  <a:cubicBezTo>
                    <a:pt x="185305" y="507201"/>
                    <a:pt x="191338" y="510058"/>
                    <a:pt x="196799" y="513297"/>
                  </a:cubicBezTo>
                  <a:cubicBezTo>
                    <a:pt x="210833" y="521869"/>
                    <a:pt x="224041" y="530124"/>
                    <a:pt x="198133" y="541110"/>
                  </a:cubicBezTo>
                  <a:cubicBezTo>
                    <a:pt x="191783" y="543777"/>
                    <a:pt x="188036" y="549809"/>
                    <a:pt x="190131" y="557429"/>
                  </a:cubicBezTo>
                  <a:cubicBezTo>
                    <a:pt x="192227" y="565367"/>
                    <a:pt x="199720" y="568479"/>
                    <a:pt x="205308" y="565938"/>
                  </a:cubicBezTo>
                  <a:cubicBezTo>
                    <a:pt x="244361" y="548285"/>
                    <a:pt x="255664" y="572161"/>
                    <a:pt x="273952" y="605181"/>
                  </a:cubicBezTo>
                  <a:cubicBezTo>
                    <a:pt x="291287" y="636297"/>
                    <a:pt x="317005" y="664110"/>
                    <a:pt x="338595" y="693764"/>
                  </a:cubicBezTo>
                  <a:cubicBezTo>
                    <a:pt x="355612" y="717196"/>
                    <a:pt x="367043" y="740628"/>
                    <a:pt x="375805" y="767298"/>
                  </a:cubicBezTo>
                  <a:cubicBezTo>
                    <a:pt x="381267" y="787046"/>
                    <a:pt x="390093" y="804001"/>
                    <a:pt x="410096" y="809906"/>
                  </a:cubicBezTo>
                  <a:cubicBezTo>
                    <a:pt x="421462" y="813272"/>
                    <a:pt x="423430" y="824511"/>
                    <a:pt x="429018" y="83276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2" name="Полилиния: фигура 191">
              <a:extLst>
                <a:ext uri="{FF2B5EF4-FFF2-40B4-BE49-F238E27FC236}">
                  <a16:creationId xmlns="" xmlns:a16="http://schemas.microsoft.com/office/drawing/2014/main" id="{66808F37-52D2-4E57-B595-11AC0E17081B}"/>
                </a:ext>
              </a:extLst>
            </p:cNvPr>
            <p:cNvSpPr/>
            <p:nvPr/>
          </p:nvSpPr>
          <p:spPr>
            <a:xfrm>
              <a:off x="5321172" y="6049730"/>
              <a:ext cx="892648" cy="644686"/>
            </a:xfrm>
            <a:custGeom>
              <a:avLst/>
              <a:gdLst>
                <a:gd name="connsiteX0" fmla="*/ 181229 w 892648"/>
                <a:gd name="connsiteY0" fmla="*/ 334527 h 644686"/>
                <a:gd name="connsiteX1" fmla="*/ 188849 w 892648"/>
                <a:gd name="connsiteY1" fmla="*/ 367229 h 644686"/>
                <a:gd name="connsiteX2" fmla="*/ 168021 w 892648"/>
                <a:gd name="connsiteY2" fmla="*/ 359419 h 644686"/>
                <a:gd name="connsiteX3" fmla="*/ 42990 w 892648"/>
                <a:gd name="connsiteY3" fmla="*/ 192159 h 644686"/>
                <a:gd name="connsiteX4" fmla="*/ 0 w 892648"/>
                <a:gd name="connsiteY4" fmla="*/ 86241 h 644686"/>
                <a:gd name="connsiteX5" fmla="*/ 85090 w 892648"/>
                <a:gd name="connsiteY5" fmla="*/ 96274 h 644686"/>
                <a:gd name="connsiteX6" fmla="*/ 205486 w 892648"/>
                <a:gd name="connsiteY6" fmla="*/ 103132 h 644686"/>
                <a:gd name="connsiteX7" fmla="*/ 213487 w 892648"/>
                <a:gd name="connsiteY7" fmla="*/ 78875 h 644686"/>
                <a:gd name="connsiteX8" fmla="*/ 177229 w 892648"/>
                <a:gd name="connsiteY8" fmla="*/ 31884 h 644686"/>
                <a:gd name="connsiteX9" fmla="*/ 173609 w 892648"/>
                <a:gd name="connsiteY9" fmla="*/ 3182 h 644686"/>
                <a:gd name="connsiteX10" fmla="*/ 196596 w 892648"/>
                <a:gd name="connsiteY10" fmla="*/ 16136 h 644686"/>
                <a:gd name="connsiteX11" fmla="*/ 364046 w 892648"/>
                <a:gd name="connsiteY11" fmla="*/ 121928 h 644686"/>
                <a:gd name="connsiteX12" fmla="*/ 439801 w 892648"/>
                <a:gd name="connsiteY12" fmla="*/ 140724 h 644686"/>
                <a:gd name="connsiteX13" fmla="*/ 477457 w 892648"/>
                <a:gd name="connsiteY13" fmla="*/ 178443 h 644686"/>
                <a:gd name="connsiteX14" fmla="*/ 494284 w 892648"/>
                <a:gd name="connsiteY14" fmla="*/ 194064 h 644686"/>
                <a:gd name="connsiteX15" fmla="*/ 576898 w 892648"/>
                <a:gd name="connsiteY15" fmla="*/ 286330 h 644686"/>
                <a:gd name="connsiteX16" fmla="*/ 780986 w 892648"/>
                <a:gd name="connsiteY16" fmla="*/ 527822 h 644686"/>
                <a:gd name="connsiteX17" fmla="*/ 876236 w 892648"/>
                <a:gd name="connsiteY17" fmla="*/ 592402 h 644686"/>
                <a:gd name="connsiteX18" fmla="*/ 890778 w 892648"/>
                <a:gd name="connsiteY18" fmla="*/ 629676 h 644686"/>
                <a:gd name="connsiteX19" fmla="*/ 882079 w 892648"/>
                <a:gd name="connsiteY19" fmla="*/ 637550 h 644686"/>
                <a:gd name="connsiteX20" fmla="*/ 726504 w 892648"/>
                <a:gd name="connsiteY20" fmla="*/ 640725 h 644686"/>
                <a:gd name="connsiteX21" fmla="*/ 680339 w 892648"/>
                <a:gd name="connsiteY21" fmla="*/ 619262 h 644686"/>
                <a:gd name="connsiteX22" fmla="*/ 598805 w 892648"/>
                <a:gd name="connsiteY22" fmla="*/ 537537 h 644686"/>
                <a:gd name="connsiteX23" fmla="*/ 563372 w 892648"/>
                <a:gd name="connsiteY23" fmla="*/ 443176 h 644686"/>
                <a:gd name="connsiteX24" fmla="*/ 566166 w 892648"/>
                <a:gd name="connsiteY24" fmla="*/ 406981 h 644686"/>
                <a:gd name="connsiteX25" fmla="*/ 551561 w 892648"/>
                <a:gd name="connsiteY25" fmla="*/ 368944 h 644686"/>
                <a:gd name="connsiteX26" fmla="*/ 530543 w 892648"/>
                <a:gd name="connsiteY26" fmla="*/ 370087 h 644686"/>
                <a:gd name="connsiteX27" fmla="*/ 532194 w 892648"/>
                <a:gd name="connsiteY27" fmla="*/ 409140 h 644686"/>
                <a:gd name="connsiteX28" fmla="*/ 515811 w 892648"/>
                <a:gd name="connsiteY28" fmla="*/ 464703 h 644686"/>
                <a:gd name="connsiteX29" fmla="*/ 501460 w 892648"/>
                <a:gd name="connsiteY29" fmla="*/ 587385 h 644686"/>
                <a:gd name="connsiteX30" fmla="*/ 505841 w 892648"/>
                <a:gd name="connsiteY30" fmla="*/ 619326 h 644686"/>
                <a:gd name="connsiteX31" fmla="*/ 482283 w 892648"/>
                <a:gd name="connsiteY31" fmla="*/ 596275 h 644686"/>
                <a:gd name="connsiteX32" fmla="*/ 455422 w 892648"/>
                <a:gd name="connsiteY32" fmla="*/ 495945 h 644686"/>
                <a:gd name="connsiteX33" fmla="*/ 427673 w 892648"/>
                <a:gd name="connsiteY33" fmla="*/ 427555 h 644686"/>
                <a:gd name="connsiteX34" fmla="*/ 443421 w 892648"/>
                <a:gd name="connsiteY34" fmla="*/ 385708 h 644686"/>
                <a:gd name="connsiteX35" fmla="*/ 471043 w 892648"/>
                <a:gd name="connsiteY35" fmla="*/ 364309 h 644686"/>
                <a:gd name="connsiteX36" fmla="*/ 474599 w 892648"/>
                <a:gd name="connsiteY36" fmla="*/ 311730 h 644686"/>
                <a:gd name="connsiteX37" fmla="*/ 415735 w 892648"/>
                <a:gd name="connsiteY37" fmla="*/ 318017 h 644686"/>
                <a:gd name="connsiteX38" fmla="*/ 349314 w 892648"/>
                <a:gd name="connsiteY38" fmla="*/ 355418 h 644686"/>
                <a:gd name="connsiteX39" fmla="*/ 309372 w 892648"/>
                <a:gd name="connsiteY39" fmla="*/ 296236 h 644686"/>
                <a:gd name="connsiteX40" fmla="*/ 229870 w 892648"/>
                <a:gd name="connsiteY40" fmla="*/ 267788 h 644686"/>
                <a:gd name="connsiteX41" fmla="*/ 173546 w 892648"/>
                <a:gd name="connsiteY41" fmla="*/ 285568 h 644686"/>
                <a:gd name="connsiteX42" fmla="*/ 126302 w 892648"/>
                <a:gd name="connsiteY42" fmla="*/ 258898 h 644686"/>
                <a:gd name="connsiteX43" fmla="*/ 181229 w 892648"/>
                <a:gd name="connsiteY43" fmla="*/ 334654 h 6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2648" h="644686">
                  <a:moveTo>
                    <a:pt x="181229" y="334527"/>
                  </a:moveTo>
                  <a:cubicBezTo>
                    <a:pt x="183769" y="345449"/>
                    <a:pt x="186309" y="356308"/>
                    <a:pt x="188849" y="367229"/>
                  </a:cubicBezTo>
                  <a:cubicBezTo>
                    <a:pt x="181737" y="364753"/>
                    <a:pt x="171005" y="364626"/>
                    <a:pt x="168021" y="359419"/>
                  </a:cubicBezTo>
                  <a:cubicBezTo>
                    <a:pt x="132779" y="298141"/>
                    <a:pt x="72073" y="259025"/>
                    <a:pt x="42990" y="192159"/>
                  </a:cubicBezTo>
                  <a:cubicBezTo>
                    <a:pt x="28067" y="157933"/>
                    <a:pt x="5017" y="127960"/>
                    <a:pt x="0" y="86241"/>
                  </a:cubicBezTo>
                  <a:cubicBezTo>
                    <a:pt x="27877" y="78113"/>
                    <a:pt x="56007" y="88400"/>
                    <a:pt x="85090" y="96274"/>
                  </a:cubicBezTo>
                  <a:cubicBezTo>
                    <a:pt x="124460" y="106878"/>
                    <a:pt x="163513" y="118689"/>
                    <a:pt x="205486" y="103132"/>
                  </a:cubicBezTo>
                  <a:cubicBezTo>
                    <a:pt x="223965" y="96274"/>
                    <a:pt x="221933" y="90495"/>
                    <a:pt x="213487" y="78875"/>
                  </a:cubicBezTo>
                  <a:cubicBezTo>
                    <a:pt x="201867" y="62872"/>
                    <a:pt x="188786" y="48014"/>
                    <a:pt x="177229" y="31884"/>
                  </a:cubicBezTo>
                  <a:cubicBezTo>
                    <a:pt x="171196" y="23502"/>
                    <a:pt x="163132" y="11691"/>
                    <a:pt x="173609" y="3182"/>
                  </a:cubicBezTo>
                  <a:cubicBezTo>
                    <a:pt x="185357" y="-6343"/>
                    <a:pt x="191643" y="7754"/>
                    <a:pt x="196596" y="16136"/>
                  </a:cubicBezTo>
                  <a:cubicBezTo>
                    <a:pt x="235395" y="82875"/>
                    <a:pt x="296926" y="107386"/>
                    <a:pt x="364046" y="121928"/>
                  </a:cubicBezTo>
                  <a:cubicBezTo>
                    <a:pt x="393446" y="108974"/>
                    <a:pt x="417195" y="122182"/>
                    <a:pt x="439801" y="140724"/>
                  </a:cubicBezTo>
                  <a:cubicBezTo>
                    <a:pt x="453517" y="151964"/>
                    <a:pt x="463105" y="167902"/>
                    <a:pt x="477457" y="178443"/>
                  </a:cubicBezTo>
                  <a:cubicBezTo>
                    <a:pt x="483108" y="183840"/>
                    <a:pt x="492951" y="187968"/>
                    <a:pt x="494284" y="194064"/>
                  </a:cubicBezTo>
                  <a:cubicBezTo>
                    <a:pt x="505079" y="242705"/>
                    <a:pt x="543751" y="261502"/>
                    <a:pt x="576898" y="286330"/>
                  </a:cubicBezTo>
                  <a:cubicBezTo>
                    <a:pt x="637858" y="373707"/>
                    <a:pt x="705231" y="455050"/>
                    <a:pt x="780986" y="527822"/>
                  </a:cubicBezTo>
                  <a:cubicBezTo>
                    <a:pt x="808927" y="554683"/>
                    <a:pt x="848424" y="563382"/>
                    <a:pt x="876236" y="592402"/>
                  </a:cubicBezTo>
                  <a:cubicBezTo>
                    <a:pt x="887032" y="603641"/>
                    <a:pt x="896874" y="612150"/>
                    <a:pt x="890778" y="629676"/>
                  </a:cubicBezTo>
                  <a:cubicBezTo>
                    <a:pt x="888746" y="633359"/>
                    <a:pt x="885825" y="636026"/>
                    <a:pt x="882079" y="637550"/>
                  </a:cubicBezTo>
                  <a:cubicBezTo>
                    <a:pt x="829564" y="596910"/>
                    <a:pt x="776986" y="617294"/>
                    <a:pt x="726504" y="640725"/>
                  </a:cubicBezTo>
                  <a:cubicBezTo>
                    <a:pt x="699897" y="653108"/>
                    <a:pt x="690118" y="633804"/>
                    <a:pt x="680339" y="619262"/>
                  </a:cubicBezTo>
                  <a:cubicBezTo>
                    <a:pt x="658114" y="586179"/>
                    <a:pt x="648081" y="549539"/>
                    <a:pt x="598805" y="537537"/>
                  </a:cubicBezTo>
                  <a:cubicBezTo>
                    <a:pt x="551815" y="526108"/>
                    <a:pt x="548513" y="494040"/>
                    <a:pt x="563372" y="443176"/>
                  </a:cubicBezTo>
                  <a:cubicBezTo>
                    <a:pt x="566674" y="431873"/>
                    <a:pt x="565341" y="419046"/>
                    <a:pt x="566166" y="406981"/>
                  </a:cubicBezTo>
                  <a:cubicBezTo>
                    <a:pt x="567246" y="391677"/>
                    <a:pt x="568325" y="376247"/>
                    <a:pt x="551561" y="368944"/>
                  </a:cubicBezTo>
                  <a:cubicBezTo>
                    <a:pt x="544449" y="365833"/>
                    <a:pt x="536130" y="362277"/>
                    <a:pt x="530543" y="370087"/>
                  </a:cubicBezTo>
                  <a:cubicBezTo>
                    <a:pt x="521462" y="382914"/>
                    <a:pt x="529019" y="396567"/>
                    <a:pt x="532194" y="409140"/>
                  </a:cubicBezTo>
                  <a:cubicBezTo>
                    <a:pt x="537909" y="432000"/>
                    <a:pt x="537401" y="448192"/>
                    <a:pt x="515811" y="464703"/>
                  </a:cubicBezTo>
                  <a:cubicBezTo>
                    <a:pt x="477012" y="494358"/>
                    <a:pt x="475933" y="522044"/>
                    <a:pt x="501460" y="587385"/>
                  </a:cubicBezTo>
                  <a:cubicBezTo>
                    <a:pt x="505524" y="597799"/>
                    <a:pt x="519303" y="611770"/>
                    <a:pt x="505841" y="619326"/>
                  </a:cubicBezTo>
                  <a:cubicBezTo>
                    <a:pt x="488569" y="629041"/>
                    <a:pt x="488252" y="606499"/>
                    <a:pt x="482283" y="596275"/>
                  </a:cubicBezTo>
                  <a:cubicBezTo>
                    <a:pt x="464503" y="565605"/>
                    <a:pt x="452057" y="532902"/>
                    <a:pt x="455422" y="495945"/>
                  </a:cubicBezTo>
                  <a:cubicBezTo>
                    <a:pt x="457962" y="467687"/>
                    <a:pt x="433070" y="453463"/>
                    <a:pt x="427673" y="427555"/>
                  </a:cubicBezTo>
                  <a:cubicBezTo>
                    <a:pt x="422847" y="404250"/>
                    <a:pt x="427165" y="395487"/>
                    <a:pt x="443421" y="385708"/>
                  </a:cubicBezTo>
                  <a:cubicBezTo>
                    <a:pt x="453263" y="379739"/>
                    <a:pt x="463486" y="373135"/>
                    <a:pt x="471043" y="364309"/>
                  </a:cubicBezTo>
                  <a:cubicBezTo>
                    <a:pt x="484569" y="348370"/>
                    <a:pt x="495236" y="326399"/>
                    <a:pt x="474599" y="311730"/>
                  </a:cubicBezTo>
                  <a:cubicBezTo>
                    <a:pt x="456819" y="299094"/>
                    <a:pt x="427863" y="286330"/>
                    <a:pt x="415735" y="318017"/>
                  </a:cubicBezTo>
                  <a:cubicBezTo>
                    <a:pt x="401955" y="354022"/>
                    <a:pt x="377825" y="360816"/>
                    <a:pt x="349314" y="355418"/>
                  </a:cubicBezTo>
                  <a:cubicBezTo>
                    <a:pt x="321437" y="350148"/>
                    <a:pt x="316294" y="321001"/>
                    <a:pt x="309372" y="296236"/>
                  </a:cubicBezTo>
                  <a:cubicBezTo>
                    <a:pt x="295148" y="245246"/>
                    <a:pt x="266192" y="233117"/>
                    <a:pt x="229870" y="267788"/>
                  </a:cubicBezTo>
                  <a:cubicBezTo>
                    <a:pt x="211709" y="285124"/>
                    <a:pt x="192532" y="280806"/>
                    <a:pt x="173546" y="285568"/>
                  </a:cubicBezTo>
                  <a:cubicBezTo>
                    <a:pt x="148908" y="294903"/>
                    <a:pt x="143510" y="264740"/>
                    <a:pt x="126302" y="258898"/>
                  </a:cubicBezTo>
                  <a:cubicBezTo>
                    <a:pt x="173292" y="297697"/>
                    <a:pt x="180658" y="307857"/>
                    <a:pt x="181229" y="3346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3" name="Полилиния: фигура 192">
              <a:extLst>
                <a:ext uri="{FF2B5EF4-FFF2-40B4-BE49-F238E27FC236}">
                  <a16:creationId xmlns="" xmlns:a16="http://schemas.microsoft.com/office/drawing/2014/main" id="{A94A7CF5-F298-456C-AFBD-1A52064B8E0F}"/>
                </a:ext>
              </a:extLst>
            </p:cNvPr>
            <p:cNvSpPr/>
            <p:nvPr/>
          </p:nvSpPr>
          <p:spPr>
            <a:xfrm>
              <a:off x="3716197" y="5705320"/>
              <a:ext cx="614578" cy="712840"/>
            </a:xfrm>
            <a:custGeom>
              <a:avLst/>
              <a:gdLst>
                <a:gd name="connsiteX0" fmla="*/ 270015 w 614578"/>
                <a:gd name="connsiteY0" fmla="*/ 97782 h 712840"/>
                <a:gd name="connsiteX1" fmla="*/ 268110 w 614578"/>
                <a:gd name="connsiteY1" fmla="*/ 31678 h 712840"/>
                <a:gd name="connsiteX2" fmla="*/ 272872 w 614578"/>
                <a:gd name="connsiteY2" fmla="*/ 3484 h 712840"/>
                <a:gd name="connsiteX3" fmla="*/ 293954 w 614578"/>
                <a:gd name="connsiteY3" fmla="*/ 17009 h 712840"/>
                <a:gd name="connsiteX4" fmla="*/ 338531 w 614578"/>
                <a:gd name="connsiteY4" fmla="*/ 73207 h 712840"/>
                <a:gd name="connsiteX5" fmla="*/ 457784 w 614578"/>
                <a:gd name="connsiteY5" fmla="*/ 79366 h 712840"/>
                <a:gd name="connsiteX6" fmla="*/ 588975 w 614578"/>
                <a:gd name="connsiteY6" fmla="*/ 71302 h 712840"/>
                <a:gd name="connsiteX7" fmla="*/ 614185 w 614578"/>
                <a:gd name="connsiteY7" fmla="*/ 149407 h 712840"/>
                <a:gd name="connsiteX8" fmla="*/ 595135 w 614578"/>
                <a:gd name="connsiteY8" fmla="*/ 154106 h 712840"/>
                <a:gd name="connsiteX9" fmla="*/ 559575 w 614578"/>
                <a:gd name="connsiteY9" fmla="*/ 146550 h 712840"/>
                <a:gd name="connsiteX10" fmla="*/ 498424 w 614578"/>
                <a:gd name="connsiteY10" fmla="*/ 177094 h 712840"/>
                <a:gd name="connsiteX11" fmla="*/ 530428 w 614578"/>
                <a:gd name="connsiteY11" fmla="*/ 236848 h 712840"/>
                <a:gd name="connsiteX12" fmla="*/ 554050 w 614578"/>
                <a:gd name="connsiteY12" fmla="*/ 362768 h 712840"/>
                <a:gd name="connsiteX13" fmla="*/ 567195 w 614578"/>
                <a:gd name="connsiteY13" fmla="*/ 395535 h 712840"/>
                <a:gd name="connsiteX14" fmla="*/ 598500 w 614578"/>
                <a:gd name="connsiteY14" fmla="*/ 449319 h 712840"/>
                <a:gd name="connsiteX15" fmla="*/ 551256 w 614578"/>
                <a:gd name="connsiteY15" fmla="*/ 420427 h 712840"/>
                <a:gd name="connsiteX16" fmla="*/ 548462 w 614578"/>
                <a:gd name="connsiteY16" fmla="*/ 454907 h 712840"/>
                <a:gd name="connsiteX17" fmla="*/ 514236 w 614578"/>
                <a:gd name="connsiteY17" fmla="*/ 484372 h 712840"/>
                <a:gd name="connsiteX18" fmla="*/ 411620 w 614578"/>
                <a:gd name="connsiteY18" fmla="*/ 407155 h 712840"/>
                <a:gd name="connsiteX19" fmla="*/ 363423 w 614578"/>
                <a:gd name="connsiteY19" fmla="*/ 397503 h 712840"/>
                <a:gd name="connsiteX20" fmla="*/ 343675 w 614578"/>
                <a:gd name="connsiteY20" fmla="*/ 445128 h 712840"/>
                <a:gd name="connsiteX21" fmla="*/ 369710 w 614578"/>
                <a:gd name="connsiteY21" fmla="*/ 506406 h 712840"/>
                <a:gd name="connsiteX22" fmla="*/ 462293 w 614578"/>
                <a:gd name="connsiteY22" fmla="*/ 559493 h 712840"/>
                <a:gd name="connsiteX23" fmla="*/ 484137 w 614578"/>
                <a:gd name="connsiteY23" fmla="*/ 557143 h 712840"/>
                <a:gd name="connsiteX24" fmla="*/ 517792 w 614578"/>
                <a:gd name="connsiteY24" fmla="*/ 532632 h 712840"/>
                <a:gd name="connsiteX25" fmla="*/ 572402 w 614578"/>
                <a:gd name="connsiteY25" fmla="*/ 587369 h 712840"/>
                <a:gd name="connsiteX26" fmla="*/ 578942 w 614578"/>
                <a:gd name="connsiteY26" fmla="*/ 606483 h 712840"/>
                <a:gd name="connsiteX27" fmla="*/ 580530 w 614578"/>
                <a:gd name="connsiteY27" fmla="*/ 663951 h 712840"/>
                <a:gd name="connsiteX28" fmla="*/ 532714 w 614578"/>
                <a:gd name="connsiteY28" fmla="*/ 653727 h 712840"/>
                <a:gd name="connsiteX29" fmla="*/ 477977 w 614578"/>
                <a:gd name="connsiteY29" fmla="*/ 688081 h 712840"/>
                <a:gd name="connsiteX30" fmla="*/ 469849 w 614578"/>
                <a:gd name="connsiteY30" fmla="*/ 712274 h 712840"/>
                <a:gd name="connsiteX31" fmla="*/ 451434 w 614578"/>
                <a:gd name="connsiteY31" fmla="*/ 700717 h 712840"/>
                <a:gd name="connsiteX32" fmla="*/ 414604 w 614578"/>
                <a:gd name="connsiteY32" fmla="*/ 654044 h 712840"/>
                <a:gd name="connsiteX33" fmla="*/ 317576 w 614578"/>
                <a:gd name="connsiteY33" fmla="*/ 601276 h 712840"/>
                <a:gd name="connsiteX34" fmla="*/ 230518 w 614578"/>
                <a:gd name="connsiteY34" fmla="*/ 540569 h 712840"/>
                <a:gd name="connsiteX35" fmla="*/ 134506 w 614578"/>
                <a:gd name="connsiteY35" fmla="*/ 475418 h 712840"/>
                <a:gd name="connsiteX36" fmla="*/ 91834 w 614578"/>
                <a:gd name="connsiteY36" fmla="*/ 491166 h 712840"/>
                <a:gd name="connsiteX37" fmla="*/ 48463 w 614578"/>
                <a:gd name="connsiteY37" fmla="*/ 547999 h 712840"/>
                <a:gd name="connsiteX38" fmla="*/ 15062 w 614578"/>
                <a:gd name="connsiteY38" fmla="*/ 560381 h 712840"/>
                <a:gd name="connsiteX39" fmla="*/ 1536 w 614578"/>
                <a:gd name="connsiteY39" fmla="*/ 526472 h 712840"/>
                <a:gd name="connsiteX40" fmla="*/ 49161 w 614578"/>
                <a:gd name="connsiteY40" fmla="*/ 416998 h 712840"/>
                <a:gd name="connsiteX41" fmla="*/ 89802 w 614578"/>
                <a:gd name="connsiteY41" fmla="*/ 344798 h 712840"/>
                <a:gd name="connsiteX42" fmla="*/ 160033 w 614578"/>
                <a:gd name="connsiteY42" fmla="*/ 342068 h 712840"/>
                <a:gd name="connsiteX43" fmla="*/ 204610 w 614578"/>
                <a:gd name="connsiteY43" fmla="*/ 416299 h 712840"/>
                <a:gd name="connsiteX44" fmla="*/ 240360 w 614578"/>
                <a:gd name="connsiteY44" fmla="*/ 453574 h 712840"/>
                <a:gd name="connsiteX45" fmla="*/ 301892 w 614578"/>
                <a:gd name="connsiteY45" fmla="*/ 495802 h 712840"/>
                <a:gd name="connsiteX46" fmla="*/ 301828 w 614578"/>
                <a:gd name="connsiteY46" fmla="*/ 496881 h 712840"/>
                <a:gd name="connsiteX47" fmla="*/ 300368 w 614578"/>
                <a:gd name="connsiteY47" fmla="*/ 493770 h 712840"/>
                <a:gd name="connsiteX48" fmla="*/ 253314 w 614578"/>
                <a:gd name="connsiteY48" fmla="*/ 451732 h 712840"/>
                <a:gd name="connsiteX49" fmla="*/ 232486 w 614578"/>
                <a:gd name="connsiteY49" fmla="*/ 399091 h 712840"/>
                <a:gd name="connsiteX50" fmla="*/ 270967 w 614578"/>
                <a:gd name="connsiteY50" fmla="*/ 372611 h 712840"/>
                <a:gd name="connsiteX51" fmla="*/ 377457 w 614578"/>
                <a:gd name="connsiteY51" fmla="*/ 329621 h 712840"/>
                <a:gd name="connsiteX52" fmla="*/ 398348 w 614578"/>
                <a:gd name="connsiteY52" fmla="*/ 319842 h 712840"/>
                <a:gd name="connsiteX53" fmla="*/ 445275 w 614578"/>
                <a:gd name="connsiteY53" fmla="*/ 256215 h 712840"/>
                <a:gd name="connsiteX54" fmla="*/ 395427 w 614578"/>
                <a:gd name="connsiteY54" fmla="*/ 206494 h 712840"/>
                <a:gd name="connsiteX55" fmla="*/ 293065 w 614578"/>
                <a:gd name="connsiteY55" fmla="*/ 138867 h 712840"/>
                <a:gd name="connsiteX56" fmla="*/ 270078 w 614578"/>
                <a:gd name="connsiteY56" fmla="*/ 98036 h 7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14578" h="712840">
                  <a:moveTo>
                    <a:pt x="270015" y="97782"/>
                  </a:moveTo>
                  <a:cubicBezTo>
                    <a:pt x="277381" y="75557"/>
                    <a:pt x="291922" y="53840"/>
                    <a:pt x="268110" y="31678"/>
                  </a:cubicBezTo>
                  <a:cubicBezTo>
                    <a:pt x="258521" y="22661"/>
                    <a:pt x="265189" y="9516"/>
                    <a:pt x="272872" y="3484"/>
                  </a:cubicBezTo>
                  <a:cubicBezTo>
                    <a:pt x="286080" y="-6867"/>
                    <a:pt x="291287" y="8310"/>
                    <a:pt x="293954" y="17009"/>
                  </a:cubicBezTo>
                  <a:cubicBezTo>
                    <a:pt x="301892" y="42663"/>
                    <a:pt x="306908" y="69715"/>
                    <a:pt x="338531" y="73207"/>
                  </a:cubicBezTo>
                  <a:cubicBezTo>
                    <a:pt x="377584" y="87685"/>
                    <a:pt x="411810" y="97591"/>
                    <a:pt x="457784" y="79366"/>
                  </a:cubicBezTo>
                  <a:cubicBezTo>
                    <a:pt x="494868" y="64635"/>
                    <a:pt x="543636" y="32249"/>
                    <a:pt x="588975" y="71302"/>
                  </a:cubicBezTo>
                  <a:cubicBezTo>
                    <a:pt x="595452" y="76890"/>
                    <a:pt x="617804" y="141851"/>
                    <a:pt x="614185" y="149407"/>
                  </a:cubicBezTo>
                  <a:cubicBezTo>
                    <a:pt x="609676" y="158869"/>
                    <a:pt x="602183" y="159250"/>
                    <a:pt x="595135" y="154106"/>
                  </a:cubicBezTo>
                  <a:cubicBezTo>
                    <a:pt x="584022" y="145979"/>
                    <a:pt x="573354" y="144328"/>
                    <a:pt x="559575" y="146550"/>
                  </a:cubicBezTo>
                  <a:cubicBezTo>
                    <a:pt x="535635" y="150423"/>
                    <a:pt x="506870" y="148328"/>
                    <a:pt x="498424" y="177094"/>
                  </a:cubicBezTo>
                  <a:cubicBezTo>
                    <a:pt x="490550" y="203700"/>
                    <a:pt x="513982" y="219639"/>
                    <a:pt x="530428" y="236848"/>
                  </a:cubicBezTo>
                  <a:cubicBezTo>
                    <a:pt x="564591" y="272471"/>
                    <a:pt x="565861" y="318255"/>
                    <a:pt x="554050" y="362768"/>
                  </a:cubicBezTo>
                  <a:cubicBezTo>
                    <a:pt x="548716" y="382835"/>
                    <a:pt x="559892" y="386899"/>
                    <a:pt x="567195" y="395535"/>
                  </a:cubicBezTo>
                  <a:cubicBezTo>
                    <a:pt x="580403" y="411156"/>
                    <a:pt x="599643" y="422141"/>
                    <a:pt x="598500" y="449319"/>
                  </a:cubicBezTo>
                  <a:cubicBezTo>
                    <a:pt x="575831" y="451542"/>
                    <a:pt x="571005" y="421760"/>
                    <a:pt x="551256" y="420427"/>
                  </a:cubicBezTo>
                  <a:cubicBezTo>
                    <a:pt x="540715" y="431031"/>
                    <a:pt x="551256" y="443605"/>
                    <a:pt x="548462" y="454907"/>
                  </a:cubicBezTo>
                  <a:cubicBezTo>
                    <a:pt x="543636" y="474593"/>
                    <a:pt x="524015" y="493008"/>
                    <a:pt x="514236" y="484372"/>
                  </a:cubicBezTo>
                  <a:cubicBezTo>
                    <a:pt x="482105" y="455796"/>
                    <a:pt x="418732" y="477958"/>
                    <a:pt x="411620" y="407155"/>
                  </a:cubicBezTo>
                  <a:cubicBezTo>
                    <a:pt x="408445" y="375659"/>
                    <a:pt x="381330" y="384993"/>
                    <a:pt x="363423" y="397503"/>
                  </a:cubicBezTo>
                  <a:cubicBezTo>
                    <a:pt x="348056" y="408235"/>
                    <a:pt x="319037" y="419474"/>
                    <a:pt x="343675" y="445128"/>
                  </a:cubicBezTo>
                  <a:cubicBezTo>
                    <a:pt x="361010" y="463226"/>
                    <a:pt x="352755" y="488372"/>
                    <a:pt x="369710" y="506406"/>
                  </a:cubicBezTo>
                  <a:cubicBezTo>
                    <a:pt x="396380" y="534791"/>
                    <a:pt x="428130" y="548507"/>
                    <a:pt x="462293" y="559493"/>
                  </a:cubicBezTo>
                  <a:cubicBezTo>
                    <a:pt x="469786" y="561906"/>
                    <a:pt x="477152" y="562159"/>
                    <a:pt x="484137" y="557143"/>
                  </a:cubicBezTo>
                  <a:cubicBezTo>
                    <a:pt x="495821" y="548761"/>
                    <a:pt x="501726" y="520059"/>
                    <a:pt x="517792" y="532632"/>
                  </a:cubicBezTo>
                  <a:cubicBezTo>
                    <a:pt x="537413" y="547999"/>
                    <a:pt x="560591" y="562032"/>
                    <a:pt x="572402" y="587369"/>
                  </a:cubicBezTo>
                  <a:cubicBezTo>
                    <a:pt x="575196" y="593402"/>
                    <a:pt x="577291" y="599942"/>
                    <a:pt x="578942" y="606483"/>
                  </a:cubicBezTo>
                  <a:cubicBezTo>
                    <a:pt x="583705" y="625596"/>
                    <a:pt x="597421" y="646805"/>
                    <a:pt x="580530" y="663951"/>
                  </a:cubicBezTo>
                  <a:cubicBezTo>
                    <a:pt x="563448" y="681286"/>
                    <a:pt x="547637" y="660902"/>
                    <a:pt x="532714" y="653727"/>
                  </a:cubicBezTo>
                  <a:cubicBezTo>
                    <a:pt x="488010" y="632264"/>
                    <a:pt x="478358" y="637725"/>
                    <a:pt x="477977" y="688081"/>
                  </a:cubicBezTo>
                  <a:cubicBezTo>
                    <a:pt x="477977" y="697479"/>
                    <a:pt x="481089" y="708528"/>
                    <a:pt x="469849" y="712274"/>
                  </a:cubicBezTo>
                  <a:cubicBezTo>
                    <a:pt x="461404" y="715068"/>
                    <a:pt x="456324" y="706940"/>
                    <a:pt x="451434" y="700717"/>
                  </a:cubicBezTo>
                  <a:cubicBezTo>
                    <a:pt x="439242" y="685032"/>
                    <a:pt x="428257" y="668078"/>
                    <a:pt x="414604" y="654044"/>
                  </a:cubicBezTo>
                  <a:cubicBezTo>
                    <a:pt x="387553" y="626168"/>
                    <a:pt x="361137" y="602863"/>
                    <a:pt x="317576" y="601276"/>
                  </a:cubicBezTo>
                  <a:cubicBezTo>
                    <a:pt x="283921" y="600006"/>
                    <a:pt x="255600" y="566287"/>
                    <a:pt x="230518" y="540569"/>
                  </a:cubicBezTo>
                  <a:cubicBezTo>
                    <a:pt x="202070" y="511359"/>
                    <a:pt x="166129" y="497643"/>
                    <a:pt x="134506" y="475418"/>
                  </a:cubicBezTo>
                  <a:cubicBezTo>
                    <a:pt x="117043" y="463162"/>
                    <a:pt x="102883" y="478022"/>
                    <a:pt x="91834" y="491166"/>
                  </a:cubicBezTo>
                  <a:cubicBezTo>
                    <a:pt x="76530" y="509264"/>
                    <a:pt x="62878" y="529013"/>
                    <a:pt x="48463" y="547999"/>
                  </a:cubicBezTo>
                  <a:cubicBezTo>
                    <a:pt x="39764" y="559429"/>
                    <a:pt x="28905" y="565969"/>
                    <a:pt x="15062" y="560381"/>
                  </a:cubicBezTo>
                  <a:cubicBezTo>
                    <a:pt x="203" y="554413"/>
                    <a:pt x="-2146" y="540315"/>
                    <a:pt x="1536" y="526472"/>
                  </a:cubicBezTo>
                  <a:cubicBezTo>
                    <a:pt x="12014" y="487419"/>
                    <a:pt x="10173" y="441826"/>
                    <a:pt x="49161" y="416998"/>
                  </a:cubicBezTo>
                  <a:cubicBezTo>
                    <a:pt x="54686" y="387851"/>
                    <a:pt x="73800" y="366642"/>
                    <a:pt x="89802" y="344798"/>
                  </a:cubicBezTo>
                  <a:cubicBezTo>
                    <a:pt x="108344" y="319334"/>
                    <a:pt x="138760" y="319461"/>
                    <a:pt x="160033" y="342068"/>
                  </a:cubicBezTo>
                  <a:cubicBezTo>
                    <a:pt x="179718" y="363023"/>
                    <a:pt x="199720" y="384740"/>
                    <a:pt x="204610" y="416299"/>
                  </a:cubicBezTo>
                  <a:cubicBezTo>
                    <a:pt x="208039" y="438270"/>
                    <a:pt x="221628" y="448748"/>
                    <a:pt x="240360" y="453574"/>
                  </a:cubicBezTo>
                  <a:cubicBezTo>
                    <a:pt x="265506" y="460051"/>
                    <a:pt x="286334" y="473576"/>
                    <a:pt x="301892" y="495802"/>
                  </a:cubicBezTo>
                  <a:cubicBezTo>
                    <a:pt x="304749" y="500628"/>
                    <a:pt x="297447" y="499612"/>
                    <a:pt x="301828" y="496881"/>
                  </a:cubicBezTo>
                  <a:cubicBezTo>
                    <a:pt x="302273" y="496564"/>
                    <a:pt x="301701" y="495675"/>
                    <a:pt x="300368" y="493770"/>
                  </a:cubicBezTo>
                  <a:cubicBezTo>
                    <a:pt x="287731" y="475799"/>
                    <a:pt x="269634" y="464750"/>
                    <a:pt x="253314" y="451732"/>
                  </a:cubicBezTo>
                  <a:cubicBezTo>
                    <a:pt x="236169" y="438143"/>
                    <a:pt x="227533" y="421697"/>
                    <a:pt x="232486" y="399091"/>
                  </a:cubicBezTo>
                  <a:cubicBezTo>
                    <a:pt x="237249" y="377564"/>
                    <a:pt x="254013" y="374834"/>
                    <a:pt x="270967" y="372611"/>
                  </a:cubicBezTo>
                  <a:cubicBezTo>
                    <a:pt x="309639" y="367531"/>
                    <a:pt x="340754" y="340607"/>
                    <a:pt x="377457" y="329621"/>
                  </a:cubicBezTo>
                  <a:cubicBezTo>
                    <a:pt x="384759" y="327462"/>
                    <a:pt x="390919" y="321811"/>
                    <a:pt x="398348" y="319842"/>
                  </a:cubicBezTo>
                  <a:cubicBezTo>
                    <a:pt x="445529" y="307460"/>
                    <a:pt x="445021" y="307460"/>
                    <a:pt x="445275" y="256215"/>
                  </a:cubicBezTo>
                  <a:cubicBezTo>
                    <a:pt x="445465" y="219385"/>
                    <a:pt x="421399" y="210812"/>
                    <a:pt x="395427" y="206494"/>
                  </a:cubicBezTo>
                  <a:cubicBezTo>
                    <a:pt x="352120" y="199255"/>
                    <a:pt x="316941" y="179253"/>
                    <a:pt x="293065" y="138867"/>
                  </a:cubicBezTo>
                  <a:cubicBezTo>
                    <a:pt x="289954" y="122293"/>
                    <a:pt x="278143" y="111371"/>
                    <a:pt x="270078" y="98036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4" name="Полилиния: фигура 193">
              <a:extLst>
                <a:ext uri="{FF2B5EF4-FFF2-40B4-BE49-F238E27FC236}">
                  <a16:creationId xmlns="" xmlns:a16="http://schemas.microsoft.com/office/drawing/2014/main" id="{6754D455-1BEC-44D1-9B61-800EA93BFCAE}"/>
                </a:ext>
              </a:extLst>
            </p:cNvPr>
            <p:cNvSpPr/>
            <p:nvPr/>
          </p:nvSpPr>
          <p:spPr>
            <a:xfrm>
              <a:off x="3612637" y="5778337"/>
              <a:ext cx="573409" cy="470230"/>
            </a:xfrm>
            <a:custGeom>
              <a:avLst/>
              <a:gdLst>
                <a:gd name="connsiteX0" fmla="*/ 396498 w 573409"/>
                <a:gd name="connsiteY0" fmla="*/ 65596 h 470230"/>
                <a:gd name="connsiteX1" fmla="*/ 499115 w 573409"/>
                <a:gd name="connsiteY1" fmla="*/ 109538 h 470230"/>
                <a:gd name="connsiteX2" fmla="*/ 561217 w 573409"/>
                <a:gd name="connsiteY2" fmla="*/ 136907 h 470230"/>
                <a:gd name="connsiteX3" fmla="*/ 561789 w 573409"/>
                <a:gd name="connsiteY3" fmla="*/ 266511 h 470230"/>
                <a:gd name="connsiteX4" fmla="*/ 541278 w 573409"/>
                <a:gd name="connsiteY4" fmla="*/ 273877 h 470230"/>
                <a:gd name="connsiteX5" fmla="*/ 437266 w 573409"/>
                <a:gd name="connsiteY5" fmla="*/ 298388 h 470230"/>
                <a:gd name="connsiteX6" fmla="*/ 376877 w 573409"/>
                <a:gd name="connsiteY6" fmla="*/ 320042 h 470230"/>
                <a:gd name="connsiteX7" fmla="*/ 355350 w 573409"/>
                <a:gd name="connsiteY7" fmla="*/ 333313 h 470230"/>
                <a:gd name="connsiteX8" fmla="*/ 364558 w 573409"/>
                <a:gd name="connsiteY8" fmla="*/ 358205 h 470230"/>
                <a:gd name="connsiteX9" fmla="*/ 441837 w 573409"/>
                <a:gd name="connsiteY9" fmla="*/ 435930 h 470230"/>
                <a:gd name="connsiteX10" fmla="*/ 452061 w 573409"/>
                <a:gd name="connsiteY10" fmla="*/ 462917 h 470230"/>
                <a:gd name="connsiteX11" fmla="*/ 423613 w 573409"/>
                <a:gd name="connsiteY11" fmla="*/ 458472 h 470230"/>
                <a:gd name="connsiteX12" fmla="*/ 319663 w 573409"/>
                <a:gd name="connsiteY12" fmla="*/ 394210 h 470230"/>
                <a:gd name="connsiteX13" fmla="*/ 283786 w 573409"/>
                <a:gd name="connsiteY13" fmla="*/ 340171 h 470230"/>
                <a:gd name="connsiteX14" fmla="*/ 238129 w 573409"/>
                <a:gd name="connsiteY14" fmla="*/ 276226 h 470230"/>
                <a:gd name="connsiteX15" fmla="*/ 194060 w 573409"/>
                <a:gd name="connsiteY15" fmla="*/ 310072 h 470230"/>
                <a:gd name="connsiteX16" fmla="*/ 152659 w 573409"/>
                <a:gd name="connsiteY16" fmla="*/ 343791 h 470230"/>
                <a:gd name="connsiteX17" fmla="*/ 51757 w 573409"/>
                <a:gd name="connsiteY17" fmla="*/ 345061 h 470230"/>
                <a:gd name="connsiteX18" fmla="*/ 13085 w 573409"/>
                <a:gd name="connsiteY18" fmla="*/ 305754 h 470230"/>
                <a:gd name="connsiteX19" fmla="*/ 15181 w 573409"/>
                <a:gd name="connsiteY19" fmla="*/ 164657 h 470230"/>
                <a:gd name="connsiteX20" fmla="*/ 9085 w 573409"/>
                <a:gd name="connsiteY20" fmla="*/ 80519 h 470230"/>
                <a:gd name="connsiteX21" fmla="*/ 195 w 573409"/>
                <a:gd name="connsiteY21" fmla="*/ 0 h 470230"/>
                <a:gd name="connsiteX22" fmla="*/ 8513 w 573409"/>
                <a:gd name="connsiteY22" fmla="*/ 31242 h 470230"/>
                <a:gd name="connsiteX23" fmla="*/ 48772 w 573409"/>
                <a:gd name="connsiteY23" fmla="*/ 60770 h 470230"/>
                <a:gd name="connsiteX24" fmla="*/ 121797 w 573409"/>
                <a:gd name="connsiteY24" fmla="*/ 95949 h 470230"/>
                <a:gd name="connsiteX25" fmla="*/ 165676 w 573409"/>
                <a:gd name="connsiteY25" fmla="*/ 120270 h 470230"/>
                <a:gd name="connsiteX26" fmla="*/ 190822 w 573409"/>
                <a:gd name="connsiteY26" fmla="*/ 105284 h 470230"/>
                <a:gd name="connsiteX27" fmla="*/ 173296 w 573409"/>
                <a:gd name="connsiteY27" fmla="*/ 90806 h 470230"/>
                <a:gd name="connsiteX28" fmla="*/ 165803 w 573409"/>
                <a:gd name="connsiteY28" fmla="*/ 79439 h 470230"/>
                <a:gd name="connsiteX29" fmla="*/ 181106 w 573409"/>
                <a:gd name="connsiteY29" fmla="*/ 70994 h 470230"/>
                <a:gd name="connsiteX30" fmla="*/ 325696 w 573409"/>
                <a:gd name="connsiteY30" fmla="*/ 73724 h 470230"/>
                <a:gd name="connsiteX31" fmla="*/ 351541 w 573409"/>
                <a:gd name="connsiteY31" fmla="*/ 98235 h 470230"/>
                <a:gd name="connsiteX32" fmla="*/ 377067 w 573409"/>
                <a:gd name="connsiteY32" fmla="*/ 136335 h 470230"/>
                <a:gd name="connsiteX33" fmla="*/ 420247 w 573409"/>
                <a:gd name="connsiteY33" fmla="*/ 131573 h 470230"/>
                <a:gd name="connsiteX34" fmla="*/ 412628 w 573409"/>
                <a:gd name="connsiteY34" fmla="*/ 97727 h 470230"/>
                <a:gd name="connsiteX35" fmla="*/ 396372 w 573409"/>
                <a:gd name="connsiteY35" fmla="*/ 65406 h 47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409" h="470230">
                  <a:moveTo>
                    <a:pt x="396498" y="65596"/>
                  </a:moveTo>
                  <a:cubicBezTo>
                    <a:pt x="424629" y="96648"/>
                    <a:pt x="460570" y="108903"/>
                    <a:pt x="499115" y="109538"/>
                  </a:cubicBezTo>
                  <a:cubicBezTo>
                    <a:pt x="524324" y="109983"/>
                    <a:pt x="542041" y="124778"/>
                    <a:pt x="561217" y="136907"/>
                  </a:cubicBezTo>
                  <a:cubicBezTo>
                    <a:pt x="577473" y="147257"/>
                    <a:pt x="577283" y="254509"/>
                    <a:pt x="561789" y="266511"/>
                  </a:cubicBezTo>
                  <a:cubicBezTo>
                    <a:pt x="556010" y="270956"/>
                    <a:pt x="546549" y="276100"/>
                    <a:pt x="541278" y="273877"/>
                  </a:cubicBezTo>
                  <a:cubicBezTo>
                    <a:pt x="501210" y="257240"/>
                    <a:pt x="470476" y="284863"/>
                    <a:pt x="437266" y="298388"/>
                  </a:cubicBezTo>
                  <a:cubicBezTo>
                    <a:pt x="417327" y="306453"/>
                    <a:pt x="399610" y="320486"/>
                    <a:pt x="376877" y="320042"/>
                  </a:cubicBezTo>
                  <a:cubicBezTo>
                    <a:pt x="367860" y="319851"/>
                    <a:pt x="358653" y="322582"/>
                    <a:pt x="355350" y="333313"/>
                  </a:cubicBezTo>
                  <a:cubicBezTo>
                    <a:pt x="352112" y="343854"/>
                    <a:pt x="357763" y="351411"/>
                    <a:pt x="364558" y="358205"/>
                  </a:cubicBezTo>
                  <a:cubicBezTo>
                    <a:pt x="390275" y="384114"/>
                    <a:pt x="415739" y="410403"/>
                    <a:pt x="441837" y="435930"/>
                  </a:cubicBezTo>
                  <a:cubicBezTo>
                    <a:pt x="449775" y="443677"/>
                    <a:pt x="459173" y="451932"/>
                    <a:pt x="452061" y="462917"/>
                  </a:cubicBezTo>
                  <a:cubicBezTo>
                    <a:pt x="442155" y="478158"/>
                    <a:pt x="431804" y="466029"/>
                    <a:pt x="423613" y="458472"/>
                  </a:cubicBezTo>
                  <a:cubicBezTo>
                    <a:pt x="392752" y="430024"/>
                    <a:pt x="361256" y="404624"/>
                    <a:pt x="319663" y="394210"/>
                  </a:cubicBezTo>
                  <a:cubicBezTo>
                    <a:pt x="298137" y="388813"/>
                    <a:pt x="277753" y="378526"/>
                    <a:pt x="283786" y="340171"/>
                  </a:cubicBezTo>
                  <a:cubicBezTo>
                    <a:pt x="287786" y="314517"/>
                    <a:pt x="263784" y="286514"/>
                    <a:pt x="238129" y="276226"/>
                  </a:cubicBezTo>
                  <a:cubicBezTo>
                    <a:pt x="213555" y="266320"/>
                    <a:pt x="204221" y="290451"/>
                    <a:pt x="194060" y="310072"/>
                  </a:cubicBezTo>
                  <a:cubicBezTo>
                    <a:pt x="185234" y="327027"/>
                    <a:pt x="170438" y="338203"/>
                    <a:pt x="152659" y="343791"/>
                  </a:cubicBezTo>
                  <a:cubicBezTo>
                    <a:pt x="119067" y="344045"/>
                    <a:pt x="86174" y="351665"/>
                    <a:pt x="51757" y="345061"/>
                  </a:cubicBezTo>
                  <a:cubicBezTo>
                    <a:pt x="27500" y="340362"/>
                    <a:pt x="12578" y="331345"/>
                    <a:pt x="13085" y="305754"/>
                  </a:cubicBezTo>
                  <a:cubicBezTo>
                    <a:pt x="14102" y="258827"/>
                    <a:pt x="512" y="212091"/>
                    <a:pt x="15181" y="164657"/>
                  </a:cubicBezTo>
                  <a:cubicBezTo>
                    <a:pt x="23627" y="137351"/>
                    <a:pt x="15308" y="108141"/>
                    <a:pt x="9085" y="80519"/>
                  </a:cubicBezTo>
                  <a:cubicBezTo>
                    <a:pt x="3053" y="53975"/>
                    <a:pt x="-948" y="27432"/>
                    <a:pt x="195" y="0"/>
                  </a:cubicBezTo>
                  <a:cubicBezTo>
                    <a:pt x="2989" y="10414"/>
                    <a:pt x="6799" y="20638"/>
                    <a:pt x="8513" y="31242"/>
                  </a:cubicBezTo>
                  <a:cubicBezTo>
                    <a:pt x="12514" y="56515"/>
                    <a:pt x="25023" y="66549"/>
                    <a:pt x="48772" y="60770"/>
                  </a:cubicBezTo>
                  <a:cubicBezTo>
                    <a:pt x="81030" y="52959"/>
                    <a:pt x="105986" y="62802"/>
                    <a:pt x="121797" y="95949"/>
                  </a:cubicBezTo>
                  <a:cubicBezTo>
                    <a:pt x="130687" y="114618"/>
                    <a:pt x="145419" y="124334"/>
                    <a:pt x="165676" y="120270"/>
                  </a:cubicBezTo>
                  <a:cubicBezTo>
                    <a:pt x="175518" y="118301"/>
                    <a:pt x="188028" y="117349"/>
                    <a:pt x="190822" y="105284"/>
                  </a:cubicBezTo>
                  <a:cubicBezTo>
                    <a:pt x="194187" y="90806"/>
                    <a:pt x="181234" y="92965"/>
                    <a:pt x="173296" y="90806"/>
                  </a:cubicBezTo>
                  <a:cubicBezTo>
                    <a:pt x="167772" y="89282"/>
                    <a:pt x="163644" y="86043"/>
                    <a:pt x="165803" y="79439"/>
                  </a:cubicBezTo>
                  <a:cubicBezTo>
                    <a:pt x="168279" y="72010"/>
                    <a:pt x="176027" y="68009"/>
                    <a:pt x="181106" y="70994"/>
                  </a:cubicBezTo>
                  <a:cubicBezTo>
                    <a:pt x="229112" y="98934"/>
                    <a:pt x="277627" y="70867"/>
                    <a:pt x="325696" y="73724"/>
                  </a:cubicBezTo>
                  <a:cubicBezTo>
                    <a:pt x="340555" y="74613"/>
                    <a:pt x="352874" y="74931"/>
                    <a:pt x="351541" y="98235"/>
                  </a:cubicBezTo>
                  <a:cubicBezTo>
                    <a:pt x="350524" y="115571"/>
                    <a:pt x="364494" y="127699"/>
                    <a:pt x="377067" y="136335"/>
                  </a:cubicBezTo>
                  <a:cubicBezTo>
                    <a:pt x="391418" y="146241"/>
                    <a:pt x="408754" y="140590"/>
                    <a:pt x="420247" y="131573"/>
                  </a:cubicBezTo>
                  <a:cubicBezTo>
                    <a:pt x="436567" y="118809"/>
                    <a:pt x="416946" y="108649"/>
                    <a:pt x="412628" y="97727"/>
                  </a:cubicBezTo>
                  <a:cubicBezTo>
                    <a:pt x="408246" y="86488"/>
                    <a:pt x="401832" y="76137"/>
                    <a:pt x="396372" y="6540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5" name="Полилиния: фигура 194">
              <a:extLst>
                <a:ext uri="{FF2B5EF4-FFF2-40B4-BE49-F238E27FC236}">
                  <a16:creationId xmlns="" xmlns:a16="http://schemas.microsoft.com/office/drawing/2014/main" id="{B4F7B023-EE64-408B-8F2C-B19B2FABAA61}"/>
                </a:ext>
              </a:extLst>
            </p:cNvPr>
            <p:cNvSpPr/>
            <p:nvPr/>
          </p:nvSpPr>
          <p:spPr>
            <a:xfrm>
              <a:off x="5378214" y="5633582"/>
              <a:ext cx="585308" cy="606165"/>
            </a:xfrm>
            <a:custGeom>
              <a:avLst/>
              <a:gdLst>
                <a:gd name="connsiteX0" fmla="*/ 413620 w 585308"/>
                <a:gd name="connsiteY0" fmla="*/ 513438 h 606165"/>
                <a:gd name="connsiteX1" fmla="*/ 293669 w 585308"/>
                <a:gd name="connsiteY1" fmla="*/ 353099 h 606165"/>
                <a:gd name="connsiteX2" fmla="*/ 283890 w 585308"/>
                <a:gd name="connsiteY2" fmla="*/ 341098 h 606165"/>
                <a:gd name="connsiteX3" fmla="*/ 218485 w 585308"/>
                <a:gd name="connsiteY3" fmla="*/ 321413 h 606165"/>
                <a:gd name="connsiteX4" fmla="*/ 124124 w 585308"/>
                <a:gd name="connsiteY4" fmla="*/ 341606 h 606165"/>
                <a:gd name="connsiteX5" fmla="*/ 134411 w 585308"/>
                <a:gd name="connsiteY5" fmla="*/ 315443 h 606165"/>
                <a:gd name="connsiteX6" fmla="*/ 178289 w 585308"/>
                <a:gd name="connsiteY6" fmla="*/ 264707 h 606165"/>
                <a:gd name="connsiteX7" fmla="*/ 77578 w 585308"/>
                <a:gd name="connsiteY7" fmla="*/ 262865 h 606165"/>
                <a:gd name="connsiteX8" fmla="*/ 51607 w 585308"/>
                <a:gd name="connsiteY8" fmla="*/ 258738 h 606165"/>
                <a:gd name="connsiteX9" fmla="*/ 5442 w 585308"/>
                <a:gd name="connsiteY9" fmla="*/ 170218 h 606165"/>
                <a:gd name="connsiteX10" fmla="*/ 23667 w 585308"/>
                <a:gd name="connsiteY10" fmla="*/ 166091 h 606165"/>
                <a:gd name="connsiteX11" fmla="*/ 126663 w 585308"/>
                <a:gd name="connsiteY11" fmla="*/ 118529 h 606165"/>
                <a:gd name="connsiteX12" fmla="*/ 174035 w 585308"/>
                <a:gd name="connsiteY12" fmla="*/ 89763 h 606165"/>
                <a:gd name="connsiteX13" fmla="*/ 255124 w 585308"/>
                <a:gd name="connsiteY13" fmla="*/ 38963 h 606165"/>
                <a:gd name="connsiteX14" fmla="*/ 345738 w 585308"/>
                <a:gd name="connsiteY14" fmla="*/ 3848 h 606165"/>
                <a:gd name="connsiteX15" fmla="*/ 356851 w 585308"/>
                <a:gd name="connsiteY15" fmla="*/ 5562 h 606165"/>
                <a:gd name="connsiteX16" fmla="*/ 448863 w 585308"/>
                <a:gd name="connsiteY16" fmla="*/ 87160 h 606165"/>
                <a:gd name="connsiteX17" fmla="*/ 485185 w 585308"/>
                <a:gd name="connsiteY17" fmla="*/ 205398 h 606165"/>
                <a:gd name="connsiteX18" fmla="*/ 468611 w 585308"/>
                <a:gd name="connsiteY18" fmla="*/ 336018 h 606165"/>
                <a:gd name="connsiteX19" fmla="*/ 475850 w 585308"/>
                <a:gd name="connsiteY19" fmla="*/ 432284 h 606165"/>
                <a:gd name="connsiteX20" fmla="*/ 477374 w 585308"/>
                <a:gd name="connsiteY20" fmla="*/ 481116 h 606165"/>
                <a:gd name="connsiteX21" fmla="*/ 515538 w 585308"/>
                <a:gd name="connsiteY21" fmla="*/ 522074 h 606165"/>
                <a:gd name="connsiteX22" fmla="*/ 526904 w 585308"/>
                <a:gd name="connsiteY22" fmla="*/ 520994 h 606165"/>
                <a:gd name="connsiteX23" fmla="*/ 582594 w 585308"/>
                <a:gd name="connsiteY23" fmla="*/ 542203 h 606165"/>
                <a:gd name="connsiteX24" fmla="*/ 559035 w 585308"/>
                <a:gd name="connsiteY24" fmla="*/ 601576 h 606165"/>
                <a:gd name="connsiteX25" fmla="*/ 533762 w 585308"/>
                <a:gd name="connsiteY25" fmla="*/ 604624 h 606165"/>
                <a:gd name="connsiteX26" fmla="*/ 481565 w 585308"/>
                <a:gd name="connsiteY26" fmla="*/ 599163 h 606165"/>
                <a:gd name="connsiteX27" fmla="*/ 430320 w 585308"/>
                <a:gd name="connsiteY27" fmla="*/ 577255 h 606165"/>
                <a:gd name="connsiteX28" fmla="*/ 408476 w 585308"/>
                <a:gd name="connsiteY28" fmla="*/ 549379 h 606165"/>
                <a:gd name="connsiteX29" fmla="*/ 413557 w 585308"/>
                <a:gd name="connsiteY29" fmla="*/ 513692 h 60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5308" h="606165">
                  <a:moveTo>
                    <a:pt x="413620" y="513438"/>
                  </a:moveTo>
                  <a:cubicBezTo>
                    <a:pt x="376155" y="457875"/>
                    <a:pt x="348532" y="393803"/>
                    <a:pt x="293669" y="353099"/>
                  </a:cubicBezTo>
                  <a:cubicBezTo>
                    <a:pt x="289668" y="350115"/>
                    <a:pt x="284461" y="345479"/>
                    <a:pt x="283890" y="341098"/>
                  </a:cubicBezTo>
                  <a:cubicBezTo>
                    <a:pt x="276206" y="280773"/>
                    <a:pt x="240900" y="307887"/>
                    <a:pt x="218485" y="321413"/>
                  </a:cubicBezTo>
                  <a:cubicBezTo>
                    <a:pt x="187878" y="339828"/>
                    <a:pt x="157651" y="346241"/>
                    <a:pt x="124124" y="341606"/>
                  </a:cubicBezTo>
                  <a:cubicBezTo>
                    <a:pt x="117774" y="328525"/>
                    <a:pt x="124822" y="320778"/>
                    <a:pt x="134411" y="315443"/>
                  </a:cubicBezTo>
                  <a:cubicBezTo>
                    <a:pt x="152063" y="305601"/>
                    <a:pt x="162668" y="288964"/>
                    <a:pt x="178289" y="264707"/>
                  </a:cubicBezTo>
                  <a:cubicBezTo>
                    <a:pt x="139554" y="290170"/>
                    <a:pt x="108122" y="283820"/>
                    <a:pt x="77578" y="262865"/>
                  </a:cubicBezTo>
                  <a:cubicBezTo>
                    <a:pt x="69958" y="257595"/>
                    <a:pt x="60433" y="259563"/>
                    <a:pt x="51607" y="258738"/>
                  </a:cubicBezTo>
                  <a:cubicBezTo>
                    <a:pt x="10522" y="254928"/>
                    <a:pt x="-10750" y="213589"/>
                    <a:pt x="5442" y="170218"/>
                  </a:cubicBezTo>
                  <a:cubicBezTo>
                    <a:pt x="11094" y="166408"/>
                    <a:pt x="17634" y="164630"/>
                    <a:pt x="23667" y="166091"/>
                  </a:cubicBezTo>
                  <a:cubicBezTo>
                    <a:pt x="68688" y="176695"/>
                    <a:pt x="104502" y="168186"/>
                    <a:pt x="126663" y="118529"/>
                  </a:cubicBezTo>
                  <a:cubicBezTo>
                    <a:pt x="134792" y="100304"/>
                    <a:pt x="156191" y="89129"/>
                    <a:pt x="174035" y="89763"/>
                  </a:cubicBezTo>
                  <a:cubicBezTo>
                    <a:pt x="212579" y="91097"/>
                    <a:pt x="234550" y="66713"/>
                    <a:pt x="255124" y="38963"/>
                  </a:cubicBezTo>
                  <a:cubicBezTo>
                    <a:pt x="279000" y="6705"/>
                    <a:pt x="307766" y="-7455"/>
                    <a:pt x="345738" y="3848"/>
                  </a:cubicBezTo>
                  <a:cubicBezTo>
                    <a:pt x="349358" y="4927"/>
                    <a:pt x="354501" y="3149"/>
                    <a:pt x="356851" y="5562"/>
                  </a:cubicBezTo>
                  <a:cubicBezTo>
                    <a:pt x="385934" y="35090"/>
                    <a:pt x="424923" y="53251"/>
                    <a:pt x="448863" y="87160"/>
                  </a:cubicBezTo>
                  <a:cubicBezTo>
                    <a:pt x="472485" y="120561"/>
                    <a:pt x="483597" y="161201"/>
                    <a:pt x="485185" y="205398"/>
                  </a:cubicBezTo>
                  <a:cubicBezTo>
                    <a:pt x="486836" y="250610"/>
                    <a:pt x="485185" y="292964"/>
                    <a:pt x="468611" y="336018"/>
                  </a:cubicBezTo>
                  <a:cubicBezTo>
                    <a:pt x="456927" y="366371"/>
                    <a:pt x="479406" y="399010"/>
                    <a:pt x="475850" y="432284"/>
                  </a:cubicBezTo>
                  <a:cubicBezTo>
                    <a:pt x="474199" y="448032"/>
                    <a:pt x="478835" y="464796"/>
                    <a:pt x="477374" y="481116"/>
                  </a:cubicBezTo>
                  <a:cubicBezTo>
                    <a:pt x="474580" y="511913"/>
                    <a:pt x="488804" y="523534"/>
                    <a:pt x="515538" y="522074"/>
                  </a:cubicBezTo>
                  <a:cubicBezTo>
                    <a:pt x="519348" y="521883"/>
                    <a:pt x="523094" y="521248"/>
                    <a:pt x="526904" y="520994"/>
                  </a:cubicBezTo>
                  <a:cubicBezTo>
                    <a:pt x="548367" y="519470"/>
                    <a:pt x="572624" y="514009"/>
                    <a:pt x="582594" y="542203"/>
                  </a:cubicBezTo>
                  <a:cubicBezTo>
                    <a:pt x="591738" y="567984"/>
                    <a:pt x="576244" y="585891"/>
                    <a:pt x="559035" y="601576"/>
                  </a:cubicBezTo>
                  <a:cubicBezTo>
                    <a:pt x="550844" y="605195"/>
                    <a:pt x="542652" y="608053"/>
                    <a:pt x="533762" y="604624"/>
                  </a:cubicBezTo>
                  <a:cubicBezTo>
                    <a:pt x="516617" y="599798"/>
                    <a:pt x="498393" y="597512"/>
                    <a:pt x="481565" y="599163"/>
                  </a:cubicBezTo>
                  <a:cubicBezTo>
                    <a:pt x="459467" y="601258"/>
                    <a:pt x="444037" y="593384"/>
                    <a:pt x="430320" y="577255"/>
                  </a:cubicBezTo>
                  <a:cubicBezTo>
                    <a:pt x="422764" y="568238"/>
                    <a:pt x="416033" y="558459"/>
                    <a:pt x="408476" y="549379"/>
                  </a:cubicBezTo>
                  <a:cubicBezTo>
                    <a:pt x="396983" y="535790"/>
                    <a:pt x="396412" y="523026"/>
                    <a:pt x="413557" y="513692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6" name="Полилиния: фигура 195">
              <a:extLst>
                <a:ext uri="{FF2B5EF4-FFF2-40B4-BE49-F238E27FC236}">
                  <a16:creationId xmlns="" xmlns:a16="http://schemas.microsoft.com/office/drawing/2014/main" id="{2778DD5F-8C94-4FE6-AE04-68E31B59954D}"/>
                </a:ext>
              </a:extLst>
            </p:cNvPr>
            <p:cNvSpPr/>
            <p:nvPr/>
          </p:nvSpPr>
          <p:spPr>
            <a:xfrm>
              <a:off x="4145047" y="6054729"/>
              <a:ext cx="694249" cy="626299"/>
            </a:xfrm>
            <a:custGeom>
              <a:avLst/>
              <a:gdLst>
                <a:gd name="connsiteX0" fmla="*/ 337672 w 694249"/>
                <a:gd name="connsiteY0" fmla="*/ 313589 h 626299"/>
                <a:gd name="connsiteX1" fmla="*/ 275949 w 694249"/>
                <a:gd name="connsiteY1" fmla="*/ 324193 h 626299"/>
                <a:gd name="connsiteX2" fmla="*/ 226102 w 694249"/>
                <a:gd name="connsiteY2" fmla="*/ 342037 h 626299"/>
                <a:gd name="connsiteX3" fmla="*/ 202988 w 694249"/>
                <a:gd name="connsiteY3" fmla="*/ 355435 h 626299"/>
                <a:gd name="connsiteX4" fmla="*/ 206607 w 694249"/>
                <a:gd name="connsiteY4" fmla="*/ 394361 h 626299"/>
                <a:gd name="connsiteX5" fmla="*/ 234865 w 694249"/>
                <a:gd name="connsiteY5" fmla="*/ 394361 h 626299"/>
                <a:gd name="connsiteX6" fmla="*/ 276521 w 694249"/>
                <a:gd name="connsiteY6" fmla="*/ 392456 h 626299"/>
                <a:gd name="connsiteX7" fmla="*/ 262868 w 694249"/>
                <a:gd name="connsiteY7" fmla="*/ 435573 h 626299"/>
                <a:gd name="connsiteX8" fmla="*/ 107865 w 694249"/>
                <a:gd name="connsiteY8" fmla="*/ 606452 h 626299"/>
                <a:gd name="connsiteX9" fmla="*/ 38523 w 694249"/>
                <a:gd name="connsiteY9" fmla="*/ 619724 h 626299"/>
                <a:gd name="connsiteX10" fmla="*/ 10329 w 694249"/>
                <a:gd name="connsiteY10" fmla="*/ 562193 h 626299"/>
                <a:gd name="connsiteX11" fmla="*/ 2455 w 694249"/>
                <a:gd name="connsiteY11" fmla="*/ 540475 h 626299"/>
                <a:gd name="connsiteX12" fmla="*/ 5059 w 694249"/>
                <a:gd name="connsiteY12" fmla="*/ 519394 h 626299"/>
                <a:gd name="connsiteX13" fmla="*/ 101642 w 694249"/>
                <a:gd name="connsiteY13" fmla="*/ 483516 h 626299"/>
                <a:gd name="connsiteX14" fmla="*/ 128820 w 694249"/>
                <a:gd name="connsiteY14" fmla="*/ 445225 h 626299"/>
                <a:gd name="connsiteX15" fmla="*/ 155046 w 694249"/>
                <a:gd name="connsiteY15" fmla="*/ 361912 h 626299"/>
                <a:gd name="connsiteX16" fmla="*/ 190923 w 694249"/>
                <a:gd name="connsiteY16" fmla="*/ 322415 h 626299"/>
                <a:gd name="connsiteX17" fmla="*/ 347324 w 694249"/>
                <a:gd name="connsiteY17" fmla="*/ 159537 h 626299"/>
                <a:gd name="connsiteX18" fmla="*/ 640884 w 694249"/>
                <a:gd name="connsiteY18" fmla="*/ 5041 h 626299"/>
                <a:gd name="connsiteX19" fmla="*/ 684762 w 694249"/>
                <a:gd name="connsiteY19" fmla="*/ 20598 h 626299"/>
                <a:gd name="connsiteX20" fmla="*/ 677143 w 694249"/>
                <a:gd name="connsiteY20" fmla="*/ 81432 h 626299"/>
                <a:gd name="connsiteX21" fmla="*/ 538268 w 694249"/>
                <a:gd name="connsiteY21" fmla="*/ 172618 h 626299"/>
                <a:gd name="connsiteX22" fmla="*/ 466704 w 694249"/>
                <a:gd name="connsiteY22" fmla="*/ 240182 h 626299"/>
                <a:gd name="connsiteX23" fmla="*/ 464481 w 694249"/>
                <a:gd name="connsiteY23" fmla="*/ 243485 h 626299"/>
                <a:gd name="connsiteX24" fmla="*/ 337672 w 694249"/>
                <a:gd name="connsiteY24" fmla="*/ 313779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94249" h="626299">
                  <a:moveTo>
                    <a:pt x="337672" y="313589"/>
                  </a:moveTo>
                  <a:cubicBezTo>
                    <a:pt x="307509" y="305842"/>
                    <a:pt x="292460" y="317780"/>
                    <a:pt x="275949" y="324193"/>
                  </a:cubicBezTo>
                  <a:cubicBezTo>
                    <a:pt x="259503" y="330543"/>
                    <a:pt x="245088" y="344132"/>
                    <a:pt x="226102" y="342037"/>
                  </a:cubicBezTo>
                  <a:cubicBezTo>
                    <a:pt x="215307" y="340830"/>
                    <a:pt x="204893" y="340386"/>
                    <a:pt x="202988" y="355435"/>
                  </a:cubicBezTo>
                  <a:cubicBezTo>
                    <a:pt x="201337" y="368643"/>
                    <a:pt x="196384" y="382995"/>
                    <a:pt x="206607" y="394361"/>
                  </a:cubicBezTo>
                  <a:cubicBezTo>
                    <a:pt x="215371" y="404077"/>
                    <a:pt x="225277" y="397854"/>
                    <a:pt x="234865" y="394361"/>
                  </a:cubicBezTo>
                  <a:cubicBezTo>
                    <a:pt x="248835" y="389217"/>
                    <a:pt x="266424" y="376898"/>
                    <a:pt x="276521" y="392456"/>
                  </a:cubicBezTo>
                  <a:cubicBezTo>
                    <a:pt x="285729" y="406617"/>
                    <a:pt x="274044" y="424778"/>
                    <a:pt x="262868" y="435573"/>
                  </a:cubicBezTo>
                  <a:cubicBezTo>
                    <a:pt x="207750" y="488849"/>
                    <a:pt x="164253" y="554192"/>
                    <a:pt x="107865" y="606452"/>
                  </a:cubicBezTo>
                  <a:cubicBezTo>
                    <a:pt x="85259" y="627408"/>
                    <a:pt x="63415" y="631662"/>
                    <a:pt x="38523" y="619724"/>
                  </a:cubicBezTo>
                  <a:cubicBezTo>
                    <a:pt x="16425" y="609183"/>
                    <a:pt x="-148" y="593434"/>
                    <a:pt x="10329" y="562193"/>
                  </a:cubicBezTo>
                  <a:cubicBezTo>
                    <a:pt x="12171" y="556668"/>
                    <a:pt x="5693" y="547587"/>
                    <a:pt x="2455" y="540475"/>
                  </a:cubicBezTo>
                  <a:cubicBezTo>
                    <a:pt x="-1355" y="532221"/>
                    <a:pt x="-910" y="518821"/>
                    <a:pt x="5059" y="519394"/>
                  </a:cubicBezTo>
                  <a:cubicBezTo>
                    <a:pt x="42714" y="523076"/>
                    <a:pt x="63479" y="477800"/>
                    <a:pt x="101642" y="483516"/>
                  </a:cubicBezTo>
                  <a:cubicBezTo>
                    <a:pt x="128122" y="487453"/>
                    <a:pt x="142727" y="468720"/>
                    <a:pt x="128820" y="445225"/>
                  </a:cubicBezTo>
                  <a:cubicBezTo>
                    <a:pt x="103801" y="402743"/>
                    <a:pt x="132312" y="382233"/>
                    <a:pt x="155046" y="361912"/>
                  </a:cubicBezTo>
                  <a:cubicBezTo>
                    <a:pt x="168635" y="349720"/>
                    <a:pt x="181144" y="339243"/>
                    <a:pt x="190923" y="322415"/>
                  </a:cubicBezTo>
                  <a:cubicBezTo>
                    <a:pt x="230484" y="254660"/>
                    <a:pt x="290364" y="208115"/>
                    <a:pt x="347324" y="159537"/>
                  </a:cubicBezTo>
                  <a:cubicBezTo>
                    <a:pt x="434318" y="85305"/>
                    <a:pt x="541951" y="54190"/>
                    <a:pt x="640884" y="5041"/>
                  </a:cubicBezTo>
                  <a:cubicBezTo>
                    <a:pt x="661458" y="-5183"/>
                    <a:pt x="675999" y="215"/>
                    <a:pt x="684762" y="20598"/>
                  </a:cubicBezTo>
                  <a:cubicBezTo>
                    <a:pt x="693906" y="41871"/>
                    <a:pt x="703431" y="68732"/>
                    <a:pt x="677143" y="81432"/>
                  </a:cubicBezTo>
                  <a:cubicBezTo>
                    <a:pt x="626978" y="105625"/>
                    <a:pt x="586718" y="146139"/>
                    <a:pt x="538268" y="172618"/>
                  </a:cubicBezTo>
                  <a:cubicBezTo>
                    <a:pt x="508994" y="188684"/>
                    <a:pt x="477753" y="201955"/>
                    <a:pt x="466704" y="240182"/>
                  </a:cubicBezTo>
                  <a:cubicBezTo>
                    <a:pt x="466323" y="241389"/>
                    <a:pt x="465434" y="242595"/>
                    <a:pt x="464481" y="243485"/>
                  </a:cubicBezTo>
                  <a:cubicBezTo>
                    <a:pt x="424476" y="280060"/>
                    <a:pt x="374121" y="292126"/>
                    <a:pt x="337672" y="313779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7" name="Полилиния: фигура 196">
              <a:extLst>
                <a:ext uri="{FF2B5EF4-FFF2-40B4-BE49-F238E27FC236}">
                  <a16:creationId xmlns="" xmlns:a16="http://schemas.microsoft.com/office/drawing/2014/main" id="{3230997D-7412-4428-81E6-0F6BC50B66FD}"/>
                </a:ext>
              </a:extLst>
            </p:cNvPr>
            <p:cNvSpPr/>
            <p:nvPr/>
          </p:nvSpPr>
          <p:spPr>
            <a:xfrm>
              <a:off x="5616156" y="6015178"/>
              <a:ext cx="642194" cy="683922"/>
            </a:xfrm>
            <a:custGeom>
              <a:avLst/>
              <a:gdLst>
                <a:gd name="connsiteX0" fmla="*/ 175678 w 642194"/>
                <a:gd name="connsiteY0" fmla="*/ 131842 h 683922"/>
                <a:gd name="connsiteX1" fmla="*/ 198475 w 642194"/>
                <a:gd name="connsiteY1" fmla="*/ 180928 h 683922"/>
                <a:gd name="connsiteX2" fmla="*/ 215112 w 642194"/>
                <a:gd name="connsiteY2" fmla="*/ 209630 h 683922"/>
                <a:gd name="connsiteX3" fmla="*/ 297598 w 642194"/>
                <a:gd name="connsiteY3" fmla="*/ 205629 h 683922"/>
                <a:gd name="connsiteX4" fmla="*/ 320395 w 642194"/>
                <a:gd name="connsiteY4" fmla="*/ 205502 h 683922"/>
                <a:gd name="connsiteX5" fmla="*/ 373417 w 642194"/>
                <a:gd name="connsiteY5" fmla="*/ 179023 h 683922"/>
                <a:gd name="connsiteX6" fmla="*/ 422503 w 642194"/>
                <a:gd name="connsiteY6" fmla="*/ 183722 h 683922"/>
                <a:gd name="connsiteX7" fmla="*/ 441934 w 642194"/>
                <a:gd name="connsiteY7" fmla="*/ 217885 h 683922"/>
                <a:gd name="connsiteX8" fmla="*/ 503275 w 642194"/>
                <a:gd name="connsiteY8" fmla="*/ 396511 h 683922"/>
                <a:gd name="connsiteX9" fmla="*/ 507275 w 642194"/>
                <a:gd name="connsiteY9" fmla="*/ 423943 h 683922"/>
                <a:gd name="connsiteX10" fmla="*/ 538009 w 642194"/>
                <a:gd name="connsiteY10" fmla="*/ 497032 h 683922"/>
                <a:gd name="connsiteX11" fmla="*/ 573252 w 642194"/>
                <a:gd name="connsiteY11" fmla="*/ 563390 h 683922"/>
                <a:gd name="connsiteX12" fmla="*/ 607859 w 642194"/>
                <a:gd name="connsiteY12" fmla="*/ 589235 h 683922"/>
                <a:gd name="connsiteX13" fmla="*/ 640308 w 642194"/>
                <a:gd name="connsiteY13" fmla="*/ 648036 h 683922"/>
                <a:gd name="connsiteX14" fmla="*/ 627798 w 642194"/>
                <a:gd name="connsiteY14" fmla="*/ 681183 h 683922"/>
                <a:gd name="connsiteX15" fmla="*/ 587222 w 642194"/>
                <a:gd name="connsiteY15" fmla="*/ 663657 h 683922"/>
                <a:gd name="connsiteX16" fmla="*/ 505307 w 642194"/>
                <a:gd name="connsiteY16" fmla="*/ 602125 h 683922"/>
                <a:gd name="connsiteX17" fmla="*/ 431456 w 642194"/>
                <a:gd name="connsiteY17" fmla="*/ 534497 h 683922"/>
                <a:gd name="connsiteX18" fmla="*/ 267118 w 642194"/>
                <a:gd name="connsiteY18" fmla="*/ 336440 h 683922"/>
                <a:gd name="connsiteX19" fmla="*/ 175551 w 642194"/>
                <a:gd name="connsiteY19" fmla="*/ 221885 h 683922"/>
                <a:gd name="connsiteX20" fmla="*/ 68998 w 642194"/>
                <a:gd name="connsiteY20" fmla="*/ 156417 h 683922"/>
                <a:gd name="connsiteX21" fmla="*/ 2768 w 642194"/>
                <a:gd name="connsiteY21" fmla="*/ 29098 h 683922"/>
                <a:gd name="connsiteX22" fmla="*/ 14007 w 642194"/>
                <a:gd name="connsiteY22" fmla="*/ 9921 h 683922"/>
                <a:gd name="connsiteX23" fmla="*/ 77952 w 642194"/>
                <a:gd name="connsiteY23" fmla="*/ 17287 h 683922"/>
                <a:gd name="connsiteX24" fmla="*/ 175678 w 642194"/>
                <a:gd name="connsiteY24" fmla="*/ 131778 h 6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2194" h="683922">
                  <a:moveTo>
                    <a:pt x="175678" y="131842"/>
                  </a:moveTo>
                  <a:cubicBezTo>
                    <a:pt x="169074" y="155781"/>
                    <a:pt x="197840" y="160798"/>
                    <a:pt x="198475" y="180928"/>
                  </a:cubicBezTo>
                  <a:cubicBezTo>
                    <a:pt x="189394" y="200168"/>
                    <a:pt x="204253" y="204867"/>
                    <a:pt x="215112" y="209630"/>
                  </a:cubicBezTo>
                  <a:cubicBezTo>
                    <a:pt x="242925" y="222012"/>
                    <a:pt x="270611" y="219218"/>
                    <a:pt x="297598" y="205629"/>
                  </a:cubicBezTo>
                  <a:cubicBezTo>
                    <a:pt x="305218" y="205629"/>
                    <a:pt x="312775" y="205502"/>
                    <a:pt x="320395" y="205502"/>
                  </a:cubicBezTo>
                  <a:cubicBezTo>
                    <a:pt x="337984" y="196866"/>
                    <a:pt x="357542" y="195279"/>
                    <a:pt x="373417" y="179023"/>
                  </a:cubicBezTo>
                  <a:cubicBezTo>
                    <a:pt x="387260" y="164862"/>
                    <a:pt x="406691" y="172418"/>
                    <a:pt x="422503" y="183722"/>
                  </a:cubicBezTo>
                  <a:cubicBezTo>
                    <a:pt x="433933" y="191913"/>
                    <a:pt x="438251" y="205566"/>
                    <a:pt x="441934" y="217885"/>
                  </a:cubicBezTo>
                  <a:cubicBezTo>
                    <a:pt x="459968" y="278464"/>
                    <a:pt x="487146" y="335297"/>
                    <a:pt x="503275" y="396511"/>
                  </a:cubicBezTo>
                  <a:cubicBezTo>
                    <a:pt x="505434" y="405528"/>
                    <a:pt x="510387" y="414736"/>
                    <a:pt x="507275" y="423943"/>
                  </a:cubicBezTo>
                  <a:cubicBezTo>
                    <a:pt x="495083" y="459503"/>
                    <a:pt x="511149" y="481792"/>
                    <a:pt x="538009" y="497032"/>
                  </a:cubicBezTo>
                  <a:cubicBezTo>
                    <a:pt x="563092" y="511256"/>
                    <a:pt x="552614" y="544848"/>
                    <a:pt x="573252" y="563390"/>
                  </a:cubicBezTo>
                  <a:cubicBezTo>
                    <a:pt x="584364" y="573360"/>
                    <a:pt x="592556" y="585869"/>
                    <a:pt x="607859" y="589235"/>
                  </a:cubicBezTo>
                  <a:cubicBezTo>
                    <a:pt x="626020" y="604157"/>
                    <a:pt x="623099" y="632415"/>
                    <a:pt x="640308" y="648036"/>
                  </a:cubicBezTo>
                  <a:cubicBezTo>
                    <a:pt x="644753" y="662895"/>
                    <a:pt x="641641" y="675722"/>
                    <a:pt x="627798" y="681183"/>
                  </a:cubicBezTo>
                  <a:cubicBezTo>
                    <a:pt x="610526" y="687977"/>
                    <a:pt x="596048" y="682135"/>
                    <a:pt x="587222" y="663657"/>
                  </a:cubicBezTo>
                  <a:cubicBezTo>
                    <a:pt x="563409" y="637812"/>
                    <a:pt x="539660" y="612666"/>
                    <a:pt x="505307" y="602125"/>
                  </a:cubicBezTo>
                  <a:cubicBezTo>
                    <a:pt x="471842" y="591838"/>
                    <a:pt x="456983" y="556087"/>
                    <a:pt x="431456" y="534497"/>
                  </a:cubicBezTo>
                  <a:cubicBezTo>
                    <a:pt x="365734" y="479125"/>
                    <a:pt x="321030" y="403242"/>
                    <a:pt x="267118" y="336440"/>
                  </a:cubicBezTo>
                  <a:cubicBezTo>
                    <a:pt x="227685" y="306404"/>
                    <a:pt x="206793" y="259414"/>
                    <a:pt x="175551" y="221885"/>
                  </a:cubicBezTo>
                  <a:cubicBezTo>
                    <a:pt x="141769" y="196803"/>
                    <a:pt x="106908" y="173752"/>
                    <a:pt x="68998" y="156417"/>
                  </a:cubicBezTo>
                  <a:cubicBezTo>
                    <a:pt x="25247" y="127079"/>
                    <a:pt x="29184" y="69040"/>
                    <a:pt x="2768" y="29098"/>
                  </a:cubicBezTo>
                  <a:cubicBezTo>
                    <a:pt x="-4598" y="17922"/>
                    <a:pt x="3974" y="10620"/>
                    <a:pt x="14007" y="9921"/>
                  </a:cubicBezTo>
                  <a:cubicBezTo>
                    <a:pt x="35280" y="8524"/>
                    <a:pt x="56171" y="-15796"/>
                    <a:pt x="77952" y="17287"/>
                  </a:cubicBezTo>
                  <a:cubicBezTo>
                    <a:pt x="105701" y="59452"/>
                    <a:pt x="134530" y="102060"/>
                    <a:pt x="175678" y="13177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8" name="Полилиния: фигура 197">
              <a:extLst>
                <a:ext uri="{FF2B5EF4-FFF2-40B4-BE49-F238E27FC236}">
                  <a16:creationId xmlns="" xmlns:a16="http://schemas.microsoft.com/office/drawing/2014/main" id="{54C9F38F-730A-4A86-A809-794DCD622B2D}"/>
                </a:ext>
              </a:extLst>
            </p:cNvPr>
            <p:cNvSpPr/>
            <p:nvPr/>
          </p:nvSpPr>
          <p:spPr>
            <a:xfrm>
              <a:off x="2939077" y="5191444"/>
              <a:ext cx="620606" cy="583225"/>
            </a:xfrm>
            <a:custGeom>
              <a:avLst/>
              <a:gdLst>
                <a:gd name="connsiteX0" fmla="*/ 620479 w 620606"/>
                <a:gd name="connsiteY0" fmla="*/ 505168 h 583225"/>
                <a:gd name="connsiteX1" fmla="*/ 528340 w 620606"/>
                <a:gd name="connsiteY1" fmla="*/ 437667 h 583225"/>
                <a:gd name="connsiteX2" fmla="*/ 507639 w 620606"/>
                <a:gd name="connsiteY2" fmla="*/ 458623 h 583225"/>
                <a:gd name="connsiteX3" fmla="*/ 526816 w 620606"/>
                <a:gd name="connsiteY3" fmla="*/ 507200 h 583225"/>
                <a:gd name="connsiteX4" fmla="*/ 535071 w 620606"/>
                <a:gd name="connsiteY4" fmla="*/ 554254 h 583225"/>
                <a:gd name="connsiteX5" fmla="*/ 513227 w 620606"/>
                <a:gd name="connsiteY5" fmla="*/ 583210 h 583225"/>
                <a:gd name="connsiteX6" fmla="*/ 498622 w 620606"/>
                <a:gd name="connsiteY6" fmla="*/ 554190 h 583225"/>
                <a:gd name="connsiteX7" fmla="*/ 427376 w 620606"/>
                <a:gd name="connsiteY7" fmla="*/ 332511 h 583225"/>
                <a:gd name="connsiteX8" fmla="*/ 404643 w 620606"/>
                <a:gd name="connsiteY8" fmla="*/ 310857 h 583225"/>
                <a:gd name="connsiteX9" fmla="*/ 392196 w 620606"/>
                <a:gd name="connsiteY9" fmla="*/ 342290 h 583225"/>
                <a:gd name="connsiteX10" fmla="*/ 385084 w 620606"/>
                <a:gd name="connsiteY10" fmla="*/ 374611 h 583225"/>
                <a:gd name="connsiteX11" fmla="*/ 360129 w 620606"/>
                <a:gd name="connsiteY11" fmla="*/ 353148 h 583225"/>
                <a:gd name="connsiteX12" fmla="*/ 303296 w 620606"/>
                <a:gd name="connsiteY12" fmla="*/ 339813 h 583225"/>
                <a:gd name="connsiteX13" fmla="*/ 189759 w 620606"/>
                <a:gd name="connsiteY13" fmla="*/ 430809 h 583225"/>
                <a:gd name="connsiteX14" fmla="*/ 182138 w 620606"/>
                <a:gd name="connsiteY14" fmla="*/ 509486 h 583225"/>
                <a:gd name="connsiteX15" fmla="*/ 169629 w 620606"/>
                <a:gd name="connsiteY15" fmla="*/ 568986 h 583225"/>
                <a:gd name="connsiteX16" fmla="*/ 127338 w 620606"/>
                <a:gd name="connsiteY16" fmla="*/ 538443 h 583225"/>
                <a:gd name="connsiteX17" fmla="*/ 89619 w 620606"/>
                <a:gd name="connsiteY17" fmla="*/ 512090 h 583225"/>
                <a:gd name="connsiteX18" fmla="*/ 12466 w 620606"/>
                <a:gd name="connsiteY18" fmla="*/ 484848 h 583225"/>
                <a:gd name="connsiteX19" fmla="*/ 17419 w 620606"/>
                <a:gd name="connsiteY19" fmla="*/ 447764 h 583225"/>
                <a:gd name="connsiteX20" fmla="*/ 111018 w 620606"/>
                <a:gd name="connsiteY20" fmla="*/ 448717 h 583225"/>
                <a:gd name="connsiteX21" fmla="*/ 136355 w 620606"/>
                <a:gd name="connsiteY21" fmla="*/ 373405 h 583225"/>
                <a:gd name="connsiteX22" fmla="*/ 110066 w 620606"/>
                <a:gd name="connsiteY22" fmla="*/ 316890 h 583225"/>
                <a:gd name="connsiteX23" fmla="*/ 117686 w 620606"/>
                <a:gd name="connsiteY23" fmla="*/ 300507 h 583225"/>
                <a:gd name="connsiteX24" fmla="*/ 150643 w 620606"/>
                <a:gd name="connsiteY24" fmla="*/ 293966 h 583225"/>
                <a:gd name="connsiteX25" fmla="*/ 140609 w 620606"/>
                <a:gd name="connsiteY25" fmla="*/ 253898 h 583225"/>
                <a:gd name="connsiteX26" fmla="*/ 95715 w 620606"/>
                <a:gd name="connsiteY26" fmla="*/ 184682 h 583225"/>
                <a:gd name="connsiteX27" fmla="*/ 137625 w 620606"/>
                <a:gd name="connsiteY27" fmla="*/ 176300 h 583225"/>
                <a:gd name="connsiteX28" fmla="*/ 155278 w 620606"/>
                <a:gd name="connsiteY28" fmla="*/ 199732 h 583225"/>
                <a:gd name="connsiteX29" fmla="*/ 165057 w 620606"/>
                <a:gd name="connsiteY29" fmla="*/ 235610 h 583225"/>
                <a:gd name="connsiteX30" fmla="*/ 185313 w 620606"/>
                <a:gd name="connsiteY30" fmla="*/ 207860 h 583225"/>
                <a:gd name="connsiteX31" fmla="*/ 198839 w 620606"/>
                <a:gd name="connsiteY31" fmla="*/ 112165 h 583225"/>
                <a:gd name="connsiteX32" fmla="*/ 170962 w 620606"/>
                <a:gd name="connsiteY32" fmla="*/ 80796 h 583225"/>
                <a:gd name="connsiteX33" fmla="*/ 140419 w 620606"/>
                <a:gd name="connsiteY33" fmla="*/ 46823 h 583225"/>
                <a:gd name="connsiteX34" fmla="*/ 155659 w 620606"/>
                <a:gd name="connsiteY34" fmla="*/ 22248 h 583225"/>
                <a:gd name="connsiteX35" fmla="*/ 159342 w 620606"/>
                <a:gd name="connsiteY35" fmla="*/ 21232 h 583225"/>
                <a:gd name="connsiteX36" fmla="*/ 209888 w 620606"/>
                <a:gd name="connsiteY36" fmla="*/ 3643 h 583225"/>
                <a:gd name="connsiteX37" fmla="*/ 227033 w 620606"/>
                <a:gd name="connsiteY37" fmla="*/ 78065 h 583225"/>
                <a:gd name="connsiteX38" fmla="*/ 232938 w 620606"/>
                <a:gd name="connsiteY38" fmla="*/ 125310 h 583225"/>
                <a:gd name="connsiteX39" fmla="*/ 223223 w 620606"/>
                <a:gd name="connsiteY39" fmla="*/ 173379 h 583225"/>
                <a:gd name="connsiteX40" fmla="*/ 216175 w 620606"/>
                <a:gd name="connsiteY40" fmla="*/ 186714 h 583225"/>
                <a:gd name="connsiteX41" fmla="*/ 191473 w 620606"/>
                <a:gd name="connsiteY41" fmla="*/ 301269 h 583225"/>
                <a:gd name="connsiteX42" fmla="*/ 209697 w 620606"/>
                <a:gd name="connsiteY42" fmla="*/ 314223 h 583225"/>
                <a:gd name="connsiteX43" fmla="*/ 396705 w 620606"/>
                <a:gd name="connsiteY43" fmla="*/ 275424 h 583225"/>
                <a:gd name="connsiteX44" fmla="*/ 408707 w 620606"/>
                <a:gd name="connsiteY44" fmla="*/ 248627 h 583225"/>
                <a:gd name="connsiteX45" fmla="*/ 353906 w 620606"/>
                <a:gd name="connsiteY45" fmla="*/ 187222 h 583225"/>
                <a:gd name="connsiteX46" fmla="*/ 443568 w 620606"/>
                <a:gd name="connsiteY46" fmla="*/ 222909 h 583225"/>
                <a:gd name="connsiteX47" fmla="*/ 449220 w 620606"/>
                <a:gd name="connsiteY47" fmla="*/ 295554 h 583225"/>
                <a:gd name="connsiteX48" fmla="*/ 484145 w 620606"/>
                <a:gd name="connsiteY48" fmla="*/ 384581 h 583225"/>
                <a:gd name="connsiteX49" fmla="*/ 518053 w 620606"/>
                <a:gd name="connsiteY49" fmla="*/ 400520 h 583225"/>
                <a:gd name="connsiteX50" fmla="*/ 545486 w 620606"/>
                <a:gd name="connsiteY50" fmla="*/ 417411 h 583225"/>
                <a:gd name="connsiteX51" fmla="*/ 574886 w 620606"/>
                <a:gd name="connsiteY51" fmla="*/ 423253 h 583225"/>
                <a:gd name="connsiteX52" fmla="*/ 620606 w 620606"/>
                <a:gd name="connsiteY52" fmla="*/ 505041 h 58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0606" h="583225">
                  <a:moveTo>
                    <a:pt x="620479" y="505168"/>
                  </a:moveTo>
                  <a:cubicBezTo>
                    <a:pt x="600286" y="466179"/>
                    <a:pt x="561995" y="455193"/>
                    <a:pt x="528340" y="437667"/>
                  </a:cubicBezTo>
                  <a:cubicBezTo>
                    <a:pt x="510688" y="428460"/>
                    <a:pt x="500527" y="436524"/>
                    <a:pt x="507639" y="458623"/>
                  </a:cubicBezTo>
                  <a:cubicBezTo>
                    <a:pt x="513037" y="475196"/>
                    <a:pt x="519006" y="491833"/>
                    <a:pt x="526816" y="507200"/>
                  </a:cubicBezTo>
                  <a:cubicBezTo>
                    <a:pt x="534564" y="522377"/>
                    <a:pt x="537993" y="537680"/>
                    <a:pt x="535071" y="554254"/>
                  </a:cubicBezTo>
                  <a:cubicBezTo>
                    <a:pt x="532658" y="567843"/>
                    <a:pt x="528277" y="583781"/>
                    <a:pt x="513227" y="583210"/>
                  </a:cubicBezTo>
                  <a:cubicBezTo>
                    <a:pt x="498178" y="582638"/>
                    <a:pt x="502369" y="564986"/>
                    <a:pt x="498622" y="554190"/>
                  </a:cubicBezTo>
                  <a:cubicBezTo>
                    <a:pt x="472841" y="481038"/>
                    <a:pt x="464904" y="401282"/>
                    <a:pt x="427376" y="332511"/>
                  </a:cubicBezTo>
                  <a:cubicBezTo>
                    <a:pt x="422041" y="322668"/>
                    <a:pt x="420137" y="305714"/>
                    <a:pt x="404643" y="310857"/>
                  </a:cubicBezTo>
                  <a:cubicBezTo>
                    <a:pt x="391434" y="315239"/>
                    <a:pt x="393213" y="330098"/>
                    <a:pt x="392196" y="342290"/>
                  </a:cubicBezTo>
                  <a:cubicBezTo>
                    <a:pt x="391307" y="353593"/>
                    <a:pt x="399626" y="369976"/>
                    <a:pt x="385084" y="374611"/>
                  </a:cubicBezTo>
                  <a:cubicBezTo>
                    <a:pt x="372067" y="378739"/>
                    <a:pt x="367368" y="361848"/>
                    <a:pt x="360129" y="353148"/>
                  </a:cubicBezTo>
                  <a:cubicBezTo>
                    <a:pt x="343937" y="333590"/>
                    <a:pt x="328379" y="331177"/>
                    <a:pt x="303296" y="339813"/>
                  </a:cubicBezTo>
                  <a:cubicBezTo>
                    <a:pt x="254656" y="356578"/>
                    <a:pt x="228049" y="401409"/>
                    <a:pt x="189759" y="430809"/>
                  </a:cubicBezTo>
                  <a:cubicBezTo>
                    <a:pt x="174074" y="442874"/>
                    <a:pt x="172169" y="488595"/>
                    <a:pt x="182138" y="509486"/>
                  </a:cubicBezTo>
                  <a:cubicBezTo>
                    <a:pt x="193378" y="532981"/>
                    <a:pt x="194140" y="556413"/>
                    <a:pt x="169629" y="568986"/>
                  </a:cubicBezTo>
                  <a:cubicBezTo>
                    <a:pt x="143467" y="582385"/>
                    <a:pt x="130957" y="560921"/>
                    <a:pt x="127338" y="538443"/>
                  </a:cubicBezTo>
                  <a:cubicBezTo>
                    <a:pt x="123084" y="511836"/>
                    <a:pt x="109621" y="511010"/>
                    <a:pt x="89619" y="512090"/>
                  </a:cubicBezTo>
                  <a:cubicBezTo>
                    <a:pt x="61298" y="513550"/>
                    <a:pt x="35581" y="506121"/>
                    <a:pt x="12466" y="484848"/>
                  </a:cubicBezTo>
                  <a:cubicBezTo>
                    <a:pt x="-7917" y="466116"/>
                    <a:pt x="-1186" y="458749"/>
                    <a:pt x="17419" y="447764"/>
                  </a:cubicBezTo>
                  <a:cubicBezTo>
                    <a:pt x="47900" y="429666"/>
                    <a:pt x="77618" y="435000"/>
                    <a:pt x="111018" y="448717"/>
                  </a:cubicBezTo>
                  <a:cubicBezTo>
                    <a:pt x="111526" y="420141"/>
                    <a:pt x="118321" y="396773"/>
                    <a:pt x="136355" y="373405"/>
                  </a:cubicBezTo>
                  <a:cubicBezTo>
                    <a:pt x="147658" y="358800"/>
                    <a:pt x="122131" y="334924"/>
                    <a:pt x="110066" y="316890"/>
                  </a:cubicBezTo>
                  <a:cubicBezTo>
                    <a:pt x="106319" y="308063"/>
                    <a:pt x="110066" y="303301"/>
                    <a:pt x="117686" y="300507"/>
                  </a:cubicBezTo>
                  <a:cubicBezTo>
                    <a:pt x="129941" y="305269"/>
                    <a:pt x="142959" y="310349"/>
                    <a:pt x="150643" y="293966"/>
                  </a:cubicBezTo>
                  <a:cubicBezTo>
                    <a:pt x="157945" y="278345"/>
                    <a:pt x="151531" y="264248"/>
                    <a:pt x="140609" y="253898"/>
                  </a:cubicBezTo>
                  <a:cubicBezTo>
                    <a:pt x="120480" y="234911"/>
                    <a:pt x="104287" y="213638"/>
                    <a:pt x="95715" y="184682"/>
                  </a:cubicBezTo>
                  <a:cubicBezTo>
                    <a:pt x="111082" y="181507"/>
                    <a:pt x="124290" y="178205"/>
                    <a:pt x="137625" y="176300"/>
                  </a:cubicBezTo>
                  <a:cubicBezTo>
                    <a:pt x="154643" y="173760"/>
                    <a:pt x="172169" y="171157"/>
                    <a:pt x="155278" y="199732"/>
                  </a:cubicBezTo>
                  <a:cubicBezTo>
                    <a:pt x="146578" y="214400"/>
                    <a:pt x="148166" y="231673"/>
                    <a:pt x="165057" y="235610"/>
                  </a:cubicBezTo>
                  <a:cubicBezTo>
                    <a:pt x="181884" y="239546"/>
                    <a:pt x="183028" y="220687"/>
                    <a:pt x="185313" y="207860"/>
                  </a:cubicBezTo>
                  <a:cubicBezTo>
                    <a:pt x="191092" y="176236"/>
                    <a:pt x="189124" y="143724"/>
                    <a:pt x="198839" y="112165"/>
                  </a:cubicBezTo>
                  <a:cubicBezTo>
                    <a:pt x="205443" y="90956"/>
                    <a:pt x="191282" y="78764"/>
                    <a:pt x="170962" y="80796"/>
                  </a:cubicBezTo>
                  <a:cubicBezTo>
                    <a:pt x="146325" y="83272"/>
                    <a:pt x="139847" y="69302"/>
                    <a:pt x="140419" y="46823"/>
                  </a:cubicBezTo>
                  <a:cubicBezTo>
                    <a:pt x="148039" y="40473"/>
                    <a:pt x="144293" y="25931"/>
                    <a:pt x="155659" y="22248"/>
                  </a:cubicBezTo>
                  <a:cubicBezTo>
                    <a:pt x="156865" y="21931"/>
                    <a:pt x="158135" y="21423"/>
                    <a:pt x="159342" y="21232"/>
                  </a:cubicBezTo>
                  <a:cubicBezTo>
                    <a:pt x="178265" y="18946"/>
                    <a:pt x="199347" y="-10010"/>
                    <a:pt x="209888" y="3643"/>
                  </a:cubicBezTo>
                  <a:cubicBezTo>
                    <a:pt x="223668" y="21486"/>
                    <a:pt x="224874" y="52347"/>
                    <a:pt x="227033" y="78065"/>
                  </a:cubicBezTo>
                  <a:cubicBezTo>
                    <a:pt x="228430" y="93940"/>
                    <a:pt x="223985" y="110387"/>
                    <a:pt x="232938" y="125310"/>
                  </a:cubicBezTo>
                  <a:cubicBezTo>
                    <a:pt x="244559" y="144741"/>
                    <a:pt x="261132" y="165060"/>
                    <a:pt x="223223" y="173379"/>
                  </a:cubicBezTo>
                  <a:cubicBezTo>
                    <a:pt x="219984" y="174078"/>
                    <a:pt x="215159" y="183158"/>
                    <a:pt x="216175" y="186714"/>
                  </a:cubicBezTo>
                  <a:cubicBezTo>
                    <a:pt x="228303" y="230212"/>
                    <a:pt x="198966" y="262978"/>
                    <a:pt x="191473" y="301269"/>
                  </a:cubicBezTo>
                  <a:cubicBezTo>
                    <a:pt x="187663" y="320890"/>
                    <a:pt x="200427" y="318985"/>
                    <a:pt x="209697" y="314223"/>
                  </a:cubicBezTo>
                  <a:cubicBezTo>
                    <a:pt x="269006" y="283806"/>
                    <a:pt x="333014" y="281266"/>
                    <a:pt x="396705" y="275424"/>
                  </a:cubicBezTo>
                  <a:cubicBezTo>
                    <a:pt x="412389" y="273964"/>
                    <a:pt x="416390" y="257835"/>
                    <a:pt x="408707" y="248627"/>
                  </a:cubicBezTo>
                  <a:cubicBezTo>
                    <a:pt x="391307" y="227735"/>
                    <a:pt x="391498" y="190778"/>
                    <a:pt x="353906" y="187222"/>
                  </a:cubicBezTo>
                  <a:cubicBezTo>
                    <a:pt x="401404" y="156234"/>
                    <a:pt x="427693" y="168490"/>
                    <a:pt x="443568" y="222909"/>
                  </a:cubicBezTo>
                  <a:cubicBezTo>
                    <a:pt x="450553" y="246912"/>
                    <a:pt x="443949" y="272122"/>
                    <a:pt x="449220" y="295554"/>
                  </a:cubicBezTo>
                  <a:cubicBezTo>
                    <a:pt x="456332" y="326986"/>
                    <a:pt x="461665" y="360578"/>
                    <a:pt x="484145" y="384581"/>
                  </a:cubicBezTo>
                  <a:cubicBezTo>
                    <a:pt x="491955" y="392900"/>
                    <a:pt x="487891" y="438493"/>
                    <a:pt x="518053" y="400520"/>
                  </a:cubicBezTo>
                  <a:cubicBezTo>
                    <a:pt x="524086" y="392900"/>
                    <a:pt x="536088" y="411315"/>
                    <a:pt x="545486" y="417411"/>
                  </a:cubicBezTo>
                  <a:cubicBezTo>
                    <a:pt x="554502" y="423253"/>
                    <a:pt x="561107" y="444652"/>
                    <a:pt x="574886" y="423253"/>
                  </a:cubicBezTo>
                  <a:cubicBezTo>
                    <a:pt x="609239" y="438175"/>
                    <a:pt x="615907" y="471005"/>
                    <a:pt x="620606" y="5050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9" name="Полилиния: фигура 198">
              <a:extLst>
                <a:ext uri="{FF2B5EF4-FFF2-40B4-BE49-F238E27FC236}">
                  <a16:creationId xmlns="" xmlns:a16="http://schemas.microsoft.com/office/drawing/2014/main" id="{CB4ECD17-0FE6-4B4A-8866-A7828A6B5CE9}"/>
                </a:ext>
              </a:extLst>
            </p:cNvPr>
            <p:cNvSpPr/>
            <p:nvPr/>
          </p:nvSpPr>
          <p:spPr>
            <a:xfrm>
              <a:off x="3212888" y="6116655"/>
              <a:ext cx="460814" cy="303033"/>
            </a:xfrm>
            <a:custGeom>
              <a:avLst/>
              <a:gdLst>
                <a:gd name="connsiteX0" fmla="*/ 263038 w 460814"/>
                <a:gd name="connsiteY0" fmla="*/ 291922 h 303033"/>
                <a:gd name="connsiteX1" fmla="*/ 133181 w 460814"/>
                <a:gd name="connsiteY1" fmla="*/ 203340 h 303033"/>
                <a:gd name="connsiteX2" fmla="*/ 70252 w 460814"/>
                <a:gd name="connsiteY2" fmla="*/ 165239 h 303033"/>
                <a:gd name="connsiteX3" fmla="*/ 59140 w 460814"/>
                <a:gd name="connsiteY3" fmla="*/ 130759 h 303033"/>
                <a:gd name="connsiteX4" fmla="*/ 27072 w 460814"/>
                <a:gd name="connsiteY4" fmla="*/ 120090 h 303033"/>
                <a:gd name="connsiteX5" fmla="*/ 2815 w 460814"/>
                <a:gd name="connsiteY5" fmla="*/ 120599 h 303033"/>
                <a:gd name="connsiteX6" fmla="*/ 14944 w 460814"/>
                <a:gd name="connsiteY6" fmla="*/ 92151 h 303033"/>
                <a:gd name="connsiteX7" fmla="*/ 90890 w 460814"/>
                <a:gd name="connsiteY7" fmla="*/ 81864 h 303033"/>
                <a:gd name="connsiteX8" fmla="*/ 144166 w 460814"/>
                <a:gd name="connsiteY8" fmla="*/ 56781 h 303033"/>
                <a:gd name="connsiteX9" fmla="*/ 161184 w 460814"/>
                <a:gd name="connsiteY9" fmla="*/ 43573 h 303033"/>
                <a:gd name="connsiteX10" fmla="*/ 177884 w 460814"/>
                <a:gd name="connsiteY10" fmla="*/ 62940 h 303033"/>
                <a:gd name="connsiteX11" fmla="*/ 194331 w 460814"/>
                <a:gd name="connsiteY11" fmla="*/ 92659 h 303033"/>
                <a:gd name="connsiteX12" fmla="*/ 212175 w 460814"/>
                <a:gd name="connsiteY12" fmla="*/ 47891 h 303033"/>
                <a:gd name="connsiteX13" fmla="*/ 209634 w 460814"/>
                <a:gd name="connsiteY13" fmla="*/ 5536 h 303033"/>
                <a:gd name="connsiteX14" fmla="*/ 301075 w 460814"/>
                <a:gd name="connsiteY14" fmla="*/ 38302 h 303033"/>
                <a:gd name="connsiteX15" fmla="*/ 334095 w 460814"/>
                <a:gd name="connsiteY15" fmla="*/ 70941 h 303033"/>
                <a:gd name="connsiteX16" fmla="*/ 361781 w 460814"/>
                <a:gd name="connsiteY16" fmla="*/ 112725 h 303033"/>
                <a:gd name="connsiteX17" fmla="*/ 421153 w 460814"/>
                <a:gd name="connsiteY17" fmla="*/ 65734 h 303033"/>
                <a:gd name="connsiteX18" fmla="*/ 458427 w 460814"/>
                <a:gd name="connsiteY18" fmla="*/ 62432 h 303033"/>
                <a:gd name="connsiteX19" fmla="*/ 438234 w 460814"/>
                <a:gd name="connsiteY19" fmla="*/ 95643 h 303033"/>
                <a:gd name="connsiteX20" fmla="*/ 391689 w 460814"/>
                <a:gd name="connsiteY20" fmla="*/ 201308 h 303033"/>
                <a:gd name="connsiteX21" fmla="*/ 319553 w 460814"/>
                <a:gd name="connsiteY21" fmla="*/ 260363 h 303033"/>
                <a:gd name="connsiteX22" fmla="*/ 262975 w 460814"/>
                <a:gd name="connsiteY22" fmla="*/ 291986 h 30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0814" h="303033">
                  <a:moveTo>
                    <a:pt x="263038" y="291922"/>
                  </a:moveTo>
                  <a:cubicBezTo>
                    <a:pt x="206396" y="324752"/>
                    <a:pt x="143404" y="281762"/>
                    <a:pt x="133181" y="203340"/>
                  </a:cubicBezTo>
                  <a:cubicBezTo>
                    <a:pt x="91207" y="215913"/>
                    <a:pt x="84730" y="211976"/>
                    <a:pt x="70252" y="165239"/>
                  </a:cubicBezTo>
                  <a:cubicBezTo>
                    <a:pt x="66696" y="153682"/>
                    <a:pt x="64537" y="141236"/>
                    <a:pt x="59140" y="130759"/>
                  </a:cubicBezTo>
                  <a:cubicBezTo>
                    <a:pt x="52282" y="117551"/>
                    <a:pt x="43265" y="103390"/>
                    <a:pt x="27072" y="120090"/>
                  </a:cubicBezTo>
                  <a:cubicBezTo>
                    <a:pt x="18754" y="128727"/>
                    <a:pt x="10244" y="134886"/>
                    <a:pt x="2815" y="120599"/>
                  </a:cubicBezTo>
                  <a:cubicBezTo>
                    <a:pt x="-4424" y="106628"/>
                    <a:pt x="3260" y="99135"/>
                    <a:pt x="14944" y="92151"/>
                  </a:cubicBezTo>
                  <a:cubicBezTo>
                    <a:pt x="39264" y="77672"/>
                    <a:pt x="63775" y="72910"/>
                    <a:pt x="90890" y="81864"/>
                  </a:cubicBezTo>
                  <a:cubicBezTo>
                    <a:pt x="114512" y="89610"/>
                    <a:pt x="136483" y="90627"/>
                    <a:pt x="144166" y="56781"/>
                  </a:cubicBezTo>
                  <a:cubicBezTo>
                    <a:pt x="146071" y="48589"/>
                    <a:pt x="152421" y="42811"/>
                    <a:pt x="161184" y="43573"/>
                  </a:cubicBezTo>
                  <a:cubicBezTo>
                    <a:pt x="171789" y="44589"/>
                    <a:pt x="175027" y="53479"/>
                    <a:pt x="177884" y="62940"/>
                  </a:cubicBezTo>
                  <a:cubicBezTo>
                    <a:pt x="181440" y="74561"/>
                    <a:pt x="177631" y="97484"/>
                    <a:pt x="194331" y="92659"/>
                  </a:cubicBezTo>
                  <a:cubicBezTo>
                    <a:pt x="209952" y="88214"/>
                    <a:pt x="214778" y="65988"/>
                    <a:pt x="212175" y="47891"/>
                  </a:cubicBezTo>
                  <a:cubicBezTo>
                    <a:pt x="210143" y="33667"/>
                    <a:pt x="199665" y="20522"/>
                    <a:pt x="209634" y="5536"/>
                  </a:cubicBezTo>
                  <a:cubicBezTo>
                    <a:pt x="244687" y="-7862"/>
                    <a:pt x="275294" y="3059"/>
                    <a:pt x="301075" y="38302"/>
                  </a:cubicBezTo>
                  <a:cubicBezTo>
                    <a:pt x="309012" y="52717"/>
                    <a:pt x="322030" y="61290"/>
                    <a:pt x="334095" y="70941"/>
                  </a:cubicBezTo>
                  <a:cubicBezTo>
                    <a:pt x="346477" y="80784"/>
                    <a:pt x="354796" y="93802"/>
                    <a:pt x="361781" y="112725"/>
                  </a:cubicBezTo>
                  <a:cubicBezTo>
                    <a:pt x="378481" y="90182"/>
                    <a:pt x="396452" y="72973"/>
                    <a:pt x="421153" y="65734"/>
                  </a:cubicBezTo>
                  <a:cubicBezTo>
                    <a:pt x="433980" y="61924"/>
                    <a:pt x="449601" y="47256"/>
                    <a:pt x="458427" y="62432"/>
                  </a:cubicBezTo>
                  <a:cubicBezTo>
                    <a:pt x="468143" y="79133"/>
                    <a:pt x="445537" y="84467"/>
                    <a:pt x="438234" y="95643"/>
                  </a:cubicBezTo>
                  <a:cubicBezTo>
                    <a:pt x="445601" y="147523"/>
                    <a:pt x="431631" y="179083"/>
                    <a:pt x="391689" y="201308"/>
                  </a:cubicBezTo>
                  <a:cubicBezTo>
                    <a:pt x="364447" y="216484"/>
                    <a:pt x="343683" y="240805"/>
                    <a:pt x="319553" y="260363"/>
                  </a:cubicBezTo>
                  <a:cubicBezTo>
                    <a:pt x="302789" y="274016"/>
                    <a:pt x="284819" y="287604"/>
                    <a:pt x="262975" y="2919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0" name="Полилиния: фигура 199">
              <a:extLst>
                <a:ext uri="{FF2B5EF4-FFF2-40B4-BE49-F238E27FC236}">
                  <a16:creationId xmlns="" xmlns:a16="http://schemas.microsoft.com/office/drawing/2014/main" id="{2C2372B3-E58A-4D97-8C4A-72133B49ED1F}"/>
                </a:ext>
              </a:extLst>
            </p:cNvPr>
            <p:cNvSpPr/>
            <p:nvPr/>
          </p:nvSpPr>
          <p:spPr>
            <a:xfrm>
              <a:off x="5129948" y="5791704"/>
              <a:ext cx="478684" cy="311597"/>
            </a:xfrm>
            <a:custGeom>
              <a:avLst/>
              <a:gdLst>
                <a:gd name="connsiteX0" fmla="*/ 257963 w 478684"/>
                <a:gd name="connsiteY0" fmla="*/ 19780 h 311597"/>
                <a:gd name="connsiteX1" fmla="*/ 319875 w 478684"/>
                <a:gd name="connsiteY1" fmla="*/ 76994 h 311597"/>
                <a:gd name="connsiteX2" fmla="*/ 353276 w 478684"/>
                <a:gd name="connsiteY2" fmla="*/ 93504 h 311597"/>
                <a:gd name="connsiteX3" fmla="*/ 429159 w 478684"/>
                <a:gd name="connsiteY3" fmla="*/ 85821 h 311597"/>
                <a:gd name="connsiteX4" fmla="*/ 463005 w 478684"/>
                <a:gd name="connsiteY4" fmla="*/ 86964 h 311597"/>
                <a:gd name="connsiteX5" fmla="*/ 469862 w 478684"/>
                <a:gd name="connsiteY5" fmla="*/ 114459 h 311597"/>
                <a:gd name="connsiteX6" fmla="*/ 372454 w 478684"/>
                <a:gd name="connsiteY6" fmla="*/ 183421 h 311597"/>
                <a:gd name="connsiteX7" fmla="*/ 223736 w 478684"/>
                <a:gd name="connsiteY7" fmla="*/ 206344 h 311597"/>
                <a:gd name="connsiteX8" fmla="*/ 151283 w 478684"/>
                <a:gd name="connsiteY8" fmla="*/ 242793 h 311597"/>
                <a:gd name="connsiteX9" fmla="*/ 283934 w 478684"/>
                <a:gd name="connsiteY9" fmla="*/ 298420 h 311597"/>
                <a:gd name="connsiteX10" fmla="*/ 192494 w 478684"/>
                <a:gd name="connsiteY10" fmla="*/ 303500 h 311597"/>
                <a:gd name="connsiteX11" fmla="*/ 93244 w 478684"/>
                <a:gd name="connsiteY11" fmla="*/ 269083 h 311597"/>
                <a:gd name="connsiteX12" fmla="*/ 75591 w 478684"/>
                <a:gd name="connsiteY12" fmla="*/ 240253 h 311597"/>
                <a:gd name="connsiteX13" fmla="*/ 108103 w 478684"/>
                <a:gd name="connsiteY13" fmla="*/ 227553 h 311597"/>
                <a:gd name="connsiteX14" fmla="*/ 122327 w 478684"/>
                <a:gd name="connsiteY14" fmla="*/ 222918 h 311597"/>
                <a:gd name="connsiteX15" fmla="*/ 6693 w 478684"/>
                <a:gd name="connsiteY15" fmla="*/ 134335 h 311597"/>
                <a:gd name="connsiteX16" fmla="*/ 17996 w 478684"/>
                <a:gd name="connsiteY16" fmla="*/ 108236 h 311597"/>
                <a:gd name="connsiteX17" fmla="*/ 58382 w 478684"/>
                <a:gd name="connsiteY17" fmla="*/ 72676 h 311597"/>
                <a:gd name="connsiteX18" fmla="*/ 94831 w 478684"/>
                <a:gd name="connsiteY18" fmla="*/ 58452 h 311597"/>
                <a:gd name="connsiteX19" fmla="*/ 144933 w 478684"/>
                <a:gd name="connsiteY19" fmla="*/ 138526 h 311597"/>
                <a:gd name="connsiteX20" fmla="*/ 175603 w 478684"/>
                <a:gd name="connsiteY20" fmla="*/ 177071 h 311597"/>
                <a:gd name="connsiteX21" fmla="*/ 237643 w 478684"/>
                <a:gd name="connsiteY21" fmla="*/ 138843 h 311597"/>
                <a:gd name="connsiteX22" fmla="*/ 224689 w 478684"/>
                <a:gd name="connsiteY22" fmla="*/ 116237 h 311597"/>
                <a:gd name="connsiteX23" fmla="*/ 142266 w 478684"/>
                <a:gd name="connsiteY23" fmla="*/ 58579 h 311597"/>
                <a:gd name="connsiteX24" fmla="*/ 121755 w 478684"/>
                <a:gd name="connsiteY24" fmla="*/ 37751 h 311597"/>
                <a:gd name="connsiteX25" fmla="*/ 148362 w 478684"/>
                <a:gd name="connsiteY25" fmla="*/ 20669 h 311597"/>
                <a:gd name="connsiteX26" fmla="*/ 174968 w 478684"/>
                <a:gd name="connsiteY26" fmla="*/ 19272 h 311597"/>
                <a:gd name="connsiteX27" fmla="*/ 236436 w 478684"/>
                <a:gd name="connsiteY27" fmla="*/ 32 h 311597"/>
                <a:gd name="connsiteX28" fmla="*/ 258090 w 478684"/>
                <a:gd name="connsiteY28" fmla="*/ 19780 h 31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8684" h="311597">
                  <a:moveTo>
                    <a:pt x="257963" y="19780"/>
                  </a:moveTo>
                  <a:cubicBezTo>
                    <a:pt x="265964" y="54388"/>
                    <a:pt x="274981" y="85947"/>
                    <a:pt x="319875" y="76994"/>
                  </a:cubicBezTo>
                  <a:cubicBezTo>
                    <a:pt x="329718" y="75026"/>
                    <a:pt x="342545" y="86773"/>
                    <a:pt x="353276" y="93504"/>
                  </a:cubicBezTo>
                  <a:cubicBezTo>
                    <a:pt x="380327" y="110332"/>
                    <a:pt x="402552" y="77946"/>
                    <a:pt x="429159" y="85821"/>
                  </a:cubicBezTo>
                  <a:cubicBezTo>
                    <a:pt x="439700" y="88996"/>
                    <a:pt x="452019" y="84805"/>
                    <a:pt x="463005" y="86964"/>
                  </a:cubicBezTo>
                  <a:cubicBezTo>
                    <a:pt x="482055" y="90710"/>
                    <a:pt x="483007" y="110141"/>
                    <a:pt x="469862" y="114459"/>
                  </a:cubicBezTo>
                  <a:cubicBezTo>
                    <a:pt x="430302" y="127413"/>
                    <a:pt x="416078" y="179357"/>
                    <a:pt x="372454" y="183421"/>
                  </a:cubicBezTo>
                  <a:cubicBezTo>
                    <a:pt x="324193" y="200629"/>
                    <a:pt x="273965" y="203614"/>
                    <a:pt x="223736" y="206344"/>
                  </a:cubicBezTo>
                  <a:cubicBezTo>
                    <a:pt x="197320" y="207805"/>
                    <a:pt x="175223" y="219108"/>
                    <a:pt x="151283" y="242793"/>
                  </a:cubicBezTo>
                  <a:cubicBezTo>
                    <a:pt x="199162" y="257525"/>
                    <a:pt x="259233" y="229649"/>
                    <a:pt x="283934" y="298420"/>
                  </a:cubicBezTo>
                  <a:cubicBezTo>
                    <a:pt x="256185" y="321026"/>
                    <a:pt x="222212" y="308834"/>
                    <a:pt x="192494" y="303500"/>
                  </a:cubicBezTo>
                  <a:cubicBezTo>
                    <a:pt x="158712" y="297467"/>
                    <a:pt x="120739" y="298293"/>
                    <a:pt x="93244" y="269083"/>
                  </a:cubicBezTo>
                  <a:cubicBezTo>
                    <a:pt x="85497" y="260828"/>
                    <a:pt x="71463" y="254541"/>
                    <a:pt x="75591" y="240253"/>
                  </a:cubicBezTo>
                  <a:cubicBezTo>
                    <a:pt x="80480" y="223362"/>
                    <a:pt x="95657" y="227680"/>
                    <a:pt x="108103" y="227553"/>
                  </a:cubicBezTo>
                  <a:cubicBezTo>
                    <a:pt x="111532" y="227553"/>
                    <a:pt x="115024" y="225394"/>
                    <a:pt x="122327" y="222918"/>
                  </a:cubicBezTo>
                  <a:cubicBezTo>
                    <a:pt x="82131" y="192120"/>
                    <a:pt x="44349" y="163228"/>
                    <a:pt x="6693" y="134335"/>
                  </a:cubicBezTo>
                  <a:cubicBezTo>
                    <a:pt x="-7404" y="116682"/>
                    <a:pt x="2883" y="111792"/>
                    <a:pt x="17996" y="108236"/>
                  </a:cubicBezTo>
                  <a:cubicBezTo>
                    <a:pt x="36792" y="103855"/>
                    <a:pt x="53811" y="99219"/>
                    <a:pt x="58382" y="72676"/>
                  </a:cubicBezTo>
                  <a:cubicBezTo>
                    <a:pt x="61875" y="52229"/>
                    <a:pt x="83148" y="47911"/>
                    <a:pt x="94831" y="58452"/>
                  </a:cubicBezTo>
                  <a:cubicBezTo>
                    <a:pt x="118136" y="79407"/>
                    <a:pt x="149632" y="100616"/>
                    <a:pt x="144933" y="138526"/>
                  </a:cubicBezTo>
                  <a:cubicBezTo>
                    <a:pt x="140996" y="169832"/>
                    <a:pt x="157252" y="176753"/>
                    <a:pt x="175603" y="177071"/>
                  </a:cubicBezTo>
                  <a:cubicBezTo>
                    <a:pt x="201384" y="177515"/>
                    <a:pt x="225832" y="166657"/>
                    <a:pt x="237643" y="138843"/>
                  </a:cubicBezTo>
                  <a:cubicBezTo>
                    <a:pt x="241707" y="129191"/>
                    <a:pt x="232118" y="121571"/>
                    <a:pt x="224689" y="116237"/>
                  </a:cubicBezTo>
                  <a:cubicBezTo>
                    <a:pt x="197384" y="96806"/>
                    <a:pt x="169952" y="77502"/>
                    <a:pt x="142266" y="58579"/>
                  </a:cubicBezTo>
                  <a:cubicBezTo>
                    <a:pt x="133948" y="52927"/>
                    <a:pt x="120612" y="50832"/>
                    <a:pt x="121755" y="37751"/>
                  </a:cubicBezTo>
                  <a:cubicBezTo>
                    <a:pt x="123089" y="21939"/>
                    <a:pt x="137313" y="22257"/>
                    <a:pt x="148362" y="20669"/>
                  </a:cubicBezTo>
                  <a:cubicBezTo>
                    <a:pt x="157125" y="19399"/>
                    <a:pt x="166078" y="19653"/>
                    <a:pt x="174968" y="19272"/>
                  </a:cubicBezTo>
                  <a:cubicBezTo>
                    <a:pt x="193764" y="6636"/>
                    <a:pt x="214021" y="-540"/>
                    <a:pt x="236436" y="32"/>
                  </a:cubicBezTo>
                  <a:cubicBezTo>
                    <a:pt x="246152" y="3524"/>
                    <a:pt x="253645" y="9747"/>
                    <a:pt x="258090" y="19780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1" name="Полилиния: фигура 200">
              <a:extLst>
                <a:ext uri="{FF2B5EF4-FFF2-40B4-BE49-F238E27FC236}">
                  <a16:creationId xmlns="" xmlns:a16="http://schemas.microsoft.com/office/drawing/2014/main" id="{CFF89CAB-2FBD-4A08-8E9C-A423D502187D}"/>
                </a:ext>
              </a:extLst>
            </p:cNvPr>
            <p:cNvSpPr/>
            <p:nvPr/>
          </p:nvSpPr>
          <p:spPr>
            <a:xfrm>
              <a:off x="4240722" y="5211973"/>
              <a:ext cx="259246" cy="476511"/>
            </a:xfrm>
            <a:custGeom>
              <a:avLst/>
              <a:gdLst>
                <a:gd name="connsiteX0" fmla="*/ 217803 w 259246"/>
                <a:gd name="connsiteY0" fmla="*/ 190188 h 476511"/>
                <a:gd name="connsiteX1" fmla="*/ 235900 w 259246"/>
                <a:gd name="connsiteY1" fmla="*/ 329762 h 476511"/>
                <a:gd name="connsiteX2" fmla="*/ 237996 w 259246"/>
                <a:gd name="connsiteY2" fmla="*/ 355733 h 476511"/>
                <a:gd name="connsiteX3" fmla="*/ 220343 w 259246"/>
                <a:gd name="connsiteY3" fmla="*/ 358527 h 476511"/>
                <a:gd name="connsiteX4" fmla="*/ 205230 w 259246"/>
                <a:gd name="connsiteY4" fmla="*/ 333254 h 476511"/>
                <a:gd name="connsiteX5" fmla="*/ 203896 w 259246"/>
                <a:gd name="connsiteY5" fmla="*/ 266007 h 476511"/>
                <a:gd name="connsiteX6" fmla="*/ 167447 w 259246"/>
                <a:gd name="connsiteY6" fmla="*/ 285058 h 476511"/>
                <a:gd name="connsiteX7" fmla="*/ 162875 w 259246"/>
                <a:gd name="connsiteY7" fmla="*/ 303790 h 476511"/>
                <a:gd name="connsiteX8" fmla="*/ 158049 w 259246"/>
                <a:gd name="connsiteY8" fmla="*/ 338525 h 476511"/>
                <a:gd name="connsiteX9" fmla="*/ 123569 w 259246"/>
                <a:gd name="connsiteY9" fmla="*/ 431997 h 476511"/>
                <a:gd name="connsiteX10" fmla="*/ 126363 w 259246"/>
                <a:gd name="connsiteY10" fmla="*/ 476511 h 476511"/>
                <a:gd name="connsiteX11" fmla="*/ 103566 w 259246"/>
                <a:gd name="connsiteY11" fmla="*/ 476511 h 476511"/>
                <a:gd name="connsiteX12" fmla="*/ 11047 w 259246"/>
                <a:gd name="connsiteY12" fmla="*/ 381261 h 476511"/>
                <a:gd name="connsiteX13" fmla="*/ 3173 w 259246"/>
                <a:gd name="connsiteY13" fmla="*/ 358146 h 476511"/>
                <a:gd name="connsiteX14" fmla="*/ 28128 w 259246"/>
                <a:gd name="connsiteY14" fmla="*/ 357829 h 476511"/>
                <a:gd name="connsiteX15" fmla="*/ 97280 w 259246"/>
                <a:gd name="connsiteY15" fmla="*/ 419932 h 476511"/>
                <a:gd name="connsiteX16" fmla="*/ 60259 w 259246"/>
                <a:gd name="connsiteY16" fmla="*/ 347415 h 476511"/>
                <a:gd name="connsiteX17" fmla="*/ 21905 w 259246"/>
                <a:gd name="connsiteY17" fmla="*/ 180981 h 476511"/>
                <a:gd name="connsiteX18" fmla="*/ 27303 w 259246"/>
                <a:gd name="connsiteY18" fmla="*/ 140975 h 476511"/>
                <a:gd name="connsiteX19" fmla="*/ 22223 w 259246"/>
                <a:gd name="connsiteY19" fmla="*/ 112781 h 476511"/>
                <a:gd name="connsiteX20" fmla="*/ 93914 w 259246"/>
                <a:gd name="connsiteY20" fmla="*/ 38676 h 476511"/>
                <a:gd name="connsiteX21" fmla="*/ 110678 w 259246"/>
                <a:gd name="connsiteY21" fmla="*/ 36073 h 476511"/>
                <a:gd name="connsiteX22" fmla="*/ 143190 w 259246"/>
                <a:gd name="connsiteY22" fmla="*/ 62997 h 476511"/>
                <a:gd name="connsiteX23" fmla="*/ 233741 w 259246"/>
                <a:gd name="connsiteY23" fmla="*/ 894 h 476511"/>
                <a:gd name="connsiteX24" fmla="*/ 244727 w 259246"/>
                <a:gd name="connsiteY24" fmla="*/ 2291 h 476511"/>
                <a:gd name="connsiteX25" fmla="*/ 254252 w 259246"/>
                <a:gd name="connsiteY25" fmla="*/ 87381 h 476511"/>
                <a:gd name="connsiteX26" fmla="*/ 217803 w 259246"/>
                <a:gd name="connsiteY26" fmla="*/ 190061 h 47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9246" h="476511">
                  <a:moveTo>
                    <a:pt x="217803" y="190188"/>
                  </a:moveTo>
                  <a:cubicBezTo>
                    <a:pt x="217485" y="237687"/>
                    <a:pt x="217422" y="285121"/>
                    <a:pt x="235900" y="329762"/>
                  </a:cubicBezTo>
                  <a:cubicBezTo>
                    <a:pt x="239393" y="338207"/>
                    <a:pt x="245997" y="346653"/>
                    <a:pt x="237996" y="355733"/>
                  </a:cubicBezTo>
                  <a:cubicBezTo>
                    <a:pt x="233233" y="361258"/>
                    <a:pt x="226566" y="360750"/>
                    <a:pt x="220343" y="358527"/>
                  </a:cubicBezTo>
                  <a:cubicBezTo>
                    <a:pt x="209167" y="354463"/>
                    <a:pt x="204976" y="345129"/>
                    <a:pt x="205230" y="333254"/>
                  </a:cubicBezTo>
                  <a:cubicBezTo>
                    <a:pt x="205738" y="311093"/>
                    <a:pt x="216596" y="288614"/>
                    <a:pt x="203896" y="266007"/>
                  </a:cubicBezTo>
                  <a:cubicBezTo>
                    <a:pt x="189164" y="267531"/>
                    <a:pt x="183449" y="285502"/>
                    <a:pt x="167447" y="285058"/>
                  </a:cubicBezTo>
                  <a:cubicBezTo>
                    <a:pt x="154684" y="284740"/>
                    <a:pt x="152969" y="296932"/>
                    <a:pt x="162875" y="303790"/>
                  </a:cubicBezTo>
                  <a:cubicBezTo>
                    <a:pt x="187450" y="320808"/>
                    <a:pt x="176337" y="327603"/>
                    <a:pt x="158049" y="338525"/>
                  </a:cubicBezTo>
                  <a:cubicBezTo>
                    <a:pt x="123886" y="358908"/>
                    <a:pt x="126680" y="397517"/>
                    <a:pt x="123569" y="431997"/>
                  </a:cubicBezTo>
                  <a:cubicBezTo>
                    <a:pt x="122172" y="446602"/>
                    <a:pt x="125283" y="461652"/>
                    <a:pt x="126363" y="476511"/>
                  </a:cubicBezTo>
                  <a:cubicBezTo>
                    <a:pt x="118743" y="476511"/>
                    <a:pt x="111186" y="476511"/>
                    <a:pt x="103566" y="476511"/>
                  </a:cubicBezTo>
                  <a:cubicBezTo>
                    <a:pt x="70165" y="447682"/>
                    <a:pt x="35685" y="419996"/>
                    <a:pt x="11047" y="381261"/>
                  </a:cubicBezTo>
                  <a:cubicBezTo>
                    <a:pt x="6602" y="374212"/>
                    <a:pt x="-5781" y="368497"/>
                    <a:pt x="3173" y="358146"/>
                  </a:cubicBezTo>
                  <a:cubicBezTo>
                    <a:pt x="9650" y="350654"/>
                    <a:pt x="20572" y="353384"/>
                    <a:pt x="28128" y="357829"/>
                  </a:cubicBezTo>
                  <a:cubicBezTo>
                    <a:pt x="53401" y="372815"/>
                    <a:pt x="74356" y="393834"/>
                    <a:pt x="97280" y="419932"/>
                  </a:cubicBezTo>
                  <a:cubicBezTo>
                    <a:pt x="102487" y="381261"/>
                    <a:pt x="78738" y="363036"/>
                    <a:pt x="60259" y="347415"/>
                  </a:cubicBezTo>
                  <a:cubicBezTo>
                    <a:pt x="6030" y="301504"/>
                    <a:pt x="17968" y="240671"/>
                    <a:pt x="21905" y="180981"/>
                  </a:cubicBezTo>
                  <a:cubicBezTo>
                    <a:pt x="22794" y="167582"/>
                    <a:pt x="25461" y="154311"/>
                    <a:pt x="27303" y="140975"/>
                  </a:cubicBezTo>
                  <a:cubicBezTo>
                    <a:pt x="19810" y="132467"/>
                    <a:pt x="12761" y="117734"/>
                    <a:pt x="22223" y="112781"/>
                  </a:cubicBezTo>
                  <a:cubicBezTo>
                    <a:pt x="54100" y="96017"/>
                    <a:pt x="59307" y="50996"/>
                    <a:pt x="93914" y="38676"/>
                  </a:cubicBezTo>
                  <a:cubicBezTo>
                    <a:pt x="99185" y="35438"/>
                    <a:pt x="104773" y="34549"/>
                    <a:pt x="110678" y="36073"/>
                  </a:cubicBezTo>
                  <a:cubicBezTo>
                    <a:pt x="123696" y="39756"/>
                    <a:pt x="128966" y="54234"/>
                    <a:pt x="143190" y="62997"/>
                  </a:cubicBezTo>
                  <a:cubicBezTo>
                    <a:pt x="151382" y="4831"/>
                    <a:pt x="202245" y="20325"/>
                    <a:pt x="233741" y="894"/>
                  </a:cubicBezTo>
                  <a:cubicBezTo>
                    <a:pt x="236853" y="-1011"/>
                    <a:pt x="241298" y="449"/>
                    <a:pt x="244727" y="2291"/>
                  </a:cubicBezTo>
                  <a:cubicBezTo>
                    <a:pt x="255903" y="8133"/>
                    <a:pt x="265428" y="82619"/>
                    <a:pt x="254252" y="87381"/>
                  </a:cubicBezTo>
                  <a:cubicBezTo>
                    <a:pt x="205865" y="107828"/>
                    <a:pt x="224026" y="153612"/>
                    <a:pt x="217803" y="1900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2" name="Полилиния: фигура 201">
              <a:extLst>
                <a:ext uri="{FF2B5EF4-FFF2-40B4-BE49-F238E27FC236}">
                  <a16:creationId xmlns="" xmlns:a16="http://schemas.microsoft.com/office/drawing/2014/main" id="{A603E1D1-BCFC-40C8-BA72-7BC502F1E028}"/>
                </a:ext>
              </a:extLst>
            </p:cNvPr>
            <p:cNvSpPr/>
            <p:nvPr/>
          </p:nvSpPr>
          <p:spPr>
            <a:xfrm>
              <a:off x="3149345" y="5623777"/>
              <a:ext cx="382511" cy="559056"/>
            </a:xfrm>
            <a:custGeom>
              <a:avLst/>
              <a:gdLst>
                <a:gd name="connsiteX0" fmla="*/ 364617 w 382511"/>
                <a:gd name="connsiteY0" fmla="*/ 531117 h 559056"/>
                <a:gd name="connsiteX1" fmla="*/ 273177 w 382511"/>
                <a:gd name="connsiteY1" fmla="*/ 498350 h 559056"/>
                <a:gd name="connsiteX2" fmla="*/ 230695 w 382511"/>
                <a:gd name="connsiteY2" fmla="*/ 498096 h 559056"/>
                <a:gd name="connsiteX3" fmla="*/ 92837 w 382511"/>
                <a:gd name="connsiteY3" fmla="*/ 555628 h 559056"/>
                <a:gd name="connsiteX4" fmla="*/ 67501 w 382511"/>
                <a:gd name="connsiteY4" fmla="*/ 555628 h 559056"/>
                <a:gd name="connsiteX5" fmla="*/ 66802 w 382511"/>
                <a:gd name="connsiteY5" fmla="*/ 470537 h 559056"/>
                <a:gd name="connsiteX6" fmla="*/ 99187 w 382511"/>
                <a:gd name="connsiteY6" fmla="*/ 444629 h 559056"/>
                <a:gd name="connsiteX7" fmla="*/ 179578 w 382511"/>
                <a:gd name="connsiteY7" fmla="*/ 404878 h 559056"/>
                <a:gd name="connsiteX8" fmla="*/ 186500 w 382511"/>
                <a:gd name="connsiteY8" fmla="*/ 372429 h 559056"/>
                <a:gd name="connsiteX9" fmla="*/ 160973 w 382511"/>
                <a:gd name="connsiteY9" fmla="*/ 376176 h 559056"/>
                <a:gd name="connsiteX10" fmla="*/ 70040 w 382511"/>
                <a:gd name="connsiteY10" fmla="*/ 291657 h 559056"/>
                <a:gd name="connsiteX11" fmla="*/ 55245 w 382511"/>
                <a:gd name="connsiteY11" fmla="*/ 210122 h 559056"/>
                <a:gd name="connsiteX12" fmla="*/ 0 w 382511"/>
                <a:gd name="connsiteY12" fmla="*/ 0 h 559056"/>
                <a:gd name="connsiteX13" fmla="*/ 113157 w 382511"/>
                <a:gd name="connsiteY13" fmla="*/ 211900 h 559056"/>
                <a:gd name="connsiteX14" fmla="*/ 206756 w 382511"/>
                <a:gd name="connsiteY14" fmla="*/ 305627 h 559056"/>
                <a:gd name="connsiteX15" fmla="*/ 227457 w 382511"/>
                <a:gd name="connsiteY15" fmla="*/ 334583 h 559056"/>
                <a:gd name="connsiteX16" fmla="*/ 256223 w 382511"/>
                <a:gd name="connsiteY16" fmla="*/ 360364 h 559056"/>
                <a:gd name="connsiteX17" fmla="*/ 333693 w 382511"/>
                <a:gd name="connsiteY17" fmla="*/ 453519 h 559056"/>
                <a:gd name="connsiteX18" fmla="*/ 371157 w 382511"/>
                <a:gd name="connsiteY18" fmla="*/ 502668 h 559056"/>
                <a:gd name="connsiteX19" fmla="*/ 364681 w 382511"/>
                <a:gd name="connsiteY19" fmla="*/ 530990 h 55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2511" h="559056">
                  <a:moveTo>
                    <a:pt x="364617" y="531117"/>
                  </a:moveTo>
                  <a:cubicBezTo>
                    <a:pt x="331724" y="527878"/>
                    <a:pt x="302958" y="511558"/>
                    <a:pt x="273177" y="498350"/>
                  </a:cubicBezTo>
                  <a:cubicBezTo>
                    <a:pt x="259017" y="488952"/>
                    <a:pt x="242126" y="487492"/>
                    <a:pt x="230695" y="498096"/>
                  </a:cubicBezTo>
                  <a:cubicBezTo>
                    <a:pt x="190691" y="534990"/>
                    <a:pt x="134747" y="525401"/>
                    <a:pt x="92837" y="555628"/>
                  </a:cubicBezTo>
                  <a:cubicBezTo>
                    <a:pt x="85090" y="561216"/>
                    <a:pt x="75946" y="559057"/>
                    <a:pt x="67501" y="555628"/>
                  </a:cubicBezTo>
                  <a:cubicBezTo>
                    <a:pt x="50800" y="527370"/>
                    <a:pt x="56579" y="499684"/>
                    <a:pt x="66802" y="470537"/>
                  </a:cubicBezTo>
                  <a:cubicBezTo>
                    <a:pt x="73089" y="452630"/>
                    <a:pt x="80327" y="444883"/>
                    <a:pt x="99187" y="444629"/>
                  </a:cubicBezTo>
                  <a:cubicBezTo>
                    <a:pt x="130620" y="444185"/>
                    <a:pt x="156591" y="426531"/>
                    <a:pt x="179578" y="404878"/>
                  </a:cubicBezTo>
                  <a:cubicBezTo>
                    <a:pt x="188087" y="396877"/>
                    <a:pt x="195199" y="384748"/>
                    <a:pt x="186500" y="372429"/>
                  </a:cubicBezTo>
                  <a:cubicBezTo>
                    <a:pt x="177229" y="359285"/>
                    <a:pt x="169672" y="371921"/>
                    <a:pt x="160973" y="376176"/>
                  </a:cubicBezTo>
                  <a:cubicBezTo>
                    <a:pt x="125032" y="393575"/>
                    <a:pt x="63056" y="338266"/>
                    <a:pt x="70040" y="291657"/>
                  </a:cubicBezTo>
                  <a:cubicBezTo>
                    <a:pt x="74676" y="260796"/>
                    <a:pt x="69914" y="232602"/>
                    <a:pt x="55245" y="210122"/>
                  </a:cubicBezTo>
                  <a:cubicBezTo>
                    <a:pt x="15748" y="149670"/>
                    <a:pt x="4699" y="81725"/>
                    <a:pt x="0" y="0"/>
                  </a:cubicBezTo>
                  <a:cubicBezTo>
                    <a:pt x="37719" y="78105"/>
                    <a:pt x="74168" y="145860"/>
                    <a:pt x="113157" y="211900"/>
                  </a:cubicBezTo>
                  <a:cubicBezTo>
                    <a:pt x="130302" y="259335"/>
                    <a:pt x="160845" y="291085"/>
                    <a:pt x="206756" y="305627"/>
                  </a:cubicBezTo>
                  <a:cubicBezTo>
                    <a:pt x="219520" y="309691"/>
                    <a:pt x="229616" y="317502"/>
                    <a:pt x="227457" y="334583"/>
                  </a:cubicBezTo>
                  <a:cubicBezTo>
                    <a:pt x="237045" y="343219"/>
                    <a:pt x="245936" y="352871"/>
                    <a:pt x="256223" y="360364"/>
                  </a:cubicBezTo>
                  <a:cubicBezTo>
                    <a:pt x="289306" y="384431"/>
                    <a:pt x="324358" y="404116"/>
                    <a:pt x="333693" y="453519"/>
                  </a:cubicBezTo>
                  <a:cubicBezTo>
                    <a:pt x="337185" y="471934"/>
                    <a:pt x="353949" y="489841"/>
                    <a:pt x="371157" y="502668"/>
                  </a:cubicBezTo>
                  <a:cubicBezTo>
                    <a:pt x="389128" y="516004"/>
                    <a:pt x="384874" y="526354"/>
                    <a:pt x="364681" y="53099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3" name="Полилиния: фигура 202">
              <a:extLst>
                <a:ext uri="{FF2B5EF4-FFF2-40B4-BE49-F238E27FC236}">
                  <a16:creationId xmlns="" xmlns:a16="http://schemas.microsoft.com/office/drawing/2014/main" id="{9116B143-0B4B-43CC-AE86-AA70AEBFBE48}"/>
                </a:ext>
              </a:extLst>
            </p:cNvPr>
            <p:cNvSpPr/>
            <p:nvPr/>
          </p:nvSpPr>
          <p:spPr>
            <a:xfrm>
              <a:off x="2607945" y="6233632"/>
              <a:ext cx="556606" cy="521069"/>
            </a:xfrm>
            <a:custGeom>
              <a:avLst/>
              <a:gdLst>
                <a:gd name="connsiteX0" fmla="*/ 555561 w 556606"/>
                <a:gd name="connsiteY0" fmla="*/ 281308 h 521069"/>
                <a:gd name="connsiteX1" fmla="*/ 555561 w 556606"/>
                <a:gd name="connsiteY1" fmla="*/ 325949 h 521069"/>
                <a:gd name="connsiteX2" fmla="*/ 502539 w 556606"/>
                <a:gd name="connsiteY2" fmla="*/ 355413 h 521069"/>
                <a:gd name="connsiteX3" fmla="*/ 414782 w 556606"/>
                <a:gd name="connsiteY3" fmla="*/ 344555 h 521069"/>
                <a:gd name="connsiteX4" fmla="*/ 394907 w 556606"/>
                <a:gd name="connsiteY4" fmla="*/ 337569 h 521069"/>
                <a:gd name="connsiteX5" fmla="*/ 365252 w 556606"/>
                <a:gd name="connsiteY5" fmla="*/ 346650 h 521069"/>
                <a:gd name="connsiteX6" fmla="*/ 408813 w 556606"/>
                <a:gd name="connsiteY6" fmla="*/ 426280 h 521069"/>
                <a:gd name="connsiteX7" fmla="*/ 380936 w 556606"/>
                <a:gd name="connsiteY7" fmla="*/ 487431 h 521069"/>
                <a:gd name="connsiteX8" fmla="*/ 317754 w 556606"/>
                <a:gd name="connsiteY8" fmla="*/ 511306 h 521069"/>
                <a:gd name="connsiteX9" fmla="*/ 286448 w 556606"/>
                <a:gd name="connsiteY9" fmla="*/ 518799 h 521069"/>
                <a:gd name="connsiteX10" fmla="*/ 275082 w 556606"/>
                <a:gd name="connsiteY10" fmla="*/ 503877 h 521069"/>
                <a:gd name="connsiteX11" fmla="*/ 282067 w 556606"/>
                <a:gd name="connsiteY11" fmla="*/ 344618 h 521069"/>
                <a:gd name="connsiteX12" fmla="*/ 268541 w 556606"/>
                <a:gd name="connsiteY12" fmla="*/ 296421 h 521069"/>
                <a:gd name="connsiteX13" fmla="*/ 191135 w 556606"/>
                <a:gd name="connsiteY13" fmla="*/ 256162 h 521069"/>
                <a:gd name="connsiteX14" fmla="*/ 149161 w 556606"/>
                <a:gd name="connsiteY14" fmla="*/ 162880 h 521069"/>
                <a:gd name="connsiteX15" fmla="*/ 117475 w 556606"/>
                <a:gd name="connsiteY15" fmla="*/ 147132 h 521069"/>
                <a:gd name="connsiteX16" fmla="*/ 108331 w 556606"/>
                <a:gd name="connsiteY16" fmla="*/ 179835 h 521069"/>
                <a:gd name="connsiteX17" fmla="*/ 92329 w 556606"/>
                <a:gd name="connsiteY17" fmla="*/ 275784 h 521069"/>
                <a:gd name="connsiteX18" fmla="*/ 32067 w 556606"/>
                <a:gd name="connsiteY18" fmla="*/ 237557 h 521069"/>
                <a:gd name="connsiteX19" fmla="*/ 0 w 556606"/>
                <a:gd name="connsiteY19" fmla="*/ 125478 h 521069"/>
                <a:gd name="connsiteX20" fmla="*/ 99695 w 556606"/>
                <a:gd name="connsiteY20" fmla="*/ 73218 h 521069"/>
                <a:gd name="connsiteX21" fmla="*/ 137096 w 556606"/>
                <a:gd name="connsiteY21" fmla="*/ 72329 h 521069"/>
                <a:gd name="connsiteX22" fmla="*/ 117030 w 556606"/>
                <a:gd name="connsiteY22" fmla="*/ 43754 h 521069"/>
                <a:gd name="connsiteX23" fmla="*/ 124523 w 556606"/>
                <a:gd name="connsiteY23" fmla="*/ 2987 h 521069"/>
                <a:gd name="connsiteX24" fmla="*/ 180149 w 556606"/>
                <a:gd name="connsiteY24" fmla="*/ 32006 h 521069"/>
                <a:gd name="connsiteX25" fmla="*/ 213423 w 556606"/>
                <a:gd name="connsiteY25" fmla="*/ 90045 h 521069"/>
                <a:gd name="connsiteX26" fmla="*/ 257302 w 556606"/>
                <a:gd name="connsiteY26" fmla="*/ 133670 h 521069"/>
                <a:gd name="connsiteX27" fmla="*/ 288099 w 556606"/>
                <a:gd name="connsiteY27" fmla="*/ 171326 h 521069"/>
                <a:gd name="connsiteX28" fmla="*/ 293307 w 556606"/>
                <a:gd name="connsiteY28" fmla="*/ 181486 h 521069"/>
                <a:gd name="connsiteX29" fmla="*/ 324548 w 556606"/>
                <a:gd name="connsiteY29" fmla="*/ 221935 h 521069"/>
                <a:gd name="connsiteX30" fmla="*/ 471869 w 556606"/>
                <a:gd name="connsiteY30" fmla="*/ 259274 h 521069"/>
                <a:gd name="connsiteX31" fmla="*/ 555752 w 556606"/>
                <a:gd name="connsiteY31" fmla="*/ 281435 h 52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6606" h="521069">
                  <a:moveTo>
                    <a:pt x="555561" y="281308"/>
                  </a:moveTo>
                  <a:cubicBezTo>
                    <a:pt x="555688" y="296231"/>
                    <a:pt x="557847" y="311534"/>
                    <a:pt x="555561" y="325949"/>
                  </a:cubicBezTo>
                  <a:cubicBezTo>
                    <a:pt x="550354" y="357636"/>
                    <a:pt x="528257" y="371098"/>
                    <a:pt x="502539" y="355413"/>
                  </a:cubicBezTo>
                  <a:cubicBezTo>
                    <a:pt x="473773" y="337887"/>
                    <a:pt x="447357" y="321250"/>
                    <a:pt x="414782" y="344555"/>
                  </a:cubicBezTo>
                  <a:cubicBezTo>
                    <a:pt x="407479" y="349762"/>
                    <a:pt x="400685" y="343729"/>
                    <a:pt x="394907" y="337569"/>
                  </a:cubicBezTo>
                  <a:cubicBezTo>
                    <a:pt x="380365" y="322012"/>
                    <a:pt x="372999" y="335601"/>
                    <a:pt x="365252" y="346650"/>
                  </a:cubicBezTo>
                  <a:cubicBezTo>
                    <a:pt x="375666" y="375797"/>
                    <a:pt x="394716" y="399482"/>
                    <a:pt x="408813" y="426280"/>
                  </a:cubicBezTo>
                  <a:cubicBezTo>
                    <a:pt x="427482" y="461586"/>
                    <a:pt x="418719" y="481588"/>
                    <a:pt x="380936" y="487431"/>
                  </a:cubicBezTo>
                  <a:cubicBezTo>
                    <a:pt x="358203" y="490923"/>
                    <a:pt x="336677" y="497018"/>
                    <a:pt x="317754" y="511306"/>
                  </a:cubicBezTo>
                  <a:cubicBezTo>
                    <a:pt x="308229" y="518482"/>
                    <a:pt x="298577" y="524515"/>
                    <a:pt x="286448" y="518799"/>
                  </a:cubicBezTo>
                  <a:cubicBezTo>
                    <a:pt x="280670" y="515497"/>
                    <a:pt x="274320" y="510354"/>
                    <a:pt x="275082" y="503877"/>
                  </a:cubicBezTo>
                  <a:cubicBezTo>
                    <a:pt x="280988" y="450854"/>
                    <a:pt x="268097" y="396498"/>
                    <a:pt x="282067" y="344618"/>
                  </a:cubicBezTo>
                  <a:cubicBezTo>
                    <a:pt x="288036" y="322330"/>
                    <a:pt x="285051" y="309883"/>
                    <a:pt x="268541" y="296421"/>
                  </a:cubicBezTo>
                  <a:cubicBezTo>
                    <a:pt x="245046" y="277244"/>
                    <a:pt x="218059" y="267084"/>
                    <a:pt x="191135" y="256162"/>
                  </a:cubicBezTo>
                  <a:cubicBezTo>
                    <a:pt x="174307" y="226571"/>
                    <a:pt x="178181" y="186248"/>
                    <a:pt x="149161" y="162880"/>
                  </a:cubicBezTo>
                  <a:cubicBezTo>
                    <a:pt x="139510" y="155070"/>
                    <a:pt x="132016" y="139830"/>
                    <a:pt x="117475" y="147132"/>
                  </a:cubicBezTo>
                  <a:cubicBezTo>
                    <a:pt x="104838" y="153419"/>
                    <a:pt x="111569" y="168976"/>
                    <a:pt x="108331" y="179835"/>
                  </a:cubicBezTo>
                  <a:cubicBezTo>
                    <a:pt x="99060" y="211140"/>
                    <a:pt x="119761" y="248098"/>
                    <a:pt x="92329" y="275784"/>
                  </a:cubicBezTo>
                  <a:cubicBezTo>
                    <a:pt x="58738" y="287531"/>
                    <a:pt x="50292" y="253686"/>
                    <a:pt x="32067" y="237557"/>
                  </a:cubicBezTo>
                  <a:cubicBezTo>
                    <a:pt x="14668" y="202441"/>
                    <a:pt x="14732" y="161547"/>
                    <a:pt x="0" y="125478"/>
                  </a:cubicBezTo>
                  <a:cubicBezTo>
                    <a:pt x="28194" y="97157"/>
                    <a:pt x="62039" y="80901"/>
                    <a:pt x="99695" y="73218"/>
                  </a:cubicBezTo>
                  <a:cubicBezTo>
                    <a:pt x="114173" y="73154"/>
                    <a:pt x="128841" y="70360"/>
                    <a:pt x="137096" y="72329"/>
                  </a:cubicBezTo>
                  <a:cubicBezTo>
                    <a:pt x="130111" y="69217"/>
                    <a:pt x="119824" y="60010"/>
                    <a:pt x="117030" y="43754"/>
                  </a:cubicBezTo>
                  <a:cubicBezTo>
                    <a:pt x="111442" y="28450"/>
                    <a:pt x="109664" y="13972"/>
                    <a:pt x="124523" y="2987"/>
                  </a:cubicBezTo>
                  <a:cubicBezTo>
                    <a:pt x="152019" y="-7300"/>
                    <a:pt x="169291" y="10607"/>
                    <a:pt x="180149" y="32006"/>
                  </a:cubicBezTo>
                  <a:cubicBezTo>
                    <a:pt x="190310" y="52136"/>
                    <a:pt x="203454" y="70043"/>
                    <a:pt x="213423" y="90045"/>
                  </a:cubicBezTo>
                  <a:cubicBezTo>
                    <a:pt x="224409" y="108397"/>
                    <a:pt x="229489" y="130939"/>
                    <a:pt x="257302" y="133670"/>
                  </a:cubicBezTo>
                  <a:cubicBezTo>
                    <a:pt x="272288" y="135131"/>
                    <a:pt x="278511" y="157737"/>
                    <a:pt x="288099" y="171326"/>
                  </a:cubicBezTo>
                  <a:cubicBezTo>
                    <a:pt x="290068" y="174564"/>
                    <a:pt x="291782" y="177993"/>
                    <a:pt x="293307" y="181486"/>
                  </a:cubicBezTo>
                  <a:cubicBezTo>
                    <a:pt x="301307" y="197043"/>
                    <a:pt x="306388" y="215332"/>
                    <a:pt x="324548" y="221935"/>
                  </a:cubicBezTo>
                  <a:cubicBezTo>
                    <a:pt x="371856" y="242700"/>
                    <a:pt x="417830" y="269243"/>
                    <a:pt x="471869" y="259274"/>
                  </a:cubicBezTo>
                  <a:cubicBezTo>
                    <a:pt x="502094" y="257114"/>
                    <a:pt x="533210" y="250511"/>
                    <a:pt x="555752" y="281435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4" name="Полилиния: фигура 203">
              <a:extLst>
                <a:ext uri="{FF2B5EF4-FFF2-40B4-BE49-F238E27FC236}">
                  <a16:creationId xmlns="" xmlns:a16="http://schemas.microsoft.com/office/drawing/2014/main" id="{FF4D33B9-9903-43A9-9A22-BD5070E95DEB}"/>
                </a:ext>
              </a:extLst>
            </p:cNvPr>
            <p:cNvSpPr/>
            <p:nvPr/>
          </p:nvSpPr>
          <p:spPr>
            <a:xfrm>
              <a:off x="2889313" y="6580346"/>
              <a:ext cx="495363" cy="398216"/>
            </a:xfrm>
            <a:custGeom>
              <a:avLst/>
              <a:gdLst>
                <a:gd name="connsiteX0" fmla="*/ 7747 w 495363"/>
                <a:gd name="connsiteY0" fmla="*/ 163704 h 398216"/>
                <a:gd name="connsiteX1" fmla="*/ 94869 w 495363"/>
                <a:gd name="connsiteY1" fmla="*/ 120396 h 398216"/>
                <a:gd name="connsiteX2" fmla="*/ 109855 w 495363"/>
                <a:gd name="connsiteY2" fmla="*/ 87186 h 398216"/>
                <a:gd name="connsiteX3" fmla="*/ 79883 w 495363"/>
                <a:gd name="connsiteY3" fmla="*/ 35624 h 398216"/>
                <a:gd name="connsiteX4" fmla="*/ 83883 w 495363"/>
                <a:gd name="connsiteY4" fmla="*/ 0 h 398216"/>
                <a:gd name="connsiteX5" fmla="*/ 110807 w 495363"/>
                <a:gd name="connsiteY5" fmla="*/ 12827 h 398216"/>
                <a:gd name="connsiteX6" fmla="*/ 243904 w 495363"/>
                <a:gd name="connsiteY6" fmla="*/ 39751 h 398216"/>
                <a:gd name="connsiteX7" fmla="*/ 335407 w 495363"/>
                <a:gd name="connsiteY7" fmla="*/ 16319 h 398216"/>
                <a:gd name="connsiteX8" fmla="*/ 364236 w 495363"/>
                <a:gd name="connsiteY8" fmla="*/ 36131 h 398216"/>
                <a:gd name="connsiteX9" fmla="*/ 334963 w 495363"/>
                <a:gd name="connsiteY9" fmla="*/ 61976 h 398216"/>
                <a:gd name="connsiteX10" fmla="*/ 225107 w 495363"/>
                <a:gd name="connsiteY10" fmla="*/ 90679 h 398216"/>
                <a:gd name="connsiteX11" fmla="*/ 217170 w 495363"/>
                <a:gd name="connsiteY11" fmla="*/ 125032 h 398216"/>
                <a:gd name="connsiteX12" fmla="*/ 266446 w 495363"/>
                <a:gd name="connsiteY12" fmla="*/ 160910 h 398216"/>
                <a:gd name="connsiteX13" fmla="*/ 278257 w 495363"/>
                <a:gd name="connsiteY13" fmla="*/ 169292 h 398216"/>
                <a:gd name="connsiteX14" fmla="*/ 398590 w 495363"/>
                <a:gd name="connsiteY14" fmla="*/ 308294 h 398216"/>
                <a:gd name="connsiteX15" fmla="*/ 495364 w 495363"/>
                <a:gd name="connsiteY15" fmla="*/ 392876 h 398216"/>
                <a:gd name="connsiteX16" fmla="*/ 388176 w 495363"/>
                <a:gd name="connsiteY16" fmla="*/ 332615 h 398216"/>
                <a:gd name="connsiteX17" fmla="*/ 352362 w 495363"/>
                <a:gd name="connsiteY17" fmla="*/ 285942 h 398216"/>
                <a:gd name="connsiteX18" fmla="*/ 228029 w 495363"/>
                <a:gd name="connsiteY18" fmla="*/ 162751 h 398216"/>
                <a:gd name="connsiteX19" fmla="*/ 161481 w 495363"/>
                <a:gd name="connsiteY19" fmla="*/ 157607 h 398216"/>
                <a:gd name="connsiteX20" fmla="*/ 156782 w 495363"/>
                <a:gd name="connsiteY20" fmla="*/ 188468 h 398216"/>
                <a:gd name="connsiteX21" fmla="*/ 175387 w 495363"/>
                <a:gd name="connsiteY21" fmla="*/ 253683 h 398216"/>
                <a:gd name="connsiteX22" fmla="*/ 155575 w 495363"/>
                <a:gd name="connsiteY22" fmla="*/ 274575 h 398216"/>
                <a:gd name="connsiteX23" fmla="*/ 125666 w 495363"/>
                <a:gd name="connsiteY23" fmla="*/ 283783 h 398216"/>
                <a:gd name="connsiteX24" fmla="*/ 118491 w 495363"/>
                <a:gd name="connsiteY24" fmla="*/ 261812 h 398216"/>
                <a:gd name="connsiteX25" fmla="*/ 82296 w 495363"/>
                <a:gd name="connsiteY25" fmla="*/ 223902 h 398216"/>
                <a:gd name="connsiteX26" fmla="*/ 7810 w 495363"/>
                <a:gd name="connsiteY26" fmla="*/ 196280 h 398216"/>
                <a:gd name="connsiteX27" fmla="*/ 7810 w 495363"/>
                <a:gd name="connsiteY27" fmla="*/ 163704 h 39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95363" h="398216">
                  <a:moveTo>
                    <a:pt x="7747" y="163704"/>
                  </a:moveTo>
                  <a:cubicBezTo>
                    <a:pt x="32512" y="139383"/>
                    <a:pt x="59944" y="120778"/>
                    <a:pt x="94869" y="120396"/>
                  </a:cubicBezTo>
                  <a:cubicBezTo>
                    <a:pt x="121348" y="120079"/>
                    <a:pt x="121793" y="107189"/>
                    <a:pt x="109855" y="87186"/>
                  </a:cubicBezTo>
                  <a:cubicBezTo>
                    <a:pt x="99695" y="70105"/>
                    <a:pt x="89662" y="52895"/>
                    <a:pt x="79883" y="35624"/>
                  </a:cubicBezTo>
                  <a:cubicBezTo>
                    <a:pt x="72581" y="22796"/>
                    <a:pt x="70485" y="10287"/>
                    <a:pt x="83883" y="0"/>
                  </a:cubicBezTo>
                  <a:cubicBezTo>
                    <a:pt x="94107" y="1143"/>
                    <a:pt x="104204" y="3619"/>
                    <a:pt x="110807" y="12827"/>
                  </a:cubicBezTo>
                  <a:cubicBezTo>
                    <a:pt x="147828" y="64453"/>
                    <a:pt x="194818" y="55118"/>
                    <a:pt x="243904" y="39751"/>
                  </a:cubicBezTo>
                  <a:cubicBezTo>
                    <a:pt x="273939" y="30290"/>
                    <a:pt x="304863" y="24067"/>
                    <a:pt x="335407" y="16319"/>
                  </a:cubicBezTo>
                  <a:cubicBezTo>
                    <a:pt x="347789" y="18542"/>
                    <a:pt x="363791" y="18923"/>
                    <a:pt x="364236" y="36131"/>
                  </a:cubicBezTo>
                  <a:cubicBezTo>
                    <a:pt x="364681" y="54419"/>
                    <a:pt x="348044" y="61087"/>
                    <a:pt x="334963" y="61976"/>
                  </a:cubicBezTo>
                  <a:cubicBezTo>
                    <a:pt x="296545" y="64579"/>
                    <a:pt x="261747" y="81471"/>
                    <a:pt x="225107" y="90679"/>
                  </a:cubicBezTo>
                  <a:cubicBezTo>
                    <a:pt x="201359" y="96647"/>
                    <a:pt x="196786" y="108395"/>
                    <a:pt x="217170" y="125032"/>
                  </a:cubicBezTo>
                  <a:cubicBezTo>
                    <a:pt x="232918" y="137859"/>
                    <a:pt x="243904" y="158306"/>
                    <a:pt x="266446" y="160910"/>
                  </a:cubicBezTo>
                  <a:cubicBezTo>
                    <a:pt x="270764" y="161417"/>
                    <a:pt x="277559" y="165672"/>
                    <a:pt x="278257" y="169292"/>
                  </a:cubicBezTo>
                  <a:cubicBezTo>
                    <a:pt x="292672" y="241428"/>
                    <a:pt x="354775" y="265939"/>
                    <a:pt x="398590" y="308294"/>
                  </a:cubicBezTo>
                  <a:cubicBezTo>
                    <a:pt x="429451" y="338139"/>
                    <a:pt x="462978" y="364809"/>
                    <a:pt x="495364" y="392876"/>
                  </a:cubicBezTo>
                  <a:cubicBezTo>
                    <a:pt x="441071" y="410847"/>
                    <a:pt x="410845" y="381637"/>
                    <a:pt x="388176" y="332615"/>
                  </a:cubicBezTo>
                  <a:cubicBezTo>
                    <a:pt x="379984" y="314898"/>
                    <a:pt x="367411" y="296610"/>
                    <a:pt x="352362" y="285942"/>
                  </a:cubicBezTo>
                  <a:cubicBezTo>
                    <a:pt x="304356" y="252096"/>
                    <a:pt x="261303" y="214314"/>
                    <a:pt x="228029" y="162751"/>
                  </a:cubicBezTo>
                  <a:cubicBezTo>
                    <a:pt x="211772" y="137605"/>
                    <a:pt x="183706" y="148971"/>
                    <a:pt x="161481" y="157607"/>
                  </a:cubicBezTo>
                  <a:cubicBezTo>
                    <a:pt x="148590" y="162624"/>
                    <a:pt x="148844" y="176468"/>
                    <a:pt x="156782" y="188468"/>
                  </a:cubicBezTo>
                  <a:cubicBezTo>
                    <a:pt x="169735" y="208027"/>
                    <a:pt x="175069" y="230061"/>
                    <a:pt x="175387" y="253683"/>
                  </a:cubicBezTo>
                  <a:cubicBezTo>
                    <a:pt x="162751" y="254192"/>
                    <a:pt x="160274" y="264860"/>
                    <a:pt x="155575" y="274575"/>
                  </a:cubicBezTo>
                  <a:cubicBezTo>
                    <a:pt x="149161" y="287783"/>
                    <a:pt x="136906" y="286830"/>
                    <a:pt x="125666" y="283783"/>
                  </a:cubicBezTo>
                  <a:cubicBezTo>
                    <a:pt x="113601" y="280544"/>
                    <a:pt x="117285" y="272162"/>
                    <a:pt x="118491" y="261812"/>
                  </a:cubicBezTo>
                  <a:cubicBezTo>
                    <a:pt x="121603" y="234506"/>
                    <a:pt x="97981" y="231014"/>
                    <a:pt x="82296" y="223902"/>
                  </a:cubicBezTo>
                  <a:cubicBezTo>
                    <a:pt x="58229" y="212980"/>
                    <a:pt x="30988" y="210884"/>
                    <a:pt x="7810" y="196280"/>
                  </a:cubicBezTo>
                  <a:cubicBezTo>
                    <a:pt x="-2603" y="185421"/>
                    <a:pt x="-2603" y="174499"/>
                    <a:pt x="7810" y="16370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5" name="Полилиния: фигура 204">
              <a:extLst>
                <a:ext uri="{FF2B5EF4-FFF2-40B4-BE49-F238E27FC236}">
                  <a16:creationId xmlns="" xmlns:a16="http://schemas.microsoft.com/office/drawing/2014/main" id="{B15894CB-BDB7-4BB2-854A-B09147AD9458}"/>
                </a:ext>
              </a:extLst>
            </p:cNvPr>
            <p:cNvSpPr/>
            <p:nvPr/>
          </p:nvSpPr>
          <p:spPr>
            <a:xfrm>
              <a:off x="3475926" y="6212138"/>
              <a:ext cx="216585" cy="290207"/>
            </a:xfrm>
            <a:custGeom>
              <a:avLst/>
              <a:gdLst>
                <a:gd name="connsiteX0" fmla="*/ 0 w 216585"/>
                <a:gd name="connsiteY0" fmla="*/ 196439 h 290207"/>
                <a:gd name="connsiteX1" fmla="*/ 112649 w 216585"/>
                <a:gd name="connsiteY1" fmla="*/ 92489 h 290207"/>
                <a:gd name="connsiteX2" fmla="*/ 156972 w 216585"/>
                <a:gd name="connsiteY2" fmla="*/ 29243 h 290207"/>
                <a:gd name="connsiteX3" fmla="*/ 175196 w 216585"/>
                <a:gd name="connsiteY3" fmla="*/ 33 h 290207"/>
                <a:gd name="connsiteX4" fmla="*/ 211391 w 216585"/>
                <a:gd name="connsiteY4" fmla="*/ 36291 h 290207"/>
                <a:gd name="connsiteX5" fmla="*/ 189992 w 216585"/>
                <a:gd name="connsiteY5" fmla="*/ 156625 h 290207"/>
                <a:gd name="connsiteX6" fmla="*/ 187515 w 216585"/>
                <a:gd name="connsiteY6" fmla="*/ 163927 h 290207"/>
                <a:gd name="connsiteX7" fmla="*/ 106045 w 216585"/>
                <a:gd name="connsiteY7" fmla="*/ 273719 h 290207"/>
                <a:gd name="connsiteX8" fmla="*/ 37147 w 216585"/>
                <a:gd name="connsiteY8" fmla="*/ 266480 h 290207"/>
                <a:gd name="connsiteX9" fmla="*/ 0 w 216585"/>
                <a:gd name="connsiteY9" fmla="*/ 196439 h 2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85" h="290207">
                  <a:moveTo>
                    <a:pt x="0" y="196439"/>
                  </a:moveTo>
                  <a:cubicBezTo>
                    <a:pt x="26416" y="148115"/>
                    <a:pt x="72580" y="122906"/>
                    <a:pt x="112649" y="92489"/>
                  </a:cubicBezTo>
                  <a:cubicBezTo>
                    <a:pt x="135953" y="74836"/>
                    <a:pt x="153797" y="60993"/>
                    <a:pt x="156972" y="29243"/>
                  </a:cubicBezTo>
                  <a:cubicBezTo>
                    <a:pt x="158052" y="18067"/>
                    <a:pt x="163132" y="5430"/>
                    <a:pt x="175196" y="33"/>
                  </a:cubicBezTo>
                  <a:cubicBezTo>
                    <a:pt x="198945" y="-666"/>
                    <a:pt x="203517" y="9812"/>
                    <a:pt x="211391" y="36291"/>
                  </a:cubicBezTo>
                  <a:cubicBezTo>
                    <a:pt x="225806" y="84806"/>
                    <a:pt x="207454" y="118842"/>
                    <a:pt x="189992" y="156625"/>
                  </a:cubicBezTo>
                  <a:cubicBezTo>
                    <a:pt x="188913" y="158974"/>
                    <a:pt x="188913" y="163483"/>
                    <a:pt x="187515" y="163927"/>
                  </a:cubicBezTo>
                  <a:cubicBezTo>
                    <a:pt x="136652" y="180437"/>
                    <a:pt x="130492" y="234603"/>
                    <a:pt x="106045" y="273719"/>
                  </a:cubicBezTo>
                  <a:cubicBezTo>
                    <a:pt x="90678" y="298357"/>
                    <a:pt x="47752" y="294928"/>
                    <a:pt x="37147" y="266480"/>
                  </a:cubicBezTo>
                  <a:cubicBezTo>
                    <a:pt x="27559" y="240762"/>
                    <a:pt x="10985" y="220569"/>
                    <a:pt x="0" y="1964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6" name="Полилиния: фигура 205">
              <a:extLst>
                <a:ext uri="{FF2B5EF4-FFF2-40B4-BE49-F238E27FC236}">
                  <a16:creationId xmlns="" xmlns:a16="http://schemas.microsoft.com/office/drawing/2014/main" id="{A8CC581A-A676-4BFD-BC97-2140BCC2068F}"/>
                </a:ext>
              </a:extLst>
            </p:cNvPr>
            <p:cNvSpPr/>
            <p:nvPr/>
          </p:nvSpPr>
          <p:spPr>
            <a:xfrm>
              <a:off x="5004254" y="6120874"/>
              <a:ext cx="90694" cy="494716"/>
            </a:xfrm>
            <a:custGeom>
              <a:avLst/>
              <a:gdLst>
                <a:gd name="connsiteX0" fmla="*/ 14214 w 90694"/>
                <a:gd name="connsiteY0" fmla="*/ 361872 h 494716"/>
                <a:gd name="connsiteX1" fmla="*/ 1959 w 90694"/>
                <a:gd name="connsiteY1" fmla="*/ 253985 h 494716"/>
                <a:gd name="connsiteX2" fmla="*/ 4117 w 90694"/>
                <a:gd name="connsiteY2" fmla="*/ 20304 h 494716"/>
                <a:gd name="connsiteX3" fmla="*/ 8118 w 90694"/>
                <a:gd name="connsiteY3" fmla="*/ 301 h 494716"/>
                <a:gd name="connsiteX4" fmla="*/ 29200 w 90694"/>
                <a:gd name="connsiteY4" fmla="*/ 6778 h 494716"/>
                <a:gd name="connsiteX5" fmla="*/ 62792 w 90694"/>
                <a:gd name="connsiteY5" fmla="*/ 141590 h 494716"/>
                <a:gd name="connsiteX6" fmla="*/ 60061 w 90694"/>
                <a:gd name="connsiteY6" fmla="*/ 220203 h 494716"/>
                <a:gd name="connsiteX7" fmla="*/ 89335 w 90694"/>
                <a:gd name="connsiteY7" fmla="*/ 365110 h 494716"/>
                <a:gd name="connsiteX8" fmla="*/ 88763 w 90694"/>
                <a:gd name="connsiteY8" fmla="*/ 482268 h 494716"/>
                <a:gd name="connsiteX9" fmla="*/ 76635 w 90694"/>
                <a:gd name="connsiteY9" fmla="*/ 494714 h 494716"/>
                <a:gd name="connsiteX10" fmla="*/ 48313 w 90694"/>
                <a:gd name="connsiteY10" fmla="*/ 476744 h 494716"/>
                <a:gd name="connsiteX11" fmla="*/ 14278 w 90694"/>
                <a:gd name="connsiteY11" fmla="*/ 361872 h 4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694" h="494716">
                  <a:moveTo>
                    <a:pt x="14214" y="361872"/>
                  </a:moveTo>
                  <a:cubicBezTo>
                    <a:pt x="14531" y="325359"/>
                    <a:pt x="-6360" y="292720"/>
                    <a:pt x="1959" y="253985"/>
                  </a:cubicBezTo>
                  <a:cubicBezTo>
                    <a:pt x="18532" y="176705"/>
                    <a:pt x="15674" y="98346"/>
                    <a:pt x="4117" y="20304"/>
                  </a:cubicBezTo>
                  <a:cubicBezTo>
                    <a:pt x="3038" y="13065"/>
                    <a:pt x="-2995" y="2714"/>
                    <a:pt x="8118" y="301"/>
                  </a:cubicBezTo>
                  <a:cubicBezTo>
                    <a:pt x="14531" y="-1096"/>
                    <a:pt x="23231" y="2587"/>
                    <a:pt x="29200" y="6778"/>
                  </a:cubicBezTo>
                  <a:cubicBezTo>
                    <a:pt x="53457" y="23669"/>
                    <a:pt x="74158" y="112252"/>
                    <a:pt x="62792" y="141590"/>
                  </a:cubicBezTo>
                  <a:cubicBezTo>
                    <a:pt x="52949" y="166990"/>
                    <a:pt x="49393" y="191818"/>
                    <a:pt x="60061" y="220203"/>
                  </a:cubicBezTo>
                  <a:cubicBezTo>
                    <a:pt x="77397" y="266177"/>
                    <a:pt x="80953" y="317485"/>
                    <a:pt x="89335" y="365110"/>
                  </a:cubicBezTo>
                  <a:cubicBezTo>
                    <a:pt x="95240" y="398512"/>
                    <a:pt x="79429" y="442137"/>
                    <a:pt x="88763" y="482268"/>
                  </a:cubicBezTo>
                  <a:cubicBezTo>
                    <a:pt x="90287" y="488873"/>
                    <a:pt x="84128" y="494841"/>
                    <a:pt x="76635" y="494714"/>
                  </a:cubicBezTo>
                  <a:cubicBezTo>
                    <a:pt x="64188" y="494461"/>
                    <a:pt x="53711" y="487476"/>
                    <a:pt x="48313" y="476744"/>
                  </a:cubicBezTo>
                  <a:cubicBezTo>
                    <a:pt x="30280" y="440866"/>
                    <a:pt x="16817" y="403084"/>
                    <a:pt x="14278" y="36187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7" name="Полилиния: фигура 206">
              <a:extLst>
                <a:ext uri="{FF2B5EF4-FFF2-40B4-BE49-F238E27FC236}">
                  <a16:creationId xmlns="" xmlns:a16="http://schemas.microsoft.com/office/drawing/2014/main" id="{54C63E37-D6BB-4033-A0F2-F05845ED7D07}"/>
                </a:ext>
              </a:extLst>
            </p:cNvPr>
            <p:cNvSpPr/>
            <p:nvPr/>
          </p:nvSpPr>
          <p:spPr>
            <a:xfrm>
              <a:off x="3023717" y="6000720"/>
              <a:ext cx="162649" cy="296039"/>
            </a:xfrm>
            <a:custGeom>
              <a:avLst/>
              <a:gdLst>
                <a:gd name="connsiteX0" fmla="*/ 25553 w 162649"/>
                <a:gd name="connsiteY0" fmla="*/ 293176 h 296039"/>
                <a:gd name="connsiteX1" fmla="*/ 7074 w 162649"/>
                <a:gd name="connsiteY1" fmla="*/ 263839 h 296039"/>
                <a:gd name="connsiteX2" fmla="*/ 2248 w 162649"/>
                <a:gd name="connsiteY2" fmla="*/ 242503 h 296039"/>
                <a:gd name="connsiteX3" fmla="*/ 35078 w 162649"/>
                <a:gd name="connsiteY3" fmla="*/ 72640 h 296039"/>
                <a:gd name="connsiteX4" fmla="*/ 44539 w 162649"/>
                <a:gd name="connsiteY4" fmla="*/ 8949 h 296039"/>
                <a:gd name="connsiteX5" fmla="*/ 54953 w 162649"/>
                <a:gd name="connsiteY5" fmla="*/ 313 h 296039"/>
                <a:gd name="connsiteX6" fmla="*/ 61685 w 162649"/>
                <a:gd name="connsiteY6" fmla="*/ 13331 h 296039"/>
                <a:gd name="connsiteX7" fmla="*/ 57049 w 162649"/>
                <a:gd name="connsiteY7" fmla="*/ 82165 h 296039"/>
                <a:gd name="connsiteX8" fmla="*/ 85116 w 162649"/>
                <a:gd name="connsiteY8" fmla="*/ 116074 h 296039"/>
                <a:gd name="connsiteX9" fmla="*/ 153315 w 162649"/>
                <a:gd name="connsiteY9" fmla="*/ 169224 h 296039"/>
                <a:gd name="connsiteX10" fmla="*/ 162650 w 162649"/>
                <a:gd name="connsiteY10" fmla="*/ 186877 h 296039"/>
                <a:gd name="connsiteX11" fmla="*/ 125756 w 162649"/>
                <a:gd name="connsiteY11" fmla="*/ 241805 h 296039"/>
                <a:gd name="connsiteX12" fmla="*/ 51969 w 162649"/>
                <a:gd name="connsiteY12" fmla="*/ 295018 h 296039"/>
                <a:gd name="connsiteX13" fmla="*/ 25489 w 162649"/>
                <a:gd name="connsiteY13" fmla="*/ 293303 h 29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649" h="296039">
                  <a:moveTo>
                    <a:pt x="25553" y="293176"/>
                  </a:moveTo>
                  <a:cubicBezTo>
                    <a:pt x="24410" y="279714"/>
                    <a:pt x="16345" y="271523"/>
                    <a:pt x="7074" y="263839"/>
                  </a:cubicBezTo>
                  <a:cubicBezTo>
                    <a:pt x="597" y="258442"/>
                    <a:pt x="-2387" y="251330"/>
                    <a:pt x="2248" y="242503"/>
                  </a:cubicBezTo>
                  <a:cubicBezTo>
                    <a:pt x="30061" y="189671"/>
                    <a:pt x="32411" y="131250"/>
                    <a:pt x="35078" y="72640"/>
                  </a:cubicBezTo>
                  <a:cubicBezTo>
                    <a:pt x="36030" y="51304"/>
                    <a:pt x="40983" y="30094"/>
                    <a:pt x="44539" y="8949"/>
                  </a:cubicBezTo>
                  <a:cubicBezTo>
                    <a:pt x="45492" y="3424"/>
                    <a:pt x="48921" y="-1275"/>
                    <a:pt x="54953" y="313"/>
                  </a:cubicBezTo>
                  <a:cubicBezTo>
                    <a:pt x="60859" y="1837"/>
                    <a:pt x="62066" y="7869"/>
                    <a:pt x="61685" y="13331"/>
                  </a:cubicBezTo>
                  <a:cubicBezTo>
                    <a:pt x="60224" y="36318"/>
                    <a:pt x="56985" y="59241"/>
                    <a:pt x="57049" y="82165"/>
                  </a:cubicBezTo>
                  <a:cubicBezTo>
                    <a:pt x="57176" y="100643"/>
                    <a:pt x="62891" y="121217"/>
                    <a:pt x="85116" y="116074"/>
                  </a:cubicBezTo>
                  <a:cubicBezTo>
                    <a:pt x="128169" y="106104"/>
                    <a:pt x="145885" y="128456"/>
                    <a:pt x="153315" y="169224"/>
                  </a:cubicBezTo>
                  <a:cubicBezTo>
                    <a:pt x="154458" y="175510"/>
                    <a:pt x="159411" y="180971"/>
                    <a:pt x="162650" y="186877"/>
                  </a:cubicBezTo>
                  <a:cubicBezTo>
                    <a:pt x="146076" y="201863"/>
                    <a:pt x="132487" y="219643"/>
                    <a:pt x="125756" y="241805"/>
                  </a:cubicBezTo>
                  <a:cubicBezTo>
                    <a:pt x="111850" y="287652"/>
                    <a:pt x="95530" y="299971"/>
                    <a:pt x="51969" y="295018"/>
                  </a:cubicBezTo>
                  <a:cubicBezTo>
                    <a:pt x="43206" y="294002"/>
                    <a:pt x="34316" y="293811"/>
                    <a:pt x="25489" y="29330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8" name="Полилиния: фигура 207">
              <a:extLst>
                <a:ext uri="{FF2B5EF4-FFF2-40B4-BE49-F238E27FC236}">
                  <a16:creationId xmlns="" xmlns:a16="http://schemas.microsoft.com/office/drawing/2014/main" id="{9B32C1EA-57FE-4A7B-B670-51FC46419928}"/>
                </a:ext>
              </a:extLst>
            </p:cNvPr>
            <p:cNvSpPr/>
            <p:nvPr/>
          </p:nvSpPr>
          <p:spPr>
            <a:xfrm>
              <a:off x="2940430" y="6339552"/>
              <a:ext cx="256334" cy="175387"/>
            </a:xfrm>
            <a:custGeom>
              <a:avLst/>
              <a:gdLst>
                <a:gd name="connsiteX0" fmla="*/ 223076 w 256334"/>
                <a:gd name="connsiteY0" fmla="*/ 175388 h 175387"/>
                <a:gd name="connsiteX1" fmla="*/ 131763 w 256334"/>
                <a:gd name="connsiteY1" fmla="*/ 167133 h 175387"/>
                <a:gd name="connsiteX2" fmla="*/ 20384 w 256334"/>
                <a:gd name="connsiteY2" fmla="*/ 128334 h 175387"/>
                <a:gd name="connsiteX3" fmla="*/ 7874 w 256334"/>
                <a:gd name="connsiteY3" fmla="*/ 33338 h 175387"/>
                <a:gd name="connsiteX4" fmla="*/ 67565 w 256334"/>
                <a:gd name="connsiteY4" fmla="*/ 0 h 175387"/>
                <a:gd name="connsiteX5" fmla="*/ 141796 w 256334"/>
                <a:gd name="connsiteY5" fmla="*/ 45720 h 175387"/>
                <a:gd name="connsiteX6" fmla="*/ 189865 w 256334"/>
                <a:gd name="connsiteY6" fmla="*/ 65151 h 175387"/>
                <a:gd name="connsiteX7" fmla="*/ 245936 w 256334"/>
                <a:gd name="connsiteY7" fmla="*/ 93473 h 175387"/>
                <a:gd name="connsiteX8" fmla="*/ 223012 w 256334"/>
                <a:gd name="connsiteY8" fmla="*/ 175388 h 17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334" h="175387">
                  <a:moveTo>
                    <a:pt x="223076" y="175388"/>
                  </a:moveTo>
                  <a:cubicBezTo>
                    <a:pt x="192659" y="172658"/>
                    <a:pt x="162180" y="169927"/>
                    <a:pt x="131763" y="167133"/>
                  </a:cubicBezTo>
                  <a:cubicBezTo>
                    <a:pt x="92393" y="161863"/>
                    <a:pt x="56515" y="143638"/>
                    <a:pt x="20384" y="128334"/>
                  </a:cubicBezTo>
                  <a:cubicBezTo>
                    <a:pt x="-1206" y="119254"/>
                    <a:pt x="-6096" y="59182"/>
                    <a:pt x="7874" y="33338"/>
                  </a:cubicBezTo>
                  <a:cubicBezTo>
                    <a:pt x="24257" y="14923"/>
                    <a:pt x="47118" y="9970"/>
                    <a:pt x="67565" y="0"/>
                  </a:cubicBezTo>
                  <a:cubicBezTo>
                    <a:pt x="99124" y="2349"/>
                    <a:pt x="122428" y="20574"/>
                    <a:pt x="141796" y="45720"/>
                  </a:cubicBezTo>
                  <a:cubicBezTo>
                    <a:pt x="154496" y="62167"/>
                    <a:pt x="167196" y="73597"/>
                    <a:pt x="189865" y="65151"/>
                  </a:cubicBezTo>
                  <a:cubicBezTo>
                    <a:pt x="230124" y="50165"/>
                    <a:pt x="230505" y="51245"/>
                    <a:pt x="245936" y="93473"/>
                  </a:cubicBezTo>
                  <a:cubicBezTo>
                    <a:pt x="252286" y="125350"/>
                    <a:pt x="274955" y="162434"/>
                    <a:pt x="223012" y="17538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9" name="Полилиния: фигура 208">
              <a:extLst>
                <a:ext uri="{FF2B5EF4-FFF2-40B4-BE49-F238E27FC236}">
                  <a16:creationId xmlns="" xmlns:a16="http://schemas.microsoft.com/office/drawing/2014/main" id="{0D0C3F8F-9E77-4D81-8BCC-142000DF0B48}"/>
                </a:ext>
              </a:extLst>
            </p:cNvPr>
            <p:cNvSpPr/>
            <p:nvPr/>
          </p:nvSpPr>
          <p:spPr>
            <a:xfrm>
              <a:off x="4275227" y="5901886"/>
              <a:ext cx="194735" cy="176450"/>
            </a:xfrm>
            <a:custGeom>
              <a:avLst/>
              <a:gdLst>
                <a:gd name="connsiteX0" fmla="*/ 177901 w 194735"/>
                <a:gd name="connsiteY0" fmla="*/ 59903 h 176450"/>
                <a:gd name="connsiteX1" fmla="*/ 189521 w 194735"/>
                <a:gd name="connsiteY1" fmla="*/ 122260 h 176450"/>
                <a:gd name="connsiteX2" fmla="*/ 182664 w 194735"/>
                <a:gd name="connsiteY2" fmla="*/ 171028 h 176450"/>
                <a:gd name="connsiteX3" fmla="*/ 145452 w 194735"/>
                <a:gd name="connsiteY3" fmla="*/ 155344 h 176450"/>
                <a:gd name="connsiteX4" fmla="*/ 27914 w 194735"/>
                <a:gd name="connsiteY4" fmla="*/ 94002 h 176450"/>
                <a:gd name="connsiteX5" fmla="*/ 228 w 194735"/>
                <a:gd name="connsiteY5" fmla="*/ 47838 h 176450"/>
                <a:gd name="connsiteX6" fmla="*/ 94462 w 194735"/>
                <a:gd name="connsiteY6" fmla="*/ 7134 h 176450"/>
                <a:gd name="connsiteX7" fmla="*/ 141007 w 194735"/>
                <a:gd name="connsiteY7" fmla="*/ 28724 h 176450"/>
                <a:gd name="connsiteX8" fmla="*/ 177901 w 194735"/>
                <a:gd name="connsiteY8" fmla="*/ 59839 h 1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35" h="176450">
                  <a:moveTo>
                    <a:pt x="177901" y="59903"/>
                  </a:moveTo>
                  <a:cubicBezTo>
                    <a:pt x="173837" y="88288"/>
                    <a:pt x="180187" y="104988"/>
                    <a:pt x="189521" y="122260"/>
                  </a:cubicBezTo>
                  <a:cubicBezTo>
                    <a:pt x="198412" y="138707"/>
                    <a:pt x="195808" y="159471"/>
                    <a:pt x="182664" y="171028"/>
                  </a:cubicBezTo>
                  <a:cubicBezTo>
                    <a:pt x="166217" y="185570"/>
                    <a:pt x="153009" y="167599"/>
                    <a:pt x="145452" y="155344"/>
                  </a:cubicBezTo>
                  <a:cubicBezTo>
                    <a:pt x="117132" y="109497"/>
                    <a:pt x="81698" y="86954"/>
                    <a:pt x="27914" y="94002"/>
                  </a:cubicBezTo>
                  <a:cubicBezTo>
                    <a:pt x="9944" y="96352"/>
                    <a:pt x="-1804" y="69682"/>
                    <a:pt x="228" y="47838"/>
                  </a:cubicBezTo>
                  <a:cubicBezTo>
                    <a:pt x="3339" y="14691"/>
                    <a:pt x="70205" y="-13757"/>
                    <a:pt x="94462" y="7134"/>
                  </a:cubicBezTo>
                  <a:cubicBezTo>
                    <a:pt x="108432" y="19136"/>
                    <a:pt x="120624" y="33995"/>
                    <a:pt x="141007" y="28724"/>
                  </a:cubicBezTo>
                  <a:cubicBezTo>
                    <a:pt x="174027" y="20215"/>
                    <a:pt x="183108" y="36027"/>
                    <a:pt x="177901" y="598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0" name="Полилиния: фигура 209">
              <a:extLst>
                <a:ext uri="{FF2B5EF4-FFF2-40B4-BE49-F238E27FC236}">
                  <a16:creationId xmlns="" xmlns:a16="http://schemas.microsoft.com/office/drawing/2014/main" id="{A862D7FF-B93B-461A-AD93-E77CF147EE7E}"/>
                </a:ext>
              </a:extLst>
            </p:cNvPr>
            <p:cNvSpPr/>
            <p:nvPr/>
          </p:nvSpPr>
          <p:spPr>
            <a:xfrm>
              <a:off x="3262299" y="5835678"/>
              <a:ext cx="274396" cy="253747"/>
            </a:xfrm>
            <a:custGeom>
              <a:avLst/>
              <a:gdLst>
                <a:gd name="connsiteX0" fmla="*/ 114504 w 274396"/>
                <a:gd name="connsiteY0" fmla="*/ 122746 h 253747"/>
                <a:gd name="connsiteX1" fmla="*/ 19825 w 274396"/>
                <a:gd name="connsiteY1" fmla="*/ 59373 h 253747"/>
                <a:gd name="connsiteX2" fmla="*/ 140 w 274396"/>
                <a:gd name="connsiteY2" fmla="*/ 0 h 253747"/>
                <a:gd name="connsiteX3" fmla="*/ 30429 w 274396"/>
                <a:gd name="connsiteY3" fmla="*/ 25845 h 253747"/>
                <a:gd name="connsiteX4" fmla="*/ 77547 w 274396"/>
                <a:gd name="connsiteY4" fmla="*/ 54737 h 253747"/>
                <a:gd name="connsiteX5" fmla="*/ 132982 w 274396"/>
                <a:gd name="connsiteY5" fmla="*/ 68580 h 253747"/>
                <a:gd name="connsiteX6" fmla="*/ 182829 w 274396"/>
                <a:gd name="connsiteY6" fmla="*/ 82423 h 253747"/>
                <a:gd name="connsiteX7" fmla="*/ 229375 w 274396"/>
                <a:gd name="connsiteY7" fmla="*/ 119635 h 253747"/>
                <a:gd name="connsiteX8" fmla="*/ 274397 w 274396"/>
                <a:gd name="connsiteY8" fmla="*/ 253747 h 253747"/>
                <a:gd name="connsiteX9" fmla="*/ 236169 w 274396"/>
                <a:gd name="connsiteY9" fmla="*/ 215520 h 253747"/>
                <a:gd name="connsiteX10" fmla="*/ 114377 w 274396"/>
                <a:gd name="connsiteY10" fmla="*/ 122810 h 25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96" h="253747">
                  <a:moveTo>
                    <a:pt x="114504" y="122746"/>
                  </a:moveTo>
                  <a:cubicBezTo>
                    <a:pt x="78309" y="109665"/>
                    <a:pt x="44780" y="92965"/>
                    <a:pt x="19825" y="59373"/>
                  </a:cubicBezTo>
                  <a:cubicBezTo>
                    <a:pt x="6299" y="41212"/>
                    <a:pt x="-1130" y="22797"/>
                    <a:pt x="140" y="0"/>
                  </a:cubicBezTo>
                  <a:cubicBezTo>
                    <a:pt x="13475" y="4254"/>
                    <a:pt x="27445" y="6795"/>
                    <a:pt x="30429" y="25845"/>
                  </a:cubicBezTo>
                  <a:cubicBezTo>
                    <a:pt x="35065" y="55436"/>
                    <a:pt x="51575" y="62992"/>
                    <a:pt x="77547" y="54737"/>
                  </a:cubicBezTo>
                  <a:cubicBezTo>
                    <a:pt x="97803" y="48324"/>
                    <a:pt x="117234" y="49276"/>
                    <a:pt x="132982" y="68580"/>
                  </a:cubicBezTo>
                  <a:cubicBezTo>
                    <a:pt x="146317" y="84836"/>
                    <a:pt x="165494" y="80645"/>
                    <a:pt x="182829" y="82423"/>
                  </a:cubicBezTo>
                  <a:cubicBezTo>
                    <a:pt x="205626" y="84836"/>
                    <a:pt x="215024" y="100077"/>
                    <a:pt x="229375" y="119635"/>
                  </a:cubicBezTo>
                  <a:cubicBezTo>
                    <a:pt x="259728" y="160910"/>
                    <a:pt x="261823" y="208344"/>
                    <a:pt x="274397" y="253747"/>
                  </a:cubicBezTo>
                  <a:cubicBezTo>
                    <a:pt x="251664" y="252541"/>
                    <a:pt x="242139" y="236221"/>
                    <a:pt x="236169" y="215520"/>
                  </a:cubicBezTo>
                  <a:cubicBezTo>
                    <a:pt x="217202" y="149988"/>
                    <a:pt x="176606" y="119082"/>
                    <a:pt x="114377" y="12281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1" name="Полилиния: фигура 210">
              <a:extLst>
                <a:ext uri="{FF2B5EF4-FFF2-40B4-BE49-F238E27FC236}">
                  <a16:creationId xmlns="" xmlns:a16="http://schemas.microsoft.com/office/drawing/2014/main" id="{1208C8CF-89FB-4ACE-86AF-72069019997F}"/>
                </a:ext>
              </a:extLst>
            </p:cNvPr>
            <p:cNvSpPr/>
            <p:nvPr/>
          </p:nvSpPr>
          <p:spPr>
            <a:xfrm>
              <a:off x="2999512" y="6302087"/>
              <a:ext cx="186917" cy="140541"/>
            </a:xfrm>
            <a:custGeom>
              <a:avLst/>
              <a:gdLst>
                <a:gd name="connsiteX0" fmla="*/ 186918 w 186917"/>
                <a:gd name="connsiteY0" fmla="*/ 130938 h 140541"/>
                <a:gd name="connsiteX1" fmla="*/ 133705 w 186917"/>
                <a:gd name="connsiteY1" fmla="*/ 127382 h 140541"/>
                <a:gd name="connsiteX2" fmla="*/ 87604 w 186917"/>
                <a:gd name="connsiteY2" fmla="*/ 123127 h 140541"/>
                <a:gd name="connsiteX3" fmla="*/ 11658 w 186917"/>
                <a:gd name="connsiteY3" fmla="*/ 49086 h 140541"/>
                <a:gd name="connsiteX4" fmla="*/ 4038 w 186917"/>
                <a:gd name="connsiteY4" fmla="*/ 24575 h 140541"/>
                <a:gd name="connsiteX5" fmla="*/ 49758 w 186917"/>
                <a:gd name="connsiteY5" fmla="*/ 0 h 140541"/>
                <a:gd name="connsiteX6" fmla="*/ 112178 w 186917"/>
                <a:gd name="connsiteY6" fmla="*/ 72454 h 140541"/>
                <a:gd name="connsiteX7" fmla="*/ 129260 w 186917"/>
                <a:gd name="connsiteY7" fmla="*/ 72136 h 140541"/>
                <a:gd name="connsiteX8" fmla="*/ 183489 w 186917"/>
                <a:gd name="connsiteY8" fmla="*/ 103124 h 140541"/>
                <a:gd name="connsiteX9" fmla="*/ 186918 w 186917"/>
                <a:gd name="connsiteY9" fmla="*/ 131001 h 1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17" h="140541">
                  <a:moveTo>
                    <a:pt x="186918" y="130938"/>
                  </a:moveTo>
                  <a:cubicBezTo>
                    <a:pt x="170535" y="106046"/>
                    <a:pt x="152310" y="107252"/>
                    <a:pt x="133705" y="127382"/>
                  </a:cubicBezTo>
                  <a:cubicBezTo>
                    <a:pt x="116306" y="146177"/>
                    <a:pt x="101891" y="144908"/>
                    <a:pt x="87604" y="123127"/>
                  </a:cubicBezTo>
                  <a:cubicBezTo>
                    <a:pt x="67538" y="92456"/>
                    <a:pt x="30454" y="81534"/>
                    <a:pt x="11658" y="49086"/>
                  </a:cubicBezTo>
                  <a:cubicBezTo>
                    <a:pt x="990" y="43815"/>
                    <a:pt x="-4154" y="36576"/>
                    <a:pt x="4038" y="24575"/>
                  </a:cubicBezTo>
                  <a:cubicBezTo>
                    <a:pt x="15150" y="7557"/>
                    <a:pt x="34454" y="8064"/>
                    <a:pt x="49758" y="0"/>
                  </a:cubicBezTo>
                  <a:cubicBezTo>
                    <a:pt x="62267" y="32195"/>
                    <a:pt x="99669" y="39624"/>
                    <a:pt x="112178" y="72454"/>
                  </a:cubicBezTo>
                  <a:cubicBezTo>
                    <a:pt x="114210" y="77915"/>
                    <a:pt x="123926" y="76391"/>
                    <a:pt x="129260" y="72136"/>
                  </a:cubicBezTo>
                  <a:cubicBezTo>
                    <a:pt x="167550" y="41846"/>
                    <a:pt x="175996" y="72073"/>
                    <a:pt x="183489" y="103124"/>
                  </a:cubicBezTo>
                  <a:cubicBezTo>
                    <a:pt x="185648" y="112141"/>
                    <a:pt x="185838" y="121730"/>
                    <a:pt x="186918" y="13100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2" name="Полилиния: фигура 211">
              <a:extLst>
                <a:ext uri="{FF2B5EF4-FFF2-40B4-BE49-F238E27FC236}">
                  <a16:creationId xmlns="" xmlns:a16="http://schemas.microsoft.com/office/drawing/2014/main" id="{E8F18631-A9EE-4DF8-A111-87A191D7CB2E}"/>
                </a:ext>
              </a:extLst>
            </p:cNvPr>
            <p:cNvSpPr/>
            <p:nvPr/>
          </p:nvSpPr>
          <p:spPr>
            <a:xfrm>
              <a:off x="5532691" y="6449726"/>
              <a:ext cx="259207" cy="376556"/>
            </a:xfrm>
            <a:custGeom>
              <a:avLst/>
              <a:gdLst>
                <a:gd name="connsiteX0" fmla="*/ 244030 w 259207"/>
                <a:gd name="connsiteY0" fmla="*/ 376557 h 376556"/>
                <a:gd name="connsiteX1" fmla="*/ 236411 w 259207"/>
                <a:gd name="connsiteY1" fmla="*/ 376557 h 376556"/>
                <a:gd name="connsiteX2" fmla="*/ 136970 w 259207"/>
                <a:gd name="connsiteY2" fmla="*/ 251588 h 376556"/>
                <a:gd name="connsiteX3" fmla="*/ 0 w 259207"/>
                <a:gd name="connsiteY3" fmla="*/ 0 h 376556"/>
                <a:gd name="connsiteX4" fmla="*/ 30607 w 259207"/>
                <a:gd name="connsiteY4" fmla="*/ 24511 h 376556"/>
                <a:gd name="connsiteX5" fmla="*/ 69596 w 259207"/>
                <a:gd name="connsiteY5" fmla="*/ 42799 h 376556"/>
                <a:gd name="connsiteX6" fmla="*/ 155956 w 259207"/>
                <a:gd name="connsiteY6" fmla="*/ 199772 h 376556"/>
                <a:gd name="connsiteX7" fmla="*/ 233236 w 259207"/>
                <a:gd name="connsiteY7" fmla="*/ 289562 h 376556"/>
                <a:gd name="connsiteX8" fmla="*/ 251587 w 259207"/>
                <a:gd name="connsiteY8" fmla="*/ 319152 h 376556"/>
                <a:gd name="connsiteX9" fmla="*/ 259207 w 259207"/>
                <a:gd name="connsiteY9" fmla="*/ 335599 h 376556"/>
                <a:gd name="connsiteX10" fmla="*/ 244030 w 259207"/>
                <a:gd name="connsiteY10" fmla="*/ 376557 h 3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207" h="376556">
                  <a:moveTo>
                    <a:pt x="244030" y="376557"/>
                  </a:moveTo>
                  <a:cubicBezTo>
                    <a:pt x="241491" y="376557"/>
                    <a:pt x="238951" y="376557"/>
                    <a:pt x="236411" y="376557"/>
                  </a:cubicBezTo>
                  <a:cubicBezTo>
                    <a:pt x="196850" y="340742"/>
                    <a:pt x="166942" y="297118"/>
                    <a:pt x="136970" y="251588"/>
                  </a:cubicBezTo>
                  <a:cubicBezTo>
                    <a:pt x="84328" y="171641"/>
                    <a:pt x="56134" y="77153"/>
                    <a:pt x="0" y="0"/>
                  </a:cubicBezTo>
                  <a:cubicBezTo>
                    <a:pt x="10224" y="8191"/>
                    <a:pt x="20447" y="16320"/>
                    <a:pt x="30607" y="24511"/>
                  </a:cubicBezTo>
                  <a:cubicBezTo>
                    <a:pt x="51689" y="10732"/>
                    <a:pt x="59690" y="29210"/>
                    <a:pt x="69596" y="42799"/>
                  </a:cubicBezTo>
                  <a:cubicBezTo>
                    <a:pt x="104775" y="91123"/>
                    <a:pt x="121222" y="151385"/>
                    <a:pt x="155956" y="199772"/>
                  </a:cubicBezTo>
                  <a:cubicBezTo>
                    <a:pt x="179070" y="232030"/>
                    <a:pt x="189611" y="276862"/>
                    <a:pt x="233236" y="289562"/>
                  </a:cubicBezTo>
                  <a:cubicBezTo>
                    <a:pt x="245301" y="293054"/>
                    <a:pt x="245047" y="309500"/>
                    <a:pt x="251587" y="319152"/>
                  </a:cubicBezTo>
                  <a:cubicBezTo>
                    <a:pt x="254127" y="324613"/>
                    <a:pt x="256667" y="330075"/>
                    <a:pt x="259207" y="335599"/>
                  </a:cubicBezTo>
                  <a:cubicBezTo>
                    <a:pt x="247205" y="346267"/>
                    <a:pt x="262954" y="368873"/>
                    <a:pt x="244030" y="37655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3" name="Полилиния: фигура 212">
              <a:extLst>
                <a:ext uri="{FF2B5EF4-FFF2-40B4-BE49-F238E27FC236}">
                  <a16:creationId xmlns="" xmlns:a16="http://schemas.microsoft.com/office/drawing/2014/main" id="{D792A072-A8A3-4239-BEF2-46B2A3DA9941}"/>
                </a:ext>
              </a:extLst>
            </p:cNvPr>
            <p:cNvSpPr/>
            <p:nvPr/>
          </p:nvSpPr>
          <p:spPr>
            <a:xfrm>
              <a:off x="3605966" y="5721060"/>
              <a:ext cx="172781" cy="84355"/>
            </a:xfrm>
            <a:custGeom>
              <a:avLst/>
              <a:gdLst>
                <a:gd name="connsiteX0" fmla="*/ 67889 w 172781"/>
                <a:gd name="connsiteY0" fmla="*/ 127 h 84355"/>
                <a:gd name="connsiteX1" fmla="*/ 144915 w 172781"/>
                <a:gd name="connsiteY1" fmla="*/ 11747 h 84355"/>
                <a:gd name="connsiteX2" fmla="*/ 170124 w 172781"/>
                <a:gd name="connsiteY2" fmla="*/ 58230 h 84355"/>
                <a:gd name="connsiteX3" fmla="*/ 123960 w 172781"/>
                <a:gd name="connsiteY3" fmla="*/ 71374 h 84355"/>
                <a:gd name="connsiteX4" fmla="*/ 89606 w 172781"/>
                <a:gd name="connsiteY4" fmla="*/ 70803 h 84355"/>
                <a:gd name="connsiteX5" fmla="*/ 33536 w 172781"/>
                <a:gd name="connsiteY5" fmla="*/ 51435 h 84355"/>
                <a:gd name="connsiteX6" fmla="*/ 14867 w 172781"/>
                <a:gd name="connsiteY6" fmla="*/ 29464 h 84355"/>
                <a:gd name="connsiteX7" fmla="*/ 6929 w 172781"/>
                <a:gd name="connsiteY7" fmla="*/ 57277 h 84355"/>
                <a:gd name="connsiteX8" fmla="*/ 13216 w 172781"/>
                <a:gd name="connsiteY8" fmla="*/ 12446 h 84355"/>
                <a:gd name="connsiteX9" fmla="*/ 61984 w 172781"/>
                <a:gd name="connsiteY9" fmla="*/ 42101 h 84355"/>
                <a:gd name="connsiteX10" fmla="*/ 67826 w 172781"/>
                <a:gd name="connsiteY10" fmla="*/ 0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781" h="84355">
                  <a:moveTo>
                    <a:pt x="67889" y="127"/>
                  </a:moveTo>
                  <a:cubicBezTo>
                    <a:pt x="93480" y="4572"/>
                    <a:pt x="120340" y="-1079"/>
                    <a:pt x="144915" y="11747"/>
                  </a:cubicBezTo>
                  <a:cubicBezTo>
                    <a:pt x="163330" y="21336"/>
                    <a:pt x="179268" y="33655"/>
                    <a:pt x="170124" y="58230"/>
                  </a:cubicBezTo>
                  <a:cubicBezTo>
                    <a:pt x="161234" y="82296"/>
                    <a:pt x="143391" y="85154"/>
                    <a:pt x="123960" y="71374"/>
                  </a:cubicBezTo>
                  <a:cubicBezTo>
                    <a:pt x="112085" y="62929"/>
                    <a:pt x="101290" y="60389"/>
                    <a:pt x="89606" y="70803"/>
                  </a:cubicBezTo>
                  <a:cubicBezTo>
                    <a:pt x="61539" y="95885"/>
                    <a:pt x="44775" y="84265"/>
                    <a:pt x="33536" y="51435"/>
                  </a:cubicBezTo>
                  <a:cubicBezTo>
                    <a:pt x="30234" y="41846"/>
                    <a:pt x="26424" y="27051"/>
                    <a:pt x="14867" y="29464"/>
                  </a:cubicBezTo>
                  <a:cubicBezTo>
                    <a:pt x="2040" y="32131"/>
                    <a:pt x="8834" y="47498"/>
                    <a:pt x="6929" y="57277"/>
                  </a:cubicBezTo>
                  <a:cubicBezTo>
                    <a:pt x="-183" y="40767"/>
                    <a:pt x="-6533" y="22543"/>
                    <a:pt x="13216" y="12446"/>
                  </a:cubicBezTo>
                  <a:cubicBezTo>
                    <a:pt x="39124" y="-762"/>
                    <a:pt x="48268" y="27178"/>
                    <a:pt x="61984" y="42101"/>
                  </a:cubicBezTo>
                  <a:cubicBezTo>
                    <a:pt x="77986" y="28384"/>
                    <a:pt x="66238" y="13335"/>
                    <a:pt x="67826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4" name="Полилиния: фигура 213">
              <a:extLst>
                <a:ext uri="{FF2B5EF4-FFF2-40B4-BE49-F238E27FC236}">
                  <a16:creationId xmlns="" xmlns:a16="http://schemas.microsoft.com/office/drawing/2014/main" id="{1AEC23DA-7920-4C46-A8B3-DBD101554989}"/>
                </a:ext>
              </a:extLst>
            </p:cNvPr>
            <p:cNvSpPr/>
            <p:nvPr/>
          </p:nvSpPr>
          <p:spPr>
            <a:xfrm>
              <a:off x="3456391" y="5418417"/>
              <a:ext cx="93127" cy="155449"/>
            </a:xfrm>
            <a:custGeom>
              <a:avLst/>
              <a:gdLst>
                <a:gd name="connsiteX0" fmla="*/ 49761 w 93127"/>
                <a:gd name="connsiteY0" fmla="*/ 16383 h 155449"/>
                <a:gd name="connsiteX1" fmla="*/ 57444 w 93127"/>
                <a:gd name="connsiteY1" fmla="*/ 0 h 155449"/>
                <a:gd name="connsiteX2" fmla="*/ 87924 w 93127"/>
                <a:gd name="connsiteY2" fmla="*/ 106363 h 155449"/>
                <a:gd name="connsiteX3" fmla="*/ 72748 w 93127"/>
                <a:gd name="connsiteY3" fmla="*/ 155449 h 155449"/>
                <a:gd name="connsiteX4" fmla="*/ 42268 w 93127"/>
                <a:gd name="connsiteY4" fmla="*/ 155449 h 155449"/>
                <a:gd name="connsiteX5" fmla="*/ 21694 w 93127"/>
                <a:gd name="connsiteY5" fmla="*/ 79693 h 155449"/>
                <a:gd name="connsiteX6" fmla="*/ 19344 w 93127"/>
                <a:gd name="connsiteY6" fmla="*/ 24511 h 155449"/>
                <a:gd name="connsiteX7" fmla="*/ 49761 w 93127"/>
                <a:gd name="connsiteY7" fmla="*/ 16383 h 15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27" h="155449">
                  <a:moveTo>
                    <a:pt x="49761" y="16383"/>
                  </a:moveTo>
                  <a:cubicBezTo>
                    <a:pt x="52364" y="10922"/>
                    <a:pt x="54904" y="5461"/>
                    <a:pt x="57444" y="0"/>
                  </a:cubicBezTo>
                  <a:cubicBezTo>
                    <a:pt x="67604" y="35433"/>
                    <a:pt x="77764" y="70930"/>
                    <a:pt x="87924" y="106363"/>
                  </a:cubicBezTo>
                  <a:cubicBezTo>
                    <a:pt x="93830" y="126620"/>
                    <a:pt x="100370" y="147130"/>
                    <a:pt x="72748" y="155449"/>
                  </a:cubicBezTo>
                  <a:cubicBezTo>
                    <a:pt x="62588" y="155449"/>
                    <a:pt x="52428" y="155449"/>
                    <a:pt x="42268" y="155449"/>
                  </a:cubicBezTo>
                  <a:cubicBezTo>
                    <a:pt x="74970" y="117857"/>
                    <a:pt x="44554" y="99568"/>
                    <a:pt x="21694" y="79693"/>
                  </a:cubicBezTo>
                  <a:cubicBezTo>
                    <a:pt x="1183" y="61786"/>
                    <a:pt x="-13549" y="44577"/>
                    <a:pt x="19344" y="24511"/>
                  </a:cubicBezTo>
                  <a:cubicBezTo>
                    <a:pt x="28107" y="15875"/>
                    <a:pt x="39537" y="18733"/>
                    <a:pt x="49761" y="1638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5" name="Полилиния: фигура 214">
              <a:extLst>
                <a:ext uri="{FF2B5EF4-FFF2-40B4-BE49-F238E27FC236}">
                  <a16:creationId xmlns="" xmlns:a16="http://schemas.microsoft.com/office/drawing/2014/main" id="{C47178B0-BADE-4733-ADFF-9AF14EC933F6}"/>
                </a:ext>
              </a:extLst>
            </p:cNvPr>
            <p:cNvSpPr/>
            <p:nvPr/>
          </p:nvSpPr>
          <p:spPr>
            <a:xfrm>
              <a:off x="3529139" y="5524780"/>
              <a:ext cx="114236" cy="147320"/>
            </a:xfrm>
            <a:custGeom>
              <a:avLst/>
              <a:gdLst>
                <a:gd name="connsiteX0" fmla="*/ 0 w 114236"/>
                <a:gd name="connsiteY0" fmla="*/ 49086 h 147320"/>
                <a:gd name="connsiteX1" fmla="*/ 15176 w 114236"/>
                <a:gd name="connsiteY1" fmla="*/ 0 h 147320"/>
                <a:gd name="connsiteX2" fmla="*/ 58293 w 114236"/>
                <a:gd name="connsiteY2" fmla="*/ 48514 h 147320"/>
                <a:gd name="connsiteX3" fmla="*/ 114236 w 114236"/>
                <a:gd name="connsiteY3" fmla="*/ 147321 h 147320"/>
                <a:gd name="connsiteX4" fmla="*/ 0 w 114236"/>
                <a:gd name="connsiteY4" fmla="*/ 49086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36" h="147320">
                  <a:moveTo>
                    <a:pt x="0" y="49086"/>
                  </a:moveTo>
                  <a:cubicBezTo>
                    <a:pt x="9715" y="34417"/>
                    <a:pt x="15939" y="18479"/>
                    <a:pt x="15176" y="0"/>
                  </a:cubicBezTo>
                  <a:cubicBezTo>
                    <a:pt x="24828" y="21146"/>
                    <a:pt x="40068" y="34544"/>
                    <a:pt x="58293" y="48514"/>
                  </a:cubicBezTo>
                  <a:cubicBezTo>
                    <a:pt x="88455" y="71629"/>
                    <a:pt x="91948" y="116396"/>
                    <a:pt x="114236" y="147321"/>
                  </a:cubicBezTo>
                  <a:cubicBezTo>
                    <a:pt x="68961" y="124207"/>
                    <a:pt x="40068" y="79122"/>
                    <a:pt x="0" y="490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6" name="Полилиния: фигура 215">
              <a:extLst>
                <a:ext uri="{FF2B5EF4-FFF2-40B4-BE49-F238E27FC236}">
                  <a16:creationId xmlns="" xmlns:a16="http://schemas.microsoft.com/office/drawing/2014/main" id="{9944AC1E-C0DD-4FFB-A78B-E375E23B54D2}"/>
                </a:ext>
              </a:extLst>
            </p:cNvPr>
            <p:cNvSpPr/>
            <p:nvPr/>
          </p:nvSpPr>
          <p:spPr>
            <a:xfrm>
              <a:off x="5517578" y="7251925"/>
              <a:ext cx="152527" cy="57988"/>
            </a:xfrm>
            <a:custGeom>
              <a:avLst/>
              <a:gdLst>
                <a:gd name="connsiteX0" fmla="*/ 152527 w 152527"/>
                <a:gd name="connsiteY0" fmla="*/ 48958 h 57988"/>
                <a:gd name="connsiteX1" fmla="*/ 88964 w 152527"/>
                <a:gd name="connsiteY1" fmla="*/ 47053 h 57988"/>
                <a:gd name="connsiteX2" fmla="*/ 45593 w 152527"/>
                <a:gd name="connsiteY2" fmla="*/ 36576 h 57988"/>
                <a:gd name="connsiteX3" fmla="*/ 0 w 152527"/>
                <a:gd name="connsiteY3" fmla="*/ 0 h 57988"/>
                <a:gd name="connsiteX4" fmla="*/ 152527 w 152527"/>
                <a:gd name="connsiteY4" fmla="*/ 48958 h 5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527" h="57988">
                  <a:moveTo>
                    <a:pt x="152527" y="48958"/>
                  </a:moveTo>
                  <a:cubicBezTo>
                    <a:pt x="131001" y="60960"/>
                    <a:pt x="110998" y="61659"/>
                    <a:pt x="88964" y="47053"/>
                  </a:cubicBezTo>
                  <a:cubicBezTo>
                    <a:pt x="76899" y="39053"/>
                    <a:pt x="59817" y="35242"/>
                    <a:pt x="45593" y="36576"/>
                  </a:cubicBezTo>
                  <a:cubicBezTo>
                    <a:pt x="18288" y="39179"/>
                    <a:pt x="6858" y="24130"/>
                    <a:pt x="0" y="0"/>
                  </a:cubicBezTo>
                  <a:cubicBezTo>
                    <a:pt x="50292" y="18288"/>
                    <a:pt x="104140" y="23749"/>
                    <a:pt x="152527" y="48958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7" name="Полилиния: фигура 216">
              <a:extLst>
                <a:ext uri="{FF2B5EF4-FFF2-40B4-BE49-F238E27FC236}">
                  <a16:creationId xmlns="" xmlns:a16="http://schemas.microsoft.com/office/drawing/2014/main" id="{64A1D155-E0C0-4DA8-8265-9385367503B5}"/>
                </a:ext>
              </a:extLst>
            </p:cNvPr>
            <p:cNvSpPr/>
            <p:nvPr/>
          </p:nvSpPr>
          <p:spPr>
            <a:xfrm>
              <a:off x="3536759" y="6040339"/>
              <a:ext cx="54161" cy="103954"/>
            </a:xfrm>
            <a:custGeom>
              <a:avLst/>
              <a:gdLst>
                <a:gd name="connsiteX0" fmla="*/ 0 w 54161"/>
                <a:gd name="connsiteY0" fmla="*/ 49086 h 103954"/>
                <a:gd name="connsiteX1" fmla="*/ 45720 w 54161"/>
                <a:gd name="connsiteY1" fmla="*/ 0 h 103954"/>
                <a:gd name="connsiteX2" fmla="*/ 48959 w 54161"/>
                <a:gd name="connsiteY2" fmla="*/ 78931 h 103954"/>
                <a:gd name="connsiteX3" fmla="*/ 21971 w 54161"/>
                <a:gd name="connsiteY3" fmla="*/ 103950 h 103954"/>
                <a:gd name="connsiteX4" fmla="*/ 7049 w 54161"/>
                <a:gd name="connsiteY4" fmla="*/ 76264 h 103954"/>
                <a:gd name="connsiteX5" fmla="*/ 0 w 54161"/>
                <a:gd name="connsiteY5" fmla="*/ 49086 h 10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61" h="103954">
                  <a:moveTo>
                    <a:pt x="0" y="49086"/>
                  </a:moveTo>
                  <a:cubicBezTo>
                    <a:pt x="51118" y="71184"/>
                    <a:pt x="28512" y="14224"/>
                    <a:pt x="45720" y="0"/>
                  </a:cubicBezTo>
                  <a:cubicBezTo>
                    <a:pt x="56706" y="25845"/>
                    <a:pt x="56071" y="52706"/>
                    <a:pt x="48959" y="78931"/>
                  </a:cubicBezTo>
                  <a:cubicBezTo>
                    <a:pt x="45403" y="91949"/>
                    <a:pt x="35179" y="103696"/>
                    <a:pt x="21971" y="103950"/>
                  </a:cubicBezTo>
                  <a:cubicBezTo>
                    <a:pt x="5588" y="104268"/>
                    <a:pt x="9843" y="87059"/>
                    <a:pt x="7049" y="76264"/>
                  </a:cubicBezTo>
                  <a:cubicBezTo>
                    <a:pt x="4636" y="67183"/>
                    <a:pt x="2350" y="58103"/>
                    <a:pt x="0" y="490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8" name="Полилиния: фигура 217">
              <a:extLst>
                <a:ext uri="{FF2B5EF4-FFF2-40B4-BE49-F238E27FC236}">
                  <a16:creationId xmlns="" xmlns:a16="http://schemas.microsoft.com/office/drawing/2014/main" id="{09D1EDB0-81F7-431C-85F9-E425EF026967}"/>
                </a:ext>
              </a:extLst>
            </p:cNvPr>
            <p:cNvSpPr/>
            <p:nvPr/>
          </p:nvSpPr>
          <p:spPr>
            <a:xfrm>
              <a:off x="10727623" y="4887503"/>
              <a:ext cx="869063" cy="917615"/>
            </a:xfrm>
            <a:custGeom>
              <a:avLst/>
              <a:gdLst>
                <a:gd name="connsiteX0" fmla="*/ 419801 w 869063"/>
                <a:gd name="connsiteY0" fmla="*/ 908296 h 917615"/>
                <a:gd name="connsiteX1" fmla="*/ 404244 w 869063"/>
                <a:gd name="connsiteY1" fmla="*/ 862767 h 917615"/>
                <a:gd name="connsiteX2" fmla="*/ 404752 w 869063"/>
                <a:gd name="connsiteY2" fmla="*/ 803457 h 917615"/>
                <a:gd name="connsiteX3" fmla="*/ 402593 w 869063"/>
                <a:gd name="connsiteY3" fmla="*/ 778883 h 917615"/>
                <a:gd name="connsiteX4" fmla="*/ 382908 w 869063"/>
                <a:gd name="connsiteY4" fmla="*/ 790630 h 917615"/>
                <a:gd name="connsiteX5" fmla="*/ 332298 w 869063"/>
                <a:gd name="connsiteY5" fmla="*/ 804092 h 917615"/>
                <a:gd name="connsiteX6" fmla="*/ 300485 w 869063"/>
                <a:gd name="connsiteY6" fmla="*/ 791202 h 917615"/>
                <a:gd name="connsiteX7" fmla="*/ 275085 w 869063"/>
                <a:gd name="connsiteY7" fmla="*/ 716271 h 917615"/>
                <a:gd name="connsiteX8" fmla="*/ 287658 w 869063"/>
                <a:gd name="connsiteY8" fmla="*/ 647945 h 917615"/>
                <a:gd name="connsiteX9" fmla="*/ 281308 w 869063"/>
                <a:gd name="connsiteY9" fmla="*/ 621275 h 917615"/>
                <a:gd name="connsiteX10" fmla="*/ 232921 w 869063"/>
                <a:gd name="connsiteY10" fmla="*/ 639500 h 917615"/>
                <a:gd name="connsiteX11" fmla="*/ 225872 w 869063"/>
                <a:gd name="connsiteY11" fmla="*/ 675504 h 917615"/>
                <a:gd name="connsiteX12" fmla="*/ 242065 w 869063"/>
                <a:gd name="connsiteY12" fmla="*/ 745227 h 917615"/>
                <a:gd name="connsiteX13" fmla="*/ 229429 w 869063"/>
                <a:gd name="connsiteY13" fmla="*/ 771770 h 917615"/>
                <a:gd name="connsiteX14" fmla="*/ 202949 w 869063"/>
                <a:gd name="connsiteY14" fmla="*/ 754499 h 917615"/>
                <a:gd name="connsiteX15" fmla="*/ 102365 w 869063"/>
                <a:gd name="connsiteY15" fmla="*/ 685029 h 917615"/>
                <a:gd name="connsiteX16" fmla="*/ 69535 w 869063"/>
                <a:gd name="connsiteY16" fmla="*/ 676012 h 917615"/>
                <a:gd name="connsiteX17" fmla="*/ 45215 w 869063"/>
                <a:gd name="connsiteY17" fmla="*/ 689284 h 917615"/>
                <a:gd name="connsiteX18" fmla="*/ 17910 w 869063"/>
                <a:gd name="connsiteY18" fmla="*/ 720082 h 917615"/>
                <a:gd name="connsiteX19" fmla="*/ 2607 w 869063"/>
                <a:gd name="connsiteY19" fmla="*/ 673282 h 917615"/>
                <a:gd name="connsiteX20" fmla="*/ 16704 w 869063"/>
                <a:gd name="connsiteY20" fmla="*/ 570919 h 917615"/>
                <a:gd name="connsiteX21" fmla="*/ 40135 w 869063"/>
                <a:gd name="connsiteY21" fmla="*/ 548948 h 917615"/>
                <a:gd name="connsiteX22" fmla="*/ 66424 w 869063"/>
                <a:gd name="connsiteY22" fmla="*/ 553012 h 917615"/>
                <a:gd name="connsiteX23" fmla="*/ 119066 w 869063"/>
                <a:gd name="connsiteY23" fmla="*/ 522278 h 917615"/>
                <a:gd name="connsiteX24" fmla="*/ 96459 w 869063"/>
                <a:gd name="connsiteY24" fmla="*/ 437886 h 917615"/>
                <a:gd name="connsiteX25" fmla="*/ 89983 w 869063"/>
                <a:gd name="connsiteY25" fmla="*/ 434139 h 917615"/>
                <a:gd name="connsiteX26" fmla="*/ 36325 w 869063"/>
                <a:gd name="connsiteY26" fmla="*/ 362003 h 917615"/>
                <a:gd name="connsiteX27" fmla="*/ 36896 w 869063"/>
                <a:gd name="connsiteY27" fmla="*/ 351906 h 917615"/>
                <a:gd name="connsiteX28" fmla="*/ 109985 w 869063"/>
                <a:gd name="connsiteY28" fmla="*/ 328602 h 917615"/>
                <a:gd name="connsiteX29" fmla="*/ 142815 w 869063"/>
                <a:gd name="connsiteY29" fmla="*/ 336540 h 917615"/>
                <a:gd name="connsiteX30" fmla="*/ 158372 w 869063"/>
                <a:gd name="connsiteY30" fmla="*/ 349938 h 917615"/>
                <a:gd name="connsiteX31" fmla="*/ 139640 w 869063"/>
                <a:gd name="connsiteY31" fmla="*/ 357749 h 917615"/>
                <a:gd name="connsiteX32" fmla="*/ 108715 w 869063"/>
                <a:gd name="connsiteY32" fmla="*/ 361368 h 917615"/>
                <a:gd name="connsiteX33" fmla="*/ 122875 w 869063"/>
                <a:gd name="connsiteY33" fmla="*/ 392547 h 917615"/>
                <a:gd name="connsiteX34" fmla="*/ 155070 w 869063"/>
                <a:gd name="connsiteY34" fmla="*/ 461064 h 917615"/>
                <a:gd name="connsiteX35" fmla="*/ 174120 w 869063"/>
                <a:gd name="connsiteY35" fmla="*/ 481511 h 917615"/>
                <a:gd name="connsiteX36" fmla="*/ 184724 w 869063"/>
                <a:gd name="connsiteY36" fmla="*/ 453698 h 917615"/>
                <a:gd name="connsiteX37" fmla="*/ 182883 w 869063"/>
                <a:gd name="connsiteY37" fmla="*/ 441760 h 917615"/>
                <a:gd name="connsiteX38" fmla="*/ 191900 w 869063"/>
                <a:gd name="connsiteY38" fmla="*/ 360860 h 917615"/>
                <a:gd name="connsiteX39" fmla="*/ 206378 w 869063"/>
                <a:gd name="connsiteY39" fmla="*/ 286311 h 917615"/>
                <a:gd name="connsiteX40" fmla="*/ 252098 w 869063"/>
                <a:gd name="connsiteY40" fmla="*/ 286247 h 917615"/>
                <a:gd name="connsiteX41" fmla="*/ 259718 w 869063"/>
                <a:gd name="connsiteY41" fmla="*/ 261800 h 917615"/>
                <a:gd name="connsiteX42" fmla="*/ 229238 w 869063"/>
                <a:gd name="connsiteY42" fmla="*/ 261800 h 917615"/>
                <a:gd name="connsiteX43" fmla="*/ 238509 w 869063"/>
                <a:gd name="connsiteY43" fmla="*/ 223573 h 917615"/>
                <a:gd name="connsiteX44" fmla="*/ 243525 w 869063"/>
                <a:gd name="connsiteY44" fmla="*/ 184012 h 917615"/>
                <a:gd name="connsiteX45" fmla="*/ 206378 w 869063"/>
                <a:gd name="connsiteY45" fmla="*/ 122798 h 917615"/>
                <a:gd name="connsiteX46" fmla="*/ 168278 w 869063"/>
                <a:gd name="connsiteY46" fmla="*/ 90031 h 917615"/>
                <a:gd name="connsiteX47" fmla="*/ 204283 w 869063"/>
                <a:gd name="connsiteY47" fmla="*/ 50598 h 917615"/>
                <a:gd name="connsiteX48" fmla="*/ 239271 w 869063"/>
                <a:gd name="connsiteY48" fmla="*/ 32881 h 917615"/>
                <a:gd name="connsiteX49" fmla="*/ 294580 w 869063"/>
                <a:gd name="connsiteY49" fmla="*/ 15927 h 917615"/>
                <a:gd name="connsiteX50" fmla="*/ 321059 w 869063"/>
                <a:gd name="connsiteY50" fmla="*/ 31738 h 917615"/>
                <a:gd name="connsiteX51" fmla="*/ 456568 w 869063"/>
                <a:gd name="connsiteY51" fmla="*/ 106287 h 917615"/>
                <a:gd name="connsiteX52" fmla="*/ 512956 w 869063"/>
                <a:gd name="connsiteY52" fmla="*/ 158167 h 917615"/>
                <a:gd name="connsiteX53" fmla="*/ 576520 w 869063"/>
                <a:gd name="connsiteY53" fmla="*/ 172963 h 917615"/>
                <a:gd name="connsiteX54" fmla="*/ 604142 w 869063"/>
                <a:gd name="connsiteY54" fmla="*/ 185409 h 917615"/>
                <a:gd name="connsiteX55" fmla="*/ 595125 w 869063"/>
                <a:gd name="connsiteY55" fmla="*/ 163692 h 917615"/>
                <a:gd name="connsiteX56" fmla="*/ 598998 w 869063"/>
                <a:gd name="connsiteY56" fmla="*/ 66536 h 917615"/>
                <a:gd name="connsiteX57" fmla="*/ 657990 w 869063"/>
                <a:gd name="connsiteY57" fmla="*/ 1448 h 917615"/>
                <a:gd name="connsiteX58" fmla="*/ 705996 w 869063"/>
                <a:gd name="connsiteY58" fmla="*/ 45136 h 917615"/>
                <a:gd name="connsiteX59" fmla="*/ 709679 w 869063"/>
                <a:gd name="connsiteY59" fmla="*/ 56630 h 917615"/>
                <a:gd name="connsiteX60" fmla="*/ 712219 w 869063"/>
                <a:gd name="connsiteY60" fmla="*/ 67489 h 917615"/>
                <a:gd name="connsiteX61" fmla="*/ 723840 w 869063"/>
                <a:gd name="connsiteY61" fmla="*/ 157215 h 917615"/>
                <a:gd name="connsiteX62" fmla="*/ 744096 w 869063"/>
                <a:gd name="connsiteY62" fmla="*/ 170867 h 917615"/>
                <a:gd name="connsiteX63" fmla="*/ 800420 w 869063"/>
                <a:gd name="connsiteY63" fmla="*/ 253862 h 917615"/>
                <a:gd name="connsiteX64" fmla="*/ 840933 w 869063"/>
                <a:gd name="connsiteY64" fmla="*/ 324093 h 917615"/>
                <a:gd name="connsiteX65" fmla="*/ 851919 w 869063"/>
                <a:gd name="connsiteY65" fmla="*/ 338889 h 917615"/>
                <a:gd name="connsiteX66" fmla="*/ 869064 w 869063"/>
                <a:gd name="connsiteY66" fmla="*/ 474780 h 917615"/>
                <a:gd name="connsiteX67" fmla="*/ 785308 w 869063"/>
                <a:gd name="connsiteY67" fmla="*/ 414200 h 917615"/>
                <a:gd name="connsiteX68" fmla="*/ 783148 w 869063"/>
                <a:gd name="connsiteY68" fmla="*/ 389943 h 917615"/>
                <a:gd name="connsiteX69" fmla="*/ 755082 w 869063"/>
                <a:gd name="connsiteY69" fmla="*/ 305742 h 917615"/>
                <a:gd name="connsiteX70" fmla="*/ 746255 w 869063"/>
                <a:gd name="connsiteY70" fmla="*/ 354637 h 917615"/>
                <a:gd name="connsiteX71" fmla="*/ 710695 w 869063"/>
                <a:gd name="connsiteY71" fmla="*/ 391975 h 917615"/>
                <a:gd name="connsiteX72" fmla="*/ 682945 w 869063"/>
                <a:gd name="connsiteY72" fmla="*/ 355653 h 917615"/>
                <a:gd name="connsiteX73" fmla="*/ 661927 w 869063"/>
                <a:gd name="connsiteY73" fmla="*/ 201538 h 917615"/>
                <a:gd name="connsiteX74" fmla="*/ 674563 w 869063"/>
                <a:gd name="connsiteY74" fmla="*/ 254688 h 917615"/>
                <a:gd name="connsiteX75" fmla="*/ 676405 w 869063"/>
                <a:gd name="connsiteY75" fmla="*/ 276786 h 917615"/>
                <a:gd name="connsiteX76" fmla="*/ 649354 w 869063"/>
                <a:gd name="connsiteY76" fmla="*/ 429377 h 917615"/>
                <a:gd name="connsiteX77" fmla="*/ 656339 w 869063"/>
                <a:gd name="connsiteY77" fmla="*/ 527040 h 917615"/>
                <a:gd name="connsiteX78" fmla="*/ 648211 w 869063"/>
                <a:gd name="connsiteY78" fmla="*/ 597462 h 917615"/>
                <a:gd name="connsiteX79" fmla="*/ 611254 w 869063"/>
                <a:gd name="connsiteY79" fmla="*/ 558727 h 917615"/>
                <a:gd name="connsiteX80" fmla="*/ 546929 w 869063"/>
                <a:gd name="connsiteY80" fmla="*/ 514277 h 917615"/>
                <a:gd name="connsiteX81" fmla="*/ 366398 w 869063"/>
                <a:gd name="connsiteY81" fmla="*/ 522088 h 917615"/>
                <a:gd name="connsiteX82" fmla="*/ 311217 w 869063"/>
                <a:gd name="connsiteY82" fmla="*/ 476240 h 917615"/>
                <a:gd name="connsiteX83" fmla="*/ 295722 w 869063"/>
                <a:gd name="connsiteY83" fmla="*/ 457952 h 917615"/>
                <a:gd name="connsiteX84" fmla="*/ 283340 w 869063"/>
                <a:gd name="connsiteY84" fmla="*/ 480685 h 917615"/>
                <a:gd name="connsiteX85" fmla="*/ 327155 w 869063"/>
                <a:gd name="connsiteY85" fmla="*/ 549964 h 917615"/>
                <a:gd name="connsiteX86" fmla="*/ 339157 w 869063"/>
                <a:gd name="connsiteY86" fmla="*/ 608892 h 917615"/>
                <a:gd name="connsiteX87" fmla="*/ 334902 w 869063"/>
                <a:gd name="connsiteY87" fmla="*/ 634420 h 917615"/>
                <a:gd name="connsiteX88" fmla="*/ 355540 w 869063"/>
                <a:gd name="connsiteY88" fmla="*/ 638039 h 917615"/>
                <a:gd name="connsiteX89" fmla="*/ 447995 w 869063"/>
                <a:gd name="connsiteY89" fmla="*/ 700650 h 917615"/>
                <a:gd name="connsiteX90" fmla="*/ 470919 w 869063"/>
                <a:gd name="connsiteY90" fmla="*/ 782439 h 917615"/>
                <a:gd name="connsiteX91" fmla="*/ 497525 w 869063"/>
                <a:gd name="connsiteY91" fmla="*/ 838890 h 917615"/>
                <a:gd name="connsiteX92" fmla="*/ 505654 w 869063"/>
                <a:gd name="connsiteY92" fmla="*/ 864354 h 917615"/>
                <a:gd name="connsiteX93" fmla="*/ 481270 w 869063"/>
                <a:gd name="connsiteY93" fmla="*/ 879658 h 917615"/>
                <a:gd name="connsiteX94" fmla="*/ 443614 w 869063"/>
                <a:gd name="connsiteY94" fmla="*/ 911979 h 917615"/>
                <a:gd name="connsiteX95" fmla="*/ 427358 w 869063"/>
                <a:gd name="connsiteY95" fmla="*/ 916615 h 917615"/>
                <a:gd name="connsiteX96" fmla="*/ 419738 w 869063"/>
                <a:gd name="connsiteY96" fmla="*/ 908423 h 91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869063" h="917615">
                  <a:moveTo>
                    <a:pt x="419801" y="908296"/>
                  </a:moveTo>
                  <a:cubicBezTo>
                    <a:pt x="418849" y="891469"/>
                    <a:pt x="412753" y="876737"/>
                    <a:pt x="404244" y="862767"/>
                  </a:cubicBezTo>
                  <a:cubicBezTo>
                    <a:pt x="392306" y="843145"/>
                    <a:pt x="378590" y="823841"/>
                    <a:pt x="404752" y="803457"/>
                  </a:cubicBezTo>
                  <a:cubicBezTo>
                    <a:pt x="412690" y="797298"/>
                    <a:pt x="411546" y="784725"/>
                    <a:pt x="402593" y="778883"/>
                  </a:cubicBezTo>
                  <a:cubicBezTo>
                    <a:pt x="392052" y="771961"/>
                    <a:pt x="386146" y="781169"/>
                    <a:pt x="382908" y="790630"/>
                  </a:cubicBezTo>
                  <a:cubicBezTo>
                    <a:pt x="372113" y="822444"/>
                    <a:pt x="354460" y="819269"/>
                    <a:pt x="332298" y="804092"/>
                  </a:cubicBezTo>
                  <a:cubicBezTo>
                    <a:pt x="322964" y="797679"/>
                    <a:pt x="311026" y="795837"/>
                    <a:pt x="300485" y="791202"/>
                  </a:cubicBezTo>
                  <a:cubicBezTo>
                    <a:pt x="268671" y="777232"/>
                    <a:pt x="258131" y="747133"/>
                    <a:pt x="275085" y="716271"/>
                  </a:cubicBezTo>
                  <a:cubicBezTo>
                    <a:pt x="286896" y="694745"/>
                    <a:pt x="299406" y="674361"/>
                    <a:pt x="287658" y="647945"/>
                  </a:cubicBezTo>
                  <a:cubicBezTo>
                    <a:pt x="283911" y="639500"/>
                    <a:pt x="298770" y="623815"/>
                    <a:pt x="281308" y="621275"/>
                  </a:cubicBezTo>
                  <a:cubicBezTo>
                    <a:pt x="263401" y="618671"/>
                    <a:pt x="245875" y="623751"/>
                    <a:pt x="232921" y="639500"/>
                  </a:cubicBezTo>
                  <a:cubicBezTo>
                    <a:pt x="224221" y="650040"/>
                    <a:pt x="215014" y="662423"/>
                    <a:pt x="225872" y="675504"/>
                  </a:cubicBezTo>
                  <a:cubicBezTo>
                    <a:pt x="243145" y="696269"/>
                    <a:pt x="239716" y="721288"/>
                    <a:pt x="242065" y="745227"/>
                  </a:cubicBezTo>
                  <a:cubicBezTo>
                    <a:pt x="243208" y="756721"/>
                    <a:pt x="241303" y="768214"/>
                    <a:pt x="229429" y="771770"/>
                  </a:cubicBezTo>
                  <a:cubicBezTo>
                    <a:pt x="215967" y="775835"/>
                    <a:pt x="206886" y="766881"/>
                    <a:pt x="202949" y="754499"/>
                  </a:cubicBezTo>
                  <a:cubicBezTo>
                    <a:pt x="186185" y="702683"/>
                    <a:pt x="147133" y="689792"/>
                    <a:pt x="102365" y="685029"/>
                  </a:cubicBezTo>
                  <a:cubicBezTo>
                    <a:pt x="91253" y="683886"/>
                    <a:pt x="79759" y="680838"/>
                    <a:pt x="69535" y="676012"/>
                  </a:cubicBezTo>
                  <a:cubicBezTo>
                    <a:pt x="54994" y="669091"/>
                    <a:pt x="49088" y="673853"/>
                    <a:pt x="45215" y="689284"/>
                  </a:cubicBezTo>
                  <a:cubicBezTo>
                    <a:pt x="41469" y="704397"/>
                    <a:pt x="38929" y="726241"/>
                    <a:pt x="17910" y="720082"/>
                  </a:cubicBezTo>
                  <a:cubicBezTo>
                    <a:pt x="-4188" y="713604"/>
                    <a:pt x="-1077" y="694300"/>
                    <a:pt x="2607" y="673282"/>
                  </a:cubicBezTo>
                  <a:cubicBezTo>
                    <a:pt x="8639" y="639563"/>
                    <a:pt x="23498" y="607305"/>
                    <a:pt x="16704" y="570919"/>
                  </a:cubicBezTo>
                  <a:cubicBezTo>
                    <a:pt x="13656" y="554473"/>
                    <a:pt x="23561" y="545710"/>
                    <a:pt x="40135" y="548948"/>
                  </a:cubicBezTo>
                  <a:cubicBezTo>
                    <a:pt x="48834" y="550599"/>
                    <a:pt x="57724" y="553330"/>
                    <a:pt x="66424" y="553012"/>
                  </a:cubicBezTo>
                  <a:cubicBezTo>
                    <a:pt x="88712" y="552313"/>
                    <a:pt x="117669" y="556949"/>
                    <a:pt x="119066" y="522278"/>
                  </a:cubicBezTo>
                  <a:cubicBezTo>
                    <a:pt x="120208" y="493131"/>
                    <a:pt x="146751" y="452428"/>
                    <a:pt x="96459" y="437886"/>
                  </a:cubicBezTo>
                  <a:cubicBezTo>
                    <a:pt x="94046" y="437188"/>
                    <a:pt x="90109" y="435600"/>
                    <a:pt x="89983" y="434139"/>
                  </a:cubicBezTo>
                  <a:cubicBezTo>
                    <a:pt x="87125" y="397055"/>
                    <a:pt x="70424" y="372290"/>
                    <a:pt x="36325" y="362003"/>
                  </a:cubicBezTo>
                  <a:cubicBezTo>
                    <a:pt x="35626" y="361813"/>
                    <a:pt x="35944" y="352161"/>
                    <a:pt x="36896" y="351906"/>
                  </a:cubicBezTo>
                  <a:cubicBezTo>
                    <a:pt x="61534" y="345937"/>
                    <a:pt x="73282" y="294820"/>
                    <a:pt x="109985" y="328602"/>
                  </a:cubicBezTo>
                  <a:cubicBezTo>
                    <a:pt x="117478" y="335524"/>
                    <a:pt x="131766" y="333873"/>
                    <a:pt x="142815" y="336540"/>
                  </a:cubicBezTo>
                  <a:cubicBezTo>
                    <a:pt x="150054" y="338254"/>
                    <a:pt x="160023" y="339270"/>
                    <a:pt x="158372" y="349938"/>
                  </a:cubicBezTo>
                  <a:cubicBezTo>
                    <a:pt x="156784" y="360543"/>
                    <a:pt x="147006" y="357812"/>
                    <a:pt x="139640" y="357749"/>
                  </a:cubicBezTo>
                  <a:cubicBezTo>
                    <a:pt x="129035" y="357685"/>
                    <a:pt x="115256" y="346763"/>
                    <a:pt x="108715" y="361368"/>
                  </a:cubicBezTo>
                  <a:cubicBezTo>
                    <a:pt x="103000" y="374195"/>
                    <a:pt x="116462" y="383149"/>
                    <a:pt x="122875" y="392547"/>
                  </a:cubicBezTo>
                  <a:cubicBezTo>
                    <a:pt x="137163" y="413565"/>
                    <a:pt x="151387" y="434076"/>
                    <a:pt x="155070" y="461064"/>
                  </a:cubicBezTo>
                  <a:cubicBezTo>
                    <a:pt x="156467" y="471541"/>
                    <a:pt x="161293" y="484686"/>
                    <a:pt x="174120" y="481511"/>
                  </a:cubicBezTo>
                  <a:cubicBezTo>
                    <a:pt x="186503" y="478463"/>
                    <a:pt x="183455" y="464048"/>
                    <a:pt x="184724" y="453698"/>
                  </a:cubicBezTo>
                  <a:cubicBezTo>
                    <a:pt x="185169" y="449888"/>
                    <a:pt x="183772" y="445697"/>
                    <a:pt x="182883" y="441760"/>
                  </a:cubicBezTo>
                  <a:cubicBezTo>
                    <a:pt x="176088" y="413693"/>
                    <a:pt x="168659" y="389118"/>
                    <a:pt x="191900" y="360860"/>
                  </a:cubicBezTo>
                  <a:cubicBezTo>
                    <a:pt x="205489" y="344287"/>
                    <a:pt x="202123" y="311711"/>
                    <a:pt x="206378" y="286311"/>
                  </a:cubicBezTo>
                  <a:cubicBezTo>
                    <a:pt x="221618" y="293804"/>
                    <a:pt x="236858" y="287200"/>
                    <a:pt x="252098" y="286247"/>
                  </a:cubicBezTo>
                  <a:cubicBezTo>
                    <a:pt x="259655" y="279897"/>
                    <a:pt x="270958" y="274881"/>
                    <a:pt x="259718" y="261800"/>
                  </a:cubicBezTo>
                  <a:cubicBezTo>
                    <a:pt x="249558" y="261800"/>
                    <a:pt x="239398" y="261800"/>
                    <a:pt x="229238" y="261800"/>
                  </a:cubicBezTo>
                  <a:cubicBezTo>
                    <a:pt x="221046" y="245861"/>
                    <a:pt x="224666" y="230748"/>
                    <a:pt x="238509" y="223573"/>
                  </a:cubicBezTo>
                  <a:cubicBezTo>
                    <a:pt x="261051" y="211888"/>
                    <a:pt x="252098" y="197156"/>
                    <a:pt x="243525" y="184012"/>
                  </a:cubicBezTo>
                  <a:cubicBezTo>
                    <a:pt x="230445" y="164073"/>
                    <a:pt x="217554" y="144007"/>
                    <a:pt x="206378" y="122798"/>
                  </a:cubicBezTo>
                  <a:cubicBezTo>
                    <a:pt x="193678" y="111875"/>
                    <a:pt x="180978" y="100954"/>
                    <a:pt x="168278" y="90031"/>
                  </a:cubicBezTo>
                  <a:cubicBezTo>
                    <a:pt x="164912" y="48692"/>
                    <a:pt x="169866" y="42533"/>
                    <a:pt x="204283" y="50598"/>
                  </a:cubicBezTo>
                  <a:cubicBezTo>
                    <a:pt x="221555" y="54662"/>
                    <a:pt x="232159" y="54090"/>
                    <a:pt x="239271" y="32881"/>
                  </a:cubicBezTo>
                  <a:cubicBezTo>
                    <a:pt x="249495" y="2655"/>
                    <a:pt x="271148" y="1448"/>
                    <a:pt x="294580" y="15927"/>
                  </a:cubicBezTo>
                  <a:cubicBezTo>
                    <a:pt x="303343" y="21324"/>
                    <a:pt x="312741" y="25769"/>
                    <a:pt x="321059" y="31738"/>
                  </a:cubicBezTo>
                  <a:cubicBezTo>
                    <a:pt x="363477" y="62218"/>
                    <a:pt x="402720" y="96762"/>
                    <a:pt x="456568" y="106287"/>
                  </a:cubicBezTo>
                  <a:cubicBezTo>
                    <a:pt x="479682" y="110351"/>
                    <a:pt x="497653" y="135371"/>
                    <a:pt x="512956" y="158167"/>
                  </a:cubicBezTo>
                  <a:cubicBezTo>
                    <a:pt x="528831" y="181726"/>
                    <a:pt x="549532" y="197220"/>
                    <a:pt x="576520" y="172963"/>
                  </a:cubicBezTo>
                  <a:cubicBezTo>
                    <a:pt x="589029" y="168581"/>
                    <a:pt x="597411" y="174931"/>
                    <a:pt x="604142" y="185409"/>
                  </a:cubicBezTo>
                  <a:cubicBezTo>
                    <a:pt x="599443" y="178741"/>
                    <a:pt x="592331" y="168010"/>
                    <a:pt x="595125" y="163692"/>
                  </a:cubicBezTo>
                  <a:cubicBezTo>
                    <a:pt x="615762" y="131687"/>
                    <a:pt x="598046" y="98794"/>
                    <a:pt x="598998" y="66536"/>
                  </a:cubicBezTo>
                  <a:cubicBezTo>
                    <a:pt x="600459" y="19610"/>
                    <a:pt x="605793" y="14212"/>
                    <a:pt x="657990" y="1448"/>
                  </a:cubicBezTo>
                  <a:cubicBezTo>
                    <a:pt x="693550" y="-7251"/>
                    <a:pt x="694312" y="25261"/>
                    <a:pt x="705996" y="45136"/>
                  </a:cubicBezTo>
                  <a:cubicBezTo>
                    <a:pt x="707901" y="48439"/>
                    <a:pt x="708219" y="52884"/>
                    <a:pt x="709679" y="56630"/>
                  </a:cubicBezTo>
                  <a:cubicBezTo>
                    <a:pt x="711012" y="60059"/>
                    <a:pt x="711838" y="63742"/>
                    <a:pt x="712219" y="67489"/>
                  </a:cubicBezTo>
                  <a:cubicBezTo>
                    <a:pt x="702059" y="99493"/>
                    <a:pt x="717553" y="127624"/>
                    <a:pt x="723840" y="157215"/>
                  </a:cubicBezTo>
                  <a:cubicBezTo>
                    <a:pt x="726570" y="170042"/>
                    <a:pt x="737111" y="166740"/>
                    <a:pt x="744096" y="170867"/>
                  </a:cubicBezTo>
                  <a:cubicBezTo>
                    <a:pt x="760034" y="200712"/>
                    <a:pt x="791531" y="218493"/>
                    <a:pt x="800420" y="253862"/>
                  </a:cubicBezTo>
                  <a:cubicBezTo>
                    <a:pt x="807151" y="281739"/>
                    <a:pt x="815407" y="308409"/>
                    <a:pt x="840933" y="324093"/>
                  </a:cubicBezTo>
                  <a:cubicBezTo>
                    <a:pt x="845886" y="327142"/>
                    <a:pt x="853062" y="336159"/>
                    <a:pt x="851919" y="338889"/>
                  </a:cubicBezTo>
                  <a:cubicBezTo>
                    <a:pt x="831155" y="388356"/>
                    <a:pt x="865571" y="429313"/>
                    <a:pt x="869064" y="474780"/>
                  </a:cubicBezTo>
                  <a:cubicBezTo>
                    <a:pt x="827345" y="486464"/>
                    <a:pt x="786578" y="457127"/>
                    <a:pt x="785308" y="414200"/>
                  </a:cubicBezTo>
                  <a:cubicBezTo>
                    <a:pt x="785054" y="406009"/>
                    <a:pt x="785498" y="397754"/>
                    <a:pt x="783148" y="389943"/>
                  </a:cubicBezTo>
                  <a:cubicBezTo>
                    <a:pt x="775147" y="363019"/>
                    <a:pt x="765622" y="336667"/>
                    <a:pt x="755082" y="305742"/>
                  </a:cubicBezTo>
                  <a:cubicBezTo>
                    <a:pt x="742382" y="323141"/>
                    <a:pt x="752097" y="340604"/>
                    <a:pt x="746255" y="354637"/>
                  </a:cubicBezTo>
                  <a:cubicBezTo>
                    <a:pt x="738889" y="372354"/>
                    <a:pt x="731777" y="391404"/>
                    <a:pt x="710695" y="391975"/>
                  </a:cubicBezTo>
                  <a:cubicBezTo>
                    <a:pt x="688533" y="392547"/>
                    <a:pt x="690502" y="370766"/>
                    <a:pt x="682945" y="355653"/>
                  </a:cubicBezTo>
                  <a:cubicBezTo>
                    <a:pt x="657228" y="303900"/>
                    <a:pt x="691137" y="244464"/>
                    <a:pt x="661927" y="201538"/>
                  </a:cubicBezTo>
                  <a:cubicBezTo>
                    <a:pt x="661546" y="215444"/>
                    <a:pt x="673040" y="233860"/>
                    <a:pt x="674563" y="254688"/>
                  </a:cubicBezTo>
                  <a:cubicBezTo>
                    <a:pt x="675135" y="262117"/>
                    <a:pt x="679834" y="270944"/>
                    <a:pt x="676405" y="276786"/>
                  </a:cubicBezTo>
                  <a:cubicBezTo>
                    <a:pt x="648338" y="324030"/>
                    <a:pt x="664658" y="380101"/>
                    <a:pt x="649354" y="429377"/>
                  </a:cubicBezTo>
                  <a:cubicBezTo>
                    <a:pt x="638559" y="464048"/>
                    <a:pt x="641734" y="494211"/>
                    <a:pt x="656339" y="527040"/>
                  </a:cubicBezTo>
                  <a:cubicBezTo>
                    <a:pt x="666308" y="549329"/>
                    <a:pt x="679834" y="578095"/>
                    <a:pt x="648211" y="597462"/>
                  </a:cubicBezTo>
                  <a:cubicBezTo>
                    <a:pt x="629796" y="591493"/>
                    <a:pt x="614810" y="589969"/>
                    <a:pt x="611254" y="558727"/>
                  </a:cubicBezTo>
                  <a:cubicBezTo>
                    <a:pt x="608079" y="530787"/>
                    <a:pt x="575631" y="508562"/>
                    <a:pt x="546929" y="514277"/>
                  </a:cubicBezTo>
                  <a:cubicBezTo>
                    <a:pt x="486858" y="526342"/>
                    <a:pt x="426596" y="503609"/>
                    <a:pt x="366398" y="522088"/>
                  </a:cubicBezTo>
                  <a:cubicBezTo>
                    <a:pt x="338839" y="530533"/>
                    <a:pt x="322837" y="500942"/>
                    <a:pt x="311217" y="476240"/>
                  </a:cubicBezTo>
                  <a:cubicBezTo>
                    <a:pt x="307407" y="468176"/>
                    <a:pt x="308549" y="455349"/>
                    <a:pt x="295722" y="457952"/>
                  </a:cubicBezTo>
                  <a:cubicBezTo>
                    <a:pt x="285055" y="460175"/>
                    <a:pt x="284356" y="471224"/>
                    <a:pt x="283340" y="480685"/>
                  </a:cubicBezTo>
                  <a:cubicBezTo>
                    <a:pt x="279276" y="517325"/>
                    <a:pt x="302771" y="534407"/>
                    <a:pt x="327155" y="549964"/>
                  </a:cubicBezTo>
                  <a:cubicBezTo>
                    <a:pt x="351285" y="565394"/>
                    <a:pt x="379161" y="578412"/>
                    <a:pt x="339157" y="608892"/>
                  </a:cubicBezTo>
                  <a:cubicBezTo>
                    <a:pt x="331663" y="614607"/>
                    <a:pt x="328933" y="625148"/>
                    <a:pt x="334902" y="634420"/>
                  </a:cubicBezTo>
                  <a:cubicBezTo>
                    <a:pt x="340109" y="642548"/>
                    <a:pt x="347793" y="639119"/>
                    <a:pt x="355540" y="638039"/>
                  </a:cubicBezTo>
                  <a:cubicBezTo>
                    <a:pt x="385575" y="633784"/>
                    <a:pt x="437010" y="668075"/>
                    <a:pt x="447995" y="700650"/>
                  </a:cubicBezTo>
                  <a:cubicBezTo>
                    <a:pt x="457012" y="727384"/>
                    <a:pt x="465903" y="754562"/>
                    <a:pt x="470919" y="782439"/>
                  </a:cubicBezTo>
                  <a:cubicBezTo>
                    <a:pt x="474983" y="804791"/>
                    <a:pt x="481016" y="823904"/>
                    <a:pt x="497525" y="838890"/>
                  </a:cubicBezTo>
                  <a:cubicBezTo>
                    <a:pt x="504320" y="845050"/>
                    <a:pt x="509083" y="854003"/>
                    <a:pt x="505654" y="864354"/>
                  </a:cubicBezTo>
                  <a:cubicBezTo>
                    <a:pt x="501590" y="876356"/>
                    <a:pt x="490350" y="882134"/>
                    <a:pt x="481270" y="879658"/>
                  </a:cubicBezTo>
                  <a:cubicBezTo>
                    <a:pt x="453457" y="871847"/>
                    <a:pt x="442344" y="881118"/>
                    <a:pt x="443614" y="911979"/>
                  </a:cubicBezTo>
                  <a:cubicBezTo>
                    <a:pt x="443868" y="918901"/>
                    <a:pt x="433708" y="918075"/>
                    <a:pt x="427358" y="916615"/>
                  </a:cubicBezTo>
                  <a:cubicBezTo>
                    <a:pt x="422786" y="916107"/>
                    <a:pt x="420246" y="913376"/>
                    <a:pt x="419738" y="9084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9" name="Полилиния: фигура 218">
              <a:extLst>
                <a:ext uri="{FF2B5EF4-FFF2-40B4-BE49-F238E27FC236}">
                  <a16:creationId xmlns="" xmlns:a16="http://schemas.microsoft.com/office/drawing/2014/main" id="{BC96865F-D930-4AF7-B36E-81B262F071DF}"/>
                </a:ext>
              </a:extLst>
            </p:cNvPr>
            <p:cNvSpPr/>
            <p:nvPr/>
          </p:nvSpPr>
          <p:spPr>
            <a:xfrm>
              <a:off x="10652252" y="5807597"/>
              <a:ext cx="790295" cy="577358"/>
            </a:xfrm>
            <a:custGeom>
              <a:avLst/>
              <a:gdLst>
                <a:gd name="connsiteX0" fmla="*/ 0 w 790295"/>
                <a:gd name="connsiteY0" fmla="*/ 159971 h 577358"/>
                <a:gd name="connsiteX1" fmla="*/ 7810 w 790295"/>
                <a:gd name="connsiteY1" fmla="*/ 48464 h 577358"/>
                <a:gd name="connsiteX2" fmla="*/ 30797 w 790295"/>
                <a:gd name="connsiteY2" fmla="*/ 5919 h 577358"/>
                <a:gd name="connsiteX3" fmla="*/ 85217 w 790295"/>
                <a:gd name="connsiteY3" fmla="*/ 22175 h 577358"/>
                <a:gd name="connsiteX4" fmla="*/ 120777 w 790295"/>
                <a:gd name="connsiteY4" fmla="*/ 84596 h 577358"/>
                <a:gd name="connsiteX5" fmla="*/ 191770 w 790295"/>
                <a:gd name="connsiteY5" fmla="*/ 98947 h 577358"/>
                <a:gd name="connsiteX6" fmla="*/ 274574 w 790295"/>
                <a:gd name="connsiteY6" fmla="*/ 142508 h 577358"/>
                <a:gd name="connsiteX7" fmla="*/ 418909 w 790295"/>
                <a:gd name="connsiteY7" fmla="*/ 131522 h 577358"/>
                <a:gd name="connsiteX8" fmla="*/ 456629 w 790295"/>
                <a:gd name="connsiteY8" fmla="*/ 120664 h 577358"/>
                <a:gd name="connsiteX9" fmla="*/ 617029 w 790295"/>
                <a:gd name="connsiteY9" fmla="*/ 86437 h 577358"/>
                <a:gd name="connsiteX10" fmla="*/ 664528 w 790295"/>
                <a:gd name="connsiteY10" fmla="*/ 127331 h 577358"/>
                <a:gd name="connsiteX11" fmla="*/ 767461 w 790295"/>
                <a:gd name="connsiteY11" fmla="*/ 260936 h 577358"/>
                <a:gd name="connsiteX12" fmla="*/ 786892 w 790295"/>
                <a:gd name="connsiteY12" fmla="*/ 309704 h 577358"/>
                <a:gd name="connsiteX13" fmla="*/ 709613 w 790295"/>
                <a:gd name="connsiteY13" fmla="*/ 228932 h 577358"/>
                <a:gd name="connsiteX14" fmla="*/ 673544 w 790295"/>
                <a:gd name="connsiteY14" fmla="*/ 217375 h 577358"/>
                <a:gd name="connsiteX15" fmla="*/ 668592 w 790295"/>
                <a:gd name="connsiteY15" fmla="*/ 257697 h 577358"/>
                <a:gd name="connsiteX16" fmla="*/ 734949 w 790295"/>
                <a:gd name="connsiteY16" fmla="*/ 429339 h 577358"/>
                <a:gd name="connsiteX17" fmla="*/ 765556 w 790295"/>
                <a:gd name="connsiteY17" fmla="*/ 480266 h 577358"/>
                <a:gd name="connsiteX18" fmla="*/ 777177 w 790295"/>
                <a:gd name="connsiteY18" fmla="*/ 577358 h 577358"/>
                <a:gd name="connsiteX19" fmla="*/ 741997 w 790295"/>
                <a:gd name="connsiteY19" fmla="*/ 488521 h 577358"/>
                <a:gd name="connsiteX20" fmla="*/ 675005 w 790295"/>
                <a:gd name="connsiteY20" fmla="*/ 364505 h 577358"/>
                <a:gd name="connsiteX21" fmla="*/ 629094 w 790295"/>
                <a:gd name="connsiteY21" fmla="*/ 287924 h 577358"/>
                <a:gd name="connsiteX22" fmla="*/ 598615 w 790295"/>
                <a:gd name="connsiteY22" fmla="*/ 265127 h 577358"/>
                <a:gd name="connsiteX23" fmla="*/ 544322 w 790295"/>
                <a:gd name="connsiteY23" fmla="*/ 208421 h 577358"/>
                <a:gd name="connsiteX24" fmla="*/ 507492 w 790295"/>
                <a:gd name="connsiteY24" fmla="*/ 162955 h 577358"/>
                <a:gd name="connsiteX25" fmla="*/ 476441 w 790295"/>
                <a:gd name="connsiteY25" fmla="*/ 164797 h 577358"/>
                <a:gd name="connsiteX26" fmla="*/ 476948 w 790295"/>
                <a:gd name="connsiteY26" fmla="*/ 197372 h 577358"/>
                <a:gd name="connsiteX27" fmla="*/ 536067 w 790295"/>
                <a:gd name="connsiteY27" fmla="*/ 281256 h 577358"/>
                <a:gd name="connsiteX28" fmla="*/ 548513 w 790295"/>
                <a:gd name="connsiteY28" fmla="*/ 348440 h 577358"/>
                <a:gd name="connsiteX29" fmla="*/ 476567 w 790295"/>
                <a:gd name="connsiteY29" fmla="*/ 283161 h 577358"/>
                <a:gd name="connsiteX30" fmla="*/ 362141 w 790295"/>
                <a:gd name="connsiteY30" fmla="*/ 246712 h 577358"/>
                <a:gd name="connsiteX31" fmla="*/ 311023 w 790295"/>
                <a:gd name="connsiteY31" fmla="*/ 238774 h 577358"/>
                <a:gd name="connsiteX32" fmla="*/ 80518 w 790295"/>
                <a:gd name="connsiteY32" fmla="*/ 167146 h 577358"/>
                <a:gd name="connsiteX33" fmla="*/ 39688 w 790295"/>
                <a:gd name="connsiteY33" fmla="*/ 170575 h 577358"/>
                <a:gd name="connsiteX34" fmla="*/ 127 w 790295"/>
                <a:gd name="connsiteY34" fmla="*/ 160034 h 57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0295" h="577358">
                  <a:moveTo>
                    <a:pt x="0" y="159971"/>
                  </a:moveTo>
                  <a:cubicBezTo>
                    <a:pt x="8827" y="123331"/>
                    <a:pt x="20765" y="87136"/>
                    <a:pt x="7810" y="48464"/>
                  </a:cubicBezTo>
                  <a:cubicBezTo>
                    <a:pt x="127" y="25540"/>
                    <a:pt x="10287" y="10935"/>
                    <a:pt x="30797" y="5919"/>
                  </a:cubicBezTo>
                  <a:cubicBezTo>
                    <a:pt x="50927" y="966"/>
                    <a:pt x="73089" y="-10147"/>
                    <a:pt x="85217" y="22175"/>
                  </a:cubicBezTo>
                  <a:cubicBezTo>
                    <a:pt x="93790" y="45035"/>
                    <a:pt x="83248" y="84215"/>
                    <a:pt x="120777" y="84596"/>
                  </a:cubicBezTo>
                  <a:cubicBezTo>
                    <a:pt x="145224" y="84786"/>
                    <a:pt x="163195" y="103201"/>
                    <a:pt x="191770" y="98947"/>
                  </a:cubicBezTo>
                  <a:cubicBezTo>
                    <a:pt x="217106" y="95200"/>
                    <a:pt x="248094" y="124410"/>
                    <a:pt x="274574" y="142508"/>
                  </a:cubicBezTo>
                  <a:cubicBezTo>
                    <a:pt x="343789" y="189943"/>
                    <a:pt x="360807" y="189625"/>
                    <a:pt x="418909" y="131522"/>
                  </a:cubicBezTo>
                  <a:cubicBezTo>
                    <a:pt x="430213" y="120219"/>
                    <a:pt x="441769" y="114885"/>
                    <a:pt x="456629" y="120664"/>
                  </a:cubicBezTo>
                  <a:cubicBezTo>
                    <a:pt x="516572" y="143968"/>
                    <a:pt x="565594" y="108726"/>
                    <a:pt x="617029" y="86437"/>
                  </a:cubicBezTo>
                  <a:cubicBezTo>
                    <a:pt x="641858" y="87961"/>
                    <a:pt x="655447" y="104916"/>
                    <a:pt x="664528" y="127331"/>
                  </a:cubicBezTo>
                  <a:cubicBezTo>
                    <a:pt x="686879" y="182577"/>
                    <a:pt x="738442" y="211723"/>
                    <a:pt x="767461" y="260936"/>
                  </a:cubicBezTo>
                  <a:cubicBezTo>
                    <a:pt x="775208" y="274081"/>
                    <a:pt x="788353" y="284495"/>
                    <a:pt x="786892" y="309704"/>
                  </a:cubicBezTo>
                  <a:cubicBezTo>
                    <a:pt x="758889" y="280431"/>
                    <a:pt x="734187" y="254777"/>
                    <a:pt x="709613" y="228932"/>
                  </a:cubicBezTo>
                  <a:cubicBezTo>
                    <a:pt x="699326" y="218137"/>
                    <a:pt x="688213" y="206453"/>
                    <a:pt x="673544" y="217375"/>
                  </a:cubicBezTo>
                  <a:cubicBezTo>
                    <a:pt x="659765" y="227662"/>
                    <a:pt x="659765" y="247029"/>
                    <a:pt x="668592" y="257697"/>
                  </a:cubicBezTo>
                  <a:cubicBezTo>
                    <a:pt x="709104" y="307037"/>
                    <a:pt x="705993" y="375046"/>
                    <a:pt x="734949" y="429339"/>
                  </a:cubicBezTo>
                  <a:cubicBezTo>
                    <a:pt x="744410" y="447055"/>
                    <a:pt x="755079" y="463438"/>
                    <a:pt x="765556" y="480266"/>
                  </a:cubicBezTo>
                  <a:cubicBezTo>
                    <a:pt x="784416" y="510556"/>
                    <a:pt x="803973" y="540782"/>
                    <a:pt x="777177" y="577358"/>
                  </a:cubicBezTo>
                  <a:cubicBezTo>
                    <a:pt x="759904" y="550243"/>
                    <a:pt x="747141" y="521922"/>
                    <a:pt x="741997" y="488521"/>
                  </a:cubicBezTo>
                  <a:cubicBezTo>
                    <a:pt x="734314" y="438991"/>
                    <a:pt x="710882" y="397208"/>
                    <a:pt x="675005" y="364505"/>
                  </a:cubicBezTo>
                  <a:cubicBezTo>
                    <a:pt x="652463" y="343931"/>
                    <a:pt x="657796" y="305259"/>
                    <a:pt x="629094" y="287924"/>
                  </a:cubicBezTo>
                  <a:cubicBezTo>
                    <a:pt x="618807" y="281701"/>
                    <a:pt x="610933" y="270207"/>
                    <a:pt x="598615" y="265127"/>
                  </a:cubicBezTo>
                  <a:cubicBezTo>
                    <a:pt x="573278" y="254713"/>
                    <a:pt x="551561" y="241124"/>
                    <a:pt x="544322" y="208421"/>
                  </a:cubicBezTo>
                  <a:cubicBezTo>
                    <a:pt x="539877" y="188355"/>
                    <a:pt x="522160" y="175846"/>
                    <a:pt x="507492" y="162955"/>
                  </a:cubicBezTo>
                  <a:cubicBezTo>
                    <a:pt x="497205" y="153938"/>
                    <a:pt x="485966" y="155462"/>
                    <a:pt x="476441" y="164797"/>
                  </a:cubicBezTo>
                  <a:cubicBezTo>
                    <a:pt x="465582" y="175401"/>
                    <a:pt x="468376" y="188355"/>
                    <a:pt x="476948" y="197372"/>
                  </a:cubicBezTo>
                  <a:cubicBezTo>
                    <a:pt x="500634" y="222328"/>
                    <a:pt x="507555" y="261063"/>
                    <a:pt x="536067" y="281256"/>
                  </a:cubicBezTo>
                  <a:cubicBezTo>
                    <a:pt x="562356" y="299925"/>
                    <a:pt x="539623" y="327104"/>
                    <a:pt x="548513" y="348440"/>
                  </a:cubicBezTo>
                  <a:cubicBezTo>
                    <a:pt x="524510" y="326723"/>
                    <a:pt x="499935" y="305640"/>
                    <a:pt x="476567" y="283161"/>
                  </a:cubicBezTo>
                  <a:cubicBezTo>
                    <a:pt x="443547" y="251411"/>
                    <a:pt x="407098" y="234393"/>
                    <a:pt x="362141" y="246712"/>
                  </a:cubicBezTo>
                  <a:cubicBezTo>
                    <a:pt x="344233" y="251602"/>
                    <a:pt x="326898" y="249125"/>
                    <a:pt x="311023" y="238774"/>
                  </a:cubicBezTo>
                  <a:cubicBezTo>
                    <a:pt x="240157" y="192737"/>
                    <a:pt x="157543" y="190451"/>
                    <a:pt x="80518" y="167146"/>
                  </a:cubicBezTo>
                  <a:cubicBezTo>
                    <a:pt x="66739" y="162955"/>
                    <a:pt x="53149" y="165178"/>
                    <a:pt x="39688" y="170575"/>
                  </a:cubicBezTo>
                  <a:cubicBezTo>
                    <a:pt x="24638" y="176608"/>
                    <a:pt x="9842" y="178576"/>
                    <a:pt x="127" y="16003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0" name="Полилиния: фигура 219">
              <a:extLst>
                <a:ext uri="{FF2B5EF4-FFF2-40B4-BE49-F238E27FC236}">
                  <a16:creationId xmlns="" xmlns:a16="http://schemas.microsoft.com/office/drawing/2014/main" id="{7EB09B12-FED0-4C17-87FC-FB2C9E8DA907}"/>
                </a:ext>
              </a:extLst>
            </p:cNvPr>
            <p:cNvSpPr/>
            <p:nvPr/>
          </p:nvSpPr>
          <p:spPr>
            <a:xfrm>
              <a:off x="11341039" y="5038586"/>
              <a:ext cx="286166" cy="536342"/>
            </a:xfrm>
            <a:custGeom>
              <a:avLst/>
              <a:gdLst>
                <a:gd name="connsiteX0" fmla="*/ 34859 w 286166"/>
                <a:gd name="connsiteY0" fmla="*/ 446316 h 536342"/>
                <a:gd name="connsiteX1" fmla="*/ 6538 w 286166"/>
                <a:gd name="connsiteY1" fmla="*/ 357797 h 536342"/>
                <a:gd name="connsiteX2" fmla="*/ 3680 w 286166"/>
                <a:gd name="connsiteY2" fmla="*/ 327761 h 536342"/>
                <a:gd name="connsiteX3" fmla="*/ 15301 w 286166"/>
                <a:gd name="connsiteY3" fmla="*/ 155675 h 536342"/>
                <a:gd name="connsiteX4" fmla="*/ 23746 w 286166"/>
                <a:gd name="connsiteY4" fmla="*/ 138974 h 536342"/>
                <a:gd name="connsiteX5" fmla="*/ 44765 w 286166"/>
                <a:gd name="connsiteY5" fmla="*/ 102906 h 536342"/>
                <a:gd name="connsiteX6" fmla="*/ 20508 w 286166"/>
                <a:gd name="connsiteY6" fmla="*/ 19530 h 536342"/>
                <a:gd name="connsiteX7" fmla="*/ 27683 w 286166"/>
                <a:gd name="connsiteY7" fmla="*/ 988 h 536342"/>
                <a:gd name="connsiteX8" fmla="*/ 57719 w 286166"/>
                <a:gd name="connsiteY8" fmla="*/ 16292 h 536342"/>
                <a:gd name="connsiteX9" fmla="*/ 72704 w 286166"/>
                <a:gd name="connsiteY9" fmla="*/ 142785 h 536342"/>
                <a:gd name="connsiteX10" fmla="*/ 78483 w 286166"/>
                <a:gd name="connsiteY10" fmla="*/ 161009 h 536342"/>
                <a:gd name="connsiteX11" fmla="*/ 91628 w 286166"/>
                <a:gd name="connsiteY11" fmla="*/ 222096 h 536342"/>
                <a:gd name="connsiteX12" fmla="*/ 111821 w 286166"/>
                <a:gd name="connsiteY12" fmla="*/ 171106 h 536342"/>
                <a:gd name="connsiteX13" fmla="*/ 118552 w 286166"/>
                <a:gd name="connsiteY13" fmla="*/ 122210 h 536342"/>
                <a:gd name="connsiteX14" fmla="*/ 146365 w 286166"/>
                <a:gd name="connsiteY14" fmla="*/ 120179 h 536342"/>
                <a:gd name="connsiteX15" fmla="*/ 171067 w 286166"/>
                <a:gd name="connsiteY15" fmla="*/ 163930 h 536342"/>
                <a:gd name="connsiteX16" fmla="*/ 183322 w 286166"/>
                <a:gd name="connsiteY16" fmla="*/ 214603 h 536342"/>
                <a:gd name="connsiteX17" fmla="*/ 194498 w 286166"/>
                <a:gd name="connsiteY17" fmla="*/ 239940 h 536342"/>
                <a:gd name="connsiteX18" fmla="*/ 255712 w 286166"/>
                <a:gd name="connsiteY18" fmla="*/ 323506 h 536342"/>
                <a:gd name="connsiteX19" fmla="*/ 275904 w 286166"/>
                <a:gd name="connsiteY19" fmla="*/ 347001 h 536342"/>
                <a:gd name="connsiteX20" fmla="*/ 284858 w 286166"/>
                <a:gd name="connsiteY20" fmla="*/ 361924 h 536342"/>
                <a:gd name="connsiteX21" fmla="*/ 253743 w 286166"/>
                <a:gd name="connsiteY21" fmla="*/ 419201 h 536342"/>
                <a:gd name="connsiteX22" fmla="*/ 205801 w 286166"/>
                <a:gd name="connsiteY22" fmla="*/ 442760 h 536342"/>
                <a:gd name="connsiteX23" fmla="*/ 191513 w 286166"/>
                <a:gd name="connsiteY23" fmla="*/ 446887 h 536342"/>
                <a:gd name="connsiteX24" fmla="*/ 149730 w 286166"/>
                <a:gd name="connsiteY24" fmla="*/ 472986 h 536342"/>
                <a:gd name="connsiteX25" fmla="*/ 97342 w 286166"/>
                <a:gd name="connsiteY25" fmla="*/ 416153 h 536342"/>
                <a:gd name="connsiteX26" fmla="*/ 67371 w 286166"/>
                <a:gd name="connsiteY26" fmla="*/ 375513 h 536342"/>
                <a:gd name="connsiteX27" fmla="*/ 81150 w 286166"/>
                <a:gd name="connsiteY27" fmla="*/ 515023 h 536342"/>
                <a:gd name="connsiteX28" fmla="*/ 78865 w 286166"/>
                <a:gd name="connsiteY28" fmla="*/ 535407 h 536342"/>
                <a:gd name="connsiteX29" fmla="*/ 63688 w 286166"/>
                <a:gd name="connsiteY29" fmla="*/ 526644 h 536342"/>
                <a:gd name="connsiteX30" fmla="*/ 42416 w 286166"/>
                <a:gd name="connsiteY30" fmla="*/ 479018 h 536342"/>
                <a:gd name="connsiteX31" fmla="*/ 34795 w 286166"/>
                <a:gd name="connsiteY31" fmla="*/ 446316 h 53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6166" h="536342">
                  <a:moveTo>
                    <a:pt x="34859" y="446316"/>
                  </a:moveTo>
                  <a:cubicBezTo>
                    <a:pt x="35430" y="413106"/>
                    <a:pt x="34986" y="380403"/>
                    <a:pt x="6538" y="357797"/>
                  </a:cubicBezTo>
                  <a:cubicBezTo>
                    <a:pt x="-4258" y="349224"/>
                    <a:pt x="950" y="337667"/>
                    <a:pt x="3680" y="327761"/>
                  </a:cubicBezTo>
                  <a:cubicBezTo>
                    <a:pt x="19429" y="271309"/>
                    <a:pt x="34160" y="214984"/>
                    <a:pt x="15301" y="155675"/>
                  </a:cubicBezTo>
                  <a:cubicBezTo>
                    <a:pt x="13079" y="148817"/>
                    <a:pt x="11364" y="135990"/>
                    <a:pt x="23746" y="138974"/>
                  </a:cubicBezTo>
                  <a:cubicBezTo>
                    <a:pt x="63751" y="148627"/>
                    <a:pt x="49655" y="117004"/>
                    <a:pt x="44765" y="102906"/>
                  </a:cubicBezTo>
                  <a:cubicBezTo>
                    <a:pt x="35304" y="75665"/>
                    <a:pt x="46353" y="41755"/>
                    <a:pt x="20508" y="19530"/>
                  </a:cubicBezTo>
                  <a:cubicBezTo>
                    <a:pt x="14030" y="13942"/>
                    <a:pt x="18920" y="2766"/>
                    <a:pt x="27683" y="988"/>
                  </a:cubicBezTo>
                  <a:cubicBezTo>
                    <a:pt x="40510" y="-1615"/>
                    <a:pt x="58417" y="99"/>
                    <a:pt x="57719" y="16292"/>
                  </a:cubicBezTo>
                  <a:cubicBezTo>
                    <a:pt x="55750" y="59726"/>
                    <a:pt x="89850" y="97763"/>
                    <a:pt x="72704" y="142785"/>
                  </a:cubicBezTo>
                  <a:cubicBezTo>
                    <a:pt x="70038" y="149770"/>
                    <a:pt x="73784" y="156056"/>
                    <a:pt x="78483" y="161009"/>
                  </a:cubicBezTo>
                  <a:cubicBezTo>
                    <a:pt x="94231" y="177519"/>
                    <a:pt x="103692" y="195680"/>
                    <a:pt x="91628" y="222096"/>
                  </a:cubicBezTo>
                  <a:cubicBezTo>
                    <a:pt x="112710" y="209968"/>
                    <a:pt x="120393" y="193902"/>
                    <a:pt x="111821" y="171106"/>
                  </a:cubicBezTo>
                  <a:cubicBezTo>
                    <a:pt x="105026" y="153008"/>
                    <a:pt x="104772" y="136752"/>
                    <a:pt x="118552" y="122210"/>
                  </a:cubicBezTo>
                  <a:cubicBezTo>
                    <a:pt x="127379" y="112939"/>
                    <a:pt x="136522" y="114654"/>
                    <a:pt x="146365" y="120179"/>
                  </a:cubicBezTo>
                  <a:cubicBezTo>
                    <a:pt x="162938" y="129449"/>
                    <a:pt x="176655" y="139038"/>
                    <a:pt x="171067" y="163930"/>
                  </a:cubicBezTo>
                  <a:cubicBezTo>
                    <a:pt x="167003" y="182028"/>
                    <a:pt x="177670" y="198157"/>
                    <a:pt x="183322" y="214603"/>
                  </a:cubicBezTo>
                  <a:cubicBezTo>
                    <a:pt x="186370" y="223430"/>
                    <a:pt x="196022" y="232892"/>
                    <a:pt x="194498" y="239940"/>
                  </a:cubicBezTo>
                  <a:cubicBezTo>
                    <a:pt x="182116" y="296392"/>
                    <a:pt x="228534" y="301599"/>
                    <a:pt x="255712" y="323506"/>
                  </a:cubicBezTo>
                  <a:cubicBezTo>
                    <a:pt x="260474" y="333286"/>
                    <a:pt x="266443" y="341794"/>
                    <a:pt x="275904" y="347001"/>
                  </a:cubicBezTo>
                  <a:cubicBezTo>
                    <a:pt x="281683" y="350176"/>
                    <a:pt x="289240" y="355765"/>
                    <a:pt x="284858" y="361924"/>
                  </a:cubicBezTo>
                  <a:cubicBezTo>
                    <a:pt x="272222" y="379641"/>
                    <a:pt x="255330" y="392277"/>
                    <a:pt x="253743" y="419201"/>
                  </a:cubicBezTo>
                  <a:cubicBezTo>
                    <a:pt x="251838" y="452475"/>
                    <a:pt x="223517" y="438379"/>
                    <a:pt x="205801" y="442760"/>
                  </a:cubicBezTo>
                  <a:cubicBezTo>
                    <a:pt x="200975" y="443967"/>
                    <a:pt x="195260" y="443967"/>
                    <a:pt x="191513" y="446887"/>
                  </a:cubicBezTo>
                  <a:cubicBezTo>
                    <a:pt x="178179" y="457048"/>
                    <a:pt x="172654" y="483591"/>
                    <a:pt x="149730" y="472986"/>
                  </a:cubicBezTo>
                  <a:cubicBezTo>
                    <a:pt x="125728" y="461937"/>
                    <a:pt x="111948" y="438188"/>
                    <a:pt x="97342" y="416153"/>
                  </a:cubicBezTo>
                  <a:cubicBezTo>
                    <a:pt x="89659" y="404596"/>
                    <a:pt x="92326" y="386245"/>
                    <a:pt x="67371" y="375513"/>
                  </a:cubicBezTo>
                  <a:cubicBezTo>
                    <a:pt x="86357" y="424662"/>
                    <a:pt x="47622" y="471018"/>
                    <a:pt x="81150" y="515023"/>
                  </a:cubicBezTo>
                  <a:cubicBezTo>
                    <a:pt x="85849" y="521119"/>
                    <a:pt x="88390" y="530771"/>
                    <a:pt x="78865" y="535407"/>
                  </a:cubicBezTo>
                  <a:cubicBezTo>
                    <a:pt x="72070" y="538709"/>
                    <a:pt x="66609" y="532676"/>
                    <a:pt x="63688" y="526644"/>
                  </a:cubicBezTo>
                  <a:cubicBezTo>
                    <a:pt x="56131" y="511023"/>
                    <a:pt x="49464" y="494957"/>
                    <a:pt x="42416" y="479018"/>
                  </a:cubicBezTo>
                  <a:cubicBezTo>
                    <a:pt x="39875" y="468097"/>
                    <a:pt x="37335" y="457238"/>
                    <a:pt x="34795" y="44631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1" name="Полилиния: фигура 220">
              <a:extLst>
                <a:ext uri="{FF2B5EF4-FFF2-40B4-BE49-F238E27FC236}">
                  <a16:creationId xmlns="" xmlns:a16="http://schemas.microsoft.com/office/drawing/2014/main" id="{337C6273-C291-4AE6-8953-A4841993EF02}"/>
                </a:ext>
              </a:extLst>
            </p:cNvPr>
            <p:cNvSpPr/>
            <p:nvPr/>
          </p:nvSpPr>
          <p:spPr>
            <a:xfrm>
              <a:off x="11366151" y="5568070"/>
              <a:ext cx="409049" cy="250653"/>
            </a:xfrm>
            <a:custGeom>
              <a:avLst/>
              <a:gdLst>
                <a:gd name="connsiteX0" fmla="*/ 405986 w 409049"/>
                <a:gd name="connsiteY0" fmla="*/ 211410 h 250653"/>
                <a:gd name="connsiteX1" fmla="*/ 264572 w 409049"/>
                <a:gd name="connsiteY1" fmla="*/ 169246 h 250653"/>
                <a:gd name="connsiteX2" fmla="*/ 208247 w 409049"/>
                <a:gd name="connsiteY2" fmla="*/ 132797 h 250653"/>
                <a:gd name="connsiteX3" fmla="*/ 176370 w 409049"/>
                <a:gd name="connsiteY3" fmla="*/ 150069 h 250653"/>
                <a:gd name="connsiteX4" fmla="*/ 189451 w 409049"/>
                <a:gd name="connsiteY4" fmla="*/ 202139 h 250653"/>
                <a:gd name="connsiteX5" fmla="*/ 210724 w 409049"/>
                <a:gd name="connsiteY5" fmla="*/ 237890 h 250653"/>
                <a:gd name="connsiteX6" fmla="*/ 159416 w 409049"/>
                <a:gd name="connsiteY6" fmla="*/ 238143 h 250653"/>
                <a:gd name="connsiteX7" fmla="*/ 28987 w 409049"/>
                <a:gd name="connsiteY7" fmla="*/ 203092 h 250653"/>
                <a:gd name="connsiteX8" fmla="*/ 2952 w 409049"/>
                <a:gd name="connsiteY8" fmla="*/ 184168 h 250653"/>
                <a:gd name="connsiteX9" fmla="*/ 9111 w 409049"/>
                <a:gd name="connsiteY9" fmla="*/ 141941 h 250653"/>
                <a:gd name="connsiteX10" fmla="*/ 37305 w 409049"/>
                <a:gd name="connsiteY10" fmla="*/ 142576 h 250653"/>
                <a:gd name="connsiteX11" fmla="*/ 47275 w 409049"/>
                <a:gd name="connsiteY11" fmla="*/ 148608 h 250653"/>
                <a:gd name="connsiteX12" fmla="*/ 120744 w 409049"/>
                <a:gd name="connsiteY12" fmla="*/ 153498 h 250653"/>
                <a:gd name="connsiteX13" fmla="*/ 105567 w 409049"/>
                <a:gd name="connsiteY13" fmla="*/ 48278 h 250653"/>
                <a:gd name="connsiteX14" fmla="*/ 88804 w 409049"/>
                <a:gd name="connsiteY14" fmla="*/ 15258 h 250653"/>
                <a:gd name="connsiteX15" fmla="*/ 103472 w 409049"/>
                <a:gd name="connsiteY15" fmla="*/ 7701 h 250653"/>
                <a:gd name="connsiteX16" fmla="*/ 150779 w 409049"/>
                <a:gd name="connsiteY16" fmla="*/ 26751 h 250653"/>
                <a:gd name="connsiteX17" fmla="*/ 198722 w 409049"/>
                <a:gd name="connsiteY17" fmla="*/ 58882 h 250653"/>
                <a:gd name="connsiteX18" fmla="*/ 228441 w 409049"/>
                <a:gd name="connsiteY18" fmla="*/ 60152 h 250653"/>
                <a:gd name="connsiteX19" fmla="*/ 259174 w 409049"/>
                <a:gd name="connsiteY19" fmla="*/ 33736 h 250653"/>
                <a:gd name="connsiteX20" fmla="*/ 300513 w 409049"/>
                <a:gd name="connsiteY20" fmla="*/ 2811 h 250653"/>
                <a:gd name="connsiteX21" fmla="*/ 318103 w 409049"/>
                <a:gd name="connsiteY21" fmla="*/ 9606 h 250653"/>
                <a:gd name="connsiteX22" fmla="*/ 380586 w 409049"/>
                <a:gd name="connsiteY22" fmla="*/ 78186 h 250653"/>
                <a:gd name="connsiteX23" fmla="*/ 390683 w 409049"/>
                <a:gd name="connsiteY23" fmla="*/ 146068 h 250653"/>
                <a:gd name="connsiteX24" fmla="*/ 406050 w 409049"/>
                <a:gd name="connsiteY24" fmla="*/ 211410 h 25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9049" h="250653">
                  <a:moveTo>
                    <a:pt x="405986" y="211410"/>
                  </a:moveTo>
                  <a:cubicBezTo>
                    <a:pt x="342677" y="238715"/>
                    <a:pt x="290479" y="239477"/>
                    <a:pt x="264572" y="169246"/>
                  </a:cubicBezTo>
                  <a:cubicBezTo>
                    <a:pt x="255492" y="144544"/>
                    <a:pt x="230790" y="137305"/>
                    <a:pt x="208247" y="132797"/>
                  </a:cubicBezTo>
                  <a:cubicBezTo>
                    <a:pt x="195293" y="130193"/>
                    <a:pt x="181958" y="136416"/>
                    <a:pt x="176370" y="150069"/>
                  </a:cubicBezTo>
                  <a:cubicBezTo>
                    <a:pt x="168116" y="170135"/>
                    <a:pt x="178339" y="186518"/>
                    <a:pt x="189451" y="202139"/>
                  </a:cubicBezTo>
                  <a:cubicBezTo>
                    <a:pt x="197642" y="213696"/>
                    <a:pt x="223551" y="218268"/>
                    <a:pt x="210724" y="237890"/>
                  </a:cubicBezTo>
                  <a:cubicBezTo>
                    <a:pt x="197516" y="258019"/>
                    <a:pt x="169195" y="251415"/>
                    <a:pt x="159416" y="238143"/>
                  </a:cubicBezTo>
                  <a:cubicBezTo>
                    <a:pt x="122967" y="188550"/>
                    <a:pt x="80295" y="183597"/>
                    <a:pt x="28987" y="203092"/>
                  </a:cubicBezTo>
                  <a:cubicBezTo>
                    <a:pt x="17303" y="207536"/>
                    <a:pt x="7142" y="196614"/>
                    <a:pt x="2952" y="184168"/>
                  </a:cubicBezTo>
                  <a:cubicBezTo>
                    <a:pt x="-2065" y="169373"/>
                    <a:pt x="-1112" y="153879"/>
                    <a:pt x="9111" y="141941"/>
                  </a:cubicBezTo>
                  <a:cubicBezTo>
                    <a:pt x="17557" y="132161"/>
                    <a:pt x="27971" y="138194"/>
                    <a:pt x="37305" y="142576"/>
                  </a:cubicBezTo>
                  <a:cubicBezTo>
                    <a:pt x="40798" y="144227"/>
                    <a:pt x="43973" y="146576"/>
                    <a:pt x="47275" y="148608"/>
                  </a:cubicBezTo>
                  <a:cubicBezTo>
                    <a:pt x="71087" y="163340"/>
                    <a:pt x="95725" y="187089"/>
                    <a:pt x="120744" y="153498"/>
                  </a:cubicBezTo>
                  <a:cubicBezTo>
                    <a:pt x="142080" y="124796"/>
                    <a:pt x="133254" y="70503"/>
                    <a:pt x="105567" y="48278"/>
                  </a:cubicBezTo>
                  <a:cubicBezTo>
                    <a:pt x="94709" y="39578"/>
                    <a:pt x="85311" y="31386"/>
                    <a:pt x="88804" y="15258"/>
                  </a:cubicBezTo>
                  <a:cubicBezTo>
                    <a:pt x="90582" y="6875"/>
                    <a:pt x="98392" y="3637"/>
                    <a:pt x="103472" y="7701"/>
                  </a:cubicBezTo>
                  <a:cubicBezTo>
                    <a:pt x="118141" y="19512"/>
                    <a:pt x="149446" y="-3665"/>
                    <a:pt x="150779" y="26751"/>
                  </a:cubicBezTo>
                  <a:cubicBezTo>
                    <a:pt x="152621" y="68534"/>
                    <a:pt x="172497" y="66820"/>
                    <a:pt x="198722" y="58882"/>
                  </a:cubicBezTo>
                  <a:cubicBezTo>
                    <a:pt x="209136" y="55707"/>
                    <a:pt x="218471" y="57295"/>
                    <a:pt x="228441" y="60152"/>
                  </a:cubicBezTo>
                  <a:cubicBezTo>
                    <a:pt x="249268" y="66121"/>
                    <a:pt x="261206" y="57866"/>
                    <a:pt x="259174" y="33736"/>
                  </a:cubicBezTo>
                  <a:cubicBezTo>
                    <a:pt x="256126" y="-3412"/>
                    <a:pt x="276700" y="-2777"/>
                    <a:pt x="300513" y="2811"/>
                  </a:cubicBezTo>
                  <a:cubicBezTo>
                    <a:pt x="306609" y="4272"/>
                    <a:pt x="313340" y="11193"/>
                    <a:pt x="318103" y="9606"/>
                  </a:cubicBezTo>
                  <a:cubicBezTo>
                    <a:pt x="380713" y="-10968"/>
                    <a:pt x="374871" y="39515"/>
                    <a:pt x="380586" y="78186"/>
                  </a:cubicBezTo>
                  <a:cubicBezTo>
                    <a:pt x="383952" y="100856"/>
                    <a:pt x="387317" y="123462"/>
                    <a:pt x="390683" y="146068"/>
                  </a:cubicBezTo>
                  <a:cubicBezTo>
                    <a:pt x="406812" y="164864"/>
                    <a:pt x="413416" y="186264"/>
                    <a:pt x="406050" y="21141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2" name="Полилиния: фигура 221">
              <a:extLst>
                <a:ext uri="{FF2B5EF4-FFF2-40B4-BE49-F238E27FC236}">
                  <a16:creationId xmlns="" xmlns:a16="http://schemas.microsoft.com/office/drawing/2014/main" id="{A98C6749-ABA4-4458-9D11-8D79641E7948}"/>
                </a:ext>
              </a:extLst>
            </p:cNvPr>
            <p:cNvSpPr/>
            <p:nvPr/>
          </p:nvSpPr>
          <p:spPr>
            <a:xfrm>
              <a:off x="11141867" y="5434717"/>
              <a:ext cx="254310" cy="439767"/>
            </a:xfrm>
            <a:custGeom>
              <a:avLst/>
              <a:gdLst>
                <a:gd name="connsiteX0" fmla="*/ 127414 w 254310"/>
                <a:gd name="connsiteY0" fmla="*/ 426551 h 439767"/>
                <a:gd name="connsiteX1" fmla="*/ 127414 w 254310"/>
                <a:gd name="connsiteY1" fmla="*/ 314790 h 439767"/>
                <a:gd name="connsiteX2" fmla="*/ 126398 w 254310"/>
                <a:gd name="connsiteY2" fmla="*/ 219921 h 439767"/>
                <a:gd name="connsiteX3" fmla="*/ 113126 w 254310"/>
                <a:gd name="connsiteY3" fmla="*/ 169057 h 439767"/>
                <a:gd name="connsiteX4" fmla="*/ 5050 w 254310"/>
                <a:gd name="connsiteY4" fmla="*/ 24530 h 439767"/>
                <a:gd name="connsiteX5" fmla="*/ 13877 w 254310"/>
                <a:gd name="connsiteY5" fmla="*/ 2750 h 439767"/>
                <a:gd name="connsiteX6" fmla="*/ 43785 w 254310"/>
                <a:gd name="connsiteY6" fmla="*/ 2369 h 439767"/>
                <a:gd name="connsiteX7" fmla="*/ 177770 w 254310"/>
                <a:gd name="connsiteY7" fmla="*/ 74442 h 439767"/>
                <a:gd name="connsiteX8" fmla="*/ 234031 w 254310"/>
                <a:gd name="connsiteY8" fmla="*/ 82887 h 439767"/>
                <a:gd name="connsiteX9" fmla="*/ 247810 w 254310"/>
                <a:gd name="connsiteY9" fmla="*/ 142006 h 439767"/>
                <a:gd name="connsiteX10" fmla="*/ 209964 w 254310"/>
                <a:gd name="connsiteY10" fmla="*/ 192362 h 439767"/>
                <a:gd name="connsiteX11" fmla="*/ 190724 w 254310"/>
                <a:gd name="connsiteY11" fmla="*/ 233129 h 439767"/>
                <a:gd name="connsiteX12" fmla="*/ 195105 w 254310"/>
                <a:gd name="connsiteY12" fmla="*/ 324760 h 439767"/>
                <a:gd name="connsiteX13" fmla="*/ 192819 w 254310"/>
                <a:gd name="connsiteY13" fmla="*/ 356065 h 439767"/>
                <a:gd name="connsiteX14" fmla="*/ 127477 w 254310"/>
                <a:gd name="connsiteY14" fmla="*/ 434742 h 439767"/>
                <a:gd name="connsiteX15" fmla="*/ 125636 w 254310"/>
                <a:gd name="connsiteY15" fmla="*/ 429281 h 439767"/>
                <a:gd name="connsiteX16" fmla="*/ 127414 w 254310"/>
                <a:gd name="connsiteY16" fmla="*/ 426551 h 43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0" h="439767">
                  <a:moveTo>
                    <a:pt x="127414" y="426551"/>
                  </a:moveTo>
                  <a:cubicBezTo>
                    <a:pt x="140051" y="389339"/>
                    <a:pt x="137575" y="352636"/>
                    <a:pt x="127414" y="314790"/>
                  </a:cubicBezTo>
                  <a:cubicBezTo>
                    <a:pt x="119159" y="283993"/>
                    <a:pt x="120874" y="250719"/>
                    <a:pt x="126398" y="219921"/>
                  </a:cubicBezTo>
                  <a:cubicBezTo>
                    <a:pt x="130335" y="197823"/>
                    <a:pt x="125382" y="184805"/>
                    <a:pt x="113126" y="169057"/>
                  </a:cubicBezTo>
                  <a:cubicBezTo>
                    <a:pt x="76297" y="121622"/>
                    <a:pt x="41118" y="72663"/>
                    <a:pt x="5050" y="24530"/>
                  </a:cubicBezTo>
                  <a:cubicBezTo>
                    <a:pt x="-5428" y="10497"/>
                    <a:pt x="1811" y="4782"/>
                    <a:pt x="13877" y="2750"/>
                  </a:cubicBezTo>
                  <a:cubicBezTo>
                    <a:pt x="23782" y="1035"/>
                    <a:pt x="36228" y="-2267"/>
                    <a:pt x="43785" y="2369"/>
                  </a:cubicBezTo>
                  <a:cubicBezTo>
                    <a:pt x="87409" y="29039"/>
                    <a:pt x="143226" y="30944"/>
                    <a:pt x="177770" y="74442"/>
                  </a:cubicBezTo>
                  <a:cubicBezTo>
                    <a:pt x="196248" y="97683"/>
                    <a:pt x="213964" y="90443"/>
                    <a:pt x="234031" y="82887"/>
                  </a:cubicBezTo>
                  <a:cubicBezTo>
                    <a:pt x="233459" y="103842"/>
                    <a:pt x="229332" y="123019"/>
                    <a:pt x="247810" y="142006"/>
                  </a:cubicBezTo>
                  <a:cubicBezTo>
                    <a:pt x="265337" y="160040"/>
                    <a:pt x="245652" y="190393"/>
                    <a:pt x="209964" y="192362"/>
                  </a:cubicBezTo>
                  <a:cubicBezTo>
                    <a:pt x="173642" y="194330"/>
                    <a:pt x="173896" y="200617"/>
                    <a:pt x="190724" y="233129"/>
                  </a:cubicBezTo>
                  <a:cubicBezTo>
                    <a:pt x="204122" y="258974"/>
                    <a:pt x="215997" y="292756"/>
                    <a:pt x="195105" y="324760"/>
                  </a:cubicBezTo>
                  <a:cubicBezTo>
                    <a:pt x="189264" y="333713"/>
                    <a:pt x="189517" y="345016"/>
                    <a:pt x="192819" y="356065"/>
                  </a:cubicBezTo>
                  <a:cubicBezTo>
                    <a:pt x="214854" y="430551"/>
                    <a:pt x="198153" y="450490"/>
                    <a:pt x="127477" y="434742"/>
                  </a:cubicBezTo>
                  <a:cubicBezTo>
                    <a:pt x="125700" y="432964"/>
                    <a:pt x="125064" y="431123"/>
                    <a:pt x="125636" y="429281"/>
                  </a:cubicBezTo>
                  <a:cubicBezTo>
                    <a:pt x="126208" y="427440"/>
                    <a:pt x="126843" y="426551"/>
                    <a:pt x="127414" y="426551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3" name="Полилиния: фигура 222">
              <a:extLst>
                <a:ext uri="{FF2B5EF4-FFF2-40B4-BE49-F238E27FC236}">
                  <a16:creationId xmlns="" xmlns:a16="http://schemas.microsoft.com/office/drawing/2014/main" id="{149B3EA4-8092-4A95-9A28-74FA8C4A94AB}"/>
                </a:ext>
              </a:extLst>
            </p:cNvPr>
            <p:cNvSpPr/>
            <p:nvPr/>
          </p:nvSpPr>
          <p:spPr>
            <a:xfrm>
              <a:off x="11764214" y="5351551"/>
              <a:ext cx="216648" cy="238169"/>
            </a:xfrm>
            <a:custGeom>
              <a:avLst/>
              <a:gdLst>
                <a:gd name="connsiteX0" fmla="*/ 216648 w 216648"/>
                <a:gd name="connsiteY0" fmla="*/ 179261 h 238169"/>
                <a:gd name="connsiteX1" fmla="*/ 112762 w 216648"/>
                <a:gd name="connsiteY1" fmla="*/ 234062 h 238169"/>
                <a:gd name="connsiteX2" fmla="*/ 83362 w 216648"/>
                <a:gd name="connsiteY2" fmla="*/ 219203 h 238169"/>
                <a:gd name="connsiteX3" fmla="*/ 33324 w 216648"/>
                <a:gd name="connsiteY3" fmla="*/ 197740 h 238169"/>
                <a:gd name="connsiteX4" fmla="*/ 2145 w 216648"/>
                <a:gd name="connsiteY4" fmla="*/ 199010 h 238169"/>
                <a:gd name="connsiteX5" fmla="*/ 14464 w 216648"/>
                <a:gd name="connsiteY5" fmla="*/ 167704 h 238169"/>
                <a:gd name="connsiteX6" fmla="*/ 126923 w 216648"/>
                <a:gd name="connsiteY6" fmla="*/ 0 h 238169"/>
                <a:gd name="connsiteX7" fmla="*/ 188962 w 216648"/>
                <a:gd name="connsiteY7" fmla="*/ 70612 h 238169"/>
                <a:gd name="connsiteX8" fmla="*/ 171691 w 216648"/>
                <a:gd name="connsiteY8" fmla="*/ 122556 h 238169"/>
                <a:gd name="connsiteX9" fmla="*/ 174104 w 216648"/>
                <a:gd name="connsiteY9" fmla="*/ 163831 h 238169"/>
                <a:gd name="connsiteX10" fmla="*/ 216648 w 216648"/>
                <a:gd name="connsiteY10" fmla="*/ 179198 h 2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48" h="238169">
                  <a:moveTo>
                    <a:pt x="216648" y="179261"/>
                  </a:moveTo>
                  <a:cubicBezTo>
                    <a:pt x="181978" y="199264"/>
                    <a:pt x="142861" y="204344"/>
                    <a:pt x="112762" y="234062"/>
                  </a:cubicBezTo>
                  <a:cubicBezTo>
                    <a:pt x="102603" y="244095"/>
                    <a:pt x="86917" y="234443"/>
                    <a:pt x="83362" y="219203"/>
                  </a:cubicBezTo>
                  <a:cubicBezTo>
                    <a:pt x="75551" y="185675"/>
                    <a:pt x="55676" y="189929"/>
                    <a:pt x="33324" y="197740"/>
                  </a:cubicBezTo>
                  <a:cubicBezTo>
                    <a:pt x="22910" y="201359"/>
                    <a:pt x="10019" y="211520"/>
                    <a:pt x="2145" y="199010"/>
                  </a:cubicBezTo>
                  <a:cubicBezTo>
                    <a:pt x="-5538" y="186691"/>
                    <a:pt x="9511" y="178055"/>
                    <a:pt x="14464" y="167704"/>
                  </a:cubicBezTo>
                  <a:cubicBezTo>
                    <a:pt x="43674" y="106934"/>
                    <a:pt x="80631" y="51816"/>
                    <a:pt x="126923" y="0"/>
                  </a:cubicBezTo>
                  <a:cubicBezTo>
                    <a:pt x="149275" y="15621"/>
                    <a:pt x="164959" y="47625"/>
                    <a:pt x="188962" y="70612"/>
                  </a:cubicBezTo>
                  <a:cubicBezTo>
                    <a:pt x="208393" y="89218"/>
                    <a:pt x="190423" y="113856"/>
                    <a:pt x="171691" y="122556"/>
                  </a:cubicBezTo>
                  <a:cubicBezTo>
                    <a:pt x="131114" y="141352"/>
                    <a:pt x="153783" y="152845"/>
                    <a:pt x="174104" y="163831"/>
                  </a:cubicBezTo>
                  <a:cubicBezTo>
                    <a:pt x="187311" y="171006"/>
                    <a:pt x="202361" y="174181"/>
                    <a:pt x="216648" y="1791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4" name="Полилиния: фигура 223">
              <a:extLst>
                <a:ext uri="{FF2B5EF4-FFF2-40B4-BE49-F238E27FC236}">
                  <a16:creationId xmlns="" xmlns:a16="http://schemas.microsoft.com/office/drawing/2014/main" id="{26F1305D-F23A-4257-8B53-3DFD0A6032D8}"/>
                </a:ext>
              </a:extLst>
            </p:cNvPr>
            <p:cNvSpPr/>
            <p:nvPr/>
          </p:nvSpPr>
          <p:spPr>
            <a:xfrm>
              <a:off x="11423323" y="4862112"/>
              <a:ext cx="254937" cy="312084"/>
            </a:xfrm>
            <a:custGeom>
              <a:avLst/>
              <a:gdLst>
                <a:gd name="connsiteX0" fmla="*/ 104848 w 254937"/>
                <a:gd name="connsiteY0" fmla="*/ 279126 h 312084"/>
                <a:gd name="connsiteX1" fmla="*/ 43888 w 254937"/>
                <a:gd name="connsiteY1" fmla="*/ 205529 h 312084"/>
                <a:gd name="connsiteX2" fmla="*/ 5915 w 254937"/>
                <a:gd name="connsiteY2" fmla="*/ 90848 h 312084"/>
                <a:gd name="connsiteX3" fmla="*/ 5915 w 254937"/>
                <a:gd name="connsiteY3" fmla="*/ 90848 h 312084"/>
                <a:gd name="connsiteX4" fmla="*/ 65351 w 254937"/>
                <a:gd name="connsiteY4" fmla="*/ 42 h 312084"/>
                <a:gd name="connsiteX5" fmla="*/ 93482 w 254937"/>
                <a:gd name="connsiteY5" fmla="*/ 11028 h 312084"/>
                <a:gd name="connsiteX6" fmla="*/ 119517 w 254937"/>
                <a:gd name="connsiteY6" fmla="*/ 130726 h 312084"/>
                <a:gd name="connsiteX7" fmla="*/ 140471 w 254937"/>
                <a:gd name="connsiteY7" fmla="*/ 185336 h 312084"/>
                <a:gd name="connsiteX8" fmla="*/ 199399 w 254937"/>
                <a:gd name="connsiteY8" fmla="*/ 212007 h 312084"/>
                <a:gd name="connsiteX9" fmla="*/ 209369 w 254937"/>
                <a:gd name="connsiteY9" fmla="*/ 217658 h 312084"/>
                <a:gd name="connsiteX10" fmla="*/ 254518 w 254937"/>
                <a:gd name="connsiteY10" fmla="*/ 280460 h 312084"/>
                <a:gd name="connsiteX11" fmla="*/ 249692 w 254937"/>
                <a:gd name="connsiteY11" fmla="*/ 303701 h 312084"/>
                <a:gd name="connsiteX12" fmla="*/ 133169 w 254937"/>
                <a:gd name="connsiteY12" fmla="*/ 285603 h 312084"/>
                <a:gd name="connsiteX13" fmla="*/ 104911 w 254937"/>
                <a:gd name="connsiteY13" fmla="*/ 279126 h 3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937" h="312084">
                  <a:moveTo>
                    <a:pt x="104848" y="279126"/>
                  </a:moveTo>
                  <a:cubicBezTo>
                    <a:pt x="75638" y="263124"/>
                    <a:pt x="43824" y="249535"/>
                    <a:pt x="43888" y="205529"/>
                  </a:cubicBezTo>
                  <a:cubicBezTo>
                    <a:pt x="15440" y="173335"/>
                    <a:pt x="18933" y="128948"/>
                    <a:pt x="5915" y="90848"/>
                  </a:cubicBezTo>
                  <a:lnTo>
                    <a:pt x="5915" y="90848"/>
                  </a:lnTo>
                  <a:cubicBezTo>
                    <a:pt x="-13008" y="41572"/>
                    <a:pt x="15249" y="-1545"/>
                    <a:pt x="65351" y="42"/>
                  </a:cubicBezTo>
                  <a:cubicBezTo>
                    <a:pt x="75765" y="360"/>
                    <a:pt x="85417" y="4170"/>
                    <a:pt x="93482" y="11028"/>
                  </a:cubicBezTo>
                  <a:cubicBezTo>
                    <a:pt x="108785" y="24045"/>
                    <a:pt x="127518" y="111422"/>
                    <a:pt x="119517" y="130726"/>
                  </a:cubicBezTo>
                  <a:cubicBezTo>
                    <a:pt x="105991" y="163429"/>
                    <a:pt x="109357" y="175684"/>
                    <a:pt x="140471" y="185336"/>
                  </a:cubicBezTo>
                  <a:cubicBezTo>
                    <a:pt x="161363" y="191814"/>
                    <a:pt x="176095" y="212578"/>
                    <a:pt x="199399" y="212007"/>
                  </a:cubicBezTo>
                  <a:cubicBezTo>
                    <a:pt x="203146" y="213150"/>
                    <a:pt x="206384" y="215054"/>
                    <a:pt x="209369" y="217658"/>
                  </a:cubicBezTo>
                  <a:cubicBezTo>
                    <a:pt x="220228" y="242042"/>
                    <a:pt x="259407" y="243058"/>
                    <a:pt x="254518" y="280460"/>
                  </a:cubicBezTo>
                  <a:cubicBezTo>
                    <a:pt x="253438" y="288334"/>
                    <a:pt x="251660" y="296017"/>
                    <a:pt x="249692" y="303701"/>
                  </a:cubicBezTo>
                  <a:cubicBezTo>
                    <a:pt x="209433" y="309289"/>
                    <a:pt x="168031" y="326497"/>
                    <a:pt x="133169" y="285603"/>
                  </a:cubicBezTo>
                  <a:cubicBezTo>
                    <a:pt x="127898" y="279380"/>
                    <a:pt x="114500" y="281095"/>
                    <a:pt x="104911" y="27912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5" name="Полилиния: фигура 224">
              <a:extLst>
                <a:ext uri="{FF2B5EF4-FFF2-40B4-BE49-F238E27FC236}">
                  <a16:creationId xmlns="" xmlns:a16="http://schemas.microsoft.com/office/drawing/2014/main" id="{7F2FF44E-BFFC-4BB4-A9F4-E0E59242B245}"/>
                </a:ext>
              </a:extLst>
            </p:cNvPr>
            <p:cNvSpPr/>
            <p:nvPr/>
          </p:nvSpPr>
          <p:spPr>
            <a:xfrm>
              <a:off x="11756770" y="5692484"/>
              <a:ext cx="211017" cy="507938"/>
            </a:xfrm>
            <a:custGeom>
              <a:avLst/>
              <a:gdLst>
                <a:gd name="connsiteX0" fmla="*/ 15367 w 211017"/>
                <a:gd name="connsiteY0" fmla="*/ 86996 h 507938"/>
                <a:gd name="connsiteX1" fmla="*/ 0 w 211017"/>
                <a:gd name="connsiteY1" fmla="*/ 21653 h 507938"/>
                <a:gd name="connsiteX2" fmla="*/ 17463 w 211017"/>
                <a:gd name="connsiteY2" fmla="*/ 0 h 507938"/>
                <a:gd name="connsiteX3" fmla="*/ 55626 w 211017"/>
                <a:gd name="connsiteY3" fmla="*/ 97219 h 507938"/>
                <a:gd name="connsiteX4" fmla="*/ 117666 w 211017"/>
                <a:gd name="connsiteY4" fmla="*/ 212028 h 507938"/>
                <a:gd name="connsiteX5" fmla="*/ 119698 w 211017"/>
                <a:gd name="connsiteY5" fmla="*/ 227522 h 507938"/>
                <a:gd name="connsiteX6" fmla="*/ 138240 w 211017"/>
                <a:gd name="connsiteY6" fmla="*/ 387733 h 507938"/>
                <a:gd name="connsiteX7" fmla="*/ 191072 w 211017"/>
                <a:gd name="connsiteY7" fmla="*/ 436247 h 507938"/>
                <a:gd name="connsiteX8" fmla="*/ 210503 w 211017"/>
                <a:gd name="connsiteY8" fmla="*/ 462219 h 507938"/>
                <a:gd name="connsiteX9" fmla="*/ 185801 w 211017"/>
                <a:gd name="connsiteY9" fmla="*/ 468188 h 507938"/>
                <a:gd name="connsiteX10" fmla="*/ 169418 w 211017"/>
                <a:gd name="connsiteY10" fmla="*/ 507939 h 507938"/>
                <a:gd name="connsiteX11" fmla="*/ 138367 w 211017"/>
                <a:gd name="connsiteY11" fmla="*/ 462409 h 507938"/>
                <a:gd name="connsiteX12" fmla="*/ 119190 w 211017"/>
                <a:gd name="connsiteY12" fmla="*/ 430532 h 507938"/>
                <a:gd name="connsiteX13" fmla="*/ 83757 w 211017"/>
                <a:gd name="connsiteY13" fmla="*/ 304865 h 507938"/>
                <a:gd name="connsiteX14" fmla="*/ 71628 w 211017"/>
                <a:gd name="connsiteY14" fmla="*/ 205360 h 507938"/>
                <a:gd name="connsiteX15" fmla="*/ 15304 w 211017"/>
                <a:gd name="connsiteY15" fmla="*/ 86996 h 50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1017" h="507938">
                  <a:moveTo>
                    <a:pt x="15367" y="86996"/>
                  </a:moveTo>
                  <a:cubicBezTo>
                    <a:pt x="10223" y="65215"/>
                    <a:pt x="5144" y="43434"/>
                    <a:pt x="0" y="21653"/>
                  </a:cubicBezTo>
                  <a:cubicBezTo>
                    <a:pt x="3111" y="13271"/>
                    <a:pt x="3302" y="2540"/>
                    <a:pt x="17463" y="0"/>
                  </a:cubicBezTo>
                  <a:cubicBezTo>
                    <a:pt x="11938" y="40894"/>
                    <a:pt x="33020" y="70104"/>
                    <a:pt x="55626" y="97219"/>
                  </a:cubicBezTo>
                  <a:cubicBezTo>
                    <a:pt x="83884" y="131065"/>
                    <a:pt x="89853" y="178245"/>
                    <a:pt x="117666" y="212028"/>
                  </a:cubicBezTo>
                  <a:cubicBezTo>
                    <a:pt x="120460" y="215393"/>
                    <a:pt x="121539" y="223584"/>
                    <a:pt x="119698" y="227522"/>
                  </a:cubicBezTo>
                  <a:cubicBezTo>
                    <a:pt x="93409" y="284862"/>
                    <a:pt x="138430" y="332996"/>
                    <a:pt x="138240" y="387733"/>
                  </a:cubicBezTo>
                  <a:cubicBezTo>
                    <a:pt x="138176" y="410910"/>
                    <a:pt x="170498" y="423103"/>
                    <a:pt x="191072" y="436247"/>
                  </a:cubicBezTo>
                  <a:cubicBezTo>
                    <a:pt x="201041" y="442597"/>
                    <a:pt x="213741" y="447105"/>
                    <a:pt x="210503" y="462219"/>
                  </a:cubicBezTo>
                  <a:cubicBezTo>
                    <a:pt x="206884" y="479300"/>
                    <a:pt x="195009" y="469394"/>
                    <a:pt x="185801" y="468188"/>
                  </a:cubicBezTo>
                  <a:cubicBezTo>
                    <a:pt x="155702" y="464378"/>
                    <a:pt x="168466" y="488698"/>
                    <a:pt x="169418" y="507939"/>
                  </a:cubicBezTo>
                  <a:cubicBezTo>
                    <a:pt x="149352" y="495556"/>
                    <a:pt x="134366" y="486031"/>
                    <a:pt x="138367" y="462409"/>
                  </a:cubicBezTo>
                  <a:cubicBezTo>
                    <a:pt x="141351" y="444756"/>
                    <a:pt x="128270" y="439232"/>
                    <a:pt x="119190" y="430532"/>
                  </a:cubicBezTo>
                  <a:cubicBezTo>
                    <a:pt x="83439" y="396369"/>
                    <a:pt x="67120" y="357697"/>
                    <a:pt x="83757" y="304865"/>
                  </a:cubicBezTo>
                  <a:cubicBezTo>
                    <a:pt x="94235" y="271654"/>
                    <a:pt x="82741" y="236284"/>
                    <a:pt x="71628" y="205360"/>
                  </a:cubicBezTo>
                  <a:cubicBezTo>
                    <a:pt x="56833" y="164275"/>
                    <a:pt x="34481" y="126302"/>
                    <a:pt x="15304" y="86996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6" name="Полилиния: фигура 225">
              <a:extLst>
                <a:ext uri="{FF2B5EF4-FFF2-40B4-BE49-F238E27FC236}">
                  <a16:creationId xmlns="" xmlns:a16="http://schemas.microsoft.com/office/drawing/2014/main" id="{01F385B9-FB13-4DAC-AF45-F17230490713}"/>
                </a:ext>
              </a:extLst>
            </p:cNvPr>
            <p:cNvSpPr/>
            <p:nvPr/>
          </p:nvSpPr>
          <p:spPr>
            <a:xfrm>
              <a:off x="11666408" y="5214899"/>
              <a:ext cx="146023" cy="94868"/>
            </a:xfrm>
            <a:custGeom>
              <a:avLst/>
              <a:gdLst>
                <a:gd name="connsiteX0" fmla="*/ 36959 w 146023"/>
                <a:gd name="connsiteY0" fmla="*/ 0 h 94868"/>
                <a:gd name="connsiteX1" fmla="*/ 97919 w 146023"/>
                <a:gd name="connsiteY1" fmla="*/ 32766 h 94868"/>
                <a:gd name="connsiteX2" fmla="*/ 123256 w 146023"/>
                <a:gd name="connsiteY2" fmla="*/ 38799 h 94868"/>
                <a:gd name="connsiteX3" fmla="*/ 144148 w 146023"/>
                <a:gd name="connsiteY3" fmla="*/ 68517 h 94868"/>
                <a:gd name="connsiteX4" fmla="*/ 107254 w 146023"/>
                <a:gd name="connsiteY4" fmla="*/ 90679 h 94868"/>
                <a:gd name="connsiteX5" fmla="*/ 29212 w 146023"/>
                <a:gd name="connsiteY5" fmla="*/ 86297 h 94868"/>
                <a:gd name="connsiteX6" fmla="*/ 4257 w 146023"/>
                <a:gd name="connsiteY6" fmla="*/ 83693 h 94868"/>
                <a:gd name="connsiteX7" fmla="*/ 7050 w 146023"/>
                <a:gd name="connsiteY7" fmla="*/ 58547 h 94868"/>
                <a:gd name="connsiteX8" fmla="*/ 36896 w 146023"/>
                <a:gd name="connsiteY8" fmla="*/ 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23" h="94868">
                  <a:moveTo>
                    <a:pt x="36959" y="0"/>
                  </a:moveTo>
                  <a:cubicBezTo>
                    <a:pt x="52834" y="20510"/>
                    <a:pt x="72392" y="33020"/>
                    <a:pt x="97919" y="32766"/>
                  </a:cubicBezTo>
                  <a:cubicBezTo>
                    <a:pt x="106365" y="34798"/>
                    <a:pt x="114747" y="37211"/>
                    <a:pt x="123256" y="38799"/>
                  </a:cubicBezTo>
                  <a:cubicBezTo>
                    <a:pt x="139004" y="41847"/>
                    <a:pt x="150751" y="49213"/>
                    <a:pt x="144148" y="68517"/>
                  </a:cubicBezTo>
                  <a:cubicBezTo>
                    <a:pt x="138115" y="86106"/>
                    <a:pt x="125287" y="102934"/>
                    <a:pt x="107254" y="90679"/>
                  </a:cubicBezTo>
                  <a:cubicBezTo>
                    <a:pt x="80584" y="72517"/>
                    <a:pt x="56263" y="72010"/>
                    <a:pt x="29212" y="86297"/>
                  </a:cubicBezTo>
                  <a:cubicBezTo>
                    <a:pt x="21338" y="90424"/>
                    <a:pt x="11496" y="90805"/>
                    <a:pt x="4257" y="83693"/>
                  </a:cubicBezTo>
                  <a:cubicBezTo>
                    <a:pt x="-5077" y="74613"/>
                    <a:pt x="3304" y="66548"/>
                    <a:pt x="7050" y="58547"/>
                  </a:cubicBezTo>
                  <a:cubicBezTo>
                    <a:pt x="16322" y="38608"/>
                    <a:pt x="14544" y="12192"/>
                    <a:pt x="36896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7" name="Полилиния: фигура 226">
              <a:extLst>
                <a:ext uri="{FF2B5EF4-FFF2-40B4-BE49-F238E27FC236}">
                  <a16:creationId xmlns="" xmlns:a16="http://schemas.microsoft.com/office/drawing/2014/main" id="{236653F6-C23F-4210-8CD8-6BA1F3D36E33}"/>
                </a:ext>
              </a:extLst>
            </p:cNvPr>
            <p:cNvSpPr/>
            <p:nvPr/>
          </p:nvSpPr>
          <p:spPr>
            <a:xfrm>
              <a:off x="11664827" y="5132793"/>
              <a:ext cx="120456" cy="73978"/>
            </a:xfrm>
            <a:custGeom>
              <a:avLst/>
              <a:gdLst>
                <a:gd name="connsiteX0" fmla="*/ 8124 w 120456"/>
                <a:gd name="connsiteY0" fmla="*/ 33020 h 73978"/>
                <a:gd name="connsiteX1" fmla="*/ 504 w 120456"/>
                <a:gd name="connsiteY1" fmla="*/ 16637 h 73978"/>
                <a:gd name="connsiteX2" fmla="*/ 63813 w 120456"/>
                <a:gd name="connsiteY2" fmla="*/ 0 h 73978"/>
                <a:gd name="connsiteX3" fmla="*/ 69083 w 120456"/>
                <a:gd name="connsiteY3" fmla="*/ 317 h 73978"/>
                <a:gd name="connsiteX4" fmla="*/ 120455 w 120456"/>
                <a:gd name="connsiteY4" fmla="*/ 32068 h 73978"/>
                <a:gd name="connsiteX5" fmla="*/ 67941 w 120456"/>
                <a:gd name="connsiteY5" fmla="*/ 56706 h 73978"/>
                <a:gd name="connsiteX6" fmla="*/ 38604 w 120456"/>
                <a:gd name="connsiteY6" fmla="*/ 73978 h 73978"/>
                <a:gd name="connsiteX7" fmla="*/ 8124 w 120456"/>
                <a:gd name="connsiteY7" fmla="*/ 33084 h 7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56" h="73978">
                  <a:moveTo>
                    <a:pt x="8124" y="33020"/>
                  </a:moveTo>
                  <a:cubicBezTo>
                    <a:pt x="2599" y="29210"/>
                    <a:pt x="-1465" y="24575"/>
                    <a:pt x="504" y="16637"/>
                  </a:cubicBezTo>
                  <a:cubicBezTo>
                    <a:pt x="16569" y="-10668"/>
                    <a:pt x="42858" y="6286"/>
                    <a:pt x="63813" y="0"/>
                  </a:cubicBezTo>
                  <a:cubicBezTo>
                    <a:pt x="65591" y="64"/>
                    <a:pt x="67305" y="191"/>
                    <a:pt x="69083" y="317"/>
                  </a:cubicBezTo>
                  <a:cubicBezTo>
                    <a:pt x="85022" y="14732"/>
                    <a:pt x="120773" y="8953"/>
                    <a:pt x="120455" y="32068"/>
                  </a:cubicBezTo>
                  <a:cubicBezTo>
                    <a:pt x="120011" y="60452"/>
                    <a:pt x="84958" y="45022"/>
                    <a:pt x="67941" y="56706"/>
                  </a:cubicBezTo>
                  <a:cubicBezTo>
                    <a:pt x="58542" y="63119"/>
                    <a:pt x="48382" y="68263"/>
                    <a:pt x="38604" y="73978"/>
                  </a:cubicBezTo>
                  <a:cubicBezTo>
                    <a:pt x="30412" y="58674"/>
                    <a:pt x="25840" y="40196"/>
                    <a:pt x="8124" y="3308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8" name="Полилиния: фигура 227">
              <a:extLst>
                <a:ext uri="{FF2B5EF4-FFF2-40B4-BE49-F238E27FC236}">
                  <a16:creationId xmlns="" xmlns:a16="http://schemas.microsoft.com/office/drawing/2014/main" id="{754B015A-9AC4-4FEC-82AB-2AED1CBAD23F}"/>
                </a:ext>
              </a:extLst>
            </p:cNvPr>
            <p:cNvSpPr/>
            <p:nvPr/>
          </p:nvSpPr>
          <p:spPr>
            <a:xfrm>
              <a:off x="11206733" y="5840681"/>
              <a:ext cx="62547" cy="53289"/>
            </a:xfrm>
            <a:custGeom>
              <a:avLst/>
              <a:gdLst>
                <a:gd name="connsiteX0" fmla="*/ 62548 w 62547"/>
                <a:gd name="connsiteY0" fmla="*/ 20587 h 53289"/>
                <a:gd name="connsiteX1" fmla="*/ 62548 w 62547"/>
                <a:gd name="connsiteY1" fmla="*/ 28715 h 53289"/>
                <a:gd name="connsiteX2" fmla="*/ 24385 w 62547"/>
                <a:gd name="connsiteY2" fmla="*/ 53289 h 53289"/>
                <a:gd name="connsiteX3" fmla="*/ 5588 w 62547"/>
                <a:gd name="connsiteY3" fmla="*/ 16269 h 53289"/>
                <a:gd name="connsiteX4" fmla="*/ 62485 w 62547"/>
                <a:gd name="connsiteY4" fmla="*/ 20587 h 5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47" h="53289">
                  <a:moveTo>
                    <a:pt x="62548" y="20587"/>
                  </a:moveTo>
                  <a:cubicBezTo>
                    <a:pt x="62548" y="23317"/>
                    <a:pt x="62548" y="26048"/>
                    <a:pt x="62548" y="28715"/>
                  </a:cubicBezTo>
                  <a:cubicBezTo>
                    <a:pt x="49848" y="36906"/>
                    <a:pt x="37148" y="45098"/>
                    <a:pt x="24385" y="53289"/>
                  </a:cubicBezTo>
                  <a:cubicBezTo>
                    <a:pt x="9525" y="45796"/>
                    <a:pt x="-9652" y="37922"/>
                    <a:pt x="5588" y="16269"/>
                  </a:cubicBezTo>
                  <a:cubicBezTo>
                    <a:pt x="24385" y="-10528"/>
                    <a:pt x="44768" y="-749"/>
                    <a:pt x="62485" y="2058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9" name="Полилиния: фигура 228">
              <a:extLst>
                <a:ext uri="{FF2B5EF4-FFF2-40B4-BE49-F238E27FC236}">
                  <a16:creationId xmlns="" xmlns:a16="http://schemas.microsoft.com/office/drawing/2014/main" id="{D6E35E94-469C-447D-9955-B54E7FC38FEC}"/>
                </a:ext>
              </a:extLst>
            </p:cNvPr>
            <p:cNvSpPr/>
            <p:nvPr/>
          </p:nvSpPr>
          <p:spPr>
            <a:xfrm>
              <a:off x="11954266" y="5632726"/>
              <a:ext cx="45391" cy="28462"/>
            </a:xfrm>
            <a:custGeom>
              <a:avLst/>
              <a:gdLst>
                <a:gd name="connsiteX0" fmla="*/ 45328 w 45391"/>
                <a:gd name="connsiteY0" fmla="*/ 12895 h 28462"/>
                <a:gd name="connsiteX1" fmla="*/ 17515 w 45391"/>
                <a:gd name="connsiteY1" fmla="*/ 28325 h 28462"/>
                <a:gd name="connsiteX2" fmla="*/ 306 w 45391"/>
                <a:gd name="connsiteY2" fmla="*/ 11752 h 28462"/>
                <a:gd name="connsiteX3" fmla="*/ 25389 w 45391"/>
                <a:gd name="connsiteY3" fmla="*/ 195 h 28462"/>
                <a:gd name="connsiteX4" fmla="*/ 45391 w 45391"/>
                <a:gd name="connsiteY4" fmla="*/ 12895 h 2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1" h="28462">
                  <a:moveTo>
                    <a:pt x="45328" y="12895"/>
                  </a:moveTo>
                  <a:cubicBezTo>
                    <a:pt x="39930" y="25976"/>
                    <a:pt x="29326" y="29215"/>
                    <a:pt x="17515" y="28325"/>
                  </a:cubicBezTo>
                  <a:cubicBezTo>
                    <a:pt x="8371" y="27627"/>
                    <a:pt x="-1916" y="23499"/>
                    <a:pt x="306" y="11752"/>
                  </a:cubicBezTo>
                  <a:cubicBezTo>
                    <a:pt x="2847" y="-1901"/>
                    <a:pt x="15674" y="4"/>
                    <a:pt x="25389" y="195"/>
                  </a:cubicBezTo>
                  <a:cubicBezTo>
                    <a:pt x="33580" y="322"/>
                    <a:pt x="43931" y="-1139"/>
                    <a:pt x="45391" y="1289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0" name="Полилиния: фигура 229">
              <a:extLst>
                <a:ext uri="{FF2B5EF4-FFF2-40B4-BE49-F238E27FC236}">
                  <a16:creationId xmlns="" xmlns:a16="http://schemas.microsoft.com/office/drawing/2014/main" id="{F3792046-7577-44E3-A74A-D02896634655}"/>
                </a:ext>
              </a:extLst>
            </p:cNvPr>
            <p:cNvSpPr/>
            <p:nvPr/>
          </p:nvSpPr>
          <p:spPr>
            <a:xfrm>
              <a:off x="6888028" y="484695"/>
              <a:ext cx="1122115" cy="975498"/>
            </a:xfrm>
            <a:custGeom>
              <a:avLst/>
              <a:gdLst>
                <a:gd name="connsiteX0" fmla="*/ 1074046 w 1122115"/>
                <a:gd name="connsiteY0" fmla="*/ 539946 h 975498"/>
                <a:gd name="connsiteX1" fmla="*/ 1122115 w 1122115"/>
                <a:gd name="connsiteY1" fmla="*/ 564076 h 975498"/>
                <a:gd name="connsiteX2" fmla="*/ 1013277 w 1122115"/>
                <a:gd name="connsiteY2" fmla="*/ 589159 h 975498"/>
                <a:gd name="connsiteX3" fmla="*/ 972128 w 1122115"/>
                <a:gd name="connsiteY3" fmla="*/ 605796 h 975498"/>
                <a:gd name="connsiteX4" fmla="*/ 904692 w 1122115"/>
                <a:gd name="connsiteY4" fmla="*/ 607574 h 975498"/>
                <a:gd name="connsiteX5" fmla="*/ 783153 w 1122115"/>
                <a:gd name="connsiteY5" fmla="*/ 571506 h 975498"/>
                <a:gd name="connsiteX6" fmla="*/ 762452 w 1122115"/>
                <a:gd name="connsiteY6" fmla="*/ 615067 h 975498"/>
                <a:gd name="connsiteX7" fmla="*/ 879864 w 1122115"/>
                <a:gd name="connsiteY7" fmla="*/ 671963 h 975498"/>
                <a:gd name="connsiteX8" fmla="*/ 943364 w 1122115"/>
                <a:gd name="connsiteY8" fmla="*/ 645483 h 975498"/>
                <a:gd name="connsiteX9" fmla="*/ 988512 w 1122115"/>
                <a:gd name="connsiteY9" fmla="*/ 644531 h 975498"/>
                <a:gd name="connsiteX10" fmla="*/ 1011054 w 1122115"/>
                <a:gd name="connsiteY10" fmla="*/ 704602 h 975498"/>
                <a:gd name="connsiteX11" fmla="*/ 1009022 w 1122115"/>
                <a:gd name="connsiteY11" fmla="*/ 765372 h 975498"/>
                <a:gd name="connsiteX12" fmla="*/ 999688 w 1122115"/>
                <a:gd name="connsiteY12" fmla="*/ 815855 h 975498"/>
                <a:gd name="connsiteX13" fmla="*/ 882784 w 1122115"/>
                <a:gd name="connsiteY13" fmla="*/ 910026 h 975498"/>
                <a:gd name="connsiteX14" fmla="*/ 838842 w 1122115"/>
                <a:gd name="connsiteY14" fmla="*/ 918662 h 975498"/>
                <a:gd name="connsiteX15" fmla="*/ 769310 w 1122115"/>
                <a:gd name="connsiteY15" fmla="*/ 957016 h 975498"/>
                <a:gd name="connsiteX16" fmla="*/ 651009 w 1122115"/>
                <a:gd name="connsiteY16" fmla="*/ 968002 h 975498"/>
                <a:gd name="connsiteX17" fmla="*/ 640151 w 1122115"/>
                <a:gd name="connsiteY17" fmla="*/ 939617 h 975498"/>
                <a:gd name="connsiteX18" fmla="*/ 682823 w 1122115"/>
                <a:gd name="connsiteY18" fmla="*/ 907994 h 975498"/>
                <a:gd name="connsiteX19" fmla="*/ 620656 w 1122115"/>
                <a:gd name="connsiteY19" fmla="*/ 883737 h 975498"/>
                <a:gd name="connsiteX20" fmla="*/ 572142 w 1122115"/>
                <a:gd name="connsiteY20" fmla="*/ 815474 h 975498"/>
                <a:gd name="connsiteX21" fmla="*/ 570301 w 1122115"/>
                <a:gd name="connsiteY21" fmla="*/ 751211 h 975498"/>
                <a:gd name="connsiteX22" fmla="*/ 637928 w 1122115"/>
                <a:gd name="connsiteY22" fmla="*/ 671709 h 975498"/>
                <a:gd name="connsiteX23" fmla="*/ 643263 w 1122115"/>
                <a:gd name="connsiteY23" fmla="*/ 675011 h 975498"/>
                <a:gd name="connsiteX24" fmla="*/ 642564 w 1122115"/>
                <a:gd name="connsiteY24" fmla="*/ 674376 h 975498"/>
                <a:gd name="connsiteX25" fmla="*/ 557220 w 1122115"/>
                <a:gd name="connsiteY25" fmla="*/ 667836 h 975498"/>
                <a:gd name="connsiteX26" fmla="*/ 415234 w 1122115"/>
                <a:gd name="connsiteY26" fmla="*/ 718763 h 975498"/>
                <a:gd name="connsiteX27" fmla="*/ 362148 w 1122115"/>
                <a:gd name="connsiteY27" fmla="*/ 673868 h 975498"/>
                <a:gd name="connsiteX28" fmla="*/ 268993 w 1122115"/>
                <a:gd name="connsiteY28" fmla="*/ 662184 h 975498"/>
                <a:gd name="connsiteX29" fmla="*/ 236354 w 1122115"/>
                <a:gd name="connsiteY29" fmla="*/ 625989 h 975498"/>
                <a:gd name="connsiteX30" fmla="*/ 284106 w 1122115"/>
                <a:gd name="connsiteY30" fmla="*/ 596271 h 975498"/>
                <a:gd name="connsiteX31" fmla="*/ 294203 w 1122115"/>
                <a:gd name="connsiteY31" fmla="*/ 547629 h 975498"/>
                <a:gd name="connsiteX32" fmla="*/ 271215 w 1122115"/>
                <a:gd name="connsiteY32" fmla="*/ 492257 h 975498"/>
                <a:gd name="connsiteX33" fmla="*/ 303093 w 1122115"/>
                <a:gd name="connsiteY33" fmla="*/ 414533 h 975498"/>
                <a:gd name="connsiteX34" fmla="*/ 401835 w 1122115"/>
                <a:gd name="connsiteY34" fmla="*/ 336681 h 975498"/>
                <a:gd name="connsiteX35" fmla="*/ 400819 w 1122115"/>
                <a:gd name="connsiteY35" fmla="*/ 308741 h 975498"/>
                <a:gd name="connsiteX36" fmla="*/ 322333 w 1122115"/>
                <a:gd name="connsiteY36" fmla="*/ 314012 h 975498"/>
                <a:gd name="connsiteX37" fmla="*/ 293758 w 1122115"/>
                <a:gd name="connsiteY37" fmla="*/ 361955 h 975498"/>
                <a:gd name="connsiteX38" fmla="*/ 215844 w 1122115"/>
                <a:gd name="connsiteY38" fmla="*/ 377258 h 975498"/>
                <a:gd name="connsiteX39" fmla="*/ 120466 w 1122115"/>
                <a:gd name="connsiteY39" fmla="*/ 365003 h 975498"/>
                <a:gd name="connsiteX40" fmla="*/ 25789 w 1122115"/>
                <a:gd name="connsiteY40" fmla="*/ 352557 h 975498"/>
                <a:gd name="connsiteX41" fmla="*/ 1214 w 1122115"/>
                <a:gd name="connsiteY41" fmla="*/ 307281 h 975498"/>
                <a:gd name="connsiteX42" fmla="*/ 39568 w 1122115"/>
                <a:gd name="connsiteY42" fmla="*/ 281627 h 975498"/>
                <a:gd name="connsiteX43" fmla="*/ 58364 w 1122115"/>
                <a:gd name="connsiteY43" fmla="*/ 279468 h 975498"/>
                <a:gd name="connsiteX44" fmla="*/ 212541 w 1122115"/>
                <a:gd name="connsiteY44" fmla="*/ 209300 h 975498"/>
                <a:gd name="connsiteX45" fmla="*/ 274137 w 1122115"/>
                <a:gd name="connsiteY45" fmla="*/ 212729 h 975498"/>
                <a:gd name="connsiteX46" fmla="*/ 385262 w 1122115"/>
                <a:gd name="connsiteY46" fmla="*/ 138814 h 975498"/>
                <a:gd name="connsiteX47" fmla="*/ 383484 w 1122115"/>
                <a:gd name="connsiteY47" fmla="*/ 124971 h 975498"/>
                <a:gd name="connsiteX48" fmla="*/ 347035 w 1122115"/>
                <a:gd name="connsiteY48" fmla="*/ 28070 h 975498"/>
                <a:gd name="connsiteX49" fmla="*/ 349639 w 1122115"/>
                <a:gd name="connsiteY49" fmla="*/ 2098 h 975498"/>
                <a:gd name="connsiteX50" fmla="*/ 371927 w 1122115"/>
                <a:gd name="connsiteY50" fmla="*/ 17275 h 975498"/>
                <a:gd name="connsiteX51" fmla="*/ 389834 w 1122115"/>
                <a:gd name="connsiteY51" fmla="*/ 75251 h 975498"/>
                <a:gd name="connsiteX52" fmla="*/ 432887 w 1122115"/>
                <a:gd name="connsiteY52" fmla="*/ 99762 h 975498"/>
                <a:gd name="connsiteX53" fmla="*/ 537408 w 1122115"/>
                <a:gd name="connsiteY53" fmla="*/ 121415 h 975498"/>
                <a:gd name="connsiteX54" fmla="*/ 534423 w 1122115"/>
                <a:gd name="connsiteY54" fmla="*/ 142434 h 975498"/>
                <a:gd name="connsiteX55" fmla="*/ 467177 w 1122115"/>
                <a:gd name="connsiteY55" fmla="*/ 151388 h 975498"/>
                <a:gd name="connsiteX56" fmla="*/ 416758 w 1122115"/>
                <a:gd name="connsiteY56" fmla="*/ 165294 h 975498"/>
                <a:gd name="connsiteX57" fmla="*/ 419171 w 1122115"/>
                <a:gd name="connsiteY57" fmla="*/ 186694 h 975498"/>
                <a:gd name="connsiteX58" fmla="*/ 515119 w 1122115"/>
                <a:gd name="connsiteY58" fmla="*/ 275213 h 975498"/>
                <a:gd name="connsiteX59" fmla="*/ 548965 w 1122115"/>
                <a:gd name="connsiteY59" fmla="*/ 312805 h 975498"/>
                <a:gd name="connsiteX60" fmla="*/ 623768 w 1122115"/>
                <a:gd name="connsiteY60" fmla="*/ 350016 h 975498"/>
                <a:gd name="connsiteX61" fmla="*/ 637928 w 1122115"/>
                <a:gd name="connsiteY61" fmla="*/ 352620 h 975498"/>
                <a:gd name="connsiteX62" fmla="*/ 729305 w 1122115"/>
                <a:gd name="connsiteY62" fmla="*/ 406087 h 975498"/>
                <a:gd name="connsiteX63" fmla="*/ 814713 w 1122115"/>
                <a:gd name="connsiteY63" fmla="*/ 458031 h 975498"/>
                <a:gd name="connsiteX64" fmla="*/ 855162 w 1122115"/>
                <a:gd name="connsiteY64" fmla="*/ 501528 h 975498"/>
                <a:gd name="connsiteX65" fmla="*/ 923234 w 1122115"/>
                <a:gd name="connsiteY65" fmla="*/ 542740 h 975498"/>
                <a:gd name="connsiteX66" fmla="*/ 1074046 w 1122115"/>
                <a:gd name="connsiteY66" fmla="*/ 540136 h 97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22115" h="975498">
                  <a:moveTo>
                    <a:pt x="1074046" y="539946"/>
                  </a:moveTo>
                  <a:cubicBezTo>
                    <a:pt x="1091065" y="541597"/>
                    <a:pt x="1110305" y="537088"/>
                    <a:pt x="1122115" y="564076"/>
                  </a:cubicBezTo>
                  <a:cubicBezTo>
                    <a:pt x="1082873" y="564457"/>
                    <a:pt x="1046297" y="569537"/>
                    <a:pt x="1013277" y="589159"/>
                  </a:cubicBezTo>
                  <a:cubicBezTo>
                    <a:pt x="997402" y="588587"/>
                    <a:pt x="983241" y="592778"/>
                    <a:pt x="972128" y="605796"/>
                  </a:cubicBezTo>
                  <a:cubicBezTo>
                    <a:pt x="950221" y="631323"/>
                    <a:pt x="924186" y="627894"/>
                    <a:pt x="904692" y="607574"/>
                  </a:cubicBezTo>
                  <a:cubicBezTo>
                    <a:pt x="869513" y="570871"/>
                    <a:pt x="822777" y="587317"/>
                    <a:pt x="783153" y="571506"/>
                  </a:cubicBezTo>
                  <a:cubicBezTo>
                    <a:pt x="764802" y="564203"/>
                    <a:pt x="753562" y="589984"/>
                    <a:pt x="762452" y="615067"/>
                  </a:cubicBezTo>
                  <a:cubicBezTo>
                    <a:pt x="777374" y="656850"/>
                    <a:pt x="841764" y="689680"/>
                    <a:pt x="879864" y="671963"/>
                  </a:cubicBezTo>
                  <a:cubicBezTo>
                    <a:pt x="900818" y="662247"/>
                    <a:pt x="922726" y="655643"/>
                    <a:pt x="943364" y="645483"/>
                  </a:cubicBezTo>
                  <a:cubicBezTo>
                    <a:pt x="958921" y="637800"/>
                    <a:pt x="974161" y="628656"/>
                    <a:pt x="988512" y="644531"/>
                  </a:cubicBezTo>
                  <a:cubicBezTo>
                    <a:pt x="1003244" y="660787"/>
                    <a:pt x="1020198" y="676980"/>
                    <a:pt x="1011054" y="704602"/>
                  </a:cubicBezTo>
                  <a:cubicBezTo>
                    <a:pt x="1004514" y="724351"/>
                    <a:pt x="1010483" y="745115"/>
                    <a:pt x="1009022" y="765372"/>
                  </a:cubicBezTo>
                  <a:cubicBezTo>
                    <a:pt x="1007753" y="782517"/>
                    <a:pt x="1012578" y="801123"/>
                    <a:pt x="999688" y="815855"/>
                  </a:cubicBezTo>
                  <a:cubicBezTo>
                    <a:pt x="968446" y="858336"/>
                    <a:pt x="926091" y="884689"/>
                    <a:pt x="882784" y="910026"/>
                  </a:cubicBezTo>
                  <a:cubicBezTo>
                    <a:pt x="868560" y="918408"/>
                    <a:pt x="852178" y="912566"/>
                    <a:pt x="838842" y="918662"/>
                  </a:cubicBezTo>
                  <a:cubicBezTo>
                    <a:pt x="815030" y="929584"/>
                    <a:pt x="788360" y="934346"/>
                    <a:pt x="769310" y="957016"/>
                  </a:cubicBezTo>
                  <a:cubicBezTo>
                    <a:pt x="753753" y="975558"/>
                    <a:pt x="668663" y="981845"/>
                    <a:pt x="651009" y="968002"/>
                  </a:cubicBezTo>
                  <a:cubicBezTo>
                    <a:pt x="642183" y="961080"/>
                    <a:pt x="638309" y="951491"/>
                    <a:pt x="640151" y="939617"/>
                  </a:cubicBezTo>
                  <a:cubicBezTo>
                    <a:pt x="647199" y="919868"/>
                    <a:pt x="665868" y="916566"/>
                    <a:pt x="682823" y="907994"/>
                  </a:cubicBezTo>
                  <a:cubicBezTo>
                    <a:pt x="661423" y="896246"/>
                    <a:pt x="643199" y="885896"/>
                    <a:pt x="620656" y="883737"/>
                  </a:cubicBezTo>
                  <a:cubicBezTo>
                    <a:pt x="587128" y="880498"/>
                    <a:pt x="567190" y="851097"/>
                    <a:pt x="572142" y="815474"/>
                  </a:cubicBezTo>
                  <a:cubicBezTo>
                    <a:pt x="575191" y="793693"/>
                    <a:pt x="577222" y="772929"/>
                    <a:pt x="570301" y="751211"/>
                  </a:cubicBezTo>
                  <a:cubicBezTo>
                    <a:pt x="555823" y="705682"/>
                    <a:pt x="591002" y="665042"/>
                    <a:pt x="637928" y="671709"/>
                  </a:cubicBezTo>
                  <a:cubicBezTo>
                    <a:pt x="639770" y="672598"/>
                    <a:pt x="641611" y="673741"/>
                    <a:pt x="643263" y="675011"/>
                  </a:cubicBezTo>
                  <a:cubicBezTo>
                    <a:pt x="643199" y="674757"/>
                    <a:pt x="642945" y="674757"/>
                    <a:pt x="642564" y="674376"/>
                  </a:cubicBezTo>
                  <a:cubicBezTo>
                    <a:pt x="615703" y="643705"/>
                    <a:pt x="587319" y="657294"/>
                    <a:pt x="557220" y="667836"/>
                  </a:cubicBezTo>
                  <a:cubicBezTo>
                    <a:pt x="509785" y="684409"/>
                    <a:pt x="466288" y="713746"/>
                    <a:pt x="415234" y="718763"/>
                  </a:cubicBezTo>
                  <a:cubicBezTo>
                    <a:pt x="393961" y="708793"/>
                    <a:pt x="382023" y="686314"/>
                    <a:pt x="362148" y="673868"/>
                  </a:cubicBezTo>
                  <a:cubicBezTo>
                    <a:pt x="332240" y="655135"/>
                    <a:pt x="300108" y="664470"/>
                    <a:pt x="268993" y="662184"/>
                  </a:cubicBezTo>
                  <a:cubicBezTo>
                    <a:pt x="246070" y="660469"/>
                    <a:pt x="231782" y="654310"/>
                    <a:pt x="236354" y="625989"/>
                  </a:cubicBezTo>
                  <a:cubicBezTo>
                    <a:pt x="247213" y="606685"/>
                    <a:pt x="270581" y="610558"/>
                    <a:pt x="284106" y="596271"/>
                  </a:cubicBezTo>
                  <a:cubicBezTo>
                    <a:pt x="305316" y="584269"/>
                    <a:pt x="301759" y="566680"/>
                    <a:pt x="294203" y="547629"/>
                  </a:cubicBezTo>
                  <a:cubicBezTo>
                    <a:pt x="286837" y="529087"/>
                    <a:pt x="275852" y="512577"/>
                    <a:pt x="271215" y="492257"/>
                  </a:cubicBezTo>
                  <a:cubicBezTo>
                    <a:pt x="261564" y="449839"/>
                    <a:pt x="265945" y="424502"/>
                    <a:pt x="303093" y="414533"/>
                  </a:cubicBezTo>
                  <a:cubicBezTo>
                    <a:pt x="348115" y="402468"/>
                    <a:pt x="362339" y="353001"/>
                    <a:pt x="401835" y="336681"/>
                  </a:cubicBezTo>
                  <a:cubicBezTo>
                    <a:pt x="413901" y="331728"/>
                    <a:pt x="406978" y="317695"/>
                    <a:pt x="400819" y="308741"/>
                  </a:cubicBezTo>
                  <a:cubicBezTo>
                    <a:pt x="382722" y="282516"/>
                    <a:pt x="342590" y="285183"/>
                    <a:pt x="322333" y="314012"/>
                  </a:cubicBezTo>
                  <a:cubicBezTo>
                    <a:pt x="311666" y="329188"/>
                    <a:pt x="306078" y="347730"/>
                    <a:pt x="293758" y="361955"/>
                  </a:cubicBezTo>
                  <a:cubicBezTo>
                    <a:pt x="269946" y="389387"/>
                    <a:pt x="245371" y="395864"/>
                    <a:pt x="215844" y="377258"/>
                  </a:cubicBezTo>
                  <a:cubicBezTo>
                    <a:pt x="185173" y="357827"/>
                    <a:pt x="158377" y="347667"/>
                    <a:pt x="120466" y="365003"/>
                  </a:cubicBezTo>
                  <a:cubicBezTo>
                    <a:pt x="92336" y="377893"/>
                    <a:pt x="55633" y="370781"/>
                    <a:pt x="25789" y="352557"/>
                  </a:cubicBezTo>
                  <a:cubicBezTo>
                    <a:pt x="9914" y="342904"/>
                    <a:pt x="-4310" y="330458"/>
                    <a:pt x="1214" y="307281"/>
                  </a:cubicBezTo>
                  <a:cubicBezTo>
                    <a:pt x="6230" y="286072"/>
                    <a:pt x="22041" y="282135"/>
                    <a:pt x="39568" y="281627"/>
                  </a:cubicBezTo>
                  <a:cubicBezTo>
                    <a:pt x="45918" y="281436"/>
                    <a:pt x="52140" y="280357"/>
                    <a:pt x="58364" y="279468"/>
                  </a:cubicBezTo>
                  <a:cubicBezTo>
                    <a:pt x="118943" y="279341"/>
                    <a:pt x="166378" y="246511"/>
                    <a:pt x="212541" y="209300"/>
                  </a:cubicBezTo>
                  <a:cubicBezTo>
                    <a:pt x="232544" y="193171"/>
                    <a:pt x="253499" y="211649"/>
                    <a:pt x="274137" y="212729"/>
                  </a:cubicBezTo>
                  <a:cubicBezTo>
                    <a:pt x="319095" y="201743"/>
                    <a:pt x="353576" y="172787"/>
                    <a:pt x="385262" y="138814"/>
                  </a:cubicBezTo>
                  <a:cubicBezTo>
                    <a:pt x="390532" y="133163"/>
                    <a:pt x="385326" y="129734"/>
                    <a:pt x="383484" y="124971"/>
                  </a:cubicBezTo>
                  <a:cubicBezTo>
                    <a:pt x="370974" y="92777"/>
                    <a:pt x="358909" y="60455"/>
                    <a:pt x="347035" y="28070"/>
                  </a:cubicBezTo>
                  <a:cubicBezTo>
                    <a:pt x="343796" y="19116"/>
                    <a:pt x="340558" y="7369"/>
                    <a:pt x="349639" y="2098"/>
                  </a:cubicBezTo>
                  <a:cubicBezTo>
                    <a:pt x="362084" y="-5077"/>
                    <a:pt x="368371" y="7686"/>
                    <a:pt x="371927" y="17275"/>
                  </a:cubicBezTo>
                  <a:cubicBezTo>
                    <a:pt x="378912" y="36134"/>
                    <a:pt x="383040" y="56264"/>
                    <a:pt x="389834" y="75251"/>
                  </a:cubicBezTo>
                  <a:cubicBezTo>
                    <a:pt x="397264" y="95888"/>
                    <a:pt x="401835" y="111192"/>
                    <a:pt x="432887" y="99762"/>
                  </a:cubicBezTo>
                  <a:cubicBezTo>
                    <a:pt x="466732" y="87252"/>
                    <a:pt x="504705" y="102810"/>
                    <a:pt x="537408" y="121415"/>
                  </a:cubicBezTo>
                  <a:cubicBezTo>
                    <a:pt x="547885" y="127384"/>
                    <a:pt x="545409" y="135512"/>
                    <a:pt x="534423" y="142434"/>
                  </a:cubicBezTo>
                  <a:cubicBezTo>
                    <a:pt x="512897" y="156023"/>
                    <a:pt x="492831" y="164532"/>
                    <a:pt x="467177" y="151388"/>
                  </a:cubicBezTo>
                  <a:cubicBezTo>
                    <a:pt x="449524" y="142307"/>
                    <a:pt x="427235" y="134560"/>
                    <a:pt x="416758" y="165294"/>
                  </a:cubicBezTo>
                  <a:cubicBezTo>
                    <a:pt x="414154" y="172978"/>
                    <a:pt x="409773" y="181804"/>
                    <a:pt x="419171" y="186694"/>
                  </a:cubicBezTo>
                  <a:cubicBezTo>
                    <a:pt x="458223" y="207204"/>
                    <a:pt x="469717" y="261307"/>
                    <a:pt x="515119" y="275213"/>
                  </a:cubicBezTo>
                  <a:cubicBezTo>
                    <a:pt x="530169" y="279849"/>
                    <a:pt x="539630" y="297883"/>
                    <a:pt x="548965" y="312805"/>
                  </a:cubicBezTo>
                  <a:cubicBezTo>
                    <a:pt x="566681" y="341126"/>
                    <a:pt x="580397" y="379798"/>
                    <a:pt x="623768" y="350016"/>
                  </a:cubicBezTo>
                  <a:cubicBezTo>
                    <a:pt x="626879" y="347857"/>
                    <a:pt x="635452" y="349445"/>
                    <a:pt x="637928" y="352620"/>
                  </a:cubicBezTo>
                  <a:cubicBezTo>
                    <a:pt x="662313" y="383227"/>
                    <a:pt x="701746" y="384307"/>
                    <a:pt x="729305" y="406087"/>
                  </a:cubicBezTo>
                  <a:cubicBezTo>
                    <a:pt x="756228" y="427423"/>
                    <a:pt x="784232" y="444695"/>
                    <a:pt x="814713" y="458031"/>
                  </a:cubicBezTo>
                  <a:cubicBezTo>
                    <a:pt x="834143" y="466540"/>
                    <a:pt x="847923" y="476827"/>
                    <a:pt x="855162" y="501528"/>
                  </a:cubicBezTo>
                  <a:cubicBezTo>
                    <a:pt x="864687" y="534167"/>
                    <a:pt x="900691" y="543756"/>
                    <a:pt x="923234" y="542740"/>
                  </a:cubicBezTo>
                  <a:cubicBezTo>
                    <a:pt x="973526" y="540454"/>
                    <a:pt x="1024263" y="556900"/>
                    <a:pt x="1074046" y="54013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1" name="Полилиния: фигура 230">
              <a:extLst>
                <a:ext uri="{FF2B5EF4-FFF2-40B4-BE49-F238E27FC236}">
                  <a16:creationId xmlns="" xmlns:a16="http://schemas.microsoft.com/office/drawing/2014/main" id="{51185B09-F111-4C6E-A28F-9B6C5BB522E6}"/>
                </a:ext>
              </a:extLst>
            </p:cNvPr>
            <p:cNvSpPr/>
            <p:nvPr/>
          </p:nvSpPr>
          <p:spPr>
            <a:xfrm>
              <a:off x="6597743" y="261684"/>
              <a:ext cx="745078" cy="836489"/>
            </a:xfrm>
            <a:custGeom>
              <a:avLst/>
              <a:gdLst>
                <a:gd name="connsiteX0" fmla="*/ 351125 w 745078"/>
                <a:gd name="connsiteY0" fmla="*/ 517401 h 836489"/>
                <a:gd name="connsiteX1" fmla="*/ 311628 w 745078"/>
                <a:gd name="connsiteY1" fmla="*/ 536768 h 836489"/>
                <a:gd name="connsiteX2" fmla="*/ 351442 w 745078"/>
                <a:gd name="connsiteY2" fmla="*/ 564835 h 836489"/>
                <a:gd name="connsiteX3" fmla="*/ 431643 w 745078"/>
                <a:gd name="connsiteY3" fmla="*/ 537784 h 836489"/>
                <a:gd name="connsiteX4" fmla="*/ 452852 w 745078"/>
                <a:gd name="connsiteY4" fmla="*/ 535879 h 836489"/>
                <a:gd name="connsiteX5" fmla="*/ 494952 w 745078"/>
                <a:gd name="connsiteY5" fmla="*/ 569026 h 836489"/>
                <a:gd name="connsiteX6" fmla="*/ 588742 w 745078"/>
                <a:gd name="connsiteY6" fmla="*/ 538165 h 836489"/>
                <a:gd name="connsiteX7" fmla="*/ 673769 w 745078"/>
                <a:gd name="connsiteY7" fmla="*/ 492699 h 836489"/>
                <a:gd name="connsiteX8" fmla="*/ 713774 w 745078"/>
                <a:gd name="connsiteY8" fmla="*/ 525910 h 836489"/>
                <a:gd name="connsiteX9" fmla="*/ 745079 w 745078"/>
                <a:gd name="connsiteY9" fmla="*/ 562486 h 836489"/>
                <a:gd name="connsiteX10" fmla="*/ 711361 w 745078"/>
                <a:gd name="connsiteY10" fmla="*/ 580139 h 836489"/>
                <a:gd name="connsiteX11" fmla="*/ 667673 w 745078"/>
                <a:gd name="connsiteY11" fmla="*/ 612397 h 836489"/>
                <a:gd name="connsiteX12" fmla="*/ 630398 w 745078"/>
                <a:gd name="connsiteY12" fmla="*/ 643258 h 836489"/>
                <a:gd name="connsiteX13" fmla="*/ 595092 w 745078"/>
                <a:gd name="connsiteY13" fmla="*/ 746637 h 836489"/>
                <a:gd name="connsiteX14" fmla="*/ 587345 w 745078"/>
                <a:gd name="connsiteY14" fmla="*/ 836490 h 836489"/>
                <a:gd name="connsiteX15" fmla="*/ 534132 w 745078"/>
                <a:gd name="connsiteY15" fmla="*/ 761432 h 836489"/>
                <a:gd name="connsiteX16" fmla="*/ 446438 w 745078"/>
                <a:gd name="connsiteY16" fmla="*/ 666118 h 836489"/>
                <a:gd name="connsiteX17" fmla="*/ 253589 w 745078"/>
                <a:gd name="connsiteY17" fmla="*/ 619763 h 836489"/>
                <a:gd name="connsiteX18" fmla="*/ 188755 w 745078"/>
                <a:gd name="connsiteY18" fmla="*/ 631384 h 836489"/>
                <a:gd name="connsiteX19" fmla="*/ 161514 w 745078"/>
                <a:gd name="connsiteY19" fmla="*/ 626177 h 836489"/>
                <a:gd name="connsiteX20" fmla="*/ 144242 w 745078"/>
                <a:gd name="connsiteY20" fmla="*/ 574106 h 836489"/>
                <a:gd name="connsiteX21" fmla="*/ 127796 w 745078"/>
                <a:gd name="connsiteY21" fmla="*/ 552453 h 836489"/>
                <a:gd name="connsiteX22" fmla="*/ 56549 w 745078"/>
                <a:gd name="connsiteY22" fmla="*/ 480507 h 836489"/>
                <a:gd name="connsiteX23" fmla="*/ 67343 w 745078"/>
                <a:gd name="connsiteY23" fmla="*/ 395988 h 836489"/>
                <a:gd name="connsiteX24" fmla="*/ 139734 w 745078"/>
                <a:gd name="connsiteY24" fmla="*/ 445645 h 836489"/>
                <a:gd name="connsiteX25" fmla="*/ 169198 w 745078"/>
                <a:gd name="connsiteY25" fmla="*/ 500890 h 836489"/>
                <a:gd name="connsiteX26" fmla="*/ 195931 w 745078"/>
                <a:gd name="connsiteY26" fmla="*/ 502541 h 836489"/>
                <a:gd name="connsiteX27" fmla="*/ 193074 w 745078"/>
                <a:gd name="connsiteY27" fmla="*/ 473395 h 836489"/>
                <a:gd name="connsiteX28" fmla="*/ 126525 w 745078"/>
                <a:gd name="connsiteY28" fmla="*/ 393130 h 836489"/>
                <a:gd name="connsiteX29" fmla="*/ 68423 w 745078"/>
                <a:gd name="connsiteY29" fmla="*/ 394972 h 836489"/>
                <a:gd name="connsiteX30" fmla="*/ 38578 w 745078"/>
                <a:gd name="connsiteY30" fmla="*/ 361888 h 836489"/>
                <a:gd name="connsiteX31" fmla="*/ 15718 w 745078"/>
                <a:gd name="connsiteY31" fmla="*/ 353633 h 836489"/>
                <a:gd name="connsiteX32" fmla="*/ 32990 w 745078"/>
                <a:gd name="connsiteY32" fmla="*/ 234634 h 836489"/>
                <a:gd name="connsiteX33" fmla="*/ 46135 w 745078"/>
                <a:gd name="connsiteY33" fmla="*/ 198248 h 836489"/>
                <a:gd name="connsiteX34" fmla="*/ 112619 w 745078"/>
                <a:gd name="connsiteY34" fmla="*/ 179960 h 836489"/>
                <a:gd name="connsiteX35" fmla="*/ 147735 w 745078"/>
                <a:gd name="connsiteY35" fmla="*/ 170943 h 836489"/>
                <a:gd name="connsiteX36" fmla="*/ 171039 w 745078"/>
                <a:gd name="connsiteY36" fmla="*/ 156719 h 836489"/>
                <a:gd name="connsiteX37" fmla="*/ 177516 w 745078"/>
                <a:gd name="connsiteY37" fmla="*/ 180849 h 836489"/>
                <a:gd name="connsiteX38" fmla="*/ 197455 w 745078"/>
                <a:gd name="connsiteY38" fmla="*/ 226696 h 836489"/>
                <a:gd name="connsiteX39" fmla="*/ 213203 w 745078"/>
                <a:gd name="connsiteY39" fmla="*/ 232538 h 836489"/>
                <a:gd name="connsiteX40" fmla="*/ 218982 w 745078"/>
                <a:gd name="connsiteY40" fmla="*/ 214377 h 836489"/>
                <a:gd name="connsiteX41" fmla="*/ 264321 w 745078"/>
                <a:gd name="connsiteY41" fmla="*/ 84519 h 836489"/>
                <a:gd name="connsiteX42" fmla="*/ 271305 w 745078"/>
                <a:gd name="connsiteY42" fmla="*/ 71120 h 836489"/>
                <a:gd name="connsiteX43" fmla="*/ 314803 w 745078"/>
                <a:gd name="connsiteY43" fmla="*/ 0 h 836489"/>
                <a:gd name="connsiteX44" fmla="*/ 301277 w 745078"/>
                <a:gd name="connsiteY44" fmla="*/ 60960 h 836489"/>
                <a:gd name="connsiteX45" fmla="*/ 331059 w 745078"/>
                <a:gd name="connsiteY45" fmla="*/ 134367 h 836489"/>
                <a:gd name="connsiteX46" fmla="*/ 366111 w 745078"/>
                <a:gd name="connsiteY46" fmla="*/ 190183 h 836489"/>
                <a:gd name="connsiteX47" fmla="*/ 330361 w 745078"/>
                <a:gd name="connsiteY47" fmla="*/ 183198 h 836489"/>
                <a:gd name="connsiteX48" fmla="*/ 287562 w 745078"/>
                <a:gd name="connsiteY48" fmla="*/ 158243 h 836489"/>
                <a:gd name="connsiteX49" fmla="*/ 267051 w 745078"/>
                <a:gd name="connsiteY49" fmla="*/ 163196 h 836489"/>
                <a:gd name="connsiteX50" fmla="*/ 277719 w 745078"/>
                <a:gd name="connsiteY50" fmla="*/ 181230 h 836489"/>
                <a:gd name="connsiteX51" fmla="*/ 311501 w 745078"/>
                <a:gd name="connsiteY51" fmla="*/ 199454 h 836489"/>
                <a:gd name="connsiteX52" fmla="*/ 330424 w 745078"/>
                <a:gd name="connsiteY52" fmla="*/ 211710 h 836489"/>
                <a:gd name="connsiteX53" fmla="*/ 421292 w 745078"/>
                <a:gd name="connsiteY53" fmla="*/ 335028 h 836489"/>
                <a:gd name="connsiteX54" fmla="*/ 421292 w 745078"/>
                <a:gd name="connsiteY54" fmla="*/ 354776 h 836489"/>
                <a:gd name="connsiteX55" fmla="*/ 438438 w 745078"/>
                <a:gd name="connsiteY55" fmla="*/ 396178 h 836489"/>
                <a:gd name="connsiteX56" fmla="*/ 466695 w 745078"/>
                <a:gd name="connsiteY56" fmla="*/ 428310 h 836489"/>
                <a:gd name="connsiteX57" fmla="*/ 435580 w 745078"/>
                <a:gd name="connsiteY57" fmla="*/ 448693 h 836489"/>
                <a:gd name="connsiteX58" fmla="*/ 420403 w 745078"/>
                <a:gd name="connsiteY58" fmla="*/ 475427 h 836489"/>
                <a:gd name="connsiteX59" fmla="*/ 391575 w 745078"/>
                <a:gd name="connsiteY59" fmla="*/ 496064 h 836489"/>
                <a:gd name="connsiteX60" fmla="*/ 350998 w 745078"/>
                <a:gd name="connsiteY60" fmla="*/ 517464 h 83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45078" h="836489">
                  <a:moveTo>
                    <a:pt x="351125" y="517401"/>
                  </a:moveTo>
                  <a:cubicBezTo>
                    <a:pt x="335822" y="519687"/>
                    <a:pt x="312136" y="512511"/>
                    <a:pt x="311628" y="536768"/>
                  </a:cubicBezTo>
                  <a:cubicBezTo>
                    <a:pt x="311120" y="559628"/>
                    <a:pt x="333091" y="562740"/>
                    <a:pt x="351442" y="564835"/>
                  </a:cubicBezTo>
                  <a:cubicBezTo>
                    <a:pt x="381923" y="568328"/>
                    <a:pt x="415006" y="583314"/>
                    <a:pt x="431643" y="537784"/>
                  </a:cubicBezTo>
                  <a:cubicBezTo>
                    <a:pt x="435834" y="526291"/>
                    <a:pt x="447327" y="526227"/>
                    <a:pt x="452852" y="535879"/>
                  </a:cubicBezTo>
                  <a:cubicBezTo>
                    <a:pt x="463012" y="553596"/>
                    <a:pt x="479776" y="559692"/>
                    <a:pt x="494952" y="569026"/>
                  </a:cubicBezTo>
                  <a:cubicBezTo>
                    <a:pt x="546261" y="600459"/>
                    <a:pt x="563151" y="594934"/>
                    <a:pt x="588742" y="538165"/>
                  </a:cubicBezTo>
                  <a:cubicBezTo>
                    <a:pt x="608046" y="495366"/>
                    <a:pt x="631922" y="483047"/>
                    <a:pt x="673769" y="492699"/>
                  </a:cubicBezTo>
                  <a:cubicBezTo>
                    <a:pt x="692501" y="497017"/>
                    <a:pt x="707360" y="506478"/>
                    <a:pt x="713774" y="525910"/>
                  </a:cubicBezTo>
                  <a:cubicBezTo>
                    <a:pt x="719488" y="543309"/>
                    <a:pt x="728505" y="556644"/>
                    <a:pt x="745079" y="562486"/>
                  </a:cubicBezTo>
                  <a:cubicBezTo>
                    <a:pt x="737205" y="581726"/>
                    <a:pt x="723235" y="579123"/>
                    <a:pt x="711361" y="580139"/>
                  </a:cubicBezTo>
                  <a:cubicBezTo>
                    <a:pt x="690723" y="581917"/>
                    <a:pt x="674975" y="589791"/>
                    <a:pt x="667673" y="612397"/>
                  </a:cubicBezTo>
                  <a:cubicBezTo>
                    <a:pt x="661640" y="631193"/>
                    <a:pt x="646781" y="637543"/>
                    <a:pt x="630398" y="643258"/>
                  </a:cubicBezTo>
                  <a:cubicBezTo>
                    <a:pt x="567597" y="665039"/>
                    <a:pt x="561120" y="684152"/>
                    <a:pt x="595092" y="746637"/>
                  </a:cubicBezTo>
                  <a:cubicBezTo>
                    <a:pt x="612682" y="778958"/>
                    <a:pt x="620365" y="809565"/>
                    <a:pt x="587345" y="836490"/>
                  </a:cubicBezTo>
                  <a:cubicBezTo>
                    <a:pt x="555214" y="823409"/>
                    <a:pt x="545562" y="789880"/>
                    <a:pt x="534132" y="761432"/>
                  </a:cubicBezTo>
                  <a:cubicBezTo>
                    <a:pt x="515971" y="716157"/>
                    <a:pt x="487777" y="687264"/>
                    <a:pt x="446438" y="666118"/>
                  </a:cubicBezTo>
                  <a:cubicBezTo>
                    <a:pt x="384844" y="634559"/>
                    <a:pt x="319185" y="628336"/>
                    <a:pt x="253589" y="619763"/>
                  </a:cubicBezTo>
                  <a:cubicBezTo>
                    <a:pt x="231237" y="616842"/>
                    <a:pt x="211997" y="637670"/>
                    <a:pt x="188755" y="631384"/>
                  </a:cubicBezTo>
                  <a:cubicBezTo>
                    <a:pt x="179675" y="629606"/>
                    <a:pt x="170595" y="627764"/>
                    <a:pt x="161514" y="626177"/>
                  </a:cubicBezTo>
                  <a:cubicBezTo>
                    <a:pt x="134209" y="617033"/>
                    <a:pt x="126525" y="600522"/>
                    <a:pt x="144242" y="574106"/>
                  </a:cubicBezTo>
                  <a:cubicBezTo>
                    <a:pt x="139543" y="565788"/>
                    <a:pt x="137638" y="553850"/>
                    <a:pt x="127796" y="552453"/>
                  </a:cubicBezTo>
                  <a:cubicBezTo>
                    <a:pt x="87790" y="546928"/>
                    <a:pt x="80869" y="503811"/>
                    <a:pt x="56549" y="480507"/>
                  </a:cubicBezTo>
                  <a:cubicBezTo>
                    <a:pt x="40483" y="465076"/>
                    <a:pt x="49055" y="419991"/>
                    <a:pt x="67343" y="395988"/>
                  </a:cubicBezTo>
                  <a:cubicBezTo>
                    <a:pt x="98586" y="382272"/>
                    <a:pt x="128494" y="401576"/>
                    <a:pt x="139734" y="445645"/>
                  </a:cubicBezTo>
                  <a:cubicBezTo>
                    <a:pt x="145258" y="467362"/>
                    <a:pt x="152878" y="486476"/>
                    <a:pt x="169198" y="500890"/>
                  </a:cubicBezTo>
                  <a:cubicBezTo>
                    <a:pt x="177579" y="508256"/>
                    <a:pt x="187359" y="513019"/>
                    <a:pt x="195931" y="502541"/>
                  </a:cubicBezTo>
                  <a:cubicBezTo>
                    <a:pt x="203932" y="492762"/>
                    <a:pt x="201455" y="480316"/>
                    <a:pt x="193074" y="473395"/>
                  </a:cubicBezTo>
                  <a:cubicBezTo>
                    <a:pt x="166023" y="451043"/>
                    <a:pt x="143988" y="426151"/>
                    <a:pt x="126525" y="393130"/>
                  </a:cubicBezTo>
                  <a:cubicBezTo>
                    <a:pt x="115476" y="372175"/>
                    <a:pt x="87917" y="381954"/>
                    <a:pt x="68423" y="394972"/>
                  </a:cubicBezTo>
                  <a:cubicBezTo>
                    <a:pt x="39594" y="403544"/>
                    <a:pt x="44801" y="376811"/>
                    <a:pt x="38578" y="361888"/>
                  </a:cubicBezTo>
                  <a:cubicBezTo>
                    <a:pt x="30958" y="359158"/>
                    <a:pt x="23338" y="356364"/>
                    <a:pt x="15718" y="353633"/>
                  </a:cubicBezTo>
                  <a:cubicBezTo>
                    <a:pt x="3272" y="311025"/>
                    <a:pt x="-19398" y="267463"/>
                    <a:pt x="32990" y="234634"/>
                  </a:cubicBezTo>
                  <a:cubicBezTo>
                    <a:pt x="42705" y="228538"/>
                    <a:pt x="45373" y="211964"/>
                    <a:pt x="46135" y="198248"/>
                  </a:cubicBezTo>
                  <a:cubicBezTo>
                    <a:pt x="61121" y="162180"/>
                    <a:pt x="82964" y="152909"/>
                    <a:pt x="112619" y="179960"/>
                  </a:cubicBezTo>
                  <a:cubicBezTo>
                    <a:pt x="129002" y="194882"/>
                    <a:pt x="140496" y="197168"/>
                    <a:pt x="147735" y="170943"/>
                  </a:cubicBezTo>
                  <a:cubicBezTo>
                    <a:pt x="150783" y="159830"/>
                    <a:pt x="159038" y="151766"/>
                    <a:pt x="171039" y="156719"/>
                  </a:cubicBezTo>
                  <a:cubicBezTo>
                    <a:pt x="181771" y="161100"/>
                    <a:pt x="181643" y="171959"/>
                    <a:pt x="177516" y="180849"/>
                  </a:cubicBezTo>
                  <a:cubicBezTo>
                    <a:pt x="165768" y="205868"/>
                    <a:pt x="184946" y="214504"/>
                    <a:pt x="197455" y="226696"/>
                  </a:cubicBezTo>
                  <a:cubicBezTo>
                    <a:pt x="201900" y="231014"/>
                    <a:pt x="206916" y="238888"/>
                    <a:pt x="213203" y="232538"/>
                  </a:cubicBezTo>
                  <a:cubicBezTo>
                    <a:pt x="217140" y="228538"/>
                    <a:pt x="220442" y="219521"/>
                    <a:pt x="218982" y="214377"/>
                  </a:cubicBezTo>
                  <a:cubicBezTo>
                    <a:pt x="203361" y="158433"/>
                    <a:pt x="213013" y="113412"/>
                    <a:pt x="264321" y="84519"/>
                  </a:cubicBezTo>
                  <a:cubicBezTo>
                    <a:pt x="268003" y="82423"/>
                    <a:pt x="272512" y="74041"/>
                    <a:pt x="271305" y="71120"/>
                  </a:cubicBezTo>
                  <a:cubicBezTo>
                    <a:pt x="253716" y="27496"/>
                    <a:pt x="293721" y="24067"/>
                    <a:pt x="314803" y="0"/>
                  </a:cubicBezTo>
                  <a:cubicBezTo>
                    <a:pt x="314739" y="24956"/>
                    <a:pt x="309025" y="42990"/>
                    <a:pt x="301277" y="60960"/>
                  </a:cubicBezTo>
                  <a:cubicBezTo>
                    <a:pt x="285212" y="98489"/>
                    <a:pt x="294864" y="131001"/>
                    <a:pt x="331059" y="134367"/>
                  </a:cubicBezTo>
                  <a:cubicBezTo>
                    <a:pt x="371763" y="138113"/>
                    <a:pt x="365603" y="163767"/>
                    <a:pt x="366111" y="190183"/>
                  </a:cubicBezTo>
                  <a:cubicBezTo>
                    <a:pt x="351315" y="205106"/>
                    <a:pt x="340901" y="192406"/>
                    <a:pt x="330361" y="183198"/>
                  </a:cubicBezTo>
                  <a:cubicBezTo>
                    <a:pt x="317470" y="171959"/>
                    <a:pt x="303945" y="162243"/>
                    <a:pt x="287562" y="158243"/>
                  </a:cubicBezTo>
                  <a:cubicBezTo>
                    <a:pt x="280196" y="156401"/>
                    <a:pt x="271051" y="154750"/>
                    <a:pt x="267051" y="163196"/>
                  </a:cubicBezTo>
                  <a:cubicBezTo>
                    <a:pt x="262288" y="173165"/>
                    <a:pt x="271433" y="177420"/>
                    <a:pt x="277719" y="181230"/>
                  </a:cubicBezTo>
                  <a:cubicBezTo>
                    <a:pt x="288704" y="187897"/>
                    <a:pt x="300325" y="193295"/>
                    <a:pt x="311501" y="199454"/>
                  </a:cubicBezTo>
                  <a:cubicBezTo>
                    <a:pt x="318169" y="203137"/>
                    <a:pt x="329281" y="205169"/>
                    <a:pt x="330424" y="211710"/>
                  </a:cubicBezTo>
                  <a:cubicBezTo>
                    <a:pt x="340266" y="270575"/>
                    <a:pt x="403830" y="283275"/>
                    <a:pt x="421292" y="335028"/>
                  </a:cubicBezTo>
                  <a:cubicBezTo>
                    <a:pt x="423642" y="341632"/>
                    <a:pt x="424595" y="349061"/>
                    <a:pt x="421292" y="354776"/>
                  </a:cubicBezTo>
                  <a:cubicBezTo>
                    <a:pt x="407513" y="378335"/>
                    <a:pt x="418943" y="388304"/>
                    <a:pt x="438438" y="396178"/>
                  </a:cubicBezTo>
                  <a:cubicBezTo>
                    <a:pt x="452280" y="401766"/>
                    <a:pt x="469235" y="406783"/>
                    <a:pt x="466695" y="428310"/>
                  </a:cubicBezTo>
                  <a:cubicBezTo>
                    <a:pt x="464409" y="447487"/>
                    <a:pt x="451201" y="448884"/>
                    <a:pt x="435580" y="448693"/>
                  </a:cubicBezTo>
                  <a:cubicBezTo>
                    <a:pt x="420340" y="448503"/>
                    <a:pt x="418879" y="462028"/>
                    <a:pt x="420403" y="475427"/>
                  </a:cubicBezTo>
                  <a:cubicBezTo>
                    <a:pt x="417863" y="493651"/>
                    <a:pt x="406434" y="497969"/>
                    <a:pt x="391575" y="496064"/>
                  </a:cubicBezTo>
                  <a:cubicBezTo>
                    <a:pt x="373604" y="493778"/>
                    <a:pt x="361857" y="504510"/>
                    <a:pt x="350998" y="517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2" name="Полилиния: фигура 231">
              <a:extLst>
                <a:ext uri="{FF2B5EF4-FFF2-40B4-BE49-F238E27FC236}">
                  <a16:creationId xmlns="" xmlns:a16="http://schemas.microsoft.com/office/drawing/2014/main" id="{1E2E232C-FBE1-4660-9FF8-9A69057351A3}"/>
                </a:ext>
              </a:extLst>
            </p:cNvPr>
            <p:cNvSpPr/>
            <p:nvPr/>
          </p:nvSpPr>
          <p:spPr>
            <a:xfrm>
              <a:off x="6824744" y="391973"/>
              <a:ext cx="337356" cy="387175"/>
            </a:xfrm>
            <a:custGeom>
              <a:avLst/>
              <a:gdLst>
                <a:gd name="connsiteX0" fmla="*/ 185020 w 337356"/>
                <a:gd name="connsiteY0" fmla="*/ 207088 h 387175"/>
                <a:gd name="connsiteX1" fmla="*/ 88246 w 337356"/>
                <a:gd name="connsiteY1" fmla="*/ 133428 h 387175"/>
                <a:gd name="connsiteX2" fmla="*/ 82975 w 337356"/>
                <a:gd name="connsiteY2" fmla="*/ 124284 h 387175"/>
                <a:gd name="connsiteX3" fmla="*/ 36557 w 337356"/>
                <a:gd name="connsiteY3" fmla="*/ 69928 h 387175"/>
                <a:gd name="connsiteX4" fmla="*/ 2013 w 337356"/>
                <a:gd name="connsiteY4" fmla="*/ 28272 h 387175"/>
                <a:gd name="connsiteX5" fmla="*/ 58147 w 337356"/>
                <a:gd name="connsiteY5" fmla="*/ 2935 h 387175"/>
                <a:gd name="connsiteX6" fmla="*/ 139236 w 337356"/>
                <a:gd name="connsiteY6" fmla="*/ 59831 h 387175"/>
                <a:gd name="connsiteX7" fmla="*/ 192449 w 337356"/>
                <a:gd name="connsiteY7" fmla="*/ 151399 h 387175"/>
                <a:gd name="connsiteX8" fmla="*/ 225406 w 337356"/>
                <a:gd name="connsiteY8" fmla="*/ 170512 h 387175"/>
                <a:gd name="connsiteX9" fmla="*/ 254870 w 337356"/>
                <a:gd name="connsiteY9" fmla="*/ 183593 h 387175"/>
                <a:gd name="connsiteX10" fmla="*/ 337357 w 337356"/>
                <a:gd name="connsiteY10" fmla="*/ 305323 h 387175"/>
                <a:gd name="connsiteX11" fmla="*/ 224961 w 337356"/>
                <a:gd name="connsiteY11" fmla="*/ 354155 h 387175"/>
                <a:gd name="connsiteX12" fmla="*/ 124061 w 337356"/>
                <a:gd name="connsiteY12" fmla="*/ 387175 h 387175"/>
                <a:gd name="connsiteX13" fmla="*/ 104820 w 337356"/>
                <a:gd name="connsiteY13" fmla="*/ 370729 h 387175"/>
                <a:gd name="connsiteX14" fmla="*/ 126219 w 337356"/>
                <a:gd name="connsiteY14" fmla="*/ 358410 h 387175"/>
                <a:gd name="connsiteX15" fmla="*/ 184957 w 337356"/>
                <a:gd name="connsiteY15" fmla="*/ 346281 h 387175"/>
                <a:gd name="connsiteX16" fmla="*/ 208324 w 337356"/>
                <a:gd name="connsiteY16" fmla="*/ 318722 h 387175"/>
                <a:gd name="connsiteX17" fmla="*/ 242170 w 337356"/>
                <a:gd name="connsiteY17" fmla="*/ 301831 h 387175"/>
                <a:gd name="connsiteX18" fmla="*/ 221596 w 337356"/>
                <a:gd name="connsiteY18" fmla="*/ 271160 h 387175"/>
                <a:gd name="connsiteX19" fmla="*/ 198863 w 337356"/>
                <a:gd name="connsiteY19" fmla="*/ 236045 h 387175"/>
                <a:gd name="connsiteX20" fmla="*/ 184893 w 337356"/>
                <a:gd name="connsiteY20" fmla="*/ 207152 h 38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356" h="387175">
                  <a:moveTo>
                    <a:pt x="185020" y="207088"/>
                  </a:moveTo>
                  <a:cubicBezTo>
                    <a:pt x="153207" y="181879"/>
                    <a:pt x="125267" y="150827"/>
                    <a:pt x="88246" y="133428"/>
                  </a:cubicBezTo>
                  <a:cubicBezTo>
                    <a:pt x="85579" y="132222"/>
                    <a:pt x="82213" y="126253"/>
                    <a:pt x="82975" y="124284"/>
                  </a:cubicBezTo>
                  <a:cubicBezTo>
                    <a:pt x="104185" y="70626"/>
                    <a:pt x="54718" y="84342"/>
                    <a:pt x="36557" y="69928"/>
                  </a:cubicBezTo>
                  <a:cubicBezTo>
                    <a:pt x="21571" y="57990"/>
                    <a:pt x="-7956" y="58498"/>
                    <a:pt x="2013" y="28272"/>
                  </a:cubicBezTo>
                  <a:cubicBezTo>
                    <a:pt x="10522" y="2490"/>
                    <a:pt x="31731" y="-4812"/>
                    <a:pt x="58147" y="2935"/>
                  </a:cubicBezTo>
                  <a:cubicBezTo>
                    <a:pt x="91358" y="12714"/>
                    <a:pt x="115424" y="35638"/>
                    <a:pt x="139236" y="59831"/>
                  </a:cubicBezTo>
                  <a:cubicBezTo>
                    <a:pt x="164256" y="85422"/>
                    <a:pt x="185528" y="113425"/>
                    <a:pt x="192449" y="151399"/>
                  </a:cubicBezTo>
                  <a:cubicBezTo>
                    <a:pt x="196069" y="171274"/>
                    <a:pt x="203054" y="187213"/>
                    <a:pt x="225406" y="170512"/>
                  </a:cubicBezTo>
                  <a:cubicBezTo>
                    <a:pt x="241916" y="158193"/>
                    <a:pt x="246679" y="173497"/>
                    <a:pt x="254870" y="183593"/>
                  </a:cubicBezTo>
                  <a:cubicBezTo>
                    <a:pt x="285731" y="221630"/>
                    <a:pt x="303384" y="269827"/>
                    <a:pt x="337357" y="305323"/>
                  </a:cubicBezTo>
                  <a:cubicBezTo>
                    <a:pt x="298875" y="319357"/>
                    <a:pt x="256204" y="327294"/>
                    <a:pt x="224961" y="354155"/>
                  </a:cubicBezTo>
                  <a:cubicBezTo>
                    <a:pt x="193402" y="381333"/>
                    <a:pt x="159112" y="381524"/>
                    <a:pt x="124061" y="387175"/>
                  </a:cubicBezTo>
                  <a:cubicBezTo>
                    <a:pt x="118028" y="380762"/>
                    <a:pt x="104121" y="381397"/>
                    <a:pt x="104820" y="370729"/>
                  </a:cubicBezTo>
                  <a:cubicBezTo>
                    <a:pt x="105518" y="359426"/>
                    <a:pt x="118345" y="361077"/>
                    <a:pt x="126219" y="358410"/>
                  </a:cubicBezTo>
                  <a:cubicBezTo>
                    <a:pt x="145333" y="351933"/>
                    <a:pt x="166732" y="358029"/>
                    <a:pt x="184957" y="346281"/>
                  </a:cubicBezTo>
                  <a:cubicBezTo>
                    <a:pt x="177400" y="322214"/>
                    <a:pt x="194355" y="318531"/>
                    <a:pt x="208324" y="318722"/>
                  </a:cubicBezTo>
                  <a:cubicBezTo>
                    <a:pt x="223437" y="318976"/>
                    <a:pt x="236519" y="317642"/>
                    <a:pt x="242170" y="301831"/>
                  </a:cubicBezTo>
                  <a:cubicBezTo>
                    <a:pt x="248901" y="282908"/>
                    <a:pt x="232200" y="277002"/>
                    <a:pt x="221596" y="271160"/>
                  </a:cubicBezTo>
                  <a:cubicBezTo>
                    <a:pt x="207309" y="263350"/>
                    <a:pt x="199371" y="252745"/>
                    <a:pt x="198863" y="236045"/>
                  </a:cubicBezTo>
                  <a:cubicBezTo>
                    <a:pt x="198546" y="223662"/>
                    <a:pt x="199499" y="211279"/>
                    <a:pt x="184893" y="2071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3" name="Полилиния: фигура 232">
              <a:extLst>
                <a:ext uri="{FF2B5EF4-FFF2-40B4-BE49-F238E27FC236}">
                  <a16:creationId xmlns="" xmlns:a16="http://schemas.microsoft.com/office/drawing/2014/main" id="{9FD216A0-F184-4157-B0E6-49671153DA7E}"/>
                </a:ext>
              </a:extLst>
            </p:cNvPr>
            <p:cNvSpPr/>
            <p:nvPr/>
          </p:nvSpPr>
          <p:spPr>
            <a:xfrm>
              <a:off x="11124857" y="6358151"/>
              <a:ext cx="357831" cy="697876"/>
            </a:xfrm>
            <a:custGeom>
              <a:avLst/>
              <a:gdLst>
                <a:gd name="connsiteX0" fmla="*/ 289268 w 357831"/>
                <a:gd name="connsiteY0" fmla="*/ 272424 h 697876"/>
                <a:gd name="connsiteX1" fmla="*/ 296761 w 357831"/>
                <a:gd name="connsiteY1" fmla="*/ 335987 h 697876"/>
                <a:gd name="connsiteX2" fmla="*/ 320447 w 357831"/>
                <a:gd name="connsiteY2" fmla="*/ 454035 h 697876"/>
                <a:gd name="connsiteX3" fmla="*/ 350355 w 357831"/>
                <a:gd name="connsiteY3" fmla="*/ 697876 h 697876"/>
                <a:gd name="connsiteX4" fmla="*/ 345656 w 357831"/>
                <a:gd name="connsiteY4" fmla="*/ 691716 h 697876"/>
                <a:gd name="connsiteX5" fmla="*/ 285013 w 357831"/>
                <a:gd name="connsiteY5" fmla="*/ 617421 h 697876"/>
                <a:gd name="connsiteX6" fmla="*/ 142202 w 357831"/>
                <a:gd name="connsiteY6" fmla="*/ 477213 h 697876"/>
                <a:gd name="connsiteX7" fmla="*/ 102387 w 357831"/>
                <a:gd name="connsiteY7" fmla="*/ 443621 h 697876"/>
                <a:gd name="connsiteX8" fmla="*/ 56349 w 357831"/>
                <a:gd name="connsiteY8" fmla="*/ 429142 h 697876"/>
                <a:gd name="connsiteX9" fmla="*/ 26949 w 357831"/>
                <a:gd name="connsiteY9" fmla="*/ 407172 h 697876"/>
                <a:gd name="connsiteX10" fmla="*/ 24854 w 357831"/>
                <a:gd name="connsiteY10" fmla="*/ 387994 h 697876"/>
                <a:gd name="connsiteX11" fmla="*/ 15202 w 357831"/>
                <a:gd name="connsiteY11" fmla="*/ 315667 h 697876"/>
                <a:gd name="connsiteX12" fmla="*/ 8217 w 357831"/>
                <a:gd name="connsiteY12" fmla="*/ 241753 h 697876"/>
                <a:gd name="connsiteX13" fmla="*/ 3327 w 357831"/>
                <a:gd name="connsiteY13" fmla="*/ 198763 h 697876"/>
                <a:gd name="connsiteX14" fmla="*/ 8598 w 357831"/>
                <a:gd name="connsiteY14" fmla="*/ 29853 h 697876"/>
                <a:gd name="connsiteX15" fmla="*/ 9360 w 357831"/>
                <a:gd name="connsiteY15" fmla="*/ 3437 h 697876"/>
                <a:gd name="connsiteX16" fmla="*/ 35331 w 357831"/>
                <a:gd name="connsiteY16" fmla="*/ 12200 h 697876"/>
                <a:gd name="connsiteX17" fmla="*/ 240881 w 357831"/>
                <a:gd name="connsiteY17" fmla="*/ 261629 h 697876"/>
                <a:gd name="connsiteX18" fmla="*/ 264693 w 357831"/>
                <a:gd name="connsiteY18" fmla="*/ 326018 h 697876"/>
                <a:gd name="connsiteX19" fmla="*/ 289268 w 357831"/>
                <a:gd name="connsiteY19" fmla="*/ 272297 h 697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831" h="697876">
                  <a:moveTo>
                    <a:pt x="289268" y="272424"/>
                  </a:moveTo>
                  <a:cubicBezTo>
                    <a:pt x="299999" y="292490"/>
                    <a:pt x="297205" y="314588"/>
                    <a:pt x="296761" y="335987"/>
                  </a:cubicBezTo>
                  <a:cubicBezTo>
                    <a:pt x="295936" y="377517"/>
                    <a:pt x="302857" y="418411"/>
                    <a:pt x="320447" y="454035"/>
                  </a:cubicBezTo>
                  <a:cubicBezTo>
                    <a:pt x="359118" y="532140"/>
                    <a:pt x="365277" y="613103"/>
                    <a:pt x="350355" y="697876"/>
                  </a:cubicBezTo>
                  <a:cubicBezTo>
                    <a:pt x="348767" y="695717"/>
                    <a:pt x="347180" y="691716"/>
                    <a:pt x="345656" y="691716"/>
                  </a:cubicBezTo>
                  <a:cubicBezTo>
                    <a:pt x="297649" y="691970"/>
                    <a:pt x="298983" y="653172"/>
                    <a:pt x="285013" y="617421"/>
                  </a:cubicBezTo>
                  <a:cubicBezTo>
                    <a:pt x="258915" y="550238"/>
                    <a:pt x="223037" y="484007"/>
                    <a:pt x="142202" y="477213"/>
                  </a:cubicBezTo>
                  <a:cubicBezTo>
                    <a:pt x="120802" y="475434"/>
                    <a:pt x="111976" y="459369"/>
                    <a:pt x="102387" y="443621"/>
                  </a:cubicBezTo>
                  <a:cubicBezTo>
                    <a:pt x="90576" y="424380"/>
                    <a:pt x="79147" y="413267"/>
                    <a:pt x="56349" y="429142"/>
                  </a:cubicBezTo>
                  <a:cubicBezTo>
                    <a:pt x="34824" y="444192"/>
                    <a:pt x="22822" y="436763"/>
                    <a:pt x="26949" y="407172"/>
                  </a:cubicBezTo>
                  <a:cubicBezTo>
                    <a:pt x="27838" y="400758"/>
                    <a:pt x="27521" y="389074"/>
                    <a:pt x="24854" y="387994"/>
                  </a:cubicBezTo>
                  <a:cubicBezTo>
                    <a:pt x="-19278" y="369516"/>
                    <a:pt x="7962" y="341893"/>
                    <a:pt x="15202" y="315667"/>
                  </a:cubicBezTo>
                  <a:cubicBezTo>
                    <a:pt x="22124" y="290649"/>
                    <a:pt x="25679" y="265249"/>
                    <a:pt x="8217" y="241753"/>
                  </a:cubicBezTo>
                  <a:cubicBezTo>
                    <a:pt x="-927" y="229434"/>
                    <a:pt x="-2261" y="213178"/>
                    <a:pt x="3327" y="198763"/>
                  </a:cubicBezTo>
                  <a:cubicBezTo>
                    <a:pt x="24790" y="143010"/>
                    <a:pt x="23012" y="86749"/>
                    <a:pt x="8598" y="29853"/>
                  </a:cubicBezTo>
                  <a:cubicBezTo>
                    <a:pt x="6311" y="20836"/>
                    <a:pt x="406" y="10676"/>
                    <a:pt x="9360" y="3437"/>
                  </a:cubicBezTo>
                  <a:cubicBezTo>
                    <a:pt x="20345" y="-5390"/>
                    <a:pt x="28474" y="4707"/>
                    <a:pt x="35331" y="12200"/>
                  </a:cubicBezTo>
                  <a:cubicBezTo>
                    <a:pt x="107911" y="91384"/>
                    <a:pt x="188748" y="162505"/>
                    <a:pt x="240881" y="261629"/>
                  </a:cubicBezTo>
                  <a:cubicBezTo>
                    <a:pt x="250724" y="280362"/>
                    <a:pt x="245961" y="304301"/>
                    <a:pt x="264693" y="326018"/>
                  </a:cubicBezTo>
                  <a:cubicBezTo>
                    <a:pt x="269202" y="301825"/>
                    <a:pt x="278854" y="286838"/>
                    <a:pt x="289268" y="272297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4" name="Полилиния: фигура 233">
              <a:extLst>
                <a:ext uri="{FF2B5EF4-FFF2-40B4-BE49-F238E27FC236}">
                  <a16:creationId xmlns="" xmlns:a16="http://schemas.microsoft.com/office/drawing/2014/main" id="{63A20499-7AC9-497C-8938-0D0D9351D352}"/>
                </a:ext>
              </a:extLst>
            </p:cNvPr>
            <p:cNvSpPr/>
            <p:nvPr/>
          </p:nvSpPr>
          <p:spPr>
            <a:xfrm>
              <a:off x="10733591" y="5997708"/>
              <a:ext cx="91826" cy="61984"/>
            </a:xfrm>
            <a:custGeom>
              <a:avLst/>
              <a:gdLst>
                <a:gd name="connsiteX0" fmla="*/ 91826 w 91826"/>
                <a:gd name="connsiteY0" fmla="*/ 40980 h 61984"/>
                <a:gd name="connsiteX1" fmla="*/ 81475 w 91826"/>
                <a:gd name="connsiteY1" fmla="*/ 60983 h 61984"/>
                <a:gd name="connsiteX2" fmla="*/ 1782 w 91826"/>
                <a:gd name="connsiteY2" fmla="*/ 22374 h 61984"/>
                <a:gd name="connsiteX3" fmla="*/ 4703 w 91826"/>
                <a:gd name="connsiteY3" fmla="*/ 3959 h 61984"/>
                <a:gd name="connsiteX4" fmla="*/ 62489 w 91826"/>
                <a:gd name="connsiteY4" fmla="*/ 13929 h 61984"/>
                <a:gd name="connsiteX5" fmla="*/ 91826 w 91826"/>
                <a:gd name="connsiteY5" fmla="*/ 40980 h 6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26" h="61984">
                  <a:moveTo>
                    <a:pt x="91826" y="40980"/>
                  </a:moveTo>
                  <a:cubicBezTo>
                    <a:pt x="91889" y="49743"/>
                    <a:pt x="89476" y="57299"/>
                    <a:pt x="81475" y="60983"/>
                  </a:cubicBezTo>
                  <a:cubicBezTo>
                    <a:pt x="66997" y="67777"/>
                    <a:pt x="6863" y="38377"/>
                    <a:pt x="1782" y="22374"/>
                  </a:cubicBezTo>
                  <a:cubicBezTo>
                    <a:pt x="-377" y="15517"/>
                    <a:pt x="-1710" y="7261"/>
                    <a:pt x="4703" y="3959"/>
                  </a:cubicBezTo>
                  <a:cubicBezTo>
                    <a:pt x="25595" y="-6836"/>
                    <a:pt x="43756" y="7134"/>
                    <a:pt x="62489" y="13929"/>
                  </a:cubicBezTo>
                  <a:cubicBezTo>
                    <a:pt x="75315" y="18564"/>
                    <a:pt x="90555" y="21295"/>
                    <a:pt x="91826" y="4098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5" name="Полилиния: фигура 234">
              <a:extLst>
                <a:ext uri="{FF2B5EF4-FFF2-40B4-BE49-F238E27FC236}">
                  <a16:creationId xmlns="" xmlns:a16="http://schemas.microsoft.com/office/drawing/2014/main" id="{878E0052-B212-4B78-B832-846DC9BA882B}"/>
                </a:ext>
              </a:extLst>
            </p:cNvPr>
            <p:cNvSpPr/>
            <p:nvPr/>
          </p:nvSpPr>
          <p:spPr>
            <a:xfrm>
              <a:off x="9799176" y="1520329"/>
              <a:ext cx="1402071" cy="1968761"/>
            </a:xfrm>
            <a:custGeom>
              <a:avLst/>
              <a:gdLst>
                <a:gd name="connsiteX0" fmla="*/ 1324880 w 1402071"/>
                <a:gd name="connsiteY0" fmla="*/ 1067689 h 1968761"/>
                <a:gd name="connsiteX1" fmla="*/ 1332501 w 1402071"/>
                <a:gd name="connsiteY1" fmla="*/ 1100519 h 1968761"/>
                <a:gd name="connsiteX2" fmla="*/ 1357774 w 1402071"/>
                <a:gd name="connsiteY2" fmla="*/ 1168019 h 1968761"/>
                <a:gd name="connsiteX3" fmla="*/ 1362790 w 1402071"/>
                <a:gd name="connsiteY3" fmla="*/ 1190308 h 1968761"/>
                <a:gd name="connsiteX4" fmla="*/ 1357012 w 1402071"/>
                <a:gd name="connsiteY4" fmla="*/ 1222884 h 1968761"/>
                <a:gd name="connsiteX5" fmla="*/ 1380189 w 1402071"/>
                <a:gd name="connsiteY5" fmla="*/ 1421576 h 1968761"/>
                <a:gd name="connsiteX6" fmla="*/ 1384761 w 1402071"/>
                <a:gd name="connsiteY6" fmla="*/ 1517906 h 1968761"/>
                <a:gd name="connsiteX7" fmla="*/ 1398414 w 1402071"/>
                <a:gd name="connsiteY7" fmla="*/ 1615696 h 1968761"/>
                <a:gd name="connsiteX8" fmla="*/ 1373331 w 1402071"/>
                <a:gd name="connsiteY8" fmla="*/ 1656146 h 1968761"/>
                <a:gd name="connsiteX9" fmla="*/ 1291670 w 1402071"/>
                <a:gd name="connsiteY9" fmla="*/ 1586232 h 1968761"/>
                <a:gd name="connsiteX10" fmla="*/ 1289193 w 1402071"/>
                <a:gd name="connsiteY10" fmla="*/ 1541465 h 1968761"/>
                <a:gd name="connsiteX11" fmla="*/ 1252427 w 1402071"/>
                <a:gd name="connsiteY11" fmla="*/ 1487680 h 1968761"/>
                <a:gd name="connsiteX12" fmla="*/ 1230710 w 1402071"/>
                <a:gd name="connsiteY12" fmla="*/ 1486156 h 1968761"/>
                <a:gd name="connsiteX13" fmla="*/ 1230139 w 1402071"/>
                <a:gd name="connsiteY13" fmla="*/ 1507937 h 1968761"/>
                <a:gd name="connsiteX14" fmla="*/ 1232298 w 1402071"/>
                <a:gd name="connsiteY14" fmla="*/ 1531749 h 1968761"/>
                <a:gd name="connsiteX15" fmla="*/ 1240997 w 1402071"/>
                <a:gd name="connsiteY15" fmla="*/ 1637668 h 1968761"/>
                <a:gd name="connsiteX16" fmla="*/ 1303354 w 1402071"/>
                <a:gd name="connsiteY16" fmla="*/ 1909703 h 1968761"/>
                <a:gd name="connsiteX17" fmla="*/ 1278208 w 1402071"/>
                <a:gd name="connsiteY17" fmla="*/ 1966218 h 1968761"/>
                <a:gd name="connsiteX18" fmla="*/ 1225820 w 1402071"/>
                <a:gd name="connsiteY18" fmla="*/ 1934785 h 1968761"/>
                <a:gd name="connsiteX19" fmla="*/ 1177116 w 1402071"/>
                <a:gd name="connsiteY19" fmla="*/ 1853378 h 1968761"/>
                <a:gd name="connsiteX20" fmla="*/ 1135460 w 1402071"/>
                <a:gd name="connsiteY20" fmla="*/ 1803658 h 1968761"/>
                <a:gd name="connsiteX21" fmla="*/ 1088915 w 1402071"/>
                <a:gd name="connsiteY21" fmla="*/ 1725679 h 1968761"/>
                <a:gd name="connsiteX22" fmla="*/ 1060276 w 1402071"/>
                <a:gd name="connsiteY22" fmla="*/ 1655194 h 1968761"/>
                <a:gd name="connsiteX23" fmla="*/ 1051767 w 1402071"/>
                <a:gd name="connsiteY23" fmla="*/ 1632905 h 1968761"/>
                <a:gd name="connsiteX24" fmla="*/ 1024208 w 1402071"/>
                <a:gd name="connsiteY24" fmla="*/ 1517144 h 1968761"/>
                <a:gd name="connsiteX25" fmla="*/ 1014556 w 1402071"/>
                <a:gd name="connsiteY25" fmla="*/ 1495173 h 1968761"/>
                <a:gd name="connsiteX26" fmla="*/ 844567 w 1402071"/>
                <a:gd name="connsiteY26" fmla="*/ 1267588 h 1968761"/>
                <a:gd name="connsiteX27" fmla="*/ 789893 w 1402071"/>
                <a:gd name="connsiteY27" fmla="*/ 1271398 h 1968761"/>
                <a:gd name="connsiteX28" fmla="*/ 717249 w 1402071"/>
                <a:gd name="connsiteY28" fmla="*/ 1296671 h 1968761"/>
                <a:gd name="connsiteX29" fmla="*/ 673117 w 1402071"/>
                <a:gd name="connsiteY29" fmla="*/ 1234568 h 1968761"/>
                <a:gd name="connsiteX30" fmla="*/ 667275 w 1402071"/>
                <a:gd name="connsiteY30" fmla="*/ 1206754 h 1968761"/>
                <a:gd name="connsiteX31" fmla="*/ 689880 w 1402071"/>
                <a:gd name="connsiteY31" fmla="*/ 1148144 h 1968761"/>
                <a:gd name="connsiteX32" fmla="*/ 695278 w 1402071"/>
                <a:gd name="connsiteY32" fmla="*/ 1116076 h 1968761"/>
                <a:gd name="connsiteX33" fmla="*/ 674132 w 1402071"/>
                <a:gd name="connsiteY33" fmla="*/ 1078547 h 1968761"/>
                <a:gd name="connsiteX34" fmla="*/ 633619 w 1402071"/>
                <a:gd name="connsiteY34" fmla="*/ 1026985 h 1968761"/>
                <a:gd name="connsiteX35" fmla="*/ 415751 w 1402071"/>
                <a:gd name="connsiteY35" fmla="*/ 815656 h 1968761"/>
                <a:gd name="connsiteX36" fmla="*/ 405464 w 1402071"/>
                <a:gd name="connsiteY36" fmla="*/ 804163 h 1968761"/>
                <a:gd name="connsiteX37" fmla="*/ 308627 w 1402071"/>
                <a:gd name="connsiteY37" fmla="*/ 741678 h 1968761"/>
                <a:gd name="connsiteX38" fmla="*/ 210455 w 1402071"/>
                <a:gd name="connsiteY38" fmla="*/ 661033 h 1968761"/>
                <a:gd name="connsiteX39" fmla="*/ 143463 w 1402071"/>
                <a:gd name="connsiteY39" fmla="*/ 583626 h 1968761"/>
                <a:gd name="connsiteX40" fmla="*/ 168545 w 1402071"/>
                <a:gd name="connsiteY40" fmla="*/ 613027 h 1968761"/>
                <a:gd name="connsiteX41" fmla="*/ 165752 w 1402071"/>
                <a:gd name="connsiteY41" fmla="*/ 647190 h 1968761"/>
                <a:gd name="connsiteX42" fmla="*/ 134954 w 1402071"/>
                <a:gd name="connsiteY42" fmla="*/ 656207 h 1968761"/>
                <a:gd name="connsiteX43" fmla="*/ 52214 w 1402071"/>
                <a:gd name="connsiteY43" fmla="*/ 632585 h 1968761"/>
                <a:gd name="connsiteX44" fmla="*/ 34180 w 1402071"/>
                <a:gd name="connsiteY44" fmla="*/ 614297 h 1968761"/>
                <a:gd name="connsiteX45" fmla="*/ 334 w 1402071"/>
                <a:gd name="connsiteY45" fmla="*/ 511363 h 1968761"/>
                <a:gd name="connsiteX46" fmla="*/ 17352 w 1402071"/>
                <a:gd name="connsiteY46" fmla="*/ 416684 h 1968761"/>
                <a:gd name="connsiteX47" fmla="*/ 47959 w 1402071"/>
                <a:gd name="connsiteY47" fmla="*/ 401253 h 1968761"/>
                <a:gd name="connsiteX48" fmla="*/ 112983 w 1402071"/>
                <a:gd name="connsiteY48" fmla="*/ 437893 h 1968761"/>
                <a:gd name="connsiteX49" fmla="*/ 141431 w 1402071"/>
                <a:gd name="connsiteY49" fmla="*/ 351088 h 1968761"/>
                <a:gd name="connsiteX50" fmla="*/ 217250 w 1402071"/>
                <a:gd name="connsiteY50" fmla="*/ 333562 h 1968761"/>
                <a:gd name="connsiteX51" fmla="*/ 265764 w 1402071"/>
                <a:gd name="connsiteY51" fmla="*/ 341436 h 1968761"/>
                <a:gd name="connsiteX52" fmla="*/ 383049 w 1402071"/>
                <a:gd name="connsiteY52" fmla="*/ 365185 h 1968761"/>
                <a:gd name="connsiteX53" fmla="*/ 401781 w 1402071"/>
                <a:gd name="connsiteY53" fmla="*/ 403349 h 1968761"/>
                <a:gd name="connsiteX54" fmla="*/ 419942 w 1402071"/>
                <a:gd name="connsiteY54" fmla="*/ 445703 h 1968761"/>
                <a:gd name="connsiteX55" fmla="*/ 411052 w 1402071"/>
                <a:gd name="connsiteY55" fmla="*/ 368868 h 1968761"/>
                <a:gd name="connsiteX56" fmla="*/ 471758 w 1402071"/>
                <a:gd name="connsiteY56" fmla="*/ 336419 h 1968761"/>
                <a:gd name="connsiteX57" fmla="*/ 593488 w 1402071"/>
                <a:gd name="connsiteY57" fmla="*/ 366582 h 1968761"/>
                <a:gd name="connsiteX58" fmla="*/ 611585 w 1402071"/>
                <a:gd name="connsiteY58" fmla="*/ 458594 h 1968761"/>
                <a:gd name="connsiteX59" fmla="*/ 599139 w 1402071"/>
                <a:gd name="connsiteY59" fmla="*/ 511045 h 1968761"/>
                <a:gd name="connsiteX60" fmla="*/ 646002 w 1402071"/>
                <a:gd name="connsiteY60" fmla="*/ 508950 h 1968761"/>
                <a:gd name="connsiteX61" fmla="*/ 648415 w 1402071"/>
                <a:gd name="connsiteY61" fmla="*/ 505584 h 1968761"/>
                <a:gd name="connsiteX62" fmla="*/ 646891 w 1402071"/>
                <a:gd name="connsiteY62" fmla="*/ 508505 h 1968761"/>
                <a:gd name="connsiteX63" fmla="*/ 600980 w 1402071"/>
                <a:gd name="connsiteY63" fmla="*/ 509648 h 1968761"/>
                <a:gd name="connsiteX64" fmla="*/ 612347 w 1402071"/>
                <a:gd name="connsiteY64" fmla="*/ 462150 h 1968761"/>
                <a:gd name="connsiteX65" fmla="*/ 625809 w 1402071"/>
                <a:gd name="connsiteY65" fmla="*/ 434464 h 1968761"/>
                <a:gd name="connsiteX66" fmla="*/ 675847 w 1402071"/>
                <a:gd name="connsiteY66" fmla="*/ 399793 h 1968761"/>
                <a:gd name="connsiteX67" fmla="*/ 840312 w 1402071"/>
                <a:gd name="connsiteY67" fmla="*/ 329117 h 1968761"/>
                <a:gd name="connsiteX68" fmla="*/ 840312 w 1402071"/>
                <a:gd name="connsiteY68" fmla="*/ 299780 h 1968761"/>
                <a:gd name="connsiteX69" fmla="*/ 670005 w 1402071"/>
                <a:gd name="connsiteY69" fmla="*/ 261870 h 1968761"/>
                <a:gd name="connsiteX70" fmla="*/ 532528 w 1402071"/>
                <a:gd name="connsiteY70" fmla="*/ 211387 h 1968761"/>
                <a:gd name="connsiteX71" fmla="*/ 506874 w 1402071"/>
                <a:gd name="connsiteY71" fmla="*/ 171001 h 1968761"/>
                <a:gd name="connsiteX72" fmla="*/ 528527 w 1402071"/>
                <a:gd name="connsiteY72" fmla="*/ 130742 h 1968761"/>
                <a:gd name="connsiteX73" fmla="*/ 580724 w 1402071"/>
                <a:gd name="connsiteY73" fmla="*/ 126932 h 1968761"/>
                <a:gd name="connsiteX74" fmla="*/ 582439 w 1402071"/>
                <a:gd name="connsiteY74" fmla="*/ 90927 h 1968761"/>
                <a:gd name="connsiteX75" fmla="*/ 640414 w 1402071"/>
                <a:gd name="connsiteY75" fmla="*/ 34348 h 1968761"/>
                <a:gd name="connsiteX76" fmla="*/ 677054 w 1402071"/>
                <a:gd name="connsiteY76" fmla="*/ 79116 h 1968761"/>
                <a:gd name="connsiteX77" fmla="*/ 707406 w 1402071"/>
                <a:gd name="connsiteY77" fmla="*/ 104389 h 1968761"/>
                <a:gd name="connsiteX78" fmla="*/ 778780 w 1402071"/>
                <a:gd name="connsiteY78" fmla="*/ 103056 h 1968761"/>
                <a:gd name="connsiteX79" fmla="*/ 820182 w 1402071"/>
                <a:gd name="connsiteY79" fmla="*/ 72576 h 1968761"/>
                <a:gd name="connsiteX80" fmla="*/ 908130 w 1402071"/>
                <a:gd name="connsiteY80" fmla="*/ 1646 h 1968761"/>
                <a:gd name="connsiteX81" fmla="*/ 929530 w 1402071"/>
                <a:gd name="connsiteY81" fmla="*/ 9329 h 1968761"/>
                <a:gd name="connsiteX82" fmla="*/ 971947 w 1402071"/>
                <a:gd name="connsiteY82" fmla="*/ 145982 h 1968761"/>
                <a:gd name="connsiteX83" fmla="*/ 1036209 w 1402071"/>
                <a:gd name="connsiteY83" fmla="*/ 234057 h 1968761"/>
                <a:gd name="connsiteX84" fmla="*/ 1080787 w 1402071"/>
                <a:gd name="connsiteY84" fmla="*/ 223706 h 1968761"/>
                <a:gd name="connsiteX85" fmla="*/ 1134190 w 1402071"/>
                <a:gd name="connsiteY85" fmla="*/ 254567 h 1968761"/>
                <a:gd name="connsiteX86" fmla="*/ 1135206 w 1402071"/>
                <a:gd name="connsiteY86" fmla="*/ 251773 h 1968761"/>
                <a:gd name="connsiteX87" fmla="*/ 1175275 w 1402071"/>
                <a:gd name="connsiteY87" fmla="*/ 116264 h 1968761"/>
                <a:gd name="connsiteX88" fmla="*/ 1196230 w 1402071"/>
                <a:gd name="connsiteY88" fmla="*/ 101659 h 1968761"/>
                <a:gd name="connsiteX89" fmla="*/ 1224106 w 1402071"/>
                <a:gd name="connsiteY89" fmla="*/ 183828 h 1968761"/>
                <a:gd name="connsiteX90" fmla="*/ 1225693 w 1402071"/>
                <a:gd name="connsiteY90" fmla="*/ 242248 h 1968761"/>
                <a:gd name="connsiteX91" fmla="*/ 1266016 w 1402071"/>
                <a:gd name="connsiteY91" fmla="*/ 387981 h 1968761"/>
                <a:gd name="connsiteX92" fmla="*/ 1280621 w 1402071"/>
                <a:gd name="connsiteY92" fmla="*/ 678114 h 1968761"/>
                <a:gd name="connsiteX93" fmla="*/ 1283415 w 1402071"/>
                <a:gd name="connsiteY93" fmla="*/ 843533 h 1968761"/>
                <a:gd name="connsiteX94" fmla="*/ 1309831 w 1402071"/>
                <a:gd name="connsiteY94" fmla="*/ 886649 h 1968761"/>
                <a:gd name="connsiteX95" fmla="*/ 1341581 w 1402071"/>
                <a:gd name="connsiteY95" fmla="*/ 1029271 h 1968761"/>
                <a:gd name="connsiteX96" fmla="*/ 1324690 w 1402071"/>
                <a:gd name="connsiteY96" fmla="*/ 1067689 h 196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402071" h="1968761">
                  <a:moveTo>
                    <a:pt x="1324880" y="1067689"/>
                  </a:moveTo>
                  <a:cubicBezTo>
                    <a:pt x="1324880" y="1079309"/>
                    <a:pt x="1326405" y="1090549"/>
                    <a:pt x="1332501" y="1100519"/>
                  </a:cubicBezTo>
                  <a:cubicBezTo>
                    <a:pt x="1347423" y="1120203"/>
                    <a:pt x="1344502" y="1147636"/>
                    <a:pt x="1357774" y="1168019"/>
                  </a:cubicBezTo>
                  <a:cubicBezTo>
                    <a:pt x="1359742" y="1175385"/>
                    <a:pt x="1362345" y="1182561"/>
                    <a:pt x="1362790" y="1190308"/>
                  </a:cubicBezTo>
                  <a:cubicBezTo>
                    <a:pt x="1361393" y="1201294"/>
                    <a:pt x="1352122" y="1210628"/>
                    <a:pt x="1357012" y="1222884"/>
                  </a:cubicBezTo>
                  <a:cubicBezTo>
                    <a:pt x="1346534" y="1291654"/>
                    <a:pt x="1359679" y="1356234"/>
                    <a:pt x="1380189" y="1421576"/>
                  </a:cubicBezTo>
                  <a:cubicBezTo>
                    <a:pt x="1389333" y="1450786"/>
                    <a:pt x="1385142" y="1485838"/>
                    <a:pt x="1384761" y="1517906"/>
                  </a:cubicBezTo>
                  <a:cubicBezTo>
                    <a:pt x="1384380" y="1551815"/>
                    <a:pt x="1379173" y="1583438"/>
                    <a:pt x="1398414" y="1615696"/>
                  </a:cubicBezTo>
                  <a:cubicBezTo>
                    <a:pt x="1409653" y="1634556"/>
                    <a:pt x="1393206" y="1652273"/>
                    <a:pt x="1373331" y="1656146"/>
                  </a:cubicBezTo>
                  <a:cubicBezTo>
                    <a:pt x="1334977" y="1663703"/>
                    <a:pt x="1295036" y="1628650"/>
                    <a:pt x="1291670" y="1586232"/>
                  </a:cubicBezTo>
                  <a:cubicBezTo>
                    <a:pt x="1290464" y="1571373"/>
                    <a:pt x="1291797" y="1556260"/>
                    <a:pt x="1289193" y="1541465"/>
                  </a:cubicBezTo>
                  <a:cubicBezTo>
                    <a:pt x="1284939" y="1517271"/>
                    <a:pt x="1273318" y="1498665"/>
                    <a:pt x="1252427" y="1487680"/>
                  </a:cubicBezTo>
                  <a:cubicBezTo>
                    <a:pt x="1245569" y="1484060"/>
                    <a:pt x="1237758" y="1481076"/>
                    <a:pt x="1230710" y="1486156"/>
                  </a:cubicBezTo>
                  <a:cubicBezTo>
                    <a:pt x="1221883" y="1492506"/>
                    <a:pt x="1228361" y="1500697"/>
                    <a:pt x="1230139" y="1507937"/>
                  </a:cubicBezTo>
                  <a:cubicBezTo>
                    <a:pt x="1232107" y="1515874"/>
                    <a:pt x="1236107" y="1525272"/>
                    <a:pt x="1232298" y="1531749"/>
                  </a:cubicBezTo>
                  <a:cubicBezTo>
                    <a:pt x="1209311" y="1570548"/>
                    <a:pt x="1235409" y="1601917"/>
                    <a:pt x="1240997" y="1637668"/>
                  </a:cubicBezTo>
                  <a:cubicBezTo>
                    <a:pt x="1255475" y="1730441"/>
                    <a:pt x="1287987" y="1817754"/>
                    <a:pt x="1303354" y="1909703"/>
                  </a:cubicBezTo>
                  <a:cubicBezTo>
                    <a:pt x="1307291" y="1933261"/>
                    <a:pt x="1304624" y="1958090"/>
                    <a:pt x="1278208" y="1966218"/>
                  </a:cubicBezTo>
                  <a:cubicBezTo>
                    <a:pt x="1252554" y="1974029"/>
                    <a:pt x="1234139" y="1963932"/>
                    <a:pt x="1225820" y="1934785"/>
                  </a:cubicBezTo>
                  <a:cubicBezTo>
                    <a:pt x="1216740" y="1902972"/>
                    <a:pt x="1185117" y="1886208"/>
                    <a:pt x="1177116" y="1853378"/>
                  </a:cubicBezTo>
                  <a:cubicBezTo>
                    <a:pt x="1172989" y="1827407"/>
                    <a:pt x="1163781" y="1810071"/>
                    <a:pt x="1135460" y="1803658"/>
                  </a:cubicBezTo>
                  <a:cubicBezTo>
                    <a:pt x="1099582" y="1795529"/>
                    <a:pt x="1100726" y="1753429"/>
                    <a:pt x="1088915" y="1725679"/>
                  </a:cubicBezTo>
                  <a:cubicBezTo>
                    <a:pt x="1079136" y="1702628"/>
                    <a:pt x="1073675" y="1677101"/>
                    <a:pt x="1060276" y="1655194"/>
                  </a:cubicBezTo>
                  <a:cubicBezTo>
                    <a:pt x="1056085" y="1648399"/>
                    <a:pt x="1050116" y="1640081"/>
                    <a:pt x="1051767" y="1632905"/>
                  </a:cubicBezTo>
                  <a:cubicBezTo>
                    <a:pt x="1061800" y="1588772"/>
                    <a:pt x="1028843" y="1556895"/>
                    <a:pt x="1024208" y="1517144"/>
                  </a:cubicBezTo>
                  <a:cubicBezTo>
                    <a:pt x="1023255" y="1509016"/>
                    <a:pt x="1019445" y="1501459"/>
                    <a:pt x="1014556" y="1495173"/>
                  </a:cubicBezTo>
                  <a:cubicBezTo>
                    <a:pt x="956390" y="1420624"/>
                    <a:pt x="906542" y="1338899"/>
                    <a:pt x="844567" y="1267588"/>
                  </a:cubicBezTo>
                  <a:cubicBezTo>
                    <a:pt x="827549" y="1248030"/>
                    <a:pt x="802593" y="1247331"/>
                    <a:pt x="789893" y="1271398"/>
                  </a:cubicBezTo>
                  <a:cubicBezTo>
                    <a:pt x="771605" y="1306196"/>
                    <a:pt x="744554" y="1302132"/>
                    <a:pt x="717249" y="1296671"/>
                  </a:cubicBezTo>
                  <a:cubicBezTo>
                    <a:pt x="686642" y="1290575"/>
                    <a:pt x="673307" y="1267397"/>
                    <a:pt x="673117" y="1234568"/>
                  </a:cubicBezTo>
                  <a:cubicBezTo>
                    <a:pt x="673117" y="1225043"/>
                    <a:pt x="670640" y="1215581"/>
                    <a:pt x="667275" y="1206754"/>
                  </a:cubicBezTo>
                  <a:cubicBezTo>
                    <a:pt x="656733" y="1179005"/>
                    <a:pt x="662766" y="1158685"/>
                    <a:pt x="689880" y="1148144"/>
                  </a:cubicBezTo>
                  <a:cubicBezTo>
                    <a:pt x="709439" y="1140524"/>
                    <a:pt x="710201" y="1129729"/>
                    <a:pt x="695278" y="1116076"/>
                  </a:cubicBezTo>
                  <a:cubicBezTo>
                    <a:pt x="684229" y="1105979"/>
                    <a:pt x="677244" y="1094041"/>
                    <a:pt x="674132" y="1078547"/>
                  </a:cubicBezTo>
                  <a:cubicBezTo>
                    <a:pt x="669180" y="1054036"/>
                    <a:pt x="651717" y="1040511"/>
                    <a:pt x="633619" y="1026985"/>
                  </a:cubicBezTo>
                  <a:cubicBezTo>
                    <a:pt x="552657" y="966469"/>
                    <a:pt x="474171" y="902969"/>
                    <a:pt x="415751" y="815656"/>
                  </a:cubicBezTo>
                  <a:cubicBezTo>
                    <a:pt x="412767" y="811211"/>
                    <a:pt x="410354" y="805052"/>
                    <a:pt x="405464" y="804163"/>
                  </a:cubicBezTo>
                  <a:cubicBezTo>
                    <a:pt x="365586" y="797177"/>
                    <a:pt x="340186" y="763205"/>
                    <a:pt x="308627" y="741678"/>
                  </a:cubicBezTo>
                  <a:cubicBezTo>
                    <a:pt x="274273" y="718310"/>
                    <a:pt x="242015" y="689798"/>
                    <a:pt x="210455" y="661033"/>
                  </a:cubicBezTo>
                  <a:cubicBezTo>
                    <a:pt x="184484" y="637347"/>
                    <a:pt x="170705" y="604137"/>
                    <a:pt x="143463" y="583626"/>
                  </a:cubicBezTo>
                  <a:cubicBezTo>
                    <a:pt x="153496" y="591817"/>
                    <a:pt x="163339" y="599882"/>
                    <a:pt x="168545" y="613027"/>
                  </a:cubicBezTo>
                  <a:cubicBezTo>
                    <a:pt x="173371" y="625219"/>
                    <a:pt x="174832" y="636649"/>
                    <a:pt x="165752" y="647190"/>
                  </a:cubicBezTo>
                  <a:cubicBezTo>
                    <a:pt x="157242" y="657032"/>
                    <a:pt x="145051" y="663065"/>
                    <a:pt x="134954" y="656207"/>
                  </a:cubicBezTo>
                  <a:cubicBezTo>
                    <a:pt x="109237" y="638871"/>
                    <a:pt x="82567" y="630616"/>
                    <a:pt x="52214" y="632585"/>
                  </a:cubicBezTo>
                  <a:cubicBezTo>
                    <a:pt x="43069" y="633156"/>
                    <a:pt x="36592" y="624584"/>
                    <a:pt x="34180" y="614297"/>
                  </a:cubicBezTo>
                  <a:cubicBezTo>
                    <a:pt x="31195" y="577149"/>
                    <a:pt x="3509" y="550352"/>
                    <a:pt x="334" y="511363"/>
                  </a:cubicBezTo>
                  <a:cubicBezTo>
                    <a:pt x="-2523" y="476374"/>
                    <a:pt x="13796" y="448624"/>
                    <a:pt x="17352" y="416684"/>
                  </a:cubicBezTo>
                  <a:cubicBezTo>
                    <a:pt x="18876" y="402587"/>
                    <a:pt x="36084" y="394205"/>
                    <a:pt x="47959" y="401253"/>
                  </a:cubicBezTo>
                  <a:cubicBezTo>
                    <a:pt x="73042" y="415985"/>
                    <a:pt x="110126" y="414271"/>
                    <a:pt x="112983" y="437893"/>
                  </a:cubicBezTo>
                  <a:cubicBezTo>
                    <a:pt x="98695" y="413318"/>
                    <a:pt x="122508" y="383409"/>
                    <a:pt x="141431" y="351088"/>
                  </a:cubicBezTo>
                  <a:cubicBezTo>
                    <a:pt x="160481" y="318449"/>
                    <a:pt x="189628" y="308987"/>
                    <a:pt x="217250" y="333562"/>
                  </a:cubicBezTo>
                  <a:cubicBezTo>
                    <a:pt x="233696" y="348167"/>
                    <a:pt x="248111" y="350199"/>
                    <a:pt x="265764" y="341436"/>
                  </a:cubicBezTo>
                  <a:cubicBezTo>
                    <a:pt x="310151" y="319274"/>
                    <a:pt x="346854" y="341436"/>
                    <a:pt x="383049" y="365185"/>
                  </a:cubicBezTo>
                  <a:cubicBezTo>
                    <a:pt x="395749" y="373567"/>
                    <a:pt x="401971" y="387664"/>
                    <a:pt x="401781" y="403349"/>
                  </a:cubicBezTo>
                  <a:cubicBezTo>
                    <a:pt x="401591" y="419351"/>
                    <a:pt x="404194" y="433067"/>
                    <a:pt x="419942" y="445703"/>
                  </a:cubicBezTo>
                  <a:cubicBezTo>
                    <a:pt x="396892" y="419922"/>
                    <a:pt x="397844" y="394840"/>
                    <a:pt x="411052" y="368868"/>
                  </a:cubicBezTo>
                  <a:cubicBezTo>
                    <a:pt x="424196" y="343087"/>
                    <a:pt x="445279" y="334387"/>
                    <a:pt x="471758" y="336419"/>
                  </a:cubicBezTo>
                  <a:cubicBezTo>
                    <a:pt x="513731" y="339594"/>
                    <a:pt x="552022" y="359470"/>
                    <a:pt x="593488" y="366582"/>
                  </a:cubicBezTo>
                  <a:cubicBezTo>
                    <a:pt x="622063" y="371472"/>
                    <a:pt x="634318" y="441004"/>
                    <a:pt x="611585" y="458594"/>
                  </a:cubicBezTo>
                  <a:cubicBezTo>
                    <a:pt x="591837" y="473834"/>
                    <a:pt x="581232" y="488122"/>
                    <a:pt x="599139" y="511045"/>
                  </a:cubicBezTo>
                  <a:cubicBezTo>
                    <a:pt x="617237" y="534096"/>
                    <a:pt x="633746" y="523237"/>
                    <a:pt x="646002" y="508950"/>
                  </a:cubicBezTo>
                  <a:cubicBezTo>
                    <a:pt x="653114" y="502853"/>
                    <a:pt x="644161" y="502727"/>
                    <a:pt x="648415" y="505584"/>
                  </a:cubicBezTo>
                  <a:cubicBezTo>
                    <a:pt x="649177" y="506092"/>
                    <a:pt x="648605" y="506981"/>
                    <a:pt x="646891" y="508505"/>
                  </a:cubicBezTo>
                  <a:cubicBezTo>
                    <a:pt x="631842" y="522348"/>
                    <a:pt x="615395" y="531873"/>
                    <a:pt x="600980" y="509648"/>
                  </a:cubicBezTo>
                  <a:cubicBezTo>
                    <a:pt x="588979" y="491106"/>
                    <a:pt x="592027" y="472437"/>
                    <a:pt x="612347" y="462150"/>
                  </a:cubicBezTo>
                  <a:cubicBezTo>
                    <a:pt x="624730" y="455863"/>
                    <a:pt x="624476" y="446846"/>
                    <a:pt x="625809" y="434464"/>
                  </a:cubicBezTo>
                  <a:cubicBezTo>
                    <a:pt x="629429" y="401380"/>
                    <a:pt x="647272" y="390204"/>
                    <a:pt x="675847" y="399793"/>
                  </a:cubicBezTo>
                  <a:cubicBezTo>
                    <a:pt x="739601" y="421192"/>
                    <a:pt x="806911" y="392109"/>
                    <a:pt x="840312" y="329117"/>
                  </a:cubicBezTo>
                  <a:cubicBezTo>
                    <a:pt x="845709" y="318893"/>
                    <a:pt x="849583" y="309876"/>
                    <a:pt x="840312" y="299780"/>
                  </a:cubicBezTo>
                  <a:cubicBezTo>
                    <a:pt x="801641" y="257234"/>
                    <a:pt x="721948" y="239391"/>
                    <a:pt x="670005" y="261870"/>
                  </a:cubicBezTo>
                  <a:cubicBezTo>
                    <a:pt x="625492" y="281174"/>
                    <a:pt x="558880" y="256853"/>
                    <a:pt x="532528" y="211387"/>
                  </a:cubicBezTo>
                  <a:cubicBezTo>
                    <a:pt x="524527" y="197544"/>
                    <a:pt x="512207" y="186876"/>
                    <a:pt x="506874" y="171001"/>
                  </a:cubicBezTo>
                  <a:cubicBezTo>
                    <a:pt x="499063" y="147950"/>
                    <a:pt x="506937" y="131758"/>
                    <a:pt x="528527" y="130742"/>
                  </a:cubicBezTo>
                  <a:cubicBezTo>
                    <a:pt x="546561" y="129916"/>
                    <a:pt x="562817" y="117153"/>
                    <a:pt x="580724" y="126932"/>
                  </a:cubicBezTo>
                  <a:cubicBezTo>
                    <a:pt x="583201" y="112708"/>
                    <a:pt x="581867" y="101786"/>
                    <a:pt x="582439" y="90927"/>
                  </a:cubicBezTo>
                  <a:cubicBezTo>
                    <a:pt x="584534" y="49906"/>
                    <a:pt x="602886" y="32316"/>
                    <a:pt x="640414" y="34348"/>
                  </a:cubicBezTo>
                  <a:cubicBezTo>
                    <a:pt x="667338" y="35809"/>
                    <a:pt x="679403" y="49969"/>
                    <a:pt x="677054" y="79116"/>
                  </a:cubicBezTo>
                  <a:cubicBezTo>
                    <a:pt x="675085" y="103437"/>
                    <a:pt x="685817" y="111628"/>
                    <a:pt x="707406" y="104389"/>
                  </a:cubicBezTo>
                  <a:cubicBezTo>
                    <a:pt x="731029" y="96452"/>
                    <a:pt x="755286" y="95817"/>
                    <a:pt x="778780" y="103056"/>
                  </a:cubicBezTo>
                  <a:cubicBezTo>
                    <a:pt x="805578" y="111247"/>
                    <a:pt x="814404" y="99246"/>
                    <a:pt x="820182" y="72576"/>
                  </a:cubicBezTo>
                  <a:cubicBezTo>
                    <a:pt x="832882" y="14028"/>
                    <a:pt x="859997" y="-6292"/>
                    <a:pt x="908130" y="1646"/>
                  </a:cubicBezTo>
                  <a:cubicBezTo>
                    <a:pt x="915687" y="2916"/>
                    <a:pt x="922989" y="4376"/>
                    <a:pt x="929530" y="9329"/>
                  </a:cubicBezTo>
                  <a:cubicBezTo>
                    <a:pt x="947309" y="22791"/>
                    <a:pt x="978552" y="122614"/>
                    <a:pt x="971947" y="145982"/>
                  </a:cubicBezTo>
                  <a:cubicBezTo>
                    <a:pt x="957089" y="198751"/>
                    <a:pt x="985473" y="237994"/>
                    <a:pt x="1036209" y="234057"/>
                  </a:cubicBezTo>
                  <a:cubicBezTo>
                    <a:pt x="1051386" y="232914"/>
                    <a:pt x="1066181" y="228723"/>
                    <a:pt x="1080787" y="223706"/>
                  </a:cubicBezTo>
                  <a:cubicBezTo>
                    <a:pt x="1115457" y="211895"/>
                    <a:pt x="1121173" y="215388"/>
                    <a:pt x="1134190" y="254567"/>
                  </a:cubicBezTo>
                  <a:cubicBezTo>
                    <a:pt x="1134952" y="249170"/>
                    <a:pt x="1133111" y="256472"/>
                    <a:pt x="1135206" y="251773"/>
                  </a:cubicBezTo>
                  <a:cubicBezTo>
                    <a:pt x="1154510" y="208657"/>
                    <a:pt x="1174449" y="165984"/>
                    <a:pt x="1175275" y="116264"/>
                  </a:cubicBezTo>
                  <a:cubicBezTo>
                    <a:pt x="1175402" y="107374"/>
                    <a:pt x="1186514" y="102357"/>
                    <a:pt x="1196230" y="101659"/>
                  </a:cubicBezTo>
                  <a:cubicBezTo>
                    <a:pt x="1222963" y="118677"/>
                    <a:pt x="1234838" y="147950"/>
                    <a:pt x="1224106" y="183828"/>
                  </a:cubicBezTo>
                  <a:cubicBezTo>
                    <a:pt x="1217819" y="204783"/>
                    <a:pt x="1216486" y="227326"/>
                    <a:pt x="1225693" y="242248"/>
                  </a:cubicBezTo>
                  <a:cubicBezTo>
                    <a:pt x="1253316" y="286889"/>
                    <a:pt x="1252173" y="339785"/>
                    <a:pt x="1266016" y="387981"/>
                  </a:cubicBezTo>
                  <a:cubicBezTo>
                    <a:pt x="1293067" y="482025"/>
                    <a:pt x="1301513" y="580007"/>
                    <a:pt x="1280621" y="678114"/>
                  </a:cubicBezTo>
                  <a:cubicBezTo>
                    <a:pt x="1268810" y="733550"/>
                    <a:pt x="1289320" y="788097"/>
                    <a:pt x="1283415" y="843533"/>
                  </a:cubicBezTo>
                  <a:cubicBezTo>
                    <a:pt x="1281319" y="863281"/>
                    <a:pt x="1302655" y="870901"/>
                    <a:pt x="1309831" y="886649"/>
                  </a:cubicBezTo>
                  <a:cubicBezTo>
                    <a:pt x="1334659" y="930592"/>
                    <a:pt x="1335993" y="980566"/>
                    <a:pt x="1341581" y="1029271"/>
                  </a:cubicBezTo>
                  <a:cubicBezTo>
                    <a:pt x="1343359" y="1044702"/>
                    <a:pt x="1336120" y="1057783"/>
                    <a:pt x="1324690" y="10676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6" name="Полилиния: фигура 235">
              <a:extLst>
                <a:ext uri="{FF2B5EF4-FFF2-40B4-BE49-F238E27FC236}">
                  <a16:creationId xmlns="" xmlns:a16="http://schemas.microsoft.com/office/drawing/2014/main" id="{8A8E3CEB-7D67-4B5E-9A4B-F7E2AA123BF4}"/>
                </a:ext>
              </a:extLst>
            </p:cNvPr>
            <p:cNvSpPr/>
            <p:nvPr/>
          </p:nvSpPr>
          <p:spPr>
            <a:xfrm>
              <a:off x="11024234" y="1697850"/>
              <a:ext cx="477328" cy="1217765"/>
            </a:xfrm>
            <a:custGeom>
              <a:avLst/>
              <a:gdLst>
                <a:gd name="connsiteX0" fmla="*/ 99822 w 477328"/>
                <a:gd name="connsiteY0" fmla="*/ 890168 h 1217765"/>
                <a:gd name="connsiteX1" fmla="*/ 69215 w 477328"/>
                <a:gd name="connsiteY1" fmla="*/ 718463 h 1217765"/>
                <a:gd name="connsiteX2" fmla="*/ 63436 w 477328"/>
                <a:gd name="connsiteY2" fmla="*/ 617751 h 1217765"/>
                <a:gd name="connsiteX3" fmla="*/ 67628 w 477328"/>
                <a:gd name="connsiteY3" fmla="*/ 568539 h 1217765"/>
                <a:gd name="connsiteX4" fmla="*/ 74105 w 477328"/>
                <a:gd name="connsiteY4" fmla="*/ 499641 h 1217765"/>
                <a:gd name="connsiteX5" fmla="*/ 70421 w 477328"/>
                <a:gd name="connsiteY5" fmla="*/ 412391 h 1217765"/>
                <a:gd name="connsiteX6" fmla="*/ 59436 w 477328"/>
                <a:gd name="connsiteY6" fmla="*/ 282787 h 1217765"/>
                <a:gd name="connsiteX7" fmla="*/ 32957 w 477328"/>
                <a:gd name="connsiteY7" fmla="*/ 176996 h 1217765"/>
                <a:gd name="connsiteX8" fmla="*/ 25718 w 477328"/>
                <a:gd name="connsiteY8" fmla="*/ 163153 h 1217765"/>
                <a:gd name="connsiteX9" fmla="*/ 0 w 477328"/>
                <a:gd name="connsiteY9" fmla="*/ 55520 h 1217765"/>
                <a:gd name="connsiteX10" fmla="*/ 35623 w 477328"/>
                <a:gd name="connsiteY10" fmla="*/ 31771 h 1217765"/>
                <a:gd name="connsiteX11" fmla="*/ 62547 w 477328"/>
                <a:gd name="connsiteY11" fmla="*/ 16975 h 1217765"/>
                <a:gd name="connsiteX12" fmla="*/ 106553 w 477328"/>
                <a:gd name="connsiteY12" fmla="*/ 7958 h 1217765"/>
                <a:gd name="connsiteX13" fmla="*/ 174816 w 477328"/>
                <a:gd name="connsiteY13" fmla="*/ 99970 h 1217765"/>
                <a:gd name="connsiteX14" fmla="*/ 269875 w 477328"/>
                <a:gd name="connsiteY14" fmla="*/ 273897 h 1217765"/>
                <a:gd name="connsiteX15" fmla="*/ 293942 w 477328"/>
                <a:gd name="connsiteY15" fmla="*/ 322665 h 1217765"/>
                <a:gd name="connsiteX16" fmla="*/ 297307 w 477328"/>
                <a:gd name="connsiteY16" fmla="*/ 338477 h 1217765"/>
                <a:gd name="connsiteX17" fmla="*/ 381509 w 477328"/>
                <a:gd name="connsiteY17" fmla="*/ 578762 h 1217765"/>
                <a:gd name="connsiteX18" fmla="*/ 396875 w 477328"/>
                <a:gd name="connsiteY18" fmla="*/ 595717 h 1217765"/>
                <a:gd name="connsiteX19" fmla="*/ 442595 w 477328"/>
                <a:gd name="connsiteY19" fmla="*/ 644803 h 1217765"/>
                <a:gd name="connsiteX20" fmla="*/ 472377 w 477328"/>
                <a:gd name="connsiteY20" fmla="*/ 747165 h 1217765"/>
                <a:gd name="connsiteX21" fmla="*/ 452628 w 477328"/>
                <a:gd name="connsiteY21" fmla="*/ 774915 h 1217765"/>
                <a:gd name="connsiteX22" fmla="*/ 398082 w 477328"/>
                <a:gd name="connsiteY22" fmla="*/ 860259 h 1217765"/>
                <a:gd name="connsiteX23" fmla="*/ 359346 w 477328"/>
                <a:gd name="connsiteY23" fmla="*/ 886866 h 1217765"/>
                <a:gd name="connsiteX24" fmla="*/ 387668 w 477328"/>
                <a:gd name="connsiteY24" fmla="*/ 996848 h 1217765"/>
                <a:gd name="connsiteX25" fmla="*/ 441706 w 477328"/>
                <a:gd name="connsiteY25" fmla="*/ 1185254 h 1217765"/>
                <a:gd name="connsiteX26" fmla="*/ 442532 w 477328"/>
                <a:gd name="connsiteY26" fmla="*/ 1217766 h 1217765"/>
                <a:gd name="connsiteX27" fmla="*/ 329438 w 477328"/>
                <a:gd name="connsiteY27" fmla="*/ 1112800 h 1217765"/>
                <a:gd name="connsiteX28" fmla="*/ 210630 w 477328"/>
                <a:gd name="connsiteY28" fmla="*/ 983704 h 1217765"/>
                <a:gd name="connsiteX29" fmla="*/ 200152 w 477328"/>
                <a:gd name="connsiteY29" fmla="*/ 962685 h 1217765"/>
                <a:gd name="connsiteX30" fmla="*/ 99822 w 477328"/>
                <a:gd name="connsiteY30" fmla="*/ 890231 h 12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7328" h="1217765">
                  <a:moveTo>
                    <a:pt x="99822" y="890168"/>
                  </a:moveTo>
                  <a:cubicBezTo>
                    <a:pt x="99441" y="830922"/>
                    <a:pt x="88773" y="773772"/>
                    <a:pt x="69215" y="718463"/>
                  </a:cubicBezTo>
                  <a:cubicBezTo>
                    <a:pt x="43688" y="694206"/>
                    <a:pt x="39751" y="661186"/>
                    <a:pt x="63436" y="617751"/>
                  </a:cubicBezTo>
                  <a:cubicBezTo>
                    <a:pt x="73216" y="599781"/>
                    <a:pt x="74041" y="585874"/>
                    <a:pt x="67628" y="568539"/>
                  </a:cubicBezTo>
                  <a:cubicBezTo>
                    <a:pt x="58801" y="544472"/>
                    <a:pt x="59881" y="523453"/>
                    <a:pt x="74105" y="499641"/>
                  </a:cubicBezTo>
                  <a:cubicBezTo>
                    <a:pt x="90297" y="472463"/>
                    <a:pt x="73089" y="441411"/>
                    <a:pt x="70421" y="412391"/>
                  </a:cubicBezTo>
                  <a:cubicBezTo>
                    <a:pt x="66422" y="369402"/>
                    <a:pt x="52959" y="329523"/>
                    <a:pt x="59436" y="282787"/>
                  </a:cubicBezTo>
                  <a:cubicBezTo>
                    <a:pt x="63818" y="251291"/>
                    <a:pt x="63056" y="206015"/>
                    <a:pt x="32957" y="176996"/>
                  </a:cubicBezTo>
                  <a:cubicBezTo>
                    <a:pt x="29273" y="173440"/>
                    <a:pt x="24511" y="167598"/>
                    <a:pt x="25718" y="163153"/>
                  </a:cubicBezTo>
                  <a:cubicBezTo>
                    <a:pt x="36703" y="121687"/>
                    <a:pt x="7430" y="91651"/>
                    <a:pt x="0" y="55520"/>
                  </a:cubicBezTo>
                  <a:cubicBezTo>
                    <a:pt x="6033" y="37549"/>
                    <a:pt x="13780" y="22436"/>
                    <a:pt x="35623" y="31771"/>
                  </a:cubicBezTo>
                  <a:cubicBezTo>
                    <a:pt x="49911" y="37867"/>
                    <a:pt x="55309" y="26881"/>
                    <a:pt x="62547" y="16975"/>
                  </a:cubicBezTo>
                  <a:cubicBezTo>
                    <a:pt x="74295" y="846"/>
                    <a:pt x="86805" y="-6965"/>
                    <a:pt x="106553" y="7958"/>
                  </a:cubicBezTo>
                  <a:cubicBezTo>
                    <a:pt x="123444" y="20722"/>
                    <a:pt x="169418" y="77808"/>
                    <a:pt x="174816" y="99970"/>
                  </a:cubicBezTo>
                  <a:cubicBezTo>
                    <a:pt x="191262" y="167471"/>
                    <a:pt x="232410" y="219795"/>
                    <a:pt x="269875" y="273897"/>
                  </a:cubicBezTo>
                  <a:cubicBezTo>
                    <a:pt x="280607" y="289455"/>
                    <a:pt x="292798" y="302282"/>
                    <a:pt x="293942" y="322665"/>
                  </a:cubicBezTo>
                  <a:cubicBezTo>
                    <a:pt x="294196" y="328063"/>
                    <a:pt x="294767" y="334032"/>
                    <a:pt x="297307" y="338477"/>
                  </a:cubicBezTo>
                  <a:cubicBezTo>
                    <a:pt x="340106" y="412582"/>
                    <a:pt x="338010" y="504784"/>
                    <a:pt x="381509" y="578762"/>
                  </a:cubicBezTo>
                  <a:cubicBezTo>
                    <a:pt x="385826" y="586128"/>
                    <a:pt x="391034" y="590827"/>
                    <a:pt x="396875" y="595717"/>
                  </a:cubicBezTo>
                  <a:cubicBezTo>
                    <a:pt x="409004" y="615402"/>
                    <a:pt x="433642" y="621688"/>
                    <a:pt x="442595" y="644803"/>
                  </a:cubicBezTo>
                  <a:cubicBezTo>
                    <a:pt x="455295" y="677632"/>
                    <a:pt x="441896" y="717510"/>
                    <a:pt x="472377" y="747165"/>
                  </a:cubicBezTo>
                  <a:cubicBezTo>
                    <a:pt x="486537" y="760881"/>
                    <a:pt x="467296" y="771486"/>
                    <a:pt x="452628" y="774915"/>
                  </a:cubicBezTo>
                  <a:cubicBezTo>
                    <a:pt x="397828" y="787488"/>
                    <a:pt x="387097" y="803045"/>
                    <a:pt x="398082" y="860259"/>
                  </a:cubicBezTo>
                  <a:cubicBezTo>
                    <a:pt x="407988" y="911631"/>
                    <a:pt x="368300" y="866990"/>
                    <a:pt x="359346" y="886866"/>
                  </a:cubicBezTo>
                  <a:cubicBezTo>
                    <a:pt x="381635" y="918171"/>
                    <a:pt x="386906" y="954811"/>
                    <a:pt x="387668" y="996848"/>
                  </a:cubicBezTo>
                  <a:cubicBezTo>
                    <a:pt x="388874" y="1063333"/>
                    <a:pt x="405511" y="1128421"/>
                    <a:pt x="441706" y="1185254"/>
                  </a:cubicBezTo>
                  <a:cubicBezTo>
                    <a:pt x="447484" y="1194334"/>
                    <a:pt x="452438" y="1204177"/>
                    <a:pt x="442532" y="1217766"/>
                  </a:cubicBezTo>
                  <a:cubicBezTo>
                    <a:pt x="404876" y="1182333"/>
                    <a:pt x="369697" y="1143788"/>
                    <a:pt x="329438" y="1112800"/>
                  </a:cubicBezTo>
                  <a:cubicBezTo>
                    <a:pt x="282575" y="1076732"/>
                    <a:pt x="259588" y="1016787"/>
                    <a:pt x="210630" y="983704"/>
                  </a:cubicBezTo>
                  <a:cubicBezTo>
                    <a:pt x="205169" y="980021"/>
                    <a:pt x="202374" y="970242"/>
                    <a:pt x="200152" y="962685"/>
                  </a:cubicBezTo>
                  <a:cubicBezTo>
                    <a:pt x="182055" y="901471"/>
                    <a:pt x="161925" y="886802"/>
                    <a:pt x="99822" y="890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7" name="Полилиния: фигура 236">
              <a:extLst>
                <a:ext uri="{FF2B5EF4-FFF2-40B4-BE49-F238E27FC236}">
                  <a16:creationId xmlns="" xmlns:a16="http://schemas.microsoft.com/office/drawing/2014/main" id="{768223D5-C68C-49C9-A37C-8416ADBFEA40}"/>
                </a:ext>
              </a:extLst>
            </p:cNvPr>
            <p:cNvSpPr/>
            <p:nvPr/>
          </p:nvSpPr>
          <p:spPr>
            <a:xfrm>
              <a:off x="11139296" y="2710701"/>
              <a:ext cx="450605" cy="1191234"/>
            </a:xfrm>
            <a:custGeom>
              <a:avLst/>
              <a:gdLst>
                <a:gd name="connsiteX0" fmla="*/ 0 w 450605"/>
                <a:gd name="connsiteY0" fmla="*/ 24638 h 1191234"/>
                <a:gd name="connsiteX1" fmla="*/ 15113 w 450605"/>
                <a:gd name="connsiteY1" fmla="*/ 0 h 1191234"/>
                <a:gd name="connsiteX2" fmla="*/ 44958 w 450605"/>
                <a:gd name="connsiteY2" fmla="*/ 42291 h 1191234"/>
                <a:gd name="connsiteX3" fmla="*/ 112141 w 450605"/>
                <a:gd name="connsiteY3" fmla="*/ 246826 h 1191234"/>
                <a:gd name="connsiteX4" fmla="*/ 111316 w 450605"/>
                <a:gd name="connsiteY4" fmla="*/ 275972 h 1191234"/>
                <a:gd name="connsiteX5" fmla="*/ 111506 w 450605"/>
                <a:gd name="connsiteY5" fmla="*/ 316168 h 1191234"/>
                <a:gd name="connsiteX6" fmla="*/ 128270 w 450605"/>
                <a:gd name="connsiteY6" fmla="*/ 263717 h 1191234"/>
                <a:gd name="connsiteX7" fmla="*/ 172022 w 450605"/>
                <a:gd name="connsiteY7" fmla="*/ 272797 h 1191234"/>
                <a:gd name="connsiteX8" fmla="*/ 201232 w 450605"/>
                <a:gd name="connsiteY8" fmla="*/ 308802 h 1191234"/>
                <a:gd name="connsiteX9" fmla="*/ 201930 w 450605"/>
                <a:gd name="connsiteY9" fmla="*/ 352109 h 1191234"/>
                <a:gd name="connsiteX10" fmla="*/ 193802 w 450605"/>
                <a:gd name="connsiteY10" fmla="*/ 240539 h 1191234"/>
                <a:gd name="connsiteX11" fmla="*/ 205677 w 450605"/>
                <a:gd name="connsiteY11" fmla="*/ 221108 h 1191234"/>
                <a:gd name="connsiteX12" fmla="*/ 245364 w 450605"/>
                <a:gd name="connsiteY12" fmla="*/ 252414 h 1191234"/>
                <a:gd name="connsiteX13" fmla="*/ 304356 w 450605"/>
                <a:gd name="connsiteY13" fmla="*/ 260542 h 1191234"/>
                <a:gd name="connsiteX14" fmla="*/ 352361 w 450605"/>
                <a:gd name="connsiteY14" fmla="*/ 264034 h 1191234"/>
                <a:gd name="connsiteX15" fmla="*/ 399161 w 450605"/>
                <a:gd name="connsiteY15" fmla="*/ 255779 h 1191234"/>
                <a:gd name="connsiteX16" fmla="*/ 348235 w 450605"/>
                <a:gd name="connsiteY16" fmla="*/ 340044 h 1191234"/>
                <a:gd name="connsiteX17" fmla="*/ 294577 w 450605"/>
                <a:gd name="connsiteY17" fmla="*/ 318073 h 1191234"/>
                <a:gd name="connsiteX18" fmla="*/ 269304 w 450605"/>
                <a:gd name="connsiteY18" fmla="*/ 301245 h 1191234"/>
                <a:gd name="connsiteX19" fmla="*/ 272923 w 450605"/>
                <a:gd name="connsiteY19" fmla="*/ 332932 h 1191234"/>
                <a:gd name="connsiteX20" fmla="*/ 289370 w 450605"/>
                <a:gd name="connsiteY20" fmla="*/ 360364 h 1191234"/>
                <a:gd name="connsiteX21" fmla="*/ 295973 w 450605"/>
                <a:gd name="connsiteY21" fmla="*/ 398972 h 1191234"/>
                <a:gd name="connsiteX22" fmla="*/ 279273 w 450605"/>
                <a:gd name="connsiteY22" fmla="*/ 472887 h 1191234"/>
                <a:gd name="connsiteX23" fmla="*/ 271780 w 450605"/>
                <a:gd name="connsiteY23" fmla="*/ 499366 h 1191234"/>
                <a:gd name="connsiteX24" fmla="*/ 318326 w 450605"/>
                <a:gd name="connsiteY24" fmla="*/ 560835 h 1191234"/>
                <a:gd name="connsiteX25" fmla="*/ 308293 w 450605"/>
                <a:gd name="connsiteY25" fmla="*/ 440184 h 1191234"/>
                <a:gd name="connsiteX26" fmla="*/ 327660 w 450605"/>
                <a:gd name="connsiteY26" fmla="*/ 433771 h 1191234"/>
                <a:gd name="connsiteX27" fmla="*/ 346837 w 450605"/>
                <a:gd name="connsiteY27" fmla="*/ 472569 h 1191234"/>
                <a:gd name="connsiteX28" fmla="*/ 411797 w 450605"/>
                <a:gd name="connsiteY28" fmla="*/ 573535 h 1191234"/>
                <a:gd name="connsiteX29" fmla="*/ 450469 w 450605"/>
                <a:gd name="connsiteY29" fmla="*/ 679326 h 1191234"/>
                <a:gd name="connsiteX30" fmla="*/ 442913 w 450605"/>
                <a:gd name="connsiteY30" fmla="*/ 691709 h 1191234"/>
                <a:gd name="connsiteX31" fmla="*/ 403479 w 450605"/>
                <a:gd name="connsiteY31" fmla="*/ 727015 h 1191234"/>
                <a:gd name="connsiteX32" fmla="*/ 387033 w 450605"/>
                <a:gd name="connsiteY32" fmla="*/ 686311 h 1191234"/>
                <a:gd name="connsiteX33" fmla="*/ 363474 w 450605"/>
                <a:gd name="connsiteY33" fmla="*/ 665801 h 1191234"/>
                <a:gd name="connsiteX34" fmla="*/ 350076 w 450605"/>
                <a:gd name="connsiteY34" fmla="*/ 665102 h 1191234"/>
                <a:gd name="connsiteX35" fmla="*/ 348679 w 450605"/>
                <a:gd name="connsiteY35" fmla="*/ 679961 h 1191234"/>
                <a:gd name="connsiteX36" fmla="*/ 391034 w 450605"/>
                <a:gd name="connsiteY36" fmla="*/ 889703 h 1191234"/>
                <a:gd name="connsiteX37" fmla="*/ 377190 w 450605"/>
                <a:gd name="connsiteY37" fmla="*/ 935931 h 1191234"/>
                <a:gd name="connsiteX38" fmla="*/ 345567 w 450605"/>
                <a:gd name="connsiteY38" fmla="*/ 970348 h 1191234"/>
                <a:gd name="connsiteX39" fmla="*/ 358775 w 450605"/>
                <a:gd name="connsiteY39" fmla="*/ 1003876 h 1191234"/>
                <a:gd name="connsiteX40" fmla="*/ 420243 w 450605"/>
                <a:gd name="connsiteY40" fmla="*/ 1092205 h 1191234"/>
                <a:gd name="connsiteX41" fmla="*/ 419609 w 450605"/>
                <a:gd name="connsiteY41" fmla="*/ 1176153 h 1191234"/>
                <a:gd name="connsiteX42" fmla="*/ 396304 w 450605"/>
                <a:gd name="connsiteY42" fmla="*/ 1186694 h 1191234"/>
                <a:gd name="connsiteX43" fmla="*/ 348235 w 450605"/>
                <a:gd name="connsiteY43" fmla="*/ 1139196 h 1191234"/>
                <a:gd name="connsiteX44" fmla="*/ 368427 w 450605"/>
                <a:gd name="connsiteY44" fmla="*/ 1106239 h 1191234"/>
                <a:gd name="connsiteX45" fmla="*/ 342836 w 450605"/>
                <a:gd name="connsiteY45" fmla="*/ 1076711 h 1191234"/>
                <a:gd name="connsiteX46" fmla="*/ 335724 w 450605"/>
                <a:gd name="connsiteY46" fmla="*/ 1129925 h 1191234"/>
                <a:gd name="connsiteX47" fmla="*/ 244729 w 450605"/>
                <a:gd name="connsiteY47" fmla="*/ 1062868 h 1191234"/>
                <a:gd name="connsiteX48" fmla="*/ 218758 w 450605"/>
                <a:gd name="connsiteY48" fmla="*/ 904752 h 1191234"/>
                <a:gd name="connsiteX49" fmla="*/ 158242 w 450605"/>
                <a:gd name="connsiteY49" fmla="*/ 741747 h 1191234"/>
                <a:gd name="connsiteX50" fmla="*/ 150241 w 450605"/>
                <a:gd name="connsiteY50" fmla="*/ 683644 h 1191234"/>
                <a:gd name="connsiteX51" fmla="*/ 255143 w 450605"/>
                <a:gd name="connsiteY51" fmla="*/ 736921 h 1191234"/>
                <a:gd name="connsiteX52" fmla="*/ 321247 w 450605"/>
                <a:gd name="connsiteY52" fmla="*/ 886591 h 1191234"/>
                <a:gd name="connsiteX53" fmla="*/ 310515 w 450605"/>
                <a:gd name="connsiteY53" fmla="*/ 802263 h 1191234"/>
                <a:gd name="connsiteX54" fmla="*/ 278003 w 450605"/>
                <a:gd name="connsiteY54" fmla="*/ 708473 h 1191234"/>
                <a:gd name="connsiteX55" fmla="*/ 256540 w 450605"/>
                <a:gd name="connsiteY55" fmla="*/ 657990 h 1191234"/>
                <a:gd name="connsiteX56" fmla="*/ 230378 w 450605"/>
                <a:gd name="connsiteY56" fmla="*/ 633987 h 1191234"/>
                <a:gd name="connsiteX57" fmla="*/ 151385 w 450605"/>
                <a:gd name="connsiteY57" fmla="*/ 586743 h 1191234"/>
                <a:gd name="connsiteX58" fmla="*/ 93980 w 450605"/>
                <a:gd name="connsiteY58" fmla="*/ 559184 h 1191234"/>
                <a:gd name="connsiteX59" fmla="*/ 76073 w 450605"/>
                <a:gd name="connsiteY59" fmla="*/ 488571 h 1191234"/>
                <a:gd name="connsiteX60" fmla="*/ 104013 w 450605"/>
                <a:gd name="connsiteY60" fmla="*/ 441962 h 1191234"/>
                <a:gd name="connsiteX61" fmla="*/ 151702 w 450605"/>
                <a:gd name="connsiteY61" fmla="*/ 440692 h 1191234"/>
                <a:gd name="connsiteX62" fmla="*/ 106172 w 450605"/>
                <a:gd name="connsiteY62" fmla="*/ 386526 h 1191234"/>
                <a:gd name="connsiteX63" fmla="*/ 25718 w 450605"/>
                <a:gd name="connsiteY63" fmla="*/ 187834 h 1191234"/>
                <a:gd name="connsiteX64" fmla="*/ 0 w 450605"/>
                <a:gd name="connsiteY64" fmla="*/ 24575 h 119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605" h="1191234">
                  <a:moveTo>
                    <a:pt x="0" y="24638"/>
                  </a:moveTo>
                  <a:cubicBezTo>
                    <a:pt x="2096" y="14351"/>
                    <a:pt x="7176" y="6160"/>
                    <a:pt x="15113" y="0"/>
                  </a:cubicBezTo>
                  <a:cubicBezTo>
                    <a:pt x="35433" y="5588"/>
                    <a:pt x="42228" y="24384"/>
                    <a:pt x="44958" y="42291"/>
                  </a:cubicBezTo>
                  <a:cubicBezTo>
                    <a:pt x="56197" y="114872"/>
                    <a:pt x="72136" y="185230"/>
                    <a:pt x="112141" y="246826"/>
                  </a:cubicBezTo>
                  <a:cubicBezTo>
                    <a:pt x="118301" y="256287"/>
                    <a:pt x="120142" y="265939"/>
                    <a:pt x="111316" y="275972"/>
                  </a:cubicBezTo>
                  <a:cubicBezTo>
                    <a:pt x="99949" y="288926"/>
                    <a:pt x="103696" y="302833"/>
                    <a:pt x="111506" y="316168"/>
                  </a:cubicBezTo>
                  <a:cubicBezTo>
                    <a:pt x="96330" y="291022"/>
                    <a:pt x="106363" y="272861"/>
                    <a:pt x="128270" y="263717"/>
                  </a:cubicBezTo>
                  <a:cubicBezTo>
                    <a:pt x="142177" y="257938"/>
                    <a:pt x="158433" y="265685"/>
                    <a:pt x="172022" y="272797"/>
                  </a:cubicBezTo>
                  <a:cubicBezTo>
                    <a:pt x="185992" y="280100"/>
                    <a:pt x="197295" y="292482"/>
                    <a:pt x="201232" y="308802"/>
                  </a:cubicBezTo>
                  <a:cubicBezTo>
                    <a:pt x="204788" y="323407"/>
                    <a:pt x="193167" y="339473"/>
                    <a:pt x="201930" y="352109"/>
                  </a:cubicBezTo>
                  <a:cubicBezTo>
                    <a:pt x="200787" y="316422"/>
                    <a:pt x="196024" y="278576"/>
                    <a:pt x="193802" y="240539"/>
                  </a:cubicBezTo>
                  <a:cubicBezTo>
                    <a:pt x="193231" y="231205"/>
                    <a:pt x="199199" y="225807"/>
                    <a:pt x="205677" y="221108"/>
                  </a:cubicBezTo>
                  <a:cubicBezTo>
                    <a:pt x="219011" y="231459"/>
                    <a:pt x="233617" y="240349"/>
                    <a:pt x="245364" y="252414"/>
                  </a:cubicBezTo>
                  <a:cubicBezTo>
                    <a:pt x="263843" y="271400"/>
                    <a:pt x="279718" y="281179"/>
                    <a:pt x="304356" y="260542"/>
                  </a:cubicBezTo>
                  <a:cubicBezTo>
                    <a:pt x="317309" y="249747"/>
                    <a:pt x="339852" y="255779"/>
                    <a:pt x="352361" y="264034"/>
                  </a:cubicBezTo>
                  <a:cubicBezTo>
                    <a:pt x="369697" y="275464"/>
                    <a:pt x="380174" y="265241"/>
                    <a:pt x="399161" y="255779"/>
                  </a:cubicBezTo>
                  <a:cubicBezTo>
                    <a:pt x="392938" y="296610"/>
                    <a:pt x="375476" y="323280"/>
                    <a:pt x="348235" y="340044"/>
                  </a:cubicBezTo>
                  <a:cubicBezTo>
                    <a:pt x="325692" y="353887"/>
                    <a:pt x="307467" y="340552"/>
                    <a:pt x="294577" y="318073"/>
                  </a:cubicBezTo>
                  <a:cubicBezTo>
                    <a:pt x="288925" y="308167"/>
                    <a:pt x="282702" y="292101"/>
                    <a:pt x="269304" y="301245"/>
                  </a:cubicBezTo>
                  <a:cubicBezTo>
                    <a:pt x="255778" y="310516"/>
                    <a:pt x="267716" y="322899"/>
                    <a:pt x="272923" y="332932"/>
                  </a:cubicBezTo>
                  <a:cubicBezTo>
                    <a:pt x="277876" y="342394"/>
                    <a:pt x="283845" y="351220"/>
                    <a:pt x="289370" y="360364"/>
                  </a:cubicBezTo>
                  <a:cubicBezTo>
                    <a:pt x="280226" y="375477"/>
                    <a:pt x="290068" y="386653"/>
                    <a:pt x="295973" y="398972"/>
                  </a:cubicBezTo>
                  <a:cubicBezTo>
                    <a:pt x="312928" y="434025"/>
                    <a:pt x="309753" y="452694"/>
                    <a:pt x="279273" y="472887"/>
                  </a:cubicBezTo>
                  <a:cubicBezTo>
                    <a:pt x="266700" y="481269"/>
                    <a:pt x="269811" y="488317"/>
                    <a:pt x="271780" y="499366"/>
                  </a:cubicBezTo>
                  <a:cubicBezTo>
                    <a:pt x="277051" y="529338"/>
                    <a:pt x="297752" y="545086"/>
                    <a:pt x="318326" y="560835"/>
                  </a:cubicBezTo>
                  <a:cubicBezTo>
                    <a:pt x="302895" y="539054"/>
                    <a:pt x="296164" y="461647"/>
                    <a:pt x="308293" y="440184"/>
                  </a:cubicBezTo>
                  <a:cubicBezTo>
                    <a:pt x="312674" y="432437"/>
                    <a:pt x="319469" y="429770"/>
                    <a:pt x="327660" y="433771"/>
                  </a:cubicBezTo>
                  <a:cubicBezTo>
                    <a:pt x="339979" y="443423"/>
                    <a:pt x="340614" y="459552"/>
                    <a:pt x="346837" y="472569"/>
                  </a:cubicBezTo>
                  <a:cubicBezTo>
                    <a:pt x="364236" y="509082"/>
                    <a:pt x="372935" y="550421"/>
                    <a:pt x="411797" y="573535"/>
                  </a:cubicBezTo>
                  <a:cubicBezTo>
                    <a:pt x="448437" y="595379"/>
                    <a:pt x="428434" y="647449"/>
                    <a:pt x="450469" y="679326"/>
                  </a:cubicBezTo>
                  <a:cubicBezTo>
                    <a:pt x="451485" y="680850"/>
                    <a:pt x="446596" y="690121"/>
                    <a:pt x="442913" y="691709"/>
                  </a:cubicBezTo>
                  <a:cubicBezTo>
                    <a:pt x="425577" y="699392"/>
                    <a:pt x="417449" y="725936"/>
                    <a:pt x="403479" y="727015"/>
                  </a:cubicBezTo>
                  <a:cubicBezTo>
                    <a:pt x="378079" y="728920"/>
                    <a:pt x="400368" y="697106"/>
                    <a:pt x="387033" y="686311"/>
                  </a:cubicBezTo>
                  <a:cubicBezTo>
                    <a:pt x="378968" y="679771"/>
                    <a:pt x="371539" y="672341"/>
                    <a:pt x="363474" y="665801"/>
                  </a:cubicBezTo>
                  <a:cubicBezTo>
                    <a:pt x="359410" y="662499"/>
                    <a:pt x="353441" y="660022"/>
                    <a:pt x="350076" y="665102"/>
                  </a:cubicBezTo>
                  <a:cubicBezTo>
                    <a:pt x="347663" y="668722"/>
                    <a:pt x="346710" y="676342"/>
                    <a:pt x="348679" y="679961"/>
                  </a:cubicBezTo>
                  <a:cubicBezTo>
                    <a:pt x="384302" y="744859"/>
                    <a:pt x="361379" y="823282"/>
                    <a:pt x="391034" y="889703"/>
                  </a:cubicBezTo>
                  <a:cubicBezTo>
                    <a:pt x="399161" y="907864"/>
                    <a:pt x="392557" y="923739"/>
                    <a:pt x="377190" y="935931"/>
                  </a:cubicBezTo>
                  <a:cubicBezTo>
                    <a:pt x="365061" y="945583"/>
                    <a:pt x="351155" y="954282"/>
                    <a:pt x="345567" y="970348"/>
                  </a:cubicBezTo>
                  <a:cubicBezTo>
                    <a:pt x="340551" y="984826"/>
                    <a:pt x="336931" y="998733"/>
                    <a:pt x="358775" y="1003876"/>
                  </a:cubicBezTo>
                  <a:cubicBezTo>
                    <a:pt x="423355" y="1019116"/>
                    <a:pt x="425133" y="1026038"/>
                    <a:pt x="420243" y="1092205"/>
                  </a:cubicBezTo>
                  <a:cubicBezTo>
                    <a:pt x="418274" y="1119574"/>
                    <a:pt x="426022" y="1147070"/>
                    <a:pt x="419609" y="1176153"/>
                  </a:cubicBezTo>
                  <a:cubicBezTo>
                    <a:pt x="414655" y="1198441"/>
                    <a:pt x="406845" y="1190504"/>
                    <a:pt x="396304" y="1186694"/>
                  </a:cubicBezTo>
                  <a:cubicBezTo>
                    <a:pt x="360363" y="1194060"/>
                    <a:pt x="352743" y="1168533"/>
                    <a:pt x="348235" y="1139196"/>
                  </a:cubicBezTo>
                  <a:cubicBezTo>
                    <a:pt x="350710" y="1125226"/>
                    <a:pt x="366776" y="1120209"/>
                    <a:pt x="368427" y="1106239"/>
                  </a:cubicBezTo>
                  <a:cubicBezTo>
                    <a:pt x="370460" y="1088332"/>
                    <a:pt x="360935" y="1079886"/>
                    <a:pt x="342836" y="1076711"/>
                  </a:cubicBezTo>
                  <a:cubicBezTo>
                    <a:pt x="342265" y="1096015"/>
                    <a:pt x="355029" y="1116272"/>
                    <a:pt x="335724" y="1129925"/>
                  </a:cubicBezTo>
                  <a:cubicBezTo>
                    <a:pt x="289687" y="1132210"/>
                    <a:pt x="268732" y="1095190"/>
                    <a:pt x="244729" y="1062868"/>
                  </a:cubicBezTo>
                  <a:cubicBezTo>
                    <a:pt x="278194" y="1002543"/>
                    <a:pt x="225298" y="958029"/>
                    <a:pt x="218758" y="904752"/>
                  </a:cubicBezTo>
                  <a:cubicBezTo>
                    <a:pt x="211519" y="845888"/>
                    <a:pt x="173482" y="798453"/>
                    <a:pt x="158242" y="741747"/>
                  </a:cubicBezTo>
                  <a:cubicBezTo>
                    <a:pt x="153035" y="722380"/>
                    <a:pt x="143129" y="704663"/>
                    <a:pt x="150241" y="683644"/>
                  </a:cubicBezTo>
                  <a:cubicBezTo>
                    <a:pt x="198501" y="649164"/>
                    <a:pt x="244411" y="674754"/>
                    <a:pt x="255143" y="736921"/>
                  </a:cubicBezTo>
                  <a:cubicBezTo>
                    <a:pt x="264414" y="790642"/>
                    <a:pt x="277940" y="844554"/>
                    <a:pt x="321247" y="886591"/>
                  </a:cubicBezTo>
                  <a:cubicBezTo>
                    <a:pt x="314261" y="856238"/>
                    <a:pt x="310706" y="829758"/>
                    <a:pt x="310515" y="802263"/>
                  </a:cubicBezTo>
                  <a:cubicBezTo>
                    <a:pt x="310324" y="767465"/>
                    <a:pt x="299148" y="735397"/>
                    <a:pt x="278003" y="708473"/>
                  </a:cubicBezTo>
                  <a:cubicBezTo>
                    <a:pt x="266319" y="693614"/>
                    <a:pt x="256032" y="678818"/>
                    <a:pt x="256540" y="657990"/>
                  </a:cubicBezTo>
                  <a:cubicBezTo>
                    <a:pt x="256984" y="638940"/>
                    <a:pt x="248095" y="629479"/>
                    <a:pt x="230378" y="633987"/>
                  </a:cubicBezTo>
                  <a:cubicBezTo>
                    <a:pt x="190373" y="644211"/>
                    <a:pt x="168593" y="616906"/>
                    <a:pt x="151385" y="586743"/>
                  </a:cubicBezTo>
                  <a:cubicBezTo>
                    <a:pt x="136970" y="561533"/>
                    <a:pt x="121476" y="548579"/>
                    <a:pt x="93980" y="559184"/>
                  </a:cubicBezTo>
                  <a:cubicBezTo>
                    <a:pt x="65469" y="541911"/>
                    <a:pt x="57404" y="514607"/>
                    <a:pt x="76073" y="488571"/>
                  </a:cubicBezTo>
                  <a:cubicBezTo>
                    <a:pt x="86741" y="473649"/>
                    <a:pt x="95441" y="457964"/>
                    <a:pt x="104013" y="441962"/>
                  </a:cubicBezTo>
                  <a:cubicBezTo>
                    <a:pt x="117222" y="421578"/>
                    <a:pt x="132524" y="436247"/>
                    <a:pt x="151702" y="440692"/>
                  </a:cubicBezTo>
                  <a:cubicBezTo>
                    <a:pt x="136208" y="419166"/>
                    <a:pt x="113347" y="409894"/>
                    <a:pt x="106172" y="386526"/>
                  </a:cubicBezTo>
                  <a:cubicBezTo>
                    <a:pt x="47689" y="334964"/>
                    <a:pt x="51943" y="254382"/>
                    <a:pt x="25718" y="187834"/>
                  </a:cubicBezTo>
                  <a:cubicBezTo>
                    <a:pt x="4953" y="135129"/>
                    <a:pt x="7112" y="79248"/>
                    <a:pt x="0" y="2457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8" name="Полилиния: фигура 237">
              <a:extLst>
                <a:ext uri="{FF2B5EF4-FFF2-40B4-BE49-F238E27FC236}">
                  <a16:creationId xmlns="" xmlns:a16="http://schemas.microsoft.com/office/drawing/2014/main" id="{280FF5D1-2682-48FD-A3E9-785591FBAB84}"/>
                </a:ext>
              </a:extLst>
            </p:cNvPr>
            <p:cNvSpPr/>
            <p:nvPr/>
          </p:nvSpPr>
          <p:spPr>
            <a:xfrm>
              <a:off x="11915090" y="3365991"/>
              <a:ext cx="240719" cy="1484606"/>
            </a:xfrm>
            <a:custGeom>
              <a:avLst/>
              <a:gdLst>
                <a:gd name="connsiteX0" fmla="*/ 237666 w 240719"/>
                <a:gd name="connsiteY0" fmla="*/ 965174 h 1484606"/>
                <a:gd name="connsiteX1" fmla="*/ 237666 w 240719"/>
                <a:gd name="connsiteY1" fmla="*/ 989558 h 1484606"/>
                <a:gd name="connsiteX2" fmla="*/ 225792 w 240719"/>
                <a:gd name="connsiteY2" fmla="*/ 1011402 h 1484606"/>
                <a:gd name="connsiteX3" fmla="*/ 229983 w 240719"/>
                <a:gd name="connsiteY3" fmla="*/ 1063346 h 1484606"/>
                <a:gd name="connsiteX4" fmla="*/ 214299 w 240719"/>
                <a:gd name="connsiteY4" fmla="*/ 1183996 h 1484606"/>
                <a:gd name="connsiteX5" fmla="*/ 210553 w 240719"/>
                <a:gd name="connsiteY5" fmla="*/ 1413550 h 1484606"/>
                <a:gd name="connsiteX6" fmla="*/ 179247 w 240719"/>
                <a:gd name="connsiteY6" fmla="*/ 1484607 h 1484606"/>
                <a:gd name="connsiteX7" fmla="*/ 138670 w 240719"/>
                <a:gd name="connsiteY7" fmla="*/ 1332968 h 1484606"/>
                <a:gd name="connsiteX8" fmla="*/ 76567 w 240719"/>
                <a:gd name="connsiteY8" fmla="*/ 1266864 h 1484606"/>
                <a:gd name="connsiteX9" fmla="*/ 65899 w 240719"/>
                <a:gd name="connsiteY9" fmla="*/ 1243559 h 1484606"/>
                <a:gd name="connsiteX10" fmla="*/ 100062 w 240719"/>
                <a:gd name="connsiteY10" fmla="*/ 1220826 h 1484606"/>
                <a:gd name="connsiteX11" fmla="*/ 162166 w 240719"/>
                <a:gd name="connsiteY11" fmla="*/ 1199744 h 1484606"/>
                <a:gd name="connsiteX12" fmla="*/ 167754 w 240719"/>
                <a:gd name="connsiteY12" fmla="*/ 1169518 h 1484606"/>
                <a:gd name="connsiteX13" fmla="*/ 160832 w 240719"/>
                <a:gd name="connsiteY13" fmla="*/ 873543 h 1484606"/>
                <a:gd name="connsiteX14" fmla="*/ 120763 w 240719"/>
                <a:gd name="connsiteY14" fmla="*/ 729397 h 1484606"/>
                <a:gd name="connsiteX15" fmla="*/ 113841 w 240719"/>
                <a:gd name="connsiteY15" fmla="*/ 706220 h 1484606"/>
                <a:gd name="connsiteX16" fmla="*/ 36816 w 240719"/>
                <a:gd name="connsiteY16" fmla="*/ 618716 h 1484606"/>
                <a:gd name="connsiteX17" fmla="*/ 115747 w 240719"/>
                <a:gd name="connsiteY17" fmla="*/ 578140 h 1484606"/>
                <a:gd name="connsiteX18" fmla="*/ 83742 w 240719"/>
                <a:gd name="connsiteY18" fmla="*/ 549755 h 1484606"/>
                <a:gd name="connsiteX19" fmla="*/ 133018 w 240719"/>
                <a:gd name="connsiteY19" fmla="*/ 396275 h 1484606"/>
                <a:gd name="connsiteX20" fmla="*/ 139813 w 240719"/>
                <a:gd name="connsiteY20" fmla="*/ 365350 h 1484606"/>
                <a:gd name="connsiteX21" fmla="*/ 92760 w 240719"/>
                <a:gd name="connsiteY21" fmla="*/ 236953 h 1484606"/>
                <a:gd name="connsiteX22" fmla="*/ 621 w 240719"/>
                <a:gd name="connsiteY22" fmla="*/ 17559 h 1484606"/>
                <a:gd name="connsiteX23" fmla="*/ 6400 w 240719"/>
                <a:gd name="connsiteY23" fmla="*/ 350 h 1484606"/>
                <a:gd name="connsiteX24" fmla="*/ 20624 w 240719"/>
                <a:gd name="connsiteY24" fmla="*/ 15209 h 1484606"/>
                <a:gd name="connsiteX25" fmla="*/ 54660 w 240719"/>
                <a:gd name="connsiteY25" fmla="*/ 125255 h 1484606"/>
                <a:gd name="connsiteX26" fmla="*/ 161086 w 240719"/>
                <a:gd name="connsiteY26" fmla="*/ 238159 h 1484606"/>
                <a:gd name="connsiteX27" fmla="*/ 194614 w 240719"/>
                <a:gd name="connsiteY27" fmla="*/ 289023 h 1484606"/>
                <a:gd name="connsiteX28" fmla="*/ 198360 w 240719"/>
                <a:gd name="connsiteY28" fmla="*/ 460347 h 1484606"/>
                <a:gd name="connsiteX29" fmla="*/ 201853 w 240719"/>
                <a:gd name="connsiteY29" fmla="*/ 737081 h 1484606"/>
                <a:gd name="connsiteX30" fmla="*/ 232967 w 240719"/>
                <a:gd name="connsiteY30" fmla="*/ 925042 h 1484606"/>
                <a:gd name="connsiteX31" fmla="*/ 237666 w 240719"/>
                <a:gd name="connsiteY31" fmla="*/ 965364 h 148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0719" h="1484606">
                  <a:moveTo>
                    <a:pt x="237666" y="965174"/>
                  </a:moveTo>
                  <a:cubicBezTo>
                    <a:pt x="240905" y="973302"/>
                    <a:pt x="242492" y="981430"/>
                    <a:pt x="237666" y="989558"/>
                  </a:cubicBezTo>
                  <a:cubicBezTo>
                    <a:pt x="219823" y="988098"/>
                    <a:pt x="225157" y="1001560"/>
                    <a:pt x="225792" y="1011402"/>
                  </a:cubicBezTo>
                  <a:cubicBezTo>
                    <a:pt x="226935" y="1028738"/>
                    <a:pt x="228586" y="1046073"/>
                    <a:pt x="229983" y="1063346"/>
                  </a:cubicBezTo>
                  <a:cubicBezTo>
                    <a:pt x="218807" y="1102716"/>
                    <a:pt x="220712" y="1144054"/>
                    <a:pt x="214299" y="1183996"/>
                  </a:cubicBezTo>
                  <a:cubicBezTo>
                    <a:pt x="202043" y="1260514"/>
                    <a:pt x="219442" y="1337159"/>
                    <a:pt x="210553" y="1413550"/>
                  </a:cubicBezTo>
                  <a:cubicBezTo>
                    <a:pt x="207885" y="1436156"/>
                    <a:pt x="205409" y="1457936"/>
                    <a:pt x="179247" y="1484607"/>
                  </a:cubicBezTo>
                  <a:cubicBezTo>
                    <a:pt x="194487" y="1416852"/>
                    <a:pt x="158609" y="1378116"/>
                    <a:pt x="138670" y="1332968"/>
                  </a:cubicBezTo>
                  <a:cubicBezTo>
                    <a:pt x="125272" y="1302678"/>
                    <a:pt x="110921" y="1274611"/>
                    <a:pt x="76567" y="1266864"/>
                  </a:cubicBezTo>
                  <a:cubicBezTo>
                    <a:pt x="65772" y="1264451"/>
                    <a:pt x="56247" y="1256323"/>
                    <a:pt x="65899" y="1243559"/>
                  </a:cubicBezTo>
                  <a:cubicBezTo>
                    <a:pt x="74789" y="1231812"/>
                    <a:pt x="90092" y="1206983"/>
                    <a:pt x="100062" y="1220826"/>
                  </a:cubicBezTo>
                  <a:cubicBezTo>
                    <a:pt x="141591" y="1278358"/>
                    <a:pt x="143369" y="1209714"/>
                    <a:pt x="162166" y="1199744"/>
                  </a:cubicBezTo>
                  <a:cubicBezTo>
                    <a:pt x="167563" y="1196887"/>
                    <a:pt x="170420" y="1178535"/>
                    <a:pt x="167754" y="1169518"/>
                  </a:cubicBezTo>
                  <a:cubicBezTo>
                    <a:pt x="139115" y="1071474"/>
                    <a:pt x="169658" y="972095"/>
                    <a:pt x="160832" y="873543"/>
                  </a:cubicBezTo>
                  <a:cubicBezTo>
                    <a:pt x="156196" y="821854"/>
                    <a:pt x="132447" y="777912"/>
                    <a:pt x="120763" y="729397"/>
                  </a:cubicBezTo>
                  <a:cubicBezTo>
                    <a:pt x="118858" y="721523"/>
                    <a:pt x="113651" y="713840"/>
                    <a:pt x="113841" y="706220"/>
                  </a:cubicBezTo>
                  <a:cubicBezTo>
                    <a:pt x="115429" y="655547"/>
                    <a:pt x="111111" y="610334"/>
                    <a:pt x="36816" y="618716"/>
                  </a:cubicBezTo>
                  <a:cubicBezTo>
                    <a:pt x="68503" y="594205"/>
                    <a:pt x="107809" y="623415"/>
                    <a:pt x="115747" y="578140"/>
                  </a:cubicBezTo>
                  <a:cubicBezTo>
                    <a:pt x="120763" y="549565"/>
                    <a:pt x="91363" y="566710"/>
                    <a:pt x="83742" y="549755"/>
                  </a:cubicBezTo>
                  <a:cubicBezTo>
                    <a:pt x="130860" y="510448"/>
                    <a:pt x="149211" y="459585"/>
                    <a:pt x="133018" y="396275"/>
                  </a:cubicBezTo>
                  <a:cubicBezTo>
                    <a:pt x="130288" y="385543"/>
                    <a:pt x="133463" y="374558"/>
                    <a:pt x="139813" y="365350"/>
                  </a:cubicBezTo>
                  <a:cubicBezTo>
                    <a:pt x="188835" y="293849"/>
                    <a:pt x="153847" y="271179"/>
                    <a:pt x="92760" y="236953"/>
                  </a:cubicBezTo>
                  <a:cubicBezTo>
                    <a:pt x="43929" y="172627"/>
                    <a:pt x="10146" y="100935"/>
                    <a:pt x="621" y="17559"/>
                  </a:cubicBezTo>
                  <a:cubicBezTo>
                    <a:pt x="-141" y="10891"/>
                    <a:pt x="-1601" y="2192"/>
                    <a:pt x="6400" y="350"/>
                  </a:cubicBezTo>
                  <a:cubicBezTo>
                    <a:pt x="16369" y="-1999"/>
                    <a:pt x="17004" y="7971"/>
                    <a:pt x="20624" y="15209"/>
                  </a:cubicBezTo>
                  <a:cubicBezTo>
                    <a:pt x="37896" y="49627"/>
                    <a:pt x="36372" y="89695"/>
                    <a:pt x="54660" y="125255"/>
                  </a:cubicBezTo>
                  <a:cubicBezTo>
                    <a:pt x="80567" y="175548"/>
                    <a:pt x="118160" y="209203"/>
                    <a:pt x="161086" y="238159"/>
                  </a:cubicBezTo>
                  <a:cubicBezTo>
                    <a:pt x="180009" y="250859"/>
                    <a:pt x="190867" y="265718"/>
                    <a:pt x="194614" y="289023"/>
                  </a:cubicBezTo>
                  <a:cubicBezTo>
                    <a:pt x="203758" y="345983"/>
                    <a:pt x="201091" y="403450"/>
                    <a:pt x="198360" y="460347"/>
                  </a:cubicBezTo>
                  <a:cubicBezTo>
                    <a:pt x="193978" y="552803"/>
                    <a:pt x="201726" y="644879"/>
                    <a:pt x="201853" y="737081"/>
                  </a:cubicBezTo>
                  <a:cubicBezTo>
                    <a:pt x="201916" y="801470"/>
                    <a:pt x="210742" y="864463"/>
                    <a:pt x="232967" y="925042"/>
                  </a:cubicBezTo>
                  <a:cubicBezTo>
                    <a:pt x="237413" y="937234"/>
                    <a:pt x="236270" y="951839"/>
                    <a:pt x="237666" y="9653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9" name="Полилиния: фигура 238">
              <a:extLst>
                <a:ext uri="{FF2B5EF4-FFF2-40B4-BE49-F238E27FC236}">
                  <a16:creationId xmlns="" xmlns:a16="http://schemas.microsoft.com/office/drawing/2014/main" id="{8F2324D9-71B7-4D26-AECC-32B7F7D1AB78}"/>
                </a:ext>
              </a:extLst>
            </p:cNvPr>
            <p:cNvSpPr/>
            <p:nvPr/>
          </p:nvSpPr>
          <p:spPr>
            <a:xfrm>
              <a:off x="11142408" y="2669258"/>
              <a:ext cx="230885" cy="449178"/>
            </a:xfrm>
            <a:custGeom>
              <a:avLst/>
              <a:gdLst>
                <a:gd name="connsiteX0" fmla="*/ 202565 w 230885"/>
                <a:gd name="connsiteY0" fmla="*/ 262614 h 449178"/>
                <a:gd name="connsiteX1" fmla="*/ 230886 w 230885"/>
                <a:gd name="connsiteY1" fmla="*/ 362881 h 449178"/>
                <a:gd name="connsiteX2" fmla="*/ 214884 w 230885"/>
                <a:gd name="connsiteY2" fmla="*/ 449178 h 449178"/>
                <a:gd name="connsiteX3" fmla="*/ 187135 w 230885"/>
                <a:gd name="connsiteY3" fmla="*/ 381360 h 449178"/>
                <a:gd name="connsiteX4" fmla="*/ 140652 w 230885"/>
                <a:gd name="connsiteY4" fmla="*/ 326369 h 449178"/>
                <a:gd name="connsiteX5" fmla="*/ 117221 w 230885"/>
                <a:gd name="connsiteY5" fmla="*/ 333671 h 449178"/>
                <a:gd name="connsiteX6" fmla="*/ 125794 w 230885"/>
                <a:gd name="connsiteY6" fmla="*/ 357547 h 449178"/>
                <a:gd name="connsiteX7" fmla="*/ 153670 w 230885"/>
                <a:gd name="connsiteY7" fmla="*/ 392536 h 449178"/>
                <a:gd name="connsiteX8" fmla="*/ 143954 w 230885"/>
                <a:gd name="connsiteY8" fmla="*/ 402633 h 449178"/>
                <a:gd name="connsiteX9" fmla="*/ 104076 w 230885"/>
                <a:gd name="connsiteY9" fmla="*/ 368089 h 449178"/>
                <a:gd name="connsiteX10" fmla="*/ 93409 w 230885"/>
                <a:gd name="connsiteY10" fmla="*/ 342307 h 449178"/>
                <a:gd name="connsiteX11" fmla="*/ 33084 w 230885"/>
                <a:gd name="connsiteY11" fmla="*/ 158537 h 449178"/>
                <a:gd name="connsiteX12" fmla="*/ 12065 w 230885"/>
                <a:gd name="connsiteY12" fmla="*/ 41443 h 449178"/>
                <a:gd name="connsiteX13" fmla="*/ 4509 w 230885"/>
                <a:gd name="connsiteY13" fmla="*/ 25250 h 449178"/>
                <a:gd name="connsiteX14" fmla="*/ 5842 w 230885"/>
                <a:gd name="connsiteY14" fmla="*/ 1565 h 449178"/>
                <a:gd name="connsiteX15" fmla="*/ 27305 w 230885"/>
                <a:gd name="connsiteY15" fmla="*/ 17059 h 449178"/>
                <a:gd name="connsiteX16" fmla="*/ 44958 w 230885"/>
                <a:gd name="connsiteY16" fmla="*/ 56429 h 449178"/>
                <a:gd name="connsiteX17" fmla="*/ 202692 w 230885"/>
                <a:gd name="connsiteY17" fmla="*/ 262614 h 44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885" h="449178">
                  <a:moveTo>
                    <a:pt x="202565" y="262614"/>
                  </a:moveTo>
                  <a:cubicBezTo>
                    <a:pt x="214821" y="295127"/>
                    <a:pt x="210375" y="333036"/>
                    <a:pt x="230886" y="362881"/>
                  </a:cubicBezTo>
                  <a:cubicBezTo>
                    <a:pt x="187261" y="384980"/>
                    <a:pt x="251079" y="424794"/>
                    <a:pt x="214884" y="449178"/>
                  </a:cubicBezTo>
                  <a:cubicBezTo>
                    <a:pt x="192151" y="434827"/>
                    <a:pt x="188150" y="408856"/>
                    <a:pt x="187135" y="381360"/>
                  </a:cubicBezTo>
                  <a:cubicBezTo>
                    <a:pt x="185928" y="349038"/>
                    <a:pt x="169227" y="331830"/>
                    <a:pt x="140652" y="326369"/>
                  </a:cubicBezTo>
                  <a:cubicBezTo>
                    <a:pt x="131826" y="324654"/>
                    <a:pt x="122301" y="322940"/>
                    <a:pt x="117221" y="333671"/>
                  </a:cubicBezTo>
                  <a:cubicBezTo>
                    <a:pt x="112077" y="344403"/>
                    <a:pt x="117856" y="352023"/>
                    <a:pt x="125794" y="357547"/>
                  </a:cubicBezTo>
                  <a:cubicBezTo>
                    <a:pt x="138430" y="366311"/>
                    <a:pt x="153987" y="372280"/>
                    <a:pt x="153670" y="392536"/>
                  </a:cubicBezTo>
                  <a:cubicBezTo>
                    <a:pt x="153543" y="398442"/>
                    <a:pt x="149415" y="403395"/>
                    <a:pt x="143954" y="402633"/>
                  </a:cubicBezTo>
                  <a:cubicBezTo>
                    <a:pt x="124270" y="400093"/>
                    <a:pt x="113601" y="384408"/>
                    <a:pt x="104076" y="368089"/>
                  </a:cubicBezTo>
                  <a:cubicBezTo>
                    <a:pt x="99377" y="360087"/>
                    <a:pt x="92900" y="350689"/>
                    <a:pt x="93409" y="342307"/>
                  </a:cubicBezTo>
                  <a:cubicBezTo>
                    <a:pt x="97790" y="272203"/>
                    <a:pt x="47435" y="222800"/>
                    <a:pt x="33084" y="158537"/>
                  </a:cubicBezTo>
                  <a:cubicBezTo>
                    <a:pt x="24384" y="119675"/>
                    <a:pt x="37274" y="76050"/>
                    <a:pt x="12065" y="41443"/>
                  </a:cubicBezTo>
                  <a:cubicBezTo>
                    <a:pt x="9588" y="36045"/>
                    <a:pt x="7048" y="30648"/>
                    <a:pt x="4509" y="25250"/>
                  </a:cubicBezTo>
                  <a:cubicBezTo>
                    <a:pt x="-508" y="16868"/>
                    <a:pt x="-2921" y="6264"/>
                    <a:pt x="5842" y="1565"/>
                  </a:cubicBezTo>
                  <a:cubicBezTo>
                    <a:pt x="18224" y="-5103"/>
                    <a:pt x="20257" y="11344"/>
                    <a:pt x="27305" y="17059"/>
                  </a:cubicBezTo>
                  <a:cubicBezTo>
                    <a:pt x="28194" y="32807"/>
                    <a:pt x="34735" y="45634"/>
                    <a:pt x="44958" y="56429"/>
                  </a:cubicBezTo>
                  <a:cubicBezTo>
                    <a:pt x="104330" y="119167"/>
                    <a:pt x="149098" y="194733"/>
                    <a:pt x="202692" y="2626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0" name="Полилиния: фигура 239">
              <a:extLst>
                <a:ext uri="{FF2B5EF4-FFF2-40B4-BE49-F238E27FC236}">
                  <a16:creationId xmlns="" xmlns:a16="http://schemas.microsoft.com/office/drawing/2014/main" id="{D6FD185D-200D-47B1-BE59-1383E67A4728}"/>
                </a:ext>
              </a:extLst>
            </p:cNvPr>
            <p:cNvSpPr/>
            <p:nvPr/>
          </p:nvSpPr>
          <p:spPr>
            <a:xfrm>
              <a:off x="11449177" y="3888875"/>
              <a:ext cx="219975" cy="436331"/>
            </a:xfrm>
            <a:custGeom>
              <a:avLst/>
              <a:gdLst>
                <a:gd name="connsiteX0" fmla="*/ 193104 w 219975"/>
                <a:gd name="connsiteY0" fmla="*/ 311352 h 436331"/>
                <a:gd name="connsiteX1" fmla="*/ 217043 w 219975"/>
                <a:gd name="connsiteY1" fmla="*/ 405587 h 436331"/>
                <a:gd name="connsiteX2" fmla="*/ 207073 w 219975"/>
                <a:gd name="connsiteY2" fmla="*/ 435368 h 436331"/>
                <a:gd name="connsiteX3" fmla="*/ 184277 w 219975"/>
                <a:gd name="connsiteY3" fmla="*/ 419557 h 436331"/>
                <a:gd name="connsiteX4" fmla="*/ 167322 w 219975"/>
                <a:gd name="connsiteY4" fmla="*/ 329260 h 436331"/>
                <a:gd name="connsiteX5" fmla="*/ 134874 w 219975"/>
                <a:gd name="connsiteY5" fmla="*/ 228675 h 436331"/>
                <a:gd name="connsiteX6" fmla="*/ 40132 w 219975"/>
                <a:gd name="connsiteY6" fmla="*/ 72147 h 436331"/>
                <a:gd name="connsiteX7" fmla="*/ 17970 w 219975"/>
                <a:gd name="connsiteY7" fmla="*/ 57605 h 436331"/>
                <a:gd name="connsiteX8" fmla="*/ 0 w 219975"/>
                <a:gd name="connsiteY8" fmla="*/ 28903 h 436331"/>
                <a:gd name="connsiteX9" fmla="*/ 8318 w 219975"/>
                <a:gd name="connsiteY9" fmla="*/ 8075 h 436331"/>
                <a:gd name="connsiteX10" fmla="*/ 63436 w 219975"/>
                <a:gd name="connsiteY10" fmla="*/ 25157 h 436331"/>
                <a:gd name="connsiteX11" fmla="*/ 144526 w 219975"/>
                <a:gd name="connsiteY11" fmla="*/ 150506 h 436331"/>
                <a:gd name="connsiteX12" fmla="*/ 183070 w 219975"/>
                <a:gd name="connsiteY12" fmla="*/ 264172 h 436331"/>
                <a:gd name="connsiteX13" fmla="*/ 193104 w 219975"/>
                <a:gd name="connsiteY13" fmla="*/ 311479 h 43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975" h="436331">
                  <a:moveTo>
                    <a:pt x="193104" y="311352"/>
                  </a:moveTo>
                  <a:cubicBezTo>
                    <a:pt x="200406" y="342912"/>
                    <a:pt x="204533" y="375424"/>
                    <a:pt x="217043" y="405587"/>
                  </a:cubicBezTo>
                  <a:cubicBezTo>
                    <a:pt x="222186" y="417906"/>
                    <a:pt x="221552" y="430606"/>
                    <a:pt x="207073" y="435368"/>
                  </a:cubicBezTo>
                  <a:cubicBezTo>
                    <a:pt x="194881" y="439369"/>
                    <a:pt x="186436" y="430288"/>
                    <a:pt x="184277" y="419557"/>
                  </a:cubicBezTo>
                  <a:cubicBezTo>
                    <a:pt x="178308" y="389585"/>
                    <a:pt x="160274" y="362724"/>
                    <a:pt x="167322" y="329260"/>
                  </a:cubicBezTo>
                  <a:cubicBezTo>
                    <a:pt x="175641" y="289889"/>
                    <a:pt x="147574" y="259854"/>
                    <a:pt x="134874" y="228675"/>
                  </a:cubicBezTo>
                  <a:cubicBezTo>
                    <a:pt x="111951" y="172414"/>
                    <a:pt x="73216" y="123391"/>
                    <a:pt x="40132" y="72147"/>
                  </a:cubicBezTo>
                  <a:cubicBezTo>
                    <a:pt x="35623" y="65162"/>
                    <a:pt x="25527" y="62304"/>
                    <a:pt x="17970" y="57605"/>
                  </a:cubicBezTo>
                  <a:cubicBezTo>
                    <a:pt x="4064" y="53795"/>
                    <a:pt x="444" y="42492"/>
                    <a:pt x="0" y="28903"/>
                  </a:cubicBezTo>
                  <a:cubicBezTo>
                    <a:pt x="64" y="20711"/>
                    <a:pt x="2349" y="13599"/>
                    <a:pt x="8318" y="8075"/>
                  </a:cubicBezTo>
                  <a:cubicBezTo>
                    <a:pt x="31877" y="-5641"/>
                    <a:pt x="51117" y="-3101"/>
                    <a:pt x="63436" y="25157"/>
                  </a:cubicBezTo>
                  <a:cubicBezTo>
                    <a:pt x="117348" y="46874"/>
                    <a:pt x="128715" y="100087"/>
                    <a:pt x="144526" y="150506"/>
                  </a:cubicBezTo>
                  <a:cubicBezTo>
                    <a:pt x="156528" y="188733"/>
                    <a:pt x="170879" y="226072"/>
                    <a:pt x="183070" y="264172"/>
                  </a:cubicBezTo>
                  <a:cubicBezTo>
                    <a:pt x="187960" y="279412"/>
                    <a:pt x="189865" y="295668"/>
                    <a:pt x="193104" y="31147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1" name="Полилиния: фигура 240">
              <a:extLst>
                <a:ext uri="{FF2B5EF4-FFF2-40B4-BE49-F238E27FC236}">
                  <a16:creationId xmlns="" xmlns:a16="http://schemas.microsoft.com/office/drawing/2014/main" id="{3425FAEB-C7AA-432C-8FC2-D29A1E760FE7}"/>
                </a:ext>
              </a:extLst>
            </p:cNvPr>
            <p:cNvSpPr/>
            <p:nvPr/>
          </p:nvSpPr>
          <p:spPr>
            <a:xfrm>
              <a:off x="11295567" y="3661455"/>
              <a:ext cx="240032" cy="254658"/>
            </a:xfrm>
            <a:custGeom>
              <a:avLst/>
              <a:gdLst>
                <a:gd name="connsiteX0" fmla="*/ 216982 w 240032"/>
                <a:gd name="connsiteY0" fmla="*/ 252449 h 254658"/>
                <a:gd name="connsiteX1" fmla="*/ 163897 w 240032"/>
                <a:gd name="connsiteY1" fmla="*/ 244194 h 254658"/>
                <a:gd name="connsiteX2" fmla="*/ 95888 w 240032"/>
                <a:gd name="connsiteY2" fmla="*/ 220889 h 254658"/>
                <a:gd name="connsiteX3" fmla="*/ 36960 w 240032"/>
                <a:gd name="connsiteY3" fmla="*/ 190155 h 254658"/>
                <a:gd name="connsiteX4" fmla="*/ 27244 w 240032"/>
                <a:gd name="connsiteY4" fmla="*/ 182979 h 254658"/>
                <a:gd name="connsiteX5" fmla="*/ 4194 w 240032"/>
                <a:gd name="connsiteY5" fmla="*/ 54518 h 254658"/>
                <a:gd name="connsiteX6" fmla="*/ 19243 w 240032"/>
                <a:gd name="connsiteY6" fmla="*/ 5115 h 254658"/>
                <a:gd name="connsiteX7" fmla="*/ 64455 w 240032"/>
                <a:gd name="connsiteY7" fmla="*/ 13116 h 254658"/>
                <a:gd name="connsiteX8" fmla="*/ 102873 w 240032"/>
                <a:gd name="connsiteY8" fmla="*/ 105001 h 254658"/>
                <a:gd name="connsiteX9" fmla="*/ 179073 w 240032"/>
                <a:gd name="connsiteY9" fmla="*/ 170534 h 254658"/>
                <a:gd name="connsiteX10" fmla="*/ 201869 w 240032"/>
                <a:gd name="connsiteY10" fmla="*/ 186853 h 254658"/>
                <a:gd name="connsiteX11" fmla="*/ 240033 w 240032"/>
                <a:gd name="connsiteY11" fmla="*/ 236002 h 254658"/>
                <a:gd name="connsiteX12" fmla="*/ 216982 w 240032"/>
                <a:gd name="connsiteY12" fmla="*/ 252449 h 25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32" h="254658">
                  <a:moveTo>
                    <a:pt x="216982" y="252449"/>
                  </a:moveTo>
                  <a:cubicBezTo>
                    <a:pt x="199266" y="249718"/>
                    <a:pt x="181613" y="246924"/>
                    <a:pt x="163897" y="244194"/>
                  </a:cubicBezTo>
                  <a:cubicBezTo>
                    <a:pt x="131639" y="269530"/>
                    <a:pt x="109858" y="243749"/>
                    <a:pt x="95888" y="220889"/>
                  </a:cubicBezTo>
                  <a:cubicBezTo>
                    <a:pt x="80203" y="195235"/>
                    <a:pt x="61535" y="189457"/>
                    <a:pt x="36960" y="190155"/>
                  </a:cubicBezTo>
                  <a:cubicBezTo>
                    <a:pt x="33150" y="188695"/>
                    <a:pt x="29912" y="186282"/>
                    <a:pt x="27244" y="182979"/>
                  </a:cubicBezTo>
                  <a:cubicBezTo>
                    <a:pt x="33531" y="137386"/>
                    <a:pt x="32769" y="94587"/>
                    <a:pt x="4194" y="54518"/>
                  </a:cubicBezTo>
                  <a:cubicBezTo>
                    <a:pt x="-4950" y="41691"/>
                    <a:pt x="1210" y="17117"/>
                    <a:pt x="19243" y="5115"/>
                  </a:cubicBezTo>
                  <a:cubicBezTo>
                    <a:pt x="36389" y="-6251"/>
                    <a:pt x="50231" y="3528"/>
                    <a:pt x="64455" y="13116"/>
                  </a:cubicBezTo>
                  <a:cubicBezTo>
                    <a:pt x="96396" y="34643"/>
                    <a:pt x="97476" y="70838"/>
                    <a:pt x="102873" y="105001"/>
                  </a:cubicBezTo>
                  <a:cubicBezTo>
                    <a:pt x="127066" y="128433"/>
                    <a:pt x="149101" y="154849"/>
                    <a:pt x="179073" y="170534"/>
                  </a:cubicBezTo>
                  <a:cubicBezTo>
                    <a:pt x="191646" y="167994"/>
                    <a:pt x="200663" y="171169"/>
                    <a:pt x="201869" y="186853"/>
                  </a:cubicBezTo>
                  <a:cubicBezTo>
                    <a:pt x="212474" y="205141"/>
                    <a:pt x="224094" y="222477"/>
                    <a:pt x="240033" y="236002"/>
                  </a:cubicBezTo>
                  <a:cubicBezTo>
                    <a:pt x="235588" y="246670"/>
                    <a:pt x="227333" y="251242"/>
                    <a:pt x="216982" y="252449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2" name="Полилиния: фигура 241">
              <a:extLst>
                <a:ext uri="{FF2B5EF4-FFF2-40B4-BE49-F238E27FC236}">
                  <a16:creationId xmlns="" xmlns:a16="http://schemas.microsoft.com/office/drawing/2014/main" id="{808ECC11-22B7-42EB-AF85-78D6FC56F25D}"/>
                </a:ext>
              </a:extLst>
            </p:cNvPr>
            <p:cNvSpPr/>
            <p:nvPr/>
          </p:nvSpPr>
          <p:spPr>
            <a:xfrm>
              <a:off x="11375373" y="3071065"/>
              <a:ext cx="138385" cy="234320"/>
            </a:xfrm>
            <a:custGeom>
              <a:avLst/>
              <a:gdLst>
                <a:gd name="connsiteX0" fmla="*/ 91583 w 138385"/>
                <a:gd name="connsiteY0" fmla="*/ 73470 h 234320"/>
                <a:gd name="connsiteX1" fmla="*/ 89552 w 138385"/>
                <a:gd name="connsiteY1" fmla="*/ 173546 h 234320"/>
                <a:gd name="connsiteX2" fmla="*/ 116920 w 138385"/>
                <a:gd name="connsiteY2" fmla="*/ 190056 h 234320"/>
                <a:gd name="connsiteX3" fmla="*/ 136859 w 138385"/>
                <a:gd name="connsiteY3" fmla="*/ 217806 h 234320"/>
                <a:gd name="connsiteX4" fmla="*/ 104982 w 138385"/>
                <a:gd name="connsiteY4" fmla="*/ 232665 h 234320"/>
                <a:gd name="connsiteX5" fmla="*/ 20083 w 138385"/>
                <a:gd name="connsiteY5" fmla="*/ 189612 h 234320"/>
                <a:gd name="connsiteX6" fmla="*/ 16209 w 138385"/>
                <a:gd name="connsiteY6" fmla="*/ 179452 h 234320"/>
                <a:gd name="connsiteX7" fmla="*/ 2937 w 138385"/>
                <a:gd name="connsiteY7" fmla="*/ 92901 h 234320"/>
                <a:gd name="connsiteX8" fmla="*/ 4144 w 138385"/>
                <a:gd name="connsiteY8" fmla="*/ 70993 h 234320"/>
                <a:gd name="connsiteX9" fmla="*/ 24210 w 138385"/>
                <a:gd name="connsiteY9" fmla="*/ 77343 h 234320"/>
                <a:gd name="connsiteX10" fmla="*/ 46245 w 138385"/>
                <a:gd name="connsiteY10" fmla="*/ 87376 h 234320"/>
                <a:gd name="connsiteX11" fmla="*/ 50435 w 138385"/>
                <a:gd name="connsiteY11" fmla="*/ 53467 h 234320"/>
                <a:gd name="connsiteX12" fmla="*/ 53230 w 138385"/>
                <a:gd name="connsiteY12" fmla="*/ 0 h 234320"/>
                <a:gd name="connsiteX13" fmla="*/ 91520 w 138385"/>
                <a:gd name="connsiteY13" fmla="*/ 73470 h 23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85" h="234320">
                  <a:moveTo>
                    <a:pt x="91583" y="73470"/>
                  </a:moveTo>
                  <a:cubicBezTo>
                    <a:pt x="75201" y="106299"/>
                    <a:pt x="89996" y="140209"/>
                    <a:pt x="89552" y="173546"/>
                  </a:cubicBezTo>
                  <a:cubicBezTo>
                    <a:pt x="89361" y="188151"/>
                    <a:pt x="106506" y="186373"/>
                    <a:pt x="116920" y="190056"/>
                  </a:cubicBezTo>
                  <a:cubicBezTo>
                    <a:pt x="129366" y="194438"/>
                    <a:pt x="143019" y="200216"/>
                    <a:pt x="136859" y="217806"/>
                  </a:cubicBezTo>
                  <a:cubicBezTo>
                    <a:pt x="131843" y="232157"/>
                    <a:pt x="117428" y="237301"/>
                    <a:pt x="104982" y="232665"/>
                  </a:cubicBezTo>
                  <a:cubicBezTo>
                    <a:pt x="75391" y="221679"/>
                    <a:pt x="52214" y="195644"/>
                    <a:pt x="20083" y="189612"/>
                  </a:cubicBezTo>
                  <a:cubicBezTo>
                    <a:pt x="18178" y="189231"/>
                    <a:pt x="15383" y="182246"/>
                    <a:pt x="16209" y="179452"/>
                  </a:cubicBezTo>
                  <a:cubicBezTo>
                    <a:pt x="25417" y="148146"/>
                    <a:pt x="4970" y="122175"/>
                    <a:pt x="2937" y="92901"/>
                  </a:cubicBezTo>
                  <a:cubicBezTo>
                    <a:pt x="2430" y="85281"/>
                    <a:pt x="-4111" y="76835"/>
                    <a:pt x="4144" y="70993"/>
                  </a:cubicBezTo>
                  <a:cubicBezTo>
                    <a:pt x="11955" y="65469"/>
                    <a:pt x="18241" y="72327"/>
                    <a:pt x="24210" y="77343"/>
                  </a:cubicBezTo>
                  <a:cubicBezTo>
                    <a:pt x="30751" y="82931"/>
                    <a:pt x="36656" y="94806"/>
                    <a:pt x="46245" y="87376"/>
                  </a:cubicBezTo>
                  <a:cubicBezTo>
                    <a:pt x="56976" y="78994"/>
                    <a:pt x="53357" y="65215"/>
                    <a:pt x="50435" y="53467"/>
                  </a:cubicBezTo>
                  <a:cubicBezTo>
                    <a:pt x="45864" y="35116"/>
                    <a:pt x="28655" y="16447"/>
                    <a:pt x="53230" y="0"/>
                  </a:cubicBezTo>
                  <a:cubicBezTo>
                    <a:pt x="65993" y="24511"/>
                    <a:pt x="78757" y="49022"/>
                    <a:pt x="91520" y="7347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3" name="Полилиния: фигура 242">
              <a:extLst>
                <a:ext uri="{FF2B5EF4-FFF2-40B4-BE49-F238E27FC236}">
                  <a16:creationId xmlns="" xmlns:a16="http://schemas.microsoft.com/office/drawing/2014/main" id="{D97BD05D-D266-42A8-A719-B9A1F37616B7}"/>
                </a:ext>
              </a:extLst>
            </p:cNvPr>
            <p:cNvSpPr/>
            <p:nvPr/>
          </p:nvSpPr>
          <p:spPr>
            <a:xfrm>
              <a:off x="11898684" y="3799286"/>
              <a:ext cx="43303" cy="90043"/>
            </a:xfrm>
            <a:custGeom>
              <a:avLst/>
              <a:gdLst>
                <a:gd name="connsiteX0" fmla="*/ 10170 w 43303"/>
                <a:gd name="connsiteY0" fmla="*/ 0 h 90043"/>
                <a:gd name="connsiteX1" fmla="*/ 40713 w 43303"/>
                <a:gd name="connsiteY1" fmla="*/ 90043 h 90043"/>
                <a:gd name="connsiteX2" fmla="*/ 5724 w 43303"/>
                <a:gd name="connsiteY2" fmla="*/ 34481 h 90043"/>
                <a:gd name="connsiteX3" fmla="*/ 10233 w 43303"/>
                <a:gd name="connsiteY3" fmla="*/ 64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03" h="90043">
                  <a:moveTo>
                    <a:pt x="10170" y="0"/>
                  </a:moveTo>
                  <a:cubicBezTo>
                    <a:pt x="30616" y="25972"/>
                    <a:pt x="50555" y="52197"/>
                    <a:pt x="40713" y="90043"/>
                  </a:cubicBezTo>
                  <a:cubicBezTo>
                    <a:pt x="23377" y="75692"/>
                    <a:pt x="15630" y="54166"/>
                    <a:pt x="5724" y="34481"/>
                  </a:cubicBezTo>
                  <a:cubicBezTo>
                    <a:pt x="-117" y="22924"/>
                    <a:pt x="-5198" y="9398"/>
                    <a:pt x="10233" y="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4" name="Полилиния: фигура 243">
              <a:extLst>
                <a:ext uri="{FF2B5EF4-FFF2-40B4-BE49-F238E27FC236}">
                  <a16:creationId xmlns="" xmlns:a16="http://schemas.microsoft.com/office/drawing/2014/main" id="{D6C3FFEF-9DB6-40FA-8C87-9D8DEC90A1DE}"/>
                </a:ext>
              </a:extLst>
            </p:cNvPr>
            <p:cNvSpPr/>
            <p:nvPr/>
          </p:nvSpPr>
          <p:spPr>
            <a:xfrm>
              <a:off x="11128528" y="2620848"/>
              <a:ext cx="41057" cy="73660"/>
            </a:xfrm>
            <a:custGeom>
              <a:avLst/>
              <a:gdLst>
                <a:gd name="connsiteX0" fmla="*/ 41058 w 41057"/>
                <a:gd name="connsiteY0" fmla="*/ 65469 h 73660"/>
                <a:gd name="connsiteX1" fmla="*/ 18262 w 41057"/>
                <a:gd name="connsiteY1" fmla="*/ 73660 h 73660"/>
                <a:gd name="connsiteX2" fmla="*/ 3085 w 41057"/>
                <a:gd name="connsiteY2" fmla="*/ 0 h 73660"/>
                <a:gd name="connsiteX3" fmla="*/ 41058 w 41057"/>
                <a:gd name="connsiteY3" fmla="*/ 65469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7" h="73660">
                  <a:moveTo>
                    <a:pt x="41058" y="65469"/>
                  </a:moveTo>
                  <a:cubicBezTo>
                    <a:pt x="32041" y="63564"/>
                    <a:pt x="19976" y="52007"/>
                    <a:pt x="18262" y="73660"/>
                  </a:cubicBezTo>
                  <a:cubicBezTo>
                    <a:pt x="5562" y="50927"/>
                    <a:pt x="-5614" y="27813"/>
                    <a:pt x="3085" y="0"/>
                  </a:cubicBezTo>
                  <a:cubicBezTo>
                    <a:pt x="33946" y="9652"/>
                    <a:pt x="33311" y="40386"/>
                    <a:pt x="41058" y="65469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5" name="Полилиния: фигура 244">
              <a:extLst>
                <a:ext uri="{FF2B5EF4-FFF2-40B4-BE49-F238E27FC236}">
                  <a16:creationId xmlns="" xmlns:a16="http://schemas.microsoft.com/office/drawing/2014/main" id="{5E05B9EC-608A-4813-A6C7-257AC4229B6D}"/>
                </a:ext>
              </a:extLst>
            </p:cNvPr>
            <p:cNvSpPr/>
            <p:nvPr/>
          </p:nvSpPr>
          <p:spPr>
            <a:xfrm>
              <a:off x="11780305" y="3085573"/>
              <a:ext cx="32345" cy="29250"/>
            </a:xfrm>
            <a:custGeom>
              <a:avLst/>
              <a:gdLst>
                <a:gd name="connsiteX0" fmla="*/ 32345 w 32345"/>
                <a:gd name="connsiteY0" fmla="*/ 13241 h 29250"/>
                <a:gd name="connsiteX1" fmla="*/ 9422 w 32345"/>
                <a:gd name="connsiteY1" fmla="*/ 29243 h 29250"/>
                <a:gd name="connsiteX2" fmla="*/ 151 w 32345"/>
                <a:gd name="connsiteY2" fmla="*/ 19591 h 29250"/>
                <a:gd name="connsiteX3" fmla="*/ 20915 w 32345"/>
                <a:gd name="connsiteY3" fmla="*/ 33 h 29250"/>
                <a:gd name="connsiteX4" fmla="*/ 32345 w 32345"/>
                <a:gd name="connsiteY4" fmla="*/ 13177 h 2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45" h="29250">
                  <a:moveTo>
                    <a:pt x="32345" y="13241"/>
                  </a:moveTo>
                  <a:cubicBezTo>
                    <a:pt x="29170" y="25687"/>
                    <a:pt x="19963" y="28926"/>
                    <a:pt x="9422" y="29243"/>
                  </a:cubicBezTo>
                  <a:cubicBezTo>
                    <a:pt x="3961" y="29434"/>
                    <a:pt x="-928" y="25814"/>
                    <a:pt x="151" y="19591"/>
                  </a:cubicBezTo>
                  <a:cubicBezTo>
                    <a:pt x="2119" y="7653"/>
                    <a:pt x="9866" y="795"/>
                    <a:pt x="20915" y="33"/>
                  </a:cubicBezTo>
                  <a:cubicBezTo>
                    <a:pt x="28218" y="-475"/>
                    <a:pt x="32091" y="4922"/>
                    <a:pt x="32345" y="13177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6" name="Полилиния: фигура 245">
              <a:extLst>
                <a:ext uri="{FF2B5EF4-FFF2-40B4-BE49-F238E27FC236}">
                  <a16:creationId xmlns="" xmlns:a16="http://schemas.microsoft.com/office/drawing/2014/main" id="{55D591B9-74E0-4BFF-8898-4BF49E3D8409}"/>
                </a:ext>
              </a:extLst>
            </p:cNvPr>
            <p:cNvSpPr/>
            <p:nvPr/>
          </p:nvSpPr>
          <p:spPr>
            <a:xfrm>
              <a:off x="11018560" y="352232"/>
              <a:ext cx="451575" cy="1941335"/>
            </a:xfrm>
            <a:custGeom>
              <a:avLst/>
              <a:gdLst>
                <a:gd name="connsiteX0" fmla="*/ 402486 w 451575"/>
                <a:gd name="connsiteY0" fmla="*/ 1941336 h 1941335"/>
                <a:gd name="connsiteX1" fmla="*/ 333716 w 451575"/>
                <a:gd name="connsiteY1" fmla="*/ 1850403 h 1941335"/>
                <a:gd name="connsiteX2" fmla="*/ 274026 w 451575"/>
                <a:gd name="connsiteY2" fmla="*/ 1657870 h 1941335"/>
                <a:gd name="connsiteX3" fmla="*/ 201001 w 451575"/>
                <a:gd name="connsiteY3" fmla="*/ 1541347 h 1941335"/>
                <a:gd name="connsiteX4" fmla="*/ 163726 w 451575"/>
                <a:gd name="connsiteY4" fmla="*/ 1402409 h 1941335"/>
                <a:gd name="connsiteX5" fmla="*/ 152804 w 451575"/>
                <a:gd name="connsiteY5" fmla="*/ 1383676 h 1941335"/>
                <a:gd name="connsiteX6" fmla="*/ 106703 w 451575"/>
                <a:gd name="connsiteY6" fmla="*/ 1368753 h 1941335"/>
                <a:gd name="connsiteX7" fmla="*/ 80605 w 451575"/>
                <a:gd name="connsiteY7" fmla="*/ 1378151 h 1941335"/>
                <a:gd name="connsiteX8" fmla="*/ 43648 w 451575"/>
                <a:gd name="connsiteY8" fmla="*/ 1395550 h 1941335"/>
                <a:gd name="connsiteX9" fmla="*/ 21550 w 451575"/>
                <a:gd name="connsiteY9" fmla="*/ 1401202 h 1941335"/>
                <a:gd name="connsiteX10" fmla="*/ 14756 w 451575"/>
                <a:gd name="connsiteY10" fmla="*/ 1350275 h 1941335"/>
                <a:gd name="connsiteX11" fmla="*/ 82129 w 451575"/>
                <a:gd name="connsiteY11" fmla="*/ 1294394 h 1941335"/>
                <a:gd name="connsiteX12" fmla="*/ 146137 w 451575"/>
                <a:gd name="connsiteY12" fmla="*/ 1315731 h 1941335"/>
                <a:gd name="connsiteX13" fmla="*/ 104798 w 451575"/>
                <a:gd name="connsiteY13" fmla="*/ 1176665 h 1941335"/>
                <a:gd name="connsiteX14" fmla="*/ 93496 w 451575"/>
                <a:gd name="connsiteY14" fmla="*/ 1126373 h 1941335"/>
                <a:gd name="connsiteX15" fmla="*/ 118070 w 451575"/>
                <a:gd name="connsiteY15" fmla="*/ 1120213 h 1941335"/>
                <a:gd name="connsiteX16" fmla="*/ 188555 w 451575"/>
                <a:gd name="connsiteY16" fmla="*/ 1229942 h 1941335"/>
                <a:gd name="connsiteX17" fmla="*/ 212431 w 451575"/>
                <a:gd name="connsiteY17" fmla="*/ 1300363 h 1941335"/>
                <a:gd name="connsiteX18" fmla="*/ 201890 w 451575"/>
                <a:gd name="connsiteY18" fmla="*/ 1267343 h 1941335"/>
                <a:gd name="connsiteX19" fmla="*/ 201255 w 451575"/>
                <a:gd name="connsiteY19" fmla="*/ 1218067 h 1941335"/>
                <a:gd name="connsiteX20" fmla="*/ 202970 w 451575"/>
                <a:gd name="connsiteY20" fmla="*/ 1169870 h 1941335"/>
                <a:gd name="connsiteX21" fmla="*/ 192365 w 451575"/>
                <a:gd name="connsiteY21" fmla="*/ 1092337 h 1941335"/>
                <a:gd name="connsiteX22" fmla="*/ 165250 w 451575"/>
                <a:gd name="connsiteY22" fmla="*/ 1010485 h 1941335"/>
                <a:gd name="connsiteX23" fmla="*/ 180490 w 451575"/>
                <a:gd name="connsiteY23" fmla="*/ 921965 h 1941335"/>
                <a:gd name="connsiteX24" fmla="*/ 195032 w 451575"/>
                <a:gd name="connsiteY24" fmla="*/ 904185 h 1941335"/>
                <a:gd name="connsiteX25" fmla="*/ 246531 w 451575"/>
                <a:gd name="connsiteY25" fmla="*/ 869006 h 1941335"/>
                <a:gd name="connsiteX26" fmla="*/ 283107 w 451575"/>
                <a:gd name="connsiteY26" fmla="*/ 807601 h 1941335"/>
                <a:gd name="connsiteX27" fmla="*/ 256373 w 451575"/>
                <a:gd name="connsiteY27" fmla="*/ 809125 h 1941335"/>
                <a:gd name="connsiteX28" fmla="*/ 190841 w 451575"/>
                <a:gd name="connsiteY28" fmla="*/ 840240 h 1941335"/>
                <a:gd name="connsiteX29" fmla="*/ 132548 w 451575"/>
                <a:gd name="connsiteY29" fmla="*/ 803474 h 1941335"/>
                <a:gd name="connsiteX30" fmla="*/ 159599 w 451575"/>
                <a:gd name="connsiteY30" fmla="*/ 743974 h 1941335"/>
                <a:gd name="connsiteX31" fmla="*/ 288059 w 451575"/>
                <a:gd name="connsiteY31" fmla="*/ 694189 h 1941335"/>
                <a:gd name="connsiteX32" fmla="*/ 315682 w 451575"/>
                <a:gd name="connsiteY32" fmla="*/ 699079 h 1941335"/>
                <a:gd name="connsiteX33" fmla="*/ 315237 w 451575"/>
                <a:gd name="connsiteY33" fmla="*/ 699905 h 1941335"/>
                <a:gd name="connsiteX34" fmla="*/ 314158 w 451575"/>
                <a:gd name="connsiteY34" fmla="*/ 696539 h 1941335"/>
                <a:gd name="connsiteX35" fmla="*/ 239482 w 451575"/>
                <a:gd name="connsiteY35" fmla="*/ 599257 h 1941335"/>
                <a:gd name="connsiteX36" fmla="*/ 237259 w 451575"/>
                <a:gd name="connsiteY36" fmla="*/ 564903 h 1941335"/>
                <a:gd name="connsiteX37" fmla="*/ 292949 w 451575"/>
                <a:gd name="connsiteY37" fmla="*/ 490735 h 1941335"/>
                <a:gd name="connsiteX38" fmla="*/ 301204 w 451575"/>
                <a:gd name="connsiteY38" fmla="*/ 448062 h 1941335"/>
                <a:gd name="connsiteX39" fmla="*/ 285520 w 451575"/>
                <a:gd name="connsiteY39" fmla="*/ 430282 h 1941335"/>
                <a:gd name="connsiteX40" fmla="*/ 245070 w 451575"/>
                <a:gd name="connsiteY40" fmla="*/ 277437 h 1941335"/>
                <a:gd name="connsiteX41" fmla="*/ 292759 w 451575"/>
                <a:gd name="connsiteY41" fmla="*/ 31754 h 1941335"/>
                <a:gd name="connsiteX42" fmla="*/ 319492 w 451575"/>
                <a:gd name="connsiteY42" fmla="*/ 1211 h 1941335"/>
                <a:gd name="connsiteX43" fmla="*/ 351496 w 451575"/>
                <a:gd name="connsiteY43" fmla="*/ 21848 h 1941335"/>
                <a:gd name="connsiteX44" fmla="*/ 366355 w 451575"/>
                <a:gd name="connsiteY44" fmla="*/ 135704 h 1941335"/>
                <a:gd name="connsiteX45" fmla="*/ 371625 w 451575"/>
                <a:gd name="connsiteY45" fmla="*/ 201618 h 1941335"/>
                <a:gd name="connsiteX46" fmla="*/ 393850 w 451575"/>
                <a:gd name="connsiteY46" fmla="*/ 268102 h 1941335"/>
                <a:gd name="connsiteX47" fmla="*/ 400073 w 451575"/>
                <a:gd name="connsiteY47" fmla="*/ 449332 h 1941335"/>
                <a:gd name="connsiteX48" fmla="*/ 401471 w 451575"/>
                <a:gd name="connsiteY48" fmla="*/ 625419 h 1941335"/>
                <a:gd name="connsiteX49" fmla="*/ 394612 w 451575"/>
                <a:gd name="connsiteY49" fmla="*/ 754832 h 1941335"/>
                <a:gd name="connsiteX50" fmla="*/ 371752 w 451575"/>
                <a:gd name="connsiteY50" fmla="*/ 869387 h 1941335"/>
                <a:gd name="connsiteX51" fmla="*/ 368577 w 451575"/>
                <a:gd name="connsiteY51" fmla="*/ 892311 h 1941335"/>
                <a:gd name="connsiteX52" fmla="*/ 370292 w 451575"/>
                <a:gd name="connsiteY52" fmla="*/ 1018422 h 1941335"/>
                <a:gd name="connsiteX53" fmla="*/ 384071 w 451575"/>
                <a:gd name="connsiteY53" fmla="*/ 1101290 h 1941335"/>
                <a:gd name="connsiteX54" fmla="*/ 410043 w 451575"/>
                <a:gd name="connsiteY54" fmla="*/ 1247912 h 1941335"/>
                <a:gd name="connsiteX55" fmla="*/ 393025 w 451575"/>
                <a:gd name="connsiteY55" fmla="*/ 1279916 h 1941335"/>
                <a:gd name="connsiteX56" fmla="*/ 363878 w 451575"/>
                <a:gd name="connsiteY56" fmla="*/ 1266835 h 1941335"/>
                <a:gd name="connsiteX57" fmla="*/ 314475 w 451575"/>
                <a:gd name="connsiteY57" fmla="*/ 1214321 h 1941335"/>
                <a:gd name="connsiteX58" fmla="*/ 409916 w 451575"/>
                <a:gd name="connsiteY58" fmla="*/ 1384882 h 1941335"/>
                <a:gd name="connsiteX59" fmla="*/ 449032 w 451575"/>
                <a:gd name="connsiteY59" fmla="*/ 1664474 h 1941335"/>
                <a:gd name="connsiteX60" fmla="*/ 441475 w 451575"/>
                <a:gd name="connsiteY60" fmla="*/ 1687144 h 1941335"/>
                <a:gd name="connsiteX61" fmla="*/ 412329 w 451575"/>
                <a:gd name="connsiteY61" fmla="*/ 1779219 h 1941335"/>
                <a:gd name="connsiteX62" fmla="*/ 428268 w 451575"/>
                <a:gd name="connsiteY62" fmla="*/ 1852372 h 1941335"/>
                <a:gd name="connsiteX63" fmla="*/ 405090 w 451575"/>
                <a:gd name="connsiteY63" fmla="*/ 1862722 h 1941335"/>
                <a:gd name="connsiteX64" fmla="*/ 386484 w 451575"/>
                <a:gd name="connsiteY64" fmla="*/ 1855864 h 1941335"/>
                <a:gd name="connsiteX65" fmla="*/ 385341 w 451575"/>
                <a:gd name="connsiteY65" fmla="*/ 1878724 h 1941335"/>
                <a:gd name="connsiteX66" fmla="*/ 402423 w 451575"/>
                <a:gd name="connsiteY66" fmla="*/ 1941272 h 19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575" h="1941335">
                  <a:moveTo>
                    <a:pt x="402486" y="1941336"/>
                  </a:moveTo>
                  <a:cubicBezTo>
                    <a:pt x="363624" y="1924952"/>
                    <a:pt x="340193" y="1885265"/>
                    <a:pt x="333716" y="1850403"/>
                  </a:cubicBezTo>
                  <a:cubicBezTo>
                    <a:pt x="321143" y="1782839"/>
                    <a:pt x="300188" y="1717942"/>
                    <a:pt x="274026" y="1657870"/>
                  </a:cubicBezTo>
                  <a:cubicBezTo>
                    <a:pt x="256627" y="1617865"/>
                    <a:pt x="227481" y="1578812"/>
                    <a:pt x="201001" y="1541347"/>
                  </a:cubicBezTo>
                  <a:cubicBezTo>
                    <a:pt x="171982" y="1500263"/>
                    <a:pt x="150455" y="1456574"/>
                    <a:pt x="163726" y="1402409"/>
                  </a:cubicBezTo>
                  <a:cubicBezTo>
                    <a:pt x="166521" y="1391042"/>
                    <a:pt x="165632" y="1382406"/>
                    <a:pt x="152804" y="1383676"/>
                  </a:cubicBezTo>
                  <a:cubicBezTo>
                    <a:pt x="135215" y="1385454"/>
                    <a:pt x="120991" y="1378532"/>
                    <a:pt x="106703" y="1368753"/>
                  </a:cubicBezTo>
                  <a:cubicBezTo>
                    <a:pt x="95654" y="1361197"/>
                    <a:pt x="81494" y="1361387"/>
                    <a:pt x="80605" y="1378151"/>
                  </a:cubicBezTo>
                  <a:cubicBezTo>
                    <a:pt x="78700" y="1413712"/>
                    <a:pt x="63143" y="1407552"/>
                    <a:pt x="43648" y="1395550"/>
                  </a:cubicBezTo>
                  <a:cubicBezTo>
                    <a:pt x="34758" y="1390089"/>
                    <a:pt x="26821" y="1389645"/>
                    <a:pt x="21550" y="1401202"/>
                  </a:cubicBezTo>
                  <a:cubicBezTo>
                    <a:pt x="-3215" y="1388121"/>
                    <a:pt x="-8168" y="1362086"/>
                    <a:pt x="14756" y="1350275"/>
                  </a:cubicBezTo>
                  <a:cubicBezTo>
                    <a:pt x="41679" y="1336432"/>
                    <a:pt x="58761" y="1311540"/>
                    <a:pt x="82129" y="1294394"/>
                  </a:cubicBezTo>
                  <a:cubicBezTo>
                    <a:pt x="106958" y="1278456"/>
                    <a:pt x="123086" y="1302713"/>
                    <a:pt x="146137" y="1315731"/>
                  </a:cubicBezTo>
                  <a:cubicBezTo>
                    <a:pt x="140422" y="1262136"/>
                    <a:pt x="139279" y="1214575"/>
                    <a:pt x="104798" y="1176665"/>
                  </a:cubicBezTo>
                  <a:cubicBezTo>
                    <a:pt x="93496" y="1164282"/>
                    <a:pt x="80414" y="1147455"/>
                    <a:pt x="93496" y="1126373"/>
                  </a:cubicBezTo>
                  <a:cubicBezTo>
                    <a:pt x="100544" y="1119197"/>
                    <a:pt x="108989" y="1117038"/>
                    <a:pt x="118070" y="1120213"/>
                  </a:cubicBezTo>
                  <a:cubicBezTo>
                    <a:pt x="139787" y="1127897"/>
                    <a:pt x="191539" y="1205684"/>
                    <a:pt x="188555" y="1229942"/>
                  </a:cubicBezTo>
                  <a:cubicBezTo>
                    <a:pt x="185253" y="1256548"/>
                    <a:pt x="194587" y="1276297"/>
                    <a:pt x="212431" y="1300363"/>
                  </a:cubicBezTo>
                  <a:cubicBezTo>
                    <a:pt x="214399" y="1282901"/>
                    <a:pt x="208811" y="1274519"/>
                    <a:pt x="201890" y="1267343"/>
                  </a:cubicBezTo>
                  <a:cubicBezTo>
                    <a:pt x="186015" y="1250897"/>
                    <a:pt x="185380" y="1234958"/>
                    <a:pt x="201255" y="1218067"/>
                  </a:cubicBezTo>
                  <a:cubicBezTo>
                    <a:pt x="215479" y="1202827"/>
                    <a:pt x="213447" y="1186190"/>
                    <a:pt x="202970" y="1169870"/>
                  </a:cubicBezTo>
                  <a:cubicBezTo>
                    <a:pt x="187539" y="1145740"/>
                    <a:pt x="185126" y="1121102"/>
                    <a:pt x="192365" y="1092337"/>
                  </a:cubicBezTo>
                  <a:cubicBezTo>
                    <a:pt x="200429" y="1060396"/>
                    <a:pt x="180173" y="1034742"/>
                    <a:pt x="165250" y="1010485"/>
                  </a:cubicBezTo>
                  <a:cubicBezTo>
                    <a:pt x="138008" y="966288"/>
                    <a:pt x="139787" y="947619"/>
                    <a:pt x="180490" y="921965"/>
                  </a:cubicBezTo>
                  <a:cubicBezTo>
                    <a:pt x="187412" y="917647"/>
                    <a:pt x="193063" y="912694"/>
                    <a:pt x="195032" y="904185"/>
                  </a:cubicBezTo>
                  <a:cubicBezTo>
                    <a:pt x="201826" y="874784"/>
                    <a:pt x="219860" y="866593"/>
                    <a:pt x="246531" y="869006"/>
                  </a:cubicBezTo>
                  <a:cubicBezTo>
                    <a:pt x="266533" y="870784"/>
                    <a:pt x="293647" y="824238"/>
                    <a:pt x="283107" y="807601"/>
                  </a:cubicBezTo>
                  <a:cubicBezTo>
                    <a:pt x="275106" y="795028"/>
                    <a:pt x="263231" y="802712"/>
                    <a:pt x="256373" y="809125"/>
                  </a:cubicBezTo>
                  <a:cubicBezTo>
                    <a:pt x="237323" y="827096"/>
                    <a:pt x="213447" y="831985"/>
                    <a:pt x="190841" y="840240"/>
                  </a:cubicBezTo>
                  <a:cubicBezTo>
                    <a:pt x="158520" y="852115"/>
                    <a:pt x="144041" y="842399"/>
                    <a:pt x="132548" y="803474"/>
                  </a:cubicBezTo>
                  <a:cubicBezTo>
                    <a:pt x="122642" y="770009"/>
                    <a:pt x="129246" y="754642"/>
                    <a:pt x="159599" y="743974"/>
                  </a:cubicBezTo>
                  <a:cubicBezTo>
                    <a:pt x="202906" y="728734"/>
                    <a:pt x="248054" y="719399"/>
                    <a:pt x="288059" y="694189"/>
                  </a:cubicBezTo>
                  <a:cubicBezTo>
                    <a:pt x="297775" y="688030"/>
                    <a:pt x="307490" y="690633"/>
                    <a:pt x="315682" y="699079"/>
                  </a:cubicBezTo>
                  <a:cubicBezTo>
                    <a:pt x="319492" y="702762"/>
                    <a:pt x="311618" y="703778"/>
                    <a:pt x="315237" y="699905"/>
                  </a:cubicBezTo>
                  <a:cubicBezTo>
                    <a:pt x="316063" y="699016"/>
                    <a:pt x="315808" y="697682"/>
                    <a:pt x="314158" y="696539"/>
                  </a:cubicBezTo>
                  <a:cubicBezTo>
                    <a:pt x="279360" y="672917"/>
                    <a:pt x="267168" y="629292"/>
                    <a:pt x="239482" y="599257"/>
                  </a:cubicBezTo>
                  <a:cubicBezTo>
                    <a:pt x="230973" y="590049"/>
                    <a:pt x="229894" y="571951"/>
                    <a:pt x="237259" y="564903"/>
                  </a:cubicBezTo>
                  <a:cubicBezTo>
                    <a:pt x="259929" y="543313"/>
                    <a:pt x="262278" y="504832"/>
                    <a:pt x="292949" y="490735"/>
                  </a:cubicBezTo>
                  <a:cubicBezTo>
                    <a:pt x="314158" y="480956"/>
                    <a:pt x="313015" y="465334"/>
                    <a:pt x="301204" y="448062"/>
                  </a:cubicBezTo>
                  <a:cubicBezTo>
                    <a:pt x="296696" y="441522"/>
                    <a:pt x="291488" y="434854"/>
                    <a:pt x="285520" y="430282"/>
                  </a:cubicBezTo>
                  <a:cubicBezTo>
                    <a:pt x="233513" y="390595"/>
                    <a:pt x="246531" y="333571"/>
                    <a:pt x="245070" y="277437"/>
                  </a:cubicBezTo>
                  <a:cubicBezTo>
                    <a:pt x="242911" y="190632"/>
                    <a:pt x="286345" y="115702"/>
                    <a:pt x="292759" y="31754"/>
                  </a:cubicBezTo>
                  <a:cubicBezTo>
                    <a:pt x="293838" y="17403"/>
                    <a:pt x="305776" y="5783"/>
                    <a:pt x="319492" y="1211"/>
                  </a:cubicBezTo>
                  <a:cubicBezTo>
                    <a:pt x="336320" y="-4441"/>
                    <a:pt x="343495" y="10926"/>
                    <a:pt x="351496" y="21848"/>
                  </a:cubicBezTo>
                  <a:cubicBezTo>
                    <a:pt x="376706" y="56329"/>
                    <a:pt x="371371" y="98430"/>
                    <a:pt x="366355" y="135704"/>
                  </a:cubicBezTo>
                  <a:cubicBezTo>
                    <a:pt x="363053" y="160342"/>
                    <a:pt x="357338" y="176916"/>
                    <a:pt x="371625" y="201618"/>
                  </a:cubicBezTo>
                  <a:cubicBezTo>
                    <a:pt x="382230" y="219906"/>
                    <a:pt x="378674" y="248608"/>
                    <a:pt x="393850" y="268102"/>
                  </a:cubicBezTo>
                  <a:cubicBezTo>
                    <a:pt x="402740" y="328364"/>
                    <a:pt x="400073" y="388690"/>
                    <a:pt x="400073" y="449332"/>
                  </a:cubicBezTo>
                  <a:cubicBezTo>
                    <a:pt x="400073" y="507816"/>
                    <a:pt x="390485" y="566871"/>
                    <a:pt x="401471" y="625419"/>
                  </a:cubicBezTo>
                  <a:cubicBezTo>
                    <a:pt x="415568" y="669615"/>
                    <a:pt x="408328" y="712414"/>
                    <a:pt x="394612" y="754832"/>
                  </a:cubicBezTo>
                  <a:cubicBezTo>
                    <a:pt x="382421" y="791980"/>
                    <a:pt x="391437" y="833954"/>
                    <a:pt x="371752" y="869387"/>
                  </a:cubicBezTo>
                  <a:cubicBezTo>
                    <a:pt x="365847" y="876308"/>
                    <a:pt x="365593" y="886468"/>
                    <a:pt x="368577" y="892311"/>
                  </a:cubicBezTo>
                  <a:cubicBezTo>
                    <a:pt x="389723" y="934284"/>
                    <a:pt x="375689" y="976512"/>
                    <a:pt x="370292" y="1018422"/>
                  </a:cubicBezTo>
                  <a:cubicBezTo>
                    <a:pt x="366482" y="1048077"/>
                    <a:pt x="372451" y="1076017"/>
                    <a:pt x="384071" y="1101290"/>
                  </a:cubicBezTo>
                  <a:cubicBezTo>
                    <a:pt x="405534" y="1148026"/>
                    <a:pt x="410360" y="1197175"/>
                    <a:pt x="410043" y="1247912"/>
                  </a:cubicBezTo>
                  <a:cubicBezTo>
                    <a:pt x="409979" y="1262454"/>
                    <a:pt x="408583" y="1275662"/>
                    <a:pt x="393025" y="1279916"/>
                  </a:cubicBezTo>
                  <a:cubicBezTo>
                    <a:pt x="380643" y="1283345"/>
                    <a:pt x="370292" y="1278837"/>
                    <a:pt x="363878" y="1266835"/>
                  </a:cubicBezTo>
                  <a:cubicBezTo>
                    <a:pt x="351686" y="1243975"/>
                    <a:pt x="328446" y="1234196"/>
                    <a:pt x="314475" y="1214321"/>
                  </a:cubicBezTo>
                  <a:cubicBezTo>
                    <a:pt x="345845" y="1271661"/>
                    <a:pt x="383818" y="1324303"/>
                    <a:pt x="409916" y="1384882"/>
                  </a:cubicBezTo>
                  <a:cubicBezTo>
                    <a:pt x="433983" y="1476259"/>
                    <a:pt x="411376" y="1575193"/>
                    <a:pt x="449032" y="1664474"/>
                  </a:cubicBezTo>
                  <a:cubicBezTo>
                    <a:pt x="452524" y="1672793"/>
                    <a:pt x="454302" y="1682762"/>
                    <a:pt x="441475" y="1687144"/>
                  </a:cubicBezTo>
                  <a:cubicBezTo>
                    <a:pt x="399184" y="1701558"/>
                    <a:pt x="387754" y="1734070"/>
                    <a:pt x="412329" y="1779219"/>
                  </a:cubicBezTo>
                  <a:cubicBezTo>
                    <a:pt x="425156" y="1802778"/>
                    <a:pt x="431443" y="1825257"/>
                    <a:pt x="428268" y="1852372"/>
                  </a:cubicBezTo>
                  <a:cubicBezTo>
                    <a:pt x="425727" y="1873835"/>
                    <a:pt x="419441" y="1876311"/>
                    <a:pt x="405090" y="1862722"/>
                  </a:cubicBezTo>
                  <a:cubicBezTo>
                    <a:pt x="399693" y="1857579"/>
                    <a:pt x="394739" y="1848435"/>
                    <a:pt x="386484" y="1855864"/>
                  </a:cubicBezTo>
                  <a:cubicBezTo>
                    <a:pt x="379626" y="1862024"/>
                    <a:pt x="383246" y="1870914"/>
                    <a:pt x="385341" y="1878724"/>
                  </a:cubicBezTo>
                  <a:cubicBezTo>
                    <a:pt x="390993" y="1899616"/>
                    <a:pt x="396708" y="1920444"/>
                    <a:pt x="402423" y="194127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7" name="Полилиния: фигура 246">
              <a:extLst>
                <a:ext uri="{FF2B5EF4-FFF2-40B4-BE49-F238E27FC236}">
                  <a16:creationId xmlns="" xmlns:a16="http://schemas.microsoft.com/office/drawing/2014/main" id="{67D17229-DB6C-4F76-B2C1-DB9B886A8312}"/>
                </a:ext>
              </a:extLst>
            </p:cNvPr>
            <p:cNvSpPr/>
            <p:nvPr/>
          </p:nvSpPr>
          <p:spPr>
            <a:xfrm>
              <a:off x="11674919" y="1690310"/>
              <a:ext cx="355337" cy="499624"/>
            </a:xfrm>
            <a:custGeom>
              <a:avLst/>
              <a:gdLst>
                <a:gd name="connsiteX0" fmla="*/ 261430 w 355337"/>
                <a:gd name="connsiteY0" fmla="*/ 499624 h 499624"/>
                <a:gd name="connsiteX1" fmla="*/ 154623 w 355337"/>
                <a:gd name="connsiteY1" fmla="*/ 367417 h 499624"/>
                <a:gd name="connsiteX2" fmla="*/ 107760 w 355337"/>
                <a:gd name="connsiteY2" fmla="*/ 341128 h 499624"/>
                <a:gd name="connsiteX3" fmla="*/ 108712 w 355337"/>
                <a:gd name="connsiteY3" fmla="*/ 243020 h 499624"/>
                <a:gd name="connsiteX4" fmla="*/ 120206 w 355337"/>
                <a:gd name="connsiteY4" fmla="*/ 173042 h 499624"/>
                <a:gd name="connsiteX5" fmla="*/ 80137 w 355337"/>
                <a:gd name="connsiteY5" fmla="*/ 143832 h 499624"/>
                <a:gd name="connsiteX6" fmla="*/ 71248 w 355337"/>
                <a:gd name="connsiteY6" fmla="*/ 98556 h 499624"/>
                <a:gd name="connsiteX7" fmla="*/ 35433 w 355337"/>
                <a:gd name="connsiteY7" fmla="*/ 65219 h 499624"/>
                <a:gd name="connsiteX8" fmla="*/ 0 w 355337"/>
                <a:gd name="connsiteY8" fmla="*/ 1465 h 499624"/>
                <a:gd name="connsiteX9" fmla="*/ 75248 w 355337"/>
                <a:gd name="connsiteY9" fmla="*/ 25976 h 499624"/>
                <a:gd name="connsiteX10" fmla="*/ 154432 w 355337"/>
                <a:gd name="connsiteY10" fmla="*/ 12005 h 499624"/>
                <a:gd name="connsiteX11" fmla="*/ 193485 w 355337"/>
                <a:gd name="connsiteY11" fmla="*/ 10736 h 499624"/>
                <a:gd name="connsiteX12" fmla="*/ 172212 w 355337"/>
                <a:gd name="connsiteY12" fmla="*/ 52011 h 499624"/>
                <a:gd name="connsiteX13" fmla="*/ 139129 w 355337"/>
                <a:gd name="connsiteY13" fmla="*/ 57853 h 499624"/>
                <a:gd name="connsiteX14" fmla="*/ 120142 w 355337"/>
                <a:gd name="connsiteY14" fmla="*/ 101859 h 499624"/>
                <a:gd name="connsiteX15" fmla="*/ 161227 w 355337"/>
                <a:gd name="connsiteY15" fmla="*/ 207206 h 499624"/>
                <a:gd name="connsiteX16" fmla="*/ 144336 w 355337"/>
                <a:gd name="connsiteY16" fmla="*/ 258069 h 499624"/>
                <a:gd name="connsiteX17" fmla="*/ 136906 w 355337"/>
                <a:gd name="connsiteY17" fmla="*/ 282517 h 499624"/>
                <a:gd name="connsiteX18" fmla="*/ 160910 w 355337"/>
                <a:gd name="connsiteY18" fmla="*/ 288232 h 499624"/>
                <a:gd name="connsiteX19" fmla="*/ 195390 w 355337"/>
                <a:gd name="connsiteY19" fmla="*/ 229113 h 499624"/>
                <a:gd name="connsiteX20" fmla="*/ 197104 w 355337"/>
                <a:gd name="connsiteY20" fmla="*/ 187139 h 499624"/>
                <a:gd name="connsiteX21" fmla="*/ 231775 w 355337"/>
                <a:gd name="connsiteY21" fmla="*/ 199903 h 499624"/>
                <a:gd name="connsiteX22" fmla="*/ 262637 w 355337"/>
                <a:gd name="connsiteY22" fmla="*/ 184917 h 499624"/>
                <a:gd name="connsiteX23" fmla="*/ 308102 w 355337"/>
                <a:gd name="connsiteY23" fmla="*/ 180916 h 499624"/>
                <a:gd name="connsiteX24" fmla="*/ 340424 w 355337"/>
                <a:gd name="connsiteY24" fmla="*/ 299471 h 499624"/>
                <a:gd name="connsiteX25" fmla="*/ 351663 w 355337"/>
                <a:gd name="connsiteY25" fmla="*/ 354399 h 499624"/>
                <a:gd name="connsiteX26" fmla="*/ 327534 w 355337"/>
                <a:gd name="connsiteY26" fmla="*/ 412756 h 499624"/>
                <a:gd name="connsiteX27" fmla="*/ 295339 w 355337"/>
                <a:gd name="connsiteY27" fmla="*/ 419614 h 499624"/>
                <a:gd name="connsiteX28" fmla="*/ 275082 w 355337"/>
                <a:gd name="connsiteY28" fmla="*/ 415486 h 499624"/>
                <a:gd name="connsiteX29" fmla="*/ 277623 w 355337"/>
                <a:gd name="connsiteY29" fmla="*/ 437712 h 499624"/>
                <a:gd name="connsiteX30" fmla="*/ 261430 w 355337"/>
                <a:gd name="connsiteY30" fmla="*/ 499497 h 4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5337" h="499624">
                  <a:moveTo>
                    <a:pt x="261430" y="499624"/>
                  </a:moveTo>
                  <a:cubicBezTo>
                    <a:pt x="248412" y="426917"/>
                    <a:pt x="216281" y="383546"/>
                    <a:pt x="154623" y="367417"/>
                  </a:cubicBezTo>
                  <a:cubicBezTo>
                    <a:pt x="138113" y="363099"/>
                    <a:pt x="121603" y="354272"/>
                    <a:pt x="107760" y="341128"/>
                  </a:cubicBezTo>
                  <a:cubicBezTo>
                    <a:pt x="67374" y="302710"/>
                    <a:pt x="66549" y="278707"/>
                    <a:pt x="108712" y="243020"/>
                  </a:cubicBezTo>
                  <a:cubicBezTo>
                    <a:pt x="133350" y="222192"/>
                    <a:pt x="127826" y="198125"/>
                    <a:pt x="120206" y="173042"/>
                  </a:cubicBezTo>
                  <a:cubicBezTo>
                    <a:pt x="114047" y="152849"/>
                    <a:pt x="106426" y="144023"/>
                    <a:pt x="80137" y="143832"/>
                  </a:cubicBezTo>
                  <a:cubicBezTo>
                    <a:pt x="39180" y="143578"/>
                    <a:pt x="84963" y="114876"/>
                    <a:pt x="71248" y="98556"/>
                  </a:cubicBezTo>
                  <a:cubicBezTo>
                    <a:pt x="38989" y="118178"/>
                    <a:pt x="33973" y="94302"/>
                    <a:pt x="35433" y="65219"/>
                  </a:cubicBezTo>
                  <a:cubicBezTo>
                    <a:pt x="36767" y="38422"/>
                    <a:pt x="13272" y="27627"/>
                    <a:pt x="0" y="1465"/>
                  </a:cubicBezTo>
                  <a:cubicBezTo>
                    <a:pt x="29528" y="10355"/>
                    <a:pt x="52451" y="19372"/>
                    <a:pt x="75248" y="25976"/>
                  </a:cubicBezTo>
                  <a:cubicBezTo>
                    <a:pt x="105982" y="34866"/>
                    <a:pt x="129667" y="26166"/>
                    <a:pt x="154432" y="12005"/>
                  </a:cubicBezTo>
                  <a:cubicBezTo>
                    <a:pt x="167704" y="4386"/>
                    <a:pt x="182880" y="-10029"/>
                    <a:pt x="193485" y="10736"/>
                  </a:cubicBezTo>
                  <a:cubicBezTo>
                    <a:pt x="204089" y="31500"/>
                    <a:pt x="185738" y="41851"/>
                    <a:pt x="172212" y="52011"/>
                  </a:cubicBezTo>
                  <a:cubicBezTo>
                    <a:pt x="162052" y="59694"/>
                    <a:pt x="150368" y="56519"/>
                    <a:pt x="139129" y="57853"/>
                  </a:cubicBezTo>
                  <a:cubicBezTo>
                    <a:pt x="112840" y="60964"/>
                    <a:pt x="109411" y="76014"/>
                    <a:pt x="120142" y="101859"/>
                  </a:cubicBezTo>
                  <a:cubicBezTo>
                    <a:pt x="134493" y="136339"/>
                    <a:pt x="159449" y="165168"/>
                    <a:pt x="161227" y="207206"/>
                  </a:cubicBezTo>
                  <a:cubicBezTo>
                    <a:pt x="162179" y="229812"/>
                    <a:pt x="165291" y="245941"/>
                    <a:pt x="144336" y="258069"/>
                  </a:cubicBezTo>
                  <a:cubicBezTo>
                    <a:pt x="136525" y="262578"/>
                    <a:pt x="131064" y="272357"/>
                    <a:pt x="136906" y="282517"/>
                  </a:cubicBezTo>
                  <a:cubicBezTo>
                    <a:pt x="142494" y="292232"/>
                    <a:pt x="152274" y="291407"/>
                    <a:pt x="160910" y="288232"/>
                  </a:cubicBezTo>
                  <a:cubicBezTo>
                    <a:pt x="186881" y="278516"/>
                    <a:pt x="201168" y="260165"/>
                    <a:pt x="195390" y="229113"/>
                  </a:cubicBezTo>
                  <a:cubicBezTo>
                    <a:pt x="192723" y="214699"/>
                    <a:pt x="183769" y="198950"/>
                    <a:pt x="197104" y="187139"/>
                  </a:cubicBezTo>
                  <a:cubicBezTo>
                    <a:pt x="213043" y="173042"/>
                    <a:pt x="221107" y="191648"/>
                    <a:pt x="231775" y="199903"/>
                  </a:cubicBezTo>
                  <a:cubicBezTo>
                    <a:pt x="249301" y="213492"/>
                    <a:pt x="257556" y="200030"/>
                    <a:pt x="262637" y="184917"/>
                  </a:cubicBezTo>
                  <a:cubicBezTo>
                    <a:pt x="275463" y="147007"/>
                    <a:pt x="290894" y="160152"/>
                    <a:pt x="308102" y="180916"/>
                  </a:cubicBezTo>
                  <a:cubicBezTo>
                    <a:pt x="336169" y="214825"/>
                    <a:pt x="331725" y="259784"/>
                    <a:pt x="340424" y="299471"/>
                  </a:cubicBezTo>
                  <a:cubicBezTo>
                    <a:pt x="344298" y="317188"/>
                    <a:pt x="340234" y="334905"/>
                    <a:pt x="351663" y="354399"/>
                  </a:cubicBezTo>
                  <a:cubicBezTo>
                    <a:pt x="365634" y="378275"/>
                    <a:pt x="335852" y="392880"/>
                    <a:pt x="327534" y="412756"/>
                  </a:cubicBezTo>
                  <a:cubicBezTo>
                    <a:pt x="321564" y="427044"/>
                    <a:pt x="308547" y="429457"/>
                    <a:pt x="295339" y="419614"/>
                  </a:cubicBezTo>
                  <a:cubicBezTo>
                    <a:pt x="289306" y="415105"/>
                    <a:pt x="282131" y="408311"/>
                    <a:pt x="275082" y="415486"/>
                  </a:cubicBezTo>
                  <a:cubicBezTo>
                    <a:pt x="268034" y="422662"/>
                    <a:pt x="275082" y="430473"/>
                    <a:pt x="277623" y="437712"/>
                  </a:cubicBezTo>
                  <a:cubicBezTo>
                    <a:pt x="285242" y="459238"/>
                    <a:pt x="278765" y="476701"/>
                    <a:pt x="261430" y="4994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8" name="Полилиния: фигура 247">
              <a:extLst>
                <a:ext uri="{FF2B5EF4-FFF2-40B4-BE49-F238E27FC236}">
                  <a16:creationId xmlns="" xmlns:a16="http://schemas.microsoft.com/office/drawing/2014/main" id="{86EE7E29-E235-4613-B77F-F220B038DC0C}"/>
                </a:ext>
              </a:extLst>
            </p:cNvPr>
            <p:cNvSpPr/>
            <p:nvPr/>
          </p:nvSpPr>
          <p:spPr>
            <a:xfrm>
              <a:off x="11287082" y="1221555"/>
              <a:ext cx="150123" cy="515622"/>
            </a:xfrm>
            <a:custGeom>
              <a:avLst/>
              <a:gdLst>
                <a:gd name="connsiteX0" fmla="*/ 141457 w 150123"/>
                <a:gd name="connsiteY0" fmla="*/ 515559 h 515622"/>
                <a:gd name="connsiteX1" fmla="*/ 75036 w 150123"/>
                <a:gd name="connsiteY1" fmla="*/ 457456 h 515622"/>
                <a:gd name="connsiteX2" fmla="*/ 67861 w 150123"/>
                <a:gd name="connsiteY2" fmla="*/ 443867 h 515622"/>
                <a:gd name="connsiteX3" fmla="*/ 11218 w 150123"/>
                <a:gd name="connsiteY3" fmla="*/ 348807 h 515622"/>
                <a:gd name="connsiteX4" fmla="*/ 13504 w 150123"/>
                <a:gd name="connsiteY4" fmla="*/ 298896 h 515622"/>
                <a:gd name="connsiteX5" fmla="*/ 45889 w 150123"/>
                <a:gd name="connsiteY5" fmla="*/ 314644 h 515622"/>
                <a:gd name="connsiteX6" fmla="*/ 116248 w 150123"/>
                <a:gd name="connsiteY6" fmla="*/ 387606 h 515622"/>
                <a:gd name="connsiteX7" fmla="*/ 132630 w 150123"/>
                <a:gd name="connsiteY7" fmla="*/ 372048 h 515622"/>
                <a:gd name="connsiteX8" fmla="*/ 109707 w 150123"/>
                <a:gd name="connsiteY8" fmla="*/ 258446 h 515622"/>
                <a:gd name="connsiteX9" fmla="*/ 90594 w 150123"/>
                <a:gd name="connsiteY9" fmla="*/ 144019 h 515622"/>
                <a:gd name="connsiteX10" fmla="*/ 92245 w 150123"/>
                <a:gd name="connsiteY10" fmla="*/ 132335 h 515622"/>
                <a:gd name="connsiteX11" fmla="*/ 103294 w 150123"/>
                <a:gd name="connsiteY11" fmla="*/ 0 h 515622"/>
                <a:gd name="connsiteX12" fmla="*/ 115612 w 150123"/>
                <a:gd name="connsiteY12" fmla="*/ 41783 h 515622"/>
                <a:gd name="connsiteX13" fmla="*/ 126344 w 150123"/>
                <a:gd name="connsiteY13" fmla="*/ 91313 h 515622"/>
                <a:gd name="connsiteX14" fmla="*/ 129836 w 150123"/>
                <a:gd name="connsiteY14" fmla="*/ 205360 h 515622"/>
                <a:gd name="connsiteX15" fmla="*/ 142410 w 150123"/>
                <a:gd name="connsiteY15" fmla="*/ 446534 h 515622"/>
                <a:gd name="connsiteX16" fmla="*/ 141457 w 150123"/>
                <a:gd name="connsiteY16" fmla="*/ 515623 h 51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123" h="515622">
                  <a:moveTo>
                    <a:pt x="141457" y="515559"/>
                  </a:moveTo>
                  <a:cubicBezTo>
                    <a:pt x="117962" y="498096"/>
                    <a:pt x="105199" y="466537"/>
                    <a:pt x="75036" y="457456"/>
                  </a:cubicBezTo>
                  <a:cubicBezTo>
                    <a:pt x="71607" y="456440"/>
                    <a:pt x="67987" y="448630"/>
                    <a:pt x="67861" y="443867"/>
                  </a:cubicBezTo>
                  <a:cubicBezTo>
                    <a:pt x="66590" y="399798"/>
                    <a:pt x="44175" y="372112"/>
                    <a:pt x="11218" y="348807"/>
                  </a:cubicBezTo>
                  <a:cubicBezTo>
                    <a:pt x="-8466" y="334964"/>
                    <a:pt x="1312" y="311977"/>
                    <a:pt x="13504" y="298896"/>
                  </a:cubicBezTo>
                  <a:cubicBezTo>
                    <a:pt x="31475" y="279528"/>
                    <a:pt x="39412" y="300737"/>
                    <a:pt x="45889" y="314644"/>
                  </a:cubicBezTo>
                  <a:cubicBezTo>
                    <a:pt x="61257" y="347728"/>
                    <a:pt x="98849" y="355094"/>
                    <a:pt x="116248" y="387606"/>
                  </a:cubicBezTo>
                  <a:cubicBezTo>
                    <a:pt x="123042" y="400306"/>
                    <a:pt x="131551" y="382081"/>
                    <a:pt x="132630" y="372048"/>
                  </a:cubicBezTo>
                  <a:cubicBezTo>
                    <a:pt x="137139" y="331535"/>
                    <a:pt x="130027" y="292800"/>
                    <a:pt x="109707" y="258446"/>
                  </a:cubicBezTo>
                  <a:cubicBezTo>
                    <a:pt x="88498" y="222569"/>
                    <a:pt x="72623" y="186945"/>
                    <a:pt x="90594" y="144019"/>
                  </a:cubicBezTo>
                  <a:cubicBezTo>
                    <a:pt x="92117" y="140463"/>
                    <a:pt x="93832" y="134430"/>
                    <a:pt x="92245" y="132335"/>
                  </a:cubicBezTo>
                  <a:cubicBezTo>
                    <a:pt x="57002" y="84265"/>
                    <a:pt x="109136" y="44895"/>
                    <a:pt x="103294" y="0"/>
                  </a:cubicBezTo>
                  <a:cubicBezTo>
                    <a:pt x="103294" y="15304"/>
                    <a:pt x="106024" y="29782"/>
                    <a:pt x="115612" y="41783"/>
                  </a:cubicBezTo>
                  <a:cubicBezTo>
                    <a:pt x="127297" y="56388"/>
                    <a:pt x="130979" y="73597"/>
                    <a:pt x="126344" y="91313"/>
                  </a:cubicBezTo>
                  <a:cubicBezTo>
                    <a:pt x="116248" y="130049"/>
                    <a:pt x="120692" y="165926"/>
                    <a:pt x="129836" y="205360"/>
                  </a:cubicBezTo>
                  <a:cubicBezTo>
                    <a:pt x="148061" y="283973"/>
                    <a:pt x="157967" y="364682"/>
                    <a:pt x="142410" y="446534"/>
                  </a:cubicBezTo>
                  <a:cubicBezTo>
                    <a:pt x="138219" y="468696"/>
                    <a:pt x="141584" y="492508"/>
                    <a:pt x="141457" y="51562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9" name="Полилиния: фигура 248">
              <a:extLst>
                <a:ext uri="{FF2B5EF4-FFF2-40B4-BE49-F238E27FC236}">
                  <a16:creationId xmlns="" xmlns:a16="http://schemas.microsoft.com/office/drawing/2014/main" id="{7FE6B78D-830C-4598-84BB-FA29E55A8D42}"/>
                </a:ext>
              </a:extLst>
            </p:cNvPr>
            <p:cNvSpPr/>
            <p:nvPr/>
          </p:nvSpPr>
          <p:spPr>
            <a:xfrm>
              <a:off x="11459924" y="1605683"/>
              <a:ext cx="139357" cy="152552"/>
            </a:xfrm>
            <a:custGeom>
              <a:avLst/>
              <a:gdLst>
                <a:gd name="connsiteX0" fmla="*/ 123492 w 139357"/>
                <a:gd name="connsiteY0" fmla="*/ 64184 h 152552"/>
                <a:gd name="connsiteX1" fmla="*/ 126286 w 139357"/>
                <a:gd name="connsiteY1" fmla="*/ 81266 h 152552"/>
                <a:gd name="connsiteX2" fmla="*/ 97711 w 139357"/>
                <a:gd name="connsiteY2" fmla="*/ 150798 h 152552"/>
                <a:gd name="connsiteX3" fmla="*/ 48 w 139357"/>
                <a:gd name="connsiteY3" fmla="*/ 79170 h 152552"/>
                <a:gd name="connsiteX4" fmla="*/ 26782 w 139357"/>
                <a:gd name="connsiteY4" fmla="*/ 57199 h 152552"/>
                <a:gd name="connsiteX5" fmla="*/ 57706 w 139357"/>
                <a:gd name="connsiteY5" fmla="*/ 40371 h 152552"/>
                <a:gd name="connsiteX6" fmla="*/ 82852 w 139357"/>
                <a:gd name="connsiteY6" fmla="*/ 239 h 152552"/>
                <a:gd name="connsiteX7" fmla="*/ 123428 w 139357"/>
                <a:gd name="connsiteY7" fmla="*/ 64120 h 15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57" h="152552">
                  <a:moveTo>
                    <a:pt x="123492" y="64184"/>
                  </a:moveTo>
                  <a:cubicBezTo>
                    <a:pt x="123682" y="65708"/>
                    <a:pt x="122221" y="75932"/>
                    <a:pt x="126286" y="81266"/>
                  </a:cubicBezTo>
                  <a:cubicBezTo>
                    <a:pt x="159941" y="125271"/>
                    <a:pt x="120634" y="135495"/>
                    <a:pt x="97711" y="150798"/>
                  </a:cubicBezTo>
                  <a:cubicBezTo>
                    <a:pt x="78597" y="163562"/>
                    <a:pt x="-2238" y="103300"/>
                    <a:pt x="48" y="79170"/>
                  </a:cubicBezTo>
                  <a:cubicBezTo>
                    <a:pt x="1635" y="62787"/>
                    <a:pt x="2524" y="43229"/>
                    <a:pt x="26782" y="57199"/>
                  </a:cubicBezTo>
                  <a:cubicBezTo>
                    <a:pt x="44244" y="67232"/>
                    <a:pt x="51737" y="56437"/>
                    <a:pt x="57706" y="40371"/>
                  </a:cubicBezTo>
                  <a:cubicBezTo>
                    <a:pt x="63294" y="25131"/>
                    <a:pt x="53642" y="-2872"/>
                    <a:pt x="82852" y="239"/>
                  </a:cubicBezTo>
                  <a:cubicBezTo>
                    <a:pt x="106982" y="2843"/>
                    <a:pt x="123556" y="27735"/>
                    <a:pt x="123428" y="6412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0" name="Полилиния: фигура 249">
              <a:extLst>
                <a:ext uri="{FF2B5EF4-FFF2-40B4-BE49-F238E27FC236}">
                  <a16:creationId xmlns="" xmlns:a16="http://schemas.microsoft.com/office/drawing/2014/main" id="{27439BC7-94F5-4791-815D-A6D4051F17E6}"/>
                </a:ext>
              </a:extLst>
            </p:cNvPr>
            <p:cNvSpPr/>
            <p:nvPr/>
          </p:nvSpPr>
          <p:spPr>
            <a:xfrm>
              <a:off x="11393583" y="580583"/>
              <a:ext cx="69793" cy="469140"/>
            </a:xfrm>
            <a:custGeom>
              <a:avLst/>
              <a:gdLst>
                <a:gd name="connsiteX0" fmla="*/ 11970 w 69793"/>
                <a:gd name="connsiteY0" fmla="*/ 403671 h 469140"/>
                <a:gd name="connsiteX1" fmla="*/ 18827 w 69793"/>
                <a:gd name="connsiteY1" fmla="*/ 180468 h 469140"/>
                <a:gd name="connsiteX2" fmla="*/ 4285 w 69793"/>
                <a:gd name="connsiteY2" fmla="*/ 35433 h 469140"/>
                <a:gd name="connsiteX3" fmla="*/ 24733 w 69793"/>
                <a:gd name="connsiteY3" fmla="*/ 0 h 469140"/>
                <a:gd name="connsiteX4" fmla="*/ 34829 w 69793"/>
                <a:gd name="connsiteY4" fmla="*/ 10859 h 469140"/>
                <a:gd name="connsiteX5" fmla="*/ 34893 w 69793"/>
                <a:gd name="connsiteY5" fmla="*/ 370969 h 469140"/>
                <a:gd name="connsiteX6" fmla="*/ 53879 w 69793"/>
                <a:gd name="connsiteY6" fmla="*/ 389511 h 469140"/>
                <a:gd name="connsiteX7" fmla="*/ 50070 w 69793"/>
                <a:gd name="connsiteY7" fmla="*/ 436374 h 469140"/>
                <a:gd name="connsiteX8" fmla="*/ 42449 w 69793"/>
                <a:gd name="connsiteY8" fmla="*/ 469140 h 469140"/>
                <a:gd name="connsiteX9" fmla="*/ 11906 w 69793"/>
                <a:gd name="connsiteY9" fmla="*/ 403671 h 4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93" h="469140">
                  <a:moveTo>
                    <a:pt x="11970" y="403671"/>
                  </a:moveTo>
                  <a:cubicBezTo>
                    <a:pt x="11461" y="329186"/>
                    <a:pt x="8477" y="254700"/>
                    <a:pt x="18827" y="180468"/>
                  </a:cubicBezTo>
                  <a:cubicBezTo>
                    <a:pt x="25686" y="131128"/>
                    <a:pt x="4540" y="84328"/>
                    <a:pt x="4285" y="35433"/>
                  </a:cubicBezTo>
                  <a:cubicBezTo>
                    <a:pt x="-8922" y="10287"/>
                    <a:pt x="11398" y="7493"/>
                    <a:pt x="24733" y="0"/>
                  </a:cubicBezTo>
                  <a:cubicBezTo>
                    <a:pt x="31273" y="254"/>
                    <a:pt x="36417" y="1905"/>
                    <a:pt x="34829" y="10859"/>
                  </a:cubicBezTo>
                  <a:cubicBezTo>
                    <a:pt x="38259" y="130874"/>
                    <a:pt x="41052" y="250953"/>
                    <a:pt x="34893" y="370969"/>
                  </a:cubicBezTo>
                  <a:cubicBezTo>
                    <a:pt x="40735" y="377700"/>
                    <a:pt x="46831" y="383923"/>
                    <a:pt x="53879" y="389511"/>
                  </a:cubicBezTo>
                  <a:cubicBezTo>
                    <a:pt x="75787" y="406783"/>
                    <a:pt x="75597" y="423039"/>
                    <a:pt x="50070" y="436374"/>
                  </a:cubicBezTo>
                  <a:cubicBezTo>
                    <a:pt x="44037" y="446344"/>
                    <a:pt x="42576" y="457583"/>
                    <a:pt x="42449" y="469140"/>
                  </a:cubicBezTo>
                  <a:cubicBezTo>
                    <a:pt x="18320" y="454789"/>
                    <a:pt x="12033" y="430913"/>
                    <a:pt x="11906" y="40367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1" name="Полилиния: фигура 250">
              <a:extLst>
                <a:ext uri="{FF2B5EF4-FFF2-40B4-BE49-F238E27FC236}">
                  <a16:creationId xmlns="" xmlns:a16="http://schemas.microsoft.com/office/drawing/2014/main" id="{038D0961-9C31-48F4-97E2-B75753E9CD80}"/>
                </a:ext>
              </a:extLst>
            </p:cNvPr>
            <p:cNvSpPr/>
            <p:nvPr/>
          </p:nvSpPr>
          <p:spPr>
            <a:xfrm>
              <a:off x="11428476" y="901228"/>
              <a:ext cx="128464" cy="156766"/>
            </a:xfrm>
            <a:custGeom>
              <a:avLst/>
              <a:gdLst>
                <a:gd name="connsiteX0" fmla="*/ 15240 w 128464"/>
                <a:gd name="connsiteY0" fmla="*/ 115793 h 156766"/>
                <a:gd name="connsiteX1" fmla="*/ 0 w 128464"/>
                <a:gd name="connsiteY1" fmla="*/ 50387 h 156766"/>
                <a:gd name="connsiteX2" fmla="*/ 63119 w 128464"/>
                <a:gd name="connsiteY2" fmla="*/ 30067 h 156766"/>
                <a:gd name="connsiteX3" fmla="*/ 90106 w 128464"/>
                <a:gd name="connsiteY3" fmla="*/ 8477 h 156766"/>
                <a:gd name="connsiteX4" fmla="*/ 119952 w 128464"/>
                <a:gd name="connsiteY4" fmla="*/ 7017 h 156766"/>
                <a:gd name="connsiteX5" fmla="*/ 120459 w 128464"/>
                <a:gd name="connsiteY5" fmla="*/ 42386 h 156766"/>
                <a:gd name="connsiteX6" fmla="*/ 106680 w 128464"/>
                <a:gd name="connsiteY6" fmla="*/ 74898 h 156766"/>
                <a:gd name="connsiteX7" fmla="*/ 99060 w 128464"/>
                <a:gd name="connsiteY7" fmla="*/ 83090 h 156766"/>
                <a:gd name="connsiteX8" fmla="*/ 53340 w 128464"/>
                <a:gd name="connsiteY8" fmla="*/ 148495 h 156766"/>
                <a:gd name="connsiteX9" fmla="*/ 38100 w 128464"/>
                <a:gd name="connsiteY9" fmla="*/ 156687 h 156766"/>
                <a:gd name="connsiteX10" fmla="*/ 15240 w 128464"/>
                <a:gd name="connsiteY10" fmla="*/ 115793 h 1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464" h="156766">
                  <a:moveTo>
                    <a:pt x="15240" y="115793"/>
                  </a:moveTo>
                  <a:cubicBezTo>
                    <a:pt x="27368" y="89376"/>
                    <a:pt x="2222" y="72930"/>
                    <a:pt x="0" y="50387"/>
                  </a:cubicBezTo>
                  <a:cubicBezTo>
                    <a:pt x="25400" y="59341"/>
                    <a:pt x="46482" y="55721"/>
                    <a:pt x="63119" y="30067"/>
                  </a:cubicBezTo>
                  <a:cubicBezTo>
                    <a:pt x="69152" y="20669"/>
                    <a:pt x="81280" y="16034"/>
                    <a:pt x="90106" y="8477"/>
                  </a:cubicBezTo>
                  <a:cubicBezTo>
                    <a:pt x="100013" y="31"/>
                    <a:pt x="109410" y="-4731"/>
                    <a:pt x="119952" y="7017"/>
                  </a:cubicBezTo>
                  <a:cubicBezTo>
                    <a:pt x="130366" y="18701"/>
                    <a:pt x="132017" y="30448"/>
                    <a:pt x="120459" y="42386"/>
                  </a:cubicBezTo>
                  <a:cubicBezTo>
                    <a:pt x="111823" y="51276"/>
                    <a:pt x="107505" y="62262"/>
                    <a:pt x="106680" y="74898"/>
                  </a:cubicBezTo>
                  <a:cubicBezTo>
                    <a:pt x="108394" y="82137"/>
                    <a:pt x="106553" y="85630"/>
                    <a:pt x="99060" y="83090"/>
                  </a:cubicBezTo>
                  <a:cubicBezTo>
                    <a:pt x="82994" y="104235"/>
                    <a:pt x="56452" y="116936"/>
                    <a:pt x="53340" y="148495"/>
                  </a:cubicBezTo>
                  <a:cubicBezTo>
                    <a:pt x="50546" y="156052"/>
                    <a:pt x="44577" y="156877"/>
                    <a:pt x="38100" y="156687"/>
                  </a:cubicBezTo>
                  <a:cubicBezTo>
                    <a:pt x="6668" y="158401"/>
                    <a:pt x="18923" y="131922"/>
                    <a:pt x="15240" y="115793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2" name="Полилиния: фигура 251">
              <a:extLst>
                <a:ext uri="{FF2B5EF4-FFF2-40B4-BE49-F238E27FC236}">
                  <a16:creationId xmlns="" xmlns:a16="http://schemas.microsoft.com/office/drawing/2014/main" id="{5217C091-FAE2-4048-AB74-B3B7AA524CDE}"/>
                </a:ext>
              </a:extLst>
            </p:cNvPr>
            <p:cNvSpPr/>
            <p:nvPr/>
          </p:nvSpPr>
          <p:spPr>
            <a:xfrm>
              <a:off x="11527535" y="905232"/>
              <a:ext cx="153872" cy="89590"/>
            </a:xfrm>
            <a:custGeom>
              <a:avLst/>
              <a:gdLst>
                <a:gd name="connsiteX0" fmla="*/ 0 w 153872"/>
                <a:gd name="connsiteY0" fmla="*/ 79086 h 89590"/>
                <a:gd name="connsiteX1" fmla="*/ 7620 w 153872"/>
                <a:gd name="connsiteY1" fmla="*/ 70894 h 89590"/>
                <a:gd name="connsiteX2" fmla="*/ 50419 w 153872"/>
                <a:gd name="connsiteY2" fmla="*/ 26254 h 89590"/>
                <a:gd name="connsiteX3" fmla="*/ 115189 w 153872"/>
                <a:gd name="connsiteY3" fmla="*/ 31080 h 89590"/>
                <a:gd name="connsiteX4" fmla="*/ 138874 w 153872"/>
                <a:gd name="connsiteY4" fmla="*/ 55210 h 89590"/>
                <a:gd name="connsiteX5" fmla="*/ 152336 w 153872"/>
                <a:gd name="connsiteY5" fmla="*/ 79150 h 89590"/>
                <a:gd name="connsiteX6" fmla="*/ 137096 w 153872"/>
                <a:gd name="connsiteY6" fmla="*/ 79150 h 89590"/>
                <a:gd name="connsiteX7" fmla="*/ 40449 w 153872"/>
                <a:gd name="connsiteY7" fmla="*/ 83595 h 89590"/>
                <a:gd name="connsiteX8" fmla="*/ 0 w 153872"/>
                <a:gd name="connsiteY8" fmla="*/ 79150 h 8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872" h="89590">
                  <a:moveTo>
                    <a:pt x="0" y="79086"/>
                  </a:moveTo>
                  <a:cubicBezTo>
                    <a:pt x="2540" y="76355"/>
                    <a:pt x="5080" y="73625"/>
                    <a:pt x="7620" y="70894"/>
                  </a:cubicBezTo>
                  <a:cubicBezTo>
                    <a:pt x="24892" y="59337"/>
                    <a:pt x="38926" y="45367"/>
                    <a:pt x="50419" y="26254"/>
                  </a:cubicBezTo>
                  <a:cubicBezTo>
                    <a:pt x="72708" y="-10767"/>
                    <a:pt x="98870" y="-8163"/>
                    <a:pt x="115189" y="31080"/>
                  </a:cubicBezTo>
                  <a:cubicBezTo>
                    <a:pt x="120333" y="43399"/>
                    <a:pt x="127445" y="50955"/>
                    <a:pt x="138874" y="55210"/>
                  </a:cubicBezTo>
                  <a:cubicBezTo>
                    <a:pt x="149352" y="59083"/>
                    <a:pt x="157353" y="64989"/>
                    <a:pt x="152336" y="79150"/>
                  </a:cubicBezTo>
                  <a:cubicBezTo>
                    <a:pt x="147257" y="79150"/>
                    <a:pt x="142177" y="79150"/>
                    <a:pt x="137096" y="79150"/>
                  </a:cubicBezTo>
                  <a:cubicBezTo>
                    <a:pt x="103886" y="55273"/>
                    <a:pt x="72263" y="74895"/>
                    <a:pt x="40449" y="83595"/>
                  </a:cubicBezTo>
                  <a:cubicBezTo>
                    <a:pt x="26035" y="87532"/>
                    <a:pt x="12002" y="96866"/>
                    <a:pt x="0" y="791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3" name="Полилиния: фигура 252">
              <a:extLst>
                <a:ext uri="{FF2B5EF4-FFF2-40B4-BE49-F238E27FC236}">
                  <a16:creationId xmlns="" xmlns:a16="http://schemas.microsoft.com/office/drawing/2014/main" id="{0E59CB68-A53A-4312-8B96-E14D6A87809F}"/>
                </a:ext>
              </a:extLst>
            </p:cNvPr>
            <p:cNvSpPr/>
            <p:nvPr/>
          </p:nvSpPr>
          <p:spPr>
            <a:xfrm>
              <a:off x="11466576" y="1022536"/>
              <a:ext cx="96116" cy="64703"/>
            </a:xfrm>
            <a:custGeom>
              <a:avLst/>
              <a:gdLst>
                <a:gd name="connsiteX0" fmla="*/ 0 w 96116"/>
                <a:gd name="connsiteY0" fmla="*/ 35379 h 64703"/>
                <a:gd name="connsiteX1" fmla="*/ 15240 w 96116"/>
                <a:gd name="connsiteY1" fmla="*/ 27187 h 64703"/>
                <a:gd name="connsiteX2" fmla="*/ 43624 w 96116"/>
                <a:gd name="connsiteY2" fmla="*/ 16837 h 64703"/>
                <a:gd name="connsiteX3" fmla="*/ 79819 w 96116"/>
                <a:gd name="connsiteY3" fmla="*/ 7312 h 64703"/>
                <a:gd name="connsiteX4" fmla="*/ 93408 w 96116"/>
                <a:gd name="connsiteY4" fmla="*/ 40141 h 64703"/>
                <a:gd name="connsiteX5" fmla="*/ 54419 w 96116"/>
                <a:gd name="connsiteY5" fmla="*/ 60779 h 64703"/>
                <a:gd name="connsiteX6" fmla="*/ 0 w 96116"/>
                <a:gd name="connsiteY6" fmla="*/ 35315 h 6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16" h="64703">
                  <a:moveTo>
                    <a:pt x="0" y="35379"/>
                  </a:moveTo>
                  <a:cubicBezTo>
                    <a:pt x="5080" y="32648"/>
                    <a:pt x="10160" y="29918"/>
                    <a:pt x="15240" y="27187"/>
                  </a:cubicBezTo>
                  <a:cubicBezTo>
                    <a:pt x="27368" y="32077"/>
                    <a:pt x="38227" y="31378"/>
                    <a:pt x="43624" y="16837"/>
                  </a:cubicBezTo>
                  <a:cubicBezTo>
                    <a:pt x="51816" y="-5134"/>
                    <a:pt x="64516" y="-2531"/>
                    <a:pt x="79819" y="7312"/>
                  </a:cubicBezTo>
                  <a:cubicBezTo>
                    <a:pt x="91884" y="15059"/>
                    <a:pt x="100838" y="24520"/>
                    <a:pt x="93408" y="40141"/>
                  </a:cubicBezTo>
                  <a:cubicBezTo>
                    <a:pt x="85471" y="56842"/>
                    <a:pt x="72454" y="72146"/>
                    <a:pt x="54419" y="60779"/>
                  </a:cubicBezTo>
                  <a:cubicBezTo>
                    <a:pt x="36893" y="49793"/>
                    <a:pt x="13526" y="54683"/>
                    <a:pt x="0" y="3531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4" name="Полилиния: фигура 253">
              <a:extLst>
                <a:ext uri="{FF2B5EF4-FFF2-40B4-BE49-F238E27FC236}">
                  <a16:creationId xmlns="" xmlns:a16="http://schemas.microsoft.com/office/drawing/2014/main" id="{FB5EB818-1FC6-4A0E-A499-3A6B3B69ACE8}"/>
                </a:ext>
              </a:extLst>
            </p:cNvPr>
            <p:cNvSpPr/>
            <p:nvPr/>
          </p:nvSpPr>
          <p:spPr>
            <a:xfrm>
              <a:off x="11399703" y="984254"/>
              <a:ext cx="36392" cy="122746"/>
            </a:xfrm>
            <a:custGeom>
              <a:avLst/>
              <a:gdLst>
                <a:gd name="connsiteX0" fmla="*/ 5849 w 36392"/>
                <a:gd name="connsiteY0" fmla="*/ 0 h 122746"/>
                <a:gd name="connsiteX1" fmla="*/ 36392 w 36392"/>
                <a:gd name="connsiteY1" fmla="*/ 65469 h 122746"/>
                <a:gd name="connsiteX2" fmla="*/ 13532 w 36392"/>
                <a:gd name="connsiteY2" fmla="*/ 122746 h 122746"/>
                <a:gd name="connsiteX3" fmla="*/ 2483 w 36392"/>
                <a:gd name="connsiteY3" fmla="*/ 26353 h 122746"/>
                <a:gd name="connsiteX4" fmla="*/ 5913 w 36392"/>
                <a:gd name="connsiteY4" fmla="*/ 0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2" h="122746">
                  <a:moveTo>
                    <a:pt x="5849" y="0"/>
                  </a:moveTo>
                  <a:cubicBezTo>
                    <a:pt x="17025" y="21273"/>
                    <a:pt x="19375" y="47308"/>
                    <a:pt x="36392" y="65469"/>
                  </a:cubicBezTo>
                  <a:cubicBezTo>
                    <a:pt x="30487" y="85344"/>
                    <a:pt x="30931" y="108141"/>
                    <a:pt x="13532" y="122746"/>
                  </a:cubicBezTo>
                  <a:cubicBezTo>
                    <a:pt x="12961" y="90234"/>
                    <a:pt x="23121" y="56642"/>
                    <a:pt x="2483" y="26353"/>
                  </a:cubicBezTo>
                  <a:cubicBezTo>
                    <a:pt x="-2787" y="18669"/>
                    <a:pt x="1277" y="8319"/>
                    <a:pt x="591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5" name="Полилиния: фигура 254">
              <a:extLst>
                <a:ext uri="{FF2B5EF4-FFF2-40B4-BE49-F238E27FC236}">
                  <a16:creationId xmlns="" xmlns:a16="http://schemas.microsoft.com/office/drawing/2014/main" id="{1C090B7B-B3D2-4A59-A3B0-15AC5C30E72D}"/>
                </a:ext>
              </a:extLst>
            </p:cNvPr>
            <p:cNvSpPr/>
            <p:nvPr/>
          </p:nvSpPr>
          <p:spPr>
            <a:xfrm>
              <a:off x="11469027" y="1110679"/>
              <a:ext cx="48094" cy="30030"/>
            </a:xfrm>
            <a:custGeom>
              <a:avLst/>
              <a:gdLst>
                <a:gd name="connsiteX0" fmla="*/ 48095 w 48094"/>
                <a:gd name="connsiteY0" fmla="*/ 4386 h 30030"/>
                <a:gd name="connsiteX1" fmla="*/ 6248 w 48094"/>
                <a:gd name="connsiteY1" fmla="*/ 27500 h 30030"/>
                <a:gd name="connsiteX2" fmla="*/ 1930 w 48094"/>
                <a:gd name="connsiteY2" fmla="*/ 9529 h 30030"/>
                <a:gd name="connsiteX3" fmla="*/ 48095 w 48094"/>
                <a:gd name="connsiteY3" fmla="*/ 4386 h 3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" h="30030">
                  <a:moveTo>
                    <a:pt x="48095" y="4386"/>
                  </a:moveTo>
                  <a:cubicBezTo>
                    <a:pt x="32347" y="19435"/>
                    <a:pt x="24981" y="36580"/>
                    <a:pt x="6248" y="27500"/>
                  </a:cubicBezTo>
                  <a:cubicBezTo>
                    <a:pt x="153" y="24515"/>
                    <a:pt x="-1880" y="15308"/>
                    <a:pt x="1930" y="9529"/>
                  </a:cubicBezTo>
                  <a:cubicBezTo>
                    <a:pt x="13932" y="-8632"/>
                    <a:pt x="28219" y="4830"/>
                    <a:pt x="48095" y="438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: фигура 255">
              <a:extLst>
                <a:ext uri="{FF2B5EF4-FFF2-40B4-BE49-F238E27FC236}">
                  <a16:creationId xmlns="" xmlns:a16="http://schemas.microsoft.com/office/drawing/2014/main" id="{767A5155-F2B1-4118-84A2-4AA7BD53C2EE}"/>
                </a:ext>
              </a:extLst>
            </p:cNvPr>
            <p:cNvSpPr/>
            <p:nvPr/>
          </p:nvSpPr>
          <p:spPr>
            <a:xfrm>
              <a:off x="11607072" y="1606176"/>
              <a:ext cx="34763" cy="29840"/>
            </a:xfrm>
            <a:custGeom>
              <a:avLst/>
              <a:gdLst>
                <a:gd name="connsiteX0" fmla="*/ 34763 w 34763"/>
                <a:gd name="connsiteY0" fmla="*/ 0 h 29840"/>
                <a:gd name="connsiteX1" fmla="*/ 30954 w 34763"/>
                <a:gd name="connsiteY1" fmla="*/ 19431 h 29840"/>
                <a:gd name="connsiteX2" fmla="*/ 8983 w 34763"/>
                <a:gd name="connsiteY2" fmla="*/ 28639 h 29840"/>
                <a:gd name="connsiteX3" fmla="*/ 93 w 34763"/>
                <a:gd name="connsiteY3" fmla="*/ 17717 h 29840"/>
                <a:gd name="connsiteX4" fmla="*/ 16475 w 34763"/>
                <a:gd name="connsiteY4" fmla="*/ 3683 h 29840"/>
                <a:gd name="connsiteX5" fmla="*/ 34763 w 34763"/>
                <a:gd name="connsiteY5" fmla="*/ 0 h 29840"/>
                <a:gd name="connsiteX6" fmla="*/ 34763 w 34763"/>
                <a:gd name="connsiteY6" fmla="*/ 0 h 2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3" h="29840">
                  <a:moveTo>
                    <a:pt x="34763" y="0"/>
                  </a:moveTo>
                  <a:cubicBezTo>
                    <a:pt x="33557" y="6541"/>
                    <a:pt x="33303" y="13462"/>
                    <a:pt x="30954" y="19431"/>
                  </a:cubicBezTo>
                  <a:cubicBezTo>
                    <a:pt x="26826" y="29909"/>
                    <a:pt x="18254" y="31369"/>
                    <a:pt x="8983" y="28639"/>
                  </a:cubicBezTo>
                  <a:cubicBezTo>
                    <a:pt x="4093" y="27178"/>
                    <a:pt x="-733" y="23876"/>
                    <a:pt x="93" y="17717"/>
                  </a:cubicBezTo>
                  <a:cubicBezTo>
                    <a:pt x="1362" y="8255"/>
                    <a:pt x="9427" y="5969"/>
                    <a:pt x="16475" y="3683"/>
                  </a:cubicBezTo>
                  <a:cubicBezTo>
                    <a:pt x="22381" y="1778"/>
                    <a:pt x="28668" y="1207"/>
                    <a:pt x="34763" y="0"/>
                  </a:cubicBezTo>
                  <a:lnTo>
                    <a:pt x="34763" y="0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: фигура 256">
              <a:extLst>
                <a:ext uri="{FF2B5EF4-FFF2-40B4-BE49-F238E27FC236}">
                  <a16:creationId xmlns="" xmlns:a16="http://schemas.microsoft.com/office/drawing/2014/main" id="{CCA56D36-A54C-43A8-8218-B0E7944C23C9}"/>
                </a:ext>
              </a:extLst>
            </p:cNvPr>
            <p:cNvSpPr/>
            <p:nvPr/>
          </p:nvSpPr>
          <p:spPr>
            <a:xfrm>
              <a:off x="1525300" y="569385"/>
              <a:ext cx="1975450" cy="1416525"/>
            </a:xfrm>
            <a:custGeom>
              <a:avLst/>
              <a:gdLst>
                <a:gd name="connsiteX0" fmla="*/ 1934497 w 1975450"/>
                <a:gd name="connsiteY0" fmla="*/ 1052158 h 1416525"/>
                <a:gd name="connsiteX1" fmla="*/ 1971581 w 1975450"/>
                <a:gd name="connsiteY1" fmla="*/ 1102514 h 1416525"/>
                <a:gd name="connsiteX2" fmla="*/ 1971835 w 1975450"/>
                <a:gd name="connsiteY2" fmla="*/ 1125374 h 1416525"/>
                <a:gd name="connsiteX3" fmla="*/ 1961993 w 1975450"/>
                <a:gd name="connsiteY3" fmla="*/ 1126073 h 1416525"/>
                <a:gd name="connsiteX4" fmla="*/ 1930815 w 1975450"/>
                <a:gd name="connsiteY4" fmla="*/ 1136550 h 1416525"/>
                <a:gd name="connsiteX5" fmla="*/ 1896715 w 1975450"/>
                <a:gd name="connsiteY5" fmla="*/ 1137757 h 1416525"/>
                <a:gd name="connsiteX6" fmla="*/ 1888079 w 1975450"/>
                <a:gd name="connsiteY6" fmla="*/ 1079527 h 1416525"/>
                <a:gd name="connsiteX7" fmla="*/ 1867949 w 1975450"/>
                <a:gd name="connsiteY7" fmla="*/ 1027774 h 1416525"/>
                <a:gd name="connsiteX8" fmla="*/ 1831437 w 1975450"/>
                <a:gd name="connsiteY8" fmla="*/ 1064033 h 1416525"/>
                <a:gd name="connsiteX9" fmla="*/ 1806228 w 1975450"/>
                <a:gd name="connsiteY9" fmla="*/ 1086702 h 1416525"/>
                <a:gd name="connsiteX10" fmla="*/ 1734346 w 1975450"/>
                <a:gd name="connsiteY10" fmla="*/ 1087274 h 1416525"/>
                <a:gd name="connsiteX11" fmla="*/ 1627920 w 1975450"/>
                <a:gd name="connsiteY11" fmla="*/ 1119405 h 1416525"/>
                <a:gd name="connsiteX12" fmla="*/ 1561371 w 1975450"/>
                <a:gd name="connsiteY12" fmla="*/ 1157505 h 1416525"/>
                <a:gd name="connsiteX13" fmla="*/ 1531209 w 1975450"/>
                <a:gd name="connsiteY13" fmla="*/ 1229134 h 1416525"/>
                <a:gd name="connsiteX14" fmla="*/ 1580040 w 1975450"/>
                <a:gd name="connsiteY14" fmla="*/ 1387948 h 1416525"/>
                <a:gd name="connsiteX15" fmla="*/ 1577056 w 1975450"/>
                <a:gd name="connsiteY15" fmla="*/ 1413665 h 1416525"/>
                <a:gd name="connsiteX16" fmla="*/ 1552037 w 1975450"/>
                <a:gd name="connsiteY16" fmla="*/ 1403442 h 1416525"/>
                <a:gd name="connsiteX17" fmla="*/ 1522636 w 1975450"/>
                <a:gd name="connsiteY17" fmla="*/ 1320638 h 1416525"/>
                <a:gd name="connsiteX18" fmla="*/ 1522002 w 1975450"/>
                <a:gd name="connsiteY18" fmla="*/ 1283998 h 1416525"/>
                <a:gd name="connsiteX19" fmla="*/ 1496157 w 1975450"/>
                <a:gd name="connsiteY19" fmla="*/ 1242659 h 1416525"/>
                <a:gd name="connsiteX20" fmla="*/ 1447135 w 1975450"/>
                <a:gd name="connsiteY20" fmla="*/ 1252756 h 1416525"/>
                <a:gd name="connsiteX21" fmla="*/ 1393160 w 1975450"/>
                <a:gd name="connsiteY21" fmla="*/ 1293777 h 1416525"/>
                <a:gd name="connsiteX22" fmla="*/ 1256508 w 1975450"/>
                <a:gd name="connsiteY22" fmla="*/ 1215608 h 1416525"/>
                <a:gd name="connsiteX23" fmla="*/ 1264064 w 1975450"/>
                <a:gd name="connsiteY23" fmla="*/ 1180111 h 1416525"/>
                <a:gd name="connsiteX24" fmla="*/ 1243300 w 1975450"/>
                <a:gd name="connsiteY24" fmla="*/ 1135090 h 1416525"/>
                <a:gd name="connsiteX25" fmla="*/ 1210724 w 1975450"/>
                <a:gd name="connsiteY25" fmla="*/ 1145313 h 1416525"/>
                <a:gd name="connsiteX26" fmla="*/ 1137573 w 1975450"/>
                <a:gd name="connsiteY26" fmla="*/ 1139027 h 1416525"/>
                <a:gd name="connsiteX27" fmla="*/ 1042830 w 1975450"/>
                <a:gd name="connsiteY27" fmla="*/ 1006501 h 1416525"/>
                <a:gd name="connsiteX28" fmla="*/ 914052 w 1975450"/>
                <a:gd name="connsiteY28" fmla="*/ 925221 h 1416525"/>
                <a:gd name="connsiteX29" fmla="*/ 825533 w 1975450"/>
                <a:gd name="connsiteY29" fmla="*/ 914045 h 1416525"/>
                <a:gd name="connsiteX30" fmla="*/ 694596 w 1975450"/>
                <a:gd name="connsiteY30" fmla="*/ 875627 h 1416525"/>
                <a:gd name="connsiteX31" fmla="*/ 608300 w 1975450"/>
                <a:gd name="connsiteY31" fmla="*/ 814223 h 1416525"/>
                <a:gd name="connsiteX32" fmla="*/ 540164 w 1975450"/>
                <a:gd name="connsiteY32" fmla="*/ 698398 h 1416525"/>
                <a:gd name="connsiteX33" fmla="*/ 485173 w 1975450"/>
                <a:gd name="connsiteY33" fmla="*/ 668426 h 1416525"/>
                <a:gd name="connsiteX34" fmla="*/ 421991 w 1975450"/>
                <a:gd name="connsiteY34" fmla="*/ 605307 h 1416525"/>
                <a:gd name="connsiteX35" fmla="*/ 406433 w 1975450"/>
                <a:gd name="connsiteY35" fmla="*/ 517105 h 1416525"/>
                <a:gd name="connsiteX36" fmla="*/ 354681 w 1975450"/>
                <a:gd name="connsiteY36" fmla="*/ 439698 h 1416525"/>
                <a:gd name="connsiteX37" fmla="*/ 321153 w 1975450"/>
                <a:gd name="connsiteY37" fmla="*/ 413218 h 1416525"/>
                <a:gd name="connsiteX38" fmla="*/ 236317 w 1975450"/>
                <a:gd name="connsiteY38" fmla="*/ 339685 h 1416525"/>
                <a:gd name="connsiteX39" fmla="*/ 150338 w 1975450"/>
                <a:gd name="connsiteY39" fmla="*/ 279169 h 1416525"/>
                <a:gd name="connsiteX40" fmla="*/ 105570 w 1975450"/>
                <a:gd name="connsiteY40" fmla="*/ 237259 h 1416525"/>
                <a:gd name="connsiteX41" fmla="*/ 12797 w 1975450"/>
                <a:gd name="connsiteY41" fmla="*/ 98320 h 1416525"/>
                <a:gd name="connsiteX42" fmla="*/ 8415 w 1975450"/>
                <a:gd name="connsiteY42" fmla="*/ 46948 h 1416525"/>
                <a:gd name="connsiteX43" fmla="*/ 59977 w 1975450"/>
                <a:gd name="connsiteY43" fmla="*/ 49425 h 1416525"/>
                <a:gd name="connsiteX44" fmla="*/ 146655 w 1975450"/>
                <a:gd name="connsiteY44" fmla="*/ 134833 h 1416525"/>
                <a:gd name="connsiteX45" fmla="*/ 278163 w 1975450"/>
                <a:gd name="connsiteY45" fmla="*/ 201191 h 1416525"/>
                <a:gd name="connsiteX46" fmla="*/ 332837 w 1975450"/>
                <a:gd name="connsiteY46" fmla="*/ 177251 h 1416525"/>
                <a:gd name="connsiteX47" fmla="*/ 398623 w 1975450"/>
                <a:gd name="connsiteY47" fmla="*/ 170075 h 1416525"/>
                <a:gd name="connsiteX48" fmla="*/ 467330 w 1975450"/>
                <a:gd name="connsiteY48" fmla="*/ 177568 h 1416525"/>
                <a:gd name="connsiteX49" fmla="*/ 535529 w 1975450"/>
                <a:gd name="connsiteY49" fmla="*/ 229512 h 1416525"/>
                <a:gd name="connsiteX50" fmla="*/ 608808 w 1975450"/>
                <a:gd name="connsiteY50" fmla="*/ 299044 h 1416525"/>
                <a:gd name="connsiteX51" fmla="*/ 616301 w 1975450"/>
                <a:gd name="connsiteY51" fmla="*/ 299426 h 1416525"/>
                <a:gd name="connsiteX52" fmla="*/ 674086 w 1975450"/>
                <a:gd name="connsiteY52" fmla="*/ 300505 h 1416525"/>
                <a:gd name="connsiteX53" fmla="*/ 683865 w 1975450"/>
                <a:gd name="connsiteY53" fmla="*/ 196047 h 1416525"/>
                <a:gd name="connsiteX54" fmla="*/ 670593 w 1975450"/>
                <a:gd name="connsiteY54" fmla="*/ 171599 h 1416525"/>
                <a:gd name="connsiteX55" fmla="*/ 662846 w 1975450"/>
                <a:gd name="connsiteY55" fmla="*/ 48790 h 1416525"/>
                <a:gd name="connsiteX56" fmla="*/ 758414 w 1975450"/>
                <a:gd name="connsiteY56" fmla="*/ 784 h 1416525"/>
                <a:gd name="connsiteX57" fmla="*/ 785402 w 1975450"/>
                <a:gd name="connsiteY57" fmla="*/ 26628 h 1416525"/>
                <a:gd name="connsiteX58" fmla="*/ 791624 w 1975450"/>
                <a:gd name="connsiteY58" fmla="*/ 69935 h 1416525"/>
                <a:gd name="connsiteX59" fmla="*/ 791624 w 1975450"/>
                <a:gd name="connsiteY59" fmla="*/ 86255 h 1416525"/>
                <a:gd name="connsiteX60" fmla="*/ 735490 w 1975450"/>
                <a:gd name="connsiteY60" fmla="*/ 89112 h 1416525"/>
                <a:gd name="connsiteX61" fmla="*/ 715552 w 1975450"/>
                <a:gd name="connsiteY61" fmla="*/ 86699 h 1416525"/>
                <a:gd name="connsiteX62" fmla="*/ 722409 w 1975450"/>
                <a:gd name="connsiteY62" fmla="*/ 110004 h 1416525"/>
                <a:gd name="connsiteX63" fmla="*/ 818993 w 1975450"/>
                <a:gd name="connsiteY63" fmla="*/ 209128 h 1416525"/>
                <a:gd name="connsiteX64" fmla="*/ 791878 w 1975450"/>
                <a:gd name="connsiteY64" fmla="*/ 215923 h 1416525"/>
                <a:gd name="connsiteX65" fmla="*/ 743428 w 1975450"/>
                <a:gd name="connsiteY65" fmla="*/ 260119 h 1416525"/>
                <a:gd name="connsiteX66" fmla="*/ 762414 w 1975450"/>
                <a:gd name="connsiteY66" fmla="*/ 275867 h 1416525"/>
                <a:gd name="connsiteX67" fmla="*/ 873603 w 1975450"/>
                <a:gd name="connsiteY67" fmla="*/ 276375 h 1416525"/>
                <a:gd name="connsiteX68" fmla="*/ 884461 w 1975450"/>
                <a:gd name="connsiteY68" fmla="*/ 279867 h 1416525"/>
                <a:gd name="connsiteX69" fmla="*/ 940977 w 1975450"/>
                <a:gd name="connsiteY69" fmla="*/ 221828 h 1416525"/>
                <a:gd name="connsiteX70" fmla="*/ 940342 w 1975450"/>
                <a:gd name="connsiteY70" fmla="*/ 177378 h 1416525"/>
                <a:gd name="connsiteX71" fmla="*/ 968472 w 1975450"/>
                <a:gd name="connsiteY71" fmla="*/ 163344 h 1416525"/>
                <a:gd name="connsiteX72" fmla="*/ 995967 w 1975450"/>
                <a:gd name="connsiteY72" fmla="*/ 162328 h 1416525"/>
                <a:gd name="connsiteX73" fmla="*/ 1072930 w 1975450"/>
                <a:gd name="connsiteY73" fmla="*/ 120736 h 1416525"/>
                <a:gd name="connsiteX74" fmla="*/ 1090709 w 1975450"/>
                <a:gd name="connsiteY74" fmla="*/ 118132 h 1416525"/>
                <a:gd name="connsiteX75" fmla="*/ 1203168 w 1975450"/>
                <a:gd name="connsiteY75" fmla="*/ 151851 h 1416525"/>
                <a:gd name="connsiteX76" fmla="*/ 1219551 w 1975450"/>
                <a:gd name="connsiteY76" fmla="*/ 203794 h 1416525"/>
                <a:gd name="connsiteX77" fmla="*/ 1221646 w 1975450"/>
                <a:gd name="connsiteY77" fmla="*/ 268056 h 1416525"/>
                <a:gd name="connsiteX78" fmla="*/ 1189008 w 1975450"/>
                <a:gd name="connsiteY78" fmla="*/ 318920 h 1416525"/>
                <a:gd name="connsiteX79" fmla="*/ 1137001 w 1975450"/>
                <a:gd name="connsiteY79" fmla="*/ 357211 h 1416525"/>
                <a:gd name="connsiteX80" fmla="*/ 1104489 w 1975450"/>
                <a:gd name="connsiteY80" fmla="*/ 402106 h 1416525"/>
                <a:gd name="connsiteX81" fmla="*/ 1098076 w 1975450"/>
                <a:gd name="connsiteY81" fmla="*/ 538060 h 1416525"/>
                <a:gd name="connsiteX82" fmla="*/ 1129508 w 1975450"/>
                <a:gd name="connsiteY82" fmla="*/ 472845 h 1416525"/>
                <a:gd name="connsiteX83" fmla="*/ 1194977 w 1975450"/>
                <a:gd name="connsiteY83" fmla="*/ 485418 h 1416525"/>
                <a:gd name="connsiteX84" fmla="*/ 1264763 w 1975450"/>
                <a:gd name="connsiteY84" fmla="*/ 666711 h 1416525"/>
                <a:gd name="connsiteX85" fmla="*/ 1207930 w 1975450"/>
                <a:gd name="connsiteY85" fmla="*/ 811746 h 1416525"/>
                <a:gd name="connsiteX86" fmla="*/ 1159924 w 1975450"/>
                <a:gd name="connsiteY86" fmla="*/ 828320 h 1416525"/>
                <a:gd name="connsiteX87" fmla="*/ 1095853 w 1975450"/>
                <a:gd name="connsiteY87" fmla="*/ 745198 h 1416525"/>
                <a:gd name="connsiteX88" fmla="*/ 1082327 w 1975450"/>
                <a:gd name="connsiteY88" fmla="*/ 728053 h 1416525"/>
                <a:gd name="connsiteX89" fmla="*/ 1076168 w 1975450"/>
                <a:gd name="connsiteY89" fmla="*/ 750849 h 1416525"/>
                <a:gd name="connsiteX90" fmla="*/ 1081184 w 1975450"/>
                <a:gd name="connsiteY90" fmla="*/ 815302 h 1416525"/>
                <a:gd name="connsiteX91" fmla="*/ 1041624 w 1975450"/>
                <a:gd name="connsiteY91" fmla="*/ 850862 h 1416525"/>
                <a:gd name="connsiteX92" fmla="*/ 1050514 w 1975450"/>
                <a:gd name="connsiteY92" fmla="*/ 861911 h 1416525"/>
                <a:gd name="connsiteX93" fmla="*/ 1055975 w 1975450"/>
                <a:gd name="connsiteY93" fmla="*/ 881469 h 1416525"/>
                <a:gd name="connsiteX94" fmla="*/ 1103600 w 1975450"/>
                <a:gd name="connsiteY94" fmla="*/ 945478 h 1416525"/>
                <a:gd name="connsiteX95" fmla="*/ 1130080 w 1975450"/>
                <a:gd name="connsiteY95" fmla="*/ 991007 h 1416525"/>
                <a:gd name="connsiteX96" fmla="*/ 1157067 w 1975450"/>
                <a:gd name="connsiteY96" fmla="*/ 1032600 h 1416525"/>
                <a:gd name="connsiteX97" fmla="*/ 1185642 w 1975450"/>
                <a:gd name="connsiteY97" fmla="*/ 996341 h 1416525"/>
                <a:gd name="connsiteX98" fmla="*/ 1233394 w 1975450"/>
                <a:gd name="connsiteY98" fmla="*/ 963956 h 1416525"/>
                <a:gd name="connsiteX99" fmla="*/ 1275748 w 1975450"/>
                <a:gd name="connsiteY99" fmla="*/ 933984 h 1416525"/>
                <a:gd name="connsiteX100" fmla="*/ 1308133 w 1975450"/>
                <a:gd name="connsiteY100" fmla="*/ 889280 h 1416525"/>
                <a:gd name="connsiteX101" fmla="*/ 1328771 w 1975450"/>
                <a:gd name="connsiteY101" fmla="*/ 858736 h 1416525"/>
                <a:gd name="connsiteX102" fmla="*/ 1321659 w 1975450"/>
                <a:gd name="connsiteY102" fmla="*/ 705891 h 1416525"/>
                <a:gd name="connsiteX103" fmla="*/ 1301911 w 1975450"/>
                <a:gd name="connsiteY103" fmla="*/ 594194 h 1416525"/>
                <a:gd name="connsiteX104" fmla="*/ 1334549 w 1975450"/>
                <a:gd name="connsiteY104" fmla="*/ 534440 h 1416525"/>
                <a:gd name="connsiteX105" fmla="*/ 1403574 w 1975450"/>
                <a:gd name="connsiteY105" fmla="*/ 584859 h 1416525"/>
                <a:gd name="connsiteX106" fmla="*/ 1408908 w 1975450"/>
                <a:gd name="connsiteY106" fmla="*/ 674395 h 1416525"/>
                <a:gd name="connsiteX107" fmla="*/ 1464217 w 1975450"/>
                <a:gd name="connsiteY107" fmla="*/ 859181 h 1416525"/>
                <a:gd name="connsiteX108" fmla="*/ 1583279 w 1975450"/>
                <a:gd name="connsiteY108" fmla="*/ 948653 h 1416525"/>
                <a:gd name="connsiteX109" fmla="*/ 1681958 w 1975450"/>
                <a:gd name="connsiteY109" fmla="*/ 926428 h 1416525"/>
                <a:gd name="connsiteX110" fmla="*/ 1714787 w 1975450"/>
                <a:gd name="connsiteY110" fmla="*/ 919443 h 1416525"/>
                <a:gd name="connsiteX111" fmla="*/ 1748951 w 1975450"/>
                <a:gd name="connsiteY111" fmla="*/ 921284 h 1416525"/>
                <a:gd name="connsiteX112" fmla="*/ 1822674 w 1975450"/>
                <a:gd name="connsiteY112" fmla="*/ 874167 h 1416525"/>
                <a:gd name="connsiteX113" fmla="*/ 1837978 w 1975450"/>
                <a:gd name="connsiteY113" fmla="*/ 867563 h 1416525"/>
                <a:gd name="connsiteX114" fmla="*/ 1886365 w 1975450"/>
                <a:gd name="connsiteY114" fmla="*/ 958876 h 1416525"/>
                <a:gd name="connsiteX115" fmla="*/ 1888079 w 1975450"/>
                <a:gd name="connsiteY115" fmla="*/ 983514 h 1416525"/>
                <a:gd name="connsiteX116" fmla="*/ 1925163 w 1975450"/>
                <a:gd name="connsiteY116" fmla="*/ 1050063 h 1416525"/>
                <a:gd name="connsiteX117" fmla="*/ 1934434 w 1975450"/>
                <a:gd name="connsiteY117" fmla="*/ 1052222 h 141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975450" h="1416525">
                  <a:moveTo>
                    <a:pt x="1934497" y="1052158"/>
                  </a:moveTo>
                  <a:cubicBezTo>
                    <a:pt x="1947007" y="1068859"/>
                    <a:pt x="1960088" y="1085051"/>
                    <a:pt x="1971581" y="1102514"/>
                  </a:cubicBezTo>
                  <a:cubicBezTo>
                    <a:pt x="1975582" y="1108610"/>
                    <a:pt x="1977678" y="1118199"/>
                    <a:pt x="1971835" y="1125374"/>
                  </a:cubicBezTo>
                  <a:cubicBezTo>
                    <a:pt x="1970248" y="1127343"/>
                    <a:pt x="1963390" y="1127724"/>
                    <a:pt x="1961993" y="1126073"/>
                  </a:cubicBezTo>
                  <a:cubicBezTo>
                    <a:pt x="1943197" y="1102260"/>
                    <a:pt x="1938053" y="1116103"/>
                    <a:pt x="1930815" y="1136550"/>
                  </a:cubicBezTo>
                  <a:cubicBezTo>
                    <a:pt x="1922115" y="1161252"/>
                    <a:pt x="1906621" y="1152806"/>
                    <a:pt x="1896715" y="1137757"/>
                  </a:cubicBezTo>
                  <a:cubicBezTo>
                    <a:pt x="1885539" y="1120802"/>
                    <a:pt x="1881030" y="1100037"/>
                    <a:pt x="1888079" y="1079527"/>
                  </a:cubicBezTo>
                  <a:cubicBezTo>
                    <a:pt x="1896588" y="1054635"/>
                    <a:pt x="1892079" y="1033616"/>
                    <a:pt x="1867949" y="1027774"/>
                  </a:cubicBezTo>
                  <a:cubicBezTo>
                    <a:pt x="1845153" y="1022249"/>
                    <a:pt x="1828516" y="1033235"/>
                    <a:pt x="1831437" y="1064033"/>
                  </a:cubicBezTo>
                  <a:cubicBezTo>
                    <a:pt x="1833152" y="1082384"/>
                    <a:pt x="1820007" y="1086448"/>
                    <a:pt x="1806228" y="1086702"/>
                  </a:cubicBezTo>
                  <a:cubicBezTo>
                    <a:pt x="1782288" y="1087147"/>
                    <a:pt x="1758222" y="1085940"/>
                    <a:pt x="1734346" y="1087274"/>
                  </a:cubicBezTo>
                  <a:cubicBezTo>
                    <a:pt x="1696817" y="1089433"/>
                    <a:pt x="1658654" y="1087909"/>
                    <a:pt x="1627920" y="1119405"/>
                  </a:cubicBezTo>
                  <a:cubicBezTo>
                    <a:pt x="1609505" y="1138265"/>
                    <a:pt x="1585692" y="1148552"/>
                    <a:pt x="1561371" y="1157505"/>
                  </a:cubicBezTo>
                  <a:cubicBezTo>
                    <a:pt x="1522827" y="1171729"/>
                    <a:pt x="1517747" y="1186334"/>
                    <a:pt x="1531209" y="1229134"/>
                  </a:cubicBezTo>
                  <a:cubicBezTo>
                    <a:pt x="1547846" y="1281966"/>
                    <a:pt x="1563848" y="1334989"/>
                    <a:pt x="1580040" y="1387948"/>
                  </a:cubicBezTo>
                  <a:cubicBezTo>
                    <a:pt x="1582834" y="1397092"/>
                    <a:pt x="1586835" y="1407125"/>
                    <a:pt x="1577056" y="1413665"/>
                  </a:cubicBezTo>
                  <a:cubicBezTo>
                    <a:pt x="1565372" y="1421539"/>
                    <a:pt x="1559403" y="1411507"/>
                    <a:pt x="1552037" y="1403442"/>
                  </a:cubicBezTo>
                  <a:cubicBezTo>
                    <a:pt x="1530892" y="1380264"/>
                    <a:pt x="1515143" y="1355944"/>
                    <a:pt x="1522636" y="1320638"/>
                  </a:cubicBezTo>
                  <a:cubicBezTo>
                    <a:pt x="1525113" y="1309080"/>
                    <a:pt x="1523145" y="1296190"/>
                    <a:pt x="1522002" y="1283998"/>
                  </a:cubicBezTo>
                  <a:cubicBezTo>
                    <a:pt x="1520223" y="1265583"/>
                    <a:pt x="1514636" y="1248819"/>
                    <a:pt x="1496157" y="1242659"/>
                  </a:cubicBezTo>
                  <a:cubicBezTo>
                    <a:pt x="1478440" y="1236754"/>
                    <a:pt x="1463264" y="1238024"/>
                    <a:pt x="1447135" y="1252756"/>
                  </a:cubicBezTo>
                  <a:cubicBezTo>
                    <a:pt x="1430752" y="1267742"/>
                    <a:pt x="1418115" y="1285903"/>
                    <a:pt x="1393160" y="1293777"/>
                  </a:cubicBezTo>
                  <a:cubicBezTo>
                    <a:pt x="1320706" y="1316573"/>
                    <a:pt x="1289401" y="1266789"/>
                    <a:pt x="1256508" y="1215608"/>
                  </a:cubicBezTo>
                  <a:cubicBezTo>
                    <a:pt x="1255048" y="1202844"/>
                    <a:pt x="1263176" y="1192367"/>
                    <a:pt x="1264064" y="1180111"/>
                  </a:cubicBezTo>
                  <a:cubicBezTo>
                    <a:pt x="1265461" y="1160553"/>
                    <a:pt x="1258159" y="1145694"/>
                    <a:pt x="1243300" y="1135090"/>
                  </a:cubicBezTo>
                  <a:cubicBezTo>
                    <a:pt x="1228758" y="1124739"/>
                    <a:pt x="1221139" y="1137439"/>
                    <a:pt x="1210724" y="1145313"/>
                  </a:cubicBezTo>
                  <a:cubicBezTo>
                    <a:pt x="1185452" y="1164554"/>
                    <a:pt x="1159099" y="1156553"/>
                    <a:pt x="1137573" y="1139027"/>
                  </a:cubicBezTo>
                  <a:cubicBezTo>
                    <a:pt x="1095155" y="1104482"/>
                    <a:pt x="1059086" y="1065493"/>
                    <a:pt x="1042830" y="1006501"/>
                  </a:cubicBezTo>
                  <a:cubicBezTo>
                    <a:pt x="1028352" y="953987"/>
                    <a:pt x="959772" y="915569"/>
                    <a:pt x="914052" y="925221"/>
                  </a:cubicBezTo>
                  <a:cubicBezTo>
                    <a:pt x="883255" y="933159"/>
                    <a:pt x="852711" y="929603"/>
                    <a:pt x="825533" y="914045"/>
                  </a:cubicBezTo>
                  <a:cubicBezTo>
                    <a:pt x="784195" y="890359"/>
                    <a:pt x="740253" y="880580"/>
                    <a:pt x="694596" y="875627"/>
                  </a:cubicBezTo>
                  <a:cubicBezTo>
                    <a:pt x="655861" y="871436"/>
                    <a:pt x="628175" y="855117"/>
                    <a:pt x="608300" y="814223"/>
                  </a:cubicBezTo>
                  <a:cubicBezTo>
                    <a:pt x="588869" y="774217"/>
                    <a:pt x="558897" y="740245"/>
                    <a:pt x="540164" y="698398"/>
                  </a:cubicBezTo>
                  <a:cubicBezTo>
                    <a:pt x="530449" y="676617"/>
                    <a:pt x="508351" y="669950"/>
                    <a:pt x="485173" y="668426"/>
                  </a:cubicBezTo>
                  <a:cubicBezTo>
                    <a:pt x="439517" y="665505"/>
                    <a:pt x="428658" y="653694"/>
                    <a:pt x="421991" y="605307"/>
                  </a:cubicBezTo>
                  <a:cubicBezTo>
                    <a:pt x="417927" y="575715"/>
                    <a:pt x="410752" y="546759"/>
                    <a:pt x="406433" y="517105"/>
                  </a:cubicBezTo>
                  <a:cubicBezTo>
                    <a:pt x="401417" y="482687"/>
                    <a:pt x="380525" y="458748"/>
                    <a:pt x="354681" y="439698"/>
                  </a:cubicBezTo>
                  <a:cubicBezTo>
                    <a:pt x="343251" y="431252"/>
                    <a:pt x="330424" y="424775"/>
                    <a:pt x="321153" y="413218"/>
                  </a:cubicBezTo>
                  <a:cubicBezTo>
                    <a:pt x="309469" y="366609"/>
                    <a:pt x="266162" y="362100"/>
                    <a:pt x="236317" y="339685"/>
                  </a:cubicBezTo>
                  <a:cubicBezTo>
                    <a:pt x="211806" y="312951"/>
                    <a:pt x="191740" y="281709"/>
                    <a:pt x="150338" y="279169"/>
                  </a:cubicBezTo>
                  <a:cubicBezTo>
                    <a:pt x="130716" y="277962"/>
                    <a:pt x="116429" y="254975"/>
                    <a:pt x="105570" y="237259"/>
                  </a:cubicBezTo>
                  <a:cubicBezTo>
                    <a:pt x="76360" y="189570"/>
                    <a:pt x="41181" y="146580"/>
                    <a:pt x="12797" y="98320"/>
                  </a:cubicBezTo>
                  <a:cubicBezTo>
                    <a:pt x="3145" y="81873"/>
                    <a:pt x="-8095" y="64919"/>
                    <a:pt x="8415" y="46948"/>
                  </a:cubicBezTo>
                  <a:cubicBezTo>
                    <a:pt x="25624" y="28216"/>
                    <a:pt x="45055" y="36280"/>
                    <a:pt x="59977" y="49425"/>
                  </a:cubicBezTo>
                  <a:cubicBezTo>
                    <a:pt x="90267" y="76158"/>
                    <a:pt x="120874" y="103019"/>
                    <a:pt x="146655" y="134833"/>
                  </a:cubicBezTo>
                  <a:cubicBezTo>
                    <a:pt x="181707" y="178013"/>
                    <a:pt x="229840" y="190459"/>
                    <a:pt x="278163" y="201191"/>
                  </a:cubicBezTo>
                  <a:cubicBezTo>
                    <a:pt x="298991" y="205826"/>
                    <a:pt x="318105" y="192491"/>
                    <a:pt x="332837" y="177251"/>
                  </a:cubicBezTo>
                  <a:cubicBezTo>
                    <a:pt x="353855" y="155597"/>
                    <a:pt x="376652" y="154835"/>
                    <a:pt x="398623" y="170075"/>
                  </a:cubicBezTo>
                  <a:cubicBezTo>
                    <a:pt x="421419" y="185887"/>
                    <a:pt x="442755" y="183982"/>
                    <a:pt x="467330" y="177568"/>
                  </a:cubicBezTo>
                  <a:cubicBezTo>
                    <a:pt x="513113" y="165567"/>
                    <a:pt x="532925" y="178584"/>
                    <a:pt x="535529" y="229512"/>
                  </a:cubicBezTo>
                  <a:cubicBezTo>
                    <a:pt x="538259" y="283423"/>
                    <a:pt x="568422" y="295361"/>
                    <a:pt x="608808" y="299044"/>
                  </a:cubicBezTo>
                  <a:cubicBezTo>
                    <a:pt x="611284" y="299235"/>
                    <a:pt x="613952" y="299933"/>
                    <a:pt x="616301" y="299426"/>
                  </a:cubicBezTo>
                  <a:cubicBezTo>
                    <a:pt x="635986" y="295361"/>
                    <a:pt x="657830" y="329969"/>
                    <a:pt x="674086" y="300505"/>
                  </a:cubicBezTo>
                  <a:cubicBezTo>
                    <a:pt x="691548" y="268945"/>
                    <a:pt x="701645" y="233068"/>
                    <a:pt x="683865" y="196047"/>
                  </a:cubicBezTo>
                  <a:cubicBezTo>
                    <a:pt x="679801" y="187601"/>
                    <a:pt x="676817" y="177568"/>
                    <a:pt x="670593" y="171599"/>
                  </a:cubicBezTo>
                  <a:cubicBezTo>
                    <a:pt x="630906" y="133245"/>
                    <a:pt x="647797" y="86445"/>
                    <a:pt x="662846" y="48790"/>
                  </a:cubicBezTo>
                  <a:cubicBezTo>
                    <a:pt x="678277" y="10055"/>
                    <a:pt x="723235" y="9420"/>
                    <a:pt x="758414" y="784"/>
                  </a:cubicBezTo>
                  <a:cubicBezTo>
                    <a:pt x="775242" y="-3344"/>
                    <a:pt x="784258" y="9356"/>
                    <a:pt x="785402" y="26628"/>
                  </a:cubicBezTo>
                  <a:cubicBezTo>
                    <a:pt x="786354" y="41360"/>
                    <a:pt x="782989" y="56537"/>
                    <a:pt x="791624" y="69935"/>
                  </a:cubicBezTo>
                  <a:cubicBezTo>
                    <a:pt x="796514" y="75396"/>
                    <a:pt x="795879" y="80857"/>
                    <a:pt x="791624" y="86255"/>
                  </a:cubicBezTo>
                  <a:cubicBezTo>
                    <a:pt x="773464" y="98765"/>
                    <a:pt x="755747" y="114322"/>
                    <a:pt x="735490" y="89112"/>
                  </a:cubicBezTo>
                  <a:cubicBezTo>
                    <a:pt x="730664" y="83080"/>
                    <a:pt x="721711" y="78698"/>
                    <a:pt x="715552" y="86699"/>
                  </a:cubicBezTo>
                  <a:cubicBezTo>
                    <a:pt x="707868" y="96606"/>
                    <a:pt x="714853" y="108163"/>
                    <a:pt x="722409" y="110004"/>
                  </a:cubicBezTo>
                  <a:cubicBezTo>
                    <a:pt x="775051" y="122768"/>
                    <a:pt x="774543" y="189824"/>
                    <a:pt x="818993" y="209128"/>
                  </a:cubicBezTo>
                  <a:cubicBezTo>
                    <a:pt x="808706" y="224114"/>
                    <a:pt x="800006" y="217256"/>
                    <a:pt x="791878" y="215923"/>
                  </a:cubicBezTo>
                  <a:cubicBezTo>
                    <a:pt x="763113" y="211160"/>
                    <a:pt x="741967" y="230528"/>
                    <a:pt x="743428" y="260119"/>
                  </a:cubicBezTo>
                  <a:cubicBezTo>
                    <a:pt x="744127" y="273962"/>
                    <a:pt x="753461" y="284503"/>
                    <a:pt x="762414" y="275867"/>
                  </a:cubicBezTo>
                  <a:cubicBezTo>
                    <a:pt x="800578" y="238910"/>
                    <a:pt x="836709" y="277391"/>
                    <a:pt x="873603" y="276375"/>
                  </a:cubicBezTo>
                  <a:cubicBezTo>
                    <a:pt x="877159" y="276248"/>
                    <a:pt x="880778" y="278978"/>
                    <a:pt x="884461" y="279867"/>
                  </a:cubicBezTo>
                  <a:cubicBezTo>
                    <a:pt x="941167" y="293393"/>
                    <a:pt x="949803" y="284693"/>
                    <a:pt x="940977" y="221828"/>
                  </a:cubicBezTo>
                  <a:cubicBezTo>
                    <a:pt x="938881" y="206906"/>
                    <a:pt x="936595" y="192300"/>
                    <a:pt x="940342" y="177378"/>
                  </a:cubicBezTo>
                  <a:cubicBezTo>
                    <a:pt x="944533" y="160741"/>
                    <a:pt x="947199" y="141691"/>
                    <a:pt x="968472" y="163344"/>
                  </a:cubicBezTo>
                  <a:cubicBezTo>
                    <a:pt x="977298" y="172361"/>
                    <a:pt x="989236" y="171028"/>
                    <a:pt x="995967" y="162328"/>
                  </a:cubicBezTo>
                  <a:cubicBezTo>
                    <a:pt x="1016224" y="136166"/>
                    <a:pt x="1049371" y="139024"/>
                    <a:pt x="1072930" y="120736"/>
                  </a:cubicBezTo>
                  <a:cubicBezTo>
                    <a:pt x="1077311" y="117307"/>
                    <a:pt x="1086264" y="115656"/>
                    <a:pt x="1090709" y="118132"/>
                  </a:cubicBezTo>
                  <a:cubicBezTo>
                    <a:pt x="1126206" y="137500"/>
                    <a:pt x="1168942" y="128483"/>
                    <a:pt x="1203168" y="151851"/>
                  </a:cubicBezTo>
                  <a:cubicBezTo>
                    <a:pt x="1228060" y="161947"/>
                    <a:pt x="1221329" y="184871"/>
                    <a:pt x="1219551" y="203794"/>
                  </a:cubicBezTo>
                  <a:cubicBezTo>
                    <a:pt x="1217455" y="225575"/>
                    <a:pt x="1215233" y="245958"/>
                    <a:pt x="1221646" y="268056"/>
                  </a:cubicBezTo>
                  <a:cubicBezTo>
                    <a:pt x="1229520" y="295235"/>
                    <a:pt x="1216122" y="315745"/>
                    <a:pt x="1189008" y="318920"/>
                  </a:cubicBezTo>
                  <a:cubicBezTo>
                    <a:pt x="1164115" y="321841"/>
                    <a:pt x="1146970" y="329842"/>
                    <a:pt x="1137001" y="357211"/>
                  </a:cubicBezTo>
                  <a:cubicBezTo>
                    <a:pt x="1130778" y="374229"/>
                    <a:pt x="1115983" y="387564"/>
                    <a:pt x="1104489" y="402106"/>
                  </a:cubicBezTo>
                  <a:cubicBezTo>
                    <a:pt x="1070834" y="444651"/>
                    <a:pt x="1067786" y="484402"/>
                    <a:pt x="1098076" y="538060"/>
                  </a:cubicBezTo>
                  <a:cubicBezTo>
                    <a:pt x="1091471" y="505230"/>
                    <a:pt x="1103600" y="487386"/>
                    <a:pt x="1129508" y="472845"/>
                  </a:cubicBezTo>
                  <a:cubicBezTo>
                    <a:pt x="1157130" y="457351"/>
                    <a:pt x="1174466" y="470940"/>
                    <a:pt x="1194977" y="485418"/>
                  </a:cubicBezTo>
                  <a:cubicBezTo>
                    <a:pt x="1261905" y="532662"/>
                    <a:pt x="1275558" y="580541"/>
                    <a:pt x="1264763" y="666711"/>
                  </a:cubicBezTo>
                  <a:cubicBezTo>
                    <a:pt x="1257714" y="722719"/>
                    <a:pt x="1225647" y="763041"/>
                    <a:pt x="1207930" y="811746"/>
                  </a:cubicBezTo>
                  <a:cubicBezTo>
                    <a:pt x="1199802" y="834098"/>
                    <a:pt x="1171862" y="841591"/>
                    <a:pt x="1159924" y="828320"/>
                  </a:cubicBezTo>
                  <a:cubicBezTo>
                    <a:pt x="1136937" y="802729"/>
                    <a:pt x="1097504" y="789267"/>
                    <a:pt x="1095853" y="745198"/>
                  </a:cubicBezTo>
                  <a:cubicBezTo>
                    <a:pt x="1095408" y="733831"/>
                    <a:pt x="1095218" y="724941"/>
                    <a:pt x="1082327" y="728053"/>
                  </a:cubicBezTo>
                  <a:cubicBezTo>
                    <a:pt x="1069437" y="731164"/>
                    <a:pt x="1072295" y="742150"/>
                    <a:pt x="1076168" y="750849"/>
                  </a:cubicBezTo>
                  <a:cubicBezTo>
                    <a:pt x="1085630" y="771741"/>
                    <a:pt x="1081820" y="793966"/>
                    <a:pt x="1081184" y="815302"/>
                  </a:cubicBezTo>
                  <a:cubicBezTo>
                    <a:pt x="1080423" y="841591"/>
                    <a:pt x="1070707" y="848640"/>
                    <a:pt x="1041624" y="850862"/>
                  </a:cubicBezTo>
                  <a:cubicBezTo>
                    <a:pt x="1045561" y="853720"/>
                    <a:pt x="1048673" y="857212"/>
                    <a:pt x="1050514" y="861911"/>
                  </a:cubicBezTo>
                  <a:cubicBezTo>
                    <a:pt x="1052990" y="868198"/>
                    <a:pt x="1054261" y="874929"/>
                    <a:pt x="1055975" y="881469"/>
                  </a:cubicBezTo>
                  <a:cubicBezTo>
                    <a:pt x="1063405" y="910044"/>
                    <a:pt x="1074834" y="934556"/>
                    <a:pt x="1103600" y="945478"/>
                  </a:cubicBezTo>
                  <a:cubicBezTo>
                    <a:pt x="1122714" y="952717"/>
                    <a:pt x="1128873" y="970370"/>
                    <a:pt x="1130080" y="991007"/>
                  </a:cubicBezTo>
                  <a:cubicBezTo>
                    <a:pt x="1131159" y="1010565"/>
                    <a:pt x="1132937" y="1031838"/>
                    <a:pt x="1157067" y="1032600"/>
                  </a:cubicBezTo>
                  <a:cubicBezTo>
                    <a:pt x="1178339" y="1033235"/>
                    <a:pt x="1183102" y="1014884"/>
                    <a:pt x="1185642" y="996341"/>
                  </a:cubicBezTo>
                  <a:cubicBezTo>
                    <a:pt x="1189896" y="965734"/>
                    <a:pt x="1204502" y="953161"/>
                    <a:pt x="1233394" y="963956"/>
                  </a:cubicBezTo>
                  <a:cubicBezTo>
                    <a:pt x="1259175" y="973608"/>
                    <a:pt x="1272446" y="960337"/>
                    <a:pt x="1275748" y="933984"/>
                  </a:cubicBezTo>
                  <a:cubicBezTo>
                    <a:pt x="1278542" y="911696"/>
                    <a:pt x="1286289" y="894677"/>
                    <a:pt x="1308133" y="889280"/>
                  </a:cubicBezTo>
                  <a:cubicBezTo>
                    <a:pt x="1323564" y="885470"/>
                    <a:pt x="1327628" y="872706"/>
                    <a:pt x="1328771" y="858736"/>
                  </a:cubicBezTo>
                  <a:cubicBezTo>
                    <a:pt x="1333089" y="807492"/>
                    <a:pt x="1341408" y="755485"/>
                    <a:pt x="1321659" y="705891"/>
                  </a:cubicBezTo>
                  <a:cubicBezTo>
                    <a:pt x="1307308" y="669950"/>
                    <a:pt x="1306673" y="631723"/>
                    <a:pt x="1301911" y="594194"/>
                  </a:cubicBezTo>
                  <a:cubicBezTo>
                    <a:pt x="1296577" y="552601"/>
                    <a:pt x="1304831" y="538441"/>
                    <a:pt x="1334549" y="534440"/>
                  </a:cubicBezTo>
                  <a:cubicBezTo>
                    <a:pt x="1373792" y="529106"/>
                    <a:pt x="1399446" y="547267"/>
                    <a:pt x="1403574" y="584859"/>
                  </a:cubicBezTo>
                  <a:cubicBezTo>
                    <a:pt x="1406876" y="614514"/>
                    <a:pt x="1406177" y="644486"/>
                    <a:pt x="1408908" y="674395"/>
                  </a:cubicBezTo>
                  <a:cubicBezTo>
                    <a:pt x="1414877" y="740880"/>
                    <a:pt x="1441928" y="798411"/>
                    <a:pt x="1464217" y="859181"/>
                  </a:cubicBezTo>
                  <a:cubicBezTo>
                    <a:pt x="1487330" y="922237"/>
                    <a:pt x="1523970" y="942430"/>
                    <a:pt x="1583279" y="948653"/>
                  </a:cubicBezTo>
                  <a:cubicBezTo>
                    <a:pt x="1621442" y="952653"/>
                    <a:pt x="1652430" y="953669"/>
                    <a:pt x="1681958" y="926428"/>
                  </a:cubicBezTo>
                  <a:cubicBezTo>
                    <a:pt x="1691039" y="918046"/>
                    <a:pt x="1703358" y="918490"/>
                    <a:pt x="1714787" y="919443"/>
                  </a:cubicBezTo>
                  <a:cubicBezTo>
                    <a:pt x="1726217" y="920332"/>
                    <a:pt x="1737647" y="920395"/>
                    <a:pt x="1748951" y="921284"/>
                  </a:cubicBezTo>
                  <a:cubicBezTo>
                    <a:pt x="1784003" y="924078"/>
                    <a:pt x="1814609" y="919760"/>
                    <a:pt x="1822674" y="874167"/>
                  </a:cubicBezTo>
                  <a:cubicBezTo>
                    <a:pt x="1827055" y="870039"/>
                    <a:pt x="1832453" y="868706"/>
                    <a:pt x="1837978" y="867563"/>
                  </a:cubicBezTo>
                  <a:cubicBezTo>
                    <a:pt x="1889476" y="870801"/>
                    <a:pt x="1910685" y="910362"/>
                    <a:pt x="1886365" y="958876"/>
                  </a:cubicBezTo>
                  <a:cubicBezTo>
                    <a:pt x="1881666" y="968274"/>
                    <a:pt x="1878681" y="977355"/>
                    <a:pt x="1888079" y="983514"/>
                  </a:cubicBezTo>
                  <a:cubicBezTo>
                    <a:pt x="1911574" y="998945"/>
                    <a:pt x="1920718" y="1022631"/>
                    <a:pt x="1925163" y="1050063"/>
                  </a:cubicBezTo>
                  <a:cubicBezTo>
                    <a:pt x="1925734" y="1053746"/>
                    <a:pt x="1930687" y="1054381"/>
                    <a:pt x="1934434" y="105222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: фигура 257">
              <a:extLst>
                <a:ext uri="{FF2B5EF4-FFF2-40B4-BE49-F238E27FC236}">
                  <a16:creationId xmlns="" xmlns:a16="http://schemas.microsoft.com/office/drawing/2014/main" id="{5501C2AF-B4C4-45DA-8668-7E6F7964239C}"/>
                </a:ext>
              </a:extLst>
            </p:cNvPr>
            <p:cNvSpPr/>
            <p:nvPr/>
          </p:nvSpPr>
          <p:spPr>
            <a:xfrm>
              <a:off x="2516706" y="623981"/>
              <a:ext cx="861561" cy="1007587"/>
            </a:xfrm>
            <a:custGeom>
              <a:avLst/>
              <a:gdLst>
                <a:gd name="connsiteX0" fmla="*/ 836475 w 861561"/>
                <a:gd name="connsiteY0" fmla="*/ 825667 h 1007587"/>
                <a:gd name="connsiteX1" fmla="*/ 859906 w 861561"/>
                <a:gd name="connsiteY1" fmla="*/ 862434 h 1007587"/>
                <a:gd name="connsiteX2" fmla="*/ 811456 w 861561"/>
                <a:gd name="connsiteY2" fmla="*/ 886246 h 1007587"/>
                <a:gd name="connsiteX3" fmla="*/ 725032 w 861561"/>
                <a:gd name="connsiteY3" fmla="*/ 885929 h 1007587"/>
                <a:gd name="connsiteX4" fmla="*/ 684011 w 861561"/>
                <a:gd name="connsiteY4" fmla="*/ 902502 h 1007587"/>
                <a:gd name="connsiteX5" fmla="*/ 606478 w 861561"/>
                <a:gd name="connsiteY5" fmla="*/ 917996 h 1007587"/>
                <a:gd name="connsiteX6" fmla="*/ 547359 w 861561"/>
                <a:gd name="connsiteY6" fmla="*/ 913805 h 1007587"/>
                <a:gd name="connsiteX7" fmla="*/ 448363 w 861561"/>
                <a:gd name="connsiteY7" fmla="*/ 803442 h 1007587"/>
                <a:gd name="connsiteX8" fmla="*/ 394324 w 861561"/>
                <a:gd name="connsiteY8" fmla="*/ 547726 h 1007587"/>
                <a:gd name="connsiteX9" fmla="*/ 351081 w 861561"/>
                <a:gd name="connsiteY9" fmla="*/ 499720 h 1007587"/>
                <a:gd name="connsiteX10" fmla="*/ 331269 w 861561"/>
                <a:gd name="connsiteY10" fmla="*/ 549758 h 1007587"/>
                <a:gd name="connsiteX11" fmla="*/ 356478 w 861561"/>
                <a:gd name="connsiteY11" fmla="*/ 664186 h 1007587"/>
                <a:gd name="connsiteX12" fmla="*/ 357431 w 861561"/>
                <a:gd name="connsiteY12" fmla="*/ 817602 h 1007587"/>
                <a:gd name="connsiteX13" fmla="*/ 354573 w 861561"/>
                <a:gd name="connsiteY13" fmla="*/ 841478 h 1007587"/>
                <a:gd name="connsiteX14" fmla="*/ 352224 w 861561"/>
                <a:gd name="connsiteY14" fmla="*/ 878880 h 1007587"/>
                <a:gd name="connsiteX15" fmla="*/ 327586 w 861561"/>
                <a:gd name="connsiteY15" fmla="*/ 861799 h 1007587"/>
                <a:gd name="connsiteX16" fmla="*/ 303964 w 861561"/>
                <a:gd name="connsiteY16" fmla="*/ 879833 h 1007587"/>
                <a:gd name="connsiteX17" fmla="*/ 233415 w 861561"/>
                <a:gd name="connsiteY17" fmla="*/ 929236 h 1007587"/>
                <a:gd name="connsiteX18" fmla="*/ 213730 w 861561"/>
                <a:gd name="connsiteY18" fmla="*/ 946762 h 1007587"/>
                <a:gd name="connsiteX19" fmla="*/ 128513 w 861561"/>
                <a:gd name="connsiteY19" fmla="*/ 995530 h 1007587"/>
                <a:gd name="connsiteX20" fmla="*/ 117972 w 861561"/>
                <a:gd name="connsiteY20" fmla="*/ 956605 h 1007587"/>
                <a:gd name="connsiteX21" fmla="*/ 91937 w 861561"/>
                <a:gd name="connsiteY21" fmla="*/ 907265 h 1007587"/>
                <a:gd name="connsiteX22" fmla="*/ 56568 w 861561"/>
                <a:gd name="connsiteY22" fmla="*/ 866625 h 1007587"/>
                <a:gd name="connsiteX23" fmla="*/ 7673 w 861561"/>
                <a:gd name="connsiteY23" fmla="*/ 790678 h 1007587"/>
                <a:gd name="connsiteX24" fmla="*/ 6911 w 861561"/>
                <a:gd name="connsiteY24" fmla="*/ 758611 h 1007587"/>
                <a:gd name="connsiteX25" fmla="*/ 32692 w 861561"/>
                <a:gd name="connsiteY25" fmla="*/ 766040 h 1007587"/>
                <a:gd name="connsiteX26" fmla="*/ 57329 w 861561"/>
                <a:gd name="connsiteY26" fmla="*/ 779312 h 1007587"/>
                <a:gd name="connsiteX27" fmla="*/ 67553 w 861561"/>
                <a:gd name="connsiteY27" fmla="*/ 748387 h 1007587"/>
                <a:gd name="connsiteX28" fmla="*/ 43169 w 861561"/>
                <a:gd name="connsiteY28" fmla="*/ 688697 h 1007587"/>
                <a:gd name="connsiteX29" fmla="*/ 63235 w 861561"/>
                <a:gd name="connsiteY29" fmla="*/ 650470 h 1007587"/>
                <a:gd name="connsiteX30" fmla="*/ 138483 w 861561"/>
                <a:gd name="connsiteY30" fmla="*/ 649200 h 1007587"/>
                <a:gd name="connsiteX31" fmla="*/ 156453 w 861561"/>
                <a:gd name="connsiteY31" fmla="*/ 668186 h 1007587"/>
                <a:gd name="connsiteX32" fmla="*/ 140451 w 861561"/>
                <a:gd name="connsiteY32" fmla="*/ 686157 h 1007587"/>
                <a:gd name="connsiteX33" fmla="*/ 122735 w 861561"/>
                <a:gd name="connsiteY33" fmla="*/ 698285 h 1007587"/>
                <a:gd name="connsiteX34" fmla="*/ 138165 w 861561"/>
                <a:gd name="connsiteY34" fmla="*/ 713779 h 1007587"/>
                <a:gd name="connsiteX35" fmla="*/ 159438 w 861561"/>
                <a:gd name="connsiteY35" fmla="*/ 730289 h 1007587"/>
                <a:gd name="connsiteX36" fmla="*/ 211254 w 861561"/>
                <a:gd name="connsiteY36" fmla="*/ 718669 h 1007587"/>
                <a:gd name="connsiteX37" fmla="*/ 258307 w 861561"/>
                <a:gd name="connsiteY37" fmla="*/ 588176 h 1007587"/>
                <a:gd name="connsiteX38" fmla="*/ 168518 w 861561"/>
                <a:gd name="connsiteY38" fmla="*/ 432981 h 1007587"/>
                <a:gd name="connsiteX39" fmla="*/ 130736 w 861561"/>
                <a:gd name="connsiteY39" fmla="*/ 448348 h 1007587"/>
                <a:gd name="connsiteX40" fmla="*/ 139816 w 861561"/>
                <a:gd name="connsiteY40" fmla="*/ 478320 h 1007587"/>
                <a:gd name="connsiteX41" fmla="*/ 119052 w 861561"/>
                <a:gd name="connsiteY41" fmla="*/ 522707 h 1007587"/>
                <a:gd name="connsiteX42" fmla="*/ 89842 w 861561"/>
                <a:gd name="connsiteY42" fmla="*/ 516928 h 1007587"/>
                <a:gd name="connsiteX43" fmla="*/ 95557 w 861561"/>
                <a:gd name="connsiteY43" fmla="*/ 336016 h 1007587"/>
                <a:gd name="connsiteX44" fmla="*/ 158358 w 861561"/>
                <a:gd name="connsiteY44" fmla="*/ 222731 h 1007587"/>
                <a:gd name="connsiteX45" fmla="*/ 173408 w 861561"/>
                <a:gd name="connsiteY45" fmla="*/ 245147 h 1007587"/>
                <a:gd name="connsiteX46" fmla="*/ 197982 w 861561"/>
                <a:gd name="connsiteY46" fmla="*/ 248005 h 1007587"/>
                <a:gd name="connsiteX47" fmla="*/ 209984 w 861561"/>
                <a:gd name="connsiteY47" fmla="*/ 229462 h 1007587"/>
                <a:gd name="connsiteX48" fmla="*/ 211444 w 861561"/>
                <a:gd name="connsiteY48" fmla="*/ 97318 h 1007587"/>
                <a:gd name="connsiteX49" fmla="*/ 203824 w 861561"/>
                <a:gd name="connsiteY49" fmla="*/ 15466 h 1007587"/>
                <a:gd name="connsiteX50" fmla="*/ 241924 w 861561"/>
                <a:gd name="connsiteY50" fmla="*/ 31850 h 1007587"/>
                <a:gd name="connsiteX51" fmla="*/ 249544 w 861561"/>
                <a:gd name="connsiteY51" fmla="*/ 48233 h 1007587"/>
                <a:gd name="connsiteX52" fmla="*/ 377370 w 861561"/>
                <a:gd name="connsiteY52" fmla="*/ 181139 h 1007587"/>
                <a:gd name="connsiteX53" fmla="*/ 381434 w 861561"/>
                <a:gd name="connsiteY53" fmla="*/ 273976 h 1007587"/>
                <a:gd name="connsiteX54" fmla="*/ 379084 w 861561"/>
                <a:gd name="connsiteY54" fmla="*/ 318363 h 1007587"/>
                <a:gd name="connsiteX55" fmla="*/ 379148 w 861561"/>
                <a:gd name="connsiteY55" fmla="*/ 342874 h 1007587"/>
                <a:gd name="connsiteX56" fmla="*/ 447664 w 861561"/>
                <a:gd name="connsiteY56" fmla="*/ 392023 h 1007587"/>
                <a:gd name="connsiteX57" fmla="*/ 470588 w 861561"/>
                <a:gd name="connsiteY57" fmla="*/ 424726 h 1007587"/>
                <a:gd name="connsiteX58" fmla="*/ 555360 w 861561"/>
                <a:gd name="connsiteY58" fmla="*/ 466573 h 1007587"/>
                <a:gd name="connsiteX59" fmla="*/ 577141 w 861561"/>
                <a:gd name="connsiteY59" fmla="*/ 513309 h 1007587"/>
                <a:gd name="connsiteX60" fmla="*/ 595111 w 861561"/>
                <a:gd name="connsiteY60" fmla="*/ 633578 h 1007587"/>
                <a:gd name="connsiteX61" fmla="*/ 607748 w 861561"/>
                <a:gd name="connsiteY61" fmla="*/ 686665 h 1007587"/>
                <a:gd name="connsiteX62" fmla="*/ 622988 w 861561"/>
                <a:gd name="connsiteY62" fmla="*/ 760325 h 1007587"/>
                <a:gd name="connsiteX63" fmla="*/ 569838 w 861561"/>
                <a:gd name="connsiteY63" fmla="*/ 806045 h 1007587"/>
                <a:gd name="connsiteX64" fmla="*/ 653468 w 861561"/>
                <a:gd name="connsiteY64" fmla="*/ 817539 h 1007587"/>
                <a:gd name="connsiteX65" fmla="*/ 683948 w 861561"/>
                <a:gd name="connsiteY65" fmla="*/ 817539 h 1007587"/>
                <a:gd name="connsiteX66" fmla="*/ 756782 w 861561"/>
                <a:gd name="connsiteY66" fmla="*/ 802616 h 1007587"/>
                <a:gd name="connsiteX67" fmla="*/ 836347 w 861561"/>
                <a:gd name="connsiteY67" fmla="*/ 825730 h 100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861561" h="1007587">
                  <a:moveTo>
                    <a:pt x="836475" y="825667"/>
                  </a:moveTo>
                  <a:cubicBezTo>
                    <a:pt x="839522" y="841796"/>
                    <a:pt x="868733" y="841351"/>
                    <a:pt x="859906" y="862434"/>
                  </a:cubicBezTo>
                  <a:cubicBezTo>
                    <a:pt x="851334" y="883071"/>
                    <a:pt x="831712" y="884024"/>
                    <a:pt x="811456" y="886246"/>
                  </a:cubicBezTo>
                  <a:cubicBezTo>
                    <a:pt x="782309" y="889485"/>
                    <a:pt x="753797" y="891580"/>
                    <a:pt x="725032" y="885929"/>
                  </a:cubicBezTo>
                  <a:cubicBezTo>
                    <a:pt x="707951" y="882627"/>
                    <a:pt x="696267" y="892025"/>
                    <a:pt x="684011" y="902502"/>
                  </a:cubicBezTo>
                  <a:cubicBezTo>
                    <a:pt x="660897" y="922314"/>
                    <a:pt x="634989" y="933300"/>
                    <a:pt x="606478" y="917996"/>
                  </a:cubicBezTo>
                  <a:cubicBezTo>
                    <a:pt x="586983" y="907519"/>
                    <a:pt x="567806" y="918568"/>
                    <a:pt x="547359" y="913805"/>
                  </a:cubicBezTo>
                  <a:cubicBezTo>
                    <a:pt x="488685" y="900153"/>
                    <a:pt x="471096" y="854306"/>
                    <a:pt x="448363" y="803442"/>
                  </a:cubicBezTo>
                  <a:cubicBezTo>
                    <a:pt x="411723" y="721526"/>
                    <a:pt x="395086" y="637198"/>
                    <a:pt x="394324" y="547726"/>
                  </a:cubicBezTo>
                  <a:cubicBezTo>
                    <a:pt x="394070" y="516992"/>
                    <a:pt x="382259" y="496608"/>
                    <a:pt x="351081" y="499720"/>
                  </a:cubicBezTo>
                  <a:cubicBezTo>
                    <a:pt x="318124" y="503022"/>
                    <a:pt x="330888" y="529057"/>
                    <a:pt x="331269" y="549758"/>
                  </a:cubicBezTo>
                  <a:cubicBezTo>
                    <a:pt x="331967" y="590144"/>
                    <a:pt x="345810" y="626466"/>
                    <a:pt x="356478" y="664186"/>
                  </a:cubicBezTo>
                  <a:cubicBezTo>
                    <a:pt x="370639" y="714414"/>
                    <a:pt x="360225" y="766421"/>
                    <a:pt x="357431" y="817602"/>
                  </a:cubicBezTo>
                  <a:cubicBezTo>
                    <a:pt x="356986" y="825603"/>
                    <a:pt x="353811" y="833731"/>
                    <a:pt x="354573" y="841478"/>
                  </a:cubicBezTo>
                  <a:cubicBezTo>
                    <a:pt x="355780" y="854433"/>
                    <a:pt x="366321" y="869419"/>
                    <a:pt x="352224" y="878880"/>
                  </a:cubicBezTo>
                  <a:cubicBezTo>
                    <a:pt x="336412" y="889485"/>
                    <a:pt x="336158" y="867196"/>
                    <a:pt x="327586" y="861799"/>
                  </a:cubicBezTo>
                  <a:cubicBezTo>
                    <a:pt x="308282" y="849606"/>
                    <a:pt x="306694" y="866498"/>
                    <a:pt x="303964" y="879833"/>
                  </a:cubicBezTo>
                  <a:cubicBezTo>
                    <a:pt x="290692" y="944921"/>
                    <a:pt x="290502" y="945873"/>
                    <a:pt x="233415" y="929236"/>
                  </a:cubicBezTo>
                  <a:cubicBezTo>
                    <a:pt x="215318" y="923965"/>
                    <a:pt x="214365" y="932030"/>
                    <a:pt x="213730" y="946762"/>
                  </a:cubicBezTo>
                  <a:cubicBezTo>
                    <a:pt x="211190" y="1002579"/>
                    <a:pt x="174678" y="1022835"/>
                    <a:pt x="128513" y="995530"/>
                  </a:cubicBezTo>
                  <a:cubicBezTo>
                    <a:pt x="111559" y="985497"/>
                    <a:pt x="115686" y="971273"/>
                    <a:pt x="117972" y="956605"/>
                  </a:cubicBezTo>
                  <a:cubicBezTo>
                    <a:pt x="121719" y="932538"/>
                    <a:pt x="118861" y="914567"/>
                    <a:pt x="91937" y="907265"/>
                  </a:cubicBezTo>
                  <a:cubicBezTo>
                    <a:pt x="74094" y="902439"/>
                    <a:pt x="64124" y="884341"/>
                    <a:pt x="56568" y="866625"/>
                  </a:cubicBezTo>
                  <a:cubicBezTo>
                    <a:pt x="44503" y="838303"/>
                    <a:pt x="45455" y="801854"/>
                    <a:pt x="7673" y="790678"/>
                  </a:cubicBezTo>
                  <a:cubicBezTo>
                    <a:pt x="-3313" y="787440"/>
                    <a:pt x="-1535" y="768898"/>
                    <a:pt x="6911" y="758611"/>
                  </a:cubicBezTo>
                  <a:cubicBezTo>
                    <a:pt x="18976" y="743815"/>
                    <a:pt x="26215" y="754547"/>
                    <a:pt x="32692" y="766040"/>
                  </a:cubicBezTo>
                  <a:cubicBezTo>
                    <a:pt x="38279" y="775946"/>
                    <a:pt x="45519" y="784392"/>
                    <a:pt x="57329" y="779312"/>
                  </a:cubicBezTo>
                  <a:cubicBezTo>
                    <a:pt x="70665" y="773533"/>
                    <a:pt x="69585" y="761722"/>
                    <a:pt x="67553" y="748387"/>
                  </a:cubicBezTo>
                  <a:cubicBezTo>
                    <a:pt x="64188" y="726352"/>
                    <a:pt x="72887" y="704826"/>
                    <a:pt x="43169" y="688697"/>
                  </a:cubicBezTo>
                  <a:cubicBezTo>
                    <a:pt x="23929" y="678283"/>
                    <a:pt x="49202" y="653518"/>
                    <a:pt x="63235" y="650470"/>
                  </a:cubicBezTo>
                  <a:cubicBezTo>
                    <a:pt x="87429" y="645136"/>
                    <a:pt x="113337" y="647993"/>
                    <a:pt x="138483" y="649200"/>
                  </a:cubicBezTo>
                  <a:cubicBezTo>
                    <a:pt x="147627" y="649644"/>
                    <a:pt x="154548" y="658280"/>
                    <a:pt x="156453" y="668186"/>
                  </a:cubicBezTo>
                  <a:cubicBezTo>
                    <a:pt x="158930" y="681140"/>
                    <a:pt x="149341" y="683617"/>
                    <a:pt x="140451" y="686157"/>
                  </a:cubicBezTo>
                  <a:cubicBezTo>
                    <a:pt x="133339" y="688189"/>
                    <a:pt x="123433" y="687998"/>
                    <a:pt x="122735" y="698285"/>
                  </a:cubicBezTo>
                  <a:cubicBezTo>
                    <a:pt x="122100" y="708191"/>
                    <a:pt x="131942" y="709588"/>
                    <a:pt x="138165" y="713779"/>
                  </a:cubicBezTo>
                  <a:cubicBezTo>
                    <a:pt x="145595" y="718796"/>
                    <a:pt x="153850" y="723368"/>
                    <a:pt x="159438" y="730289"/>
                  </a:cubicBezTo>
                  <a:cubicBezTo>
                    <a:pt x="189473" y="766929"/>
                    <a:pt x="189473" y="763818"/>
                    <a:pt x="211254" y="718669"/>
                  </a:cubicBezTo>
                  <a:cubicBezTo>
                    <a:pt x="231574" y="676441"/>
                    <a:pt x="248973" y="635102"/>
                    <a:pt x="258307" y="588176"/>
                  </a:cubicBezTo>
                  <a:cubicBezTo>
                    <a:pt x="269928" y="529628"/>
                    <a:pt x="223065" y="442951"/>
                    <a:pt x="168518" y="432981"/>
                  </a:cubicBezTo>
                  <a:cubicBezTo>
                    <a:pt x="153596" y="430250"/>
                    <a:pt x="140388" y="437680"/>
                    <a:pt x="130736" y="448348"/>
                  </a:cubicBezTo>
                  <a:cubicBezTo>
                    <a:pt x="118607" y="461810"/>
                    <a:pt x="132895" y="469430"/>
                    <a:pt x="139816" y="478320"/>
                  </a:cubicBezTo>
                  <a:cubicBezTo>
                    <a:pt x="163438" y="508864"/>
                    <a:pt x="126608" y="508610"/>
                    <a:pt x="119052" y="522707"/>
                  </a:cubicBezTo>
                  <a:cubicBezTo>
                    <a:pt x="108257" y="542773"/>
                    <a:pt x="97525" y="526644"/>
                    <a:pt x="89842" y="516928"/>
                  </a:cubicBezTo>
                  <a:cubicBezTo>
                    <a:pt x="56314" y="474637"/>
                    <a:pt x="57457" y="372211"/>
                    <a:pt x="95557" y="336016"/>
                  </a:cubicBezTo>
                  <a:cubicBezTo>
                    <a:pt x="128640" y="304647"/>
                    <a:pt x="136578" y="258927"/>
                    <a:pt x="158358" y="222731"/>
                  </a:cubicBezTo>
                  <a:cubicBezTo>
                    <a:pt x="174741" y="224192"/>
                    <a:pt x="167312" y="238988"/>
                    <a:pt x="173408" y="245147"/>
                  </a:cubicBezTo>
                  <a:cubicBezTo>
                    <a:pt x="181091" y="252958"/>
                    <a:pt x="189473" y="252196"/>
                    <a:pt x="197982" y="248005"/>
                  </a:cubicBezTo>
                  <a:cubicBezTo>
                    <a:pt x="205348" y="244385"/>
                    <a:pt x="213349" y="236575"/>
                    <a:pt x="209984" y="229462"/>
                  </a:cubicBezTo>
                  <a:cubicBezTo>
                    <a:pt x="188965" y="184758"/>
                    <a:pt x="218493" y="141324"/>
                    <a:pt x="211444" y="97318"/>
                  </a:cubicBezTo>
                  <a:cubicBezTo>
                    <a:pt x="212016" y="69696"/>
                    <a:pt x="211444" y="42200"/>
                    <a:pt x="203824" y="15466"/>
                  </a:cubicBezTo>
                  <a:cubicBezTo>
                    <a:pt x="232717" y="-22697"/>
                    <a:pt x="231447" y="20356"/>
                    <a:pt x="241924" y="31850"/>
                  </a:cubicBezTo>
                  <a:cubicBezTo>
                    <a:pt x="244464" y="37311"/>
                    <a:pt x="247004" y="42772"/>
                    <a:pt x="249544" y="48233"/>
                  </a:cubicBezTo>
                  <a:cubicBezTo>
                    <a:pt x="301170" y="82459"/>
                    <a:pt x="335968" y="135482"/>
                    <a:pt x="377370" y="181139"/>
                  </a:cubicBezTo>
                  <a:cubicBezTo>
                    <a:pt x="397309" y="203110"/>
                    <a:pt x="399214" y="250989"/>
                    <a:pt x="381434" y="273976"/>
                  </a:cubicBezTo>
                  <a:cubicBezTo>
                    <a:pt x="369432" y="289407"/>
                    <a:pt x="372480" y="303123"/>
                    <a:pt x="379084" y="318363"/>
                  </a:cubicBezTo>
                  <a:cubicBezTo>
                    <a:pt x="379084" y="326554"/>
                    <a:pt x="379084" y="334683"/>
                    <a:pt x="379148" y="342874"/>
                  </a:cubicBezTo>
                  <a:cubicBezTo>
                    <a:pt x="394324" y="371513"/>
                    <a:pt x="427471" y="371386"/>
                    <a:pt x="447664" y="392023"/>
                  </a:cubicBezTo>
                  <a:cubicBezTo>
                    <a:pt x="455348" y="402945"/>
                    <a:pt x="462904" y="413804"/>
                    <a:pt x="470588" y="424726"/>
                  </a:cubicBezTo>
                  <a:cubicBezTo>
                    <a:pt x="495162" y="446824"/>
                    <a:pt x="528690" y="447269"/>
                    <a:pt x="555360" y="466573"/>
                  </a:cubicBezTo>
                  <a:cubicBezTo>
                    <a:pt x="573585" y="479717"/>
                    <a:pt x="581649" y="495719"/>
                    <a:pt x="577141" y="513309"/>
                  </a:cubicBezTo>
                  <a:cubicBezTo>
                    <a:pt x="565838" y="557378"/>
                    <a:pt x="577522" y="595796"/>
                    <a:pt x="595111" y="633578"/>
                  </a:cubicBezTo>
                  <a:cubicBezTo>
                    <a:pt x="602985" y="650597"/>
                    <a:pt x="597080" y="670790"/>
                    <a:pt x="607748" y="686665"/>
                  </a:cubicBezTo>
                  <a:cubicBezTo>
                    <a:pt x="603049" y="713525"/>
                    <a:pt x="630481" y="732766"/>
                    <a:pt x="622988" y="760325"/>
                  </a:cubicBezTo>
                  <a:cubicBezTo>
                    <a:pt x="600255" y="772200"/>
                    <a:pt x="601525" y="817602"/>
                    <a:pt x="569838" y="806045"/>
                  </a:cubicBezTo>
                  <a:cubicBezTo>
                    <a:pt x="595492" y="792647"/>
                    <a:pt x="624258" y="808014"/>
                    <a:pt x="653468" y="817539"/>
                  </a:cubicBezTo>
                  <a:cubicBezTo>
                    <a:pt x="663628" y="817539"/>
                    <a:pt x="673724" y="817539"/>
                    <a:pt x="683948" y="817539"/>
                  </a:cubicBezTo>
                  <a:cubicBezTo>
                    <a:pt x="710872" y="827254"/>
                    <a:pt x="733097" y="822365"/>
                    <a:pt x="756782" y="802616"/>
                  </a:cubicBezTo>
                  <a:cubicBezTo>
                    <a:pt x="794057" y="771565"/>
                    <a:pt x="825616" y="782741"/>
                    <a:pt x="836347" y="8257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: фигура 258">
              <a:extLst>
                <a:ext uri="{FF2B5EF4-FFF2-40B4-BE49-F238E27FC236}">
                  <a16:creationId xmlns="" xmlns:a16="http://schemas.microsoft.com/office/drawing/2014/main" id="{415566F8-11CF-4536-B80E-11F72A24182F}"/>
                </a:ext>
              </a:extLst>
            </p:cNvPr>
            <p:cNvSpPr/>
            <p:nvPr/>
          </p:nvSpPr>
          <p:spPr>
            <a:xfrm>
              <a:off x="1411048" y="328296"/>
              <a:ext cx="798555" cy="625196"/>
            </a:xfrm>
            <a:custGeom>
              <a:avLst/>
              <a:gdLst>
                <a:gd name="connsiteX0" fmla="*/ 723123 w 798555"/>
                <a:gd name="connsiteY0" fmla="*/ 540197 h 625196"/>
                <a:gd name="connsiteX1" fmla="*/ 636890 w 798555"/>
                <a:gd name="connsiteY1" fmla="*/ 502859 h 625196"/>
                <a:gd name="connsiteX2" fmla="*/ 634096 w 798555"/>
                <a:gd name="connsiteY2" fmla="*/ 490984 h 625196"/>
                <a:gd name="connsiteX3" fmla="*/ 562278 w 798555"/>
                <a:gd name="connsiteY3" fmla="*/ 446852 h 625196"/>
                <a:gd name="connsiteX4" fmla="*/ 505382 w 798555"/>
                <a:gd name="connsiteY4" fmla="*/ 433517 h 625196"/>
                <a:gd name="connsiteX5" fmla="*/ 464488 w 798555"/>
                <a:gd name="connsiteY5" fmla="*/ 430215 h 625196"/>
                <a:gd name="connsiteX6" fmla="*/ 387907 w 798555"/>
                <a:gd name="connsiteY6" fmla="*/ 466981 h 625196"/>
                <a:gd name="connsiteX7" fmla="*/ 249540 w 798555"/>
                <a:gd name="connsiteY7" fmla="*/ 394972 h 625196"/>
                <a:gd name="connsiteX8" fmla="*/ 167689 w 798555"/>
                <a:gd name="connsiteY8" fmla="*/ 310136 h 625196"/>
                <a:gd name="connsiteX9" fmla="*/ 137209 w 798555"/>
                <a:gd name="connsiteY9" fmla="*/ 302896 h 625196"/>
                <a:gd name="connsiteX10" fmla="*/ 143432 w 798555"/>
                <a:gd name="connsiteY10" fmla="*/ 334393 h 625196"/>
                <a:gd name="connsiteX11" fmla="*/ 248588 w 798555"/>
                <a:gd name="connsiteY11" fmla="*/ 482729 h 625196"/>
                <a:gd name="connsiteX12" fmla="*/ 269416 w 798555"/>
                <a:gd name="connsiteY12" fmla="*/ 498668 h 625196"/>
                <a:gd name="connsiteX13" fmla="*/ 357554 w 798555"/>
                <a:gd name="connsiteY13" fmla="*/ 572836 h 625196"/>
                <a:gd name="connsiteX14" fmla="*/ 384351 w 798555"/>
                <a:gd name="connsiteY14" fmla="*/ 606809 h 625196"/>
                <a:gd name="connsiteX15" fmla="*/ 300277 w 798555"/>
                <a:gd name="connsiteY15" fmla="*/ 623319 h 625196"/>
                <a:gd name="connsiteX16" fmla="*/ 181595 w 798555"/>
                <a:gd name="connsiteY16" fmla="*/ 586108 h 625196"/>
                <a:gd name="connsiteX17" fmla="*/ 131303 w 798555"/>
                <a:gd name="connsiteY17" fmla="*/ 604142 h 625196"/>
                <a:gd name="connsiteX18" fmla="*/ 109015 w 798555"/>
                <a:gd name="connsiteY18" fmla="*/ 603697 h 625196"/>
                <a:gd name="connsiteX19" fmla="*/ 63485 w 798555"/>
                <a:gd name="connsiteY19" fmla="*/ 478284 h 625196"/>
                <a:gd name="connsiteX20" fmla="*/ 103046 w 798555"/>
                <a:gd name="connsiteY20" fmla="*/ 462790 h 625196"/>
                <a:gd name="connsiteX21" fmla="*/ 170927 w 798555"/>
                <a:gd name="connsiteY21" fmla="*/ 487555 h 625196"/>
                <a:gd name="connsiteX22" fmla="*/ 132256 w 798555"/>
                <a:gd name="connsiteY22" fmla="*/ 405386 h 625196"/>
                <a:gd name="connsiteX23" fmla="*/ 54595 w 798555"/>
                <a:gd name="connsiteY23" fmla="*/ 322328 h 625196"/>
                <a:gd name="connsiteX24" fmla="*/ 33513 w 798555"/>
                <a:gd name="connsiteY24" fmla="*/ 274512 h 625196"/>
                <a:gd name="connsiteX25" fmla="*/ 9002 w 798555"/>
                <a:gd name="connsiteY25" fmla="*/ 165228 h 625196"/>
                <a:gd name="connsiteX26" fmla="*/ 7161 w 798555"/>
                <a:gd name="connsiteY26" fmla="*/ 120524 h 625196"/>
                <a:gd name="connsiteX27" fmla="*/ 49007 w 798555"/>
                <a:gd name="connsiteY27" fmla="*/ 119127 h 625196"/>
                <a:gd name="connsiteX28" fmla="*/ 94854 w 798555"/>
                <a:gd name="connsiteY28" fmla="*/ 154052 h 625196"/>
                <a:gd name="connsiteX29" fmla="*/ 133335 w 798555"/>
                <a:gd name="connsiteY29" fmla="*/ 199772 h 625196"/>
                <a:gd name="connsiteX30" fmla="*/ 192009 w 798555"/>
                <a:gd name="connsiteY30" fmla="*/ 170244 h 625196"/>
                <a:gd name="connsiteX31" fmla="*/ 228077 w 798555"/>
                <a:gd name="connsiteY31" fmla="*/ 163640 h 625196"/>
                <a:gd name="connsiteX32" fmla="*/ 304658 w 798555"/>
                <a:gd name="connsiteY32" fmla="*/ 159957 h 625196"/>
                <a:gd name="connsiteX33" fmla="*/ 340218 w 798555"/>
                <a:gd name="connsiteY33" fmla="*/ 163069 h 625196"/>
                <a:gd name="connsiteX34" fmla="*/ 388923 w 798555"/>
                <a:gd name="connsiteY34" fmla="*/ 160910 h 625196"/>
                <a:gd name="connsiteX35" fmla="*/ 412862 w 798555"/>
                <a:gd name="connsiteY35" fmla="*/ 236539 h 625196"/>
                <a:gd name="connsiteX36" fmla="*/ 460297 w 798555"/>
                <a:gd name="connsiteY36" fmla="*/ 300483 h 625196"/>
                <a:gd name="connsiteX37" fmla="*/ 410894 w 798555"/>
                <a:gd name="connsiteY37" fmla="*/ 0 h 625196"/>
                <a:gd name="connsiteX38" fmla="*/ 492682 w 798555"/>
                <a:gd name="connsiteY38" fmla="*/ 60643 h 625196"/>
                <a:gd name="connsiteX39" fmla="*/ 624381 w 798555"/>
                <a:gd name="connsiteY39" fmla="*/ 78296 h 625196"/>
                <a:gd name="connsiteX40" fmla="*/ 743761 w 798555"/>
                <a:gd name="connsiteY40" fmla="*/ 102172 h 625196"/>
                <a:gd name="connsiteX41" fmla="*/ 757413 w 798555"/>
                <a:gd name="connsiteY41" fmla="*/ 204852 h 625196"/>
                <a:gd name="connsiteX42" fmla="*/ 753730 w 798555"/>
                <a:gd name="connsiteY42" fmla="*/ 211774 h 625196"/>
                <a:gd name="connsiteX43" fmla="*/ 731188 w 798555"/>
                <a:gd name="connsiteY43" fmla="*/ 359729 h 625196"/>
                <a:gd name="connsiteX44" fmla="*/ 748269 w 798555"/>
                <a:gd name="connsiteY44" fmla="*/ 397004 h 625196"/>
                <a:gd name="connsiteX45" fmla="*/ 746364 w 798555"/>
                <a:gd name="connsiteY45" fmla="*/ 427929 h 625196"/>
                <a:gd name="connsiteX46" fmla="*/ 706359 w 798555"/>
                <a:gd name="connsiteY46" fmla="*/ 439549 h 625196"/>
                <a:gd name="connsiteX47" fmla="*/ 679943 w 798555"/>
                <a:gd name="connsiteY47" fmla="*/ 469267 h 625196"/>
                <a:gd name="connsiteX48" fmla="*/ 685976 w 798555"/>
                <a:gd name="connsiteY48" fmla="*/ 491238 h 625196"/>
                <a:gd name="connsiteX49" fmla="*/ 717154 w 798555"/>
                <a:gd name="connsiteY49" fmla="*/ 475363 h 625196"/>
                <a:gd name="connsiteX50" fmla="*/ 765795 w 798555"/>
                <a:gd name="connsiteY50" fmla="*/ 445645 h 625196"/>
                <a:gd name="connsiteX51" fmla="*/ 794751 w 798555"/>
                <a:gd name="connsiteY51" fmla="*/ 454789 h 625196"/>
                <a:gd name="connsiteX52" fmla="*/ 785480 w 798555"/>
                <a:gd name="connsiteY52" fmla="*/ 493778 h 625196"/>
                <a:gd name="connsiteX53" fmla="*/ 723441 w 798555"/>
                <a:gd name="connsiteY53" fmla="*/ 540070 h 62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8555" h="625196">
                  <a:moveTo>
                    <a:pt x="723123" y="540197"/>
                  </a:moveTo>
                  <a:cubicBezTo>
                    <a:pt x="678210" y="568182"/>
                    <a:pt x="649463" y="555736"/>
                    <a:pt x="636890" y="502859"/>
                  </a:cubicBezTo>
                  <a:cubicBezTo>
                    <a:pt x="635938" y="498922"/>
                    <a:pt x="634858" y="494985"/>
                    <a:pt x="634096" y="490984"/>
                  </a:cubicBezTo>
                  <a:cubicBezTo>
                    <a:pt x="622095" y="427675"/>
                    <a:pt x="620634" y="426024"/>
                    <a:pt x="562278" y="446852"/>
                  </a:cubicBezTo>
                  <a:cubicBezTo>
                    <a:pt x="539608" y="454980"/>
                    <a:pt x="522082" y="456440"/>
                    <a:pt x="505382" y="433517"/>
                  </a:cubicBezTo>
                  <a:cubicBezTo>
                    <a:pt x="495349" y="419737"/>
                    <a:pt x="479029" y="417896"/>
                    <a:pt x="464488" y="430215"/>
                  </a:cubicBezTo>
                  <a:cubicBezTo>
                    <a:pt x="441628" y="449519"/>
                    <a:pt x="417180" y="477205"/>
                    <a:pt x="387907" y="466981"/>
                  </a:cubicBezTo>
                  <a:cubicBezTo>
                    <a:pt x="339456" y="450027"/>
                    <a:pt x="286751" y="440184"/>
                    <a:pt x="249540" y="394972"/>
                  </a:cubicBezTo>
                  <a:cubicBezTo>
                    <a:pt x="224521" y="364555"/>
                    <a:pt x="195565" y="337695"/>
                    <a:pt x="167689" y="310136"/>
                  </a:cubicBezTo>
                  <a:cubicBezTo>
                    <a:pt x="159561" y="302134"/>
                    <a:pt x="147686" y="292927"/>
                    <a:pt x="137209" y="302896"/>
                  </a:cubicBezTo>
                  <a:cubicBezTo>
                    <a:pt x="125017" y="314517"/>
                    <a:pt x="138987" y="323979"/>
                    <a:pt x="143432" y="334393"/>
                  </a:cubicBezTo>
                  <a:cubicBezTo>
                    <a:pt x="168070" y="392432"/>
                    <a:pt x="215631" y="431548"/>
                    <a:pt x="248588" y="482729"/>
                  </a:cubicBezTo>
                  <a:cubicBezTo>
                    <a:pt x="253541" y="490413"/>
                    <a:pt x="259700" y="499684"/>
                    <a:pt x="269416" y="498668"/>
                  </a:cubicBezTo>
                  <a:cubicBezTo>
                    <a:pt x="321168" y="493143"/>
                    <a:pt x="339329" y="532895"/>
                    <a:pt x="357554" y="572836"/>
                  </a:cubicBezTo>
                  <a:cubicBezTo>
                    <a:pt x="371460" y="579567"/>
                    <a:pt x="386891" y="585028"/>
                    <a:pt x="384351" y="606809"/>
                  </a:cubicBezTo>
                  <a:cubicBezTo>
                    <a:pt x="358506" y="625097"/>
                    <a:pt x="329995" y="627764"/>
                    <a:pt x="300277" y="623319"/>
                  </a:cubicBezTo>
                  <a:cubicBezTo>
                    <a:pt x="279449" y="591823"/>
                    <a:pt x="214107" y="571249"/>
                    <a:pt x="181595" y="586108"/>
                  </a:cubicBezTo>
                  <a:cubicBezTo>
                    <a:pt x="165276" y="593537"/>
                    <a:pt x="147559" y="596268"/>
                    <a:pt x="131303" y="604142"/>
                  </a:cubicBezTo>
                  <a:cubicBezTo>
                    <a:pt x="124509" y="607444"/>
                    <a:pt x="116571" y="604713"/>
                    <a:pt x="109015" y="603697"/>
                  </a:cubicBezTo>
                  <a:cubicBezTo>
                    <a:pt x="79614" y="599760"/>
                    <a:pt x="44626" y="508002"/>
                    <a:pt x="63485" y="478284"/>
                  </a:cubicBezTo>
                  <a:cubicBezTo>
                    <a:pt x="73328" y="462790"/>
                    <a:pt x="86218" y="458663"/>
                    <a:pt x="103046" y="462790"/>
                  </a:cubicBezTo>
                  <a:cubicBezTo>
                    <a:pt x="124953" y="468124"/>
                    <a:pt x="145019" y="479808"/>
                    <a:pt x="170927" y="487555"/>
                  </a:cubicBezTo>
                  <a:cubicBezTo>
                    <a:pt x="166355" y="451932"/>
                    <a:pt x="149845" y="427675"/>
                    <a:pt x="132256" y="405386"/>
                  </a:cubicBezTo>
                  <a:cubicBezTo>
                    <a:pt x="108634" y="375541"/>
                    <a:pt x="85837" y="344108"/>
                    <a:pt x="54595" y="322328"/>
                  </a:cubicBezTo>
                  <a:cubicBezTo>
                    <a:pt x="38149" y="310834"/>
                    <a:pt x="33831" y="296356"/>
                    <a:pt x="33513" y="274512"/>
                  </a:cubicBezTo>
                  <a:cubicBezTo>
                    <a:pt x="32942" y="236920"/>
                    <a:pt x="28878" y="198438"/>
                    <a:pt x="9002" y="165228"/>
                  </a:cubicBezTo>
                  <a:cubicBezTo>
                    <a:pt x="49" y="150242"/>
                    <a:pt x="-4904" y="135573"/>
                    <a:pt x="7161" y="120524"/>
                  </a:cubicBezTo>
                  <a:cubicBezTo>
                    <a:pt x="20178" y="104204"/>
                    <a:pt x="34529" y="112396"/>
                    <a:pt x="49007" y="119127"/>
                  </a:cubicBezTo>
                  <a:cubicBezTo>
                    <a:pt x="66660" y="127382"/>
                    <a:pt x="83043" y="137478"/>
                    <a:pt x="94854" y="154052"/>
                  </a:cubicBezTo>
                  <a:cubicBezTo>
                    <a:pt x="106411" y="170244"/>
                    <a:pt x="122413" y="181801"/>
                    <a:pt x="133335" y="199772"/>
                  </a:cubicBezTo>
                  <a:cubicBezTo>
                    <a:pt x="147305" y="175959"/>
                    <a:pt x="167879" y="169292"/>
                    <a:pt x="192009" y="170244"/>
                  </a:cubicBezTo>
                  <a:cubicBezTo>
                    <a:pt x="204328" y="170689"/>
                    <a:pt x="217473" y="174689"/>
                    <a:pt x="228077" y="163640"/>
                  </a:cubicBezTo>
                  <a:cubicBezTo>
                    <a:pt x="253668" y="168530"/>
                    <a:pt x="278941" y="188024"/>
                    <a:pt x="304658" y="159957"/>
                  </a:cubicBezTo>
                  <a:cubicBezTo>
                    <a:pt x="312786" y="151067"/>
                    <a:pt x="330439" y="153480"/>
                    <a:pt x="340218" y="163069"/>
                  </a:cubicBezTo>
                  <a:cubicBezTo>
                    <a:pt x="356474" y="178944"/>
                    <a:pt x="371587" y="176213"/>
                    <a:pt x="388923" y="160910"/>
                  </a:cubicBezTo>
                  <a:cubicBezTo>
                    <a:pt x="393876" y="190056"/>
                    <a:pt x="401242" y="214314"/>
                    <a:pt x="412862" y="236539"/>
                  </a:cubicBezTo>
                  <a:cubicBezTo>
                    <a:pt x="423213" y="256351"/>
                    <a:pt x="422260" y="284799"/>
                    <a:pt x="460297" y="300483"/>
                  </a:cubicBezTo>
                  <a:cubicBezTo>
                    <a:pt x="419657" y="197486"/>
                    <a:pt x="415466" y="98679"/>
                    <a:pt x="410894" y="0"/>
                  </a:cubicBezTo>
                  <a:cubicBezTo>
                    <a:pt x="445247" y="9144"/>
                    <a:pt x="469060" y="35433"/>
                    <a:pt x="492682" y="60643"/>
                  </a:cubicBezTo>
                  <a:cubicBezTo>
                    <a:pt x="523162" y="93218"/>
                    <a:pt x="588059" y="103315"/>
                    <a:pt x="624381" y="78296"/>
                  </a:cubicBezTo>
                  <a:cubicBezTo>
                    <a:pt x="658290" y="54928"/>
                    <a:pt x="705089" y="64262"/>
                    <a:pt x="743761" y="102172"/>
                  </a:cubicBezTo>
                  <a:cubicBezTo>
                    <a:pt x="772844" y="130620"/>
                    <a:pt x="777098" y="162497"/>
                    <a:pt x="757413" y="204852"/>
                  </a:cubicBezTo>
                  <a:cubicBezTo>
                    <a:pt x="756270" y="207265"/>
                    <a:pt x="753222" y="210059"/>
                    <a:pt x="753730" y="211774"/>
                  </a:cubicBezTo>
                  <a:cubicBezTo>
                    <a:pt x="769288" y="265241"/>
                    <a:pt x="728965" y="308802"/>
                    <a:pt x="731188" y="359729"/>
                  </a:cubicBezTo>
                  <a:cubicBezTo>
                    <a:pt x="731823" y="374715"/>
                    <a:pt x="731442" y="390146"/>
                    <a:pt x="748269" y="397004"/>
                  </a:cubicBezTo>
                  <a:cubicBezTo>
                    <a:pt x="777860" y="409132"/>
                    <a:pt x="760969" y="420436"/>
                    <a:pt x="746364" y="427929"/>
                  </a:cubicBezTo>
                  <a:cubicBezTo>
                    <a:pt x="734045" y="434215"/>
                    <a:pt x="719948" y="437644"/>
                    <a:pt x="706359" y="439549"/>
                  </a:cubicBezTo>
                  <a:cubicBezTo>
                    <a:pt x="689151" y="441962"/>
                    <a:pt x="682737" y="453392"/>
                    <a:pt x="679943" y="469267"/>
                  </a:cubicBezTo>
                  <a:cubicBezTo>
                    <a:pt x="678483" y="477586"/>
                    <a:pt x="678419" y="487301"/>
                    <a:pt x="685976" y="491238"/>
                  </a:cubicBezTo>
                  <a:cubicBezTo>
                    <a:pt x="701216" y="499112"/>
                    <a:pt x="709725" y="485523"/>
                    <a:pt x="717154" y="475363"/>
                  </a:cubicBezTo>
                  <a:cubicBezTo>
                    <a:pt x="729854" y="457964"/>
                    <a:pt x="747634" y="452122"/>
                    <a:pt x="765795" y="445645"/>
                  </a:cubicBezTo>
                  <a:cubicBezTo>
                    <a:pt x="777987" y="441327"/>
                    <a:pt x="788782" y="440311"/>
                    <a:pt x="794751" y="454789"/>
                  </a:cubicBezTo>
                  <a:cubicBezTo>
                    <a:pt x="800974" y="469966"/>
                    <a:pt x="800657" y="487174"/>
                    <a:pt x="785480" y="493778"/>
                  </a:cubicBezTo>
                  <a:cubicBezTo>
                    <a:pt x="761096" y="504383"/>
                    <a:pt x="746491" y="528450"/>
                    <a:pt x="723441" y="5400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: фигура 259">
              <a:extLst>
                <a:ext uri="{FF2B5EF4-FFF2-40B4-BE49-F238E27FC236}">
                  <a16:creationId xmlns="" xmlns:a16="http://schemas.microsoft.com/office/drawing/2014/main" id="{5C07117F-6820-4EE1-B842-A2D2945D1B75}"/>
                </a:ext>
              </a:extLst>
            </p:cNvPr>
            <p:cNvSpPr/>
            <p:nvPr/>
          </p:nvSpPr>
          <p:spPr>
            <a:xfrm>
              <a:off x="3172892" y="893131"/>
              <a:ext cx="690167" cy="664364"/>
            </a:xfrm>
            <a:custGeom>
              <a:avLst/>
              <a:gdLst>
                <a:gd name="connsiteX0" fmla="*/ 180288 w 690167"/>
                <a:gd name="connsiteY0" fmla="*/ 556517 h 664364"/>
                <a:gd name="connsiteX1" fmla="*/ 80974 w 690167"/>
                <a:gd name="connsiteY1" fmla="*/ 555945 h 664364"/>
                <a:gd name="connsiteX2" fmla="*/ 27952 w 690167"/>
                <a:gd name="connsiteY2" fmla="*/ 548325 h 664364"/>
                <a:gd name="connsiteX3" fmla="*/ 185305 w 690167"/>
                <a:gd name="connsiteY3" fmla="*/ 431167 h 664364"/>
                <a:gd name="connsiteX4" fmla="*/ 185876 w 690167"/>
                <a:gd name="connsiteY4" fmla="*/ 416562 h 664364"/>
                <a:gd name="connsiteX5" fmla="*/ 164858 w 690167"/>
                <a:gd name="connsiteY5" fmla="*/ 418467 h 664364"/>
                <a:gd name="connsiteX6" fmla="*/ 61988 w 690167"/>
                <a:gd name="connsiteY6" fmla="*/ 456694 h 664364"/>
                <a:gd name="connsiteX7" fmla="*/ 27952 w 690167"/>
                <a:gd name="connsiteY7" fmla="*/ 457774 h 664364"/>
                <a:gd name="connsiteX8" fmla="*/ 837 w 690167"/>
                <a:gd name="connsiteY8" fmla="*/ 440946 h 664364"/>
                <a:gd name="connsiteX9" fmla="*/ 15442 w 690167"/>
                <a:gd name="connsiteY9" fmla="*/ 411228 h 664364"/>
                <a:gd name="connsiteX10" fmla="*/ 35318 w 690167"/>
                <a:gd name="connsiteY10" fmla="*/ 374969 h 664364"/>
                <a:gd name="connsiteX11" fmla="*/ 63004 w 690167"/>
                <a:gd name="connsiteY11" fmla="*/ 73089 h 664364"/>
                <a:gd name="connsiteX12" fmla="*/ 58305 w 690167"/>
                <a:gd name="connsiteY12" fmla="*/ 16447 h 664364"/>
                <a:gd name="connsiteX13" fmla="*/ 58305 w 690167"/>
                <a:gd name="connsiteY13" fmla="*/ 16447 h 664364"/>
                <a:gd name="connsiteX14" fmla="*/ 239978 w 690167"/>
                <a:gd name="connsiteY14" fmla="*/ 0 h 664364"/>
                <a:gd name="connsiteX15" fmla="*/ 306590 w 690167"/>
                <a:gd name="connsiteY15" fmla="*/ 124080 h 664364"/>
                <a:gd name="connsiteX16" fmla="*/ 340054 w 690167"/>
                <a:gd name="connsiteY16" fmla="*/ 112777 h 664364"/>
                <a:gd name="connsiteX17" fmla="*/ 401078 w 690167"/>
                <a:gd name="connsiteY17" fmla="*/ 41021 h 664364"/>
                <a:gd name="connsiteX18" fmla="*/ 436257 w 690167"/>
                <a:gd name="connsiteY18" fmla="*/ 93853 h 664364"/>
                <a:gd name="connsiteX19" fmla="*/ 466292 w 690167"/>
                <a:gd name="connsiteY19" fmla="*/ 95187 h 664364"/>
                <a:gd name="connsiteX20" fmla="*/ 496455 w 690167"/>
                <a:gd name="connsiteY20" fmla="*/ 101918 h 664364"/>
                <a:gd name="connsiteX21" fmla="*/ 540397 w 690167"/>
                <a:gd name="connsiteY21" fmla="*/ 227458 h 664364"/>
                <a:gd name="connsiteX22" fmla="*/ 515568 w 690167"/>
                <a:gd name="connsiteY22" fmla="*/ 261875 h 664364"/>
                <a:gd name="connsiteX23" fmla="*/ 501408 w 690167"/>
                <a:gd name="connsiteY23" fmla="*/ 326582 h 664364"/>
                <a:gd name="connsiteX24" fmla="*/ 566241 w 690167"/>
                <a:gd name="connsiteY24" fmla="*/ 426024 h 664364"/>
                <a:gd name="connsiteX25" fmla="*/ 572972 w 690167"/>
                <a:gd name="connsiteY25" fmla="*/ 444375 h 664364"/>
                <a:gd name="connsiteX26" fmla="*/ 572909 w 690167"/>
                <a:gd name="connsiteY26" fmla="*/ 496064 h 664364"/>
                <a:gd name="connsiteX27" fmla="*/ 683018 w 690167"/>
                <a:gd name="connsiteY27" fmla="*/ 548516 h 664364"/>
                <a:gd name="connsiteX28" fmla="*/ 684288 w 690167"/>
                <a:gd name="connsiteY28" fmla="*/ 588648 h 664364"/>
                <a:gd name="connsiteX29" fmla="*/ 643203 w 690167"/>
                <a:gd name="connsiteY29" fmla="*/ 575122 h 664364"/>
                <a:gd name="connsiteX30" fmla="*/ 578497 w 690167"/>
                <a:gd name="connsiteY30" fmla="*/ 580837 h 664364"/>
                <a:gd name="connsiteX31" fmla="*/ 494550 w 690167"/>
                <a:gd name="connsiteY31" fmla="*/ 649799 h 664364"/>
                <a:gd name="connsiteX32" fmla="*/ 471182 w 690167"/>
                <a:gd name="connsiteY32" fmla="*/ 644655 h 664364"/>
                <a:gd name="connsiteX33" fmla="*/ 424001 w 690167"/>
                <a:gd name="connsiteY33" fmla="*/ 630368 h 664364"/>
                <a:gd name="connsiteX34" fmla="*/ 448957 w 690167"/>
                <a:gd name="connsiteY34" fmla="*/ 537403 h 664364"/>
                <a:gd name="connsiteX35" fmla="*/ 431558 w 690167"/>
                <a:gd name="connsiteY35" fmla="*/ 490667 h 664364"/>
                <a:gd name="connsiteX36" fmla="*/ 347230 w 690167"/>
                <a:gd name="connsiteY36" fmla="*/ 475808 h 664364"/>
                <a:gd name="connsiteX37" fmla="*/ 307669 w 690167"/>
                <a:gd name="connsiteY37" fmla="*/ 465648 h 664364"/>
                <a:gd name="connsiteX38" fmla="*/ 283349 w 690167"/>
                <a:gd name="connsiteY38" fmla="*/ 467172 h 664364"/>
                <a:gd name="connsiteX39" fmla="*/ 281698 w 690167"/>
                <a:gd name="connsiteY39" fmla="*/ 493842 h 664364"/>
                <a:gd name="connsiteX40" fmla="*/ 343801 w 690167"/>
                <a:gd name="connsiteY40" fmla="*/ 600459 h 664364"/>
                <a:gd name="connsiteX41" fmla="*/ 391489 w 690167"/>
                <a:gd name="connsiteY41" fmla="*/ 621986 h 664364"/>
                <a:gd name="connsiteX42" fmla="*/ 424128 w 690167"/>
                <a:gd name="connsiteY42" fmla="*/ 638432 h 664364"/>
                <a:gd name="connsiteX43" fmla="*/ 305129 w 690167"/>
                <a:gd name="connsiteY43" fmla="*/ 657990 h 664364"/>
                <a:gd name="connsiteX44" fmla="*/ 271792 w 690167"/>
                <a:gd name="connsiteY44" fmla="*/ 663007 h 664364"/>
                <a:gd name="connsiteX45" fmla="*/ 248551 w 690167"/>
                <a:gd name="connsiteY45" fmla="*/ 638242 h 664364"/>
                <a:gd name="connsiteX46" fmla="*/ 213689 w 690167"/>
                <a:gd name="connsiteY46" fmla="*/ 516512 h 664364"/>
                <a:gd name="connsiteX47" fmla="*/ 195592 w 690167"/>
                <a:gd name="connsiteY47" fmla="*/ 556644 h 664364"/>
                <a:gd name="connsiteX48" fmla="*/ 180352 w 690167"/>
                <a:gd name="connsiteY48" fmla="*/ 556644 h 66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0167" h="664364">
                  <a:moveTo>
                    <a:pt x="180288" y="556517"/>
                  </a:moveTo>
                  <a:cubicBezTo>
                    <a:pt x="147395" y="535181"/>
                    <a:pt x="116090" y="521592"/>
                    <a:pt x="80974" y="555945"/>
                  </a:cubicBezTo>
                  <a:cubicBezTo>
                    <a:pt x="65798" y="570804"/>
                    <a:pt x="45033" y="557215"/>
                    <a:pt x="27952" y="548325"/>
                  </a:cubicBezTo>
                  <a:cubicBezTo>
                    <a:pt x="105041" y="547373"/>
                    <a:pt x="147078" y="492254"/>
                    <a:pt x="185305" y="431167"/>
                  </a:cubicBezTo>
                  <a:cubicBezTo>
                    <a:pt x="188226" y="426595"/>
                    <a:pt x="190385" y="420690"/>
                    <a:pt x="185876" y="416562"/>
                  </a:cubicBezTo>
                  <a:cubicBezTo>
                    <a:pt x="178828" y="410022"/>
                    <a:pt x="171589" y="414975"/>
                    <a:pt x="164858" y="418467"/>
                  </a:cubicBezTo>
                  <a:cubicBezTo>
                    <a:pt x="131965" y="435612"/>
                    <a:pt x="99770" y="454726"/>
                    <a:pt x="61988" y="456694"/>
                  </a:cubicBezTo>
                  <a:cubicBezTo>
                    <a:pt x="50621" y="457266"/>
                    <a:pt x="39255" y="458091"/>
                    <a:pt x="27952" y="457774"/>
                  </a:cubicBezTo>
                  <a:cubicBezTo>
                    <a:pt x="16331" y="457456"/>
                    <a:pt x="4393" y="455932"/>
                    <a:pt x="837" y="440946"/>
                  </a:cubicBezTo>
                  <a:cubicBezTo>
                    <a:pt x="-2465" y="426849"/>
                    <a:pt x="4330" y="417134"/>
                    <a:pt x="15442" y="411228"/>
                  </a:cubicBezTo>
                  <a:cubicBezTo>
                    <a:pt x="29730" y="403608"/>
                    <a:pt x="34683" y="391225"/>
                    <a:pt x="35318" y="374969"/>
                  </a:cubicBezTo>
                  <a:cubicBezTo>
                    <a:pt x="39509" y="273813"/>
                    <a:pt x="61861" y="174499"/>
                    <a:pt x="63004" y="73089"/>
                  </a:cubicBezTo>
                  <a:cubicBezTo>
                    <a:pt x="63194" y="54229"/>
                    <a:pt x="60019" y="35370"/>
                    <a:pt x="58305" y="16447"/>
                  </a:cubicBezTo>
                  <a:lnTo>
                    <a:pt x="58305" y="16447"/>
                  </a:lnTo>
                  <a:cubicBezTo>
                    <a:pt x="117487" y="3937"/>
                    <a:pt x="177748" y="4890"/>
                    <a:pt x="239978" y="0"/>
                  </a:cubicBezTo>
                  <a:cubicBezTo>
                    <a:pt x="231215" y="60008"/>
                    <a:pt x="281317" y="84519"/>
                    <a:pt x="306590" y="124080"/>
                  </a:cubicBezTo>
                  <a:cubicBezTo>
                    <a:pt x="316178" y="139129"/>
                    <a:pt x="329704" y="141098"/>
                    <a:pt x="340054" y="112777"/>
                  </a:cubicBezTo>
                  <a:cubicBezTo>
                    <a:pt x="350595" y="83884"/>
                    <a:pt x="377075" y="61532"/>
                    <a:pt x="401078" y="41021"/>
                  </a:cubicBezTo>
                  <a:cubicBezTo>
                    <a:pt x="408952" y="61595"/>
                    <a:pt x="424065" y="76581"/>
                    <a:pt x="436257" y="93853"/>
                  </a:cubicBezTo>
                  <a:cubicBezTo>
                    <a:pt x="446226" y="108014"/>
                    <a:pt x="455815" y="110491"/>
                    <a:pt x="466292" y="95187"/>
                  </a:cubicBezTo>
                  <a:cubicBezTo>
                    <a:pt x="481024" y="73724"/>
                    <a:pt x="490295" y="88075"/>
                    <a:pt x="496455" y="101918"/>
                  </a:cubicBezTo>
                  <a:cubicBezTo>
                    <a:pt x="514552" y="142241"/>
                    <a:pt x="521855" y="186881"/>
                    <a:pt x="540397" y="227458"/>
                  </a:cubicBezTo>
                  <a:cubicBezTo>
                    <a:pt x="548715" y="245619"/>
                    <a:pt x="529665" y="255398"/>
                    <a:pt x="515568" y="261875"/>
                  </a:cubicBezTo>
                  <a:cubicBezTo>
                    <a:pt x="483882" y="276353"/>
                    <a:pt x="475309" y="302389"/>
                    <a:pt x="501408" y="326582"/>
                  </a:cubicBezTo>
                  <a:cubicBezTo>
                    <a:pt x="531634" y="354649"/>
                    <a:pt x="541349" y="395480"/>
                    <a:pt x="566241" y="426024"/>
                  </a:cubicBezTo>
                  <a:cubicBezTo>
                    <a:pt x="570051" y="430723"/>
                    <a:pt x="572464" y="438025"/>
                    <a:pt x="572972" y="444375"/>
                  </a:cubicBezTo>
                  <a:cubicBezTo>
                    <a:pt x="574433" y="461774"/>
                    <a:pt x="551128" y="482348"/>
                    <a:pt x="572909" y="496064"/>
                  </a:cubicBezTo>
                  <a:cubicBezTo>
                    <a:pt x="607453" y="517845"/>
                    <a:pt x="634313" y="560517"/>
                    <a:pt x="683018" y="548516"/>
                  </a:cubicBezTo>
                  <a:cubicBezTo>
                    <a:pt x="679970" y="562486"/>
                    <a:pt x="699528" y="579123"/>
                    <a:pt x="684288" y="588648"/>
                  </a:cubicBezTo>
                  <a:cubicBezTo>
                    <a:pt x="671016" y="596966"/>
                    <a:pt x="654379" y="586616"/>
                    <a:pt x="643203" y="575122"/>
                  </a:cubicBezTo>
                  <a:cubicBezTo>
                    <a:pt x="619010" y="550230"/>
                    <a:pt x="599071" y="552199"/>
                    <a:pt x="578497" y="580837"/>
                  </a:cubicBezTo>
                  <a:cubicBezTo>
                    <a:pt x="556589" y="611318"/>
                    <a:pt x="510107" y="607762"/>
                    <a:pt x="494550" y="649799"/>
                  </a:cubicBezTo>
                  <a:cubicBezTo>
                    <a:pt x="491057" y="659197"/>
                    <a:pt x="479183" y="647259"/>
                    <a:pt x="471182" y="644655"/>
                  </a:cubicBezTo>
                  <a:cubicBezTo>
                    <a:pt x="455561" y="639512"/>
                    <a:pt x="439749" y="635130"/>
                    <a:pt x="424001" y="630368"/>
                  </a:cubicBezTo>
                  <a:cubicBezTo>
                    <a:pt x="424509" y="597030"/>
                    <a:pt x="437781" y="566804"/>
                    <a:pt x="448957" y="537403"/>
                  </a:cubicBezTo>
                  <a:cubicBezTo>
                    <a:pt x="459117" y="510606"/>
                    <a:pt x="452703" y="497779"/>
                    <a:pt x="431558" y="490667"/>
                  </a:cubicBezTo>
                  <a:cubicBezTo>
                    <a:pt x="404380" y="481523"/>
                    <a:pt x="378154" y="465330"/>
                    <a:pt x="347230" y="475808"/>
                  </a:cubicBezTo>
                  <a:cubicBezTo>
                    <a:pt x="333641" y="480443"/>
                    <a:pt x="320052" y="473522"/>
                    <a:pt x="307669" y="465648"/>
                  </a:cubicBezTo>
                  <a:cubicBezTo>
                    <a:pt x="299668" y="460568"/>
                    <a:pt x="290524" y="458663"/>
                    <a:pt x="283349" y="467172"/>
                  </a:cubicBezTo>
                  <a:cubicBezTo>
                    <a:pt x="276618" y="475173"/>
                    <a:pt x="276300" y="486666"/>
                    <a:pt x="281698" y="493842"/>
                  </a:cubicBezTo>
                  <a:cubicBezTo>
                    <a:pt x="306399" y="526862"/>
                    <a:pt x="317702" y="568772"/>
                    <a:pt x="343801" y="600459"/>
                  </a:cubicBezTo>
                  <a:cubicBezTo>
                    <a:pt x="355993" y="615191"/>
                    <a:pt x="372947" y="622811"/>
                    <a:pt x="391489" y="621986"/>
                  </a:cubicBezTo>
                  <a:cubicBezTo>
                    <a:pt x="405777" y="621351"/>
                    <a:pt x="415746" y="627256"/>
                    <a:pt x="424128" y="638432"/>
                  </a:cubicBezTo>
                  <a:cubicBezTo>
                    <a:pt x="387108" y="663324"/>
                    <a:pt x="346468" y="669357"/>
                    <a:pt x="305129" y="657990"/>
                  </a:cubicBezTo>
                  <a:cubicBezTo>
                    <a:pt x="291159" y="654117"/>
                    <a:pt x="281888" y="652974"/>
                    <a:pt x="271792" y="663007"/>
                  </a:cubicBezTo>
                  <a:cubicBezTo>
                    <a:pt x="250837" y="669039"/>
                    <a:pt x="248995" y="653926"/>
                    <a:pt x="248551" y="638242"/>
                  </a:cubicBezTo>
                  <a:cubicBezTo>
                    <a:pt x="247154" y="594426"/>
                    <a:pt x="235851" y="554167"/>
                    <a:pt x="213689" y="516512"/>
                  </a:cubicBezTo>
                  <a:cubicBezTo>
                    <a:pt x="199846" y="525973"/>
                    <a:pt x="214007" y="549976"/>
                    <a:pt x="195592" y="556644"/>
                  </a:cubicBezTo>
                  <a:cubicBezTo>
                    <a:pt x="190512" y="556644"/>
                    <a:pt x="185432" y="556644"/>
                    <a:pt x="180352" y="556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: фигура 260">
              <a:extLst>
                <a:ext uri="{FF2B5EF4-FFF2-40B4-BE49-F238E27FC236}">
                  <a16:creationId xmlns="" xmlns:a16="http://schemas.microsoft.com/office/drawing/2014/main" id="{B46891BE-999B-4B36-B002-2A2048834E9B}"/>
                </a:ext>
              </a:extLst>
            </p:cNvPr>
            <p:cNvSpPr/>
            <p:nvPr/>
          </p:nvSpPr>
          <p:spPr>
            <a:xfrm>
              <a:off x="3064569" y="473563"/>
              <a:ext cx="366392" cy="397024"/>
            </a:xfrm>
            <a:custGeom>
              <a:avLst/>
              <a:gdLst>
                <a:gd name="connsiteX0" fmla="*/ 158945 w 366392"/>
                <a:gd name="connsiteY0" fmla="*/ 84096 h 397024"/>
                <a:gd name="connsiteX1" fmla="*/ 190060 w 366392"/>
                <a:gd name="connsiteY1" fmla="*/ 70443 h 397024"/>
                <a:gd name="connsiteX2" fmla="*/ 270324 w 366392"/>
                <a:gd name="connsiteY2" fmla="*/ 58124 h 397024"/>
                <a:gd name="connsiteX3" fmla="*/ 319219 w 366392"/>
                <a:gd name="connsiteY3" fmla="*/ 35200 h 397024"/>
                <a:gd name="connsiteX4" fmla="*/ 329315 w 366392"/>
                <a:gd name="connsiteY4" fmla="*/ 13547 h 397024"/>
                <a:gd name="connsiteX5" fmla="*/ 358398 w 366392"/>
                <a:gd name="connsiteY5" fmla="*/ 3641 h 397024"/>
                <a:gd name="connsiteX6" fmla="*/ 365002 w 366392"/>
                <a:gd name="connsiteY6" fmla="*/ 32660 h 397024"/>
                <a:gd name="connsiteX7" fmla="*/ 310011 w 366392"/>
                <a:gd name="connsiteY7" fmla="*/ 163916 h 397024"/>
                <a:gd name="connsiteX8" fmla="*/ 349381 w 366392"/>
                <a:gd name="connsiteY8" fmla="*/ 247799 h 397024"/>
                <a:gd name="connsiteX9" fmla="*/ 291660 w 366392"/>
                <a:gd name="connsiteY9" fmla="*/ 312379 h 397024"/>
                <a:gd name="connsiteX10" fmla="*/ 261751 w 366392"/>
                <a:gd name="connsiteY10" fmla="*/ 354226 h 397024"/>
                <a:gd name="connsiteX11" fmla="*/ 241368 w 366392"/>
                <a:gd name="connsiteY11" fmla="*/ 382547 h 397024"/>
                <a:gd name="connsiteX12" fmla="*/ 217365 w 366392"/>
                <a:gd name="connsiteY12" fmla="*/ 392898 h 397024"/>
                <a:gd name="connsiteX13" fmla="*/ 188980 w 366392"/>
                <a:gd name="connsiteY13" fmla="*/ 379690 h 397024"/>
                <a:gd name="connsiteX14" fmla="*/ 146245 w 366392"/>
                <a:gd name="connsiteY14" fmla="*/ 350924 h 397024"/>
                <a:gd name="connsiteX15" fmla="*/ 48772 w 366392"/>
                <a:gd name="connsiteY15" fmla="*/ 352638 h 397024"/>
                <a:gd name="connsiteX16" fmla="*/ 4767 w 366392"/>
                <a:gd name="connsiteY16" fmla="*/ 302664 h 397024"/>
                <a:gd name="connsiteX17" fmla="*/ 4830 w 366392"/>
                <a:gd name="connsiteY17" fmla="*/ 286408 h 397024"/>
                <a:gd name="connsiteX18" fmla="*/ 72585 w 366392"/>
                <a:gd name="connsiteY18" fmla="*/ 172742 h 397024"/>
                <a:gd name="connsiteX19" fmla="*/ 222572 w 366392"/>
                <a:gd name="connsiteY19" fmla="*/ 143850 h 397024"/>
                <a:gd name="connsiteX20" fmla="*/ 158945 w 366392"/>
                <a:gd name="connsiteY20" fmla="*/ 84159 h 39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92" h="397024">
                  <a:moveTo>
                    <a:pt x="158945" y="84096"/>
                  </a:moveTo>
                  <a:cubicBezTo>
                    <a:pt x="170629" y="83143"/>
                    <a:pt x="181487" y="79397"/>
                    <a:pt x="190060" y="70443"/>
                  </a:cubicBezTo>
                  <a:cubicBezTo>
                    <a:pt x="214126" y="45233"/>
                    <a:pt x="240860" y="42503"/>
                    <a:pt x="270324" y="58124"/>
                  </a:cubicBezTo>
                  <a:cubicBezTo>
                    <a:pt x="294771" y="71078"/>
                    <a:pt x="311726" y="65363"/>
                    <a:pt x="319219" y="35200"/>
                  </a:cubicBezTo>
                  <a:cubicBezTo>
                    <a:pt x="321124" y="27517"/>
                    <a:pt x="324807" y="19833"/>
                    <a:pt x="329315" y="13547"/>
                  </a:cubicBezTo>
                  <a:cubicBezTo>
                    <a:pt x="336554" y="3577"/>
                    <a:pt x="345635" y="-5186"/>
                    <a:pt x="358398" y="3641"/>
                  </a:cubicBezTo>
                  <a:cubicBezTo>
                    <a:pt x="368622" y="10689"/>
                    <a:pt x="366780" y="21040"/>
                    <a:pt x="365002" y="32660"/>
                  </a:cubicBezTo>
                  <a:cubicBezTo>
                    <a:pt x="357573" y="81746"/>
                    <a:pt x="328617" y="120481"/>
                    <a:pt x="310011" y="163916"/>
                  </a:cubicBezTo>
                  <a:cubicBezTo>
                    <a:pt x="283786" y="225003"/>
                    <a:pt x="284357" y="232877"/>
                    <a:pt x="349381" y="247799"/>
                  </a:cubicBezTo>
                  <a:cubicBezTo>
                    <a:pt x="348810" y="288503"/>
                    <a:pt x="322330" y="303934"/>
                    <a:pt x="291660" y="312379"/>
                  </a:cubicBezTo>
                  <a:cubicBezTo>
                    <a:pt x="269752" y="318412"/>
                    <a:pt x="255465" y="329270"/>
                    <a:pt x="261751" y="354226"/>
                  </a:cubicBezTo>
                  <a:cubicBezTo>
                    <a:pt x="267339" y="376642"/>
                    <a:pt x="263148" y="384008"/>
                    <a:pt x="241368" y="382547"/>
                  </a:cubicBezTo>
                  <a:cubicBezTo>
                    <a:pt x="233557" y="382039"/>
                    <a:pt x="224985" y="388389"/>
                    <a:pt x="217365" y="392898"/>
                  </a:cubicBezTo>
                  <a:cubicBezTo>
                    <a:pt x="202125" y="401851"/>
                    <a:pt x="190504" y="395692"/>
                    <a:pt x="188980" y="379690"/>
                  </a:cubicBezTo>
                  <a:cubicBezTo>
                    <a:pt x="185805" y="347495"/>
                    <a:pt x="167898" y="353019"/>
                    <a:pt x="146245" y="350924"/>
                  </a:cubicBezTo>
                  <a:cubicBezTo>
                    <a:pt x="113352" y="347749"/>
                    <a:pt x="81284" y="353845"/>
                    <a:pt x="48772" y="352638"/>
                  </a:cubicBezTo>
                  <a:cubicBezTo>
                    <a:pt x="17721" y="351432"/>
                    <a:pt x="639" y="338541"/>
                    <a:pt x="4767" y="302664"/>
                  </a:cubicBezTo>
                  <a:cubicBezTo>
                    <a:pt x="5402" y="297330"/>
                    <a:pt x="5465" y="291742"/>
                    <a:pt x="4830" y="286408"/>
                  </a:cubicBezTo>
                  <a:cubicBezTo>
                    <a:pt x="-5457" y="199793"/>
                    <a:pt x="-5965" y="198142"/>
                    <a:pt x="72585" y="172742"/>
                  </a:cubicBezTo>
                  <a:cubicBezTo>
                    <a:pt x="120083" y="157375"/>
                    <a:pt x="168089" y="141246"/>
                    <a:pt x="222572" y="143850"/>
                  </a:cubicBezTo>
                  <a:cubicBezTo>
                    <a:pt x="206379" y="112480"/>
                    <a:pt x="184980" y="95526"/>
                    <a:pt x="158945" y="841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: фигура 261">
              <a:extLst>
                <a:ext uri="{FF2B5EF4-FFF2-40B4-BE49-F238E27FC236}">
                  <a16:creationId xmlns="" xmlns:a16="http://schemas.microsoft.com/office/drawing/2014/main" id="{E8E7E1C6-90D7-42B6-9647-54F0D22A4FAB}"/>
                </a:ext>
              </a:extLst>
            </p:cNvPr>
            <p:cNvSpPr/>
            <p:nvPr/>
          </p:nvSpPr>
          <p:spPr>
            <a:xfrm>
              <a:off x="2766377" y="672150"/>
              <a:ext cx="203682" cy="270066"/>
            </a:xfrm>
            <a:custGeom>
              <a:avLst/>
              <a:gdLst>
                <a:gd name="connsiteX0" fmla="*/ 129540 w 203682"/>
                <a:gd name="connsiteY0" fmla="*/ 270067 h 270066"/>
                <a:gd name="connsiteX1" fmla="*/ 123889 w 203682"/>
                <a:gd name="connsiteY1" fmla="*/ 217108 h 270066"/>
                <a:gd name="connsiteX2" fmla="*/ 109220 w 203682"/>
                <a:gd name="connsiteY2" fmla="*/ 144527 h 270066"/>
                <a:gd name="connsiteX3" fmla="*/ 0 w 203682"/>
                <a:gd name="connsiteY3" fmla="*/ 0 h 270066"/>
                <a:gd name="connsiteX4" fmla="*/ 100774 w 203682"/>
                <a:gd name="connsiteY4" fmla="*/ 21400 h 270066"/>
                <a:gd name="connsiteX5" fmla="*/ 137477 w 203682"/>
                <a:gd name="connsiteY5" fmla="*/ 37783 h 270066"/>
                <a:gd name="connsiteX6" fmla="*/ 178435 w 203682"/>
                <a:gd name="connsiteY6" fmla="*/ 73787 h 270066"/>
                <a:gd name="connsiteX7" fmla="*/ 186182 w 203682"/>
                <a:gd name="connsiteY7" fmla="*/ 145987 h 270066"/>
                <a:gd name="connsiteX8" fmla="*/ 129604 w 203682"/>
                <a:gd name="connsiteY8" fmla="*/ 270003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682" h="270066">
                  <a:moveTo>
                    <a:pt x="129540" y="270067"/>
                  </a:moveTo>
                  <a:cubicBezTo>
                    <a:pt x="116777" y="253811"/>
                    <a:pt x="108521" y="240412"/>
                    <a:pt x="123889" y="217108"/>
                  </a:cubicBezTo>
                  <a:cubicBezTo>
                    <a:pt x="140589" y="191834"/>
                    <a:pt x="126429" y="160148"/>
                    <a:pt x="109220" y="144527"/>
                  </a:cubicBezTo>
                  <a:cubicBezTo>
                    <a:pt x="63818" y="103315"/>
                    <a:pt x="45847" y="39688"/>
                    <a:pt x="0" y="0"/>
                  </a:cubicBezTo>
                  <a:cubicBezTo>
                    <a:pt x="31242" y="19177"/>
                    <a:pt x="60325" y="45085"/>
                    <a:pt x="100774" y="21400"/>
                  </a:cubicBezTo>
                  <a:cubicBezTo>
                    <a:pt x="113221" y="14097"/>
                    <a:pt x="126873" y="27813"/>
                    <a:pt x="137477" y="37783"/>
                  </a:cubicBezTo>
                  <a:cubicBezTo>
                    <a:pt x="150749" y="50292"/>
                    <a:pt x="162814" y="63945"/>
                    <a:pt x="178435" y="73787"/>
                  </a:cubicBezTo>
                  <a:cubicBezTo>
                    <a:pt x="209614" y="93472"/>
                    <a:pt x="211582" y="116650"/>
                    <a:pt x="186182" y="145987"/>
                  </a:cubicBezTo>
                  <a:cubicBezTo>
                    <a:pt x="155639" y="181230"/>
                    <a:pt x="143574" y="226125"/>
                    <a:pt x="129604" y="27000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: фигура 262">
              <a:extLst>
                <a:ext uri="{FF2B5EF4-FFF2-40B4-BE49-F238E27FC236}">
                  <a16:creationId xmlns="" xmlns:a16="http://schemas.microsoft.com/office/drawing/2014/main" id="{0D0A5BB5-2789-43C3-ABE9-9D1C77453D0B}"/>
                </a:ext>
              </a:extLst>
            </p:cNvPr>
            <p:cNvSpPr/>
            <p:nvPr/>
          </p:nvSpPr>
          <p:spPr>
            <a:xfrm>
              <a:off x="2316860" y="602519"/>
              <a:ext cx="119511" cy="211192"/>
            </a:xfrm>
            <a:custGeom>
              <a:avLst/>
              <a:gdLst>
                <a:gd name="connsiteX0" fmla="*/ 64 w 119511"/>
                <a:gd name="connsiteY0" fmla="*/ 53249 h 211192"/>
                <a:gd name="connsiteX1" fmla="*/ 64 w 119511"/>
                <a:gd name="connsiteY1" fmla="*/ 36929 h 211192"/>
                <a:gd name="connsiteX2" fmla="*/ 85535 w 119511"/>
                <a:gd name="connsiteY2" fmla="*/ 46581 h 211192"/>
                <a:gd name="connsiteX3" fmla="*/ 118618 w 119511"/>
                <a:gd name="connsiteY3" fmla="*/ 173328 h 211192"/>
                <a:gd name="connsiteX4" fmla="*/ 102045 w 119511"/>
                <a:gd name="connsiteY4" fmla="*/ 210539 h 211192"/>
                <a:gd name="connsiteX5" fmla="*/ 74359 w 119511"/>
                <a:gd name="connsiteY5" fmla="*/ 187361 h 211192"/>
                <a:gd name="connsiteX6" fmla="*/ 0 w 119511"/>
                <a:gd name="connsiteY6" fmla="*/ 53249 h 21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511" h="211192">
                  <a:moveTo>
                    <a:pt x="64" y="53249"/>
                  </a:moveTo>
                  <a:cubicBezTo>
                    <a:pt x="64" y="47788"/>
                    <a:pt x="64" y="42327"/>
                    <a:pt x="64" y="36929"/>
                  </a:cubicBezTo>
                  <a:cubicBezTo>
                    <a:pt x="46419" y="-14570"/>
                    <a:pt x="44450" y="-12982"/>
                    <a:pt x="85535" y="46581"/>
                  </a:cubicBezTo>
                  <a:cubicBezTo>
                    <a:pt x="112395" y="85507"/>
                    <a:pt x="109347" y="130782"/>
                    <a:pt x="118618" y="173328"/>
                  </a:cubicBezTo>
                  <a:cubicBezTo>
                    <a:pt x="121349" y="185964"/>
                    <a:pt x="118364" y="206157"/>
                    <a:pt x="102045" y="210539"/>
                  </a:cubicBezTo>
                  <a:cubicBezTo>
                    <a:pt x="87313" y="214539"/>
                    <a:pt x="79947" y="199363"/>
                    <a:pt x="74359" y="187361"/>
                  </a:cubicBezTo>
                  <a:cubicBezTo>
                    <a:pt x="52642" y="140688"/>
                    <a:pt x="10033" y="107351"/>
                    <a:pt x="0" y="5324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: фигура 263">
              <a:extLst>
                <a:ext uri="{FF2B5EF4-FFF2-40B4-BE49-F238E27FC236}">
                  <a16:creationId xmlns="" xmlns:a16="http://schemas.microsoft.com/office/drawing/2014/main" id="{B457F462-7E20-44D8-B5CB-2F4EF2F2718B}"/>
                </a:ext>
              </a:extLst>
            </p:cNvPr>
            <p:cNvSpPr/>
            <p:nvPr/>
          </p:nvSpPr>
          <p:spPr>
            <a:xfrm>
              <a:off x="2987484" y="1048644"/>
              <a:ext cx="189444" cy="261938"/>
            </a:xfrm>
            <a:custGeom>
              <a:avLst/>
              <a:gdLst>
                <a:gd name="connsiteX0" fmla="*/ 137096 w 189444"/>
                <a:gd name="connsiteY0" fmla="*/ 261875 h 261938"/>
                <a:gd name="connsiteX1" fmla="*/ 88201 w 189444"/>
                <a:gd name="connsiteY1" fmla="*/ 90615 h 261938"/>
                <a:gd name="connsiteX2" fmla="*/ 40068 w 189444"/>
                <a:gd name="connsiteY2" fmla="*/ 34608 h 261938"/>
                <a:gd name="connsiteX3" fmla="*/ 0 w 189444"/>
                <a:gd name="connsiteY3" fmla="*/ 0 h 261938"/>
                <a:gd name="connsiteX4" fmla="*/ 125286 w 189444"/>
                <a:gd name="connsiteY4" fmla="*/ 86741 h 261938"/>
                <a:gd name="connsiteX5" fmla="*/ 169989 w 189444"/>
                <a:gd name="connsiteY5" fmla="*/ 122175 h 261938"/>
                <a:gd name="connsiteX6" fmla="*/ 162877 w 189444"/>
                <a:gd name="connsiteY6" fmla="*/ 183135 h 261938"/>
                <a:gd name="connsiteX7" fmla="*/ 144907 w 189444"/>
                <a:gd name="connsiteY7" fmla="*/ 210059 h 261938"/>
                <a:gd name="connsiteX8" fmla="*/ 137096 w 189444"/>
                <a:gd name="connsiteY8" fmla="*/ 26193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444" h="261938">
                  <a:moveTo>
                    <a:pt x="137096" y="261875"/>
                  </a:moveTo>
                  <a:cubicBezTo>
                    <a:pt x="102426" y="210885"/>
                    <a:pt x="65088" y="162053"/>
                    <a:pt x="88201" y="90615"/>
                  </a:cubicBezTo>
                  <a:cubicBezTo>
                    <a:pt x="101917" y="48197"/>
                    <a:pt x="57467" y="51054"/>
                    <a:pt x="40068" y="34608"/>
                  </a:cubicBezTo>
                  <a:cubicBezTo>
                    <a:pt x="27686" y="22924"/>
                    <a:pt x="9842" y="16574"/>
                    <a:pt x="0" y="0"/>
                  </a:cubicBezTo>
                  <a:cubicBezTo>
                    <a:pt x="54356" y="7811"/>
                    <a:pt x="103442" y="23432"/>
                    <a:pt x="125286" y="86741"/>
                  </a:cubicBezTo>
                  <a:cubicBezTo>
                    <a:pt x="132270" y="107062"/>
                    <a:pt x="155321" y="109856"/>
                    <a:pt x="169989" y="122175"/>
                  </a:cubicBezTo>
                  <a:cubicBezTo>
                    <a:pt x="197930" y="145543"/>
                    <a:pt x="195961" y="169292"/>
                    <a:pt x="162877" y="183135"/>
                  </a:cubicBezTo>
                  <a:cubicBezTo>
                    <a:pt x="149479" y="188723"/>
                    <a:pt x="146495" y="197359"/>
                    <a:pt x="144907" y="210059"/>
                  </a:cubicBezTo>
                  <a:cubicBezTo>
                    <a:pt x="142748" y="227395"/>
                    <a:pt x="139700" y="244667"/>
                    <a:pt x="137096" y="2619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: фигура 264">
              <a:extLst>
                <a:ext uri="{FF2B5EF4-FFF2-40B4-BE49-F238E27FC236}">
                  <a16:creationId xmlns="" xmlns:a16="http://schemas.microsoft.com/office/drawing/2014/main" id="{64C6DE68-8EE9-4C5D-B3A5-353316895C0B}"/>
                </a:ext>
              </a:extLst>
            </p:cNvPr>
            <p:cNvSpPr/>
            <p:nvPr/>
          </p:nvSpPr>
          <p:spPr>
            <a:xfrm>
              <a:off x="2621000" y="455117"/>
              <a:ext cx="140318" cy="200713"/>
            </a:xfrm>
            <a:custGeom>
              <a:avLst/>
              <a:gdLst>
                <a:gd name="connsiteX0" fmla="*/ 137820 w 140318"/>
                <a:gd name="connsiteY0" fmla="*/ 200714 h 200713"/>
                <a:gd name="connsiteX1" fmla="*/ 99720 w 140318"/>
                <a:gd name="connsiteY1" fmla="*/ 184331 h 200713"/>
                <a:gd name="connsiteX2" fmla="*/ 14059 w 140318"/>
                <a:gd name="connsiteY2" fmla="*/ 36566 h 200713"/>
                <a:gd name="connsiteX3" fmla="*/ 978 w 140318"/>
                <a:gd name="connsiteY3" fmla="*/ 10086 h 200713"/>
                <a:gd name="connsiteX4" fmla="*/ 27711 w 140318"/>
                <a:gd name="connsiteY4" fmla="*/ 497 h 200713"/>
                <a:gd name="connsiteX5" fmla="*/ 130645 w 140318"/>
                <a:gd name="connsiteY5" fmla="*/ 44948 h 200713"/>
                <a:gd name="connsiteX6" fmla="*/ 138900 w 140318"/>
                <a:gd name="connsiteY6" fmla="*/ 73840 h 200713"/>
                <a:gd name="connsiteX7" fmla="*/ 137820 w 140318"/>
                <a:gd name="connsiteY7" fmla="*/ 200650 h 20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18" h="200713">
                  <a:moveTo>
                    <a:pt x="137820" y="200714"/>
                  </a:moveTo>
                  <a:cubicBezTo>
                    <a:pt x="126200" y="192332"/>
                    <a:pt x="117818" y="175250"/>
                    <a:pt x="99720" y="184331"/>
                  </a:cubicBezTo>
                  <a:cubicBezTo>
                    <a:pt x="91529" y="121465"/>
                    <a:pt x="50127" y="80698"/>
                    <a:pt x="14059" y="36566"/>
                  </a:cubicBezTo>
                  <a:cubicBezTo>
                    <a:pt x="7328" y="28310"/>
                    <a:pt x="-3277" y="22341"/>
                    <a:pt x="978" y="10086"/>
                  </a:cubicBezTo>
                  <a:cubicBezTo>
                    <a:pt x="5486" y="-2868"/>
                    <a:pt x="18186" y="1513"/>
                    <a:pt x="27711" y="497"/>
                  </a:cubicBezTo>
                  <a:cubicBezTo>
                    <a:pt x="69113" y="-4011"/>
                    <a:pt x="99022" y="23040"/>
                    <a:pt x="130645" y="44948"/>
                  </a:cubicBezTo>
                  <a:cubicBezTo>
                    <a:pt x="140170" y="51615"/>
                    <a:pt x="142075" y="62156"/>
                    <a:pt x="138900" y="73840"/>
                  </a:cubicBezTo>
                  <a:cubicBezTo>
                    <a:pt x="127533" y="116004"/>
                    <a:pt x="125565" y="158232"/>
                    <a:pt x="137820" y="20065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: фигура 265">
              <a:extLst>
                <a:ext uri="{FF2B5EF4-FFF2-40B4-BE49-F238E27FC236}">
                  <a16:creationId xmlns="" xmlns:a16="http://schemas.microsoft.com/office/drawing/2014/main" id="{49033EC9-4CED-4CE8-B684-F4A431D2BC4E}"/>
                </a:ext>
              </a:extLst>
            </p:cNvPr>
            <p:cNvSpPr/>
            <p:nvPr/>
          </p:nvSpPr>
          <p:spPr>
            <a:xfrm>
              <a:off x="3414014" y="695343"/>
              <a:ext cx="141541" cy="171438"/>
            </a:xfrm>
            <a:custGeom>
              <a:avLst/>
              <a:gdLst>
                <a:gd name="connsiteX0" fmla="*/ 0 w 141541"/>
                <a:gd name="connsiteY0" fmla="*/ 26020 h 171438"/>
                <a:gd name="connsiteX1" fmla="*/ 90107 w 141541"/>
                <a:gd name="connsiteY1" fmla="*/ 15352 h 171438"/>
                <a:gd name="connsiteX2" fmla="*/ 121857 w 141541"/>
                <a:gd name="connsiteY2" fmla="*/ 42340 h 171438"/>
                <a:gd name="connsiteX3" fmla="*/ 117856 w 141541"/>
                <a:gd name="connsiteY3" fmla="*/ 114730 h 171438"/>
                <a:gd name="connsiteX4" fmla="*/ 141541 w 141541"/>
                <a:gd name="connsiteY4" fmla="*/ 171436 h 171438"/>
                <a:gd name="connsiteX5" fmla="*/ 64579 w 141541"/>
                <a:gd name="connsiteY5" fmla="*/ 113269 h 171438"/>
                <a:gd name="connsiteX6" fmla="*/ 40577 w 141541"/>
                <a:gd name="connsiteY6" fmla="*/ 64184 h 171438"/>
                <a:gd name="connsiteX7" fmla="*/ 37973 w 141541"/>
                <a:gd name="connsiteY7" fmla="*/ 19607 h 171438"/>
                <a:gd name="connsiteX8" fmla="*/ 64 w 141541"/>
                <a:gd name="connsiteY8" fmla="*/ 26020 h 1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541" h="171438">
                  <a:moveTo>
                    <a:pt x="0" y="26020"/>
                  </a:moveTo>
                  <a:cubicBezTo>
                    <a:pt x="21018" y="-3127"/>
                    <a:pt x="66675" y="-9350"/>
                    <a:pt x="90107" y="15352"/>
                  </a:cubicBezTo>
                  <a:cubicBezTo>
                    <a:pt x="99949" y="25766"/>
                    <a:pt x="109157" y="36180"/>
                    <a:pt x="121857" y="42340"/>
                  </a:cubicBezTo>
                  <a:cubicBezTo>
                    <a:pt x="122047" y="66533"/>
                    <a:pt x="125349" y="90600"/>
                    <a:pt x="117856" y="114730"/>
                  </a:cubicBezTo>
                  <a:cubicBezTo>
                    <a:pt x="110617" y="137844"/>
                    <a:pt x="122809" y="155624"/>
                    <a:pt x="141541" y="171436"/>
                  </a:cubicBezTo>
                  <a:cubicBezTo>
                    <a:pt x="88392" y="171626"/>
                    <a:pt x="75628" y="161974"/>
                    <a:pt x="64579" y="113269"/>
                  </a:cubicBezTo>
                  <a:cubicBezTo>
                    <a:pt x="60261" y="94473"/>
                    <a:pt x="55372" y="77138"/>
                    <a:pt x="40577" y="64184"/>
                  </a:cubicBezTo>
                  <a:cubicBezTo>
                    <a:pt x="25971" y="51484"/>
                    <a:pt x="20129" y="36117"/>
                    <a:pt x="37973" y="19607"/>
                  </a:cubicBezTo>
                  <a:cubicBezTo>
                    <a:pt x="21272" y="10018"/>
                    <a:pt x="12065" y="25576"/>
                    <a:pt x="64" y="26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: фигура 266">
              <a:extLst>
                <a:ext uri="{FF2B5EF4-FFF2-40B4-BE49-F238E27FC236}">
                  <a16:creationId xmlns="" xmlns:a16="http://schemas.microsoft.com/office/drawing/2014/main" id="{26FDC797-A611-499D-AE65-249BBC655AE6}"/>
                </a:ext>
              </a:extLst>
            </p:cNvPr>
            <p:cNvSpPr/>
            <p:nvPr/>
          </p:nvSpPr>
          <p:spPr>
            <a:xfrm>
              <a:off x="1728918" y="206493"/>
              <a:ext cx="93594" cy="191150"/>
            </a:xfrm>
            <a:custGeom>
              <a:avLst/>
              <a:gdLst>
                <a:gd name="connsiteX0" fmla="*/ 92705 w 93594"/>
                <a:gd name="connsiteY0" fmla="*/ 97355 h 191150"/>
                <a:gd name="connsiteX1" fmla="*/ 65083 w 93594"/>
                <a:gd name="connsiteY1" fmla="*/ 128470 h 191150"/>
                <a:gd name="connsiteX2" fmla="*/ 64511 w 93594"/>
                <a:gd name="connsiteY2" fmla="*/ 164348 h 191150"/>
                <a:gd name="connsiteX3" fmla="*/ 46668 w 93594"/>
                <a:gd name="connsiteY3" fmla="*/ 190383 h 191150"/>
                <a:gd name="connsiteX4" fmla="*/ 24126 w 93594"/>
                <a:gd name="connsiteY4" fmla="*/ 171079 h 191150"/>
                <a:gd name="connsiteX5" fmla="*/ 24126 w 93594"/>
                <a:gd name="connsiteY5" fmla="*/ 130058 h 191150"/>
                <a:gd name="connsiteX6" fmla="*/ 5711 w 93594"/>
                <a:gd name="connsiteY6" fmla="*/ 43443 h 191150"/>
                <a:gd name="connsiteX7" fmla="*/ 7044 w 93594"/>
                <a:gd name="connsiteY7" fmla="*/ 5470 h 191150"/>
                <a:gd name="connsiteX8" fmla="*/ 34603 w 93594"/>
                <a:gd name="connsiteY8" fmla="*/ 6486 h 191150"/>
                <a:gd name="connsiteX9" fmla="*/ 52954 w 93594"/>
                <a:gd name="connsiteY9" fmla="*/ 10042 h 191150"/>
                <a:gd name="connsiteX10" fmla="*/ 81657 w 93594"/>
                <a:gd name="connsiteY10" fmla="*/ 47317 h 191150"/>
                <a:gd name="connsiteX11" fmla="*/ 92705 w 93594"/>
                <a:gd name="connsiteY11" fmla="*/ 97355 h 19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594" h="191150">
                  <a:moveTo>
                    <a:pt x="92705" y="97355"/>
                  </a:moveTo>
                  <a:cubicBezTo>
                    <a:pt x="71623" y="95514"/>
                    <a:pt x="58670" y="100594"/>
                    <a:pt x="65083" y="128470"/>
                  </a:cubicBezTo>
                  <a:cubicBezTo>
                    <a:pt x="67686" y="139646"/>
                    <a:pt x="63940" y="152410"/>
                    <a:pt x="64511" y="164348"/>
                  </a:cubicBezTo>
                  <a:cubicBezTo>
                    <a:pt x="65273" y="178890"/>
                    <a:pt x="59495" y="187272"/>
                    <a:pt x="46668" y="190383"/>
                  </a:cubicBezTo>
                  <a:cubicBezTo>
                    <a:pt x="31936" y="193939"/>
                    <a:pt x="26285" y="184732"/>
                    <a:pt x="24126" y="171079"/>
                  </a:cubicBezTo>
                  <a:cubicBezTo>
                    <a:pt x="27173" y="157426"/>
                    <a:pt x="12505" y="143710"/>
                    <a:pt x="24126" y="130058"/>
                  </a:cubicBezTo>
                  <a:cubicBezTo>
                    <a:pt x="22855" y="100149"/>
                    <a:pt x="32635" y="68526"/>
                    <a:pt x="5711" y="43443"/>
                  </a:cubicBezTo>
                  <a:cubicBezTo>
                    <a:pt x="-2799" y="35506"/>
                    <a:pt x="-1338" y="17091"/>
                    <a:pt x="7044" y="5470"/>
                  </a:cubicBezTo>
                  <a:cubicBezTo>
                    <a:pt x="15489" y="-6341"/>
                    <a:pt x="25395" y="4327"/>
                    <a:pt x="34603" y="6486"/>
                  </a:cubicBezTo>
                  <a:cubicBezTo>
                    <a:pt x="40699" y="7947"/>
                    <a:pt x="47430" y="11503"/>
                    <a:pt x="52954" y="10042"/>
                  </a:cubicBezTo>
                  <a:cubicBezTo>
                    <a:pt x="87435" y="835"/>
                    <a:pt x="107945" y="200"/>
                    <a:pt x="81657" y="47317"/>
                  </a:cubicBezTo>
                  <a:cubicBezTo>
                    <a:pt x="73465" y="62049"/>
                    <a:pt x="90229" y="80083"/>
                    <a:pt x="92705" y="973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: фигура 267">
              <a:extLst>
                <a:ext uri="{FF2B5EF4-FFF2-40B4-BE49-F238E27FC236}">
                  <a16:creationId xmlns="" xmlns:a16="http://schemas.microsoft.com/office/drawing/2014/main" id="{E132B43D-46D6-4CB0-B52D-39EC632CA9AF}"/>
                </a:ext>
              </a:extLst>
            </p:cNvPr>
            <p:cNvSpPr/>
            <p:nvPr/>
          </p:nvSpPr>
          <p:spPr>
            <a:xfrm>
              <a:off x="1917762" y="289151"/>
              <a:ext cx="100874" cy="90336"/>
            </a:xfrm>
            <a:custGeom>
              <a:avLst/>
              <a:gdLst>
                <a:gd name="connsiteX0" fmla="*/ 100839 w 100874"/>
                <a:gd name="connsiteY0" fmla="*/ 60608 h 90336"/>
                <a:gd name="connsiteX1" fmla="*/ 60390 w 100874"/>
                <a:gd name="connsiteY1" fmla="*/ 86898 h 90336"/>
                <a:gd name="connsiteX2" fmla="*/ 13336 w 100874"/>
                <a:gd name="connsiteY2" fmla="*/ 47845 h 90336"/>
                <a:gd name="connsiteX3" fmla="*/ 2224 w 100874"/>
                <a:gd name="connsiteY3" fmla="*/ 16666 h 90336"/>
                <a:gd name="connsiteX4" fmla="*/ 34228 w 100874"/>
                <a:gd name="connsiteY4" fmla="*/ 29 h 90336"/>
                <a:gd name="connsiteX5" fmla="*/ 100839 w 100874"/>
                <a:gd name="connsiteY5" fmla="*/ 60608 h 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874" h="90336">
                  <a:moveTo>
                    <a:pt x="100839" y="60608"/>
                  </a:moveTo>
                  <a:cubicBezTo>
                    <a:pt x="97855" y="83850"/>
                    <a:pt x="87568" y="96994"/>
                    <a:pt x="60390" y="86898"/>
                  </a:cubicBezTo>
                  <a:cubicBezTo>
                    <a:pt x="40133" y="79405"/>
                    <a:pt x="26354" y="64672"/>
                    <a:pt x="13336" y="47845"/>
                  </a:cubicBezTo>
                  <a:cubicBezTo>
                    <a:pt x="6097" y="38574"/>
                    <a:pt x="-4698" y="30954"/>
                    <a:pt x="2224" y="16666"/>
                  </a:cubicBezTo>
                  <a:cubicBezTo>
                    <a:pt x="8828" y="2887"/>
                    <a:pt x="20766" y="-352"/>
                    <a:pt x="34228" y="29"/>
                  </a:cubicBezTo>
                  <a:cubicBezTo>
                    <a:pt x="71756" y="1236"/>
                    <a:pt x="102046" y="27207"/>
                    <a:pt x="100839" y="606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9" name="Полилиния: фигура 268">
              <a:extLst>
                <a:ext uri="{FF2B5EF4-FFF2-40B4-BE49-F238E27FC236}">
                  <a16:creationId xmlns="" xmlns:a16="http://schemas.microsoft.com/office/drawing/2014/main" id="{74C166A3-53EB-47ED-AA66-4E531BED9723}"/>
                </a:ext>
              </a:extLst>
            </p:cNvPr>
            <p:cNvSpPr/>
            <p:nvPr/>
          </p:nvSpPr>
          <p:spPr>
            <a:xfrm>
              <a:off x="3155124" y="1356494"/>
              <a:ext cx="130548" cy="69435"/>
            </a:xfrm>
            <a:custGeom>
              <a:avLst/>
              <a:gdLst>
                <a:gd name="connsiteX0" fmla="*/ 0 w 130548"/>
                <a:gd name="connsiteY0" fmla="*/ 68579 h 69435"/>
                <a:gd name="connsiteX1" fmla="*/ 119316 w 130548"/>
                <a:gd name="connsiteY1" fmla="*/ 7809 h 69435"/>
                <a:gd name="connsiteX2" fmla="*/ 112903 w 130548"/>
                <a:gd name="connsiteY2" fmla="*/ 43624 h 69435"/>
                <a:gd name="connsiteX3" fmla="*/ 64 w 130548"/>
                <a:gd name="connsiteY3" fmla="*/ 68579 h 69435"/>
                <a:gd name="connsiteX4" fmla="*/ 64 w 130548"/>
                <a:gd name="connsiteY4" fmla="*/ 68579 h 6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48" h="69435">
                  <a:moveTo>
                    <a:pt x="0" y="68579"/>
                  </a:moveTo>
                  <a:cubicBezTo>
                    <a:pt x="8318" y="20954"/>
                    <a:pt x="80264" y="-16956"/>
                    <a:pt x="119316" y="7809"/>
                  </a:cubicBezTo>
                  <a:cubicBezTo>
                    <a:pt x="141034" y="21525"/>
                    <a:pt x="127000" y="35115"/>
                    <a:pt x="112903" y="43624"/>
                  </a:cubicBezTo>
                  <a:cubicBezTo>
                    <a:pt x="77915" y="64769"/>
                    <a:pt x="39942" y="72135"/>
                    <a:pt x="64" y="68579"/>
                  </a:cubicBezTo>
                  <a:lnTo>
                    <a:pt x="64" y="68579"/>
                  </a:ln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: фигура 269">
              <a:extLst>
                <a:ext uri="{FF2B5EF4-FFF2-40B4-BE49-F238E27FC236}">
                  <a16:creationId xmlns="" xmlns:a16="http://schemas.microsoft.com/office/drawing/2014/main" id="{D392D117-5265-4C93-926D-8C775D586DFF}"/>
                </a:ext>
              </a:extLst>
            </p:cNvPr>
            <p:cNvSpPr/>
            <p:nvPr/>
          </p:nvSpPr>
          <p:spPr>
            <a:xfrm>
              <a:off x="3540469" y="629866"/>
              <a:ext cx="86777" cy="105144"/>
            </a:xfrm>
            <a:custGeom>
              <a:avLst/>
              <a:gdLst>
                <a:gd name="connsiteX0" fmla="*/ 3084 w 86777"/>
                <a:gd name="connsiteY0" fmla="*/ 1454 h 105144"/>
                <a:gd name="connsiteX1" fmla="*/ 25881 w 86777"/>
                <a:gd name="connsiteY1" fmla="*/ 1454 h 105144"/>
                <a:gd name="connsiteX2" fmla="*/ 86777 w 86777"/>
                <a:gd name="connsiteY2" fmla="*/ 58794 h 105144"/>
                <a:gd name="connsiteX3" fmla="*/ 79158 w 86777"/>
                <a:gd name="connsiteY3" fmla="*/ 91433 h 105144"/>
                <a:gd name="connsiteX4" fmla="*/ 64426 w 86777"/>
                <a:gd name="connsiteY4" fmla="*/ 94608 h 105144"/>
                <a:gd name="connsiteX5" fmla="*/ 23595 w 86777"/>
                <a:gd name="connsiteY5" fmla="*/ 65144 h 105144"/>
                <a:gd name="connsiteX6" fmla="*/ 3021 w 86777"/>
                <a:gd name="connsiteY6" fmla="*/ 26028 h 105144"/>
                <a:gd name="connsiteX7" fmla="*/ 3084 w 86777"/>
                <a:gd name="connsiteY7" fmla="*/ 145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77" h="105144">
                  <a:moveTo>
                    <a:pt x="3084" y="1454"/>
                  </a:moveTo>
                  <a:cubicBezTo>
                    <a:pt x="10641" y="5073"/>
                    <a:pt x="18261" y="6597"/>
                    <a:pt x="25881" y="1454"/>
                  </a:cubicBezTo>
                  <a:cubicBezTo>
                    <a:pt x="59663" y="-6484"/>
                    <a:pt x="86587" y="18853"/>
                    <a:pt x="86777" y="58794"/>
                  </a:cubicBezTo>
                  <a:cubicBezTo>
                    <a:pt x="80745" y="68764"/>
                    <a:pt x="79284" y="79876"/>
                    <a:pt x="79158" y="91433"/>
                  </a:cubicBezTo>
                  <a:cubicBezTo>
                    <a:pt x="74268" y="92449"/>
                    <a:pt x="69061" y="92703"/>
                    <a:pt x="64426" y="94608"/>
                  </a:cubicBezTo>
                  <a:cubicBezTo>
                    <a:pt x="22389" y="111754"/>
                    <a:pt x="22134" y="111881"/>
                    <a:pt x="23595" y="65144"/>
                  </a:cubicBezTo>
                  <a:cubicBezTo>
                    <a:pt x="24166" y="47047"/>
                    <a:pt x="18959" y="33521"/>
                    <a:pt x="3021" y="26028"/>
                  </a:cubicBezTo>
                  <a:cubicBezTo>
                    <a:pt x="-1741" y="17837"/>
                    <a:pt x="-217" y="9645"/>
                    <a:pt x="3084" y="14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: фигура 270">
              <a:extLst>
                <a:ext uri="{FF2B5EF4-FFF2-40B4-BE49-F238E27FC236}">
                  <a16:creationId xmlns="" xmlns:a16="http://schemas.microsoft.com/office/drawing/2014/main" id="{EA581C6D-4D26-4C98-8837-81598CC3DCED}"/>
                </a:ext>
              </a:extLst>
            </p:cNvPr>
            <p:cNvSpPr/>
            <p:nvPr/>
          </p:nvSpPr>
          <p:spPr>
            <a:xfrm>
              <a:off x="3026467" y="1384116"/>
              <a:ext cx="143896" cy="79257"/>
            </a:xfrm>
            <a:custGeom>
              <a:avLst/>
              <a:gdLst>
                <a:gd name="connsiteX0" fmla="*/ 143897 w 143896"/>
                <a:gd name="connsiteY0" fmla="*/ 57277 h 79257"/>
                <a:gd name="connsiteX1" fmla="*/ 26041 w 143896"/>
                <a:gd name="connsiteY1" fmla="*/ 74422 h 79257"/>
                <a:gd name="connsiteX2" fmla="*/ 577 w 143896"/>
                <a:gd name="connsiteY2" fmla="*/ 69469 h 79257"/>
                <a:gd name="connsiteX3" fmla="*/ 17659 w 143896"/>
                <a:gd name="connsiteY3" fmla="*/ 52896 h 79257"/>
                <a:gd name="connsiteX4" fmla="*/ 113353 w 143896"/>
                <a:gd name="connsiteY4" fmla="*/ 0 h 79257"/>
                <a:gd name="connsiteX5" fmla="*/ 128593 w 143896"/>
                <a:gd name="connsiteY5" fmla="*/ 40894 h 79257"/>
                <a:gd name="connsiteX6" fmla="*/ 128593 w 143896"/>
                <a:gd name="connsiteY6" fmla="*/ 40894 h 79257"/>
                <a:gd name="connsiteX7" fmla="*/ 143833 w 143896"/>
                <a:gd name="connsiteY7" fmla="*/ 57214 h 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896" h="79257">
                  <a:moveTo>
                    <a:pt x="143897" y="57277"/>
                  </a:moveTo>
                  <a:cubicBezTo>
                    <a:pt x="104082" y="58420"/>
                    <a:pt x="63379" y="51499"/>
                    <a:pt x="26041" y="74422"/>
                  </a:cubicBezTo>
                  <a:cubicBezTo>
                    <a:pt x="17786" y="79502"/>
                    <a:pt x="4705" y="83884"/>
                    <a:pt x="577" y="69469"/>
                  </a:cubicBezTo>
                  <a:cubicBezTo>
                    <a:pt x="-2852" y="57468"/>
                    <a:pt x="9785" y="53975"/>
                    <a:pt x="17659" y="52896"/>
                  </a:cubicBezTo>
                  <a:cubicBezTo>
                    <a:pt x="55759" y="47689"/>
                    <a:pt x="77222" y="8573"/>
                    <a:pt x="113353" y="0"/>
                  </a:cubicBezTo>
                  <a:cubicBezTo>
                    <a:pt x="105479" y="19177"/>
                    <a:pt x="107321" y="34227"/>
                    <a:pt x="128593" y="40894"/>
                  </a:cubicBezTo>
                  <a:lnTo>
                    <a:pt x="128593" y="40894"/>
                  </a:lnTo>
                  <a:cubicBezTo>
                    <a:pt x="133673" y="46355"/>
                    <a:pt x="138753" y="51753"/>
                    <a:pt x="143833" y="572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: фигура 271">
              <a:extLst>
                <a:ext uri="{FF2B5EF4-FFF2-40B4-BE49-F238E27FC236}">
                  <a16:creationId xmlns="" xmlns:a16="http://schemas.microsoft.com/office/drawing/2014/main" id="{34153D1E-DD1F-47D7-9F93-0807FDC3B8A3}"/>
                </a:ext>
              </a:extLst>
            </p:cNvPr>
            <p:cNvSpPr/>
            <p:nvPr/>
          </p:nvSpPr>
          <p:spPr>
            <a:xfrm>
              <a:off x="1605401" y="65225"/>
              <a:ext cx="73287" cy="112415"/>
            </a:xfrm>
            <a:custGeom>
              <a:avLst/>
              <a:gdLst>
                <a:gd name="connsiteX0" fmla="*/ 71570 w 73287"/>
                <a:gd name="connsiteY0" fmla="*/ 99494 h 112415"/>
                <a:gd name="connsiteX1" fmla="*/ 61219 w 73287"/>
                <a:gd name="connsiteY1" fmla="*/ 110734 h 112415"/>
                <a:gd name="connsiteX2" fmla="*/ 29025 w 73287"/>
                <a:gd name="connsiteY2" fmla="*/ 91303 h 112415"/>
                <a:gd name="connsiteX3" fmla="*/ 6228 w 73287"/>
                <a:gd name="connsiteY3" fmla="*/ 11991 h 112415"/>
                <a:gd name="connsiteX4" fmla="*/ 28707 w 73287"/>
                <a:gd name="connsiteY4" fmla="*/ 1132 h 112415"/>
                <a:gd name="connsiteX5" fmla="*/ 40455 w 73287"/>
                <a:gd name="connsiteY5" fmla="*/ 24881 h 112415"/>
                <a:gd name="connsiteX6" fmla="*/ 63950 w 73287"/>
                <a:gd name="connsiteY6" fmla="*/ 83175 h 112415"/>
                <a:gd name="connsiteX7" fmla="*/ 71633 w 73287"/>
                <a:gd name="connsiteY7" fmla="*/ 99494 h 11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287" h="112415">
                  <a:moveTo>
                    <a:pt x="71570" y="99494"/>
                  </a:moveTo>
                  <a:cubicBezTo>
                    <a:pt x="68141" y="103368"/>
                    <a:pt x="65347" y="109273"/>
                    <a:pt x="61219" y="110734"/>
                  </a:cubicBezTo>
                  <a:cubicBezTo>
                    <a:pt x="44455" y="116703"/>
                    <a:pt x="31819" y="105971"/>
                    <a:pt x="29025" y="91303"/>
                  </a:cubicBezTo>
                  <a:cubicBezTo>
                    <a:pt x="23691" y="63807"/>
                    <a:pt x="-14790" y="47170"/>
                    <a:pt x="6228" y="11991"/>
                  </a:cubicBezTo>
                  <a:cubicBezTo>
                    <a:pt x="11054" y="3926"/>
                    <a:pt x="18801" y="-2741"/>
                    <a:pt x="28707" y="1132"/>
                  </a:cubicBezTo>
                  <a:cubicBezTo>
                    <a:pt x="38359" y="4942"/>
                    <a:pt x="39375" y="15293"/>
                    <a:pt x="40455" y="24881"/>
                  </a:cubicBezTo>
                  <a:cubicBezTo>
                    <a:pt x="42931" y="46789"/>
                    <a:pt x="36010" y="73078"/>
                    <a:pt x="63950" y="83175"/>
                  </a:cubicBezTo>
                  <a:cubicBezTo>
                    <a:pt x="71443" y="85969"/>
                    <a:pt x="75888" y="90414"/>
                    <a:pt x="71633" y="9949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: фигура 272">
              <a:extLst>
                <a:ext uri="{FF2B5EF4-FFF2-40B4-BE49-F238E27FC236}">
                  <a16:creationId xmlns="" xmlns:a16="http://schemas.microsoft.com/office/drawing/2014/main" id="{D5AE454F-83DA-4E17-85BD-30B0D9730B71}"/>
                </a:ext>
              </a:extLst>
            </p:cNvPr>
            <p:cNvSpPr/>
            <p:nvPr/>
          </p:nvSpPr>
          <p:spPr>
            <a:xfrm>
              <a:off x="3447160" y="876685"/>
              <a:ext cx="57015" cy="84648"/>
            </a:xfrm>
            <a:custGeom>
              <a:avLst/>
              <a:gdLst>
                <a:gd name="connsiteX0" fmla="*/ 0 w 57015"/>
                <a:gd name="connsiteY0" fmla="*/ 0 h 84648"/>
                <a:gd name="connsiteX1" fmla="*/ 53911 w 57015"/>
                <a:gd name="connsiteY1" fmla="*/ 43752 h 84648"/>
                <a:gd name="connsiteX2" fmla="*/ 51054 w 57015"/>
                <a:gd name="connsiteY2" fmla="*/ 78423 h 84648"/>
                <a:gd name="connsiteX3" fmla="*/ 26607 w 57015"/>
                <a:gd name="connsiteY3" fmla="*/ 81979 h 84648"/>
                <a:gd name="connsiteX4" fmla="*/ 8827 w 57015"/>
                <a:gd name="connsiteY4" fmla="*/ 54801 h 84648"/>
                <a:gd name="connsiteX5" fmla="*/ 0 w 57015"/>
                <a:gd name="connsiteY5" fmla="*/ 0 h 8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5" h="84648">
                  <a:moveTo>
                    <a:pt x="0" y="0"/>
                  </a:moveTo>
                  <a:cubicBezTo>
                    <a:pt x="21146" y="12764"/>
                    <a:pt x="45720" y="17590"/>
                    <a:pt x="53911" y="43752"/>
                  </a:cubicBezTo>
                  <a:cubicBezTo>
                    <a:pt x="57595" y="55563"/>
                    <a:pt x="59436" y="67818"/>
                    <a:pt x="51054" y="78423"/>
                  </a:cubicBezTo>
                  <a:cubicBezTo>
                    <a:pt x="44196" y="87122"/>
                    <a:pt x="35242" y="85090"/>
                    <a:pt x="26607" y="81979"/>
                  </a:cubicBezTo>
                  <a:cubicBezTo>
                    <a:pt x="14605" y="77597"/>
                    <a:pt x="5905" y="68644"/>
                    <a:pt x="8827" y="54801"/>
                  </a:cubicBezTo>
                  <a:cubicBezTo>
                    <a:pt x="12954" y="35116"/>
                    <a:pt x="5905" y="1866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: фигура 273">
              <a:extLst>
                <a:ext uri="{FF2B5EF4-FFF2-40B4-BE49-F238E27FC236}">
                  <a16:creationId xmlns="" xmlns:a16="http://schemas.microsoft.com/office/drawing/2014/main" id="{F24DAB70-2D98-4E79-8F35-3D3079AAA5E3}"/>
                </a:ext>
              </a:extLst>
            </p:cNvPr>
            <p:cNvSpPr/>
            <p:nvPr/>
          </p:nvSpPr>
          <p:spPr>
            <a:xfrm>
              <a:off x="1721970" y="284398"/>
              <a:ext cx="44170" cy="93173"/>
            </a:xfrm>
            <a:custGeom>
              <a:avLst/>
              <a:gdLst>
                <a:gd name="connsiteX0" fmla="*/ 31201 w 44170"/>
                <a:gd name="connsiteY0" fmla="*/ 52153 h 93173"/>
                <a:gd name="connsiteX1" fmla="*/ 31201 w 44170"/>
                <a:gd name="connsiteY1" fmla="*/ 93174 h 93173"/>
                <a:gd name="connsiteX2" fmla="*/ 721 w 44170"/>
                <a:gd name="connsiteY2" fmla="*/ 19450 h 93173"/>
                <a:gd name="connsiteX3" fmla="*/ 4658 w 44170"/>
                <a:gd name="connsiteY3" fmla="*/ 1162 h 93173"/>
                <a:gd name="connsiteX4" fmla="*/ 19136 w 44170"/>
                <a:gd name="connsiteY4" fmla="*/ 9735 h 93173"/>
                <a:gd name="connsiteX5" fmla="*/ 31201 w 44170"/>
                <a:gd name="connsiteY5" fmla="*/ 52089 h 9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70" h="93173">
                  <a:moveTo>
                    <a:pt x="31201" y="52153"/>
                  </a:moveTo>
                  <a:cubicBezTo>
                    <a:pt x="30503" y="65805"/>
                    <a:pt x="60728" y="79521"/>
                    <a:pt x="31201" y="93174"/>
                  </a:cubicBezTo>
                  <a:cubicBezTo>
                    <a:pt x="11834" y="72981"/>
                    <a:pt x="5229" y="46755"/>
                    <a:pt x="721" y="19450"/>
                  </a:cubicBezTo>
                  <a:cubicBezTo>
                    <a:pt x="467" y="12910"/>
                    <a:pt x="-2200" y="4845"/>
                    <a:pt x="4658" y="1162"/>
                  </a:cubicBezTo>
                  <a:cubicBezTo>
                    <a:pt x="11706" y="-2585"/>
                    <a:pt x="17040" y="3384"/>
                    <a:pt x="19136" y="9735"/>
                  </a:cubicBezTo>
                  <a:cubicBezTo>
                    <a:pt x="23835" y="23578"/>
                    <a:pt x="27264" y="37929"/>
                    <a:pt x="31201" y="520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: фигура 274">
              <a:extLst>
                <a:ext uri="{FF2B5EF4-FFF2-40B4-BE49-F238E27FC236}">
                  <a16:creationId xmlns="" xmlns:a16="http://schemas.microsoft.com/office/drawing/2014/main" id="{8AB02712-1005-444C-9D4A-58A9ADE25E22}"/>
                </a:ext>
              </a:extLst>
            </p:cNvPr>
            <p:cNvSpPr/>
            <p:nvPr/>
          </p:nvSpPr>
          <p:spPr>
            <a:xfrm>
              <a:off x="3087179" y="851158"/>
              <a:ext cx="68652" cy="50943"/>
            </a:xfrm>
            <a:custGeom>
              <a:avLst/>
              <a:gdLst>
                <a:gd name="connsiteX0" fmla="*/ 63 w 68652"/>
                <a:gd name="connsiteY0" fmla="*/ 0 h 50943"/>
                <a:gd name="connsiteX1" fmla="*/ 55626 w 68652"/>
                <a:gd name="connsiteY1" fmla="*/ 21273 h 50943"/>
                <a:gd name="connsiteX2" fmla="*/ 66929 w 68652"/>
                <a:gd name="connsiteY2" fmla="*/ 42164 h 50943"/>
                <a:gd name="connsiteX3" fmla="*/ 44132 w 68652"/>
                <a:gd name="connsiteY3" fmla="*/ 49022 h 50943"/>
                <a:gd name="connsiteX4" fmla="*/ 0 w 68652"/>
                <a:gd name="connsiteY4" fmla="*/ 0 h 5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52" h="50943">
                  <a:moveTo>
                    <a:pt x="63" y="0"/>
                  </a:moveTo>
                  <a:cubicBezTo>
                    <a:pt x="23241" y="8763"/>
                    <a:pt x="39560" y="14605"/>
                    <a:pt x="55626" y="21273"/>
                  </a:cubicBezTo>
                  <a:cubicBezTo>
                    <a:pt x="64071" y="24765"/>
                    <a:pt x="72326" y="30290"/>
                    <a:pt x="66929" y="42164"/>
                  </a:cubicBezTo>
                  <a:cubicBezTo>
                    <a:pt x="62166" y="52705"/>
                    <a:pt x="53022" y="52007"/>
                    <a:pt x="44132" y="49022"/>
                  </a:cubicBezTo>
                  <a:cubicBezTo>
                    <a:pt x="24193" y="42291"/>
                    <a:pt x="9652" y="29464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: фигура 275">
              <a:extLst>
                <a:ext uri="{FF2B5EF4-FFF2-40B4-BE49-F238E27FC236}">
                  <a16:creationId xmlns="" xmlns:a16="http://schemas.microsoft.com/office/drawing/2014/main" id="{B5E3A796-82E4-4226-BA9E-48FBE2E1CC69}"/>
                </a:ext>
              </a:extLst>
            </p:cNvPr>
            <p:cNvSpPr/>
            <p:nvPr/>
          </p:nvSpPr>
          <p:spPr>
            <a:xfrm>
              <a:off x="1669288" y="140419"/>
              <a:ext cx="37527" cy="78567"/>
            </a:xfrm>
            <a:custGeom>
              <a:avLst/>
              <a:gdLst>
                <a:gd name="connsiteX0" fmla="*/ 7683 w 37527"/>
                <a:gd name="connsiteY0" fmla="*/ 24300 h 78567"/>
                <a:gd name="connsiteX1" fmla="*/ 0 w 37527"/>
                <a:gd name="connsiteY1" fmla="*/ 7981 h 78567"/>
                <a:gd name="connsiteX2" fmla="*/ 25717 w 37527"/>
                <a:gd name="connsiteY2" fmla="*/ 12870 h 78567"/>
                <a:gd name="connsiteX3" fmla="*/ 33020 w 37527"/>
                <a:gd name="connsiteY3" fmla="*/ 43922 h 78567"/>
                <a:gd name="connsiteX4" fmla="*/ 28639 w 37527"/>
                <a:gd name="connsiteY4" fmla="*/ 78339 h 78567"/>
                <a:gd name="connsiteX5" fmla="*/ 13398 w 37527"/>
                <a:gd name="connsiteY5" fmla="*/ 47224 h 78567"/>
                <a:gd name="connsiteX6" fmla="*/ 7620 w 37527"/>
                <a:gd name="connsiteY6" fmla="*/ 24364 h 7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27" h="78567">
                  <a:moveTo>
                    <a:pt x="7683" y="24300"/>
                  </a:moveTo>
                  <a:cubicBezTo>
                    <a:pt x="5143" y="18839"/>
                    <a:pt x="2604" y="13378"/>
                    <a:pt x="0" y="7981"/>
                  </a:cubicBezTo>
                  <a:cubicBezTo>
                    <a:pt x="11049" y="-5354"/>
                    <a:pt x="20066" y="-782"/>
                    <a:pt x="25717" y="12870"/>
                  </a:cubicBezTo>
                  <a:cubicBezTo>
                    <a:pt x="29718" y="22522"/>
                    <a:pt x="31623" y="33381"/>
                    <a:pt x="33020" y="43922"/>
                  </a:cubicBezTo>
                  <a:cubicBezTo>
                    <a:pt x="34607" y="56114"/>
                    <a:pt x="44514" y="75418"/>
                    <a:pt x="28639" y="78339"/>
                  </a:cubicBezTo>
                  <a:cubicBezTo>
                    <a:pt x="14351" y="80943"/>
                    <a:pt x="14542" y="60686"/>
                    <a:pt x="13398" y="47224"/>
                  </a:cubicBezTo>
                  <a:cubicBezTo>
                    <a:pt x="12764" y="39477"/>
                    <a:pt x="9589" y="31984"/>
                    <a:pt x="7620" y="243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: фигура 276">
              <a:extLst>
                <a:ext uri="{FF2B5EF4-FFF2-40B4-BE49-F238E27FC236}">
                  <a16:creationId xmlns="" xmlns:a16="http://schemas.microsoft.com/office/drawing/2014/main" id="{D3D6E1E0-EB87-4E9B-9391-2D58752B1266}"/>
                </a:ext>
              </a:extLst>
            </p:cNvPr>
            <p:cNvSpPr/>
            <p:nvPr/>
          </p:nvSpPr>
          <p:spPr>
            <a:xfrm>
              <a:off x="2062035" y="331147"/>
              <a:ext cx="49767" cy="33859"/>
            </a:xfrm>
            <a:custGeom>
              <a:avLst/>
              <a:gdLst>
                <a:gd name="connsiteX0" fmla="*/ 0 w 49767"/>
                <a:gd name="connsiteY0" fmla="*/ 4705 h 33859"/>
                <a:gd name="connsiteX1" fmla="*/ 48514 w 49767"/>
                <a:gd name="connsiteY1" fmla="*/ 13024 h 33859"/>
                <a:gd name="connsiteX2" fmla="*/ 38544 w 49767"/>
                <a:gd name="connsiteY2" fmla="*/ 32074 h 33859"/>
                <a:gd name="connsiteX3" fmla="*/ 0 w 49767"/>
                <a:gd name="connsiteY3" fmla="*/ 4705 h 3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67" h="33859">
                  <a:moveTo>
                    <a:pt x="0" y="4705"/>
                  </a:moveTo>
                  <a:cubicBezTo>
                    <a:pt x="19050" y="3943"/>
                    <a:pt x="36513" y="-9582"/>
                    <a:pt x="48514" y="13024"/>
                  </a:cubicBezTo>
                  <a:cubicBezTo>
                    <a:pt x="52578" y="20644"/>
                    <a:pt x="46101" y="29534"/>
                    <a:pt x="38544" y="32074"/>
                  </a:cubicBezTo>
                  <a:cubicBezTo>
                    <a:pt x="18479" y="38741"/>
                    <a:pt x="8826" y="26105"/>
                    <a:pt x="0" y="47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: фигура 277">
              <a:extLst>
                <a:ext uri="{FF2B5EF4-FFF2-40B4-BE49-F238E27FC236}">
                  <a16:creationId xmlns="" xmlns:a16="http://schemas.microsoft.com/office/drawing/2014/main" id="{5F375A76-9358-4DA9-9914-B23F0A11D08C}"/>
                </a:ext>
              </a:extLst>
            </p:cNvPr>
            <p:cNvSpPr/>
            <p:nvPr/>
          </p:nvSpPr>
          <p:spPr>
            <a:xfrm>
              <a:off x="2443846" y="646513"/>
              <a:ext cx="41514" cy="37892"/>
            </a:xfrm>
            <a:custGeom>
              <a:avLst/>
              <a:gdLst>
                <a:gd name="connsiteX0" fmla="*/ 16207 w 41514"/>
                <a:gd name="connsiteY0" fmla="*/ 37829 h 37892"/>
                <a:gd name="connsiteX1" fmla="*/ 14 w 41514"/>
                <a:gd name="connsiteY1" fmla="*/ 23795 h 37892"/>
                <a:gd name="connsiteX2" fmla="*/ 26176 w 41514"/>
                <a:gd name="connsiteY2" fmla="*/ 300 h 37892"/>
                <a:gd name="connsiteX3" fmla="*/ 41353 w 41514"/>
                <a:gd name="connsiteY3" fmla="*/ 12810 h 37892"/>
                <a:gd name="connsiteX4" fmla="*/ 16207 w 41514"/>
                <a:gd name="connsiteY4" fmla="*/ 37892 h 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14" h="37892">
                  <a:moveTo>
                    <a:pt x="16207" y="37829"/>
                  </a:moveTo>
                  <a:cubicBezTo>
                    <a:pt x="6999" y="37130"/>
                    <a:pt x="-367" y="33638"/>
                    <a:pt x="14" y="23795"/>
                  </a:cubicBezTo>
                  <a:cubicBezTo>
                    <a:pt x="776" y="6777"/>
                    <a:pt x="13540" y="2459"/>
                    <a:pt x="26176" y="300"/>
                  </a:cubicBezTo>
                  <a:cubicBezTo>
                    <a:pt x="34114" y="-1097"/>
                    <a:pt x="42813" y="2269"/>
                    <a:pt x="41353" y="12810"/>
                  </a:cubicBezTo>
                  <a:cubicBezTo>
                    <a:pt x="39321" y="27732"/>
                    <a:pt x="28716" y="35035"/>
                    <a:pt x="16207" y="3789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: фигура 278">
              <a:extLst>
                <a:ext uri="{FF2B5EF4-FFF2-40B4-BE49-F238E27FC236}">
                  <a16:creationId xmlns="" xmlns:a16="http://schemas.microsoft.com/office/drawing/2014/main" id="{A8855F0E-CBD2-4138-88BB-CCCCBDD304D7}"/>
                </a:ext>
              </a:extLst>
            </p:cNvPr>
            <p:cNvSpPr/>
            <p:nvPr/>
          </p:nvSpPr>
          <p:spPr>
            <a:xfrm>
              <a:off x="3194169" y="863821"/>
              <a:ext cx="37091" cy="45756"/>
            </a:xfrm>
            <a:custGeom>
              <a:avLst/>
              <a:gdLst>
                <a:gd name="connsiteX0" fmla="*/ 37028 w 37091"/>
                <a:gd name="connsiteY0" fmla="*/ 45693 h 45756"/>
                <a:gd name="connsiteX1" fmla="*/ 14168 w 37091"/>
                <a:gd name="connsiteY1" fmla="*/ 32676 h 45756"/>
                <a:gd name="connsiteX2" fmla="*/ 452 w 37091"/>
                <a:gd name="connsiteY2" fmla="*/ 11022 h 45756"/>
                <a:gd name="connsiteX3" fmla="*/ 18359 w 37091"/>
                <a:gd name="connsiteY3" fmla="*/ 36 h 45756"/>
                <a:gd name="connsiteX4" fmla="*/ 36139 w 37091"/>
                <a:gd name="connsiteY4" fmla="*/ 21690 h 45756"/>
                <a:gd name="connsiteX5" fmla="*/ 37092 w 37091"/>
                <a:gd name="connsiteY5" fmla="*/ 45757 h 45756"/>
                <a:gd name="connsiteX6" fmla="*/ 37092 w 37091"/>
                <a:gd name="connsiteY6" fmla="*/ 45757 h 4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1" h="45756">
                  <a:moveTo>
                    <a:pt x="37028" y="45693"/>
                  </a:moveTo>
                  <a:cubicBezTo>
                    <a:pt x="29345" y="41439"/>
                    <a:pt x="21026" y="38137"/>
                    <a:pt x="14168" y="32676"/>
                  </a:cubicBezTo>
                  <a:cubicBezTo>
                    <a:pt x="7501" y="27405"/>
                    <a:pt x="-2215" y="22389"/>
                    <a:pt x="452" y="11022"/>
                  </a:cubicBezTo>
                  <a:cubicBezTo>
                    <a:pt x="2484" y="2195"/>
                    <a:pt x="10549" y="-345"/>
                    <a:pt x="18359" y="36"/>
                  </a:cubicBezTo>
                  <a:cubicBezTo>
                    <a:pt x="30932" y="608"/>
                    <a:pt x="34996" y="10196"/>
                    <a:pt x="36139" y="21690"/>
                  </a:cubicBezTo>
                  <a:cubicBezTo>
                    <a:pt x="36901" y="29628"/>
                    <a:pt x="36774" y="37692"/>
                    <a:pt x="37092" y="45757"/>
                  </a:cubicBezTo>
                  <a:lnTo>
                    <a:pt x="37092" y="4575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: фигура 279">
              <a:extLst>
                <a:ext uri="{FF2B5EF4-FFF2-40B4-BE49-F238E27FC236}">
                  <a16:creationId xmlns="" xmlns:a16="http://schemas.microsoft.com/office/drawing/2014/main" id="{1A405B7D-2353-4471-A378-03B7178B6DAA}"/>
                </a:ext>
              </a:extLst>
            </p:cNvPr>
            <p:cNvSpPr/>
            <p:nvPr/>
          </p:nvSpPr>
          <p:spPr>
            <a:xfrm>
              <a:off x="3561996" y="769548"/>
              <a:ext cx="29626" cy="29986"/>
            </a:xfrm>
            <a:custGeom>
              <a:avLst/>
              <a:gdLst>
                <a:gd name="connsiteX0" fmla="*/ 29626 w 29626"/>
                <a:gd name="connsiteY0" fmla="*/ 17538 h 29986"/>
                <a:gd name="connsiteX1" fmla="*/ 17752 w 29626"/>
                <a:gd name="connsiteY1" fmla="*/ 29984 h 29986"/>
                <a:gd name="connsiteX2" fmla="*/ 99 w 29626"/>
                <a:gd name="connsiteY2" fmla="*/ 12585 h 29986"/>
                <a:gd name="connsiteX3" fmla="*/ 11275 w 29626"/>
                <a:gd name="connsiteY3" fmla="*/ 75 h 29986"/>
                <a:gd name="connsiteX4" fmla="*/ 29626 w 29626"/>
                <a:gd name="connsiteY4" fmla="*/ 17474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6" h="29986">
                  <a:moveTo>
                    <a:pt x="29626" y="17538"/>
                  </a:moveTo>
                  <a:cubicBezTo>
                    <a:pt x="29626" y="25983"/>
                    <a:pt x="25055" y="30111"/>
                    <a:pt x="17752" y="29984"/>
                  </a:cubicBezTo>
                  <a:cubicBezTo>
                    <a:pt x="7465" y="29793"/>
                    <a:pt x="1242" y="23507"/>
                    <a:pt x="99" y="12585"/>
                  </a:cubicBezTo>
                  <a:cubicBezTo>
                    <a:pt x="-726" y="4393"/>
                    <a:pt x="3655" y="-687"/>
                    <a:pt x="11275" y="75"/>
                  </a:cubicBezTo>
                  <a:cubicBezTo>
                    <a:pt x="20927" y="1028"/>
                    <a:pt x="27594" y="6743"/>
                    <a:pt x="29626" y="174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: фигура 280">
              <a:extLst>
                <a:ext uri="{FF2B5EF4-FFF2-40B4-BE49-F238E27FC236}">
                  <a16:creationId xmlns="" xmlns:a16="http://schemas.microsoft.com/office/drawing/2014/main" id="{CED05A47-F708-46ED-B275-131887700B5B}"/>
                </a:ext>
              </a:extLst>
            </p:cNvPr>
            <p:cNvSpPr/>
            <p:nvPr/>
          </p:nvSpPr>
          <p:spPr>
            <a:xfrm>
              <a:off x="1675892" y="73914"/>
              <a:ext cx="26277" cy="35078"/>
            </a:xfrm>
            <a:custGeom>
              <a:avLst/>
              <a:gdLst>
                <a:gd name="connsiteX0" fmla="*/ 11366 w 26277"/>
                <a:gd name="connsiteY0" fmla="*/ 0 h 35078"/>
                <a:gd name="connsiteX1" fmla="*/ 26162 w 26277"/>
                <a:gd name="connsiteY1" fmla="*/ 20447 h 35078"/>
                <a:gd name="connsiteX2" fmla="*/ 13335 w 26277"/>
                <a:gd name="connsiteY2" fmla="*/ 34671 h 35078"/>
                <a:gd name="connsiteX3" fmla="*/ 0 w 26277"/>
                <a:gd name="connsiteY3" fmla="*/ 13145 h 35078"/>
                <a:gd name="connsiteX4" fmla="*/ 11366 w 26277"/>
                <a:gd name="connsiteY4" fmla="*/ 0 h 3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77" h="35078">
                  <a:moveTo>
                    <a:pt x="11366" y="0"/>
                  </a:moveTo>
                  <a:cubicBezTo>
                    <a:pt x="21018" y="2667"/>
                    <a:pt x="25210" y="10668"/>
                    <a:pt x="26162" y="20447"/>
                  </a:cubicBezTo>
                  <a:cubicBezTo>
                    <a:pt x="27051" y="29718"/>
                    <a:pt x="22796" y="36894"/>
                    <a:pt x="13335" y="34671"/>
                  </a:cubicBezTo>
                  <a:cubicBezTo>
                    <a:pt x="3492" y="32385"/>
                    <a:pt x="0" y="23241"/>
                    <a:pt x="0" y="13145"/>
                  </a:cubicBezTo>
                  <a:cubicBezTo>
                    <a:pt x="0" y="5715"/>
                    <a:pt x="3365" y="445"/>
                    <a:pt x="11366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: фигура 281">
              <a:extLst>
                <a:ext uri="{FF2B5EF4-FFF2-40B4-BE49-F238E27FC236}">
                  <a16:creationId xmlns="" xmlns:a16="http://schemas.microsoft.com/office/drawing/2014/main" id="{2160662B-18C5-47FB-B9E0-56B4296AD56D}"/>
                </a:ext>
              </a:extLst>
            </p:cNvPr>
            <p:cNvSpPr/>
            <p:nvPr/>
          </p:nvSpPr>
          <p:spPr>
            <a:xfrm>
              <a:off x="2896044" y="966728"/>
              <a:ext cx="68516" cy="49149"/>
            </a:xfrm>
            <a:custGeom>
              <a:avLst/>
              <a:gdLst>
                <a:gd name="connsiteX0" fmla="*/ 68516 w 68516"/>
                <a:gd name="connsiteY0" fmla="*/ 49149 h 49149"/>
                <a:gd name="connsiteX1" fmla="*/ 0 w 68516"/>
                <a:gd name="connsiteY1" fmla="*/ 0 h 49149"/>
                <a:gd name="connsiteX2" fmla="*/ 68516 w 68516"/>
                <a:gd name="connsiteY2" fmla="*/ 49149 h 4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16" h="49149">
                  <a:moveTo>
                    <a:pt x="68516" y="49149"/>
                  </a:moveTo>
                  <a:cubicBezTo>
                    <a:pt x="40894" y="40450"/>
                    <a:pt x="12001" y="33782"/>
                    <a:pt x="0" y="0"/>
                  </a:cubicBezTo>
                  <a:cubicBezTo>
                    <a:pt x="21654" y="18288"/>
                    <a:pt x="53276" y="20511"/>
                    <a:pt x="68516" y="4914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: фигура 282">
              <a:extLst>
                <a:ext uri="{FF2B5EF4-FFF2-40B4-BE49-F238E27FC236}">
                  <a16:creationId xmlns="" xmlns:a16="http://schemas.microsoft.com/office/drawing/2014/main" id="{2FEB00F9-97A4-48F4-B3F8-DA64761E6ECD}"/>
                </a:ext>
              </a:extLst>
            </p:cNvPr>
            <p:cNvSpPr/>
            <p:nvPr/>
          </p:nvSpPr>
          <p:spPr>
            <a:xfrm>
              <a:off x="6933132" y="5575493"/>
              <a:ext cx="1214332" cy="1329384"/>
            </a:xfrm>
            <a:custGeom>
              <a:avLst/>
              <a:gdLst>
                <a:gd name="connsiteX0" fmla="*/ 1205027 w 1214332"/>
                <a:gd name="connsiteY0" fmla="*/ 15328 h 1329384"/>
                <a:gd name="connsiteX1" fmla="*/ 1209092 w 1214332"/>
                <a:gd name="connsiteY1" fmla="*/ 47713 h 1329384"/>
                <a:gd name="connsiteX2" fmla="*/ 1156260 w 1214332"/>
                <a:gd name="connsiteY2" fmla="*/ 72478 h 1329384"/>
                <a:gd name="connsiteX3" fmla="*/ 1092760 w 1214332"/>
                <a:gd name="connsiteY3" fmla="*/ 98894 h 1329384"/>
                <a:gd name="connsiteX4" fmla="*/ 1085521 w 1214332"/>
                <a:gd name="connsiteY4" fmla="*/ 107530 h 1329384"/>
                <a:gd name="connsiteX5" fmla="*/ 944106 w 1214332"/>
                <a:gd name="connsiteY5" fmla="*/ 142011 h 1329384"/>
                <a:gd name="connsiteX6" fmla="*/ 823774 w 1214332"/>
                <a:gd name="connsiteY6" fmla="*/ 125691 h 1329384"/>
                <a:gd name="connsiteX7" fmla="*/ 802691 w 1214332"/>
                <a:gd name="connsiteY7" fmla="*/ 129057 h 1329384"/>
                <a:gd name="connsiteX8" fmla="*/ 747891 w 1214332"/>
                <a:gd name="connsiteY8" fmla="*/ 165188 h 1329384"/>
                <a:gd name="connsiteX9" fmla="*/ 726237 w 1214332"/>
                <a:gd name="connsiteY9" fmla="*/ 193129 h 1329384"/>
                <a:gd name="connsiteX10" fmla="*/ 757162 w 1214332"/>
                <a:gd name="connsiteY10" fmla="*/ 207988 h 1329384"/>
                <a:gd name="connsiteX11" fmla="*/ 802882 w 1214332"/>
                <a:gd name="connsiteY11" fmla="*/ 179349 h 1329384"/>
                <a:gd name="connsiteX12" fmla="*/ 818757 w 1214332"/>
                <a:gd name="connsiteY12" fmla="*/ 175349 h 1329384"/>
                <a:gd name="connsiteX13" fmla="*/ 956298 w 1214332"/>
                <a:gd name="connsiteY13" fmla="*/ 208813 h 1329384"/>
                <a:gd name="connsiteX14" fmla="*/ 1014527 w 1214332"/>
                <a:gd name="connsiteY14" fmla="*/ 236372 h 1329384"/>
                <a:gd name="connsiteX15" fmla="*/ 968871 w 1214332"/>
                <a:gd name="connsiteY15" fmla="*/ 251422 h 1329384"/>
                <a:gd name="connsiteX16" fmla="*/ 849491 w 1214332"/>
                <a:gd name="connsiteY16" fmla="*/ 234976 h 1329384"/>
                <a:gd name="connsiteX17" fmla="*/ 913499 w 1214332"/>
                <a:gd name="connsiteY17" fmla="*/ 256693 h 1329384"/>
                <a:gd name="connsiteX18" fmla="*/ 930898 w 1214332"/>
                <a:gd name="connsiteY18" fmla="*/ 285204 h 1329384"/>
                <a:gd name="connsiteX19" fmla="*/ 1011099 w 1214332"/>
                <a:gd name="connsiteY19" fmla="*/ 327813 h 1329384"/>
                <a:gd name="connsiteX20" fmla="*/ 1103110 w 1214332"/>
                <a:gd name="connsiteY20" fmla="*/ 417729 h 1329384"/>
                <a:gd name="connsiteX21" fmla="*/ 1135114 w 1214332"/>
                <a:gd name="connsiteY21" fmla="*/ 589561 h 1329384"/>
                <a:gd name="connsiteX22" fmla="*/ 1085457 w 1214332"/>
                <a:gd name="connsiteY22" fmla="*/ 616739 h 1329384"/>
                <a:gd name="connsiteX23" fmla="*/ 1021386 w 1214332"/>
                <a:gd name="connsiteY23" fmla="*/ 555842 h 1329384"/>
                <a:gd name="connsiteX24" fmla="*/ 946519 w 1214332"/>
                <a:gd name="connsiteY24" fmla="*/ 505296 h 1329384"/>
                <a:gd name="connsiteX25" fmla="*/ 902196 w 1214332"/>
                <a:gd name="connsiteY25" fmla="*/ 484151 h 1329384"/>
                <a:gd name="connsiteX26" fmla="*/ 877050 w 1214332"/>
                <a:gd name="connsiteY26" fmla="*/ 484151 h 1329384"/>
                <a:gd name="connsiteX27" fmla="*/ 880161 w 1214332"/>
                <a:gd name="connsiteY27" fmla="*/ 507265 h 1329384"/>
                <a:gd name="connsiteX28" fmla="*/ 914833 w 1214332"/>
                <a:gd name="connsiteY28" fmla="*/ 661253 h 1329384"/>
                <a:gd name="connsiteX29" fmla="*/ 950011 w 1214332"/>
                <a:gd name="connsiteY29" fmla="*/ 707608 h 1329384"/>
                <a:gd name="connsiteX30" fmla="*/ 957314 w 1214332"/>
                <a:gd name="connsiteY30" fmla="*/ 709640 h 1329384"/>
                <a:gd name="connsiteX31" fmla="*/ 983032 w 1214332"/>
                <a:gd name="connsiteY31" fmla="*/ 777585 h 1329384"/>
                <a:gd name="connsiteX32" fmla="*/ 1030466 w 1214332"/>
                <a:gd name="connsiteY32" fmla="*/ 822290 h 1329384"/>
                <a:gd name="connsiteX33" fmla="*/ 1063423 w 1214332"/>
                <a:gd name="connsiteY33" fmla="*/ 813400 h 1329384"/>
                <a:gd name="connsiteX34" fmla="*/ 1092760 w 1214332"/>
                <a:gd name="connsiteY34" fmla="*/ 835942 h 1329384"/>
                <a:gd name="connsiteX35" fmla="*/ 1087997 w 1214332"/>
                <a:gd name="connsiteY35" fmla="*/ 873535 h 1329384"/>
                <a:gd name="connsiteX36" fmla="*/ 1039229 w 1214332"/>
                <a:gd name="connsiteY36" fmla="*/ 954307 h 1329384"/>
                <a:gd name="connsiteX37" fmla="*/ 1040626 w 1214332"/>
                <a:gd name="connsiteY37" fmla="*/ 995265 h 1329384"/>
                <a:gd name="connsiteX38" fmla="*/ 1044309 w 1214332"/>
                <a:gd name="connsiteY38" fmla="*/ 1032412 h 1329384"/>
                <a:gd name="connsiteX39" fmla="*/ 999478 w 1214332"/>
                <a:gd name="connsiteY39" fmla="*/ 1024856 h 1329384"/>
                <a:gd name="connsiteX40" fmla="*/ 964553 w 1214332"/>
                <a:gd name="connsiteY40" fmla="*/ 971388 h 1329384"/>
                <a:gd name="connsiteX41" fmla="*/ 941439 w 1214332"/>
                <a:gd name="connsiteY41" fmla="*/ 954180 h 1329384"/>
                <a:gd name="connsiteX42" fmla="*/ 924485 w 1214332"/>
                <a:gd name="connsiteY42" fmla="*/ 983199 h 1329384"/>
                <a:gd name="connsiteX43" fmla="*/ 903530 w 1214332"/>
                <a:gd name="connsiteY43" fmla="*/ 1028920 h 1329384"/>
                <a:gd name="connsiteX44" fmla="*/ 856794 w 1214332"/>
                <a:gd name="connsiteY44" fmla="*/ 981930 h 1329384"/>
                <a:gd name="connsiteX45" fmla="*/ 829870 w 1214332"/>
                <a:gd name="connsiteY45" fmla="*/ 952402 h 1329384"/>
                <a:gd name="connsiteX46" fmla="*/ 771703 w 1214332"/>
                <a:gd name="connsiteY46" fmla="*/ 924906 h 1329384"/>
                <a:gd name="connsiteX47" fmla="*/ 741033 w 1214332"/>
                <a:gd name="connsiteY47" fmla="*/ 928589 h 1329384"/>
                <a:gd name="connsiteX48" fmla="*/ 731000 w 1214332"/>
                <a:gd name="connsiteY48" fmla="*/ 961038 h 1329384"/>
                <a:gd name="connsiteX49" fmla="*/ 800024 w 1214332"/>
                <a:gd name="connsiteY49" fmla="*/ 1028475 h 1329384"/>
                <a:gd name="connsiteX50" fmla="*/ 837680 w 1214332"/>
                <a:gd name="connsiteY50" fmla="*/ 1034063 h 1329384"/>
                <a:gd name="connsiteX51" fmla="*/ 867588 w 1214332"/>
                <a:gd name="connsiteY51" fmla="*/ 1048478 h 1329384"/>
                <a:gd name="connsiteX52" fmla="*/ 849809 w 1214332"/>
                <a:gd name="connsiteY52" fmla="*/ 1070195 h 1329384"/>
                <a:gd name="connsiteX53" fmla="*/ 836410 w 1214332"/>
                <a:gd name="connsiteY53" fmla="*/ 1173510 h 1329384"/>
                <a:gd name="connsiteX54" fmla="*/ 884861 w 1214332"/>
                <a:gd name="connsiteY54" fmla="*/ 1189448 h 1329384"/>
                <a:gd name="connsiteX55" fmla="*/ 899593 w 1214332"/>
                <a:gd name="connsiteY55" fmla="*/ 1168367 h 1329384"/>
                <a:gd name="connsiteX56" fmla="*/ 883019 w 1214332"/>
                <a:gd name="connsiteY56" fmla="*/ 1153825 h 1329384"/>
                <a:gd name="connsiteX57" fmla="*/ 866953 w 1214332"/>
                <a:gd name="connsiteY57" fmla="*/ 1126266 h 1329384"/>
                <a:gd name="connsiteX58" fmla="*/ 918897 w 1214332"/>
                <a:gd name="connsiteY58" fmla="*/ 1084736 h 1329384"/>
                <a:gd name="connsiteX59" fmla="*/ 1017893 w 1214332"/>
                <a:gd name="connsiteY59" fmla="*/ 1107406 h 1329384"/>
                <a:gd name="connsiteX60" fmla="*/ 1037451 w 1214332"/>
                <a:gd name="connsiteY60" fmla="*/ 1116423 h 1329384"/>
                <a:gd name="connsiteX61" fmla="*/ 1037896 w 1214332"/>
                <a:gd name="connsiteY61" fmla="*/ 1134458 h 1329384"/>
                <a:gd name="connsiteX62" fmla="*/ 1038848 w 1214332"/>
                <a:gd name="connsiteY62" fmla="*/ 1179923 h 1329384"/>
                <a:gd name="connsiteX63" fmla="*/ 1084886 w 1214332"/>
                <a:gd name="connsiteY63" fmla="*/ 1263553 h 1329384"/>
                <a:gd name="connsiteX64" fmla="*/ 1040245 w 1214332"/>
                <a:gd name="connsiteY64" fmla="*/ 1328832 h 1329384"/>
                <a:gd name="connsiteX65" fmla="*/ 962521 w 1214332"/>
                <a:gd name="connsiteY65" fmla="*/ 1308702 h 1329384"/>
                <a:gd name="connsiteX66" fmla="*/ 930708 w 1214332"/>
                <a:gd name="connsiteY66" fmla="*/ 1307940 h 1329384"/>
                <a:gd name="connsiteX67" fmla="*/ 861937 w 1214332"/>
                <a:gd name="connsiteY67" fmla="*/ 1303305 h 1329384"/>
                <a:gd name="connsiteX68" fmla="*/ 749288 w 1214332"/>
                <a:gd name="connsiteY68" fmla="*/ 1217389 h 1329384"/>
                <a:gd name="connsiteX69" fmla="*/ 585268 w 1214332"/>
                <a:gd name="connsiteY69" fmla="*/ 1066385 h 1329384"/>
                <a:gd name="connsiteX70" fmla="*/ 570789 w 1214332"/>
                <a:gd name="connsiteY70" fmla="*/ 1053431 h 1329384"/>
                <a:gd name="connsiteX71" fmla="*/ 517449 w 1214332"/>
                <a:gd name="connsiteY71" fmla="*/ 1042572 h 1329384"/>
                <a:gd name="connsiteX72" fmla="*/ 498336 w 1214332"/>
                <a:gd name="connsiteY72" fmla="*/ 1036858 h 1329384"/>
                <a:gd name="connsiteX73" fmla="*/ 381877 w 1214332"/>
                <a:gd name="connsiteY73" fmla="*/ 994757 h 1329384"/>
                <a:gd name="connsiteX74" fmla="*/ 336284 w 1214332"/>
                <a:gd name="connsiteY74" fmla="*/ 1062893 h 1329384"/>
                <a:gd name="connsiteX75" fmla="*/ 374828 w 1214332"/>
                <a:gd name="connsiteY75" fmla="*/ 1136299 h 1329384"/>
                <a:gd name="connsiteX76" fmla="*/ 390132 w 1214332"/>
                <a:gd name="connsiteY76" fmla="*/ 1156619 h 1329384"/>
                <a:gd name="connsiteX77" fmla="*/ 363589 w 1214332"/>
                <a:gd name="connsiteY77" fmla="*/ 1174526 h 1329384"/>
                <a:gd name="connsiteX78" fmla="*/ 228969 w 1214332"/>
                <a:gd name="connsiteY78" fmla="*/ 1122456 h 1329384"/>
                <a:gd name="connsiteX79" fmla="*/ 204966 w 1214332"/>
                <a:gd name="connsiteY79" fmla="*/ 1100866 h 1329384"/>
                <a:gd name="connsiteX80" fmla="*/ 217984 w 1214332"/>
                <a:gd name="connsiteY80" fmla="*/ 1054892 h 1329384"/>
                <a:gd name="connsiteX81" fmla="*/ 216460 w 1214332"/>
                <a:gd name="connsiteY81" fmla="*/ 1055145 h 1329384"/>
                <a:gd name="connsiteX82" fmla="*/ 214999 w 1214332"/>
                <a:gd name="connsiteY82" fmla="*/ 1058829 h 1329384"/>
                <a:gd name="connsiteX83" fmla="*/ 126036 w 1214332"/>
                <a:gd name="connsiteY83" fmla="*/ 989867 h 1329384"/>
                <a:gd name="connsiteX84" fmla="*/ 120448 w 1214332"/>
                <a:gd name="connsiteY84" fmla="*/ 945607 h 1329384"/>
                <a:gd name="connsiteX85" fmla="*/ 122797 w 1214332"/>
                <a:gd name="connsiteY85" fmla="*/ 857723 h 1329384"/>
                <a:gd name="connsiteX86" fmla="*/ 123940 w 1214332"/>
                <a:gd name="connsiteY86" fmla="*/ 801462 h 1329384"/>
                <a:gd name="connsiteX87" fmla="*/ 67615 w 1214332"/>
                <a:gd name="connsiteY87" fmla="*/ 773267 h 1329384"/>
                <a:gd name="connsiteX88" fmla="*/ 38342 w 1214332"/>
                <a:gd name="connsiteY88" fmla="*/ 780316 h 1329384"/>
                <a:gd name="connsiteX89" fmla="*/ 35738 w 1214332"/>
                <a:gd name="connsiteY89" fmla="*/ 654078 h 1329384"/>
                <a:gd name="connsiteX90" fmla="*/ 92126 w 1214332"/>
                <a:gd name="connsiteY90" fmla="*/ 613247 h 1329384"/>
                <a:gd name="connsiteX91" fmla="*/ 51296 w 1214332"/>
                <a:gd name="connsiteY91" fmla="*/ 582005 h 1329384"/>
                <a:gd name="connsiteX92" fmla="*/ 73711 w 1214332"/>
                <a:gd name="connsiteY92" fmla="*/ 487452 h 1329384"/>
                <a:gd name="connsiteX93" fmla="*/ 134163 w 1214332"/>
                <a:gd name="connsiteY93" fmla="*/ 454242 h 1329384"/>
                <a:gd name="connsiteX94" fmla="*/ 213920 w 1214332"/>
                <a:gd name="connsiteY94" fmla="*/ 396076 h 1329384"/>
                <a:gd name="connsiteX95" fmla="*/ 259259 w 1214332"/>
                <a:gd name="connsiteY95" fmla="*/ 372200 h 1329384"/>
                <a:gd name="connsiteX96" fmla="*/ 293231 w 1214332"/>
                <a:gd name="connsiteY96" fmla="*/ 327813 h 1329384"/>
                <a:gd name="connsiteX97" fmla="*/ 352413 w 1214332"/>
                <a:gd name="connsiteY97" fmla="*/ 182080 h 1329384"/>
                <a:gd name="connsiteX98" fmla="*/ 395784 w 1214332"/>
                <a:gd name="connsiteY98" fmla="*/ 199860 h 1329384"/>
                <a:gd name="connsiteX99" fmla="*/ 394513 w 1214332"/>
                <a:gd name="connsiteY99" fmla="*/ 321971 h 1329384"/>
                <a:gd name="connsiteX100" fmla="*/ 489573 w 1214332"/>
                <a:gd name="connsiteY100" fmla="*/ 153695 h 1329384"/>
                <a:gd name="connsiteX101" fmla="*/ 547802 w 1214332"/>
                <a:gd name="connsiteY101" fmla="*/ 152298 h 1329384"/>
                <a:gd name="connsiteX102" fmla="*/ 619431 w 1214332"/>
                <a:gd name="connsiteY102" fmla="*/ 134264 h 1329384"/>
                <a:gd name="connsiteX103" fmla="*/ 662166 w 1214332"/>
                <a:gd name="connsiteY103" fmla="*/ 117563 h 1329384"/>
                <a:gd name="connsiteX104" fmla="*/ 769799 w 1214332"/>
                <a:gd name="connsiteY104" fmla="*/ 96608 h 1329384"/>
                <a:gd name="connsiteX105" fmla="*/ 892417 w 1214332"/>
                <a:gd name="connsiteY105" fmla="*/ 69748 h 1329384"/>
                <a:gd name="connsiteX106" fmla="*/ 955282 w 1214332"/>
                <a:gd name="connsiteY106" fmla="*/ 19328 h 1329384"/>
                <a:gd name="connsiteX107" fmla="*/ 1019544 w 1214332"/>
                <a:gd name="connsiteY107" fmla="*/ 8216 h 1329384"/>
                <a:gd name="connsiteX108" fmla="*/ 1163499 w 1214332"/>
                <a:gd name="connsiteY108" fmla="*/ 3199 h 1329384"/>
                <a:gd name="connsiteX109" fmla="*/ 1202170 w 1214332"/>
                <a:gd name="connsiteY109" fmla="*/ 9549 h 1329384"/>
                <a:gd name="connsiteX110" fmla="*/ 1204900 w 1214332"/>
                <a:gd name="connsiteY110" fmla="*/ 15264 h 132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214332" h="1329384">
                  <a:moveTo>
                    <a:pt x="1205027" y="15328"/>
                  </a:moveTo>
                  <a:cubicBezTo>
                    <a:pt x="1208202" y="26250"/>
                    <a:pt x="1221601" y="40792"/>
                    <a:pt x="1209092" y="47713"/>
                  </a:cubicBezTo>
                  <a:cubicBezTo>
                    <a:pt x="1192264" y="56984"/>
                    <a:pt x="1180644" y="82193"/>
                    <a:pt x="1156260" y="72478"/>
                  </a:cubicBezTo>
                  <a:cubicBezTo>
                    <a:pt x="1127811" y="61238"/>
                    <a:pt x="1103809" y="61493"/>
                    <a:pt x="1092760" y="98894"/>
                  </a:cubicBezTo>
                  <a:cubicBezTo>
                    <a:pt x="1091744" y="102387"/>
                    <a:pt x="1088061" y="107530"/>
                    <a:pt x="1085521" y="107530"/>
                  </a:cubicBezTo>
                  <a:cubicBezTo>
                    <a:pt x="1036181" y="108610"/>
                    <a:pt x="995732" y="150647"/>
                    <a:pt x="944106" y="142011"/>
                  </a:cubicBezTo>
                  <a:cubicBezTo>
                    <a:pt x="904164" y="135344"/>
                    <a:pt x="863906" y="131152"/>
                    <a:pt x="823774" y="125691"/>
                  </a:cubicBezTo>
                  <a:cubicBezTo>
                    <a:pt x="816217" y="124675"/>
                    <a:pt x="805105" y="121627"/>
                    <a:pt x="802691" y="129057"/>
                  </a:cubicBezTo>
                  <a:cubicBezTo>
                    <a:pt x="793421" y="158457"/>
                    <a:pt x="768465" y="157251"/>
                    <a:pt x="747891" y="165188"/>
                  </a:cubicBezTo>
                  <a:cubicBezTo>
                    <a:pt x="735826" y="169824"/>
                    <a:pt x="722174" y="175793"/>
                    <a:pt x="726237" y="193129"/>
                  </a:cubicBezTo>
                  <a:cubicBezTo>
                    <a:pt x="730111" y="209575"/>
                    <a:pt x="744716" y="212306"/>
                    <a:pt x="757162" y="207988"/>
                  </a:cubicBezTo>
                  <a:cubicBezTo>
                    <a:pt x="773799" y="202146"/>
                    <a:pt x="800786" y="214147"/>
                    <a:pt x="802882" y="179349"/>
                  </a:cubicBezTo>
                  <a:cubicBezTo>
                    <a:pt x="803326" y="171919"/>
                    <a:pt x="814502" y="171157"/>
                    <a:pt x="818757" y="175349"/>
                  </a:cubicBezTo>
                  <a:cubicBezTo>
                    <a:pt x="858635" y="215227"/>
                    <a:pt x="910832" y="195986"/>
                    <a:pt x="956298" y="208813"/>
                  </a:cubicBezTo>
                  <a:cubicBezTo>
                    <a:pt x="977571" y="214846"/>
                    <a:pt x="997256" y="221958"/>
                    <a:pt x="1014527" y="236372"/>
                  </a:cubicBezTo>
                  <a:cubicBezTo>
                    <a:pt x="1004368" y="258978"/>
                    <a:pt x="986524" y="254533"/>
                    <a:pt x="968871" y="251422"/>
                  </a:cubicBezTo>
                  <a:cubicBezTo>
                    <a:pt x="929374" y="244501"/>
                    <a:pt x="890385" y="233642"/>
                    <a:pt x="849491" y="234976"/>
                  </a:cubicBezTo>
                  <a:cubicBezTo>
                    <a:pt x="870383" y="243802"/>
                    <a:pt x="893560" y="244691"/>
                    <a:pt x="913499" y="256693"/>
                  </a:cubicBezTo>
                  <a:cubicBezTo>
                    <a:pt x="924611" y="263360"/>
                    <a:pt x="938200" y="266344"/>
                    <a:pt x="930898" y="285204"/>
                  </a:cubicBezTo>
                  <a:cubicBezTo>
                    <a:pt x="954075" y="307112"/>
                    <a:pt x="984873" y="320891"/>
                    <a:pt x="1011099" y="327813"/>
                  </a:cubicBezTo>
                  <a:cubicBezTo>
                    <a:pt x="1060756" y="340957"/>
                    <a:pt x="1075742" y="384392"/>
                    <a:pt x="1103110" y="417729"/>
                  </a:cubicBezTo>
                  <a:cubicBezTo>
                    <a:pt x="1144639" y="468339"/>
                    <a:pt x="1135368" y="530696"/>
                    <a:pt x="1135114" y="589561"/>
                  </a:cubicBezTo>
                  <a:cubicBezTo>
                    <a:pt x="1134987" y="624931"/>
                    <a:pt x="1115810" y="632551"/>
                    <a:pt x="1085457" y="616739"/>
                  </a:cubicBezTo>
                  <a:cubicBezTo>
                    <a:pt x="1058787" y="602833"/>
                    <a:pt x="1035736" y="586005"/>
                    <a:pt x="1021386" y="555842"/>
                  </a:cubicBezTo>
                  <a:cubicBezTo>
                    <a:pt x="1006336" y="524283"/>
                    <a:pt x="984746" y="500470"/>
                    <a:pt x="946519" y="505296"/>
                  </a:cubicBezTo>
                  <a:cubicBezTo>
                    <a:pt x="928866" y="507519"/>
                    <a:pt x="916357" y="492914"/>
                    <a:pt x="902196" y="484151"/>
                  </a:cubicBezTo>
                  <a:cubicBezTo>
                    <a:pt x="894005" y="479070"/>
                    <a:pt x="884861" y="477674"/>
                    <a:pt x="877050" y="484151"/>
                  </a:cubicBezTo>
                  <a:cubicBezTo>
                    <a:pt x="865493" y="493739"/>
                    <a:pt x="881241" y="501550"/>
                    <a:pt x="880161" y="507265"/>
                  </a:cubicBezTo>
                  <a:cubicBezTo>
                    <a:pt x="868605" y="564288"/>
                    <a:pt x="934708" y="600039"/>
                    <a:pt x="914833" y="661253"/>
                  </a:cubicBezTo>
                  <a:cubicBezTo>
                    <a:pt x="909372" y="678081"/>
                    <a:pt x="918388" y="709323"/>
                    <a:pt x="950011" y="707608"/>
                  </a:cubicBezTo>
                  <a:cubicBezTo>
                    <a:pt x="952424" y="707481"/>
                    <a:pt x="954901" y="708878"/>
                    <a:pt x="957314" y="709640"/>
                  </a:cubicBezTo>
                  <a:cubicBezTo>
                    <a:pt x="944487" y="741962"/>
                    <a:pt x="983286" y="752503"/>
                    <a:pt x="983032" y="777585"/>
                  </a:cubicBezTo>
                  <a:cubicBezTo>
                    <a:pt x="982587" y="813590"/>
                    <a:pt x="996748" y="829211"/>
                    <a:pt x="1030466" y="822290"/>
                  </a:cubicBezTo>
                  <a:cubicBezTo>
                    <a:pt x="1041578" y="820004"/>
                    <a:pt x="1052310" y="814035"/>
                    <a:pt x="1063423" y="813400"/>
                  </a:cubicBezTo>
                  <a:cubicBezTo>
                    <a:pt x="1077456" y="812574"/>
                    <a:pt x="1086600" y="823433"/>
                    <a:pt x="1092760" y="835942"/>
                  </a:cubicBezTo>
                  <a:cubicBezTo>
                    <a:pt x="1099363" y="849404"/>
                    <a:pt x="1098792" y="866105"/>
                    <a:pt x="1087997" y="873535"/>
                  </a:cubicBezTo>
                  <a:cubicBezTo>
                    <a:pt x="1059930" y="892966"/>
                    <a:pt x="1062152" y="931701"/>
                    <a:pt x="1039229" y="954307"/>
                  </a:cubicBezTo>
                  <a:cubicBezTo>
                    <a:pt x="1027482" y="965864"/>
                    <a:pt x="1031355" y="981739"/>
                    <a:pt x="1040626" y="995265"/>
                  </a:cubicBezTo>
                  <a:cubicBezTo>
                    <a:pt x="1048563" y="1006885"/>
                    <a:pt x="1062978" y="1019903"/>
                    <a:pt x="1044309" y="1032412"/>
                  </a:cubicBezTo>
                  <a:cubicBezTo>
                    <a:pt x="1029323" y="1042508"/>
                    <a:pt x="1011543" y="1040731"/>
                    <a:pt x="999478" y="1024856"/>
                  </a:cubicBezTo>
                  <a:cubicBezTo>
                    <a:pt x="986714" y="1007965"/>
                    <a:pt x="975983" y="989359"/>
                    <a:pt x="964553" y="971388"/>
                  </a:cubicBezTo>
                  <a:cubicBezTo>
                    <a:pt x="958774" y="962371"/>
                    <a:pt x="953695" y="951069"/>
                    <a:pt x="941439" y="954180"/>
                  </a:cubicBezTo>
                  <a:cubicBezTo>
                    <a:pt x="927977" y="957545"/>
                    <a:pt x="926771" y="970944"/>
                    <a:pt x="924485" y="983199"/>
                  </a:cubicBezTo>
                  <a:cubicBezTo>
                    <a:pt x="921310" y="1000471"/>
                    <a:pt x="936613" y="1028793"/>
                    <a:pt x="903530" y="1028920"/>
                  </a:cubicBezTo>
                  <a:cubicBezTo>
                    <a:pt x="875462" y="1029046"/>
                    <a:pt x="858127" y="1013933"/>
                    <a:pt x="856794" y="981930"/>
                  </a:cubicBezTo>
                  <a:cubicBezTo>
                    <a:pt x="856032" y="963451"/>
                    <a:pt x="844157" y="955831"/>
                    <a:pt x="829870" y="952402"/>
                  </a:cubicBezTo>
                  <a:cubicBezTo>
                    <a:pt x="808661" y="947322"/>
                    <a:pt x="788213" y="942242"/>
                    <a:pt x="771703" y="924906"/>
                  </a:cubicBezTo>
                  <a:cubicBezTo>
                    <a:pt x="761798" y="914556"/>
                    <a:pt x="750304" y="919509"/>
                    <a:pt x="741033" y="928589"/>
                  </a:cubicBezTo>
                  <a:cubicBezTo>
                    <a:pt x="732207" y="937289"/>
                    <a:pt x="725285" y="947767"/>
                    <a:pt x="731000" y="961038"/>
                  </a:cubicBezTo>
                  <a:cubicBezTo>
                    <a:pt x="745161" y="993677"/>
                    <a:pt x="761226" y="1024538"/>
                    <a:pt x="800024" y="1028475"/>
                  </a:cubicBezTo>
                  <a:cubicBezTo>
                    <a:pt x="812661" y="1029745"/>
                    <a:pt x="825361" y="1031079"/>
                    <a:pt x="837680" y="1034063"/>
                  </a:cubicBezTo>
                  <a:cubicBezTo>
                    <a:pt x="848475" y="1036667"/>
                    <a:pt x="863016" y="1035778"/>
                    <a:pt x="867588" y="1048478"/>
                  </a:cubicBezTo>
                  <a:cubicBezTo>
                    <a:pt x="872986" y="1063591"/>
                    <a:pt x="854508" y="1061749"/>
                    <a:pt x="849809" y="1070195"/>
                  </a:cubicBezTo>
                  <a:cubicBezTo>
                    <a:pt x="831965" y="1102453"/>
                    <a:pt x="818630" y="1134458"/>
                    <a:pt x="836410" y="1173510"/>
                  </a:cubicBezTo>
                  <a:cubicBezTo>
                    <a:pt x="848602" y="1200434"/>
                    <a:pt x="863461" y="1202783"/>
                    <a:pt x="884861" y="1189448"/>
                  </a:cubicBezTo>
                  <a:cubicBezTo>
                    <a:pt x="892481" y="1184686"/>
                    <a:pt x="901624" y="1180432"/>
                    <a:pt x="899593" y="1168367"/>
                  </a:cubicBezTo>
                  <a:cubicBezTo>
                    <a:pt x="898005" y="1159096"/>
                    <a:pt x="890702" y="1155921"/>
                    <a:pt x="883019" y="1153825"/>
                  </a:cubicBezTo>
                  <a:cubicBezTo>
                    <a:pt x="869430" y="1150015"/>
                    <a:pt x="850380" y="1147158"/>
                    <a:pt x="866953" y="1126266"/>
                  </a:cubicBezTo>
                  <a:cubicBezTo>
                    <a:pt x="881305" y="1108168"/>
                    <a:pt x="885749" y="1061622"/>
                    <a:pt x="918897" y="1084736"/>
                  </a:cubicBezTo>
                  <a:cubicBezTo>
                    <a:pt x="951599" y="1107470"/>
                    <a:pt x="978078" y="1130521"/>
                    <a:pt x="1017893" y="1107406"/>
                  </a:cubicBezTo>
                  <a:cubicBezTo>
                    <a:pt x="1024370" y="1103659"/>
                    <a:pt x="1032752" y="1108930"/>
                    <a:pt x="1037451" y="1116423"/>
                  </a:cubicBezTo>
                  <a:cubicBezTo>
                    <a:pt x="1041134" y="1122329"/>
                    <a:pt x="1044563" y="1131409"/>
                    <a:pt x="1037896" y="1134458"/>
                  </a:cubicBezTo>
                  <a:cubicBezTo>
                    <a:pt x="1002336" y="1150713"/>
                    <a:pt x="1029513" y="1168938"/>
                    <a:pt x="1038848" y="1179923"/>
                  </a:cubicBezTo>
                  <a:cubicBezTo>
                    <a:pt x="1059930" y="1204752"/>
                    <a:pt x="1075424" y="1231867"/>
                    <a:pt x="1084886" y="1263553"/>
                  </a:cubicBezTo>
                  <a:cubicBezTo>
                    <a:pt x="1098601" y="1309528"/>
                    <a:pt x="1084441" y="1328514"/>
                    <a:pt x="1040245" y="1328832"/>
                  </a:cubicBezTo>
                  <a:cubicBezTo>
                    <a:pt x="1012241" y="1329085"/>
                    <a:pt x="984936" y="1334039"/>
                    <a:pt x="962521" y="1308702"/>
                  </a:cubicBezTo>
                  <a:cubicBezTo>
                    <a:pt x="954139" y="1299177"/>
                    <a:pt x="940169" y="1299431"/>
                    <a:pt x="930708" y="1307940"/>
                  </a:cubicBezTo>
                  <a:cubicBezTo>
                    <a:pt x="905815" y="1330356"/>
                    <a:pt x="882701" y="1321656"/>
                    <a:pt x="861937" y="1303305"/>
                  </a:cubicBezTo>
                  <a:cubicBezTo>
                    <a:pt x="826250" y="1271872"/>
                    <a:pt x="786118" y="1246599"/>
                    <a:pt x="749288" y="1217389"/>
                  </a:cubicBezTo>
                  <a:cubicBezTo>
                    <a:pt x="690741" y="1170907"/>
                    <a:pt x="640830" y="1115470"/>
                    <a:pt x="585268" y="1066385"/>
                  </a:cubicBezTo>
                  <a:cubicBezTo>
                    <a:pt x="580378" y="1062067"/>
                    <a:pt x="573075" y="1058956"/>
                    <a:pt x="570789" y="1053431"/>
                  </a:cubicBezTo>
                  <a:cubicBezTo>
                    <a:pt x="557645" y="1021427"/>
                    <a:pt x="545136" y="995265"/>
                    <a:pt x="517449" y="1042572"/>
                  </a:cubicBezTo>
                  <a:cubicBezTo>
                    <a:pt x="512560" y="1050891"/>
                    <a:pt x="504051" y="1042382"/>
                    <a:pt x="498336" y="1036858"/>
                  </a:cubicBezTo>
                  <a:cubicBezTo>
                    <a:pt x="465189" y="1004917"/>
                    <a:pt x="423088" y="999138"/>
                    <a:pt x="381877" y="994757"/>
                  </a:cubicBezTo>
                  <a:cubicBezTo>
                    <a:pt x="337681" y="990057"/>
                    <a:pt x="320536" y="1018506"/>
                    <a:pt x="336284" y="1062893"/>
                  </a:cubicBezTo>
                  <a:cubicBezTo>
                    <a:pt x="345746" y="1089562"/>
                    <a:pt x="351651" y="1118074"/>
                    <a:pt x="374828" y="1136299"/>
                  </a:cubicBezTo>
                  <a:cubicBezTo>
                    <a:pt x="389052" y="1135156"/>
                    <a:pt x="391593" y="1145697"/>
                    <a:pt x="390132" y="1156619"/>
                  </a:cubicBezTo>
                  <a:cubicBezTo>
                    <a:pt x="388036" y="1172558"/>
                    <a:pt x="378194" y="1178463"/>
                    <a:pt x="363589" y="1174526"/>
                  </a:cubicBezTo>
                  <a:cubicBezTo>
                    <a:pt x="322505" y="1146205"/>
                    <a:pt x="284341" y="1109883"/>
                    <a:pt x="228969" y="1122456"/>
                  </a:cubicBezTo>
                  <a:cubicBezTo>
                    <a:pt x="215824" y="1125440"/>
                    <a:pt x="209411" y="1113058"/>
                    <a:pt x="204966" y="1100866"/>
                  </a:cubicBezTo>
                  <a:cubicBezTo>
                    <a:pt x="198045" y="1081688"/>
                    <a:pt x="202934" y="1066703"/>
                    <a:pt x="217984" y="1054892"/>
                  </a:cubicBezTo>
                  <a:cubicBezTo>
                    <a:pt x="222556" y="1052479"/>
                    <a:pt x="212269" y="1052034"/>
                    <a:pt x="216460" y="1055145"/>
                  </a:cubicBezTo>
                  <a:cubicBezTo>
                    <a:pt x="218364" y="1056543"/>
                    <a:pt x="217857" y="1057749"/>
                    <a:pt x="214999" y="1058829"/>
                  </a:cubicBezTo>
                  <a:cubicBezTo>
                    <a:pt x="160389" y="1079530"/>
                    <a:pt x="122479" y="1050382"/>
                    <a:pt x="126036" y="989867"/>
                  </a:cubicBezTo>
                  <a:cubicBezTo>
                    <a:pt x="126924" y="974500"/>
                    <a:pt x="123432" y="960149"/>
                    <a:pt x="120448" y="945607"/>
                  </a:cubicBezTo>
                  <a:cubicBezTo>
                    <a:pt x="114478" y="916080"/>
                    <a:pt x="110732" y="887251"/>
                    <a:pt x="122797" y="857723"/>
                  </a:cubicBezTo>
                  <a:cubicBezTo>
                    <a:pt x="130036" y="840133"/>
                    <a:pt x="128449" y="820321"/>
                    <a:pt x="123940" y="801462"/>
                  </a:cubicBezTo>
                  <a:cubicBezTo>
                    <a:pt x="112891" y="755170"/>
                    <a:pt x="106604" y="752122"/>
                    <a:pt x="67615" y="773267"/>
                  </a:cubicBezTo>
                  <a:cubicBezTo>
                    <a:pt x="58472" y="778221"/>
                    <a:pt x="48756" y="781015"/>
                    <a:pt x="38342" y="780316"/>
                  </a:cubicBezTo>
                  <a:cubicBezTo>
                    <a:pt x="-11887" y="744566"/>
                    <a:pt x="-12776" y="689384"/>
                    <a:pt x="35738" y="654078"/>
                  </a:cubicBezTo>
                  <a:cubicBezTo>
                    <a:pt x="53328" y="641250"/>
                    <a:pt x="70283" y="627280"/>
                    <a:pt x="92126" y="613247"/>
                  </a:cubicBezTo>
                  <a:cubicBezTo>
                    <a:pt x="77712" y="599404"/>
                    <a:pt x="61647" y="594895"/>
                    <a:pt x="51296" y="582005"/>
                  </a:cubicBezTo>
                  <a:cubicBezTo>
                    <a:pt x="24816" y="548921"/>
                    <a:pt x="35167" y="499962"/>
                    <a:pt x="73711" y="487452"/>
                  </a:cubicBezTo>
                  <a:cubicBezTo>
                    <a:pt x="96127" y="480150"/>
                    <a:pt x="113399" y="463894"/>
                    <a:pt x="134163" y="454242"/>
                  </a:cubicBezTo>
                  <a:cubicBezTo>
                    <a:pt x="164580" y="440970"/>
                    <a:pt x="194361" y="427381"/>
                    <a:pt x="213920" y="396076"/>
                  </a:cubicBezTo>
                  <a:cubicBezTo>
                    <a:pt x="224016" y="379946"/>
                    <a:pt x="238621" y="370993"/>
                    <a:pt x="259259" y="372200"/>
                  </a:cubicBezTo>
                  <a:cubicBezTo>
                    <a:pt x="296787" y="374358"/>
                    <a:pt x="301613" y="366675"/>
                    <a:pt x="293231" y="327813"/>
                  </a:cubicBezTo>
                  <a:cubicBezTo>
                    <a:pt x="278182" y="258534"/>
                    <a:pt x="298628" y="208559"/>
                    <a:pt x="352413" y="182080"/>
                  </a:cubicBezTo>
                  <a:cubicBezTo>
                    <a:pt x="373177" y="171856"/>
                    <a:pt x="396037" y="173634"/>
                    <a:pt x="395784" y="199860"/>
                  </a:cubicBezTo>
                  <a:cubicBezTo>
                    <a:pt x="395402" y="239992"/>
                    <a:pt x="408801" y="281140"/>
                    <a:pt x="394513" y="321971"/>
                  </a:cubicBezTo>
                  <a:cubicBezTo>
                    <a:pt x="421691" y="263043"/>
                    <a:pt x="468555" y="217195"/>
                    <a:pt x="489573" y="153695"/>
                  </a:cubicBezTo>
                  <a:cubicBezTo>
                    <a:pt x="499543" y="123405"/>
                    <a:pt x="518402" y="123342"/>
                    <a:pt x="547802" y="152298"/>
                  </a:cubicBezTo>
                  <a:cubicBezTo>
                    <a:pt x="577012" y="170776"/>
                    <a:pt x="600571" y="164617"/>
                    <a:pt x="619431" y="134264"/>
                  </a:cubicBezTo>
                  <a:cubicBezTo>
                    <a:pt x="629590" y="117944"/>
                    <a:pt x="644259" y="110324"/>
                    <a:pt x="662166" y="117563"/>
                  </a:cubicBezTo>
                  <a:cubicBezTo>
                    <a:pt x="702044" y="133693"/>
                    <a:pt x="737096" y="114261"/>
                    <a:pt x="769799" y="96608"/>
                  </a:cubicBezTo>
                  <a:cubicBezTo>
                    <a:pt x="809296" y="75336"/>
                    <a:pt x="848348" y="62381"/>
                    <a:pt x="892417" y="69748"/>
                  </a:cubicBezTo>
                  <a:cubicBezTo>
                    <a:pt x="926516" y="75526"/>
                    <a:pt x="944995" y="60667"/>
                    <a:pt x="955282" y="19328"/>
                  </a:cubicBezTo>
                  <a:cubicBezTo>
                    <a:pt x="974776" y="2501"/>
                    <a:pt x="996874" y="1993"/>
                    <a:pt x="1019544" y="8216"/>
                  </a:cubicBezTo>
                  <a:cubicBezTo>
                    <a:pt x="1068058" y="21678"/>
                    <a:pt x="1116191" y="23837"/>
                    <a:pt x="1163499" y="3199"/>
                  </a:cubicBezTo>
                  <a:cubicBezTo>
                    <a:pt x="1177976" y="-3087"/>
                    <a:pt x="1190296" y="342"/>
                    <a:pt x="1202170" y="9549"/>
                  </a:cubicBezTo>
                  <a:cubicBezTo>
                    <a:pt x="1203059" y="11454"/>
                    <a:pt x="1204011" y="13359"/>
                    <a:pt x="1204900" y="152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: фигура 283">
              <a:extLst>
                <a:ext uri="{FF2B5EF4-FFF2-40B4-BE49-F238E27FC236}">
                  <a16:creationId xmlns="" xmlns:a16="http://schemas.microsoft.com/office/drawing/2014/main" id="{CEFF8686-B032-43B8-94BF-80ACDF050782}"/>
                </a:ext>
              </a:extLst>
            </p:cNvPr>
            <p:cNvSpPr/>
            <p:nvPr/>
          </p:nvSpPr>
          <p:spPr>
            <a:xfrm>
              <a:off x="8077263" y="5845088"/>
              <a:ext cx="457390" cy="997767"/>
            </a:xfrm>
            <a:custGeom>
              <a:avLst/>
              <a:gdLst>
                <a:gd name="connsiteX0" fmla="*/ 373443 w 457390"/>
                <a:gd name="connsiteY0" fmla="*/ 785042 h 997767"/>
                <a:gd name="connsiteX1" fmla="*/ 457391 w 457390"/>
                <a:gd name="connsiteY1" fmla="*/ 948682 h 997767"/>
                <a:gd name="connsiteX2" fmla="*/ 412242 w 457390"/>
                <a:gd name="connsiteY2" fmla="*/ 953254 h 997767"/>
                <a:gd name="connsiteX3" fmla="*/ 315785 w 457390"/>
                <a:gd name="connsiteY3" fmla="*/ 929632 h 997767"/>
                <a:gd name="connsiteX4" fmla="*/ 175323 w 457390"/>
                <a:gd name="connsiteY4" fmla="*/ 997768 h 997767"/>
                <a:gd name="connsiteX5" fmla="*/ 175323 w 457390"/>
                <a:gd name="connsiteY5" fmla="*/ 997768 h 997767"/>
                <a:gd name="connsiteX6" fmla="*/ 140970 w 457390"/>
                <a:gd name="connsiteY6" fmla="*/ 940237 h 997767"/>
                <a:gd name="connsiteX7" fmla="*/ 157924 w 457390"/>
                <a:gd name="connsiteY7" fmla="*/ 920742 h 997767"/>
                <a:gd name="connsiteX8" fmla="*/ 191453 w 457390"/>
                <a:gd name="connsiteY8" fmla="*/ 926648 h 997767"/>
                <a:gd name="connsiteX9" fmla="*/ 234569 w 457390"/>
                <a:gd name="connsiteY9" fmla="*/ 889437 h 997767"/>
                <a:gd name="connsiteX10" fmla="*/ 244094 w 457390"/>
                <a:gd name="connsiteY10" fmla="*/ 868100 h 997767"/>
                <a:gd name="connsiteX11" fmla="*/ 237045 w 457390"/>
                <a:gd name="connsiteY11" fmla="*/ 840923 h 997767"/>
                <a:gd name="connsiteX12" fmla="*/ 186499 w 457390"/>
                <a:gd name="connsiteY12" fmla="*/ 799139 h 997767"/>
                <a:gd name="connsiteX13" fmla="*/ 132588 w 457390"/>
                <a:gd name="connsiteY13" fmla="*/ 766945 h 997767"/>
                <a:gd name="connsiteX14" fmla="*/ 110363 w 457390"/>
                <a:gd name="connsiteY14" fmla="*/ 725162 h 997767"/>
                <a:gd name="connsiteX15" fmla="*/ 120332 w 457390"/>
                <a:gd name="connsiteY15" fmla="*/ 649469 h 997767"/>
                <a:gd name="connsiteX16" fmla="*/ 104966 w 457390"/>
                <a:gd name="connsiteY16" fmla="*/ 636832 h 997767"/>
                <a:gd name="connsiteX17" fmla="*/ 76200 w 457390"/>
                <a:gd name="connsiteY17" fmla="*/ 613020 h 997767"/>
                <a:gd name="connsiteX18" fmla="*/ 67183 w 457390"/>
                <a:gd name="connsiteY18" fmla="*/ 467731 h 997767"/>
                <a:gd name="connsiteX19" fmla="*/ 68580 w 457390"/>
                <a:gd name="connsiteY19" fmla="*/ 416613 h 997767"/>
                <a:gd name="connsiteX20" fmla="*/ 60960 w 457390"/>
                <a:gd name="connsiteY20" fmla="*/ 367527 h 997767"/>
                <a:gd name="connsiteX21" fmla="*/ 92011 w 457390"/>
                <a:gd name="connsiteY21" fmla="*/ 280850 h 997767"/>
                <a:gd name="connsiteX22" fmla="*/ 27178 w 457390"/>
                <a:gd name="connsiteY22" fmla="*/ 223128 h 997767"/>
                <a:gd name="connsiteX23" fmla="*/ 7683 w 457390"/>
                <a:gd name="connsiteY23" fmla="*/ 154675 h 997767"/>
                <a:gd name="connsiteX24" fmla="*/ 64 w 457390"/>
                <a:gd name="connsiteY24" fmla="*/ 130227 h 997767"/>
                <a:gd name="connsiteX25" fmla="*/ 7620 w 457390"/>
                <a:gd name="connsiteY25" fmla="*/ 56567 h 997767"/>
                <a:gd name="connsiteX26" fmla="*/ 0 w 457390"/>
                <a:gd name="connsiteY26" fmla="*/ 48375 h 997767"/>
                <a:gd name="connsiteX27" fmla="*/ 131001 w 457390"/>
                <a:gd name="connsiteY27" fmla="*/ 41326 h 997767"/>
                <a:gd name="connsiteX28" fmla="*/ 157417 w 457390"/>
                <a:gd name="connsiteY28" fmla="*/ 75490 h 997767"/>
                <a:gd name="connsiteX29" fmla="*/ 160020 w 457390"/>
                <a:gd name="connsiteY29" fmla="*/ 113907 h 997767"/>
                <a:gd name="connsiteX30" fmla="*/ 152464 w 457390"/>
                <a:gd name="connsiteY30" fmla="*/ 113907 h 997767"/>
                <a:gd name="connsiteX31" fmla="*/ 152464 w 457390"/>
                <a:gd name="connsiteY31" fmla="*/ 162993 h 997767"/>
                <a:gd name="connsiteX32" fmla="*/ 167704 w 457390"/>
                <a:gd name="connsiteY32" fmla="*/ 179376 h 997767"/>
                <a:gd name="connsiteX33" fmla="*/ 194755 w 457390"/>
                <a:gd name="connsiteY33" fmla="*/ 258180 h 997767"/>
                <a:gd name="connsiteX34" fmla="*/ 253302 w 457390"/>
                <a:gd name="connsiteY34" fmla="*/ 374830 h 997767"/>
                <a:gd name="connsiteX35" fmla="*/ 304864 w 457390"/>
                <a:gd name="connsiteY35" fmla="*/ 473446 h 997767"/>
                <a:gd name="connsiteX36" fmla="*/ 327660 w 457390"/>
                <a:gd name="connsiteY36" fmla="*/ 613083 h 997767"/>
                <a:gd name="connsiteX37" fmla="*/ 335217 w 457390"/>
                <a:gd name="connsiteY37" fmla="*/ 621275 h 997767"/>
                <a:gd name="connsiteX38" fmla="*/ 331915 w 457390"/>
                <a:gd name="connsiteY38" fmla="*/ 705794 h 997767"/>
                <a:gd name="connsiteX39" fmla="*/ 271272 w 457390"/>
                <a:gd name="connsiteY39" fmla="*/ 658105 h 997767"/>
                <a:gd name="connsiteX40" fmla="*/ 259397 w 457390"/>
                <a:gd name="connsiteY40" fmla="*/ 611178 h 997767"/>
                <a:gd name="connsiteX41" fmla="*/ 228282 w 457390"/>
                <a:gd name="connsiteY41" fmla="*/ 596954 h 997767"/>
                <a:gd name="connsiteX42" fmla="*/ 225933 w 457390"/>
                <a:gd name="connsiteY42" fmla="*/ 623878 h 997767"/>
                <a:gd name="connsiteX43" fmla="*/ 274447 w 457390"/>
                <a:gd name="connsiteY43" fmla="*/ 729035 h 997767"/>
                <a:gd name="connsiteX44" fmla="*/ 288544 w 457390"/>
                <a:gd name="connsiteY44" fmla="*/ 780851 h 997767"/>
                <a:gd name="connsiteX45" fmla="*/ 300736 w 457390"/>
                <a:gd name="connsiteY45" fmla="*/ 739195 h 997767"/>
                <a:gd name="connsiteX46" fmla="*/ 358457 w 457390"/>
                <a:gd name="connsiteY46" fmla="*/ 756721 h 997767"/>
                <a:gd name="connsiteX47" fmla="*/ 373380 w 457390"/>
                <a:gd name="connsiteY47" fmla="*/ 784851 h 99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57390" h="997767">
                  <a:moveTo>
                    <a:pt x="373443" y="785042"/>
                  </a:moveTo>
                  <a:cubicBezTo>
                    <a:pt x="373570" y="856099"/>
                    <a:pt x="406908" y="907407"/>
                    <a:pt x="457391" y="948682"/>
                  </a:cubicBezTo>
                  <a:cubicBezTo>
                    <a:pt x="443547" y="965510"/>
                    <a:pt x="424497" y="971924"/>
                    <a:pt x="412242" y="953254"/>
                  </a:cubicBezTo>
                  <a:cubicBezTo>
                    <a:pt x="385128" y="911852"/>
                    <a:pt x="352933" y="925250"/>
                    <a:pt x="315785" y="929632"/>
                  </a:cubicBezTo>
                  <a:cubicBezTo>
                    <a:pt x="260414" y="936237"/>
                    <a:pt x="213931" y="955350"/>
                    <a:pt x="175323" y="997768"/>
                  </a:cubicBezTo>
                  <a:lnTo>
                    <a:pt x="175323" y="997768"/>
                  </a:lnTo>
                  <a:cubicBezTo>
                    <a:pt x="146241" y="990847"/>
                    <a:pt x="147828" y="962081"/>
                    <a:pt x="140970" y="940237"/>
                  </a:cubicBezTo>
                  <a:cubicBezTo>
                    <a:pt x="137033" y="927601"/>
                    <a:pt x="145034" y="919345"/>
                    <a:pt x="157924" y="920742"/>
                  </a:cubicBezTo>
                  <a:cubicBezTo>
                    <a:pt x="169164" y="922013"/>
                    <a:pt x="180404" y="927219"/>
                    <a:pt x="191453" y="926648"/>
                  </a:cubicBezTo>
                  <a:cubicBezTo>
                    <a:pt x="213233" y="925632"/>
                    <a:pt x="244221" y="934713"/>
                    <a:pt x="234569" y="889437"/>
                  </a:cubicBezTo>
                  <a:cubicBezTo>
                    <a:pt x="233299" y="883340"/>
                    <a:pt x="239776" y="874514"/>
                    <a:pt x="244094" y="868100"/>
                  </a:cubicBezTo>
                  <a:cubicBezTo>
                    <a:pt x="252730" y="855210"/>
                    <a:pt x="252793" y="847273"/>
                    <a:pt x="237045" y="840923"/>
                  </a:cubicBezTo>
                  <a:cubicBezTo>
                    <a:pt x="216598" y="832667"/>
                    <a:pt x="200279" y="816284"/>
                    <a:pt x="186499" y="799139"/>
                  </a:cubicBezTo>
                  <a:cubicBezTo>
                    <a:pt x="171577" y="780534"/>
                    <a:pt x="156210" y="768850"/>
                    <a:pt x="132588" y="766945"/>
                  </a:cubicBezTo>
                  <a:cubicBezTo>
                    <a:pt x="109347" y="765103"/>
                    <a:pt x="96838" y="750625"/>
                    <a:pt x="110363" y="725162"/>
                  </a:cubicBezTo>
                  <a:cubicBezTo>
                    <a:pt x="123254" y="700968"/>
                    <a:pt x="111823" y="674171"/>
                    <a:pt x="120332" y="649469"/>
                  </a:cubicBezTo>
                  <a:cubicBezTo>
                    <a:pt x="124968" y="636007"/>
                    <a:pt x="115253" y="632768"/>
                    <a:pt x="104966" y="636832"/>
                  </a:cubicBezTo>
                  <a:cubicBezTo>
                    <a:pt x="82994" y="645596"/>
                    <a:pt x="78232" y="631498"/>
                    <a:pt x="76200" y="613020"/>
                  </a:cubicBezTo>
                  <a:cubicBezTo>
                    <a:pt x="89154" y="563489"/>
                    <a:pt x="83185" y="514975"/>
                    <a:pt x="67183" y="467731"/>
                  </a:cubicBezTo>
                  <a:cubicBezTo>
                    <a:pt x="61087" y="449633"/>
                    <a:pt x="68770" y="433631"/>
                    <a:pt x="68580" y="416613"/>
                  </a:cubicBezTo>
                  <a:cubicBezTo>
                    <a:pt x="66040" y="400230"/>
                    <a:pt x="63500" y="383911"/>
                    <a:pt x="60960" y="367527"/>
                  </a:cubicBezTo>
                  <a:cubicBezTo>
                    <a:pt x="37338" y="338762"/>
                    <a:pt x="53530" y="293550"/>
                    <a:pt x="92011" y="280850"/>
                  </a:cubicBezTo>
                  <a:cubicBezTo>
                    <a:pt x="59436" y="285739"/>
                    <a:pt x="38036" y="265482"/>
                    <a:pt x="27178" y="223128"/>
                  </a:cubicBezTo>
                  <a:cubicBezTo>
                    <a:pt x="21272" y="200204"/>
                    <a:pt x="28130" y="172836"/>
                    <a:pt x="7683" y="154675"/>
                  </a:cubicBezTo>
                  <a:cubicBezTo>
                    <a:pt x="5143" y="146483"/>
                    <a:pt x="2604" y="138355"/>
                    <a:pt x="64" y="130227"/>
                  </a:cubicBezTo>
                  <a:cubicBezTo>
                    <a:pt x="25718" y="108446"/>
                    <a:pt x="26860" y="83681"/>
                    <a:pt x="7620" y="56567"/>
                  </a:cubicBezTo>
                  <a:cubicBezTo>
                    <a:pt x="5080" y="53836"/>
                    <a:pt x="2540" y="51106"/>
                    <a:pt x="0" y="48375"/>
                  </a:cubicBezTo>
                  <a:cubicBezTo>
                    <a:pt x="36195" y="-13220"/>
                    <a:pt x="93853" y="-16459"/>
                    <a:pt x="131001" y="41326"/>
                  </a:cubicBezTo>
                  <a:cubicBezTo>
                    <a:pt x="138938" y="53645"/>
                    <a:pt x="147383" y="65075"/>
                    <a:pt x="157417" y="75490"/>
                  </a:cubicBezTo>
                  <a:cubicBezTo>
                    <a:pt x="168593" y="87174"/>
                    <a:pt x="173165" y="100001"/>
                    <a:pt x="160020" y="113907"/>
                  </a:cubicBezTo>
                  <a:cubicBezTo>
                    <a:pt x="157480" y="113907"/>
                    <a:pt x="155004" y="113907"/>
                    <a:pt x="152464" y="113907"/>
                  </a:cubicBezTo>
                  <a:cubicBezTo>
                    <a:pt x="132969" y="130227"/>
                    <a:pt x="143256" y="146610"/>
                    <a:pt x="152464" y="162993"/>
                  </a:cubicBezTo>
                  <a:cubicBezTo>
                    <a:pt x="157543" y="168454"/>
                    <a:pt x="162623" y="173915"/>
                    <a:pt x="167704" y="179376"/>
                  </a:cubicBezTo>
                  <a:cubicBezTo>
                    <a:pt x="189547" y="200395"/>
                    <a:pt x="188849" y="231446"/>
                    <a:pt x="194755" y="258180"/>
                  </a:cubicBezTo>
                  <a:cubicBezTo>
                    <a:pt x="204788" y="303456"/>
                    <a:pt x="220535" y="342826"/>
                    <a:pt x="253302" y="374830"/>
                  </a:cubicBezTo>
                  <a:cubicBezTo>
                    <a:pt x="280162" y="401056"/>
                    <a:pt x="287782" y="440553"/>
                    <a:pt x="304864" y="473446"/>
                  </a:cubicBezTo>
                  <a:cubicBezTo>
                    <a:pt x="328041" y="518087"/>
                    <a:pt x="325501" y="565585"/>
                    <a:pt x="327660" y="613083"/>
                  </a:cubicBezTo>
                  <a:cubicBezTo>
                    <a:pt x="330200" y="615814"/>
                    <a:pt x="332677" y="618544"/>
                    <a:pt x="335217" y="621275"/>
                  </a:cubicBezTo>
                  <a:cubicBezTo>
                    <a:pt x="351282" y="652199"/>
                    <a:pt x="349568" y="695570"/>
                    <a:pt x="331915" y="705794"/>
                  </a:cubicBezTo>
                  <a:cubicBezTo>
                    <a:pt x="312928" y="716779"/>
                    <a:pt x="287655" y="696459"/>
                    <a:pt x="271272" y="658105"/>
                  </a:cubicBezTo>
                  <a:cubicBezTo>
                    <a:pt x="264858" y="643055"/>
                    <a:pt x="266891" y="625910"/>
                    <a:pt x="259397" y="611178"/>
                  </a:cubicBezTo>
                  <a:cubicBezTo>
                    <a:pt x="252349" y="597272"/>
                    <a:pt x="242316" y="590604"/>
                    <a:pt x="228282" y="596954"/>
                  </a:cubicBezTo>
                  <a:cubicBezTo>
                    <a:pt x="212916" y="603939"/>
                    <a:pt x="225806" y="614480"/>
                    <a:pt x="225933" y="623878"/>
                  </a:cubicBezTo>
                  <a:cubicBezTo>
                    <a:pt x="226568" y="667630"/>
                    <a:pt x="243395" y="702301"/>
                    <a:pt x="274447" y="729035"/>
                  </a:cubicBezTo>
                  <a:cubicBezTo>
                    <a:pt x="290957" y="743323"/>
                    <a:pt x="277558" y="765611"/>
                    <a:pt x="288544" y="780851"/>
                  </a:cubicBezTo>
                  <a:cubicBezTo>
                    <a:pt x="279082" y="762182"/>
                    <a:pt x="282067" y="744402"/>
                    <a:pt x="300736" y="739195"/>
                  </a:cubicBezTo>
                  <a:cubicBezTo>
                    <a:pt x="321183" y="733480"/>
                    <a:pt x="343980" y="735258"/>
                    <a:pt x="358457" y="756721"/>
                  </a:cubicBezTo>
                  <a:cubicBezTo>
                    <a:pt x="364236" y="765293"/>
                    <a:pt x="367157" y="776215"/>
                    <a:pt x="373380" y="78485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: фигура 284">
              <a:extLst>
                <a:ext uri="{FF2B5EF4-FFF2-40B4-BE49-F238E27FC236}">
                  <a16:creationId xmlns="" xmlns:a16="http://schemas.microsoft.com/office/drawing/2014/main" id="{8B696B9D-5CDF-47BF-8E9F-8AB38912C311}"/>
                </a:ext>
              </a:extLst>
            </p:cNvPr>
            <p:cNvSpPr/>
            <p:nvPr/>
          </p:nvSpPr>
          <p:spPr>
            <a:xfrm>
              <a:off x="8032134" y="5584939"/>
              <a:ext cx="433621" cy="505374"/>
            </a:xfrm>
            <a:custGeom>
              <a:avLst/>
              <a:gdLst>
                <a:gd name="connsiteX0" fmla="*/ 205085 w 433621"/>
                <a:gd name="connsiteY0" fmla="*/ 374183 h 505374"/>
                <a:gd name="connsiteX1" fmla="*/ 146347 w 433621"/>
                <a:gd name="connsiteY1" fmla="*/ 293918 h 505374"/>
                <a:gd name="connsiteX2" fmla="*/ 81260 w 433621"/>
                <a:gd name="connsiteY2" fmla="*/ 288966 h 505374"/>
                <a:gd name="connsiteX3" fmla="*/ 45129 w 433621"/>
                <a:gd name="connsiteY3" fmla="*/ 308714 h 505374"/>
                <a:gd name="connsiteX4" fmla="*/ 14712 w 433621"/>
                <a:gd name="connsiteY4" fmla="*/ 251437 h 505374"/>
                <a:gd name="connsiteX5" fmla="*/ 12617 w 433621"/>
                <a:gd name="connsiteY5" fmla="*/ 246103 h 505374"/>
                <a:gd name="connsiteX6" fmla="*/ 14458 w 433621"/>
                <a:gd name="connsiteY6" fmla="*/ 243372 h 505374"/>
                <a:gd name="connsiteX7" fmla="*/ 34080 w 433621"/>
                <a:gd name="connsiteY7" fmla="*/ 231625 h 505374"/>
                <a:gd name="connsiteX8" fmla="*/ 65703 w 433621"/>
                <a:gd name="connsiteY8" fmla="*/ 207431 h 505374"/>
                <a:gd name="connsiteX9" fmla="*/ 33000 w 433621"/>
                <a:gd name="connsiteY9" fmla="*/ 190985 h 505374"/>
                <a:gd name="connsiteX10" fmla="*/ 44 w 433621"/>
                <a:gd name="connsiteY10" fmla="*/ 150344 h 505374"/>
                <a:gd name="connsiteX11" fmla="*/ 29698 w 433621"/>
                <a:gd name="connsiteY11" fmla="*/ 98782 h 505374"/>
                <a:gd name="connsiteX12" fmla="*/ 108883 w 433621"/>
                <a:gd name="connsiteY12" fmla="*/ 95099 h 505374"/>
                <a:gd name="connsiteX13" fmla="*/ 146602 w 433621"/>
                <a:gd name="connsiteY13" fmla="*/ 83796 h 505374"/>
                <a:gd name="connsiteX14" fmla="*/ 189972 w 433621"/>
                <a:gd name="connsiteY14" fmla="*/ 22582 h 505374"/>
                <a:gd name="connsiteX15" fmla="*/ 285667 w 433621"/>
                <a:gd name="connsiteY15" fmla="*/ 32551 h 505374"/>
                <a:gd name="connsiteX16" fmla="*/ 288080 w 433621"/>
                <a:gd name="connsiteY16" fmla="*/ 55348 h 505374"/>
                <a:gd name="connsiteX17" fmla="*/ 277920 w 433621"/>
                <a:gd name="connsiteY17" fmla="*/ 169903 h 505374"/>
                <a:gd name="connsiteX18" fmla="*/ 335451 w 433621"/>
                <a:gd name="connsiteY18" fmla="*/ 298808 h 505374"/>
                <a:gd name="connsiteX19" fmla="*/ 339642 w 433621"/>
                <a:gd name="connsiteY19" fmla="*/ 346624 h 505374"/>
                <a:gd name="connsiteX20" fmla="*/ 337673 w 433621"/>
                <a:gd name="connsiteY20" fmla="*/ 378755 h 505374"/>
                <a:gd name="connsiteX21" fmla="*/ 433621 w 433621"/>
                <a:gd name="connsiteY21" fmla="*/ 505374 h 505374"/>
                <a:gd name="connsiteX22" fmla="*/ 377360 w 433621"/>
                <a:gd name="connsiteY22" fmla="*/ 498326 h 505374"/>
                <a:gd name="connsiteX23" fmla="*/ 280142 w 433621"/>
                <a:gd name="connsiteY23" fmla="*/ 442382 h 505374"/>
                <a:gd name="connsiteX24" fmla="*/ 205021 w 433621"/>
                <a:gd name="connsiteY24" fmla="*/ 374437 h 50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3621" h="505374">
                  <a:moveTo>
                    <a:pt x="205085" y="374183"/>
                  </a:moveTo>
                  <a:cubicBezTo>
                    <a:pt x="187051" y="346243"/>
                    <a:pt x="162667" y="324272"/>
                    <a:pt x="146347" y="293918"/>
                  </a:cubicBezTo>
                  <a:cubicBezTo>
                    <a:pt x="131108" y="265661"/>
                    <a:pt x="103612" y="284457"/>
                    <a:pt x="81260" y="288966"/>
                  </a:cubicBezTo>
                  <a:cubicBezTo>
                    <a:pt x="67544" y="291760"/>
                    <a:pt x="55161" y="297983"/>
                    <a:pt x="45129" y="308714"/>
                  </a:cubicBezTo>
                  <a:cubicBezTo>
                    <a:pt x="57829" y="259629"/>
                    <a:pt x="57257" y="258549"/>
                    <a:pt x="14712" y="251437"/>
                  </a:cubicBezTo>
                  <a:cubicBezTo>
                    <a:pt x="12744" y="249722"/>
                    <a:pt x="12045" y="247944"/>
                    <a:pt x="12617" y="246103"/>
                  </a:cubicBezTo>
                  <a:cubicBezTo>
                    <a:pt x="13252" y="244261"/>
                    <a:pt x="13823" y="243372"/>
                    <a:pt x="14458" y="243372"/>
                  </a:cubicBezTo>
                  <a:cubicBezTo>
                    <a:pt x="21125" y="239562"/>
                    <a:pt x="29317" y="237276"/>
                    <a:pt x="34080" y="231625"/>
                  </a:cubicBezTo>
                  <a:cubicBezTo>
                    <a:pt x="43287" y="220703"/>
                    <a:pt x="65766" y="227688"/>
                    <a:pt x="65703" y="207431"/>
                  </a:cubicBezTo>
                  <a:cubicBezTo>
                    <a:pt x="65639" y="182095"/>
                    <a:pt x="43287" y="199494"/>
                    <a:pt x="33000" y="190985"/>
                  </a:cubicBezTo>
                  <a:cubicBezTo>
                    <a:pt x="19284" y="179554"/>
                    <a:pt x="806" y="174221"/>
                    <a:pt x="44" y="150344"/>
                  </a:cubicBezTo>
                  <a:cubicBezTo>
                    <a:pt x="-718" y="125643"/>
                    <a:pt x="8425" y="107990"/>
                    <a:pt x="29698" y="98782"/>
                  </a:cubicBezTo>
                  <a:cubicBezTo>
                    <a:pt x="55543" y="87606"/>
                    <a:pt x="82022" y="76811"/>
                    <a:pt x="108883" y="95099"/>
                  </a:cubicBezTo>
                  <a:cubicBezTo>
                    <a:pt x="126028" y="106720"/>
                    <a:pt x="139807" y="100306"/>
                    <a:pt x="146602" y="83796"/>
                  </a:cubicBezTo>
                  <a:cubicBezTo>
                    <a:pt x="156634" y="59158"/>
                    <a:pt x="174478" y="42013"/>
                    <a:pt x="189972" y="22582"/>
                  </a:cubicBezTo>
                  <a:cubicBezTo>
                    <a:pt x="217086" y="-11454"/>
                    <a:pt x="264077" y="-6120"/>
                    <a:pt x="285667" y="32551"/>
                  </a:cubicBezTo>
                  <a:cubicBezTo>
                    <a:pt x="289922" y="40171"/>
                    <a:pt x="292715" y="47728"/>
                    <a:pt x="288080" y="55348"/>
                  </a:cubicBezTo>
                  <a:cubicBezTo>
                    <a:pt x="266235" y="91543"/>
                    <a:pt x="282110" y="131739"/>
                    <a:pt x="277920" y="169903"/>
                  </a:cubicBezTo>
                  <a:cubicBezTo>
                    <a:pt x="271951" y="223370"/>
                    <a:pt x="311829" y="258676"/>
                    <a:pt x="335451" y="298808"/>
                  </a:cubicBezTo>
                  <a:cubicBezTo>
                    <a:pt x="346817" y="318112"/>
                    <a:pt x="352659" y="328336"/>
                    <a:pt x="339642" y="346624"/>
                  </a:cubicBezTo>
                  <a:cubicBezTo>
                    <a:pt x="332784" y="356276"/>
                    <a:pt x="324592" y="370627"/>
                    <a:pt x="337673" y="378755"/>
                  </a:cubicBezTo>
                  <a:cubicBezTo>
                    <a:pt x="384981" y="408092"/>
                    <a:pt x="397236" y="467147"/>
                    <a:pt x="433621" y="505374"/>
                  </a:cubicBezTo>
                  <a:cubicBezTo>
                    <a:pt x="414826" y="503088"/>
                    <a:pt x="395903" y="501882"/>
                    <a:pt x="377360" y="498326"/>
                  </a:cubicBezTo>
                  <a:cubicBezTo>
                    <a:pt x="339578" y="490960"/>
                    <a:pt x="306431" y="477180"/>
                    <a:pt x="280142" y="442382"/>
                  </a:cubicBezTo>
                  <a:cubicBezTo>
                    <a:pt x="259885" y="415585"/>
                    <a:pt x="230421" y="396789"/>
                    <a:pt x="205021" y="3744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: фигура 285">
              <a:extLst>
                <a:ext uri="{FF2B5EF4-FFF2-40B4-BE49-F238E27FC236}">
                  <a16:creationId xmlns="" xmlns:a16="http://schemas.microsoft.com/office/drawing/2014/main" id="{9588AFE8-A3F7-4FD4-B788-B2B29B7A1D16}"/>
                </a:ext>
              </a:extLst>
            </p:cNvPr>
            <p:cNvSpPr/>
            <p:nvPr/>
          </p:nvSpPr>
          <p:spPr>
            <a:xfrm>
              <a:off x="9151310" y="6900303"/>
              <a:ext cx="544974" cy="372175"/>
            </a:xfrm>
            <a:custGeom>
              <a:avLst/>
              <a:gdLst>
                <a:gd name="connsiteX0" fmla="*/ 465003 w 544974"/>
                <a:gd name="connsiteY0" fmla="*/ 188236 h 372175"/>
                <a:gd name="connsiteX1" fmla="*/ 478783 w 544974"/>
                <a:gd name="connsiteY1" fmla="*/ 243354 h 372175"/>
                <a:gd name="connsiteX2" fmla="*/ 535043 w 544974"/>
                <a:gd name="connsiteY2" fmla="*/ 329714 h 372175"/>
                <a:gd name="connsiteX3" fmla="*/ 537012 w 544974"/>
                <a:gd name="connsiteY3" fmla="*/ 369402 h 372175"/>
                <a:gd name="connsiteX4" fmla="*/ 503230 w 544974"/>
                <a:gd name="connsiteY4" fmla="*/ 350924 h 372175"/>
                <a:gd name="connsiteX5" fmla="*/ 426966 w 544974"/>
                <a:gd name="connsiteY5" fmla="*/ 294599 h 372175"/>
                <a:gd name="connsiteX6" fmla="*/ 424808 w 544974"/>
                <a:gd name="connsiteY6" fmla="*/ 241322 h 372175"/>
                <a:gd name="connsiteX7" fmla="*/ 410012 w 544974"/>
                <a:gd name="connsiteY7" fmla="*/ 206524 h 372175"/>
                <a:gd name="connsiteX8" fmla="*/ 316349 w 544974"/>
                <a:gd name="connsiteY8" fmla="*/ 179537 h 372175"/>
                <a:gd name="connsiteX9" fmla="*/ 90480 w 544974"/>
                <a:gd name="connsiteY9" fmla="*/ 174329 h 372175"/>
                <a:gd name="connsiteX10" fmla="*/ 68826 w 544974"/>
                <a:gd name="connsiteY10" fmla="*/ 179981 h 372175"/>
                <a:gd name="connsiteX11" fmla="*/ 23170 w 544974"/>
                <a:gd name="connsiteY11" fmla="*/ 179981 h 372175"/>
                <a:gd name="connsiteX12" fmla="*/ 54475 w 544974"/>
                <a:gd name="connsiteY12" fmla="*/ 78762 h 372175"/>
                <a:gd name="connsiteX13" fmla="*/ 85590 w 544974"/>
                <a:gd name="connsiteY13" fmla="*/ 64029 h 372175"/>
                <a:gd name="connsiteX14" fmla="*/ 208082 w 544974"/>
                <a:gd name="connsiteY14" fmla="*/ 28786 h 372175"/>
                <a:gd name="connsiteX15" fmla="*/ 239578 w 544974"/>
                <a:gd name="connsiteY15" fmla="*/ 16785 h 372175"/>
                <a:gd name="connsiteX16" fmla="*/ 338383 w 544974"/>
                <a:gd name="connsiteY16" fmla="*/ 55075 h 372175"/>
                <a:gd name="connsiteX17" fmla="*/ 428046 w 544974"/>
                <a:gd name="connsiteY17" fmla="*/ 143659 h 372175"/>
                <a:gd name="connsiteX18" fmla="*/ 464939 w 544974"/>
                <a:gd name="connsiteY18" fmla="*/ 188236 h 37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4974" h="372175">
                  <a:moveTo>
                    <a:pt x="465003" y="188236"/>
                  </a:moveTo>
                  <a:cubicBezTo>
                    <a:pt x="457700" y="210080"/>
                    <a:pt x="462526" y="229257"/>
                    <a:pt x="478783" y="243354"/>
                  </a:cubicBezTo>
                  <a:cubicBezTo>
                    <a:pt x="505452" y="266405"/>
                    <a:pt x="514850" y="301965"/>
                    <a:pt x="535043" y="329714"/>
                  </a:cubicBezTo>
                  <a:cubicBezTo>
                    <a:pt x="542600" y="340065"/>
                    <a:pt x="551997" y="359560"/>
                    <a:pt x="537012" y="369402"/>
                  </a:cubicBezTo>
                  <a:cubicBezTo>
                    <a:pt x="523105" y="378546"/>
                    <a:pt x="510977" y="363179"/>
                    <a:pt x="503230" y="350924"/>
                  </a:cubicBezTo>
                  <a:cubicBezTo>
                    <a:pt x="484497" y="321205"/>
                    <a:pt x="458462" y="303933"/>
                    <a:pt x="426966" y="294599"/>
                  </a:cubicBezTo>
                  <a:cubicBezTo>
                    <a:pt x="422140" y="277137"/>
                    <a:pt x="411028" y="261198"/>
                    <a:pt x="424808" y="241322"/>
                  </a:cubicBezTo>
                  <a:cubicBezTo>
                    <a:pt x="436872" y="223987"/>
                    <a:pt x="421505" y="214969"/>
                    <a:pt x="410012" y="206524"/>
                  </a:cubicBezTo>
                  <a:cubicBezTo>
                    <a:pt x="381754" y="185696"/>
                    <a:pt x="347464" y="176679"/>
                    <a:pt x="316349" y="179537"/>
                  </a:cubicBezTo>
                  <a:cubicBezTo>
                    <a:pt x="240530" y="186458"/>
                    <a:pt x="165791" y="168106"/>
                    <a:pt x="90480" y="174329"/>
                  </a:cubicBezTo>
                  <a:cubicBezTo>
                    <a:pt x="83177" y="174964"/>
                    <a:pt x="76002" y="178075"/>
                    <a:pt x="68826" y="179981"/>
                  </a:cubicBezTo>
                  <a:cubicBezTo>
                    <a:pt x="53586" y="175282"/>
                    <a:pt x="38346" y="175282"/>
                    <a:pt x="23170" y="179981"/>
                  </a:cubicBezTo>
                  <a:cubicBezTo>
                    <a:pt x="-14994" y="125307"/>
                    <a:pt x="-6993" y="99907"/>
                    <a:pt x="54475" y="78762"/>
                  </a:cubicBezTo>
                  <a:cubicBezTo>
                    <a:pt x="65271" y="75078"/>
                    <a:pt x="76954" y="71332"/>
                    <a:pt x="85590" y="64029"/>
                  </a:cubicBezTo>
                  <a:cubicBezTo>
                    <a:pt x="121912" y="33232"/>
                    <a:pt x="160393" y="14943"/>
                    <a:pt x="208082" y="28786"/>
                  </a:cubicBezTo>
                  <a:cubicBezTo>
                    <a:pt x="219194" y="32025"/>
                    <a:pt x="229989" y="23579"/>
                    <a:pt x="239578" y="16785"/>
                  </a:cubicBezTo>
                  <a:cubicBezTo>
                    <a:pt x="283075" y="-14267"/>
                    <a:pt x="313110" y="-2646"/>
                    <a:pt x="338383" y="55075"/>
                  </a:cubicBezTo>
                  <a:cubicBezTo>
                    <a:pt x="358133" y="100224"/>
                    <a:pt x="379468" y="134261"/>
                    <a:pt x="428046" y="143659"/>
                  </a:cubicBezTo>
                  <a:cubicBezTo>
                    <a:pt x="448048" y="147532"/>
                    <a:pt x="466019" y="160676"/>
                    <a:pt x="464939" y="18823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: фигура 286">
              <a:extLst>
                <a:ext uri="{FF2B5EF4-FFF2-40B4-BE49-F238E27FC236}">
                  <a16:creationId xmlns="" xmlns:a16="http://schemas.microsoft.com/office/drawing/2014/main" id="{FA4A29BC-72F7-437A-B804-EDDACF56CEB8}"/>
                </a:ext>
              </a:extLst>
            </p:cNvPr>
            <p:cNvSpPr/>
            <p:nvPr/>
          </p:nvSpPr>
          <p:spPr>
            <a:xfrm>
              <a:off x="8572690" y="6859302"/>
              <a:ext cx="470626" cy="218718"/>
            </a:xfrm>
            <a:custGeom>
              <a:avLst/>
              <a:gdLst>
                <a:gd name="connsiteX0" fmla="*/ 228473 w 470626"/>
                <a:gd name="connsiteY0" fmla="*/ 49086 h 218718"/>
                <a:gd name="connsiteX1" fmla="*/ 312293 w 470626"/>
                <a:gd name="connsiteY1" fmla="*/ 32703 h 218718"/>
                <a:gd name="connsiteX2" fmla="*/ 411353 w 470626"/>
                <a:gd name="connsiteY2" fmla="*/ 0 h 218718"/>
                <a:gd name="connsiteX3" fmla="*/ 441134 w 470626"/>
                <a:gd name="connsiteY3" fmla="*/ 6286 h 218718"/>
                <a:gd name="connsiteX4" fmla="*/ 458343 w 470626"/>
                <a:gd name="connsiteY4" fmla="*/ 62929 h 218718"/>
                <a:gd name="connsiteX5" fmla="*/ 443738 w 470626"/>
                <a:gd name="connsiteY5" fmla="*/ 107316 h 218718"/>
                <a:gd name="connsiteX6" fmla="*/ 421259 w 470626"/>
                <a:gd name="connsiteY6" fmla="*/ 151131 h 218718"/>
                <a:gd name="connsiteX7" fmla="*/ 391160 w 470626"/>
                <a:gd name="connsiteY7" fmla="*/ 142050 h 218718"/>
                <a:gd name="connsiteX8" fmla="*/ 363918 w 470626"/>
                <a:gd name="connsiteY8" fmla="*/ 120524 h 218718"/>
                <a:gd name="connsiteX9" fmla="*/ 337883 w 470626"/>
                <a:gd name="connsiteY9" fmla="*/ 119190 h 218718"/>
                <a:gd name="connsiteX10" fmla="*/ 251396 w 470626"/>
                <a:gd name="connsiteY10" fmla="*/ 212662 h 218718"/>
                <a:gd name="connsiteX11" fmla="*/ 228600 w 470626"/>
                <a:gd name="connsiteY11" fmla="*/ 212662 h 218718"/>
                <a:gd name="connsiteX12" fmla="*/ 204026 w 470626"/>
                <a:gd name="connsiteY12" fmla="*/ 189930 h 218718"/>
                <a:gd name="connsiteX13" fmla="*/ 116903 w 470626"/>
                <a:gd name="connsiteY13" fmla="*/ 181612 h 218718"/>
                <a:gd name="connsiteX14" fmla="*/ 0 w 470626"/>
                <a:gd name="connsiteY14" fmla="*/ 163577 h 218718"/>
                <a:gd name="connsiteX15" fmla="*/ 15240 w 470626"/>
                <a:gd name="connsiteY15" fmla="*/ 114491 h 218718"/>
                <a:gd name="connsiteX16" fmla="*/ 129222 w 470626"/>
                <a:gd name="connsiteY16" fmla="*/ 99569 h 218718"/>
                <a:gd name="connsiteX17" fmla="*/ 132905 w 470626"/>
                <a:gd name="connsiteY17" fmla="*/ 79375 h 218718"/>
                <a:gd name="connsiteX18" fmla="*/ 112649 w 470626"/>
                <a:gd name="connsiteY18" fmla="*/ 68517 h 218718"/>
                <a:gd name="connsiteX19" fmla="*/ 100902 w 470626"/>
                <a:gd name="connsiteY19" fmla="*/ 51499 h 218718"/>
                <a:gd name="connsiteX20" fmla="*/ 120714 w 470626"/>
                <a:gd name="connsiteY20" fmla="*/ 43688 h 218718"/>
                <a:gd name="connsiteX21" fmla="*/ 203136 w 470626"/>
                <a:gd name="connsiteY21" fmla="*/ 56452 h 218718"/>
                <a:gd name="connsiteX22" fmla="*/ 228600 w 470626"/>
                <a:gd name="connsiteY22" fmla="*/ 49023 h 21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626" h="218718">
                  <a:moveTo>
                    <a:pt x="228473" y="49086"/>
                  </a:moveTo>
                  <a:cubicBezTo>
                    <a:pt x="257619" y="50610"/>
                    <a:pt x="285750" y="46673"/>
                    <a:pt x="312293" y="32703"/>
                  </a:cubicBezTo>
                  <a:cubicBezTo>
                    <a:pt x="344233" y="17971"/>
                    <a:pt x="383540" y="29147"/>
                    <a:pt x="411353" y="0"/>
                  </a:cubicBezTo>
                  <a:cubicBezTo>
                    <a:pt x="421322" y="2096"/>
                    <a:pt x="431482" y="3239"/>
                    <a:pt x="441134" y="6286"/>
                  </a:cubicBezTo>
                  <a:cubicBezTo>
                    <a:pt x="472567" y="16193"/>
                    <a:pt x="479806" y="37783"/>
                    <a:pt x="458343" y="62929"/>
                  </a:cubicBezTo>
                  <a:cubicBezTo>
                    <a:pt x="446786" y="76391"/>
                    <a:pt x="435928" y="84900"/>
                    <a:pt x="443738" y="107316"/>
                  </a:cubicBezTo>
                  <a:cubicBezTo>
                    <a:pt x="450152" y="125794"/>
                    <a:pt x="433133" y="139764"/>
                    <a:pt x="421259" y="151131"/>
                  </a:cubicBezTo>
                  <a:cubicBezTo>
                    <a:pt x="409766" y="162116"/>
                    <a:pt x="400367" y="147575"/>
                    <a:pt x="391160" y="142050"/>
                  </a:cubicBezTo>
                  <a:cubicBezTo>
                    <a:pt x="381381" y="136209"/>
                    <a:pt x="372301" y="128525"/>
                    <a:pt x="363918" y="120524"/>
                  </a:cubicBezTo>
                  <a:cubicBezTo>
                    <a:pt x="354965" y="111951"/>
                    <a:pt x="342582" y="107951"/>
                    <a:pt x="337883" y="119190"/>
                  </a:cubicBezTo>
                  <a:cubicBezTo>
                    <a:pt x="319722" y="162434"/>
                    <a:pt x="284226" y="185866"/>
                    <a:pt x="251396" y="212662"/>
                  </a:cubicBezTo>
                  <a:cubicBezTo>
                    <a:pt x="243777" y="221299"/>
                    <a:pt x="236156" y="220156"/>
                    <a:pt x="228600" y="212662"/>
                  </a:cubicBezTo>
                  <a:cubicBezTo>
                    <a:pt x="224282" y="200026"/>
                    <a:pt x="220535" y="182818"/>
                    <a:pt x="204026" y="189930"/>
                  </a:cubicBezTo>
                  <a:cubicBezTo>
                    <a:pt x="173228" y="203265"/>
                    <a:pt x="143256" y="189104"/>
                    <a:pt x="116903" y="181612"/>
                  </a:cubicBezTo>
                  <a:cubicBezTo>
                    <a:pt x="77915" y="170563"/>
                    <a:pt x="41339" y="153544"/>
                    <a:pt x="0" y="163577"/>
                  </a:cubicBezTo>
                  <a:cubicBezTo>
                    <a:pt x="11557" y="149544"/>
                    <a:pt x="-13018" y="122556"/>
                    <a:pt x="15240" y="114491"/>
                  </a:cubicBezTo>
                  <a:cubicBezTo>
                    <a:pt x="54801" y="124080"/>
                    <a:pt x="90424" y="98934"/>
                    <a:pt x="129222" y="99569"/>
                  </a:cubicBezTo>
                  <a:cubicBezTo>
                    <a:pt x="141605" y="99760"/>
                    <a:pt x="141541" y="87313"/>
                    <a:pt x="132905" y="79375"/>
                  </a:cubicBezTo>
                  <a:cubicBezTo>
                    <a:pt x="127317" y="74296"/>
                    <a:pt x="119443" y="72137"/>
                    <a:pt x="112649" y="68517"/>
                  </a:cubicBezTo>
                  <a:cubicBezTo>
                    <a:pt x="106045" y="64961"/>
                    <a:pt x="96838" y="62167"/>
                    <a:pt x="100902" y="51499"/>
                  </a:cubicBezTo>
                  <a:cubicBezTo>
                    <a:pt x="104267" y="42546"/>
                    <a:pt x="113157" y="42419"/>
                    <a:pt x="120714" y="43688"/>
                  </a:cubicBezTo>
                  <a:cubicBezTo>
                    <a:pt x="148145" y="48324"/>
                    <a:pt x="174689" y="60199"/>
                    <a:pt x="203136" y="56452"/>
                  </a:cubicBezTo>
                  <a:cubicBezTo>
                    <a:pt x="211772" y="55373"/>
                    <a:pt x="220090" y="51562"/>
                    <a:pt x="228600" y="490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: фигура 287">
              <a:extLst>
                <a:ext uri="{FF2B5EF4-FFF2-40B4-BE49-F238E27FC236}">
                  <a16:creationId xmlns="" xmlns:a16="http://schemas.microsoft.com/office/drawing/2014/main" id="{21ABD671-4785-4208-9022-A80147680A1E}"/>
                </a:ext>
              </a:extLst>
            </p:cNvPr>
            <p:cNvSpPr/>
            <p:nvPr/>
          </p:nvSpPr>
          <p:spPr>
            <a:xfrm>
              <a:off x="7277180" y="6591228"/>
              <a:ext cx="327897" cy="226989"/>
            </a:xfrm>
            <a:custGeom>
              <a:avLst/>
              <a:gdLst>
                <a:gd name="connsiteX0" fmla="*/ 15540 w 327897"/>
                <a:gd name="connsiteY0" fmla="*/ 145138 h 226989"/>
                <a:gd name="connsiteX1" fmla="*/ 30780 w 327897"/>
                <a:gd name="connsiteY1" fmla="*/ 120563 h 226989"/>
                <a:gd name="connsiteX2" fmla="*/ 10270 w 327897"/>
                <a:gd name="connsiteY2" fmla="*/ 32171 h 226989"/>
                <a:gd name="connsiteX3" fmla="*/ 2333 w 327897"/>
                <a:gd name="connsiteY3" fmla="*/ 7596 h 226989"/>
                <a:gd name="connsiteX4" fmla="*/ 26589 w 327897"/>
                <a:gd name="connsiteY4" fmla="*/ 1309 h 226989"/>
                <a:gd name="connsiteX5" fmla="*/ 136889 w 327897"/>
                <a:gd name="connsiteY5" fmla="*/ 49125 h 226989"/>
                <a:gd name="connsiteX6" fmla="*/ 156129 w 327897"/>
                <a:gd name="connsiteY6" fmla="*/ 61000 h 226989"/>
                <a:gd name="connsiteX7" fmla="*/ 244267 w 327897"/>
                <a:gd name="connsiteY7" fmla="*/ 138851 h 226989"/>
                <a:gd name="connsiteX8" fmla="*/ 300528 w 327897"/>
                <a:gd name="connsiteY8" fmla="*/ 188318 h 226989"/>
                <a:gd name="connsiteX9" fmla="*/ 327897 w 327897"/>
                <a:gd name="connsiteY9" fmla="*/ 218861 h 226989"/>
                <a:gd name="connsiteX10" fmla="*/ 267572 w 327897"/>
                <a:gd name="connsiteY10" fmla="*/ 206606 h 226989"/>
                <a:gd name="connsiteX11" fmla="*/ 129840 w 327897"/>
                <a:gd name="connsiteY11" fmla="*/ 226990 h 226989"/>
                <a:gd name="connsiteX12" fmla="*/ 301 w 327897"/>
                <a:gd name="connsiteY12" fmla="*/ 161521 h 226989"/>
                <a:gd name="connsiteX13" fmla="*/ 15540 w 327897"/>
                <a:gd name="connsiteY13" fmla="*/ 145138 h 22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7897" h="226989">
                  <a:moveTo>
                    <a:pt x="15540" y="145138"/>
                  </a:moveTo>
                  <a:cubicBezTo>
                    <a:pt x="40369" y="151107"/>
                    <a:pt x="38909" y="138216"/>
                    <a:pt x="30780" y="120563"/>
                  </a:cubicBezTo>
                  <a:cubicBezTo>
                    <a:pt x="41512" y="86400"/>
                    <a:pt x="35479" y="57063"/>
                    <a:pt x="10270" y="32171"/>
                  </a:cubicBezTo>
                  <a:cubicBezTo>
                    <a:pt x="4301" y="26329"/>
                    <a:pt x="-4145" y="18201"/>
                    <a:pt x="2333" y="7596"/>
                  </a:cubicBezTo>
                  <a:cubicBezTo>
                    <a:pt x="7984" y="-1739"/>
                    <a:pt x="17763" y="-595"/>
                    <a:pt x="26589" y="1309"/>
                  </a:cubicBezTo>
                  <a:cubicBezTo>
                    <a:pt x="66087" y="9819"/>
                    <a:pt x="107488" y="12867"/>
                    <a:pt x="136889" y="49125"/>
                  </a:cubicBezTo>
                  <a:cubicBezTo>
                    <a:pt x="141588" y="54904"/>
                    <a:pt x="149843" y="61381"/>
                    <a:pt x="156129" y="61000"/>
                  </a:cubicBezTo>
                  <a:cubicBezTo>
                    <a:pt x="208200" y="57952"/>
                    <a:pt x="224646" y="100751"/>
                    <a:pt x="244267" y="138851"/>
                  </a:cubicBezTo>
                  <a:cubicBezTo>
                    <a:pt x="257094" y="163744"/>
                    <a:pt x="272208" y="183683"/>
                    <a:pt x="300528" y="188318"/>
                  </a:cubicBezTo>
                  <a:cubicBezTo>
                    <a:pt x="315832" y="190795"/>
                    <a:pt x="323897" y="203368"/>
                    <a:pt x="327897" y="218861"/>
                  </a:cubicBezTo>
                  <a:cubicBezTo>
                    <a:pt x="306053" y="224640"/>
                    <a:pt x="287828" y="220449"/>
                    <a:pt x="267572" y="206606"/>
                  </a:cubicBezTo>
                  <a:cubicBezTo>
                    <a:pt x="217407" y="172443"/>
                    <a:pt x="180894" y="179619"/>
                    <a:pt x="129840" y="226990"/>
                  </a:cubicBezTo>
                  <a:cubicBezTo>
                    <a:pt x="86661" y="205146"/>
                    <a:pt x="52371" y="163045"/>
                    <a:pt x="301" y="161521"/>
                  </a:cubicBezTo>
                  <a:cubicBezTo>
                    <a:pt x="1253" y="151615"/>
                    <a:pt x="6333" y="146154"/>
                    <a:pt x="15540" y="14513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: фигура 288">
              <a:extLst>
                <a:ext uri="{FF2B5EF4-FFF2-40B4-BE49-F238E27FC236}">
                  <a16:creationId xmlns="" xmlns:a16="http://schemas.microsoft.com/office/drawing/2014/main" id="{3935E256-ABC3-4F09-84AA-EB15066B1AAB}"/>
                </a:ext>
              </a:extLst>
            </p:cNvPr>
            <p:cNvSpPr/>
            <p:nvPr/>
          </p:nvSpPr>
          <p:spPr>
            <a:xfrm>
              <a:off x="9185079" y="6698922"/>
              <a:ext cx="360413" cy="216875"/>
            </a:xfrm>
            <a:custGeom>
              <a:avLst/>
              <a:gdLst>
                <a:gd name="connsiteX0" fmla="*/ 309377 w 360413"/>
                <a:gd name="connsiteY0" fmla="*/ 70337 h 216875"/>
                <a:gd name="connsiteX1" fmla="*/ 353510 w 360413"/>
                <a:gd name="connsiteY1" fmla="*/ 120692 h 216875"/>
                <a:gd name="connsiteX2" fmla="*/ 356939 w 360413"/>
                <a:gd name="connsiteY2" fmla="*/ 146537 h 216875"/>
                <a:gd name="connsiteX3" fmla="*/ 334015 w 360413"/>
                <a:gd name="connsiteY3" fmla="*/ 142917 h 216875"/>
                <a:gd name="connsiteX4" fmla="*/ 306456 w 360413"/>
                <a:gd name="connsiteY4" fmla="*/ 121201 h 216875"/>
                <a:gd name="connsiteX5" fmla="*/ 223842 w 360413"/>
                <a:gd name="connsiteY5" fmla="*/ 128566 h 216875"/>
                <a:gd name="connsiteX6" fmla="*/ 201364 w 360413"/>
                <a:gd name="connsiteY6" fmla="*/ 141076 h 216875"/>
                <a:gd name="connsiteX7" fmla="*/ 143705 w 360413"/>
                <a:gd name="connsiteY7" fmla="*/ 186923 h 216875"/>
                <a:gd name="connsiteX8" fmla="*/ 99382 w 360413"/>
                <a:gd name="connsiteY8" fmla="*/ 216705 h 216875"/>
                <a:gd name="connsiteX9" fmla="*/ 12832 w 360413"/>
                <a:gd name="connsiteY9" fmla="*/ 193273 h 216875"/>
                <a:gd name="connsiteX10" fmla="*/ 2418 w 360413"/>
                <a:gd name="connsiteY10" fmla="*/ 157904 h 216875"/>
                <a:gd name="connsiteX11" fmla="*/ 88143 w 360413"/>
                <a:gd name="connsiteY11" fmla="*/ 121264 h 216875"/>
                <a:gd name="connsiteX12" fmla="*/ 151833 w 360413"/>
                <a:gd name="connsiteY12" fmla="*/ 71226 h 216875"/>
                <a:gd name="connsiteX13" fmla="*/ 171518 w 360413"/>
                <a:gd name="connsiteY13" fmla="*/ 35666 h 216875"/>
                <a:gd name="connsiteX14" fmla="*/ 222318 w 360413"/>
                <a:gd name="connsiteY14" fmla="*/ 8868 h 216875"/>
                <a:gd name="connsiteX15" fmla="*/ 263530 w 360413"/>
                <a:gd name="connsiteY15" fmla="*/ 16616 h 216875"/>
                <a:gd name="connsiteX16" fmla="*/ 294010 w 360413"/>
                <a:gd name="connsiteY16" fmla="*/ 46016 h 216875"/>
                <a:gd name="connsiteX17" fmla="*/ 309250 w 360413"/>
                <a:gd name="connsiteY17" fmla="*/ 70464 h 2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413" h="216875">
                  <a:moveTo>
                    <a:pt x="309377" y="70337"/>
                  </a:moveTo>
                  <a:cubicBezTo>
                    <a:pt x="324109" y="87101"/>
                    <a:pt x="339095" y="103611"/>
                    <a:pt x="353510" y="120692"/>
                  </a:cubicBezTo>
                  <a:cubicBezTo>
                    <a:pt x="359796" y="128122"/>
                    <a:pt x="363542" y="137838"/>
                    <a:pt x="356939" y="146537"/>
                  </a:cubicBezTo>
                  <a:cubicBezTo>
                    <a:pt x="348620" y="157459"/>
                    <a:pt x="340937" y="147934"/>
                    <a:pt x="334015" y="142917"/>
                  </a:cubicBezTo>
                  <a:cubicBezTo>
                    <a:pt x="324553" y="136123"/>
                    <a:pt x="315600" y="128503"/>
                    <a:pt x="306456" y="121201"/>
                  </a:cubicBezTo>
                  <a:cubicBezTo>
                    <a:pt x="276166" y="96880"/>
                    <a:pt x="248671" y="99356"/>
                    <a:pt x="223842" y="128566"/>
                  </a:cubicBezTo>
                  <a:cubicBezTo>
                    <a:pt x="217556" y="135932"/>
                    <a:pt x="210063" y="143934"/>
                    <a:pt x="201364" y="141076"/>
                  </a:cubicBezTo>
                  <a:cubicBezTo>
                    <a:pt x="162057" y="128122"/>
                    <a:pt x="153612" y="159174"/>
                    <a:pt x="143705" y="186923"/>
                  </a:cubicBezTo>
                  <a:cubicBezTo>
                    <a:pt x="135641" y="209656"/>
                    <a:pt x="120591" y="218229"/>
                    <a:pt x="99382" y="216705"/>
                  </a:cubicBezTo>
                  <a:cubicBezTo>
                    <a:pt x="69347" y="214546"/>
                    <a:pt x="36708" y="225595"/>
                    <a:pt x="12832" y="193273"/>
                  </a:cubicBezTo>
                  <a:cubicBezTo>
                    <a:pt x="4450" y="181907"/>
                    <a:pt x="-4376" y="173016"/>
                    <a:pt x="2418" y="157904"/>
                  </a:cubicBezTo>
                  <a:cubicBezTo>
                    <a:pt x="10292" y="140378"/>
                    <a:pt x="69156" y="115486"/>
                    <a:pt x="88143" y="121264"/>
                  </a:cubicBezTo>
                  <a:cubicBezTo>
                    <a:pt x="142372" y="137774"/>
                    <a:pt x="153421" y="129392"/>
                    <a:pt x="151833" y="71226"/>
                  </a:cubicBezTo>
                  <a:cubicBezTo>
                    <a:pt x="151389" y="53953"/>
                    <a:pt x="156914" y="41825"/>
                    <a:pt x="171518" y="35666"/>
                  </a:cubicBezTo>
                  <a:cubicBezTo>
                    <a:pt x="189171" y="28236"/>
                    <a:pt x="207142" y="22140"/>
                    <a:pt x="222318" y="8868"/>
                  </a:cubicBezTo>
                  <a:cubicBezTo>
                    <a:pt x="238130" y="-5038"/>
                    <a:pt x="252544" y="-2688"/>
                    <a:pt x="263530" y="16616"/>
                  </a:cubicBezTo>
                  <a:cubicBezTo>
                    <a:pt x="270960" y="29633"/>
                    <a:pt x="280230" y="40491"/>
                    <a:pt x="294010" y="46016"/>
                  </a:cubicBezTo>
                  <a:cubicBezTo>
                    <a:pt x="307663" y="48048"/>
                    <a:pt x="315219" y="54398"/>
                    <a:pt x="309250" y="704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: фигура 289">
              <a:extLst>
                <a:ext uri="{FF2B5EF4-FFF2-40B4-BE49-F238E27FC236}">
                  <a16:creationId xmlns="" xmlns:a16="http://schemas.microsoft.com/office/drawing/2014/main" id="{27025F77-0464-4147-A0E5-40312275CE46}"/>
                </a:ext>
              </a:extLst>
            </p:cNvPr>
            <p:cNvSpPr/>
            <p:nvPr/>
          </p:nvSpPr>
          <p:spPr>
            <a:xfrm>
              <a:off x="7720942" y="5786560"/>
              <a:ext cx="331754" cy="112839"/>
            </a:xfrm>
            <a:custGeom>
              <a:avLst/>
              <a:gdLst>
                <a:gd name="connsiteX0" fmla="*/ 325651 w 331754"/>
                <a:gd name="connsiteY0" fmla="*/ 41688 h 112839"/>
                <a:gd name="connsiteX1" fmla="*/ 325841 w 331754"/>
                <a:gd name="connsiteY1" fmla="*/ 49752 h 112839"/>
                <a:gd name="connsiteX2" fmla="*/ 319872 w 331754"/>
                <a:gd name="connsiteY2" fmla="*/ 101632 h 112839"/>
                <a:gd name="connsiteX3" fmla="*/ 270215 w 331754"/>
                <a:gd name="connsiteY3" fmla="*/ 107220 h 112839"/>
                <a:gd name="connsiteX4" fmla="*/ 143025 w 331754"/>
                <a:gd name="connsiteY4" fmla="*/ 74263 h 112839"/>
                <a:gd name="connsiteX5" fmla="*/ 26439 w 331754"/>
                <a:gd name="connsiteY5" fmla="*/ 40418 h 112839"/>
                <a:gd name="connsiteX6" fmla="*/ 86 w 331754"/>
                <a:gd name="connsiteY6" fmla="*/ 16288 h 112839"/>
                <a:gd name="connsiteX7" fmla="*/ 30629 w 331754"/>
                <a:gd name="connsiteY7" fmla="*/ 984 h 112839"/>
                <a:gd name="connsiteX8" fmla="*/ 226654 w 331754"/>
                <a:gd name="connsiteY8" fmla="*/ 25495 h 112839"/>
                <a:gd name="connsiteX9" fmla="*/ 325651 w 331754"/>
                <a:gd name="connsiteY9" fmla="*/ 41815 h 1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754" h="112839">
                  <a:moveTo>
                    <a:pt x="325651" y="41688"/>
                  </a:moveTo>
                  <a:cubicBezTo>
                    <a:pt x="325651" y="44418"/>
                    <a:pt x="325777" y="47085"/>
                    <a:pt x="325841" y="49752"/>
                  </a:cubicBezTo>
                  <a:cubicBezTo>
                    <a:pt x="332699" y="68231"/>
                    <a:pt x="336700" y="86074"/>
                    <a:pt x="319872" y="101632"/>
                  </a:cubicBezTo>
                  <a:cubicBezTo>
                    <a:pt x="304378" y="115856"/>
                    <a:pt x="287297" y="115158"/>
                    <a:pt x="270215" y="107220"/>
                  </a:cubicBezTo>
                  <a:cubicBezTo>
                    <a:pt x="229575" y="88233"/>
                    <a:pt x="188808" y="70327"/>
                    <a:pt x="143025" y="74263"/>
                  </a:cubicBezTo>
                  <a:cubicBezTo>
                    <a:pt x="106258" y="54642"/>
                    <a:pt x="64412" y="55277"/>
                    <a:pt x="26439" y="40418"/>
                  </a:cubicBezTo>
                  <a:cubicBezTo>
                    <a:pt x="14564" y="35719"/>
                    <a:pt x="-1311" y="33115"/>
                    <a:pt x="86" y="16288"/>
                  </a:cubicBezTo>
                  <a:cubicBezTo>
                    <a:pt x="1610" y="-2636"/>
                    <a:pt x="18818" y="2064"/>
                    <a:pt x="30629" y="984"/>
                  </a:cubicBezTo>
                  <a:cubicBezTo>
                    <a:pt x="97495" y="-5366"/>
                    <a:pt x="160932" y="20923"/>
                    <a:pt x="226654" y="25495"/>
                  </a:cubicBezTo>
                  <a:cubicBezTo>
                    <a:pt x="259674" y="30893"/>
                    <a:pt x="292630" y="36354"/>
                    <a:pt x="325651" y="41815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: фигура 290">
              <a:extLst>
                <a:ext uri="{FF2B5EF4-FFF2-40B4-BE49-F238E27FC236}">
                  <a16:creationId xmlns="" xmlns:a16="http://schemas.microsoft.com/office/drawing/2014/main" id="{3474CEEA-E598-4A38-BDB5-ED50B4A1C00E}"/>
                </a:ext>
              </a:extLst>
            </p:cNvPr>
            <p:cNvSpPr/>
            <p:nvPr/>
          </p:nvSpPr>
          <p:spPr>
            <a:xfrm>
              <a:off x="8441266" y="6843445"/>
              <a:ext cx="148300" cy="179498"/>
            </a:xfrm>
            <a:custGeom>
              <a:avLst/>
              <a:gdLst>
                <a:gd name="connsiteX0" fmla="*/ 146601 w 148300"/>
                <a:gd name="connsiteY0" fmla="*/ 130412 h 179498"/>
                <a:gd name="connsiteX1" fmla="*/ 131361 w 148300"/>
                <a:gd name="connsiteY1" fmla="*/ 179498 h 179498"/>
                <a:gd name="connsiteX2" fmla="*/ 12299 w 148300"/>
                <a:gd name="connsiteY2" fmla="*/ 49450 h 179498"/>
                <a:gd name="connsiteX3" fmla="*/ 28872 w 148300"/>
                <a:gd name="connsiteY3" fmla="*/ 3857 h 179498"/>
                <a:gd name="connsiteX4" fmla="*/ 99802 w 148300"/>
                <a:gd name="connsiteY4" fmla="*/ 48942 h 179498"/>
                <a:gd name="connsiteX5" fmla="*/ 146538 w 148300"/>
                <a:gd name="connsiteY5" fmla="*/ 130412 h 1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300" h="179498">
                  <a:moveTo>
                    <a:pt x="146601" y="130412"/>
                  </a:moveTo>
                  <a:cubicBezTo>
                    <a:pt x="147109" y="148764"/>
                    <a:pt x="155110" y="169846"/>
                    <a:pt x="131361" y="179498"/>
                  </a:cubicBezTo>
                  <a:cubicBezTo>
                    <a:pt x="81005" y="147494"/>
                    <a:pt x="52494" y="92249"/>
                    <a:pt x="12299" y="49450"/>
                  </a:cubicBezTo>
                  <a:cubicBezTo>
                    <a:pt x="-8085" y="27732"/>
                    <a:pt x="-3513" y="10143"/>
                    <a:pt x="28872" y="3857"/>
                  </a:cubicBezTo>
                  <a:cubicBezTo>
                    <a:pt x="76053" y="-5288"/>
                    <a:pt x="89705" y="-1096"/>
                    <a:pt x="99802" y="48942"/>
                  </a:cubicBezTo>
                  <a:cubicBezTo>
                    <a:pt x="106850" y="83867"/>
                    <a:pt x="144569" y="94598"/>
                    <a:pt x="146538" y="13041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: фигура 291">
              <a:extLst>
                <a:ext uri="{FF2B5EF4-FFF2-40B4-BE49-F238E27FC236}">
                  <a16:creationId xmlns="" xmlns:a16="http://schemas.microsoft.com/office/drawing/2014/main" id="{F1D52968-A464-45EA-99D1-E80D0906ED93}"/>
                </a:ext>
              </a:extLst>
            </p:cNvPr>
            <p:cNvSpPr/>
            <p:nvPr/>
          </p:nvSpPr>
          <p:spPr>
            <a:xfrm>
              <a:off x="8084946" y="5999889"/>
              <a:ext cx="136163" cy="230631"/>
            </a:xfrm>
            <a:custGeom>
              <a:avLst/>
              <a:gdLst>
                <a:gd name="connsiteX0" fmla="*/ 0 w 136163"/>
                <a:gd name="connsiteY0" fmla="*/ 0 h 230631"/>
                <a:gd name="connsiteX1" fmla="*/ 46292 w 136163"/>
                <a:gd name="connsiteY1" fmla="*/ 86106 h 230631"/>
                <a:gd name="connsiteX2" fmla="*/ 93028 w 136163"/>
                <a:gd name="connsiteY2" fmla="*/ 102871 h 230631"/>
                <a:gd name="connsiteX3" fmla="*/ 107506 w 136163"/>
                <a:gd name="connsiteY3" fmla="*/ 100458 h 230631"/>
                <a:gd name="connsiteX4" fmla="*/ 136144 w 136163"/>
                <a:gd name="connsiteY4" fmla="*/ 120651 h 230631"/>
                <a:gd name="connsiteX5" fmla="*/ 110617 w 136163"/>
                <a:gd name="connsiteY5" fmla="*/ 138367 h 230631"/>
                <a:gd name="connsiteX6" fmla="*/ 53340 w 136163"/>
                <a:gd name="connsiteY6" fmla="*/ 212917 h 230631"/>
                <a:gd name="connsiteX7" fmla="*/ 42291 w 136163"/>
                <a:gd name="connsiteY7" fmla="*/ 215901 h 230631"/>
                <a:gd name="connsiteX8" fmla="*/ 10732 w 136163"/>
                <a:gd name="connsiteY8" fmla="*/ 224093 h 230631"/>
                <a:gd name="connsiteX9" fmla="*/ 20003 w 136163"/>
                <a:gd name="connsiteY9" fmla="*/ 186183 h 230631"/>
                <a:gd name="connsiteX10" fmla="*/ 25147 w 136163"/>
                <a:gd name="connsiteY10" fmla="*/ 160148 h 230631"/>
                <a:gd name="connsiteX11" fmla="*/ 6541 w 136163"/>
                <a:gd name="connsiteY11" fmla="*/ 56007 h 230631"/>
                <a:gd name="connsiteX12" fmla="*/ 64 w 136163"/>
                <a:gd name="connsiteY12" fmla="*/ 0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163" h="230631">
                  <a:moveTo>
                    <a:pt x="0" y="0"/>
                  </a:moveTo>
                  <a:cubicBezTo>
                    <a:pt x="28004" y="20828"/>
                    <a:pt x="24574" y="61087"/>
                    <a:pt x="46292" y="86106"/>
                  </a:cubicBezTo>
                  <a:cubicBezTo>
                    <a:pt x="59436" y="101220"/>
                    <a:pt x="68009" y="126112"/>
                    <a:pt x="93028" y="102871"/>
                  </a:cubicBezTo>
                  <a:cubicBezTo>
                    <a:pt x="96203" y="99949"/>
                    <a:pt x="102743" y="99759"/>
                    <a:pt x="107506" y="100458"/>
                  </a:cubicBezTo>
                  <a:cubicBezTo>
                    <a:pt x="120015" y="102172"/>
                    <a:pt x="135446" y="104331"/>
                    <a:pt x="136144" y="120651"/>
                  </a:cubicBezTo>
                  <a:cubicBezTo>
                    <a:pt x="136779" y="136208"/>
                    <a:pt x="121539" y="136272"/>
                    <a:pt x="110617" y="138367"/>
                  </a:cubicBezTo>
                  <a:cubicBezTo>
                    <a:pt x="65786" y="147067"/>
                    <a:pt x="51372" y="165736"/>
                    <a:pt x="53340" y="212917"/>
                  </a:cubicBezTo>
                  <a:cubicBezTo>
                    <a:pt x="49657" y="213933"/>
                    <a:pt x="46038" y="215012"/>
                    <a:pt x="42291" y="215901"/>
                  </a:cubicBezTo>
                  <a:cubicBezTo>
                    <a:pt x="31497" y="218505"/>
                    <a:pt x="23622" y="241682"/>
                    <a:pt x="10732" y="224093"/>
                  </a:cubicBezTo>
                  <a:cubicBezTo>
                    <a:pt x="635" y="210313"/>
                    <a:pt x="5842" y="194692"/>
                    <a:pt x="20003" y="186183"/>
                  </a:cubicBezTo>
                  <a:cubicBezTo>
                    <a:pt x="32512" y="178754"/>
                    <a:pt x="32893" y="169800"/>
                    <a:pt x="25147" y="160148"/>
                  </a:cubicBezTo>
                  <a:cubicBezTo>
                    <a:pt x="191" y="129033"/>
                    <a:pt x="1715" y="93155"/>
                    <a:pt x="6541" y="56007"/>
                  </a:cubicBezTo>
                  <a:cubicBezTo>
                    <a:pt x="9017" y="36957"/>
                    <a:pt x="7176" y="18034"/>
                    <a:pt x="6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: фигура 292">
              <a:extLst>
                <a:ext uri="{FF2B5EF4-FFF2-40B4-BE49-F238E27FC236}">
                  <a16:creationId xmlns="" xmlns:a16="http://schemas.microsoft.com/office/drawing/2014/main" id="{A9D4D228-411D-40B4-9E9C-0FAE41EDFC9B}"/>
                </a:ext>
              </a:extLst>
            </p:cNvPr>
            <p:cNvSpPr/>
            <p:nvPr/>
          </p:nvSpPr>
          <p:spPr>
            <a:xfrm>
              <a:off x="9470323" y="6844782"/>
              <a:ext cx="184089" cy="120946"/>
            </a:xfrm>
            <a:custGeom>
              <a:avLst/>
              <a:gdLst>
                <a:gd name="connsiteX0" fmla="*/ 153609 w 184089"/>
                <a:gd name="connsiteY0" fmla="*/ 30967 h 120946"/>
                <a:gd name="connsiteX1" fmla="*/ 184089 w 184089"/>
                <a:gd name="connsiteY1" fmla="*/ 47350 h 120946"/>
                <a:gd name="connsiteX2" fmla="*/ 100270 w 184089"/>
                <a:gd name="connsiteY2" fmla="*/ 120946 h 120946"/>
                <a:gd name="connsiteX3" fmla="*/ 54613 w 184089"/>
                <a:gd name="connsiteY3" fmla="*/ 71861 h 120946"/>
                <a:gd name="connsiteX4" fmla="*/ 17593 w 184089"/>
                <a:gd name="connsiteY4" fmla="*/ 37507 h 120946"/>
                <a:gd name="connsiteX5" fmla="*/ 2860 w 184089"/>
                <a:gd name="connsiteY5" fmla="*/ 10456 h 120946"/>
                <a:gd name="connsiteX6" fmla="*/ 35881 w 184089"/>
                <a:gd name="connsiteY6" fmla="*/ 8170 h 120946"/>
                <a:gd name="connsiteX7" fmla="*/ 153546 w 184089"/>
                <a:gd name="connsiteY7" fmla="*/ 30903 h 12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089" h="120946">
                  <a:moveTo>
                    <a:pt x="153609" y="30967"/>
                  </a:moveTo>
                  <a:cubicBezTo>
                    <a:pt x="165992" y="31665"/>
                    <a:pt x="176596" y="36237"/>
                    <a:pt x="184089" y="47350"/>
                  </a:cubicBezTo>
                  <a:cubicBezTo>
                    <a:pt x="144910" y="57193"/>
                    <a:pt x="137099" y="108119"/>
                    <a:pt x="100270" y="120946"/>
                  </a:cubicBezTo>
                  <a:cubicBezTo>
                    <a:pt x="75695" y="114596"/>
                    <a:pt x="54994" y="104119"/>
                    <a:pt x="54613" y="71861"/>
                  </a:cubicBezTo>
                  <a:cubicBezTo>
                    <a:pt x="45659" y="56176"/>
                    <a:pt x="31372" y="47223"/>
                    <a:pt x="17593" y="37507"/>
                  </a:cubicBezTo>
                  <a:cubicBezTo>
                    <a:pt x="8639" y="31220"/>
                    <a:pt x="-6283" y="26394"/>
                    <a:pt x="2860" y="10456"/>
                  </a:cubicBezTo>
                  <a:cubicBezTo>
                    <a:pt x="11560" y="-4657"/>
                    <a:pt x="26546" y="-1545"/>
                    <a:pt x="35881" y="8170"/>
                  </a:cubicBezTo>
                  <a:cubicBezTo>
                    <a:pt x="70869" y="44365"/>
                    <a:pt x="111763" y="38841"/>
                    <a:pt x="153546" y="309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: фигура 293">
              <a:extLst>
                <a:ext uri="{FF2B5EF4-FFF2-40B4-BE49-F238E27FC236}">
                  <a16:creationId xmlns="" xmlns:a16="http://schemas.microsoft.com/office/drawing/2014/main" id="{F54DE163-D58C-4709-98FF-6744A22639E4}"/>
                </a:ext>
              </a:extLst>
            </p:cNvPr>
            <p:cNvSpPr/>
            <p:nvPr/>
          </p:nvSpPr>
          <p:spPr>
            <a:xfrm>
              <a:off x="8252650" y="6806981"/>
              <a:ext cx="157997" cy="64772"/>
            </a:xfrm>
            <a:custGeom>
              <a:avLst/>
              <a:gdLst>
                <a:gd name="connsiteX0" fmla="*/ 0 w 157997"/>
                <a:gd name="connsiteY0" fmla="*/ 35875 h 64772"/>
                <a:gd name="connsiteX1" fmla="*/ 63309 w 157997"/>
                <a:gd name="connsiteY1" fmla="*/ 9967 h 64772"/>
                <a:gd name="connsiteX2" fmla="*/ 144780 w 157997"/>
                <a:gd name="connsiteY2" fmla="*/ 19555 h 64772"/>
                <a:gd name="connsiteX3" fmla="*/ 157163 w 157997"/>
                <a:gd name="connsiteY3" fmla="*/ 51306 h 64772"/>
                <a:gd name="connsiteX4" fmla="*/ 132779 w 157997"/>
                <a:gd name="connsiteY4" fmla="*/ 63751 h 64772"/>
                <a:gd name="connsiteX5" fmla="*/ 0 w 157997"/>
                <a:gd name="connsiteY5" fmla="*/ 35875 h 64772"/>
                <a:gd name="connsiteX6" fmla="*/ 0 w 157997"/>
                <a:gd name="connsiteY6" fmla="*/ 35875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997" h="64772">
                  <a:moveTo>
                    <a:pt x="0" y="35875"/>
                  </a:moveTo>
                  <a:cubicBezTo>
                    <a:pt x="23431" y="33716"/>
                    <a:pt x="43815" y="22667"/>
                    <a:pt x="63309" y="9967"/>
                  </a:cubicBezTo>
                  <a:cubicBezTo>
                    <a:pt x="93091" y="-9465"/>
                    <a:pt x="119253" y="2664"/>
                    <a:pt x="144780" y="19555"/>
                  </a:cubicBezTo>
                  <a:cubicBezTo>
                    <a:pt x="155194" y="26477"/>
                    <a:pt x="160083" y="38033"/>
                    <a:pt x="157163" y="51306"/>
                  </a:cubicBezTo>
                  <a:cubicBezTo>
                    <a:pt x="153988" y="65593"/>
                    <a:pt x="143066" y="62989"/>
                    <a:pt x="132779" y="63751"/>
                  </a:cubicBezTo>
                  <a:cubicBezTo>
                    <a:pt x="86106" y="66990"/>
                    <a:pt x="40894" y="63751"/>
                    <a:pt x="0" y="35875"/>
                  </a:cubicBezTo>
                  <a:lnTo>
                    <a:pt x="0" y="35875"/>
                  </a:ln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: фигура 294">
              <a:extLst>
                <a:ext uri="{FF2B5EF4-FFF2-40B4-BE49-F238E27FC236}">
                  <a16:creationId xmlns="" xmlns:a16="http://schemas.microsoft.com/office/drawing/2014/main" id="{182F3423-309E-419D-92FE-F009845249F6}"/>
                </a:ext>
              </a:extLst>
            </p:cNvPr>
            <p:cNvSpPr/>
            <p:nvPr/>
          </p:nvSpPr>
          <p:spPr>
            <a:xfrm>
              <a:off x="8112533" y="6261828"/>
              <a:ext cx="63744" cy="196406"/>
            </a:xfrm>
            <a:custGeom>
              <a:avLst/>
              <a:gdLst>
                <a:gd name="connsiteX0" fmla="*/ 33373 w 63744"/>
                <a:gd name="connsiteY0" fmla="*/ 0 h 196406"/>
                <a:gd name="connsiteX1" fmla="*/ 63345 w 63744"/>
                <a:gd name="connsiteY1" fmla="*/ 156020 h 196406"/>
                <a:gd name="connsiteX2" fmla="*/ 41057 w 63744"/>
                <a:gd name="connsiteY2" fmla="*/ 196406 h 196406"/>
                <a:gd name="connsiteX3" fmla="*/ 22451 w 63744"/>
                <a:gd name="connsiteY3" fmla="*/ 87376 h 196406"/>
                <a:gd name="connsiteX4" fmla="*/ 14133 w 63744"/>
                <a:gd name="connsiteY4" fmla="*/ 61087 h 196406"/>
                <a:gd name="connsiteX5" fmla="*/ 33436 w 63744"/>
                <a:gd name="connsiteY5" fmla="*/ 64 h 1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44" h="196406">
                  <a:moveTo>
                    <a:pt x="33373" y="0"/>
                  </a:moveTo>
                  <a:cubicBezTo>
                    <a:pt x="61567" y="47879"/>
                    <a:pt x="52677" y="104141"/>
                    <a:pt x="63345" y="156020"/>
                  </a:cubicBezTo>
                  <a:cubicBezTo>
                    <a:pt x="66457" y="171197"/>
                    <a:pt x="50645" y="184087"/>
                    <a:pt x="41057" y="196406"/>
                  </a:cubicBezTo>
                  <a:cubicBezTo>
                    <a:pt x="27213" y="161672"/>
                    <a:pt x="43914" y="120968"/>
                    <a:pt x="22451" y="87376"/>
                  </a:cubicBezTo>
                  <a:cubicBezTo>
                    <a:pt x="17752" y="80011"/>
                    <a:pt x="19403" y="67437"/>
                    <a:pt x="14133" y="61087"/>
                  </a:cubicBezTo>
                  <a:cubicBezTo>
                    <a:pt x="-13807" y="27432"/>
                    <a:pt x="3401" y="11748"/>
                    <a:pt x="33436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: фигура 295">
              <a:extLst>
                <a:ext uri="{FF2B5EF4-FFF2-40B4-BE49-F238E27FC236}">
                  <a16:creationId xmlns="" xmlns:a16="http://schemas.microsoft.com/office/drawing/2014/main" id="{1FC7B3B2-B27C-448E-9D29-2492B75244FD}"/>
                </a:ext>
              </a:extLst>
            </p:cNvPr>
            <p:cNvSpPr/>
            <p:nvPr/>
          </p:nvSpPr>
          <p:spPr>
            <a:xfrm>
              <a:off x="8042656" y="5901781"/>
              <a:ext cx="107781" cy="100017"/>
            </a:xfrm>
            <a:custGeom>
              <a:avLst/>
              <a:gdLst>
                <a:gd name="connsiteX0" fmla="*/ 42226 w 107781"/>
                <a:gd name="connsiteY0" fmla="*/ 0 h 100017"/>
                <a:gd name="connsiteX1" fmla="*/ 105282 w 107781"/>
                <a:gd name="connsiteY1" fmla="*/ 77851 h 100017"/>
                <a:gd name="connsiteX2" fmla="*/ 102615 w 107781"/>
                <a:gd name="connsiteY2" fmla="*/ 96330 h 100017"/>
                <a:gd name="connsiteX3" fmla="*/ 81850 w 107781"/>
                <a:gd name="connsiteY3" fmla="*/ 94933 h 100017"/>
                <a:gd name="connsiteX4" fmla="*/ 34670 w 107781"/>
                <a:gd name="connsiteY4" fmla="*/ 73661 h 100017"/>
                <a:gd name="connsiteX5" fmla="*/ 19874 w 107781"/>
                <a:gd name="connsiteY5" fmla="*/ 55372 h 100017"/>
                <a:gd name="connsiteX6" fmla="*/ 2158 w 107781"/>
                <a:gd name="connsiteY6" fmla="*/ 14669 h 100017"/>
                <a:gd name="connsiteX7" fmla="*/ 34861 w 107781"/>
                <a:gd name="connsiteY7" fmla="*/ 11875 h 100017"/>
                <a:gd name="connsiteX8" fmla="*/ 42290 w 107781"/>
                <a:gd name="connsiteY8" fmla="*/ 0 h 10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781" h="100017">
                  <a:moveTo>
                    <a:pt x="42226" y="0"/>
                  </a:moveTo>
                  <a:cubicBezTo>
                    <a:pt x="73659" y="16066"/>
                    <a:pt x="82168" y="53721"/>
                    <a:pt x="105282" y="77851"/>
                  </a:cubicBezTo>
                  <a:cubicBezTo>
                    <a:pt x="109600" y="82360"/>
                    <a:pt x="108076" y="91187"/>
                    <a:pt x="102615" y="96330"/>
                  </a:cubicBezTo>
                  <a:cubicBezTo>
                    <a:pt x="95566" y="102998"/>
                    <a:pt x="88709" y="99442"/>
                    <a:pt x="81850" y="94933"/>
                  </a:cubicBezTo>
                  <a:cubicBezTo>
                    <a:pt x="67182" y="85154"/>
                    <a:pt x="55371" y="68009"/>
                    <a:pt x="34670" y="73661"/>
                  </a:cubicBezTo>
                  <a:cubicBezTo>
                    <a:pt x="29781" y="67501"/>
                    <a:pt x="25209" y="61024"/>
                    <a:pt x="19874" y="55372"/>
                  </a:cubicBezTo>
                  <a:cubicBezTo>
                    <a:pt x="9207" y="44006"/>
                    <a:pt x="-5589" y="33274"/>
                    <a:pt x="2158" y="14669"/>
                  </a:cubicBezTo>
                  <a:cubicBezTo>
                    <a:pt x="10032" y="-4318"/>
                    <a:pt x="23558" y="11049"/>
                    <a:pt x="34861" y="11875"/>
                  </a:cubicBezTo>
                  <a:cubicBezTo>
                    <a:pt x="41211" y="12319"/>
                    <a:pt x="41464" y="5271"/>
                    <a:pt x="4229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: фигура 296">
              <a:extLst>
                <a:ext uri="{FF2B5EF4-FFF2-40B4-BE49-F238E27FC236}">
                  <a16:creationId xmlns="" xmlns:a16="http://schemas.microsoft.com/office/drawing/2014/main" id="{E92BCF50-6403-4627-A8AB-2F371D4EC02D}"/>
                </a:ext>
              </a:extLst>
            </p:cNvPr>
            <p:cNvSpPr/>
            <p:nvPr/>
          </p:nvSpPr>
          <p:spPr>
            <a:xfrm>
              <a:off x="7742237" y="6920522"/>
              <a:ext cx="243776" cy="35533"/>
            </a:xfrm>
            <a:custGeom>
              <a:avLst/>
              <a:gdLst>
                <a:gd name="connsiteX0" fmla="*/ 243777 w 243776"/>
                <a:gd name="connsiteY0" fmla="*/ 28697 h 35533"/>
                <a:gd name="connsiteX1" fmla="*/ 189040 w 243776"/>
                <a:gd name="connsiteY1" fmla="*/ 28126 h 35533"/>
                <a:gd name="connsiteX2" fmla="*/ 148527 w 243776"/>
                <a:gd name="connsiteY2" fmla="*/ 21903 h 35533"/>
                <a:gd name="connsiteX3" fmla="*/ 0 w 243776"/>
                <a:gd name="connsiteY3" fmla="*/ 12251 h 35533"/>
                <a:gd name="connsiteX4" fmla="*/ 79248 w 243776"/>
                <a:gd name="connsiteY4" fmla="*/ 8567 h 35533"/>
                <a:gd name="connsiteX5" fmla="*/ 209106 w 243776"/>
                <a:gd name="connsiteY5" fmla="*/ 3551 h 35533"/>
                <a:gd name="connsiteX6" fmla="*/ 243777 w 243776"/>
                <a:gd name="connsiteY6" fmla="*/ 28697 h 3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776" h="35533">
                  <a:moveTo>
                    <a:pt x="243777" y="28697"/>
                  </a:moveTo>
                  <a:cubicBezTo>
                    <a:pt x="225425" y="37270"/>
                    <a:pt x="207264" y="38540"/>
                    <a:pt x="189040" y="28126"/>
                  </a:cubicBezTo>
                  <a:cubicBezTo>
                    <a:pt x="176276" y="20887"/>
                    <a:pt x="161925" y="17839"/>
                    <a:pt x="148527" y="21903"/>
                  </a:cubicBezTo>
                  <a:cubicBezTo>
                    <a:pt x="97727" y="37333"/>
                    <a:pt x="49403" y="17140"/>
                    <a:pt x="0" y="12251"/>
                  </a:cubicBezTo>
                  <a:cubicBezTo>
                    <a:pt x="25654" y="-7498"/>
                    <a:pt x="52388" y="3551"/>
                    <a:pt x="79248" y="8567"/>
                  </a:cubicBezTo>
                  <a:cubicBezTo>
                    <a:pt x="122682" y="16695"/>
                    <a:pt x="164973" y="-9085"/>
                    <a:pt x="209106" y="3551"/>
                  </a:cubicBezTo>
                  <a:cubicBezTo>
                    <a:pt x="224409" y="7932"/>
                    <a:pt x="238569" y="10028"/>
                    <a:pt x="243777" y="2869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: фигура 297">
              <a:extLst>
                <a:ext uri="{FF2B5EF4-FFF2-40B4-BE49-F238E27FC236}">
                  <a16:creationId xmlns="" xmlns:a16="http://schemas.microsoft.com/office/drawing/2014/main" id="{3E727182-840A-4A03-8D3F-0B604A31ACA5}"/>
                </a:ext>
              </a:extLst>
            </p:cNvPr>
            <p:cNvSpPr/>
            <p:nvPr/>
          </p:nvSpPr>
          <p:spPr>
            <a:xfrm>
              <a:off x="9105299" y="6836470"/>
              <a:ext cx="63438" cy="130846"/>
            </a:xfrm>
            <a:custGeom>
              <a:avLst/>
              <a:gdLst>
                <a:gd name="connsiteX0" fmla="*/ 46194 w 63438"/>
                <a:gd name="connsiteY0" fmla="*/ 130846 h 130846"/>
                <a:gd name="connsiteX1" fmla="*/ 24794 w 63438"/>
                <a:gd name="connsiteY1" fmla="*/ 95668 h 130846"/>
                <a:gd name="connsiteX2" fmla="*/ 5299 w 63438"/>
                <a:gd name="connsiteY2" fmla="*/ 26135 h 130846"/>
                <a:gd name="connsiteX3" fmla="*/ 3712 w 63438"/>
                <a:gd name="connsiteY3" fmla="*/ 4100 h 130846"/>
                <a:gd name="connsiteX4" fmla="*/ 25238 w 63438"/>
                <a:gd name="connsiteY4" fmla="*/ 2385 h 130846"/>
                <a:gd name="connsiteX5" fmla="*/ 51400 w 63438"/>
                <a:gd name="connsiteY5" fmla="*/ 77697 h 130846"/>
                <a:gd name="connsiteX6" fmla="*/ 46130 w 63438"/>
                <a:gd name="connsiteY6" fmla="*/ 130846 h 13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8" h="130846">
                  <a:moveTo>
                    <a:pt x="46194" y="130846"/>
                  </a:moveTo>
                  <a:cubicBezTo>
                    <a:pt x="28286" y="122845"/>
                    <a:pt x="25746" y="108812"/>
                    <a:pt x="24794" y="95668"/>
                  </a:cubicBezTo>
                  <a:cubicBezTo>
                    <a:pt x="23016" y="70775"/>
                    <a:pt x="17555" y="47534"/>
                    <a:pt x="5299" y="26135"/>
                  </a:cubicBezTo>
                  <a:cubicBezTo>
                    <a:pt x="1490" y="19404"/>
                    <a:pt x="-3591" y="11466"/>
                    <a:pt x="3712" y="4100"/>
                  </a:cubicBezTo>
                  <a:cubicBezTo>
                    <a:pt x="9998" y="-2250"/>
                    <a:pt x="17872" y="100"/>
                    <a:pt x="25238" y="2385"/>
                  </a:cubicBezTo>
                  <a:cubicBezTo>
                    <a:pt x="63211" y="14196"/>
                    <a:pt x="74705" y="43217"/>
                    <a:pt x="51400" y="77697"/>
                  </a:cubicBezTo>
                  <a:cubicBezTo>
                    <a:pt x="39590" y="95223"/>
                    <a:pt x="49242" y="111225"/>
                    <a:pt x="46130" y="1308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9" name="Полилиния: фигура 298">
              <a:extLst>
                <a:ext uri="{FF2B5EF4-FFF2-40B4-BE49-F238E27FC236}">
                  <a16:creationId xmlns="" xmlns:a16="http://schemas.microsoft.com/office/drawing/2014/main" id="{E63CB662-4E32-45EB-AFFC-A7D8038C72DC}"/>
                </a:ext>
              </a:extLst>
            </p:cNvPr>
            <p:cNvSpPr/>
            <p:nvPr/>
          </p:nvSpPr>
          <p:spPr>
            <a:xfrm>
              <a:off x="7598670" y="6810026"/>
              <a:ext cx="82607" cy="129583"/>
            </a:xfrm>
            <a:custGeom>
              <a:avLst/>
              <a:gdLst>
                <a:gd name="connsiteX0" fmla="*/ 82607 w 82607"/>
                <a:gd name="connsiteY0" fmla="*/ 122747 h 129583"/>
                <a:gd name="connsiteX1" fmla="*/ 45586 w 82607"/>
                <a:gd name="connsiteY1" fmla="*/ 91251 h 129583"/>
                <a:gd name="connsiteX2" fmla="*/ 20441 w 82607"/>
                <a:gd name="connsiteY2" fmla="*/ 53849 h 129583"/>
                <a:gd name="connsiteX3" fmla="*/ 6407 w 82607"/>
                <a:gd name="connsiteY3" fmla="*/ 0 h 129583"/>
                <a:gd name="connsiteX4" fmla="*/ 77781 w 82607"/>
                <a:gd name="connsiteY4" fmla="*/ 95505 h 129583"/>
                <a:gd name="connsiteX5" fmla="*/ 82607 w 82607"/>
                <a:gd name="connsiteY5" fmla="*/ 122747 h 12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07" h="129583">
                  <a:moveTo>
                    <a:pt x="82607" y="122747"/>
                  </a:moveTo>
                  <a:cubicBezTo>
                    <a:pt x="54794" y="133414"/>
                    <a:pt x="34665" y="137161"/>
                    <a:pt x="45586" y="91251"/>
                  </a:cubicBezTo>
                  <a:cubicBezTo>
                    <a:pt x="48317" y="79693"/>
                    <a:pt x="51302" y="55563"/>
                    <a:pt x="20441" y="53849"/>
                  </a:cubicBezTo>
                  <a:cubicBezTo>
                    <a:pt x="-14357" y="51944"/>
                    <a:pt x="5645" y="20130"/>
                    <a:pt x="6407" y="0"/>
                  </a:cubicBezTo>
                  <a:cubicBezTo>
                    <a:pt x="37078" y="9716"/>
                    <a:pt x="73971" y="59437"/>
                    <a:pt x="77781" y="95505"/>
                  </a:cubicBezTo>
                  <a:cubicBezTo>
                    <a:pt x="78734" y="104649"/>
                    <a:pt x="80956" y="113666"/>
                    <a:pt x="82607" y="12274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0" name="Полилиния: фигура 299">
              <a:extLst>
                <a:ext uri="{FF2B5EF4-FFF2-40B4-BE49-F238E27FC236}">
                  <a16:creationId xmlns="" xmlns:a16="http://schemas.microsoft.com/office/drawing/2014/main" id="{34C3A1EC-A18F-4D0D-9EF5-86DD1A87A9BB}"/>
                </a:ext>
              </a:extLst>
            </p:cNvPr>
            <p:cNvSpPr/>
            <p:nvPr/>
          </p:nvSpPr>
          <p:spPr>
            <a:xfrm>
              <a:off x="9513740" y="6916643"/>
              <a:ext cx="93038" cy="115817"/>
            </a:xfrm>
            <a:custGeom>
              <a:avLst/>
              <a:gdLst>
                <a:gd name="connsiteX0" fmla="*/ 11196 w 93038"/>
                <a:gd name="connsiteY0" fmla="*/ 0 h 115817"/>
                <a:gd name="connsiteX1" fmla="*/ 56852 w 93038"/>
                <a:gd name="connsiteY1" fmla="*/ 49086 h 115817"/>
                <a:gd name="connsiteX2" fmla="*/ 87332 w 93038"/>
                <a:gd name="connsiteY2" fmla="*/ 81852 h 115817"/>
                <a:gd name="connsiteX3" fmla="*/ 88539 w 93038"/>
                <a:gd name="connsiteY3" fmla="*/ 112078 h 115817"/>
                <a:gd name="connsiteX4" fmla="*/ 61170 w 93038"/>
                <a:gd name="connsiteY4" fmla="*/ 105792 h 115817"/>
                <a:gd name="connsiteX5" fmla="*/ 781 w 93038"/>
                <a:gd name="connsiteY5" fmla="*/ 14859 h 115817"/>
                <a:gd name="connsiteX6" fmla="*/ 11132 w 93038"/>
                <a:gd name="connsiteY6" fmla="*/ 64 h 11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038" h="115817">
                  <a:moveTo>
                    <a:pt x="11196" y="0"/>
                  </a:moveTo>
                  <a:cubicBezTo>
                    <a:pt x="26436" y="16384"/>
                    <a:pt x="41676" y="32703"/>
                    <a:pt x="56852" y="49086"/>
                  </a:cubicBezTo>
                  <a:cubicBezTo>
                    <a:pt x="67012" y="60008"/>
                    <a:pt x="77172" y="70930"/>
                    <a:pt x="87332" y="81852"/>
                  </a:cubicBezTo>
                  <a:cubicBezTo>
                    <a:pt x="90253" y="91885"/>
                    <a:pt x="97873" y="103252"/>
                    <a:pt x="88539" y="112078"/>
                  </a:cubicBezTo>
                  <a:cubicBezTo>
                    <a:pt x="78887" y="121159"/>
                    <a:pt x="68409" y="111570"/>
                    <a:pt x="61170" y="105792"/>
                  </a:cubicBezTo>
                  <a:cubicBezTo>
                    <a:pt x="32278" y="82614"/>
                    <a:pt x="21165" y="45085"/>
                    <a:pt x="781" y="14859"/>
                  </a:cubicBezTo>
                  <a:cubicBezTo>
                    <a:pt x="-2521" y="9970"/>
                    <a:pt x="5353" y="3302"/>
                    <a:pt x="11132" y="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1" name="Полилиния: фигура 300">
              <a:extLst>
                <a:ext uri="{FF2B5EF4-FFF2-40B4-BE49-F238E27FC236}">
                  <a16:creationId xmlns="" xmlns:a16="http://schemas.microsoft.com/office/drawing/2014/main" id="{69AB6924-6702-4FA5-BA79-D613AB0E9AA4}"/>
                </a:ext>
              </a:extLst>
            </p:cNvPr>
            <p:cNvSpPr/>
            <p:nvPr/>
          </p:nvSpPr>
          <p:spPr>
            <a:xfrm>
              <a:off x="8049287" y="6415589"/>
              <a:ext cx="63277" cy="73029"/>
            </a:xfrm>
            <a:custGeom>
              <a:avLst/>
              <a:gdLst>
                <a:gd name="connsiteX0" fmla="*/ 6069 w 63277"/>
                <a:gd name="connsiteY0" fmla="*/ 37 h 73029"/>
                <a:gd name="connsiteX1" fmla="*/ 27342 w 63277"/>
                <a:gd name="connsiteY1" fmla="*/ 15277 h 73029"/>
                <a:gd name="connsiteX2" fmla="*/ 45693 w 63277"/>
                <a:gd name="connsiteY2" fmla="*/ 34582 h 73029"/>
                <a:gd name="connsiteX3" fmla="*/ 63156 w 63277"/>
                <a:gd name="connsiteY3" fmla="*/ 47091 h 73029"/>
                <a:gd name="connsiteX4" fmla="*/ 43851 w 63277"/>
                <a:gd name="connsiteY4" fmla="*/ 72999 h 73029"/>
                <a:gd name="connsiteX5" fmla="*/ 10196 w 63277"/>
                <a:gd name="connsiteY5" fmla="*/ 50901 h 73029"/>
                <a:gd name="connsiteX6" fmla="*/ 2132 w 63277"/>
                <a:gd name="connsiteY6" fmla="*/ 9308 h 73029"/>
                <a:gd name="connsiteX7" fmla="*/ 6069 w 63277"/>
                <a:gd name="connsiteY7" fmla="*/ 37 h 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77" h="73029">
                  <a:moveTo>
                    <a:pt x="6069" y="37"/>
                  </a:moveTo>
                  <a:cubicBezTo>
                    <a:pt x="23150" y="-598"/>
                    <a:pt x="25373" y="7403"/>
                    <a:pt x="27342" y="15277"/>
                  </a:cubicBezTo>
                  <a:cubicBezTo>
                    <a:pt x="29945" y="25691"/>
                    <a:pt x="30961" y="37693"/>
                    <a:pt x="45693" y="34582"/>
                  </a:cubicBezTo>
                  <a:cubicBezTo>
                    <a:pt x="55599" y="32422"/>
                    <a:pt x="64425" y="33439"/>
                    <a:pt x="63156" y="47091"/>
                  </a:cubicBezTo>
                  <a:cubicBezTo>
                    <a:pt x="61949" y="59346"/>
                    <a:pt x="57059" y="72427"/>
                    <a:pt x="43851" y="72999"/>
                  </a:cubicBezTo>
                  <a:cubicBezTo>
                    <a:pt x="29373" y="73634"/>
                    <a:pt x="17880" y="64109"/>
                    <a:pt x="10196" y="50901"/>
                  </a:cubicBezTo>
                  <a:cubicBezTo>
                    <a:pt x="2894" y="38264"/>
                    <a:pt x="-3456" y="24929"/>
                    <a:pt x="2132" y="9308"/>
                  </a:cubicBezTo>
                  <a:cubicBezTo>
                    <a:pt x="3910" y="4292"/>
                    <a:pt x="6259" y="-471"/>
                    <a:pt x="6069" y="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2" name="Полилиния: фигура 301">
              <a:extLst>
                <a:ext uri="{FF2B5EF4-FFF2-40B4-BE49-F238E27FC236}">
                  <a16:creationId xmlns="" xmlns:a16="http://schemas.microsoft.com/office/drawing/2014/main" id="{F055835F-F40A-4913-884A-F5A07D3A44D5}"/>
                </a:ext>
              </a:extLst>
            </p:cNvPr>
            <p:cNvSpPr/>
            <p:nvPr/>
          </p:nvSpPr>
          <p:spPr>
            <a:xfrm>
              <a:off x="9075654" y="7046876"/>
              <a:ext cx="69385" cy="47199"/>
            </a:xfrm>
            <a:custGeom>
              <a:avLst/>
              <a:gdLst>
                <a:gd name="connsiteX0" fmla="*/ 24277 w 69385"/>
                <a:gd name="connsiteY0" fmla="*/ 47124 h 47199"/>
                <a:gd name="connsiteX1" fmla="*/ 83 w 69385"/>
                <a:gd name="connsiteY1" fmla="*/ 32010 h 47199"/>
                <a:gd name="connsiteX2" fmla="*/ 41422 w 69385"/>
                <a:gd name="connsiteY2" fmla="*/ 70 h 47199"/>
                <a:gd name="connsiteX3" fmla="*/ 68853 w 69385"/>
                <a:gd name="connsiteY3" fmla="*/ 30994 h 47199"/>
                <a:gd name="connsiteX4" fmla="*/ 24277 w 69385"/>
                <a:gd name="connsiteY4" fmla="*/ 47060 h 4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85" h="47199">
                  <a:moveTo>
                    <a:pt x="24277" y="47124"/>
                  </a:moveTo>
                  <a:cubicBezTo>
                    <a:pt x="11005" y="47568"/>
                    <a:pt x="-1123" y="46489"/>
                    <a:pt x="83" y="32010"/>
                  </a:cubicBezTo>
                  <a:cubicBezTo>
                    <a:pt x="2178" y="6102"/>
                    <a:pt x="23006" y="1466"/>
                    <a:pt x="41422" y="70"/>
                  </a:cubicBezTo>
                  <a:cubicBezTo>
                    <a:pt x="59202" y="-1200"/>
                    <a:pt x="72219" y="15119"/>
                    <a:pt x="68853" y="30994"/>
                  </a:cubicBezTo>
                  <a:cubicBezTo>
                    <a:pt x="63012" y="59125"/>
                    <a:pt x="35452" y="33598"/>
                    <a:pt x="24277" y="470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3" name="Полилиния: фигура 302">
              <a:extLst>
                <a:ext uri="{FF2B5EF4-FFF2-40B4-BE49-F238E27FC236}">
                  <a16:creationId xmlns="" xmlns:a16="http://schemas.microsoft.com/office/drawing/2014/main" id="{26B23B97-F86C-4F76-881E-A717353D4347}"/>
                </a:ext>
              </a:extLst>
            </p:cNvPr>
            <p:cNvSpPr/>
            <p:nvPr/>
          </p:nvSpPr>
          <p:spPr>
            <a:xfrm>
              <a:off x="9061027" y="6965729"/>
              <a:ext cx="80009" cy="65319"/>
            </a:xfrm>
            <a:custGeom>
              <a:avLst/>
              <a:gdLst>
                <a:gd name="connsiteX0" fmla="*/ 52492 w 80009"/>
                <a:gd name="connsiteY0" fmla="*/ 0 h 65319"/>
                <a:gd name="connsiteX1" fmla="*/ 75353 w 80009"/>
                <a:gd name="connsiteY1" fmla="*/ 49086 h 65319"/>
                <a:gd name="connsiteX2" fmla="*/ 45889 w 80009"/>
                <a:gd name="connsiteY2" fmla="*/ 54611 h 65319"/>
                <a:gd name="connsiteX3" fmla="*/ 7725 w 80009"/>
                <a:gd name="connsiteY3" fmla="*/ 59818 h 65319"/>
                <a:gd name="connsiteX4" fmla="*/ 8804 w 80009"/>
                <a:gd name="connsiteY4" fmla="*/ 15622 h 65319"/>
                <a:gd name="connsiteX5" fmla="*/ 52492 w 80009"/>
                <a:gd name="connsiteY5" fmla="*/ 0 h 6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09" h="65319">
                  <a:moveTo>
                    <a:pt x="52492" y="0"/>
                  </a:moveTo>
                  <a:cubicBezTo>
                    <a:pt x="67479" y="12383"/>
                    <a:pt x="89767" y="20892"/>
                    <a:pt x="75353" y="49086"/>
                  </a:cubicBezTo>
                  <a:cubicBezTo>
                    <a:pt x="65192" y="48705"/>
                    <a:pt x="55350" y="50229"/>
                    <a:pt x="45889" y="54611"/>
                  </a:cubicBezTo>
                  <a:cubicBezTo>
                    <a:pt x="33569" y="60389"/>
                    <a:pt x="20996" y="72327"/>
                    <a:pt x="7725" y="59818"/>
                  </a:cubicBezTo>
                  <a:cubicBezTo>
                    <a:pt x="-7197" y="45721"/>
                    <a:pt x="3090" y="30290"/>
                    <a:pt x="8804" y="15622"/>
                  </a:cubicBezTo>
                  <a:cubicBezTo>
                    <a:pt x="20806" y="2160"/>
                    <a:pt x="38904" y="8382"/>
                    <a:pt x="52492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4" name="Полилиния: фигура 303">
              <a:extLst>
                <a:ext uri="{FF2B5EF4-FFF2-40B4-BE49-F238E27FC236}">
                  <a16:creationId xmlns="" xmlns:a16="http://schemas.microsoft.com/office/drawing/2014/main" id="{45657DA5-B041-4E68-AE0C-505F71CCEAB2}"/>
                </a:ext>
              </a:extLst>
            </p:cNvPr>
            <p:cNvSpPr/>
            <p:nvPr/>
          </p:nvSpPr>
          <p:spPr>
            <a:xfrm>
              <a:off x="8983980" y="6817089"/>
              <a:ext cx="114300" cy="34086"/>
            </a:xfrm>
            <a:custGeom>
              <a:avLst/>
              <a:gdLst>
                <a:gd name="connsiteX0" fmla="*/ 0 w 114300"/>
                <a:gd name="connsiteY0" fmla="*/ 34023 h 34086"/>
                <a:gd name="connsiteX1" fmla="*/ 114300 w 114300"/>
                <a:gd name="connsiteY1" fmla="*/ 1320 h 34086"/>
                <a:gd name="connsiteX2" fmla="*/ 52895 w 114300"/>
                <a:gd name="connsiteY2" fmla="*/ 24116 h 34086"/>
                <a:gd name="connsiteX3" fmla="*/ 64 w 114300"/>
                <a:gd name="connsiteY3" fmla="*/ 34086 h 3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34086">
                  <a:moveTo>
                    <a:pt x="0" y="34023"/>
                  </a:moveTo>
                  <a:cubicBezTo>
                    <a:pt x="31496" y="-3506"/>
                    <a:pt x="72771" y="-1411"/>
                    <a:pt x="114300" y="1320"/>
                  </a:cubicBezTo>
                  <a:cubicBezTo>
                    <a:pt x="101028" y="30975"/>
                    <a:pt x="76073" y="27482"/>
                    <a:pt x="52895" y="24116"/>
                  </a:cubicBezTo>
                  <a:cubicBezTo>
                    <a:pt x="33718" y="21323"/>
                    <a:pt x="15939" y="19925"/>
                    <a:pt x="64" y="3408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5" name="Полилиния: фигура 304">
              <a:extLst>
                <a:ext uri="{FF2B5EF4-FFF2-40B4-BE49-F238E27FC236}">
                  <a16:creationId xmlns="" xmlns:a16="http://schemas.microsoft.com/office/drawing/2014/main" id="{45AFF70F-70A6-4718-9C4D-117B08B78831}"/>
                </a:ext>
              </a:extLst>
            </p:cNvPr>
            <p:cNvSpPr/>
            <p:nvPr/>
          </p:nvSpPr>
          <p:spPr>
            <a:xfrm>
              <a:off x="8782328" y="7071902"/>
              <a:ext cx="44343" cy="58102"/>
            </a:xfrm>
            <a:custGeom>
              <a:avLst/>
              <a:gdLst>
                <a:gd name="connsiteX0" fmla="*/ 18898 w 44343"/>
                <a:gd name="connsiteY0" fmla="*/ 63 h 58102"/>
                <a:gd name="connsiteX1" fmla="*/ 41695 w 44343"/>
                <a:gd name="connsiteY1" fmla="*/ 63 h 58102"/>
                <a:gd name="connsiteX2" fmla="*/ 14644 w 44343"/>
                <a:gd name="connsiteY2" fmla="*/ 55816 h 58102"/>
                <a:gd name="connsiteX3" fmla="*/ 4865 w 44343"/>
                <a:gd name="connsiteY3" fmla="*/ 57340 h 58102"/>
                <a:gd name="connsiteX4" fmla="*/ 293 w 44343"/>
                <a:gd name="connsiteY4" fmla="*/ 43815 h 58102"/>
                <a:gd name="connsiteX5" fmla="*/ 18835 w 44343"/>
                <a:gd name="connsiteY5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43" h="58102">
                  <a:moveTo>
                    <a:pt x="18898" y="63"/>
                  </a:moveTo>
                  <a:cubicBezTo>
                    <a:pt x="26518" y="63"/>
                    <a:pt x="34075" y="63"/>
                    <a:pt x="41695" y="63"/>
                  </a:cubicBezTo>
                  <a:cubicBezTo>
                    <a:pt x="52680" y="29718"/>
                    <a:pt x="26709" y="38989"/>
                    <a:pt x="14644" y="55816"/>
                  </a:cubicBezTo>
                  <a:cubicBezTo>
                    <a:pt x="13120" y="57976"/>
                    <a:pt x="6008" y="58864"/>
                    <a:pt x="4865" y="57340"/>
                  </a:cubicBezTo>
                  <a:cubicBezTo>
                    <a:pt x="2134" y="53721"/>
                    <a:pt x="-977" y="47307"/>
                    <a:pt x="293" y="43815"/>
                  </a:cubicBezTo>
                  <a:cubicBezTo>
                    <a:pt x="5627" y="28892"/>
                    <a:pt x="12548" y="14541"/>
                    <a:pt x="18835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6" name="Полилиния: фигура 305">
              <a:extLst>
                <a:ext uri="{FF2B5EF4-FFF2-40B4-BE49-F238E27FC236}">
                  <a16:creationId xmlns="" xmlns:a16="http://schemas.microsoft.com/office/drawing/2014/main" id="{310F9F4F-AE32-4FC9-AD33-0A52D8227CA8}"/>
                </a:ext>
              </a:extLst>
            </p:cNvPr>
            <p:cNvSpPr/>
            <p:nvPr/>
          </p:nvSpPr>
          <p:spPr>
            <a:xfrm>
              <a:off x="9050721" y="6982112"/>
              <a:ext cx="85658" cy="60676"/>
            </a:xfrm>
            <a:custGeom>
              <a:avLst/>
              <a:gdLst>
                <a:gd name="connsiteX0" fmla="*/ 24698 w 85658"/>
                <a:gd name="connsiteY0" fmla="*/ 0 h 60676"/>
                <a:gd name="connsiteX1" fmla="*/ 57210 w 85658"/>
                <a:gd name="connsiteY1" fmla="*/ 31877 h 60676"/>
                <a:gd name="connsiteX2" fmla="*/ 85659 w 85658"/>
                <a:gd name="connsiteY2" fmla="*/ 32766 h 60676"/>
                <a:gd name="connsiteX3" fmla="*/ 1838 w 85658"/>
                <a:gd name="connsiteY3" fmla="*/ 57277 h 60676"/>
                <a:gd name="connsiteX4" fmla="*/ 24698 w 85658"/>
                <a:gd name="connsiteY4" fmla="*/ 0 h 6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58" h="60676">
                  <a:moveTo>
                    <a:pt x="24698" y="0"/>
                  </a:moveTo>
                  <a:cubicBezTo>
                    <a:pt x="21079" y="27622"/>
                    <a:pt x="24254" y="47307"/>
                    <a:pt x="57210" y="31877"/>
                  </a:cubicBezTo>
                  <a:cubicBezTo>
                    <a:pt x="66799" y="27432"/>
                    <a:pt x="76324" y="26606"/>
                    <a:pt x="85659" y="32766"/>
                  </a:cubicBezTo>
                  <a:cubicBezTo>
                    <a:pt x="57401" y="39497"/>
                    <a:pt x="35303" y="70929"/>
                    <a:pt x="1838" y="57277"/>
                  </a:cubicBezTo>
                  <a:cubicBezTo>
                    <a:pt x="-3559" y="29337"/>
                    <a:pt x="2600" y="13843"/>
                    <a:pt x="24698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7" name="Полилиния: фигура 306">
              <a:extLst>
                <a:ext uri="{FF2B5EF4-FFF2-40B4-BE49-F238E27FC236}">
                  <a16:creationId xmlns="" xmlns:a16="http://schemas.microsoft.com/office/drawing/2014/main" id="{16152791-B3F1-4DB7-B4B6-64497438346D}"/>
                </a:ext>
              </a:extLst>
            </p:cNvPr>
            <p:cNvSpPr/>
            <p:nvPr/>
          </p:nvSpPr>
          <p:spPr>
            <a:xfrm>
              <a:off x="8884919" y="6851111"/>
              <a:ext cx="99060" cy="44296"/>
            </a:xfrm>
            <a:custGeom>
              <a:avLst/>
              <a:gdLst>
                <a:gd name="connsiteX0" fmla="*/ 99061 w 99060"/>
                <a:gd name="connsiteY0" fmla="*/ 8255 h 44296"/>
                <a:gd name="connsiteX1" fmla="*/ 0 w 99060"/>
                <a:gd name="connsiteY1" fmla="*/ 40957 h 44296"/>
                <a:gd name="connsiteX2" fmla="*/ 63436 w 99060"/>
                <a:gd name="connsiteY2" fmla="*/ 18225 h 44296"/>
                <a:gd name="connsiteX3" fmla="*/ 99061 w 99060"/>
                <a:gd name="connsiteY3" fmla="*/ 0 h 44296"/>
                <a:gd name="connsiteX4" fmla="*/ 99061 w 99060"/>
                <a:gd name="connsiteY4" fmla="*/ 8191 h 4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" h="44296">
                  <a:moveTo>
                    <a:pt x="99061" y="8255"/>
                  </a:moveTo>
                  <a:cubicBezTo>
                    <a:pt x="71819" y="39433"/>
                    <a:pt x="38926" y="50546"/>
                    <a:pt x="0" y="40957"/>
                  </a:cubicBezTo>
                  <a:cubicBezTo>
                    <a:pt x="18098" y="23622"/>
                    <a:pt x="37338" y="11113"/>
                    <a:pt x="63436" y="18225"/>
                  </a:cubicBezTo>
                  <a:cubicBezTo>
                    <a:pt x="79185" y="22542"/>
                    <a:pt x="87376" y="6604"/>
                    <a:pt x="99061" y="0"/>
                  </a:cubicBezTo>
                  <a:cubicBezTo>
                    <a:pt x="99061" y="2730"/>
                    <a:pt x="99061" y="5461"/>
                    <a:pt x="99061" y="819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8" name="Полилиния: фигура 307">
              <a:extLst>
                <a:ext uri="{FF2B5EF4-FFF2-40B4-BE49-F238E27FC236}">
                  <a16:creationId xmlns="" xmlns:a16="http://schemas.microsoft.com/office/drawing/2014/main" id="{88DD1554-B45B-43BF-8881-1170BCE89BF8}"/>
                </a:ext>
              </a:extLst>
            </p:cNvPr>
            <p:cNvSpPr/>
            <p:nvPr/>
          </p:nvSpPr>
          <p:spPr>
            <a:xfrm>
              <a:off x="9032013" y="6964410"/>
              <a:ext cx="81443" cy="76164"/>
            </a:xfrm>
            <a:custGeom>
              <a:avLst/>
              <a:gdLst>
                <a:gd name="connsiteX0" fmla="*/ 43407 w 81443"/>
                <a:gd name="connsiteY0" fmla="*/ 17702 h 76164"/>
                <a:gd name="connsiteX1" fmla="*/ 20547 w 81443"/>
                <a:gd name="connsiteY1" fmla="*/ 74979 h 76164"/>
                <a:gd name="connsiteX2" fmla="*/ 5243 w 81443"/>
                <a:gd name="connsiteY2" fmla="*/ 50976 h 76164"/>
                <a:gd name="connsiteX3" fmla="*/ 81443 w 81443"/>
                <a:gd name="connsiteY3" fmla="*/ 1382 h 76164"/>
                <a:gd name="connsiteX4" fmla="*/ 43343 w 81443"/>
                <a:gd name="connsiteY4" fmla="*/ 17766 h 7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3" h="76164">
                  <a:moveTo>
                    <a:pt x="43407" y="17702"/>
                  </a:moveTo>
                  <a:cubicBezTo>
                    <a:pt x="26071" y="32307"/>
                    <a:pt x="26453" y="55104"/>
                    <a:pt x="20547" y="74979"/>
                  </a:cubicBezTo>
                  <a:cubicBezTo>
                    <a:pt x="-2440" y="80123"/>
                    <a:pt x="-3901" y="67867"/>
                    <a:pt x="5243" y="50976"/>
                  </a:cubicBezTo>
                  <a:cubicBezTo>
                    <a:pt x="22071" y="20051"/>
                    <a:pt x="42328" y="-6428"/>
                    <a:pt x="81443" y="1382"/>
                  </a:cubicBezTo>
                  <a:cubicBezTo>
                    <a:pt x="68743" y="6843"/>
                    <a:pt x="56043" y="12241"/>
                    <a:pt x="43343" y="1776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9" name="Полилиния: фигура 308">
              <a:extLst>
                <a:ext uri="{FF2B5EF4-FFF2-40B4-BE49-F238E27FC236}">
                  <a16:creationId xmlns="" xmlns:a16="http://schemas.microsoft.com/office/drawing/2014/main" id="{C174B39B-57DC-4710-881E-85A62A29ED08}"/>
                </a:ext>
              </a:extLst>
            </p:cNvPr>
            <p:cNvSpPr/>
            <p:nvPr/>
          </p:nvSpPr>
          <p:spPr>
            <a:xfrm>
              <a:off x="9479216" y="6732087"/>
              <a:ext cx="41572" cy="37172"/>
            </a:xfrm>
            <a:custGeom>
              <a:avLst/>
              <a:gdLst>
                <a:gd name="connsiteX0" fmla="*/ 15239 w 41572"/>
                <a:gd name="connsiteY0" fmla="*/ 37173 h 37172"/>
                <a:gd name="connsiteX1" fmla="*/ 0 w 41572"/>
                <a:gd name="connsiteY1" fmla="*/ 12725 h 37172"/>
                <a:gd name="connsiteX2" fmla="*/ 32639 w 41572"/>
                <a:gd name="connsiteY2" fmla="*/ 4216 h 37172"/>
                <a:gd name="connsiteX3" fmla="*/ 41402 w 41572"/>
                <a:gd name="connsiteY3" fmla="*/ 20663 h 37172"/>
                <a:gd name="connsiteX4" fmla="*/ 15239 w 41572"/>
                <a:gd name="connsiteY4" fmla="*/ 37173 h 3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72" h="37172">
                  <a:moveTo>
                    <a:pt x="15239" y="37173"/>
                  </a:moveTo>
                  <a:cubicBezTo>
                    <a:pt x="10160" y="29044"/>
                    <a:pt x="5080" y="20853"/>
                    <a:pt x="0" y="12725"/>
                  </a:cubicBezTo>
                  <a:cubicBezTo>
                    <a:pt x="8889" y="977"/>
                    <a:pt x="19303" y="-4357"/>
                    <a:pt x="32639" y="4216"/>
                  </a:cubicBezTo>
                  <a:cubicBezTo>
                    <a:pt x="38290" y="7836"/>
                    <a:pt x="42481" y="13360"/>
                    <a:pt x="41402" y="20663"/>
                  </a:cubicBezTo>
                  <a:cubicBezTo>
                    <a:pt x="39052" y="37109"/>
                    <a:pt x="26162" y="35649"/>
                    <a:pt x="15239" y="3717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0" name="Полилиния: фигура 309">
              <a:extLst>
                <a:ext uri="{FF2B5EF4-FFF2-40B4-BE49-F238E27FC236}">
                  <a16:creationId xmlns="" xmlns:a16="http://schemas.microsoft.com/office/drawing/2014/main" id="{3DD40456-9AED-4A49-8B6E-004C5B583F5D}"/>
                </a:ext>
              </a:extLst>
            </p:cNvPr>
            <p:cNvSpPr/>
            <p:nvPr/>
          </p:nvSpPr>
          <p:spPr>
            <a:xfrm>
              <a:off x="9601009" y="6965054"/>
              <a:ext cx="46685" cy="33441"/>
            </a:xfrm>
            <a:custGeom>
              <a:avLst/>
              <a:gdLst>
                <a:gd name="connsiteX0" fmla="*/ 64 w 46685"/>
                <a:gd name="connsiteY0" fmla="*/ 33441 h 33441"/>
                <a:gd name="connsiteX1" fmla="*/ 40894 w 46685"/>
                <a:gd name="connsiteY1" fmla="*/ 40 h 33441"/>
                <a:gd name="connsiteX2" fmla="*/ 46610 w 46685"/>
                <a:gd name="connsiteY2" fmla="*/ 8612 h 33441"/>
                <a:gd name="connsiteX3" fmla="*/ 0 w 46685"/>
                <a:gd name="connsiteY3" fmla="*/ 33441 h 3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85" h="33441">
                  <a:moveTo>
                    <a:pt x="64" y="33441"/>
                  </a:moveTo>
                  <a:cubicBezTo>
                    <a:pt x="7239" y="13185"/>
                    <a:pt x="19114" y="-849"/>
                    <a:pt x="40894" y="40"/>
                  </a:cubicBezTo>
                  <a:cubicBezTo>
                    <a:pt x="42990" y="104"/>
                    <a:pt x="47308" y="6644"/>
                    <a:pt x="46610" y="8612"/>
                  </a:cubicBezTo>
                  <a:cubicBezTo>
                    <a:pt x="38545" y="32489"/>
                    <a:pt x="17399" y="28996"/>
                    <a:pt x="0" y="33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1" name="Полилиния: фигура 310">
              <a:extLst>
                <a:ext uri="{FF2B5EF4-FFF2-40B4-BE49-F238E27FC236}">
                  <a16:creationId xmlns="" xmlns:a16="http://schemas.microsoft.com/office/drawing/2014/main" id="{8574BD11-0DA0-4379-BED6-4C90D4F4209E}"/>
                </a:ext>
              </a:extLst>
            </p:cNvPr>
            <p:cNvSpPr/>
            <p:nvPr/>
          </p:nvSpPr>
          <p:spPr>
            <a:xfrm>
              <a:off x="7681277" y="6932773"/>
              <a:ext cx="60959" cy="23678"/>
            </a:xfrm>
            <a:custGeom>
              <a:avLst/>
              <a:gdLst>
                <a:gd name="connsiteX0" fmla="*/ 60960 w 60959"/>
                <a:gd name="connsiteY0" fmla="*/ 0 h 23678"/>
                <a:gd name="connsiteX1" fmla="*/ 0 w 60959"/>
                <a:gd name="connsiteY1" fmla="*/ 0 h 23678"/>
                <a:gd name="connsiteX2" fmla="*/ 60960 w 60959"/>
                <a:gd name="connsiteY2" fmla="*/ 0 h 2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3678">
                  <a:moveTo>
                    <a:pt x="60960" y="0"/>
                  </a:moveTo>
                  <a:cubicBezTo>
                    <a:pt x="40640" y="41148"/>
                    <a:pt x="20320" y="20320"/>
                    <a:pt x="0" y="0"/>
                  </a:cubicBezTo>
                  <a:cubicBezTo>
                    <a:pt x="20320" y="0"/>
                    <a:pt x="40640" y="0"/>
                    <a:pt x="60960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2" name="Полилиния: фигура 311">
              <a:extLst>
                <a:ext uri="{FF2B5EF4-FFF2-40B4-BE49-F238E27FC236}">
                  <a16:creationId xmlns="" xmlns:a16="http://schemas.microsoft.com/office/drawing/2014/main" id="{FB83CEF0-CDBF-4923-8F9D-D91A8EF9B8FF}"/>
                </a:ext>
              </a:extLst>
            </p:cNvPr>
            <p:cNvSpPr/>
            <p:nvPr/>
          </p:nvSpPr>
          <p:spPr>
            <a:xfrm>
              <a:off x="7998963" y="1043574"/>
              <a:ext cx="965023" cy="620691"/>
            </a:xfrm>
            <a:custGeom>
              <a:avLst/>
              <a:gdLst>
                <a:gd name="connsiteX0" fmla="*/ 1338 w 965023"/>
                <a:gd name="connsiteY0" fmla="*/ 267516 h 620691"/>
                <a:gd name="connsiteX1" fmla="*/ 80078 w 965023"/>
                <a:gd name="connsiteY1" fmla="*/ 135817 h 620691"/>
                <a:gd name="connsiteX2" fmla="*/ 104398 w 965023"/>
                <a:gd name="connsiteY2" fmla="*/ 136896 h 620691"/>
                <a:gd name="connsiteX3" fmla="*/ 93032 w 965023"/>
                <a:gd name="connsiteY3" fmla="*/ 158804 h 620691"/>
                <a:gd name="connsiteX4" fmla="*/ 24325 w 965023"/>
                <a:gd name="connsiteY4" fmla="*/ 207636 h 620691"/>
                <a:gd name="connsiteX5" fmla="*/ 136656 w 965023"/>
                <a:gd name="connsiteY5" fmla="*/ 159185 h 620691"/>
                <a:gd name="connsiteX6" fmla="*/ 166057 w 965023"/>
                <a:gd name="connsiteY6" fmla="*/ 123117 h 620691"/>
                <a:gd name="connsiteX7" fmla="*/ 232033 w 965023"/>
                <a:gd name="connsiteY7" fmla="*/ 33073 h 620691"/>
                <a:gd name="connsiteX8" fmla="*/ 251274 w 965023"/>
                <a:gd name="connsiteY8" fmla="*/ 9070 h 620691"/>
                <a:gd name="connsiteX9" fmla="*/ 278706 w 965023"/>
                <a:gd name="connsiteY9" fmla="*/ 4181 h 620691"/>
                <a:gd name="connsiteX10" fmla="*/ 277817 w 965023"/>
                <a:gd name="connsiteY10" fmla="*/ 34661 h 620691"/>
                <a:gd name="connsiteX11" fmla="*/ 296994 w 965023"/>
                <a:gd name="connsiteY11" fmla="*/ 161090 h 620691"/>
                <a:gd name="connsiteX12" fmla="*/ 399039 w 965023"/>
                <a:gd name="connsiteY12" fmla="*/ 180965 h 620691"/>
                <a:gd name="connsiteX13" fmla="*/ 517276 w 965023"/>
                <a:gd name="connsiteY13" fmla="*/ 156962 h 620691"/>
                <a:gd name="connsiteX14" fmla="*/ 538675 w 965023"/>
                <a:gd name="connsiteY14" fmla="*/ 158740 h 620691"/>
                <a:gd name="connsiteX15" fmla="*/ 609795 w 965023"/>
                <a:gd name="connsiteY15" fmla="*/ 185537 h 620691"/>
                <a:gd name="connsiteX16" fmla="*/ 645800 w 965023"/>
                <a:gd name="connsiteY16" fmla="*/ 166995 h 620691"/>
                <a:gd name="connsiteX17" fmla="*/ 650308 w 965023"/>
                <a:gd name="connsiteY17" fmla="*/ 161153 h 620691"/>
                <a:gd name="connsiteX18" fmla="*/ 808868 w 965023"/>
                <a:gd name="connsiteY18" fmla="*/ 120450 h 620691"/>
                <a:gd name="connsiteX19" fmla="*/ 854588 w 965023"/>
                <a:gd name="connsiteY19" fmla="*/ 144961 h 620691"/>
                <a:gd name="connsiteX20" fmla="*/ 920373 w 965023"/>
                <a:gd name="connsiteY20" fmla="*/ 170043 h 620691"/>
                <a:gd name="connsiteX21" fmla="*/ 958473 w 965023"/>
                <a:gd name="connsiteY21" fmla="*/ 191316 h 620691"/>
                <a:gd name="connsiteX22" fmla="*/ 962283 w 965023"/>
                <a:gd name="connsiteY22" fmla="*/ 217351 h 620691"/>
                <a:gd name="connsiteX23" fmla="*/ 938344 w 965023"/>
                <a:gd name="connsiteY23" fmla="*/ 218621 h 620691"/>
                <a:gd name="connsiteX24" fmla="*/ 909007 w 965023"/>
                <a:gd name="connsiteY24" fmla="*/ 215764 h 620691"/>
                <a:gd name="connsiteX25" fmla="*/ 845825 w 965023"/>
                <a:gd name="connsiteY25" fmla="*/ 214621 h 620691"/>
                <a:gd name="connsiteX26" fmla="*/ 818519 w 965023"/>
                <a:gd name="connsiteY26" fmla="*/ 247069 h 620691"/>
                <a:gd name="connsiteX27" fmla="*/ 771085 w 965023"/>
                <a:gd name="connsiteY27" fmla="*/ 353369 h 620691"/>
                <a:gd name="connsiteX28" fmla="*/ 731905 w 965023"/>
                <a:gd name="connsiteY28" fmla="*/ 396549 h 620691"/>
                <a:gd name="connsiteX29" fmla="*/ 638688 w 965023"/>
                <a:gd name="connsiteY29" fmla="*/ 367402 h 620691"/>
                <a:gd name="connsiteX30" fmla="*/ 624971 w 965023"/>
                <a:gd name="connsiteY30" fmla="*/ 343145 h 620691"/>
                <a:gd name="connsiteX31" fmla="*/ 650562 w 965023"/>
                <a:gd name="connsiteY31" fmla="*/ 285423 h 620691"/>
                <a:gd name="connsiteX32" fmla="*/ 676470 w 965023"/>
                <a:gd name="connsiteY32" fmla="*/ 272596 h 620691"/>
                <a:gd name="connsiteX33" fmla="*/ 672914 w 965023"/>
                <a:gd name="connsiteY33" fmla="*/ 272850 h 620691"/>
                <a:gd name="connsiteX34" fmla="*/ 550042 w 965023"/>
                <a:gd name="connsiteY34" fmla="*/ 328413 h 620691"/>
                <a:gd name="connsiteX35" fmla="*/ 472000 w 965023"/>
                <a:gd name="connsiteY35" fmla="*/ 355020 h 620691"/>
                <a:gd name="connsiteX36" fmla="*/ 465523 w 965023"/>
                <a:gd name="connsiteY36" fmla="*/ 375784 h 620691"/>
                <a:gd name="connsiteX37" fmla="*/ 410215 w 965023"/>
                <a:gd name="connsiteY37" fmla="*/ 476242 h 620691"/>
                <a:gd name="connsiteX38" fmla="*/ 375861 w 965023"/>
                <a:gd name="connsiteY38" fmla="*/ 456620 h 620691"/>
                <a:gd name="connsiteX39" fmla="*/ 368940 w 965023"/>
                <a:gd name="connsiteY39" fmla="*/ 433316 h 620691"/>
                <a:gd name="connsiteX40" fmla="*/ 330078 w 965023"/>
                <a:gd name="connsiteY40" fmla="*/ 409567 h 620691"/>
                <a:gd name="connsiteX41" fmla="*/ 311790 w 965023"/>
                <a:gd name="connsiteY41" fmla="*/ 453890 h 620691"/>
                <a:gd name="connsiteX42" fmla="*/ 312488 w 965023"/>
                <a:gd name="connsiteY42" fmla="*/ 520629 h 620691"/>
                <a:gd name="connsiteX43" fmla="*/ 231398 w 965023"/>
                <a:gd name="connsiteY43" fmla="*/ 613657 h 620691"/>
                <a:gd name="connsiteX44" fmla="*/ 190314 w 965023"/>
                <a:gd name="connsiteY44" fmla="*/ 620578 h 620691"/>
                <a:gd name="connsiteX45" fmla="*/ 152785 w 965023"/>
                <a:gd name="connsiteY45" fmla="*/ 600004 h 620691"/>
                <a:gd name="connsiteX46" fmla="*/ 151071 w 965023"/>
                <a:gd name="connsiteY46" fmla="*/ 596448 h 620691"/>
                <a:gd name="connsiteX47" fmla="*/ 96842 w 965023"/>
                <a:gd name="connsiteY47" fmla="*/ 455668 h 620691"/>
                <a:gd name="connsiteX48" fmla="*/ 78236 w 965023"/>
                <a:gd name="connsiteY48" fmla="*/ 401883 h 620691"/>
                <a:gd name="connsiteX49" fmla="*/ 5846 w 965023"/>
                <a:gd name="connsiteY49" fmla="*/ 294123 h 620691"/>
                <a:gd name="connsiteX50" fmla="*/ 1338 w 965023"/>
                <a:gd name="connsiteY50" fmla="*/ 267707 h 62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5023" h="620691">
                  <a:moveTo>
                    <a:pt x="1338" y="267516"/>
                  </a:moveTo>
                  <a:cubicBezTo>
                    <a:pt x="-2218" y="196777"/>
                    <a:pt x="21341" y="157343"/>
                    <a:pt x="80078" y="135817"/>
                  </a:cubicBezTo>
                  <a:cubicBezTo>
                    <a:pt x="88396" y="132769"/>
                    <a:pt x="98556" y="126927"/>
                    <a:pt x="104398" y="136896"/>
                  </a:cubicBezTo>
                  <a:cubicBezTo>
                    <a:pt x="111130" y="148390"/>
                    <a:pt x="97858" y="151819"/>
                    <a:pt x="93032" y="158804"/>
                  </a:cubicBezTo>
                  <a:cubicBezTo>
                    <a:pt x="75823" y="183505"/>
                    <a:pt x="42232" y="182299"/>
                    <a:pt x="24325" y="207636"/>
                  </a:cubicBezTo>
                  <a:cubicBezTo>
                    <a:pt x="61345" y="220780"/>
                    <a:pt x="116971" y="197730"/>
                    <a:pt x="136656" y="159185"/>
                  </a:cubicBezTo>
                  <a:cubicBezTo>
                    <a:pt x="144340" y="144072"/>
                    <a:pt x="152976" y="131562"/>
                    <a:pt x="166057" y="123117"/>
                  </a:cubicBezTo>
                  <a:cubicBezTo>
                    <a:pt x="198759" y="101908"/>
                    <a:pt x="223842" y="74920"/>
                    <a:pt x="232033" y="33073"/>
                  </a:cubicBezTo>
                  <a:cubicBezTo>
                    <a:pt x="234193" y="22024"/>
                    <a:pt x="241558" y="13515"/>
                    <a:pt x="251274" y="9070"/>
                  </a:cubicBezTo>
                  <a:cubicBezTo>
                    <a:pt x="259973" y="5070"/>
                    <a:pt x="269435" y="-5979"/>
                    <a:pt x="278706" y="4181"/>
                  </a:cubicBezTo>
                  <a:cubicBezTo>
                    <a:pt x="286580" y="12817"/>
                    <a:pt x="284104" y="26723"/>
                    <a:pt x="277817" y="34661"/>
                  </a:cubicBezTo>
                  <a:cubicBezTo>
                    <a:pt x="237876" y="84762"/>
                    <a:pt x="275848" y="126990"/>
                    <a:pt x="296994" y="161090"/>
                  </a:cubicBezTo>
                  <a:cubicBezTo>
                    <a:pt x="317822" y="194745"/>
                    <a:pt x="364685" y="193412"/>
                    <a:pt x="399039" y="180965"/>
                  </a:cubicBezTo>
                  <a:cubicBezTo>
                    <a:pt x="438091" y="166868"/>
                    <a:pt x="478414" y="167630"/>
                    <a:pt x="517276" y="156962"/>
                  </a:cubicBezTo>
                  <a:cubicBezTo>
                    <a:pt x="524133" y="155121"/>
                    <a:pt x="536643" y="154930"/>
                    <a:pt x="538675" y="158740"/>
                  </a:cubicBezTo>
                  <a:cubicBezTo>
                    <a:pt x="555439" y="190681"/>
                    <a:pt x="585411" y="179314"/>
                    <a:pt x="609795" y="185537"/>
                  </a:cubicBezTo>
                  <a:cubicBezTo>
                    <a:pt x="625670" y="189601"/>
                    <a:pt x="648975" y="207255"/>
                    <a:pt x="645800" y="166995"/>
                  </a:cubicBezTo>
                  <a:cubicBezTo>
                    <a:pt x="645672" y="165090"/>
                    <a:pt x="648720" y="161153"/>
                    <a:pt x="650308" y="161153"/>
                  </a:cubicBezTo>
                  <a:cubicBezTo>
                    <a:pt x="706315" y="161534"/>
                    <a:pt x="750955" y="111242"/>
                    <a:pt x="808868" y="120450"/>
                  </a:cubicBezTo>
                  <a:cubicBezTo>
                    <a:pt x="834903" y="105337"/>
                    <a:pt x="844999" y="124641"/>
                    <a:pt x="854588" y="144961"/>
                  </a:cubicBezTo>
                  <a:cubicBezTo>
                    <a:pt x="874082" y="160772"/>
                    <a:pt x="895355" y="170551"/>
                    <a:pt x="920373" y="170043"/>
                  </a:cubicBezTo>
                  <a:cubicBezTo>
                    <a:pt x="936248" y="169726"/>
                    <a:pt x="949838" y="176139"/>
                    <a:pt x="958473" y="191316"/>
                  </a:cubicBezTo>
                  <a:cubicBezTo>
                    <a:pt x="963045" y="199317"/>
                    <a:pt x="968380" y="208271"/>
                    <a:pt x="962283" y="217351"/>
                  </a:cubicBezTo>
                  <a:cubicBezTo>
                    <a:pt x="955489" y="227511"/>
                    <a:pt x="946535" y="221098"/>
                    <a:pt x="938344" y="218621"/>
                  </a:cubicBezTo>
                  <a:cubicBezTo>
                    <a:pt x="927676" y="228210"/>
                    <a:pt x="918659" y="218240"/>
                    <a:pt x="909007" y="215764"/>
                  </a:cubicBezTo>
                  <a:cubicBezTo>
                    <a:pt x="887989" y="212970"/>
                    <a:pt x="866906" y="215129"/>
                    <a:pt x="845825" y="214621"/>
                  </a:cubicBezTo>
                  <a:cubicBezTo>
                    <a:pt x="823600" y="214049"/>
                    <a:pt x="816297" y="225225"/>
                    <a:pt x="818519" y="247069"/>
                  </a:cubicBezTo>
                  <a:cubicBezTo>
                    <a:pt x="798136" y="280089"/>
                    <a:pt x="792230" y="320285"/>
                    <a:pt x="771085" y="353369"/>
                  </a:cubicBezTo>
                  <a:cubicBezTo>
                    <a:pt x="759972" y="370768"/>
                    <a:pt x="747971" y="385119"/>
                    <a:pt x="731905" y="396549"/>
                  </a:cubicBezTo>
                  <a:cubicBezTo>
                    <a:pt x="683455" y="431093"/>
                    <a:pt x="663135" y="424997"/>
                    <a:pt x="638688" y="367402"/>
                  </a:cubicBezTo>
                  <a:cubicBezTo>
                    <a:pt x="634941" y="358576"/>
                    <a:pt x="629353" y="351273"/>
                    <a:pt x="624971" y="343145"/>
                  </a:cubicBezTo>
                  <a:cubicBezTo>
                    <a:pt x="607636" y="310951"/>
                    <a:pt x="616526" y="290377"/>
                    <a:pt x="650562" y="285423"/>
                  </a:cubicBezTo>
                  <a:cubicBezTo>
                    <a:pt x="661040" y="283899"/>
                    <a:pt x="666437" y="273930"/>
                    <a:pt x="676470" y="272596"/>
                  </a:cubicBezTo>
                  <a:cubicBezTo>
                    <a:pt x="677804" y="271580"/>
                    <a:pt x="676660" y="272850"/>
                    <a:pt x="672914" y="272850"/>
                  </a:cubicBezTo>
                  <a:cubicBezTo>
                    <a:pt x="624781" y="272596"/>
                    <a:pt x="594174" y="316729"/>
                    <a:pt x="550042" y="328413"/>
                  </a:cubicBezTo>
                  <a:cubicBezTo>
                    <a:pt x="523943" y="335271"/>
                    <a:pt x="501718" y="356226"/>
                    <a:pt x="472000" y="355020"/>
                  </a:cubicBezTo>
                  <a:cubicBezTo>
                    <a:pt x="458792" y="354448"/>
                    <a:pt x="461967" y="365243"/>
                    <a:pt x="465523" y="375784"/>
                  </a:cubicBezTo>
                  <a:cubicBezTo>
                    <a:pt x="478350" y="413440"/>
                    <a:pt x="446918" y="470273"/>
                    <a:pt x="410215" y="476242"/>
                  </a:cubicBezTo>
                  <a:cubicBezTo>
                    <a:pt x="394911" y="478718"/>
                    <a:pt x="382909" y="471860"/>
                    <a:pt x="375861" y="456620"/>
                  </a:cubicBezTo>
                  <a:cubicBezTo>
                    <a:pt x="372495" y="449254"/>
                    <a:pt x="372242" y="440682"/>
                    <a:pt x="368940" y="433316"/>
                  </a:cubicBezTo>
                  <a:cubicBezTo>
                    <a:pt x="361066" y="415853"/>
                    <a:pt x="349064" y="402899"/>
                    <a:pt x="330078" y="409567"/>
                  </a:cubicBezTo>
                  <a:cubicBezTo>
                    <a:pt x="310773" y="416361"/>
                    <a:pt x="309122" y="435729"/>
                    <a:pt x="311790" y="453890"/>
                  </a:cubicBezTo>
                  <a:cubicBezTo>
                    <a:pt x="315155" y="476242"/>
                    <a:pt x="320426" y="495863"/>
                    <a:pt x="312488" y="520629"/>
                  </a:cubicBezTo>
                  <a:cubicBezTo>
                    <a:pt x="297756" y="566349"/>
                    <a:pt x="263530" y="587812"/>
                    <a:pt x="231398" y="613657"/>
                  </a:cubicBezTo>
                  <a:cubicBezTo>
                    <a:pt x="217619" y="615625"/>
                    <a:pt x="204220" y="619880"/>
                    <a:pt x="190314" y="620578"/>
                  </a:cubicBezTo>
                  <a:cubicBezTo>
                    <a:pt x="174248" y="621404"/>
                    <a:pt x="160025" y="618038"/>
                    <a:pt x="152785" y="600004"/>
                  </a:cubicBezTo>
                  <a:cubicBezTo>
                    <a:pt x="152278" y="598734"/>
                    <a:pt x="151960" y="596956"/>
                    <a:pt x="151071" y="596448"/>
                  </a:cubicBezTo>
                  <a:cubicBezTo>
                    <a:pt x="95699" y="565968"/>
                    <a:pt x="105351" y="506849"/>
                    <a:pt x="96842" y="455668"/>
                  </a:cubicBezTo>
                  <a:cubicBezTo>
                    <a:pt x="99572" y="434205"/>
                    <a:pt x="92588" y="416298"/>
                    <a:pt x="78236" y="401883"/>
                  </a:cubicBezTo>
                  <a:cubicBezTo>
                    <a:pt x="47503" y="371022"/>
                    <a:pt x="34485" y="326572"/>
                    <a:pt x="5846" y="294123"/>
                  </a:cubicBezTo>
                  <a:cubicBezTo>
                    <a:pt x="-821" y="286566"/>
                    <a:pt x="-948" y="277232"/>
                    <a:pt x="1338" y="26770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3" name="Полилиния: фигура 312">
              <a:extLst>
                <a:ext uri="{FF2B5EF4-FFF2-40B4-BE49-F238E27FC236}">
                  <a16:creationId xmlns="" xmlns:a16="http://schemas.microsoft.com/office/drawing/2014/main" id="{C602BE38-D971-4E73-97D3-337D26177ACA}"/>
                </a:ext>
              </a:extLst>
            </p:cNvPr>
            <p:cNvSpPr/>
            <p:nvPr/>
          </p:nvSpPr>
          <p:spPr>
            <a:xfrm>
              <a:off x="8767021" y="1242405"/>
              <a:ext cx="548868" cy="818711"/>
            </a:xfrm>
            <a:custGeom>
              <a:avLst/>
              <a:gdLst>
                <a:gd name="connsiteX0" fmla="*/ 147426 w 548868"/>
                <a:gd name="connsiteY0" fmla="*/ 3407 h 818711"/>
                <a:gd name="connsiteX1" fmla="*/ 170286 w 548868"/>
                <a:gd name="connsiteY1" fmla="*/ 19790 h 818711"/>
                <a:gd name="connsiteX2" fmla="*/ 253662 w 548868"/>
                <a:gd name="connsiteY2" fmla="*/ 181399 h 818711"/>
                <a:gd name="connsiteX3" fmla="*/ 261346 w 548868"/>
                <a:gd name="connsiteY3" fmla="*/ 216387 h 818711"/>
                <a:gd name="connsiteX4" fmla="*/ 299890 w 548868"/>
                <a:gd name="connsiteY4" fmla="*/ 257028 h 818711"/>
                <a:gd name="connsiteX5" fmla="*/ 373360 w 548868"/>
                <a:gd name="connsiteY5" fmla="*/ 332656 h 818711"/>
                <a:gd name="connsiteX6" fmla="*/ 382123 w 548868"/>
                <a:gd name="connsiteY6" fmla="*/ 337546 h 818711"/>
                <a:gd name="connsiteX7" fmla="*/ 397045 w 548868"/>
                <a:gd name="connsiteY7" fmla="*/ 321417 h 818711"/>
                <a:gd name="connsiteX8" fmla="*/ 391965 w 548868"/>
                <a:gd name="connsiteY8" fmla="*/ 210799 h 818711"/>
                <a:gd name="connsiteX9" fmla="*/ 371709 w 548868"/>
                <a:gd name="connsiteY9" fmla="*/ 68241 h 818711"/>
                <a:gd name="connsiteX10" fmla="*/ 395140 w 548868"/>
                <a:gd name="connsiteY10" fmla="*/ 25188 h 818711"/>
                <a:gd name="connsiteX11" fmla="*/ 427208 w 548868"/>
                <a:gd name="connsiteY11" fmla="*/ 51604 h 818711"/>
                <a:gd name="connsiteX12" fmla="*/ 452226 w 548868"/>
                <a:gd name="connsiteY12" fmla="*/ 101515 h 818711"/>
                <a:gd name="connsiteX13" fmla="*/ 457624 w 548868"/>
                <a:gd name="connsiteY13" fmla="*/ 104436 h 818711"/>
                <a:gd name="connsiteX14" fmla="*/ 489692 w 548868"/>
                <a:gd name="connsiteY14" fmla="*/ 159110 h 818711"/>
                <a:gd name="connsiteX15" fmla="*/ 519028 w 548868"/>
                <a:gd name="connsiteY15" fmla="*/ 271379 h 818711"/>
                <a:gd name="connsiteX16" fmla="*/ 545127 w 548868"/>
                <a:gd name="connsiteY16" fmla="*/ 461943 h 818711"/>
                <a:gd name="connsiteX17" fmla="*/ 528490 w 548868"/>
                <a:gd name="connsiteY17" fmla="*/ 486073 h 818711"/>
                <a:gd name="connsiteX18" fmla="*/ 515092 w 548868"/>
                <a:gd name="connsiteY18" fmla="*/ 529698 h 818711"/>
                <a:gd name="connsiteX19" fmla="*/ 536110 w 548868"/>
                <a:gd name="connsiteY19" fmla="*/ 592436 h 818711"/>
                <a:gd name="connsiteX20" fmla="*/ 546016 w 548868"/>
                <a:gd name="connsiteY20" fmla="*/ 649333 h 818711"/>
                <a:gd name="connsiteX21" fmla="*/ 514075 w 548868"/>
                <a:gd name="connsiteY21" fmla="*/ 663811 h 818711"/>
                <a:gd name="connsiteX22" fmla="*/ 397680 w 548868"/>
                <a:gd name="connsiteY22" fmla="*/ 596056 h 818711"/>
                <a:gd name="connsiteX23" fmla="*/ 388917 w 548868"/>
                <a:gd name="connsiteY23" fmla="*/ 588436 h 818711"/>
                <a:gd name="connsiteX24" fmla="*/ 342181 w 548868"/>
                <a:gd name="connsiteY24" fmla="*/ 502012 h 818711"/>
                <a:gd name="connsiteX25" fmla="*/ 342308 w 548868"/>
                <a:gd name="connsiteY25" fmla="*/ 528364 h 818711"/>
                <a:gd name="connsiteX26" fmla="*/ 298048 w 548868"/>
                <a:gd name="connsiteY26" fmla="*/ 564750 h 818711"/>
                <a:gd name="connsiteX27" fmla="*/ 283189 w 548868"/>
                <a:gd name="connsiteY27" fmla="*/ 562147 h 818711"/>
                <a:gd name="connsiteX28" fmla="*/ 177652 w 548868"/>
                <a:gd name="connsiteY28" fmla="*/ 565703 h 818711"/>
                <a:gd name="connsiteX29" fmla="*/ 169271 w 548868"/>
                <a:gd name="connsiteY29" fmla="*/ 572878 h 818711"/>
                <a:gd name="connsiteX30" fmla="*/ 168953 w 548868"/>
                <a:gd name="connsiteY30" fmla="*/ 584626 h 818711"/>
                <a:gd name="connsiteX31" fmla="*/ 177652 w 548868"/>
                <a:gd name="connsiteY31" fmla="*/ 568116 h 818711"/>
                <a:gd name="connsiteX32" fmla="*/ 198988 w 548868"/>
                <a:gd name="connsiteY32" fmla="*/ 568116 h 818711"/>
                <a:gd name="connsiteX33" fmla="*/ 286110 w 548868"/>
                <a:gd name="connsiteY33" fmla="*/ 635616 h 818711"/>
                <a:gd name="connsiteX34" fmla="*/ 254297 w 548868"/>
                <a:gd name="connsiteY34" fmla="*/ 677019 h 818711"/>
                <a:gd name="connsiteX35" fmla="*/ 195369 w 548868"/>
                <a:gd name="connsiteY35" fmla="*/ 715500 h 818711"/>
                <a:gd name="connsiteX36" fmla="*/ 172763 w 548868"/>
                <a:gd name="connsiteY36" fmla="*/ 782747 h 818711"/>
                <a:gd name="connsiteX37" fmla="*/ 140569 w 548868"/>
                <a:gd name="connsiteY37" fmla="*/ 818497 h 818711"/>
                <a:gd name="connsiteX38" fmla="*/ 111866 w 548868"/>
                <a:gd name="connsiteY38" fmla="*/ 778619 h 818711"/>
                <a:gd name="connsiteX39" fmla="*/ 92499 w 548868"/>
                <a:gd name="connsiteY39" fmla="*/ 651618 h 818711"/>
                <a:gd name="connsiteX40" fmla="*/ 85450 w 548868"/>
                <a:gd name="connsiteY40" fmla="*/ 616058 h 818711"/>
                <a:gd name="connsiteX41" fmla="*/ 56240 w 548868"/>
                <a:gd name="connsiteY41" fmla="*/ 574529 h 818711"/>
                <a:gd name="connsiteX42" fmla="*/ 29316 w 548868"/>
                <a:gd name="connsiteY42" fmla="*/ 469500 h 818711"/>
                <a:gd name="connsiteX43" fmla="*/ 20363 w 548868"/>
                <a:gd name="connsiteY43" fmla="*/ 421747 h 818711"/>
                <a:gd name="connsiteX44" fmla="*/ 6457 w 548868"/>
                <a:gd name="connsiteY44" fmla="*/ 368026 h 818711"/>
                <a:gd name="connsiteX45" fmla="*/ 50145 w 548868"/>
                <a:gd name="connsiteY45" fmla="*/ 352596 h 818711"/>
                <a:gd name="connsiteX46" fmla="*/ 86212 w 548868"/>
                <a:gd name="connsiteY46" fmla="*/ 370884 h 818711"/>
                <a:gd name="connsiteX47" fmla="*/ 115105 w 548868"/>
                <a:gd name="connsiteY47" fmla="*/ 381869 h 818711"/>
                <a:gd name="connsiteX48" fmla="*/ 74973 w 548868"/>
                <a:gd name="connsiteY48" fmla="*/ 323893 h 818711"/>
                <a:gd name="connsiteX49" fmla="*/ 76814 w 548868"/>
                <a:gd name="connsiteY49" fmla="*/ 271252 h 818711"/>
                <a:gd name="connsiteX50" fmla="*/ 93896 w 548868"/>
                <a:gd name="connsiteY50" fmla="*/ 197401 h 818711"/>
                <a:gd name="connsiteX51" fmla="*/ 64940 w 548868"/>
                <a:gd name="connsiteY51" fmla="*/ 120629 h 818711"/>
                <a:gd name="connsiteX52" fmla="*/ 37063 w 548868"/>
                <a:gd name="connsiteY52" fmla="*/ 52112 h 818711"/>
                <a:gd name="connsiteX53" fmla="*/ 102849 w 548868"/>
                <a:gd name="connsiteY53" fmla="*/ 13377 h 818711"/>
                <a:gd name="connsiteX54" fmla="*/ 147490 w 548868"/>
                <a:gd name="connsiteY54" fmla="*/ 3280 h 8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48868" h="818711">
                  <a:moveTo>
                    <a:pt x="147426" y="3407"/>
                  </a:moveTo>
                  <a:cubicBezTo>
                    <a:pt x="155047" y="8868"/>
                    <a:pt x="162666" y="14329"/>
                    <a:pt x="170286" y="19790"/>
                  </a:cubicBezTo>
                  <a:cubicBezTo>
                    <a:pt x="195242" y="75353"/>
                    <a:pt x="217721" y="132313"/>
                    <a:pt x="253662" y="181399"/>
                  </a:cubicBezTo>
                  <a:cubicBezTo>
                    <a:pt x="261091" y="191622"/>
                    <a:pt x="258869" y="204767"/>
                    <a:pt x="261346" y="216387"/>
                  </a:cubicBezTo>
                  <a:cubicBezTo>
                    <a:pt x="265918" y="237787"/>
                    <a:pt x="267949" y="264521"/>
                    <a:pt x="299890" y="257028"/>
                  </a:cubicBezTo>
                  <a:cubicBezTo>
                    <a:pt x="330497" y="275252"/>
                    <a:pt x="372915" y="280269"/>
                    <a:pt x="373360" y="332656"/>
                  </a:cubicBezTo>
                  <a:cubicBezTo>
                    <a:pt x="373360" y="334435"/>
                    <a:pt x="379265" y="337863"/>
                    <a:pt x="382123" y="337546"/>
                  </a:cubicBezTo>
                  <a:cubicBezTo>
                    <a:pt x="390695" y="336657"/>
                    <a:pt x="395076" y="329672"/>
                    <a:pt x="397045" y="321417"/>
                  </a:cubicBezTo>
                  <a:cubicBezTo>
                    <a:pt x="405998" y="284015"/>
                    <a:pt x="411777" y="245851"/>
                    <a:pt x="391965" y="210799"/>
                  </a:cubicBezTo>
                  <a:cubicBezTo>
                    <a:pt x="366628" y="165905"/>
                    <a:pt x="377487" y="115803"/>
                    <a:pt x="371709" y="68241"/>
                  </a:cubicBezTo>
                  <a:cubicBezTo>
                    <a:pt x="369676" y="51350"/>
                    <a:pt x="378503" y="31792"/>
                    <a:pt x="395140" y="25188"/>
                  </a:cubicBezTo>
                  <a:cubicBezTo>
                    <a:pt x="415079" y="17314"/>
                    <a:pt x="419905" y="38333"/>
                    <a:pt x="427208" y="51604"/>
                  </a:cubicBezTo>
                  <a:cubicBezTo>
                    <a:pt x="436161" y="67860"/>
                    <a:pt x="443908" y="84878"/>
                    <a:pt x="452226" y="101515"/>
                  </a:cubicBezTo>
                  <a:cubicBezTo>
                    <a:pt x="454005" y="102468"/>
                    <a:pt x="455783" y="103484"/>
                    <a:pt x="457624" y="104436"/>
                  </a:cubicBezTo>
                  <a:cubicBezTo>
                    <a:pt x="463974" y="125582"/>
                    <a:pt x="487215" y="135361"/>
                    <a:pt x="489692" y="159110"/>
                  </a:cubicBezTo>
                  <a:cubicBezTo>
                    <a:pt x="489692" y="199496"/>
                    <a:pt x="505185" y="234866"/>
                    <a:pt x="519028" y="271379"/>
                  </a:cubicBezTo>
                  <a:cubicBezTo>
                    <a:pt x="542143" y="332148"/>
                    <a:pt x="546714" y="396792"/>
                    <a:pt x="545127" y="461943"/>
                  </a:cubicBezTo>
                  <a:cubicBezTo>
                    <a:pt x="544810" y="473373"/>
                    <a:pt x="540237" y="482962"/>
                    <a:pt x="528490" y="486073"/>
                  </a:cubicBezTo>
                  <a:cubicBezTo>
                    <a:pt x="506646" y="494519"/>
                    <a:pt x="500360" y="512108"/>
                    <a:pt x="515092" y="529698"/>
                  </a:cubicBezTo>
                  <a:cubicBezTo>
                    <a:pt x="530967" y="548621"/>
                    <a:pt x="532236" y="570402"/>
                    <a:pt x="536110" y="592436"/>
                  </a:cubicBezTo>
                  <a:cubicBezTo>
                    <a:pt x="554461" y="608248"/>
                    <a:pt x="548302" y="630282"/>
                    <a:pt x="546016" y="649333"/>
                  </a:cubicBezTo>
                  <a:cubicBezTo>
                    <a:pt x="543730" y="668446"/>
                    <a:pt x="528681" y="672256"/>
                    <a:pt x="514075" y="663811"/>
                  </a:cubicBezTo>
                  <a:cubicBezTo>
                    <a:pt x="475150" y="641459"/>
                    <a:pt x="432859" y="625710"/>
                    <a:pt x="397680" y="596056"/>
                  </a:cubicBezTo>
                  <a:cubicBezTo>
                    <a:pt x="394696" y="593516"/>
                    <a:pt x="392346" y="589261"/>
                    <a:pt x="388917" y="588436"/>
                  </a:cubicBezTo>
                  <a:cubicBezTo>
                    <a:pt x="340784" y="577069"/>
                    <a:pt x="335704" y="540175"/>
                    <a:pt x="342181" y="502012"/>
                  </a:cubicBezTo>
                  <a:cubicBezTo>
                    <a:pt x="343070" y="507219"/>
                    <a:pt x="342245" y="517950"/>
                    <a:pt x="342308" y="528364"/>
                  </a:cubicBezTo>
                  <a:cubicBezTo>
                    <a:pt x="342625" y="568497"/>
                    <a:pt x="335006" y="574275"/>
                    <a:pt x="298048" y="564750"/>
                  </a:cubicBezTo>
                  <a:cubicBezTo>
                    <a:pt x="293096" y="563480"/>
                    <a:pt x="288079" y="561067"/>
                    <a:pt x="283189" y="562147"/>
                  </a:cubicBezTo>
                  <a:cubicBezTo>
                    <a:pt x="248201" y="569640"/>
                    <a:pt x="213466" y="581324"/>
                    <a:pt x="177652" y="565703"/>
                  </a:cubicBezTo>
                  <a:cubicBezTo>
                    <a:pt x="174922" y="564496"/>
                    <a:pt x="171493" y="569576"/>
                    <a:pt x="169271" y="572878"/>
                  </a:cubicBezTo>
                  <a:cubicBezTo>
                    <a:pt x="168572" y="576752"/>
                    <a:pt x="164952" y="580562"/>
                    <a:pt x="168953" y="584626"/>
                  </a:cubicBezTo>
                  <a:cubicBezTo>
                    <a:pt x="169271" y="577577"/>
                    <a:pt x="172382" y="572243"/>
                    <a:pt x="177652" y="568116"/>
                  </a:cubicBezTo>
                  <a:cubicBezTo>
                    <a:pt x="184828" y="564052"/>
                    <a:pt x="193210" y="562655"/>
                    <a:pt x="198988" y="568116"/>
                  </a:cubicBezTo>
                  <a:cubicBezTo>
                    <a:pt x="225912" y="593833"/>
                    <a:pt x="263568" y="603485"/>
                    <a:pt x="286110" y="635616"/>
                  </a:cubicBezTo>
                  <a:cubicBezTo>
                    <a:pt x="287698" y="660127"/>
                    <a:pt x="276332" y="672320"/>
                    <a:pt x="254297" y="677019"/>
                  </a:cubicBezTo>
                  <a:cubicBezTo>
                    <a:pt x="230675" y="682035"/>
                    <a:pt x="207878" y="690163"/>
                    <a:pt x="195369" y="715500"/>
                  </a:cubicBezTo>
                  <a:cubicBezTo>
                    <a:pt x="178605" y="734359"/>
                    <a:pt x="173335" y="757347"/>
                    <a:pt x="172763" y="782747"/>
                  </a:cubicBezTo>
                  <a:cubicBezTo>
                    <a:pt x="172319" y="804527"/>
                    <a:pt x="163238" y="820783"/>
                    <a:pt x="140569" y="818497"/>
                  </a:cubicBezTo>
                  <a:cubicBezTo>
                    <a:pt x="119486" y="816338"/>
                    <a:pt x="112883" y="801606"/>
                    <a:pt x="111866" y="778619"/>
                  </a:cubicBezTo>
                  <a:cubicBezTo>
                    <a:pt x="109961" y="735693"/>
                    <a:pt x="102913" y="693211"/>
                    <a:pt x="92499" y="651618"/>
                  </a:cubicBezTo>
                  <a:cubicBezTo>
                    <a:pt x="89514" y="639807"/>
                    <a:pt x="84181" y="628504"/>
                    <a:pt x="85450" y="616058"/>
                  </a:cubicBezTo>
                  <a:cubicBezTo>
                    <a:pt x="87863" y="591928"/>
                    <a:pt x="81260" y="579990"/>
                    <a:pt x="56240" y="574529"/>
                  </a:cubicBezTo>
                  <a:cubicBezTo>
                    <a:pt x="21506" y="566973"/>
                    <a:pt x="5948" y="499281"/>
                    <a:pt x="29316" y="469500"/>
                  </a:cubicBezTo>
                  <a:cubicBezTo>
                    <a:pt x="53447" y="438765"/>
                    <a:pt x="53891" y="437686"/>
                    <a:pt x="20363" y="421747"/>
                  </a:cubicBezTo>
                  <a:cubicBezTo>
                    <a:pt x="-6180" y="409111"/>
                    <a:pt x="-2052" y="390124"/>
                    <a:pt x="6457" y="368026"/>
                  </a:cubicBezTo>
                  <a:cubicBezTo>
                    <a:pt x="15664" y="344214"/>
                    <a:pt x="29253" y="335133"/>
                    <a:pt x="50145" y="352596"/>
                  </a:cubicBezTo>
                  <a:cubicBezTo>
                    <a:pt x="61130" y="361740"/>
                    <a:pt x="78338" y="355580"/>
                    <a:pt x="86212" y="370884"/>
                  </a:cubicBezTo>
                  <a:cubicBezTo>
                    <a:pt x="93769" y="385616"/>
                    <a:pt x="106024" y="383457"/>
                    <a:pt x="115105" y="381869"/>
                  </a:cubicBezTo>
                  <a:cubicBezTo>
                    <a:pt x="78338" y="384282"/>
                    <a:pt x="83101" y="348531"/>
                    <a:pt x="74973" y="323893"/>
                  </a:cubicBezTo>
                  <a:cubicBezTo>
                    <a:pt x="76434" y="306367"/>
                    <a:pt x="76687" y="288778"/>
                    <a:pt x="76814" y="271252"/>
                  </a:cubicBezTo>
                  <a:cubicBezTo>
                    <a:pt x="86784" y="247820"/>
                    <a:pt x="87800" y="221975"/>
                    <a:pt x="93896" y="197401"/>
                  </a:cubicBezTo>
                  <a:cubicBezTo>
                    <a:pt x="101960" y="165016"/>
                    <a:pt x="101135" y="138346"/>
                    <a:pt x="64940" y="120629"/>
                  </a:cubicBezTo>
                  <a:cubicBezTo>
                    <a:pt x="42906" y="109897"/>
                    <a:pt x="17886" y="88117"/>
                    <a:pt x="37063" y="52112"/>
                  </a:cubicBezTo>
                  <a:cubicBezTo>
                    <a:pt x="49636" y="20933"/>
                    <a:pt x="69448" y="4042"/>
                    <a:pt x="102849" y="13377"/>
                  </a:cubicBezTo>
                  <a:cubicBezTo>
                    <a:pt x="119169" y="17885"/>
                    <a:pt x="129456" y="-9102"/>
                    <a:pt x="147490" y="3280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4" name="Полилиния: фигура 313">
              <a:extLst>
                <a:ext uri="{FF2B5EF4-FFF2-40B4-BE49-F238E27FC236}">
                  <a16:creationId xmlns="" xmlns:a16="http://schemas.microsoft.com/office/drawing/2014/main" id="{7F9A3A67-FC66-4393-A9E2-8BF9E3A031A7}"/>
                </a:ext>
              </a:extLst>
            </p:cNvPr>
            <p:cNvSpPr/>
            <p:nvPr/>
          </p:nvSpPr>
          <p:spPr>
            <a:xfrm>
              <a:off x="7622054" y="1027103"/>
              <a:ext cx="492610" cy="476588"/>
            </a:xfrm>
            <a:custGeom>
              <a:avLst/>
              <a:gdLst>
                <a:gd name="connsiteX0" fmla="*/ 378247 w 492610"/>
                <a:gd name="connsiteY0" fmla="*/ 283987 h 476588"/>
                <a:gd name="connsiteX1" fmla="*/ 492611 w 492610"/>
                <a:gd name="connsiteY1" fmla="*/ 464074 h 476588"/>
                <a:gd name="connsiteX2" fmla="*/ 461241 w 492610"/>
                <a:gd name="connsiteY2" fmla="*/ 465598 h 476588"/>
                <a:gd name="connsiteX3" fmla="*/ 405108 w 492610"/>
                <a:gd name="connsiteY3" fmla="*/ 440007 h 476588"/>
                <a:gd name="connsiteX4" fmla="*/ 330304 w 492610"/>
                <a:gd name="connsiteY4" fmla="*/ 386476 h 476588"/>
                <a:gd name="connsiteX5" fmla="*/ 275949 w 492610"/>
                <a:gd name="connsiteY5" fmla="*/ 360822 h 476588"/>
                <a:gd name="connsiteX6" fmla="*/ 248453 w 492610"/>
                <a:gd name="connsiteY6" fmla="*/ 293829 h 476588"/>
                <a:gd name="connsiteX7" fmla="*/ 256327 w 492610"/>
                <a:gd name="connsiteY7" fmla="*/ 267731 h 476588"/>
                <a:gd name="connsiteX8" fmla="*/ 255756 w 492610"/>
                <a:gd name="connsiteY8" fmla="*/ 146255 h 476588"/>
                <a:gd name="connsiteX9" fmla="*/ 221592 w 492610"/>
                <a:gd name="connsiteY9" fmla="*/ 124411 h 476588"/>
                <a:gd name="connsiteX10" fmla="*/ 138979 w 492610"/>
                <a:gd name="connsiteY10" fmla="*/ 164924 h 476588"/>
                <a:gd name="connsiteX11" fmla="*/ 51730 w 492610"/>
                <a:gd name="connsiteY11" fmla="*/ 133936 h 476588"/>
                <a:gd name="connsiteX12" fmla="*/ 41 w 492610"/>
                <a:gd name="connsiteY12" fmla="*/ 50623 h 476588"/>
                <a:gd name="connsiteX13" fmla="*/ 61446 w 492610"/>
                <a:gd name="connsiteY13" fmla="*/ 4649 h 476588"/>
                <a:gd name="connsiteX14" fmla="*/ 122850 w 492610"/>
                <a:gd name="connsiteY14" fmla="*/ 16968 h 476588"/>
                <a:gd name="connsiteX15" fmla="*/ 179175 w 492610"/>
                <a:gd name="connsiteY15" fmla="*/ 46559 h 476588"/>
                <a:gd name="connsiteX16" fmla="*/ 224831 w 492610"/>
                <a:gd name="connsiteY16" fmla="*/ 36907 h 476588"/>
                <a:gd name="connsiteX17" fmla="*/ 279251 w 492610"/>
                <a:gd name="connsiteY17" fmla="*/ 46813 h 476588"/>
                <a:gd name="connsiteX18" fmla="*/ 331003 w 492610"/>
                <a:gd name="connsiteY18" fmla="*/ 175719 h 476588"/>
                <a:gd name="connsiteX19" fmla="*/ 378247 w 492610"/>
                <a:gd name="connsiteY19" fmla="*/ 284050 h 47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2610" h="476588">
                  <a:moveTo>
                    <a:pt x="378247" y="283987"/>
                  </a:moveTo>
                  <a:cubicBezTo>
                    <a:pt x="434445" y="330787"/>
                    <a:pt x="460670" y="399557"/>
                    <a:pt x="492611" y="464074"/>
                  </a:cubicBezTo>
                  <a:cubicBezTo>
                    <a:pt x="477942" y="480203"/>
                    <a:pt x="477498" y="480774"/>
                    <a:pt x="461241" y="465598"/>
                  </a:cubicBezTo>
                  <a:cubicBezTo>
                    <a:pt x="444922" y="450358"/>
                    <a:pt x="429364" y="434546"/>
                    <a:pt x="405108" y="440007"/>
                  </a:cubicBezTo>
                  <a:cubicBezTo>
                    <a:pt x="377993" y="425720"/>
                    <a:pt x="354943" y="404701"/>
                    <a:pt x="330304" y="386476"/>
                  </a:cubicBezTo>
                  <a:cubicBezTo>
                    <a:pt x="313350" y="373903"/>
                    <a:pt x="296713" y="364251"/>
                    <a:pt x="275949" y="360822"/>
                  </a:cubicBezTo>
                  <a:cubicBezTo>
                    <a:pt x="229022" y="353139"/>
                    <a:pt x="222291" y="335105"/>
                    <a:pt x="248453" y="293829"/>
                  </a:cubicBezTo>
                  <a:cubicBezTo>
                    <a:pt x="253279" y="286273"/>
                    <a:pt x="253342" y="276303"/>
                    <a:pt x="256327" y="267731"/>
                  </a:cubicBezTo>
                  <a:cubicBezTo>
                    <a:pt x="261978" y="227408"/>
                    <a:pt x="247627" y="187530"/>
                    <a:pt x="255756" y="146255"/>
                  </a:cubicBezTo>
                  <a:cubicBezTo>
                    <a:pt x="258613" y="131650"/>
                    <a:pt x="253406" y="106885"/>
                    <a:pt x="221592" y="124411"/>
                  </a:cubicBezTo>
                  <a:cubicBezTo>
                    <a:pt x="194796" y="139206"/>
                    <a:pt x="166157" y="151525"/>
                    <a:pt x="138979" y="164924"/>
                  </a:cubicBezTo>
                  <a:cubicBezTo>
                    <a:pt x="118152" y="175211"/>
                    <a:pt x="76939" y="152668"/>
                    <a:pt x="51730" y="133936"/>
                  </a:cubicBezTo>
                  <a:cubicBezTo>
                    <a:pt x="27028" y="115584"/>
                    <a:pt x="1057" y="94057"/>
                    <a:pt x="41" y="50623"/>
                  </a:cubicBezTo>
                  <a:cubicBezTo>
                    <a:pt x="-1165" y="2109"/>
                    <a:pt x="24425" y="-7225"/>
                    <a:pt x="61446" y="4649"/>
                  </a:cubicBezTo>
                  <a:cubicBezTo>
                    <a:pt x="82147" y="11253"/>
                    <a:pt x="100879" y="18048"/>
                    <a:pt x="122850" y="16968"/>
                  </a:cubicBezTo>
                  <a:cubicBezTo>
                    <a:pt x="145456" y="15889"/>
                    <a:pt x="162284" y="31002"/>
                    <a:pt x="179175" y="46559"/>
                  </a:cubicBezTo>
                  <a:cubicBezTo>
                    <a:pt x="195431" y="61482"/>
                    <a:pt x="212893" y="72023"/>
                    <a:pt x="224831" y="36907"/>
                  </a:cubicBezTo>
                  <a:cubicBezTo>
                    <a:pt x="233658" y="10809"/>
                    <a:pt x="253851" y="15254"/>
                    <a:pt x="279251" y="46813"/>
                  </a:cubicBezTo>
                  <a:cubicBezTo>
                    <a:pt x="291443" y="92470"/>
                    <a:pt x="331892" y="127205"/>
                    <a:pt x="331003" y="175719"/>
                  </a:cubicBezTo>
                  <a:cubicBezTo>
                    <a:pt x="330115" y="223217"/>
                    <a:pt x="352085" y="253253"/>
                    <a:pt x="378247" y="2840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5" name="Полилиния: фигура 314">
              <a:extLst>
                <a:ext uri="{FF2B5EF4-FFF2-40B4-BE49-F238E27FC236}">
                  <a16:creationId xmlns="" xmlns:a16="http://schemas.microsoft.com/office/drawing/2014/main" id="{669FEA38-548C-4CC4-8EB4-8CC55AB44D18}"/>
                </a:ext>
              </a:extLst>
            </p:cNvPr>
            <p:cNvSpPr/>
            <p:nvPr/>
          </p:nvSpPr>
          <p:spPr>
            <a:xfrm>
              <a:off x="8725659" y="919862"/>
              <a:ext cx="367286" cy="272967"/>
            </a:xfrm>
            <a:custGeom>
              <a:avLst/>
              <a:gdLst>
                <a:gd name="connsiteX0" fmla="*/ 127828 w 367286"/>
                <a:gd name="connsiteY0" fmla="*/ 268610 h 272967"/>
                <a:gd name="connsiteX1" fmla="*/ 82108 w 367286"/>
                <a:gd name="connsiteY1" fmla="*/ 244098 h 272967"/>
                <a:gd name="connsiteX2" fmla="*/ 34038 w 367286"/>
                <a:gd name="connsiteY2" fmla="*/ 173169 h 272967"/>
                <a:gd name="connsiteX3" fmla="*/ 256 w 367286"/>
                <a:gd name="connsiteY3" fmla="*/ 161548 h 272967"/>
                <a:gd name="connsiteX4" fmla="*/ 17655 w 367286"/>
                <a:gd name="connsiteY4" fmla="*/ 133354 h 272967"/>
                <a:gd name="connsiteX5" fmla="*/ 57660 w 367286"/>
                <a:gd name="connsiteY5" fmla="*/ 72965 h 272967"/>
                <a:gd name="connsiteX6" fmla="*/ 97284 w 367286"/>
                <a:gd name="connsiteY6" fmla="*/ 51121 h 272967"/>
                <a:gd name="connsiteX7" fmla="*/ 152783 w 367286"/>
                <a:gd name="connsiteY7" fmla="*/ 26356 h 272967"/>
                <a:gd name="connsiteX8" fmla="*/ 181739 w 367286"/>
                <a:gd name="connsiteY8" fmla="*/ 7750 h 272967"/>
                <a:gd name="connsiteX9" fmla="*/ 191264 w 367286"/>
                <a:gd name="connsiteY9" fmla="*/ 68329 h 272967"/>
                <a:gd name="connsiteX10" fmla="*/ 180469 w 367286"/>
                <a:gd name="connsiteY10" fmla="*/ 94301 h 272967"/>
                <a:gd name="connsiteX11" fmla="*/ 297309 w 367286"/>
                <a:gd name="connsiteY11" fmla="*/ 76267 h 272967"/>
                <a:gd name="connsiteX12" fmla="*/ 314009 w 367286"/>
                <a:gd name="connsiteY12" fmla="*/ 91317 h 272967"/>
                <a:gd name="connsiteX13" fmla="*/ 356301 w 367286"/>
                <a:gd name="connsiteY13" fmla="*/ 153420 h 272967"/>
                <a:gd name="connsiteX14" fmla="*/ 352364 w 367286"/>
                <a:gd name="connsiteY14" fmla="*/ 247146 h 272967"/>
                <a:gd name="connsiteX15" fmla="*/ 339029 w 367286"/>
                <a:gd name="connsiteY15" fmla="*/ 245495 h 272967"/>
                <a:gd name="connsiteX16" fmla="*/ 269115 w 367286"/>
                <a:gd name="connsiteY16" fmla="*/ 250639 h 272967"/>
                <a:gd name="connsiteX17" fmla="*/ 236412 w 367286"/>
                <a:gd name="connsiteY17" fmla="*/ 257116 h 272967"/>
                <a:gd name="connsiteX18" fmla="*/ 207012 w 367286"/>
                <a:gd name="connsiteY18" fmla="*/ 258132 h 272967"/>
                <a:gd name="connsiteX19" fmla="*/ 145544 w 367286"/>
                <a:gd name="connsiteY19" fmla="*/ 263783 h 272967"/>
                <a:gd name="connsiteX20" fmla="*/ 127891 w 367286"/>
                <a:gd name="connsiteY20" fmla="*/ 268800 h 27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7286" h="272967">
                  <a:moveTo>
                    <a:pt x="127828" y="268610"/>
                  </a:moveTo>
                  <a:cubicBezTo>
                    <a:pt x="110365" y="265244"/>
                    <a:pt x="96459" y="254258"/>
                    <a:pt x="82108" y="244098"/>
                  </a:cubicBezTo>
                  <a:cubicBezTo>
                    <a:pt x="61216" y="224223"/>
                    <a:pt x="39435" y="205046"/>
                    <a:pt x="34038" y="173169"/>
                  </a:cubicBezTo>
                  <a:cubicBezTo>
                    <a:pt x="29593" y="146625"/>
                    <a:pt x="10225" y="170692"/>
                    <a:pt x="256" y="161548"/>
                  </a:cubicBezTo>
                  <a:cubicBezTo>
                    <a:pt x="-1713" y="146752"/>
                    <a:pt x="8003" y="138307"/>
                    <a:pt x="17655" y="133354"/>
                  </a:cubicBezTo>
                  <a:cubicBezTo>
                    <a:pt x="41785" y="120781"/>
                    <a:pt x="52707" y="100016"/>
                    <a:pt x="57660" y="72965"/>
                  </a:cubicBezTo>
                  <a:cubicBezTo>
                    <a:pt x="61978" y="49343"/>
                    <a:pt x="70170" y="37595"/>
                    <a:pt x="97284" y="51121"/>
                  </a:cubicBezTo>
                  <a:cubicBezTo>
                    <a:pt x="118048" y="61471"/>
                    <a:pt x="135829" y="38992"/>
                    <a:pt x="152783" y="26356"/>
                  </a:cubicBezTo>
                  <a:cubicBezTo>
                    <a:pt x="162371" y="19180"/>
                    <a:pt x="159832" y="-15110"/>
                    <a:pt x="181739" y="7750"/>
                  </a:cubicBezTo>
                  <a:cubicBezTo>
                    <a:pt x="195772" y="22419"/>
                    <a:pt x="212219" y="44136"/>
                    <a:pt x="191264" y="68329"/>
                  </a:cubicBezTo>
                  <a:cubicBezTo>
                    <a:pt x="186311" y="74045"/>
                    <a:pt x="178691" y="77664"/>
                    <a:pt x="180469" y="94301"/>
                  </a:cubicBezTo>
                  <a:cubicBezTo>
                    <a:pt x="217680" y="66234"/>
                    <a:pt x="260606" y="119130"/>
                    <a:pt x="297309" y="76267"/>
                  </a:cubicBezTo>
                  <a:cubicBezTo>
                    <a:pt x="305818" y="66298"/>
                    <a:pt x="310136" y="83887"/>
                    <a:pt x="314009" y="91317"/>
                  </a:cubicBezTo>
                  <a:cubicBezTo>
                    <a:pt x="325694" y="113923"/>
                    <a:pt x="337123" y="136021"/>
                    <a:pt x="356301" y="153420"/>
                  </a:cubicBezTo>
                  <a:cubicBezTo>
                    <a:pt x="373572" y="169041"/>
                    <a:pt x="369128" y="233557"/>
                    <a:pt x="352364" y="247146"/>
                  </a:cubicBezTo>
                  <a:cubicBezTo>
                    <a:pt x="347157" y="251337"/>
                    <a:pt x="343283" y="248861"/>
                    <a:pt x="339029" y="245495"/>
                  </a:cubicBezTo>
                  <a:cubicBezTo>
                    <a:pt x="314391" y="226128"/>
                    <a:pt x="291467" y="233176"/>
                    <a:pt x="269115" y="250639"/>
                  </a:cubicBezTo>
                  <a:cubicBezTo>
                    <a:pt x="259209" y="258322"/>
                    <a:pt x="248223" y="258576"/>
                    <a:pt x="236412" y="257116"/>
                  </a:cubicBezTo>
                  <a:cubicBezTo>
                    <a:pt x="226570" y="255909"/>
                    <a:pt x="213171" y="252798"/>
                    <a:pt x="207012" y="258132"/>
                  </a:cubicBezTo>
                  <a:cubicBezTo>
                    <a:pt x="186756" y="275722"/>
                    <a:pt x="167769" y="277754"/>
                    <a:pt x="145544" y="263783"/>
                  </a:cubicBezTo>
                  <a:cubicBezTo>
                    <a:pt x="141797" y="261434"/>
                    <a:pt x="133860" y="266895"/>
                    <a:pt x="127891" y="2688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6" name="Полилиния: фигура 315">
              <a:extLst>
                <a:ext uri="{FF2B5EF4-FFF2-40B4-BE49-F238E27FC236}">
                  <a16:creationId xmlns="" xmlns:a16="http://schemas.microsoft.com/office/drawing/2014/main" id="{EFF0176C-6638-489D-8097-08EF091DC13A}"/>
                </a:ext>
              </a:extLst>
            </p:cNvPr>
            <p:cNvSpPr/>
            <p:nvPr/>
          </p:nvSpPr>
          <p:spPr>
            <a:xfrm>
              <a:off x="8336733" y="980056"/>
              <a:ext cx="374745" cy="136207"/>
            </a:xfrm>
            <a:custGeom>
              <a:avLst/>
              <a:gdLst>
                <a:gd name="connsiteX0" fmla="*/ 278122 w 374745"/>
                <a:gd name="connsiteY0" fmla="*/ 134755 h 136207"/>
                <a:gd name="connsiteX1" fmla="*/ 151375 w 374745"/>
                <a:gd name="connsiteY1" fmla="*/ 119769 h 136207"/>
                <a:gd name="connsiteX2" fmla="*/ 65968 w 374745"/>
                <a:gd name="connsiteY2" fmla="*/ 103957 h 136207"/>
                <a:gd name="connsiteX3" fmla="*/ 27932 w 374745"/>
                <a:gd name="connsiteY3" fmla="*/ 115895 h 136207"/>
                <a:gd name="connsiteX4" fmla="*/ 1198 w 374745"/>
                <a:gd name="connsiteY4" fmla="*/ 107767 h 136207"/>
                <a:gd name="connsiteX5" fmla="*/ 12882 w 374745"/>
                <a:gd name="connsiteY5" fmla="*/ 84970 h 136207"/>
                <a:gd name="connsiteX6" fmla="*/ 95496 w 374745"/>
                <a:gd name="connsiteY6" fmla="*/ 47188 h 136207"/>
                <a:gd name="connsiteX7" fmla="*/ 208525 w 374745"/>
                <a:gd name="connsiteY7" fmla="*/ 7564 h 136207"/>
                <a:gd name="connsiteX8" fmla="*/ 266691 w 374745"/>
                <a:gd name="connsiteY8" fmla="*/ 36964 h 136207"/>
                <a:gd name="connsiteX9" fmla="*/ 344987 w 374745"/>
                <a:gd name="connsiteY9" fmla="*/ 74747 h 136207"/>
                <a:gd name="connsiteX10" fmla="*/ 370832 w 374745"/>
                <a:gd name="connsiteY10" fmla="*/ 64841 h 136207"/>
                <a:gd name="connsiteX11" fmla="*/ 365053 w 374745"/>
                <a:gd name="connsiteY11" fmla="*/ 93543 h 136207"/>
                <a:gd name="connsiteX12" fmla="*/ 278122 w 374745"/>
                <a:gd name="connsiteY12" fmla="*/ 13475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745" h="136207">
                  <a:moveTo>
                    <a:pt x="278122" y="134755"/>
                  </a:moveTo>
                  <a:cubicBezTo>
                    <a:pt x="237354" y="142883"/>
                    <a:pt x="196714" y="113990"/>
                    <a:pt x="151375" y="119769"/>
                  </a:cubicBezTo>
                  <a:cubicBezTo>
                    <a:pt x="123309" y="123325"/>
                    <a:pt x="91622" y="137104"/>
                    <a:pt x="65968" y="103957"/>
                  </a:cubicBezTo>
                  <a:cubicBezTo>
                    <a:pt x="58665" y="94495"/>
                    <a:pt x="41774" y="114244"/>
                    <a:pt x="27932" y="115895"/>
                  </a:cubicBezTo>
                  <a:cubicBezTo>
                    <a:pt x="17962" y="117038"/>
                    <a:pt x="6341" y="120340"/>
                    <a:pt x="1198" y="107767"/>
                  </a:cubicBezTo>
                  <a:cubicBezTo>
                    <a:pt x="-3247" y="96908"/>
                    <a:pt x="5579" y="89352"/>
                    <a:pt x="12882" y="84970"/>
                  </a:cubicBezTo>
                  <a:cubicBezTo>
                    <a:pt x="39298" y="69222"/>
                    <a:pt x="65904" y="47124"/>
                    <a:pt x="95496" y="47188"/>
                  </a:cubicBezTo>
                  <a:cubicBezTo>
                    <a:pt x="138739" y="47251"/>
                    <a:pt x="173220" y="29154"/>
                    <a:pt x="208525" y="7564"/>
                  </a:cubicBezTo>
                  <a:cubicBezTo>
                    <a:pt x="236592" y="-9645"/>
                    <a:pt x="261103" y="3500"/>
                    <a:pt x="266691" y="36964"/>
                  </a:cubicBezTo>
                  <a:cubicBezTo>
                    <a:pt x="276471" y="95003"/>
                    <a:pt x="296473" y="104529"/>
                    <a:pt x="344987" y="74747"/>
                  </a:cubicBezTo>
                  <a:cubicBezTo>
                    <a:pt x="353051" y="69794"/>
                    <a:pt x="360925" y="55570"/>
                    <a:pt x="370832" y="64841"/>
                  </a:cubicBezTo>
                  <a:cubicBezTo>
                    <a:pt x="380801" y="74175"/>
                    <a:pt x="369053" y="84462"/>
                    <a:pt x="365053" y="93543"/>
                  </a:cubicBezTo>
                  <a:cubicBezTo>
                    <a:pt x="352861" y="121102"/>
                    <a:pt x="323905" y="134837"/>
                    <a:pt x="278122" y="13475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7" name="Полилиния: фигура 316">
              <a:extLst>
                <a:ext uri="{FF2B5EF4-FFF2-40B4-BE49-F238E27FC236}">
                  <a16:creationId xmlns="" xmlns:a16="http://schemas.microsoft.com/office/drawing/2014/main" id="{EB4F0FB8-0B9C-415A-A6D9-178954077C1C}"/>
                </a:ext>
              </a:extLst>
            </p:cNvPr>
            <p:cNvSpPr/>
            <p:nvPr/>
          </p:nvSpPr>
          <p:spPr>
            <a:xfrm>
              <a:off x="8483754" y="650514"/>
              <a:ext cx="499146" cy="336245"/>
            </a:xfrm>
            <a:custGeom>
              <a:avLst/>
              <a:gdLst>
                <a:gd name="connsiteX0" fmla="*/ 11656 w 499146"/>
                <a:gd name="connsiteY0" fmla="*/ 300593 h 336245"/>
                <a:gd name="connsiteX1" fmla="*/ 51090 w 499146"/>
                <a:gd name="connsiteY1" fmla="*/ 276971 h 336245"/>
                <a:gd name="connsiteX2" fmla="*/ 297597 w 499146"/>
                <a:gd name="connsiteY2" fmla="*/ 113521 h 336245"/>
                <a:gd name="connsiteX3" fmla="*/ 333538 w 499146"/>
                <a:gd name="connsiteY3" fmla="*/ 105901 h 336245"/>
                <a:gd name="connsiteX4" fmla="*/ 382877 w 499146"/>
                <a:gd name="connsiteY4" fmla="*/ 79930 h 336245"/>
                <a:gd name="connsiteX5" fmla="*/ 429042 w 499146"/>
                <a:gd name="connsiteY5" fmla="*/ 70278 h 336245"/>
                <a:gd name="connsiteX6" fmla="*/ 400213 w 499146"/>
                <a:gd name="connsiteY6" fmla="*/ 6079 h 336245"/>
                <a:gd name="connsiteX7" fmla="*/ 423010 w 499146"/>
                <a:gd name="connsiteY7" fmla="*/ 6079 h 336245"/>
                <a:gd name="connsiteX8" fmla="*/ 499146 w 499146"/>
                <a:gd name="connsiteY8" fmla="*/ 71548 h 336245"/>
                <a:gd name="connsiteX9" fmla="*/ 499146 w 499146"/>
                <a:gd name="connsiteY9" fmla="*/ 71548 h 336245"/>
                <a:gd name="connsiteX10" fmla="*/ 438186 w 499146"/>
                <a:gd name="connsiteY10" fmla="*/ 112442 h 336245"/>
                <a:gd name="connsiteX11" fmla="*/ 438186 w 499146"/>
                <a:gd name="connsiteY11" fmla="*/ 112442 h 336245"/>
                <a:gd name="connsiteX12" fmla="*/ 345222 w 499146"/>
                <a:gd name="connsiteY12" fmla="*/ 179117 h 336245"/>
                <a:gd name="connsiteX13" fmla="*/ 209332 w 499146"/>
                <a:gd name="connsiteY13" fmla="*/ 256842 h 336245"/>
                <a:gd name="connsiteX14" fmla="*/ 72553 w 499146"/>
                <a:gd name="connsiteY14" fmla="*/ 316976 h 336245"/>
                <a:gd name="connsiteX15" fmla="*/ 34516 w 499146"/>
                <a:gd name="connsiteY15" fmla="*/ 325168 h 336245"/>
                <a:gd name="connsiteX16" fmla="*/ 7021 w 499146"/>
                <a:gd name="connsiteY16" fmla="*/ 332026 h 336245"/>
                <a:gd name="connsiteX17" fmla="*/ 3973 w 499146"/>
                <a:gd name="connsiteY17" fmla="*/ 308785 h 336245"/>
                <a:gd name="connsiteX18" fmla="*/ 11656 w 499146"/>
                <a:gd name="connsiteY18" fmla="*/ 300593 h 3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146" h="336245">
                  <a:moveTo>
                    <a:pt x="11656" y="300593"/>
                  </a:moveTo>
                  <a:cubicBezTo>
                    <a:pt x="24864" y="292846"/>
                    <a:pt x="39469" y="286877"/>
                    <a:pt x="51090" y="276971"/>
                  </a:cubicBezTo>
                  <a:cubicBezTo>
                    <a:pt x="127227" y="211947"/>
                    <a:pt x="225207" y="185023"/>
                    <a:pt x="297597" y="113521"/>
                  </a:cubicBezTo>
                  <a:cubicBezTo>
                    <a:pt x="307820" y="103425"/>
                    <a:pt x="320902" y="103806"/>
                    <a:pt x="333538" y="105901"/>
                  </a:cubicBezTo>
                  <a:cubicBezTo>
                    <a:pt x="355827" y="109648"/>
                    <a:pt x="374559" y="113204"/>
                    <a:pt x="382877" y="79930"/>
                  </a:cubicBezTo>
                  <a:cubicBezTo>
                    <a:pt x="389926" y="51672"/>
                    <a:pt x="414056" y="90407"/>
                    <a:pt x="429042" y="70278"/>
                  </a:cubicBezTo>
                  <a:cubicBezTo>
                    <a:pt x="410500" y="54149"/>
                    <a:pt x="391640" y="36496"/>
                    <a:pt x="400213" y="6079"/>
                  </a:cubicBezTo>
                  <a:cubicBezTo>
                    <a:pt x="407769" y="-1478"/>
                    <a:pt x="415389" y="-2557"/>
                    <a:pt x="423010" y="6079"/>
                  </a:cubicBezTo>
                  <a:cubicBezTo>
                    <a:pt x="453616" y="20875"/>
                    <a:pt x="486890" y="32178"/>
                    <a:pt x="499146" y="71548"/>
                  </a:cubicBezTo>
                  <a:lnTo>
                    <a:pt x="499146" y="71548"/>
                  </a:lnTo>
                  <a:cubicBezTo>
                    <a:pt x="476667" y="81454"/>
                    <a:pt x="455077" y="92884"/>
                    <a:pt x="438186" y="112442"/>
                  </a:cubicBezTo>
                  <a:lnTo>
                    <a:pt x="438186" y="112442"/>
                  </a:lnTo>
                  <a:cubicBezTo>
                    <a:pt x="399641" y="122221"/>
                    <a:pt x="379194" y="160829"/>
                    <a:pt x="345222" y="179117"/>
                  </a:cubicBezTo>
                  <a:cubicBezTo>
                    <a:pt x="299375" y="203755"/>
                    <a:pt x="257148" y="237157"/>
                    <a:pt x="209332" y="256842"/>
                  </a:cubicBezTo>
                  <a:cubicBezTo>
                    <a:pt x="163231" y="275765"/>
                    <a:pt x="121639" y="306181"/>
                    <a:pt x="72553" y="316976"/>
                  </a:cubicBezTo>
                  <a:cubicBezTo>
                    <a:pt x="59853" y="319707"/>
                    <a:pt x="47153" y="322437"/>
                    <a:pt x="34516" y="325168"/>
                  </a:cubicBezTo>
                  <a:cubicBezTo>
                    <a:pt x="27531" y="337424"/>
                    <a:pt x="17562" y="339202"/>
                    <a:pt x="7021" y="332026"/>
                  </a:cubicBezTo>
                  <a:cubicBezTo>
                    <a:pt x="-1361" y="326311"/>
                    <a:pt x="-2060" y="317612"/>
                    <a:pt x="3973" y="308785"/>
                  </a:cubicBezTo>
                  <a:cubicBezTo>
                    <a:pt x="6513" y="306054"/>
                    <a:pt x="9053" y="303324"/>
                    <a:pt x="11656" y="30059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8" name="Полилиния: фигура 317">
              <a:extLst>
                <a:ext uri="{FF2B5EF4-FFF2-40B4-BE49-F238E27FC236}">
                  <a16:creationId xmlns="" xmlns:a16="http://schemas.microsoft.com/office/drawing/2014/main" id="{78E37415-049B-48C9-8D84-E566C8B87199}"/>
                </a:ext>
              </a:extLst>
            </p:cNvPr>
            <p:cNvSpPr/>
            <p:nvPr/>
          </p:nvSpPr>
          <p:spPr>
            <a:xfrm>
              <a:off x="8556307" y="759550"/>
              <a:ext cx="365697" cy="208587"/>
            </a:xfrm>
            <a:custGeom>
              <a:avLst/>
              <a:gdLst>
                <a:gd name="connsiteX0" fmla="*/ 0 w 365697"/>
                <a:gd name="connsiteY0" fmla="*/ 207940 h 208587"/>
                <a:gd name="connsiteX1" fmla="*/ 123381 w 365697"/>
                <a:gd name="connsiteY1" fmla="*/ 131550 h 208587"/>
                <a:gd name="connsiteX2" fmla="*/ 297053 w 365697"/>
                <a:gd name="connsiteY2" fmla="*/ 33696 h 208587"/>
                <a:gd name="connsiteX3" fmla="*/ 365697 w 365697"/>
                <a:gd name="connsiteY3" fmla="*/ 3469 h 208587"/>
                <a:gd name="connsiteX4" fmla="*/ 296736 w 365697"/>
                <a:gd name="connsiteY4" fmla="*/ 74653 h 208587"/>
                <a:gd name="connsiteX5" fmla="*/ 284163 w 365697"/>
                <a:gd name="connsiteY5" fmla="*/ 130280 h 208587"/>
                <a:gd name="connsiteX6" fmla="*/ 213424 w 365697"/>
                <a:gd name="connsiteY6" fmla="*/ 147806 h 208587"/>
                <a:gd name="connsiteX7" fmla="*/ 204470 w 365697"/>
                <a:gd name="connsiteY7" fmla="*/ 154600 h 208587"/>
                <a:gd name="connsiteX8" fmla="*/ 64 w 365697"/>
                <a:gd name="connsiteY8" fmla="*/ 207940 h 20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97" h="208587">
                  <a:moveTo>
                    <a:pt x="0" y="207940"/>
                  </a:moveTo>
                  <a:cubicBezTo>
                    <a:pt x="37465" y="175619"/>
                    <a:pt x="80518" y="153965"/>
                    <a:pt x="123381" y="131550"/>
                  </a:cubicBezTo>
                  <a:cubicBezTo>
                    <a:pt x="182182" y="100752"/>
                    <a:pt x="242698" y="72050"/>
                    <a:pt x="297053" y="33696"/>
                  </a:cubicBezTo>
                  <a:cubicBezTo>
                    <a:pt x="319787" y="17630"/>
                    <a:pt x="333311" y="-9675"/>
                    <a:pt x="365697" y="3469"/>
                  </a:cubicBezTo>
                  <a:cubicBezTo>
                    <a:pt x="341376" y="25250"/>
                    <a:pt x="332423" y="62271"/>
                    <a:pt x="296736" y="74653"/>
                  </a:cubicBezTo>
                  <a:cubicBezTo>
                    <a:pt x="281749" y="79860"/>
                    <a:pt x="294449" y="110594"/>
                    <a:pt x="284163" y="130280"/>
                  </a:cubicBezTo>
                  <a:cubicBezTo>
                    <a:pt x="256540" y="115103"/>
                    <a:pt x="227330" y="99609"/>
                    <a:pt x="213424" y="147806"/>
                  </a:cubicBezTo>
                  <a:cubicBezTo>
                    <a:pt x="212535" y="150854"/>
                    <a:pt x="207582" y="154537"/>
                    <a:pt x="204470" y="154600"/>
                  </a:cubicBezTo>
                  <a:cubicBezTo>
                    <a:pt x="132652" y="156442"/>
                    <a:pt x="73851" y="215370"/>
                    <a:pt x="64" y="20794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9" name="Полилиния: фигура 318">
              <a:extLst>
                <a:ext uri="{FF2B5EF4-FFF2-40B4-BE49-F238E27FC236}">
                  <a16:creationId xmlns="" xmlns:a16="http://schemas.microsoft.com/office/drawing/2014/main" id="{5FDF5C26-D1ED-48D2-A455-F534867AA591}"/>
                </a:ext>
              </a:extLst>
            </p:cNvPr>
            <p:cNvSpPr/>
            <p:nvPr/>
          </p:nvSpPr>
          <p:spPr>
            <a:xfrm>
              <a:off x="7929118" y="1078616"/>
              <a:ext cx="66792" cy="56208"/>
            </a:xfrm>
            <a:custGeom>
              <a:avLst/>
              <a:gdLst>
                <a:gd name="connsiteX0" fmla="*/ 5270 w 66792"/>
                <a:gd name="connsiteY0" fmla="*/ 0 h 56208"/>
                <a:gd name="connsiteX1" fmla="*/ 56896 w 66792"/>
                <a:gd name="connsiteY1" fmla="*/ 28448 h 56208"/>
                <a:gd name="connsiteX2" fmla="*/ 63436 w 66792"/>
                <a:gd name="connsiteY2" fmla="*/ 52070 h 56208"/>
                <a:gd name="connsiteX3" fmla="*/ 43497 w 66792"/>
                <a:gd name="connsiteY3" fmla="*/ 49784 h 56208"/>
                <a:gd name="connsiteX4" fmla="*/ 0 w 66792"/>
                <a:gd name="connsiteY4" fmla="*/ 8382 h 56208"/>
                <a:gd name="connsiteX5" fmla="*/ 5270 w 66792"/>
                <a:gd name="connsiteY5" fmla="*/ 63 h 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2" h="56208">
                  <a:moveTo>
                    <a:pt x="5270" y="0"/>
                  </a:moveTo>
                  <a:cubicBezTo>
                    <a:pt x="22542" y="9398"/>
                    <a:pt x="40259" y="17971"/>
                    <a:pt x="56896" y="28448"/>
                  </a:cubicBezTo>
                  <a:cubicBezTo>
                    <a:pt x="64326" y="33147"/>
                    <a:pt x="71056" y="42291"/>
                    <a:pt x="63436" y="52070"/>
                  </a:cubicBezTo>
                  <a:cubicBezTo>
                    <a:pt x="57213" y="60008"/>
                    <a:pt x="49213" y="54991"/>
                    <a:pt x="43497" y="49784"/>
                  </a:cubicBezTo>
                  <a:cubicBezTo>
                    <a:pt x="28701" y="36322"/>
                    <a:pt x="14477" y="22225"/>
                    <a:pt x="0" y="8382"/>
                  </a:cubicBezTo>
                  <a:cubicBezTo>
                    <a:pt x="1777" y="5588"/>
                    <a:pt x="3492" y="2794"/>
                    <a:pt x="5270" y="6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0" name="Полилиния: фигура 319">
              <a:extLst>
                <a:ext uri="{FF2B5EF4-FFF2-40B4-BE49-F238E27FC236}">
                  <a16:creationId xmlns="" xmlns:a16="http://schemas.microsoft.com/office/drawing/2014/main" id="{196D5A1B-1AD5-4468-8E4D-4A0771CC6D30}"/>
                </a:ext>
              </a:extLst>
            </p:cNvPr>
            <p:cNvSpPr/>
            <p:nvPr/>
          </p:nvSpPr>
          <p:spPr>
            <a:xfrm>
              <a:off x="8456246" y="959362"/>
              <a:ext cx="62024" cy="42232"/>
            </a:xfrm>
            <a:custGeom>
              <a:avLst/>
              <a:gdLst>
                <a:gd name="connsiteX0" fmla="*/ 31481 w 62024"/>
                <a:gd name="connsiteY0" fmla="*/ 0 h 42232"/>
                <a:gd name="connsiteX1" fmla="*/ 62024 w 62024"/>
                <a:gd name="connsiteY1" fmla="*/ 16383 h 42232"/>
                <a:gd name="connsiteX2" fmla="*/ 50341 w 62024"/>
                <a:gd name="connsiteY2" fmla="*/ 31814 h 42232"/>
                <a:gd name="connsiteX3" fmla="*/ 2652 w 62024"/>
                <a:gd name="connsiteY3" fmla="*/ 31496 h 42232"/>
                <a:gd name="connsiteX4" fmla="*/ 31481 w 62024"/>
                <a:gd name="connsiteY4" fmla="*/ 0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24" h="42232">
                  <a:moveTo>
                    <a:pt x="31481" y="0"/>
                  </a:moveTo>
                  <a:cubicBezTo>
                    <a:pt x="36752" y="16002"/>
                    <a:pt x="47102" y="21146"/>
                    <a:pt x="62024" y="16383"/>
                  </a:cubicBezTo>
                  <a:cubicBezTo>
                    <a:pt x="58215" y="21654"/>
                    <a:pt x="55357" y="28829"/>
                    <a:pt x="50341" y="31814"/>
                  </a:cubicBezTo>
                  <a:cubicBezTo>
                    <a:pt x="34402" y="41466"/>
                    <a:pt x="11352" y="49530"/>
                    <a:pt x="2652" y="31496"/>
                  </a:cubicBezTo>
                  <a:cubicBezTo>
                    <a:pt x="-8841" y="7620"/>
                    <a:pt x="20051" y="9398"/>
                    <a:pt x="31481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1" name="Полилиния: фигура 320">
              <a:extLst>
                <a:ext uri="{FF2B5EF4-FFF2-40B4-BE49-F238E27FC236}">
                  <a16:creationId xmlns="" xmlns:a16="http://schemas.microsoft.com/office/drawing/2014/main" id="{916642F8-310B-4DFE-934F-5E725A664E76}"/>
                </a:ext>
              </a:extLst>
            </p:cNvPr>
            <p:cNvSpPr/>
            <p:nvPr/>
          </p:nvSpPr>
          <p:spPr>
            <a:xfrm>
              <a:off x="8058848" y="1055307"/>
              <a:ext cx="34849" cy="59079"/>
            </a:xfrm>
            <a:custGeom>
              <a:avLst/>
              <a:gdLst>
                <a:gd name="connsiteX0" fmla="*/ 0 w 34849"/>
                <a:gd name="connsiteY0" fmla="*/ 2417 h 59079"/>
                <a:gd name="connsiteX1" fmla="*/ 9716 w 34849"/>
                <a:gd name="connsiteY1" fmla="*/ 131 h 59079"/>
                <a:gd name="connsiteX2" fmla="*/ 34608 w 34849"/>
                <a:gd name="connsiteY2" fmla="*/ 50994 h 59079"/>
                <a:gd name="connsiteX3" fmla="*/ 22860 w 34849"/>
                <a:gd name="connsiteY3" fmla="*/ 58170 h 59079"/>
                <a:gd name="connsiteX4" fmla="*/ 0 w 34849"/>
                <a:gd name="connsiteY4" fmla="*/ 2353 h 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49" h="59079">
                  <a:moveTo>
                    <a:pt x="0" y="2417"/>
                  </a:moveTo>
                  <a:cubicBezTo>
                    <a:pt x="7303" y="639"/>
                    <a:pt x="9081" y="-377"/>
                    <a:pt x="9716" y="131"/>
                  </a:cubicBezTo>
                  <a:cubicBezTo>
                    <a:pt x="24892" y="13212"/>
                    <a:pt x="36703" y="28579"/>
                    <a:pt x="34608" y="50994"/>
                  </a:cubicBezTo>
                  <a:cubicBezTo>
                    <a:pt x="34099" y="56519"/>
                    <a:pt x="27369" y="61091"/>
                    <a:pt x="22860" y="58170"/>
                  </a:cubicBezTo>
                  <a:cubicBezTo>
                    <a:pt x="1651" y="44771"/>
                    <a:pt x="12065" y="19943"/>
                    <a:pt x="0" y="235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2" name="Полилиния: фигура 321">
              <a:extLst>
                <a:ext uri="{FF2B5EF4-FFF2-40B4-BE49-F238E27FC236}">
                  <a16:creationId xmlns="" xmlns:a16="http://schemas.microsoft.com/office/drawing/2014/main" id="{8710B448-7A3C-4112-9F99-49BAF9A96B40}"/>
                </a:ext>
              </a:extLst>
            </p:cNvPr>
            <p:cNvSpPr/>
            <p:nvPr/>
          </p:nvSpPr>
          <p:spPr>
            <a:xfrm>
              <a:off x="8393638" y="965716"/>
              <a:ext cx="26134" cy="41842"/>
            </a:xfrm>
            <a:custGeom>
              <a:avLst/>
              <a:gdLst>
                <a:gd name="connsiteX0" fmla="*/ 12111 w 26134"/>
                <a:gd name="connsiteY0" fmla="*/ 41779 h 41842"/>
                <a:gd name="connsiteX1" fmla="*/ 46 w 26134"/>
                <a:gd name="connsiteY1" fmla="*/ 14347 h 41842"/>
                <a:gd name="connsiteX2" fmla="*/ 13380 w 26134"/>
                <a:gd name="connsiteY2" fmla="*/ 250 h 41842"/>
                <a:gd name="connsiteX3" fmla="*/ 25827 w 26134"/>
                <a:gd name="connsiteY3" fmla="*/ 20888 h 41842"/>
                <a:gd name="connsiteX4" fmla="*/ 12111 w 26134"/>
                <a:gd name="connsiteY4" fmla="*/ 41843 h 4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4" h="41842">
                  <a:moveTo>
                    <a:pt x="12111" y="41779"/>
                  </a:moveTo>
                  <a:cubicBezTo>
                    <a:pt x="-18" y="35874"/>
                    <a:pt x="680" y="24380"/>
                    <a:pt x="46" y="14347"/>
                  </a:cubicBezTo>
                  <a:cubicBezTo>
                    <a:pt x="-526" y="5330"/>
                    <a:pt x="4300" y="-1401"/>
                    <a:pt x="13380" y="250"/>
                  </a:cubicBezTo>
                  <a:cubicBezTo>
                    <a:pt x="23605" y="2028"/>
                    <a:pt x="27287" y="10537"/>
                    <a:pt x="25827" y="20888"/>
                  </a:cubicBezTo>
                  <a:cubicBezTo>
                    <a:pt x="24493" y="30159"/>
                    <a:pt x="20619" y="38096"/>
                    <a:pt x="12111" y="4184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3" name="Полилиния: фигура 322">
              <a:extLst>
                <a:ext uri="{FF2B5EF4-FFF2-40B4-BE49-F238E27FC236}">
                  <a16:creationId xmlns="" xmlns:a16="http://schemas.microsoft.com/office/drawing/2014/main" id="{D3E91A47-E111-44EB-B746-88C2FD51DC93}"/>
                </a:ext>
              </a:extLst>
            </p:cNvPr>
            <p:cNvSpPr/>
            <p:nvPr/>
          </p:nvSpPr>
          <p:spPr>
            <a:xfrm>
              <a:off x="8922004" y="722125"/>
              <a:ext cx="60959" cy="40894"/>
            </a:xfrm>
            <a:custGeom>
              <a:avLst/>
              <a:gdLst>
                <a:gd name="connsiteX0" fmla="*/ 0 w 60959"/>
                <a:gd name="connsiteY0" fmla="*/ 40894 h 40894"/>
                <a:gd name="connsiteX1" fmla="*/ 60960 w 60959"/>
                <a:gd name="connsiteY1" fmla="*/ 0 h 40894"/>
                <a:gd name="connsiteX2" fmla="*/ 0 w 60959"/>
                <a:gd name="connsiteY2" fmla="*/ 40894 h 4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40894">
                  <a:moveTo>
                    <a:pt x="0" y="40894"/>
                  </a:moveTo>
                  <a:cubicBezTo>
                    <a:pt x="10731" y="10795"/>
                    <a:pt x="34289" y="2731"/>
                    <a:pt x="60960" y="0"/>
                  </a:cubicBezTo>
                  <a:cubicBezTo>
                    <a:pt x="43243" y="18098"/>
                    <a:pt x="23813" y="33211"/>
                    <a:pt x="0" y="4089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4" name="Полилиния: фигура 323">
              <a:extLst>
                <a:ext uri="{FF2B5EF4-FFF2-40B4-BE49-F238E27FC236}">
                  <a16:creationId xmlns="" xmlns:a16="http://schemas.microsoft.com/office/drawing/2014/main" id="{64EF2C64-F796-4197-A544-55DF1D87EEA4}"/>
                </a:ext>
              </a:extLst>
            </p:cNvPr>
            <p:cNvSpPr/>
            <p:nvPr/>
          </p:nvSpPr>
          <p:spPr>
            <a:xfrm>
              <a:off x="8732824" y="932818"/>
              <a:ext cx="24407" cy="23444"/>
            </a:xfrm>
            <a:custGeom>
              <a:avLst/>
              <a:gdLst>
                <a:gd name="connsiteX0" fmla="*/ 14173 w 24407"/>
                <a:gd name="connsiteY0" fmla="*/ 1 h 23444"/>
                <a:gd name="connsiteX1" fmla="*/ 24206 w 24407"/>
                <a:gd name="connsiteY1" fmla="*/ 13654 h 23444"/>
                <a:gd name="connsiteX2" fmla="*/ 10490 w 24407"/>
                <a:gd name="connsiteY2" fmla="*/ 23306 h 23444"/>
                <a:gd name="connsiteX3" fmla="*/ 394 w 24407"/>
                <a:gd name="connsiteY3" fmla="*/ 10288 h 23444"/>
                <a:gd name="connsiteX4" fmla="*/ 14109 w 24407"/>
                <a:gd name="connsiteY4" fmla="*/ 1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07" h="23444">
                  <a:moveTo>
                    <a:pt x="14173" y="1"/>
                  </a:moveTo>
                  <a:cubicBezTo>
                    <a:pt x="21094" y="1588"/>
                    <a:pt x="25413" y="5970"/>
                    <a:pt x="24206" y="13654"/>
                  </a:cubicBezTo>
                  <a:cubicBezTo>
                    <a:pt x="23000" y="21337"/>
                    <a:pt x="17221" y="24131"/>
                    <a:pt x="10490" y="23306"/>
                  </a:cubicBezTo>
                  <a:cubicBezTo>
                    <a:pt x="3759" y="22480"/>
                    <a:pt x="-1511" y="18607"/>
                    <a:pt x="394" y="10288"/>
                  </a:cubicBezTo>
                  <a:cubicBezTo>
                    <a:pt x="1981" y="3112"/>
                    <a:pt x="7315" y="-63"/>
                    <a:pt x="14109" y="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5" name="Полилиния: фигура 324">
              <a:extLst>
                <a:ext uri="{FF2B5EF4-FFF2-40B4-BE49-F238E27FC236}">
                  <a16:creationId xmlns="" xmlns:a16="http://schemas.microsoft.com/office/drawing/2014/main" id="{571D2266-192B-421B-B1BE-FFB3B93D7E76}"/>
                </a:ext>
              </a:extLst>
            </p:cNvPr>
            <p:cNvSpPr/>
            <p:nvPr/>
          </p:nvSpPr>
          <p:spPr>
            <a:xfrm>
              <a:off x="428654" y="4802995"/>
              <a:ext cx="1835628" cy="2153717"/>
            </a:xfrm>
            <a:custGeom>
              <a:avLst/>
              <a:gdLst>
                <a:gd name="connsiteX0" fmla="*/ 487587 w 1835628"/>
                <a:gd name="connsiteY0" fmla="*/ 2153463 h 2153717"/>
                <a:gd name="connsiteX1" fmla="*/ 456091 w 1835628"/>
                <a:gd name="connsiteY1" fmla="*/ 2099932 h 2153717"/>
                <a:gd name="connsiteX2" fmla="*/ 416213 w 1835628"/>
                <a:gd name="connsiteY2" fmla="*/ 1988490 h 2153717"/>
                <a:gd name="connsiteX3" fmla="*/ 425230 w 1835628"/>
                <a:gd name="connsiteY3" fmla="*/ 1939721 h 2153717"/>
                <a:gd name="connsiteX4" fmla="*/ 457107 w 1835628"/>
                <a:gd name="connsiteY4" fmla="*/ 1875205 h 2153717"/>
                <a:gd name="connsiteX5" fmla="*/ 455456 w 1835628"/>
                <a:gd name="connsiteY5" fmla="*/ 1869871 h 2153717"/>
                <a:gd name="connsiteX6" fmla="*/ 451773 w 1835628"/>
                <a:gd name="connsiteY6" fmla="*/ 1808466 h 2153717"/>
                <a:gd name="connsiteX7" fmla="*/ 438565 w 1835628"/>
                <a:gd name="connsiteY7" fmla="*/ 1696070 h 2153717"/>
                <a:gd name="connsiteX8" fmla="*/ 354110 w 1835628"/>
                <a:gd name="connsiteY8" fmla="*/ 1561196 h 2153717"/>
                <a:gd name="connsiteX9" fmla="*/ 343505 w 1835628"/>
                <a:gd name="connsiteY9" fmla="*/ 1519413 h 2153717"/>
                <a:gd name="connsiteX10" fmla="*/ 316073 w 1835628"/>
                <a:gd name="connsiteY10" fmla="*/ 1454262 h 2153717"/>
                <a:gd name="connsiteX11" fmla="*/ 266162 w 1835628"/>
                <a:gd name="connsiteY11" fmla="*/ 1367203 h 2153717"/>
                <a:gd name="connsiteX12" fmla="*/ 244509 w 1835628"/>
                <a:gd name="connsiteY12" fmla="*/ 1313863 h 2153717"/>
                <a:gd name="connsiteX13" fmla="*/ 224062 w 1835628"/>
                <a:gd name="connsiteY13" fmla="*/ 1378061 h 2153717"/>
                <a:gd name="connsiteX14" fmla="*/ 205075 w 1835628"/>
                <a:gd name="connsiteY14" fmla="*/ 1378506 h 2153717"/>
                <a:gd name="connsiteX15" fmla="*/ 126907 w 1835628"/>
                <a:gd name="connsiteY15" fmla="*/ 1311386 h 2153717"/>
                <a:gd name="connsiteX16" fmla="*/ 93061 w 1835628"/>
                <a:gd name="connsiteY16" fmla="*/ 1145841 h 2153717"/>
                <a:gd name="connsiteX17" fmla="*/ 83282 w 1835628"/>
                <a:gd name="connsiteY17" fmla="*/ 1024428 h 2153717"/>
                <a:gd name="connsiteX18" fmla="*/ 80361 w 1835628"/>
                <a:gd name="connsiteY18" fmla="*/ 955784 h 2153717"/>
                <a:gd name="connsiteX19" fmla="*/ 91220 w 1835628"/>
                <a:gd name="connsiteY19" fmla="*/ 942322 h 2153717"/>
                <a:gd name="connsiteX20" fmla="*/ 53882 w 1835628"/>
                <a:gd name="connsiteY20" fmla="*/ 637647 h 2153717"/>
                <a:gd name="connsiteX21" fmla="*/ 64169 w 1835628"/>
                <a:gd name="connsiteY21" fmla="*/ 592880 h 2153717"/>
                <a:gd name="connsiteX22" fmla="*/ 56041 w 1835628"/>
                <a:gd name="connsiteY22" fmla="*/ 554399 h 2153717"/>
                <a:gd name="connsiteX23" fmla="*/ 19655 w 1835628"/>
                <a:gd name="connsiteY23" fmla="*/ 525506 h 2153717"/>
                <a:gd name="connsiteX24" fmla="*/ 1939 w 1835628"/>
                <a:gd name="connsiteY24" fmla="*/ 474515 h 2153717"/>
                <a:gd name="connsiteX25" fmla="*/ 54390 w 1835628"/>
                <a:gd name="connsiteY25" fmla="*/ 192002 h 2153717"/>
                <a:gd name="connsiteX26" fmla="*/ 64232 w 1835628"/>
                <a:gd name="connsiteY26" fmla="*/ 100181 h 2153717"/>
                <a:gd name="connsiteX27" fmla="*/ 95855 w 1835628"/>
                <a:gd name="connsiteY27" fmla="*/ 38649 h 2153717"/>
                <a:gd name="connsiteX28" fmla="*/ 106460 w 1835628"/>
                <a:gd name="connsiteY28" fmla="*/ 1311 h 2153717"/>
                <a:gd name="connsiteX29" fmla="*/ 129193 w 1835628"/>
                <a:gd name="connsiteY29" fmla="*/ 16551 h 2153717"/>
                <a:gd name="connsiteX30" fmla="*/ 172881 w 1835628"/>
                <a:gd name="connsiteY30" fmla="*/ 176572 h 2153717"/>
                <a:gd name="connsiteX31" fmla="*/ 192693 w 1835628"/>
                <a:gd name="connsiteY31" fmla="*/ 210418 h 2153717"/>
                <a:gd name="connsiteX32" fmla="*/ 215172 w 1835628"/>
                <a:gd name="connsiteY32" fmla="*/ 259059 h 2153717"/>
                <a:gd name="connsiteX33" fmla="*/ 235174 w 1835628"/>
                <a:gd name="connsiteY33" fmla="*/ 309922 h 2153717"/>
                <a:gd name="connsiteX34" fmla="*/ 289784 w 1835628"/>
                <a:gd name="connsiteY34" fmla="*/ 428985 h 2153717"/>
                <a:gd name="connsiteX35" fmla="*/ 290800 w 1835628"/>
                <a:gd name="connsiteY35" fmla="*/ 440670 h 2153717"/>
                <a:gd name="connsiteX36" fmla="*/ 307945 w 1835628"/>
                <a:gd name="connsiteY36" fmla="*/ 488422 h 2153717"/>
                <a:gd name="connsiteX37" fmla="*/ 285720 w 1835628"/>
                <a:gd name="connsiteY37" fmla="*/ 587927 h 2153717"/>
                <a:gd name="connsiteX38" fmla="*/ 266543 w 1835628"/>
                <a:gd name="connsiteY38" fmla="*/ 600881 h 2153717"/>
                <a:gd name="connsiteX39" fmla="*/ 259177 w 1835628"/>
                <a:gd name="connsiteY39" fmla="*/ 626408 h 2153717"/>
                <a:gd name="connsiteX40" fmla="*/ 281212 w 1835628"/>
                <a:gd name="connsiteY40" fmla="*/ 635044 h 2153717"/>
                <a:gd name="connsiteX41" fmla="*/ 332774 w 1835628"/>
                <a:gd name="connsiteY41" fmla="*/ 670223 h 2153717"/>
                <a:gd name="connsiteX42" fmla="*/ 362174 w 1835628"/>
                <a:gd name="connsiteY42" fmla="*/ 725024 h 2153717"/>
                <a:gd name="connsiteX43" fmla="*/ 421928 w 1835628"/>
                <a:gd name="connsiteY43" fmla="*/ 900094 h 2153717"/>
                <a:gd name="connsiteX44" fmla="*/ 429294 w 1835628"/>
                <a:gd name="connsiteY44" fmla="*/ 973754 h 2153717"/>
                <a:gd name="connsiteX45" fmla="*/ 442311 w 1835628"/>
                <a:gd name="connsiteY45" fmla="*/ 1022967 h 2153717"/>
                <a:gd name="connsiteX46" fmla="*/ 523909 w 1835628"/>
                <a:gd name="connsiteY46" fmla="*/ 1073386 h 2153717"/>
                <a:gd name="connsiteX47" fmla="*/ 534767 w 1835628"/>
                <a:gd name="connsiteY47" fmla="*/ 1059480 h 2153717"/>
                <a:gd name="connsiteX48" fmla="*/ 565882 w 1835628"/>
                <a:gd name="connsiteY48" fmla="*/ 1008616 h 2153717"/>
                <a:gd name="connsiteX49" fmla="*/ 619286 w 1835628"/>
                <a:gd name="connsiteY49" fmla="*/ 1000679 h 2153717"/>
                <a:gd name="connsiteX50" fmla="*/ 631160 w 1835628"/>
                <a:gd name="connsiteY50" fmla="*/ 1058972 h 2153717"/>
                <a:gd name="connsiteX51" fmla="*/ 630843 w 1835628"/>
                <a:gd name="connsiteY51" fmla="*/ 1115170 h 2153717"/>
                <a:gd name="connsiteX52" fmla="*/ 626715 w 1835628"/>
                <a:gd name="connsiteY52" fmla="*/ 1167494 h 2153717"/>
                <a:gd name="connsiteX53" fmla="*/ 628366 w 1835628"/>
                <a:gd name="connsiteY53" fmla="*/ 1184068 h 2153717"/>
                <a:gd name="connsiteX54" fmla="*/ 640304 w 1835628"/>
                <a:gd name="connsiteY54" fmla="*/ 1234677 h 2153717"/>
                <a:gd name="connsiteX55" fmla="*/ 604681 w 1835628"/>
                <a:gd name="connsiteY55" fmla="*/ 1275762 h 2153717"/>
                <a:gd name="connsiteX56" fmla="*/ 573058 w 1835628"/>
                <a:gd name="connsiteY56" fmla="*/ 1245726 h 2153717"/>
                <a:gd name="connsiteX57" fmla="*/ 562136 w 1835628"/>
                <a:gd name="connsiteY57" fmla="*/ 1230169 h 2153717"/>
                <a:gd name="connsiteX58" fmla="*/ 543975 w 1835628"/>
                <a:gd name="connsiteY58" fmla="*/ 1219564 h 2153717"/>
                <a:gd name="connsiteX59" fmla="*/ 445550 w 1835628"/>
                <a:gd name="connsiteY59" fmla="*/ 1210738 h 2153717"/>
                <a:gd name="connsiteX60" fmla="*/ 410053 w 1835628"/>
                <a:gd name="connsiteY60" fmla="*/ 1259379 h 2153717"/>
                <a:gd name="connsiteX61" fmla="*/ 426754 w 1835628"/>
                <a:gd name="connsiteY61" fmla="*/ 1357169 h 2153717"/>
                <a:gd name="connsiteX62" fmla="*/ 466822 w 1835628"/>
                <a:gd name="connsiteY62" fmla="*/ 1450706 h 2153717"/>
                <a:gd name="connsiteX63" fmla="*/ 467076 w 1835628"/>
                <a:gd name="connsiteY63" fmla="*/ 1493124 h 2153717"/>
                <a:gd name="connsiteX64" fmla="*/ 482380 w 1835628"/>
                <a:gd name="connsiteY64" fmla="*/ 1628633 h 2153717"/>
                <a:gd name="connsiteX65" fmla="*/ 518956 w 1835628"/>
                <a:gd name="connsiteY65" fmla="*/ 1672449 h 2153717"/>
                <a:gd name="connsiteX66" fmla="*/ 531084 w 1835628"/>
                <a:gd name="connsiteY66" fmla="*/ 1683498 h 2153717"/>
                <a:gd name="connsiteX67" fmla="*/ 612618 w 1835628"/>
                <a:gd name="connsiteY67" fmla="*/ 1722550 h 2153717"/>
                <a:gd name="connsiteX68" fmla="*/ 647162 w 1835628"/>
                <a:gd name="connsiteY68" fmla="*/ 1701024 h 2153717"/>
                <a:gd name="connsiteX69" fmla="*/ 716377 w 1835628"/>
                <a:gd name="connsiteY69" fmla="*/ 1657907 h 2153717"/>
                <a:gd name="connsiteX70" fmla="*/ 813596 w 1835628"/>
                <a:gd name="connsiteY70" fmla="*/ 1673211 h 2153717"/>
                <a:gd name="connsiteX71" fmla="*/ 802102 w 1835628"/>
                <a:gd name="connsiteY71" fmla="*/ 1727630 h 2153717"/>
                <a:gd name="connsiteX72" fmla="*/ 731744 w 1835628"/>
                <a:gd name="connsiteY72" fmla="*/ 1835136 h 2153717"/>
                <a:gd name="connsiteX73" fmla="*/ 641384 w 1835628"/>
                <a:gd name="connsiteY73" fmla="*/ 1815006 h 2153717"/>
                <a:gd name="connsiteX74" fmla="*/ 617698 w 1835628"/>
                <a:gd name="connsiteY74" fmla="*/ 1789226 h 2153717"/>
                <a:gd name="connsiteX75" fmla="*/ 570962 w 1835628"/>
                <a:gd name="connsiteY75" fmla="*/ 1819705 h 2153717"/>
                <a:gd name="connsiteX76" fmla="*/ 573756 w 1835628"/>
                <a:gd name="connsiteY76" fmla="*/ 1852155 h 2153717"/>
                <a:gd name="connsiteX77" fmla="*/ 547023 w 1835628"/>
                <a:gd name="connsiteY77" fmla="*/ 1895589 h 2153717"/>
                <a:gd name="connsiteX78" fmla="*/ 526068 w 1835628"/>
                <a:gd name="connsiteY78" fmla="*/ 1905114 h 2153717"/>
                <a:gd name="connsiteX79" fmla="*/ 495715 w 1835628"/>
                <a:gd name="connsiteY79" fmla="*/ 1947659 h 2153717"/>
                <a:gd name="connsiteX80" fmla="*/ 534259 w 1835628"/>
                <a:gd name="connsiteY80" fmla="*/ 1964169 h 2153717"/>
                <a:gd name="connsiteX81" fmla="*/ 722346 w 1835628"/>
                <a:gd name="connsiteY81" fmla="*/ 1933880 h 2153717"/>
                <a:gd name="connsiteX82" fmla="*/ 775940 w 1835628"/>
                <a:gd name="connsiteY82" fmla="*/ 1808339 h 2153717"/>
                <a:gd name="connsiteX83" fmla="*/ 801848 w 1835628"/>
                <a:gd name="connsiteY83" fmla="*/ 1751697 h 2153717"/>
                <a:gd name="connsiteX84" fmla="*/ 815945 w 1835628"/>
                <a:gd name="connsiteY84" fmla="*/ 1721154 h 2153717"/>
                <a:gd name="connsiteX85" fmla="*/ 831693 w 1835628"/>
                <a:gd name="connsiteY85" fmla="*/ 1669845 h 2153717"/>
                <a:gd name="connsiteX86" fmla="*/ 874556 w 1835628"/>
                <a:gd name="connsiteY86" fmla="*/ 1665019 h 2153717"/>
                <a:gd name="connsiteX87" fmla="*/ 913100 w 1835628"/>
                <a:gd name="connsiteY87" fmla="*/ 1613965 h 2153717"/>
                <a:gd name="connsiteX88" fmla="*/ 905417 w 1835628"/>
                <a:gd name="connsiteY88" fmla="*/ 1592946 h 2153717"/>
                <a:gd name="connsiteX89" fmla="*/ 858109 w 1835628"/>
                <a:gd name="connsiteY89" fmla="*/ 1522905 h 2153717"/>
                <a:gd name="connsiteX90" fmla="*/ 843568 w 1835628"/>
                <a:gd name="connsiteY90" fmla="*/ 1477249 h 2153717"/>
                <a:gd name="connsiteX91" fmla="*/ 822359 w 1835628"/>
                <a:gd name="connsiteY91" fmla="*/ 1436989 h 2153717"/>
                <a:gd name="connsiteX92" fmla="*/ 774861 w 1835628"/>
                <a:gd name="connsiteY92" fmla="*/ 1377299 h 2153717"/>
                <a:gd name="connsiteX93" fmla="*/ 751048 w 1835628"/>
                <a:gd name="connsiteY93" fmla="*/ 1345105 h 2153717"/>
                <a:gd name="connsiteX94" fmla="*/ 692438 w 1835628"/>
                <a:gd name="connsiteY94" fmla="*/ 1255061 h 2153717"/>
                <a:gd name="connsiteX95" fmla="*/ 733332 w 1835628"/>
                <a:gd name="connsiteY95" fmla="*/ 1182353 h 2153717"/>
                <a:gd name="connsiteX96" fmla="*/ 743809 w 1835628"/>
                <a:gd name="connsiteY96" fmla="*/ 1151301 h 2153717"/>
                <a:gd name="connsiteX97" fmla="*/ 732570 w 1835628"/>
                <a:gd name="connsiteY97" fmla="*/ 1135109 h 2153717"/>
                <a:gd name="connsiteX98" fmla="*/ 676118 w 1835628"/>
                <a:gd name="connsiteY98" fmla="*/ 984296 h 2153717"/>
                <a:gd name="connsiteX99" fmla="*/ 669006 w 1835628"/>
                <a:gd name="connsiteY99" fmla="*/ 962198 h 2153717"/>
                <a:gd name="connsiteX100" fmla="*/ 661386 w 1835628"/>
                <a:gd name="connsiteY100" fmla="*/ 907333 h 2153717"/>
                <a:gd name="connsiteX101" fmla="*/ 654020 w 1835628"/>
                <a:gd name="connsiteY101" fmla="*/ 857803 h 2153717"/>
                <a:gd name="connsiteX102" fmla="*/ 677833 w 1835628"/>
                <a:gd name="connsiteY102" fmla="*/ 732263 h 2153717"/>
                <a:gd name="connsiteX103" fmla="*/ 679547 w 1835628"/>
                <a:gd name="connsiteY103" fmla="*/ 731437 h 2153717"/>
                <a:gd name="connsiteX104" fmla="*/ 677325 w 1835628"/>
                <a:gd name="connsiteY104" fmla="*/ 734803 h 2153717"/>
                <a:gd name="connsiteX105" fmla="*/ 649194 w 1835628"/>
                <a:gd name="connsiteY105" fmla="*/ 699243 h 2153717"/>
                <a:gd name="connsiteX106" fmla="*/ 634335 w 1835628"/>
                <a:gd name="connsiteY106" fmla="*/ 634409 h 2153717"/>
                <a:gd name="connsiteX107" fmla="*/ 610586 w 1835628"/>
                <a:gd name="connsiteY107" fmla="*/ 511536 h 2153717"/>
                <a:gd name="connsiteX108" fmla="*/ 639669 w 1835628"/>
                <a:gd name="connsiteY108" fmla="*/ 483532 h 2153717"/>
                <a:gd name="connsiteX109" fmla="*/ 690152 w 1835628"/>
                <a:gd name="connsiteY109" fmla="*/ 502519 h 2153717"/>
                <a:gd name="connsiteX110" fmla="*/ 721584 w 1835628"/>
                <a:gd name="connsiteY110" fmla="*/ 572242 h 2153717"/>
                <a:gd name="connsiteX111" fmla="*/ 793022 w 1835628"/>
                <a:gd name="connsiteY111" fmla="*/ 644315 h 2153717"/>
                <a:gd name="connsiteX112" fmla="*/ 841409 w 1835628"/>
                <a:gd name="connsiteY112" fmla="*/ 628948 h 2153717"/>
                <a:gd name="connsiteX113" fmla="*/ 883065 w 1835628"/>
                <a:gd name="connsiteY113" fmla="*/ 635806 h 2153717"/>
                <a:gd name="connsiteX114" fmla="*/ 932912 w 1835628"/>
                <a:gd name="connsiteY114" fmla="*/ 766616 h 2153717"/>
                <a:gd name="connsiteX115" fmla="*/ 957995 w 1835628"/>
                <a:gd name="connsiteY115" fmla="*/ 776586 h 2153717"/>
                <a:gd name="connsiteX116" fmla="*/ 1033115 w 1835628"/>
                <a:gd name="connsiteY116" fmla="*/ 758806 h 2153717"/>
                <a:gd name="connsiteX117" fmla="*/ 1043021 w 1835628"/>
                <a:gd name="connsiteY117" fmla="*/ 738803 h 2153717"/>
                <a:gd name="connsiteX118" fmla="*/ 1080042 w 1835628"/>
                <a:gd name="connsiteY118" fmla="*/ 651490 h 2153717"/>
                <a:gd name="connsiteX119" fmla="*/ 1113506 w 1835628"/>
                <a:gd name="connsiteY119" fmla="*/ 711689 h 2153717"/>
                <a:gd name="connsiteX120" fmla="*/ 1117507 w 1835628"/>
                <a:gd name="connsiteY120" fmla="*/ 700513 h 2153717"/>
                <a:gd name="connsiteX121" fmla="*/ 1238792 w 1835628"/>
                <a:gd name="connsiteY121" fmla="*/ 651364 h 2153717"/>
                <a:gd name="connsiteX122" fmla="*/ 1290227 w 1835628"/>
                <a:gd name="connsiteY122" fmla="*/ 745598 h 2153717"/>
                <a:gd name="connsiteX123" fmla="*/ 1284067 w 1835628"/>
                <a:gd name="connsiteY123" fmla="*/ 754933 h 2153717"/>
                <a:gd name="connsiteX124" fmla="*/ 1197199 w 1835628"/>
                <a:gd name="connsiteY124" fmla="*/ 808146 h 2153717"/>
                <a:gd name="connsiteX125" fmla="*/ 1175419 w 1835628"/>
                <a:gd name="connsiteY125" fmla="*/ 824211 h 2153717"/>
                <a:gd name="connsiteX126" fmla="*/ 1029369 w 1835628"/>
                <a:gd name="connsiteY126" fmla="*/ 889680 h 2153717"/>
                <a:gd name="connsiteX127" fmla="*/ 979394 w 1835628"/>
                <a:gd name="connsiteY127" fmla="*/ 937432 h 2153717"/>
                <a:gd name="connsiteX128" fmla="*/ 991523 w 1835628"/>
                <a:gd name="connsiteY128" fmla="*/ 956736 h 2153717"/>
                <a:gd name="connsiteX129" fmla="*/ 1043021 w 1835628"/>
                <a:gd name="connsiteY129" fmla="*/ 934766 h 2153717"/>
                <a:gd name="connsiteX130" fmla="*/ 1094647 w 1835628"/>
                <a:gd name="connsiteY130" fmla="*/ 931082 h 2153717"/>
                <a:gd name="connsiteX131" fmla="*/ 1130461 w 1835628"/>
                <a:gd name="connsiteY131" fmla="*/ 986709 h 2153717"/>
                <a:gd name="connsiteX132" fmla="*/ 1084931 w 1835628"/>
                <a:gd name="connsiteY132" fmla="*/ 1076942 h 2153717"/>
                <a:gd name="connsiteX133" fmla="*/ 1193643 w 1835628"/>
                <a:gd name="connsiteY133" fmla="*/ 1116376 h 2153717"/>
                <a:gd name="connsiteX134" fmla="*/ 1255937 w 1835628"/>
                <a:gd name="connsiteY134" fmla="*/ 1265602 h 2153717"/>
                <a:gd name="connsiteX135" fmla="*/ 1281210 w 1835628"/>
                <a:gd name="connsiteY135" fmla="*/ 1320720 h 2153717"/>
                <a:gd name="connsiteX136" fmla="*/ 1325406 w 1835628"/>
                <a:gd name="connsiteY136" fmla="*/ 1286303 h 2153717"/>
                <a:gd name="connsiteX137" fmla="*/ 1415576 w 1835628"/>
                <a:gd name="connsiteY137" fmla="*/ 1262554 h 2153717"/>
                <a:gd name="connsiteX138" fmla="*/ 1468535 w 1835628"/>
                <a:gd name="connsiteY138" fmla="*/ 1298114 h 2153717"/>
                <a:gd name="connsiteX139" fmla="*/ 1519144 w 1835628"/>
                <a:gd name="connsiteY139" fmla="*/ 1358884 h 2153717"/>
                <a:gd name="connsiteX140" fmla="*/ 1584359 w 1835628"/>
                <a:gd name="connsiteY140" fmla="*/ 1341675 h 2153717"/>
                <a:gd name="connsiteX141" fmla="*/ 1630523 w 1835628"/>
                <a:gd name="connsiteY141" fmla="*/ 1222676 h 2153717"/>
                <a:gd name="connsiteX142" fmla="*/ 1670846 w 1835628"/>
                <a:gd name="connsiteY142" fmla="*/ 1200324 h 2153717"/>
                <a:gd name="connsiteX143" fmla="*/ 1687102 w 1835628"/>
                <a:gd name="connsiteY143" fmla="*/ 1242742 h 2153717"/>
                <a:gd name="connsiteX144" fmla="*/ 1687864 w 1835628"/>
                <a:gd name="connsiteY144" fmla="*/ 1324467 h 2153717"/>
                <a:gd name="connsiteX145" fmla="*/ 1723487 w 1835628"/>
                <a:gd name="connsiteY145" fmla="*/ 1373299 h 2153717"/>
                <a:gd name="connsiteX146" fmla="*/ 1794671 w 1835628"/>
                <a:gd name="connsiteY146" fmla="*/ 1397111 h 2153717"/>
                <a:gd name="connsiteX147" fmla="*/ 1835628 w 1835628"/>
                <a:gd name="connsiteY147" fmla="*/ 1491981 h 2153717"/>
                <a:gd name="connsiteX148" fmla="*/ 1802037 w 1835628"/>
                <a:gd name="connsiteY148" fmla="*/ 1502014 h 2153717"/>
                <a:gd name="connsiteX149" fmla="*/ 1672687 w 1835628"/>
                <a:gd name="connsiteY149" fmla="*/ 1503601 h 2153717"/>
                <a:gd name="connsiteX150" fmla="*/ 1632873 w 1835628"/>
                <a:gd name="connsiteY150" fmla="*/ 1500680 h 2153717"/>
                <a:gd name="connsiteX151" fmla="*/ 1548926 w 1835628"/>
                <a:gd name="connsiteY151" fmla="*/ 1498140 h 2153717"/>
                <a:gd name="connsiteX152" fmla="*/ 1431070 w 1835628"/>
                <a:gd name="connsiteY152" fmla="*/ 1479217 h 2153717"/>
                <a:gd name="connsiteX153" fmla="*/ 1389096 w 1835628"/>
                <a:gd name="connsiteY153" fmla="*/ 1440228 h 2153717"/>
                <a:gd name="connsiteX154" fmla="*/ 1513366 w 1835628"/>
                <a:gd name="connsiteY154" fmla="*/ 1575166 h 2153717"/>
                <a:gd name="connsiteX155" fmla="*/ 1560673 w 1835628"/>
                <a:gd name="connsiteY155" fmla="*/ 1586977 h 2153717"/>
                <a:gd name="connsiteX156" fmla="*/ 1680498 w 1835628"/>
                <a:gd name="connsiteY156" fmla="*/ 1589326 h 2153717"/>
                <a:gd name="connsiteX157" fmla="*/ 1696436 w 1835628"/>
                <a:gd name="connsiteY157" fmla="*/ 1635491 h 2153717"/>
                <a:gd name="connsiteX158" fmla="*/ 1688181 w 1835628"/>
                <a:gd name="connsiteY158" fmla="*/ 1730615 h 2153717"/>
                <a:gd name="connsiteX159" fmla="*/ 1727805 w 1835628"/>
                <a:gd name="connsiteY159" fmla="*/ 1822500 h 2153717"/>
                <a:gd name="connsiteX160" fmla="*/ 1775494 w 1835628"/>
                <a:gd name="connsiteY160" fmla="*/ 1879714 h 2153717"/>
                <a:gd name="connsiteX161" fmla="*/ 1794861 w 1835628"/>
                <a:gd name="connsiteY161" fmla="*/ 1930006 h 2153717"/>
                <a:gd name="connsiteX162" fmla="*/ 1707295 w 1835628"/>
                <a:gd name="connsiteY162" fmla="*/ 1924672 h 2153717"/>
                <a:gd name="connsiteX163" fmla="*/ 1651034 w 1835628"/>
                <a:gd name="connsiteY163" fmla="*/ 1912480 h 2153717"/>
                <a:gd name="connsiteX164" fmla="*/ 1671925 w 1835628"/>
                <a:gd name="connsiteY164" fmla="*/ 1928799 h 2153717"/>
                <a:gd name="connsiteX165" fmla="*/ 1708882 w 1835628"/>
                <a:gd name="connsiteY165" fmla="*/ 1982838 h 2153717"/>
                <a:gd name="connsiteX166" fmla="*/ 1663226 w 1835628"/>
                <a:gd name="connsiteY166" fmla="*/ 2025447 h 2153717"/>
                <a:gd name="connsiteX167" fmla="*/ 1550196 w 1835628"/>
                <a:gd name="connsiteY167" fmla="*/ 1998777 h 2153717"/>
                <a:gd name="connsiteX168" fmla="*/ 1410496 w 1835628"/>
                <a:gd name="connsiteY168" fmla="*/ 1959915 h 2153717"/>
                <a:gd name="connsiteX169" fmla="*/ 1253079 w 1835628"/>
                <a:gd name="connsiteY169" fmla="*/ 1914512 h 2153717"/>
                <a:gd name="connsiteX170" fmla="*/ 1199866 w 1835628"/>
                <a:gd name="connsiteY170" fmla="*/ 1893811 h 2153717"/>
                <a:gd name="connsiteX171" fmla="*/ 1167672 w 1835628"/>
                <a:gd name="connsiteY171" fmla="*/ 1859267 h 2153717"/>
                <a:gd name="connsiteX172" fmla="*/ 1196247 w 1835628"/>
                <a:gd name="connsiteY172" fmla="*/ 1835391 h 2153717"/>
                <a:gd name="connsiteX173" fmla="*/ 1205327 w 1835628"/>
                <a:gd name="connsiteY173" fmla="*/ 1791829 h 2153717"/>
                <a:gd name="connsiteX174" fmla="*/ 1171990 w 1835628"/>
                <a:gd name="connsiteY174" fmla="*/ 1788082 h 2153717"/>
                <a:gd name="connsiteX175" fmla="*/ 1042767 w 1835628"/>
                <a:gd name="connsiteY175" fmla="*/ 1775255 h 2153717"/>
                <a:gd name="connsiteX176" fmla="*/ 1046768 w 1835628"/>
                <a:gd name="connsiteY176" fmla="*/ 1725091 h 2153717"/>
                <a:gd name="connsiteX177" fmla="*/ 997936 w 1835628"/>
                <a:gd name="connsiteY177" fmla="*/ 1720645 h 2153717"/>
                <a:gd name="connsiteX178" fmla="*/ 942247 w 1835628"/>
                <a:gd name="connsiteY178" fmla="*/ 1722487 h 2153717"/>
                <a:gd name="connsiteX179" fmla="*/ 884525 w 1835628"/>
                <a:gd name="connsiteY179" fmla="*/ 1791639 h 2153717"/>
                <a:gd name="connsiteX180" fmla="*/ 853410 w 1835628"/>
                <a:gd name="connsiteY180" fmla="*/ 1895779 h 2153717"/>
                <a:gd name="connsiteX181" fmla="*/ 783116 w 1835628"/>
                <a:gd name="connsiteY181" fmla="*/ 1978393 h 2153717"/>
                <a:gd name="connsiteX182" fmla="*/ 582710 w 1835628"/>
                <a:gd name="connsiteY182" fmla="*/ 2035035 h 2153717"/>
                <a:gd name="connsiteX183" fmla="*/ 567406 w 1835628"/>
                <a:gd name="connsiteY183" fmla="*/ 2051736 h 2153717"/>
                <a:gd name="connsiteX184" fmla="*/ 488222 w 1835628"/>
                <a:gd name="connsiteY184" fmla="*/ 2153718 h 215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1835628" h="2153717">
                  <a:moveTo>
                    <a:pt x="487587" y="2153463"/>
                  </a:moveTo>
                  <a:cubicBezTo>
                    <a:pt x="466949" y="2142542"/>
                    <a:pt x="455837" y="2127873"/>
                    <a:pt x="456091" y="2099932"/>
                  </a:cubicBezTo>
                  <a:cubicBezTo>
                    <a:pt x="456535" y="2058404"/>
                    <a:pt x="435263" y="2022653"/>
                    <a:pt x="416213" y="1988490"/>
                  </a:cubicBezTo>
                  <a:cubicBezTo>
                    <a:pt x="403259" y="1965312"/>
                    <a:pt x="402624" y="1947722"/>
                    <a:pt x="425230" y="1939721"/>
                  </a:cubicBezTo>
                  <a:cubicBezTo>
                    <a:pt x="457869" y="1928228"/>
                    <a:pt x="458186" y="1903272"/>
                    <a:pt x="457107" y="1875205"/>
                  </a:cubicBezTo>
                  <a:cubicBezTo>
                    <a:pt x="456535" y="1873427"/>
                    <a:pt x="455964" y="1871649"/>
                    <a:pt x="455456" y="1869871"/>
                  </a:cubicBezTo>
                  <a:cubicBezTo>
                    <a:pt x="445486" y="1849932"/>
                    <a:pt x="446185" y="1831517"/>
                    <a:pt x="451773" y="1808466"/>
                  </a:cubicBezTo>
                  <a:cubicBezTo>
                    <a:pt x="460917" y="1771001"/>
                    <a:pt x="453995" y="1732075"/>
                    <a:pt x="438565" y="1696070"/>
                  </a:cubicBezTo>
                  <a:cubicBezTo>
                    <a:pt x="418054" y="1645652"/>
                    <a:pt x="378875" y="1608694"/>
                    <a:pt x="354110" y="1561196"/>
                  </a:cubicBezTo>
                  <a:cubicBezTo>
                    <a:pt x="347061" y="1547734"/>
                    <a:pt x="339822" y="1535351"/>
                    <a:pt x="343505" y="1519413"/>
                  </a:cubicBezTo>
                  <a:cubicBezTo>
                    <a:pt x="350363" y="1489822"/>
                    <a:pt x="338806" y="1469692"/>
                    <a:pt x="316073" y="1454262"/>
                  </a:cubicBezTo>
                  <a:cubicBezTo>
                    <a:pt x="286292" y="1434132"/>
                    <a:pt x="269528" y="1404414"/>
                    <a:pt x="266162" y="1367203"/>
                  </a:cubicBezTo>
                  <a:cubicBezTo>
                    <a:pt x="264448" y="1348280"/>
                    <a:pt x="257399" y="1333166"/>
                    <a:pt x="244509" y="1313863"/>
                  </a:cubicBezTo>
                  <a:cubicBezTo>
                    <a:pt x="270099" y="1357106"/>
                    <a:pt x="263178" y="1374759"/>
                    <a:pt x="224062" y="1378061"/>
                  </a:cubicBezTo>
                  <a:cubicBezTo>
                    <a:pt x="217775" y="1378569"/>
                    <a:pt x="211425" y="1377680"/>
                    <a:pt x="205075" y="1378506"/>
                  </a:cubicBezTo>
                  <a:cubicBezTo>
                    <a:pt x="151481" y="1385110"/>
                    <a:pt x="133955" y="1370631"/>
                    <a:pt x="126907" y="1311386"/>
                  </a:cubicBezTo>
                  <a:cubicBezTo>
                    <a:pt x="120239" y="1255061"/>
                    <a:pt x="103348" y="1201276"/>
                    <a:pt x="93061" y="1145841"/>
                  </a:cubicBezTo>
                  <a:cubicBezTo>
                    <a:pt x="85568" y="1105708"/>
                    <a:pt x="84552" y="1064878"/>
                    <a:pt x="83282" y="1024428"/>
                  </a:cubicBezTo>
                  <a:cubicBezTo>
                    <a:pt x="82584" y="1001568"/>
                    <a:pt x="83092" y="978644"/>
                    <a:pt x="80361" y="955784"/>
                  </a:cubicBezTo>
                  <a:cubicBezTo>
                    <a:pt x="82203" y="949624"/>
                    <a:pt x="86267" y="945561"/>
                    <a:pt x="91220" y="942322"/>
                  </a:cubicBezTo>
                  <a:cubicBezTo>
                    <a:pt x="81504" y="840404"/>
                    <a:pt x="84235" y="736708"/>
                    <a:pt x="53882" y="637647"/>
                  </a:cubicBezTo>
                  <a:cubicBezTo>
                    <a:pt x="48802" y="621010"/>
                    <a:pt x="43404" y="606596"/>
                    <a:pt x="64169" y="592880"/>
                  </a:cubicBezTo>
                  <a:cubicBezTo>
                    <a:pt x="83409" y="580180"/>
                    <a:pt x="67217" y="564749"/>
                    <a:pt x="56041" y="554399"/>
                  </a:cubicBezTo>
                  <a:cubicBezTo>
                    <a:pt x="44674" y="543858"/>
                    <a:pt x="31403" y="535666"/>
                    <a:pt x="19655" y="525506"/>
                  </a:cubicBezTo>
                  <a:cubicBezTo>
                    <a:pt x="4542" y="512425"/>
                    <a:pt x="-4094" y="491343"/>
                    <a:pt x="1939" y="474515"/>
                  </a:cubicBezTo>
                  <a:cubicBezTo>
                    <a:pt x="34514" y="383392"/>
                    <a:pt x="11210" y="280839"/>
                    <a:pt x="54390" y="192002"/>
                  </a:cubicBezTo>
                  <a:cubicBezTo>
                    <a:pt x="68042" y="163999"/>
                    <a:pt x="51913" y="131042"/>
                    <a:pt x="64232" y="100181"/>
                  </a:cubicBezTo>
                  <a:cubicBezTo>
                    <a:pt x="73059" y="78083"/>
                    <a:pt x="73503" y="53254"/>
                    <a:pt x="95855" y="38649"/>
                  </a:cubicBezTo>
                  <a:cubicBezTo>
                    <a:pt x="108047" y="30712"/>
                    <a:pt x="105888" y="14837"/>
                    <a:pt x="106460" y="1311"/>
                  </a:cubicBezTo>
                  <a:cubicBezTo>
                    <a:pt x="120049" y="-3960"/>
                    <a:pt x="123732" y="7788"/>
                    <a:pt x="129193" y="16551"/>
                  </a:cubicBezTo>
                  <a:cubicBezTo>
                    <a:pt x="147163" y="68748"/>
                    <a:pt x="173135" y="118215"/>
                    <a:pt x="172881" y="176572"/>
                  </a:cubicBezTo>
                  <a:cubicBezTo>
                    <a:pt x="172817" y="189526"/>
                    <a:pt x="186787" y="198543"/>
                    <a:pt x="192693" y="210418"/>
                  </a:cubicBezTo>
                  <a:cubicBezTo>
                    <a:pt x="198027" y="227753"/>
                    <a:pt x="214156" y="239437"/>
                    <a:pt x="215172" y="259059"/>
                  </a:cubicBezTo>
                  <a:cubicBezTo>
                    <a:pt x="216569" y="278363"/>
                    <a:pt x="224951" y="293920"/>
                    <a:pt x="235174" y="309922"/>
                  </a:cubicBezTo>
                  <a:cubicBezTo>
                    <a:pt x="258606" y="346626"/>
                    <a:pt x="268766" y="390758"/>
                    <a:pt x="289784" y="428985"/>
                  </a:cubicBezTo>
                  <a:cubicBezTo>
                    <a:pt x="290229" y="432859"/>
                    <a:pt x="290546" y="436796"/>
                    <a:pt x="290800" y="440670"/>
                  </a:cubicBezTo>
                  <a:cubicBezTo>
                    <a:pt x="288070" y="460101"/>
                    <a:pt x="298484" y="473753"/>
                    <a:pt x="307945" y="488422"/>
                  </a:cubicBezTo>
                  <a:cubicBezTo>
                    <a:pt x="334361" y="529507"/>
                    <a:pt x="326106" y="565257"/>
                    <a:pt x="285720" y="587927"/>
                  </a:cubicBezTo>
                  <a:cubicBezTo>
                    <a:pt x="278989" y="591737"/>
                    <a:pt x="272068" y="595102"/>
                    <a:pt x="266543" y="600881"/>
                  </a:cubicBezTo>
                  <a:cubicBezTo>
                    <a:pt x="259876" y="607866"/>
                    <a:pt x="255494" y="616121"/>
                    <a:pt x="259177" y="626408"/>
                  </a:cubicBezTo>
                  <a:cubicBezTo>
                    <a:pt x="263241" y="637965"/>
                    <a:pt x="271941" y="638156"/>
                    <a:pt x="281212" y="635044"/>
                  </a:cubicBezTo>
                  <a:cubicBezTo>
                    <a:pt x="311374" y="624884"/>
                    <a:pt x="326995" y="639426"/>
                    <a:pt x="332774" y="670223"/>
                  </a:cubicBezTo>
                  <a:cubicBezTo>
                    <a:pt x="336901" y="692194"/>
                    <a:pt x="348141" y="708260"/>
                    <a:pt x="362174" y="725024"/>
                  </a:cubicBezTo>
                  <a:cubicBezTo>
                    <a:pt x="403259" y="774237"/>
                    <a:pt x="409228" y="838943"/>
                    <a:pt x="421928" y="900094"/>
                  </a:cubicBezTo>
                  <a:cubicBezTo>
                    <a:pt x="426944" y="924161"/>
                    <a:pt x="432342" y="948609"/>
                    <a:pt x="429294" y="973754"/>
                  </a:cubicBezTo>
                  <a:cubicBezTo>
                    <a:pt x="432532" y="990519"/>
                    <a:pt x="440089" y="1005949"/>
                    <a:pt x="442311" y="1022967"/>
                  </a:cubicBezTo>
                  <a:cubicBezTo>
                    <a:pt x="456154" y="1064116"/>
                    <a:pt x="500350" y="1049320"/>
                    <a:pt x="523909" y="1073386"/>
                  </a:cubicBezTo>
                  <a:cubicBezTo>
                    <a:pt x="527401" y="1076942"/>
                    <a:pt x="532354" y="1065386"/>
                    <a:pt x="534767" y="1059480"/>
                  </a:cubicBezTo>
                  <a:cubicBezTo>
                    <a:pt x="542451" y="1040557"/>
                    <a:pt x="553944" y="1024428"/>
                    <a:pt x="565882" y="1008616"/>
                  </a:cubicBezTo>
                  <a:cubicBezTo>
                    <a:pt x="581249" y="988296"/>
                    <a:pt x="600109" y="985756"/>
                    <a:pt x="619286" y="1000679"/>
                  </a:cubicBezTo>
                  <a:cubicBezTo>
                    <a:pt x="638590" y="1015601"/>
                    <a:pt x="648623" y="1034588"/>
                    <a:pt x="631160" y="1058972"/>
                  </a:cubicBezTo>
                  <a:cubicBezTo>
                    <a:pt x="617762" y="1077705"/>
                    <a:pt x="620238" y="1095104"/>
                    <a:pt x="630843" y="1115170"/>
                  </a:cubicBezTo>
                  <a:cubicBezTo>
                    <a:pt x="639669" y="1131807"/>
                    <a:pt x="645384" y="1153270"/>
                    <a:pt x="626715" y="1167494"/>
                  </a:cubicBezTo>
                  <a:cubicBezTo>
                    <a:pt x="614269" y="1176955"/>
                    <a:pt x="626334" y="1178861"/>
                    <a:pt x="628366" y="1184068"/>
                  </a:cubicBezTo>
                  <a:cubicBezTo>
                    <a:pt x="634526" y="1200387"/>
                    <a:pt x="641384" y="1216707"/>
                    <a:pt x="640304" y="1234677"/>
                  </a:cubicBezTo>
                  <a:cubicBezTo>
                    <a:pt x="638907" y="1258300"/>
                    <a:pt x="624366" y="1272079"/>
                    <a:pt x="604681" y="1275762"/>
                  </a:cubicBezTo>
                  <a:cubicBezTo>
                    <a:pt x="585631" y="1279318"/>
                    <a:pt x="573439" y="1268142"/>
                    <a:pt x="573058" y="1245726"/>
                  </a:cubicBezTo>
                  <a:cubicBezTo>
                    <a:pt x="572931" y="1237852"/>
                    <a:pt x="566962" y="1234424"/>
                    <a:pt x="562136" y="1230169"/>
                  </a:cubicBezTo>
                  <a:cubicBezTo>
                    <a:pt x="556675" y="1225533"/>
                    <a:pt x="549245" y="1224708"/>
                    <a:pt x="543975" y="1219564"/>
                  </a:cubicBezTo>
                  <a:cubicBezTo>
                    <a:pt x="510637" y="1221469"/>
                    <a:pt x="478316" y="1205340"/>
                    <a:pt x="445550" y="1210738"/>
                  </a:cubicBezTo>
                  <a:cubicBezTo>
                    <a:pt x="423071" y="1214421"/>
                    <a:pt x="411450" y="1235567"/>
                    <a:pt x="410053" y="1259379"/>
                  </a:cubicBezTo>
                  <a:cubicBezTo>
                    <a:pt x="408085" y="1293098"/>
                    <a:pt x="403322" y="1328087"/>
                    <a:pt x="426754" y="1357169"/>
                  </a:cubicBezTo>
                  <a:cubicBezTo>
                    <a:pt x="443200" y="1386761"/>
                    <a:pt x="440025" y="1425178"/>
                    <a:pt x="466822" y="1450706"/>
                  </a:cubicBezTo>
                  <a:cubicBezTo>
                    <a:pt x="477935" y="1461310"/>
                    <a:pt x="467965" y="1478773"/>
                    <a:pt x="467076" y="1493124"/>
                  </a:cubicBezTo>
                  <a:cubicBezTo>
                    <a:pt x="462123" y="1539352"/>
                    <a:pt x="487142" y="1581326"/>
                    <a:pt x="482380" y="1628633"/>
                  </a:cubicBezTo>
                  <a:cubicBezTo>
                    <a:pt x="480602" y="1646477"/>
                    <a:pt x="506129" y="1657844"/>
                    <a:pt x="518956" y="1672449"/>
                  </a:cubicBezTo>
                  <a:cubicBezTo>
                    <a:pt x="523083" y="1676005"/>
                    <a:pt x="527084" y="1679814"/>
                    <a:pt x="531084" y="1683498"/>
                  </a:cubicBezTo>
                  <a:cubicBezTo>
                    <a:pt x="552992" y="1709152"/>
                    <a:pt x="575852" y="1732012"/>
                    <a:pt x="612618" y="1722550"/>
                  </a:cubicBezTo>
                  <a:cubicBezTo>
                    <a:pt x="626461" y="1718994"/>
                    <a:pt x="643416" y="1715883"/>
                    <a:pt x="647162" y="1701024"/>
                  </a:cubicBezTo>
                  <a:cubicBezTo>
                    <a:pt x="657386" y="1660701"/>
                    <a:pt x="691612" y="1656510"/>
                    <a:pt x="716377" y="1657907"/>
                  </a:cubicBezTo>
                  <a:cubicBezTo>
                    <a:pt x="748254" y="1659748"/>
                    <a:pt x="782036" y="1661908"/>
                    <a:pt x="813596" y="1673211"/>
                  </a:cubicBezTo>
                  <a:cubicBezTo>
                    <a:pt x="826994" y="1695245"/>
                    <a:pt x="810484" y="1712835"/>
                    <a:pt x="802102" y="1727630"/>
                  </a:cubicBezTo>
                  <a:cubicBezTo>
                    <a:pt x="780957" y="1764778"/>
                    <a:pt x="777083" y="1814308"/>
                    <a:pt x="731744" y="1835136"/>
                  </a:cubicBezTo>
                  <a:cubicBezTo>
                    <a:pt x="694660" y="1852091"/>
                    <a:pt x="666276" y="1849043"/>
                    <a:pt x="641384" y="1815006"/>
                  </a:cubicBezTo>
                  <a:cubicBezTo>
                    <a:pt x="634335" y="1805355"/>
                    <a:pt x="628493" y="1794814"/>
                    <a:pt x="617698" y="1789226"/>
                  </a:cubicBezTo>
                  <a:cubicBezTo>
                    <a:pt x="592489" y="1776144"/>
                    <a:pt x="571661" y="1789606"/>
                    <a:pt x="570962" y="1819705"/>
                  </a:cubicBezTo>
                  <a:cubicBezTo>
                    <a:pt x="570708" y="1830564"/>
                    <a:pt x="573629" y="1841232"/>
                    <a:pt x="573756" y="1852155"/>
                  </a:cubicBezTo>
                  <a:cubicBezTo>
                    <a:pt x="573883" y="1873236"/>
                    <a:pt x="567851" y="1889302"/>
                    <a:pt x="547023" y="1895589"/>
                  </a:cubicBezTo>
                  <a:cubicBezTo>
                    <a:pt x="539784" y="1897811"/>
                    <a:pt x="532672" y="1901050"/>
                    <a:pt x="526068" y="1905114"/>
                  </a:cubicBezTo>
                  <a:cubicBezTo>
                    <a:pt x="510256" y="1914702"/>
                    <a:pt x="492794" y="1926894"/>
                    <a:pt x="495715" y="1947659"/>
                  </a:cubicBezTo>
                  <a:cubicBezTo>
                    <a:pt x="498699" y="1969122"/>
                    <a:pt x="520670" y="1960804"/>
                    <a:pt x="534259" y="1964169"/>
                  </a:cubicBezTo>
                  <a:cubicBezTo>
                    <a:pt x="600426" y="1980552"/>
                    <a:pt x="662339" y="1958962"/>
                    <a:pt x="722346" y="1933880"/>
                  </a:cubicBezTo>
                  <a:cubicBezTo>
                    <a:pt x="766352" y="1915464"/>
                    <a:pt x="787307" y="1858441"/>
                    <a:pt x="775940" y="1808339"/>
                  </a:cubicBezTo>
                  <a:cubicBezTo>
                    <a:pt x="770225" y="1783193"/>
                    <a:pt x="779052" y="1762555"/>
                    <a:pt x="801848" y="1751697"/>
                  </a:cubicBezTo>
                  <a:cubicBezTo>
                    <a:pt x="815374" y="1745283"/>
                    <a:pt x="822613" y="1738680"/>
                    <a:pt x="815945" y="1721154"/>
                  </a:cubicBezTo>
                  <a:cubicBezTo>
                    <a:pt x="808008" y="1700325"/>
                    <a:pt x="826232" y="1686990"/>
                    <a:pt x="831693" y="1669845"/>
                  </a:cubicBezTo>
                  <a:cubicBezTo>
                    <a:pt x="844774" y="1656320"/>
                    <a:pt x="860141" y="1665654"/>
                    <a:pt x="874556" y="1665019"/>
                  </a:cubicBezTo>
                  <a:cubicBezTo>
                    <a:pt x="907703" y="1663558"/>
                    <a:pt x="922308" y="1644318"/>
                    <a:pt x="913100" y="1613965"/>
                  </a:cubicBezTo>
                  <a:cubicBezTo>
                    <a:pt x="910814" y="1606853"/>
                    <a:pt x="905798" y="1600820"/>
                    <a:pt x="905417" y="1592946"/>
                  </a:cubicBezTo>
                  <a:cubicBezTo>
                    <a:pt x="895320" y="1565196"/>
                    <a:pt x="884716" y="1537828"/>
                    <a:pt x="858109" y="1522905"/>
                  </a:cubicBezTo>
                  <a:cubicBezTo>
                    <a:pt x="839885" y="1512618"/>
                    <a:pt x="840393" y="1494584"/>
                    <a:pt x="843568" y="1477249"/>
                  </a:cubicBezTo>
                  <a:cubicBezTo>
                    <a:pt x="847378" y="1456230"/>
                    <a:pt x="840901" y="1444165"/>
                    <a:pt x="822359" y="1436989"/>
                  </a:cubicBezTo>
                  <a:cubicBezTo>
                    <a:pt x="796260" y="1426957"/>
                    <a:pt x="777718" y="1410383"/>
                    <a:pt x="774861" y="1377299"/>
                  </a:cubicBezTo>
                  <a:cubicBezTo>
                    <a:pt x="773718" y="1363583"/>
                    <a:pt x="767114" y="1348914"/>
                    <a:pt x="751048" y="1345105"/>
                  </a:cubicBezTo>
                  <a:cubicBezTo>
                    <a:pt x="706217" y="1334373"/>
                    <a:pt x="701709" y="1290875"/>
                    <a:pt x="692438" y="1255061"/>
                  </a:cubicBezTo>
                  <a:cubicBezTo>
                    <a:pt x="683929" y="1222168"/>
                    <a:pt x="700566" y="1192640"/>
                    <a:pt x="733332" y="1182353"/>
                  </a:cubicBezTo>
                  <a:cubicBezTo>
                    <a:pt x="756763" y="1174924"/>
                    <a:pt x="750413" y="1165525"/>
                    <a:pt x="743809" y="1151301"/>
                  </a:cubicBezTo>
                  <a:cubicBezTo>
                    <a:pt x="740952" y="1145142"/>
                    <a:pt x="737840" y="1138601"/>
                    <a:pt x="732570" y="1135109"/>
                  </a:cubicBezTo>
                  <a:cubicBezTo>
                    <a:pt x="678976" y="1099676"/>
                    <a:pt x="671165" y="1044685"/>
                    <a:pt x="676118" y="984296"/>
                  </a:cubicBezTo>
                  <a:cubicBezTo>
                    <a:pt x="676880" y="975152"/>
                    <a:pt x="674658" y="968230"/>
                    <a:pt x="669006" y="962198"/>
                  </a:cubicBezTo>
                  <a:cubicBezTo>
                    <a:pt x="653830" y="945878"/>
                    <a:pt x="649131" y="928035"/>
                    <a:pt x="661386" y="907333"/>
                  </a:cubicBezTo>
                  <a:cubicBezTo>
                    <a:pt x="672499" y="888537"/>
                    <a:pt x="657830" y="873996"/>
                    <a:pt x="654020" y="857803"/>
                  </a:cubicBezTo>
                  <a:cubicBezTo>
                    <a:pt x="643035" y="810876"/>
                    <a:pt x="649512" y="768395"/>
                    <a:pt x="677833" y="732263"/>
                  </a:cubicBezTo>
                  <a:cubicBezTo>
                    <a:pt x="685199" y="730485"/>
                    <a:pt x="675864" y="727691"/>
                    <a:pt x="679547" y="731437"/>
                  </a:cubicBezTo>
                  <a:cubicBezTo>
                    <a:pt x="681706" y="733597"/>
                    <a:pt x="680881" y="734041"/>
                    <a:pt x="677325" y="734803"/>
                  </a:cubicBezTo>
                  <a:cubicBezTo>
                    <a:pt x="648432" y="740645"/>
                    <a:pt x="642908" y="723055"/>
                    <a:pt x="649194" y="699243"/>
                  </a:cubicBezTo>
                  <a:cubicBezTo>
                    <a:pt x="656116" y="673208"/>
                    <a:pt x="648940" y="657459"/>
                    <a:pt x="634335" y="634409"/>
                  </a:cubicBezTo>
                  <a:cubicBezTo>
                    <a:pt x="612682" y="600119"/>
                    <a:pt x="603411" y="555605"/>
                    <a:pt x="610586" y="511536"/>
                  </a:cubicBezTo>
                  <a:cubicBezTo>
                    <a:pt x="613253" y="495280"/>
                    <a:pt x="624175" y="485818"/>
                    <a:pt x="639669" y="483532"/>
                  </a:cubicBezTo>
                  <a:cubicBezTo>
                    <a:pt x="659481" y="480611"/>
                    <a:pt x="678658" y="481945"/>
                    <a:pt x="690152" y="502519"/>
                  </a:cubicBezTo>
                  <a:cubicBezTo>
                    <a:pt x="702534" y="524680"/>
                    <a:pt x="713266" y="547668"/>
                    <a:pt x="721584" y="572242"/>
                  </a:cubicBezTo>
                  <a:cubicBezTo>
                    <a:pt x="733840" y="608501"/>
                    <a:pt x="755366" y="636060"/>
                    <a:pt x="793022" y="644315"/>
                  </a:cubicBezTo>
                  <a:cubicBezTo>
                    <a:pt x="811754" y="648443"/>
                    <a:pt x="827629" y="653903"/>
                    <a:pt x="841409" y="628948"/>
                  </a:cubicBezTo>
                  <a:cubicBezTo>
                    <a:pt x="854109" y="605834"/>
                    <a:pt x="873222" y="616121"/>
                    <a:pt x="883065" y="635806"/>
                  </a:cubicBezTo>
                  <a:cubicBezTo>
                    <a:pt x="903956" y="677399"/>
                    <a:pt x="926816" y="718547"/>
                    <a:pt x="932912" y="766616"/>
                  </a:cubicBezTo>
                  <a:cubicBezTo>
                    <a:pt x="935706" y="788524"/>
                    <a:pt x="942374" y="794557"/>
                    <a:pt x="957995" y="776586"/>
                  </a:cubicBezTo>
                  <a:cubicBezTo>
                    <a:pt x="979140" y="752329"/>
                    <a:pt x="999333" y="734231"/>
                    <a:pt x="1033115" y="758806"/>
                  </a:cubicBezTo>
                  <a:cubicBezTo>
                    <a:pt x="1045879" y="768141"/>
                    <a:pt x="1045180" y="749154"/>
                    <a:pt x="1043021" y="738803"/>
                  </a:cubicBezTo>
                  <a:cubicBezTo>
                    <a:pt x="1032607" y="689527"/>
                    <a:pt x="1036544" y="680129"/>
                    <a:pt x="1080042" y="651490"/>
                  </a:cubicBezTo>
                  <a:cubicBezTo>
                    <a:pt x="1114205" y="660127"/>
                    <a:pt x="1115284" y="662032"/>
                    <a:pt x="1113506" y="711689"/>
                  </a:cubicBezTo>
                  <a:cubicBezTo>
                    <a:pt x="1114268" y="707688"/>
                    <a:pt x="1114713" y="702291"/>
                    <a:pt x="1117507" y="700513"/>
                  </a:cubicBezTo>
                  <a:cubicBezTo>
                    <a:pt x="1155099" y="676573"/>
                    <a:pt x="1198660" y="668699"/>
                    <a:pt x="1238792" y="651364"/>
                  </a:cubicBezTo>
                  <a:cubicBezTo>
                    <a:pt x="1258731" y="642728"/>
                    <a:pt x="1295180" y="713403"/>
                    <a:pt x="1290227" y="745598"/>
                  </a:cubicBezTo>
                  <a:cubicBezTo>
                    <a:pt x="1288830" y="749217"/>
                    <a:pt x="1286735" y="752329"/>
                    <a:pt x="1284067" y="754933"/>
                  </a:cubicBezTo>
                  <a:cubicBezTo>
                    <a:pt x="1261017" y="758108"/>
                    <a:pt x="1217519" y="784587"/>
                    <a:pt x="1197199" y="808146"/>
                  </a:cubicBezTo>
                  <a:cubicBezTo>
                    <a:pt x="1191040" y="815258"/>
                    <a:pt x="1183864" y="821608"/>
                    <a:pt x="1175419" y="824211"/>
                  </a:cubicBezTo>
                  <a:cubicBezTo>
                    <a:pt x="1124238" y="839705"/>
                    <a:pt x="1082391" y="879203"/>
                    <a:pt x="1029369" y="889680"/>
                  </a:cubicBezTo>
                  <a:cubicBezTo>
                    <a:pt x="1003715" y="894760"/>
                    <a:pt x="994380" y="919906"/>
                    <a:pt x="979394" y="937432"/>
                  </a:cubicBezTo>
                  <a:cubicBezTo>
                    <a:pt x="966567" y="952482"/>
                    <a:pt x="982379" y="955022"/>
                    <a:pt x="991523" y="956736"/>
                  </a:cubicBezTo>
                  <a:cubicBezTo>
                    <a:pt x="1012414" y="960547"/>
                    <a:pt x="1028099" y="946894"/>
                    <a:pt x="1043021" y="934766"/>
                  </a:cubicBezTo>
                  <a:cubicBezTo>
                    <a:pt x="1060230" y="920732"/>
                    <a:pt x="1074708" y="918129"/>
                    <a:pt x="1094647" y="931082"/>
                  </a:cubicBezTo>
                  <a:cubicBezTo>
                    <a:pt x="1115538" y="944608"/>
                    <a:pt x="1132048" y="956800"/>
                    <a:pt x="1130461" y="986709"/>
                  </a:cubicBezTo>
                  <a:cubicBezTo>
                    <a:pt x="1128492" y="1023602"/>
                    <a:pt x="1109887" y="1050082"/>
                    <a:pt x="1084931" y="1076942"/>
                  </a:cubicBezTo>
                  <a:cubicBezTo>
                    <a:pt x="1129508" y="1054083"/>
                    <a:pt x="1171736" y="1078848"/>
                    <a:pt x="1193643" y="1116376"/>
                  </a:cubicBezTo>
                  <a:cubicBezTo>
                    <a:pt x="1221329" y="1163811"/>
                    <a:pt x="1216376" y="1225089"/>
                    <a:pt x="1255937" y="1265602"/>
                  </a:cubicBezTo>
                  <a:cubicBezTo>
                    <a:pt x="1270860" y="1280842"/>
                    <a:pt x="1260191" y="1315767"/>
                    <a:pt x="1281210" y="1320720"/>
                  </a:cubicBezTo>
                  <a:cubicBezTo>
                    <a:pt x="1298228" y="1324721"/>
                    <a:pt x="1306927" y="1293352"/>
                    <a:pt x="1325406" y="1286303"/>
                  </a:cubicBezTo>
                  <a:cubicBezTo>
                    <a:pt x="1354679" y="1275064"/>
                    <a:pt x="1380778" y="1252457"/>
                    <a:pt x="1415576" y="1262554"/>
                  </a:cubicBezTo>
                  <a:cubicBezTo>
                    <a:pt x="1437166" y="1268777"/>
                    <a:pt x="1455581" y="1276651"/>
                    <a:pt x="1468535" y="1298114"/>
                  </a:cubicBezTo>
                  <a:cubicBezTo>
                    <a:pt x="1482378" y="1320911"/>
                    <a:pt x="1500412" y="1340723"/>
                    <a:pt x="1519144" y="1358884"/>
                  </a:cubicBezTo>
                  <a:cubicBezTo>
                    <a:pt x="1548100" y="1387078"/>
                    <a:pt x="1567277" y="1378125"/>
                    <a:pt x="1584359" y="1341675"/>
                  </a:cubicBezTo>
                  <a:cubicBezTo>
                    <a:pt x="1602456" y="1302940"/>
                    <a:pt x="1598710" y="1254680"/>
                    <a:pt x="1630523" y="1222676"/>
                  </a:cubicBezTo>
                  <a:cubicBezTo>
                    <a:pt x="1641953" y="1211182"/>
                    <a:pt x="1650081" y="1190989"/>
                    <a:pt x="1670846" y="1200324"/>
                  </a:cubicBezTo>
                  <a:cubicBezTo>
                    <a:pt x="1688435" y="1208261"/>
                    <a:pt x="1686340" y="1226803"/>
                    <a:pt x="1687102" y="1242742"/>
                  </a:cubicBezTo>
                  <a:cubicBezTo>
                    <a:pt x="1688435" y="1269984"/>
                    <a:pt x="1687610" y="1297225"/>
                    <a:pt x="1687864" y="1324467"/>
                  </a:cubicBezTo>
                  <a:cubicBezTo>
                    <a:pt x="1688118" y="1350693"/>
                    <a:pt x="1696563" y="1369616"/>
                    <a:pt x="1723487" y="1373299"/>
                  </a:cubicBezTo>
                  <a:cubicBezTo>
                    <a:pt x="1748506" y="1376728"/>
                    <a:pt x="1766731" y="1403652"/>
                    <a:pt x="1794671" y="1397111"/>
                  </a:cubicBezTo>
                  <a:cubicBezTo>
                    <a:pt x="1843375" y="1411335"/>
                    <a:pt x="1830993" y="1455849"/>
                    <a:pt x="1835628" y="1491981"/>
                  </a:cubicBezTo>
                  <a:cubicBezTo>
                    <a:pt x="1826992" y="1505125"/>
                    <a:pt x="1815626" y="1505633"/>
                    <a:pt x="1802037" y="1502014"/>
                  </a:cubicBezTo>
                  <a:cubicBezTo>
                    <a:pt x="1758920" y="1490647"/>
                    <a:pt x="1715740" y="1480995"/>
                    <a:pt x="1672687" y="1503601"/>
                  </a:cubicBezTo>
                  <a:cubicBezTo>
                    <a:pt x="1659543" y="1510459"/>
                    <a:pt x="1643350" y="1511602"/>
                    <a:pt x="1632873" y="1500680"/>
                  </a:cubicBezTo>
                  <a:cubicBezTo>
                    <a:pt x="1604869" y="1471470"/>
                    <a:pt x="1572103" y="1481630"/>
                    <a:pt x="1548926" y="1498140"/>
                  </a:cubicBezTo>
                  <a:cubicBezTo>
                    <a:pt x="1501174" y="1532303"/>
                    <a:pt x="1467900" y="1498839"/>
                    <a:pt x="1431070" y="1479217"/>
                  </a:cubicBezTo>
                  <a:cubicBezTo>
                    <a:pt x="1414560" y="1470454"/>
                    <a:pt x="1402368" y="1454007"/>
                    <a:pt x="1389096" y="1440228"/>
                  </a:cubicBezTo>
                  <a:cubicBezTo>
                    <a:pt x="1424021" y="1492171"/>
                    <a:pt x="1483838" y="1516936"/>
                    <a:pt x="1513366" y="1575166"/>
                  </a:cubicBezTo>
                  <a:cubicBezTo>
                    <a:pt x="1523653" y="1595486"/>
                    <a:pt x="1543465" y="1595105"/>
                    <a:pt x="1560673" y="1586977"/>
                  </a:cubicBezTo>
                  <a:cubicBezTo>
                    <a:pt x="1601186" y="1567673"/>
                    <a:pt x="1640874" y="1584691"/>
                    <a:pt x="1680498" y="1589326"/>
                  </a:cubicBezTo>
                  <a:cubicBezTo>
                    <a:pt x="1702786" y="1591994"/>
                    <a:pt x="1712565" y="1619553"/>
                    <a:pt x="1696436" y="1635491"/>
                  </a:cubicBezTo>
                  <a:cubicBezTo>
                    <a:pt x="1664877" y="1666670"/>
                    <a:pt x="1675164" y="1694737"/>
                    <a:pt x="1688181" y="1730615"/>
                  </a:cubicBezTo>
                  <a:cubicBezTo>
                    <a:pt x="1699675" y="1762429"/>
                    <a:pt x="1710724" y="1793670"/>
                    <a:pt x="1727805" y="1822500"/>
                  </a:cubicBezTo>
                  <a:cubicBezTo>
                    <a:pt x="1740760" y="1844407"/>
                    <a:pt x="1754475" y="1864728"/>
                    <a:pt x="1775494" y="1879714"/>
                  </a:cubicBezTo>
                  <a:cubicBezTo>
                    <a:pt x="1790607" y="1890508"/>
                    <a:pt x="1808006" y="1904606"/>
                    <a:pt x="1794861" y="1930006"/>
                  </a:cubicBezTo>
                  <a:cubicBezTo>
                    <a:pt x="1764826" y="1948738"/>
                    <a:pt x="1736822" y="1923782"/>
                    <a:pt x="1707295" y="1924672"/>
                  </a:cubicBezTo>
                  <a:cubicBezTo>
                    <a:pt x="1689070" y="1925244"/>
                    <a:pt x="1670655" y="1917052"/>
                    <a:pt x="1651034" y="1912480"/>
                  </a:cubicBezTo>
                  <a:cubicBezTo>
                    <a:pt x="1654018" y="1927275"/>
                    <a:pt x="1664051" y="1928101"/>
                    <a:pt x="1671925" y="1928799"/>
                  </a:cubicBezTo>
                  <a:cubicBezTo>
                    <a:pt x="1704120" y="1931656"/>
                    <a:pt x="1710851" y="1953310"/>
                    <a:pt x="1708882" y="1982838"/>
                  </a:cubicBezTo>
                  <a:cubicBezTo>
                    <a:pt x="1706850" y="2013699"/>
                    <a:pt x="1689578" y="2024240"/>
                    <a:pt x="1663226" y="2025447"/>
                  </a:cubicBezTo>
                  <a:cubicBezTo>
                    <a:pt x="1623157" y="2027288"/>
                    <a:pt x="1582454" y="2023986"/>
                    <a:pt x="1550196" y="1998777"/>
                  </a:cubicBezTo>
                  <a:cubicBezTo>
                    <a:pt x="1507206" y="1965121"/>
                    <a:pt x="1460851" y="1955660"/>
                    <a:pt x="1410496" y="1959915"/>
                  </a:cubicBezTo>
                  <a:cubicBezTo>
                    <a:pt x="1352711" y="1964868"/>
                    <a:pt x="1300514" y="1949183"/>
                    <a:pt x="1253079" y="1914512"/>
                  </a:cubicBezTo>
                  <a:cubicBezTo>
                    <a:pt x="1236823" y="1902637"/>
                    <a:pt x="1216376" y="1904034"/>
                    <a:pt x="1199866" y="1893811"/>
                  </a:cubicBezTo>
                  <a:cubicBezTo>
                    <a:pt x="1186404" y="1885492"/>
                    <a:pt x="1166529" y="1883587"/>
                    <a:pt x="1167672" y="1859267"/>
                  </a:cubicBezTo>
                  <a:cubicBezTo>
                    <a:pt x="1171037" y="1842756"/>
                    <a:pt x="1186404" y="1843010"/>
                    <a:pt x="1196247" y="1835391"/>
                  </a:cubicBezTo>
                  <a:cubicBezTo>
                    <a:pt x="1210915" y="1824024"/>
                    <a:pt x="1213011" y="1807387"/>
                    <a:pt x="1205327" y="1791829"/>
                  </a:cubicBezTo>
                  <a:cubicBezTo>
                    <a:pt x="1197453" y="1775891"/>
                    <a:pt x="1183293" y="1781097"/>
                    <a:pt x="1171990" y="1788082"/>
                  </a:cubicBezTo>
                  <a:cubicBezTo>
                    <a:pt x="1126333" y="1816277"/>
                    <a:pt x="1084233" y="1785416"/>
                    <a:pt x="1042767" y="1775255"/>
                  </a:cubicBezTo>
                  <a:cubicBezTo>
                    <a:pt x="1016986" y="1768969"/>
                    <a:pt x="1028035" y="1741664"/>
                    <a:pt x="1046768" y="1725091"/>
                  </a:cubicBezTo>
                  <a:cubicBezTo>
                    <a:pt x="1028797" y="1736711"/>
                    <a:pt x="1012732" y="1737663"/>
                    <a:pt x="997936" y="1720645"/>
                  </a:cubicBezTo>
                  <a:cubicBezTo>
                    <a:pt x="978886" y="1698611"/>
                    <a:pt x="958757" y="1702040"/>
                    <a:pt x="942247" y="1722487"/>
                  </a:cubicBezTo>
                  <a:cubicBezTo>
                    <a:pt x="923387" y="1745918"/>
                    <a:pt x="902813" y="1767763"/>
                    <a:pt x="884525" y="1791639"/>
                  </a:cubicBezTo>
                  <a:cubicBezTo>
                    <a:pt x="861602" y="1821484"/>
                    <a:pt x="849664" y="1855266"/>
                    <a:pt x="853410" y="1895779"/>
                  </a:cubicBezTo>
                  <a:cubicBezTo>
                    <a:pt x="856839" y="1932990"/>
                    <a:pt x="817342" y="1972995"/>
                    <a:pt x="783116" y="1978393"/>
                  </a:cubicBezTo>
                  <a:cubicBezTo>
                    <a:pt x="714536" y="1989188"/>
                    <a:pt x="649258" y="2015096"/>
                    <a:pt x="582710" y="2035035"/>
                  </a:cubicBezTo>
                  <a:cubicBezTo>
                    <a:pt x="575217" y="2037257"/>
                    <a:pt x="568422" y="2043036"/>
                    <a:pt x="567406" y="2051736"/>
                  </a:cubicBezTo>
                  <a:cubicBezTo>
                    <a:pt x="561120" y="2103933"/>
                    <a:pt x="513114" y="2118411"/>
                    <a:pt x="488222" y="21537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6" name="Полилиния: фигура 325">
              <a:extLst>
                <a:ext uri="{FF2B5EF4-FFF2-40B4-BE49-F238E27FC236}">
                  <a16:creationId xmlns="" xmlns:a16="http://schemas.microsoft.com/office/drawing/2014/main" id="{1F5E9187-6893-454D-9457-66990EC2F012}"/>
                </a:ext>
              </a:extLst>
            </p:cNvPr>
            <p:cNvSpPr/>
            <p:nvPr/>
          </p:nvSpPr>
          <p:spPr>
            <a:xfrm>
              <a:off x="512444" y="4132394"/>
              <a:ext cx="1172194" cy="2414983"/>
            </a:xfrm>
            <a:custGeom>
              <a:avLst/>
              <a:gdLst>
                <a:gd name="connsiteX0" fmla="*/ 327533 w 1172194"/>
                <a:gd name="connsiteY0" fmla="*/ 2038565 h 2414983"/>
                <a:gd name="connsiteX1" fmla="*/ 302514 w 1172194"/>
                <a:gd name="connsiteY1" fmla="*/ 1954491 h 2414983"/>
                <a:gd name="connsiteX2" fmla="*/ 300990 w 1172194"/>
                <a:gd name="connsiteY2" fmla="*/ 1934996 h 2414983"/>
                <a:gd name="connsiteX3" fmla="*/ 327724 w 1172194"/>
                <a:gd name="connsiteY3" fmla="*/ 1872956 h 2414983"/>
                <a:gd name="connsiteX4" fmla="*/ 472313 w 1172194"/>
                <a:gd name="connsiteY4" fmla="*/ 1874861 h 2414983"/>
                <a:gd name="connsiteX5" fmla="*/ 487490 w 1172194"/>
                <a:gd name="connsiteY5" fmla="*/ 1883053 h 2414983"/>
                <a:gd name="connsiteX6" fmla="*/ 499428 w 1172194"/>
                <a:gd name="connsiteY6" fmla="*/ 1903754 h 2414983"/>
                <a:gd name="connsiteX7" fmla="*/ 521335 w 1172194"/>
                <a:gd name="connsiteY7" fmla="*/ 1924138 h 2414983"/>
                <a:gd name="connsiteX8" fmla="*/ 534099 w 1172194"/>
                <a:gd name="connsiteY8" fmla="*/ 1886799 h 2414983"/>
                <a:gd name="connsiteX9" fmla="*/ 490474 w 1172194"/>
                <a:gd name="connsiteY9" fmla="*/ 1822537 h 2414983"/>
                <a:gd name="connsiteX10" fmla="*/ 524320 w 1172194"/>
                <a:gd name="connsiteY10" fmla="*/ 1778976 h 2414983"/>
                <a:gd name="connsiteX11" fmla="*/ 535369 w 1172194"/>
                <a:gd name="connsiteY11" fmla="*/ 1724619 h 2414983"/>
                <a:gd name="connsiteX12" fmla="*/ 528828 w 1172194"/>
                <a:gd name="connsiteY12" fmla="*/ 1689694 h 2414983"/>
                <a:gd name="connsiteX13" fmla="*/ 492316 w 1172194"/>
                <a:gd name="connsiteY13" fmla="*/ 1696552 h 2414983"/>
                <a:gd name="connsiteX14" fmla="*/ 472757 w 1172194"/>
                <a:gd name="connsiteY14" fmla="*/ 1770276 h 2414983"/>
                <a:gd name="connsiteX15" fmla="*/ 471297 w 1172194"/>
                <a:gd name="connsiteY15" fmla="*/ 1792501 h 2414983"/>
                <a:gd name="connsiteX16" fmla="*/ 446723 w 1172194"/>
                <a:gd name="connsiteY16" fmla="*/ 1788310 h 2414983"/>
                <a:gd name="connsiteX17" fmla="*/ 344805 w 1172194"/>
                <a:gd name="connsiteY17" fmla="*/ 1736812 h 2414983"/>
                <a:gd name="connsiteX18" fmla="*/ 342837 w 1172194"/>
                <a:gd name="connsiteY18" fmla="*/ 1694711 h 2414983"/>
                <a:gd name="connsiteX19" fmla="*/ 327660 w 1172194"/>
                <a:gd name="connsiteY19" fmla="*/ 1645625 h 2414983"/>
                <a:gd name="connsiteX20" fmla="*/ 294577 w 1172194"/>
                <a:gd name="connsiteY20" fmla="*/ 1450679 h 2414983"/>
                <a:gd name="connsiteX21" fmla="*/ 247269 w 1172194"/>
                <a:gd name="connsiteY21" fmla="*/ 1408960 h 2414983"/>
                <a:gd name="connsiteX22" fmla="*/ 231013 w 1172194"/>
                <a:gd name="connsiteY22" fmla="*/ 1375368 h 2414983"/>
                <a:gd name="connsiteX23" fmla="*/ 223012 w 1172194"/>
                <a:gd name="connsiteY23" fmla="*/ 1329266 h 2414983"/>
                <a:gd name="connsiteX24" fmla="*/ 192215 w 1172194"/>
                <a:gd name="connsiteY24" fmla="*/ 1342030 h 2414983"/>
                <a:gd name="connsiteX25" fmla="*/ 164592 w 1172194"/>
                <a:gd name="connsiteY25" fmla="*/ 1336950 h 2414983"/>
                <a:gd name="connsiteX26" fmla="*/ 175895 w 1172194"/>
                <a:gd name="connsiteY26" fmla="*/ 1248367 h 2414983"/>
                <a:gd name="connsiteX27" fmla="*/ 202057 w 1172194"/>
                <a:gd name="connsiteY27" fmla="*/ 1160419 h 2414983"/>
                <a:gd name="connsiteX28" fmla="*/ 190373 w 1172194"/>
                <a:gd name="connsiteY28" fmla="*/ 1113746 h 2414983"/>
                <a:gd name="connsiteX29" fmla="*/ 190373 w 1172194"/>
                <a:gd name="connsiteY29" fmla="*/ 1105555 h 2414983"/>
                <a:gd name="connsiteX30" fmla="*/ 114173 w 1172194"/>
                <a:gd name="connsiteY30" fmla="*/ 933660 h 2414983"/>
                <a:gd name="connsiteX31" fmla="*/ 98870 w 1172194"/>
                <a:gd name="connsiteY31" fmla="*/ 884574 h 2414983"/>
                <a:gd name="connsiteX32" fmla="*/ 72898 w 1172194"/>
                <a:gd name="connsiteY32" fmla="*/ 824884 h 2414983"/>
                <a:gd name="connsiteX33" fmla="*/ 30353 w 1172194"/>
                <a:gd name="connsiteY33" fmla="*/ 696295 h 2414983"/>
                <a:gd name="connsiteX34" fmla="*/ 62548 w 1172194"/>
                <a:gd name="connsiteY34" fmla="*/ 669117 h 2414983"/>
                <a:gd name="connsiteX35" fmla="*/ 90869 w 1172194"/>
                <a:gd name="connsiteY35" fmla="*/ 737634 h 2414983"/>
                <a:gd name="connsiteX36" fmla="*/ 103696 w 1172194"/>
                <a:gd name="connsiteY36" fmla="*/ 671340 h 2414983"/>
                <a:gd name="connsiteX37" fmla="*/ 151194 w 1172194"/>
                <a:gd name="connsiteY37" fmla="*/ 604537 h 2414983"/>
                <a:gd name="connsiteX38" fmla="*/ 172720 w 1172194"/>
                <a:gd name="connsiteY38" fmla="*/ 589869 h 2414983"/>
                <a:gd name="connsiteX39" fmla="*/ 302959 w 1172194"/>
                <a:gd name="connsiteY39" fmla="*/ 598695 h 2414983"/>
                <a:gd name="connsiteX40" fmla="*/ 327851 w 1172194"/>
                <a:gd name="connsiteY40" fmla="*/ 635462 h 2414983"/>
                <a:gd name="connsiteX41" fmla="*/ 387350 w 1172194"/>
                <a:gd name="connsiteY41" fmla="*/ 708170 h 2414983"/>
                <a:gd name="connsiteX42" fmla="*/ 405384 w 1172194"/>
                <a:gd name="connsiteY42" fmla="*/ 692549 h 2414983"/>
                <a:gd name="connsiteX43" fmla="*/ 400876 w 1172194"/>
                <a:gd name="connsiteY43" fmla="*/ 648416 h 2414983"/>
                <a:gd name="connsiteX44" fmla="*/ 393573 w 1172194"/>
                <a:gd name="connsiteY44" fmla="*/ 604665 h 2414983"/>
                <a:gd name="connsiteX45" fmla="*/ 377444 w 1172194"/>
                <a:gd name="connsiteY45" fmla="*/ 502238 h 2414983"/>
                <a:gd name="connsiteX46" fmla="*/ 322009 w 1172194"/>
                <a:gd name="connsiteY46" fmla="*/ 505794 h 2414983"/>
                <a:gd name="connsiteX47" fmla="*/ 311849 w 1172194"/>
                <a:gd name="connsiteY47" fmla="*/ 432769 h 2414983"/>
                <a:gd name="connsiteX48" fmla="*/ 235839 w 1172194"/>
                <a:gd name="connsiteY48" fmla="*/ 428705 h 2414983"/>
                <a:gd name="connsiteX49" fmla="*/ 211963 w 1172194"/>
                <a:gd name="connsiteY49" fmla="*/ 444136 h 2414983"/>
                <a:gd name="connsiteX50" fmla="*/ 210122 w 1172194"/>
                <a:gd name="connsiteY50" fmla="*/ 509033 h 2414983"/>
                <a:gd name="connsiteX51" fmla="*/ 159004 w 1172194"/>
                <a:gd name="connsiteY51" fmla="*/ 583392 h 2414983"/>
                <a:gd name="connsiteX52" fmla="*/ 139129 w 1172194"/>
                <a:gd name="connsiteY52" fmla="*/ 606950 h 2414983"/>
                <a:gd name="connsiteX53" fmla="*/ 67437 w 1172194"/>
                <a:gd name="connsiteY53" fmla="*/ 653369 h 2414983"/>
                <a:gd name="connsiteX54" fmla="*/ 22416 w 1172194"/>
                <a:gd name="connsiteY54" fmla="*/ 647527 h 2414983"/>
                <a:gd name="connsiteX55" fmla="*/ 0 w 1172194"/>
                <a:gd name="connsiteY55" fmla="*/ 581741 h 2414983"/>
                <a:gd name="connsiteX56" fmla="*/ 67437 w 1172194"/>
                <a:gd name="connsiteY56" fmla="*/ 535005 h 2414983"/>
                <a:gd name="connsiteX57" fmla="*/ 79756 w 1172194"/>
                <a:gd name="connsiteY57" fmla="*/ 494618 h 2414983"/>
                <a:gd name="connsiteX58" fmla="*/ 45212 w 1172194"/>
                <a:gd name="connsiteY58" fmla="*/ 475823 h 2414983"/>
                <a:gd name="connsiteX59" fmla="*/ 6922 w 1172194"/>
                <a:gd name="connsiteY59" fmla="*/ 444898 h 2414983"/>
                <a:gd name="connsiteX60" fmla="*/ 22987 w 1172194"/>
                <a:gd name="connsiteY60" fmla="*/ 383049 h 2414983"/>
                <a:gd name="connsiteX61" fmla="*/ 91059 w 1172194"/>
                <a:gd name="connsiteY61" fmla="*/ 229949 h 2414983"/>
                <a:gd name="connsiteX62" fmla="*/ 83439 w 1172194"/>
                <a:gd name="connsiteY62" fmla="*/ 205375 h 2414983"/>
                <a:gd name="connsiteX63" fmla="*/ 66167 w 1172194"/>
                <a:gd name="connsiteY63" fmla="*/ 153622 h 2414983"/>
                <a:gd name="connsiteX64" fmla="*/ 120460 w 1172194"/>
                <a:gd name="connsiteY64" fmla="*/ 122253 h 2414983"/>
                <a:gd name="connsiteX65" fmla="*/ 169228 w 1172194"/>
                <a:gd name="connsiteY65" fmla="*/ 119903 h 2414983"/>
                <a:gd name="connsiteX66" fmla="*/ 276162 w 1172194"/>
                <a:gd name="connsiteY66" fmla="*/ 63832 h 2414983"/>
                <a:gd name="connsiteX67" fmla="*/ 326200 w 1172194"/>
                <a:gd name="connsiteY67" fmla="*/ 28463 h 2414983"/>
                <a:gd name="connsiteX68" fmla="*/ 423799 w 1172194"/>
                <a:gd name="connsiteY68" fmla="*/ 24589 h 2414983"/>
                <a:gd name="connsiteX69" fmla="*/ 433260 w 1172194"/>
                <a:gd name="connsiteY69" fmla="*/ 41036 h 2414983"/>
                <a:gd name="connsiteX70" fmla="*/ 366395 w 1172194"/>
                <a:gd name="connsiteY70" fmla="*/ 171148 h 2414983"/>
                <a:gd name="connsiteX71" fmla="*/ 321437 w 1172194"/>
                <a:gd name="connsiteY71" fmla="*/ 218138 h 2414983"/>
                <a:gd name="connsiteX72" fmla="*/ 257175 w 1172194"/>
                <a:gd name="connsiteY72" fmla="*/ 251603 h 2414983"/>
                <a:gd name="connsiteX73" fmla="*/ 205105 w 1172194"/>
                <a:gd name="connsiteY73" fmla="*/ 239665 h 2414983"/>
                <a:gd name="connsiteX74" fmla="*/ 173228 w 1172194"/>
                <a:gd name="connsiteY74" fmla="*/ 258779 h 2414983"/>
                <a:gd name="connsiteX75" fmla="*/ 196152 w 1172194"/>
                <a:gd name="connsiteY75" fmla="*/ 292306 h 2414983"/>
                <a:gd name="connsiteX76" fmla="*/ 243332 w 1172194"/>
                <a:gd name="connsiteY76" fmla="*/ 325644 h 2414983"/>
                <a:gd name="connsiteX77" fmla="*/ 330581 w 1172194"/>
                <a:gd name="connsiteY77" fmla="*/ 348377 h 2414983"/>
                <a:gd name="connsiteX78" fmla="*/ 397320 w 1172194"/>
                <a:gd name="connsiteY78" fmla="*/ 350918 h 2414983"/>
                <a:gd name="connsiteX79" fmla="*/ 427927 w 1172194"/>
                <a:gd name="connsiteY79" fmla="*/ 326152 h 2414983"/>
                <a:gd name="connsiteX80" fmla="*/ 419989 w 1172194"/>
                <a:gd name="connsiteY80" fmla="*/ 265891 h 2414983"/>
                <a:gd name="connsiteX81" fmla="*/ 420624 w 1172194"/>
                <a:gd name="connsiteY81" fmla="*/ 212487 h 2414983"/>
                <a:gd name="connsiteX82" fmla="*/ 472948 w 1172194"/>
                <a:gd name="connsiteY82" fmla="*/ 215281 h 2414983"/>
                <a:gd name="connsiteX83" fmla="*/ 483171 w 1172194"/>
                <a:gd name="connsiteY83" fmla="*/ 298847 h 2414983"/>
                <a:gd name="connsiteX84" fmla="*/ 544068 w 1172194"/>
                <a:gd name="connsiteY84" fmla="*/ 350219 h 2414983"/>
                <a:gd name="connsiteX85" fmla="*/ 586994 w 1172194"/>
                <a:gd name="connsiteY85" fmla="*/ 379619 h 2414983"/>
                <a:gd name="connsiteX86" fmla="*/ 551752 w 1172194"/>
                <a:gd name="connsiteY86" fmla="*/ 425721 h 2414983"/>
                <a:gd name="connsiteX87" fmla="*/ 455295 w 1172194"/>
                <a:gd name="connsiteY87" fmla="*/ 551578 h 2414983"/>
                <a:gd name="connsiteX88" fmla="*/ 461201 w 1172194"/>
                <a:gd name="connsiteY88" fmla="*/ 721696 h 2414983"/>
                <a:gd name="connsiteX89" fmla="*/ 411988 w 1172194"/>
                <a:gd name="connsiteY89" fmla="*/ 793133 h 2414983"/>
                <a:gd name="connsiteX90" fmla="*/ 388557 w 1172194"/>
                <a:gd name="connsiteY90" fmla="*/ 833202 h 2414983"/>
                <a:gd name="connsiteX91" fmla="*/ 413195 w 1172194"/>
                <a:gd name="connsiteY91" fmla="*/ 791800 h 2414983"/>
                <a:gd name="connsiteX92" fmla="*/ 463106 w 1172194"/>
                <a:gd name="connsiteY92" fmla="*/ 799928 h 2414983"/>
                <a:gd name="connsiteX93" fmla="*/ 460693 w 1172194"/>
                <a:gd name="connsiteY93" fmla="*/ 925277 h 2414983"/>
                <a:gd name="connsiteX94" fmla="*/ 442785 w 1172194"/>
                <a:gd name="connsiteY94" fmla="*/ 940391 h 2414983"/>
                <a:gd name="connsiteX95" fmla="*/ 452819 w 1172194"/>
                <a:gd name="connsiteY95" fmla="*/ 977411 h 2414983"/>
                <a:gd name="connsiteX96" fmla="*/ 475234 w 1172194"/>
                <a:gd name="connsiteY96" fmla="*/ 1049103 h 2414983"/>
                <a:gd name="connsiteX97" fmla="*/ 459296 w 1172194"/>
                <a:gd name="connsiteY97" fmla="*/ 1084917 h 2414983"/>
                <a:gd name="connsiteX98" fmla="*/ 437134 w 1172194"/>
                <a:gd name="connsiteY98" fmla="*/ 1220618 h 2414983"/>
                <a:gd name="connsiteX99" fmla="*/ 370078 w 1172194"/>
                <a:gd name="connsiteY99" fmla="*/ 1276498 h 2414983"/>
                <a:gd name="connsiteX100" fmla="*/ 364744 w 1172194"/>
                <a:gd name="connsiteY100" fmla="*/ 1220618 h 2414983"/>
                <a:gd name="connsiteX101" fmla="*/ 377571 w 1172194"/>
                <a:gd name="connsiteY101" fmla="*/ 1023449 h 2414983"/>
                <a:gd name="connsiteX102" fmla="*/ 306260 w 1172194"/>
                <a:gd name="connsiteY102" fmla="*/ 939565 h 2414983"/>
                <a:gd name="connsiteX103" fmla="*/ 251905 w 1172194"/>
                <a:gd name="connsiteY103" fmla="*/ 895750 h 2414983"/>
                <a:gd name="connsiteX104" fmla="*/ 223838 w 1172194"/>
                <a:gd name="connsiteY104" fmla="*/ 872318 h 2414983"/>
                <a:gd name="connsiteX105" fmla="*/ 209550 w 1172194"/>
                <a:gd name="connsiteY105" fmla="*/ 905910 h 2414983"/>
                <a:gd name="connsiteX106" fmla="*/ 315151 w 1172194"/>
                <a:gd name="connsiteY106" fmla="*/ 999890 h 2414983"/>
                <a:gd name="connsiteX107" fmla="*/ 366585 w 1172194"/>
                <a:gd name="connsiteY107" fmla="*/ 1009289 h 2414983"/>
                <a:gd name="connsiteX108" fmla="*/ 352806 w 1172194"/>
                <a:gd name="connsiteY108" fmla="*/ 1065994 h 2414983"/>
                <a:gd name="connsiteX109" fmla="*/ 273622 w 1172194"/>
                <a:gd name="connsiteY109" fmla="*/ 1240049 h 2414983"/>
                <a:gd name="connsiteX110" fmla="*/ 295974 w 1172194"/>
                <a:gd name="connsiteY110" fmla="*/ 1285134 h 2414983"/>
                <a:gd name="connsiteX111" fmla="*/ 319215 w 1172194"/>
                <a:gd name="connsiteY111" fmla="*/ 1367113 h 2414983"/>
                <a:gd name="connsiteX112" fmla="*/ 311849 w 1172194"/>
                <a:gd name="connsiteY112" fmla="*/ 1315551 h 2414983"/>
                <a:gd name="connsiteX113" fmla="*/ 325819 w 1172194"/>
                <a:gd name="connsiteY113" fmla="*/ 1285324 h 2414983"/>
                <a:gd name="connsiteX114" fmla="*/ 356997 w 1172194"/>
                <a:gd name="connsiteY114" fmla="*/ 1296754 h 2414983"/>
                <a:gd name="connsiteX115" fmla="*/ 370523 w 1172194"/>
                <a:gd name="connsiteY115" fmla="*/ 1336061 h 2414983"/>
                <a:gd name="connsiteX116" fmla="*/ 435229 w 1172194"/>
                <a:gd name="connsiteY116" fmla="*/ 1432963 h 2414983"/>
                <a:gd name="connsiteX117" fmla="*/ 495237 w 1172194"/>
                <a:gd name="connsiteY117" fmla="*/ 1462554 h 2414983"/>
                <a:gd name="connsiteX118" fmla="*/ 544513 w 1172194"/>
                <a:gd name="connsiteY118" fmla="*/ 1499701 h 2414983"/>
                <a:gd name="connsiteX119" fmla="*/ 539560 w 1172194"/>
                <a:gd name="connsiteY119" fmla="*/ 1433407 h 2414983"/>
                <a:gd name="connsiteX120" fmla="*/ 497586 w 1172194"/>
                <a:gd name="connsiteY120" fmla="*/ 1418739 h 2414983"/>
                <a:gd name="connsiteX121" fmla="*/ 481584 w 1172194"/>
                <a:gd name="connsiteY121" fmla="*/ 1436074 h 2414983"/>
                <a:gd name="connsiteX122" fmla="*/ 433260 w 1172194"/>
                <a:gd name="connsiteY122" fmla="*/ 1422803 h 2414983"/>
                <a:gd name="connsiteX123" fmla="*/ 369570 w 1172194"/>
                <a:gd name="connsiteY123" fmla="*/ 1331299 h 2414983"/>
                <a:gd name="connsiteX124" fmla="*/ 360235 w 1172194"/>
                <a:gd name="connsiteY124" fmla="*/ 1299231 h 2414983"/>
                <a:gd name="connsiteX125" fmla="*/ 429324 w 1172194"/>
                <a:gd name="connsiteY125" fmla="*/ 1297072 h 2414983"/>
                <a:gd name="connsiteX126" fmla="*/ 481711 w 1172194"/>
                <a:gd name="connsiteY126" fmla="*/ 1319741 h 2414983"/>
                <a:gd name="connsiteX127" fmla="*/ 499745 w 1172194"/>
                <a:gd name="connsiteY127" fmla="*/ 1296500 h 2414983"/>
                <a:gd name="connsiteX128" fmla="*/ 513652 w 1172194"/>
                <a:gd name="connsiteY128" fmla="*/ 1087458 h 2414983"/>
                <a:gd name="connsiteX129" fmla="*/ 596837 w 1172194"/>
                <a:gd name="connsiteY129" fmla="*/ 1044722 h 2414983"/>
                <a:gd name="connsiteX130" fmla="*/ 679133 w 1172194"/>
                <a:gd name="connsiteY130" fmla="*/ 1055390 h 2414983"/>
                <a:gd name="connsiteX131" fmla="*/ 820293 w 1172194"/>
                <a:gd name="connsiteY131" fmla="*/ 986365 h 2414983"/>
                <a:gd name="connsiteX132" fmla="*/ 940118 w 1172194"/>
                <a:gd name="connsiteY132" fmla="*/ 895623 h 2414983"/>
                <a:gd name="connsiteX133" fmla="*/ 976313 w 1172194"/>
                <a:gd name="connsiteY133" fmla="*/ 910355 h 2414983"/>
                <a:gd name="connsiteX134" fmla="*/ 995998 w 1172194"/>
                <a:gd name="connsiteY134" fmla="*/ 939057 h 2414983"/>
                <a:gd name="connsiteX135" fmla="*/ 1048576 w 1172194"/>
                <a:gd name="connsiteY135" fmla="*/ 1044468 h 2414983"/>
                <a:gd name="connsiteX136" fmla="*/ 1035685 w 1172194"/>
                <a:gd name="connsiteY136" fmla="*/ 1083584 h 2414983"/>
                <a:gd name="connsiteX137" fmla="*/ 993077 w 1172194"/>
                <a:gd name="connsiteY137" fmla="*/ 1081489 h 2414983"/>
                <a:gd name="connsiteX138" fmla="*/ 963359 w 1172194"/>
                <a:gd name="connsiteY138" fmla="*/ 1067836 h 2414983"/>
                <a:gd name="connsiteX139" fmla="*/ 961136 w 1172194"/>
                <a:gd name="connsiteY139" fmla="*/ 1078694 h 2414983"/>
                <a:gd name="connsiteX140" fmla="*/ 995172 w 1172194"/>
                <a:gd name="connsiteY140" fmla="*/ 1100348 h 2414983"/>
                <a:gd name="connsiteX141" fmla="*/ 1033844 w 1172194"/>
                <a:gd name="connsiteY141" fmla="*/ 1086060 h 2414983"/>
                <a:gd name="connsiteX142" fmla="*/ 1088708 w 1172194"/>
                <a:gd name="connsiteY142" fmla="*/ 1093808 h 2414983"/>
                <a:gd name="connsiteX143" fmla="*/ 1152081 w 1172194"/>
                <a:gd name="connsiteY143" fmla="*/ 1151720 h 2414983"/>
                <a:gd name="connsiteX144" fmla="*/ 1148906 w 1172194"/>
                <a:gd name="connsiteY144" fmla="*/ 1207473 h 2414983"/>
                <a:gd name="connsiteX145" fmla="*/ 1121029 w 1172194"/>
                <a:gd name="connsiteY145" fmla="*/ 1215665 h 2414983"/>
                <a:gd name="connsiteX146" fmla="*/ 1085596 w 1172194"/>
                <a:gd name="connsiteY146" fmla="*/ 1220745 h 2414983"/>
                <a:gd name="connsiteX147" fmla="*/ 998093 w 1172194"/>
                <a:gd name="connsiteY147" fmla="*/ 1238207 h 2414983"/>
                <a:gd name="connsiteX148" fmla="*/ 987616 w 1172194"/>
                <a:gd name="connsiteY148" fmla="*/ 1238017 h 2414983"/>
                <a:gd name="connsiteX149" fmla="*/ 985520 w 1172194"/>
                <a:gd name="connsiteY149" fmla="*/ 1250399 h 2414983"/>
                <a:gd name="connsiteX150" fmla="*/ 995363 w 1172194"/>
                <a:gd name="connsiteY150" fmla="*/ 1262401 h 2414983"/>
                <a:gd name="connsiteX151" fmla="*/ 998093 w 1172194"/>
                <a:gd name="connsiteY151" fmla="*/ 1334664 h 2414983"/>
                <a:gd name="connsiteX152" fmla="*/ 985584 w 1172194"/>
                <a:gd name="connsiteY152" fmla="*/ 1416135 h 2414983"/>
                <a:gd name="connsiteX153" fmla="*/ 966915 w 1172194"/>
                <a:gd name="connsiteY153" fmla="*/ 1472650 h 2414983"/>
                <a:gd name="connsiteX154" fmla="*/ 933831 w 1172194"/>
                <a:gd name="connsiteY154" fmla="*/ 1453156 h 2414983"/>
                <a:gd name="connsiteX155" fmla="*/ 893318 w 1172194"/>
                <a:gd name="connsiteY155" fmla="*/ 1457855 h 2414983"/>
                <a:gd name="connsiteX156" fmla="*/ 845185 w 1172194"/>
                <a:gd name="connsiteY156" fmla="*/ 1500210 h 2414983"/>
                <a:gd name="connsiteX157" fmla="*/ 829437 w 1172194"/>
                <a:gd name="connsiteY157" fmla="*/ 1435629 h 2414983"/>
                <a:gd name="connsiteX158" fmla="*/ 778129 w 1172194"/>
                <a:gd name="connsiteY158" fmla="*/ 1306026 h 2414983"/>
                <a:gd name="connsiteX159" fmla="*/ 769366 w 1172194"/>
                <a:gd name="connsiteY159" fmla="*/ 1335871 h 2414983"/>
                <a:gd name="connsiteX160" fmla="*/ 735711 w 1172194"/>
                <a:gd name="connsiteY160" fmla="*/ 1353016 h 2414983"/>
                <a:gd name="connsiteX161" fmla="*/ 720725 w 1172194"/>
                <a:gd name="connsiteY161" fmla="*/ 1340951 h 2414983"/>
                <a:gd name="connsiteX162" fmla="*/ 608013 w 1172194"/>
                <a:gd name="connsiteY162" fmla="*/ 1218966 h 2414983"/>
                <a:gd name="connsiteX163" fmla="*/ 600647 w 1172194"/>
                <a:gd name="connsiteY163" fmla="*/ 1204679 h 2414983"/>
                <a:gd name="connsiteX164" fmla="*/ 554990 w 1172194"/>
                <a:gd name="connsiteY164" fmla="*/ 1176993 h 2414983"/>
                <a:gd name="connsiteX165" fmla="*/ 544132 w 1172194"/>
                <a:gd name="connsiteY165" fmla="*/ 1234397 h 2414983"/>
                <a:gd name="connsiteX166" fmla="*/ 580581 w 1172194"/>
                <a:gd name="connsiteY166" fmla="*/ 1322853 h 2414983"/>
                <a:gd name="connsiteX167" fmla="*/ 577533 w 1172194"/>
                <a:gd name="connsiteY167" fmla="*/ 1393847 h 2414983"/>
                <a:gd name="connsiteX168" fmla="*/ 626301 w 1172194"/>
                <a:gd name="connsiteY168" fmla="*/ 1372066 h 2414983"/>
                <a:gd name="connsiteX169" fmla="*/ 649161 w 1172194"/>
                <a:gd name="connsiteY169" fmla="*/ 1379178 h 2414983"/>
                <a:gd name="connsiteX170" fmla="*/ 636080 w 1172194"/>
                <a:gd name="connsiteY170" fmla="*/ 1404832 h 2414983"/>
                <a:gd name="connsiteX171" fmla="*/ 587693 w 1172194"/>
                <a:gd name="connsiteY171" fmla="*/ 1537992 h 2414983"/>
                <a:gd name="connsiteX172" fmla="*/ 594868 w 1172194"/>
                <a:gd name="connsiteY172" fmla="*/ 1569107 h 2414983"/>
                <a:gd name="connsiteX173" fmla="*/ 628587 w 1172194"/>
                <a:gd name="connsiteY173" fmla="*/ 1617558 h 2414983"/>
                <a:gd name="connsiteX174" fmla="*/ 632714 w 1172194"/>
                <a:gd name="connsiteY174" fmla="*/ 1640482 h 2414983"/>
                <a:gd name="connsiteX175" fmla="*/ 613982 w 1172194"/>
                <a:gd name="connsiteY175" fmla="*/ 1718397 h 2414983"/>
                <a:gd name="connsiteX176" fmla="*/ 659194 w 1172194"/>
                <a:gd name="connsiteY176" fmla="*/ 1783675 h 2414983"/>
                <a:gd name="connsiteX177" fmla="*/ 712788 w 1172194"/>
                <a:gd name="connsiteY177" fmla="*/ 1842540 h 2414983"/>
                <a:gd name="connsiteX178" fmla="*/ 706311 w 1172194"/>
                <a:gd name="connsiteY178" fmla="*/ 1862034 h 2414983"/>
                <a:gd name="connsiteX179" fmla="*/ 663893 w 1172194"/>
                <a:gd name="connsiteY179" fmla="*/ 1875560 h 2414983"/>
                <a:gd name="connsiteX180" fmla="*/ 628142 w 1172194"/>
                <a:gd name="connsiteY180" fmla="*/ 1921661 h 2414983"/>
                <a:gd name="connsiteX181" fmla="*/ 678942 w 1172194"/>
                <a:gd name="connsiteY181" fmla="*/ 2006942 h 2414983"/>
                <a:gd name="connsiteX182" fmla="*/ 696214 w 1172194"/>
                <a:gd name="connsiteY182" fmla="*/ 2021928 h 2414983"/>
                <a:gd name="connsiteX183" fmla="*/ 770700 w 1172194"/>
                <a:gd name="connsiteY183" fmla="*/ 2098001 h 2414983"/>
                <a:gd name="connsiteX184" fmla="*/ 777113 w 1172194"/>
                <a:gd name="connsiteY184" fmla="*/ 2136990 h 2414983"/>
                <a:gd name="connsiteX185" fmla="*/ 789496 w 1172194"/>
                <a:gd name="connsiteY185" fmla="*/ 2183219 h 2414983"/>
                <a:gd name="connsiteX186" fmla="*/ 838264 w 1172194"/>
                <a:gd name="connsiteY186" fmla="*/ 2259419 h 2414983"/>
                <a:gd name="connsiteX187" fmla="*/ 774954 w 1172194"/>
                <a:gd name="connsiteY187" fmla="*/ 2258086 h 2414983"/>
                <a:gd name="connsiteX188" fmla="*/ 845884 w 1172194"/>
                <a:gd name="connsiteY188" fmla="*/ 2275739 h 2414983"/>
                <a:gd name="connsiteX189" fmla="*/ 783844 w 1172194"/>
                <a:gd name="connsiteY189" fmla="*/ 2356067 h 2414983"/>
                <a:gd name="connsiteX190" fmla="*/ 754444 w 1172194"/>
                <a:gd name="connsiteY190" fmla="*/ 2349463 h 2414983"/>
                <a:gd name="connsiteX191" fmla="*/ 724027 w 1172194"/>
                <a:gd name="connsiteY191" fmla="*/ 2349463 h 2414983"/>
                <a:gd name="connsiteX192" fmla="*/ 644906 w 1172194"/>
                <a:gd name="connsiteY192" fmla="*/ 2351177 h 2414983"/>
                <a:gd name="connsiteX193" fmla="*/ 585788 w 1172194"/>
                <a:gd name="connsiteY193" fmla="*/ 2382737 h 2414983"/>
                <a:gd name="connsiteX194" fmla="*/ 564642 w 1172194"/>
                <a:gd name="connsiteY194" fmla="*/ 2408455 h 2414983"/>
                <a:gd name="connsiteX195" fmla="*/ 478028 w 1172194"/>
                <a:gd name="connsiteY195" fmla="*/ 2412963 h 2414983"/>
                <a:gd name="connsiteX196" fmla="*/ 442151 w 1172194"/>
                <a:gd name="connsiteY196" fmla="*/ 2365846 h 2414983"/>
                <a:gd name="connsiteX197" fmla="*/ 426910 w 1172194"/>
                <a:gd name="connsiteY197" fmla="*/ 2365846 h 2414983"/>
                <a:gd name="connsiteX198" fmla="*/ 398844 w 1172194"/>
                <a:gd name="connsiteY198" fmla="*/ 2344128 h 2414983"/>
                <a:gd name="connsiteX199" fmla="*/ 365951 w 1172194"/>
                <a:gd name="connsiteY199" fmla="*/ 2161311 h 2414983"/>
                <a:gd name="connsiteX200" fmla="*/ 454470 w 1172194"/>
                <a:gd name="connsiteY200" fmla="*/ 2192871 h 2414983"/>
                <a:gd name="connsiteX201" fmla="*/ 462471 w 1172194"/>
                <a:gd name="connsiteY201" fmla="*/ 2098573 h 2414983"/>
                <a:gd name="connsiteX202" fmla="*/ 508254 w 1172194"/>
                <a:gd name="connsiteY202" fmla="*/ 2069172 h 2414983"/>
                <a:gd name="connsiteX203" fmla="*/ 537210 w 1172194"/>
                <a:gd name="connsiteY203" fmla="*/ 2111971 h 2414983"/>
                <a:gd name="connsiteX204" fmla="*/ 553657 w 1172194"/>
                <a:gd name="connsiteY204" fmla="*/ 2161692 h 2414983"/>
                <a:gd name="connsiteX205" fmla="*/ 539242 w 1172194"/>
                <a:gd name="connsiteY205" fmla="*/ 2109051 h 2414983"/>
                <a:gd name="connsiteX206" fmla="*/ 542735 w 1172194"/>
                <a:gd name="connsiteY206" fmla="*/ 2078189 h 2414983"/>
                <a:gd name="connsiteX207" fmla="*/ 488887 w 1172194"/>
                <a:gd name="connsiteY207" fmla="*/ 2037994 h 2414983"/>
                <a:gd name="connsiteX208" fmla="*/ 404368 w 1172194"/>
                <a:gd name="connsiteY208" fmla="*/ 1944521 h 2414983"/>
                <a:gd name="connsiteX209" fmla="*/ 415417 w 1172194"/>
                <a:gd name="connsiteY209" fmla="*/ 1990051 h 2414983"/>
                <a:gd name="connsiteX210" fmla="*/ 435039 w 1172194"/>
                <a:gd name="connsiteY210" fmla="*/ 2050694 h 2414983"/>
                <a:gd name="connsiteX211" fmla="*/ 405003 w 1172194"/>
                <a:gd name="connsiteY211" fmla="*/ 2098446 h 2414983"/>
                <a:gd name="connsiteX212" fmla="*/ 360871 w 1172194"/>
                <a:gd name="connsiteY212" fmla="*/ 2069680 h 2414983"/>
                <a:gd name="connsiteX213" fmla="*/ 327787 w 1172194"/>
                <a:gd name="connsiteY213" fmla="*/ 2038756 h 24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1172194" h="2414983">
                  <a:moveTo>
                    <a:pt x="327533" y="2038565"/>
                  </a:moveTo>
                  <a:cubicBezTo>
                    <a:pt x="310642" y="2013482"/>
                    <a:pt x="305245" y="1984399"/>
                    <a:pt x="302514" y="1954491"/>
                  </a:cubicBezTo>
                  <a:cubicBezTo>
                    <a:pt x="301879" y="1947887"/>
                    <a:pt x="304229" y="1938869"/>
                    <a:pt x="300990" y="1934996"/>
                  </a:cubicBezTo>
                  <a:cubicBezTo>
                    <a:pt x="264859" y="1891816"/>
                    <a:pt x="319215" y="1874163"/>
                    <a:pt x="327724" y="1872956"/>
                  </a:cubicBezTo>
                  <a:cubicBezTo>
                    <a:pt x="375285" y="1865908"/>
                    <a:pt x="424307" y="1862860"/>
                    <a:pt x="472313" y="1874861"/>
                  </a:cubicBezTo>
                  <a:cubicBezTo>
                    <a:pt x="471996" y="1889149"/>
                    <a:pt x="479679" y="1886355"/>
                    <a:pt x="487490" y="1883053"/>
                  </a:cubicBezTo>
                  <a:cubicBezTo>
                    <a:pt x="491490" y="1889974"/>
                    <a:pt x="495745" y="1896705"/>
                    <a:pt x="499428" y="1903754"/>
                  </a:cubicBezTo>
                  <a:cubicBezTo>
                    <a:pt x="504571" y="1913533"/>
                    <a:pt x="504571" y="1931567"/>
                    <a:pt x="521335" y="1924138"/>
                  </a:cubicBezTo>
                  <a:cubicBezTo>
                    <a:pt x="536448" y="1917470"/>
                    <a:pt x="536067" y="1904071"/>
                    <a:pt x="534099" y="1886799"/>
                  </a:cubicBezTo>
                  <a:cubicBezTo>
                    <a:pt x="530479" y="1856002"/>
                    <a:pt x="497332" y="1850477"/>
                    <a:pt x="490474" y="1822537"/>
                  </a:cubicBezTo>
                  <a:cubicBezTo>
                    <a:pt x="521418" y="1826982"/>
                    <a:pt x="532702" y="1812459"/>
                    <a:pt x="524320" y="1778976"/>
                  </a:cubicBezTo>
                  <a:cubicBezTo>
                    <a:pt x="519176" y="1758592"/>
                    <a:pt x="527177" y="1741511"/>
                    <a:pt x="535369" y="1724619"/>
                  </a:cubicBezTo>
                  <a:cubicBezTo>
                    <a:pt x="542290" y="1710395"/>
                    <a:pt x="542544" y="1698965"/>
                    <a:pt x="528828" y="1689694"/>
                  </a:cubicBezTo>
                  <a:cubicBezTo>
                    <a:pt x="514604" y="1680106"/>
                    <a:pt x="501968" y="1682011"/>
                    <a:pt x="492316" y="1696552"/>
                  </a:cubicBezTo>
                  <a:cubicBezTo>
                    <a:pt x="477710" y="1718460"/>
                    <a:pt x="459232" y="1739415"/>
                    <a:pt x="472757" y="1770276"/>
                  </a:cubicBezTo>
                  <a:cubicBezTo>
                    <a:pt x="475869" y="1777452"/>
                    <a:pt x="479362" y="1786850"/>
                    <a:pt x="471297" y="1792501"/>
                  </a:cubicBezTo>
                  <a:cubicBezTo>
                    <a:pt x="462915" y="1798407"/>
                    <a:pt x="451739" y="1794978"/>
                    <a:pt x="446723" y="1788310"/>
                  </a:cubicBezTo>
                  <a:cubicBezTo>
                    <a:pt x="420180" y="1753068"/>
                    <a:pt x="386207" y="1741574"/>
                    <a:pt x="344805" y="1736812"/>
                  </a:cubicBezTo>
                  <a:cubicBezTo>
                    <a:pt x="317818" y="1733700"/>
                    <a:pt x="339789" y="1709570"/>
                    <a:pt x="342837" y="1694711"/>
                  </a:cubicBezTo>
                  <a:cubicBezTo>
                    <a:pt x="359220" y="1670708"/>
                    <a:pt x="346901" y="1656928"/>
                    <a:pt x="327660" y="1645625"/>
                  </a:cubicBezTo>
                  <a:cubicBezTo>
                    <a:pt x="336360" y="1576918"/>
                    <a:pt x="299784" y="1516973"/>
                    <a:pt x="294577" y="1450679"/>
                  </a:cubicBezTo>
                  <a:cubicBezTo>
                    <a:pt x="292608" y="1425342"/>
                    <a:pt x="262446" y="1417913"/>
                    <a:pt x="247269" y="1408960"/>
                  </a:cubicBezTo>
                  <a:cubicBezTo>
                    <a:pt x="228854" y="1398165"/>
                    <a:pt x="225743" y="1393847"/>
                    <a:pt x="231013" y="1375368"/>
                  </a:cubicBezTo>
                  <a:cubicBezTo>
                    <a:pt x="235712" y="1358921"/>
                    <a:pt x="234315" y="1340760"/>
                    <a:pt x="223012" y="1329266"/>
                  </a:cubicBezTo>
                  <a:cubicBezTo>
                    <a:pt x="208598" y="1314598"/>
                    <a:pt x="202311" y="1336760"/>
                    <a:pt x="192215" y="1342030"/>
                  </a:cubicBezTo>
                  <a:cubicBezTo>
                    <a:pt x="181356" y="1347682"/>
                    <a:pt x="172784" y="1345142"/>
                    <a:pt x="164592" y="1336950"/>
                  </a:cubicBezTo>
                  <a:cubicBezTo>
                    <a:pt x="135001" y="1307359"/>
                    <a:pt x="140208" y="1266465"/>
                    <a:pt x="175895" y="1248367"/>
                  </a:cubicBezTo>
                  <a:cubicBezTo>
                    <a:pt x="228664" y="1221570"/>
                    <a:pt x="231140" y="1213950"/>
                    <a:pt x="202057" y="1160419"/>
                  </a:cubicBezTo>
                  <a:cubicBezTo>
                    <a:pt x="194056" y="1145751"/>
                    <a:pt x="190500" y="1130384"/>
                    <a:pt x="190373" y="1113746"/>
                  </a:cubicBezTo>
                  <a:cubicBezTo>
                    <a:pt x="192596" y="1111016"/>
                    <a:pt x="199073" y="1108285"/>
                    <a:pt x="190373" y="1105555"/>
                  </a:cubicBezTo>
                  <a:cubicBezTo>
                    <a:pt x="164084" y="1048722"/>
                    <a:pt x="131128" y="995319"/>
                    <a:pt x="114173" y="933660"/>
                  </a:cubicBezTo>
                  <a:cubicBezTo>
                    <a:pt x="141605" y="905656"/>
                    <a:pt x="115316" y="896893"/>
                    <a:pt x="98870" y="884574"/>
                  </a:cubicBezTo>
                  <a:cubicBezTo>
                    <a:pt x="81153" y="869207"/>
                    <a:pt x="71247" y="850792"/>
                    <a:pt x="72898" y="824884"/>
                  </a:cubicBezTo>
                  <a:cubicBezTo>
                    <a:pt x="76073" y="775734"/>
                    <a:pt x="36640" y="742270"/>
                    <a:pt x="30353" y="696295"/>
                  </a:cubicBezTo>
                  <a:cubicBezTo>
                    <a:pt x="38354" y="683405"/>
                    <a:pt x="42101" y="662577"/>
                    <a:pt x="62548" y="669117"/>
                  </a:cubicBezTo>
                  <a:cubicBezTo>
                    <a:pt x="97536" y="680230"/>
                    <a:pt x="84773" y="715092"/>
                    <a:pt x="90869" y="737634"/>
                  </a:cubicBezTo>
                  <a:cubicBezTo>
                    <a:pt x="85090" y="715219"/>
                    <a:pt x="87122" y="690136"/>
                    <a:pt x="103696" y="671340"/>
                  </a:cubicBezTo>
                  <a:cubicBezTo>
                    <a:pt x="121857" y="650702"/>
                    <a:pt x="141669" y="632478"/>
                    <a:pt x="151194" y="604537"/>
                  </a:cubicBezTo>
                  <a:cubicBezTo>
                    <a:pt x="154115" y="596029"/>
                    <a:pt x="163195" y="589679"/>
                    <a:pt x="172720" y="589869"/>
                  </a:cubicBezTo>
                  <a:cubicBezTo>
                    <a:pt x="216218" y="590758"/>
                    <a:pt x="260350" y="583011"/>
                    <a:pt x="302959" y="598695"/>
                  </a:cubicBezTo>
                  <a:cubicBezTo>
                    <a:pt x="318897" y="604537"/>
                    <a:pt x="326644" y="616666"/>
                    <a:pt x="327851" y="635462"/>
                  </a:cubicBezTo>
                  <a:cubicBezTo>
                    <a:pt x="329692" y="664038"/>
                    <a:pt x="363474" y="703852"/>
                    <a:pt x="387350" y="708170"/>
                  </a:cubicBezTo>
                  <a:cubicBezTo>
                    <a:pt x="398907" y="710266"/>
                    <a:pt x="403479" y="702836"/>
                    <a:pt x="405384" y="692549"/>
                  </a:cubicBezTo>
                  <a:cubicBezTo>
                    <a:pt x="408242" y="677372"/>
                    <a:pt x="405575" y="662640"/>
                    <a:pt x="400876" y="648416"/>
                  </a:cubicBezTo>
                  <a:cubicBezTo>
                    <a:pt x="396177" y="634192"/>
                    <a:pt x="390652" y="619397"/>
                    <a:pt x="393573" y="604665"/>
                  </a:cubicBezTo>
                  <a:cubicBezTo>
                    <a:pt x="400812" y="568596"/>
                    <a:pt x="396431" y="534814"/>
                    <a:pt x="377444" y="502238"/>
                  </a:cubicBezTo>
                  <a:cubicBezTo>
                    <a:pt x="361760" y="510621"/>
                    <a:pt x="342964" y="526496"/>
                    <a:pt x="322009" y="505794"/>
                  </a:cubicBezTo>
                  <a:cubicBezTo>
                    <a:pt x="301816" y="485856"/>
                    <a:pt x="316484" y="459630"/>
                    <a:pt x="311849" y="432769"/>
                  </a:cubicBezTo>
                  <a:cubicBezTo>
                    <a:pt x="284290" y="449279"/>
                    <a:pt x="260033" y="456582"/>
                    <a:pt x="235839" y="428705"/>
                  </a:cubicBezTo>
                  <a:cubicBezTo>
                    <a:pt x="225933" y="417275"/>
                    <a:pt x="214757" y="431245"/>
                    <a:pt x="211963" y="444136"/>
                  </a:cubicBezTo>
                  <a:cubicBezTo>
                    <a:pt x="207264" y="465472"/>
                    <a:pt x="207328" y="487189"/>
                    <a:pt x="210122" y="509033"/>
                  </a:cubicBezTo>
                  <a:cubicBezTo>
                    <a:pt x="217170" y="563580"/>
                    <a:pt x="209423" y="575836"/>
                    <a:pt x="159004" y="583392"/>
                  </a:cubicBezTo>
                  <a:cubicBezTo>
                    <a:pt x="143828" y="585678"/>
                    <a:pt x="141351" y="593235"/>
                    <a:pt x="139129" y="606950"/>
                  </a:cubicBezTo>
                  <a:cubicBezTo>
                    <a:pt x="130429" y="661180"/>
                    <a:pt x="115570" y="670578"/>
                    <a:pt x="67437" y="653369"/>
                  </a:cubicBezTo>
                  <a:cubicBezTo>
                    <a:pt x="52642" y="648099"/>
                    <a:pt x="37656" y="647464"/>
                    <a:pt x="22416" y="647527"/>
                  </a:cubicBezTo>
                  <a:cubicBezTo>
                    <a:pt x="11430" y="626953"/>
                    <a:pt x="1778" y="605935"/>
                    <a:pt x="0" y="581741"/>
                  </a:cubicBezTo>
                  <a:cubicBezTo>
                    <a:pt x="18415" y="559770"/>
                    <a:pt x="54039" y="567390"/>
                    <a:pt x="67437" y="535005"/>
                  </a:cubicBezTo>
                  <a:cubicBezTo>
                    <a:pt x="72962" y="521670"/>
                    <a:pt x="85408" y="511065"/>
                    <a:pt x="79756" y="494618"/>
                  </a:cubicBezTo>
                  <a:cubicBezTo>
                    <a:pt x="73914" y="477664"/>
                    <a:pt x="59690" y="475378"/>
                    <a:pt x="45212" y="475823"/>
                  </a:cubicBezTo>
                  <a:cubicBezTo>
                    <a:pt x="24575" y="476394"/>
                    <a:pt x="10478" y="466869"/>
                    <a:pt x="6922" y="444898"/>
                  </a:cubicBezTo>
                  <a:cubicBezTo>
                    <a:pt x="3175" y="421911"/>
                    <a:pt x="-317" y="392637"/>
                    <a:pt x="22987" y="383049"/>
                  </a:cubicBezTo>
                  <a:cubicBezTo>
                    <a:pt x="93028" y="354474"/>
                    <a:pt x="93409" y="293704"/>
                    <a:pt x="91059" y="229949"/>
                  </a:cubicBezTo>
                  <a:cubicBezTo>
                    <a:pt x="94806" y="219472"/>
                    <a:pt x="94806" y="210391"/>
                    <a:pt x="83439" y="205375"/>
                  </a:cubicBezTo>
                  <a:cubicBezTo>
                    <a:pt x="70168" y="191023"/>
                    <a:pt x="64326" y="173752"/>
                    <a:pt x="66167" y="153622"/>
                  </a:cubicBezTo>
                  <a:cubicBezTo>
                    <a:pt x="69596" y="116728"/>
                    <a:pt x="91440" y="102758"/>
                    <a:pt x="120460" y="122253"/>
                  </a:cubicBezTo>
                  <a:cubicBezTo>
                    <a:pt x="139065" y="134762"/>
                    <a:pt x="153924" y="132222"/>
                    <a:pt x="169228" y="119903"/>
                  </a:cubicBezTo>
                  <a:cubicBezTo>
                    <a:pt x="201549" y="93804"/>
                    <a:pt x="232410" y="66690"/>
                    <a:pt x="276162" y="63832"/>
                  </a:cubicBezTo>
                  <a:cubicBezTo>
                    <a:pt x="296672" y="62499"/>
                    <a:pt x="310452" y="42115"/>
                    <a:pt x="326200" y="28463"/>
                  </a:cubicBezTo>
                  <a:cubicBezTo>
                    <a:pt x="369062" y="-8685"/>
                    <a:pt x="394907" y="-8939"/>
                    <a:pt x="423799" y="24589"/>
                  </a:cubicBezTo>
                  <a:cubicBezTo>
                    <a:pt x="428244" y="29796"/>
                    <a:pt x="432245" y="34305"/>
                    <a:pt x="433260" y="41036"/>
                  </a:cubicBezTo>
                  <a:cubicBezTo>
                    <a:pt x="439103" y="81803"/>
                    <a:pt x="402717" y="153495"/>
                    <a:pt x="366395" y="171148"/>
                  </a:cubicBezTo>
                  <a:cubicBezTo>
                    <a:pt x="345821" y="181117"/>
                    <a:pt x="330327" y="195088"/>
                    <a:pt x="321437" y="218138"/>
                  </a:cubicBezTo>
                  <a:cubicBezTo>
                    <a:pt x="309499" y="249063"/>
                    <a:pt x="288481" y="260239"/>
                    <a:pt x="257175" y="251603"/>
                  </a:cubicBezTo>
                  <a:cubicBezTo>
                    <a:pt x="240094" y="246904"/>
                    <a:pt x="222568" y="243094"/>
                    <a:pt x="205105" y="239665"/>
                  </a:cubicBezTo>
                  <a:cubicBezTo>
                    <a:pt x="189548" y="236617"/>
                    <a:pt x="176594" y="239474"/>
                    <a:pt x="173228" y="258779"/>
                  </a:cubicBezTo>
                  <a:cubicBezTo>
                    <a:pt x="169863" y="277955"/>
                    <a:pt x="176213" y="291862"/>
                    <a:pt x="196152" y="292306"/>
                  </a:cubicBezTo>
                  <a:cubicBezTo>
                    <a:pt x="219012" y="292751"/>
                    <a:pt x="231013" y="305007"/>
                    <a:pt x="243332" y="325644"/>
                  </a:cubicBezTo>
                  <a:cubicBezTo>
                    <a:pt x="263843" y="359998"/>
                    <a:pt x="300101" y="350600"/>
                    <a:pt x="330581" y="348377"/>
                  </a:cubicBezTo>
                  <a:cubicBezTo>
                    <a:pt x="353251" y="346726"/>
                    <a:pt x="374460" y="340630"/>
                    <a:pt x="397320" y="350918"/>
                  </a:cubicBezTo>
                  <a:cubicBezTo>
                    <a:pt x="416243" y="359426"/>
                    <a:pt x="425260" y="344694"/>
                    <a:pt x="427927" y="326152"/>
                  </a:cubicBezTo>
                  <a:cubicBezTo>
                    <a:pt x="430911" y="305388"/>
                    <a:pt x="424561" y="285639"/>
                    <a:pt x="419989" y="265891"/>
                  </a:cubicBezTo>
                  <a:cubicBezTo>
                    <a:pt x="415798" y="247920"/>
                    <a:pt x="404305" y="229949"/>
                    <a:pt x="420624" y="212487"/>
                  </a:cubicBezTo>
                  <a:cubicBezTo>
                    <a:pt x="438849" y="192929"/>
                    <a:pt x="455676" y="209312"/>
                    <a:pt x="472948" y="215281"/>
                  </a:cubicBezTo>
                  <a:cubicBezTo>
                    <a:pt x="486093" y="241760"/>
                    <a:pt x="480949" y="270907"/>
                    <a:pt x="483171" y="298847"/>
                  </a:cubicBezTo>
                  <a:cubicBezTo>
                    <a:pt x="486855" y="346028"/>
                    <a:pt x="501523" y="359998"/>
                    <a:pt x="544068" y="350219"/>
                  </a:cubicBezTo>
                  <a:cubicBezTo>
                    <a:pt x="569151" y="344377"/>
                    <a:pt x="583883" y="351299"/>
                    <a:pt x="586994" y="379619"/>
                  </a:cubicBezTo>
                  <a:cubicBezTo>
                    <a:pt x="589979" y="407433"/>
                    <a:pt x="576390" y="428261"/>
                    <a:pt x="551752" y="425721"/>
                  </a:cubicBezTo>
                  <a:cubicBezTo>
                    <a:pt x="456057" y="415815"/>
                    <a:pt x="448501" y="464265"/>
                    <a:pt x="455295" y="551578"/>
                  </a:cubicBezTo>
                  <a:cubicBezTo>
                    <a:pt x="459677" y="607776"/>
                    <a:pt x="475361" y="663974"/>
                    <a:pt x="461201" y="721696"/>
                  </a:cubicBezTo>
                  <a:cubicBezTo>
                    <a:pt x="453327" y="753700"/>
                    <a:pt x="447866" y="784688"/>
                    <a:pt x="411988" y="793133"/>
                  </a:cubicBezTo>
                  <a:cubicBezTo>
                    <a:pt x="404305" y="806532"/>
                    <a:pt x="399732" y="822026"/>
                    <a:pt x="388557" y="833202"/>
                  </a:cubicBezTo>
                  <a:cubicBezTo>
                    <a:pt x="401447" y="822534"/>
                    <a:pt x="403670" y="804754"/>
                    <a:pt x="413195" y="791800"/>
                  </a:cubicBezTo>
                  <a:cubicBezTo>
                    <a:pt x="432816" y="772940"/>
                    <a:pt x="449072" y="785640"/>
                    <a:pt x="463106" y="799928"/>
                  </a:cubicBezTo>
                  <a:cubicBezTo>
                    <a:pt x="509397" y="847045"/>
                    <a:pt x="521716" y="893273"/>
                    <a:pt x="460693" y="925277"/>
                  </a:cubicBezTo>
                  <a:cubicBezTo>
                    <a:pt x="453898" y="928834"/>
                    <a:pt x="447929" y="934295"/>
                    <a:pt x="442785" y="940391"/>
                  </a:cubicBezTo>
                  <a:cubicBezTo>
                    <a:pt x="426847" y="959377"/>
                    <a:pt x="430213" y="971633"/>
                    <a:pt x="452819" y="977411"/>
                  </a:cubicBezTo>
                  <a:cubicBezTo>
                    <a:pt x="499301" y="989222"/>
                    <a:pt x="505778" y="1008971"/>
                    <a:pt x="475234" y="1049103"/>
                  </a:cubicBezTo>
                  <a:cubicBezTo>
                    <a:pt x="466916" y="1059962"/>
                    <a:pt x="458026" y="1070757"/>
                    <a:pt x="459296" y="1084917"/>
                  </a:cubicBezTo>
                  <a:cubicBezTo>
                    <a:pt x="463423" y="1132479"/>
                    <a:pt x="445770" y="1175659"/>
                    <a:pt x="437134" y="1220618"/>
                  </a:cubicBezTo>
                  <a:cubicBezTo>
                    <a:pt x="430276" y="1256559"/>
                    <a:pt x="406273" y="1276053"/>
                    <a:pt x="370078" y="1276498"/>
                  </a:cubicBezTo>
                  <a:cubicBezTo>
                    <a:pt x="350710" y="1259924"/>
                    <a:pt x="356934" y="1238906"/>
                    <a:pt x="364744" y="1220618"/>
                  </a:cubicBezTo>
                  <a:cubicBezTo>
                    <a:pt x="392303" y="1156419"/>
                    <a:pt x="379921" y="1089235"/>
                    <a:pt x="377571" y="1023449"/>
                  </a:cubicBezTo>
                  <a:cubicBezTo>
                    <a:pt x="375920" y="977983"/>
                    <a:pt x="349123" y="948582"/>
                    <a:pt x="306260" y="939565"/>
                  </a:cubicBezTo>
                  <a:cubicBezTo>
                    <a:pt x="279972" y="934041"/>
                    <a:pt x="262192" y="922928"/>
                    <a:pt x="251905" y="895750"/>
                  </a:cubicBezTo>
                  <a:cubicBezTo>
                    <a:pt x="247333" y="883685"/>
                    <a:pt x="238316" y="869588"/>
                    <a:pt x="223838" y="872318"/>
                  </a:cubicBezTo>
                  <a:cubicBezTo>
                    <a:pt x="207328" y="875430"/>
                    <a:pt x="210185" y="892892"/>
                    <a:pt x="209550" y="905910"/>
                  </a:cubicBezTo>
                  <a:cubicBezTo>
                    <a:pt x="205613" y="981602"/>
                    <a:pt x="246253" y="1017861"/>
                    <a:pt x="315151" y="999890"/>
                  </a:cubicBezTo>
                  <a:cubicBezTo>
                    <a:pt x="333820" y="995001"/>
                    <a:pt x="352933" y="986809"/>
                    <a:pt x="366585" y="1009289"/>
                  </a:cubicBezTo>
                  <a:cubicBezTo>
                    <a:pt x="381191" y="1033355"/>
                    <a:pt x="363919" y="1047135"/>
                    <a:pt x="352806" y="1065994"/>
                  </a:cubicBezTo>
                  <a:cubicBezTo>
                    <a:pt x="320739" y="1120732"/>
                    <a:pt x="293053" y="1178326"/>
                    <a:pt x="273622" y="1240049"/>
                  </a:cubicBezTo>
                  <a:cubicBezTo>
                    <a:pt x="266065" y="1264115"/>
                    <a:pt x="280162" y="1274847"/>
                    <a:pt x="295974" y="1285134"/>
                  </a:cubicBezTo>
                  <a:cubicBezTo>
                    <a:pt x="319850" y="1308756"/>
                    <a:pt x="306197" y="1344507"/>
                    <a:pt x="319215" y="1367113"/>
                  </a:cubicBezTo>
                  <a:cubicBezTo>
                    <a:pt x="315341" y="1353143"/>
                    <a:pt x="311849" y="1334791"/>
                    <a:pt x="311849" y="1315551"/>
                  </a:cubicBezTo>
                  <a:cubicBezTo>
                    <a:pt x="311849" y="1302342"/>
                    <a:pt x="314071" y="1290912"/>
                    <a:pt x="325819" y="1285324"/>
                  </a:cubicBezTo>
                  <a:cubicBezTo>
                    <a:pt x="338836" y="1279101"/>
                    <a:pt x="350393" y="1281006"/>
                    <a:pt x="356997" y="1296754"/>
                  </a:cubicBezTo>
                  <a:cubicBezTo>
                    <a:pt x="355664" y="1312185"/>
                    <a:pt x="358839" y="1323869"/>
                    <a:pt x="370523" y="1336061"/>
                  </a:cubicBezTo>
                  <a:cubicBezTo>
                    <a:pt x="397002" y="1363874"/>
                    <a:pt x="426847" y="1388322"/>
                    <a:pt x="435229" y="1432963"/>
                  </a:cubicBezTo>
                  <a:cubicBezTo>
                    <a:pt x="440817" y="1462871"/>
                    <a:pt x="470154" y="1462935"/>
                    <a:pt x="495237" y="1462554"/>
                  </a:cubicBezTo>
                  <a:cubicBezTo>
                    <a:pt x="520891" y="1462173"/>
                    <a:pt x="548958" y="1460649"/>
                    <a:pt x="544513" y="1499701"/>
                  </a:cubicBezTo>
                  <a:cubicBezTo>
                    <a:pt x="542925" y="1479953"/>
                    <a:pt x="543179" y="1456331"/>
                    <a:pt x="539560" y="1433407"/>
                  </a:cubicBezTo>
                  <a:cubicBezTo>
                    <a:pt x="534924" y="1403117"/>
                    <a:pt x="518859" y="1398228"/>
                    <a:pt x="497586" y="1418739"/>
                  </a:cubicBezTo>
                  <a:cubicBezTo>
                    <a:pt x="491998" y="1424136"/>
                    <a:pt x="487744" y="1431185"/>
                    <a:pt x="481584" y="1436074"/>
                  </a:cubicBezTo>
                  <a:cubicBezTo>
                    <a:pt x="461137" y="1452457"/>
                    <a:pt x="442405" y="1448012"/>
                    <a:pt x="433260" y="1422803"/>
                  </a:cubicBezTo>
                  <a:cubicBezTo>
                    <a:pt x="419799" y="1385845"/>
                    <a:pt x="405511" y="1350476"/>
                    <a:pt x="369570" y="1331299"/>
                  </a:cubicBezTo>
                  <a:cubicBezTo>
                    <a:pt x="358394" y="1325329"/>
                    <a:pt x="355791" y="1312503"/>
                    <a:pt x="360235" y="1299231"/>
                  </a:cubicBezTo>
                  <a:cubicBezTo>
                    <a:pt x="382715" y="1279482"/>
                    <a:pt x="405956" y="1279991"/>
                    <a:pt x="429324" y="1297072"/>
                  </a:cubicBezTo>
                  <a:cubicBezTo>
                    <a:pt x="445326" y="1308820"/>
                    <a:pt x="462534" y="1317265"/>
                    <a:pt x="481711" y="1319741"/>
                  </a:cubicBezTo>
                  <a:cubicBezTo>
                    <a:pt x="497777" y="1321837"/>
                    <a:pt x="504381" y="1317265"/>
                    <a:pt x="499745" y="1296500"/>
                  </a:cubicBezTo>
                  <a:cubicBezTo>
                    <a:pt x="483934" y="1225634"/>
                    <a:pt x="494221" y="1155657"/>
                    <a:pt x="513652" y="1087458"/>
                  </a:cubicBezTo>
                  <a:cubicBezTo>
                    <a:pt x="520510" y="1063391"/>
                    <a:pt x="572707" y="1039388"/>
                    <a:pt x="596837" y="1044722"/>
                  </a:cubicBezTo>
                  <a:cubicBezTo>
                    <a:pt x="624015" y="1050754"/>
                    <a:pt x="650367" y="1057041"/>
                    <a:pt x="679133" y="1055390"/>
                  </a:cubicBezTo>
                  <a:cubicBezTo>
                    <a:pt x="735584" y="1052278"/>
                    <a:pt x="780733" y="1025418"/>
                    <a:pt x="820293" y="986365"/>
                  </a:cubicBezTo>
                  <a:cubicBezTo>
                    <a:pt x="856679" y="950487"/>
                    <a:pt x="906780" y="936898"/>
                    <a:pt x="940118" y="895623"/>
                  </a:cubicBezTo>
                  <a:cubicBezTo>
                    <a:pt x="952564" y="880320"/>
                    <a:pt x="968756" y="894607"/>
                    <a:pt x="976313" y="910355"/>
                  </a:cubicBezTo>
                  <a:cubicBezTo>
                    <a:pt x="981583" y="921341"/>
                    <a:pt x="985139" y="932707"/>
                    <a:pt x="995998" y="939057"/>
                  </a:cubicBezTo>
                  <a:cubicBezTo>
                    <a:pt x="1035114" y="961790"/>
                    <a:pt x="1045020" y="1000779"/>
                    <a:pt x="1048576" y="1044468"/>
                  </a:cubicBezTo>
                  <a:cubicBezTo>
                    <a:pt x="1049909" y="1060914"/>
                    <a:pt x="1049401" y="1074377"/>
                    <a:pt x="1035685" y="1083584"/>
                  </a:cubicBezTo>
                  <a:cubicBezTo>
                    <a:pt x="1021271" y="1093172"/>
                    <a:pt x="1007047" y="1091585"/>
                    <a:pt x="993077" y="1081489"/>
                  </a:cubicBezTo>
                  <a:cubicBezTo>
                    <a:pt x="984060" y="1074948"/>
                    <a:pt x="976757" y="1062692"/>
                    <a:pt x="963359" y="1067836"/>
                  </a:cubicBezTo>
                  <a:cubicBezTo>
                    <a:pt x="959549" y="1069296"/>
                    <a:pt x="959485" y="1074694"/>
                    <a:pt x="961136" y="1078694"/>
                  </a:cubicBezTo>
                  <a:cubicBezTo>
                    <a:pt x="967804" y="1094315"/>
                    <a:pt x="980567" y="1099269"/>
                    <a:pt x="995172" y="1100348"/>
                  </a:cubicBezTo>
                  <a:cubicBezTo>
                    <a:pt x="1009777" y="1101364"/>
                    <a:pt x="1023366" y="1096221"/>
                    <a:pt x="1033844" y="1086060"/>
                  </a:cubicBezTo>
                  <a:cubicBezTo>
                    <a:pt x="1055624" y="1064851"/>
                    <a:pt x="1076071" y="1072916"/>
                    <a:pt x="1088708" y="1093808"/>
                  </a:cubicBezTo>
                  <a:cubicBezTo>
                    <a:pt x="1104964" y="1120795"/>
                    <a:pt x="1128522" y="1135400"/>
                    <a:pt x="1152081" y="1151720"/>
                  </a:cubicBezTo>
                  <a:cubicBezTo>
                    <a:pt x="1180021" y="1171087"/>
                    <a:pt x="1178750" y="1185756"/>
                    <a:pt x="1148906" y="1207473"/>
                  </a:cubicBezTo>
                  <a:cubicBezTo>
                    <a:pt x="1139190" y="1208553"/>
                    <a:pt x="1130046" y="1211791"/>
                    <a:pt x="1121029" y="1215665"/>
                  </a:cubicBezTo>
                  <a:cubicBezTo>
                    <a:pt x="1109663" y="1221062"/>
                    <a:pt x="1097153" y="1216998"/>
                    <a:pt x="1085596" y="1220745"/>
                  </a:cubicBezTo>
                  <a:cubicBezTo>
                    <a:pt x="1055370" y="1220618"/>
                    <a:pt x="1026414" y="1227412"/>
                    <a:pt x="998093" y="1238207"/>
                  </a:cubicBezTo>
                  <a:cubicBezTo>
                    <a:pt x="994474" y="1238969"/>
                    <a:pt x="990918" y="1238779"/>
                    <a:pt x="987616" y="1238017"/>
                  </a:cubicBezTo>
                  <a:cubicBezTo>
                    <a:pt x="974979" y="1239477"/>
                    <a:pt x="981456" y="1245573"/>
                    <a:pt x="985520" y="1250399"/>
                  </a:cubicBezTo>
                  <a:cubicBezTo>
                    <a:pt x="988886" y="1254400"/>
                    <a:pt x="993966" y="1257575"/>
                    <a:pt x="995363" y="1262401"/>
                  </a:cubicBezTo>
                  <a:cubicBezTo>
                    <a:pt x="1002348" y="1286086"/>
                    <a:pt x="1031748" y="1309201"/>
                    <a:pt x="998093" y="1334664"/>
                  </a:cubicBezTo>
                  <a:cubicBezTo>
                    <a:pt x="976376" y="1358604"/>
                    <a:pt x="962978" y="1381337"/>
                    <a:pt x="985584" y="1416135"/>
                  </a:cubicBezTo>
                  <a:cubicBezTo>
                    <a:pt x="998474" y="1436010"/>
                    <a:pt x="983933" y="1459569"/>
                    <a:pt x="966915" y="1472650"/>
                  </a:cubicBezTo>
                  <a:cubicBezTo>
                    <a:pt x="947674" y="1487446"/>
                    <a:pt x="941451" y="1467189"/>
                    <a:pt x="933831" y="1453156"/>
                  </a:cubicBezTo>
                  <a:cubicBezTo>
                    <a:pt x="917385" y="1423057"/>
                    <a:pt x="905320" y="1445409"/>
                    <a:pt x="893318" y="1457855"/>
                  </a:cubicBezTo>
                  <a:cubicBezTo>
                    <a:pt x="878078" y="1473603"/>
                    <a:pt x="875157" y="1510814"/>
                    <a:pt x="845185" y="1500210"/>
                  </a:cubicBezTo>
                  <a:cubicBezTo>
                    <a:pt x="815340" y="1489668"/>
                    <a:pt x="834136" y="1457664"/>
                    <a:pt x="829437" y="1435629"/>
                  </a:cubicBezTo>
                  <a:cubicBezTo>
                    <a:pt x="819658" y="1389655"/>
                    <a:pt x="799275" y="1348444"/>
                    <a:pt x="778129" y="1306026"/>
                  </a:cubicBezTo>
                  <a:cubicBezTo>
                    <a:pt x="766699" y="1316757"/>
                    <a:pt x="770382" y="1326981"/>
                    <a:pt x="769366" y="1335871"/>
                  </a:cubicBezTo>
                  <a:cubicBezTo>
                    <a:pt x="766636" y="1361271"/>
                    <a:pt x="758317" y="1372891"/>
                    <a:pt x="735711" y="1353016"/>
                  </a:cubicBezTo>
                  <a:cubicBezTo>
                    <a:pt x="730822" y="1348698"/>
                    <a:pt x="726059" y="1341649"/>
                    <a:pt x="720725" y="1340951"/>
                  </a:cubicBezTo>
                  <a:cubicBezTo>
                    <a:pt x="653098" y="1331997"/>
                    <a:pt x="626174" y="1280308"/>
                    <a:pt x="608013" y="1218966"/>
                  </a:cubicBezTo>
                  <a:cubicBezTo>
                    <a:pt x="606552" y="1213886"/>
                    <a:pt x="602933" y="1209569"/>
                    <a:pt x="600647" y="1204679"/>
                  </a:cubicBezTo>
                  <a:cubicBezTo>
                    <a:pt x="591058" y="1184422"/>
                    <a:pt x="580073" y="1162388"/>
                    <a:pt x="554990" y="1176993"/>
                  </a:cubicBezTo>
                  <a:cubicBezTo>
                    <a:pt x="533337" y="1189566"/>
                    <a:pt x="534607" y="1212490"/>
                    <a:pt x="544132" y="1234397"/>
                  </a:cubicBezTo>
                  <a:cubicBezTo>
                    <a:pt x="556768" y="1263480"/>
                    <a:pt x="558927" y="1296564"/>
                    <a:pt x="580581" y="1322853"/>
                  </a:cubicBezTo>
                  <a:cubicBezTo>
                    <a:pt x="595249" y="1340633"/>
                    <a:pt x="583946" y="1366795"/>
                    <a:pt x="577533" y="1393847"/>
                  </a:cubicBezTo>
                  <a:cubicBezTo>
                    <a:pt x="597027" y="1385020"/>
                    <a:pt x="611378" y="1377654"/>
                    <a:pt x="626301" y="1372066"/>
                  </a:cubicBezTo>
                  <a:cubicBezTo>
                    <a:pt x="634619" y="1368891"/>
                    <a:pt x="645033" y="1367557"/>
                    <a:pt x="649161" y="1379178"/>
                  </a:cubicBezTo>
                  <a:cubicBezTo>
                    <a:pt x="653606" y="1391941"/>
                    <a:pt x="645732" y="1399244"/>
                    <a:pt x="636080" y="1404832"/>
                  </a:cubicBezTo>
                  <a:cubicBezTo>
                    <a:pt x="576199" y="1439249"/>
                    <a:pt x="565468" y="1469158"/>
                    <a:pt x="587693" y="1537992"/>
                  </a:cubicBezTo>
                  <a:cubicBezTo>
                    <a:pt x="590995" y="1548216"/>
                    <a:pt x="597091" y="1559963"/>
                    <a:pt x="594868" y="1569107"/>
                  </a:cubicBezTo>
                  <a:cubicBezTo>
                    <a:pt x="586994" y="1602000"/>
                    <a:pt x="587947" y="1622193"/>
                    <a:pt x="628587" y="1617558"/>
                  </a:cubicBezTo>
                  <a:cubicBezTo>
                    <a:pt x="644271" y="1615780"/>
                    <a:pt x="640842" y="1631909"/>
                    <a:pt x="632714" y="1640482"/>
                  </a:cubicBezTo>
                  <a:cubicBezTo>
                    <a:pt x="611632" y="1662580"/>
                    <a:pt x="595249" y="1683344"/>
                    <a:pt x="613982" y="1718397"/>
                  </a:cubicBezTo>
                  <a:cubicBezTo>
                    <a:pt x="626745" y="1742336"/>
                    <a:pt x="628396" y="1770721"/>
                    <a:pt x="659194" y="1783675"/>
                  </a:cubicBezTo>
                  <a:cubicBezTo>
                    <a:pt x="682117" y="1793327"/>
                    <a:pt x="683387" y="1833078"/>
                    <a:pt x="712788" y="1842540"/>
                  </a:cubicBezTo>
                  <a:cubicBezTo>
                    <a:pt x="719455" y="1844699"/>
                    <a:pt x="712724" y="1857208"/>
                    <a:pt x="706311" y="1862034"/>
                  </a:cubicBezTo>
                  <a:cubicBezTo>
                    <a:pt x="693738" y="1871559"/>
                    <a:pt x="680593" y="1877592"/>
                    <a:pt x="663893" y="1875560"/>
                  </a:cubicBezTo>
                  <a:cubicBezTo>
                    <a:pt x="631762" y="1871686"/>
                    <a:pt x="619760" y="1897658"/>
                    <a:pt x="628142" y="1921661"/>
                  </a:cubicBezTo>
                  <a:cubicBezTo>
                    <a:pt x="638874" y="1952522"/>
                    <a:pt x="642239" y="1992146"/>
                    <a:pt x="678942" y="2006942"/>
                  </a:cubicBezTo>
                  <a:cubicBezTo>
                    <a:pt x="685673" y="2009609"/>
                    <a:pt x="694182" y="2015451"/>
                    <a:pt x="696214" y="2021928"/>
                  </a:cubicBezTo>
                  <a:cubicBezTo>
                    <a:pt x="708851" y="2061552"/>
                    <a:pt x="727520" y="2090826"/>
                    <a:pt x="770700" y="2098001"/>
                  </a:cubicBezTo>
                  <a:cubicBezTo>
                    <a:pt x="786067" y="2100605"/>
                    <a:pt x="782955" y="2122385"/>
                    <a:pt x="777113" y="2136990"/>
                  </a:cubicBezTo>
                  <a:cubicBezTo>
                    <a:pt x="769493" y="2156231"/>
                    <a:pt x="773621" y="2171535"/>
                    <a:pt x="789496" y="2183219"/>
                  </a:cubicBezTo>
                  <a:cubicBezTo>
                    <a:pt x="814896" y="2201952"/>
                    <a:pt x="826897" y="2230400"/>
                    <a:pt x="838264" y="2259419"/>
                  </a:cubicBezTo>
                  <a:cubicBezTo>
                    <a:pt x="816547" y="2294598"/>
                    <a:pt x="794766" y="2248751"/>
                    <a:pt x="774954" y="2258086"/>
                  </a:cubicBezTo>
                  <a:cubicBezTo>
                    <a:pt x="798322" y="2259800"/>
                    <a:pt x="819595" y="2280755"/>
                    <a:pt x="845884" y="2275739"/>
                  </a:cubicBezTo>
                  <a:cubicBezTo>
                    <a:pt x="860235" y="2333460"/>
                    <a:pt x="837375" y="2363242"/>
                    <a:pt x="783844" y="2356067"/>
                  </a:cubicBezTo>
                  <a:cubicBezTo>
                    <a:pt x="773938" y="2354733"/>
                    <a:pt x="764223" y="2351685"/>
                    <a:pt x="754444" y="2349463"/>
                  </a:cubicBezTo>
                  <a:cubicBezTo>
                    <a:pt x="744284" y="2358924"/>
                    <a:pt x="734124" y="2359178"/>
                    <a:pt x="724027" y="2349463"/>
                  </a:cubicBezTo>
                  <a:cubicBezTo>
                    <a:pt x="698373" y="2355686"/>
                    <a:pt x="674942" y="2385213"/>
                    <a:pt x="644906" y="2351177"/>
                  </a:cubicBezTo>
                  <a:cubicBezTo>
                    <a:pt x="639445" y="2345018"/>
                    <a:pt x="594106" y="2346478"/>
                    <a:pt x="585788" y="2382737"/>
                  </a:cubicBezTo>
                  <a:cubicBezTo>
                    <a:pt x="582867" y="2395564"/>
                    <a:pt x="577469" y="2405660"/>
                    <a:pt x="564642" y="2408455"/>
                  </a:cubicBezTo>
                  <a:cubicBezTo>
                    <a:pt x="536004" y="2414678"/>
                    <a:pt x="507175" y="2417027"/>
                    <a:pt x="478028" y="2412963"/>
                  </a:cubicBezTo>
                  <a:cubicBezTo>
                    <a:pt x="452310" y="2409280"/>
                    <a:pt x="449771" y="2385340"/>
                    <a:pt x="442151" y="2365846"/>
                  </a:cubicBezTo>
                  <a:cubicBezTo>
                    <a:pt x="437071" y="2343557"/>
                    <a:pt x="431991" y="2361020"/>
                    <a:pt x="426910" y="2365846"/>
                  </a:cubicBezTo>
                  <a:cubicBezTo>
                    <a:pt x="406210" y="2375625"/>
                    <a:pt x="403225" y="2357590"/>
                    <a:pt x="398844" y="2344128"/>
                  </a:cubicBezTo>
                  <a:cubicBezTo>
                    <a:pt x="379540" y="2284946"/>
                    <a:pt x="365887" y="2224494"/>
                    <a:pt x="365951" y="2161311"/>
                  </a:cubicBezTo>
                  <a:cubicBezTo>
                    <a:pt x="413893" y="2127529"/>
                    <a:pt x="423799" y="2131085"/>
                    <a:pt x="454470" y="2192871"/>
                  </a:cubicBezTo>
                  <a:cubicBezTo>
                    <a:pt x="445199" y="2159978"/>
                    <a:pt x="444945" y="2129116"/>
                    <a:pt x="462471" y="2098573"/>
                  </a:cubicBezTo>
                  <a:cubicBezTo>
                    <a:pt x="473774" y="2078888"/>
                    <a:pt x="486918" y="2068537"/>
                    <a:pt x="508254" y="2069172"/>
                  </a:cubicBezTo>
                  <a:cubicBezTo>
                    <a:pt x="538163" y="2069998"/>
                    <a:pt x="547497" y="2082063"/>
                    <a:pt x="537210" y="2111971"/>
                  </a:cubicBezTo>
                  <a:cubicBezTo>
                    <a:pt x="529527" y="2134260"/>
                    <a:pt x="530987" y="2150897"/>
                    <a:pt x="553657" y="2161692"/>
                  </a:cubicBezTo>
                  <a:cubicBezTo>
                    <a:pt x="530543" y="2149310"/>
                    <a:pt x="526796" y="2131149"/>
                    <a:pt x="539242" y="2109051"/>
                  </a:cubicBezTo>
                  <a:cubicBezTo>
                    <a:pt x="544894" y="2099017"/>
                    <a:pt x="544513" y="2089048"/>
                    <a:pt x="542735" y="2078189"/>
                  </a:cubicBezTo>
                  <a:cubicBezTo>
                    <a:pt x="534797" y="2029802"/>
                    <a:pt x="534988" y="2029802"/>
                    <a:pt x="488887" y="2037994"/>
                  </a:cubicBezTo>
                  <a:cubicBezTo>
                    <a:pt x="450088" y="2044915"/>
                    <a:pt x="406845" y="1996782"/>
                    <a:pt x="404368" y="1944521"/>
                  </a:cubicBezTo>
                  <a:cubicBezTo>
                    <a:pt x="400114" y="1961475"/>
                    <a:pt x="405194" y="1976271"/>
                    <a:pt x="415417" y="1990051"/>
                  </a:cubicBezTo>
                  <a:cubicBezTo>
                    <a:pt x="428562" y="2007640"/>
                    <a:pt x="435229" y="2028405"/>
                    <a:pt x="435039" y="2050694"/>
                  </a:cubicBezTo>
                  <a:cubicBezTo>
                    <a:pt x="434785" y="2072855"/>
                    <a:pt x="423990" y="2090762"/>
                    <a:pt x="405003" y="2098446"/>
                  </a:cubicBezTo>
                  <a:cubicBezTo>
                    <a:pt x="381318" y="2108034"/>
                    <a:pt x="370523" y="2086825"/>
                    <a:pt x="360871" y="2069680"/>
                  </a:cubicBezTo>
                  <a:cubicBezTo>
                    <a:pt x="352679" y="2055012"/>
                    <a:pt x="350266" y="2035136"/>
                    <a:pt x="327787" y="203875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7" name="Полилиния: фигура 326">
              <a:extLst>
                <a:ext uri="{FF2B5EF4-FFF2-40B4-BE49-F238E27FC236}">
                  <a16:creationId xmlns="" xmlns:a16="http://schemas.microsoft.com/office/drawing/2014/main" id="{488A170E-DEF1-4ADD-8899-C5995B308D83}"/>
                </a:ext>
              </a:extLst>
            </p:cNvPr>
            <p:cNvSpPr/>
            <p:nvPr/>
          </p:nvSpPr>
          <p:spPr>
            <a:xfrm>
              <a:off x="286174" y="5458936"/>
              <a:ext cx="610052" cy="1247119"/>
            </a:xfrm>
            <a:custGeom>
              <a:avLst/>
              <a:gdLst>
                <a:gd name="connsiteX0" fmla="*/ 233827 w 610052"/>
                <a:gd name="connsiteY0" fmla="*/ 302700 h 1247119"/>
                <a:gd name="connsiteX1" fmla="*/ 245892 w 610052"/>
                <a:gd name="connsiteY1" fmla="*/ 398459 h 1247119"/>
                <a:gd name="connsiteX2" fmla="*/ 291104 w 610052"/>
                <a:gd name="connsiteY2" fmla="*/ 660271 h 1247119"/>
                <a:gd name="connsiteX3" fmla="*/ 341396 w 610052"/>
                <a:gd name="connsiteY3" fmla="*/ 696846 h 1247119"/>
                <a:gd name="connsiteX4" fmla="*/ 383878 w 610052"/>
                <a:gd name="connsiteY4" fmla="*/ 691894 h 1247119"/>
                <a:gd name="connsiteX5" fmla="*/ 351620 w 610052"/>
                <a:gd name="connsiteY5" fmla="*/ 645920 h 1247119"/>
                <a:gd name="connsiteX6" fmla="*/ 342793 w 610052"/>
                <a:gd name="connsiteY6" fmla="*/ 626425 h 1247119"/>
                <a:gd name="connsiteX7" fmla="*/ 423121 w 610052"/>
                <a:gd name="connsiteY7" fmla="*/ 700530 h 1247119"/>
                <a:gd name="connsiteX8" fmla="*/ 482493 w 610052"/>
                <a:gd name="connsiteY8" fmla="*/ 790573 h 1247119"/>
                <a:gd name="connsiteX9" fmla="*/ 508909 w 610052"/>
                <a:gd name="connsiteY9" fmla="*/ 859535 h 1247119"/>
                <a:gd name="connsiteX10" fmla="*/ 540913 w 610052"/>
                <a:gd name="connsiteY10" fmla="*/ 937323 h 1247119"/>
                <a:gd name="connsiteX11" fmla="*/ 599651 w 610052"/>
                <a:gd name="connsiteY11" fmla="*/ 1031049 h 1247119"/>
                <a:gd name="connsiteX12" fmla="*/ 605366 w 610052"/>
                <a:gd name="connsiteY12" fmla="*/ 1109789 h 1247119"/>
                <a:gd name="connsiteX13" fmla="*/ 599714 w 610052"/>
                <a:gd name="connsiteY13" fmla="*/ 1219264 h 1247119"/>
                <a:gd name="connsiteX14" fmla="*/ 544469 w 610052"/>
                <a:gd name="connsiteY14" fmla="*/ 1225931 h 1247119"/>
                <a:gd name="connsiteX15" fmla="*/ 523959 w 610052"/>
                <a:gd name="connsiteY15" fmla="*/ 1138174 h 1247119"/>
                <a:gd name="connsiteX16" fmla="*/ 522435 w 610052"/>
                <a:gd name="connsiteY16" fmla="*/ 1123569 h 1247119"/>
                <a:gd name="connsiteX17" fmla="*/ 505861 w 610052"/>
                <a:gd name="connsiteY17" fmla="*/ 1128522 h 1247119"/>
                <a:gd name="connsiteX18" fmla="*/ 457601 w 610052"/>
                <a:gd name="connsiteY18" fmla="*/ 1132650 h 1247119"/>
                <a:gd name="connsiteX19" fmla="*/ 270721 w 610052"/>
                <a:gd name="connsiteY19" fmla="*/ 1087882 h 1247119"/>
                <a:gd name="connsiteX20" fmla="*/ 261767 w 610052"/>
                <a:gd name="connsiteY20" fmla="*/ 1107948 h 1247119"/>
                <a:gd name="connsiteX21" fmla="*/ 250337 w 610052"/>
                <a:gd name="connsiteY21" fmla="*/ 1132839 h 1247119"/>
                <a:gd name="connsiteX22" fmla="*/ 203030 w 610052"/>
                <a:gd name="connsiteY22" fmla="*/ 1102233 h 1247119"/>
                <a:gd name="connsiteX23" fmla="*/ 173058 w 610052"/>
                <a:gd name="connsiteY23" fmla="*/ 1022921 h 1247119"/>
                <a:gd name="connsiteX24" fmla="*/ 128544 w 610052"/>
                <a:gd name="connsiteY24" fmla="*/ 971104 h 1247119"/>
                <a:gd name="connsiteX25" fmla="*/ 56091 w 610052"/>
                <a:gd name="connsiteY25" fmla="*/ 746313 h 1247119"/>
                <a:gd name="connsiteX26" fmla="*/ 35834 w 610052"/>
                <a:gd name="connsiteY26" fmla="*/ 643125 h 1247119"/>
                <a:gd name="connsiteX27" fmla="*/ 43010 w 610052"/>
                <a:gd name="connsiteY27" fmla="*/ 596008 h 1247119"/>
                <a:gd name="connsiteX28" fmla="*/ 35961 w 610052"/>
                <a:gd name="connsiteY28" fmla="*/ 529269 h 1247119"/>
                <a:gd name="connsiteX29" fmla="*/ 40724 w 610052"/>
                <a:gd name="connsiteY29" fmla="*/ 438591 h 1247119"/>
                <a:gd name="connsiteX30" fmla="*/ 79141 w 610052"/>
                <a:gd name="connsiteY30" fmla="*/ 456689 h 1247119"/>
                <a:gd name="connsiteX31" fmla="*/ 114955 w 610052"/>
                <a:gd name="connsiteY31" fmla="*/ 597024 h 1247119"/>
                <a:gd name="connsiteX32" fmla="*/ 158834 w 610052"/>
                <a:gd name="connsiteY32" fmla="*/ 643760 h 1247119"/>
                <a:gd name="connsiteX33" fmla="*/ 215984 w 610052"/>
                <a:gd name="connsiteY33" fmla="*/ 640141 h 1247119"/>
                <a:gd name="connsiteX34" fmla="*/ 196807 w 610052"/>
                <a:gd name="connsiteY34" fmla="*/ 583245 h 1247119"/>
                <a:gd name="connsiteX35" fmla="*/ 189314 w 610052"/>
                <a:gd name="connsiteY35" fmla="*/ 539176 h 1247119"/>
                <a:gd name="connsiteX36" fmla="*/ 152992 w 610052"/>
                <a:gd name="connsiteY36" fmla="*/ 469706 h 1247119"/>
                <a:gd name="connsiteX37" fmla="*/ 144483 w 610052"/>
                <a:gd name="connsiteY37" fmla="*/ 427986 h 1247119"/>
                <a:gd name="connsiteX38" fmla="*/ 68219 w 610052"/>
                <a:gd name="connsiteY38" fmla="*/ 436305 h 1247119"/>
                <a:gd name="connsiteX39" fmla="*/ 31516 w 610052"/>
                <a:gd name="connsiteY39" fmla="*/ 434908 h 1247119"/>
                <a:gd name="connsiteX40" fmla="*/ 1544 w 610052"/>
                <a:gd name="connsiteY40" fmla="*/ 304478 h 1247119"/>
                <a:gd name="connsiteX41" fmla="*/ 20531 w 610052"/>
                <a:gd name="connsiteY41" fmla="*/ 261933 h 1247119"/>
                <a:gd name="connsiteX42" fmla="*/ 43010 w 610052"/>
                <a:gd name="connsiteY42" fmla="*/ 242121 h 1247119"/>
                <a:gd name="connsiteX43" fmla="*/ 55011 w 610052"/>
                <a:gd name="connsiteY43" fmla="*/ 268791 h 1247119"/>
                <a:gd name="connsiteX44" fmla="*/ 64790 w 610052"/>
                <a:gd name="connsiteY44" fmla="*/ 299081 h 1247119"/>
                <a:gd name="connsiteX45" fmla="*/ 84793 w 610052"/>
                <a:gd name="connsiteY45" fmla="*/ 273236 h 1247119"/>
                <a:gd name="connsiteX46" fmla="*/ 88730 w 610052"/>
                <a:gd name="connsiteY46" fmla="*/ 170619 h 1247119"/>
                <a:gd name="connsiteX47" fmla="*/ 66378 w 610052"/>
                <a:gd name="connsiteY47" fmla="*/ 147061 h 1247119"/>
                <a:gd name="connsiteX48" fmla="*/ 51265 w 610052"/>
                <a:gd name="connsiteY48" fmla="*/ 175763 h 1247119"/>
                <a:gd name="connsiteX49" fmla="*/ 38184 w 610052"/>
                <a:gd name="connsiteY49" fmla="*/ 211006 h 1247119"/>
                <a:gd name="connsiteX50" fmla="*/ 20213 w 610052"/>
                <a:gd name="connsiteY50" fmla="*/ 99880 h 1247119"/>
                <a:gd name="connsiteX51" fmla="*/ 47836 w 610052"/>
                <a:gd name="connsiteY51" fmla="*/ 92006 h 1247119"/>
                <a:gd name="connsiteX52" fmla="*/ 73744 w 610052"/>
                <a:gd name="connsiteY52" fmla="*/ 102738 h 1247119"/>
                <a:gd name="connsiteX53" fmla="*/ 62695 w 610052"/>
                <a:gd name="connsiteY53" fmla="*/ 65273 h 1247119"/>
                <a:gd name="connsiteX54" fmla="*/ 20594 w 610052"/>
                <a:gd name="connsiteY54" fmla="*/ 8186 h 1247119"/>
                <a:gd name="connsiteX55" fmla="*/ 120416 w 610052"/>
                <a:gd name="connsiteY55" fmla="*/ 82672 h 1247119"/>
                <a:gd name="connsiteX56" fmla="*/ 146070 w 610052"/>
                <a:gd name="connsiteY56" fmla="*/ 274760 h 1247119"/>
                <a:gd name="connsiteX57" fmla="*/ 193949 w 610052"/>
                <a:gd name="connsiteY57" fmla="*/ 311082 h 1247119"/>
                <a:gd name="connsiteX58" fmla="*/ 234018 w 610052"/>
                <a:gd name="connsiteY58" fmla="*/ 302700 h 124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10052" h="1247119">
                  <a:moveTo>
                    <a:pt x="233827" y="302700"/>
                  </a:moveTo>
                  <a:cubicBezTo>
                    <a:pt x="250147" y="332800"/>
                    <a:pt x="245257" y="366391"/>
                    <a:pt x="245892" y="398459"/>
                  </a:cubicBezTo>
                  <a:cubicBezTo>
                    <a:pt x="247797" y="488439"/>
                    <a:pt x="279928" y="572132"/>
                    <a:pt x="291104" y="660271"/>
                  </a:cubicBezTo>
                  <a:cubicBezTo>
                    <a:pt x="294025" y="683131"/>
                    <a:pt x="298915" y="724088"/>
                    <a:pt x="341396" y="696846"/>
                  </a:cubicBezTo>
                  <a:cubicBezTo>
                    <a:pt x="354033" y="688719"/>
                    <a:pt x="377210" y="716532"/>
                    <a:pt x="383878" y="691894"/>
                  </a:cubicBezTo>
                  <a:cubicBezTo>
                    <a:pt x="389720" y="670303"/>
                    <a:pt x="365336" y="659318"/>
                    <a:pt x="351620" y="645920"/>
                  </a:cubicBezTo>
                  <a:cubicBezTo>
                    <a:pt x="347111" y="641538"/>
                    <a:pt x="340698" y="638299"/>
                    <a:pt x="342793" y="626425"/>
                  </a:cubicBezTo>
                  <a:cubicBezTo>
                    <a:pt x="382354" y="636140"/>
                    <a:pt x="412516" y="656778"/>
                    <a:pt x="423121" y="700530"/>
                  </a:cubicBezTo>
                  <a:cubicBezTo>
                    <a:pt x="432519" y="739201"/>
                    <a:pt x="448521" y="769935"/>
                    <a:pt x="482493" y="790573"/>
                  </a:cubicBezTo>
                  <a:cubicBezTo>
                    <a:pt x="505544" y="804607"/>
                    <a:pt x="518180" y="826832"/>
                    <a:pt x="508909" y="859535"/>
                  </a:cubicBezTo>
                  <a:cubicBezTo>
                    <a:pt x="499448" y="892999"/>
                    <a:pt x="523070" y="916494"/>
                    <a:pt x="540913" y="937323"/>
                  </a:cubicBezTo>
                  <a:cubicBezTo>
                    <a:pt x="565234" y="965771"/>
                    <a:pt x="581807" y="998600"/>
                    <a:pt x="599651" y="1031049"/>
                  </a:cubicBezTo>
                  <a:cubicBezTo>
                    <a:pt x="614383" y="1056322"/>
                    <a:pt x="610700" y="1081468"/>
                    <a:pt x="605366" y="1109789"/>
                  </a:cubicBezTo>
                  <a:cubicBezTo>
                    <a:pt x="598571" y="1145286"/>
                    <a:pt x="586125" y="1181989"/>
                    <a:pt x="599714" y="1219264"/>
                  </a:cubicBezTo>
                  <a:cubicBezTo>
                    <a:pt x="580474" y="1253554"/>
                    <a:pt x="565234" y="1256665"/>
                    <a:pt x="544469" y="1225931"/>
                  </a:cubicBezTo>
                  <a:cubicBezTo>
                    <a:pt x="527451" y="1200722"/>
                    <a:pt x="502813" y="1174877"/>
                    <a:pt x="523959" y="1138174"/>
                  </a:cubicBezTo>
                  <a:cubicBezTo>
                    <a:pt x="526753" y="1133412"/>
                    <a:pt x="527451" y="1127125"/>
                    <a:pt x="522435" y="1123569"/>
                  </a:cubicBezTo>
                  <a:cubicBezTo>
                    <a:pt x="515831" y="1118870"/>
                    <a:pt x="509798" y="1123442"/>
                    <a:pt x="505861" y="1128522"/>
                  </a:cubicBezTo>
                  <a:cubicBezTo>
                    <a:pt x="490431" y="1148334"/>
                    <a:pt x="477667" y="1138809"/>
                    <a:pt x="457601" y="1132650"/>
                  </a:cubicBezTo>
                  <a:cubicBezTo>
                    <a:pt x="396387" y="1113853"/>
                    <a:pt x="336697" y="1084008"/>
                    <a:pt x="270721" y="1087882"/>
                  </a:cubicBezTo>
                  <a:cubicBezTo>
                    <a:pt x="258973" y="1088516"/>
                    <a:pt x="244876" y="1089025"/>
                    <a:pt x="261767" y="1107948"/>
                  </a:cubicBezTo>
                  <a:cubicBezTo>
                    <a:pt x="274785" y="1122489"/>
                    <a:pt x="262085" y="1131189"/>
                    <a:pt x="250337" y="1132839"/>
                  </a:cubicBezTo>
                  <a:cubicBezTo>
                    <a:pt x="228176" y="1135888"/>
                    <a:pt x="211285" y="1127315"/>
                    <a:pt x="203030" y="1102233"/>
                  </a:cubicBezTo>
                  <a:cubicBezTo>
                    <a:pt x="194140" y="1075372"/>
                    <a:pt x="183154" y="1049337"/>
                    <a:pt x="173058" y="1022921"/>
                  </a:cubicBezTo>
                  <a:cubicBezTo>
                    <a:pt x="135212" y="1028826"/>
                    <a:pt x="130576" y="993076"/>
                    <a:pt x="128544" y="971104"/>
                  </a:cubicBezTo>
                  <a:cubicBezTo>
                    <a:pt x="120988" y="889443"/>
                    <a:pt x="77744" y="822133"/>
                    <a:pt x="56091" y="746313"/>
                  </a:cubicBezTo>
                  <a:cubicBezTo>
                    <a:pt x="46312" y="712023"/>
                    <a:pt x="45550" y="676781"/>
                    <a:pt x="35834" y="643125"/>
                  </a:cubicBezTo>
                  <a:cubicBezTo>
                    <a:pt x="33612" y="626552"/>
                    <a:pt x="37676" y="611629"/>
                    <a:pt x="43010" y="596008"/>
                  </a:cubicBezTo>
                  <a:cubicBezTo>
                    <a:pt x="50884" y="573339"/>
                    <a:pt x="51836" y="551367"/>
                    <a:pt x="35961" y="529269"/>
                  </a:cubicBezTo>
                  <a:cubicBezTo>
                    <a:pt x="16594" y="502282"/>
                    <a:pt x="20213" y="467674"/>
                    <a:pt x="40724" y="438591"/>
                  </a:cubicBezTo>
                  <a:cubicBezTo>
                    <a:pt x="60853" y="426589"/>
                    <a:pt x="70505" y="439099"/>
                    <a:pt x="79141" y="456689"/>
                  </a:cubicBezTo>
                  <a:cubicBezTo>
                    <a:pt x="100795" y="500694"/>
                    <a:pt x="112479" y="547939"/>
                    <a:pt x="114955" y="597024"/>
                  </a:cubicBezTo>
                  <a:cubicBezTo>
                    <a:pt x="116606" y="629536"/>
                    <a:pt x="122829" y="651063"/>
                    <a:pt x="158834" y="643760"/>
                  </a:cubicBezTo>
                  <a:cubicBezTo>
                    <a:pt x="178074" y="639823"/>
                    <a:pt x="201887" y="661795"/>
                    <a:pt x="215984" y="640141"/>
                  </a:cubicBezTo>
                  <a:cubicBezTo>
                    <a:pt x="230906" y="617217"/>
                    <a:pt x="203411" y="602485"/>
                    <a:pt x="196807" y="583245"/>
                  </a:cubicBezTo>
                  <a:cubicBezTo>
                    <a:pt x="191917" y="569021"/>
                    <a:pt x="191409" y="553844"/>
                    <a:pt x="189314" y="539176"/>
                  </a:cubicBezTo>
                  <a:cubicBezTo>
                    <a:pt x="185313" y="510981"/>
                    <a:pt x="184488" y="483232"/>
                    <a:pt x="152992" y="469706"/>
                  </a:cubicBezTo>
                  <a:cubicBezTo>
                    <a:pt x="137688" y="463165"/>
                    <a:pt x="136101" y="444052"/>
                    <a:pt x="144483" y="427986"/>
                  </a:cubicBezTo>
                  <a:cubicBezTo>
                    <a:pt x="111336" y="463483"/>
                    <a:pt x="109113" y="464308"/>
                    <a:pt x="68219" y="436305"/>
                  </a:cubicBezTo>
                  <a:cubicBezTo>
                    <a:pt x="55202" y="427415"/>
                    <a:pt x="43518" y="440750"/>
                    <a:pt x="31516" y="434908"/>
                  </a:cubicBezTo>
                  <a:cubicBezTo>
                    <a:pt x="-3218" y="397951"/>
                    <a:pt x="-1631" y="351469"/>
                    <a:pt x="1544" y="304478"/>
                  </a:cubicBezTo>
                  <a:cubicBezTo>
                    <a:pt x="1989" y="287270"/>
                    <a:pt x="1925" y="269807"/>
                    <a:pt x="20531" y="261933"/>
                  </a:cubicBezTo>
                  <a:cubicBezTo>
                    <a:pt x="23134" y="248915"/>
                    <a:pt x="27706" y="237295"/>
                    <a:pt x="43010" y="242121"/>
                  </a:cubicBezTo>
                  <a:cubicBezTo>
                    <a:pt x="54948" y="245931"/>
                    <a:pt x="55837" y="257170"/>
                    <a:pt x="55011" y="268791"/>
                  </a:cubicBezTo>
                  <a:cubicBezTo>
                    <a:pt x="54186" y="280475"/>
                    <a:pt x="49677" y="296858"/>
                    <a:pt x="64790" y="299081"/>
                  </a:cubicBezTo>
                  <a:cubicBezTo>
                    <a:pt x="78697" y="301176"/>
                    <a:pt x="79078" y="283079"/>
                    <a:pt x="84793" y="273236"/>
                  </a:cubicBezTo>
                  <a:cubicBezTo>
                    <a:pt x="104160" y="239899"/>
                    <a:pt x="88603" y="204783"/>
                    <a:pt x="88730" y="170619"/>
                  </a:cubicBezTo>
                  <a:cubicBezTo>
                    <a:pt x="88730" y="160460"/>
                    <a:pt x="79903" y="145855"/>
                    <a:pt x="66378" y="147061"/>
                  </a:cubicBezTo>
                  <a:cubicBezTo>
                    <a:pt x="51201" y="148458"/>
                    <a:pt x="53106" y="164016"/>
                    <a:pt x="51265" y="175763"/>
                  </a:cubicBezTo>
                  <a:cubicBezTo>
                    <a:pt x="49487" y="187130"/>
                    <a:pt x="53995" y="200719"/>
                    <a:pt x="38184" y="211006"/>
                  </a:cubicBezTo>
                  <a:cubicBezTo>
                    <a:pt x="15006" y="176716"/>
                    <a:pt x="16657" y="137790"/>
                    <a:pt x="20213" y="99880"/>
                  </a:cubicBezTo>
                  <a:cubicBezTo>
                    <a:pt x="21356" y="87752"/>
                    <a:pt x="33612" y="74607"/>
                    <a:pt x="47836" y="92006"/>
                  </a:cubicBezTo>
                  <a:cubicBezTo>
                    <a:pt x="54884" y="100579"/>
                    <a:pt x="61806" y="117533"/>
                    <a:pt x="73744" y="102738"/>
                  </a:cubicBezTo>
                  <a:cubicBezTo>
                    <a:pt x="85618" y="88133"/>
                    <a:pt x="74252" y="74417"/>
                    <a:pt x="62695" y="65273"/>
                  </a:cubicBezTo>
                  <a:cubicBezTo>
                    <a:pt x="43645" y="50223"/>
                    <a:pt x="19007" y="40507"/>
                    <a:pt x="20594" y="8186"/>
                  </a:cubicBezTo>
                  <a:cubicBezTo>
                    <a:pt x="73236" y="-14992"/>
                    <a:pt x="111653" y="11424"/>
                    <a:pt x="120416" y="82672"/>
                  </a:cubicBezTo>
                  <a:cubicBezTo>
                    <a:pt x="128354" y="146807"/>
                    <a:pt x="140419" y="210307"/>
                    <a:pt x="146070" y="274760"/>
                  </a:cubicBezTo>
                  <a:cubicBezTo>
                    <a:pt x="149245" y="310384"/>
                    <a:pt x="161628" y="319718"/>
                    <a:pt x="193949" y="311082"/>
                  </a:cubicBezTo>
                  <a:cubicBezTo>
                    <a:pt x="207157" y="307526"/>
                    <a:pt x="219095" y="297176"/>
                    <a:pt x="234018" y="302700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8" name="Полилиния: фигура 327">
              <a:extLst>
                <a:ext uri="{FF2B5EF4-FFF2-40B4-BE49-F238E27FC236}">
                  <a16:creationId xmlns="" xmlns:a16="http://schemas.microsoft.com/office/drawing/2014/main" id="{A09585DF-66BB-4155-AADF-3DFA0FC3794E}"/>
                </a:ext>
              </a:extLst>
            </p:cNvPr>
            <p:cNvSpPr/>
            <p:nvPr/>
          </p:nvSpPr>
          <p:spPr>
            <a:xfrm>
              <a:off x="47336" y="5702076"/>
              <a:ext cx="484021" cy="1008385"/>
            </a:xfrm>
            <a:custGeom>
              <a:avLst/>
              <a:gdLst>
                <a:gd name="connsiteX0" fmla="*/ 259178 w 484021"/>
                <a:gd name="connsiteY0" fmla="*/ 18793 h 1008385"/>
                <a:gd name="connsiteX1" fmla="*/ 251685 w 484021"/>
                <a:gd name="connsiteY1" fmla="*/ 59624 h 1008385"/>
                <a:gd name="connsiteX2" fmla="*/ 254606 w 484021"/>
                <a:gd name="connsiteY2" fmla="*/ 103122 h 1008385"/>
                <a:gd name="connsiteX3" fmla="*/ 271751 w 484021"/>
                <a:gd name="connsiteY3" fmla="*/ 270635 h 1008385"/>
                <a:gd name="connsiteX4" fmla="*/ 297405 w 484021"/>
                <a:gd name="connsiteY4" fmla="*/ 403351 h 1008385"/>
                <a:gd name="connsiteX5" fmla="*/ 346046 w 484021"/>
                <a:gd name="connsiteY5" fmla="*/ 583946 h 1008385"/>
                <a:gd name="connsiteX6" fmla="*/ 411705 w 484021"/>
                <a:gd name="connsiteY6" fmla="*/ 779781 h 1008385"/>
                <a:gd name="connsiteX7" fmla="*/ 417484 w 484021"/>
                <a:gd name="connsiteY7" fmla="*/ 840360 h 1008385"/>
                <a:gd name="connsiteX8" fmla="*/ 463077 w 484021"/>
                <a:gd name="connsiteY8" fmla="*/ 906400 h 1008385"/>
                <a:gd name="connsiteX9" fmla="*/ 482698 w 484021"/>
                <a:gd name="connsiteY9" fmla="*/ 930213 h 1008385"/>
                <a:gd name="connsiteX10" fmla="*/ 460537 w 484021"/>
                <a:gd name="connsiteY10" fmla="*/ 928181 h 1008385"/>
                <a:gd name="connsiteX11" fmla="*/ 436851 w 484021"/>
                <a:gd name="connsiteY11" fmla="*/ 945644 h 1008385"/>
                <a:gd name="connsiteX12" fmla="*/ 427072 w 484021"/>
                <a:gd name="connsiteY12" fmla="*/ 993396 h 1008385"/>
                <a:gd name="connsiteX13" fmla="*/ 412531 w 484021"/>
                <a:gd name="connsiteY13" fmla="*/ 1008382 h 1008385"/>
                <a:gd name="connsiteX14" fmla="*/ 296770 w 484021"/>
                <a:gd name="connsiteY14" fmla="*/ 906909 h 1008385"/>
                <a:gd name="connsiteX15" fmla="*/ 227301 w 484021"/>
                <a:gd name="connsiteY15" fmla="*/ 815277 h 1008385"/>
                <a:gd name="connsiteX16" fmla="*/ 181391 w 484021"/>
                <a:gd name="connsiteY16" fmla="*/ 759969 h 1008385"/>
                <a:gd name="connsiteX17" fmla="*/ 184820 w 484021"/>
                <a:gd name="connsiteY17" fmla="*/ 737489 h 1008385"/>
                <a:gd name="connsiteX18" fmla="*/ 205711 w 484021"/>
                <a:gd name="connsiteY18" fmla="*/ 740538 h 1008385"/>
                <a:gd name="connsiteX19" fmla="*/ 229143 w 484021"/>
                <a:gd name="connsiteY19" fmla="*/ 752857 h 1008385"/>
                <a:gd name="connsiteX20" fmla="*/ 249526 w 484021"/>
                <a:gd name="connsiteY20" fmla="*/ 745999 h 1008385"/>
                <a:gd name="connsiteX21" fmla="*/ 240700 w 484021"/>
                <a:gd name="connsiteY21" fmla="*/ 727076 h 1008385"/>
                <a:gd name="connsiteX22" fmla="*/ 198472 w 484021"/>
                <a:gd name="connsiteY22" fmla="*/ 665163 h 1008385"/>
                <a:gd name="connsiteX23" fmla="*/ 178597 w 484021"/>
                <a:gd name="connsiteY23" fmla="*/ 632714 h 1008385"/>
                <a:gd name="connsiteX24" fmla="*/ 168310 w 484021"/>
                <a:gd name="connsiteY24" fmla="*/ 451675 h 1008385"/>
                <a:gd name="connsiteX25" fmla="*/ 145577 w 484021"/>
                <a:gd name="connsiteY25" fmla="*/ 376554 h 1008385"/>
                <a:gd name="connsiteX26" fmla="*/ 140370 w 484021"/>
                <a:gd name="connsiteY26" fmla="*/ 191069 h 1008385"/>
                <a:gd name="connsiteX27" fmla="*/ 137322 w 484021"/>
                <a:gd name="connsiteY27" fmla="*/ 165352 h 1008385"/>
                <a:gd name="connsiteX28" fmla="*/ 122907 w 484021"/>
                <a:gd name="connsiteY28" fmla="*/ 164526 h 1008385"/>
                <a:gd name="connsiteX29" fmla="*/ 115859 w 484021"/>
                <a:gd name="connsiteY29" fmla="*/ 189863 h 1008385"/>
                <a:gd name="connsiteX30" fmla="*/ 143227 w 484021"/>
                <a:gd name="connsiteY30" fmla="*/ 366394 h 1008385"/>
                <a:gd name="connsiteX31" fmla="*/ 156054 w 484021"/>
                <a:gd name="connsiteY31" fmla="*/ 499998 h 1008385"/>
                <a:gd name="connsiteX32" fmla="*/ 137449 w 484021"/>
                <a:gd name="connsiteY32" fmla="*/ 526033 h 1008385"/>
                <a:gd name="connsiteX33" fmla="*/ 143418 w 484021"/>
                <a:gd name="connsiteY33" fmla="*/ 671894 h 1008385"/>
                <a:gd name="connsiteX34" fmla="*/ 131734 w 484021"/>
                <a:gd name="connsiteY34" fmla="*/ 690944 h 1008385"/>
                <a:gd name="connsiteX35" fmla="*/ 107032 w 484021"/>
                <a:gd name="connsiteY35" fmla="*/ 681482 h 1008385"/>
                <a:gd name="connsiteX36" fmla="*/ 61122 w 484021"/>
                <a:gd name="connsiteY36" fmla="*/ 586295 h 1008385"/>
                <a:gd name="connsiteX37" fmla="*/ 66265 w 484021"/>
                <a:gd name="connsiteY37" fmla="*/ 557085 h 1008385"/>
                <a:gd name="connsiteX38" fmla="*/ 85569 w 484021"/>
                <a:gd name="connsiteY38" fmla="*/ 530860 h 1008385"/>
                <a:gd name="connsiteX39" fmla="*/ 60550 w 484021"/>
                <a:gd name="connsiteY39" fmla="*/ 517207 h 1008385"/>
                <a:gd name="connsiteX40" fmla="*/ 33563 w 484021"/>
                <a:gd name="connsiteY40" fmla="*/ 480313 h 1008385"/>
                <a:gd name="connsiteX41" fmla="*/ 30705 w 484021"/>
                <a:gd name="connsiteY41" fmla="*/ 411479 h 1008385"/>
                <a:gd name="connsiteX42" fmla="*/ 924 w 484021"/>
                <a:gd name="connsiteY42" fmla="*/ 259205 h 1008385"/>
                <a:gd name="connsiteX43" fmla="*/ 1940 w 484021"/>
                <a:gd name="connsiteY43" fmla="*/ 247966 h 1008385"/>
                <a:gd name="connsiteX44" fmla="*/ 19339 w 484021"/>
                <a:gd name="connsiteY44" fmla="*/ 173035 h 1008385"/>
                <a:gd name="connsiteX45" fmla="*/ 33626 w 484021"/>
                <a:gd name="connsiteY45" fmla="*/ 21016 h 1008385"/>
                <a:gd name="connsiteX46" fmla="*/ 63979 w 484021"/>
                <a:gd name="connsiteY46" fmla="*/ 56639 h 1008385"/>
                <a:gd name="connsiteX47" fmla="*/ 80426 w 484021"/>
                <a:gd name="connsiteY47" fmla="*/ 75118 h 1008385"/>
                <a:gd name="connsiteX48" fmla="*/ 91602 w 484021"/>
                <a:gd name="connsiteY48" fmla="*/ 51623 h 1008385"/>
                <a:gd name="connsiteX49" fmla="*/ 197774 w 484021"/>
                <a:gd name="connsiteY49" fmla="*/ 94993 h 1008385"/>
                <a:gd name="connsiteX50" fmla="*/ 227619 w 484021"/>
                <a:gd name="connsiteY50" fmla="*/ 59941 h 1008385"/>
                <a:gd name="connsiteX51" fmla="*/ 221269 w 484021"/>
                <a:gd name="connsiteY51" fmla="*/ 823 h 1008385"/>
                <a:gd name="connsiteX52" fmla="*/ 259242 w 484021"/>
                <a:gd name="connsiteY52" fmla="*/ 18920 h 100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4021" h="1008385">
                  <a:moveTo>
                    <a:pt x="259178" y="18793"/>
                  </a:moveTo>
                  <a:cubicBezTo>
                    <a:pt x="256702" y="32382"/>
                    <a:pt x="254162" y="46035"/>
                    <a:pt x="251685" y="59624"/>
                  </a:cubicBezTo>
                  <a:cubicBezTo>
                    <a:pt x="259242" y="73594"/>
                    <a:pt x="258607" y="90548"/>
                    <a:pt x="254606" y="103122"/>
                  </a:cubicBezTo>
                  <a:cubicBezTo>
                    <a:pt x="236001" y="161986"/>
                    <a:pt x="259178" y="218184"/>
                    <a:pt x="271751" y="270635"/>
                  </a:cubicBezTo>
                  <a:cubicBezTo>
                    <a:pt x="282356" y="314705"/>
                    <a:pt x="284642" y="360234"/>
                    <a:pt x="297405" y="403351"/>
                  </a:cubicBezTo>
                  <a:cubicBezTo>
                    <a:pt x="295500" y="469074"/>
                    <a:pt x="320075" y="531749"/>
                    <a:pt x="346046" y="583946"/>
                  </a:cubicBezTo>
                  <a:cubicBezTo>
                    <a:pt x="377796" y="647573"/>
                    <a:pt x="369224" y="723265"/>
                    <a:pt x="411705" y="779781"/>
                  </a:cubicBezTo>
                  <a:cubicBezTo>
                    <a:pt x="413674" y="799974"/>
                    <a:pt x="416468" y="820103"/>
                    <a:pt x="417484" y="840360"/>
                  </a:cubicBezTo>
                  <a:cubicBezTo>
                    <a:pt x="419135" y="873571"/>
                    <a:pt x="430628" y="897447"/>
                    <a:pt x="463077" y="906400"/>
                  </a:cubicBezTo>
                  <a:cubicBezTo>
                    <a:pt x="473427" y="909258"/>
                    <a:pt x="488604" y="914528"/>
                    <a:pt x="482698" y="930213"/>
                  </a:cubicBezTo>
                  <a:cubicBezTo>
                    <a:pt x="477745" y="943421"/>
                    <a:pt x="467966" y="931229"/>
                    <a:pt x="460537" y="928181"/>
                  </a:cubicBezTo>
                  <a:cubicBezTo>
                    <a:pt x="444789" y="921767"/>
                    <a:pt x="439899" y="933198"/>
                    <a:pt x="436851" y="945644"/>
                  </a:cubicBezTo>
                  <a:cubicBezTo>
                    <a:pt x="432978" y="961392"/>
                    <a:pt x="430565" y="977521"/>
                    <a:pt x="427072" y="993396"/>
                  </a:cubicBezTo>
                  <a:cubicBezTo>
                    <a:pt x="425294" y="1001397"/>
                    <a:pt x="422881" y="1008573"/>
                    <a:pt x="412531" y="1008382"/>
                  </a:cubicBezTo>
                  <a:cubicBezTo>
                    <a:pt x="353349" y="1007366"/>
                    <a:pt x="311248" y="970027"/>
                    <a:pt x="296770" y="906909"/>
                  </a:cubicBezTo>
                  <a:cubicBezTo>
                    <a:pt x="287182" y="865061"/>
                    <a:pt x="274228" y="827406"/>
                    <a:pt x="227301" y="815277"/>
                  </a:cubicBezTo>
                  <a:cubicBezTo>
                    <a:pt x="203870" y="809245"/>
                    <a:pt x="187360" y="787401"/>
                    <a:pt x="181391" y="759969"/>
                  </a:cubicBezTo>
                  <a:cubicBezTo>
                    <a:pt x="179613" y="751904"/>
                    <a:pt x="177644" y="743205"/>
                    <a:pt x="184820" y="737489"/>
                  </a:cubicBezTo>
                  <a:cubicBezTo>
                    <a:pt x="191995" y="731838"/>
                    <a:pt x="198917" y="736156"/>
                    <a:pt x="205711" y="740538"/>
                  </a:cubicBezTo>
                  <a:cubicBezTo>
                    <a:pt x="213141" y="745300"/>
                    <a:pt x="220888" y="750126"/>
                    <a:pt x="229143" y="752857"/>
                  </a:cubicBezTo>
                  <a:cubicBezTo>
                    <a:pt x="236445" y="755270"/>
                    <a:pt x="245081" y="753619"/>
                    <a:pt x="249526" y="745999"/>
                  </a:cubicBezTo>
                  <a:cubicBezTo>
                    <a:pt x="255241" y="736029"/>
                    <a:pt x="246732" y="731457"/>
                    <a:pt x="240700" y="727076"/>
                  </a:cubicBezTo>
                  <a:cubicBezTo>
                    <a:pt x="219745" y="711772"/>
                    <a:pt x="213331" y="685165"/>
                    <a:pt x="198472" y="665163"/>
                  </a:cubicBezTo>
                  <a:cubicBezTo>
                    <a:pt x="185518" y="658813"/>
                    <a:pt x="180057" y="646748"/>
                    <a:pt x="178597" y="632714"/>
                  </a:cubicBezTo>
                  <a:cubicBezTo>
                    <a:pt x="172183" y="572706"/>
                    <a:pt x="145450" y="514667"/>
                    <a:pt x="168310" y="451675"/>
                  </a:cubicBezTo>
                  <a:cubicBezTo>
                    <a:pt x="178279" y="424179"/>
                    <a:pt x="153133" y="401573"/>
                    <a:pt x="145577" y="376554"/>
                  </a:cubicBezTo>
                  <a:cubicBezTo>
                    <a:pt x="126717" y="314069"/>
                    <a:pt x="137131" y="252919"/>
                    <a:pt x="140370" y="191069"/>
                  </a:cubicBezTo>
                  <a:cubicBezTo>
                    <a:pt x="140814" y="181925"/>
                    <a:pt x="147101" y="172654"/>
                    <a:pt x="137322" y="165352"/>
                  </a:cubicBezTo>
                  <a:cubicBezTo>
                    <a:pt x="132940" y="162113"/>
                    <a:pt x="127606" y="161542"/>
                    <a:pt x="122907" y="164526"/>
                  </a:cubicBezTo>
                  <a:cubicBezTo>
                    <a:pt x="113573" y="170495"/>
                    <a:pt x="113954" y="180401"/>
                    <a:pt x="115859" y="189863"/>
                  </a:cubicBezTo>
                  <a:cubicBezTo>
                    <a:pt x="127860" y="248156"/>
                    <a:pt x="130845" y="307974"/>
                    <a:pt x="143227" y="366394"/>
                  </a:cubicBezTo>
                  <a:cubicBezTo>
                    <a:pt x="152498" y="409891"/>
                    <a:pt x="148117" y="455802"/>
                    <a:pt x="156054" y="499998"/>
                  </a:cubicBezTo>
                  <a:cubicBezTo>
                    <a:pt x="158721" y="514984"/>
                    <a:pt x="149704" y="522287"/>
                    <a:pt x="137449" y="526033"/>
                  </a:cubicBezTo>
                  <a:cubicBezTo>
                    <a:pt x="121574" y="575500"/>
                    <a:pt x="118907" y="624269"/>
                    <a:pt x="143418" y="671894"/>
                  </a:cubicBezTo>
                  <a:cubicBezTo>
                    <a:pt x="150530" y="685673"/>
                    <a:pt x="146339" y="693293"/>
                    <a:pt x="131734" y="690944"/>
                  </a:cubicBezTo>
                  <a:cubicBezTo>
                    <a:pt x="123225" y="689547"/>
                    <a:pt x="115224" y="684721"/>
                    <a:pt x="107032" y="681482"/>
                  </a:cubicBezTo>
                  <a:cubicBezTo>
                    <a:pt x="96301" y="647192"/>
                    <a:pt x="91157" y="610108"/>
                    <a:pt x="61122" y="586295"/>
                  </a:cubicBezTo>
                  <a:cubicBezTo>
                    <a:pt x="45310" y="573722"/>
                    <a:pt x="51152" y="564388"/>
                    <a:pt x="66265" y="557085"/>
                  </a:cubicBezTo>
                  <a:cubicBezTo>
                    <a:pt x="76870" y="552005"/>
                    <a:pt x="88427" y="545719"/>
                    <a:pt x="85569" y="530860"/>
                  </a:cubicBezTo>
                  <a:cubicBezTo>
                    <a:pt x="83029" y="517588"/>
                    <a:pt x="70202" y="518921"/>
                    <a:pt x="60550" y="517207"/>
                  </a:cubicBezTo>
                  <a:cubicBezTo>
                    <a:pt x="40865" y="513714"/>
                    <a:pt x="30705" y="500570"/>
                    <a:pt x="33563" y="480313"/>
                  </a:cubicBezTo>
                  <a:cubicBezTo>
                    <a:pt x="36801" y="456818"/>
                    <a:pt x="31340" y="434403"/>
                    <a:pt x="30705" y="411479"/>
                  </a:cubicBezTo>
                  <a:cubicBezTo>
                    <a:pt x="5496" y="364235"/>
                    <a:pt x="33118" y="305052"/>
                    <a:pt x="924" y="259205"/>
                  </a:cubicBezTo>
                  <a:cubicBezTo>
                    <a:pt x="-727" y="256919"/>
                    <a:pt x="-29" y="249807"/>
                    <a:pt x="1940" y="247966"/>
                  </a:cubicBezTo>
                  <a:cubicBezTo>
                    <a:pt x="25498" y="226439"/>
                    <a:pt x="13370" y="196403"/>
                    <a:pt x="19339" y="173035"/>
                  </a:cubicBezTo>
                  <a:cubicBezTo>
                    <a:pt x="31975" y="123442"/>
                    <a:pt x="25816" y="73911"/>
                    <a:pt x="33626" y="21016"/>
                  </a:cubicBezTo>
                  <a:cubicBezTo>
                    <a:pt x="49057" y="30541"/>
                    <a:pt x="57502" y="42415"/>
                    <a:pt x="63979" y="56639"/>
                  </a:cubicBezTo>
                  <a:cubicBezTo>
                    <a:pt x="67662" y="64640"/>
                    <a:pt x="68678" y="77531"/>
                    <a:pt x="80426" y="75118"/>
                  </a:cubicBezTo>
                  <a:cubicBezTo>
                    <a:pt x="91157" y="72895"/>
                    <a:pt x="90014" y="60703"/>
                    <a:pt x="91602" y="51623"/>
                  </a:cubicBezTo>
                  <a:cubicBezTo>
                    <a:pt x="119224" y="88072"/>
                    <a:pt x="157769" y="93787"/>
                    <a:pt x="197774" y="94993"/>
                  </a:cubicBezTo>
                  <a:cubicBezTo>
                    <a:pt x="219745" y="95629"/>
                    <a:pt x="223618" y="77785"/>
                    <a:pt x="227619" y="59941"/>
                  </a:cubicBezTo>
                  <a:cubicBezTo>
                    <a:pt x="232191" y="39621"/>
                    <a:pt x="220570" y="20825"/>
                    <a:pt x="221269" y="823"/>
                  </a:cubicBezTo>
                  <a:cubicBezTo>
                    <a:pt x="240065" y="-3877"/>
                    <a:pt x="247367" y="12824"/>
                    <a:pt x="259242" y="1892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9" name="Полилиния: фигура 328">
              <a:extLst>
                <a:ext uri="{FF2B5EF4-FFF2-40B4-BE49-F238E27FC236}">
                  <a16:creationId xmlns="" xmlns:a16="http://schemas.microsoft.com/office/drawing/2014/main" id="{419FB8D4-35DD-4DA3-8913-7434F02FC92C}"/>
                </a:ext>
              </a:extLst>
            </p:cNvPr>
            <p:cNvSpPr/>
            <p:nvPr/>
          </p:nvSpPr>
          <p:spPr>
            <a:xfrm>
              <a:off x="534797" y="4523090"/>
              <a:ext cx="404366" cy="413084"/>
            </a:xfrm>
            <a:custGeom>
              <a:avLst/>
              <a:gdLst>
                <a:gd name="connsiteX0" fmla="*/ 0 w 404366"/>
                <a:gd name="connsiteY0" fmla="*/ 256895 h 413084"/>
                <a:gd name="connsiteX1" fmla="*/ 48768 w 404366"/>
                <a:gd name="connsiteY1" fmla="*/ 238734 h 413084"/>
                <a:gd name="connsiteX2" fmla="*/ 89217 w 404366"/>
                <a:gd name="connsiteY2" fmla="*/ 243306 h 413084"/>
                <a:gd name="connsiteX3" fmla="*/ 92329 w 404366"/>
                <a:gd name="connsiteY3" fmla="*/ 197713 h 413084"/>
                <a:gd name="connsiteX4" fmla="*/ 89154 w 404366"/>
                <a:gd name="connsiteY4" fmla="*/ 160883 h 413084"/>
                <a:gd name="connsiteX5" fmla="*/ 123889 w 404366"/>
                <a:gd name="connsiteY5" fmla="*/ 164883 h 413084"/>
                <a:gd name="connsiteX6" fmla="*/ 159512 w 404366"/>
                <a:gd name="connsiteY6" fmla="*/ 168249 h 413084"/>
                <a:gd name="connsiteX7" fmla="*/ 168974 w 404366"/>
                <a:gd name="connsiteY7" fmla="*/ 127481 h 413084"/>
                <a:gd name="connsiteX8" fmla="*/ 170371 w 404366"/>
                <a:gd name="connsiteY8" fmla="*/ 38454 h 413084"/>
                <a:gd name="connsiteX9" fmla="*/ 200533 w 404366"/>
                <a:gd name="connsiteY9" fmla="*/ 798 h 413084"/>
                <a:gd name="connsiteX10" fmla="*/ 237172 w 404366"/>
                <a:gd name="connsiteY10" fmla="*/ 22642 h 413084"/>
                <a:gd name="connsiteX11" fmla="*/ 262763 w 404366"/>
                <a:gd name="connsiteY11" fmla="*/ 25817 h 413084"/>
                <a:gd name="connsiteX12" fmla="*/ 317754 w 404366"/>
                <a:gd name="connsiteY12" fmla="*/ 18642 h 413084"/>
                <a:gd name="connsiteX13" fmla="*/ 313309 w 404366"/>
                <a:gd name="connsiteY13" fmla="*/ 65315 h 413084"/>
                <a:gd name="connsiteX14" fmla="*/ 313309 w 404366"/>
                <a:gd name="connsiteY14" fmla="*/ 98843 h 413084"/>
                <a:gd name="connsiteX15" fmla="*/ 344869 w 404366"/>
                <a:gd name="connsiteY15" fmla="*/ 95795 h 413084"/>
                <a:gd name="connsiteX16" fmla="*/ 364363 w 404366"/>
                <a:gd name="connsiteY16" fmla="*/ 55028 h 413084"/>
                <a:gd name="connsiteX17" fmla="*/ 379476 w 404366"/>
                <a:gd name="connsiteY17" fmla="*/ 84301 h 413084"/>
                <a:gd name="connsiteX18" fmla="*/ 394081 w 404366"/>
                <a:gd name="connsiteY18" fmla="*/ 145198 h 413084"/>
                <a:gd name="connsiteX19" fmla="*/ 400812 w 404366"/>
                <a:gd name="connsiteY19" fmla="*/ 163423 h 413084"/>
                <a:gd name="connsiteX20" fmla="*/ 402780 w 404366"/>
                <a:gd name="connsiteY20" fmla="*/ 327254 h 413084"/>
                <a:gd name="connsiteX21" fmla="*/ 358902 w 404366"/>
                <a:gd name="connsiteY21" fmla="*/ 347002 h 413084"/>
                <a:gd name="connsiteX22" fmla="*/ 302641 w 404366"/>
                <a:gd name="connsiteY22" fmla="*/ 308076 h 413084"/>
                <a:gd name="connsiteX23" fmla="*/ 283782 w 404366"/>
                <a:gd name="connsiteY23" fmla="*/ 259689 h 413084"/>
                <a:gd name="connsiteX24" fmla="*/ 270446 w 404366"/>
                <a:gd name="connsiteY24" fmla="*/ 229273 h 413084"/>
                <a:gd name="connsiteX25" fmla="*/ 212725 w 404366"/>
                <a:gd name="connsiteY25" fmla="*/ 233844 h 413084"/>
                <a:gd name="connsiteX26" fmla="*/ 188468 w 404366"/>
                <a:gd name="connsiteY26" fmla="*/ 236575 h 413084"/>
                <a:gd name="connsiteX27" fmla="*/ 152781 w 404366"/>
                <a:gd name="connsiteY27" fmla="*/ 220446 h 413084"/>
                <a:gd name="connsiteX28" fmla="*/ 142685 w 404366"/>
                <a:gd name="connsiteY28" fmla="*/ 255054 h 413084"/>
                <a:gd name="connsiteX29" fmla="*/ 127508 w 404366"/>
                <a:gd name="connsiteY29" fmla="*/ 278358 h 413084"/>
                <a:gd name="connsiteX30" fmla="*/ 86804 w 404366"/>
                <a:gd name="connsiteY30" fmla="*/ 378625 h 413084"/>
                <a:gd name="connsiteX31" fmla="*/ 85852 w 404366"/>
                <a:gd name="connsiteY31" fmla="*/ 412153 h 413084"/>
                <a:gd name="connsiteX32" fmla="*/ 60325 w 404366"/>
                <a:gd name="connsiteY32" fmla="*/ 387198 h 413084"/>
                <a:gd name="connsiteX33" fmla="*/ 52959 w 404366"/>
                <a:gd name="connsiteY33" fmla="*/ 323189 h 413084"/>
                <a:gd name="connsiteX34" fmla="*/ 8001 w 404366"/>
                <a:gd name="connsiteY34" fmla="*/ 305663 h 413084"/>
                <a:gd name="connsiteX35" fmla="*/ 317 w 404366"/>
                <a:gd name="connsiteY35" fmla="*/ 281216 h 413084"/>
                <a:gd name="connsiteX36" fmla="*/ 127 w 404366"/>
                <a:gd name="connsiteY36" fmla="*/ 256959 h 41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04366" h="413084">
                  <a:moveTo>
                    <a:pt x="0" y="256895"/>
                  </a:moveTo>
                  <a:cubicBezTo>
                    <a:pt x="8699" y="227431"/>
                    <a:pt x="25146" y="221779"/>
                    <a:pt x="48768" y="238734"/>
                  </a:cubicBezTo>
                  <a:cubicBezTo>
                    <a:pt x="61595" y="247942"/>
                    <a:pt x="74739" y="259308"/>
                    <a:pt x="89217" y="243306"/>
                  </a:cubicBezTo>
                  <a:cubicBezTo>
                    <a:pt x="101473" y="229717"/>
                    <a:pt x="99378" y="213588"/>
                    <a:pt x="92329" y="197713"/>
                  </a:cubicBezTo>
                  <a:cubicBezTo>
                    <a:pt x="87058" y="185838"/>
                    <a:pt x="76581" y="173456"/>
                    <a:pt x="89154" y="160883"/>
                  </a:cubicBezTo>
                  <a:cubicBezTo>
                    <a:pt x="101092" y="148881"/>
                    <a:pt x="112839" y="158660"/>
                    <a:pt x="123889" y="164883"/>
                  </a:cubicBezTo>
                  <a:cubicBezTo>
                    <a:pt x="135446" y="171360"/>
                    <a:pt x="147447" y="177647"/>
                    <a:pt x="159512" y="168249"/>
                  </a:cubicBezTo>
                  <a:cubicBezTo>
                    <a:pt x="172657" y="158025"/>
                    <a:pt x="173228" y="142467"/>
                    <a:pt x="168974" y="127481"/>
                  </a:cubicBezTo>
                  <a:cubicBezTo>
                    <a:pt x="160464" y="97509"/>
                    <a:pt x="167386" y="67918"/>
                    <a:pt x="170371" y="38454"/>
                  </a:cubicBezTo>
                  <a:cubicBezTo>
                    <a:pt x="172275" y="19975"/>
                    <a:pt x="182054" y="4609"/>
                    <a:pt x="200533" y="798"/>
                  </a:cubicBezTo>
                  <a:cubicBezTo>
                    <a:pt x="217488" y="-2758"/>
                    <a:pt x="231267" y="5751"/>
                    <a:pt x="237172" y="22642"/>
                  </a:cubicBezTo>
                  <a:cubicBezTo>
                    <a:pt x="244729" y="44360"/>
                    <a:pt x="251460" y="39153"/>
                    <a:pt x="262763" y="25817"/>
                  </a:cubicBezTo>
                  <a:cubicBezTo>
                    <a:pt x="278574" y="7085"/>
                    <a:pt x="300228" y="4926"/>
                    <a:pt x="317754" y="18642"/>
                  </a:cubicBezTo>
                  <a:cubicBezTo>
                    <a:pt x="335788" y="32803"/>
                    <a:pt x="321437" y="50202"/>
                    <a:pt x="313309" y="65315"/>
                  </a:cubicBezTo>
                  <a:cubicBezTo>
                    <a:pt x="307404" y="76427"/>
                    <a:pt x="302895" y="88619"/>
                    <a:pt x="313309" y="98843"/>
                  </a:cubicBezTo>
                  <a:cubicBezTo>
                    <a:pt x="323977" y="109384"/>
                    <a:pt x="334327" y="99923"/>
                    <a:pt x="344869" y="95795"/>
                  </a:cubicBezTo>
                  <a:cubicBezTo>
                    <a:pt x="362966" y="88746"/>
                    <a:pt x="359537" y="69760"/>
                    <a:pt x="364363" y="55028"/>
                  </a:cubicBezTo>
                  <a:cubicBezTo>
                    <a:pt x="380048" y="59472"/>
                    <a:pt x="381063" y="72808"/>
                    <a:pt x="379476" y="84301"/>
                  </a:cubicBezTo>
                  <a:cubicBezTo>
                    <a:pt x="376238" y="107352"/>
                    <a:pt x="379794" y="127228"/>
                    <a:pt x="394081" y="145198"/>
                  </a:cubicBezTo>
                  <a:cubicBezTo>
                    <a:pt x="397955" y="150088"/>
                    <a:pt x="402654" y="159485"/>
                    <a:pt x="400812" y="163423"/>
                  </a:cubicBezTo>
                  <a:cubicBezTo>
                    <a:pt x="374713" y="218477"/>
                    <a:pt x="412305" y="272326"/>
                    <a:pt x="402780" y="327254"/>
                  </a:cubicBezTo>
                  <a:cubicBezTo>
                    <a:pt x="397002" y="360718"/>
                    <a:pt x="384048" y="369291"/>
                    <a:pt x="358902" y="347002"/>
                  </a:cubicBezTo>
                  <a:cubicBezTo>
                    <a:pt x="341313" y="331444"/>
                    <a:pt x="325691" y="315633"/>
                    <a:pt x="302641" y="308076"/>
                  </a:cubicBezTo>
                  <a:cubicBezTo>
                    <a:pt x="282448" y="301409"/>
                    <a:pt x="281877" y="279628"/>
                    <a:pt x="283782" y="259689"/>
                  </a:cubicBezTo>
                  <a:cubicBezTo>
                    <a:pt x="285115" y="245973"/>
                    <a:pt x="285623" y="224066"/>
                    <a:pt x="270446" y="229273"/>
                  </a:cubicBezTo>
                  <a:cubicBezTo>
                    <a:pt x="250317" y="236194"/>
                    <a:pt x="227774" y="194601"/>
                    <a:pt x="212725" y="233844"/>
                  </a:cubicBezTo>
                  <a:cubicBezTo>
                    <a:pt x="205613" y="252323"/>
                    <a:pt x="197739" y="248767"/>
                    <a:pt x="188468" y="236575"/>
                  </a:cubicBezTo>
                  <a:cubicBezTo>
                    <a:pt x="179134" y="224447"/>
                    <a:pt x="168466" y="213842"/>
                    <a:pt x="152781" y="220446"/>
                  </a:cubicBezTo>
                  <a:cubicBezTo>
                    <a:pt x="137541" y="226923"/>
                    <a:pt x="139065" y="240766"/>
                    <a:pt x="142685" y="255054"/>
                  </a:cubicBezTo>
                  <a:cubicBezTo>
                    <a:pt x="146114" y="268643"/>
                    <a:pt x="138493" y="274104"/>
                    <a:pt x="127508" y="278358"/>
                  </a:cubicBezTo>
                  <a:cubicBezTo>
                    <a:pt x="80645" y="296329"/>
                    <a:pt x="67754" y="328587"/>
                    <a:pt x="86804" y="378625"/>
                  </a:cubicBezTo>
                  <a:cubicBezTo>
                    <a:pt x="91249" y="390246"/>
                    <a:pt x="104521" y="405295"/>
                    <a:pt x="85852" y="412153"/>
                  </a:cubicBezTo>
                  <a:cubicBezTo>
                    <a:pt x="71501" y="417424"/>
                    <a:pt x="65278" y="399136"/>
                    <a:pt x="60325" y="387198"/>
                  </a:cubicBezTo>
                  <a:cubicBezTo>
                    <a:pt x="51879" y="367068"/>
                    <a:pt x="61404" y="344462"/>
                    <a:pt x="52959" y="323189"/>
                  </a:cubicBezTo>
                  <a:cubicBezTo>
                    <a:pt x="43053" y="298107"/>
                    <a:pt x="31560" y="286232"/>
                    <a:pt x="8001" y="305663"/>
                  </a:cubicBezTo>
                  <a:cubicBezTo>
                    <a:pt x="5461" y="297535"/>
                    <a:pt x="2857" y="289344"/>
                    <a:pt x="317" y="281216"/>
                  </a:cubicBezTo>
                  <a:cubicBezTo>
                    <a:pt x="317" y="273151"/>
                    <a:pt x="190" y="265023"/>
                    <a:pt x="127" y="25695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0" name="Полилиния: фигура 329">
              <a:extLst>
                <a:ext uri="{FF2B5EF4-FFF2-40B4-BE49-F238E27FC236}">
                  <a16:creationId xmlns="" xmlns:a16="http://schemas.microsoft.com/office/drawing/2014/main" id="{B75924C9-684B-4D5A-943F-65FEA55D84C2}"/>
                </a:ext>
              </a:extLst>
            </p:cNvPr>
            <p:cNvSpPr/>
            <p:nvPr/>
          </p:nvSpPr>
          <p:spPr>
            <a:xfrm>
              <a:off x="239348" y="5319542"/>
              <a:ext cx="280652" cy="478385"/>
            </a:xfrm>
            <a:custGeom>
              <a:avLst/>
              <a:gdLst>
                <a:gd name="connsiteX0" fmla="*/ 280653 w 280652"/>
                <a:gd name="connsiteY0" fmla="*/ 442095 h 478385"/>
                <a:gd name="connsiteX1" fmla="*/ 205342 w 280652"/>
                <a:gd name="connsiteY1" fmla="*/ 478353 h 478385"/>
                <a:gd name="connsiteX2" fmla="*/ 170163 w 280652"/>
                <a:gd name="connsiteY2" fmla="*/ 435110 h 478385"/>
                <a:gd name="connsiteX3" fmla="*/ 148890 w 280652"/>
                <a:gd name="connsiteY3" fmla="*/ 272930 h 478385"/>
                <a:gd name="connsiteX4" fmla="*/ 145461 w 280652"/>
                <a:gd name="connsiteY4" fmla="*/ 212541 h 478385"/>
                <a:gd name="connsiteX5" fmla="*/ 67229 w 280652"/>
                <a:gd name="connsiteY5" fmla="*/ 147580 h 478385"/>
                <a:gd name="connsiteX6" fmla="*/ 11413 w 280652"/>
                <a:gd name="connsiteY6" fmla="*/ 81413 h 478385"/>
                <a:gd name="connsiteX7" fmla="*/ 13572 w 280652"/>
                <a:gd name="connsiteY7" fmla="*/ 38804 h 478385"/>
                <a:gd name="connsiteX8" fmla="*/ 162225 w 280652"/>
                <a:gd name="connsiteY8" fmla="*/ 6863 h 478385"/>
                <a:gd name="connsiteX9" fmla="*/ 210041 w 280652"/>
                <a:gd name="connsiteY9" fmla="*/ 63061 h 478385"/>
                <a:gd name="connsiteX10" fmla="*/ 265730 w 280652"/>
                <a:gd name="connsiteY10" fmla="*/ 393834 h 478385"/>
                <a:gd name="connsiteX11" fmla="*/ 280462 w 280652"/>
                <a:gd name="connsiteY11" fmla="*/ 425775 h 478385"/>
                <a:gd name="connsiteX12" fmla="*/ 280589 w 280652"/>
                <a:gd name="connsiteY12" fmla="*/ 442095 h 47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652" h="478385">
                  <a:moveTo>
                    <a:pt x="280653" y="442095"/>
                  </a:moveTo>
                  <a:cubicBezTo>
                    <a:pt x="264397" y="475115"/>
                    <a:pt x="234171" y="478798"/>
                    <a:pt x="205342" y="478353"/>
                  </a:cubicBezTo>
                  <a:cubicBezTo>
                    <a:pt x="183371" y="477972"/>
                    <a:pt x="168512" y="462986"/>
                    <a:pt x="170163" y="435110"/>
                  </a:cubicBezTo>
                  <a:cubicBezTo>
                    <a:pt x="173465" y="379610"/>
                    <a:pt x="162098" y="325889"/>
                    <a:pt x="148890" y="272930"/>
                  </a:cubicBezTo>
                  <a:cubicBezTo>
                    <a:pt x="143810" y="252673"/>
                    <a:pt x="150605" y="233242"/>
                    <a:pt x="145461" y="212541"/>
                  </a:cubicBezTo>
                  <a:cubicBezTo>
                    <a:pt x="134285" y="167773"/>
                    <a:pt x="99106" y="160979"/>
                    <a:pt x="67229" y="147580"/>
                  </a:cubicBezTo>
                  <a:cubicBezTo>
                    <a:pt x="50402" y="123768"/>
                    <a:pt x="34781" y="99320"/>
                    <a:pt x="11413" y="81413"/>
                  </a:cubicBezTo>
                  <a:cubicBezTo>
                    <a:pt x="-6621" y="67570"/>
                    <a:pt x="-1287" y="59569"/>
                    <a:pt x="13572" y="38804"/>
                  </a:cubicBezTo>
                  <a:cubicBezTo>
                    <a:pt x="56879" y="-21712"/>
                    <a:pt x="111997" y="6546"/>
                    <a:pt x="162225" y="6863"/>
                  </a:cubicBezTo>
                  <a:cubicBezTo>
                    <a:pt x="189340" y="7054"/>
                    <a:pt x="205469" y="34232"/>
                    <a:pt x="210041" y="63061"/>
                  </a:cubicBezTo>
                  <a:cubicBezTo>
                    <a:pt x="227694" y="173488"/>
                    <a:pt x="254427" y="282201"/>
                    <a:pt x="265730" y="393834"/>
                  </a:cubicBezTo>
                  <a:cubicBezTo>
                    <a:pt x="267000" y="406662"/>
                    <a:pt x="271128" y="417457"/>
                    <a:pt x="280462" y="425775"/>
                  </a:cubicBezTo>
                  <a:cubicBezTo>
                    <a:pt x="280462" y="431236"/>
                    <a:pt x="280526" y="436633"/>
                    <a:pt x="280589" y="442095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1" name="Полилиния: фигура 330">
              <a:extLst>
                <a:ext uri="{FF2B5EF4-FFF2-40B4-BE49-F238E27FC236}">
                  <a16:creationId xmlns="" xmlns:a16="http://schemas.microsoft.com/office/drawing/2014/main" id="{BCE66D36-BC2D-47D8-885B-8F56D114CDFE}"/>
                </a:ext>
              </a:extLst>
            </p:cNvPr>
            <p:cNvSpPr/>
            <p:nvPr/>
          </p:nvSpPr>
          <p:spPr>
            <a:xfrm>
              <a:off x="443356" y="4362407"/>
              <a:ext cx="201903" cy="365077"/>
            </a:xfrm>
            <a:custGeom>
              <a:avLst/>
              <a:gdLst>
                <a:gd name="connsiteX0" fmla="*/ 160147 w 201903"/>
                <a:gd name="connsiteY0" fmla="*/ 0 h 365077"/>
                <a:gd name="connsiteX1" fmla="*/ 177864 w 201903"/>
                <a:gd name="connsiteY1" fmla="*/ 68390 h 365077"/>
                <a:gd name="connsiteX2" fmla="*/ 192342 w 201903"/>
                <a:gd name="connsiteY2" fmla="*/ 116396 h 365077"/>
                <a:gd name="connsiteX3" fmla="*/ 199961 w 201903"/>
                <a:gd name="connsiteY3" fmla="*/ 136272 h 365077"/>
                <a:gd name="connsiteX4" fmla="*/ 183325 w 201903"/>
                <a:gd name="connsiteY4" fmla="*/ 135002 h 365077"/>
                <a:gd name="connsiteX5" fmla="*/ 145542 w 201903"/>
                <a:gd name="connsiteY5" fmla="*/ 151702 h 365077"/>
                <a:gd name="connsiteX6" fmla="*/ 122301 w 201903"/>
                <a:gd name="connsiteY6" fmla="*/ 168974 h 365077"/>
                <a:gd name="connsiteX7" fmla="*/ 92837 w 201903"/>
                <a:gd name="connsiteY7" fmla="*/ 194692 h 365077"/>
                <a:gd name="connsiteX8" fmla="*/ 120142 w 201903"/>
                <a:gd name="connsiteY8" fmla="*/ 223077 h 365077"/>
                <a:gd name="connsiteX9" fmla="*/ 176276 w 201903"/>
                <a:gd name="connsiteY9" fmla="*/ 259780 h 365077"/>
                <a:gd name="connsiteX10" fmla="*/ 154178 w 201903"/>
                <a:gd name="connsiteY10" fmla="*/ 313882 h 365077"/>
                <a:gd name="connsiteX11" fmla="*/ 144843 w 201903"/>
                <a:gd name="connsiteY11" fmla="*/ 326518 h 365077"/>
                <a:gd name="connsiteX12" fmla="*/ 69152 w 201903"/>
                <a:gd name="connsiteY12" fmla="*/ 351855 h 365077"/>
                <a:gd name="connsiteX13" fmla="*/ 68707 w 201903"/>
                <a:gd name="connsiteY13" fmla="*/ 335663 h 365077"/>
                <a:gd name="connsiteX14" fmla="*/ 53150 w 201903"/>
                <a:gd name="connsiteY14" fmla="*/ 240285 h 365077"/>
                <a:gd name="connsiteX15" fmla="*/ 50482 w 201903"/>
                <a:gd name="connsiteY15" fmla="*/ 232665 h 365077"/>
                <a:gd name="connsiteX16" fmla="*/ 0 w 201903"/>
                <a:gd name="connsiteY16" fmla="*/ 109855 h 365077"/>
                <a:gd name="connsiteX17" fmla="*/ 47561 w 201903"/>
                <a:gd name="connsiteY17" fmla="*/ 96330 h 365077"/>
                <a:gd name="connsiteX18" fmla="*/ 160211 w 201903"/>
                <a:gd name="connsiteY18" fmla="*/ 64 h 36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1903" h="365077">
                  <a:moveTo>
                    <a:pt x="160147" y="0"/>
                  </a:moveTo>
                  <a:cubicBezTo>
                    <a:pt x="185103" y="17082"/>
                    <a:pt x="185484" y="41783"/>
                    <a:pt x="177864" y="68390"/>
                  </a:cubicBezTo>
                  <a:cubicBezTo>
                    <a:pt x="172212" y="88266"/>
                    <a:pt x="163703" y="107887"/>
                    <a:pt x="192342" y="116396"/>
                  </a:cubicBezTo>
                  <a:cubicBezTo>
                    <a:pt x="199327" y="118492"/>
                    <a:pt x="205042" y="127763"/>
                    <a:pt x="199961" y="136272"/>
                  </a:cubicBezTo>
                  <a:cubicBezTo>
                    <a:pt x="195389" y="143892"/>
                    <a:pt x="188468" y="138621"/>
                    <a:pt x="183325" y="135002"/>
                  </a:cubicBezTo>
                  <a:cubicBezTo>
                    <a:pt x="162941" y="120651"/>
                    <a:pt x="149733" y="125477"/>
                    <a:pt x="145542" y="151702"/>
                  </a:cubicBezTo>
                  <a:cubicBezTo>
                    <a:pt x="143129" y="166879"/>
                    <a:pt x="137160" y="172975"/>
                    <a:pt x="122301" y="168974"/>
                  </a:cubicBezTo>
                  <a:cubicBezTo>
                    <a:pt x="102616" y="163577"/>
                    <a:pt x="93599" y="174817"/>
                    <a:pt x="92837" y="194692"/>
                  </a:cubicBezTo>
                  <a:cubicBezTo>
                    <a:pt x="92075" y="214568"/>
                    <a:pt x="100076" y="226569"/>
                    <a:pt x="120142" y="223077"/>
                  </a:cubicBezTo>
                  <a:cubicBezTo>
                    <a:pt x="148971" y="218060"/>
                    <a:pt x="164910" y="233300"/>
                    <a:pt x="176276" y="259780"/>
                  </a:cubicBezTo>
                  <a:cubicBezTo>
                    <a:pt x="188341" y="287974"/>
                    <a:pt x="167068" y="298515"/>
                    <a:pt x="154178" y="313882"/>
                  </a:cubicBezTo>
                  <a:cubicBezTo>
                    <a:pt x="150813" y="317883"/>
                    <a:pt x="146114" y="321756"/>
                    <a:pt x="144843" y="326518"/>
                  </a:cubicBezTo>
                  <a:cubicBezTo>
                    <a:pt x="131318" y="376049"/>
                    <a:pt x="102045" y="369953"/>
                    <a:pt x="69152" y="351855"/>
                  </a:cubicBezTo>
                  <a:cubicBezTo>
                    <a:pt x="69025" y="346458"/>
                    <a:pt x="68897" y="341060"/>
                    <a:pt x="68707" y="335663"/>
                  </a:cubicBezTo>
                  <a:cubicBezTo>
                    <a:pt x="69342" y="302769"/>
                    <a:pt x="64199" y="270956"/>
                    <a:pt x="53150" y="240285"/>
                  </a:cubicBezTo>
                  <a:cubicBezTo>
                    <a:pt x="52197" y="237745"/>
                    <a:pt x="50864" y="235332"/>
                    <a:pt x="50482" y="232665"/>
                  </a:cubicBezTo>
                  <a:cubicBezTo>
                    <a:pt x="43815" y="188405"/>
                    <a:pt x="59246" y="134811"/>
                    <a:pt x="0" y="109855"/>
                  </a:cubicBezTo>
                  <a:cubicBezTo>
                    <a:pt x="23304" y="118873"/>
                    <a:pt x="39942" y="117984"/>
                    <a:pt x="47561" y="96330"/>
                  </a:cubicBezTo>
                  <a:cubicBezTo>
                    <a:pt x="67437" y="39688"/>
                    <a:pt x="109157" y="13907"/>
                    <a:pt x="16021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2" name="Полилиния: фигура 331">
              <a:extLst>
                <a:ext uri="{FF2B5EF4-FFF2-40B4-BE49-F238E27FC236}">
                  <a16:creationId xmlns="" xmlns:a16="http://schemas.microsoft.com/office/drawing/2014/main" id="{E069BC9D-7DD5-4872-B780-A39A8639B6B2}"/>
                </a:ext>
              </a:extLst>
            </p:cNvPr>
            <p:cNvSpPr/>
            <p:nvPr/>
          </p:nvSpPr>
          <p:spPr>
            <a:xfrm>
              <a:off x="9565745" y="1031822"/>
              <a:ext cx="1442779" cy="1692167"/>
            </a:xfrm>
            <a:custGeom>
              <a:avLst/>
              <a:gdLst>
                <a:gd name="connsiteX0" fmla="*/ 1428581 w 1442779"/>
                <a:gd name="connsiteY0" fmla="*/ 598802 h 1692167"/>
                <a:gd name="connsiteX1" fmla="*/ 1423247 w 1442779"/>
                <a:gd name="connsiteY1" fmla="*/ 650809 h 1692167"/>
                <a:gd name="connsiteX2" fmla="*/ 1409276 w 1442779"/>
                <a:gd name="connsiteY2" fmla="*/ 708277 h 1692167"/>
                <a:gd name="connsiteX3" fmla="*/ 1409594 w 1442779"/>
                <a:gd name="connsiteY3" fmla="*/ 764347 h 1692167"/>
                <a:gd name="connsiteX4" fmla="*/ 1412324 w 1442779"/>
                <a:gd name="connsiteY4" fmla="*/ 782318 h 1692167"/>
                <a:gd name="connsiteX5" fmla="*/ 1396259 w 1442779"/>
                <a:gd name="connsiteY5" fmla="*/ 779334 h 1692167"/>
                <a:gd name="connsiteX6" fmla="*/ 1347555 w 1442779"/>
                <a:gd name="connsiteY6" fmla="*/ 736407 h 1692167"/>
                <a:gd name="connsiteX7" fmla="*/ 1321011 w 1442779"/>
                <a:gd name="connsiteY7" fmla="*/ 732470 h 1692167"/>
                <a:gd name="connsiteX8" fmla="*/ 1210712 w 1442779"/>
                <a:gd name="connsiteY8" fmla="*/ 744027 h 1692167"/>
                <a:gd name="connsiteX9" fmla="*/ 1187535 w 1442779"/>
                <a:gd name="connsiteY9" fmla="*/ 711706 h 1692167"/>
                <a:gd name="connsiteX10" fmla="*/ 1178073 w 1442779"/>
                <a:gd name="connsiteY10" fmla="*/ 666366 h 1692167"/>
                <a:gd name="connsiteX11" fmla="*/ 1193821 w 1442779"/>
                <a:gd name="connsiteY11" fmla="*/ 616646 h 1692167"/>
                <a:gd name="connsiteX12" fmla="*/ 1168993 w 1442779"/>
                <a:gd name="connsiteY12" fmla="*/ 562988 h 1692167"/>
                <a:gd name="connsiteX13" fmla="*/ 1125495 w 1442779"/>
                <a:gd name="connsiteY13" fmla="*/ 509140 h 1692167"/>
                <a:gd name="connsiteX14" fmla="*/ 1074505 w 1442779"/>
                <a:gd name="connsiteY14" fmla="*/ 563813 h 1692167"/>
                <a:gd name="connsiteX15" fmla="*/ 1000463 w 1442779"/>
                <a:gd name="connsiteY15" fmla="*/ 611756 h 1692167"/>
                <a:gd name="connsiteX16" fmla="*/ 938869 w 1442779"/>
                <a:gd name="connsiteY16" fmla="*/ 620329 h 1692167"/>
                <a:gd name="connsiteX17" fmla="*/ 892196 w 1442779"/>
                <a:gd name="connsiteY17" fmla="*/ 617217 h 1692167"/>
                <a:gd name="connsiteX18" fmla="*/ 886227 w 1442779"/>
                <a:gd name="connsiteY18" fmla="*/ 576260 h 1692167"/>
                <a:gd name="connsiteX19" fmla="*/ 877718 w 1442779"/>
                <a:gd name="connsiteY19" fmla="*/ 543874 h 1692167"/>
                <a:gd name="connsiteX20" fmla="*/ 836824 w 1442779"/>
                <a:gd name="connsiteY20" fmla="*/ 569084 h 1692167"/>
                <a:gd name="connsiteX21" fmla="*/ 833967 w 1442779"/>
                <a:gd name="connsiteY21" fmla="*/ 646554 h 1692167"/>
                <a:gd name="connsiteX22" fmla="*/ 818536 w 1442779"/>
                <a:gd name="connsiteY22" fmla="*/ 674622 h 1692167"/>
                <a:gd name="connsiteX23" fmla="*/ 798470 w 1442779"/>
                <a:gd name="connsiteY23" fmla="*/ 650301 h 1692167"/>
                <a:gd name="connsiteX24" fmla="*/ 786849 w 1442779"/>
                <a:gd name="connsiteY24" fmla="*/ 629600 h 1692167"/>
                <a:gd name="connsiteX25" fmla="*/ 759163 w 1442779"/>
                <a:gd name="connsiteY25" fmla="*/ 639569 h 1692167"/>
                <a:gd name="connsiteX26" fmla="*/ 768244 w 1442779"/>
                <a:gd name="connsiteY26" fmla="*/ 668081 h 1692167"/>
                <a:gd name="connsiteX27" fmla="*/ 865653 w 1442779"/>
                <a:gd name="connsiteY27" fmla="*/ 734439 h 1692167"/>
                <a:gd name="connsiteX28" fmla="*/ 898546 w 1442779"/>
                <a:gd name="connsiteY28" fmla="*/ 728978 h 1692167"/>
                <a:gd name="connsiteX29" fmla="*/ 1051898 w 1442779"/>
                <a:gd name="connsiteY29" fmla="*/ 731200 h 1692167"/>
                <a:gd name="connsiteX30" fmla="*/ 1106064 w 1442779"/>
                <a:gd name="connsiteY30" fmla="*/ 773682 h 1692167"/>
                <a:gd name="connsiteX31" fmla="*/ 1110192 w 1442779"/>
                <a:gd name="connsiteY31" fmla="*/ 808607 h 1692167"/>
                <a:gd name="connsiteX32" fmla="*/ 961094 w 1442779"/>
                <a:gd name="connsiteY32" fmla="*/ 927924 h 1692167"/>
                <a:gd name="connsiteX33" fmla="*/ 907690 w 1442779"/>
                <a:gd name="connsiteY33" fmla="*/ 912049 h 1692167"/>
                <a:gd name="connsiteX34" fmla="*/ 876956 w 1442779"/>
                <a:gd name="connsiteY34" fmla="*/ 922082 h 1692167"/>
                <a:gd name="connsiteX35" fmla="*/ 850286 w 1442779"/>
                <a:gd name="connsiteY35" fmla="*/ 973581 h 1692167"/>
                <a:gd name="connsiteX36" fmla="*/ 849207 w 1442779"/>
                <a:gd name="connsiteY36" fmla="*/ 988186 h 1692167"/>
                <a:gd name="connsiteX37" fmla="*/ 865780 w 1442779"/>
                <a:gd name="connsiteY37" fmla="*/ 989392 h 1692167"/>
                <a:gd name="connsiteX38" fmla="*/ 894926 w 1442779"/>
                <a:gd name="connsiteY38" fmla="*/ 951991 h 1692167"/>
                <a:gd name="connsiteX39" fmla="*/ 909532 w 1442779"/>
                <a:gd name="connsiteY39" fmla="*/ 942910 h 1692167"/>
                <a:gd name="connsiteX40" fmla="*/ 917024 w 1442779"/>
                <a:gd name="connsiteY40" fmla="*/ 960246 h 1692167"/>
                <a:gd name="connsiteX41" fmla="*/ 843301 w 1442779"/>
                <a:gd name="connsiteY41" fmla="*/ 1041018 h 1692167"/>
                <a:gd name="connsiteX42" fmla="*/ 801391 w 1442779"/>
                <a:gd name="connsiteY42" fmla="*/ 966532 h 1692167"/>
                <a:gd name="connsiteX43" fmla="*/ 797772 w 1442779"/>
                <a:gd name="connsiteY43" fmla="*/ 925638 h 1692167"/>
                <a:gd name="connsiteX44" fmla="*/ 845333 w 1442779"/>
                <a:gd name="connsiteY44" fmla="*/ 925638 h 1692167"/>
                <a:gd name="connsiteX45" fmla="*/ 790850 w 1442779"/>
                <a:gd name="connsiteY45" fmla="*/ 877759 h 1692167"/>
                <a:gd name="connsiteX46" fmla="*/ 770403 w 1442779"/>
                <a:gd name="connsiteY46" fmla="*/ 869377 h 1692167"/>
                <a:gd name="connsiteX47" fmla="*/ 706585 w 1442779"/>
                <a:gd name="connsiteY47" fmla="*/ 846199 h 1692167"/>
                <a:gd name="connsiteX48" fmla="*/ 656421 w 1442779"/>
                <a:gd name="connsiteY48" fmla="*/ 878839 h 1692167"/>
                <a:gd name="connsiteX49" fmla="*/ 682265 w 1442779"/>
                <a:gd name="connsiteY49" fmla="*/ 926083 h 1692167"/>
                <a:gd name="connsiteX50" fmla="*/ 699728 w 1442779"/>
                <a:gd name="connsiteY50" fmla="*/ 954213 h 1692167"/>
                <a:gd name="connsiteX51" fmla="*/ 665120 w 1442779"/>
                <a:gd name="connsiteY51" fmla="*/ 968501 h 1692167"/>
                <a:gd name="connsiteX52" fmla="*/ 611399 w 1442779"/>
                <a:gd name="connsiteY52" fmla="*/ 892047 h 1692167"/>
                <a:gd name="connsiteX53" fmla="*/ 538374 w 1442779"/>
                <a:gd name="connsiteY53" fmla="*/ 842897 h 1692167"/>
                <a:gd name="connsiteX54" fmla="*/ 484780 w 1442779"/>
                <a:gd name="connsiteY54" fmla="*/ 861757 h 1692167"/>
                <a:gd name="connsiteX55" fmla="*/ 442172 w 1442779"/>
                <a:gd name="connsiteY55" fmla="*/ 850898 h 1692167"/>
                <a:gd name="connsiteX56" fmla="*/ 392705 w 1442779"/>
                <a:gd name="connsiteY56" fmla="*/ 852105 h 1692167"/>
                <a:gd name="connsiteX57" fmla="*/ 374163 w 1442779"/>
                <a:gd name="connsiteY57" fmla="*/ 882522 h 1692167"/>
                <a:gd name="connsiteX58" fmla="*/ 372766 w 1442779"/>
                <a:gd name="connsiteY58" fmla="*/ 923543 h 1692167"/>
                <a:gd name="connsiteX59" fmla="*/ 389848 w 1442779"/>
                <a:gd name="connsiteY59" fmla="*/ 960309 h 1692167"/>
                <a:gd name="connsiteX60" fmla="*/ 331491 w 1442779"/>
                <a:gd name="connsiteY60" fmla="*/ 978724 h 1692167"/>
                <a:gd name="connsiteX61" fmla="*/ 324379 w 1442779"/>
                <a:gd name="connsiteY61" fmla="*/ 938846 h 1692167"/>
                <a:gd name="connsiteX62" fmla="*/ 310409 w 1442779"/>
                <a:gd name="connsiteY62" fmla="*/ 925638 h 1692167"/>
                <a:gd name="connsiteX63" fmla="*/ 264308 w 1442779"/>
                <a:gd name="connsiteY63" fmla="*/ 951546 h 1692167"/>
                <a:gd name="connsiteX64" fmla="*/ 280882 w 1442779"/>
                <a:gd name="connsiteY64" fmla="*/ 1070292 h 1692167"/>
                <a:gd name="connsiteX65" fmla="*/ 278214 w 1442779"/>
                <a:gd name="connsiteY65" fmla="*/ 1097788 h 1692167"/>
                <a:gd name="connsiteX66" fmla="*/ 290025 w 1442779"/>
                <a:gd name="connsiteY66" fmla="*/ 1126490 h 1692167"/>
                <a:gd name="connsiteX67" fmla="*/ 340953 w 1442779"/>
                <a:gd name="connsiteY67" fmla="*/ 1226058 h 1692167"/>
                <a:gd name="connsiteX68" fmla="*/ 347620 w 1442779"/>
                <a:gd name="connsiteY68" fmla="*/ 1244791 h 1692167"/>
                <a:gd name="connsiteX69" fmla="*/ 432964 w 1442779"/>
                <a:gd name="connsiteY69" fmla="*/ 1400049 h 1692167"/>
                <a:gd name="connsiteX70" fmla="*/ 437219 w 1442779"/>
                <a:gd name="connsiteY70" fmla="*/ 1411352 h 1692167"/>
                <a:gd name="connsiteX71" fmla="*/ 477859 w 1442779"/>
                <a:gd name="connsiteY71" fmla="*/ 1549783 h 1692167"/>
                <a:gd name="connsiteX72" fmla="*/ 483573 w 1442779"/>
                <a:gd name="connsiteY72" fmla="*/ 1589089 h 1692167"/>
                <a:gd name="connsiteX73" fmla="*/ 482938 w 1442779"/>
                <a:gd name="connsiteY73" fmla="*/ 1648907 h 1692167"/>
                <a:gd name="connsiteX74" fmla="*/ 468524 w 1442779"/>
                <a:gd name="connsiteY74" fmla="*/ 1687261 h 1692167"/>
                <a:gd name="connsiteX75" fmla="*/ 430297 w 1442779"/>
                <a:gd name="connsiteY75" fmla="*/ 1681482 h 1692167"/>
                <a:gd name="connsiteX76" fmla="*/ 400325 w 1442779"/>
                <a:gd name="connsiteY76" fmla="*/ 1631444 h 1692167"/>
                <a:gd name="connsiteX77" fmla="*/ 370226 w 1442779"/>
                <a:gd name="connsiteY77" fmla="*/ 1606108 h 1692167"/>
                <a:gd name="connsiteX78" fmla="*/ 305520 w 1442779"/>
                <a:gd name="connsiteY78" fmla="*/ 1582485 h 1692167"/>
                <a:gd name="connsiteX79" fmla="*/ 267102 w 1442779"/>
                <a:gd name="connsiteY79" fmla="*/ 1568325 h 1692167"/>
                <a:gd name="connsiteX80" fmla="*/ 201380 w 1442779"/>
                <a:gd name="connsiteY80" fmla="*/ 1552259 h 1692167"/>
                <a:gd name="connsiteX81" fmla="*/ 142833 w 1442779"/>
                <a:gd name="connsiteY81" fmla="*/ 1565721 h 1692167"/>
                <a:gd name="connsiteX82" fmla="*/ 126196 w 1442779"/>
                <a:gd name="connsiteY82" fmla="*/ 1566356 h 1692167"/>
                <a:gd name="connsiteX83" fmla="*/ 70506 w 1442779"/>
                <a:gd name="connsiteY83" fmla="*/ 1499745 h 1692167"/>
                <a:gd name="connsiteX84" fmla="*/ 37169 w 1442779"/>
                <a:gd name="connsiteY84" fmla="*/ 1468883 h 1692167"/>
                <a:gd name="connsiteX85" fmla="*/ 3958 w 1442779"/>
                <a:gd name="connsiteY85" fmla="*/ 1396810 h 1692167"/>
                <a:gd name="connsiteX86" fmla="*/ 2942 w 1442779"/>
                <a:gd name="connsiteY86" fmla="*/ 1373442 h 1692167"/>
                <a:gd name="connsiteX87" fmla="*/ 71014 w 1442779"/>
                <a:gd name="connsiteY87" fmla="*/ 1259142 h 1692167"/>
                <a:gd name="connsiteX88" fmla="*/ 136927 w 1442779"/>
                <a:gd name="connsiteY88" fmla="*/ 1267968 h 1692167"/>
                <a:gd name="connsiteX89" fmla="*/ 95906 w 1442779"/>
                <a:gd name="connsiteY89" fmla="*/ 1166685 h 1692167"/>
                <a:gd name="connsiteX90" fmla="*/ 139149 w 1442779"/>
                <a:gd name="connsiteY90" fmla="*/ 1105090 h 1692167"/>
                <a:gd name="connsiteX91" fmla="*/ 140864 w 1442779"/>
                <a:gd name="connsiteY91" fmla="*/ 1087945 h 1692167"/>
                <a:gd name="connsiteX92" fmla="*/ 103018 w 1442779"/>
                <a:gd name="connsiteY92" fmla="*/ 1064894 h 1692167"/>
                <a:gd name="connsiteX93" fmla="*/ 77618 w 1442779"/>
                <a:gd name="connsiteY93" fmla="*/ 1072578 h 1692167"/>
                <a:gd name="connsiteX94" fmla="*/ 20785 w 1442779"/>
                <a:gd name="connsiteY94" fmla="*/ 1068641 h 1692167"/>
                <a:gd name="connsiteX95" fmla="*/ 13102 w 1442779"/>
                <a:gd name="connsiteY95" fmla="*/ 1011110 h 1692167"/>
                <a:gd name="connsiteX96" fmla="*/ 107590 w 1442779"/>
                <a:gd name="connsiteY96" fmla="*/ 959611 h 1692167"/>
                <a:gd name="connsiteX97" fmla="*/ 232495 w 1442779"/>
                <a:gd name="connsiteY97" fmla="*/ 883283 h 1692167"/>
                <a:gd name="connsiteX98" fmla="*/ 228367 w 1442779"/>
                <a:gd name="connsiteY98" fmla="*/ 776032 h 1692167"/>
                <a:gd name="connsiteX99" fmla="*/ 280945 w 1442779"/>
                <a:gd name="connsiteY99" fmla="*/ 641728 h 1692167"/>
                <a:gd name="connsiteX100" fmla="*/ 284184 w 1442779"/>
                <a:gd name="connsiteY100" fmla="*/ 639633 h 1692167"/>
                <a:gd name="connsiteX101" fmla="*/ 415184 w 1442779"/>
                <a:gd name="connsiteY101" fmla="*/ 442972 h 1692167"/>
                <a:gd name="connsiteX102" fmla="*/ 414930 w 1442779"/>
                <a:gd name="connsiteY102" fmla="*/ 437384 h 1692167"/>
                <a:gd name="connsiteX103" fmla="*/ 475763 w 1442779"/>
                <a:gd name="connsiteY103" fmla="*/ 383981 h 1692167"/>
                <a:gd name="connsiteX104" fmla="*/ 488908 w 1442779"/>
                <a:gd name="connsiteY104" fmla="*/ 362390 h 1692167"/>
                <a:gd name="connsiteX105" fmla="*/ 493416 w 1442779"/>
                <a:gd name="connsiteY105" fmla="*/ 351722 h 1692167"/>
                <a:gd name="connsiteX106" fmla="*/ 572220 w 1442779"/>
                <a:gd name="connsiteY106" fmla="*/ 347531 h 1692167"/>
                <a:gd name="connsiteX107" fmla="*/ 662961 w 1442779"/>
                <a:gd name="connsiteY107" fmla="*/ 331910 h 1692167"/>
                <a:gd name="connsiteX108" fmla="*/ 729319 w 1442779"/>
                <a:gd name="connsiteY108" fmla="*/ 353691 h 1692167"/>
                <a:gd name="connsiteX109" fmla="*/ 820695 w 1442779"/>
                <a:gd name="connsiteY109" fmla="*/ 394077 h 1692167"/>
                <a:gd name="connsiteX110" fmla="*/ 827362 w 1442779"/>
                <a:gd name="connsiteY110" fmla="*/ 385505 h 1692167"/>
                <a:gd name="connsiteX111" fmla="*/ 820632 w 1442779"/>
                <a:gd name="connsiteY111" fmla="*/ 367915 h 1692167"/>
                <a:gd name="connsiteX112" fmla="*/ 773578 w 1442779"/>
                <a:gd name="connsiteY112" fmla="*/ 312035 h 1692167"/>
                <a:gd name="connsiteX113" fmla="*/ 743161 w 1442779"/>
                <a:gd name="connsiteY113" fmla="*/ 299652 h 1692167"/>
                <a:gd name="connsiteX114" fmla="*/ 686393 w 1442779"/>
                <a:gd name="connsiteY114" fmla="*/ 295144 h 1692167"/>
                <a:gd name="connsiteX115" fmla="*/ 672740 w 1442779"/>
                <a:gd name="connsiteY115" fmla="*/ 247201 h 1692167"/>
                <a:gd name="connsiteX116" fmla="*/ 705697 w 1442779"/>
                <a:gd name="connsiteY116" fmla="*/ 208593 h 1692167"/>
                <a:gd name="connsiteX117" fmla="*/ 797962 w 1442779"/>
                <a:gd name="connsiteY117" fmla="*/ 149664 h 1692167"/>
                <a:gd name="connsiteX118" fmla="*/ 957030 w 1442779"/>
                <a:gd name="connsiteY118" fmla="*/ 93784 h 1692167"/>
                <a:gd name="connsiteX119" fmla="*/ 1021799 w 1442779"/>
                <a:gd name="connsiteY119" fmla="*/ 66733 h 1692167"/>
                <a:gd name="connsiteX120" fmla="*/ 1028023 w 1442779"/>
                <a:gd name="connsiteY120" fmla="*/ 34411 h 1692167"/>
                <a:gd name="connsiteX121" fmla="*/ 1037294 w 1442779"/>
                <a:gd name="connsiteY121" fmla="*/ 17965 h 1692167"/>
                <a:gd name="connsiteX122" fmla="*/ 1127781 w 1442779"/>
                <a:gd name="connsiteY122" fmla="*/ 9329 h 1692167"/>
                <a:gd name="connsiteX123" fmla="*/ 1173120 w 1442779"/>
                <a:gd name="connsiteY123" fmla="*/ 46476 h 1692167"/>
                <a:gd name="connsiteX124" fmla="*/ 1155721 w 1442779"/>
                <a:gd name="connsiteY124" fmla="*/ 114168 h 1692167"/>
                <a:gd name="connsiteX125" fmla="*/ 1127083 w 1442779"/>
                <a:gd name="connsiteY125" fmla="*/ 195702 h 1692167"/>
                <a:gd name="connsiteX126" fmla="*/ 1127083 w 1442779"/>
                <a:gd name="connsiteY126" fmla="*/ 215387 h 1692167"/>
                <a:gd name="connsiteX127" fmla="*/ 1042373 w 1442779"/>
                <a:gd name="connsiteY127" fmla="*/ 299208 h 1692167"/>
                <a:gd name="connsiteX128" fmla="*/ 1031071 w 1442779"/>
                <a:gd name="connsiteY128" fmla="*/ 301049 h 1692167"/>
                <a:gd name="connsiteX129" fmla="*/ 1004210 w 1442779"/>
                <a:gd name="connsiteY129" fmla="*/ 328735 h 1692167"/>
                <a:gd name="connsiteX130" fmla="*/ 1035706 w 1442779"/>
                <a:gd name="connsiteY130" fmla="*/ 347976 h 1692167"/>
                <a:gd name="connsiteX131" fmla="*/ 1085808 w 1442779"/>
                <a:gd name="connsiteY131" fmla="*/ 385949 h 1692167"/>
                <a:gd name="connsiteX132" fmla="*/ 1162325 w 1442779"/>
                <a:gd name="connsiteY132" fmla="*/ 442401 h 1692167"/>
                <a:gd name="connsiteX133" fmla="*/ 1169755 w 1442779"/>
                <a:gd name="connsiteY133" fmla="*/ 442845 h 1692167"/>
                <a:gd name="connsiteX134" fmla="*/ 1271037 w 1442779"/>
                <a:gd name="connsiteY134" fmla="*/ 516442 h 1692167"/>
                <a:gd name="connsiteX135" fmla="*/ 1290023 w 1442779"/>
                <a:gd name="connsiteY135" fmla="*/ 533778 h 1692167"/>
                <a:gd name="connsiteX136" fmla="*/ 1303168 w 1442779"/>
                <a:gd name="connsiteY136" fmla="*/ 508060 h 1692167"/>
                <a:gd name="connsiteX137" fmla="*/ 1305898 w 1442779"/>
                <a:gd name="connsiteY137" fmla="*/ 487931 h 1692167"/>
                <a:gd name="connsiteX138" fmla="*/ 1365271 w 1442779"/>
                <a:gd name="connsiteY138" fmla="*/ 468500 h 1692167"/>
                <a:gd name="connsiteX139" fmla="*/ 1436264 w 1442779"/>
                <a:gd name="connsiteY139" fmla="*/ 535429 h 1692167"/>
                <a:gd name="connsiteX140" fmla="*/ 1428390 w 1442779"/>
                <a:gd name="connsiteY140" fmla="*/ 598612 h 169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42779" h="1692167">
                  <a:moveTo>
                    <a:pt x="1428581" y="598802"/>
                  </a:moveTo>
                  <a:cubicBezTo>
                    <a:pt x="1421596" y="615503"/>
                    <a:pt x="1420325" y="632902"/>
                    <a:pt x="1423247" y="650809"/>
                  </a:cubicBezTo>
                  <a:cubicBezTo>
                    <a:pt x="1426803" y="672399"/>
                    <a:pt x="1421913" y="696466"/>
                    <a:pt x="1409276" y="708277"/>
                  </a:cubicBezTo>
                  <a:cubicBezTo>
                    <a:pt x="1385400" y="730565"/>
                    <a:pt x="1383051" y="745234"/>
                    <a:pt x="1409594" y="764347"/>
                  </a:cubicBezTo>
                  <a:cubicBezTo>
                    <a:pt x="1414610" y="767967"/>
                    <a:pt x="1417532" y="776158"/>
                    <a:pt x="1412324" y="782318"/>
                  </a:cubicBezTo>
                  <a:cubicBezTo>
                    <a:pt x="1406546" y="789176"/>
                    <a:pt x="1400768" y="784604"/>
                    <a:pt x="1396259" y="779334"/>
                  </a:cubicBezTo>
                  <a:cubicBezTo>
                    <a:pt x="1381972" y="762633"/>
                    <a:pt x="1356127" y="762188"/>
                    <a:pt x="1347555" y="736407"/>
                  </a:cubicBezTo>
                  <a:cubicBezTo>
                    <a:pt x="1343236" y="723453"/>
                    <a:pt x="1330219" y="727136"/>
                    <a:pt x="1321011" y="732470"/>
                  </a:cubicBezTo>
                  <a:cubicBezTo>
                    <a:pt x="1285642" y="752854"/>
                    <a:pt x="1247796" y="743710"/>
                    <a:pt x="1210712" y="744027"/>
                  </a:cubicBezTo>
                  <a:cubicBezTo>
                    <a:pt x="1189567" y="744218"/>
                    <a:pt x="1184613" y="730883"/>
                    <a:pt x="1187535" y="711706"/>
                  </a:cubicBezTo>
                  <a:cubicBezTo>
                    <a:pt x="1190138" y="694878"/>
                    <a:pt x="1192107" y="676019"/>
                    <a:pt x="1178073" y="666366"/>
                  </a:cubicBezTo>
                  <a:cubicBezTo>
                    <a:pt x="1134386" y="636521"/>
                    <a:pt x="1164929" y="628139"/>
                    <a:pt x="1193821" y="616646"/>
                  </a:cubicBezTo>
                  <a:cubicBezTo>
                    <a:pt x="1174390" y="602358"/>
                    <a:pt x="1169056" y="584388"/>
                    <a:pt x="1168993" y="562988"/>
                  </a:cubicBezTo>
                  <a:cubicBezTo>
                    <a:pt x="1168929" y="532635"/>
                    <a:pt x="1159404" y="509394"/>
                    <a:pt x="1125495" y="509140"/>
                  </a:cubicBezTo>
                  <a:cubicBezTo>
                    <a:pt x="1090887" y="508822"/>
                    <a:pt x="1078632" y="534921"/>
                    <a:pt x="1074505" y="563813"/>
                  </a:cubicBezTo>
                  <a:cubicBezTo>
                    <a:pt x="1065678" y="624456"/>
                    <a:pt x="1052978" y="633727"/>
                    <a:pt x="1000463" y="611756"/>
                  </a:cubicBezTo>
                  <a:cubicBezTo>
                    <a:pt x="979000" y="602739"/>
                    <a:pt x="958363" y="606676"/>
                    <a:pt x="938869" y="620329"/>
                  </a:cubicBezTo>
                  <a:cubicBezTo>
                    <a:pt x="923057" y="631441"/>
                    <a:pt x="906420" y="626933"/>
                    <a:pt x="892196" y="617217"/>
                  </a:cubicBezTo>
                  <a:cubicBezTo>
                    <a:pt x="877400" y="607121"/>
                    <a:pt x="882608" y="590738"/>
                    <a:pt x="886227" y="576260"/>
                  </a:cubicBezTo>
                  <a:cubicBezTo>
                    <a:pt x="889529" y="563242"/>
                    <a:pt x="897403" y="548002"/>
                    <a:pt x="877718" y="543874"/>
                  </a:cubicBezTo>
                  <a:cubicBezTo>
                    <a:pt x="858605" y="539874"/>
                    <a:pt x="839999" y="545462"/>
                    <a:pt x="836824" y="569084"/>
                  </a:cubicBezTo>
                  <a:cubicBezTo>
                    <a:pt x="833395" y="594484"/>
                    <a:pt x="835110" y="620710"/>
                    <a:pt x="833967" y="646554"/>
                  </a:cubicBezTo>
                  <a:cubicBezTo>
                    <a:pt x="833459" y="658556"/>
                    <a:pt x="834221" y="673732"/>
                    <a:pt x="818536" y="674622"/>
                  </a:cubicBezTo>
                  <a:cubicBezTo>
                    <a:pt x="804757" y="675384"/>
                    <a:pt x="798978" y="664398"/>
                    <a:pt x="798470" y="650301"/>
                  </a:cubicBezTo>
                  <a:cubicBezTo>
                    <a:pt x="798153" y="641030"/>
                    <a:pt x="800629" y="629346"/>
                    <a:pt x="786849" y="629600"/>
                  </a:cubicBezTo>
                  <a:cubicBezTo>
                    <a:pt x="776880" y="629790"/>
                    <a:pt x="764879" y="629282"/>
                    <a:pt x="759163" y="639569"/>
                  </a:cubicBezTo>
                  <a:cubicBezTo>
                    <a:pt x="752813" y="651126"/>
                    <a:pt x="763100" y="658810"/>
                    <a:pt x="768244" y="668081"/>
                  </a:cubicBezTo>
                  <a:cubicBezTo>
                    <a:pt x="790406" y="708086"/>
                    <a:pt x="816568" y="739328"/>
                    <a:pt x="865653" y="734439"/>
                  </a:cubicBezTo>
                  <a:cubicBezTo>
                    <a:pt x="876893" y="733296"/>
                    <a:pt x="889338" y="737042"/>
                    <a:pt x="898546" y="728978"/>
                  </a:cubicBezTo>
                  <a:cubicBezTo>
                    <a:pt x="950489" y="683384"/>
                    <a:pt x="1000718" y="739582"/>
                    <a:pt x="1051898" y="731200"/>
                  </a:cubicBezTo>
                  <a:cubicBezTo>
                    <a:pt x="1052851" y="770507"/>
                    <a:pt x="1088983" y="758124"/>
                    <a:pt x="1106064" y="773682"/>
                  </a:cubicBezTo>
                  <a:cubicBezTo>
                    <a:pt x="1117431" y="784032"/>
                    <a:pt x="1119462" y="793621"/>
                    <a:pt x="1110192" y="808607"/>
                  </a:cubicBezTo>
                  <a:cubicBezTo>
                    <a:pt x="1073616" y="867726"/>
                    <a:pt x="1021990" y="904620"/>
                    <a:pt x="961094" y="927924"/>
                  </a:cubicBezTo>
                  <a:cubicBezTo>
                    <a:pt x="940773" y="935671"/>
                    <a:pt x="924898" y="919098"/>
                    <a:pt x="907690" y="912049"/>
                  </a:cubicBezTo>
                  <a:cubicBezTo>
                    <a:pt x="893657" y="906271"/>
                    <a:pt x="882036" y="904747"/>
                    <a:pt x="876956" y="922082"/>
                  </a:cubicBezTo>
                  <a:cubicBezTo>
                    <a:pt x="871305" y="941450"/>
                    <a:pt x="869336" y="962024"/>
                    <a:pt x="850286" y="973581"/>
                  </a:cubicBezTo>
                  <a:cubicBezTo>
                    <a:pt x="845968" y="976184"/>
                    <a:pt x="845778" y="983296"/>
                    <a:pt x="849207" y="988186"/>
                  </a:cubicBezTo>
                  <a:cubicBezTo>
                    <a:pt x="854033" y="995044"/>
                    <a:pt x="861145" y="994663"/>
                    <a:pt x="865780" y="989392"/>
                  </a:cubicBezTo>
                  <a:cubicBezTo>
                    <a:pt x="876131" y="977581"/>
                    <a:pt x="885529" y="964754"/>
                    <a:pt x="894926" y="951991"/>
                  </a:cubicBezTo>
                  <a:cubicBezTo>
                    <a:pt x="898863" y="946657"/>
                    <a:pt x="901785" y="939418"/>
                    <a:pt x="909532" y="942910"/>
                  </a:cubicBezTo>
                  <a:cubicBezTo>
                    <a:pt x="916199" y="945958"/>
                    <a:pt x="916707" y="953324"/>
                    <a:pt x="917024" y="960246"/>
                  </a:cubicBezTo>
                  <a:cubicBezTo>
                    <a:pt x="917786" y="978978"/>
                    <a:pt x="860319" y="1041971"/>
                    <a:pt x="843301" y="1041018"/>
                  </a:cubicBezTo>
                  <a:cubicBezTo>
                    <a:pt x="820885" y="1039748"/>
                    <a:pt x="789580" y="987043"/>
                    <a:pt x="801391" y="966532"/>
                  </a:cubicBezTo>
                  <a:cubicBezTo>
                    <a:pt x="811043" y="949895"/>
                    <a:pt x="802534" y="938719"/>
                    <a:pt x="797772" y="925638"/>
                  </a:cubicBezTo>
                  <a:cubicBezTo>
                    <a:pt x="812504" y="911859"/>
                    <a:pt x="823870" y="933639"/>
                    <a:pt x="845333" y="925638"/>
                  </a:cubicBezTo>
                  <a:cubicBezTo>
                    <a:pt x="830284" y="902715"/>
                    <a:pt x="839682" y="860042"/>
                    <a:pt x="790850" y="877759"/>
                  </a:cubicBezTo>
                  <a:cubicBezTo>
                    <a:pt x="783103" y="880553"/>
                    <a:pt x="775991" y="875092"/>
                    <a:pt x="770403" y="869377"/>
                  </a:cubicBezTo>
                  <a:cubicBezTo>
                    <a:pt x="752433" y="851089"/>
                    <a:pt x="728874" y="850200"/>
                    <a:pt x="706585" y="846199"/>
                  </a:cubicBezTo>
                  <a:cubicBezTo>
                    <a:pt x="681948" y="841818"/>
                    <a:pt x="664168" y="853248"/>
                    <a:pt x="656421" y="878839"/>
                  </a:cubicBezTo>
                  <a:cubicBezTo>
                    <a:pt x="648800" y="903985"/>
                    <a:pt x="663913" y="917701"/>
                    <a:pt x="682265" y="926083"/>
                  </a:cubicBezTo>
                  <a:cubicBezTo>
                    <a:pt x="695219" y="931988"/>
                    <a:pt x="707284" y="936052"/>
                    <a:pt x="699728" y="954213"/>
                  </a:cubicBezTo>
                  <a:cubicBezTo>
                    <a:pt x="692997" y="970533"/>
                    <a:pt x="679344" y="976692"/>
                    <a:pt x="665120" y="968501"/>
                  </a:cubicBezTo>
                  <a:cubicBezTo>
                    <a:pt x="636926" y="952245"/>
                    <a:pt x="603716" y="939735"/>
                    <a:pt x="611399" y="892047"/>
                  </a:cubicBezTo>
                  <a:cubicBezTo>
                    <a:pt x="614828" y="870647"/>
                    <a:pt x="569489" y="841627"/>
                    <a:pt x="538374" y="842897"/>
                  </a:cubicBezTo>
                  <a:cubicBezTo>
                    <a:pt x="518880" y="843659"/>
                    <a:pt x="501544" y="851216"/>
                    <a:pt x="484780" y="861757"/>
                  </a:cubicBezTo>
                  <a:cubicBezTo>
                    <a:pt x="468207" y="872171"/>
                    <a:pt x="454363" y="877060"/>
                    <a:pt x="442172" y="850898"/>
                  </a:cubicBezTo>
                  <a:cubicBezTo>
                    <a:pt x="427948" y="820355"/>
                    <a:pt x="408453" y="822514"/>
                    <a:pt x="392705" y="852105"/>
                  </a:cubicBezTo>
                  <a:cubicBezTo>
                    <a:pt x="387117" y="862646"/>
                    <a:pt x="381466" y="873377"/>
                    <a:pt x="374163" y="882522"/>
                  </a:cubicBezTo>
                  <a:cubicBezTo>
                    <a:pt x="363050" y="896428"/>
                    <a:pt x="364829" y="909255"/>
                    <a:pt x="372766" y="923543"/>
                  </a:cubicBezTo>
                  <a:cubicBezTo>
                    <a:pt x="379434" y="935417"/>
                    <a:pt x="406675" y="938275"/>
                    <a:pt x="389848" y="960309"/>
                  </a:cubicBezTo>
                  <a:cubicBezTo>
                    <a:pt x="375243" y="979423"/>
                    <a:pt x="354923" y="986345"/>
                    <a:pt x="331491" y="978724"/>
                  </a:cubicBezTo>
                  <a:cubicBezTo>
                    <a:pt x="303742" y="969707"/>
                    <a:pt x="296947" y="957071"/>
                    <a:pt x="324379" y="938846"/>
                  </a:cubicBezTo>
                  <a:cubicBezTo>
                    <a:pt x="323046" y="928559"/>
                    <a:pt x="316060" y="928369"/>
                    <a:pt x="310409" y="925638"/>
                  </a:cubicBezTo>
                  <a:cubicBezTo>
                    <a:pt x="284819" y="913510"/>
                    <a:pt x="269960" y="894460"/>
                    <a:pt x="264308" y="951546"/>
                  </a:cubicBezTo>
                  <a:cubicBezTo>
                    <a:pt x="259736" y="997394"/>
                    <a:pt x="257577" y="1032827"/>
                    <a:pt x="280882" y="1070292"/>
                  </a:cubicBezTo>
                  <a:cubicBezTo>
                    <a:pt x="286088" y="1078611"/>
                    <a:pt x="281517" y="1088834"/>
                    <a:pt x="278214" y="1097788"/>
                  </a:cubicBezTo>
                  <a:cubicBezTo>
                    <a:pt x="267610" y="1114171"/>
                    <a:pt x="279866" y="1119822"/>
                    <a:pt x="290025" y="1126490"/>
                  </a:cubicBezTo>
                  <a:cubicBezTo>
                    <a:pt x="309964" y="1157986"/>
                    <a:pt x="321522" y="1194371"/>
                    <a:pt x="340953" y="1226058"/>
                  </a:cubicBezTo>
                  <a:cubicBezTo>
                    <a:pt x="344509" y="1231837"/>
                    <a:pt x="347048" y="1237996"/>
                    <a:pt x="347620" y="1244791"/>
                  </a:cubicBezTo>
                  <a:cubicBezTo>
                    <a:pt x="353208" y="1311022"/>
                    <a:pt x="383688" y="1361441"/>
                    <a:pt x="432964" y="1400049"/>
                  </a:cubicBezTo>
                  <a:cubicBezTo>
                    <a:pt x="435250" y="1403415"/>
                    <a:pt x="436647" y="1407288"/>
                    <a:pt x="437219" y="1411352"/>
                  </a:cubicBezTo>
                  <a:cubicBezTo>
                    <a:pt x="431631" y="1463930"/>
                    <a:pt x="450617" y="1508126"/>
                    <a:pt x="477859" y="1549783"/>
                  </a:cubicBezTo>
                  <a:cubicBezTo>
                    <a:pt x="485479" y="1561467"/>
                    <a:pt x="486939" y="1575500"/>
                    <a:pt x="483573" y="1589089"/>
                  </a:cubicBezTo>
                  <a:cubicBezTo>
                    <a:pt x="478621" y="1609092"/>
                    <a:pt x="475255" y="1628206"/>
                    <a:pt x="482938" y="1648907"/>
                  </a:cubicBezTo>
                  <a:cubicBezTo>
                    <a:pt x="488781" y="1664528"/>
                    <a:pt x="481097" y="1679260"/>
                    <a:pt x="468524" y="1687261"/>
                  </a:cubicBezTo>
                  <a:cubicBezTo>
                    <a:pt x="455760" y="1695452"/>
                    <a:pt x="442553" y="1693293"/>
                    <a:pt x="430297" y="1681482"/>
                  </a:cubicBezTo>
                  <a:cubicBezTo>
                    <a:pt x="415819" y="1667512"/>
                    <a:pt x="402357" y="1652590"/>
                    <a:pt x="400325" y="1631444"/>
                  </a:cubicBezTo>
                  <a:cubicBezTo>
                    <a:pt x="398230" y="1609854"/>
                    <a:pt x="388133" y="1603314"/>
                    <a:pt x="370226" y="1606108"/>
                  </a:cubicBezTo>
                  <a:cubicBezTo>
                    <a:pt x="344826" y="1610045"/>
                    <a:pt x="322792" y="1605854"/>
                    <a:pt x="305520" y="1582485"/>
                  </a:cubicBezTo>
                  <a:cubicBezTo>
                    <a:pt x="296248" y="1569976"/>
                    <a:pt x="281326" y="1568198"/>
                    <a:pt x="267102" y="1568325"/>
                  </a:cubicBezTo>
                  <a:cubicBezTo>
                    <a:pt x="243924" y="1568579"/>
                    <a:pt x="221001" y="1566801"/>
                    <a:pt x="201380" y="1552259"/>
                  </a:cubicBezTo>
                  <a:cubicBezTo>
                    <a:pt x="176805" y="1534035"/>
                    <a:pt x="162327" y="1561403"/>
                    <a:pt x="142833" y="1565721"/>
                  </a:cubicBezTo>
                  <a:cubicBezTo>
                    <a:pt x="137308" y="1566801"/>
                    <a:pt x="131784" y="1567880"/>
                    <a:pt x="126196" y="1566356"/>
                  </a:cubicBezTo>
                  <a:cubicBezTo>
                    <a:pt x="104606" y="1547116"/>
                    <a:pt x="80222" y="1530542"/>
                    <a:pt x="70506" y="1499745"/>
                  </a:cubicBezTo>
                  <a:cubicBezTo>
                    <a:pt x="65045" y="1482599"/>
                    <a:pt x="49107" y="1478154"/>
                    <a:pt x="37169" y="1468883"/>
                  </a:cubicBezTo>
                  <a:cubicBezTo>
                    <a:pt x="22818" y="1446658"/>
                    <a:pt x="18690" y="1419036"/>
                    <a:pt x="3958" y="1396810"/>
                  </a:cubicBezTo>
                  <a:cubicBezTo>
                    <a:pt x="-551" y="1389953"/>
                    <a:pt x="-1630" y="1379348"/>
                    <a:pt x="2942" y="1373442"/>
                  </a:cubicBezTo>
                  <a:cubicBezTo>
                    <a:pt x="30247" y="1338454"/>
                    <a:pt x="38248" y="1290575"/>
                    <a:pt x="71014" y="1259142"/>
                  </a:cubicBezTo>
                  <a:cubicBezTo>
                    <a:pt x="97239" y="1233932"/>
                    <a:pt x="115527" y="1260221"/>
                    <a:pt x="136927" y="1267968"/>
                  </a:cubicBezTo>
                  <a:cubicBezTo>
                    <a:pt x="97303" y="1252728"/>
                    <a:pt x="85429" y="1233043"/>
                    <a:pt x="95906" y="1166685"/>
                  </a:cubicBezTo>
                  <a:cubicBezTo>
                    <a:pt x="100287" y="1137920"/>
                    <a:pt x="122259" y="1123632"/>
                    <a:pt x="139149" y="1105090"/>
                  </a:cubicBezTo>
                  <a:cubicBezTo>
                    <a:pt x="139149" y="1099185"/>
                    <a:pt x="154707" y="1095692"/>
                    <a:pt x="140864" y="1087945"/>
                  </a:cubicBezTo>
                  <a:cubicBezTo>
                    <a:pt x="127148" y="1081912"/>
                    <a:pt x="109876" y="1083119"/>
                    <a:pt x="103018" y="1064894"/>
                  </a:cubicBezTo>
                  <a:cubicBezTo>
                    <a:pt x="94509" y="1067371"/>
                    <a:pt x="85619" y="1068895"/>
                    <a:pt x="77618" y="1072578"/>
                  </a:cubicBezTo>
                  <a:cubicBezTo>
                    <a:pt x="57806" y="1081786"/>
                    <a:pt x="38502" y="1085278"/>
                    <a:pt x="20785" y="1068641"/>
                  </a:cubicBezTo>
                  <a:cubicBezTo>
                    <a:pt x="3386" y="1052258"/>
                    <a:pt x="9863" y="1030223"/>
                    <a:pt x="13102" y="1011110"/>
                  </a:cubicBezTo>
                  <a:cubicBezTo>
                    <a:pt x="21674" y="961135"/>
                    <a:pt x="67966" y="936687"/>
                    <a:pt x="107590" y="959611"/>
                  </a:cubicBezTo>
                  <a:cubicBezTo>
                    <a:pt x="169439" y="995425"/>
                    <a:pt x="219096" y="951102"/>
                    <a:pt x="232495" y="883283"/>
                  </a:cubicBezTo>
                  <a:cubicBezTo>
                    <a:pt x="239607" y="847342"/>
                    <a:pt x="242083" y="814576"/>
                    <a:pt x="228367" y="776032"/>
                  </a:cubicBezTo>
                  <a:cubicBezTo>
                    <a:pt x="208809" y="721040"/>
                    <a:pt x="232875" y="674939"/>
                    <a:pt x="280945" y="641728"/>
                  </a:cubicBezTo>
                  <a:cubicBezTo>
                    <a:pt x="282024" y="640966"/>
                    <a:pt x="283358" y="640585"/>
                    <a:pt x="284184" y="639633"/>
                  </a:cubicBezTo>
                  <a:cubicBezTo>
                    <a:pt x="337714" y="581657"/>
                    <a:pt x="382989" y="517331"/>
                    <a:pt x="415184" y="442972"/>
                  </a:cubicBezTo>
                  <a:cubicBezTo>
                    <a:pt x="415121" y="441131"/>
                    <a:pt x="414994" y="439226"/>
                    <a:pt x="414930" y="437384"/>
                  </a:cubicBezTo>
                  <a:cubicBezTo>
                    <a:pt x="425471" y="406777"/>
                    <a:pt x="440012" y="381250"/>
                    <a:pt x="475763" y="383981"/>
                  </a:cubicBezTo>
                  <a:cubicBezTo>
                    <a:pt x="492463" y="385251"/>
                    <a:pt x="488082" y="372043"/>
                    <a:pt x="488908" y="362390"/>
                  </a:cubicBezTo>
                  <a:cubicBezTo>
                    <a:pt x="489670" y="358453"/>
                    <a:pt x="491194" y="354961"/>
                    <a:pt x="493416" y="351722"/>
                  </a:cubicBezTo>
                  <a:cubicBezTo>
                    <a:pt x="518562" y="330259"/>
                    <a:pt x="546566" y="342642"/>
                    <a:pt x="572220" y="347531"/>
                  </a:cubicBezTo>
                  <a:cubicBezTo>
                    <a:pt x="605176" y="353754"/>
                    <a:pt x="634767" y="348039"/>
                    <a:pt x="662961" y="331910"/>
                  </a:cubicBezTo>
                  <a:cubicBezTo>
                    <a:pt x="692933" y="314702"/>
                    <a:pt x="712618" y="324925"/>
                    <a:pt x="729319" y="353691"/>
                  </a:cubicBezTo>
                  <a:cubicBezTo>
                    <a:pt x="742717" y="376932"/>
                    <a:pt x="797962" y="400046"/>
                    <a:pt x="820695" y="394077"/>
                  </a:cubicBezTo>
                  <a:cubicBezTo>
                    <a:pt x="825013" y="392934"/>
                    <a:pt x="826600" y="389569"/>
                    <a:pt x="827362" y="385505"/>
                  </a:cubicBezTo>
                  <a:cubicBezTo>
                    <a:pt x="828696" y="378139"/>
                    <a:pt x="826664" y="370963"/>
                    <a:pt x="820632" y="367915"/>
                  </a:cubicBezTo>
                  <a:cubicBezTo>
                    <a:pt x="797645" y="356104"/>
                    <a:pt x="783421" y="337054"/>
                    <a:pt x="773578" y="312035"/>
                  </a:cubicBezTo>
                  <a:cubicBezTo>
                    <a:pt x="768752" y="299652"/>
                    <a:pt x="754655" y="299843"/>
                    <a:pt x="743161" y="299652"/>
                  </a:cubicBezTo>
                  <a:cubicBezTo>
                    <a:pt x="724111" y="299335"/>
                    <a:pt x="704998" y="298446"/>
                    <a:pt x="686393" y="295144"/>
                  </a:cubicBezTo>
                  <a:cubicBezTo>
                    <a:pt x="662262" y="290889"/>
                    <a:pt x="653881" y="263457"/>
                    <a:pt x="672740" y="247201"/>
                  </a:cubicBezTo>
                  <a:cubicBezTo>
                    <a:pt x="686075" y="235771"/>
                    <a:pt x="691854" y="218435"/>
                    <a:pt x="705697" y="208593"/>
                  </a:cubicBezTo>
                  <a:cubicBezTo>
                    <a:pt x="731414" y="179827"/>
                    <a:pt x="769514" y="173541"/>
                    <a:pt x="797962" y="149664"/>
                  </a:cubicBezTo>
                  <a:cubicBezTo>
                    <a:pt x="849143" y="125026"/>
                    <a:pt x="899562" y="98293"/>
                    <a:pt x="957030" y="93784"/>
                  </a:cubicBezTo>
                  <a:cubicBezTo>
                    <a:pt x="980524" y="91943"/>
                    <a:pt x="995955" y="67749"/>
                    <a:pt x="1021799" y="66733"/>
                  </a:cubicBezTo>
                  <a:cubicBezTo>
                    <a:pt x="1034944" y="66225"/>
                    <a:pt x="1024657" y="45460"/>
                    <a:pt x="1028023" y="34411"/>
                  </a:cubicBezTo>
                  <a:cubicBezTo>
                    <a:pt x="1029547" y="27871"/>
                    <a:pt x="1032722" y="22537"/>
                    <a:pt x="1037294" y="17965"/>
                  </a:cubicBezTo>
                  <a:cubicBezTo>
                    <a:pt x="1065742" y="-4641"/>
                    <a:pt x="1096222" y="-4006"/>
                    <a:pt x="1127781" y="9329"/>
                  </a:cubicBezTo>
                  <a:cubicBezTo>
                    <a:pt x="1151594" y="9519"/>
                    <a:pt x="1156293" y="36570"/>
                    <a:pt x="1173120" y="46476"/>
                  </a:cubicBezTo>
                  <a:cubicBezTo>
                    <a:pt x="1188487" y="75306"/>
                    <a:pt x="1183407" y="96515"/>
                    <a:pt x="1155721" y="114168"/>
                  </a:cubicBezTo>
                  <a:cubicBezTo>
                    <a:pt x="1127400" y="132265"/>
                    <a:pt x="1109684" y="157475"/>
                    <a:pt x="1127083" y="195702"/>
                  </a:cubicBezTo>
                  <a:cubicBezTo>
                    <a:pt x="1129813" y="201798"/>
                    <a:pt x="1130956" y="211958"/>
                    <a:pt x="1127083" y="215387"/>
                  </a:cubicBezTo>
                  <a:cubicBezTo>
                    <a:pt x="1097365" y="241676"/>
                    <a:pt x="1087459" y="291207"/>
                    <a:pt x="1042373" y="299208"/>
                  </a:cubicBezTo>
                  <a:cubicBezTo>
                    <a:pt x="1038627" y="299843"/>
                    <a:pt x="1034754" y="299970"/>
                    <a:pt x="1031071" y="301049"/>
                  </a:cubicBezTo>
                  <a:cubicBezTo>
                    <a:pt x="1017355" y="304986"/>
                    <a:pt x="1001734" y="308987"/>
                    <a:pt x="1004210" y="328735"/>
                  </a:cubicBezTo>
                  <a:cubicBezTo>
                    <a:pt x="1006560" y="347277"/>
                    <a:pt x="1019513" y="351468"/>
                    <a:pt x="1035706" y="347976"/>
                  </a:cubicBezTo>
                  <a:cubicBezTo>
                    <a:pt x="1064408" y="341880"/>
                    <a:pt x="1079076" y="360549"/>
                    <a:pt x="1085808" y="385949"/>
                  </a:cubicBezTo>
                  <a:cubicBezTo>
                    <a:pt x="1097174" y="428494"/>
                    <a:pt x="1117431" y="453767"/>
                    <a:pt x="1162325" y="442401"/>
                  </a:cubicBezTo>
                  <a:cubicBezTo>
                    <a:pt x="1164738" y="441766"/>
                    <a:pt x="1168548" y="441321"/>
                    <a:pt x="1169755" y="442845"/>
                  </a:cubicBezTo>
                  <a:cubicBezTo>
                    <a:pt x="1197186" y="477580"/>
                    <a:pt x="1242716" y="483549"/>
                    <a:pt x="1271037" y="516442"/>
                  </a:cubicBezTo>
                  <a:cubicBezTo>
                    <a:pt x="1276943" y="523237"/>
                    <a:pt x="1279673" y="535048"/>
                    <a:pt x="1290023" y="533778"/>
                  </a:cubicBezTo>
                  <a:cubicBezTo>
                    <a:pt x="1303676" y="532063"/>
                    <a:pt x="1301708" y="518411"/>
                    <a:pt x="1303168" y="508060"/>
                  </a:cubicBezTo>
                  <a:cubicBezTo>
                    <a:pt x="1304057" y="501329"/>
                    <a:pt x="1303994" y="494471"/>
                    <a:pt x="1305898" y="487931"/>
                  </a:cubicBezTo>
                  <a:cubicBezTo>
                    <a:pt x="1315995" y="453640"/>
                    <a:pt x="1342474" y="442591"/>
                    <a:pt x="1365271" y="468500"/>
                  </a:cubicBezTo>
                  <a:cubicBezTo>
                    <a:pt x="1387242" y="493455"/>
                    <a:pt x="1416008" y="509013"/>
                    <a:pt x="1436264" y="535429"/>
                  </a:cubicBezTo>
                  <a:cubicBezTo>
                    <a:pt x="1437407" y="557082"/>
                    <a:pt x="1454425" y="580959"/>
                    <a:pt x="1428390" y="59861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3" name="Полилиния: фигура 332">
              <a:extLst>
                <a:ext uri="{FF2B5EF4-FFF2-40B4-BE49-F238E27FC236}">
                  <a16:creationId xmlns="" xmlns:a16="http://schemas.microsoft.com/office/drawing/2014/main" id="{D8979871-7A9B-4347-8163-1FB0F0359687}"/>
                </a:ext>
              </a:extLst>
            </p:cNvPr>
            <p:cNvSpPr/>
            <p:nvPr/>
          </p:nvSpPr>
          <p:spPr>
            <a:xfrm>
              <a:off x="9710708" y="833884"/>
              <a:ext cx="1065080" cy="695012"/>
            </a:xfrm>
            <a:custGeom>
              <a:avLst/>
              <a:gdLst>
                <a:gd name="connsiteX0" fmla="*/ 902618 w 1065080"/>
                <a:gd name="connsiteY0" fmla="*/ 232095 h 695012"/>
                <a:gd name="connsiteX1" fmla="*/ 894998 w 1065080"/>
                <a:gd name="connsiteY1" fmla="*/ 240287 h 695012"/>
                <a:gd name="connsiteX2" fmla="*/ 807114 w 1065080"/>
                <a:gd name="connsiteY2" fmla="*/ 292802 h 695012"/>
                <a:gd name="connsiteX3" fmla="*/ 666461 w 1065080"/>
                <a:gd name="connsiteY3" fmla="*/ 371098 h 695012"/>
                <a:gd name="connsiteX4" fmla="*/ 575085 w 1065080"/>
                <a:gd name="connsiteY4" fmla="*/ 420247 h 695012"/>
                <a:gd name="connsiteX5" fmla="*/ 494376 w 1065080"/>
                <a:gd name="connsiteY5" fmla="*/ 500511 h 695012"/>
                <a:gd name="connsiteX6" fmla="*/ 390490 w 1065080"/>
                <a:gd name="connsiteY6" fmla="*/ 540834 h 695012"/>
                <a:gd name="connsiteX7" fmla="*/ 354232 w 1065080"/>
                <a:gd name="connsiteY7" fmla="*/ 559313 h 695012"/>
                <a:gd name="connsiteX8" fmla="*/ 314418 w 1065080"/>
                <a:gd name="connsiteY8" fmla="*/ 579887 h 695012"/>
                <a:gd name="connsiteX9" fmla="*/ 280000 w 1065080"/>
                <a:gd name="connsiteY9" fmla="*/ 607446 h 695012"/>
                <a:gd name="connsiteX10" fmla="*/ 270412 w 1065080"/>
                <a:gd name="connsiteY10" fmla="*/ 641101 h 695012"/>
                <a:gd name="connsiteX11" fmla="*/ 270412 w 1065080"/>
                <a:gd name="connsiteY11" fmla="*/ 641101 h 695012"/>
                <a:gd name="connsiteX12" fmla="*/ 227613 w 1065080"/>
                <a:gd name="connsiteY12" fmla="*/ 695013 h 695012"/>
                <a:gd name="connsiteX13" fmla="*/ 230471 w 1065080"/>
                <a:gd name="connsiteY13" fmla="*/ 652277 h 695012"/>
                <a:gd name="connsiteX14" fmla="*/ 212373 w 1065080"/>
                <a:gd name="connsiteY14" fmla="*/ 601413 h 695012"/>
                <a:gd name="connsiteX15" fmla="*/ 155160 w 1065080"/>
                <a:gd name="connsiteY15" fmla="*/ 489145 h 695012"/>
                <a:gd name="connsiteX16" fmla="*/ 218151 w 1065080"/>
                <a:gd name="connsiteY16" fmla="*/ 476191 h 695012"/>
                <a:gd name="connsiteX17" fmla="*/ 237456 w 1065080"/>
                <a:gd name="connsiteY17" fmla="*/ 501083 h 695012"/>
                <a:gd name="connsiteX18" fmla="*/ 264252 w 1065080"/>
                <a:gd name="connsiteY18" fmla="*/ 495939 h 695012"/>
                <a:gd name="connsiteX19" fmla="*/ 274603 w 1065080"/>
                <a:gd name="connsiteY19" fmla="*/ 476826 h 695012"/>
                <a:gd name="connsiteX20" fmla="*/ 254410 w 1065080"/>
                <a:gd name="connsiteY20" fmla="*/ 469460 h 695012"/>
                <a:gd name="connsiteX21" fmla="*/ 209388 w 1065080"/>
                <a:gd name="connsiteY21" fmla="*/ 444758 h 695012"/>
                <a:gd name="connsiteX22" fmla="*/ 284509 w 1065080"/>
                <a:gd name="connsiteY22" fmla="*/ 421961 h 695012"/>
                <a:gd name="connsiteX23" fmla="*/ 290923 w 1065080"/>
                <a:gd name="connsiteY23" fmla="*/ 430407 h 695012"/>
                <a:gd name="connsiteX24" fmla="*/ 289525 w 1065080"/>
                <a:gd name="connsiteY24" fmla="*/ 427168 h 695012"/>
                <a:gd name="connsiteX25" fmla="*/ 278921 w 1065080"/>
                <a:gd name="connsiteY25" fmla="*/ 405134 h 695012"/>
                <a:gd name="connsiteX26" fmla="*/ 188624 w 1065080"/>
                <a:gd name="connsiteY26" fmla="*/ 401514 h 695012"/>
                <a:gd name="connsiteX27" fmla="*/ 100105 w 1065080"/>
                <a:gd name="connsiteY27" fmla="*/ 353699 h 695012"/>
                <a:gd name="connsiteX28" fmla="*/ 13682 w 1065080"/>
                <a:gd name="connsiteY28" fmla="*/ 243716 h 695012"/>
                <a:gd name="connsiteX29" fmla="*/ 3648 w 1065080"/>
                <a:gd name="connsiteY29" fmla="*/ 215522 h 695012"/>
                <a:gd name="connsiteX30" fmla="*/ 122648 w 1065080"/>
                <a:gd name="connsiteY30" fmla="*/ 290452 h 695012"/>
                <a:gd name="connsiteX31" fmla="*/ 148365 w 1065080"/>
                <a:gd name="connsiteY31" fmla="*/ 289182 h 695012"/>
                <a:gd name="connsiteX32" fmla="*/ 171225 w 1065080"/>
                <a:gd name="connsiteY32" fmla="*/ 272863 h 695012"/>
                <a:gd name="connsiteX33" fmla="*/ 217644 w 1065080"/>
                <a:gd name="connsiteY33" fmla="*/ 259147 h 695012"/>
                <a:gd name="connsiteX34" fmla="*/ 270158 w 1065080"/>
                <a:gd name="connsiteY34" fmla="*/ 264608 h 695012"/>
                <a:gd name="connsiteX35" fmla="*/ 320450 w 1065080"/>
                <a:gd name="connsiteY35" fmla="*/ 273815 h 695012"/>
                <a:gd name="connsiteX36" fmla="*/ 360646 w 1065080"/>
                <a:gd name="connsiteY36" fmla="*/ 288865 h 695012"/>
                <a:gd name="connsiteX37" fmla="*/ 365789 w 1065080"/>
                <a:gd name="connsiteY37" fmla="*/ 265687 h 695012"/>
                <a:gd name="connsiteX38" fmla="*/ 334801 w 1065080"/>
                <a:gd name="connsiteY38" fmla="*/ 235144 h 695012"/>
                <a:gd name="connsiteX39" fmla="*/ 321275 w 1065080"/>
                <a:gd name="connsiteY39" fmla="*/ 183137 h 695012"/>
                <a:gd name="connsiteX40" fmla="*/ 374425 w 1065080"/>
                <a:gd name="connsiteY40" fmla="*/ 156848 h 695012"/>
                <a:gd name="connsiteX41" fmla="*/ 419383 w 1065080"/>
                <a:gd name="connsiteY41" fmla="*/ 180406 h 695012"/>
                <a:gd name="connsiteX42" fmla="*/ 469167 w 1065080"/>
                <a:gd name="connsiteY42" fmla="*/ 171389 h 695012"/>
                <a:gd name="connsiteX43" fmla="*/ 522698 w 1065080"/>
                <a:gd name="connsiteY43" fmla="*/ 154371 h 695012"/>
                <a:gd name="connsiteX44" fmla="*/ 533365 w 1065080"/>
                <a:gd name="connsiteY44" fmla="*/ 144402 h 695012"/>
                <a:gd name="connsiteX45" fmla="*/ 524285 w 1065080"/>
                <a:gd name="connsiteY45" fmla="*/ 87188 h 695012"/>
                <a:gd name="connsiteX46" fmla="*/ 505743 w 1065080"/>
                <a:gd name="connsiteY46" fmla="*/ 46167 h 695012"/>
                <a:gd name="connsiteX47" fmla="*/ 519776 w 1065080"/>
                <a:gd name="connsiteY47" fmla="*/ 4002 h 695012"/>
                <a:gd name="connsiteX48" fmla="*/ 560480 w 1065080"/>
                <a:gd name="connsiteY48" fmla="*/ 12384 h 695012"/>
                <a:gd name="connsiteX49" fmla="*/ 582578 w 1065080"/>
                <a:gd name="connsiteY49" fmla="*/ 27497 h 695012"/>
                <a:gd name="connsiteX50" fmla="*/ 668621 w 1065080"/>
                <a:gd name="connsiteY50" fmla="*/ 33403 h 695012"/>
                <a:gd name="connsiteX51" fmla="*/ 697449 w 1065080"/>
                <a:gd name="connsiteY51" fmla="*/ 45722 h 695012"/>
                <a:gd name="connsiteX52" fmla="*/ 776761 w 1065080"/>
                <a:gd name="connsiteY52" fmla="*/ 60899 h 695012"/>
                <a:gd name="connsiteX53" fmla="*/ 867630 w 1065080"/>
                <a:gd name="connsiteY53" fmla="*/ 48707 h 695012"/>
                <a:gd name="connsiteX54" fmla="*/ 1001678 w 1065080"/>
                <a:gd name="connsiteY54" fmla="*/ 158435 h 695012"/>
                <a:gd name="connsiteX55" fmla="*/ 1001678 w 1065080"/>
                <a:gd name="connsiteY55" fmla="*/ 174691 h 695012"/>
                <a:gd name="connsiteX56" fmla="*/ 1045937 w 1065080"/>
                <a:gd name="connsiteY56" fmla="*/ 208029 h 695012"/>
                <a:gd name="connsiteX57" fmla="*/ 1060035 w 1065080"/>
                <a:gd name="connsiteY57" fmla="*/ 255464 h 695012"/>
                <a:gd name="connsiteX58" fmla="*/ 1016918 w 1065080"/>
                <a:gd name="connsiteY58" fmla="*/ 256607 h 695012"/>
                <a:gd name="connsiteX59" fmla="*/ 978818 w 1065080"/>
                <a:gd name="connsiteY59" fmla="*/ 223840 h 695012"/>
                <a:gd name="connsiteX60" fmla="*/ 902618 w 1065080"/>
                <a:gd name="connsiteY60" fmla="*/ 232032 h 69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65080" h="695012">
                  <a:moveTo>
                    <a:pt x="902618" y="232095"/>
                  </a:moveTo>
                  <a:cubicBezTo>
                    <a:pt x="900078" y="234826"/>
                    <a:pt x="897538" y="237556"/>
                    <a:pt x="894998" y="240287"/>
                  </a:cubicBezTo>
                  <a:cubicBezTo>
                    <a:pt x="873598" y="273053"/>
                    <a:pt x="838673" y="279848"/>
                    <a:pt x="807114" y="292802"/>
                  </a:cubicBezTo>
                  <a:cubicBezTo>
                    <a:pt x="757457" y="313249"/>
                    <a:pt x="705705" y="329187"/>
                    <a:pt x="666461" y="371098"/>
                  </a:cubicBezTo>
                  <a:cubicBezTo>
                    <a:pt x="635029" y="385385"/>
                    <a:pt x="601501" y="395228"/>
                    <a:pt x="575085" y="420247"/>
                  </a:cubicBezTo>
                  <a:cubicBezTo>
                    <a:pt x="544160" y="442472"/>
                    <a:pt x="519713" y="471174"/>
                    <a:pt x="494376" y="500511"/>
                  </a:cubicBezTo>
                  <a:cubicBezTo>
                    <a:pt x="469929" y="528705"/>
                    <a:pt x="435766" y="557344"/>
                    <a:pt x="390490" y="540834"/>
                  </a:cubicBezTo>
                  <a:cubicBezTo>
                    <a:pt x="376076" y="535563"/>
                    <a:pt x="366043" y="552137"/>
                    <a:pt x="354232" y="559313"/>
                  </a:cubicBezTo>
                  <a:cubicBezTo>
                    <a:pt x="348961" y="583951"/>
                    <a:pt x="334229" y="587888"/>
                    <a:pt x="314418" y="579887"/>
                  </a:cubicBezTo>
                  <a:cubicBezTo>
                    <a:pt x="289462" y="569854"/>
                    <a:pt x="270602" y="567631"/>
                    <a:pt x="280000" y="607446"/>
                  </a:cubicBezTo>
                  <a:cubicBezTo>
                    <a:pt x="282985" y="620082"/>
                    <a:pt x="276698" y="630877"/>
                    <a:pt x="270412" y="641101"/>
                  </a:cubicBezTo>
                  <a:lnTo>
                    <a:pt x="270412" y="641101"/>
                  </a:lnTo>
                  <a:cubicBezTo>
                    <a:pt x="250981" y="651769"/>
                    <a:pt x="239234" y="670819"/>
                    <a:pt x="227613" y="695013"/>
                  </a:cubicBezTo>
                  <a:cubicBezTo>
                    <a:pt x="216564" y="674502"/>
                    <a:pt x="223168" y="661739"/>
                    <a:pt x="230471" y="652277"/>
                  </a:cubicBezTo>
                  <a:cubicBezTo>
                    <a:pt x="253775" y="622305"/>
                    <a:pt x="239805" y="610113"/>
                    <a:pt x="212373" y="601413"/>
                  </a:cubicBezTo>
                  <a:cubicBezTo>
                    <a:pt x="177448" y="590301"/>
                    <a:pt x="145253" y="526292"/>
                    <a:pt x="155160" y="489145"/>
                  </a:cubicBezTo>
                  <a:cubicBezTo>
                    <a:pt x="161890" y="464062"/>
                    <a:pt x="198403" y="456188"/>
                    <a:pt x="218151" y="476191"/>
                  </a:cubicBezTo>
                  <a:cubicBezTo>
                    <a:pt x="225454" y="483557"/>
                    <a:pt x="230026" y="493971"/>
                    <a:pt x="237456" y="501083"/>
                  </a:cubicBezTo>
                  <a:cubicBezTo>
                    <a:pt x="247361" y="510608"/>
                    <a:pt x="256442" y="502924"/>
                    <a:pt x="264252" y="495939"/>
                  </a:cubicBezTo>
                  <a:cubicBezTo>
                    <a:pt x="269713" y="491050"/>
                    <a:pt x="278667" y="486478"/>
                    <a:pt x="274603" y="476826"/>
                  </a:cubicBezTo>
                  <a:cubicBezTo>
                    <a:pt x="270984" y="468253"/>
                    <a:pt x="261712" y="469523"/>
                    <a:pt x="254410" y="469460"/>
                  </a:cubicBezTo>
                  <a:cubicBezTo>
                    <a:pt x="235423" y="469206"/>
                    <a:pt x="219739" y="462856"/>
                    <a:pt x="209388" y="444758"/>
                  </a:cubicBezTo>
                  <a:cubicBezTo>
                    <a:pt x="230344" y="421707"/>
                    <a:pt x="258093" y="424311"/>
                    <a:pt x="284509" y="421961"/>
                  </a:cubicBezTo>
                  <a:cubicBezTo>
                    <a:pt x="287557" y="424184"/>
                    <a:pt x="289716" y="430978"/>
                    <a:pt x="290923" y="430407"/>
                  </a:cubicBezTo>
                  <a:cubicBezTo>
                    <a:pt x="295431" y="428375"/>
                    <a:pt x="291621" y="432566"/>
                    <a:pt x="289525" y="427168"/>
                  </a:cubicBezTo>
                  <a:cubicBezTo>
                    <a:pt x="283874" y="420501"/>
                    <a:pt x="292827" y="403610"/>
                    <a:pt x="278921" y="405134"/>
                  </a:cubicBezTo>
                  <a:cubicBezTo>
                    <a:pt x="248568" y="408499"/>
                    <a:pt x="219422" y="396117"/>
                    <a:pt x="188624" y="401514"/>
                  </a:cubicBezTo>
                  <a:cubicBezTo>
                    <a:pt x="140047" y="409960"/>
                    <a:pt x="131220" y="395482"/>
                    <a:pt x="100105" y="353699"/>
                  </a:cubicBezTo>
                  <a:cubicBezTo>
                    <a:pt x="72419" y="316614"/>
                    <a:pt x="55274" y="268672"/>
                    <a:pt x="13682" y="243716"/>
                  </a:cubicBezTo>
                  <a:cubicBezTo>
                    <a:pt x="4157" y="238001"/>
                    <a:pt x="-5432" y="230000"/>
                    <a:pt x="3648" y="215522"/>
                  </a:cubicBezTo>
                  <a:cubicBezTo>
                    <a:pt x="48289" y="231270"/>
                    <a:pt x="96104" y="240605"/>
                    <a:pt x="122648" y="290452"/>
                  </a:cubicBezTo>
                  <a:cubicBezTo>
                    <a:pt x="129506" y="303343"/>
                    <a:pt x="140427" y="304803"/>
                    <a:pt x="148365" y="289182"/>
                  </a:cubicBezTo>
                  <a:cubicBezTo>
                    <a:pt x="155985" y="283721"/>
                    <a:pt x="163605" y="278324"/>
                    <a:pt x="171225" y="272863"/>
                  </a:cubicBezTo>
                  <a:cubicBezTo>
                    <a:pt x="181195" y="247272"/>
                    <a:pt x="191037" y="228984"/>
                    <a:pt x="217644" y="259147"/>
                  </a:cubicBezTo>
                  <a:cubicBezTo>
                    <a:pt x="230724" y="274006"/>
                    <a:pt x="250473" y="278451"/>
                    <a:pt x="270158" y="264608"/>
                  </a:cubicBezTo>
                  <a:cubicBezTo>
                    <a:pt x="288573" y="251590"/>
                    <a:pt x="305972" y="254384"/>
                    <a:pt x="320450" y="273815"/>
                  </a:cubicBezTo>
                  <a:cubicBezTo>
                    <a:pt x="330673" y="287595"/>
                    <a:pt x="344771" y="294961"/>
                    <a:pt x="360646" y="288865"/>
                  </a:cubicBezTo>
                  <a:cubicBezTo>
                    <a:pt x="369472" y="285499"/>
                    <a:pt x="367123" y="275720"/>
                    <a:pt x="365789" y="265687"/>
                  </a:cubicBezTo>
                  <a:cubicBezTo>
                    <a:pt x="363059" y="244542"/>
                    <a:pt x="355121" y="236667"/>
                    <a:pt x="334801" y="235144"/>
                  </a:cubicBezTo>
                  <a:cubicBezTo>
                    <a:pt x="312512" y="233492"/>
                    <a:pt x="304702" y="204473"/>
                    <a:pt x="321275" y="183137"/>
                  </a:cubicBezTo>
                  <a:cubicBezTo>
                    <a:pt x="334357" y="166373"/>
                    <a:pt x="352200" y="158689"/>
                    <a:pt x="374425" y="156848"/>
                  </a:cubicBezTo>
                  <a:cubicBezTo>
                    <a:pt x="396206" y="155070"/>
                    <a:pt x="407953" y="157737"/>
                    <a:pt x="419383" y="180406"/>
                  </a:cubicBezTo>
                  <a:cubicBezTo>
                    <a:pt x="433480" y="208473"/>
                    <a:pt x="455007" y="203203"/>
                    <a:pt x="469167" y="171389"/>
                  </a:cubicBezTo>
                  <a:cubicBezTo>
                    <a:pt x="485169" y="135321"/>
                    <a:pt x="491011" y="133543"/>
                    <a:pt x="522698" y="154371"/>
                  </a:cubicBezTo>
                  <a:cubicBezTo>
                    <a:pt x="534064" y="161166"/>
                    <a:pt x="531841" y="150371"/>
                    <a:pt x="533365" y="144402"/>
                  </a:cubicBezTo>
                  <a:cubicBezTo>
                    <a:pt x="548606" y="121859"/>
                    <a:pt x="546447" y="103253"/>
                    <a:pt x="524285" y="87188"/>
                  </a:cubicBezTo>
                  <a:cubicBezTo>
                    <a:pt x="511268" y="77790"/>
                    <a:pt x="504536" y="63629"/>
                    <a:pt x="505743" y="46167"/>
                  </a:cubicBezTo>
                  <a:cubicBezTo>
                    <a:pt x="506759" y="30736"/>
                    <a:pt x="503457" y="13654"/>
                    <a:pt x="519776" y="4002"/>
                  </a:cubicBezTo>
                  <a:cubicBezTo>
                    <a:pt x="535588" y="-5396"/>
                    <a:pt x="548224" y="3558"/>
                    <a:pt x="560480" y="12384"/>
                  </a:cubicBezTo>
                  <a:cubicBezTo>
                    <a:pt x="567719" y="17655"/>
                    <a:pt x="575402" y="22100"/>
                    <a:pt x="582578" y="27497"/>
                  </a:cubicBezTo>
                  <a:cubicBezTo>
                    <a:pt x="607089" y="85600"/>
                    <a:pt x="640681" y="38356"/>
                    <a:pt x="668621" y="33403"/>
                  </a:cubicBezTo>
                  <a:cubicBezTo>
                    <a:pt x="684686" y="30546"/>
                    <a:pt x="691290" y="23751"/>
                    <a:pt x="697449" y="45722"/>
                  </a:cubicBezTo>
                  <a:cubicBezTo>
                    <a:pt x="701768" y="61089"/>
                    <a:pt x="765268" y="74615"/>
                    <a:pt x="776761" y="60899"/>
                  </a:cubicBezTo>
                  <a:cubicBezTo>
                    <a:pt x="804955" y="27116"/>
                    <a:pt x="841023" y="40706"/>
                    <a:pt x="867630" y="48707"/>
                  </a:cubicBezTo>
                  <a:cubicBezTo>
                    <a:pt x="923446" y="65534"/>
                    <a:pt x="974754" y="96967"/>
                    <a:pt x="1001678" y="158435"/>
                  </a:cubicBezTo>
                  <a:cubicBezTo>
                    <a:pt x="1001678" y="163833"/>
                    <a:pt x="1001678" y="169294"/>
                    <a:pt x="1001678" y="174691"/>
                  </a:cubicBezTo>
                  <a:cubicBezTo>
                    <a:pt x="1017362" y="184343"/>
                    <a:pt x="1032730" y="194821"/>
                    <a:pt x="1045937" y="208029"/>
                  </a:cubicBezTo>
                  <a:cubicBezTo>
                    <a:pt x="1058510" y="220602"/>
                    <a:pt x="1072925" y="235017"/>
                    <a:pt x="1060035" y="255464"/>
                  </a:cubicBezTo>
                  <a:cubicBezTo>
                    <a:pt x="1047398" y="275466"/>
                    <a:pt x="1031586" y="266513"/>
                    <a:pt x="1016918" y="256607"/>
                  </a:cubicBezTo>
                  <a:cubicBezTo>
                    <a:pt x="1004218" y="245685"/>
                    <a:pt x="991518" y="234762"/>
                    <a:pt x="978818" y="223840"/>
                  </a:cubicBezTo>
                  <a:cubicBezTo>
                    <a:pt x="949227" y="181486"/>
                    <a:pt x="927383" y="222189"/>
                    <a:pt x="902618" y="2320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4" name="Полилиния: фигура 333">
              <a:extLst>
                <a:ext uri="{FF2B5EF4-FFF2-40B4-BE49-F238E27FC236}">
                  <a16:creationId xmlns="" xmlns:a16="http://schemas.microsoft.com/office/drawing/2014/main" id="{70E7A729-6950-4DA7-B4A7-B9DCFA614171}"/>
                </a:ext>
              </a:extLst>
            </p:cNvPr>
            <p:cNvSpPr/>
            <p:nvPr/>
          </p:nvSpPr>
          <p:spPr>
            <a:xfrm>
              <a:off x="8952604" y="1875556"/>
              <a:ext cx="779804" cy="607728"/>
            </a:xfrm>
            <a:custGeom>
              <a:avLst/>
              <a:gdLst>
                <a:gd name="connsiteX0" fmla="*/ 716224 w 779804"/>
                <a:gd name="connsiteY0" fmla="*/ 221350 h 607728"/>
                <a:gd name="connsiteX1" fmla="*/ 769564 w 779804"/>
                <a:gd name="connsiteY1" fmla="*/ 221350 h 607728"/>
                <a:gd name="connsiteX2" fmla="*/ 769564 w 779804"/>
                <a:gd name="connsiteY2" fmla="*/ 278628 h 607728"/>
                <a:gd name="connsiteX3" fmla="*/ 723843 w 779804"/>
                <a:gd name="connsiteY3" fmla="*/ 327713 h 607728"/>
                <a:gd name="connsiteX4" fmla="*/ 721621 w 779804"/>
                <a:gd name="connsiteY4" fmla="*/ 330952 h 607728"/>
                <a:gd name="connsiteX5" fmla="*/ 659581 w 779804"/>
                <a:gd name="connsiteY5" fmla="*/ 476622 h 607728"/>
                <a:gd name="connsiteX6" fmla="*/ 613925 w 779804"/>
                <a:gd name="connsiteY6" fmla="*/ 471161 h 607728"/>
                <a:gd name="connsiteX7" fmla="*/ 643833 w 779804"/>
                <a:gd name="connsiteY7" fmla="*/ 591621 h 607728"/>
                <a:gd name="connsiteX8" fmla="*/ 595192 w 779804"/>
                <a:gd name="connsiteY8" fmla="*/ 592192 h 607728"/>
                <a:gd name="connsiteX9" fmla="*/ 488322 w 779804"/>
                <a:gd name="connsiteY9" fmla="*/ 501069 h 607728"/>
                <a:gd name="connsiteX10" fmla="*/ 435363 w 779804"/>
                <a:gd name="connsiteY10" fmla="*/ 387086 h 607728"/>
                <a:gd name="connsiteX11" fmla="*/ 347289 w 779804"/>
                <a:gd name="connsiteY11" fmla="*/ 362575 h 607728"/>
                <a:gd name="connsiteX12" fmla="*/ 267405 w 779804"/>
                <a:gd name="connsiteY12" fmla="*/ 363401 h 607728"/>
                <a:gd name="connsiteX13" fmla="*/ 249054 w 779804"/>
                <a:gd name="connsiteY13" fmla="*/ 291264 h 607728"/>
                <a:gd name="connsiteX14" fmla="*/ 343923 w 779804"/>
                <a:gd name="connsiteY14" fmla="*/ 263261 h 607728"/>
                <a:gd name="connsiteX15" fmla="*/ 286075 w 779804"/>
                <a:gd name="connsiteY15" fmla="*/ 208587 h 607728"/>
                <a:gd name="connsiteX16" fmla="*/ 184284 w 779804"/>
                <a:gd name="connsiteY16" fmla="*/ 198554 h 607728"/>
                <a:gd name="connsiteX17" fmla="*/ 148915 w 779804"/>
                <a:gd name="connsiteY17" fmla="*/ 213730 h 607728"/>
                <a:gd name="connsiteX18" fmla="*/ 152343 w 779804"/>
                <a:gd name="connsiteY18" fmla="*/ 262816 h 607728"/>
                <a:gd name="connsiteX19" fmla="*/ 195460 w 779804"/>
                <a:gd name="connsiteY19" fmla="*/ 295646 h 607728"/>
                <a:gd name="connsiteX20" fmla="*/ 231718 w 779804"/>
                <a:gd name="connsiteY20" fmla="*/ 355908 h 607728"/>
                <a:gd name="connsiteX21" fmla="*/ 233751 w 779804"/>
                <a:gd name="connsiteY21" fmla="*/ 420995 h 607728"/>
                <a:gd name="connsiteX22" fmla="*/ 208033 w 779804"/>
                <a:gd name="connsiteY22" fmla="*/ 451730 h 607728"/>
                <a:gd name="connsiteX23" fmla="*/ 174695 w 779804"/>
                <a:gd name="connsiteY23" fmla="*/ 424043 h 607728"/>
                <a:gd name="connsiteX24" fmla="*/ 46743 w 779804"/>
                <a:gd name="connsiteY24" fmla="*/ 200903 h 607728"/>
                <a:gd name="connsiteX25" fmla="*/ 42869 w 779804"/>
                <a:gd name="connsiteY25" fmla="*/ 162803 h 607728"/>
                <a:gd name="connsiteX26" fmla="*/ 23502 w 779804"/>
                <a:gd name="connsiteY26" fmla="*/ 107494 h 607728"/>
                <a:gd name="connsiteX27" fmla="*/ 7 w 779804"/>
                <a:gd name="connsiteY27" fmla="*/ 73966 h 607728"/>
                <a:gd name="connsiteX28" fmla="*/ 58300 w 779804"/>
                <a:gd name="connsiteY28" fmla="*/ 21705 h 607728"/>
                <a:gd name="connsiteX29" fmla="*/ 91383 w 779804"/>
                <a:gd name="connsiteY29" fmla="*/ 8497 h 607728"/>
                <a:gd name="connsiteX30" fmla="*/ 141612 w 779804"/>
                <a:gd name="connsiteY30" fmla="*/ 16816 h 607728"/>
                <a:gd name="connsiteX31" fmla="*/ 204540 w 779804"/>
                <a:gd name="connsiteY31" fmla="*/ 34660 h 607728"/>
                <a:gd name="connsiteX32" fmla="*/ 346400 w 779804"/>
                <a:gd name="connsiteY32" fmla="*/ 79999 h 607728"/>
                <a:gd name="connsiteX33" fmla="*/ 427806 w 779804"/>
                <a:gd name="connsiteY33" fmla="*/ 227954 h 607728"/>
                <a:gd name="connsiteX34" fmla="*/ 437903 w 779804"/>
                <a:gd name="connsiteY34" fmla="*/ 214048 h 607728"/>
                <a:gd name="connsiteX35" fmla="*/ 544901 w 779804"/>
                <a:gd name="connsiteY35" fmla="*/ 206428 h 607728"/>
                <a:gd name="connsiteX36" fmla="*/ 617037 w 779804"/>
                <a:gd name="connsiteY36" fmla="*/ 245861 h 607728"/>
                <a:gd name="connsiteX37" fmla="*/ 613353 w 779804"/>
                <a:gd name="connsiteY37" fmla="*/ 285041 h 607728"/>
                <a:gd name="connsiteX38" fmla="*/ 615513 w 779804"/>
                <a:gd name="connsiteY38" fmla="*/ 369560 h 607728"/>
                <a:gd name="connsiteX39" fmla="*/ 643008 w 779804"/>
                <a:gd name="connsiteY39" fmla="*/ 329428 h 607728"/>
                <a:gd name="connsiteX40" fmla="*/ 681299 w 779804"/>
                <a:gd name="connsiteY40" fmla="*/ 309552 h 607728"/>
                <a:gd name="connsiteX41" fmla="*/ 695650 w 779804"/>
                <a:gd name="connsiteY41" fmla="*/ 298440 h 607728"/>
                <a:gd name="connsiteX42" fmla="*/ 716160 w 779804"/>
                <a:gd name="connsiteY42" fmla="*/ 221287 h 60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79804" h="607728">
                  <a:moveTo>
                    <a:pt x="716224" y="221350"/>
                  </a:moveTo>
                  <a:cubicBezTo>
                    <a:pt x="734003" y="221350"/>
                    <a:pt x="751783" y="221350"/>
                    <a:pt x="769564" y="221350"/>
                  </a:cubicBezTo>
                  <a:cubicBezTo>
                    <a:pt x="787788" y="240464"/>
                    <a:pt x="777755" y="259514"/>
                    <a:pt x="769564" y="278628"/>
                  </a:cubicBezTo>
                  <a:cubicBezTo>
                    <a:pt x="752038" y="292534"/>
                    <a:pt x="729622" y="301234"/>
                    <a:pt x="723843" y="327713"/>
                  </a:cubicBezTo>
                  <a:cubicBezTo>
                    <a:pt x="723081" y="328793"/>
                    <a:pt x="721621" y="329872"/>
                    <a:pt x="721621" y="330952"/>
                  </a:cubicBezTo>
                  <a:cubicBezTo>
                    <a:pt x="720922" y="389309"/>
                    <a:pt x="684283" y="430139"/>
                    <a:pt x="659581" y="476622"/>
                  </a:cubicBezTo>
                  <a:cubicBezTo>
                    <a:pt x="644595" y="504816"/>
                    <a:pt x="629800" y="491608"/>
                    <a:pt x="613925" y="471161"/>
                  </a:cubicBezTo>
                  <a:cubicBezTo>
                    <a:pt x="614052" y="515801"/>
                    <a:pt x="618497" y="556441"/>
                    <a:pt x="643833" y="591621"/>
                  </a:cubicBezTo>
                  <a:cubicBezTo>
                    <a:pt x="627831" y="616957"/>
                    <a:pt x="604654" y="608702"/>
                    <a:pt x="595192" y="592192"/>
                  </a:cubicBezTo>
                  <a:cubicBezTo>
                    <a:pt x="569221" y="546980"/>
                    <a:pt x="526803" y="527358"/>
                    <a:pt x="488322" y="501069"/>
                  </a:cubicBezTo>
                  <a:cubicBezTo>
                    <a:pt x="468192" y="464430"/>
                    <a:pt x="453460" y="424869"/>
                    <a:pt x="435363" y="387086"/>
                  </a:cubicBezTo>
                  <a:cubicBezTo>
                    <a:pt x="414852" y="344224"/>
                    <a:pt x="377895" y="364607"/>
                    <a:pt x="347289" y="362575"/>
                  </a:cubicBezTo>
                  <a:cubicBezTo>
                    <a:pt x="320872" y="360797"/>
                    <a:pt x="296044" y="379847"/>
                    <a:pt x="267405" y="363401"/>
                  </a:cubicBezTo>
                  <a:cubicBezTo>
                    <a:pt x="235719" y="345176"/>
                    <a:pt x="226829" y="320284"/>
                    <a:pt x="249054" y="291264"/>
                  </a:cubicBezTo>
                  <a:cubicBezTo>
                    <a:pt x="272358" y="260721"/>
                    <a:pt x="300171" y="243004"/>
                    <a:pt x="343923" y="263261"/>
                  </a:cubicBezTo>
                  <a:cubicBezTo>
                    <a:pt x="331794" y="225478"/>
                    <a:pt x="312808" y="208460"/>
                    <a:pt x="286075" y="208587"/>
                  </a:cubicBezTo>
                  <a:cubicBezTo>
                    <a:pt x="251594" y="208714"/>
                    <a:pt x="217876" y="205856"/>
                    <a:pt x="184284" y="198554"/>
                  </a:cubicBezTo>
                  <a:cubicBezTo>
                    <a:pt x="169489" y="195315"/>
                    <a:pt x="156217" y="196903"/>
                    <a:pt x="148915" y="213730"/>
                  </a:cubicBezTo>
                  <a:cubicBezTo>
                    <a:pt x="141612" y="230685"/>
                    <a:pt x="138437" y="247386"/>
                    <a:pt x="152343" y="262816"/>
                  </a:cubicBezTo>
                  <a:cubicBezTo>
                    <a:pt x="164790" y="276659"/>
                    <a:pt x="178887" y="288026"/>
                    <a:pt x="195460" y="295646"/>
                  </a:cubicBezTo>
                  <a:cubicBezTo>
                    <a:pt x="220225" y="307012"/>
                    <a:pt x="234640" y="326443"/>
                    <a:pt x="231718" y="355908"/>
                  </a:cubicBezTo>
                  <a:cubicBezTo>
                    <a:pt x="229559" y="377942"/>
                    <a:pt x="248038" y="398834"/>
                    <a:pt x="233751" y="420995"/>
                  </a:cubicBezTo>
                  <a:cubicBezTo>
                    <a:pt x="227908" y="433886"/>
                    <a:pt x="226321" y="451349"/>
                    <a:pt x="208033" y="451730"/>
                  </a:cubicBezTo>
                  <a:cubicBezTo>
                    <a:pt x="190380" y="452110"/>
                    <a:pt x="182379" y="439664"/>
                    <a:pt x="174695" y="424043"/>
                  </a:cubicBezTo>
                  <a:cubicBezTo>
                    <a:pt x="136659" y="346637"/>
                    <a:pt x="95320" y="271325"/>
                    <a:pt x="46743" y="200903"/>
                  </a:cubicBezTo>
                  <a:cubicBezTo>
                    <a:pt x="38425" y="188838"/>
                    <a:pt x="36773" y="176011"/>
                    <a:pt x="42869" y="162803"/>
                  </a:cubicBezTo>
                  <a:cubicBezTo>
                    <a:pt x="55062" y="136577"/>
                    <a:pt x="48013" y="119242"/>
                    <a:pt x="23502" y="107494"/>
                  </a:cubicBezTo>
                  <a:cubicBezTo>
                    <a:pt x="10612" y="101271"/>
                    <a:pt x="-310" y="91683"/>
                    <a:pt x="7" y="73966"/>
                  </a:cubicBezTo>
                  <a:cubicBezTo>
                    <a:pt x="5531" y="38851"/>
                    <a:pt x="32011" y="28500"/>
                    <a:pt x="58300" y="21705"/>
                  </a:cubicBezTo>
                  <a:cubicBezTo>
                    <a:pt x="70238" y="18657"/>
                    <a:pt x="83002" y="21134"/>
                    <a:pt x="91383" y="8497"/>
                  </a:cubicBezTo>
                  <a:cubicBezTo>
                    <a:pt x="110941" y="-9854"/>
                    <a:pt x="128150" y="5576"/>
                    <a:pt x="141612" y="16816"/>
                  </a:cubicBezTo>
                  <a:cubicBezTo>
                    <a:pt x="161297" y="33263"/>
                    <a:pt x="180918" y="33898"/>
                    <a:pt x="204540" y="34660"/>
                  </a:cubicBezTo>
                  <a:cubicBezTo>
                    <a:pt x="254959" y="36310"/>
                    <a:pt x="310840" y="44438"/>
                    <a:pt x="346400" y="79999"/>
                  </a:cubicBezTo>
                  <a:cubicBezTo>
                    <a:pt x="385706" y="119305"/>
                    <a:pt x="415615" y="173408"/>
                    <a:pt x="427806" y="227954"/>
                  </a:cubicBezTo>
                  <a:cubicBezTo>
                    <a:pt x="428124" y="226113"/>
                    <a:pt x="431045" y="218810"/>
                    <a:pt x="437903" y="214048"/>
                  </a:cubicBezTo>
                  <a:cubicBezTo>
                    <a:pt x="474923" y="234305"/>
                    <a:pt x="508769" y="201475"/>
                    <a:pt x="544901" y="206428"/>
                  </a:cubicBezTo>
                  <a:cubicBezTo>
                    <a:pt x="565475" y="226875"/>
                    <a:pt x="598939" y="220144"/>
                    <a:pt x="617037" y="245861"/>
                  </a:cubicBezTo>
                  <a:cubicBezTo>
                    <a:pt x="620212" y="259387"/>
                    <a:pt x="620402" y="272341"/>
                    <a:pt x="613353" y="285041"/>
                  </a:cubicBezTo>
                  <a:cubicBezTo>
                    <a:pt x="599129" y="310759"/>
                    <a:pt x="603257" y="336794"/>
                    <a:pt x="615513" y="369560"/>
                  </a:cubicBezTo>
                  <a:cubicBezTo>
                    <a:pt x="626371" y="354130"/>
                    <a:pt x="637293" y="343081"/>
                    <a:pt x="643008" y="329428"/>
                  </a:cubicBezTo>
                  <a:cubicBezTo>
                    <a:pt x="651263" y="309806"/>
                    <a:pt x="657803" y="294693"/>
                    <a:pt x="681299" y="309552"/>
                  </a:cubicBezTo>
                  <a:cubicBezTo>
                    <a:pt x="690951" y="315712"/>
                    <a:pt x="703651" y="306314"/>
                    <a:pt x="695650" y="298440"/>
                  </a:cubicBezTo>
                  <a:cubicBezTo>
                    <a:pt x="651644" y="255386"/>
                    <a:pt x="693300" y="241798"/>
                    <a:pt x="716160" y="221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5" name="Полилиния: фигура 334">
              <a:extLst>
                <a:ext uri="{FF2B5EF4-FFF2-40B4-BE49-F238E27FC236}">
                  <a16:creationId xmlns="" xmlns:a16="http://schemas.microsoft.com/office/drawing/2014/main" id="{C5EBF1D9-5D2A-4E4C-8B0D-500DC50EE1C1}"/>
                </a:ext>
              </a:extLst>
            </p:cNvPr>
            <p:cNvSpPr/>
            <p:nvPr/>
          </p:nvSpPr>
          <p:spPr>
            <a:xfrm>
              <a:off x="8921746" y="1685312"/>
              <a:ext cx="648021" cy="486222"/>
            </a:xfrm>
            <a:custGeom>
              <a:avLst/>
              <a:gdLst>
                <a:gd name="connsiteX0" fmla="*/ 472825 w 648021"/>
                <a:gd name="connsiteY0" fmla="*/ 411594 h 486222"/>
                <a:gd name="connsiteX1" fmla="*/ 464951 w 648021"/>
                <a:gd name="connsiteY1" fmla="*/ 467792 h 486222"/>
                <a:gd name="connsiteX2" fmla="*/ 453394 w 648021"/>
                <a:gd name="connsiteY2" fmla="*/ 486207 h 486222"/>
                <a:gd name="connsiteX3" fmla="*/ 438725 w 648021"/>
                <a:gd name="connsiteY3" fmla="*/ 466840 h 486222"/>
                <a:gd name="connsiteX4" fmla="*/ 385957 w 648021"/>
                <a:gd name="connsiteY4" fmla="*/ 314820 h 486222"/>
                <a:gd name="connsiteX5" fmla="*/ 316551 w 648021"/>
                <a:gd name="connsiteY5" fmla="*/ 263766 h 486222"/>
                <a:gd name="connsiteX6" fmla="*/ 202760 w 648021"/>
                <a:gd name="connsiteY6" fmla="*/ 255256 h 486222"/>
                <a:gd name="connsiteX7" fmla="*/ 179646 w 648021"/>
                <a:gd name="connsiteY7" fmla="*/ 249478 h 486222"/>
                <a:gd name="connsiteX8" fmla="*/ 122305 w 648021"/>
                <a:gd name="connsiteY8" fmla="*/ 198868 h 486222"/>
                <a:gd name="connsiteX9" fmla="*/ 23182 w 648021"/>
                <a:gd name="connsiteY9" fmla="*/ 133526 h 486222"/>
                <a:gd name="connsiteX10" fmla="*/ 385 w 648021"/>
                <a:gd name="connsiteY10" fmla="*/ 125081 h 486222"/>
                <a:gd name="connsiteX11" fmla="*/ 30357 w 648021"/>
                <a:gd name="connsiteY11" fmla="*/ 105713 h 486222"/>
                <a:gd name="connsiteX12" fmla="*/ 122114 w 648021"/>
                <a:gd name="connsiteY12" fmla="*/ 94791 h 486222"/>
                <a:gd name="connsiteX13" fmla="*/ 169232 w 648021"/>
                <a:gd name="connsiteY13" fmla="*/ 110095 h 486222"/>
                <a:gd name="connsiteX14" fmla="*/ 166818 w 648021"/>
                <a:gd name="connsiteY14" fmla="*/ 26211 h 486222"/>
                <a:gd name="connsiteX15" fmla="*/ 171200 w 648021"/>
                <a:gd name="connsiteY15" fmla="*/ 1255 h 486222"/>
                <a:gd name="connsiteX16" fmla="*/ 193997 w 648021"/>
                <a:gd name="connsiteY16" fmla="*/ 17130 h 486222"/>
                <a:gd name="connsiteX17" fmla="*/ 196917 w 648021"/>
                <a:gd name="connsiteY17" fmla="*/ 28814 h 486222"/>
                <a:gd name="connsiteX18" fmla="*/ 295025 w 648021"/>
                <a:gd name="connsiteY18" fmla="*/ 162292 h 486222"/>
                <a:gd name="connsiteX19" fmla="*/ 332109 w 648021"/>
                <a:gd name="connsiteY19" fmla="*/ 183184 h 486222"/>
                <a:gd name="connsiteX20" fmla="*/ 381322 w 648021"/>
                <a:gd name="connsiteY20" fmla="*/ 149782 h 486222"/>
                <a:gd name="connsiteX21" fmla="*/ 396625 w 648021"/>
                <a:gd name="connsiteY21" fmla="*/ 149782 h 486222"/>
                <a:gd name="connsiteX22" fmla="*/ 404309 w 648021"/>
                <a:gd name="connsiteY22" fmla="*/ 215188 h 486222"/>
                <a:gd name="connsiteX23" fmla="*/ 449139 w 648021"/>
                <a:gd name="connsiteY23" fmla="*/ 257606 h 486222"/>
                <a:gd name="connsiteX24" fmla="*/ 512512 w 648021"/>
                <a:gd name="connsiteY24" fmla="*/ 293738 h 486222"/>
                <a:gd name="connsiteX25" fmla="*/ 571822 w 648021"/>
                <a:gd name="connsiteY25" fmla="*/ 297103 h 486222"/>
                <a:gd name="connsiteX26" fmla="*/ 605286 w 648021"/>
                <a:gd name="connsiteY26" fmla="*/ 314693 h 486222"/>
                <a:gd name="connsiteX27" fmla="*/ 618558 w 648021"/>
                <a:gd name="connsiteY27" fmla="*/ 331457 h 486222"/>
                <a:gd name="connsiteX28" fmla="*/ 644592 w 648021"/>
                <a:gd name="connsiteY28" fmla="*/ 420738 h 486222"/>
                <a:gd name="connsiteX29" fmla="*/ 648022 w 648021"/>
                <a:gd name="connsiteY29" fmla="*/ 436169 h 486222"/>
                <a:gd name="connsiteX30" fmla="*/ 587633 w 648021"/>
                <a:gd name="connsiteY30" fmla="*/ 431533 h 486222"/>
                <a:gd name="connsiteX31" fmla="*/ 571885 w 648021"/>
                <a:gd name="connsiteY31" fmla="*/ 411658 h 486222"/>
                <a:gd name="connsiteX32" fmla="*/ 550359 w 648021"/>
                <a:gd name="connsiteY32" fmla="*/ 398069 h 486222"/>
                <a:gd name="connsiteX33" fmla="*/ 472825 w 648021"/>
                <a:gd name="connsiteY33" fmla="*/ 411658 h 48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8021" h="486222">
                  <a:moveTo>
                    <a:pt x="472825" y="411594"/>
                  </a:moveTo>
                  <a:cubicBezTo>
                    <a:pt x="470222" y="430327"/>
                    <a:pt x="467618" y="449059"/>
                    <a:pt x="464951" y="467792"/>
                  </a:cubicBezTo>
                  <a:cubicBezTo>
                    <a:pt x="463808" y="475920"/>
                    <a:pt x="462601" y="485763"/>
                    <a:pt x="453394" y="486207"/>
                  </a:cubicBezTo>
                  <a:cubicBezTo>
                    <a:pt x="442282" y="486715"/>
                    <a:pt x="435932" y="474968"/>
                    <a:pt x="438725" y="466840"/>
                  </a:cubicBezTo>
                  <a:cubicBezTo>
                    <a:pt x="462030" y="399339"/>
                    <a:pt x="404816" y="364795"/>
                    <a:pt x="385957" y="314820"/>
                  </a:cubicBezTo>
                  <a:cubicBezTo>
                    <a:pt x="373511" y="281863"/>
                    <a:pt x="343285" y="271513"/>
                    <a:pt x="316551" y="263766"/>
                  </a:cubicBezTo>
                  <a:cubicBezTo>
                    <a:pt x="280039" y="253161"/>
                    <a:pt x="242320" y="232650"/>
                    <a:pt x="202760" y="255256"/>
                  </a:cubicBezTo>
                  <a:cubicBezTo>
                    <a:pt x="194123" y="260210"/>
                    <a:pt x="183710" y="259892"/>
                    <a:pt x="179646" y="249478"/>
                  </a:cubicBezTo>
                  <a:cubicBezTo>
                    <a:pt x="168660" y="221284"/>
                    <a:pt x="142879" y="213791"/>
                    <a:pt x="122305" y="198868"/>
                  </a:cubicBezTo>
                  <a:cubicBezTo>
                    <a:pt x="84205" y="185914"/>
                    <a:pt x="55630" y="156323"/>
                    <a:pt x="23182" y="133526"/>
                  </a:cubicBezTo>
                  <a:cubicBezTo>
                    <a:pt x="12577" y="140130"/>
                    <a:pt x="6100" y="133844"/>
                    <a:pt x="385" y="125081"/>
                  </a:cubicBezTo>
                  <a:cubicBezTo>
                    <a:pt x="-3108" y="94982"/>
                    <a:pt x="17974" y="101713"/>
                    <a:pt x="30357" y="105713"/>
                  </a:cubicBezTo>
                  <a:cubicBezTo>
                    <a:pt x="62996" y="116318"/>
                    <a:pt x="93032" y="106983"/>
                    <a:pt x="122114" y="94791"/>
                  </a:cubicBezTo>
                  <a:cubicBezTo>
                    <a:pt x="141418" y="86727"/>
                    <a:pt x="155452" y="89140"/>
                    <a:pt x="169232" y="110095"/>
                  </a:cubicBezTo>
                  <a:cubicBezTo>
                    <a:pt x="180408" y="77964"/>
                    <a:pt x="173613" y="52182"/>
                    <a:pt x="166818" y="26211"/>
                  </a:cubicBezTo>
                  <a:cubicBezTo>
                    <a:pt x="164469" y="17384"/>
                    <a:pt x="160024" y="5891"/>
                    <a:pt x="171200" y="1255"/>
                  </a:cubicBezTo>
                  <a:cubicBezTo>
                    <a:pt x="183392" y="-3761"/>
                    <a:pt x="189234" y="7224"/>
                    <a:pt x="193997" y="17130"/>
                  </a:cubicBezTo>
                  <a:cubicBezTo>
                    <a:pt x="195711" y="20686"/>
                    <a:pt x="197552" y="25258"/>
                    <a:pt x="196917" y="28814"/>
                  </a:cubicBezTo>
                  <a:cubicBezTo>
                    <a:pt x="181550" y="114095"/>
                    <a:pt x="250067" y="128446"/>
                    <a:pt x="295025" y="162292"/>
                  </a:cubicBezTo>
                  <a:cubicBezTo>
                    <a:pt x="306328" y="170801"/>
                    <a:pt x="319853" y="175881"/>
                    <a:pt x="332109" y="183184"/>
                  </a:cubicBezTo>
                  <a:cubicBezTo>
                    <a:pt x="364875" y="202659"/>
                    <a:pt x="381258" y="191521"/>
                    <a:pt x="381322" y="149782"/>
                  </a:cubicBezTo>
                  <a:cubicBezTo>
                    <a:pt x="386401" y="149782"/>
                    <a:pt x="391545" y="149782"/>
                    <a:pt x="396625" y="149782"/>
                  </a:cubicBezTo>
                  <a:cubicBezTo>
                    <a:pt x="411548" y="169912"/>
                    <a:pt x="412119" y="192010"/>
                    <a:pt x="404309" y="215188"/>
                  </a:cubicBezTo>
                  <a:cubicBezTo>
                    <a:pt x="408118" y="242874"/>
                    <a:pt x="444186" y="230999"/>
                    <a:pt x="449139" y="257606"/>
                  </a:cubicBezTo>
                  <a:cubicBezTo>
                    <a:pt x="456505" y="297167"/>
                    <a:pt x="476572" y="306120"/>
                    <a:pt x="512512" y="293738"/>
                  </a:cubicBezTo>
                  <a:cubicBezTo>
                    <a:pt x="530165" y="287705"/>
                    <a:pt x="551946" y="295516"/>
                    <a:pt x="571822" y="297103"/>
                  </a:cubicBezTo>
                  <a:cubicBezTo>
                    <a:pt x="582998" y="303009"/>
                    <a:pt x="594047" y="309041"/>
                    <a:pt x="605286" y="314693"/>
                  </a:cubicBezTo>
                  <a:cubicBezTo>
                    <a:pt x="612335" y="318249"/>
                    <a:pt x="621733" y="323456"/>
                    <a:pt x="618558" y="331457"/>
                  </a:cubicBezTo>
                  <a:cubicBezTo>
                    <a:pt x="603127" y="370002"/>
                    <a:pt x="624780" y="394640"/>
                    <a:pt x="644592" y="420738"/>
                  </a:cubicBezTo>
                  <a:cubicBezTo>
                    <a:pt x="647386" y="424421"/>
                    <a:pt x="647005" y="430962"/>
                    <a:pt x="648022" y="436169"/>
                  </a:cubicBezTo>
                  <a:cubicBezTo>
                    <a:pt x="627892" y="434518"/>
                    <a:pt x="607762" y="432168"/>
                    <a:pt x="587633" y="431533"/>
                  </a:cubicBezTo>
                  <a:cubicBezTo>
                    <a:pt x="574235" y="431152"/>
                    <a:pt x="568583" y="426072"/>
                    <a:pt x="571885" y="411658"/>
                  </a:cubicBezTo>
                  <a:cubicBezTo>
                    <a:pt x="570171" y="397116"/>
                    <a:pt x="560646" y="393497"/>
                    <a:pt x="550359" y="398069"/>
                  </a:cubicBezTo>
                  <a:cubicBezTo>
                    <a:pt x="525276" y="409181"/>
                    <a:pt x="498987" y="409626"/>
                    <a:pt x="472825" y="41165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6" name="Полилиния: фигура 335">
              <a:extLst>
                <a:ext uri="{FF2B5EF4-FFF2-40B4-BE49-F238E27FC236}">
                  <a16:creationId xmlns="" xmlns:a16="http://schemas.microsoft.com/office/drawing/2014/main" id="{3509C84A-0B2E-45F3-8E30-09E76BAAFF5B}"/>
                </a:ext>
              </a:extLst>
            </p:cNvPr>
            <p:cNvSpPr/>
            <p:nvPr/>
          </p:nvSpPr>
          <p:spPr>
            <a:xfrm>
              <a:off x="9569577" y="1030952"/>
              <a:ext cx="474201" cy="253915"/>
            </a:xfrm>
            <a:custGeom>
              <a:avLst/>
              <a:gdLst>
                <a:gd name="connsiteX0" fmla="*/ 426656 w 474201"/>
                <a:gd name="connsiteY0" fmla="*/ 231370 h 253915"/>
                <a:gd name="connsiteX1" fmla="*/ 350456 w 474201"/>
                <a:gd name="connsiteY1" fmla="*/ 247689 h 253915"/>
                <a:gd name="connsiteX2" fmla="*/ 196659 w 474201"/>
                <a:gd name="connsiteY2" fmla="*/ 244705 h 253915"/>
                <a:gd name="connsiteX3" fmla="*/ 243840 w 474201"/>
                <a:gd name="connsiteY3" fmla="*/ 190412 h 253915"/>
                <a:gd name="connsiteX4" fmla="*/ 171767 w 474201"/>
                <a:gd name="connsiteY4" fmla="*/ 144501 h 253915"/>
                <a:gd name="connsiteX5" fmla="*/ 156845 w 474201"/>
                <a:gd name="connsiteY5" fmla="*/ 104242 h 253915"/>
                <a:gd name="connsiteX6" fmla="*/ 55943 w 474201"/>
                <a:gd name="connsiteY6" fmla="*/ 63538 h 253915"/>
                <a:gd name="connsiteX7" fmla="*/ 0 w 474201"/>
                <a:gd name="connsiteY7" fmla="*/ 59474 h 253915"/>
                <a:gd name="connsiteX8" fmla="*/ 144717 w 474201"/>
                <a:gd name="connsiteY8" fmla="*/ 18580 h 253915"/>
                <a:gd name="connsiteX9" fmla="*/ 267716 w 474201"/>
                <a:gd name="connsiteY9" fmla="*/ 170854 h 253915"/>
                <a:gd name="connsiteX10" fmla="*/ 319595 w 474201"/>
                <a:gd name="connsiteY10" fmla="*/ 184189 h 253915"/>
                <a:gd name="connsiteX11" fmla="*/ 445579 w 474201"/>
                <a:gd name="connsiteY11" fmla="*/ 171933 h 253915"/>
                <a:gd name="connsiteX12" fmla="*/ 471615 w 474201"/>
                <a:gd name="connsiteY12" fmla="*/ 183237 h 253915"/>
                <a:gd name="connsiteX13" fmla="*/ 462852 w 474201"/>
                <a:gd name="connsiteY13" fmla="*/ 211240 h 253915"/>
                <a:gd name="connsiteX14" fmla="*/ 434213 w 474201"/>
                <a:gd name="connsiteY14" fmla="*/ 231306 h 253915"/>
                <a:gd name="connsiteX15" fmla="*/ 426593 w 474201"/>
                <a:gd name="connsiteY15" fmla="*/ 231306 h 2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4201" h="253915">
                  <a:moveTo>
                    <a:pt x="426656" y="231370"/>
                  </a:moveTo>
                  <a:cubicBezTo>
                    <a:pt x="404622" y="254865"/>
                    <a:pt x="379095" y="259437"/>
                    <a:pt x="350456" y="247689"/>
                  </a:cubicBezTo>
                  <a:cubicBezTo>
                    <a:pt x="300038" y="227941"/>
                    <a:pt x="249301" y="251245"/>
                    <a:pt x="196659" y="244705"/>
                  </a:cubicBezTo>
                  <a:cubicBezTo>
                    <a:pt x="205804" y="220194"/>
                    <a:pt x="233997" y="213844"/>
                    <a:pt x="243840" y="190412"/>
                  </a:cubicBezTo>
                  <a:cubicBezTo>
                    <a:pt x="217297" y="179744"/>
                    <a:pt x="194119" y="162853"/>
                    <a:pt x="171767" y="144501"/>
                  </a:cubicBezTo>
                  <a:cubicBezTo>
                    <a:pt x="163449" y="132500"/>
                    <a:pt x="164402" y="116561"/>
                    <a:pt x="156845" y="104242"/>
                  </a:cubicBezTo>
                  <a:cubicBezTo>
                    <a:pt x="145542" y="49886"/>
                    <a:pt x="92901" y="27470"/>
                    <a:pt x="55943" y="63538"/>
                  </a:cubicBezTo>
                  <a:cubicBezTo>
                    <a:pt x="33528" y="85383"/>
                    <a:pt x="17463" y="80176"/>
                    <a:pt x="0" y="59474"/>
                  </a:cubicBezTo>
                  <a:cubicBezTo>
                    <a:pt x="40132" y="800"/>
                    <a:pt x="105473" y="-17678"/>
                    <a:pt x="144717" y="18580"/>
                  </a:cubicBezTo>
                  <a:cubicBezTo>
                    <a:pt x="193230" y="62269"/>
                    <a:pt x="239204" y="107735"/>
                    <a:pt x="267716" y="170854"/>
                  </a:cubicBezTo>
                  <a:cubicBezTo>
                    <a:pt x="276923" y="191301"/>
                    <a:pt x="302958" y="189142"/>
                    <a:pt x="319595" y="184189"/>
                  </a:cubicBezTo>
                  <a:cubicBezTo>
                    <a:pt x="361124" y="171870"/>
                    <a:pt x="405511" y="202731"/>
                    <a:pt x="445579" y="171933"/>
                  </a:cubicBezTo>
                  <a:cubicBezTo>
                    <a:pt x="453390" y="165901"/>
                    <a:pt x="465963" y="172950"/>
                    <a:pt x="471615" y="183237"/>
                  </a:cubicBezTo>
                  <a:cubicBezTo>
                    <a:pt x="478218" y="195238"/>
                    <a:pt x="471043" y="204382"/>
                    <a:pt x="462852" y="211240"/>
                  </a:cubicBezTo>
                  <a:cubicBezTo>
                    <a:pt x="453898" y="218733"/>
                    <a:pt x="443802" y="224639"/>
                    <a:pt x="434213" y="231306"/>
                  </a:cubicBezTo>
                  <a:cubicBezTo>
                    <a:pt x="431673" y="234354"/>
                    <a:pt x="429133" y="234227"/>
                    <a:pt x="426593" y="23130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7" name="Полилиния: фигура 336">
              <a:extLst>
                <a:ext uri="{FF2B5EF4-FFF2-40B4-BE49-F238E27FC236}">
                  <a16:creationId xmlns="" xmlns:a16="http://schemas.microsoft.com/office/drawing/2014/main" id="{54CC5F8B-F6A1-4594-89E6-435D9DDD085A}"/>
                </a:ext>
              </a:extLst>
            </p:cNvPr>
            <p:cNvSpPr/>
            <p:nvPr/>
          </p:nvSpPr>
          <p:spPr>
            <a:xfrm>
              <a:off x="9541610" y="1057459"/>
              <a:ext cx="271806" cy="239471"/>
            </a:xfrm>
            <a:custGeom>
              <a:avLst/>
              <a:gdLst>
                <a:gd name="connsiteX0" fmla="*/ 27966 w 271806"/>
                <a:gd name="connsiteY0" fmla="*/ 32968 h 239471"/>
                <a:gd name="connsiteX1" fmla="*/ 67717 w 271806"/>
                <a:gd name="connsiteY1" fmla="*/ 31508 h 239471"/>
                <a:gd name="connsiteX2" fmla="*/ 122136 w 271806"/>
                <a:gd name="connsiteY2" fmla="*/ 1726 h 239471"/>
                <a:gd name="connsiteX3" fmla="*/ 210783 w 271806"/>
                <a:gd name="connsiteY3" fmla="*/ 65798 h 239471"/>
                <a:gd name="connsiteX4" fmla="*/ 160173 w 271806"/>
                <a:gd name="connsiteY4" fmla="*/ 72846 h 239471"/>
                <a:gd name="connsiteX5" fmla="*/ 107087 w 271806"/>
                <a:gd name="connsiteY5" fmla="*/ 66941 h 239471"/>
                <a:gd name="connsiteX6" fmla="*/ 145060 w 271806"/>
                <a:gd name="connsiteY6" fmla="*/ 134886 h 239471"/>
                <a:gd name="connsiteX7" fmla="*/ 172111 w 271806"/>
                <a:gd name="connsiteY7" fmla="*/ 141490 h 239471"/>
                <a:gd name="connsiteX8" fmla="*/ 210846 w 271806"/>
                <a:gd name="connsiteY8" fmla="*/ 114884 h 239471"/>
                <a:gd name="connsiteX9" fmla="*/ 271806 w 271806"/>
                <a:gd name="connsiteY9" fmla="*/ 163969 h 239471"/>
                <a:gd name="connsiteX10" fmla="*/ 186907 w 271806"/>
                <a:gd name="connsiteY10" fmla="*/ 208546 h 239471"/>
                <a:gd name="connsiteX11" fmla="*/ 155030 w 271806"/>
                <a:gd name="connsiteY11" fmla="*/ 220421 h 239471"/>
                <a:gd name="connsiteX12" fmla="*/ 127090 w 271806"/>
                <a:gd name="connsiteY12" fmla="*/ 237566 h 239471"/>
                <a:gd name="connsiteX13" fmla="*/ 96609 w 271806"/>
                <a:gd name="connsiteY13" fmla="*/ 221183 h 239471"/>
                <a:gd name="connsiteX14" fmla="*/ 94133 w 271806"/>
                <a:gd name="connsiteY14" fmla="*/ 190703 h 239471"/>
                <a:gd name="connsiteX15" fmla="*/ 31078 w 271806"/>
                <a:gd name="connsiteY15" fmla="*/ 167208 h 239471"/>
                <a:gd name="connsiteX16" fmla="*/ 4154 w 271806"/>
                <a:gd name="connsiteY16" fmla="*/ 159016 h 239471"/>
                <a:gd name="connsiteX17" fmla="*/ 4725 w 271806"/>
                <a:gd name="connsiteY17" fmla="*/ 99644 h 239471"/>
                <a:gd name="connsiteX18" fmla="*/ 20854 w 271806"/>
                <a:gd name="connsiteY18" fmla="*/ 53923 h 239471"/>
                <a:gd name="connsiteX19" fmla="*/ 28030 w 271806"/>
                <a:gd name="connsiteY19" fmla="*/ 32968 h 23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1806" h="239471">
                  <a:moveTo>
                    <a:pt x="27966" y="32968"/>
                  </a:moveTo>
                  <a:cubicBezTo>
                    <a:pt x="41301" y="35635"/>
                    <a:pt x="54827" y="42430"/>
                    <a:pt x="67717" y="31508"/>
                  </a:cubicBezTo>
                  <a:cubicBezTo>
                    <a:pt x="84227" y="17474"/>
                    <a:pt x="100737" y="-6656"/>
                    <a:pt x="122136" y="1726"/>
                  </a:cubicBezTo>
                  <a:cubicBezTo>
                    <a:pt x="155538" y="14807"/>
                    <a:pt x="190844" y="29285"/>
                    <a:pt x="210783" y="65798"/>
                  </a:cubicBezTo>
                  <a:cubicBezTo>
                    <a:pt x="196305" y="88340"/>
                    <a:pt x="178270" y="79704"/>
                    <a:pt x="160173" y="72846"/>
                  </a:cubicBezTo>
                  <a:cubicBezTo>
                    <a:pt x="144361" y="66877"/>
                    <a:pt x="129185" y="53987"/>
                    <a:pt x="107087" y="66941"/>
                  </a:cubicBezTo>
                  <a:cubicBezTo>
                    <a:pt x="127407" y="86435"/>
                    <a:pt x="143409" y="105232"/>
                    <a:pt x="145060" y="134886"/>
                  </a:cubicBezTo>
                  <a:cubicBezTo>
                    <a:pt x="146203" y="155778"/>
                    <a:pt x="160046" y="152158"/>
                    <a:pt x="172111" y="141490"/>
                  </a:cubicBezTo>
                  <a:cubicBezTo>
                    <a:pt x="183985" y="130949"/>
                    <a:pt x="189446" y="109486"/>
                    <a:pt x="210846" y="114884"/>
                  </a:cubicBezTo>
                  <a:cubicBezTo>
                    <a:pt x="245644" y="110502"/>
                    <a:pt x="254534" y="143268"/>
                    <a:pt x="271806" y="163969"/>
                  </a:cubicBezTo>
                  <a:cubicBezTo>
                    <a:pt x="238786" y="168605"/>
                    <a:pt x="208179" y="179273"/>
                    <a:pt x="186907" y="208546"/>
                  </a:cubicBezTo>
                  <a:cubicBezTo>
                    <a:pt x="177890" y="220993"/>
                    <a:pt x="169127" y="226073"/>
                    <a:pt x="155030" y="220421"/>
                  </a:cubicBezTo>
                  <a:cubicBezTo>
                    <a:pt x="139917" y="214389"/>
                    <a:pt x="131154" y="221945"/>
                    <a:pt x="127090" y="237566"/>
                  </a:cubicBezTo>
                  <a:cubicBezTo>
                    <a:pt x="113056" y="240360"/>
                    <a:pt x="99022" y="243281"/>
                    <a:pt x="96609" y="221183"/>
                  </a:cubicBezTo>
                  <a:cubicBezTo>
                    <a:pt x="114897" y="209309"/>
                    <a:pt x="106134" y="198259"/>
                    <a:pt x="94133" y="190703"/>
                  </a:cubicBezTo>
                  <a:cubicBezTo>
                    <a:pt x="74766" y="178511"/>
                    <a:pt x="56033" y="162953"/>
                    <a:pt x="31078" y="167208"/>
                  </a:cubicBezTo>
                  <a:cubicBezTo>
                    <a:pt x="20981" y="168922"/>
                    <a:pt x="9170" y="171335"/>
                    <a:pt x="4154" y="159016"/>
                  </a:cubicBezTo>
                  <a:cubicBezTo>
                    <a:pt x="-3657" y="139776"/>
                    <a:pt x="14186" y="120408"/>
                    <a:pt x="4725" y="99644"/>
                  </a:cubicBezTo>
                  <a:cubicBezTo>
                    <a:pt x="-4229" y="79958"/>
                    <a:pt x="-1307" y="62813"/>
                    <a:pt x="20854" y="53923"/>
                  </a:cubicBezTo>
                  <a:cubicBezTo>
                    <a:pt x="29109" y="50621"/>
                    <a:pt x="29808" y="41668"/>
                    <a:pt x="28030" y="3296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8" name="Полилиния: фигура 337">
              <a:extLst>
                <a:ext uri="{FF2B5EF4-FFF2-40B4-BE49-F238E27FC236}">
                  <a16:creationId xmlns="" xmlns:a16="http://schemas.microsoft.com/office/drawing/2014/main" id="{BDF49874-247A-4D8B-A669-8186562683AF}"/>
                </a:ext>
              </a:extLst>
            </p:cNvPr>
            <p:cNvSpPr/>
            <p:nvPr/>
          </p:nvSpPr>
          <p:spPr>
            <a:xfrm>
              <a:off x="9604539" y="532598"/>
              <a:ext cx="190378" cy="221912"/>
            </a:xfrm>
            <a:custGeom>
              <a:avLst/>
              <a:gdLst>
                <a:gd name="connsiteX0" fmla="*/ 138392 w 190378"/>
                <a:gd name="connsiteY0" fmla="*/ 151363 h 221912"/>
                <a:gd name="connsiteX1" fmla="*/ 177254 w 190378"/>
                <a:gd name="connsiteY1" fmla="*/ 140505 h 221912"/>
                <a:gd name="connsiteX2" fmla="*/ 168554 w 190378"/>
                <a:gd name="connsiteY2" fmla="*/ 174224 h 221912"/>
                <a:gd name="connsiteX3" fmla="*/ 143028 w 190378"/>
                <a:gd name="connsiteY3" fmla="*/ 221912 h 221912"/>
                <a:gd name="connsiteX4" fmla="*/ 73115 w 190378"/>
                <a:gd name="connsiteY4" fmla="*/ 156888 h 221912"/>
                <a:gd name="connsiteX5" fmla="*/ 5867 w 190378"/>
                <a:gd name="connsiteY5" fmla="*/ 220579 h 221912"/>
                <a:gd name="connsiteX6" fmla="*/ 32093 w 190378"/>
                <a:gd name="connsiteY6" fmla="*/ 126217 h 221912"/>
                <a:gd name="connsiteX7" fmla="*/ 31967 w 190378"/>
                <a:gd name="connsiteY7" fmla="*/ 53764 h 221912"/>
                <a:gd name="connsiteX8" fmla="*/ 13234 w 190378"/>
                <a:gd name="connsiteY8" fmla="*/ 13250 h 221912"/>
                <a:gd name="connsiteX9" fmla="*/ 59080 w 190378"/>
                <a:gd name="connsiteY9" fmla="*/ 5376 h 221912"/>
                <a:gd name="connsiteX10" fmla="*/ 141377 w 190378"/>
                <a:gd name="connsiteY10" fmla="*/ 57574 h 221912"/>
                <a:gd name="connsiteX11" fmla="*/ 141377 w 190378"/>
                <a:gd name="connsiteY11" fmla="*/ 93515 h 221912"/>
                <a:gd name="connsiteX12" fmla="*/ 138329 w 190378"/>
                <a:gd name="connsiteY12" fmla="*/ 151300 h 2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78" h="221912">
                  <a:moveTo>
                    <a:pt x="138392" y="151363"/>
                  </a:moveTo>
                  <a:cubicBezTo>
                    <a:pt x="148742" y="131488"/>
                    <a:pt x="157887" y="111168"/>
                    <a:pt x="177254" y="140505"/>
                  </a:cubicBezTo>
                  <a:cubicBezTo>
                    <a:pt x="189446" y="159047"/>
                    <a:pt x="202845" y="171493"/>
                    <a:pt x="168554" y="174224"/>
                  </a:cubicBezTo>
                  <a:cubicBezTo>
                    <a:pt x="141504" y="176383"/>
                    <a:pt x="145441" y="201211"/>
                    <a:pt x="143028" y="221912"/>
                  </a:cubicBezTo>
                  <a:cubicBezTo>
                    <a:pt x="108484" y="211689"/>
                    <a:pt x="110579" y="162159"/>
                    <a:pt x="73115" y="156888"/>
                  </a:cubicBezTo>
                  <a:cubicBezTo>
                    <a:pt x="28854" y="150665"/>
                    <a:pt x="31078" y="199052"/>
                    <a:pt x="5867" y="220579"/>
                  </a:cubicBezTo>
                  <a:cubicBezTo>
                    <a:pt x="-5880" y="178859"/>
                    <a:pt x="-1371" y="149077"/>
                    <a:pt x="32093" y="126217"/>
                  </a:cubicBezTo>
                  <a:cubicBezTo>
                    <a:pt x="65050" y="103738"/>
                    <a:pt x="64097" y="78783"/>
                    <a:pt x="31967" y="53764"/>
                  </a:cubicBezTo>
                  <a:cubicBezTo>
                    <a:pt x="18949" y="43667"/>
                    <a:pt x="-355" y="35920"/>
                    <a:pt x="13234" y="13250"/>
                  </a:cubicBezTo>
                  <a:cubicBezTo>
                    <a:pt x="25108" y="-6625"/>
                    <a:pt x="39904" y="423"/>
                    <a:pt x="59080" y="5376"/>
                  </a:cubicBezTo>
                  <a:cubicBezTo>
                    <a:pt x="92545" y="13949"/>
                    <a:pt x="108738" y="48430"/>
                    <a:pt x="141377" y="57574"/>
                  </a:cubicBezTo>
                  <a:cubicBezTo>
                    <a:pt x="161253" y="63162"/>
                    <a:pt x="150457" y="81831"/>
                    <a:pt x="141377" y="93515"/>
                  </a:cubicBezTo>
                  <a:cubicBezTo>
                    <a:pt x="128232" y="110469"/>
                    <a:pt x="120740" y="127170"/>
                    <a:pt x="138329" y="15130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9" name="Полилиния: фигура 338">
              <a:extLst>
                <a:ext uri="{FF2B5EF4-FFF2-40B4-BE49-F238E27FC236}">
                  <a16:creationId xmlns="" xmlns:a16="http://schemas.microsoft.com/office/drawing/2014/main" id="{4C2ADC75-D0ED-4E70-9207-8BE8D917FBB2}"/>
                </a:ext>
              </a:extLst>
            </p:cNvPr>
            <p:cNvSpPr/>
            <p:nvPr/>
          </p:nvSpPr>
          <p:spPr>
            <a:xfrm>
              <a:off x="9542505" y="272582"/>
              <a:ext cx="88966" cy="246810"/>
            </a:xfrm>
            <a:custGeom>
              <a:avLst/>
              <a:gdLst>
                <a:gd name="connsiteX0" fmla="*/ 57424 w 88966"/>
                <a:gd name="connsiteY0" fmla="*/ 15899 h 246810"/>
                <a:gd name="connsiteX1" fmla="*/ 87968 w 88966"/>
                <a:gd name="connsiteY1" fmla="*/ 204114 h 246810"/>
                <a:gd name="connsiteX2" fmla="*/ 73934 w 88966"/>
                <a:gd name="connsiteY2" fmla="*/ 227546 h 246810"/>
                <a:gd name="connsiteX3" fmla="*/ 48471 w 88966"/>
                <a:gd name="connsiteY3" fmla="*/ 232689 h 246810"/>
                <a:gd name="connsiteX4" fmla="*/ 35580 w 88966"/>
                <a:gd name="connsiteY4" fmla="*/ 218910 h 246810"/>
                <a:gd name="connsiteX5" fmla="*/ 20 w 88966"/>
                <a:gd name="connsiteY5" fmla="*/ 209003 h 246810"/>
                <a:gd name="connsiteX6" fmla="*/ 17801 w 88966"/>
                <a:gd name="connsiteY6" fmla="*/ 145059 h 246810"/>
                <a:gd name="connsiteX7" fmla="*/ 18689 w 88966"/>
                <a:gd name="connsiteY7" fmla="*/ 82447 h 246810"/>
                <a:gd name="connsiteX8" fmla="*/ 34691 w 88966"/>
                <a:gd name="connsiteY8" fmla="*/ 51142 h 246810"/>
                <a:gd name="connsiteX9" fmla="*/ 25484 w 88966"/>
                <a:gd name="connsiteY9" fmla="*/ 4088 h 246810"/>
                <a:gd name="connsiteX10" fmla="*/ 57424 w 88966"/>
                <a:gd name="connsiteY10" fmla="*/ 15836 h 24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966" h="246810">
                  <a:moveTo>
                    <a:pt x="57424" y="15899"/>
                  </a:moveTo>
                  <a:cubicBezTo>
                    <a:pt x="62060" y="79653"/>
                    <a:pt x="95080" y="138137"/>
                    <a:pt x="87968" y="204114"/>
                  </a:cubicBezTo>
                  <a:cubicBezTo>
                    <a:pt x="83205" y="211861"/>
                    <a:pt x="76919" y="219037"/>
                    <a:pt x="73934" y="227546"/>
                  </a:cubicBezTo>
                  <a:cubicBezTo>
                    <a:pt x="67584" y="245516"/>
                    <a:pt x="62123" y="257581"/>
                    <a:pt x="48471" y="232689"/>
                  </a:cubicBezTo>
                  <a:cubicBezTo>
                    <a:pt x="45486" y="227165"/>
                    <a:pt x="40788" y="221513"/>
                    <a:pt x="35580" y="218910"/>
                  </a:cubicBezTo>
                  <a:cubicBezTo>
                    <a:pt x="23833" y="212941"/>
                    <a:pt x="-805" y="226276"/>
                    <a:pt x="20" y="209003"/>
                  </a:cubicBezTo>
                  <a:cubicBezTo>
                    <a:pt x="1036" y="188366"/>
                    <a:pt x="2877" y="162902"/>
                    <a:pt x="17801" y="145059"/>
                  </a:cubicBezTo>
                  <a:cubicBezTo>
                    <a:pt x="35580" y="123850"/>
                    <a:pt x="33738" y="100354"/>
                    <a:pt x="18689" y="82447"/>
                  </a:cubicBezTo>
                  <a:cubicBezTo>
                    <a:pt x="-6012" y="53110"/>
                    <a:pt x="4021" y="47014"/>
                    <a:pt x="34691" y="51142"/>
                  </a:cubicBezTo>
                  <a:cubicBezTo>
                    <a:pt x="34247" y="32219"/>
                    <a:pt x="12784" y="18185"/>
                    <a:pt x="25484" y="4088"/>
                  </a:cubicBezTo>
                  <a:cubicBezTo>
                    <a:pt x="36787" y="-8549"/>
                    <a:pt x="46438" y="11772"/>
                    <a:pt x="57424" y="1583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0" name="Полилиния: фигура 339">
              <a:extLst>
                <a:ext uri="{FF2B5EF4-FFF2-40B4-BE49-F238E27FC236}">
                  <a16:creationId xmlns="" xmlns:a16="http://schemas.microsoft.com/office/drawing/2014/main" id="{5DD2F47C-586B-436D-AE0A-D8EB6924B96D}"/>
                </a:ext>
              </a:extLst>
            </p:cNvPr>
            <p:cNvSpPr/>
            <p:nvPr/>
          </p:nvSpPr>
          <p:spPr>
            <a:xfrm>
              <a:off x="9576752" y="1258210"/>
              <a:ext cx="203327" cy="70284"/>
            </a:xfrm>
            <a:custGeom>
              <a:avLst/>
              <a:gdLst>
                <a:gd name="connsiteX0" fmla="*/ 61468 w 203327"/>
                <a:gd name="connsiteY0" fmla="*/ 20368 h 70284"/>
                <a:gd name="connsiteX1" fmla="*/ 91948 w 203327"/>
                <a:gd name="connsiteY1" fmla="*/ 36751 h 70284"/>
                <a:gd name="connsiteX2" fmla="*/ 167704 w 203327"/>
                <a:gd name="connsiteY2" fmla="*/ 43355 h 70284"/>
                <a:gd name="connsiteX3" fmla="*/ 203327 w 203327"/>
                <a:gd name="connsiteY3" fmla="*/ 58849 h 70284"/>
                <a:gd name="connsiteX4" fmla="*/ 0 w 203327"/>
                <a:gd name="connsiteY4" fmla="*/ 1000 h 70284"/>
                <a:gd name="connsiteX5" fmla="*/ 61468 w 203327"/>
                <a:gd name="connsiteY5" fmla="*/ 20368 h 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327" h="70284">
                  <a:moveTo>
                    <a:pt x="61468" y="20368"/>
                  </a:moveTo>
                  <a:cubicBezTo>
                    <a:pt x="71628" y="25829"/>
                    <a:pt x="81788" y="31290"/>
                    <a:pt x="91948" y="36751"/>
                  </a:cubicBezTo>
                  <a:cubicBezTo>
                    <a:pt x="116649" y="45768"/>
                    <a:pt x="139953" y="61516"/>
                    <a:pt x="167704" y="43355"/>
                  </a:cubicBezTo>
                  <a:cubicBezTo>
                    <a:pt x="182816" y="33449"/>
                    <a:pt x="191579" y="51927"/>
                    <a:pt x="203327" y="58849"/>
                  </a:cubicBezTo>
                  <a:cubicBezTo>
                    <a:pt x="156908" y="91615"/>
                    <a:pt x="62484" y="48244"/>
                    <a:pt x="0" y="1000"/>
                  </a:cubicBezTo>
                  <a:cubicBezTo>
                    <a:pt x="26035" y="-3889"/>
                    <a:pt x="43243" y="10208"/>
                    <a:pt x="61468" y="2036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1" name="Полилиния: фигура 340">
              <a:extLst>
                <a:ext uri="{FF2B5EF4-FFF2-40B4-BE49-F238E27FC236}">
                  <a16:creationId xmlns="" xmlns:a16="http://schemas.microsoft.com/office/drawing/2014/main" id="{2111980F-D18C-4826-A339-06201577532C}"/>
                </a:ext>
              </a:extLst>
            </p:cNvPr>
            <p:cNvSpPr/>
            <p:nvPr/>
          </p:nvSpPr>
          <p:spPr>
            <a:xfrm>
              <a:off x="9643616" y="757235"/>
              <a:ext cx="30937" cy="48480"/>
            </a:xfrm>
            <a:custGeom>
              <a:avLst/>
              <a:gdLst>
                <a:gd name="connsiteX0" fmla="*/ 17972 w 30937"/>
                <a:gd name="connsiteY0" fmla="*/ 5 h 48480"/>
                <a:gd name="connsiteX1" fmla="*/ 30927 w 30937"/>
                <a:gd name="connsiteY1" fmla="*/ 16516 h 48480"/>
                <a:gd name="connsiteX2" fmla="*/ 12702 w 30937"/>
                <a:gd name="connsiteY2" fmla="*/ 48012 h 48480"/>
                <a:gd name="connsiteX3" fmla="*/ 2 w 30937"/>
                <a:gd name="connsiteY3" fmla="*/ 37090 h 48480"/>
                <a:gd name="connsiteX4" fmla="*/ 17972 w 30937"/>
                <a:gd name="connsiteY4" fmla="*/ 5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37" h="48480">
                  <a:moveTo>
                    <a:pt x="17972" y="5"/>
                  </a:moveTo>
                  <a:cubicBezTo>
                    <a:pt x="29529" y="-249"/>
                    <a:pt x="30800" y="8388"/>
                    <a:pt x="30927" y="16516"/>
                  </a:cubicBezTo>
                  <a:cubicBezTo>
                    <a:pt x="31180" y="30994"/>
                    <a:pt x="27243" y="43757"/>
                    <a:pt x="12702" y="48012"/>
                  </a:cubicBezTo>
                  <a:cubicBezTo>
                    <a:pt x="5336" y="50171"/>
                    <a:pt x="-125" y="44583"/>
                    <a:pt x="2" y="37090"/>
                  </a:cubicBezTo>
                  <a:cubicBezTo>
                    <a:pt x="256" y="21659"/>
                    <a:pt x="5844" y="8514"/>
                    <a:pt x="17972" y="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2" name="Полилиния: фигура 341">
              <a:extLst>
                <a:ext uri="{FF2B5EF4-FFF2-40B4-BE49-F238E27FC236}">
                  <a16:creationId xmlns="" xmlns:a16="http://schemas.microsoft.com/office/drawing/2014/main" id="{3CF7B1F3-A5A0-4986-B704-C6C2408B2487}"/>
                </a:ext>
              </a:extLst>
            </p:cNvPr>
            <p:cNvSpPr/>
            <p:nvPr/>
          </p:nvSpPr>
          <p:spPr>
            <a:xfrm>
              <a:off x="4026690" y="6863342"/>
              <a:ext cx="241652" cy="402940"/>
            </a:xfrm>
            <a:custGeom>
              <a:avLst/>
              <a:gdLst>
                <a:gd name="connsiteX0" fmla="*/ 241652 w 241652"/>
                <a:gd name="connsiteY0" fmla="*/ 289967 h 402940"/>
                <a:gd name="connsiteX1" fmla="*/ 241652 w 241652"/>
                <a:gd name="connsiteY1" fmla="*/ 306286 h 402940"/>
                <a:gd name="connsiteX2" fmla="*/ 185581 w 241652"/>
                <a:gd name="connsiteY2" fmla="*/ 391313 h 402940"/>
                <a:gd name="connsiteX3" fmla="*/ 167484 w 241652"/>
                <a:gd name="connsiteY3" fmla="*/ 396139 h 402940"/>
                <a:gd name="connsiteX4" fmla="*/ 107794 w 241652"/>
                <a:gd name="connsiteY4" fmla="*/ 342926 h 402940"/>
                <a:gd name="connsiteX5" fmla="*/ 79473 w 241652"/>
                <a:gd name="connsiteY5" fmla="*/ 295618 h 402940"/>
                <a:gd name="connsiteX6" fmla="*/ 28991 w 241652"/>
                <a:gd name="connsiteY6" fmla="*/ 159473 h 402940"/>
                <a:gd name="connsiteX7" fmla="*/ 42834 w 241652"/>
                <a:gd name="connsiteY7" fmla="*/ 130390 h 402940"/>
                <a:gd name="connsiteX8" fmla="*/ 73758 w 241652"/>
                <a:gd name="connsiteY8" fmla="*/ 111658 h 402940"/>
                <a:gd name="connsiteX9" fmla="*/ 49437 w 241652"/>
                <a:gd name="connsiteY9" fmla="*/ 114197 h 402940"/>
                <a:gd name="connsiteX10" fmla="*/ 860 w 241652"/>
                <a:gd name="connsiteY10" fmla="*/ 61556 h 402940"/>
                <a:gd name="connsiteX11" fmla="*/ 10703 w 241652"/>
                <a:gd name="connsiteY11" fmla="*/ 45427 h 402940"/>
                <a:gd name="connsiteX12" fmla="*/ 23339 w 241652"/>
                <a:gd name="connsiteY12" fmla="*/ 55397 h 402940"/>
                <a:gd name="connsiteX13" fmla="*/ 60296 w 241652"/>
                <a:gd name="connsiteY13" fmla="*/ 61175 h 402940"/>
                <a:gd name="connsiteX14" fmla="*/ 122653 w 241652"/>
                <a:gd name="connsiteY14" fmla="*/ 8407 h 402940"/>
                <a:gd name="connsiteX15" fmla="*/ 146529 w 241652"/>
                <a:gd name="connsiteY15" fmla="*/ 2501 h 402940"/>
                <a:gd name="connsiteX16" fmla="*/ 160181 w 241652"/>
                <a:gd name="connsiteY16" fmla="*/ 30314 h 402940"/>
                <a:gd name="connsiteX17" fmla="*/ 144053 w 241652"/>
                <a:gd name="connsiteY17" fmla="*/ 47904 h 402940"/>
                <a:gd name="connsiteX18" fmla="*/ 131416 w 241652"/>
                <a:gd name="connsiteY18" fmla="*/ 71208 h 402940"/>
                <a:gd name="connsiteX19" fmla="*/ 166531 w 241652"/>
                <a:gd name="connsiteY19" fmla="*/ 221831 h 402940"/>
                <a:gd name="connsiteX20" fmla="*/ 241588 w 241652"/>
                <a:gd name="connsiteY20" fmla="*/ 290094 h 40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652" h="402940">
                  <a:moveTo>
                    <a:pt x="241652" y="289967"/>
                  </a:moveTo>
                  <a:cubicBezTo>
                    <a:pt x="241652" y="295428"/>
                    <a:pt x="241652" y="300889"/>
                    <a:pt x="241652" y="306286"/>
                  </a:cubicBezTo>
                  <a:cubicBezTo>
                    <a:pt x="217586" y="330416"/>
                    <a:pt x="182216" y="345085"/>
                    <a:pt x="185581" y="391313"/>
                  </a:cubicBezTo>
                  <a:cubicBezTo>
                    <a:pt x="186343" y="402236"/>
                    <a:pt x="173199" y="408522"/>
                    <a:pt x="167484" y="396139"/>
                  </a:cubicBezTo>
                  <a:cubicBezTo>
                    <a:pt x="154403" y="368262"/>
                    <a:pt x="131543" y="356578"/>
                    <a:pt x="107794" y="342926"/>
                  </a:cubicBezTo>
                  <a:cubicBezTo>
                    <a:pt x="92554" y="334163"/>
                    <a:pt x="84299" y="313906"/>
                    <a:pt x="79473" y="295618"/>
                  </a:cubicBezTo>
                  <a:cubicBezTo>
                    <a:pt x="66963" y="248310"/>
                    <a:pt x="56296" y="200748"/>
                    <a:pt x="28991" y="159473"/>
                  </a:cubicBezTo>
                  <a:cubicBezTo>
                    <a:pt x="21180" y="147599"/>
                    <a:pt x="32419" y="137248"/>
                    <a:pt x="42834" y="130390"/>
                  </a:cubicBezTo>
                  <a:cubicBezTo>
                    <a:pt x="52867" y="123850"/>
                    <a:pt x="69376" y="129374"/>
                    <a:pt x="73758" y="111658"/>
                  </a:cubicBezTo>
                  <a:cubicBezTo>
                    <a:pt x="64297" y="101561"/>
                    <a:pt x="57375" y="113118"/>
                    <a:pt x="49437" y="114197"/>
                  </a:cubicBezTo>
                  <a:cubicBezTo>
                    <a:pt x="22132" y="117817"/>
                    <a:pt x="-5236" y="88671"/>
                    <a:pt x="860" y="61556"/>
                  </a:cubicBezTo>
                  <a:cubicBezTo>
                    <a:pt x="2257" y="55523"/>
                    <a:pt x="6004" y="48221"/>
                    <a:pt x="10703" y="45427"/>
                  </a:cubicBezTo>
                  <a:cubicBezTo>
                    <a:pt x="18386" y="40855"/>
                    <a:pt x="21243" y="48538"/>
                    <a:pt x="23339" y="55397"/>
                  </a:cubicBezTo>
                  <a:cubicBezTo>
                    <a:pt x="32038" y="83654"/>
                    <a:pt x="45691" y="73811"/>
                    <a:pt x="60296" y="61175"/>
                  </a:cubicBezTo>
                  <a:cubicBezTo>
                    <a:pt x="80870" y="43332"/>
                    <a:pt x="102016" y="26186"/>
                    <a:pt x="122653" y="8407"/>
                  </a:cubicBezTo>
                  <a:cubicBezTo>
                    <a:pt x="130019" y="2056"/>
                    <a:pt x="137194" y="-3341"/>
                    <a:pt x="146529" y="2501"/>
                  </a:cubicBezTo>
                  <a:cubicBezTo>
                    <a:pt x="156244" y="8534"/>
                    <a:pt x="159419" y="19201"/>
                    <a:pt x="160181" y="30314"/>
                  </a:cubicBezTo>
                  <a:cubicBezTo>
                    <a:pt x="160943" y="41998"/>
                    <a:pt x="154911" y="48411"/>
                    <a:pt x="144053" y="47904"/>
                  </a:cubicBezTo>
                  <a:cubicBezTo>
                    <a:pt x="125256" y="47014"/>
                    <a:pt x="127924" y="57047"/>
                    <a:pt x="131416" y="71208"/>
                  </a:cubicBezTo>
                  <a:cubicBezTo>
                    <a:pt x="143862" y="121183"/>
                    <a:pt x="155991" y="171348"/>
                    <a:pt x="166531" y="221831"/>
                  </a:cubicBezTo>
                  <a:cubicBezTo>
                    <a:pt x="175675" y="265900"/>
                    <a:pt x="213585" y="271171"/>
                    <a:pt x="241588" y="290094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3" name="Полилиния: фигура 342">
              <a:extLst>
                <a:ext uri="{FF2B5EF4-FFF2-40B4-BE49-F238E27FC236}">
                  <a16:creationId xmlns="" xmlns:a16="http://schemas.microsoft.com/office/drawing/2014/main" id="{634E575F-CF1B-4F9B-9E1A-0EA728D12290}"/>
                </a:ext>
              </a:extLst>
            </p:cNvPr>
            <p:cNvSpPr/>
            <p:nvPr/>
          </p:nvSpPr>
          <p:spPr>
            <a:xfrm>
              <a:off x="3172518" y="6631749"/>
              <a:ext cx="334336" cy="267241"/>
            </a:xfrm>
            <a:custGeom>
              <a:avLst/>
              <a:gdLst>
                <a:gd name="connsiteX0" fmla="*/ 291660 w 334336"/>
                <a:gd name="connsiteY0" fmla="*/ 267177 h 267241"/>
                <a:gd name="connsiteX1" fmla="*/ 159580 w 334336"/>
                <a:gd name="connsiteY1" fmla="*/ 133890 h 267241"/>
                <a:gd name="connsiteX2" fmla="*/ 92842 w 334336"/>
                <a:gd name="connsiteY2" fmla="*/ 98965 h 267241"/>
                <a:gd name="connsiteX3" fmla="*/ 8260 w 334336"/>
                <a:gd name="connsiteY3" fmla="*/ 88425 h 267241"/>
                <a:gd name="connsiteX4" fmla="*/ 23944 w 334336"/>
                <a:gd name="connsiteY4" fmla="*/ 42895 h 267241"/>
                <a:gd name="connsiteX5" fmla="*/ 129418 w 334336"/>
                <a:gd name="connsiteY5" fmla="*/ 2636 h 267241"/>
                <a:gd name="connsiteX6" fmla="*/ 144023 w 334336"/>
                <a:gd name="connsiteY6" fmla="*/ 1239 h 267241"/>
                <a:gd name="connsiteX7" fmla="*/ 245877 w 334336"/>
                <a:gd name="connsiteY7" fmla="*/ 71724 h 267241"/>
                <a:gd name="connsiteX8" fmla="*/ 321252 w 334336"/>
                <a:gd name="connsiteY8" fmla="*/ 213202 h 267241"/>
                <a:gd name="connsiteX9" fmla="*/ 330015 w 334336"/>
                <a:gd name="connsiteY9" fmla="*/ 253526 h 267241"/>
                <a:gd name="connsiteX10" fmla="*/ 291724 w 334336"/>
                <a:gd name="connsiteY10" fmla="*/ 267241 h 26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336" h="267241">
                  <a:moveTo>
                    <a:pt x="291660" y="267177"/>
                  </a:moveTo>
                  <a:cubicBezTo>
                    <a:pt x="236542" y="265654"/>
                    <a:pt x="169867" y="198343"/>
                    <a:pt x="159580" y="133890"/>
                  </a:cubicBezTo>
                  <a:cubicBezTo>
                    <a:pt x="150754" y="78264"/>
                    <a:pt x="136085" y="68930"/>
                    <a:pt x="92842" y="98965"/>
                  </a:cubicBezTo>
                  <a:cubicBezTo>
                    <a:pt x="59695" y="121952"/>
                    <a:pt x="33914" y="102522"/>
                    <a:pt x="8260" y="88425"/>
                  </a:cubicBezTo>
                  <a:cubicBezTo>
                    <a:pt x="-8314" y="79280"/>
                    <a:pt x="1656" y="44990"/>
                    <a:pt x="23944" y="42895"/>
                  </a:cubicBezTo>
                  <a:cubicBezTo>
                    <a:pt x="63187" y="39276"/>
                    <a:pt x="97604" y="26512"/>
                    <a:pt x="129418" y="2636"/>
                  </a:cubicBezTo>
                  <a:cubicBezTo>
                    <a:pt x="132974" y="-32"/>
                    <a:pt x="140530" y="-984"/>
                    <a:pt x="144023" y="1239"/>
                  </a:cubicBezTo>
                  <a:cubicBezTo>
                    <a:pt x="178567" y="23590"/>
                    <a:pt x="223969" y="26194"/>
                    <a:pt x="245877" y="71724"/>
                  </a:cubicBezTo>
                  <a:cubicBezTo>
                    <a:pt x="269118" y="119921"/>
                    <a:pt x="296423" y="165831"/>
                    <a:pt x="321252" y="213202"/>
                  </a:cubicBezTo>
                  <a:cubicBezTo>
                    <a:pt x="327602" y="225395"/>
                    <a:pt x="341317" y="237587"/>
                    <a:pt x="330015" y="253526"/>
                  </a:cubicBezTo>
                  <a:cubicBezTo>
                    <a:pt x="320743" y="266543"/>
                    <a:pt x="305758" y="266670"/>
                    <a:pt x="291724" y="2672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4" name="Полилиния: фигура 343">
              <a:extLst>
                <a:ext uri="{FF2B5EF4-FFF2-40B4-BE49-F238E27FC236}">
                  <a16:creationId xmlns="" xmlns:a16="http://schemas.microsoft.com/office/drawing/2014/main" id="{22E741A3-333B-4869-8D19-41E5D91CCCC9}"/>
                </a:ext>
              </a:extLst>
            </p:cNvPr>
            <p:cNvSpPr/>
            <p:nvPr/>
          </p:nvSpPr>
          <p:spPr>
            <a:xfrm>
              <a:off x="4267623" y="6941006"/>
              <a:ext cx="57355" cy="43956"/>
            </a:xfrm>
            <a:custGeom>
              <a:avLst/>
              <a:gdLst>
                <a:gd name="connsiteX0" fmla="*/ 36026 w 57355"/>
                <a:gd name="connsiteY0" fmla="*/ 41170 h 43956"/>
                <a:gd name="connsiteX1" fmla="*/ 21 w 57355"/>
                <a:gd name="connsiteY1" fmla="*/ 22374 h 43956"/>
                <a:gd name="connsiteX2" fmla="*/ 33994 w 57355"/>
                <a:gd name="connsiteY2" fmla="*/ 21 h 43956"/>
                <a:gd name="connsiteX3" fmla="*/ 57235 w 57355"/>
                <a:gd name="connsiteY3" fmla="*/ 28470 h 43956"/>
                <a:gd name="connsiteX4" fmla="*/ 36089 w 57355"/>
                <a:gd name="connsiteY4" fmla="*/ 41107 h 4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5" h="43956">
                  <a:moveTo>
                    <a:pt x="36026" y="41170"/>
                  </a:moveTo>
                  <a:cubicBezTo>
                    <a:pt x="26437" y="30820"/>
                    <a:pt x="-868" y="54632"/>
                    <a:pt x="21" y="22374"/>
                  </a:cubicBezTo>
                  <a:cubicBezTo>
                    <a:pt x="656" y="-296"/>
                    <a:pt x="18627" y="466"/>
                    <a:pt x="33994" y="21"/>
                  </a:cubicBezTo>
                  <a:cubicBezTo>
                    <a:pt x="52282" y="-550"/>
                    <a:pt x="58314" y="10308"/>
                    <a:pt x="57235" y="28470"/>
                  </a:cubicBezTo>
                  <a:cubicBezTo>
                    <a:pt x="56282" y="43900"/>
                    <a:pt x="49297" y="47139"/>
                    <a:pt x="36089" y="4110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5" name="Полилиния: фигура 344">
              <a:extLst>
                <a:ext uri="{FF2B5EF4-FFF2-40B4-BE49-F238E27FC236}">
                  <a16:creationId xmlns="" xmlns:a16="http://schemas.microsoft.com/office/drawing/2014/main" id="{E68307CA-158D-4471-97BB-AD5075867656}"/>
                </a:ext>
              </a:extLst>
            </p:cNvPr>
            <p:cNvSpPr/>
            <p:nvPr/>
          </p:nvSpPr>
          <p:spPr>
            <a:xfrm>
              <a:off x="1260353" y="352683"/>
              <a:ext cx="881238" cy="1547054"/>
            </a:xfrm>
            <a:custGeom>
              <a:avLst/>
              <a:gdLst>
                <a:gd name="connsiteX0" fmla="*/ 378518 w 881238"/>
                <a:gd name="connsiteY0" fmla="*/ 139317 h 1547054"/>
                <a:gd name="connsiteX1" fmla="*/ 347784 w 881238"/>
                <a:gd name="connsiteY1" fmla="*/ 169162 h 1547054"/>
                <a:gd name="connsiteX2" fmla="*/ 306192 w 881238"/>
                <a:gd name="connsiteY2" fmla="*/ 179322 h 1547054"/>
                <a:gd name="connsiteX3" fmla="*/ 316542 w 881238"/>
                <a:gd name="connsiteY3" fmla="*/ 209040 h 1547054"/>
                <a:gd name="connsiteX4" fmla="*/ 317177 w 881238"/>
                <a:gd name="connsiteY4" fmla="*/ 227074 h 1547054"/>
                <a:gd name="connsiteX5" fmla="*/ 294381 w 881238"/>
                <a:gd name="connsiteY5" fmla="*/ 222438 h 1547054"/>
                <a:gd name="connsiteX6" fmla="*/ 234564 w 881238"/>
                <a:gd name="connsiteY6" fmla="*/ 148651 h 1547054"/>
                <a:gd name="connsiteX7" fmla="*/ 219387 w 881238"/>
                <a:gd name="connsiteY7" fmla="*/ 130554 h 1547054"/>
                <a:gd name="connsiteX8" fmla="*/ 174810 w 881238"/>
                <a:gd name="connsiteY8" fmla="*/ 108455 h 1547054"/>
                <a:gd name="connsiteX9" fmla="*/ 188971 w 881238"/>
                <a:gd name="connsiteY9" fmla="*/ 152715 h 1547054"/>
                <a:gd name="connsiteX10" fmla="*/ 205735 w 881238"/>
                <a:gd name="connsiteY10" fmla="*/ 259777 h 1547054"/>
                <a:gd name="connsiteX11" fmla="*/ 220594 w 881238"/>
                <a:gd name="connsiteY11" fmla="*/ 284161 h 1547054"/>
                <a:gd name="connsiteX12" fmla="*/ 345689 w 881238"/>
                <a:gd name="connsiteY12" fmla="*/ 457390 h 1547054"/>
                <a:gd name="connsiteX13" fmla="*/ 341053 w 881238"/>
                <a:gd name="connsiteY13" fmla="*/ 501459 h 1547054"/>
                <a:gd name="connsiteX14" fmla="*/ 306954 w 881238"/>
                <a:gd name="connsiteY14" fmla="*/ 489965 h 1547054"/>
                <a:gd name="connsiteX15" fmla="*/ 257233 w 881238"/>
                <a:gd name="connsiteY15" fmla="*/ 462470 h 1547054"/>
                <a:gd name="connsiteX16" fmla="*/ 229230 w 881238"/>
                <a:gd name="connsiteY16" fmla="*/ 470153 h 1547054"/>
                <a:gd name="connsiteX17" fmla="*/ 235262 w 881238"/>
                <a:gd name="connsiteY17" fmla="*/ 504951 h 1547054"/>
                <a:gd name="connsiteX18" fmla="*/ 246692 w 881238"/>
                <a:gd name="connsiteY18" fmla="*/ 526795 h 1547054"/>
                <a:gd name="connsiteX19" fmla="*/ 282506 w 881238"/>
                <a:gd name="connsiteY19" fmla="*/ 556577 h 1547054"/>
                <a:gd name="connsiteX20" fmla="*/ 307398 w 881238"/>
                <a:gd name="connsiteY20" fmla="*/ 547687 h 1547054"/>
                <a:gd name="connsiteX21" fmla="*/ 431350 w 881238"/>
                <a:gd name="connsiteY21" fmla="*/ 555752 h 1547054"/>
                <a:gd name="connsiteX22" fmla="*/ 454655 w 881238"/>
                <a:gd name="connsiteY22" fmla="*/ 589470 h 1547054"/>
                <a:gd name="connsiteX23" fmla="*/ 460370 w 881238"/>
                <a:gd name="connsiteY23" fmla="*/ 739649 h 1547054"/>
                <a:gd name="connsiteX24" fmla="*/ 476245 w 881238"/>
                <a:gd name="connsiteY24" fmla="*/ 762255 h 1547054"/>
                <a:gd name="connsiteX25" fmla="*/ 511805 w 881238"/>
                <a:gd name="connsiteY25" fmla="*/ 871221 h 1547054"/>
                <a:gd name="connsiteX26" fmla="*/ 519869 w 881238"/>
                <a:gd name="connsiteY26" fmla="*/ 897574 h 1547054"/>
                <a:gd name="connsiteX27" fmla="*/ 598228 w 881238"/>
                <a:gd name="connsiteY27" fmla="*/ 978791 h 1547054"/>
                <a:gd name="connsiteX28" fmla="*/ 750057 w 881238"/>
                <a:gd name="connsiteY28" fmla="*/ 1169419 h 1547054"/>
                <a:gd name="connsiteX29" fmla="*/ 840671 w 881238"/>
                <a:gd name="connsiteY29" fmla="*/ 1306579 h 1547054"/>
                <a:gd name="connsiteX30" fmla="*/ 879914 w 881238"/>
                <a:gd name="connsiteY30" fmla="*/ 1510225 h 1547054"/>
                <a:gd name="connsiteX31" fmla="*/ 866389 w 881238"/>
                <a:gd name="connsiteY31" fmla="*/ 1547055 h 1547054"/>
                <a:gd name="connsiteX32" fmla="*/ 828924 w 881238"/>
                <a:gd name="connsiteY32" fmla="*/ 1521401 h 1547054"/>
                <a:gd name="connsiteX33" fmla="*/ 702305 w 881238"/>
                <a:gd name="connsiteY33" fmla="*/ 1434786 h 1547054"/>
                <a:gd name="connsiteX34" fmla="*/ 598927 w 881238"/>
                <a:gd name="connsiteY34" fmla="*/ 1322010 h 1547054"/>
                <a:gd name="connsiteX35" fmla="*/ 533649 w 881238"/>
                <a:gd name="connsiteY35" fmla="*/ 1217361 h 1547054"/>
                <a:gd name="connsiteX36" fmla="*/ 416745 w 881238"/>
                <a:gd name="connsiteY36" fmla="*/ 1031496 h 1547054"/>
                <a:gd name="connsiteX37" fmla="*/ 348292 w 881238"/>
                <a:gd name="connsiteY37" fmla="*/ 834899 h 1547054"/>
                <a:gd name="connsiteX38" fmla="*/ 365120 w 881238"/>
                <a:gd name="connsiteY38" fmla="*/ 760477 h 1547054"/>
                <a:gd name="connsiteX39" fmla="*/ 328290 w 881238"/>
                <a:gd name="connsiteY39" fmla="*/ 655003 h 1547054"/>
                <a:gd name="connsiteX40" fmla="*/ 240596 w 881238"/>
                <a:gd name="connsiteY40" fmla="*/ 623570 h 1547054"/>
                <a:gd name="connsiteX41" fmla="*/ 83243 w 881238"/>
                <a:gd name="connsiteY41" fmla="*/ 611949 h 1547054"/>
                <a:gd name="connsiteX42" fmla="*/ 94991 w 881238"/>
                <a:gd name="connsiteY42" fmla="*/ 496950 h 1547054"/>
                <a:gd name="connsiteX43" fmla="*/ 94737 w 881238"/>
                <a:gd name="connsiteY43" fmla="*/ 327150 h 1547054"/>
                <a:gd name="connsiteX44" fmla="*/ 96896 w 881238"/>
                <a:gd name="connsiteY44" fmla="*/ 323975 h 1547054"/>
                <a:gd name="connsiteX45" fmla="*/ 84386 w 881238"/>
                <a:gd name="connsiteY45" fmla="*/ 155573 h 1547054"/>
                <a:gd name="connsiteX46" fmla="*/ 54541 w 881238"/>
                <a:gd name="connsiteY46" fmla="*/ 76896 h 1547054"/>
                <a:gd name="connsiteX47" fmla="*/ 5202 w 881238"/>
                <a:gd name="connsiteY47" fmla="*/ 16761 h 1547054"/>
                <a:gd name="connsiteX48" fmla="*/ 13457 w 881238"/>
                <a:gd name="connsiteY48" fmla="*/ 1330 h 1547054"/>
                <a:gd name="connsiteX49" fmla="*/ 119502 w 881238"/>
                <a:gd name="connsiteY49" fmla="*/ 16761 h 1547054"/>
                <a:gd name="connsiteX50" fmla="*/ 183192 w 881238"/>
                <a:gd name="connsiteY50" fmla="*/ 55306 h 1547054"/>
                <a:gd name="connsiteX51" fmla="*/ 271902 w 881238"/>
                <a:gd name="connsiteY51" fmla="*/ 90485 h 1547054"/>
                <a:gd name="connsiteX52" fmla="*/ 343720 w 881238"/>
                <a:gd name="connsiteY52" fmla="*/ 111249 h 1547054"/>
                <a:gd name="connsiteX53" fmla="*/ 378518 w 881238"/>
                <a:gd name="connsiteY53" fmla="*/ 139571 h 154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1238" h="1547054">
                  <a:moveTo>
                    <a:pt x="378518" y="139317"/>
                  </a:moveTo>
                  <a:cubicBezTo>
                    <a:pt x="383344" y="167066"/>
                    <a:pt x="389949" y="194562"/>
                    <a:pt x="347784" y="169162"/>
                  </a:cubicBezTo>
                  <a:cubicBezTo>
                    <a:pt x="335465" y="161732"/>
                    <a:pt x="317050" y="164082"/>
                    <a:pt x="306192" y="179322"/>
                  </a:cubicBezTo>
                  <a:cubicBezTo>
                    <a:pt x="295778" y="194054"/>
                    <a:pt x="308859" y="200594"/>
                    <a:pt x="316542" y="209040"/>
                  </a:cubicBezTo>
                  <a:cubicBezTo>
                    <a:pt x="321495" y="214437"/>
                    <a:pt x="322638" y="221613"/>
                    <a:pt x="317177" y="227074"/>
                  </a:cubicBezTo>
                  <a:cubicBezTo>
                    <a:pt x="308287" y="236028"/>
                    <a:pt x="300413" y="229741"/>
                    <a:pt x="294381" y="222438"/>
                  </a:cubicBezTo>
                  <a:cubicBezTo>
                    <a:pt x="274188" y="198054"/>
                    <a:pt x="254503" y="173289"/>
                    <a:pt x="234564" y="148651"/>
                  </a:cubicBezTo>
                  <a:cubicBezTo>
                    <a:pt x="229611" y="142492"/>
                    <a:pt x="225483" y="134872"/>
                    <a:pt x="219387" y="130554"/>
                  </a:cubicBezTo>
                  <a:cubicBezTo>
                    <a:pt x="205163" y="120457"/>
                    <a:pt x="189034" y="96200"/>
                    <a:pt x="174810" y="108455"/>
                  </a:cubicBezTo>
                  <a:cubicBezTo>
                    <a:pt x="158808" y="122108"/>
                    <a:pt x="186685" y="136459"/>
                    <a:pt x="188971" y="152715"/>
                  </a:cubicBezTo>
                  <a:cubicBezTo>
                    <a:pt x="194051" y="188529"/>
                    <a:pt x="217165" y="221168"/>
                    <a:pt x="205735" y="259777"/>
                  </a:cubicBezTo>
                  <a:cubicBezTo>
                    <a:pt x="201226" y="274953"/>
                    <a:pt x="212593" y="278573"/>
                    <a:pt x="220594" y="284161"/>
                  </a:cubicBezTo>
                  <a:cubicBezTo>
                    <a:pt x="281109" y="326325"/>
                    <a:pt x="316860" y="388746"/>
                    <a:pt x="345689" y="457390"/>
                  </a:cubicBezTo>
                  <a:cubicBezTo>
                    <a:pt x="352674" y="474027"/>
                    <a:pt x="355468" y="488695"/>
                    <a:pt x="341053" y="501459"/>
                  </a:cubicBezTo>
                  <a:cubicBezTo>
                    <a:pt x="324861" y="515746"/>
                    <a:pt x="314701" y="501967"/>
                    <a:pt x="306954" y="489965"/>
                  </a:cubicBezTo>
                  <a:cubicBezTo>
                    <a:pt x="294635" y="470725"/>
                    <a:pt x="273172" y="472884"/>
                    <a:pt x="257233" y="462470"/>
                  </a:cubicBezTo>
                  <a:cubicBezTo>
                    <a:pt x="246565" y="455548"/>
                    <a:pt x="233865" y="454088"/>
                    <a:pt x="229230" y="470153"/>
                  </a:cubicBezTo>
                  <a:cubicBezTo>
                    <a:pt x="225737" y="482218"/>
                    <a:pt x="220276" y="503110"/>
                    <a:pt x="235262" y="504951"/>
                  </a:cubicBezTo>
                  <a:cubicBezTo>
                    <a:pt x="254693" y="507364"/>
                    <a:pt x="247073" y="517969"/>
                    <a:pt x="246692" y="526795"/>
                  </a:cubicBezTo>
                  <a:cubicBezTo>
                    <a:pt x="245422" y="555625"/>
                    <a:pt x="258884" y="563181"/>
                    <a:pt x="282506" y="556577"/>
                  </a:cubicBezTo>
                  <a:cubicBezTo>
                    <a:pt x="291079" y="554164"/>
                    <a:pt x="302192" y="553720"/>
                    <a:pt x="307398" y="547687"/>
                  </a:cubicBezTo>
                  <a:cubicBezTo>
                    <a:pt x="352293" y="495553"/>
                    <a:pt x="390837" y="540512"/>
                    <a:pt x="431350" y="555752"/>
                  </a:cubicBezTo>
                  <a:cubicBezTo>
                    <a:pt x="446336" y="561403"/>
                    <a:pt x="453512" y="572897"/>
                    <a:pt x="454655" y="589470"/>
                  </a:cubicBezTo>
                  <a:cubicBezTo>
                    <a:pt x="463926" y="639191"/>
                    <a:pt x="480944" y="688277"/>
                    <a:pt x="460370" y="739649"/>
                  </a:cubicBezTo>
                  <a:cubicBezTo>
                    <a:pt x="455036" y="752920"/>
                    <a:pt x="466656" y="757746"/>
                    <a:pt x="476245" y="762255"/>
                  </a:cubicBezTo>
                  <a:cubicBezTo>
                    <a:pt x="537395" y="790957"/>
                    <a:pt x="543428" y="809753"/>
                    <a:pt x="511805" y="871221"/>
                  </a:cubicBezTo>
                  <a:cubicBezTo>
                    <a:pt x="505582" y="883159"/>
                    <a:pt x="508947" y="890906"/>
                    <a:pt x="519869" y="897574"/>
                  </a:cubicBezTo>
                  <a:cubicBezTo>
                    <a:pt x="552318" y="917449"/>
                    <a:pt x="574162" y="949200"/>
                    <a:pt x="598228" y="978791"/>
                  </a:cubicBezTo>
                  <a:cubicBezTo>
                    <a:pt x="649409" y="1041783"/>
                    <a:pt x="704845" y="1100965"/>
                    <a:pt x="750057" y="1169419"/>
                  </a:cubicBezTo>
                  <a:cubicBezTo>
                    <a:pt x="780220" y="1215139"/>
                    <a:pt x="818891" y="1254382"/>
                    <a:pt x="840671" y="1306579"/>
                  </a:cubicBezTo>
                  <a:cubicBezTo>
                    <a:pt x="868548" y="1371223"/>
                    <a:pt x="867214" y="1442279"/>
                    <a:pt x="879914" y="1510225"/>
                  </a:cubicBezTo>
                  <a:cubicBezTo>
                    <a:pt x="882772" y="1525655"/>
                    <a:pt x="882137" y="1539562"/>
                    <a:pt x="866389" y="1547055"/>
                  </a:cubicBezTo>
                  <a:cubicBezTo>
                    <a:pt x="856292" y="1534418"/>
                    <a:pt x="845307" y="1522099"/>
                    <a:pt x="828924" y="1521401"/>
                  </a:cubicBezTo>
                  <a:cubicBezTo>
                    <a:pt x="770885" y="1518734"/>
                    <a:pt x="734182" y="1483745"/>
                    <a:pt x="702305" y="1434786"/>
                  </a:cubicBezTo>
                  <a:cubicBezTo>
                    <a:pt x="674174" y="1391670"/>
                    <a:pt x="630740" y="1363348"/>
                    <a:pt x="598927" y="1322010"/>
                  </a:cubicBezTo>
                  <a:cubicBezTo>
                    <a:pt x="573527" y="1289053"/>
                    <a:pt x="571431" y="1241999"/>
                    <a:pt x="533649" y="1217361"/>
                  </a:cubicBezTo>
                  <a:cubicBezTo>
                    <a:pt x="469006" y="1175197"/>
                    <a:pt x="457258" y="1092456"/>
                    <a:pt x="416745" y="1031496"/>
                  </a:cubicBezTo>
                  <a:cubicBezTo>
                    <a:pt x="393949" y="965964"/>
                    <a:pt x="371089" y="900431"/>
                    <a:pt x="348292" y="834899"/>
                  </a:cubicBezTo>
                  <a:cubicBezTo>
                    <a:pt x="371280" y="814515"/>
                    <a:pt x="379090" y="797053"/>
                    <a:pt x="365120" y="760477"/>
                  </a:cubicBezTo>
                  <a:cubicBezTo>
                    <a:pt x="352102" y="726440"/>
                    <a:pt x="348800" y="686880"/>
                    <a:pt x="328290" y="655003"/>
                  </a:cubicBezTo>
                  <a:cubicBezTo>
                    <a:pt x="306700" y="621601"/>
                    <a:pt x="277299" y="601091"/>
                    <a:pt x="240596" y="623570"/>
                  </a:cubicBezTo>
                  <a:cubicBezTo>
                    <a:pt x="186431" y="656717"/>
                    <a:pt x="139822" y="621347"/>
                    <a:pt x="83243" y="611949"/>
                  </a:cubicBezTo>
                  <a:cubicBezTo>
                    <a:pt x="134424" y="574357"/>
                    <a:pt x="110675" y="540257"/>
                    <a:pt x="94991" y="496950"/>
                  </a:cubicBezTo>
                  <a:cubicBezTo>
                    <a:pt x="75877" y="444118"/>
                    <a:pt x="39555" y="383285"/>
                    <a:pt x="94737" y="327150"/>
                  </a:cubicBezTo>
                  <a:cubicBezTo>
                    <a:pt x="95626" y="326198"/>
                    <a:pt x="97150" y="324483"/>
                    <a:pt x="96896" y="323975"/>
                  </a:cubicBezTo>
                  <a:cubicBezTo>
                    <a:pt x="69654" y="270064"/>
                    <a:pt x="136647" y="208849"/>
                    <a:pt x="84386" y="155573"/>
                  </a:cubicBezTo>
                  <a:cubicBezTo>
                    <a:pt x="64892" y="135697"/>
                    <a:pt x="59304" y="104836"/>
                    <a:pt x="54541" y="76896"/>
                  </a:cubicBezTo>
                  <a:cubicBezTo>
                    <a:pt x="49080" y="44638"/>
                    <a:pt x="33713" y="25397"/>
                    <a:pt x="5202" y="16761"/>
                  </a:cubicBezTo>
                  <a:cubicBezTo>
                    <a:pt x="-7181" y="2346"/>
                    <a:pt x="5392" y="1521"/>
                    <a:pt x="13457" y="1330"/>
                  </a:cubicBezTo>
                  <a:cubicBezTo>
                    <a:pt x="49525" y="378"/>
                    <a:pt x="86291" y="-5210"/>
                    <a:pt x="119502" y="16761"/>
                  </a:cubicBezTo>
                  <a:cubicBezTo>
                    <a:pt x="135758" y="39050"/>
                    <a:pt x="158999" y="49908"/>
                    <a:pt x="183192" y="55306"/>
                  </a:cubicBezTo>
                  <a:cubicBezTo>
                    <a:pt x="214688" y="62354"/>
                    <a:pt x="242565" y="78102"/>
                    <a:pt x="271902" y="90485"/>
                  </a:cubicBezTo>
                  <a:cubicBezTo>
                    <a:pt x="295842" y="97470"/>
                    <a:pt x="319717" y="104645"/>
                    <a:pt x="343720" y="111249"/>
                  </a:cubicBezTo>
                  <a:cubicBezTo>
                    <a:pt x="359214" y="115504"/>
                    <a:pt x="370327" y="125283"/>
                    <a:pt x="378518" y="13957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6" name="Полилиния: фигура 345">
              <a:extLst>
                <a:ext uri="{FF2B5EF4-FFF2-40B4-BE49-F238E27FC236}">
                  <a16:creationId xmlns="" xmlns:a16="http://schemas.microsoft.com/office/drawing/2014/main" id="{DC14F0BB-E7AF-4CCB-A5AD-EEAA2E5A8DAC}"/>
                </a:ext>
              </a:extLst>
            </p:cNvPr>
            <p:cNvSpPr/>
            <p:nvPr/>
          </p:nvSpPr>
          <p:spPr>
            <a:xfrm>
              <a:off x="100978" y="129060"/>
              <a:ext cx="808748" cy="796519"/>
            </a:xfrm>
            <a:custGeom>
              <a:avLst/>
              <a:gdLst>
                <a:gd name="connsiteX0" fmla="*/ 631304 w 808748"/>
                <a:gd name="connsiteY0" fmla="*/ 796393 h 796519"/>
                <a:gd name="connsiteX1" fmla="*/ 649274 w 808748"/>
                <a:gd name="connsiteY1" fmla="*/ 771628 h 796519"/>
                <a:gd name="connsiteX2" fmla="*/ 636257 w 808748"/>
                <a:gd name="connsiteY2" fmla="*/ 766103 h 796519"/>
                <a:gd name="connsiteX3" fmla="*/ 554405 w 808748"/>
                <a:gd name="connsiteY3" fmla="*/ 762992 h 796519"/>
                <a:gd name="connsiteX4" fmla="*/ 503478 w 808748"/>
                <a:gd name="connsiteY4" fmla="*/ 692633 h 796519"/>
                <a:gd name="connsiteX5" fmla="*/ 461568 w 808748"/>
                <a:gd name="connsiteY5" fmla="*/ 656692 h 796519"/>
                <a:gd name="connsiteX6" fmla="*/ 432231 w 808748"/>
                <a:gd name="connsiteY6" fmla="*/ 679806 h 796519"/>
                <a:gd name="connsiteX7" fmla="*/ 410324 w 808748"/>
                <a:gd name="connsiteY7" fmla="*/ 679806 h 796519"/>
                <a:gd name="connsiteX8" fmla="*/ 305041 w 808748"/>
                <a:gd name="connsiteY8" fmla="*/ 487464 h 796519"/>
                <a:gd name="connsiteX9" fmla="*/ 218236 w 808748"/>
                <a:gd name="connsiteY9" fmla="*/ 399135 h 796519"/>
                <a:gd name="connsiteX10" fmla="*/ 197027 w 808748"/>
                <a:gd name="connsiteY10" fmla="*/ 362876 h 796519"/>
                <a:gd name="connsiteX11" fmla="*/ 145084 w 808748"/>
                <a:gd name="connsiteY11" fmla="*/ 245401 h 796519"/>
                <a:gd name="connsiteX12" fmla="*/ 134861 w 808748"/>
                <a:gd name="connsiteY12" fmla="*/ 240130 h 796519"/>
                <a:gd name="connsiteX13" fmla="*/ 62534 w 808748"/>
                <a:gd name="connsiteY13" fmla="*/ 265530 h 796519"/>
                <a:gd name="connsiteX14" fmla="*/ 32753 w 808748"/>
                <a:gd name="connsiteY14" fmla="*/ 276516 h 796519"/>
                <a:gd name="connsiteX15" fmla="*/ 1130 w 808748"/>
                <a:gd name="connsiteY15" fmla="*/ 260069 h 796519"/>
                <a:gd name="connsiteX16" fmla="*/ 13957 w 808748"/>
                <a:gd name="connsiteY16" fmla="*/ 233082 h 796519"/>
                <a:gd name="connsiteX17" fmla="*/ 57264 w 808748"/>
                <a:gd name="connsiteY17" fmla="*/ 178916 h 796519"/>
                <a:gd name="connsiteX18" fmla="*/ 87363 w 808748"/>
                <a:gd name="connsiteY18" fmla="*/ 169962 h 796519"/>
                <a:gd name="connsiteX19" fmla="*/ 178612 w 808748"/>
                <a:gd name="connsiteY19" fmla="*/ 153135 h 796519"/>
                <a:gd name="connsiteX20" fmla="*/ 143052 w 808748"/>
                <a:gd name="connsiteY20" fmla="*/ 61377 h 796519"/>
                <a:gd name="connsiteX21" fmla="*/ 120827 w 808748"/>
                <a:gd name="connsiteY21" fmla="*/ 19149 h 796519"/>
                <a:gd name="connsiteX22" fmla="*/ 328599 w 808748"/>
                <a:gd name="connsiteY22" fmla="*/ 32865 h 796519"/>
                <a:gd name="connsiteX23" fmla="*/ 414515 w 808748"/>
                <a:gd name="connsiteY23" fmla="*/ 1623 h 796519"/>
                <a:gd name="connsiteX24" fmla="*/ 456044 w 808748"/>
                <a:gd name="connsiteY24" fmla="*/ 10894 h 796519"/>
                <a:gd name="connsiteX25" fmla="*/ 448424 w 808748"/>
                <a:gd name="connsiteY25" fmla="*/ 27341 h 796519"/>
                <a:gd name="connsiteX26" fmla="*/ 433374 w 808748"/>
                <a:gd name="connsiteY26" fmla="*/ 49693 h 796519"/>
                <a:gd name="connsiteX27" fmla="*/ 326123 w 808748"/>
                <a:gd name="connsiteY27" fmla="*/ 138085 h 796519"/>
                <a:gd name="connsiteX28" fmla="*/ 270560 w 808748"/>
                <a:gd name="connsiteY28" fmla="*/ 192950 h 796519"/>
                <a:gd name="connsiteX29" fmla="*/ 257733 w 808748"/>
                <a:gd name="connsiteY29" fmla="*/ 225843 h 796519"/>
                <a:gd name="connsiteX30" fmla="*/ 267131 w 808748"/>
                <a:gd name="connsiteY30" fmla="*/ 242480 h 796519"/>
                <a:gd name="connsiteX31" fmla="*/ 280593 w 808748"/>
                <a:gd name="connsiteY31" fmla="*/ 232828 h 796519"/>
                <a:gd name="connsiteX32" fmla="*/ 336981 w 808748"/>
                <a:gd name="connsiteY32" fmla="*/ 216381 h 796519"/>
                <a:gd name="connsiteX33" fmla="*/ 364731 w 808748"/>
                <a:gd name="connsiteY33" fmla="*/ 229716 h 796519"/>
                <a:gd name="connsiteX34" fmla="*/ 498906 w 808748"/>
                <a:gd name="connsiteY34" fmla="*/ 384911 h 796519"/>
                <a:gd name="connsiteX35" fmla="*/ 518972 w 808748"/>
                <a:gd name="connsiteY35" fmla="*/ 419138 h 796519"/>
                <a:gd name="connsiteX36" fmla="*/ 530021 w 808748"/>
                <a:gd name="connsiteY36" fmla="*/ 434949 h 796519"/>
                <a:gd name="connsiteX37" fmla="*/ 580250 w 808748"/>
                <a:gd name="connsiteY37" fmla="*/ 511277 h 796519"/>
                <a:gd name="connsiteX38" fmla="*/ 627748 w 808748"/>
                <a:gd name="connsiteY38" fmla="*/ 600939 h 796519"/>
                <a:gd name="connsiteX39" fmla="*/ 646607 w 808748"/>
                <a:gd name="connsiteY39" fmla="*/ 665963 h 796519"/>
                <a:gd name="connsiteX40" fmla="*/ 684072 w 808748"/>
                <a:gd name="connsiteY40" fmla="*/ 687363 h 796519"/>
                <a:gd name="connsiteX41" fmla="*/ 711822 w 808748"/>
                <a:gd name="connsiteY41" fmla="*/ 652374 h 796519"/>
                <a:gd name="connsiteX42" fmla="*/ 686104 w 808748"/>
                <a:gd name="connsiteY42" fmla="*/ 555346 h 796519"/>
                <a:gd name="connsiteX43" fmla="*/ 692200 w 808748"/>
                <a:gd name="connsiteY43" fmla="*/ 493751 h 796519"/>
                <a:gd name="connsiteX44" fmla="*/ 750112 w 808748"/>
                <a:gd name="connsiteY44" fmla="*/ 630022 h 796519"/>
                <a:gd name="connsiteX45" fmla="*/ 796975 w 808748"/>
                <a:gd name="connsiteY45" fmla="*/ 747879 h 796519"/>
                <a:gd name="connsiteX46" fmla="*/ 806564 w 808748"/>
                <a:gd name="connsiteY46" fmla="*/ 788392 h 796519"/>
                <a:gd name="connsiteX47" fmla="*/ 803198 w 808748"/>
                <a:gd name="connsiteY47" fmla="*/ 789852 h 796519"/>
                <a:gd name="connsiteX48" fmla="*/ 661784 w 808748"/>
                <a:gd name="connsiteY48" fmla="*/ 796520 h 796519"/>
                <a:gd name="connsiteX49" fmla="*/ 631240 w 808748"/>
                <a:gd name="connsiteY49" fmla="*/ 796393 h 79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8748" h="796519">
                  <a:moveTo>
                    <a:pt x="631304" y="796393"/>
                  </a:moveTo>
                  <a:cubicBezTo>
                    <a:pt x="637400" y="787947"/>
                    <a:pt x="643496" y="779565"/>
                    <a:pt x="649274" y="771628"/>
                  </a:cubicBezTo>
                  <a:cubicBezTo>
                    <a:pt x="646099" y="763881"/>
                    <a:pt x="639876" y="763627"/>
                    <a:pt x="636257" y="766103"/>
                  </a:cubicBezTo>
                  <a:cubicBezTo>
                    <a:pt x="608126" y="785026"/>
                    <a:pt x="580631" y="791440"/>
                    <a:pt x="554405" y="762992"/>
                  </a:cubicBezTo>
                  <a:cubicBezTo>
                    <a:pt x="534974" y="741910"/>
                    <a:pt x="503605" y="732702"/>
                    <a:pt x="503478" y="692633"/>
                  </a:cubicBezTo>
                  <a:cubicBezTo>
                    <a:pt x="503415" y="669392"/>
                    <a:pt x="478523" y="663741"/>
                    <a:pt x="461568" y="656692"/>
                  </a:cubicBezTo>
                  <a:cubicBezTo>
                    <a:pt x="444169" y="649453"/>
                    <a:pt x="437946" y="665074"/>
                    <a:pt x="432231" y="679806"/>
                  </a:cubicBezTo>
                  <a:cubicBezTo>
                    <a:pt x="425818" y="696316"/>
                    <a:pt x="417182" y="690792"/>
                    <a:pt x="410324" y="679806"/>
                  </a:cubicBezTo>
                  <a:cubicBezTo>
                    <a:pt x="371525" y="617957"/>
                    <a:pt x="331965" y="556108"/>
                    <a:pt x="305041" y="487464"/>
                  </a:cubicBezTo>
                  <a:cubicBezTo>
                    <a:pt x="287388" y="442506"/>
                    <a:pt x="242366" y="434187"/>
                    <a:pt x="218236" y="399135"/>
                  </a:cubicBezTo>
                  <a:cubicBezTo>
                    <a:pt x="210172" y="387388"/>
                    <a:pt x="197726" y="379513"/>
                    <a:pt x="197027" y="362876"/>
                  </a:cubicBezTo>
                  <a:cubicBezTo>
                    <a:pt x="213410" y="299186"/>
                    <a:pt x="200456" y="269785"/>
                    <a:pt x="145084" y="245401"/>
                  </a:cubicBezTo>
                  <a:cubicBezTo>
                    <a:pt x="141592" y="243877"/>
                    <a:pt x="138099" y="242162"/>
                    <a:pt x="134861" y="240130"/>
                  </a:cubicBezTo>
                  <a:cubicBezTo>
                    <a:pt x="103873" y="220742"/>
                    <a:pt x="79764" y="229208"/>
                    <a:pt x="62534" y="265530"/>
                  </a:cubicBezTo>
                  <a:cubicBezTo>
                    <a:pt x="55549" y="280326"/>
                    <a:pt x="43484" y="275754"/>
                    <a:pt x="32753" y="276516"/>
                  </a:cubicBezTo>
                  <a:cubicBezTo>
                    <a:pt x="19418" y="277468"/>
                    <a:pt x="6464" y="274928"/>
                    <a:pt x="1130" y="260069"/>
                  </a:cubicBezTo>
                  <a:cubicBezTo>
                    <a:pt x="-3315" y="247750"/>
                    <a:pt x="6273" y="239559"/>
                    <a:pt x="13957" y="233082"/>
                  </a:cubicBezTo>
                  <a:cubicBezTo>
                    <a:pt x="31737" y="217969"/>
                    <a:pt x="49580" y="204253"/>
                    <a:pt x="57264" y="178916"/>
                  </a:cubicBezTo>
                  <a:cubicBezTo>
                    <a:pt x="61391" y="165263"/>
                    <a:pt x="75869" y="168248"/>
                    <a:pt x="87363" y="169962"/>
                  </a:cubicBezTo>
                  <a:cubicBezTo>
                    <a:pt x="120129" y="174725"/>
                    <a:pt x="163626" y="182091"/>
                    <a:pt x="178612" y="153135"/>
                  </a:cubicBezTo>
                  <a:cubicBezTo>
                    <a:pt x="193852" y="123734"/>
                    <a:pt x="162801" y="89571"/>
                    <a:pt x="143052" y="61377"/>
                  </a:cubicBezTo>
                  <a:cubicBezTo>
                    <a:pt x="134099" y="48550"/>
                    <a:pt x="128130" y="33310"/>
                    <a:pt x="120827" y="19149"/>
                  </a:cubicBezTo>
                  <a:cubicBezTo>
                    <a:pt x="190550" y="18451"/>
                    <a:pt x="259257" y="43787"/>
                    <a:pt x="328599" y="32865"/>
                  </a:cubicBezTo>
                  <a:cubicBezTo>
                    <a:pt x="357365" y="28357"/>
                    <a:pt x="383844" y="7465"/>
                    <a:pt x="414515" y="1623"/>
                  </a:cubicBezTo>
                  <a:cubicBezTo>
                    <a:pt x="431152" y="-1552"/>
                    <a:pt x="443852" y="-853"/>
                    <a:pt x="456044" y="10894"/>
                  </a:cubicBezTo>
                  <a:cubicBezTo>
                    <a:pt x="453440" y="16355"/>
                    <a:pt x="450964" y="21816"/>
                    <a:pt x="448424" y="27341"/>
                  </a:cubicBezTo>
                  <a:cubicBezTo>
                    <a:pt x="453694" y="42835"/>
                    <a:pt x="442455" y="45057"/>
                    <a:pt x="433374" y="49693"/>
                  </a:cubicBezTo>
                  <a:cubicBezTo>
                    <a:pt x="391782" y="70965"/>
                    <a:pt x="353999" y="97572"/>
                    <a:pt x="326123" y="138085"/>
                  </a:cubicBezTo>
                  <a:cubicBezTo>
                    <a:pt x="310946" y="160183"/>
                    <a:pt x="284657" y="169200"/>
                    <a:pt x="270560" y="192950"/>
                  </a:cubicBezTo>
                  <a:cubicBezTo>
                    <a:pt x="264401" y="203300"/>
                    <a:pt x="256590" y="212444"/>
                    <a:pt x="257733" y="225843"/>
                  </a:cubicBezTo>
                  <a:cubicBezTo>
                    <a:pt x="258368" y="232955"/>
                    <a:pt x="260972" y="239559"/>
                    <a:pt x="267131" y="242480"/>
                  </a:cubicBezTo>
                  <a:cubicBezTo>
                    <a:pt x="275323" y="246353"/>
                    <a:pt x="277736" y="239178"/>
                    <a:pt x="280593" y="232828"/>
                  </a:cubicBezTo>
                  <a:cubicBezTo>
                    <a:pt x="293420" y="204126"/>
                    <a:pt x="312788" y="201713"/>
                    <a:pt x="336981" y="216381"/>
                  </a:cubicBezTo>
                  <a:cubicBezTo>
                    <a:pt x="345744" y="221715"/>
                    <a:pt x="355269" y="225970"/>
                    <a:pt x="364731" y="229716"/>
                  </a:cubicBezTo>
                  <a:cubicBezTo>
                    <a:pt x="434136" y="256958"/>
                    <a:pt x="474840" y="312521"/>
                    <a:pt x="498906" y="384911"/>
                  </a:cubicBezTo>
                  <a:cubicBezTo>
                    <a:pt x="503224" y="397992"/>
                    <a:pt x="509574" y="409549"/>
                    <a:pt x="518972" y="419138"/>
                  </a:cubicBezTo>
                  <a:cubicBezTo>
                    <a:pt x="523544" y="423837"/>
                    <a:pt x="531164" y="429171"/>
                    <a:pt x="530021" y="434949"/>
                  </a:cubicBezTo>
                  <a:cubicBezTo>
                    <a:pt x="521004" y="480923"/>
                    <a:pt x="546023" y="494640"/>
                    <a:pt x="580250" y="511277"/>
                  </a:cubicBezTo>
                  <a:cubicBezTo>
                    <a:pt x="610730" y="526136"/>
                    <a:pt x="632574" y="557695"/>
                    <a:pt x="627748" y="600939"/>
                  </a:cubicBezTo>
                  <a:cubicBezTo>
                    <a:pt x="625144" y="624688"/>
                    <a:pt x="634225" y="646342"/>
                    <a:pt x="646607" y="665963"/>
                  </a:cubicBezTo>
                  <a:cubicBezTo>
                    <a:pt x="655561" y="680187"/>
                    <a:pt x="666483" y="691808"/>
                    <a:pt x="684072" y="687363"/>
                  </a:cubicBezTo>
                  <a:cubicBezTo>
                    <a:pt x="700646" y="683172"/>
                    <a:pt x="711314" y="669456"/>
                    <a:pt x="711822" y="652374"/>
                  </a:cubicBezTo>
                  <a:cubicBezTo>
                    <a:pt x="712901" y="617703"/>
                    <a:pt x="717410" y="582333"/>
                    <a:pt x="686104" y="555346"/>
                  </a:cubicBezTo>
                  <a:cubicBezTo>
                    <a:pt x="662673" y="535089"/>
                    <a:pt x="666165" y="518198"/>
                    <a:pt x="692200" y="493751"/>
                  </a:cubicBezTo>
                  <a:cubicBezTo>
                    <a:pt x="750747" y="519341"/>
                    <a:pt x="744397" y="581889"/>
                    <a:pt x="750112" y="630022"/>
                  </a:cubicBezTo>
                  <a:cubicBezTo>
                    <a:pt x="755637" y="677012"/>
                    <a:pt x="762304" y="717208"/>
                    <a:pt x="796975" y="747879"/>
                  </a:cubicBezTo>
                  <a:cubicBezTo>
                    <a:pt x="809739" y="759182"/>
                    <a:pt x="810691" y="772898"/>
                    <a:pt x="806564" y="788392"/>
                  </a:cubicBezTo>
                  <a:cubicBezTo>
                    <a:pt x="805421" y="788900"/>
                    <a:pt x="803706" y="790233"/>
                    <a:pt x="803198" y="789852"/>
                  </a:cubicBezTo>
                  <a:cubicBezTo>
                    <a:pt x="754303" y="750228"/>
                    <a:pt x="708139" y="775692"/>
                    <a:pt x="661784" y="796520"/>
                  </a:cubicBezTo>
                  <a:cubicBezTo>
                    <a:pt x="651624" y="796520"/>
                    <a:pt x="641400" y="796456"/>
                    <a:pt x="631240" y="79639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7" name="Полилиния: фигура 346">
              <a:extLst>
                <a:ext uri="{FF2B5EF4-FFF2-40B4-BE49-F238E27FC236}">
                  <a16:creationId xmlns="" xmlns:a16="http://schemas.microsoft.com/office/drawing/2014/main" id="{1E104A3B-83AC-457D-A406-742E74B5361D}"/>
                </a:ext>
              </a:extLst>
            </p:cNvPr>
            <p:cNvSpPr/>
            <p:nvPr/>
          </p:nvSpPr>
          <p:spPr>
            <a:xfrm>
              <a:off x="326649" y="155500"/>
              <a:ext cx="510247" cy="692687"/>
            </a:xfrm>
            <a:custGeom>
              <a:avLst/>
              <a:gdLst>
                <a:gd name="connsiteX0" fmla="*/ 466656 w 510247"/>
                <a:gd name="connsiteY0" fmla="*/ 467310 h 692687"/>
                <a:gd name="connsiteX1" fmla="*/ 489199 w 510247"/>
                <a:gd name="connsiteY1" fmla="*/ 525540 h 692687"/>
                <a:gd name="connsiteX2" fmla="*/ 469323 w 510247"/>
                <a:gd name="connsiteY2" fmla="*/ 687466 h 692687"/>
                <a:gd name="connsiteX3" fmla="*/ 424619 w 510247"/>
                <a:gd name="connsiteY3" fmla="*/ 677941 h 692687"/>
                <a:gd name="connsiteX4" fmla="*/ 382265 w 510247"/>
                <a:gd name="connsiteY4" fmla="*/ 581420 h 692687"/>
                <a:gd name="connsiteX5" fmla="*/ 312859 w 510247"/>
                <a:gd name="connsiteY5" fmla="*/ 496647 h 692687"/>
                <a:gd name="connsiteX6" fmla="*/ 280474 w 510247"/>
                <a:gd name="connsiteY6" fmla="*/ 458420 h 692687"/>
                <a:gd name="connsiteX7" fmla="*/ 245676 w 510247"/>
                <a:gd name="connsiteY7" fmla="*/ 344120 h 692687"/>
                <a:gd name="connsiteX8" fmla="*/ 100198 w 510247"/>
                <a:gd name="connsiteY8" fmla="*/ 207276 h 692687"/>
                <a:gd name="connsiteX9" fmla="*/ 79116 w 510247"/>
                <a:gd name="connsiteY9" fmla="*/ 204800 h 692687"/>
                <a:gd name="connsiteX10" fmla="*/ 82735 w 510247"/>
                <a:gd name="connsiteY10" fmla="*/ 225946 h 692687"/>
                <a:gd name="connsiteX11" fmla="*/ 71496 w 510247"/>
                <a:gd name="connsiteY11" fmla="*/ 254838 h 692687"/>
                <a:gd name="connsiteX12" fmla="*/ 11425 w 510247"/>
                <a:gd name="connsiteY12" fmla="*/ 218834 h 692687"/>
                <a:gd name="connsiteX13" fmla="*/ 9393 w 510247"/>
                <a:gd name="connsiteY13" fmla="*/ 176860 h 692687"/>
                <a:gd name="connsiteX14" fmla="*/ 176588 w 510247"/>
                <a:gd name="connsiteY14" fmla="*/ 13601 h 692687"/>
                <a:gd name="connsiteX15" fmla="*/ 222753 w 510247"/>
                <a:gd name="connsiteY15" fmla="*/ 773 h 692687"/>
                <a:gd name="connsiteX16" fmla="*/ 344546 w 510247"/>
                <a:gd name="connsiteY16" fmla="*/ 123583 h 692687"/>
                <a:gd name="connsiteX17" fmla="*/ 427477 w 510247"/>
                <a:gd name="connsiteY17" fmla="*/ 317703 h 692687"/>
                <a:gd name="connsiteX18" fmla="*/ 463545 w 510247"/>
                <a:gd name="connsiteY18" fmla="*/ 443244 h 692687"/>
                <a:gd name="connsiteX19" fmla="*/ 466593 w 510247"/>
                <a:gd name="connsiteY19" fmla="*/ 467247 h 69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247" h="692687">
                  <a:moveTo>
                    <a:pt x="466656" y="467310"/>
                  </a:moveTo>
                  <a:cubicBezTo>
                    <a:pt x="463291" y="491567"/>
                    <a:pt x="468244" y="508268"/>
                    <a:pt x="489199" y="525540"/>
                  </a:cubicBezTo>
                  <a:cubicBezTo>
                    <a:pt x="526410" y="556211"/>
                    <a:pt x="510852" y="662447"/>
                    <a:pt x="469323" y="687466"/>
                  </a:cubicBezTo>
                  <a:cubicBezTo>
                    <a:pt x="451416" y="698261"/>
                    <a:pt x="436557" y="690958"/>
                    <a:pt x="424619" y="677941"/>
                  </a:cubicBezTo>
                  <a:cubicBezTo>
                    <a:pt x="400299" y="651398"/>
                    <a:pt x="381693" y="622314"/>
                    <a:pt x="382265" y="581420"/>
                  </a:cubicBezTo>
                  <a:cubicBezTo>
                    <a:pt x="383154" y="524778"/>
                    <a:pt x="366009" y="505664"/>
                    <a:pt x="312859" y="496647"/>
                  </a:cubicBezTo>
                  <a:cubicBezTo>
                    <a:pt x="291587" y="493028"/>
                    <a:pt x="275712" y="474613"/>
                    <a:pt x="280474" y="458420"/>
                  </a:cubicBezTo>
                  <a:cubicBezTo>
                    <a:pt x="294825" y="409334"/>
                    <a:pt x="255519" y="382601"/>
                    <a:pt x="245676" y="344120"/>
                  </a:cubicBezTo>
                  <a:cubicBezTo>
                    <a:pt x="225610" y="265379"/>
                    <a:pt x="162174" y="236487"/>
                    <a:pt x="100198" y="207276"/>
                  </a:cubicBezTo>
                  <a:cubicBezTo>
                    <a:pt x="93403" y="204038"/>
                    <a:pt x="85847" y="198069"/>
                    <a:pt x="79116" y="204800"/>
                  </a:cubicBezTo>
                  <a:cubicBezTo>
                    <a:pt x="71432" y="212483"/>
                    <a:pt x="78925" y="219342"/>
                    <a:pt x="82735" y="225946"/>
                  </a:cubicBezTo>
                  <a:cubicBezTo>
                    <a:pt x="91435" y="241122"/>
                    <a:pt x="82291" y="249631"/>
                    <a:pt x="71496" y="254838"/>
                  </a:cubicBezTo>
                  <a:cubicBezTo>
                    <a:pt x="37333" y="271348"/>
                    <a:pt x="29776" y="233693"/>
                    <a:pt x="11425" y="218834"/>
                  </a:cubicBezTo>
                  <a:cubicBezTo>
                    <a:pt x="-3053" y="207086"/>
                    <a:pt x="-3815" y="192417"/>
                    <a:pt x="9393" y="176860"/>
                  </a:cubicBezTo>
                  <a:cubicBezTo>
                    <a:pt x="60383" y="116789"/>
                    <a:pt x="114422" y="60464"/>
                    <a:pt x="176588" y="13601"/>
                  </a:cubicBezTo>
                  <a:cubicBezTo>
                    <a:pt x="190812" y="2869"/>
                    <a:pt x="205671" y="-2021"/>
                    <a:pt x="222753" y="773"/>
                  </a:cubicBezTo>
                  <a:cubicBezTo>
                    <a:pt x="286824" y="8076"/>
                    <a:pt x="328480" y="53225"/>
                    <a:pt x="344546" y="123583"/>
                  </a:cubicBezTo>
                  <a:cubicBezTo>
                    <a:pt x="360484" y="193560"/>
                    <a:pt x="387599" y="260680"/>
                    <a:pt x="427477" y="317703"/>
                  </a:cubicBezTo>
                  <a:cubicBezTo>
                    <a:pt x="455353" y="357455"/>
                    <a:pt x="473070" y="393840"/>
                    <a:pt x="463545" y="443244"/>
                  </a:cubicBezTo>
                  <a:cubicBezTo>
                    <a:pt x="462084" y="450673"/>
                    <a:pt x="465450" y="459246"/>
                    <a:pt x="466593" y="467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8" name="Полилиния: фигура 347">
              <a:extLst>
                <a:ext uri="{FF2B5EF4-FFF2-40B4-BE49-F238E27FC236}">
                  <a16:creationId xmlns="" xmlns:a16="http://schemas.microsoft.com/office/drawing/2014/main" id="{9410018C-84C3-4591-8B1F-91AC1EEEC42C}"/>
                </a:ext>
              </a:extLst>
            </p:cNvPr>
            <p:cNvSpPr/>
            <p:nvPr/>
          </p:nvSpPr>
          <p:spPr>
            <a:xfrm>
              <a:off x="749861" y="183331"/>
              <a:ext cx="500580" cy="746674"/>
            </a:xfrm>
            <a:custGeom>
              <a:avLst/>
              <a:gdLst>
                <a:gd name="connsiteX0" fmla="*/ 226134 w 500580"/>
                <a:gd name="connsiteY0" fmla="*/ 112326 h 746674"/>
                <a:gd name="connsiteX1" fmla="*/ 263218 w 500580"/>
                <a:gd name="connsiteY1" fmla="*/ 167127 h 746674"/>
                <a:gd name="connsiteX2" fmla="*/ 417523 w 500580"/>
                <a:gd name="connsiteY2" fmla="*/ 317178 h 746674"/>
                <a:gd name="connsiteX3" fmla="*/ 425143 w 500580"/>
                <a:gd name="connsiteY3" fmla="*/ 360930 h 746674"/>
                <a:gd name="connsiteX4" fmla="*/ 500581 w 500580"/>
                <a:gd name="connsiteY4" fmla="*/ 734185 h 746674"/>
                <a:gd name="connsiteX5" fmla="*/ 444701 w 500580"/>
                <a:gd name="connsiteY5" fmla="*/ 718437 h 746674"/>
                <a:gd name="connsiteX6" fmla="*/ 424381 w 500580"/>
                <a:gd name="connsiteY6" fmla="*/ 652333 h 746674"/>
                <a:gd name="connsiteX7" fmla="*/ 392758 w 500580"/>
                <a:gd name="connsiteY7" fmla="*/ 579435 h 746674"/>
                <a:gd name="connsiteX8" fmla="*/ 338275 w 500580"/>
                <a:gd name="connsiteY8" fmla="*/ 529269 h 746674"/>
                <a:gd name="connsiteX9" fmla="*/ 331988 w 500580"/>
                <a:gd name="connsiteY9" fmla="*/ 508124 h 746674"/>
                <a:gd name="connsiteX10" fmla="*/ 334084 w 500580"/>
                <a:gd name="connsiteY10" fmla="*/ 466594 h 746674"/>
                <a:gd name="connsiteX11" fmla="*/ 243215 w 500580"/>
                <a:gd name="connsiteY11" fmla="*/ 266251 h 746674"/>
                <a:gd name="connsiteX12" fmla="*/ 218196 w 500580"/>
                <a:gd name="connsiteY12" fmla="*/ 237041 h 746674"/>
                <a:gd name="connsiteX13" fmla="*/ 166634 w 500580"/>
                <a:gd name="connsiteY13" fmla="*/ 189987 h 746674"/>
                <a:gd name="connsiteX14" fmla="*/ 26680 w 500580"/>
                <a:gd name="connsiteY14" fmla="*/ 86545 h 746674"/>
                <a:gd name="connsiteX15" fmla="*/ 10 w 500580"/>
                <a:gd name="connsiteY15" fmla="*/ 29712 h 746674"/>
                <a:gd name="connsiteX16" fmla="*/ 35697 w 500580"/>
                <a:gd name="connsiteY16" fmla="*/ 13964 h 746674"/>
                <a:gd name="connsiteX17" fmla="*/ 71067 w 500580"/>
                <a:gd name="connsiteY17" fmla="*/ 4249 h 746674"/>
                <a:gd name="connsiteX18" fmla="*/ 126439 w 500580"/>
                <a:gd name="connsiteY18" fmla="*/ 28696 h 746674"/>
                <a:gd name="connsiteX19" fmla="*/ 221816 w 500580"/>
                <a:gd name="connsiteY19" fmla="*/ 91054 h 746674"/>
                <a:gd name="connsiteX20" fmla="*/ 226070 w 500580"/>
                <a:gd name="connsiteY20" fmla="*/ 112390 h 74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0580" h="746674">
                  <a:moveTo>
                    <a:pt x="226134" y="112326"/>
                  </a:moveTo>
                  <a:cubicBezTo>
                    <a:pt x="222387" y="143187"/>
                    <a:pt x="233944" y="162237"/>
                    <a:pt x="263218" y="167127"/>
                  </a:cubicBezTo>
                  <a:cubicBezTo>
                    <a:pt x="345260" y="180907"/>
                    <a:pt x="379550" y="251265"/>
                    <a:pt x="417523" y="317178"/>
                  </a:cubicBezTo>
                  <a:cubicBezTo>
                    <a:pt x="425206" y="330513"/>
                    <a:pt x="423365" y="346134"/>
                    <a:pt x="425143" y="360930"/>
                  </a:cubicBezTo>
                  <a:cubicBezTo>
                    <a:pt x="440510" y="487613"/>
                    <a:pt x="458480" y="613725"/>
                    <a:pt x="500581" y="734185"/>
                  </a:cubicBezTo>
                  <a:cubicBezTo>
                    <a:pt x="472514" y="754632"/>
                    <a:pt x="457337" y="750377"/>
                    <a:pt x="444701" y="718437"/>
                  </a:cubicBezTo>
                  <a:cubicBezTo>
                    <a:pt x="436192" y="697037"/>
                    <a:pt x="437398" y="672145"/>
                    <a:pt x="424381" y="652333"/>
                  </a:cubicBezTo>
                  <a:cubicBezTo>
                    <a:pt x="404505" y="632775"/>
                    <a:pt x="406855" y="602231"/>
                    <a:pt x="392758" y="579435"/>
                  </a:cubicBezTo>
                  <a:cubicBezTo>
                    <a:pt x="378851" y="556892"/>
                    <a:pt x="369072" y="531111"/>
                    <a:pt x="338275" y="529269"/>
                  </a:cubicBezTo>
                  <a:cubicBezTo>
                    <a:pt x="323416" y="528380"/>
                    <a:pt x="320368" y="517331"/>
                    <a:pt x="331988" y="508124"/>
                  </a:cubicBezTo>
                  <a:cubicBezTo>
                    <a:pt x="350213" y="493709"/>
                    <a:pt x="338846" y="482343"/>
                    <a:pt x="334084" y="466594"/>
                  </a:cubicBezTo>
                  <a:cubicBezTo>
                    <a:pt x="312430" y="395157"/>
                    <a:pt x="264551" y="337689"/>
                    <a:pt x="243215" y="266251"/>
                  </a:cubicBezTo>
                  <a:cubicBezTo>
                    <a:pt x="239215" y="252852"/>
                    <a:pt x="230198" y="242756"/>
                    <a:pt x="218196" y="237041"/>
                  </a:cubicBezTo>
                  <a:cubicBezTo>
                    <a:pt x="196670" y="226754"/>
                    <a:pt x="178763" y="209990"/>
                    <a:pt x="166634" y="189987"/>
                  </a:cubicBezTo>
                  <a:cubicBezTo>
                    <a:pt x="132852" y="134234"/>
                    <a:pt x="82497" y="106167"/>
                    <a:pt x="26680" y="86545"/>
                  </a:cubicBezTo>
                  <a:cubicBezTo>
                    <a:pt x="-1323" y="76703"/>
                    <a:pt x="10" y="50604"/>
                    <a:pt x="10" y="29712"/>
                  </a:cubicBezTo>
                  <a:cubicBezTo>
                    <a:pt x="10" y="4630"/>
                    <a:pt x="22997" y="17965"/>
                    <a:pt x="35697" y="13964"/>
                  </a:cubicBezTo>
                  <a:cubicBezTo>
                    <a:pt x="44524" y="-1847"/>
                    <a:pt x="56462" y="-2927"/>
                    <a:pt x="71067" y="4249"/>
                  </a:cubicBezTo>
                  <a:cubicBezTo>
                    <a:pt x="89228" y="13139"/>
                    <a:pt x="109167" y="18790"/>
                    <a:pt x="126439" y="28696"/>
                  </a:cubicBezTo>
                  <a:cubicBezTo>
                    <a:pt x="159205" y="47429"/>
                    <a:pt x="188796" y="72321"/>
                    <a:pt x="221816" y="91054"/>
                  </a:cubicBezTo>
                  <a:cubicBezTo>
                    <a:pt x="228674" y="94927"/>
                    <a:pt x="230261" y="103944"/>
                    <a:pt x="226070" y="1123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9" name="Полилиния: фигура 348">
              <a:extLst>
                <a:ext uri="{FF2B5EF4-FFF2-40B4-BE49-F238E27FC236}">
                  <a16:creationId xmlns="" xmlns:a16="http://schemas.microsoft.com/office/drawing/2014/main" id="{0B203830-A5F3-4430-AC4E-FE953175E790}"/>
                </a:ext>
              </a:extLst>
            </p:cNvPr>
            <p:cNvSpPr/>
            <p:nvPr/>
          </p:nvSpPr>
          <p:spPr>
            <a:xfrm>
              <a:off x="611111" y="103492"/>
              <a:ext cx="479031" cy="255151"/>
            </a:xfrm>
            <a:custGeom>
              <a:avLst/>
              <a:gdLst>
                <a:gd name="connsiteX0" fmla="*/ 364884 w 479031"/>
                <a:gd name="connsiteY0" fmla="*/ 192165 h 255151"/>
                <a:gd name="connsiteX1" fmla="*/ 212992 w 479031"/>
                <a:gd name="connsiteY1" fmla="*/ 108535 h 255151"/>
                <a:gd name="connsiteX2" fmla="*/ 174511 w 479031"/>
                <a:gd name="connsiteY2" fmla="*/ 93803 h 255151"/>
                <a:gd name="connsiteX3" fmla="*/ 53734 w 479031"/>
                <a:gd name="connsiteY3" fmla="*/ 60465 h 255151"/>
                <a:gd name="connsiteX4" fmla="*/ 46241 w 479031"/>
                <a:gd name="connsiteY4" fmla="*/ 59195 h 255151"/>
                <a:gd name="connsiteX5" fmla="*/ 711 w 479031"/>
                <a:gd name="connsiteY5" fmla="*/ 19761 h 255151"/>
                <a:gd name="connsiteX6" fmla="*/ 55829 w 479031"/>
                <a:gd name="connsiteY6" fmla="*/ 13475 h 255151"/>
                <a:gd name="connsiteX7" fmla="*/ 150762 w 479031"/>
                <a:gd name="connsiteY7" fmla="*/ 9347 h 255151"/>
                <a:gd name="connsiteX8" fmla="*/ 230518 w 479031"/>
                <a:gd name="connsiteY8" fmla="*/ 15951 h 255151"/>
                <a:gd name="connsiteX9" fmla="*/ 404952 w 479031"/>
                <a:gd name="connsiteY9" fmla="*/ 168416 h 255151"/>
                <a:gd name="connsiteX10" fmla="*/ 465024 w 479031"/>
                <a:gd name="connsiteY10" fmla="*/ 223407 h 255151"/>
                <a:gd name="connsiteX11" fmla="*/ 476962 w 479031"/>
                <a:gd name="connsiteY11" fmla="*/ 249823 h 255151"/>
                <a:gd name="connsiteX12" fmla="*/ 448577 w 479031"/>
                <a:gd name="connsiteY12" fmla="*/ 251474 h 255151"/>
                <a:gd name="connsiteX13" fmla="*/ 364821 w 479031"/>
                <a:gd name="connsiteY13" fmla="*/ 192101 h 25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9031" h="255151">
                  <a:moveTo>
                    <a:pt x="364884" y="192165"/>
                  </a:moveTo>
                  <a:cubicBezTo>
                    <a:pt x="310528" y="172099"/>
                    <a:pt x="267094" y="129172"/>
                    <a:pt x="212992" y="108535"/>
                  </a:cubicBezTo>
                  <a:cubicBezTo>
                    <a:pt x="200165" y="103645"/>
                    <a:pt x="187338" y="98756"/>
                    <a:pt x="174511" y="93803"/>
                  </a:cubicBezTo>
                  <a:cubicBezTo>
                    <a:pt x="133998" y="83833"/>
                    <a:pt x="96279" y="62180"/>
                    <a:pt x="53734" y="60465"/>
                  </a:cubicBezTo>
                  <a:cubicBezTo>
                    <a:pt x="51257" y="60338"/>
                    <a:pt x="48400" y="60338"/>
                    <a:pt x="46241" y="59195"/>
                  </a:cubicBezTo>
                  <a:cubicBezTo>
                    <a:pt x="27763" y="49353"/>
                    <a:pt x="-5257" y="44654"/>
                    <a:pt x="711" y="19761"/>
                  </a:cubicBezTo>
                  <a:cubicBezTo>
                    <a:pt x="7824" y="-9893"/>
                    <a:pt x="36525" y="6744"/>
                    <a:pt x="55829" y="13475"/>
                  </a:cubicBezTo>
                  <a:cubicBezTo>
                    <a:pt x="88278" y="24778"/>
                    <a:pt x="119266" y="29731"/>
                    <a:pt x="150762" y="9347"/>
                  </a:cubicBezTo>
                  <a:cubicBezTo>
                    <a:pt x="177940" y="-8179"/>
                    <a:pt x="205435" y="1791"/>
                    <a:pt x="230518" y="15951"/>
                  </a:cubicBezTo>
                  <a:cubicBezTo>
                    <a:pt x="298082" y="54115"/>
                    <a:pt x="360947" y="98692"/>
                    <a:pt x="404952" y="168416"/>
                  </a:cubicBezTo>
                  <a:cubicBezTo>
                    <a:pt x="420002" y="192228"/>
                    <a:pt x="451371" y="196673"/>
                    <a:pt x="465024" y="223407"/>
                  </a:cubicBezTo>
                  <a:cubicBezTo>
                    <a:pt x="469532" y="232233"/>
                    <a:pt x="484455" y="237695"/>
                    <a:pt x="476962" y="249823"/>
                  </a:cubicBezTo>
                  <a:cubicBezTo>
                    <a:pt x="470357" y="260491"/>
                    <a:pt x="458293" y="251919"/>
                    <a:pt x="448577" y="251474"/>
                  </a:cubicBezTo>
                  <a:cubicBezTo>
                    <a:pt x="409398" y="249760"/>
                    <a:pt x="393269" y="210897"/>
                    <a:pt x="364821" y="192101"/>
                  </a:cubicBezTo>
                  <a:close/>
                </a:path>
              </a:pathLst>
            </a:custGeom>
            <a:solidFill>
              <a:srgbClr val="C7C7C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0" name="Полилиния: фигура 349">
              <a:extLst>
                <a:ext uri="{FF2B5EF4-FFF2-40B4-BE49-F238E27FC236}">
                  <a16:creationId xmlns="" xmlns:a16="http://schemas.microsoft.com/office/drawing/2014/main" id="{DC299B59-7E70-47EE-909A-03EDAA08351B}"/>
                </a:ext>
              </a:extLst>
            </p:cNvPr>
            <p:cNvSpPr/>
            <p:nvPr/>
          </p:nvSpPr>
          <p:spPr>
            <a:xfrm>
              <a:off x="1174241" y="835600"/>
              <a:ext cx="228600" cy="294342"/>
            </a:xfrm>
            <a:custGeom>
              <a:avLst/>
              <a:gdLst>
                <a:gd name="connsiteX0" fmla="*/ 0 w 228600"/>
                <a:gd name="connsiteY0" fmla="*/ 64 h 294342"/>
                <a:gd name="connsiteX1" fmla="*/ 29020 w 228600"/>
                <a:gd name="connsiteY1" fmla="*/ 45847 h 294342"/>
                <a:gd name="connsiteX2" fmla="*/ 76200 w 228600"/>
                <a:gd name="connsiteY2" fmla="*/ 81915 h 294342"/>
                <a:gd name="connsiteX3" fmla="*/ 109918 w 228600"/>
                <a:gd name="connsiteY3" fmla="*/ 162116 h 294342"/>
                <a:gd name="connsiteX4" fmla="*/ 165926 w 228600"/>
                <a:gd name="connsiteY4" fmla="*/ 228538 h 294342"/>
                <a:gd name="connsiteX5" fmla="*/ 228600 w 228600"/>
                <a:gd name="connsiteY5" fmla="*/ 278322 h 294342"/>
                <a:gd name="connsiteX6" fmla="*/ 171006 w 228600"/>
                <a:gd name="connsiteY6" fmla="*/ 271019 h 294342"/>
                <a:gd name="connsiteX7" fmla="*/ 143002 w 228600"/>
                <a:gd name="connsiteY7" fmla="*/ 252414 h 294342"/>
                <a:gd name="connsiteX8" fmla="*/ 118364 w 228600"/>
                <a:gd name="connsiteY8" fmla="*/ 235269 h 294342"/>
                <a:gd name="connsiteX9" fmla="*/ 7620 w 228600"/>
                <a:gd name="connsiteY9" fmla="*/ 139066 h 294342"/>
                <a:gd name="connsiteX10" fmla="*/ 32829 w 228600"/>
                <a:gd name="connsiteY10" fmla="*/ 131573 h 294342"/>
                <a:gd name="connsiteX11" fmla="*/ 38037 w 228600"/>
                <a:gd name="connsiteY11" fmla="*/ 110046 h 294342"/>
                <a:gd name="connsiteX12" fmla="*/ 0 w 228600"/>
                <a:gd name="connsiteY12" fmla="*/ 0 h 2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600" h="294342">
                  <a:moveTo>
                    <a:pt x="0" y="64"/>
                  </a:moveTo>
                  <a:cubicBezTo>
                    <a:pt x="16510" y="10287"/>
                    <a:pt x="23304" y="27940"/>
                    <a:pt x="29020" y="45847"/>
                  </a:cubicBezTo>
                  <a:cubicBezTo>
                    <a:pt x="36830" y="70358"/>
                    <a:pt x="50482" y="85027"/>
                    <a:pt x="76200" y="81915"/>
                  </a:cubicBezTo>
                  <a:cubicBezTo>
                    <a:pt x="92329" y="106300"/>
                    <a:pt x="104648" y="131509"/>
                    <a:pt x="109918" y="162116"/>
                  </a:cubicBezTo>
                  <a:cubicBezTo>
                    <a:pt x="115443" y="194247"/>
                    <a:pt x="137859" y="215520"/>
                    <a:pt x="165926" y="228538"/>
                  </a:cubicBezTo>
                  <a:cubicBezTo>
                    <a:pt x="190500" y="239904"/>
                    <a:pt x="210503" y="257748"/>
                    <a:pt x="228600" y="278322"/>
                  </a:cubicBezTo>
                  <a:cubicBezTo>
                    <a:pt x="207137" y="296673"/>
                    <a:pt x="187007" y="305119"/>
                    <a:pt x="171006" y="271019"/>
                  </a:cubicBezTo>
                  <a:cubicBezTo>
                    <a:pt x="165481" y="259272"/>
                    <a:pt x="154305" y="255398"/>
                    <a:pt x="143002" y="252414"/>
                  </a:cubicBezTo>
                  <a:cubicBezTo>
                    <a:pt x="132969" y="249747"/>
                    <a:pt x="121412" y="245111"/>
                    <a:pt x="118364" y="235269"/>
                  </a:cubicBezTo>
                  <a:cubicBezTo>
                    <a:pt x="100330" y="177483"/>
                    <a:pt x="47181" y="167450"/>
                    <a:pt x="7620" y="139066"/>
                  </a:cubicBezTo>
                  <a:cubicBezTo>
                    <a:pt x="16065" y="136653"/>
                    <a:pt x="24701" y="134938"/>
                    <a:pt x="32829" y="131573"/>
                  </a:cubicBezTo>
                  <a:cubicBezTo>
                    <a:pt x="43371" y="127128"/>
                    <a:pt x="46926" y="113602"/>
                    <a:pt x="38037" y="110046"/>
                  </a:cubicBezTo>
                  <a:cubicBezTo>
                    <a:pt x="-15938" y="88774"/>
                    <a:pt x="5715" y="39243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1" name="Полилиния: фигура 350">
              <a:extLst>
                <a:ext uri="{FF2B5EF4-FFF2-40B4-BE49-F238E27FC236}">
                  <a16:creationId xmlns="" xmlns:a16="http://schemas.microsoft.com/office/drawing/2014/main" id="{52E34713-0C9B-41FD-A714-0F08ABBEE41F}"/>
                </a:ext>
              </a:extLst>
            </p:cNvPr>
            <p:cNvSpPr/>
            <p:nvPr/>
          </p:nvSpPr>
          <p:spPr>
            <a:xfrm>
              <a:off x="762825" y="853231"/>
              <a:ext cx="411416" cy="141229"/>
            </a:xfrm>
            <a:custGeom>
              <a:avLst/>
              <a:gdLst>
                <a:gd name="connsiteX0" fmla="*/ 0 w 411416"/>
                <a:gd name="connsiteY0" fmla="*/ 72348 h 141229"/>
                <a:gd name="connsiteX1" fmla="*/ 65151 w 411416"/>
                <a:gd name="connsiteY1" fmla="*/ 7324 h 141229"/>
                <a:gd name="connsiteX2" fmla="*/ 102616 w 411416"/>
                <a:gd name="connsiteY2" fmla="*/ 17992 h 141229"/>
                <a:gd name="connsiteX3" fmla="*/ 144717 w 411416"/>
                <a:gd name="connsiteY3" fmla="*/ 64220 h 141229"/>
                <a:gd name="connsiteX4" fmla="*/ 192722 w 411416"/>
                <a:gd name="connsiteY4" fmla="*/ 115021 h 141229"/>
                <a:gd name="connsiteX5" fmla="*/ 216345 w 411416"/>
                <a:gd name="connsiteY5" fmla="*/ 122577 h 141229"/>
                <a:gd name="connsiteX6" fmla="*/ 328041 w 411416"/>
                <a:gd name="connsiteY6" fmla="*/ 103210 h 141229"/>
                <a:gd name="connsiteX7" fmla="*/ 411417 w 411416"/>
                <a:gd name="connsiteY7" fmla="*/ 121498 h 141229"/>
                <a:gd name="connsiteX8" fmla="*/ 367348 w 411416"/>
                <a:gd name="connsiteY8" fmla="*/ 128419 h 141229"/>
                <a:gd name="connsiteX9" fmla="*/ 211646 w 411416"/>
                <a:gd name="connsiteY9" fmla="*/ 140484 h 141229"/>
                <a:gd name="connsiteX10" fmla="*/ 152273 w 411416"/>
                <a:gd name="connsiteY10" fmla="*/ 107401 h 141229"/>
                <a:gd name="connsiteX11" fmla="*/ 84709 w 411416"/>
                <a:gd name="connsiteY11" fmla="*/ 78825 h 141229"/>
                <a:gd name="connsiteX12" fmla="*/ 0 w 411416"/>
                <a:gd name="connsiteY12" fmla="*/ 72285 h 14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416" h="141229">
                  <a:moveTo>
                    <a:pt x="0" y="72348"/>
                  </a:moveTo>
                  <a:cubicBezTo>
                    <a:pt x="14033" y="42440"/>
                    <a:pt x="50483" y="39773"/>
                    <a:pt x="65151" y="7324"/>
                  </a:cubicBezTo>
                  <a:cubicBezTo>
                    <a:pt x="72263" y="-8424"/>
                    <a:pt x="92583" y="4086"/>
                    <a:pt x="102616" y="17992"/>
                  </a:cubicBezTo>
                  <a:cubicBezTo>
                    <a:pt x="114999" y="35264"/>
                    <a:pt x="127445" y="52155"/>
                    <a:pt x="144717" y="64220"/>
                  </a:cubicBezTo>
                  <a:cubicBezTo>
                    <a:pt x="159004" y="83017"/>
                    <a:pt x="180531" y="93685"/>
                    <a:pt x="192722" y="115021"/>
                  </a:cubicBezTo>
                  <a:cubicBezTo>
                    <a:pt x="197803" y="123847"/>
                    <a:pt x="207200" y="126387"/>
                    <a:pt x="216345" y="122577"/>
                  </a:cubicBezTo>
                  <a:cubicBezTo>
                    <a:pt x="252349" y="107655"/>
                    <a:pt x="291973" y="117561"/>
                    <a:pt x="328041" y="103210"/>
                  </a:cubicBezTo>
                  <a:cubicBezTo>
                    <a:pt x="359283" y="90764"/>
                    <a:pt x="383032" y="118704"/>
                    <a:pt x="411417" y="121498"/>
                  </a:cubicBezTo>
                  <a:cubicBezTo>
                    <a:pt x="397574" y="130070"/>
                    <a:pt x="382461" y="130769"/>
                    <a:pt x="367348" y="128419"/>
                  </a:cubicBezTo>
                  <a:cubicBezTo>
                    <a:pt x="314579" y="120101"/>
                    <a:pt x="263208" y="132737"/>
                    <a:pt x="211646" y="140484"/>
                  </a:cubicBezTo>
                  <a:cubicBezTo>
                    <a:pt x="183197" y="144739"/>
                    <a:pt x="164719" y="130388"/>
                    <a:pt x="152273" y="107401"/>
                  </a:cubicBezTo>
                  <a:cubicBezTo>
                    <a:pt x="136017" y="77365"/>
                    <a:pt x="123190" y="60410"/>
                    <a:pt x="84709" y="78825"/>
                  </a:cubicBezTo>
                  <a:cubicBezTo>
                    <a:pt x="61976" y="89684"/>
                    <a:pt x="29210" y="68729"/>
                    <a:pt x="0" y="7228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2" name="Полилиния: фигура 351">
              <a:extLst>
                <a:ext uri="{FF2B5EF4-FFF2-40B4-BE49-F238E27FC236}">
                  <a16:creationId xmlns="" xmlns:a16="http://schemas.microsoft.com/office/drawing/2014/main" id="{A1BFA396-AEC9-4E14-BCD9-F670D44780B6}"/>
                </a:ext>
              </a:extLst>
            </p:cNvPr>
            <p:cNvSpPr/>
            <p:nvPr/>
          </p:nvSpPr>
          <p:spPr>
            <a:xfrm>
              <a:off x="9194885" y="1024829"/>
              <a:ext cx="165458" cy="767656"/>
            </a:xfrm>
            <a:custGeom>
              <a:avLst/>
              <a:gdLst>
                <a:gd name="connsiteX0" fmla="*/ 100562 w 165458"/>
                <a:gd name="connsiteY0" fmla="*/ 703775 h 767656"/>
                <a:gd name="connsiteX1" fmla="*/ 48174 w 165458"/>
                <a:gd name="connsiteY1" fmla="*/ 428311 h 767656"/>
                <a:gd name="connsiteX2" fmla="*/ 39602 w 165458"/>
                <a:gd name="connsiteY2" fmla="*/ 376495 h 767656"/>
                <a:gd name="connsiteX3" fmla="*/ 24298 w 165458"/>
                <a:gd name="connsiteY3" fmla="*/ 319218 h 767656"/>
                <a:gd name="connsiteX4" fmla="*/ 19155 w 165458"/>
                <a:gd name="connsiteY4" fmla="*/ 231143 h 767656"/>
                <a:gd name="connsiteX5" fmla="*/ 4042 w 165458"/>
                <a:gd name="connsiteY5" fmla="*/ 145354 h 767656"/>
                <a:gd name="connsiteX6" fmla="*/ 33125 w 165458"/>
                <a:gd name="connsiteY6" fmla="*/ 155069 h 767656"/>
                <a:gd name="connsiteX7" fmla="*/ 52556 w 165458"/>
                <a:gd name="connsiteY7" fmla="*/ 139829 h 767656"/>
                <a:gd name="connsiteX8" fmla="*/ 24425 w 165458"/>
                <a:gd name="connsiteY8" fmla="*/ 73408 h 767656"/>
                <a:gd name="connsiteX9" fmla="*/ 804 w 165458"/>
                <a:gd name="connsiteY9" fmla="*/ 38800 h 767656"/>
                <a:gd name="connsiteX10" fmla="*/ 15599 w 165458"/>
                <a:gd name="connsiteY10" fmla="*/ 827 h 767656"/>
                <a:gd name="connsiteX11" fmla="*/ 38776 w 165458"/>
                <a:gd name="connsiteY11" fmla="*/ 22989 h 767656"/>
                <a:gd name="connsiteX12" fmla="*/ 94148 w 165458"/>
                <a:gd name="connsiteY12" fmla="*/ 74995 h 767656"/>
                <a:gd name="connsiteX13" fmla="*/ 105642 w 165458"/>
                <a:gd name="connsiteY13" fmla="*/ 96395 h 767656"/>
                <a:gd name="connsiteX14" fmla="*/ 99800 w 165458"/>
                <a:gd name="connsiteY14" fmla="*/ 136718 h 767656"/>
                <a:gd name="connsiteX15" fmla="*/ 129835 w 165458"/>
                <a:gd name="connsiteY15" fmla="*/ 187772 h 767656"/>
                <a:gd name="connsiteX16" fmla="*/ 165459 w 165458"/>
                <a:gd name="connsiteY16" fmla="*/ 213426 h 767656"/>
                <a:gd name="connsiteX17" fmla="*/ 129264 w 165458"/>
                <a:gd name="connsiteY17" fmla="*/ 221300 h 767656"/>
                <a:gd name="connsiteX18" fmla="*/ 98403 w 165458"/>
                <a:gd name="connsiteY18" fmla="*/ 240350 h 767656"/>
                <a:gd name="connsiteX19" fmla="*/ 110785 w 165458"/>
                <a:gd name="connsiteY19" fmla="*/ 279657 h 767656"/>
                <a:gd name="connsiteX20" fmla="*/ 127105 w 165458"/>
                <a:gd name="connsiteY20" fmla="*/ 330457 h 767656"/>
                <a:gd name="connsiteX21" fmla="*/ 127804 w 165458"/>
                <a:gd name="connsiteY21" fmla="*/ 362334 h 767656"/>
                <a:gd name="connsiteX22" fmla="*/ 151997 w 165458"/>
                <a:gd name="connsiteY22" fmla="*/ 535881 h 767656"/>
                <a:gd name="connsiteX23" fmla="*/ 132693 w 165458"/>
                <a:gd name="connsiteY23" fmla="*/ 767657 h 767656"/>
                <a:gd name="connsiteX24" fmla="*/ 100625 w 165458"/>
                <a:gd name="connsiteY24" fmla="*/ 703839 h 7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58" h="767656">
                  <a:moveTo>
                    <a:pt x="100562" y="703775"/>
                  </a:moveTo>
                  <a:cubicBezTo>
                    <a:pt x="102721" y="607636"/>
                    <a:pt x="83671" y="516132"/>
                    <a:pt x="48174" y="428311"/>
                  </a:cubicBezTo>
                  <a:cubicBezTo>
                    <a:pt x="41444" y="411738"/>
                    <a:pt x="39284" y="394402"/>
                    <a:pt x="39602" y="376495"/>
                  </a:cubicBezTo>
                  <a:cubicBezTo>
                    <a:pt x="42523" y="354905"/>
                    <a:pt x="34458" y="336744"/>
                    <a:pt x="24298" y="319218"/>
                  </a:cubicBezTo>
                  <a:cubicBezTo>
                    <a:pt x="40618" y="288610"/>
                    <a:pt x="38967" y="261432"/>
                    <a:pt x="19155" y="231143"/>
                  </a:cubicBezTo>
                  <a:cubicBezTo>
                    <a:pt x="3153" y="206695"/>
                    <a:pt x="7534" y="174119"/>
                    <a:pt x="4042" y="145354"/>
                  </a:cubicBezTo>
                  <a:cubicBezTo>
                    <a:pt x="18266" y="139131"/>
                    <a:pt x="24045" y="152021"/>
                    <a:pt x="33125" y="155069"/>
                  </a:cubicBezTo>
                  <a:cubicBezTo>
                    <a:pt x="46650" y="159578"/>
                    <a:pt x="54524" y="153101"/>
                    <a:pt x="52556" y="139829"/>
                  </a:cubicBezTo>
                  <a:cubicBezTo>
                    <a:pt x="48936" y="115318"/>
                    <a:pt x="52556" y="86235"/>
                    <a:pt x="24425" y="73408"/>
                  </a:cubicBezTo>
                  <a:cubicBezTo>
                    <a:pt x="10138" y="66931"/>
                    <a:pt x="3089" y="54485"/>
                    <a:pt x="804" y="38800"/>
                  </a:cubicBezTo>
                  <a:cubicBezTo>
                    <a:pt x="-1482" y="23052"/>
                    <a:pt x="422" y="6098"/>
                    <a:pt x="15599" y="827"/>
                  </a:cubicBezTo>
                  <a:cubicBezTo>
                    <a:pt x="29506" y="-3999"/>
                    <a:pt x="32490" y="13464"/>
                    <a:pt x="38776" y="22989"/>
                  </a:cubicBezTo>
                  <a:cubicBezTo>
                    <a:pt x="53255" y="44960"/>
                    <a:pt x="57826" y="78361"/>
                    <a:pt x="94148" y="74995"/>
                  </a:cubicBezTo>
                  <a:cubicBezTo>
                    <a:pt x="106086" y="73852"/>
                    <a:pt x="106531" y="86806"/>
                    <a:pt x="105642" y="96395"/>
                  </a:cubicBezTo>
                  <a:cubicBezTo>
                    <a:pt x="104372" y="109921"/>
                    <a:pt x="102658" y="123510"/>
                    <a:pt x="99800" y="136718"/>
                  </a:cubicBezTo>
                  <a:cubicBezTo>
                    <a:pt x="93704" y="164975"/>
                    <a:pt x="97450" y="183581"/>
                    <a:pt x="129835" y="187772"/>
                  </a:cubicBezTo>
                  <a:cubicBezTo>
                    <a:pt x="142535" y="189423"/>
                    <a:pt x="159808" y="194630"/>
                    <a:pt x="165459" y="213426"/>
                  </a:cubicBezTo>
                  <a:cubicBezTo>
                    <a:pt x="154727" y="225745"/>
                    <a:pt x="141202" y="219776"/>
                    <a:pt x="129264" y="221300"/>
                  </a:cubicBezTo>
                  <a:cubicBezTo>
                    <a:pt x="116183" y="223015"/>
                    <a:pt x="103546" y="225047"/>
                    <a:pt x="98403" y="240350"/>
                  </a:cubicBezTo>
                  <a:cubicBezTo>
                    <a:pt x="92942" y="256606"/>
                    <a:pt x="97958" y="272291"/>
                    <a:pt x="110785" y="279657"/>
                  </a:cubicBezTo>
                  <a:cubicBezTo>
                    <a:pt x="132439" y="292103"/>
                    <a:pt x="134534" y="308423"/>
                    <a:pt x="127105" y="330457"/>
                  </a:cubicBezTo>
                  <a:cubicBezTo>
                    <a:pt x="123612" y="340808"/>
                    <a:pt x="122088" y="353190"/>
                    <a:pt x="127804" y="362334"/>
                  </a:cubicBezTo>
                  <a:cubicBezTo>
                    <a:pt x="161585" y="416246"/>
                    <a:pt x="165967" y="482032"/>
                    <a:pt x="151997" y="535881"/>
                  </a:cubicBezTo>
                  <a:cubicBezTo>
                    <a:pt x="131995" y="612907"/>
                    <a:pt x="155172" y="690440"/>
                    <a:pt x="132693" y="767657"/>
                  </a:cubicBezTo>
                  <a:cubicBezTo>
                    <a:pt x="109833" y="752163"/>
                    <a:pt x="99356" y="731652"/>
                    <a:pt x="100625" y="7038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3" name="Полилиния: фигура 352">
              <a:extLst>
                <a:ext uri="{FF2B5EF4-FFF2-40B4-BE49-F238E27FC236}">
                  <a16:creationId xmlns="" xmlns:a16="http://schemas.microsoft.com/office/drawing/2014/main" id="{E7664A39-4D72-4C57-9EC5-02C5006568BE}"/>
                </a:ext>
              </a:extLst>
            </p:cNvPr>
            <p:cNvSpPr/>
            <p:nvPr/>
          </p:nvSpPr>
          <p:spPr>
            <a:xfrm>
              <a:off x="9318327" y="1835031"/>
              <a:ext cx="29321" cy="68650"/>
            </a:xfrm>
            <a:custGeom>
              <a:avLst/>
              <a:gdLst>
                <a:gd name="connsiteX0" fmla="*/ 7728 w 29321"/>
                <a:gd name="connsiteY0" fmla="*/ 65405 h 68650"/>
                <a:gd name="connsiteX1" fmla="*/ 44 w 29321"/>
                <a:gd name="connsiteY1" fmla="*/ 0 h 68650"/>
                <a:gd name="connsiteX2" fmla="*/ 28873 w 29321"/>
                <a:gd name="connsiteY2" fmla="*/ 56706 h 68650"/>
                <a:gd name="connsiteX3" fmla="*/ 7728 w 29321"/>
                <a:gd name="connsiteY3" fmla="*/ 65405 h 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21" h="68650">
                  <a:moveTo>
                    <a:pt x="7728" y="65405"/>
                  </a:moveTo>
                  <a:cubicBezTo>
                    <a:pt x="-1290" y="44450"/>
                    <a:pt x="107" y="22162"/>
                    <a:pt x="44" y="0"/>
                  </a:cubicBezTo>
                  <a:cubicBezTo>
                    <a:pt x="26904" y="8509"/>
                    <a:pt x="25000" y="35941"/>
                    <a:pt x="28873" y="56706"/>
                  </a:cubicBezTo>
                  <a:cubicBezTo>
                    <a:pt x="32111" y="74422"/>
                    <a:pt x="17062" y="67882"/>
                    <a:pt x="7728" y="654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4" name="Полилиния: фигура 353">
              <a:extLst>
                <a:ext uri="{FF2B5EF4-FFF2-40B4-BE49-F238E27FC236}">
                  <a16:creationId xmlns="" xmlns:a16="http://schemas.microsoft.com/office/drawing/2014/main" id="{F54C9C58-7404-4A40-8C64-17D03595DDA5}"/>
                </a:ext>
              </a:extLst>
            </p:cNvPr>
            <p:cNvSpPr/>
            <p:nvPr/>
          </p:nvSpPr>
          <p:spPr>
            <a:xfrm>
              <a:off x="9350225" y="1640366"/>
              <a:ext cx="29059" cy="25107"/>
            </a:xfrm>
            <a:custGeom>
              <a:avLst/>
              <a:gdLst>
                <a:gd name="connsiteX0" fmla="*/ 29043 w 29059"/>
                <a:gd name="connsiteY0" fmla="*/ 12610 h 25107"/>
                <a:gd name="connsiteX1" fmla="*/ 12659 w 29059"/>
                <a:gd name="connsiteY1" fmla="*/ 24993 h 25107"/>
                <a:gd name="connsiteX2" fmla="*/ 404 w 29059"/>
                <a:gd name="connsiteY2" fmla="*/ 9562 h 25107"/>
                <a:gd name="connsiteX3" fmla="*/ 18247 w 29059"/>
                <a:gd name="connsiteY3" fmla="*/ 164 h 25107"/>
                <a:gd name="connsiteX4" fmla="*/ 28979 w 29059"/>
                <a:gd name="connsiteY4" fmla="*/ 12610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9" h="25107">
                  <a:moveTo>
                    <a:pt x="29043" y="12610"/>
                  </a:moveTo>
                  <a:cubicBezTo>
                    <a:pt x="26312" y="20865"/>
                    <a:pt x="20915" y="25945"/>
                    <a:pt x="12659" y="24993"/>
                  </a:cubicBezTo>
                  <a:cubicBezTo>
                    <a:pt x="4658" y="24104"/>
                    <a:pt x="-1692" y="18960"/>
                    <a:pt x="404" y="9562"/>
                  </a:cubicBezTo>
                  <a:cubicBezTo>
                    <a:pt x="2499" y="355"/>
                    <a:pt x="10755" y="-471"/>
                    <a:pt x="18247" y="164"/>
                  </a:cubicBezTo>
                  <a:cubicBezTo>
                    <a:pt x="24979" y="736"/>
                    <a:pt x="29741" y="4101"/>
                    <a:pt x="28979" y="126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5" name="Полилиния: фигура 354">
              <a:extLst>
                <a:ext uri="{FF2B5EF4-FFF2-40B4-BE49-F238E27FC236}">
                  <a16:creationId xmlns="" xmlns:a16="http://schemas.microsoft.com/office/drawing/2014/main" id="{EB0A7611-48CD-4D6F-8CF7-A6DAA069D5FA}"/>
                </a:ext>
              </a:extLst>
            </p:cNvPr>
            <p:cNvSpPr/>
            <p:nvPr/>
          </p:nvSpPr>
          <p:spPr>
            <a:xfrm>
              <a:off x="8809493" y="563450"/>
              <a:ext cx="137305" cy="98079"/>
            </a:xfrm>
            <a:custGeom>
              <a:avLst/>
              <a:gdLst>
                <a:gd name="connsiteX0" fmla="*/ 97270 w 137305"/>
                <a:gd name="connsiteY0" fmla="*/ 93142 h 98079"/>
                <a:gd name="connsiteX1" fmla="*/ 74474 w 137305"/>
                <a:gd name="connsiteY1" fmla="*/ 93142 h 98079"/>
                <a:gd name="connsiteX2" fmla="*/ 7418 w 137305"/>
                <a:gd name="connsiteY2" fmla="*/ 62599 h 98079"/>
                <a:gd name="connsiteX3" fmla="*/ 6846 w 137305"/>
                <a:gd name="connsiteY3" fmla="*/ 21260 h 98079"/>
                <a:gd name="connsiteX4" fmla="*/ 40437 w 137305"/>
                <a:gd name="connsiteY4" fmla="*/ 26531 h 98079"/>
                <a:gd name="connsiteX5" fmla="*/ 86412 w 137305"/>
                <a:gd name="connsiteY5" fmla="*/ 15799 h 98079"/>
                <a:gd name="connsiteX6" fmla="*/ 128004 w 137305"/>
                <a:gd name="connsiteY6" fmla="*/ 9068 h 98079"/>
                <a:gd name="connsiteX7" fmla="*/ 126607 w 137305"/>
                <a:gd name="connsiteY7" fmla="*/ 56122 h 98079"/>
                <a:gd name="connsiteX8" fmla="*/ 97207 w 137305"/>
                <a:gd name="connsiteY8" fmla="*/ 93079 h 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05" h="98079">
                  <a:moveTo>
                    <a:pt x="97270" y="93142"/>
                  </a:moveTo>
                  <a:cubicBezTo>
                    <a:pt x="89650" y="93142"/>
                    <a:pt x="82094" y="93142"/>
                    <a:pt x="74474" y="93142"/>
                  </a:cubicBezTo>
                  <a:cubicBezTo>
                    <a:pt x="42914" y="106223"/>
                    <a:pt x="21705" y="92380"/>
                    <a:pt x="7418" y="62599"/>
                  </a:cubicBezTo>
                  <a:cubicBezTo>
                    <a:pt x="1068" y="49327"/>
                    <a:pt x="-5219" y="34151"/>
                    <a:pt x="6846" y="21260"/>
                  </a:cubicBezTo>
                  <a:cubicBezTo>
                    <a:pt x="18975" y="8369"/>
                    <a:pt x="29961" y="19545"/>
                    <a:pt x="40437" y="26531"/>
                  </a:cubicBezTo>
                  <a:cubicBezTo>
                    <a:pt x="59043" y="38977"/>
                    <a:pt x="74156" y="33071"/>
                    <a:pt x="86412" y="15799"/>
                  </a:cubicBezTo>
                  <a:cubicBezTo>
                    <a:pt x="98540" y="-1219"/>
                    <a:pt x="112955" y="-6045"/>
                    <a:pt x="128004" y="9068"/>
                  </a:cubicBezTo>
                  <a:cubicBezTo>
                    <a:pt x="142927" y="23991"/>
                    <a:pt x="137974" y="41009"/>
                    <a:pt x="126607" y="56122"/>
                  </a:cubicBezTo>
                  <a:cubicBezTo>
                    <a:pt x="117146" y="68758"/>
                    <a:pt x="107050" y="80760"/>
                    <a:pt x="97207" y="9307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6" name="Полилиния: фигура 355">
              <a:extLst>
                <a:ext uri="{FF2B5EF4-FFF2-40B4-BE49-F238E27FC236}">
                  <a16:creationId xmlns="" xmlns:a16="http://schemas.microsoft.com/office/drawing/2014/main" id="{72BD76F8-3BC9-4310-9013-F0A27D51F6F3}"/>
                </a:ext>
              </a:extLst>
            </p:cNvPr>
            <p:cNvSpPr/>
            <p:nvPr/>
          </p:nvSpPr>
          <p:spPr>
            <a:xfrm>
              <a:off x="915959" y="6483194"/>
              <a:ext cx="1060795" cy="780065"/>
            </a:xfrm>
            <a:custGeom>
              <a:avLst/>
              <a:gdLst>
                <a:gd name="connsiteX0" fmla="*/ 282 w 1060795"/>
                <a:gd name="connsiteY0" fmla="*/ 473264 h 780065"/>
                <a:gd name="connsiteX1" fmla="*/ 33366 w 1060795"/>
                <a:gd name="connsiteY1" fmla="*/ 410335 h 780065"/>
                <a:gd name="connsiteX2" fmla="*/ 49558 w 1060795"/>
                <a:gd name="connsiteY2" fmla="*/ 365948 h 780065"/>
                <a:gd name="connsiteX3" fmla="*/ 68354 w 1060795"/>
                <a:gd name="connsiteY3" fmla="*/ 334707 h 780065"/>
                <a:gd name="connsiteX4" fmla="*/ 262728 w 1060795"/>
                <a:gd name="connsiteY4" fmla="*/ 282128 h 780065"/>
                <a:gd name="connsiteX5" fmla="*/ 266347 w 1060795"/>
                <a:gd name="connsiteY5" fmla="*/ 280921 h 780065"/>
                <a:gd name="connsiteX6" fmla="*/ 349278 w 1060795"/>
                <a:gd name="connsiteY6" fmla="*/ 189227 h 780065"/>
                <a:gd name="connsiteX7" fmla="*/ 402174 w 1060795"/>
                <a:gd name="connsiteY7" fmla="*/ 85594 h 780065"/>
                <a:gd name="connsiteX8" fmla="*/ 427955 w 1060795"/>
                <a:gd name="connsiteY8" fmla="*/ 45970 h 780065"/>
                <a:gd name="connsiteX9" fmla="*/ 524094 w 1060795"/>
                <a:gd name="connsiteY9" fmla="*/ 24317 h 780065"/>
                <a:gd name="connsiteX10" fmla="*/ 548668 w 1060795"/>
                <a:gd name="connsiteY10" fmla="*/ 21332 h 780065"/>
                <a:gd name="connsiteX11" fmla="*/ 578831 w 1060795"/>
                <a:gd name="connsiteY11" fmla="*/ 8442 h 780065"/>
                <a:gd name="connsiteX12" fmla="*/ 605374 w 1060795"/>
                <a:gd name="connsiteY12" fmla="*/ 27682 h 780065"/>
                <a:gd name="connsiteX13" fmla="*/ 588292 w 1060795"/>
                <a:gd name="connsiteY13" fmla="*/ 60068 h 780065"/>
                <a:gd name="connsiteX14" fmla="*/ 556479 w 1060795"/>
                <a:gd name="connsiteY14" fmla="*/ 82801 h 780065"/>
                <a:gd name="connsiteX15" fmla="*/ 682463 w 1060795"/>
                <a:gd name="connsiteY15" fmla="*/ 84325 h 780065"/>
                <a:gd name="connsiteX16" fmla="*/ 741518 w 1060795"/>
                <a:gd name="connsiteY16" fmla="*/ 122679 h 780065"/>
                <a:gd name="connsiteX17" fmla="*/ 763997 w 1060795"/>
                <a:gd name="connsiteY17" fmla="*/ 163509 h 780065"/>
                <a:gd name="connsiteX18" fmla="*/ 685955 w 1060795"/>
                <a:gd name="connsiteY18" fmla="*/ 178686 h 780065"/>
                <a:gd name="connsiteX19" fmla="*/ 635473 w 1060795"/>
                <a:gd name="connsiteY19" fmla="*/ 194307 h 780065"/>
                <a:gd name="connsiteX20" fmla="*/ 619661 w 1060795"/>
                <a:gd name="connsiteY20" fmla="*/ 182941 h 780065"/>
                <a:gd name="connsiteX21" fmla="*/ 578005 w 1060795"/>
                <a:gd name="connsiteY21" fmla="*/ 140649 h 780065"/>
                <a:gd name="connsiteX22" fmla="*/ 494820 w 1060795"/>
                <a:gd name="connsiteY22" fmla="*/ 107375 h 780065"/>
                <a:gd name="connsiteX23" fmla="*/ 459451 w 1060795"/>
                <a:gd name="connsiteY23" fmla="*/ 153667 h 780065"/>
                <a:gd name="connsiteX24" fmla="*/ 433352 w 1060795"/>
                <a:gd name="connsiteY24" fmla="*/ 178686 h 780065"/>
                <a:gd name="connsiteX25" fmla="*/ 597627 w 1060795"/>
                <a:gd name="connsiteY25" fmla="*/ 359662 h 780065"/>
                <a:gd name="connsiteX26" fmla="*/ 618582 w 1060795"/>
                <a:gd name="connsiteY26" fmla="*/ 374140 h 780065"/>
                <a:gd name="connsiteX27" fmla="*/ 762346 w 1060795"/>
                <a:gd name="connsiteY27" fmla="*/ 473899 h 780065"/>
                <a:gd name="connsiteX28" fmla="*/ 885536 w 1060795"/>
                <a:gd name="connsiteY28" fmla="*/ 554227 h 780065"/>
                <a:gd name="connsiteX29" fmla="*/ 891759 w 1060795"/>
                <a:gd name="connsiteY29" fmla="*/ 563371 h 780065"/>
                <a:gd name="connsiteX30" fmla="*/ 917222 w 1060795"/>
                <a:gd name="connsiteY30" fmla="*/ 592709 h 780065"/>
                <a:gd name="connsiteX31" fmla="*/ 953608 w 1060795"/>
                <a:gd name="connsiteY31" fmla="*/ 647255 h 780065"/>
                <a:gd name="connsiteX32" fmla="*/ 991517 w 1060795"/>
                <a:gd name="connsiteY32" fmla="*/ 680466 h 780065"/>
                <a:gd name="connsiteX33" fmla="*/ 1060796 w 1060795"/>
                <a:gd name="connsiteY33" fmla="*/ 766762 h 780065"/>
                <a:gd name="connsiteX34" fmla="*/ 1046762 w 1060795"/>
                <a:gd name="connsiteY34" fmla="*/ 777431 h 780065"/>
                <a:gd name="connsiteX35" fmla="*/ 1005551 w 1060795"/>
                <a:gd name="connsiteY35" fmla="*/ 728726 h 780065"/>
                <a:gd name="connsiteX36" fmla="*/ 994184 w 1060795"/>
                <a:gd name="connsiteY36" fmla="*/ 710883 h 780065"/>
                <a:gd name="connsiteX37" fmla="*/ 877598 w 1060795"/>
                <a:gd name="connsiteY37" fmla="*/ 679322 h 780065"/>
                <a:gd name="connsiteX38" fmla="*/ 824068 w 1060795"/>
                <a:gd name="connsiteY38" fmla="*/ 696341 h 780065"/>
                <a:gd name="connsiteX39" fmla="*/ 674462 w 1060795"/>
                <a:gd name="connsiteY39" fmla="*/ 712851 h 780065"/>
                <a:gd name="connsiteX40" fmla="*/ 655602 w 1060795"/>
                <a:gd name="connsiteY40" fmla="*/ 710501 h 780065"/>
                <a:gd name="connsiteX41" fmla="*/ 596865 w 1060795"/>
                <a:gd name="connsiteY41" fmla="*/ 716471 h 780065"/>
                <a:gd name="connsiteX42" fmla="*/ 311813 w 1060795"/>
                <a:gd name="connsiteY42" fmla="*/ 631062 h 780065"/>
                <a:gd name="connsiteX43" fmla="*/ 296256 w 1060795"/>
                <a:gd name="connsiteY43" fmla="*/ 620712 h 780065"/>
                <a:gd name="connsiteX44" fmla="*/ 281333 w 1060795"/>
                <a:gd name="connsiteY44" fmla="*/ 588581 h 780065"/>
                <a:gd name="connsiteX45" fmla="*/ 265458 w 1060795"/>
                <a:gd name="connsiteY45" fmla="*/ 546607 h 780065"/>
                <a:gd name="connsiteX46" fmla="*/ 156556 w 1060795"/>
                <a:gd name="connsiteY46" fmla="*/ 510983 h 780065"/>
                <a:gd name="connsiteX47" fmla="*/ 130584 w 1060795"/>
                <a:gd name="connsiteY47" fmla="*/ 510158 h 780065"/>
                <a:gd name="connsiteX48" fmla="*/ 15713 w 1060795"/>
                <a:gd name="connsiteY48" fmla="*/ 522095 h 780065"/>
                <a:gd name="connsiteX49" fmla="*/ 409 w 1060795"/>
                <a:gd name="connsiteY49" fmla="*/ 473010 h 78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60795" h="780065">
                  <a:moveTo>
                    <a:pt x="282" y="473264"/>
                  </a:moveTo>
                  <a:cubicBezTo>
                    <a:pt x="-670" y="445133"/>
                    <a:pt x="-1178" y="419416"/>
                    <a:pt x="33366" y="410335"/>
                  </a:cubicBezTo>
                  <a:cubicBezTo>
                    <a:pt x="51400" y="405573"/>
                    <a:pt x="63020" y="389444"/>
                    <a:pt x="49558" y="365948"/>
                  </a:cubicBezTo>
                  <a:cubicBezTo>
                    <a:pt x="36477" y="343152"/>
                    <a:pt x="51082" y="337120"/>
                    <a:pt x="68354" y="334707"/>
                  </a:cubicBezTo>
                  <a:cubicBezTo>
                    <a:pt x="135093" y="325499"/>
                    <a:pt x="200498" y="310640"/>
                    <a:pt x="262728" y="282128"/>
                  </a:cubicBezTo>
                  <a:cubicBezTo>
                    <a:pt x="263871" y="281620"/>
                    <a:pt x="265204" y="280732"/>
                    <a:pt x="266347" y="280921"/>
                  </a:cubicBezTo>
                  <a:cubicBezTo>
                    <a:pt x="334737" y="292796"/>
                    <a:pt x="345913" y="246123"/>
                    <a:pt x="349278" y="189227"/>
                  </a:cubicBezTo>
                  <a:cubicBezTo>
                    <a:pt x="351818" y="146428"/>
                    <a:pt x="369408" y="111439"/>
                    <a:pt x="402174" y="85594"/>
                  </a:cubicBezTo>
                  <a:cubicBezTo>
                    <a:pt x="414620" y="75752"/>
                    <a:pt x="421478" y="61338"/>
                    <a:pt x="427955" y="45970"/>
                  </a:cubicBezTo>
                  <a:cubicBezTo>
                    <a:pt x="449862" y="-6290"/>
                    <a:pt x="487899" y="-14672"/>
                    <a:pt x="524094" y="24317"/>
                  </a:cubicBezTo>
                  <a:cubicBezTo>
                    <a:pt x="534762" y="35810"/>
                    <a:pt x="541556" y="31302"/>
                    <a:pt x="548668" y="21332"/>
                  </a:cubicBezTo>
                  <a:cubicBezTo>
                    <a:pt x="556352" y="10474"/>
                    <a:pt x="566639" y="6791"/>
                    <a:pt x="578831" y="8442"/>
                  </a:cubicBezTo>
                  <a:cubicBezTo>
                    <a:pt x="590642" y="10093"/>
                    <a:pt x="602008" y="13840"/>
                    <a:pt x="605374" y="27682"/>
                  </a:cubicBezTo>
                  <a:cubicBezTo>
                    <a:pt x="609247" y="43557"/>
                    <a:pt x="600421" y="53019"/>
                    <a:pt x="588292" y="60068"/>
                  </a:cubicBezTo>
                  <a:cubicBezTo>
                    <a:pt x="578831" y="65592"/>
                    <a:pt x="564670" y="61338"/>
                    <a:pt x="556479" y="82801"/>
                  </a:cubicBezTo>
                  <a:cubicBezTo>
                    <a:pt x="600167" y="81848"/>
                    <a:pt x="637822" y="114424"/>
                    <a:pt x="682463" y="84325"/>
                  </a:cubicBezTo>
                  <a:cubicBezTo>
                    <a:pt x="726595" y="54606"/>
                    <a:pt x="746661" y="67688"/>
                    <a:pt x="741518" y="122679"/>
                  </a:cubicBezTo>
                  <a:cubicBezTo>
                    <a:pt x="739359" y="145476"/>
                    <a:pt x="758726" y="146428"/>
                    <a:pt x="763997" y="163509"/>
                  </a:cubicBezTo>
                  <a:cubicBezTo>
                    <a:pt x="736692" y="167637"/>
                    <a:pt x="713006" y="181607"/>
                    <a:pt x="685955" y="178686"/>
                  </a:cubicBezTo>
                  <a:cubicBezTo>
                    <a:pt x="673700" y="201038"/>
                    <a:pt x="654332" y="196720"/>
                    <a:pt x="635473" y="194307"/>
                  </a:cubicBezTo>
                  <a:cubicBezTo>
                    <a:pt x="630012" y="190815"/>
                    <a:pt x="624043" y="188084"/>
                    <a:pt x="619661" y="182941"/>
                  </a:cubicBezTo>
                  <a:cubicBezTo>
                    <a:pt x="615407" y="157985"/>
                    <a:pt x="603024" y="143317"/>
                    <a:pt x="578005" y="140649"/>
                  </a:cubicBezTo>
                  <a:cubicBezTo>
                    <a:pt x="548033" y="137474"/>
                    <a:pt x="528348" y="107248"/>
                    <a:pt x="494820" y="107375"/>
                  </a:cubicBezTo>
                  <a:cubicBezTo>
                    <a:pt x="444338" y="107566"/>
                    <a:pt x="444274" y="104264"/>
                    <a:pt x="459451" y="153667"/>
                  </a:cubicBezTo>
                  <a:cubicBezTo>
                    <a:pt x="456085" y="172336"/>
                    <a:pt x="445100" y="179829"/>
                    <a:pt x="433352" y="178686"/>
                  </a:cubicBezTo>
                  <a:cubicBezTo>
                    <a:pt x="471516" y="252537"/>
                    <a:pt x="559146" y="279525"/>
                    <a:pt x="597627" y="359662"/>
                  </a:cubicBezTo>
                  <a:cubicBezTo>
                    <a:pt x="601754" y="368234"/>
                    <a:pt x="609120" y="373315"/>
                    <a:pt x="618582" y="374140"/>
                  </a:cubicBezTo>
                  <a:cubicBezTo>
                    <a:pt x="683352" y="379474"/>
                    <a:pt x="727230" y="415606"/>
                    <a:pt x="762346" y="473899"/>
                  </a:cubicBezTo>
                  <a:cubicBezTo>
                    <a:pt x="789714" y="519365"/>
                    <a:pt x="829402" y="554163"/>
                    <a:pt x="885536" y="554227"/>
                  </a:cubicBezTo>
                  <a:cubicBezTo>
                    <a:pt x="888520" y="556576"/>
                    <a:pt x="890552" y="559624"/>
                    <a:pt x="891759" y="563371"/>
                  </a:cubicBezTo>
                  <a:cubicBezTo>
                    <a:pt x="900141" y="573468"/>
                    <a:pt x="906745" y="587628"/>
                    <a:pt x="917222" y="592709"/>
                  </a:cubicBezTo>
                  <a:cubicBezTo>
                    <a:pt x="940082" y="603947"/>
                    <a:pt x="958751" y="611441"/>
                    <a:pt x="953608" y="647255"/>
                  </a:cubicBezTo>
                  <a:cubicBezTo>
                    <a:pt x="951195" y="663765"/>
                    <a:pt x="971515" y="677163"/>
                    <a:pt x="991517" y="680466"/>
                  </a:cubicBezTo>
                  <a:cubicBezTo>
                    <a:pt x="1020283" y="685165"/>
                    <a:pt x="1060669" y="737425"/>
                    <a:pt x="1060796" y="766762"/>
                  </a:cubicBezTo>
                  <a:cubicBezTo>
                    <a:pt x="1060796" y="778510"/>
                    <a:pt x="1053176" y="783590"/>
                    <a:pt x="1046762" y="777431"/>
                  </a:cubicBezTo>
                  <a:cubicBezTo>
                    <a:pt x="1031649" y="762889"/>
                    <a:pt x="998248" y="765366"/>
                    <a:pt x="1005551" y="728726"/>
                  </a:cubicBezTo>
                  <a:cubicBezTo>
                    <a:pt x="1007456" y="719201"/>
                    <a:pt x="1001550" y="709930"/>
                    <a:pt x="994184" y="710883"/>
                  </a:cubicBezTo>
                  <a:cubicBezTo>
                    <a:pt x="951258" y="716660"/>
                    <a:pt x="917667" y="684593"/>
                    <a:pt x="877598" y="679322"/>
                  </a:cubicBezTo>
                  <a:cubicBezTo>
                    <a:pt x="856961" y="676592"/>
                    <a:pt x="838990" y="684657"/>
                    <a:pt x="824068" y="696341"/>
                  </a:cubicBezTo>
                  <a:cubicBezTo>
                    <a:pt x="776633" y="733488"/>
                    <a:pt x="726786" y="732219"/>
                    <a:pt x="674462" y="712851"/>
                  </a:cubicBezTo>
                  <a:cubicBezTo>
                    <a:pt x="668620" y="710692"/>
                    <a:pt x="661952" y="711200"/>
                    <a:pt x="655602" y="710501"/>
                  </a:cubicBezTo>
                  <a:cubicBezTo>
                    <a:pt x="634711" y="698182"/>
                    <a:pt x="616423" y="715073"/>
                    <a:pt x="596865" y="716471"/>
                  </a:cubicBezTo>
                  <a:cubicBezTo>
                    <a:pt x="492725" y="723773"/>
                    <a:pt x="391950" y="716978"/>
                    <a:pt x="311813" y="631062"/>
                  </a:cubicBezTo>
                  <a:cubicBezTo>
                    <a:pt x="307559" y="626490"/>
                    <a:pt x="301463" y="620775"/>
                    <a:pt x="296256" y="620712"/>
                  </a:cubicBezTo>
                  <a:cubicBezTo>
                    <a:pt x="270284" y="620585"/>
                    <a:pt x="271935" y="603884"/>
                    <a:pt x="281333" y="588581"/>
                  </a:cubicBezTo>
                  <a:cubicBezTo>
                    <a:pt x="296383" y="564006"/>
                    <a:pt x="284762" y="553338"/>
                    <a:pt x="265458" y="546607"/>
                  </a:cubicBezTo>
                  <a:cubicBezTo>
                    <a:pt x="229390" y="533971"/>
                    <a:pt x="194783" y="515873"/>
                    <a:pt x="156556" y="510983"/>
                  </a:cubicBezTo>
                  <a:cubicBezTo>
                    <a:pt x="147856" y="509840"/>
                    <a:pt x="136744" y="506094"/>
                    <a:pt x="130584" y="510158"/>
                  </a:cubicBezTo>
                  <a:cubicBezTo>
                    <a:pt x="93754" y="534796"/>
                    <a:pt x="54448" y="523366"/>
                    <a:pt x="15713" y="522095"/>
                  </a:cubicBezTo>
                  <a:cubicBezTo>
                    <a:pt x="5934" y="507427"/>
                    <a:pt x="-289" y="491425"/>
                    <a:pt x="409" y="47301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7" name="Полилиния: фигура 356">
              <a:extLst>
                <a:ext uri="{FF2B5EF4-FFF2-40B4-BE49-F238E27FC236}">
                  <a16:creationId xmlns="" xmlns:a16="http://schemas.microsoft.com/office/drawing/2014/main" id="{B646F66E-41FD-466D-BD4E-187DBD62345F}"/>
                </a:ext>
              </a:extLst>
            </p:cNvPr>
            <p:cNvSpPr/>
            <p:nvPr/>
          </p:nvSpPr>
          <p:spPr>
            <a:xfrm>
              <a:off x="133398" y="5826254"/>
              <a:ext cx="112602" cy="542659"/>
            </a:xfrm>
            <a:custGeom>
              <a:avLst/>
              <a:gdLst>
                <a:gd name="connsiteX0" fmla="*/ 51386 w 112602"/>
                <a:gd name="connsiteY0" fmla="*/ 401792 h 542659"/>
                <a:gd name="connsiteX1" fmla="*/ 22684 w 112602"/>
                <a:gd name="connsiteY1" fmla="*/ 148108 h 542659"/>
                <a:gd name="connsiteX2" fmla="*/ 2491 w 112602"/>
                <a:gd name="connsiteY2" fmla="*/ 35966 h 542659"/>
                <a:gd name="connsiteX3" fmla="*/ 33035 w 112602"/>
                <a:gd name="connsiteY3" fmla="*/ 6121 h 542659"/>
                <a:gd name="connsiteX4" fmla="*/ 58562 w 112602"/>
                <a:gd name="connsiteY4" fmla="*/ 8217 h 542659"/>
                <a:gd name="connsiteX5" fmla="*/ 87073 w 112602"/>
                <a:gd name="connsiteY5" fmla="*/ 62446 h 542659"/>
                <a:gd name="connsiteX6" fmla="*/ 72595 w 112602"/>
                <a:gd name="connsiteY6" fmla="*/ 221768 h 542659"/>
                <a:gd name="connsiteX7" fmla="*/ 102885 w 112602"/>
                <a:gd name="connsiteY7" fmla="*/ 290285 h 542659"/>
                <a:gd name="connsiteX8" fmla="*/ 106949 w 112602"/>
                <a:gd name="connsiteY8" fmla="*/ 331751 h 542659"/>
                <a:gd name="connsiteX9" fmla="*/ 104536 w 112602"/>
                <a:gd name="connsiteY9" fmla="*/ 484977 h 542659"/>
                <a:gd name="connsiteX10" fmla="*/ 112346 w 112602"/>
                <a:gd name="connsiteY10" fmla="*/ 540857 h 542659"/>
                <a:gd name="connsiteX11" fmla="*/ 70119 w 112602"/>
                <a:gd name="connsiteY11" fmla="*/ 498503 h 542659"/>
                <a:gd name="connsiteX12" fmla="*/ 51386 w 112602"/>
                <a:gd name="connsiteY12" fmla="*/ 401728 h 54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602" h="542659">
                  <a:moveTo>
                    <a:pt x="51386" y="401792"/>
                  </a:moveTo>
                  <a:cubicBezTo>
                    <a:pt x="46814" y="316574"/>
                    <a:pt x="34622" y="232373"/>
                    <a:pt x="22684" y="148108"/>
                  </a:cubicBezTo>
                  <a:cubicBezTo>
                    <a:pt x="17350" y="110516"/>
                    <a:pt x="9159" y="73368"/>
                    <a:pt x="2491" y="35966"/>
                  </a:cubicBezTo>
                  <a:cubicBezTo>
                    <a:pt x="-4113" y="-991"/>
                    <a:pt x="1221" y="-6515"/>
                    <a:pt x="33035" y="6121"/>
                  </a:cubicBezTo>
                  <a:cubicBezTo>
                    <a:pt x="41988" y="9677"/>
                    <a:pt x="49672" y="8661"/>
                    <a:pt x="58562" y="8217"/>
                  </a:cubicBezTo>
                  <a:cubicBezTo>
                    <a:pt x="83454" y="6947"/>
                    <a:pt x="99837" y="38887"/>
                    <a:pt x="87073" y="62446"/>
                  </a:cubicBezTo>
                  <a:cubicBezTo>
                    <a:pt x="59387" y="113183"/>
                    <a:pt x="64277" y="167983"/>
                    <a:pt x="72595" y="221768"/>
                  </a:cubicBezTo>
                  <a:cubicBezTo>
                    <a:pt x="76342" y="246025"/>
                    <a:pt x="81930" y="272188"/>
                    <a:pt x="102885" y="290285"/>
                  </a:cubicBezTo>
                  <a:cubicBezTo>
                    <a:pt x="114886" y="300699"/>
                    <a:pt x="115204" y="319051"/>
                    <a:pt x="106949" y="331751"/>
                  </a:cubicBezTo>
                  <a:cubicBezTo>
                    <a:pt x="73929" y="382678"/>
                    <a:pt x="94884" y="434240"/>
                    <a:pt x="104536" y="484977"/>
                  </a:cubicBezTo>
                  <a:cubicBezTo>
                    <a:pt x="108092" y="503646"/>
                    <a:pt x="112600" y="521744"/>
                    <a:pt x="112346" y="540857"/>
                  </a:cubicBezTo>
                  <a:cubicBezTo>
                    <a:pt x="78882" y="549049"/>
                    <a:pt x="67325" y="528348"/>
                    <a:pt x="70119" y="498503"/>
                  </a:cubicBezTo>
                  <a:cubicBezTo>
                    <a:pt x="73421" y="463323"/>
                    <a:pt x="66817" y="431891"/>
                    <a:pt x="51386" y="40172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8" name="Полилиния: фигура 357">
              <a:extLst>
                <a:ext uri="{FF2B5EF4-FFF2-40B4-BE49-F238E27FC236}">
                  <a16:creationId xmlns="" xmlns:a16="http://schemas.microsoft.com/office/drawing/2014/main" id="{FFB55138-04FC-438F-8FF7-CF00A6B773BB}"/>
                </a:ext>
              </a:extLst>
            </p:cNvPr>
            <p:cNvSpPr/>
            <p:nvPr/>
          </p:nvSpPr>
          <p:spPr>
            <a:xfrm>
              <a:off x="9865883" y="740731"/>
              <a:ext cx="427403" cy="418606"/>
            </a:xfrm>
            <a:custGeom>
              <a:avLst/>
              <a:gdLst>
                <a:gd name="connsiteX0" fmla="*/ 427403 w 427403"/>
                <a:gd name="connsiteY0" fmla="*/ 120651 h 418606"/>
                <a:gd name="connsiteX1" fmla="*/ 408735 w 427403"/>
                <a:gd name="connsiteY1" fmla="*/ 117031 h 418606"/>
                <a:gd name="connsiteX2" fmla="*/ 371650 w 427403"/>
                <a:gd name="connsiteY2" fmla="*/ 119762 h 418606"/>
                <a:gd name="connsiteX3" fmla="*/ 379778 w 427403"/>
                <a:gd name="connsiteY3" fmla="*/ 175070 h 418606"/>
                <a:gd name="connsiteX4" fmla="*/ 389240 w 427403"/>
                <a:gd name="connsiteY4" fmla="*/ 243333 h 418606"/>
                <a:gd name="connsiteX5" fmla="*/ 358760 w 427403"/>
                <a:gd name="connsiteY5" fmla="*/ 259716 h 418606"/>
                <a:gd name="connsiteX6" fmla="*/ 323200 w 427403"/>
                <a:gd name="connsiteY6" fmla="*/ 265622 h 418606"/>
                <a:gd name="connsiteX7" fmla="*/ 253477 w 427403"/>
                <a:gd name="connsiteY7" fmla="*/ 275337 h 418606"/>
                <a:gd name="connsiteX8" fmla="*/ 180833 w 427403"/>
                <a:gd name="connsiteY8" fmla="*/ 280163 h 418606"/>
                <a:gd name="connsiteX9" fmla="*/ 191311 w 427403"/>
                <a:gd name="connsiteY9" fmla="*/ 325693 h 418606"/>
                <a:gd name="connsiteX10" fmla="*/ 235062 w 427403"/>
                <a:gd name="connsiteY10" fmla="*/ 391479 h 418606"/>
                <a:gd name="connsiteX11" fmla="*/ 225092 w 427403"/>
                <a:gd name="connsiteY11" fmla="*/ 416181 h 418606"/>
                <a:gd name="connsiteX12" fmla="*/ 201407 w 427403"/>
                <a:gd name="connsiteY12" fmla="*/ 409831 h 418606"/>
                <a:gd name="connsiteX13" fmla="*/ 157910 w 427403"/>
                <a:gd name="connsiteY13" fmla="*/ 370715 h 418606"/>
                <a:gd name="connsiteX14" fmla="*/ 134605 w 427403"/>
                <a:gd name="connsiteY14" fmla="*/ 364873 h 418606"/>
                <a:gd name="connsiteX15" fmla="*/ 134732 w 427403"/>
                <a:gd name="connsiteY15" fmla="*/ 386844 h 418606"/>
                <a:gd name="connsiteX16" fmla="*/ 133652 w 427403"/>
                <a:gd name="connsiteY16" fmla="*/ 408434 h 418606"/>
                <a:gd name="connsiteX17" fmla="*/ 109332 w 427403"/>
                <a:gd name="connsiteY17" fmla="*/ 403608 h 418606"/>
                <a:gd name="connsiteX18" fmla="*/ 70279 w 427403"/>
                <a:gd name="connsiteY18" fmla="*/ 371540 h 418606"/>
                <a:gd name="connsiteX19" fmla="*/ 16050 w 427403"/>
                <a:gd name="connsiteY19" fmla="*/ 365952 h 418606"/>
                <a:gd name="connsiteX20" fmla="*/ 3160 w 427403"/>
                <a:gd name="connsiteY20" fmla="*/ 238507 h 418606"/>
                <a:gd name="connsiteX21" fmla="*/ 3541 w 427403"/>
                <a:gd name="connsiteY21" fmla="*/ 219648 h 418606"/>
                <a:gd name="connsiteX22" fmla="*/ 23798 w 427403"/>
                <a:gd name="connsiteY22" fmla="*/ 222632 h 418606"/>
                <a:gd name="connsiteX23" fmla="*/ 56945 w 427403"/>
                <a:gd name="connsiteY23" fmla="*/ 312739 h 418606"/>
                <a:gd name="connsiteX24" fmla="*/ 61707 w 427403"/>
                <a:gd name="connsiteY24" fmla="*/ 341441 h 418606"/>
                <a:gd name="connsiteX25" fmla="*/ 86091 w 427403"/>
                <a:gd name="connsiteY25" fmla="*/ 331091 h 418606"/>
                <a:gd name="connsiteX26" fmla="*/ 118794 w 427403"/>
                <a:gd name="connsiteY26" fmla="*/ 327725 h 418606"/>
                <a:gd name="connsiteX27" fmla="*/ 170673 w 427403"/>
                <a:gd name="connsiteY27" fmla="*/ 361253 h 418606"/>
                <a:gd name="connsiteX28" fmla="*/ 194041 w 427403"/>
                <a:gd name="connsiteY28" fmla="*/ 361380 h 418606"/>
                <a:gd name="connsiteX29" fmla="*/ 183500 w 427403"/>
                <a:gd name="connsiteY29" fmla="*/ 335536 h 418606"/>
                <a:gd name="connsiteX30" fmla="*/ 170800 w 427403"/>
                <a:gd name="connsiteY30" fmla="*/ 256033 h 418606"/>
                <a:gd name="connsiteX31" fmla="*/ 178737 w 427403"/>
                <a:gd name="connsiteY31" fmla="*/ 227077 h 418606"/>
                <a:gd name="connsiteX32" fmla="*/ 203884 w 427403"/>
                <a:gd name="connsiteY32" fmla="*/ 151829 h 418606"/>
                <a:gd name="connsiteX33" fmla="*/ 201534 w 427403"/>
                <a:gd name="connsiteY33" fmla="*/ 185802 h 418606"/>
                <a:gd name="connsiteX34" fmla="*/ 243635 w 427403"/>
                <a:gd name="connsiteY34" fmla="*/ 226442 h 418606"/>
                <a:gd name="connsiteX35" fmla="*/ 271956 w 427403"/>
                <a:gd name="connsiteY35" fmla="*/ 248921 h 418606"/>
                <a:gd name="connsiteX36" fmla="*/ 287831 w 427403"/>
                <a:gd name="connsiteY36" fmla="*/ 278766 h 418606"/>
                <a:gd name="connsiteX37" fmla="*/ 305547 w 427403"/>
                <a:gd name="connsiteY37" fmla="*/ 243206 h 418606"/>
                <a:gd name="connsiteX38" fmla="*/ 336027 w 427403"/>
                <a:gd name="connsiteY38" fmla="*/ 226823 h 418606"/>
                <a:gd name="connsiteX39" fmla="*/ 351838 w 427403"/>
                <a:gd name="connsiteY39" fmla="*/ 175070 h 418606"/>
                <a:gd name="connsiteX40" fmla="*/ 283322 w 427403"/>
                <a:gd name="connsiteY40" fmla="*/ 70612 h 418606"/>
                <a:gd name="connsiteX41" fmla="*/ 285100 w 427403"/>
                <a:gd name="connsiteY41" fmla="*/ 7366 h 418606"/>
                <a:gd name="connsiteX42" fmla="*/ 292529 w 427403"/>
                <a:gd name="connsiteY42" fmla="*/ 0 h 418606"/>
                <a:gd name="connsiteX43" fmla="*/ 303642 w 427403"/>
                <a:gd name="connsiteY43" fmla="*/ 13589 h 418606"/>
                <a:gd name="connsiteX44" fmla="*/ 373683 w 427403"/>
                <a:gd name="connsiteY44" fmla="*/ 80455 h 418606"/>
                <a:gd name="connsiteX45" fmla="*/ 427340 w 427403"/>
                <a:gd name="connsiteY45" fmla="*/ 120397 h 41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7403" h="418606">
                  <a:moveTo>
                    <a:pt x="427403" y="120651"/>
                  </a:moveTo>
                  <a:cubicBezTo>
                    <a:pt x="421181" y="119444"/>
                    <a:pt x="414958" y="118428"/>
                    <a:pt x="408735" y="117031"/>
                  </a:cubicBezTo>
                  <a:cubicBezTo>
                    <a:pt x="395971" y="114174"/>
                    <a:pt x="380858" y="100902"/>
                    <a:pt x="371650" y="119762"/>
                  </a:cubicBezTo>
                  <a:cubicBezTo>
                    <a:pt x="362316" y="138939"/>
                    <a:pt x="361745" y="165609"/>
                    <a:pt x="379778" y="175070"/>
                  </a:cubicBezTo>
                  <a:cubicBezTo>
                    <a:pt x="418386" y="195200"/>
                    <a:pt x="400861" y="218441"/>
                    <a:pt x="389240" y="243333"/>
                  </a:cubicBezTo>
                  <a:cubicBezTo>
                    <a:pt x="385430" y="262320"/>
                    <a:pt x="372412" y="261748"/>
                    <a:pt x="358760" y="259716"/>
                  </a:cubicBezTo>
                  <a:cubicBezTo>
                    <a:pt x="344219" y="243460"/>
                    <a:pt x="333932" y="247207"/>
                    <a:pt x="323200" y="265622"/>
                  </a:cubicBezTo>
                  <a:cubicBezTo>
                    <a:pt x="304277" y="298134"/>
                    <a:pt x="283322" y="307405"/>
                    <a:pt x="253477" y="275337"/>
                  </a:cubicBezTo>
                  <a:cubicBezTo>
                    <a:pt x="230744" y="250890"/>
                    <a:pt x="201598" y="262256"/>
                    <a:pt x="180833" y="280163"/>
                  </a:cubicBezTo>
                  <a:cubicBezTo>
                    <a:pt x="162291" y="296102"/>
                    <a:pt x="165212" y="316549"/>
                    <a:pt x="191311" y="325693"/>
                  </a:cubicBezTo>
                  <a:cubicBezTo>
                    <a:pt x="221028" y="336107"/>
                    <a:pt x="230426" y="362206"/>
                    <a:pt x="235062" y="391479"/>
                  </a:cubicBezTo>
                  <a:cubicBezTo>
                    <a:pt x="236586" y="401131"/>
                    <a:pt x="233983" y="410783"/>
                    <a:pt x="225092" y="416181"/>
                  </a:cubicBezTo>
                  <a:cubicBezTo>
                    <a:pt x="215567" y="421960"/>
                    <a:pt x="208519" y="416435"/>
                    <a:pt x="201407" y="409831"/>
                  </a:cubicBezTo>
                  <a:cubicBezTo>
                    <a:pt x="187056" y="396559"/>
                    <a:pt x="172197" y="383986"/>
                    <a:pt x="157910" y="370715"/>
                  </a:cubicBezTo>
                  <a:cubicBezTo>
                    <a:pt x="150861" y="364174"/>
                    <a:pt x="143622" y="357634"/>
                    <a:pt x="134605" y="364873"/>
                  </a:cubicBezTo>
                  <a:cubicBezTo>
                    <a:pt x="126604" y="371286"/>
                    <a:pt x="131176" y="379478"/>
                    <a:pt x="134732" y="386844"/>
                  </a:cubicBezTo>
                  <a:cubicBezTo>
                    <a:pt x="138351" y="394337"/>
                    <a:pt x="142225" y="402465"/>
                    <a:pt x="133652" y="408434"/>
                  </a:cubicBezTo>
                  <a:cubicBezTo>
                    <a:pt x="124826" y="414657"/>
                    <a:pt x="116761" y="409577"/>
                    <a:pt x="109332" y="403608"/>
                  </a:cubicBezTo>
                  <a:cubicBezTo>
                    <a:pt x="96124" y="393067"/>
                    <a:pt x="79614" y="385129"/>
                    <a:pt x="70279" y="371540"/>
                  </a:cubicBezTo>
                  <a:cubicBezTo>
                    <a:pt x="52563" y="345696"/>
                    <a:pt x="35609" y="350585"/>
                    <a:pt x="16050" y="365952"/>
                  </a:cubicBezTo>
                  <a:cubicBezTo>
                    <a:pt x="14019" y="323217"/>
                    <a:pt x="27861" y="278766"/>
                    <a:pt x="3160" y="238507"/>
                  </a:cubicBezTo>
                  <a:cubicBezTo>
                    <a:pt x="-269" y="232919"/>
                    <a:pt x="-1920" y="225045"/>
                    <a:pt x="3541" y="219648"/>
                  </a:cubicBezTo>
                  <a:cubicBezTo>
                    <a:pt x="10716" y="212663"/>
                    <a:pt x="18400" y="217108"/>
                    <a:pt x="23798" y="222632"/>
                  </a:cubicBezTo>
                  <a:cubicBezTo>
                    <a:pt x="47737" y="247016"/>
                    <a:pt x="58786" y="278004"/>
                    <a:pt x="56945" y="312739"/>
                  </a:cubicBezTo>
                  <a:cubicBezTo>
                    <a:pt x="56373" y="323661"/>
                    <a:pt x="50912" y="333948"/>
                    <a:pt x="61707" y="341441"/>
                  </a:cubicBezTo>
                  <a:cubicBezTo>
                    <a:pt x="73645" y="349696"/>
                    <a:pt x="79995" y="340552"/>
                    <a:pt x="86091" y="331091"/>
                  </a:cubicBezTo>
                  <a:cubicBezTo>
                    <a:pt x="95616" y="316295"/>
                    <a:pt x="106601" y="319216"/>
                    <a:pt x="118794" y="327725"/>
                  </a:cubicBezTo>
                  <a:cubicBezTo>
                    <a:pt x="135748" y="339473"/>
                    <a:pt x="153274" y="350268"/>
                    <a:pt x="170673" y="361253"/>
                  </a:cubicBezTo>
                  <a:cubicBezTo>
                    <a:pt x="178357" y="366079"/>
                    <a:pt x="187818" y="372302"/>
                    <a:pt x="194041" y="361380"/>
                  </a:cubicBezTo>
                  <a:cubicBezTo>
                    <a:pt x="200645" y="349760"/>
                    <a:pt x="193850" y="341505"/>
                    <a:pt x="183500" y="335536"/>
                  </a:cubicBezTo>
                  <a:cubicBezTo>
                    <a:pt x="140955" y="310770"/>
                    <a:pt x="138733" y="297689"/>
                    <a:pt x="170800" y="256033"/>
                  </a:cubicBezTo>
                  <a:cubicBezTo>
                    <a:pt x="177722" y="247016"/>
                    <a:pt x="182230" y="239587"/>
                    <a:pt x="178737" y="227077"/>
                  </a:cubicBezTo>
                  <a:cubicBezTo>
                    <a:pt x="167752" y="187453"/>
                    <a:pt x="169848" y="182309"/>
                    <a:pt x="203884" y="151829"/>
                  </a:cubicBezTo>
                  <a:cubicBezTo>
                    <a:pt x="213726" y="164085"/>
                    <a:pt x="202613" y="174626"/>
                    <a:pt x="201534" y="185802"/>
                  </a:cubicBezTo>
                  <a:cubicBezTo>
                    <a:pt x="198296" y="219775"/>
                    <a:pt x="212202" y="234126"/>
                    <a:pt x="243635" y="226442"/>
                  </a:cubicBezTo>
                  <a:cubicBezTo>
                    <a:pt x="262621" y="221807"/>
                    <a:pt x="269543" y="232030"/>
                    <a:pt x="271956" y="248921"/>
                  </a:cubicBezTo>
                  <a:cubicBezTo>
                    <a:pt x="273797" y="261558"/>
                    <a:pt x="268399" y="280544"/>
                    <a:pt x="287831" y="278766"/>
                  </a:cubicBezTo>
                  <a:cubicBezTo>
                    <a:pt x="306182" y="277052"/>
                    <a:pt x="304150" y="257875"/>
                    <a:pt x="305547" y="243206"/>
                  </a:cubicBezTo>
                  <a:cubicBezTo>
                    <a:pt x="308532" y="222378"/>
                    <a:pt x="316024" y="211202"/>
                    <a:pt x="336027" y="226823"/>
                  </a:cubicBezTo>
                  <a:cubicBezTo>
                    <a:pt x="383271" y="213171"/>
                    <a:pt x="378382" y="216727"/>
                    <a:pt x="351838" y="175070"/>
                  </a:cubicBezTo>
                  <a:cubicBezTo>
                    <a:pt x="329423" y="139891"/>
                    <a:pt x="305357" y="106046"/>
                    <a:pt x="283322" y="70612"/>
                  </a:cubicBezTo>
                  <a:cubicBezTo>
                    <a:pt x="271130" y="50991"/>
                    <a:pt x="283259" y="28512"/>
                    <a:pt x="285100" y="7366"/>
                  </a:cubicBezTo>
                  <a:cubicBezTo>
                    <a:pt x="285354" y="4509"/>
                    <a:pt x="289989" y="0"/>
                    <a:pt x="292529" y="0"/>
                  </a:cubicBezTo>
                  <a:cubicBezTo>
                    <a:pt x="300149" y="0"/>
                    <a:pt x="303642" y="6858"/>
                    <a:pt x="303642" y="13589"/>
                  </a:cubicBezTo>
                  <a:cubicBezTo>
                    <a:pt x="303706" y="64326"/>
                    <a:pt x="335710" y="76073"/>
                    <a:pt x="373683" y="80455"/>
                  </a:cubicBezTo>
                  <a:cubicBezTo>
                    <a:pt x="398448" y="83312"/>
                    <a:pt x="415593" y="97600"/>
                    <a:pt x="427340" y="1203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9" name="Полилиния: фигура 358">
              <a:extLst>
                <a:ext uri="{FF2B5EF4-FFF2-40B4-BE49-F238E27FC236}">
                  <a16:creationId xmlns="" xmlns:a16="http://schemas.microsoft.com/office/drawing/2014/main" id="{A9DD248A-A3B1-4F14-900E-33C2E7909B05}"/>
                </a:ext>
              </a:extLst>
            </p:cNvPr>
            <p:cNvSpPr/>
            <p:nvPr/>
          </p:nvSpPr>
          <p:spPr>
            <a:xfrm>
              <a:off x="10136232" y="903608"/>
              <a:ext cx="66825" cy="80519"/>
            </a:xfrm>
            <a:custGeom>
              <a:avLst/>
              <a:gdLst>
                <a:gd name="connsiteX0" fmla="*/ 65677 w 66825"/>
                <a:gd name="connsiteY0" fmla="*/ 64136 h 80519"/>
                <a:gd name="connsiteX1" fmla="*/ 35198 w 66825"/>
                <a:gd name="connsiteY1" fmla="*/ 80519 h 80519"/>
                <a:gd name="connsiteX2" fmla="*/ 3384 w 66825"/>
                <a:gd name="connsiteY2" fmla="*/ 30799 h 80519"/>
                <a:gd name="connsiteX3" fmla="*/ 3574 w 66825"/>
                <a:gd name="connsiteY3" fmla="*/ 8002 h 80519"/>
                <a:gd name="connsiteX4" fmla="*/ 23640 w 66825"/>
                <a:gd name="connsiteY4" fmla="*/ 2160 h 80519"/>
                <a:gd name="connsiteX5" fmla="*/ 65677 w 66825"/>
                <a:gd name="connsiteY5" fmla="*/ 64136 h 8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5" h="80519">
                  <a:moveTo>
                    <a:pt x="65677" y="64136"/>
                  </a:moveTo>
                  <a:cubicBezTo>
                    <a:pt x="53359" y="64962"/>
                    <a:pt x="43770" y="71566"/>
                    <a:pt x="35198" y="80519"/>
                  </a:cubicBezTo>
                  <a:cubicBezTo>
                    <a:pt x="24529" y="64009"/>
                    <a:pt x="13544" y="47690"/>
                    <a:pt x="3384" y="30799"/>
                  </a:cubicBezTo>
                  <a:cubicBezTo>
                    <a:pt x="-807" y="23750"/>
                    <a:pt x="-1505" y="15114"/>
                    <a:pt x="3574" y="8002"/>
                  </a:cubicBezTo>
                  <a:cubicBezTo>
                    <a:pt x="8591" y="890"/>
                    <a:pt x="17799" y="-2539"/>
                    <a:pt x="23640" y="2160"/>
                  </a:cubicBezTo>
                  <a:cubicBezTo>
                    <a:pt x="43325" y="17972"/>
                    <a:pt x="73044" y="26925"/>
                    <a:pt x="65677" y="64136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0" name="Полилиния: фигура 359">
              <a:extLst>
                <a:ext uri="{FF2B5EF4-FFF2-40B4-BE49-F238E27FC236}">
                  <a16:creationId xmlns="" xmlns:a16="http://schemas.microsoft.com/office/drawing/2014/main" id="{72478D82-4C7F-4090-979A-FAC09773BA55}"/>
                </a:ext>
              </a:extLst>
            </p:cNvPr>
            <p:cNvSpPr/>
            <p:nvPr/>
          </p:nvSpPr>
          <p:spPr>
            <a:xfrm>
              <a:off x="10430329" y="695577"/>
              <a:ext cx="47076" cy="38820"/>
            </a:xfrm>
            <a:custGeom>
              <a:avLst/>
              <a:gdLst>
                <a:gd name="connsiteX0" fmla="*/ 13198 w 47076"/>
                <a:gd name="connsiteY0" fmla="*/ 132 h 38820"/>
                <a:gd name="connsiteX1" fmla="*/ 46853 w 47076"/>
                <a:gd name="connsiteY1" fmla="*/ 24897 h 38820"/>
                <a:gd name="connsiteX2" fmla="*/ 32756 w 47076"/>
                <a:gd name="connsiteY2" fmla="*/ 38613 h 38820"/>
                <a:gd name="connsiteX3" fmla="*/ 562 w 47076"/>
                <a:gd name="connsiteY3" fmla="*/ 9022 h 38820"/>
                <a:gd name="connsiteX4" fmla="*/ 13262 w 47076"/>
                <a:gd name="connsiteY4" fmla="*/ 68 h 3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76" h="38820">
                  <a:moveTo>
                    <a:pt x="13198" y="132"/>
                  </a:moveTo>
                  <a:cubicBezTo>
                    <a:pt x="26787" y="4069"/>
                    <a:pt x="43551" y="4831"/>
                    <a:pt x="46853" y="24897"/>
                  </a:cubicBezTo>
                  <a:cubicBezTo>
                    <a:pt x="48504" y="34803"/>
                    <a:pt x="40757" y="39947"/>
                    <a:pt x="32756" y="38613"/>
                  </a:cubicBezTo>
                  <a:cubicBezTo>
                    <a:pt x="16817" y="36010"/>
                    <a:pt x="5641" y="24643"/>
                    <a:pt x="562" y="9022"/>
                  </a:cubicBezTo>
                  <a:cubicBezTo>
                    <a:pt x="-2296" y="195"/>
                    <a:pt x="6339" y="-249"/>
                    <a:pt x="13262" y="6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1" name="Полилиния: фигура 360">
              <a:extLst>
                <a:ext uri="{FF2B5EF4-FFF2-40B4-BE49-F238E27FC236}">
                  <a16:creationId xmlns="" xmlns:a16="http://schemas.microsoft.com/office/drawing/2014/main" id="{659F2318-541A-4CB5-BF96-FD9BEF799C39}"/>
                </a:ext>
              </a:extLst>
            </p:cNvPr>
            <p:cNvSpPr/>
            <p:nvPr/>
          </p:nvSpPr>
          <p:spPr>
            <a:xfrm>
              <a:off x="10495597" y="734824"/>
              <a:ext cx="26860" cy="31195"/>
            </a:xfrm>
            <a:custGeom>
              <a:avLst/>
              <a:gdLst>
                <a:gd name="connsiteX0" fmla="*/ 26860 w 26860"/>
                <a:gd name="connsiteY0" fmla="*/ 14733 h 31195"/>
                <a:gd name="connsiteX1" fmla="*/ 13653 w 26860"/>
                <a:gd name="connsiteY1" fmla="*/ 31180 h 31195"/>
                <a:gd name="connsiteX2" fmla="*/ 0 w 26860"/>
                <a:gd name="connsiteY2" fmla="*/ 16067 h 31195"/>
                <a:gd name="connsiteX3" fmla="*/ 13398 w 26860"/>
                <a:gd name="connsiteY3" fmla="*/ 65 h 31195"/>
                <a:gd name="connsiteX4" fmla="*/ 26860 w 26860"/>
                <a:gd name="connsiteY4" fmla="*/ 14733 h 3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0" h="31195">
                  <a:moveTo>
                    <a:pt x="26860" y="14733"/>
                  </a:moveTo>
                  <a:cubicBezTo>
                    <a:pt x="25527" y="23115"/>
                    <a:pt x="22479" y="30799"/>
                    <a:pt x="13653" y="31180"/>
                  </a:cubicBezTo>
                  <a:cubicBezTo>
                    <a:pt x="4890" y="31561"/>
                    <a:pt x="0" y="24957"/>
                    <a:pt x="0" y="16067"/>
                  </a:cubicBezTo>
                  <a:cubicBezTo>
                    <a:pt x="0" y="7240"/>
                    <a:pt x="4953" y="763"/>
                    <a:pt x="13398" y="65"/>
                  </a:cubicBezTo>
                  <a:cubicBezTo>
                    <a:pt x="22416" y="-697"/>
                    <a:pt x="26607" y="5335"/>
                    <a:pt x="26860" y="14733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2" name="Полилиния: фигура 361">
              <a:extLst>
                <a:ext uri="{FF2B5EF4-FFF2-40B4-BE49-F238E27FC236}">
                  <a16:creationId xmlns="" xmlns:a16="http://schemas.microsoft.com/office/drawing/2014/main" id="{E60E0F5E-4B63-4C34-9BC0-B4F2BCE0EC00}"/>
                </a:ext>
              </a:extLst>
            </p:cNvPr>
            <p:cNvSpPr/>
            <p:nvPr/>
          </p:nvSpPr>
          <p:spPr>
            <a:xfrm>
              <a:off x="1363833" y="6641840"/>
              <a:ext cx="1163625" cy="556417"/>
            </a:xfrm>
            <a:custGeom>
              <a:avLst/>
              <a:gdLst>
                <a:gd name="connsiteX0" fmla="*/ 184741 w 1163625"/>
                <a:gd name="connsiteY0" fmla="*/ 20104 h 556417"/>
                <a:gd name="connsiteX1" fmla="*/ 238018 w 1163625"/>
                <a:gd name="connsiteY1" fmla="*/ 20104 h 556417"/>
                <a:gd name="connsiteX2" fmla="*/ 427311 w 1163625"/>
                <a:gd name="connsiteY2" fmla="*/ 97574 h 556417"/>
                <a:gd name="connsiteX3" fmla="*/ 465094 w 1163625"/>
                <a:gd name="connsiteY3" fmla="*/ 98908 h 556417"/>
                <a:gd name="connsiteX4" fmla="*/ 619653 w 1163625"/>
                <a:gd name="connsiteY4" fmla="*/ 138849 h 556417"/>
                <a:gd name="connsiteX5" fmla="*/ 721126 w 1163625"/>
                <a:gd name="connsiteY5" fmla="*/ 165583 h 556417"/>
                <a:gd name="connsiteX6" fmla="*/ 754273 w 1163625"/>
                <a:gd name="connsiteY6" fmla="*/ 141009 h 556417"/>
                <a:gd name="connsiteX7" fmla="*/ 727222 w 1163625"/>
                <a:gd name="connsiteY7" fmla="*/ 109830 h 556417"/>
                <a:gd name="connsiteX8" fmla="*/ 694583 w 1163625"/>
                <a:gd name="connsiteY8" fmla="*/ 99734 h 556417"/>
                <a:gd name="connsiteX9" fmla="*/ 679025 w 1163625"/>
                <a:gd name="connsiteY9" fmla="*/ 54077 h 556417"/>
                <a:gd name="connsiteX10" fmla="*/ 721634 w 1163625"/>
                <a:gd name="connsiteY10" fmla="*/ 44488 h 556417"/>
                <a:gd name="connsiteX11" fmla="*/ 789325 w 1163625"/>
                <a:gd name="connsiteY11" fmla="*/ 67475 h 556417"/>
                <a:gd name="connsiteX12" fmla="*/ 855111 w 1163625"/>
                <a:gd name="connsiteY12" fmla="*/ 85573 h 556417"/>
                <a:gd name="connsiteX13" fmla="*/ 916071 w 1163625"/>
                <a:gd name="connsiteY13" fmla="*/ 110084 h 556417"/>
                <a:gd name="connsiteX14" fmla="*/ 1010622 w 1163625"/>
                <a:gd name="connsiteY14" fmla="*/ 118720 h 556417"/>
                <a:gd name="connsiteX15" fmla="*/ 1034816 w 1163625"/>
                <a:gd name="connsiteY15" fmla="*/ 131611 h 556417"/>
                <a:gd name="connsiteX16" fmla="*/ 1015893 w 1163625"/>
                <a:gd name="connsiteY16" fmla="*/ 148184 h 556417"/>
                <a:gd name="connsiteX17" fmla="*/ 981857 w 1163625"/>
                <a:gd name="connsiteY17" fmla="*/ 194730 h 556417"/>
                <a:gd name="connsiteX18" fmla="*/ 947376 w 1163625"/>
                <a:gd name="connsiteY18" fmla="*/ 238736 h 556417"/>
                <a:gd name="connsiteX19" fmla="*/ 854285 w 1163625"/>
                <a:gd name="connsiteY19" fmla="*/ 256325 h 556417"/>
                <a:gd name="connsiteX20" fmla="*/ 838283 w 1163625"/>
                <a:gd name="connsiteY20" fmla="*/ 260262 h 556417"/>
                <a:gd name="connsiteX21" fmla="*/ 863302 w 1163625"/>
                <a:gd name="connsiteY21" fmla="*/ 311825 h 556417"/>
                <a:gd name="connsiteX22" fmla="*/ 894608 w 1163625"/>
                <a:gd name="connsiteY22" fmla="*/ 318365 h 556417"/>
                <a:gd name="connsiteX23" fmla="*/ 986810 w 1163625"/>
                <a:gd name="connsiteY23" fmla="*/ 292012 h 556417"/>
                <a:gd name="connsiteX24" fmla="*/ 1021481 w 1163625"/>
                <a:gd name="connsiteY24" fmla="*/ 271184 h 556417"/>
                <a:gd name="connsiteX25" fmla="*/ 1066820 w 1163625"/>
                <a:gd name="connsiteY25" fmla="*/ 269850 h 556417"/>
                <a:gd name="connsiteX26" fmla="*/ 1148989 w 1163625"/>
                <a:gd name="connsiteY26" fmla="*/ 367768 h 556417"/>
                <a:gd name="connsiteX27" fmla="*/ 1163594 w 1163625"/>
                <a:gd name="connsiteY27" fmla="*/ 454319 h 556417"/>
                <a:gd name="connsiteX28" fmla="*/ 1161244 w 1163625"/>
                <a:gd name="connsiteY28" fmla="*/ 461939 h 556417"/>
                <a:gd name="connsiteX29" fmla="*/ 1037038 w 1163625"/>
                <a:gd name="connsiteY29" fmla="*/ 460669 h 556417"/>
                <a:gd name="connsiteX30" fmla="*/ 1003891 w 1163625"/>
                <a:gd name="connsiteY30" fmla="*/ 401487 h 556417"/>
                <a:gd name="connsiteX31" fmla="*/ 989477 w 1163625"/>
                <a:gd name="connsiteY31" fmla="*/ 389930 h 556417"/>
                <a:gd name="connsiteX32" fmla="*/ 975697 w 1163625"/>
                <a:gd name="connsiteY32" fmla="*/ 407202 h 556417"/>
                <a:gd name="connsiteX33" fmla="*/ 983508 w 1163625"/>
                <a:gd name="connsiteY33" fmla="*/ 475211 h 556417"/>
                <a:gd name="connsiteX34" fmla="*/ 1009479 w 1163625"/>
                <a:gd name="connsiteY34" fmla="*/ 524233 h 556417"/>
                <a:gd name="connsiteX35" fmla="*/ 1004209 w 1163625"/>
                <a:gd name="connsiteY35" fmla="*/ 549760 h 556417"/>
                <a:gd name="connsiteX36" fmla="*/ 912769 w 1163625"/>
                <a:gd name="connsiteY36" fmla="*/ 513057 h 556417"/>
                <a:gd name="connsiteX37" fmla="*/ 786721 w 1163625"/>
                <a:gd name="connsiteY37" fmla="*/ 393168 h 556417"/>
                <a:gd name="connsiteX38" fmla="*/ 762782 w 1163625"/>
                <a:gd name="connsiteY38" fmla="*/ 385421 h 556417"/>
                <a:gd name="connsiteX39" fmla="*/ 682454 w 1163625"/>
                <a:gd name="connsiteY39" fmla="*/ 383707 h 556417"/>
                <a:gd name="connsiteX40" fmla="*/ 616541 w 1163625"/>
                <a:gd name="connsiteY40" fmla="*/ 387453 h 556417"/>
                <a:gd name="connsiteX41" fmla="*/ 547517 w 1163625"/>
                <a:gd name="connsiteY41" fmla="*/ 377166 h 556417"/>
                <a:gd name="connsiteX42" fmla="*/ 481921 w 1163625"/>
                <a:gd name="connsiteY42" fmla="*/ 332017 h 556417"/>
                <a:gd name="connsiteX43" fmla="*/ 458426 w 1163625"/>
                <a:gd name="connsiteY43" fmla="*/ 327446 h 556417"/>
                <a:gd name="connsiteX44" fmla="*/ 465856 w 1163625"/>
                <a:gd name="connsiteY44" fmla="*/ 355830 h 556417"/>
                <a:gd name="connsiteX45" fmla="*/ 479762 w 1163625"/>
                <a:gd name="connsiteY45" fmla="*/ 391010 h 556417"/>
                <a:gd name="connsiteX46" fmla="*/ 443758 w 1163625"/>
                <a:gd name="connsiteY46" fmla="*/ 404662 h 556417"/>
                <a:gd name="connsiteX47" fmla="*/ 436201 w 1163625"/>
                <a:gd name="connsiteY47" fmla="*/ 404599 h 556417"/>
                <a:gd name="connsiteX48" fmla="*/ 296819 w 1163625"/>
                <a:gd name="connsiteY48" fmla="*/ 290107 h 556417"/>
                <a:gd name="connsiteX49" fmla="*/ 179217 w 1163625"/>
                <a:gd name="connsiteY49" fmla="*/ 214733 h 556417"/>
                <a:gd name="connsiteX50" fmla="*/ 145244 w 1163625"/>
                <a:gd name="connsiteY50" fmla="*/ 189205 h 556417"/>
                <a:gd name="connsiteX51" fmla="*/ 104731 w 1163625"/>
                <a:gd name="connsiteY51" fmla="*/ 138024 h 556417"/>
                <a:gd name="connsiteX52" fmla="*/ 15133 w 1163625"/>
                <a:gd name="connsiteY52" fmla="*/ 61823 h 556417"/>
                <a:gd name="connsiteX53" fmla="*/ 21292 w 1163625"/>
                <a:gd name="connsiteY53" fmla="*/ 10008 h 556417"/>
                <a:gd name="connsiteX54" fmla="*/ 56662 w 1163625"/>
                <a:gd name="connsiteY54" fmla="*/ 1498 h 556417"/>
                <a:gd name="connsiteX55" fmla="*/ 138767 w 1163625"/>
                <a:gd name="connsiteY55" fmla="*/ 6960 h 556417"/>
                <a:gd name="connsiteX56" fmla="*/ 184678 w 1163625"/>
                <a:gd name="connsiteY56" fmla="*/ 19977 h 556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63625" h="556417">
                  <a:moveTo>
                    <a:pt x="184741" y="20104"/>
                  </a:moveTo>
                  <a:cubicBezTo>
                    <a:pt x="202521" y="20104"/>
                    <a:pt x="220301" y="20104"/>
                    <a:pt x="238018" y="20104"/>
                  </a:cubicBezTo>
                  <a:cubicBezTo>
                    <a:pt x="305201" y="34455"/>
                    <a:pt x="357779" y="90081"/>
                    <a:pt x="427311" y="97574"/>
                  </a:cubicBezTo>
                  <a:cubicBezTo>
                    <a:pt x="439821" y="98972"/>
                    <a:pt x="452457" y="99035"/>
                    <a:pt x="465094" y="98908"/>
                  </a:cubicBezTo>
                  <a:cubicBezTo>
                    <a:pt x="519704" y="98083"/>
                    <a:pt x="572980" y="96812"/>
                    <a:pt x="619653" y="138849"/>
                  </a:cubicBezTo>
                  <a:cubicBezTo>
                    <a:pt x="647212" y="163678"/>
                    <a:pt x="684740" y="166726"/>
                    <a:pt x="721126" y="165583"/>
                  </a:cubicBezTo>
                  <a:cubicBezTo>
                    <a:pt x="738017" y="165075"/>
                    <a:pt x="751987" y="162281"/>
                    <a:pt x="754273" y="141009"/>
                  </a:cubicBezTo>
                  <a:cubicBezTo>
                    <a:pt x="756559" y="119736"/>
                    <a:pt x="744684" y="112624"/>
                    <a:pt x="727222" y="109830"/>
                  </a:cubicBezTo>
                  <a:cubicBezTo>
                    <a:pt x="716109" y="108052"/>
                    <a:pt x="705632" y="102464"/>
                    <a:pt x="694583" y="99734"/>
                  </a:cubicBezTo>
                  <a:cubicBezTo>
                    <a:pt x="667024" y="93066"/>
                    <a:pt x="668484" y="74968"/>
                    <a:pt x="679025" y="54077"/>
                  </a:cubicBezTo>
                  <a:cubicBezTo>
                    <a:pt x="689376" y="33566"/>
                    <a:pt x="703473" y="26581"/>
                    <a:pt x="721634" y="44488"/>
                  </a:cubicBezTo>
                  <a:cubicBezTo>
                    <a:pt x="740874" y="63474"/>
                    <a:pt x="765766" y="65380"/>
                    <a:pt x="789325" y="67475"/>
                  </a:cubicBezTo>
                  <a:cubicBezTo>
                    <a:pt x="812629" y="69571"/>
                    <a:pt x="834029" y="76048"/>
                    <a:pt x="855111" y="85573"/>
                  </a:cubicBezTo>
                  <a:cubicBezTo>
                    <a:pt x="882733" y="66205"/>
                    <a:pt x="887813" y="68237"/>
                    <a:pt x="916071" y="110084"/>
                  </a:cubicBezTo>
                  <a:cubicBezTo>
                    <a:pt x="947567" y="112878"/>
                    <a:pt x="979126" y="115545"/>
                    <a:pt x="1010622" y="118720"/>
                  </a:cubicBezTo>
                  <a:cubicBezTo>
                    <a:pt x="1020084" y="119673"/>
                    <a:pt x="1033546" y="116688"/>
                    <a:pt x="1034816" y="131611"/>
                  </a:cubicBezTo>
                  <a:cubicBezTo>
                    <a:pt x="1035832" y="143168"/>
                    <a:pt x="1024148" y="146025"/>
                    <a:pt x="1015893" y="148184"/>
                  </a:cubicBezTo>
                  <a:cubicBezTo>
                    <a:pt x="992906" y="154217"/>
                    <a:pt x="978047" y="161519"/>
                    <a:pt x="981857" y="194730"/>
                  </a:cubicBezTo>
                  <a:cubicBezTo>
                    <a:pt x="983381" y="208319"/>
                    <a:pt x="962426" y="233719"/>
                    <a:pt x="947376" y="238736"/>
                  </a:cubicBezTo>
                  <a:cubicBezTo>
                    <a:pt x="917785" y="248705"/>
                    <a:pt x="891052" y="287822"/>
                    <a:pt x="854285" y="256325"/>
                  </a:cubicBezTo>
                  <a:cubicBezTo>
                    <a:pt x="849142" y="251944"/>
                    <a:pt x="839934" y="252642"/>
                    <a:pt x="838283" y="260262"/>
                  </a:cubicBezTo>
                  <a:cubicBezTo>
                    <a:pt x="833013" y="284329"/>
                    <a:pt x="851936" y="296330"/>
                    <a:pt x="863302" y="311825"/>
                  </a:cubicBezTo>
                  <a:cubicBezTo>
                    <a:pt x="871748" y="323318"/>
                    <a:pt x="882289" y="333097"/>
                    <a:pt x="894608" y="318365"/>
                  </a:cubicBezTo>
                  <a:cubicBezTo>
                    <a:pt x="920325" y="287694"/>
                    <a:pt x="949472" y="277724"/>
                    <a:pt x="986810" y="292012"/>
                  </a:cubicBezTo>
                  <a:cubicBezTo>
                    <a:pt x="1002113" y="297854"/>
                    <a:pt x="1011511" y="281090"/>
                    <a:pt x="1021481" y="271184"/>
                  </a:cubicBezTo>
                  <a:cubicBezTo>
                    <a:pt x="1036784" y="256071"/>
                    <a:pt x="1047071" y="258865"/>
                    <a:pt x="1066820" y="269850"/>
                  </a:cubicBezTo>
                  <a:cubicBezTo>
                    <a:pt x="1107079" y="292266"/>
                    <a:pt x="1122001" y="335193"/>
                    <a:pt x="1148989" y="367768"/>
                  </a:cubicBezTo>
                  <a:cubicBezTo>
                    <a:pt x="1168102" y="390819"/>
                    <a:pt x="1160355" y="424918"/>
                    <a:pt x="1163594" y="454319"/>
                  </a:cubicBezTo>
                  <a:cubicBezTo>
                    <a:pt x="1163848" y="456732"/>
                    <a:pt x="1162514" y="459653"/>
                    <a:pt x="1161244" y="461939"/>
                  </a:cubicBezTo>
                  <a:cubicBezTo>
                    <a:pt x="1141369" y="498007"/>
                    <a:pt x="1057168" y="497055"/>
                    <a:pt x="1037038" y="460669"/>
                  </a:cubicBezTo>
                  <a:cubicBezTo>
                    <a:pt x="1026053" y="440921"/>
                    <a:pt x="1015004" y="421172"/>
                    <a:pt x="1003891" y="401487"/>
                  </a:cubicBezTo>
                  <a:cubicBezTo>
                    <a:pt x="1000589" y="395581"/>
                    <a:pt x="996716" y="389231"/>
                    <a:pt x="989477" y="389930"/>
                  </a:cubicBezTo>
                  <a:cubicBezTo>
                    <a:pt x="980333" y="390819"/>
                    <a:pt x="977983" y="399328"/>
                    <a:pt x="975697" y="407202"/>
                  </a:cubicBezTo>
                  <a:cubicBezTo>
                    <a:pt x="968776" y="431141"/>
                    <a:pt x="984651" y="452287"/>
                    <a:pt x="983508" y="475211"/>
                  </a:cubicBezTo>
                  <a:cubicBezTo>
                    <a:pt x="982301" y="498198"/>
                    <a:pt x="981920" y="515851"/>
                    <a:pt x="1009479" y="524233"/>
                  </a:cubicBezTo>
                  <a:cubicBezTo>
                    <a:pt x="1026370" y="529376"/>
                    <a:pt x="1015575" y="543220"/>
                    <a:pt x="1004209" y="549760"/>
                  </a:cubicBezTo>
                  <a:cubicBezTo>
                    <a:pt x="976332" y="565763"/>
                    <a:pt x="938550" y="552681"/>
                    <a:pt x="912769" y="513057"/>
                  </a:cubicBezTo>
                  <a:cubicBezTo>
                    <a:pt x="879495" y="461875"/>
                    <a:pt x="822599" y="440539"/>
                    <a:pt x="786721" y="393168"/>
                  </a:cubicBezTo>
                  <a:cubicBezTo>
                    <a:pt x="781133" y="385802"/>
                    <a:pt x="769703" y="379452"/>
                    <a:pt x="762782" y="385421"/>
                  </a:cubicBezTo>
                  <a:cubicBezTo>
                    <a:pt x="734651" y="409488"/>
                    <a:pt x="710331" y="395518"/>
                    <a:pt x="682454" y="383707"/>
                  </a:cubicBezTo>
                  <a:cubicBezTo>
                    <a:pt x="662007" y="375007"/>
                    <a:pt x="632480" y="371007"/>
                    <a:pt x="616541" y="387453"/>
                  </a:cubicBezTo>
                  <a:cubicBezTo>
                    <a:pt x="585807" y="419140"/>
                    <a:pt x="566186" y="399645"/>
                    <a:pt x="547517" y="377166"/>
                  </a:cubicBezTo>
                  <a:cubicBezTo>
                    <a:pt x="529102" y="354941"/>
                    <a:pt x="508718" y="339066"/>
                    <a:pt x="481921" y="332017"/>
                  </a:cubicBezTo>
                  <a:cubicBezTo>
                    <a:pt x="473984" y="329922"/>
                    <a:pt x="466427" y="317286"/>
                    <a:pt x="458426" y="327446"/>
                  </a:cubicBezTo>
                  <a:cubicBezTo>
                    <a:pt x="449790" y="338431"/>
                    <a:pt x="460776" y="347003"/>
                    <a:pt x="465856" y="355830"/>
                  </a:cubicBezTo>
                  <a:cubicBezTo>
                    <a:pt x="472142" y="366816"/>
                    <a:pt x="486620" y="375007"/>
                    <a:pt x="479762" y="391010"/>
                  </a:cubicBezTo>
                  <a:cubicBezTo>
                    <a:pt x="472523" y="407900"/>
                    <a:pt x="458236" y="407647"/>
                    <a:pt x="443758" y="404662"/>
                  </a:cubicBezTo>
                  <a:cubicBezTo>
                    <a:pt x="441218" y="404662"/>
                    <a:pt x="438678" y="404662"/>
                    <a:pt x="436201" y="404599"/>
                  </a:cubicBezTo>
                  <a:cubicBezTo>
                    <a:pt x="379877" y="380341"/>
                    <a:pt x="332125" y="347385"/>
                    <a:pt x="296819" y="290107"/>
                  </a:cubicBezTo>
                  <a:cubicBezTo>
                    <a:pt x="271101" y="248387"/>
                    <a:pt x="228620" y="220574"/>
                    <a:pt x="179217" y="214733"/>
                  </a:cubicBezTo>
                  <a:cubicBezTo>
                    <a:pt x="162135" y="212700"/>
                    <a:pt x="149689" y="207938"/>
                    <a:pt x="145244" y="189205"/>
                  </a:cubicBezTo>
                  <a:cubicBezTo>
                    <a:pt x="139529" y="164885"/>
                    <a:pt x="124226" y="149899"/>
                    <a:pt x="104731" y="138024"/>
                  </a:cubicBezTo>
                  <a:cubicBezTo>
                    <a:pt x="71203" y="117704"/>
                    <a:pt x="45232" y="86970"/>
                    <a:pt x="15133" y="61823"/>
                  </a:cubicBezTo>
                  <a:cubicBezTo>
                    <a:pt x="-7346" y="42964"/>
                    <a:pt x="-4362" y="23406"/>
                    <a:pt x="21292" y="10008"/>
                  </a:cubicBezTo>
                  <a:cubicBezTo>
                    <a:pt x="32087" y="4356"/>
                    <a:pt x="42882" y="-3264"/>
                    <a:pt x="56662" y="1498"/>
                  </a:cubicBezTo>
                  <a:cubicBezTo>
                    <a:pt x="83459" y="10770"/>
                    <a:pt x="111526" y="9563"/>
                    <a:pt x="138767" y="6960"/>
                  </a:cubicBezTo>
                  <a:cubicBezTo>
                    <a:pt x="156738" y="5245"/>
                    <a:pt x="167914" y="22390"/>
                    <a:pt x="184678" y="1997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3" name="Полилиния: фигура 362">
              <a:extLst>
                <a:ext uri="{FF2B5EF4-FFF2-40B4-BE49-F238E27FC236}">
                  <a16:creationId xmlns="" xmlns:a16="http://schemas.microsoft.com/office/drawing/2014/main" id="{96CBE0CA-99D4-4D1E-864C-39401F0773D1}"/>
                </a:ext>
              </a:extLst>
            </p:cNvPr>
            <p:cNvSpPr/>
            <p:nvPr/>
          </p:nvSpPr>
          <p:spPr>
            <a:xfrm>
              <a:off x="1759800" y="6206691"/>
              <a:ext cx="984987" cy="621731"/>
            </a:xfrm>
            <a:custGeom>
              <a:avLst/>
              <a:gdLst>
                <a:gd name="connsiteX0" fmla="*/ 520104 w 984987"/>
                <a:gd name="connsiteY0" fmla="*/ 545360 h 621731"/>
                <a:gd name="connsiteX1" fmla="*/ 459144 w 984987"/>
                <a:gd name="connsiteY1" fmla="*/ 520848 h 621731"/>
                <a:gd name="connsiteX2" fmla="*/ 360973 w 984987"/>
                <a:gd name="connsiteY2" fmla="*/ 399626 h 621731"/>
                <a:gd name="connsiteX3" fmla="*/ 316777 w 984987"/>
                <a:gd name="connsiteY3" fmla="*/ 260751 h 621731"/>
                <a:gd name="connsiteX4" fmla="*/ 336652 w 984987"/>
                <a:gd name="connsiteY4" fmla="*/ 229826 h 621731"/>
                <a:gd name="connsiteX5" fmla="*/ 350877 w 984987"/>
                <a:gd name="connsiteY5" fmla="*/ 212872 h 621731"/>
                <a:gd name="connsiteX6" fmla="*/ 329096 w 984987"/>
                <a:gd name="connsiteY6" fmla="*/ 201695 h 621731"/>
                <a:gd name="connsiteX7" fmla="*/ 202286 w 984987"/>
                <a:gd name="connsiteY7" fmla="*/ 210712 h 621731"/>
                <a:gd name="connsiteX8" fmla="*/ 160186 w 984987"/>
                <a:gd name="connsiteY8" fmla="*/ 182328 h 621731"/>
                <a:gd name="connsiteX9" fmla="*/ 151994 w 984987"/>
                <a:gd name="connsiteY9" fmla="*/ 160166 h 621731"/>
                <a:gd name="connsiteX10" fmla="*/ 33313 w 984987"/>
                <a:gd name="connsiteY10" fmla="*/ 50692 h 621731"/>
                <a:gd name="connsiteX11" fmla="*/ 1118 w 984987"/>
                <a:gd name="connsiteY11" fmla="*/ 11766 h 621731"/>
                <a:gd name="connsiteX12" fmla="*/ 48045 w 984987"/>
                <a:gd name="connsiteY12" fmla="*/ 7321 h 621731"/>
                <a:gd name="connsiteX13" fmla="*/ 72492 w 984987"/>
                <a:gd name="connsiteY13" fmla="*/ 25038 h 621731"/>
                <a:gd name="connsiteX14" fmla="*/ 164567 w 984987"/>
                <a:gd name="connsiteY14" fmla="*/ 87078 h 621731"/>
                <a:gd name="connsiteX15" fmla="*/ 185713 w 984987"/>
                <a:gd name="connsiteY15" fmla="*/ 85109 h 621731"/>
                <a:gd name="connsiteX16" fmla="*/ 260580 w 984987"/>
                <a:gd name="connsiteY16" fmla="*/ 51073 h 621731"/>
                <a:gd name="connsiteX17" fmla="*/ 296838 w 984987"/>
                <a:gd name="connsiteY17" fmla="*/ 62566 h 621731"/>
                <a:gd name="connsiteX18" fmla="*/ 349225 w 984987"/>
                <a:gd name="connsiteY18" fmla="*/ 74060 h 621731"/>
                <a:gd name="connsiteX19" fmla="*/ 414567 w 984987"/>
                <a:gd name="connsiteY19" fmla="*/ 63519 h 621731"/>
                <a:gd name="connsiteX20" fmla="*/ 497180 w 984987"/>
                <a:gd name="connsiteY20" fmla="*/ 87204 h 621731"/>
                <a:gd name="connsiteX21" fmla="*/ 511468 w 984987"/>
                <a:gd name="connsiteY21" fmla="*/ 106254 h 621731"/>
                <a:gd name="connsiteX22" fmla="*/ 535661 w 984987"/>
                <a:gd name="connsiteY22" fmla="*/ 139084 h 621731"/>
                <a:gd name="connsiteX23" fmla="*/ 592811 w 984987"/>
                <a:gd name="connsiteY23" fmla="*/ 194647 h 621731"/>
                <a:gd name="connsiteX24" fmla="*/ 691871 w 984987"/>
                <a:gd name="connsiteY24" fmla="*/ 321774 h 621731"/>
                <a:gd name="connsiteX25" fmla="*/ 716509 w 984987"/>
                <a:gd name="connsiteY25" fmla="*/ 348127 h 621731"/>
                <a:gd name="connsiteX26" fmla="*/ 751942 w 984987"/>
                <a:gd name="connsiteY26" fmla="*/ 382290 h 621731"/>
                <a:gd name="connsiteX27" fmla="*/ 756197 w 984987"/>
                <a:gd name="connsiteY27" fmla="*/ 398229 h 621731"/>
                <a:gd name="connsiteX28" fmla="*/ 916027 w 984987"/>
                <a:gd name="connsiteY28" fmla="*/ 536215 h 621731"/>
                <a:gd name="connsiteX29" fmla="*/ 984987 w 984987"/>
                <a:gd name="connsiteY29" fmla="*/ 586380 h 621731"/>
                <a:gd name="connsiteX30" fmla="*/ 911200 w 984987"/>
                <a:gd name="connsiteY30" fmla="*/ 600477 h 621731"/>
                <a:gd name="connsiteX31" fmla="*/ 845986 w 984987"/>
                <a:gd name="connsiteY31" fmla="*/ 586888 h 621731"/>
                <a:gd name="connsiteX32" fmla="*/ 832461 w 984987"/>
                <a:gd name="connsiteY32" fmla="*/ 574950 h 621731"/>
                <a:gd name="connsiteX33" fmla="*/ 822936 w 984987"/>
                <a:gd name="connsiteY33" fmla="*/ 593937 h 621731"/>
                <a:gd name="connsiteX34" fmla="*/ 782549 w 984987"/>
                <a:gd name="connsiteY34" fmla="*/ 614638 h 621731"/>
                <a:gd name="connsiteX35" fmla="*/ 733146 w 984987"/>
                <a:gd name="connsiteY35" fmla="*/ 530500 h 621731"/>
                <a:gd name="connsiteX36" fmla="*/ 733273 w 984987"/>
                <a:gd name="connsiteY36" fmla="*/ 456967 h 621731"/>
                <a:gd name="connsiteX37" fmla="*/ 722796 w 984987"/>
                <a:gd name="connsiteY37" fmla="*/ 423756 h 621731"/>
                <a:gd name="connsiteX38" fmla="*/ 702857 w 984987"/>
                <a:gd name="connsiteY38" fmla="*/ 429852 h 621731"/>
                <a:gd name="connsiteX39" fmla="*/ 692570 w 984987"/>
                <a:gd name="connsiteY39" fmla="*/ 466365 h 621731"/>
                <a:gd name="connsiteX40" fmla="*/ 707619 w 984987"/>
                <a:gd name="connsiteY40" fmla="*/ 559647 h 621731"/>
                <a:gd name="connsiteX41" fmla="*/ 700444 w 984987"/>
                <a:gd name="connsiteY41" fmla="*/ 584729 h 621731"/>
                <a:gd name="connsiteX42" fmla="*/ 681711 w 984987"/>
                <a:gd name="connsiteY42" fmla="*/ 569934 h 621731"/>
                <a:gd name="connsiteX43" fmla="*/ 647993 w 984987"/>
                <a:gd name="connsiteY43" fmla="*/ 540470 h 621731"/>
                <a:gd name="connsiteX44" fmla="*/ 520231 w 984987"/>
                <a:gd name="connsiteY44" fmla="*/ 545486 h 6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4987" h="621731">
                  <a:moveTo>
                    <a:pt x="520104" y="545360"/>
                  </a:moveTo>
                  <a:cubicBezTo>
                    <a:pt x="496799" y="545613"/>
                    <a:pt x="482448" y="520531"/>
                    <a:pt x="459144" y="520848"/>
                  </a:cubicBezTo>
                  <a:cubicBezTo>
                    <a:pt x="420917" y="485606"/>
                    <a:pt x="385674" y="448394"/>
                    <a:pt x="360973" y="399626"/>
                  </a:cubicBezTo>
                  <a:cubicBezTo>
                    <a:pt x="338684" y="355557"/>
                    <a:pt x="329096" y="307805"/>
                    <a:pt x="316777" y="260751"/>
                  </a:cubicBezTo>
                  <a:cubicBezTo>
                    <a:pt x="312713" y="245193"/>
                    <a:pt x="324587" y="236367"/>
                    <a:pt x="336652" y="229826"/>
                  </a:cubicBezTo>
                  <a:cubicBezTo>
                    <a:pt x="343320" y="226143"/>
                    <a:pt x="352400" y="222142"/>
                    <a:pt x="350877" y="212872"/>
                  </a:cubicBezTo>
                  <a:cubicBezTo>
                    <a:pt x="348844" y="200616"/>
                    <a:pt x="337351" y="203791"/>
                    <a:pt x="329096" y="201695"/>
                  </a:cubicBezTo>
                  <a:cubicBezTo>
                    <a:pt x="285916" y="190837"/>
                    <a:pt x="244006" y="199663"/>
                    <a:pt x="202286" y="210712"/>
                  </a:cubicBezTo>
                  <a:cubicBezTo>
                    <a:pt x="179109" y="216872"/>
                    <a:pt x="161964" y="213697"/>
                    <a:pt x="160186" y="182328"/>
                  </a:cubicBezTo>
                  <a:cubicBezTo>
                    <a:pt x="159741" y="174581"/>
                    <a:pt x="157074" y="163341"/>
                    <a:pt x="151994" y="160166"/>
                  </a:cubicBezTo>
                  <a:cubicBezTo>
                    <a:pt x="105893" y="131591"/>
                    <a:pt x="81509" y="76029"/>
                    <a:pt x="33313" y="50692"/>
                  </a:cubicBezTo>
                  <a:cubicBezTo>
                    <a:pt x="16803" y="41992"/>
                    <a:pt x="-5232" y="31260"/>
                    <a:pt x="1118" y="11766"/>
                  </a:cubicBezTo>
                  <a:cubicBezTo>
                    <a:pt x="8802" y="-11920"/>
                    <a:pt x="31916" y="7511"/>
                    <a:pt x="48045" y="7321"/>
                  </a:cubicBezTo>
                  <a:cubicBezTo>
                    <a:pt x="58586" y="7194"/>
                    <a:pt x="66460" y="15894"/>
                    <a:pt x="72492" y="25038"/>
                  </a:cubicBezTo>
                  <a:cubicBezTo>
                    <a:pt x="95289" y="59264"/>
                    <a:pt x="133960" y="66249"/>
                    <a:pt x="164567" y="87078"/>
                  </a:cubicBezTo>
                  <a:cubicBezTo>
                    <a:pt x="171171" y="91586"/>
                    <a:pt x="180887" y="92348"/>
                    <a:pt x="185713" y="85109"/>
                  </a:cubicBezTo>
                  <a:cubicBezTo>
                    <a:pt x="204255" y="57359"/>
                    <a:pt x="237910" y="69615"/>
                    <a:pt x="260580" y="51073"/>
                  </a:cubicBezTo>
                  <a:cubicBezTo>
                    <a:pt x="272327" y="41484"/>
                    <a:pt x="288265" y="47898"/>
                    <a:pt x="296838" y="62566"/>
                  </a:cubicBezTo>
                  <a:cubicBezTo>
                    <a:pt x="310871" y="86633"/>
                    <a:pt x="329858" y="86950"/>
                    <a:pt x="349225" y="74060"/>
                  </a:cubicBezTo>
                  <a:cubicBezTo>
                    <a:pt x="370561" y="59836"/>
                    <a:pt x="389611" y="61804"/>
                    <a:pt x="414567" y="63519"/>
                  </a:cubicBezTo>
                  <a:cubicBezTo>
                    <a:pt x="445555" y="65614"/>
                    <a:pt x="471145" y="72980"/>
                    <a:pt x="497180" y="87204"/>
                  </a:cubicBezTo>
                  <a:cubicBezTo>
                    <a:pt x="506705" y="89491"/>
                    <a:pt x="510769" y="95523"/>
                    <a:pt x="511468" y="106254"/>
                  </a:cubicBezTo>
                  <a:cubicBezTo>
                    <a:pt x="512547" y="122510"/>
                    <a:pt x="521564" y="132353"/>
                    <a:pt x="535661" y="139084"/>
                  </a:cubicBezTo>
                  <a:cubicBezTo>
                    <a:pt x="560045" y="150832"/>
                    <a:pt x="578842" y="170072"/>
                    <a:pt x="592811" y="194647"/>
                  </a:cubicBezTo>
                  <a:cubicBezTo>
                    <a:pt x="606210" y="254655"/>
                    <a:pt x="633388" y="302217"/>
                    <a:pt x="691871" y="321774"/>
                  </a:cubicBezTo>
                  <a:cubicBezTo>
                    <a:pt x="699555" y="331046"/>
                    <a:pt x="709334" y="338221"/>
                    <a:pt x="716509" y="348127"/>
                  </a:cubicBezTo>
                  <a:cubicBezTo>
                    <a:pt x="721018" y="368193"/>
                    <a:pt x="737274" y="374289"/>
                    <a:pt x="751942" y="382290"/>
                  </a:cubicBezTo>
                  <a:cubicBezTo>
                    <a:pt x="755752" y="386862"/>
                    <a:pt x="757340" y="392070"/>
                    <a:pt x="756197" y="398229"/>
                  </a:cubicBezTo>
                  <a:cubicBezTo>
                    <a:pt x="804647" y="450744"/>
                    <a:pt x="860464" y="493098"/>
                    <a:pt x="916027" y="536215"/>
                  </a:cubicBezTo>
                  <a:cubicBezTo>
                    <a:pt x="938569" y="553741"/>
                    <a:pt x="976669" y="546820"/>
                    <a:pt x="984987" y="586380"/>
                  </a:cubicBezTo>
                  <a:cubicBezTo>
                    <a:pt x="967525" y="635720"/>
                    <a:pt x="936156" y="597429"/>
                    <a:pt x="911200" y="600477"/>
                  </a:cubicBezTo>
                  <a:cubicBezTo>
                    <a:pt x="887578" y="603335"/>
                    <a:pt x="859384" y="640229"/>
                    <a:pt x="845986" y="586888"/>
                  </a:cubicBezTo>
                  <a:cubicBezTo>
                    <a:pt x="844335" y="580158"/>
                    <a:pt x="839763" y="573871"/>
                    <a:pt x="832461" y="574950"/>
                  </a:cubicBezTo>
                  <a:cubicBezTo>
                    <a:pt x="822364" y="576410"/>
                    <a:pt x="823062" y="585682"/>
                    <a:pt x="822936" y="593937"/>
                  </a:cubicBezTo>
                  <a:cubicBezTo>
                    <a:pt x="822173" y="629751"/>
                    <a:pt x="806108" y="624036"/>
                    <a:pt x="782549" y="614638"/>
                  </a:cubicBezTo>
                  <a:cubicBezTo>
                    <a:pt x="744449" y="599461"/>
                    <a:pt x="728892" y="573617"/>
                    <a:pt x="733146" y="530500"/>
                  </a:cubicBezTo>
                  <a:cubicBezTo>
                    <a:pt x="735559" y="506243"/>
                    <a:pt x="733781" y="481478"/>
                    <a:pt x="733273" y="456967"/>
                  </a:cubicBezTo>
                  <a:cubicBezTo>
                    <a:pt x="733019" y="444902"/>
                    <a:pt x="734289" y="431440"/>
                    <a:pt x="722796" y="423756"/>
                  </a:cubicBezTo>
                  <a:cubicBezTo>
                    <a:pt x="714986" y="418485"/>
                    <a:pt x="708000" y="423375"/>
                    <a:pt x="702857" y="429852"/>
                  </a:cubicBezTo>
                  <a:cubicBezTo>
                    <a:pt x="694348" y="440520"/>
                    <a:pt x="684124" y="456713"/>
                    <a:pt x="692570" y="466365"/>
                  </a:cubicBezTo>
                  <a:cubicBezTo>
                    <a:pt x="717652" y="495067"/>
                    <a:pt x="701142" y="529040"/>
                    <a:pt x="707619" y="559647"/>
                  </a:cubicBezTo>
                  <a:cubicBezTo>
                    <a:pt x="709588" y="568918"/>
                    <a:pt x="710477" y="580285"/>
                    <a:pt x="700444" y="584729"/>
                  </a:cubicBezTo>
                  <a:cubicBezTo>
                    <a:pt x="688696" y="589936"/>
                    <a:pt x="685204" y="578189"/>
                    <a:pt x="681711" y="569934"/>
                  </a:cubicBezTo>
                  <a:cubicBezTo>
                    <a:pt x="674980" y="553741"/>
                    <a:pt x="663995" y="540406"/>
                    <a:pt x="647993" y="540470"/>
                  </a:cubicBezTo>
                  <a:cubicBezTo>
                    <a:pt x="605384" y="540597"/>
                    <a:pt x="562331" y="531453"/>
                    <a:pt x="520231" y="54548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4" name="Полилиния: фигура 363">
              <a:extLst>
                <a:ext uri="{FF2B5EF4-FFF2-40B4-BE49-F238E27FC236}">
                  <a16:creationId xmlns="" xmlns:a16="http://schemas.microsoft.com/office/drawing/2014/main" id="{BC97236A-1071-4BDD-8F18-5985789D3400}"/>
                </a:ext>
              </a:extLst>
            </p:cNvPr>
            <p:cNvSpPr/>
            <p:nvPr/>
          </p:nvSpPr>
          <p:spPr>
            <a:xfrm>
              <a:off x="2416223" y="7164088"/>
              <a:ext cx="109213" cy="95074"/>
            </a:xfrm>
            <a:custGeom>
              <a:avLst/>
              <a:gdLst>
                <a:gd name="connsiteX0" fmla="*/ 21288 w 109213"/>
                <a:gd name="connsiteY0" fmla="*/ 1032 h 95074"/>
                <a:gd name="connsiteX1" fmla="*/ 98313 w 109213"/>
                <a:gd name="connsiteY1" fmla="*/ 55261 h 95074"/>
                <a:gd name="connsiteX2" fmla="*/ 104536 w 109213"/>
                <a:gd name="connsiteY2" fmla="*/ 87328 h 95074"/>
                <a:gd name="connsiteX3" fmla="*/ 72913 w 109213"/>
                <a:gd name="connsiteY3" fmla="*/ 89361 h 95074"/>
                <a:gd name="connsiteX4" fmla="*/ 2809 w 109213"/>
                <a:gd name="connsiteY4" fmla="*/ 21162 h 95074"/>
                <a:gd name="connsiteX5" fmla="*/ 904 w 109213"/>
                <a:gd name="connsiteY5" fmla="*/ 6556 h 95074"/>
                <a:gd name="connsiteX6" fmla="*/ 21224 w 109213"/>
                <a:gd name="connsiteY6" fmla="*/ 1095 h 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13" h="95074">
                  <a:moveTo>
                    <a:pt x="21288" y="1032"/>
                  </a:moveTo>
                  <a:cubicBezTo>
                    <a:pt x="54371" y="6938"/>
                    <a:pt x="80343" y="24527"/>
                    <a:pt x="98313" y="55261"/>
                  </a:cubicBezTo>
                  <a:cubicBezTo>
                    <a:pt x="104092" y="65167"/>
                    <a:pt x="115712" y="74755"/>
                    <a:pt x="104536" y="87328"/>
                  </a:cubicBezTo>
                  <a:cubicBezTo>
                    <a:pt x="95519" y="97489"/>
                    <a:pt x="81740" y="97108"/>
                    <a:pt x="72913" y="89361"/>
                  </a:cubicBezTo>
                  <a:cubicBezTo>
                    <a:pt x="48529" y="67961"/>
                    <a:pt x="25669" y="44466"/>
                    <a:pt x="2809" y="21162"/>
                  </a:cubicBezTo>
                  <a:cubicBezTo>
                    <a:pt x="79" y="18431"/>
                    <a:pt x="-874" y="10176"/>
                    <a:pt x="904" y="6556"/>
                  </a:cubicBezTo>
                  <a:cubicBezTo>
                    <a:pt x="5222" y="-2016"/>
                    <a:pt x="13668" y="-174"/>
                    <a:pt x="21224" y="1095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5" name="Полилиния: фигура 364">
              <a:extLst>
                <a:ext uri="{FF2B5EF4-FFF2-40B4-BE49-F238E27FC236}">
                  <a16:creationId xmlns="" xmlns:a16="http://schemas.microsoft.com/office/drawing/2014/main" id="{38B2F649-59F1-422A-88E8-EC8AD040C9FC}"/>
                </a:ext>
              </a:extLst>
            </p:cNvPr>
            <p:cNvSpPr/>
            <p:nvPr/>
          </p:nvSpPr>
          <p:spPr>
            <a:xfrm>
              <a:off x="1932652" y="7097384"/>
              <a:ext cx="63876" cy="95257"/>
            </a:xfrm>
            <a:custGeom>
              <a:avLst/>
              <a:gdLst>
                <a:gd name="connsiteX0" fmla="*/ 63851 w 63876"/>
                <a:gd name="connsiteY0" fmla="*/ 76181 h 95257"/>
                <a:gd name="connsiteX1" fmla="*/ 46071 w 63876"/>
                <a:gd name="connsiteY1" fmla="*/ 91866 h 95257"/>
                <a:gd name="connsiteX2" fmla="*/ 351 w 63876"/>
                <a:gd name="connsiteY2" fmla="*/ 24746 h 95257"/>
                <a:gd name="connsiteX3" fmla="*/ 7590 w 63876"/>
                <a:gd name="connsiteY3" fmla="*/ 2839 h 95257"/>
                <a:gd name="connsiteX4" fmla="*/ 28101 w 63876"/>
                <a:gd name="connsiteY4" fmla="*/ 6966 h 95257"/>
                <a:gd name="connsiteX5" fmla="*/ 63851 w 63876"/>
                <a:gd name="connsiteY5" fmla="*/ 76181 h 9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76" h="95257">
                  <a:moveTo>
                    <a:pt x="63851" y="76181"/>
                  </a:moveTo>
                  <a:cubicBezTo>
                    <a:pt x="64296" y="91168"/>
                    <a:pt x="58962" y="100693"/>
                    <a:pt x="46071" y="91866"/>
                  </a:cubicBezTo>
                  <a:cubicBezTo>
                    <a:pt x="23211" y="76181"/>
                    <a:pt x="4606" y="55671"/>
                    <a:pt x="351" y="24746"/>
                  </a:cubicBezTo>
                  <a:cubicBezTo>
                    <a:pt x="-855" y="16174"/>
                    <a:pt x="923" y="8109"/>
                    <a:pt x="7590" y="2839"/>
                  </a:cubicBezTo>
                  <a:cubicBezTo>
                    <a:pt x="15337" y="-3257"/>
                    <a:pt x="22259" y="1568"/>
                    <a:pt x="28101" y="6966"/>
                  </a:cubicBezTo>
                  <a:cubicBezTo>
                    <a:pt x="48040" y="25572"/>
                    <a:pt x="59343" y="49384"/>
                    <a:pt x="63851" y="7618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6" name="Полилиния: фигура 365">
              <a:extLst>
                <a:ext uri="{FF2B5EF4-FFF2-40B4-BE49-F238E27FC236}">
                  <a16:creationId xmlns="" xmlns:a16="http://schemas.microsoft.com/office/drawing/2014/main" id="{FDB47F99-ECFE-4A3B-89A3-FCB49F2F49AF}"/>
                </a:ext>
              </a:extLst>
            </p:cNvPr>
            <p:cNvSpPr/>
            <p:nvPr/>
          </p:nvSpPr>
          <p:spPr>
            <a:xfrm>
              <a:off x="9858882" y="100266"/>
              <a:ext cx="137097" cy="155512"/>
            </a:xfrm>
            <a:custGeom>
              <a:avLst/>
              <a:gdLst>
                <a:gd name="connsiteX0" fmla="*/ 64 w 137097"/>
                <a:gd name="connsiteY0" fmla="*/ 0 h 155512"/>
                <a:gd name="connsiteX1" fmla="*/ 7366 w 137097"/>
                <a:gd name="connsiteY1" fmla="*/ 1334 h 155512"/>
                <a:gd name="connsiteX2" fmla="*/ 137097 w 137097"/>
                <a:gd name="connsiteY2" fmla="*/ 155512 h 155512"/>
                <a:gd name="connsiteX3" fmla="*/ 0 w 137097"/>
                <a:gd name="connsiteY3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97" h="155512">
                  <a:moveTo>
                    <a:pt x="64" y="0"/>
                  </a:moveTo>
                  <a:cubicBezTo>
                    <a:pt x="2540" y="381"/>
                    <a:pt x="6033" y="-190"/>
                    <a:pt x="7366" y="1334"/>
                  </a:cubicBezTo>
                  <a:cubicBezTo>
                    <a:pt x="51753" y="51626"/>
                    <a:pt x="108014" y="90424"/>
                    <a:pt x="137097" y="155512"/>
                  </a:cubicBezTo>
                  <a:cubicBezTo>
                    <a:pt x="72073" y="123318"/>
                    <a:pt x="44831" y="5270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7" name="Полилиния: фигура 366">
              <a:extLst>
                <a:ext uri="{FF2B5EF4-FFF2-40B4-BE49-F238E27FC236}">
                  <a16:creationId xmlns="" xmlns:a16="http://schemas.microsoft.com/office/drawing/2014/main" id="{53F3BCC1-3385-4415-A791-588E0062606C}"/>
                </a:ext>
              </a:extLst>
            </p:cNvPr>
            <p:cNvSpPr/>
            <p:nvPr/>
          </p:nvSpPr>
          <p:spPr>
            <a:xfrm>
              <a:off x="10079926" y="370333"/>
              <a:ext cx="68516" cy="68538"/>
            </a:xfrm>
            <a:custGeom>
              <a:avLst/>
              <a:gdLst>
                <a:gd name="connsiteX0" fmla="*/ 0 w 68516"/>
                <a:gd name="connsiteY0" fmla="*/ 0 h 68538"/>
                <a:gd name="connsiteX1" fmla="*/ 68517 w 68516"/>
                <a:gd name="connsiteY1" fmla="*/ 65532 h 68538"/>
                <a:gd name="connsiteX2" fmla="*/ 24702 w 68516"/>
                <a:gd name="connsiteY2" fmla="*/ 38291 h 68538"/>
                <a:gd name="connsiteX3" fmla="*/ 0 w 68516"/>
                <a:gd name="connsiteY3" fmla="*/ 0 h 6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16" h="68538">
                  <a:moveTo>
                    <a:pt x="0" y="0"/>
                  </a:moveTo>
                  <a:cubicBezTo>
                    <a:pt x="35941" y="6033"/>
                    <a:pt x="53467" y="34290"/>
                    <a:pt x="68517" y="65532"/>
                  </a:cubicBezTo>
                  <a:cubicBezTo>
                    <a:pt x="46038" y="71184"/>
                    <a:pt x="28067" y="72136"/>
                    <a:pt x="24702" y="38291"/>
                  </a:cubicBezTo>
                  <a:cubicBezTo>
                    <a:pt x="23241" y="23813"/>
                    <a:pt x="2730" y="1720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8" name="Полилиния: фигура 367">
              <a:extLst>
                <a:ext uri="{FF2B5EF4-FFF2-40B4-BE49-F238E27FC236}">
                  <a16:creationId xmlns="" xmlns:a16="http://schemas.microsoft.com/office/drawing/2014/main" id="{7931CF3E-8C60-4C0B-B5E4-097B14E4ECFD}"/>
                </a:ext>
              </a:extLst>
            </p:cNvPr>
            <p:cNvSpPr/>
            <p:nvPr/>
          </p:nvSpPr>
          <p:spPr>
            <a:xfrm>
              <a:off x="10293222" y="517717"/>
              <a:ext cx="60208" cy="46593"/>
            </a:xfrm>
            <a:custGeom>
              <a:avLst/>
              <a:gdLst>
                <a:gd name="connsiteX0" fmla="*/ 0 w 60208"/>
                <a:gd name="connsiteY0" fmla="*/ 16320 h 46593"/>
                <a:gd name="connsiteX1" fmla="*/ 7493 w 60208"/>
                <a:gd name="connsiteY1" fmla="*/ 0 h 46593"/>
                <a:gd name="connsiteX2" fmla="*/ 50419 w 60208"/>
                <a:gd name="connsiteY2" fmla="*/ 25464 h 46593"/>
                <a:gd name="connsiteX3" fmla="*/ 59246 w 60208"/>
                <a:gd name="connsiteY3" fmla="*/ 40704 h 46593"/>
                <a:gd name="connsiteX4" fmla="*/ 42608 w 60208"/>
                <a:gd name="connsiteY4" fmla="*/ 45466 h 46593"/>
                <a:gd name="connsiteX5" fmla="*/ 0 w 60208"/>
                <a:gd name="connsiteY5" fmla="*/ 16320 h 4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08" h="46593">
                  <a:moveTo>
                    <a:pt x="0" y="16320"/>
                  </a:moveTo>
                  <a:cubicBezTo>
                    <a:pt x="2477" y="10859"/>
                    <a:pt x="5017" y="5461"/>
                    <a:pt x="7493" y="0"/>
                  </a:cubicBezTo>
                  <a:cubicBezTo>
                    <a:pt x="21781" y="8446"/>
                    <a:pt x="36195" y="16764"/>
                    <a:pt x="50419" y="25464"/>
                  </a:cubicBezTo>
                  <a:cubicBezTo>
                    <a:pt x="55753" y="28702"/>
                    <a:pt x="62802" y="32385"/>
                    <a:pt x="59246" y="40704"/>
                  </a:cubicBezTo>
                  <a:cubicBezTo>
                    <a:pt x="56071" y="47943"/>
                    <a:pt x="48705" y="47117"/>
                    <a:pt x="42608" y="45466"/>
                  </a:cubicBezTo>
                  <a:cubicBezTo>
                    <a:pt x="25464" y="40831"/>
                    <a:pt x="7810" y="36703"/>
                    <a:pt x="0" y="163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9" name="Полилиния: фигура 368">
              <a:extLst>
                <a:ext uri="{FF2B5EF4-FFF2-40B4-BE49-F238E27FC236}">
                  <a16:creationId xmlns="" xmlns:a16="http://schemas.microsoft.com/office/drawing/2014/main" id="{8883C9D4-B7E6-4CCC-9A72-23A1EBF04351}"/>
                </a:ext>
              </a:extLst>
            </p:cNvPr>
            <p:cNvSpPr/>
            <p:nvPr/>
          </p:nvSpPr>
          <p:spPr>
            <a:xfrm>
              <a:off x="10194099" y="411354"/>
              <a:ext cx="46371" cy="73596"/>
            </a:xfrm>
            <a:custGeom>
              <a:avLst/>
              <a:gdLst>
                <a:gd name="connsiteX0" fmla="*/ 45783 w 46371"/>
                <a:gd name="connsiteY0" fmla="*/ 73597 h 73596"/>
                <a:gd name="connsiteX1" fmla="*/ 0 w 46371"/>
                <a:gd name="connsiteY1" fmla="*/ 0 h 73596"/>
                <a:gd name="connsiteX2" fmla="*/ 45783 w 46371"/>
                <a:gd name="connsiteY2" fmla="*/ 73597 h 7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71" h="73596">
                  <a:moveTo>
                    <a:pt x="45783" y="73597"/>
                  </a:moveTo>
                  <a:cubicBezTo>
                    <a:pt x="20383" y="56325"/>
                    <a:pt x="5334" y="31687"/>
                    <a:pt x="0" y="0"/>
                  </a:cubicBezTo>
                  <a:cubicBezTo>
                    <a:pt x="30226" y="13843"/>
                    <a:pt x="50102" y="34989"/>
                    <a:pt x="45783" y="735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0" name="Полилиния: фигура 369">
              <a:extLst>
                <a:ext uri="{FF2B5EF4-FFF2-40B4-BE49-F238E27FC236}">
                  <a16:creationId xmlns="" xmlns:a16="http://schemas.microsoft.com/office/drawing/2014/main" id="{584E20DC-3945-4037-BEE9-2491FAE21EDB}"/>
                </a:ext>
              </a:extLst>
            </p:cNvPr>
            <p:cNvSpPr/>
            <p:nvPr/>
          </p:nvSpPr>
          <p:spPr>
            <a:xfrm>
              <a:off x="10148506" y="435802"/>
              <a:ext cx="45784" cy="57277"/>
            </a:xfrm>
            <a:custGeom>
              <a:avLst/>
              <a:gdLst>
                <a:gd name="connsiteX0" fmla="*/ 0 w 45784"/>
                <a:gd name="connsiteY0" fmla="*/ 0 h 57277"/>
                <a:gd name="connsiteX1" fmla="*/ 45784 w 45784"/>
                <a:gd name="connsiteY1" fmla="*/ 57277 h 57277"/>
                <a:gd name="connsiteX2" fmla="*/ 0 w 45784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4" h="57277">
                  <a:moveTo>
                    <a:pt x="0" y="0"/>
                  </a:moveTo>
                  <a:cubicBezTo>
                    <a:pt x="28067" y="7239"/>
                    <a:pt x="42228" y="27369"/>
                    <a:pt x="45784" y="57277"/>
                  </a:cubicBezTo>
                  <a:cubicBezTo>
                    <a:pt x="30290" y="38418"/>
                    <a:pt x="9081" y="2476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1" name="Полилиния: фигура 370">
              <a:extLst>
                <a:ext uri="{FF2B5EF4-FFF2-40B4-BE49-F238E27FC236}">
                  <a16:creationId xmlns="" xmlns:a16="http://schemas.microsoft.com/office/drawing/2014/main" id="{9DB368D3-6C4B-4018-9376-3A210EC4379B}"/>
                </a:ext>
              </a:extLst>
            </p:cNvPr>
            <p:cNvSpPr/>
            <p:nvPr/>
          </p:nvSpPr>
          <p:spPr>
            <a:xfrm>
              <a:off x="5874385" y="5464328"/>
              <a:ext cx="1258693" cy="1559846"/>
            </a:xfrm>
            <a:custGeom>
              <a:avLst/>
              <a:gdLst>
                <a:gd name="connsiteX0" fmla="*/ 1197292 w 1258693"/>
                <a:gd name="connsiteY0" fmla="*/ 576392 h 1559846"/>
                <a:gd name="connsiteX1" fmla="*/ 1141031 w 1258693"/>
                <a:gd name="connsiteY1" fmla="*/ 619699 h 1559846"/>
                <a:gd name="connsiteX2" fmla="*/ 1116139 w 1258693"/>
                <a:gd name="connsiteY2" fmla="*/ 661102 h 1559846"/>
                <a:gd name="connsiteX3" fmla="*/ 1149731 w 1258693"/>
                <a:gd name="connsiteY3" fmla="*/ 683835 h 1559846"/>
                <a:gd name="connsiteX4" fmla="*/ 1178877 w 1258693"/>
                <a:gd name="connsiteY4" fmla="*/ 684660 h 1559846"/>
                <a:gd name="connsiteX5" fmla="*/ 1194308 w 1258693"/>
                <a:gd name="connsiteY5" fmla="*/ 690756 h 1559846"/>
                <a:gd name="connsiteX6" fmla="*/ 1189735 w 1258693"/>
                <a:gd name="connsiteY6" fmla="*/ 709235 h 1559846"/>
                <a:gd name="connsiteX7" fmla="*/ 1123696 w 1258693"/>
                <a:gd name="connsiteY7" fmla="*/ 770513 h 1559846"/>
                <a:gd name="connsiteX8" fmla="*/ 1098233 w 1258693"/>
                <a:gd name="connsiteY8" fmla="*/ 870970 h 1559846"/>
                <a:gd name="connsiteX9" fmla="*/ 1084707 w 1258693"/>
                <a:gd name="connsiteY9" fmla="*/ 902530 h 1559846"/>
                <a:gd name="connsiteX10" fmla="*/ 987107 w 1258693"/>
                <a:gd name="connsiteY10" fmla="*/ 955172 h 1559846"/>
                <a:gd name="connsiteX11" fmla="*/ 824928 w 1258693"/>
                <a:gd name="connsiteY11" fmla="*/ 914722 h 1559846"/>
                <a:gd name="connsiteX12" fmla="*/ 785368 w 1258693"/>
                <a:gd name="connsiteY12" fmla="*/ 882527 h 1559846"/>
                <a:gd name="connsiteX13" fmla="*/ 787082 w 1258693"/>
                <a:gd name="connsiteY13" fmla="*/ 882972 h 1559846"/>
                <a:gd name="connsiteX14" fmla="*/ 807148 w 1258693"/>
                <a:gd name="connsiteY14" fmla="*/ 896497 h 1559846"/>
                <a:gd name="connsiteX15" fmla="*/ 854709 w 1258693"/>
                <a:gd name="connsiteY15" fmla="*/ 984064 h 1559846"/>
                <a:gd name="connsiteX16" fmla="*/ 891540 w 1258693"/>
                <a:gd name="connsiteY16" fmla="*/ 977778 h 1559846"/>
                <a:gd name="connsiteX17" fmla="*/ 946150 w 1258693"/>
                <a:gd name="connsiteY17" fmla="*/ 994986 h 1559846"/>
                <a:gd name="connsiteX18" fmla="*/ 1025271 w 1258693"/>
                <a:gd name="connsiteY18" fmla="*/ 1024450 h 1559846"/>
                <a:gd name="connsiteX19" fmla="*/ 1075372 w 1258693"/>
                <a:gd name="connsiteY19" fmla="*/ 1067376 h 1559846"/>
                <a:gd name="connsiteX20" fmla="*/ 956500 w 1258693"/>
                <a:gd name="connsiteY20" fmla="*/ 1070361 h 1559846"/>
                <a:gd name="connsiteX21" fmla="*/ 934211 w 1258693"/>
                <a:gd name="connsiteY21" fmla="*/ 1057788 h 1559846"/>
                <a:gd name="connsiteX22" fmla="*/ 846899 w 1258693"/>
                <a:gd name="connsiteY22" fmla="*/ 1026356 h 1559846"/>
                <a:gd name="connsiteX23" fmla="*/ 809688 w 1258693"/>
                <a:gd name="connsiteY23" fmla="*/ 1024069 h 1559846"/>
                <a:gd name="connsiteX24" fmla="*/ 817943 w 1258693"/>
                <a:gd name="connsiteY24" fmla="*/ 1054867 h 1559846"/>
                <a:gd name="connsiteX25" fmla="*/ 853249 w 1258693"/>
                <a:gd name="connsiteY25" fmla="*/ 1176216 h 1559846"/>
                <a:gd name="connsiteX26" fmla="*/ 909828 w 1258693"/>
                <a:gd name="connsiteY26" fmla="*/ 1303344 h 1559846"/>
                <a:gd name="connsiteX27" fmla="*/ 938339 w 1258693"/>
                <a:gd name="connsiteY27" fmla="*/ 1308614 h 1559846"/>
                <a:gd name="connsiteX28" fmla="*/ 971296 w 1258693"/>
                <a:gd name="connsiteY28" fmla="*/ 1325188 h 1559846"/>
                <a:gd name="connsiteX29" fmla="*/ 984567 w 1258693"/>
                <a:gd name="connsiteY29" fmla="*/ 1341380 h 1559846"/>
                <a:gd name="connsiteX30" fmla="*/ 997458 w 1258693"/>
                <a:gd name="connsiteY30" fmla="*/ 1324298 h 1559846"/>
                <a:gd name="connsiteX31" fmla="*/ 979296 w 1258693"/>
                <a:gd name="connsiteY31" fmla="*/ 1239716 h 1559846"/>
                <a:gd name="connsiteX32" fmla="*/ 970788 w 1258693"/>
                <a:gd name="connsiteY32" fmla="*/ 1218508 h 1559846"/>
                <a:gd name="connsiteX33" fmla="*/ 966152 w 1258693"/>
                <a:gd name="connsiteY33" fmla="*/ 1147641 h 1559846"/>
                <a:gd name="connsiteX34" fmla="*/ 1002538 w 1258693"/>
                <a:gd name="connsiteY34" fmla="*/ 1106810 h 1559846"/>
                <a:gd name="connsiteX35" fmla="*/ 1077976 w 1258693"/>
                <a:gd name="connsiteY35" fmla="*/ 1183455 h 1559846"/>
                <a:gd name="connsiteX36" fmla="*/ 1079817 w 1258693"/>
                <a:gd name="connsiteY36" fmla="*/ 1191329 h 1559846"/>
                <a:gd name="connsiteX37" fmla="*/ 1119696 w 1258693"/>
                <a:gd name="connsiteY37" fmla="*/ 1319854 h 1559846"/>
                <a:gd name="connsiteX38" fmla="*/ 1129792 w 1258693"/>
                <a:gd name="connsiteY38" fmla="*/ 1311916 h 1559846"/>
                <a:gd name="connsiteX39" fmla="*/ 1205865 w 1258693"/>
                <a:gd name="connsiteY39" fmla="*/ 1267402 h 1559846"/>
                <a:gd name="connsiteX40" fmla="*/ 1258252 w 1258693"/>
                <a:gd name="connsiteY40" fmla="*/ 1320997 h 1559846"/>
                <a:gd name="connsiteX41" fmla="*/ 1225613 w 1258693"/>
                <a:gd name="connsiteY41" fmla="*/ 1370146 h 1559846"/>
                <a:gd name="connsiteX42" fmla="*/ 1149159 w 1258693"/>
                <a:gd name="connsiteY42" fmla="*/ 1392688 h 1559846"/>
                <a:gd name="connsiteX43" fmla="*/ 1092517 w 1258693"/>
                <a:gd name="connsiteY43" fmla="*/ 1357510 h 1559846"/>
                <a:gd name="connsiteX44" fmla="*/ 1071943 w 1258693"/>
                <a:gd name="connsiteY44" fmla="*/ 1406659 h 1559846"/>
                <a:gd name="connsiteX45" fmla="*/ 957198 w 1258693"/>
                <a:gd name="connsiteY45" fmla="*/ 1443299 h 1559846"/>
                <a:gd name="connsiteX46" fmla="*/ 874014 w 1258693"/>
                <a:gd name="connsiteY46" fmla="*/ 1331284 h 1559846"/>
                <a:gd name="connsiteX47" fmla="*/ 872046 w 1258693"/>
                <a:gd name="connsiteY47" fmla="*/ 1315282 h 1559846"/>
                <a:gd name="connsiteX48" fmla="*/ 814006 w 1258693"/>
                <a:gd name="connsiteY48" fmla="*/ 1164596 h 1559846"/>
                <a:gd name="connsiteX49" fmla="*/ 789241 w 1258693"/>
                <a:gd name="connsiteY49" fmla="*/ 1092840 h 1559846"/>
                <a:gd name="connsiteX50" fmla="*/ 769302 w 1258693"/>
                <a:gd name="connsiteY50" fmla="*/ 1071441 h 1559846"/>
                <a:gd name="connsiteX51" fmla="*/ 789749 w 1258693"/>
                <a:gd name="connsiteY51" fmla="*/ 1115573 h 1559846"/>
                <a:gd name="connsiteX52" fmla="*/ 787717 w 1258693"/>
                <a:gd name="connsiteY52" fmla="*/ 1176153 h 1559846"/>
                <a:gd name="connsiteX53" fmla="*/ 830897 w 1258693"/>
                <a:gd name="connsiteY53" fmla="*/ 1262831 h 1559846"/>
                <a:gd name="connsiteX54" fmla="*/ 848423 w 1258693"/>
                <a:gd name="connsiteY54" fmla="*/ 1292104 h 1559846"/>
                <a:gd name="connsiteX55" fmla="*/ 872490 w 1258693"/>
                <a:gd name="connsiteY55" fmla="*/ 1435043 h 1559846"/>
                <a:gd name="connsiteX56" fmla="*/ 792480 w 1258693"/>
                <a:gd name="connsiteY56" fmla="*/ 1507434 h 1559846"/>
                <a:gd name="connsiteX57" fmla="*/ 728281 w 1258693"/>
                <a:gd name="connsiteY57" fmla="*/ 1521975 h 1559846"/>
                <a:gd name="connsiteX58" fmla="*/ 636334 w 1258693"/>
                <a:gd name="connsiteY58" fmla="*/ 1557409 h 1559846"/>
                <a:gd name="connsiteX59" fmla="*/ 590867 w 1258693"/>
                <a:gd name="connsiteY59" fmla="*/ 1540581 h 1559846"/>
                <a:gd name="connsiteX60" fmla="*/ 481076 w 1258693"/>
                <a:gd name="connsiteY60" fmla="*/ 1513403 h 1559846"/>
                <a:gd name="connsiteX61" fmla="*/ 351917 w 1258693"/>
                <a:gd name="connsiteY61" fmla="*/ 1468127 h 1559846"/>
                <a:gd name="connsiteX62" fmla="*/ 351917 w 1258693"/>
                <a:gd name="connsiteY62" fmla="*/ 1459872 h 1559846"/>
                <a:gd name="connsiteX63" fmla="*/ 357568 w 1258693"/>
                <a:gd name="connsiteY63" fmla="*/ 1422598 h 1559846"/>
                <a:gd name="connsiteX64" fmla="*/ 397700 w 1258693"/>
                <a:gd name="connsiteY64" fmla="*/ 1382021 h 1559846"/>
                <a:gd name="connsiteX65" fmla="*/ 434721 w 1258693"/>
                <a:gd name="connsiteY65" fmla="*/ 1389196 h 1559846"/>
                <a:gd name="connsiteX66" fmla="*/ 545973 w 1258693"/>
                <a:gd name="connsiteY66" fmla="*/ 1428059 h 1559846"/>
                <a:gd name="connsiteX67" fmla="*/ 586359 w 1258693"/>
                <a:gd name="connsiteY67" fmla="*/ 1461840 h 1559846"/>
                <a:gd name="connsiteX68" fmla="*/ 548322 w 1258693"/>
                <a:gd name="connsiteY68" fmla="*/ 1407548 h 1559846"/>
                <a:gd name="connsiteX69" fmla="*/ 506349 w 1258693"/>
                <a:gd name="connsiteY69" fmla="*/ 1361320 h 1559846"/>
                <a:gd name="connsiteX70" fmla="*/ 478853 w 1258693"/>
                <a:gd name="connsiteY70" fmla="*/ 1301248 h 1559846"/>
                <a:gd name="connsiteX71" fmla="*/ 446087 w 1258693"/>
                <a:gd name="connsiteY71" fmla="*/ 1366844 h 1559846"/>
                <a:gd name="connsiteX72" fmla="*/ 359029 w 1258693"/>
                <a:gd name="connsiteY72" fmla="*/ 1299724 h 1559846"/>
                <a:gd name="connsiteX73" fmla="*/ 329057 w 1258693"/>
                <a:gd name="connsiteY73" fmla="*/ 1238954 h 1559846"/>
                <a:gd name="connsiteX74" fmla="*/ 328993 w 1258693"/>
                <a:gd name="connsiteY74" fmla="*/ 1222572 h 1559846"/>
                <a:gd name="connsiteX75" fmla="*/ 329057 w 1258693"/>
                <a:gd name="connsiteY75" fmla="*/ 1214316 h 1559846"/>
                <a:gd name="connsiteX76" fmla="*/ 367030 w 1258693"/>
                <a:gd name="connsiteY76" fmla="*/ 1198123 h 1559846"/>
                <a:gd name="connsiteX77" fmla="*/ 362458 w 1258693"/>
                <a:gd name="connsiteY77" fmla="*/ 1163834 h 1559846"/>
                <a:gd name="connsiteX78" fmla="*/ 336613 w 1258693"/>
                <a:gd name="connsiteY78" fmla="*/ 1157102 h 1559846"/>
                <a:gd name="connsiteX79" fmla="*/ 317627 w 1258693"/>
                <a:gd name="connsiteY79" fmla="*/ 1144275 h 1559846"/>
                <a:gd name="connsiteX80" fmla="*/ 222313 w 1258693"/>
                <a:gd name="connsiteY80" fmla="*/ 952505 h 1559846"/>
                <a:gd name="connsiteX81" fmla="*/ 255397 w 1258693"/>
                <a:gd name="connsiteY81" fmla="*/ 969015 h 1559846"/>
                <a:gd name="connsiteX82" fmla="*/ 323786 w 1258693"/>
                <a:gd name="connsiteY82" fmla="*/ 1037912 h 1559846"/>
                <a:gd name="connsiteX83" fmla="*/ 316547 w 1258693"/>
                <a:gd name="connsiteY83" fmla="*/ 1007940 h 1559846"/>
                <a:gd name="connsiteX84" fmla="*/ 301180 w 1258693"/>
                <a:gd name="connsiteY84" fmla="*/ 932375 h 1559846"/>
                <a:gd name="connsiteX85" fmla="*/ 246570 w 1258693"/>
                <a:gd name="connsiteY85" fmla="*/ 813248 h 1559846"/>
                <a:gd name="connsiteX86" fmla="*/ 191897 w 1258693"/>
                <a:gd name="connsiteY86" fmla="*/ 730571 h 1559846"/>
                <a:gd name="connsiteX87" fmla="*/ 132143 w 1258693"/>
                <a:gd name="connsiteY87" fmla="*/ 683581 h 1559846"/>
                <a:gd name="connsiteX88" fmla="*/ 117221 w 1258693"/>
                <a:gd name="connsiteY88" fmla="*/ 649926 h 1559846"/>
                <a:gd name="connsiteX89" fmla="*/ 119380 w 1258693"/>
                <a:gd name="connsiteY89" fmla="*/ 601030 h 1559846"/>
                <a:gd name="connsiteX90" fmla="*/ 116586 w 1258693"/>
                <a:gd name="connsiteY90" fmla="*/ 544769 h 1559846"/>
                <a:gd name="connsiteX91" fmla="*/ 69405 w 1258693"/>
                <a:gd name="connsiteY91" fmla="*/ 547118 h 1559846"/>
                <a:gd name="connsiteX92" fmla="*/ 17653 w 1258693"/>
                <a:gd name="connsiteY92" fmla="*/ 526735 h 1559846"/>
                <a:gd name="connsiteX93" fmla="*/ 34734 w 1258693"/>
                <a:gd name="connsiteY93" fmla="*/ 448947 h 1559846"/>
                <a:gd name="connsiteX94" fmla="*/ 53086 w 1258693"/>
                <a:gd name="connsiteY94" fmla="*/ 443613 h 1559846"/>
                <a:gd name="connsiteX95" fmla="*/ 88074 w 1258693"/>
                <a:gd name="connsiteY95" fmla="*/ 367667 h 1559846"/>
                <a:gd name="connsiteX96" fmla="*/ 72961 w 1258693"/>
                <a:gd name="connsiteY96" fmla="*/ 291085 h 1559846"/>
                <a:gd name="connsiteX97" fmla="*/ 43942 w 1258693"/>
                <a:gd name="connsiteY97" fmla="*/ 197994 h 1559846"/>
                <a:gd name="connsiteX98" fmla="*/ 24130 w 1258693"/>
                <a:gd name="connsiteY98" fmla="*/ 133605 h 1559846"/>
                <a:gd name="connsiteX99" fmla="*/ 61214 w 1258693"/>
                <a:gd name="connsiteY99" fmla="*/ 134049 h 1559846"/>
                <a:gd name="connsiteX100" fmla="*/ 140779 w 1258693"/>
                <a:gd name="connsiteY100" fmla="*/ 130049 h 1559846"/>
                <a:gd name="connsiteX101" fmla="*/ 171259 w 1258693"/>
                <a:gd name="connsiteY101" fmla="*/ 114935 h 1559846"/>
                <a:gd name="connsiteX102" fmla="*/ 220027 w 1258693"/>
                <a:gd name="connsiteY102" fmla="*/ 53912 h 1559846"/>
                <a:gd name="connsiteX103" fmla="*/ 297624 w 1258693"/>
                <a:gd name="connsiteY103" fmla="*/ 0 h 1559846"/>
                <a:gd name="connsiteX104" fmla="*/ 338328 w 1258693"/>
                <a:gd name="connsiteY104" fmla="*/ 17780 h 1559846"/>
                <a:gd name="connsiteX105" fmla="*/ 436435 w 1258693"/>
                <a:gd name="connsiteY105" fmla="*/ 87122 h 1559846"/>
                <a:gd name="connsiteX106" fmla="*/ 443039 w 1258693"/>
                <a:gd name="connsiteY106" fmla="*/ 131382 h 1559846"/>
                <a:gd name="connsiteX107" fmla="*/ 323596 w 1258693"/>
                <a:gd name="connsiteY107" fmla="*/ 185675 h 1559846"/>
                <a:gd name="connsiteX108" fmla="*/ 290639 w 1258693"/>
                <a:gd name="connsiteY108" fmla="*/ 153480 h 1559846"/>
                <a:gd name="connsiteX109" fmla="*/ 281749 w 1258693"/>
                <a:gd name="connsiteY109" fmla="*/ 115634 h 1559846"/>
                <a:gd name="connsiteX110" fmla="*/ 174561 w 1258693"/>
                <a:gd name="connsiteY110" fmla="*/ 243714 h 1559846"/>
                <a:gd name="connsiteX111" fmla="*/ 311848 w 1258693"/>
                <a:gd name="connsiteY111" fmla="*/ 205487 h 1559846"/>
                <a:gd name="connsiteX112" fmla="*/ 364871 w 1258693"/>
                <a:gd name="connsiteY112" fmla="*/ 172022 h 1559846"/>
                <a:gd name="connsiteX113" fmla="*/ 447865 w 1258693"/>
                <a:gd name="connsiteY113" fmla="*/ 129921 h 1559846"/>
                <a:gd name="connsiteX114" fmla="*/ 574040 w 1258693"/>
                <a:gd name="connsiteY114" fmla="*/ 83630 h 1559846"/>
                <a:gd name="connsiteX115" fmla="*/ 663003 w 1258693"/>
                <a:gd name="connsiteY115" fmla="*/ 64834 h 1559846"/>
                <a:gd name="connsiteX116" fmla="*/ 720090 w 1258693"/>
                <a:gd name="connsiteY116" fmla="*/ 109411 h 1559846"/>
                <a:gd name="connsiteX117" fmla="*/ 741807 w 1258693"/>
                <a:gd name="connsiteY117" fmla="*/ 228347 h 1559846"/>
                <a:gd name="connsiteX118" fmla="*/ 802132 w 1258693"/>
                <a:gd name="connsiteY118" fmla="*/ 295022 h 1559846"/>
                <a:gd name="connsiteX119" fmla="*/ 891921 w 1258693"/>
                <a:gd name="connsiteY119" fmla="*/ 278322 h 1559846"/>
                <a:gd name="connsiteX120" fmla="*/ 1004379 w 1258693"/>
                <a:gd name="connsiteY120" fmla="*/ 280735 h 1559846"/>
                <a:gd name="connsiteX121" fmla="*/ 1098486 w 1258693"/>
                <a:gd name="connsiteY121" fmla="*/ 290641 h 1559846"/>
                <a:gd name="connsiteX122" fmla="*/ 1188973 w 1258693"/>
                <a:gd name="connsiteY122" fmla="*/ 308103 h 1559846"/>
                <a:gd name="connsiteX123" fmla="*/ 1196340 w 1258693"/>
                <a:gd name="connsiteY123" fmla="*/ 317502 h 1559846"/>
                <a:gd name="connsiteX124" fmla="*/ 1201293 w 1258693"/>
                <a:gd name="connsiteY124" fmla="*/ 328042 h 1559846"/>
                <a:gd name="connsiteX125" fmla="*/ 1193609 w 1258693"/>
                <a:gd name="connsiteY125" fmla="*/ 367349 h 1559846"/>
                <a:gd name="connsiteX126" fmla="*/ 1158938 w 1258693"/>
                <a:gd name="connsiteY126" fmla="*/ 392622 h 1559846"/>
                <a:gd name="connsiteX127" fmla="*/ 1072515 w 1258693"/>
                <a:gd name="connsiteY127" fmla="*/ 426531 h 1559846"/>
                <a:gd name="connsiteX128" fmla="*/ 1025969 w 1258693"/>
                <a:gd name="connsiteY128" fmla="*/ 438978 h 1559846"/>
                <a:gd name="connsiteX129" fmla="*/ 1008316 w 1258693"/>
                <a:gd name="connsiteY129" fmla="*/ 431675 h 1559846"/>
                <a:gd name="connsiteX130" fmla="*/ 976566 w 1258693"/>
                <a:gd name="connsiteY130" fmla="*/ 439168 h 1559846"/>
                <a:gd name="connsiteX131" fmla="*/ 976821 w 1258693"/>
                <a:gd name="connsiteY131" fmla="*/ 457710 h 1559846"/>
                <a:gd name="connsiteX132" fmla="*/ 1008126 w 1258693"/>
                <a:gd name="connsiteY132" fmla="*/ 465584 h 1559846"/>
                <a:gd name="connsiteX133" fmla="*/ 1104772 w 1258693"/>
                <a:gd name="connsiteY133" fmla="*/ 479618 h 1559846"/>
                <a:gd name="connsiteX134" fmla="*/ 1111758 w 1258693"/>
                <a:gd name="connsiteY134" fmla="*/ 482285 h 1559846"/>
                <a:gd name="connsiteX135" fmla="*/ 1205421 w 1258693"/>
                <a:gd name="connsiteY135" fmla="*/ 561152 h 1559846"/>
                <a:gd name="connsiteX136" fmla="*/ 1197229 w 1258693"/>
                <a:gd name="connsiteY136" fmla="*/ 576392 h 155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58693" h="1559846">
                  <a:moveTo>
                    <a:pt x="1197292" y="576392"/>
                  </a:moveTo>
                  <a:cubicBezTo>
                    <a:pt x="1183958" y="598935"/>
                    <a:pt x="1166304" y="615635"/>
                    <a:pt x="1141031" y="619699"/>
                  </a:cubicBezTo>
                  <a:cubicBezTo>
                    <a:pt x="1117346" y="623510"/>
                    <a:pt x="1112329" y="640845"/>
                    <a:pt x="1116139" y="661102"/>
                  </a:cubicBezTo>
                  <a:cubicBezTo>
                    <a:pt x="1119441" y="678437"/>
                    <a:pt x="1125601" y="696027"/>
                    <a:pt x="1149731" y="683835"/>
                  </a:cubicBezTo>
                  <a:cubicBezTo>
                    <a:pt x="1157541" y="679898"/>
                    <a:pt x="1169098" y="685295"/>
                    <a:pt x="1178877" y="684660"/>
                  </a:cubicBezTo>
                  <a:cubicBezTo>
                    <a:pt x="1185418" y="684216"/>
                    <a:pt x="1191641" y="682184"/>
                    <a:pt x="1194308" y="690756"/>
                  </a:cubicBezTo>
                  <a:cubicBezTo>
                    <a:pt x="1196467" y="697678"/>
                    <a:pt x="1195260" y="705933"/>
                    <a:pt x="1189735" y="709235"/>
                  </a:cubicBezTo>
                  <a:cubicBezTo>
                    <a:pt x="1163955" y="724411"/>
                    <a:pt x="1157985" y="759273"/>
                    <a:pt x="1123696" y="770513"/>
                  </a:cubicBezTo>
                  <a:cubicBezTo>
                    <a:pt x="1075118" y="786451"/>
                    <a:pt x="1066927" y="835283"/>
                    <a:pt x="1098233" y="870970"/>
                  </a:cubicBezTo>
                  <a:cubicBezTo>
                    <a:pt x="1106423" y="887798"/>
                    <a:pt x="1097216" y="898593"/>
                    <a:pt x="1084707" y="902530"/>
                  </a:cubicBezTo>
                  <a:cubicBezTo>
                    <a:pt x="1049020" y="913769"/>
                    <a:pt x="1020064" y="938788"/>
                    <a:pt x="987107" y="955172"/>
                  </a:cubicBezTo>
                  <a:cubicBezTo>
                    <a:pt x="910844" y="993018"/>
                    <a:pt x="879221" y="984953"/>
                    <a:pt x="824928" y="914722"/>
                  </a:cubicBezTo>
                  <a:cubicBezTo>
                    <a:pt x="813561" y="899990"/>
                    <a:pt x="803084" y="886083"/>
                    <a:pt x="785368" y="882527"/>
                  </a:cubicBezTo>
                  <a:cubicBezTo>
                    <a:pt x="786003" y="882781"/>
                    <a:pt x="786510" y="883226"/>
                    <a:pt x="787082" y="882972"/>
                  </a:cubicBezTo>
                  <a:cubicBezTo>
                    <a:pt x="795846" y="884496"/>
                    <a:pt x="802957" y="888115"/>
                    <a:pt x="807148" y="896497"/>
                  </a:cubicBezTo>
                  <a:cubicBezTo>
                    <a:pt x="800227" y="939677"/>
                    <a:pt x="836359" y="956886"/>
                    <a:pt x="854709" y="984064"/>
                  </a:cubicBezTo>
                  <a:cubicBezTo>
                    <a:pt x="864870" y="999114"/>
                    <a:pt x="878776" y="978412"/>
                    <a:pt x="891540" y="977778"/>
                  </a:cubicBezTo>
                  <a:cubicBezTo>
                    <a:pt x="912368" y="973968"/>
                    <a:pt x="930973" y="977397"/>
                    <a:pt x="946150" y="994986"/>
                  </a:cubicBezTo>
                  <a:cubicBezTo>
                    <a:pt x="967613" y="1019878"/>
                    <a:pt x="994219" y="1026800"/>
                    <a:pt x="1025271" y="1024450"/>
                  </a:cubicBezTo>
                  <a:cubicBezTo>
                    <a:pt x="1052259" y="1022419"/>
                    <a:pt x="1076706" y="1028895"/>
                    <a:pt x="1075372" y="1067376"/>
                  </a:cubicBezTo>
                  <a:cubicBezTo>
                    <a:pt x="1046098" y="1093348"/>
                    <a:pt x="990028" y="1095190"/>
                    <a:pt x="956500" y="1070361"/>
                  </a:cubicBezTo>
                  <a:cubicBezTo>
                    <a:pt x="949325" y="1065091"/>
                    <a:pt x="943864" y="1054169"/>
                    <a:pt x="934211" y="1057788"/>
                  </a:cubicBezTo>
                  <a:cubicBezTo>
                    <a:pt x="897064" y="1071695"/>
                    <a:pt x="871346" y="1052581"/>
                    <a:pt x="846899" y="1026356"/>
                  </a:cubicBezTo>
                  <a:cubicBezTo>
                    <a:pt x="835914" y="1014544"/>
                    <a:pt x="821182" y="1010988"/>
                    <a:pt x="809688" y="1024069"/>
                  </a:cubicBezTo>
                  <a:cubicBezTo>
                    <a:pt x="798766" y="1036515"/>
                    <a:pt x="811466" y="1044961"/>
                    <a:pt x="817943" y="1054867"/>
                  </a:cubicBezTo>
                  <a:cubicBezTo>
                    <a:pt x="841756" y="1090935"/>
                    <a:pt x="846328" y="1135576"/>
                    <a:pt x="853249" y="1176216"/>
                  </a:cubicBezTo>
                  <a:cubicBezTo>
                    <a:pt x="861759" y="1226127"/>
                    <a:pt x="890270" y="1261497"/>
                    <a:pt x="909828" y="1303344"/>
                  </a:cubicBezTo>
                  <a:cubicBezTo>
                    <a:pt x="916685" y="1317948"/>
                    <a:pt x="927163" y="1316742"/>
                    <a:pt x="938339" y="1308614"/>
                  </a:cubicBezTo>
                  <a:cubicBezTo>
                    <a:pt x="957771" y="1294581"/>
                    <a:pt x="968946" y="1299787"/>
                    <a:pt x="971296" y="1325188"/>
                  </a:cubicBezTo>
                  <a:cubicBezTo>
                    <a:pt x="972121" y="1333824"/>
                    <a:pt x="974661" y="1342015"/>
                    <a:pt x="984567" y="1341380"/>
                  </a:cubicBezTo>
                  <a:cubicBezTo>
                    <a:pt x="994092" y="1340809"/>
                    <a:pt x="993140" y="1329760"/>
                    <a:pt x="997458" y="1324298"/>
                  </a:cubicBezTo>
                  <a:cubicBezTo>
                    <a:pt x="1027112" y="1286834"/>
                    <a:pt x="980947" y="1268926"/>
                    <a:pt x="979296" y="1239716"/>
                  </a:cubicBezTo>
                  <a:cubicBezTo>
                    <a:pt x="978852" y="1232287"/>
                    <a:pt x="968692" y="1222000"/>
                    <a:pt x="970788" y="1218508"/>
                  </a:cubicBezTo>
                  <a:cubicBezTo>
                    <a:pt x="986282" y="1193171"/>
                    <a:pt x="1008380" y="1171009"/>
                    <a:pt x="966152" y="1147641"/>
                  </a:cubicBezTo>
                  <a:cubicBezTo>
                    <a:pt x="956246" y="1142180"/>
                    <a:pt x="985773" y="1104207"/>
                    <a:pt x="1002538" y="1106810"/>
                  </a:cubicBezTo>
                  <a:cubicBezTo>
                    <a:pt x="1044892" y="1113287"/>
                    <a:pt x="1067943" y="1136719"/>
                    <a:pt x="1077976" y="1183455"/>
                  </a:cubicBezTo>
                  <a:cubicBezTo>
                    <a:pt x="1078547" y="1186059"/>
                    <a:pt x="1078610" y="1189107"/>
                    <a:pt x="1079817" y="1191329"/>
                  </a:cubicBezTo>
                  <a:cubicBezTo>
                    <a:pt x="1102233" y="1229810"/>
                    <a:pt x="1120076" y="1270133"/>
                    <a:pt x="1119696" y="1319854"/>
                  </a:cubicBezTo>
                  <a:cubicBezTo>
                    <a:pt x="1126490" y="1314647"/>
                    <a:pt x="1129601" y="1313504"/>
                    <a:pt x="1129792" y="1311916"/>
                  </a:cubicBezTo>
                  <a:cubicBezTo>
                    <a:pt x="1139634" y="1240606"/>
                    <a:pt x="1139063" y="1242320"/>
                    <a:pt x="1205865" y="1267402"/>
                  </a:cubicBezTo>
                  <a:cubicBezTo>
                    <a:pt x="1232725" y="1277499"/>
                    <a:pt x="1262697" y="1278071"/>
                    <a:pt x="1258252" y="1320997"/>
                  </a:cubicBezTo>
                  <a:cubicBezTo>
                    <a:pt x="1259713" y="1346841"/>
                    <a:pt x="1250696" y="1361510"/>
                    <a:pt x="1225613" y="1370146"/>
                  </a:cubicBezTo>
                  <a:cubicBezTo>
                    <a:pt x="1200277" y="1378909"/>
                    <a:pt x="1175384" y="1387100"/>
                    <a:pt x="1149159" y="1392688"/>
                  </a:cubicBezTo>
                  <a:cubicBezTo>
                    <a:pt x="1116838" y="1399547"/>
                    <a:pt x="1096898" y="1391355"/>
                    <a:pt x="1092517" y="1357510"/>
                  </a:cubicBezTo>
                  <a:cubicBezTo>
                    <a:pt x="1102677" y="1379544"/>
                    <a:pt x="1083309" y="1392117"/>
                    <a:pt x="1071943" y="1406659"/>
                  </a:cubicBezTo>
                  <a:cubicBezTo>
                    <a:pt x="1044829" y="1441330"/>
                    <a:pt x="996950" y="1446664"/>
                    <a:pt x="957198" y="1443299"/>
                  </a:cubicBezTo>
                  <a:cubicBezTo>
                    <a:pt x="886968" y="1437266"/>
                    <a:pt x="866775" y="1398658"/>
                    <a:pt x="874014" y="1331284"/>
                  </a:cubicBezTo>
                  <a:cubicBezTo>
                    <a:pt x="874585" y="1325950"/>
                    <a:pt x="874839" y="1319219"/>
                    <a:pt x="872046" y="1315282"/>
                  </a:cubicBezTo>
                  <a:cubicBezTo>
                    <a:pt x="839851" y="1270577"/>
                    <a:pt x="828929" y="1216984"/>
                    <a:pt x="814006" y="1164596"/>
                  </a:cubicBezTo>
                  <a:cubicBezTo>
                    <a:pt x="807148" y="1140656"/>
                    <a:pt x="785050" y="1122622"/>
                    <a:pt x="789241" y="1092840"/>
                  </a:cubicBezTo>
                  <a:cubicBezTo>
                    <a:pt x="790321" y="1085347"/>
                    <a:pt x="783335" y="1076140"/>
                    <a:pt x="769302" y="1071441"/>
                  </a:cubicBezTo>
                  <a:cubicBezTo>
                    <a:pt x="787654" y="1083759"/>
                    <a:pt x="790575" y="1098047"/>
                    <a:pt x="789749" y="1115573"/>
                  </a:cubicBezTo>
                  <a:cubicBezTo>
                    <a:pt x="788734" y="1135703"/>
                    <a:pt x="789368" y="1156340"/>
                    <a:pt x="787717" y="1176153"/>
                  </a:cubicBezTo>
                  <a:cubicBezTo>
                    <a:pt x="784352" y="1216666"/>
                    <a:pt x="797496" y="1244987"/>
                    <a:pt x="830897" y="1262831"/>
                  </a:cubicBezTo>
                  <a:cubicBezTo>
                    <a:pt x="842391" y="1268990"/>
                    <a:pt x="847979" y="1279213"/>
                    <a:pt x="848423" y="1292104"/>
                  </a:cubicBezTo>
                  <a:cubicBezTo>
                    <a:pt x="850328" y="1340999"/>
                    <a:pt x="860552" y="1387989"/>
                    <a:pt x="872490" y="1435043"/>
                  </a:cubicBezTo>
                  <a:cubicBezTo>
                    <a:pt x="880300" y="1465968"/>
                    <a:pt x="827087" y="1515561"/>
                    <a:pt x="792480" y="1507434"/>
                  </a:cubicBezTo>
                  <a:cubicBezTo>
                    <a:pt x="767207" y="1501464"/>
                    <a:pt x="747585" y="1508069"/>
                    <a:pt x="728281" y="1521975"/>
                  </a:cubicBezTo>
                  <a:cubicBezTo>
                    <a:pt x="700405" y="1542041"/>
                    <a:pt x="665860" y="1541343"/>
                    <a:pt x="636334" y="1557409"/>
                  </a:cubicBezTo>
                  <a:cubicBezTo>
                    <a:pt x="620903" y="1565790"/>
                    <a:pt x="604837" y="1550677"/>
                    <a:pt x="590867" y="1540581"/>
                  </a:cubicBezTo>
                  <a:cubicBezTo>
                    <a:pt x="557466" y="1516514"/>
                    <a:pt x="524065" y="1508259"/>
                    <a:pt x="481076" y="1513403"/>
                  </a:cubicBezTo>
                  <a:cubicBezTo>
                    <a:pt x="436689" y="1518736"/>
                    <a:pt x="385381" y="1514228"/>
                    <a:pt x="351917" y="1468127"/>
                  </a:cubicBezTo>
                  <a:cubicBezTo>
                    <a:pt x="351917" y="1465397"/>
                    <a:pt x="351917" y="1462602"/>
                    <a:pt x="351917" y="1459872"/>
                  </a:cubicBezTo>
                  <a:cubicBezTo>
                    <a:pt x="360934" y="1448633"/>
                    <a:pt x="357568" y="1435615"/>
                    <a:pt x="357568" y="1422598"/>
                  </a:cubicBezTo>
                  <a:cubicBezTo>
                    <a:pt x="357568" y="1387227"/>
                    <a:pt x="365760" y="1379608"/>
                    <a:pt x="397700" y="1382021"/>
                  </a:cubicBezTo>
                  <a:cubicBezTo>
                    <a:pt x="410273" y="1382973"/>
                    <a:pt x="424243" y="1381322"/>
                    <a:pt x="434721" y="1389196"/>
                  </a:cubicBezTo>
                  <a:cubicBezTo>
                    <a:pt x="468249" y="1414533"/>
                    <a:pt x="501459" y="1435996"/>
                    <a:pt x="545973" y="1428059"/>
                  </a:cubicBezTo>
                  <a:cubicBezTo>
                    <a:pt x="565340" y="1424566"/>
                    <a:pt x="570484" y="1453141"/>
                    <a:pt x="586359" y="1461840"/>
                  </a:cubicBezTo>
                  <a:cubicBezTo>
                    <a:pt x="588073" y="1428248"/>
                    <a:pt x="579628" y="1413517"/>
                    <a:pt x="548322" y="1407548"/>
                  </a:cubicBezTo>
                  <a:cubicBezTo>
                    <a:pt x="522160" y="1402595"/>
                    <a:pt x="508889" y="1392625"/>
                    <a:pt x="506349" y="1361320"/>
                  </a:cubicBezTo>
                  <a:cubicBezTo>
                    <a:pt x="504190" y="1334967"/>
                    <a:pt x="482980" y="1314773"/>
                    <a:pt x="478853" y="1301248"/>
                  </a:cubicBezTo>
                  <a:cubicBezTo>
                    <a:pt x="500126" y="1337761"/>
                    <a:pt x="495554" y="1350969"/>
                    <a:pt x="446087" y="1366844"/>
                  </a:cubicBezTo>
                  <a:cubicBezTo>
                    <a:pt x="389509" y="1385069"/>
                    <a:pt x="358521" y="1362462"/>
                    <a:pt x="359029" y="1299724"/>
                  </a:cubicBezTo>
                  <a:cubicBezTo>
                    <a:pt x="359283" y="1271657"/>
                    <a:pt x="344741" y="1255909"/>
                    <a:pt x="329057" y="1238954"/>
                  </a:cubicBezTo>
                  <a:cubicBezTo>
                    <a:pt x="329057" y="1233494"/>
                    <a:pt x="329057" y="1228033"/>
                    <a:pt x="328993" y="1222572"/>
                  </a:cubicBezTo>
                  <a:cubicBezTo>
                    <a:pt x="328993" y="1219841"/>
                    <a:pt x="328993" y="1217047"/>
                    <a:pt x="329057" y="1214316"/>
                  </a:cubicBezTo>
                  <a:cubicBezTo>
                    <a:pt x="343916" y="1214824"/>
                    <a:pt x="368363" y="1241304"/>
                    <a:pt x="367030" y="1198123"/>
                  </a:cubicBezTo>
                  <a:cubicBezTo>
                    <a:pt x="367792" y="1186376"/>
                    <a:pt x="364934" y="1175010"/>
                    <a:pt x="362458" y="1163834"/>
                  </a:cubicBezTo>
                  <a:cubicBezTo>
                    <a:pt x="358267" y="1144974"/>
                    <a:pt x="348615" y="1144402"/>
                    <a:pt x="336613" y="1157102"/>
                  </a:cubicBezTo>
                  <a:cubicBezTo>
                    <a:pt x="330073" y="1152911"/>
                    <a:pt x="320230" y="1150435"/>
                    <a:pt x="317627" y="1144275"/>
                  </a:cubicBezTo>
                  <a:cubicBezTo>
                    <a:pt x="289305" y="1078298"/>
                    <a:pt x="223901" y="1033594"/>
                    <a:pt x="222313" y="952505"/>
                  </a:cubicBezTo>
                  <a:cubicBezTo>
                    <a:pt x="240411" y="941582"/>
                    <a:pt x="247078" y="957775"/>
                    <a:pt x="255397" y="969015"/>
                  </a:cubicBezTo>
                  <a:cubicBezTo>
                    <a:pt x="275145" y="995621"/>
                    <a:pt x="295783" y="1021085"/>
                    <a:pt x="323786" y="1037912"/>
                  </a:cubicBezTo>
                  <a:cubicBezTo>
                    <a:pt x="325437" y="1027181"/>
                    <a:pt x="322961" y="1015941"/>
                    <a:pt x="316547" y="1007940"/>
                  </a:cubicBezTo>
                  <a:cubicBezTo>
                    <a:pt x="298323" y="985207"/>
                    <a:pt x="299910" y="961013"/>
                    <a:pt x="301180" y="932375"/>
                  </a:cubicBezTo>
                  <a:cubicBezTo>
                    <a:pt x="303212" y="884813"/>
                    <a:pt x="283464" y="841887"/>
                    <a:pt x="246570" y="813248"/>
                  </a:cubicBezTo>
                  <a:cubicBezTo>
                    <a:pt x="218948" y="791785"/>
                    <a:pt x="197675" y="770449"/>
                    <a:pt x="191897" y="730571"/>
                  </a:cubicBezTo>
                  <a:cubicBezTo>
                    <a:pt x="187515" y="699964"/>
                    <a:pt x="166370" y="678310"/>
                    <a:pt x="132143" y="683581"/>
                  </a:cubicBezTo>
                  <a:cubicBezTo>
                    <a:pt x="118554" y="676786"/>
                    <a:pt x="114617" y="665039"/>
                    <a:pt x="117221" y="649926"/>
                  </a:cubicBezTo>
                  <a:cubicBezTo>
                    <a:pt x="119951" y="633733"/>
                    <a:pt x="119634" y="617350"/>
                    <a:pt x="119380" y="601030"/>
                  </a:cubicBezTo>
                  <a:cubicBezTo>
                    <a:pt x="119062" y="582044"/>
                    <a:pt x="125730" y="559501"/>
                    <a:pt x="116586" y="544769"/>
                  </a:cubicBezTo>
                  <a:cubicBezTo>
                    <a:pt x="104521" y="525338"/>
                    <a:pt x="86233" y="549214"/>
                    <a:pt x="69405" y="547118"/>
                  </a:cubicBezTo>
                  <a:cubicBezTo>
                    <a:pt x="50038" y="544705"/>
                    <a:pt x="32385" y="543118"/>
                    <a:pt x="17653" y="526735"/>
                  </a:cubicBezTo>
                  <a:cubicBezTo>
                    <a:pt x="-10922" y="494921"/>
                    <a:pt x="-4509" y="463806"/>
                    <a:pt x="34734" y="448947"/>
                  </a:cubicBezTo>
                  <a:cubicBezTo>
                    <a:pt x="40767" y="446661"/>
                    <a:pt x="46863" y="444947"/>
                    <a:pt x="53086" y="443613"/>
                  </a:cubicBezTo>
                  <a:cubicBezTo>
                    <a:pt x="100584" y="433199"/>
                    <a:pt x="110871" y="412816"/>
                    <a:pt x="88074" y="367667"/>
                  </a:cubicBezTo>
                  <a:cubicBezTo>
                    <a:pt x="75628" y="342965"/>
                    <a:pt x="69723" y="320803"/>
                    <a:pt x="72961" y="291085"/>
                  </a:cubicBezTo>
                  <a:cubicBezTo>
                    <a:pt x="76580" y="258319"/>
                    <a:pt x="66548" y="221235"/>
                    <a:pt x="43942" y="197994"/>
                  </a:cubicBezTo>
                  <a:cubicBezTo>
                    <a:pt x="24257" y="177801"/>
                    <a:pt x="19939" y="158941"/>
                    <a:pt x="24130" y="133605"/>
                  </a:cubicBezTo>
                  <a:cubicBezTo>
                    <a:pt x="36576" y="119253"/>
                    <a:pt x="49530" y="125350"/>
                    <a:pt x="61214" y="134049"/>
                  </a:cubicBezTo>
                  <a:cubicBezTo>
                    <a:pt x="88963" y="154750"/>
                    <a:pt x="114998" y="151829"/>
                    <a:pt x="140779" y="130049"/>
                  </a:cubicBezTo>
                  <a:cubicBezTo>
                    <a:pt x="149669" y="122492"/>
                    <a:pt x="159766" y="116777"/>
                    <a:pt x="171259" y="114935"/>
                  </a:cubicBezTo>
                  <a:cubicBezTo>
                    <a:pt x="203898" y="109665"/>
                    <a:pt x="218821" y="88138"/>
                    <a:pt x="220027" y="53912"/>
                  </a:cubicBezTo>
                  <a:cubicBezTo>
                    <a:pt x="240093" y="26352"/>
                    <a:pt x="263207" y="3810"/>
                    <a:pt x="297624" y="0"/>
                  </a:cubicBezTo>
                  <a:cubicBezTo>
                    <a:pt x="309689" y="9779"/>
                    <a:pt x="323088" y="16320"/>
                    <a:pt x="338328" y="17780"/>
                  </a:cubicBezTo>
                  <a:cubicBezTo>
                    <a:pt x="367220" y="46800"/>
                    <a:pt x="389572" y="84138"/>
                    <a:pt x="436435" y="87122"/>
                  </a:cubicBezTo>
                  <a:cubicBezTo>
                    <a:pt x="456120" y="88329"/>
                    <a:pt x="459232" y="114427"/>
                    <a:pt x="443039" y="131382"/>
                  </a:cubicBezTo>
                  <a:cubicBezTo>
                    <a:pt x="410083" y="165926"/>
                    <a:pt x="364426" y="170879"/>
                    <a:pt x="323596" y="185675"/>
                  </a:cubicBezTo>
                  <a:cubicBezTo>
                    <a:pt x="307657" y="191453"/>
                    <a:pt x="294195" y="172911"/>
                    <a:pt x="290639" y="153480"/>
                  </a:cubicBezTo>
                  <a:cubicBezTo>
                    <a:pt x="288480" y="142050"/>
                    <a:pt x="291211" y="129350"/>
                    <a:pt x="281749" y="115634"/>
                  </a:cubicBezTo>
                  <a:cubicBezTo>
                    <a:pt x="276225" y="187580"/>
                    <a:pt x="207899" y="191961"/>
                    <a:pt x="174561" y="243714"/>
                  </a:cubicBezTo>
                  <a:cubicBezTo>
                    <a:pt x="225361" y="236094"/>
                    <a:pt x="274256" y="248222"/>
                    <a:pt x="311848" y="205487"/>
                  </a:cubicBezTo>
                  <a:cubicBezTo>
                    <a:pt x="326580" y="188786"/>
                    <a:pt x="343852" y="179007"/>
                    <a:pt x="364871" y="172022"/>
                  </a:cubicBezTo>
                  <a:cubicBezTo>
                    <a:pt x="393954" y="162434"/>
                    <a:pt x="423227" y="151893"/>
                    <a:pt x="447865" y="129921"/>
                  </a:cubicBezTo>
                  <a:cubicBezTo>
                    <a:pt x="484060" y="97727"/>
                    <a:pt x="526351" y="82360"/>
                    <a:pt x="574040" y="83630"/>
                  </a:cubicBezTo>
                  <a:cubicBezTo>
                    <a:pt x="604583" y="84455"/>
                    <a:pt x="631063" y="62294"/>
                    <a:pt x="663003" y="64834"/>
                  </a:cubicBezTo>
                  <a:cubicBezTo>
                    <a:pt x="692150" y="67120"/>
                    <a:pt x="709930" y="72771"/>
                    <a:pt x="720090" y="109411"/>
                  </a:cubicBezTo>
                  <a:cubicBezTo>
                    <a:pt x="731011" y="148908"/>
                    <a:pt x="739584" y="187580"/>
                    <a:pt x="741807" y="228347"/>
                  </a:cubicBezTo>
                  <a:cubicBezTo>
                    <a:pt x="744029" y="269178"/>
                    <a:pt x="776541" y="279846"/>
                    <a:pt x="802132" y="295022"/>
                  </a:cubicBezTo>
                  <a:cubicBezTo>
                    <a:pt x="844550" y="320041"/>
                    <a:pt x="858139" y="316041"/>
                    <a:pt x="891921" y="278322"/>
                  </a:cubicBezTo>
                  <a:cubicBezTo>
                    <a:pt x="922337" y="244285"/>
                    <a:pt x="971804" y="245365"/>
                    <a:pt x="1004379" y="280735"/>
                  </a:cubicBezTo>
                  <a:cubicBezTo>
                    <a:pt x="1042098" y="321756"/>
                    <a:pt x="1058862" y="323534"/>
                    <a:pt x="1098486" y="290641"/>
                  </a:cubicBezTo>
                  <a:cubicBezTo>
                    <a:pt x="1147127" y="250318"/>
                    <a:pt x="1153731" y="251588"/>
                    <a:pt x="1188973" y="308103"/>
                  </a:cubicBezTo>
                  <a:cubicBezTo>
                    <a:pt x="1191069" y="311533"/>
                    <a:pt x="1193736" y="314453"/>
                    <a:pt x="1196340" y="317502"/>
                  </a:cubicBezTo>
                  <a:cubicBezTo>
                    <a:pt x="1198689" y="320677"/>
                    <a:pt x="1200277" y="324233"/>
                    <a:pt x="1201293" y="328042"/>
                  </a:cubicBezTo>
                  <a:cubicBezTo>
                    <a:pt x="1204087" y="342330"/>
                    <a:pt x="1194816" y="353824"/>
                    <a:pt x="1193609" y="367349"/>
                  </a:cubicBezTo>
                  <a:cubicBezTo>
                    <a:pt x="1191514" y="389892"/>
                    <a:pt x="1178750" y="396750"/>
                    <a:pt x="1158938" y="392622"/>
                  </a:cubicBezTo>
                  <a:cubicBezTo>
                    <a:pt x="1123886" y="385320"/>
                    <a:pt x="1094296" y="393575"/>
                    <a:pt x="1072515" y="426531"/>
                  </a:cubicBezTo>
                  <a:cubicBezTo>
                    <a:pt x="1060831" y="444121"/>
                    <a:pt x="1044829" y="449391"/>
                    <a:pt x="1025969" y="438978"/>
                  </a:cubicBezTo>
                  <a:cubicBezTo>
                    <a:pt x="1020318" y="435866"/>
                    <a:pt x="1014603" y="432945"/>
                    <a:pt x="1008316" y="431675"/>
                  </a:cubicBezTo>
                  <a:cubicBezTo>
                    <a:pt x="996822" y="429325"/>
                    <a:pt x="985266" y="429008"/>
                    <a:pt x="976566" y="439168"/>
                  </a:cubicBezTo>
                  <a:cubicBezTo>
                    <a:pt x="971740" y="444756"/>
                    <a:pt x="972375" y="452059"/>
                    <a:pt x="976821" y="457710"/>
                  </a:cubicBezTo>
                  <a:cubicBezTo>
                    <a:pt x="985202" y="468505"/>
                    <a:pt x="996632" y="468822"/>
                    <a:pt x="1008126" y="465584"/>
                  </a:cubicBezTo>
                  <a:cubicBezTo>
                    <a:pt x="1042161" y="455805"/>
                    <a:pt x="1076706" y="441200"/>
                    <a:pt x="1104772" y="479618"/>
                  </a:cubicBezTo>
                  <a:cubicBezTo>
                    <a:pt x="1106170" y="481523"/>
                    <a:pt x="1109471" y="482666"/>
                    <a:pt x="1111758" y="482285"/>
                  </a:cubicBezTo>
                  <a:cubicBezTo>
                    <a:pt x="1170114" y="471426"/>
                    <a:pt x="1184021" y="521337"/>
                    <a:pt x="1205421" y="561152"/>
                  </a:cubicBezTo>
                  <a:cubicBezTo>
                    <a:pt x="1204721" y="567502"/>
                    <a:pt x="1201039" y="571947"/>
                    <a:pt x="1197229" y="576392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2" name="Полилиния: фигура 371">
              <a:extLst>
                <a:ext uri="{FF2B5EF4-FFF2-40B4-BE49-F238E27FC236}">
                  <a16:creationId xmlns="" xmlns:a16="http://schemas.microsoft.com/office/drawing/2014/main" id="{8A6DA785-C790-4120-ABC1-A1CCD9427913}"/>
                </a:ext>
              </a:extLst>
            </p:cNvPr>
            <p:cNvSpPr/>
            <p:nvPr/>
          </p:nvSpPr>
          <p:spPr>
            <a:xfrm>
              <a:off x="6226302" y="6493402"/>
              <a:ext cx="973030" cy="721273"/>
            </a:xfrm>
            <a:custGeom>
              <a:avLst/>
              <a:gdLst>
                <a:gd name="connsiteX0" fmla="*/ 0 w 973030"/>
                <a:gd name="connsiteY0" fmla="*/ 439180 h 721273"/>
                <a:gd name="connsiteX1" fmla="*/ 140589 w 973030"/>
                <a:gd name="connsiteY1" fmla="*/ 461151 h 721273"/>
                <a:gd name="connsiteX2" fmla="*/ 236029 w 973030"/>
                <a:gd name="connsiteY2" fmla="*/ 486932 h 721273"/>
                <a:gd name="connsiteX3" fmla="*/ 306705 w 973030"/>
                <a:gd name="connsiteY3" fmla="*/ 497474 h 721273"/>
                <a:gd name="connsiteX4" fmla="*/ 410654 w 973030"/>
                <a:gd name="connsiteY4" fmla="*/ 444514 h 721273"/>
                <a:gd name="connsiteX5" fmla="*/ 431229 w 973030"/>
                <a:gd name="connsiteY5" fmla="*/ 444577 h 721273"/>
                <a:gd name="connsiteX6" fmla="*/ 496379 w 973030"/>
                <a:gd name="connsiteY6" fmla="*/ 426099 h 721273"/>
                <a:gd name="connsiteX7" fmla="*/ 500570 w 973030"/>
                <a:gd name="connsiteY7" fmla="*/ 415875 h 721273"/>
                <a:gd name="connsiteX8" fmla="*/ 479361 w 973030"/>
                <a:gd name="connsiteY8" fmla="*/ 279540 h 721273"/>
                <a:gd name="connsiteX9" fmla="*/ 465201 w 973030"/>
                <a:gd name="connsiteY9" fmla="*/ 252362 h 721273"/>
                <a:gd name="connsiteX10" fmla="*/ 418529 w 973030"/>
                <a:gd name="connsiteY10" fmla="*/ 101866 h 721273"/>
                <a:gd name="connsiteX11" fmla="*/ 399669 w 973030"/>
                <a:gd name="connsiteY11" fmla="*/ 72466 h 721273"/>
                <a:gd name="connsiteX12" fmla="*/ 380746 w 973030"/>
                <a:gd name="connsiteY12" fmla="*/ 45224 h 721273"/>
                <a:gd name="connsiteX13" fmla="*/ 384873 w 973030"/>
                <a:gd name="connsiteY13" fmla="*/ 1536 h 721273"/>
                <a:gd name="connsiteX14" fmla="*/ 403161 w 973030"/>
                <a:gd name="connsiteY14" fmla="*/ 10109 h 721273"/>
                <a:gd name="connsiteX15" fmla="*/ 449326 w 973030"/>
                <a:gd name="connsiteY15" fmla="*/ 55765 h 721273"/>
                <a:gd name="connsiteX16" fmla="*/ 473646 w 973030"/>
                <a:gd name="connsiteY16" fmla="*/ 113932 h 721273"/>
                <a:gd name="connsiteX17" fmla="*/ 495300 w 973030"/>
                <a:gd name="connsiteY17" fmla="*/ 181496 h 721273"/>
                <a:gd name="connsiteX18" fmla="*/ 505904 w 973030"/>
                <a:gd name="connsiteY18" fmla="*/ 223724 h 721273"/>
                <a:gd name="connsiteX19" fmla="*/ 544767 w 973030"/>
                <a:gd name="connsiteY19" fmla="*/ 367424 h 721273"/>
                <a:gd name="connsiteX20" fmla="*/ 561975 w 973030"/>
                <a:gd name="connsiteY20" fmla="*/ 381966 h 721273"/>
                <a:gd name="connsiteX21" fmla="*/ 606552 w 973030"/>
                <a:gd name="connsiteY21" fmla="*/ 391174 h 721273"/>
                <a:gd name="connsiteX22" fmla="*/ 670751 w 973030"/>
                <a:gd name="connsiteY22" fmla="*/ 351676 h 721273"/>
                <a:gd name="connsiteX23" fmla="*/ 719138 w 973030"/>
                <a:gd name="connsiteY23" fmla="*/ 348946 h 721273"/>
                <a:gd name="connsiteX24" fmla="*/ 711073 w 973030"/>
                <a:gd name="connsiteY24" fmla="*/ 326658 h 721273"/>
                <a:gd name="connsiteX25" fmla="*/ 692404 w 973030"/>
                <a:gd name="connsiteY25" fmla="*/ 313767 h 721273"/>
                <a:gd name="connsiteX26" fmla="*/ 714502 w 973030"/>
                <a:gd name="connsiteY26" fmla="*/ 293574 h 721273"/>
                <a:gd name="connsiteX27" fmla="*/ 741617 w 973030"/>
                <a:gd name="connsiteY27" fmla="*/ 297955 h 721273"/>
                <a:gd name="connsiteX28" fmla="*/ 774509 w 973030"/>
                <a:gd name="connsiteY28" fmla="*/ 342977 h 721273"/>
                <a:gd name="connsiteX29" fmla="*/ 880364 w 973030"/>
                <a:gd name="connsiteY29" fmla="*/ 316244 h 721273"/>
                <a:gd name="connsiteX30" fmla="*/ 887285 w 973030"/>
                <a:gd name="connsiteY30" fmla="*/ 300559 h 721273"/>
                <a:gd name="connsiteX31" fmla="*/ 906590 w 973030"/>
                <a:gd name="connsiteY31" fmla="*/ 292050 h 721273"/>
                <a:gd name="connsiteX32" fmla="*/ 962660 w 973030"/>
                <a:gd name="connsiteY32" fmla="*/ 385967 h 721273"/>
                <a:gd name="connsiteX33" fmla="*/ 972947 w 973030"/>
                <a:gd name="connsiteY33" fmla="*/ 514873 h 721273"/>
                <a:gd name="connsiteX34" fmla="*/ 967613 w 973030"/>
                <a:gd name="connsiteY34" fmla="*/ 611202 h 721273"/>
                <a:gd name="connsiteX35" fmla="*/ 964120 w 973030"/>
                <a:gd name="connsiteY35" fmla="*/ 604027 h 721273"/>
                <a:gd name="connsiteX36" fmla="*/ 946341 w 973030"/>
                <a:gd name="connsiteY36" fmla="*/ 568150 h 721273"/>
                <a:gd name="connsiteX37" fmla="*/ 930529 w 973030"/>
                <a:gd name="connsiteY37" fmla="*/ 610758 h 721273"/>
                <a:gd name="connsiteX38" fmla="*/ 937704 w 973030"/>
                <a:gd name="connsiteY38" fmla="*/ 695976 h 721273"/>
                <a:gd name="connsiteX39" fmla="*/ 927291 w 973030"/>
                <a:gd name="connsiteY39" fmla="*/ 719915 h 721273"/>
                <a:gd name="connsiteX40" fmla="*/ 904304 w 973030"/>
                <a:gd name="connsiteY40" fmla="*/ 710707 h 721273"/>
                <a:gd name="connsiteX41" fmla="*/ 780352 w 973030"/>
                <a:gd name="connsiteY41" fmla="*/ 686513 h 721273"/>
                <a:gd name="connsiteX42" fmla="*/ 696658 w 973030"/>
                <a:gd name="connsiteY42" fmla="*/ 665241 h 721273"/>
                <a:gd name="connsiteX43" fmla="*/ 640207 w 973030"/>
                <a:gd name="connsiteY43" fmla="*/ 595137 h 721273"/>
                <a:gd name="connsiteX44" fmla="*/ 589090 w 973030"/>
                <a:gd name="connsiteY44" fmla="*/ 567006 h 721273"/>
                <a:gd name="connsiteX45" fmla="*/ 519938 w 973030"/>
                <a:gd name="connsiteY45" fmla="*/ 533288 h 721273"/>
                <a:gd name="connsiteX46" fmla="*/ 429578 w 973030"/>
                <a:gd name="connsiteY46" fmla="*/ 529477 h 721273"/>
                <a:gd name="connsiteX47" fmla="*/ 298767 w 973030"/>
                <a:gd name="connsiteY47" fmla="*/ 576404 h 721273"/>
                <a:gd name="connsiteX48" fmla="*/ 266319 w 973030"/>
                <a:gd name="connsiteY48" fmla="*/ 561291 h 721273"/>
                <a:gd name="connsiteX49" fmla="*/ 209614 w 973030"/>
                <a:gd name="connsiteY49" fmla="*/ 541035 h 721273"/>
                <a:gd name="connsiteX50" fmla="*/ 180911 w 973030"/>
                <a:gd name="connsiteY50" fmla="*/ 524651 h 721273"/>
                <a:gd name="connsiteX51" fmla="*/ 154622 w 973030"/>
                <a:gd name="connsiteY51" fmla="*/ 501855 h 721273"/>
                <a:gd name="connsiteX52" fmla="*/ 20002 w 973030"/>
                <a:gd name="connsiteY52" fmla="*/ 467564 h 721273"/>
                <a:gd name="connsiteX53" fmla="*/ 190 w 973030"/>
                <a:gd name="connsiteY53" fmla="*/ 439116 h 72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3030" h="721273">
                  <a:moveTo>
                    <a:pt x="0" y="439180"/>
                  </a:moveTo>
                  <a:cubicBezTo>
                    <a:pt x="43307" y="473153"/>
                    <a:pt x="90424" y="475185"/>
                    <a:pt x="140589" y="461151"/>
                  </a:cubicBezTo>
                  <a:cubicBezTo>
                    <a:pt x="175958" y="451245"/>
                    <a:pt x="209169" y="461151"/>
                    <a:pt x="236029" y="486932"/>
                  </a:cubicBezTo>
                  <a:cubicBezTo>
                    <a:pt x="258699" y="508776"/>
                    <a:pt x="276606" y="509157"/>
                    <a:pt x="306705" y="497474"/>
                  </a:cubicBezTo>
                  <a:cubicBezTo>
                    <a:pt x="343535" y="483186"/>
                    <a:pt x="376745" y="463627"/>
                    <a:pt x="410654" y="444514"/>
                  </a:cubicBezTo>
                  <a:cubicBezTo>
                    <a:pt x="418147" y="440323"/>
                    <a:pt x="424815" y="437656"/>
                    <a:pt x="431229" y="444577"/>
                  </a:cubicBezTo>
                  <a:cubicBezTo>
                    <a:pt x="462852" y="478487"/>
                    <a:pt x="476758" y="440260"/>
                    <a:pt x="496379" y="426099"/>
                  </a:cubicBezTo>
                  <a:cubicBezTo>
                    <a:pt x="498919" y="424258"/>
                    <a:pt x="501650" y="417336"/>
                    <a:pt x="500570" y="415875"/>
                  </a:cubicBezTo>
                  <a:cubicBezTo>
                    <a:pt x="469836" y="374600"/>
                    <a:pt x="485839" y="325007"/>
                    <a:pt x="479361" y="279540"/>
                  </a:cubicBezTo>
                  <a:cubicBezTo>
                    <a:pt x="477774" y="268174"/>
                    <a:pt x="475234" y="257633"/>
                    <a:pt x="465201" y="252362"/>
                  </a:cubicBezTo>
                  <a:cubicBezTo>
                    <a:pt x="402209" y="219088"/>
                    <a:pt x="411353" y="159906"/>
                    <a:pt x="418529" y="101866"/>
                  </a:cubicBezTo>
                  <a:cubicBezTo>
                    <a:pt x="420624" y="84785"/>
                    <a:pt x="432753" y="64910"/>
                    <a:pt x="399669" y="72466"/>
                  </a:cubicBezTo>
                  <a:cubicBezTo>
                    <a:pt x="383349" y="76212"/>
                    <a:pt x="379158" y="60845"/>
                    <a:pt x="380746" y="45224"/>
                  </a:cubicBezTo>
                  <a:cubicBezTo>
                    <a:pt x="382206" y="30619"/>
                    <a:pt x="383540" y="15950"/>
                    <a:pt x="384873" y="1536"/>
                  </a:cubicBezTo>
                  <a:cubicBezTo>
                    <a:pt x="395605" y="-5195"/>
                    <a:pt x="398018" y="12522"/>
                    <a:pt x="403161" y="10109"/>
                  </a:cubicBezTo>
                  <a:cubicBezTo>
                    <a:pt x="450914" y="-12561"/>
                    <a:pt x="445135" y="32651"/>
                    <a:pt x="449326" y="55765"/>
                  </a:cubicBezTo>
                  <a:cubicBezTo>
                    <a:pt x="453454" y="78308"/>
                    <a:pt x="460248" y="97231"/>
                    <a:pt x="473646" y="113932"/>
                  </a:cubicBezTo>
                  <a:cubicBezTo>
                    <a:pt x="489331" y="133553"/>
                    <a:pt x="496697" y="155587"/>
                    <a:pt x="495300" y="181496"/>
                  </a:cubicBezTo>
                  <a:cubicBezTo>
                    <a:pt x="494474" y="196609"/>
                    <a:pt x="494855" y="213373"/>
                    <a:pt x="505904" y="223724"/>
                  </a:cubicBezTo>
                  <a:cubicBezTo>
                    <a:pt x="547624" y="263094"/>
                    <a:pt x="550291" y="313894"/>
                    <a:pt x="544767" y="367424"/>
                  </a:cubicBezTo>
                  <a:cubicBezTo>
                    <a:pt x="543179" y="383173"/>
                    <a:pt x="553910" y="380315"/>
                    <a:pt x="561975" y="381966"/>
                  </a:cubicBezTo>
                  <a:cubicBezTo>
                    <a:pt x="576834" y="384950"/>
                    <a:pt x="592201" y="386348"/>
                    <a:pt x="606552" y="391174"/>
                  </a:cubicBezTo>
                  <a:cubicBezTo>
                    <a:pt x="655066" y="407430"/>
                    <a:pt x="657161" y="406731"/>
                    <a:pt x="670751" y="351676"/>
                  </a:cubicBezTo>
                  <a:cubicBezTo>
                    <a:pt x="691769" y="395555"/>
                    <a:pt x="705104" y="367869"/>
                    <a:pt x="719138" y="348946"/>
                  </a:cubicBezTo>
                  <a:cubicBezTo>
                    <a:pt x="727646" y="337516"/>
                    <a:pt x="726313" y="328880"/>
                    <a:pt x="711073" y="326658"/>
                  </a:cubicBezTo>
                  <a:cubicBezTo>
                    <a:pt x="702945" y="325451"/>
                    <a:pt x="690563" y="328880"/>
                    <a:pt x="692404" y="313767"/>
                  </a:cubicBezTo>
                  <a:cubicBezTo>
                    <a:pt x="693865" y="301575"/>
                    <a:pt x="705421" y="298083"/>
                    <a:pt x="714502" y="293574"/>
                  </a:cubicBezTo>
                  <a:cubicBezTo>
                    <a:pt x="724217" y="288685"/>
                    <a:pt x="734504" y="286399"/>
                    <a:pt x="741617" y="297955"/>
                  </a:cubicBezTo>
                  <a:cubicBezTo>
                    <a:pt x="751586" y="314148"/>
                    <a:pt x="751015" y="343422"/>
                    <a:pt x="774509" y="342977"/>
                  </a:cubicBezTo>
                  <a:cubicBezTo>
                    <a:pt x="810895" y="342342"/>
                    <a:pt x="846836" y="333643"/>
                    <a:pt x="880364" y="316244"/>
                  </a:cubicBezTo>
                  <a:cubicBezTo>
                    <a:pt x="887285" y="312624"/>
                    <a:pt x="888936" y="309004"/>
                    <a:pt x="887285" y="300559"/>
                  </a:cubicBezTo>
                  <a:cubicBezTo>
                    <a:pt x="880046" y="263157"/>
                    <a:pt x="898525" y="290843"/>
                    <a:pt x="906590" y="292050"/>
                  </a:cubicBezTo>
                  <a:cubicBezTo>
                    <a:pt x="961200" y="315862"/>
                    <a:pt x="960310" y="317260"/>
                    <a:pt x="962660" y="385967"/>
                  </a:cubicBezTo>
                  <a:cubicBezTo>
                    <a:pt x="964120" y="428957"/>
                    <a:pt x="971423" y="471438"/>
                    <a:pt x="972947" y="514873"/>
                  </a:cubicBezTo>
                  <a:cubicBezTo>
                    <a:pt x="974154" y="547893"/>
                    <a:pt x="961771" y="578817"/>
                    <a:pt x="967613" y="611202"/>
                  </a:cubicBezTo>
                  <a:cubicBezTo>
                    <a:pt x="966470" y="608789"/>
                    <a:pt x="965898" y="605551"/>
                    <a:pt x="964120" y="604027"/>
                  </a:cubicBezTo>
                  <a:cubicBezTo>
                    <a:pt x="953071" y="594502"/>
                    <a:pt x="972756" y="564657"/>
                    <a:pt x="946341" y="568150"/>
                  </a:cubicBezTo>
                  <a:cubicBezTo>
                    <a:pt x="923798" y="571070"/>
                    <a:pt x="930339" y="595391"/>
                    <a:pt x="930529" y="610758"/>
                  </a:cubicBezTo>
                  <a:cubicBezTo>
                    <a:pt x="930910" y="639206"/>
                    <a:pt x="935292" y="667590"/>
                    <a:pt x="937704" y="695976"/>
                  </a:cubicBezTo>
                  <a:cubicBezTo>
                    <a:pt x="938530" y="705881"/>
                    <a:pt x="937260" y="715597"/>
                    <a:pt x="927291" y="719915"/>
                  </a:cubicBezTo>
                  <a:cubicBezTo>
                    <a:pt x="917448" y="724169"/>
                    <a:pt x="911225" y="717692"/>
                    <a:pt x="904304" y="710707"/>
                  </a:cubicBezTo>
                  <a:cubicBezTo>
                    <a:pt x="867981" y="674004"/>
                    <a:pt x="825309" y="664226"/>
                    <a:pt x="780352" y="686513"/>
                  </a:cubicBezTo>
                  <a:cubicBezTo>
                    <a:pt x="745236" y="703976"/>
                    <a:pt x="721551" y="680799"/>
                    <a:pt x="696658" y="665241"/>
                  </a:cubicBezTo>
                  <a:cubicBezTo>
                    <a:pt x="671449" y="649366"/>
                    <a:pt x="652208" y="624855"/>
                    <a:pt x="640207" y="595137"/>
                  </a:cubicBezTo>
                  <a:cubicBezTo>
                    <a:pt x="630301" y="570625"/>
                    <a:pt x="615823" y="560974"/>
                    <a:pt x="589090" y="567006"/>
                  </a:cubicBezTo>
                  <a:cubicBezTo>
                    <a:pt x="560768" y="573420"/>
                    <a:pt x="532829" y="573547"/>
                    <a:pt x="519938" y="533288"/>
                  </a:cubicBezTo>
                  <a:cubicBezTo>
                    <a:pt x="512508" y="510110"/>
                    <a:pt x="452692" y="505855"/>
                    <a:pt x="429578" y="529477"/>
                  </a:cubicBezTo>
                  <a:cubicBezTo>
                    <a:pt x="391858" y="568022"/>
                    <a:pt x="343979" y="566562"/>
                    <a:pt x="298767" y="576404"/>
                  </a:cubicBezTo>
                  <a:cubicBezTo>
                    <a:pt x="285432" y="579326"/>
                    <a:pt x="272732" y="575515"/>
                    <a:pt x="266319" y="561291"/>
                  </a:cubicBezTo>
                  <a:cubicBezTo>
                    <a:pt x="253619" y="532970"/>
                    <a:pt x="234759" y="530621"/>
                    <a:pt x="209614" y="541035"/>
                  </a:cubicBezTo>
                  <a:cubicBezTo>
                    <a:pt x="197040" y="546241"/>
                    <a:pt x="177609" y="548972"/>
                    <a:pt x="180911" y="524651"/>
                  </a:cubicBezTo>
                  <a:cubicBezTo>
                    <a:pt x="184785" y="496330"/>
                    <a:pt x="171323" y="498616"/>
                    <a:pt x="154622" y="501855"/>
                  </a:cubicBezTo>
                  <a:cubicBezTo>
                    <a:pt x="105092" y="511507"/>
                    <a:pt x="63309" y="485853"/>
                    <a:pt x="20002" y="467564"/>
                  </a:cubicBezTo>
                  <a:cubicBezTo>
                    <a:pt x="8699" y="462802"/>
                    <a:pt x="3175" y="451499"/>
                    <a:pt x="190" y="43911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3" name="Полилиния: фигура 372">
              <a:extLst>
                <a:ext uri="{FF2B5EF4-FFF2-40B4-BE49-F238E27FC236}">
                  <a16:creationId xmlns="" xmlns:a16="http://schemas.microsoft.com/office/drawing/2014/main" id="{5B3638FB-F623-45D2-A46D-5EB74D67199D}"/>
                </a:ext>
              </a:extLst>
            </p:cNvPr>
            <p:cNvSpPr/>
            <p:nvPr/>
          </p:nvSpPr>
          <p:spPr>
            <a:xfrm>
              <a:off x="6622288" y="6292291"/>
              <a:ext cx="670305" cy="464395"/>
            </a:xfrm>
            <a:custGeom>
              <a:avLst/>
              <a:gdLst>
                <a:gd name="connsiteX0" fmla="*/ 53277 w 670305"/>
                <a:gd name="connsiteY0" fmla="*/ 75773 h 464395"/>
                <a:gd name="connsiteX1" fmla="*/ 22796 w 670305"/>
                <a:gd name="connsiteY1" fmla="*/ 67581 h 464395"/>
                <a:gd name="connsiteX2" fmla="*/ 0 w 670305"/>
                <a:gd name="connsiteY2" fmla="*/ 51198 h 464395"/>
                <a:gd name="connsiteX3" fmla="*/ 47498 w 670305"/>
                <a:gd name="connsiteY3" fmla="*/ 45102 h 464395"/>
                <a:gd name="connsiteX4" fmla="*/ 84201 w 670305"/>
                <a:gd name="connsiteY4" fmla="*/ 73614 h 464395"/>
                <a:gd name="connsiteX5" fmla="*/ 237490 w 670305"/>
                <a:gd name="connsiteY5" fmla="*/ 103078 h 464395"/>
                <a:gd name="connsiteX6" fmla="*/ 350330 w 670305"/>
                <a:gd name="connsiteY6" fmla="*/ 43070 h 464395"/>
                <a:gd name="connsiteX7" fmla="*/ 393827 w 670305"/>
                <a:gd name="connsiteY7" fmla="*/ 13289 h 464395"/>
                <a:gd name="connsiteX8" fmla="*/ 442531 w 670305"/>
                <a:gd name="connsiteY8" fmla="*/ 32783 h 464395"/>
                <a:gd name="connsiteX9" fmla="*/ 445833 w 670305"/>
                <a:gd name="connsiteY9" fmla="*/ 174643 h 464395"/>
                <a:gd name="connsiteX10" fmla="*/ 454914 w 670305"/>
                <a:gd name="connsiteY10" fmla="*/ 237889 h 464395"/>
                <a:gd name="connsiteX11" fmla="*/ 459168 w 670305"/>
                <a:gd name="connsiteY11" fmla="*/ 273259 h 464395"/>
                <a:gd name="connsiteX12" fmla="*/ 472694 w 670305"/>
                <a:gd name="connsiteY12" fmla="*/ 321900 h 464395"/>
                <a:gd name="connsiteX13" fmla="*/ 529717 w 670305"/>
                <a:gd name="connsiteY13" fmla="*/ 317392 h 464395"/>
                <a:gd name="connsiteX14" fmla="*/ 562737 w 670305"/>
                <a:gd name="connsiteY14" fmla="*/ 306025 h 464395"/>
                <a:gd name="connsiteX15" fmla="*/ 577532 w 670305"/>
                <a:gd name="connsiteY15" fmla="*/ 345967 h 464395"/>
                <a:gd name="connsiteX16" fmla="*/ 555244 w 670305"/>
                <a:gd name="connsiteY16" fmla="*/ 362795 h 464395"/>
                <a:gd name="connsiteX17" fmla="*/ 532320 w 670305"/>
                <a:gd name="connsiteY17" fmla="*/ 366287 h 464395"/>
                <a:gd name="connsiteX18" fmla="*/ 550672 w 670305"/>
                <a:gd name="connsiteY18" fmla="*/ 392639 h 464395"/>
                <a:gd name="connsiteX19" fmla="*/ 592265 w 670305"/>
                <a:gd name="connsiteY19" fmla="*/ 395624 h 464395"/>
                <a:gd name="connsiteX20" fmla="*/ 670306 w 670305"/>
                <a:gd name="connsiteY20" fmla="*/ 444075 h 464395"/>
                <a:gd name="connsiteX21" fmla="*/ 655066 w 670305"/>
                <a:gd name="connsiteY21" fmla="*/ 460458 h 464395"/>
                <a:gd name="connsiteX22" fmla="*/ 595884 w 670305"/>
                <a:gd name="connsiteY22" fmla="*/ 426295 h 464395"/>
                <a:gd name="connsiteX23" fmla="*/ 561022 w 670305"/>
                <a:gd name="connsiteY23" fmla="*/ 417785 h 464395"/>
                <a:gd name="connsiteX24" fmla="*/ 564197 w 670305"/>
                <a:gd name="connsiteY24" fmla="*/ 446297 h 464395"/>
                <a:gd name="connsiteX25" fmla="*/ 559435 w 670305"/>
                <a:gd name="connsiteY25" fmla="*/ 463061 h 464395"/>
                <a:gd name="connsiteX26" fmla="*/ 532956 w 670305"/>
                <a:gd name="connsiteY26" fmla="*/ 452965 h 464395"/>
                <a:gd name="connsiteX27" fmla="*/ 436880 w 670305"/>
                <a:gd name="connsiteY27" fmla="*/ 378288 h 464395"/>
                <a:gd name="connsiteX28" fmla="*/ 392176 w 670305"/>
                <a:gd name="connsiteY28" fmla="*/ 310724 h 464395"/>
                <a:gd name="connsiteX29" fmla="*/ 327406 w 670305"/>
                <a:gd name="connsiteY29" fmla="*/ 239540 h 464395"/>
                <a:gd name="connsiteX30" fmla="*/ 261747 w 670305"/>
                <a:gd name="connsiteY30" fmla="*/ 219157 h 464395"/>
                <a:gd name="connsiteX31" fmla="*/ 193421 w 670305"/>
                <a:gd name="connsiteY31" fmla="*/ 191089 h 464395"/>
                <a:gd name="connsiteX32" fmla="*/ 144526 w 670305"/>
                <a:gd name="connsiteY32" fmla="*/ 165880 h 464395"/>
                <a:gd name="connsiteX33" fmla="*/ 127191 w 670305"/>
                <a:gd name="connsiteY33" fmla="*/ 170643 h 464395"/>
                <a:gd name="connsiteX34" fmla="*/ 53086 w 670305"/>
                <a:gd name="connsiteY34" fmla="*/ 75836 h 46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0305" h="464395">
                  <a:moveTo>
                    <a:pt x="53277" y="75773"/>
                  </a:moveTo>
                  <a:cubicBezTo>
                    <a:pt x="44006" y="69232"/>
                    <a:pt x="33592" y="67708"/>
                    <a:pt x="22796" y="67581"/>
                  </a:cubicBezTo>
                  <a:cubicBezTo>
                    <a:pt x="12002" y="67264"/>
                    <a:pt x="953" y="67391"/>
                    <a:pt x="0" y="51198"/>
                  </a:cubicBezTo>
                  <a:cubicBezTo>
                    <a:pt x="13970" y="32275"/>
                    <a:pt x="30607" y="34625"/>
                    <a:pt x="47498" y="45102"/>
                  </a:cubicBezTo>
                  <a:cubicBezTo>
                    <a:pt x="60579" y="53230"/>
                    <a:pt x="73660" y="60914"/>
                    <a:pt x="84201" y="73614"/>
                  </a:cubicBezTo>
                  <a:cubicBezTo>
                    <a:pt x="141668" y="142639"/>
                    <a:pt x="165164" y="151148"/>
                    <a:pt x="237490" y="103078"/>
                  </a:cubicBezTo>
                  <a:cubicBezTo>
                    <a:pt x="274066" y="78757"/>
                    <a:pt x="313817" y="65168"/>
                    <a:pt x="350330" y="43070"/>
                  </a:cubicBezTo>
                  <a:cubicBezTo>
                    <a:pt x="370967" y="43388"/>
                    <a:pt x="379984" y="24401"/>
                    <a:pt x="393827" y="13289"/>
                  </a:cubicBezTo>
                  <a:cubicBezTo>
                    <a:pt x="421957" y="-9254"/>
                    <a:pt x="433197" y="-3348"/>
                    <a:pt x="442531" y="32783"/>
                  </a:cubicBezTo>
                  <a:cubicBezTo>
                    <a:pt x="454787" y="80028"/>
                    <a:pt x="468313" y="125303"/>
                    <a:pt x="445833" y="174643"/>
                  </a:cubicBezTo>
                  <a:cubicBezTo>
                    <a:pt x="437324" y="193312"/>
                    <a:pt x="448373" y="217315"/>
                    <a:pt x="454914" y="237889"/>
                  </a:cubicBezTo>
                  <a:cubicBezTo>
                    <a:pt x="458660" y="249573"/>
                    <a:pt x="464058" y="260876"/>
                    <a:pt x="459168" y="273259"/>
                  </a:cubicBezTo>
                  <a:cubicBezTo>
                    <a:pt x="451168" y="293770"/>
                    <a:pt x="453390" y="311169"/>
                    <a:pt x="472694" y="321900"/>
                  </a:cubicBezTo>
                  <a:cubicBezTo>
                    <a:pt x="492061" y="332759"/>
                    <a:pt x="511746" y="332568"/>
                    <a:pt x="529717" y="317392"/>
                  </a:cubicBezTo>
                  <a:cubicBezTo>
                    <a:pt x="539559" y="309073"/>
                    <a:pt x="548894" y="296309"/>
                    <a:pt x="562737" y="306025"/>
                  </a:cubicBezTo>
                  <a:cubicBezTo>
                    <a:pt x="575501" y="314915"/>
                    <a:pt x="578358" y="330472"/>
                    <a:pt x="577532" y="345967"/>
                  </a:cubicBezTo>
                  <a:cubicBezTo>
                    <a:pt x="576770" y="360826"/>
                    <a:pt x="570611" y="369398"/>
                    <a:pt x="555244" y="362795"/>
                  </a:cubicBezTo>
                  <a:cubicBezTo>
                    <a:pt x="546862" y="359175"/>
                    <a:pt x="536004" y="346792"/>
                    <a:pt x="532320" y="366287"/>
                  </a:cubicBezTo>
                  <a:cubicBezTo>
                    <a:pt x="529654" y="379939"/>
                    <a:pt x="537718" y="390481"/>
                    <a:pt x="550672" y="392639"/>
                  </a:cubicBezTo>
                  <a:cubicBezTo>
                    <a:pt x="564388" y="394925"/>
                    <a:pt x="578548" y="393465"/>
                    <a:pt x="592265" y="395624"/>
                  </a:cubicBezTo>
                  <a:cubicBezTo>
                    <a:pt x="624078" y="400641"/>
                    <a:pt x="655320" y="407498"/>
                    <a:pt x="670306" y="444075"/>
                  </a:cubicBezTo>
                  <a:cubicBezTo>
                    <a:pt x="665226" y="449535"/>
                    <a:pt x="660146" y="454997"/>
                    <a:pt x="655066" y="460458"/>
                  </a:cubicBezTo>
                  <a:cubicBezTo>
                    <a:pt x="633285" y="453219"/>
                    <a:pt x="612966" y="443947"/>
                    <a:pt x="595884" y="426295"/>
                  </a:cubicBezTo>
                  <a:cubicBezTo>
                    <a:pt x="587184" y="417278"/>
                    <a:pt x="572326" y="410356"/>
                    <a:pt x="561022" y="417785"/>
                  </a:cubicBezTo>
                  <a:cubicBezTo>
                    <a:pt x="549148" y="425659"/>
                    <a:pt x="561022" y="436835"/>
                    <a:pt x="564197" y="446297"/>
                  </a:cubicBezTo>
                  <a:cubicBezTo>
                    <a:pt x="566547" y="453346"/>
                    <a:pt x="566992" y="460458"/>
                    <a:pt x="559435" y="463061"/>
                  </a:cubicBezTo>
                  <a:cubicBezTo>
                    <a:pt x="548704" y="466745"/>
                    <a:pt x="535940" y="462617"/>
                    <a:pt x="532956" y="452965"/>
                  </a:cubicBezTo>
                  <a:cubicBezTo>
                    <a:pt x="517461" y="402419"/>
                    <a:pt x="473393" y="396576"/>
                    <a:pt x="436880" y="378288"/>
                  </a:cubicBezTo>
                  <a:cubicBezTo>
                    <a:pt x="410528" y="365080"/>
                    <a:pt x="398526" y="336060"/>
                    <a:pt x="392176" y="310724"/>
                  </a:cubicBezTo>
                  <a:cubicBezTo>
                    <a:pt x="382270" y="271163"/>
                    <a:pt x="359981" y="251669"/>
                    <a:pt x="327406" y="239540"/>
                  </a:cubicBezTo>
                  <a:cubicBezTo>
                    <a:pt x="308419" y="221951"/>
                    <a:pt x="288417" y="212108"/>
                    <a:pt x="261747" y="219157"/>
                  </a:cubicBezTo>
                  <a:cubicBezTo>
                    <a:pt x="234315" y="226459"/>
                    <a:pt x="210185" y="219982"/>
                    <a:pt x="193421" y="191089"/>
                  </a:cubicBezTo>
                  <a:cubicBezTo>
                    <a:pt x="182880" y="172992"/>
                    <a:pt x="165036" y="164864"/>
                    <a:pt x="144526" y="165880"/>
                  </a:cubicBezTo>
                  <a:cubicBezTo>
                    <a:pt x="139382" y="170452"/>
                    <a:pt x="132017" y="174516"/>
                    <a:pt x="127191" y="170643"/>
                  </a:cubicBezTo>
                  <a:cubicBezTo>
                    <a:pt x="95504" y="145496"/>
                    <a:pt x="64453" y="119461"/>
                    <a:pt x="53086" y="75836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4" name="Полилиния: фигура 373">
              <a:extLst>
                <a:ext uri="{FF2B5EF4-FFF2-40B4-BE49-F238E27FC236}">
                  <a16:creationId xmlns="" xmlns:a16="http://schemas.microsoft.com/office/drawing/2014/main" id="{44653B27-F1E6-465D-84EC-E584B2D6D8FF}"/>
                </a:ext>
              </a:extLst>
            </p:cNvPr>
            <p:cNvSpPr/>
            <p:nvPr/>
          </p:nvSpPr>
          <p:spPr>
            <a:xfrm>
              <a:off x="11392042" y="4116062"/>
              <a:ext cx="670433" cy="1064548"/>
            </a:xfrm>
            <a:custGeom>
              <a:avLst/>
              <a:gdLst>
                <a:gd name="connsiteX0" fmla="*/ 517065 w 670433"/>
                <a:gd name="connsiteY0" fmla="*/ 1025240 h 1064548"/>
                <a:gd name="connsiteX1" fmla="*/ 486331 w 670433"/>
                <a:gd name="connsiteY1" fmla="*/ 1063403 h 1064548"/>
                <a:gd name="connsiteX2" fmla="*/ 341869 w 670433"/>
                <a:gd name="connsiteY2" fmla="*/ 1000665 h 1064548"/>
                <a:gd name="connsiteX3" fmla="*/ 280909 w 670433"/>
                <a:gd name="connsiteY3" fmla="*/ 884460 h 1064548"/>
                <a:gd name="connsiteX4" fmla="*/ 266622 w 670433"/>
                <a:gd name="connsiteY4" fmla="*/ 852964 h 1064548"/>
                <a:gd name="connsiteX5" fmla="*/ 218679 w 670433"/>
                <a:gd name="connsiteY5" fmla="*/ 731043 h 1064548"/>
                <a:gd name="connsiteX6" fmla="*/ 218362 w 670433"/>
                <a:gd name="connsiteY6" fmla="*/ 719105 h 1064548"/>
                <a:gd name="connsiteX7" fmla="*/ 187627 w 670433"/>
                <a:gd name="connsiteY7" fmla="*/ 635221 h 1064548"/>
                <a:gd name="connsiteX8" fmla="*/ 170355 w 670433"/>
                <a:gd name="connsiteY8" fmla="*/ 601376 h 1064548"/>
                <a:gd name="connsiteX9" fmla="*/ 118603 w 670433"/>
                <a:gd name="connsiteY9" fmla="*/ 526318 h 1064548"/>
                <a:gd name="connsiteX10" fmla="*/ 89266 w 670433"/>
                <a:gd name="connsiteY10" fmla="*/ 451006 h 1064548"/>
                <a:gd name="connsiteX11" fmla="*/ 70597 w 670433"/>
                <a:gd name="connsiteY11" fmla="*/ 349724 h 1064548"/>
                <a:gd name="connsiteX12" fmla="*/ 53135 w 670433"/>
                <a:gd name="connsiteY12" fmla="*/ 282731 h 1064548"/>
                <a:gd name="connsiteX13" fmla="*/ 2906 w 670433"/>
                <a:gd name="connsiteY13" fmla="*/ 65877 h 1064548"/>
                <a:gd name="connsiteX14" fmla="*/ 429 w 670433"/>
                <a:gd name="connsiteY14" fmla="*/ 58130 h 1064548"/>
                <a:gd name="connsiteX15" fmla="*/ 7859 w 670433"/>
                <a:gd name="connsiteY15" fmla="*/ 27650 h 1064548"/>
                <a:gd name="connsiteX16" fmla="*/ 60374 w 670433"/>
                <a:gd name="connsiteY16" fmla="*/ 11966 h 1064548"/>
                <a:gd name="connsiteX17" fmla="*/ 82599 w 670433"/>
                <a:gd name="connsiteY17" fmla="*/ 27015 h 1064548"/>
                <a:gd name="connsiteX18" fmla="*/ 167815 w 670433"/>
                <a:gd name="connsiteY18" fmla="*/ 144300 h 1064548"/>
                <a:gd name="connsiteX19" fmla="*/ 235633 w 670433"/>
                <a:gd name="connsiteY19" fmla="*/ 230534 h 1064548"/>
                <a:gd name="connsiteX20" fmla="*/ 285989 w 670433"/>
                <a:gd name="connsiteY20" fmla="*/ 317212 h 1064548"/>
                <a:gd name="connsiteX21" fmla="*/ 309293 w 670433"/>
                <a:gd name="connsiteY21" fmla="*/ 327054 h 1064548"/>
                <a:gd name="connsiteX22" fmla="*/ 344409 w 670433"/>
                <a:gd name="connsiteY22" fmla="*/ 365916 h 1064548"/>
                <a:gd name="connsiteX23" fmla="*/ 374381 w 670433"/>
                <a:gd name="connsiteY23" fmla="*/ 415256 h 1064548"/>
                <a:gd name="connsiteX24" fmla="*/ 383842 w 670433"/>
                <a:gd name="connsiteY24" fmla="*/ 465167 h 1064548"/>
                <a:gd name="connsiteX25" fmla="*/ 379525 w 670433"/>
                <a:gd name="connsiteY25" fmla="*/ 476280 h 1064548"/>
                <a:gd name="connsiteX26" fmla="*/ 359331 w 670433"/>
                <a:gd name="connsiteY26" fmla="*/ 499838 h 1064548"/>
                <a:gd name="connsiteX27" fmla="*/ 334820 w 670433"/>
                <a:gd name="connsiteY27" fmla="*/ 468342 h 1064548"/>
                <a:gd name="connsiteX28" fmla="*/ 330122 w 670433"/>
                <a:gd name="connsiteY28" fmla="*/ 353216 h 1064548"/>
                <a:gd name="connsiteX29" fmla="*/ 258366 w 670433"/>
                <a:gd name="connsiteY29" fmla="*/ 333213 h 1064548"/>
                <a:gd name="connsiteX30" fmla="*/ 202740 w 670433"/>
                <a:gd name="connsiteY30" fmla="*/ 272380 h 1064548"/>
                <a:gd name="connsiteX31" fmla="*/ 175118 w 670433"/>
                <a:gd name="connsiteY31" fmla="*/ 296002 h 1064548"/>
                <a:gd name="connsiteX32" fmla="*/ 262367 w 670433"/>
                <a:gd name="connsiteY32" fmla="*/ 442751 h 1064548"/>
                <a:gd name="connsiteX33" fmla="*/ 318501 w 670433"/>
                <a:gd name="connsiteY33" fmla="*/ 508284 h 1064548"/>
                <a:gd name="connsiteX34" fmla="*/ 362506 w 670433"/>
                <a:gd name="connsiteY34" fmla="*/ 524667 h 1064548"/>
                <a:gd name="connsiteX35" fmla="*/ 421180 w 670433"/>
                <a:gd name="connsiteY35" fmla="*/ 579087 h 1064548"/>
                <a:gd name="connsiteX36" fmla="*/ 451724 w 670433"/>
                <a:gd name="connsiteY36" fmla="*/ 737838 h 1064548"/>
                <a:gd name="connsiteX37" fmla="*/ 491412 w 670433"/>
                <a:gd name="connsiteY37" fmla="*/ 748252 h 1064548"/>
                <a:gd name="connsiteX38" fmla="*/ 535480 w 670433"/>
                <a:gd name="connsiteY38" fmla="*/ 729773 h 1064548"/>
                <a:gd name="connsiteX39" fmla="*/ 657718 w 670433"/>
                <a:gd name="connsiteY39" fmla="*/ 782732 h 1064548"/>
                <a:gd name="connsiteX40" fmla="*/ 648193 w 670433"/>
                <a:gd name="connsiteY40" fmla="*/ 833088 h 1064548"/>
                <a:gd name="connsiteX41" fmla="*/ 615935 w 670433"/>
                <a:gd name="connsiteY41" fmla="*/ 845407 h 1064548"/>
                <a:gd name="connsiteX42" fmla="*/ 554975 w 670433"/>
                <a:gd name="connsiteY42" fmla="*/ 845407 h 1064548"/>
                <a:gd name="connsiteX43" fmla="*/ 554975 w 670433"/>
                <a:gd name="connsiteY43" fmla="*/ 845407 h 1064548"/>
                <a:gd name="connsiteX44" fmla="*/ 477441 w 670433"/>
                <a:gd name="connsiteY44" fmla="*/ 797972 h 1064548"/>
                <a:gd name="connsiteX45" fmla="*/ 455852 w 670433"/>
                <a:gd name="connsiteY45" fmla="*/ 812768 h 1064548"/>
                <a:gd name="connsiteX46" fmla="*/ 478775 w 670433"/>
                <a:gd name="connsiteY46" fmla="*/ 886365 h 1064548"/>
                <a:gd name="connsiteX47" fmla="*/ 505318 w 670433"/>
                <a:gd name="connsiteY47" fmla="*/ 950564 h 1064548"/>
                <a:gd name="connsiteX48" fmla="*/ 494015 w 670433"/>
                <a:gd name="connsiteY48" fmla="*/ 1000919 h 1064548"/>
                <a:gd name="connsiteX49" fmla="*/ 516875 w 670433"/>
                <a:gd name="connsiteY49" fmla="*/ 1025494 h 106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0433" h="1064548">
                  <a:moveTo>
                    <a:pt x="517065" y="1025240"/>
                  </a:moveTo>
                  <a:cubicBezTo>
                    <a:pt x="528178" y="1057879"/>
                    <a:pt x="521638" y="1068293"/>
                    <a:pt x="486331" y="1063403"/>
                  </a:cubicBezTo>
                  <a:cubicBezTo>
                    <a:pt x="432229" y="1055910"/>
                    <a:pt x="391399" y="1017556"/>
                    <a:pt x="341869" y="1000665"/>
                  </a:cubicBezTo>
                  <a:cubicBezTo>
                    <a:pt x="306880" y="970820"/>
                    <a:pt x="287068" y="931514"/>
                    <a:pt x="280909" y="884460"/>
                  </a:cubicBezTo>
                  <a:cubicBezTo>
                    <a:pt x="279258" y="871760"/>
                    <a:pt x="273861" y="860583"/>
                    <a:pt x="266622" y="852964"/>
                  </a:cubicBezTo>
                  <a:cubicBezTo>
                    <a:pt x="234617" y="819118"/>
                    <a:pt x="235888" y="771048"/>
                    <a:pt x="218679" y="731043"/>
                  </a:cubicBezTo>
                  <a:cubicBezTo>
                    <a:pt x="218362" y="727106"/>
                    <a:pt x="218298" y="723105"/>
                    <a:pt x="218362" y="719105"/>
                  </a:cubicBezTo>
                  <a:cubicBezTo>
                    <a:pt x="213281" y="688942"/>
                    <a:pt x="223441" y="652430"/>
                    <a:pt x="187627" y="635221"/>
                  </a:cubicBezTo>
                  <a:cubicBezTo>
                    <a:pt x="174039" y="628553"/>
                    <a:pt x="172261" y="614901"/>
                    <a:pt x="170355" y="601376"/>
                  </a:cubicBezTo>
                  <a:cubicBezTo>
                    <a:pt x="165402" y="566514"/>
                    <a:pt x="147813" y="542764"/>
                    <a:pt x="118603" y="526318"/>
                  </a:cubicBezTo>
                  <a:cubicBezTo>
                    <a:pt x="82916" y="506188"/>
                    <a:pt x="75360" y="490694"/>
                    <a:pt x="89266" y="451006"/>
                  </a:cubicBezTo>
                  <a:cubicBezTo>
                    <a:pt x="103300" y="411065"/>
                    <a:pt x="93584" y="377600"/>
                    <a:pt x="70597" y="349724"/>
                  </a:cubicBezTo>
                  <a:cubicBezTo>
                    <a:pt x="53135" y="328514"/>
                    <a:pt x="48626" y="306543"/>
                    <a:pt x="53135" y="282731"/>
                  </a:cubicBezTo>
                  <a:cubicBezTo>
                    <a:pt x="68375" y="201450"/>
                    <a:pt x="47483" y="130774"/>
                    <a:pt x="2906" y="65877"/>
                  </a:cubicBezTo>
                  <a:cubicBezTo>
                    <a:pt x="1445" y="63782"/>
                    <a:pt x="1128" y="60861"/>
                    <a:pt x="429" y="58130"/>
                  </a:cubicBezTo>
                  <a:cubicBezTo>
                    <a:pt x="-1412" y="46700"/>
                    <a:pt x="2969" y="37302"/>
                    <a:pt x="7859" y="27650"/>
                  </a:cubicBezTo>
                  <a:cubicBezTo>
                    <a:pt x="23925" y="-4100"/>
                    <a:pt x="33259" y="-7339"/>
                    <a:pt x="60374" y="11966"/>
                  </a:cubicBezTo>
                  <a:cubicBezTo>
                    <a:pt x="67676" y="17173"/>
                    <a:pt x="74978" y="22316"/>
                    <a:pt x="82599" y="27015"/>
                  </a:cubicBezTo>
                  <a:cubicBezTo>
                    <a:pt x="105331" y="71084"/>
                    <a:pt x="137463" y="106517"/>
                    <a:pt x="167815" y="144300"/>
                  </a:cubicBezTo>
                  <a:cubicBezTo>
                    <a:pt x="189977" y="171923"/>
                    <a:pt x="220902" y="193322"/>
                    <a:pt x="235633" y="230534"/>
                  </a:cubicBezTo>
                  <a:cubicBezTo>
                    <a:pt x="247762" y="261141"/>
                    <a:pt x="276972" y="282413"/>
                    <a:pt x="285989" y="317212"/>
                  </a:cubicBezTo>
                  <a:cubicBezTo>
                    <a:pt x="288339" y="326165"/>
                    <a:pt x="300086" y="328768"/>
                    <a:pt x="309293" y="327054"/>
                  </a:cubicBezTo>
                  <a:cubicBezTo>
                    <a:pt x="338948" y="321593"/>
                    <a:pt x="350568" y="335563"/>
                    <a:pt x="344409" y="365916"/>
                  </a:cubicBezTo>
                  <a:cubicBezTo>
                    <a:pt x="338630" y="394364"/>
                    <a:pt x="355776" y="404461"/>
                    <a:pt x="374381" y="415256"/>
                  </a:cubicBezTo>
                  <a:cubicBezTo>
                    <a:pt x="409560" y="435639"/>
                    <a:pt x="409306" y="435894"/>
                    <a:pt x="383842" y="465167"/>
                  </a:cubicBezTo>
                  <a:cubicBezTo>
                    <a:pt x="381429" y="467898"/>
                    <a:pt x="380667" y="472470"/>
                    <a:pt x="379525" y="476280"/>
                  </a:cubicBezTo>
                  <a:cubicBezTo>
                    <a:pt x="376095" y="487646"/>
                    <a:pt x="375270" y="503712"/>
                    <a:pt x="359331" y="499838"/>
                  </a:cubicBezTo>
                  <a:cubicBezTo>
                    <a:pt x="345425" y="496473"/>
                    <a:pt x="335900" y="486948"/>
                    <a:pt x="334820" y="468342"/>
                  </a:cubicBezTo>
                  <a:cubicBezTo>
                    <a:pt x="332789" y="433036"/>
                    <a:pt x="304277" y="402429"/>
                    <a:pt x="330122" y="353216"/>
                  </a:cubicBezTo>
                  <a:cubicBezTo>
                    <a:pt x="283386" y="386935"/>
                    <a:pt x="267638" y="362868"/>
                    <a:pt x="258366" y="333213"/>
                  </a:cubicBezTo>
                  <a:cubicBezTo>
                    <a:pt x="248651" y="302162"/>
                    <a:pt x="232966" y="280318"/>
                    <a:pt x="202740" y="272380"/>
                  </a:cubicBezTo>
                  <a:cubicBezTo>
                    <a:pt x="184199" y="267554"/>
                    <a:pt x="174483" y="265078"/>
                    <a:pt x="175118" y="296002"/>
                  </a:cubicBezTo>
                  <a:cubicBezTo>
                    <a:pt x="176705" y="366170"/>
                    <a:pt x="213726" y="406239"/>
                    <a:pt x="262367" y="442751"/>
                  </a:cubicBezTo>
                  <a:cubicBezTo>
                    <a:pt x="284782" y="459516"/>
                    <a:pt x="296022" y="489869"/>
                    <a:pt x="318501" y="508284"/>
                  </a:cubicBezTo>
                  <a:cubicBezTo>
                    <a:pt x="331709" y="519143"/>
                    <a:pt x="342694" y="528985"/>
                    <a:pt x="362506" y="524667"/>
                  </a:cubicBezTo>
                  <a:cubicBezTo>
                    <a:pt x="396225" y="517364"/>
                    <a:pt x="424419" y="543145"/>
                    <a:pt x="421180" y="579087"/>
                  </a:cubicBezTo>
                  <a:cubicBezTo>
                    <a:pt x="416101" y="635920"/>
                    <a:pt x="440103" y="685323"/>
                    <a:pt x="451724" y="737838"/>
                  </a:cubicBezTo>
                  <a:cubicBezTo>
                    <a:pt x="457185" y="762539"/>
                    <a:pt x="474902" y="757459"/>
                    <a:pt x="491412" y="748252"/>
                  </a:cubicBezTo>
                  <a:cubicBezTo>
                    <a:pt x="505508" y="740441"/>
                    <a:pt x="516303" y="722280"/>
                    <a:pt x="535480" y="729773"/>
                  </a:cubicBezTo>
                  <a:cubicBezTo>
                    <a:pt x="576755" y="746029"/>
                    <a:pt x="623047" y="750220"/>
                    <a:pt x="657718" y="782732"/>
                  </a:cubicBezTo>
                  <a:cubicBezTo>
                    <a:pt x="679372" y="802989"/>
                    <a:pt x="671498" y="821150"/>
                    <a:pt x="648193" y="833088"/>
                  </a:cubicBezTo>
                  <a:cubicBezTo>
                    <a:pt x="637969" y="838295"/>
                    <a:pt x="626730" y="841343"/>
                    <a:pt x="615935" y="845407"/>
                  </a:cubicBezTo>
                  <a:cubicBezTo>
                    <a:pt x="595615" y="868394"/>
                    <a:pt x="575295" y="852709"/>
                    <a:pt x="554975" y="845407"/>
                  </a:cubicBezTo>
                  <a:lnTo>
                    <a:pt x="554975" y="845407"/>
                  </a:lnTo>
                  <a:cubicBezTo>
                    <a:pt x="533067" y="822229"/>
                    <a:pt x="503223" y="813911"/>
                    <a:pt x="477441" y="797972"/>
                  </a:cubicBezTo>
                  <a:cubicBezTo>
                    <a:pt x="467663" y="791876"/>
                    <a:pt x="454391" y="793210"/>
                    <a:pt x="455852" y="812768"/>
                  </a:cubicBezTo>
                  <a:cubicBezTo>
                    <a:pt x="463472" y="837279"/>
                    <a:pt x="471155" y="861854"/>
                    <a:pt x="478775" y="886365"/>
                  </a:cubicBezTo>
                  <a:cubicBezTo>
                    <a:pt x="484935" y="909034"/>
                    <a:pt x="499222" y="927703"/>
                    <a:pt x="505318" y="950564"/>
                  </a:cubicBezTo>
                  <a:cubicBezTo>
                    <a:pt x="510589" y="970185"/>
                    <a:pt x="511097" y="987584"/>
                    <a:pt x="494015" y="1000919"/>
                  </a:cubicBezTo>
                  <a:cubicBezTo>
                    <a:pt x="497889" y="1013111"/>
                    <a:pt x="506652" y="1020033"/>
                    <a:pt x="516875" y="102549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5" name="Полилиния: фигура 374">
              <a:extLst>
                <a:ext uri="{FF2B5EF4-FFF2-40B4-BE49-F238E27FC236}">
                  <a16:creationId xmlns="" xmlns:a16="http://schemas.microsoft.com/office/drawing/2014/main" id="{23C59D52-6539-4492-973F-61099FC75DC8}"/>
                </a:ext>
              </a:extLst>
            </p:cNvPr>
            <p:cNvSpPr/>
            <p:nvPr/>
          </p:nvSpPr>
          <p:spPr>
            <a:xfrm>
              <a:off x="11332174" y="3839965"/>
              <a:ext cx="226349" cy="335560"/>
            </a:xfrm>
            <a:custGeom>
              <a:avLst/>
              <a:gdLst>
                <a:gd name="connsiteX0" fmla="*/ 142530 w 226349"/>
                <a:gd name="connsiteY0" fmla="*/ 302921 h 335560"/>
                <a:gd name="connsiteX1" fmla="*/ 121003 w 226349"/>
                <a:gd name="connsiteY1" fmla="*/ 305017 h 335560"/>
                <a:gd name="connsiteX2" fmla="*/ 81569 w 226349"/>
                <a:gd name="connsiteY2" fmla="*/ 335560 h 335560"/>
                <a:gd name="connsiteX3" fmla="*/ 51280 w 226349"/>
                <a:gd name="connsiteY3" fmla="*/ 274854 h 335560"/>
                <a:gd name="connsiteX4" fmla="*/ 62266 w 226349"/>
                <a:gd name="connsiteY4" fmla="*/ 231928 h 335560"/>
                <a:gd name="connsiteX5" fmla="*/ 38326 w 226349"/>
                <a:gd name="connsiteY5" fmla="*/ 77749 h 335560"/>
                <a:gd name="connsiteX6" fmla="*/ 12545 w 226349"/>
                <a:gd name="connsiteY6" fmla="*/ 38887 h 335560"/>
                <a:gd name="connsiteX7" fmla="*/ 5307 w 226349"/>
                <a:gd name="connsiteY7" fmla="*/ 152 h 335560"/>
                <a:gd name="connsiteX8" fmla="*/ 71409 w 226349"/>
                <a:gd name="connsiteY8" fmla="*/ 36792 h 335560"/>
                <a:gd name="connsiteX9" fmla="*/ 127290 w 226349"/>
                <a:gd name="connsiteY9" fmla="*/ 65684 h 335560"/>
                <a:gd name="connsiteX10" fmla="*/ 127290 w 226349"/>
                <a:gd name="connsiteY10" fmla="*/ 81940 h 335560"/>
                <a:gd name="connsiteX11" fmla="*/ 142530 w 226349"/>
                <a:gd name="connsiteY11" fmla="*/ 131026 h 335560"/>
                <a:gd name="connsiteX12" fmla="*/ 226350 w 226349"/>
                <a:gd name="connsiteY12" fmla="*/ 270155 h 335560"/>
                <a:gd name="connsiteX13" fmla="*/ 203490 w 226349"/>
                <a:gd name="connsiteY13" fmla="*/ 294730 h 335560"/>
                <a:gd name="connsiteX14" fmla="*/ 189329 w 226349"/>
                <a:gd name="connsiteY14" fmla="*/ 275616 h 335560"/>
                <a:gd name="connsiteX15" fmla="*/ 155230 w 226349"/>
                <a:gd name="connsiteY15" fmla="*/ 265266 h 335560"/>
                <a:gd name="connsiteX16" fmla="*/ 142594 w 226349"/>
                <a:gd name="connsiteY16" fmla="*/ 302985 h 33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349" h="335560">
                  <a:moveTo>
                    <a:pt x="142530" y="302921"/>
                  </a:moveTo>
                  <a:cubicBezTo>
                    <a:pt x="135227" y="303810"/>
                    <a:pt x="126274" y="308128"/>
                    <a:pt x="121003" y="305017"/>
                  </a:cubicBezTo>
                  <a:cubicBezTo>
                    <a:pt x="86459" y="284570"/>
                    <a:pt x="79665" y="303112"/>
                    <a:pt x="81569" y="335560"/>
                  </a:cubicBezTo>
                  <a:cubicBezTo>
                    <a:pt x="43787" y="331433"/>
                    <a:pt x="51470" y="300000"/>
                    <a:pt x="51280" y="274854"/>
                  </a:cubicBezTo>
                  <a:cubicBezTo>
                    <a:pt x="51153" y="260122"/>
                    <a:pt x="61821" y="247232"/>
                    <a:pt x="62266" y="231928"/>
                  </a:cubicBezTo>
                  <a:cubicBezTo>
                    <a:pt x="67092" y="178334"/>
                    <a:pt x="42327" y="129946"/>
                    <a:pt x="38326" y="77749"/>
                  </a:cubicBezTo>
                  <a:cubicBezTo>
                    <a:pt x="37057" y="61430"/>
                    <a:pt x="22832" y="50571"/>
                    <a:pt x="12545" y="38887"/>
                  </a:cubicBezTo>
                  <a:cubicBezTo>
                    <a:pt x="2576" y="27520"/>
                    <a:pt x="-5870" y="15963"/>
                    <a:pt x="5307" y="152"/>
                  </a:cubicBezTo>
                  <a:cubicBezTo>
                    <a:pt x="33882" y="-1245"/>
                    <a:pt x="56932" y="6692"/>
                    <a:pt x="71409" y="36792"/>
                  </a:cubicBezTo>
                  <a:cubicBezTo>
                    <a:pt x="82522" y="60033"/>
                    <a:pt x="106779" y="60160"/>
                    <a:pt x="127290" y="65684"/>
                  </a:cubicBezTo>
                  <a:cubicBezTo>
                    <a:pt x="127290" y="71145"/>
                    <a:pt x="127290" y="76543"/>
                    <a:pt x="127290" y="81940"/>
                  </a:cubicBezTo>
                  <a:cubicBezTo>
                    <a:pt x="114970" y="104546"/>
                    <a:pt x="117511" y="121819"/>
                    <a:pt x="142530" y="131026"/>
                  </a:cubicBezTo>
                  <a:cubicBezTo>
                    <a:pt x="161453" y="183668"/>
                    <a:pt x="185964" y="232436"/>
                    <a:pt x="226350" y="270155"/>
                  </a:cubicBezTo>
                  <a:cubicBezTo>
                    <a:pt x="223365" y="283300"/>
                    <a:pt x="215936" y="291682"/>
                    <a:pt x="203490" y="294730"/>
                  </a:cubicBezTo>
                  <a:cubicBezTo>
                    <a:pt x="198791" y="288316"/>
                    <a:pt x="194155" y="281839"/>
                    <a:pt x="189329" y="275616"/>
                  </a:cubicBezTo>
                  <a:cubicBezTo>
                    <a:pt x="180185" y="263805"/>
                    <a:pt x="168311" y="260313"/>
                    <a:pt x="155230" y="265266"/>
                  </a:cubicBezTo>
                  <a:cubicBezTo>
                    <a:pt x="137259" y="271997"/>
                    <a:pt x="140625" y="287999"/>
                    <a:pt x="142594" y="3029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6" name="Полилиния: фигура 375">
              <a:extLst>
                <a:ext uri="{FF2B5EF4-FFF2-40B4-BE49-F238E27FC236}">
                  <a16:creationId xmlns="" xmlns:a16="http://schemas.microsoft.com/office/drawing/2014/main" id="{737AFA50-FBEB-4E19-A803-0CC9018798B4}"/>
                </a:ext>
              </a:extLst>
            </p:cNvPr>
            <p:cNvSpPr/>
            <p:nvPr/>
          </p:nvSpPr>
          <p:spPr>
            <a:xfrm>
              <a:off x="11979388" y="5051560"/>
              <a:ext cx="123485" cy="57429"/>
            </a:xfrm>
            <a:custGeom>
              <a:avLst/>
              <a:gdLst>
                <a:gd name="connsiteX0" fmla="*/ 44082 w 123485"/>
                <a:gd name="connsiteY0" fmla="*/ 7890 h 57429"/>
                <a:gd name="connsiteX1" fmla="*/ 113932 w 123485"/>
                <a:gd name="connsiteY1" fmla="*/ 35067 h 57429"/>
                <a:gd name="connsiteX2" fmla="*/ 122949 w 123485"/>
                <a:gd name="connsiteY2" fmla="*/ 50117 h 57429"/>
                <a:gd name="connsiteX3" fmla="*/ 107392 w 123485"/>
                <a:gd name="connsiteY3" fmla="*/ 56785 h 57429"/>
                <a:gd name="connsiteX4" fmla="*/ 59259 w 123485"/>
                <a:gd name="connsiteY4" fmla="*/ 57039 h 57429"/>
                <a:gd name="connsiteX5" fmla="*/ 33160 w 123485"/>
                <a:gd name="connsiteY5" fmla="*/ 54816 h 57429"/>
                <a:gd name="connsiteX6" fmla="*/ 1347 w 123485"/>
                <a:gd name="connsiteY6" fmla="*/ 41354 h 57429"/>
                <a:gd name="connsiteX7" fmla="*/ 8522 w 123485"/>
                <a:gd name="connsiteY7" fmla="*/ 11636 h 57429"/>
                <a:gd name="connsiteX8" fmla="*/ 44082 w 123485"/>
                <a:gd name="connsiteY8" fmla="*/ 7890 h 5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85" h="57429">
                  <a:moveTo>
                    <a:pt x="44082" y="7890"/>
                  </a:moveTo>
                  <a:cubicBezTo>
                    <a:pt x="70244" y="8271"/>
                    <a:pt x="90310" y="27003"/>
                    <a:pt x="113932" y="35067"/>
                  </a:cubicBezTo>
                  <a:cubicBezTo>
                    <a:pt x="120155" y="37227"/>
                    <a:pt x="125172" y="42307"/>
                    <a:pt x="122949" y="50117"/>
                  </a:cubicBezTo>
                  <a:cubicBezTo>
                    <a:pt x="120600" y="58182"/>
                    <a:pt x="113488" y="58055"/>
                    <a:pt x="107392" y="56785"/>
                  </a:cubicBezTo>
                  <a:cubicBezTo>
                    <a:pt x="91263" y="53483"/>
                    <a:pt x="75324" y="51832"/>
                    <a:pt x="59259" y="57039"/>
                  </a:cubicBezTo>
                  <a:cubicBezTo>
                    <a:pt x="50559" y="56277"/>
                    <a:pt x="41860" y="55388"/>
                    <a:pt x="33160" y="54816"/>
                  </a:cubicBezTo>
                  <a:cubicBezTo>
                    <a:pt x="21095" y="54054"/>
                    <a:pt x="6871" y="58436"/>
                    <a:pt x="1347" y="41354"/>
                  </a:cubicBezTo>
                  <a:cubicBezTo>
                    <a:pt x="-2145" y="30432"/>
                    <a:pt x="1474" y="20145"/>
                    <a:pt x="8522" y="11636"/>
                  </a:cubicBezTo>
                  <a:cubicBezTo>
                    <a:pt x="19190" y="-1255"/>
                    <a:pt x="30938" y="-4747"/>
                    <a:pt x="44082" y="789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7" name="Полилиния: фигура 376">
              <a:extLst>
                <a:ext uri="{FF2B5EF4-FFF2-40B4-BE49-F238E27FC236}">
                  <a16:creationId xmlns="" xmlns:a16="http://schemas.microsoft.com/office/drawing/2014/main" id="{A5F528F7-34F3-4888-84BD-EA1AB2522979}"/>
                </a:ext>
              </a:extLst>
            </p:cNvPr>
            <p:cNvSpPr/>
            <p:nvPr/>
          </p:nvSpPr>
          <p:spPr>
            <a:xfrm>
              <a:off x="11871007" y="5002173"/>
              <a:ext cx="63711" cy="118118"/>
            </a:xfrm>
            <a:custGeom>
              <a:avLst/>
              <a:gdLst>
                <a:gd name="connsiteX0" fmla="*/ 15240 w 63711"/>
                <a:gd name="connsiteY0" fmla="*/ 114555 h 118118"/>
                <a:gd name="connsiteX1" fmla="*/ 0 w 63711"/>
                <a:gd name="connsiteY1" fmla="*/ 0 h 118118"/>
                <a:gd name="connsiteX2" fmla="*/ 56833 w 63711"/>
                <a:gd name="connsiteY2" fmla="*/ 80074 h 118118"/>
                <a:gd name="connsiteX3" fmla="*/ 60135 w 63711"/>
                <a:gd name="connsiteY3" fmla="*/ 105728 h 118118"/>
                <a:gd name="connsiteX4" fmla="*/ 15240 w 63711"/>
                <a:gd name="connsiteY4" fmla="*/ 114555 h 11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11" h="118118">
                  <a:moveTo>
                    <a:pt x="15240" y="114555"/>
                  </a:moveTo>
                  <a:cubicBezTo>
                    <a:pt x="21146" y="74676"/>
                    <a:pt x="3239" y="38418"/>
                    <a:pt x="0" y="0"/>
                  </a:cubicBezTo>
                  <a:cubicBezTo>
                    <a:pt x="23305" y="23051"/>
                    <a:pt x="32258" y="57786"/>
                    <a:pt x="56833" y="80074"/>
                  </a:cubicBezTo>
                  <a:cubicBezTo>
                    <a:pt x="63754" y="86361"/>
                    <a:pt x="66485" y="96711"/>
                    <a:pt x="60135" y="105728"/>
                  </a:cubicBezTo>
                  <a:cubicBezTo>
                    <a:pt x="47943" y="123127"/>
                    <a:pt x="31306" y="118238"/>
                    <a:pt x="15240" y="11455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8" name="Полилиния: фигура 377">
              <a:extLst>
                <a:ext uri="{FF2B5EF4-FFF2-40B4-BE49-F238E27FC236}">
                  <a16:creationId xmlns="" xmlns:a16="http://schemas.microsoft.com/office/drawing/2014/main" id="{70584EDE-5CD3-4FA4-82D1-FDFACD4EAE59}"/>
                </a:ext>
              </a:extLst>
            </p:cNvPr>
            <p:cNvSpPr/>
            <p:nvPr/>
          </p:nvSpPr>
          <p:spPr>
            <a:xfrm>
              <a:off x="11846049" y="4901565"/>
              <a:ext cx="101093" cy="59713"/>
            </a:xfrm>
            <a:custGeom>
              <a:avLst/>
              <a:gdLst>
                <a:gd name="connsiteX0" fmla="*/ 1970 w 101093"/>
                <a:gd name="connsiteY0" fmla="*/ 27011 h 59713"/>
                <a:gd name="connsiteX1" fmla="*/ 15877 w 101093"/>
                <a:gd name="connsiteY1" fmla="*/ 404 h 59713"/>
                <a:gd name="connsiteX2" fmla="*/ 101094 w 101093"/>
                <a:gd name="connsiteY2" fmla="*/ 59713 h 59713"/>
                <a:gd name="connsiteX3" fmla="*/ 35816 w 101093"/>
                <a:gd name="connsiteY3" fmla="*/ 34187 h 59713"/>
                <a:gd name="connsiteX4" fmla="*/ 1970 w 101093"/>
                <a:gd name="connsiteY4" fmla="*/ 27011 h 5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93" h="59713">
                  <a:moveTo>
                    <a:pt x="1970" y="27011"/>
                  </a:moveTo>
                  <a:cubicBezTo>
                    <a:pt x="-3363" y="12152"/>
                    <a:pt x="2415" y="3071"/>
                    <a:pt x="15877" y="404"/>
                  </a:cubicBezTo>
                  <a:cubicBezTo>
                    <a:pt x="39308" y="-4295"/>
                    <a:pt x="92077" y="32980"/>
                    <a:pt x="101094" y="59713"/>
                  </a:cubicBezTo>
                  <a:cubicBezTo>
                    <a:pt x="76964" y="58126"/>
                    <a:pt x="56263" y="46505"/>
                    <a:pt x="35816" y="34187"/>
                  </a:cubicBezTo>
                  <a:cubicBezTo>
                    <a:pt x="25275" y="27837"/>
                    <a:pt x="15242" y="18248"/>
                    <a:pt x="1970" y="2701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9" name="Полилиния: фигура 378">
              <a:extLst>
                <a:ext uri="{FF2B5EF4-FFF2-40B4-BE49-F238E27FC236}">
                  <a16:creationId xmlns="" xmlns:a16="http://schemas.microsoft.com/office/drawing/2014/main" id="{4EE7AB24-9D5C-491A-91AE-DA5B01AF580F}"/>
                </a:ext>
              </a:extLst>
            </p:cNvPr>
            <p:cNvSpPr/>
            <p:nvPr/>
          </p:nvSpPr>
          <p:spPr>
            <a:xfrm>
              <a:off x="11429038" y="3921969"/>
              <a:ext cx="45602" cy="60304"/>
            </a:xfrm>
            <a:custGeom>
              <a:avLst/>
              <a:gdLst>
                <a:gd name="connsiteX0" fmla="*/ 45602 w 45602"/>
                <a:gd name="connsiteY0" fmla="*/ 49086 h 60304"/>
                <a:gd name="connsiteX1" fmla="*/ 2803 w 45602"/>
                <a:gd name="connsiteY1" fmla="*/ 43942 h 60304"/>
                <a:gd name="connsiteX2" fmla="*/ 30362 w 45602"/>
                <a:gd name="connsiteY2" fmla="*/ 0 h 60304"/>
                <a:gd name="connsiteX3" fmla="*/ 38045 w 45602"/>
                <a:gd name="connsiteY3" fmla="*/ 24384 h 60304"/>
                <a:gd name="connsiteX4" fmla="*/ 45602 w 45602"/>
                <a:gd name="connsiteY4" fmla="*/ 49086 h 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02" h="60304">
                  <a:moveTo>
                    <a:pt x="45602" y="49086"/>
                  </a:moveTo>
                  <a:cubicBezTo>
                    <a:pt x="30426" y="54610"/>
                    <a:pt x="12138" y="73914"/>
                    <a:pt x="2803" y="43942"/>
                  </a:cubicBezTo>
                  <a:cubicBezTo>
                    <a:pt x="-4690" y="19939"/>
                    <a:pt x="2295" y="953"/>
                    <a:pt x="30362" y="0"/>
                  </a:cubicBezTo>
                  <a:cubicBezTo>
                    <a:pt x="32902" y="8128"/>
                    <a:pt x="35505" y="16256"/>
                    <a:pt x="38045" y="24384"/>
                  </a:cubicBezTo>
                  <a:cubicBezTo>
                    <a:pt x="40586" y="32639"/>
                    <a:pt x="43062" y="40894"/>
                    <a:pt x="45602" y="49086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0" name="Полилиния: фигура 379">
              <a:extLst>
                <a:ext uri="{FF2B5EF4-FFF2-40B4-BE49-F238E27FC236}">
                  <a16:creationId xmlns="" xmlns:a16="http://schemas.microsoft.com/office/drawing/2014/main" id="{34AC2DC2-160D-4CE4-8D51-F7F92380526A}"/>
                </a:ext>
              </a:extLst>
            </p:cNvPr>
            <p:cNvSpPr/>
            <p:nvPr/>
          </p:nvSpPr>
          <p:spPr>
            <a:xfrm>
              <a:off x="11947143" y="4961215"/>
              <a:ext cx="60960" cy="28837"/>
            </a:xfrm>
            <a:custGeom>
              <a:avLst/>
              <a:gdLst>
                <a:gd name="connsiteX0" fmla="*/ 0 w 60960"/>
                <a:gd name="connsiteY0" fmla="*/ 0 h 28837"/>
                <a:gd name="connsiteX1" fmla="*/ 60961 w 60960"/>
                <a:gd name="connsiteY1" fmla="*/ 0 h 28837"/>
                <a:gd name="connsiteX2" fmla="*/ 0 w 60960"/>
                <a:gd name="connsiteY2" fmla="*/ 0 h 2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60" h="28837">
                  <a:moveTo>
                    <a:pt x="0" y="0"/>
                  </a:moveTo>
                  <a:cubicBezTo>
                    <a:pt x="20320" y="0"/>
                    <a:pt x="40640" y="0"/>
                    <a:pt x="60961" y="0"/>
                  </a:cubicBezTo>
                  <a:cubicBezTo>
                    <a:pt x="44133" y="38418"/>
                    <a:pt x="43117" y="38481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1" name="Полилиния: фигура 380">
              <a:extLst>
                <a:ext uri="{FF2B5EF4-FFF2-40B4-BE49-F238E27FC236}">
                  <a16:creationId xmlns="" xmlns:a16="http://schemas.microsoft.com/office/drawing/2014/main" id="{7FD892F9-7819-4D35-B9BD-8F5299166625}"/>
                </a:ext>
              </a:extLst>
            </p:cNvPr>
            <p:cNvSpPr/>
            <p:nvPr/>
          </p:nvSpPr>
          <p:spPr>
            <a:xfrm>
              <a:off x="11535664" y="4110120"/>
              <a:ext cx="32737" cy="40783"/>
            </a:xfrm>
            <a:custGeom>
              <a:avLst/>
              <a:gdLst>
                <a:gd name="connsiteX0" fmla="*/ 0 w 32737"/>
                <a:gd name="connsiteY0" fmla="*/ 24575 h 40783"/>
                <a:gd name="connsiteX1" fmla="*/ 22860 w 32737"/>
                <a:gd name="connsiteY1" fmla="*/ 0 h 40783"/>
                <a:gd name="connsiteX2" fmla="*/ 27051 w 32737"/>
                <a:gd name="connsiteY2" fmla="*/ 38481 h 40783"/>
                <a:gd name="connsiteX3" fmla="*/ 64 w 32737"/>
                <a:gd name="connsiteY3" fmla="*/ 24575 h 4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37" h="40783">
                  <a:moveTo>
                    <a:pt x="0" y="24575"/>
                  </a:moveTo>
                  <a:cubicBezTo>
                    <a:pt x="1588" y="9906"/>
                    <a:pt x="9207" y="1715"/>
                    <a:pt x="22860" y="0"/>
                  </a:cubicBezTo>
                  <a:cubicBezTo>
                    <a:pt x="28448" y="12573"/>
                    <a:pt x="39497" y="27622"/>
                    <a:pt x="27051" y="38481"/>
                  </a:cubicBezTo>
                  <a:cubicBezTo>
                    <a:pt x="17653" y="46609"/>
                    <a:pt x="8572" y="31115"/>
                    <a:pt x="64" y="2457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2" name="Полилиния: фигура 381">
              <a:extLst>
                <a:ext uri="{FF2B5EF4-FFF2-40B4-BE49-F238E27FC236}">
                  <a16:creationId xmlns="" xmlns:a16="http://schemas.microsoft.com/office/drawing/2014/main" id="{48534D97-3EAB-4C05-BD77-CB41983ECE9D}"/>
                </a:ext>
              </a:extLst>
            </p:cNvPr>
            <p:cNvSpPr/>
            <p:nvPr/>
          </p:nvSpPr>
          <p:spPr>
            <a:xfrm>
              <a:off x="10735965" y="33042"/>
              <a:ext cx="685080" cy="1660180"/>
            </a:xfrm>
            <a:custGeom>
              <a:avLst/>
              <a:gdLst>
                <a:gd name="connsiteX0" fmla="*/ 684763 w 685080"/>
                <a:gd name="connsiteY0" fmla="*/ 550271 h 1660180"/>
                <a:gd name="connsiteX1" fmla="*/ 661903 w 685080"/>
                <a:gd name="connsiteY1" fmla="*/ 583037 h 1660180"/>
                <a:gd name="connsiteX2" fmla="*/ 655109 w 685080"/>
                <a:gd name="connsiteY2" fmla="*/ 579862 h 1660180"/>
                <a:gd name="connsiteX3" fmla="*/ 602341 w 685080"/>
                <a:gd name="connsiteY3" fmla="*/ 485184 h 1660180"/>
                <a:gd name="connsiteX4" fmla="*/ 613579 w 685080"/>
                <a:gd name="connsiteY4" fmla="*/ 460990 h 1660180"/>
                <a:gd name="connsiteX5" fmla="*/ 620755 w 685080"/>
                <a:gd name="connsiteY5" fmla="*/ 347578 h 1660180"/>
                <a:gd name="connsiteX6" fmla="*/ 600879 w 685080"/>
                <a:gd name="connsiteY6" fmla="*/ 339006 h 1660180"/>
                <a:gd name="connsiteX7" fmla="*/ 590275 w 685080"/>
                <a:gd name="connsiteY7" fmla="*/ 358881 h 1660180"/>
                <a:gd name="connsiteX8" fmla="*/ 554905 w 685080"/>
                <a:gd name="connsiteY8" fmla="*/ 507282 h 1660180"/>
                <a:gd name="connsiteX9" fmla="*/ 556811 w 685080"/>
                <a:gd name="connsiteY9" fmla="*/ 558907 h 1660180"/>
                <a:gd name="connsiteX10" fmla="*/ 546778 w 685080"/>
                <a:gd name="connsiteY10" fmla="*/ 680765 h 1660180"/>
                <a:gd name="connsiteX11" fmla="*/ 547921 w 685080"/>
                <a:gd name="connsiteY11" fmla="*/ 696322 h 1660180"/>
                <a:gd name="connsiteX12" fmla="*/ 600943 w 685080"/>
                <a:gd name="connsiteY12" fmla="*/ 751694 h 1660180"/>
                <a:gd name="connsiteX13" fmla="*/ 613008 w 685080"/>
                <a:gd name="connsiteY13" fmla="*/ 822497 h 1660180"/>
                <a:gd name="connsiteX14" fmla="*/ 568431 w 685080"/>
                <a:gd name="connsiteY14" fmla="*/ 836975 h 1660180"/>
                <a:gd name="connsiteX15" fmla="*/ 549889 w 685080"/>
                <a:gd name="connsiteY15" fmla="*/ 883330 h 1660180"/>
                <a:gd name="connsiteX16" fmla="*/ 547095 w 685080"/>
                <a:gd name="connsiteY16" fmla="*/ 920224 h 1660180"/>
                <a:gd name="connsiteX17" fmla="*/ 627423 w 685080"/>
                <a:gd name="connsiteY17" fmla="*/ 1048368 h 1660180"/>
                <a:gd name="connsiteX18" fmla="*/ 626343 w 685080"/>
                <a:gd name="connsiteY18" fmla="*/ 1075800 h 1660180"/>
                <a:gd name="connsiteX19" fmla="*/ 608309 w 685080"/>
                <a:gd name="connsiteY19" fmla="*/ 1058909 h 1660180"/>
                <a:gd name="connsiteX20" fmla="*/ 559541 w 685080"/>
                <a:gd name="connsiteY20" fmla="*/ 1043288 h 1660180"/>
                <a:gd name="connsiteX21" fmla="*/ 458766 w 685080"/>
                <a:gd name="connsiteY21" fmla="*/ 1079292 h 1660180"/>
                <a:gd name="connsiteX22" fmla="*/ 433748 w 685080"/>
                <a:gd name="connsiteY22" fmla="*/ 1118790 h 1660180"/>
                <a:gd name="connsiteX23" fmla="*/ 473879 w 685080"/>
                <a:gd name="connsiteY23" fmla="*/ 1136443 h 1660180"/>
                <a:gd name="connsiteX24" fmla="*/ 562462 w 685080"/>
                <a:gd name="connsiteY24" fmla="*/ 1092373 h 1660180"/>
                <a:gd name="connsiteX25" fmla="*/ 597070 w 685080"/>
                <a:gd name="connsiteY25" fmla="*/ 1092818 h 1660180"/>
                <a:gd name="connsiteX26" fmla="*/ 595482 w 685080"/>
                <a:gd name="connsiteY26" fmla="*/ 1130537 h 1660180"/>
                <a:gd name="connsiteX27" fmla="*/ 579099 w 685080"/>
                <a:gd name="connsiteY27" fmla="*/ 1199753 h 1660180"/>
                <a:gd name="connsiteX28" fmla="*/ 552112 w 685080"/>
                <a:gd name="connsiteY28" fmla="*/ 1219628 h 1660180"/>
                <a:gd name="connsiteX29" fmla="*/ 523283 w 685080"/>
                <a:gd name="connsiteY29" fmla="*/ 1209659 h 1660180"/>
                <a:gd name="connsiteX30" fmla="*/ 504042 w 685080"/>
                <a:gd name="connsiteY30" fmla="*/ 1234614 h 1660180"/>
                <a:gd name="connsiteX31" fmla="*/ 479531 w 685080"/>
                <a:gd name="connsiteY31" fmla="*/ 1265983 h 1660180"/>
                <a:gd name="connsiteX32" fmla="*/ 440987 w 685080"/>
                <a:gd name="connsiteY32" fmla="*/ 1281795 h 1660180"/>
                <a:gd name="connsiteX33" fmla="*/ 462132 w 685080"/>
                <a:gd name="connsiteY33" fmla="*/ 1310942 h 1660180"/>
                <a:gd name="connsiteX34" fmla="*/ 492803 w 685080"/>
                <a:gd name="connsiteY34" fmla="*/ 1370505 h 1660180"/>
                <a:gd name="connsiteX35" fmla="*/ 492993 w 685080"/>
                <a:gd name="connsiteY35" fmla="*/ 1428481 h 1660180"/>
                <a:gd name="connsiteX36" fmla="*/ 502328 w 685080"/>
                <a:gd name="connsiteY36" fmla="*/ 1477312 h 1660180"/>
                <a:gd name="connsiteX37" fmla="*/ 490263 w 685080"/>
                <a:gd name="connsiteY37" fmla="*/ 1563101 h 1660180"/>
                <a:gd name="connsiteX38" fmla="*/ 532553 w 685080"/>
                <a:gd name="connsiteY38" fmla="*/ 1630221 h 1660180"/>
                <a:gd name="connsiteX39" fmla="*/ 534268 w 685080"/>
                <a:gd name="connsiteY39" fmla="*/ 1653081 h 1660180"/>
                <a:gd name="connsiteX40" fmla="*/ 510011 w 685080"/>
                <a:gd name="connsiteY40" fmla="*/ 1658542 h 1660180"/>
                <a:gd name="connsiteX41" fmla="*/ 456735 w 685080"/>
                <a:gd name="connsiteY41" fmla="*/ 1577833 h 1660180"/>
                <a:gd name="connsiteX42" fmla="*/ 380344 w 685080"/>
                <a:gd name="connsiteY42" fmla="*/ 1450452 h 1660180"/>
                <a:gd name="connsiteX43" fmla="*/ 340022 w 685080"/>
                <a:gd name="connsiteY43" fmla="*/ 1431148 h 1660180"/>
                <a:gd name="connsiteX44" fmla="*/ 304144 w 685080"/>
                <a:gd name="connsiteY44" fmla="*/ 1416035 h 1660180"/>
                <a:gd name="connsiteX45" fmla="*/ 263949 w 685080"/>
                <a:gd name="connsiteY45" fmla="*/ 1403271 h 1660180"/>
                <a:gd name="connsiteX46" fmla="*/ 276267 w 685080"/>
                <a:gd name="connsiteY46" fmla="*/ 1365806 h 1660180"/>
                <a:gd name="connsiteX47" fmla="*/ 280141 w 685080"/>
                <a:gd name="connsiteY47" fmla="*/ 1332722 h 1660180"/>
                <a:gd name="connsiteX48" fmla="*/ 238739 w 685080"/>
                <a:gd name="connsiteY48" fmla="*/ 1224645 h 1660180"/>
                <a:gd name="connsiteX49" fmla="*/ 236326 w 685080"/>
                <a:gd name="connsiteY49" fmla="*/ 1168002 h 1660180"/>
                <a:gd name="connsiteX50" fmla="*/ 288840 w 685080"/>
                <a:gd name="connsiteY50" fmla="*/ 1196768 h 1660180"/>
                <a:gd name="connsiteX51" fmla="*/ 405173 w 685080"/>
                <a:gd name="connsiteY51" fmla="*/ 1298305 h 1660180"/>
                <a:gd name="connsiteX52" fmla="*/ 418635 w 685080"/>
                <a:gd name="connsiteY52" fmla="*/ 1299829 h 1660180"/>
                <a:gd name="connsiteX53" fmla="*/ 420159 w 685080"/>
                <a:gd name="connsiteY53" fmla="*/ 1281350 h 1660180"/>
                <a:gd name="connsiteX54" fmla="*/ 379455 w 685080"/>
                <a:gd name="connsiteY54" fmla="*/ 1170987 h 1660180"/>
                <a:gd name="connsiteX55" fmla="*/ 306938 w 685080"/>
                <a:gd name="connsiteY55" fmla="*/ 1123679 h 1660180"/>
                <a:gd name="connsiteX56" fmla="*/ 338561 w 685080"/>
                <a:gd name="connsiteY56" fmla="*/ 1095167 h 1660180"/>
                <a:gd name="connsiteX57" fmla="*/ 303318 w 685080"/>
                <a:gd name="connsiteY57" fmla="*/ 1063671 h 1660180"/>
                <a:gd name="connsiteX58" fmla="*/ 283951 w 685080"/>
                <a:gd name="connsiteY58" fmla="*/ 1032175 h 1660180"/>
                <a:gd name="connsiteX59" fmla="*/ 296651 w 685080"/>
                <a:gd name="connsiteY59" fmla="*/ 1013951 h 1660180"/>
                <a:gd name="connsiteX60" fmla="*/ 326623 w 685080"/>
                <a:gd name="connsiteY60" fmla="*/ 1027603 h 1660180"/>
                <a:gd name="connsiteX61" fmla="*/ 350182 w 685080"/>
                <a:gd name="connsiteY61" fmla="*/ 1053448 h 1660180"/>
                <a:gd name="connsiteX62" fmla="*/ 390060 w 685080"/>
                <a:gd name="connsiteY62" fmla="*/ 1056877 h 1660180"/>
                <a:gd name="connsiteX63" fmla="*/ 401299 w 685080"/>
                <a:gd name="connsiteY63" fmla="*/ 1016618 h 1660180"/>
                <a:gd name="connsiteX64" fmla="*/ 374185 w 685080"/>
                <a:gd name="connsiteY64" fmla="*/ 986518 h 1660180"/>
                <a:gd name="connsiteX65" fmla="*/ 328782 w 685080"/>
                <a:gd name="connsiteY65" fmla="*/ 982899 h 1660180"/>
                <a:gd name="connsiteX66" fmla="*/ 286872 w 685080"/>
                <a:gd name="connsiteY66" fmla="*/ 930384 h 1660180"/>
                <a:gd name="connsiteX67" fmla="*/ 313225 w 685080"/>
                <a:gd name="connsiteY67" fmla="*/ 896348 h 1660180"/>
                <a:gd name="connsiteX68" fmla="*/ 351516 w 685080"/>
                <a:gd name="connsiteY68" fmla="*/ 910382 h 1660180"/>
                <a:gd name="connsiteX69" fmla="*/ 373867 w 685080"/>
                <a:gd name="connsiteY69" fmla="*/ 943148 h 1660180"/>
                <a:gd name="connsiteX70" fmla="*/ 391329 w 685080"/>
                <a:gd name="connsiteY70" fmla="*/ 946450 h 1660180"/>
                <a:gd name="connsiteX71" fmla="*/ 393362 w 685080"/>
                <a:gd name="connsiteY71" fmla="*/ 928543 h 1660180"/>
                <a:gd name="connsiteX72" fmla="*/ 413237 w 685080"/>
                <a:gd name="connsiteY72" fmla="*/ 848342 h 1660180"/>
                <a:gd name="connsiteX73" fmla="*/ 433684 w 685080"/>
                <a:gd name="connsiteY73" fmla="*/ 825672 h 1660180"/>
                <a:gd name="connsiteX74" fmla="*/ 492739 w 685080"/>
                <a:gd name="connsiteY74" fmla="*/ 733533 h 1660180"/>
                <a:gd name="connsiteX75" fmla="*/ 479722 w 685080"/>
                <a:gd name="connsiteY75" fmla="*/ 658793 h 1660180"/>
                <a:gd name="connsiteX76" fmla="*/ 480547 w 685080"/>
                <a:gd name="connsiteY76" fmla="*/ 621836 h 1660180"/>
                <a:gd name="connsiteX77" fmla="*/ 511472 w 685080"/>
                <a:gd name="connsiteY77" fmla="*/ 520998 h 1660180"/>
                <a:gd name="connsiteX78" fmla="*/ 452036 w 685080"/>
                <a:gd name="connsiteY78" fmla="*/ 539984 h 1660180"/>
                <a:gd name="connsiteX79" fmla="*/ 416285 w 685080"/>
                <a:gd name="connsiteY79" fmla="*/ 461688 h 1660180"/>
                <a:gd name="connsiteX80" fmla="*/ 421428 w 685080"/>
                <a:gd name="connsiteY80" fmla="*/ 380980 h 1660180"/>
                <a:gd name="connsiteX81" fmla="*/ 435970 w 685080"/>
                <a:gd name="connsiteY81" fmla="*/ 346435 h 1660180"/>
                <a:gd name="connsiteX82" fmla="*/ 457433 w 685080"/>
                <a:gd name="connsiteY82" fmla="*/ 324401 h 1660180"/>
                <a:gd name="connsiteX83" fmla="*/ 509630 w 685080"/>
                <a:gd name="connsiteY83" fmla="*/ 313098 h 1660180"/>
                <a:gd name="connsiteX84" fmla="*/ 545000 w 685080"/>
                <a:gd name="connsiteY84" fmla="*/ 347197 h 1660180"/>
                <a:gd name="connsiteX85" fmla="*/ 509630 w 685080"/>
                <a:gd name="connsiteY85" fmla="*/ 313161 h 1660180"/>
                <a:gd name="connsiteX86" fmla="*/ 492295 w 685080"/>
                <a:gd name="connsiteY86" fmla="*/ 226547 h 1660180"/>
                <a:gd name="connsiteX87" fmla="*/ 510266 w 685080"/>
                <a:gd name="connsiteY87" fmla="*/ 199813 h 1660180"/>
                <a:gd name="connsiteX88" fmla="*/ 537507 w 685080"/>
                <a:gd name="connsiteY88" fmla="*/ 158284 h 1660180"/>
                <a:gd name="connsiteX89" fmla="*/ 501121 w 685080"/>
                <a:gd name="connsiteY89" fmla="*/ 115802 h 1660180"/>
                <a:gd name="connsiteX90" fmla="*/ 459783 w 685080"/>
                <a:gd name="connsiteY90" fmla="*/ 122343 h 1660180"/>
                <a:gd name="connsiteX91" fmla="*/ 442574 w 685080"/>
                <a:gd name="connsiteY91" fmla="*/ 171492 h 1660180"/>
                <a:gd name="connsiteX92" fmla="*/ 431208 w 685080"/>
                <a:gd name="connsiteY92" fmla="*/ 194797 h 1660180"/>
                <a:gd name="connsiteX93" fmla="*/ 387901 w 685080"/>
                <a:gd name="connsiteY93" fmla="*/ 217339 h 1660180"/>
                <a:gd name="connsiteX94" fmla="*/ 210228 w 685080"/>
                <a:gd name="connsiteY94" fmla="*/ 295953 h 1660180"/>
                <a:gd name="connsiteX95" fmla="*/ 140187 w 685080"/>
                <a:gd name="connsiteY95" fmla="*/ 324401 h 1660180"/>
                <a:gd name="connsiteX96" fmla="*/ 20934 w 685080"/>
                <a:gd name="connsiteY96" fmla="*/ 355833 h 1660180"/>
                <a:gd name="connsiteX97" fmla="*/ 3345 w 685080"/>
                <a:gd name="connsiteY97" fmla="*/ 354754 h 1660180"/>
                <a:gd name="connsiteX98" fmla="*/ 5567 w 685080"/>
                <a:gd name="connsiteY98" fmla="*/ 332592 h 1660180"/>
                <a:gd name="connsiteX99" fmla="*/ 97134 w 685080"/>
                <a:gd name="connsiteY99" fmla="*/ 265790 h 1660180"/>
                <a:gd name="connsiteX100" fmla="*/ 229786 w 685080"/>
                <a:gd name="connsiteY100" fmla="*/ 188701 h 1660180"/>
                <a:gd name="connsiteX101" fmla="*/ 319828 w 685080"/>
                <a:gd name="connsiteY101" fmla="*/ 146155 h 1660180"/>
                <a:gd name="connsiteX102" fmla="*/ 375328 w 685080"/>
                <a:gd name="connsiteY102" fmla="*/ 134725 h 1660180"/>
                <a:gd name="connsiteX103" fmla="*/ 387583 w 685080"/>
                <a:gd name="connsiteY103" fmla="*/ 62144 h 1660180"/>
                <a:gd name="connsiteX104" fmla="*/ 378185 w 685080"/>
                <a:gd name="connsiteY104" fmla="*/ 55223 h 1660180"/>
                <a:gd name="connsiteX105" fmla="*/ 365993 w 685080"/>
                <a:gd name="connsiteY105" fmla="*/ 5883 h 1660180"/>
                <a:gd name="connsiteX106" fmla="*/ 404601 w 685080"/>
                <a:gd name="connsiteY106" fmla="*/ 19155 h 1660180"/>
                <a:gd name="connsiteX107" fmla="*/ 417365 w 685080"/>
                <a:gd name="connsiteY107" fmla="*/ 33760 h 1660180"/>
                <a:gd name="connsiteX108" fmla="*/ 477372 w 685080"/>
                <a:gd name="connsiteY108" fmla="*/ 42904 h 1660180"/>
                <a:gd name="connsiteX109" fmla="*/ 540237 w 685080"/>
                <a:gd name="connsiteY109" fmla="*/ 2327 h 1660180"/>
                <a:gd name="connsiteX110" fmla="*/ 566082 w 685080"/>
                <a:gd name="connsiteY110" fmla="*/ 41253 h 1660180"/>
                <a:gd name="connsiteX111" fmla="*/ 570780 w 685080"/>
                <a:gd name="connsiteY111" fmla="*/ 92371 h 1660180"/>
                <a:gd name="connsiteX112" fmla="*/ 562526 w 685080"/>
                <a:gd name="connsiteY112" fmla="*/ 121327 h 1660180"/>
                <a:gd name="connsiteX113" fmla="*/ 586021 w 685080"/>
                <a:gd name="connsiteY113" fmla="*/ 174159 h 1660180"/>
                <a:gd name="connsiteX114" fmla="*/ 586021 w 685080"/>
                <a:gd name="connsiteY114" fmla="*/ 190542 h 1660180"/>
                <a:gd name="connsiteX115" fmla="*/ 635551 w 685080"/>
                <a:gd name="connsiteY115" fmla="*/ 227880 h 1660180"/>
                <a:gd name="connsiteX116" fmla="*/ 653903 w 685080"/>
                <a:gd name="connsiteY116" fmla="*/ 253661 h 1660180"/>
                <a:gd name="connsiteX117" fmla="*/ 663935 w 685080"/>
                <a:gd name="connsiteY117" fmla="*/ 363453 h 1660180"/>
                <a:gd name="connsiteX118" fmla="*/ 662157 w 685080"/>
                <a:gd name="connsiteY118" fmla="*/ 386949 h 1660180"/>
                <a:gd name="connsiteX119" fmla="*/ 662157 w 685080"/>
                <a:gd name="connsiteY119" fmla="*/ 427843 h 1660180"/>
                <a:gd name="connsiteX120" fmla="*/ 669269 w 685080"/>
                <a:gd name="connsiteY120" fmla="*/ 484358 h 1660180"/>
                <a:gd name="connsiteX121" fmla="*/ 683429 w 685080"/>
                <a:gd name="connsiteY121" fmla="*/ 545191 h 1660180"/>
                <a:gd name="connsiteX122" fmla="*/ 685080 w 685080"/>
                <a:gd name="connsiteY122" fmla="*/ 550589 h 16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685080" h="1660180">
                  <a:moveTo>
                    <a:pt x="684763" y="550271"/>
                  </a:moveTo>
                  <a:cubicBezTo>
                    <a:pt x="677143" y="561193"/>
                    <a:pt x="669523" y="572115"/>
                    <a:pt x="661903" y="583037"/>
                  </a:cubicBezTo>
                  <a:cubicBezTo>
                    <a:pt x="659553" y="582022"/>
                    <a:pt x="655680" y="581577"/>
                    <a:pt x="655109" y="579862"/>
                  </a:cubicBezTo>
                  <a:cubicBezTo>
                    <a:pt x="643488" y="544556"/>
                    <a:pt x="634979" y="508298"/>
                    <a:pt x="602341" y="485184"/>
                  </a:cubicBezTo>
                  <a:cubicBezTo>
                    <a:pt x="592498" y="478199"/>
                    <a:pt x="604436" y="467594"/>
                    <a:pt x="613579" y="460990"/>
                  </a:cubicBezTo>
                  <a:cubicBezTo>
                    <a:pt x="644187" y="439209"/>
                    <a:pt x="647742" y="375391"/>
                    <a:pt x="620755" y="347578"/>
                  </a:cubicBezTo>
                  <a:cubicBezTo>
                    <a:pt x="615103" y="341800"/>
                    <a:pt x="609198" y="335704"/>
                    <a:pt x="600879" y="339006"/>
                  </a:cubicBezTo>
                  <a:cubicBezTo>
                    <a:pt x="592816" y="342181"/>
                    <a:pt x="590465" y="350055"/>
                    <a:pt x="590275" y="358881"/>
                  </a:cubicBezTo>
                  <a:cubicBezTo>
                    <a:pt x="589069" y="411269"/>
                    <a:pt x="576623" y="460863"/>
                    <a:pt x="554905" y="507282"/>
                  </a:cubicBezTo>
                  <a:cubicBezTo>
                    <a:pt x="546079" y="526205"/>
                    <a:pt x="559097" y="541127"/>
                    <a:pt x="556811" y="558907"/>
                  </a:cubicBezTo>
                  <a:cubicBezTo>
                    <a:pt x="551667" y="599294"/>
                    <a:pt x="549762" y="640124"/>
                    <a:pt x="546778" y="680765"/>
                  </a:cubicBezTo>
                  <a:cubicBezTo>
                    <a:pt x="546397" y="685908"/>
                    <a:pt x="547476" y="691115"/>
                    <a:pt x="547921" y="696322"/>
                  </a:cubicBezTo>
                  <a:cubicBezTo>
                    <a:pt x="588561" y="687940"/>
                    <a:pt x="575861" y="738423"/>
                    <a:pt x="600943" y="751694"/>
                  </a:cubicBezTo>
                  <a:cubicBezTo>
                    <a:pt x="625899" y="764902"/>
                    <a:pt x="618088" y="797732"/>
                    <a:pt x="613008" y="822497"/>
                  </a:cubicBezTo>
                  <a:cubicBezTo>
                    <a:pt x="607484" y="849485"/>
                    <a:pt x="584560" y="827577"/>
                    <a:pt x="568431" y="836975"/>
                  </a:cubicBezTo>
                  <a:cubicBezTo>
                    <a:pt x="594720" y="867963"/>
                    <a:pt x="589323" y="880092"/>
                    <a:pt x="549889" y="883330"/>
                  </a:cubicBezTo>
                  <a:cubicBezTo>
                    <a:pt x="527854" y="885172"/>
                    <a:pt x="536300" y="905810"/>
                    <a:pt x="547095" y="920224"/>
                  </a:cubicBezTo>
                  <a:cubicBezTo>
                    <a:pt x="577258" y="960420"/>
                    <a:pt x="605516" y="1002203"/>
                    <a:pt x="627423" y="1048368"/>
                  </a:cubicBezTo>
                  <a:cubicBezTo>
                    <a:pt x="631296" y="1056496"/>
                    <a:pt x="641265" y="1069704"/>
                    <a:pt x="626343" y="1075800"/>
                  </a:cubicBezTo>
                  <a:cubicBezTo>
                    <a:pt x="616374" y="1079864"/>
                    <a:pt x="611166" y="1067799"/>
                    <a:pt x="608309" y="1058909"/>
                  </a:cubicBezTo>
                  <a:cubicBezTo>
                    <a:pt x="598530" y="1028683"/>
                    <a:pt x="585004" y="1029381"/>
                    <a:pt x="559541" y="1043288"/>
                  </a:cubicBezTo>
                  <a:cubicBezTo>
                    <a:pt x="528299" y="1060306"/>
                    <a:pt x="492803" y="1068688"/>
                    <a:pt x="458766" y="1079292"/>
                  </a:cubicBezTo>
                  <a:cubicBezTo>
                    <a:pt x="439145" y="1085388"/>
                    <a:pt x="425365" y="1092945"/>
                    <a:pt x="433748" y="1118790"/>
                  </a:cubicBezTo>
                  <a:cubicBezTo>
                    <a:pt x="441240" y="1141777"/>
                    <a:pt x="451020" y="1142920"/>
                    <a:pt x="473879" y="1136443"/>
                  </a:cubicBezTo>
                  <a:cubicBezTo>
                    <a:pt x="506646" y="1127108"/>
                    <a:pt x="530966" y="1102153"/>
                    <a:pt x="562462" y="1092373"/>
                  </a:cubicBezTo>
                  <a:cubicBezTo>
                    <a:pt x="574400" y="1088627"/>
                    <a:pt x="586275" y="1078721"/>
                    <a:pt x="597070" y="1092818"/>
                  </a:cubicBezTo>
                  <a:cubicBezTo>
                    <a:pt x="606531" y="1105201"/>
                    <a:pt x="604054" y="1119361"/>
                    <a:pt x="595482" y="1130537"/>
                  </a:cubicBezTo>
                  <a:cubicBezTo>
                    <a:pt x="579671" y="1151175"/>
                    <a:pt x="576941" y="1174479"/>
                    <a:pt x="579099" y="1199753"/>
                  </a:cubicBezTo>
                  <a:cubicBezTo>
                    <a:pt x="581067" y="1222867"/>
                    <a:pt x="572813" y="1230360"/>
                    <a:pt x="552112" y="1219628"/>
                  </a:cubicBezTo>
                  <a:cubicBezTo>
                    <a:pt x="543095" y="1214929"/>
                    <a:pt x="533189" y="1211119"/>
                    <a:pt x="523283" y="1209659"/>
                  </a:cubicBezTo>
                  <a:cubicBezTo>
                    <a:pt x="505884" y="1207055"/>
                    <a:pt x="494453" y="1212453"/>
                    <a:pt x="504042" y="1234614"/>
                  </a:cubicBezTo>
                  <a:cubicBezTo>
                    <a:pt x="516996" y="1264332"/>
                    <a:pt x="500550" y="1267952"/>
                    <a:pt x="479531" y="1265983"/>
                  </a:cubicBezTo>
                  <a:cubicBezTo>
                    <a:pt x="463783" y="1264523"/>
                    <a:pt x="447083" y="1261983"/>
                    <a:pt x="440987" y="1281795"/>
                  </a:cubicBezTo>
                  <a:cubicBezTo>
                    <a:pt x="435589" y="1299385"/>
                    <a:pt x="452036" y="1304210"/>
                    <a:pt x="462132" y="1310942"/>
                  </a:cubicBezTo>
                  <a:cubicBezTo>
                    <a:pt x="482960" y="1324848"/>
                    <a:pt x="476356" y="1354439"/>
                    <a:pt x="492803" y="1370505"/>
                  </a:cubicBezTo>
                  <a:cubicBezTo>
                    <a:pt x="512615" y="1389872"/>
                    <a:pt x="504487" y="1408034"/>
                    <a:pt x="492993" y="1428481"/>
                  </a:cubicBezTo>
                  <a:cubicBezTo>
                    <a:pt x="483151" y="1445943"/>
                    <a:pt x="491978" y="1462517"/>
                    <a:pt x="502328" y="1477312"/>
                  </a:cubicBezTo>
                  <a:cubicBezTo>
                    <a:pt x="529823" y="1516683"/>
                    <a:pt x="528616" y="1526970"/>
                    <a:pt x="490263" y="1563101"/>
                  </a:cubicBezTo>
                  <a:cubicBezTo>
                    <a:pt x="518901" y="1575420"/>
                    <a:pt x="518901" y="1607298"/>
                    <a:pt x="532553" y="1630221"/>
                  </a:cubicBezTo>
                  <a:cubicBezTo>
                    <a:pt x="536872" y="1637460"/>
                    <a:pt x="539348" y="1645398"/>
                    <a:pt x="534268" y="1653081"/>
                  </a:cubicBezTo>
                  <a:cubicBezTo>
                    <a:pt x="528045" y="1662479"/>
                    <a:pt x="518901" y="1660511"/>
                    <a:pt x="510011" y="1658542"/>
                  </a:cubicBezTo>
                  <a:cubicBezTo>
                    <a:pt x="481817" y="1652192"/>
                    <a:pt x="458449" y="1617648"/>
                    <a:pt x="456735" y="1577833"/>
                  </a:cubicBezTo>
                  <a:cubicBezTo>
                    <a:pt x="454258" y="1519223"/>
                    <a:pt x="422826" y="1481122"/>
                    <a:pt x="380344" y="1450452"/>
                  </a:cubicBezTo>
                  <a:cubicBezTo>
                    <a:pt x="357166" y="1468422"/>
                    <a:pt x="346879" y="1443911"/>
                    <a:pt x="340022" y="1431148"/>
                  </a:cubicBezTo>
                  <a:cubicBezTo>
                    <a:pt x="330179" y="1413050"/>
                    <a:pt x="320908" y="1408224"/>
                    <a:pt x="304144" y="1416035"/>
                  </a:cubicBezTo>
                  <a:cubicBezTo>
                    <a:pt x="288778" y="1418892"/>
                    <a:pt x="273092" y="1420988"/>
                    <a:pt x="263949" y="1403271"/>
                  </a:cubicBezTo>
                  <a:cubicBezTo>
                    <a:pt x="255376" y="1386697"/>
                    <a:pt x="263250" y="1375140"/>
                    <a:pt x="276267" y="1365806"/>
                  </a:cubicBezTo>
                  <a:cubicBezTo>
                    <a:pt x="289031" y="1356598"/>
                    <a:pt x="283316" y="1344343"/>
                    <a:pt x="280141" y="1332722"/>
                  </a:cubicBezTo>
                  <a:cubicBezTo>
                    <a:pt x="269728" y="1295193"/>
                    <a:pt x="260710" y="1257093"/>
                    <a:pt x="238739" y="1224645"/>
                  </a:cubicBezTo>
                  <a:cubicBezTo>
                    <a:pt x="226166" y="1206039"/>
                    <a:pt x="206735" y="1184195"/>
                    <a:pt x="236326" y="1168002"/>
                  </a:cubicBezTo>
                  <a:cubicBezTo>
                    <a:pt x="259567" y="1155302"/>
                    <a:pt x="279315" y="1170098"/>
                    <a:pt x="288840" y="1196768"/>
                  </a:cubicBezTo>
                  <a:cubicBezTo>
                    <a:pt x="327576" y="1230614"/>
                    <a:pt x="376090" y="1251442"/>
                    <a:pt x="405173" y="1298305"/>
                  </a:cubicBezTo>
                  <a:cubicBezTo>
                    <a:pt x="408030" y="1302877"/>
                    <a:pt x="414126" y="1304020"/>
                    <a:pt x="418635" y="1299829"/>
                  </a:cubicBezTo>
                  <a:cubicBezTo>
                    <a:pt x="424350" y="1294495"/>
                    <a:pt x="424603" y="1285922"/>
                    <a:pt x="420159" y="1281350"/>
                  </a:cubicBezTo>
                  <a:cubicBezTo>
                    <a:pt x="390758" y="1250807"/>
                    <a:pt x="387012" y="1211627"/>
                    <a:pt x="379455" y="1170987"/>
                  </a:cubicBezTo>
                  <a:cubicBezTo>
                    <a:pt x="373486" y="1138919"/>
                    <a:pt x="336021" y="1134601"/>
                    <a:pt x="306938" y="1123679"/>
                  </a:cubicBezTo>
                  <a:cubicBezTo>
                    <a:pt x="315066" y="1109773"/>
                    <a:pt x="340339" y="1117329"/>
                    <a:pt x="338561" y="1095167"/>
                  </a:cubicBezTo>
                  <a:cubicBezTo>
                    <a:pt x="336783" y="1072815"/>
                    <a:pt x="319003" y="1069450"/>
                    <a:pt x="303318" y="1063671"/>
                  </a:cubicBezTo>
                  <a:cubicBezTo>
                    <a:pt x="289729" y="1058655"/>
                    <a:pt x="283253" y="1047479"/>
                    <a:pt x="283951" y="1032175"/>
                  </a:cubicBezTo>
                  <a:cubicBezTo>
                    <a:pt x="284332" y="1023412"/>
                    <a:pt x="288333" y="1016173"/>
                    <a:pt x="296651" y="1013951"/>
                  </a:cubicBezTo>
                  <a:cubicBezTo>
                    <a:pt x="309541" y="1010522"/>
                    <a:pt x="318368" y="1018904"/>
                    <a:pt x="326623" y="1027603"/>
                  </a:cubicBezTo>
                  <a:cubicBezTo>
                    <a:pt x="334688" y="1036112"/>
                    <a:pt x="340847" y="1047606"/>
                    <a:pt x="350182" y="1053448"/>
                  </a:cubicBezTo>
                  <a:cubicBezTo>
                    <a:pt x="361992" y="1060877"/>
                    <a:pt x="376598" y="1065576"/>
                    <a:pt x="390060" y="1056877"/>
                  </a:cubicBezTo>
                  <a:cubicBezTo>
                    <a:pt x="404474" y="1047606"/>
                    <a:pt x="403458" y="1031731"/>
                    <a:pt x="401299" y="1016618"/>
                  </a:cubicBezTo>
                  <a:cubicBezTo>
                    <a:pt x="398886" y="1000108"/>
                    <a:pt x="389552" y="988995"/>
                    <a:pt x="374185" y="986518"/>
                  </a:cubicBezTo>
                  <a:cubicBezTo>
                    <a:pt x="359199" y="984105"/>
                    <a:pt x="343768" y="985121"/>
                    <a:pt x="328782" y="982899"/>
                  </a:cubicBezTo>
                  <a:cubicBezTo>
                    <a:pt x="301096" y="978771"/>
                    <a:pt x="294048" y="952292"/>
                    <a:pt x="286872" y="930384"/>
                  </a:cubicBezTo>
                  <a:cubicBezTo>
                    <a:pt x="280204" y="910064"/>
                    <a:pt x="300969" y="904540"/>
                    <a:pt x="313225" y="896348"/>
                  </a:cubicBezTo>
                  <a:cubicBezTo>
                    <a:pt x="330624" y="884791"/>
                    <a:pt x="341736" y="896729"/>
                    <a:pt x="351516" y="910382"/>
                  </a:cubicBezTo>
                  <a:cubicBezTo>
                    <a:pt x="359199" y="921113"/>
                    <a:pt x="365739" y="932861"/>
                    <a:pt x="373867" y="943148"/>
                  </a:cubicBezTo>
                  <a:cubicBezTo>
                    <a:pt x="377995" y="948291"/>
                    <a:pt x="385234" y="950323"/>
                    <a:pt x="391329" y="946450"/>
                  </a:cubicBezTo>
                  <a:cubicBezTo>
                    <a:pt x="398378" y="941941"/>
                    <a:pt x="396537" y="934575"/>
                    <a:pt x="393362" y="928543"/>
                  </a:cubicBezTo>
                  <a:cubicBezTo>
                    <a:pt x="375709" y="894761"/>
                    <a:pt x="395838" y="871773"/>
                    <a:pt x="413237" y="848342"/>
                  </a:cubicBezTo>
                  <a:cubicBezTo>
                    <a:pt x="419524" y="839896"/>
                    <a:pt x="434510" y="831959"/>
                    <a:pt x="433684" y="825672"/>
                  </a:cubicBezTo>
                  <a:cubicBezTo>
                    <a:pt x="426636" y="773665"/>
                    <a:pt x="461815" y="758171"/>
                    <a:pt x="492739" y="733533"/>
                  </a:cubicBezTo>
                  <a:cubicBezTo>
                    <a:pt x="520870" y="711054"/>
                    <a:pt x="513503" y="681209"/>
                    <a:pt x="479722" y="658793"/>
                  </a:cubicBezTo>
                  <a:cubicBezTo>
                    <a:pt x="458259" y="644506"/>
                    <a:pt x="452226" y="636187"/>
                    <a:pt x="480547" y="621836"/>
                  </a:cubicBezTo>
                  <a:cubicBezTo>
                    <a:pt x="518838" y="602469"/>
                    <a:pt x="494327" y="560749"/>
                    <a:pt x="511472" y="520998"/>
                  </a:cubicBezTo>
                  <a:cubicBezTo>
                    <a:pt x="487532" y="538778"/>
                    <a:pt x="472800" y="559479"/>
                    <a:pt x="452036" y="539984"/>
                  </a:cubicBezTo>
                  <a:cubicBezTo>
                    <a:pt x="430065" y="519347"/>
                    <a:pt x="406951" y="500868"/>
                    <a:pt x="416285" y="461688"/>
                  </a:cubicBezTo>
                  <a:cubicBezTo>
                    <a:pt x="422445" y="435844"/>
                    <a:pt x="428223" y="408666"/>
                    <a:pt x="421428" y="380980"/>
                  </a:cubicBezTo>
                  <a:cubicBezTo>
                    <a:pt x="417809" y="366247"/>
                    <a:pt x="423905" y="355071"/>
                    <a:pt x="435970" y="346435"/>
                  </a:cubicBezTo>
                  <a:cubicBezTo>
                    <a:pt x="444162" y="340530"/>
                    <a:pt x="453940" y="333418"/>
                    <a:pt x="457433" y="324401"/>
                  </a:cubicBezTo>
                  <a:cubicBezTo>
                    <a:pt x="470260" y="291254"/>
                    <a:pt x="487723" y="292968"/>
                    <a:pt x="509630" y="313098"/>
                  </a:cubicBezTo>
                  <a:cubicBezTo>
                    <a:pt x="520362" y="321480"/>
                    <a:pt x="534141" y="325671"/>
                    <a:pt x="545000" y="347197"/>
                  </a:cubicBezTo>
                  <a:cubicBezTo>
                    <a:pt x="535221" y="324210"/>
                    <a:pt x="519727" y="322432"/>
                    <a:pt x="509630" y="313161"/>
                  </a:cubicBezTo>
                  <a:cubicBezTo>
                    <a:pt x="493120" y="286872"/>
                    <a:pt x="502201" y="254677"/>
                    <a:pt x="492295" y="226547"/>
                  </a:cubicBezTo>
                  <a:cubicBezTo>
                    <a:pt x="487088" y="211815"/>
                    <a:pt x="499534" y="204703"/>
                    <a:pt x="510266" y="199813"/>
                  </a:cubicBezTo>
                  <a:cubicBezTo>
                    <a:pt x="527537" y="191876"/>
                    <a:pt x="534014" y="176255"/>
                    <a:pt x="537507" y="158284"/>
                  </a:cubicBezTo>
                  <a:cubicBezTo>
                    <a:pt x="544682" y="121581"/>
                    <a:pt x="536490" y="111865"/>
                    <a:pt x="501121" y="115802"/>
                  </a:cubicBezTo>
                  <a:cubicBezTo>
                    <a:pt x="487278" y="117326"/>
                    <a:pt x="473245" y="118914"/>
                    <a:pt x="459783" y="122343"/>
                  </a:cubicBezTo>
                  <a:cubicBezTo>
                    <a:pt x="422762" y="131677"/>
                    <a:pt x="420603" y="137075"/>
                    <a:pt x="442574" y="171492"/>
                  </a:cubicBezTo>
                  <a:cubicBezTo>
                    <a:pt x="454004" y="189463"/>
                    <a:pt x="450765" y="196067"/>
                    <a:pt x="431208" y="194797"/>
                  </a:cubicBezTo>
                  <a:cubicBezTo>
                    <a:pt x="412792" y="193654"/>
                    <a:pt x="399013" y="204893"/>
                    <a:pt x="387901" y="217339"/>
                  </a:cubicBezTo>
                  <a:cubicBezTo>
                    <a:pt x="339133" y="271632"/>
                    <a:pt x="277411" y="291444"/>
                    <a:pt x="210228" y="295953"/>
                  </a:cubicBezTo>
                  <a:cubicBezTo>
                    <a:pt x="183748" y="297731"/>
                    <a:pt x="163238" y="315257"/>
                    <a:pt x="140187" y="324401"/>
                  </a:cubicBezTo>
                  <a:cubicBezTo>
                    <a:pt x="100944" y="339958"/>
                    <a:pt x="58336" y="336275"/>
                    <a:pt x="20934" y="355833"/>
                  </a:cubicBezTo>
                  <a:cubicBezTo>
                    <a:pt x="14902" y="358945"/>
                    <a:pt x="8298" y="360342"/>
                    <a:pt x="3345" y="354754"/>
                  </a:cubicBezTo>
                  <a:cubicBezTo>
                    <a:pt x="-3450" y="347070"/>
                    <a:pt x="1566" y="339387"/>
                    <a:pt x="5567" y="332592"/>
                  </a:cubicBezTo>
                  <a:cubicBezTo>
                    <a:pt x="27157" y="296334"/>
                    <a:pt x="58971" y="273601"/>
                    <a:pt x="97134" y="265790"/>
                  </a:cubicBezTo>
                  <a:cubicBezTo>
                    <a:pt x="149649" y="254995"/>
                    <a:pt x="192766" y="229976"/>
                    <a:pt x="229786" y="188701"/>
                  </a:cubicBezTo>
                  <a:cubicBezTo>
                    <a:pt x="253535" y="162221"/>
                    <a:pt x="280014" y="139932"/>
                    <a:pt x="319828" y="146155"/>
                  </a:cubicBezTo>
                  <a:cubicBezTo>
                    <a:pt x="337545" y="148886"/>
                    <a:pt x="357802" y="141774"/>
                    <a:pt x="375328" y="134725"/>
                  </a:cubicBezTo>
                  <a:cubicBezTo>
                    <a:pt x="404601" y="122914"/>
                    <a:pt x="410189" y="84497"/>
                    <a:pt x="387583" y="62144"/>
                  </a:cubicBezTo>
                  <a:cubicBezTo>
                    <a:pt x="384853" y="59414"/>
                    <a:pt x="380915" y="58017"/>
                    <a:pt x="378185" y="55223"/>
                  </a:cubicBezTo>
                  <a:cubicBezTo>
                    <a:pt x="364660" y="41316"/>
                    <a:pt x="351896" y="22647"/>
                    <a:pt x="365993" y="5883"/>
                  </a:cubicBezTo>
                  <a:cubicBezTo>
                    <a:pt x="380027" y="-10881"/>
                    <a:pt x="392028" y="12868"/>
                    <a:pt x="404601" y="19155"/>
                  </a:cubicBezTo>
                  <a:cubicBezTo>
                    <a:pt x="409872" y="21758"/>
                    <a:pt x="414253" y="28108"/>
                    <a:pt x="417365" y="33760"/>
                  </a:cubicBezTo>
                  <a:cubicBezTo>
                    <a:pt x="433938" y="64557"/>
                    <a:pt x="453560" y="61065"/>
                    <a:pt x="477372" y="42904"/>
                  </a:cubicBezTo>
                  <a:cubicBezTo>
                    <a:pt x="497248" y="27791"/>
                    <a:pt x="509630" y="-1610"/>
                    <a:pt x="540237" y="2327"/>
                  </a:cubicBezTo>
                  <a:cubicBezTo>
                    <a:pt x="543984" y="19028"/>
                    <a:pt x="554144" y="31156"/>
                    <a:pt x="566082" y="41253"/>
                  </a:cubicBezTo>
                  <a:cubicBezTo>
                    <a:pt x="584751" y="57001"/>
                    <a:pt x="587481" y="73384"/>
                    <a:pt x="570780" y="92371"/>
                  </a:cubicBezTo>
                  <a:cubicBezTo>
                    <a:pt x="559414" y="99229"/>
                    <a:pt x="553064" y="107611"/>
                    <a:pt x="562526" y="121327"/>
                  </a:cubicBezTo>
                  <a:cubicBezTo>
                    <a:pt x="573575" y="137265"/>
                    <a:pt x="575861" y="157712"/>
                    <a:pt x="586021" y="174159"/>
                  </a:cubicBezTo>
                  <a:cubicBezTo>
                    <a:pt x="586021" y="179620"/>
                    <a:pt x="586021" y="185081"/>
                    <a:pt x="586021" y="190542"/>
                  </a:cubicBezTo>
                  <a:cubicBezTo>
                    <a:pt x="598022" y="209783"/>
                    <a:pt x="609135" y="228642"/>
                    <a:pt x="635551" y="227880"/>
                  </a:cubicBezTo>
                  <a:cubicBezTo>
                    <a:pt x="647489" y="227563"/>
                    <a:pt x="657078" y="240771"/>
                    <a:pt x="653903" y="253661"/>
                  </a:cubicBezTo>
                  <a:cubicBezTo>
                    <a:pt x="644567" y="291952"/>
                    <a:pt x="658093" y="327258"/>
                    <a:pt x="663935" y="363453"/>
                  </a:cubicBezTo>
                  <a:cubicBezTo>
                    <a:pt x="665332" y="372026"/>
                    <a:pt x="661713" y="379075"/>
                    <a:pt x="662157" y="386949"/>
                  </a:cubicBezTo>
                  <a:cubicBezTo>
                    <a:pt x="662157" y="400601"/>
                    <a:pt x="662157" y="414254"/>
                    <a:pt x="662157" y="427843"/>
                  </a:cubicBezTo>
                  <a:cubicBezTo>
                    <a:pt x="675746" y="445051"/>
                    <a:pt x="677905" y="464927"/>
                    <a:pt x="669269" y="484358"/>
                  </a:cubicBezTo>
                  <a:cubicBezTo>
                    <a:pt x="657903" y="509885"/>
                    <a:pt x="666539" y="528173"/>
                    <a:pt x="683429" y="545191"/>
                  </a:cubicBezTo>
                  <a:cubicBezTo>
                    <a:pt x="683938" y="546969"/>
                    <a:pt x="684509" y="548811"/>
                    <a:pt x="685080" y="5505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3" name="Полилиния: фигура 382">
              <a:extLst>
                <a:ext uri="{FF2B5EF4-FFF2-40B4-BE49-F238E27FC236}">
                  <a16:creationId xmlns="" xmlns:a16="http://schemas.microsoft.com/office/drawing/2014/main" id="{5CA4E421-2DE0-4C43-9980-752A7E814DE0}"/>
                </a:ext>
              </a:extLst>
            </p:cNvPr>
            <p:cNvSpPr/>
            <p:nvPr/>
          </p:nvSpPr>
          <p:spPr>
            <a:xfrm>
              <a:off x="10885923" y="984127"/>
              <a:ext cx="184050" cy="504080"/>
            </a:xfrm>
            <a:custGeom>
              <a:avLst/>
              <a:gdLst>
                <a:gd name="connsiteX0" fmla="*/ 138756 w 184050"/>
                <a:gd name="connsiteY0" fmla="*/ 245619 h 504080"/>
                <a:gd name="connsiteX1" fmla="*/ 87258 w 184050"/>
                <a:gd name="connsiteY1" fmla="*/ 240730 h 504080"/>
                <a:gd name="connsiteX2" fmla="*/ 111197 w 184050"/>
                <a:gd name="connsiteY2" fmla="*/ 286132 h 504080"/>
                <a:gd name="connsiteX3" fmla="*/ 178316 w 184050"/>
                <a:gd name="connsiteY3" fmla="*/ 401195 h 504080"/>
                <a:gd name="connsiteX4" fmla="*/ 170315 w 184050"/>
                <a:gd name="connsiteY4" fmla="*/ 424246 h 504080"/>
                <a:gd name="connsiteX5" fmla="*/ 128024 w 184050"/>
                <a:gd name="connsiteY5" fmla="*/ 439295 h 504080"/>
                <a:gd name="connsiteX6" fmla="*/ 153995 w 184050"/>
                <a:gd name="connsiteY6" fmla="*/ 450154 h 504080"/>
                <a:gd name="connsiteX7" fmla="*/ 169172 w 184050"/>
                <a:gd name="connsiteY7" fmla="*/ 456186 h 504080"/>
                <a:gd name="connsiteX8" fmla="*/ 123960 w 184050"/>
                <a:gd name="connsiteY8" fmla="*/ 497080 h 504080"/>
                <a:gd name="connsiteX9" fmla="*/ 93163 w 184050"/>
                <a:gd name="connsiteY9" fmla="*/ 482793 h 504080"/>
                <a:gd name="connsiteX10" fmla="*/ 85035 w 184050"/>
                <a:gd name="connsiteY10" fmla="*/ 441264 h 504080"/>
                <a:gd name="connsiteX11" fmla="*/ 89797 w 184050"/>
                <a:gd name="connsiteY11" fmla="*/ 435358 h 504080"/>
                <a:gd name="connsiteX12" fmla="*/ 89734 w 184050"/>
                <a:gd name="connsiteY12" fmla="*/ 305373 h 504080"/>
                <a:gd name="connsiteX13" fmla="*/ 30298 w 184050"/>
                <a:gd name="connsiteY13" fmla="*/ 202757 h 504080"/>
                <a:gd name="connsiteX14" fmla="*/ 11311 w 184050"/>
                <a:gd name="connsiteY14" fmla="*/ 167768 h 504080"/>
                <a:gd name="connsiteX15" fmla="*/ 9533 w 184050"/>
                <a:gd name="connsiteY15" fmla="*/ 111507 h 504080"/>
                <a:gd name="connsiteX16" fmla="*/ 53602 w 184050"/>
                <a:gd name="connsiteY16" fmla="*/ 126556 h 504080"/>
                <a:gd name="connsiteX17" fmla="*/ 95449 w 184050"/>
                <a:gd name="connsiteY17" fmla="*/ 112586 h 504080"/>
                <a:gd name="connsiteX18" fmla="*/ 100720 w 184050"/>
                <a:gd name="connsiteY18" fmla="*/ 0 h 504080"/>
                <a:gd name="connsiteX19" fmla="*/ 120087 w 184050"/>
                <a:gd name="connsiteY19" fmla="*/ 68771 h 504080"/>
                <a:gd name="connsiteX20" fmla="*/ 153361 w 184050"/>
                <a:gd name="connsiteY20" fmla="*/ 216790 h 504080"/>
                <a:gd name="connsiteX21" fmla="*/ 138882 w 184050"/>
                <a:gd name="connsiteY21" fmla="*/ 245492 h 5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050" h="504080">
                  <a:moveTo>
                    <a:pt x="138756" y="245619"/>
                  </a:moveTo>
                  <a:cubicBezTo>
                    <a:pt x="120658" y="248794"/>
                    <a:pt x="100846" y="218759"/>
                    <a:pt x="87258" y="240730"/>
                  </a:cubicBezTo>
                  <a:cubicBezTo>
                    <a:pt x="75700" y="259526"/>
                    <a:pt x="102053" y="271464"/>
                    <a:pt x="111197" y="286132"/>
                  </a:cubicBezTo>
                  <a:cubicBezTo>
                    <a:pt x="134628" y="323661"/>
                    <a:pt x="138946" y="373636"/>
                    <a:pt x="178316" y="401195"/>
                  </a:cubicBezTo>
                  <a:cubicBezTo>
                    <a:pt x="189620" y="409069"/>
                    <a:pt x="182761" y="420245"/>
                    <a:pt x="170315" y="424246"/>
                  </a:cubicBezTo>
                  <a:cubicBezTo>
                    <a:pt x="156219" y="428818"/>
                    <a:pt x="140216" y="427357"/>
                    <a:pt x="128024" y="439295"/>
                  </a:cubicBezTo>
                  <a:cubicBezTo>
                    <a:pt x="133232" y="453646"/>
                    <a:pt x="145043" y="447931"/>
                    <a:pt x="153995" y="450154"/>
                  </a:cubicBezTo>
                  <a:cubicBezTo>
                    <a:pt x="160092" y="449074"/>
                    <a:pt x="165045" y="451360"/>
                    <a:pt x="169172" y="456186"/>
                  </a:cubicBezTo>
                  <a:cubicBezTo>
                    <a:pt x="175141" y="503938"/>
                    <a:pt x="165045" y="512511"/>
                    <a:pt x="123960" y="497080"/>
                  </a:cubicBezTo>
                  <a:cubicBezTo>
                    <a:pt x="113229" y="493080"/>
                    <a:pt x="105101" y="483174"/>
                    <a:pt x="93163" y="482793"/>
                  </a:cubicBezTo>
                  <a:cubicBezTo>
                    <a:pt x="68208" y="473966"/>
                    <a:pt x="41855" y="465521"/>
                    <a:pt x="85035" y="441264"/>
                  </a:cubicBezTo>
                  <a:cubicBezTo>
                    <a:pt x="87067" y="440121"/>
                    <a:pt x="90115" y="436882"/>
                    <a:pt x="89797" y="435358"/>
                  </a:cubicBezTo>
                  <a:cubicBezTo>
                    <a:pt x="80590" y="391797"/>
                    <a:pt x="104910" y="347093"/>
                    <a:pt x="89734" y="305373"/>
                  </a:cubicBezTo>
                  <a:cubicBezTo>
                    <a:pt x="76208" y="268098"/>
                    <a:pt x="63255" y="228792"/>
                    <a:pt x="30298" y="202757"/>
                  </a:cubicBezTo>
                  <a:cubicBezTo>
                    <a:pt x="21027" y="195390"/>
                    <a:pt x="17344" y="179769"/>
                    <a:pt x="11311" y="167768"/>
                  </a:cubicBezTo>
                  <a:cubicBezTo>
                    <a:pt x="2040" y="149289"/>
                    <a:pt x="-7802" y="128588"/>
                    <a:pt x="9533" y="111507"/>
                  </a:cubicBezTo>
                  <a:cubicBezTo>
                    <a:pt x="29155" y="92139"/>
                    <a:pt x="40331" y="116079"/>
                    <a:pt x="53602" y="126556"/>
                  </a:cubicBezTo>
                  <a:cubicBezTo>
                    <a:pt x="72843" y="141733"/>
                    <a:pt x="100275" y="132906"/>
                    <a:pt x="95449" y="112586"/>
                  </a:cubicBezTo>
                  <a:cubicBezTo>
                    <a:pt x="86051" y="73279"/>
                    <a:pt x="106498" y="37719"/>
                    <a:pt x="100720" y="0"/>
                  </a:cubicBezTo>
                  <a:cubicBezTo>
                    <a:pt x="121611" y="18542"/>
                    <a:pt x="118753" y="41974"/>
                    <a:pt x="120087" y="68771"/>
                  </a:cubicBezTo>
                  <a:cubicBezTo>
                    <a:pt x="122627" y="118809"/>
                    <a:pt x="97545" y="177229"/>
                    <a:pt x="153361" y="216790"/>
                  </a:cubicBezTo>
                  <a:cubicBezTo>
                    <a:pt x="174570" y="231840"/>
                    <a:pt x="156409" y="242825"/>
                    <a:pt x="138882" y="2454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4" name="Полилиния: фигура 383">
              <a:extLst>
                <a:ext uri="{FF2B5EF4-FFF2-40B4-BE49-F238E27FC236}">
                  <a16:creationId xmlns="" xmlns:a16="http://schemas.microsoft.com/office/drawing/2014/main" id="{62A32893-BACB-40C2-8EE1-C264B4892647}"/>
                </a:ext>
              </a:extLst>
            </p:cNvPr>
            <p:cNvSpPr/>
            <p:nvPr/>
          </p:nvSpPr>
          <p:spPr>
            <a:xfrm>
              <a:off x="10929843" y="791276"/>
              <a:ext cx="48149" cy="95377"/>
            </a:xfrm>
            <a:custGeom>
              <a:avLst/>
              <a:gdLst>
                <a:gd name="connsiteX0" fmla="*/ 19208 w 48149"/>
                <a:gd name="connsiteY0" fmla="*/ 95314 h 95377"/>
                <a:gd name="connsiteX1" fmla="*/ 9619 w 48149"/>
                <a:gd name="connsiteY1" fmla="*/ 91758 h 95377"/>
                <a:gd name="connsiteX2" fmla="*/ 3777 w 48149"/>
                <a:gd name="connsiteY2" fmla="*/ 59246 h 95377"/>
                <a:gd name="connsiteX3" fmla="*/ 23018 w 48149"/>
                <a:gd name="connsiteY3" fmla="*/ 445 h 95377"/>
                <a:gd name="connsiteX4" fmla="*/ 37051 w 48149"/>
                <a:gd name="connsiteY4" fmla="*/ 3620 h 95377"/>
                <a:gd name="connsiteX5" fmla="*/ 46132 w 48149"/>
                <a:gd name="connsiteY5" fmla="*/ 35687 h 95377"/>
                <a:gd name="connsiteX6" fmla="*/ 19272 w 48149"/>
                <a:gd name="connsiteY6" fmla="*/ 95378 h 9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49" h="95377">
                  <a:moveTo>
                    <a:pt x="19208" y="95314"/>
                  </a:moveTo>
                  <a:cubicBezTo>
                    <a:pt x="14128" y="93473"/>
                    <a:pt x="11271" y="93282"/>
                    <a:pt x="9619" y="91758"/>
                  </a:cubicBezTo>
                  <a:cubicBezTo>
                    <a:pt x="-287" y="82678"/>
                    <a:pt x="-3081" y="69851"/>
                    <a:pt x="3777" y="59246"/>
                  </a:cubicBezTo>
                  <a:cubicBezTo>
                    <a:pt x="15398" y="41022"/>
                    <a:pt x="-7525" y="10287"/>
                    <a:pt x="23018" y="445"/>
                  </a:cubicBezTo>
                  <a:cubicBezTo>
                    <a:pt x="27082" y="-889"/>
                    <a:pt x="33241" y="953"/>
                    <a:pt x="37051" y="3620"/>
                  </a:cubicBezTo>
                  <a:cubicBezTo>
                    <a:pt x="48164" y="11240"/>
                    <a:pt x="50387" y="24130"/>
                    <a:pt x="46132" y="35687"/>
                  </a:cubicBezTo>
                  <a:cubicBezTo>
                    <a:pt x="38449" y="56325"/>
                    <a:pt x="28225" y="75883"/>
                    <a:pt x="19272" y="9537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5" name="Полилиния: фигура 384">
              <a:extLst>
                <a:ext uri="{FF2B5EF4-FFF2-40B4-BE49-F238E27FC236}">
                  <a16:creationId xmlns="" xmlns:a16="http://schemas.microsoft.com/office/drawing/2014/main" id="{79CFBB5A-11F5-487F-B0D5-50063D8AA740}"/>
                </a:ext>
              </a:extLst>
            </p:cNvPr>
            <p:cNvSpPr/>
            <p:nvPr/>
          </p:nvSpPr>
          <p:spPr>
            <a:xfrm>
              <a:off x="11928886" y="1115192"/>
              <a:ext cx="109125" cy="343727"/>
            </a:xfrm>
            <a:custGeom>
              <a:avLst/>
              <a:gdLst>
                <a:gd name="connsiteX0" fmla="*/ 40482 w 109125"/>
                <a:gd name="connsiteY0" fmla="*/ 64 h 343727"/>
                <a:gd name="connsiteX1" fmla="*/ 70391 w 109125"/>
                <a:gd name="connsiteY1" fmla="*/ 49276 h 343727"/>
                <a:gd name="connsiteX2" fmla="*/ 82329 w 109125"/>
                <a:gd name="connsiteY2" fmla="*/ 171895 h 343727"/>
                <a:gd name="connsiteX3" fmla="*/ 109126 w 109125"/>
                <a:gd name="connsiteY3" fmla="*/ 343727 h 343727"/>
                <a:gd name="connsiteX4" fmla="*/ 93124 w 109125"/>
                <a:gd name="connsiteY4" fmla="*/ 286577 h 343727"/>
                <a:gd name="connsiteX5" fmla="*/ 65945 w 109125"/>
                <a:gd name="connsiteY5" fmla="*/ 270384 h 343727"/>
                <a:gd name="connsiteX6" fmla="*/ 28290 w 109125"/>
                <a:gd name="connsiteY6" fmla="*/ 259462 h 343727"/>
                <a:gd name="connsiteX7" fmla="*/ 22004 w 109125"/>
                <a:gd name="connsiteY7" fmla="*/ 244667 h 343727"/>
                <a:gd name="connsiteX8" fmla="*/ 12923 w 109125"/>
                <a:gd name="connsiteY8" fmla="*/ 190628 h 343727"/>
                <a:gd name="connsiteX9" fmla="*/ 47848 w 109125"/>
                <a:gd name="connsiteY9" fmla="*/ 221807 h 343727"/>
                <a:gd name="connsiteX10" fmla="*/ 67343 w 109125"/>
                <a:gd name="connsiteY10" fmla="*/ 231014 h 343727"/>
                <a:gd name="connsiteX11" fmla="*/ 75979 w 109125"/>
                <a:gd name="connsiteY11" fmla="*/ 211456 h 343727"/>
                <a:gd name="connsiteX12" fmla="*/ 63723 w 109125"/>
                <a:gd name="connsiteY12" fmla="*/ 109792 h 343727"/>
                <a:gd name="connsiteX13" fmla="*/ 21305 w 109125"/>
                <a:gd name="connsiteY13" fmla="*/ 53023 h 343727"/>
                <a:gd name="connsiteX14" fmla="*/ 32 w 109125"/>
                <a:gd name="connsiteY14" fmla="*/ 35433 h 343727"/>
                <a:gd name="connsiteX15" fmla="*/ 20226 w 109125"/>
                <a:gd name="connsiteY15" fmla="*/ 21209 h 343727"/>
                <a:gd name="connsiteX16" fmla="*/ 40419 w 109125"/>
                <a:gd name="connsiteY16" fmla="*/ 0 h 34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125" h="343727">
                  <a:moveTo>
                    <a:pt x="40482" y="64"/>
                  </a:moveTo>
                  <a:cubicBezTo>
                    <a:pt x="70644" y="2477"/>
                    <a:pt x="84233" y="5144"/>
                    <a:pt x="70391" y="49276"/>
                  </a:cubicBezTo>
                  <a:cubicBezTo>
                    <a:pt x="59278" y="84646"/>
                    <a:pt x="77820" y="130557"/>
                    <a:pt x="82329" y="171895"/>
                  </a:cubicBezTo>
                  <a:cubicBezTo>
                    <a:pt x="88679" y="229681"/>
                    <a:pt x="108808" y="284862"/>
                    <a:pt x="109126" y="343727"/>
                  </a:cubicBezTo>
                  <a:cubicBezTo>
                    <a:pt x="94902" y="327535"/>
                    <a:pt x="95029" y="306961"/>
                    <a:pt x="93124" y="286577"/>
                  </a:cubicBezTo>
                  <a:cubicBezTo>
                    <a:pt x="91472" y="268797"/>
                    <a:pt x="87218" y="250001"/>
                    <a:pt x="65945" y="270384"/>
                  </a:cubicBezTo>
                  <a:cubicBezTo>
                    <a:pt x="47086" y="288418"/>
                    <a:pt x="37053" y="277877"/>
                    <a:pt x="28290" y="259462"/>
                  </a:cubicBezTo>
                  <a:cubicBezTo>
                    <a:pt x="26004" y="254636"/>
                    <a:pt x="22829" y="249874"/>
                    <a:pt x="22004" y="244667"/>
                  </a:cubicBezTo>
                  <a:cubicBezTo>
                    <a:pt x="18956" y="225998"/>
                    <a:pt x="-7270" y="204725"/>
                    <a:pt x="12923" y="190628"/>
                  </a:cubicBezTo>
                  <a:cubicBezTo>
                    <a:pt x="34322" y="175705"/>
                    <a:pt x="36799" y="209678"/>
                    <a:pt x="47848" y="221807"/>
                  </a:cubicBezTo>
                  <a:cubicBezTo>
                    <a:pt x="53372" y="227839"/>
                    <a:pt x="59024" y="233745"/>
                    <a:pt x="67343" y="231014"/>
                  </a:cubicBezTo>
                  <a:cubicBezTo>
                    <a:pt x="76296" y="228093"/>
                    <a:pt x="79852" y="217171"/>
                    <a:pt x="75979" y="211456"/>
                  </a:cubicBezTo>
                  <a:cubicBezTo>
                    <a:pt x="54389" y="179642"/>
                    <a:pt x="69120" y="143447"/>
                    <a:pt x="63723" y="109792"/>
                  </a:cubicBezTo>
                  <a:cubicBezTo>
                    <a:pt x="59151" y="81153"/>
                    <a:pt x="45371" y="62992"/>
                    <a:pt x="21305" y="53023"/>
                  </a:cubicBezTo>
                  <a:cubicBezTo>
                    <a:pt x="12161" y="49276"/>
                    <a:pt x="-730" y="50546"/>
                    <a:pt x="32" y="35433"/>
                  </a:cubicBezTo>
                  <a:cubicBezTo>
                    <a:pt x="668" y="23241"/>
                    <a:pt x="11526" y="22543"/>
                    <a:pt x="20226" y="21209"/>
                  </a:cubicBezTo>
                  <a:cubicBezTo>
                    <a:pt x="32100" y="19431"/>
                    <a:pt x="37497" y="11240"/>
                    <a:pt x="40419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6" name="Полилиния: фигура 385">
              <a:extLst>
                <a:ext uri="{FF2B5EF4-FFF2-40B4-BE49-F238E27FC236}">
                  <a16:creationId xmlns="" xmlns:a16="http://schemas.microsoft.com/office/drawing/2014/main" id="{62D83D79-C7A1-48FF-8F79-E9D68A00EDA4}"/>
                </a:ext>
              </a:extLst>
            </p:cNvPr>
            <p:cNvSpPr/>
            <p:nvPr/>
          </p:nvSpPr>
          <p:spPr>
            <a:xfrm>
              <a:off x="12058572" y="1847731"/>
              <a:ext cx="56951" cy="79977"/>
            </a:xfrm>
            <a:custGeom>
              <a:avLst/>
              <a:gdLst>
                <a:gd name="connsiteX0" fmla="*/ 23065 w 56951"/>
                <a:gd name="connsiteY0" fmla="*/ 0 h 79977"/>
                <a:gd name="connsiteX1" fmla="*/ 56529 w 56951"/>
                <a:gd name="connsiteY1" fmla="*/ 48006 h 79977"/>
                <a:gd name="connsiteX2" fmla="*/ 36844 w 56951"/>
                <a:gd name="connsiteY2" fmla="*/ 79629 h 79977"/>
                <a:gd name="connsiteX3" fmla="*/ 522 w 56951"/>
                <a:gd name="connsiteY3" fmla="*/ 32957 h 79977"/>
                <a:gd name="connsiteX4" fmla="*/ 23065 w 56951"/>
                <a:gd name="connsiteY4" fmla="*/ 0 h 7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1" h="79977">
                  <a:moveTo>
                    <a:pt x="23065" y="0"/>
                  </a:moveTo>
                  <a:cubicBezTo>
                    <a:pt x="45417" y="6667"/>
                    <a:pt x="53735" y="26225"/>
                    <a:pt x="56529" y="48006"/>
                  </a:cubicBezTo>
                  <a:cubicBezTo>
                    <a:pt x="58434" y="62865"/>
                    <a:pt x="54243" y="82868"/>
                    <a:pt x="36844" y="79629"/>
                  </a:cubicBezTo>
                  <a:cubicBezTo>
                    <a:pt x="16080" y="75692"/>
                    <a:pt x="4396" y="54610"/>
                    <a:pt x="522" y="32957"/>
                  </a:cubicBezTo>
                  <a:cubicBezTo>
                    <a:pt x="-2399" y="16891"/>
                    <a:pt x="7190" y="5207"/>
                    <a:pt x="23065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7" name="Полилиния: фигура 386">
              <a:extLst>
                <a:ext uri="{FF2B5EF4-FFF2-40B4-BE49-F238E27FC236}">
                  <a16:creationId xmlns="" xmlns:a16="http://schemas.microsoft.com/office/drawing/2014/main" id="{EC6CCD01-EFA8-4EE6-98E2-EB1ADFD17F0D}"/>
                </a:ext>
              </a:extLst>
            </p:cNvPr>
            <p:cNvSpPr/>
            <p:nvPr/>
          </p:nvSpPr>
          <p:spPr>
            <a:xfrm>
              <a:off x="10533164" y="1008702"/>
              <a:ext cx="552697" cy="630832"/>
            </a:xfrm>
            <a:custGeom>
              <a:avLst/>
              <a:gdLst>
                <a:gd name="connsiteX0" fmla="*/ 194398 w 552697"/>
                <a:gd name="connsiteY0" fmla="*/ 81915 h 630832"/>
                <a:gd name="connsiteX1" fmla="*/ 226212 w 552697"/>
                <a:gd name="connsiteY1" fmla="*/ 67056 h 630832"/>
                <a:gd name="connsiteX2" fmla="*/ 206717 w 552697"/>
                <a:gd name="connsiteY2" fmla="*/ 42101 h 630832"/>
                <a:gd name="connsiteX3" fmla="*/ 179222 w 552697"/>
                <a:gd name="connsiteY3" fmla="*/ 0 h 630832"/>
                <a:gd name="connsiteX4" fmla="*/ 273900 w 552697"/>
                <a:gd name="connsiteY4" fmla="*/ 102045 h 630832"/>
                <a:gd name="connsiteX5" fmla="*/ 281076 w 552697"/>
                <a:gd name="connsiteY5" fmla="*/ 128398 h 630832"/>
                <a:gd name="connsiteX6" fmla="*/ 271169 w 552697"/>
                <a:gd name="connsiteY6" fmla="*/ 178372 h 630832"/>
                <a:gd name="connsiteX7" fmla="*/ 262153 w 552697"/>
                <a:gd name="connsiteY7" fmla="*/ 230252 h 630832"/>
                <a:gd name="connsiteX8" fmla="*/ 284631 w 552697"/>
                <a:gd name="connsiteY8" fmla="*/ 307913 h 630832"/>
                <a:gd name="connsiteX9" fmla="*/ 372960 w 552697"/>
                <a:gd name="connsiteY9" fmla="*/ 451932 h 630832"/>
                <a:gd name="connsiteX10" fmla="*/ 415505 w 552697"/>
                <a:gd name="connsiteY10" fmla="*/ 490921 h 630832"/>
                <a:gd name="connsiteX11" fmla="*/ 440016 w 552697"/>
                <a:gd name="connsiteY11" fmla="*/ 507177 h 630832"/>
                <a:gd name="connsiteX12" fmla="*/ 445985 w 552697"/>
                <a:gd name="connsiteY12" fmla="*/ 474728 h 630832"/>
                <a:gd name="connsiteX13" fmla="*/ 533171 w 552697"/>
                <a:gd name="connsiteY13" fmla="*/ 522607 h 630832"/>
                <a:gd name="connsiteX14" fmla="*/ 551649 w 552697"/>
                <a:gd name="connsiteY14" fmla="*/ 588013 h 630832"/>
                <a:gd name="connsiteX15" fmla="*/ 527964 w 552697"/>
                <a:gd name="connsiteY15" fmla="*/ 630495 h 630832"/>
                <a:gd name="connsiteX16" fmla="*/ 492023 w 552697"/>
                <a:gd name="connsiteY16" fmla="*/ 597982 h 630832"/>
                <a:gd name="connsiteX17" fmla="*/ 453541 w 552697"/>
                <a:gd name="connsiteY17" fmla="*/ 556580 h 630832"/>
                <a:gd name="connsiteX18" fmla="*/ 407187 w 552697"/>
                <a:gd name="connsiteY18" fmla="*/ 519306 h 630832"/>
                <a:gd name="connsiteX19" fmla="*/ 374548 w 552697"/>
                <a:gd name="connsiteY19" fmla="*/ 497906 h 630832"/>
                <a:gd name="connsiteX20" fmla="*/ 355053 w 552697"/>
                <a:gd name="connsiteY20" fmla="*/ 533911 h 630832"/>
                <a:gd name="connsiteX21" fmla="*/ 354609 w 552697"/>
                <a:gd name="connsiteY21" fmla="*/ 550167 h 630832"/>
                <a:gd name="connsiteX22" fmla="*/ 344766 w 552697"/>
                <a:gd name="connsiteY22" fmla="*/ 599633 h 630832"/>
                <a:gd name="connsiteX23" fmla="*/ 297903 w 552697"/>
                <a:gd name="connsiteY23" fmla="*/ 570804 h 630832"/>
                <a:gd name="connsiteX24" fmla="*/ 245897 w 552697"/>
                <a:gd name="connsiteY24" fmla="*/ 537086 h 630832"/>
                <a:gd name="connsiteX25" fmla="*/ 235673 w 552697"/>
                <a:gd name="connsiteY25" fmla="*/ 533085 h 630832"/>
                <a:gd name="connsiteX26" fmla="*/ 142518 w 552697"/>
                <a:gd name="connsiteY26" fmla="*/ 486476 h 630832"/>
                <a:gd name="connsiteX27" fmla="*/ 105752 w 552697"/>
                <a:gd name="connsiteY27" fmla="*/ 434596 h 630832"/>
                <a:gd name="connsiteX28" fmla="*/ 63080 w 552697"/>
                <a:gd name="connsiteY28" fmla="*/ 412117 h 630832"/>
                <a:gd name="connsiteX29" fmla="*/ 59968 w 552697"/>
                <a:gd name="connsiteY29" fmla="*/ 414149 h 630832"/>
                <a:gd name="connsiteX30" fmla="*/ 4914 w 552697"/>
                <a:gd name="connsiteY30" fmla="*/ 355792 h 630832"/>
                <a:gd name="connsiteX31" fmla="*/ 14947 w 552697"/>
                <a:gd name="connsiteY31" fmla="*/ 321820 h 630832"/>
                <a:gd name="connsiteX32" fmla="*/ 56857 w 552697"/>
                <a:gd name="connsiteY32" fmla="*/ 304547 h 630832"/>
                <a:gd name="connsiteX33" fmla="*/ 104990 w 552697"/>
                <a:gd name="connsiteY33" fmla="*/ 263590 h 630832"/>
                <a:gd name="connsiteX34" fmla="*/ 150012 w 552697"/>
                <a:gd name="connsiteY34" fmla="*/ 233173 h 630832"/>
                <a:gd name="connsiteX35" fmla="*/ 129565 w 552697"/>
                <a:gd name="connsiteY35" fmla="*/ 181992 h 630832"/>
                <a:gd name="connsiteX36" fmla="*/ 183222 w 552697"/>
                <a:gd name="connsiteY36" fmla="*/ 116079 h 630832"/>
                <a:gd name="connsiteX37" fmla="*/ 194589 w 552697"/>
                <a:gd name="connsiteY37" fmla="*/ 81979 h 63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2697" h="630832">
                  <a:moveTo>
                    <a:pt x="194398" y="81915"/>
                  </a:moveTo>
                  <a:cubicBezTo>
                    <a:pt x="206590" y="80582"/>
                    <a:pt x="221703" y="82804"/>
                    <a:pt x="226212" y="67056"/>
                  </a:cubicBezTo>
                  <a:cubicBezTo>
                    <a:pt x="230720" y="51308"/>
                    <a:pt x="215416" y="48387"/>
                    <a:pt x="206717" y="42101"/>
                  </a:cubicBezTo>
                  <a:cubicBezTo>
                    <a:pt x="192366" y="31814"/>
                    <a:pt x="186651" y="15304"/>
                    <a:pt x="179222" y="0"/>
                  </a:cubicBezTo>
                  <a:cubicBezTo>
                    <a:pt x="219798" y="1588"/>
                    <a:pt x="266153" y="51118"/>
                    <a:pt x="273900" y="102045"/>
                  </a:cubicBezTo>
                  <a:cubicBezTo>
                    <a:pt x="275297" y="111316"/>
                    <a:pt x="273455" y="121159"/>
                    <a:pt x="281076" y="128398"/>
                  </a:cubicBezTo>
                  <a:cubicBezTo>
                    <a:pt x="305079" y="151258"/>
                    <a:pt x="312826" y="166752"/>
                    <a:pt x="271169" y="178372"/>
                  </a:cubicBezTo>
                  <a:cubicBezTo>
                    <a:pt x="248500" y="184659"/>
                    <a:pt x="251230" y="213425"/>
                    <a:pt x="262153" y="230252"/>
                  </a:cubicBezTo>
                  <a:cubicBezTo>
                    <a:pt x="278218" y="255017"/>
                    <a:pt x="275551" y="285180"/>
                    <a:pt x="284631" y="307913"/>
                  </a:cubicBezTo>
                  <a:cubicBezTo>
                    <a:pt x="305396" y="359983"/>
                    <a:pt x="295807" y="438343"/>
                    <a:pt x="372960" y="451932"/>
                  </a:cubicBezTo>
                  <a:cubicBezTo>
                    <a:pt x="393343" y="455488"/>
                    <a:pt x="400138" y="479364"/>
                    <a:pt x="415505" y="490921"/>
                  </a:cubicBezTo>
                  <a:cubicBezTo>
                    <a:pt x="423506" y="496953"/>
                    <a:pt x="429729" y="511177"/>
                    <a:pt x="440016" y="507177"/>
                  </a:cubicBezTo>
                  <a:cubicBezTo>
                    <a:pt x="454621" y="501462"/>
                    <a:pt x="444270" y="485841"/>
                    <a:pt x="445985" y="474728"/>
                  </a:cubicBezTo>
                  <a:cubicBezTo>
                    <a:pt x="486752" y="464187"/>
                    <a:pt x="519581" y="483364"/>
                    <a:pt x="533171" y="522607"/>
                  </a:cubicBezTo>
                  <a:cubicBezTo>
                    <a:pt x="540600" y="544134"/>
                    <a:pt x="548029" y="565343"/>
                    <a:pt x="551649" y="588013"/>
                  </a:cubicBezTo>
                  <a:cubicBezTo>
                    <a:pt x="555078" y="609539"/>
                    <a:pt x="550824" y="627573"/>
                    <a:pt x="527964" y="630495"/>
                  </a:cubicBezTo>
                  <a:cubicBezTo>
                    <a:pt x="507072" y="633162"/>
                    <a:pt x="492657" y="619826"/>
                    <a:pt x="492023" y="597982"/>
                  </a:cubicBezTo>
                  <a:cubicBezTo>
                    <a:pt x="491197" y="569153"/>
                    <a:pt x="481799" y="553977"/>
                    <a:pt x="453541" y="556580"/>
                  </a:cubicBezTo>
                  <a:cubicBezTo>
                    <a:pt x="432269" y="552516"/>
                    <a:pt x="416267" y="541531"/>
                    <a:pt x="407187" y="519306"/>
                  </a:cubicBezTo>
                  <a:cubicBezTo>
                    <a:pt x="401217" y="504764"/>
                    <a:pt x="390677" y="493334"/>
                    <a:pt x="374548" y="497906"/>
                  </a:cubicBezTo>
                  <a:cubicBezTo>
                    <a:pt x="358482" y="502478"/>
                    <a:pt x="356069" y="518480"/>
                    <a:pt x="355053" y="533911"/>
                  </a:cubicBezTo>
                  <a:cubicBezTo>
                    <a:pt x="354672" y="539308"/>
                    <a:pt x="355625" y="544960"/>
                    <a:pt x="354609" y="550167"/>
                  </a:cubicBezTo>
                  <a:cubicBezTo>
                    <a:pt x="351370" y="567058"/>
                    <a:pt x="369658" y="592267"/>
                    <a:pt x="344766" y="599633"/>
                  </a:cubicBezTo>
                  <a:cubicBezTo>
                    <a:pt x="325272" y="605412"/>
                    <a:pt x="308317" y="587060"/>
                    <a:pt x="297903" y="570804"/>
                  </a:cubicBezTo>
                  <a:cubicBezTo>
                    <a:pt x="284568" y="550040"/>
                    <a:pt x="274979" y="528132"/>
                    <a:pt x="245897" y="537086"/>
                  </a:cubicBezTo>
                  <a:cubicBezTo>
                    <a:pt x="242976" y="537975"/>
                    <a:pt x="236689" y="535625"/>
                    <a:pt x="235673" y="533085"/>
                  </a:cubicBezTo>
                  <a:cubicBezTo>
                    <a:pt x="217258" y="487492"/>
                    <a:pt x="180365" y="489524"/>
                    <a:pt x="142518" y="486476"/>
                  </a:cubicBezTo>
                  <a:cubicBezTo>
                    <a:pt x="118325" y="484507"/>
                    <a:pt x="115150" y="455424"/>
                    <a:pt x="105752" y="434596"/>
                  </a:cubicBezTo>
                  <a:cubicBezTo>
                    <a:pt x="98767" y="419102"/>
                    <a:pt x="103784" y="359412"/>
                    <a:pt x="63080" y="412117"/>
                  </a:cubicBezTo>
                  <a:cubicBezTo>
                    <a:pt x="62318" y="413069"/>
                    <a:pt x="60730" y="414403"/>
                    <a:pt x="59968" y="414149"/>
                  </a:cubicBezTo>
                  <a:cubicBezTo>
                    <a:pt x="32219" y="405259"/>
                    <a:pt x="24281" y="374334"/>
                    <a:pt x="4914" y="355792"/>
                  </a:cubicBezTo>
                  <a:cubicBezTo>
                    <a:pt x="-6897" y="344489"/>
                    <a:pt x="5041" y="330837"/>
                    <a:pt x="14947" y="321820"/>
                  </a:cubicBezTo>
                  <a:cubicBezTo>
                    <a:pt x="26949" y="310897"/>
                    <a:pt x="41680" y="305246"/>
                    <a:pt x="56857" y="304547"/>
                  </a:cubicBezTo>
                  <a:cubicBezTo>
                    <a:pt x="82892" y="303404"/>
                    <a:pt x="100609" y="293308"/>
                    <a:pt x="104990" y="263590"/>
                  </a:cubicBezTo>
                  <a:cubicBezTo>
                    <a:pt x="108419" y="240539"/>
                    <a:pt x="131469" y="247461"/>
                    <a:pt x="150012" y="233173"/>
                  </a:cubicBezTo>
                  <a:cubicBezTo>
                    <a:pt x="104545" y="226887"/>
                    <a:pt x="116611" y="207582"/>
                    <a:pt x="129565" y="181992"/>
                  </a:cubicBezTo>
                  <a:cubicBezTo>
                    <a:pt x="143217" y="154941"/>
                    <a:pt x="156489" y="130049"/>
                    <a:pt x="183222" y="116079"/>
                  </a:cubicBezTo>
                  <a:cubicBezTo>
                    <a:pt x="196748" y="109030"/>
                    <a:pt x="200494" y="97092"/>
                    <a:pt x="194589" y="8197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8" name="Полилиния: фигура 387">
              <a:extLst>
                <a:ext uri="{FF2B5EF4-FFF2-40B4-BE49-F238E27FC236}">
                  <a16:creationId xmlns="" xmlns:a16="http://schemas.microsoft.com/office/drawing/2014/main" id="{28E774E6-2A74-498C-BAC8-5A47B4A73251}"/>
                </a:ext>
              </a:extLst>
            </p:cNvPr>
            <p:cNvSpPr/>
            <p:nvPr/>
          </p:nvSpPr>
          <p:spPr>
            <a:xfrm>
              <a:off x="10978554" y="1442536"/>
              <a:ext cx="151775" cy="973715"/>
            </a:xfrm>
            <a:custGeom>
              <a:avLst/>
              <a:gdLst>
                <a:gd name="connsiteX0" fmla="*/ 8089 w 151775"/>
                <a:gd name="connsiteY0" fmla="*/ 122683 h 973715"/>
                <a:gd name="connsiteX1" fmla="*/ 41426 w 151775"/>
                <a:gd name="connsiteY1" fmla="*/ 90551 h 973715"/>
                <a:gd name="connsiteX2" fmla="*/ 66953 w 151775"/>
                <a:gd name="connsiteY2" fmla="*/ 135446 h 973715"/>
                <a:gd name="connsiteX3" fmla="*/ 80923 w 151775"/>
                <a:gd name="connsiteY3" fmla="*/ 175769 h 973715"/>
                <a:gd name="connsiteX4" fmla="*/ 86638 w 151775"/>
                <a:gd name="connsiteY4" fmla="*/ 125921 h 973715"/>
                <a:gd name="connsiteX5" fmla="*/ 468 w 151775"/>
                <a:gd name="connsiteY5" fmla="*/ 40831 h 973715"/>
                <a:gd name="connsiteX6" fmla="*/ 405 w 151775"/>
                <a:gd name="connsiteY6" fmla="*/ 24511 h 973715"/>
                <a:gd name="connsiteX7" fmla="*/ 21042 w 151775"/>
                <a:gd name="connsiteY7" fmla="*/ 17018 h 973715"/>
                <a:gd name="connsiteX8" fmla="*/ 68921 w 151775"/>
                <a:gd name="connsiteY8" fmla="*/ 0 h 973715"/>
                <a:gd name="connsiteX9" fmla="*/ 115022 w 151775"/>
                <a:gd name="connsiteY9" fmla="*/ 62738 h 973715"/>
                <a:gd name="connsiteX10" fmla="*/ 144232 w 151775"/>
                <a:gd name="connsiteY10" fmla="*/ 144781 h 973715"/>
                <a:gd name="connsiteX11" fmla="*/ 130072 w 151775"/>
                <a:gd name="connsiteY11" fmla="*/ 212726 h 973715"/>
                <a:gd name="connsiteX12" fmla="*/ 70953 w 151775"/>
                <a:gd name="connsiteY12" fmla="*/ 277052 h 973715"/>
                <a:gd name="connsiteX13" fmla="*/ 61492 w 151775"/>
                <a:gd name="connsiteY13" fmla="*/ 310898 h 973715"/>
                <a:gd name="connsiteX14" fmla="*/ 92289 w 151775"/>
                <a:gd name="connsiteY14" fmla="*/ 411482 h 973715"/>
                <a:gd name="connsiteX15" fmla="*/ 93687 w 151775"/>
                <a:gd name="connsiteY15" fmla="*/ 419102 h 973715"/>
                <a:gd name="connsiteX16" fmla="*/ 131787 w 151775"/>
                <a:gd name="connsiteY16" fmla="*/ 525783 h 973715"/>
                <a:gd name="connsiteX17" fmla="*/ 123595 w 151775"/>
                <a:gd name="connsiteY17" fmla="*/ 569598 h 973715"/>
                <a:gd name="connsiteX18" fmla="*/ 115150 w 151775"/>
                <a:gd name="connsiteY18" fmla="*/ 620081 h 973715"/>
                <a:gd name="connsiteX19" fmla="*/ 147851 w 151775"/>
                <a:gd name="connsiteY19" fmla="*/ 727968 h 973715"/>
                <a:gd name="connsiteX20" fmla="*/ 141184 w 151775"/>
                <a:gd name="connsiteY20" fmla="*/ 769243 h 973715"/>
                <a:gd name="connsiteX21" fmla="*/ 138835 w 151775"/>
                <a:gd name="connsiteY21" fmla="*/ 830203 h 973715"/>
                <a:gd name="connsiteX22" fmla="*/ 127850 w 151775"/>
                <a:gd name="connsiteY22" fmla="*/ 890211 h 973715"/>
                <a:gd name="connsiteX23" fmla="*/ 114768 w 151775"/>
                <a:gd name="connsiteY23" fmla="*/ 973714 h 973715"/>
                <a:gd name="connsiteX24" fmla="*/ 86511 w 151775"/>
                <a:gd name="connsiteY24" fmla="*/ 944948 h 973715"/>
                <a:gd name="connsiteX25" fmla="*/ 94702 w 151775"/>
                <a:gd name="connsiteY25" fmla="*/ 663134 h 973715"/>
                <a:gd name="connsiteX26" fmla="*/ 55523 w 151775"/>
                <a:gd name="connsiteY26" fmla="*/ 434660 h 973715"/>
                <a:gd name="connsiteX27" fmla="*/ 48602 w 151775"/>
                <a:gd name="connsiteY27" fmla="*/ 389638 h 973715"/>
                <a:gd name="connsiteX28" fmla="*/ 45744 w 151775"/>
                <a:gd name="connsiteY28" fmla="*/ 366524 h 973715"/>
                <a:gd name="connsiteX29" fmla="*/ 28281 w 151775"/>
                <a:gd name="connsiteY29" fmla="*/ 250763 h 973715"/>
                <a:gd name="connsiteX30" fmla="*/ 15645 w 151775"/>
                <a:gd name="connsiteY30" fmla="*/ 188088 h 973715"/>
                <a:gd name="connsiteX31" fmla="*/ 7962 w 151775"/>
                <a:gd name="connsiteY31" fmla="*/ 122683 h 97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1775" h="973715">
                  <a:moveTo>
                    <a:pt x="8089" y="122683"/>
                  </a:moveTo>
                  <a:cubicBezTo>
                    <a:pt x="13359" y="104776"/>
                    <a:pt x="22376" y="87440"/>
                    <a:pt x="41426" y="90551"/>
                  </a:cubicBezTo>
                  <a:cubicBezTo>
                    <a:pt x="62826" y="94044"/>
                    <a:pt x="62952" y="117349"/>
                    <a:pt x="66953" y="135446"/>
                  </a:cubicBezTo>
                  <a:cubicBezTo>
                    <a:pt x="70255" y="150305"/>
                    <a:pt x="56920" y="179960"/>
                    <a:pt x="80923" y="175769"/>
                  </a:cubicBezTo>
                  <a:cubicBezTo>
                    <a:pt x="101243" y="172213"/>
                    <a:pt x="88606" y="143384"/>
                    <a:pt x="86638" y="125921"/>
                  </a:cubicBezTo>
                  <a:cubicBezTo>
                    <a:pt x="80415" y="71882"/>
                    <a:pt x="38822" y="58039"/>
                    <a:pt x="468" y="40831"/>
                  </a:cubicBezTo>
                  <a:cubicBezTo>
                    <a:pt x="468" y="35370"/>
                    <a:pt x="468" y="29972"/>
                    <a:pt x="405" y="24511"/>
                  </a:cubicBezTo>
                  <a:cubicBezTo>
                    <a:pt x="-2770" y="-9017"/>
                    <a:pt x="13550" y="15177"/>
                    <a:pt x="21042" y="17018"/>
                  </a:cubicBezTo>
                  <a:cubicBezTo>
                    <a:pt x="40537" y="21844"/>
                    <a:pt x="64984" y="45085"/>
                    <a:pt x="68921" y="0"/>
                  </a:cubicBezTo>
                  <a:cubicBezTo>
                    <a:pt x="102640" y="5144"/>
                    <a:pt x="108927" y="36322"/>
                    <a:pt x="115022" y="62738"/>
                  </a:cubicBezTo>
                  <a:cubicBezTo>
                    <a:pt x="121690" y="91821"/>
                    <a:pt x="128612" y="119444"/>
                    <a:pt x="144232" y="144781"/>
                  </a:cubicBezTo>
                  <a:cubicBezTo>
                    <a:pt x="160806" y="171578"/>
                    <a:pt x="147344" y="193041"/>
                    <a:pt x="130072" y="212726"/>
                  </a:cubicBezTo>
                  <a:cubicBezTo>
                    <a:pt x="116674" y="240857"/>
                    <a:pt x="105180" y="270194"/>
                    <a:pt x="70953" y="277052"/>
                  </a:cubicBezTo>
                  <a:cubicBezTo>
                    <a:pt x="50697" y="281116"/>
                    <a:pt x="54507" y="296292"/>
                    <a:pt x="61492" y="310898"/>
                  </a:cubicBezTo>
                  <a:cubicBezTo>
                    <a:pt x="74826" y="343346"/>
                    <a:pt x="105370" y="369635"/>
                    <a:pt x="92289" y="411482"/>
                  </a:cubicBezTo>
                  <a:cubicBezTo>
                    <a:pt x="91591" y="413705"/>
                    <a:pt x="92289" y="418277"/>
                    <a:pt x="93687" y="419102"/>
                  </a:cubicBezTo>
                  <a:cubicBezTo>
                    <a:pt x="133691" y="443423"/>
                    <a:pt x="114578" y="492064"/>
                    <a:pt x="131787" y="525783"/>
                  </a:cubicBezTo>
                  <a:cubicBezTo>
                    <a:pt x="139978" y="541912"/>
                    <a:pt x="137882" y="558104"/>
                    <a:pt x="123595" y="569598"/>
                  </a:cubicBezTo>
                  <a:cubicBezTo>
                    <a:pt x="105688" y="584076"/>
                    <a:pt x="104418" y="602999"/>
                    <a:pt x="115150" y="620081"/>
                  </a:cubicBezTo>
                  <a:cubicBezTo>
                    <a:pt x="135977" y="653101"/>
                    <a:pt x="135914" y="692407"/>
                    <a:pt x="147851" y="727968"/>
                  </a:cubicBezTo>
                  <a:cubicBezTo>
                    <a:pt x="152868" y="742890"/>
                    <a:pt x="154012" y="758448"/>
                    <a:pt x="141184" y="769243"/>
                  </a:cubicBezTo>
                  <a:cubicBezTo>
                    <a:pt x="117499" y="789118"/>
                    <a:pt x="126643" y="809756"/>
                    <a:pt x="138835" y="830203"/>
                  </a:cubicBezTo>
                  <a:cubicBezTo>
                    <a:pt x="153186" y="854460"/>
                    <a:pt x="154710" y="871097"/>
                    <a:pt x="127850" y="890211"/>
                  </a:cubicBezTo>
                  <a:cubicBezTo>
                    <a:pt x="100671" y="909578"/>
                    <a:pt x="99973" y="942281"/>
                    <a:pt x="114768" y="973714"/>
                  </a:cubicBezTo>
                  <a:cubicBezTo>
                    <a:pt x="96798" y="973841"/>
                    <a:pt x="87019" y="966729"/>
                    <a:pt x="86511" y="944948"/>
                  </a:cubicBezTo>
                  <a:cubicBezTo>
                    <a:pt x="84351" y="850968"/>
                    <a:pt x="75526" y="758638"/>
                    <a:pt x="94702" y="663134"/>
                  </a:cubicBezTo>
                  <a:cubicBezTo>
                    <a:pt x="109879" y="587695"/>
                    <a:pt x="85177" y="507494"/>
                    <a:pt x="55523" y="434660"/>
                  </a:cubicBezTo>
                  <a:cubicBezTo>
                    <a:pt x="49237" y="419229"/>
                    <a:pt x="40410" y="406974"/>
                    <a:pt x="48602" y="389638"/>
                  </a:cubicBezTo>
                  <a:cubicBezTo>
                    <a:pt x="52221" y="381954"/>
                    <a:pt x="51268" y="372620"/>
                    <a:pt x="45744" y="366524"/>
                  </a:cubicBezTo>
                  <a:cubicBezTo>
                    <a:pt x="14692" y="332107"/>
                    <a:pt x="22439" y="291403"/>
                    <a:pt x="28281" y="250763"/>
                  </a:cubicBezTo>
                  <a:cubicBezTo>
                    <a:pt x="31520" y="228220"/>
                    <a:pt x="25043" y="207773"/>
                    <a:pt x="15645" y="188088"/>
                  </a:cubicBezTo>
                  <a:cubicBezTo>
                    <a:pt x="13105" y="166307"/>
                    <a:pt x="10502" y="144463"/>
                    <a:pt x="7962" y="12268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9" name="Полилиния: фигура 388">
              <a:extLst>
                <a:ext uri="{FF2B5EF4-FFF2-40B4-BE49-F238E27FC236}">
                  <a16:creationId xmlns="" xmlns:a16="http://schemas.microsoft.com/office/drawing/2014/main" id="{F59D7449-6379-47F6-889A-A8AF9D397970}"/>
                </a:ext>
              </a:extLst>
            </p:cNvPr>
            <p:cNvSpPr/>
            <p:nvPr/>
          </p:nvSpPr>
          <p:spPr>
            <a:xfrm>
              <a:off x="6203378" y="6703473"/>
              <a:ext cx="301086" cy="262758"/>
            </a:xfrm>
            <a:custGeom>
              <a:avLst/>
              <a:gdLst>
                <a:gd name="connsiteX0" fmla="*/ 0 w 301086"/>
                <a:gd name="connsiteY0" fmla="*/ 64 h 262758"/>
                <a:gd name="connsiteX1" fmla="*/ 40005 w 301086"/>
                <a:gd name="connsiteY1" fmla="*/ 11240 h 262758"/>
                <a:gd name="connsiteX2" fmla="*/ 54547 w 301086"/>
                <a:gd name="connsiteY2" fmla="*/ 54229 h 262758"/>
                <a:gd name="connsiteX3" fmla="*/ 77978 w 301086"/>
                <a:gd name="connsiteY3" fmla="*/ 113348 h 262758"/>
                <a:gd name="connsiteX4" fmla="*/ 138621 w 301086"/>
                <a:gd name="connsiteY4" fmla="*/ 93980 h 262758"/>
                <a:gd name="connsiteX5" fmla="*/ 120142 w 301086"/>
                <a:gd name="connsiteY5" fmla="*/ 61595 h 262758"/>
                <a:gd name="connsiteX6" fmla="*/ 97218 w 301086"/>
                <a:gd name="connsiteY6" fmla="*/ 29845 h 262758"/>
                <a:gd name="connsiteX7" fmla="*/ 112141 w 301086"/>
                <a:gd name="connsiteY7" fmla="*/ 8382 h 262758"/>
                <a:gd name="connsiteX8" fmla="*/ 151511 w 301086"/>
                <a:gd name="connsiteY8" fmla="*/ 27495 h 262758"/>
                <a:gd name="connsiteX9" fmla="*/ 202121 w 301086"/>
                <a:gd name="connsiteY9" fmla="*/ 102235 h 262758"/>
                <a:gd name="connsiteX10" fmla="*/ 204724 w 301086"/>
                <a:gd name="connsiteY10" fmla="*/ 120840 h 262758"/>
                <a:gd name="connsiteX11" fmla="*/ 226378 w 301086"/>
                <a:gd name="connsiteY11" fmla="*/ 147892 h 262758"/>
                <a:gd name="connsiteX12" fmla="*/ 300991 w 301086"/>
                <a:gd name="connsiteY12" fmla="*/ 248477 h 262758"/>
                <a:gd name="connsiteX13" fmla="*/ 285877 w 301086"/>
                <a:gd name="connsiteY13" fmla="*/ 262574 h 262758"/>
                <a:gd name="connsiteX14" fmla="*/ 254000 w 301086"/>
                <a:gd name="connsiteY14" fmla="*/ 252921 h 262758"/>
                <a:gd name="connsiteX15" fmla="*/ 150686 w 301086"/>
                <a:gd name="connsiteY15" fmla="*/ 207011 h 262758"/>
                <a:gd name="connsiteX16" fmla="*/ 114110 w 301086"/>
                <a:gd name="connsiteY16" fmla="*/ 179642 h 262758"/>
                <a:gd name="connsiteX17" fmla="*/ 64580 w 301086"/>
                <a:gd name="connsiteY17" fmla="*/ 162688 h 262758"/>
                <a:gd name="connsiteX18" fmla="*/ 41275 w 301086"/>
                <a:gd name="connsiteY18" fmla="*/ 201486 h 262758"/>
                <a:gd name="connsiteX19" fmla="*/ 22987 w 301086"/>
                <a:gd name="connsiteY19" fmla="*/ 220853 h 262758"/>
                <a:gd name="connsiteX20" fmla="*/ 127 w 301086"/>
                <a:gd name="connsiteY20" fmla="*/ 130874 h 262758"/>
                <a:gd name="connsiteX21" fmla="*/ 0 w 301086"/>
                <a:gd name="connsiteY21" fmla="*/ 0 h 26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1086" h="262758">
                  <a:moveTo>
                    <a:pt x="0" y="64"/>
                  </a:moveTo>
                  <a:cubicBezTo>
                    <a:pt x="14288" y="-64"/>
                    <a:pt x="27115" y="4890"/>
                    <a:pt x="40005" y="11240"/>
                  </a:cubicBezTo>
                  <a:cubicBezTo>
                    <a:pt x="58992" y="20701"/>
                    <a:pt x="69342" y="30353"/>
                    <a:pt x="54547" y="54229"/>
                  </a:cubicBezTo>
                  <a:cubicBezTo>
                    <a:pt x="36005" y="84074"/>
                    <a:pt x="63056" y="105410"/>
                    <a:pt x="77978" y="113348"/>
                  </a:cubicBezTo>
                  <a:cubicBezTo>
                    <a:pt x="95949" y="122873"/>
                    <a:pt x="123508" y="108966"/>
                    <a:pt x="138621" y="93980"/>
                  </a:cubicBezTo>
                  <a:cubicBezTo>
                    <a:pt x="150622" y="82042"/>
                    <a:pt x="132906" y="68453"/>
                    <a:pt x="120142" y="61595"/>
                  </a:cubicBezTo>
                  <a:cubicBezTo>
                    <a:pt x="107569" y="54801"/>
                    <a:pt x="93218" y="50038"/>
                    <a:pt x="97218" y="29845"/>
                  </a:cubicBezTo>
                  <a:cubicBezTo>
                    <a:pt x="99124" y="20256"/>
                    <a:pt x="102045" y="10033"/>
                    <a:pt x="112141" y="8382"/>
                  </a:cubicBezTo>
                  <a:cubicBezTo>
                    <a:pt x="128524" y="5715"/>
                    <a:pt x="143066" y="12827"/>
                    <a:pt x="151511" y="27495"/>
                  </a:cubicBezTo>
                  <a:cubicBezTo>
                    <a:pt x="166688" y="53785"/>
                    <a:pt x="175959" y="84201"/>
                    <a:pt x="202121" y="102235"/>
                  </a:cubicBezTo>
                  <a:cubicBezTo>
                    <a:pt x="205486" y="104585"/>
                    <a:pt x="206756" y="115824"/>
                    <a:pt x="204724" y="120840"/>
                  </a:cubicBezTo>
                  <a:cubicBezTo>
                    <a:pt x="193612" y="147765"/>
                    <a:pt x="210503" y="145987"/>
                    <a:pt x="226378" y="147892"/>
                  </a:cubicBezTo>
                  <a:cubicBezTo>
                    <a:pt x="252730" y="151067"/>
                    <a:pt x="303594" y="220791"/>
                    <a:pt x="300991" y="248477"/>
                  </a:cubicBezTo>
                  <a:cubicBezTo>
                    <a:pt x="300038" y="258510"/>
                    <a:pt x="294259" y="263843"/>
                    <a:pt x="285877" y="262574"/>
                  </a:cubicBezTo>
                  <a:cubicBezTo>
                    <a:pt x="274765" y="260859"/>
                    <a:pt x="258509" y="260478"/>
                    <a:pt x="254000" y="252921"/>
                  </a:cubicBezTo>
                  <a:cubicBezTo>
                    <a:pt x="228854" y="210948"/>
                    <a:pt x="190754" y="208535"/>
                    <a:pt x="150686" y="207011"/>
                  </a:cubicBezTo>
                  <a:cubicBezTo>
                    <a:pt x="134747" y="206376"/>
                    <a:pt x="124968" y="191136"/>
                    <a:pt x="114110" y="179642"/>
                  </a:cubicBezTo>
                  <a:cubicBezTo>
                    <a:pt x="100393" y="165228"/>
                    <a:pt x="82360" y="164402"/>
                    <a:pt x="64580" y="162688"/>
                  </a:cubicBezTo>
                  <a:cubicBezTo>
                    <a:pt x="33211" y="159576"/>
                    <a:pt x="44323" y="185104"/>
                    <a:pt x="41275" y="201486"/>
                  </a:cubicBezTo>
                  <a:cubicBezTo>
                    <a:pt x="39370" y="211964"/>
                    <a:pt x="30671" y="216091"/>
                    <a:pt x="22987" y="220853"/>
                  </a:cubicBezTo>
                  <a:cubicBezTo>
                    <a:pt x="10033" y="192405"/>
                    <a:pt x="28893" y="154687"/>
                    <a:pt x="127" y="130874"/>
                  </a:cubicBezTo>
                  <a:cubicBezTo>
                    <a:pt x="127" y="87249"/>
                    <a:pt x="127" y="43625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0" name="Полилиния: фигура 389">
              <a:extLst>
                <a:ext uri="{FF2B5EF4-FFF2-40B4-BE49-F238E27FC236}">
                  <a16:creationId xmlns="" xmlns:a16="http://schemas.microsoft.com/office/drawing/2014/main" id="{B2340E98-5AD0-4715-B914-C2EB12FE200A}"/>
                </a:ext>
              </a:extLst>
            </p:cNvPr>
            <p:cNvSpPr/>
            <p:nvPr/>
          </p:nvSpPr>
          <p:spPr>
            <a:xfrm>
              <a:off x="5951751" y="6839600"/>
              <a:ext cx="227416" cy="142130"/>
            </a:xfrm>
            <a:custGeom>
              <a:avLst/>
              <a:gdLst>
                <a:gd name="connsiteX0" fmla="*/ 167870 w 227416"/>
                <a:gd name="connsiteY0" fmla="*/ 142131 h 142130"/>
                <a:gd name="connsiteX1" fmla="*/ 70081 w 227416"/>
                <a:gd name="connsiteY1" fmla="*/ 88155 h 142130"/>
                <a:gd name="connsiteX2" fmla="*/ 24297 w 227416"/>
                <a:gd name="connsiteY2" fmla="*/ 60724 h 142130"/>
                <a:gd name="connsiteX3" fmla="*/ 2389 w 227416"/>
                <a:gd name="connsiteY3" fmla="*/ 25290 h 142130"/>
                <a:gd name="connsiteX4" fmla="*/ 47919 w 227416"/>
                <a:gd name="connsiteY4" fmla="*/ 1224 h 142130"/>
                <a:gd name="connsiteX5" fmla="*/ 171173 w 227416"/>
                <a:gd name="connsiteY5" fmla="*/ 61549 h 142130"/>
                <a:gd name="connsiteX6" fmla="*/ 205970 w 227416"/>
                <a:gd name="connsiteY6" fmla="*/ 76599 h 142130"/>
                <a:gd name="connsiteX7" fmla="*/ 221147 w 227416"/>
                <a:gd name="connsiteY7" fmla="*/ 101173 h 142130"/>
                <a:gd name="connsiteX8" fmla="*/ 198351 w 227416"/>
                <a:gd name="connsiteY8" fmla="*/ 142004 h 142130"/>
                <a:gd name="connsiteX9" fmla="*/ 167934 w 227416"/>
                <a:gd name="connsiteY9" fmla="*/ 142131 h 1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416" h="142130">
                  <a:moveTo>
                    <a:pt x="167870" y="142131"/>
                  </a:moveTo>
                  <a:cubicBezTo>
                    <a:pt x="129961" y="135400"/>
                    <a:pt x="94274" y="127018"/>
                    <a:pt x="70081" y="88155"/>
                  </a:cubicBezTo>
                  <a:cubicBezTo>
                    <a:pt x="61445" y="74313"/>
                    <a:pt x="39791" y="69867"/>
                    <a:pt x="24297" y="60724"/>
                  </a:cubicBezTo>
                  <a:cubicBezTo>
                    <a:pt x="11343" y="53103"/>
                    <a:pt x="-6500" y="47706"/>
                    <a:pt x="2389" y="25290"/>
                  </a:cubicBezTo>
                  <a:cubicBezTo>
                    <a:pt x="10835" y="4081"/>
                    <a:pt x="24170" y="-3158"/>
                    <a:pt x="47919" y="1224"/>
                  </a:cubicBezTo>
                  <a:cubicBezTo>
                    <a:pt x="94592" y="9733"/>
                    <a:pt x="131358" y="38688"/>
                    <a:pt x="171173" y="61549"/>
                  </a:cubicBezTo>
                  <a:cubicBezTo>
                    <a:pt x="182476" y="68026"/>
                    <a:pt x="192763" y="75837"/>
                    <a:pt x="205970" y="76599"/>
                  </a:cubicBezTo>
                  <a:cubicBezTo>
                    <a:pt x="211051" y="84790"/>
                    <a:pt x="216067" y="92982"/>
                    <a:pt x="221147" y="101173"/>
                  </a:cubicBezTo>
                  <a:cubicBezTo>
                    <a:pt x="238991" y="131145"/>
                    <a:pt x="214733" y="134066"/>
                    <a:pt x="198351" y="142004"/>
                  </a:cubicBezTo>
                  <a:cubicBezTo>
                    <a:pt x="188191" y="142004"/>
                    <a:pt x="178094" y="142067"/>
                    <a:pt x="167934" y="14213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1" name="Полилиния: фигура 390">
              <a:extLst>
                <a:ext uri="{FF2B5EF4-FFF2-40B4-BE49-F238E27FC236}">
                  <a16:creationId xmlns="" xmlns:a16="http://schemas.microsoft.com/office/drawing/2014/main" id="{6556F1D1-1D23-4304-98FD-3D17C877E963}"/>
                </a:ext>
              </a:extLst>
            </p:cNvPr>
            <p:cNvSpPr/>
            <p:nvPr/>
          </p:nvSpPr>
          <p:spPr>
            <a:xfrm>
              <a:off x="6150038" y="6940837"/>
              <a:ext cx="41720" cy="45612"/>
            </a:xfrm>
            <a:custGeom>
              <a:avLst/>
              <a:gdLst>
                <a:gd name="connsiteX0" fmla="*/ 0 w 41720"/>
                <a:gd name="connsiteY0" fmla="*/ 40830 h 45612"/>
                <a:gd name="connsiteX1" fmla="*/ 22796 w 41720"/>
                <a:gd name="connsiteY1" fmla="*/ 0 h 45612"/>
                <a:gd name="connsiteX2" fmla="*/ 39941 w 41720"/>
                <a:gd name="connsiteY2" fmla="*/ 36004 h 45612"/>
                <a:gd name="connsiteX3" fmla="*/ 64 w 41720"/>
                <a:gd name="connsiteY3" fmla="*/ 40830 h 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0" h="45612">
                  <a:moveTo>
                    <a:pt x="0" y="40830"/>
                  </a:moveTo>
                  <a:cubicBezTo>
                    <a:pt x="12002" y="30036"/>
                    <a:pt x="22733" y="18478"/>
                    <a:pt x="22796" y="0"/>
                  </a:cubicBezTo>
                  <a:cubicBezTo>
                    <a:pt x="33401" y="9525"/>
                    <a:pt x="46546" y="21082"/>
                    <a:pt x="39941" y="36004"/>
                  </a:cubicBezTo>
                  <a:cubicBezTo>
                    <a:pt x="31178" y="55690"/>
                    <a:pt x="13526" y="38671"/>
                    <a:pt x="64" y="4083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2" name="Полилиния: фигура 391">
              <a:extLst>
                <a:ext uri="{FF2B5EF4-FFF2-40B4-BE49-F238E27FC236}">
                  <a16:creationId xmlns="" xmlns:a16="http://schemas.microsoft.com/office/drawing/2014/main" id="{1DB1B195-D2B3-4710-8815-FDF9ED7C1B1B}"/>
                </a:ext>
              </a:extLst>
            </p:cNvPr>
            <p:cNvSpPr/>
            <p:nvPr/>
          </p:nvSpPr>
          <p:spPr>
            <a:xfrm>
              <a:off x="11462821" y="49858"/>
              <a:ext cx="469340" cy="959757"/>
            </a:xfrm>
            <a:custGeom>
              <a:avLst/>
              <a:gdLst>
                <a:gd name="connsiteX0" fmla="*/ 407424 w 469340"/>
                <a:gd name="connsiteY0" fmla="*/ 607179 h 959757"/>
                <a:gd name="connsiteX1" fmla="*/ 426792 w 469340"/>
                <a:gd name="connsiteY1" fmla="*/ 703191 h 959757"/>
                <a:gd name="connsiteX2" fmla="*/ 445524 w 469340"/>
                <a:gd name="connsiteY2" fmla="*/ 795394 h 959757"/>
                <a:gd name="connsiteX3" fmla="*/ 468321 w 469340"/>
                <a:gd name="connsiteY3" fmla="*/ 930332 h 959757"/>
                <a:gd name="connsiteX4" fmla="*/ 458034 w 469340"/>
                <a:gd name="connsiteY4" fmla="*/ 958717 h 959757"/>
                <a:gd name="connsiteX5" fmla="*/ 432380 w 469340"/>
                <a:gd name="connsiteY5" fmla="*/ 945318 h 959757"/>
                <a:gd name="connsiteX6" fmla="*/ 388057 w 469340"/>
                <a:gd name="connsiteY6" fmla="*/ 848670 h 959757"/>
                <a:gd name="connsiteX7" fmla="*/ 384818 w 469340"/>
                <a:gd name="connsiteY7" fmla="*/ 838066 h 959757"/>
                <a:gd name="connsiteX8" fmla="*/ 334462 w 469340"/>
                <a:gd name="connsiteY8" fmla="*/ 830192 h 959757"/>
                <a:gd name="connsiteX9" fmla="*/ 314587 w 469340"/>
                <a:gd name="connsiteY9" fmla="*/ 851084 h 959757"/>
                <a:gd name="connsiteX10" fmla="*/ 217813 w 469340"/>
                <a:gd name="connsiteY10" fmla="*/ 858704 h 959757"/>
                <a:gd name="connsiteX11" fmla="*/ 226259 w 469340"/>
                <a:gd name="connsiteY11" fmla="*/ 827652 h 959757"/>
                <a:gd name="connsiteX12" fmla="*/ 240736 w 469340"/>
                <a:gd name="connsiteY12" fmla="*/ 805236 h 959757"/>
                <a:gd name="connsiteX13" fmla="*/ 209368 w 469340"/>
                <a:gd name="connsiteY13" fmla="*/ 746371 h 959757"/>
                <a:gd name="connsiteX14" fmla="*/ 177554 w 469340"/>
                <a:gd name="connsiteY14" fmla="*/ 762691 h 959757"/>
                <a:gd name="connsiteX15" fmla="*/ 163394 w 469340"/>
                <a:gd name="connsiteY15" fmla="*/ 804347 h 959757"/>
                <a:gd name="connsiteX16" fmla="*/ 136660 w 469340"/>
                <a:gd name="connsiteY16" fmla="*/ 839780 h 959757"/>
                <a:gd name="connsiteX17" fmla="*/ 98497 w 469340"/>
                <a:gd name="connsiteY17" fmla="*/ 826699 h 959757"/>
                <a:gd name="connsiteX18" fmla="*/ 103513 w 469340"/>
                <a:gd name="connsiteY18" fmla="*/ 785615 h 959757"/>
                <a:gd name="connsiteX19" fmla="*/ 161171 w 469340"/>
                <a:gd name="connsiteY19" fmla="*/ 732846 h 959757"/>
                <a:gd name="connsiteX20" fmla="*/ 153234 w 469340"/>
                <a:gd name="connsiteY20" fmla="*/ 640707 h 959757"/>
                <a:gd name="connsiteX21" fmla="*/ 133358 w 469340"/>
                <a:gd name="connsiteY21" fmla="*/ 613719 h 959757"/>
                <a:gd name="connsiteX22" fmla="*/ 115832 w 469340"/>
                <a:gd name="connsiteY22" fmla="*/ 636071 h 959757"/>
                <a:gd name="connsiteX23" fmla="*/ 12263 w 469340"/>
                <a:gd name="connsiteY23" fmla="*/ 655312 h 959757"/>
                <a:gd name="connsiteX24" fmla="*/ 11565 w 469340"/>
                <a:gd name="connsiteY24" fmla="*/ 610100 h 959757"/>
                <a:gd name="connsiteX25" fmla="*/ 25027 w 469340"/>
                <a:gd name="connsiteY25" fmla="*/ 573397 h 959757"/>
                <a:gd name="connsiteX26" fmla="*/ 57222 w 469340"/>
                <a:gd name="connsiteY26" fmla="*/ 524438 h 959757"/>
                <a:gd name="connsiteX27" fmla="*/ 132786 w 469340"/>
                <a:gd name="connsiteY27" fmla="*/ 458144 h 959757"/>
                <a:gd name="connsiteX28" fmla="*/ 211019 w 469340"/>
                <a:gd name="connsiteY28" fmla="*/ 354384 h 959757"/>
                <a:gd name="connsiteX29" fmla="*/ 228925 w 469340"/>
                <a:gd name="connsiteY29" fmla="*/ 298694 h 959757"/>
                <a:gd name="connsiteX30" fmla="*/ 150821 w 469340"/>
                <a:gd name="connsiteY30" fmla="*/ 231320 h 959757"/>
                <a:gd name="connsiteX31" fmla="*/ 131262 w 469340"/>
                <a:gd name="connsiteY31" fmla="*/ 185283 h 959757"/>
                <a:gd name="connsiteX32" fmla="*/ 133930 w 469340"/>
                <a:gd name="connsiteY32" fmla="*/ 166741 h 959757"/>
                <a:gd name="connsiteX33" fmla="*/ 114689 w 469340"/>
                <a:gd name="connsiteY33" fmla="*/ 157914 h 959757"/>
                <a:gd name="connsiteX34" fmla="*/ 86876 w 469340"/>
                <a:gd name="connsiteY34" fmla="*/ 144706 h 959757"/>
                <a:gd name="connsiteX35" fmla="*/ 80018 w 469340"/>
                <a:gd name="connsiteY35" fmla="*/ 47360 h 959757"/>
                <a:gd name="connsiteX36" fmla="*/ 103386 w 469340"/>
                <a:gd name="connsiteY36" fmla="*/ 43169 h 959757"/>
                <a:gd name="connsiteX37" fmla="*/ 116404 w 469340"/>
                <a:gd name="connsiteY37" fmla="*/ 68125 h 959757"/>
                <a:gd name="connsiteX38" fmla="*/ 147392 w 469340"/>
                <a:gd name="connsiteY38" fmla="*/ 110098 h 959757"/>
                <a:gd name="connsiteX39" fmla="*/ 191270 w 469340"/>
                <a:gd name="connsiteY39" fmla="*/ 63743 h 959757"/>
                <a:gd name="connsiteX40" fmla="*/ 209685 w 469340"/>
                <a:gd name="connsiteY40" fmla="*/ 14530 h 959757"/>
                <a:gd name="connsiteX41" fmla="*/ 226068 w 469340"/>
                <a:gd name="connsiteY41" fmla="*/ 52 h 959757"/>
                <a:gd name="connsiteX42" fmla="*/ 238514 w 469340"/>
                <a:gd name="connsiteY42" fmla="*/ 17705 h 959757"/>
                <a:gd name="connsiteX43" fmla="*/ 259723 w 469340"/>
                <a:gd name="connsiteY43" fmla="*/ 86222 h 959757"/>
                <a:gd name="connsiteX44" fmla="*/ 253310 w 469340"/>
                <a:gd name="connsiteY44" fmla="*/ 118099 h 959757"/>
                <a:gd name="connsiteX45" fmla="*/ 242832 w 469340"/>
                <a:gd name="connsiteY45" fmla="*/ 195379 h 959757"/>
                <a:gd name="connsiteX46" fmla="*/ 288870 w 469340"/>
                <a:gd name="connsiteY46" fmla="*/ 210937 h 959757"/>
                <a:gd name="connsiteX47" fmla="*/ 326271 w 469340"/>
                <a:gd name="connsiteY47" fmla="*/ 195951 h 959757"/>
                <a:gd name="connsiteX48" fmla="*/ 346020 w 469340"/>
                <a:gd name="connsiteY48" fmla="*/ 192268 h 959757"/>
                <a:gd name="connsiteX49" fmla="*/ 331859 w 469340"/>
                <a:gd name="connsiteY49" fmla="*/ 323332 h 959757"/>
                <a:gd name="connsiteX50" fmla="*/ 296680 w 469340"/>
                <a:gd name="connsiteY50" fmla="*/ 301361 h 959757"/>
                <a:gd name="connsiteX51" fmla="*/ 272804 w 469340"/>
                <a:gd name="connsiteY51" fmla="*/ 270246 h 959757"/>
                <a:gd name="connsiteX52" fmla="*/ 251849 w 469340"/>
                <a:gd name="connsiteY52" fmla="*/ 300980 h 959757"/>
                <a:gd name="connsiteX53" fmla="*/ 229878 w 469340"/>
                <a:gd name="connsiteY53" fmla="*/ 356607 h 959757"/>
                <a:gd name="connsiteX54" fmla="*/ 227084 w 469340"/>
                <a:gd name="connsiteY54" fmla="*/ 386261 h 959757"/>
                <a:gd name="connsiteX55" fmla="*/ 255532 w 469340"/>
                <a:gd name="connsiteY55" fmla="*/ 388420 h 959757"/>
                <a:gd name="connsiteX56" fmla="*/ 278329 w 469340"/>
                <a:gd name="connsiteY56" fmla="*/ 373815 h 959757"/>
                <a:gd name="connsiteX57" fmla="*/ 313952 w 469340"/>
                <a:gd name="connsiteY57" fmla="*/ 396485 h 959757"/>
                <a:gd name="connsiteX58" fmla="*/ 311857 w 469340"/>
                <a:gd name="connsiteY58" fmla="*/ 424806 h 959757"/>
                <a:gd name="connsiteX59" fmla="*/ 343607 w 469340"/>
                <a:gd name="connsiteY59" fmla="*/ 447730 h 959757"/>
                <a:gd name="connsiteX60" fmla="*/ 367292 w 469340"/>
                <a:gd name="connsiteY60" fmla="*/ 448746 h 959757"/>
                <a:gd name="connsiteX61" fmla="*/ 370276 w 469340"/>
                <a:gd name="connsiteY61" fmla="*/ 471352 h 959757"/>
                <a:gd name="connsiteX62" fmla="*/ 346210 w 469340"/>
                <a:gd name="connsiteY62" fmla="*/ 486846 h 959757"/>
                <a:gd name="connsiteX63" fmla="*/ 302522 w 469340"/>
                <a:gd name="connsiteY63" fmla="*/ 500498 h 959757"/>
                <a:gd name="connsiteX64" fmla="*/ 296235 w 469340"/>
                <a:gd name="connsiteY64" fmla="*/ 543806 h 959757"/>
                <a:gd name="connsiteX65" fmla="*/ 288361 w 469340"/>
                <a:gd name="connsiteY65" fmla="*/ 590478 h 959757"/>
                <a:gd name="connsiteX66" fmla="*/ 265247 w 469340"/>
                <a:gd name="connsiteY66" fmla="*/ 600130 h 959757"/>
                <a:gd name="connsiteX67" fmla="*/ 255532 w 469340"/>
                <a:gd name="connsiteY67" fmla="*/ 579429 h 959757"/>
                <a:gd name="connsiteX68" fmla="*/ 265946 w 469340"/>
                <a:gd name="connsiteY68" fmla="*/ 503546 h 959757"/>
                <a:gd name="connsiteX69" fmla="*/ 266390 w 469340"/>
                <a:gd name="connsiteY69" fmla="*/ 432743 h 959757"/>
                <a:gd name="connsiteX70" fmla="*/ 239212 w 469340"/>
                <a:gd name="connsiteY70" fmla="*/ 417630 h 959757"/>
                <a:gd name="connsiteX71" fmla="*/ 231720 w 469340"/>
                <a:gd name="connsiteY71" fmla="*/ 445825 h 959757"/>
                <a:gd name="connsiteX72" fmla="*/ 237117 w 469340"/>
                <a:gd name="connsiteY72" fmla="*/ 465319 h 959757"/>
                <a:gd name="connsiteX73" fmla="*/ 229307 w 469340"/>
                <a:gd name="connsiteY73" fmla="*/ 481575 h 959757"/>
                <a:gd name="connsiteX74" fmla="*/ 218385 w 469340"/>
                <a:gd name="connsiteY74" fmla="*/ 472622 h 959757"/>
                <a:gd name="connsiteX75" fmla="*/ 192858 w 469340"/>
                <a:gd name="connsiteY75" fmla="*/ 449000 h 959757"/>
                <a:gd name="connsiteX76" fmla="*/ 153107 w 469340"/>
                <a:gd name="connsiteY76" fmla="*/ 484242 h 959757"/>
                <a:gd name="connsiteX77" fmla="*/ 147074 w 469340"/>
                <a:gd name="connsiteY77" fmla="*/ 532312 h 959757"/>
                <a:gd name="connsiteX78" fmla="*/ 168410 w 469340"/>
                <a:gd name="connsiteY78" fmla="*/ 542726 h 959757"/>
                <a:gd name="connsiteX79" fmla="*/ 196096 w 469340"/>
                <a:gd name="connsiteY79" fmla="*/ 559998 h 959757"/>
                <a:gd name="connsiteX80" fmla="*/ 217622 w 469340"/>
                <a:gd name="connsiteY80" fmla="*/ 602480 h 959757"/>
                <a:gd name="connsiteX81" fmla="*/ 219655 w 469340"/>
                <a:gd name="connsiteY81" fmla="*/ 638484 h 959757"/>
                <a:gd name="connsiteX82" fmla="*/ 211399 w 469340"/>
                <a:gd name="connsiteY82" fmla="*/ 693476 h 959757"/>
                <a:gd name="connsiteX83" fmla="*/ 244610 w 469340"/>
                <a:gd name="connsiteY83" fmla="*/ 714367 h 959757"/>
                <a:gd name="connsiteX84" fmla="*/ 341384 w 469340"/>
                <a:gd name="connsiteY84" fmla="*/ 670425 h 959757"/>
                <a:gd name="connsiteX85" fmla="*/ 363672 w 469340"/>
                <a:gd name="connsiteY85" fmla="*/ 649026 h 959757"/>
                <a:gd name="connsiteX86" fmla="*/ 371038 w 469340"/>
                <a:gd name="connsiteY86" fmla="*/ 623498 h 959757"/>
                <a:gd name="connsiteX87" fmla="*/ 327732 w 469340"/>
                <a:gd name="connsiteY87" fmla="*/ 612703 h 959757"/>
                <a:gd name="connsiteX88" fmla="*/ 328367 w 469340"/>
                <a:gd name="connsiteY88" fmla="*/ 567936 h 959757"/>
                <a:gd name="connsiteX89" fmla="*/ 351417 w 469340"/>
                <a:gd name="connsiteY89" fmla="*/ 532820 h 959757"/>
                <a:gd name="connsiteX90" fmla="*/ 377198 w 469340"/>
                <a:gd name="connsiteY90" fmla="*/ 525200 h 959757"/>
                <a:gd name="connsiteX91" fmla="*/ 400757 w 469340"/>
                <a:gd name="connsiteY91" fmla="*/ 563364 h 959757"/>
                <a:gd name="connsiteX92" fmla="*/ 407234 w 469340"/>
                <a:gd name="connsiteY92" fmla="*/ 607179 h 9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9340" h="959757">
                  <a:moveTo>
                    <a:pt x="407424" y="607179"/>
                  </a:moveTo>
                  <a:cubicBezTo>
                    <a:pt x="424950" y="636579"/>
                    <a:pt x="433586" y="668330"/>
                    <a:pt x="426792" y="703191"/>
                  </a:cubicBezTo>
                  <a:cubicBezTo>
                    <a:pt x="420251" y="737164"/>
                    <a:pt x="448000" y="762628"/>
                    <a:pt x="445524" y="795394"/>
                  </a:cubicBezTo>
                  <a:cubicBezTo>
                    <a:pt x="444063" y="842130"/>
                    <a:pt x="475306" y="882453"/>
                    <a:pt x="468321" y="930332"/>
                  </a:cubicBezTo>
                  <a:cubicBezTo>
                    <a:pt x="466797" y="940809"/>
                    <a:pt x="469908" y="954145"/>
                    <a:pt x="458034" y="958717"/>
                  </a:cubicBezTo>
                  <a:cubicBezTo>
                    <a:pt x="446858" y="962971"/>
                    <a:pt x="439428" y="953319"/>
                    <a:pt x="432380" y="945318"/>
                  </a:cubicBezTo>
                  <a:cubicBezTo>
                    <a:pt x="408313" y="918076"/>
                    <a:pt x="376372" y="895026"/>
                    <a:pt x="388057" y="848670"/>
                  </a:cubicBezTo>
                  <a:cubicBezTo>
                    <a:pt x="388882" y="845495"/>
                    <a:pt x="385897" y="838002"/>
                    <a:pt x="384818" y="838066"/>
                  </a:cubicBezTo>
                  <a:cubicBezTo>
                    <a:pt x="367610" y="838320"/>
                    <a:pt x="351417" y="838764"/>
                    <a:pt x="334462" y="830192"/>
                  </a:cubicBezTo>
                  <a:cubicBezTo>
                    <a:pt x="324937" y="825366"/>
                    <a:pt x="320238" y="842257"/>
                    <a:pt x="314587" y="851084"/>
                  </a:cubicBezTo>
                  <a:cubicBezTo>
                    <a:pt x="295029" y="881754"/>
                    <a:pt x="240990" y="886009"/>
                    <a:pt x="217813" y="858704"/>
                  </a:cubicBezTo>
                  <a:cubicBezTo>
                    <a:pt x="205240" y="843908"/>
                    <a:pt x="204796" y="832287"/>
                    <a:pt x="226259" y="827652"/>
                  </a:cubicBezTo>
                  <a:cubicBezTo>
                    <a:pt x="237688" y="825175"/>
                    <a:pt x="247277" y="817936"/>
                    <a:pt x="240736" y="805236"/>
                  </a:cubicBezTo>
                  <a:cubicBezTo>
                    <a:pt x="230449" y="785361"/>
                    <a:pt x="229497" y="758246"/>
                    <a:pt x="209368" y="746371"/>
                  </a:cubicBezTo>
                  <a:cubicBezTo>
                    <a:pt x="196731" y="738942"/>
                    <a:pt x="185872" y="752087"/>
                    <a:pt x="177554" y="762691"/>
                  </a:cubicBezTo>
                  <a:cubicBezTo>
                    <a:pt x="168156" y="774629"/>
                    <a:pt x="164981" y="789234"/>
                    <a:pt x="163394" y="804347"/>
                  </a:cubicBezTo>
                  <a:cubicBezTo>
                    <a:pt x="161552" y="822318"/>
                    <a:pt x="153742" y="835462"/>
                    <a:pt x="136660" y="839780"/>
                  </a:cubicBezTo>
                  <a:cubicBezTo>
                    <a:pt x="121801" y="843527"/>
                    <a:pt x="108339" y="838193"/>
                    <a:pt x="98497" y="826699"/>
                  </a:cubicBezTo>
                  <a:cubicBezTo>
                    <a:pt x="85923" y="812031"/>
                    <a:pt x="98052" y="798569"/>
                    <a:pt x="103513" y="785615"/>
                  </a:cubicBezTo>
                  <a:cubicBezTo>
                    <a:pt x="125103" y="734560"/>
                    <a:pt x="125294" y="734687"/>
                    <a:pt x="161171" y="732846"/>
                  </a:cubicBezTo>
                  <a:cubicBezTo>
                    <a:pt x="145804" y="702874"/>
                    <a:pt x="159837" y="671124"/>
                    <a:pt x="153234" y="640707"/>
                  </a:cubicBezTo>
                  <a:cubicBezTo>
                    <a:pt x="150630" y="628769"/>
                    <a:pt x="146820" y="615434"/>
                    <a:pt x="133358" y="613719"/>
                  </a:cubicBezTo>
                  <a:cubicBezTo>
                    <a:pt x="119134" y="611878"/>
                    <a:pt x="120086" y="626864"/>
                    <a:pt x="115832" y="636071"/>
                  </a:cubicBezTo>
                  <a:cubicBezTo>
                    <a:pt x="95639" y="679569"/>
                    <a:pt x="43506" y="689729"/>
                    <a:pt x="12263" y="655312"/>
                  </a:cubicBezTo>
                  <a:cubicBezTo>
                    <a:pt x="72" y="641914"/>
                    <a:pt x="-7485" y="623943"/>
                    <a:pt x="11565" y="610100"/>
                  </a:cubicBezTo>
                  <a:cubicBezTo>
                    <a:pt x="25090" y="600257"/>
                    <a:pt x="30044" y="591748"/>
                    <a:pt x="25027" y="573397"/>
                  </a:cubicBezTo>
                  <a:cubicBezTo>
                    <a:pt x="17344" y="545457"/>
                    <a:pt x="41918" y="534662"/>
                    <a:pt x="57222" y="524438"/>
                  </a:cubicBezTo>
                  <a:cubicBezTo>
                    <a:pt x="85352" y="505642"/>
                    <a:pt x="113101" y="487100"/>
                    <a:pt x="132786" y="458144"/>
                  </a:cubicBezTo>
                  <a:cubicBezTo>
                    <a:pt x="156980" y="422583"/>
                    <a:pt x="160028" y="369116"/>
                    <a:pt x="211019" y="354384"/>
                  </a:cubicBezTo>
                  <a:cubicBezTo>
                    <a:pt x="214892" y="353241"/>
                    <a:pt x="242578" y="315331"/>
                    <a:pt x="228925" y="298694"/>
                  </a:cubicBezTo>
                  <a:cubicBezTo>
                    <a:pt x="207335" y="272405"/>
                    <a:pt x="188984" y="237988"/>
                    <a:pt x="150821" y="231320"/>
                  </a:cubicBezTo>
                  <a:cubicBezTo>
                    <a:pt x="104148" y="223192"/>
                    <a:pt x="104148" y="222303"/>
                    <a:pt x="131262" y="185283"/>
                  </a:cubicBezTo>
                  <a:cubicBezTo>
                    <a:pt x="135771" y="179123"/>
                    <a:pt x="137232" y="173408"/>
                    <a:pt x="133930" y="166741"/>
                  </a:cubicBezTo>
                  <a:cubicBezTo>
                    <a:pt x="129865" y="158422"/>
                    <a:pt x="122881" y="155438"/>
                    <a:pt x="114689" y="157914"/>
                  </a:cubicBezTo>
                  <a:cubicBezTo>
                    <a:pt x="101672" y="161915"/>
                    <a:pt x="89987" y="158613"/>
                    <a:pt x="86876" y="144706"/>
                  </a:cubicBezTo>
                  <a:cubicBezTo>
                    <a:pt x="79827" y="113019"/>
                    <a:pt x="88908" y="79999"/>
                    <a:pt x="80018" y="47360"/>
                  </a:cubicBezTo>
                  <a:cubicBezTo>
                    <a:pt x="77160" y="36819"/>
                    <a:pt x="92655" y="26913"/>
                    <a:pt x="103386" y="43169"/>
                  </a:cubicBezTo>
                  <a:cubicBezTo>
                    <a:pt x="108466" y="50916"/>
                    <a:pt x="111705" y="59997"/>
                    <a:pt x="116404" y="68125"/>
                  </a:cubicBezTo>
                  <a:cubicBezTo>
                    <a:pt x="125421" y="83746"/>
                    <a:pt x="127707" y="111622"/>
                    <a:pt x="147392" y="110098"/>
                  </a:cubicBezTo>
                  <a:cubicBezTo>
                    <a:pt x="169045" y="108447"/>
                    <a:pt x="180602" y="83174"/>
                    <a:pt x="191270" y="63743"/>
                  </a:cubicBezTo>
                  <a:cubicBezTo>
                    <a:pt x="199525" y="48694"/>
                    <a:pt x="203335" y="30850"/>
                    <a:pt x="209685" y="14530"/>
                  </a:cubicBezTo>
                  <a:cubicBezTo>
                    <a:pt x="212606" y="6974"/>
                    <a:pt x="216924" y="-710"/>
                    <a:pt x="226068" y="52"/>
                  </a:cubicBezTo>
                  <a:cubicBezTo>
                    <a:pt x="235720" y="878"/>
                    <a:pt x="238260" y="9577"/>
                    <a:pt x="238514" y="17705"/>
                  </a:cubicBezTo>
                  <a:cubicBezTo>
                    <a:pt x="239403" y="42852"/>
                    <a:pt x="244547" y="65966"/>
                    <a:pt x="259723" y="86222"/>
                  </a:cubicBezTo>
                  <a:cubicBezTo>
                    <a:pt x="268931" y="98541"/>
                    <a:pt x="261692" y="108066"/>
                    <a:pt x="253310" y="118099"/>
                  </a:cubicBezTo>
                  <a:cubicBezTo>
                    <a:pt x="234133" y="141023"/>
                    <a:pt x="223846" y="167249"/>
                    <a:pt x="242832" y="195379"/>
                  </a:cubicBezTo>
                  <a:cubicBezTo>
                    <a:pt x="253563" y="211254"/>
                    <a:pt x="274328" y="202999"/>
                    <a:pt x="288870" y="210937"/>
                  </a:cubicBezTo>
                  <a:cubicBezTo>
                    <a:pt x="307094" y="220843"/>
                    <a:pt x="316936" y="211064"/>
                    <a:pt x="326271" y="195951"/>
                  </a:cubicBezTo>
                  <a:cubicBezTo>
                    <a:pt x="330970" y="188331"/>
                    <a:pt x="338463" y="186235"/>
                    <a:pt x="346020" y="192268"/>
                  </a:cubicBezTo>
                  <a:cubicBezTo>
                    <a:pt x="373134" y="213731"/>
                    <a:pt x="363164" y="308537"/>
                    <a:pt x="331859" y="323332"/>
                  </a:cubicBezTo>
                  <a:cubicBezTo>
                    <a:pt x="311920" y="332730"/>
                    <a:pt x="293187" y="337557"/>
                    <a:pt x="296680" y="301361"/>
                  </a:cubicBezTo>
                  <a:cubicBezTo>
                    <a:pt x="298458" y="283073"/>
                    <a:pt x="287790" y="271707"/>
                    <a:pt x="272804" y="270246"/>
                  </a:cubicBezTo>
                  <a:cubicBezTo>
                    <a:pt x="253563" y="268405"/>
                    <a:pt x="251214" y="284597"/>
                    <a:pt x="251849" y="300980"/>
                  </a:cubicBezTo>
                  <a:cubicBezTo>
                    <a:pt x="252738" y="323269"/>
                    <a:pt x="237688" y="338255"/>
                    <a:pt x="229878" y="356607"/>
                  </a:cubicBezTo>
                  <a:cubicBezTo>
                    <a:pt x="225750" y="366259"/>
                    <a:pt x="217559" y="375784"/>
                    <a:pt x="227084" y="386261"/>
                  </a:cubicBezTo>
                  <a:cubicBezTo>
                    <a:pt x="235402" y="395405"/>
                    <a:pt x="246071" y="392992"/>
                    <a:pt x="255532" y="388420"/>
                  </a:cubicBezTo>
                  <a:cubicBezTo>
                    <a:pt x="263533" y="384547"/>
                    <a:pt x="270772" y="378768"/>
                    <a:pt x="278329" y="373815"/>
                  </a:cubicBezTo>
                  <a:cubicBezTo>
                    <a:pt x="303347" y="357496"/>
                    <a:pt x="313635" y="368608"/>
                    <a:pt x="313952" y="396485"/>
                  </a:cubicBezTo>
                  <a:cubicBezTo>
                    <a:pt x="314079" y="405946"/>
                    <a:pt x="310396" y="415789"/>
                    <a:pt x="311857" y="424806"/>
                  </a:cubicBezTo>
                  <a:cubicBezTo>
                    <a:pt x="314841" y="443031"/>
                    <a:pt x="319413" y="462589"/>
                    <a:pt x="343607" y="447730"/>
                  </a:cubicBezTo>
                  <a:cubicBezTo>
                    <a:pt x="352179" y="442396"/>
                    <a:pt x="359862" y="439602"/>
                    <a:pt x="367292" y="448746"/>
                  </a:cubicBezTo>
                  <a:cubicBezTo>
                    <a:pt x="372753" y="455477"/>
                    <a:pt x="374468" y="463287"/>
                    <a:pt x="370276" y="471352"/>
                  </a:cubicBezTo>
                  <a:cubicBezTo>
                    <a:pt x="365070" y="481385"/>
                    <a:pt x="357005" y="491164"/>
                    <a:pt x="346210" y="486846"/>
                  </a:cubicBezTo>
                  <a:cubicBezTo>
                    <a:pt x="327350" y="479289"/>
                    <a:pt x="314206" y="485893"/>
                    <a:pt x="302522" y="500498"/>
                  </a:cubicBezTo>
                  <a:cubicBezTo>
                    <a:pt x="292172" y="513389"/>
                    <a:pt x="283218" y="526597"/>
                    <a:pt x="296235" y="543806"/>
                  </a:cubicBezTo>
                  <a:cubicBezTo>
                    <a:pt x="310269" y="562411"/>
                    <a:pt x="299855" y="576889"/>
                    <a:pt x="288361" y="590478"/>
                  </a:cubicBezTo>
                  <a:cubicBezTo>
                    <a:pt x="282393" y="597527"/>
                    <a:pt x="275154" y="604512"/>
                    <a:pt x="265247" y="600130"/>
                  </a:cubicBezTo>
                  <a:cubicBezTo>
                    <a:pt x="257120" y="596574"/>
                    <a:pt x="256040" y="587684"/>
                    <a:pt x="255532" y="579429"/>
                  </a:cubicBezTo>
                  <a:cubicBezTo>
                    <a:pt x="253818" y="553331"/>
                    <a:pt x="255405" y="528184"/>
                    <a:pt x="265946" y="503546"/>
                  </a:cubicBezTo>
                  <a:cubicBezTo>
                    <a:pt x="275725" y="480750"/>
                    <a:pt x="279281" y="456366"/>
                    <a:pt x="266390" y="432743"/>
                  </a:cubicBezTo>
                  <a:cubicBezTo>
                    <a:pt x="260358" y="421694"/>
                    <a:pt x="252674" y="411217"/>
                    <a:pt x="239212" y="417630"/>
                  </a:cubicBezTo>
                  <a:cubicBezTo>
                    <a:pt x="227846" y="423028"/>
                    <a:pt x="228100" y="434458"/>
                    <a:pt x="231720" y="445825"/>
                  </a:cubicBezTo>
                  <a:cubicBezTo>
                    <a:pt x="233751" y="452238"/>
                    <a:pt x="236164" y="458652"/>
                    <a:pt x="237117" y="465319"/>
                  </a:cubicBezTo>
                  <a:cubicBezTo>
                    <a:pt x="238133" y="472241"/>
                    <a:pt x="237117" y="479670"/>
                    <a:pt x="229307" y="481575"/>
                  </a:cubicBezTo>
                  <a:cubicBezTo>
                    <a:pt x="223528" y="482972"/>
                    <a:pt x="220353" y="477765"/>
                    <a:pt x="218385" y="472622"/>
                  </a:cubicBezTo>
                  <a:cubicBezTo>
                    <a:pt x="213559" y="459858"/>
                    <a:pt x="209240" y="443729"/>
                    <a:pt x="192858" y="449000"/>
                  </a:cubicBezTo>
                  <a:cubicBezTo>
                    <a:pt x="175839" y="454461"/>
                    <a:pt x="159457" y="465573"/>
                    <a:pt x="153107" y="484242"/>
                  </a:cubicBezTo>
                  <a:cubicBezTo>
                    <a:pt x="148090" y="499165"/>
                    <a:pt x="147646" y="516183"/>
                    <a:pt x="147074" y="532312"/>
                  </a:cubicBezTo>
                  <a:cubicBezTo>
                    <a:pt x="146502" y="551362"/>
                    <a:pt x="159202" y="546219"/>
                    <a:pt x="168410" y="542726"/>
                  </a:cubicBezTo>
                  <a:cubicBezTo>
                    <a:pt x="184666" y="536566"/>
                    <a:pt x="192096" y="544123"/>
                    <a:pt x="196096" y="559998"/>
                  </a:cubicBezTo>
                  <a:cubicBezTo>
                    <a:pt x="200097" y="575937"/>
                    <a:pt x="205558" y="591240"/>
                    <a:pt x="217622" y="602480"/>
                  </a:cubicBezTo>
                  <a:cubicBezTo>
                    <a:pt x="229814" y="613910"/>
                    <a:pt x="227846" y="625594"/>
                    <a:pt x="219655" y="638484"/>
                  </a:cubicBezTo>
                  <a:cubicBezTo>
                    <a:pt x="208986" y="655249"/>
                    <a:pt x="207589" y="674172"/>
                    <a:pt x="211399" y="693476"/>
                  </a:cubicBezTo>
                  <a:cubicBezTo>
                    <a:pt x="215210" y="712970"/>
                    <a:pt x="225497" y="721543"/>
                    <a:pt x="244610" y="714367"/>
                  </a:cubicBezTo>
                  <a:cubicBezTo>
                    <a:pt x="277630" y="701858"/>
                    <a:pt x="305062" y="675632"/>
                    <a:pt x="341384" y="670425"/>
                  </a:cubicBezTo>
                  <a:cubicBezTo>
                    <a:pt x="349575" y="669219"/>
                    <a:pt x="356687" y="656900"/>
                    <a:pt x="363672" y="649026"/>
                  </a:cubicBezTo>
                  <a:cubicBezTo>
                    <a:pt x="369896" y="642040"/>
                    <a:pt x="375864" y="633658"/>
                    <a:pt x="371038" y="623498"/>
                  </a:cubicBezTo>
                  <a:cubicBezTo>
                    <a:pt x="361323" y="602924"/>
                    <a:pt x="342527" y="623816"/>
                    <a:pt x="327732" y="612703"/>
                  </a:cubicBezTo>
                  <a:cubicBezTo>
                    <a:pt x="333637" y="598670"/>
                    <a:pt x="342336" y="586668"/>
                    <a:pt x="328367" y="567936"/>
                  </a:cubicBezTo>
                  <a:cubicBezTo>
                    <a:pt x="315603" y="550854"/>
                    <a:pt x="345448" y="547044"/>
                    <a:pt x="351417" y="532820"/>
                  </a:cubicBezTo>
                  <a:cubicBezTo>
                    <a:pt x="355989" y="522025"/>
                    <a:pt x="366784" y="517580"/>
                    <a:pt x="377198" y="525200"/>
                  </a:cubicBezTo>
                  <a:cubicBezTo>
                    <a:pt x="389708" y="534280"/>
                    <a:pt x="404694" y="543996"/>
                    <a:pt x="400757" y="563364"/>
                  </a:cubicBezTo>
                  <a:cubicBezTo>
                    <a:pt x="397391" y="579747"/>
                    <a:pt x="390533" y="594923"/>
                    <a:pt x="407234" y="60717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3" name="Полилиния: фигура 392">
              <a:extLst>
                <a:ext uri="{FF2B5EF4-FFF2-40B4-BE49-F238E27FC236}">
                  <a16:creationId xmlns="" xmlns:a16="http://schemas.microsoft.com/office/drawing/2014/main" id="{1B6E0662-F022-40EB-A3B1-699F0F7EF16B}"/>
                </a:ext>
              </a:extLst>
            </p:cNvPr>
            <p:cNvSpPr/>
            <p:nvPr/>
          </p:nvSpPr>
          <p:spPr>
            <a:xfrm>
              <a:off x="11407148" y="360443"/>
              <a:ext cx="164517" cy="236591"/>
            </a:xfrm>
            <a:custGeom>
              <a:avLst/>
              <a:gdLst>
                <a:gd name="connsiteX0" fmla="*/ 21201 w 164517"/>
                <a:gd name="connsiteY0" fmla="*/ 231062 h 236591"/>
                <a:gd name="connsiteX1" fmla="*/ 13581 w 164517"/>
                <a:gd name="connsiteY1" fmla="*/ 222871 h 236591"/>
                <a:gd name="connsiteX2" fmla="*/ 5960 w 164517"/>
                <a:gd name="connsiteY2" fmla="*/ 181976 h 236591"/>
                <a:gd name="connsiteX3" fmla="*/ 30154 w 164517"/>
                <a:gd name="connsiteY3" fmla="*/ 104188 h 236591"/>
                <a:gd name="connsiteX4" fmla="*/ 31551 w 164517"/>
                <a:gd name="connsiteY4" fmla="*/ 100696 h 236591"/>
                <a:gd name="connsiteX5" fmla="*/ 120197 w 164517"/>
                <a:gd name="connsiteY5" fmla="*/ 1953 h 236591"/>
                <a:gd name="connsiteX6" fmla="*/ 127817 w 164517"/>
                <a:gd name="connsiteY6" fmla="*/ 1953 h 236591"/>
                <a:gd name="connsiteX7" fmla="*/ 142105 w 164517"/>
                <a:gd name="connsiteY7" fmla="*/ 53833 h 236591"/>
                <a:gd name="connsiteX8" fmla="*/ 154996 w 164517"/>
                <a:gd name="connsiteY8" fmla="*/ 91552 h 236591"/>
                <a:gd name="connsiteX9" fmla="*/ 149217 w 164517"/>
                <a:gd name="connsiteY9" fmla="*/ 128700 h 236591"/>
                <a:gd name="connsiteX10" fmla="*/ 42791 w 164517"/>
                <a:gd name="connsiteY10" fmla="*/ 177912 h 236591"/>
                <a:gd name="connsiteX11" fmla="*/ 62285 w 164517"/>
                <a:gd name="connsiteY11" fmla="*/ 226363 h 236591"/>
                <a:gd name="connsiteX12" fmla="*/ 21201 w 164517"/>
                <a:gd name="connsiteY12" fmla="*/ 230999 h 23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517" h="236591">
                  <a:moveTo>
                    <a:pt x="21201" y="231062"/>
                  </a:moveTo>
                  <a:cubicBezTo>
                    <a:pt x="18660" y="228332"/>
                    <a:pt x="16120" y="225601"/>
                    <a:pt x="13581" y="222871"/>
                  </a:cubicBezTo>
                  <a:cubicBezTo>
                    <a:pt x="1579" y="211250"/>
                    <a:pt x="-5850" y="198677"/>
                    <a:pt x="5960" y="181976"/>
                  </a:cubicBezTo>
                  <a:cubicBezTo>
                    <a:pt x="17327" y="157275"/>
                    <a:pt x="56062" y="142416"/>
                    <a:pt x="30154" y="104188"/>
                  </a:cubicBezTo>
                  <a:cubicBezTo>
                    <a:pt x="29773" y="103617"/>
                    <a:pt x="30980" y="100696"/>
                    <a:pt x="31551" y="100696"/>
                  </a:cubicBezTo>
                  <a:cubicBezTo>
                    <a:pt x="87812" y="95425"/>
                    <a:pt x="73334" y="16875"/>
                    <a:pt x="120197" y="1953"/>
                  </a:cubicBezTo>
                  <a:cubicBezTo>
                    <a:pt x="122737" y="-714"/>
                    <a:pt x="125277" y="-587"/>
                    <a:pt x="127817" y="1953"/>
                  </a:cubicBezTo>
                  <a:cubicBezTo>
                    <a:pt x="143565" y="15733"/>
                    <a:pt x="154551" y="30592"/>
                    <a:pt x="142105" y="53833"/>
                  </a:cubicBezTo>
                  <a:cubicBezTo>
                    <a:pt x="132897" y="71041"/>
                    <a:pt x="145471" y="80566"/>
                    <a:pt x="154996" y="91552"/>
                  </a:cubicBezTo>
                  <a:cubicBezTo>
                    <a:pt x="167314" y="105776"/>
                    <a:pt x="169918" y="117333"/>
                    <a:pt x="149217" y="128700"/>
                  </a:cubicBezTo>
                  <a:cubicBezTo>
                    <a:pt x="115625" y="147242"/>
                    <a:pt x="92702" y="188834"/>
                    <a:pt x="42791" y="177912"/>
                  </a:cubicBezTo>
                  <a:cubicBezTo>
                    <a:pt x="55871" y="195629"/>
                    <a:pt x="73842" y="206360"/>
                    <a:pt x="62285" y="226363"/>
                  </a:cubicBezTo>
                  <a:cubicBezTo>
                    <a:pt x="51363" y="245223"/>
                    <a:pt x="35234" y="232523"/>
                    <a:pt x="21201" y="23099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4" name="Полилиния: фигура 393">
              <a:extLst>
                <a:ext uri="{FF2B5EF4-FFF2-40B4-BE49-F238E27FC236}">
                  <a16:creationId xmlns="" xmlns:a16="http://schemas.microsoft.com/office/drawing/2014/main" id="{3DD3BCAE-B502-4713-B3A3-0CD2C377178B}"/>
                </a:ext>
              </a:extLst>
            </p:cNvPr>
            <p:cNvSpPr/>
            <p:nvPr/>
          </p:nvSpPr>
          <p:spPr>
            <a:xfrm>
              <a:off x="11321668" y="219333"/>
              <a:ext cx="175426" cy="200276"/>
            </a:xfrm>
            <a:custGeom>
              <a:avLst/>
              <a:gdLst>
                <a:gd name="connsiteX0" fmla="*/ 76200 w 175426"/>
                <a:gd name="connsiteY0" fmla="*/ 200276 h 200276"/>
                <a:gd name="connsiteX1" fmla="*/ 74168 w 175426"/>
                <a:gd name="connsiteY1" fmla="*/ 196847 h 200276"/>
                <a:gd name="connsiteX2" fmla="*/ 0 w 175426"/>
                <a:gd name="connsiteY2" fmla="*/ 3870 h 200276"/>
                <a:gd name="connsiteX3" fmla="*/ 53277 w 175426"/>
                <a:gd name="connsiteY3" fmla="*/ 10093 h 200276"/>
                <a:gd name="connsiteX4" fmla="*/ 103061 w 175426"/>
                <a:gd name="connsiteY4" fmla="*/ 21523 h 200276"/>
                <a:gd name="connsiteX5" fmla="*/ 151892 w 175426"/>
                <a:gd name="connsiteY5" fmla="*/ 76324 h 200276"/>
                <a:gd name="connsiteX6" fmla="*/ 171260 w 175426"/>
                <a:gd name="connsiteY6" fmla="*/ 117535 h 200276"/>
                <a:gd name="connsiteX7" fmla="*/ 135255 w 175426"/>
                <a:gd name="connsiteY7" fmla="*/ 109471 h 200276"/>
                <a:gd name="connsiteX8" fmla="*/ 110935 w 175426"/>
                <a:gd name="connsiteY8" fmla="*/ 98866 h 200276"/>
                <a:gd name="connsiteX9" fmla="*/ 81979 w 175426"/>
                <a:gd name="connsiteY9" fmla="*/ 128838 h 200276"/>
                <a:gd name="connsiteX10" fmla="*/ 76200 w 175426"/>
                <a:gd name="connsiteY10" fmla="*/ 200276 h 20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426" h="200276">
                  <a:moveTo>
                    <a:pt x="76200" y="200276"/>
                  </a:moveTo>
                  <a:cubicBezTo>
                    <a:pt x="75502" y="199133"/>
                    <a:pt x="74613" y="198054"/>
                    <a:pt x="74168" y="196847"/>
                  </a:cubicBezTo>
                  <a:cubicBezTo>
                    <a:pt x="49530" y="132521"/>
                    <a:pt x="52578" y="55877"/>
                    <a:pt x="0" y="3870"/>
                  </a:cubicBezTo>
                  <a:cubicBezTo>
                    <a:pt x="16320" y="19808"/>
                    <a:pt x="31941" y="26412"/>
                    <a:pt x="53277" y="10093"/>
                  </a:cubicBezTo>
                  <a:cubicBezTo>
                    <a:pt x="71120" y="-3560"/>
                    <a:pt x="95441" y="-6544"/>
                    <a:pt x="103061" y="21523"/>
                  </a:cubicBezTo>
                  <a:cubicBezTo>
                    <a:pt x="111125" y="51241"/>
                    <a:pt x="129794" y="63116"/>
                    <a:pt x="151892" y="76324"/>
                  </a:cubicBezTo>
                  <a:cubicBezTo>
                    <a:pt x="164974" y="84134"/>
                    <a:pt x="183897" y="98549"/>
                    <a:pt x="171260" y="117535"/>
                  </a:cubicBezTo>
                  <a:cubicBezTo>
                    <a:pt x="160846" y="133283"/>
                    <a:pt x="146939" y="116075"/>
                    <a:pt x="135255" y="109471"/>
                  </a:cubicBezTo>
                  <a:cubicBezTo>
                    <a:pt x="127509" y="105153"/>
                    <a:pt x="119253" y="101724"/>
                    <a:pt x="110935" y="98866"/>
                  </a:cubicBezTo>
                  <a:cubicBezTo>
                    <a:pt x="84138" y="89468"/>
                    <a:pt x="72899" y="95755"/>
                    <a:pt x="81979" y="128838"/>
                  </a:cubicBezTo>
                  <a:cubicBezTo>
                    <a:pt x="88519" y="152524"/>
                    <a:pt x="100330" y="178623"/>
                    <a:pt x="76200" y="20027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5" name="Полилиния: фигура 394">
              <a:extLst>
                <a:ext uri="{FF2B5EF4-FFF2-40B4-BE49-F238E27FC236}">
                  <a16:creationId xmlns="" xmlns:a16="http://schemas.microsoft.com/office/drawing/2014/main" id="{5ADF5EE1-28ED-42AB-8561-0598A9CBF012}"/>
                </a:ext>
              </a:extLst>
            </p:cNvPr>
            <p:cNvSpPr/>
            <p:nvPr/>
          </p:nvSpPr>
          <p:spPr>
            <a:xfrm>
              <a:off x="11521503" y="303062"/>
              <a:ext cx="150704" cy="87423"/>
            </a:xfrm>
            <a:custGeom>
              <a:avLst/>
              <a:gdLst>
                <a:gd name="connsiteX0" fmla="*/ 13462 w 150704"/>
                <a:gd name="connsiteY0" fmla="*/ 59334 h 87423"/>
                <a:gd name="connsiteX1" fmla="*/ 5842 w 150704"/>
                <a:gd name="connsiteY1" fmla="*/ 59334 h 87423"/>
                <a:gd name="connsiteX2" fmla="*/ 127 w 150704"/>
                <a:gd name="connsiteY2" fmla="*/ 44729 h 87423"/>
                <a:gd name="connsiteX3" fmla="*/ 107252 w 150704"/>
                <a:gd name="connsiteY3" fmla="*/ 6375 h 87423"/>
                <a:gd name="connsiteX4" fmla="*/ 146431 w 150704"/>
                <a:gd name="connsiteY4" fmla="*/ 54572 h 87423"/>
                <a:gd name="connsiteX5" fmla="*/ 146114 w 150704"/>
                <a:gd name="connsiteY5" fmla="*/ 76543 h 87423"/>
                <a:gd name="connsiteX6" fmla="*/ 127190 w 150704"/>
                <a:gd name="connsiteY6" fmla="*/ 87020 h 87423"/>
                <a:gd name="connsiteX7" fmla="*/ 106616 w 150704"/>
                <a:gd name="connsiteY7" fmla="*/ 78321 h 87423"/>
                <a:gd name="connsiteX8" fmla="*/ 13526 w 150704"/>
                <a:gd name="connsiteY8" fmla="*/ 59334 h 8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704" h="87423">
                  <a:moveTo>
                    <a:pt x="13462" y="59334"/>
                  </a:moveTo>
                  <a:cubicBezTo>
                    <a:pt x="10922" y="59334"/>
                    <a:pt x="8382" y="59334"/>
                    <a:pt x="5842" y="59334"/>
                  </a:cubicBezTo>
                  <a:cubicBezTo>
                    <a:pt x="3810" y="54445"/>
                    <a:pt x="-825" y="48857"/>
                    <a:pt x="127" y="44729"/>
                  </a:cubicBezTo>
                  <a:cubicBezTo>
                    <a:pt x="6667" y="16090"/>
                    <a:pt x="86931" y="-13247"/>
                    <a:pt x="107252" y="6375"/>
                  </a:cubicBezTo>
                  <a:cubicBezTo>
                    <a:pt x="121920" y="20535"/>
                    <a:pt x="128397" y="42570"/>
                    <a:pt x="146431" y="54572"/>
                  </a:cubicBezTo>
                  <a:cubicBezTo>
                    <a:pt x="153226" y="59080"/>
                    <a:pt x="151003" y="69304"/>
                    <a:pt x="146114" y="76543"/>
                  </a:cubicBezTo>
                  <a:cubicBezTo>
                    <a:pt x="141478" y="83464"/>
                    <a:pt x="135509" y="88989"/>
                    <a:pt x="127190" y="87020"/>
                  </a:cubicBezTo>
                  <a:cubicBezTo>
                    <a:pt x="119952" y="85306"/>
                    <a:pt x="109284" y="83718"/>
                    <a:pt x="106616" y="78321"/>
                  </a:cubicBezTo>
                  <a:cubicBezTo>
                    <a:pt x="82550" y="29362"/>
                    <a:pt x="46990" y="51270"/>
                    <a:pt x="13526" y="59334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6" name="Полилиния: фигура 395">
              <a:extLst>
                <a:ext uri="{FF2B5EF4-FFF2-40B4-BE49-F238E27FC236}">
                  <a16:creationId xmlns="" xmlns:a16="http://schemas.microsoft.com/office/drawing/2014/main" id="{A2C93B16-BE7F-485B-9628-B37FA5A80DBC}"/>
                </a:ext>
              </a:extLst>
            </p:cNvPr>
            <p:cNvSpPr/>
            <p:nvPr/>
          </p:nvSpPr>
          <p:spPr>
            <a:xfrm>
              <a:off x="11287627" y="125095"/>
              <a:ext cx="38062" cy="81788"/>
            </a:xfrm>
            <a:custGeom>
              <a:avLst/>
              <a:gdLst>
                <a:gd name="connsiteX0" fmla="*/ 34041 w 38062"/>
                <a:gd name="connsiteY0" fmla="*/ 81788 h 81788"/>
                <a:gd name="connsiteX1" fmla="*/ 18801 w 38062"/>
                <a:gd name="connsiteY1" fmla="*/ 0 h 81788"/>
                <a:gd name="connsiteX2" fmla="*/ 23119 w 38062"/>
                <a:gd name="connsiteY2" fmla="*/ 26226 h 81788"/>
                <a:gd name="connsiteX3" fmla="*/ 34041 w 38062"/>
                <a:gd name="connsiteY3" fmla="*/ 81788 h 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2" h="81788">
                  <a:moveTo>
                    <a:pt x="34041" y="81788"/>
                  </a:moveTo>
                  <a:cubicBezTo>
                    <a:pt x="-4567" y="58420"/>
                    <a:pt x="-11298" y="22289"/>
                    <a:pt x="18801" y="0"/>
                  </a:cubicBezTo>
                  <a:cubicBezTo>
                    <a:pt x="15499" y="9652"/>
                    <a:pt x="15054" y="19368"/>
                    <a:pt x="23119" y="26226"/>
                  </a:cubicBezTo>
                  <a:cubicBezTo>
                    <a:pt x="41280" y="41720"/>
                    <a:pt x="40137" y="61087"/>
                    <a:pt x="34041" y="8178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7" name="Полилиния: фигура 396">
              <a:extLst>
                <a:ext uri="{FF2B5EF4-FFF2-40B4-BE49-F238E27FC236}">
                  <a16:creationId xmlns="" xmlns:a16="http://schemas.microsoft.com/office/drawing/2014/main" id="{5D37C084-D246-4739-A393-F75F83011C66}"/>
                </a:ext>
              </a:extLst>
            </p:cNvPr>
            <p:cNvSpPr/>
            <p:nvPr/>
          </p:nvSpPr>
          <p:spPr>
            <a:xfrm>
              <a:off x="11390609" y="460504"/>
              <a:ext cx="30119" cy="122746"/>
            </a:xfrm>
            <a:custGeom>
              <a:avLst/>
              <a:gdLst>
                <a:gd name="connsiteX0" fmla="*/ 22499 w 30119"/>
                <a:gd name="connsiteY0" fmla="*/ 81852 h 122746"/>
                <a:gd name="connsiteX1" fmla="*/ 30120 w 30119"/>
                <a:gd name="connsiteY1" fmla="*/ 122746 h 122746"/>
                <a:gd name="connsiteX2" fmla="*/ 4973 w 30119"/>
                <a:gd name="connsiteY2" fmla="*/ 66040 h 122746"/>
                <a:gd name="connsiteX3" fmla="*/ 7259 w 30119"/>
                <a:gd name="connsiteY3" fmla="*/ 0 h 122746"/>
                <a:gd name="connsiteX4" fmla="*/ 22499 w 30119"/>
                <a:gd name="connsiteY4" fmla="*/ 81852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19" h="122746">
                  <a:moveTo>
                    <a:pt x="22499" y="81852"/>
                  </a:moveTo>
                  <a:cubicBezTo>
                    <a:pt x="25040" y="95504"/>
                    <a:pt x="27580" y="109157"/>
                    <a:pt x="30120" y="122746"/>
                  </a:cubicBezTo>
                  <a:cubicBezTo>
                    <a:pt x="-4552" y="117349"/>
                    <a:pt x="-3535" y="91821"/>
                    <a:pt x="4973" y="66040"/>
                  </a:cubicBezTo>
                  <a:cubicBezTo>
                    <a:pt x="12403" y="43561"/>
                    <a:pt x="14245" y="22352"/>
                    <a:pt x="7259" y="0"/>
                  </a:cubicBezTo>
                  <a:cubicBezTo>
                    <a:pt x="34310" y="22543"/>
                    <a:pt x="13864" y="55309"/>
                    <a:pt x="22499" y="8185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8" name="Полилиния: фигура 397">
              <a:extLst>
                <a:ext uri="{FF2B5EF4-FFF2-40B4-BE49-F238E27FC236}">
                  <a16:creationId xmlns="" xmlns:a16="http://schemas.microsoft.com/office/drawing/2014/main" id="{6C4EF26E-1461-456F-A58F-187F931BE63E}"/>
                </a:ext>
              </a:extLst>
            </p:cNvPr>
            <p:cNvSpPr/>
            <p:nvPr/>
          </p:nvSpPr>
          <p:spPr>
            <a:xfrm>
              <a:off x="11495371" y="276323"/>
              <a:ext cx="49817" cy="37910"/>
            </a:xfrm>
            <a:custGeom>
              <a:avLst/>
              <a:gdLst>
                <a:gd name="connsiteX0" fmla="*/ 49817 w 49817"/>
                <a:gd name="connsiteY0" fmla="*/ 17365 h 37910"/>
                <a:gd name="connsiteX1" fmla="*/ 30133 w 49817"/>
                <a:gd name="connsiteY1" fmla="*/ 37812 h 37910"/>
                <a:gd name="connsiteX2" fmla="*/ 922 w 49817"/>
                <a:gd name="connsiteY2" fmla="*/ 17746 h 37910"/>
                <a:gd name="connsiteX3" fmla="*/ 15147 w 49817"/>
                <a:gd name="connsiteY3" fmla="*/ 29 h 37910"/>
                <a:gd name="connsiteX4" fmla="*/ 49754 w 49817"/>
                <a:gd name="connsiteY4" fmla="*/ 17365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17" h="37910">
                  <a:moveTo>
                    <a:pt x="49817" y="17365"/>
                  </a:moveTo>
                  <a:cubicBezTo>
                    <a:pt x="48992" y="31144"/>
                    <a:pt x="40927" y="37050"/>
                    <a:pt x="30133" y="37812"/>
                  </a:cubicBezTo>
                  <a:cubicBezTo>
                    <a:pt x="16416" y="38828"/>
                    <a:pt x="5304" y="31970"/>
                    <a:pt x="922" y="17746"/>
                  </a:cubicBezTo>
                  <a:cubicBezTo>
                    <a:pt x="-2824" y="5617"/>
                    <a:pt x="5431" y="-479"/>
                    <a:pt x="15147" y="29"/>
                  </a:cubicBezTo>
                  <a:cubicBezTo>
                    <a:pt x="28418" y="791"/>
                    <a:pt x="43022" y="1045"/>
                    <a:pt x="49754" y="1736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9" name="Полилиния: фигура 398">
              <a:extLst>
                <a:ext uri="{FF2B5EF4-FFF2-40B4-BE49-F238E27FC236}">
                  <a16:creationId xmlns="" xmlns:a16="http://schemas.microsoft.com/office/drawing/2014/main" id="{33F05408-1596-4A9B-8FFB-84F84D0E0FA9}"/>
                </a:ext>
              </a:extLst>
            </p:cNvPr>
            <p:cNvSpPr/>
            <p:nvPr/>
          </p:nvSpPr>
          <p:spPr>
            <a:xfrm>
              <a:off x="11818923" y="432624"/>
              <a:ext cx="31136" cy="36098"/>
            </a:xfrm>
            <a:custGeom>
              <a:avLst/>
              <a:gdLst>
                <a:gd name="connsiteX0" fmla="*/ 14174 w 31136"/>
                <a:gd name="connsiteY0" fmla="*/ 35945 h 36098"/>
                <a:gd name="connsiteX1" fmla="*/ 77 w 31136"/>
                <a:gd name="connsiteY1" fmla="*/ 24197 h 36098"/>
                <a:gd name="connsiteX2" fmla="*/ 15635 w 31136"/>
                <a:gd name="connsiteY2" fmla="*/ 194 h 36098"/>
                <a:gd name="connsiteX3" fmla="*/ 31129 w 31136"/>
                <a:gd name="connsiteY3" fmla="*/ 13846 h 36098"/>
                <a:gd name="connsiteX4" fmla="*/ 14174 w 31136"/>
                <a:gd name="connsiteY4" fmla="*/ 35945 h 3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6" h="36098">
                  <a:moveTo>
                    <a:pt x="14174" y="35945"/>
                  </a:moveTo>
                  <a:cubicBezTo>
                    <a:pt x="4014" y="37088"/>
                    <a:pt x="522" y="31754"/>
                    <a:pt x="77" y="24197"/>
                  </a:cubicBezTo>
                  <a:cubicBezTo>
                    <a:pt x="-621" y="12132"/>
                    <a:pt x="3316" y="2035"/>
                    <a:pt x="15635" y="194"/>
                  </a:cubicBezTo>
                  <a:cubicBezTo>
                    <a:pt x="24081" y="-1076"/>
                    <a:pt x="30875" y="3940"/>
                    <a:pt x="31129" y="13846"/>
                  </a:cubicBezTo>
                  <a:cubicBezTo>
                    <a:pt x="31446" y="27055"/>
                    <a:pt x="21731" y="31817"/>
                    <a:pt x="14174" y="359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0" name="Полилиния: фигура 399">
              <a:extLst>
                <a:ext uri="{FF2B5EF4-FFF2-40B4-BE49-F238E27FC236}">
                  <a16:creationId xmlns="" xmlns:a16="http://schemas.microsoft.com/office/drawing/2014/main" id="{559742E3-57B0-4818-80EB-6BA718C9F85E}"/>
                </a:ext>
              </a:extLst>
            </p:cNvPr>
            <p:cNvSpPr/>
            <p:nvPr/>
          </p:nvSpPr>
          <p:spPr>
            <a:xfrm>
              <a:off x="12039912" y="1098786"/>
              <a:ext cx="120113" cy="241958"/>
            </a:xfrm>
            <a:custGeom>
              <a:avLst/>
              <a:gdLst>
                <a:gd name="connsiteX0" fmla="*/ 56393 w 120113"/>
                <a:gd name="connsiteY0" fmla="*/ 241895 h 241958"/>
                <a:gd name="connsiteX1" fmla="*/ 20007 w 120113"/>
                <a:gd name="connsiteY1" fmla="*/ 192365 h 241958"/>
                <a:gd name="connsiteX2" fmla="*/ 8577 w 120113"/>
                <a:gd name="connsiteY2" fmla="*/ 123086 h 241958"/>
                <a:gd name="connsiteX3" fmla="*/ 26420 w 120113"/>
                <a:gd name="connsiteY3" fmla="*/ 21930 h 241958"/>
                <a:gd name="connsiteX4" fmla="*/ 82808 w 120113"/>
                <a:gd name="connsiteY4" fmla="*/ 1356 h 241958"/>
                <a:gd name="connsiteX5" fmla="*/ 105351 w 120113"/>
                <a:gd name="connsiteY5" fmla="*/ 32281 h 241958"/>
                <a:gd name="connsiteX6" fmla="*/ 117098 w 120113"/>
                <a:gd name="connsiteY6" fmla="*/ 123023 h 241958"/>
                <a:gd name="connsiteX7" fmla="*/ 120019 w 120113"/>
                <a:gd name="connsiteY7" fmla="*/ 186396 h 241958"/>
                <a:gd name="connsiteX8" fmla="*/ 56393 w 120113"/>
                <a:gd name="connsiteY8" fmla="*/ 241959 h 24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13" h="241958">
                  <a:moveTo>
                    <a:pt x="56393" y="241895"/>
                  </a:moveTo>
                  <a:cubicBezTo>
                    <a:pt x="33025" y="242276"/>
                    <a:pt x="13149" y="219226"/>
                    <a:pt x="20007" y="192365"/>
                  </a:cubicBezTo>
                  <a:cubicBezTo>
                    <a:pt x="26675" y="166266"/>
                    <a:pt x="20896" y="145502"/>
                    <a:pt x="8577" y="123086"/>
                  </a:cubicBezTo>
                  <a:cubicBezTo>
                    <a:pt x="-12569" y="84859"/>
                    <a:pt x="10038" y="54125"/>
                    <a:pt x="26420" y="21930"/>
                  </a:cubicBezTo>
                  <a:cubicBezTo>
                    <a:pt x="40200" y="-5121"/>
                    <a:pt x="62044" y="-168"/>
                    <a:pt x="82808" y="1356"/>
                  </a:cubicBezTo>
                  <a:cubicBezTo>
                    <a:pt x="99001" y="2563"/>
                    <a:pt x="107955" y="7008"/>
                    <a:pt x="105351" y="32281"/>
                  </a:cubicBezTo>
                  <a:cubicBezTo>
                    <a:pt x="102240" y="61745"/>
                    <a:pt x="110812" y="93178"/>
                    <a:pt x="117098" y="123023"/>
                  </a:cubicBezTo>
                  <a:cubicBezTo>
                    <a:pt x="121607" y="144549"/>
                    <a:pt x="119131" y="165441"/>
                    <a:pt x="120019" y="186396"/>
                  </a:cubicBezTo>
                  <a:cubicBezTo>
                    <a:pt x="122115" y="238212"/>
                    <a:pt x="88968" y="235609"/>
                    <a:pt x="56393" y="24195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1" name="Полилиния: фигура 400">
              <a:extLst>
                <a:ext uri="{FF2B5EF4-FFF2-40B4-BE49-F238E27FC236}">
                  <a16:creationId xmlns="" xmlns:a16="http://schemas.microsoft.com/office/drawing/2014/main" id="{F3E30224-AEE6-4123-8CF7-59EDEB7AB356}"/>
                </a:ext>
              </a:extLst>
            </p:cNvPr>
            <p:cNvSpPr/>
            <p:nvPr/>
          </p:nvSpPr>
          <p:spPr>
            <a:xfrm>
              <a:off x="11898058" y="194241"/>
              <a:ext cx="88197" cy="120145"/>
            </a:xfrm>
            <a:custGeom>
              <a:avLst/>
              <a:gdLst>
                <a:gd name="connsiteX0" fmla="*/ 40640 w 88197"/>
                <a:gd name="connsiteY0" fmla="*/ 4515 h 120145"/>
                <a:gd name="connsiteX1" fmla="*/ 77153 w 88197"/>
                <a:gd name="connsiteY1" fmla="*/ 85795 h 120145"/>
                <a:gd name="connsiteX2" fmla="*/ 83757 w 88197"/>
                <a:gd name="connsiteY2" fmla="*/ 112719 h 120145"/>
                <a:gd name="connsiteX3" fmla="*/ 56515 w 88197"/>
                <a:gd name="connsiteY3" fmla="*/ 114434 h 120145"/>
                <a:gd name="connsiteX4" fmla="*/ 1143 w 88197"/>
                <a:gd name="connsiteY4" fmla="*/ 16072 h 120145"/>
                <a:gd name="connsiteX5" fmla="*/ 40640 w 88197"/>
                <a:gd name="connsiteY5" fmla="*/ 4515 h 120145"/>
                <a:gd name="connsiteX6" fmla="*/ 40640 w 88197"/>
                <a:gd name="connsiteY6" fmla="*/ 4515 h 1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97" h="120145">
                  <a:moveTo>
                    <a:pt x="40640" y="4515"/>
                  </a:moveTo>
                  <a:cubicBezTo>
                    <a:pt x="44577" y="35884"/>
                    <a:pt x="49594" y="66428"/>
                    <a:pt x="77153" y="85795"/>
                  </a:cubicBezTo>
                  <a:cubicBezTo>
                    <a:pt x="86170" y="92082"/>
                    <a:pt x="93091" y="101416"/>
                    <a:pt x="83757" y="112719"/>
                  </a:cubicBezTo>
                  <a:cubicBezTo>
                    <a:pt x="76010" y="122181"/>
                    <a:pt x="65469" y="122435"/>
                    <a:pt x="56515" y="114434"/>
                  </a:cubicBezTo>
                  <a:cubicBezTo>
                    <a:pt x="27496" y="88716"/>
                    <a:pt x="10795" y="50870"/>
                    <a:pt x="1143" y="16072"/>
                  </a:cubicBezTo>
                  <a:cubicBezTo>
                    <a:pt x="-6414" y="-11170"/>
                    <a:pt x="25400" y="4451"/>
                    <a:pt x="40640" y="4515"/>
                  </a:cubicBezTo>
                  <a:lnTo>
                    <a:pt x="40640" y="4515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2" name="Полилиния: фигура 401">
              <a:extLst>
                <a:ext uri="{FF2B5EF4-FFF2-40B4-BE49-F238E27FC236}">
                  <a16:creationId xmlns="" xmlns:a16="http://schemas.microsoft.com/office/drawing/2014/main" id="{FFBA99F5-404B-4D6E-B586-5E5F7080FB90}"/>
                </a:ext>
              </a:extLst>
            </p:cNvPr>
            <p:cNvSpPr/>
            <p:nvPr/>
          </p:nvSpPr>
          <p:spPr>
            <a:xfrm>
              <a:off x="2420456" y="6457536"/>
              <a:ext cx="513750" cy="400654"/>
            </a:xfrm>
            <a:custGeom>
              <a:avLst/>
              <a:gdLst>
                <a:gd name="connsiteX0" fmla="*/ 95476 w 513750"/>
                <a:gd name="connsiteY0" fmla="*/ 147321 h 400654"/>
                <a:gd name="connsiteX1" fmla="*/ 87920 w 513750"/>
                <a:gd name="connsiteY1" fmla="*/ 139320 h 400654"/>
                <a:gd name="connsiteX2" fmla="*/ 42073 w 513750"/>
                <a:gd name="connsiteY2" fmla="*/ 106426 h 400654"/>
                <a:gd name="connsiteX3" fmla="*/ 19404 w 513750"/>
                <a:gd name="connsiteY3" fmla="*/ 89980 h 400654"/>
                <a:gd name="connsiteX4" fmla="*/ 798 w 513750"/>
                <a:gd name="connsiteY4" fmla="*/ 50610 h 400654"/>
                <a:gd name="connsiteX5" fmla="*/ 49503 w 513750"/>
                <a:gd name="connsiteY5" fmla="*/ 38989 h 400654"/>
                <a:gd name="connsiteX6" fmla="*/ 181900 w 513750"/>
                <a:gd name="connsiteY6" fmla="*/ 44323 h 400654"/>
                <a:gd name="connsiteX7" fmla="*/ 190409 w 513750"/>
                <a:gd name="connsiteY7" fmla="*/ 37211 h 400654"/>
                <a:gd name="connsiteX8" fmla="*/ 220445 w 513750"/>
                <a:gd name="connsiteY8" fmla="*/ 10541 h 400654"/>
                <a:gd name="connsiteX9" fmla="*/ 232700 w 513750"/>
                <a:gd name="connsiteY9" fmla="*/ 0 h 400654"/>
                <a:gd name="connsiteX10" fmla="*/ 278547 w 513750"/>
                <a:gd name="connsiteY10" fmla="*/ 40894 h 400654"/>
                <a:gd name="connsiteX11" fmla="*/ 385037 w 513750"/>
                <a:gd name="connsiteY11" fmla="*/ 24511 h 400654"/>
                <a:gd name="connsiteX12" fmla="*/ 418374 w 513750"/>
                <a:gd name="connsiteY12" fmla="*/ 22352 h 400654"/>
                <a:gd name="connsiteX13" fmla="*/ 475270 w 513750"/>
                <a:gd name="connsiteY13" fmla="*/ 61850 h 400654"/>
                <a:gd name="connsiteX14" fmla="*/ 488224 w 513750"/>
                <a:gd name="connsiteY14" fmla="*/ 128271 h 400654"/>
                <a:gd name="connsiteX15" fmla="*/ 481620 w 513750"/>
                <a:gd name="connsiteY15" fmla="*/ 150178 h 400654"/>
                <a:gd name="connsiteX16" fmla="*/ 476604 w 513750"/>
                <a:gd name="connsiteY16" fmla="*/ 286577 h 400654"/>
                <a:gd name="connsiteX17" fmla="*/ 476604 w 513750"/>
                <a:gd name="connsiteY17" fmla="*/ 319152 h 400654"/>
                <a:gd name="connsiteX18" fmla="*/ 513751 w 513750"/>
                <a:gd name="connsiteY18" fmla="*/ 382145 h 400654"/>
                <a:gd name="connsiteX19" fmla="*/ 496733 w 513750"/>
                <a:gd name="connsiteY19" fmla="*/ 390844 h 400654"/>
                <a:gd name="connsiteX20" fmla="*/ 453934 w 513750"/>
                <a:gd name="connsiteY20" fmla="*/ 350014 h 400654"/>
                <a:gd name="connsiteX21" fmla="*/ 438186 w 513750"/>
                <a:gd name="connsiteY21" fmla="*/ 296674 h 400654"/>
                <a:gd name="connsiteX22" fmla="*/ 405103 w 513750"/>
                <a:gd name="connsiteY22" fmla="*/ 241873 h 400654"/>
                <a:gd name="connsiteX23" fmla="*/ 388720 w 513750"/>
                <a:gd name="connsiteY23" fmla="*/ 213107 h 400654"/>
                <a:gd name="connsiteX24" fmla="*/ 353985 w 513750"/>
                <a:gd name="connsiteY24" fmla="*/ 251842 h 400654"/>
                <a:gd name="connsiteX25" fmla="*/ 280770 w 513750"/>
                <a:gd name="connsiteY25" fmla="*/ 287529 h 400654"/>
                <a:gd name="connsiteX26" fmla="*/ 267625 w 513750"/>
                <a:gd name="connsiteY26" fmla="*/ 269813 h 400654"/>
                <a:gd name="connsiteX27" fmla="*/ 289088 w 513750"/>
                <a:gd name="connsiteY27" fmla="*/ 263336 h 400654"/>
                <a:gd name="connsiteX28" fmla="*/ 317600 w 513750"/>
                <a:gd name="connsiteY28" fmla="*/ 257239 h 400654"/>
                <a:gd name="connsiteX29" fmla="*/ 289977 w 513750"/>
                <a:gd name="connsiteY29" fmla="*/ 240729 h 400654"/>
                <a:gd name="connsiteX30" fmla="*/ 199299 w 513750"/>
                <a:gd name="connsiteY30" fmla="*/ 213043 h 400654"/>
                <a:gd name="connsiteX31" fmla="*/ 192123 w 513750"/>
                <a:gd name="connsiteY31" fmla="*/ 189612 h 400654"/>
                <a:gd name="connsiteX32" fmla="*/ 249464 w 513750"/>
                <a:gd name="connsiteY32" fmla="*/ 153544 h 400654"/>
                <a:gd name="connsiteX33" fmla="*/ 286802 w 513750"/>
                <a:gd name="connsiteY33" fmla="*/ 107442 h 400654"/>
                <a:gd name="connsiteX34" fmla="*/ 397229 w 513750"/>
                <a:gd name="connsiteY34" fmla="*/ 179262 h 400654"/>
                <a:gd name="connsiteX35" fmla="*/ 420533 w 513750"/>
                <a:gd name="connsiteY35" fmla="*/ 174753 h 400654"/>
                <a:gd name="connsiteX36" fmla="*/ 413485 w 513750"/>
                <a:gd name="connsiteY36" fmla="*/ 154306 h 400654"/>
                <a:gd name="connsiteX37" fmla="*/ 387513 w 513750"/>
                <a:gd name="connsiteY37" fmla="*/ 95441 h 400654"/>
                <a:gd name="connsiteX38" fmla="*/ 387513 w 513750"/>
                <a:gd name="connsiteY38" fmla="*/ 95441 h 400654"/>
                <a:gd name="connsiteX39" fmla="*/ 251496 w 513750"/>
                <a:gd name="connsiteY39" fmla="*/ 89218 h 400654"/>
                <a:gd name="connsiteX40" fmla="*/ 177391 w 513750"/>
                <a:gd name="connsiteY40" fmla="*/ 112396 h 400654"/>
                <a:gd name="connsiteX41" fmla="*/ 95540 w 513750"/>
                <a:gd name="connsiteY41" fmla="*/ 147321 h 40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3750" h="400654">
                  <a:moveTo>
                    <a:pt x="95476" y="147321"/>
                  </a:moveTo>
                  <a:cubicBezTo>
                    <a:pt x="92936" y="144654"/>
                    <a:pt x="90460" y="141987"/>
                    <a:pt x="87920" y="139320"/>
                  </a:cubicBezTo>
                  <a:cubicBezTo>
                    <a:pt x="68807" y="134494"/>
                    <a:pt x="47089" y="133859"/>
                    <a:pt x="42073" y="106426"/>
                  </a:cubicBezTo>
                  <a:cubicBezTo>
                    <a:pt x="34516" y="100965"/>
                    <a:pt x="26960" y="95504"/>
                    <a:pt x="19404" y="89980"/>
                  </a:cubicBezTo>
                  <a:cubicBezTo>
                    <a:pt x="13435" y="76708"/>
                    <a:pt x="-3901" y="69660"/>
                    <a:pt x="798" y="50610"/>
                  </a:cubicBezTo>
                  <a:cubicBezTo>
                    <a:pt x="13244" y="28575"/>
                    <a:pt x="28865" y="19241"/>
                    <a:pt x="49503" y="38989"/>
                  </a:cubicBezTo>
                  <a:cubicBezTo>
                    <a:pt x="96302" y="83820"/>
                    <a:pt x="128306" y="85344"/>
                    <a:pt x="181900" y="44323"/>
                  </a:cubicBezTo>
                  <a:cubicBezTo>
                    <a:pt x="184504" y="41656"/>
                    <a:pt x="187425" y="39370"/>
                    <a:pt x="190409" y="37211"/>
                  </a:cubicBezTo>
                  <a:cubicBezTo>
                    <a:pt x="204188" y="33274"/>
                    <a:pt x="218222" y="29655"/>
                    <a:pt x="220445" y="10541"/>
                  </a:cubicBezTo>
                  <a:cubicBezTo>
                    <a:pt x="223429" y="5524"/>
                    <a:pt x="228509" y="3366"/>
                    <a:pt x="232700" y="0"/>
                  </a:cubicBezTo>
                  <a:cubicBezTo>
                    <a:pt x="250353" y="10541"/>
                    <a:pt x="253591" y="39751"/>
                    <a:pt x="278547" y="40894"/>
                  </a:cubicBezTo>
                  <a:cubicBezTo>
                    <a:pt x="313535" y="31877"/>
                    <a:pt x="346492" y="7493"/>
                    <a:pt x="385037" y="24511"/>
                  </a:cubicBezTo>
                  <a:cubicBezTo>
                    <a:pt x="395514" y="13081"/>
                    <a:pt x="405865" y="12764"/>
                    <a:pt x="418374" y="22352"/>
                  </a:cubicBezTo>
                  <a:cubicBezTo>
                    <a:pt x="436789" y="36386"/>
                    <a:pt x="456474" y="48324"/>
                    <a:pt x="475270" y="61850"/>
                  </a:cubicBezTo>
                  <a:cubicBezTo>
                    <a:pt x="499337" y="79122"/>
                    <a:pt x="536929" y="93600"/>
                    <a:pt x="488224" y="128271"/>
                  </a:cubicBezTo>
                  <a:cubicBezTo>
                    <a:pt x="483462" y="131700"/>
                    <a:pt x="479906" y="143892"/>
                    <a:pt x="481620" y="150178"/>
                  </a:cubicBezTo>
                  <a:cubicBezTo>
                    <a:pt x="494129" y="196470"/>
                    <a:pt x="479525" y="241238"/>
                    <a:pt x="476604" y="286577"/>
                  </a:cubicBezTo>
                  <a:cubicBezTo>
                    <a:pt x="476604" y="297436"/>
                    <a:pt x="476604" y="308294"/>
                    <a:pt x="476604" y="319152"/>
                  </a:cubicBezTo>
                  <a:cubicBezTo>
                    <a:pt x="479207" y="346903"/>
                    <a:pt x="505623" y="359285"/>
                    <a:pt x="513751" y="382145"/>
                  </a:cubicBezTo>
                  <a:cubicBezTo>
                    <a:pt x="509370" y="391924"/>
                    <a:pt x="501495" y="388114"/>
                    <a:pt x="496733" y="390844"/>
                  </a:cubicBezTo>
                  <a:cubicBezTo>
                    <a:pt x="446949" y="419801"/>
                    <a:pt x="455204" y="378144"/>
                    <a:pt x="453934" y="350014"/>
                  </a:cubicBezTo>
                  <a:cubicBezTo>
                    <a:pt x="453109" y="330328"/>
                    <a:pt x="449362" y="312929"/>
                    <a:pt x="438186" y="296674"/>
                  </a:cubicBezTo>
                  <a:cubicBezTo>
                    <a:pt x="426185" y="279211"/>
                    <a:pt x="416532" y="259907"/>
                    <a:pt x="405103" y="241873"/>
                  </a:cubicBezTo>
                  <a:cubicBezTo>
                    <a:pt x="398879" y="232094"/>
                    <a:pt x="408659" y="206757"/>
                    <a:pt x="388720" y="213107"/>
                  </a:cubicBezTo>
                  <a:cubicBezTo>
                    <a:pt x="374115" y="217742"/>
                    <a:pt x="358240" y="229935"/>
                    <a:pt x="353985" y="251842"/>
                  </a:cubicBezTo>
                  <a:cubicBezTo>
                    <a:pt x="347317" y="286260"/>
                    <a:pt x="309726" y="303595"/>
                    <a:pt x="280770" y="287529"/>
                  </a:cubicBezTo>
                  <a:cubicBezTo>
                    <a:pt x="273785" y="283592"/>
                    <a:pt x="265847" y="278893"/>
                    <a:pt x="267625" y="269813"/>
                  </a:cubicBezTo>
                  <a:cubicBezTo>
                    <a:pt x="270419" y="255526"/>
                    <a:pt x="280706" y="261240"/>
                    <a:pt x="289088" y="263336"/>
                  </a:cubicBezTo>
                  <a:cubicBezTo>
                    <a:pt x="299756" y="266003"/>
                    <a:pt x="315441" y="274131"/>
                    <a:pt x="317600" y="257239"/>
                  </a:cubicBezTo>
                  <a:cubicBezTo>
                    <a:pt x="320203" y="236856"/>
                    <a:pt x="301725" y="243015"/>
                    <a:pt x="289977" y="240729"/>
                  </a:cubicBezTo>
                  <a:cubicBezTo>
                    <a:pt x="259179" y="234634"/>
                    <a:pt x="234986" y="204789"/>
                    <a:pt x="199299" y="213043"/>
                  </a:cubicBezTo>
                  <a:cubicBezTo>
                    <a:pt x="191679" y="214822"/>
                    <a:pt x="179868" y="201105"/>
                    <a:pt x="192123" y="189612"/>
                  </a:cubicBezTo>
                  <a:cubicBezTo>
                    <a:pt x="208760" y="173927"/>
                    <a:pt x="216952" y="144209"/>
                    <a:pt x="249464" y="153544"/>
                  </a:cubicBezTo>
                  <a:cubicBezTo>
                    <a:pt x="273467" y="160401"/>
                    <a:pt x="276515" y="135573"/>
                    <a:pt x="286802" y="107442"/>
                  </a:cubicBezTo>
                  <a:cubicBezTo>
                    <a:pt x="309217" y="165609"/>
                    <a:pt x="357985" y="162116"/>
                    <a:pt x="397229" y="179262"/>
                  </a:cubicBezTo>
                  <a:cubicBezTo>
                    <a:pt x="406563" y="183326"/>
                    <a:pt x="414754" y="184659"/>
                    <a:pt x="420533" y="174753"/>
                  </a:cubicBezTo>
                  <a:cubicBezTo>
                    <a:pt x="425931" y="165609"/>
                    <a:pt x="419771" y="159132"/>
                    <a:pt x="413485" y="154306"/>
                  </a:cubicBezTo>
                  <a:cubicBezTo>
                    <a:pt x="395323" y="140589"/>
                    <a:pt x="389926" y="119698"/>
                    <a:pt x="387513" y="95441"/>
                  </a:cubicBezTo>
                  <a:cubicBezTo>
                    <a:pt x="389120" y="93600"/>
                    <a:pt x="389120" y="93600"/>
                    <a:pt x="387513" y="95441"/>
                  </a:cubicBezTo>
                  <a:cubicBezTo>
                    <a:pt x="340079" y="105601"/>
                    <a:pt x="296645" y="86106"/>
                    <a:pt x="251496" y="89218"/>
                  </a:cubicBezTo>
                  <a:cubicBezTo>
                    <a:pt x="224382" y="91060"/>
                    <a:pt x="198156" y="93473"/>
                    <a:pt x="177391" y="112396"/>
                  </a:cubicBezTo>
                  <a:cubicBezTo>
                    <a:pt x="153262" y="134366"/>
                    <a:pt x="125703" y="143447"/>
                    <a:pt x="95540" y="14732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3" name="Полилиния: фигура 402">
              <a:extLst>
                <a:ext uri="{FF2B5EF4-FFF2-40B4-BE49-F238E27FC236}">
                  <a16:creationId xmlns="" xmlns:a16="http://schemas.microsoft.com/office/drawing/2014/main" id="{787855FD-A693-4483-929D-B4D771F6E515}"/>
                </a:ext>
              </a:extLst>
            </p:cNvPr>
            <p:cNvSpPr/>
            <p:nvPr/>
          </p:nvSpPr>
          <p:spPr>
            <a:xfrm>
              <a:off x="5227192" y="138240"/>
              <a:ext cx="162136" cy="250302"/>
            </a:xfrm>
            <a:custGeom>
              <a:avLst/>
              <a:gdLst>
                <a:gd name="connsiteX0" fmla="*/ 37973 w 162136"/>
                <a:gd name="connsiteY0" fmla="*/ 190564 h 250302"/>
                <a:gd name="connsiteX1" fmla="*/ 15113 w 162136"/>
                <a:gd name="connsiteY1" fmla="*/ 125096 h 250302"/>
                <a:gd name="connsiteX2" fmla="*/ 0 w 162136"/>
                <a:gd name="connsiteY2" fmla="*/ 0 h 250302"/>
                <a:gd name="connsiteX3" fmla="*/ 52007 w 162136"/>
                <a:gd name="connsiteY3" fmla="*/ 37846 h 250302"/>
                <a:gd name="connsiteX4" fmla="*/ 95314 w 162136"/>
                <a:gd name="connsiteY4" fmla="*/ 62357 h 250302"/>
                <a:gd name="connsiteX5" fmla="*/ 138938 w 162136"/>
                <a:gd name="connsiteY5" fmla="*/ 88202 h 250302"/>
                <a:gd name="connsiteX6" fmla="*/ 124142 w 162136"/>
                <a:gd name="connsiteY6" fmla="*/ 138177 h 250302"/>
                <a:gd name="connsiteX7" fmla="*/ 133922 w 162136"/>
                <a:gd name="connsiteY7" fmla="*/ 163132 h 250302"/>
                <a:gd name="connsiteX8" fmla="*/ 148780 w 162136"/>
                <a:gd name="connsiteY8" fmla="*/ 206566 h 250302"/>
                <a:gd name="connsiteX9" fmla="*/ 138938 w 162136"/>
                <a:gd name="connsiteY9" fmla="*/ 218949 h 250302"/>
                <a:gd name="connsiteX10" fmla="*/ 59309 w 162136"/>
                <a:gd name="connsiteY10" fmla="*/ 218759 h 250302"/>
                <a:gd name="connsiteX11" fmla="*/ 37910 w 162136"/>
                <a:gd name="connsiteY11" fmla="*/ 190628 h 25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136" h="250302">
                  <a:moveTo>
                    <a:pt x="37973" y="190564"/>
                  </a:moveTo>
                  <a:cubicBezTo>
                    <a:pt x="24638" y="171006"/>
                    <a:pt x="12827" y="150877"/>
                    <a:pt x="15113" y="125096"/>
                  </a:cubicBezTo>
                  <a:cubicBezTo>
                    <a:pt x="6350" y="84773"/>
                    <a:pt x="32639" y="42164"/>
                    <a:pt x="0" y="0"/>
                  </a:cubicBezTo>
                  <a:cubicBezTo>
                    <a:pt x="32385" y="254"/>
                    <a:pt x="40513" y="23241"/>
                    <a:pt x="52007" y="37846"/>
                  </a:cubicBezTo>
                  <a:cubicBezTo>
                    <a:pt x="64198" y="53340"/>
                    <a:pt x="74041" y="65215"/>
                    <a:pt x="95314" y="62357"/>
                  </a:cubicBezTo>
                  <a:cubicBezTo>
                    <a:pt x="114046" y="59817"/>
                    <a:pt x="130747" y="69279"/>
                    <a:pt x="138938" y="88202"/>
                  </a:cubicBezTo>
                  <a:cubicBezTo>
                    <a:pt x="147828" y="108522"/>
                    <a:pt x="138621" y="124588"/>
                    <a:pt x="124142" y="138177"/>
                  </a:cubicBezTo>
                  <a:cubicBezTo>
                    <a:pt x="104394" y="156719"/>
                    <a:pt x="115443" y="160084"/>
                    <a:pt x="133922" y="163132"/>
                  </a:cubicBezTo>
                  <a:cubicBezTo>
                    <a:pt x="166941" y="168530"/>
                    <a:pt x="169735" y="177991"/>
                    <a:pt x="148780" y="206566"/>
                  </a:cubicBezTo>
                  <a:cubicBezTo>
                    <a:pt x="145605" y="210821"/>
                    <a:pt x="141796" y="214504"/>
                    <a:pt x="138938" y="218949"/>
                  </a:cubicBezTo>
                  <a:cubicBezTo>
                    <a:pt x="112059" y="260817"/>
                    <a:pt x="85515" y="260753"/>
                    <a:pt x="59309" y="218759"/>
                  </a:cubicBezTo>
                  <a:cubicBezTo>
                    <a:pt x="53023" y="208789"/>
                    <a:pt x="45085" y="199962"/>
                    <a:pt x="37910" y="19062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4" name="Полилиния: фигура 403">
              <a:extLst>
                <a:ext uri="{FF2B5EF4-FFF2-40B4-BE49-F238E27FC236}">
                  <a16:creationId xmlns="" xmlns:a16="http://schemas.microsoft.com/office/drawing/2014/main" id="{7ECB3006-43A9-4F97-B09C-0A0348031DB4}"/>
                </a:ext>
              </a:extLst>
            </p:cNvPr>
            <p:cNvSpPr/>
            <p:nvPr/>
          </p:nvSpPr>
          <p:spPr>
            <a:xfrm>
              <a:off x="5553436" y="6358727"/>
              <a:ext cx="375806" cy="491202"/>
            </a:xfrm>
            <a:custGeom>
              <a:avLst/>
              <a:gdLst>
                <a:gd name="connsiteX0" fmla="*/ 230842 w 375806"/>
                <a:gd name="connsiteY0" fmla="*/ 410151 h 491202"/>
                <a:gd name="connsiteX1" fmla="*/ 80030 w 375806"/>
                <a:gd name="connsiteY1" fmla="*/ 230762 h 491202"/>
                <a:gd name="connsiteX2" fmla="*/ 9862 w 375806"/>
                <a:gd name="connsiteY2" fmla="*/ 115573 h 491202"/>
                <a:gd name="connsiteX3" fmla="*/ 30691 w 375806"/>
                <a:gd name="connsiteY3" fmla="*/ 8575 h 491202"/>
                <a:gd name="connsiteX4" fmla="*/ 52725 w 375806"/>
                <a:gd name="connsiteY4" fmla="*/ 17846 h 491202"/>
                <a:gd name="connsiteX5" fmla="*/ 147911 w 375806"/>
                <a:gd name="connsiteY5" fmla="*/ 109160 h 491202"/>
                <a:gd name="connsiteX6" fmla="*/ 174073 w 375806"/>
                <a:gd name="connsiteY6" fmla="*/ 134877 h 491202"/>
                <a:gd name="connsiteX7" fmla="*/ 154388 w 375806"/>
                <a:gd name="connsiteY7" fmla="*/ 153864 h 491202"/>
                <a:gd name="connsiteX8" fmla="*/ 138894 w 375806"/>
                <a:gd name="connsiteY8" fmla="*/ 182820 h 491202"/>
                <a:gd name="connsiteX9" fmla="*/ 186647 w 375806"/>
                <a:gd name="connsiteY9" fmla="*/ 251845 h 491202"/>
                <a:gd name="connsiteX10" fmla="*/ 202013 w 375806"/>
                <a:gd name="connsiteY10" fmla="*/ 271276 h 491202"/>
                <a:gd name="connsiteX11" fmla="*/ 311551 w 375806"/>
                <a:gd name="connsiteY11" fmla="*/ 400499 h 491202"/>
                <a:gd name="connsiteX12" fmla="*/ 357779 w 375806"/>
                <a:gd name="connsiteY12" fmla="*/ 427995 h 491202"/>
                <a:gd name="connsiteX13" fmla="*/ 367622 w 375806"/>
                <a:gd name="connsiteY13" fmla="*/ 480128 h 491202"/>
                <a:gd name="connsiteX14" fmla="*/ 320822 w 375806"/>
                <a:gd name="connsiteY14" fmla="*/ 476826 h 491202"/>
                <a:gd name="connsiteX15" fmla="*/ 257131 w 375806"/>
                <a:gd name="connsiteY15" fmla="*/ 419676 h 491202"/>
                <a:gd name="connsiteX16" fmla="*/ 230906 w 375806"/>
                <a:gd name="connsiteY16" fmla="*/ 410151 h 49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806" h="491202">
                  <a:moveTo>
                    <a:pt x="230842" y="410151"/>
                  </a:moveTo>
                  <a:cubicBezTo>
                    <a:pt x="136989" y="393006"/>
                    <a:pt x="122004" y="297756"/>
                    <a:pt x="80030" y="230762"/>
                  </a:cubicBezTo>
                  <a:cubicBezTo>
                    <a:pt x="56281" y="192853"/>
                    <a:pt x="40342" y="149101"/>
                    <a:pt x="9862" y="115573"/>
                  </a:cubicBezTo>
                  <a:cubicBezTo>
                    <a:pt x="-17252" y="72711"/>
                    <a:pt x="18880" y="42294"/>
                    <a:pt x="30691" y="8575"/>
                  </a:cubicBezTo>
                  <a:cubicBezTo>
                    <a:pt x="37294" y="-10094"/>
                    <a:pt x="49613" y="5781"/>
                    <a:pt x="52725" y="17846"/>
                  </a:cubicBezTo>
                  <a:cubicBezTo>
                    <a:pt x="66250" y="70551"/>
                    <a:pt x="98889" y="99317"/>
                    <a:pt x="147911" y="109160"/>
                  </a:cubicBezTo>
                  <a:cubicBezTo>
                    <a:pt x="161183" y="111827"/>
                    <a:pt x="171914" y="119510"/>
                    <a:pt x="174073" y="134877"/>
                  </a:cubicBezTo>
                  <a:cubicBezTo>
                    <a:pt x="176232" y="150498"/>
                    <a:pt x="163723" y="150498"/>
                    <a:pt x="154388" y="153864"/>
                  </a:cubicBezTo>
                  <a:cubicBezTo>
                    <a:pt x="141307" y="158563"/>
                    <a:pt x="134449" y="175200"/>
                    <a:pt x="138894" y="182820"/>
                  </a:cubicBezTo>
                  <a:cubicBezTo>
                    <a:pt x="152928" y="206886"/>
                    <a:pt x="137498" y="255655"/>
                    <a:pt x="186647" y="251845"/>
                  </a:cubicBezTo>
                  <a:cubicBezTo>
                    <a:pt x="197314" y="251019"/>
                    <a:pt x="201379" y="260862"/>
                    <a:pt x="202013" y="271276"/>
                  </a:cubicBezTo>
                  <a:cubicBezTo>
                    <a:pt x="206458" y="345635"/>
                    <a:pt x="267228" y="365320"/>
                    <a:pt x="311551" y="400499"/>
                  </a:cubicBezTo>
                  <a:cubicBezTo>
                    <a:pt x="325585" y="411611"/>
                    <a:pt x="342793" y="418025"/>
                    <a:pt x="357779" y="427995"/>
                  </a:cubicBezTo>
                  <a:cubicBezTo>
                    <a:pt x="377655" y="441266"/>
                    <a:pt x="381337" y="461840"/>
                    <a:pt x="367622" y="480128"/>
                  </a:cubicBezTo>
                  <a:cubicBezTo>
                    <a:pt x="353461" y="498924"/>
                    <a:pt x="331871" y="491050"/>
                    <a:pt x="320822" y="476826"/>
                  </a:cubicBezTo>
                  <a:cubicBezTo>
                    <a:pt x="302534" y="453141"/>
                    <a:pt x="275419" y="442346"/>
                    <a:pt x="257131" y="419676"/>
                  </a:cubicBezTo>
                  <a:cubicBezTo>
                    <a:pt x="250147" y="411104"/>
                    <a:pt x="242526" y="404246"/>
                    <a:pt x="230906" y="410151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5" name="Полилиния: фигура 404">
              <a:extLst>
                <a:ext uri="{FF2B5EF4-FFF2-40B4-BE49-F238E27FC236}">
                  <a16:creationId xmlns="" xmlns:a16="http://schemas.microsoft.com/office/drawing/2014/main" id="{2E6105A8-9B43-4278-ADAC-0D00E0155B6B}"/>
                </a:ext>
              </a:extLst>
            </p:cNvPr>
            <p:cNvSpPr/>
            <p:nvPr/>
          </p:nvSpPr>
          <p:spPr>
            <a:xfrm>
              <a:off x="5784341" y="6838827"/>
              <a:ext cx="368270" cy="454690"/>
            </a:xfrm>
            <a:custGeom>
              <a:avLst/>
              <a:gdLst>
                <a:gd name="connsiteX0" fmla="*/ 350330 w 368270"/>
                <a:gd name="connsiteY0" fmla="*/ 453865 h 454690"/>
                <a:gd name="connsiteX1" fmla="*/ 294259 w 368270"/>
                <a:gd name="connsiteY1" fmla="*/ 363377 h 454690"/>
                <a:gd name="connsiteX2" fmla="*/ 231711 w 368270"/>
                <a:gd name="connsiteY2" fmla="*/ 277588 h 454690"/>
                <a:gd name="connsiteX3" fmla="*/ 106363 w 368270"/>
                <a:gd name="connsiteY3" fmla="*/ 142840 h 454690"/>
                <a:gd name="connsiteX4" fmla="*/ 0 w 368270"/>
                <a:gd name="connsiteY4" fmla="*/ 11903 h 454690"/>
                <a:gd name="connsiteX5" fmla="*/ 45403 w 368270"/>
                <a:gd name="connsiteY5" fmla="*/ 14951 h 454690"/>
                <a:gd name="connsiteX6" fmla="*/ 121603 w 368270"/>
                <a:gd name="connsiteY6" fmla="*/ 118647 h 454690"/>
                <a:gd name="connsiteX7" fmla="*/ 251524 w 368270"/>
                <a:gd name="connsiteY7" fmla="*/ 234789 h 454690"/>
                <a:gd name="connsiteX8" fmla="*/ 302070 w 368270"/>
                <a:gd name="connsiteY8" fmla="*/ 318482 h 454690"/>
                <a:gd name="connsiteX9" fmla="*/ 357823 w 368270"/>
                <a:gd name="connsiteY9" fmla="*/ 433291 h 454690"/>
                <a:gd name="connsiteX10" fmla="*/ 350330 w 368270"/>
                <a:gd name="connsiteY10" fmla="*/ 453801 h 4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270" h="454690">
                  <a:moveTo>
                    <a:pt x="350330" y="453865"/>
                  </a:moveTo>
                  <a:cubicBezTo>
                    <a:pt x="328930" y="425671"/>
                    <a:pt x="307023" y="398048"/>
                    <a:pt x="294259" y="363377"/>
                  </a:cubicBezTo>
                  <a:cubicBezTo>
                    <a:pt x="281432" y="328452"/>
                    <a:pt x="261430" y="302036"/>
                    <a:pt x="231711" y="277588"/>
                  </a:cubicBezTo>
                  <a:cubicBezTo>
                    <a:pt x="185230" y="239298"/>
                    <a:pt x="148971" y="186974"/>
                    <a:pt x="106363" y="142840"/>
                  </a:cubicBezTo>
                  <a:cubicBezTo>
                    <a:pt x="67310" y="102391"/>
                    <a:pt x="29147" y="61497"/>
                    <a:pt x="0" y="11903"/>
                  </a:cubicBezTo>
                  <a:cubicBezTo>
                    <a:pt x="16447" y="-9877"/>
                    <a:pt x="31433" y="2568"/>
                    <a:pt x="45403" y="14951"/>
                  </a:cubicBezTo>
                  <a:cubicBezTo>
                    <a:pt x="77661" y="43653"/>
                    <a:pt x="98870" y="81753"/>
                    <a:pt x="121603" y="118647"/>
                  </a:cubicBezTo>
                  <a:cubicBezTo>
                    <a:pt x="156210" y="168558"/>
                    <a:pt x="207836" y="196562"/>
                    <a:pt x="251524" y="234789"/>
                  </a:cubicBezTo>
                  <a:cubicBezTo>
                    <a:pt x="277051" y="257141"/>
                    <a:pt x="295211" y="283303"/>
                    <a:pt x="302070" y="318482"/>
                  </a:cubicBezTo>
                  <a:cubicBezTo>
                    <a:pt x="310579" y="362234"/>
                    <a:pt x="331788" y="399127"/>
                    <a:pt x="357823" y="433291"/>
                  </a:cubicBezTo>
                  <a:cubicBezTo>
                    <a:pt x="365951" y="443959"/>
                    <a:pt x="379794" y="458437"/>
                    <a:pt x="350330" y="453801"/>
                  </a:cubicBezTo>
                  <a:close/>
                </a:path>
              </a:pathLst>
            </a:custGeom>
            <a:solidFill>
              <a:srgbClr val="BDBDB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6" name="Полилиния: фигура 405">
              <a:extLst>
                <a:ext uri="{FF2B5EF4-FFF2-40B4-BE49-F238E27FC236}">
                  <a16:creationId xmlns="" xmlns:a16="http://schemas.microsoft.com/office/drawing/2014/main" id="{F9015D4F-785C-4220-8A64-87E25A58049B}"/>
                </a:ext>
              </a:extLst>
            </p:cNvPr>
            <p:cNvSpPr/>
            <p:nvPr/>
          </p:nvSpPr>
          <p:spPr>
            <a:xfrm>
              <a:off x="5763851" y="6784624"/>
              <a:ext cx="143757" cy="172976"/>
            </a:xfrm>
            <a:custGeom>
              <a:avLst/>
              <a:gdLst>
                <a:gd name="connsiteX0" fmla="*/ 142157 w 143757"/>
                <a:gd name="connsiteY0" fmla="*/ 172913 h 172976"/>
                <a:gd name="connsiteX1" fmla="*/ 82594 w 143757"/>
                <a:gd name="connsiteY1" fmla="*/ 117096 h 172976"/>
                <a:gd name="connsiteX2" fmla="*/ 20618 w 143757"/>
                <a:gd name="connsiteY2" fmla="*/ 66169 h 172976"/>
                <a:gd name="connsiteX3" fmla="*/ 12934 w 143757"/>
                <a:gd name="connsiteY3" fmla="*/ 41658 h 172976"/>
                <a:gd name="connsiteX4" fmla="*/ 28111 w 143757"/>
                <a:gd name="connsiteY4" fmla="*/ 701 h 172976"/>
                <a:gd name="connsiteX5" fmla="*/ 124059 w 143757"/>
                <a:gd name="connsiteY5" fmla="*/ 97983 h 172976"/>
                <a:gd name="connsiteX6" fmla="*/ 142157 w 143757"/>
                <a:gd name="connsiteY6" fmla="*/ 172977 h 1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57" h="172976">
                  <a:moveTo>
                    <a:pt x="142157" y="172913"/>
                  </a:moveTo>
                  <a:cubicBezTo>
                    <a:pt x="117709" y="159959"/>
                    <a:pt x="99104" y="139893"/>
                    <a:pt x="82594" y="117096"/>
                  </a:cubicBezTo>
                  <a:cubicBezTo>
                    <a:pt x="66147" y="94364"/>
                    <a:pt x="48113" y="73472"/>
                    <a:pt x="20618" y="66169"/>
                  </a:cubicBezTo>
                  <a:cubicBezTo>
                    <a:pt x="18078" y="57977"/>
                    <a:pt x="15474" y="49786"/>
                    <a:pt x="12934" y="41658"/>
                  </a:cubicBezTo>
                  <a:cubicBezTo>
                    <a:pt x="9188" y="24259"/>
                    <a:pt x="-21800" y="-4887"/>
                    <a:pt x="28111" y="701"/>
                  </a:cubicBezTo>
                  <a:cubicBezTo>
                    <a:pt x="63988" y="28704"/>
                    <a:pt x="99739" y="57025"/>
                    <a:pt x="124059" y="97983"/>
                  </a:cubicBezTo>
                  <a:cubicBezTo>
                    <a:pt x="137458" y="120589"/>
                    <a:pt x="147872" y="144719"/>
                    <a:pt x="142157" y="17297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7" name="Полилиния: фигура 406">
              <a:extLst>
                <a:ext uri="{FF2B5EF4-FFF2-40B4-BE49-F238E27FC236}">
                  <a16:creationId xmlns="" xmlns:a16="http://schemas.microsoft.com/office/drawing/2014/main" id="{6746A112-07C9-47B7-8D6E-A0D3E4AFBEC5}"/>
                </a:ext>
              </a:extLst>
            </p:cNvPr>
            <p:cNvSpPr/>
            <p:nvPr/>
          </p:nvSpPr>
          <p:spPr>
            <a:xfrm>
              <a:off x="5402897" y="6274147"/>
              <a:ext cx="126568" cy="112187"/>
            </a:xfrm>
            <a:custGeom>
              <a:avLst/>
              <a:gdLst>
                <a:gd name="connsiteX0" fmla="*/ 99505 w 126568"/>
                <a:gd name="connsiteY0" fmla="*/ 110110 h 112187"/>
                <a:gd name="connsiteX1" fmla="*/ 0 w 126568"/>
                <a:gd name="connsiteY1" fmla="*/ 0 h 112187"/>
                <a:gd name="connsiteX2" fmla="*/ 91885 w 126568"/>
                <a:gd name="connsiteY2" fmla="*/ 60961 h 112187"/>
                <a:gd name="connsiteX3" fmla="*/ 118618 w 126568"/>
                <a:gd name="connsiteY3" fmla="*/ 75566 h 112187"/>
                <a:gd name="connsiteX4" fmla="*/ 124587 w 126568"/>
                <a:gd name="connsiteY4" fmla="*/ 100711 h 112187"/>
                <a:gd name="connsiteX5" fmla="*/ 99505 w 126568"/>
                <a:gd name="connsiteY5" fmla="*/ 110046 h 1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68" h="112187">
                  <a:moveTo>
                    <a:pt x="99505" y="110110"/>
                  </a:moveTo>
                  <a:cubicBezTo>
                    <a:pt x="72898" y="66866"/>
                    <a:pt x="21527" y="49022"/>
                    <a:pt x="0" y="0"/>
                  </a:cubicBezTo>
                  <a:cubicBezTo>
                    <a:pt x="37656" y="9271"/>
                    <a:pt x="69787" y="26543"/>
                    <a:pt x="91885" y="60961"/>
                  </a:cubicBezTo>
                  <a:cubicBezTo>
                    <a:pt x="100838" y="65786"/>
                    <a:pt x="110299" y="69724"/>
                    <a:pt x="118618" y="75566"/>
                  </a:cubicBezTo>
                  <a:cubicBezTo>
                    <a:pt x="126873" y="81471"/>
                    <a:pt x="128397" y="90869"/>
                    <a:pt x="124587" y="100711"/>
                  </a:cubicBezTo>
                  <a:cubicBezTo>
                    <a:pt x="119571" y="113729"/>
                    <a:pt x="110109" y="113792"/>
                    <a:pt x="99505" y="110046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8" name="Полилиния: фигура 407">
              <a:extLst>
                <a:ext uri="{FF2B5EF4-FFF2-40B4-BE49-F238E27FC236}">
                  <a16:creationId xmlns="" xmlns:a16="http://schemas.microsoft.com/office/drawing/2014/main" id="{2B3EEECD-2644-4FA4-AFEC-1751C99998B6}"/>
                </a:ext>
              </a:extLst>
            </p:cNvPr>
            <p:cNvSpPr/>
            <p:nvPr/>
          </p:nvSpPr>
          <p:spPr>
            <a:xfrm>
              <a:off x="11593978" y="4838469"/>
              <a:ext cx="141088" cy="297380"/>
            </a:xfrm>
            <a:custGeom>
              <a:avLst/>
              <a:gdLst>
                <a:gd name="connsiteX0" fmla="*/ 33253 w 141088"/>
                <a:gd name="connsiteY0" fmla="*/ 0 h 297380"/>
                <a:gd name="connsiteX1" fmla="*/ 98466 w 141088"/>
                <a:gd name="connsiteY1" fmla="*/ 181357 h 297380"/>
                <a:gd name="connsiteX2" fmla="*/ 130471 w 141088"/>
                <a:gd name="connsiteY2" fmla="*/ 244857 h 297380"/>
                <a:gd name="connsiteX3" fmla="*/ 139932 w 141088"/>
                <a:gd name="connsiteY3" fmla="*/ 278258 h 297380"/>
                <a:gd name="connsiteX4" fmla="*/ 139932 w 141088"/>
                <a:gd name="connsiteY4" fmla="*/ 294641 h 297380"/>
                <a:gd name="connsiteX5" fmla="*/ 139932 w 141088"/>
                <a:gd name="connsiteY5" fmla="*/ 294641 h 297380"/>
                <a:gd name="connsiteX6" fmla="*/ 74400 w 141088"/>
                <a:gd name="connsiteY6" fmla="*/ 274194 h 297380"/>
                <a:gd name="connsiteX7" fmla="*/ 25632 w 141088"/>
                <a:gd name="connsiteY7" fmla="*/ 253747 h 297380"/>
                <a:gd name="connsiteX8" fmla="*/ 21377 w 141088"/>
                <a:gd name="connsiteY8" fmla="*/ 205550 h 297380"/>
                <a:gd name="connsiteX9" fmla="*/ 25252 w 141088"/>
                <a:gd name="connsiteY9" fmla="*/ 152464 h 297380"/>
                <a:gd name="connsiteX10" fmla="*/ 16361 w 141088"/>
                <a:gd name="connsiteY10" fmla="*/ 14478 h 297380"/>
                <a:gd name="connsiteX11" fmla="*/ 33253 w 141088"/>
                <a:gd name="connsiteY11" fmla="*/ 63 h 29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088" h="297380">
                  <a:moveTo>
                    <a:pt x="33253" y="0"/>
                  </a:moveTo>
                  <a:cubicBezTo>
                    <a:pt x="41507" y="65850"/>
                    <a:pt x="88434" y="115507"/>
                    <a:pt x="98466" y="181357"/>
                  </a:cubicBezTo>
                  <a:cubicBezTo>
                    <a:pt x="101896" y="203836"/>
                    <a:pt x="119040" y="223965"/>
                    <a:pt x="130471" y="244857"/>
                  </a:cubicBezTo>
                  <a:cubicBezTo>
                    <a:pt x="136249" y="255334"/>
                    <a:pt x="144060" y="264733"/>
                    <a:pt x="139932" y="278258"/>
                  </a:cubicBezTo>
                  <a:cubicBezTo>
                    <a:pt x="139932" y="283719"/>
                    <a:pt x="139932" y="289180"/>
                    <a:pt x="139932" y="294641"/>
                  </a:cubicBezTo>
                  <a:lnTo>
                    <a:pt x="139932" y="294641"/>
                  </a:lnTo>
                  <a:cubicBezTo>
                    <a:pt x="114405" y="301309"/>
                    <a:pt x="91291" y="296292"/>
                    <a:pt x="74400" y="274194"/>
                  </a:cubicBezTo>
                  <a:cubicBezTo>
                    <a:pt x="61065" y="256732"/>
                    <a:pt x="38459" y="269686"/>
                    <a:pt x="25632" y="253747"/>
                  </a:cubicBezTo>
                  <a:cubicBezTo>
                    <a:pt x="5947" y="239459"/>
                    <a:pt x="-1292" y="221171"/>
                    <a:pt x="21377" y="205550"/>
                  </a:cubicBezTo>
                  <a:cubicBezTo>
                    <a:pt x="47286" y="187643"/>
                    <a:pt x="38840" y="172594"/>
                    <a:pt x="25252" y="152464"/>
                  </a:cubicBezTo>
                  <a:cubicBezTo>
                    <a:pt x="-4023" y="108903"/>
                    <a:pt x="-8975" y="62675"/>
                    <a:pt x="16361" y="14478"/>
                  </a:cubicBezTo>
                  <a:cubicBezTo>
                    <a:pt x="20362" y="6795"/>
                    <a:pt x="24870" y="1143"/>
                    <a:pt x="33253" y="6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9" name="Полилиния: фигура 408">
              <a:extLst>
                <a:ext uri="{FF2B5EF4-FFF2-40B4-BE49-F238E27FC236}">
                  <a16:creationId xmlns="" xmlns:a16="http://schemas.microsoft.com/office/drawing/2014/main" id="{BE4C1EBA-E386-40A5-82B0-59F83E5040F5}"/>
                </a:ext>
              </a:extLst>
            </p:cNvPr>
            <p:cNvSpPr/>
            <p:nvPr/>
          </p:nvSpPr>
          <p:spPr>
            <a:xfrm>
              <a:off x="6114669" y="590190"/>
              <a:ext cx="657559" cy="743952"/>
            </a:xfrm>
            <a:custGeom>
              <a:avLst/>
              <a:gdLst>
                <a:gd name="connsiteX0" fmla="*/ 521843 w 657559"/>
                <a:gd name="connsiteY0" fmla="*/ 33382 h 743952"/>
                <a:gd name="connsiteX1" fmla="*/ 552323 w 657559"/>
                <a:gd name="connsiteY1" fmla="*/ 66085 h 743952"/>
                <a:gd name="connsiteX2" fmla="*/ 575945 w 657559"/>
                <a:gd name="connsiteY2" fmla="*/ 113393 h 743952"/>
                <a:gd name="connsiteX3" fmla="*/ 597852 w 657559"/>
                <a:gd name="connsiteY3" fmla="*/ 202356 h 743952"/>
                <a:gd name="connsiteX4" fmla="*/ 636206 w 657559"/>
                <a:gd name="connsiteY4" fmla="*/ 237853 h 743952"/>
                <a:gd name="connsiteX5" fmla="*/ 553085 w 657559"/>
                <a:gd name="connsiteY5" fmla="*/ 222169 h 743952"/>
                <a:gd name="connsiteX6" fmla="*/ 453834 w 657559"/>
                <a:gd name="connsiteY6" fmla="*/ 158097 h 743952"/>
                <a:gd name="connsiteX7" fmla="*/ 408114 w 657559"/>
                <a:gd name="connsiteY7" fmla="*/ 157335 h 743952"/>
                <a:gd name="connsiteX8" fmla="*/ 434594 w 657559"/>
                <a:gd name="connsiteY8" fmla="*/ 209215 h 743952"/>
                <a:gd name="connsiteX9" fmla="*/ 442722 w 657559"/>
                <a:gd name="connsiteY9" fmla="*/ 254998 h 743952"/>
                <a:gd name="connsiteX10" fmla="*/ 268986 w 657559"/>
                <a:gd name="connsiteY10" fmla="*/ 272270 h 743952"/>
                <a:gd name="connsiteX11" fmla="*/ 185674 w 657559"/>
                <a:gd name="connsiteY11" fmla="*/ 217470 h 743952"/>
                <a:gd name="connsiteX12" fmla="*/ 182816 w 657559"/>
                <a:gd name="connsiteY12" fmla="*/ 215819 h 743952"/>
                <a:gd name="connsiteX13" fmla="*/ 177355 w 657559"/>
                <a:gd name="connsiteY13" fmla="*/ 211818 h 743952"/>
                <a:gd name="connsiteX14" fmla="*/ 181483 w 657559"/>
                <a:gd name="connsiteY14" fmla="*/ 215057 h 743952"/>
                <a:gd name="connsiteX15" fmla="*/ 195580 w 657559"/>
                <a:gd name="connsiteY15" fmla="*/ 249601 h 743952"/>
                <a:gd name="connsiteX16" fmla="*/ 251206 w 657559"/>
                <a:gd name="connsiteY16" fmla="*/ 297416 h 743952"/>
                <a:gd name="connsiteX17" fmla="*/ 317436 w 657559"/>
                <a:gd name="connsiteY17" fmla="*/ 321737 h 743952"/>
                <a:gd name="connsiteX18" fmla="*/ 306196 w 657559"/>
                <a:gd name="connsiteY18" fmla="*/ 364600 h 743952"/>
                <a:gd name="connsiteX19" fmla="*/ 316992 w 657559"/>
                <a:gd name="connsiteY19" fmla="*/ 385301 h 743952"/>
                <a:gd name="connsiteX20" fmla="*/ 335851 w 657559"/>
                <a:gd name="connsiteY20" fmla="*/ 357234 h 743952"/>
                <a:gd name="connsiteX21" fmla="*/ 466153 w 657559"/>
                <a:gd name="connsiteY21" fmla="*/ 311196 h 743952"/>
                <a:gd name="connsiteX22" fmla="*/ 518350 w 657559"/>
                <a:gd name="connsiteY22" fmla="*/ 325357 h 743952"/>
                <a:gd name="connsiteX23" fmla="*/ 629856 w 657559"/>
                <a:gd name="connsiteY23" fmla="*/ 409939 h 743952"/>
                <a:gd name="connsiteX24" fmla="*/ 636841 w 657559"/>
                <a:gd name="connsiteY24" fmla="*/ 491981 h 743952"/>
                <a:gd name="connsiteX25" fmla="*/ 591248 w 657559"/>
                <a:gd name="connsiteY25" fmla="*/ 534019 h 743952"/>
                <a:gd name="connsiteX26" fmla="*/ 445706 w 657559"/>
                <a:gd name="connsiteY26" fmla="*/ 461311 h 743952"/>
                <a:gd name="connsiteX27" fmla="*/ 482790 w 657559"/>
                <a:gd name="connsiteY27" fmla="*/ 533638 h 743952"/>
                <a:gd name="connsiteX28" fmla="*/ 458343 w 657559"/>
                <a:gd name="connsiteY28" fmla="*/ 612505 h 743952"/>
                <a:gd name="connsiteX29" fmla="*/ 411162 w 657559"/>
                <a:gd name="connsiteY29" fmla="*/ 640191 h 743952"/>
                <a:gd name="connsiteX30" fmla="*/ 355473 w 657559"/>
                <a:gd name="connsiteY30" fmla="*/ 666544 h 743952"/>
                <a:gd name="connsiteX31" fmla="*/ 288480 w 657559"/>
                <a:gd name="connsiteY31" fmla="*/ 691944 h 743952"/>
                <a:gd name="connsiteX32" fmla="*/ 257238 w 657559"/>
                <a:gd name="connsiteY32" fmla="*/ 682800 h 743952"/>
                <a:gd name="connsiteX33" fmla="*/ 216979 w 657559"/>
                <a:gd name="connsiteY33" fmla="*/ 693404 h 743952"/>
                <a:gd name="connsiteX34" fmla="*/ 157924 w 657559"/>
                <a:gd name="connsiteY34" fmla="*/ 734489 h 743952"/>
                <a:gd name="connsiteX35" fmla="*/ 94551 w 657559"/>
                <a:gd name="connsiteY35" fmla="*/ 742236 h 743952"/>
                <a:gd name="connsiteX36" fmla="*/ 61849 w 657559"/>
                <a:gd name="connsiteY36" fmla="*/ 729219 h 743952"/>
                <a:gd name="connsiteX37" fmla="*/ 67881 w 657559"/>
                <a:gd name="connsiteY37" fmla="*/ 692896 h 743952"/>
                <a:gd name="connsiteX38" fmla="*/ 96393 w 657559"/>
                <a:gd name="connsiteY38" fmla="*/ 636572 h 743952"/>
                <a:gd name="connsiteX39" fmla="*/ 83565 w 657559"/>
                <a:gd name="connsiteY39" fmla="*/ 586025 h 743952"/>
                <a:gd name="connsiteX40" fmla="*/ 40830 w 657559"/>
                <a:gd name="connsiteY40" fmla="*/ 506142 h 743952"/>
                <a:gd name="connsiteX41" fmla="*/ 11811 w 657559"/>
                <a:gd name="connsiteY41" fmla="*/ 445309 h 743952"/>
                <a:gd name="connsiteX42" fmla="*/ 12128 w 657559"/>
                <a:gd name="connsiteY42" fmla="*/ 392095 h 743952"/>
                <a:gd name="connsiteX43" fmla="*/ 49276 w 657559"/>
                <a:gd name="connsiteY43" fmla="*/ 313609 h 743952"/>
                <a:gd name="connsiteX44" fmla="*/ 30099 w 657559"/>
                <a:gd name="connsiteY44" fmla="*/ 219946 h 743952"/>
                <a:gd name="connsiteX45" fmla="*/ 94869 w 657559"/>
                <a:gd name="connsiteY45" fmla="*/ 112758 h 743952"/>
                <a:gd name="connsiteX46" fmla="*/ 165100 w 657559"/>
                <a:gd name="connsiteY46" fmla="*/ 128125 h 743952"/>
                <a:gd name="connsiteX47" fmla="*/ 38862 w 657559"/>
                <a:gd name="connsiteY47" fmla="*/ 33319 h 743952"/>
                <a:gd name="connsiteX48" fmla="*/ 26860 w 657559"/>
                <a:gd name="connsiteY48" fmla="*/ 426 h 743952"/>
                <a:gd name="connsiteX49" fmla="*/ 89852 w 657559"/>
                <a:gd name="connsiteY49" fmla="*/ 30906 h 743952"/>
                <a:gd name="connsiteX50" fmla="*/ 190754 w 657559"/>
                <a:gd name="connsiteY50" fmla="*/ 62529 h 743952"/>
                <a:gd name="connsiteX51" fmla="*/ 372935 w 657559"/>
                <a:gd name="connsiteY51" fmla="*/ 60751 h 743952"/>
                <a:gd name="connsiteX52" fmla="*/ 390398 w 657559"/>
                <a:gd name="connsiteY52" fmla="*/ 54655 h 743952"/>
                <a:gd name="connsiteX53" fmla="*/ 420687 w 657559"/>
                <a:gd name="connsiteY53" fmla="*/ 42018 h 743952"/>
                <a:gd name="connsiteX54" fmla="*/ 522033 w 657559"/>
                <a:gd name="connsiteY54" fmla="*/ 33255 h 7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7559" h="743952">
                  <a:moveTo>
                    <a:pt x="521843" y="33382"/>
                  </a:moveTo>
                  <a:cubicBezTo>
                    <a:pt x="532002" y="44304"/>
                    <a:pt x="542162" y="55226"/>
                    <a:pt x="552323" y="66085"/>
                  </a:cubicBezTo>
                  <a:cubicBezTo>
                    <a:pt x="552323" y="86024"/>
                    <a:pt x="548639" y="107614"/>
                    <a:pt x="575945" y="113393"/>
                  </a:cubicBezTo>
                  <a:cubicBezTo>
                    <a:pt x="547497" y="137332"/>
                    <a:pt x="558609" y="177909"/>
                    <a:pt x="597852" y="202356"/>
                  </a:cubicBezTo>
                  <a:cubicBezTo>
                    <a:pt x="612965" y="211755"/>
                    <a:pt x="631189" y="216263"/>
                    <a:pt x="636206" y="237853"/>
                  </a:cubicBezTo>
                  <a:cubicBezTo>
                    <a:pt x="596646" y="269667"/>
                    <a:pt x="575056" y="264777"/>
                    <a:pt x="553085" y="222169"/>
                  </a:cubicBezTo>
                  <a:cubicBezTo>
                    <a:pt x="531875" y="181020"/>
                    <a:pt x="505333" y="147746"/>
                    <a:pt x="453834" y="158097"/>
                  </a:cubicBezTo>
                  <a:cubicBezTo>
                    <a:pt x="439293" y="161018"/>
                    <a:pt x="423672" y="159875"/>
                    <a:pt x="408114" y="157335"/>
                  </a:cubicBezTo>
                  <a:cubicBezTo>
                    <a:pt x="406971" y="181401"/>
                    <a:pt x="419862" y="196133"/>
                    <a:pt x="434594" y="209215"/>
                  </a:cubicBezTo>
                  <a:cubicBezTo>
                    <a:pt x="449325" y="222359"/>
                    <a:pt x="455168" y="236583"/>
                    <a:pt x="442722" y="254998"/>
                  </a:cubicBezTo>
                  <a:cubicBezTo>
                    <a:pt x="386080" y="275128"/>
                    <a:pt x="328739" y="287510"/>
                    <a:pt x="268986" y="272270"/>
                  </a:cubicBezTo>
                  <a:cubicBezTo>
                    <a:pt x="235521" y="263761"/>
                    <a:pt x="215265" y="232392"/>
                    <a:pt x="185674" y="217470"/>
                  </a:cubicBezTo>
                  <a:cubicBezTo>
                    <a:pt x="181419" y="214676"/>
                    <a:pt x="187134" y="218676"/>
                    <a:pt x="182816" y="215819"/>
                  </a:cubicBezTo>
                  <a:cubicBezTo>
                    <a:pt x="180911" y="214549"/>
                    <a:pt x="179070" y="213279"/>
                    <a:pt x="177355" y="211818"/>
                  </a:cubicBezTo>
                  <a:cubicBezTo>
                    <a:pt x="178625" y="212961"/>
                    <a:pt x="180086" y="213850"/>
                    <a:pt x="181483" y="215057"/>
                  </a:cubicBezTo>
                  <a:cubicBezTo>
                    <a:pt x="196469" y="221851"/>
                    <a:pt x="193548" y="236710"/>
                    <a:pt x="195580" y="249601"/>
                  </a:cubicBezTo>
                  <a:cubicBezTo>
                    <a:pt x="201802" y="289669"/>
                    <a:pt x="214058" y="299956"/>
                    <a:pt x="251206" y="297416"/>
                  </a:cubicBezTo>
                  <a:cubicBezTo>
                    <a:pt x="276352" y="295702"/>
                    <a:pt x="301244" y="295067"/>
                    <a:pt x="317436" y="321737"/>
                  </a:cubicBezTo>
                  <a:cubicBezTo>
                    <a:pt x="322452" y="338692"/>
                    <a:pt x="304101" y="348534"/>
                    <a:pt x="306196" y="364600"/>
                  </a:cubicBezTo>
                  <a:cubicBezTo>
                    <a:pt x="305117" y="374379"/>
                    <a:pt x="306514" y="384666"/>
                    <a:pt x="316992" y="385301"/>
                  </a:cubicBezTo>
                  <a:cubicBezTo>
                    <a:pt x="334899" y="386444"/>
                    <a:pt x="324167" y="362631"/>
                    <a:pt x="335851" y="357234"/>
                  </a:cubicBezTo>
                  <a:cubicBezTo>
                    <a:pt x="378333" y="338755"/>
                    <a:pt x="418401" y="313292"/>
                    <a:pt x="466153" y="311196"/>
                  </a:cubicBezTo>
                  <a:cubicBezTo>
                    <a:pt x="485521" y="310371"/>
                    <a:pt x="503555" y="309609"/>
                    <a:pt x="518350" y="325357"/>
                  </a:cubicBezTo>
                  <a:cubicBezTo>
                    <a:pt x="551180" y="360028"/>
                    <a:pt x="590232" y="385618"/>
                    <a:pt x="629856" y="409939"/>
                  </a:cubicBezTo>
                  <a:cubicBezTo>
                    <a:pt x="662876" y="430259"/>
                    <a:pt x="667829" y="468105"/>
                    <a:pt x="636841" y="491981"/>
                  </a:cubicBezTo>
                  <a:cubicBezTo>
                    <a:pt x="620268" y="504745"/>
                    <a:pt x="608837" y="524367"/>
                    <a:pt x="591248" y="534019"/>
                  </a:cubicBezTo>
                  <a:cubicBezTo>
                    <a:pt x="538035" y="563229"/>
                    <a:pt x="464756" y="565642"/>
                    <a:pt x="445706" y="461311"/>
                  </a:cubicBezTo>
                  <a:cubicBezTo>
                    <a:pt x="454088" y="485187"/>
                    <a:pt x="458724" y="512682"/>
                    <a:pt x="482790" y="533638"/>
                  </a:cubicBezTo>
                  <a:cubicBezTo>
                    <a:pt x="507619" y="555291"/>
                    <a:pt x="490855" y="610536"/>
                    <a:pt x="458343" y="612505"/>
                  </a:cubicBezTo>
                  <a:cubicBezTo>
                    <a:pt x="435165" y="613902"/>
                    <a:pt x="426212" y="630095"/>
                    <a:pt x="411162" y="640191"/>
                  </a:cubicBezTo>
                  <a:cubicBezTo>
                    <a:pt x="392684" y="649145"/>
                    <a:pt x="372935" y="655114"/>
                    <a:pt x="355473" y="666544"/>
                  </a:cubicBezTo>
                  <a:cubicBezTo>
                    <a:pt x="329438" y="663686"/>
                    <a:pt x="313690" y="692261"/>
                    <a:pt x="288480" y="691944"/>
                  </a:cubicBezTo>
                  <a:cubicBezTo>
                    <a:pt x="277050" y="693023"/>
                    <a:pt x="267081" y="692388"/>
                    <a:pt x="257238" y="682800"/>
                  </a:cubicBezTo>
                  <a:cubicBezTo>
                    <a:pt x="234632" y="660956"/>
                    <a:pt x="223329" y="662670"/>
                    <a:pt x="216979" y="693404"/>
                  </a:cubicBezTo>
                  <a:cubicBezTo>
                    <a:pt x="209105" y="731378"/>
                    <a:pt x="192849" y="742236"/>
                    <a:pt x="157924" y="734489"/>
                  </a:cubicBezTo>
                  <a:cubicBezTo>
                    <a:pt x="137477" y="729917"/>
                    <a:pt x="115252" y="735442"/>
                    <a:pt x="94551" y="742236"/>
                  </a:cubicBezTo>
                  <a:cubicBezTo>
                    <a:pt x="80708" y="746808"/>
                    <a:pt x="69342" y="742173"/>
                    <a:pt x="61849" y="729219"/>
                  </a:cubicBezTo>
                  <a:cubicBezTo>
                    <a:pt x="53911" y="715693"/>
                    <a:pt x="57277" y="703437"/>
                    <a:pt x="67881" y="692896"/>
                  </a:cubicBezTo>
                  <a:cubicBezTo>
                    <a:pt x="83248" y="677593"/>
                    <a:pt x="91821" y="658225"/>
                    <a:pt x="96393" y="636572"/>
                  </a:cubicBezTo>
                  <a:cubicBezTo>
                    <a:pt x="100393" y="617395"/>
                    <a:pt x="100393" y="601900"/>
                    <a:pt x="83565" y="586025"/>
                  </a:cubicBezTo>
                  <a:cubicBezTo>
                    <a:pt x="61849" y="565515"/>
                    <a:pt x="48895" y="536305"/>
                    <a:pt x="40830" y="506142"/>
                  </a:cubicBezTo>
                  <a:cubicBezTo>
                    <a:pt x="34798" y="483536"/>
                    <a:pt x="26479" y="462136"/>
                    <a:pt x="11811" y="445309"/>
                  </a:cubicBezTo>
                  <a:cubicBezTo>
                    <a:pt x="-4954" y="426132"/>
                    <a:pt x="-2985" y="409749"/>
                    <a:pt x="12128" y="392095"/>
                  </a:cubicBezTo>
                  <a:cubicBezTo>
                    <a:pt x="45656" y="377554"/>
                    <a:pt x="65341" y="361171"/>
                    <a:pt x="49276" y="313609"/>
                  </a:cubicBezTo>
                  <a:cubicBezTo>
                    <a:pt x="39624" y="285097"/>
                    <a:pt x="42290" y="250934"/>
                    <a:pt x="30099" y="219946"/>
                  </a:cubicBezTo>
                  <a:cubicBezTo>
                    <a:pt x="7365" y="162224"/>
                    <a:pt x="36321" y="115425"/>
                    <a:pt x="94869" y="112758"/>
                  </a:cubicBezTo>
                  <a:cubicBezTo>
                    <a:pt x="122110" y="111551"/>
                    <a:pt x="149669" y="115488"/>
                    <a:pt x="165100" y="128125"/>
                  </a:cubicBezTo>
                  <a:cubicBezTo>
                    <a:pt x="113538" y="123108"/>
                    <a:pt x="79756" y="72752"/>
                    <a:pt x="38862" y="33319"/>
                  </a:cubicBezTo>
                  <a:cubicBezTo>
                    <a:pt x="29590" y="24365"/>
                    <a:pt x="16764" y="17317"/>
                    <a:pt x="26860" y="426"/>
                  </a:cubicBezTo>
                  <a:cubicBezTo>
                    <a:pt x="53403" y="-2622"/>
                    <a:pt x="72453" y="11030"/>
                    <a:pt x="89852" y="30906"/>
                  </a:cubicBezTo>
                  <a:cubicBezTo>
                    <a:pt x="117411" y="62402"/>
                    <a:pt x="145859" y="75737"/>
                    <a:pt x="190754" y="62529"/>
                  </a:cubicBezTo>
                  <a:cubicBezTo>
                    <a:pt x="249364" y="45257"/>
                    <a:pt x="311975" y="32239"/>
                    <a:pt x="372935" y="60751"/>
                  </a:cubicBezTo>
                  <a:cubicBezTo>
                    <a:pt x="378968" y="63608"/>
                    <a:pt x="387731" y="67609"/>
                    <a:pt x="390398" y="54655"/>
                  </a:cubicBezTo>
                  <a:cubicBezTo>
                    <a:pt x="395732" y="28810"/>
                    <a:pt x="400176" y="26969"/>
                    <a:pt x="420687" y="42018"/>
                  </a:cubicBezTo>
                  <a:cubicBezTo>
                    <a:pt x="465962" y="75292"/>
                    <a:pt x="481837" y="73895"/>
                    <a:pt x="522033" y="332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0" name="Полилиния: фигура 409">
              <a:extLst>
                <a:ext uri="{FF2B5EF4-FFF2-40B4-BE49-F238E27FC236}">
                  <a16:creationId xmlns="" xmlns:a16="http://schemas.microsoft.com/office/drawing/2014/main" id="{602704ED-FBE6-4684-B78E-563C53160E45}"/>
                </a:ext>
              </a:extLst>
            </p:cNvPr>
            <p:cNvSpPr/>
            <p:nvPr/>
          </p:nvSpPr>
          <p:spPr>
            <a:xfrm>
              <a:off x="5765334" y="452733"/>
              <a:ext cx="567394" cy="574398"/>
            </a:xfrm>
            <a:custGeom>
              <a:avLst/>
              <a:gdLst>
                <a:gd name="connsiteX0" fmla="*/ 376005 w 567394"/>
                <a:gd name="connsiteY0" fmla="*/ 138074 h 574398"/>
                <a:gd name="connsiteX1" fmla="*/ 475319 w 567394"/>
                <a:gd name="connsiteY1" fmla="*/ 229514 h 574398"/>
                <a:gd name="connsiteX2" fmla="*/ 520848 w 567394"/>
                <a:gd name="connsiteY2" fmla="*/ 242722 h 574398"/>
                <a:gd name="connsiteX3" fmla="*/ 565870 w 567394"/>
                <a:gd name="connsiteY3" fmla="*/ 308000 h 574398"/>
                <a:gd name="connsiteX4" fmla="*/ 542946 w 567394"/>
                <a:gd name="connsiteY4" fmla="*/ 314223 h 574398"/>
                <a:gd name="connsiteX5" fmla="*/ 502306 w 567394"/>
                <a:gd name="connsiteY5" fmla="*/ 285013 h 574398"/>
                <a:gd name="connsiteX6" fmla="*/ 407120 w 567394"/>
                <a:gd name="connsiteY6" fmla="*/ 284950 h 574398"/>
                <a:gd name="connsiteX7" fmla="*/ 402865 w 567394"/>
                <a:gd name="connsiteY7" fmla="*/ 363055 h 574398"/>
                <a:gd name="connsiteX8" fmla="*/ 415946 w 567394"/>
                <a:gd name="connsiteY8" fmla="*/ 441351 h 574398"/>
                <a:gd name="connsiteX9" fmla="*/ 444966 w 567394"/>
                <a:gd name="connsiteY9" fmla="*/ 484087 h 574398"/>
                <a:gd name="connsiteX10" fmla="*/ 462746 w 567394"/>
                <a:gd name="connsiteY10" fmla="*/ 495199 h 574398"/>
                <a:gd name="connsiteX11" fmla="*/ 448522 w 567394"/>
                <a:gd name="connsiteY11" fmla="*/ 516408 h 574398"/>
                <a:gd name="connsiteX12" fmla="*/ 368385 w 567394"/>
                <a:gd name="connsiteY12" fmla="*/ 539014 h 574398"/>
                <a:gd name="connsiteX13" fmla="*/ 294534 w 567394"/>
                <a:gd name="connsiteY13" fmla="*/ 542380 h 574398"/>
                <a:gd name="connsiteX14" fmla="*/ 235797 w 567394"/>
                <a:gd name="connsiteY14" fmla="*/ 426492 h 574398"/>
                <a:gd name="connsiteX15" fmla="*/ 215350 w 567394"/>
                <a:gd name="connsiteY15" fmla="*/ 373596 h 574398"/>
                <a:gd name="connsiteX16" fmla="*/ 240242 w 567394"/>
                <a:gd name="connsiteY16" fmla="*/ 502629 h 574398"/>
                <a:gd name="connsiteX17" fmla="*/ 276945 w 567394"/>
                <a:gd name="connsiteY17" fmla="*/ 555271 h 574398"/>
                <a:gd name="connsiteX18" fmla="*/ 252497 w 567394"/>
                <a:gd name="connsiteY18" fmla="*/ 571082 h 574398"/>
                <a:gd name="connsiteX19" fmla="*/ 163788 w 567394"/>
                <a:gd name="connsiteY19" fmla="*/ 560541 h 574398"/>
                <a:gd name="connsiteX20" fmla="*/ 70125 w 567394"/>
                <a:gd name="connsiteY20" fmla="*/ 532728 h 574398"/>
                <a:gd name="connsiteX21" fmla="*/ 45360 w 567394"/>
                <a:gd name="connsiteY21" fmla="*/ 485865 h 574398"/>
                <a:gd name="connsiteX22" fmla="*/ 16722 w 567394"/>
                <a:gd name="connsiteY22" fmla="*/ 419570 h 574398"/>
                <a:gd name="connsiteX23" fmla="*/ 10880 w 567394"/>
                <a:gd name="connsiteY23" fmla="*/ 366357 h 574398"/>
                <a:gd name="connsiteX24" fmla="*/ 9483 w 567394"/>
                <a:gd name="connsiteY24" fmla="*/ 294538 h 574398"/>
                <a:gd name="connsiteX25" fmla="*/ 3768 w 567394"/>
                <a:gd name="connsiteY25" fmla="*/ 261137 h 574398"/>
                <a:gd name="connsiteX26" fmla="*/ 34248 w 567394"/>
                <a:gd name="connsiteY26" fmla="*/ 250406 h 574398"/>
                <a:gd name="connsiteX27" fmla="*/ 101494 w 567394"/>
                <a:gd name="connsiteY27" fmla="*/ 246342 h 574398"/>
                <a:gd name="connsiteX28" fmla="*/ 129498 w 567394"/>
                <a:gd name="connsiteY28" fmla="*/ 251358 h 574398"/>
                <a:gd name="connsiteX29" fmla="*/ 226399 w 567394"/>
                <a:gd name="connsiteY29" fmla="*/ 279679 h 574398"/>
                <a:gd name="connsiteX30" fmla="*/ 259101 w 567394"/>
                <a:gd name="connsiteY30" fmla="*/ 258343 h 574398"/>
                <a:gd name="connsiteX31" fmla="*/ 238591 w 567394"/>
                <a:gd name="connsiteY31" fmla="*/ 231038 h 574398"/>
                <a:gd name="connsiteX32" fmla="*/ 111146 w 567394"/>
                <a:gd name="connsiteY32" fmla="*/ 120547 h 574398"/>
                <a:gd name="connsiteX33" fmla="*/ 98573 w 567394"/>
                <a:gd name="connsiteY33" fmla="*/ 62826 h 574398"/>
                <a:gd name="connsiteX34" fmla="*/ 94192 w 567394"/>
                <a:gd name="connsiteY34" fmla="*/ 15264 h 574398"/>
                <a:gd name="connsiteX35" fmla="*/ 147532 w 567394"/>
                <a:gd name="connsiteY35" fmla="*/ 15264 h 574398"/>
                <a:gd name="connsiteX36" fmla="*/ 226589 w 567394"/>
                <a:gd name="connsiteY36" fmla="*/ 66890 h 574398"/>
                <a:gd name="connsiteX37" fmla="*/ 368448 w 567394"/>
                <a:gd name="connsiteY37" fmla="*/ 129882 h 574398"/>
                <a:gd name="connsiteX38" fmla="*/ 376068 w 567394"/>
                <a:gd name="connsiteY38" fmla="*/ 138074 h 57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7394" h="574398">
                  <a:moveTo>
                    <a:pt x="376005" y="138074"/>
                  </a:moveTo>
                  <a:cubicBezTo>
                    <a:pt x="413914" y="162521"/>
                    <a:pt x="445728" y="194652"/>
                    <a:pt x="475319" y="229514"/>
                  </a:cubicBezTo>
                  <a:cubicBezTo>
                    <a:pt x="488019" y="244500"/>
                    <a:pt x="504021" y="243484"/>
                    <a:pt x="520848" y="242722"/>
                  </a:cubicBezTo>
                  <a:cubicBezTo>
                    <a:pt x="543772" y="241706"/>
                    <a:pt x="574633" y="287172"/>
                    <a:pt x="565870" y="308000"/>
                  </a:cubicBezTo>
                  <a:cubicBezTo>
                    <a:pt x="560980" y="319621"/>
                    <a:pt x="551138" y="317335"/>
                    <a:pt x="542946" y="314223"/>
                  </a:cubicBezTo>
                  <a:cubicBezTo>
                    <a:pt x="527135" y="308381"/>
                    <a:pt x="514879" y="296507"/>
                    <a:pt x="502306" y="285013"/>
                  </a:cubicBezTo>
                  <a:cubicBezTo>
                    <a:pt x="479446" y="264058"/>
                    <a:pt x="429472" y="263614"/>
                    <a:pt x="407120" y="284950"/>
                  </a:cubicBezTo>
                  <a:cubicBezTo>
                    <a:pt x="382228" y="308699"/>
                    <a:pt x="390864" y="336258"/>
                    <a:pt x="402865" y="363055"/>
                  </a:cubicBezTo>
                  <a:cubicBezTo>
                    <a:pt x="413978" y="387884"/>
                    <a:pt x="421471" y="412522"/>
                    <a:pt x="415946" y="441351"/>
                  </a:cubicBezTo>
                  <a:cubicBezTo>
                    <a:pt x="411628" y="464021"/>
                    <a:pt x="420328" y="481547"/>
                    <a:pt x="444966" y="484087"/>
                  </a:cubicBezTo>
                  <a:cubicBezTo>
                    <a:pt x="452522" y="484912"/>
                    <a:pt x="461412" y="484976"/>
                    <a:pt x="462746" y="495199"/>
                  </a:cubicBezTo>
                  <a:cubicBezTo>
                    <a:pt x="464270" y="506312"/>
                    <a:pt x="454491" y="509741"/>
                    <a:pt x="448522" y="516408"/>
                  </a:cubicBezTo>
                  <a:cubicBezTo>
                    <a:pt x="425598" y="541935"/>
                    <a:pt x="396198" y="536284"/>
                    <a:pt x="368385" y="539014"/>
                  </a:cubicBezTo>
                  <a:cubicBezTo>
                    <a:pt x="344191" y="550127"/>
                    <a:pt x="319426" y="549873"/>
                    <a:pt x="294534" y="542380"/>
                  </a:cubicBezTo>
                  <a:cubicBezTo>
                    <a:pt x="286533" y="496406"/>
                    <a:pt x="247608" y="469291"/>
                    <a:pt x="235797" y="426492"/>
                  </a:cubicBezTo>
                  <a:cubicBezTo>
                    <a:pt x="230780" y="408267"/>
                    <a:pt x="226462" y="389979"/>
                    <a:pt x="215350" y="373596"/>
                  </a:cubicBezTo>
                  <a:cubicBezTo>
                    <a:pt x="225446" y="416268"/>
                    <a:pt x="216493" y="462687"/>
                    <a:pt x="240242" y="502629"/>
                  </a:cubicBezTo>
                  <a:cubicBezTo>
                    <a:pt x="256307" y="517107"/>
                    <a:pt x="276691" y="528156"/>
                    <a:pt x="276945" y="555271"/>
                  </a:cubicBezTo>
                  <a:cubicBezTo>
                    <a:pt x="273071" y="568415"/>
                    <a:pt x="265451" y="580417"/>
                    <a:pt x="252497" y="571082"/>
                  </a:cubicBezTo>
                  <a:cubicBezTo>
                    <a:pt x="224176" y="550635"/>
                    <a:pt x="192299" y="558319"/>
                    <a:pt x="163788" y="560541"/>
                  </a:cubicBezTo>
                  <a:cubicBezTo>
                    <a:pt x="127529" y="563335"/>
                    <a:pt x="100351" y="544920"/>
                    <a:pt x="70125" y="532728"/>
                  </a:cubicBezTo>
                  <a:cubicBezTo>
                    <a:pt x="50758" y="524917"/>
                    <a:pt x="43709" y="504343"/>
                    <a:pt x="45360" y="485865"/>
                  </a:cubicBezTo>
                  <a:cubicBezTo>
                    <a:pt x="48091" y="456020"/>
                    <a:pt x="35581" y="437033"/>
                    <a:pt x="16722" y="419570"/>
                  </a:cubicBezTo>
                  <a:cubicBezTo>
                    <a:pt x="-360" y="403759"/>
                    <a:pt x="-2011" y="388074"/>
                    <a:pt x="10880" y="366357"/>
                  </a:cubicBezTo>
                  <a:cubicBezTo>
                    <a:pt x="24151" y="344005"/>
                    <a:pt x="29104" y="318478"/>
                    <a:pt x="9483" y="294538"/>
                  </a:cubicBezTo>
                  <a:cubicBezTo>
                    <a:pt x="1990" y="285394"/>
                    <a:pt x="-4297" y="273647"/>
                    <a:pt x="3768" y="261137"/>
                  </a:cubicBezTo>
                  <a:cubicBezTo>
                    <a:pt x="11070" y="249771"/>
                    <a:pt x="22373" y="246913"/>
                    <a:pt x="34248" y="250406"/>
                  </a:cubicBezTo>
                  <a:cubicBezTo>
                    <a:pt x="57235" y="257137"/>
                    <a:pt x="79587" y="254597"/>
                    <a:pt x="101494" y="246342"/>
                  </a:cubicBezTo>
                  <a:cubicBezTo>
                    <a:pt x="112226" y="242277"/>
                    <a:pt x="121116" y="242849"/>
                    <a:pt x="129498" y="251358"/>
                  </a:cubicBezTo>
                  <a:cubicBezTo>
                    <a:pt x="157057" y="279362"/>
                    <a:pt x="192617" y="275679"/>
                    <a:pt x="226399" y="279679"/>
                  </a:cubicBezTo>
                  <a:cubicBezTo>
                    <a:pt x="243099" y="281648"/>
                    <a:pt x="253704" y="273774"/>
                    <a:pt x="259101" y="258343"/>
                  </a:cubicBezTo>
                  <a:cubicBezTo>
                    <a:pt x="266086" y="238340"/>
                    <a:pt x="248433" y="237832"/>
                    <a:pt x="238591" y="231038"/>
                  </a:cubicBezTo>
                  <a:cubicBezTo>
                    <a:pt x="192490" y="199034"/>
                    <a:pt x="148484" y="164490"/>
                    <a:pt x="111146" y="120547"/>
                  </a:cubicBezTo>
                  <a:cubicBezTo>
                    <a:pt x="95906" y="102640"/>
                    <a:pt x="87778" y="87019"/>
                    <a:pt x="98573" y="62826"/>
                  </a:cubicBezTo>
                  <a:cubicBezTo>
                    <a:pt x="105368" y="47586"/>
                    <a:pt x="100161" y="30694"/>
                    <a:pt x="94192" y="15264"/>
                  </a:cubicBezTo>
                  <a:cubicBezTo>
                    <a:pt x="111972" y="-5120"/>
                    <a:pt x="129752" y="-5056"/>
                    <a:pt x="147532" y="15264"/>
                  </a:cubicBezTo>
                  <a:cubicBezTo>
                    <a:pt x="166709" y="45046"/>
                    <a:pt x="199792" y="60794"/>
                    <a:pt x="226589" y="66890"/>
                  </a:cubicBezTo>
                  <a:cubicBezTo>
                    <a:pt x="278723" y="78701"/>
                    <a:pt x="326792" y="93941"/>
                    <a:pt x="368448" y="129882"/>
                  </a:cubicBezTo>
                  <a:cubicBezTo>
                    <a:pt x="370988" y="132612"/>
                    <a:pt x="373528" y="135343"/>
                    <a:pt x="376068" y="13807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1" name="Полилиния: фигура 410">
              <a:extLst>
                <a:ext uri="{FF2B5EF4-FFF2-40B4-BE49-F238E27FC236}">
                  <a16:creationId xmlns="" xmlns:a16="http://schemas.microsoft.com/office/drawing/2014/main" id="{53F887AE-51FC-4444-8043-39C6B77F95DE}"/>
                </a:ext>
              </a:extLst>
            </p:cNvPr>
            <p:cNvSpPr/>
            <p:nvPr/>
          </p:nvSpPr>
          <p:spPr>
            <a:xfrm>
              <a:off x="5796388" y="207030"/>
              <a:ext cx="52405" cy="97453"/>
            </a:xfrm>
            <a:custGeom>
              <a:avLst/>
              <a:gdLst>
                <a:gd name="connsiteX0" fmla="*/ 45231 w 52405"/>
                <a:gd name="connsiteY0" fmla="*/ 97453 h 97453"/>
                <a:gd name="connsiteX1" fmla="*/ 13163 w 52405"/>
                <a:gd name="connsiteY1" fmla="*/ 49066 h 97453"/>
                <a:gd name="connsiteX2" fmla="*/ 2241 w 52405"/>
                <a:gd name="connsiteY2" fmla="*/ 23031 h 97453"/>
                <a:gd name="connsiteX3" fmla="*/ 27070 w 52405"/>
                <a:gd name="connsiteY3" fmla="*/ 107 h 97453"/>
                <a:gd name="connsiteX4" fmla="*/ 50628 w 52405"/>
                <a:gd name="connsiteY4" fmla="*/ 21952 h 97453"/>
                <a:gd name="connsiteX5" fmla="*/ 45167 w 52405"/>
                <a:gd name="connsiteY5" fmla="*/ 97390 h 9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5" h="97453">
                  <a:moveTo>
                    <a:pt x="45231" y="97453"/>
                  </a:moveTo>
                  <a:cubicBezTo>
                    <a:pt x="32658" y="78022"/>
                    <a:pt x="32086" y="56496"/>
                    <a:pt x="13163" y="49066"/>
                  </a:cubicBezTo>
                  <a:cubicBezTo>
                    <a:pt x="3384" y="45256"/>
                    <a:pt x="-3855" y="35731"/>
                    <a:pt x="2241" y="23031"/>
                  </a:cubicBezTo>
                  <a:cubicBezTo>
                    <a:pt x="7512" y="12109"/>
                    <a:pt x="14814" y="1377"/>
                    <a:pt x="27070" y="107"/>
                  </a:cubicBezTo>
                  <a:cubicBezTo>
                    <a:pt x="40595" y="-1226"/>
                    <a:pt x="49231" y="10077"/>
                    <a:pt x="50628" y="21952"/>
                  </a:cubicBezTo>
                  <a:cubicBezTo>
                    <a:pt x="53422" y="45002"/>
                    <a:pt x="53803" y="68624"/>
                    <a:pt x="45167" y="973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2" name="Полилиния: фигура 411">
              <a:extLst>
                <a:ext uri="{FF2B5EF4-FFF2-40B4-BE49-F238E27FC236}">
                  <a16:creationId xmlns="" xmlns:a16="http://schemas.microsoft.com/office/drawing/2014/main" id="{421B0628-ABF6-4021-A5B8-ECFD87CD968A}"/>
                </a:ext>
              </a:extLst>
            </p:cNvPr>
            <p:cNvSpPr/>
            <p:nvPr/>
          </p:nvSpPr>
          <p:spPr>
            <a:xfrm>
              <a:off x="5899633" y="127767"/>
              <a:ext cx="32063" cy="45968"/>
            </a:xfrm>
            <a:custGeom>
              <a:avLst/>
              <a:gdLst>
                <a:gd name="connsiteX0" fmla="*/ 20154 w 32063"/>
                <a:gd name="connsiteY0" fmla="*/ 45969 h 45968"/>
                <a:gd name="connsiteX1" fmla="*/ 215 w 32063"/>
                <a:gd name="connsiteY1" fmla="*/ 15171 h 45968"/>
                <a:gd name="connsiteX2" fmla="*/ 8280 w 32063"/>
                <a:gd name="connsiteY2" fmla="*/ 249 h 45968"/>
                <a:gd name="connsiteX3" fmla="*/ 31965 w 32063"/>
                <a:gd name="connsiteY3" fmla="*/ 32888 h 45968"/>
                <a:gd name="connsiteX4" fmla="*/ 20090 w 32063"/>
                <a:gd name="connsiteY4" fmla="*/ 45905 h 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3" h="45968">
                  <a:moveTo>
                    <a:pt x="20154" y="45969"/>
                  </a:moveTo>
                  <a:cubicBezTo>
                    <a:pt x="7390" y="40825"/>
                    <a:pt x="2057" y="29078"/>
                    <a:pt x="215" y="15171"/>
                  </a:cubicBezTo>
                  <a:cubicBezTo>
                    <a:pt x="-674" y="8440"/>
                    <a:pt x="1040" y="-1720"/>
                    <a:pt x="8280" y="249"/>
                  </a:cubicBezTo>
                  <a:cubicBezTo>
                    <a:pt x="22694" y="4186"/>
                    <a:pt x="30187" y="17330"/>
                    <a:pt x="31965" y="32888"/>
                  </a:cubicBezTo>
                  <a:cubicBezTo>
                    <a:pt x="32790" y="40317"/>
                    <a:pt x="28409" y="45334"/>
                    <a:pt x="20090" y="4590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3" name="Полилиния: фигура 412">
              <a:extLst>
                <a:ext uri="{FF2B5EF4-FFF2-40B4-BE49-F238E27FC236}">
                  <a16:creationId xmlns="" xmlns:a16="http://schemas.microsoft.com/office/drawing/2014/main" id="{3BA57791-7B36-49EA-AF76-C0D69BA75B4B}"/>
                </a:ext>
              </a:extLst>
            </p:cNvPr>
            <p:cNvSpPr/>
            <p:nvPr/>
          </p:nvSpPr>
          <p:spPr>
            <a:xfrm>
              <a:off x="1379855" y="369254"/>
              <a:ext cx="152400" cy="73723"/>
            </a:xfrm>
            <a:custGeom>
              <a:avLst/>
              <a:gdLst>
                <a:gd name="connsiteX0" fmla="*/ 152400 w 152400"/>
                <a:gd name="connsiteY0" fmla="*/ 73660 h 73723"/>
                <a:gd name="connsiteX1" fmla="*/ 48450 w 152400"/>
                <a:gd name="connsiteY1" fmla="*/ 51943 h 73723"/>
                <a:gd name="connsiteX2" fmla="*/ 0 w 152400"/>
                <a:gd name="connsiteY2" fmla="*/ 0 h 73723"/>
                <a:gd name="connsiteX3" fmla="*/ 144716 w 152400"/>
                <a:gd name="connsiteY3" fmla="*/ 57341 h 73723"/>
                <a:gd name="connsiteX4" fmla="*/ 152336 w 152400"/>
                <a:gd name="connsiteY4" fmla="*/ 73724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73723">
                  <a:moveTo>
                    <a:pt x="152400" y="73660"/>
                  </a:moveTo>
                  <a:cubicBezTo>
                    <a:pt x="116459" y="73851"/>
                    <a:pt x="82232" y="62548"/>
                    <a:pt x="48450" y="51943"/>
                  </a:cubicBezTo>
                  <a:cubicBezTo>
                    <a:pt x="25654" y="44768"/>
                    <a:pt x="4826" y="29401"/>
                    <a:pt x="0" y="0"/>
                  </a:cubicBezTo>
                  <a:cubicBezTo>
                    <a:pt x="49149" y="16447"/>
                    <a:pt x="99822" y="28575"/>
                    <a:pt x="144716" y="57341"/>
                  </a:cubicBezTo>
                  <a:cubicBezTo>
                    <a:pt x="147257" y="62802"/>
                    <a:pt x="149796" y="68263"/>
                    <a:pt x="152336" y="7372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4" name="Полилиния: фигура 413">
              <a:extLst>
                <a:ext uri="{FF2B5EF4-FFF2-40B4-BE49-F238E27FC236}">
                  <a16:creationId xmlns="" xmlns:a16="http://schemas.microsoft.com/office/drawing/2014/main" id="{6F3947B9-56C5-4E43-B22A-8D37F820EF3D}"/>
                </a:ext>
              </a:extLst>
            </p:cNvPr>
            <p:cNvSpPr/>
            <p:nvPr/>
          </p:nvSpPr>
          <p:spPr>
            <a:xfrm>
              <a:off x="1768411" y="426608"/>
              <a:ext cx="22168" cy="40880"/>
            </a:xfrm>
            <a:custGeom>
              <a:avLst/>
              <a:gdLst>
                <a:gd name="connsiteX0" fmla="*/ 7620 w 22168"/>
                <a:gd name="connsiteY0" fmla="*/ 40881 h 40880"/>
                <a:gd name="connsiteX1" fmla="*/ 0 w 22168"/>
                <a:gd name="connsiteY1" fmla="*/ 16370 h 40880"/>
                <a:gd name="connsiteX2" fmla="*/ 15431 w 22168"/>
                <a:gd name="connsiteY2" fmla="*/ 4114 h 40880"/>
                <a:gd name="connsiteX3" fmla="*/ 7620 w 22168"/>
                <a:gd name="connsiteY3" fmla="*/ 40881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68" h="40880">
                  <a:moveTo>
                    <a:pt x="7620" y="40881"/>
                  </a:moveTo>
                  <a:cubicBezTo>
                    <a:pt x="5080" y="32689"/>
                    <a:pt x="2540" y="24561"/>
                    <a:pt x="0" y="16370"/>
                  </a:cubicBezTo>
                  <a:cubicBezTo>
                    <a:pt x="2540" y="7987"/>
                    <a:pt x="4255" y="-7380"/>
                    <a:pt x="15431" y="4114"/>
                  </a:cubicBezTo>
                  <a:cubicBezTo>
                    <a:pt x="27813" y="16814"/>
                    <a:pt x="21908" y="31419"/>
                    <a:pt x="7620" y="4088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5" name="Полилиния: фигура 414">
              <a:extLst>
                <a:ext uri="{FF2B5EF4-FFF2-40B4-BE49-F238E27FC236}">
                  <a16:creationId xmlns="" xmlns:a16="http://schemas.microsoft.com/office/drawing/2014/main" id="{C00F5D34-3E19-4442-B8DA-4C6837981D7A}"/>
                </a:ext>
              </a:extLst>
            </p:cNvPr>
            <p:cNvSpPr/>
            <p:nvPr/>
          </p:nvSpPr>
          <p:spPr>
            <a:xfrm>
              <a:off x="342584" y="103562"/>
              <a:ext cx="32431" cy="29406"/>
            </a:xfrm>
            <a:custGeom>
              <a:avLst/>
              <a:gdLst>
                <a:gd name="connsiteX0" fmla="*/ 20636 w 32431"/>
                <a:gd name="connsiteY0" fmla="*/ 29343 h 29406"/>
                <a:gd name="connsiteX1" fmla="*/ 125 w 32431"/>
                <a:gd name="connsiteY1" fmla="*/ 10293 h 29406"/>
                <a:gd name="connsiteX2" fmla="*/ 8825 w 32431"/>
                <a:gd name="connsiteY2" fmla="*/ 6 h 29406"/>
                <a:gd name="connsiteX3" fmla="*/ 32066 w 32431"/>
                <a:gd name="connsiteY3" fmla="*/ 16516 h 29406"/>
                <a:gd name="connsiteX4" fmla="*/ 20699 w 32431"/>
                <a:gd name="connsiteY4" fmla="*/ 29407 h 2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31" h="29406">
                  <a:moveTo>
                    <a:pt x="20636" y="29343"/>
                  </a:moveTo>
                  <a:cubicBezTo>
                    <a:pt x="9523" y="28454"/>
                    <a:pt x="1903" y="22612"/>
                    <a:pt x="125" y="10293"/>
                  </a:cubicBezTo>
                  <a:cubicBezTo>
                    <a:pt x="-764" y="4134"/>
                    <a:pt x="3173" y="-184"/>
                    <a:pt x="8825" y="6"/>
                  </a:cubicBezTo>
                  <a:cubicBezTo>
                    <a:pt x="19429" y="387"/>
                    <a:pt x="29081" y="4578"/>
                    <a:pt x="32066" y="16516"/>
                  </a:cubicBezTo>
                  <a:cubicBezTo>
                    <a:pt x="34034" y="24708"/>
                    <a:pt x="27748" y="28073"/>
                    <a:pt x="20699" y="2940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6" name="Полилиния: фигура 415">
              <a:extLst>
                <a:ext uri="{FF2B5EF4-FFF2-40B4-BE49-F238E27FC236}">
                  <a16:creationId xmlns="" xmlns:a16="http://schemas.microsoft.com/office/drawing/2014/main" id="{FC8881C6-5F2B-4A9C-A0CA-E6102DFEF621}"/>
                </a:ext>
              </a:extLst>
            </p:cNvPr>
            <p:cNvSpPr/>
            <p:nvPr/>
          </p:nvSpPr>
          <p:spPr>
            <a:xfrm>
              <a:off x="2547421" y="7310218"/>
              <a:ext cx="39911" cy="34435"/>
            </a:xfrm>
            <a:custGeom>
              <a:avLst/>
              <a:gdLst>
                <a:gd name="connsiteX0" fmla="*/ 13914 w 39911"/>
                <a:gd name="connsiteY0" fmla="*/ 0 h 34435"/>
                <a:gd name="connsiteX1" fmla="*/ 39886 w 39911"/>
                <a:gd name="connsiteY1" fmla="*/ 24258 h 34435"/>
                <a:gd name="connsiteX2" fmla="*/ 26805 w 39911"/>
                <a:gd name="connsiteY2" fmla="*/ 33719 h 34435"/>
                <a:gd name="connsiteX3" fmla="*/ 71 w 39911"/>
                <a:gd name="connsiteY3" fmla="*/ 9335 h 34435"/>
                <a:gd name="connsiteX4" fmla="*/ 13914 w 39911"/>
                <a:gd name="connsiteY4" fmla="*/ 0 h 3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11" h="34435">
                  <a:moveTo>
                    <a:pt x="13914" y="0"/>
                  </a:moveTo>
                  <a:cubicBezTo>
                    <a:pt x="27313" y="2604"/>
                    <a:pt x="38806" y="8001"/>
                    <a:pt x="39886" y="24258"/>
                  </a:cubicBezTo>
                  <a:cubicBezTo>
                    <a:pt x="40394" y="32322"/>
                    <a:pt x="33409" y="36132"/>
                    <a:pt x="26805" y="33719"/>
                  </a:cubicBezTo>
                  <a:cubicBezTo>
                    <a:pt x="15184" y="29401"/>
                    <a:pt x="1849" y="24829"/>
                    <a:pt x="71" y="9335"/>
                  </a:cubicBezTo>
                  <a:cubicBezTo>
                    <a:pt x="-881" y="953"/>
                    <a:pt x="7945" y="889"/>
                    <a:pt x="13914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7" name="Полилиния: фигура 416">
              <a:extLst>
                <a:ext uri="{FF2B5EF4-FFF2-40B4-BE49-F238E27FC236}">
                  <a16:creationId xmlns="" xmlns:a16="http://schemas.microsoft.com/office/drawing/2014/main" id="{93BA8405-924B-46BA-880F-DB5548E7D273}"/>
                </a:ext>
              </a:extLst>
            </p:cNvPr>
            <p:cNvSpPr/>
            <p:nvPr/>
          </p:nvSpPr>
          <p:spPr>
            <a:xfrm>
              <a:off x="8188556" y="3706455"/>
              <a:ext cx="2570336" cy="1530897"/>
            </a:xfrm>
            <a:custGeom>
              <a:avLst/>
              <a:gdLst>
                <a:gd name="connsiteX0" fmla="*/ 1153119 w 2570336"/>
                <a:gd name="connsiteY0" fmla="*/ 1156272 h 1530897"/>
                <a:gd name="connsiteX1" fmla="*/ 1137943 w 2570336"/>
                <a:gd name="connsiteY1" fmla="*/ 1156208 h 1530897"/>
                <a:gd name="connsiteX2" fmla="*/ 1137943 w 2570336"/>
                <a:gd name="connsiteY2" fmla="*/ 1205421 h 1530897"/>
                <a:gd name="connsiteX3" fmla="*/ 1128227 w 2570336"/>
                <a:gd name="connsiteY3" fmla="*/ 1291400 h 1530897"/>
                <a:gd name="connsiteX4" fmla="*/ 1154961 w 2570336"/>
                <a:gd name="connsiteY4" fmla="*/ 1386016 h 1530897"/>
                <a:gd name="connsiteX5" fmla="*/ 1148737 w 2570336"/>
                <a:gd name="connsiteY5" fmla="*/ 1439610 h 1530897"/>
                <a:gd name="connsiteX6" fmla="*/ 1147341 w 2570336"/>
                <a:gd name="connsiteY6" fmla="*/ 1492696 h 1530897"/>
                <a:gd name="connsiteX7" fmla="*/ 1152801 w 2570336"/>
                <a:gd name="connsiteY7" fmla="*/ 1516890 h 1530897"/>
                <a:gd name="connsiteX8" fmla="*/ 1123973 w 2570336"/>
                <a:gd name="connsiteY8" fmla="*/ 1526669 h 1530897"/>
                <a:gd name="connsiteX9" fmla="*/ 1062250 w 2570336"/>
                <a:gd name="connsiteY9" fmla="*/ 1501396 h 1530897"/>
                <a:gd name="connsiteX10" fmla="*/ 1048471 w 2570336"/>
                <a:gd name="connsiteY10" fmla="*/ 1483869 h 1530897"/>
                <a:gd name="connsiteX11" fmla="*/ 1008402 w 2570336"/>
                <a:gd name="connsiteY11" fmla="*/ 1436689 h 1530897"/>
                <a:gd name="connsiteX12" fmla="*/ 998814 w 2570336"/>
                <a:gd name="connsiteY12" fmla="*/ 1394461 h 1530897"/>
                <a:gd name="connsiteX13" fmla="*/ 996909 w 2570336"/>
                <a:gd name="connsiteY13" fmla="*/ 1326516 h 1530897"/>
                <a:gd name="connsiteX14" fmla="*/ 907946 w 2570336"/>
                <a:gd name="connsiteY14" fmla="*/ 1161986 h 1530897"/>
                <a:gd name="connsiteX15" fmla="*/ 871306 w 2570336"/>
                <a:gd name="connsiteY15" fmla="*/ 1139952 h 1530897"/>
                <a:gd name="connsiteX16" fmla="*/ 863687 w 2570336"/>
                <a:gd name="connsiteY16" fmla="*/ 1139952 h 1530897"/>
                <a:gd name="connsiteX17" fmla="*/ 832381 w 2570336"/>
                <a:gd name="connsiteY17" fmla="*/ 1118806 h 1530897"/>
                <a:gd name="connsiteX18" fmla="*/ 807235 w 2570336"/>
                <a:gd name="connsiteY18" fmla="*/ 1104201 h 1530897"/>
                <a:gd name="connsiteX19" fmla="*/ 796757 w 2570336"/>
                <a:gd name="connsiteY19" fmla="*/ 1132840 h 1530897"/>
                <a:gd name="connsiteX20" fmla="*/ 784184 w 2570336"/>
                <a:gd name="connsiteY20" fmla="*/ 1083309 h 1530897"/>
                <a:gd name="connsiteX21" fmla="*/ 795106 w 2570336"/>
                <a:gd name="connsiteY21" fmla="*/ 1058100 h 1530897"/>
                <a:gd name="connsiteX22" fmla="*/ 802789 w 2570336"/>
                <a:gd name="connsiteY22" fmla="*/ 1033589 h 1530897"/>
                <a:gd name="connsiteX23" fmla="*/ 809965 w 2570336"/>
                <a:gd name="connsiteY23" fmla="*/ 998092 h 1530897"/>
                <a:gd name="connsiteX24" fmla="*/ 838287 w 2570336"/>
                <a:gd name="connsiteY24" fmla="*/ 955928 h 1530897"/>
                <a:gd name="connsiteX25" fmla="*/ 888514 w 2570336"/>
                <a:gd name="connsiteY25" fmla="*/ 889189 h 1530897"/>
                <a:gd name="connsiteX26" fmla="*/ 890927 w 2570336"/>
                <a:gd name="connsiteY26" fmla="*/ 877251 h 1530897"/>
                <a:gd name="connsiteX27" fmla="*/ 897214 w 2570336"/>
                <a:gd name="connsiteY27" fmla="*/ 819847 h 1530897"/>
                <a:gd name="connsiteX28" fmla="*/ 793201 w 2570336"/>
                <a:gd name="connsiteY28" fmla="*/ 830515 h 1530897"/>
                <a:gd name="connsiteX29" fmla="*/ 792439 w 2570336"/>
                <a:gd name="connsiteY29" fmla="*/ 860296 h 1530897"/>
                <a:gd name="connsiteX30" fmla="*/ 808060 w 2570336"/>
                <a:gd name="connsiteY30" fmla="*/ 892555 h 1530897"/>
                <a:gd name="connsiteX31" fmla="*/ 799297 w 2570336"/>
                <a:gd name="connsiteY31" fmla="*/ 928940 h 1530897"/>
                <a:gd name="connsiteX32" fmla="*/ 769960 w 2570336"/>
                <a:gd name="connsiteY32" fmla="*/ 911541 h 1530897"/>
                <a:gd name="connsiteX33" fmla="*/ 733892 w 2570336"/>
                <a:gd name="connsiteY33" fmla="*/ 905889 h 1530897"/>
                <a:gd name="connsiteX34" fmla="*/ 697887 w 2570336"/>
                <a:gd name="connsiteY34" fmla="*/ 916558 h 1530897"/>
                <a:gd name="connsiteX35" fmla="*/ 680870 w 2570336"/>
                <a:gd name="connsiteY35" fmla="*/ 923987 h 1530897"/>
                <a:gd name="connsiteX36" fmla="*/ 626260 w 2570336"/>
                <a:gd name="connsiteY36" fmla="*/ 931607 h 1530897"/>
                <a:gd name="connsiteX37" fmla="*/ 509229 w 2570336"/>
                <a:gd name="connsiteY37" fmla="*/ 843088 h 1530897"/>
                <a:gd name="connsiteX38" fmla="*/ 496847 w 2570336"/>
                <a:gd name="connsiteY38" fmla="*/ 804670 h 1530897"/>
                <a:gd name="connsiteX39" fmla="*/ 419250 w 2570336"/>
                <a:gd name="connsiteY39" fmla="*/ 677733 h 1530897"/>
                <a:gd name="connsiteX40" fmla="*/ 377784 w 2570336"/>
                <a:gd name="connsiteY40" fmla="*/ 683131 h 1530897"/>
                <a:gd name="connsiteX41" fmla="*/ 331620 w 2570336"/>
                <a:gd name="connsiteY41" fmla="*/ 682813 h 1530897"/>
                <a:gd name="connsiteX42" fmla="*/ 343558 w 2570336"/>
                <a:gd name="connsiteY42" fmla="*/ 641220 h 1530897"/>
                <a:gd name="connsiteX43" fmla="*/ 369021 w 2570336"/>
                <a:gd name="connsiteY43" fmla="*/ 606994 h 1530897"/>
                <a:gd name="connsiteX44" fmla="*/ 327873 w 2570336"/>
                <a:gd name="connsiteY44" fmla="*/ 620583 h 1530897"/>
                <a:gd name="connsiteX45" fmla="*/ 244625 w 2570336"/>
                <a:gd name="connsiteY45" fmla="*/ 569148 h 1530897"/>
                <a:gd name="connsiteX46" fmla="*/ 209001 w 2570336"/>
                <a:gd name="connsiteY46" fmla="*/ 472310 h 1530897"/>
                <a:gd name="connsiteX47" fmla="*/ 181887 w 2570336"/>
                <a:gd name="connsiteY47" fmla="*/ 473580 h 1530897"/>
                <a:gd name="connsiteX48" fmla="*/ 141438 w 2570336"/>
                <a:gd name="connsiteY48" fmla="*/ 492503 h 1530897"/>
                <a:gd name="connsiteX49" fmla="*/ 112100 w 2570336"/>
                <a:gd name="connsiteY49" fmla="*/ 493899 h 1530897"/>
                <a:gd name="connsiteX50" fmla="*/ 83017 w 2570336"/>
                <a:gd name="connsiteY50" fmla="*/ 487232 h 1530897"/>
                <a:gd name="connsiteX51" fmla="*/ 94384 w 2570336"/>
                <a:gd name="connsiteY51" fmla="*/ 451227 h 1530897"/>
                <a:gd name="connsiteX52" fmla="*/ 143088 w 2570336"/>
                <a:gd name="connsiteY52" fmla="*/ 429066 h 1530897"/>
                <a:gd name="connsiteX53" fmla="*/ 153756 w 2570336"/>
                <a:gd name="connsiteY53" fmla="*/ 414016 h 1530897"/>
                <a:gd name="connsiteX54" fmla="*/ 138961 w 2570336"/>
                <a:gd name="connsiteY54" fmla="*/ 404364 h 1530897"/>
                <a:gd name="connsiteX55" fmla="*/ 97622 w 2570336"/>
                <a:gd name="connsiteY55" fmla="*/ 409444 h 1530897"/>
                <a:gd name="connsiteX56" fmla="*/ 49997 w 2570336"/>
                <a:gd name="connsiteY56" fmla="*/ 367534 h 1530897"/>
                <a:gd name="connsiteX57" fmla="*/ 29677 w 2570336"/>
                <a:gd name="connsiteY57" fmla="*/ 338070 h 1530897"/>
                <a:gd name="connsiteX58" fmla="*/ 6626 w 2570336"/>
                <a:gd name="connsiteY58" fmla="*/ 291270 h 1530897"/>
                <a:gd name="connsiteX59" fmla="*/ 25740 w 2570336"/>
                <a:gd name="connsiteY59" fmla="*/ 251710 h 1530897"/>
                <a:gd name="connsiteX60" fmla="*/ 29106 w 2570336"/>
                <a:gd name="connsiteY60" fmla="*/ 222626 h 1530897"/>
                <a:gd name="connsiteX61" fmla="*/ 22057 w 2570336"/>
                <a:gd name="connsiteY61" fmla="*/ 58478 h 1530897"/>
                <a:gd name="connsiteX62" fmla="*/ 40853 w 2570336"/>
                <a:gd name="connsiteY62" fmla="*/ 35173 h 1530897"/>
                <a:gd name="connsiteX63" fmla="*/ 117053 w 2570336"/>
                <a:gd name="connsiteY63" fmla="*/ 693 h 1530897"/>
                <a:gd name="connsiteX64" fmla="*/ 179982 w 2570336"/>
                <a:gd name="connsiteY64" fmla="*/ 36824 h 1530897"/>
                <a:gd name="connsiteX65" fmla="*/ 191031 w 2570336"/>
                <a:gd name="connsiteY65" fmla="*/ 67178 h 1530897"/>
                <a:gd name="connsiteX66" fmla="*/ 224750 w 2570336"/>
                <a:gd name="connsiteY66" fmla="*/ 116073 h 1530897"/>
                <a:gd name="connsiteX67" fmla="*/ 274406 w 2570336"/>
                <a:gd name="connsiteY67" fmla="*/ 116073 h 1530897"/>
                <a:gd name="connsiteX68" fmla="*/ 330540 w 2570336"/>
                <a:gd name="connsiteY68" fmla="*/ 139314 h 1530897"/>
                <a:gd name="connsiteX69" fmla="*/ 418234 w 2570336"/>
                <a:gd name="connsiteY69" fmla="*/ 233231 h 1530897"/>
                <a:gd name="connsiteX70" fmla="*/ 419123 w 2570336"/>
                <a:gd name="connsiteY70" fmla="*/ 298065 h 1530897"/>
                <a:gd name="connsiteX71" fmla="*/ 405787 w 2570336"/>
                <a:gd name="connsiteY71" fmla="*/ 377948 h 1530897"/>
                <a:gd name="connsiteX72" fmla="*/ 397533 w 2570336"/>
                <a:gd name="connsiteY72" fmla="*/ 432939 h 1530897"/>
                <a:gd name="connsiteX73" fmla="*/ 390801 w 2570336"/>
                <a:gd name="connsiteY73" fmla="*/ 478723 h 1530897"/>
                <a:gd name="connsiteX74" fmla="*/ 369466 w 2570336"/>
                <a:gd name="connsiteY74" fmla="*/ 527428 h 1530897"/>
                <a:gd name="connsiteX75" fmla="*/ 390611 w 2570336"/>
                <a:gd name="connsiteY75" fmla="*/ 509648 h 1530897"/>
                <a:gd name="connsiteX76" fmla="*/ 560410 w 2570336"/>
                <a:gd name="connsiteY76" fmla="*/ 364486 h 1530897"/>
                <a:gd name="connsiteX77" fmla="*/ 558378 w 2570336"/>
                <a:gd name="connsiteY77" fmla="*/ 316480 h 1530897"/>
                <a:gd name="connsiteX78" fmla="*/ 569110 w 2570336"/>
                <a:gd name="connsiteY78" fmla="*/ 280348 h 1530897"/>
                <a:gd name="connsiteX79" fmla="*/ 699920 w 2570336"/>
                <a:gd name="connsiteY79" fmla="*/ 157157 h 1530897"/>
                <a:gd name="connsiteX80" fmla="*/ 838223 w 2570336"/>
                <a:gd name="connsiteY80" fmla="*/ 183002 h 1530897"/>
                <a:gd name="connsiteX81" fmla="*/ 842223 w 2570336"/>
                <a:gd name="connsiteY81" fmla="*/ 221737 h 1530897"/>
                <a:gd name="connsiteX82" fmla="*/ 841207 w 2570336"/>
                <a:gd name="connsiteY82" fmla="*/ 266886 h 1530897"/>
                <a:gd name="connsiteX83" fmla="*/ 881022 w 2570336"/>
                <a:gd name="connsiteY83" fmla="*/ 256980 h 1530897"/>
                <a:gd name="connsiteX84" fmla="*/ 912772 w 2570336"/>
                <a:gd name="connsiteY84" fmla="*/ 307780 h 1530897"/>
                <a:gd name="connsiteX85" fmla="*/ 958555 w 2570336"/>
                <a:gd name="connsiteY85" fmla="*/ 468944 h 1530897"/>
                <a:gd name="connsiteX86" fmla="*/ 981669 w 2570336"/>
                <a:gd name="connsiteY86" fmla="*/ 602549 h 1530897"/>
                <a:gd name="connsiteX87" fmla="*/ 1005736 w 2570336"/>
                <a:gd name="connsiteY87" fmla="*/ 698751 h 1530897"/>
                <a:gd name="connsiteX88" fmla="*/ 1026246 w 2570336"/>
                <a:gd name="connsiteY88" fmla="*/ 716214 h 1530897"/>
                <a:gd name="connsiteX89" fmla="*/ 1190712 w 2570336"/>
                <a:gd name="connsiteY89" fmla="*/ 650682 h 1530897"/>
                <a:gd name="connsiteX90" fmla="*/ 1244114 w 2570336"/>
                <a:gd name="connsiteY90" fmla="*/ 600517 h 1530897"/>
                <a:gd name="connsiteX91" fmla="*/ 1347302 w 2570336"/>
                <a:gd name="connsiteY91" fmla="*/ 519935 h 1530897"/>
                <a:gd name="connsiteX92" fmla="*/ 1402357 w 2570336"/>
                <a:gd name="connsiteY92" fmla="*/ 495868 h 1530897"/>
                <a:gd name="connsiteX93" fmla="*/ 1449410 w 2570336"/>
                <a:gd name="connsiteY93" fmla="*/ 460244 h 1530897"/>
                <a:gd name="connsiteX94" fmla="*/ 1640989 w 2570336"/>
                <a:gd name="connsiteY94" fmla="*/ 410778 h 1530897"/>
                <a:gd name="connsiteX95" fmla="*/ 1752432 w 2570336"/>
                <a:gd name="connsiteY95" fmla="*/ 340864 h 1530897"/>
                <a:gd name="connsiteX96" fmla="*/ 1761830 w 2570336"/>
                <a:gd name="connsiteY96" fmla="*/ 334641 h 1530897"/>
                <a:gd name="connsiteX97" fmla="*/ 1923755 w 2570336"/>
                <a:gd name="connsiteY97" fmla="*/ 306383 h 1530897"/>
                <a:gd name="connsiteX98" fmla="*/ 1948837 w 2570336"/>
                <a:gd name="connsiteY98" fmla="*/ 293937 h 1530897"/>
                <a:gd name="connsiteX99" fmla="*/ 2123209 w 2570336"/>
                <a:gd name="connsiteY99" fmla="*/ 190559 h 1530897"/>
                <a:gd name="connsiteX100" fmla="*/ 2155975 w 2570336"/>
                <a:gd name="connsiteY100" fmla="*/ 212022 h 1530897"/>
                <a:gd name="connsiteX101" fmla="*/ 2179661 w 2570336"/>
                <a:gd name="connsiteY101" fmla="*/ 255773 h 1530897"/>
                <a:gd name="connsiteX102" fmla="*/ 2175406 w 2570336"/>
                <a:gd name="connsiteY102" fmla="*/ 290889 h 1530897"/>
                <a:gd name="connsiteX103" fmla="*/ 2154514 w 2570336"/>
                <a:gd name="connsiteY103" fmla="*/ 310130 h 1530897"/>
                <a:gd name="connsiteX104" fmla="*/ 2169754 w 2570336"/>
                <a:gd name="connsiteY104" fmla="*/ 242502 h 1530897"/>
                <a:gd name="connsiteX105" fmla="*/ 2185883 w 2570336"/>
                <a:gd name="connsiteY105" fmla="*/ 207005 h 1530897"/>
                <a:gd name="connsiteX106" fmla="*/ 2255606 w 2570336"/>
                <a:gd name="connsiteY106" fmla="*/ 242819 h 1530897"/>
                <a:gd name="connsiteX107" fmla="*/ 2307232 w 2570336"/>
                <a:gd name="connsiteY107" fmla="*/ 282888 h 1530897"/>
                <a:gd name="connsiteX108" fmla="*/ 2328886 w 2570336"/>
                <a:gd name="connsiteY108" fmla="*/ 297176 h 1530897"/>
                <a:gd name="connsiteX109" fmla="*/ 2371684 w 2570336"/>
                <a:gd name="connsiteY109" fmla="*/ 385568 h 1530897"/>
                <a:gd name="connsiteX110" fmla="*/ 2409467 w 2570336"/>
                <a:gd name="connsiteY110" fmla="*/ 471548 h 1530897"/>
                <a:gd name="connsiteX111" fmla="*/ 2420071 w 2570336"/>
                <a:gd name="connsiteY111" fmla="*/ 488057 h 1530897"/>
                <a:gd name="connsiteX112" fmla="*/ 2491255 w 2570336"/>
                <a:gd name="connsiteY112" fmla="*/ 550225 h 1530897"/>
                <a:gd name="connsiteX113" fmla="*/ 2556279 w 2570336"/>
                <a:gd name="connsiteY113" fmla="*/ 576768 h 1530897"/>
                <a:gd name="connsiteX114" fmla="*/ 2563263 w 2570336"/>
                <a:gd name="connsiteY114" fmla="*/ 628139 h 1530897"/>
                <a:gd name="connsiteX115" fmla="*/ 2501732 w 2570336"/>
                <a:gd name="connsiteY115" fmla="*/ 640966 h 1530897"/>
                <a:gd name="connsiteX116" fmla="*/ 2483317 w 2570336"/>
                <a:gd name="connsiteY116" fmla="*/ 638871 h 1530897"/>
                <a:gd name="connsiteX117" fmla="*/ 2286340 w 2570336"/>
                <a:gd name="connsiteY117" fmla="*/ 687321 h 1530897"/>
                <a:gd name="connsiteX118" fmla="*/ 2289896 w 2570336"/>
                <a:gd name="connsiteY118" fmla="*/ 658302 h 1530897"/>
                <a:gd name="connsiteX119" fmla="*/ 2278022 w 2570336"/>
                <a:gd name="connsiteY119" fmla="*/ 644649 h 1530897"/>
                <a:gd name="connsiteX120" fmla="*/ 2263988 w 2570336"/>
                <a:gd name="connsiteY120" fmla="*/ 654301 h 1530897"/>
                <a:gd name="connsiteX121" fmla="*/ 2257829 w 2570336"/>
                <a:gd name="connsiteY121" fmla="*/ 714627 h 1530897"/>
                <a:gd name="connsiteX122" fmla="*/ 2167659 w 2570336"/>
                <a:gd name="connsiteY122" fmla="*/ 766633 h 1530897"/>
                <a:gd name="connsiteX123" fmla="*/ 2120987 w 2570336"/>
                <a:gd name="connsiteY123" fmla="*/ 791970 h 1530897"/>
                <a:gd name="connsiteX124" fmla="*/ 2102254 w 2570336"/>
                <a:gd name="connsiteY124" fmla="*/ 804733 h 1530897"/>
                <a:gd name="connsiteX125" fmla="*/ 1977603 w 2570336"/>
                <a:gd name="connsiteY125" fmla="*/ 834261 h 1530897"/>
                <a:gd name="connsiteX126" fmla="*/ 1907817 w 2570336"/>
                <a:gd name="connsiteY126" fmla="*/ 863916 h 1530897"/>
                <a:gd name="connsiteX127" fmla="*/ 1842729 w 2570336"/>
                <a:gd name="connsiteY127" fmla="*/ 907540 h 1530897"/>
                <a:gd name="connsiteX128" fmla="*/ 1788500 w 2570336"/>
                <a:gd name="connsiteY128" fmla="*/ 913446 h 1530897"/>
                <a:gd name="connsiteX129" fmla="*/ 1760243 w 2570336"/>
                <a:gd name="connsiteY129" fmla="*/ 917193 h 1530897"/>
                <a:gd name="connsiteX130" fmla="*/ 1724556 w 2570336"/>
                <a:gd name="connsiteY130" fmla="*/ 949705 h 1530897"/>
                <a:gd name="connsiteX131" fmla="*/ 1747543 w 2570336"/>
                <a:gd name="connsiteY131" fmla="*/ 1009268 h 1530897"/>
                <a:gd name="connsiteX132" fmla="*/ 1694203 w 2570336"/>
                <a:gd name="connsiteY132" fmla="*/ 1074737 h 1530897"/>
                <a:gd name="connsiteX133" fmla="*/ 1679026 w 2570336"/>
                <a:gd name="connsiteY133" fmla="*/ 1074737 h 1530897"/>
                <a:gd name="connsiteX134" fmla="*/ 1656992 w 2570336"/>
                <a:gd name="connsiteY134" fmla="*/ 1040066 h 1530897"/>
                <a:gd name="connsiteX135" fmla="*/ 1646895 w 2570336"/>
                <a:gd name="connsiteY135" fmla="*/ 996822 h 1530897"/>
                <a:gd name="connsiteX136" fmla="*/ 1613240 w 2570336"/>
                <a:gd name="connsiteY136" fmla="*/ 1008506 h 1530897"/>
                <a:gd name="connsiteX137" fmla="*/ 1578569 w 2570336"/>
                <a:gd name="connsiteY137" fmla="*/ 1006919 h 1530897"/>
                <a:gd name="connsiteX138" fmla="*/ 1518181 w 2570336"/>
                <a:gd name="connsiteY138" fmla="*/ 958976 h 1530897"/>
                <a:gd name="connsiteX139" fmla="*/ 1519070 w 2570336"/>
                <a:gd name="connsiteY139" fmla="*/ 919161 h 1530897"/>
                <a:gd name="connsiteX140" fmla="*/ 1585872 w 2570336"/>
                <a:gd name="connsiteY140" fmla="*/ 902905 h 1530897"/>
                <a:gd name="connsiteX141" fmla="*/ 1497416 w 2570336"/>
                <a:gd name="connsiteY141" fmla="*/ 834769 h 1530897"/>
                <a:gd name="connsiteX142" fmla="*/ 1461666 w 2570336"/>
                <a:gd name="connsiteY142" fmla="*/ 792923 h 1530897"/>
                <a:gd name="connsiteX143" fmla="*/ 1409596 w 2570336"/>
                <a:gd name="connsiteY143" fmla="*/ 783207 h 1530897"/>
                <a:gd name="connsiteX144" fmla="*/ 1380512 w 2570336"/>
                <a:gd name="connsiteY144" fmla="*/ 833055 h 1530897"/>
                <a:gd name="connsiteX145" fmla="*/ 1353779 w 2570336"/>
                <a:gd name="connsiteY145" fmla="*/ 876235 h 1530897"/>
                <a:gd name="connsiteX146" fmla="*/ 1290470 w 2570336"/>
                <a:gd name="connsiteY146" fmla="*/ 878140 h 1530897"/>
                <a:gd name="connsiteX147" fmla="*/ 1251608 w 2570336"/>
                <a:gd name="connsiteY147" fmla="*/ 857312 h 1530897"/>
                <a:gd name="connsiteX148" fmla="*/ 1237701 w 2570336"/>
                <a:gd name="connsiteY148" fmla="*/ 847660 h 1530897"/>
                <a:gd name="connsiteX149" fmla="*/ 1222842 w 2570336"/>
                <a:gd name="connsiteY149" fmla="*/ 815211 h 1530897"/>
                <a:gd name="connsiteX150" fmla="*/ 1157628 w 2570336"/>
                <a:gd name="connsiteY150" fmla="*/ 850517 h 1530897"/>
                <a:gd name="connsiteX151" fmla="*/ 1153246 w 2570336"/>
                <a:gd name="connsiteY151" fmla="*/ 861693 h 1530897"/>
                <a:gd name="connsiteX152" fmla="*/ 1169185 w 2570336"/>
                <a:gd name="connsiteY152" fmla="*/ 956055 h 1530897"/>
                <a:gd name="connsiteX153" fmla="*/ 1176170 w 2570336"/>
                <a:gd name="connsiteY153" fmla="*/ 1000822 h 1530897"/>
                <a:gd name="connsiteX154" fmla="*/ 1176550 w 2570336"/>
                <a:gd name="connsiteY154" fmla="*/ 1041590 h 1530897"/>
                <a:gd name="connsiteX155" fmla="*/ 1210777 w 2570336"/>
                <a:gd name="connsiteY155" fmla="*/ 1066291 h 1530897"/>
                <a:gd name="connsiteX156" fmla="*/ 1365654 w 2570336"/>
                <a:gd name="connsiteY156" fmla="*/ 1156843 h 1530897"/>
                <a:gd name="connsiteX157" fmla="*/ 1381846 w 2570336"/>
                <a:gd name="connsiteY157" fmla="*/ 1215200 h 1530897"/>
                <a:gd name="connsiteX158" fmla="*/ 1398991 w 2570336"/>
                <a:gd name="connsiteY158" fmla="*/ 1233932 h 1530897"/>
                <a:gd name="connsiteX159" fmla="*/ 1418295 w 2570336"/>
                <a:gd name="connsiteY159" fmla="*/ 1217359 h 1530897"/>
                <a:gd name="connsiteX160" fmla="*/ 1457475 w 2570336"/>
                <a:gd name="connsiteY160" fmla="*/ 1204278 h 1530897"/>
                <a:gd name="connsiteX161" fmla="*/ 1467952 w 2570336"/>
                <a:gd name="connsiteY161" fmla="*/ 1207008 h 1530897"/>
                <a:gd name="connsiteX162" fmla="*/ 1527134 w 2570336"/>
                <a:gd name="connsiteY162" fmla="*/ 1248728 h 1530897"/>
                <a:gd name="connsiteX163" fmla="*/ 1469857 w 2570336"/>
                <a:gd name="connsiteY163" fmla="*/ 1311403 h 1530897"/>
                <a:gd name="connsiteX164" fmla="*/ 1385783 w 2570336"/>
                <a:gd name="connsiteY164" fmla="*/ 1300099 h 1530897"/>
                <a:gd name="connsiteX165" fmla="*/ 1372385 w 2570336"/>
                <a:gd name="connsiteY165" fmla="*/ 1302385 h 1530897"/>
                <a:gd name="connsiteX166" fmla="*/ 1259989 w 2570336"/>
                <a:gd name="connsiteY166" fmla="*/ 1238568 h 1530897"/>
                <a:gd name="connsiteX167" fmla="*/ 1153310 w 2570336"/>
                <a:gd name="connsiteY167" fmla="*/ 1156272 h 15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570336" h="1530897">
                  <a:moveTo>
                    <a:pt x="1153119" y="1156272"/>
                  </a:moveTo>
                  <a:cubicBezTo>
                    <a:pt x="1148039" y="1156272"/>
                    <a:pt x="1143023" y="1156272"/>
                    <a:pt x="1137943" y="1156208"/>
                  </a:cubicBezTo>
                  <a:cubicBezTo>
                    <a:pt x="1128354" y="1172591"/>
                    <a:pt x="1133371" y="1189037"/>
                    <a:pt x="1137943" y="1205421"/>
                  </a:cubicBezTo>
                  <a:cubicBezTo>
                    <a:pt x="1141689" y="1234948"/>
                    <a:pt x="1143023" y="1262126"/>
                    <a:pt x="1128227" y="1291400"/>
                  </a:cubicBezTo>
                  <a:cubicBezTo>
                    <a:pt x="1111019" y="1325500"/>
                    <a:pt x="1125814" y="1366076"/>
                    <a:pt x="1154961" y="1386016"/>
                  </a:cubicBezTo>
                  <a:cubicBezTo>
                    <a:pt x="1188044" y="1408622"/>
                    <a:pt x="1161946" y="1427100"/>
                    <a:pt x="1148737" y="1439610"/>
                  </a:cubicBezTo>
                  <a:cubicBezTo>
                    <a:pt x="1127910" y="1459231"/>
                    <a:pt x="1113622" y="1473265"/>
                    <a:pt x="1147341" y="1492696"/>
                  </a:cubicBezTo>
                  <a:cubicBezTo>
                    <a:pt x="1156358" y="1497840"/>
                    <a:pt x="1159025" y="1507111"/>
                    <a:pt x="1152801" y="1516890"/>
                  </a:cubicBezTo>
                  <a:cubicBezTo>
                    <a:pt x="1145562" y="1528192"/>
                    <a:pt x="1131720" y="1536194"/>
                    <a:pt x="1123973" y="1526669"/>
                  </a:cubicBezTo>
                  <a:cubicBezTo>
                    <a:pt x="1106638" y="1505333"/>
                    <a:pt x="1087778" y="1497459"/>
                    <a:pt x="1062250" y="1501396"/>
                  </a:cubicBezTo>
                  <a:cubicBezTo>
                    <a:pt x="1058441" y="1501967"/>
                    <a:pt x="1051392" y="1490854"/>
                    <a:pt x="1048471" y="1483869"/>
                  </a:cubicBezTo>
                  <a:cubicBezTo>
                    <a:pt x="1039772" y="1463295"/>
                    <a:pt x="1027199" y="1446595"/>
                    <a:pt x="1008402" y="1436689"/>
                  </a:cubicBezTo>
                  <a:cubicBezTo>
                    <a:pt x="988527" y="1426275"/>
                    <a:pt x="985416" y="1411161"/>
                    <a:pt x="998814" y="1394461"/>
                  </a:cubicBezTo>
                  <a:cubicBezTo>
                    <a:pt x="1018562" y="1369823"/>
                    <a:pt x="1007958" y="1352678"/>
                    <a:pt x="996909" y="1326516"/>
                  </a:cubicBezTo>
                  <a:cubicBezTo>
                    <a:pt x="972208" y="1268095"/>
                    <a:pt x="924837" y="1224598"/>
                    <a:pt x="907946" y="1161986"/>
                  </a:cubicBezTo>
                  <a:cubicBezTo>
                    <a:pt x="902738" y="1142619"/>
                    <a:pt x="887118" y="1140396"/>
                    <a:pt x="871306" y="1139952"/>
                  </a:cubicBezTo>
                  <a:cubicBezTo>
                    <a:pt x="868766" y="1143381"/>
                    <a:pt x="866226" y="1143381"/>
                    <a:pt x="863687" y="1139952"/>
                  </a:cubicBezTo>
                  <a:cubicBezTo>
                    <a:pt x="850987" y="1136713"/>
                    <a:pt x="841651" y="1128014"/>
                    <a:pt x="832381" y="1118806"/>
                  </a:cubicBezTo>
                  <a:cubicBezTo>
                    <a:pt x="825205" y="1111694"/>
                    <a:pt x="818475" y="1101090"/>
                    <a:pt x="807235" y="1104201"/>
                  </a:cubicBezTo>
                  <a:cubicBezTo>
                    <a:pt x="792947" y="1108138"/>
                    <a:pt x="809838" y="1124648"/>
                    <a:pt x="796757" y="1132840"/>
                  </a:cubicBezTo>
                  <a:cubicBezTo>
                    <a:pt x="783168" y="1119441"/>
                    <a:pt x="736305" y="1119377"/>
                    <a:pt x="784184" y="1083309"/>
                  </a:cubicBezTo>
                  <a:cubicBezTo>
                    <a:pt x="790344" y="1078737"/>
                    <a:pt x="791613" y="1066672"/>
                    <a:pt x="795106" y="1058100"/>
                  </a:cubicBezTo>
                  <a:cubicBezTo>
                    <a:pt x="801900" y="1051432"/>
                    <a:pt x="794344" y="1039685"/>
                    <a:pt x="802789" y="1033589"/>
                  </a:cubicBezTo>
                  <a:cubicBezTo>
                    <a:pt x="805330" y="1021777"/>
                    <a:pt x="809775" y="1009967"/>
                    <a:pt x="809965" y="998092"/>
                  </a:cubicBezTo>
                  <a:cubicBezTo>
                    <a:pt x="810346" y="976121"/>
                    <a:pt x="817713" y="961579"/>
                    <a:pt x="838287" y="955928"/>
                  </a:cubicBezTo>
                  <a:cubicBezTo>
                    <a:pt x="870417" y="947165"/>
                    <a:pt x="888578" y="926146"/>
                    <a:pt x="888514" y="889189"/>
                  </a:cubicBezTo>
                  <a:cubicBezTo>
                    <a:pt x="888514" y="885252"/>
                    <a:pt x="891055" y="881251"/>
                    <a:pt x="890927" y="877251"/>
                  </a:cubicBezTo>
                  <a:cubicBezTo>
                    <a:pt x="890356" y="857566"/>
                    <a:pt x="921154" y="840929"/>
                    <a:pt x="897214" y="819847"/>
                  </a:cubicBezTo>
                  <a:cubicBezTo>
                    <a:pt x="887118" y="810957"/>
                    <a:pt x="800504" y="822450"/>
                    <a:pt x="793201" y="830515"/>
                  </a:cubicBezTo>
                  <a:cubicBezTo>
                    <a:pt x="784375" y="840294"/>
                    <a:pt x="787042" y="850073"/>
                    <a:pt x="792439" y="860296"/>
                  </a:cubicBezTo>
                  <a:cubicBezTo>
                    <a:pt x="798027" y="870838"/>
                    <a:pt x="805075" y="881125"/>
                    <a:pt x="808060" y="892555"/>
                  </a:cubicBezTo>
                  <a:cubicBezTo>
                    <a:pt x="811425" y="905445"/>
                    <a:pt x="813267" y="921511"/>
                    <a:pt x="799297" y="928940"/>
                  </a:cubicBezTo>
                  <a:cubicBezTo>
                    <a:pt x="784121" y="936941"/>
                    <a:pt x="775485" y="924178"/>
                    <a:pt x="769960" y="911541"/>
                  </a:cubicBezTo>
                  <a:cubicBezTo>
                    <a:pt x="760118" y="889252"/>
                    <a:pt x="749259" y="885824"/>
                    <a:pt x="733892" y="905889"/>
                  </a:cubicBezTo>
                  <a:cubicBezTo>
                    <a:pt x="724558" y="918082"/>
                    <a:pt x="713636" y="927162"/>
                    <a:pt x="697887" y="916558"/>
                  </a:cubicBezTo>
                  <a:cubicBezTo>
                    <a:pt x="689379" y="910843"/>
                    <a:pt x="684616" y="913954"/>
                    <a:pt x="680870" y="923987"/>
                  </a:cubicBezTo>
                  <a:cubicBezTo>
                    <a:pt x="667344" y="960690"/>
                    <a:pt x="640039" y="944117"/>
                    <a:pt x="626260" y="931607"/>
                  </a:cubicBezTo>
                  <a:cubicBezTo>
                    <a:pt x="589430" y="898333"/>
                    <a:pt x="555330" y="862011"/>
                    <a:pt x="509229" y="843088"/>
                  </a:cubicBezTo>
                  <a:cubicBezTo>
                    <a:pt x="491386" y="835785"/>
                    <a:pt x="496593" y="819466"/>
                    <a:pt x="496847" y="804670"/>
                  </a:cubicBezTo>
                  <a:cubicBezTo>
                    <a:pt x="497800" y="744599"/>
                    <a:pt x="469351" y="700022"/>
                    <a:pt x="419250" y="677733"/>
                  </a:cubicBezTo>
                  <a:cubicBezTo>
                    <a:pt x="403184" y="670557"/>
                    <a:pt x="390992" y="670176"/>
                    <a:pt x="377784" y="683131"/>
                  </a:cubicBezTo>
                  <a:cubicBezTo>
                    <a:pt x="362925" y="697799"/>
                    <a:pt x="345780" y="702435"/>
                    <a:pt x="331620" y="682813"/>
                  </a:cubicBezTo>
                  <a:cubicBezTo>
                    <a:pt x="318475" y="664525"/>
                    <a:pt x="334922" y="654175"/>
                    <a:pt x="343558" y="641220"/>
                  </a:cubicBezTo>
                  <a:cubicBezTo>
                    <a:pt x="351939" y="628711"/>
                    <a:pt x="379563" y="622742"/>
                    <a:pt x="369021" y="606994"/>
                  </a:cubicBezTo>
                  <a:cubicBezTo>
                    <a:pt x="356448" y="588261"/>
                    <a:pt x="340700" y="613725"/>
                    <a:pt x="327873" y="620583"/>
                  </a:cubicBezTo>
                  <a:cubicBezTo>
                    <a:pt x="286852" y="642554"/>
                    <a:pt x="244307" y="620329"/>
                    <a:pt x="244625" y="569148"/>
                  </a:cubicBezTo>
                  <a:cubicBezTo>
                    <a:pt x="244879" y="529460"/>
                    <a:pt x="223288" y="503234"/>
                    <a:pt x="209001" y="472310"/>
                  </a:cubicBezTo>
                  <a:cubicBezTo>
                    <a:pt x="201254" y="455545"/>
                    <a:pt x="188427" y="454783"/>
                    <a:pt x="181887" y="473580"/>
                  </a:cubicBezTo>
                  <a:cubicBezTo>
                    <a:pt x="173886" y="496376"/>
                    <a:pt x="162329" y="504060"/>
                    <a:pt x="141438" y="492503"/>
                  </a:cubicBezTo>
                  <a:cubicBezTo>
                    <a:pt x="131595" y="487042"/>
                    <a:pt x="121815" y="489455"/>
                    <a:pt x="112100" y="493899"/>
                  </a:cubicBezTo>
                  <a:cubicBezTo>
                    <a:pt x="101114" y="498853"/>
                    <a:pt x="89050" y="502917"/>
                    <a:pt x="83017" y="487232"/>
                  </a:cubicBezTo>
                  <a:cubicBezTo>
                    <a:pt x="77365" y="472691"/>
                    <a:pt x="84224" y="460943"/>
                    <a:pt x="94384" y="451227"/>
                  </a:cubicBezTo>
                  <a:cubicBezTo>
                    <a:pt x="108290" y="437956"/>
                    <a:pt x="127340" y="437638"/>
                    <a:pt x="143088" y="429066"/>
                  </a:cubicBezTo>
                  <a:cubicBezTo>
                    <a:pt x="148803" y="425954"/>
                    <a:pt x="154836" y="421763"/>
                    <a:pt x="153756" y="414016"/>
                  </a:cubicBezTo>
                  <a:cubicBezTo>
                    <a:pt x="152613" y="405761"/>
                    <a:pt x="145120" y="403983"/>
                    <a:pt x="138961" y="404364"/>
                  </a:cubicBezTo>
                  <a:cubicBezTo>
                    <a:pt x="125118" y="405253"/>
                    <a:pt x="111148" y="406396"/>
                    <a:pt x="97622" y="409444"/>
                  </a:cubicBezTo>
                  <a:cubicBezTo>
                    <a:pt x="60919" y="417699"/>
                    <a:pt x="46314" y="406968"/>
                    <a:pt x="49997" y="367534"/>
                  </a:cubicBezTo>
                  <a:cubicBezTo>
                    <a:pt x="51902" y="347150"/>
                    <a:pt x="47139" y="339340"/>
                    <a:pt x="29677" y="338070"/>
                  </a:cubicBezTo>
                  <a:cubicBezTo>
                    <a:pt x="-1628" y="335784"/>
                    <a:pt x="-6074" y="319210"/>
                    <a:pt x="6626" y="291270"/>
                  </a:cubicBezTo>
                  <a:cubicBezTo>
                    <a:pt x="12723" y="277935"/>
                    <a:pt x="15834" y="263076"/>
                    <a:pt x="25740" y="251710"/>
                  </a:cubicBezTo>
                  <a:cubicBezTo>
                    <a:pt x="33233" y="243137"/>
                    <a:pt x="35646" y="234755"/>
                    <a:pt x="29106" y="222626"/>
                  </a:cubicBezTo>
                  <a:cubicBezTo>
                    <a:pt x="785" y="169730"/>
                    <a:pt x="31900" y="113088"/>
                    <a:pt x="22057" y="58478"/>
                  </a:cubicBezTo>
                  <a:cubicBezTo>
                    <a:pt x="20914" y="52255"/>
                    <a:pt x="34250" y="42984"/>
                    <a:pt x="40853" y="35173"/>
                  </a:cubicBezTo>
                  <a:cubicBezTo>
                    <a:pt x="53109" y="-9213"/>
                    <a:pt x="89685" y="4693"/>
                    <a:pt x="117053" y="693"/>
                  </a:cubicBezTo>
                  <a:cubicBezTo>
                    <a:pt x="143723" y="-3244"/>
                    <a:pt x="166393" y="9710"/>
                    <a:pt x="179982" y="36824"/>
                  </a:cubicBezTo>
                  <a:cubicBezTo>
                    <a:pt x="184808" y="46540"/>
                    <a:pt x="187983" y="56827"/>
                    <a:pt x="191031" y="67178"/>
                  </a:cubicBezTo>
                  <a:cubicBezTo>
                    <a:pt x="197126" y="87625"/>
                    <a:pt x="214970" y="98483"/>
                    <a:pt x="224750" y="116073"/>
                  </a:cubicBezTo>
                  <a:cubicBezTo>
                    <a:pt x="240625" y="144648"/>
                    <a:pt x="257896" y="118295"/>
                    <a:pt x="274406" y="116073"/>
                  </a:cubicBezTo>
                  <a:cubicBezTo>
                    <a:pt x="297202" y="113025"/>
                    <a:pt x="316507" y="115946"/>
                    <a:pt x="330540" y="139314"/>
                  </a:cubicBezTo>
                  <a:cubicBezTo>
                    <a:pt x="353337" y="177287"/>
                    <a:pt x="384325" y="206878"/>
                    <a:pt x="418234" y="233231"/>
                  </a:cubicBezTo>
                  <a:cubicBezTo>
                    <a:pt x="445856" y="254694"/>
                    <a:pt x="445920" y="275712"/>
                    <a:pt x="419123" y="298065"/>
                  </a:cubicBezTo>
                  <a:cubicBezTo>
                    <a:pt x="389277" y="323020"/>
                    <a:pt x="384325" y="342642"/>
                    <a:pt x="405787" y="377948"/>
                  </a:cubicBezTo>
                  <a:cubicBezTo>
                    <a:pt x="420266" y="401697"/>
                    <a:pt x="417852" y="417699"/>
                    <a:pt x="397533" y="432939"/>
                  </a:cubicBezTo>
                  <a:cubicBezTo>
                    <a:pt x="380387" y="445766"/>
                    <a:pt x="371879" y="459863"/>
                    <a:pt x="390801" y="478723"/>
                  </a:cubicBezTo>
                  <a:cubicBezTo>
                    <a:pt x="402295" y="505901"/>
                    <a:pt x="379308" y="514220"/>
                    <a:pt x="369466" y="527428"/>
                  </a:cubicBezTo>
                  <a:cubicBezTo>
                    <a:pt x="376324" y="524062"/>
                    <a:pt x="380769" y="511870"/>
                    <a:pt x="390611" y="509648"/>
                  </a:cubicBezTo>
                  <a:cubicBezTo>
                    <a:pt x="469796" y="491804"/>
                    <a:pt x="498942" y="406523"/>
                    <a:pt x="560410" y="364486"/>
                  </a:cubicBezTo>
                  <a:cubicBezTo>
                    <a:pt x="578635" y="352040"/>
                    <a:pt x="573936" y="331910"/>
                    <a:pt x="558378" y="316480"/>
                  </a:cubicBezTo>
                  <a:cubicBezTo>
                    <a:pt x="552028" y="301049"/>
                    <a:pt x="560029" y="290254"/>
                    <a:pt x="569110" y="280348"/>
                  </a:cubicBezTo>
                  <a:cubicBezTo>
                    <a:pt x="610004" y="235961"/>
                    <a:pt x="651787" y="192464"/>
                    <a:pt x="699920" y="157157"/>
                  </a:cubicBezTo>
                  <a:cubicBezTo>
                    <a:pt x="735797" y="130805"/>
                    <a:pt x="821205" y="148458"/>
                    <a:pt x="838223" y="183002"/>
                  </a:cubicBezTo>
                  <a:cubicBezTo>
                    <a:pt x="844637" y="196147"/>
                    <a:pt x="847557" y="209672"/>
                    <a:pt x="842223" y="221737"/>
                  </a:cubicBezTo>
                  <a:cubicBezTo>
                    <a:pt x="835175" y="237612"/>
                    <a:pt x="829079" y="253487"/>
                    <a:pt x="841207" y="266886"/>
                  </a:cubicBezTo>
                  <a:cubicBezTo>
                    <a:pt x="857082" y="284476"/>
                    <a:pt x="865909" y="253043"/>
                    <a:pt x="881022" y="256980"/>
                  </a:cubicBezTo>
                  <a:cubicBezTo>
                    <a:pt x="904517" y="264663"/>
                    <a:pt x="904517" y="289174"/>
                    <a:pt x="912772" y="307780"/>
                  </a:cubicBezTo>
                  <a:cubicBezTo>
                    <a:pt x="904453" y="369122"/>
                    <a:pt x="936965" y="417636"/>
                    <a:pt x="958555" y="468944"/>
                  </a:cubicBezTo>
                  <a:cubicBezTo>
                    <a:pt x="976716" y="512061"/>
                    <a:pt x="987701" y="556130"/>
                    <a:pt x="981669" y="602549"/>
                  </a:cubicBezTo>
                  <a:cubicBezTo>
                    <a:pt x="976843" y="639569"/>
                    <a:pt x="990623" y="668843"/>
                    <a:pt x="1005736" y="698751"/>
                  </a:cubicBezTo>
                  <a:cubicBezTo>
                    <a:pt x="1009990" y="707197"/>
                    <a:pt x="1017674" y="712785"/>
                    <a:pt x="1026246" y="716214"/>
                  </a:cubicBezTo>
                  <a:cubicBezTo>
                    <a:pt x="1075967" y="735836"/>
                    <a:pt x="1166899" y="700212"/>
                    <a:pt x="1190712" y="650682"/>
                  </a:cubicBezTo>
                  <a:cubicBezTo>
                    <a:pt x="1202586" y="625980"/>
                    <a:pt x="1224113" y="613725"/>
                    <a:pt x="1244114" y="600517"/>
                  </a:cubicBezTo>
                  <a:cubicBezTo>
                    <a:pt x="1280500" y="576450"/>
                    <a:pt x="1320251" y="558606"/>
                    <a:pt x="1347302" y="519935"/>
                  </a:cubicBezTo>
                  <a:cubicBezTo>
                    <a:pt x="1360002" y="501837"/>
                    <a:pt x="1383561" y="498535"/>
                    <a:pt x="1402357" y="495868"/>
                  </a:cubicBezTo>
                  <a:cubicBezTo>
                    <a:pt x="1426042" y="492566"/>
                    <a:pt x="1437917" y="478469"/>
                    <a:pt x="1449410" y="460244"/>
                  </a:cubicBezTo>
                  <a:cubicBezTo>
                    <a:pt x="1511704" y="436241"/>
                    <a:pt x="1577617" y="428558"/>
                    <a:pt x="1640989" y="410778"/>
                  </a:cubicBezTo>
                  <a:cubicBezTo>
                    <a:pt x="1681249" y="399474"/>
                    <a:pt x="1723159" y="378519"/>
                    <a:pt x="1752432" y="340864"/>
                  </a:cubicBezTo>
                  <a:cubicBezTo>
                    <a:pt x="1755100" y="338006"/>
                    <a:pt x="1758275" y="335974"/>
                    <a:pt x="1761830" y="334641"/>
                  </a:cubicBezTo>
                  <a:cubicBezTo>
                    <a:pt x="1814091" y="314384"/>
                    <a:pt x="1865843" y="290953"/>
                    <a:pt x="1923755" y="306383"/>
                  </a:cubicBezTo>
                  <a:cubicBezTo>
                    <a:pt x="1933788" y="309050"/>
                    <a:pt x="1942487" y="305875"/>
                    <a:pt x="1948837" y="293937"/>
                  </a:cubicBezTo>
                  <a:cubicBezTo>
                    <a:pt x="1987192" y="221547"/>
                    <a:pt x="2054501" y="204084"/>
                    <a:pt x="2123209" y="190559"/>
                  </a:cubicBezTo>
                  <a:cubicBezTo>
                    <a:pt x="2138258" y="187574"/>
                    <a:pt x="2152927" y="196401"/>
                    <a:pt x="2155975" y="212022"/>
                  </a:cubicBezTo>
                  <a:cubicBezTo>
                    <a:pt x="2159531" y="230500"/>
                    <a:pt x="2167214" y="243264"/>
                    <a:pt x="2179661" y="255773"/>
                  </a:cubicBezTo>
                  <a:cubicBezTo>
                    <a:pt x="2190837" y="267076"/>
                    <a:pt x="2186328" y="279713"/>
                    <a:pt x="2175406" y="290889"/>
                  </a:cubicBezTo>
                  <a:cubicBezTo>
                    <a:pt x="2168421" y="298001"/>
                    <a:pt x="2155784" y="297303"/>
                    <a:pt x="2154514" y="310130"/>
                  </a:cubicBezTo>
                  <a:cubicBezTo>
                    <a:pt x="2168992" y="290635"/>
                    <a:pt x="2208045" y="280094"/>
                    <a:pt x="2169754" y="242502"/>
                  </a:cubicBezTo>
                  <a:cubicBezTo>
                    <a:pt x="2156038" y="229040"/>
                    <a:pt x="2167850" y="212022"/>
                    <a:pt x="2185883" y="207005"/>
                  </a:cubicBezTo>
                  <a:cubicBezTo>
                    <a:pt x="2218205" y="197988"/>
                    <a:pt x="2240303" y="215641"/>
                    <a:pt x="2255606" y="242819"/>
                  </a:cubicBezTo>
                  <a:cubicBezTo>
                    <a:pt x="2267988" y="264854"/>
                    <a:pt x="2279482" y="284348"/>
                    <a:pt x="2307232" y="282888"/>
                  </a:cubicBezTo>
                  <a:cubicBezTo>
                    <a:pt x="2316375" y="282380"/>
                    <a:pt x="2326726" y="288540"/>
                    <a:pt x="2328886" y="297176"/>
                  </a:cubicBezTo>
                  <a:cubicBezTo>
                    <a:pt x="2337267" y="329878"/>
                    <a:pt x="2360953" y="353183"/>
                    <a:pt x="2371684" y="385568"/>
                  </a:cubicBezTo>
                  <a:cubicBezTo>
                    <a:pt x="2381273" y="414461"/>
                    <a:pt x="2391433" y="445766"/>
                    <a:pt x="2409467" y="471548"/>
                  </a:cubicBezTo>
                  <a:cubicBezTo>
                    <a:pt x="2413277" y="476945"/>
                    <a:pt x="2419373" y="481199"/>
                    <a:pt x="2420071" y="488057"/>
                  </a:cubicBezTo>
                  <a:cubicBezTo>
                    <a:pt x="2424898" y="534095"/>
                    <a:pt x="2460076" y="538985"/>
                    <a:pt x="2491255" y="550225"/>
                  </a:cubicBezTo>
                  <a:cubicBezTo>
                    <a:pt x="2513163" y="558162"/>
                    <a:pt x="2539959" y="552574"/>
                    <a:pt x="2556279" y="576768"/>
                  </a:cubicBezTo>
                  <a:cubicBezTo>
                    <a:pt x="2566883" y="592769"/>
                    <a:pt x="2577932" y="610550"/>
                    <a:pt x="2563263" y="628139"/>
                  </a:cubicBezTo>
                  <a:cubicBezTo>
                    <a:pt x="2546944" y="647697"/>
                    <a:pt x="2524910" y="651698"/>
                    <a:pt x="2501732" y="640966"/>
                  </a:cubicBezTo>
                  <a:cubicBezTo>
                    <a:pt x="2495509" y="640141"/>
                    <a:pt x="2487636" y="636204"/>
                    <a:pt x="2483317" y="638871"/>
                  </a:cubicBezTo>
                  <a:cubicBezTo>
                    <a:pt x="2421532" y="677606"/>
                    <a:pt x="2347681" y="653920"/>
                    <a:pt x="2286340" y="687321"/>
                  </a:cubicBezTo>
                  <a:cubicBezTo>
                    <a:pt x="2277387" y="673225"/>
                    <a:pt x="2290786" y="667637"/>
                    <a:pt x="2289896" y="658302"/>
                  </a:cubicBezTo>
                  <a:cubicBezTo>
                    <a:pt x="2289071" y="650238"/>
                    <a:pt x="2284880" y="645919"/>
                    <a:pt x="2278022" y="644649"/>
                  </a:cubicBezTo>
                  <a:cubicBezTo>
                    <a:pt x="2270846" y="643316"/>
                    <a:pt x="2263862" y="646682"/>
                    <a:pt x="2263988" y="654301"/>
                  </a:cubicBezTo>
                  <a:cubicBezTo>
                    <a:pt x="2264496" y="674812"/>
                    <a:pt x="2252177" y="693672"/>
                    <a:pt x="2257829" y="714627"/>
                  </a:cubicBezTo>
                  <a:cubicBezTo>
                    <a:pt x="2234842" y="745996"/>
                    <a:pt x="2199600" y="753616"/>
                    <a:pt x="2167659" y="766633"/>
                  </a:cubicBezTo>
                  <a:cubicBezTo>
                    <a:pt x="2150958" y="773428"/>
                    <a:pt x="2133940" y="777937"/>
                    <a:pt x="2120987" y="791970"/>
                  </a:cubicBezTo>
                  <a:cubicBezTo>
                    <a:pt x="2115588" y="797812"/>
                    <a:pt x="2109874" y="805305"/>
                    <a:pt x="2102254" y="804733"/>
                  </a:cubicBezTo>
                  <a:cubicBezTo>
                    <a:pt x="2057931" y="801305"/>
                    <a:pt x="2022307" y="837754"/>
                    <a:pt x="1977603" y="834261"/>
                  </a:cubicBezTo>
                  <a:cubicBezTo>
                    <a:pt x="1951250" y="832229"/>
                    <a:pt x="1932455" y="857439"/>
                    <a:pt x="1907817" y="863916"/>
                  </a:cubicBezTo>
                  <a:cubicBezTo>
                    <a:pt x="1881972" y="870710"/>
                    <a:pt x="1855874" y="871726"/>
                    <a:pt x="1842729" y="907540"/>
                  </a:cubicBezTo>
                  <a:cubicBezTo>
                    <a:pt x="1835109" y="928305"/>
                    <a:pt x="1806407" y="926019"/>
                    <a:pt x="1788500" y="913446"/>
                  </a:cubicBezTo>
                  <a:cubicBezTo>
                    <a:pt x="1775419" y="904239"/>
                    <a:pt x="1768751" y="899920"/>
                    <a:pt x="1760243" y="917193"/>
                  </a:cubicBezTo>
                  <a:cubicBezTo>
                    <a:pt x="1752369" y="933322"/>
                    <a:pt x="1734970" y="938719"/>
                    <a:pt x="1724556" y="949705"/>
                  </a:cubicBezTo>
                  <a:cubicBezTo>
                    <a:pt x="1738843" y="967167"/>
                    <a:pt x="1772308" y="974407"/>
                    <a:pt x="1747543" y="1009268"/>
                  </a:cubicBezTo>
                  <a:cubicBezTo>
                    <a:pt x="1759100" y="1058671"/>
                    <a:pt x="1713316" y="1054163"/>
                    <a:pt x="1694203" y="1074737"/>
                  </a:cubicBezTo>
                  <a:cubicBezTo>
                    <a:pt x="1689123" y="1079372"/>
                    <a:pt x="1684106" y="1079753"/>
                    <a:pt x="1679026" y="1074737"/>
                  </a:cubicBezTo>
                  <a:cubicBezTo>
                    <a:pt x="1658643" y="1072768"/>
                    <a:pt x="1648419" y="1063180"/>
                    <a:pt x="1656992" y="1040066"/>
                  </a:cubicBezTo>
                  <a:cubicBezTo>
                    <a:pt x="1663405" y="1022921"/>
                    <a:pt x="1660484" y="1008443"/>
                    <a:pt x="1646895" y="996822"/>
                  </a:cubicBezTo>
                  <a:cubicBezTo>
                    <a:pt x="1630258" y="982661"/>
                    <a:pt x="1623146" y="998790"/>
                    <a:pt x="1613240" y="1008506"/>
                  </a:cubicBezTo>
                  <a:cubicBezTo>
                    <a:pt x="1601874" y="1019619"/>
                    <a:pt x="1589110" y="1014729"/>
                    <a:pt x="1578569" y="1006919"/>
                  </a:cubicBezTo>
                  <a:cubicBezTo>
                    <a:pt x="1557932" y="991678"/>
                    <a:pt x="1538247" y="975105"/>
                    <a:pt x="1518181" y="958976"/>
                  </a:cubicBezTo>
                  <a:cubicBezTo>
                    <a:pt x="1501226" y="945323"/>
                    <a:pt x="1518625" y="932433"/>
                    <a:pt x="1519070" y="919161"/>
                  </a:cubicBezTo>
                  <a:cubicBezTo>
                    <a:pt x="1535008" y="883601"/>
                    <a:pt x="1563012" y="908557"/>
                    <a:pt x="1585872" y="902905"/>
                  </a:cubicBezTo>
                  <a:cubicBezTo>
                    <a:pt x="1539898" y="904429"/>
                    <a:pt x="1522372" y="863789"/>
                    <a:pt x="1497416" y="834769"/>
                  </a:cubicBezTo>
                  <a:cubicBezTo>
                    <a:pt x="1485478" y="820863"/>
                    <a:pt x="1474938" y="805559"/>
                    <a:pt x="1461666" y="792923"/>
                  </a:cubicBezTo>
                  <a:cubicBezTo>
                    <a:pt x="1446172" y="778190"/>
                    <a:pt x="1429408" y="772602"/>
                    <a:pt x="1409596" y="783207"/>
                  </a:cubicBezTo>
                  <a:cubicBezTo>
                    <a:pt x="1390292" y="793557"/>
                    <a:pt x="1375433" y="805432"/>
                    <a:pt x="1380512" y="833055"/>
                  </a:cubicBezTo>
                  <a:cubicBezTo>
                    <a:pt x="1384640" y="855407"/>
                    <a:pt x="1371940" y="869567"/>
                    <a:pt x="1353779" y="876235"/>
                  </a:cubicBezTo>
                  <a:cubicBezTo>
                    <a:pt x="1333269" y="883855"/>
                    <a:pt x="1312313" y="909954"/>
                    <a:pt x="1290470" y="878140"/>
                  </a:cubicBezTo>
                  <a:cubicBezTo>
                    <a:pt x="1279421" y="867154"/>
                    <a:pt x="1269070" y="854708"/>
                    <a:pt x="1251608" y="857312"/>
                  </a:cubicBezTo>
                  <a:cubicBezTo>
                    <a:pt x="1244496" y="858391"/>
                    <a:pt x="1240114" y="855661"/>
                    <a:pt x="1237701" y="847660"/>
                  </a:cubicBezTo>
                  <a:cubicBezTo>
                    <a:pt x="1234018" y="835404"/>
                    <a:pt x="1240876" y="807147"/>
                    <a:pt x="1222842" y="815211"/>
                  </a:cubicBezTo>
                  <a:cubicBezTo>
                    <a:pt x="1201125" y="824863"/>
                    <a:pt x="1165692" y="811401"/>
                    <a:pt x="1157628" y="850517"/>
                  </a:cubicBezTo>
                  <a:cubicBezTo>
                    <a:pt x="1156802" y="854391"/>
                    <a:pt x="1154707" y="857947"/>
                    <a:pt x="1153246" y="861693"/>
                  </a:cubicBezTo>
                  <a:cubicBezTo>
                    <a:pt x="1135275" y="896447"/>
                    <a:pt x="1140546" y="927905"/>
                    <a:pt x="1169185" y="956055"/>
                  </a:cubicBezTo>
                  <a:cubicBezTo>
                    <a:pt x="1182266" y="968946"/>
                    <a:pt x="1191346" y="982789"/>
                    <a:pt x="1176170" y="1000822"/>
                  </a:cubicBezTo>
                  <a:cubicBezTo>
                    <a:pt x="1176297" y="1014412"/>
                    <a:pt x="1176106" y="1028001"/>
                    <a:pt x="1176550" y="1041590"/>
                  </a:cubicBezTo>
                  <a:cubicBezTo>
                    <a:pt x="1177439" y="1066355"/>
                    <a:pt x="1186393" y="1075562"/>
                    <a:pt x="1210777" y="1066291"/>
                  </a:cubicBezTo>
                  <a:cubicBezTo>
                    <a:pt x="1275737" y="1041463"/>
                    <a:pt x="1347938" y="1084516"/>
                    <a:pt x="1365654" y="1156843"/>
                  </a:cubicBezTo>
                  <a:cubicBezTo>
                    <a:pt x="1370480" y="1176465"/>
                    <a:pt x="1376385" y="1195769"/>
                    <a:pt x="1381846" y="1215200"/>
                  </a:cubicBezTo>
                  <a:cubicBezTo>
                    <a:pt x="1384513" y="1224598"/>
                    <a:pt x="1388006" y="1233678"/>
                    <a:pt x="1398991" y="1233932"/>
                  </a:cubicBezTo>
                  <a:cubicBezTo>
                    <a:pt x="1409342" y="1234186"/>
                    <a:pt x="1415311" y="1226757"/>
                    <a:pt x="1418295" y="1217359"/>
                  </a:cubicBezTo>
                  <a:cubicBezTo>
                    <a:pt x="1425915" y="1193419"/>
                    <a:pt x="1437853" y="1186878"/>
                    <a:pt x="1457475" y="1204278"/>
                  </a:cubicBezTo>
                  <a:cubicBezTo>
                    <a:pt x="1460078" y="1206564"/>
                    <a:pt x="1465920" y="1208532"/>
                    <a:pt x="1467952" y="1207008"/>
                  </a:cubicBezTo>
                  <a:cubicBezTo>
                    <a:pt x="1517863" y="1170432"/>
                    <a:pt x="1513736" y="1227773"/>
                    <a:pt x="1527134" y="1248728"/>
                  </a:cubicBezTo>
                  <a:cubicBezTo>
                    <a:pt x="1535770" y="1262253"/>
                    <a:pt x="1493733" y="1307783"/>
                    <a:pt x="1469857" y="1311403"/>
                  </a:cubicBezTo>
                  <a:cubicBezTo>
                    <a:pt x="1441282" y="1315657"/>
                    <a:pt x="1409342" y="1343724"/>
                    <a:pt x="1385783" y="1300099"/>
                  </a:cubicBezTo>
                  <a:cubicBezTo>
                    <a:pt x="1384958" y="1298576"/>
                    <a:pt x="1376639" y="1300544"/>
                    <a:pt x="1372385" y="1302385"/>
                  </a:cubicBezTo>
                  <a:cubicBezTo>
                    <a:pt x="1298662" y="1334771"/>
                    <a:pt x="1277516" y="1322833"/>
                    <a:pt x="1259989" y="1238568"/>
                  </a:cubicBezTo>
                  <a:cubicBezTo>
                    <a:pt x="1251799" y="1199134"/>
                    <a:pt x="1190139" y="1151572"/>
                    <a:pt x="1153310" y="11562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8" name="Полилиния: фигура 417">
              <a:extLst>
                <a:ext uri="{FF2B5EF4-FFF2-40B4-BE49-F238E27FC236}">
                  <a16:creationId xmlns="" xmlns:a16="http://schemas.microsoft.com/office/drawing/2014/main" id="{0F2214D6-E85F-4701-9126-1B0073A24C36}"/>
                </a:ext>
              </a:extLst>
            </p:cNvPr>
            <p:cNvSpPr/>
            <p:nvPr/>
          </p:nvSpPr>
          <p:spPr>
            <a:xfrm>
              <a:off x="8166841" y="2861877"/>
              <a:ext cx="968649" cy="1331619"/>
            </a:xfrm>
            <a:custGeom>
              <a:avLst/>
              <a:gdLst>
                <a:gd name="connsiteX0" fmla="*/ 900450 w 968649"/>
                <a:gd name="connsiteY0" fmla="*/ 1108860 h 1331619"/>
                <a:gd name="connsiteX1" fmla="*/ 861652 w 968649"/>
                <a:gd name="connsiteY1" fmla="*/ 1153374 h 1331619"/>
                <a:gd name="connsiteX2" fmla="*/ 838411 w 968649"/>
                <a:gd name="connsiteY2" fmla="*/ 1134704 h 1331619"/>
                <a:gd name="connsiteX3" fmla="*/ 848571 w 968649"/>
                <a:gd name="connsiteY3" fmla="*/ 1057488 h 1331619"/>
                <a:gd name="connsiteX4" fmla="*/ 846221 w 968649"/>
                <a:gd name="connsiteY4" fmla="*/ 1031516 h 1331619"/>
                <a:gd name="connsiteX5" fmla="*/ 811360 w 968649"/>
                <a:gd name="connsiteY5" fmla="*/ 1011577 h 1331619"/>
                <a:gd name="connsiteX6" fmla="*/ 645053 w 968649"/>
                <a:gd name="connsiteY6" fmla="*/ 1098890 h 1331619"/>
                <a:gd name="connsiteX7" fmla="*/ 588030 w 968649"/>
                <a:gd name="connsiteY7" fmla="*/ 1157819 h 1331619"/>
                <a:gd name="connsiteX8" fmla="*/ 584601 w 968649"/>
                <a:gd name="connsiteY8" fmla="*/ 1174392 h 1331619"/>
                <a:gd name="connsiteX9" fmla="*/ 519704 w 968649"/>
                <a:gd name="connsiteY9" fmla="*/ 1251989 h 1331619"/>
                <a:gd name="connsiteX10" fmla="*/ 483191 w 968649"/>
                <a:gd name="connsiteY10" fmla="*/ 1288121 h 1331619"/>
                <a:gd name="connsiteX11" fmla="*/ 455188 w 968649"/>
                <a:gd name="connsiteY11" fmla="*/ 1308314 h 1331619"/>
                <a:gd name="connsiteX12" fmla="*/ 405214 w 968649"/>
                <a:gd name="connsiteY12" fmla="*/ 1329587 h 1331619"/>
                <a:gd name="connsiteX13" fmla="*/ 369273 w 968649"/>
                <a:gd name="connsiteY13" fmla="*/ 1295487 h 1331619"/>
                <a:gd name="connsiteX14" fmla="*/ 400832 w 968649"/>
                <a:gd name="connsiteY14" fmla="*/ 1263546 h 1331619"/>
                <a:gd name="connsiteX15" fmla="*/ 408833 w 968649"/>
                <a:gd name="connsiteY15" fmla="*/ 1234336 h 1331619"/>
                <a:gd name="connsiteX16" fmla="*/ 433535 w 968649"/>
                <a:gd name="connsiteY16" fmla="*/ 1120099 h 1331619"/>
                <a:gd name="connsiteX17" fmla="*/ 432201 w 968649"/>
                <a:gd name="connsiteY17" fmla="*/ 1097303 h 1331619"/>
                <a:gd name="connsiteX18" fmla="*/ 333776 w 968649"/>
                <a:gd name="connsiteY18" fmla="*/ 994813 h 1331619"/>
                <a:gd name="connsiteX19" fmla="*/ 281642 w 968649"/>
                <a:gd name="connsiteY19" fmla="*/ 992337 h 1331619"/>
                <a:gd name="connsiteX20" fmla="*/ 227160 w 968649"/>
                <a:gd name="connsiteY20" fmla="*/ 977414 h 1331619"/>
                <a:gd name="connsiteX21" fmla="*/ 178391 w 968649"/>
                <a:gd name="connsiteY21" fmla="*/ 883687 h 1331619"/>
                <a:gd name="connsiteX22" fmla="*/ 62377 w 968649"/>
                <a:gd name="connsiteY22" fmla="*/ 879497 h 1331619"/>
                <a:gd name="connsiteX23" fmla="*/ 62377 w 968649"/>
                <a:gd name="connsiteY23" fmla="*/ 871305 h 1331619"/>
                <a:gd name="connsiteX24" fmla="*/ 53995 w 968649"/>
                <a:gd name="connsiteY24" fmla="*/ 841714 h 1331619"/>
                <a:gd name="connsiteX25" fmla="*/ 50884 w 968649"/>
                <a:gd name="connsiteY25" fmla="*/ 749893 h 1331619"/>
                <a:gd name="connsiteX26" fmla="*/ 62314 w 968649"/>
                <a:gd name="connsiteY26" fmla="*/ 715793 h 1331619"/>
                <a:gd name="connsiteX27" fmla="*/ 62314 w 968649"/>
                <a:gd name="connsiteY27" fmla="*/ 699473 h 1331619"/>
                <a:gd name="connsiteX28" fmla="*/ 51074 w 968649"/>
                <a:gd name="connsiteY28" fmla="*/ 639910 h 1331619"/>
                <a:gd name="connsiteX29" fmla="*/ 54693 w 968649"/>
                <a:gd name="connsiteY29" fmla="*/ 595206 h 1331619"/>
                <a:gd name="connsiteX30" fmla="*/ 84856 w 968649"/>
                <a:gd name="connsiteY30" fmla="*/ 508528 h 1331619"/>
                <a:gd name="connsiteX31" fmla="*/ 106573 w 968649"/>
                <a:gd name="connsiteY31" fmla="*/ 414103 h 1331619"/>
                <a:gd name="connsiteX32" fmla="*/ 74887 w 968649"/>
                <a:gd name="connsiteY32" fmla="*/ 347808 h 1331619"/>
                <a:gd name="connsiteX33" fmla="*/ 11895 w 968649"/>
                <a:gd name="connsiteY33" fmla="*/ 285896 h 1331619"/>
                <a:gd name="connsiteX34" fmla="*/ 23833 w 968649"/>
                <a:gd name="connsiteY34" fmla="*/ 242335 h 1331619"/>
                <a:gd name="connsiteX35" fmla="*/ 33358 w 968649"/>
                <a:gd name="connsiteY35" fmla="*/ 209949 h 1331619"/>
                <a:gd name="connsiteX36" fmla="*/ 66822 w 968649"/>
                <a:gd name="connsiteY36" fmla="*/ 164928 h 1331619"/>
                <a:gd name="connsiteX37" fmla="*/ 50820 w 968649"/>
                <a:gd name="connsiteY37" fmla="*/ 179914 h 1331619"/>
                <a:gd name="connsiteX38" fmla="*/ 30183 w 968649"/>
                <a:gd name="connsiteY38" fmla="*/ 186708 h 1331619"/>
                <a:gd name="connsiteX39" fmla="*/ 5989 w 968649"/>
                <a:gd name="connsiteY39" fmla="*/ 136988 h 1331619"/>
                <a:gd name="connsiteX40" fmla="*/ 77744 w 968649"/>
                <a:gd name="connsiteY40" fmla="*/ 144 h 1331619"/>
                <a:gd name="connsiteX41" fmla="*/ 119083 w 968649"/>
                <a:gd name="connsiteY41" fmla="*/ 20591 h 1331619"/>
                <a:gd name="connsiteX42" fmla="*/ 214269 w 968649"/>
                <a:gd name="connsiteY42" fmla="*/ 143528 h 1331619"/>
                <a:gd name="connsiteX43" fmla="*/ 218841 w 968649"/>
                <a:gd name="connsiteY43" fmla="*/ 127844 h 1331619"/>
                <a:gd name="connsiteX44" fmla="*/ 288310 w 968649"/>
                <a:gd name="connsiteY44" fmla="*/ 44849 h 1331619"/>
                <a:gd name="connsiteX45" fmla="*/ 312059 w 968649"/>
                <a:gd name="connsiteY45" fmla="*/ 55771 h 1331619"/>
                <a:gd name="connsiteX46" fmla="*/ 323806 w 968649"/>
                <a:gd name="connsiteY46" fmla="*/ 154768 h 1331619"/>
                <a:gd name="connsiteX47" fmla="*/ 294406 w 968649"/>
                <a:gd name="connsiteY47" fmla="*/ 211410 h 1331619"/>
                <a:gd name="connsiteX48" fmla="*/ 328950 w 968649"/>
                <a:gd name="connsiteY48" fmla="*/ 145497 h 1331619"/>
                <a:gd name="connsiteX49" fmla="*/ 384322 w 968649"/>
                <a:gd name="connsiteY49" fmla="*/ 118445 h 1331619"/>
                <a:gd name="connsiteX50" fmla="*/ 445600 w 968649"/>
                <a:gd name="connsiteY50" fmla="*/ 102761 h 1331619"/>
                <a:gd name="connsiteX51" fmla="*/ 483318 w 968649"/>
                <a:gd name="connsiteY51" fmla="*/ 85044 h 1331619"/>
                <a:gd name="connsiteX52" fmla="*/ 514052 w 968649"/>
                <a:gd name="connsiteY52" fmla="*/ 101364 h 1331619"/>
                <a:gd name="connsiteX53" fmla="*/ 529991 w 968649"/>
                <a:gd name="connsiteY53" fmla="*/ 123271 h 1331619"/>
                <a:gd name="connsiteX54" fmla="*/ 552914 w 968649"/>
                <a:gd name="connsiteY54" fmla="*/ 127716 h 1331619"/>
                <a:gd name="connsiteX55" fmla="*/ 603461 w 968649"/>
                <a:gd name="connsiteY55" fmla="*/ 115715 h 1331619"/>
                <a:gd name="connsiteX56" fmla="*/ 717189 w 968649"/>
                <a:gd name="connsiteY56" fmla="*/ 107777 h 1331619"/>
                <a:gd name="connsiteX57" fmla="*/ 765957 w 968649"/>
                <a:gd name="connsiteY57" fmla="*/ 117874 h 1331619"/>
                <a:gd name="connsiteX58" fmla="*/ 875812 w 968649"/>
                <a:gd name="connsiteY58" fmla="*/ 134194 h 1331619"/>
                <a:gd name="connsiteX59" fmla="*/ 904133 w 968649"/>
                <a:gd name="connsiteY59" fmla="*/ 135019 h 1331619"/>
                <a:gd name="connsiteX60" fmla="*/ 968649 w 968649"/>
                <a:gd name="connsiteY60" fmla="*/ 235730 h 1331619"/>
                <a:gd name="connsiteX61" fmla="*/ 956013 w 968649"/>
                <a:gd name="connsiteY61" fmla="*/ 255733 h 1331619"/>
                <a:gd name="connsiteX62" fmla="*/ 892893 w 968649"/>
                <a:gd name="connsiteY62" fmla="*/ 260178 h 1331619"/>
                <a:gd name="connsiteX63" fmla="*/ 829266 w 968649"/>
                <a:gd name="connsiteY63" fmla="*/ 247097 h 1331619"/>
                <a:gd name="connsiteX64" fmla="*/ 823933 w 968649"/>
                <a:gd name="connsiteY64" fmla="*/ 260623 h 1331619"/>
                <a:gd name="connsiteX65" fmla="*/ 821456 w 968649"/>
                <a:gd name="connsiteY65" fmla="*/ 297072 h 1331619"/>
                <a:gd name="connsiteX66" fmla="*/ 757194 w 968649"/>
                <a:gd name="connsiteY66" fmla="*/ 422866 h 1331619"/>
                <a:gd name="connsiteX67" fmla="*/ 709760 w 968649"/>
                <a:gd name="connsiteY67" fmla="*/ 426231 h 1331619"/>
                <a:gd name="connsiteX68" fmla="*/ 692234 w 968649"/>
                <a:gd name="connsiteY68" fmla="*/ 429978 h 1331619"/>
                <a:gd name="connsiteX69" fmla="*/ 696043 w 968649"/>
                <a:gd name="connsiteY69" fmla="*/ 448266 h 1331619"/>
                <a:gd name="connsiteX70" fmla="*/ 803739 w 968649"/>
                <a:gd name="connsiteY70" fmla="*/ 526689 h 1331619"/>
                <a:gd name="connsiteX71" fmla="*/ 877463 w 968649"/>
                <a:gd name="connsiteY71" fmla="*/ 603842 h 1331619"/>
                <a:gd name="connsiteX72" fmla="*/ 887433 w 968649"/>
                <a:gd name="connsiteY72" fmla="*/ 778595 h 1331619"/>
                <a:gd name="connsiteX73" fmla="*/ 855365 w 968649"/>
                <a:gd name="connsiteY73" fmla="*/ 825966 h 1331619"/>
                <a:gd name="connsiteX74" fmla="*/ 835871 w 968649"/>
                <a:gd name="connsiteY74" fmla="*/ 817012 h 1331619"/>
                <a:gd name="connsiteX75" fmla="*/ 796183 w 968649"/>
                <a:gd name="connsiteY75" fmla="*/ 790723 h 1331619"/>
                <a:gd name="connsiteX76" fmla="*/ 757258 w 968649"/>
                <a:gd name="connsiteY76" fmla="*/ 780246 h 1331619"/>
                <a:gd name="connsiteX77" fmla="*/ 724047 w 968649"/>
                <a:gd name="connsiteY77" fmla="*/ 785643 h 1331619"/>
                <a:gd name="connsiteX78" fmla="*/ 691916 w 968649"/>
                <a:gd name="connsiteY78" fmla="*/ 800058 h 1331619"/>
                <a:gd name="connsiteX79" fmla="*/ 698774 w 968649"/>
                <a:gd name="connsiteY79" fmla="*/ 822029 h 1331619"/>
                <a:gd name="connsiteX80" fmla="*/ 736493 w 968649"/>
                <a:gd name="connsiteY80" fmla="*/ 828696 h 1331619"/>
                <a:gd name="connsiteX81" fmla="*/ 792437 w 968649"/>
                <a:gd name="connsiteY81" fmla="*/ 831046 h 1331619"/>
                <a:gd name="connsiteX82" fmla="*/ 844697 w 968649"/>
                <a:gd name="connsiteY82" fmla="*/ 890101 h 1331619"/>
                <a:gd name="connsiteX83" fmla="*/ 882543 w 968649"/>
                <a:gd name="connsiteY83" fmla="*/ 997162 h 1331619"/>
                <a:gd name="connsiteX84" fmla="*/ 908578 w 968649"/>
                <a:gd name="connsiteY84" fmla="*/ 1093874 h 1331619"/>
                <a:gd name="connsiteX85" fmla="*/ 900323 w 968649"/>
                <a:gd name="connsiteY85" fmla="*/ 1108733 h 133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8649" h="1331619">
                  <a:moveTo>
                    <a:pt x="900450" y="1108860"/>
                  </a:moveTo>
                  <a:cubicBezTo>
                    <a:pt x="901847" y="1138133"/>
                    <a:pt x="886289" y="1150071"/>
                    <a:pt x="861652" y="1153374"/>
                  </a:cubicBezTo>
                  <a:cubicBezTo>
                    <a:pt x="847999" y="1155215"/>
                    <a:pt x="837267" y="1149881"/>
                    <a:pt x="838411" y="1134704"/>
                  </a:cubicBezTo>
                  <a:cubicBezTo>
                    <a:pt x="840315" y="1109114"/>
                    <a:pt x="803866" y="1077744"/>
                    <a:pt x="848571" y="1057488"/>
                  </a:cubicBezTo>
                  <a:cubicBezTo>
                    <a:pt x="855810" y="1054186"/>
                    <a:pt x="851047" y="1039962"/>
                    <a:pt x="846221" y="1031516"/>
                  </a:cubicBezTo>
                  <a:cubicBezTo>
                    <a:pt x="838284" y="1017546"/>
                    <a:pt x="826727" y="1012212"/>
                    <a:pt x="811360" y="1011577"/>
                  </a:cubicBezTo>
                  <a:cubicBezTo>
                    <a:pt x="741255" y="1008910"/>
                    <a:pt x="688106" y="1043518"/>
                    <a:pt x="645053" y="1098890"/>
                  </a:cubicBezTo>
                  <a:cubicBezTo>
                    <a:pt x="627908" y="1120925"/>
                    <a:pt x="601492" y="1132038"/>
                    <a:pt x="588030" y="1157819"/>
                  </a:cubicBezTo>
                  <a:cubicBezTo>
                    <a:pt x="589300" y="1163914"/>
                    <a:pt x="588093" y="1169439"/>
                    <a:pt x="584601" y="1174392"/>
                  </a:cubicBezTo>
                  <a:cubicBezTo>
                    <a:pt x="546311" y="1184171"/>
                    <a:pt x="543643" y="1228367"/>
                    <a:pt x="519704" y="1251989"/>
                  </a:cubicBezTo>
                  <a:cubicBezTo>
                    <a:pt x="507449" y="1263927"/>
                    <a:pt x="497225" y="1278279"/>
                    <a:pt x="483191" y="1288121"/>
                  </a:cubicBezTo>
                  <a:cubicBezTo>
                    <a:pt x="472904" y="1293328"/>
                    <a:pt x="460014" y="1294281"/>
                    <a:pt x="455188" y="1308314"/>
                  </a:cubicBezTo>
                  <a:cubicBezTo>
                    <a:pt x="441154" y="1322475"/>
                    <a:pt x="427185" y="1337080"/>
                    <a:pt x="405214" y="1329587"/>
                  </a:cubicBezTo>
                  <a:cubicBezTo>
                    <a:pt x="385655" y="1327364"/>
                    <a:pt x="370670" y="1318855"/>
                    <a:pt x="369273" y="1295487"/>
                  </a:cubicBezTo>
                  <a:cubicBezTo>
                    <a:pt x="367812" y="1272119"/>
                    <a:pt x="383052" y="1266404"/>
                    <a:pt x="400832" y="1263546"/>
                  </a:cubicBezTo>
                  <a:cubicBezTo>
                    <a:pt x="422359" y="1260118"/>
                    <a:pt x="420390" y="1251926"/>
                    <a:pt x="408833" y="1234336"/>
                  </a:cubicBezTo>
                  <a:cubicBezTo>
                    <a:pt x="378861" y="1188807"/>
                    <a:pt x="389783" y="1143721"/>
                    <a:pt x="433535" y="1120099"/>
                  </a:cubicBezTo>
                  <a:cubicBezTo>
                    <a:pt x="449600" y="1111400"/>
                    <a:pt x="441409" y="1102319"/>
                    <a:pt x="432201" y="1097303"/>
                  </a:cubicBezTo>
                  <a:cubicBezTo>
                    <a:pt x="389339" y="1074062"/>
                    <a:pt x="361906" y="1033993"/>
                    <a:pt x="333776" y="994813"/>
                  </a:cubicBezTo>
                  <a:cubicBezTo>
                    <a:pt x="316758" y="971128"/>
                    <a:pt x="299740" y="977795"/>
                    <a:pt x="281642" y="992337"/>
                  </a:cubicBezTo>
                  <a:cubicBezTo>
                    <a:pt x="243479" y="1023007"/>
                    <a:pt x="247226" y="1020912"/>
                    <a:pt x="227160" y="977414"/>
                  </a:cubicBezTo>
                  <a:cubicBezTo>
                    <a:pt x="212491" y="945600"/>
                    <a:pt x="193504" y="915946"/>
                    <a:pt x="178391" y="883687"/>
                  </a:cubicBezTo>
                  <a:cubicBezTo>
                    <a:pt x="165946" y="857018"/>
                    <a:pt x="105557" y="857843"/>
                    <a:pt x="62377" y="879497"/>
                  </a:cubicBezTo>
                  <a:cubicBezTo>
                    <a:pt x="62377" y="876766"/>
                    <a:pt x="62377" y="874036"/>
                    <a:pt x="62377" y="871305"/>
                  </a:cubicBezTo>
                  <a:cubicBezTo>
                    <a:pt x="56916" y="862161"/>
                    <a:pt x="47772" y="850731"/>
                    <a:pt x="53995" y="841714"/>
                  </a:cubicBezTo>
                  <a:cubicBezTo>
                    <a:pt x="76284" y="809329"/>
                    <a:pt x="64028" y="780055"/>
                    <a:pt x="50884" y="749893"/>
                  </a:cubicBezTo>
                  <a:cubicBezTo>
                    <a:pt x="44343" y="734843"/>
                    <a:pt x="49423" y="723603"/>
                    <a:pt x="62314" y="715793"/>
                  </a:cubicBezTo>
                  <a:cubicBezTo>
                    <a:pt x="62314" y="710332"/>
                    <a:pt x="62314" y="704934"/>
                    <a:pt x="62314" y="699473"/>
                  </a:cubicBezTo>
                  <a:cubicBezTo>
                    <a:pt x="66314" y="678137"/>
                    <a:pt x="76538" y="657944"/>
                    <a:pt x="51074" y="639910"/>
                  </a:cubicBezTo>
                  <a:cubicBezTo>
                    <a:pt x="39453" y="631655"/>
                    <a:pt x="44279" y="609049"/>
                    <a:pt x="54693" y="595206"/>
                  </a:cubicBezTo>
                  <a:cubicBezTo>
                    <a:pt x="73807" y="569742"/>
                    <a:pt x="80728" y="539834"/>
                    <a:pt x="84856" y="508528"/>
                  </a:cubicBezTo>
                  <a:cubicBezTo>
                    <a:pt x="89111" y="476270"/>
                    <a:pt x="95016" y="444901"/>
                    <a:pt x="106573" y="414103"/>
                  </a:cubicBezTo>
                  <a:cubicBezTo>
                    <a:pt x="120099" y="378035"/>
                    <a:pt x="109113" y="360318"/>
                    <a:pt x="74887" y="347808"/>
                  </a:cubicBezTo>
                  <a:cubicBezTo>
                    <a:pt x="45803" y="337204"/>
                    <a:pt x="27452" y="312248"/>
                    <a:pt x="11895" y="285896"/>
                  </a:cubicBezTo>
                  <a:cubicBezTo>
                    <a:pt x="2052" y="269195"/>
                    <a:pt x="13990" y="255098"/>
                    <a:pt x="23833" y="242335"/>
                  </a:cubicBezTo>
                  <a:cubicBezTo>
                    <a:pt x="31961" y="233191"/>
                    <a:pt x="28722" y="220236"/>
                    <a:pt x="33358" y="209949"/>
                  </a:cubicBezTo>
                  <a:cubicBezTo>
                    <a:pt x="46692" y="196487"/>
                    <a:pt x="56535" y="179977"/>
                    <a:pt x="66822" y="164928"/>
                  </a:cubicBezTo>
                  <a:cubicBezTo>
                    <a:pt x="60409" y="169436"/>
                    <a:pt x="56535" y="175786"/>
                    <a:pt x="50820" y="179914"/>
                  </a:cubicBezTo>
                  <a:cubicBezTo>
                    <a:pt x="44470" y="183978"/>
                    <a:pt x="37802" y="186899"/>
                    <a:pt x="30183" y="186708"/>
                  </a:cubicBezTo>
                  <a:cubicBezTo>
                    <a:pt x="1798" y="181501"/>
                    <a:pt x="16276" y="152355"/>
                    <a:pt x="5989" y="136988"/>
                  </a:cubicBezTo>
                  <a:cubicBezTo>
                    <a:pt x="-15347" y="77107"/>
                    <a:pt x="23071" y="4399"/>
                    <a:pt x="77744" y="144"/>
                  </a:cubicBezTo>
                  <a:cubicBezTo>
                    <a:pt x="95778" y="-1253"/>
                    <a:pt x="105684" y="7637"/>
                    <a:pt x="119083" y="20591"/>
                  </a:cubicBezTo>
                  <a:cubicBezTo>
                    <a:pt x="156675" y="56850"/>
                    <a:pt x="174137" y="110508"/>
                    <a:pt x="214269" y="143528"/>
                  </a:cubicBezTo>
                  <a:cubicBezTo>
                    <a:pt x="220428" y="138638"/>
                    <a:pt x="219539" y="133178"/>
                    <a:pt x="218841" y="127844"/>
                  </a:cubicBezTo>
                  <a:cubicBezTo>
                    <a:pt x="212110" y="77488"/>
                    <a:pt x="241320" y="42690"/>
                    <a:pt x="288310" y="44849"/>
                  </a:cubicBezTo>
                  <a:cubicBezTo>
                    <a:pt x="297708" y="45293"/>
                    <a:pt x="305518" y="48786"/>
                    <a:pt x="312059" y="55771"/>
                  </a:cubicBezTo>
                  <a:cubicBezTo>
                    <a:pt x="330029" y="74821"/>
                    <a:pt x="336570" y="130891"/>
                    <a:pt x="323806" y="154768"/>
                  </a:cubicBezTo>
                  <a:cubicBezTo>
                    <a:pt x="313837" y="173500"/>
                    <a:pt x="309455" y="195598"/>
                    <a:pt x="294406" y="211410"/>
                  </a:cubicBezTo>
                  <a:cubicBezTo>
                    <a:pt x="311234" y="192614"/>
                    <a:pt x="318473" y="167849"/>
                    <a:pt x="328950" y="145497"/>
                  </a:cubicBezTo>
                  <a:cubicBezTo>
                    <a:pt x="341714" y="118318"/>
                    <a:pt x="361081" y="110825"/>
                    <a:pt x="384322" y="118445"/>
                  </a:cubicBezTo>
                  <a:cubicBezTo>
                    <a:pt x="409151" y="126573"/>
                    <a:pt x="427820" y="123526"/>
                    <a:pt x="445600" y="102761"/>
                  </a:cubicBezTo>
                  <a:cubicBezTo>
                    <a:pt x="454998" y="91839"/>
                    <a:pt x="469666" y="88473"/>
                    <a:pt x="483318" y="85044"/>
                  </a:cubicBezTo>
                  <a:cubicBezTo>
                    <a:pt x="495764" y="85806"/>
                    <a:pt x="503702" y="96157"/>
                    <a:pt x="514052" y="101364"/>
                  </a:cubicBezTo>
                  <a:cubicBezTo>
                    <a:pt x="522879" y="105745"/>
                    <a:pt x="525864" y="114889"/>
                    <a:pt x="529991" y="123271"/>
                  </a:cubicBezTo>
                  <a:cubicBezTo>
                    <a:pt x="535770" y="135019"/>
                    <a:pt x="543643" y="140544"/>
                    <a:pt x="552914" y="127716"/>
                  </a:cubicBezTo>
                  <a:cubicBezTo>
                    <a:pt x="566948" y="108476"/>
                    <a:pt x="586506" y="111333"/>
                    <a:pt x="603461" y="115715"/>
                  </a:cubicBezTo>
                  <a:cubicBezTo>
                    <a:pt x="642640" y="125875"/>
                    <a:pt x="679724" y="118763"/>
                    <a:pt x="717189" y="107777"/>
                  </a:cubicBezTo>
                  <a:cubicBezTo>
                    <a:pt x="734398" y="102697"/>
                    <a:pt x="749764" y="107333"/>
                    <a:pt x="765957" y="117874"/>
                  </a:cubicBezTo>
                  <a:cubicBezTo>
                    <a:pt x="799676" y="139782"/>
                    <a:pt x="835680" y="156165"/>
                    <a:pt x="875812" y="134194"/>
                  </a:cubicBezTo>
                  <a:cubicBezTo>
                    <a:pt x="885337" y="128923"/>
                    <a:pt x="894799" y="131400"/>
                    <a:pt x="904133" y="135019"/>
                  </a:cubicBezTo>
                  <a:cubicBezTo>
                    <a:pt x="937280" y="147846"/>
                    <a:pt x="968014" y="195789"/>
                    <a:pt x="968649" y="235730"/>
                  </a:cubicBezTo>
                  <a:cubicBezTo>
                    <a:pt x="967062" y="244303"/>
                    <a:pt x="960267" y="249066"/>
                    <a:pt x="956013" y="255733"/>
                  </a:cubicBezTo>
                  <a:cubicBezTo>
                    <a:pt x="929724" y="296754"/>
                    <a:pt x="924453" y="298342"/>
                    <a:pt x="892893" y="260178"/>
                  </a:cubicBezTo>
                  <a:cubicBezTo>
                    <a:pt x="873463" y="236683"/>
                    <a:pt x="849714" y="255797"/>
                    <a:pt x="829266" y="247097"/>
                  </a:cubicBezTo>
                  <a:cubicBezTo>
                    <a:pt x="825774" y="245637"/>
                    <a:pt x="823678" y="255098"/>
                    <a:pt x="823933" y="260623"/>
                  </a:cubicBezTo>
                  <a:cubicBezTo>
                    <a:pt x="824567" y="273005"/>
                    <a:pt x="819297" y="285642"/>
                    <a:pt x="821456" y="297072"/>
                  </a:cubicBezTo>
                  <a:cubicBezTo>
                    <a:pt x="833077" y="359048"/>
                    <a:pt x="794977" y="390671"/>
                    <a:pt x="757194" y="422866"/>
                  </a:cubicBezTo>
                  <a:cubicBezTo>
                    <a:pt x="742208" y="435629"/>
                    <a:pt x="725889" y="429216"/>
                    <a:pt x="709760" y="426231"/>
                  </a:cubicBezTo>
                  <a:cubicBezTo>
                    <a:pt x="703537" y="425088"/>
                    <a:pt x="696425" y="423628"/>
                    <a:pt x="692234" y="429978"/>
                  </a:cubicBezTo>
                  <a:cubicBezTo>
                    <a:pt x="687725" y="436709"/>
                    <a:pt x="693313" y="442297"/>
                    <a:pt x="696043" y="448266"/>
                  </a:cubicBezTo>
                  <a:cubicBezTo>
                    <a:pt x="718014" y="496463"/>
                    <a:pt x="746589" y="528530"/>
                    <a:pt x="803739" y="526689"/>
                  </a:cubicBezTo>
                  <a:cubicBezTo>
                    <a:pt x="847999" y="525292"/>
                    <a:pt x="873209" y="556915"/>
                    <a:pt x="877463" y="603842"/>
                  </a:cubicBezTo>
                  <a:cubicBezTo>
                    <a:pt x="882734" y="661881"/>
                    <a:pt x="891497" y="719603"/>
                    <a:pt x="887433" y="778595"/>
                  </a:cubicBezTo>
                  <a:cubicBezTo>
                    <a:pt x="885654" y="804122"/>
                    <a:pt x="878987" y="820187"/>
                    <a:pt x="855365" y="825966"/>
                  </a:cubicBezTo>
                  <a:cubicBezTo>
                    <a:pt x="847364" y="826728"/>
                    <a:pt x="841776" y="821394"/>
                    <a:pt x="835871" y="817012"/>
                  </a:cubicBezTo>
                  <a:cubicBezTo>
                    <a:pt x="825139" y="803868"/>
                    <a:pt x="812629" y="793835"/>
                    <a:pt x="796183" y="790723"/>
                  </a:cubicBezTo>
                  <a:cubicBezTo>
                    <a:pt x="782912" y="788691"/>
                    <a:pt x="772625" y="773387"/>
                    <a:pt x="757258" y="780246"/>
                  </a:cubicBezTo>
                  <a:cubicBezTo>
                    <a:pt x="746716" y="785834"/>
                    <a:pt x="735540" y="785961"/>
                    <a:pt x="724047" y="785643"/>
                  </a:cubicBezTo>
                  <a:cubicBezTo>
                    <a:pt x="711728" y="785326"/>
                    <a:pt x="697504" y="783484"/>
                    <a:pt x="691916" y="800058"/>
                  </a:cubicBezTo>
                  <a:cubicBezTo>
                    <a:pt x="689122" y="808313"/>
                    <a:pt x="693059" y="816060"/>
                    <a:pt x="698774" y="822029"/>
                  </a:cubicBezTo>
                  <a:cubicBezTo>
                    <a:pt x="709887" y="833649"/>
                    <a:pt x="723984" y="838793"/>
                    <a:pt x="736493" y="828696"/>
                  </a:cubicBezTo>
                  <a:cubicBezTo>
                    <a:pt x="756940" y="812250"/>
                    <a:pt x="772942" y="824124"/>
                    <a:pt x="792437" y="831046"/>
                  </a:cubicBezTo>
                  <a:cubicBezTo>
                    <a:pt x="821329" y="841269"/>
                    <a:pt x="833648" y="861081"/>
                    <a:pt x="844697" y="890101"/>
                  </a:cubicBezTo>
                  <a:cubicBezTo>
                    <a:pt x="858159" y="925471"/>
                    <a:pt x="868637" y="961983"/>
                    <a:pt x="882543" y="997162"/>
                  </a:cubicBezTo>
                  <a:cubicBezTo>
                    <a:pt x="883114" y="1031897"/>
                    <a:pt x="893148" y="1063711"/>
                    <a:pt x="908578" y="1093874"/>
                  </a:cubicBezTo>
                  <a:cubicBezTo>
                    <a:pt x="908134" y="1100287"/>
                    <a:pt x="905086" y="1105113"/>
                    <a:pt x="900323" y="11087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9" name="Полилиния: фигура 418">
              <a:extLst>
                <a:ext uri="{FF2B5EF4-FFF2-40B4-BE49-F238E27FC236}">
                  <a16:creationId xmlns="" xmlns:a16="http://schemas.microsoft.com/office/drawing/2014/main" id="{C218DDC9-1B66-412A-8D79-5FFA9310D128}"/>
                </a:ext>
              </a:extLst>
            </p:cNvPr>
            <p:cNvSpPr/>
            <p:nvPr/>
          </p:nvSpPr>
          <p:spPr>
            <a:xfrm>
              <a:off x="7643348" y="3560312"/>
              <a:ext cx="689775" cy="1615718"/>
            </a:xfrm>
            <a:custGeom>
              <a:avLst/>
              <a:gdLst>
                <a:gd name="connsiteX0" fmla="*/ 464078 w 689775"/>
                <a:gd name="connsiteY0" fmla="*/ 238466 h 1615718"/>
                <a:gd name="connsiteX1" fmla="*/ 499892 w 689775"/>
                <a:gd name="connsiteY1" fmla="*/ 284631 h 1615718"/>
                <a:gd name="connsiteX2" fmla="*/ 426549 w 689775"/>
                <a:gd name="connsiteY2" fmla="*/ 321588 h 1615718"/>
                <a:gd name="connsiteX3" fmla="*/ 412516 w 689775"/>
                <a:gd name="connsiteY3" fmla="*/ 315873 h 1615718"/>
                <a:gd name="connsiteX4" fmla="*/ 331744 w 689775"/>
                <a:gd name="connsiteY4" fmla="*/ 262596 h 1615718"/>
                <a:gd name="connsiteX5" fmla="*/ 311487 w 689775"/>
                <a:gd name="connsiteY5" fmla="*/ 249007 h 1615718"/>
                <a:gd name="connsiteX6" fmla="*/ 305391 w 689775"/>
                <a:gd name="connsiteY6" fmla="*/ 274852 h 1615718"/>
                <a:gd name="connsiteX7" fmla="*/ 304439 w 689775"/>
                <a:gd name="connsiteY7" fmla="*/ 319492 h 1615718"/>
                <a:gd name="connsiteX8" fmla="*/ 347301 w 689775"/>
                <a:gd name="connsiteY8" fmla="*/ 379437 h 1615718"/>
                <a:gd name="connsiteX9" fmla="*/ 425152 w 689775"/>
                <a:gd name="connsiteY9" fmla="*/ 394804 h 1615718"/>
                <a:gd name="connsiteX10" fmla="*/ 439884 w 689775"/>
                <a:gd name="connsiteY10" fmla="*/ 404773 h 1615718"/>
                <a:gd name="connsiteX11" fmla="*/ 429280 w 689775"/>
                <a:gd name="connsiteY11" fmla="*/ 420013 h 1615718"/>
                <a:gd name="connsiteX12" fmla="*/ 397657 w 689775"/>
                <a:gd name="connsiteY12" fmla="*/ 433539 h 1615718"/>
                <a:gd name="connsiteX13" fmla="*/ 366351 w 689775"/>
                <a:gd name="connsiteY13" fmla="*/ 469099 h 1615718"/>
                <a:gd name="connsiteX14" fmla="*/ 385084 w 689775"/>
                <a:gd name="connsiteY14" fmla="*/ 522312 h 1615718"/>
                <a:gd name="connsiteX15" fmla="*/ 410294 w 689775"/>
                <a:gd name="connsiteY15" fmla="*/ 540537 h 1615718"/>
                <a:gd name="connsiteX16" fmla="*/ 476524 w 689775"/>
                <a:gd name="connsiteY16" fmla="*/ 627405 h 1615718"/>
                <a:gd name="connsiteX17" fmla="*/ 452458 w 689775"/>
                <a:gd name="connsiteY17" fmla="*/ 659600 h 1615718"/>
                <a:gd name="connsiteX18" fmla="*/ 377210 w 689775"/>
                <a:gd name="connsiteY18" fmla="*/ 641820 h 1615718"/>
                <a:gd name="connsiteX19" fmla="*/ 292946 w 689775"/>
                <a:gd name="connsiteY19" fmla="*/ 594830 h 1615718"/>
                <a:gd name="connsiteX20" fmla="*/ 337396 w 689775"/>
                <a:gd name="connsiteY20" fmla="*/ 686016 h 1615718"/>
                <a:gd name="connsiteX21" fmla="*/ 456204 w 689775"/>
                <a:gd name="connsiteY21" fmla="*/ 728561 h 1615718"/>
                <a:gd name="connsiteX22" fmla="*/ 639592 w 689775"/>
                <a:gd name="connsiteY22" fmla="*/ 745580 h 1615718"/>
                <a:gd name="connsiteX23" fmla="*/ 663912 w 689775"/>
                <a:gd name="connsiteY23" fmla="*/ 837655 h 1615718"/>
                <a:gd name="connsiteX24" fmla="*/ 619844 w 689775"/>
                <a:gd name="connsiteY24" fmla="*/ 900901 h 1615718"/>
                <a:gd name="connsiteX25" fmla="*/ 606000 w 689775"/>
                <a:gd name="connsiteY25" fmla="*/ 889090 h 1615718"/>
                <a:gd name="connsiteX26" fmla="*/ 586760 w 689775"/>
                <a:gd name="connsiteY26" fmla="*/ 821081 h 1615718"/>
                <a:gd name="connsiteX27" fmla="*/ 484779 w 689775"/>
                <a:gd name="connsiteY27" fmla="*/ 789014 h 1615718"/>
                <a:gd name="connsiteX28" fmla="*/ 429216 w 689775"/>
                <a:gd name="connsiteY28" fmla="*/ 782536 h 1615718"/>
                <a:gd name="connsiteX29" fmla="*/ 405086 w 689775"/>
                <a:gd name="connsiteY29" fmla="*/ 769710 h 1615718"/>
                <a:gd name="connsiteX30" fmla="*/ 405785 w 689775"/>
                <a:gd name="connsiteY30" fmla="*/ 798983 h 1615718"/>
                <a:gd name="connsiteX31" fmla="*/ 447885 w 689775"/>
                <a:gd name="connsiteY31" fmla="*/ 830098 h 1615718"/>
                <a:gd name="connsiteX32" fmla="*/ 543389 w 689775"/>
                <a:gd name="connsiteY32" fmla="*/ 911950 h 1615718"/>
                <a:gd name="connsiteX33" fmla="*/ 581680 w 689775"/>
                <a:gd name="connsiteY33" fmla="*/ 975705 h 1615718"/>
                <a:gd name="connsiteX34" fmla="*/ 548977 w 689775"/>
                <a:gd name="connsiteY34" fmla="*/ 1030124 h 1615718"/>
                <a:gd name="connsiteX35" fmla="*/ 520148 w 689775"/>
                <a:gd name="connsiteY35" fmla="*/ 1043396 h 1615718"/>
                <a:gd name="connsiteX36" fmla="*/ 548088 w 689775"/>
                <a:gd name="connsiteY36" fmla="*/ 1062890 h 1615718"/>
                <a:gd name="connsiteX37" fmla="*/ 596158 w 689775"/>
                <a:gd name="connsiteY37" fmla="*/ 1134201 h 1615718"/>
                <a:gd name="connsiteX38" fmla="*/ 624352 w 689775"/>
                <a:gd name="connsiteY38" fmla="*/ 1320194 h 1615718"/>
                <a:gd name="connsiteX39" fmla="*/ 661753 w 689775"/>
                <a:gd name="connsiteY39" fmla="*/ 1508472 h 1615718"/>
                <a:gd name="connsiteX40" fmla="*/ 673310 w 689775"/>
                <a:gd name="connsiteY40" fmla="*/ 1554891 h 1615718"/>
                <a:gd name="connsiteX41" fmla="*/ 685248 w 689775"/>
                <a:gd name="connsiteY41" fmla="*/ 1602262 h 1615718"/>
                <a:gd name="connsiteX42" fmla="*/ 639719 w 689775"/>
                <a:gd name="connsiteY42" fmla="*/ 1613438 h 1615718"/>
                <a:gd name="connsiteX43" fmla="*/ 592665 w 689775"/>
                <a:gd name="connsiteY43" fmla="*/ 1581116 h 1615718"/>
                <a:gd name="connsiteX44" fmla="*/ 518815 w 689775"/>
                <a:gd name="connsiteY44" fmla="*/ 1508091 h 1615718"/>
                <a:gd name="connsiteX45" fmla="*/ 378480 w 689775"/>
                <a:gd name="connsiteY45" fmla="*/ 1449290 h 1615718"/>
                <a:gd name="connsiteX46" fmla="*/ 349651 w 689775"/>
                <a:gd name="connsiteY46" fmla="*/ 1412587 h 1615718"/>
                <a:gd name="connsiteX47" fmla="*/ 414231 w 689775"/>
                <a:gd name="connsiteY47" fmla="*/ 1338291 h 1615718"/>
                <a:gd name="connsiteX48" fmla="*/ 530182 w 689775"/>
                <a:gd name="connsiteY48" fmla="*/ 1401792 h 1615718"/>
                <a:gd name="connsiteX49" fmla="*/ 505289 w 689775"/>
                <a:gd name="connsiteY49" fmla="*/ 1353531 h 1615718"/>
                <a:gd name="connsiteX50" fmla="*/ 422866 w 689775"/>
                <a:gd name="connsiteY50" fmla="*/ 1260503 h 1615718"/>
                <a:gd name="connsiteX51" fmla="*/ 413976 w 689775"/>
                <a:gd name="connsiteY51" fmla="*/ 1137757 h 1615718"/>
                <a:gd name="connsiteX52" fmla="*/ 397149 w 689775"/>
                <a:gd name="connsiteY52" fmla="*/ 1012090 h 1615718"/>
                <a:gd name="connsiteX53" fmla="*/ 362922 w 689775"/>
                <a:gd name="connsiteY53" fmla="*/ 991706 h 1615718"/>
                <a:gd name="connsiteX54" fmla="*/ 338031 w 689775"/>
                <a:gd name="connsiteY54" fmla="*/ 1017424 h 1615718"/>
                <a:gd name="connsiteX55" fmla="*/ 302280 w 689775"/>
                <a:gd name="connsiteY55" fmla="*/ 1053175 h 1615718"/>
                <a:gd name="connsiteX56" fmla="*/ 189948 w 689775"/>
                <a:gd name="connsiteY56" fmla="*/ 1065240 h 1615718"/>
                <a:gd name="connsiteX57" fmla="*/ 101620 w 689775"/>
                <a:gd name="connsiteY57" fmla="*/ 1082194 h 1615718"/>
                <a:gd name="connsiteX58" fmla="*/ 53614 w 689775"/>
                <a:gd name="connsiteY58" fmla="*/ 1080226 h 1615718"/>
                <a:gd name="connsiteX59" fmla="*/ 28404 w 689775"/>
                <a:gd name="connsiteY59" fmla="*/ 1035713 h 1615718"/>
                <a:gd name="connsiteX60" fmla="*/ 75331 w 689775"/>
                <a:gd name="connsiteY60" fmla="*/ 835496 h 1615718"/>
                <a:gd name="connsiteX61" fmla="*/ 81236 w 689775"/>
                <a:gd name="connsiteY61" fmla="*/ 803809 h 1615718"/>
                <a:gd name="connsiteX62" fmla="*/ 147213 w 689775"/>
                <a:gd name="connsiteY62" fmla="*/ 704177 h 1615718"/>
                <a:gd name="connsiteX63" fmla="*/ 130322 w 689775"/>
                <a:gd name="connsiteY63" fmla="*/ 673316 h 1615718"/>
                <a:gd name="connsiteX64" fmla="*/ 75395 w 689775"/>
                <a:gd name="connsiteY64" fmla="*/ 589305 h 1615718"/>
                <a:gd name="connsiteX65" fmla="*/ 97620 w 689775"/>
                <a:gd name="connsiteY65" fmla="*/ 433856 h 1615718"/>
                <a:gd name="connsiteX66" fmla="*/ 91523 w 689775"/>
                <a:gd name="connsiteY66" fmla="*/ 205573 h 1615718"/>
                <a:gd name="connsiteX67" fmla="*/ 59075 w 689775"/>
                <a:gd name="connsiteY67" fmla="*/ 245705 h 1615718"/>
                <a:gd name="connsiteX68" fmla="*/ 3195 w 689775"/>
                <a:gd name="connsiteY68" fmla="*/ 146835 h 1615718"/>
                <a:gd name="connsiteX69" fmla="*/ 62377 w 689775"/>
                <a:gd name="connsiteY69" fmla="*/ 86954 h 1615718"/>
                <a:gd name="connsiteX70" fmla="*/ 89428 w 689775"/>
                <a:gd name="connsiteY70" fmla="*/ 52093 h 1615718"/>
                <a:gd name="connsiteX71" fmla="*/ 93683 w 689775"/>
                <a:gd name="connsiteY71" fmla="*/ 19961 h 1615718"/>
                <a:gd name="connsiteX72" fmla="*/ 123908 w 689775"/>
                <a:gd name="connsiteY72" fmla="*/ 340 h 1615718"/>
                <a:gd name="connsiteX73" fmla="*/ 145562 w 689775"/>
                <a:gd name="connsiteY73" fmla="*/ 25169 h 1615718"/>
                <a:gd name="connsiteX74" fmla="*/ 138259 w 689775"/>
                <a:gd name="connsiteY74" fmla="*/ 93177 h 1615718"/>
                <a:gd name="connsiteX75" fmla="*/ 170581 w 689775"/>
                <a:gd name="connsiteY75" fmla="*/ 139469 h 1615718"/>
                <a:gd name="connsiteX76" fmla="*/ 291866 w 689775"/>
                <a:gd name="connsiteY76" fmla="*/ 147343 h 1615718"/>
                <a:gd name="connsiteX77" fmla="*/ 329902 w 689775"/>
                <a:gd name="connsiteY77" fmla="*/ 171283 h 1615718"/>
                <a:gd name="connsiteX78" fmla="*/ 416008 w 689775"/>
                <a:gd name="connsiteY78" fmla="*/ 237831 h 1615718"/>
                <a:gd name="connsiteX79" fmla="*/ 459061 w 689775"/>
                <a:gd name="connsiteY79" fmla="*/ 239672 h 1615718"/>
                <a:gd name="connsiteX80" fmla="*/ 464269 w 689775"/>
                <a:gd name="connsiteY80" fmla="*/ 238784 h 161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9775" h="1615718">
                  <a:moveTo>
                    <a:pt x="464078" y="238466"/>
                  </a:moveTo>
                  <a:cubicBezTo>
                    <a:pt x="478810" y="251357"/>
                    <a:pt x="516973" y="244054"/>
                    <a:pt x="499892" y="284631"/>
                  </a:cubicBezTo>
                  <a:cubicBezTo>
                    <a:pt x="478429" y="335558"/>
                    <a:pt x="467316" y="340702"/>
                    <a:pt x="426549" y="321588"/>
                  </a:cubicBezTo>
                  <a:cubicBezTo>
                    <a:pt x="421914" y="319429"/>
                    <a:pt x="416771" y="315111"/>
                    <a:pt x="412516" y="315873"/>
                  </a:cubicBezTo>
                  <a:cubicBezTo>
                    <a:pt x="370860" y="323303"/>
                    <a:pt x="352254" y="291870"/>
                    <a:pt x="331744" y="262596"/>
                  </a:cubicBezTo>
                  <a:cubicBezTo>
                    <a:pt x="326854" y="255611"/>
                    <a:pt x="322600" y="243165"/>
                    <a:pt x="311487" y="249007"/>
                  </a:cubicBezTo>
                  <a:cubicBezTo>
                    <a:pt x="302026" y="254023"/>
                    <a:pt x="305455" y="265517"/>
                    <a:pt x="305391" y="274852"/>
                  </a:cubicBezTo>
                  <a:cubicBezTo>
                    <a:pt x="305328" y="289774"/>
                    <a:pt x="306217" y="304824"/>
                    <a:pt x="304439" y="319492"/>
                  </a:cubicBezTo>
                  <a:cubicBezTo>
                    <a:pt x="299169" y="364070"/>
                    <a:pt x="306281" y="378738"/>
                    <a:pt x="347301" y="379437"/>
                  </a:cubicBezTo>
                  <a:cubicBezTo>
                    <a:pt x="374860" y="379818"/>
                    <a:pt x="398292" y="395375"/>
                    <a:pt x="425152" y="394804"/>
                  </a:cubicBezTo>
                  <a:cubicBezTo>
                    <a:pt x="431375" y="394677"/>
                    <a:pt x="438741" y="396582"/>
                    <a:pt x="439884" y="404773"/>
                  </a:cubicBezTo>
                  <a:cubicBezTo>
                    <a:pt x="440900" y="412457"/>
                    <a:pt x="434995" y="417156"/>
                    <a:pt x="429280" y="420013"/>
                  </a:cubicBezTo>
                  <a:cubicBezTo>
                    <a:pt x="418993" y="425157"/>
                    <a:pt x="408579" y="430809"/>
                    <a:pt x="397657" y="433539"/>
                  </a:cubicBezTo>
                  <a:cubicBezTo>
                    <a:pt x="379369" y="438111"/>
                    <a:pt x="368257" y="448652"/>
                    <a:pt x="366351" y="469099"/>
                  </a:cubicBezTo>
                  <a:cubicBezTo>
                    <a:pt x="364383" y="490118"/>
                    <a:pt x="364256" y="510184"/>
                    <a:pt x="385084" y="522312"/>
                  </a:cubicBezTo>
                  <a:cubicBezTo>
                    <a:pt x="393910" y="527519"/>
                    <a:pt x="401911" y="534441"/>
                    <a:pt x="410294" y="540537"/>
                  </a:cubicBezTo>
                  <a:cubicBezTo>
                    <a:pt x="411881" y="541680"/>
                    <a:pt x="476079" y="625691"/>
                    <a:pt x="476524" y="627405"/>
                  </a:cubicBezTo>
                  <a:cubicBezTo>
                    <a:pt x="481604" y="649313"/>
                    <a:pt x="466808" y="658012"/>
                    <a:pt x="452458" y="659600"/>
                  </a:cubicBezTo>
                  <a:cubicBezTo>
                    <a:pt x="426359" y="662458"/>
                    <a:pt x="400387" y="663219"/>
                    <a:pt x="377210" y="641820"/>
                  </a:cubicBezTo>
                  <a:cubicBezTo>
                    <a:pt x="353588" y="619976"/>
                    <a:pt x="327045" y="601180"/>
                    <a:pt x="292946" y="594830"/>
                  </a:cubicBezTo>
                  <a:cubicBezTo>
                    <a:pt x="313329" y="622706"/>
                    <a:pt x="320695" y="656997"/>
                    <a:pt x="337396" y="686016"/>
                  </a:cubicBezTo>
                  <a:cubicBezTo>
                    <a:pt x="360256" y="725704"/>
                    <a:pt x="409785" y="740118"/>
                    <a:pt x="456204" y="728561"/>
                  </a:cubicBezTo>
                  <a:cubicBezTo>
                    <a:pt x="518371" y="713131"/>
                    <a:pt x="580156" y="704177"/>
                    <a:pt x="639592" y="745580"/>
                  </a:cubicBezTo>
                  <a:cubicBezTo>
                    <a:pt x="675343" y="770472"/>
                    <a:pt x="662896" y="806476"/>
                    <a:pt x="663912" y="837655"/>
                  </a:cubicBezTo>
                  <a:cubicBezTo>
                    <a:pt x="664865" y="866293"/>
                    <a:pt x="638703" y="883375"/>
                    <a:pt x="619844" y="900901"/>
                  </a:cubicBezTo>
                  <a:cubicBezTo>
                    <a:pt x="612033" y="908204"/>
                    <a:pt x="603905" y="896583"/>
                    <a:pt x="606000" y="889090"/>
                  </a:cubicBezTo>
                  <a:cubicBezTo>
                    <a:pt x="614065" y="861087"/>
                    <a:pt x="594126" y="843180"/>
                    <a:pt x="586760" y="821081"/>
                  </a:cubicBezTo>
                  <a:cubicBezTo>
                    <a:pt x="569044" y="767868"/>
                    <a:pt x="526435" y="753390"/>
                    <a:pt x="484779" y="789014"/>
                  </a:cubicBezTo>
                  <a:cubicBezTo>
                    <a:pt x="461094" y="809334"/>
                    <a:pt x="445028" y="817589"/>
                    <a:pt x="429216" y="782536"/>
                  </a:cubicBezTo>
                  <a:cubicBezTo>
                    <a:pt x="424771" y="772758"/>
                    <a:pt x="415945" y="762217"/>
                    <a:pt x="405086" y="769710"/>
                  </a:cubicBezTo>
                  <a:cubicBezTo>
                    <a:pt x="393974" y="777330"/>
                    <a:pt x="401594" y="789331"/>
                    <a:pt x="405785" y="798983"/>
                  </a:cubicBezTo>
                  <a:cubicBezTo>
                    <a:pt x="414103" y="818097"/>
                    <a:pt x="429597" y="828320"/>
                    <a:pt x="447885" y="830098"/>
                  </a:cubicBezTo>
                  <a:cubicBezTo>
                    <a:pt x="497034" y="834861"/>
                    <a:pt x="522434" y="870866"/>
                    <a:pt x="543389" y="911950"/>
                  </a:cubicBezTo>
                  <a:cubicBezTo>
                    <a:pt x="554693" y="934175"/>
                    <a:pt x="578124" y="946685"/>
                    <a:pt x="581680" y="975705"/>
                  </a:cubicBezTo>
                  <a:cubicBezTo>
                    <a:pt x="585363" y="1006058"/>
                    <a:pt x="588157" y="1030886"/>
                    <a:pt x="548977" y="1030124"/>
                  </a:cubicBezTo>
                  <a:cubicBezTo>
                    <a:pt x="537928" y="1029934"/>
                    <a:pt x="521672" y="1029108"/>
                    <a:pt x="520148" y="1043396"/>
                  </a:cubicBezTo>
                  <a:cubicBezTo>
                    <a:pt x="517926" y="1063081"/>
                    <a:pt x="537611" y="1058445"/>
                    <a:pt x="548088" y="1062890"/>
                  </a:cubicBezTo>
                  <a:cubicBezTo>
                    <a:pt x="578759" y="1075781"/>
                    <a:pt x="594253" y="1087465"/>
                    <a:pt x="596158" y="1134201"/>
                  </a:cubicBezTo>
                  <a:cubicBezTo>
                    <a:pt x="598634" y="1196051"/>
                    <a:pt x="593555" y="1270156"/>
                    <a:pt x="624352" y="1320194"/>
                  </a:cubicBezTo>
                  <a:cubicBezTo>
                    <a:pt x="662452" y="1382170"/>
                    <a:pt x="639021" y="1448591"/>
                    <a:pt x="661753" y="1508472"/>
                  </a:cubicBezTo>
                  <a:cubicBezTo>
                    <a:pt x="667151" y="1522633"/>
                    <a:pt x="664103" y="1540603"/>
                    <a:pt x="673310" y="1554891"/>
                  </a:cubicBezTo>
                  <a:cubicBezTo>
                    <a:pt x="682455" y="1569115"/>
                    <a:pt x="697313" y="1583974"/>
                    <a:pt x="685248" y="1602262"/>
                  </a:cubicBezTo>
                  <a:cubicBezTo>
                    <a:pt x="674644" y="1618264"/>
                    <a:pt x="656546" y="1617058"/>
                    <a:pt x="639719" y="1613438"/>
                  </a:cubicBezTo>
                  <a:cubicBezTo>
                    <a:pt x="611970" y="1622900"/>
                    <a:pt x="610953" y="1587530"/>
                    <a:pt x="592665" y="1581116"/>
                  </a:cubicBezTo>
                  <a:cubicBezTo>
                    <a:pt x="575076" y="1548604"/>
                    <a:pt x="548533" y="1522823"/>
                    <a:pt x="518815" y="1508091"/>
                  </a:cubicBezTo>
                  <a:cubicBezTo>
                    <a:pt x="473476" y="1485612"/>
                    <a:pt x="429724" y="1456529"/>
                    <a:pt x="378480" y="1449290"/>
                  </a:cubicBezTo>
                  <a:cubicBezTo>
                    <a:pt x="358858" y="1446496"/>
                    <a:pt x="350540" y="1432716"/>
                    <a:pt x="349651" y="1412587"/>
                  </a:cubicBezTo>
                  <a:cubicBezTo>
                    <a:pt x="347873" y="1371375"/>
                    <a:pt x="376258" y="1346610"/>
                    <a:pt x="414231" y="1338291"/>
                  </a:cubicBezTo>
                  <a:cubicBezTo>
                    <a:pt x="470872" y="1325909"/>
                    <a:pt x="502051" y="1356579"/>
                    <a:pt x="530182" y="1401792"/>
                  </a:cubicBezTo>
                  <a:cubicBezTo>
                    <a:pt x="532912" y="1377725"/>
                    <a:pt x="524085" y="1363057"/>
                    <a:pt x="505289" y="1353531"/>
                  </a:cubicBezTo>
                  <a:cubicBezTo>
                    <a:pt x="466808" y="1334100"/>
                    <a:pt x="442044" y="1296191"/>
                    <a:pt x="422866" y="1260503"/>
                  </a:cubicBezTo>
                  <a:cubicBezTo>
                    <a:pt x="404324" y="1225959"/>
                    <a:pt x="412262" y="1179223"/>
                    <a:pt x="413976" y="1137757"/>
                  </a:cubicBezTo>
                  <a:cubicBezTo>
                    <a:pt x="415691" y="1094513"/>
                    <a:pt x="409658" y="1052794"/>
                    <a:pt x="397149" y="1012090"/>
                  </a:cubicBezTo>
                  <a:cubicBezTo>
                    <a:pt x="392069" y="995580"/>
                    <a:pt x="377527" y="991770"/>
                    <a:pt x="362922" y="991706"/>
                  </a:cubicBezTo>
                  <a:cubicBezTo>
                    <a:pt x="347301" y="991580"/>
                    <a:pt x="340126" y="1002756"/>
                    <a:pt x="338031" y="1017424"/>
                  </a:cubicBezTo>
                  <a:cubicBezTo>
                    <a:pt x="334792" y="1040030"/>
                    <a:pt x="321394" y="1047777"/>
                    <a:pt x="302280" y="1053175"/>
                  </a:cubicBezTo>
                  <a:cubicBezTo>
                    <a:pt x="265259" y="1063716"/>
                    <a:pt x="229255" y="1071844"/>
                    <a:pt x="189948" y="1065240"/>
                  </a:cubicBezTo>
                  <a:cubicBezTo>
                    <a:pt x="160294" y="1060224"/>
                    <a:pt x="130766" y="1074384"/>
                    <a:pt x="101620" y="1082194"/>
                  </a:cubicBezTo>
                  <a:cubicBezTo>
                    <a:pt x="85046" y="1086640"/>
                    <a:pt x="69933" y="1084735"/>
                    <a:pt x="53614" y="1080226"/>
                  </a:cubicBezTo>
                  <a:cubicBezTo>
                    <a:pt x="29992" y="1073749"/>
                    <a:pt x="27643" y="1060922"/>
                    <a:pt x="28404" y="1035713"/>
                  </a:cubicBezTo>
                  <a:cubicBezTo>
                    <a:pt x="30563" y="964782"/>
                    <a:pt x="68663" y="904584"/>
                    <a:pt x="75331" y="835496"/>
                  </a:cubicBezTo>
                  <a:cubicBezTo>
                    <a:pt x="76347" y="824955"/>
                    <a:pt x="82570" y="815239"/>
                    <a:pt x="81236" y="803809"/>
                  </a:cubicBezTo>
                  <a:cubicBezTo>
                    <a:pt x="72854" y="731546"/>
                    <a:pt x="80728" y="719735"/>
                    <a:pt x="147213" y="704177"/>
                  </a:cubicBezTo>
                  <a:cubicBezTo>
                    <a:pt x="155532" y="685064"/>
                    <a:pt x="137624" y="681508"/>
                    <a:pt x="130322" y="673316"/>
                  </a:cubicBezTo>
                  <a:cubicBezTo>
                    <a:pt x="107970" y="648234"/>
                    <a:pt x="86189" y="623087"/>
                    <a:pt x="75395" y="589305"/>
                  </a:cubicBezTo>
                  <a:cubicBezTo>
                    <a:pt x="101048" y="540473"/>
                    <a:pt x="100921" y="488848"/>
                    <a:pt x="97620" y="433856"/>
                  </a:cubicBezTo>
                  <a:cubicBezTo>
                    <a:pt x="92983" y="356513"/>
                    <a:pt x="97810" y="278471"/>
                    <a:pt x="91523" y="205573"/>
                  </a:cubicBezTo>
                  <a:cubicBezTo>
                    <a:pt x="85618" y="219035"/>
                    <a:pt x="73299" y="233132"/>
                    <a:pt x="59075" y="245705"/>
                  </a:cubicBezTo>
                  <a:cubicBezTo>
                    <a:pt x="15768" y="239418"/>
                    <a:pt x="-9251" y="189634"/>
                    <a:pt x="3195" y="146835"/>
                  </a:cubicBezTo>
                  <a:cubicBezTo>
                    <a:pt x="13228" y="112418"/>
                    <a:pt x="24785" y="88542"/>
                    <a:pt x="62377" y="86954"/>
                  </a:cubicBezTo>
                  <a:cubicBezTo>
                    <a:pt x="79458" y="86256"/>
                    <a:pt x="86951" y="69682"/>
                    <a:pt x="89428" y="52093"/>
                  </a:cubicBezTo>
                  <a:cubicBezTo>
                    <a:pt x="90952" y="41361"/>
                    <a:pt x="88983" y="30121"/>
                    <a:pt x="93683" y="19961"/>
                  </a:cubicBezTo>
                  <a:cubicBezTo>
                    <a:pt x="99842" y="6499"/>
                    <a:pt x="109367" y="-1819"/>
                    <a:pt x="123908" y="340"/>
                  </a:cubicBezTo>
                  <a:cubicBezTo>
                    <a:pt x="136799" y="2245"/>
                    <a:pt x="143657" y="11516"/>
                    <a:pt x="145562" y="25169"/>
                  </a:cubicBezTo>
                  <a:cubicBezTo>
                    <a:pt x="148864" y="48537"/>
                    <a:pt x="145879" y="70571"/>
                    <a:pt x="138259" y="93177"/>
                  </a:cubicBezTo>
                  <a:cubicBezTo>
                    <a:pt x="126385" y="128483"/>
                    <a:pt x="136037" y="142009"/>
                    <a:pt x="170581" y="139469"/>
                  </a:cubicBezTo>
                  <a:cubicBezTo>
                    <a:pt x="211475" y="136484"/>
                    <a:pt x="251353" y="146645"/>
                    <a:pt x="291866" y="147343"/>
                  </a:cubicBezTo>
                  <a:cubicBezTo>
                    <a:pt x="308757" y="147660"/>
                    <a:pt x="319425" y="158837"/>
                    <a:pt x="329902" y="171283"/>
                  </a:cubicBezTo>
                  <a:cubicBezTo>
                    <a:pt x="354095" y="200048"/>
                    <a:pt x="385147" y="218971"/>
                    <a:pt x="416008" y="237831"/>
                  </a:cubicBezTo>
                  <a:cubicBezTo>
                    <a:pt x="429597" y="246150"/>
                    <a:pt x="444266" y="250531"/>
                    <a:pt x="459061" y="239672"/>
                  </a:cubicBezTo>
                  <a:cubicBezTo>
                    <a:pt x="460839" y="239355"/>
                    <a:pt x="462554" y="239038"/>
                    <a:pt x="464269" y="23878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0" name="Полилиния: фигура 419">
              <a:extLst>
                <a:ext uri="{FF2B5EF4-FFF2-40B4-BE49-F238E27FC236}">
                  <a16:creationId xmlns="" xmlns:a16="http://schemas.microsoft.com/office/drawing/2014/main" id="{DBA346C2-B52D-4996-9624-750CF55720A6}"/>
                </a:ext>
              </a:extLst>
            </p:cNvPr>
            <p:cNvSpPr/>
            <p:nvPr/>
          </p:nvSpPr>
          <p:spPr>
            <a:xfrm>
              <a:off x="7642272" y="2980654"/>
              <a:ext cx="655677" cy="823299"/>
            </a:xfrm>
            <a:custGeom>
              <a:avLst/>
              <a:gdLst>
                <a:gd name="connsiteX0" fmla="*/ 564023 w 655677"/>
                <a:gd name="connsiteY0" fmla="*/ 130733 h 823299"/>
                <a:gd name="connsiteX1" fmla="*/ 565674 w 655677"/>
                <a:gd name="connsiteY1" fmla="*/ 177215 h 823299"/>
                <a:gd name="connsiteX2" fmla="*/ 619077 w 655677"/>
                <a:gd name="connsiteY2" fmla="*/ 202298 h 823299"/>
                <a:gd name="connsiteX3" fmla="*/ 648986 w 655677"/>
                <a:gd name="connsiteY3" fmla="*/ 219506 h 823299"/>
                <a:gd name="connsiteX4" fmla="*/ 641493 w 655677"/>
                <a:gd name="connsiteY4" fmla="*/ 328790 h 823299"/>
                <a:gd name="connsiteX5" fmla="*/ 625364 w 655677"/>
                <a:gd name="connsiteY5" fmla="*/ 416167 h 823299"/>
                <a:gd name="connsiteX6" fmla="*/ 609108 w 655677"/>
                <a:gd name="connsiteY6" fmla="*/ 465634 h 823299"/>
                <a:gd name="connsiteX7" fmla="*/ 601234 w 655677"/>
                <a:gd name="connsiteY7" fmla="*/ 538659 h 823299"/>
                <a:gd name="connsiteX8" fmla="*/ 587010 w 655677"/>
                <a:gd name="connsiteY8" fmla="*/ 580823 h 823299"/>
                <a:gd name="connsiteX9" fmla="*/ 536718 w 655677"/>
                <a:gd name="connsiteY9" fmla="*/ 544755 h 823299"/>
                <a:gd name="connsiteX10" fmla="*/ 429085 w 655677"/>
                <a:gd name="connsiteY10" fmla="*/ 584062 h 823299"/>
                <a:gd name="connsiteX11" fmla="*/ 422672 w 655677"/>
                <a:gd name="connsiteY11" fmla="*/ 714174 h 823299"/>
                <a:gd name="connsiteX12" fmla="*/ 465217 w 655677"/>
                <a:gd name="connsiteY12" fmla="*/ 818124 h 823299"/>
                <a:gd name="connsiteX13" fmla="*/ 465217 w 655677"/>
                <a:gd name="connsiteY13" fmla="*/ 818124 h 823299"/>
                <a:gd name="connsiteX14" fmla="*/ 437150 w 655677"/>
                <a:gd name="connsiteY14" fmla="*/ 818314 h 823299"/>
                <a:gd name="connsiteX15" fmla="*/ 318532 w 655677"/>
                <a:gd name="connsiteY15" fmla="*/ 739638 h 823299"/>
                <a:gd name="connsiteX16" fmla="*/ 213312 w 655677"/>
                <a:gd name="connsiteY16" fmla="*/ 696902 h 823299"/>
                <a:gd name="connsiteX17" fmla="*/ 153178 w 655677"/>
                <a:gd name="connsiteY17" fmla="*/ 671502 h 823299"/>
                <a:gd name="connsiteX18" fmla="*/ 165307 w 655677"/>
                <a:gd name="connsiteY18" fmla="*/ 568441 h 823299"/>
                <a:gd name="connsiteX19" fmla="*/ 190707 w 655677"/>
                <a:gd name="connsiteY19" fmla="*/ 544565 h 823299"/>
                <a:gd name="connsiteX20" fmla="*/ 200739 w 655677"/>
                <a:gd name="connsiteY20" fmla="*/ 523483 h 823299"/>
                <a:gd name="connsiteX21" fmla="*/ 72723 w 655677"/>
                <a:gd name="connsiteY21" fmla="*/ 526277 h 823299"/>
                <a:gd name="connsiteX22" fmla="*/ 46752 w 655677"/>
                <a:gd name="connsiteY22" fmla="*/ 498527 h 823299"/>
                <a:gd name="connsiteX23" fmla="*/ 12018 w 655677"/>
                <a:gd name="connsiteY23" fmla="*/ 442202 h 823299"/>
                <a:gd name="connsiteX24" fmla="*/ 11890 w 655677"/>
                <a:gd name="connsiteY24" fmla="*/ 389878 h 823299"/>
                <a:gd name="connsiteX25" fmla="*/ 143589 w 655677"/>
                <a:gd name="connsiteY25" fmla="*/ 346698 h 823299"/>
                <a:gd name="connsiteX26" fmla="*/ 223091 w 655677"/>
                <a:gd name="connsiteY26" fmla="*/ 332664 h 823299"/>
                <a:gd name="connsiteX27" fmla="*/ 298148 w 655677"/>
                <a:gd name="connsiteY27" fmla="*/ 341681 h 823299"/>
                <a:gd name="connsiteX28" fmla="*/ 392700 w 655677"/>
                <a:gd name="connsiteY28" fmla="*/ 450648 h 823299"/>
                <a:gd name="connsiteX29" fmla="*/ 406352 w 655677"/>
                <a:gd name="connsiteY29" fmla="*/ 464745 h 823299"/>
                <a:gd name="connsiteX30" fmla="*/ 429784 w 655677"/>
                <a:gd name="connsiteY30" fmla="*/ 463284 h 823299"/>
                <a:gd name="connsiteX31" fmla="*/ 424577 w 655677"/>
                <a:gd name="connsiteY31" fmla="*/ 442075 h 823299"/>
                <a:gd name="connsiteX32" fmla="*/ 388572 w 655677"/>
                <a:gd name="connsiteY32" fmla="*/ 383972 h 823299"/>
                <a:gd name="connsiteX33" fmla="*/ 343234 w 655677"/>
                <a:gd name="connsiteY33" fmla="*/ 359271 h 823299"/>
                <a:gd name="connsiteX34" fmla="*/ 298085 w 655677"/>
                <a:gd name="connsiteY34" fmla="*/ 317233 h 823299"/>
                <a:gd name="connsiteX35" fmla="*/ 393271 w 655677"/>
                <a:gd name="connsiteY35" fmla="*/ 267259 h 823299"/>
                <a:gd name="connsiteX36" fmla="*/ 459629 w 655677"/>
                <a:gd name="connsiteY36" fmla="*/ 194995 h 823299"/>
                <a:gd name="connsiteX37" fmla="*/ 468963 w 655677"/>
                <a:gd name="connsiteY37" fmla="*/ 165531 h 823299"/>
                <a:gd name="connsiteX38" fmla="*/ 507381 w 655677"/>
                <a:gd name="connsiteY38" fmla="*/ 195313 h 823299"/>
                <a:gd name="connsiteX39" fmla="*/ 512144 w 655677"/>
                <a:gd name="connsiteY39" fmla="*/ 432804 h 823299"/>
                <a:gd name="connsiteX40" fmla="*/ 517160 w 655677"/>
                <a:gd name="connsiteY40" fmla="*/ 454458 h 823299"/>
                <a:gd name="connsiteX41" fmla="*/ 538369 w 655677"/>
                <a:gd name="connsiteY41" fmla="*/ 442265 h 823299"/>
                <a:gd name="connsiteX42" fmla="*/ 546307 w 655677"/>
                <a:gd name="connsiteY42" fmla="*/ 379845 h 823299"/>
                <a:gd name="connsiteX43" fmla="*/ 507254 w 655677"/>
                <a:gd name="connsiteY43" fmla="*/ 195630 h 823299"/>
                <a:gd name="connsiteX44" fmla="*/ 457089 w 655677"/>
                <a:gd name="connsiteY44" fmla="*/ 158356 h 823299"/>
                <a:gd name="connsiteX45" fmla="*/ 425148 w 655677"/>
                <a:gd name="connsiteY45" fmla="*/ 139560 h 823299"/>
                <a:gd name="connsiteX46" fmla="*/ 365585 w 655677"/>
                <a:gd name="connsiteY46" fmla="*/ 120129 h 823299"/>
                <a:gd name="connsiteX47" fmla="*/ 298085 w 655677"/>
                <a:gd name="connsiteY47" fmla="*/ 58914 h 823299"/>
                <a:gd name="connsiteX48" fmla="*/ 319484 w 655677"/>
                <a:gd name="connsiteY48" fmla="*/ 23989 h 823299"/>
                <a:gd name="connsiteX49" fmla="*/ 440770 w 655677"/>
                <a:gd name="connsiteY49" fmla="*/ 1192 h 823299"/>
                <a:gd name="connsiteX50" fmla="*/ 458422 w 655677"/>
                <a:gd name="connsiteY50" fmla="*/ 6018 h 823299"/>
                <a:gd name="connsiteX51" fmla="*/ 564086 w 655677"/>
                <a:gd name="connsiteY51" fmla="*/ 130860 h 82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5677" h="823299">
                  <a:moveTo>
                    <a:pt x="564023" y="130733"/>
                  </a:moveTo>
                  <a:cubicBezTo>
                    <a:pt x="552593" y="146735"/>
                    <a:pt x="549482" y="162483"/>
                    <a:pt x="565674" y="177215"/>
                  </a:cubicBezTo>
                  <a:cubicBezTo>
                    <a:pt x="581105" y="191312"/>
                    <a:pt x="592217" y="217983"/>
                    <a:pt x="619077" y="202298"/>
                  </a:cubicBezTo>
                  <a:cubicBezTo>
                    <a:pt x="638889" y="190741"/>
                    <a:pt x="643017" y="198551"/>
                    <a:pt x="648986" y="219506"/>
                  </a:cubicBezTo>
                  <a:cubicBezTo>
                    <a:pt x="659908" y="258051"/>
                    <a:pt x="657495" y="291770"/>
                    <a:pt x="641493" y="328790"/>
                  </a:cubicBezTo>
                  <a:cubicBezTo>
                    <a:pt x="630190" y="354953"/>
                    <a:pt x="629619" y="386703"/>
                    <a:pt x="625364" y="416167"/>
                  </a:cubicBezTo>
                  <a:cubicBezTo>
                    <a:pt x="622824" y="433947"/>
                    <a:pt x="618887" y="451283"/>
                    <a:pt x="609108" y="465634"/>
                  </a:cubicBezTo>
                  <a:cubicBezTo>
                    <a:pt x="593360" y="488748"/>
                    <a:pt x="581295" y="509766"/>
                    <a:pt x="601234" y="538659"/>
                  </a:cubicBezTo>
                  <a:cubicBezTo>
                    <a:pt x="612600" y="555169"/>
                    <a:pt x="596027" y="568250"/>
                    <a:pt x="587010" y="580823"/>
                  </a:cubicBezTo>
                  <a:cubicBezTo>
                    <a:pt x="584152" y="546152"/>
                    <a:pt x="569103" y="539231"/>
                    <a:pt x="536718" y="544755"/>
                  </a:cubicBezTo>
                  <a:cubicBezTo>
                    <a:pt x="497983" y="551359"/>
                    <a:pt x="460137" y="549771"/>
                    <a:pt x="429085" y="584062"/>
                  </a:cubicBezTo>
                  <a:cubicBezTo>
                    <a:pt x="404892" y="610732"/>
                    <a:pt x="397844" y="686361"/>
                    <a:pt x="422672" y="714174"/>
                  </a:cubicBezTo>
                  <a:cubicBezTo>
                    <a:pt x="448516" y="743130"/>
                    <a:pt x="470234" y="774436"/>
                    <a:pt x="465217" y="818124"/>
                  </a:cubicBezTo>
                  <a:lnTo>
                    <a:pt x="465217" y="818124"/>
                  </a:lnTo>
                  <a:cubicBezTo>
                    <a:pt x="455883" y="825617"/>
                    <a:pt x="447183" y="824347"/>
                    <a:pt x="437150" y="818314"/>
                  </a:cubicBezTo>
                  <a:cubicBezTo>
                    <a:pt x="396637" y="793803"/>
                    <a:pt x="354854" y="773102"/>
                    <a:pt x="318532" y="739638"/>
                  </a:cubicBezTo>
                  <a:cubicBezTo>
                    <a:pt x="290338" y="713729"/>
                    <a:pt x="251412" y="704077"/>
                    <a:pt x="213312" y="696902"/>
                  </a:cubicBezTo>
                  <a:cubicBezTo>
                    <a:pt x="192103" y="692965"/>
                    <a:pt x="160544" y="698680"/>
                    <a:pt x="153178" y="671502"/>
                  </a:cubicBezTo>
                  <a:cubicBezTo>
                    <a:pt x="143971" y="637720"/>
                    <a:pt x="153876" y="601715"/>
                    <a:pt x="165307" y="568441"/>
                  </a:cubicBezTo>
                  <a:cubicBezTo>
                    <a:pt x="169371" y="556693"/>
                    <a:pt x="184102" y="554852"/>
                    <a:pt x="190707" y="544565"/>
                  </a:cubicBezTo>
                  <a:cubicBezTo>
                    <a:pt x="195533" y="537008"/>
                    <a:pt x="199850" y="529134"/>
                    <a:pt x="200739" y="523483"/>
                  </a:cubicBezTo>
                  <a:cubicBezTo>
                    <a:pt x="159147" y="541009"/>
                    <a:pt x="116031" y="541072"/>
                    <a:pt x="72723" y="526277"/>
                  </a:cubicBezTo>
                  <a:cubicBezTo>
                    <a:pt x="60468" y="522085"/>
                    <a:pt x="49165" y="512878"/>
                    <a:pt x="46752" y="498527"/>
                  </a:cubicBezTo>
                  <a:cubicBezTo>
                    <a:pt x="42624" y="473825"/>
                    <a:pt x="28464" y="458141"/>
                    <a:pt x="12018" y="442202"/>
                  </a:cubicBezTo>
                  <a:cubicBezTo>
                    <a:pt x="-3985" y="426645"/>
                    <a:pt x="-3985" y="410134"/>
                    <a:pt x="11890" y="389878"/>
                  </a:cubicBezTo>
                  <a:cubicBezTo>
                    <a:pt x="47895" y="343840"/>
                    <a:pt x="93171" y="336220"/>
                    <a:pt x="143589" y="346698"/>
                  </a:cubicBezTo>
                  <a:cubicBezTo>
                    <a:pt x="172291" y="352667"/>
                    <a:pt x="196231" y="357810"/>
                    <a:pt x="223091" y="332664"/>
                  </a:cubicBezTo>
                  <a:cubicBezTo>
                    <a:pt x="250015" y="307391"/>
                    <a:pt x="270082" y="318250"/>
                    <a:pt x="298148" y="341681"/>
                  </a:cubicBezTo>
                  <a:cubicBezTo>
                    <a:pt x="335423" y="372860"/>
                    <a:pt x="358600" y="416992"/>
                    <a:pt x="392700" y="450648"/>
                  </a:cubicBezTo>
                  <a:cubicBezTo>
                    <a:pt x="397335" y="455220"/>
                    <a:pt x="400828" y="461189"/>
                    <a:pt x="406352" y="464745"/>
                  </a:cubicBezTo>
                  <a:cubicBezTo>
                    <a:pt x="414353" y="469952"/>
                    <a:pt x="423307" y="473825"/>
                    <a:pt x="429784" y="463284"/>
                  </a:cubicBezTo>
                  <a:cubicBezTo>
                    <a:pt x="434673" y="455347"/>
                    <a:pt x="431752" y="445187"/>
                    <a:pt x="424577" y="442075"/>
                  </a:cubicBezTo>
                  <a:cubicBezTo>
                    <a:pt x="399685" y="431216"/>
                    <a:pt x="394986" y="407658"/>
                    <a:pt x="388572" y="383972"/>
                  </a:cubicBezTo>
                  <a:cubicBezTo>
                    <a:pt x="381969" y="359461"/>
                    <a:pt x="364823" y="356858"/>
                    <a:pt x="343234" y="359271"/>
                  </a:cubicBezTo>
                  <a:cubicBezTo>
                    <a:pt x="316563" y="362192"/>
                    <a:pt x="294084" y="354826"/>
                    <a:pt x="298085" y="317233"/>
                  </a:cubicBezTo>
                  <a:cubicBezTo>
                    <a:pt x="325199" y="290754"/>
                    <a:pt x="349584" y="266052"/>
                    <a:pt x="393271" y="267259"/>
                  </a:cubicBezTo>
                  <a:cubicBezTo>
                    <a:pt x="428705" y="268211"/>
                    <a:pt x="451247" y="233731"/>
                    <a:pt x="459629" y="194995"/>
                  </a:cubicBezTo>
                  <a:cubicBezTo>
                    <a:pt x="461851" y="184708"/>
                    <a:pt x="459756" y="173151"/>
                    <a:pt x="468963" y="165531"/>
                  </a:cubicBezTo>
                  <a:cubicBezTo>
                    <a:pt x="496014" y="154165"/>
                    <a:pt x="507381" y="168452"/>
                    <a:pt x="507381" y="195313"/>
                  </a:cubicBezTo>
                  <a:cubicBezTo>
                    <a:pt x="507381" y="274498"/>
                    <a:pt x="533416" y="353111"/>
                    <a:pt x="512144" y="432804"/>
                  </a:cubicBezTo>
                  <a:cubicBezTo>
                    <a:pt x="510048" y="440615"/>
                    <a:pt x="508841" y="450521"/>
                    <a:pt x="517160" y="454458"/>
                  </a:cubicBezTo>
                  <a:cubicBezTo>
                    <a:pt x="527447" y="459347"/>
                    <a:pt x="533543" y="450013"/>
                    <a:pt x="538369" y="442265"/>
                  </a:cubicBezTo>
                  <a:cubicBezTo>
                    <a:pt x="550244" y="422962"/>
                    <a:pt x="552593" y="401943"/>
                    <a:pt x="546307" y="379845"/>
                  </a:cubicBezTo>
                  <a:cubicBezTo>
                    <a:pt x="529098" y="319456"/>
                    <a:pt x="517922" y="257607"/>
                    <a:pt x="507254" y="195630"/>
                  </a:cubicBezTo>
                  <a:cubicBezTo>
                    <a:pt x="500904" y="158800"/>
                    <a:pt x="490363" y="150736"/>
                    <a:pt x="457089" y="158356"/>
                  </a:cubicBezTo>
                  <a:cubicBezTo>
                    <a:pt x="441976" y="160832"/>
                    <a:pt x="434864" y="147815"/>
                    <a:pt x="425148" y="139560"/>
                  </a:cubicBezTo>
                  <a:cubicBezTo>
                    <a:pt x="407749" y="124764"/>
                    <a:pt x="389461" y="115747"/>
                    <a:pt x="365585" y="120129"/>
                  </a:cubicBezTo>
                  <a:cubicBezTo>
                    <a:pt x="338408" y="125145"/>
                    <a:pt x="298784" y="87616"/>
                    <a:pt x="298085" y="58914"/>
                  </a:cubicBezTo>
                  <a:cubicBezTo>
                    <a:pt x="297640" y="41833"/>
                    <a:pt x="307420" y="24561"/>
                    <a:pt x="319484" y="23989"/>
                  </a:cubicBezTo>
                  <a:cubicBezTo>
                    <a:pt x="361013" y="21957"/>
                    <a:pt x="397971" y="-6047"/>
                    <a:pt x="440770" y="1192"/>
                  </a:cubicBezTo>
                  <a:cubicBezTo>
                    <a:pt x="446993" y="2272"/>
                    <a:pt x="454676" y="684"/>
                    <a:pt x="458422" y="6018"/>
                  </a:cubicBezTo>
                  <a:cubicBezTo>
                    <a:pt x="490299" y="50977"/>
                    <a:pt x="546687" y="71932"/>
                    <a:pt x="564086" y="1308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1" name="Полилиния: фигура 420">
              <a:extLst>
                <a:ext uri="{FF2B5EF4-FFF2-40B4-BE49-F238E27FC236}">
                  <a16:creationId xmlns="" xmlns:a16="http://schemas.microsoft.com/office/drawing/2014/main" id="{88524F79-A419-443A-AE11-D9CC8CA71331}"/>
                </a:ext>
              </a:extLst>
            </p:cNvPr>
            <p:cNvSpPr/>
            <p:nvPr/>
          </p:nvSpPr>
          <p:spPr>
            <a:xfrm>
              <a:off x="8531103" y="4599217"/>
              <a:ext cx="401501" cy="375381"/>
            </a:xfrm>
            <a:custGeom>
              <a:avLst/>
              <a:gdLst>
                <a:gd name="connsiteX0" fmla="*/ 383978 w 401501"/>
                <a:gd name="connsiteY0" fmla="*/ 263445 h 375381"/>
                <a:gd name="connsiteX1" fmla="*/ 178365 w 401501"/>
                <a:gd name="connsiteY1" fmla="*/ 369808 h 375381"/>
                <a:gd name="connsiteX2" fmla="*/ 41142 w 401501"/>
                <a:gd name="connsiteY2" fmla="*/ 328914 h 375381"/>
                <a:gd name="connsiteX3" fmla="*/ 25965 w 401501"/>
                <a:gd name="connsiteY3" fmla="*/ 320722 h 375381"/>
                <a:gd name="connsiteX4" fmla="*/ 3550 w 401501"/>
                <a:gd name="connsiteY4" fmla="*/ 240077 h 375381"/>
                <a:gd name="connsiteX5" fmla="*/ 11805 w 401501"/>
                <a:gd name="connsiteY5" fmla="*/ 191182 h 375381"/>
                <a:gd name="connsiteX6" fmla="*/ 45651 w 401501"/>
                <a:gd name="connsiteY6" fmla="*/ 204263 h 375381"/>
                <a:gd name="connsiteX7" fmla="*/ 106229 w 401501"/>
                <a:gd name="connsiteY7" fmla="*/ 220709 h 375381"/>
                <a:gd name="connsiteX8" fmla="*/ 121089 w 401501"/>
                <a:gd name="connsiteY8" fmla="*/ 192198 h 375381"/>
                <a:gd name="connsiteX9" fmla="*/ 100134 w 401501"/>
                <a:gd name="connsiteY9" fmla="*/ 181657 h 375381"/>
                <a:gd name="connsiteX10" fmla="*/ 68955 w 401501"/>
                <a:gd name="connsiteY10" fmla="*/ 177148 h 375381"/>
                <a:gd name="connsiteX11" fmla="*/ 81338 w 401501"/>
                <a:gd name="connsiteY11" fmla="*/ 129269 h 375381"/>
                <a:gd name="connsiteX12" fmla="*/ 112516 w 401501"/>
                <a:gd name="connsiteY12" fmla="*/ 139048 h 375381"/>
                <a:gd name="connsiteX13" fmla="*/ 172968 w 401501"/>
                <a:gd name="connsiteY13" fmla="*/ 131999 h 375381"/>
                <a:gd name="connsiteX14" fmla="*/ 119628 w 401501"/>
                <a:gd name="connsiteY14" fmla="*/ 113648 h 375381"/>
                <a:gd name="connsiteX15" fmla="*/ 118485 w 401501"/>
                <a:gd name="connsiteY15" fmla="*/ 33955 h 375381"/>
                <a:gd name="connsiteX16" fmla="*/ 152077 w 401501"/>
                <a:gd name="connsiteY16" fmla="*/ 236 h 375381"/>
                <a:gd name="connsiteX17" fmla="*/ 198114 w 401501"/>
                <a:gd name="connsiteY17" fmla="*/ 35161 h 375381"/>
                <a:gd name="connsiteX18" fmla="*/ 242818 w 401501"/>
                <a:gd name="connsiteY18" fmla="*/ 107171 h 375381"/>
                <a:gd name="connsiteX19" fmla="*/ 312097 w 401501"/>
                <a:gd name="connsiteY19" fmla="*/ 115616 h 375381"/>
                <a:gd name="connsiteX20" fmla="*/ 368358 w 401501"/>
                <a:gd name="connsiteY20" fmla="*/ 151558 h 375381"/>
                <a:gd name="connsiteX21" fmla="*/ 394647 w 401501"/>
                <a:gd name="connsiteY21" fmla="*/ 214042 h 375381"/>
                <a:gd name="connsiteX22" fmla="*/ 384042 w 401501"/>
                <a:gd name="connsiteY22" fmla="*/ 263509 h 37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1501" h="375381">
                  <a:moveTo>
                    <a:pt x="383978" y="263445"/>
                  </a:moveTo>
                  <a:cubicBezTo>
                    <a:pt x="312668" y="292782"/>
                    <a:pt x="256407" y="355647"/>
                    <a:pt x="178365" y="369808"/>
                  </a:cubicBezTo>
                  <a:cubicBezTo>
                    <a:pt x="124073" y="389366"/>
                    <a:pt x="84195" y="353044"/>
                    <a:pt x="41142" y="328914"/>
                  </a:cubicBezTo>
                  <a:cubicBezTo>
                    <a:pt x="32125" y="334565"/>
                    <a:pt x="25712" y="334756"/>
                    <a:pt x="25965" y="320722"/>
                  </a:cubicBezTo>
                  <a:cubicBezTo>
                    <a:pt x="18536" y="293798"/>
                    <a:pt x="11488" y="266747"/>
                    <a:pt x="3550" y="240077"/>
                  </a:cubicBezTo>
                  <a:cubicBezTo>
                    <a:pt x="-1911" y="221789"/>
                    <a:pt x="-2419" y="203755"/>
                    <a:pt x="11805" y="191182"/>
                  </a:cubicBezTo>
                  <a:cubicBezTo>
                    <a:pt x="28061" y="176767"/>
                    <a:pt x="34411" y="198992"/>
                    <a:pt x="45651" y="204263"/>
                  </a:cubicBezTo>
                  <a:cubicBezTo>
                    <a:pt x="64637" y="213089"/>
                    <a:pt x="85719" y="219249"/>
                    <a:pt x="106229" y="220709"/>
                  </a:cubicBezTo>
                  <a:cubicBezTo>
                    <a:pt x="119438" y="221662"/>
                    <a:pt x="121851" y="204834"/>
                    <a:pt x="121089" y="192198"/>
                  </a:cubicBezTo>
                  <a:cubicBezTo>
                    <a:pt x="120136" y="176703"/>
                    <a:pt x="111500" y="173656"/>
                    <a:pt x="100134" y="181657"/>
                  </a:cubicBezTo>
                  <a:cubicBezTo>
                    <a:pt x="88005" y="190165"/>
                    <a:pt x="76258" y="194992"/>
                    <a:pt x="68955" y="177148"/>
                  </a:cubicBezTo>
                  <a:cubicBezTo>
                    <a:pt x="61399" y="158542"/>
                    <a:pt x="68638" y="141969"/>
                    <a:pt x="81338" y="129269"/>
                  </a:cubicBezTo>
                  <a:cubicBezTo>
                    <a:pt x="95435" y="115045"/>
                    <a:pt x="103943" y="129586"/>
                    <a:pt x="112516" y="139048"/>
                  </a:cubicBezTo>
                  <a:cubicBezTo>
                    <a:pt x="133789" y="162543"/>
                    <a:pt x="151315" y="154288"/>
                    <a:pt x="172968" y="131999"/>
                  </a:cubicBezTo>
                  <a:cubicBezTo>
                    <a:pt x="152775" y="122601"/>
                    <a:pt x="133789" y="128824"/>
                    <a:pt x="119628" y="113648"/>
                  </a:cubicBezTo>
                  <a:cubicBezTo>
                    <a:pt x="94101" y="86279"/>
                    <a:pt x="113024" y="60434"/>
                    <a:pt x="118485" y="33955"/>
                  </a:cubicBezTo>
                  <a:cubicBezTo>
                    <a:pt x="122422" y="14905"/>
                    <a:pt x="133344" y="2141"/>
                    <a:pt x="152077" y="236"/>
                  </a:cubicBezTo>
                  <a:cubicBezTo>
                    <a:pt x="176270" y="-2177"/>
                    <a:pt x="188462" y="14206"/>
                    <a:pt x="198114" y="35161"/>
                  </a:cubicBezTo>
                  <a:cubicBezTo>
                    <a:pt x="209925" y="60752"/>
                    <a:pt x="234246" y="75484"/>
                    <a:pt x="242818" y="107171"/>
                  </a:cubicBezTo>
                  <a:cubicBezTo>
                    <a:pt x="247200" y="123236"/>
                    <a:pt x="286570" y="126157"/>
                    <a:pt x="312097" y="115616"/>
                  </a:cubicBezTo>
                  <a:cubicBezTo>
                    <a:pt x="341179" y="103615"/>
                    <a:pt x="364040" y="118156"/>
                    <a:pt x="368358" y="151558"/>
                  </a:cubicBezTo>
                  <a:cubicBezTo>
                    <a:pt x="371405" y="175243"/>
                    <a:pt x="370326" y="196897"/>
                    <a:pt x="394647" y="214042"/>
                  </a:cubicBezTo>
                  <a:cubicBezTo>
                    <a:pt x="414903" y="228266"/>
                    <a:pt x="383788" y="245411"/>
                    <a:pt x="384042" y="26350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2" name="Полилиния: фигура 421">
              <a:extLst>
                <a:ext uri="{FF2B5EF4-FFF2-40B4-BE49-F238E27FC236}">
                  <a16:creationId xmlns="" xmlns:a16="http://schemas.microsoft.com/office/drawing/2014/main" id="{51A5494A-07E2-49DE-A9AC-BA552675A811}"/>
                </a:ext>
              </a:extLst>
            </p:cNvPr>
            <p:cNvSpPr/>
            <p:nvPr/>
          </p:nvSpPr>
          <p:spPr>
            <a:xfrm>
              <a:off x="7849136" y="5050989"/>
              <a:ext cx="459857" cy="257639"/>
            </a:xfrm>
            <a:custGeom>
              <a:avLst/>
              <a:gdLst>
                <a:gd name="connsiteX0" fmla="*/ 403196 w 459857"/>
                <a:gd name="connsiteY0" fmla="*/ 73485 h 257639"/>
                <a:gd name="connsiteX1" fmla="*/ 433676 w 459857"/>
                <a:gd name="connsiteY1" fmla="*/ 122571 h 257639"/>
                <a:gd name="connsiteX2" fmla="*/ 456028 w 459857"/>
                <a:gd name="connsiteY2" fmla="*/ 182007 h 257639"/>
                <a:gd name="connsiteX3" fmla="*/ 448853 w 459857"/>
                <a:gd name="connsiteY3" fmla="*/ 196231 h 257639"/>
                <a:gd name="connsiteX4" fmla="*/ 360397 w 459857"/>
                <a:gd name="connsiteY4" fmla="*/ 195406 h 257639"/>
                <a:gd name="connsiteX5" fmla="*/ 334616 w 459857"/>
                <a:gd name="connsiteY5" fmla="*/ 212551 h 257639"/>
                <a:gd name="connsiteX6" fmla="*/ 218602 w 459857"/>
                <a:gd name="connsiteY6" fmla="*/ 206836 h 257639"/>
                <a:gd name="connsiteX7" fmla="*/ 120621 w 459857"/>
                <a:gd name="connsiteY7" fmla="*/ 242523 h 257639"/>
                <a:gd name="connsiteX8" fmla="*/ 76234 w 459857"/>
                <a:gd name="connsiteY8" fmla="*/ 243793 h 257639"/>
                <a:gd name="connsiteX9" fmla="*/ 25244 w 459857"/>
                <a:gd name="connsiteY9" fmla="*/ 212868 h 257639"/>
                <a:gd name="connsiteX10" fmla="*/ 669 w 459857"/>
                <a:gd name="connsiteY10" fmla="*/ 191595 h 257639"/>
                <a:gd name="connsiteX11" fmla="*/ 14322 w 459857"/>
                <a:gd name="connsiteY11" fmla="*/ 160353 h 257639"/>
                <a:gd name="connsiteX12" fmla="*/ 61439 w 459857"/>
                <a:gd name="connsiteY12" fmla="*/ 81740 h 257639"/>
                <a:gd name="connsiteX13" fmla="*/ 142973 w 459857"/>
                <a:gd name="connsiteY13" fmla="*/ 36782 h 257639"/>
                <a:gd name="connsiteX14" fmla="*/ 215807 w 459857"/>
                <a:gd name="connsiteY14" fmla="*/ 13414 h 257639"/>
                <a:gd name="connsiteX15" fmla="*/ 263369 w 459857"/>
                <a:gd name="connsiteY15" fmla="*/ 7381 h 257639"/>
                <a:gd name="connsiteX16" fmla="*/ 403196 w 459857"/>
                <a:gd name="connsiteY16" fmla="*/ 73421 h 25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9857" h="257639">
                  <a:moveTo>
                    <a:pt x="403196" y="73485"/>
                  </a:moveTo>
                  <a:cubicBezTo>
                    <a:pt x="419706" y="85296"/>
                    <a:pt x="425294" y="104918"/>
                    <a:pt x="433676" y="122571"/>
                  </a:cubicBezTo>
                  <a:cubicBezTo>
                    <a:pt x="438946" y="143272"/>
                    <a:pt x="441486" y="164926"/>
                    <a:pt x="456028" y="182007"/>
                  </a:cubicBezTo>
                  <a:cubicBezTo>
                    <a:pt x="462822" y="189945"/>
                    <a:pt x="460664" y="196930"/>
                    <a:pt x="448853" y="196231"/>
                  </a:cubicBezTo>
                  <a:cubicBezTo>
                    <a:pt x="419516" y="178324"/>
                    <a:pt x="390242" y="171212"/>
                    <a:pt x="360397" y="195406"/>
                  </a:cubicBezTo>
                  <a:cubicBezTo>
                    <a:pt x="352396" y="201882"/>
                    <a:pt x="343252" y="206899"/>
                    <a:pt x="334616" y="212551"/>
                  </a:cubicBezTo>
                  <a:cubicBezTo>
                    <a:pt x="295691" y="215853"/>
                    <a:pt x="257273" y="209058"/>
                    <a:pt x="218602" y="206836"/>
                  </a:cubicBezTo>
                  <a:cubicBezTo>
                    <a:pt x="181581" y="204740"/>
                    <a:pt x="145259" y="202518"/>
                    <a:pt x="120621" y="242523"/>
                  </a:cubicBezTo>
                  <a:cubicBezTo>
                    <a:pt x="108366" y="262462"/>
                    <a:pt x="89951" y="262462"/>
                    <a:pt x="76234" y="243793"/>
                  </a:cubicBezTo>
                  <a:cubicBezTo>
                    <a:pt x="62709" y="225314"/>
                    <a:pt x="47024" y="214329"/>
                    <a:pt x="25244" y="212868"/>
                  </a:cubicBezTo>
                  <a:cubicBezTo>
                    <a:pt x="12607" y="212043"/>
                    <a:pt x="3464" y="205502"/>
                    <a:pt x="669" y="191595"/>
                  </a:cubicBezTo>
                  <a:cubicBezTo>
                    <a:pt x="-2124" y="177689"/>
                    <a:pt x="4098" y="166005"/>
                    <a:pt x="14322" y="160353"/>
                  </a:cubicBezTo>
                  <a:cubicBezTo>
                    <a:pt x="44675" y="143653"/>
                    <a:pt x="56422" y="116221"/>
                    <a:pt x="61439" y="81740"/>
                  </a:cubicBezTo>
                  <a:cubicBezTo>
                    <a:pt x="64487" y="60848"/>
                    <a:pt x="120494" y="29797"/>
                    <a:pt x="142973" y="36782"/>
                  </a:cubicBezTo>
                  <a:cubicBezTo>
                    <a:pt x="173072" y="46180"/>
                    <a:pt x="196504" y="44338"/>
                    <a:pt x="215807" y="13414"/>
                  </a:cubicBezTo>
                  <a:cubicBezTo>
                    <a:pt x="227174" y="-4747"/>
                    <a:pt x="244700" y="-2081"/>
                    <a:pt x="263369" y="7381"/>
                  </a:cubicBezTo>
                  <a:cubicBezTo>
                    <a:pt x="309407" y="30749"/>
                    <a:pt x="354428" y="56721"/>
                    <a:pt x="403196" y="73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3" name="Полилиния: фигура 422">
              <a:extLst>
                <a:ext uri="{FF2B5EF4-FFF2-40B4-BE49-F238E27FC236}">
                  <a16:creationId xmlns="" xmlns:a16="http://schemas.microsoft.com/office/drawing/2014/main" id="{E823085C-0BF4-43AB-9718-4B18052A747D}"/>
                </a:ext>
              </a:extLst>
            </p:cNvPr>
            <p:cNvSpPr/>
            <p:nvPr/>
          </p:nvSpPr>
          <p:spPr>
            <a:xfrm>
              <a:off x="8314876" y="4601223"/>
              <a:ext cx="268051" cy="407978"/>
            </a:xfrm>
            <a:custGeom>
              <a:avLst/>
              <a:gdLst>
                <a:gd name="connsiteX0" fmla="*/ 242193 w 268051"/>
                <a:gd name="connsiteY0" fmla="*/ 318717 h 407978"/>
                <a:gd name="connsiteX1" fmla="*/ 257369 w 268051"/>
                <a:gd name="connsiteY1" fmla="*/ 326908 h 407978"/>
                <a:gd name="connsiteX2" fmla="*/ 253432 w 268051"/>
                <a:gd name="connsiteY2" fmla="*/ 393203 h 407978"/>
                <a:gd name="connsiteX3" fmla="*/ 206824 w 268051"/>
                <a:gd name="connsiteY3" fmla="*/ 406157 h 407978"/>
                <a:gd name="connsiteX4" fmla="*/ 77156 w 268051"/>
                <a:gd name="connsiteY4" fmla="*/ 358531 h 407978"/>
                <a:gd name="connsiteX5" fmla="*/ 74426 w 268051"/>
                <a:gd name="connsiteY5" fmla="*/ 239849 h 407978"/>
                <a:gd name="connsiteX6" fmla="*/ 85221 w 268051"/>
                <a:gd name="connsiteY6" fmla="*/ 224736 h 407978"/>
                <a:gd name="connsiteX7" fmla="*/ 103954 w 268051"/>
                <a:gd name="connsiteY7" fmla="*/ 186001 h 407978"/>
                <a:gd name="connsiteX8" fmla="*/ 95317 w 268051"/>
                <a:gd name="connsiteY8" fmla="*/ 101927 h 407978"/>
                <a:gd name="connsiteX9" fmla="*/ 20388 w 268051"/>
                <a:gd name="connsiteY9" fmla="*/ 30870 h 407978"/>
                <a:gd name="connsiteX10" fmla="*/ 4 w 268051"/>
                <a:gd name="connsiteY10" fmla="*/ 18424 h 407978"/>
                <a:gd name="connsiteX11" fmla="*/ 17467 w 268051"/>
                <a:gd name="connsiteY11" fmla="*/ 6359 h 407978"/>
                <a:gd name="connsiteX12" fmla="*/ 110685 w 268051"/>
                <a:gd name="connsiteY12" fmla="*/ 46999 h 407978"/>
                <a:gd name="connsiteX13" fmla="*/ 127258 w 268051"/>
                <a:gd name="connsiteY13" fmla="*/ 67383 h 407978"/>
                <a:gd name="connsiteX14" fmla="*/ 200410 w 268051"/>
                <a:gd name="connsiteY14" fmla="*/ 130184 h 407978"/>
                <a:gd name="connsiteX15" fmla="*/ 206316 w 268051"/>
                <a:gd name="connsiteY15" fmla="*/ 171840 h 407978"/>
                <a:gd name="connsiteX16" fmla="*/ 242193 w 268051"/>
                <a:gd name="connsiteY16" fmla="*/ 318717 h 40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051" h="407978">
                  <a:moveTo>
                    <a:pt x="242193" y="318717"/>
                  </a:moveTo>
                  <a:cubicBezTo>
                    <a:pt x="247273" y="321447"/>
                    <a:pt x="252290" y="324178"/>
                    <a:pt x="257369" y="326908"/>
                  </a:cubicBezTo>
                  <a:cubicBezTo>
                    <a:pt x="277245" y="350530"/>
                    <a:pt x="265498" y="371168"/>
                    <a:pt x="253432" y="393203"/>
                  </a:cubicBezTo>
                  <a:cubicBezTo>
                    <a:pt x="241050" y="415745"/>
                    <a:pt x="224032" y="405649"/>
                    <a:pt x="206824" y="406157"/>
                  </a:cubicBezTo>
                  <a:cubicBezTo>
                    <a:pt x="157293" y="407617"/>
                    <a:pt x="122750" y="365009"/>
                    <a:pt x="77156" y="358531"/>
                  </a:cubicBezTo>
                  <a:cubicBezTo>
                    <a:pt x="79379" y="318844"/>
                    <a:pt x="90428" y="279093"/>
                    <a:pt x="74426" y="239849"/>
                  </a:cubicBezTo>
                  <a:cubicBezTo>
                    <a:pt x="69600" y="227975"/>
                    <a:pt x="77283" y="226197"/>
                    <a:pt x="85221" y="224736"/>
                  </a:cubicBezTo>
                  <a:cubicBezTo>
                    <a:pt x="107382" y="220736"/>
                    <a:pt x="112208" y="205750"/>
                    <a:pt x="103954" y="186001"/>
                  </a:cubicBezTo>
                  <a:cubicBezTo>
                    <a:pt x="92587" y="158886"/>
                    <a:pt x="104842" y="130121"/>
                    <a:pt x="95317" y="101927"/>
                  </a:cubicBezTo>
                  <a:cubicBezTo>
                    <a:pt x="81855" y="61985"/>
                    <a:pt x="66044" y="29854"/>
                    <a:pt x="20388" y="30870"/>
                  </a:cubicBezTo>
                  <a:cubicBezTo>
                    <a:pt x="11688" y="31060"/>
                    <a:pt x="385" y="30870"/>
                    <a:pt x="4" y="18424"/>
                  </a:cubicBezTo>
                  <a:cubicBezTo>
                    <a:pt x="-250" y="8518"/>
                    <a:pt x="10481" y="8645"/>
                    <a:pt x="17467" y="6359"/>
                  </a:cubicBezTo>
                  <a:cubicBezTo>
                    <a:pt x="63250" y="-8564"/>
                    <a:pt x="87761" y="1914"/>
                    <a:pt x="110685" y="46999"/>
                  </a:cubicBezTo>
                  <a:cubicBezTo>
                    <a:pt x="114939" y="55445"/>
                    <a:pt x="119193" y="69097"/>
                    <a:pt x="127258" y="67383"/>
                  </a:cubicBezTo>
                  <a:cubicBezTo>
                    <a:pt x="175455" y="57159"/>
                    <a:pt x="175518" y="110182"/>
                    <a:pt x="200410" y="130184"/>
                  </a:cubicBezTo>
                  <a:cubicBezTo>
                    <a:pt x="212157" y="139646"/>
                    <a:pt x="212919" y="157553"/>
                    <a:pt x="206316" y="171840"/>
                  </a:cubicBezTo>
                  <a:cubicBezTo>
                    <a:pt x="178503" y="232293"/>
                    <a:pt x="216793" y="273568"/>
                    <a:pt x="242193" y="318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4" name="Полилиния: фигура 423">
              <a:extLst>
                <a:ext uri="{FF2B5EF4-FFF2-40B4-BE49-F238E27FC236}">
                  <a16:creationId xmlns="" xmlns:a16="http://schemas.microsoft.com/office/drawing/2014/main" id="{96DA8C8B-D372-4E94-9F7D-A0E0788E5466}"/>
                </a:ext>
              </a:extLst>
            </p:cNvPr>
            <p:cNvSpPr/>
            <p:nvPr/>
          </p:nvSpPr>
          <p:spPr>
            <a:xfrm>
              <a:off x="8069226" y="3559650"/>
              <a:ext cx="185776" cy="173659"/>
            </a:xfrm>
            <a:custGeom>
              <a:avLst/>
              <a:gdLst>
                <a:gd name="connsiteX0" fmla="*/ 159930 w 185776"/>
                <a:gd name="connsiteY0" fmla="*/ 18147 h 173659"/>
                <a:gd name="connsiteX1" fmla="*/ 162532 w 185776"/>
                <a:gd name="connsiteY1" fmla="*/ 33768 h 173659"/>
                <a:gd name="connsiteX2" fmla="*/ 159992 w 185776"/>
                <a:gd name="connsiteY2" fmla="*/ 173659 h 173659"/>
                <a:gd name="connsiteX3" fmla="*/ 74331 w 185776"/>
                <a:gd name="connsiteY3" fmla="*/ 165404 h 173659"/>
                <a:gd name="connsiteX4" fmla="*/ 54900 w 185776"/>
                <a:gd name="connsiteY4" fmla="*/ 152641 h 173659"/>
                <a:gd name="connsiteX5" fmla="*/ 38707 w 185776"/>
                <a:gd name="connsiteY5" fmla="*/ 98792 h 173659"/>
                <a:gd name="connsiteX6" fmla="*/ 27659 w 185776"/>
                <a:gd name="connsiteY6" fmla="*/ 66661 h 173659"/>
                <a:gd name="connsiteX7" fmla="*/ 3973 w 185776"/>
                <a:gd name="connsiteY7" fmla="*/ 92951 h 173659"/>
                <a:gd name="connsiteX8" fmla="*/ 48614 w 185776"/>
                <a:gd name="connsiteY8" fmla="*/ 14845 h 173659"/>
                <a:gd name="connsiteX9" fmla="*/ 159930 w 185776"/>
                <a:gd name="connsiteY9" fmla="*/ 18020 h 17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76" h="173659">
                  <a:moveTo>
                    <a:pt x="159930" y="18147"/>
                  </a:moveTo>
                  <a:cubicBezTo>
                    <a:pt x="160692" y="23418"/>
                    <a:pt x="160056" y="29641"/>
                    <a:pt x="162532" y="33768"/>
                  </a:cubicBezTo>
                  <a:cubicBezTo>
                    <a:pt x="190155" y="81139"/>
                    <a:pt x="197648" y="127812"/>
                    <a:pt x="159992" y="173659"/>
                  </a:cubicBezTo>
                  <a:cubicBezTo>
                    <a:pt x="131417" y="173215"/>
                    <a:pt x="106653" y="134352"/>
                    <a:pt x="74331" y="165404"/>
                  </a:cubicBezTo>
                  <a:cubicBezTo>
                    <a:pt x="66838" y="172643"/>
                    <a:pt x="58075" y="162483"/>
                    <a:pt x="54900" y="152641"/>
                  </a:cubicBezTo>
                  <a:cubicBezTo>
                    <a:pt x="49122" y="134797"/>
                    <a:pt x="43406" y="116953"/>
                    <a:pt x="38707" y="98792"/>
                  </a:cubicBezTo>
                  <a:cubicBezTo>
                    <a:pt x="35787" y="87553"/>
                    <a:pt x="40740" y="71297"/>
                    <a:pt x="27659" y="66661"/>
                  </a:cubicBezTo>
                  <a:cubicBezTo>
                    <a:pt x="10450" y="60565"/>
                    <a:pt x="10958" y="81711"/>
                    <a:pt x="3973" y="92951"/>
                  </a:cubicBezTo>
                  <a:cubicBezTo>
                    <a:pt x="-13426" y="43801"/>
                    <a:pt x="30897" y="23926"/>
                    <a:pt x="48614" y="14845"/>
                  </a:cubicBezTo>
                  <a:cubicBezTo>
                    <a:pt x="80555" y="-1411"/>
                    <a:pt x="123607" y="-9412"/>
                    <a:pt x="159930" y="18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5" name="Полилиния: фигура 424">
              <a:extLst>
                <a:ext uri="{FF2B5EF4-FFF2-40B4-BE49-F238E27FC236}">
                  <a16:creationId xmlns="" xmlns:a16="http://schemas.microsoft.com/office/drawing/2014/main" id="{2380BDC0-312C-41E0-BF3F-68AA5743F82D}"/>
                </a:ext>
              </a:extLst>
            </p:cNvPr>
            <p:cNvSpPr/>
            <p:nvPr/>
          </p:nvSpPr>
          <p:spPr>
            <a:xfrm>
              <a:off x="8354976" y="5004525"/>
              <a:ext cx="178915" cy="137964"/>
            </a:xfrm>
            <a:custGeom>
              <a:avLst/>
              <a:gdLst>
                <a:gd name="connsiteX0" fmla="*/ 178852 w 178915"/>
                <a:gd name="connsiteY0" fmla="*/ 92200 h 137964"/>
                <a:gd name="connsiteX1" fmla="*/ 100492 w 178915"/>
                <a:gd name="connsiteY1" fmla="*/ 113345 h 137964"/>
                <a:gd name="connsiteX2" fmla="*/ 6703 w 178915"/>
                <a:gd name="connsiteY2" fmla="*/ 109726 h 137964"/>
                <a:gd name="connsiteX3" fmla="*/ 3084 w 178915"/>
                <a:gd name="connsiteY3" fmla="*/ 88263 h 137964"/>
                <a:gd name="connsiteX4" fmla="*/ 58075 w 178915"/>
                <a:gd name="connsiteY4" fmla="*/ 10983 h 137964"/>
                <a:gd name="connsiteX5" fmla="*/ 159865 w 178915"/>
                <a:gd name="connsiteY5" fmla="*/ 50162 h 137964"/>
                <a:gd name="connsiteX6" fmla="*/ 178915 w 178915"/>
                <a:gd name="connsiteY6" fmla="*/ 92200 h 13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915" h="137964">
                  <a:moveTo>
                    <a:pt x="178852" y="92200"/>
                  </a:moveTo>
                  <a:cubicBezTo>
                    <a:pt x="142466" y="79309"/>
                    <a:pt x="122337" y="88453"/>
                    <a:pt x="100492" y="113345"/>
                  </a:cubicBezTo>
                  <a:cubicBezTo>
                    <a:pt x="68742" y="149477"/>
                    <a:pt x="28229" y="143762"/>
                    <a:pt x="6703" y="109726"/>
                  </a:cubicBezTo>
                  <a:cubicBezTo>
                    <a:pt x="2067" y="102360"/>
                    <a:pt x="-3647" y="94358"/>
                    <a:pt x="3084" y="88263"/>
                  </a:cubicBezTo>
                  <a:cubicBezTo>
                    <a:pt x="26896" y="66609"/>
                    <a:pt x="35088" y="32128"/>
                    <a:pt x="58075" y="10983"/>
                  </a:cubicBezTo>
                  <a:cubicBezTo>
                    <a:pt x="87094" y="-15687"/>
                    <a:pt x="148689" y="9649"/>
                    <a:pt x="159865" y="50162"/>
                  </a:cubicBezTo>
                  <a:cubicBezTo>
                    <a:pt x="162977" y="61402"/>
                    <a:pt x="169454" y="71626"/>
                    <a:pt x="178915" y="9220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6" name="Полилиния: фигура 425">
              <a:extLst>
                <a:ext uri="{FF2B5EF4-FFF2-40B4-BE49-F238E27FC236}">
                  <a16:creationId xmlns="" xmlns:a16="http://schemas.microsoft.com/office/drawing/2014/main" id="{D1B54FD0-3661-4A9D-A5E3-C613D003810B}"/>
                </a:ext>
              </a:extLst>
            </p:cNvPr>
            <p:cNvSpPr/>
            <p:nvPr/>
          </p:nvSpPr>
          <p:spPr>
            <a:xfrm>
              <a:off x="9231232" y="5260566"/>
              <a:ext cx="123145" cy="61437"/>
            </a:xfrm>
            <a:custGeom>
              <a:avLst/>
              <a:gdLst>
                <a:gd name="connsiteX0" fmla="*/ 75201 w 123145"/>
                <a:gd name="connsiteY0" fmla="*/ 61394 h 61437"/>
                <a:gd name="connsiteX1" fmla="*/ 20400 w 123145"/>
                <a:gd name="connsiteY1" fmla="*/ 45011 h 61437"/>
                <a:gd name="connsiteX2" fmla="*/ 652 w 123145"/>
                <a:gd name="connsiteY2" fmla="*/ 20818 h 61437"/>
                <a:gd name="connsiteX3" fmla="*/ 29608 w 123145"/>
                <a:gd name="connsiteY3" fmla="*/ 243 h 61437"/>
                <a:gd name="connsiteX4" fmla="*/ 108158 w 123145"/>
                <a:gd name="connsiteY4" fmla="*/ 13769 h 61437"/>
                <a:gd name="connsiteX5" fmla="*/ 123143 w 123145"/>
                <a:gd name="connsiteY5" fmla="*/ 34280 h 61437"/>
                <a:gd name="connsiteX6" fmla="*/ 108792 w 123145"/>
                <a:gd name="connsiteY6" fmla="*/ 55933 h 61437"/>
                <a:gd name="connsiteX7" fmla="*/ 75264 w 123145"/>
                <a:gd name="connsiteY7" fmla="*/ 61268 h 6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45" h="61437">
                  <a:moveTo>
                    <a:pt x="75201" y="61394"/>
                  </a:moveTo>
                  <a:cubicBezTo>
                    <a:pt x="55135" y="62220"/>
                    <a:pt x="38371" y="51107"/>
                    <a:pt x="20400" y="45011"/>
                  </a:cubicBezTo>
                  <a:cubicBezTo>
                    <a:pt x="9161" y="41265"/>
                    <a:pt x="-2967" y="37264"/>
                    <a:pt x="652" y="20818"/>
                  </a:cubicBezTo>
                  <a:cubicBezTo>
                    <a:pt x="4017" y="5324"/>
                    <a:pt x="16146" y="-1407"/>
                    <a:pt x="29608" y="243"/>
                  </a:cubicBezTo>
                  <a:cubicBezTo>
                    <a:pt x="55961" y="3482"/>
                    <a:pt x="82059" y="8626"/>
                    <a:pt x="108158" y="13769"/>
                  </a:cubicBezTo>
                  <a:cubicBezTo>
                    <a:pt x="117873" y="15674"/>
                    <a:pt x="123271" y="23231"/>
                    <a:pt x="123143" y="34280"/>
                  </a:cubicBezTo>
                  <a:cubicBezTo>
                    <a:pt x="123016" y="44948"/>
                    <a:pt x="117937" y="53266"/>
                    <a:pt x="108792" y="55933"/>
                  </a:cubicBezTo>
                  <a:cubicBezTo>
                    <a:pt x="97934" y="59108"/>
                    <a:pt x="86504" y="59616"/>
                    <a:pt x="75264" y="6126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7" name="Полилиния: фигура 426">
              <a:extLst>
                <a:ext uri="{FF2B5EF4-FFF2-40B4-BE49-F238E27FC236}">
                  <a16:creationId xmlns="" xmlns:a16="http://schemas.microsoft.com/office/drawing/2014/main" id="{A1A71C35-CBD8-4891-B4D6-695D5930CA1D}"/>
                </a:ext>
              </a:extLst>
            </p:cNvPr>
            <p:cNvSpPr/>
            <p:nvPr/>
          </p:nvSpPr>
          <p:spPr>
            <a:xfrm>
              <a:off x="8522907" y="4621298"/>
              <a:ext cx="73230" cy="103744"/>
            </a:xfrm>
            <a:custGeom>
              <a:avLst/>
              <a:gdLst>
                <a:gd name="connsiteX0" fmla="*/ 4952 w 73230"/>
                <a:gd name="connsiteY0" fmla="*/ 0 h 103744"/>
                <a:gd name="connsiteX1" fmla="*/ 67118 w 73230"/>
                <a:gd name="connsiteY1" fmla="*/ 50483 h 103744"/>
                <a:gd name="connsiteX2" fmla="*/ 63880 w 73230"/>
                <a:gd name="connsiteY2" fmla="*/ 72771 h 103744"/>
                <a:gd name="connsiteX3" fmla="*/ 22541 w 73230"/>
                <a:gd name="connsiteY3" fmla="*/ 101664 h 103744"/>
                <a:gd name="connsiteX4" fmla="*/ 698 w 73230"/>
                <a:gd name="connsiteY4" fmla="*/ 35624 h 103744"/>
                <a:gd name="connsiteX5" fmla="*/ 4952 w 73230"/>
                <a:gd name="connsiteY5" fmla="*/ 0 h 10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30" h="103744">
                  <a:moveTo>
                    <a:pt x="4952" y="0"/>
                  </a:moveTo>
                  <a:cubicBezTo>
                    <a:pt x="34099" y="8636"/>
                    <a:pt x="42988" y="39688"/>
                    <a:pt x="67118" y="50483"/>
                  </a:cubicBezTo>
                  <a:cubicBezTo>
                    <a:pt x="77723" y="55245"/>
                    <a:pt x="73151" y="68326"/>
                    <a:pt x="63880" y="72771"/>
                  </a:cubicBezTo>
                  <a:cubicBezTo>
                    <a:pt x="47878" y="80391"/>
                    <a:pt x="39242" y="112078"/>
                    <a:pt x="22541" y="101664"/>
                  </a:cubicBezTo>
                  <a:cubicBezTo>
                    <a:pt x="3555" y="89790"/>
                    <a:pt x="6603" y="58547"/>
                    <a:pt x="698" y="35624"/>
                  </a:cubicBezTo>
                  <a:cubicBezTo>
                    <a:pt x="-1779" y="26162"/>
                    <a:pt x="2983" y="14541"/>
                    <a:pt x="49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8" name="Полилиния: фигура 427">
              <a:extLst>
                <a:ext uri="{FF2B5EF4-FFF2-40B4-BE49-F238E27FC236}">
                  <a16:creationId xmlns="" xmlns:a16="http://schemas.microsoft.com/office/drawing/2014/main" id="{12D1BA9F-7D68-4A5A-B86D-DD5AA7143C6C}"/>
                </a:ext>
              </a:extLst>
            </p:cNvPr>
            <p:cNvSpPr/>
            <p:nvPr/>
          </p:nvSpPr>
          <p:spPr>
            <a:xfrm>
              <a:off x="8915383" y="4658826"/>
              <a:ext cx="87763" cy="105664"/>
            </a:xfrm>
            <a:custGeom>
              <a:avLst/>
              <a:gdLst>
                <a:gd name="connsiteX0" fmla="*/ 75899 w 87763"/>
                <a:gd name="connsiteY0" fmla="*/ 81154 h 105664"/>
                <a:gd name="connsiteX1" fmla="*/ 87075 w 87763"/>
                <a:gd name="connsiteY1" fmla="*/ 98045 h 105664"/>
                <a:gd name="connsiteX2" fmla="*/ 68279 w 87763"/>
                <a:gd name="connsiteY2" fmla="*/ 105665 h 105664"/>
                <a:gd name="connsiteX3" fmla="*/ 26052 w 87763"/>
                <a:gd name="connsiteY3" fmla="*/ 78741 h 105664"/>
                <a:gd name="connsiteX4" fmla="*/ 1414 w 87763"/>
                <a:gd name="connsiteY4" fmla="*/ 34227 h 105664"/>
                <a:gd name="connsiteX5" fmla="*/ 18051 w 87763"/>
                <a:gd name="connsiteY5" fmla="*/ 0 h 105664"/>
                <a:gd name="connsiteX6" fmla="*/ 46880 w 87763"/>
                <a:gd name="connsiteY6" fmla="*/ 32068 h 105664"/>
                <a:gd name="connsiteX7" fmla="*/ 75899 w 87763"/>
                <a:gd name="connsiteY7" fmla="*/ 81154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763" h="105664">
                  <a:moveTo>
                    <a:pt x="75899" y="81154"/>
                  </a:moveTo>
                  <a:cubicBezTo>
                    <a:pt x="80218" y="86424"/>
                    <a:pt x="90504" y="88647"/>
                    <a:pt x="87075" y="98045"/>
                  </a:cubicBezTo>
                  <a:cubicBezTo>
                    <a:pt x="84154" y="105982"/>
                    <a:pt x="75137" y="104585"/>
                    <a:pt x="68279" y="105665"/>
                  </a:cubicBezTo>
                  <a:cubicBezTo>
                    <a:pt x="54310" y="96394"/>
                    <a:pt x="41292" y="82995"/>
                    <a:pt x="26052" y="78741"/>
                  </a:cubicBezTo>
                  <a:cubicBezTo>
                    <a:pt x="1477" y="71946"/>
                    <a:pt x="-2777" y="57912"/>
                    <a:pt x="1414" y="34227"/>
                  </a:cubicBezTo>
                  <a:cubicBezTo>
                    <a:pt x="3890" y="20320"/>
                    <a:pt x="-2460" y="-63"/>
                    <a:pt x="18051" y="0"/>
                  </a:cubicBezTo>
                  <a:cubicBezTo>
                    <a:pt x="34244" y="64"/>
                    <a:pt x="49547" y="16574"/>
                    <a:pt x="46880" y="32068"/>
                  </a:cubicBezTo>
                  <a:cubicBezTo>
                    <a:pt x="41800" y="61468"/>
                    <a:pt x="63771" y="66739"/>
                    <a:pt x="75899" y="8115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9" name="Полилиния: фигура 428">
              <a:extLst>
                <a:ext uri="{FF2B5EF4-FFF2-40B4-BE49-F238E27FC236}">
                  <a16:creationId xmlns="" xmlns:a16="http://schemas.microsoft.com/office/drawing/2014/main" id="{309D1D72-EC4A-4BBC-9041-686E04DF5C65}"/>
                </a:ext>
              </a:extLst>
            </p:cNvPr>
            <p:cNvSpPr/>
            <p:nvPr/>
          </p:nvSpPr>
          <p:spPr>
            <a:xfrm>
              <a:off x="9016991" y="4846343"/>
              <a:ext cx="67168" cy="80060"/>
            </a:xfrm>
            <a:custGeom>
              <a:avLst/>
              <a:gdLst>
                <a:gd name="connsiteX0" fmla="*/ 35187 w 67168"/>
                <a:gd name="connsiteY0" fmla="*/ 0 h 80060"/>
                <a:gd name="connsiteX1" fmla="*/ 42807 w 67168"/>
                <a:gd name="connsiteY1" fmla="*/ 0 h 80060"/>
                <a:gd name="connsiteX2" fmla="*/ 53348 w 67168"/>
                <a:gd name="connsiteY2" fmla="*/ 16891 h 80060"/>
                <a:gd name="connsiteX3" fmla="*/ 63508 w 67168"/>
                <a:gd name="connsiteY3" fmla="*/ 73660 h 80060"/>
                <a:gd name="connsiteX4" fmla="*/ 48077 w 67168"/>
                <a:gd name="connsiteY4" fmla="*/ 77089 h 80060"/>
                <a:gd name="connsiteX5" fmla="*/ 135 w 67168"/>
                <a:gd name="connsiteY5" fmla="*/ 24892 h 80060"/>
                <a:gd name="connsiteX6" fmla="*/ 35251 w 67168"/>
                <a:gd name="connsiteY6" fmla="*/ 64 h 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68" h="80060">
                  <a:moveTo>
                    <a:pt x="35187" y="0"/>
                  </a:moveTo>
                  <a:lnTo>
                    <a:pt x="42807" y="0"/>
                  </a:lnTo>
                  <a:cubicBezTo>
                    <a:pt x="46300" y="5652"/>
                    <a:pt x="49538" y="11494"/>
                    <a:pt x="53348" y="16891"/>
                  </a:cubicBezTo>
                  <a:cubicBezTo>
                    <a:pt x="65477" y="34036"/>
                    <a:pt x="71573" y="52514"/>
                    <a:pt x="63508" y="73660"/>
                  </a:cubicBezTo>
                  <a:cubicBezTo>
                    <a:pt x="60269" y="82106"/>
                    <a:pt x="54427" y="81026"/>
                    <a:pt x="48077" y="77089"/>
                  </a:cubicBezTo>
                  <a:cubicBezTo>
                    <a:pt x="27567" y="64389"/>
                    <a:pt x="2675" y="55245"/>
                    <a:pt x="135" y="24892"/>
                  </a:cubicBezTo>
                  <a:cubicBezTo>
                    <a:pt x="-2341" y="-4128"/>
                    <a:pt x="29980" y="19114"/>
                    <a:pt x="35251" y="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0" name="Полилиния: фигура 429">
              <a:extLst>
                <a:ext uri="{FF2B5EF4-FFF2-40B4-BE49-F238E27FC236}">
                  <a16:creationId xmlns="" xmlns:a16="http://schemas.microsoft.com/office/drawing/2014/main" id="{DD14FC1C-B2F3-4118-9033-E5EEB255BEFD}"/>
                </a:ext>
              </a:extLst>
            </p:cNvPr>
            <p:cNvSpPr/>
            <p:nvPr/>
          </p:nvSpPr>
          <p:spPr>
            <a:xfrm>
              <a:off x="9365717" y="5135342"/>
              <a:ext cx="44630" cy="110227"/>
            </a:xfrm>
            <a:custGeom>
              <a:avLst/>
              <a:gdLst>
                <a:gd name="connsiteX0" fmla="*/ 10375 w 44630"/>
                <a:gd name="connsiteY0" fmla="*/ 73016 h 110227"/>
                <a:gd name="connsiteX1" fmla="*/ 1358 w 44630"/>
                <a:gd name="connsiteY1" fmla="*/ 16310 h 110227"/>
                <a:gd name="connsiteX2" fmla="*/ 11074 w 44630"/>
                <a:gd name="connsiteY2" fmla="*/ 626 h 110227"/>
                <a:gd name="connsiteX3" fmla="*/ 23139 w 44630"/>
                <a:gd name="connsiteY3" fmla="*/ 12373 h 110227"/>
                <a:gd name="connsiteX4" fmla="*/ 44221 w 44630"/>
                <a:gd name="connsiteY4" fmla="*/ 75810 h 110227"/>
                <a:gd name="connsiteX5" fmla="*/ 25742 w 44630"/>
                <a:gd name="connsiteY5" fmla="*/ 110227 h 110227"/>
                <a:gd name="connsiteX6" fmla="*/ 10312 w 44630"/>
                <a:gd name="connsiteY6" fmla="*/ 73016 h 1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30" h="110227">
                  <a:moveTo>
                    <a:pt x="10375" y="73016"/>
                  </a:moveTo>
                  <a:cubicBezTo>
                    <a:pt x="13867" y="54093"/>
                    <a:pt x="-5119" y="37138"/>
                    <a:pt x="1358" y="16310"/>
                  </a:cubicBezTo>
                  <a:cubicBezTo>
                    <a:pt x="3200" y="10341"/>
                    <a:pt x="6628" y="2467"/>
                    <a:pt x="11074" y="626"/>
                  </a:cubicBezTo>
                  <a:cubicBezTo>
                    <a:pt x="18439" y="-2422"/>
                    <a:pt x="20916" y="6341"/>
                    <a:pt x="23139" y="12373"/>
                  </a:cubicBezTo>
                  <a:cubicBezTo>
                    <a:pt x="30695" y="33265"/>
                    <a:pt x="47459" y="50600"/>
                    <a:pt x="44221" y="75810"/>
                  </a:cubicBezTo>
                  <a:cubicBezTo>
                    <a:pt x="42379" y="90352"/>
                    <a:pt x="43204" y="110227"/>
                    <a:pt x="25742" y="110227"/>
                  </a:cubicBezTo>
                  <a:cubicBezTo>
                    <a:pt x="4914" y="110227"/>
                    <a:pt x="4152" y="92447"/>
                    <a:pt x="10312" y="73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1" name="Полилиния: фигура 430">
              <a:extLst>
                <a:ext uri="{FF2B5EF4-FFF2-40B4-BE49-F238E27FC236}">
                  <a16:creationId xmlns="" xmlns:a16="http://schemas.microsoft.com/office/drawing/2014/main" id="{C30F247A-200F-449B-ACC8-826DC63F2515}"/>
                </a:ext>
              </a:extLst>
            </p:cNvPr>
            <p:cNvSpPr/>
            <p:nvPr/>
          </p:nvSpPr>
          <p:spPr>
            <a:xfrm>
              <a:off x="8585834" y="4546874"/>
              <a:ext cx="77398" cy="86616"/>
            </a:xfrm>
            <a:custGeom>
              <a:avLst/>
              <a:gdLst>
                <a:gd name="connsiteX0" fmla="*/ 16193 w 77398"/>
                <a:gd name="connsiteY0" fmla="*/ 75313 h 86616"/>
                <a:gd name="connsiteX1" fmla="*/ 3810 w 77398"/>
                <a:gd name="connsiteY1" fmla="*/ 67376 h 86616"/>
                <a:gd name="connsiteX2" fmla="*/ 22734 w 77398"/>
                <a:gd name="connsiteY2" fmla="*/ 22164 h 86616"/>
                <a:gd name="connsiteX3" fmla="*/ 74549 w 77398"/>
                <a:gd name="connsiteY3" fmla="*/ 8257 h 86616"/>
                <a:gd name="connsiteX4" fmla="*/ 77217 w 77398"/>
                <a:gd name="connsiteY4" fmla="*/ 15178 h 86616"/>
                <a:gd name="connsiteX5" fmla="*/ 28385 w 77398"/>
                <a:gd name="connsiteY5" fmla="*/ 86616 h 86616"/>
                <a:gd name="connsiteX6" fmla="*/ 16320 w 77398"/>
                <a:gd name="connsiteY6" fmla="*/ 75250 h 8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98" h="86616">
                  <a:moveTo>
                    <a:pt x="16193" y="75313"/>
                  </a:moveTo>
                  <a:cubicBezTo>
                    <a:pt x="11938" y="72710"/>
                    <a:pt x="5715" y="71313"/>
                    <a:pt x="3810" y="67376"/>
                  </a:cubicBezTo>
                  <a:cubicBezTo>
                    <a:pt x="-7619" y="44389"/>
                    <a:pt x="9018" y="31689"/>
                    <a:pt x="22734" y="22164"/>
                  </a:cubicBezTo>
                  <a:cubicBezTo>
                    <a:pt x="37656" y="11749"/>
                    <a:pt x="51626" y="-12762"/>
                    <a:pt x="74549" y="8257"/>
                  </a:cubicBezTo>
                  <a:cubicBezTo>
                    <a:pt x="76200" y="9781"/>
                    <a:pt x="77978" y="14099"/>
                    <a:pt x="77217" y="15178"/>
                  </a:cubicBezTo>
                  <a:cubicBezTo>
                    <a:pt x="61151" y="39182"/>
                    <a:pt x="44768" y="62867"/>
                    <a:pt x="28385" y="86616"/>
                  </a:cubicBezTo>
                  <a:cubicBezTo>
                    <a:pt x="24384" y="82806"/>
                    <a:pt x="20321" y="78996"/>
                    <a:pt x="16320" y="752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2" name="Полилиния: фигура 431">
              <a:extLst>
                <a:ext uri="{FF2B5EF4-FFF2-40B4-BE49-F238E27FC236}">
                  <a16:creationId xmlns="" xmlns:a16="http://schemas.microsoft.com/office/drawing/2014/main" id="{D50BBFFF-A829-470B-B87D-791E49BA9163}"/>
                </a:ext>
              </a:extLst>
            </p:cNvPr>
            <p:cNvSpPr/>
            <p:nvPr/>
          </p:nvSpPr>
          <p:spPr>
            <a:xfrm>
              <a:off x="8491850" y="5126587"/>
              <a:ext cx="61594" cy="46972"/>
            </a:xfrm>
            <a:custGeom>
              <a:avLst/>
              <a:gdLst>
                <a:gd name="connsiteX0" fmla="*/ 42359 w 61594"/>
                <a:gd name="connsiteY0" fmla="*/ 46972 h 46972"/>
                <a:gd name="connsiteX1" fmla="*/ 32135 w 61594"/>
                <a:gd name="connsiteY1" fmla="*/ 41829 h 46972"/>
                <a:gd name="connsiteX2" fmla="*/ 68 w 61594"/>
                <a:gd name="connsiteY2" fmla="*/ 28748 h 46972"/>
                <a:gd name="connsiteX3" fmla="*/ 29913 w 61594"/>
                <a:gd name="connsiteY3" fmla="*/ 2649 h 46972"/>
                <a:gd name="connsiteX4" fmla="*/ 59314 w 61594"/>
                <a:gd name="connsiteY4" fmla="*/ 11984 h 46972"/>
                <a:gd name="connsiteX5" fmla="*/ 42486 w 61594"/>
                <a:gd name="connsiteY5" fmla="*/ 46972 h 46972"/>
                <a:gd name="connsiteX6" fmla="*/ 42486 w 61594"/>
                <a:gd name="connsiteY6" fmla="*/ 46972 h 4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94" h="46972">
                  <a:moveTo>
                    <a:pt x="42359" y="46972"/>
                  </a:moveTo>
                  <a:cubicBezTo>
                    <a:pt x="38930" y="45258"/>
                    <a:pt x="35374" y="43797"/>
                    <a:pt x="32135" y="41829"/>
                  </a:cubicBezTo>
                  <a:cubicBezTo>
                    <a:pt x="21658" y="35542"/>
                    <a:pt x="1402" y="45195"/>
                    <a:pt x="68" y="28748"/>
                  </a:cubicBezTo>
                  <a:cubicBezTo>
                    <a:pt x="-1266" y="12873"/>
                    <a:pt x="17213" y="7729"/>
                    <a:pt x="29913" y="2649"/>
                  </a:cubicBezTo>
                  <a:cubicBezTo>
                    <a:pt x="41216" y="-1859"/>
                    <a:pt x="53789" y="-1732"/>
                    <a:pt x="59314" y="11984"/>
                  </a:cubicBezTo>
                  <a:cubicBezTo>
                    <a:pt x="66298" y="29383"/>
                    <a:pt x="56266" y="39797"/>
                    <a:pt x="42486" y="46972"/>
                  </a:cubicBezTo>
                  <a:lnTo>
                    <a:pt x="42486" y="46972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3" name="Полилиния: фигура 432">
              <a:extLst>
                <a:ext uri="{FF2B5EF4-FFF2-40B4-BE49-F238E27FC236}">
                  <a16:creationId xmlns="" xmlns:a16="http://schemas.microsoft.com/office/drawing/2014/main" id="{4C4C0120-C2CB-4A1C-87ED-8909BE6BBFF3}"/>
                </a:ext>
              </a:extLst>
            </p:cNvPr>
            <p:cNvSpPr/>
            <p:nvPr/>
          </p:nvSpPr>
          <p:spPr>
            <a:xfrm>
              <a:off x="9289748" y="5486818"/>
              <a:ext cx="44340" cy="36698"/>
            </a:xfrm>
            <a:custGeom>
              <a:avLst/>
              <a:gdLst>
                <a:gd name="connsiteX0" fmla="*/ 44307 w 44340"/>
                <a:gd name="connsiteY0" fmla="*/ 15801 h 36698"/>
                <a:gd name="connsiteX1" fmla="*/ 11287 w 44340"/>
                <a:gd name="connsiteY1" fmla="*/ 36692 h 36698"/>
                <a:gd name="connsiteX2" fmla="*/ 492 w 44340"/>
                <a:gd name="connsiteY2" fmla="*/ 24564 h 36698"/>
                <a:gd name="connsiteX3" fmla="*/ 30210 w 44340"/>
                <a:gd name="connsiteY3" fmla="*/ 180 h 36698"/>
                <a:gd name="connsiteX4" fmla="*/ 44307 w 44340"/>
                <a:gd name="connsiteY4" fmla="*/ 15801 h 36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40" h="36698">
                  <a:moveTo>
                    <a:pt x="44307" y="15801"/>
                  </a:moveTo>
                  <a:cubicBezTo>
                    <a:pt x="37703" y="30215"/>
                    <a:pt x="25892" y="36248"/>
                    <a:pt x="11287" y="36692"/>
                  </a:cubicBezTo>
                  <a:cubicBezTo>
                    <a:pt x="4238" y="36883"/>
                    <a:pt x="-1794" y="32882"/>
                    <a:pt x="492" y="24564"/>
                  </a:cubicBezTo>
                  <a:cubicBezTo>
                    <a:pt x="4682" y="9197"/>
                    <a:pt x="13700" y="-1535"/>
                    <a:pt x="30210" y="180"/>
                  </a:cubicBezTo>
                  <a:cubicBezTo>
                    <a:pt x="37957" y="1005"/>
                    <a:pt x="44878" y="4434"/>
                    <a:pt x="44307" y="158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4" name="Полилиния: фигура 433">
              <a:extLst>
                <a:ext uri="{FF2B5EF4-FFF2-40B4-BE49-F238E27FC236}">
                  <a16:creationId xmlns="" xmlns:a16="http://schemas.microsoft.com/office/drawing/2014/main" id="{EAF8348B-EFB7-450E-BEE6-34BC0E4A7B24}"/>
                </a:ext>
              </a:extLst>
            </p:cNvPr>
            <p:cNvSpPr/>
            <p:nvPr/>
          </p:nvSpPr>
          <p:spPr>
            <a:xfrm>
              <a:off x="8285931" y="4761697"/>
              <a:ext cx="23085" cy="28007"/>
            </a:xfrm>
            <a:custGeom>
              <a:avLst/>
              <a:gdLst>
                <a:gd name="connsiteX0" fmla="*/ 9709 w 23085"/>
                <a:gd name="connsiteY0" fmla="*/ 0 h 28007"/>
                <a:gd name="connsiteX1" fmla="*/ 22726 w 23085"/>
                <a:gd name="connsiteY1" fmla="*/ 11811 h 28007"/>
                <a:gd name="connsiteX2" fmla="*/ 11360 w 23085"/>
                <a:gd name="connsiteY2" fmla="*/ 28004 h 28007"/>
                <a:gd name="connsiteX3" fmla="*/ 57 w 23085"/>
                <a:gd name="connsiteY3" fmla="*/ 14541 h 28007"/>
                <a:gd name="connsiteX4" fmla="*/ 9709 w 23085"/>
                <a:gd name="connsiteY4" fmla="*/ 0 h 2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85" h="28007">
                  <a:moveTo>
                    <a:pt x="9709" y="0"/>
                  </a:moveTo>
                  <a:cubicBezTo>
                    <a:pt x="17075" y="127"/>
                    <a:pt x="21520" y="4635"/>
                    <a:pt x="22726" y="11811"/>
                  </a:cubicBezTo>
                  <a:cubicBezTo>
                    <a:pt x="24250" y="21019"/>
                    <a:pt x="21012" y="28194"/>
                    <a:pt x="11360" y="28004"/>
                  </a:cubicBezTo>
                  <a:cubicBezTo>
                    <a:pt x="4248" y="27877"/>
                    <a:pt x="565" y="21908"/>
                    <a:pt x="57" y="14541"/>
                  </a:cubicBezTo>
                  <a:cubicBezTo>
                    <a:pt x="-451" y="7112"/>
                    <a:pt x="2406" y="1715"/>
                    <a:pt x="970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5" name="Полилиния: фигура 434">
              <a:extLst>
                <a:ext uri="{FF2B5EF4-FFF2-40B4-BE49-F238E27FC236}">
                  <a16:creationId xmlns="" xmlns:a16="http://schemas.microsoft.com/office/drawing/2014/main" id="{6DBBEA5E-24E1-423D-8D0E-2AE628EF21DE}"/>
                </a:ext>
              </a:extLst>
            </p:cNvPr>
            <p:cNvSpPr/>
            <p:nvPr/>
          </p:nvSpPr>
          <p:spPr>
            <a:xfrm>
              <a:off x="10530619" y="3825004"/>
              <a:ext cx="805408" cy="1278493"/>
            </a:xfrm>
            <a:custGeom>
              <a:avLst/>
              <a:gdLst>
                <a:gd name="connsiteX0" fmla="*/ 159414 w 805408"/>
                <a:gd name="connsiteY0" fmla="*/ 522354 h 1278493"/>
                <a:gd name="connsiteX1" fmla="*/ 185958 w 805408"/>
                <a:gd name="connsiteY1" fmla="*/ 508193 h 1278493"/>
                <a:gd name="connsiteX2" fmla="*/ 197514 w 805408"/>
                <a:gd name="connsiteY2" fmla="*/ 465076 h 1278493"/>
                <a:gd name="connsiteX3" fmla="*/ 118584 w 805408"/>
                <a:gd name="connsiteY3" fmla="*/ 423928 h 1278493"/>
                <a:gd name="connsiteX4" fmla="*/ 89057 w 805408"/>
                <a:gd name="connsiteY4" fmla="*/ 403799 h 1278493"/>
                <a:gd name="connsiteX5" fmla="*/ 111980 w 805408"/>
                <a:gd name="connsiteY5" fmla="*/ 375096 h 1278493"/>
                <a:gd name="connsiteX6" fmla="*/ 126141 w 805408"/>
                <a:gd name="connsiteY6" fmla="*/ 361634 h 1278493"/>
                <a:gd name="connsiteX7" fmla="*/ 49306 w 805408"/>
                <a:gd name="connsiteY7" fmla="*/ 327535 h 1278493"/>
                <a:gd name="connsiteX8" fmla="*/ 7078 w 805408"/>
                <a:gd name="connsiteY8" fmla="*/ 227268 h 1278493"/>
                <a:gd name="connsiteX9" fmla="*/ 28859 w 805408"/>
                <a:gd name="connsiteY9" fmla="*/ 175832 h 1278493"/>
                <a:gd name="connsiteX10" fmla="*/ 174464 w 805408"/>
                <a:gd name="connsiteY10" fmla="*/ 218441 h 1278493"/>
                <a:gd name="connsiteX11" fmla="*/ 267809 w 805408"/>
                <a:gd name="connsiteY11" fmla="*/ 312675 h 1278493"/>
                <a:gd name="connsiteX12" fmla="*/ 281652 w 805408"/>
                <a:gd name="connsiteY12" fmla="*/ 390463 h 1278493"/>
                <a:gd name="connsiteX13" fmla="*/ 296638 w 805408"/>
                <a:gd name="connsiteY13" fmla="*/ 474982 h 1278493"/>
                <a:gd name="connsiteX14" fmla="*/ 286859 w 805408"/>
                <a:gd name="connsiteY14" fmla="*/ 379669 h 1278493"/>
                <a:gd name="connsiteX15" fmla="*/ 292637 w 805408"/>
                <a:gd name="connsiteY15" fmla="*/ 351982 h 1278493"/>
                <a:gd name="connsiteX16" fmla="*/ 331373 w 805408"/>
                <a:gd name="connsiteY16" fmla="*/ 257430 h 1278493"/>
                <a:gd name="connsiteX17" fmla="*/ 339374 w 805408"/>
                <a:gd name="connsiteY17" fmla="*/ 209297 h 1278493"/>
                <a:gd name="connsiteX18" fmla="*/ 285843 w 805408"/>
                <a:gd name="connsiteY18" fmla="*/ 67120 h 1278493"/>
                <a:gd name="connsiteX19" fmla="*/ 342041 w 805408"/>
                <a:gd name="connsiteY19" fmla="*/ 0 h 1278493"/>
                <a:gd name="connsiteX20" fmla="*/ 396587 w 805408"/>
                <a:gd name="connsiteY20" fmla="*/ 13970 h 1278493"/>
                <a:gd name="connsiteX21" fmla="*/ 411129 w 805408"/>
                <a:gd name="connsiteY21" fmla="*/ 59944 h 1278493"/>
                <a:gd name="connsiteX22" fmla="*/ 429353 w 805408"/>
                <a:gd name="connsiteY22" fmla="*/ 168593 h 1278493"/>
                <a:gd name="connsiteX23" fmla="*/ 455262 w 805408"/>
                <a:gd name="connsiteY23" fmla="*/ 249429 h 1278493"/>
                <a:gd name="connsiteX24" fmla="*/ 478883 w 805408"/>
                <a:gd name="connsiteY24" fmla="*/ 360491 h 1278493"/>
                <a:gd name="connsiteX25" fmla="*/ 516094 w 805408"/>
                <a:gd name="connsiteY25" fmla="*/ 352363 h 1278493"/>
                <a:gd name="connsiteX26" fmla="*/ 575974 w 805408"/>
                <a:gd name="connsiteY26" fmla="*/ 350331 h 1278493"/>
                <a:gd name="connsiteX27" fmla="*/ 603661 w 805408"/>
                <a:gd name="connsiteY27" fmla="*/ 425071 h 1278493"/>
                <a:gd name="connsiteX28" fmla="*/ 667542 w 805408"/>
                <a:gd name="connsiteY28" fmla="*/ 523624 h 1278493"/>
                <a:gd name="connsiteX29" fmla="*/ 709262 w 805408"/>
                <a:gd name="connsiteY29" fmla="*/ 543309 h 1278493"/>
                <a:gd name="connsiteX30" fmla="*/ 802670 w 805408"/>
                <a:gd name="connsiteY30" fmla="*/ 637035 h 1278493"/>
                <a:gd name="connsiteX31" fmla="*/ 792446 w 805408"/>
                <a:gd name="connsiteY31" fmla="*/ 708028 h 1278493"/>
                <a:gd name="connsiteX32" fmla="*/ 762093 w 805408"/>
                <a:gd name="connsiteY32" fmla="*/ 710759 h 1278493"/>
                <a:gd name="connsiteX33" fmla="*/ 725454 w 805408"/>
                <a:gd name="connsiteY33" fmla="*/ 668595 h 1278493"/>
                <a:gd name="connsiteX34" fmla="*/ 739550 w 805408"/>
                <a:gd name="connsiteY34" fmla="*/ 692408 h 1278493"/>
                <a:gd name="connsiteX35" fmla="*/ 771047 w 805408"/>
                <a:gd name="connsiteY35" fmla="*/ 780927 h 1278493"/>
                <a:gd name="connsiteX36" fmla="*/ 732756 w 805408"/>
                <a:gd name="connsiteY36" fmla="*/ 799152 h 1278493"/>
                <a:gd name="connsiteX37" fmla="*/ 673955 w 805408"/>
                <a:gd name="connsiteY37" fmla="*/ 840681 h 1278493"/>
                <a:gd name="connsiteX38" fmla="*/ 674590 w 805408"/>
                <a:gd name="connsiteY38" fmla="*/ 905959 h 1278493"/>
                <a:gd name="connsiteX39" fmla="*/ 700561 w 805408"/>
                <a:gd name="connsiteY39" fmla="*/ 1029277 h 1278493"/>
                <a:gd name="connsiteX40" fmla="*/ 722024 w 805408"/>
                <a:gd name="connsiteY40" fmla="*/ 1101032 h 1278493"/>
                <a:gd name="connsiteX41" fmla="*/ 762982 w 805408"/>
                <a:gd name="connsiteY41" fmla="*/ 1153801 h 1278493"/>
                <a:gd name="connsiteX42" fmla="*/ 773841 w 805408"/>
                <a:gd name="connsiteY42" fmla="*/ 1215460 h 1278493"/>
                <a:gd name="connsiteX43" fmla="*/ 776825 w 805408"/>
                <a:gd name="connsiteY43" fmla="*/ 1242384 h 1278493"/>
                <a:gd name="connsiteX44" fmla="*/ 716945 w 805408"/>
                <a:gd name="connsiteY44" fmla="*/ 1260100 h 1278493"/>
                <a:gd name="connsiteX45" fmla="*/ 689132 w 805408"/>
                <a:gd name="connsiteY45" fmla="*/ 1226953 h 1278493"/>
                <a:gd name="connsiteX46" fmla="*/ 647158 w 805408"/>
                <a:gd name="connsiteY46" fmla="*/ 1187773 h 1278493"/>
                <a:gd name="connsiteX47" fmla="*/ 485550 w 805408"/>
                <a:gd name="connsiteY47" fmla="*/ 1099191 h 1278493"/>
                <a:gd name="connsiteX48" fmla="*/ 455706 w 805408"/>
                <a:gd name="connsiteY48" fmla="*/ 1115828 h 1278493"/>
                <a:gd name="connsiteX49" fmla="*/ 408525 w 805408"/>
                <a:gd name="connsiteY49" fmla="*/ 1139640 h 1278493"/>
                <a:gd name="connsiteX50" fmla="*/ 365409 w 805408"/>
                <a:gd name="connsiteY50" fmla="*/ 1152340 h 1278493"/>
                <a:gd name="connsiteX51" fmla="*/ 356392 w 805408"/>
                <a:gd name="connsiteY51" fmla="*/ 1117161 h 1278493"/>
                <a:gd name="connsiteX52" fmla="*/ 290162 w 805408"/>
                <a:gd name="connsiteY52" fmla="*/ 1042739 h 1278493"/>
                <a:gd name="connsiteX53" fmla="*/ 197324 w 805408"/>
                <a:gd name="connsiteY53" fmla="*/ 1003813 h 1278493"/>
                <a:gd name="connsiteX54" fmla="*/ 265713 w 805408"/>
                <a:gd name="connsiteY54" fmla="*/ 1008512 h 1278493"/>
                <a:gd name="connsiteX55" fmla="*/ 306417 w 805408"/>
                <a:gd name="connsiteY55" fmla="*/ 978032 h 1278493"/>
                <a:gd name="connsiteX56" fmla="*/ 325785 w 805408"/>
                <a:gd name="connsiteY56" fmla="*/ 941329 h 1278493"/>
                <a:gd name="connsiteX57" fmla="*/ 358741 w 805408"/>
                <a:gd name="connsiteY57" fmla="*/ 954600 h 1278493"/>
                <a:gd name="connsiteX58" fmla="*/ 432909 w 805408"/>
                <a:gd name="connsiteY58" fmla="*/ 980762 h 1278493"/>
                <a:gd name="connsiteX59" fmla="*/ 449038 w 805408"/>
                <a:gd name="connsiteY59" fmla="*/ 963363 h 1278493"/>
                <a:gd name="connsiteX60" fmla="*/ 461929 w 805408"/>
                <a:gd name="connsiteY60" fmla="*/ 934661 h 1278493"/>
                <a:gd name="connsiteX61" fmla="*/ 460405 w 805408"/>
                <a:gd name="connsiteY61" fmla="*/ 882972 h 1278493"/>
                <a:gd name="connsiteX62" fmla="*/ 494123 w 805408"/>
                <a:gd name="connsiteY62" fmla="*/ 799723 h 1278493"/>
                <a:gd name="connsiteX63" fmla="*/ 518507 w 805408"/>
                <a:gd name="connsiteY63" fmla="*/ 753939 h 1278493"/>
                <a:gd name="connsiteX64" fmla="*/ 499076 w 805408"/>
                <a:gd name="connsiteY64" fmla="*/ 675389 h 1278493"/>
                <a:gd name="connsiteX65" fmla="*/ 456023 w 805408"/>
                <a:gd name="connsiteY65" fmla="*/ 643830 h 1278493"/>
                <a:gd name="connsiteX66" fmla="*/ 448467 w 805408"/>
                <a:gd name="connsiteY66" fmla="*/ 681231 h 1278493"/>
                <a:gd name="connsiteX67" fmla="*/ 437799 w 805408"/>
                <a:gd name="connsiteY67" fmla="*/ 830013 h 1278493"/>
                <a:gd name="connsiteX68" fmla="*/ 374172 w 805408"/>
                <a:gd name="connsiteY68" fmla="*/ 922977 h 1278493"/>
                <a:gd name="connsiteX69" fmla="*/ 349787 w 805408"/>
                <a:gd name="connsiteY69" fmla="*/ 918596 h 1278493"/>
                <a:gd name="connsiteX70" fmla="*/ 341977 w 805408"/>
                <a:gd name="connsiteY70" fmla="*/ 885766 h 1278493"/>
                <a:gd name="connsiteX71" fmla="*/ 361218 w 805408"/>
                <a:gd name="connsiteY71" fmla="*/ 778133 h 1278493"/>
                <a:gd name="connsiteX72" fmla="*/ 359439 w 805408"/>
                <a:gd name="connsiteY72" fmla="*/ 737874 h 1278493"/>
                <a:gd name="connsiteX73" fmla="*/ 323118 w 805408"/>
                <a:gd name="connsiteY73" fmla="*/ 692661 h 1278493"/>
                <a:gd name="connsiteX74" fmla="*/ 264507 w 805408"/>
                <a:gd name="connsiteY74" fmla="*/ 735714 h 1278493"/>
                <a:gd name="connsiteX75" fmla="*/ 243997 w 805408"/>
                <a:gd name="connsiteY75" fmla="*/ 777942 h 1278493"/>
                <a:gd name="connsiteX76" fmla="*/ 195292 w 805408"/>
                <a:gd name="connsiteY76" fmla="*/ 690566 h 1278493"/>
                <a:gd name="connsiteX77" fmla="*/ 192752 w 805408"/>
                <a:gd name="connsiteY77" fmla="*/ 651450 h 1278493"/>
                <a:gd name="connsiteX78" fmla="*/ 162971 w 805408"/>
                <a:gd name="connsiteY78" fmla="*/ 567566 h 1278493"/>
                <a:gd name="connsiteX79" fmla="*/ 159478 w 805408"/>
                <a:gd name="connsiteY79" fmla="*/ 522163 h 127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05408" h="1278493">
                  <a:moveTo>
                    <a:pt x="159414" y="522354"/>
                  </a:moveTo>
                  <a:cubicBezTo>
                    <a:pt x="168241" y="517528"/>
                    <a:pt x="176560" y="510416"/>
                    <a:pt x="185958" y="508193"/>
                  </a:cubicBezTo>
                  <a:cubicBezTo>
                    <a:pt x="215930" y="501081"/>
                    <a:pt x="210151" y="484507"/>
                    <a:pt x="197514" y="465076"/>
                  </a:cubicBezTo>
                  <a:cubicBezTo>
                    <a:pt x="176369" y="439740"/>
                    <a:pt x="147858" y="431739"/>
                    <a:pt x="118584" y="423928"/>
                  </a:cubicBezTo>
                  <a:cubicBezTo>
                    <a:pt x="107852" y="421071"/>
                    <a:pt x="91216" y="422785"/>
                    <a:pt x="89057" y="403799"/>
                  </a:cubicBezTo>
                  <a:cubicBezTo>
                    <a:pt x="87024" y="385701"/>
                    <a:pt x="102137" y="382589"/>
                    <a:pt x="111980" y="375096"/>
                  </a:cubicBezTo>
                  <a:cubicBezTo>
                    <a:pt x="117187" y="371096"/>
                    <a:pt x="121632" y="366333"/>
                    <a:pt x="126141" y="361634"/>
                  </a:cubicBezTo>
                  <a:cubicBezTo>
                    <a:pt x="90263" y="395417"/>
                    <a:pt x="67784" y="385193"/>
                    <a:pt x="49306" y="327535"/>
                  </a:cubicBezTo>
                  <a:cubicBezTo>
                    <a:pt x="38193" y="292800"/>
                    <a:pt x="21556" y="260478"/>
                    <a:pt x="7078" y="227268"/>
                  </a:cubicBezTo>
                  <a:cubicBezTo>
                    <a:pt x="-6193" y="196724"/>
                    <a:pt x="-1812" y="175896"/>
                    <a:pt x="28859" y="175832"/>
                  </a:cubicBezTo>
                  <a:cubicBezTo>
                    <a:pt x="79468" y="175706"/>
                    <a:pt x="134332" y="159195"/>
                    <a:pt x="174464" y="218441"/>
                  </a:cubicBezTo>
                  <a:cubicBezTo>
                    <a:pt x="199038" y="254763"/>
                    <a:pt x="237520" y="279973"/>
                    <a:pt x="267809" y="312675"/>
                  </a:cubicBezTo>
                  <a:cubicBezTo>
                    <a:pt x="290098" y="336742"/>
                    <a:pt x="297527" y="359983"/>
                    <a:pt x="281652" y="390463"/>
                  </a:cubicBezTo>
                  <a:cubicBezTo>
                    <a:pt x="265460" y="421515"/>
                    <a:pt x="267364" y="450408"/>
                    <a:pt x="296638" y="474982"/>
                  </a:cubicBezTo>
                  <a:cubicBezTo>
                    <a:pt x="262221" y="445582"/>
                    <a:pt x="268126" y="413260"/>
                    <a:pt x="286859" y="379669"/>
                  </a:cubicBezTo>
                  <a:cubicBezTo>
                    <a:pt x="291431" y="371413"/>
                    <a:pt x="292701" y="361634"/>
                    <a:pt x="292637" y="351982"/>
                  </a:cubicBezTo>
                  <a:cubicBezTo>
                    <a:pt x="292257" y="314136"/>
                    <a:pt x="307243" y="283212"/>
                    <a:pt x="331373" y="257430"/>
                  </a:cubicBezTo>
                  <a:cubicBezTo>
                    <a:pt x="345470" y="242381"/>
                    <a:pt x="348263" y="232284"/>
                    <a:pt x="339374" y="209297"/>
                  </a:cubicBezTo>
                  <a:cubicBezTo>
                    <a:pt x="321086" y="162180"/>
                    <a:pt x="299749" y="116205"/>
                    <a:pt x="285843" y="67120"/>
                  </a:cubicBezTo>
                  <a:cubicBezTo>
                    <a:pt x="277017" y="36005"/>
                    <a:pt x="303750" y="3683"/>
                    <a:pt x="342041" y="0"/>
                  </a:cubicBezTo>
                  <a:cubicBezTo>
                    <a:pt x="360329" y="4826"/>
                    <a:pt x="381220" y="-381"/>
                    <a:pt x="396587" y="13970"/>
                  </a:cubicBezTo>
                  <a:cubicBezTo>
                    <a:pt x="409033" y="25591"/>
                    <a:pt x="420146" y="39624"/>
                    <a:pt x="411129" y="59944"/>
                  </a:cubicBezTo>
                  <a:cubicBezTo>
                    <a:pt x="368012" y="109284"/>
                    <a:pt x="372330" y="135129"/>
                    <a:pt x="429353" y="168593"/>
                  </a:cubicBezTo>
                  <a:cubicBezTo>
                    <a:pt x="460976" y="187180"/>
                    <a:pt x="469612" y="214123"/>
                    <a:pt x="455262" y="249429"/>
                  </a:cubicBezTo>
                  <a:cubicBezTo>
                    <a:pt x="444149" y="276671"/>
                    <a:pt x="457420" y="340743"/>
                    <a:pt x="478883" y="360491"/>
                  </a:cubicBezTo>
                  <a:cubicBezTo>
                    <a:pt x="493996" y="374462"/>
                    <a:pt x="504791" y="369382"/>
                    <a:pt x="516094" y="352363"/>
                  </a:cubicBezTo>
                  <a:cubicBezTo>
                    <a:pt x="536350" y="321947"/>
                    <a:pt x="553876" y="321629"/>
                    <a:pt x="575974" y="350331"/>
                  </a:cubicBezTo>
                  <a:cubicBezTo>
                    <a:pt x="592485" y="371731"/>
                    <a:pt x="601692" y="397575"/>
                    <a:pt x="603661" y="425071"/>
                  </a:cubicBezTo>
                  <a:cubicBezTo>
                    <a:pt x="607026" y="471934"/>
                    <a:pt x="628870" y="503875"/>
                    <a:pt x="667542" y="523624"/>
                  </a:cubicBezTo>
                  <a:cubicBezTo>
                    <a:pt x="681258" y="530672"/>
                    <a:pt x="694338" y="540134"/>
                    <a:pt x="709262" y="543309"/>
                  </a:cubicBezTo>
                  <a:cubicBezTo>
                    <a:pt x="758600" y="553977"/>
                    <a:pt x="786477" y="589918"/>
                    <a:pt x="802670" y="637035"/>
                  </a:cubicBezTo>
                  <a:cubicBezTo>
                    <a:pt x="810798" y="660721"/>
                    <a:pt x="798860" y="685296"/>
                    <a:pt x="792446" y="708028"/>
                  </a:cubicBezTo>
                  <a:cubicBezTo>
                    <a:pt x="788954" y="720411"/>
                    <a:pt x="771936" y="717934"/>
                    <a:pt x="762093" y="710759"/>
                  </a:cubicBezTo>
                  <a:cubicBezTo>
                    <a:pt x="747171" y="699901"/>
                    <a:pt x="731740" y="688597"/>
                    <a:pt x="725454" y="668595"/>
                  </a:cubicBezTo>
                  <a:cubicBezTo>
                    <a:pt x="727930" y="678374"/>
                    <a:pt x="733582" y="689677"/>
                    <a:pt x="739550" y="692408"/>
                  </a:cubicBezTo>
                  <a:cubicBezTo>
                    <a:pt x="779112" y="710505"/>
                    <a:pt x="764887" y="750574"/>
                    <a:pt x="771047" y="780927"/>
                  </a:cubicBezTo>
                  <a:cubicBezTo>
                    <a:pt x="775111" y="801120"/>
                    <a:pt x="755045" y="809375"/>
                    <a:pt x="732756" y="799152"/>
                  </a:cubicBezTo>
                  <a:cubicBezTo>
                    <a:pt x="684051" y="776863"/>
                    <a:pt x="675416" y="782768"/>
                    <a:pt x="673955" y="840681"/>
                  </a:cubicBezTo>
                  <a:cubicBezTo>
                    <a:pt x="673384" y="862461"/>
                    <a:pt x="676241" y="884559"/>
                    <a:pt x="674590" y="905959"/>
                  </a:cubicBezTo>
                  <a:cubicBezTo>
                    <a:pt x="671288" y="950346"/>
                    <a:pt x="659795" y="992700"/>
                    <a:pt x="700561" y="1029277"/>
                  </a:cubicBezTo>
                  <a:cubicBezTo>
                    <a:pt x="715865" y="1042993"/>
                    <a:pt x="705070" y="1079760"/>
                    <a:pt x="722024" y="1101032"/>
                  </a:cubicBezTo>
                  <a:cubicBezTo>
                    <a:pt x="732438" y="1121479"/>
                    <a:pt x="759680" y="1126940"/>
                    <a:pt x="762982" y="1153801"/>
                  </a:cubicBezTo>
                  <a:cubicBezTo>
                    <a:pt x="759109" y="1175836"/>
                    <a:pt x="754854" y="1197933"/>
                    <a:pt x="773841" y="1215460"/>
                  </a:cubicBezTo>
                  <a:cubicBezTo>
                    <a:pt x="780191" y="1223778"/>
                    <a:pt x="779301" y="1232986"/>
                    <a:pt x="776825" y="1242384"/>
                  </a:cubicBezTo>
                  <a:cubicBezTo>
                    <a:pt x="759553" y="1285437"/>
                    <a:pt x="749393" y="1288231"/>
                    <a:pt x="716945" y="1260100"/>
                  </a:cubicBezTo>
                  <a:cubicBezTo>
                    <a:pt x="705896" y="1250512"/>
                    <a:pt x="696562" y="1239844"/>
                    <a:pt x="689132" y="1226953"/>
                  </a:cubicBezTo>
                  <a:cubicBezTo>
                    <a:pt x="678908" y="1209110"/>
                    <a:pt x="663350" y="1188027"/>
                    <a:pt x="647158" y="1187773"/>
                  </a:cubicBezTo>
                  <a:cubicBezTo>
                    <a:pt x="578705" y="1186757"/>
                    <a:pt x="540605" y="1125797"/>
                    <a:pt x="485550" y="1099191"/>
                  </a:cubicBezTo>
                  <a:cubicBezTo>
                    <a:pt x="464405" y="1088967"/>
                    <a:pt x="457166" y="1087189"/>
                    <a:pt x="455706" y="1115828"/>
                  </a:cubicBezTo>
                  <a:cubicBezTo>
                    <a:pt x="453737" y="1153801"/>
                    <a:pt x="443323" y="1157801"/>
                    <a:pt x="408525" y="1139640"/>
                  </a:cubicBezTo>
                  <a:cubicBezTo>
                    <a:pt x="390936" y="1130433"/>
                    <a:pt x="370361" y="1111319"/>
                    <a:pt x="365409" y="1152340"/>
                  </a:cubicBezTo>
                  <a:cubicBezTo>
                    <a:pt x="362424" y="1140593"/>
                    <a:pt x="359376" y="1128909"/>
                    <a:pt x="356392" y="1117161"/>
                  </a:cubicBezTo>
                  <a:cubicBezTo>
                    <a:pt x="346930" y="1079379"/>
                    <a:pt x="330420" y="1051502"/>
                    <a:pt x="290162" y="1042739"/>
                  </a:cubicBezTo>
                  <a:cubicBezTo>
                    <a:pt x="258030" y="1035690"/>
                    <a:pt x="227550" y="1020005"/>
                    <a:pt x="197324" y="1003813"/>
                  </a:cubicBezTo>
                  <a:cubicBezTo>
                    <a:pt x="221518" y="992319"/>
                    <a:pt x="244060" y="1002353"/>
                    <a:pt x="265713" y="1008512"/>
                  </a:cubicBezTo>
                  <a:cubicBezTo>
                    <a:pt x="292892" y="1016196"/>
                    <a:pt x="308386" y="1012640"/>
                    <a:pt x="306417" y="978032"/>
                  </a:cubicBezTo>
                  <a:cubicBezTo>
                    <a:pt x="305464" y="961522"/>
                    <a:pt x="311814" y="948250"/>
                    <a:pt x="325785" y="941329"/>
                  </a:cubicBezTo>
                  <a:cubicBezTo>
                    <a:pt x="340009" y="934216"/>
                    <a:pt x="350105" y="944504"/>
                    <a:pt x="358741" y="954600"/>
                  </a:cubicBezTo>
                  <a:cubicBezTo>
                    <a:pt x="378934" y="978222"/>
                    <a:pt x="409033" y="968570"/>
                    <a:pt x="432909" y="980762"/>
                  </a:cubicBezTo>
                  <a:cubicBezTo>
                    <a:pt x="442751" y="985779"/>
                    <a:pt x="447450" y="973396"/>
                    <a:pt x="449038" y="963363"/>
                  </a:cubicBezTo>
                  <a:cubicBezTo>
                    <a:pt x="450752" y="952378"/>
                    <a:pt x="453166" y="941329"/>
                    <a:pt x="461929" y="934661"/>
                  </a:cubicBezTo>
                  <a:cubicBezTo>
                    <a:pt x="485868" y="916183"/>
                    <a:pt x="486439" y="902657"/>
                    <a:pt x="460405" y="882972"/>
                  </a:cubicBezTo>
                  <a:cubicBezTo>
                    <a:pt x="441164" y="868430"/>
                    <a:pt x="465802" y="804168"/>
                    <a:pt x="494123" y="799723"/>
                  </a:cubicBezTo>
                  <a:cubicBezTo>
                    <a:pt x="525174" y="794834"/>
                    <a:pt x="523524" y="778006"/>
                    <a:pt x="518507" y="753939"/>
                  </a:cubicBezTo>
                  <a:cubicBezTo>
                    <a:pt x="513046" y="727523"/>
                    <a:pt x="501616" y="703266"/>
                    <a:pt x="499076" y="675389"/>
                  </a:cubicBezTo>
                  <a:cubicBezTo>
                    <a:pt x="496981" y="652021"/>
                    <a:pt x="473676" y="641734"/>
                    <a:pt x="456023" y="643830"/>
                  </a:cubicBezTo>
                  <a:cubicBezTo>
                    <a:pt x="435322" y="646306"/>
                    <a:pt x="449229" y="668023"/>
                    <a:pt x="448467" y="681231"/>
                  </a:cubicBezTo>
                  <a:cubicBezTo>
                    <a:pt x="445737" y="730889"/>
                    <a:pt x="442307" y="780927"/>
                    <a:pt x="437799" y="830013"/>
                  </a:cubicBezTo>
                  <a:cubicBezTo>
                    <a:pt x="434370" y="867224"/>
                    <a:pt x="396968" y="892751"/>
                    <a:pt x="374172" y="922977"/>
                  </a:cubicBezTo>
                  <a:cubicBezTo>
                    <a:pt x="368647" y="930343"/>
                    <a:pt x="357154" y="924438"/>
                    <a:pt x="349787" y="918596"/>
                  </a:cubicBezTo>
                  <a:cubicBezTo>
                    <a:pt x="339183" y="910150"/>
                    <a:pt x="336516" y="897895"/>
                    <a:pt x="341977" y="885766"/>
                  </a:cubicBezTo>
                  <a:cubicBezTo>
                    <a:pt x="357408" y="851603"/>
                    <a:pt x="356264" y="814328"/>
                    <a:pt x="361218" y="778133"/>
                  </a:cubicBezTo>
                  <a:cubicBezTo>
                    <a:pt x="363059" y="764353"/>
                    <a:pt x="364138" y="750891"/>
                    <a:pt x="359439" y="737874"/>
                  </a:cubicBezTo>
                  <a:cubicBezTo>
                    <a:pt x="352264" y="718062"/>
                    <a:pt x="348899" y="690312"/>
                    <a:pt x="323118" y="692661"/>
                  </a:cubicBezTo>
                  <a:cubicBezTo>
                    <a:pt x="298543" y="694947"/>
                    <a:pt x="272952" y="702948"/>
                    <a:pt x="264507" y="735714"/>
                  </a:cubicBezTo>
                  <a:cubicBezTo>
                    <a:pt x="261014" y="749304"/>
                    <a:pt x="261523" y="765941"/>
                    <a:pt x="243997" y="777942"/>
                  </a:cubicBezTo>
                  <a:cubicBezTo>
                    <a:pt x="244187" y="736731"/>
                    <a:pt x="230408" y="707203"/>
                    <a:pt x="195292" y="690566"/>
                  </a:cubicBezTo>
                  <a:cubicBezTo>
                    <a:pt x="177575" y="682121"/>
                    <a:pt x="187672" y="665356"/>
                    <a:pt x="192752" y="651450"/>
                  </a:cubicBezTo>
                  <a:cubicBezTo>
                    <a:pt x="212247" y="598109"/>
                    <a:pt x="209580" y="590299"/>
                    <a:pt x="162971" y="567566"/>
                  </a:cubicBezTo>
                  <a:cubicBezTo>
                    <a:pt x="135411" y="554167"/>
                    <a:pt x="134205" y="539626"/>
                    <a:pt x="159478" y="52216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6" name="Полилиния: фигура 435">
              <a:extLst>
                <a:ext uri="{FF2B5EF4-FFF2-40B4-BE49-F238E27FC236}">
                  <a16:creationId xmlns="" xmlns:a16="http://schemas.microsoft.com/office/drawing/2014/main" id="{F42D9AFC-8DE4-43A1-8820-AD6CC944A310}"/>
                </a:ext>
              </a:extLst>
            </p:cNvPr>
            <p:cNvSpPr/>
            <p:nvPr/>
          </p:nvSpPr>
          <p:spPr>
            <a:xfrm>
              <a:off x="9852714" y="4380736"/>
              <a:ext cx="871863" cy="518301"/>
            </a:xfrm>
            <a:custGeom>
              <a:avLst/>
              <a:gdLst>
                <a:gd name="connsiteX0" fmla="*/ 83193 w 871863"/>
                <a:gd name="connsiteY0" fmla="*/ 334796 h 518301"/>
                <a:gd name="connsiteX1" fmla="*/ 39569 w 871863"/>
                <a:gd name="connsiteY1" fmla="*/ 297712 h 518301"/>
                <a:gd name="connsiteX2" fmla="*/ 6549 w 871863"/>
                <a:gd name="connsiteY2" fmla="*/ 279869 h 518301"/>
                <a:gd name="connsiteX3" fmla="*/ 12391 w 871863"/>
                <a:gd name="connsiteY3" fmla="*/ 258723 h 518301"/>
                <a:gd name="connsiteX4" fmla="*/ 98941 w 871863"/>
                <a:gd name="connsiteY4" fmla="*/ 187031 h 518301"/>
                <a:gd name="connsiteX5" fmla="*/ 114626 w 871863"/>
                <a:gd name="connsiteY5" fmla="*/ 165568 h 518301"/>
                <a:gd name="connsiteX6" fmla="*/ 129421 w 871863"/>
                <a:gd name="connsiteY6" fmla="*/ 205065 h 518301"/>
                <a:gd name="connsiteX7" fmla="*/ 152853 w 871863"/>
                <a:gd name="connsiteY7" fmla="*/ 226020 h 518301"/>
                <a:gd name="connsiteX8" fmla="*/ 167014 w 871863"/>
                <a:gd name="connsiteY8" fmla="*/ 202335 h 518301"/>
                <a:gd name="connsiteX9" fmla="*/ 208796 w 871863"/>
                <a:gd name="connsiteY9" fmla="*/ 169822 h 518301"/>
                <a:gd name="connsiteX10" fmla="*/ 247786 w 871863"/>
                <a:gd name="connsiteY10" fmla="*/ 164234 h 518301"/>
                <a:gd name="connsiteX11" fmla="*/ 327795 w 871863"/>
                <a:gd name="connsiteY11" fmla="*/ 135850 h 518301"/>
                <a:gd name="connsiteX12" fmla="*/ 448065 w 871863"/>
                <a:gd name="connsiteY12" fmla="*/ 93813 h 518301"/>
                <a:gd name="connsiteX13" fmla="*/ 593416 w 871863"/>
                <a:gd name="connsiteY13" fmla="*/ 40282 h 518301"/>
                <a:gd name="connsiteX14" fmla="*/ 687460 w 871863"/>
                <a:gd name="connsiteY14" fmla="*/ 11008 h 518301"/>
                <a:gd name="connsiteX15" fmla="*/ 735021 w 871863"/>
                <a:gd name="connsiteY15" fmla="*/ 531 h 518301"/>
                <a:gd name="connsiteX16" fmla="*/ 751277 w 871863"/>
                <a:gd name="connsiteY16" fmla="*/ 13421 h 518301"/>
                <a:gd name="connsiteX17" fmla="*/ 809697 w 871863"/>
                <a:gd name="connsiteY17" fmla="*/ 150709 h 518301"/>
                <a:gd name="connsiteX18" fmla="*/ 871864 w 871863"/>
                <a:gd name="connsiteY18" fmla="*/ 181507 h 518301"/>
                <a:gd name="connsiteX19" fmla="*/ 791536 w 871863"/>
                <a:gd name="connsiteY19" fmla="*/ 237006 h 518301"/>
                <a:gd name="connsiteX20" fmla="*/ 578557 w 871863"/>
                <a:gd name="connsiteY20" fmla="*/ 341527 h 518301"/>
                <a:gd name="connsiteX21" fmla="*/ 509469 w 871863"/>
                <a:gd name="connsiteY21" fmla="*/ 297776 h 518301"/>
                <a:gd name="connsiteX22" fmla="*/ 483053 w 871863"/>
                <a:gd name="connsiteY22" fmla="*/ 282218 h 518301"/>
                <a:gd name="connsiteX23" fmla="*/ 438920 w 871863"/>
                <a:gd name="connsiteY23" fmla="*/ 289013 h 518301"/>
                <a:gd name="connsiteX24" fmla="*/ 394216 w 871863"/>
                <a:gd name="connsiteY24" fmla="*/ 299744 h 518301"/>
                <a:gd name="connsiteX25" fmla="*/ 411235 w 871863"/>
                <a:gd name="connsiteY25" fmla="*/ 343369 h 518301"/>
                <a:gd name="connsiteX26" fmla="*/ 432952 w 871863"/>
                <a:gd name="connsiteY26" fmla="*/ 396582 h 518301"/>
                <a:gd name="connsiteX27" fmla="*/ 429777 w 871863"/>
                <a:gd name="connsiteY27" fmla="*/ 489801 h 518301"/>
                <a:gd name="connsiteX28" fmla="*/ 400503 w 871863"/>
                <a:gd name="connsiteY28" fmla="*/ 518249 h 518301"/>
                <a:gd name="connsiteX29" fmla="*/ 389454 w 871863"/>
                <a:gd name="connsiteY29" fmla="*/ 489991 h 518301"/>
                <a:gd name="connsiteX30" fmla="*/ 373262 w 871863"/>
                <a:gd name="connsiteY30" fmla="*/ 439826 h 518301"/>
                <a:gd name="connsiteX31" fmla="*/ 332939 w 871863"/>
                <a:gd name="connsiteY31" fmla="*/ 468147 h 518301"/>
                <a:gd name="connsiteX32" fmla="*/ 235276 w 871863"/>
                <a:gd name="connsiteY32" fmla="*/ 489928 h 518301"/>
                <a:gd name="connsiteX33" fmla="*/ 195017 w 871863"/>
                <a:gd name="connsiteY33" fmla="*/ 438619 h 518301"/>
                <a:gd name="connsiteX34" fmla="*/ 178507 w 871863"/>
                <a:gd name="connsiteY34" fmla="*/ 356704 h 518301"/>
                <a:gd name="connsiteX35" fmla="*/ 111133 w 871863"/>
                <a:gd name="connsiteY35" fmla="*/ 323874 h 518301"/>
                <a:gd name="connsiteX36" fmla="*/ 83003 w 871863"/>
                <a:gd name="connsiteY36" fmla="*/ 334923 h 51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863" h="518301">
                  <a:moveTo>
                    <a:pt x="83193" y="334796"/>
                  </a:moveTo>
                  <a:cubicBezTo>
                    <a:pt x="76590" y="311682"/>
                    <a:pt x="64143" y="297140"/>
                    <a:pt x="39569" y="297712"/>
                  </a:cubicBezTo>
                  <a:cubicBezTo>
                    <a:pt x="26170" y="298030"/>
                    <a:pt x="15121" y="290409"/>
                    <a:pt x="6549" y="279869"/>
                  </a:cubicBezTo>
                  <a:cubicBezTo>
                    <a:pt x="-1261" y="270216"/>
                    <a:pt x="-5008" y="256246"/>
                    <a:pt x="12391" y="258723"/>
                  </a:cubicBezTo>
                  <a:cubicBezTo>
                    <a:pt x="65096" y="266152"/>
                    <a:pt x="84464" y="231164"/>
                    <a:pt x="98941" y="187031"/>
                  </a:cubicBezTo>
                  <a:cubicBezTo>
                    <a:pt x="101608" y="178776"/>
                    <a:pt x="103069" y="167981"/>
                    <a:pt x="114626" y="165568"/>
                  </a:cubicBezTo>
                  <a:cubicBezTo>
                    <a:pt x="128405" y="174776"/>
                    <a:pt x="126246" y="191222"/>
                    <a:pt x="129421" y="205065"/>
                  </a:cubicBezTo>
                  <a:cubicBezTo>
                    <a:pt x="132533" y="218591"/>
                    <a:pt x="138756" y="227608"/>
                    <a:pt x="152853" y="226020"/>
                  </a:cubicBezTo>
                  <a:cubicBezTo>
                    <a:pt x="166315" y="224496"/>
                    <a:pt x="166632" y="214654"/>
                    <a:pt x="167014" y="202335"/>
                  </a:cubicBezTo>
                  <a:cubicBezTo>
                    <a:pt x="167903" y="173569"/>
                    <a:pt x="183142" y="159535"/>
                    <a:pt x="208796" y="169822"/>
                  </a:cubicBezTo>
                  <a:cubicBezTo>
                    <a:pt x="224481" y="176109"/>
                    <a:pt x="238006" y="173442"/>
                    <a:pt x="247786" y="164234"/>
                  </a:cubicBezTo>
                  <a:cubicBezTo>
                    <a:pt x="271598" y="141882"/>
                    <a:pt x="301697" y="145565"/>
                    <a:pt x="327795" y="135850"/>
                  </a:cubicBezTo>
                  <a:cubicBezTo>
                    <a:pt x="367419" y="121118"/>
                    <a:pt x="409139" y="114641"/>
                    <a:pt x="448065" y="93813"/>
                  </a:cubicBezTo>
                  <a:cubicBezTo>
                    <a:pt x="493213" y="69619"/>
                    <a:pt x="540648" y="44282"/>
                    <a:pt x="593416" y="40282"/>
                  </a:cubicBezTo>
                  <a:cubicBezTo>
                    <a:pt x="625801" y="34376"/>
                    <a:pt x="657488" y="25359"/>
                    <a:pt x="687460" y="11008"/>
                  </a:cubicBezTo>
                  <a:cubicBezTo>
                    <a:pt x="702890" y="3642"/>
                    <a:pt x="718193" y="-1756"/>
                    <a:pt x="735021" y="531"/>
                  </a:cubicBezTo>
                  <a:cubicBezTo>
                    <a:pt x="742451" y="1483"/>
                    <a:pt x="752801" y="2944"/>
                    <a:pt x="751277" y="13421"/>
                  </a:cubicBezTo>
                  <a:cubicBezTo>
                    <a:pt x="742641" y="73302"/>
                    <a:pt x="787408" y="106386"/>
                    <a:pt x="809697" y="150709"/>
                  </a:cubicBezTo>
                  <a:cubicBezTo>
                    <a:pt x="821635" y="174395"/>
                    <a:pt x="848241" y="166330"/>
                    <a:pt x="871864" y="181507"/>
                  </a:cubicBezTo>
                  <a:cubicBezTo>
                    <a:pt x="841574" y="200811"/>
                    <a:pt x="817190" y="226846"/>
                    <a:pt x="791536" y="237006"/>
                  </a:cubicBezTo>
                  <a:cubicBezTo>
                    <a:pt x="717876" y="266216"/>
                    <a:pt x="655519" y="320636"/>
                    <a:pt x="578557" y="341527"/>
                  </a:cubicBezTo>
                  <a:cubicBezTo>
                    <a:pt x="542679" y="351306"/>
                    <a:pt x="517470" y="337590"/>
                    <a:pt x="509469" y="297776"/>
                  </a:cubicBezTo>
                  <a:cubicBezTo>
                    <a:pt x="506104" y="281139"/>
                    <a:pt x="493785" y="270725"/>
                    <a:pt x="483053" y="282218"/>
                  </a:cubicBezTo>
                  <a:cubicBezTo>
                    <a:pt x="467750" y="298601"/>
                    <a:pt x="455304" y="294093"/>
                    <a:pt x="438920" y="289013"/>
                  </a:cubicBezTo>
                  <a:cubicBezTo>
                    <a:pt x="423173" y="284123"/>
                    <a:pt x="404313" y="281329"/>
                    <a:pt x="394216" y="299744"/>
                  </a:cubicBezTo>
                  <a:cubicBezTo>
                    <a:pt x="383167" y="319874"/>
                    <a:pt x="397455" y="332891"/>
                    <a:pt x="411235" y="343369"/>
                  </a:cubicBezTo>
                  <a:cubicBezTo>
                    <a:pt x="428761" y="356640"/>
                    <a:pt x="434793" y="374865"/>
                    <a:pt x="432952" y="396582"/>
                  </a:cubicBezTo>
                  <a:cubicBezTo>
                    <a:pt x="430348" y="427570"/>
                    <a:pt x="423998" y="457987"/>
                    <a:pt x="429777" y="489801"/>
                  </a:cubicBezTo>
                  <a:cubicBezTo>
                    <a:pt x="433777" y="511899"/>
                    <a:pt x="415870" y="517550"/>
                    <a:pt x="400503" y="518249"/>
                  </a:cubicBezTo>
                  <a:cubicBezTo>
                    <a:pt x="376437" y="519392"/>
                    <a:pt x="389391" y="501865"/>
                    <a:pt x="389454" y="489991"/>
                  </a:cubicBezTo>
                  <a:cubicBezTo>
                    <a:pt x="389581" y="471322"/>
                    <a:pt x="392946" y="447573"/>
                    <a:pt x="373262" y="439826"/>
                  </a:cubicBezTo>
                  <a:cubicBezTo>
                    <a:pt x="353068" y="431825"/>
                    <a:pt x="340623" y="450367"/>
                    <a:pt x="332939" y="468147"/>
                  </a:cubicBezTo>
                  <a:cubicBezTo>
                    <a:pt x="309635" y="522122"/>
                    <a:pt x="267915" y="489102"/>
                    <a:pt x="235276" y="489928"/>
                  </a:cubicBezTo>
                  <a:cubicBezTo>
                    <a:pt x="211146" y="490563"/>
                    <a:pt x="197938" y="465797"/>
                    <a:pt x="195017" y="438619"/>
                  </a:cubicBezTo>
                  <a:cubicBezTo>
                    <a:pt x="192096" y="410933"/>
                    <a:pt x="176539" y="387121"/>
                    <a:pt x="178507" y="356704"/>
                  </a:cubicBezTo>
                  <a:cubicBezTo>
                    <a:pt x="180031" y="333018"/>
                    <a:pt x="136851" y="314476"/>
                    <a:pt x="111133" y="323874"/>
                  </a:cubicBezTo>
                  <a:cubicBezTo>
                    <a:pt x="101672" y="327367"/>
                    <a:pt x="92401" y="331240"/>
                    <a:pt x="83003" y="3349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7" name="Полилиния: фигура 436">
              <a:extLst>
                <a:ext uri="{FF2B5EF4-FFF2-40B4-BE49-F238E27FC236}">
                  <a16:creationId xmlns="" xmlns:a16="http://schemas.microsoft.com/office/drawing/2014/main" id="{08A4DB17-78DF-431A-AF33-770B3BC190E1}"/>
                </a:ext>
              </a:extLst>
            </p:cNvPr>
            <p:cNvSpPr/>
            <p:nvPr/>
          </p:nvSpPr>
          <p:spPr>
            <a:xfrm>
              <a:off x="9440610" y="4463272"/>
              <a:ext cx="388334" cy="371418"/>
            </a:xfrm>
            <a:custGeom>
              <a:avLst/>
              <a:gdLst>
                <a:gd name="connsiteX0" fmla="*/ 38162 w 388334"/>
                <a:gd name="connsiteY0" fmla="*/ 121259 h 371418"/>
                <a:gd name="connsiteX1" fmla="*/ 74865 w 388334"/>
                <a:gd name="connsiteY1" fmla="*/ 95288 h 371418"/>
                <a:gd name="connsiteX2" fmla="*/ 84834 w 388334"/>
                <a:gd name="connsiteY2" fmla="*/ 86016 h 371418"/>
                <a:gd name="connsiteX3" fmla="*/ 102296 w 388334"/>
                <a:gd name="connsiteY3" fmla="*/ 57060 h 371418"/>
                <a:gd name="connsiteX4" fmla="*/ 124966 w 388334"/>
                <a:gd name="connsiteY4" fmla="*/ 18071 h 371418"/>
                <a:gd name="connsiteX5" fmla="*/ 132269 w 388334"/>
                <a:gd name="connsiteY5" fmla="*/ 16039 h 371418"/>
                <a:gd name="connsiteX6" fmla="*/ 247458 w 388334"/>
                <a:gd name="connsiteY6" fmla="*/ 48615 h 371418"/>
                <a:gd name="connsiteX7" fmla="*/ 353630 w 388334"/>
                <a:gd name="connsiteY7" fmla="*/ 131864 h 371418"/>
                <a:gd name="connsiteX8" fmla="*/ 375157 w 388334"/>
                <a:gd name="connsiteY8" fmla="*/ 147421 h 371418"/>
                <a:gd name="connsiteX9" fmla="*/ 387095 w 388334"/>
                <a:gd name="connsiteY9" fmla="*/ 170345 h 371418"/>
                <a:gd name="connsiteX10" fmla="*/ 363408 w 388334"/>
                <a:gd name="connsiteY10" fmla="*/ 172694 h 371418"/>
                <a:gd name="connsiteX11" fmla="*/ 266698 w 388334"/>
                <a:gd name="connsiteY11" fmla="*/ 162344 h 371418"/>
                <a:gd name="connsiteX12" fmla="*/ 211136 w 388334"/>
                <a:gd name="connsiteY12" fmla="*/ 188506 h 371418"/>
                <a:gd name="connsiteX13" fmla="*/ 154049 w 388334"/>
                <a:gd name="connsiteY13" fmla="*/ 179616 h 371418"/>
                <a:gd name="connsiteX14" fmla="*/ 51052 w 388334"/>
                <a:gd name="connsiteY14" fmla="*/ 219812 h 371418"/>
                <a:gd name="connsiteX15" fmla="*/ 72134 w 388334"/>
                <a:gd name="connsiteY15" fmla="*/ 245339 h 371418"/>
                <a:gd name="connsiteX16" fmla="*/ 175766 w 388334"/>
                <a:gd name="connsiteY16" fmla="*/ 309474 h 371418"/>
                <a:gd name="connsiteX17" fmla="*/ 180592 w 388334"/>
                <a:gd name="connsiteY17" fmla="*/ 320587 h 371418"/>
                <a:gd name="connsiteX18" fmla="*/ 184529 w 388334"/>
                <a:gd name="connsiteY18" fmla="*/ 363767 h 371418"/>
                <a:gd name="connsiteX19" fmla="*/ 138746 w 388334"/>
                <a:gd name="connsiteY19" fmla="*/ 361163 h 371418"/>
                <a:gd name="connsiteX20" fmla="*/ 103694 w 388334"/>
                <a:gd name="connsiteY20" fmla="*/ 324397 h 371418"/>
                <a:gd name="connsiteX21" fmla="*/ 123442 w 388334"/>
                <a:gd name="connsiteY21" fmla="*/ 278549 h 371418"/>
                <a:gd name="connsiteX22" fmla="*/ 70864 w 388334"/>
                <a:gd name="connsiteY22" fmla="*/ 286042 h 371418"/>
                <a:gd name="connsiteX23" fmla="*/ 16889 w 388334"/>
                <a:gd name="connsiteY23" fmla="*/ 248641 h 371418"/>
                <a:gd name="connsiteX24" fmla="*/ 14096 w 388334"/>
                <a:gd name="connsiteY24" fmla="*/ 236893 h 371418"/>
                <a:gd name="connsiteX25" fmla="*/ 38098 w 388334"/>
                <a:gd name="connsiteY25" fmla="*/ 121450 h 37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334" h="371418">
                  <a:moveTo>
                    <a:pt x="38162" y="121259"/>
                  </a:moveTo>
                  <a:cubicBezTo>
                    <a:pt x="55307" y="120561"/>
                    <a:pt x="71690" y="118846"/>
                    <a:pt x="74865" y="95288"/>
                  </a:cubicBezTo>
                  <a:cubicBezTo>
                    <a:pt x="75627" y="89572"/>
                    <a:pt x="78484" y="86461"/>
                    <a:pt x="84834" y="86016"/>
                  </a:cubicBezTo>
                  <a:cubicBezTo>
                    <a:pt x="110996" y="84048"/>
                    <a:pt x="112521" y="83096"/>
                    <a:pt x="102296" y="57060"/>
                  </a:cubicBezTo>
                  <a:cubicBezTo>
                    <a:pt x="91756" y="30136"/>
                    <a:pt x="93407" y="15150"/>
                    <a:pt x="124966" y="18071"/>
                  </a:cubicBezTo>
                  <a:cubicBezTo>
                    <a:pt x="127316" y="18262"/>
                    <a:pt x="129856" y="16928"/>
                    <a:pt x="132269" y="16039"/>
                  </a:cubicBezTo>
                  <a:cubicBezTo>
                    <a:pt x="199388" y="-9107"/>
                    <a:pt x="202246" y="-9171"/>
                    <a:pt x="247458" y="48615"/>
                  </a:cubicBezTo>
                  <a:cubicBezTo>
                    <a:pt x="276732" y="85953"/>
                    <a:pt x="302766" y="126149"/>
                    <a:pt x="353630" y="131864"/>
                  </a:cubicBezTo>
                  <a:cubicBezTo>
                    <a:pt x="361313" y="132753"/>
                    <a:pt x="368807" y="141071"/>
                    <a:pt x="375157" y="147421"/>
                  </a:cubicBezTo>
                  <a:cubicBezTo>
                    <a:pt x="381252" y="153517"/>
                    <a:pt x="391983" y="159867"/>
                    <a:pt x="387095" y="170345"/>
                  </a:cubicBezTo>
                  <a:cubicBezTo>
                    <a:pt x="381824" y="181584"/>
                    <a:pt x="371283" y="171678"/>
                    <a:pt x="363408" y="172694"/>
                  </a:cubicBezTo>
                  <a:cubicBezTo>
                    <a:pt x="330262" y="177140"/>
                    <a:pt x="299464" y="159232"/>
                    <a:pt x="266698" y="162344"/>
                  </a:cubicBezTo>
                  <a:cubicBezTo>
                    <a:pt x="248220" y="171170"/>
                    <a:pt x="229996" y="180759"/>
                    <a:pt x="211136" y="188506"/>
                  </a:cubicBezTo>
                  <a:cubicBezTo>
                    <a:pt x="191007" y="196824"/>
                    <a:pt x="172464" y="194475"/>
                    <a:pt x="154049" y="179616"/>
                  </a:cubicBezTo>
                  <a:cubicBezTo>
                    <a:pt x="125728" y="156756"/>
                    <a:pt x="59942" y="183235"/>
                    <a:pt x="51052" y="219812"/>
                  </a:cubicBezTo>
                  <a:cubicBezTo>
                    <a:pt x="46480" y="238608"/>
                    <a:pt x="51496" y="249022"/>
                    <a:pt x="72134" y="245339"/>
                  </a:cubicBezTo>
                  <a:cubicBezTo>
                    <a:pt x="135317" y="234036"/>
                    <a:pt x="153732" y="245656"/>
                    <a:pt x="175766" y="309474"/>
                  </a:cubicBezTo>
                  <a:cubicBezTo>
                    <a:pt x="177100" y="313284"/>
                    <a:pt x="179196" y="316777"/>
                    <a:pt x="180592" y="320587"/>
                  </a:cubicBezTo>
                  <a:cubicBezTo>
                    <a:pt x="185863" y="334620"/>
                    <a:pt x="202055" y="348019"/>
                    <a:pt x="184529" y="363767"/>
                  </a:cubicBezTo>
                  <a:cubicBezTo>
                    <a:pt x="169099" y="377673"/>
                    <a:pt x="153922" y="370054"/>
                    <a:pt x="138746" y="361163"/>
                  </a:cubicBezTo>
                  <a:cubicBezTo>
                    <a:pt x="123696" y="352400"/>
                    <a:pt x="113790" y="338430"/>
                    <a:pt x="103694" y="324397"/>
                  </a:cubicBezTo>
                  <a:cubicBezTo>
                    <a:pt x="84834" y="298171"/>
                    <a:pt x="114362" y="294679"/>
                    <a:pt x="123442" y="278549"/>
                  </a:cubicBezTo>
                  <a:cubicBezTo>
                    <a:pt x="102869" y="262992"/>
                    <a:pt x="87183" y="282931"/>
                    <a:pt x="70864" y="286042"/>
                  </a:cubicBezTo>
                  <a:cubicBezTo>
                    <a:pt x="40321" y="291885"/>
                    <a:pt x="16571" y="292075"/>
                    <a:pt x="16889" y="248641"/>
                  </a:cubicBezTo>
                  <a:cubicBezTo>
                    <a:pt x="16889" y="244704"/>
                    <a:pt x="15937" y="240259"/>
                    <a:pt x="14096" y="236893"/>
                  </a:cubicBezTo>
                  <a:cubicBezTo>
                    <a:pt x="-12004" y="190157"/>
                    <a:pt x="-637" y="152565"/>
                    <a:pt x="38098" y="12145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8" name="Полилиния: фигура 437">
              <a:extLst>
                <a:ext uri="{FF2B5EF4-FFF2-40B4-BE49-F238E27FC236}">
                  <a16:creationId xmlns="" xmlns:a16="http://schemas.microsoft.com/office/drawing/2014/main" id="{24A82B27-1C96-40D9-9A05-64BB8AB70806}"/>
                </a:ext>
              </a:extLst>
            </p:cNvPr>
            <p:cNvSpPr/>
            <p:nvPr/>
          </p:nvSpPr>
          <p:spPr>
            <a:xfrm>
              <a:off x="9826675" y="4897808"/>
              <a:ext cx="255967" cy="276006"/>
            </a:xfrm>
            <a:custGeom>
              <a:avLst/>
              <a:gdLst>
                <a:gd name="connsiteX0" fmla="*/ 231217 w 255967"/>
                <a:gd name="connsiteY0" fmla="*/ 275943 h 276006"/>
                <a:gd name="connsiteX1" fmla="*/ 216040 w 255967"/>
                <a:gd name="connsiteY1" fmla="*/ 275943 h 276006"/>
                <a:gd name="connsiteX2" fmla="*/ 189433 w 255967"/>
                <a:gd name="connsiteY2" fmla="*/ 253464 h 276006"/>
                <a:gd name="connsiteX3" fmla="*/ 91517 w 255967"/>
                <a:gd name="connsiteY3" fmla="*/ 201266 h 276006"/>
                <a:gd name="connsiteX4" fmla="*/ 171971 w 255967"/>
                <a:gd name="connsiteY4" fmla="*/ 180756 h 276006"/>
                <a:gd name="connsiteX5" fmla="*/ 177686 w 255967"/>
                <a:gd name="connsiteY5" fmla="*/ 133512 h 276006"/>
                <a:gd name="connsiteX6" fmla="*/ 148349 w 255967"/>
                <a:gd name="connsiteY6" fmla="*/ 148371 h 276006"/>
                <a:gd name="connsiteX7" fmla="*/ 117361 w 255967"/>
                <a:gd name="connsiteY7" fmla="*/ 157705 h 276006"/>
                <a:gd name="connsiteX8" fmla="*/ 20523 w 255967"/>
                <a:gd name="connsiteY8" fmla="*/ 141322 h 276006"/>
                <a:gd name="connsiteX9" fmla="*/ 13 w 255967"/>
                <a:gd name="connsiteY9" fmla="*/ 119097 h 276006"/>
                <a:gd name="connsiteX10" fmla="*/ 89738 w 255967"/>
                <a:gd name="connsiteY10" fmla="*/ 19021 h 276006"/>
                <a:gd name="connsiteX11" fmla="*/ 125680 w 255967"/>
                <a:gd name="connsiteY11" fmla="*/ 8035 h 276006"/>
                <a:gd name="connsiteX12" fmla="*/ 177051 w 255967"/>
                <a:gd name="connsiteY12" fmla="*/ 3971 h 276006"/>
                <a:gd name="connsiteX13" fmla="*/ 185179 w 255967"/>
                <a:gd name="connsiteY13" fmla="*/ 43913 h 276006"/>
                <a:gd name="connsiteX14" fmla="*/ 189243 w 255967"/>
                <a:gd name="connsiteY14" fmla="*/ 54454 h 276006"/>
                <a:gd name="connsiteX15" fmla="*/ 231089 w 255967"/>
                <a:gd name="connsiteY15" fmla="*/ 120621 h 276006"/>
                <a:gd name="connsiteX16" fmla="*/ 246266 w 255967"/>
                <a:gd name="connsiteY16" fmla="*/ 218729 h 276006"/>
                <a:gd name="connsiteX17" fmla="*/ 243599 w 255967"/>
                <a:gd name="connsiteY17" fmla="*/ 242923 h 276006"/>
                <a:gd name="connsiteX18" fmla="*/ 231153 w 255967"/>
                <a:gd name="connsiteY18" fmla="*/ 276006 h 27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967" h="276006">
                  <a:moveTo>
                    <a:pt x="231217" y="275943"/>
                  </a:moveTo>
                  <a:cubicBezTo>
                    <a:pt x="226136" y="275943"/>
                    <a:pt x="221119" y="275943"/>
                    <a:pt x="216040" y="275943"/>
                  </a:cubicBezTo>
                  <a:cubicBezTo>
                    <a:pt x="209245" y="265719"/>
                    <a:pt x="208230" y="249527"/>
                    <a:pt x="189433" y="253464"/>
                  </a:cubicBezTo>
                  <a:cubicBezTo>
                    <a:pt x="133299" y="265211"/>
                    <a:pt x="133172" y="264640"/>
                    <a:pt x="91517" y="201266"/>
                  </a:cubicBezTo>
                  <a:cubicBezTo>
                    <a:pt x="124156" y="210855"/>
                    <a:pt x="151460" y="208506"/>
                    <a:pt x="171971" y="180756"/>
                  </a:cubicBezTo>
                  <a:cubicBezTo>
                    <a:pt x="183083" y="165833"/>
                    <a:pt x="192037" y="147990"/>
                    <a:pt x="177686" y="133512"/>
                  </a:cubicBezTo>
                  <a:cubicBezTo>
                    <a:pt x="164097" y="119669"/>
                    <a:pt x="156413" y="139354"/>
                    <a:pt x="148349" y="148371"/>
                  </a:cubicBezTo>
                  <a:cubicBezTo>
                    <a:pt x="139459" y="158277"/>
                    <a:pt x="128918" y="162531"/>
                    <a:pt x="117361" y="157705"/>
                  </a:cubicBezTo>
                  <a:cubicBezTo>
                    <a:pt x="86056" y="144497"/>
                    <a:pt x="53797" y="139798"/>
                    <a:pt x="20523" y="141322"/>
                  </a:cubicBezTo>
                  <a:cubicBezTo>
                    <a:pt x="6299" y="141957"/>
                    <a:pt x="267" y="134782"/>
                    <a:pt x="13" y="119097"/>
                  </a:cubicBezTo>
                  <a:cubicBezTo>
                    <a:pt x="-813" y="64677"/>
                    <a:pt x="38304" y="19910"/>
                    <a:pt x="89738" y="19021"/>
                  </a:cubicBezTo>
                  <a:cubicBezTo>
                    <a:pt x="103137" y="18767"/>
                    <a:pt x="114757" y="15274"/>
                    <a:pt x="125680" y="8035"/>
                  </a:cubicBezTo>
                  <a:cubicBezTo>
                    <a:pt x="142253" y="-2950"/>
                    <a:pt x="159207" y="-982"/>
                    <a:pt x="177051" y="3971"/>
                  </a:cubicBezTo>
                  <a:cubicBezTo>
                    <a:pt x="206006" y="11909"/>
                    <a:pt x="190386" y="28482"/>
                    <a:pt x="185179" y="43913"/>
                  </a:cubicBezTo>
                  <a:cubicBezTo>
                    <a:pt x="184226" y="46643"/>
                    <a:pt x="186767" y="53184"/>
                    <a:pt x="189243" y="54454"/>
                  </a:cubicBezTo>
                  <a:cubicBezTo>
                    <a:pt x="215722" y="67598"/>
                    <a:pt x="214516" y="100555"/>
                    <a:pt x="231089" y="120621"/>
                  </a:cubicBezTo>
                  <a:cubicBezTo>
                    <a:pt x="250838" y="150720"/>
                    <a:pt x="255029" y="183613"/>
                    <a:pt x="246266" y="218729"/>
                  </a:cubicBezTo>
                  <a:cubicBezTo>
                    <a:pt x="234836" y="225460"/>
                    <a:pt x="233121" y="233080"/>
                    <a:pt x="243599" y="242923"/>
                  </a:cubicBezTo>
                  <a:cubicBezTo>
                    <a:pt x="268681" y="266481"/>
                    <a:pt x="251029" y="271815"/>
                    <a:pt x="231153" y="2760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9" name="Полилиния: фигура 438">
              <a:extLst>
                <a:ext uri="{FF2B5EF4-FFF2-40B4-BE49-F238E27FC236}">
                  <a16:creationId xmlns="" xmlns:a16="http://schemas.microsoft.com/office/drawing/2014/main" id="{454A9CE2-6041-495A-B05B-C3CFDA78285F}"/>
                </a:ext>
              </a:extLst>
            </p:cNvPr>
            <p:cNvSpPr/>
            <p:nvPr/>
          </p:nvSpPr>
          <p:spPr>
            <a:xfrm>
              <a:off x="10045485" y="4907731"/>
              <a:ext cx="254304" cy="248919"/>
            </a:xfrm>
            <a:custGeom>
              <a:avLst/>
              <a:gdLst>
                <a:gd name="connsiteX0" fmla="*/ 27520 w 254304"/>
                <a:gd name="connsiteY0" fmla="*/ 208679 h 248919"/>
                <a:gd name="connsiteX1" fmla="*/ 12343 w 254304"/>
                <a:gd name="connsiteY1" fmla="*/ 110571 h 248919"/>
                <a:gd name="connsiteX2" fmla="*/ 6057 w 254304"/>
                <a:gd name="connsiteY2" fmla="*/ 50055 h 248919"/>
                <a:gd name="connsiteX3" fmla="*/ 14884 w 254304"/>
                <a:gd name="connsiteY3" fmla="*/ 31450 h 248919"/>
                <a:gd name="connsiteX4" fmla="*/ 28155 w 254304"/>
                <a:gd name="connsiteY4" fmla="*/ 28084 h 248919"/>
                <a:gd name="connsiteX5" fmla="*/ 69810 w 254304"/>
                <a:gd name="connsiteY5" fmla="*/ 20908 h 248919"/>
                <a:gd name="connsiteX6" fmla="*/ 134072 w 254304"/>
                <a:gd name="connsiteY6" fmla="*/ 62819 h 248919"/>
                <a:gd name="connsiteX7" fmla="*/ 202526 w 254304"/>
                <a:gd name="connsiteY7" fmla="*/ 55961 h 248919"/>
                <a:gd name="connsiteX8" fmla="*/ 230593 w 254304"/>
                <a:gd name="connsiteY8" fmla="*/ 77678 h 248919"/>
                <a:gd name="connsiteX9" fmla="*/ 238022 w 254304"/>
                <a:gd name="connsiteY9" fmla="*/ 107015 h 248919"/>
                <a:gd name="connsiteX10" fmla="*/ 235101 w 254304"/>
                <a:gd name="connsiteY10" fmla="*/ 161625 h 248919"/>
                <a:gd name="connsiteX11" fmla="*/ 196303 w 254304"/>
                <a:gd name="connsiteY11" fmla="*/ 151084 h 248919"/>
                <a:gd name="connsiteX12" fmla="*/ 106069 w 254304"/>
                <a:gd name="connsiteY12" fmla="*/ 138194 h 248919"/>
                <a:gd name="connsiteX13" fmla="*/ 101942 w 254304"/>
                <a:gd name="connsiteY13" fmla="*/ 200932 h 248919"/>
                <a:gd name="connsiteX14" fmla="*/ 110705 w 254304"/>
                <a:gd name="connsiteY14" fmla="*/ 236048 h 248919"/>
                <a:gd name="connsiteX15" fmla="*/ 59714 w 254304"/>
                <a:gd name="connsiteY15" fmla="*/ 236809 h 248919"/>
                <a:gd name="connsiteX16" fmla="*/ 27520 w 254304"/>
                <a:gd name="connsiteY16" fmla="*/ 208806 h 2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04" h="248919">
                  <a:moveTo>
                    <a:pt x="27520" y="208679"/>
                  </a:moveTo>
                  <a:cubicBezTo>
                    <a:pt x="7263" y="178643"/>
                    <a:pt x="469" y="146258"/>
                    <a:pt x="12343" y="110571"/>
                  </a:cubicBezTo>
                  <a:cubicBezTo>
                    <a:pt x="20471" y="89298"/>
                    <a:pt x="31583" y="69042"/>
                    <a:pt x="6057" y="50055"/>
                  </a:cubicBezTo>
                  <a:cubicBezTo>
                    <a:pt x="-3595" y="42880"/>
                    <a:pt x="-2453" y="29735"/>
                    <a:pt x="14884" y="31450"/>
                  </a:cubicBezTo>
                  <a:cubicBezTo>
                    <a:pt x="19963" y="31958"/>
                    <a:pt x="27520" y="33926"/>
                    <a:pt x="28155" y="28084"/>
                  </a:cubicBezTo>
                  <a:cubicBezTo>
                    <a:pt x="34314" y="-25320"/>
                    <a:pt x="56476" y="12272"/>
                    <a:pt x="69810" y="20908"/>
                  </a:cubicBezTo>
                  <a:cubicBezTo>
                    <a:pt x="91337" y="34815"/>
                    <a:pt x="112546" y="51770"/>
                    <a:pt x="134072" y="62819"/>
                  </a:cubicBezTo>
                  <a:cubicBezTo>
                    <a:pt x="152043" y="72026"/>
                    <a:pt x="180999" y="64152"/>
                    <a:pt x="202526" y="55961"/>
                  </a:cubicBezTo>
                  <a:cubicBezTo>
                    <a:pt x="226973" y="46690"/>
                    <a:pt x="240943" y="40403"/>
                    <a:pt x="230593" y="77678"/>
                  </a:cubicBezTo>
                  <a:cubicBezTo>
                    <a:pt x="227418" y="89171"/>
                    <a:pt x="228560" y="100602"/>
                    <a:pt x="238022" y="107015"/>
                  </a:cubicBezTo>
                  <a:cubicBezTo>
                    <a:pt x="268756" y="127716"/>
                    <a:pt x="249071" y="144798"/>
                    <a:pt x="235101" y="161625"/>
                  </a:cubicBezTo>
                  <a:cubicBezTo>
                    <a:pt x="216622" y="183787"/>
                    <a:pt x="207733" y="162705"/>
                    <a:pt x="196303" y="151084"/>
                  </a:cubicBezTo>
                  <a:cubicBezTo>
                    <a:pt x="163854" y="118064"/>
                    <a:pt x="127024" y="112984"/>
                    <a:pt x="106069" y="138194"/>
                  </a:cubicBezTo>
                  <a:cubicBezTo>
                    <a:pt x="89686" y="157815"/>
                    <a:pt x="86892" y="178135"/>
                    <a:pt x="101942" y="200932"/>
                  </a:cubicBezTo>
                  <a:cubicBezTo>
                    <a:pt x="108546" y="210965"/>
                    <a:pt x="130771" y="219982"/>
                    <a:pt x="110705" y="236048"/>
                  </a:cubicBezTo>
                  <a:cubicBezTo>
                    <a:pt x="95274" y="248367"/>
                    <a:pt x="75970" y="257130"/>
                    <a:pt x="59714" y="236809"/>
                  </a:cubicBezTo>
                  <a:cubicBezTo>
                    <a:pt x="50316" y="225062"/>
                    <a:pt x="39013" y="217125"/>
                    <a:pt x="27520" y="2088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0" name="Полилиния: фигура 439">
              <a:extLst>
                <a:ext uri="{FF2B5EF4-FFF2-40B4-BE49-F238E27FC236}">
                  <a16:creationId xmlns="" xmlns:a16="http://schemas.microsoft.com/office/drawing/2014/main" id="{E64E792E-9602-4CD0-9EE6-8E7BAE63EC6B}"/>
                </a:ext>
              </a:extLst>
            </p:cNvPr>
            <p:cNvSpPr/>
            <p:nvPr/>
          </p:nvSpPr>
          <p:spPr>
            <a:xfrm>
              <a:off x="9629245" y="4709897"/>
              <a:ext cx="374202" cy="194741"/>
            </a:xfrm>
            <a:custGeom>
              <a:avLst/>
              <a:gdLst>
                <a:gd name="connsiteX0" fmla="*/ 238084 w 374202"/>
                <a:gd name="connsiteY0" fmla="*/ 71104 h 194741"/>
                <a:gd name="connsiteX1" fmla="*/ 253260 w 374202"/>
                <a:gd name="connsiteY1" fmla="*/ 71104 h 194741"/>
                <a:gd name="connsiteX2" fmla="*/ 306663 w 374202"/>
                <a:gd name="connsiteY2" fmla="*/ 103807 h 194741"/>
                <a:gd name="connsiteX3" fmla="*/ 367560 w 374202"/>
                <a:gd name="connsiteY3" fmla="*/ 128381 h 194741"/>
                <a:gd name="connsiteX4" fmla="*/ 342859 w 374202"/>
                <a:gd name="connsiteY4" fmla="*/ 161402 h 194741"/>
                <a:gd name="connsiteX5" fmla="*/ 306219 w 374202"/>
                <a:gd name="connsiteY5" fmla="*/ 158671 h 194741"/>
                <a:gd name="connsiteX6" fmla="*/ 226844 w 374202"/>
                <a:gd name="connsiteY6" fmla="*/ 142098 h 194741"/>
                <a:gd name="connsiteX7" fmla="*/ 198206 w 374202"/>
                <a:gd name="connsiteY7" fmla="*/ 152512 h 194741"/>
                <a:gd name="connsiteX8" fmla="*/ 184934 w 374202"/>
                <a:gd name="connsiteY8" fmla="*/ 186040 h 194741"/>
                <a:gd name="connsiteX9" fmla="*/ 173504 w 374202"/>
                <a:gd name="connsiteY9" fmla="*/ 194739 h 194741"/>
                <a:gd name="connsiteX10" fmla="*/ 164424 w 374202"/>
                <a:gd name="connsiteY10" fmla="*/ 179626 h 194741"/>
                <a:gd name="connsiteX11" fmla="*/ 104607 w 374202"/>
                <a:gd name="connsiteY11" fmla="*/ 101140 h 194741"/>
                <a:gd name="connsiteX12" fmla="*/ 75524 w 374202"/>
                <a:gd name="connsiteY12" fmla="*/ 76438 h 194741"/>
                <a:gd name="connsiteX13" fmla="*/ 18882 w 374202"/>
                <a:gd name="connsiteY13" fmla="*/ 35163 h 194741"/>
                <a:gd name="connsiteX14" fmla="*/ 276 w 374202"/>
                <a:gd name="connsiteY14" fmla="*/ 14272 h 194741"/>
                <a:gd name="connsiteX15" fmla="*/ 24025 w 374202"/>
                <a:gd name="connsiteY15" fmla="*/ 301 h 194741"/>
                <a:gd name="connsiteX16" fmla="*/ 106956 w 374202"/>
                <a:gd name="connsiteY16" fmla="*/ 9763 h 194741"/>
                <a:gd name="connsiteX17" fmla="*/ 144675 w 374202"/>
                <a:gd name="connsiteY17" fmla="*/ 39100 h 194741"/>
                <a:gd name="connsiteX18" fmla="*/ 224240 w 374202"/>
                <a:gd name="connsiteY18" fmla="*/ 83741 h 194741"/>
                <a:gd name="connsiteX19" fmla="*/ 238084 w 374202"/>
                <a:gd name="connsiteY19" fmla="*/ 70977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4202" h="194741">
                  <a:moveTo>
                    <a:pt x="238084" y="71104"/>
                  </a:moveTo>
                  <a:lnTo>
                    <a:pt x="253260" y="71104"/>
                  </a:lnTo>
                  <a:cubicBezTo>
                    <a:pt x="270596" y="82852"/>
                    <a:pt x="283041" y="103870"/>
                    <a:pt x="306663" y="103807"/>
                  </a:cubicBezTo>
                  <a:cubicBezTo>
                    <a:pt x="340446" y="90218"/>
                    <a:pt x="359432" y="97838"/>
                    <a:pt x="367560" y="128381"/>
                  </a:cubicBezTo>
                  <a:cubicBezTo>
                    <a:pt x="382610" y="159497"/>
                    <a:pt x="371116" y="169149"/>
                    <a:pt x="342859" y="161402"/>
                  </a:cubicBezTo>
                  <a:cubicBezTo>
                    <a:pt x="330412" y="157973"/>
                    <a:pt x="318411" y="152067"/>
                    <a:pt x="306219" y="158671"/>
                  </a:cubicBezTo>
                  <a:cubicBezTo>
                    <a:pt x="275612" y="175118"/>
                    <a:pt x="248688" y="185913"/>
                    <a:pt x="226844" y="142098"/>
                  </a:cubicBezTo>
                  <a:cubicBezTo>
                    <a:pt x="218335" y="125079"/>
                    <a:pt x="204619" y="140954"/>
                    <a:pt x="198206" y="152512"/>
                  </a:cubicBezTo>
                  <a:cubicBezTo>
                    <a:pt x="192427" y="162862"/>
                    <a:pt x="190077" y="175308"/>
                    <a:pt x="184934" y="186040"/>
                  </a:cubicBezTo>
                  <a:cubicBezTo>
                    <a:pt x="182965" y="190104"/>
                    <a:pt x="177377" y="194866"/>
                    <a:pt x="173504" y="194739"/>
                  </a:cubicBezTo>
                  <a:cubicBezTo>
                    <a:pt x="165694" y="194486"/>
                    <a:pt x="164741" y="186675"/>
                    <a:pt x="164424" y="179626"/>
                  </a:cubicBezTo>
                  <a:cubicBezTo>
                    <a:pt x="162836" y="137335"/>
                    <a:pt x="145310" y="109204"/>
                    <a:pt x="104607" y="101140"/>
                  </a:cubicBezTo>
                  <a:cubicBezTo>
                    <a:pt x="91208" y="98473"/>
                    <a:pt x="82318" y="87868"/>
                    <a:pt x="75524" y="76438"/>
                  </a:cubicBezTo>
                  <a:cubicBezTo>
                    <a:pt x="61998" y="53705"/>
                    <a:pt x="46504" y="36179"/>
                    <a:pt x="18882" y="35163"/>
                  </a:cubicBezTo>
                  <a:cubicBezTo>
                    <a:pt x="9039" y="34782"/>
                    <a:pt x="-1883" y="28305"/>
                    <a:pt x="276" y="14272"/>
                  </a:cubicBezTo>
                  <a:cubicBezTo>
                    <a:pt x="2372" y="429"/>
                    <a:pt x="13548" y="-778"/>
                    <a:pt x="24025" y="301"/>
                  </a:cubicBezTo>
                  <a:cubicBezTo>
                    <a:pt x="51711" y="3032"/>
                    <a:pt x="79461" y="5635"/>
                    <a:pt x="106956" y="9763"/>
                  </a:cubicBezTo>
                  <a:cubicBezTo>
                    <a:pt x="123657" y="12303"/>
                    <a:pt x="137753" y="19479"/>
                    <a:pt x="144675" y="39100"/>
                  </a:cubicBezTo>
                  <a:cubicBezTo>
                    <a:pt x="152295" y="60690"/>
                    <a:pt x="203921" y="89075"/>
                    <a:pt x="224240" y="83741"/>
                  </a:cubicBezTo>
                  <a:cubicBezTo>
                    <a:pt x="229511" y="82344"/>
                    <a:pt x="233511" y="75359"/>
                    <a:pt x="238084" y="709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1" name="Полилиния: фигура 440">
              <a:extLst>
                <a:ext uri="{FF2B5EF4-FFF2-40B4-BE49-F238E27FC236}">
                  <a16:creationId xmlns="" xmlns:a16="http://schemas.microsoft.com/office/drawing/2014/main" id="{B2E5F1DB-18B2-4106-9791-355275E48BC7}"/>
                </a:ext>
              </a:extLst>
            </p:cNvPr>
            <p:cNvSpPr/>
            <p:nvPr/>
          </p:nvSpPr>
          <p:spPr>
            <a:xfrm>
              <a:off x="10658729" y="4935370"/>
              <a:ext cx="270247" cy="233781"/>
            </a:xfrm>
            <a:custGeom>
              <a:avLst/>
              <a:gdLst>
                <a:gd name="connsiteX0" fmla="*/ 260032 w 270247"/>
                <a:gd name="connsiteY0" fmla="*/ 230316 h 233781"/>
                <a:gd name="connsiteX1" fmla="*/ 194627 w 270247"/>
                <a:gd name="connsiteY1" fmla="*/ 175070 h 233781"/>
                <a:gd name="connsiteX2" fmla="*/ 192215 w 270247"/>
                <a:gd name="connsiteY2" fmla="*/ 159767 h 233781"/>
                <a:gd name="connsiteX3" fmla="*/ 99441 w 270247"/>
                <a:gd name="connsiteY3" fmla="*/ 79820 h 233781"/>
                <a:gd name="connsiteX4" fmla="*/ 54991 w 270247"/>
                <a:gd name="connsiteY4" fmla="*/ 80900 h 233781"/>
                <a:gd name="connsiteX5" fmla="*/ 8636 w 270247"/>
                <a:gd name="connsiteY5" fmla="*/ 66675 h 233781"/>
                <a:gd name="connsiteX6" fmla="*/ 1016 w 270247"/>
                <a:gd name="connsiteY6" fmla="*/ 50229 h 233781"/>
                <a:gd name="connsiteX7" fmla="*/ 39052 w 270247"/>
                <a:gd name="connsiteY7" fmla="*/ 1143 h 233781"/>
                <a:gd name="connsiteX8" fmla="*/ 167767 w 270247"/>
                <a:gd name="connsiteY8" fmla="*/ 65659 h 233781"/>
                <a:gd name="connsiteX9" fmla="*/ 183832 w 270247"/>
                <a:gd name="connsiteY9" fmla="*/ 107569 h 233781"/>
                <a:gd name="connsiteX10" fmla="*/ 259398 w 270247"/>
                <a:gd name="connsiteY10" fmla="*/ 189168 h 233781"/>
                <a:gd name="connsiteX11" fmla="*/ 260032 w 270247"/>
                <a:gd name="connsiteY11" fmla="*/ 230316 h 2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0247" h="233781">
                  <a:moveTo>
                    <a:pt x="260032" y="230316"/>
                  </a:moveTo>
                  <a:cubicBezTo>
                    <a:pt x="212471" y="241873"/>
                    <a:pt x="192341" y="224791"/>
                    <a:pt x="194627" y="175070"/>
                  </a:cubicBezTo>
                  <a:cubicBezTo>
                    <a:pt x="194818" y="169863"/>
                    <a:pt x="194818" y="161227"/>
                    <a:pt x="192215" y="159767"/>
                  </a:cubicBezTo>
                  <a:cubicBezTo>
                    <a:pt x="156019" y="139955"/>
                    <a:pt x="135128" y="99632"/>
                    <a:pt x="99441" y="79820"/>
                  </a:cubicBezTo>
                  <a:cubicBezTo>
                    <a:pt x="85789" y="72200"/>
                    <a:pt x="69469" y="73597"/>
                    <a:pt x="54991" y="80900"/>
                  </a:cubicBezTo>
                  <a:cubicBezTo>
                    <a:pt x="35369" y="90806"/>
                    <a:pt x="20765" y="84011"/>
                    <a:pt x="8636" y="66675"/>
                  </a:cubicBezTo>
                  <a:cubicBezTo>
                    <a:pt x="6096" y="61214"/>
                    <a:pt x="3556" y="55690"/>
                    <a:pt x="1016" y="50229"/>
                  </a:cubicBezTo>
                  <a:cubicBezTo>
                    <a:pt x="-3365" y="7874"/>
                    <a:pt x="5905" y="-4064"/>
                    <a:pt x="39052" y="1143"/>
                  </a:cubicBezTo>
                  <a:cubicBezTo>
                    <a:pt x="80137" y="26670"/>
                    <a:pt x="115379" y="64072"/>
                    <a:pt x="167767" y="65659"/>
                  </a:cubicBezTo>
                  <a:cubicBezTo>
                    <a:pt x="194119" y="66485"/>
                    <a:pt x="174244" y="95187"/>
                    <a:pt x="183832" y="107569"/>
                  </a:cubicBezTo>
                  <a:cubicBezTo>
                    <a:pt x="210058" y="133541"/>
                    <a:pt x="224980" y="170943"/>
                    <a:pt x="259398" y="189168"/>
                  </a:cubicBezTo>
                  <a:cubicBezTo>
                    <a:pt x="278448" y="199264"/>
                    <a:pt x="268288" y="216282"/>
                    <a:pt x="260032" y="2303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2" name="Полилиния: фигура 441">
              <a:extLst>
                <a:ext uri="{FF2B5EF4-FFF2-40B4-BE49-F238E27FC236}">
                  <a16:creationId xmlns="" xmlns:a16="http://schemas.microsoft.com/office/drawing/2014/main" id="{5D40BA13-A809-4624-99E1-E0F818183E64}"/>
                </a:ext>
              </a:extLst>
            </p:cNvPr>
            <p:cNvSpPr/>
            <p:nvPr/>
          </p:nvSpPr>
          <p:spPr>
            <a:xfrm>
              <a:off x="9297053" y="4567301"/>
              <a:ext cx="122790" cy="150663"/>
            </a:xfrm>
            <a:custGeom>
              <a:avLst/>
              <a:gdLst>
                <a:gd name="connsiteX0" fmla="*/ 67482 w 122790"/>
                <a:gd name="connsiteY0" fmla="*/ 139976 h 150663"/>
                <a:gd name="connsiteX1" fmla="*/ 37574 w 122790"/>
                <a:gd name="connsiteY1" fmla="*/ 105242 h 150663"/>
                <a:gd name="connsiteX2" fmla="*/ 1442 w 122790"/>
                <a:gd name="connsiteY2" fmla="*/ 46758 h 150663"/>
                <a:gd name="connsiteX3" fmla="*/ 44622 w 122790"/>
                <a:gd name="connsiteY3" fmla="*/ 911 h 150663"/>
                <a:gd name="connsiteX4" fmla="*/ 122790 w 122790"/>
                <a:gd name="connsiteY4" fmla="*/ 11515 h 150663"/>
                <a:gd name="connsiteX5" fmla="*/ 113392 w 122790"/>
                <a:gd name="connsiteY5" fmla="*/ 122005 h 150663"/>
                <a:gd name="connsiteX6" fmla="*/ 67545 w 122790"/>
                <a:gd name="connsiteY6" fmla="*/ 140040 h 15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790" h="150663">
                  <a:moveTo>
                    <a:pt x="67482" y="139976"/>
                  </a:moveTo>
                  <a:cubicBezTo>
                    <a:pt x="61132" y="124799"/>
                    <a:pt x="51925" y="112989"/>
                    <a:pt x="37574" y="105242"/>
                  </a:cubicBezTo>
                  <a:cubicBezTo>
                    <a:pt x="15476" y="93367"/>
                    <a:pt x="5696" y="71078"/>
                    <a:pt x="1442" y="46758"/>
                  </a:cubicBezTo>
                  <a:cubicBezTo>
                    <a:pt x="-4908" y="10753"/>
                    <a:pt x="9761" y="-3979"/>
                    <a:pt x="44622" y="911"/>
                  </a:cubicBezTo>
                  <a:cubicBezTo>
                    <a:pt x="69578" y="1799"/>
                    <a:pt x="83040" y="47075"/>
                    <a:pt x="122790" y="11515"/>
                  </a:cubicBezTo>
                  <a:cubicBezTo>
                    <a:pt x="104629" y="54886"/>
                    <a:pt x="127490" y="87462"/>
                    <a:pt x="113392" y="122005"/>
                  </a:cubicBezTo>
                  <a:cubicBezTo>
                    <a:pt x="102280" y="149184"/>
                    <a:pt x="92120" y="160804"/>
                    <a:pt x="67545" y="14004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3" name="Полилиния: фигура 442">
              <a:extLst>
                <a:ext uri="{FF2B5EF4-FFF2-40B4-BE49-F238E27FC236}">
                  <a16:creationId xmlns="" xmlns:a16="http://schemas.microsoft.com/office/drawing/2014/main" id="{AE6D4578-D455-4880-8726-58DB8A890D43}"/>
                </a:ext>
              </a:extLst>
            </p:cNvPr>
            <p:cNvSpPr/>
            <p:nvPr/>
          </p:nvSpPr>
          <p:spPr>
            <a:xfrm>
              <a:off x="10933938" y="5010301"/>
              <a:ext cx="92819" cy="139065"/>
            </a:xfrm>
            <a:custGeom>
              <a:avLst/>
              <a:gdLst>
                <a:gd name="connsiteX0" fmla="*/ 0 w 92819"/>
                <a:gd name="connsiteY0" fmla="*/ 0 h 139065"/>
                <a:gd name="connsiteX1" fmla="*/ 87440 w 92819"/>
                <a:gd name="connsiteY1" fmla="*/ 91059 h 139065"/>
                <a:gd name="connsiteX2" fmla="*/ 61151 w 92819"/>
                <a:gd name="connsiteY2" fmla="*/ 119508 h 139065"/>
                <a:gd name="connsiteX3" fmla="*/ 22860 w 92819"/>
                <a:gd name="connsiteY3" fmla="*/ 139065 h 139065"/>
                <a:gd name="connsiteX4" fmla="*/ 0 w 92819"/>
                <a:gd name="connsiteY4" fmla="*/ 0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9" h="139065">
                  <a:moveTo>
                    <a:pt x="0" y="0"/>
                  </a:moveTo>
                  <a:cubicBezTo>
                    <a:pt x="39942" y="17970"/>
                    <a:pt x="60134" y="59436"/>
                    <a:pt x="87440" y="91059"/>
                  </a:cubicBezTo>
                  <a:cubicBezTo>
                    <a:pt x="105283" y="111697"/>
                    <a:pt x="74105" y="114110"/>
                    <a:pt x="61151" y="119508"/>
                  </a:cubicBezTo>
                  <a:cubicBezTo>
                    <a:pt x="47879" y="125032"/>
                    <a:pt x="26226" y="110998"/>
                    <a:pt x="22860" y="139065"/>
                  </a:cubicBezTo>
                  <a:cubicBezTo>
                    <a:pt x="15240" y="92710"/>
                    <a:pt x="7620" y="46355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4" name="Полилиния: фигура 443">
              <a:extLst>
                <a:ext uri="{FF2B5EF4-FFF2-40B4-BE49-F238E27FC236}">
                  <a16:creationId xmlns="" xmlns:a16="http://schemas.microsoft.com/office/drawing/2014/main" id="{42E6B9C4-0C00-49ED-B241-B2697A0A1414}"/>
                </a:ext>
              </a:extLst>
            </p:cNvPr>
            <p:cNvSpPr/>
            <p:nvPr/>
          </p:nvSpPr>
          <p:spPr>
            <a:xfrm>
              <a:off x="10697781" y="4933971"/>
              <a:ext cx="150490" cy="108968"/>
            </a:xfrm>
            <a:custGeom>
              <a:avLst/>
              <a:gdLst>
                <a:gd name="connsiteX0" fmla="*/ 144780 w 150490"/>
                <a:gd name="connsiteY0" fmla="*/ 108969 h 108968"/>
                <a:gd name="connsiteX1" fmla="*/ 52705 w 150490"/>
                <a:gd name="connsiteY1" fmla="*/ 57470 h 108968"/>
                <a:gd name="connsiteX2" fmla="*/ 0 w 150490"/>
                <a:gd name="connsiteY2" fmla="*/ 2606 h 108968"/>
                <a:gd name="connsiteX3" fmla="*/ 69914 w 150490"/>
                <a:gd name="connsiteY3" fmla="*/ 32324 h 108968"/>
                <a:gd name="connsiteX4" fmla="*/ 105855 w 150490"/>
                <a:gd name="connsiteY4" fmla="*/ 52009 h 108968"/>
                <a:gd name="connsiteX5" fmla="*/ 144717 w 150490"/>
                <a:gd name="connsiteY5" fmla="*/ 108969 h 1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490" h="108968">
                  <a:moveTo>
                    <a:pt x="144780" y="108969"/>
                  </a:moveTo>
                  <a:cubicBezTo>
                    <a:pt x="125286" y="69281"/>
                    <a:pt x="84900" y="69281"/>
                    <a:pt x="52705" y="57470"/>
                  </a:cubicBezTo>
                  <a:cubicBezTo>
                    <a:pt x="24385" y="47056"/>
                    <a:pt x="5335" y="34674"/>
                    <a:pt x="0" y="2606"/>
                  </a:cubicBezTo>
                  <a:cubicBezTo>
                    <a:pt x="29083" y="-3236"/>
                    <a:pt x="54293" y="-1585"/>
                    <a:pt x="69914" y="32324"/>
                  </a:cubicBezTo>
                  <a:cubicBezTo>
                    <a:pt x="76074" y="45723"/>
                    <a:pt x="91885" y="50612"/>
                    <a:pt x="105855" y="52009"/>
                  </a:cubicBezTo>
                  <a:cubicBezTo>
                    <a:pt x="155512" y="56962"/>
                    <a:pt x="155512" y="56581"/>
                    <a:pt x="144717" y="10896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5" name="Полилиния: фигура 444">
              <a:extLst>
                <a:ext uri="{FF2B5EF4-FFF2-40B4-BE49-F238E27FC236}">
                  <a16:creationId xmlns="" xmlns:a16="http://schemas.microsoft.com/office/drawing/2014/main" id="{084BC8A9-AF3C-4BE9-9491-A156422CE8D3}"/>
                </a:ext>
              </a:extLst>
            </p:cNvPr>
            <p:cNvSpPr/>
            <p:nvPr/>
          </p:nvSpPr>
          <p:spPr>
            <a:xfrm>
              <a:off x="9935971" y="4779670"/>
              <a:ext cx="96377" cy="58607"/>
            </a:xfrm>
            <a:custGeom>
              <a:avLst/>
              <a:gdLst>
                <a:gd name="connsiteX0" fmla="*/ 60897 w 96377"/>
                <a:gd name="connsiteY0" fmla="*/ 58608 h 58607"/>
                <a:gd name="connsiteX1" fmla="*/ 0 w 96377"/>
                <a:gd name="connsiteY1" fmla="*/ 34033 h 58607"/>
                <a:gd name="connsiteX2" fmla="*/ 10033 w 96377"/>
                <a:gd name="connsiteY2" fmla="*/ 11491 h 58607"/>
                <a:gd name="connsiteX3" fmla="*/ 84772 w 96377"/>
                <a:gd name="connsiteY3" fmla="*/ 7808 h 58607"/>
                <a:gd name="connsiteX4" fmla="*/ 95059 w 96377"/>
                <a:gd name="connsiteY4" fmla="*/ 40256 h 58607"/>
                <a:gd name="connsiteX5" fmla="*/ 60897 w 96377"/>
                <a:gd name="connsiteY5" fmla="*/ 58608 h 5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377" h="58607">
                  <a:moveTo>
                    <a:pt x="60897" y="58608"/>
                  </a:moveTo>
                  <a:cubicBezTo>
                    <a:pt x="43435" y="42225"/>
                    <a:pt x="23178" y="33906"/>
                    <a:pt x="0" y="34033"/>
                  </a:cubicBezTo>
                  <a:cubicBezTo>
                    <a:pt x="1397" y="24953"/>
                    <a:pt x="6159" y="7808"/>
                    <a:pt x="10033" y="11491"/>
                  </a:cubicBezTo>
                  <a:cubicBezTo>
                    <a:pt x="37211" y="37208"/>
                    <a:pt x="59310" y="-19942"/>
                    <a:pt x="84772" y="7808"/>
                  </a:cubicBezTo>
                  <a:cubicBezTo>
                    <a:pt x="93028" y="16825"/>
                    <a:pt x="99187" y="27112"/>
                    <a:pt x="95059" y="40256"/>
                  </a:cubicBezTo>
                  <a:cubicBezTo>
                    <a:pt x="89535" y="58100"/>
                    <a:pt x="74613" y="57401"/>
                    <a:pt x="60897" y="5860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6" name="Полилиния: фигура 445">
              <a:extLst>
                <a:ext uri="{FF2B5EF4-FFF2-40B4-BE49-F238E27FC236}">
                  <a16:creationId xmlns="" xmlns:a16="http://schemas.microsoft.com/office/drawing/2014/main" id="{490BA8E0-05E4-4613-A4A0-A6317DA8134E}"/>
                </a:ext>
              </a:extLst>
            </p:cNvPr>
            <p:cNvSpPr/>
            <p:nvPr/>
          </p:nvSpPr>
          <p:spPr>
            <a:xfrm>
              <a:off x="9629603" y="4845194"/>
              <a:ext cx="42144" cy="38728"/>
            </a:xfrm>
            <a:custGeom>
              <a:avLst/>
              <a:gdLst>
                <a:gd name="connsiteX0" fmla="*/ 42145 w 42144"/>
                <a:gd name="connsiteY0" fmla="*/ 13404 h 38728"/>
                <a:gd name="connsiteX1" fmla="*/ 21190 w 42144"/>
                <a:gd name="connsiteY1" fmla="*/ 38360 h 38728"/>
                <a:gd name="connsiteX2" fmla="*/ 44 w 42144"/>
                <a:gd name="connsiteY2" fmla="*/ 21342 h 38728"/>
                <a:gd name="connsiteX3" fmla="*/ 23095 w 42144"/>
                <a:gd name="connsiteY3" fmla="*/ 577 h 38728"/>
                <a:gd name="connsiteX4" fmla="*/ 42145 w 42144"/>
                <a:gd name="connsiteY4" fmla="*/ 13341 h 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44" h="38728">
                  <a:moveTo>
                    <a:pt x="42145" y="13404"/>
                  </a:moveTo>
                  <a:cubicBezTo>
                    <a:pt x="40050" y="26358"/>
                    <a:pt x="33953" y="36201"/>
                    <a:pt x="21190" y="38360"/>
                  </a:cubicBezTo>
                  <a:cubicBezTo>
                    <a:pt x="9442" y="40392"/>
                    <a:pt x="743" y="33915"/>
                    <a:pt x="44" y="21342"/>
                  </a:cubicBezTo>
                  <a:cubicBezTo>
                    <a:pt x="-845" y="5149"/>
                    <a:pt x="11792" y="2482"/>
                    <a:pt x="23095" y="577"/>
                  </a:cubicBezTo>
                  <a:cubicBezTo>
                    <a:pt x="32239" y="-947"/>
                    <a:pt x="41129" y="-312"/>
                    <a:pt x="42145" y="133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7" name="Полилиния: фигура 446">
              <a:extLst>
                <a:ext uri="{FF2B5EF4-FFF2-40B4-BE49-F238E27FC236}">
                  <a16:creationId xmlns="" xmlns:a16="http://schemas.microsoft.com/office/drawing/2014/main" id="{88505918-8774-4C43-98B4-9ABB8A0E7136}"/>
                </a:ext>
              </a:extLst>
            </p:cNvPr>
            <p:cNvSpPr/>
            <p:nvPr/>
          </p:nvSpPr>
          <p:spPr>
            <a:xfrm>
              <a:off x="10648906" y="4925192"/>
              <a:ext cx="48874" cy="60406"/>
            </a:xfrm>
            <a:custGeom>
              <a:avLst/>
              <a:gdLst>
                <a:gd name="connsiteX0" fmla="*/ 48874 w 48874"/>
                <a:gd name="connsiteY0" fmla="*/ 11321 h 60406"/>
                <a:gd name="connsiteX1" fmla="*/ 10838 w 48874"/>
                <a:gd name="connsiteY1" fmla="*/ 60407 h 60406"/>
                <a:gd name="connsiteX2" fmla="*/ 14204 w 48874"/>
                <a:gd name="connsiteY2" fmla="*/ 8972 h 60406"/>
                <a:gd name="connsiteX3" fmla="*/ 48874 w 48874"/>
                <a:gd name="connsiteY3" fmla="*/ 11384 h 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74" h="60406">
                  <a:moveTo>
                    <a:pt x="48874" y="11321"/>
                  </a:moveTo>
                  <a:cubicBezTo>
                    <a:pt x="19855" y="13099"/>
                    <a:pt x="16362" y="37610"/>
                    <a:pt x="10838" y="60407"/>
                  </a:cubicBezTo>
                  <a:cubicBezTo>
                    <a:pt x="-9800" y="41674"/>
                    <a:pt x="3472" y="24402"/>
                    <a:pt x="14204" y="8972"/>
                  </a:cubicBezTo>
                  <a:cubicBezTo>
                    <a:pt x="25380" y="-7157"/>
                    <a:pt x="37825" y="1478"/>
                    <a:pt x="48874" y="1138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8" name="Полилиния: фигура 447">
              <a:extLst>
                <a:ext uri="{FF2B5EF4-FFF2-40B4-BE49-F238E27FC236}">
                  <a16:creationId xmlns="" xmlns:a16="http://schemas.microsoft.com/office/drawing/2014/main" id="{8A8B602F-9A26-4913-8320-A0882F0C775D}"/>
                </a:ext>
              </a:extLst>
            </p:cNvPr>
            <p:cNvSpPr/>
            <p:nvPr/>
          </p:nvSpPr>
          <p:spPr>
            <a:xfrm>
              <a:off x="9714918" y="4858629"/>
              <a:ext cx="29410" cy="25138"/>
            </a:xfrm>
            <a:custGeom>
              <a:avLst/>
              <a:gdLst>
                <a:gd name="connsiteX0" fmla="*/ 29411 w 29410"/>
                <a:gd name="connsiteY0" fmla="*/ 14257 h 25138"/>
                <a:gd name="connsiteX1" fmla="*/ 17028 w 29410"/>
                <a:gd name="connsiteY1" fmla="*/ 25115 h 25138"/>
                <a:gd name="connsiteX2" fmla="*/ 264 w 29410"/>
                <a:gd name="connsiteY2" fmla="*/ 12987 h 25138"/>
                <a:gd name="connsiteX3" fmla="*/ 14044 w 29410"/>
                <a:gd name="connsiteY3" fmla="*/ 96 h 25138"/>
                <a:gd name="connsiteX4" fmla="*/ 29411 w 29410"/>
                <a:gd name="connsiteY4" fmla="*/ 14257 h 2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10" h="25138">
                  <a:moveTo>
                    <a:pt x="29411" y="14257"/>
                  </a:moveTo>
                  <a:cubicBezTo>
                    <a:pt x="28775" y="22512"/>
                    <a:pt x="23696" y="25433"/>
                    <a:pt x="17028" y="25115"/>
                  </a:cubicBezTo>
                  <a:cubicBezTo>
                    <a:pt x="9345" y="24798"/>
                    <a:pt x="1725" y="21813"/>
                    <a:pt x="264" y="12987"/>
                  </a:cubicBezTo>
                  <a:cubicBezTo>
                    <a:pt x="-1514" y="2382"/>
                    <a:pt x="5979" y="-602"/>
                    <a:pt x="14044" y="96"/>
                  </a:cubicBezTo>
                  <a:cubicBezTo>
                    <a:pt x="21854" y="731"/>
                    <a:pt x="27823" y="5049"/>
                    <a:pt x="29411" y="142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9" name="Полилиния: фигура 448">
              <a:extLst>
                <a:ext uri="{FF2B5EF4-FFF2-40B4-BE49-F238E27FC236}">
                  <a16:creationId xmlns="" xmlns:a16="http://schemas.microsoft.com/office/drawing/2014/main" id="{83148EB9-A6BC-4DF3-9450-C85FCEC92578}"/>
                </a:ext>
              </a:extLst>
            </p:cNvPr>
            <p:cNvSpPr/>
            <p:nvPr/>
          </p:nvSpPr>
          <p:spPr>
            <a:xfrm>
              <a:off x="10979657" y="5149366"/>
              <a:ext cx="37338" cy="24460"/>
            </a:xfrm>
            <a:custGeom>
              <a:avLst/>
              <a:gdLst>
                <a:gd name="connsiteX0" fmla="*/ 7620 w 37338"/>
                <a:gd name="connsiteY0" fmla="*/ 0 h 24460"/>
                <a:gd name="connsiteX1" fmla="*/ 37338 w 37338"/>
                <a:gd name="connsiteY1" fmla="*/ 13399 h 24460"/>
                <a:gd name="connsiteX2" fmla="*/ 0 w 37338"/>
                <a:gd name="connsiteY2" fmla="*/ 24448 h 24460"/>
                <a:gd name="connsiteX3" fmla="*/ 7620 w 37338"/>
                <a:gd name="connsiteY3" fmla="*/ 0 h 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8" h="24460">
                  <a:moveTo>
                    <a:pt x="7620" y="0"/>
                  </a:moveTo>
                  <a:cubicBezTo>
                    <a:pt x="18415" y="1651"/>
                    <a:pt x="31052" y="-1714"/>
                    <a:pt x="37338" y="13399"/>
                  </a:cubicBezTo>
                  <a:cubicBezTo>
                    <a:pt x="28258" y="30290"/>
                    <a:pt x="12700" y="22162"/>
                    <a:pt x="0" y="24448"/>
                  </a:cubicBezTo>
                  <a:cubicBezTo>
                    <a:pt x="2540" y="16256"/>
                    <a:pt x="5080" y="8128"/>
                    <a:pt x="762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0" name="Полилиния: фигура 449">
              <a:extLst>
                <a:ext uri="{FF2B5EF4-FFF2-40B4-BE49-F238E27FC236}">
                  <a16:creationId xmlns="" xmlns:a16="http://schemas.microsoft.com/office/drawing/2014/main" id="{13A7AE32-D6D8-4C25-B5B5-55E289F43D10}"/>
                </a:ext>
              </a:extLst>
            </p:cNvPr>
            <p:cNvSpPr/>
            <p:nvPr/>
          </p:nvSpPr>
          <p:spPr>
            <a:xfrm>
              <a:off x="10827615" y="5603081"/>
              <a:ext cx="367529" cy="298178"/>
            </a:xfrm>
            <a:custGeom>
              <a:avLst/>
              <a:gdLst>
                <a:gd name="connsiteX0" fmla="*/ 319810 w 367529"/>
                <a:gd name="connsiteY0" fmla="*/ 192718 h 298178"/>
                <a:gd name="connsiteX1" fmla="*/ 327429 w 367529"/>
                <a:gd name="connsiteY1" fmla="*/ 200910 h 298178"/>
                <a:gd name="connsiteX2" fmla="*/ 350607 w 367529"/>
                <a:gd name="connsiteY2" fmla="*/ 261425 h 298178"/>
                <a:gd name="connsiteX3" fmla="*/ 364069 w 367529"/>
                <a:gd name="connsiteY3" fmla="*/ 289175 h 298178"/>
                <a:gd name="connsiteX4" fmla="*/ 323937 w 367529"/>
                <a:gd name="connsiteY4" fmla="*/ 287587 h 298178"/>
                <a:gd name="connsiteX5" fmla="*/ 217955 w 367529"/>
                <a:gd name="connsiteY5" fmla="*/ 240978 h 298178"/>
                <a:gd name="connsiteX6" fmla="*/ 94575 w 367529"/>
                <a:gd name="connsiteY6" fmla="*/ 201735 h 298178"/>
                <a:gd name="connsiteX7" fmla="*/ 62889 w 367529"/>
                <a:gd name="connsiteY7" fmla="*/ 140330 h 298178"/>
                <a:gd name="connsiteX8" fmla="*/ 32218 w 367529"/>
                <a:gd name="connsiteY8" fmla="*/ 82926 h 298178"/>
                <a:gd name="connsiteX9" fmla="*/ 1293 w 367529"/>
                <a:gd name="connsiteY9" fmla="*/ 18981 h 298178"/>
                <a:gd name="connsiteX10" fmla="*/ 24662 w 367529"/>
                <a:gd name="connsiteY10" fmla="*/ 2598 h 298178"/>
                <a:gd name="connsiteX11" fmla="*/ 79526 w 367529"/>
                <a:gd name="connsiteY11" fmla="*/ 45334 h 298178"/>
                <a:gd name="connsiteX12" fmla="*/ 171219 w 367529"/>
                <a:gd name="connsiteY12" fmla="*/ 106104 h 298178"/>
                <a:gd name="connsiteX13" fmla="*/ 274534 w 367529"/>
                <a:gd name="connsiteY13" fmla="*/ 173477 h 298178"/>
                <a:gd name="connsiteX14" fmla="*/ 319810 w 367529"/>
                <a:gd name="connsiteY14" fmla="*/ 192718 h 29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529" h="298178">
                  <a:moveTo>
                    <a:pt x="319810" y="192718"/>
                  </a:moveTo>
                  <a:cubicBezTo>
                    <a:pt x="322350" y="195449"/>
                    <a:pt x="324890" y="198179"/>
                    <a:pt x="327429" y="200910"/>
                  </a:cubicBezTo>
                  <a:cubicBezTo>
                    <a:pt x="322223" y="226754"/>
                    <a:pt x="322413" y="249360"/>
                    <a:pt x="350607" y="261425"/>
                  </a:cubicBezTo>
                  <a:cubicBezTo>
                    <a:pt x="360640" y="265743"/>
                    <a:pt x="373912" y="278570"/>
                    <a:pt x="364069" y="289175"/>
                  </a:cubicBezTo>
                  <a:cubicBezTo>
                    <a:pt x="354163" y="299780"/>
                    <a:pt x="328573" y="303081"/>
                    <a:pt x="323937" y="287587"/>
                  </a:cubicBezTo>
                  <a:cubicBezTo>
                    <a:pt x="304887" y="223643"/>
                    <a:pt x="257579" y="246058"/>
                    <a:pt x="217955" y="240978"/>
                  </a:cubicBezTo>
                  <a:cubicBezTo>
                    <a:pt x="175093" y="235517"/>
                    <a:pt x="134009" y="220976"/>
                    <a:pt x="94575" y="201735"/>
                  </a:cubicBezTo>
                  <a:cubicBezTo>
                    <a:pt x="70128" y="189797"/>
                    <a:pt x="66000" y="164587"/>
                    <a:pt x="62889" y="140330"/>
                  </a:cubicBezTo>
                  <a:cubicBezTo>
                    <a:pt x="59841" y="116073"/>
                    <a:pt x="52919" y="97150"/>
                    <a:pt x="32218" y="82926"/>
                  </a:cubicBezTo>
                  <a:cubicBezTo>
                    <a:pt x="11898" y="68956"/>
                    <a:pt x="7707" y="41841"/>
                    <a:pt x="1293" y="18981"/>
                  </a:cubicBezTo>
                  <a:cubicBezTo>
                    <a:pt x="-4675" y="-2418"/>
                    <a:pt x="11200" y="-2101"/>
                    <a:pt x="24662" y="2598"/>
                  </a:cubicBezTo>
                  <a:cubicBezTo>
                    <a:pt x="47077" y="10472"/>
                    <a:pt x="64095" y="27046"/>
                    <a:pt x="79526" y="45334"/>
                  </a:cubicBezTo>
                  <a:cubicBezTo>
                    <a:pt x="104672" y="75116"/>
                    <a:pt x="132421" y="97150"/>
                    <a:pt x="171219" y="106104"/>
                  </a:cubicBezTo>
                  <a:cubicBezTo>
                    <a:pt x="211352" y="115311"/>
                    <a:pt x="239165" y="152268"/>
                    <a:pt x="274534" y="173477"/>
                  </a:cubicBezTo>
                  <a:cubicBezTo>
                    <a:pt x="289076" y="182241"/>
                    <a:pt x="302665" y="191766"/>
                    <a:pt x="319810" y="192718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1" name="Полилиния: фигура 450">
              <a:extLst>
                <a:ext uri="{FF2B5EF4-FFF2-40B4-BE49-F238E27FC236}">
                  <a16:creationId xmlns="" xmlns:a16="http://schemas.microsoft.com/office/drawing/2014/main" id="{D3223DFB-780E-4E6A-89AC-0F874D46CD23}"/>
                </a:ext>
              </a:extLst>
            </p:cNvPr>
            <p:cNvSpPr/>
            <p:nvPr/>
          </p:nvSpPr>
          <p:spPr>
            <a:xfrm>
              <a:off x="10381868" y="5582946"/>
              <a:ext cx="276647" cy="201927"/>
            </a:xfrm>
            <a:custGeom>
              <a:avLst/>
              <a:gdLst>
                <a:gd name="connsiteX0" fmla="*/ 41783 w 276647"/>
                <a:gd name="connsiteY0" fmla="*/ 16383 h 201927"/>
                <a:gd name="connsiteX1" fmla="*/ 102743 w 276647"/>
                <a:gd name="connsiteY1" fmla="*/ 0 h 201927"/>
                <a:gd name="connsiteX2" fmla="*/ 197422 w 276647"/>
                <a:gd name="connsiteY2" fmla="*/ 102045 h 201927"/>
                <a:gd name="connsiteX3" fmla="*/ 237427 w 276647"/>
                <a:gd name="connsiteY3" fmla="*/ 126365 h 201927"/>
                <a:gd name="connsiteX4" fmla="*/ 266954 w 276647"/>
                <a:gd name="connsiteY4" fmla="*/ 130620 h 201927"/>
                <a:gd name="connsiteX5" fmla="*/ 273431 w 276647"/>
                <a:gd name="connsiteY5" fmla="*/ 189929 h 201927"/>
                <a:gd name="connsiteX6" fmla="*/ 237363 w 276647"/>
                <a:gd name="connsiteY6" fmla="*/ 193359 h 201927"/>
                <a:gd name="connsiteX7" fmla="*/ 92456 w 276647"/>
                <a:gd name="connsiteY7" fmla="*/ 109728 h 201927"/>
                <a:gd name="connsiteX8" fmla="*/ 56388 w 276647"/>
                <a:gd name="connsiteY8" fmla="*/ 107379 h 201927"/>
                <a:gd name="connsiteX9" fmla="*/ 0 w 276647"/>
                <a:gd name="connsiteY9" fmla="*/ 61214 h 201927"/>
                <a:gd name="connsiteX10" fmla="*/ 102553 w 276647"/>
                <a:gd name="connsiteY10" fmla="*/ 59563 h 201927"/>
                <a:gd name="connsiteX11" fmla="*/ 117920 w 276647"/>
                <a:gd name="connsiteY11" fmla="*/ 45085 h 201927"/>
                <a:gd name="connsiteX12" fmla="*/ 98806 w 276647"/>
                <a:gd name="connsiteY12" fmla="*/ 29845 h 201927"/>
                <a:gd name="connsiteX13" fmla="*/ 41720 w 276647"/>
                <a:gd name="connsiteY13" fmla="*/ 16320 h 2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647" h="201927">
                  <a:moveTo>
                    <a:pt x="41783" y="16383"/>
                  </a:moveTo>
                  <a:cubicBezTo>
                    <a:pt x="60325" y="3492"/>
                    <a:pt x="86995" y="25083"/>
                    <a:pt x="102743" y="0"/>
                  </a:cubicBezTo>
                  <a:cubicBezTo>
                    <a:pt x="144209" y="23305"/>
                    <a:pt x="166370" y="67501"/>
                    <a:pt x="197422" y="102045"/>
                  </a:cubicBezTo>
                  <a:cubicBezTo>
                    <a:pt x="209106" y="114999"/>
                    <a:pt x="217488" y="130302"/>
                    <a:pt x="237427" y="126365"/>
                  </a:cubicBezTo>
                  <a:cubicBezTo>
                    <a:pt x="247777" y="124334"/>
                    <a:pt x="261557" y="113729"/>
                    <a:pt x="266954" y="130620"/>
                  </a:cubicBezTo>
                  <a:cubicBezTo>
                    <a:pt x="272987" y="149416"/>
                    <a:pt x="281305" y="170562"/>
                    <a:pt x="273431" y="189929"/>
                  </a:cubicBezTo>
                  <a:cubicBezTo>
                    <a:pt x="265621" y="209234"/>
                    <a:pt x="246762" y="201296"/>
                    <a:pt x="237363" y="193359"/>
                  </a:cubicBezTo>
                  <a:cubicBezTo>
                    <a:pt x="193549" y="156211"/>
                    <a:pt x="133350" y="152591"/>
                    <a:pt x="92456" y="109728"/>
                  </a:cubicBezTo>
                  <a:cubicBezTo>
                    <a:pt x="82424" y="99251"/>
                    <a:pt x="69215" y="104521"/>
                    <a:pt x="56388" y="107379"/>
                  </a:cubicBezTo>
                  <a:cubicBezTo>
                    <a:pt x="30163" y="113348"/>
                    <a:pt x="13907" y="99949"/>
                    <a:pt x="0" y="61214"/>
                  </a:cubicBezTo>
                  <a:cubicBezTo>
                    <a:pt x="41911" y="94361"/>
                    <a:pt x="69977" y="58484"/>
                    <a:pt x="102553" y="59563"/>
                  </a:cubicBezTo>
                  <a:cubicBezTo>
                    <a:pt x="109919" y="59817"/>
                    <a:pt x="118555" y="55055"/>
                    <a:pt x="117920" y="45085"/>
                  </a:cubicBezTo>
                  <a:cubicBezTo>
                    <a:pt x="117222" y="33592"/>
                    <a:pt x="108268" y="28956"/>
                    <a:pt x="98806" y="29845"/>
                  </a:cubicBezTo>
                  <a:cubicBezTo>
                    <a:pt x="78296" y="31750"/>
                    <a:pt x="58166" y="33464"/>
                    <a:pt x="41720" y="1632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2" name="Полилиния: фигура 451">
              <a:extLst>
                <a:ext uri="{FF2B5EF4-FFF2-40B4-BE49-F238E27FC236}">
                  <a16:creationId xmlns="" xmlns:a16="http://schemas.microsoft.com/office/drawing/2014/main" id="{6D8DDA54-94D0-41C8-96C9-C124516C6933}"/>
                </a:ext>
              </a:extLst>
            </p:cNvPr>
            <p:cNvSpPr/>
            <p:nvPr/>
          </p:nvSpPr>
          <p:spPr>
            <a:xfrm>
              <a:off x="10680176" y="5587735"/>
              <a:ext cx="70556" cy="199070"/>
            </a:xfrm>
            <a:custGeom>
              <a:avLst/>
              <a:gdLst>
                <a:gd name="connsiteX0" fmla="*/ 70500 w 70556"/>
                <a:gd name="connsiteY0" fmla="*/ 163741 h 199070"/>
                <a:gd name="connsiteX1" fmla="*/ 40084 w 70556"/>
                <a:gd name="connsiteY1" fmla="*/ 191618 h 199070"/>
                <a:gd name="connsiteX2" fmla="*/ 5159 w 70556"/>
                <a:gd name="connsiteY2" fmla="*/ 87414 h 199070"/>
                <a:gd name="connsiteX3" fmla="*/ 10556 w 70556"/>
                <a:gd name="connsiteY3" fmla="*/ 24104 h 199070"/>
                <a:gd name="connsiteX4" fmla="*/ 14049 w 70556"/>
                <a:gd name="connsiteY4" fmla="*/ 2387 h 199070"/>
                <a:gd name="connsiteX5" fmla="*/ 36654 w 70556"/>
                <a:gd name="connsiteY5" fmla="*/ 10896 h 199070"/>
                <a:gd name="connsiteX6" fmla="*/ 52149 w 70556"/>
                <a:gd name="connsiteY6" fmla="*/ 38201 h 199070"/>
                <a:gd name="connsiteX7" fmla="*/ 70437 w 70556"/>
                <a:gd name="connsiteY7" fmla="*/ 163805 h 19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56" h="199070">
                  <a:moveTo>
                    <a:pt x="70500" y="163741"/>
                  </a:moveTo>
                  <a:cubicBezTo>
                    <a:pt x="71199" y="196063"/>
                    <a:pt x="65611" y="208318"/>
                    <a:pt x="40084" y="191618"/>
                  </a:cubicBezTo>
                  <a:cubicBezTo>
                    <a:pt x="1857" y="166599"/>
                    <a:pt x="-7160" y="136436"/>
                    <a:pt x="5159" y="87414"/>
                  </a:cubicBezTo>
                  <a:cubicBezTo>
                    <a:pt x="10175" y="67602"/>
                    <a:pt x="19891" y="46266"/>
                    <a:pt x="10556" y="24104"/>
                  </a:cubicBezTo>
                  <a:cubicBezTo>
                    <a:pt x="7255" y="16294"/>
                    <a:pt x="6111" y="7467"/>
                    <a:pt x="14049" y="2387"/>
                  </a:cubicBezTo>
                  <a:cubicBezTo>
                    <a:pt x="23828" y="-3836"/>
                    <a:pt x="31194" y="3213"/>
                    <a:pt x="36654" y="10896"/>
                  </a:cubicBezTo>
                  <a:cubicBezTo>
                    <a:pt x="42751" y="19405"/>
                    <a:pt x="51387" y="28676"/>
                    <a:pt x="52149" y="38201"/>
                  </a:cubicBezTo>
                  <a:cubicBezTo>
                    <a:pt x="55768" y="82905"/>
                    <a:pt x="62690" y="126975"/>
                    <a:pt x="70437" y="163805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3" name="Полилиния: фигура 452">
              <a:extLst>
                <a:ext uri="{FF2B5EF4-FFF2-40B4-BE49-F238E27FC236}">
                  <a16:creationId xmlns="" xmlns:a16="http://schemas.microsoft.com/office/drawing/2014/main" id="{58486EA2-7B14-48A2-A1D5-B75B70CD3479}"/>
                </a:ext>
              </a:extLst>
            </p:cNvPr>
            <p:cNvSpPr/>
            <p:nvPr/>
          </p:nvSpPr>
          <p:spPr>
            <a:xfrm>
              <a:off x="10597297" y="5010237"/>
              <a:ext cx="55629" cy="147257"/>
            </a:xfrm>
            <a:custGeom>
              <a:avLst/>
              <a:gdLst>
                <a:gd name="connsiteX0" fmla="*/ 39588 w 55629"/>
                <a:gd name="connsiteY0" fmla="*/ 147257 h 147257"/>
                <a:gd name="connsiteX1" fmla="*/ 4726 w 55629"/>
                <a:gd name="connsiteY1" fmla="*/ 90488 h 147257"/>
                <a:gd name="connsiteX2" fmla="*/ 5933 w 55629"/>
                <a:gd name="connsiteY2" fmla="*/ 65278 h 147257"/>
                <a:gd name="connsiteX3" fmla="*/ 47145 w 55629"/>
                <a:gd name="connsiteY3" fmla="*/ 0 h 147257"/>
                <a:gd name="connsiteX4" fmla="*/ 51589 w 55629"/>
                <a:gd name="connsiteY4" fmla="*/ 97092 h 147257"/>
                <a:gd name="connsiteX5" fmla="*/ 39588 w 55629"/>
                <a:gd name="connsiteY5" fmla="*/ 147257 h 14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9" h="147257">
                  <a:moveTo>
                    <a:pt x="39588" y="147257"/>
                  </a:moveTo>
                  <a:cubicBezTo>
                    <a:pt x="21300" y="133033"/>
                    <a:pt x="15966" y="109665"/>
                    <a:pt x="4726" y="90488"/>
                  </a:cubicBezTo>
                  <a:cubicBezTo>
                    <a:pt x="-291" y="81915"/>
                    <a:pt x="-3211" y="71311"/>
                    <a:pt x="5933" y="65278"/>
                  </a:cubicBezTo>
                  <a:cubicBezTo>
                    <a:pt x="29110" y="49975"/>
                    <a:pt x="30508" y="19621"/>
                    <a:pt x="47145" y="0"/>
                  </a:cubicBezTo>
                  <a:cubicBezTo>
                    <a:pt x="59845" y="31750"/>
                    <a:pt x="55590" y="64643"/>
                    <a:pt x="51589" y="97092"/>
                  </a:cubicBezTo>
                  <a:cubicBezTo>
                    <a:pt x="49494" y="114046"/>
                    <a:pt x="43715" y="130493"/>
                    <a:pt x="39588" y="14725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4" name="Полилиния: фигура 453">
              <a:extLst>
                <a:ext uri="{FF2B5EF4-FFF2-40B4-BE49-F238E27FC236}">
                  <a16:creationId xmlns="" xmlns:a16="http://schemas.microsoft.com/office/drawing/2014/main" id="{03538EDD-CF51-43AE-AD60-AA3E7F484C8D}"/>
                </a:ext>
              </a:extLst>
            </p:cNvPr>
            <p:cNvSpPr/>
            <p:nvPr/>
          </p:nvSpPr>
          <p:spPr>
            <a:xfrm>
              <a:off x="10362628" y="5460264"/>
              <a:ext cx="76200" cy="119561"/>
            </a:xfrm>
            <a:custGeom>
              <a:avLst/>
              <a:gdLst>
                <a:gd name="connsiteX0" fmla="*/ 76200 w 76200"/>
                <a:gd name="connsiteY0" fmla="*/ 114554 h 119561"/>
                <a:gd name="connsiteX1" fmla="*/ 2413 w 76200"/>
                <a:gd name="connsiteY1" fmla="*/ 68961 h 119561"/>
                <a:gd name="connsiteX2" fmla="*/ 0 w 76200"/>
                <a:gd name="connsiteY2" fmla="*/ 0 h 119561"/>
                <a:gd name="connsiteX3" fmla="*/ 15621 w 76200"/>
                <a:gd name="connsiteY3" fmla="*/ 26099 h 119561"/>
                <a:gd name="connsiteX4" fmla="*/ 76200 w 76200"/>
                <a:gd name="connsiteY4" fmla="*/ 114618 h 1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19561">
                  <a:moveTo>
                    <a:pt x="76200" y="114554"/>
                  </a:moveTo>
                  <a:cubicBezTo>
                    <a:pt x="33845" y="128207"/>
                    <a:pt x="9461" y="114237"/>
                    <a:pt x="2413" y="68961"/>
                  </a:cubicBezTo>
                  <a:cubicBezTo>
                    <a:pt x="-1080" y="46419"/>
                    <a:pt x="635" y="22987"/>
                    <a:pt x="0" y="0"/>
                  </a:cubicBezTo>
                  <a:cubicBezTo>
                    <a:pt x="8191" y="6731"/>
                    <a:pt x="18034" y="14732"/>
                    <a:pt x="15621" y="26099"/>
                  </a:cubicBezTo>
                  <a:cubicBezTo>
                    <a:pt x="4001" y="81407"/>
                    <a:pt x="35242" y="101537"/>
                    <a:pt x="76200" y="1146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5" name="Полилиния: фигура 454">
              <a:extLst>
                <a:ext uri="{FF2B5EF4-FFF2-40B4-BE49-F238E27FC236}">
                  <a16:creationId xmlns="" xmlns:a16="http://schemas.microsoft.com/office/drawing/2014/main" id="{F3D45E3A-E552-4B3C-A69F-55025745ECF9}"/>
                </a:ext>
              </a:extLst>
            </p:cNvPr>
            <p:cNvSpPr/>
            <p:nvPr/>
          </p:nvSpPr>
          <p:spPr>
            <a:xfrm>
              <a:off x="10307022" y="5733435"/>
              <a:ext cx="25006" cy="24523"/>
            </a:xfrm>
            <a:custGeom>
              <a:avLst/>
              <a:gdLst>
                <a:gd name="connsiteX0" fmla="*/ 13886 w 25006"/>
                <a:gd name="connsiteY0" fmla="*/ 7 h 24523"/>
                <a:gd name="connsiteX1" fmla="*/ 24999 w 25006"/>
                <a:gd name="connsiteY1" fmla="*/ 8135 h 24523"/>
                <a:gd name="connsiteX2" fmla="*/ 10966 w 25006"/>
                <a:gd name="connsiteY2" fmla="*/ 24264 h 24523"/>
                <a:gd name="connsiteX3" fmla="*/ 44 w 25006"/>
                <a:gd name="connsiteY3" fmla="*/ 16073 h 24523"/>
                <a:gd name="connsiteX4" fmla="*/ 13823 w 25006"/>
                <a:gd name="connsiteY4" fmla="*/ 7 h 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06" h="24523">
                  <a:moveTo>
                    <a:pt x="13886" y="7"/>
                  </a:moveTo>
                  <a:cubicBezTo>
                    <a:pt x="19474" y="-120"/>
                    <a:pt x="24809" y="1404"/>
                    <a:pt x="24999" y="8135"/>
                  </a:cubicBezTo>
                  <a:cubicBezTo>
                    <a:pt x="25253" y="17724"/>
                    <a:pt x="18967" y="22550"/>
                    <a:pt x="10966" y="24264"/>
                  </a:cubicBezTo>
                  <a:cubicBezTo>
                    <a:pt x="5250" y="25470"/>
                    <a:pt x="488" y="22423"/>
                    <a:pt x="44" y="16073"/>
                  </a:cubicBezTo>
                  <a:cubicBezTo>
                    <a:pt x="-591" y="6103"/>
                    <a:pt x="5759" y="1912"/>
                    <a:pt x="13823" y="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6" name="Полилиния: фигура 455">
              <a:extLst>
                <a:ext uri="{FF2B5EF4-FFF2-40B4-BE49-F238E27FC236}">
                  <a16:creationId xmlns="" xmlns:a16="http://schemas.microsoft.com/office/drawing/2014/main" id="{25145A3D-794E-4F12-AA2F-374EF34CF647}"/>
                </a:ext>
              </a:extLst>
            </p:cNvPr>
            <p:cNvSpPr/>
            <p:nvPr/>
          </p:nvSpPr>
          <p:spPr>
            <a:xfrm>
              <a:off x="6770845" y="4232515"/>
              <a:ext cx="1557687" cy="1358242"/>
            </a:xfrm>
            <a:custGeom>
              <a:avLst/>
              <a:gdLst>
                <a:gd name="connsiteX0" fmla="*/ 1481487 w 1557687"/>
                <a:gd name="connsiteY0" fmla="*/ 891959 h 1358242"/>
                <a:gd name="connsiteX1" fmla="*/ 1339502 w 1557687"/>
                <a:gd name="connsiteY1" fmla="*/ 851192 h 1358242"/>
                <a:gd name="connsiteX2" fmla="*/ 1301974 w 1557687"/>
                <a:gd name="connsiteY2" fmla="*/ 860654 h 1358242"/>
                <a:gd name="connsiteX3" fmla="*/ 1230853 w 1557687"/>
                <a:gd name="connsiteY3" fmla="*/ 880529 h 1358242"/>
                <a:gd name="connsiteX4" fmla="*/ 1161385 w 1557687"/>
                <a:gd name="connsiteY4" fmla="*/ 926948 h 1358242"/>
                <a:gd name="connsiteX5" fmla="*/ 1093503 w 1557687"/>
                <a:gd name="connsiteY5" fmla="*/ 1004609 h 1358242"/>
                <a:gd name="connsiteX6" fmla="*/ 1167036 w 1557687"/>
                <a:gd name="connsiteY6" fmla="*/ 1044995 h 1358242"/>
                <a:gd name="connsiteX7" fmla="*/ 1187864 w 1557687"/>
                <a:gd name="connsiteY7" fmla="*/ 1040804 h 1358242"/>
                <a:gd name="connsiteX8" fmla="*/ 1246411 w 1557687"/>
                <a:gd name="connsiteY8" fmla="*/ 1005943 h 1358242"/>
                <a:gd name="connsiteX9" fmla="*/ 1412971 w 1557687"/>
                <a:gd name="connsiteY9" fmla="*/ 1031025 h 1358242"/>
                <a:gd name="connsiteX10" fmla="*/ 1390048 w 1557687"/>
                <a:gd name="connsiteY10" fmla="*/ 1053822 h 1358242"/>
                <a:gd name="connsiteX11" fmla="*/ 1445483 w 1557687"/>
                <a:gd name="connsiteY11" fmla="*/ 1092938 h 1358242"/>
                <a:gd name="connsiteX12" fmla="*/ 1459262 w 1557687"/>
                <a:gd name="connsiteY12" fmla="*/ 1066014 h 1358242"/>
                <a:gd name="connsiteX13" fmla="*/ 1474566 w 1557687"/>
                <a:gd name="connsiteY13" fmla="*/ 1036994 h 1358242"/>
                <a:gd name="connsiteX14" fmla="*/ 1497617 w 1557687"/>
                <a:gd name="connsiteY14" fmla="*/ 1054393 h 1358242"/>
                <a:gd name="connsiteX15" fmla="*/ 1557687 w 1557687"/>
                <a:gd name="connsiteY15" fmla="*/ 1161899 h 1358242"/>
                <a:gd name="connsiteX16" fmla="*/ 1539463 w 1557687"/>
                <a:gd name="connsiteY16" fmla="*/ 1192887 h 1358242"/>
                <a:gd name="connsiteX17" fmla="*/ 1432529 w 1557687"/>
                <a:gd name="connsiteY17" fmla="*/ 1114338 h 1358242"/>
                <a:gd name="connsiteX18" fmla="*/ 1382491 w 1557687"/>
                <a:gd name="connsiteY18" fmla="*/ 1120942 h 1358242"/>
                <a:gd name="connsiteX19" fmla="*/ 1331311 w 1557687"/>
                <a:gd name="connsiteY19" fmla="*/ 1067284 h 1358242"/>
                <a:gd name="connsiteX20" fmla="*/ 1359631 w 1557687"/>
                <a:gd name="connsiteY20" fmla="*/ 1129133 h 1358242"/>
                <a:gd name="connsiteX21" fmla="*/ 1343249 w 1557687"/>
                <a:gd name="connsiteY21" fmla="*/ 1134785 h 1358242"/>
                <a:gd name="connsiteX22" fmla="*/ 1355567 w 1557687"/>
                <a:gd name="connsiteY22" fmla="*/ 1144437 h 1358242"/>
                <a:gd name="connsiteX23" fmla="*/ 1440023 w 1557687"/>
                <a:gd name="connsiteY23" fmla="*/ 1184188 h 1358242"/>
                <a:gd name="connsiteX24" fmla="*/ 1451325 w 1557687"/>
                <a:gd name="connsiteY24" fmla="*/ 1210287 h 1358242"/>
                <a:gd name="connsiteX25" fmla="*/ 1427386 w 1557687"/>
                <a:gd name="connsiteY25" fmla="*/ 1212382 h 1358242"/>
                <a:gd name="connsiteX26" fmla="*/ 1393921 w 1557687"/>
                <a:gd name="connsiteY26" fmla="*/ 1242481 h 1358242"/>
                <a:gd name="connsiteX27" fmla="*/ 1367315 w 1557687"/>
                <a:gd name="connsiteY27" fmla="*/ 1358242 h 1358242"/>
                <a:gd name="connsiteX28" fmla="*/ 1338930 w 1557687"/>
                <a:gd name="connsiteY28" fmla="*/ 1322936 h 1358242"/>
                <a:gd name="connsiteX29" fmla="*/ 1304260 w 1557687"/>
                <a:gd name="connsiteY29" fmla="*/ 1241719 h 1358242"/>
                <a:gd name="connsiteX30" fmla="*/ 1234663 w 1557687"/>
                <a:gd name="connsiteY30" fmla="*/ 1189839 h 1358242"/>
                <a:gd name="connsiteX31" fmla="*/ 1231044 w 1557687"/>
                <a:gd name="connsiteY31" fmla="*/ 1189014 h 1358242"/>
                <a:gd name="connsiteX32" fmla="*/ 1044227 w 1557687"/>
                <a:gd name="connsiteY32" fmla="*/ 1215239 h 1358242"/>
                <a:gd name="connsiteX33" fmla="*/ 988855 w 1557687"/>
                <a:gd name="connsiteY33" fmla="*/ 1216637 h 1358242"/>
                <a:gd name="connsiteX34" fmla="*/ 964471 w 1557687"/>
                <a:gd name="connsiteY34" fmla="*/ 1211493 h 1358242"/>
                <a:gd name="connsiteX35" fmla="*/ 828454 w 1557687"/>
                <a:gd name="connsiteY35" fmla="*/ 1210985 h 1358242"/>
                <a:gd name="connsiteX36" fmla="*/ 786417 w 1557687"/>
                <a:gd name="connsiteY36" fmla="*/ 1184823 h 1358242"/>
                <a:gd name="connsiteX37" fmla="*/ 762224 w 1557687"/>
                <a:gd name="connsiteY37" fmla="*/ 1164249 h 1358242"/>
                <a:gd name="connsiteX38" fmla="*/ 838677 w 1557687"/>
                <a:gd name="connsiteY38" fmla="*/ 1109512 h 1358242"/>
                <a:gd name="connsiteX39" fmla="*/ 873349 w 1557687"/>
                <a:gd name="connsiteY39" fmla="*/ 1078714 h 1358242"/>
                <a:gd name="connsiteX40" fmla="*/ 865728 w 1557687"/>
                <a:gd name="connsiteY40" fmla="*/ 1024675 h 1358242"/>
                <a:gd name="connsiteX41" fmla="*/ 826358 w 1557687"/>
                <a:gd name="connsiteY41" fmla="*/ 981177 h 1358242"/>
                <a:gd name="connsiteX42" fmla="*/ 776130 w 1557687"/>
                <a:gd name="connsiteY42" fmla="*/ 954253 h 1358242"/>
                <a:gd name="connsiteX43" fmla="*/ 777463 w 1557687"/>
                <a:gd name="connsiteY43" fmla="*/ 971208 h 1358242"/>
                <a:gd name="connsiteX44" fmla="*/ 776765 w 1557687"/>
                <a:gd name="connsiteY44" fmla="*/ 1021944 h 1358242"/>
                <a:gd name="connsiteX45" fmla="*/ 730092 w 1557687"/>
                <a:gd name="connsiteY45" fmla="*/ 1015340 h 1358242"/>
                <a:gd name="connsiteX46" fmla="*/ 653829 w 1557687"/>
                <a:gd name="connsiteY46" fmla="*/ 991083 h 1358242"/>
                <a:gd name="connsiteX47" fmla="*/ 538957 w 1557687"/>
                <a:gd name="connsiteY47" fmla="*/ 993496 h 1358242"/>
                <a:gd name="connsiteX48" fmla="*/ 514700 w 1557687"/>
                <a:gd name="connsiteY48" fmla="*/ 1012419 h 1358242"/>
                <a:gd name="connsiteX49" fmla="*/ 542323 w 1557687"/>
                <a:gd name="connsiteY49" fmla="*/ 1024612 h 1358242"/>
                <a:gd name="connsiteX50" fmla="*/ 618142 w 1557687"/>
                <a:gd name="connsiteY50" fmla="*/ 999148 h 1358242"/>
                <a:gd name="connsiteX51" fmla="*/ 680308 w 1557687"/>
                <a:gd name="connsiteY51" fmla="*/ 1000863 h 1358242"/>
                <a:gd name="connsiteX52" fmla="*/ 683166 w 1557687"/>
                <a:gd name="connsiteY52" fmla="*/ 1057124 h 1358242"/>
                <a:gd name="connsiteX53" fmla="*/ 699866 w 1557687"/>
                <a:gd name="connsiteY53" fmla="*/ 1100685 h 1358242"/>
                <a:gd name="connsiteX54" fmla="*/ 748126 w 1557687"/>
                <a:gd name="connsiteY54" fmla="*/ 1133070 h 1358242"/>
                <a:gd name="connsiteX55" fmla="*/ 758540 w 1557687"/>
                <a:gd name="connsiteY55" fmla="*/ 1166852 h 1358242"/>
                <a:gd name="connsiteX56" fmla="*/ 695485 w 1557687"/>
                <a:gd name="connsiteY56" fmla="*/ 1175044 h 1358242"/>
                <a:gd name="connsiteX57" fmla="*/ 677197 w 1557687"/>
                <a:gd name="connsiteY57" fmla="*/ 1175425 h 1358242"/>
                <a:gd name="connsiteX58" fmla="*/ 543021 w 1557687"/>
                <a:gd name="connsiteY58" fmla="*/ 1192887 h 1358242"/>
                <a:gd name="connsiteX59" fmla="*/ 419641 w 1557687"/>
                <a:gd name="connsiteY59" fmla="*/ 1182537 h 1358242"/>
                <a:gd name="connsiteX60" fmla="*/ 367062 w 1557687"/>
                <a:gd name="connsiteY60" fmla="*/ 1154533 h 1358242"/>
                <a:gd name="connsiteX61" fmla="*/ 362681 w 1557687"/>
                <a:gd name="connsiteY61" fmla="*/ 1148056 h 1358242"/>
                <a:gd name="connsiteX62" fmla="*/ 278988 w 1557687"/>
                <a:gd name="connsiteY62" fmla="*/ 1012102 h 1358242"/>
                <a:gd name="connsiteX63" fmla="*/ 265209 w 1557687"/>
                <a:gd name="connsiteY63" fmla="*/ 989051 h 1358242"/>
                <a:gd name="connsiteX64" fmla="*/ 264891 w 1557687"/>
                <a:gd name="connsiteY64" fmla="*/ 988734 h 1358242"/>
                <a:gd name="connsiteX65" fmla="*/ 267622 w 1557687"/>
                <a:gd name="connsiteY65" fmla="*/ 992163 h 1358242"/>
                <a:gd name="connsiteX66" fmla="*/ 309023 w 1557687"/>
                <a:gd name="connsiteY66" fmla="*/ 1073507 h 1358242"/>
                <a:gd name="connsiteX67" fmla="*/ 275623 w 1557687"/>
                <a:gd name="connsiteY67" fmla="*/ 1122974 h 1358242"/>
                <a:gd name="connsiteX68" fmla="*/ 197263 w 1557687"/>
                <a:gd name="connsiteY68" fmla="*/ 1063220 h 1358242"/>
                <a:gd name="connsiteX69" fmla="*/ 160878 w 1557687"/>
                <a:gd name="connsiteY69" fmla="*/ 1043407 h 1358242"/>
                <a:gd name="connsiteX70" fmla="*/ 79599 w 1557687"/>
                <a:gd name="connsiteY70" fmla="*/ 1081889 h 1358242"/>
                <a:gd name="connsiteX71" fmla="*/ 75471 w 1557687"/>
                <a:gd name="connsiteY71" fmla="*/ 1023532 h 1358242"/>
                <a:gd name="connsiteX72" fmla="*/ 98838 w 1557687"/>
                <a:gd name="connsiteY72" fmla="*/ 993433 h 1358242"/>
                <a:gd name="connsiteX73" fmla="*/ 94838 w 1557687"/>
                <a:gd name="connsiteY73" fmla="*/ 984162 h 1358242"/>
                <a:gd name="connsiteX74" fmla="*/ 69756 w 1557687"/>
                <a:gd name="connsiteY74" fmla="*/ 1022770 h 1358242"/>
                <a:gd name="connsiteX75" fmla="*/ 541 w 1557687"/>
                <a:gd name="connsiteY75" fmla="*/ 925488 h 1358242"/>
                <a:gd name="connsiteX76" fmla="*/ 26957 w 1557687"/>
                <a:gd name="connsiteY76" fmla="*/ 854939 h 1358242"/>
                <a:gd name="connsiteX77" fmla="*/ 58389 w 1557687"/>
                <a:gd name="connsiteY77" fmla="*/ 745401 h 1358242"/>
                <a:gd name="connsiteX78" fmla="*/ 102141 w 1557687"/>
                <a:gd name="connsiteY78" fmla="*/ 750925 h 1358242"/>
                <a:gd name="connsiteX79" fmla="*/ 212504 w 1557687"/>
                <a:gd name="connsiteY79" fmla="*/ 842112 h 1358242"/>
                <a:gd name="connsiteX80" fmla="*/ 212376 w 1557687"/>
                <a:gd name="connsiteY80" fmla="*/ 782231 h 1358242"/>
                <a:gd name="connsiteX81" fmla="*/ 213964 w 1557687"/>
                <a:gd name="connsiteY81" fmla="*/ 734479 h 1358242"/>
                <a:gd name="connsiteX82" fmla="*/ 217584 w 1557687"/>
                <a:gd name="connsiteY82" fmla="*/ 658342 h 1358242"/>
                <a:gd name="connsiteX83" fmla="*/ 245650 w 1557687"/>
                <a:gd name="connsiteY83" fmla="*/ 635799 h 1358242"/>
                <a:gd name="connsiteX84" fmla="*/ 270733 w 1557687"/>
                <a:gd name="connsiteY84" fmla="*/ 656500 h 1358242"/>
                <a:gd name="connsiteX85" fmla="*/ 275242 w 1557687"/>
                <a:gd name="connsiteY85" fmla="*/ 676312 h 1358242"/>
                <a:gd name="connsiteX86" fmla="*/ 288513 w 1557687"/>
                <a:gd name="connsiteY86" fmla="*/ 687298 h 1358242"/>
                <a:gd name="connsiteX87" fmla="*/ 297848 w 1557687"/>
                <a:gd name="connsiteY87" fmla="*/ 671169 h 1358242"/>
                <a:gd name="connsiteX88" fmla="*/ 292958 w 1557687"/>
                <a:gd name="connsiteY88" fmla="*/ 647356 h 1358242"/>
                <a:gd name="connsiteX89" fmla="*/ 372270 w 1557687"/>
                <a:gd name="connsiteY89" fmla="*/ 529055 h 1358242"/>
                <a:gd name="connsiteX90" fmla="*/ 408211 w 1557687"/>
                <a:gd name="connsiteY90" fmla="*/ 551026 h 1358242"/>
                <a:gd name="connsiteX91" fmla="*/ 461678 w 1557687"/>
                <a:gd name="connsiteY91" fmla="*/ 622591 h 1358242"/>
                <a:gd name="connsiteX92" fmla="*/ 467837 w 1557687"/>
                <a:gd name="connsiteY92" fmla="*/ 683298 h 1358242"/>
                <a:gd name="connsiteX93" fmla="*/ 499650 w 1557687"/>
                <a:gd name="connsiteY93" fmla="*/ 681774 h 1358242"/>
                <a:gd name="connsiteX94" fmla="*/ 583661 w 1557687"/>
                <a:gd name="connsiteY94" fmla="*/ 689648 h 1358242"/>
                <a:gd name="connsiteX95" fmla="*/ 662909 w 1557687"/>
                <a:gd name="connsiteY95" fmla="*/ 688505 h 1358242"/>
                <a:gd name="connsiteX96" fmla="*/ 750412 w 1557687"/>
                <a:gd name="connsiteY96" fmla="*/ 672121 h 1358242"/>
                <a:gd name="connsiteX97" fmla="*/ 796449 w 1557687"/>
                <a:gd name="connsiteY97" fmla="*/ 662152 h 1358242"/>
                <a:gd name="connsiteX98" fmla="*/ 750222 w 1557687"/>
                <a:gd name="connsiteY98" fmla="*/ 601954 h 1358242"/>
                <a:gd name="connsiteX99" fmla="*/ 751111 w 1557687"/>
                <a:gd name="connsiteY99" fmla="*/ 563980 h 1358242"/>
                <a:gd name="connsiteX100" fmla="*/ 788068 w 1557687"/>
                <a:gd name="connsiteY100" fmla="*/ 551661 h 1358242"/>
                <a:gd name="connsiteX101" fmla="*/ 874809 w 1557687"/>
                <a:gd name="connsiteY101" fmla="*/ 625322 h 1358242"/>
                <a:gd name="connsiteX102" fmla="*/ 815246 w 1557687"/>
                <a:gd name="connsiteY102" fmla="*/ 536739 h 1358242"/>
                <a:gd name="connsiteX103" fmla="*/ 830549 w 1557687"/>
                <a:gd name="connsiteY103" fmla="*/ 482636 h 1358242"/>
                <a:gd name="connsiteX104" fmla="*/ 871951 w 1557687"/>
                <a:gd name="connsiteY104" fmla="*/ 481430 h 1358242"/>
                <a:gd name="connsiteX105" fmla="*/ 981743 w 1557687"/>
                <a:gd name="connsiteY105" fmla="*/ 534961 h 1358242"/>
                <a:gd name="connsiteX106" fmla="*/ 987394 w 1557687"/>
                <a:gd name="connsiteY106" fmla="*/ 573188 h 1358242"/>
                <a:gd name="connsiteX107" fmla="*/ 981933 w 1557687"/>
                <a:gd name="connsiteY107" fmla="*/ 611098 h 1358242"/>
                <a:gd name="connsiteX108" fmla="*/ 1005936 w 1557687"/>
                <a:gd name="connsiteY108" fmla="*/ 639038 h 1358242"/>
                <a:gd name="connsiteX109" fmla="*/ 1044544 w 1557687"/>
                <a:gd name="connsiteY109" fmla="*/ 662279 h 1358242"/>
                <a:gd name="connsiteX110" fmla="*/ 1097059 w 1557687"/>
                <a:gd name="connsiteY110" fmla="*/ 720255 h 1358242"/>
                <a:gd name="connsiteX111" fmla="*/ 1105886 w 1557687"/>
                <a:gd name="connsiteY111" fmla="*/ 772515 h 1358242"/>
                <a:gd name="connsiteX112" fmla="*/ 1064229 w 1557687"/>
                <a:gd name="connsiteY112" fmla="*/ 801281 h 1358242"/>
                <a:gd name="connsiteX113" fmla="*/ 967963 w 1557687"/>
                <a:gd name="connsiteY113" fmla="*/ 858495 h 1358242"/>
                <a:gd name="connsiteX114" fmla="*/ 1008476 w 1557687"/>
                <a:gd name="connsiteY114" fmla="*/ 812012 h 1358242"/>
                <a:gd name="connsiteX115" fmla="*/ 1042322 w 1557687"/>
                <a:gd name="connsiteY115" fmla="*/ 813219 h 1358242"/>
                <a:gd name="connsiteX116" fmla="*/ 1080231 w 1557687"/>
                <a:gd name="connsiteY116" fmla="*/ 810425 h 1358242"/>
                <a:gd name="connsiteX117" fmla="*/ 1112489 w 1557687"/>
                <a:gd name="connsiteY117" fmla="*/ 743496 h 1358242"/>
                <a:gd name="connsiteX118" fmla="*/ 1154590 w 1557687"/>
                <a:gd name="connsiteY118" fmla="*/ 677265 h 1358242"/>
                <a:gd name="connsiteX119" fmla="*/ 1187419 w 1557687"/>
                <a:gd name="connsiteY119" fmla="*/ 650150 h 1358242"/>
                <a:gd name="connsiteX120" fmla="*/ 1177196 w 1557687"/>
                <a:gd name="connsiteY120" fmla="*/ 600937 h 1358242"/>
                <a:gd name="connsiteX121" fmla="*/ 1095281 w 1557687"/>
                <a:gd name="connsiteY121" fmla="*/ 561949 h 1358242"/>
                <a:gd name="connsiteX122" fmla="*/ 1067468 w 1557687"/>
                <a:gd name="connsiteY122" fmla="*/ 541692 h 1358242"/>
                <a:gd name="connsiteX123" fmla="*/ 1010445 w 1557687"/>
                <a:gd name="connsiteY123" fmla="*/ 508417 h 1358242"/>
                <a:gd name="connsiteX124" fmla="*/ 975647 w 1557687"/>
                <a:gd name="connsiteY124" fmla="*/ 470254 h 1358242"/>
                <a:gd name="connsiteX125" fmla="*/ 952088 w 1557687"/>
                <a:gd name="connsiteY125" fmla="*/ 444600 h 1358242"/>
                <a:gd name="connsiteX126" fmla="*/ 921989 w 1557687"/>
                <a:gd name="connsiteY126" fmla="*/ 439774 h 1358242"/>
                <a:gd name="connsiteX127" fmla="*/ 854171 w 1557687"/>
                <a:gd name="connsiteY127" fmla="*/ 355064 h 1358242"/>
                <a:gd name="connsiteX128" fmla="*/ 862998 w 1557687"/>
                <a:gd name="connsiteY128" fmla="*/ 261846 h 1358242"/>
                <a:gd name="connsiteX129" fmla="*/ 864141 w 1557687"/>
                <a:gd name="connsiteY129" fmla="*/ 237779 h 1358242"/>
                <a:gd name="connsiteX130" fmla="*/ 907892 w 1557687"/>
                <a:gd name="connsiteY130" fmla="*/ 106334 h 1358242"/>
                <a:gd name="connsiteX131" fmla="*/ 904527 w 1557687"/>
                <a:gd name="connsiteY131" fmla="*/ 64995 h 1358242"/>
                <a:gd name="connsiteX132" fmla="*/ 886620 w 1557687"/>
                <a:gd name="connsiteY132" fmla="*/ 22704 h 1358242"/>
                <a:gd name="connsiteX133" fmla="*/ 934880 w 1557687"/>
                <a:gd name="connsiteY133" fmla="*/ 2257 h 1358242"/>
                <a:gd name="connsiteX134" fmla="*/ 960724 w 1557687"/>
                <a:gd name="connsiteY134" fmla="*/ 5114 h 1358242"/>
                <a:gd name="connsiteX135" fmla="*/ 1055022 w 1557687"/>
                <a:gd name="connsiteY135" fmla="*/ 48929 h 1358242"/>
                <a:gd name="connsiteX136" fmla="*/ 1019017 w 1557687"/>
                <a:gd name="connsiteY136" fmla="*/ 59153 h 1358242"/>
                <a:gd name="connsiteX137" fmla="*/ 965613 w 1557687"/>
                <a:gd name="connsiteY137" fmla="*/ 96046 h 1358242"/>
                <a:gd name="connsiteX138" fmla="*/ 967519 w 1557687"/>
                <a:gd name="connsiteY138" fmla="*/ 102968 h 1358242"/>
                <a:gd name="connsiteX139" fmla="*/ 970186 w 1557687"/>
                <a:gd name="connsiteY139" fmla="*/ 160436 h 1358242"/>
                <a:gd name="connsiteX140" fmla="*/ 966884 w 1557687"/>
                <a:gd name="connsiteY140" fmla="*/ 290294 h 1358242"/>
                <a:gd name="connsiteX141" fmla="*/ 967963 w 1557687"/>
                <a:gd name="connsiteY141" fmla="*/ 308519 h 1358242"/>
                <a:gd name="connsiteX142" fmla="*/ 951961 w 1557687"/>
                <a:gd name="connsiteY142" fmla="*/ 305344 h 1358242"/>
                <a:gd name="connsiteX143" fmla="*/ 930371 w 1557687"/>
                <a:gd name="connsiteY143" fmla="*/ 296898 h 1358242"/>
                <a:gd name="connsiteX144" fmla="*/ 923894 w 1557687"/>
                <a:gd name="connsiteY144" fmla="*/ 330172 h 1358242"/>
                <a:gd name="connsiteX145" fmla="*/ 922942 w 1557687"/>
                <a:gd name="connsiteY145" fmla="*/ 380846 h 1358242"/>
                <a:gd name="connsiteX146" fmla="*/ 936975 w 1557687"/>
                <a:gd name="connsiteY146" fmla="*/ 396721 h 1358242"/>
                <a:gd name="connsiteX147" fmla="*/ 1031399 w 1557687"/>
                <a:gd name="connsiteY147" fmla="*/ 366812 h 1358242"/>
                <a:gd name="connsiteX148" fmla="*/ 1064420 w 1557687"/>
                <a:gd name="connsiteY148" fmla="*/ 361224 h 1358242"/>
                <a:gd name="connsiteX149" fmla="*/ 1143414 w 1557687"/>
                <a:gd name="connsiteY149" fmla="*/ 368145 h 1358242"/>
                <a:gd name="connsiteX150" fmla="*/ 1194214 w 1557687"/>
                <a:gd name="connsiteY150" fmla="*/ 311122 h 1358242"/>
                <a:gd name="connsiteX151" fmla="*/ 1203294 w 1557687"/>
                <a:gd name="connsiteY151" fmla="*/ 294167 h 1358242"/>
                <a:gd name="connsiteX152" fmla="*/ 1289845 w 1557687"/>
                <a:gd name="connsiteY152" fmla="*/ 326743 h 1358242"/>
                <a:gd name="connsiteX153" fmla="*/ 1308006 w 1557687"/>
                <a:gd name="connsiteY153" fmla="*/ 365732 h 1358242"/>
                <a:gd name="connsiteX154" fmla="*/ 1314864 w 1557687"/>
                <a:gd name="connsiteY154" fmla="*/ 382560 h 1358242"/>
                <a:gd name="connsiteX155" fmla="*/ 1304513 w 1557687"/>
                <a:gd name="connsiteY155" fmla="*/ 468539 h 1358242"/>
                <a:gd name="connsiteX156" fmla="*/ 1341534 w 1557687"/>
                <a:gd name="connsiteY156" fmla="*/ 619416 h 1358242"/>
                <a:gd name="connsiteX157" fmla="*/ 1373601 w 1557687"/>
                <a:gd name="connsiteY157" fmla="*/ 652754 h 1358242"/>
                <a:gd name="connsiteX158" fmla="*/ 1432593 w 1557687"/>
                <a:gd name="connsiteY158" fmla="*/ 719556 h 1358242"/>
                <a:gd name="connsiteX159" fmla="*/ 1432593 w 1557687"/>
                <a:gd name="connsiteY159" fmla="*/ 762800 h 1358242"/>
                <a:gd name="connsiteX160" fmla="*/ 1381856 w 1557687"/>
                <a:gd name="connsiteY160" fmla="*/ 749846 h 1358242"/>
                <a:gd name="connsiteX161" fmla="*/ 1366998 w 1557687"/>
                <a:gd name="connsiteY161" fmla="*/ 716889 h 1358242"/>
                <a:gd name="connsiteX162" fmla="*/ 1279749 w 1557687"/>
                <a:gd name="connsiteY162" fmla="*/ 683488 h 1358242"/>
                <a:gd name="connsiteX163" fmla="*/ 1242029 w 1557687"/>
                <a:gd name="connsiteY163" fmla="*/ 729081 h 1358242"/>
                <a:gd name="connsiteX164" fmla="*/ 1249586 w 1557687"/>
                <a:gd name="connsiteY164" fmla="*/ 751814 h 1358242"/>
                <a:gd name="connsiteX165" fmla="*/ 1467136 w 1557687"/>
                <a:gd name="connsiteY165" fmla="*/ 878434 h 1358242"/>
                <a:gd name="connsiteX166" fmla="*/ 1481551 w 1557687"/>
                <a:gd name="connsiteY166" fmla="*/ 891769 h 13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557687" h="1358242">
                  <a:moveTo>
                    <a:pt x="1481487" y="891959"/>
                  </a:moveTo>
                  <a:cubicBezTo>
                    <a:pt x="1426370" y="910819"/>
                    <a:pt x="1386048" y="867131"/>
                    <a:pt x="1339502" y="851192"/>
                  </a:cubicBezTo>
                  <a:cubicBezTo>
                    <a:pt x="1321277" y="844969"/>
                    <a:pt x="1313149" y="837476"/>
                    <a:pt x="1301974" y="860654"/>
                  </a:cubicBezTo>
                  <a:cubicBezTo>
                    <a:pt x="1286543" y="892849"/>
                    <a:pt x="1256888" y="884403"/>
                    <a:pt x="1230853" y="880529"/>
                  </a:cubicBezTo>
                  <a:cubicBezTo>
                    <a:pt x="1201325" y="876148"/>
                    <a:pt x="1172561" y="897166"/>
                    <a:pt x="1161385" y="926948"/>
                  </a:cubicBezTo>
                  <a:cubicBezTo>
                    <a:pt x="1148811" y="960413"/>
                    <a:pt x="1132555" y="992607"/>
                    <a:pt x="1093503" y="1004609"/>
                  </a:cubicBezTo>
                  <a:cubicBezTo>
                    <a:pt x="1126904" y="1004482"/>
                    <a:pt x="1151098" y="1015658"/>
                    <a:pt x="1167036" y="1044995"/>
                  </a:cubicBezTo>
                  <a:cubicBezTo>
                    <a:pt x="1176180" y="1061759"/>
                    <a:pt x="1183419" y="1052298"/>
                    <a:pt x="1187864" y="1040804"/>
                  </a:cubicBezTo>
                  <a:cubicBezTo>
                    <a:pt x="1198912" y="1012165"/>
                    <a:pt x="1220566" y="1005498"/>
                    <a:pt x="1246411" y="1005943"/>
                  </a:cubicBezTo>
                  <a:cubicBezTo>
                    <a:pt x="1302925" y="1006832"/>
                    <a:pt x="1359060" y="1010070"/>
                    <a:pt x="1412971" y="1031025"/>
                  </a:cubicBezTo>
                  <a:cubicBezTo>
                    <a:pt x="1408145" y="1041820"/>
                    <a:pt x="1384079" y="1030136"/>
                    <a:pt x="1390048" y="1053822"/>
                  </a:cubicBezTo>
                  <a:cubicBezTo>
                    <a:pt x="1397858" y="1084492"/>
                    <a:pt x="1421861" y="1090271"/>
                    <a:pt x="1445483" y="1092938"/>
                  </a:cubicBezTo>
                  <a:cubicBezTo>
                    <a:pt x="1462946" y="1094907"/>
                    <a:pt x="1458247" y="1077317"/>
                    <a:pt x="1459262" y="1066014"/>
                  </a:cubicBezTo>
                  <a:cubicBezTo>
                    <a:pt x="1460342" y="1053822"/>
                    <a:pt x="1460279" y="1040106"/>
                    <a:pt x="1474566" y="1036994"/>
                  </a:cubicBezTo>
                  <a:cubicBezTo>
                    <a:pt x="1486695" y="1034327"/>
                    <a:pt x="1492410" y="1045249"/>
                    <a:pt x="1497617" y="1054393"/>
                  </a:cubicBezTo>
                  <a:cubicBezTo>
                    <a:pt x="1517874" y="1090080"/>
                    <a:pt x="1537686" y="1126021"/>
                    <a:pt x="1557687" y="1161899"/>
                  </a:cubicBezTo>
                  <a:cubicBezTo>
                    <a:pt x="1542003" y="1165646"/>
                    <a:pt x="1548607" y="1185458"/>
                    <a:pt x="1539463" y="1192887"/>
                  </a:cubicBezTo>
                  <a:cubicBezTo>
                    <a:pt x="1496918" y="1176504"/>
                    <a:pt x="1472407" y="1133959"/>
                    <a:pt x="1432529" y="1114338"/>
                  </a:cubicBezTo>
                  <a:cubicBezTo>
                    <a:pt x="1412781" y="1104622"/>
                    <a:pt x="1397350" y="1102526"/>
                    <a:pt x="1382491" y="1120942"/>
                  </a:cubicBezTo>
                  <a:cubicBezTo>
                    <a:pt x="1354869" y="1116370"/>
                    <a:pt x="1352265" y="1082905"/>
                    <a:pt x="1331311" y="1067284"/>
                  </a:cubicBezTo>
                  <a:cubicBezTo>
                    <a:pt x="1335437" y="1092811"/>
                    <a:pt x="1370553" y="1098399"/>
                    <a:pt x="1359631" y="1129133"/>
                  </a:cubicBezTo>
                  <a:cubicBezTo>
                    <a:pt x="1353916" y="1130911"/>
                    <a:pt x="1343947" y="1131610"/>
                    <a:pt x="1343249" y="1134785"/>
                  </a:cubicBezTo>
                  <a:cubicBezTo>
                    <a:pt x="1341089" y="1143865"/>
                    <a:pt x="1350170" y="1144627"/>
                    <a:pt x="1355567" y="1144437"/>
                  </a:cubicBezTo>
                  <a:cubicBezTo>
                    <a:pt x="1389667" y="1143357"/>
                    <a:pt x="1415003" y="1163296"/>
                    <a:pt x="1440023" y="1184188"/>
                  </a:cubicBezTo>
                  <a:cubicBezTo>
                    <a:pt x="1447833" y="1190728"/>
                    <a:pt x="1458437" y="1197840"/>
                    <a:pt x="1451325" y="1210287"/>
                  </a:cubicBezTo>
                  <a:cubicBezTo>
                    <a:pt x="1445737" y="1220129"/>
                    <a:pt x="1435704" y="1216002"/>
                    <a:pt x="1427386" y="1212382"/>
                  </a:cubicBezTo>
                  <a:cubicBezTo>
                    <a:pt x="1397477" y="1199110"/>
                    <a:pt x="1396652" y="1214604"/>
                    <a:pt x="1393921" y="1242481"/>
                  </a:cubicBezTo>
                  <a:cubicBezTo>
                    <a:pt x="1390174" y="1281661"/>
                    <a:pt x="1376649" y="1319697"/>
                    <a:pt x="1367315" y="1358242"/>
                  </a:cubicBezTo>
                  <a:cubicBezTo>
                    <a:pt x="1353345" y="1350622"/>
                    <a:pt x="1344137" y="1340335"/>
                    <a:pt x="1338930" y="1322936"/>
                  </a:cubicBezTo>
                  <a:cubicBezTo>
                    <a:pt x="1330549" y="1294615"/>
                    <a:pt x="1320261" y="1266611"/>
                    <a:pt x="1304260" y="1241719"/>
                  </a:cubicBezTo>
                  <a:cubicBezTo>
                    <a:pt x="1287114" y="1214985"/>
                    <a:pt x="1265461" y="1195427"/>
                    <a:pt x="1234663" y="1189839"/>
                  </a:cubicBezTo>
                  <a:cubicBezTo>
                    <a:pt x="1229647" y="1188951"/>
                    <a:pt x="1235171" y="1191681"/>
                    <a:pt x="1231044" y="1189014"/>
                  </a:cubicBezTo>
                  <a:cubicBezTo>
                    <a:pt x="1162210" y="1144564"/>
                    <a:pt x="1102329" y="1173774"/>
                    <a:pt x="1044227" y="1215239"/>
                  </a:cubicBezTo>
                  <a:cubicBezTo>
                    <a:pt x="1025431" y="1228638"/>
                    <a:pt x="1007587" y="1233401"/>
                    <a:pt x="988855" y="1216637"/>
                  </a:cubicBezTo>
                  <a:cubicBezTo>
                    <a:pt x="981425" y="1210033"/>
                    <a:pt x="973170" y="1206350"/>
                    <a:pt x="964471" y="1211493"/>
                  </a:cubicBezTo>
                  <a:cubicBezTo>
                    <a:pt x="918941" y="1238227"/>
                    <a:pt x="873729" y="1221780"/>
                    <a:pt x="828454" y="1210985"/>
                  </a:cubicBezTo>
                  <a:cubicBezTo>
                    <a:pt x="816706" y="1198095"/>
                    <a:pt x="803688" y="1188061"/>
                    <a:pt x="786417" y="1184823"/>
                  </a:cubicBezTo>
                  <a:cubicBezTo>
                    <a:pt x="775495" y="1182791"/>
                    <a:pt x="762922" y="1181013"/>
                    <a:pt x="762224" y="1164249"/>
                  </a:cubicBezTo>
                  <a:cubicBezTo>
                    <a:pt x="778606" y="1131737"/>
                    <a:pt x="815499" y="1132118"/>
                    <a:pt x="838677" y="1109512"/>
                  </a:cubicBezTo>
                  <a:cubicBezTo>
                    <a:pt x="849599" y="1098844"/>
                    <a:pt x="864141" y="1092303"/>
                    <a:pt x="873349" y="1078714"/>
                  </a:cubicBezTo>
                  <a:cubicBezTo>
                    <a:pt x="887509" y="1057886"/>
                    <a:pt x="890366" y="1038582"/>
                    <a:pt x="865728" y="1024675"/>
                  </a:cubicBezTo>
                  <a:cubicBezTo>
                    <a:pt x="848011" y="1014642"/>
                    <a:pt x="838741" y="996417"/>
                    <a:pt x="826358" y="981177"/>
                  </a:cubicBezTo>
                  <a:cubicBezTo>
                    <a:pt x="812642" y="964350"/>
                    <a:pt x="797720" y="951015"/>
                    <a:pt x="776130" y="954253"/>
                  </a:cubicBezTo>
                  <a:cubicBezTo>
                    <a:pt x="771431" y="962191"/>
                    <a:pt x="774479" y="966953"/>
                    <a:pt x="777463" y="971208"/>
                  </a:cubicBezTo>
                  <a:cubicBezTo>
                    <a:pt x="789592" y="988480"/>
                    <a:pt x="793211" y="1006133"/>
                    <a:pt x="776765" y="1021944"/>
                  </a:cubicBezTo>
                  <a:cubicBezTo>
                    <a:pt x="759747" y="1038264"/>
                    <a:pt x="742919" y="1030771"/>
                    <a:pt x="730092" y="1015340"/>
                  </a:cubicBezTo>
                  <a:cubicBezTo>
                    <a:pt x="708629" y="989623"/>
                    <a:pt x="680753" y="996163"/>
                    <a:pt x="653829" y="991083"/>
                  </a:cubicBezTo>
                  <a:cubicBezTo>
                    <a:pt x="614459" y="983717"/>
                    <a:pt x="577184" y="985178"/>
                    <a:pt x="538957" y="993496"/>
                  </a:cubicBezTo>
                  <a:cubicBezTo>
                    <a:pt x="527845" y="995909"/>
                    <a:pt x="512922" y="995973"/>
                    <a:pt x="514700" y="1012419"/>
                  </a:cubicBezTo>
                  <a:cubicBezTo>
                    <a:pt x="516478" y="1028676"/>
                    <a:pt x="531528" y="1026898"/>
                    <a:pt x="542323" y="1024612"/>
                  </a:cubicBezTo>
                  <a:cubicBezTo>
                    <a:pt x="568358" y="1019024"/>
                    <a:pt x="594456" y="1012419"/>
                    <a:pt x="618142" y="999148"/>
                  </a:cubicBezTo>
                  <a:cubicBezTo>
                    <a:pt x="639668" y="987083"/>
                    <a:pt x="662528" y="987464"/>
                    <a:pt x="680308" y="1000863"/>
                  </a:cubicBezTo>
                  <a:cubicBezTo>
                    <a:pt x="698724" y="1014706"/>
                    <a:pt x="689897" y="1037756"/>
                    <a:pt x="683166" y="1057124"/>
                  </a:cubicBezTo>
                  <a:cubicBezTo>
                    <a:pt x="676181" y="1077253"/>
                    <a:pt x="682340" y="1091477"/>
                    <a:pt x="699866" y="1100685"/>
                  </a:cubicBezTo>
                  <a:cubicBezTo>
                    <a:pt x="717011" y="1109702"/>
                    <a:pt x="732187" y="1121957"/>
                    <a:pt x="748126" y="1133070"/>
                  </a:cubicBezTo>
                  <a:cubicBezTo>
                    <a:pt x="760382" y="1141579"/>
                    <a:pt x="766732" y="1151422"/>
                    <a:pt x="758540" y="1166852"/>
                  </a:cubicBezTo>
                  <a:cubicBezTo>
                    <a:pt x="738348" y="1176314"/>
                    <a:pt x="718598" y="1189014"/>
                    <a:pt x="695485" y="1175044"/>
                  </a:cubicBezTo>
                  <a:cubicBezTo>
                    <a:pt x="689897" y="1171678"/>
                    <a:pt x="683420" y="1173329"/>
                    <a:pt x="677197" y="1175425"/>
                  </a:cubicBezTo>
                  <a:cubicBezTo>
                    <a:pt x="633509" y="1189966"/>
                    <a:pt x="588106" y="1190284"/>
                    <a:pt x="543021" y="1192887"/>
                  </a:cubicBezTo>
                  <a:cubicBezTo>
                    <a:pt x="502889" y="1175933"/>
                    <a:pt x="460916" y="1183235"/>
                    <a:pt x="419641" y="1182537"/>
                  </a:cubicBezTo>
                  <a:cubicBezTo>
                    <a:pt x="397161" y="1182156"/>
                    <a:pt x="376334" y="1181965"/>
                    <a:pt x="367062" y="1154533"/>
                  </a:cubicBezTo>
                  <a:cubicBezTo>
                    <a:pt x="366237" y="1152057"/>
                    <a:pt x="364713" y="1149009"/>
                    <a:pt x="362681" y="1148056"/>
                  </a:cubicBezTo>
                  <a:cubicBezTo>
                    <a:pt x="307246" y="1122212"/>
                    <a:pt x="308897" y="1055917"/>
                    <a:pt x="278988" y="1012102"/>
                  </a:cubicBezTo>
                  <a:cubicBezTo>
                    <a:pt x="275115" y="1003974"/>
                    <a:pt x="272130" y="995147"/>
                    <a:pt x="265209" y="989051"/>
                  </a:cubicBezTo>
                  <a:cubicBezTo>
                    <a:pt x="264955" y="988797"/>
                    <a:pt x="264828" y="988734"/>
                    <a:pt x="264891" y="988734"/>
                  </a:cubicBezTo>
                  <a:cubicBezTo>
                    <a:pt x="269526" y="991020"/>
                    <a:pt x="263176" y="995020"/>
                    <a:pt x="267622" y="992163"/>
                  </a:cubicBezTo>
                  <a:cubicBezTo>
                    <a:pt x="273654" y="1024167"/>
                    <a:pt x="298863" y="1044424"/>
                    <a:pt x="309023" y="1073507"/>
                  </a:cubicBezTo>
                  <a:cubicBezTo>
                    <a:pt x="323501" y="1114909"/>
                    <a:pt x="317024" y="1122656"/>
                    <a:pt x="275623" y="1122974"/>
                  </a:cubicBezTo>
                  <a:cubicBezTo>
                    <a:pt x="234919" y="1123291"/>
                    <a:pt x="207805" y="1106273"/>
                    <a:pt x="197263" y="1063220"/>
                  </a:cubicBezTo>
                  <a:cubicBezTo>
                    <a:pt x="191866" y="1040931"/>
                    <a:pt x="179611" y="1038645"/>
                    <a:pt x="160878" y="1043407"/>
                  </a:cubicBezTo>
                  <a:cubicBezTo>
                    <a:pt x="131414" y="1050901"/>
                    <a:pt x="106586" y="1068681"/>
                    <a:pt x="79599" y="1081889"/>
                  </a:cubicBezTo>
                  <a:cubicBezTo>
                    <a:pt x="50134" y="1059918"/>
                    <a:pt x="49562" y="1051472"/>
                    <a:pt x="75471" y="1023532"/>
                  </a:cubicBezTo>
                  <a:cubicBezTo>
                    <a:pt x="81884" y="1012356"/>
                    <a:pt x="94012" y="1006133"/>
                    <a:pt x="98838" y="993433"/>
                  </a:cubicBezTo>
                  <a:cubicBezTo>
                    <a:pt x="99855" y="990829"/>
                    <a:pt x="98838" y="988289"/>
                    <a:pt x="94838" y="984162"/>
                  </a:cubicBezTo>
                  <a:cubicBezTo>
                    <a:pt x="82963" y="994195"/>
                    <a:pt x="88298" y="1018643"/>
                    <a:pt x="69756" y="1022770"/>
                  </a:cubicBezTo>
                  <a:cubicBezTo>
                    <a:pt x="26766" y="1011276"/>
                    <a:pt x="-4539" y="967080"/>
                    <a:pt x="541" y="925488"/>
                  </a:cubicBezTo>
                  <a:cubicBezTo>
                    <a:pt x="23020" y="907771"/>
                    <a:pt x="31974" y="892531"/>
                    <a:pt x="26957" y="854939"/>
                  </a:cubicBezTo>
                  <a:cubicBezTo>
                    <a:pt x="22829" y="823824"/>
                    <a:pt x="23782" y="773912"/>
                    <a:pt x="58389" y="745401"/>
                  </a:cubicBezTo>
                  <a:cubicBezTo>
                    <a:pt x="75471" y="731304"/>
                    <a:pt x="95536" y="727621"/>
                    <a:pt x="102141" y="750925"/>
                  </a:cubicBezTo>
                  <a:cubicBezTo>
                    <a:pt x="118270" y="808075"/>
                    <a:pt x="167228" y="813981"/>
                    <a:pt x="212504" y="842112"/>
                  </a:cubicBezTo>
                  <a:cubicBezTo>
                    <a:pt x="200375" y="817093"/>
                    <a:pt x="205074" y="799630"/>
                    <a:pt x="212376" y="782231"/>
                  </a:cubicBezTo>
                  <a:cubicBezTo>
                    <a:pt x="218854" y="766737"/>
                    <a:pt x="220441" y="750227"/>
                    <a:pt x="213964" y="734479"/>
                  </a:cubicBezTo>
                  <a:cubicBezTo>
                    <a:pt x="203169" y="708190"/>
                    <a:pt x="214282" y="683424"/>
                    <a:pt x="217584" y="658342"/>
                  </a:cubicBezTo>
                  <a:cubicBezTo>
                    <a:pt x="219552" y="643356"/>
                    <a:pt x="231490" y="635799"/>
                    <a:pt x="245650" y="635799"/>
                  </a:cubicBezTo>
                  <a:cubicBezTo>
                    <a:pt x="258350" y="635799"/>
                    <a:pt x="267050" y="642975"/>
                    <a:pt x="270733" y="656500"/>
                  </a:cubicBezTo>
                  <a:cubicBezTo>
                    <a:pt x="272511" y="663041"/>
                    <a:pt x="273019" y="669962"/>
                    <a:pt x="275242" y="676312"/>
                  </a:cubicBezTo>
                  <a:cubicBezTo>
                    <a:pt x="277528" y="682789"/>
                    <a:pt x="280512" y="689648"/>
                    <a:pt x="288513" y="687298"/>
                  </a:cubicBezTo>
                  <a:cubicBezTo>
                    <a:pt x="295499" y="685202"/>
                    <a:pt x="297530" y="678344"/>
                    <a:pt x="297848" y="671169"/>
                  </a:cubicBezTo>
                  <a:cubicBezTo>
                    <a:pt x="298229" y="662850"/>
                    <a:pt x="293593" y="655675"/>
                    <a:pt x="292958" y="647356"/>
                  </a:cubicBezTo>
                  <a:cubicBezTo>
                    <a:pt x="289338" y="597509"/>
                    <a:pt x="327883" y="539279"/>
                    <a:pt x="372270" y="529055"/>
                  </a:cubicBezTo>
                  <a:cubicBezTo>
                    <a:pt x="389732" y="524991"/>
                    <a:pt x="402496" y="533183"/>
                    <a:pt x="408211" y="551026"/>
                  </a:cubicBezTo>
                  <a:cubicBezTo>
                    <a:pt x="418117" y="582014"/>
                    <a:pt x="435388" y="605192"/>
                    <a:pt x="461678" y="622591"/>
                  </a:cubicBezTo>
                  <a:cubicBezTo>
                    <a:pt x="485173" y="638149"/>
                    <a:pt x="475648" y="662723"/>
                    <a:pt x="467837" y="683298"/>
                  </a:cubicBezTo>
                  <a:cubicBezTo>
                    <a:pt x="481172" y="691489"/>
                    <a:pt x="492158" y="687362"/>
                    <a:pt x="499650" y="681774"/>
                  </a:cubicBezTo>
                  <a:cubicBezTo>
                    <a:pt x="530321" y="658850"/>
                    <a:pt x="557373" y="670534"/>
                    <a:pt x="583661" y="689648"/>
                  </a:cubicBezTo>
                  <a:cubicBezTo>
                    <a:pt x="610712" y="709332"/>
                    <a:pt x="633890" y="712190"/>
                    <a:pt x="662909" y="688505"/>
                  </a:cubicBezTo>
                  <a:cubicBezTo>
                    <a:pt x="686912" y="668883"/>
                    <a:pt x="720440" y="670534"/>
                    <a:pt x="750412" y="672121"/>
                  </a:cubicBezTo>
                  <a:cubicBezTo>
                    <a:pt x="766097" y="672947"/>
                    <a:pt x="780448" y="675233"/>
                    <a:pt x="796449" y="662152"/>
                  </a:cubicBezTo>
                  <a:cubicBezTo>
                    <a:pt x="774415" y="647420"/>
                    <a:pt x="764128" y="623226"/>
                    <a:pt x="750222" y="601954"/>
                  </a:cubicBezTo>
                  <a:cubicBezTo>
                    <a:pt x="741903" y="589126"/>
                    <a:pt x="742665" y="576045"/>
                    <a:pt x="751111" y="563980"/>
                  </a:cubicBezTo>
                  <a:cubicBezTo>
                    <a:pt x="760382" y="550709"/>
                    <a:pt x="772573" y="546581"/>
                    <a:pt x="788068" y="551661"/>
                  </a:cubicBezTo>
                  <a:cubicBezTo>
                    <a:pt x="827882" y="564679"/>
                    <a:pt x="865157" y="580617"/>
                    <a:pt x="874809" y="625322"/>
                  </a:cubicBezTo>
                  <a:cubicBezTo>
                    <a:pt x="858743" y="597509"/>
                    <a:pt x="848393" y="559980"/>
                    <a:pt x="815246" y="536739"/>
                  </a:cubicBezTo>
                  <a:cubicBezTo>
                    <a:pt x="796069" y="523277"/>
                    <a:pt x="807181" y="490256"/>
                    <a:pt x="830549" y="482636"/>
                  </a:cubicBezTo>
                  <a:cubicBezTo>
                    <a:pt x="844074" y="478255"/>
                    <a:pt x="859061" y="476223"/>
                    <a:pt x="871951" y="481430"/>
                  </a:cubicBezTo>
                  <a:cubicBezTo>
                    <a:pt x="909543" y="496543"/>
                    <a:pt x="941420" y="524547"/>
                    <a:pt x="981743" y="534961"/>
                  </a:cubicBezTo>
                  <a:cubicBezTo>
                    <a:pt x="997046" y="538898"/>
                    <a:pt x="996983" y="559726"/>
                    <a:pt x="987394" y="573188"/>
                  </a:cubicBezTo>
                  <a:cubicBezTo>
                    <a:pt x="978441" y="585761"/>
                    <a:pt x="980409" y="597000"/>
                    <a:pt x="981933" y="611098"/>
                  </a:cubicBezTo>
                  <a:cubicBezTo>
                    <a:pt x="983838" y="628687"/>
                    <a:pt x="983203" y="641260"/>
                    <a:pt x="1005936" y="639038"/>
                  </a:cubicBezTo>
                  <a:cubicBezTo>
                    <a:pt x="1021303" y="637514"/>
                    <a:pt x="1035146" y="649007"/>
                    <a:pt x="1044544" y="662279"/>
                  </a:cubicBezTo>
                  <a:cubicBezTo>
                    <a:pt x="1059911" y="683996"/>
                    <a:pt x="1075596" y="704380"/>
                    <a:pt x="1097059" y="720255"/>
                  </a:cubicBezTo>
                  <a:cubicBezTo>
                    <a:pt x="1113823" y="732637"/>
                    <a:pt x="1113124" y="754227"/>
                    <a:pt x="1105886" y="772515"/>
                  </a:cubicBezTo>
                  <a:cubicBezTo>
                    <a:pt x="1098583" y="790931"/>
                    <a:pt x="1084612" y="804900"/>
                    <a:pt x="1064229" y="801281"/>
                  </a:cubicBezTo>
                  <a:cubicBezTo>
                    <a:pt x="1014318" y="792455"/>
                    <a:pt x="988473" y="825030"/>
                    <a:pt x="967963" y="858495"/>
                  </a:cubicBezTo>
                  <a:cubicBezTo>
                    <a:pt x="974377" y="841540"/>
                    <a:pt x="992030" y="827380"/>
                    <a:pt x="1008476" y="812012"/>
                  </a:cubicBezTo>
                  <a:cubicBezTo>
                    <a:pt x="1020223" y="801154"/>
                    <a:pt x="1033114" y="802932"/>
                    <a:pt x="1042322" y="813219"/>
                  </a:cubicBezTo>
                  <a:cubicBezTo>
                    <a:pt x="1057308" y="829983"/>
                    <a:pt x="1067214" y="823506"/>
                    <a:pt x="1080231" y="810425"/>
                  </a:cubicBezTo>
                  <a:cubicBezTo>
                    <a:pt x="1098710" y="791883"/>
                    <a:pt x="1111474" y="771372"/>
                    <a:pt x="1112489" y="743496"/>
                  </a:cubicBezTo>
                  <a:cubicBezTo>
                    <a:pt x="1113632" y="712063"/>
                    <a:pt x="1126015" y="688886"/>
                    <a:pt x="1154590" y="677265"/>
                  </a:cubicBezTo>
                  <a:cubicBezTo>
                    <a:pt x="1167861" y="671868"/>
                    <a:pt x="1178847" y="662342"/>
                    <a:pt x="1187419" y="650150"/>
                  </a:cubicBezTo>
                  <a:cubicBezTo>
                    <a:pt x="1201834" y="629703"/>
                    <a:pt x="1205961" y="615542"/>
                    <a:pt x="1177196" y="600937"/>
                  </a:cubicBezTo>
                  <a:cubicBezTo>
                    <a:pt x="1150145" y="587222"/>
                    <a:pt x="1126713" y="566139"/>
                    <a:pt x="1095281" y="561949"/>
                  </a:cubicBezTo>
                  <a:cubicBezTo>
                    <a:pt x="1084359" y="560488"/>
                    <a:pt x="1073564" y="552423"/>
                    <a:pt x="1067468" y="541692"/>
                  </a:cubicBezTo>
                  <a:cubicBezTo>
                    <a:pt x="1054196" y="518451"/>
                    <a:pt x="1035654" y="508291"/>
                    <a:pt x="1010445" y="508417"/>
                  </a:cubicBezTo>
                  <a:cubicBezTo>
                    <a:pt x="987711" y="508545"/>
                    <a:pt x="973361" y="494955"/>
                    <a:pt x="975647" y="470254"/>
                  </a:cubicBezTo>
                  <a:cubicBezTo>
                    <a:pt x="977679" y="448346"/>
                    <a:pt x="968788" y="444028"/>
                    <a:pt x="952088" y="444600"/>
                  </a:cubicBezTo>
                  <a:cubicBezTo>
                    <a:pt x="941865" y="444981"/>
                    <a:pt x="932023" y="441869"/>
                    <a:pt x="921989" y="439774"/>
                  </a:cubicBezTo>
                  <a:cubicBezTo>
                    <a:pt x="863569" y="427645"/>
                    <a:pt x="856330" y="419517"/>
                    <a:pt x="854171" y="355064"/>
                  </a:cubicBezTo>
                  <a:cubicBezTo>
                    <a:pt x="853092" y="323759"/>
                    <a:pt x="857029" y="292643"/>
                    <a:pt x="862998" y="261846"/>
                  </a:cubicBezTo>
                  <a:cubicBezTo>
                    <a:pt x="864586" y="253908"/>
                    <a:pt x="863950" y="245844"/>
                    <a:pt x="864141" y="237779"/>
                  </a:cubicBezTo>
                  <a:cubicBezTo>
                    <a:pt x="887573" y="197393"/>
                    <a:pt x="895700" y="151101"/>
                    <a:pt x="907892" y="106334"/>
                  </a:cubicBezTo>
                  <a:cubicBezTo>
                    <a:pt x="911829" y="91728"/>
                    <a:pt x="917099" y="74838"/>
                    <a:pt x="904527" y="64995"/>
                  </a:cubicBezTo>
                  <a:cubicBezTo>
                    <a:pt x="889731" y="53438"/>
                    <a:pt x="877475" y="41881"/>
                    <a:pt x="886620" y="22704"/>
                  </a:cubicBezTo>
                  <a:cubicBezTo>
                    <a:pt x="896145" y="2828"/>
                    <a:pt x="913988" y="-4030"/>
                    <a:pt x="934880" y="2257"/>
                  </a:cubicBezTo>
                  <a:cubicBezTo>
                    <a:pt x="943706" y="859"/>
                    <a:pt x="952088" y="6575"/>
                    <a:pt x="960724" y="5114"/>
                  </a:cubicBezTo>
                  <a:cubicBezTo>
                    <a:pt x="1000920" y="-1680"/>
                    <a:pt x="1028796" y="21434"/>
                    <a:pt x="1055022" y="48929"/>
                  </a:cubicBezTo>
                  <a:cubicBezTo>
                    <a:pt x="1049370" y="78203"/>
                    <a:pt x="1033559" y="64931"/>
                    <a:pt x="1019017" y="59153"/>
                  </a:cubicBezTo>
                  <a:cubicBezTo>
                    <a:pt x="996157" y="50072"/>
                    <a:pt x="966820" y="70520"/>
                    <a:pt x="965613" y="96046"/>
                  </a:cubicBezTo>
                  <a:cubicBezTo>
                    <a:pt x="965486" y="98396"/>
                    <a:pt x="966248" y="102524"/>
                    <a:pt x="967519" y="102968"/>
                  </a:cubicBezTo>
                  <a:cubicBezTo>
                    <a:pt x="1014064" y="120113"/>
                    <a:pt x="975075" y="140370"/>
                    <a:pt x="970186" y="160436"/>
                  </a:cubicBezTo>
                  <a:cubicBezTo>
                    <a:pt x="959772" y="203172"/>
                    <a:pt x="929799" y="245971"/>
                    <a:pt x="966884" y="290294"/>
                  </a:cubicBezTo>
                  <a:cubicBezTo>
                    <a:pt x="971583" y="295882"/>
                    <a:pt x="973424" y="302740"/>
                    <a:pt x="967963" y="308519"/>
                  </a:cubicBezTo>
                  <a:cubicBezTo>
                    <a:pt x="961994" y="314805"/>
                    <a:pt x="956343" y="310868"/>
                    <a:pt x="951961" y="305344"/>
                  </a:cubicBezTo>
                  <a:cubicBezTo>
                    <a:pt x="946119" y="298104"/>
                    <a:pt x="940912" y="288453"/>
                    <a:pt x="930371" y="296898"/>
                  </a:cubicBezTo>
                  <a:cubicBezTo>
                    <a:pt x="919449" y="305597"/>
                    <a:pt x="920021" y="317535"/>
                    <a:pt x="923894" y="330172"/>
                  </a:cubicBezTo>
                  <a:cubicBezTo>
                    <a:pt x="929037" y="346873"/>
                    <a:pt x="943643" y="361668"/>
                    <a:pt x="922942" y="380846"/>
                  </a:cubicBezTo>
                  <a:cubicBezTo>
                    <a:pt x="912782" y="390243"/>
                    <a:pt x="930054" y="396022"/>
                    <a:pt x="936975" y="396721"/>
                  </a:cubicBezTo>
                  <a:cubicBezTo>
                    <a:pt x="971900" y="400277"/>
                    <a:pt x="1005999" y="396085"/>
                    <a:pt x="1031399" y="366812"/>
                  </a:cubicBezTo>
                  <a:cubicBezTo>
                    <a:pt x="1042639" y="353921"/>
                    <a:pt x="1049434" y="345539"/>
                    <a:pt x="1064420" y="361224"/>
                  </a:cubicBezTo>
                  <a:cubicBezTo>
                    <a:pt x="1088423" y="386306"/>
                    <a:pt x="1116109" y="373987"/>
                    <a:pt x="1143414" y="368145"/>
                  </a:cubicBezTo>
                  <a:cubicBezTo>
                    <a:pt x="1173386" y="361732"/>
                    <a:pt x="1196817" y="350873"/>
                    <a:pt x="1194214" y="311122"/>
                  </a:cubicBezTo>
                  <a:cubicBezTo>
                    <a:pt x="1193833" y="305597"/>
                    <a:pt x="1198786" y="298041"/>
                    <a:pt x="1203294" y="294167"/>
                  </a:cubicBezTo>
                  <a:cubicBezTo>
                    <a:pt x="1223106" y="277149"/>
                    <a:pt x="1284892" y="300264"/>
                    <a:pt x="1289845" y="326743"/>
                  </a:cubicBezTo>
                  <a:cubicBezTo>
                    <a:pt x="1292702" y="341920"/>
                    <a:pt x="1295814" y="355826"/>
                    <a:pt x="1308006" y="365732"/>
                  </a:cubicBezTo>
                  <a:cubicBezTo>
                    <a:pt x="1313086" y="369797"/>
                    <a:pt x="1319626" y="379067"/>
                    <a:pt x="1314864" y="382560"/>
                  </a:cubicBezTo>
                  <a:cubicBezTo>
                    <a:pt x="1281209" y="407261"/>
                    <a:pt x="1304958" y="440536"/>
                    <a:pt x="1304513" y="468539"/>
                  </a:cubicBezTo>
                  <a:cubicBezTo>
                    <a:pt x="1303751" y="521372"/>
                    <a:pt x="1297719" y="578014"/>
                    <a:pt x="1341534" y="619416"/>
                  </a:cubicBezTo>
                  <a:cubicBezTo>
                    <a:pt x="1352900" y="630148"/>
                    <a:pt x="1361473" y="650404"/>
                    <a:pt x="1373601" y="652754"/>
                  </a:cubicBezTo>
                  <a:cubicBezTo>
                    <a:pt x="1410622" y="659929"/>
                    <a:pt x="1423448" y="685393"/>
                    <a:pt x="1432593" y="719556"/>
                  </a:cubicBezTo>
                  <a:cubicBezTo>
                    <a:pt x="1436784" y="735177"/>
                    <a:pt x="1449801" y="751243"/>
                    <a:pt x="1432593" y="762800"/>
                  </a:cubicBezTo>
                  <a:cubicBezTo>
                    <a:pt x="1414368" y="775056"/>
                    <a:pt x="1395000" y="767372"/>
                    <a:pt x="1381856" y="749846"/>
                  </a:cubicBezTo>
                  <a:cubicBezTo>
                    <a:pt x="1374871" y="740638"/>
                    <a:pt x="1372331" y="727684"/>
                    <a:pt x="1366998" y="716889"/>
                  </a:cubicBezTo>
                  <a:cubicBezTo>
                    <a:pt x="1347503" y="677646"/>
                    <a:pt x="1312006" y="682091"/>
                    <a:pt x="1279749" y="683488"/>
                  </a:cubicBezTo>
                  <a:cubicBezTo>
                    <a:pt x="1256062" y="684504"/>
                    <a:pt x="1247681" y="707364"/>
                    <a:pt x="1242029" y="729081"/>
                  </a:cubicBezTo>
                  <a:cubicBezTo>
                    <a:pt x="1239807" y="737780"/>
                    <a:pt x="1236441" y="747750"/>
                    <a:pt x="1249586" y="751814"/>
                  </a:cubicBezTo>
                  <a:cubicBezTo>
                    <a:pt x="1330611" y="777087"/>
                    <a:pt x="1409224" y="807187"/>
                    <a:pt x="1467136" y="878434"/>
                  </a:cubicBezTo>
                  <a:cubicBezTo>
                    <a:pt x="1471264" y="883514"/>
                    <a:pt x="1476725" y="887324"/>
                    <a:pt x="1481551" y="89176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7" name="Полилиния: фигура 456">
              <a:extLst>
                <a:ext uri="{FF2B5EF4-FFF2-40B4-BE49-F238E27FC236}">
                  <a16:creationId xmlns="" xmlns:a16="http://schemas.microsoft.com/office/drawing/2014/main" id="{AA7FADF0-6025-4C53-9AA4-A877AA914E2B}"/>
                </a:ext>
              </a:extLst>
            </p:cNvPr>
            <p:cNvSpPr/>
            <p:nvPr/>
          </p:nvSpPr>
          <p:spPr>
            <a:xfrm>
              <a:off x="8701785" y="5284133"/>
              <a:ext cx="234881" cy="303178"/>
            </a:xfrm>
            <a:custGeom>
              <a:avLst/>
              <a:gdLst>
                <a:gd name="connsiteX0" fmla="*/ 91504 w 234881"/>
                <a:gd name="connsiteY0" fmla="*/ 36748 h 303178"/>
                <a:gd name="connsiteX1" fmla="*/ 119697 w 234881"/>
                <a:gd name="connsiteY1" fmla="*/ 120505 h 303178"/>
                <a:gd name="connsiteX2" fmla="*/ 187706 w 234881"/>
                <a:gd name="connsiteY2" fmla="*/ 187053 h 303178"/>
                <a:gd name="connsiteX3" fmla="*/ 209042 w 234881"/>
                <a:gd name="connsiteY3" fmla="*/ 269223 h 303178"/>
                <a:gd name="connsiteX4" fmla="*/ 137223 w 234881"/>
                <a:gd name="connsiteY4" fmla="*/ 282240 h 303178"/>
                <a:gd name="connsiteX5" fmla="*/ 129604 w 234881"/>
                <a:gd name="connsiteY5" fmla="*/ 265857 h 303178"/>
                <a:gd name="connsiteX6" fmla="*/ 86614 w 234881"/>
                <a:gd name="connsiteY6" fmla="*/ 215438 h 303178"/>
                <a:gd name="connsiteX7" fmla="*/ 70104 w 234881"/>
                <a:gd name="connsiteY7" fmla="*/ 149588 h 303178"/>
                <a:gd name="connsiteX8" fmla="*/ 53277 w 234881"/>
                <a:gd name="connsiteY8" fmla="*/ 102153 h 303178"/>
                <a:gd name="connsiteX9" fmla="*/ 0 w 234881"/>
                <a:gd name="connsiteY9" fmla="*/ 12110 h 303178"/>
                <a:gd name="connsiteX10" fmla="*/ 45783 w 234881"/>
                <a:gd name="connsiteY10" fmla="*/ 20238 h 303178"/>
                <a:gd name="connsiteX11" fmla="*/ 91440 w 234881"/>
                <a:gd name="connsiteY11" fmla="*/ 36621 h 30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881" h="303178">
                  <a:moveTo>
                    <a:pt x="91504" y="36748"/>
                  </a:moveTo>
                  <a:cubicBezTo>
                    <a:pt x="100774" y="64752"/>
                    <a:pt x="108458" y="93454"/>
                    <a:pt x="119697" y="120505"/>
                  </a:cubicBezTo>
                  <a:cubicBezTo>
                    <a:pt x="133033" y="152700"/>
                    <a:pt x="157480" y="173782"/>
                    <a:pt x="187706" y="187053"/>
                  </a:cubicBezTo>
                  <a:cubicBezTo>
                    <a:pt x="245745" y="212580"/>
                    <a:pt x="247015" y="217597"/>
                    <a:pt x="209042" y="269223"/>
                  </a:cubicBezTo>
                  <a:cubicBezTo>
                    <a:pt x="177673" y="311895"/>
                    <a:pt x="176340" y="312149"/>
                    <a:pt x="137223" y="282240"/>
                  </a:cubicBezTo>
                  <a:cubicBezTo>
                    <a:pt x="134683" y="276779"/>
                    <a:pt x="132144" y="271318"/>
                    <a:pt x="129604" y="265857"/>
                  </a:cubicBezTo>
                  <a:cubicBezTo>
                    <a:pt x="115316" y="249030"/>
                    <a:pt x="101092" y="232139"/>
                    <a:pt x="86614" y="215438"/>
                  </a:cubicBezTo>
                  <a:cubicBezTo>
                    <a:pt x="70295" y="196578"/>
                    <a:pt x="60643" y="175306"/>
                    <a:pt x="70104" y="149588"/>
                  </a:cubicBezTo>
                  <a:cubicBezTo>
                    <a:pt x="78295" y="127363"/>
                    <a:pt x="69342" y="113647"/>
                    <a:pt x="53277" y="102153"/>
                  </a:cubicBezTo>
                  <a:cubicBezTo>
                    <a:pt x="26860" y="78023"/>
                    <a:pt x="12002" y="46019"/>
                    <a:pt x="0" y="12110"/>
                  </a:cubicBezTo>
                  <a:cubicBezTo>
                    <a:pt x="20066" y="-16529"/>
                    <a:pt x="31115" y="13761"/>
                    <a:pt x="45783" y="20238"/>
                  </a:cubicBezTo>
                  <a:cubicBezTo>
                    <a:pt x="59436" y="30779"/>
                    <a:pt x="74232" y="37446"/>
                    <a:pt x="91440" y="3662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8" name="Полилиния: фигура 457">
              <a:extLst>
                <a:ext uri="{FF2B5EF4-FFF2-40B4-BE49-F238E27FC236}">
                  <a16:creationId xmlns="" xmlns:a16="http://schemas.microsoft.com/office/drawing/2014/main" id="{82B2AEBB-9CA4-4018-BEB9-B3B29DB11451}"/>
                </a:ext>
              </a:extLst>
            </p:cNvPr>
            <p:cNvSpPr/>
            <p:nvPr/>
          </p:nvSpPr>
          <p:spPr>
            <a:xfrm>
              <a:off x="8062017" y="5258683"/>
              <a:ext cx="91319" cy="103091"/>
            </a:xfrm>
            <a:custGeom>
              <a:avLst/>
              <a:gdLst>
                <a:gd name="connsiteX0" fmla="*/ 68460 w 91319"/>
                <a:gd name="connsiteY0" fmla="*/ 103028 h 103091"/>
                <a:gd name="connsiteX1" fmla="*/ 13532 w 91319"/>
                <a:gd name="connsiteY1" fmla="*/ 53435 h 103091"/>
                <a:gd name="connsiteX2" fmla="*/ 6991 w 91319"/>
                <a:gd name="connsiteY2" fmla="*/ 6445 h 103091"/>
                <a:gd name="connsiteX3" fmla="*/ 43314 w 91319"/>
                <a:gd name="connsiteY3" fmla="*/ 12985 h 103091"/>
                <a:gd name="connsiteX4" fmla="*/ 91319 w 91319"/>
                <a:gd name="connsiteY4" fmla="*/ 94901 h 103091"/>
                <a:gd name="connsiteX5" fmla="*/ 68460 w 91319"/>
                <a:gd name="connsiteY5" fmla="*/ 103092 h 10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19" h="103091">
                  <a:moveTo>
                    <a:pt x="68460" y="103028"/>
                  </a:moveTo>
                  <a:cubicBezTo>
                    <a:pt x="50044" y="86582"/>
                    <a:pt x="31058" y="70897"/>
                    <a:pt x="13532" y="53435"/>
                  </a:cubicBezTo>
                  <a:cubicBezTo>
                    <a:pt x="451" y="40354"/>
                    <a:pt x="-5772" y="22193"/>
                    <a:pt x="6991" y="6445"/>
                  </a:cubicBezTo>
                  <a:cubicBezTo>
                    <a:pt x="19501" y="-9113"/>
                    <a:pt x="31058" y="7714"/>
                    <a:pt x="43314" y="12985"/>
                  </a:cubicBezTo>
                  <a:cubicBezTo>
                    <a:pt x="78429" y="28034"/>
                    <a:pt x="79699" y="64738"/>
                    <a:pt x="91319" y="94901"/>
                  </a:cubicBezTo>
                  <a:cubicBezTo>
                    <a:pt x="83700" y="97631"/>
                    <a:pt x="76079" y="100361"/>
                    <a:pt x="68460" y="1030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9" name="Полилиния: фигура 458">
              <a:extLst>
                <a:ext uri="{FF2B5EF4-FFF2-40B4-BE49-F238E27FC236}">
                  <a16:creationId xmlns="" xmlns:a16="http://schemas.microsoft.com/office/drawing/2014/main" id="{E78128E8-5B28-4707-8543-CEFDD1908292}"/>
                </a:ext>
              </a:extLst>
            </p:cNvPr>
            <p:cNvSpPr/>
            <p:nvPr/>
          </p:nvSpPr>
          <p:spPr>
            <a:xfrm>
              <a:off x="8548793" y="5250745"/>
              <a:ext cx="26817" cy="25513"/>
            </a:xfrm>
            <a:custGeom>
              <a:avLst/>
              <a:gdLst>
                <a:gd name="connsiteX0" fmla="*/ 26818 w 26817"/>
                <a:gd name="connsiteY0" fmla="*/ 12097 h 25513"/>
                <a:gd name="connsiteX1" fmla="*/ 15896 w 26817"/>
                <a:gd name="connsiteY1" fmla="*/ 25305 h 25513"/>
                <a:gd name="connsiteX2" fmla="*/ 85 w 26817"/>
                <a:gd name="connsiteY2" fmla="*/ 13430 h 25513"/>
                <a:gd name="connsiteX3" fmla="*/ 11070 w 26817"/>
                <a:gd name="connsiteY3" fmla="*/ 349 h 25513"/>
                <a:gd name="connsiteX4" fmla="*/ 26818 w 26817"/>
                <a:gd name="connsiteY4" fmla="*/ 12097 h 2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17" h="25513">
                  <a:moveTo>
                    <a:pt x="26818" y="12097"/>
                  </a:moveTo>
                  <a:cubicBezTo>
                    <a:pt x="26818" y="19971"/>
                    <a:pt x="22627" y="24416"/>
                    <a:pt x="15896" y="25305"/>
                  </a:cubicBezTo>
                  <a:cubicBezTo>
                    <a:pt x="7704" y="26448"/>
                    <a:pt x="1164" y="22955"/>
                    <a:pt x="85" y="13430"/>
                  </a:cubicBezTo>
                  <a:cubicBezTo>
                    <a:pt x="-741" y="5556"/>
                    <a:pt x="4593" y="1556"/>
                    <a:pt x="11070" y="349"/>
                  </a:cubicBezTo>
                  <a:cubicBezTo>
                    <a:pt x="19579" y="-1238"/>
                    <a:pt x="25167" y="2572"/>
                    <a:pt x="26818" y="1209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0" name="Полилиния: фигура 459">
              <a:extLst>
                <a:ext uri="{FF2B5EF4-FFF2-40B4-BE49-F238E27FC236}">
                  <a16:creationId xmlns="" xmlns:a16="http://schemas.microsoft.com/office/drawing/2014/main" id="{4C129727-F35B-44A2-883F-C115743BA436}"/>
                </a:ext>
              </a:extLst>
            </p:cNvPr>
            <p:cNvSpPr/>
            <p:nvPr/>
          </p:nvSpPr>
          <p:spPr>
            <a:xfrm>
              <a:off x="8701849" y="5275265"/>
              <a:ext cx="45783" cy="29232"/>
            </a:xfrm>
            <a:custGeom>
              <a:avLst/>
              <a:gdLst>
                <a:gd name="connsiteX0" fmla="*/ 45783 w 45783"/>
                <a:gd name="connsiteY0" fmla="*/ 29232 h 29232"/>
                <a:gd name="connsiteX1" fmla="*/ 0 w 45783"/>
                <a:gd name="connsiteY1" fmla="*/ 21104 h 29232"/>
                <a:gd name="connsiteX2" fmla="*/ 45783 w 45783"/>
                <a:gd name="connsiteY2" fmla="*/ 29232 h 2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3" h="29232">
                  <a:moveTo>
                    <a:pt x="45783" y="29232"/>
                  </a:moveTo>
                  <a:cubicBezTo>
                    <a:pt x="30544" y="26502"/>
                    <a:pt x="15240" y="23835"/>
                    <a:pt x="0" y="21104"/>
                  </a:cubicBezTo>
                  <a:cubicBezTo>
                    <a:pt x="20765" y="-8741"/>
                    <a:pt x="26543" y="-7725"/>
                    <a:pt x="45783" y="2923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1" name="Полилиния: фигура 460">
              <a:extLst>
                <a:ext uri="{FF2B5EF4-FFF2-40B4-BE49-F238E27FC236}">
                  <a16:creationId xmlns="" xmlns:a16="http://schemas.microsoft.com/office/drawing/2014/main" id="{EA2CFF59-CEA2-4307-88CF-26F0DC072478}"/>
                </a:ext>
              </a:extLst>
            </p:cNvPr>
            <p:cNvSpPr/>
            <p:nvPr/>
          </p:nvSpPr>
          <p:spPr>
            <a:xfrm>
              <a:off x="8249631" y="6398417"/>
              <a:ext cx="201075" cy="289577"/>
            </a:xfrm>
            <a:custGeom>
              <a:avLst/>
              <a:gdLst>
                <a:gd name="connsiteX0" fmla="*/ 201076 w 201075"/>
                <a:gd name="connsiteY0" fmla="*/ 231713 h 289577"/>
                <a:gd name="connsiteX1" fmla="*/ 123606 w 201075"/>
                <a:gd name="connsiteY1" fmla="*/ 207265 h 289577"/>
                <a:gd name="connsiteX2" fmla="*/ 150530 w 201075"/>
                <a:gd name="connsiteY2" fmla="*/ 265177 h 289577"/>
                <a:gd name="connsiteX3" fmla="*/ 139100 w 201075"/>
                <a:gd name="connsiteY3" fmla="*/ 288546 h 289577"/>
                <a:gd name="connsiteX4" fmla="*/ 119733 w 201075"/>
                <a:gd name="connsiteY4" fmla="*/ 274258 h 289577"/>
                <a:gd name="connsiteX5" fmla="*/ 41374 w 201075"/>
                <a:gd name="connsiteY5" fmla="*/ 134367 h 289577"/>
                <a:gd name="connsiteX6" fmla="*/ 36166 w 201075"/>
                <a:gd name="connsiteY6" fmla="*/ 115634 h 289577"/>
                <a:gd name="connsiteX7" fmla="*/ 11592 w 201075"/>
                <a:gd name="connsiteY7" fmla="*/ 47879 h 289577"/>
                <a:gd name="connsiteX8" fmla="*/ 2448 w 201075"/>
                <a:gd name="connsiteY8" fmla="*/ 19749 h 289577"/>
                <a:gd name="connsiteX9" fmla="*/ 26641 w 201075"/>
                <a:gd name="connsiteY9" fmla="*/ 16193 h 289577"/>
                <a:gd name="connsiteX10" fmla="*/ 97635 w 201075"/>
                <a:gd name="connsiteY10" fmla="*/ 0 h 289577"/>
                <a:gd name="connsiteX11" fmla="*/ 117129 w 201075"/>
                <a:gd name="connsiteY11" fmla="*/ 93599 h 289577"/>
                <a:gd name="connsiteX12" fmla="*/ 129765 w 201075"/>
                <a:gd name="connsiteY12" fmla="*/ 117857 h 289577"/>
                <a:gd name="connsiteX13" fmla="*/ 153324 w 201075"/>
                <a:gd name="connsiteY13" fmla="*/ 134430 h 289577"/>
                <a:gd name="connsiteX14" fmla="*/ 168056 w 201075"/>
                <a:gd name="connsiteY14" fmla="*/ 104077 h 289577"/>
                <a:gd name="connsiteX15" fmla="*/ 162913 w 201075"/>
                <a:gd name="connsiteY15" fmla="*/ 68073 h 289577"/>
                <a:gd name="connsiteX16" fmla="*/ 195933 w 201075"/>
                <a:gd name="connsiteY16" fmla="*/ 183643 h 289577"/>
                <a:gd name="connsiteX17" fmla="*/ 201076 w 201075"/>
                <a:gd name="connsiteY17" fmla="*/ 231776 h 28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075" h="289577">
                  <a:moveTo>
                    <a:pt x="201076" y="231713"/>
                  </a:moveTo>
                  <a:cubicBezTo>
                    <a:pt x="181010" y="214123"/>
                    <a:pt x="155165" y="205932"/>
                    <a:pt x="123606" y="207265"/>
                  </a:cubicBezTo>
                  <a:cubicBezTo>
                    <a:pt x="144625" y="223077"/>
                    <a:pt x="149260" y="243396"/>
                    <a:pt x="150530" y="265177"/>
                  </a:cubicBezTo>
                  <a:cubicBezTo>
                    <a:pt x="151101" y="275401"/>
                    <a:pt x="148752" y="284926"/>
                    <a:pt x="139100" y="288546"/>
                  </a:cubicBezTo>
                  <a:cubicBezTo>
                    <a:pt x="127861" y="292736"/>
                    <a:pt x="122273" y="283402"/>
                    <a:pt x="119733" y="274258"/>
                  </a:cubicBezTo>
                  <a:cubicBezTo>
                    <a:pt x="104810" y="220283"/>
                    <a:pt x="81950" y="171769"/>
                    <a:pt x="41374" y="134367"/>
                  </a:cubicBezTo>
                  <a:cubicBezTo>
                    <a:pt x="37437" y="130683"/>
                    <a:pt x="34833" y="121158"/>
                    <a:pt x="36166" y="115634"/>
                  </a:cubicBezTo>
                  <a:cubicBezTo>
                    <a:pt x="43088" y="86234"/>
                    <a:pt x="30578" y="66231"/>
                    <a:pt x="11592" y="47879"/>
                  </a:cubicBezTo>
                  <a:cubicBezTo>
                    <a:pt x="4226" y="40831"/>
                    <a:pt x="-4283" y="31433"/>
                    <a:pt x="2448" y="19749"/>
                  </a:cubicBezTo>
                  <a:cubicBezTo>
                    <a:pt x="8036" y="10033"/>
                    <a:pt x="18450" y="12383"/>
                    <a:pt x="26641" y="16193"/>
                  </a:cubicBezTo>
                  <a:cubicBezTo>
                    <a:pt x="51788" y="27813"/>
                    <a:pt x="72933" y="14415"/>
                    <a:pt x="97635" y="0"/>
                  </a:cubicBezTo>
                  <a:cubicBezTo>
                    <a:pt x="97000" y="35941"/>
                    <a:pt x="118589" y="61024"/>
                    <a:pt x="117129" y="93599"/>
                  </a:cubicBezTo>
                  <a:cubicBezTo>
                    <a:pt x="116748" y="101537"/>
                    <a:pt x="124368" y="110554"/>
                    <a:pt x="129765" y="117857"/>
                  </a:cubicBezTo>
                  <a:cubicBezTo>
                    <a:pt x="135735" y="125984"/>
                    <a:pt x="141259" y="138431"/>
                    <a:pt x="153324" y="134430"/>
                  </a:cubicBezTo>
                  <a:cubicBezTo>
                    <a:pt x="166214" y="130176"/>
                    <a:pt x="167929" y="115952"/>
                    <a:pt x="168056" y="104077"/>
                  </a:cubicBezTo>
                  <a:cubicBezTo>
                    <a:pt x="168183" y="92075"/>
                    <a:pt x="164754" y="80074"/>
                    <a:pt x="162913" y="68073"/>
                  </a:cubicBezTo>
                  <a:cubicBezTo>
                    <a:pt x="186535" y="102362"/>
                    <a:pt x="190662" y="143638"/>
                    <a:pt x="195933" y="183643"/>
                  </a:cubicBezTo>
                  <a:cubicBezTo>
                    <a:pt x="198028" y="199328"/>
                    <a:pt x="197584" y="215901"/>
                    <a:pt x="201076" y="23177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2" name="Полилиния: фигура 461">
              <a:extLst>
                <a:ext uri="{FF2B5EF4-FFF2-40B4-BE49-F238E27FC236}">
                  <a16:creationId xmlns="" xmlns:a16="http://schemas.microsoft.com/office/drawing/2014/main" id="{786D1894-83C2-4A35-ADAB-46AFCAB1D1EA}"/>
                </a:ext>
              </a:extLst>
            </p:cNvPr>
            <p:cNvSpPr/>
            <p:nvPr/>
          </p:nvSpPr>
          <p:spPr>
            <a:xfrm>
              <a:off x="8244840" y="6024591"/>
              <a:ext cx="182340" cy="433770"/>
            </a:xfrm>
            <a:custGeom>
              <a:avLst/>
              <a:gdLst>
                <a:gd name="connsiteX0" fmla="*/ 160083 w 182340"/>
                <a:gd name="connsiteY0" fmla="*/ 433707 h 433770"/>
                <a:gd name="connsiteX1" fmla="*/ 100393 w 182340"/>
                <a:gd name="connsiteY1" fmla="*/ 255716 h 433770"/>
                <a:gd name="connsiteX2" fmla="*/ 22796 w 182340"/>
                <a:gd name="connsiteY2" fmla="*/ 118174 h 433770"/>
                <a:gd name="connsiteX3" fmla="*/ 0 w 182340"/>
                <a:gd name="connsiteY3" fmla="*/ 0 h 433770"/>
                <a:gd name="connsiteX4" fmla="*/ 45148 w 182340"/>
                <a:gd name="connsiteY4" fmla="*/ 94933 h 433770"/>
                <a:gd name="connsiteX5" fmla="*/ 118173 w 182340"/>
                <a:gd name="connsiteY5" fmla="*/ 158751 h 433770"/>
                <a:gd name="connsiteX6" fmla="*/ 146431 w 182340"/>
                <a:gd name="connsiteY6" fmla="*/ 199264 h 433770"/>
                <a:gd name="connsiteX7" fmla="*/ 149416 w 182340"/>
                <a:gd name="connsiteY7" fmla="*/ 241809 h 433770"/>
                <a:gd name="connsiteX8" fmla="*/ 160210 w 182340"/>
                <a:gd name="connsiteY8" fmla="*/ 305310 h 433770"/>
                <a:gd name="connsiteX9" fmla="*/ 160210 w 182340"/>
                <a:gd name="connsiteY9" fmla="*/ 312930 h 433770"/>
                <a:gd name="connsiteX10" fmla="*/ 160020 w 182340"/>
                <a:gd name="connsiteY10" fmla="*/ 433771 h 4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340" h="433770">
                  <a:moveTo>
                    <a:pt x="160083" y="433707"/>
                  </a:moveTo>
                  <a:cubicBezTo>
                    <a:pt x="137351" y="375541"/>
                    <a:pt x="133350" y="310262"/>
                    <a:pt x="100393" y="255716"/>
                  </a:cubicBezTo>
                  <a:cubicBezTo>
                    <a:pt x="73278" y="210885"/>
                    <a:pt x="42228" y="169927"/>
                    <a:pt x="22796" y="118174"/>
                  </a:cubicBezTo>
                  <a:cubicBezTo>
                    <a:pt x="7874" y="78360"/>
                    <a:pt x="17780" y="36703"/>
                    <a:pt x="0" y="0"/>
                  </a:cubicBezTo>
                  <a:cubicBezTo>
                    <a:pt x="28194" y="24384"/>
                    <a:pt x="39688" y="58738"/>
                    <a:pt x="45148" y="94933"/>
                  </a:cubicBezTo>
                  <a:cubicBezTo>
                    <a:pt x="52895" y="146749"/>
                    <a:pt x="69786" y="162878"/>
                    <a:pt x="118173" y="158751"/>
                  </a:cubicBezTo>
                  <a:cubicBezTo>
                    <a:pt x="152717" y="155830"/>
                    <a:pt x="159766" y="164910"/>
                    <a:pt x="146431" y="199264"/>
                  </a:cubicBezTo>
                  <a:cubicBezTo>
                    <a:pt x="140271" y="215203"/>
                    <a:pt x="141795" y="228792"/>
                    <a:pt x="149416" y="241809"/>
                  </a:cubicBezTo>
                  <a:cubicBezTo>
                    <a:pt x="161099" y="261685"/>
                    <a:pt x="182816" y="278767"/>
                    <a:pt x="160210" y="305310"/>
                  </a:cubicBezTo>
                  <a:cubicBezTo>
                    <a:pt x="159003" y="306770"/>
                    <a:pt x="159067" y="311913"/>
                    <a:pt x="160210" y="312930"/>
                  </a:cubicBezTo>
                  <a:cubicBezTo>
                    <a:pt x="208724" y="353443"/>
                    <a:pt x="162751" y="393575"/>
                    <a:pt x="160020" y="433771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3" name="Полилиния: фигура 462">
              <a:extLst>
                <a:ext uri="{FF2B5EF4-FFF2-40B4-BE49-F238E27FC236}">
                  <a16:creationId xmlns="" xmlns:a16="http://schemas.microsoft.com/office/drawing/2014/main" id="{56217565-AEE0-4B6B-BC08-EF9A34E97B63}"/>
                </a:ext>
              </a:extLst>
            </p:cNvPr>
            <p:cNvSpPr/>
            <p:nvPr/>
          </p:nvSpPr>
          <p:spPr>
            <a:xfrm>
              <a:off x="8199259" y="5959122"/>
              <a:ext cx="30403" cy="49085"/>
            </a:xfrm>
            <a:custGeom>
              <a:avLst/>
              <a:gdLst>
                <a:gd name="connsiteX0" fmla="*/ 30404 w 30403"/>
                <a:gd name="connsiteY0" fmla="*/ 49086 h 49085"/>
                <a:gd name="connsiteX1" fmla="*/ 15545 w 30403"/>
                <a:gd name="connsiteY1" fmla="*/ 36576 h 49085"/>
                <a:gd name="connsiteX2" fmla="*/ 686 w 30403"/>
                <a:gd name="connsiteY2" fmla="*/ 10478 h 49085"/>
                <a:gd name="connsiteX3" fmla="*/ 30404 w 30403"/>
                <a:gd name="connsiteY3" fmla="*/ 0 h 49085"/>
                <a:gd name="connsiteX4" fmla="*/ 30404 w 30403"/>
                <a:gd name="connsiteY4" fmla="*/ 49086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3" h="49085">
                  <a:moveTo>
                    <a:pt x="30404" y="49086"/>
                  </a:moveTo>
                  <a:cubicBezTo>
                    <a:pt x="25451" y="44958"/>
                    <a:pt x="19990" y="41275"/>
                    <a:pt x="15545" y="36576"/>
                  </a:cubicBezTo>
                  <a:cubicBezTo>
                    <a:pt x="8623" y="29147"/>
                    <a:pt x="-2934" y="22225"/>
                    <a:pt x="686" y="10478"/>
                  </a:cubicBezTo>
                  <a:cubicBezTo>
                    <a:pt x="5258" y="-4509"/>
                    <a:pt x="19799" y="1778"/>
                    <a:pt x="30404" y="0"/>
                  </a:cubicBezTo>
                  <a:cubicBezTo>
                    <a:pt x="30404" y="16383"/>
                    <a:pt x="30404" y="32703"/>
                    <a:pt x="30404" y="4908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4" name="Полилиния: фигура 463">
              <a:extLst>
                <a:ext uri="{FF2B5EF4-FFF2-40B4-BE49-F238E27FC236}">
                  <a16:creationId xmlns="" xmlns:a16="http://schemas.microsoft.com/office/drawing/2014/main" id="{A37A6056-A125-494E-AEA2-B79969A500B5}"/>
                </a:ext>
              </a:extLst>
            </p:cNvPr>
            <p:cNvSpPr/>
            <p:nvPr/>
          </p:nvSpPr>
          <p:spPr>
            <a:xfrm>
              <a:off x="9296313" y="4851535"/>
              <a:ext cx="34704" cy="60277"/>
            </a:xfrm>
            <a:custGeom>
              <a:avLst/>
              <a:gdLst>
                <a:gd name="connsiteX0" fmla="*/ 30186 w 34704"/>
                <a:gd name="connsiteY0" fmla="*/ 60277 h 60277"/>
                <a:gd name="connsiteX1" fmla="*/ 9802 w 34704"/>
                <a:gd name="connsiteY1" fmla="*/ 31638 h 60277"/>
                <a:gd name="connsiteX2" fmla="*/ 5104 w 34704"/>
                <a:gd name="connsiteY2" fmla="*/ 4587 h 60277"/>
                <a:gd name="connsiteX3" fmla="*/ 30186 w 34704"/>
                <a:gd name="connsiteY3" fmla="*/ 11064 h 60277"/>
                <a:gd name="connsiteX4" fmla="*/ 30186 w 34704"/>
                <a:gd name="connsiteY4" fmla="*/ 60277 h 6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4" h="60277">
                  <a:moveTo>
                    <a:pt x="30186" y="60277"/>
                  </a:moveTo>
                  <a:cubicBezTo>
                    <a:pt x="23392" y="50688"/>
                    <a:pt x="16787" y="40973"/>
                    <a:pt x="9802" y="31638"/>
                  </a:cubicBezTo>
                  <a:cubicBezTo>
                    <a:pt x="3580" y="23383"/>
                    <a:pt x="-6009" y="15192"/>
                    <a:pt x="5104" y="4587"/>
                  </a:cubicBezTo>
                  <a:cubicBezTo>
                    <a:pt x="15136" y="-5001"/>
                    <a:pt x="23328" y="2047"/>
                    <a:pt x="30186" y="11064"/>
                  </a:cubicBezTo>
                  <a:cubicBezTo>
                    <a:pt x="37996" y="27447"/>
                    <a:pt x="34123" y="43894"/>
                    <a:pt x="30186" y="602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5" name="Полилиния: фигура 464">
              <a:extLst>
                <a:ext uri="{FF2B5EF4-FFF2-40B4-BE49-F238E27FC236}">
                  <a16:creationId xmlns="" xmlns:a16="http://schemas.microsoft.com/office/drawing/2014/main" id="{A8AE7D40-60E9-463D-9296-E346AC55ACF9}"/>
                </a:ext>
              </a:extLst>
            </p:cNvPr>
            <p:cNvSpPr/>
            <p:nvPr/>
          </p:nvSpPr>
          <p:spPr>
            <a:xfrm>
              <a:off x="466096" y="3436621"/>
              <a:ext cx="595510" cy="1083546"/>
            </a:xfrm>
            <a:custGeom>
              <a:avLst/>
              <a:gdLst>
                <a:gd name="connsiteX0" fmla="*/ 510661 w 595510"/>
                <a:gd name="connsiteY0" fmla="*/ 917658 h 1083546"/>
                <a:gd name="connsiteX1" fmla="*/ 484118 w 595510"/>
                <a:gd name="connsiteY1" fmla="*/ 954996 h 1083546"/>
                <a:gd name="connsiteX2" fmla="*/ 491865 w 595510"/>
                <a:gd name="connsiteY2" fmla="*/ 1047325 h 1083546"/>
                <a:gd name="connsiteX3" fmla="*/ 438081 w 595510"/>
                <a:gd name="connsiteY3" fmla="*/ 1072979 h 1083546"/>
                <a:gd name="connsiteX4" fmla="*/ 392614 w 595510"/>
                <a:gd name="connsiteY4" fmla="*/ 1063454 h 1083546"/>
                <a:gd name="connsiteX5" fmla="*/ 261868 w 595510"/>
                <a:gd name="connsiteY5" fmla="*/ 1019893 h 1083546"/>
                <a:gd name="connsiteX6" fmla="*/ 227133 w 595510"/>
                <a:gd name="connsiteY6" fmla="*/ 1021481 h 1083546"/>
                <a:gd name="connsiteX7" fmla="*/ 199384 w 595510"/>
                <a:gd name="connsiteY7" fmla="*/ 1008654 h 1083546"/>
                <a:gd name="connsiteX8" fmla="*/ 196336 w 595510"/>
                <a:gd name="connsiteY8" fmla="*/ 927056 h 1083546"/>
                <a:gd name="connsiteX9" fmla="*/ 234817 w 595510"/>
                <a:gd name="connsiteY9" fmla="*/ 906355 h 1083546"/>
                <a:gd name="connsiteX10" fmla="*/ 312097 w 595510"/>
                <a:gd name="connsiteY10" fmla="*/ 927691 h 1083546"/>
                <a:gd name="connsiteX11" fmla="*/ 347911 w 595510"/>
                <a:gd name="connsiteY11" fmla="*/ 906990 h 1083546"/>
                <a:gd name="connsiteX12" fmla="*/ 405124 w 595510"/>
                <a:gd name="connsiteY12" fmla="*/ 847808 h 1083546"/>
                <a:gd name="connsiteX13" fmla="*/ 444748 w 595510"/>
                <a:gd name="connsiteY13" fmla="*/ 791102 h 1083546"/>
                <a:gd name="connsiteX14" fmla="*/ 449764 w 595510"/>
                <a:gd name="connsiteY14" fmla="*/ 767352 h 1083546"/>
                <a:gd name="connsiteX15" fmla="*/ 450272 w 595510"/>
                <a:gd name="connsiteY15" fmla="*/ 719283 h 1083546"/>
                <a:gd name="connsiteX16" fmla="*/ 405188 w 595510"/>
                <a:gd name="connsiteY16" fmla="*/ 727538 h 1083546"/>
                <a:gd name="connsiteX17" fmla="*/ 347656 w 595510"/>
                <a:gd name="connsiteY17" fmla="*/ 772369 h 1083546"/>
                <a:gd name="connsiteX18" fmla="*/ 197035 w 595510"/>
                <a:gd name="connsiteY18" fmla="*/ 852316 h 1083546"/>
                <a:gd name="connsiteX19" fmla="*/ 156394 w 595510"/>
                <a:gd name="connsiteY19" fmla="*/ 843108 h 1083546"/>
                <a:gd name="connsiteX20" fmla="*/ 140583 w 595510"/>
                <a:gd name="connsiteY20" fmla="*/ 831171 h 1083546"/>
                <a:gd name="connsiteX21" fmla="*/ 131883 w 595510"/>
                <a:gd name="connsiteY21" fmla="*/ 848125 h 1083546"/>
                <a:gd name="connsiteX22" fmla="*/ 129661 w 595510"/>
                <a:gd name="connsiteY22" fmla="*/ 901148 h 1083546"/>
                <a:gd name="connsiteX23" fmla="*/ 20377 w 595510"/>
                <a:gd name="connsiteY23" fmla="*/ 816438 h 1083546"/>
                <a:gd name="connsiteX24" fmla="*/ 14980 w 595510"/>
                <a:gd name="connsiteY24" fmla="*/ 787609 h 1083546"/>
                <a:gd name="connsiteX25" fmla="*/ 38348 w 595510"/>
                <a:gd name="connsiteY25" fmla="*/ 790911 h 1083546"/>
                <a:gd name="connsiteX26" fmla="*/ 62605 w 595510"/>
                <a:gd name="connsiteY26" fmla="*/ 795674 h 1083546"/>
                <a:gd name="connsiteX27" fmla="*/ 68701 w 595510"/>
                <a:gd name="connsiteY27" fmla="*/ 766019 h 1083546"/>
                <a:gd name="connsiteX28" fmla="*/ 24378 w 595510"/>
                <a:gd name="connsiteY28" fmla="*/ 712996 h 1083546"/>
                <a:gd name="connsiteX29" fmla="*/ 9583 w 595510"/>
                <a:gd name="connsiteY29" fmla="*/ 694264 h 1083546"/>
                <a:gd name="connsiteX30" fmla="*/ 28125 w 595510"/>
                <a:gd name="connsiteY30" fmla="*/ 616222 h 1083546"/>
                <a:gd name="connsiteX31" fmla="*/ 21076 w 595510"/>
                <a:gd name="connsiteY31" fmla="*/ 592917 h 1083546"/>
                <a:gd name="connsiteX32" fmla="*/ 819 w 595510"/>
                <a:gd name="connsiteY32" fmla="*/ 521924 h 1083546"/>
                <a:gd name="connsiteX33" fmla="*/ 10916 w 595510"/>
                <a:gd name="connsiteY33" fmla="*/ 185626 h 1083546"/>
                <a:gd name="connsiteX34" fmla="*/ 20504 w 595510"/>
                <a:gd name="connsiteY34" fmla="*/ 162449 h 1083546"/>
                <a:gd name="connsiteX35" fmla="*/ 45650 w 595510"/>
                <a:gd name="connsiteY35" fmla="*/ 107457 h 1083546"/>
                <a:gd name="connsiteX36" fmla="*/ 69590 w 595510"/>
                <a:gd name="connsiteY36" fmla="*/ 93297 h 1083546"/>
                <a:gd name="connsiteX37" fmla="*/ 71749 w 595510"/>
                <a:gd name="connsiteY37" fmla="*/ 119395 h 1083546"/>
                <a:gd name="connsiteX38" fmla="*/ 85021 w 595510"/>
                <a:gd name="connsiteY38" fmla="*/ 147653 h 1083546"/>
                <a:gd name="connsiteX39" fmla="*/ 225610 w 595510"/>
                <a:gd name="connsiteY39" fmla="*/ 182134 h 1083546"/>
                <a:gd name="connsiteX40" fmla="*/ 265742 w 595510"/>
                <a:gd name="connsiteY40" fmla="*/ 130635 h 1083546"/>
                <a:gd name="connsiteX41" fmla="*/ 278886 w 595510"/>
                <a:gd name="connsiteY41" fmla="*/ 13350 h 1083546"/>
                <a:gd name="connsiteX42" fmla="*/ 306763 w 595510"/>
                <a:gd name="connsiteY42" fmla="*/ 10810 h 1083546"/>
                <a:gd name="connsiteX43" fmla="*/ 386328 w 595510"/>
                <a:gd name="connsiteY43" fmla="*/ 85677 h 1083546"/>
                <a:gd name="connsiteX44" fmla="*/ 406775 w 595510"/>
                <a:gd name="connsiteY44" fmla="*/ 89868 h 1083546"/>
                <a:gd name="connsiteX45" fmla="*/ 480625 w 595510"/>
                <a:gd name="connsiteY45" fmla="*/ 101298 h 1083546"/>
                <a:gd name="connsiteX46" fmla="*/ 487293 w 595510"/>
                <a:gd name="connsiteY46" fmla="*/ 105235 h 1083546"/>
                <a:gd name="connsiteX47" fmla="*/ 571303 w 595510"/>
                <a:gd name="connsiteY47" fmla="*/ 230330 h 1083546"/>
                <a:gd name="connsiteX48" fmla="*/ 590100 w 595510"/>
                <a:gd name="connsiteY48" fmla="*/ 309579 h 1083546"/>
                <a:gd name="connsiteX49" fmla="*/ 568128 w 595510"/>
                <a:gd name="connsiteY49" fmla="*/ 449025 h 1083546"/>
                <a:gd name="connsiteX50" fmla="*/ 551682 w 595510"/>
                <a:gd name="connsiteY50" fmla="*/ 523321 h 1083546"/>
                <a:gd name="connsiteX51" fmla="*/ 542919 w 595510"/>
                <a:gd name="connsiteY51" fmla="*/ 584662 h 1083546"/>
                <a:gd name="connsiteX52" fmla="*/ 525456 w 595510"/>
                <a:gd name="connsiteY52" fmla="*/ 680738 h 1083546"/>
                <a:gd name="connsiteX53" fmla="*/ 532124 w 595510"/>
                <a:gd name="connsiteY53" fmla="*/ 714139 h 1083546"/>
                <a:gd name="connsiteX54" fmla="*/ 534537 w 595510"/>
                <a:gd name="connsiteY54" fmla="*/ 771670 h 1083546"/>
                <a:gd name="connsiteX55" fmla="*/ 519995 w 595510"/>
                <a:gd name="connsiteY55" fmla="*/ 885019 h 1083546"/>
                <a:gd name="connsiteX56" fmla="*/ 521266 w 595510"/>
                <a:gd name="connsiteY56" fmla="*/ 905148 h 1083546"/>
                <a:gd name="connsiteX57" fmla="*/ 510407 w 595510"/>
                <a:gd name="connsiteY57" fmla="*/ 917658 h 10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5510" h="1083546">
                  <a:moveTo>
                    <a:pt x="510661" y="917658"/>
                  </a:moveTo>
                  <a:cubicBezTo>
                    <a:pt x="478530" y="911054"/>
                    <a:pt x="472497" y="923500"/>
                    <a:pt x="484118" y="954996"/>
                  </a:cubicBezTo>
                  <a:cubicBezTo>
                    <a:pt x="494913" y="984333"/>
                    <a:pt x="498850" y="1015448"/>
                    <a:pt x="491865" y="1047325"/>
                  </a:cubicBezTo>
                  <a:cubicBezTo>
                    <a:pt x="483610" y="1084791"/>
                    <a:pt x="469259" y="1092919"/>
                    <a:pt x="438081" y="1072979"/>
                  </a:cubicBezTo>
                  <a:cubicBezTo>
                    <a:pt x="422967" y="1063264"/>
                    <a:pt x="410204" y="1062375"/>
                    <a:pt x="392614" y="1063454"/>
                  </a:cubicBezTo>
                  <a:cubicBezTo>
                    <a:pt x="345307" y="1066376"/>
                    <a:pt x="290633" y="1088601"/>
                    <a:pt x="261868" y="1019893"/>
                  </a:cubicBezTo>
                  <a:cubicBezTo>
                    <a:pt x="254311" y="1001923"/>
                    <a:pt x="238246" y="1009289"/>
                    <a:pt x="227133" y="1021481"/>
                  </a:cubicBezTo>
                  <a:cubicBezTo>
                    <a:pt x="207575" y="1042944"/>
                    <a:pt x="201098" y="1028529"/>
                    <a:pt x="199384" y="1008654"/>
                  </a:cubicBezTo>
                  <a:cubicBezTo>
                    <a:pt x="197161" y="981539"/>
                    <a:pt x="195765" y="954234"/>
                    <a:pt x="196336" y="927056"/>
                  </a:cubicBezTo>
                  <a:cubicBezTo>
                    <a:pt x="197035" y="897020"/>
                    <a:pt x="217354" y="900258"/>
                    <a:pt x="234817" y="906355"/>
                  </a:cubicBezTo>
                  <a:cubicBezTo>
                    <a:pt x="260217" y="915245"/>
                    <a:pt x="285681" y="923119"/>
                    <a:pt x="312097" y="927691"/>
                  </a:cubicBezTo>
                  <a:cubicBezTo>
                    <a:pt x="329432" y="930675"/>
                    <a:pt x="343720" y="926421"/>
                    <a:pt x="347911" y="906990"/>
                  </a:cubicBezTo>
                  <a:cubicBezTo>
                    <a:pt x="355277" y="873398"/>
                    <a:pt x="377375" y="857396"/>
                    <a:pt x="405124" y="847808"/>
                  </a:cubicBezTo>
                  <a:cubicBezTo>
                    <a:pt x="431159" y="838727"/>
                    <a:pt x="446018" y="822153"/>
                    <a:pt x="444748" y="791102"/>
                  </a:cubicBezTo>
                  <a:cubicBezTo>
                    <a:pt x="444431" y="783291"/>
                    <a:pt x="447352" y="775100"/>
                    <a:pt x="449764" y="767352"/>
                  </a:cubicBezTo>
                  <a:cubicBezTo>
                    <a:pt x="454845" y="751287"/>
                    <a:pt x="468053" y="735221"/>
                    <a:pt x="450272" y="719283"/>
                  </a:cubicBezTo>
                  <a:cubicBezTo>
                    <a:pt x="432620" y="703471"/>
                    <a:pt x="419920" y="723156"/>
                    <a:pt x="405188" y="727538"/>
                  </a:cubicBezTo>
                  <a:cubicBezTo>
                    <a:pt x="380677" y="734840"/>
                    <a:pt x="370961" y="768750"/>
                    <a:pt x="347656" y="772369"/>
                  </a:cubicBezTo>
                  <a:cubicBezTo>
                    <a:pt x="288538" y="781577"/>
                    <a:pt x="244279" y="819359"/>
                    <a:pt x="197035" y="852316"/>
                  </a:cubicBezTo>
                  <a:cubicBezTo>
                    <a:pt x="181668" y="863047"/>
                    <a:pt x="166173" y="866350"/>
                    <a:pt x="156394" y="843108"/>
                  </a:cubicBezTo>
                  <a:cubicBezTo>
                    <a:pt x="153473" y="836123"/>
                    <a:pt x="150172" y="825836"/>
                    <a:pt x="140583" y="831171"/>
                  </a:cubicBezTo>
                  <a:cubicBezTo>
                    <a:pt x="136075" y="833710"/>
                    <a:pt x="132455" y="842029"/>
                    <a:pt x="131883" y="848125"/>
                  </a:cubicBezTo>
                  <a:cubicBezTo>
                    <a:pt x="130233" y="865715"/>
                    <a:pt x="130296" y="883431"/>
                    <a:pt x="129661" y="901148"/>
                  </a:cubicBezTo>
                  <a:cubicBezTo>
                    <a:pt x="83941" y="886987"/>
                    <a:pt x="59811" y="840378"/>
                    <a:pt x="20377" y="816438"/>
                  </a:cubicBezTo>
                  <a:cubicBezTo>
                    <a:pt x="12821" y="811866"/>
                    <a:pt x="6979" y="798023"/>
                    <a:pt x="14980" y="787609"/>
                  </a:cubicBezTo>
                  <a:cubicBezTo>
                    <a:pt x="22727" y="777576"/>
                    <a:pt x="31045" y="786149"/>
                    <a:pt x="38348" y="790911"/>
                  </a:cubicBezTo>
                  <a:cubicBezTo>
                    <a:pt x="45968" y="795801"/>
                    <a:pt x="53525" y="802405"/>
                    <a:pt x="62605" y="795674"/>
                  </a:cubicBezTo>
                  <a:cubicBezTo>
                    <a:pt x="72765" y="788117"/>
                    <a:pt x="71876" y="776179"/>
                    <a:pt x="68701" y="766019"/>
                  </a:cubicBezTo>
                  <a:cubicBezTo>
                    <a:pt x="61081" y="742016"/>
                    <a:pt x="62605" y="708678"/>
                    <a:pt x="24378" y="712996"/>
                  </a:cubicBezTo>
                  <a:cubicBezTo>
                    <a:pt x="13393" y="714266"/>
                    <a:pt x="5963" y="701630"/>
                    <a:pt x="9583" y="694264"/>
                  </a:cubicBezTo>
                  <a:cubicBezTo>
                    <a:pt x="21647" y="669816"/>
                    <a:pt x="-11309" y="634129"/>
                    <a:pt x="28125" y="616222"/>
                  </a:cubicBezTo>
                  <a:cubicBezTo>
                    <a:pt x="37713" y="611840"/>
                    <a:pt x="27108" y="598823"/>
                    <a:pt x="21076" y="592917"/>
                  </a:cubicBezTo>
                  <a:cubicBezTo>
                    <a:pt x="1010" y="573295"/>
                    <a:pt x="-1784" y="548531"/>
                    <a:pt x="819" y="521924"/>
                  </a:cubicBezTo>
                  <a:cubicBezTo>
                    <a:pt x="11678" y="410100"/>
                    <a:pt x="25839" y="298339"/>
                    <a:pt x="10916" y="185626"/>
                  </a:cubicBezTo>
                  <a:cubicBezTo>
                    <a:pt x="9583" y="175720"/>
                    <a:pt x="9329" y="164861"/>
                    <a:pt x="20504" y="162449"/>
                  </a:cubicBezTo>
                  <a:cubicBezTo>
                    <a:pt x="52000" y="155717"/>
                    <a:pt x="43809" y="129174"/>
                    <a:pt x="45650" y="107457"/>
                  </a:cubicBezTo>
                  <a:cubicBezTo>
                    <a:pt x="53271" y="101679"/>
                    <a:pt x="57334" y="85740"/>
                    <a:pt x="69590" y="93297"/>
                  </a:cubicBezTo>
                  <a:cubicBezTo>
                    <a:pt x="78416" y="98758"/>
                    <a:pt x="75559" y="110886"/>
                    <a:pt x="71749" y="119395"/>
                  </a:cubicBezTo>
                  <a:cubicBezTo>
                    <a:pt x="64319" y="136096"/>
                    <a:pt x="69018" y="141303"/>
                    <a:pt x="85021" y="147653"/>
                  </a:cubicBezTo>
                  <a:cubicBezTo>
                    <a:pt x="130614" y="165624"/>
                    <a:pt x="179636" y="164989"/>
                    <a:pt x="225610" y="182134"/>
                  </a:cubicBezTo>
                  <a:cubicBezTo>
                    <a:pt x="252724" y="192230"/>
                    <a:pt x="271774" y="160924"/>
                    <a:pt x="265742" y="130635"/>
                  </a:cubicBezTo>
                  <a:cubicBezTo>
                    <a:pt x="257740" y="90757"/>
                    <a:pt x="254311" y="50307"/>
                    <a:pt x="278886" y="13350"/>
                  </a:cubicBezTo>
                  <a:cubicBezTo>
                    <a:pt x="288792" y="-1509"/>
                    <a:pt x="295586" y="-6145"/>
                    <a:pt x="306763" y="10810"/>
                  </a:cubicBezTo>
                  <a:cubicBezTo>
                    <a:pt x="327654" y="42560"/>
                    <a:pt x="365119" y="54117"/>
                    <a:pt x="386328" y="85677"/>
                  </a:cubicBezTo>
                  <a:cubicBezTo>
                    <a:pt x="391154" y="92789"/>
                    <a:pt x="399028" y="94694"/>
                    <a:pt x="406775" y="89868"/>
                  </a:cubicBezTo>
                  <a:cubicBezTo>
                    <a:pt x="434207" y="72786"/>
                    <a:pt x="457829" y="84153"/>
                    <a:pt x="480625" y="101298"/>
                  </a:cubicBezTo>
                  <a:cubicBezTo>
                    <a:pt x="482658" y="102885"/>
                    <a:pt x="484880" y="104473"/>
                    <a:pt x="487293" y="105235"/>
                  </a:cubicBezTo>
                  <a:cubicBezTo>
                    <a:pt x="544697" y="124158"/>
                    <a:pt x="581146" y="159274"/>
                    <a:pt x="571303" y="230330"/>
                  </a:cubicBezTo>
                  <a:cubicBezTo>
                    <a:pt x="598545" y="250968"/>
                    <a:pt x="599561" y="282972"/>
                    <a:pt x="590100" y="309579"/>
                  </a:cubicBezTo>
                  <a:cubicBezTo>
                    <a:pt x="573844" y="355172"/>
                    <a:pt x="572192" y="402162"/>
                    <a:pt x="568128" y="449025"/>
                  </a:cubicBezTo>
                  <a:cubicBezTo>
                    <a:pt x="565906" y="475061"/>
                    <a:pt x="562414" y="499953"/>
                    <a:pt x="551682" y="523321"/>
                  </a:cubicBezTo>
                  <a:cubicBezTo>
                    <a:pt x="543237" y="542815"/>
                    <a:pt x="539363" y="561231"/>
                    <a:pt x="542919" y="584662"/>
                  </a:cubicBezTo>
                  <a:cubicBezTo>
                    <a:pt x="547872" y="616984"/>
                    <a:pt x="529711" y="647908"/>
                    <a:pt x="525456" y="680738"/>
                  </a:cubicBezTo>
                  <a:cubicBezTo>
                    <a:pt x="523425" y="696232"/>
                    <a:pt x="519805" y="703027"/>
                    <a:pt x="532124" y="714139"/>
                  </a:cubicBezTo>
                  <a:cubicBezTo>
                    <a:pt x="550793" y="730967"/>
                    <a:pt x="553270" y="750080"/>
                    <a:pt x="534537" y="771670"/>
                  </a:cubicBezTo>
                  <a:cubicBezTo>
                    <a:pt x="505645" y="804945"/>
                    <a:pt x="527806" y="847553"/>
                    <a:pt x="519995" y="885019"/>
                  </a:cubicBezTo>
                  <a:cubicBezTo>
                    <a:pt x="518725" y="891051"/>
                    <a:pt x="522028" y="898290"/>
                    <a:pt x="521266" y="905148"/>
                  </a:cubicBezTo>
                  <a:cubicBezTo>
                    <a:pt x="519488" y="911181"/>
                    <a:pt x="516122" y="915562"/>
                    <a:pt x="510407" y="917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6" name="Полилиния: фигура 465">
              <a:extLst>
                <a:ext uri="{FF2B5EF4-FFF2-40B4-BE49-F238E27FC236}">
                  <a16:creationId xmlns="" xmlns:a16="http://schemas.microsoft.com/office/drawing/2014/main" id="{0F916C1B-6C7C-4A8A-9D28-6202B5DEEA1E}"/>
                </a:ext>
              </a:extLst>
            </p:cNvPr>
            <p:cNvSpPr/>
            <p:nvPr/>
          </p:nvSpPr>
          <p:spPr>
            <a:xfrm>
              <a:off x="549948" y="2979497"/>
              <a:ext cx="552422" cy="556941"/>
            </a:xfrm>
            <a:custGeom>
              <a:avLst/>
              <a:gdLst>
                <a:gd name="connsiteX0" fmla="*/ 76098 w 552422"/>
                <a:gd name="connsiteY0" fmla="*/ 0 h 556941"/>
                <a:gd name="connsiteX1" fmla="*/ 84607 w 552422"/>
                <a:gd name="connsiteY1" fmla="*/ 85344 h 556941"/>
                <a:gd name="connsiteX2" fmla="*/ 100863 w 552422"/>
                <a:gd name="connsiteY2" fmla="*/ 119190 h 556941"/>
                <a:gd name="connsiteX3" fmla="*/ 160108 w 552422"/>
                <a:gd name="connsiteY3" fmla="*/ 154242 h 556941"/>
                <a:gd name="connsiteX4" fmla="*/ 190588 w 552422"/>
                <a:gd name="connsiteY4" fmla="*/ 148908 h 556941"/>
                <a:gd name="connsiteX5" fmla="*/ 254723 w 552422"/>
                <a:gd name="connsiteY5" fmla="*/ 165101 h 556941"/>
                <a:gd name="connsiteX6" fmla="*/ 280060 w 552422"/>
                <a:gd name="connsiteY6" fmla="*/ 206694 h 556941"/>
                <a:gd name="connsiteX7" fmla="*/ 232498 w 552422"/>
                <a:gd name="connsiteY7" fmla="*/ 218822 h 556941"/>
                <a:gd name="connsiteX8" fmla="*/ 222592 w 552422"/>
                <a:gd name="connsiteY8" fmla="*/ 240730 h 556941"/>
                <a:gd name="connsiteX9" fmla="*/ 256184 w 552422"/>
                <a:gd name="connsiteY9" fmla="*/ 272290 h 556941"/>
                <a:gd name="connsiteX10" fmla="*/ 395122 w 552422"/>
                <a:gd name="connsiteY10" fmla="*/ 258256 h 556941"/>
                <a:gd name="connsiteX11" fmla="*/ 420649 w 552422"/>
                <a:gd name="connsiteY11" fmla="*/ 317438 h 556941"/>
                <a:gd name="connsiteX12" fmla="*/ 485736 w 552422"/>
                <a:gd name="connsiteY12" fmla="*/ 350395 h 556941"/>
                <a:gd name="connsiteX13" fmla="*/ 510438 w 552422"/>
                <a:gd name="connsiteY13" fmla="*/ 343791 h 556941"/>
                <a:gd name="connsiteX14" fmla="*/ 544855 w 552422"/>
                <a:gd name="connsiteY14" fmla="*/ 424817 h 556941"/>
                <a:gd name="connsiteX15" fmla="*/ 548220 w 552422"/>
                <a:gd name="connsiteY15" fmla="*/ 459234 h 556941"/>
                <a:gd name="connsiteX16" fmla="*/ 502183 w 552422"/>
                <a:gd name="connsiteY16" fmla="*/ 541404 h 556941"/>
                <a:gd name="connsiteX17" fmla="*/ 451192 w 552422"/>
                <a:gd name="connsiteY17" fmla="*/ 535879 h 556941"/>
                <a:gd name="connsiteX18" fmla="*/ 440651 w 552422"/>
                <a:gd name="connsiteY18" fmla="*/ 493080 h 556941"/>
                <a:gd name="connsiteX19" fmla="*/ 417982 w 552422"/>
                <a:gd name="connsiteY19" fmla="*/ 453011 h 556941"/>
                <a:gd name="connsiteX20" fmla="*/ 404583 w 552422"/>
                <a:gd name="connsiteY20" fmla="*/ 425833 h 556941"/>
                <a:gd name="connsiteX21" fmla="*/ 333082 w 552422"/>
                <a:gd name="connsiteY21" fmla="*/ 338457 h 556941"/>
                <a:gd name="connsiteX22" fmla="*/ 176428 w 552422"/>
                <a:gd name="connsiteY22" fmla="*/ 356745 h 556941"/>
                <a:gd name="connsiteX23" fmla="*/ 174650 w 552422"/>
                <a:gd name="connsiteY23" fmla="*/ 376240 h 556941"/>
                <a:gd name="connsiteX24" fmla="*/ 187731 w 552422"/>
                <a:gd name="connsiteY24" fmla="*/ 420753 h 556941"/>
                <a:gd name="connsiteX25" fmla="*/ 140233 w 552422"/>
                <a:gd name="connsiteY25" fmla="*/ 476760 h 556941"/>
                <a:gd name="connsiteX26" fmla="*/ 127152 w 552422"/>
                <a:gd name="connsiteY26" fmla="*/ 460631 h 556941"/>
                <a:gd name="connsiteX27" fmla="*/ 136804 w 552422"/>
                <a:gd name="connsiteY27" fmla="*/ 434215 h 556941"/>
                <a:gd name="connsiteX28" fmla="*/ 119341 w 552422"/>
                <a:gd name="connsiteY28" fmla="*/ 399480 h 556941"/>
                <a:gd name="connsiteX29" fmla="*/ 106260 w 552422"/>
                <a:gd name="connsiteY29" fmla="*/ 424182 h 556941"/>
                <a:gd name="connsiteX30" fmla="*/ 92608 w 552422"/>
                <a:gd name="connsiteY30" fmla="*/ 446534 h 556941"/>
                <a:gd name="connsiteX31" fmla="*/ 50190 w 552422"/>
                <a:gd name="connsiteY31" fmla="*/ 480888 h 556941"/>
                <a:gd name="connsiteX32" fmla="*/ 6502 w 552422"/>
                <a:gd name="connsiteY32" fmla="*/ 515369 h 556941"/>
                <a:gd name="connsiteX33" fmla="*/ 88 w 552422"/>
                <a:gd name="connsiteY33" fmla="*/ 450154 h 556941"/>
                <a:gd name="connsiteX34" fmla="*/ 52412 w 552422"/>
                <a:gd name="connsiteY34" fmla="*/ 127445 h 556941"/>
                <a:gd name="connsiteX35" fmla="*/ 62890 w 552422"/>
                <a:gd name="connsiteY35" fmla="*/ 26988 h 556941"/>
                <a:gd name="connsiteX36" fmla="*/ 76161 w 552422"/>
                <a:gd name="connsiteY36" fmla="*/ 64 h 55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2422" h="556941">
                  <a:moveTo>
                    <a:pt x="76098" y="0"/>
                  </a:moveTo>
                  <a:cubicBezTo>
                    <a:pt x="90893" y="26988"/>
                    <a:pt x="109118" y="52197"/>
                    <a:pt x="84607" y="85344"/>
                  </a:cubicBezTo>
                  <a:cubicBezTo>
                    <a:pt x="72161" y="102109"/>
                    <a:pt x="88353" y="112205"/>
                    <a:pt x="100863" y="119190"/>
                  </a:cubicBezTo>
                  <a:cubicBezTo>
                    <a:pt x="120865" y="130366"/>
                    <a:pt x="143789" y="134557"/>
                    <a:pt x="160108" y="154242"/>
                  </a:cubicBezTo>
                  <a:cubicBezTo>
                    <a:pt x="169824" y="165863"/>
                    <a:pt x="180301" y="154115"/>
                    <a:pt x="190588" y="148908"/>
                  </a:cubicBezTo>
                  <a:cubicBezTo>
                    <a:pt x="215163" y="136462"/>
                    <a:pt x="244817" y="102236"/>
                    <a:pt x="254723" y="165101"/>
                  </a:cubicBezTo>
                  <a:cubicBezTo>
                    <a:pt x="257200" y="180913"/>
                    <a:pt x="293204" y="179325"/>
                    <a:pt x="280060" y="206694"/>
                  </a:cubicBezTo>
                  <a:cubicBezTo>
                    <a:pt x="269900" y="227903"/>
                    <a:pt x="250532" y="220918"/>
                    <a:pt x="232498" y="218822"/>
                  </a:cubicBezTo>
                  <a:cubicBezTo>
                    <a:pt x="218338" y="217171"/>
                    <a:pt x="215353" y="228855"/>
                    <a:pt x="222592" y="240730"/>
                  </a:cubicBezTo>
                  <a:cubicBezTo>
                    <a:pt x="230974" y="254509"/>
                    <a:pt x="241769" y="271273"/>
                    <a:pt x="256184" y="272290"/>
                  </a:cubicBezTo>
                  <a:cubicBezTo>
                    <a:pt x="300570" y="275465"/>
                    <a:pt x="346798" y="299404"/>
                    <a:pt x="395122" y="258256"/>
                  </a:cubicBezTo>
                  <a:cubicBezTo>
                    <a:pt x="381279" y="294515"/>
                    <a:pt x="396392" y="307024"/>
                    <a:pt x="420649" y="317438"/>
                  </a:cubicBezTo>
                  <a:cubicBezTo>
                    <a:pt x="442747" y="326900"/>
                    <a:pt x="466623" y="333377"/>
                    <a:pt x="485736" y="350395"/>
                  </a:cubicBezTo>
                  <a:cubicBezTo>
                    <a:pt x="495896" y="359412"/>
                    <a:pt x="504469" y="355856"/>
                    <a:pt x="510438" y="343791"/>
                  </a:cubicBezTo>
                  <a:cubicBezTo>
                    <a:pt x="519963" y="371731"/>
                    <a:pt x="527138" y="400751"/>
                    <a:pt x="544855" y="424817"/>
                  </a:cubicBezTo>
                  <a:cubicBezTo>
                    <a:pt x="552411" y="435104"/>
                    <a:pt x="555650" y="449519"/>
                    <a:pt x="548220" y="459234"/>
                  </a:cubicBezTo>
                  <a:cubicBezTo>
                    <a:pt x="529043" y="484253"/>
                    <a:pt x="523265" y="516956"/>
                    <a:pt x="502183" y="541404"/>
                  </a:cubicBezTo>
                  <a:cubicBezTo>
                    <a:pt x="479704" y="567439"/>
                    <a:pt x="466305" y="557406"/>
                    <a:pt x="451192" y="535879"/>
                  </a:cubicBezTo>
                  <a:cubicBezTo>
                    <a:pt x="442239" y="523116"/>
                    <a:pt x="442302" y="507876"/>
                    <a:pt x="440651" y="493080"/>
                  </a:cubicBezTo>
                  <a:cubicBezTo>
                    <a:pt x="438746" y="476125"/>
                    <a:pt x="441667" y="457202"/>
                    <a:pt x="417982" y="453011"/>
                  </a:cubicBezTo>
                  <a:cubicBezTo>
                    <a:pt x="406298" y="450916"/>
                    <a:pt x="407695" y="435739"/>
                    <a:pt x="404583" y="425833"/>
                  </a:cubicBezTo>
                  <a:cubicBezTo>
                    <a:pt x="392010" y="386082"/>
                    <a:pt x="373405" y="354903"/>
                    <a:pt x="333082" y="338457"/>
                  </a:cubicBezTo>
                  <a:cubicBezTo>
                    <a:pt x="276440" y="315279"/>
                    <a:pt x="226275" y="328487"/>
                    <a:pt x="176428" y="356745"/>
                  </a:cubicBezTo>
                  <a:cubicBezTo>
                    <a:pt x="168363" y="361317"/>
                    <a:pt x="166141" y="370080"/>
                    <a:pt x="174650" y="376240"/>
                  </a:cubicBezTo>
                  <a:cubicBezTo>
                    <a:pt x="190588" y="387733"/>
                    <a:pt x="195859" y="399861"/>
                    <a:pt x="187731" y="420753"/>
                  </a:cubicBezTo>
                  <a:cubicBezTo>
                    <a:pt x="177888" y="446153"/>
                    <a:pt x="157759" y="460441"/>
                    <a:pt x="140233" y="476760"/>
                  </a:cubicBezTo>
                  <a:cubicBezTo>
                    <a:pt x="132422" y="483999"/>
                    <a:pt x="124548" y="471998"/>
                    <a:pt x="127152" y="460631"/>
                  </a:cubicBezTo>
                  <a:cubicBezTo>
                    <a:pt x="129311" y="451551"/>
                    <a:pt x="134835" y="443296"/>
                    <a:pt x="136804" y="434215"/>
                  </a:cubicBezTo>
                  <a:cubicBezTo>
                    <a:pt x="140487" y="417641"/>
                    <a:pt x="135915" y="402274"/>
                    <a:pt x="119341" y="399480"/>
                  </a:cubicBezTo>
                  <a:cubicBezTo>
                    <a:pt x="100799" y="396369"/>
                    <a:pt x="104419" y="411736"/>
                    <a:pt x="106260" y="424182"/>
                  </a:cubicBezTo>
                  <a:cubicBezTo>
                    <a:pt x="107911" y="435676"/>
                    <a:pt x="99783" y="440819"/>
                    <a:pt x="92608" y="446534"/>
                  </a:cubicBezTo>
                  <a:cubicBezTo>
                    <a:pt x="78447" y="457901"/>
                    <a:pt x="64414" y="469521"/>
                    <a:pt x="50190" y="480888"/>
                  </a:cubicBezTo>
                  <a:cubicBezTo>
                    <a:pt x="36347" y="491937"/>
                    <a:pt x="22377" y="502859"/>
                    <a:pt x="6502" y="515369"/>
                  </a:cubicBezTo>
                  <a:cubicBezTo>
                    <a:pt x="-3849" y="492953"/>
                    <a:pt x="1676" y="471045"/>
                    <a:pt x="88" y="450154"/>
                  </a:cubicBezTo>
                  <a:cubicBezTo>
                    <a:pt x="26758" y="344362"/>
                    <a:pt x="34315" y="234888"/>
                    <a:pt x="52412" y="127445"/>
                  </a:cubicBezTo>
                  <a:cubicBezTo>
                    <a:pt x="57937" y="94362"/>
                    <a:pt x="60350" y="60579"/>
                    <a:pt x="62890" y="26988"/>
                  </a:cubicBezTo>
                  <a:cubicBezTo>
                    <a:pt x="63779" y="15177"/>
                    <a:pt x="65684" y="5652"/>
                    <a:pt x="7616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7" name="Полилиния: фигура 466">
              <a:extLst>
                <a:ext uri="{FF2B5EF4-FFF2-40B4-BE49-F238E27FC236}">
                  <a16:creationId xmlns="" xmlns:a16="http://schemas.microsoft.com/office/drawing/2014/main" id="{310ECC5B-E7F4-4523-847B-065644306F0A}"/>
                </a:ext>
              </a:extLst>
            </p:cNvPr>
            <p:cNvSpPr/>
            <p:nvPr/>
          </p:nvSpPr>
          <p:spPr>
            <a:xfrm>
              <a:off x="371089" y="3643135"/>
              <a:ext cx="83252" cy="80156"/>
            </a:xfrm>
            <a:custGeom>
              <a:avLst/>
              <a:gdLst>
                <a:gd name="connsiteX0" fmla="*/ 83253 w 83252"/>
                <a:gd name="connsiteY0" fmla="*/ 79443 h 80156"/>
                <a:gd name="connsiteX1" fmla="*/ 62679 w 83252"/>
                <a:gd name="connsiteY1" fmla="*/ 67505 h 80156"/>
                <a:gd name="connsiteX2" fmla="*/ 24198 w 83252"/>
                <a:gd name="connsiteY2" fmla="*/ 53154 h 80156"/>
                <a:gd name="connsiteX3" fmla="*/ 2100 w 83252"/>
                <a:gd name="connsiteY3" fmla="*/ 46232 h 80156"/>
                <a:gd name="connsiteX4" fmla="*/ 8577 w 83252"/>
                <a:gd name="connsiteY4" fmla="*/ 24261 h 80156"/>
                <a:gd name="connsiteX5" fmla="*/ 60583 w 83252"/>
                <a:gd name="connsiteY5" fmla="*/ 9847 h 80156"/>
                <a:gd name="connsiteX6" fmla="*/ 83189 w 83252"/>
                <a:gd name="connsiteY6" fmla="*/ 79443 h 8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252" h="80156">
                  <a:moveTo>
                    <a:pt x="83253" y="79443"/>
                  </a:moveTo>
                  <a:cubicBezTo>
                    <a:pt x="69664" y="82681"/>
                    <a:pt x="66171" y="74236"/>
                    <a:pt x="62679" y="67505"/>
                  </a:cubicBezTo>
                  <a:cubicBezTo>
                    <a:pt x="53662" y="49979"/>
                    <a:pt x="43756" y="38676"/>
                    <a:pt x="24198" y="53154"/>
                  </a:cubicBezTo>
                  <a:cubicBezTo>
                    <a:pt x="15498" y="59504"/>
                    <a:pt x="6926" y="56265"/>
                    <a:pt x="2100" y="46232"/>
                  </a:cubicBezTo>
                  <a:cubicBezTo>
                    <a:pt x="-2536" y="36580"/>
                    <a:pt x="893" y="21086"/>
                    <a:pt x="8577" y="24261"/>
                  </a:cubicBezTo>
                  <a:cubicBezTo>
                    <a:pt x="31500" y="33723"/>
                    <a:pt x="39184" y="-21777"/>
                    <a:pt x="60583" y="9847"/>
                  </a:cubicBezTo>
                  <a:cubicBezTo>
                    <a:pt x="73410" y="28769"/>
                    <a:pt x="75950" y="55757"/>
                    <a:pt x="83189" y="7944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8" name="Полилиния: фигура 467">
              <a:extLst>
                <a:ext uri="{FF2B5EF4-FFF2-40B4-BE49-F238E27FC236}">
                  <a16:creationId xmlns="" xmlns:a16="http://schemas.microsoft.com/office/drawing/2014/main" id="{8727F758-E333-4FB8-BF9A-79C58F34F23D}"/>
                </a:ext>
              </a:extLst>
            </p:cNvPr>
            <p:cNvSpPr/>
            <p:nvPr/>
          </p:nvSpPr>
          <p:spPr>
            <a:xfrm>
              <a:off x="296338" y="1818495"/>
              <a:ext cx="29558" cy="34516"/>
            </a:xfrm>
            <a:custGeom>
              <a:avLst/>
              <a:gdLst>
                <a:gd name="connsiteX0" fmla="*/ 29480 w 29558"/>
                <a:gd name="connsiteY0" fmla="*/ 17997 h 34516"/>
                <a:gd name="connsiteX1" fmla="*/ 17669 w 29558"/>
                <a:gd name="connsiteY1" fmla="*/ 34507 h 34516"/>
                <a:gd name="connsiteX2" fmla="*/ 143 w 29558"/>
                <a:gd name="connsiteY2" fmla="*/ 16854 h 34516"/>
                <a:gd name="connsiteX3" fmla="*/ 12462 w 29558"/>
                <a:gd name="connsiteY3" fmla="*/ 27 h 34516"/>
                <a:gd name="connsiteX4" fmla="*/ 29480 w 29558"/>
                <a:gd name="connsiteY4" fmla="*/ 17997 h 3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8" h="34516">
                  <a:moveTo>
                    <a:pt x="29480" y="17997"/>
                  </a:moveTo>
                  <a:cubicBezTo>
                    <a:pt x="30051" y="27268"/>
                    <a:pt x="27638" y="34825"/>
                    <a:pt x="17669" y="34507"/>
                  </a:cubicBezTo>
                  <a:cubicBezTo>
                    <a:pt x="7699" y="34190"/>
                    <a:pt x="1286" y="27395"/>
                    <a:pt x="143" y="16854"/>
                  </a:cubicBezTo>
                  <a:cubicBezTo>
                    <a:pt x="-873" y="7647"/>
                    <a:pt x="3572" y="471"/>
                    <a:pt x="12462" y="27"/>
                  </a:cubicBezTo>
                  <a:cubicBezTo>
                    <a:pt x="23257" y="-545"/>
                    <a:pt x="27321" y="8155"/>
                    <a:pt x="29480" y="179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9" name="Полилиния: фигура 468">
              <a:extLst>
                <a:ext uri="{FF2B5EF4-FFF2-40B4-BE49-F238E27FC236}">
                  <a16:creationId xmlns="" xmlns:a16="http://schemas.microsoft.com/office/drawing/2014/main" id="{EF2AF71D-630E-4003-95C0-8815F89069B5}"/>
                </a:ext>
              </a:extLst>
            </p:cNvPr>
            <p:cNvSpPr/>
            <p:nvPr/>
          </p:nvSpPr>
          <p:spPr>
            <a:xfrm>
              <a:off x="2318819" y="2828557"/>
              <a:ext cx="1819941" cy="2049586"/>
            </a:xfrm>
            <a:custGeom>
              <a:avLst/>
              <a:gdLst>
                <a:gd name="connsiteX0" fmla="*/ 577606 w 1819941"/>
                <a:gd name="connsiteY0" fmla="*/ 740413 h 2049586"/>
                <a:gd name="connsiteX1" fmla="*/ 484324 w 1819941"/>
                <a:gd name="connsiteY1" fmla="*/ 599125 h 2049586"/>
                <a:gd name="connsiteX2" fmla="*/ 452891 w 1819941"/>
                <a:gd name="connsiteY2" fmla="*/ 587568 h 2049586"/>
                <a:gd name="connsiteX3" fmla="*/ 415300 w 1819941"/>
                <a:gd name="connsiteY3" fmla="*/ 613286 h 2049586"/>
                <a:gd name="connsiteX4" fmla="*/ 466925 w 1819941"/>
                <a:gd name="connsiteY4" fmla="*/ 625287 h 2049586"/>
                <a:gd name="connsiteX5" fmla="*/ 427174 w 1819941"/>
                <a:gd name="connsiteY5" fmla="*/ 668849 h 2049586"/>
                <a:gd name="connsiteX6" fmla="*/ 388693 w 1819941"/>
                <a:gd name="connsiteY6" fmla="*/ 633797 h 2049586"/>
                <a:gd name="connsiteX7" fmla="*/ 318589 w 1819941"/>
                <a:gd name="connsiteY7" fmla="*/ 527370 h 2049586"/>
                <a:gd name="connsiteX8" fmla="*/ 301127 w 1819941"/>
                <a:gd name="connsiteY8" fmla="*/ 472823 h 2049586"/>
                <a:gd name="connsiteX9" fmla="*/ 289633 w 1819941"/>
                <a:gd name="connsiteY9" fmla="*/ 450471 h 2049586"/>
                <a:gd name="connsiteX10" fmla="*/ 238769 w 1819941"/>
                <a:gd name="connsiteY10" fmla="*/ 394972 h 2049586"/>
                <a:gd name="connsiteX11" fmla="*/ 213941 w 1819941"/>
                <a:gd name="connsiteY11" fmla="*/ 354395 h 2049586"/>
                <a:gd name="connsiteX12" fmla="*/ 186001 w 1819941"/>
                <a:gd name="connsiteY12" fmla="*/ 339346 h 2049586"/>
                <a:gd name="connsiteX13" fmla="*/ 190001 w 1819941"/>
                <a:gd name="connsiteY13" fmla="*/ 368048 h 2049586"/>
                <a:gd name="connsiteX14" fmla="*/ 187398 w 1819941"/>
                <a:gd name="connsiteY14" fmla="*/ 386399 h 2049586"/>
                <a:gd name="connsiteX15" fmla="*/ 171460 w 1819941"/>
                <a:gd name="connsiteY15" fmla="*/ 379414 h 2049586"/>
                <a:gd name="connsiteX16" fmla="*/ 161490 w 1819941"/>
                <a:gd name="connsiteY16" fmla="*/ 321312 h 2049586"/>
                <a:gd name="connsiteX17" fmla="*/ 156854 w 1819941"/>
                <a:gd name="connsiteY17" fmla="*/ 292800 h 2049586"/>
                <a:gd name="connsiteX18" fmla="*/ 143456 w 1819941"/>
                <a:gd name="connsiteY18" fmla="*/ 257938 h 2049586"/>
                <a:gd name="connsiteX19" fmla="*/ 246771 w 1819941"/>
                <a:gd name="connsiteY19" fmla="*/ 274639 h 2049586"/>
                <a:gd name="connsiteX20" fmla="*/ 193050 w 1819941"/>
                <a:gd name="connsiteY20" fmla="*/ 218632 h 2049586"/>
                <a:gd name="connsiteX21" fmla="*/ 132407 w 1819941"/>
                <a:gd name="connsiteY21" fmla="*/ 164720 h 2049586"/>
                <a:gd name="connsiteX22" fmla="*/ 108849 w 1819941"/>
                <a:gd name="connsiteY22" fmla="*/ 148845 h 2049586"/>
                <a:gd name="connsiteX23" fmla="*/ 85798 w 1819941"/>
                <a:gd name="connsiteY23" fmla="*/ 180150 h 2049586"/>
                <a:gd name="connsiteX24" fmla="*/ 96784 w 1819941"/>
                <a:gd name="connsiteY24" fmla="*/ 278068 h 2049586"/>
                <a:gd name="connsiteX25" fmla="*/ 99260 w 1819941"/>
                <a:gd name="connsiteY25" fmla="*/ 378208 h 2049586"/>
                <a:gd name="connsiteX26" fmla="*/ 78369 w 1819941"/>
                <a:gd name="connsiteY26" fmla="*/ 371858 h 2049586"/>
                <a:gd name="connsiteX27" fmla="*/ 24711 w 1819941"/>
                <a:gd name="connsiteY27" fmla="*/ 336996 h 2049586"/>
                <a:gd name="connsiteX28" fmla="*/ 44713 w 1819941"/>
                <a:gd name="connsiteY28" fmla="*/ 261748 h 2049586"/>
                <a:gd name="connsiteX29" fmla="*/ 44396 w 1819941"/>
                <a:gd name="connsiteY29" fmla="*/ 229871 h 2049586"/>
                <a:gd name="connsiteX30" fmla="*/ 962 w 1819941"/>
                <a:gd name="connsiteY30" fmla="*/ 96393 h 2049586"/>
                <a:gd name="connsiteX31" fmla="*/ 6677 w 1819941"/>
                <a:gd name="connsiteY31" fmla="*/ 70739 h 2049586"/>
                <a:gd name="connsiteX32" fmla="*/ 27505 w 1819941"/>
                <a:gd name="connsiteY32" fmla="*/ 76772 h 2049586"/>
                <a:gd name="connsiteX33" fmla="*/ 123962 w 1819941"/>
                <a:gd name="connsiteY33" fmla="*/ 106934 h 2049586"/>
                <a:gd name="connsiteX34" fmla="*/ 133994 w 1819941"/>
                <a:gd name="connsiteY34" fmla="*/ 111062 h 2049586"/>
                <a:gd name="connsiteX35" fmla="*/ 262963 w 1819941"/>
                <a:gd name="connsiteY35" fmla="*/ 233364 h 2049586"/>
                <a:gd name="connsiteX36" fmla="*/ 291284 w 1819941"/>
                <a:gd name="connsiteY36" fmla="*/ 242444 h 2049586"/>
                <a:gd name="connsiteX37" fmla="*/ 288427 w 1819941"/>
                <a:gd name="connsiteY37" fmla="*/ 210249 h 2049586"/>
                <a:gd name="connsiteX38" fmla="*/ 286204 w 1819941"/>
                <a:gd name="connsiteY38" fmla="*/ 206947 h 2049586"/>
                <a:gd name="connsiteX39" fmla="*/ 255915 w 1819941"/>
                <a:gd name="connsiteY39" fmla="*/ 169292 h 2049586"/>
                <a:gd name="connsiteX40" fmla="*/ 328749 w 1819941"/>
                <a:gd name="connsiteY40" fmla="*/ 131954 h 2049586"/>
                <a:gd name="connsiteX41" fmla="*/ 394408 w 1819941"/>
                <a:gd name="connsiteY41" fmla="*/ 118555 h 2049586"/>
                <a:gd name="connsiteX42" fmla="*/ 439938 w 1819941"/>
                <a:gd name="connsiteY42" fmla="*/ 125921 h 2049586"/>
                <a:gd name="connsiteX43" fmla="*/ 529600 w 1819941"/>
                <a:gd name="connsiteY43" fmla="*/ 226887 h 2049586"/>
                <a:gd name="connsiteX44" fmla="*/ 536775 w 1819941"/>
                <a:gd name="connsiteY44" fmla="*/ 282005 h 2049586"/>
                <a:gd name="connsiteX45" fmla="*/ 530298 w 1819941"/>
                <a:gd name="connsiteY45" fmla="*/ 326900 h 2049586"/>
                <a:gd name="connsiteX46" fmla="*/ 540331 w 1819941"/>
                <a:gd name="connsiteY46" fmla="*/ 382780 h 2049586"/>
                <a:gd name="connsiteX47" fmla="*/ 581733 w 1819941"/>
                <a:gd name="connsiteY47" fmla="*/ 424690 h 2049586"/>
                <a:gd name="connsiteX48" fmla="*/ 674316 w 1819941"/>
                <a:gd name="connsiteY48" fmla="*/ 466283 h 2049586"/>
                <a:gd name="connsiteX49" fmla="*/ 731593 w 1819941"/>
                <a:gd name="connsiteY49" fmla="*/ 504891 h 2049586"/>
                <a:gd name="connsiteX50" fmla="*/ 762962 w 1819941"/>
                <a:gd name="connsiteY50" fmla="*/ 531371 h 2049586"/>
                <a:gd name="connsiteX51" fmla="*/ 851925 w 1819941"/>
                <a:gd name="connsiteY51" fmla="*/ 426595 h 2049586"/>
                <a:gd name="connsiteX52" fmla="*/ 793061 w 1819941"/>
                <a:gd name="connsiteY52" fmla="*/ 405005 h 2049586"/>
                <a:gd name="connsiteX53" fmla="*/ 597862 w 1819941"/>
                <a:gd name="connsiteY53" fmla="*/ 318899 h 2049586"/>
                <a:gd name="connsiteX54" fmla="*/ 598243 w 1819941"/>
                <a:gd name="connsiteY54" fmla="*/ 245937 h 2049586"/>
                <a:gd name="connsiteX55" fmla="*/ 681682 w 1819941"/>
                <a:gd name="connsiteY55" fmla="*/ 224220 h 2049586"/>
                <a:gd name="connsiteX56" fmla="*/ 802840 w 1819941"/>
                <a:gd name="connsiteY56" fmla="*/ 234126 h 2049586"/>
                <a:gd name="connsiteX57" fmla="*/ 836050 w 1819941"/>
                <a:gd name="connsiteY57" fmla="*/ 210313 h 2049586"/>
                <a:gd name="connsiteX58" fmla="*/ 882977 w 1819941"/>
                <a:gd name="connsiteY58" fmla="*/ 171578 h 2049586"/>
                <a:gd name="connsiteX59" fmla="*/ 994420 w 1819941"/>
                <a:gd name="connsiteY59" fmla="*/ 154687 h 2049586"/>
                <a:gd name="connsiteX60" fmla="*/ 1086876 w 1819941"/>
                <a:gd name="connsiteY60" fmla="*/ 181293 h 2049586"/>
                <a:gd name="connsiteX61" fmla="*/ 1157233 w 1819941"/>
                <a:gd name="connsiteY61" fmla="*/ 218124 h 2049586"/>
                <a:gd name="connsiteX62" fmla="*/ 1087320 w 1819941"/>
                <a:gd name="connsiteY62" fmla="*/ 171387 h 2049586"/>
                <a:gd name="connsiteX63" fmla="*/ 1011374 w 1819941"/>
                <a:gd name="connsiteY63" fmla="*/ 19812 h 2049586"/>
                <a:gd name="connsiteX64" fmla="*/ 1037409 w 1819941"/>
                <a:gd name="connsiteY64" fmla="*/ 0 h 2049586"/>
                <a:gd name="connsiteX65" fmla="*/ 1065222 w 1819941"/>
                <a:gd name="connsiteY65" fmla="*/ 22924 h 2049586"/>
                <a:gd name="connsiteX66" fmla="*/ 1134374 w 1819941"/>
                <a:gd name="connsiteY66" fmla="*/ 74232 h 2049586"/>
                <a:gd name="connsiteX67" fmla="*/ 1213431 w 1819941"/>
                <a:gd name="connsiteY67" fmla="*/ 77089 h 2049586"/>
                <a:gd name="connsiteX68" fmla="*/ 1331033 w 1819941"/>
                <a:gd name="connsiteY68" fmla="*/ 92456 h 2049586"/>
                <a:gd name="connsiteX69" fmla="*/ 1360942 w 1819941"/>
                <a:gd name="connsiteY69" fmla="*/ 107442 h 2049586"/>
                <a:gd name="connsiteX70" fmla="*/ 1428252 w 1819941"/>
                <a:gd name="connsiteY70" fmla="*/ 116523 h 2049586"/>
                <a:gd name="connsiteX71" fmla="*/ 1489212 w 1819941"/>
                <a:gd name="connsiteY71" fmla="*/ 95250 h 2049586"/>
                <a:gd name="connsiteX72" fmla="*/ 1526232 w 1819941"/>
                <a:gd name="connsiteY72" fmla="*/ 109665 h 2049586"/>
                <a:gd name="connsiteX73" fmla="*/ 1521914 w 1819941"/>
                <a:gd name="connsiteY73" fmla="*/ 149924 h 2049586"/>
                <a:gd name="connsiteX74" fmla="*/ 1526677 w 1819941"/>
                <a:gd name="connsiteY74" fmla="*/ 210186 h 2049586"/>
                <a:gd name="connsiteX75" fmla="*/ 1488323 w 1819941"/>
                <a:gd name="connsiteY75" fmla="*/ 260542 h 2049586"/>
                <a:gd name="connsiteX76" fmla="*/ 1451112 w 1819941"/>
                <a:gd name="connsiteY76" fmla="*/ 250572 h 2049586"/>
                <a:gd name="connsiteX77" fmla="*/ 1374340 w 1819941"/>
                <a:gd name="connsiteY77" fmla="*/ 248540 h 2049586"/>
                <a:gd name="connsiteX78" fmla="*/ 1325127 w 1819941"/>
                <a:gd name="connsiteY78" fmla="*/ 260605 h 2049586"/>
                <a:gd name="connsiteX79" fmla="*/ 1213240 w 1819941"/>
                <a:gd name="connsiteY79" fmla="*/ 288609 h 2049586"/>
                <a:gd name="connsiteX80" fmla="*/ 1201176 w 1819941"/>
                <a:gd name="connsiteY80" fmla="*/ 336171 h 2049586"/>
                <a:gd name="connsiteX81" fmla="*/ 1288171 w 1819941"/>
                <a:gd name="connsiteY81" fmla="*/ 394527 h 2049586"/>
                <a:gd name="connsiteX82" fmla="*/ 1384945 w 1819941"/>
                <a:gd name="connsiteY82" fmla="*/ 393765 h 2049586"/>
                <a:gd name="connsiteX83" fmla="*/ 1444952 w 1819941"/>
                <a:gd name="connsiteY83" fmla="*/ 417578 h 2049586"/>
                <a:gd name="connsiteX84" fmla="*/ 1447492 w 1819941"/>
                <a:gd name="connsiteY84" fmla="*/ 421642 h 2049586"/>
                <a:gd name="connsiteX85" fmla="*/ 1449397 w 1819941"/>
                <a:gd name="connsiteY85" fmla="*/ 409958 h 2049586"/>
                <a:gd name="connsiteX86" fmla="*/ 1444508 w 1819941"/>
                <a:gd name="connsiteY86" fmla="*/ 378398 h 2049586"/>
                <a:gd name="connsiteX87" fmla="*/ 1504007 w 1819941"/>
                <a:gd name="connsiteY87" fmla="*/ 286323 h 2049586"/>
                <a:gd name="connsiteX88" fmla="*/ 1514358 w 1819941"/>
                <a:gd name="connsiteY88" fmla="*/ 350585 h 2049586"/>
                <a:gd name="connsiteX89" fmla="*/ 1526423 w 1819941"/>
                <a:gd name="connsiteY89" fmla="*/ 456440 h 2049586"/>
                <a:gd name="connsiteX90" fmla="*/ 1528772 w 1819941"/>
                <a:gd name="connsiteY90" fmla="*/ 495937 h 2049586"/>
                <a:gd name="connsiteX91" fmla="*/ 1468955 w 1819941"/>
                <a:gd name="connsiteY91" fmla="*/ 678183 h 2049586"/>
                <a:gd name="connsiteX92" fmla="*/ 1465145 w 1819941"/>
                <a:gd name="connsiteY92" fmla="*/ 701742 h 2049586"/>
                <a:gd name="connsiteX93" fmla="*/ 1543885 w 1819941"/>
                <a:gd name="connsiteY93" fmla="*/ 892052 h 2049586"/>
                <a:gd name="connsiteX94" fmla="*/ 1592272 w 1819941"/>
                <a:gd name="connsiteY94" fmla="*/ 1071250 h 2049586"/>
                <a:gd name="connsiteX95" fmla="*/ 1606369 w 1819941"/>
                <a:gd name="connsiteY95" fmla="*/ 1273118 h 2049586"/>
                <a:gd name="connsiteX96" fmla="*/ 1618752 w 1819941"/>
                <a:gd name="connsiteY96" fmla="*/ 1324045 h 2049586"/>
                <a:gd name="connsiteX97" fmla="*/ 1684220 w 1819941"/>
                <a:gd name="connsiteY97" fmla="*/ 1320298 h 2049586"/>
                <a:gd name="connsiteX98" fmla="*/ 1706382 w 1819941"/>
                <a:gd name="connsiteY98" fmla="*/ 1305058 h 2049586"/>
                <a:gd name="connsiteX99" fmla="*/ 1728289 w 1819941"/>
                <a:gd name="connsiteY99" fmla="*/ 1314266 h 2049586"/>
                <a:gd name="connsiteX100" fmla="*/ 1719145 w 1819941"/>
                <a:gd name="connsiteY100" fmla="*/ 1402658 h 2049586"/>
                <a:gd name="connsiteX101" fmla="*/ 1719526 w 1819941"/>
                <a:gd name="connsiteY101" fmla="*/ 1527373 h 2049586"/>
                <a:gd name="connsiteX102" fmla="*/ 1721685 w 1819941"/>
                <a:gd name="connsiteY102" fmla="*/ 1567251 h 2049586"/>
                <a:gd name="connsiteX103" fmla="*/ 1778771 w 1819941"/>
                <a:gd name="connsiteY103" fmla="*/ 1650182 h 2049586"/>
                <a:gd name="connsiteX104" fmla="*/ 1819856 w 1819941"/>
                <a:gd name="connsiteY104" fmla="*/ 1738638 h 2049586"/>
                <a:gd name="connsiteX105" fmla="*/ 1818205 w 1819941"/>
                <a:gd name="connsiteY105" fmla="*/ 1750449 h 2049586"/>
                <a:gd name="connsiteX106" fmla="*/ 1689046 w 1819941"/>
                <a:gd name="connsiteY106" fmla="*/ 1720033 h 2049586"/>
                <a:gd name="connsiteX107" fmla="*/ 1665869 w 1819941"/>
                <a:gd name="connsiteY107" fmla="*/ 1746512 h 2049586"/>
                <a:gd name="connsiteX108" fmla="*/ 1610624 w 1819941"/>
                <a:gd name="connsiteY108" fmla="*/ 1749116 h 2049586"/>
                <a:gd name="connsiteX109" fmla="*/ 1581477 w 1819941"/>
                <a:gd name="connsiteY109" fmla="*/ 1741686 h 2049586"/>
                <a:gd name="connsiteX110" fmla="*/ 1578810 w 1819941"/>
                <a:gd name="connsiteY110" fmla="*/ 1774897 h 2049586"/>
                <a:gd name="connsiteX111" fmla="*/ 1573921 w 1819941"/>
                <a:gd name="connsiteY111" fmla="*/ 1854209 h 2049586"/>
                <a:gd name="connsiteX112" fmla="*/ 1581414 w 1819941"/>
                <a:gd name="connsiteY112" fmla="*/ 1874275 h 2049586"/>
                <a:gd name="connsiteX113" fmla="*/ 1640913 w 1819941"/>
                <a:gd name="connsiteY113" fmla="*/ 1873894 h 2049586"/>
                <a:gd name="connsiteX114" fmla="*/ 1731464 w 1819941"/>
                <a:gd name="connsiteY114" fmla="*/ 1886213 h 2049586"/>
                <a:gd name="connsiteX115" fmla="*/ 1730067 w 1819941"/>
                <a:gd name="connsiteY115" fmla="*/ 1935616 h 2049586"/>
                <a:gd name="connsiteX116" fmla="*/ 1615831 w 1819941"/>
                <a:gd name="connsiteY116" fmla="*/ 2029914 h 2049586"/>
                <a:gd name="connsiteX117" fmla="*/ 1537916 w 1819941"/>
                <a:gd name="connsiteY117" fmla="*/ 1997085 h 2049586"/>
                <a:gd name="connsiteX118" fmla="*/ 1465526 w 1819941"/>
                <a:gd name="connsiteY118" fmla="*/ 1915360 h 2049586"/>
                <a:gd name="connsiteX119" fmla="*/ 1365768 w 1819941"/>
                <a:gd name="connsiteY119" fmla="*/ 1885070 h 2049586"/>
                <a:gd name="connsiteX120" fmla="*/ 1339098 w 1819941"/>
                <a:gd name="connsiteY120" fmla="*/ 1861829 h 2049586"/>
                <a:gd name="connsiteX121" fmla="*/ 1348114 w 1819941"/>
                <a:gd name="connsiteY121" fmla="*/ 1900691 h 2049586"/>
                <a:gd name="connsiteX122" fmla="*/ 1308808 w 1819941"/>
                <a:gd name="connsiteY122" fmla="*/ 1915487 h 2049586"/>
                <a:gd name="connsiteX123" fmla="*/ 1238640 w 1819941"/>
                <a:gd name="connsiteY123" fmla="*/ 1852494 h 2049586"/>
                <a:gd name="connsiteX124" fmla="*/ 1123071 w 1819941"/>
                <a:gd name="connsiteY124" fmla="*/ 1746005 h 2049586"/>
                <a:gd name="connsiteX125" fmla="*/ 1008136 w 1819941"/>
                <a:gd name="connsiteY125" fmla="*/ 1685616 h 2049586"/>
                <a:gd name="connsiteX126" fmla="*/ 999372 w 1819941"/>
                <a:gd name="connsiteY126" fmla="*/ 1664343 h 2049586"/>
                <a:gd name="connsiteX127" fmla="*/ 1105037 w 1819941"/>
                <a:gd name="connsiteY127" fmla="*/ 1587254 h 2049586"/>
                <a:gd name="connsiteX128" fmla="*/ 1181999 w 1819941"/>
                <a:gd name="connsiteY128" fmla="*/ 1570617 h 2049586"/>
                <a:gd name="connsiteX129" fmla="*/ 1284043 w 1819941"/>
                <a:gd name="connsiteY129" fmla="*/ 1532072 h 2049586"/>
                <a:gd name="connsiteX130" fmla="*/ 1363164 w 1819941"/>
                <a:gd name="connsiteY130" fmla="*/ 1503878 h 2049586"/>
                <a:gd name="connsiteX131" fmla="*/ 1261056 w 1819941"/>
                <a:gd name="connsiteY131" fmla="*/ 1537025 h 2049586"/>
                <a:gd name="connsiteX132" fmla="*/ 1230767 w 1819941"/>
                <a:gd name="connsiteY132" fmla="*/ 1543692 h 2049586"/>
                <a:gd name="connsiteX133" fmla="*/ 1090876 w 1819941"/>
                <a:gd name="connsiteY133" fmla="*/ 1543121 h 2049586"/>
                <a:gd name="connsiteX134" fmla="*/ 1062238 w 1819941"/>
                <a:gd name="connsiteY134" fmla="*/ 1536009 h 2049586"/>
                <a:gd name="connsiteX135" fmla="*/ 1093289 w 1819941"/>
                <a:gd name="connsiteY135" fmla="*/ 1476191 h 2049586"/>
                <a:gd name="connsiteX136" fmla="*/ 1149550 w 1819941"/>
                <a:gd name="connsiteY136" fmla="*/ 1480002 h 2049586"/>
                <a:gd name="connsiteX137" fmla="*/ 1190190 w 1819941"/>
                <a:gd name="connsiteY137" fmla="*/ 1487495 h 2049586"/>
                <a:gd name="connsiteX138" fmla="*/ 1340240 w 1819941"/>
                <a:gd name="connsiteY138" fmla="*/ 1435615 h 2049586"/>
                <a:gd name="connsiteX139" fmla="*/ 1433903 w 1819941"/>
                <a:gd name="connsiteY139" fmla="*/ 1420819 h 2049586"/>
                <a:gd name="connsiteX140" fmla="*/ 1475178 w 1819941"/>
                <a:gd name="connsiteY140" fmla="*/ 1424058 h 2049586"/>
                <a:gd name="connsiteX141" fmla="*/ 1517533 w 1819941"/>
                <a:gd name="connsiteY141" fmla="*/ 1413072 h 2049586"/>
                <a:gd name="connsiteX142" fmla="*/ 1499752 w 1819941"/>
                <a:gd name="connsiteY142" fmla="*/ 1377195 h 2049586"/>
                <a:gd name="connsiteX143" fmla="*/ 1492831 w 1819941"/>
                <a:gd name="connsiteY143" fmla="*/ 1328172 h 2049586"/>
                <a:gd name="connsiteX144" fmla="*/ 1493911 w 1819941"/>
                <a:gd name="connsiteY144" fmla="*/ 1325505 h 2049586"/>
                <a:gd name="connsiteX145" fmla="*/ 1492640 w 1819941"/>
                <a:gd name="connsiteY145" fmla="*/ 1329316 h 2049586"/>
                <a:gd name="connsiteX146" fmla="*/ 1442285 w 1819941"/>
                <a:gd name="connsiteY146" fmla="*/ 1386466 h 2049586"/>
                <a:gd name="connsiteX147" fmla="*/ 1424696 w 1819941"/>
                <a:gd name="connsiteY147" fmla="*/ 1400817 h 2049586"/>
                <a:gd name="connsiteX148" fmla="*/ 1258389 w 1819941"/>
                <a:gd name="connsiteY148" fmla="*/ 1413898 h 2049586"/>
                <a:gd name="connsiteX149" fmla="*/ 1247086 w 1819941"/>
                <a:gd name="connsiteY149" fmla="*/ 1412437 h 2049586"/>
                <a:gd name="connsiteX150" fmla="*/ 1048140 w 1819941"/>
                <a:gd name="connsiteY150" fmla="*/ 1371924 h 2049586"/>
                <a:gd name="connsiteX151" fmla="*/ 961844 w 1819941"/>
                <a:gd name="connsiteY151" fmla="*/ 1378909 h 2049586"/>
                <a:gd name="connsiteX152" fmla="*/ 929650 w 1819941"/>
                <a:gd name="connsiteY152" fmla="*/ 1380179 h 2049586"/>
                <a:gd name="connsiteX153" fmla="*/ 773947 w 1819941"/>
                <a:gd name="connsiteY153" fmla="*/ 1333824 h 2049586"/>
                <a:gd name="connsiteX154" fmla="*/ 650186 w 1819941"/>
                <a:gd name="connsiteY154" fmla="*/ 1216920 h 2049586"/>
                <a:gd name="connsiteX155" fmla="*/ 650821 w 1819941"/>
                <a:gd name="connsiteY155" fmla="*/ 1165040 h 2049586"/>
                <a:gd name="connsiteX156" fmla="*/ 700859 w 1819941"/>
                <a:gd name="connsiteY156" fmla="*/ 1165104 h 2049586"/>
                <a:gd name="connsiteX157" fmla="*/ 771916 w 1819941"/>
                <a:gd name="connsiteY157" fmla="*/ 1187646 h 2049586"/>
                <a:gd name="connsiteX158" fmla="*/ 847100 w 1819941"/>
                <a:gd name="connsiteY158" fmla="*/ 1188091 h 2049586"/>
                <a:gd name="connsiteX159" fmla="*/ 871928 w 1819941"/>
                <a:gd name="connsiteY159" fmla="*/ 1197425 h 2049586"/>
                <a:gd name="connsiteX160" fmla="*/ 998991 w 1819941"/>
                <a:gd name="connsiteY160" fmla="*/ 1267339 h 2049586"/>
                <a:gd name="connsiteX161" fmla="*/ 1052967 w 1819941"/>
                <a:gd name="connsiteY161" fmla="*/ 1285183 h 2049586"/>
                <a:gd name="connsiteX162" fmla="*/ 1138057 w 1819941"/>
                <a:gd name="connsiteY162" fmla="*/ 1329506 h 2049586"/>
                <a:gd name="connsiteX163" fmla="*/ 1198826 w 1819941"/>
                <a:gd name="connsiteY163" fmla="*/ 1324680 h 2049586"/>
                <a:gd name="connsiteX164" fmla="*/ 1163202 w 1819941"/>
                <a:gd name="connsiteY164" fmla="*/ 1278960 h 2049586"/>
                <a:gd name="connsiteX165" fmla="*/ 1142883 w 1819941"/>
                <a:gd name="connsiteY165" fmla="*/ 1268038 h 2049586"/>
                <a:gd name="connsiteX166" fmla="*/ 1116467 w 1819941"/>
                <a:gd name="connsiteY166" fmla="*/ 1218253 h 2049586"/>
                <a:gd name="connsiteX167" fmla="*/ 1110498 w 1819941"/>
                <a:gd name="connsiteY167" fmla="*/ 1180661 h 2049586"/>
                <a:gd name="connsiteX168" fmla="*/ 1106180 w 1819941"/>
                <a:gd name="connsiteY168" fmla="*/ 1188408 h 2049586"/>
                <a:gd name="connsiteX169" fmla="*/ 1088273 w 1819941"/>
                <a:gd name="connsiteY169" fmla="*/ 1246066 h 2049586"/>
                <a:gd name="connsiteX170" fmla="*/ 1028709 w 1819941"/>
                <a:gd name="connsiteY170" fmla="*/ 1216729 h 2049586"/>
                <a:gd name="connsiteX171" fmla="*/ 1001722 w 1819941"/>
                <a:gd name="connsiteY171" fmla="*/ 1132972 h 2049586"/>
                <a:gd name="connsiteX172" fmla="*/ 979180 w 1819941"/>
                <a:gd name="connsiteY172" fmla="*/ 1094110 h 2049586"/>
                <a:gd name="connsiteX173" fmla="*/ 789822 w 1819941"/>
                <a:gd name="connsiteY173" fmla="*/ 959426 h 2049586"/>
                <a:gd name="connsiteX174" fmla="*/ 714575 w 1819941"/>
                <a:gd name="connsiteY174" fmla="*/ 848174 h 2049586"/>
                <a:gd name="connsiteX175" fmla="*/ 645169 w 1819941"/>
                <a:gd name="connsiteY175" fmla="*/ 757114 h 2049586"/>
                <a:gd name="connsiteX176" fmla="*/ 605609 w 1819941"/>
                <a:gd name="connsiteY176" fmla="*/ 745938 h 2049586"/>
                <a:gd name="connsiteX177" fmla="*/ 577415 w 1819941"/>
                <a:gd name="connsiteY177" fmla="*/ 740541 h 20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1819941" h="2049586">
                  <a:moveTo>
                    <a:pt x="577606" y="740413"/>
                  </a:moveTo>
                  <a:cubicBezTo>
                    <a:pt x="528774" y="706885"/>
                    <a:pt x="493976" y="663134"/>
                    <a:pt x="484324" y="599125"/>
                  </a:cubicBezTo>
                  <a:cubicBezTo>
                    <a:pt x="481466" y="580012"/>
                    <a:pt x="471815" y="569026"/>
                    <a:pt x="452891" y="587568"/>
                  </a:cubicBezTo>
                  <a:cubicBezTo>
                    <a:pt x="442160" y="598109"/>
                    <a:pt x="428063" y="604777"/>
                    <a:pt x="415300" y="613286"/>
                  </a:cubicBezTo>
                  <a:cubicBezTo>
                    <a:pt x="426094" y="637480"/>
                    <a:pt x="446415" y="624272"/>
                    <a:pt x="466925" y="625287"/>
                  </a:cubicBezTo>
                  <a:cubicBezTo>
                    <a:pt x="455685" y="647195"/>
                    <a:pt x="445653" y="666880"/>
                    <a:pt x="427174" y="668849"/>
                  </a:cubicBezTo>
                  <a:cubicBezTo>
                    <a:pt x="407997" y="670881"/>
                    <a:pt x="398790" y="649545"/>
                    <a:pt x="388693" y="633797"/>
                  </a:cubicBezTo>
                  <a:cubicBezTo>
                    <a:pt x="365769" y="597982"/>
                    <a:pt x="343418" y="561597"/>
                    <a:pt x="318589" y="527370"/>
                  </a:cubicBezTo>
                  <a:cubicBezTo>
                    <a:pt x="306334" y="510479"/>
                    <a:pt x="295602" y="495811"/>
                    <a:pt x="301127" y="472823"/>
                  </a:cubicBezTo>
                  <a:cubicBezTo>
                    <a:pt x="303413" y="463235"/>
                    <a:pt x="299349" y="449963"/>
                    <a:pt x="289633" y="450471"/>
                  </a:cubicBezTo>
                  <a:cubicBezTo>
                    <a:pt x="252104" y="452567"/>
                    <a:pt x="249946" y="418912"/>
                    <a:pt x="238769" y="394972"/>
                  </a:cubicBezTo>
                  <a:cubicBezTo>
                    <a:pt x="231912" y="380240"/>
                    <a:pt x="225752" y="365317"/>
                    <a:pt x="213941" y="354395"/>
                  </a:cubicBezTo>
                  <a:cubicBezTo>
                    <a:pt x="205750" y="346775"/>
                    <a:pt x="198003" y="331281"/>
                    <a:pt x="186001" y="339346"/>
                  </a:cubicBezTo>
                  <a:cubicBezTo>
                    <a:pt x="173936" y="347474"/>
                    <a:pt x="187906" y="358332"/>
                    <a:pt x="190001" y="368048"/>
                  </a:cubicBezTo>
                  <a:cubicBezTo>
                    <a:pt x="191462" y="374779"/>
                    <a:pt x="194319" y="382208"/>
                    <a:pt x="187398" y="386399"/>
                  </a:cubicBezTo>
                  <a:cubicBezTo>
                    <a:pt x="180603" y="390590"/>
                    <a:pt x="174635" y="385193"/>
                    <a:pt x="171460" y="379414"/>
                  </a:cubicBezTo>
                  <a:cubicBezTo>
                    <a:pt x="161871" y="361571"/>
                    <a:pt x="135265" y="347220"/>
                    <a:pt x="161490" y="321312"/>
                  </a:cubicBezTo>
                  <a:cubicBezTo>
                    <a:pt x="171396" y="311533"/>
                    <a:pt x="163522" y="301690"/>
                    <a:pt x="156854" y="292800"/>
                  </a:cubicBezTo>
                  <a:cubicBezTo>
                    <a:pt x="150187" y="283910"/>
                    <a:pt x="138059" y="277623"/>
                    <a:pt x="143456" y="257938"/>
                  </a:cubicBezTo>
                  <a:cubicBezTo>
                    <a:pt x="172984" y="296165"/>
                    <a:pt x="208099" y="270702"/>
                    <a:pt x="246771" y="274639"/>
                  </a:cubicBezTo>
                  <a:cubicBezTo>
                    <a:pt x="232356" y="246254"/>
                    <a:pt x="213814" y="231395"/>
                    <a:pt x="193050" y="218632"/>
                  </a:cubicBezTo>
                  <a:cubicBezTo>
                    <a:pt x="169935" y="204471"/>
                    <a:pt x="145234" y="191072"/>
                    <a:pt x="132407" y="164720"/>
                  </a:cubicBezTo>
                  <a:cubicBezTo>
                    <a:pt x="126501" y="152464"/>
                    <a:pt x="124088" y="142685"/>
                    <a:pt x="108849" y="148845"/>
                  </a:cubicBezTo>
                  <a:cubicBezTo>
                    <a:pt x="94751" y="154560"/>
                    <a:pt x="78750" y="164656"/>
                    <a:pt x="85798" y="180150"/>
                  </a:cubicBezTo>
                  <a:cubicBezTo>
                    <a:pt x="100594" y="212536"/>
                    <a:pt x="94878" y="245111"/>
                    <a:pt x="96784" y="278068"/>
                  </a:cubicBezTo>
                  <a:cubicBezTo>
                    <a:pt x="98625" y="310707"/>
                    <a:pt x="82306" y="341822"/>
                    <a:pt x="99260" y="378208"/>
                  </a:cubicBezTo>
                  <a:cubicBezTo>
                    <a:pt x="87449" y="374779"/>
                    <a:pt x="81353" y="374969"/>
                    <a:pt x="78369" y="371858"/>
                  </a:cubicBezTo>
                  <a:cubicBezTo>
                    <a:pt x="62621" y="355284"/>
                    <a:pt x="17154" y="386717"/>
                    <a:pt x="24711" y="336996"/>
                  </a:cubicBezTo>
                  <a:cubicBezTo>
                    <a:pt x="28521" y="312040"/>
                    <a:pt x="18678" y="281116"/>
                    <a:pt x="44713" y="261748"/>
                  </a:cubicBezTo>
                  <a:cubicBezTo>
                    <a:pt x="57350" y="252350"/>
                    <a:pt x="49349" y="241746"/>
                    <a:pt x="44396" y="229871"/>
                  </a:cubicBezTo>
                  <a:cubicBezTo>
                    <a:pt x="26616" y="186754"/>
                    <a:pt x="2486" y="145733"/>
                    <a:pt x="962" y="96393"/>
                  </a:cubicBezTo>
                  <a:cubicBezTo>
                    <a:pt x="708" y="87122"/>
                    <a:pt x="-3165" y="76581"/>
                    <a:pt x="6677" y="70739"/>
                  </a:cubicBezTo>
                  <a:cubicBezTo>
                    <a:pt x="14551" y="66040"/>
                    <a:pt x="21790" y="72009"/>
                    <a:pt x="27505" y="76772"/>
                  </a:cubicBezTo>
                  <a:cubicBezTo>
                    <a:pt x="56016" y="100521"/>
                    <a:pt x="81861" y="132906"/>
                    <a:pt x="123962" y="106934"/>
                  </a:cubicBezTo>
                  <a:cubicBezTo>
                    <a:pt x="125994" y="105664"/>
                    <a:pt x="132597" y="108395"/>
                    <a:pt x="133994" y="111062"/>
                  </a:cubicBezTo>
                  <a:cubicBezTo>
                    <a:pt x="163141" y="168466"/>
                    <a:pt x="245754" y="160592"/>
                    <a:pt x="262963" y="233364"/>
                  </a:cubicBezTo>
                  <a:cubicBezTo>
                    <a:pt x="265821" y="245492"/>
                    <a:pt x="279918" y="251906"/>
                    <a:pt x="291284" y="242444"/>
                  </a:cubicBezTo>
                  <a:cubicBezTo>
                    <a:pt x="303984" y="231903"/>
                    <a:pt x="294015" y="220600"/>
                    <a:pt x="288427" y="210249"/>
                  </a:cubicBezTo>
                  <a:cubicBezTo>
                    <a:pt x="287791" y="209106"/>
                    <a:pt x="286712" y="208154"/>
                    <a:pt x="286204" y="206947"/>
                  </a:cubicBezTo>
                  <a:cubicBezTo>
                    <a:pt x="279473" y="189802"/>
                    <a:pt x="245183" y="175197"/>
                    <a:pt x="255915" y="169292"/>
                  </a:cubicBezTo>
                  <a:cubicBezTo>
                    <a:pt x="278902" y="156655"/>
                    <a:pt x="292935" y="122683"/>
                    <a:pt x="328749" y="131954"/>
                  </a:cubicBezTo>
                  <a:cubicBezTo>
                    <a:pt x="348942" y="137161"/>
                    <a:pt x="374406" y="133732"/>
                    <a:pt x="394408" y="118555"/>
                  </a:cubicBezTo>
                  <a:cubicBezTo>
                    <a:pt x="412696" y="98743"/>
                    <a:pt x="427110" y="103315"/>
                    <a:pt x="439938" y="125921"/>
                  </a:cubicBezTo>
                  <a:cubicBezTo>
                    <a:pt x="462925" y="166434"/>
                    <a:pt x="500516" y="192342"/>
                    <a:pt x="529600" y="226887"/>
                  </a:cubicBezTo>
                  <a:cubicBezTo>
                    <a:pt x="545347" y="245556"/>
                    <a:pt x="556206" y="260923"/>
                    <a:pt x="536775" y="282005"/>
                  </a:cubicBezTo>
                  <a:cubicBezTo>
                    <a:pt x="523885" y="295975"/>
                    <a:pt x="524837" y="310072"/>
                    <a:pt x="530298" y="326900"/>
                  </a:cubicBezTo>
                  <a:cubicBezTo>
                    <a:pt x="536203" y="344807"/>
                    <a:pt x="541982" y="363412"/>
                    <a:pt x="540331" y="382780"/>
                  </a:cubicBezTo>
                  <a:cubicBezTo>
                    <a:pt x="537600" y="416372"/>
                    <a:pt x="554936" y="429516"/>
                    <a:pt x="581733" y="424690"/>
                  </a:cubicBezTo>
                  <a:cubicBezTo>
                    <a:pt x="621992" y="417451"/>
                    <a:pt x="651964" y="424309"/>
                    <a:pt x="674316" y="466283"/>
                  </a:cubicBezTo>
                  <a:cubicBezTo>
                    <a:pt x="684984" y="486349"/>
                    <a:pt x="710511" y="495175"/>
                    <a:pt x="731593" y="504891"/>
                  </a:cubicBezTo>
                  <a:cubicBezTo>
                    <a:pt x="743912" y="510543"/>
                    <a:pt x="756739" y="515242"/>
                    <a:pt x="762962" y="531371"/>
                  </a:cubicBezTo>
                  <a:cubicBezTo>
                    <a:pt x="746071" y="451360"/>
                    <a:pt x="761121" y="432691"/>
                    <a:pt x="851925" y="426595"/>
                  </a:cubicBezTo>
                  <a:cubicBezTo>
                    <a:pt x="830971" y="412117"/>
                    <a:pt x="811413" y="409831"/>
                    <a:pt x="793061" y="405005"/>
                  </a:cubicBezTo>
                  <a:cubicBezTo>
                    <a:pt x="723910" y="386844"/>
                    <a:pt x="657235" y="363285"/>
                    <a:pt x="597862" y="318899"/>
                  </a:cubicBezTo>
                  <a:cubicBezTo>
                    <a:pt x="563382" y="293117"/>
                    <a:pt x="562366" y="268162"/>
                    <a:pt x="598243" y="245937"/>
                  </a:cubicBezTo>
                  <a:cubicBezTo>
                    <a:pt x="624151" y="229871"/>
                    <a:pt x="651012" y="220791"/>
                    <a:pt x="681682" y="224220"/>
                  </a:cubicBezTo>
                  <a:cubicBezTo>
                    <a:pt x="721941" y="228728"/>
                    <a:pt x="762772" y="227204"/>
                    <a:pt x="802840" y="234126"/>
                  </a:cubicBezTo>
                  <a:cubicBezTo>
                    <a:pt x="822271" y="237428"/>
                    <a:pt x="834781" y="236602"/>
                    <a:pt x="836050" y="210313"/>
                  </a:cubicBezTo>
                  <a:cubicBezTo>
                    <a:pt x="837575" y="179325"/>
                    <a:pt x="855545" y="172594"/>
                    <a:pt x="882977" y="171578"/>
                  </a:cubicBezTo>
                  <a:cubicBezTo>
                    <a:pt x="920252" y="170181"/>
                    <a:pt x="958606" y="169038"/>
                    <a:pt x="994420" y="154687"/>
                  </a:cubicBezTo>
                  <a:cubicBezTo>
                    <a:pt x="1023249" y="143130"/>
                    <a:pt x="1069477" y="155449"/>
                    <a:pt x="1086876" y="181293"/>
                  </a:cubicBezTo>
                  <a:cubicBezTo>
                    <a:pt x="1101734" y="203474"/>
                    <a:pt x="1125185" y="215755"/>
                    <a:pt x="1157233" y="218124"/>
                  </a:cubicBezTo>
                  <a:cubicBezTo>
                    <a:pt x="1137104" y="193740"/>
                    <a:pt x="1118181" y="174689"/>
                    <a:pt x="1087320" y="171387"/>
                  </a:cubicBezTo>
                  <a:cubicBezTo>
                    <a:pt x="1038870" y="166117"/>
                    <a:pt x="984514" y="87503"/>
                    <a:pt x="1011374" y="19812"/>
                  </a:cubicBezTo>
                  <a:cubicBezTo>
                    <a:pt x="1016390" y="7048"/>
                    <a:pt x="1024772" y="0"/>
                    <a:pt x="1037409" y="0"/>
                  </a:cubicBezTo>
                  <a:cubicBezTo>
                    <a:pt x="1051760" y="0"/>
                    <a:pt x="1060459" y="8128"/>
                    <a:pt x="1065222" y="22924"/>
                  </a:cubicBezTo>
                  <a:cubicBezTo>
                    <a:pt x="1081986" y="75121"/>
                    <a:pt x="1082177" y="74867"/>
                    <a:pt x="1134374" y="74232"/>
                  </a:cubicBezTo>
                  <a:cubicBezTo>
                    <a:pt x="1161044" y="73914"/>
                    <a:pt x="1191777" y="64897"/>
                    <a:pt x="1213431" y="77089"/>
                  </a:cubicBezTo>
                  <a:cubicBezTo>
                    <a:pt x="1252674" y="99187"/>
                    <a:pt x="1291028" y="94425"/>
                    <a:pt x="1331033" y="92456"/>
                  </a:cubicBezTo>
                  <a:cubicBezTo>
                    <a:pt x="1342653" y="91885"/>
                    <a:pt x="1353385" y="96647"/>
                    <a:pt x="1360942" y="107442"/>
                  </a:cubicBezTo>
                  <a:cubicBezTo>
                    <a:pt x="1380373" y="135192"/>
                    <a:pt x="1404757" y="132970"/>
                    <a:pt x="1428252" y="116523"/>
                  </a:cubicBezTo>
                  <a:cubicBezTo>
                    <a:pt x="1447238" y="103188"/>
                    <a:pt x="1468574" y="100902"/>
                    <a:pt x="1489212" y="95250"/>
                  </a:cubicBezTo>
                  <a:cubicBezTo>
                    <a:pt x="1503944" y="91186"/>
                    <a:pt x="1517342" y="96076"/>
                    <a:pt x="1526232" y="109665"/>
                  </a:cubicBezTo>
                  <a:cubicBezTo>
                    <a:pt x="1535503" y="123889"/>
                    <a:pt x="1534677" y="139701"/>
                    <a:pt x="1521914" y="149924"/>
                  </a:cubicBezTo>
                  <a:cubicBezTo>
                    <a:pt x="1492259" y="173737"/>
                    <a:pt x="1536328" y="189231"/>
                    <a:pt x="1526677" y="210186"/>
                  </a:cubicBezTo>
                  <a:cubicBezTo>
                    <a:pt x="1512770" y="225934"/>
                    <a:pt x="1506611" y="248604"/>
                    <a:pt x="1488323" y="260542"/>
                  </a:cubicBezTo>
                  <a:cubicBezTo>
                    <a:pt x="1473337" y="268289"/>
                    <a:pt x="1462478" y="261431"/>
                    <a:pt x="1451112" y="250572"/>
                  </a:cubicBezTo>
                  <a:cubicBezTo>
                    <a:pt x="1426537" y="227077"/>
                    <a:pt x="1398280" y="230760"/>
                    <a:pt x="1374340" y="248540"/>
                  </a:cubicBezTo>
                  <a:cubicBezTo>
                    <a:pt x="1357894" y="260796"/>
                    <a:pt x="1343098" y="264542"/>
                    <a:pt x="1325127" y="260605"/>
                  </a:cubicBezTo>
                  <a:cubicBezTo>
                    <a:pt x="1283789" y="251652"/>
                    <a:pt x="1248165" y="269241"/>
                    <a:pt x="1213240" y="288609"/>
                  </a:cubicBezTo>
                  <a:cubicBezTo>
                    <a:pt x="1194254" y="299150"/>
                    <a:pt x="1190825" y="314834"/>
                    <a:pt x="1201176" y="336171"/>
                  </a:cubicBezTo>
                  <a:cubicBezTo>
                    <a:pt x="1219718" y="374461"/>
                    <a:pt x="1254389" y="388050"/>
                    <a:pt x="1288171" y="394527"/>
                  </a:cubicBezTo>
                  <a:cubicBezTo>
                    <a:pt x="1319158" y="400496"/>
                    <a:pt x="1352369" y="402338"/>
                    <a:pt x="1384945" y="393765"/>
                  </a:cubicBezTo>
                  <a:cubicBezTo>
                    <a:pt x="1408313" y="387606"/>
                    <a:pt x="1432951" y="386971"/>
                    <a:pt x="1444952" y="417578"/>
                  </a:cubicBezTo>
                  <a:cubicBezTo>
                    <a:pt x="1445079" y="420816"/>
                    <a:pt x="1446730" y="422912"/>
                    <a:pt x="1447492" y="421642"/>
                  </a:cubicBezTo>
                  <a:cubicBezTo>
                    <a:pt x="1449461" y="418213"/>
                    <a:pt x="1449016" y="413959"/>
                    <a:pt x="1449397" y="409958"/>
                  </a:cubicBezTo>
                  <a:cubicBezTo>
                    <a:pt x="1449651" y="399036"/>
                    <a:pt x="1447619" y="388812"/>
                    <a:pt x="1444508" y="378398"/>
                  </a:cubicBezTo>
                  <a:cubicBezTo>
                    <a:pt x="1433332" y="340489"/>
                    <a:pt x="1464446" y="292736"/>
                    <a:pt x="1504007" y="286323"/>
                  </a:cubicBezTo>
                  <a:cubicBezTo>
                    <a:pt x="1523438" y="304675"/>
                    <a:pt x="1517278" y="328297"/>
                    <a:pt x="1514358" y="350585"/>
                  </a:cubicBezTo>
                  <a:cubicBezTo>
                    <a:pt x="1509595" y="387225"/>
                    <a:pt x="1505912" y="422975"/>
                    <a:pt x="1526423" y="456440"/>
                  </a:cubicBezTo>
                  <a:cubicBezTo>
                    <a:pt x="1533534" y="468061"/>
                    <a:pt x="1533281" y="483174"/>
                    <a:pt x="1528772" y="495937"/>
                  </a:cubicBezTo>
                  <a:cubicBezTo>
                    <a:pt x="1507373" y="556136"/>
                    <a:pt x="1501150" y="622176"/>
                    <a:pt x="1468955" y="678183"/>
                  </a:cubicBezTo>
                  <a:cubicBezTo>
                    <a:pt x="1464701" y="685549"/>
                    <a:pt x="1465145" y="693614"/>
                    <a:pt x="1465145" y="701742"/>
                  </a:cubicBezTo>
                  <a:cubicBezTo>
                    <a:pt x="1503372" y="759400"/>
                    <a:pt x="1524390" y="825758"/>
                    <a:pt x="1543885" y="892052"/>
                  </a:cubicBezTo>
                  <a:cubicBezTo>
                    <a:pt x="1561411" y="951362"/>
                    <a:pt x="1589414" y="1008893"/>
                    <a:pt x="1592272" y="1071250"/>
                  </a:cubicBezTo>
                  <a:cubicBezTo>
                    <a:pt x="1595320" y="1138751"/>
                    <a:pt x="1605734" y="1205553"/>
                    <a:pt x="1606369" y="1273118"/>
                  </a:cubicBezTo>
                  <a:cubicBezTo>
                    <a:pt x="1606559" y="1291660"/>
                    <a:pt x="1598368" y="1315853"/>
                    <a:pt x="1618752" y="1324045"/>
                  </a:cubicBezTo>
                  <a:cubicBezTo>
                    <a:pt x="1639135" y="1332236"/>
                    <a:pt x="1663328" y="1337634"/>
                    <a:pt x="1684220" y="1320298"/>
                  </a:cubicBezTo>
                  <a:cubicBezTo>
                    <a:pt x="1691205" y="1314520"/>
                    <a:pt x="1696983" y="1306900"/>
                    <a:pt x="1706382" y="1305058"/>
                  </a:cubicBezTo>
                  <a:cubicBezTo>
                    <a:pt x="1714954" y="1304677"/>
                    <a:pt x="1721685" y="1309249"/>
                    <a:pt x="1728289" y="1314266"/>
                  </a:cubicBezTo>
                  <a:cubicBezTo>
                    <a:pt x="1747911" y="1346079"/>
                    <a:pt x="1725495" y="1374464"/>
                    <a:pt x="1719145" y="1402658"/>
                  </a:cubicBezTo>
                  <a:cubicBezTo>
                    <a:pt x="1709683" y="1445204"/>
                    <a:pt x="1696285" y="1485272"/>
                    <a:pt x="1719526" y="1527373"/>
                  </a:cubicBezTo>
                  <a:cubicBezTo>
                    <a:pt x="1726003" y="1539057"/>
                    <a:pt x="1719971" y="1553979"/>
                    <a:pt x="1721685" y="1567251"/>
                  </a:cubicBezTo>
                  <a:cubicBezTo>
                    <a:pt x="1730321" y="1603065"/>
                    <a:pt x="1750451" y="1629862"/>
                    <a:pt x="1778771" y="1650182"/>
                  </a:cubicBezTo>
                  <a:cubicBezTo>
                    <a:pt x="1785312" y="1683457"/>
                    <a:pt x="1804807" y="1709873"/>
                    <a:pt x="1819856" y="1738638"/>
                  </a:cubicBezTo>
                  <a:cubicBezTo>
                    <a:pt x="1820174" y="1742702"/>
                    <a:pt x="1819602" y="1746639"/>
                    <a:pt x="1818205" y="1750449"/>
                  </a:cubicBezTo>
                  <a:cubicBezTo>
                    <a:pt x="1782010" y="1775659"/>
                    <a:pt x="1713684" y="1759530"/>
                    <a:pt x="1689046" y="1720033"/>
                  </a:cubicBezTo>
                  <a:cubicBezTo>
                    <a:pt x="1681807" y="1729368"/>
                    <a:pt x="1672853" y="1736987"/>
                    <a:pt x="1665869" y="1746512"/>
                  </a:cubicBezTo>
                  <a:cubicBezTo>
                    <a:pt x="1648089" y="1770833"/>
                    <a:pt x="1630308" y="1776358"/>
                    <a:pt x="1610624" y="1749116"/>
                  </a:cubicBezTo>
                  <a:cubicBezTo>
                    <a:pt x="1602940" y="1738511"/>
                    <a:pt x="1593161" y="1731399"/>
                    <a:pt x="1581477" y="1741686"/>
                  </a:cubicBezTo>
                  <a:cubicBezTo>
                    <a:pt x="1570936" y="1751021"/>
                    <a:pt x="1571063" y="1765372"/>
                    <a:pt x="1578810" y="1774897"/>
                  </a:cubicBezTo>
                  <a:cubicBezTo>
                    <a:pt x="1602432" y="1803917"/>
                    <a:pt x="1612211" y="1828999"/>
                    <a:pt x="1573921" y="1854209"/>
                  </a:cubicBezTo>
                  <a:cubicBezTo>
                    <a:pt x="1561856" y="1862147"/>
                    <a:pt x="1573032" y="1870465"/>
                    <a:pt x="1581414" y="1874275"/>
                  </a:cubicBezTo>
                  <a:cubicBezTo>
                    <a:pt x="1601226" y="1883292"/>
                    <a:pt x="1620720" y="1879799"/>
                    <a:pt x="1640913" y="1873894"/>
                  </a:cubicBezTo>
                  <a:cubicBezTo>
                    <a:pt x="1672282" y="1864687"/>
                    <a:pt x="1703651" y="1862845"/>
                    <a:pt x="1731464" y="1886213"/>
                  </a:cubicBezTo>
                  <a:cubicBezTo>
                    <a:pt x="1750196" y="1901898"/>
                    <a:pt x="1750768" y="1923488"/>
                    <a:pt x="1730067" y="1935616"/>
                  </a:cubicBezTo>
                  <a:cubicBezTo>
                    <a:pt x="1687205" y="1960762"/>
                    <a:pt x="1653867" y="1998481"/>
                    <a:pt x="1615831" y="2029914"/>
                  </a:cubicBezTo>
                  <a:cubicBezTo>
                    <a:pt x="1573603" y="2064903"/>
                    <a:pt x="1546743" y="2052775"/>
                    <a:pt x="1537916" y="1997085"/>
                  </a:cubicBezTo>
                  <a:cubicBezTo>
                    <a:pt x="1530995" y="1953650"/>
                    <a:pt x="1501150" y="1929647"/>
                    <a:pt x="1465526" y="1915360"/>
                  </a:cubicBezTo>
                  <a:cubicBezTo>
                    <a:pt x="1433205" y="1902469"/>
                    <a:pt x="1397645" y="1900501"/>
                    <a:pt x="1365768" y="1885070"/>
                  </a:cubicBezTo>
                  <a:cubicBezTo>
                    <a:pt x="1352750" y="1882149"/>
                    <a:pt x="1349956" y="1865385"/>
                    <a:pt x="1339098" y="1861829"/>
                  </a:cubicBezTo>
                  <a:cubicBezTo>
                    <a:pt x="1353957" y="1870529"/>
                    <a:pt x="1356624" y="1884880"/>
                    <a:pt x="1348114" y="1900691"/>
                  </a:cubicBezTo>
                  <a:cubicBezTo>
                    <a:pt x="1339478" y="1916693"/>
                    <a:pt x="1325953" y="1921265"/>
                    <a:pt x="1308808" y="1915487"/>
                  </a:cubicBezTo>
                  <a:cubicBezTo>
                    <a:pt x="1277249" y="1904755"/>
                    <a:pt x="1254198" y="1892944"/>
                    <a:pt x="1238640" y="1852494"/>
                  </a:cubicBezTo>
                  <a:cubicBezTo>
                    <a:pt x="1219019" y="1801567"/>
                    <a:pt x="1182761" y="1754768"/>
                    <a:pt x="1123071" y="1746005"/>
                  </a:cubicBezTo>
                  <a:cubicBezTo>
                    <a:pt x="1078621" y="1739464"/>
                    <a:pt x="1050046" y="1698125"/>
                    <a:pt x="1008136" y="1685616"/>
                  </a:cubicBezTo>
                  <a:cubicBezTo>
                    <a:pt x="1001214" y="1683584"/>
                    <a:pt x="999119" y="1673042"/>
                    <a:pt x="999372" y="1664343"/>
                  </a:cubicBezTo>
                  <a:cubicBezTo>
                    <a:pt x="1017533" y="1615575"/>
                    <a:pt x="1060142" y="1584460"/>
                    <a:pt x="1105037" y="1587254"/>
                  </a:cubicBezTo>
                  <a:cubicBezTo>
                    <a:pt x="1132024" y="1588905"/>
                    <a:pt x="1157424" y="1584587"/>
                    <a:pt x="1181999" y="1570617"/>
                  </a:cubicBezTo>
                  <a:cubicBezTo>
                    <a:pt x="1214066" y="1552392"/>
                    <a:pt x="1249118" y="1539248"/>
                    <a:pt x="1284043" y="1532072"/>
                  </a:cubicBezTo>
                  <a:cubicBezTo>
                    <a:pt x="1314587" y="1525785"/>
                    <a:pt x="1336939" y="1489273"/>
                    <a:pt x="1363164" y="1503878"/>
                  </a:cubicBezTo>
                  <a:cubicBezTo>
                    <a:pt x="1330843" y="1496575"/>
                    <a:pt x="1300744" y="1535437"/>
                    <a:pt x="1261056" y="1537025"/>
                  </a:cubicBezTo>
                  <a:cubicBezTo>
                    <a:pt x="1252166" y="1537342"/>
                    <a:pt x="1241308" y="1545343"/>
                    <a:pt x="1230767" y="1543692"/>
                  </a:cubicBezTo>
                  <a:cubicBezTo>
                    <a:pt x="1184158" y="1536136"/>
                    <a:pt x="1137549" y="1536517"/>
                    <a:pt x="1090876" y="1543121"/>
                  </a:cubicBezTo>
                  <a:cubicBezTo>
                    <a:pt x="1080843" y="1544518"/>
                    <a:pt x="1070493" y="1544264"/>
                    <a:pt x="1062238" y="1536009"/>
                  </a:cubicBezTo>
                  <a:cubicBezTo>
                    <a:pt x="1054490" y="1505021"/>
                    <a:pt x="1065349" y="1482986"/>
                    <a:pt x="1093289" y="1476191"/>
                  </a:cubicBezTo>
                  <a:cubicBezTo>
                    <a:pt x="1112085" y="1471683"/>
                    <a:pt x="1131199" y="1472254"/>
                    <a:pt x="1149550" y="1480002"/>
                  </a:cubicBezTo>
                  <a:cubicBezTo>
                    <a:pt x="1162758" y="1485590"/>
                    <a:pt x="1177363" y="1492575"/>
                    <a:pt x="1190190" y="1487495"/>
                  </a:cubicBezTo>
                  <a:cubicBezTo>
                    <a:pt x="1239530" y="1467746"/>
                    <a:pt x="1293886" y="1464381"/>
                    <a:pt x="1340240" y="1435615"/>
                  </a:cubicBezTo>
                  <a:cubicBezTo>
                    <a:pt x="1369958" y="1417136"/>
                    <a:pt x="1397390" y="1394403"/>
                    <a:pt x="1433903" y="1420819"/>
                  </a:cubicBezTo>
                  <a:cubicBezTo>
                    <a:pt x="1445079" y="1428884"/>
                    <a:pt x="1461271" y="1424566"/>
                    <a:pt x="1475178" y="1424058"/>
                  </a:cubicBezTo>
                  <a:cubicBezTo>
                    <a:pt x="1490037" y="1423550"/>
                    <a:pt x="1508643" y="1428757"/>
                    <a:pt x="1517533" y="1413072"/>
                  </a:cubicBezTo>
                  <a:cubicBezTo>
                    <a:pt x="1527565" y="1395356"/>
                    <a:pt x="1507436" y="1388053"/>
                    <a:pt x="1499752" y="1377195"/>
                  </a:cubicBezTo>
                  <a:cubicBezTo>
                    <a:pt x="1488450" y="1361129"/>
                    <a:pt x="1489084" y="1344683"/>
                    <a:pt x="1492831" y="1328172"/>
                  </a:cubicBezTo>
                  <a:cubicBezTo>
                    <a:pt x="1497721" y="1323537"/>
                    <a:pt x="1489148" y="1323537"/>
                    <a:pt x="1493911" y="1325505"/>
                  </a:cubicBezTo>
                  <a:cubicBezTo>
                    <a:pt x="1495498" y="1326141"/>
                    <a:pt x="1495117" y="1327537"/>
                    <a:pt x="1492640" y="1329316"/>
                  </a:cubicBezTo>
                  <a:cubicBezTo>
                    <a:pt x="1471876" y="1344238"/>
                    <a:pt x="1448826" y="1356430"/>
                    <a:pt x="1442285" y="1386466"/>
                  </a:cubicBezTo>
                  <a:cubicBezTo>
                    <a:pt x="1440634" y="1394213"/>
                    <a:pt x="1432252" y="1399039"/>
                    <a:pt x="1424696" y="1400817"/>
                  </a:cubicBezTo>
                  <a:cubicBezTo>
                    <a:pt x="1369832" y="1413517"/>
                    <a:pt x="1315539" y="1435043"/>
                    <a:pt x="1258389" y="1413898"/>
                  </a:cubicBezTo>
                  <a:cubicBezTo>
                    <a:pt x="1254833" y="1412564"/>
                    <a:pt x="1250769" y="1411675"/>
                    <a:pt x="1247086" y="1412437"/>
                  </a:cubicBezTo>
                  <a:cubicBezTo>
                    <a:pt x="1175902" y="1426535"/>
                    <a:pt x="1113164" y="1392625"/>
                    <a:pt x="1048140" y="1371924"/>
                  </a:cubicBezTo>
                  <a:cubicBezTo>
                    <a:pt x="1018486" y="1362526"/>
                    <a:pt x="989213" y="1353191"/>
                    <a:pt x="961844" y="1378909"/>
                  </a:cubicBezTo>
                  <a:cubicBezTo>
                    <a:pt x="952128" y="1388053"/>
                    <a:pt x="939683" y="1387228"/>
                    <a:pt x="929650" y="1380179"/>
                  </a:cubicBezTo>
                  <a:cubicBezTo>
                    <a:pt x="882215" y="1346778"/>
                    <a:pt x="825891" y="1349001"/>
                    <a:pt x="773947" y="1333824"/>
                  </a:cubicBezTo>
                  <a:cubicBezTo>
                    <a:pt x="714702" y="1316806"/>
                    <a:pt x="675459" y="1275404"/>
                    <a:pt x="650186" y="1216920"/>
                  </a:cubicBezTo>
                  <a:cubicBezTo>
                    <a:pt x="642630" y="1199457"/>
                    <a:pt x="632850" y="1181169"/>
                    <a:pt x="650821" y="1165040"/>
                  </a:cubicBezTo>
                  <a:cubicBezTo>
                    <a:pt x="666696" y="1150752"/>
                    <a:pt x="684159" y="1156976"/>
                    <a:pt x="700859" y="1165104"/>
                  </a:cubicBezTo>
                  <a:cubicBezTo>
                    <a:pt x="723656" y="1176216"/>
                    <a:pt x="745246" y="1196727"/>
                    <a:pt x="771916" y="1187646"/>
                  </a:cubicBezTo>
                  <a:cubicBezTo>
                    <a:pt x="797824" y="1178756"/>
                    <a:pt x="822144" y="1186821"/>
                    <a:pt x="847100" y="1188091"/>
                  </a:cubicBezTo>
                  <a:cubicBezTo>
                    <a:pt x="856053" y="1188535"/>
                    <a:pt x="864625" y="1191647"/>
                    <a:pt x="871928" y="1197425"/>
                  </a:cubicBezTo>
                  <a:cubicBezTo>
                    <a:pt x="910600" y="1228223"/>
                    <a:pt x="962987" y="1229620"/>
                    <a:pt x="998991" y="1267339"/>
                  </a:cubicBezTo>
                  <a:cubicBezTo>
                    <a:pt x="1012517" y="1281563"/>
                    <a:pt x="1034996" y="1278007"/>
                    <a:pt x="1052967" y="1285183"/>
                  </a:cubicBezTo>
                  <a:cubicBezTo>
                    <a:pt x="1082875" y="1297057"/>
                    <a:pt x="1109101" y="1316552"/>
                    <a:pt x="1138057" y="1329506"/>
                  </a:cubicBezTo>
                  <a:cubicBezTo>
                    <a:pt x="1157742" y="1338396"/>
                    <a:pt x="1187269" y="1353065"/>
                    <a:pt x="1198826" y="1324680"/>
                  </a:cubicBezTo>
                  <a:cubicBezTo>
                    <a:pt x="1207843" y="1302645"/>
                    <a:pt x="1178633" y="1291723"/>
                    <a:pt x="1163202" y="1278960"/>
                  </a:cubicBezTo>
                  <a:cubicBezTo>
                    <a:pt x="1157170" y="1274007"/>
                    <a:pt x="1150121" y="1270641"/>
                    <a:pt x="1142883" y="1268038"/>
                  </a:cubicBezTo>
                  <a:cubicBezTo>
                    <a:pt x="1120150" y="1259909"/>
                    <a:pt x="1109355" y="1244733"/>
                    <a:pt x="1116467" y="1218253"/>
                  </a:cubicBezTo>
                  <a:cubicBezTo>
                    <a:pt x="1120086" y="1204791"/>
                    <a:pt x="1119769" y="1191901"/>
                    <a:pt x="1110498" y="1180661"/>
                  </a:cubicBezTo>
                  <a:cubicBezTo>
                    <a:pt x="1106814" y="1183074"/>
                    <a:pt x="1105481" y="1185487"/>
                    <a:pt x="1106180" y="1188408"/>
                  </a:cubicBezTo>
                  <a:cubicBezTo>
                    <a:pt x="1111895" y="1211967"/>
                    <a:pt x="1116339" y="1236541"/>
                    <a:pt x="1088273" y="1246066"/>
                  </a:cubicBezTo>
                  <a:cubicBezTo>
                    <a:pt x="1061983" y="1254893"/>
                    <a:pt x="1041664" y="1243590"/>
                    <a:pt x="1028709" y="1216729"/>
                  </a:cubicBezTo>
                  <a:cubicBezTo>
                    <a:pt x="1015883" y="1190123"/>
                    <a:pt x="1001722" y="1164151"/>
                    <a:pt x="1001722" y="1132972"/>
                  </a:cubicBezTo>
                  <a:cubicBezTo>
                    <a:pt x="1001722" y="1114558"/>
                    <a:pt x="994801" y="1101730"/>
                    <a:pt x="979180" y="1094110"/>
                  </a:cubicBezTo>
                  <a:cubicBezTo>
                    <a:pt x="909393" y="1060201"/>
                    <a:pt x="851227" y="1006670"/>
                    <a:pt x="789822" y="959426"/>
                  </a:cubicBezTo>
                  <a:cubicBezTo>
                    <a:pt x="755660" y="933137"/>
                    <a:pt x="739975" y="885321"/>
                    <a:pt x="714575" y="848174"/>
                  </a:cubicBezTo>
                  <a:cubicBezTo>
                    <a:pt x="692858" y="816424"/>
                    <a:pt x="665236" y="790261"/>
                    <a:pt x="645169" y="757114"/>
                  </a:cubicBezTo>
                  <a:cubicBezTo>
                    <a:pt x="636216" y="742319"/>
                    <a:pt x="622563" y="735969"/>
                    <a:pt x="605609" y="745938"/>
                  </a:cubicBezTo>
                  <a:cubicBezTo>
                    <a:pt x="595513" y="751907"/>
                    <a:pt x="585988" y="747208"/>
                    <a:pt x="577415" y="74054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0" name="Полилиния: фигура 469">
              <a:extLst>
                <a:ext uri="{FF2B5EF4-FFF2-40B4-BE49-F238E27FC236}">
                  <a16:creationId xmlns="" xmlns:a16="http://schemas.microsoft.com/office/drawing/2014/main" id="{628342CB-2EE1-4B07-8616-8313C5A7BC60}"/>
                </a:ext>
              </a:extLst>
            </p:cNvPr>
            <p:cNvSpPr/>
            <p:nvPr/>
          </p:nvSpPr>
          <p:spPr>
            <a:xfrm>
              <a:off x="1852503" y="3516837"/>
              <a:ext cx="1715713" cy="1352815"/>
            </a:xfrm>
            <a:custGeom>
              <a:avLst/>
              <a:gdLst>
                <a:gd name="connsiteX0" fmla="*/ 1043922 w 1715713"/>
                <a:gd name="connsiteY0" fmla="*/ 52134 h 1352815"/>
                <a:gd name="connsiteX1" fmla="*/ 1076625 w 1715713"/>
                <a:gd name="connsiteY1" fmla="*/ 0 h 1352815"/>
                <a:gd name="connsiteX2" fmla="*/ 1191877 w 1715713"/>
                <a:gd name="connsiteY2" fmla="*/ 141098 h 1352815"/>
                <a:gd name="connsiteX3" fmla="*/ 1467467 w 1715713"/>
                <a:gd name="connsiteY3" fmla="*/ 390908 h 1352815"/>
                <a:gd name="connsiteX4" fmla="*/ 1492168 w 1715713"/>
                <a:gd name="connsiteY4" fmla="*/ 439295 h 1352815"/>
                <a:gd name="connsiteX5" fmla="*/ 1522839 w 1715713"/>
                <a:gd name="connsiteY5" fmla="*/ 531371 h 1352815"/>
                <a:gd name="connsiteX6" fmla="*/ 1551097 w 1715713"/>
                <a:gd name="connsiteY6" fmla="*/ 536450 h 1352815"/>
                <a:gd name="connsiteX7" fmla="*/ 1549954 w 1715713"/>
                <a:gd name="connsiteY7" fmla="*/ 509526 h 1352815"/>
                <a:gd name="connsiteX8" fmla="*/ 1551668 w 1715713"/>
                <a:gd name="connsiteY8" fmla="*/ 442279 h 1352815"/>
                <a:gd name="connsiteX9" fmla="*/ 1571734 w 1715713"/>
                <a:gd name="connsiteY9" fmla="*/ 440311 h 1352815"/>
                <a:gd name="connsiteX10" fmla="*/ 1603420 w 1715713"/>
                <a:gd name="connsiteY10" fmla="*/ 533339 h 1352815"/>
                <a:gd name="connsiteX11" fmla="*/ 1613707 w 1715713"/>
                <a:gd name="connsiteY11" fmla="*/ 558739 h 1352815"/>
                <a:gd name="connsiteX12" fmla="*/ 1700385 w 1715713"/>
                <a:gd name="connsiteY12" fmla="*/ 616651 h 1352815"/>
                <a:gd name="connsiteX13" fmla="*/ 1701274 w 1715713"/>
                <a:gd name="connsiteY13" fmla="*/ 650751 h 1352815"/>
                <a:gd name="connsiteX14" fmla="*/ 1600881 w 1715713"/>
                <a:gd name="connsiteY14" fmla="*/ 662498 h 1352815"/>
                <a:gd name="connsiteX15" fmla="*/ 1419651 w 1715713"/>
                <a:gd name="connsiteY15" fmla="*/ 575313 h 1352815"/>
                <a:gd name="connsiteX16" fmla="*/ 1283507 w 1715713"/>
                <a:gd name="connsiteY16" fmla="*/ 517083 h 1352815"/>
                <a:gd name="connsiteX17" fmla="*/ 1257600 w 1715713"/>
                <a:gd name="connsiteY17" fmla="*/ 518861 h 1352815"/>
                <a:gd name="connsiteX18" fmla="*/ 1177589 w 1715713"/>
                <a:gd name="connsiteY18" fmla="*/ 507113 h 1352815"/>
                <a:gd name="connsiteX19" fmla="*/ 1131107 w 1715713"/>
                <a:gd name="connsiteY19" fmla="*/ 494223 h 1352815"/>
                <a:gd name="connsiteX20" fmla="*/ 1146284 w 1715713"/>
                <a:gd name="connsiteY20" fmla="*/ 544388 h 1352815"/>
                <a:gd name="connsiteX21" fmla="*/ 1186924 w 1715713"/>
                <a:gd name="connsiteY21" fmla="*/ 595696 h 1352815"/>
                <a:gd name="connsiteX22" fmla="*/ 1227818 w 1715713"/>
                <a:gd name="connsiteY22" fmla="*/ 577726 h 1352815"/>
                <a:gd name="connsiteX23" fmla="*/ 1241915 w 1715713"/>
                <a:gd name="connsiteY23" fmla="*/ 633161 h 1352815"/>
                <a:gd name="connsiteX24" fmla="*/ 1220262 w 1715713"/>
                <a:gd name="connsiteY24" fmla="*/ 738381 h 1352815"/>
                <a:gd name="connsiteX25" fmla="*/ 1211689 w 1715713"/>
                <a:gd name="connsiteY25" fmla="*/ 755527 h 1352815"/>
                <a:gd name="connsiteX26" fmla="*/ 1185908 w 1715713"/>
                <a:gd name="connsiteY26" fmla="*/ 803025 h 1352815"/>
                <a:gd name="connsiteX27" fmla="*/ 1128123 w 1715713"/>
                <a:gd name="connsiteY27" fmla="*/ 773751 h 1352815"/>
                <a:gd name="connsiteX28" fmla="*/ 1115804 w 1715713"/>
                <a:gd name="connsiteY28" fmla="*/ 760226 h 1352815"/>
                <a:gd name="connsiteX29" fmla="*/ 1002329 w 1715713"/>
                <a:gd name="connsiteY29" fmla="*/ 741239 h 1352815"/>
                <a:gd name="connsiteX30" fmla="*/ 1099612 w 1715713"/>
                <a:gd name="connsiteY30" fmla="*/ 765242 h 1352815"/>
                <a:gd name="connsiteX31" fmla="*/ 1144697 w 1715713"/>
                <a:gd name="connsiteY31" fmla="*/ 799723 h 1352815"/>
                <a:gd name="connsiteX32" fmla="*/ 1125520 w 1715713"/>
                <a:gd name="connsiteY32" fmla="*/ 859159 h 1352815"/>
                <a:gd name="connsiteX33" fmla="*/ 1153904 w 1715713"/>
                <a:gd name="connsiteY33" fmla="*/ 916119 h 1352815"/>
                <a:gd name="connsiteX34" fmla="*/ 1190289 w 1715713"/>
                <a:gd name="connsiteY34" fmla="*/ 972317 h 1352815"/>
                <a:gd name="connsiteX35" fmla="*/ 1210927 w 1715713"/>
                <a:gd name="connsiteY35" fmla="*/ 980000 h 1352815"/>
                <a:gd name="connsiteX36" fmla="*/ 1337038 w 1715713"/>
                <a:gd name="connsiteY36" fmla="*/ 925326 h 1352815"/>
                <a:gd name="connsiteX37" fmla="*/ 1462006 w 1715713"/>
                <a:gd name="connsiteY37" fmla="*/ 1038865 h 1352815"/>
                <a:gd name="connsiteX38" fmla="*/ 1508806 w 1715713"/>
                <a:gd name="connsiteY38" fmla="*/ 1107826 h 1352815"/>
                <a:gd name="connsiteX39" fmla="*/ 1477500 w 1715713"/>
                <a:gd name="connsiteY39" fmla="*/ 1161992 h 1352815"/>
                <a:gd name="connsiteX40" fmla="*/ 1477944 w 1715713"/>
                <a:gd name="connsiteY40" fmla="*/ 1201172 h 1352815"/>
                <a:gd name="connsiteX41" fmla="*/ 1452989 w 1715713"/>
                <a:gd name="connsiteY41" fmla="*/ 1230128 h 1352815"/>
                <a:gd name="connsiteX42" fmla="*/ 1429494 w 1715713"/>
                <a:gd name="connsiteY42" fmla="*/ 1206887 h 1352815"/>
                <a:gd name="connsiteX43" fmla="*/ 1379202 w 1715713"/>
                <a:gd name="connsiteY43" fmla="*/ 1117161 h 1352815"/>
                <a:gd name="connsiteX44" fmla="*/ 1379202 w 1715713"/>
                <a:gd name="connsiteY44" fmla="*/ 1098301 h 1352815"/>
                <a:gd name="connsiteX45" fmla="*/ 1353929 w 1715713"/>
                <a:gd name="connsiteY45" fmla="*/ 1054042 h 1352815"/>
                <a:gd name="connsiteX46" fmla="*/ 1157270 w 1715713"/>
                <a:gd name="connsiteY46" fmla="*/ 1079632 h 1352815"/>
                <a:gd name="connsiteX47" fmla="*/ 1101580 w 1715713"/>
                <a:gd name="connsiteY47" fmla="*/ 1112843 h 1352815"/>
                <a:gd name="connsiteX48" fmla="*/ 1091611 w 1715713"/>
                <a:gd name="connsiteY48" fmla="*/ 1158055 h 1352815"/>
                <a:gd name="connsiteX49" fmla="*/ 1189337 w 1715713"/>
                <a:gd name="connsiteY49" fmla="*/ 1272229 h 1352815"/>
                <a:gd name="connsiteX50" fmla="*/ 1201085 w 1715713"/>
                <a:gd name="connsiteY50" fmla="*/ 1285056 h 1352815"/>
                <a:gd name="connsiteX51" fmla="*/ 1191051 w 1715713"/>
                <a:gd name="connsiteY51" fmla="*/ 1295724 h 1352815"/>
                <a:gd name="connsiteX52" fmla="*/ 1130028 w 1715713"/>
                <a:gd name="connsiteY52" fmla="*/ 1314774 h 1352815"/>
                <a:gd name="connsiteX53" fmla="*/ 1097453 w 1715713"/>
                <a:gd name="connsiteY53" fmla="*/ 1328553 h 1352815"/>
                <a:gd name="connsiteX54" fmla="*/ 1033064 w 1715713"/>
                <a:gd name="connsiteY54" fmla="*/ 1346333 h 1352815"/>
                <a:gd name="connsiteX55" fmla="*/ 952609 w 1715713"/>
                <a:gd name="connsiteY55" fmla="*/ 1191837 h 1352815"/>
                <a:gd name="connsiteX56" fmla="*/ 939719 w 1715713"/>
                <a:gd name="connsiteY56" fmla="*/ 1074552 h 1352815"/>
                <a:gd name="connsiteX57" fmla="*/ 946640 w 1715713"/>
                <a:gd name="connsiteY57" fmla="*/ 1026673 h 1352815"/>
                <a:gd name="connsiteX58" fmla="*/ 913302 w 1715713"/>
                <a:gd name="connsiteY58" fmla="*/ 998225 h 1352815"/>
                <a:gd name="connsiteX59" fmla="*/ 810941 w 1715713"/>
                <a:gd name="connsiteY59" fmla="*/ 1035182 h 1352815"/>
                <a:gd name="connsiteX60" fmla="*/ 874441 w 1715713"/>
                <a:gd name="connsiteY60" fmla="*/ 1036769 h 1352815"/>
                <a:gd name="connsiteX61" fmla="*/ 889617 w 1715713"/>
                <a:gd name="connsiteY61" fmla="*/ 1094745 h 1352815"/>
                <a:gd name="connsiteX62" fmla="*/ 886696 w 1715713"/>
                <a:gd name="connsiteY62" fmla="*/ 1127194 h 1352815"/>
                <a:gd name="connsiteX63" fmla="*/ 809099 w 1715713"/>
                <a:gd name="connsiteY63" fmla="*/ 1162944 h 1352815"/>
                <a:gd name="connsiteX64" fmla="*/ 672764 w 1715713"/>
                <a:gd name="connsiteY64" fmla="*/ 1086173 h 1352815"/>
                <a:gd name="connsiteX65" fmla="*/ 644444 w 1715713"/>
                <a:gd name="connsiteY65" fmla="*/ 1061535 h 1352815"/>
                <a:gd name="connsiteX66" fmla="*/ 553004 w 1715713"/>
                <a:gd name="connsiteY66" fmla="*/ 1029848 h 1352815"/>
                <a:gd name="connsiteX67" fmla="*/ 509125 w 1715713"/>
                <a:gd name="connsiteY67" fmla="*/ 1000511 h 1352815"/>
                <a:gd name="connsiteX68" fmla="*/ 517824 w 1715713"/>
                <a:gd name="connsiteY68" fmla="*/ 941011 h 1352815"/>
                <a:gd name="connsiteX69" fmla="*/ 462897 w 1715713"/>
                <a:gd name="connsiteY69" fmla="*/ 987620 h 1352815"/>
                <a:gd name="connsiteX70" fmla="*/ 335135 w 1715713"/>
                <a:gd name="connsiteY70" fmla="*/ 1007242 h 1352815"/>
                <a:gd name="connsiteX71" fmla="*/ 313354 w 1715713"/>
                <a:gd name="connsiteY71" fmla="*/ 1005527 h 1352815"/>
                <a:gd name="connsiteX72" fmla="*/ 238742 w 1715713"/>
                <a:gd name="connsiteY72" fmla="*/ 911039 h 1352815"/>
                <a:gd name="connsiteX73" fmla="*/ 250045 w 1715713"/>
                <a:gd name="connsiteY73" fmla="*/ 852936 h 1352815"/>
                <a:gd name="connsiteX74" fmla="*/ 251760 w 1715713"/>
                <a:gd name="connsiteY74" fmla="*/ 821059 h 1352815"/>
                <a:gd name="connsiteX75" fmla="*/ 251760 w 1715713"/>
                <a:gd name="connsiteY75" fmla="*/ 812868 h 1352815"/>
                <a:gd name="connsiteX76" fmla="*/ 230995 w 1715713"/>
                <a:gd name="connsiteY76" fmla="*/ 686311 h 1352815"/>
                <a:gd name="connsiteX77" fmla="*/ 234995 w 1715713"/>
                <a:gd name="connsiteY77" fmla="*/ 659323 h 1352815"/>
                <a:gd name="connsiteX78" fmla="*/ 227947 w 1715713"/>
                <a:gd name="connsiteY78" fmla="*/ 617160 h 1352815"/>
                <a:gd name="connsiteX79" fmla="*/ 206039 w 1715713"/>
                <a:gd name="connsiteY79" fmla="*/ 506796 h 1352815"/>
                <a:gd name="connsiteX80" fmla="*/ 231249 w 1715713"/>
                <a:gd name="connsiteY80" fmla="*/ 475617 h 1352815"/>
                <a:gd name="connsiteX81" fmla="*/ 235694 w 1715713"/>
                <a:gd name="connsiteY81" fmla="*/ 414466 h 1352815"/>
                <a:gd name="connsiteX82" fmla="*/ 175560 w 1715713"/>
                <a:gd name="connsiteY82" fmla="*/ 391289 h 1352815"/>
                <a:gd name="connsiteX83" fmla="*/ 125395 w 1715713"/>
                <a:gd name="connsiteY83" fmla="*/ 368683 h 1352815"/>
                <a:gd name="connsiteX84" fmla="*/ 59354 w 1715713"/>
                <a:gd name="connsiteY84" fmla="*/ 341632 h 1352815"/>
                <a:gd name="connsiteX85" fmla="*/ 363 w 1715713"/>
                <a:gd name="connsiteY85" fmla="*/ 272670 h 1352815"/>
                <a:gd name="connsiteX86" fmla="*/ 363 w 1715713"/>
                <a:gd name="connsiteY86" fmla="*/ 264479 h 1352815"/>
                <a:gd name="connsiteX87" fmla="*/ 57386 w 1715713"/>
                <a:gd name="connsiteY87" fmla="*/ 249683 h 1352815"/>
                <a:gd name="connsiteX88" fmla="*/ 100502 w 1715713"/>
                <a:gd name="connsiteY88" fmla="*/ 274766 h 1352815"/>
                <a:gd name="connsiteX89" fmla="*/ 140761 w 1715713"/>
                <a:gd name="connsiteY89" fmla="*/ 259780 h 1352815"/>
                <a:gd name="connsiteX90" fmla="*/ 142349 w 1715713"/>
                <a:gd name="connsiteY90" fmla="*/ 251778 h 1352815"/>
                <a:gd name="connsiteX91" fmla="*/ 195498 w 1715713"/>
                <a:gd name="connsiteY91" fmla="*/ 207455 h 1352815"/>
                <a:gd name="connsiteX92" fmla="*/ 235885 w 1715713"/>
                <a:gd name="connsiteY92" fmla="*/ 269940 h 1352815"/>
                <a:gd name="connsiteX93" fmla="*/ 256332 w 1715713"/>
                <a:gd name="connsiteY93" fmla="*/ 335853 h 1352815"/>
                <a:gd name="connsiteX94" fmla="*/ 367329 w 1715713"/>
                <a:gd name="connsiteY94" fmla="*/ 350014 h 1352815"/>
                <a:gd name="connsiteX95" fmla="*/ 415463 w 1715713"/>
                <a:gd name="connsiteY95" fmla="*/ 327280 h 1352815"/>
                <a:gd name="connsiteX96" fmla="*/ 477692 w 1715713"/>
                <a:gd name="connsiteY96" fmla="*/ 291911 h 1352815"/>
                <a:gd name="connsiteX97" fmla="*/ 548241 w 1715713"/>
                <a:gd name="connsiteY97" fmla="*/ 260224 h 1352815"/>
                <a:gd name="connsiteX98" fmla="*/ 581832 w 1715713"/>
                <a:gd name="connsiteY98" fmla="*/ 254636 h 1352815"/>
                <a:gd name="connsiteX99" fmla="*/ 674289 w 1715713"/>
                <a:gd name="connsiteY99" fmla="*/ 264987 h 1352815"/>
                <a:gd name="connsiteX100" fmla="*/ 708134 w 1715713"/>
                <a:gd name="connsiteY100" fmla="*/ 267781 h 1352815"/>
                <a:gd name="connsiteX101" fmla="*/ 729597 w 1715713"/>
                <a:gd name="connsiteY101" fmla="*/ 270003 h 1352815"/>
                <a:gd name="connsiteX102" fmla="*/ 850247 w 1715713"/>
                <a:gd name="connsiteY102" fmla="*/ 340489 h 1352815"/>
                <a:gd name="connsiteX103" fmla="*/ 884156 w 1715713"/>
                <a:gd name="connsiteY103" fmla="*/ 378462 h 1352815"/>
                <a:gd name="connsiteX104" fmla="*/ 828975 w 1715713"/>
                <a:gd name="connsiteY104" fmla="*/ 411736 h 1352815"/>
                <a:gd name="connsiteX105" fmla="*/ 705213 w 1715713"/>
                <a:gd name="connsiteY105" fmla="*/ 435676 h 1352815"/>
                <a:gd name="connsiteX106" fmla="*/ 634919 w 1715713"/>
                <a:gd name="connsiteY106" fmla="*/ 466537 h 1352815"/>
                <a:gd name="connsiteX107" fmla="*/ 622917 w 1715713"/>
                <a:gd name="connsiteY107" fmla="*/ 483999 h 1352815"/>
                <a:gd name="connsiteX108" fmla="*/ 639046 w 1715713"/>
                <a:gd name="connsiteY108" fmla="*/ 491302 h 1352815"/>
                <a:gd name="connsiteX109" fmla="*/ 744392 w 1715713"/>
                <a:gd name="connsiteY109" fmla="*/ 478665 h 1352815"/>
                <a:gd name="connsiteX110" fmla="*/ 844342 w 1715713"/>
                <a:gd name="connsiteY110" fmla="*/ 460758 h 1352815"/>
                <a:gd name="connsiteX111" fmla="*/ 876092 w 1715713"/>
                <a:gd name="connsiteY111" fmla="*/ 441772 h 1352815"/>
                <a:gd name="connsiteX112" fmla="*/ 957498 w 1715713"/>
                <a:gd name="connsiteY112" fmla="*/ 418149 h 1352815"/>
                <a:gd name="connsiteX113" fmla="*/ 1017506 w 1715713"/>
                <a:gd name="connsiteY113" fmla="*/ 401131 h 1352815"/>
                <a:gd name="connsiteX114" fmla="*/ 946830 w 1715713"/>
                <a:gd name="connsiteY114" fmla="*/ 404370 h 1352815"/>
                <a:gd name="connsiteX115" fmla="*/ 899904 w 1715713"/>
                <a:gd name="connsiteY115" fmla="*/ 343473 h 1352815"/>
                <a:gd name="connsiteX116" fmla="*/ 891649 w 1715713"/>
                <a:gd name="connsiteY116" fmla="*/ 305373 h 1352815"/>
                <a:gd name="connsiteX117" fmla="*/ 885617 w 1715713"/>
                <a:gd name="connsiteY117" fmla="*/ 236793 h 1352815"/>
                <a:gd name="connsiteX118" fmla="*/ 877361 w 1715713"/>
                <a:gd name="connsiteY118" fmla="*/ 199391 h 1352815"/>
                <a:gd name="connsiteX119" fmla="*/ 910191 w 1715713"/>
                <a:gd name="connsiteY119" fmla="*/ 217298 h 1352815"/>
                <a:gd name="connsiteX120" fmla="*/ 954387 w 1715713"/>
                <a:gd name="connsiteY120" fmla="*/ 301309 h 1352815"/>
                <a:gd name="connsiteX121" fmla="*/ 968738 w 1715713"/>
                <a:gd name="connsiteY121" fmla="*/ 312422 h 1352815"/>
                <a:gd name="connsiteX122" fmla="*/ 978835 w 1715713"/>
                <a:gd name="connsiteY122" fmla="*/ 293054 h 1352815"/>
                <a:gd name="connsiteX123" fmla="*/ 958514 w 1715713"/>
                <a:gd name="connsiteY123" fmla="*/ 213171 h 1352815"/>
                <a:gd name="connsiteX124" fmla="*/ 952482 w 1715713"/>
                <a:gd name="connsiteY124" fmla="*/ 182690 h 1352815"/>
                <a:gd name="connsiteX125" fmla="*/ 987217 w 1715713"/>
                <a:gd name="connsiteY125" fmla="*/ 181547 h 1352815"/>
                <a:gd name="connsiteX126" fmla="*/ 1096182 w 1715713"/>
                <a:gd name="connsiteY126" fmla="*/ 213678 h 1352815"/>
                <a:gd name="connsiteX127" fmla="*/ 1128314 w 1715713"/>
                <a:gd name="connsiteY127" fmla="*/ 193104 h 1352815"/>
                <a:gd name="connsiteX128" fmla="*/ 1099612 w 1715713"/>
                <a:gd name="connsiteY128" fmla="*/ 168847 h 1352815"/>
                <a:gd name="connsiteX129" fmla="*/ 1031794 w 1715713"/>
                <a:gd name="connsiteY129" fmla="*/ 115824 h 1352815"/>
                <a:gd name="connsiteX130" fmla="*/ 1036239 w 1715713"/>
                <a:gd name="connsiteY130" fmla="*/ 84455 h 1352815"/>
                <a:gd name="connsiteX131" fmla="*/ 1043858 w 1715713"/>
                <a:gd name="connsiteY131" fmla="*/ 51689 h 13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715713" h="1352815">
                  <a:moveTo>
                    <a:pt x="1043922" y="52134"/>
                  </a:moveTo>
                  <a:cubicBezTo>
                    <a:pt x="1065448" y="46673"/>
                    <a:pt x="1073957" y="29083"/>
                    <a:pt x="1076625" y="0"/>
                  </a:cubicBezTo>
                  <a:cubicBezTo>
                    <a:pt x="1123869" y="45530"/>
                    <a:pt x="1163302" y="90742"/>
                    <a:pt x="1191877" y="141098"/>
                  </a:cubicBezTo>
                  <a:cubicBezTo>
                    <a:pt x="1258489" y="258764"/>
                    <a:pt x="1354310" y="334901"/>
                    <a:pt x="1467467" y="390908"/>
                  </a:cubicBezTo>
                  <a:cubicBezTo>
                    <a:pt x="1487533" y="400814"/>
                    <a:pt x="1501122" y="408688"/>
                    <a:pt x="1492168" y="439295"/>
                  </a:cubicBezTo>
                  <a:cubicBezTo>
                    <a:pt x="1481755" y="474728"/>
                    <a:pt x="1504742" y="503875"/>
                    <a:pt x="1522839" y="531371"/>
                  </a:cubicBezTo>
                  <a:cubicBezTo>
                    <a:pt x="1528999" y="540705"/>
                    <a:pt x="1542206" y="541277"/>
                    <a:pt x="1551097" y="536450"/>
                  </a:cubicBezTo>
                  <a:cubicBezTo>
                    <a:pt x="1565956" y="528449"/>
                    <a:pt x="1554589" y="518035"/>
                    <a:pt x="1549954" y="509526"/>
                  </a:cubicBezTo>
                  <a:cubicBezTo>
                    <a:pt x="1537698" y="486793"/>
                    <a:pt x="1551668" y="464695"/>
                    <a:pt x="1551668" y="442279"/>
                  </a:cubicBezTo>
                  <a:cubicBezTo>
                    <a:pt x="1551668" y="429834"/>
                    <a:pt x="1567225" y="431611"/>
                    <a:pt x="1571734" y="440311"/>
                  </a:cubicBezTo>
                  <a:cubicBezTo>
                    <a:pt x="1586656" y="469331"/>
                    <a:pt x="1622534" y="490730"/>
                    <a:pt x="1603420" y="533339"/>
                  </a:cubicBezTo>
                  <a:cubicBezTo>
                    <a:pt x="1598023" y="545404"/>
                    <a:pt x="1601262" y="555183"/>
                    <a:pt x="1613707" y="558739"/>
                  </a:cubicBezTo>
                  <a:cubicBezTo>
                    <a:pt x="1648251" y="568391"/>
                    <a:pt x="1668191" y="602745"/>
                    <a:pt x="1700385" y="616651"/>
                  </a:cubicBezTo>
                  <a:cubicBezTo>
                    <a:pt x="1721467" y="625795"/>
                    <a:pt x="1719880" y="637098"/>
                    <a:pt x="1701274" y="650751"/>
                  </a:cubicBezTo>
                  <a:cubicBezTo>
                    <a:pt x="1669206" y="674183"/>
                    <a:pt x="1633012" y="683771"/>
                    <a:pt x="1600881" y="662498"/>
                  </a:cubicBezTo>
                  <a:cubicBezTo>
                    <a:pt x="1543985" y="624843"/>
                    <a:pt x="1478389" y="610048"/>
                    <a:pt x="1419651" y="575313"/>
                  </a:cubicBezTo>
                  <a:cubicBezTo>
                    <a:pt x="1379837" y="551817"/>
                    <a:pt x="1336720" y="513908"/>
                    <a:pt x="1283507" y="517083"/>
                  </a:cubicBezTo>
                  <a:cubicBezTo>
                    <a:pt x="1274808" y="517591"/>
                    <a:pt x="1264457" y="514797"/>
                    <a:pt x="1257600" y="518861"/>
                  </a:cubicBezTo>
                  <a:cubicBezTo>
                    <a:pt x="1227564" y="536831"/>
                    <a:pt x="1202926" y="527053"/>
                    <a:pt x="1177589" y="507113"/>
                  </a:cubicBezTo>
                  <a:cubicBezTo>
                    <a:pt x="1164128" y="496509"/>
                    <a:pt x="1144951" y="477395"/>
                    <a:pt x="1131107" y="494223"/>
                  </a:cubicBezTo>
                  <a:cubicBezTo>
                    <a:pt x="1119423" y="508574"/>
                    <a:pt x="1135997" y="530672"/>
                    <a:pt x="1146284" y="544388"/>
                  </a:cubicBezTo>
                  <a:cubicBezTo>
                    <a:pt x="1159301" y="561851"/>
                    <a:pt x="1174034" y="577472"/>
                    <a:pt x="1186924" y="595696"/>
                  </a:cubicBezTo>
                  <a:cubicBezTo>
                    <a:pt x="1206863" y="623954"/>
                    <a:pt x="1208260" y="576138"/>
                    <a:pt x="1227818" y="577726"/>
                  </a:cubicBezTo>
                  <a:cubicBezTo>
                    <a:pt x="1240010" y="592712"/>
                    <a:pt x="1229914" y="616842"/>
                    <a:pt x="1241915" y="633161"/>
                  </a:cubicBezTo>
                  <a:cubicBezTo>
                    <a:pt x="1288714" y="666817"/>
                    <a:pt x="1283000" y="697741"/>
                    <a:pt x="1220262" y="738381"/>
                  </a:cubicBezTo>
                  <a:cubicBezTo>
                    <a:pt x="1216388" y="743525"/>
                    <a:pt x="1211562" y="748097"/>
                    <a:pt x="1211689" y="755527"/>
                  </a:cubicBezTo>
                  <a:cubicBezTo>
                    <a:pt x="1212007" y="777053"/>
                    <a:pt x="1207435" y="798453"/>
                    <a:pt x="1185908" y="803025"/>
                  </a:cubicBezTo>
                  <a:cubicBezTo>
                    <a:pt x="1162223" y="808041"/>
                    <a:pt x="1141648" y="795849"/>
                    <a:pt x="1128123" y="773751"/>
                  </a:cubicBezTo>
                  <a:cubicBezTo>
                    <a:pt x="1124631" y="768099"/>
                    <a:pt x="1122472" y="762067"/>
                    <a:pt x="1115804" y="760226"/>
                  </a:cubicBezTo>
                  <a:cubicBezTo>
                    <a:pt x="1075545" y="750002"/>
                    <a:pt x="1036175" y="734191"/>
                    <a:pt x="1002329" y="741239"/>
                  </a:cubicBezTo>
                  <a:cubicBezTo>
                    <a:pt x="1031032" y="738381"/>
                    <a:pt x="1067290" y="742255"/>
                    <a:pt x="1099612" y="765242"/>
                  </a:cubicBezTo>
                  <a:cubicBezTo>
                    <a:pt x="1112566" y="779911"/>
                    <a:pt x="1137140" y="776926"/>
                    <a:pt x="1144697" y="799723"/>
                  </a:cubicBezTo>
                  <a:cubicBezTo>
                    <a:pt x="1153650" y="825250"/>
                    <a:pt x="1109962" y="831155"/>
                    <a:pt x="1125520" y="859159"/>
                  </a:cubicBezTo>
                  <a:cubicBezTo>
                    <a:pt x="1135807" y="877638"/>
                    <a:pt x="1148126" y="894465"/>
                    <a:pt x="1153904" y="916119"/>
                  </a:cubicBezTo>
                  <a:cubicBezTo>
                    <a:pt x="1159873" y="938534"/>
                    <a:pt x="1179241" y="952631"/>
                    <a:pt x="1190289" y="972317"/>
                  </a:cubicBezTo>
                  <a:cubicBezTo>
                    <a:pt x="1194163" y="979175"/>
                    <a:pt x="1203751" y="981968"/>
                    <a:pt x="1210927" y="980000"/>
                  </a:cubicBezTo>
                  <a:cubicBezTo>
                    <a:pt x="1255123" y="967681"/>
                    <a:pt x="1304272" y="968125"/>
                    <a:pt x="1337038" y="925326"/>
                  </a:cubicBezTo>
                  <a:cubicBezTo>
                    <a:pt x="1423906" y="910277"/>
                    <a:pt x="1466070" y="944376"/>
                    <a:pt x="1462006" y="1038865"/>
                  </a:cubicBezTo>
                  <a:cubicBezTo>
                    <a:pt x="1508425" y="1042484"/>
                    <a:pt x="1521442" y="1061662"/>
                    <a:pt x="1508806" y="1107826"/>
                  </a:cubicBezTo>
                  <a:cubicBezTo>
                    <a:pt x="1476801" y="1111509"/>
                    <a:pt x="1467912" y="1130940"/>
                    <a:pt x="1477500" y="1161992"/>
                  </a:cubicBezTo>
                  <a:cubicBezTo>
                    <a:pt x="1481628" y="1175263"/>
                    <a:pt x="1485564" y="1188218"/>
                    <a:pt x="1477944" y="1201172"/>
                  </a:cubicBezTo>
                  <a:cubicBezTo>
                    <a:pt x="1471277" y="1212475"/>
                    <a:pt x="1466895" y="1227842"/>
                    <a:pt x="1452989" y="1230128"/>
                  </a:cubicBezTo>
                  <a:cubicBezTo>
                    <a:pt x="1438511" y="1232541"/>
                    <a:pt x="1436924" y="1215205"/>
                    <a:pt x="1429494" y="1206887"/>
                  </a:cubicBezTo>
                  <a:cubicBezTo>
                    <a:pt x="1406570" y="1181106"/>
                    <a:pt x="1409174" y="1138878"/>
                    <a:pt x="1379202" y="1117161"/>
                  </a:cubicBezTo>
                  <a:cubicBezTo>
                    <a:pt x="1373932" y="1113351"/>
                    <a:pt x="1375456" y="1104334"/>
                    <a:pt x="1379202" y="1098301"/>
                  </a:cubicBezTo>
                  <a:cubicBezTo>
                    <a:pt x="1400856" y="1063757"/>
                    <a:pt x="1373614" y="1053724"/>
                    <a:pt x="1353929" y="1054042"/>
                  </a:cubicBezTo>
                  <a:cubicBezTo>
                    <a:pt x="1287762" y="1055185"/>
                    <a:pt x="1220262" y="1052200"/>
                    <a:pt x="1157270" y="1079632"/>
                  </a:cubicBezTo>
                  <a:cubicBezTo>
                    <a:pt x="1138029" y="1088014"/>
                    <a:pt x="1122598" y="1104969"/>
                    <a:pt x="1101580" y="1112843"/>
                  </a:cubicBezTo>
                  <a:cubicBezTo>
                    <a:pt x="1082911" y="1119891"/>
                    <a:pt x="1081323" y="1142625"/>
                    <a:pt x="1091611" y="1158055"/>
                  </a:cubicBezTo>
                  <a:cubicBezTo>
                    <a:pt x="1119678" y="1200219"/>
                    <a:pt x="1143045" y="1247845"/>
                    <a:pt x="1189337" y="1272229"/>
                  </a:cubicBezTo>
                  <a:cubicBezTo>
                    <a:pt x="1195052" y="1275213"/>
                    <a:pt x="1202609" y="1276737"/>
                    <a:pt x="1201085" y="1285056"/>
                  </a:cubicBezTo>
                  <a:cubicBezTo>
                    <a:pt x="1200323" y="1289247"/>
                    <a:pt x="1195179" y="1294009"/>
                    <a:pt x="1191051" y="1295724"/>
                  </a:cubicBezTo>
                  <a:cubicBezTo>
                    <a:pt x="1171303" y="1303915"/>
                    <a:pt x="1153523" y="1319663"/>
                    <a:pt x="1130028" y="1314774"/>
                  </a:cubicBezTo>
                  <a:cubicBezTo>
                    <a:pt x="1116693" y="1311980"/>
                    <a:pt x="1104564" y="1313885"/>
                    <a:pt x="1097453" y="1328553"/>
                  </a:cubicBezTo>
                  <a:cubicBezTo>
                    <a:pt x="1080816" y="1354715"/>
                    <a:pt x="1058781" y="1358145"/>
                    <a:pt x="1033064" y="1346333"/>
                  </a:cubicBezTo>
                  <a:cubicBezTo>
                    <a:pt x="1005187" y="1295724"/>
                    <a:pt x="990074" y="1238320"/>
                    <a:pt x="952609" y="1191837"/>
                  </a:cubicBezTo>
                  <a:cubicBezTo>
                    <a:pt x="927526" y="1160658"/>
                    <a:pt x="928733" y="1115573"/>
                    <a:pt x="939719" y="1074552"/>
                  </a:cubicBezTo>
                  <a:cubicBezTo>
                    <a:pt x="943973" y="1058804"/>
                    <a:pt x="949244" y="1043310"/>
                    <a:pt x="946640" y="1026673"/>
                  </a:cubicBezTo>
                  <a:cubicBezTo>
                    <a:pt x="943401" y="1006670"/>
                    <a:pt x="932607" y="990351"/>
                    <a:pt x="913302" y="998225"/>
                  </a:cubicBezTo>
                  <a:cubicBezTo>
                    <a:pt x="878314" y="1012449"/>
                    <a:pt x="837229" y="1007623"/>
                    <a:pt x="810941" y="1035182"/>
                  </a:cubicBezTo>
                  <a:cubicBezTo>
                    <a:pt x="832086" y="1022355"/>
                    <a:pt x="853486" y="1022355"/>
                    <a:pt x="874441" y="1036769"/>
                  </a:cubicBezTo>
                  <a:cubicBezTo>
                    <a:pt x="895650" y="1051375"/>
                    <a:pt x="894379" y="1072456"/>
                    <a:pt x="889617" y="1094745"/>
                  </a:cubicBezTo>
                  <a:cubicBezTo>
                    <a:pt x="887331" y="1105413"/>
                    <a:pt x="887839" y="1116399"/>
                    <a:pt x="886696" y="1127194"/>
                  </a:cubicBezTo>
                  <a:cubicBezTo>
                    <a:pt x="882061" y="1170628"/>
                    <a:pt x="841801" y="1189805"/>
                    <a:pt x="809099" y="1162944"/>
                  </a:cubicBezTo>
                  <a:cubicBezTo>
                    <a:pt x="767697" y="1128845"/>
                    <a:pt x="717850" y="1112525"/>
                    <a:pt x="672764" y="1086173"/>
                  </a:cubicBezTo>
                  <a:cubicBezTo>
                    <a:pt x="661207" y="1079442"/>
                    <a:pt x="652064" y="1073282"/>
                    <a:pt x="644444" y="1061535"/>
                  </a:cubicBezTo>
                  <a:cubicBezTo>
                    <a:pt x="617964" y="1021021"/>
                    <a:pt x="596692" y="1014227"/>
                    <a:pt x="553004" y="1029848"/>
                  </a:cubicBezTo>
                  <a:cubicBezTo>
                    <a:pt x="530398" y="1037913"/>
                    <a:pt x="513507" y="1026101"/>
                    <a:pt x="509125" y="1000511"/>
                  </a:cubicBezTo>
                  <a:cubicBezTo>
                    <a:pt x="505505" y="979302"/>
                    <a:pt x="517507" y="961141"/>
                    <a:pt x="517824" y="941011"/>
                  </a:cubicBezTo>
                  <a:cubicBezTo>
                    <a:pt x="517507" y="981143"/>
                    <a:pt x="489249" y="981016"/>
                    <a:pt x="462897" y="987620"/>
                  </a:cubicBezTo>
                  <a:cubicBezTo>
                    <a:pt x="420733" y="998161"/>
                    <a:pt x="376537" y="991494"/>
                    <a:pt x="335135" y="1007242"/>
                  </a:cubicBezTo>
                  <a:cubicBezTo>
                    <a:pt x="327579" y="1010099"/>
                    <a:pt x="318816" y="1011369"/>
                    <a:pt x="313354" y="1005527"/>
                  </a:cubicBezTo>
                  <a:cubicBezTo>
                    <a:pt x="285986" y="976381"/>
                    <a:pt x="255189" y="949901"/>
                    <a:pt x="238742" y="911039"/>
                  </a:cubicBezTo>
                  <a:cubicBezTo>
                    <a:pt x="229852" y="889957"/>
                    <a:pt x="221851" y="867986"/>
                    <a:pt x="250045" y="852936"/>
                  </a:cubicBezTo>
                  <a:cubicBezTo>
                    <a:pt x="263189" y="845951"/>
                    <a:pt x="258427" y="832235"/>
                    <a:pt x="251760" y="821059"/>
                  </a:cubicBezTo>
                  <a:cubicBezTo>
                    <a:pt x="251760" y="818328"/>
                    <a:pt x="251760" y="815598"/>
                    <a:pt x="251760" y="812868"/>
                  </a:cubicBezTo>
                  <a:cubicBezTo>
                    <a:pt x="244584" y="770767"/>
                    <a:pt x="250236" y="726317"/>
                    <a:pt x="230995" y="686311"/>
                  </a:cubicBezTo>
                  <a:cubicBezTo>
                    <a:pt x="226804" y="677675"/>
                    <a:pt x="232265" y="668341"/>
                    <a:pt x="234995" y="659323"/>
                  </a:cubicBezTo>
                  <a:cubicBezTo>
                    <a:pt x="239504" y="644401"/>
                    <a:pt x="238361" y="628653"/>
                    <a:pt x="227947" y="617160"/>
                  </a:cubicBezTo>
                  <a:cubicBezTo>
                    <a:pt x="198737" y="585028"/>
                    <a:pt x="206039" y="545086"/>
                    <a:pt x="206039" y="506796"/>
                  </a:cubicBezTo>
                  <a:cubicBezTo>
                    <a:pt x="206039" y="489333"/>
                    <a:pt x="217279" y="482348"/>
                    <a:pt x="231249" y="475617"/>
                  </a:cubicBezTo>
                  <a:cubicBezTo>
                    <a:pt x="261285" y="461139"/>
                    <a:pt x="263189" y="434786"/>
                    <a:pt x="235694" y="414466"/>
                  </a:cubicBezTo>
                  <a:cubicBezTo>
                    <a:pt x="217977" y="401385"/>
                    <a:pt x="199182" y="388685"/>
                    <a:pt x="175560" y="391289"/>
                  </a:cubicBezTo>
                  <a:cubicBezTo>
                    <a:pt x="155239" y="393575"/>
                    <a:pt x="138348" y="385510"/>
                    <a:pt x="125395" y="368683"/>
                  </a:cubicBezTo>
                  <a:cubicBezTo>
                    <a:pt x="108059" y="346203"/>
                    <a:pt x="88311" y="336171"/>
                    <a:pt x="59354" y="341632"/>
                  </a:cubicBezTo>
                  <a:cubicBezTo>
                    <a:pt x="25064" y="348109"/>
                    <a:pt x="-3574" y="311977"/>
                    <a:pt x="363" y="272670"/>
                  </a:cubicBezTo>
                  <a:cubicBezTo>
                    <a:pt x="363" y="269940"/>
                    <a:pt x="363" y="267209"/>
                    <a:pt x="363" y="264479"/>
                  </a:cubicBezTo>
                  <a:cubicBezTo>
                    <a:pt x="14460" y="237935"/>
                    <a:pt x="36685" y="243651"/>
                    <a:pt x="57386" y="249683"/>
                  </a:cubicBezTo>
                  <a:cubicBezTo>
                    <a:pt x="73134" y="254255"/>
                    <a:pt x="87676" y="263272"/>
                    <a:pt x="100502" y="274766"/>
                  </a:cubicBezTo>
                  <a:cubicBezTo>
                    <a:pt x="121648" y="293752"/>
                    <a:pt x="134539" y="287148"/>
                    <a:pt x="140761" y="259780"/>
                  </a:cubicBezTo>
                  <a:cubicBezTo>
                    <a:pt x="141333" y="257113"/>
                    <a:pt x="141587" y="254382"/>
                    <a:pt x="142349" y="251778"/>
                  </a:cubicBezTo>
                  <a:cubicBezTo>
                    <a:pt x="151302" y="221679"/>
                    <a:pt x="174036" y="202693"/>
                    <a:pt x="195498" y="207455"/>
                  </a:cubicBezTo>
                  <a:cubicBezTo>
                    <a:pt x="214866" y="211773"/>
                    <a:pt x="239123" y="245873"/>
                    <a:pt x="235885" y="269940"/>
                  </a:cubicBezTo>
                  <a:cubicBezTo>
                    <a:pt x="232265" y="296800"/>
                    <a:pt x="226804" y="324740"/>
                    <a:pt x="256332" y="335853"/>
                  </a:cubicBezTo>
                  <a:cubicBezTo>
                    <a:pt x="291638" y="349125"/>
                    <a:pt x="324467" y="390082"/>
                    <a:pt x="367329" y="350014"/>
                  </a:cubicBezTo>
                  <a:cubicBezTo>
                    <a:pt x="380093" y="338076"/>
                    <a:pt x="397365" y="329059"/>
                    <a:pt x="415463" y="327280"/>
                  </a:cubicBezTo>
                  <a:cubicBezTo>
                    <a:pt x="440989" y="324740"/>
                    <a:pt x="461436" y="311977"/>
                    <a:pt x="477692" y="291911"/>
                  </a:cubicBezTo>
                  <a:cubicBezTo>
                    <a:pt x="496616" y="268606"/>
                    <a:pt x="519602" y="258319"/>
                    <a:pt x="548241" y="260224"/>
                  </a:cubicBezTo>
                  <a:cubicBezTo>
                    <a:pt x="559607" y="260986"/>
                    <a:pt x="571292" y="259335"/>
                    <a:pt x="581832" y="254636"/>
                  </a:cubicBezTo>
                  <a:cubicBezTo>
                    <a:pt x="614535" y="239904"/>
                    <a:pt x="646285" y="246826"/>
                    <a:pt x="674289" y="264987"/>
                  </a:cubicBezTo>
                  <a:cubicBezTo>
                    <a:pt x="687497" y="273559"/>
                    <a:pt x="696450" y="272797"/>
                    <a:pt x="708134" y="267781"/>
                  </a:cubicBezTo>
                  <a:cubicBezTo>
                    <a:pt x="715627" y="264923"/>
                    <a:pt x="724454" y="264288"/>
                    <a:pt x="729597" y="270003"/>
                  </a:cubicBezTo>
                  <a:cubicBezTo>
                    <a:pt x="762998" y="307341"/>
                    <a:pt x="807511" y="321565"/>
                    <a:pt x="850247" y="340489"/>
                  </a:cubicBezTo>
                  <a:cubicBezTo>
                    <a:pt x="865042" y="347029"/>
                    <a:pt x="884537" y="353951"/>
                    <a:pt x="884156" y="378462"/>
                  </a:cubicBezTo>
                  <a:cubicBezTo>
                    <a:pt x="872726" y="402910"/>
                    <a:pt x="852025" y="417070"/>
                    <a:pt x="828975" y="411736"/>
                  </a:cubicBezTo>
                  <a:cubicBezTo>
                    <a:pt x="783508" y="401131"/>
                    <a:pt x="744266" y="414340"/>
                    <a:pt x="705213" y="435676"/>
                  </a:cubicBezTo>
                  <a:cubicBezTo>
                    <a:pt x="682607" y="447995"/>
                    <a:pt x="658795" y="457329"/>
                    <a:pt x="634919" y="466537"/>
                  </a:cubicBezTo>
                  <a:cubicBezTo>
                    <a:pt x="627743" y="469331"/>
                    <a:pt x="620060" y="473966"/>
                    <a:pt x="622917" y="483999"/>
                  </a:cubicBezTo>
                  <a:cubicBezTo>
                    <a:pt x="625076" y="491619"/>
                    <a:pt x="632760" y="491238"/>
                    <a:pt x="639046" y="491302"/>
                  </a:cubicBezTo>
                  <a:cubicBezTo>
                    <a:pt x="674670" y="491810"/>
                    <a:pt x="710547" y="487873"/>
                    <a:pt x="744392" y="478665"/>
                  </a:cubicBezTo>
                  <a:cubicBezTo>
                    <a:pt x="777603" y="469648"/>
                    <a:pt x="809289" y="457139"/>
                    <a:pt x="844342" y="460758"/>
                  </a:cubicBezTo>
                  <a:cubicBezTo>
                    <a:pt x="858057" y="462155"/>
                    <a:pt x="867710" y="453075"/>
                    <a:pt x="876092" y="441772"/>
                  </a:cubicBezTo>
                  <a:cubicBezTo>
                    <a:pt x="897682" y="412752"/>
                    <a:pt x="926066" y="406021"/>
                    <a:pt x="957498" y="418149"/>
                  </a:cubicBezTo>
                  <a:cubicBezTo>
                    <a:pt x="980994" y="427166"/>
                    <a:pt x="999536" y="421896"/>
                    <a:pt x="1017506" y="401131"/>
                  </a:cubicBezTo>
                  <a:cubicBezTo>
                    <a:pt x="992932" y="407164"/>
                    <a:pt x="970198" y="423356"/>
                    <a:pt x="946830" y="404370"/>
                  </a:cubicBezTo>
                  <a:cubicBezTo>
                    <a:pt x="940354" y="376049"/>
                    <a:pt x="931210" y="352046"/>
                    <a:pt x="899904" y="343473"/>
                  </a:cubicBezTo>
                  <a:cubicBezTo>
                    <a:pt x="884664" y="339346"/>
                    <a:pt x="877171" y="322518"/>
                    <a:pt x="891649" y="305373"/>
                  </a:cubicBezTo>
                  <a:cubicBezTo>
                    <a:pt x="908223" y="280671"/>
                    <a:pt x="907143" y="258446"/>
                    <a:pt x="885617" y="236793"/>
                  </a:cubicBezTo>
                  <a:cubicBezTo>
                    <a:pt x="875964" y="227077"/>
                    <a:pt x="862122" y="211710"/>
                    <a:pt x="877361" y="199391"/>
                  </a:cubicBezTo>
                  <a:cubicBezTo>
                    <a:pt x="891649" y="187834"/>
                    <a:pt x="904349" y="205487"/>
                    <a:pt x="910191" y="217298"/>
                  </a:cubicBezTo>
                  <a:cubicBezTo>
                    <a:pt x="924225" y="245746"/>
                    <a:pt x="932988" y="277242"/>
                    <a:pt x="954387" y="301309"/>
                  </a:cubicBezTo>
                  <a:cubicBezTo>
                    <a:pt x="958642" y="306135"/>
                    <a:pt x="961245" y="314199"/>
                    <a:pt x="968738" y="312422"/>
                  </a:cubicBezTo>
                  <a:cubicBezTo>
                    <a:pt x="977819" y="310262"/>
                    <a:pt x="978517" y="301372"/>
                    <a:pt x="978835" y="293054"/>
                  </a:cubicBezTo>
                  <a:cubicBezTo>
                    <a:pt x="979851" y="264352"/>
                    <a:pt x="995662" y="231966"/>
                    <a:pt x="958514" y="213171"/>
                  </a:cubicBezTo>
                  <a:cubicBezTo>
                    <a:pt x="953180" y="210503"/>
                    <a:pt x="954323" y="193231"/>
                    <a:pt x="952482" y="182690"/>
                  </a:cubicBezTo>
                  <a:cubicBezTo>
                    <a:pt x="963531" y="164847"/>
                    <a:pt x="976739" y="170181"/>
                    <a:pt x="987217" y="181547"/>
                  </a:cubicBezTo>
                  <a:cubicBezTo>
                    <a:pt x="1018141" y="215012"/>
                    <a:pt x="1056813" y="215266"/>
                    <a:pt x="1096182" y="213678"/>
                  </a:cubicBezTo>
                  <a:cubicBezTo>
                    <a:pt x="1110153" y="213107"/>
                    <a:pt x="1126726" y="211900"/>
                    <a:pt x="1128314" y="193104"/>
                  </a:cubicBezTo>
                  <a:cubicBezTo>
                    <a:pt x="1129901" y="173546"/>
                    <a:pt x="1113899" y="169736"/>
                    <a:pt x="1099612" y="168847"/>
                  </a:cubicBezTo>
                  <a:cubicBezTo>
                    <a:pt x="1066274" y="166815"/>
                    <a:pt x="1052558" y="135827"/>
                    <a:pt x="1031794" y="115824"/>
                  </a:cubicBezTo>
                  <a:cubicBezTo>
                    <a:pt x="1022269" y="106617"/>
                    <a:pt x="1025253" y="93472"/>
                    <a:pt x="1036239" y="84455"/>
                  </a:cubicBezTo>
                  <a:cubicBezTo>
                    <a:pt x="1044875" y="75184"/>
                    <a:pt x="1047986" y="64389"/>
                    <a:pt x="1043858" y="516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1" name="Полилиния: фигура 470">
              <a:extLst>
                <a:ext uri="{FF2B5EF4-FFF2-40B4-BE49-F238E27FC236}">
                  <a16:creationId xmlns="" xmlns:a16="http://schemas.microsoft.com/office/drawing/2014/main" id="{3BFD8B69-7FDF-44F6-AB45-1A8198A166A6}"/>
                </a:ext>
              </a:extLst>
            </p:cNvPr>
            <p:cNvSpPr/>
            <p:nvPr/>
          </p:nvSpPr>
          <p:spPr>
            <a:xfrm>
              <a:off x="1806638" y="2032565"/>
              <a:ext cx="1514302" cy="916841"/>
            </a:xfrm>
            <a:custGeom>
              <a:avLst/>
              <a:gdLst>
                <a:gd name="connsiteX0" fmla="*/ 861060 w 1514302"/>
                <a:gd name="connsiteY0" fmla="*/ 259859 h 916841"/>
                <a:gd name="connsiteX1" fmla="*/ 870458 w 1514302"/>
                <a:gd name="connsiteY1" fmla="*/ 266717 h 916841"/>
                <a:gd name="connsiteX2" fmla="*/ 863917 w 1514302"/>
                <a:gd name="connsiteY2" fmla="*/ 346664 h 916841"/>
                <a:gd name="connsiteX3" fmla="*/ 830516 w 1514302"/>
                <a:gd name="connsiteY3" fmla="*/ 373016 h 916841"/>
                <a:gd name="connsiteX4" fmla="*/ 821817 w 1514302"/>
                <a:gd name="connsiteY4" fmla="*/ 413149 h 916841"/>
                <a:gd name="connsiteX5" fmla="*/ 852614 w 1514302"/>
                <a:gd name="connsiteY5" fmla="*/ 413657 h 916841"/>
                <a:gd name="connsiteX6" fmla="*/ 959358 w 1514302"/>
                <a:gd name="connsiteY6" fmla="*/ 399750 h 916841"/>
                <a:gd name="connsiteX7" fmla="*/ 980757 w 1514302"/>
                <a:gd name="connsiteY7" fmla="*/ 395559 h 916841"/>
                <a:gd name="connsiteX8" fmla="*/ 1056767 w 1514302"/>
                <a:gd name="connsiteY8" fmla="*/ 360951 h 916841"/>
                <a:gd name="connsiteX9" fmla="*/ 1098487 w 1514302"/>
                <a:gd name="connsiteY9" fmla="*/ 315358 h 916841"/>
                <a:gd name="connsiteX10" fmla="*/ 1155319 w 1514302"/>
                <a:gd name="connsiteY10" fmla="*/ 128540 h 916841"/>
                <a:gd name="connsiteX11" fmla="*/ 1236599 w 1514302"/>
                <a:gd name="connsiteY11" fmla="*/ 110316 h 916841"/>
                <a:gd name="connsiteX12" fmla="*/ 1263079 w 1514302"/>
                <a:gd name="connsiteY12" fmla="*/ 101362 h 916841"/>
                <a:gd name="connsiteX13" fmla="*/ 1315148 w 1514302"/>
                <a:gd name="connsiteY13" fmla="*/ 9858 h 916841"/>
                <a:gd name="connsiteX14" fmla="*/ 1351534 w 1514302"/>
                <a:gd name="connsiteY14" fmla="*/ 10239 h 916841"/>
                <a:gd name="connsiteX15" fmla="*/ 1359154 w 1514302"/>
                <a:gd name="connsiteY15" fmla="*/ 118571 h 916841"/>
                <a:gd name="connsiteX16" fmla="*/ 1326451 w 1514302"/>
                <a:gd name="connsiteY16" fmla="*/ 132096 h 916841"/>
                <a:gd name="connsiteX17" fmla="*/ 1284922 w 1514302"/>
                <a:gd name="connsiteY17" fmla="*/ 165561 h 916841"/>
                <a:gd name="connsiteX18" fmla="*/ 1275461 w 1514302"/>
                <a:gd name="connsiteY18" fmla="*/ 278084 h 916841"/>
                <a:gd name="connsiteX19" fmla="*/ 1295654 w 1514302"/>
                <a:gd name="connsiteY19" fmla="*/ 312691 h 916841"/>
                <a:gd name="connsiteX20" fmla="*/ 1312037 w 1514302"/>
                <a:gd name="connsiteY20" fmla="*/ 275734 h 916841"/>
                <a:gd name="connsiteX21" fmla="*/ 1309243 w 1514302"/>
                <a:gd name="connsiteY21" fmla="*/ 253572 h 916841"/>
                <a:gd name="connsiteX22" fmla="*/ 1331722 w 1514302"/>
                <a:gd name="connsiteY22" fmla="*/ 257827 h 916841"/>
                <a:gd name="connsiteX23" fmla="*/ 1387729 w 1514302"/>
                <a:gd name="connsiteY23" fmla="*/ 302087 h 916841"/>
                <a:gd name="connsiteX24" fmla="*/ 1314958 w 1514302"/>
                <a:gd name="connsiteY24" fmla="*/ 345584 h 916841"/>
                <a:gd name="connsiteX25" fmla="*/ 1252919 w 1514302"/>
                <a:gd name="connsiteY25" fmla="*/ 393337 h 916841"/>
                <a:gd name="connsiteX26" fmla="*/ 1236916 w 1514302"/>
                <a:gd name="connsiteY26" fmla="*/ 434294 h 916841"/>
                <a:gd name="connsiteX27" fmla="*/ 1219073 w 1514302"/>
                <a:gd name="connsiteY27" fmla="*/ 461218 h 916841"/>
                <a:gd name="connsiteX28" fmla="*/ 1206881 w 1514302"/>
                <a:gd name="connsiteY28" fmla="*/ 433977 h 916841"/>
                <a:gd name="connsiteX29" fmla="*/ 1135570 w 1514302"/>
                <a:gd name="connsiteY29" fmla="*/ 334345 h 916841"/>
                <a:gd name="connsiteX30" fmla="*/ 1143381 w 1514302"/>
                <a:gd name="connsiteY30" fmla="*/ 358538 h 916841"/>
                <a:gd name="connsiteX31" fmla="*/ 1168337 w 1514302"/>
                <a:gd name="connsiteY31" fmla="*/ 515194 h 916841"/>
                <a:gd name="connsiteX32" fmla="*/ 1199007 w 1514302"/>
                <a:gd name="connsiteY32" fmla="*/ 542245 h 916841"/>
                <a:gd name="connsiteX33" fmla="*/ 1266063 w 1514302"/>
                <a:gd name="connsiteY33" fmla="*/ 460266 h 916841"/>
                <a:gd name="connsiteX34" fmla="*/ 1275842 w 1514302"/>
                <a:gd name="connsiteY34" fmla="*/ 463060 h 916841"/>
                <a:gd name="connsiteX35" fmla="*/ 1340993 w 1514302"/>
                <a:gd name="connsiteY35" fmla="*/ 521798 h 916841"/>
                <a:gd name="connsiteX36" fmla="*/ 1286701 w 1514302"/>
                <a:gd name="connsiteY36" fmla="*/ 558056 h 916841"/>
                <a:gd name="connsiteX37" fmla="*/ 1194816 w 1514302"/>
                <a:gd name="connsiteY37" fmla="*/ 582441 h 916841"/>
                <a:gd name="connsiteX38" fmla="*/ 1109028 w 1514302"/>
                <a:gd name="connsiteY38" fmla="*/ 664419 h 916841"/>
                <a:gd name="connsiteX39" fmla="*/ 973709 w 1514302"/>
                <a:gd name="connsiteY39" fmla="*/ 737508 h 916841"/>
                <a:gd name="connsiteX40" fmla="*/ 990981 w 1514302"/>
                <a:gd name="connsiteY40" fmla="*/ 737445 h 916841"/>
                <a:gd name="connsiteX41" fmla="*/ 1022223 w 1514302"/>
                <a:gd name="connsiteY41" fmla="*/ 756431 h 916841"/>
                <a:gd name="connsiteX42" fmla="*/ 997204 w 1514302"/>
                <a:gd name="connsiteY42" fmla="*/ 791293 h 916841"/>
                <a:gd name="connsiteX43" fmla="*/ 954532 w 1514302"/>
                <a:gd name="connsiteY43" fmla="*/ 808756 h 916841"/>
                <a:gd name="connsiteX44" fmla="*/ 1105472 w 1514302"/>
                <a:gd name="connsiteY44" fmla="*/ 799485 h 916841"/>
                <a:gd name="connsiteX45" fmla="*/ 1116076 w 1514302"/>
                <a:gd name="connsiteY45" fmla="*/ 785768 h 916841"/>
                <a:gd name="connsiteX46" fmla="*/ 1206691 w 1514302"/>
                <a:gd name="connsiteY46" fmla="*/ 747922 h 916841"/>
                <a:gd name="connsiteX47" fmla="*/ 1260983 w 1514302"/>
                <a:gd name="connsiteY47" fmla="*/ 761067 h 916841"/>
                <a:gd name="connsiteX48" fmla="*/ 1422527 w 1514302"/>
                <a:gd name="connsiteY48" fmla="*/ 717315 h 916841"/>
                <a:gd name="connsiteX49" fmla="*/ 1477073 w 1514302"/>
                <a:gd name="connsiteY49" fmla="*/ 714902 h 916841"/>
                <a:gd name="connsiteX50" fmla="*/ 1497266 w 1514302"/>
                <a:gd name="connsiteY50" fmla="*/ 739032 h 916841"/>
                <a:gd name="connsiteX51" fmla="*/ 1509840 w 1514302"/>
                <a:gd name="connsiteY51" fmla="*/ 784435 h 916841"/>
                <a:gd name="connsiteX52" fmla="*/ 1462341 w 1514302"/>
                <a:gd name="connsiteY52" fmla="*/ 807041 h 916841"/>
                <a:gd name="connsiteX53" fmla="*/ 1288161 w 1514302"/>
                <a:gd name="connsiteY53" fmla="*/ 830536 h 916841"/>
                <a:gd name="connsiteX54" fmla="*/ 1272159 w 1514302"/>
                <a:gd name="connsiteY54" fmla="*/ 864064 h 916841"/>
                <a:gd name="connsiteX55" fmla="*/ 1211961 w 1514302"/>
                <a:gd name="connsiteY55" fmla="*/ 905657 h 916841"/>
                <a:gd name="connsiteX56" fmla="*/ 1197166 w 1514302"/>
                <a:gd name="connsiteY56" fmla="*/ 903244 h 916841"/>
                <a:gd name="connsiteX57" fmla="*/ 1063562 w 1514302"/>
                <a:gd name="connsiteY57" fmla="*/ 913531 h 916841"/>
                <a:gd name="connsiteX58" fmla="*/ 1030669 w 1514302"/>
                <a:gd name="connsiteY58" fmla="*/ 910864 h 916841"/>
                <a:gd name="connsiteX59" fmla="*/ 945960 w 1514302"/>
                <a:gd name="connsiteY59" fmla="*/ 896513 h 916841"/>
                <a:gd name="connsiteX60" fmla="*/ 899033 w 1514302"/>
                <a:gd name="connsiteY60" fmla="*/ 881972 h 916841"/>
                <a:gd name="connsiteX61" fmla="*/ 745363 w 1514302"/>
                <a:gd name="connsiteY61" fmla="*/ 801390 h 916841"/>
                <a:gd name="connsiteX62" fmla="*/ 647510 w 1514302"/>
                <a:gd name="connsiteY62" fmla="*/ 693566 h 916841"/>
                <a:gd name="connsiteX63" fmla="*/ 632397 w 1514302"/>
                <a:gd name="connsiteY63" fmla="*/ 652799 h 916841"/>
                <a:gd name="connsiteX64" fmla="*/ 632397 w 1514302"/>
                <a:gd name="connsiteY64" fmla="*/ 652799 h 916841"/>
                <a:gd name="connsiteX65" fmla="*/ 590296 w 1514302"/>
                <a:gd name="connsiteY65" fmla="*/ 588156 h 916841"/>
                <a:gd name="connsiteX66" fmla="*/ 511175 w 1514302"/>
                <a:gd name="connsiteY66" fmla="*/ 631082 h 916841"/>
                <a:gd name="connsiteX67" fmla="*/ 467106 w 1514302"/>
                <a:gd name="connsiteY67" fmla="*/ 687724 h 916841"/>
                <a:gd name="connsiteX68" fmla="*/ 338455 w 1514302"/>
                <a:gd name="connsiteY68" fmla="*/ 722078 h 916841"/>
                <a:gd name="connsiteX69" fmla="*/ 304800 w 1514302"/>
                <a:gd name="connsiteY69" fmla="*/ 734460 h 916841"/>
                <a:gd name="connsiteX70" fmla="*/ 230949 w 1514302"/>
                <a:gd name="connsiteY70" fmla="*/ 718268 h 916841"/>
                <a:gd name="connsiteX71" fmla="*/ 217868 w 1514302"/>
                <a:gd name="connsiteY71" fmla="*/ 692105 h 916841"/>
                <a:gd name="connsiteX72" fmla="*/ 195072 w 1514302"/>
                <a:gd name="connsiteY72" fmla="*/ 604666 h 916841"/>
                <a:gd name="connsiteX73" fmla="*/ 193611 w 1514302"/>
                <a:gd name="connsiteY73" fmla="*/ 577995 h 916841"/>
                <a:gd name="connsiteX74" fmla="*/ 217488 w 1514302"/>
                <a:gd name="connsiteY74" fmla="*/ 479126 h 916841"/>
                <a:gd name="connsiteX75" fmla="*/ 161861 w 1514302"/>
                <a:gd name="connsiteY75" fmla="*/ 412323 h 916841"/>
                <a:gd name="connsiteX76" fmla="*/ 148145 w 1514302"/>
                <a:gd name="connsiteY76" fmla="*/ 430357 h 916841"/>
                <a:gd name="connsiteX77" fmla="*/ 167576 w 1514302"/>
                <a:gd name="connsiteY77" fmla="*/ 465029 h 916841"/>
                <a:gd name="connsiteX78" fmla="*/ 183134 w 1514302"/>
                <a:gd name="connsiteY78" fmla="*/ 587838 h 916841"/>
                <a:gd name="connsiteX79" fmla="*/ 169418 w 1514302"/>
                <a:gd name="connsiteY79" fmla="*/ 621366 h 916841"/>
                <a:gd name="connsiteX80" fmla="*/ 194310 w 1514302"/>
                <a:gd name="connsiteY80" fmla="*/ 670071 h 916841"/>
                <a:gd name="connsiteX81" fmla="*/ 213360 w 1514302"/>
                <a:gd name="connsiteY81" fmla="*/ 750780 h 916841"/>
                <a:gd name="connsiteX82" fmla="*/ 213360 w 1514302"/>
                <a:gd name="connsiteY82" fmla="*/ 750780 h 916841"/>
                <a:gd name="connsiteX83" fmla="*/ 154622 w 1514302"/>
                <a:gd name="connsiteY83" fmla="*/ 731857 h 916841"/>
                <a:gd name="connsiteX84" fmla="*/ 98107 w 1514302"/>
                <a:gd name="connsiteY84" fmla="*/ 679215 h 916841"/>
                <a:gd name="connsiteX85" fmla="*/ 87947 w 1514302"/>
                <a:gd name="connsiteY85" fmla="*/ 433278 h 916841"/>
                <a:gd name="connsiteX86" fmla="*/ 50673 w 1514302"/>
                <a:gd name="connsiteY86" fmla="*/ 364063 h 916841"/>
                <a:gd name="connsiteX87" fmla="*/ 0 w 1514302"/>
                <a:gd name="connsiteY87" fmla="*/ 276178 h 916841"/>
                <a:gd name="connsiteX88" fmla="*/ 39814 w 1514302"/>
                <a:gd name="connsiteY88" fmla="*/ 283608 h 916841"/>
                <a:gd name="connsiteX89" fmla="*/ 64897 w 1514302"/>
                <a:gd name="connsiteY89" fmla="*/ 308437 h 916841"/>
                <a:gd name="connsiteX90" fmla="*/ 98933 w 1514302"/>
                <a:gd name="connsiteY90" fmla="*/ 314088 h 916841"/>
                <a:gd name="connsiteX91" fmla="*/ 104521 w 1514302"/>
                <a:gd name="connsiteY91" fmla="*/ 274210 h 916841"/>
                <a:gd name="connsiteX92" fmla="*/ 132651 w 1514302"/>
                <a:gd name="connsiteY92" fmla="*/ 217060 h 916841"/>
                <a:gd name="connsiteX93" fmla="*/ 164910 w 1514302"/>
                <a:gd name="connsiteY93" fmla="*/ 177880 h 916841"/>
                <a:gd name="connsiteX94" fmla="*/ 152336 w 1514302"/>
                <a:gd name="connsiteY94" fmla="*/ 159973 h 916841"/>
                <a:gd name="connsiteX95" fmla="*/ 137858 w 1514302"/>
                <a:gd name="connsiteY95" fmla="*/ 128413 h 916841"/>
                <a:gd name="connsiteX96" fmla="*/ 136398 w 1514302"/>
                <a:gd name="connsiteY96" fmla="*/ 56150 h 916841"/>
                <a:gd name="connsiteX97" fmla="*/ 183579 w 1514302"/>
                <a:gd name="connsiteY97" fmla="*/ 5731 h 916841"/>
                <a:gd name="connsiteX98" fmla="*/ 224028 w 1514302"/>
                <a:gd name="connsiteY98" fmla="*/ 31004 h 916841"/>
                <a:gd name="connsiteX99" fmla="*/ 227520 w 1514302"/>
                <a:gd name="connsiteY99" fmla="*/ 38179 h 916841"/>
                <a:gd name="connsiteX100" fmla="*/ 292227 w 1514302"/>
                <a:gd name="connsiteY100" fmla="*/ 154067 h 916841"/>
                <a:gd name="connsiteX101" fmla="*/ 310896 w 1514302"/>
                <a:gd name="connsiteY101" fmla="*/ 177880 h 916841"/>
                <a:gd name="connsiteX102" fmla="*/ 340106 w 1514302"/>
                <a:gd name="connsiteY102" fmla="*/ 255223 h 916841"/>
                <a:gd name="connsiteX103" fmla="*/ 362141 w 1514302"/>
                <a:gd name="connsiteY103" fmla="*/ 313390 h 916841"/>
                <a:gd name="connsiteX104" fmla="*/ 442785 w 1514302"/>
                <a:gd name="connsiteY104" fmla="*/ 398798 h 916841"/>
                <a:gd name="connsiteX105" fmla="*/ 452120 w 1514302"/>
                <a:gd name="connsiteY105" fmla="*/ 433786 h 916841"/>
                <a:gd name="connsiteX106" fmla="*/ 446341 w 1514302"/>
                <a:gd name="connsiteY106" fmla="*/ 399369 h 916841"/>
                <a:gd name="connsiteX107" fmla="*/ 440944 w 1514302"/>
                <a:gd name="connsiteY107" fmla="*/ 267797 h 916841"/>
                <a:gd name="connsiteX108" fmla="*/ 449326 w 1514302"/>
                <a:gd name="connsiteY108" fmla="*/ 259795 h 916841"/>
                <a:gd name="connsiteX109" fmla="*/ 449326 w 1514302"/>
                <a:gd name="connsiteY109" fmla="*/ 259795 h 916841"/>
                <a:gd name="connsiteX110" fmla="*/ 456946 w 1514302"/>
                <a:gd name="connsiteY110" fmla="*/ 213885 h 916841"/>
                <a:gd name="connsiteX111" fmla="*/ 496316 w 1514302"/>
                <a:gd name="connsiteY111" fmla="*/ 192485 h 916841"/>
                <a:gd name="connsiteX112" fmla="*/ 547497 w 1514302"/>
                <a:gd name="connsiteY112" fmla="*/ 208614 h 916841"/>
                <a:gd name="connsiteX113" fmla="*/ 676847 w 1514302"/>
                <a:gd name="connsiteY113" fmla="*/ 229125 h 916841"/>
                <a:gd name="connsiteX114" fmla="*/ 718629 w 1514302"/>
                <a:gd name="connsiteY114" fmla="*/ 255922 h 916841"/>
                <a:gd name="connsiteX115" fmla="*/ 814705 w 1514302"/>
                <a:gd name="connsiteY115" fmla="*/ 286656 h 916841"/>
                <a:gd name="connsiteX116" fmla="*/ 793051 w 1514302"/>
                <a:gd name="connsiteY116" fmla="*/ 231093 h 916841"/>
                <a:gd name="connsiteX117" fmla="*/ 798132 w 1514302"/>
                <a:gd name="connsiteY117" fmla="*/ 191469 h 916841"/>
                <a:gd name="connsiteX118" fmla="*/ 845058 w 1514302"/>
                <a:gd name="connsiteY118" fmla="*/ 234141 h 916841"/>
                <a:gd name="connsiteX119" fmla="*/ 860806 w 1514302"/>
                <a:gd name="connsiteY119" fmla="*/ 259795 h 9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514302" h="916841">
                  <a:moveTo>
                    <a:pt x="861060" y="259859"/>
                  </a:moveTo>
                  <a:cubicBezTo>
                    <a:pt x="864235" y="262081"/>
                    <a:pt x="868045" y="263732"/>
                    <a:pt x="870458" y="266717"/>
                  </a:cubicBezTo>
                  <a:cubicBezTo>
                    <a:pt x="894207" y="296435"/>
                    <a:pt x="892029" y="323086"/>
                    <a:pt x="863917" y="346664"/>
                  </a:cubicBezTo>
                  <a:cubicBezTo>
                    <a:pt x="852995" y="355808"/>
                    <a:pt x="840676" y="363047"/>
                    <a:pt x="830516" y="373016"/>
                  </a:cubicBezTo>
                  <a:cubicBezTo>
                    <a:pt x="819594" y="383685"/>
                    <a:pt x="812991" y="398607"/>
                    <a:pt x="821817" y="413149"/>
                  </a:cubicBezTo>
                  <a:cubicBezTo>
                    <a:pt x="829945" y="426484"/>
                    <a:pt x="842010" y="417911"/>
                    <a:pt x="852614" y="413657"/>
                  </a:cubicBezTo>
                  <a:cubicBezTo>
                    <a:pt x="887095" y="399814"/>
                    <a:pt x="921766" y="386606"/>
                    <a:pt x="959358" y="399750"/>
                  </a:cubicBezTo>
                  <a:cubicBezTo>
                    <a:pt x="967105" y="402481"/>
                    <a:pt x="974916" y="401655"/>
                    <a:pt x="980757" y="395559"/>
                  </a:cubicBezTo>
                  <a:cubicBezTo>
                    <a:pt x="1001966" y="373334"/>
                    <a:pt x="1029526" y="367301"/>
                    <a:pt x="1056767" y="360951"/>
                  </a:cubicBezTo>
                  <a:cubicBezTo>
                    <a:pt x="1080516" y="355427"/>
                    <a:pt x="1095057" y="342282"/>
                    <a:pt x="1098487" y="315358"/>
                  </a:cubicBezTo>
                  <a:cubicBezTo>
                    <a:pt x="1106805" y="249381"/>
                    <a:pt x="1128585" y="188231"/>
                    <a:pt x="1155319" y="128540"/>
                  </a:cubicBezTo>
                  <a:cubicBezTo>
                    <a:pt x="1175385" y="83773"/>
                    <a:pt x="1203262" y="75645"/>
                    <a:pt x="1236599" y="110316"/>
                  </a:cubicBezTo>
                  <a:cubicBezTo>
                    <a:pt x="1253681" y="128096"/>
                    <a:pt x="1263079" y="120920"/>
                    <a:pt x="1263079" y="101362"/>
                  </a:cubicBezTo>
                  <a:cubicBezTo>
                    <a:pt x="1263079" y="58499"/>
                    <a:pt x="1299591" y="41481"/>
                    <a:pt x="1315148" y="9858"/>
                  </a:cubicBezTo>
                  <a:cubicBezTo>
                    <a:pt x="1322197" y="-4429"/>
                    <a:pt x="1339151" y="-2207"/>
                    <a:pt x="1351534" y="10239"/>
                  </a:cubicBezTo>
                  <a:cubicBezTo>
                    <a:pt x="1378013" y="36782"/>
                    <a:pt x="1381760" y="88472"/>
                    <a:pt x="1359154" y="118571"/>
                  </a:cubicBezTo>
                  <a:cubicBezTo>
                    <a:pt x="1350709" y="129747"/>
                    <a:pt x="1341374" y="137176"/>
                    <a:pt x="1326451" y="132096"/>
                  </a:cubicBezTo>
                  <a:cubicBezTo>
                    <a:pt x="1302893" y="124095"/>
                    <a:pt x="1277366" y="142574"/>
                    <a:pt x="1284922" y="165561"/>
                  </a:cubicBezTo>
                  <a:cubicBezTo>
                    <a:pt x="1298321" y="206328"/>
                    <a:pt x="1283335" y="241063"/>
                    <a:pt x="1275461" y="278084"/>
                  </a:cubicBezTo>
                  <a:cubicBezTo>
                    <a:pt x="1271714" y="295737"/>
                    <a:pt x="1274318" y="313707"/>
                    <a:pt x="1295654" y="312691"/>
                  </a:cubicBezTo>
                  <a:cubicBezTo>
                    <a:pt x="1318197" y="311612"/>
                    <a:pt x="1329690" y="299928"/>
                    <a:pt x="1312037" y="275734"/>
                  </a:cubicBezTo>
                  <a:cubicBezTo>
                    <a:pt x="1307147" y="269003"/>
                    <a:pt x="1303274" y="260748"/>
                    <a:pt x="1309243" y="253572"/>
                  </a:cubicBezTo>
                  <a:cubicBezTo>
                    <a:pt x="1317688" y="243412"/>
                    <a:pt x="1326642" y="250588"/>
                    <a:pt x="1331722" y="257827"/>
                  </a:cubicBezTo>
                  <a:cubicBezTo>
                    <a:pt x="1345565" y="277575"/>
                    <a:pt x="1376744" y="270400"/>
                    <a:pt x="1387729" y="302087"/>
                  </a:cubicBezTo>
                  <a:cubicBezTo>
                    <a:pt x="1352042" y="298023"/>
                    <a:pt x="1332294" y="320756"/>
                    <a:pt x="1314958" y="345584"/>
                  </a:cubicBezTo>
                  <a:cubicBezTo>
                    <a:pt x="1298702" y="368889"/>
                    <a:pt x="1283398" y="389717"/>
                    <a:pt x="1252919" y="393337"/>
                  </a:cubicBezTo>
                  <a:cubicBezTo>
                    <a:pt x="1231582" y="395877"/>
                    <a:pt x="1243139" y="420769"/>
                    <a:pt x="1236916" y="434294"/>
                  </a:cubicBezTo>
                  <a:cubicBezTo>
                    <a:pt x="1232217" y="444518"/>
                    <a:pt x="1233932" y="462679"/>
                    <a:pt x="1219073" y="461218"/>
                  </a:cubicBezTo>
                  <a:cubicBezTo>
                    <a:pt x="1207897" y="460075"/>
                    <a:pt x="1208976" y="444137"/>
                    <a:pt x="1206881" y="433977"/>
                  </a:cubicBezTo>
                  <a:cubicBezTo>
                    <a:pt x="1197038" y="385018"/>
                    <a:pt x="1168908" y="345267"/>
                    <a:pt x="1135570" y="334345"/>
                  </a:cubicBezTo>
                  <a:cubicBezTo>
                    <a:pt x="1128395" y="345965"/>
                    <a:pt x="1138872" y="351680"/>
                    <a:pt x="1143381" y="358538"/>
                  </a:cubicBezTo>
                  <a:cubicBezTo>
                    <a:pt x="1174941" y="406545"/>
                    <a:pt x="1171131" y="461345"/>
                    <a:pt x="1168337" y="515194"/>
                  </a:cubicBezTo>
                  <a:cubicBezTo>
                    <a:pt x="1166813" y="543832"/>
                    <a:pt x="1169924" y="551135"/>
                    <a:pt x="1199007" y="542245"/>
                  </a:cubicBezTo>
                  <a:cubicBezTo>
                    <a:pt x="1239647" y="529862"/>
                    <a:pt x="1260538" y="502938"/>
                    <a:pt x="1266063" y="460266"/>
                  </a:cubicBezTo>
                  <a:cubicBezTo>
                    <a:pt x="1271778" y="461853"/>
                    <a:pt x="1275842" y="462679"/>
                    <a:pt x="1275842" y="463060"/>
                  </a:cubicBezTo>
                  <a:cubicBezTo>
                    <a:pt x="1271588" y="516019"/>
                    <a:pt x="1307846" y="516908"/>
                    <a:pt x="1340993" y="521798"/>
                  </a:cubicBezTo>
                  <a:cubicBezTo>
                    <a:pt x="1331151" y="548087"/>
                    <a:pt x="1308926" y="553357"/>
                    <a:pt x="1286701" y="558056"/>
                  </a:cubicBezTo>
                  <a:cubicBezTo>
                    <a:pt x="1255649" y="564597"/>
                    <a:pt x="1223582" y="567391"/>
                    <a:pt x="1194816" y="582441"/>
                  </a:cubicBezTo>
                  <a:cubicBezTo>
                    <a:pt x="1159319" y="600983"/>
                    <a:pt x="1131443" y="625938"/>
                    <a:pt x="1109028" y="664419"/>
                  </a:cubicBezTo>
                  <a:cubicBezTo>
                    <a:pt x="1079754" y="714712"/>
                    <a:pt x="1028255" y="733762"/>
                    <a:pt x="973709" y="737508"/>
                  </a:cubicBezTo>
                  <a:cubicBezTo>
                    <a:pt x="978789" y="736302"/>
                    <a:pt x="984377" y="739032"/>
                    <a:pt x="990981" y="737445"/>
                  </a:cubicBezTo>
                  <a:cubicBezTo>
                    <a:pt x="1006538" y="733635"/>
                    <a:pt x="1020001" y="737127"/>
                    <a:pt x="1022223" y="756431"/>
                  </a:cubicBezTo>
                  <a:cubicBezTo>
                    <a:pt x="1024445" y="775354"/>
                    <a:pt x="1014413" y="787356"/>
                    <a:pt x="997204" y="791293"/>
                  </a:cubicBezTo>
                  <a:cubicBezTo>
                    <a:pt x="982472" y="794659"/>
                    <a:pt x="967295" y="796246"/>
                    <a:pt x="954532" y="808756"/>
                  </a:cubicBezTo>
                  <a:cubicBezTo>
                    <a:pt x="1004951" y="807676"/>
                    <a:pt x="1055370" y="807486"/>
                    <a:pt x="1105472" y="799485"/>
                  </a:cubicBezTo>
                  <a:cubicBezTo>
                    <a:pt x="1113345" y="798215"/>
                    <a:pt x="1113854" y="792627"/>
                    <a:pt x="1116076" y="785768"/>
                  </a:cubicBezTo>
                  <a:cubicBezTo>
                    <a:pt x="1132141" y="736429"/>
                    <a:pt x="1163638" y="723094"/>
                    <a:pt x="1206691" y="747922"/>
                  </a:cubicBezTo>
                  <a:cubicBezTo>
                    <a:pt x="1224089" y="757955"/>
                    <a:pt x="1241742" y="765956"/>
                    <a:pt x="1260983" y="761067"/>
                  </a:cubicBezTo>
                  <a:cubicBezTo>
                    <a:pt x="1315022" y="747351"/>
                    <a:pt x="1370203" y="738143"/>
                    <a:pt x="1422527" y="717315"/>
                  </a:cubicBezTo>
                  <a:cubicBezTo>
                    <a:pt x="1440879" y="710013"/>
                    <a:pt x="1458404" y="703599"/>
                    <a:pt x="1477073" y="714902"/>
                  </a:cubicBezTo>
                  <a:cubicBezTo>
                    <a:pt x="1483804" y="722903"/>
                    <a:pt x="1488631" y="732809"/>
                    <a:pt x="1497266" y="739032"/>
                  </a:cubicBezTo>
                  <a:cubicBezTo>
                    <a:pt x="1513205" y="750462"/>
                    <a:pt x="1519238" y="765766"/>
                    <a:pt x="1509840" y="784435"/>
                  </a:cubicBezTo>
                  <a:cubicBezTo>
                    <a:pt x="1499743" y="804438"/>
                    <a:pt x="1481772" y="816884"/>
                    <a:pt x="1462341" y="807041"/>
                  </a:cubicBezTo>
                  <a:cubicBezTo>
                    <a:pt x="1398841" y="774783"/>
                    <a:pt x="1345120" y="814852"/>
                    <a:pt x="1288161" y="830536"/>
                  </a:cubicBezTo>
                  <a:cubicBezTo>
                    <a:pt x="1272222" y="834918"/>
                    <a:pt x="1274826" y="851174"/>
                    <a:pt x="1272159" y="864064"/>
                  </a:cubicBezTo>
                  <a:cubicBezTo>
                    <a:pt x="1263206" y="907626"/>
                    <a:pt x="1252664" y="914738"/>
                    <a:pt x="1211961" y="905657"/>
                  </a:cubicBezTo>
                  <a:cubicBezTo>
                    <a:pt x="1207008" y="904578"/>
                    <a:pt x="1201166" y="901149"/>
                    <a:pt x="1197166" y="903244"/>
                  </a:cubicBezTo>
                  <a:cubicBezTo>
                    <a:pt x="1153795" y="925660"/>
                    <a:pt x="1107376" y="899688"/>
                    <a:pt x="1063562" y="913531"/>
                  </a:cubicBezTo>
                  <a:cubicBezTo>
                    <a:pt x="1052576" y="917024"/>
                    <a:pt x="1038606" y="919754"/>
                    <a:pt x="1030669" y="910864"/>
                  </a:cubicBezTo>
                  <a:cubicBezTo>
                    <a:pt x="1005141" y="882225"/>
                    <a:pt x="975804" y="889274"/>
                    <a:pt x="945960" y="896513"/>
                  </a:cubicBezTo>
                  <a:cubicBezTo>
                    <a:pt x="927735" y="900895"/>
                    <a:pt x="912114" y="896386"/>
                    <a:pt x="899033" y="881972"/>
                  </a:cubicBezTo>
                  <a:cubicBezTo>
                    <a:pt x="868235" y="811550"/>
                    <a:pt x="798258" y="820630"/>
                    <a:pt x="745363" y="801390"/>
                  </a:cubicBezTo>
                  <a:cubicBezTo>
                    <a:pt x="681800" y="778212"/>
                    <a:pt x="656526" y="763416"/>
                    <a:pt x="647510" y="693566"/>
                  </a:cubicBezTo>
                  <a:cubicBezTo>
                    <a:pt x="645541" y="678390"/>
                    <a:pt x="642112" y="664419"/>
                    <a:pt x="632397" y="652799"/>
                  </a:cubicBezTo>
                  <a:lnTo>
                    <a:pt x="632397" y="652799"/>
                  </a:lnTo>
                  <a:cubicBezTo>
                    <a:pt x="624141" y="626891"/>
                    <a:pt x="625157" y="593363"/>
                    <a:pt x="590296" y="588156"/>
                  </a:cubicBezTo>
                  <a:cubicBezTo>
                    <a:pt x="555117" y="582949"/>
                    <a:pt x="529717" y="597744"/>
                    <a:pt x="511175" y="631082"/>
                  </a:cubicBezTo>
                  <a:cubicBezTo>
                    <a:pt x="499173" y="652672"/>
                    <a:pt x="482917" y="686708"/>
                    <a:pt x="467106" y="687724"/>
                  </a:cubicBezTo>
                  <a:cubicBezTo>
                    <a:pt x="421132" y="690582"/>
                    <a:pt x="380873" y="708870"/>
                    <a:pt x="338455" y="722078"/>
                  </a:cubicBezTo>
                  <a:cubicBezTo>
                    <a:pt x="326961" y="725634"/>
                    <a:pt x="313563" y="721887"/>
                    <a:pt x="304800" y="734460"/>
                  </a:cubicBezTo>
                  <a:cubicBezTo>
                    <a:pt x="278320" y="739604"/>
                    <a:pt x="256604" y="719538"/>
                    <a:pt x="230949" y="718268"/>
                  </a:cubicBezTo>
                  <a:cubicBezTo>
                    <a:pt x="222123" y="717823"/>
                    <a:pt x="216281" y="704679"/>
                    <a:pt x="217868" y="692105"/>
                  </a:cubicBezTo>
                  <a:cubicBezTo>
                    <a:pt x="221996" y="659466"/>
                    <a:pt x="212026" y="631082"/>
                    <a:pt x="195072" y="604666"/>
                  </a:cubicBezTo>
                  <a:cubicBezTo>
                    <a:pt x="189674" y="596284"/>
                    <a:pt x="187198" y="582060"/>
                    <a:pt x="193611" y="577995"/>
                  </a:cubicBezTo>
                  <a:cubicBezTo>
                    <a:pt x="232410" y="553294"/>
                    <a:pt x="205930" y="511257"/>
                    <a:pt x="217488" y="479126"/>
                  </a:cubicBezTo>
                  <a:cubicBezTo>
                    <a:pt x="225361" y="457154"/>
                    <a:pt x="185547" y="413339"/>
                    <a:pt x="161861" y="412323"/>
                  </a:cubicBezTo>
                  <a:cubicBezTo>
                    <a:pt x="149733" y="411815"/>
                    <a:pt x="145860" y="418673"/>
                    <a:pt x="148145" y="430357"/>
                  </a:cubicBezTo>
                  <a:cubicBezTo>
                    <a:pt x="150876" y="444200"/>
                    <a:pt x="159639" y="454361"/>
                    <a:pt x="167576" y="465029"/>
                  </a:cubicBezTo>
                  <a:cubicBezTo>
                    <a:pt x="195643" y="502557"/>
                    <a:pt x="199326" y="543769"/>
                    <a:pt x="183134" y="587838"/>
                  </a:cubicBezTo>
                  <a:cubicBezTo>
                    <a:pt x="178943" y="599205"/>
                    <a:pt x="171577" y="608920"/>
                    <a:pt x="169418" y="621366"/>
                  </a:cubicBezTo>
                  <a:cubicBezTo>
                    <a:pt x="165354" y="644988"/>
                    <a:pt x="159004" y="665690"/>
                    <a:pt x="194310" y="670071"/>
                  </a:cubicBezTo>
                  <a:cubicBezTo>
                    <a:pt x="223076" y="673627"/>
                    <a:pt x="230251" y="711727"/>
                    <a:pt x="213360" y="750780"/>
                  </a:cubicBezTo>
                  <a:lnTo>
                    <a:pt x="213360" y="750780"/>
                  </a:lnTo>
                  <a:cubicBezTo>
                    <a:pt x="196405" y="734905"/>
                    <a:pt x="178626" y="728682"/>
                    <a:pt x="154622" y="731857"/>
                  </a:cubicBezTo>
                  <a:cubicBezTo>
                    <a:pt x="104965" y="738461"/>
                    <a:pt x="104521" y="731603"/>
                    <a:pt x="98107" y="679215"/>
                  </a:cubicBezTo>
                  <a:cubicBezTo>
                    <a:pt x="88074" y="597300"/>
                    <a:pt x="86804" y="515575"/>
                    <a:pt x="87947" y="433278"/>
                  </a:cubicBezTo>
                  <a:cubicBezTo>
                    <a:pt x="88329" y="405783"/>
                    <a:pt x="79311" y="381589"/>
                    <a:pt x="50673" y="364063"/>
                  </a:cubicBezTo>
                  <a:cubicBezTo>
                    <a:pt x="22923" y="347045"/>
                    <a:pt x="17208" y="305643"/>
                    <a:pt x="0" y="276178"/>
                  </a:cubicBezTo>
                  <a:cubicBezTo>
                    <a:pt x="16383" y="258970"/>
                    <a:pt x="27432" y="276687"/>
                    <a:pt x="39814" y="283608"/>
                  </a:cubicBezTo>
                  <a:cubicBezTo>
                    <a:pt x="50101" y="289387"/>
                    <a:pt x="56769" y="299928"/>
                    <a:pt x="64897" y="308437"/>
                  </a:cubicBezTo>
                  <a:cubicBezTo>
                    <a:pt x="74803" y="318851"/>
                    <a:pt x="86932" y="324502"/>
                    <a:pt x="98933" y="314088"/>
                  </a:cubicBezTo>
                  <a:cubicBezTo>
                    <a:pt x="111188" y="303484"/>
                    <a:pt x="112141" y="290339"/>
                    <a:pt x="104521" y="274210"/>
                  </a:cubicBezTo>
                  <a:cubicBezTo>
                    <a:pt x="85661" y="234014"/>
                    <a:pt x="91757" y="219854"/>
                    <a:pt x="132651" y="217060"/>
                  </a:cubicBezTo>
                  <a:cubicBezTo>
                    <a:pt x="159004" y="215282"/>
                    <a:pt x="155004" y="191406"/>
                    <a:pt x="164910" y="177880"/>
                  </a:cubicBezTo>
                  <a:cubicBezTo>
                    <a:pt x="178181" y="159719"/>
                    <a:pt x="155702" y="167593"/>
                    <a:pt x="152336" y="159973"/>
                  </a:cubicBezTo>
                  <a:cubicBezTo>
                    <a:pt x="147701" y="149432"/>
                    <a:pt x="134429" y="140859"/>
                    <a:pt x="137858" y="128413"/>
                  </a:cubicBezTo>
                  <a:cubicBezTo>
                    <a:pt x="144716" y="103585"/>
                    <a:pt x="137858" y="80217"/>
                    <a:pt x="136398" y="56150"/>
                  </a:cubicBezTo>
                  <a:cubicBezTo>
                    <a:pt x="134176" y="21161"/>
                    <a:pt x="163385" y="15700"/>
                    <a:pt x="183579" y="5731"/>
                  </a:cubicBezTo>
                  <a:cubicBezTo>
                    <a:pt x="202946" y="-3858"/>
                    <a:pt x="217043" y="10366"/>
                    <a:pt x="224028" y="31004"/>
                  </a:cubicBezTo>
                  <a:cubicBezTo>
                    <a:pt x="224917" y="33544"/>
                    <a:pt x="225616" y="36782"/>
                    <a:pt x="227520" y="38179"/>
                  </a:cubicBezTo>
                  <a:cubicBezTo>
                    <a:pt x="265049" y="66564"/>
                    <a:pt x="285051" y="105934"/>
                    <a:pt x="292227" y="154067"/>
                  </a:cubicBezTo>
                  <a:cubicBezTo>
                    <a:pt x="293814" y="164481"/>
                    <a:pt x="301752" y="174451"/>
                    <a:pt x="310896" y="177880"/>
                  </a:cubicBezTo>
                  <a:cubicBezTo>
                    <a:pt x="348615" y="192104"/>
                    <a:pt x="348424" y="222330"/>
                    <a:pt x="340106" y="255223"/>
                  </a:cubicBezTo>
                  <a:cubicBezTo>
                    <a:pt x="333502" y="281576"/>
                    <a:pt x="334772" y="297197"/>
                    <a:pt x="362141" y="313390"/>
                  </a:cubicBezTo>
                  <a:cubicBezTo>
                    <a:pt x="394716" y="332694"/>
                    <a:pt x="418592" y="367238"/>
                    <a:pt x="442785" y="398798"/>
                  </a:cubicBezTo>
                  <a:cubicBezTo>
                    <a:pt x="450151" y="408386"/>
                    <a:pt x="455866" y="420007"/>
                    <a:pt x="452120" y="433786"/>
                  </a:cubicBezTo>
                  <a:cubicBezTo>
                    <a:pt x="453771" y="421594"/>
                    <a:pt x="453390" y="408767"/>
                    <a:pt x="446341" y="399369"/>
                  </a:cubicBezTo>
                  <a:cubicBezTo>
                    <a:pt x="414210" y="356633"/>
                    <a:pt x="431101" y="312120"/>
                    <a:pt x="440944" y="267797"/>
                  </a:cubicBezTo>
                  <a:cubicBezTo>
                    <a:pt x="441769" y="264241"/>
                    <a:pt x="446214" y="262145"/>
                    <a:pt x="449326" y="259795"/>
                  </a:cubicBezTo>
                  <a:lnTo>
                    <a:pt x="449326" y="259795"/>
                  </a:lnTo>
                  <a:cubicBezTo>
                    <a:pt x="461391" y="246333"/>
                    <a:pt x="455613" y="229379"/>
                    <a:pt x="456946" y="213885"/>
                  </a:cubicBezTo>
                  <a:cubicBezTo>
                    <a:pt x="459422" y="184548"/>
                    <a:pt x="473392" y="175594"/>
                    <a:pt x="496316" y="192485"/>
                  </a:cubicBezTo>
                  <a:cubicBezTo>
                    <a:pt x="512508" y="204360"/>
                    <a:pt x="527241" y="214520"/>
                    <a:pt x="547497" y="208614"/>
                  </a:cubicBezTo>
                  <a:cubicBezTo>
                    <a:pt x="595376" y="180547"/>
                    <a:pt x="636651" y="200486"/>
                    <a:pt x="676847" y="229125"/>
                  </a:cubicBezTo>
                  <a:cubicBezTo>
                    <a:pt x="690372" y="238777"/>
                    <a:pt x="703834" y="248619"/>
                    <a:pt x="718629" y="255922"/>
                  </a:cubicBezTo>
                  <a:cubicBezTo>
                    <a:pt x="749554" y="269384"/>
                    <a:pt x="778637" y="289450"/>
                    <a:pt x="814705" y="286656"/>
                  </a:cubicBezTo>
                  <a:cubicBezTo>
                    <a:pt x="807022" y="268368"/>
                    <a:pt x="801052" y="249318"/>
                    <a:pt x="793051" y="231093"/>
                  </a:cubicBezTo>
                  <a:cubicBezTo>
                    <a:pt x="786955" y="217187"/>
                    <a:pt x="782828" y="202709"/>
                    <a:pt x="798132" y="191469"/>
                  </a:cubicBezTo>
                  <a:cubicBezTo>
                    <a:pt x="824420" y="192104"/>
                    <a:pt x="834136" y="214583"/>
                    <a:pt x="845058" y="234141"/>
                  </a:cubicBezTo>
                  <a:cubicBezTo>
                    <a:pt x="850011" y="242968"/>
                    <a:pt x="851027" y="254335"/>
                    <a:pt x="860806" y="25979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2" name="Полилиния: фигура 471">
              <a:extLst>
                <a:ext uri="{FF2B5EF4-FFF2-40B4-BE49-F238E27FC236}">
                  <a16:creationId xmlns="" xmlns:a16="http://schemas.microsoft.com/office/drawing/2014/main" id="{4FDE125E-B18C-46CC-AE3A-C0F756B63518}"/>
                </a:ext>
              </a:extLst>
            </p:cNvPr>
            <p:cNvSpPr/>
            <p:nvPr/>
          </p:nvSpPr>
          <p:spPr>
            <a:xfrm>
              <a:off x="2705798" y="2519138"/>
              <a:ext cx="1321358" cy="883599"/>
            </a:xfrm>
            <a:custGeom>
              <a:avLst/>
              <a:gdLst>
                <a:gd name="connsiteX0" fmla="*/ 0 w 1321358"/>
                <a:gd name="connsiteY0" fmla="*/ 395208 h 883599"/>
                <a:gd name="connsiteX1" fmla="*/ 84138 w 1321358"/>
                <a:gd name="connsiteY1" fmla="*/ 374380 h 883599"/>
                <a:gd name="connsiteX2" fmla="*/ 120523 w 1321358"/>
                <a:gd name="connsiteY2" fmla="*/ 382381 h 883599"/>
                <a:gd name="connsiteX3" fmla="*/ 141288 w 1321358"/>
                <a:gd name="connsiteY3" fmla="*/ 404288 h 883599"/>
                <a:gd name="connsiteX4" fmla="*/ 265748 w 1321358"/>
                <a:gd name="connsiteY4" fmla="*/ 398319 h 883599"/>
                <a:gd name="connsiteX5" fmla="*/ 316040 w 1321358"/>
                <a:gd name="connsiteY5" fmla="*/ 397049 h 883599"/>
                <a:gd name="connsiteX6" fmla="*/ 346710 w 1321358"/>
                <a:gd name="connsiteY6" fmla="*/ 396351 h 883599"/>
                <a:gd name="connsiteX7" fmla="*/ 349123 w 1321358"/>
                <a:gd name="connsiteY7" fmla="*/ 361680 h 883599"/>
                <a:gd name="connsiteX8" fmla="*/ 378206 w 1321358"/>
                <a:gd name="connsiteY8" fmla="*/ 319071 h 883599"/>
                <a:gd name="connsiteX9" fmla="*/ 489522 w 1321358"/>
                <a:gd name="connsiteY9" fmla="*/ 287384 h 883599"/>
                <a:gd name="connsiteX10" fmla="*/ 547243 w 1321358"/>
                <a:gd name="connsiteY10" fmla="*/ 290242 h 883599"/>
                <a:gd name="connsiteX11" fmla="*/ 591503 w 1321358"/>
                <a:gd name="connsiteY11" fmla="*/ 292020 h 883599"/>
                <a:gd name="connsiteX12" fmla="*/ 577215 w 1321358"/>
                <a:gd name="connsiteY12" fmla="*/ 254935 h 883599"/>
                <a:gd name="connsiteX13" fmla="*/ 571436 w 1321358"/>
                <a:gd name="connsiteY13" fmla="*/ 239886 h 883599"/>
                <a:gd name="connsiteX14" fmla="*/ 612711 w 1321358"/>
                <a:gd name="connsiteY14" fmla="*/ 197658 h 883599"/>
                <a:gd name="connsiteX15" fmla="*/ 696722 w 1321358"/>
                <a:gd name="connsiteY15" fmla="*/ 160511 h 883599"/>
                <a:gd name="connsiteX16" fmla="*/ 791401 w 1321358"/>
                <a:gd name="connsiteY16" fmla="*/ 103360 h 883599"/>
                <a:gd name="connsiteX17" fmla="*/ 800291 w 1321358"/>
                <a:gd name="connsiteY17" fmla="*/ 95867 h 883599"/>
                <a:gd name="connsiteX18" fmla="*/ 968375 w 1321358"/>
                <a:gd name="connsiteY18" fmla="*/ 4109 h 883599"/>
                <a:gd name="connsiteX19" fmla="*/ 998030 w 1321358"/>
                <a:gd name="connsiteY19" fmla="*/ 10777 h 883599"/>
                <a:gd name="connsiteX20" fmla="*/ 1035431 w 1321358"/>
                <a:gd name="connsiteY20" fmla="*/ 55545 h 883599"/>
                <a:gd name="connsiteX21" fmla="*/ 1087501 w 1321358"/>
                <a:gd name="connsiteY21" fmla="*/ 128062 h 883599"/>
                <a:gd name="connsiteX22" fmla="*/ 1069721 w 1321358"/>
                <a:gd name="connsiteY22" fmla="*/ 187498 h 883599"/>
                <a:gd name="connsiteX23" fmla="*/ 1034288 w 1321358"/>
                <a:gd name="connsiteY23" fmla="*/ 235504 h 883599"/>
                <a:gd name="connsiteX24" fmla="*/ 1050417 w 1321358"/>
                <a:gd name="connsiteY24" fmla="*/ 249538 h 883599"/>
                <a:gd name="connsiteX25" fmla="*/ 1084009 w 1321358"/>
                <a:gd name="connsiteY25" fmla="*/ 242934 h 883599"/>
                <a:gd name="connsiteX26" fmla="*/ 1108520 w 1321358"/>
                <a:gd name="connsiteY26" fmla="*/ 277288 h 883599"/>
                <a:gd name="connsiteX27" fmla="*/ 1103757 w 1321358"/>
                <a:gd name="connsiteY27" fmla="*/ 288273 h 883599"/>
                <a:gd name="connsiteX28" fmla="*/ 1116965 w 1321358"/>
                <a:gd name="connsiteY28" fmla="*/ 348598 h 883599"/>
                <a:gd name="connsiteX29" fmla="*/ 1136587 w 1321358"/>
                <a:gd name="connsiteY29" fmla="*/ 298052 h 883599"/>
                <a:gd name="connsiteX30" fmla="*/ 1131697 w 1321358"/>
                <a:gd name="connsiteY30" fmla="*/ 217978 h 883599"/>
                <a:gd name="connsiteX31" fmla="*/ 1154113 w 1321358"/>
                <a:gd name="connsiteY31" fmla="*/ 157717 h 883599"/>
                <a:gd name="connsiteX32" fmla="*/ 1196404 w 1321358"/>
                <a:gd name="connsiteY32" fmla="*/ 203437 h 883599"/>
                <a:gd name="connsiteX33" fmla="*/ 1230313 w 1321358"/>
                <a:gd name="connsiteY33" fmla="*/ 238743 h 883599"/>
                <a:gd name="connsiteX34" fmla="*/ 1268794 w 1321358"/>
                <a:gd name="connsiteY34" fmla="*/ 290115 h 883599"/>
                <a:gd name="connsiteX35" fmla="*/ 1296162 w 1321358"/>
                <a:gd name="connsiteY35" fmla="*/ 345614 h 883599"/>
                <a:gd name="connsiteX36" fmla="*/ 1319911 w 1321358"/>
                <a:gd name="connsiteY36" fmla="*/ 380031 h 883599"/>
                <a:gd name="connsiteX37" fmla="*/ 1283843 w 1321358"/>
                <a:gd name="connsiteY37" fmla="*/ 391461 h 883599"/>
                <a:gd name="connsiteX38" fmla="*/ 1241806 w 1321358"/>
                <a:gd name="connsiteY38" fmla="*/ 373046 h 883599"/>
                <a:gd name="connsiteX39" fmla="*/ 1203897 w 1321358"/>
                <a:gd name="connsiteY39" fmla="*/ 364664 h 883599"/>
                <a:gd name="connsiteX40" fmla="*/ 1190181 w 1321358"/>
                <a:gd name="connsiteY40" fmla="*/ 409178 h 883599"/>
                <a:gd name="connsiteX41" fmla="*/ 1198690 w 1321358"/>
                <a:gd name="connsiteY41" fmla="*/ 444611 h 883599"/>
                <a:gd name="connsiteX42" fmla="*/ 1190562 w 1321358"/>
                <a:gd name="connsiteY42" fmla="*/ 462645 h 883599"/>
                <a:gd name="connsiteX43" fmla="*/ 1160907 w 1321358"/>
                <a:gd name="connsiteY43" fmla="*/ 499475 h 883599"/>
                <a:gd name="connsiteX44" fmla="*/ 1143064 w 1321358"/>
                <a:gd name="connsiteY44" fmla="*/ 526336 h 883599"/>
                <a:gd name="connsiteX45" fmla="*/ 1135444 w 1321358"/>
                <a:gd name="connsiteY45" fmla="*/ 518144 h 883599"/>
                <a:gd name="connsiteX46" fmla="*/ 1079373 w 1321358"/>
                <a:gd name="connsiteY46" fmla="*/ 499348 h 883599"/>
                <a:gd name="connsiteX47" fmla="*/ 1115441 w 1321358"/>
                <a:gd name="connsiteY47" fmla="*/ 446071 h 883599"/>
                <a:gd name="connsiteX48" fmla="*/ 1125093 w 1321358"/>
                <a:gd name="connsiteY48" fmla="*/ 431847 h 883599"/>
                <a:gd name="connsiteX49" fmla="*/ 1108773 w 1321358"/>
                <a:gd name="connsiteY49" fmla="*/ 425180 h 883599"/>
                <a:gd name="connsiteX50" fmla="*/ 1047686 w 1321358"/>
                <a:gd name="connsiteY50" fmla="*/ 446580 h 883599"/>
                <a:gd name="connsiteX51" fmla="*/ 951357 w 1321358"/>
                <a:gd name="connsiteY51" fmla="*/ 429244 h 883599"/>
                <a:gd name="connsiteX52" fmla="*/ 896874 w 1321358"/>
                <a:gd name="connsiteY52" fmla="*/ 432927 h 883599"/>
                <a:gd name="connsiteX53" fmla="*/ 845503 w 1321358"/>
                <a:gd name="connsiteY53" fmla="*/ 423402 h 883599"/>
                <a:gd name="connsiteX54" fmla="*/ 814959 w 1321358"/>
                <a:gd name="connsiteY54" fmla="*/ 403971 h 883599"/>
                <a:gd name="connsiteX55" fmla="*/ 723710 w 1321358"/>
                <a:gd name="connsiteY55" fmla="*/ 406574 h 883599"/>
                <a:gd name="connsiteX56" fmla="*/ 660972 w 1321358"/>
                <a:gd name="connsiteY56" fmla="*/ 354631 h 883599"/>
                <a:gd name="connsiteX57" fmla="*/ 653225 w 1321358"/>
                <a:gd name="connsiteY57" fmla="*/ 330437 h 883599"/>
                <a:gd name="connsiteX58" fmla="*/ 640144 w 1321358"/>
                <a:gd name="connsiteY58" fmla="*/ 354631 h 883599"/>
                <a:gd name="connsiteX59" fmla="*/ 679450 w 1321358"/>
                <a:gd name="connsiteY59" fmla="*/ 459470 h 883599"/>
                <a:gd name="connsiteX60" fmla="*/ 682752 w 1321358"/>
                <a:gd name="connsiteY60" fmla="*/ 461248 h 883599"/>
                <a:gd name="connsiteX61" fmla="*/ 796100 w 1321358"/>
                <a:gd name="connsiteY61" fmla="*/ 508937 h 883599"/>
                <a:gd name="connsiteX62" fmla="*/ 816483 w 1321358"/>
                <a:gd name="connsiteY62" fmla="*/ 528939 h 883599"/>
                <a:gd name="connsiteX63" fmla="*/ 801053 w 1321358"/>
                <a:gd name="connsiteY63" fmla="*/ 551037 h 883599"/>
                <a:gd name="connsiteX64" fmla="*/ 683578 w 1321358"/>
                <a:gd name="connsiteY64" fmla="*/ 510461 h 883599"/>
                <a:gd name="connsiteX65" fmla="*/ 618998 w 1321358"/>
                <a:gd name="connsiteY65" fmla="*/ 485823 h 883599"/>
                <a:gd name="connsiteX66" fmla="*/ 576517 w 1321358"/>
                <a:gd name="connsiteY66" fmla="*/ 495602 h 883599"/>
                <a:gd name="connsiteX67" fmla="*/ 530606 w 1321358"/>
                <a:gd name="connsiteY67" fmla="*/ 506651 h 883599"/>
                <a:gd name="connsiteX68" fmla="*/ 493903 w 1321358"/>
                <a:gd name="connsiteY68" fmla="*/ 508492 h 883599"/>
                <a:gd name="connsiteX69" fmla="*/ 473901 w 1321358"/>
                <a:gd name="connsiteY69" fmla="*/ 505254 h 883599"/>
                <a:gd name="connsiteX70" fmla="*/ 473266 w 1321358"/>
                <a:gd name="connsiteY70" fmla="*/ 527098 h 883599"/>
                <a:gd name="connsiteX71" fmla="*/ 474536 w 1321358"/>
                <a:gd name="connsiteY71" fmla="*/ 562404 h 883599"/>
                <a:gd name="connsiteX72" fmla="*/ 430149 w 1321358"/>
                <a:gd name="connsiteY72" fmla="*/ 571993 h 883599"/>
                <a:gd name="connsiteX73" fmla="*/ 225997 w 1321358"/>
                <a:gd name="connsiteY73" fmla="*/ 571104 h 883599"/>
                <a:gd name="connsiteX74" fmla="*/ 205486 w 1321358"/>
                <a:gd name="connsiteY74" fmla="*/ 592059 h 883599"/>
                <a:gd name="connsiteX75" fmla="*/ 224219 w 1321358"/>
                <a:gd name="connsiteY75" fmla="*/ 609458 h 883599"/>
                <a:gd name="connsiteX76" fmla="*/ 470662 w 1321358"/>
                <a:gd name="connsiteY76" fmla="*/ 706359 h 883599"/>
                <a:gd name="connsiteX77" fmla="*/ 493268 w 1321358"/>
                <a:gd name="connsiteY77" fmla="*/ 776400 h 883599"/>
                <a:gd name="connsiteX78" fmla="*/ 462344 w 1321358"/>
                <a:gd name="connsiteY78" fmla="*/ 768780 h 883599"/>
                <a:gd name="connsiteX79" fmla="*/ 401828 w 1321358"/>
                <a:gd name="connsiteY79" fmla="*/ 767383 h 883599"/>
                <a:gd name="connsiteX80" fmla="*/ 389700 w 1321358"/>
                <a:gd name="connsiteY80" fmla="*/ 811643 h 883599"/>
                <a:gd name="connsiteX81" fmla="*/ 413004 w 1321358"/>
                <a:gd name="connsiteY81" fmla="*/ 840662 h 883599"/>
                <a:gd name="connsiteX82" fmla="*/ 422402 w 1321358"/>
                <a:gd name="connsiteY82" fmla="*/ 870190 h 883599"/>
                <a:gd name="connsiteX83" fmla="*/ 390716 w 1321358"/>
                <a:gd name="connsiteY83" fmla="*/ 875842 h 883599"/>
                <a:gd name="connsiteX84" fmla="*/ 291910 w 1321358"/>
                <a:gd name="connsiteY84" fmla="*/ 808722 h 883599"/>
                <a:gd name="connsiteX85" fmla="*/ 254254 w 1321358"/>
                <a:gd name="connsiteY85" fmla="*/ 767574 h 883599"/>
                <a:gd name="connsiteX86" fmla="*/ 219329 w 1321358"/>
                <a:gd name="connsiteY86" fmla="*/ 753540 h 883599"/>
                <a:gd name="connsiteX87" fmla="*/ 162624 w 1321358"/>
                <a:gd name="connsiteY87" fmla="*/ 755381 h 883599"/>
                <a:gd name="connsiteX88" fmla="*/ 128969 w 1321358"/>
                <a:gd name="connsiteY88" fmla="*/ 707756 h 883599"/>
                <a:gd name="connsiteX89" fmla="*/ 117031 w 1321358"/>
                <a:gd name="connsiteY89" fmla="*/ 630476 h 883599"/>
                <a:gd name="connsiteX90" fmla="*/ 127889 w 1321358"/>
                <a:gd name="connsiteY90" fmla="*/ 579168 h 883599"/>
                <a:gd name="connsiteX91" fmla="*/ 125032 w 1321358"/>
                <a:gd name="connsiteY91" fmla="*/ 551673 h 883599"/>
                <a:gd name="connsiteX92" fmla="*/ 89408 w 1321358"/>
                <a:gd name="connsiteY92" fmla="*/ 506841 h 883599"/>
                <a:gd name="connsiteX93" fmla="*/ 78613 w 1321358"/>
                <a:gd name="connsiteY93" fmla="*/ 496554 h 883599"/>
                <a:gd name="connsiteX94" fmla="*/ 25337 w 1321358"/>
                <a:gd name="connsiteY94" fmla="*/ 431847 h 883599"/>
                <a:gd name="connsiteX95" fmla="*/ 7811 w 1321358"/>
                <a:gd name="connsiteY95" fmla="*/ 427783 h 883599"/>
                <a:gd name="connsiteX96" fmla="*/ 127 w 1321358"/>
                <a:gd name="connsiteY96" fmla="*/ 395081 h 88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321358" h="883599">
                  <a:moveTo>
                    <a:pt x="0" y="395208"/>
                  </a:moveTo>
                  <a:cubicBezTo>
                    <a:pt x="29210" y="393557"/>
                    <a:pt x="58484" y="391779"/>
                    <a:pt x="84138" y="374380"/>
                  </a:cubicBezTo>
                  <a:cubicBezTo>
                    <a:pt x="99441" y="364029"/>
                    <a:pt x="110109" y="369998"/>
                    <a:pt x="120523" y="382381"/>
                  </a:cubicBezTo>
                  <a:cubicBezTo>
                    <a:pt x="127254" y="390382"/>
                    <a:pt x="136335" y="405622"/>
                    <a:pt x="141288" y="404288"/>
                  </a:cubicBezTo>
                  <a:cubicBezTo>
                    <a:pt x="182817" y="393239"/>
                    <a:pt x="225679" y="410638"/>
                    <a:pt x="265748" y="398319"/>
                  </a:cubicBezTo>
                  <a:cubicBezTo>
                    <a:pt x="283972" y="392731"/>
                    <a:pt x="298704" y="388159"/>
                    <a:pt x="316040" y="397049"/>
                  </a:cubicBezTo>
                  <a:cubicBezTo>
                    <a:pt x="326009" y="402193"/>
                    <a:pt x="337312" y="410003"/>
                    <a:pt x="346710" y="396351"/>
                  </a:cubicBezTo>
                  <a:cubicBezTo>
                    <a:pt x="353949" y="385810"/>
                    <a:pt x="355219" y="373491"/>
                    <a:pt x="349123" y="361680"/>
                  </a:cubicBezTo>
                  <a:cubicBezTo>
                    <a:pt x="329565" y="323833"/>
                    <a:pt x="340551" y="317864"/>
                    <a:pt x="378206" y="319071"/>
                  </a:cubicBezTo>
                  <a:cubicBezTo>
                    <a:pt x="416179" y="320341"/>
                    <a:pt x="451930" y="297227"/>
                    <a:pt x="489522" y="287384"/>
                  </a:cubicBezTo>
                  <a:cubicBezTo>
                    <a:pt x="511112" y="281733"/>
                    <a:pt x="528130" y="281098"/>
                    <a:pt x="547243" y="290242"/>
                  </a:cubicBezTo>
                  <a:cubicBezTo>
                    <a:pt x="561658" y="297100"/>
                    <a:pt x="577723" y="311768"/>
                    <a:pt x="591503" y="292020"/>
                  </a:cubicBezTo>
                  <a:cubicBezTo>
                    <a:pt x="604012" y="274113"/>
                    <a:pt x="582168" y="267382"/>
                    <a:pt x="577215" y="254935"/>
                  </a:cubicBezTo>
                  <a:cubicBezTo>
                    <a:pt x="575247" y="249919"/>
                    <a:pt x="573405" y="244903"/>
                    <a:pt x="571436" y="239886"/>
                  </a:cubicBezTo>
                  <a:cubicBezTo>
                    <a:pt x="573723" y="213025"/>
                    <a:pt x="595059" y="205977"/>
                    <a:pt x="612711" y="197658"/>
                  </a:cubicBezTo>
                  <a:cubicBezTo>
                    <a:pt x="640398" y="184577"/>
                    <a:pt x="667957" y="171179"/>
                    <a:pt x="696722" y="160511"/>
                  </a:cubicBezTo>
                  <a:cubicBezTo>
                    <a:pt x="731203" y="147684"/>
                    <a:pt x="766064" y="134222"/>
                    <a:pt x="791401" y="103360"/>
                  </a:cubicBezTo>
                  <a:cubicBezTo>
                    <a:pt x="793877" y="100312"/>
                    <a:pt x="796798" y="97074"/>
                    <a:pt x="800291" y="95867"/>
                  </a:cubicBezTo>
                  <a:cubicBezTo>
                    <a:pt x="860742" y="74531"/>
                    <a:pt x="912749" y="35542"/>
                    <a:pt x="968375" y="4109"/>
                  </a:cubicBezTo>
                  <a:cubicBezTo>
                    <a:pt x="979869" y="-2368"/>
                    <a:pt x="990219" y="-1923"/>
                    <a:pt x="998030" y="10777"/>
                  </a:cubicBezTo>
                  <a:cubicBezTo>
                    <a:pt x="1018477" y="17952"/>
                    <a:pt x="1032256" y="28684"/>
                    <a:pt x="1035431" y="55545"/>
                  </a:cubicBezTo>
                  <a:cubicBezTo>
                    <a:pt x="1039368" y="88438"/>
                    <a:pt x="1070610" y="103170"/>
                    <a:pt x="1087501" y="128062"/>
                  </a:cubicBezTo>
                  <a:cubicBezTo>
                    <a:pt x="1119696" y="175560"/>
                    <a:pt x="1120712" y="177338"/>
                    <a:pt x="1069721" y="187498"/>
                  </a:cubicBezTo>
                  <a:cubicBezTo>
                    <a:pt x="1044130" y="192642"/>
                    <a:pt x="1040702" y="215756"/>
                    <a:pt x="1034288" y="235504"/>
                  </a:cubicBezTo>
                  <a:cubicBezTo>
                    <a:pt x="1030034" y="248649"/>
                    <a:pt x="1040321" y="251316"/>
                    <a:pt x="1050417" y="249538"/>
                  </a:cubicBezTo>
                  <a:cubicBezTo>
                    <a:pt x="1061657" y="247570"/>
                    <a:pt x="1072833" y="242934"/>
                    <a:pt x="1084009" y="242934"/>
                  </a:cubicBezTo>
                  <a:cubicBezTo>
                    <a:pt x="1104583" y="242934"/>
                    <a:pt x="1120394" y="249348"/>
                    <a:pt x="1108520" y="277288"/>
                  </a:cubicBezTo>
                  <a:cubicBezTo>
                    <a:pt x="1106932" y="280971"/>
                    <a:pt x="1103884" y="284590"/>
                    <a:pt x="1103757" y="288273"/>
                  </a:cubicBezTo>
                  <a:cubicBezTo>
                    <a:pt x="1102995" y="310498"/>
                    <a:pt x="1095439" y="343963"/>
                    <a:pt x="1116965" y="348598"/>
                  </a:cubicBezTo>
                  <a:cubicBezTo>
                    <a:pt x="1133920" y="352282"/>
                    <a:pt x="1134872" y="317229"/>
                    <a:pt x="1136587" y="298052"/>
                  </a:cubicBezTo>
                  <a:cubicBezTo>
                    <a:pt x="1138873" y="271509"/>
                    <a:pt x="1141476" y="245347"/>
                    <a:pt x="1131697" y="217978"/>
                  </a:cubicBezTo>
                  <a:cubicBezTo>
                    <a:pt x="1123506" y="195118"/>
                    <a:pt x="1126871" y="163368"/>
                    <a:pt x="1154113" y="157717"/>
                  </a:cubicBezTo>
                  <a:cubicBezTo>
                    <a:pt x="1180084" y="152319"/>
                    <a:pt x="1193927" y="175052"/>
                    <a:pt x="1196404" y="203437"/>
                  </a:cubicBezTo>
                  <a:cubicBezTo>
                    <a:pt x="1198245" y="225027"/>
                    <a:pt x="1201166" y="243632"/>
                    <a:pt x="1230313" y="238743"/>
                  </a:cubicBezTo>
                  <a:cubicBezTo>
                    <a:pt x="1264222" y="233092"/>
                    <a:pt x="1279271" y="252713"/>
                    <a:pt x="1268794" y="290115"/>
                  </a:cubicBezTo>
                  <a:cubicBezTo>
                    <a:pt x="1260158" y="321039"/>
                    <a:pt x="1250887" y="345233"/>
                    <a:pt x="1296162" y="345614"/>
                  </a:cubicBezTo>
                  <a:cubicBezTo>
                    <a:pt x="1310513" y="345741"/>
                    <a:pt x="1326261" y="359965"/>
                    <a:pt x="1319911" y="380031"/>
                  </a:cubicBezTo>
                  <a:cubicBezTo>
                    <a:pt x="1314260" y="397875"/>
                    <a:pt x="1297432" y="395779"/>
                    <a:pt x="1283843" y="391461"/>
                  </a:cubicBezTo>
                  <a:cubicBezTo>
                    <a:pt x="1269429" y="386826"/>
                    <a:pt x="1255459" y="379968"/>
                    <a:pt x="1241806" y="373046"/>
                  </a:cubicBezTo>
                  <a:cubicBezTo>
                    <a:pt x="1229551" y="366950"/>
                    <a:pt x="1218311" y="353044"/>
                    <a:pt x="1203897" y="364664"/>
                  </a:cubicBezTo>
                  <a:cubicBezTo>
                    <a:pt x="1190498" y="375459"/>
                    <a:pt x="1188276" y="392541"/>
                    <a:pt x="1190181" y="409178"/>
                  </a:cubicBezTo>
                  <a:cubicBezTo>
                    <a:pt x="1191514" y="421179"/>
                    <a:pt x="1195959" y="432736"/>
                    <a:pt x="1198690" y="444611"/>
                  </a:cubicBezTo>
                  <a:cubicBezTo>
                    <a:pt x="1200722" y="453120"/>
                    <a:pt x="1199896" y="464995"/>
                    <a:pt x="1190562" y="462645"/>
                  </a:cubicBezTo>
                  <a:cubicBezTo>
                    <a:pt x="1156526" y="454009"/>
                    <a:pt x="1158240" y="475790"/>
                    <a:pt x="1160907" y="499475"/>
                  </a:cubicBezTo>
                  <a:cubicBezTo>
                    <a:pt x="1162558" y="514398"/>
                    <a:pt x="1155573" y="522462"/>
                    <a:pt x="1143064" y="526336"/>
                  </a:cubicBezTo>
                  <a:cubicBezTo>
                    <a:pt x="1136142" y="528304"/>
                    <a:pt x="1133475" y="525701"/>
                    <a:pt x="1135444" y="518144"/>
                  </a:cubicBezTo>
                  <a:cubicBezTo>
                    <a:pt x="1119505" y="506905"/>
                    <a:pt x="1101344" y="502333"/>
                    <a:pt x="1079373" y="499348"/>
                  </a:cubicBezTo>
                  <a:cubicBezTo>
                    <a:pt x="1091756" y="479409"/>
                    <a:pt x="1096073" y="457374"/>
                    <a:pt x="1115441" y="446071"/>
                  </a:cubicBezTo>
                  <a:cubicBezTo>
                    <a:pt x="1120839" y="442960"/>
                    <a:pt x="1128586" y="440611"/>
                    <a:pt x="1125093" y="431847"/>
                  </a:cubicBezTo>
                  <a:cubicBezTo>
                    <a:pt x="1122363" y="424799"/>
                    <a:pt x="1114742" y="423021"/>
                    <a:pt x="1108773" y="425180"/>
                  </a:cubicBezTo>
                  <a:cubicBezTo>
                    <a:pt x="1088517" y="432482"/>
                    <a:pt x="1066991" y="434070"/>
                    <a:pt x="1047686" y="446580"/>
                  </a:cubicBezTo>
                  <a:cubicBezTo>
                    <a:pt x="1004380" y="474774"/>
                    <a:pt x="986536" y="468868"/>
                    <a:pt x="951357" y="429244"/>
                  </a:cubicBezTo>
                  <a:cubicBezTo>
                    <a:pt x="935609" y="411591"/>
                    <a:pt x="912495" y="415528"/>
                    <a:pt x="896874" y="432927"/>
                  </a:cubicBezTo>
                  <a:cubicBezTo>
                    <a:pt x="873633" y="458899"/>
                    <a:pt x="857948" y="453628"/>
                    <a:pt x="845503" y="423402"/>
                  </a:cubicBezTo>
                  <a:cubicBezTo>
                    <a:pt x="839407" y="408606"/>
                    <a:pt x="828485" y="403780"/>
                    <a:pt x="814959" y="403971"/>
                  </a:cubicBezTo>
                  <a:cubicBezTo>
                    <a:pt x="784542" y="404352"/>
                    <a:pt x="753872" y="403082"/>
                    <a:pt x="723710" y="406574"/>
                  </a:cubicBezTo>
                  <a:cubicBezTo>
                    <a:pt x="672529" y="412543"/>
                    <a:pt x="665861" y="408289"/>
                    <a:pt x="660972" y="354631"/>
                  </a:cubicBezTo>
                  <a:cubicBezTo>
                    <a:pt x="660146" y="345677"/>
                    <a:pt x="664337" y="331708"/>
                    <a:pt x="653225" y="330437"/>
                  </a:cubicBezTo>
                  <a:cubicBezTo>
                    <a:pt x="638175" y="328723"/>
                    <a:pt x="641795" y="344979"/>
                    <a:pt x="640144" y="354631"/>
                  </a:cubicBezTo>
                  <a:cubicBezTo>
                    <a:pt x="636207" y="377618"/>
                    <a:pt x="663321" y="448802"/>
                    <a:pt x="679450" y="459470"/>
                  </a:cubicBezTo>
                  <a:cubicBezTo>
                    <a:pt x="680530" y="460169"/>
                    <a:pt x="682054" y="461566"/>
                    <a:pt x="682752" y="461248"/>
                  </a:cubicBezTo>
                  <a:cubicBezTo>
                    <a:pt x="735013" y="437436"/>
                    <a:pt x="756539" y="497824"/>
                    <a:pt x="796100" y="508937"/>
                  </a:cubicBezTo>
                  <a:cubicBezTo>
                    <a:pt x="805879" y="511667"/>
                    <a:pt x="817055" y="514715"/>
                    <a:pt x="816483" y="528939"/>
                  </a:cubicBezTo>
                  <a:cubicBezTo>
                    <a:pt x="816102" y="539227"/>
                    <a:pt x="808546" y="545577"/>
                    <a:pt x="801053" y="551037"/>
                  </a:cubicBezTo>
                  <a:cubicBezTo>
                    <a:pt x="768286" y="575041"/>
                    <a:pt x="697357" y="550466"/>
                    <a:pt x="683578" y="510461"/>
                  </a:cubicBezTo>
                  <a:cubicBezTo>
                    <a:pt x="670116" y="471408"/>
                    <a:pt x="649224" y="462328"/>
                    <a:pt x="618998" y="485823"/>
                  </a:cubicBezTo>
                  <a:cubicBezTo>
                    <a:pt x="604965" y="496745"/>
                    <a:pt x="592201" y="498459"/>
                    <a:pt x="576517" y="495602"/>
                  </a:cubicBezTo>
                  <a:cubicBezTo>
                    <a:pt x="560134" y="492681"/>
                    <a:pt x="542417" y="490649"/>
                    <a:pt x="530606" y="506651"/>
                  </a:cubicBezTo>
                  <a:cubicBezTo>
                    <a:pt x="518160" y="523542"/>
                    <a:pt x="507175" y="525447"/>
                    <a:pt x="493903" y="508492"/>
                  </a:cubicBezTo>
                  <a:cubicBezTo>
                    <a:pt x="488506" y="501634"/>
                    <a:pt x="481140" y="498713"/>
                    <a:pt x="473901" y="505254"/>
                  </a:cubicBezTo>
                  <a:cubicBezTo>
                    <a:pt x="466662" y="511794"/>
                    <a:pt x="468122" y="520113"/>
                    <a:pt x="473266" y="527098"/>
                  </a:cubicBezTo>
                  <a:cubicBezTo>
                    <a:pt x="481902" y="538782"/>
                    <a:pt x="487490" y="549323"/>
                    <a:pt x="474536" y="562404"/>
                  </a:cubicBezTo>
                  <a:cubicBezTo>
                    <a:pt x="461137" y="575930"/>
                    <a:pt x="448818" y="576438"/>
                    <a:pt x="430149" y="571993"/>
                  </a:cubicBezTo>
                  <a:cubicBezTo>
                    <a:pt x="362585" y="555864"/>
                    <a:pt x="294005" y="540052"/>
                    <a:pt x="225997" y="571104"/>
                  </a:cubicBezTo>
                  <a:cubicBezTo>
                    <a:pt x="217170" y="575104"/>
                    <a:pt x="205105" y="578089"/>
                    <a:pt x="205486" y="592059"/>
                  </a:cubicBezTo>
                  <a:cubicBezTo>
                    <a:pt x="205804" y="603997"/>
                    <a:pt x="217488" y="604060"/>
                    <a:pt x="224219" y="609458"/>
                  </a:cubicBezTo>
                  <a:cubicBezTo>
                    <a:pt x="297371" y="668323"/>
                    <a:pt x="383731" y="688198"/>
                    <a:pt x="470662" y="706359"/>
                  </a:cubicBezTo>
                  <a:cubicBezTo>
                    <a:pt x="494348" y="711312"/>
                    <a:pt x="509588" y="756398"/>
                    <a:pt x="493268" y="776400"/>
                  </a:cubicBezTo>
                  <a:cubicBezTo>
                    <a:pt x="479997" y="792656"/>
                    <a:pt x="471551" y="777416"/>
                    <a:pt x="462344" y="768780"/>
                  </a:cubicBezTo>
                  <a:cubicBezTo>
                    <a:pt x="442722" y="750429"/>
                    <a:pt x="420688" y="758239"/>
                    <a:pt x="401828" y="767383"/>
                  </a:cubicBezTo>
                  <a:cubicBezTo>
                    <a:pt x="386207" y="774940"/>
                    <a:pt x="389001" y="795196"/>
                    <a:pt x="389700" y="811643"/>
                  </a:cubicBezTo>
                  <a:cubicBezTo>
                    <a:pt x="390398" y="827899"/>
                    <a:pt x="401066" y="834566"/>
                    <a:pt x="413004" y="840662"/>
                  </a:cubicBezTo>
                  <a:cubicBezTo>
                    <a:pt x="424942" y="846822"/>
                    <a:pt x="431038" y="856474"/>
                    <a:pt x="422402" y="870190"/>
                  </a:cubicBezTo>
                  <a:cubicBezTo>
                    <a:pt x="413893" y="883652"/>
                    <a:pt x="399987" y="889431"/>
                    <a:pt x="390716" y="875842"/>
                  </a:cubicBezTo>
                  <a:cubicBezTo>
                    <a:pt x="365633" y="839138"/>
                    <a:pt x="324803" y="831010"/>
                    <a:pt x="291910" y="808722"/>
                  </a:cubicBezTo>
                  <a:cubicBezTo>
                    <a:pt x="275844" y="797863"/>
                    <a:pt x="255778" y="796974"/>
                    <a:pt x="254254" y="767574"/>
                  </a:cubicBezTo>
                  <a:cubicBezTo>
                    <a:pt x="253429" y="751699"/>
                    <a:pt x="233680" y="748968"/>
                    <a:pt x="219329" y="753540"/>
                  </a:cubicBezTo>
                  <a:cubicBezTo>
                    <a:pt x="200406" y="759573"/>
                    <a:pt x="181166" y="757032"/>
                    <a:pt x="162624" y="755381"/>
                  </a:cubicBezTo>
                  <a:cubicBezTo>
                    <a:pt x="137160" y="753095"/>
                    <a:pt x="122365" y="733093"/>
                    <a:pt x="128969" y="707756"/>
                  </a:cubicBezTo>
                  <a:cubicBezTo>
                    <a:pt x="136652" y="678165"/>
                    <a:pt x="131255" y="654353"/>
                    <a:pt x="117031" y="630476"/>
                  </a:cubicBezTo>
                  <a:cubicBezTo>
                    <a:pt x="104458" y="609267"/>
                    <a:pt x="106490" y="590979"/>
                    <a:pt x="127889" y="579168"/>
                  </a:cubicBezTo>
                  <a:cubicBezTo>
                    <a:pt x="151829" y="565960"/>
                    <a:pt x="141351" y="559293"/>
                    <a:pt x="125032" y="551673"/>
                  </a:cubicBezTo>
                  <a:cubicBezTo>
                    <a:pt x="106617" y="543100"/>
                    <a:pt x="75692" y="545703"/>
                    <a:pt x="89408" y="506841"/>
                  </a:cubicBezTo>
                  <a:cubicBezTo>
                    <a:pt x="89980" y="505127"/>
                    <a:pt x="82233" y="500237"/>
                    <a:pt x="78613" y="496554"/>
                  </a:cubicBezTo>
                  <a:cubicBezTo>
                    <a:pt x="59055" y="476933"/>
                    <a:pt x="30099" y="466265"/>
                    <a:pt x="25337" y="431847"/>
                  </a:cubicBezTo>
                  <a:cubicBezTo>
                    <a:pt x="25019" y="429625"/>
                    <a:pt x="13907" y="429117"/>
                    <a:pt x="7811" y="427783"/>
                  </a:cubicBezTo>
                  <a:cubicBezTo>
                    <a:pt x="5207" y="416861"/>
                    <a:pt x="2667" y="406003"/>
                    <a:pt x="127" y="39508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3" name="Полилиния: фигура 472">
              <a:extLst>
                <a:ext uri="{FF2B5EF4-FFF2-40B4-BE49-F238E27FC236}">
                  <a16:creationId xmlns="" xmlns:a16="http://schemas.microsoft.com/office/drawing/2014/main" id="{5BB06999-6C34-444D-A59B-88CE615DADDE}"/>
                </a:ext>
              </a:extLst>
            </p:cNvPr>
            <p:cNvSpPr/>
            <p:nvPr/>
          </p:nvSpPr>
          <p:spPr>
            <a:xfrm>
              <a:off x="1954596" y="3399392"/>
              <a:ext cx="854049" cy="532488"/>
            </a:xfrm>
            <a:custGeom>
              <a:avLst/>
              <a:gdLst>
                <a:gd name="connsiteX0" fmla="*/ 789556 w 854049"/>
                <a:gd name="connsiteY0" fmla="*/ 423199 h 532488"/>
                <a:gd name="connsiteX1" fmla="*/ 810511 w 854049"/>
                <a:gd name="connsiteY1" fmla="*/ 443075 h 532488"/>
                <a:gd name="connsiteX2" fmla="*/ 850453 w 854049"/>
                <a:gd name="connsiteY2" fmla="*/ 513116 h 532488"/>
                <a:gd name="connsiteX3" fmla="*/ 774316 w 854049"/>
                <a:gd name="connsiteY3" fmla="*/ 496860 h 532488"/>
                <a:gd name="connsiteX4" fmla="*/ 666239 w 854049"/>
                <a:gd name="connsiteY4" fmla="*/ 445805 h 532488"/>
                <a:gd name="connsiteX5" fmla="*/ 606676 w 854049"/>
                <a:gd name="connsiteY5" fmla="*/ 398625 h 532488"/>
                <a:gd name="connsiteX6" fmla="*/ 504124 w 854049"/>
                <a:gd name="connsiteY6" fmla="*/ 350365 h 532488"/>
                <a:gd name="connsiteX7" fmla="*/ 397634 w 854049"/>
                <a:gd name="connsiteY7" fmla="*/ 273021 h 532488"/>
                <a:gd name="connsiteX8" fmla="*/ 349565 w 854049"/>
                <a:gd name="connsiteY8" fmla="*/ 275180 h 532488"/>
                <a:gd name="connsiteX9" fmla="*/ 318196 w 854049"/>
                <a:gd name="connsiteY9" fmla="*/ 281594 h 532488"/>
                <a:gd name="connsiteX10" fmla="*/ 186687 w 854049"/>
                <a:gd name="connsiteY10" fmla="*/ 273720 h 532488"/>
                <a:gd name="connsiteX11" fmla="*/ 88834 w 854049"/>
                <a:gd name="connsiteY11" fmla="*/ 273021 h 532488"/>
                <a:gd name="connsiteX12" fmla="*/ 65593 w 854049"/>
                <a:gd name="connsiteY12" fmla="*/ 243049 h 532488"/>
                <a:gd name="connsiteX13" fmla="*/ 48194 w 854049"/>
                <a:gd name="connsiteY13" fmla="*/ 228254 h 532488"/>
                <a:gd name="connsiteX14" fmla="*/ 505 w 854049"/>
                <a:gd name="connsiteY14" fmla="*/ 137448 h 532488"/>
                <a:gd name="connsiteX15" fmla="*/ 19873 w 854049"/>
                <a:gd name="connsiteY15" fmla="*/ 54834 h 532488"/>
                <a:gd name="connsiteX16" fmla="*/ 151318 w 854049"/>
                <a:gd name="connsiteY16" fmla="*/ 41626 h 532488"/>
                <a:gd name="connsiteX17" fmla="*/ 332610 w 854049"/>
                <a:gd name="connsiteY17" fmla="*/ 48040 h 532488"/>
                <a:gd name="connsiteX18" fmla="*/ 362646 w 854049"/>
                <a:gd name="connsiteY18" fmla="*/ 38832 h 532488"/>
                <a:gd name="connsiteX19" fmla="*/ 505521 w 854049"/>
                <a:gd name="connsiteY19" fmla="*/ 44229 h 532488"/>
                <a:gd name="connsiteX20" fmla="*/ 573466 w 854049"/>
                <a:gd name="connsiteY20" fmla="*/ 114905 h 532488"/>
                <a:gd name="connsiteX21" fmla="*/ 606359 w 854049"/>
                <a:gd name="connsiteY21" fmla="*/ 183422 h 532488"/>
                <a:gd name="connsiteX22" fmla="*/ 629346 w 854049"/>
                <a:gd name="connsiteY22" fmla="*/ 267751 h 532488"/>
                <a:gd name="connsiteX23" fmla="*/ 751266 w 854049"/>
                <a:gd name="connsiteY23" fmla="*/ 374114 h 532488"/>
                <a:gd name="connsiteX24" fmla="*/ 789429 w 854049"/>
                <a:gd name="connsiteY24" fmla="*/ 423199 h 53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54049" h="532488">
                  <a:moveTo>
                    <a:pt x="789556" y="423199"/>
                  </a:moveTo>
                  <a:cubicBezTo>
                    <a:pt x="792731" y="434439"/>
                    <a:pt x="798510" y="440852"/>
                    <a:pt x="810511" y="443075"/>
                  </a:cubicBezTo>
                  <a:cubicBezTo>
                    <a:pt x="851278" y="450759"/>
                    <a:pt x="860168" y="467268"/>
                    <a:pt x="850453" y="513116"/>
                  </a:cubicBezTo>
                  <a:cubicBezTo>
                    <a:pt x="815591" y="543913"/>
                    <a:pt x="786191" y="537627"/>
                    <a:pt x="774316" y="496860"/>
                  </a:cubicBezTo>
                  <a:cubicBezTo>
                    <a:pt x="743265" y="468411"/>
                    <a:pt x="700529" y="468920"/>
                    <a:pt x="666239" y="445805"/>
                  </a:cubicBezTo>
                  <a:cubicBezTo>
                    <a:pt x="644967" y="431455"/>
                    <a:pt x="628965" y="410626"/>
                    <a:pt x="606676" y="398625"/>
                  </a:cubicBezTo>
                  <a:cubicBezTo>
                    <a:pt x="570545" y="387068"/>
                    <a:pt x="532762" y="375193"/>
                    <a:pt x="504124" y="350365"/>
                  </a:cubicBezTo>
                  <a:cubicBezTo>
                    <a:pt x="470405" y="321091"/>
                    <a:pt x="431035" y="302104"/>
                    <a:pt x="397634" y="273021"/>
                  </a:cubicBezTo>
                  <a:cubicBezTo>
                    <a:pt x="382839" y="260194"/>
                    <a:pt x="365503" y="250224"/>
                    <a:pt x="349565" y="275180"/>
                  </a:cubicBezTo>
                  <a:cubicBezTo>
                    <a:pt x="342453" y="286293"/>
                    <a:pt x="329499" y="286547"/>
                    <a:pt x="318196" y="281594"/>
                  </a:cubicBezTo>
                  <a:cubicBezTo>
                    <a:pt x="275206" y="262861"/>
                    <a:pt x="229994" y="269147"/>
                    <a:pt x="186687" y="273720"/>
                  </a:cubicBezTo>
                  <a:cubicBezTo>
                    <a:pt x="153540" y="277212"/>
                    <a:pt x="121536" y="268766"/>
                    <a:pt x="88834" y="273021"/>
                  </a:cubicBezTo>
                  <a:cubicBezTo>
                    <a:pt x="72451" y="275180"/>
                    <a:pt x="58862" y="266036"/>
                    <a:pt x="65593" y="243049"/>
                  </a:cubicBezTo>
                  <a:cubicBezTo>
                    <a:pt x="59878" y="238032"/>
                    <a:pt x="54734" y="231429"/>
                    <a:pt x="48194" y="228254"/>
                  </a:cubicBezTo>
                  <a:cubicBezTo>
                    <a:pt x="11491" y="210346"/>
                    <a:pt x="-2987" y="179104"/>
                    <a:pt x="505" y="137448"/>
                  </a:cubicBezTo>
                  <a:cubicBezTo>
                    <a:pt x="2855" y="108936"/>
                    <a:pt x="4823" y="80044"/>
                    <a:pt x="19873" y="54834"/>
                  </a:cubicBezTo>
                  <a:cubicBezTo>
                    <a:pt x="65847" y="75662"/>
                    <a:pt x="107185" y="43214"/>
                    <a:pt x="151318" y="41626"/>
                  </a:cubicBezTo>
                  <a:cubicBezTo>
                    <a:pt x="211960" y="39530"/>
                    <a:pt x="272603" y="31466"/>
                    <a:pt x="332610" y="48040"/>
                  </a:cubicBezTo>
                  <a:cubicBezTo>
                    <a:pt x="344485" y="51341"/>
                    <a:pt x="353184" y="50008"/>
                    <a:pt x="362646" y="38832"/>
                  </a:cubicBezTo>
                  <a:cubicBezTo>
                    <a:pt x="408366" y="-14889"/>
                    <a:pt x="465135" y="-12667"/>
                    <a:pt x="505521" y="44229"/>
                  </a:cubicBezTo>
                  <a:cubicBezTo>
                    <a:pt x="524952" y="71598"/>
                    <a:pt x="547939" y="95093"/>
                    <a:pt x="573466" y="114905"/>
                  </a:cubicBezTo>
                  <a:cubicBezTo>
                    <a:pt x="596262" y="132559"/>
                    <a:pt x="608518" y="153450"/>
                    <a:pt x="606359" y="183422"/>
                  </a:cubicBezTo>
                  <a:cubicBezTo>
                    <a:pt x="604136" y="214728"/>
                    <a:pt x="612645" y="242478"/>
                    <a:pt x="629346" y="267751"/>
                  </a:cubicBezTo>
                  <a:cubicBezTo>
                    <a:pt x="658238" y="318742"/>
                    <a:pt x="697164" y="356460"/>
                    <a:pt x="751266" y="374114"/>
                  </a:cubicBezTo>
                  <a:cubicBezTo>
                    <a:pt x="765172" y="389354"/>
                    <a:pt x="787715" y="396974"/>
                    <a:pt x="789429" y="4231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4" name="Полилиния: фигура 473">
              <a:extLst>
                <a:ext uri="{FF2B5EF4-FFF2-40B4-BE49-F238E27FC236}">
                  <a16:creationId xmlns="" xmlns:a16="http://schemas.microsoft.com/office/drawing/2014/main" id="{EFB83D05-ADED-4229-BB78-6206A0F2DB99}"/>
                </a:ext>
              </a:extLst>
            </p:cNvPr>
            <p:cNvSpPr/>
            <p:nvPr/>
          </p:nvSpPr>
          <p:spPr>
            <a:xfrm>
              <a:off x="1729994" y="2856434"/>
              <a:ext cx="336414" cy="415024"/>
            </a:xfrm>
            <a:custGeom>
              <a:avLst/>
              <a:gdLst>
                <a:gd name="connsiteX0" fmla="*/ 221805 w 336414"/>
                <a:gd name="connsiteY0" fmla="*/ 393194 h 415024"/>
                <a:gd name="connsiteX1" fmla="*/ 127952 w 336414"/>
                <a:gd name="connsiteY1" fmla="*/ 237237 h 415024"/>
                <a:gd name="connsiteX2" fmla="*/ 16065 w 336414"/>
                <a:gd name="connsiteY2" fmla="*/ 123127 h 415024"/>
                <a:gd name="connsiteX3" fmla="*/ 0 w 336414"/>
                <a:gd name="connsiteY3" fmla="*/ 0 h 415024"/>
                <a:gd name="connsiteX4" fmla="*/ 95504 w 336414"/>
                <a:gd name="connsiteY4" fmla="*/ 77216 h 415024"/>
                <a:gd name="connsiteX5" fmla="*/ 214503 w 336414"/>
                <a:gd name="connsiteY5" fmla="*/ 201042 h 415024"/>
                <a:gd name="connsiteX6" fmla="*/ 218948 w 336414"/>
                <a:gd name="connsiteY6" fmla="*/ 207392 h 415024"/>
                <a:gd name="connsiteX7" fmla="*/ 309308 w 336414"/>
                <a:gd name="connsiteY7" fmla="*/ 333504 h 415024"/>
                <a:gd name="connsiteX8" fmla="*/ 328295 w 336414"/>
                <a:gd name="connsiteY8" fmla="*/ 358650 h 415024"/>
                <a:gd name="connsiteX9" fmla="*/ 328676 w 336414"/>
                <a:gd name="connsiteY9" fmla="*/ 408244 h 415024"/>
                <a:gd name="connsiteX10" fmla="*/ 291020 w 336414"/>
                <a:gd name="connsiteY10" fmla="*/ 403100 h 415024"/>
                <a:gd name="connsiteX11" fmla="*/ 221869 w 336414"/>
                <a:gd name="connsiteY11" fmla="*/ 393130 h 4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414" h="415024">
                  <a:moveTo>
                    <a:pt x="221805" y="393194"/>
                  </a:moveTo>
                  <a:cubicBezTo>
                    <a:pt x="193294" y="339536"/>
                    <a:pt x="186499" y="272861"/>
                    <a:pt x="127952" y="237237"/>
                  </a:cubicBezTo>
                  <a:cubicBezTo>
                    <a:pt x="83121" y="209932"/>
                    <a:pt x="65088" y="148273"/>
                    <a:pt x="16065" y="123127"/>
                  </a:cubicBezTo>
                  <a:cubicBezTo>
                    <a:pt x="1461" y="84075"/>
                    <a:pt x="29020" y="39688"/>
                    <a:pt x="0" y="0"/>
                  </a:cubicBezTo>
                  <a:cubicBezTo>
                    <a:pt x="28575" y="34481"/>
                    <a:pt x="57721" y="64770"/>
                    <a:pt x="95504" y="77216"/>
                  </a:cubicBezTo>
                  <a:cubicBezTo>
                    <a:pt x="156146" y="97219"/>
                    <a:pt x="160845" y="175642"/>
                    <a:pt x="214503" y="201042"/>
                  </a:cubicBezTo>
                  <a:cubicBezTo>
                    <a:pt x="216535" y="201995"/>
                    <a:pt x="218821" y="205106"/>
                    <a:pt x="218948" y="207392"/>
                  </a:cubicBezTo>
                  <a:cubicBezTo>
                    <a:pt x="223266" y="270892"/>
                    <a:pt x="271463" y="297753"/>
                    <a:pt x="309308" y="333504"/>
                  </a:cubicBezTo>
                  <a:cubicBezTo>
                    <a:pt x="316801" y="340552"/>
                    <a:pt x="323533" y="349315"/>
                    <a:pt x="328295" y="358650"/>
                  </a:cubicBezTo>
                  <a:cubicBezTo>
                    <a:pt x="336486" y="374652"/>
                    <a:pt x="341313" y="393321"/>
                    <a:pt x="328676" y="408244"/>
                  </a:cubicBezTo>
                  <a:cubicBezTo>
                    <a:pt x="316294" y="422912"/>
                    <a:pt x="302196" y="410276"/>
                    <a:pt x="291020" y="403100"/>
                  </a:cubicBezTo>
                  <a:cubicBezTo>
                    <a:pt x="268859" y="388939"/>
                    <a:pt x="246126" y="386399"/>
                    <a:pt x="221869" y="3931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5" name="Полилиния: фигура 474">
              <a:extLst>
                <a:ext uri="{FF2B5EF4-FFF2-40B4-BE49-F238E27FC236}">
                  <a16:creationId xmlns="" xmlns:a16="http://schemas.microsoft.com/office/drawing/2014/main" id="{2BEF57CE-A2AE-4CF9-96EC-5B72A53FEDA3}"/>
                </a:ext>
              </a:extLst>
            </p:cNvPr>
            <p:cNvSpPr/>
            <p:nvPr/>
          </p:nvSpPr>
          <p:spPr>
            <a:xfrm>
              <a:off x="2678687" y="3567068"/>
              <a:ext cx="334231" cy="187089"/>
            </a:xfrm>
            <a:custGeom>
              <a:avLst/>
              <a:gdLst>
                <a:gd name="connsiteX0" fmla="*/ 210118 w 334231"/>
                <a:gd name="connsiteY0" fmla="*/ 34606 h 187089"/>
                <a:gd name="connsiteX1" fmla="*/ 290573 w 334231"/>
                <a:gd name="connsiteY1" fmla="*/ 96137 h 187089"/>
                <a:gd name="connsiteX2" fmla="*/ 333816 w 334231"/>
                <a:gd name="connsiteY2" fmla="*/ 145477 h 187089"/>
                <a:gd name="connsiteX3" fmla="*/ 296923 w 334231"/>
                <a:gd name="connsiteY3" fmla="*/ 182434 h 187089"/>
                <a:gd name="connsiteX4" fmla="*/ 151952 w 334231"/>
                <a:gd name="connsiteY4" fmla="*/ 149033 h 187089"/>
                <a:gd name="connsiteX5" fmla="*/ 126235 w 334231"/>
                <a:gd name="connsiteY5" fmla="*/ 132840 h 187089"/>
                <a:gd name="connsiteX6" fmla="*/ 9522 w 334231"/>
                <a:gd name="connsiteY6" fmla="*/ 38796 h 187089"/>
                <a:gd name="connsiteX7" fmla="*/ 16126 w 334231"/>
                <a:gd name="connsiteY7" fmla="*/ 6983 h 187089"/>
                <a:gd name="connsiteX8" fmla="*/ 37589 w 334231"/>
                <a:gd name="connsiteY8" fmla="*/ 315 h 187089"/>
                <a:gd name="connsiteX9" fmla="*/ 210055 w 334231"/>
                <a:gd name="connsiteY9" fmla="*/ 34669 h 1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31" h="187089">
                  <a:moveTo>
                    <a:pt x="210118" y="34606"/>
                  </a:moveTo>
                  <a:cubicBezTo>
                    <a:pt x="228914" y="67181"/>
                    <a:pt x="248726" y="95629"/>
                    <a:pt x="290573" y="96137"/>
                  </a:cubicBezTo>
                  <a:cubicBezTo>
                    <a:pt x="316608" y="96455"/>
                    <a:pt x="330387" y="120712"/>
                    <a:pt x="333816" y="145477"/>
                  </a:cubicBezTo>
                  <a:cubicBezTo>
                    <a:pt x="337499" y="171893"/>
                    <a:pt x="315973" y="180085"/>
                    <a:pt x="296923" y="182434"/>
                  </a:cubicBezTo>
                  <a:cubicBezTo>
                    <a:pt x="245551" y="188657"/>
                    <a:pt x="193291" y="196341"/>
                    <a:pt x="151952" y="149033"/>
                  </a:cubicBezTo>
                  <a:cubicBezTo>
                    <a:pt x="145412" y="141540"/>
                    <a:pt x="134871" y="138111"/>
                    <a:pt x="126235" y="132840"/>
                  </a:cubicBezTo>
                  <a:cubicBezTo>
                    <a:pt x="85277" y="104392"/>
                    <a:pt x="44701" y="75436"/>
                    <a:pt x="9522" y="38796"/>
                  </a:cubicBezTo>
                  <a:cubicBezTo>
                    <a:pt x="-3940" y="24763"/>
                    <a:pt x="-4321" y="13270"/>
                    <a:pt x="16126" y="6983"/>
                  </a:cubicBezTo>
                  <a:cubicBezTo>
                    <a:pt x="23365" y="4760"/>
                    <a:pt x="31493" y="-1463"/>
                    <a:pt x="37589" y="315"/>
                  </a:cubicBezTo>
                  <a:cubicBezTo>
                    <a:pt x="94231" y="16762"/>
                    <a:pt x="156143" y="2792"/>
                    <a:pt x="210055" y="3466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6" name="Полилиния: фигура 475">
              <a:extLst>
                <a:ext uri="{FF2B5EF4-FFF2-40B4-BE49-F238E27FC236}">
                  <a16:creationId xmlns="" xmlns:a16="http://schemas.microsoft.com/office/drawing/2014/main" id="{A6275F02-3807-431C-B58A-43CF244749CA}"/>
                </a:ext>
              </a:extLst>
            </p:cNvPr>
            <p:cNvSpPr/>
            <p:nvPr/>
          </p:nvSpPr>
          <p:spPr>
            <a:xfrm>
              <a:off x="1495559" y="2559567"/>
              <a:ext cx="375536" cy="260196"/>
            </a:xfrm>
            <a:custGeom>
              <a:avLst/>
              <a:gdLst>
                <a:gd name="connsiteX0" fmla="*/ 90353 w 375536"/>
                <a:gd name="connsiteY0" fmla="*/ 100905 h 260196"/>
                <a:gd name="connsiteX1" fmla="*/ 44697 w 375536"/>
                <a:gd name="connsiteY1" fmla="*/ 84522 h 260196"/>
                <a:gd name="connsiteX2" fmla="*/ 7676 w 375536"/>
                <a:gd name="connsiteY2" fmla="*/ 38230 h 260196"/>
                <a:gd name="connsiteX3" fmla="*/ 5200 w 375536"/>
                <a:gd name="connsiteY3" fmla="*/ 4702 h 260196"/>
                <a:gd name="connsiteX4" fmla="*/ 30917 w 375536"/>
                <a:gd name="connsiteY4" fmla="*/ 10925 h 260196"/>
                <a:gd name="connsiteX5" fmla="*/ 141344 w 375536"/>
                <a:gd name="connsiteY5" fmla="*/ 55184 h 260196"/>
                <a:gd name="connsiteX6" fmla="*/ 227132 w 375536"/>
                <a:gd name="connsiteY6" fmla="*/ 94999 h 260196"/>
                <a:gd name="connsiteX7" fmla="*/ 369690 w 375536"/>
                <a:gd name="connsiteY7" fmla="*/ 230890 h 260196"/>
                <a:gd name="connsiteX8" fmla="*/ 371468 w 375536"/>
                <a:gd name="connsiteY8" fmla="*/ 256798 h 260196"/>
                <a:gd name="connsiteX9" fmla="*/ 347528 w 375536"/>
                <a:gd name="connsiteY9" fmla="*/ 251908 h 260196"/>
                <a:gd name="connsiteX10" fmla="*/ 238181 w 375536"/>
                <a:gd name="connsiteY10" fmla="*/ 217936 h 260196"/>
                <a:gd name="connsiteX11" fmla="*/ 156139 w 375536"/>
                <a:gd name="connsiteY11" fmla="*/ 166437 h 260196"/>
                <a:gd name="connsiteX12" fmla="*/ 90353 w 375536"/>
                <a:gd name="connsiteY12" fmla="*/ 100968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536" h="260196">
                  <a:moveTo>
                    <a:pt x="90353" y="100905"/>
                  </a:moveTo>
                  <a:cubicBezTo>
                    <a:pt x="79368" y="81791"/>
                    <a:pt x="58921" y="93221"/>
                    <a:pt x="44697" y="84522"/>
                  </a:cubicBezTo>
                  <a:cubicBezTo>
                    <a:pt x="32314" y="69155"/>
                    <a:pt x="19297" y="54295"/>
                    <a:pt x="7676" y="38230"/>
                  </a:cubicBezTo>
                  <a:cubicBezTo>
                    <a:pt x="501" y="28324"/>
                    <a:pt x="-4071" y="15370"/>
                    <a:pt x="5200" y="4702"/>
                  </a:cubicBezTo>
                  <a:cubicBezTo>
                    <a:pt x="15233" y="-6855"/>
                    <a:pt x="22535" y="5908"/>
                    <a:pt x="30917" y="10925"/>
                  </a:cubicBezTo>
                  <a:cubicBezTo>
                    <a:pt x="65525" y="31562"/>
                    <a:pt x="97021" y="58042"/>
                    <a:pt x="141344" y="55184"/>
                  </a:cubicBezTo>
                  <a:cubicBezTo>
                    <a:pt x="173729" y="53089"/>
                    <a:pt x="200526" y="79188"/>
                    <a:pt x="227132" y="94999"/>
                  </a:cubicBezTo>
                  <a:cubicBezTo>
                    <a:pt x="283139" y="128210"/>
                    <a:pt x="348163" y="154435"/>
                    <a:pt x="369690" y="230890"/>
                  </a:cubicBezTo>
                  <a:cubicBezTo>
                    <a:pt x="372166" y="239589"/>
                    <a:pt x="380421" y="248606"/>
                    <a:pt x="371468" y="256798"/>
                  </a:cubicBezTo>
                  <a:cubicBezTo>
                    <a:pt x="363022" y="264545"/>
                    <a:pt x="354386" y="257369"/>
                    <a:pt x="347528" y="251908"/>
                  </a:cubicBezTo>
                  <a:cubicBezTo>
                    <a:pt x="314889" y="226064"/>
                    <a:pt x="280790" y="215078"/>
                    <a:pt x="238181" y="217936"/>
                  </a:cubicBezTo>
                  <a:cubicBezTo>
                    <a:pt x="206495" y="220095"/>
                    <a:pt x="176650" y="197171"/>
                    <a:pt x="156139" y="166437"/>
                  </a:cubicBezTo>
                  <a:cubicBezTo>
                    <a:pt x="138486" y="139957"/>
                    <a:pt x="117404" y="116780"/>
                    <a:pt x="90353" y="100968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7" name="Полилиния: фигура 476">
              <a:extLst>
                <a:ext uri="{FF2B5EF4-FFF2-40B4-BE49-F238E27FC236}">
                  <a16:creationId xmlns="" xmlns:a16="http://schemas.microsoft.com/office/drawing/2014/main" id="{DEAD9CC6-75AE-400F-936D-CB0231DB8EC0}"/>
                </a:ext>
              </a:extLst>
            </p:cNvPr>
            <p:cNvSpPr/>
            <p:nvPr/>
          </p:nvSpPr>
          <p:spPr>
            <a:xfrm>
              <a:off x="1917575" y="2414892"/>
              <a:ext cx="194053" cy="368453"/>
            </a:xfrm>
            <a:custGeom>
              <a:avLst/>
              <a:gdLst>
                <a:gd name="connsiteX0" fmla="*/ 102613 w 194053"/>
                <a:gd name="connsiteY0" fmla="*/ 368390 h 368453"/>
                <a:gd name="connsiteX1" fmla="*/ 98549 w 194053"/>
                <a:gd name="connsiteY1" fmla="*/ 336068 h 368453"/>
                <a:gd name="connsiteX2" fmla="*/ 62926 w 194053"/>
                <a:gd name="connsiteY2" fmla="*/ 316129 h 368453"/>
                <a:gd name="connsiteX3" fmla="*/ 35049 w 194053"/>
                <a:gd name="connsiteY3" fmla="*/ 301143 h 368453"/>
                <a:gd name="connsiteX4" fmla="*/ 4442 w 194053"/>
                <a:gd name="connsiteY4" fmla="*/ 256121 h 368453"/>
                <a:gd name="connsiteX5" fmla="*/ 57782 w 194053"/>
                <a:gd name="connsiteY5" fmla="*/ 179667 h 368453"/>
                <a:gd name="connsiteX6" fmla="*/ 35430 w 194053"/>
                <a:gd name="connsiteY6" fmla="*/ 86766 h 368453"/>
                <a:gd name="connsiteX7" fmla="*/ 12761 w 194053"/>
                <a:gd name="connsiteY7" fmla="*/ 49300 h 368453"/>
                <a:gd name="connsiteX8" fmla="*/ 3109 w 194053"/>
                <a:gd name="connsiteY8" fmla="*/ 12788 h 368453"/>
                <a:gd name="connsiteX9" fmla="*/ 41145 w 194053"/>
                <a:gd name="connsiteY9" fmla="*/ 1929 h 368453"/>
                <a:gd name="connsiteX10" fmla="*/ 132585 w 194053"/>
                <a:gd name="connsiteY10" fmla="*/ 75272 h 368453"/>
                <a:gd name="connsiteX11" fmla="*/ 134554 w 194053"/>
                <a:gd name="connsiteY11" fmla="*/ 102387 h 368453"/>
                <a:gd name="connsiteX12" fmla="*/ 138554 w 194053"/>
                <a:gd name="connsiteY12" fmla="*/ 181000 h 368453"/>
                <a:gd name="connsiteX13" fmla="*/ 146238 w 194053"/>
                <a:gd name="connsiteY13" fmla="*/ 213131 h 368453"/>
                <a:gd name="connsiteX14" fmla="*/ 117599 w 194053"/>
                <a:gd name="connsiteY14" fmla="*/ 201447 h 368453"/>
                <a:gd name="connsiteX15" fmla="*/ 101597 w 194053"/>
                <a:gd name="connsiteY15" fmla="*/ 193446 h 368453"/>
                <a:gd name="connsiteX16" fmla="*/ 120012 w 194053"/>
                <a:gd name="connsiteY16" fmla="*/ 246025 h 368453"/>
                <a:gd name="connsiteX17" fmla="*/ 127632 w 194053"/>
                <a:gd name="connsiteY17" fmla="*/ 304953 h 368453"/>
                <a:gd name="connsiteX18" fmla="*/ 138046 w 194053"/>
                <a:gd name="connsiteY18" fmla="*/ 324193 h 368453"/>
                <a:gd name="connsiteX19" fmla="*/ 194053 w 194053"/>
                <a:gd name="connsiteY19" fmla="*/ 352070 h 368453"/>
                <a:gd name="connsiteX20" fmla="*/ 143761 w 194053"/>
                <a:gd name="connsiteY20" fmla="*/ 353975 h 368453"/>
                <a:gd name="connsiteX21" fmla="*/ 102613 w 194053"/>
                <a:gd name="connsiteY21" fmla="*/ 368453 h 36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4053" h="368453">
                  <a:moveTo>
                    <a:pt x="102613" y="368390"/>
                  </a:moveTo>
                  <a:cubicBezTo>
                    <a:pt x="101280" y="357594"/>
                    <a:pt x="100708" y="346673"/>
                    <a:pt x="98549" y="336068"/>
                  </a:cubicBezTo>
                  <a:cubicBezTo>
                    <a:pt x="94295" y="314478"/>
                    <a:pt x="87056" y="298476"/>
                    <a:pt x="62926" y="316129"/>
                  </a:cubicBezTo>
                  <a:cubicBezTo>
                    <a:pt x="46352" y="328194"/>
                    <a:pt x="35430" y="321526"/>
                    <a:pt x="35049" y="301143"/>
                  </a:cubicBezTo>
                  <a:cubicBezTo>
                    <a:pt x="34668" y="279680"/>
                    <a:pt x="26413" y="265392"/>
                    <a:pt x="4442" y="256121"/>
                  </a:cubicBezTo>
                  <a:cubicBezTo>
                    <a:pt x="47622" y="247422"/>
                    <a:pt x="44511" y="205638"/>
                    <a:pt x="57782" y="179667"/>
                  </a:cubicBezTo>
                  <a:cubicBezTo>
                    <a:pt x="73721" y="148488"/>
                    <a:pt x="58417" y="114134"/>
                    <a:pt x="35430" y="86766"/>
                  </a:cubicBezTo>
                  <a:cubicBezTo>
                    <a:pt x="26222" y="75844"/>
                    <a:pt x="19936" y="62064"/>
                    <a:pt x="12761" y="49300"/>
                  </a:cubicBezTo>
                  <a:cubicBezTo>
                    <a:pt x="6411" y="38124"/>
                    <a:pt x="-5718" y="27520"/>
                    <a:pt x="3109" y="12788"/>
                  </a:cubicBezTo>
                  <a:cubicBezTo>
                    <a:pt x="12062" y="-2198"/>
                    <a:pt x="27810" y="-1246"/>
                    <a:pt x="41145" y="1929"/>
                  </a:cubicBezTo>
                  <a:cubicBezTo>
                    <a:pt x="81595" y="11454"/>
                    <a:pt x="110995" y="38251"/>
                    <a:pt x="132585" y="75272"/>
                  </a:cubicBezTo>
                  <a:cubicBezTo>
                    <a:pt x="137411" y="83527"/>
                    <a:pt x="140713" y="94703"/>
                    <a:pt x="134554" y="102387"/>
                  </a:cubicBezTo>
                  <a:cubicBezTo>
                    <a:pt x="112202" y="130581"/>
                    <a:pt x="125473" y="155346"/>
                    <a:pt x="138554" y="181000"/>
                  </a:cubicBezTo>
                  <a:cubicBezTo>
                    <a:pt x="143634" y="191033"/>
                    <a:pt x="157096" y="202590"/>
                    <a:pt x="146238" y="213131"/>
                  </a:cubicBezTo>
                  <a:cubicBezTo>
                    <a:pt x="135125" y="223926"/>
                    <a:pt x="126870" y="207099"/>
                    <a:pt x="117599" y="201447"/>
                  </a:cubicBezTo>
                  <a:cubicBezTo>
                    <a:pt x="113472" y="198907"/>
                    <a:pt x="108963" y="197066"/>
                    <a:pt x="101597" y="193446"/>
                  </a:cubicBezTo>
                  <a:cubicBezTo>
                    <a:pt x="96517" y="217957"/>
                    <a:pt x="113281" y="230149"/>
                    <a:pt x="120012" y="246025"/>
                  </a:cubicBezTo>
                  <a:cubicBezTo>
                    <a:pt x="127950" y="264821"/>
                    <a:pt x="145920" y="281140"/>
                    <a:pt x="127632" y="304953"/>
                  </a:cubicBezTo>
                  <a:cubicBezTo>
                    <a:pt x="120139" y="314668"/>
                    <a:pt x="128775" y="326543"/>
                    <a:pt x="138046" y="324193"/>
                  </a:cubicBezTo>
                  <a:cubicBezTo>
                    <a:pt x="164780" y="317335"/>
                    <a:pt x="174178" y="345974"/>
                    <a:pt x="194053" y="352070"/>
                  </a:cubicBezTo>
                  <a:cubicBezTo>
                    <a:pt x="177670" y="363627"/>
                    <a:pt x="160652" y="356642"/>
                    <a:pt x="143761" y="353975"/>
                  </a:cubicBezTo>
                  <a:cubicBezTo>
                    <a:pt x="127822" y="351498"/>
                    <a:pt x="115122" y="359754"/>
                    <a:pt x="102613" y="36845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8" name="Полилиния: фигура 477">
              <a:extLst>
                <a:ext uri="{FF2B5EF4-FFF2-40B4-BE49-F238E27FC236}">
                  <a16:creationId xmlns="" xmlns:a16="http://schemas.microsoft.com/office/drawing/2014/main" id="{FC67D148-1E05-49D5-A906-F646A85B930C}"/>
                </a:ext>
              </a:extLst>
            </p:cNvPr>
            <p:cNvSpPr/>
            <p:nvPr/>
          </p:nvSpPr>
          <p:spPr>
            <a:xfrm>
              <a:off x="2288840" y="2749618"/>
              <a:ext cx="159349" cy="99801"/>
            </a:xfrm>
            <a:custGeom>
              <a:avLst/>
              <a:gdLst>
                <a:gd name="connsiteX0" fmla="*/ 2113 w 159349"/>
                <a:gd name="connsiteY0" fmla="*/ 47253 h 99801"/>
                <a:gd name="connsiteX1" fmla="*/ 31577 w 159349"/>
                <a:gd name="connsiteY1" fmla="*/ 22234 h 99801"/>
                <a:gd name="connsiteX2" fmla="*/ 58374 w 159349"/>
                <a:gd name="connsiteY2" fmla="*/ 14614 h 99801"/>
                <a:gd name="connsiteX3" fmla="*/ 138003 w 159349"/>
                <a:gd name="connsiteY3" fmla="*/ 6612 h 99801"/>
                <a:gd name="connsiteX4" fmla="*/ 159339 w 159349"/>
                <a:gd name="connsiteY4" fmla="*/ 37220 h 99801"/>
                <a:gd name="connsiteX5" fmla="*/ 133494 w 159349"/>
                <a:gd name="connsiteY5" fmla="*/ 53730 h 99801"/>
                <a:gd name="connsiteX6" fmla="*/ 66946 w 159349"/>
                <a:gd name="connsiteY6" fmla="*/ 81416 h 99801"/>
                <a:gd name="connsiteX7" fmla="*/ 2049 w 159349"/>
                <a:gd name="connsiteY7" fmla="*/ 47253 h 9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49" h="99801">
                  <a:moveTo>
                    <a:pt x="2113" y="47253"/>
                  </a:moveTo>
                  <a:cubicBezTo>
                    <a:pt x="-2269" y="16137"/>
                    <a:pt x="-2904" y="-6342"/>
                    <a:pt x="31577" y="22234"/>
                  </a:cubicBezTo>
                  <a:cubicBezTo>
                    <a:pt x="41673" y="30616"/>
                    <a:pt x="50182" y="21027"/>
                    <a:pt x="58374" y="14614"/>
                  </a:cubicBezTo>
                  <a:cubicBezTo>
                    <a:pt x="83329" y="-4881"/>
                    <a:pt x="110952" y="-1960"/>
                    <a:pt x="138003" y="6612"/>
                  </a:cubicBezTo>
                  <a:cubicBezTo>
                    <a:pt x="150449" y="10550"/>
                    <a:pt x="159720" y="22424"/>
                    <a:pt x="159339" y="37220"/>
                  </a:cubicBezTo>
                  <a:cubicBezTo>
                    <a:pt x="158894" y="54682"/>
                    <a:pt x="144162" y="52333"/>
                    <a:pt x="133494" y="53730"/>
                  </a:cubicBezTo>
                  <a:cubicBezTo>
                    <a:pt x="109110" y="56968"/>
                    <a:pt x="87330" y="67763"/>
                    <a:pt x="66946" y="81416"/>
                  </a:cubicBezTo>
                  <a:cubicBezTo>
                    <a:pt x="19956" y="112975"/>
                    <a:pt x="5923" y="105355"/>
                    <a:pt x="2049" y="4725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9" name="Полилиния: фигура 478">
              <a:extLst>
                <a:ext uri="{FF2B5EF4-FFF2-40B4-BE49-F238E27FC236}">
                  <a16:creationId xmlns="" xmlns:a16="http://schemas.microsoft.com/office/drawing/2014/main" id="{76AB69D0-02EC-433E-ADB2-8DAA5A02E025}"/>
                </a:ext>
              </a:extLst>
            </p:cNvPr>
            <p:cNvSpPr/>
            <p:nvPr/>
          </p:nvSpPr>
          <p:spPr>
            <a:xfrm>
              <a:off x="2584069" y="3667142"/>
              <a:ext cx="121920" cy="111990"/>
            </a:xfrm>
            <a:custGeom>
              <a:avLst/>
              <a:gdLst>
                <a:gd name="connsiteX0" fmla="*/ 121920 w 121920"/>
                <a:gd name="connsiteY0" fmla="*/ 106363 h 111990"/>
                <a:gd name="connsiteX1" fmla="*/ 15748 w 121920"/>
                <a:gd name="connsiteY1" fmla="*/ 41021 h 111990"/>
                <a:gd name="connsiteX2" fmla="*/ 0 w 121920"/>
                <a:gd name="connsiteY2" fmla="*/ 0 h 111990"/>
                <a:gd name="connsiteX3" fmla="*/ 121920 w 121920"/>
                <a:gd name="connsiteY3" fmla="*/ 106363 h 11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" h="111990">
                  <a:moveTo>
                    <a:pt x="121920" y="106363"/>
                  </a:moveTo>
                  <a:cubicBezTo>
                    <a:pt x="65088" y="124778"/>
                    <a:pt x="33274" y="96711"/>
                    <a:pt x="15748" y="41021"/>
                  </a:cubicBezTo>
                  <a:cubicBezTo>
                    <a:pt x="11367" y="27051"/>
                    <a:pt x="5270" y="13653"/>
                    <a:pt x="0" y="0"/>
                  </a:cubicBezTo>
                  <a:cubicBezTo>
                    <a:pt x="34417" y="43688"/>
                    <a:pt x="97917" y="48959"/>
                    <a:pt x="121920" y="10636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0" name="Полилиния: фигура 479">
              <a:extLst>
                <a:ext uri="{FF2B5EF4-FFF2-40B4-BE49-F238E27FC236}">
                  <a16:creationId xmlns="" xmlns:a16="http://schemas.microsoft.com/office/drawing/2014/main" id="{812A3EE0-B2AF-4444-8539-3CA06D1A646F}"/>
                </a:ext>
              </a:extLst>
            </p:cNvPr>
            <p:cNvSpPr/>
            <p:nvPr/>
          </p:nvSpPr>
          <p:spPr>
            <a:xfrm>
              <a:off x="2357830" y="2640926"/>
              <a:ext cx="81331" cy="69718"/>
            </a:xfrm>
            <a:custGeom>
              <a:avLst/>
              <a:gdLst>
                <a:gd name="connsiteX0" fmla="*/ 81332 w 81331"/>
                <a:gd name="connsiteY0" fmla="*/ 44184 h 69718"/>
                <a:gd name="connsiteX1" fmla="*/ 4751 w 81331"/>
                <a:gd name="connsiteY1" fmla="*/ 44057 h 69718"/>
                <a:gd name="connsiteX2" fmla="*/ 9513 w 81331"/>
                <a:gd name="connsiteY2" fmla="*/ 7925 h 69718"/>
                <a:gd name="connsiteX3" fmla="*/ 47296 w 81331"/>
                <a:gd name="connsiteY3" fmla="*/ 7798 h 69718"/>
                <a:gd name="connsiteX4" fmla="*/ 81332 w 81331"/>
                <a:gd name="connsiteY4" fmla="*/ 44184 h 69718"/>
                <a:gd name="connsiteX5" fmla="*/ 81332 w 81331"/>
                <a:gd name="connsiteY5" fmla="*/ 44184 h 6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31" h="69718">
                  <a:moveTo>
                    <a:pt x="81332" y="44184"/>
                  </a:moveTo>
                  <a:cubicBezTo>
                    <a:pt x="60885" y="78284"/>
                    <a:pt x="23229" y="78220"/>
                    <a:pt x="4751" y="44057"/>
                  </a:cubicBezTo>
                  <a:cubicBezTo>
                    <a:pt x="-2552" y="30658"/>
                    <a:pt x="-1790" y="18085"/>
                    <a:pt x="9513" y="7925"/>
                  </a:cubicBezTo>
                  <a:cubicBezTo>
                    <a:pt x="21769" y="-3124"/>
                    <a:pt x="34723" y="-2108"/>
                    <a:pt x="47296" y="7798"/>
                  </a:cubicBezTo>
                  <a:cubicBezTo>
                    <a:pt x="60377" y="18085"/>
                    <a:pt x="64250" y="38215"/>
                    <a:pt x="81332" y="44184"/>
                  </a:cubicBezTo>
                  <a:lnTo>
                    <a:pt x="81332" y="44184"/>
                  </a:ln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1" name="Полилиния: фигура 480">
              <a:extLst>
                <a:ext uri="{FF2B5EF4-FFF2-40B4-BE49-F238E27FC236}">
                  <a16:creationId xmlns="" xmlns:a16="http://schemas.microsoft.com/office/drawing/2014/main" id="{99F56C0D-436A-4C6B-B952-2677D900745F}"/>
                </a:ext>
              </a:extLst>
            </p:cNvPr>
            <p:cNvSpPr/>
            <p:nvPr/>
          </p:nvSpPr>
          <p:spPr>
            <a:xfrm>
              <a:off x="1168032" y="1435667"/>
              <a:ext cx="57199" cy="67893"/>
            </a:xfrm>
            <a:custGeom>
              <a:avLst/>
              <a:gdLst>
                <a:gd name="connsiteX0" fmla="*/ 57200 w 57199"/>
                <a:gd name="connsiteY0" fmla="*/ 20014 h 67893"/>
                <a:gd name="connsiteX1" fmla="*/ 18592 w 57199"/>
                <a:gd name="connsiteY1" fmla="*/ 67893 h 67893"/>
                <a:gd name="connsiteX2" fmla="*/ 367 w 57199"/>
                <a:gd name="connsiteY2" fmla="*/ 38429 h 67893"/>
                <a:gd name="connsiteX3" fmla="*/ 37197 w 57199"/>
                <a:gd name="connsiteY3" fmla="*/ 11 h 67893"/>
                <a:gd name="connsiteX4" fmla="*/ 57136 w 57199"/>
                <a:gd name="connsiteY4" fmla="*/ 20014 h 6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9" h="67893">
                  <a:moveTo>
                    <a:pt x="57200" y="20014"/>
                  </a:moveTo>
                  <a:cubicBezTo>
                    <a:pt x="42976" y="34047"/>
                    <a:pt x="48183" y="67893"/>
                    <a:pt x="18592" y="67893"/>
                  </a:cubicBezTo>
                  <a:cubicBezTo>
                    <a:pt x="1891" y="67893"/>
                    <a:pt x="-1220" y="53161"/>
                    <a:pt x="367" y="38429"/>
                  </a:cubicBezTo>
                  <a:cubicBezTo>
                    <a:pt x="2844" y="15315"/>
                    <a:pt x="14591" y="583"/>
                    <a:pt x="37197" y="11"/>
                  </a:cubicBezTo>
                  <a:cubicBezTo>
                    <a:pt x="47675" y="-243"/>
                    <a:pt x="57454" y="3758"/>
                    <a:pt x="57136" y="200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2" name="Полилиния: фигура 481">
              <a:extLst>
                <a:ext uri="{FF2B5EF4-FFF2-40B4-BE49-F238E27FC236}">
                  <a16:creationId xmlns="" xmlns:a16="http://schemas.microsoft.com/office/drawing/2014/main" id="{45A47887-0315-438A-86D9-14A27694CA9B}"/>
                </a:ext>
              </a:extLst>
            </p:cNvPr>
            <p:cNvSpPr/>
            <p:nvPr/>
          </p:nvSpPr>
          <p:spPr>
            <a:xfrm>
              <a:off x="1120634" y="1415432"/>
              <a:ext cx="42160" cy="47296"/>
            </a:xfrm>
            <a:custGeom>
              <a:avLst/>
              <a:gdLst>
                <a:gd name="connsiteX0" fmla="*/ 14047 w 42160"/>
                <a:gd name="connsiteY0" fmla="*/ 47297 h 47296"/>
                <a:gd name="connsiteX1" fmla="*/ 903 w 42160"/>
                <a:gd name="connsiteY1" fmla="*/ 34978 h 47296"/>
                <a:gd name="connsiteX2" fmla="*/ 29668 w 42160"/>
                <a:gd name="connsiteY2" fmla="*/ 370 h 47296"/>
                <a:gd name="connsiteX3" fmla="*/ 41924 w 42160"/>
                <a:gd name="connsiteY3" fmla="*/ 15991 h 47296"/>
                <a:gd name="connsiteX4" fmla="*/ 14111 w 42160"/>
                <a:gd name="connsiteY4" fmla="*/ 47297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60" h="47296">
                  <a:moveTo>
                    <a:pt x="14047" y="47297"/>
                  </a:moveTo>
                  <a:cubicBezTo>
                    <a:pt x="3951" y="46789"/>
                    <a:pt x="-2463" y="42915"/>
                    <a:pt x="903" y="34978"/>
                  </a:cubicBezTo>
                  <a:cubicBezTo>
                    <a:pt x="6935" y="20500"/>
                    <a:pt x="13603" y="4497"/>
                    <a:pt x="29668" y="370"/>
                  </a:cubicBezTo>
                  <a:cubicBezTo>
                    <a:pt x="38939" y="-1980"/>
                    <a:pt x="43257" y="7292"/>
                    <a:pt x="41924" y="15991"/>
                  </a:cubicBezTo>
                  <a:cubicBezTo>
                    <a:pt x="39003" y="33962"/>
                    <a:pt x="26747" y="42661"/>
                    <a:pt x="14111" y="472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3" name="Полилиния: фигура 482">
              <a:extLst>
                <a:ext uri="{FF2B5EF4-FFF2-40B4-BE49-F238E27FC236}">
                  <a16:creationId xmlns="" xmlns:a16="http://schemas.microsoft.com/office/drawing/2014/main" id="{FEDCCC67-BB3A-4CEC-AA26-D96D5856840D}"/>
                </a:ext>
              </a:extLst>
            </p:cNvPr>
            <p:cNvSpPr/>
            <p:nvPr/>
          </p:nvSpPr>
          <p:spPr>
            <a:xfrm>
              <a:off x="1264404" y="1383090"/>
              <a:ext cx="36303" cy="45031"/>
            </a:xfrm>
            <a:custGeom>
              <a:avLst/>
              <a:gdLst>
                <a:gd name="connsiteX0" fmla="*/ 22042 w 36303"/>
                <a:gd name="connsiteY0" fmla="*/ 136 h 45031"/>
                <a:gd name="connsiteX1" fmla="*/ 36203 w 36303"/>
                <a:gd name="connsiteY1" fmla="*/ 12011 h 45031"/>
                <a:gd name="connsiteX2" fmla="*/ 11374 w 36303"/>
                <a:gd name="connsiteY2" fmla="*/ 44332 h 45031"/>
                <a:gd name="connsiteX3" fmla="*/ 7 w 36303"/>
                <a:gd name="connsiteY3" fmla="*/ 37665 h 45031"/>
                <a:gd name="connsiteX4" fmla="*/ 21978 w 36303"/>
                <a:gd name="connsiteY4" fmla="*/ 73 h 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03" h="45031">
                  <a:moveTo>
                    <a:pt x="22042" y="136"/>
                  </a:moveTo>
                  <a:cubicBezTo>
                    <a:pt x="33535" y="-943"/>
                    <a:pt x="36964" y="4518"/>
                    <a:pt x="36203" y="12011"/>
                  </a:cubicBezTo>
                  <a:cubicBezTo>
                    <a:pt x="34678" y="28394"/>
                    <a:pt x="25344" y="38871"/>
                    <a:pt x="11374" y="44332"/>
                  </a:cubicBezTo>
                  <a:cubicBezTo>
                    <a:pt x="6040" y="46428"/>
                    <a:pt x="-247" y="43697"/>
                    <a:pt x="7" y="37665"/>
                  </a:cubicBezTo>
                  <a:cubicBezTo>
                    <a:pt x="896" y="19885"/>
                    <a:pt x="16263" y="12138"/>
                    <a:pt x="21978" y="7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4" name="Полилиния: фигура 483">
              <a:extLst>
                <a:ext uri="{FF2B5EF4-FFF2-40B4-BE49-F238E27FC236}">
                  <a16:creationId xmlns="" xmlns:a16="http://schemas.microsoft.com/office/drawing/2014/main" id="{29172C11-E0AB-4EEE-A1C0-8FAFE94435C5}"/>
                </a:ext>
              </a:extLst>
            </p:cNvPr>
            <p:cNvSpPr/>
            <p:nvPr/>
          </p:nvSpPr>
          <p:spPr>
            <a:xfrm>
              <a:off x="1849383" y="3625948"/>
              <a:ext cx="711952" cy="293714"/>
            </a:xfrm>
            <a:custGeom>
              <a:avLst/>
              <a:gdLst>
                <a:gd name="connsiteX0" fmla="*/ 170996 w 711952"/>
                <a:gd name="connsiteY0" fmla="*/ 16556 h 293714"/>
                <a:gd name="connsiteX1" fmla="*/ 182680 w 711952"/>
                <a:gd name="connsiteY1" fmla="*/ 26081 h 293714"/>
                <a:gd name="connsiteX2" fmla="*/ 369942 w 711952"/>
                <a:gd name="connsiteY2" fmla="*/ 21255 h 293714"/>
                <a:gd name="connsiteX3" fmla="*/ 442459 w 711952"/>
                <a:gd name="connsiteY3" fmla="*/ 36686 h 293714"/>
                <a:gd name="connsiteX4" fmla="*/ 431791 w 711952"/>
                <a:gd name="connsiteY4" fmla="*/ 2586 h 293714"/>
                <a:gd name="connsiteX5" fmla="*/ 441252 w 711952"/>
                <a:gd name="connsiteY5" fmla="*/ 110 h 293714"/>
                <a:gd name="connsiteX6" fmla="*/ 610544 w 711952"/>
                <a:gd name="connsiteY6" fmla="*/ 101901 h 293714"/>
                <a:gd name="connsiteX7" fmla="*/ 711953 w 711952"/>
                <a:gd name="connsiteY7" fmla="*/ 172132 h 293714"/>
                <a:gd name="connsiteX8" fmla="*/ 684457 w 711952"/>
                <a:gd name="connsiteY8" fmla="*/ 179308 h 293714"/>
                <a:gd name="connsiteX9" fmla="*/ 592319 w 711952"/>
                <a:gd name="connsiteY9" fmla="*/ 165338 h 293714"/>
                <a:gd name="connsiteX10" fmla="*/ 547551 w 711952"/>
                <a:gd name="connsiteY10" fmla="*/ 172323 h 293714"/>
                <a:gd name="connsiteX11" fmla="*/ 515103 w 711952"/>
                <a:gd name="connsiteY11" fmla="*/ 180133 h 293714"/>
                <a:gd name="connsiteX12" fmla="*/ 391659 w 711952"/>
                <a:gd name="connsiteY12" fmla="*/ 252714 h 293714"/>
                <a:gd name="connsiteX13" fmla="*/ 367973 w 711952"/>
                <a:gd name="connsiteY13" fmla="*/ 277860 h 293714"/>
                <a:gd name="connsiteX14" fmla="*/ 318126 w 711952"/>
                <a:gd name="connsiteY14" fmla="*/ 286369 h 293714"/>
                <a:gd name="connsiteX15" fmla="*/ 247958 w 711952"/>
                <a:gd name="connsiteY15" fmla="*/ 248015 h 293714"/>
                <a:gd name="connsiteX16" fmla="*/ 214049 w 711952"/>
                <a:gd name="connsiteY16" fmla="*/ 180768 h 293714"/>
                <a:gd name="connsiteX17" fmla="*/ 216526 w 711952"/>
                <a:gd name="connsiteY17" fmla="*/ 145335 h 293714"/>
                <a:gd name="connsiteX18" fmla="*/ 189792 w 711952"/>
                <a:gd name="connsiteY18" fmla="*/ 119554 h 293714"/>
                <a:gd name="connsiteX19" fmla="*/ 164964 w 711952"/>
                <a:gd name="connsiteY19" fmla="*/ 146097 h 293714"/>
                <a:gd name="connsiteX20" fmla="*/ 156010 w 711952"/>
                <a:gd name="connsiteY20" fmla="*/ 194167 h 293714"/>
                <a:gd name="connsiteX21" fmla="*/ 117593 w 711952"/>
                <a:gd name="connsiteY21" fmla="*/ 207819 h 293714"/>
                <a:gd name="connsiteX22" fmla="*/ 3420 w 711952"/>
                <a:gd name="connsiteY22" fmla="*/ 155749 h 293714"/>
                <a:gd name="connsiteX23" fmla="*/ 18787 w 711952"/>
                <a:gd name="connsiteY23" fmla="*/ 107044 h 293714"/>
                <a:gd name="connsiteX24" fmla="*/ 131563 w 711952"/>
                <a:gd name="connsiteY24" fmla="*/ 90217 h 293714"/>
                <a:gd name="connsiteX25" fmla="*/ 155820 w 711952"/>
                <a:gd name="connsiteY25" fmla="*/ 89963 h 293714"/>
                <a:gd name="connsiteX26" fmla="*/ 154613 w 711952"/>
                <a:gd name="connsiteY26" fmla="*/ 53069 h 293714"/>
                <a:gd name="connsiteX27" fmla="*/ 170996 w 711952"/>
                <a:gd name="connsiteY27" fmla="*/ 1662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52" h="293714">
                  <a:moveTo>
                    <a:pt x="170996" y="16556"/>
                  </a:moveTo>
                  <a:cubicBezTo>
                    <a:pt x="174870" y="19859"/>
                    <a:pt x="178807" y="26145"/>
                    <a:pt x="182680" y="26081"/>
                  </a:cubicBezTo>
                  <a:cubicBezTo>
                    <a:pt x="245101" y="25066"/>
                    <a:pt x="307585" y="24177"/>
                    <a:pt x="369942" y="21255"/>
                  </a:cubicBezTo>
                  <a:cubicBezTo>
                    <a:pt x="395659" y="20049"/>
                    <a:pt x="417948" y="35988"/>
                    <a:pt x="442459" y="36686"/>
                  </a:cubicBezTo>
                  <a:cubicBezTo>
                    <a:pt x="450841" y="19223"/>
                    <a:pt x="429060" y="16937"/>
                    <a:pt x="431791" y="2586"/>
                  </a:cubicBezTo>
                  <a:cubicBezTo>
                    <a:pt x="434712" y="1761"/>
                    <a:pt x="438268" y="-525"/>
                    <a:pt x="441252" y="110"/>
                  </a:cubicBezTo>
                  <a:cubicBezTo>
                    <a:pt x="507419" y="15223"/>
                    <a:pt x="561712" y="55355"/>
                    <a:pt x="610544" y="101901"/>
                  </a:cubicBezTo>
                  <a:cubicBezTo>
                    <a:pt x="641595" y="131492"/>
                    <a:pt x="684394" y="138604"/>
                    <a:pt x="711953" y="172132"/>
                  </a:cubicBezTo>
                  <a:cubicBezTo>
                    <a:pt x="706746" y="191944"/>
                    <a:pt x="696650" y="191500"/>
                    <a:pt x="684457" y="179308"/>
                  </a:cubicBezTo>
                  <a:cubicBezTo>
                    <a:pt x="656644" y="151558"/>
                    <a:pt x="625910" y="152511"/>
                    <a:pt x="592319" y="165338"/>
                  </a:cubicBezTo>
                  <a:cubicBezTo>
                    <a:pt x="578412" y="170672"/>
                    <a:pt x="562474" y="169783"/>
                    <a:pt x="547551" y="172323"/>
                  </a:cubicBezTo>
                  <a:cubicBezTo>
                    <a:pt x="536375" y="174228"/>
                    <a:pt x="520945" y="172831"/>
                    <a:pt x="515103" y="180133"/>
                  </a:cubicBezTo>
                  <a:cubicBezTo>
                    <a:pt x="482019" y="221218"/>
                    <a:pt x="437823" y="238236"/>
                    <a:pt x="391659" y="252714"/>
                  </a:cubicBezTo>
                  <a:cubicBezTo>
                    <a:pt x="380165" y="256334"/>
                    <a:pt x="374958" y="267954"/>
                    <a:pt x="367973" y="277860"/>
                  </a:cubicBezTo>
                  <a:cubicBezTo>
                    <a:pt x="354702" y="296656"/>
                    <a:pt x="330953" y="297736"/>
                    <a:pt x="318126" y="286369"/>
                  </a:cubicBezTo>
                  <a:cubicBezTo>
                    <a:pt x="296663" y="267319"/>
                    <a:pt x="272597" y="257730"/>
                    <a:pt x="247958" y="248015"/>
                  </a:cubicBezTo>
                  <a:cubicBezTo>
                    <a:pt x="217478" y="236077"/>
                    <a:pt x="207319" y="213344"/>
                    <a:pt x="214049" y="180768"/>
                  </a:cubicBezTo>
                  <a:cubicBezTo>
                    <a:pt x="216462" y="168894"/>
                    <a:pt x="222622" y="157591"/>
                    <a:pt x="216526" y="145335"/>
                  </a:cubicBezTo>
                  <a:cubicBezTo>
                    <a:pt x="210494" y="133334"/>
                    <a:pt x="204778" y="119491"/>
                    <a:pt x="189792" y="119554"/>
                  </a:cubicBezTo>
                  <a:cubicBezTo>
                    <a:pt x="174679" y="119617"/>
                    <a:pt x="168075" y="132064"/>
                    <a:pt x="164964" y="146097"/>
                  </a:cubicBezTo>
                  <a:cubicBezTo>
                    <a:pt x="161471" y="161972"/>
                    <a:pt x="159122" y="178165"/>
                    <a:pt x="156010" y="194167"/>
                  </a:cubicBezTo>
                  <a:cubicBezTo>
                    <a:pt x="149470" y="228076"/>
                    <a:pt x="139564" y="232775"/>
                    <a:pt x="117593" y="207819"/>
                  </a:cubicBezTo>
                  <a:cubicBezTo>
                    <a:pt x="86033" y="171942"/>
                    <a:pt x="50473" y="150415"/>
                    <a:pt x="3420" y="155749"/>
                  </a:cubicBezTo>
                  <a:cubicBezTo>
                    <a:pt x="-4454" y="134667"/>
                    <a:pt x="1515" y="113903"/>
                    <a:pt x="18787" y="107044"/>
                  </a:cubicBezTo>
                  <a:cubicBezTo>
                    <a:pt x="54601" y="92820"/>
                    <a:pt x="89399" y="59610"/>
                    <a:pt x="131563" y="90217"/>
                  </a:cubicBezTo>
                  <a:cubicBezTo>
                    <a:pt x="139246" y="95742"/>
                    <a:pt x="148708" y="98345"/>
                    <a:pt x="155820" y="89963"/>
                  </a:cubicBezTo>
                  <a:cubicBezTo>
                    <a:pt x="165980" y="77898"/>
                    <a:pt x="163376" y="64690"/>
                    <a:pt x="154613" y="53069"/>
                  </a:cubicBezTo>
                  <a:cubicBezTo>
                    <a:pt x="135436" y="27796"/>
                    <a:pt x="149660" y="20493"/>
                    <a:pt x="170996" y="1662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5" name="Полилиния: фигура 484">
              <a:extLst>
                <a:ext uri="{FF2B5EF4-FFF2-40B4-BE49-F238E27FC236}">
                  <a16:creationId xmlns="" xmlns:a16="http://schemas.microsoft.com/office/drawing/2014/main" id="{D066B1A0-7CBC-4605-BDD2-556415033616}"/>
                </a:ext>
              </a:extLst>
            </p:cNvPr>
            <p:cNvSpPr/>
            <p:nvPr/>
          </p:nvSpPr>
          <p:spPr>
            <a:xfrm>
              <a:off x="1814639" y="3781570"/>
              <a:ext cx="336820" cy="548261"/>
            </a:xfrm>
            <a:custGeom>
              <a:avLst/>
              <a:gdLst>
                <a:gd name="connsiteX0" fmla="*/ 38100 w 336820"/>
                <a:gd name="connsiteY0" fmla="*/ 8191 h 548261"/>
                <a:gd name="connsiteX1" fmla="*/ 127571 w 336820"/>
                <a:gd name="connsiteY1" fmla="*/ 69533 h 548261"/>
                <a:gd name="connsiteX2" fmla="*/ 148654 w 336820"/>
                <a:gd name="connsiteY2" fmla="*/ 77280 h 548261"/>
                <a:gd name="connsiteX3" fmla="*/ 285052 w 336820"/>
                <a:gd name="connsiteY3" fmla="*/ 130049 h 548261"/>
                <a:gd name="connsiteX4" fmla="*/ 315214 w 336820"/>
                <a:gd name="connsiteY4" fmla="*/ 156274 h 548261"/>
                <a:gd name="connsiteX5" fmla="*/ 291465 w 336820"/>
                <a:gd name="connsiteY5" fmla="*/ 233808 h 548261"/>
                <a:gd name="connsiteX6" fmla="*/ 260541 w 336820"/>
                <a:gd name="connsiteY6" fmla="*/ 253811 h 548261"/>
                <a:gd name="connsiteX7" fmla="*/ 272161 w 336820"/>
                <a:gd name="connsiteY7" fmla="*/ 327408 h 548261"/>
                <a:gd name="connsiteX8" fmla="*/ 291656 w 336820"/>
                <a:gd name="connsiteY8" fmla="*/ 402973 h 548261"/>
                <a:gd name="connsiteX9" fmla="*/ 315214 w 336820"/>
                <a:gd name="connsiteY9" fmla="*/ 490413 h 548261"/>
                <a:gd name="connsiteX10" fmla="*/ 309690 w 336820"/>
                <a:gd name="connsiteY10" fmla="*/ 521274 h 548261"/>
                <a:gd name="connsiteX11" fmla="*/ 289560 w 336820"/>
                <a:gd name="connsiteY11" fmla="*/ 548261 h 548261"/>
                <a:gd name="connsiteX12" fmla="*/ 262573 w 336820"/>
                <a:gd name="connsiteY12" fmla="*/ 486603 h 548261"/>
                <a:gd name="connsiteX13" fmla="*/ 225171 w 336820"/>
                <a:gd name="connsiteY13" fmla="*/ 310009 h 548261"/>
                <a:gd name="connsiteX14" fmla="*/ 239522 w 336820"/>
                <a:gd name="connsiteY14" fmla="*/ 204153 h 548261"/>
                <a:gd name="connsiteX15" fmla="*/ 223012 w 336820"/>
                <a:gd name="connsiteY15" fmla="*/ 135128 h 548261"/>
                <a:gd name="connsiteX16" fmla="*/ 138176 w 336820"/>
                <a:gd name="connsiteY16" fmla="*/ 94044 h 548261"/>
                <a:gd name="connsiteX17" fmla="*/ 109792 w 336820"/>
                <a:gd name="connsiteY17" fmla="*/ 87884 h 548261"/>
                <a:gd name="connsiteX18" fmla="*/ 19621 w 336820"/>
                <a:gd name="connsiteY18" fmla="*/ 39307 h 548261"/>
                <a:gd name="connsiteX19" fmla="*/ 0 w 336820"/>
                <a:gd name="connsiteY19" fmla="*/ 0 h 548261"/>
                <a:gd name="connsiteX20" fmla="*/ 38037 w 336820"/>
                <a:gd name="connsiteY20" fmla="*/ 8191 h 54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6820" h="548261">
                  <a:moveTo>
                    <a:pt x="38100" y="8191"/>
                  </a:moveTo>
                  <a:cubicBezTo>
                    <a:pt x="60706" y="40767"/>
                    <a:pt x="86741" y="67247"/>
                    <a:pt x="127571" y="69533"/>
                  </a:cubicBezTo>
                  <a:cubicBezTo>
                    <a:pt x="134874" y="69914"/>
                    <a:pt x="145542" y="71946"/>
                    <a:pt x="148654" y="77280"/>
                  </a:cubicBezTo>
                  <a:cubicBezTo>
                    <a:pt x="181483" y="133605"/>
                    <a:pt x="237300" y="119761"/>
                    <a:pt x="285052" y="130049"/>
                  </a:cubicBezTo>
                  <a:cubicBezTo>
                    <a:pt x="299847" y="133224"/>
                    <a:pt x="318199" y="131700"/>
                    <a:pt x="315214" y="156274"/>
                  </a:cubicBezTo>
                  <a:cubicBezTo>
                    <a:pt x="311912" y="183643"/>
                    <a:pt x="329248" y="219330"/>
                    <a:pt x="291465" y="233808"/>
                  </a:cubicBezTo>
                  <a:cubicBezTo>
                    <a:pt x="279337" y="238444"/>
                    <a:pt x="259461" y="231204"/>
                    <a:pt x="260541" y="253811"/>
                  </a:cubicBezTo>
                  <a:cubicBezTo>
                    <a:pt x="261811" y="278766"/>
                    <a:pt x="252222" y="309437"/>
                    <a:pt x="272161" y="327408"/>
                  </a:cubicBezTo>
                  <a:cubicBezTo>
                    <a:pt x="297053" y="349823"/>
                    <a:pt x="303657" y="366396"/>
                    <a:pt x="291656" y="402973"/>
                  </a:cubicBezTo>
                  <a:cubicBezTo>
                    <a:pt x="283782" y="427103"/>
                    <a:pt x="292418" y="465711"/>
                    <a:pt x="315214" y="490413"/>
                  </a:cubicBezTo>
                  <a:cubicBezTo>
                    <a:pt x="327216" y="503367"/>
                    <a:pt x="359982" y="520322"/>
                    <a:pt x="309690" y="521274"/>
                  </a:cubicBezTo>
                  <a:cubicBezTo>
                    <a:pt x="295720" y="521528"/>
                    <a:pt x="295148" y="538165"/>
                    <a:pt x="289560" y="548261"/>
                  </a:cubicBezTo>
                  <a:cubicBezTo>
                    <a:pt x="271336" y="532069"/>
                    <a:pt x="267589" y="512066"/>
                    <a:pt x="262573" y="486603"/>
                  </a:cubicBezTo>
                  <a:cubicBezTo>
                    <a:pt x="250952" y="427802"/>
                    <a:pt x="263462" y="362650"/>
                    <a:pt x="225171" y="310009"/>
                  </a:cubicBezTo>
                  <a:cubicBezTo>
                    <a:pt x="213296" y="293625"/>
                    <a:pt x="225933" y="217933"/>
                    <a:pt x="239522" y="204153"/>
                  </a:cubicBezTo>
                  <a:cubicBezTo>
                    <a:pt x="269367" y="173927"/>
                    <a:pt x="264287" y="144209"/>
                    <a:pt x="223012" y="135128"/>
                  </a:cubicBezTo>
                  <a:cubicBezTo>
                    <a:pt x="190754" y="128016"/>
                    <a:pt x="163449" y="115126"/>
                    <a:pt x="138176" y="94044"/>
                  </a:cubicBezTo>
                  <a:cubicBezTo>
                    <a:pt x="130112" y="87313"/>
                    <a:pt x="120968" y="84265"/>
                    <a:pt x="109792" y="87884"/>
                  </a:cubicBezTo>
                  <a:cubicBezTo>
                    <a:pt x="61595" y="103569"/>
                    <a:pt x="36576" y="89218"/>
                    <a:pt x="19621" y="39307"/>
                  </a:cubicBezTo>
                  <a:cubicBezTo>
                    <a:pt x="14923" y="25464"/>
                    <a:pt x="6668" y="13081"/>
                    <a:pt x="0" y="0"/>
                  </a:cubicBezTo>
                  <a:cubicBezTo>
                    <a:pt x="12700" y="2730"/>
                    <a:pt x="25337" y="5461"/>
                    <a:pt x="38037" y="819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6" name="Полилиния: фигура 485">
              <a:extLst>
                <a:ext uri="{FF2B5EF4-FFF2-40B4-BE49-F238E27FC236}">
                  <a16:creationId xmlns="" xmlns:a16="http://schemas.microsoft.com/office/drawing/2014/main" id="{AD1EA676-5100-4656-B3A1-3C29CFB3A5DD}"/>
                </a:ext>
              </a:extLst>
            </p:cNvPr>
            <p:cNvSpPr/>
            <p:nvPr/>
          </p:nvSpPr>
          <p:spPr>
            <a:xfrm>
              <a:off x="1580734" y="3378060"/>
              <a:ext cx="203564" cy="146056"/>
            </a:xfrm>
            <a:custGeom>
              <a:avLst/>
              <a:gdLst>
                <a:gd name="connsiteX0" fmla="*/ 66329 w 203564"/>
                <a:gd name="connsiteY0" fmla="*/ 141698 h 146056"/>
                <a:gd name="connsiteX1" fmla="*/ 4226 w 203564"/>
                <a:gd name="connsiteY1" fmla="*/ 50385 h 146056"/>
                <a:gd name="connsiteX2" fmla="*/ 31975 w 203564"/>
                <a:gd name="connsiteY2" fmla="*/ 34192 h 146056"/>
                <a:gd name="connsiteX3" fmla="*/ 112620 w 203564"/>
                <a:gd name="connsiteY3" fmla="*/ 19460 h 146056"/>
                <a:gd name="connsiteX4" fmla="*/ 167357 w 203564"/>
                <a:gd name="connsiteY4" fmla="*/ 3966 h 146056"/>
                <a:gd name="connsiteX5" fmla="*/ 203298 w 203564"/>
                <a:gd name="connsiteY5" fmla="*/ 66006 h 146056"/>
                <a:gd name="connsiteX6" fmla="*/ 134655 w 203564"/>
                <a:gd name="connsiteY6" fmla="*/ 124299 h 146056"/>
                <a:gd name="connsiteX7" fmla="*/ 89061 w 203564"/>
                <a:gd name="connsiteY7" fmla="*/ 141698 h 146056"/>
                <a:gd name="connsiteX8" fmla="*/ 66265 w 203564"/>
                <a:gd name="connsiteY8" fmla="*/ 141698 h 14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564" h="146056">
                  <a:moveTo>
                    <a:pt x="66329" y="141698"/>
                  </a:moveTo>
                  <a:cubicBezTo>
                    <a:pt x="18132" y="137444"/>
                    <a:pt x="-11459" y="93628"/>
                    <a:pt x="4226" y="50385"/>
                  </a:cubicBezTo>
                  <a:cubicBezTo>
                    <a:pt x="9560" y="35780"/>
                    <a:pt x="19275" y="22826"/>
                    <a:pt x="31975" y="34192"/>
                  </a:cubicBezTo>
                  <a:cubicBezTo>
                    <a:pt x="65694" y="64164"/>
                    <a:pt x="88998" y="36859"/>
                    <a:pt x="112620" y="19460"/>
                  </a:cubicBezTo>
                  <a:cubicBezTo>
                    <a:pt x="130083" y="6633"/>
                    <a:pt x="145069" y="-6892"/>
                    <a:pt x="167357" y="3966"/>
                  </a:cubicBezTo>
                  <a:cubicBezTo>
                    <a:pt x="192376" y="16158"/>
                    <a:pt x="205648" y="48543"/>
                    <a:pt x="203298" y="66006"/>
                  </a:cubicBezTo>
                  <a:cubicBezTo>
                    <a:pt x="198726" y="100233"/>
                    <a:pt x="165135" y="115536"/>
                    <a:pt x="134655" y="124299"/>
                  </a:cubicBezTo>
                  <a:cubicBezTo>
                    <a:pt x="118780" y="128808"/>
                    <a:pt x="102016" y="128871"/>
                    <a:pt x="89061" y="141698"/>
                  </a:cubicBezTo>
                  <a:cubicBezTo>
                    <a:pt x="81505" y="147350"/>
                    <a:pt x="73885" y="147667"/>
                    <a:pt x="66265" y="141698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7" name="Полилиния: фигура 486">
              <a:extLst>
                <a:ext uri="{FF2B5EF4-FFF2-40B4-BE49-F238E27FC236}">
                  <a16:creationId xmlns="" xmlns:a16="http://schemas.microsoft.com/office/drawing/2014/main" id="{A3FB966A-0C88-47B1-9DE7-A54CE5749CEF}"/>
                </a:ext>
              </a:extLst>
            </p:cNvPr>
            <p:cNvSpPr/>
            <p:nvPr/>
          </p:nvSpPr>
          <p:spPr>
            <a:xfrm>
              <a:off x="1646999" y="3490871"/>
              <a:ext cx="246615" cy="217165"/>
            </a:xfrm>
            <a:custGeom>
              <a:avLst/>
              <a:gdLst>
                <a:gd name="connsiteX0" fmla="*/ 64 w 246615"/>
                <a:gd name="connsiteY0" fmla="*/ 28887 h 217165"/>
                <a:gd name="connsiteX1" fmla="*/ 22860 w 246615"/>
                <a:gd name="connsiteY1" fmla="*/ 28887 h 217165"/>
                <a:gd name="connsiteX2" fmla="*/ 88519 w 246615"/>
                <a:gd name="connsiteY2" fmla="*/ 43810 h 217165"/>
                <a:gd name="connsiteX3" fmla="*/ 124714 w 246615"/>
                <a:gd name="connsiteY3" fmla="*/ 32253 h 217165"/>
                <a:gd name="connsiteX4" fmla="*/ 156020 w 246615"/>
                <a:gd name="connsiteY4" fmla="*/ 3360 h 217165"/>
                <a:gd name="connsiteX5" fmla="*/ 185483 w 246615"/>
                <a:gd name="connsiteY5" fmla="*/ 59494 h 217165"/>
                <a:gd name="connsiteX6" fmla="*/ 216726 w 246615"/>
                <a:gd name="connsiteY6" fmla="*/ 150237 h 217165"/>
                <a:gd name="connsiteX7" fmla="*/ 246253 w 246615"/>
                <a:gd name="connsiteY7" fmla="*/ 182685 h 217165"/>
                <a:gd name="connsiteX8" fmla="*/ 205423 w 246615"/>
                <a:gd name="connsiteY8" fmla="*/ 214181 h 217165"/>
                <a:gd name="connsiteX9" fmla="*/ 182817 w 246615"/>
                <a:gd name="connsiteY9" fmla="*/ 217166 h 217165"/>
                <a:gd name="connsiteX10" fmla="*/ 139065 w 246615"/>
                <a:gd name="connsiteY10" fmla="*/ 164651 h 217165"/>
                <a:gd name="connsiteX11" fmla="*/ 144082 w 246615"/>
                <a:gd name="connsiteY11" fmla="*/ 143760 h 217165"/>
                <a:gd name="connsiteX12" fmla="*/ 138811 w 246615"/>
                <a:gd name="connsiteY12" fmla="*/ 96960 h 217165"/>
                <a:gd name="connsiteX13" fmla="*/ 0 w 246615"/>
                <a:gd name="connsiteY13" fmla="*/ 37079 h 217165"/>
                <a:gd name="connsiteX14" fmla="*/ 0 w 246615"/>
                <a:gd name="connsiteY14" fmla="*/ 28951 h 21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6615" h="217165">
                  <a:moveTo>
                    <a:pt x="64" y="28887"/>
                  </a:moveTo>
                  <a:cubicBezTo>
                    <a:pt x="7683" y="28887"/>
                    <a:pt x="15240" y="28887"/>
                    <a:pt x="22860" y="28887"/>
                  </a:cubicBezTo>
                  <a:cubicBezTo>
                    <a:pt x="45720" y="28761"/>
                    <a:pt x="68072" y="28316"/>
                    <a:pt x="88519" y="43810"/>
                  </a:cubicBezTo>
                  <a:cubicBezTo>
                    <a:pt x="103061" y="54796"/>
                    <a:pt x="120460" y="53208"/>
                    <a:pt x="124714" y="32253"/>
                  </a:cubicBezTo>
                  <a:cubicBezTo>
                    <a:pt x="128968" y="11679"/>
                    <a:pt x="129096" y="-8070"/>
                    <a:pt x="156020" y="3360"/>
                  </a:cubicBezTo>
                  <a:cubicBezTo>
                    <a:pt x="179959" y="13457"/>
                    <a:pt x="200787" y="36825"/>
                    <a:pt x="185483" y="59494"/>
                  </a:cubicBezTo>
                  <a:cubicBezTo>
                    <a:pt x="149924" y="112263"/>
                    <a:pt x="188595" y="126995"/>
                    <a:pt x="216726" y="150237"/>
                  </a:cubicBezTo>
                  <a:cubicBezTo>
                    <a:pt x="227965" y="159571"/>
                    <a:pt x="249682" y="161349"/>
                    <a:pt x="246253" y="182685"/>
                  </a:cubicBezTo>
                  <a:cubicBezTo>
                    <a:pt x="242697" y="204847"/>
                    <a:pt x="221996" y="208212"/>
                    <a:pt x="205423" y="214181"/>
                  </a:cubicBezTo>
                  <a:cubicBezTo>
                    <a:pt x="198374" y="216721"/>
                    <a:pt x="190436" y="216277"/>
                    <a:pt x="182817" y="217166"/>
                  </a:cubicBezTo>
                  <a:cubicBezTo>
                    <a:pt x="159131" y="209101"/>
                    <a:pt x="178181" y="159825"/>
                    <a:pt x="139065" y="164651"/>
                  </a:cubicBezTo>
                  <a:cubicBezTo>
                    <a:pt x="135509" y="165096"/>
                    <a:pt x="140970" y="150618"/>
                    <a:pt x="144082" y="143760"/>
                  </a:cubicBezTo>
                  <a:cubicBezTo>
                    <a:pt x="151702" y="126551"/>
                    <a:pt x="156020" y="103627"/>
                    <a:pt x="138811" y="96960"/>
                  </a:cubicBezTo>
                  <a:cubicBezTo>
                    <a:pt x="91821" y="78799"/>
                    <a:pt x="58611" y="23299"/>
                    <a:pt x="0" y="37079"/>
                  </a:cubicBezTo>
                  <a:cubicBezTo>
                    <a:pt x="0" y="34349"/>
                    <a:pt x="0" y="31618"/>
                    <a:pt x="0" y="2895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8" name="Полилиния: фигура 487">
              <a:extLst>
                <a:ext uri="{FF2B5EF4-FFF2-40B4-BE49-F238E27FC236}">
                  <a16:creationId xmlns="" xmlns:a16="http://schemas.microsoft.com/office/drawing/2014/main" id="{DAC26F60-18F3-47E5-A0FD-833972808AD8}"/>
                </a:ext>
              </a:extLst>
            </p:cNvPr>
            <p:cNvSpPr/>
            <p:nvPr/>
          </p:nvSpPr>
          <p:spPr>
            <a:xfrm>
              <a:off x="1812947" y="3419110"/>
              <a:ext cx="120436" cy="121318"/>
            </a:xfrm>
            <a:custGeom>
              <a:avLst/>
              <a:gdLst>
                <a:gd name="connsiteX0" fmla="*/ 11534 w 120436"/>
                <a:gd name="connsiteY0" fmla="*/ 0 h 121318"/>
                <a:gd name="connsiteX1" fmla="*/ 89258 w 120436"/>
                <a:gd name="connsiteY1" fmla="*/ 21400 h 121318"/>
                <a:gd name="connsiteX2" fmla="*/ 99926 w 120436"/>
                <a:gd name="connsiteY2" fmla="*/ 30988 h 121318"/>
                <a:gd name="connsiteX3" fmla="*/ 118786 w 120436"/>
                <a:gd name="connsiteY3" fmla="*/ 97791 h 121318"/>
                <a:gd name="connsiteX4" fmla="*/ 85385 w 120436"/>
                <a:gd name="connsiteY4" fmla="*/ 119571 h 121318"/>
                <a:gd name="connsiteX5" fmla="*/ 20742 w 120436"/>
                <a:gd name="connsiteY5" fmla="*/ 60262 h 121318"/>
                <a:gd name="connsiteX6" fmla="*/ 3406 w 120436"/>
                <a:gd name="connsiteY6" fmla="*/ 19939 h 121318"/>
                <a:gd name="connsiteX7" fmla="*/ 11534 w 120436"/>
                <a:gd name="connsiteY7" fmla="*/ 64 h 12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36" h="121318">
                  <a:moveTo>
                    <a:pt x="11534" y="0"/>
                  </a:moveTo>
                  <a:cubicBezTo>
                    <a:pt x="40363" y="7810"/>
                    <a:pt x="64938" y="14160"/>
                    <a:pt x="89258" y="21400"/>
                  </a:cubicBezTo>
                  <a:cubicBezTo>
                    <a:pt x="93513" y="22670"/>
                    <a:pt x="100244" y="30353"/>
                    <a:pt x="99926" y="30988"/>
                  </a:cubicBezTo>
                  <a:cubicBezTo>
                    <a:pt x="80940" y="62738"/>
                    <a:pt x="108308" y="75629"/>
                    <a:pt x="118786" y="97791"/>
                  </a:cubicBezTo>
                  <a:cubicBezTo>
                    <a:pt x="127041" y="115190"/>
                    <a:pt x="102530" y="125667"/>
                    <a:pt x="85385" y="119571"/>
                  </a:cubicBezTo>
                  <a:cubicBezTo>
                    <a:pt x="56937" y="109538"/>
                    <a:pt x="34458" y="89154"/>
                    <a:pt x="20742" y="60262"/>
                  </a:cubicBezTo>
                  <a:cubicBezTo>
                    <a:pt x="14519" y="47181"/>
                    <a:pt x="11026" y="32766"/>
                    <a:pt x="3406" y="19939"/>
                  </a:cubicBezTo>
                  <a:cubicBezTo>
                    <a:pt x="-4404" y="6667"/>
                    <a:pt x="2454" y="-64"/>
                    <a:pt x="11534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9" name="Полилиния: фигура 488">
              <a:extLst>
                <a:ext uri="{FF2B5EF4-FFF2-40B4-BE49-F238E27FC236}">
                  <a16:creationId xmlns="" xmlns:a16="http://schemas.microsoft.com/office/drawing/2014/main" id="{E85C3766-9508-4C6E-A621-95D7B9D75ED5}"/>
                </a:ext>
              </a:extLst>
            </p:cNvPr>
            <p:cNvSpPr/>
            <p:nvPr/>
          </p:nvSpPr>
          <p:spPr>
            <a:xfrm>
              <a:off x="1685099" y="3143328"/>
              <a:ext cx="120539" cy="181301"/>
            </a:xfrm>
            <a:custGeom>
              <a:avLst/>
              <a:gdLst>
                <a:gd name="connsiteX0" fmla="*/ 0 w 120539"/>
                <a:gd name="connsiteY0" fmla="*/ 147257 h 181301"/>
                <a:gd name="connsiteX1" fmla="*/ 32639 w 120539"/>
                <a:gd name="connsiteY1" fmla="*/ 151194 h 181301"/>
                <a:gd name="connsiteX2" fmla="*/ 89281 w 120539"/>
                <a:gd name="connsiteY2" fmla="*/ 149797 h 181301"/>
                <a:gd name="connsiteX3" fmla="*/ 90361 w 120539"/>
                <a:gd name="connsiteY3" fmla="*/ 78296 h 181301"/>
                <a:gd name="connsiteX4" fmla="*/ 76200 w 120539"/>
                <a:gd name="connsiteY4" fmla="*/ 0 h 181301"/>
                <a:gd name="connsiteX5" fmla="*/ 115062 w 120539"/>
                <a:gd name="connsiteY5" fmla="*/ 41974 h 181301"/>
                <a:gd name="connsiteX6" fmla="*/ 117983 w 120539"/>
                <a:gd name="connsiteY6" fmla="*/ 142177 h 181301"/>
                <a:gd name="connsiteX7" fmla="*/ 53213 w 120539"/>
                <a:gd name="connsiteY7" fmla="*/ 177864 h 181301"/>
                <a:gd name="connsiteX8" fmla="*/ 64 w 120539"/>
                <a:gd name="connsiteY8" fmla="*/ 147257 h 18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539" h="181301">
                  <a:moveTo>
                    <a:pt x="0" y="147257"/>
                  </a:moveTo>
                  <a:cubicBezTo>
                    <a:pt x="13018" y="129921"/>
                    <a:pt x="21717" y="149289"/>
                    <a:pt x="32639" y="151194"/>
                  </a:cubicBezTo>
                  <a:cubicBezTo>
                    <a:pt x="51562" y="154560"/>
                    <a:pt x="72961" y="170562"/>
                    <a:pt x="89281" y="149797"/>
                  </a:cubicBezTo>
                  <a:cubicBezTo>
                    <a:pt x="106426" y="128016"/>
                    <a:pt x="107252" y="101791"/>
                    <a:pt x="90361" y="78296"/>
                  </a:cubicBezTo>
                  <a:cubicBezTo>
                    <a:pt x="73089" y="54293"/>
                    <a:pt x="76771" y="26924"/>
                    <a:pt x="76200" y="0"/>
                  </a:cubicBezTo>
                  <a:cubicBezTo>
                    <a:pt x="91123" y="12510"/>
                    <a:pt x="116015" y="24511"/>
                    <a:pt x="115062" y="41974"/>
                  </a:cubicBezTo>
                  <a:cubicBezTo>
                    <a:pt x="113221" y="75946"/>
                    <a:pt x="125730" y="109157"/>
                    <a:pt x="117983" y="142177"/>
                  </a:cubicBezTo>
                  <a:cubicBezTo>
                    <a:pt x="110554" y="173737"/>
                    <a:pt x="81407" y="188532"/>
                    <a:pt x="53213" y="177864"/>
                  </a:cubicBezTo>
                  <a:cubicBezTo>
                    <a:pt x="34036" y="170562"/>
                    <a:pt x="14668" y="163704"/>
                    <a:pt x="64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0" name="Полилиния: фигура 489">
              <a:extLst>
                <a:ext uri="{FF2B5EF4-FFF2-40B4-BE49-F238E27FC236}">
                  <a16:creationId xmlns="" xmlns:a16="http://schemas.microsoft.com/office/drawing/2014/main" id="{185FBAC5-3CC0-453B-ACD3-3B1EACAD9EA2}"/>
                </a:ext>
              </a:extLst>
            </p:cNvPr>
            <p:cNvSpPr/>
            <p:nvPr/>
          </p:nvSpPr>
          <p:spPr>
            <a:xfrm>
              <a:off x="1093575" y="3596355"/>
              <a:ext cx="681623" cy="1050752"/>
            </a:xfrm>
            <a:custGeom>
              <a:avLst/>
              <a:gdLst>
                <a:gd name="connsiteX0" fmla="*/ 332571 w 681623"/>
                <a:gd name="connsiteY0" fmla="*/ 103363 h 1050752"/>
                <a:gd name="connsiteX1" fmla="*/ 378291 w 681623"/>
                <a:gd name="connsiteY1" fmla="*/ 177023 h 1050752"/>
                <a:gd name="connsiteX2" fmla="*/ 445284 w 681623"/>
                <a:gd name="connsiteY2" fmla="*/ 292593 h 1050752"/>
                <a:gd name="connsiteX3" fmla="*/ 493861 w 681623"/>
                <a:gd name="connsiteY3" fmla="*/ 321677 h 1050752"/>
                <a:gd name="connsiteX4" fmla="*/ 521611 w 681623"/>
                <a:gd name="connsiteY4" fmla="*/ 296086 h 1050752"/>
                <a:gd name="connsiteX5" fmla="*/ 573871 w 681623"/>
                <a:gd name="connsiteY5" fmla="*/ 241603 h 1050752"/>
                <a:gd name="connsiteX6" fmla="*/ 606764 w 681623"/>
                <a:gd name="connsiteY6" fmla="*/ 255255 h 1050752"/>
                <a:gd name="connsiteX7" fmla="*/ 608034 w 681623"/>
                <a:gd name="connsiteY7" fmla="*/ 292847 h 1050752"/>
                <a:gd name="connsiteX8" fmla="*/ 598890 w 681623"/>
                <a:gd name="connsiteY8" fmla="*/ 356284 h 1050752"/>
                <a:gd name="connsiteX9" fmla="*/ 599652 w 681623"/>
                <a:gd name="connsiteY9" fmla="*/ 364222 h 1050752"/>
                <a:gd name="connsiteX10" fmla="*/ 631275 w 681623"/>
                <a:gd name="connsiteY10" fmla="*/ 417435 h 1050752"/>
                <a:gd name="connsiteX11" fmla="*/ 639721 w 681623"/>
                <a:gd name="connsiteY11" fmla="*/ 476681 h 1050752"/>
                <a:gd name="connsiteX12" fmla="*/ 616289 w 681623"/>
                <a:gd name="connsiteY12" fmla="*/ 497382 h 1050752"/>
                <a:gd name="connsiteX13" fmla="*/ 615019 w 681623"/>
                <a:gd name="connsiteY13" fmla="*/ 572757 h 1050752"/>
                <a:gd name="connsiteX14" fmla="*/ 626640 w 681623"/>
                <a:gd name="connsiteY14" fmla="*/ 588378 h 1050752"/>
                <a:gd name="connsiteX15" fmla="*/ 650325 w 681623"/>
                <a:gd name="connsiteY15" fmla="*/ 800278 h 1050752"/>
                <a:gd name="connsiteX16" fmla="*/ 659215 w 681623"/>
                <a:gd name="connsiteY16" fmla="*/ 957886 h 1050752"/>
                <a:gd name="connsiteX17" fmla="*/ 680107 w 681623"/>
                <a:gd name="connsiteY17" fmla="*/ 1009957 h 1050752"/>
                <a:gd name="connsiteX18" fmla="*/ 671915 w 681623"/>
                <a:gd name="connsiteY18" fmla="*/ 1042595 h 1050752"/>
                <a:gd name="connsiteX19" fmla="*/ 643721 w 681623"/>
                <a:gd name="connsiteY19" fmla="*/ 1041389 h 1050752"/>
                <a:gd name="connsiteX20" fmla="*/ 594001 w 681623"/>
                <a:gd name="connsiteY20" fmla="*/ 973888 h 1050752"/>
                <a:gd name="connsiteX21" fmla="*/ 531326 w 681623"/>
                <a:gd name="connsiteY21" fmla="*/ 1017957 h 1050752"/>
                <a:gd name="connsiteX22" fmla="*/ 472081 w 681623"/>
                <a:gd name="connsiteY22" fmla="*/ 965633 h 1050752"/>
                <a:gd name="connsiteX23" fmla="*/ 478240 w 681623"/>
                <a:gd name="connsiteY23" fmla="*/ 1021387 h 1050752"/>
                <a:gd name="connsiteX24" fmla="*/ 446681 w 681623"/>
                <a:gd name="connsiteY24" fmla="*/ 1050724 h 1050752"/>
                <a:gd name="connsiteX25" fmla="*/ 415248 w 681623"/>
                <a:gd name="connsiteY25" fmla="*/ 1022466 h 1050752"/>
                <a:gd name="connsiteX26" fmla="*/ 380641 w 681623"/>
                <a:gd name="connsiteY26" fmla="*/ 933819 h 1050752"/>
                <a:gd name="connsiteX27" fmla="*/ 375307 w 681623"/>
                <a:gd name="connsiteY27" fmla="*/ 915087 h 1050752"/>
                <a:gd name="connsiteX28" fmla="*/ 360702 w 681623"/>
                <a:gd name="connsiteY28" fmla="*/ 824472 h 1050752"/>
                <a:gd name="connsiteX29" fmla="*/ 355939 w 681623"/>
                <a:gd name="connsiteY29" fmla="*/ 772719 h 1050752"/>
                <a:gd name="connsiteX30" fmla="*/ 361527 w 681623"/>
                <a:gd name="connsiteY30" fmla="*/ 627494 h 1050752"/>
                <a:gd name="connsiteX31" fmla="*/ 368322 w 681623"/>
                <a:gd name="connsiteY31" fmla="*/ 571296 h 1050752"/>
                <a:gd name="connsiteX32" fmla="*/ 351431 w 681623"/>
                <a:gd name="connsiteY32" fmla="*/ 543991 h 1050752"/>
                <a:gd name="connsiteX33" fmla="*/ 337270 w 681623"/>
                <a:gd name="connsiteY33" fmla="*/ 567359 h 1050752"/>
                <a:gd name="connsiteX34" fmla="*/ 294471 w 681623"/>
                <a:gd name="connsiteY34" fmla="*/ 607365 h 1050752"/>
                <a:gd name="connsiteX35" fmla="*/ 260816 w 681623"/>
                <a:gd name="connsiteY35" fmla="*/ 611555 h 1050752"/>
                <a:gd name="connsiteX36" fmla="*/ 138007 w 681623"/>
                <a:gd name="connsiteY36" fmla="*/ 646925 h 1050752"/>
                <a:gd name="connsiteX37" fmla="*/ 108099 w 681623"/>
                <a:gd name="connsiteY37" fmla="*/ 675310 h 1050752"/>
                <a:gd name="connsiteX38" fmla="*/ 51330 w 681623"/>
                <a:gd name="connsiteY38" fmla="*/ 615111 h 1050752"/>
                <a:gd name="connsiteX39" fmla="*/ 58950 w 681623"/>
                <a:gd name="connsiteY39" fmla="*/ 423214 h 1050752"/>
                <a:gd name="connsiteX40" fmla="*/ 63585 w 681623"/>
                <a:gd name="connsiteY40" fmla="*/ 354697 h 1050752"/>
                <a:gd name="connsiteX41" fmla="*/ 31327 w 681623"/>
                <a:gd name="connsiteY41" fmla="*/ 286497 h 1050752"/>
                <a:gd name="connsiteX42" fmla="*/ 22 w 681623"/>
                <a:gd name="connsiteY42" fmla="*/ 246619 h 1050752"/>
                <a:gd name="connsiteX43" fmla="*/ 36344 w 681623"/>
                <a:gd name="connsiteY43" fmla="*/ 212520 h 1050752"/>
                <a:gd name="connsiteX44" fmla="*/ 72666 w 681623"/>
                <a:gd name="connsiteY44" fmla="*/ 66596 h 1050752"/>
                <a:gd name="connsiteX45" fmla="*/ 66189 w 681623"/>
                <a:gd name="connsiteY45" fmla="*/ 21574 h 1050752"/>
                <a:gd name="connsiteX46" fmla="*/ 111909 w 681623"/>
                <a:gd name="connsiteY46" fmla="*/ 5191 h 1050752"/>
                <a:gd name="connsiteX47" fmla="*/ 134769 w 681623"/>
                <a:gd name="connsiteY47" fmla="*/ 5191 h 1050752"/>
                <a:gd name="connsiteX48" fmla="*/ 182648 w 681623"/>
                <a:gd name="connsiteY48" fmla="*/ 41259 h 1050752"/>
                <a:gd name="connsiteX49" fmla="*/ 332889 w 681623"/>
                <a:gd name="connsiteY49" fmla="*/ 103363 h 10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81623" h="1050752">
                  <a:moveTo>
                    <a:pt x="332571" y="103363"/>
                  </a:moveTo>
                  <a:cubicBezTo>
                    <a:pt x="347811" y="127937"/>
                    <a:pt x="363051" y="152448"/>
                    <a:pt x="378291" y="177023"/>
                  </a:cubicBezTo>
                  <a:cubicBezTo>
                    <a:pt x="402739" y="213853"/>
                    <a:pt x="445347" y="236777"/>
                    <a:pt x="445284" y="292593"/>
                  </a:cubicBezTo>
                  <a:cubicBezTo>
                    <a:pt x="445284" y="319518"/>
                    <a:pt x="475256" y="317295"/>
                    <a:pt x="493861" y="321677"/>
                  </a:cubicBezTo>
                  <a:cubicBezTo>
                    <a:pt x="510244" y="325487"/>
                    <a:pt x="520912" y="313485"/>
                    <a:pt x="521611" y="296086"/>
                  </a:cubicBezTo>
                  <a:cubicBezTo>
                    <a:pt x="523071" y="259383"/>
                    <a:pt x="548344" y="250493"/>
                    <a:pt x="573871" y="241603"/>
                  </a:cubicBezTo>
                  <a:cubicBezTo>
                    <a:pt x="588032" y="236650"/>
                    <a:pt x="598636" y="243381"/>
                    <a:pt x="606764" y="255255"/>
                  </a:cubicBezTo>
                  <a:cubicBezTo>
                    <a:pt x="615019" y="267320"/>
                    <a:pt x="617496" y="280910"/>
                    <a:pt x="608034" y="292847"/>
                  </a:cubicBezTo>
                  <a:cubicBezTo>
                    <a:pt x="592477" y="312342"/>
                    <a:pt x="577618" y="330884"/>
                    <a:pt x="598890" y="356284"/>
                  </a:cubicBezTo>
                  <a:cubicBezTo>
                    <a:pt x="600478" y="358189"/>
                    <a:pt x="599843" y="361428"/>
                    <a:pt x="599652" y="364222"/>
                  </a:cubicBezTo>
                  <a:cubicBezTo>
                    <a:pt x="597811" y="395147"/>
                    <a:pt x="603462" y="404672"/>
                    <a:pt x="631275" y="417435"/>
                  </a:cubicBezTo>
                  <a:cubicBezTo>
                    <a:pt x="662454" y="431723"/>
                    <a:pt x="665375" y="452297"/>
                    <a:pt x="639721" y="476681"/>
                  </a:cubicBezTo>
                  <a:cubicBezTo>
                    <a:pt x="632101" y="483856"/>
                    <a:pt x="623147" y="489381"/>
                    <a:pt x="616289" y="497382"/>
                  </a:cubicBezTo>
                  <a:cubicBezTo>
                    <a:pt x="594572" y="522782"/>
                    <a:pt x="594128" y="546150"/>
                    <a:pt x="615019" y="572757"/>
                  </a:cubicBezTo>
                  <a:cubicBezTo>
                    <a:pt x="619083" y="577964"/>
                    <a:pt x="626830" y="582536"/>
                    <a:pt x="626640" y="588378"/>
                  </a:cubicBezTo>
                  <a:cubicBezTo>
                    <a:pt x="624227" y="660768"/>
                    <a:pt x="679091" y="728015"/>
                    <a:pt x="650325" y="800278"/>
                  </a:cubicBezTo>
                  <a:cubicBezTo>
                    <a:pt x="627529" y="857619"/>
                    <a:pt x="648166" y="906070"/>
                    <a:pt x="659215" y="957886"/>
                  </a:cubicBezTo>
                  <a:cubicBezTo>
                    <a:pt x="660803" y="977635"/>
                    <a:pt x="676170" y="990970"/>
                    <a:pt x="680107" y="1009957"/>
                  </a:cubicBezTo>
                  <a:cubicBezTo>
                    <a:pt x="682901" y="1023292"/>
                    <a:pt x="682710" y="1034213"/>
                    <a:pt x="671915" y="1042595"/>
                  </a:cubicBezTo>
                  <a:cubicBezTo>
                    <a:pt x="662390" y="1050025"/>
                    <a:pt x="653627" y="1046406"/>
                    <a:pt x="643721" y="1041389"/>
                  </a:cubicBezTo>
                  <a:cubicBezTo>
                    <a:pt x="618258" y="1028499"/>
                    <a:pt x="604986" y="1005131"/>
                    <a:pt x="594001" y="973888"/>
                  </a:cubicBezTo>
                  <a:cubicBezTo>
                    <a:pt x="576030" y="997638"/>
                    <a:pt x="562568" y="1020942"/>
                    <a:pt x="531326" y="1017957"/>
                  </a:cubicBezTo>
                  <a:cubicBezTo>
                    <a:pt x="498751" y="1014846"/>
                    <a:pt x="500592" y="971793"/>
                    <a:pt x="472081" y="965633"/>
                  </a:cubicBezTo>
                  <a:cubicBezTo>
                    <a:pt x="480653" y="983731"/>
                    <a:pt x="481669" y="1002337"/>
                    <a:pt x="478240" y="1021387"/>
                  </a:cubicBezTo>
                  <a:cubicBezTo>
                    <a:pt x="474938" y="1039865"/>
                    <a:pt x="463889" y="1050152"/>
                    <a:pt x="446681" y="1050724"/>
                  </a:cubicBezTo>
                  <a:cubicBezTo>
                    <a:pt x="429091" y="1051359"/>
                    <a:pt x="417280" y="1041580"/>
                    <a:pt x="415248" y="1022466"/>
                  </a:cubicBezTo>
                  <a:cubicBezTo>
                    <a:pt x="411692" y="989128"/>
                    <a:pt x="402104" y="958966"/>
                    <a:pt x="380641" y="933819"/>
                  </a:cubicBezTo>
                  <a:cubicBezTo>
                    <a:pt x="376196" y="928613"/>
                    <a:pt x="372576" y="920485"/>
                    <a:pt x="375307" y="915087"/>
                  </a:cubicBezTo>
                  <a:cubicBezTo>
                    <a:pt x="392769" y="880289"/>
                    <a:pt x="374735" y="853238"/>
                    <a:pt x="360702" y="824472"/>
                  </a:cubicBezTo>
                  <a:cubicBezTo>
                    <a:pt x="352955" y="808597"/>
                    <a:pt x="352510" y="790817"/>
                    <a:pt x="355939" y="772719"/>
                  </a:cubicBezTo>
                  <a:cubicBezTo>
                    <a:pt x="365083" y="724713"/>
                    <a:pt x="372386" y="676643"/>
                    <a:pt x="361527" y="627494"/>
                  </a:cubicBezTo>
                  <a:cubicBezTo>
                    <a:pt x="357336" y="608444"/>
                    <a:pt x="368068" y="590346"/>
                    <a:pt x="368322" y="571296"/>
                  </a:cubicBezTo>
                  <a:cubicBezTo>
                    <a:pt x="368512" y="558342"/>
                    <a:pt x="365718" y="545007"/>
                    <a:pt x="351431" y="543991"/>
                  </a:cubicBezTo>
                  <a:cubicBezTo>
                    <a:pt x="337143" y="542975"/>
                    <a:pt x="336826" y="556310"/>
                    <a:pt x="337270" y="567359"/>
                  </a:cubicBezTo>
                  <a:cubicBezTo>
                    <a:pt x="338604" y="600253"/>
                    <a:pt x="322729" y="610921"/>
                    <a:pt x="294471" y="607365"/>
                  </a:cubicBezTo>
                  <a:cubicBezTo>
                    <a:pt x="283105" y="605904"/>
                    <a:pt x="270722" y="605777"/>
                    <a:pt x="260816" y="611555"/>
                  </a:cubicBezTo>
                  <a:cubicBezTo>
                    <a:pt x="222335" y="633780"/>
                    <a:pt x="182648" y="649148"/>
                    <a:pt x="138007" y="646925"/>
                  </a:cubicBezTo>
                  <a:cubicBezTo>
                    <a:pt x="121180" y="646100"/>
                    <a:pt x="121751" y="670103"/>
                    <a:pt x="108099" y="675310"/>
                  </a:cubicBezTo>
                  <a:cubicBezTo>
                    <a:pt x="60029" y="680136"/>
                    <a:pt x="39900" y="662229"/>
                    <a:pt x="51330" y="615111"/>
                  </a:cubicBezTo>
                  <a:cubicBezTo>
                    <a:pt x="66951" y="550976"/>
                    <a:pt x="71396" y="487984"/>
                    <a:pt x="58950" y="423214"/>
                  </a:cubicBezTo>
                  <a:cubicBezTo>
                    <a:pt x="54568" y="400290"/>
                    <a:pt x="57743" y="377176"/>
                    <a:pt x="63585" y="354697"/>
                  </a:cubicBezTo>
                  <a:cubicBezTo>
                    <a:pt x="72221" y="321296"/>
                    <a:pt x="60029" y="298182"/>
                    <a:pt x="31327" y="286497"/>
                  </a:cubicBezTo>
                  <a:cubicBezTo>
                    <a:pt x="12785" y="279004"/>
                    <a:pt x="-613" y="269225"/>
                    <a:pt x="22" y="246619"/>
                  </a:cubicBezTo>
                  <a:cubicBezTo>
                    <a:pt x="720" y="222045"/>
                    <a:pt x="18691" y="218171"/>
                    <a:pt x="36344" y="212520"/>
                  </a:cubicBezTo>
                  <a:cubicBezTo>
                    <a:pt x="92478" y="194549"/>
                    <a:pt x="110639" y="121905"/>
                    <a:pt x="72666" y="66596"/>
                  </a:cubicBezTo>
                  <a:cubicBezTo>
                    <a:pt x="62696" y="51991"/>
                    <a:pt x="48980" y="39862"/>
                    <a:pt x="66189" y="21574"/>
                  </a:cubicBezTo>
                  <a:cubicBezTo>
                    <a:pt x="76857" y="1445"/>
                    <a:pt x="95272" y="6271"/>
                    <a:pt x="111909" y="5191"/>
                  </a:cubicBezTo>
                  <a:cubicBezTo>
                    <a:pt x="119529" y="-1730"/>
                    <a:pt x="127149" y="-1730"/>
                    <a:pt x="134769" y="5191"/>
                  </a:cubicBezTo>
                  <a:cubicBezTo>
                    <a:pt x="133372" y="43228"/>
                    <a:pt x="167979" y="43291"/>
                    <a:pt x="182648" y="41259"/>
                  </a:cubicBezTo>
                  <a:cubicBezTo>
                    <a:pt x="244878" y="32687"/>
                    <a:pt x="284502" y="78788"/>
                    <a:pt x="332889" y="1033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1" name="Полилиния: фигура 490">
              <a:extLst>
                <a:ext uri="{FF2B5EF4-FFF2-40B4-BE49-F238E27FC236}">
                  <a16:creationId xmlns="" xmlns:a16="http://schemas.microsoft.com/office/drawing/2014/main" id="{588D0DBE-2CA0-4CE7-95B4-96E71B1FA7FD}"/>
                </a:ext>
              </a:extLst>
            </p:cNvPr>
            <p:cNvSpPr/>
            <p:nvPr/>
          </p:nvSpPr>
          <p:spPr>
            <a:xfrm>
              <a:off x="990365" y="3612105"/>
              <a:ext cx="321822" cy="749102"/>
            </a:xfrm>
            <a:custGeom>
              <a:avLst/>
              <a:gdLst>
                <a:gd name="connsiteX0" fmla="*/ 169144 w 321822"/>
                <a:gd name="connsiteY0" fmla="*/ 5761 h 749102"/>
                <a:gd name="connsiteX1" fmla="*/ 206990 w 321822"/>
                <a:gd name="connsiteY1" fmla="*/ 198611 h 749102"/>
                <a:gd name="connsiteX2" fmla="*/ 180765 w 321822"/>
                <a:gd name="connsiteY2" fmla="*/ 214296 h 749102"/>
                <a:gd name="connsiteX3" fmla="*/ 127298 w 321822"/>
                <a:gd name="connsiteY3" fmla="*/ 223694 h 749102"/>
                <a:gd name="connsiteX4" fmla="*/ 133775 w 321822"/>
                <a:gd name="connsiteY4" fmla="*/ 244268 h 749102"/>
                <a:gd name="connsiteX5" fmla="*/ 184194 w 321822"/>
                <a:gd name="connsiteY5" fmla="*/ 278114 h 749102"/>
                <a:gd name="connsiteX6" fmla="*/ 195370 w 321822"/>
                <a:gd name="connsiteY6" fmla="*/ 313610 h 749102"/>
                <a:gd name="connsiteX7" fmla="*/ 193020 w 321822"/>
                <a:gd name="connsiteY7" fmla="*/ 459407 h 749102"/>
                <a:gd name="connsiteX8" fmla="*/ 175304 w 321822"/>
                <a:gd name="connsiteY8" fmla="*/ 591043 h 749102"/>
                <a:gd name="connsiteX9" fmla="*/ 207435 w 321822"/>
                <a:gd name="connsiteY9" fmla="*/ 644002 h 749102"/>
                <a:gd name="connsiteX10" fmla="*/ 291572 w 321822"/>
                <a:gd name="connsiteY10" fmla="*/ 628699 h 749102"/>
                <a:gd name="connsiteX11" fmla="*/ 318242 w 321822"/>
                <a:gd name="connsiteY11" fmla="*/ 648003 h 749102"/>
                <a:gd name="connsiteX12" fmla="*/ 272459 w 321822"/>
                <a:gd name="connsiteY12" fmla="*/ 744650 h 749102"/>
                <a:gd name="connsiteX13" fmla="*/ 245979 w 321822"/>
                <a:gd name="connsiteY13" fmla="*/ 747825 h 749102"/>
                <a:gd name="connsiteX14" fmla="*/ 130092 w 321822"/>
                <a:gd name="connsiteY14" fmla="*/ 676197 h 749102"/>
                <a:gd name="connsiteX15" fmla="*/ 72497 w 321822"/>
                <a:gd name="connsiteY15" fmla="*/ 612062 h 749102"/>
                <a:gd name="connsiteX16" fmla="*/ 48621 w 321822"/>
                <a:gd name="connsiteY16" fmla="*/ 591869 h 749102"/>
                <a:gd name="connsiteX17" fmla="*/ 7473 w 321822"/>
                <a:gd name="connsiteY17" fmla="*/ 448866 h 749102"/>
                <a:gd name="connsiteX18" fmla="*/ 2457 w 321822"/>
                <a:gd name="connsiteY18" fmla="*/ 379333 h 749102"/>
                <a:gd name="connsiteX19" fmla="*/ 9378 w 321822"/>
                <a:gd name="connsiteY19" fmla="*/ 349361 h 749102"/>
                <a:gd name="connsiteX20" fmla="*/ 34715 w 321822"/>
                <a:gd name="connsiteY20" fmla="*/ 169401 h 749102"/>
                <a:gd name="connsiteX21" fmla="*/ 47415 w 321822"/>
                <a:gd name="connsiteY21" fmla="*/ 54783 h 749102"/>
                <a:gd name="connsiteX22" fmla="*/ 124948 w 321822"/>
                <a:gd name="connsiteY22" fmla="*/ 4745 h 749102"/>
                <a:gd name="connsiteX23" fmla="*/ 169335 w 321822"/>
                <a:gd name="connsiteY23" fmla="*/ 5634 h 74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822" h="749102">
                  <a:moveTo>
                    <a:pt x="169144" y="5761"/>
                  </a:moveTo>
                  <a:cubicBezTo>
                    <a:pt x="233343" y="58403"/>
                    <a:pt x="210800" y="130603"/>
                    <a:pt x="206990" y="198611"/>
                  </a:cubicBezTo>
                  <a:cubicBezTo>
                    <a:pt x="205911" y="218169"/>
                    <a:pt x="204133" y="231822"/>
                    <a:pt x="180765" y="214296"/>
                  </a:cubicBezTo>
                  <a:cubicBezTo>
                    <a:pt x="163239" y="201088"/>
                    <a:pt x="143236" y="215185"/>
                    <a:pt x="127298" y="223694"/>
                  </a:cubicBezTo>
                  <a:cubicBezTo>
                    <a:pt x="113455" y="231060"/>
                    <a:pt x="120884" y="243760"/>
                    <a:pt x="133775" y="244268"/>
                  </a:cubicBezTo>
                  <a:cubicBezTo>
                    <a:pt x="157397" y="245157"/>
                    <a:pt x="167303" y="267191"/>
                    <a:pt x="184194" y="278114"/>
                  </a:cubicBezTo>
                  <a:cubicBezTo>
                    <a:pt x="196767" y="286242"/>
                    <a:pt x="200513" y="299450"/>
                    <a:pt x="195370" y="313610"/>
                  </a:cubicBezTo>
                  <a:cubicBezTo>
                    <a:pt x="177780" y="362188"/>
                    <a:pt x="181146" y="408099"/>
                    <a:pt x="193020" y="459407"/>
                  </a:cubicBezTo>
                  <a:cubicBezTo>
                    <a:pt x="202418" y="500301"/>
                    <a:pt x="187940" y="548054"/>
                    <a:pt x="175304" y="591043"/>
                  </a:cubicBezTo>
                  <a:cubicBezTo>
                    <a:pt x="165715" y="623619"/>
                    <a:pt x="169335" y="645463"/>
                    <a:pt x="207435" y="644002"/>
                  </a:cubicBezTo>
                  <a:cubicBezTo>
                    <a:pt x="233216" y="624571"/>
                    <a:pt x="263124" y="631049"/>
                    <a:pt x="291572" y="628699"/>
                  </a:cubicBezTo>
                  <a:cubicBezTo>
                    <a:pt x="304907" y="627619"/>
                    <a:pt x="312845" y="636890"/>
                    <a:pt x="318242" y="648003"/>
                  </a:cubicBezTo>
                  <a:cubicBezTo>
                    <a:pt x="332276" y="676896"/>
                    <a:pt x="302558" y="739062"/>
                    <a:pt x="272459" y="744650"/>
                  </a:cubicBezTo>
                  <a:cubicBezTo>
                    <a:pt x="263696" y="746238"/>
                    <a:pt x="254806" y="746682"/>
                    <a:pt x="245979" y="747825"/>
                  </a:cubicBezTo>
                  <a:cubicBezTo>
                    <a:pt x="191795" y="755109"/>
                    <a:pt x="153161" y="731233"/>
                    <a:pt x="130092" y="676197"/>
                  </a:cubicBezTo>
                  <a:cubicBezTo>
                    <a:pt x="118027" y="647495"/>
                    <a:pt x="92182" y="632890"/>
                    <a:pt x="72497" y="612062"/>
                  </a:cubicBezTo>
                  <a:cubicBezTo>
                    <a:pt x="65322" y="604442"/>
                    <a:pt x="56559" y="598600"/>
                    <a:pt x="48621" y="591869"/>
                  </a:cubicBezTo>
                  <a:cubicBezTo>
                    <a:pt x="3981" y="554277"/>
                    <a:pt x="-1671" y="504175"/>
                    <a:pt x="7473" y="448866"/>
                  </a:cubicBezTo>
                  <a:cubicBezTo>
                    <a:pt x="11347" y="425371"/>
                    <a:pt x="19983" y="402257"/>
                    <a:pt x="2457" y="379333"/>
                  </a:cubicBezTo>
                  <a:cubicBezTo>
                    <a:pt x="-4020" y="370824"/>
                    <a:pt x="3727" y="358632"/>
                    <a:pt x="9378" y="349361"/>
                  </a:cubicBezTo>
                  <a:cubicBezTo>
                    <a:pt x="25952" y="290560"/>
                    <a:pt x="23602" y="228584"/>
                    <a:pt x="34715" y="169401"/>
                  </a:cubicBezTo>
                  <a:cubicBezTo>
                    <a:pt x="41954" y="130984"/>
                    <a:pt x="50971" y="94090"/>
                    <a:pt x="47415" y="54783"/>
                  </a:cubicBezTo>
                  <a:cubicBezTo>
                    <a:pt x="61194" y="16683"/>
                    <a:pt x="79292" y="-11638"/>
                    <a:pt x="124948" y="4745"/>
                  </a:cubicBezTo>
                  <a:cubicBezTo>
                    <a:pt x="138347" y="9571"/>
                    <a:pt x="154412" y="5571"/>
                    <a:pt x="169335" y="56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2" name="Полилиния: фигура 491">
              <a:extLst>
                <a:ext uri="{FF2B5EF4-FFF2-40B4-BE49-F238E27FC236}">
                  <a16:creationId xmlns="" xmlns:a16="http://schemas.microsoft.com/office/drawing/2014/main" id="{55BB4935-4FC4-40C9-A4C9-1EF6D2A569D9}"/>
                </a:ext>
              </a:extLst>
            </p:cNvPr>
            <p:cNvSpPr/>
            <p:nvPr/>
          </p:nvSpPr>
          <p:spPr>
            <a:xfrm>
              <a:off x="1152425" y="3460617"/>
              <a:ext cx="79119" cy="140865"/>
            </a:xfrm>
            <a:custGeom>
              <a:avLst/>
              <a:gdLst>
                <a:gd name="connsiteX0" fmla="*/ 75601 w 79119"/>
                <a:gd name="connsiteY0" fmla="*/ 140865 h 140865"/>
                <a:gd name="connsiteX1" fmla="*/ 52741 w 79119"/>
                <a:gd name="connsiteY1" fmla="*/ 140865 h 140865"/>
                <a:gd name="connsiteX2" fmla="*/ 25245 w 79119"/>
                <a:gd name="connsiteY2" fmla="*/ 99019 h 140865"/>
                <a:gd name="connsiteX3" fmla="*/ 10640 w 79119"/>
                <a:gd name="connsiteY3" fmla="*/ 9737 h 140865"/>
                <a:gd name="connsiteX4" fmla="*/ 25817 w 79119"/>
                <a:gd name="connsiteY4" fmla="*/ 276 h 140865"/>
                <a:gd name="connsiteX5" fmla="*/ 36485 w 79119"/>
                <a:gd name="connsiteY5" fmla="*/ 15516 h 140865"/>
                <a:gd name="connsiteX6" fmla="*/ 67536 w 79119"/>
                <a:gd name="connsiteY6" fmla="*/ 48600 h 140865"/>
                <a:gd name="connsiteX7" fmla="*/ 74966 w 79119"/>
                <a:gd name="connsiteY7" fmla="*/ 68856 h 140865"/>
                <a:gd name="connsiteX8" fmla="*/ 75474 w 79119"/>
                <a:gd name="connsiteY8" fmla="*/ 140802 h 14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19" h="140865">
                  <a:moveTo>
                    <a:pt x="75601" y="140865"/>
                  </a:moveTo>
                  <a:cubicBezTo>
                    <a:pt x="67981" y="140865"/>
                    <a:pt x="60361" y="140865"/>
                    <a:pt x="52741" y="140865"/>
                  </a:cubicBezTo>
                  <a:cubicBezTo>
                    <a:pt x="49058" y="122768"/>
                    <a:pt x="40358" y="109560"/>
                    <a:pt x="25245" y="99019"/>
                  </a:cubicBezTo>
                  <a:cubicBezTo>
                    <a:pt x="-1996" y="80096"/>
                    <a:pt x="-7711" y="38440"/>
                    <a:pt x="10640" y="9737"/>
                  </a:cubicBezTo>
                  <a:cubicBezTo>
                    <a:pt x="14514" y="3768"/>
                    <a:pt x="18768" y="-1248"/>
                    <a:pt x="25817" y="276"/>
                  </a:cubicBezTo>
                  <a:cubicBezTo>
                    <a:pt x="32992" y="1800"/>
                    <a:pt x="35659" y="8658"/>
                    <a:pt x="36485" y="15516"/>
                  </a:cubicBezTo>
                  <a:cubicBezTo>
                    <a:pt x="39025" y="35265"/>
                    <a:pt x="46073" y="48346"/>
                    <a:pt x="67536" y="48600"/>
                  </a:cubicBezTo>
                  <a:cubicBezTo>
                    <a:pt x="80744" y="48790"/>
                    <a:pt x="81824" y="60728"/>
                    <a:pt x="74966" y="68856"/>
                  </a:cubicBezTo>
                  <a:cubicBezTo>
                    <a:pt x="54074" y="93621"/>
                    <a:pt x="66520" y="116926"/>
                    <a:pt x="75474" y="14080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3" name="Полилиния: фигура 492">
              <a:extLst>
                <a:ext uri="{FF2B5EF4-FFF2-40B4-BE49-F238E27FC236}">
                  <a16:creationId xmlns="" xmlns:a16="http://schemas.microsoft.com/office/drawing/2014/main" id="{2EB34544-C8D4-41A7-9FCB-6640BDF0ED2B}"/>
                </a:ext>
              </a:extLst>
            </p:cNvPr>
            <p:cNvSpPr/>
            <p:nvPr/>
          </p:nvSpPr>
          <p:spPr>
            <a:xfrm>
              <a:off x="1257854" y="3556681"/>
              <a:ext cx="46562" cy="41529"/>
            </a:xfrm>
            <a:custGeom>
              <a:avLst/>
              <a:gdLst>
                <a:gd name="connsiteX0" fmla="*/ 46562 w 46562"/>
                <a:gd name="connsiteY0" fmla="*/ 12035 h 41529"/>
                <a:gd name="connsiteX1" fmla="*/ 18178 w 46562"/>
                <a:gd name="connsiteY1" fmla="*/ 41500 h 41529"/>
                <a:gd name="connsiteX2" fmla="*/ 144 w 46562"/>
                <a:gd name="connsiteY2" fmla="*/ 21370 h 41529"/>
                <a:gd name="connsiteX3" fmla="*/ 22686 w 46562"/>
                <a:gd name="connsiteY3" fmla="*/ 351 h 41529"/>
                <a:gd name="connsiteX4" fmla="*/ 46499 w 46562"/>
                <a:gd name="connsiteY4" fmla="*/ 12099 h 4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62" h="41529">
                  <a:moveTo>
                    <a:pt x="46562" y="12035"/>
                  </a:moveTo>
                  <a:cubicBezTo>
                    <a:pt x="38498" y="27529"/>
                    <a:pt x="33037" y="40801"/>
                    <a:pt x="18178" y="41500"/>
                  </a:cubicBezTo>
                  <a:cubicBezTo>
                    <a:pt x="6113" y="42071"/>
                    <a:pt x="-1126" y="34514"/>
                    <a:pt x="144" y="21370"/>
                  </a:cubicBezTo>
                  <a:cubicBezTo>
                    <a:pt x="1477" y="7717"/>
                    <a:pt x="9097" y="-1998"/>
                    <a:pt x="22686" y="351"/>
                  </a:cubicBezTo>
                  <a:cubicBezTo>
                    <a:pt x="31068" y="1812"/>
                    <a:pt x="38815" y="8098"/>
                    <a:pt x="46499" y="1209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4" name="Полилиния: фигура 493">
              <a:extLst>
                <a:ext uri="{FF2B5EF4-FFF2-40B4-BE49-F238E27FC236}">
                  <a16:creationId xmlns="" xmlns:a16="http://schemas.microsoft.com/office/drawing/2014/main" id="{C3444534-5492-43AE-8105-0E5041291C4F}"/>
                </a:ext>
              </a:extLst>
            </p:cNvPr>
            <p:cNvSpPr/>
            <p:nvPr/>
          </p:nvSpPr>
          <p:spPr>
            <a:xfrm>
              <a:off x="1725116" y="1610467"/>
              <a:ext cx="560164" cy="918667"/>
            </a:xfrm>
            <a:custGeom>
              <a:avLst/>
              <a:gdLst>
                <a:gd name="connsiteX0" fmla="*/ 531166 w 560164"/>
                <a:gd name="connsiteY0" fmla="*/ 681893 h 918667"/>
                <a:gd name="connsiteX1" fmla="*/ 531610 w 560164"/>
                <a:gd name="connsiteY1" fmla="*/ 750664 h 918667"/>
                <a:gd name="connsiteX2" fmla="*/ 545644 w 560164"/>
                <a:gd name="connsiteY2" fmla="*/ 804893 h 918667"/>
                <a:gd name="connsiteX3" fmla="*/ 553010 w 560164"/>
                <a:gd name="connsiteY3" fmla="*/ 849724 h 918667"/>
                <a:gd name="connsiteX4" fmla="*/ 545199 w 560164"/>
                <a:gd name="connsiteY4" fmla="*/ 893413 h 918667"/>
                <a:gd name="connsiteX5" fmla="*/ 526466 w 560164"/>
                <a:gd name="connsiteY5" fmla="*/ 918432 h 918667"/>
                <a:gd name="connsiteX6" fmla="*/ 510528 w 560164"/>
                <a:gd name="connsiteY6" fmla="*/ 890111 h 918667"/>
                <a:gd name="connsiteX7" fmla="*/ 478651 w 560164"/>
                <a:gd name="connsiteY7" fmla="*/ 800194 h 918667"/>
                <a:gd name="connsiteX8" fmla="*/ 402641 w 560164"/>
                <a:gd name="connsiteY8" fmla="*/ 745076 h 918667"/>
                <a:gd name="connsiteX9" fmla="*/ 387973 w 560164"/>
                <a:gd name="connsiteY9" fmla="*/ 703737 h 918667"/>
                <a:gd name="connsiteX10" fmla="*/ 377623 w 560164"/>
                <a:gd name="connsiteY10" fmla="*/ 608360 h 918667"/>
                <a:gd name="connsiteX11" fmla="*/ 341935 w 560164"/>
                <a:gd name="connsiteY11" fmla="*/ 532223 h 918667"/>
                <a:gd name="connsiteX12" fmla="*/ 324029 w 560164"/>
                <a:gd name="connsiteY12" fmla="*/ 505108 h 918667"/>
                <a:gd name="connsiteX13" fmla="*/ 287834 w 560164"/>
                <a:gd name="connsiteY13" fmla="*/ 465548 h 918667"/>
                <a:gd name="connsiteX14" fmla="*/ 262179 w 560164"/>
                <a:gd name="connsiteY14" fmla="*/ 452911 h 918667"/>
                <a:gd name="connsiteX15" fmla="*/ 242050 w 560164"/>
                <a:gd name="connsiteY15" fmla="*/ 491519 h 918667"/>
                <a:gd name="connsiteX16" fmla="*/ 243955 w 560164"/>
                <a:gd name="connsiteY16" fmla="*/ 542066 h 918667"/>
                <a:gd name="connsiteX17" fmla="*/ 253353 w 560164"/>
                <a:gd name="connsiteY17" fmla="*/ 571911 h 918667"/>
                <a:gd name="connsiteX18" fmla="*/ 306693 w 560164"/>
                <a:gd name="connsiteY18" fmla="*/ 588929 h 918667"/>
                <a:gd name="connsiteX19" fmla="*/ 254051 w 560164"/>
                <a:gd name="connsiteY19" fmla="*/ 657445 h 918667"/>
                <a:gd name="connsiteX20" fmla="*/ 219063 w 560164"/>
                <a:gd name="connsiteY20" fmla="*/ 667415 h 918667"/>
                <a:gd name="connsiteX21" fmla="*/ 194298 w 560164"/>
                <a:gd name="connsiteY21" fmla="*/ 664938 h 918667"/>
                <a:gd name="connsiteX22" fmla="*/ 214682 w 560164"/>
                <a:gd name="connsiteY22" fmla="*/ 687735 h 918667"/>
                <a:gd name="connsiteX23" fmla="*/ 246813 w 560164"/>
                <a:gd name="connsiteY23" fmla="*/ 693641 h 918667"/>
                <a:gd name="connsiteX24" fmla="*/ 214682 w 560164"/>
                <a:gd name="connsiteY24" fmla="*/ 712310 h 918667"/>
                <a:gd name="connsiteX25" fmla="*/ 233224 w 560164"/>
                <a:gd name="connsiteY25" fmla="*/ 734725 h 918667"/>
                <a:gd name="connsiteX26" fmla="*/ 206998 w 560164"/>
                <a:gd name="connsiteY26" fmla="*/ 745266 h 918667"/>
                <a:gd name="connsiteX27" fmla="*/ 119749 w 560164"/>
                <a:gd name="connsiteY27" fmla="*/ 731487 h 918667"/>
                <a:gd name="connsiteX28" fmla="*/ 81585 w 560164"/>
                <a:gd name="connsiteY28" fmla="*/ 698149 h 918667"/>
                <a:gd name="connsiteX29" fmla="*/ 20626 w 560164"/>
                <a:gd name="connsiteY29" fmla="*/ 583595 h 918667"/>
                <a:gd name="connsiteX30" fmla="*/ 5385 w 560164"/>
                <a:gd name="connsiteY30" fmla="*/ 534509 h 918667"/>
                <a:gd name="connsiteX31" fmla="*/ 22912 w 560164"/>
                <a:gd name="connsiteY31" fmla="*/ 279619 h 918667"/>
                <a:gd name="connsiteX32" fmla="*/ 22785 w 560164"/>
                <a:gd name="connsiteY32" fmla="*/ 98262 h 918667"/>
                <a:gd name="connsiteX33" fmla="*/ 70727 w 560164"/>
                <a:gd name="connsiteY33" fmla="*/ 4472 h 918667"/>
                <a:gd name="connsiteX34" fmla="*/ 90476 w 560164"/>
                <a:gd name="connsiteY34" fmla="*/ 18378 h 918667"/>
                <a:gd name="connsiteX35" fmla="*/ 194679 w 560164"/>
                <a:gd name="connsiteY35" fmla="*/ 166652 h 918667"/>
                <a:gd name="connsiteX36" fmla="*/ 241225 w 560164"/>
                <a:gd name="connsiteY36" fmla="*/ 267935 h 918667"/>
                <a:gd name="connsiteX37" fmla="*/ 259385 w 560164"/>
                <a:gd name="connsiteY37" fmla="*/ 315052 h 918667"/>
                <a:gd name="connsiteX38" fmla="*/ 266561 w 560164"/>
                <a:gd name="connsiteY38" fmla="*/ 272697 h 918667"/>
                <a:gd name="connsiteX39" fmla="*/ 276150 w 560164"/>
                <a:gd name="connsiteY39" fmla="*/ 256568 h 918667"/>
                <a:gd name="connsiteX40" fmla="*/ 292152 w 560164"/>
                <a:gd name="connsiteY40" fmla="*/ 268887 h 918667"/>
                <a:gd name="connsiteX41" fmla="*/ 336221 w 560164"/>
                <a:gd name="connsiteY41" fmla="*/ 388077 h 918667"/>
                <a:gd name="connsiteX42" fmla="*/ 382766 w 560164"/>
                <a:gd name="connsiteY42" fmla="*/ 548352 h 918667"/>
                <a:gd name="connsiteX43" fmla="*/ 431471 w 560164"/>
                <a:gd name="connsiteY43" fmla="*/ 587849 h 918667"/>
                <a:gd name="connsiteX44" fmla="*/ 473825 w 560164"/>
                <a:gd name="connsiteY44" fmla="*/ 627791 h 918667"/>
                <a:gd name="connsiteX45" fmla="*/ 484747 w 560164"/>
                <a:gd name="connsiteY45" fmla="*/ 670781 h 918667"/>
                <a:gd name="connsiteX46" fmla="*/ 517831 w 560164"/>
                <a:gd name="connsiteY46" fmla="*/ 635157 h 918667"/>
                <a:gd name="connsiteX47" fmla="*/ 530975 w 560164"/>
                <a:gd name="connsiteY47" fmla="*/ 681766 h 9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60164" h="918667">
                  <a:moveTo>
                    <a:pt x="531166" y="681893"/>
                  </a:moveTo>
                  <a:cubicBezTo>
                    <a:pt x="540373" y="704690"/>
                    <a:pt x="547930" y="725518"/>
                    <a:pt x="531610" y="750664"/>
                  </a:cubicBezTo>
                  <a:cubicBezTo>
                    <a:pt x="519164" y="769904"/>
                    <a:pt x="530531" y="791304"/>
                    <a:pt x="545644" y="804893"/>
                  </a:cubicBezTo>
                  <a:cubicBezTo>
                    <a:pt x="561201" y="818927"/>
                    <a:pt x="565202" y="831309"/>
                    <a:pt x="553010" y="849724"/>
                  </a:cubicBezTo>
                  <a:cubicBezTo>
                    <a:pt x="544501" y="862552"/>
                    <a:pt x="547676" y="878744"/>
                    <a:pt x="545199" y="893413"/>
                  </a:cubicBezTo>
                  <a:cubicBezTo>
                    <a:pt x="543167" y="905097"/>
                    <a:pt x="542341" y="920781"/>
                    <a:pt x="526466" y="918432"/>
                  </a:cubicBezTo>
                  <a:cubicBezTo>
                    <a:pt x="512941" y="916463"/>
                    <a:pt x="506782" y="901160"/>
                    <a:pt x="510528" y="890111"/>
                  </a:cubicBezTo>
                  <a:cubicBezTo>
                    <a:pt x="524562" y="848899"/>
                    <a:pt x="506019" y="825785"/>
                    <a:pt x="478651" y="800194"/>
                  </a:cubicBezTo>
                  <a:cubicBezTo>
                    <a:pt x="455029" y="778096"/>
                    <a:pt x="438963" y="748759"/>
                    <a:pt x="402641" y="745076"/>
                  </a:cubicBezTo>
                  <a:cubicBezTo>
                    <a:pt x="379909" y="742790"/>
                    <a:pt x="368098" y="730471"/>
                    <a:pt x="387973" y="703737"/>
                  </a:cubicBezTo>
                  <a:cubicBezTo>
                    <a:pt x="417818" y="663605"/>
                    <a:pt x="410769" y="641824"/>
                    <a:pt x="377623" y="608360"/>
                  </a:cubicBezTo>
                  <a:cubicBezTo>
                    <a:pt x="359398" y="589945"/>
                    <a:pt x="318822" y="577372"/>
                    <a:pt x="341935" y="532223"/>
                  </a:cubicBezTo>
                  <a:cubicBezTo>
                    <a:pt x="348540" y="519269"/>
                    <a:pt x="333744" y="511458"/>
                    <a:pt x="324029" y="505108"/>
                  </a:cubicBezTo>
                  <a:cubicBezTo>
                    <a:pt x="308916" y="495139"/>
                    <a:pt x="292469" y="486630"/>
                    <a:pt x="287834" y="465548"/>
                  </a:cubicBezTo>
                  <a:cubicBezTo>
                    <a:pt x="284341" y="449546"/>
                    <a:pt x="278499" y="439131"/>
                    <a:pt x="262179" y="452911"/>
                  </a:cubicBezTo>
                  <a:cubicBezTo>
                    <a:pt x="250241" y="463008"/>
                    <a:pt x="225985" y="469040"/>
                    <a:pt x="242050" y="491519"/>
                  </a:cubicBezTo>
                  <a:cubicBezTo>
                    <a:pt x="255449" y="510252"/>
                    <a:pt x="264085" y="522253"/>
                    <a:pt x="243955" y="542066"/>
                  </a:cubicBezTo>
                  <a:cubicBezTo>
                    <a:pt x="232716" y="553115"/>
                    <a:pt x="243765" y="564227"/>
                    <a:pt x="253353" y="571911"/>
                  </a:cubicBezTo>
                  <a:cubicBezTo>
                    <a:pt x="265926" y="581944"/>
                    <a:pt x="281801" y="582261"/>
                    <a:pt x="306693" y="588929"/>
                  </a:cubicBezTo>
                  <a:cubicBezTo>
                    <a:pt x="267831" y="601311"/>
                    <a:pt x="255258" y="622901"/>
                    <a:pt x="254051" y="657445"/>
                  </a:cubicBezTo>
                  <a:cubicBezTo>
                    <a:pt x="253163" y="682274"/>
                    <a:pt x="233795" y="674463"/>
                    <a:pt x="219063" y="667415"/>
                  </a:cubicBezTo>
                  <a:cubicBezTo>
                    <a:pt x="210935" y="663541"/>
                    <a:pt x="200521" y="648746"/>
                    <a:pt x="194298" y="664938"/>
                  </a:cubicBezTo>
                  <a:cubicBezTo>
                    <a:pt x="188456" y="680306"/>
                    <a:pt x="203696" y="684624"/>
                    <a:pt x="214682" y="687735"/>
                  </a:cubicBezTo>
                  <a:cubicBezTo>
                    <a:pt x="224334" y="690402"/>
                    <a:pt x="234303" y="691418"/>
                    <a:pt x="246813" y="693641"/>
                  </a:cubicBezTo>
                  <a:cubicBezTo>
                    <a:pt x="240082" y="712056"/>
                    <a:pt x="222556" y="702023"/>
                    <a:pt x="214682" y="712310"/>
                  </a:cubicBezTo>
                  <a:cubicBezTo>
                    <a:pt x="212776" y="727042"/>
                    <a:pt x="232207" y="721644"/>
                    <a:pt x="233224" y="734725"/>
                  </a:cubicBezTo>
                  <a:cubicBezTo>
                    <a:pt x="227445" y="745457"/>
                    <a:pt x="213538" y="736948"/>
                    <a:pt x="206998" y="745266"/>
                  </a:cubicBezTo>
                  <a:cubicBezTo>
                    <a:pt x="170676" y="791812"/>
                    <a:pt x="145022" y="774159"/>
                    <a:pt x="119749" y="731487"/>
                  </a:cubicBezTo>
                  <a:cubicBezTo>
                    <a:pt x="111431" y="717390"/>
                    <a:pt x="94540" y="709135"/>
                    <a:pt x="81585" y="698149"/>
                  </a:cubicBezTo>
                  <a:cubicBezTo>
                    <a:pt x="53773" y="664557"/>
                    <a:pt x="45073" y="619218"/>
                    <a:pt x="20626" y="583595"/>
                  </a:cubicBezTo>
                  <a:cubicBezTo>
                    <a:pt x="3607" y="571530"/>
                    <a:pt x="-6997" y="557115"/>
                    <a:pt x="5385" y="534509"/>
                  </a:cubicBezTo>
                  <a:cubicBezTo>
                    <a:pt x="15990" y="449926"/>
                    <a:pt x="18530" y="364773"/>
                    <a:pt x="22912" y="279619"/>
                  </a:cubicBezTo>
                  <a:cubicBezTo>
                    <a:pt x="26023" y="218658"/>
                    <a:pt x="28500" y="159159"/>
                    <a:pt x="22785" y="98262"/>
                  </a:cubicBezTo>
                  <a:cubicBezTo>
                    <a:pt x="19101" y="59273"/>
                    <a:pt x="52312" y="34126"/>
                    <a:pt x="70727" y="4472"/>
                  </a:cubicBezTo>
                  <a:cubicBezTo>
                    <a:pt x="78538" y="-8038"/>
                    <a:pt x="86157" y="8663"/>
                    <a:pt x="90476" y="18378"/>
                  </a:cubicBezTo>
                  <a:cubicBezTo>
                    <a:pt x="115812" y="75338"/>
                    <a:pt x="144578" y="127281"/>
                    <a:pt x="194679" y="166652"/>
                  </a:cubicBezTo>
                  <a:cubicBezTo>
                    <a:pt x="221285" y="187543"/>
                    <a:pt x="255258" y="217261"/>
                    <a:pt x="241225" y="267935"/>
                  </a:cubicBezTo>
                  <a:cubicBezTo>
                    <a:pt x="236843" y="283810"/>
                    <a:pt x="247638" y="301272"/>
                    <a:pt x="259385" y="315052"/>
                  </a:cubicBezTo>
                  <a:cubicBezTo>
                    <a:pt x="277864" y="301844"/>
                    <a:pt x="263894" y="285969"/>
                    <a:pt x="266561" y="272697"/>
                  </a:cubicBezTo>
                  <a:cubicBezTo>
                    <a:pt x="267958" y="265839"/>
                    <a:pt x="269101" y="258664"/>
                    <a:pt x="276150" y="256568"/>
                  </a:cubicBezTo>
                  <a:cubicBezTo>
                    <a:pt x="285675" y="253774"/>
                    <a:pt x="292660" y="261077"/>
                    <a:pt x="292152" y="268887"/>
                  </a:cubicBezTo>
                  <a:cubicBezTo>
                    <a:pt x="289294" y="315814"/>
                    <a:pt x="318885" y="354168"/>
                    <a:pt x="336221" y="388077"/>
                  </a:cubicBezTo>
                  <a:cubicBezTo>
                    <a:pt x="362954" y="440592"/>
                    <a:pt x="365367" y="495964"/>
                    <a:pt x="382766" y="548352"/>
                  </a:cubicBezTo>
                  <a:cubicBezTo>
                    <a:pt x="390894" y="572863"/>
                    <a:pt x="400863" y="591532"/>
                    <a:pt x="431471" y="587849"/>
                  </a:cubicBezTo>
                  <a:cubicBezTo>
                    <a:pt x="454838" y="585055"/>
                    <a:pt x="474079" y="597882"/>
                    <a:pt x="473825" y="627791"/>
                  </a:cubicBezTo>
                  <a:cubicBezTo>
                    <a:pt x="473698" y="643856"/>
                    <a:pt x="466523" y="664621"/>
                    <a:pt x="484747" y="670781"/>
                  </a:cubicBezTo>
                  <a:cubicBezTo>
                    <a:pt x="507861" y="678591"/>
                    <a:pt x="503226" y="647032"/>
                    <a:pt x="517831" y="635157"/>
                  </a:cubicBezTo>
                  <a:cubicBezTo>
                    <a:pt x="522593" y="652048"/>
                    <a:pt x="526784" y="666907"/>
                    <a:pt x="530975" y="681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5" name="Полилиния: фигура 494">
              <a:extLst>
                <a:ext uri="{FF2B5EF4-FFF2-40B4-BE49-F238E27FC236}">
                  <a16:creationId xmlns="" xmlns:a16="http://schemas.microsoft.com/office/drawing/2014/main" id="{8A0FB06C-D5D5-4EA3-8805-A2261F982C40}"/>
                </a:ext>
              </a:extLst>
            </p:cNvPr>
            <p:cNvSpPr/>
            <p:nvPr/>
          </p:nvSpPr>
          <p:spPr>
            <a:xfrm>
              <a:off x="1692465" y="2141280"/>
              <a:ext cx="53403" cy="52782"/>
            </a:xfrm>
            <a:custGeom>
              <a:avLst/>
              <a:gdLst>
                <a:gd name="connsiteX0" fmla="*/ 38164 w 53403"/>
                <a:gd name="connsiteY0" fmla="*/ 3696 h 52782"/>
                <a:gd name="connsiteX1" fmla="*/ 53404 w 53403"/>
                <a:gd name="connsiteY1" fmla="*/ 52782 h 52782"/>
                <a:gd name="connsiteX2" fmla="*/ 22924 w 53403"/>
                <a:gd name="connsiteY2" fmla="*/ 44591 h 52782"/>
                <a:gd name="connsiteX3" fmla="*/ 0 w 53403"/>
                <a:gd name="connsiteY3" fmla="*/ 36463 h 52782"/>
                <a:gd name="connsiteX4" fmla="*/ 38100 w 53403"/>
                <a:gd name="connsiteY4" fmla="*/ 3696 h 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03" h="52782">
                  <a:moveTo>
                    <a:pt x="38164" y="3696"/>
                  </a:moveTo>
                  <a:cubicBezTo>
                    <a:pt x="43243" y="20079"/>
                    <a:pt x="48324" y="36399"/>
                    <a:pt x="53404" y="52782"/>
                  </a:cubicBezTo>
                  <a:cubicBezTo>
                    <a:pt x="43243" y="50052"/>
                    <a:pt x="33083" y="47321"/>
                    <a:pt x="22924" y="44591"/>
                  </a:cubicBezTo>
                  <a:cubicBezTo>
                    <a:pt x="15304" y="41860"/>
                    <a:pt x="7683" y="39129"/>
                    <a:pt x="0" y="36463"/>
                  </a:cubicBezTo>
                  <a:cubicBezTo>
                    <a:pt x="17272" y="31700"/>
                    <a:pt x="4826" y="-12941"/>
                    <a:pt x="38100" y="36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6" name="Полилиния: фигура 495">
              <a:extLst>
                <a:ext uri="{FF2B5EF4-FFF2-40B4-BE49-F238E27FC236}">
                  <a16:creationId xmlns="" xmlns:a16="http://schemas.microsoft.com/office/drawing/2014/main" id="{1CFB154C-25F3-4452-9EA8-2F094FDDB5E6}"/>
                </a:ext>
              </a:extLst>
            </p:cNvPr>
            <p:cNvSpPr/>
            <p:nvPr/>
          </p:nvSpPr>
          <p:spPr>
            <a:xfrm>
              <a:off x="1471930" y="3705804"/>
              <a:ext cx="624275" cy="909026"/>
            </a:xfrm>
            <a:custGeom>
              <a:avLst/>
              <a:gdLst>
                <a:gd name="connsiteX0" fmla="*/ 259080 w 624275"/>
                <a:gd name="connsiteY0" fmla="*/ 853137 h 909026"/>
                <a:gd name="connsiteX1" fmla="*/ 238569 w 624275"/>
                <a:gd name="connsiteY1" fmla="*/ 762141 h 909026"/>
                <a:gd name="connsiteX2" fmla="*/ 256159 w 624275"/>
                <a:gd name="connsiteY2" fmla="*/ 655587 h 909026"/>
                <a:gd name="connsiteX3" fmla="*/ 258699 w 624275"/>
                <a:gd name="connsiteY3" fmla="*/ 643967 h 909026"/>
                <a:gd name="connsiteX4" fmla="*/ 208852 w 624275"/>
                <a:gd name="connsiteY4" fmla="*/ 470039 h 909026"/>
                <a:gd name="connsiteX5" fmla="*/ 226314 w 624275"/>
                <a:gd name="connsiteY5" fmla="*/ 361136 h 909026"/>
                <a:gd name="connsiteX6" fmla="*/ 226759 w 624275"/>
                <a:gd name="connsiteY6" fmla="*/ 306717 h 909026"/>
                <a:gd name="connsiteX7" fmla="*/ 207137 w 624275"/>
                <a:gd name="connsiteY7" fmla="*/ 296493 h 909026"/>
                <a:gd name="connsiteX8" fmla="*/ 198691 w 624275"/>
                <a:gd name="connsiteY8" fmla="*/ 331482 h 909026"/>
                <a:gd name="connsiteX9" fmla="*/ 178244 w 624275"/>
                <a:gd name="connsiteY9" fmla="*/ 323798 h 909026"/>
                <a:gd name="connsiteX10" fmla="*/ 180721 w 624275"/>
                <a:gd name="connsiteY10" fmla="*/ 294651 h 909026"/>
                <a:gd name="connsiteX11" fmla="*/ 190182 w 624275"/>
                <a:gd name="connsiteY11" fmla="*/ 225880 h 909026"/>
                <a:gd name="connsiteX12" fmla="*/ 203454 w 624275"/>
                <a:gd name="connsiteY12" fmla="*/ 190511 h 909026"/>
                <a:gd name="connsiteX13" fmla="*/ 211201 w 624275"/>
                <a:gd name="connsiteY13" fmla="*/ 154697 h 909026"/>
                <a:gd name="connsiteX14" fmla="*/ 190246 w 624275"/>
                <a:gd name="connsiteY14" fmla="*/ 149299 h 909026"/>
                <a:gd name="connsiteX15" fmla="*/ 163512 w 624275"/>
                <a:gd name="connsiteY15" fmla="*/ 179462 h 909026"/>
                <a:gd name="connsiteX16" fmla="*/ 165037 w 624275"/>
                <a:gd name="connsiteY16" fmla="*/ 199718 h 909026"/>
                <a:gd name="connsiteX17" fmla="*/ 109601 w 624275"/>
                <a:gd name="connsiteY17" fmla="*/ 234453 h 909026"/>
                <a:gd name="connsiteX18" fmla="*/ 13652 w 624275"/>
                <a:gd name="connsiteY18" fmla="*/ 100785 h 909026"/>
                <a:gd name="connsiteX19" fmla="*/ 0 w 624275"/>
                <a:gd name="connsiteY19" fmla="*/ 67511 h 909026"/>
                <a:gd name="connsiteX20" fmla="*/ 53404 w 624275"/>
                <a:gd name="connsiteY20" fmla="*/ 59192 h 909026"/>
                <a:gd name="connsiteX21" fmla="*/ 126238 w 624275"/>
                <a:gd name="connsiteY21" fmla="*/ 56144 h 909026"/>
                <a:gd name="connsiteX22" fmla="*/ 162243 w 624275"/>
                <a:gd name="connsiteY22" fmla="*/ 95387 h 909026"/>
                <a:gd name="connsiteX23" fmla="*/ 160846 w 624275"/>
                <a:gd name="connsiteY23" fmla="*/ 91705 h 909026"/>
                <a:gd name="connsiteX24" fmla="*/ 131127 w 624275"/>
                <a:gd name="connsiteY24" fmla="*/ 38047 h 909026"/>
                <a:gd name="connsiteX25" fmla="*/ 202057 w 624275"/>
                <a:gd name="connsiteY25" fmla="*/ 2423 h 909026"/>
                <a:gd name="connsiteX26" fmla="*/ 281813 w 624275"/>
                <a:gd name="connsiteY26" fmla="*/ 59319 h 909026"/>
                <a:gd name="connsiteX27" fmla="*/ 297053 w 624275"/>
                <a:gd name="connsiteY27" fmla="*/ 92149 h 909026"/>
                <a:gd name="connsiteX28" fmla="*/ 363347 w 624275"/>
                <a:gd name="connsiteY28" fmla="*/ 326592 h 909026"/>
                <a:gd name="connsiteX29" fmla="*/ 324485 w 624275"/>
                <a:gd name="connsiteY29" fmla="*/ 384822 h 909026"/>
                <a:gd name="connsiteX30" fmla="*/ 355282 w 624275"/>
                <a:gd name="connsiteY30" fmla="*/ 471817 h 909026"/>
                <a:gd name="connsiteX31" fmla="*/ 365506 w 624275"/>
                <a:gd name="connsiteY31" fmla="*/ 531063 h 909026"/>
                <a:gd name="connsiteX32" fmla="*/ 377000 w 624275"/>
                <a:gd name="connsiteY32" fmla="*/ 580213 h 909026"/>
                <a:gd name="connsiteX33" fmla="*/ 373571 w 624275"/>
                <a:gd name="connsiteY33" fmla="*/ 662763 h 909026"/>
                <a:gd name="connsiteX34" fmla="*/ 378524 w 624275"/>
                <a:gd name="connsiteY34" fmla="*/ 694831 h 909026"/>
                <a:gd name="connsiteX35" fmla="*/ 404622 w 624275"/>
                <a:gd name="connsiteY35" fmla="*/ 678257 h 909026"/>
                <a:gd name="connsiteX36" fmla="*/ 415100 w 624275"/>
                <a:gd name="connsiteY36" fmla="*/ 666954 h 909026"/>
                <a:gd name="connsiteX37" fmla="*/ 450088 w 624275"/>
                <a:gd name="connsiteY37" fmla="*/ 640030 h 909026"/>
                <a:gd name="connsiteX38" fmla="*/ 455485 w 624275"/>
                <a:gd name="connsiteY38" fmla="*/ 616535 h 909026"/>
                <a:gd name="connsiteX39" fmla="*/ 425894 w 624275"/>
                <a:gd name="connsiteY39" fmla="*/ 565671 h 909026"/>
                <a:gd name="connsiteX40" fmla="*/ 380492 w 624275"/>
                <a:gd name="connsiteY40" fmla="*/ 513029 h 909026"/>
                <a:gd name="connsiteX41" fmla="*/ 412369 w 624275"/>
                <a:gd name="connsiteY41" fmla="*/ 475691 h 909026"/>
                <a:gd name="connsiteX42" fmla="*/ 437261 w 624275"/>
                <a:gd name="connsiteY42" fmla="*/ 466738 h 909026"/>
                <a:gd name="connsiteX43" fmla="*/ 503491 w 624275"/>
                <a:gd name="connsiteY43" fmla="*/ 517157 h 909026"/>
                <a:gd name="connsiteX44" fmla="*/ 510477 w 624275"/>
                <a:gd name="connsiteY44" fmla="*/ 558622 h 909026"/>
                <a:gd name="connsiteX45" fmla="*/ 518033 w 624275"/>
                <a:gd name="connsiteY45" fmla="*/ 583197 h 909026"/>
                <a:gd name="connsiteX46" fmla="*/ 525780 w 624275"/>
                <a:gd name="connsiteY46" fmla="*/ 637236 h 909026"/>
                <a:gd name="connsiteX47" fmla="*/ 549212 w 624275"/>
                <a:gd name="connsiteY47" fmla="*/ 708293 h 909026"/>
                <a:gd name="connsiteX48" fmla="*/ 552958 w 624275"/>
                <a:gd name="connsiteY48" fmla="*/ 726073 h 909026"/>
                <a:gd name="connsiteX49" fmla="*/ 608393 w 624275"/>
                <a:gd name="connsiteY49" fmla="*/ 782524 h 909026"/>
                <a:gd name="connsiteX50" fmla="*/ 622173 w 624275"/>
                <a:gd name="connsiteY50" fmla="*/ 821069 h 909026"/>
                <a:gd name="connsiteX51" fmla="*/ 586803 w 624275"/>
                <a:gd name="connsiteY51" fmla="*/ 836944 h 909026"/>
                <a:gd name="connsiteX52" fmla="*/ 544005 w 624275"/>
                <a:gd name="connsiteY52" fmla="*/ 847041 h 909026"/>
                <a:gd name="connsiteX53" fmla="*/ 501904 w 624275"/>
                <a:gd name="connsiteY53" fmla="*/ 773063 h 909026"/>
                <a:gd name="connsiteX54" fmla="*/ 507302 w 624275"/>
                <a:gd name="connsiteY54" fmla="*/ 857518 h 909026"/>
                <a:gd name="connsiteX55" fmla="*/ 508953 w 624275"/>
                <a:gd name="connsiteY55" fmla="*/ 899619 h 909026"/>
                <a:gd name="connsiteX56" fmla="*/ 407734 w 624275"/>
                <a:gd name="connsiteY56" fmla="*/ 831610 h 909026"/>
                <a:gd name="connsiteX57" fmla="*/ 343472 w 624275"/>
                <a:gd name="connsiteY57" fmla="*/ 887300 h 909026"/>
                <a:gd name="connsiteX58" fmla="*/ 288036 w 624275"/>
                <a:gd name="connsiteY58" fmla="*/ 885204 h 909026"/>
                <a:gd name="connsiteX59" fmla="*/ 259271 w 624275"/>
                <a:gd name="connsiteY59" fmla="*/ 853137 h 90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4275" h="909026">
                  <a:moveTo>
                    <a:pt x="259080" y="853137"/>
                  </a:moveTo>
                  <a:cubicBezTo>
                    <a:pt x="252285" y="822783"/>
                    <a:pt x="245999" y="792303"/>
                    <a:pt x="238569" y="762141"/>
                  </a:cubicBezTo>
                  <a:cubicBezTo>
                    <a:pt x="229044" y="723533"/>
                    <a:pt x="259080" y="692798"/>
                    <a:pt x="256159" y="655587"/>
                  </a:cubicBezTo>
                  <a:cubicBezTo>
                    <a:pt x="255841" y="651777"/>
                    <a:pt x="259969" y="646570"/>
                    <a:pt x="258699" y="643967"/>
                  </a:cubicBezTo>
                  <a:cubicBezTo>
                    <a:pt x="231013" y="589674"/>
                    <a:pt x="255079" y="518490"/>
                    <a:pt x="208852" y="470039"/>
                  </a:cubicBezTo>
                  <a:cubicBezTo>
                    <a:pt x="187388" y="447560"/>
                    <a:pt x="199072" y="379234"/>
                    <a:pt x="226314" y="361136"/>
                  </a:cubicBezTo>
                  <a:cubicBezTo>
                    <a:pt x="251670" y="344245"/>
                    <a:pt x="251822" y="326103"/>
                    <a:pt x="226759" y="306717"/>
                  </a:cubicBezTo>
                  <a:cubicBezTo>
                    <a:pt x="220853" y="302144"/>
                    <a:pt x="216281" y="294398"/>
                    <a:pt x="207137" y="296493"/>
                  </a:cubicBezTo>
                  <a:cubicBezTo>
                    <a:pt x="196342" y="305955"/>
                    <a:pt x="216662" y="324687"/>
                    <a:pt x="198691" y="331482"/>
                  </a:cubicBezTo>
                  <a:cubicBezTo>
                    <a:pt x="190881" y="334403"/>
                    <a:pt x="183642" y="329958"/>
                    <a:pt x="178244" y="323798"/>
                  </a:cubicBezTo>
                  <a:cubicBezTo>
                    <a:pt x="169228" y="313448"/>
                    <a:pt x="174498" y="303986"/>
                    <a:pt x="180721" y="294651"/>
                  </a:cubicBezTo>
                  <a:cubicBezTo>
                    <a:pt x="194564" y="273696"/>
                    <a:pt x="216535" y="255662"/>
                    <a:pt x="190182" y="225880"/>
                  </a:cubicBezTo>
                  <a:cubicBezTo>
                    <a:pt x="181547" y="216165"/>
                    <a:pt x="196977" y="201750"/>
                    <a:pt x="203454" y="190511"/>
                  </a:cubicBezTo>
                  <a:cubicBezTo>
                    <a:pt x="209868" y="179399"/>
                    <a:pt x="222059" y="169683"/>
                    <a:pt x="211201" y="154697"/>
                  </a:cubicBezTo>
                  <a:cubicBezTo>
                    <a:pt x="205931" y="147458"/>
                    <a:pt x="197929" y="147140"/>
                    <a:pt x="190246" y="149299"/>
                  </a:cubicBezTo>
                  <a:cubicBezTo>
                    <a:pt x="175768" y="153427"/>
                    <a:pt x="164782" y="161936"/>
                    <a:pt x="163512" y="179462"/>
                  </a:cubicBezTo>
                  <a:cubicBezTo>
                    <a:pt x="163068" y="186130"/>
                    <a:pt x="165163" y="192987"/>
                    <a:pt x="165037" y="199718"/>
                  </a:cubicBezTo>
                  <a:cubicBezTo>
                    <a:pt x="164211" y="237692"/>
                    <a:pt x="141288" y="247979"/>
                    <a:pt x="109601" y="234453"/>
                  </a:cubicBezTo>
                  <a:cubicBezTo>
                    <a:pt x="51371" y="209688"/>
                    <a:pt x="44005" y="146378"/>
                    <a:pt x="13652" y="100785"/>
                  </a:cubicBezTo>
                  <a:cubicBezTo>
                    <a:pt x="7239" y="91133"/>
                    <a:pt x="4445" y="78687"/>
                    <a:pt x="0" y="67511"/>
                  </a:cubicBezTo>
                  <a:cubicBezTo>
                    <a:pt x="17907" y="65733"/>
                    <a:pt x="42926" y="116152"/>
                    <a:pt x="53404" y="59192"/>
                  </a:cubicBezTo>
                  <a:cubicBezTo>
                    <a:pt x="75184" y="25537"/>
                    <a:pt x="102743" y="34427"/>
                    <a:pt x="126238" y="56144"/>
                  </a:cubicBezTo>
                  <a:cubicBezTo>
                    <a:pt x="139192" y="68082"/>
                    <a:pt x="150558" y="81989"/>
                    <a:pt x="162243" y="95387"/>
                  </a:cubicBezTo>
                  <a:cubicBezTo>
                    <a:pt x="161798" y="94181"/>
                    <a:pt x="161544" y="92784"/>
                    <a:pt x="160846" y="91705"/>
                  </a:cubicBezTo>
                  <a:cubicBezTo>
                    <a:pt x="149543" y="74242"/>
                    <a:pt x="116777" y="65415"/>
                    <a:pt x="131127" y="38047"/>
                  </a:cubicBezTo>
                  <a:cubicBezTo>
                    <a:pt x="144843" y="11948"/>
                    <a:pt x="169228" y="-6911"/>
                    <a:pt x="202057" y="2423"/>
                  </a:cubicBezTo>
                  <a:cubicBezTo>
                    <a:pt x="222123" y="31887"/>
                    <a:pt x="249682" y="49350"/>
                    <a:pt x="281813" y="59319"/>
                  </a:cubicBezTo>
                  <a:cubicBezTo>
                    <a:pt x="292163" y="67448"/>
                    <a:pt x="296355" y="78878"/>
                    <a:pt x="297053" y="92149"/>
                  </a:cubicBezTo>
                  <a:cubicBezTo>
                    <a:pt x="316293" y="171270"/>
                    <a:pt x="340297" y="248804"/>
                    <a:pt x="363347" y="326592"/>
                  </a:cubicBezTo>
                  <a:cubicBezTo>
                    <a:pt x="375920" y="368883"/>
                    <a:pt x="370078" y="378916"/>
                    <a:pt x="324485" y="384822"/>
                  </a:cubicBezTo>
                  <a:cubicBezTo>
                    <a:pt x="352107" y="408190"/>
                    <a:pt x="364617" y="435305"/>
                    <a:pt x="355282" y="471817"/>
                  </a:cubicBezTo>
                  <a:cubicBezTo>
                    <a:pt x="350075" y="492138"/>
                    <a:pt x="361950" y="511251"/>
                    <a:pt x="365506" y="531063"/>
                  </a:cubicBezTo>
                  <a:cubicBezTo>
                    <a:pt x="367030" y="548081"/>
                    <a:pt x="374523" y="563448"/>
                    <a:pt x="377000" y="580213"/>
                  </a:cubicBezTo>
                  <a:cubicBezTo>
                    <a:pt x="380682" y="607962"/>
                    <a:pt x="373316" y="635140"/>
                    <a:pt x="373571" y="662763"/>
                  </a:cubicBezTo>
                  <a:cubicBezTo>
                    <a:pt x="373634" y="674002"/>
                    <a:pt x="363728" y="687591"/>
                    <a:pt x="378524" y="694831"/>
                  </a:cubicBezTo>
                  <a:cubicBezTo>
                    <a:pt x="392684" y="701689"/>
                    <a:pt x="398335" y="687972"/>
                    <a:pt x="404622" y="678257"/>
                  </a:cubicBezTo>
                  <a:cubicBezTo>
                    <a:pt x="407543" y="673685"/>
                    <a:pt x="410655" y="669684"/>
                    <a:pt x="415100" y="666954"/>
                  </a:cubicBezTo>
                  <a:cubicBezTo>
                    <a:pt x="428117" y="660032"/>
                    <a:pt x="454724" y="673748"/>
                    <a:pt x="450088" y="640030"/>
                  </a:cubicBezTo>
                  <a:cubicBezTo>
                    <a:pt x="449834" y="631521"/>
                    <a:pt x="452628" y="624155"/>
                    <a:pt x="455485" y="616535"/>
                  </a:cubicBezTo>
                  <a:cubicBezTo>
                    <a:pt x="467360" y="584975"/>
                    <a:pt x="459041" y="567068"/>
                    <a:pt x="425894" y="565671"/>
                  </a:cubicBezTo>
                  <a:cubicBezTo>
                    <a:pt x="391668" y="564210"/>
                    <a:pt x="387413" y="535318"/>
                    <a:pt x="380492" y="513029"/>
                  </a:cubicBezTo>
                  <a:cubicBezTo>
                    <a:pt x="372999" y="489026"/>
                    <a:pt x="397319" y="484263"/>
                    <a:pt x="412369" y="475691"/>
                  </a:cubicBezTo>
                  <a:cubicBezTo>
                    <a:pt x="420180" y="471182"/>
                    <a:pt x="428434" y="468198"/>
                    <a:pt x="437261" y="466738"/>
                  </a:cubicBezTo>
                  <a:cubicBezTo>
                    <a:pt x="482663" y="459371"/>
                    <a:pt x="494982" y="468579"/>
                    <a:pt x="503491" y="517157"/>
                  </a:cubicBezTo>
                  <a:cubicBezTo>
                    <a:pt x="505905" y="530936"/>
                    <a:pt x="511619" y="544144"/>
                    <a:pt x="510477" y="558622"/>
                  </a:cubicBezTo>
                  <a:cubicBezTo>
                    <a:pt x="512953" y="566814"/>
                    <a:pt x="515493" y="575005"/>
                    <a:pt x="518033" y="583197"/>
                  </a:cubicBezTo>
                  <a:cubicBezTo>
                    <a:pt x="512381" y="602564"/>
                    <a:pt x="515303" y="622440"/>
                    <a:pt x="525780" y="637236"/>
                  </a:cubicBezTo>
                  <a:cubicBezTo>
                    <a:pt x="541147" y="658889"/>
                    <a:pt x="546100" y="682829"/>
                    <a:pt x="549212" y="708293"/>
                  </a:cubicBezTo>
                  <a:cubicBezTo>
                    <a:pt x="550799" y="714134"/>
                    <a:pt x="552069" y="720040"/>
                    <a:pt x="552958" y="726073"/>
                  </a:cubicBezTo>
                  <a:cubicBezTo>
                    <a:pt x="567627" y="749250"/>
                    <a:pt x="590233" y="763347"/>
                    <a:pt x="608393" y="782524"/>
                  </a:cubicBezTo>
                  <a:cubicBezTo>
                    <a:pt x="618617" y="793383"/>
                    <a:pt x="628777" y="803988"/>
                    <a:pt x="622173" y="821069"/>
                  </a:cubicBezTo>
                  <a:cubicBezTo>
                    <a:pt x="615442" y="838341"/>
                    <a:pt x="601155" y="837516"/>
                    <a:pt x="586803" y="836944"/>
                  </a:cubicBezTo>
                  <a:cubicBezTo>
                    <a:pt x="571881" y="836373"/>
                    <a:pt x="557086" y="838087"/>
                    <a:pt x="544005" y="847041"/>
                  </a:cubicBezTo>
                  <a:cubicBezTo>
                    <a:pt x="494475" y="849898"/>
                    <a:pt x="520637" y="800939"/>
                    <a:pt x="501904" y="773063"/>
                  </a:cubicBezTo>
                  <a:cubicBezTo>
                    <a:pt x="496443" y="806654"/>
                    <a:pt x="498793" y="832182"/>
                    <a:pt x="507302" y="857518"/>
                  </a:cubicBezTo>
                  <a:cubicBezTo>
                    <a:pt x="511937" y="871234"/>
                    <a:pt x="519303" y="885077"/>
                    <a:pt x="508953" y="899619"/>
                  </a:cubicBezTo>
                  <a:cubicBezTo>
                    <a:pt x="458978" y="919367"/>
                    <a:pt x="405575" y="886221"/>
                    <a:pt x="407734" y="831610"/>
                  </a:cubicBezTo>
                  <a:cubicBezTo>
                    <a:pt x="380682" y="845644"/>
                    <a:pt x="360871" y="863995"/>
                    <a:pt x="343472" y="887300"/>
                  </a:cubicBezTo>
                  <a:cubicBezTo>
                    <a:pt x="321500" y="916827"/>
                    <a:pt x="307657" y="916383"/>
                    <a:pt x="288036" y="885204"/>
                  </a:cubicBezTo>
                  <a:cubicBezTo>
                    <a:pt x="279908" y="872250"/>
                    <a:pt x="267653" y="865011"/>
                    <a:pt x="259271" y="853137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7" name="Полилиния: фигура 496">
              <a:extLst>
                <a:ext uri="{FF2B5EF4-FFF2-40B4-BE49-F238E27FC236}">
                  <a16:creationId xmlns="" xmlns:a16="http://schemas.microsoft.com/office/drawing/2014/main" id="{A991A40D-DD54-46A2-B6C0-1979CD6A2BE7}"/>
                </a:ext>
              </a:extLst>
            </p:cNvPr>
            <p:cNvSpPr/>
            <p:nvPr/>
          </p:nvSpPr>
          <p:spPr>
            <a:xfrm>
              <a:off x="1763187" y="3797953"/>
              <a:ext cx="239995" cy="631293"/>
            </a:xfrm>
            <a:custGeom>
              <a:avLst/>
              <a:gdLst>
                <a:gd name="connsiteX0" fmla="*/ 59199 w 239995"/>
                <a:gd name="connsiteY0" fmla="*/ 441899 h 631293"/>
                <a:gd name="connsiteX1" fmla="*/ 52722 w 239995"/>
                <a:gd name="connsiteY1" fmla="*/ 432056 h 631293"/>
                <a:gd name="connsiteX2" fmla="*/ 4652 w 239995"/>
                <a:gd name="connsiteY2" fmla="*/ 268860 h 631293"/>
                <a:gd name="connsiteX3" fmla="*/ 13479 w 239995"/>
                <a:gd name="connsiteY3" fmla="*/ 235015 h 631293"/>
                <a:gd name="connsiteX4" fmla="*/ 36212 w 239995"/>
                <a:gd name="connsiteY4" fmla="*/ 255843 h 631293"/>
                <a:gd name="connsiteX5" fmla="*/ 53293 w 239995"/>
                <a:gd name="connsiteY5" fmla="*/ 271210 h 631293"/>
                <a:gd name="connsiteX6" fmla="*/ 54626 w 239995"/>
                <a:gd name="connsiteY6" fmla="*/ 242508 h 631293"/>
                <a:gd name="connsiteX7" fmla="*/ 5732 w 239995"/>
                <a:gd name="connsiteY7" fmla="*/ 36322 h 631293"/>
                <a:gd name="connsiteX8" fmla="*/ 5732 w 239995"/>
                <a:gd name="connsiteY8" fmla="*/ 0 h 631293"/>
                <a:gd name="connsiteX9" fmla="*/ 59008 w 239995"/>
                <a:gd name="connsiteY9" fmla="*/ 146559 h 631293"/>
                <a:gd name="connsiteX10" fmla="*/ 160989 w 239995"/>
                <a:gd name="connsiteY10" fmla="*/ 180913 h 631293"/>
                <a:gd name="connsiteX11" fmla="*/ 191914 w 239995"/>
                <a:gd name="connsiteY11" fmla="*/ 165545 h 631293"/>
                <a:gd name="connsiteX12" fmla="*/ 187024 w 239995"/>
                <a:gd name="connsiteY12" fmla="*/ 197550 h 631293"/>
                <a:gd name="connsiteX13" fmla="*/ 194327 w 239995"/>
                <a:gd name="connsiteY13" fmla="*/ 226188 h 631293"/>
                <a:gd name="connsiteX14" fmla="*/ 233252 w 239995"/>
                <a:gd name="connsiteY14" fmla="*/ 339854 h 631293"/>
                <a:gd name="connsiteX15" fmla="*/ 219155 w 239995"/>
                <a:gd name="connsiteY15" fmla="*/ 466473 h 631293"/>
                <a:gd name="connsiteX16" fmla="*/ 204042 w 239995"/>
                <a:gd name="connsiteY16" fmla="*/ 434152 h 631293"/>
                <a:gd name="connsiteX17" fmla="*/ 177372 w 239995"/>
                <a:gd name="connsiteY17" fmla="*/ 394527 h 631293"/>
                <a:gd name="connsiteX18" fmla="*/ 109935 w 239995"/>
                <a:gd name="connsiteY18" fmla="*/ 414149 h 631293"/>
                <a:gd name="connsiteX19" fmla="*/ 126635 w 239995"/>
                <a:gd name="connsiteY19" fmla="*/ 453773 h 631293"/>
                <a:gd name="connsiteX20" fmla="*/ 186579 w 239995"/>
                <a:gd name="connsiteY20" fmla="*/ 544452 h 631293"/>
                <a:gd name="connsiteX21" fmla="*/ 188612 w 239995"/>
                <a:gd name="connsiteY21" fmla="*/ 556517 h 631293"/>
                <a:gd name="connsiteX22" fmla="*/ 159275 w 239995"/>
                <a:gd name="connsiteY22" fmla="*/ 548834 h 631293"/>
                <a:gd name="connsiteX23" fmla="*/ 130700 w 239995"/>
                <a:gd name="connsiteY23" fmla="*/ 530799 h 631293"/>
                <a:gd name="connsiteX24" fmla="*/ 124350 w 239995"/>
                <a:gd name="connsiteY24" fmla="*/ 573598 h 631293"/>
                <a:gd name="connsiteX25" fmla="*/ 127779 w 239995"/>
                <a:gd name="connsiteY25" fmla="*/ 589283 h 631293"/>
                <a:gd name="connsiteX26" fmla="*/ 83202 w 239995"/>
                <a:gd name="connsiteY26" fmla="*/ 629542 h 631293"/>
                <a:gd name="connsiteX27" fmla="*/ 68978 w 239995"/>
                <a:gd name="connsiteY27" fmla="*/ 563184 h 631293"/>
                <a:gd name="connsiteX28" fmla="*/ 74439 w 239995"/>
                <a:gd name="connsiteY28" fmla="*/ 491048 h 631293"/>
                <a:gd name="connsiteX29" fmla="*/ 59199 w 239995"/>
                <a:gd name="connsiteY29" fmla="*/ 441962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9995" h="631293">
                  <a:moveTo>
                    <a:pt x="59199" y="441899"/>
                  </a:moveTo>
                  <a:cubicBezTo>
                    <a:pt x="56976" y="438660"/>
                    <a:pt x="53103" y="435549"/>
                    <a:pt x="52722" y="432056"/>
                  </a:cubicBezTo>
                  <a:cubicBezTo>
                    <a:pt x="46879" y="374208"/>
                    <a:pt x="39768" y="317311"/>
                    <a:pt x="4652" y="268860"/>
                  </a:cubicBezTo>
                  <a:cubicBezTo>
                    <a:pt x="-2206" y="259399"/>
                    <a:pt x="-3158" y="240476"/>
                    <a:pt x="13479" y="235015"/>
                  </a:cubicBezTo>
                  <a:cubicBezTo>
                    <a:pt x="28020" y="230252"/>
                    <a:pt x="32338" y="243841"/>
                    <a:pt x="36212" y="255843"/>
                  </a:cubicBezTo>
                  <a:cubicBezTo>
                    <a:pt x="39006" y="264543"/>
                    <a:pt x="41673" y="277496"/>
                    <a:pt x="53293" y="271210"/>
                  </a:cubicBezTo>
                  <a:cubicBezTo>
                    <a:pt x="65739" y="264415"/>
                    <a:pt x="56976" y="252414"/>
                    <a:pt x="54626" y="242508"/>
                  </a:cubicBezTo>
                  <a:cubicBezTo>
                    <a:pt x="38180" y="173800"/>
                    <a:pt x="21416" y="105220"/>
                    <a:pt x="5732" y="36322"/>
                  </a:cubicBezTo>
                  <a:cubicBezTo>
                    <a:pt x="3128" y="24892"/>
                    <a:pt x="5668" y="12129"/>
                    <a:pt x="5732" y="0"/>
                  </a:cubicBezTo>
                  <a:cubicBezTo>
                    <a:pt x="31068" y="45657"/>
                    <a:pt x="43514" y="96902"/>
                    <a:pt x="59008" y="146559"/>
                  </a:cubicBezTo>
                  <a:cubicBezTo>
                    <a:pt x="77995" y="207456"/>
                    <a:pt x="113237" y="220664"/>
                    <a:pt x="160989" y="180913"/>
                  </a:cubicBezTo>
                  <a:cubicBezTo>
                    <a:pt x="170197" y="173229"/>
                    <a:pt x="178007" y="155004"/>
                    <a:pt x="191914" y="165545"/>
                  </a:cubicBezTo>
                  <a:cubicBezTo>
                    <a:pt x="204868" y="175325"/>
                    <a:pt x="191215" y="187136"/>
                    <a:pt x="187024" y="197550"/>
                  </a:cubicBezTo>
                  <a:cubicBezTo>
                    <a:pt x="182389" y="209361"/>
                    <a:pt x="184738" y="219775"/>
                    <a:pt x="194327" y="226188"/>
                  </a:cubicBezTo>
                  <a:cubicBezTo>
                    <a:pt x="234967" y="253430"/>
                    <a:pt x="250016" y="292546"/>
                    <a:pt x="233252" y="339854"/>
                  </a:cubicBezTo>
                  <a:cubicBezTo>
                    <a:pt x="218457" y="381637"/>
                    <a:pt x="227982" y="424944"/>
                    <a:pt x="219155" y="466473"/>
                  </a:cubicBezTo>
                  <a:cubicBezTo>
                    <a:pt x="211281" y="457266"/>
                    <a:pt x="205566" y="446915"/>
                    <a:pt x="204042" y="434152"/>
                  </a:cubicBezTo>
                  <a:cubicBezTo>
                    <a:pt x="201820" y="415864"/>
                    <a:pt x="197756" y="398845"/>
                    <a:pt x="177372" y="394527"/>
                  </a:cubicBezTo>
                  <a:cubicBezTo>
                    <a:pt x="151845" y="389130"/>
                    <a:pt x="126509" y="396496"/>
                    <a:pt x="109935" y="414149"/>
                  </a:cubicBezTo>
                  <a:cubicBezTo>
                    <a:pt x="94695" y="430342"/>
                    <a:pt x="111967" y="452884"/>
                    <a:pt x="126635" y="453773"/>
                  </a:cubicBezTo>
                  <a:cubicBezTo>
                    <a:pt x="184484" y="457456"/>
                    <a:pt x="189882" y="496509"/>
                    <a:pt x="186579" y="544452"/>
                  </a:cubicBezTo>
                  <a:cubicBezTo>
                    <a:pt x="186326" y="548389"/>
                    <a:pt x="187850" y="552453"/>
                    <a:pt x="188612" y="556517"/>
                  </a:cubicBezTo>
                  <a:cubicBezTo>
                    <a:pt x="176420" y="564581"/>
                    <a:pt x="166704" y="560517"/>
                    <a:pt x="159275" y="548834"/>
                  </a:cubicBezTo>
                  <a:cubicBezTo>
                    <a:pt x="152226" y="537657"/>
                    <a:pt x="146257" y="521401"/>
                    <a:pt x="130700" y="530799"/>
                  </a:cubicBezTo>
                  <a:cubicBezTo>
                    <a:pt x="114253" y="540642"/>
                    <a:pt x="115841" y="557533"/>
                    <a:pt x="124350" y="573598"/>
                  </a:cubicBezTo>
                  <a:cubicBezTo>
                    <a:pt x="126953" y="578552"/>
                    <a:pt x="127715" y="583759"/>
                    <a:pt x="127779" y="589283"/>
                  </a:cubicBezTo>
                  <a:cubicBezTo>
                    <a:pt x="113745" y="604333"/>
                    <a:pt x="110570" y="639512"/>
                    <a:pt x="83202" y="629542"/>
                  </a:cubicBezTo>
                  <a:cubicBezTo>
                    <a:pt x="51706" y="618112"/>
                    <a:pt x="66374" y="588203"/>
                    <a:pt x="68978" y="563184"/>
                  </a:cubicBezTo>
                  <a:cubicBezTo>
                    <a:pt x="71454" y="539308"/>
                    <a:pt x="66120" y="514607"/>
                    <a:pt x="74439" y="491048"/>
                  </a:cubicBezTo>
                  <a:cubicBezTo>
                    <a:pt x="93107" y="466156"/>
                    <a:pt x="72534" y="455361"/>
                    <a:pt x="59199" y="44196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8" name="Полилиния: фигура 497">
              <a:extLst>
                <a:ext uri="{FF2B5EF4-FFF2-40B4-BE49-F238E27FC236}">
                  <a16:creationId xmlns="" xmlns:a16="http://schemas.microsoft.com/office/drawing/2014/main" id="{D3A73E76-9FFC-4B75-A5F8-D379F68EA49C}"/>
                </a:ext>
              </a:extLst>
            </p:cNvPr>
            <p:cNvSpPr/>
            <p:nvPr/>
          </p:nvSpPr>
          <p:spPr>
            <a:xfrm>
              <a:off x="1502219" y="3570269"/>
              <a:ext cx="223814" cy="273614"/>
            </a:xfrm>
            <a:custGeom>
              <a:avLst/>
              <a:gdLst>
                <a:gd name="connsiteX0" fmla="*/ 167704 w 223814"/>
                <a:gd name="connsiteY0" fmla="*/ 145832 h 273614"/>
                <a:gd name="connsiteX1" fmla="*/ 133223 w 223814"/>
                <a:gd name="connsiteY1" fmla="*/ 162787 h 273614"/>
                <a:gd name="connsiteX2" fmla="*/ 113728 w 223814"/>
                <a:gd name="connsiteY2" fmla="*/ 188758 h 273614"/>
                <a:gd name="connsiteX3" fmla="*/ 139129 w 223814"/>
                <a:gd name="connsiteY3" fmla="*/ 198791 h 273614"/>
                <a:gd name="connsiteX4" fmla="*/ 163893 w 223814"/>
                <a:gd name="connsiteY4" fmla="*/ 216508 h 273614"/>
                <a:gd name="connsiteX5" fmla="*/ 156210 w 223814"/>
                <a:gd name="connsiteY5" fmla="*/ 265594 h 273614"/>
                <a:gd name="connsiteX6" fmla="*/ 116903 w 223814"/>
                <a:gd name="connsiteY6" fmla="*/ 268388 h 273614"/>
                <a:gd name="connsiteX7" fmla="*/ 104013 w 223814"/>
                <a:gd name="connsiteY7" fmla="*/ 249528 h 273614"/>
                <a:gd name="connsiteX8" fmla="*/ 22987 w 223814"/>
                <a:gd name="connsiteY8" fmla="*/ 194791 h 273614"/>
                <a:gd name="connsiteX9" fmla="*/ 0 w 223814"/>
                <a:gd name="connsiteY9" fmla="*/ 154087 h 273614"/>
                <a:gd name="connsiteX10" fmla="*/ 80327 w 223814"/>
                <a:gd name="connsiteY10" fmla="*/ 157199 h 273614"/>
                <a:gd name="connsiteX11" fmla="*/ 101092 w 223814"/>
                <a:gd name="connsiteY11" fmla="*/ 142530 h 273614"/>
                <a:gd name="connsiteX12" fmla="*/ 91186 w 223814"/>
                <a:gd name="connsiteY12" fmla="*/ 122464 h 273614"/>
                <a:gd name="connsiteX13" fmla="*/ 84963 w 223814"/>
                <a:gd name="connsiteY13" fmla="*/ 75728 h 273614"/>
                <a:gd name="connsiteX14" fmla="*/ 99377 w 223814"/>
                <a:gd name="connsiteY14" fmla="*/ 30262 h 273614"/>
                <a:gd name="connsiteX15" fmla="*/ 141097 w 223814"/>
                <a:gd name="connsiteY15" fmla="*/ 7846 h 273614"/>
                <a:gd name="connsiteX16" fmla="*/ 203517 w 223814"/>
                <a:gd name="connsiteY16" fmla="*/ 60361 h 273614"/>
                <a:gd name="connsiteX17" fmla="*/ 205740 w 223814"/>
                <a:gd name="connsiteY17" fmla="*/ 145896 h 273614"/>
                <a:gd name="connsiteX18" fmla="*/ 167640 w 223814"/>
                <a:gd name="connsiteY18" fmla="*/ 145896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3814" h="273614">
                  <a:moveTo>
                    <a:pt x="167704" y="145832"/>
                  </a:moveTo>
                  <a:cubicBezTo>
                    <a:pt x="156210" y="151484"/>
                    <a:pt x="144653" y="156945"/>
                    <a:pt x="133223" y="162787"/>
                  </a:cubicBezTo>
                  <a:cubicBezTo>
                    <a:pt x="122872" y="168121"/>
                    <a:pt x="110490" y="173836"/>
                    <a:pt x="113728" y="188758"/>
                  </a:cubicBezTo>
                  <a:cubicBezTo>
                    <a:pt x="116713" y="202665"/>
                    <a:pt x="129095" y="199998"/>
                    <a:pt x="139129" y="198791"/>
                  </a:cubicBezTo>
                  <a:cubicBezTo>
                    <a:pt x="152146" y="197204"/>
                    <a:pt x="162496" y="200951"/>
                    <a:pt x="163893" y="216508"/>
                  </a:cubicBezTo>
                  <a:cubicBezTo>
                    <a:pt x="165417" y="233399"/>
                    <a:pt x="172783" y="252386"/>
                    <a:pt x="156210" y="265594"/>
                  </a:cubicBezTo>
                  <a:cubicBezTo>
                    <a:pt x="144145" y="275246"/>
                    <a:pt x="130492" y="276198"/>
                    <a:pt x="116903" y="268388"/>
                  </a:cubicBezTo>
                  <a:cubicBezTo>
                    <a:pt x="109855" y="264324"/>
                    <a:pt x="105918" y="258101"/>
                    <a:pt x="104013" y="249528"/>
                  </a:cubicBezTo>
                  <a:cubicBezTo>
                    <a:pt x="92646" y="198093"/>
                    <a:pt x="71882" y="184250"/>
                    <a:pt x="22987" y="194791"/>
                  </a:cubicBezTo>
                  <a:cubicBezTo>
                    <a:pt x="19685" y="178345"/>
                    <a:pt x="8001" y="167422"/>
                    <a:pt x="0" y="154087"/>
                  </a:cubicBezTo>
                  <a:cubicBezTo>
                    <a:pt x="26670" y="158786"/>
                    <a:pt x="53467" y="160120"/>
                    <a:pt x="80327" y="157199"/>
                  </a:cubicBezTo>
                  <a:cubicBezTo>
                    <a:pt x="89217" y="156246"/>
                    <a:pt x="98425" y="153516"/>
                    <a:pt x="101092" y="142530"/>
                  </a:cubicBezTo>
                  <a:cubicBezTo>
                    <a:pt x="103314" y="133259"/>
                    <a:pt x="97980" y="126592"/>
                    <a:pt x="91186" y="122464"/>
                  </a:cubicBezTo>
                  <a:cubicBezTo>
                    <a:pt x="69977" y="109510"/>
                    <a:pt x="71183" y="93635"/>
                    <a:pt x="84963" y="75728"/>
                  </a:cubicBezTo>
                  <a:cubicBezTo>
                    <a:pt x="95186" y="62520"/>
                    <a:pt x="98234" y="46962"/>
                    <a:pt x="99377" y="30262"/>
                  </a:cubicBezTo>
                  <a:cubicBezTo>
                    <a:pt x="101600" y="-1425"/>
                    <a:pt x="119063" y="-7013"/>
                    <a:pt x="141097" y="7846"/>
                  </a:cubicBezTo>
                  <a:cubicBezTo>
                    <a:pt x="163385" y="22896"/>
                    <a:pt x="184595" y="40739"/>
                    <a:pt x="203517" y="60361"/>
                  </a:cubicBezTo>
                  <a:cubicBezTo>
                    <a:pt x="228917" y="86777"/>
                    <a:pt x="231394" y="116622"/>
                    <a:pt x="205740" y="145896"/>
                  </a:cubicBezTo>
                  <a:cubicBezTo>
                    <a:pt x="193040" y="166089"/>
                    <a:pt x="180340" y="149706"/>
                    <a:pt x="167640" y="1458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9" name="Полилиния: фигура 498">
              <a:extLst>
                <a:ext uri="{FF2B5EF4-FFF2-40B4-BE49-F238E27FC236}">
                  <a16:creationId xmlns="" xmlns:a16="http://schemas.microsoft.com/office/drawing/2014/main" id="{0C65CA3A-315C-4E9C-8DD3-B2CAC0CBBB17}"/>
                </a:ext>
              </a:extLst>
            </p:cNvPr>
            <p:cNvSpPr/>
            <p:nvPr/>
          </p:nvSpPr>
          <p:spPr>
            <a:xfrm>
              <a:off x="1985154" y="4321703"/>
              <a:ext cx="228971" cy="306532"/>
            </a:xfrm>
            <a:custGeom>
              <a:avLst/>
              <a:gdLst>
                <a:gd name="connsiteX0" fmla="*/ 27669 w 228971"/>
                <a:gd name="connsiteY0" fmla="*/ 106363 h 306532"/>
                <a:gd name="connsiteX1" fmla="*/ 20112 w 228971"/>
                <a:gd name="connsiteY1" fmla="*/ 98171 h 306532"/>
                <a:gd name="connsiteX2" fmla="*/ 6904 w 228971"/>
                <a:gd name="connsiteY2" fmla="*/ 23813 h 306532"/>
                <a:gd name="connsiteX3" fmla="*/ 12492 w 228971"/>
                <a:gd name="connsiteY3" fmla="*/ 0 h 306532"/>
                <a:gd name="connsiteX4" fmla="*/ 72627 w 228971"/>
                <a:gd name="connsiteY4" fmla="*/ 41466 h 306532"/>
                <a:gd name="connsiteX5" fmla="*/ 119172 w 228971"/>
                <a:gd name="connsiteY5" fmla="*/ 16383 h 306532"/>
                <a:gd name="connsiteX6" fmla="*/ 125078 w 228971"/>
                <a:gd name="connsiteY6" fmla="*/ 54229 h 306532"/>
                <a:gd name="connsiteX7" fmla="*/ 121395 w 228971"/>
                <a:gd name="connsiteY7" fmla="*/ 106109 h 306532"/>
                <a:gd name="connsiteX8" fmla="*/ 203056 w 228971"/>
                <a:gd name="connsiteY8" fmla="*/ 188278 h 306532"/>
                <a:gd name="connsiteX9" fmla="*/ 228583 w 228971"/>
                <a:gd name="connsiteY9" fmla="*/ 228093 h 306532"/>
                <a:gd name="connsiteX10" fmla="*/ 226678 w 228971"/>
                <a:gd name="connsiteY10" fmla="*/ 289307 h 306532"/>
                <a:gd name="connsiteX11" fmla="*/ 198611 w 228971"/>
                <a:gd name="connsiteY11" fmla="*/ 306516 h 306532"/>
                <a:gd name="connsiteX12" fmla="*/ 164257 w 228971"/>
                <a:gd name="connsiteY12" fmla="*/ 290260 h 306532"/>
                <a:gd name="connsiteX13" fmla="*/ 161527 w 228971"/>
                <a:gd name="connsiteY13" fmla="*/ 278195 h 306532"/>
                <a:gd name="connsiteX14" fmla="*/ 69579 w 228971"/>
                <a:gd name="connsiteY14" fmla="*/ 135002 h 306532"/>
                <a:gd name="connsiteX15" fmla="*/ 27732 w 228971"/>
                <a:gd name="connsiteY15" fmla="*/ 106553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8971" h="306532">
                  <a:moveTo>
                    <a:pt x="27669" y="106363"/>
                  </a:moveTo>
                  <a:cubicBezTo>
                    <a:pt x="25129" y="103633"/>
                    <a:pt x="22652" y="100902"/>
                    <a:pt x="20112" y="98171"/>
                  </a:cubicBezTo>
                  <a:cubicBezTo>
                    <a:pt x="32114" y="70041"/>
                    <a:pt x="32304" y="45212"/>
                    <a:pt x="6904" y="23813"/>
                  </a:cubicBezTo>
                  <a:cubicBezTo>
                    <a:pt x="1062" y="18859"/>
                    <a:pt x="-7447" y="2984"/>
                    <a:pt x="12492" y="0"/>
                  </a:cubicBezTo>
                  <a:cubicBezTo>
                    <a:pt x="27161" y="22733"/>
                    <a:pt x="51354" y="30036"/>
                    <a:pt x="72627" y="41466"/>
                  </a:cubicBezTo>
                  <a:cubicBezTo>
                    <a:pt x="96566" y="54293"/>
                    <a:pt x="114854" y="48768"/>
                    <a:pt x="119172" y="16383"/>
                  </a:cubicBezTo>
                  <a:cubicBezTo>
                    <a:pt x="131110" y="27305"/>
                    <a:pt x="137651" y="40386"/>
                    <a:pt x="125078" y="54229"/>
                  </a:cubicBezTo>
                  <a:cubicBezTo>
                    <a:pt x="109711" y="71184"/>
                    <a:pt x="111870" y="90171"/>
                    <a:pt x="121395" y="106109"/>
                  </a:cubicBezTo>
                  <a:cubicBezTo>
                    <a:pt x="141969" y="140463"/>
                    <a:pt x="161082" y="177928"/>
                    <a:pt x="203056" y="188278"/>
                  </a:cubicBezTo>
                  <a:cubicBezTo>
                    <a:pt x="223058" y="193104"/>
                    <a:pt x="227757" y="208916"/>
                    <a:pt x="228583" y="228093"/>
                  </a:cubicBezTo>
                  <a:cubicBezTo>
                    <a:pt x="229472" y="248540"/>
                    <a:pt x="228837" y="268924"/>
                    <a:pt x="226678" y="289307"/>
                  </a:cubicBezTo>
                  <a:cubicBezTo>
                    <a:pt x="221979" y="303785"/>
                    <a:pt x="210866" y="306262"/>
                    <a:pt x="198611" y="306516"/>
                  </a:cubicBezTo>
                  <a:cubicBezTo>
                    <a:pt x="184768" y="306834"/>
                    <a:pt x="172766" y="302769"/>
                    <a:pt x="164257" y="290260"/>
                  </a:cubicBezTo>
                  <a:cubicBezTo>
                    <a:pt x="162543" y="286450"/>
                    <a:pt x="161654" y="282386"/>
                    <a:pt x="161527" y="278195"/>
                  </a:cubicBezTo>
                  <a:cubicBezTo>
                    <a:pt x="149970" y="216346"/>
                    <a:pt x="127427" y="161862"/>
                    <a:pt x="69579" y="135002"/>
                  </a:cubicBezTo>
                  <a:cubicBezTo>
                    <a:pt x="53767" y="127699"/>
                    <a:pt x="41131" y="116904"/>
                    <a:pt x="27732" y="10655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0" name="Полилиния: фигура 499">
              <a:extLst>
                <a:ext uri="{FF2B5EF4-FFF2-40B4-BE49-F238E27FC236}">
                  <a16:creationId xmlns="" xmlns:a16="http://schemas.microsoft.com/office/drawing/2014/main" id="{A2D796CE-0F59-4F38-83E1-46C3FFC0D728}"/>
                </a:ext>
              </a:extLst>
            </p:cNvPr>
            <p:cNvSpPr/>
            <p:nvPr/>
          </p:nvSpPr>
          <p:spPr>
            <a:xfrm>
              <a:off x="1668261" y="3711460"/>
              <a:ext cx="85481" cy="85568"/>
            </a:xfrm>
            <a:custGeom>
              <a:avLst/>
              <a:gdLst>
                <a:gd name="connsiteX0" fmla="*/ 1661 w 85481"/>
                <a:gd name="connsiteY0" fmla="*/ 4641 h 85568"/>
                <a:gd name="connsiteX1" fmla="*/ 39761 w 85481"/>
                <a:gd name="connsiteY1" fmla="*/ 4641 h 85568"/>
                <a:gd name="connsiteX2" fmla="*/ 85481 w 85481"/>
                <a:gd name="connsiteY2" fmla="*/ 53663 h 85568"/>
                <a:gd name="connsiteX3" fmla="*/ 62621 w 85481"/>
                <a:gd name="connsiteY3" fmla="*/ 85413 h 85568"/>
                <a:gd name="connsiteX4" fmla="*/ 45984 w 85481"/>
                <a:gd name="connsiteY4" fmla="*/ 63633 h 85568"/>
                <a:gd name="connsiteX5" fmla="*/ 32268 w 85481"/>
                <a:gd name="connsiteY5" fmla="*/ 53218 h 85568"/>
                <a:gd name="connsiteX6" fmla="*/ 1725 w 85481"/>
                <a:gd name="connsiteY6" fmla="*/ 4641 h 8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1" h="85568">
                  <a:moveTo>
                    <a:pt x="1661" y="4641"/>
                  </a:moveTo>
                  <a:cubicBezTo>
                    <a:pt x="14361" y="-4313"/>
                    <a:pt x="27061" y="1974"/>
                    <a:pt x="39761" y="4641"/>
                  </a:cubicBezTo>
                  <a:cubicBezTo>
                    <a:pt x="56081" y="19817"/>
                    <a:pt x="73734" y="33533"/>
                    <a:pt x="85481" y="53663"/>
                  </a:cubicBezTo>
                  <a:cubicBezTo>
                    <a:pt x="83894" y="69284"/>
                    <a:pt x="79512" y="83381"/>
                    <a:pt x="62621" y="85413"/>
                  </a:cubicBezTo>
                  <a:cubicBezTo>
                    <a:pt x="48080" y="87191"/>
                    <a:pt x="48905" y="73285"/>
                    <a:pt x="45984" y="63633"/>
                  </a:cubicBezTo>
                  <a:cubicBezTo>
                    <a:pt x="43825" y="56584"/>
                    <a:pt x="39634" y="52075"/>
                    <a:pt x="32268" y="53218"/>
                  </a:cubicBezTo>
                  <a:cubicBezTo>
                    <a:pt x="-9324" y="59759"/>
                    <a:pt x="836" y="28835"/>
                    <a:pt x="1725" y="46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1" name="Полилиния: фигура 500">
              <a:extLst>
                <a:ext uri="{FF2B5EF4-FFF2-40B4-BE49-F238E27FC236}">
                  <a16:creationId xmlns="" xmlns:a16="http://schemas.microsoft.com/office/drawing/2014/main" id="{80B53C2D-1318-4269-9603-355B706E9804}"/>
                </a:ext>
              </a:extLst>
            </p:cNvPr>
            <p:cNvSpPr/>
            <p:nvPr/>
          </p:nvSpPr>
          <p:spPr>
            <a:xfrm>
              <a:off x="1978133" y="4289001"/>
              <a:ext cx="48338" cy="130937"/>
            </a:xfrm>
            <a:custGeom>
              <a:avLst/>
              <a:gdLst>
                <a:gd name="connsiteX0" fmla="*/ 19513 w 48338"/>
                <a:gd name="connsiteY0" fmla="*/ 32703 h 130937"/>
                <a:gd name="connsiteX1" fmla="*/ 27197 w 48338"/>
                <a:gd name="connsiteY1" fmla="*/ 60833 h 130937"/>
                <a:gd name="connsiteX2" fmla="*/ 27134 w 48338"/>
                <a:gd name="connsiteY2" fmla="*/ 130938 h 130937"/>
                <a:gd name="connsiteX3" fmla="*/ 6242 w 48338"/>
                <a:gd name="connsiteY3" fmla="*/ 52007 h 130937"/>
                <a:gd name="connsiteX4" fmla="*/ 11830 w 48338"/>
                <a:gd name="connsiteY4" fmla="*/ 0 h 130937"/>
                <a:gd name="connsiteX5" fmla="*/ 19513 w 48338"/>
                <a:gd name="connsiteY5" fmla="*/ 32703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38" h="130937">
                  <a:moveTo>
                    <a:pt x="19513" y="32703"/>
                  </a:moveTo>
                  <a:cubicBezTo>
                    <a:pt x="14053" y="44577"/>
                    <a:pt x="19132" y="54166"/>
                    <a:pt x="27197" y="60833"/>
                  </a:cubicBezTo>
                  <a:cubicBezTo>
                    <a:pt x="56090" y="84646"/>
                    <a:pt x="54693" y="107570"/>
                    <a:pt x="27134" y="130938"/>
                  </a:cubicBezTo>
                  <a:cubicBezTo>
                    <a:pt x="23133" y="103760"/>
                    <a:pt x="20466" y="76836"/>
                    <a:pt x="6242" y="52007"/>
                  </a:cubicBezTo>
                  <a:cubicBezTo>
                    <a:pt x="-2902" y="36005"/>
                    <a:pt x="-2775" y="15748"/>
                    <a:pt x="11830" y="0"/>
                  </a:cubicBezTo>
                  <a:cubicBezTo>
                    <a:pt x="14370" y="10922"/>
                    <a:pt x="16910" y="21844"/>
                    <a:pt x="19513" y="3270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2" name="Полилиния: фигура 501">
              <a:extLst>
                <a:ext uri="{FF2B5EF4-FFF2-40B4-BE49-F238E27FC236}">
                  <a16:creationId xmlns="" xmlns:a16="http://schemas.microsoft.com/office/drawing/2014/main" id="{198DCA94-86DE-4DD0-9ECA-C40DB150D2DD}"/>
                </a:ext>
              </a:extLst>
            </p:cNvPr>
            <p:cNvSpPr/>
            <p:nvPr/>
          </p:nvSpPr>
          <p:spPr>
            <a:xfrm>
              <a:off x="2088514" y="1633291"/>
              <a:ext cx="513471" cy="697471"/>
            </a:xfrm>
            <a:custGeom>
              <a:avLst/>
              <a:gdLst>
                <a:gd name="connsiteX0" fmla="*/ 426783 w 513471"/>
                <a:gd name="connsiteY0" fmla="*/ 675453 h 697471"/>
                <a:gd name="connsiteX1" fmla="*/ 369252 w 513471"/>
                <a:gd name="connsiteY1" fmla="*/ 637035 h 697471"/>
                <a:gd name="connsiteX2" fmla="*/ 266827 w 513471"/>
                <a:gd name="connsiteY2" fmla="*/ 626304 h 697471"/>
                <a:gd name="connsiteX3" fmla="*/ 247777 w 513471"/>
                <a:gd name="connsiteY3" fmla="*/ 582996 h 697471"/>
                <a:gd name="connsiteX4" fmla="*/ 241300 w 513471"/>
                <a:gd name="connsiteY4" fmla="*/ 534482 h 697471"/>
                <a:gd name="connsiteX5" fmla="*/ 210376 w 513471"/>
                <a:gd name="connsiteY5" fmla="*/ 510225 h 697471"/>
                <a:gd name="connsiteX6" fmla="*/ 184277 w 513471"/>
                <a:gd name="connsiteY6" fmla="*/ 519433 h 697471"/>
                <a:gd name="connsiteX7" fmla="*/ 182880 w 513471"/>
                <a:gd name="connsiteY7" fmla="*/ 495366 h 697471"/>
                <a:gd name="connsiteX8" fmla="*/ 182943 w 513471"/>
                <a:gd name="connsiteY8" fmla="*/ 454472 h 697471"/>
                <a:gd name="connsiteX9" fmla="*/ 175324 w 513471"/>
                <a:gd name="connsiteY9" fmla="*/ 413578 h 697471"/>
                <a:gd name="connsiteX10" fmla="*/ 167704 w 513471"/>
                <a:gd name="connsiteY10" fmla="*/ 372620 h 697471"/>
                <a:gd name="connsiteX11" fmla="*/ 135128 w 513471"/>
                <a:gd name="connsiteY11" fmla="*/ 302452 h 697471"/>
                <a:gd name="connsiteX12" fmla="*/ 114300 w 513471"/>
                <a:gd name="connsiteY12" fmla="*/ 282576 h 697471"/>
                <a:gd name="connsiteX13" fmla="*/ 106680 w 513471"/>
                <a:gd name="connsiteY13" fmla="*/ 282576 h 697471"/>
                <a:gd name="connsiteX14" fmla="*/ 89662 w 513471"/>
                <a:gd name="connsiteY14" fmla="*/ 278893 h 697471"/>
                <a:gd name="connsiteX15" fmla="*/ 38164 w 513471"/>
                <a:gd name="connsiteY15" fmla="*/ 266193 h 697471"/>
                <a:gd name="connsiteX16" fmla="*/ 38164 w 513471"/>
                <a:gd name="connsiteY16" fmla="*/ 266193 h 697471"/>
                <a:gd name="connsiteX17" fmla="*/ 0 w 513471"/>
                <a:gd name="connsiteY17" fmla="*/ 20765 h 697471"/>
                <a:gd name="connsiteX18" fmla="*/ 25273 w 513471"/>
                <a:gd name="connsiteY18" fmla="*/ 0 h 697471"/>
                <a:gd name="connsiteX19" fmla="*/ 91885 w 513471"/>
                <a:gd name="connsiteY19" fmla="*/ 43371 h 697471"/>
                <a:gd name="connsiteX20" fmla="*/ 95885 w 513471"/>
                <a:gd name="connsiteY20" fmla="*/ 85217 h 697471"/>
                <a:gd name="connsiteX21" fmla="*/ 94679 w 513471"/>
                <a:gd name="connsiteY21" fmla="*/ 189485 h 697471"/>
                <a:gd name="connsiteX22" fmla="*/ 133795 w 513471"/>
                <a:gd name="connsiteY22" fmla="*/ 211710 h 697471"/>
                <a:gd name="connsiteX23" fmla="*/ 206375 w 513471"/>
                <a:gd name="connsiteY23" fmla="*/ 175896 h 697471"/>
                <a:gd name="connsiteX24" fmla="*/ 249873 w 513471"/>
                <a:gd name="connsiteY24" fmla="*/ 182246 h 697471"/>
                <a:gd name="connsiteX25" fmla="*/ 237935 w 513471"/>
                <a:gd name="connsiteY25" fmla="*/ 227776 h 697471"/>
                <a:gd name="connsiteX26" fmla="*/ 236601 w 513471"/>
                <a:gd name="connsiteY26" fmla="*/ 280481 h 697471"/>
                <a:gd name="connsiteX27" fmla="*/ 309372 w 513471"/>
                <a:gd name="connsiteY27" fmla="*/ 440311 h 697471"/>
                <a:gd name="connsiteX28" fmla="*/ 348488 w 513471"/>
                <a:gd name="connsiteY28" fmla="*/ 489270 h 697471"/>
                <a:gd name="connsiteX29" fmla="*/ 507810 w 513471"/>
                <a:gd name="connsiteY29" fmla="*/ 634114 h 697471"/>
                <a:gd name="connsiteX30" fmla="*/ 503873 w 513471"/>
                <a:gd name="connsiteY30" fmla="*/ 687835 h 697471"/>
                <a:gd name="connsiteX31" fmla="*/ 454406 w 513471"/>
                <a:gd name="connsiteY31" fmla="*/ 688280 h 697471"/>
                <a:gd name="connsiteX32" fmla="*/ 426720 w 513471"/>
                <a:gd name="connsiteY32" fmla="*/ 675262 h 69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3471" h="697471">
                  <a:moveTo>
                    <a:pt x="426783" y="675453"/>
                  </a:moveTo>
                  <a:cubicBezTo>
                    <a:pt x="407607" y="662689"/>
                    <a:pt x="388112" y="650307"/>
                    <a:pt x="369252" y="637035"/>
                  </a:cubicBezTo>
                  <a:cubicBezTo>
                    <a:pt x="336741" y="614239"/>
                    <a:pt x="303213" y="605285"/>
                    <a:pt x="266827" y="626304"/>
                  </a:cubicBezTo>
                  <a:cubicBezTo>
                    <a:pt x="244983" y="619699"/>
                    <a:pt x="232156" y="607063"/>
                    <a:pt x="247777" y="582996"/>
                  </a:cubicBezTo>
                  <a:cubicBezTo>
                    <a:pt x="260477" y="563311"/>
                    <a:pt x="246253" y="550103"/>
                    <a:pt x="241300" y="534482"/>
                  </a:cubicBezTo>
                  <a:cubicBezTo>
                    <a:pt x="234315" y="521528"/>
                    <a:pt x="238570" y="492381"/>
                    <a:pt x="210376" y="510225"/>
                  </a:cubicBezTo>
                  <a:cubicBezTo>
                    <a:pt x="201930" y="514861"/>
                    <a:pt x="194374" y="526100"/>
                    <a:pt x="184277" y="519433"/>
                  </a:cubicBezTo>
                  <a:cubicBezTo>
                    <a:pt x="175958" y="513908"/>
                    <a:pt x="177610" y="503811"/>
                    <a:pt x="182880" y="495366"/>
                  </a:cubicBezTo>
                  <a:cubicBezTo>
                    <a:pt x="182880" y="481713"/>
                    <a:pt x="182943" y="468124"/>
                    <a:pt x="182943" y="454472"/>
                  </a:cubicBezTo>
                  <a:cubicBezTo>
                    <a:pt x="171196" y="442851"/>
                    <a:pt x="161290" y="430786"/>
                    <a:pt x="175324" y="413578"/>
                  </a:cubicBezTo>
                  <a:cubicBezTo>
                    <a:pt x="172783" y="399925"/>
                    <a:pt x="170243" y="386272"/>
                    <a:pt x="167704" y="372620"/>
                  </a:cubicBezTo>
                  <a:cubicBezTo>
                    <a:pt x="155194" y="350204"/>
                    <a:pt x="133985" y="332742"/>
                    <a:pt x="135128" y="302452"/>
                  </a:cubicBezTo>
                  <a:cubicBezTo>
                    <a:pt x="135699" y="288990"/>
                    <a:pt x="121158" y="289498"/>
                    <a:pt x="114300" y="282576"/>
                  </a:cubicBezTo>
                  <a:cubicBezTo>
                    <a:pt x="111760" y="282576"/>
                    <a:pt x="109220" y="282576"/>
                    <a:pt x="106680" y="282576"/>
                  </a:cubicBezTo>
                  <a:cubicBezTo>
                    <a:pt x="101664" y="277750"/>
                    <a:pt x="94615" y="274385"/>
                    <a:pt x="89662" y="278893"/>
                  </a:cubicBezTo>
                  <a:cubicBezTo>
                    <a:pt x="66612" y="300103"/>
                    <a:pt x="52070" y="285434"/>
                    <a:pt x="38164" y="266193"/>
                  </a:cubicBezTo>
                  <a:lnTo>
                    <a:pt x="38164" y="266193"/>
                  </a:lnTo>
                  <a:cubicBezTo>
                    <a:pt x="25464" y="184341"/>
                    <a:pt x="12700" y="102553"/>
                    <a:pt x="0" y="20765"/>
                  </a:cubicBezTo>
                  <a:cubicBezTo>
                    <a:pt x="4318" y="8128"/>
                    <a:pt x="15240" y="4699"/>
                    <a:pt x="25273" y="0"/>
                  </a:cubicBezTo>
                  <a:cubicBezTo>
                    <a:pt x="54610" y="1651"/>
                    <a:pt x="71818" y="25654"/>
                    <a:pt x="91885" y="43371"/>
                  </a:cubicBezTo>
                  <a:cubicBezTo>
                    <a:pt x="103823" y="53912"/>
                    <a:pt x="102680" y="71565"/>
                    <a:pt x="95885" y="85217"/>
                  </a:cubicBezTo>
                  <a:cubicBezTo>
                    <a:pt x="78613" y="120079"/>
                    <a:pt x="92964" y="154941"/>
                    <a:pt x="94679" y="189485"/>
                  </a:cubicBezTo>
                  <a:cubicBezTo>
                    <a:pt x="95885" y="213996"/>
                    <a:pt x="113348" y="220410"/>
                    <a:pt x="133795" y="211710"/>
                  </a:cubicBezTo>
                  <a:cubicBezTo>
                    <a:pt x="158560" y="201169"/>
                    <a:pt x="182880" y="189358"/>
                    <a:pt x="206375" y="175896"/>
                  </a:cubicBezTo>
                  <a:cubicBezTo>
                    <a:pt x="223202" y="166244"/>
                    <a:pt x="238506" y="164148"/>
                    <a:pt x="249873" y="182246"/>
                  </a:cubicBezTo>
                  <a:cubicBezTo>
                    <a:pt x="261557" y="200915"/>
                    <a:pt x="252921" y="217997"/>
                    <a:pt x="237935" y="227776"/>
                  </a:cubicBezTo>
                  <a:cubicBezTo>
                    <a:pt x="209296" y="246508"/>
                    <a:pt x="218758" y="255271"/>
                    <a:pt x="236601" y="280481"/>
                  </a:cubicBezTo>
                  <a:cubicBezTo>
                    <a:pt x="269748" y="327281"/>
                    <a:pt x="316294" y="369762"/>
                    <a:pt x="309372" y="440311"/>
                  </a:cubicBezTo>
                  <a:cubicBezTo>
                    <a:pt x="306896" y="465457"/>
                    <a:pt x="324231" y="476252"/>
                    <a:pt x="348488" y="489270"/>
                  </a:cubicBezTo>
                  <a:cubicBezTo>
                    <a:pt x="411099" y="522862"/>
                    <a:pt x="483171" y="550230"/>
                    <a:pt x="507810" y="634114"/>
                  </a:cubicBezTo>
                  <a:cubicBezTo>
                    <a:pt x="513271" y="652656"/>
                    <a:pt x="518732" y="673103"/>
                    <a:pt x="503873" y="687835"/>
                  </a:cubicBezTo>
                  <a:cubicBezTo>
                    <a:pt x="489395" y="702250"/>
                    <a:pt x="471297" y="698884"/>
                    <a:pt x="454406" y="688280"/>
                  </a:cubicBezTo>
                  <a:cubicBezTo>
                    <a:pt x="445707" y="682882"/>
                    <a:pt x="434785" y="682565"/>
                    <a:pt x="426720" y="6752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3" name="Полилиния: фигура 502">
              <a:extLst>
                <a:ext uri="{FF2B5EF4-FFF2-40B4-BE49-F238E27FC236}">
                  <a16:creationId xmlns="" xmlns:a16="http://schemas.microsoft.com/office/drawing/2014/main" id="{A5F46716-7E05-4512-90CF-709A5CCEADF2}"/>
                </a:ext>
              </a:extLst>
            </p:cNvPr>
            <p:cNvSpPr/>
            <p:nvPr/>
          </p:nvSpPr>
          <p:spPr>
            <a:xfrm>
              <a:off x="2078199" y="1941805"/>
              <a:ext cx="131219" cy="183490"/>
            </a:xfrm>
            <a:custGeom>
              <a:avLst/>
              <a:gdLst>
                <a:gd name="connsiteX0" fmla="*/ 131220 w 131219"/>
                <a:gd name="connsiteY0" fmla="*/ 163548 h 183490"/>
                <a:gd name="connsiteX1" fmla="*/ 98708 w 131219"/>
                <a:gd name="connsiteY1" fmla="*/ 178280 h 183490"/>
                <a:gd name="connsiteX2" fmla="*/ 47590 w 131219"/>
                <a:gd name="connsiteY2" fmla="*/ 169009 h 183490"/>
                <a:gd name="connsiteX3" fmla="*/ 30064 w 131219"/>
                <a:gd name="connsiteY3" fmla="*/ 153896 h 183490"/>
                <a:gd name="connsiteX4" fmla="*/ 1553 w 131219"/>
                <a:gd name="connsiteY4" fmla="*/ 25307 h 183490"/>
                <a:gd name="connsiteX5" fmla="*/ 16412 w 131219"/>
                <a:gd name="connsiteY5" fmla="*/ 860 h 183490"/>
                <a:gd name="connsiteX6" fmla="*/ 76546 w 131219"/>
                <a:gd name="connsiteY6" fmla="*/ 29498 h 183490"/>
                <a:gd name="connsiteX7" fmla="*/ 78578 w 131219"/>
                <a:gd name="connsiteY7" fmla="*/ 55978 h 183490"/>
                <a:gd name="connsiteX8" fmla="*/ 121441 w 131219"/>
                <a:gd name="connsiteY8" fmla="*/ 147038 h 183490"/>
                <a:gd name="connsiteX9" fmla="*/ 131156 w 131219"/>
                <a:gd name="connsiteY9" fmla="*/ 163548 h 18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19" h="183490">
                  <a:moveTo>
                    <a:pt x="131220" y="163548"/>
                  </a:moveTo>
                  <a:cubicBezTo>
                    <a:pt x="128108" y="185836"/>
                    <a:pt x="115472" y="187360"/>
                    <a:pt x="98708" y="178280"/>
                  </a:cubicBezTo>
                  <a:cubicBezTo>
                    <a:pt x="82642" y="169517"/>
                    <a:pt x="69180" y="152435"/>
                    <a:pt x="47590" y="169009"/>
                  </a:cubicBezTo>
                  <a:cubicBezTo>
                    <a:pt x="38256" y="176184"/>
                    <a:pt x="33176" y="162722"/>
                    <a:pt x="30064" y="153896"/>
                  </a:cubicBezTo>
                  <a:cubicBezTo>
                    <a:pt x="15523" y="112493"/>
                    <a:pt x="26508" y="64805"/>
                    <a:pt x="1553" y="25307"/>
                  </a:cubicBezTo>
                  <a:cubicBezTo>
                    <a:pt x="-3972" y="16544"/>
                    <a:pt x="6252" y="3146"/>
                    <a:pt x="16412" y="860"/>
                  </a:cubicBezTo>
                  <a:cubicBezTo>
                    <a:pt x="42002" y="-4919"/>
                    <a:pt x="56417" y="19973"/>
                    <a:pt x="76546" y="29498"/>
                  </a:cubicBezTo>
                  <a:cubicBezTo>
                    <a:pt x="91913" y="36801"/>
                    <a:pt x="80610" y="46199"/>
                    <a:pt x="78578" y="55978"/>
                  </a:cubicBezTo>
                  <a:cubicBezTo>
                    <a:pt x="70260" y="95094"/>
                    <a:pt x="87087" y="130400"/>
                    <a:pt x="121441" y="147038"/>
                  </a:cubicBezTo>
                  <a:cubicBezTo>
                    <a:pt x="128299" y="150340"/>
                    <a:pt x="130839" y="155102"/>
                    <a:pt x="131156" y="16354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4" name="Полилиния: фигура 503">
              <a:extLst>
                <a:ext uri="{FF2B5EF4-FFF2-40B4-BE49-F238E27FC236}">
                  <a16:creationId xmlns="" xmlns:a16="http://schemas.microsoft.com/office/drawing/2014/main" id="{B888B73F-0FF3-4B82-BEBE-77260A2757DA}"/>
                </a:ext>
              </a:extLst>
            </p:cNvPr>
            <p:cNvSpPr/>
            <p:nvPr/>
          </p:nvSpPr>
          <p:spPr>
            <a:xfrm>
              <a:off x="2242346" y="2117748"/>
              <a:ext cx="120782" cy="174612"/>
            </a:xfrm>
            <a:custGeom>
              <a:avLst/>
              <a:gdLst>
                <a:gd name="connsiteX0" fmla="*/ 29049 w 120782"/>
                <a:gd name="connsiteY0" fmla="*/ 10909 h 174612"/>
                <a:gd name="connsiteX1" fmla="*/ 33303 w 120782"/>
                <a:gd name="connsiteY1" fmla="*/ 19735 h 174612"/>
                <a:gd name="connsiteX2" fmla="*/ 36796 w 120782"/>
                <a:gd name="connsiteY2" fmla="*/ 2781 h 174612"/>
                <a:gd name="connsiteX3" fmla="*/ 63846 w 120782"/>
                <a:gd name="connsiteY3" fmla="*/ 19164 h 174612"/>
                <a:gd name="connsiteX4" fmla="*/ 105376 w 120782"/>
                <a:gd name="connsiteY4" fmla="*/ 43675 h 174612"/>
                <a:gd name="connsiteX5" fmla="*/ 105249 w 120782"/>
                <a:gd name="connsiteY5" fmla="*/ 121526 h 174612"/>
                <a:gd name="connsiteX6" fmla="*/ 112996 w 120782"/>
                <a:gd name="connsiteY6" fmla="*/ 141910 h 174612"/>
                <a:gd name="connsiteX7" fmla="*/ 51210 w 120782"/>
                <a:gd name="connsiteY7" fmla="*/ 127495 h 174612"/>
                <a:gd name="connsiteX8" fmla="*/ 29683 w 120782"/>
                <a:gd name="connsiteY8" fmla="*/ 136004 h 174612"/>
                <a:gd name="connsiteX9" fmla="*/ 13936 w 120782"/>
                <a:gd name="connsiteY9" fmla="*/ 174613 h 174612"/>
                <a:gd name="connsiteX10" fmla="*/ 1934 w 120782"/>
                <a:gd name="connsiteY10" fmla="*/ 71298 h 174612"/>
                <a:gd name="connsiteX11" fmla="*/ 29049 w 120782"/>
                <a:gd name="connsiteY11" fmla="*/ 10972 h 17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82" h="174612">
                  <a:moveTo>
                    <a:pt x="29049" y="10909"/>
                  </a:moveTo>
                  <a:cubicBezTo>
                    <a:pt x="30446" y="13830"/>
                    <a:pt x="31906" y="16814"/>
                    <a:pt x="33303" y="19735"/>
                  </a:cubicBezTo>
                  <a:cubicBezTo>
                    <a:pt x="34446" y="14084"/>
                    <a:pt x="35652" y="8432"/>
                    <a:pt x="36796" y="2781"/>
                  </a:cubicBezTo>
                  <a:cubicBezTo>
                    <a:pt x="53115" y="-5792"/>
                    <a:pt x="58513" y="7099"/>
                    <a:pt x="63846" y="19164"/>
                  </a:cubicBezTo>
                  <a:cubicBezTo>
                    <a:pt x="72292" y="38214"/>
                    <a:pt x="86326" y="45770"/>
                    <a:pt x="105376" y="43675"/>
                  </a:cubicBezTo>
                  <a:cubicBezTo>
                    <a:pt x="114646" y="69520"/>
                    <a:pt x="134903" y="94793"/>
                    <a:pt x="105249" y="121526"/>
                  </a:cubicBezTo>
                  <a:cubicBezTo>
                    <a:pt x="99851" y="126416"/>
                    <a:pt x="108360" y="135750"/>
                    <a:pt x="112996" y="141910"/>
                  </a:cubicBezTo>
                  <a:cubicBezTo>
                    <a:pt x="90707" y="145783"/>
                    <a:pt x="68863" y="152261"/>
                    <a:pt x="51210" y="127495"/>
                  </a:cubicBezTo>
                  <a:cubicBezTo>
                    <a:pt x="40986" y="113144"/>
                    <a:pt x="31335" y="118224"/>
                    <a:pt x="29683" y="136004"/>
                  </a:cubicBezTo>
                  <a:cubicBezTo>
                    <a:pt x="28286" y="150864"/>
                    <a:pt x="28731" y="166230"/>
                    <a:pt x="13936" y="174613"/>
                  </a:cubicBezTo>
                  <a:cubicBezTo>
                    <a:pt x="11523" y="140132"/>
                    <a:pt x="17111" y="105905"/>
                    <a:pt x="1934" y="71298"/>
                  </a:cubicBezTo>
                  <a:cubicBezTo>
                    <a:pt x="-7591" y="49454"/>
                    <a:pt x="20730" y="31991"/>
                    <a:pt x="29049" y="1097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5" name="Полилиния: фигура 504">
              <a:extLst>
                <a:ext uri="{FF2B5EF4-FFF2-40B4-BE49-F238E27FC236}">
                  <a16:creationId xmlns="" xmlns:a16="http://schemas.microsoft.com/office/drawing/2014/main" id="{3E53580C-1955-4901-9863-B9CD8EFB695A}"/>
                </a:ext>
              </a:extLst>
            </p:cNvPr>
            <p:cNvSpPr/>
            <p:nvPr/>
          </p:nvSpPr>
          <p:spPr>
            <a:xfrm>
              <a:off x="1639640" y="2007474"/>
              <a:ext cx="87147" cy="182181"/>
            </a:xfrm>
            <a:custGeom>
              <a:avLst/>
              <a:gdLst>
                <a:gd name="connsiteX0" fmla="*/ 52825 w 87147"/>
                <a:gd name="connsiteY0" fmla="*/ 170269 h 182181"/>
                <a:gd name="connsiteX1" fmla="*/ 14788 w 87147"/>
                <a:gd name="connsiteY1" fmla="*/ 178524 h 182181"/>
                <a:gd name="connsiteX2" fmla="*/ 3168 w 87147"/>
                <a:gd name="connsiteY2" fmla="*/ 135725 h 182181"/>
                <a:gd name="connsiteX3" fmla="*/ 42411 w 87147"/>
                <a:gd name="connsiteY3" fmla="*/ 10375 h 182181"/>
                <a:gd name="connsiteX4" fmla="*/ 82924 w 87147"/>
                <a:gd name="connsiteY4" fmla="*/ 9423 h 182181"/>
                <a:gd name="connsiteX5" fmla="*/ 71367 w 87147"/>
                <a:gd name="connsiteY5" fmla="*/ 42570 h 182181"/>
                <a:gd name="connsiteX6" fmla="*/ 52952 w 87147"/>
                <a:gd name="connsiteY6" fmla="*/ 117564 h 182181"/>
                <a:gd name="connsiteX7" fmla="*/ 52825 w 87147"/>
                <a:gd name="connsiteY7" fmla="*/ 170269 h 18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47" h="182181">
                  <a:moveTo>
                    <a:pt x="52825" y="170269"/>
                  </a:moveTo>
                  <a:cubicBezTo>
                    <a:pt x="40315" y="174016"/>
                    <a:pt x="29965" y="189001"/>
                    <a:pt x="14788" y="178524"/>
                  </a:cubicBezTo>
                  <a:cubicBezTo>
                    <a:pt x="10915" y="164236"/>
                    <a:pt x="6978" y="150012"/>
                    <a:pt x="3168" y="135725"/>
                  </a:cubicBezTo>
                  <a:cubicBezTo>
                    <a:pt x="-7754" y="94259"/>
                    <a:pt x="10597" y="34505"/>
                    <a:pt x="42411" y="10375"/>
                  </a:cubicBezTo>
                  <a:cubicBezTo>
                    <a:pt x="55301" y="596"/>
                    <a:pt x="70922" y="-6579"/>
                    <a:pt x="82924" y="9423"/>
                  </a:cubicBezTo>
                  <a:cubicBezTo>
                    <a:pt x="93846" y="23901"/>
                    <a:pt x="81273" y="34188"/>
                    <a:pt x="71367" y="42570"/>
                  </a:cubicBezTo>
                  <a:cubicBezTo>
                    <a:pt x="47618" y="62763"/>
                    <a:pt x="53777" y="91147"/>
                    <a:pt x="52952" y="117564"/>
                  </a:cubicBezTo>
                  <a:cubicBezTo>
                    <a:pt x="52380" y="135090"/>
                    <a:pt x="52825" y="152679"/>
                    <a:pt x="52825" y="170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6" name="Полилиния: фигура 505">
              <a:extLst>
                <a:ext uri="{FF2B5EF4-FFF2-40B4-BE49-F238E27FC236}">
                  <a16:creationId xmlns="" xmlns:a16="http://schemas.microsoft.com/office/drawing/2014/main" id="{55A67071-6306-4EC4-989C-A18E33E6FE31}"/>
                </a:ext>
              </a:extLst>
            </p:cNvPr>
            <p:cNvSpPr/>
            <p:nvPr/>
          </p:nvSpPr>
          <p:spPr>
            <a:xfrm>
              <a:off x="1700714" y="1868314"/>
              <a:ext cx="38233" cy="97097"/>
            </a:xfrm>
            <a:custGeom>
              <a:avLst/>
              <a:gdLst>
                <a:gd name="connsiteX0" fmla="*/ 38233 w 38233"/>
                <a:gd name="connsiteY0" fmla="*/ 31933 h 97097"/>
                <a:gd name="connsiteX1" fmla="*/ 32709 w 38233"/>
                <a:gd name="connsiteY1" fmla="*/ 69461 h 97097"/>
                <a:gd name="connsiteX2" fmla="*/ 23120 w 38233"/>
                <a:gd name="connsiteY2" fmla="*/ 96893 h 97097"/>
                <a:gd name="connsiteX3" fmla="*/ 3816 w 38233"/>
                <a:gd name="connsiteY3" fmla="*/ 71811 h 97097"/>
                <a:gd name="connsiteX4" fmla="*/ 3054 w 38233"/>
                <a:gd name="connsiteY4" fmla="*/ 28186 h 97097"/>
                <a:gd name="connsiteX5" fmla="*/ 25724 w 38233"/>
                <a:gd name="connsiteY5" fmla="*/ 119 h 97097"/>
                <a:gd name="connsiteX6" fmla="*/ 38233 w 38233"/>
                <a:gd name="connsiteY6" fmla="*/ 31933 h 9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3" h="97097">
                  <a:moveTo>
                    <a:pt x="38233" y="31933"/>
                  </a:moveTo>
                  <a:cubicBezTo>
                    <a:pt x="36265" y="45649"/>
                    <a:pt x="35122" y="57714"/>
                    <a:pt x="32709" y="69461"/>
                  </a:cubicBezTo>
                  <a:cubicBezTo>
                    <a:pt x="30740" y="79177"/>
                    <a:pt x="36138" y="94925"/>
                    <a:pt x="23120" y="96893"/>
                  </a:cubicBezTo>
                  <a:cubicBezTo>
                    <a:pt x="8579" y="99116"/>
                    <a:pt x="7245" y="82733"/>
                    <a:pt x="3816" y="71811"/>
                  </a:cubicBezTo>
                  <a:cubicBezTo>
                    <a:pt x="-629" y="57523"/>
                    <a:pt x="-1581" y="42664"/>
                    <a:pt x="3054" y="28186"/>
                  </a:cubicBezTo>
                  <a:cubicBezTo>
                    <a:pt x="7055" y="15613"/>
                    <a:pt x="11436" y="-1596"/>
                    <a:pt x="25724" y="119"/>
                  </a:cubicBezTo>
                  <a:cubicBezTo>
                    <a:pt x="43694" y="2278"/>
                    <a:pt x="33344" y="22090"/>
                    <a:pt x="38233" y="3193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7" name="Полилиния: фигура 506">
              <a:extLst>
                <a:ext uri="{FF2B5EF4-FFF2-40B4-BE49-F238E27FC236}">
                  <a16:creationId xmlns="" xmlns:a16="http://schemas.microsoft.com/office/drawing/2014/main" id="{772EC3BD-3F50-4B89-9773-5C3BF152F801}"/>
                </a:ext>
              </a:extLst>
            </p:cNvPr>
            <p:cNvSpPr/>
            <p:nvPr/>
          </p:nvSpPr>
          <p:spPr>
            <a:xfrm>
              <a:off x="2202046" y="1913214"/>
              <a:ext cx="54171" cy="92696"/>
            </a:xfrm>
            <a:custGeom>
              <a:avLst/>
              <a:gdLst>
                <a:gd name="connsiteX0" fmla="*/ 832 w 54171"/>
                <a:gd name="connsiteY0" fmla="*/ 2717 h 92696"/>
                <a:gd name="connsiteX1" fmla="*/ 39376 w 54171"/>
                <a:gd name="connsiteY1" fmla="*/ 30085 h 92696"/>
                <a:gd name="connsiteX2" fmla="*/ 54172 w 54171"/>
                <a:gd name="connsiteY2" fmla="*/ 92697 h 92696"/>
                <a:gd name="connsiteX3" fmla="*/ 832 w 54171"/>
                <a:gd name="connsiteY3" fmla="*/ 2653 h 9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1" h="92696">
                  <a:moveTo>
                    <a:pt x="832" y="2717"/>
                  </a:moveTo>
                  <a:cubicBezTo>
                    <a:pt x="23755" y="-4522"/>
                    <a:pt x="36392" y="2082"/>
                    <a:pt x="39376" y="30085"/>
                  </a:cubicBezTo>
                  <a:cubicBezTo>
                    <a:pt x="41662" y="51295"/>
                    <a:pt x="49028" y="71869"/>
                    <a:pt x="54172" y="92697"/>
                  </a:cubicBezTo>
                  <a:cubicBezTo>
                    <a:pt x="23120" y="71742"/>
                    <a:pt x="-5264" y="49009"/>
                    <a:pt x="832" y="265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8" name="Полилиния: фигура 507">
              <a:extLst>
                <a:ext uri="{FF2B5EF4-FFF2-40B4-BE49-F238E27FC236}">
                  <a16:creationId xmlns="" xmlns:a16="http://schemas.microsoft.com/office/drawing/2014/main" id="{A5A5C725-E536-47FC-A479-06C15C1682BA}"/>
                </a:ext>
              </a:extLst>
            </p:cNvPr>
            <p:cNvSpPr/>
            <p:nvPr/>
          </p:nvSpPr>
          <p:spPr>
            <a:xfrm>
              <a:off x="2126678" y="1899484"/>
              <a:ext cx="68579" cy="32072"/>
            </a:xfrm>
            <a:custGeom>
              <a:avLst/>
              <a:gdLst>
                <a:gd name="connsiteX0" fmla="*/ 64 w 68579"/>
                <a:gd name="connsiteY0" fmla="*/ 0 h 32072"/>
                <a:gd name="connsiteX1" fmla="*/ 68580 w 68579"/>
                <a:gd name="connsiteY1" fmla="*/ 16383 h 32072"/>
                <a:gd name="connsiteX2" fmla="*/ 50990 w 68579"/>
                <a:gd name="connsiteY2" fmla="*/ 22606 h 32072"/>
                <a:gd name="connsiteX3" fmla="*/ 0 w 68579"/>
                <a:gd name="connsiteY3" fmla="*/ 64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" h="32072">
                  <a:moveTo>
                    <a:pt x="64" y="0"/>
                  </a:moveTo>
                  <a:cubicBezTo>
                    <a:pt x="18605" y="26162"/>
                    <a:pt x="49784" y="-8446"/>
                    <a:pt x="68580" y="16383"/>
                  </a:cubicBezTo>
                  <a:cubicBezTo>
                    <a:pt x="62674" y="18415"/>
                    <a:pt x="56070" y="19177"/>
                    <a:pt x="50990" y="22606"/>
                  </a:cubicBezTo>
                  <a:cubicBezTo>
                    <a:pt x="23813" y="40958"/>
                    <a:pt x="7557" y="32195"/>
                    <a:pt x="0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9" name="Полилиния: фигура 508">
              <a:extLst>
                <a:ext uri="{FF2B5EF4-FFF2-40B4-BE49-F238E27FC236}">
                  <a16:creationId xmlns="" xmlns:a16="http://schemas.microsoft.com/office/drawing/2014/main" id="{5A2698EA-A87B-457D-A897-7588CF444DEC}"/>
                </a:ext>
              </a:extLst>
            </p:cNvPr>
            <p:cNvSpPr/>
            <p:nvPr/>
          </p:nvSpPr>
          <p:spPr>
            <a:xfrm>
              <a:off x="1710665" y="1769580"/>
              <a:ext cx="25170" cy="32412"/>
            </a:xfrm>
            <a:custGeom>
              <a:avLst/>
              <a:gdLst>
                <a:gd name="connsiteX0" fmla="*/ 25171 w 25170"/>
                <a:gd name="connsiteY0" fmla="*/ 15413 h 32412"/>
                <a:gd name="connsiteX1" fmla="*/ 13042 w 25170"/>
                <a:gd name="connsiteY1" fmla="*/ 32367 h 32412"/>
                <a:gd name="connsiteX2" fmla="*/ 25 w 25170"/>
                <a:gd name="connsiteY2" fmla="*/ 16937 h 32412"/>
                <a:gd name="connsiteX3" fmla="*/ 12217 w 25170"/>
                <a:gd name="connsiteY3" fmla="*/ 109 h 32412"/>
                <a:gd name="connsiteX4" fmla="*/ 25171 w 25170"/>
                <a:gd name="connsiteY4" fmla="*/ 15413 h 3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32412">
                  <a:moveTo>
                    <a:pt x="25171" y="15413"/>
                  </a:moveTo>
                  <a:cubicBezTo>
                    <a:pt x="24663" y="24049"/>
                    <a:pt x="21996" y="31669"/>
                    <a:pt x="13042" y="32367"/>
                  </a:cubicBezTo>
                  <a:cubicBezTo>
                    <a:pt x="3644" y="33066"/>
                    <a:pt x="406" y="25446"/>
                    <a:pt x="25" y="16937"/>
                  </a:cubicBezTo>
                  <a:cubicBezTo>
                    <a:pt x="-356" y="8110"/>
                    <a:pt x="3644" y="1125"/>
                    <a:pt x="12217" y="109"/>
                  </a:cubicBezTo>
                  <a:cubicBezTo>
                    <a:pt x="22059" y="-1034"/>
                    <a:pt x="24282" y="6967"/>
                    <a:pt x="25171" y="154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0" name="Полилиния: фигура 509">
              <a:extLst>
                <a:ext uri="{FF2B5EF4-FFF2-40B4-BE49-F238E27FC236}">
                  <a16:creationId xmlns="" xmlns:a16="http://schemas.microsoft.com/office/drawing/2014/main" id="{0CB7E21D-EDFF-4310-BF23-22E7EF225DC2}"/>
                </a:ext>
              </a:extLst>
            </p:cNvPr>
            <p:cNvSpPr/>
            <p:nvPr/>
          </p:nvSpPr>
          <p:spPr>
            <a:xfrm>
              <a:off x="2242736" y="2046868"/>
              <a:ext cx="28722" cy="43202"/>
            </a:xfrm>
            <a:custGeom>
              <a:avLst/>
              <a:gdLst>
                <a:gd name="connsiteX0" fmla="*/ 21102 w 28722"/>
                <a:gd name="connsiteY0" fmla="*/ 0 h 43202"/>
                <a:gd name="connsiteX1" fmla="*/ 28722 w 28722"/>
                <a:gd name="connsiteY1" fmla="*/ 40894 h 43202"/>
                <a:gd name="connsiteX2" fmla="*/ 973 w 28722"/>
                <a:gd name="connsiteY2" fmla="*/ 32131 h 43202"/>
                <a:gd name="connsiteX3" fmla="*/ 21102 w 28722"/>
                <a:gd name="connsiteY3" fmla="*/ 0 h 4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43202">
                  <a:moveTo>
                    <a:pt x="21102" y="0"/>
                  </a:moveTo>
                  <a:cubicBezTo>
                    <a:pt x="23642" y="13653"/>
                    <a:pt x="26182" y="27242"/>
                    <a:pt x="28722" y="40894"/>
                  </a:cubicBezTo>
                  <a:cubicBezTo>
                    <a:pt x="18308" y="42037"/>
                    <a:pt x="5037" y="48768"/>
                    <a:pt x="973" y="32131"/>
                  </a:cubicBezTo>
                  <a:cubicBezTo>
                    <a:pt x="-3218" y="15050"/>
                    <a:pt x="6624" y="5144"/>
                    <a:pt x="21102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1" name="Полилиния: фигура 510">
              <a:extLst>
                <a:ext uri="{FF2B5EF4-FFF2-40B4-BE49-F238E27FC236}">
                  <a16:creationId xmlns="" xmlns:a16="http://schemas.microsoft.com/office/drawing/2014/main" id="{5769F1BC-1E24-4133-AD49-25F7028DA826}"/>
                </a:ext>
              </a:extLst>
            </p:cNvPr>
            <p:cNvSpPr/>
            <p:nvPr/>
          </p:nvSpPr>
          <p:spPr>
            <a:xfrm>
              <a:off x="5193205" y="3387260"/>
              <a:ext cx="2815091" cy="1784160"/>
            </a:xfrm>
            <a:custGeom>
              <a:avLst/>
              <a:gdLst>
                <a:gd name="connsiteX0" fmla="*/ 2464767 w 2815091"/>
                <a:gd name="connsiteY0" fmla="*/ 1115165 h 1784160"/>
                <a:gd name="connsiteX1" fmla="*/ 2452258 w 2815091"/>
                <a:gd name="connsiteY1" fmla="*/ 1173840 h 1784160"/>
                <a:gd name="connsiteX2" fmla="*/ 2548206 w 2815091"/>
                <a:gd name="connsiteY2" fmla="*/ 1265661 h 1784160"/>
                <a:gd name="connsiteX3" fmla="*/ 2589290 w 2815091"/>
                <a:gd name="connsiteY3" fmla="*/ 1266804 h 1784160"/>
                <a:gd name="connsiteX4" fmla="*/ 2578178 w 2815091"/>
                <a:gd name="connsiteY4" fmla="*/ 1306428 h 1784160"/>
                <a:gd name="connsiteX5" fmla="*/ 2592593 w 2815091"/>
                <a:gd name="connsiteY5" fmla="*/ 1332781 h 1784160"/>
                <a:gd name="connsiteX6" fmla="*/ 2662379 w 2815091"/>
                <a:gd name="connsiteY6" fmla="*/ 1374183 h 1784160"/>
                <a:gd name="connsiteX7" fmla="*/ 2691145 w 2815091"/>
                <a:gd name="connsiteY7" fmla="*/ 1391328 h 1784160"/>
                <a:gd name="connsiteX8" fmla="*/ 2756867 w 2815091"/>
                <a:gd name="connsiteY8" fmla="*/ 1423777 h 1784160"/>
                <a:gd name="connsiteX9" fmla="*/ 2788300 w 2815091"/>
                <a:gd name="connsiteY9" fmla="*/ 1427396 h 1784160"/>
                <a:gd name="connsiteX10" fmla="*/ 2811033 w 2815091"/>
                <a:gd name="connsiteY10" fmla="*/ 1423523 h 1784160"/>
                <a:gd name="connsiteX11" fmla="*/ 2811668 w 2815091"/>
                <a:gd name="connsiteY11" fmla="*/ 1450955 h 1784160"/>
                <a:gd name="connsiteX12" fmla="*/ 2731912 w 2815091"/>
                <a:gd name="connsiteY12" fmla="*/ 1548174 h 1784160"/>
                <a:gd name="connsiteX13" fmla="*/ 2708480 w 2815091"/>
                <a:gd name="connsiteY13" fmla="*/ 1595228 h 1784160"/>
                <a:gd name="connsiteX14" fmla="*/ 2648663 w 2815091"/>
                <a:gd name="connsiteY14" fmla="*/ 1709465 h 1784160"/>
                <a:gd name="connsiteX15" fmla="*/ 2618627 w 2815091"/>
                <a:gd name="connsiteY15" fmla="*/ 1702098 h 1784160"/>
                <a:gd name="connsiteX16" fmla="*/ 2557604 w 2815091"/>
                <a:gd name="connsiteY16" fmla="*/ 1707306 h 1784160"/>
                <a:gd name="connsiteX17" fmla="*/ 2546428 w 2815091"/>
                <a:gd name="connsiteY17" fmla="*/ 1733277 h 1784160"/>
                <a:gd name="connsiteX18" fmla="*/ 2531315 w 2815091"/>
                <a:gd name="connsiteY18" fmla="*/ 1755502 h 1784160"/>
                <a:gd name="connsiteX19" fmla="*/ 2584846 w 2815091"/>
                <a:gd name="connsiteY19" fmla="*/ 1639043 h 1784160"/>
                <a:gd name="connsiteX20" fmla="*/ 2645234 w 2815091"/>
                <a:gd name="connsiteY20" fmla="*/ 1623231 h 1784160"/>
                <a:gd name="connsiteX21" fmla="*/ 2663649 w 2815091"/>
                <a:gd name="connsiteY21" fmla="*/ 1613706 h 1784160"/>
                <a:gd name="connsiteX22" fmla="*/ 2659839 w 2815091"/>
                <a:gd name="connsiteY22" fmla="*/ 1580877 h 1784160"/>
                <a:gd name="connsiteX23" fmla="*/ 2605864 w 2815091"/>
                <a:gd name="connsiteY23" fmla="*/ 1519599 h 1784160"/>
                <a:gd name="connsiteX24" fmla="*/ 2547826 w 2815091"/>
                <a:gd name="connsiteY24" fmla="*/ 1517059 h 1784160"/>
                <a:gd name="connsiteX25" fmla="*/ 2520774 w 2815091"/>
                <a:gd name="connsiteY25" fmla="*/ 1523028 h 1784160"/>
                <a:gd name="connsiteX26" fmla="*/ 2529347 w 2815091"/>
                <a:gd name="connsiteY26" fmla="*/ 1495469 h 1784160"/>
                <a:gd name="connsiteX27" fmla="*/ 2520774 w 2815091"/>
                <a:gd name="connsiteY27" fmla="*/ 1448224 h 1784160"/>
                <a:gd name="connsiteX28" fmla="*/ 2519123 w 2815091"/>
                <a:gd name="connsiteY28" fmla="*/ 1423079 h 1784160"/>
                <a:gd name="connsiteX29" fmla="*/ 2553731 w 2815091"/>
                <a:gd name="connsiteY29" fmla="*/ 1398123 h 1784160"/>
                <a:gd name="connsiteX30" fmla="*/ 2449083 w 2815091"/>
                <a:gd name="connsiteY30" fmla="*/ 1348402 h 1784160"/>
                <a:gd name="connsiteX31" fmla="*/ 2419174 w 2815091"/>
                <a:gd name="connsiteY31" fmla="*/ 1346370 h 1784160"/>
                <a:gd name="connsiteX32" fmla="*/ 2403172 w 2815091"/>
                <a:gd name="connsiteY32" fmla="*/ 1360594 h 1784160"/>
                <a:gd name="connsiteX33" fmla="*/ 2415682 w 2815091"/>
                <a:gd name="connsiteY33" fmla="*/ 1372913 h 1784160"/>
                <a:gd name="connsiteX34" fmla="*/ 2451750 w 2815091"/>
                <a:gd name="connsiteY34" fmla="*/ 1423586 h 1784160"/>
                <a:gd name="connsiteX35" fmla="*/ 2496263 w 2815091"/>
                <a:gd name="connsiteY35" fmla="*/ 1501565 h 1784160"/>
                <a:gd name="connsiteX36" fmla="*/ 2451369 w 2815091"/>
                <a:gd name="connsiteY36" fmla="*/ 1489309 h 1784160"/>
                <a:gd name="connsiteX37" fmla="*/ 2356500 w 2815091"/>
                <a:gd name="connsiteY37" fmla="*/ 1416919 h 1784160"/>
                <a:gd name="connsiteX38" fmla="*/ 2342720 w 2815091"/>
                <a:gd name="connsiteY38" fmla="*/ 1432349 h 1784160"/>
                <a:gd name="connsiteX39" fmla="*/ 2396695 w 2815091"/>
                <a:gd name="connsiteY39" fmla="*/ 1477879 h 1784160"/>
                <a:gd name="connsiteX40" fmla="*/ 2426858 w 2815091"/>
                <a:gd name="connsiteY40" fmla="*/ 1487976 h 1784160"/>
                <a:gd name="connsiteX41" fmla="*/ 2408443 w 2815091"/>
                <a:gd name="connsiteY41" fmla="*/ 1512741 h 1784160"/>
                <a:gd name="connsiteX42" fmla="*/ 2336307 w 2815091"/>
                <a:gd name="connsiteY42" fmla="*/ 1557318 h 1784160"/>
                <a:gd name="connsiteX43" fmla="*/ 2322273 w 2815091"/>
                <a:gd name="connsiteY43" fmla="*/ 1558905 h 1784160"/>
                <a:gd name="connsiteX44" fmla="*/ 2246962 w 2815091"/>
                <a:gd name="connsiteY44" fmla="*/ 1573003 h 1784160"/>
                <a:gd name="connsiteX45" fmla="*/ 2223658 w 2815091"/>
                <a:gd name="connsiteY45" fmla="*/ 1580115 h 1784160"/>
                <a:gd name="connsiteX46" fmla="*/ 2148855 w 2815091"/>
                <a:gd name="connsiteY46" fmla="*/ 1553698 h 1784160"/>
                <a:gd name="connsiteX47" fmla="*/ 2080656 w 2815091"/>
                <a:gd name="connsiteY47" fmla="*/ 1548682 h 1784160"/>
                <a:gd name="connsiteX48" fmla="*/ 2033412 w 2815091"/>
                <a:gd name="connsiteY48" fmla="*/ 1563287 h 1784160"/>
                <a:gd name="connsiteX49" fmla="*/ 2006996 w 2815091"/>
                <a:gd name="connsiteY49" fmla="*/ 1553953 h 1784160"/>
                <a:gd name="connsiteX50" fmla="*/ 2014742 w 2815091"/>
                <a:gd name="connsiteY50" fmla="*/ 1517694 h 1784160"/>
                <a:gd name="connsiteX51" fmla="*/ 2010806 w 2815091"/>
                <a:gd name="connsiteY51" fmla="*/ 1474577 h 1784160"/>
                <a:gd name="connsiteX52" fmla="*/ 1956640 w 2815091"/>
                <a:gd name="connsiteY52" fmla="*/ 1388026 h 1784160"/>
                <a:gd name="connsiteX53" fmla="*/ 1907364 w 2815091"/>
                <a:gd name="connsiteY53" fmla="*/ 1434318 h 1784160"/>
                <a:gd name="connsiteX54" fmla="*/ 1890473 w 2815091"/>
                <a:gd name="connsiteY54" fmla="*/ 1475784 h 1784160"/>
                <a:gd name="connsiteX55" fmla="*/ 1911111 w 2815091"/>
                <a:gd name="connsiteY55" fmla="*/ 1495596 h 1784160"/>
                <a:gd name="connsiteX56" fmla="*/ 1924255 w 2815091"/>
                <a:gd name="connsiteY56" fmla="*/ 1505438 h 1784160"/>
                <a:gd name="connsiteX57" fmla="*/ 1913777 w 2815091"/>
                <a:gd name="connsiteY57" fmla="*/ 1520932 h 1784160"/>
                <a:gd name="connsiteX58" fmla="*/ 1885711 w 2815091"/>
                <a:gd name="connsiteY58" fmla="*/ 1557191 h 1784160"/>
                <a:gd name="connsiteX59" fmla="*/ 1869074 w 2815091"/>
                <a:gd name="connsiteY59" fmla="*/ 1581702 h 1784160"/>
                <a:gd name="connsiteX60" fmla="*/ 1842658 w 2815091"/>
                <a:gd name="connsiteY60" fmla="*/ 1561318 h 1784160"/>
                <a:gd name="connsiteX61" fmla="*/ 1833323 w 2815091"/>
                <a:gd name="connsiteY61" fmla="*/ 1535029 h 1784160"/>
                <a:gd name="connsiteX62" fmla="*/ 1820687 w 2815091"/>
                <a:gd name="connsiteY62" fmla="*/ 1502581 h 1784160"/>
                <a:gd name="connsiteX63" fmla="*/ 1810781 w 2815091"/>
                <a:gd name="connsiteY63" fmla="*/ 1533950 h 1784160"/>
                <a:gd name="connsiteX64" fmla="*/ 1815734 w 2815091"/>
                <a:gd name="connsiteY64" fmla="*/ 1589385 h 1784160"/>
                <a:gd name="connsiteX65" fmla="*/ 1811542 w 2815091"/>
                <a:gd name="connsiteY65" fmla="*/ 1629264 h 1784160"/>
                <a:gd name="connsiteX66" fmla="*/ 1824687 w 2815091"/>
                <a:gd name="connsiteY66" fmla="*/ 1678477 h 1784160"/>
                <a:gd name="connsiteX67" fmla="*/ 1829450 w 2815091"/>
                <a:gd name="connsiteY67" fmla="*/ 1700892 h 1784160"/>
                <a:gd name="connsiteX68" fmla="*/ 1781063 w 2815091"/>
                <a:gd name="connsiteY68" fmla="*/ 1717021 h 1784160"/>
                <a:gd name="connsiteX69" fmla="*/ 1699465 w 2815091"/>
                <a:gd name="connsiteY69" fmla="*/ 1668126 h 1784160"/>
                <a:gd name="connsiteX70" fmla="*/ 1671271 w 2815091"/>
                <a:gd name="connsiteY70" fmla="*/ 1627676 h 1784160"/>
                <a:gd name="connsiteX71" fmla="*/ 1653872 w 2815091"/>
                <a:gd name="connsiteY71" fmla="*/ 1602403 h 1784160"/>
                <a:gd name="connsiteX72" fmla="*/ 1634441 w 2815091"/>
                <a:gd name="connsiteY72" fmla="*/ 1637328 h 1784160"/>
                <a:gd name="connsiteX73" fmla="*/ 1624662 w 2815091"/>
                <a:gd name="connsiteY73" fmla="*/ 1689843 h 1784160"/>
                <a:gd name="connsiteX74" fmla="*/ 1629996 w 2815091"/>
                <a:gd name="connsiteY74" fmla="*/ 1708576 h 1784160"/>
                <a:gd name="connsiteX75" fmla="*/ 1636092 w 2815091"/>
                <a:gd name="connsiteY75" fmla="*/ 1770171 h 1784160"/>
                <a:gd name="connsiteX76" fmla="*/ 1588912 w 2815091"/>
                <a:gd name="connsiteY76" fmla="*/ 1769726 h 1784160"/>
                <a:gd name="connsiteX77" fmla="*/ 1550176 w 2815091"/>
                <a:gd name="connsiteY77" fmla="*/ 1768139 h 1784160"/>
                <a:gd name="connsiteX78" fmla="*/ 1419049 w 2815091"/>
                <a:gd name="connsiteY78" fmla="*/ 1711624 h 1784160"/>
                <a:gd name="connsiteX79" fmla="*/ 1386347 w 2815091"/>
                <a:gd name="connsiteY79" fmla="*/ 1641011 h 1784160"/>
                <a:gd name="connsiteX80" fmla="*/ 1385902 w 2815091"/>
                <a:gd name="connsiteY80" fmla="*/ 1617199 h 1784160"/>
                <a:gd name="connsiteX81" fmla="*/ 1317068 w 2815091"/>
                <a:gd name="connsiteY81" fmla="*/ 1601451 h 1784160"/>
                <a:gd name="connsiteX82" fmla="*/ 1303923 w 2815091"/>
                <a:gd name="connsiteY82" fmla="*/ 1592497 h 1784160"/>
                <a:gd name="connsiteX83" fmla="*/ 1223914 w 2815091"/>
                <a:gd name="connsiteY83" fmla="*/ 1595291 h 1784160"/>
                <a:gd name="connsiteX84" fmla="*/ 1028397 w 2815091"/>
                <a:gd name="connsiteY84" fmla="*/ 1614849 h 1784160"/>
                <a:gd name="connsiteX85" fmla="*/ 873584 w 2815091"/>
                <a:gd name="connsiteY85" fmla="*/ 1632693 h 1784160"/>
                <a:gd name="connsiteX86" fmla="*/ 719533 w 2815091"/>
                <a:gd name="connsiteY86" fmla="*/ 1654092 h 1784160"/>
                <a:gd name="connsiteX87" fmla="*/ 557735 w 2815091"/>
                <a:gd name="connsiteY87" fmla="*/ 1675810 h 1784160"/>
                <a:gd name="connsiteX88" fmla="*/ 390222 w 2815091"/>
                <a:gd name="connsiteY88" fmla="*/ 1703559 h 1784160"/>
                <a:gd name="connsiteX89" fmla="*/ 349074 w 2815091"/>
                <a:gd name="connsiteY89" fmla="*/ 1699495 h 1784160"/>
                <a:gd name="connsiteX90" fmla="*/ 286653 w 2815091"/>
                <a:gd name="connsiteY90" fmla="*/ 1653330 h 1784160"/>
                <a:gd name="connsiteX91" fmla="*/ 204167 w 2815091"/>
                <a:gd name="connsiteY91" fmla="*/ 1518773 h 1784160"/>
                <a:gd name="connsiteX92" fmla="*/ 191022 w 2815091"/>
                <a:gd name="connsiteY92" fmla="*/ 1448986 h 1784160"/>
                <a:gd name="connsiteX93" fmla="*/ 153621 w 2815091"/>
                <a:gd name="connsiteY93" fmla="*/ 1373103 h 1784160"/>
                <a:gd name="connsiteX94" fmla="*/ 162066 w 2815091"/>
                <a:gd name="connsiteY94" fmla="*/ 1285918 h 1784160"/>
                <a:gd name="connsiteX95" fmla="*/ 182133 w 2815091"/>
                <a:gd name="connsiteY95" fmla="*/ 1262803 h 1784160"/>
                <a:gd name="connsiteX96" fmla="*/ 193626 w 2815091"/>
                <a:gd name="connsiteY96" fmla="*/ 1214353 h 1784160"/>
                <a:gd name="connsiteX97" fmla="*/ 132285 w 2815091"/>
                <a:gd name="connsiteY97" fmla="*/ 1112244 h 1784160"/>
                <a:gd name="connsiteX98" fmla="*/ 151398 w 2815091"/>
                <a:gd name="connsiteY98" fmla="*/ 1049125 h 1784160"/>
                <a:gd name="connsiteX99" fmla="*/ 139079 w 2815091"/>
                <a:gd name="connsiteY99" fmla="*/ 974385 h 1784160"/>
                <a:gd name="connsiteX100" fmla="*/ 69420 w 2815091"/>
                <a:gd name="connsiteY100" fmla="*/ 949112 h 1784160"/>
                <a:gd name="connsiteX101" fmla="*/ 23128 w 2815091"/>
                <a:gd name="connsiteY101" fmla="*/ 938253 h 1784160"/>
                <a:gd name="connsiteX102" fmla="*/ 40972 w 2815091"/>
                <a:gd name="connsiteY102" fmla="*/ 889422 h 1784160"/>
                <a:gd name="connsiteX103" fmla="*/ 73611 w 2815091"/>
                <a:gd name="connsiteY103" fmla="*/ 834812 h 1784160"/>
                <a:gd name="connsiteX104" fmla="*/ 25796 w 2815091"/>
                <a:gd name="connsiteY104" fmla="*/ 832271 h 1784160"/>
                <a:gd name="connsiteX105" fmla="*/ 5222 w 2815091"/>
                <a:gd name="connsiteY105" fmla="*/ 737656 h 1784160"/>
                <a:gd name="connsiteX106" fmla="*/ 105933 w 2815091"/>
                <a:gd name="connsiteY106" fmla="*/ 702985 h 1784160"/>
                <a:gd name="connsiteX107" fmla="*/ 236679 w 2815091"/>
                <a:gd name="connsiteY107" fmla="*/ 640818 h 1784160"/>
                <a:gd name="connsiteX108" fmla="*/ 267794 w 2815091"/>
                <a:gd name="connsiteY108" fmla="*/ 612180 h 1784160"/>
                <a:gd name="connsiteX109" fmla="*/ 424957 w 2815091"/>
                <a:gd name="connsiteY109" fmla="*/ 498704 h 1784160"/>
                <a:gd name="connsiteX110" fmla="*/ 492013 w 2815091"/>
                <a:gd name="connsiteY110" fmla="*/ 452984 h 1784160"/>
                <a:gd name="connsiteX111" fmla="*/ 558243 w 2815091"/>
                <a:gd name="connsiteY111" fmla="*/ 449873 h 1784160"/>
                <a:gd name="connsiteX112" fmla="*/ 649937 w 2815091"/>
                <a:gd name="connsiteY112" fmla="*/ 454381 h 1784160"/>
                <a:gd name="connsiteX113" fmla="*/ 769444 w 2815091"/>
                <a:gd name="connsiteY113" fmla="*/ 450444 h 1784160"/>
                <a:gd name="connsiteX114" fmla="*/ 804433 w 2815091"/>
                <a:gd name="connsiteY114" fmla="*/ 451142 h 1784160"/>
                <a:gd name="connsiteX115" fmla="*/ 928956 w 2815091"/>
                <a:gd name="connsiteY115" fmla="*/ 464859 h 1784160"/>
                <a:gd name="connsiteX116" fmla="*/ 857265 w 2815091"/>
                <a:gd name="connsiteY116" fmla="*/ 427774 h 1784160"/>
                <a:gd name="connsiteX117" fmla="*/ 716612 w 2815091"/>
                <a:gd name="connsiteY117" fmla="*/ 397930 h 1784160"/>
                <a:gd name="connsiteX118" fmla="*/ 532081 w 2815091"/>
                <a:gd name="connsiteY118" fmla="*/ 390055 h 1784160"/>
                <a:gd name="connsiteX119" fmla="*/ 489790 w 2815091"/>
                <a:gd name="connsiteY119" fmla="*/ 380467 h 1784160"/>
                <a:gd name="connsiteX120" fmla="*/ 439625 w 2815091"/>
                <a:gd name="connsiteY120" fmla="*/ 358877 h 1784160"/>
                <a:gd name="connsiteX121" fmla="*/ 432640 w 2815091"/>
                <a:gd name="connsiteY121" fmla="*/ 339699 h 1784160"/>
                <a:gd name="connsiteX122" fmla="*/ 433973 w 2815091"/>
                <a:gd name="connsiteY122" fmla="*/ 283629 h 1784160"/>
                <a:gd name="connsiteX123" fmla="*/ 438736 w 2815091"/>
                <a:gd name="connsiteY123" fmla="*/ 255371 h 1784160"/>
                <a:gd name="connsiteX124" fmla="*/ 462993 w 2815091"/>
                <a:gd name="connsiteY124" fmla="*/ 265976 h 1784160"/>
                <a:gd name="connsiteX125" fmla="*/ 473788 w 2815091"/>
                <a:gd name="connsiteY125" fmla="*/ 317030 h 1784160"/>
                <a:gd name="connsiteX126" fmla="*/ 522239 w 2815091"/>
                <a:gd name="connsiteY126" fmla="*/ 336905 h 1784160"/>
                <a:gd name="connsiteX127" fmla="*/ 587009 w 2815091"/>
                <a:gd name="connsiteY127" fmla="*/ 290169 h 1784160"/>
                <a:gd name="connsiteX128" fmla="*/ 620028 w 2815091"/>
                <a:gd name="connsiteY128" fmla="*/ 276136 h 1784160"/>
                <a:gd name="connsiteX129" fmla="*/ 688482 w 2815091"/>
                <a:gd name="connsiteY129" fmla="*/ 240893 h 1784160"/>
                <a:gd name="connsiteX130" fmla="*/ 757760 w 2815091"/>
                <a:gd name="connsiteY130" fmla="*/ 197141 h 1784160"/>
                <a:gd name="connsiteX131" fmla="*/ 791605 w 2815091"/>
                <a:gd name="connsiteY131" fmla="*/ 181330 h 1784160"/>
                <a:gd name="connsiteX132" fmla="*/ 852629 w 2815091"/>
                <a:gd name="connsiteY132" fmla="*/ 148881 h 1784160"/>
                <a:gd name="connsiteX133" fmla="*/ 872123 w 2815091"/>
                <a:gd name="connsiteY133" fmla="*/ 140372 h 1784160"/>
                <a:gd name="connsiteX134" fmla="*/ 928003 w 2815091"/>
                <a:gd name="connsiteY134" fmla="*/ 103796 h 1784160"/>
                <a:gd name="connsiteX135" fmla="*/ 933020 w 2815091"/>
                <a:gd name="connsiteY135" fmla="*/ 99986 h 1784160"/>
                <a:gd name="connsiteX136" fmla="*/ 897841 w 2815091"/>
                <a:gd name="connsiteY136" fmla="*/ 55155 h 1784160"/>
                <a:gd name="connsiteX137" fmla="*/ 848819 w 2815091"/>
                <a:gd name="connsiteY137" fmla="*/ 36168 h 1784160"/>
                <a:gd name="connsiteX138" fmla="*/ 815228 w 2815091"/>
                <a:gd name="connsiteY138" fmla="*/ 34072 h 1784160"/>
                <a:gd name="connsiteX139" fmla="*/ 803416 w 2815091"/>
                <a:gd name="connsiteY139" fmla="*/ 12864 h 1784160"/>
                <a:gd name="connsiteX140" fmla="*/ 826785 w 2815091"/>
                <a:gd name="connsiteY140" fmla="*/ 4609 h 1784160"/>
                <a:gd name="connsiteX141" fmla="*/ 832817 w 2815091"/>
                <a:gd name="connsiteY141" fmla="*/ 9117 h 1784160"/>
                <a:gd name="connsiteX142" fmla="*/ 989726 w 2815091"/>
                <a:gd name="connsiteY142" fmla="*/ 44423 h 1784160"/>
                <a:gd name="connsiteX143" fmla="*/ 1072974 w 2815091"/>
                <a:gd name="connsiteY143" fmla="*/ 105320 h 1784160"/>
                <a:gd name="connsiteX144" fmla="*/ 1088151 w 2815091"/>
                <a:gd name="connsiteY144" fmla="*/ 142595 h 1784160"/>
                <a:gd name="connsiteX145" fmla="*/ 1102692 w 2815091"/>
                <a:gd name="connsiteY145" fmla="*/ 151929 h 1784160"/>
                <a:gd name="connsiteX146" fmla="*/ 1145999 w 2815091"/>
                <a:gd name="connsiteY146" fmla="*/ 147865 h 1784160"/>
                <a:gd name="connsiteX147" fmla="*/ 1174193 w 2815091"/>
                <a:gd name="connsiteY147" fmla="*/ 206476 h 1784160"/>
                <a:gd name="connsiteX148" fmla="*/ 1184734 w 2815091"/>
                <a:gd name="connsiteY148" fmla="*/ 313156 h 1784160"/>
                <a:gd name="connsiteX149" fmla="*/ 1171335 w 2815091"/>
                <a:gd name="connsiteY149" fmla="*/ 354559 h 1784160"/>
                <a:gd name="connsiteX150" fmla="*/ 1100787 w 2815091"/>
                <a:gd name="connsiteY150" fmla="*/ 328269 h 1784160"/>
                <a:gd name="connsiteX151" fmla="*/ 1054178 w 2815091"/>
                <a:gd name="connsiteY151" fmla="*/ 300837 h 1784160"/>
                <a:gd name="connsiteX152" fmla="*/ 996710 w 2815091"/>
                <a:gd name="connsiteY152" fmla="*/ 243623 h 1784160"/>
                <a:gd name="connsiteX153" fmla="*/ 967056 w 2815091"/>
                <a:gd name="connsiteY153" fmla="*/ 206222 h 1784160"/>
                <a:gd name="connsiteX154" fmla="*/ 956833 w 2815091"/>
                <a:gd name="connsiteY154" fmla="*/ 166344 h 1784160"/>
                <a:gd name="connsiteX155" fmla="*/ 990932 w 2815091"/>
                <a:gd name="connsiteY155" fmla="*/ 160184 h 1784160"/>
                <a:gd name="connsiteX156" fmla="*/ 1071387 w 2815091"/>
                <a:gd name="connsiteY156" fmla="*/ 194982 h 1784160"/>
                <a:gd name="connsiteX157" fmla="*/ 986042 w 2815091"/>
                <a:gd name="connsiteY157" fmla="*/ 154533 h 1784160"/>
                <a:gd name="connsiteX158" fmla="*/ 955626 w 2815091"/>
                <a:gd name="connsiteY158" fmla="*/ 158152 h 1784160"/>
                <a:gd name="connsiteX159" fmla="*/ 959246 w 2815091"/>
                <a:gd name="connsiteY159" fmla="*/ 197395 h 1784160"/>
                <a:gd name="connsiteX160" fmla="*/ 996266 w 2815091"/>
                <a:gd name="connsiteY160" fmla="*/ 242227 h 1784160"/>
                <a:gd name="connsiteX161" fmla="*/ 1058178 w 2815091"/>
                <a:gd name="connsiteY161" fmla="*/ 304203 h 1784160"/>
                <a:gd name="connsiteX162" fmla="*/ 1248044 w 2815091"/>
                <a:gd name="connsiteY162" fmla="*/ 436855 h 1784160"/>
                <a:gd name="connsiteX163" fmla="*/ 1326402 w 2815091"/>
                <a:gd name="connsiteY163" fmla="*/ 459715 h 1784160"/>
                <a:gd name="connsiteX164" fmla="*/ 1398729 w 2815091"/>
                <a:gd name="connsiteY164" fmla="*/ 521628 h 1784160"/>
                <a:gd name="connsiteX165" fmla="*/ 1434988 w 2815091"/>
                <a:gd name="connsiteY165" fmla="*/ 587859 h 1784160"/>
                <a:gd name="connsiteX166" fmla="*/ 1405333 w 2815091"/>
                <a:gd name="connsiteY166" fmla="*/ 664567 h 1784160"/>
                <a:gd name="connsiteX167" fmla="*/ 1393839 w 2815091"/>
                <a:gd name="connsiteY167" fmla="*/ 703620 h 1784160"/>
                <a:gd name="connsiteX168" fmla="*/ 1463118 w 2815091"/>
                <a:gd name="connsiteY168" fmla="*/ 725781 h 1784160"/>
                <a:gd name="connsiteX169" fmla="*/ 1511378 w 2815091"/>
                <a:gd name="connsiteY169" fmla="*/ 742926 h 1784160"/>
                <a:gd name="connsiteX170" fmla="*/ 1554749 w 2815091"/>
                <a:gd name="connsiteY170" fmla="*/ 822683 h 1784160"/>
                <a:gd name="connsiteX171" fmla="*/ 1550685 w 2815091"/>
                <a:gd name="connsiteY171" fmla="*/ 852274 h 1784160"/>
                <a:gd name="connsiteX172" fmla="*/ 1570687 w 2815091"/>
                <a:gd name="connsiteY172" fmla="*/ 896407 h 1784160"/>
                <a:gd name="connsiteX173" fmla="*/ 1605612 w 2815091"/>
                <a:gd name="connsiteY173" fmla="*/ 953239 h 1784160"/>
                <a:gd name="connsiteX174" fmla="*/ 1594563 w 2815091"/>
                <a:gd name="connsiteY174" fmla="*/ 979084 h 1784160"/>
                <a:gd name="connsiteX175" fmla="*/ 1604215 w 2815091"/>
                <a:gd name="connsiteY175" fmla="*/ 1012104 h 1784160"/>
                <a:gd name="connsiteX176" fmla="*/ 1632346 w 2815091"/>
                <a:gd name="connsiteY176" fmla="*/ 1008358 h 1784160"/>
                <a:gd name="connsiteX177" fmla="*/ 1748487 w 2815091"/>
                <a:gd name="connsiteY177" fmla="*/ 940476 h 1784160"/>
                <a:gd name="connsiteX178" fmla="*/ 1833196 w 2815091"/>
                <a:gd name="connsiteY178" fmla="*/ 872848 h 1784160"/>
                <a:gd name="connsiteX179" fmla="*/ 1984389 w 2815091"/>
                <a:gd name="connsiteY179" fmla="*/ 815571 h 1784160"/>
                <a:gd name="connsiteX180" fmla="*/ 1997788 w 2815091"/>
                <a:gd name="connsiteY180" fmla="*/ 822492 h 1784160"/>
                <a:gd name="connsiteX181" fmla="*/ 2030554 w 2815091"/>
                <a:gd name="connsiteY181" fmla="*/ 932729 h 1784160"/>
                <a:gd name="connsiteX182" fmla="*/ 2069670 w 2815091"/>
                <a:gd name="connsiteY182" fmla="*/ 832399 h 1784160"/>
                <a:gd name="connsiteX183" fmla="*/ 2081672 w 2815091"/>
                <a:gd name="connsiteY183" fmla="*/ 769025 h 1784160"/>
                <a:gd name="connsiteX184" fmla="*/ 2096785 w 2815091"/>
                <a:gd name="connsiteY184" fmla="*/ 720320 h 1784160"/>
                <a:gd name="connsiteX185" fmla="*/ 2160729 w 2815091"/>
                <a:gd name="connsiteY185" fmla="*/ 734227 h 1784160"/>
                <a:gd name="connsiteX186" fmla="*/ 2192098 w 2815091"/>
                <a:gd name="connsiteY186" fmla="*/ 792711 h 1784160"/>
                <a:gd name="connsiteX187" fmla="*/ 2216482 w 2815091"/>
                <a:gd name="connsiteY187" fmla="*/ 850179 h 1784160"/>
                <a:gd name="connsiteX188" fmla="*/ 2231976 w 2815091"/>
                <a:gd name="connsiteY188" fmla="*/ 886437 h 1784160"/>
                <a:gd name="connsiteX189" fmla="*/ 2246137 w 2815091"/>
                <a:gd name="connsiteY189" fmla="*/ 914123 h 1784160"/>
                <a:gd name="connsiteX190" fmla="*/ 2281570 w 2815091"/>
                <a:gd name="connsiteY190" fmla="*/ 1041950 h 1784160"/>
                <a:gd name="connsiteX191" fmla="*/ 2295159 w 2815091"/>
                <a:gd name="connsiteY191" fmla="*/ 1066461 h 1784160"/>
                <a:gd name="connsiteX192" fmla="*/ 2362341 w 2815091"/>
                <a:gd name="connsiteY192" fmla="*/ 1058396 h 1784160"/>
                <a:gd name="connsiteX193" fmla="*/ 2425524 w 2815091"/>
                <a:gd name="connsiteY193" fmla="*/ 1073573 h 1784160"/>
                <a:gd name="connsiteX194" fmla="*/ 2465021 w 2815091"/>
                <a:gd name="connsiteY194" fmla="*/ 1114975 h 17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815091" h="1784160">
                  <a:moveTo>
                    <a:pt x="2464767" y="1115165"/>
                  </a:moveTo>
                  <a:cubicBezTo>
                    <a:pt x="2450734" y="1132183"/>
                    <a:pt x="2454988" y="1154282"/>
                    <a:pt x="2452258" y="1173840"/>
                  </a:cubicBezTo>
                  <a:cubicBezTo>
                    <a:pt x="2441844" y="1247690"/>
                    <a:pt x="2480706" y="1283949"/>
                    <a:pt x="2548206" y="1265661"/>
                  </a:cubicBezTo>
                  <a:cubicBezTo>
                    <a:pt x="2562049" y="1261915"/>
                    <a:pt x="2577607" y="1247564"/>
                    <a:pt x="2589290" y="1266804"/>
                  </a:cubicBezTo>
                  <a:cubicBezTo>
                    <a:pt x="2598688" y="1282362"/>
                    <a:pt x="2586624" y="1294236"/>
                    <a:pt x="2578178" y="1306428"/>
                  </a:cubicBezTo>
                  <a:cubicBezTo>
                    <a:pt x="2564652" y="1325923"/>
                    <a:pt x="2573162" y="1333543"/>
                    <a:pt x="2592593" y="1332781"/>
                  </a:cubicBezTo>
                  <a:cubicBezTo>
                    <a:pt x="2623644" y="1331574"/>
                    <a:pt x="2650314" y="1336781"/>
                    <a:pt x="2662379" y="1374183"/>
                  </a:cubicBezTo>
                  <a:cubicBezTo>
                    <a:pt x="2666125" y="1385803"/>
                    <a:pt x="2679524" y="1391011"/>
                    <a:pt x="2691145" y="1391328"/>
                  </a:cubicBezTo>
                  <a:cubicBezTo>
                    <a:pt x="2717688" y="1392090"/>
                    <a:pt x="2740421" y="1398123"/>
                    <a:pt x="2756867" y="1423777"/>
                  </a:cubicBezTo>
                  <a:cubicBezTo>
                    <a:pt x="2763598" y="1434318"/>
                    <a:pt x="2776806" y="1433873"/>
                    <a:pt x="2788300" y="1427396"/>
                  </a:cubicBezTo>
                  <a:cubicBezTo>
                    <a:pt x="2795412" y="1423332"/>
                    <a:pt x="2802524" y="1411966"/>
                    <a:pt x="2811033" y="1423523"/>
                  </a:cubicBezTo>
                  <a:cubicBezTo>
                    <a:pt x="2816938" y="1431524"/>
                    <a:pt x="2815732" y="1442510"/>
                    <a:pt x="2811668" y="1450955"/>
                  </a:cubicBezTo>
                  <a:cubicBezTo>
                    <a:pt x="2792618" y="1490262"/>
                    <a:pt x="2777949" y="1533569"/>
                    <a:pt x="2731912" y="1548174"/>
                  </a:cubicBezTo>
                  <a:cubicBezTo>
                    <a:pt x="2711084" y="1554778"/>
                    <a:pt x="2708289" y="1576241"/>
                    <a:pt x="2708480" y="1595228"/>
                  </a:cubicBezTo>
                  <a:cubicBezTo>
                    <a:pt x="2708861" y="1645901"/>
                    <a:pt x="2668538" y="1671492"/>
                    <a:pt x="2648663" y="1709465"/>
                  </a:cubicBezTo>
                  <a:cubicBezTo>
                    <a:pt x="2640852" y="1724387"/>
                    <a:pt x="2627073" y="1715942"/>
                    <a:pt x="2618627" y="1702098"/>
                  </a:cubicBezTo>
                  <a:cubicBezTo>
                    <a:pt x="2597164" y="1666919"/>
                    <a:pt x="2578114" y="1668634"/>
                    <a:pt x="2557604" y="1707306"/>
                  </a:cubicBezTo>
                  <a:cubicBezTo>
                    <a:pt x="2553223" y="1715561"/>
                    <a:pt x="2550683" y="1724895"/>
                    <a:pt x="2546428" y="1733277"/>
                  </a:cubicBezTo>
                  <a:cubicBezTo>
                    <a:pt x="2542364" y="1741278"/>
                    <a:pt x="2541221" y="1751883"/>
                    <a:pt x="2531315" y="1755502"/>
                  </a:cubicBezTo>
                  <a:cubicBezTo>
                    <a:pt x="2520901" y="1719180"/>
                    <a:pt x="2542427" y="1666030"/>
                    <a:pt x="2584846" y="1639043"/>
                  </a:cubicBezTo>
                  <a:cubicBezTo>
                    <a:pt x="2601228" y="1628629"/>
                    <a:pt x="2615580" y="1587481"/>
                    <a:pt x="2645234" y="1623231"/>
                  </a:cubicBezTo>
                  <a:cubicBezTo>
                    <a:pt x="2649997" y="1628946"/>
                    <a:pt x="2659395" y="1621072"/>
                    <a:pt x="2663649" y="1613706"/>
                  </a:cubicBezTo>
                  <a:cubicBezTo>
                    <a:pt x="2670507" y="1601768"/>
                    <a:pt x="2670951" y="1587227"/>
                    <a:pt x="2659839" y="1580877"/>
                  </a:cubicBezTo>
                  <a:cubicBezTo>
                    <a:pt x="2634884" y="1566653"/>
                    <a:pt x="2621930" y="1542332"/>
                    <a:pt x="2605864" y="1519599"/>
                  </a:cubicBezTo>
                  <a:cubicBezTo>
                    <a:pt x="2589354" y="1496294"/>
                    <a:pt x="2568018" y="1504486"/>
                    <a:pt x="2547826" y="1517059"/>
                  </a:cubicBezTo>
                  <a:cubicBezTo>
                    <a:pt x="2539570" y="1522202"/>
                    <a:pt x="2529791" y="1533379"/>
                    <a:pt x="2520774" y="1523028"/>
                  </a:cubicBezTo>
                  <a:cubicBezTo>
                    <a:pt x="2510868" y="1511725"/>
                    <a:pt x="2525537" y="1504486"/>
                    <a:pt x="2529347" y="1495469"/>
                  </a:cubicBezTo>
                  <a:cubicBezTo>
                    <a:pt x="2536966" y="1477498"/>
                    <a:pt x="2552588" y="1459083"/>
                    <a:pt x="2520774" y="1448224"/>
                  </a:cubicBezTo>
                  <a:cubicBezTo>
                    <a:pt x="2506613" y="1443398"/>
                    <a:pt x="2509598" y="1430952"/>
                    <a:pt x="2519123" y="1423079"/>
                  </a:cubicBezTo>
                  <a:cubicBezTo>
                    <a:pt x="2528965" y="1415014"/>
                    <a:pt x="2540650" y="1409616"/>
                    <a:pt x="2553731" y="1398123"/>
                  </a:cubicBezTo>
                  <a:cubicBezTo>
                    <a:pt x="2508138" y="1404409"/>
                    <a:pt x="2483563" y="1365738"/>
                    <a:pt x="2449083" y="1348402"/>
                  </a:cubicBezTo>
                  <a:cubicBezTo>
                    <a:pt x="2440637" y="1344147"/>
                    <a:pt x="2429207" y="1345735"/>
                    <a:pt x="2419174" y="1346370"/>
                  </a:cubicBezTo>
                  <a:cubicBezTo>
                    <a:pt x="2411490" y="1346878"/>
                    <a:pt x="2403680" y="1350624"/>
                    <a:pt x="2403172" y="1360594"/>
                  </a:cubicBezTo>
                  <a:cubicBezTo>
                    <a:pt x="2402727" y="1368849"/>
                    <a:pt x="2409077" y="1371960"/>
                    <a:pt x="2415682" y="1372913"/>
                  </a:cubicBezTo>
                  <a:cubicBezTo>
                    <a:pt x="2443304" y="1376977"/>
                    <a:pt x="2452003" y="1403901"/>
                    <a:pt x="2451750" y="1423586"/>
                  </a:cubicBezTo>
                  <a:cubicBezTo>
                    <a:pt x="2451305" y="1459972"/>
                    <a:pt x="2466609" y="1481879"/>
                    <a:pt x="2496263" y="1501565"/>
                  </a:cubicBezTo>
                  <a:cubicBezTo>
                    <a:pt x="2473911" y="1512169"/>
                    <a:pt x="2460830" y="1523345"/>
                    <a:pt x="2451369" y="1489309"/>
                  </a:cubicBezTo>
                  <a:cubicBezTo>
                    <a:pt x="2438161" y="1441557"/>
                    <a:pt x="2395488" y="1429746"/>
                    <a:pt x="2356500" y="1416919"/>
                  </a:cubicBezTo>
                  <a:cubicBezTo>
                    <a:pt x="2345705" y="1413363"/>
                    <a:pt x="2336370" y="1421681"/>
                    <a:pt x="2342720" y="1432349"/>
                  </a:cubicBezTo>
                  <a:cubicBezTo>
                    <a:pt x="2355357" y="1453559"/>
                    <a:pt x="2361008" y="1486579"/>
                    <a:pt x="2396695" y="1477879"/>
                  </a:cubicBezTo>
                  <a:cubicBezTo>
                    <a:pt x="2407808" y="1475148"/>
                    <a:pt x="2421460" y="1474323"/>
                    <a:pt x="2426858" y="1487976"/>
                  </a:cubicBezTo>
                  <a:cubicBezTo>
                    <a:pt x="2433843" y="1505438"/>
                    <a:pt x="2417269" y="1507026"/>
                    <a:pt x="2408443" y="1512741"/>
                  </a:cubicBezTo>
                  <a:cubicBezTo>
                    <a:pt x="2384630" y="1528108"/>
                    <a:pt x="2360563" y="1542904"/>
                    <a:pt x="2336307" y="1557318"/>
                  </a:cubicBezTo>
                  <a:cubicBezTo>
                    <a:pt x="2332433" y="1559604"/>
                    <a:pt x="2325765" y="1560937"/>
                    <a:pt x="2322273" y="1558905"/>
                  </a:cubicBezTo>
                  <a:cubicBezTo>
                    <a:pt x="2283221" y="1536617"/>
                    <a:pt x="2270203" y="1538649"/>
                    <a:pt x="2246962" y="1573003"/>
                  </a:cubicBezTo>
                  <a:cubicBezTo>
                    <a:pt x="2240549" y="1582464"/>
                    <a:pt x="2232865" y="1583607"/>
                    <a:pt x="2223658" y="1580115"/>
                  </a:cubicBezTo>
                  <a:cubicBezTo>
                    <a:pt x="2199083" y="1570717"/>
                    <a:pt x="2172731" y="1571605"/>
                    <a:pt x="2148855" y="1553698"/>
                  </a:cubicBezTo>
                  <a:cubicBezTo>
                    <a:pt x="2131583" y="1540744"/>
                    <a:pt x="2105992" y="1530648"/>
                    <a:pt x="2080656" y="1548682"/>
                  </a:cubicBezTo>
                  <a:cubicBezTo>
                    <a:pt x="2067575" y="1557953"/>
                    <a:pt x="2049477" y="1559604"/>
                    <a:pt x="2033412" y="1563287"/>
                  </a:cubicBezTo>
                  <a:cubicBezTo>
                    <a:pt x="2023569" y="1565510"/>
                    <a:pt x="2011250" y="1566653"/>
                    <a:pt x="2006996" y="1553953"/>
                  </a:cubicBezTo>
                  <a:cubicBezTo>
                    <a:pt x="2002741" y="1541252"/>
                    <a:pt x="2000455" y="1525885"/>
                    <a:pt x="2014742" y="1517694"/>
                  </a:cubicBezTo>
                  <a:cubicBezTo>
                    <a:pt x="2046747" y="1499279"/>
                    <a:pt x="2034809" y="1486261"/>
                    <a:pt x="2010806" y="1474577"/>
                  </a:cubicBezTo>
                  <a:cubicBezTo>
                    <a:pt x="1978548" y="1458829"/>
                    <a:pt x="1978865" y="1418252"/>
                    <a:pt x="1956640" y="1388026"/>
                  </a:cubicBezTo>
                  <a:cubicBezTo>
                    <a:pt x="1945591" y="1414633"/>
                    <a:pt x="1935622" y="1433366"/>
                    <a:pt x="1907364" y="1434318"/>
                  </a:cubicBezTo>
                  <a:cubicBezTo>
                    <a:pt x="1890600" y="1434889"/>
                    <a:pt x="1893203" y="1460353"/>
                    <a:pt x="1890473" y="1475784"/>
                  </a:cubicBezTo>
                  <a:cubicBezTo>
                    <a:pt x="1887425" y="1493056"/>
                    <a:pt x="1897458" y="1496739"/>
                    <a:pt x="1911111" y="1495596"/>
                  </a:cubicBezTo>
                  <a:cubicBezTo>
                    <a:pt x="1917714" y="1495024"/>
                    <a:pt x="1925398" y="1496739"/>
                    <a:pt x="1924255" y="1505438"/>
                  </a:cubicBezTo>
                  <a:cubicBezTo>
                    <a:pt x="1923557" y="1511153"/>
                    <a:pt x="1918603" y="1518265"/>
                    <a:pt x="1913777" y="1520932"/>
                  </a:cubicBezTo>
                  <a:cubicBezTo>
                    <a:pt x="1899236" y="1528870"/>
                    <a:pt x="1889584" y="1539855"/>
                    <a:pt x="1885711" y="1557191"/>
                  </a:cubicBezTo>
                  <a:cubicBezTo>
                    <a:pt x="1883361" y="1567478"/>
                    <a:pt x="1881710" y="1580496"/>
                    <a:pt x="1869074" y="1581702"/>
                  </a:cubicBezTo>
                  <a:cubicBezTo>
                    <a:pt x="1856056" y="1582909"/>
                    <a:pt x="1848753" y="1571288"/>
                    <a:pt x="1842658" y="1561318"/>
                  </a:cubicBezTo>
                  <a:cubicBezTo>
                    <a:pt x="1837959" y="1553635"/>
                    <a:pt x="1836308" y="1543856"/>
                    <a:pt x="1833323" y="1535029"/>
                  </a:cubicBezTo>
                  <a:cubicBezTo>
                    <a:pt x="1829513" y="1523599"/>
                    <a:pt x="1839038" y="1502073"/>
                    <a:pt x="1820687" y="1502581"/>
                  </a:cubicBezTo>
                  <a:cubicBezTo>
                    <a:pt x="1807098" y="1502962"/>
                    <a:pt x="1815035" y="1523409"/>
                    <a:pt x="1810781" y="1533950"/>
                  </a:cubicBezTo>
                  <a:cubicBezTo>
                    <a:pt x="1802907" y="1553698"/>
                    <a:pt x="1811924" y="1571098"/>
                    <a:pt x="1815734" y="1589385"/>
                  </a:cubicBezTo>
                  <a:cubicBezTo>
                    <a:pt x="1818527" y="1602848"/>
                    <a:pt x="1817956" y="1617008"/>
                    <a:pt x="1811542" y="1629264"/>
                  </a:cubicBezTo>
                  <a:cubicBezTo>
                    <a:pt x="1800303" y="1650854"/>
                    <a:pt x="1793254" y="1669523"/>
                    <a:pt x="1824687" y="1678477"/>
                  </a:cubicBezTo>
                  <a:cubicBezTo>
                    <a:pt x="1835673" y="1681588"/>
                    <a:pt x="1837641" y="1692955"/>
                    <a:pt x="1829450" y="1700892"/>
                  </a:cubicBezTo>
                  <a:cubicBezTo>
                    <a:pt x="1815797" y="1714037"/>
                    <a:pt x="1799033" y="1736135"/>
                    <a:pt x="1781063" y="1717021"/>
                  </a:cubicBezTo>
                  <a:cubicBezTo>
                    <a:pt x="1757250" y="1691748"/>
                    <a:pt x="1730453" y="1677651"/>
                    <a:pt x="1699465" y="1668126"/>
                  </a:cubicBezTo>
                  <a:cubicBezTo>
                    <a:pt x="1681685" y="1662665"/>
                    <a:pt x="1675589" y="1645837"/>
                    <a:pt x="1671271" y="1627676"/>
                  </a:cubicBezTo>
                  <a:cubicBezTo>
                    <a:pt x="1668795" y="1617262"/>
                    <a:pt x="1670573" y="1598085"/>
                    <a:pt x="1653872" y="1602403"/>
                  </a:cubicBezTo>
                  <a:cubicBezTo>
                    <a:pt x="1639965" y="1606023"/>
                    <a:pt x="1630123" y="1620247"/>
                    <a:pt x="1634441" y="1637328"/>
                  </a:cubicBezTo>
                  <a:cubicBezTo>
                    <a:pt x="1639458" y="1657267"/>
                    <a:pt x="1648983" y="1675429"/>
                    <a:pt x="1624662" y="1689843"/>
                  </a:cubicBezTo>
                  <a:cubicBezTo>
                    <a:pt x="1614883" y="1695685"/>
                    <a:pt x="1624852" y="1703051"/>
                    <a:pt x="1629996" y="1708576"/>
                  </a:cubicBezTo>
                  <a:cubicBezTo>
                    <a:pt x="1647268" y="1727181"/>
                    <a:pt x="1641934" y="1753724"/>
                    <a:pt x="1636092" y="1770171"/>
                  </a:cubicBezTo>
                  <a:cubicBezTo>
                    <a:pt x="1625614" y="1799762"/>
                    <a:pt x="1605167" y="1773854"/>
                    <a:pt x="1588912" y="1769726"/>
                  </a:cubicBezTo>
                  <a:cubicBezTo>
                    <a:pt x="1575703" y="1776775"/>
                    <a:pt x="1564274" y="1776330"/>
                    <a:pt x="1550176" y="1768139"/>
                  </a:cubicBezTo>
                  <a:cubicBezTo>
                    <a:pt x="1508648" y="1744136"/>
                    <a:pt x="1470484" y="1712068"/>
                    <a:pt x="1419049" y="1711624"/>
                  </a:cubicBezTo>
                  <a:cubicBezTo>
                    <a:pt x="1395110" y="1711370"/>
                    <a:pt x="1382156" y="1677905"/>
                    <a:pt x="1386347" y="1641011"/>
                  </a:cubicBezTo>
                  <a:cubicBezTo>
                    <a:pt x="1389395" y="1633011"/>
                    <a:pt x="1391744" y="1625009"/>
                    <a:pt x="1385902" y="1617199"/>
                  </a:cubicBezTo>
                  <a:cubicBezTo>
                    <a:pt x="1365011" y="1600689"/>
                    <a:pt x="1337769" y="1617199"/>
                    <a:pt x="1317068" y="1601451"/>
                  </a:cubicBezTo>
                  <a:cubicBezTo>
                    <a:pt x="1312178" y="1599292"/>
                    <a:pt x="1307988" y="1596053"/>
                    <a:pt x="1303923" y="1592497"/>
                  </a:cubicBezTo>
                  <a:cubicBezTo>
                    <a:pt x="1276682" y="1575352"/>
                    <a:pt x="1250584" y="1593767"/>
                    <a:pt x="1223914" y="1595291"/>
                  </a:cubicBezTo>
                  <a:cubicBezTo>
                    <a:pt x="1159906" y="1615548"/>
                    <a:pt x="1091072" y="1621263"/>
                    <a:pt x="1028397" y="1614849"/>
                  </a:cubicBezTo>
                  <a:cubicBezTo>
                    <a:pt x="972644" y="1609134"/>
                    <a:pt x="925717" y="1632883"/>
                    <a:pt x="873584" y="1632693"/>
                  </a:cubicBezTo>
                  <a:cubicBezTo>
                    <a:pt x="821959" y="1632502"/>
                    <a:pt x="770714" y="1643043"/>
                    <a:pt x="719533" y="1654092"/>
                  </a:cubicBezTo>
                  <a:cubicBezTo>
                    <a:pt x="666384" y="1665586"/>
                    <a:pt x="609805" y="1659490"/>
                    <a:pt x="557735" y="1675810"/>
                  </a:cubicBezTo>
                  <a:cubicBezTo>
                    <a:pt x="502553" y="1693145"/>
                    <a:pt x="443689" y="1677651"/>
                    <a:pt x="390222" y="1703559"/>
                  </a:cubicBezTo>
                  <a:cubicBezTo>
                    <a:pt x="377332" y="1709782"/>
                    <a:pt x="362727" y="1702416"/>
                    <a:pt x="349074" y="1699495"/>
                  </a:cubicBezTo>
                  <a:cubicBezTo>
                    <a:pt x="318594" y="1699813"/>
                    <a:pt x="309641" y="1666602"/>
                    <a:pt x="286653" y="1653330"/>
                  </a:cubicBezTo>
                  <a:cubicBezTo>
                    <a:pt x="238521" y="1625454"/>
                    <a:pt x="218645" y="1571860"/>
                    <a:pt x="204167" y="1518773"/>
                  </a:cubicBezTo>
                  <a:cubicBezTo>
                    <a:pt x="198135" y="1496612"/>
                    <a:pt x="211406" y="1469116"/>
                    <a:pt x="191022" y="1448986"/>
                  </a:cubicBezTo>
                  <a:cubicBezTo>
                    <a:pt x="177053" y="1424602"/>
                    <a:pt x="160416" y="1401679"/>
                    <a:pt x="153621" y="1373103"/>
                  </a:cubicBezTo>
                  <a:cubicBezTo>
                    <a:pt x="157558" y="1344147"/>
                    <a:pt x="149684" y="1313858"/>
                    <a:pt x="162066" y="1285918"/>
                  </a:cubicBezTo>
                  <a:cubicBezTo>
                    <a:pt x="164924" y="1274234"/>
                    <a:pt x="175084" y="1270233"/>
                    <a:pt x="182133" y="1262803"/>
                  </a:cubicBezTo>
                  <a:cubicBezTo>
                    <a:pt x="194642" y="1249659"/>
                    <a:pt x="201754" y="1228894"/>
                    <a:pt x="193626" y="1214353"/>
                  </a:cubicBezTo>
                  <a:cubicBezTo>
                    <a:pt x="174259" y="1179682"/>
                    <a:pt x="171846" y="1132691"/>
                    <a:pt x="132285" y="1112244"/>
                  </a:cubicBezTo>
                  <a:cubicBezTo>
                    <a:pt x="135016" y="1089956"/>
                    <a:pt x="143080" y="1068937"/>
                    <a:pt x="151398" y="1049125"/>
                  </a:cubicBezTo>
                  <a:cubicBezTo>
                    <a:pt x="163908" y="1019343"/>
                    <a:pt x="156733" y="996674"/>
                    <a:pt x="139079" y="974385"/>
                  </a:cubicBezTo>
                  <a:cubicBezTo>
                    <a:pt x="120601" y="951081"/>
                    <a:pt x="100408" y="936920"/>
                    <a:pt x="69420" y="949112"/>
                  </a:cubicBezTo>
                  <a:cubicBezTo>
                    <a:pt x="54053" y="955145"/>
                    <a:pt x="33670" y="962764"/>
                    <a:pt x="23128" y="938253"/>
                  </a:cubicBezTo>
                  <a:cubicBezTo>
                    <a:pt x="13540" y="915965"/>
                    <a:pt x="28018" y="902566"/>
                    <a:pt x="40972" y="889422"/>
                  </a:cubicBezTo>
                  <a:cubicBezTo>
                    <a:pt x="54815" y="875325"/>
                    <a:pt x="68150" y="861164"/>
                    <a:pt x="73611" y="834812"/>
                  </a:cubicBezTo>
                  <a:cubicBezTo>
                    <a:pt x="55133" y="841288"/>
                    <a:pt x="32209" y="852973"/>
                    <a:pt x="25796" y="832271"/>
                  </a:cubicBezTo>
                  <a:cubicBezTo>
                    <a:pt x="16397" y="801918"/>
                    <a:pt x="-11479" y="774740"/>
                    <a:pt x="5222" y="737656"/>
                  </a:cubicBezTo>
                  <a:cubicBezTo>
                    <a:pt x="36972" y="720003"/>
                    <a:pt x="73040" y="716891"/>
                    <a:pt x="105933" y="702985"/>
                  </a:cubicBezTo>
                  <a:cubicBezTo>
                    <a:pt x="150192" y="684316"/>
                    <a:pt x="184101" y="641580"/>
                    <a:pt x="236679" y="640818"/>
                  </a:cubicBezTo>
                  <a:cubicBezTo>
                    <a:pt x="248046" y="640628"/>
                    <a:pt x="260110" y="624181"/>
                    <a:pt x="267794" y="612180"/>
                  </a:cubicBezTo>
                  <a:cubicBezTo>
                    <a:pt x="306529" y="551981"/>
                    <a:pt x="364568" y="523660"/>
                    <a:pt x="424957" y="498704"/>
                  </a:cubicBezTo>
                  <a:cubicBezTo>
                    <a:pt x="450039" y="488290"/>
                    <a:pt x="465723" y="463017"/>
                    <a:pt x="492013" y="452984"/>
                  </a:cubicBezTo>
                  <a:cubicBezTo>
                    <a:pt x="514872" y="444221"/>
                    <a:pt x="536145" y="439776"/>
                    <a:pt x="558243" y="449873"/>
                  </a:cubicBezTo>
                  <a:cubicBezTo>
                    <a:pt x="588596" y="463779"/>
                    <a:pt x="619013" y="460286"/>
                    <a:pt x="649937" y="454381"/>
                  </a:cubicBezTo>
                  <a:cubicBezTo>
                    <a:pt x="689561" y="446761"/>
                    <a:pt x="729122" y="441110"/>
                    <a:pt x="769444" y="450444"/>
                  </a:cubicBezTo>
                  <a:cubicBezTo>
                    <a:pt x="780620" y="453048"/>
                    <a:pt x="792495" y="453048"/>
                    <a:pt x="804433" y="451142"/>
                  </a:cubicBezTo>
                  <a:cubicBezTo>
                    <a:pt x="846851" y="444411"/>
                    <a:pt x="888062" y="453746"/>
                    <a:pt x="928956" y="464859"/>
                  </a:cubicBezTo>
                  <a:cubicBezTo>
                    <a:pt x="903429" y="455969"/>
                    <a:pt x="870409" y="464478"/>
                    <a:pt x="857265" y="427774"/>
                  </a:cubicBezTo>
                  <a:cubicBezTo>
                    <a:pt x="809703" y="421869"/>
                    <a:pt x="762205" y="418948"/>
                    <a:pt x="716612" y="397930"/>
                  </a:cubicBezTo>
                  <a:cubicBezTo>
                    <a:pt x="657113" y="370561"/>
                    <a:pt x="593866" y="380276"/>
                    <a:pt x="532081" y="390055"/>
                  </a:cubicBezTo>
                  <a:cubicBezTo>
                    <a:pt x="515508" y="392659"/>
                    <a:pt x="502935" y="391325"/>
                    <a:pt x="489790" y="380467"/>
                  </a:cubicBezTo>
                  <a:cubicBezTo>
                    <a:pt x="475439" y="368529"/>
                    <a:pt x="467057" y="342811"/>
                    <a:pt x="439625" y="358877"/>
                  </a:cubicBezTo>
                  <a:cubicBezTo>
                    <a:pt x="430735" y="364084"/>
                    <a:pt x="425020" y="346875"/>
                    <a:pt x="432640" y="339699"/>
                  </a:cubicBezTo>
                  <a:cubicBezTo>
                    <a:pt x="453087" y="320459"/>
                    <a:pt x="448578" y="303441"/>
                    <a:pt x="433973" y="283629"/>
                  </a:cubicBezTo>
                  <a:cubicBezTo>
                    <a:pt x="427052" y="274294"/>
                    <a:pt x="427878" y="262547"/>
                    <a:pt x="438736" y="255371"/>
                  </a:cubicBezTo>
                  <a:cubicBezTo>
                    <a:pt x="450674" y="247497"/>
                    <a:pt x="458675" y="255371"/>
                    <a:pt x="462993" y="265976"/>
                  </a:cubicBezTo>
                  <a:cubicBezTo>
                    <a:pt x="469407" y="281724"/>
                    <a:pt x="496839" y="291503"/>
                    <a:pt x="473788" y="317030"/>
                  </a:cubicBezTo>
                  <a:cubicBezTo>
                    <a:pt x="466930" y="324650"/>
                    <a:pt x="506998" y="347573"/>
                    <a:pt x="522239" y="336905"/>
                  </a:cubicBezTo>
                  <a:cubicBezTo>
                    <a:pt x="543892" y="321729"/>
                    <a:pt x="573864" y="319887"/>
                    <a:pt x="587009" y="290169"/>
                  </a:cubicBezTo>
                  <a:cubicBezTo>
                    <a:pt x="593168" y="276263"/>
                    <a:pt x="606503" y="274485"/>
                    <a:pt x="620028" y="276136"/>
                  </a:cubicBezTo>
                  <a:cubicBezTo>
                    <a:pt x="649620" y="279755"/>
                    <a:pt x="671464" y="264833"/>
                    <a:pt x="688482" y="240893"/>
                  </a:cubicBezTo>
                  <a:cubicBezTo>
                    <a:pt x="706198" y="216001"/>
                    <a:pt x="726772" y="197967"/>
                    <a:pt x="757760" y="197141"/>
                  </a:cubicBezTo>
                  <a:cubicBezTo>
                    <a:pt x="770460" y="196824"/>
                    <a:pt x="784684" y="193395"/>
                    <a:pt x="791605" y="181330"/>
                  </a:cubicBezTo>
                  <a:cubicBezTo>
                    <a:pt x="806084" y="156120"/>
                    <a:pt x="826594" y="147675"/>
                    <a:pt x="852629" y="148881"/>
                  </a:cubicBezTo>
                  <a:cubicBezTo>
                    <a:pt x="860122" y="149199"/>
                    <a:pt x="872949" y="147166"/>
                    <a:pt x="872123" y="140372"/>
                  </a:cubicBezTo>
                  <a:cubicBezTo>
                    <a:pt x="864948" y="81063"/>
                    <a:pt x="908446" y="113829"/>
                    <a:pt x="928003" y="103796"/>
                  </a:cubicBezTo>
                  <a:cubicBezTo>
                    <a:pt x="929083" y="103224"/>
                    <a:pt x="930035" y="102335"/>
                    <a:pt x="933020" y="99986"/>
                  </a:cubicBezTo>
                  <a:cubicBezTo>
                    <a:pt x="921272" y="85000"/>
                    <a:pt x="909652" y="70014"/>
                    <a:pt x="897841" y="55155"/>
                  </a:cubicBezTo>
                  <a:cubicBezTo>
                    <a:pt x="884887" y="38899"/>
                    <a:pt x="871171" y="25817"/>
                    <a:pt x="848819" y="36168"/>
                  </a:cubicBezTo>
                  <a:cubicBezTo>
                    <a:pt x="837897" y="41248"/>
                    <a:pt x="826277" y="36994"/>
                    <a:pt x="815228" y="34072"/>
                  </a:cubicBezTo>
                  <a:cubicBezTo>
                    <a:pt x="804814" y="31342"/>
                    <a:pt x="799988" y="23976"/>
                    <a:pt x="803416" y="12864"/>
                  </a:cubicBezTo>
                  <a:cubicBezTo>
                    <a:pt x="807480" y="-217"/>
                    <a:pt x="815482" y="-3964"/>
                    <a:pt x="826785" y="4609"/>
                  </a:cubicBezTo>
                  <a:cubicBezTo>
                    <a:pt x="828816" y="6196"/>
                    <a:pt x="831547" y="9689"/>
                    <a:pt x="832817" y="9117"/>
                  </a:cubicBezTo>
                  <a:cubicBezTo>
                    <a:pt x="892697" y="-16791"/>
                    <a:pt x="934925" y="48424"/>
                    <a:pt x="989726" y="44423"/>
                  </a:cubicBezTo>
                  <a:cubicBezTo>
                    <a:pt x="1033922" y="41184"/>
                    <a:pt x="1058306" y="64299"/>
                    <a:pt x="1072974" y="105320"/>
                  </a:cubicBezTo>
                  <a:cubicBezTo>
                    <a:pt x="1077483" y="117956"/>
                    <a:pt x="1082499" y="130466"/>
                    <a:pt x="1088151" y="142595"/>
                  </a:cubicBezTo>
                  <a:cubicBezTo>
                    <a:pt x="1091008" y="148691"/>
                    <a:pt x="1100597" y="156057"/>
                    <a:pt x="1102692" y="151929"/>
                  </a:cubicBezTo>
                  <a:cubicBezTo>
                    <a:pt x="1115964" y="125132"/>
                    <a:pt x="1130188" y="134276"/>
                    <a:pt x="1145999" y="147865"/>
                  </a:cubicBezTo>
                  <a:cubicBezTo>
                    <a:pt x="1163842" y="163169"/>
                    <a:pt x="1180607" y="186854"/>
                    <a:pt x="1174193" y="206476"/>
                  </a:cubicBezTo>
                  <a:cubicBezTo>
                    <a:pt x="1161303" y="246100"/>
                    <a:pt x="1181115" y="277850"/>
                    <a:pt x="1184734" y="313156"/>
                  </a:cubicBezTo>
                  <a:cubicBezTo>
                    <a:pt x="1176733" y="325666"/>
                    <a:pt x="1189878" y="345986"/>
                    <a:pt x="1171335" y="354559"/>
                  </a:cubicBezTo>
                  <a:cubicBezTo>
                    <a:pt x="1144285" y="356908"/>
                    <a:pt x="1122567" y="342367"/>
                    <a:pt x="1100787" y="328269"/>
                  </a:cubicBezTo>
                  <a:cubicBezTo>
                    <a:pt x="1085547" y="318427"/>
                    <a:pt x="1070942" y="306806"/>
                    <a:pt x="1054178" y="300837"/>
                  </a:cubicBezTo>
                  <a:cubicBezTo>
                    <a:pt x="1026365" y="290931"/>
                    <a:pt x="1009157" y="270484"/>
                    <a:pt x="996710" y="243623"/>
                  </a:cubicBezTo>
                  <a:cubicBezTo>
                    <a:pt x="989217" y="228955"/>
                    <a:pt x="977915" y="217652"/>
                    <a:pt x="967056" y="206222"/>
                  </a:cubicBezTo>
                  <a:cubicBezTo>
                    <a:pt x="956134" y="194729"/>
                    <a:pt x="946228" y="183044"/>
                    <a:pt x="956833" y="166344"/>
                  </a:cubicBezTo>
                  <a:cubicBezTo>
                    <a:pt x="965596" y="152501"/>
                    <a:pt x="977978" y="156438"/>
                    <a:pt x="990932" y="160184"/>
                  </a:cubicBezTo>
                  <a:cubicBezTo>
                    <a:pt x="1019063" y="168439"/>
                    <a:pt x="1045796" y="180123"/>
                    <a:pt x="1071387" y="194982"/>
                  </a:cubicBezTo>
                  <a:cubicBezTo>
                    <a:pt x="1043637" y="179869"/>
                    <a:pt x="1016777" y="162597"/>
                    <a:pt x="986042" y="154533"/>
                  </a:cubicBezTo>
                  <a:cubicBezTo>
                    <a:pt x="974930" y="151612"/>
                    <a:pt x="963119" y="144372"/>
                    <a:pt x="955626" y="158152"/>
                  </a:cubicBezTo>
                  <a:cubicBezTo>
                    <a:pt x="948641" y="170979"/>
                    <a:pt x="949847" y="186029"/>
                    <a:pt x="959246" y="197395"/>
                  </a:cubicBezTo>
                  <a:cubicBezTo>
                    <a:pt x="971628" y="212318"/>
                    <a:pt x="985979" y="225335"/>
                    <a:pt x="996266" y="242227"/>
                  </a:cubicBezTo>
                  <a:cubicBezTo>
                    <a:pt x="1010236" y="270611"/>
                    <a:pt x="1031254" y="288201"/>
                    <a:pt x="1058178" y="304203"/>
                  </a:cubicBezTo>
                  <a:cubicBezTo>
                    <a:pt x="1124155" y="343446"/>
                    <a:pt x="1189497" y="384467"/>
                    <a:pt x="1248044" y="436855"/>
                  </a:cubicBezTo>
                  <a:cubicBezTo>
                    <a:pt x="1269316" y="455842"/>
                    <a:pt x="1292113" y="485052"/>
                    <a:pt x="1326402" y="459715"/>
                  </a:cubicBezTo>
                  <a:cubicBezTo>
                    <a:pt x="1365836" y="459334"/>
                    <a:pt x="1379997" y="495275"/>
                    <a:pt x="1398729" y="521628"/>
                  </a:cubicBezTo>
                  <a:cubicBezTo>
                    <a:pt x="1412953" y="541630"/>
                    <a:pt x="1421970" y="566142"/>
                    <a:pt x="1434988" y="587859"/>
                  </a:cubicBezTo>
                  <a:cubicBezTo>
                    <a:pt x="1456133" y="623165"/>
                    <a:pt x="1444195" y="654915"/>
                    <a:pt x="1405333" y="664567"/>
                  </a:cubicBezTo>
                  <a:cubicBezTo>
                    <a:pt x="1376250" y="671806"/>
                    <a:pt x="1380250" y="685332"/>
                    <a:pt x="1393839" y="703620"/>
                  </a:cubicBezTo>
                  <a:cubicBezTo>
                    <a:pt x="1411810" y="727877"/>
                    <a:pt x="1426733" y="757024"/>
                    <a:pt x="1463118" y="725781"/>
                  </a:cubicBezTo>
                  <a:cubicBezTo>
                    <a:pt x="1479374" y="711812"/>
                    <a:pt x="1499821" y="722988"/>
                    <a:pt x="1511378" y="742926"/>
                  </a:cubicBezTo>
                  <a:cubicBezTo>
                    <a:pt x="1526491" y="769025"/>
                    <a:pt x="1533413" y="800077"/>
                    <a:pt x="1554749" y="822683"/>
                  </a:cubicBezTo>
                  <a:cubicBezTo>
                    <a:pt x="1563892" y="832399"/>
                    <a:pt x="1553542" y="842305"/>
                    <a:pt x="1550685" y="852274"/>
                  </a:cubicBezTo>
                  <a:cubicBezTo>
                    <a:pt x="1543001" y="878563"/>
                    <a:pt x="1548145" y="888850"/>
                    <a:pt x="1570687" y="896407"/>
                  </a:cubicBezTo>
                  <a:cubicBezTo>
                    <a:pt x="1603453" y="900280"/>
                    <a:pt x="1617233" y="922505"/>
                    <a:pt x="1605612" y="953239"/>
                  </a:cubicBezTo>
                  <a:cubicBezTo>
                    <a:pt x="1602310" y="961939"/>
                    <a:pt x="1595960" y="969369"/>
                    <a:pt x="1594563" y="979084"/>
                  </a:cubicBezTo>
                  <a:cubicBezTo>
                    <a:pt x="1592722" y="991721"/>
                    <a:pt x="1593166" y="1004167"/>
                    <a:pt x="1604215" y="1012104"/>
                  </a:cubicBezTo>
                  <a:cubicBezTo>
                    <a:pt x="1614121" y="1019216"/>
                    <a:pt x="1624979" y="1016105"/>
                    <a:pt x="1632346" y="1008358"/>
                  </a:cubicBezTo>
                  <a:cubicBezTo>
                    <a:pt x="1665048" y="973877"/>
                    <a:pt x="1710197" y="963907"/>
                    <a:pt x="1748487" y="940476"/>
                  </a:cubicBezTo>
                  <a:cubicBezTo>
                    <a:pt x="1779792" y="921299"/>
                    <a:pt x="1805891" y="896407"/>
                    <a:pt x="1833196" y="872848"/>
                  </a:cubicBezTo>
                  <a:cubicBezTo>
                    <a:pt x="1877710" y="834431"/>
                    <a:pt x="1931113" y="825794"/>
                    <a:pt x="1984389" y="815571"/>
                  </a:cubicBezTo>
                  <a:cubicBezTo>
                    <a:pt x="1989406" y="814619"/>
                    <a:pt x="1993851" y="818746"/>
                    <a:pt x="1997788" y="822492"/>
                  </a:cubicBezTo>
                  <a:cubicBezTo>
                    <a:pt x="2015187" y="855639"/>
                    <a:pt x="2015822" y="894946"/>
                    <a:pt x="2030554" y="932729"/>
                  </a:cubicBezTo>
                  <a:cubicBezTo>
                    <a:pt x="2044143" y="896597"/>
                    <a:pt x="2055573" y="863894"/>
                    <a:pt x="2069670" y="832399"/>
                  </a:cubicBezTo>
                  <a:cubicBezTo>
                    <a:pt x="2078687" y="812269"/>
                    <a:pt x="2081481" y="790933"/>
                    <a:pt x="2081672" y="769025"/>
                  </a:cubicBezTo>
                  <a:cubicBezTo>
                    <a:pt x="2081799" y="750610"/>
                    <a:pt x="2073988" y="726480"/>
                    <a:pt x="2096785" y="720320"/>
                  </a:cubicBezTo>
                  <a:cubicBezTo>
                    <a:pt x="2118248" y="714542"/>
                    <a:pt x="2142568" y="716828"/>
                    <a:pt x="2160729" y="734227"/>
                  </a:cubicBezTo>
                  <a:cubicBezTo>
                    <a:pt x="2176858" y="749594"/>
                    <a:pt x="2191273" y="768136"/>
                    <a:pt x="2192098" y="792711"/>
                  </a:cubicBezTo>
                  <a:cubicBezTo>
                    <a:pt x="2192860" y="816142"/>
                    <a:pt x="2200988" y="834557"/>
                    <a:pt x="2216482" y="850179"/>
                  </a:cubicBezTo>
                  <a:cubicBezTo>
                    <a:pt x="2226198" y="859957"/>
                    <a:pt x="2230388" y="872531"/>
                    <a:pt x="2231976" y="886437"/>
                  </a:cubicBezTo>
                  <a:cubicBezTo>
                    <a:pt x="2233246" y="897613"/>
                    <a:pt x="2237564" y="906821"/>
                    <a:pt x="2246137" y="914123"/>
                  </a:cubicBezTo>
                  <a:cubicBezTo>
                    <a:pt x="2285507" y="947842"/>
                    <a:pt x="2301509" y="989371"/>
                    <a:pt x="2281570" y="1041950"/>
                  </a:cubicBezTo>
                  <a:cubicBezTo>
                    <a:pt x="2275727" y="1057444"/>
                    <a:pt x="2280300" y="1067921"/>
                    <a:pt x="2295159" y="1066461"/>
                  </a:cubicBezTo>
                  <a:cubicBezTo>
                    <a:pt x="2317638" y="1064302"/>
                    <a:pt x="2342275" y="1070334"/>
                    <a:pt x="2362341" y="1058396"/>
                  </a:cubicBezTo>
                  <a:cubicBezTo>
                    <a:pt x="2389456" y="1042267"/>
                    <a:pt x="2407808" y="1052745"/>
                    <a:pt x="2425524" y="1073573"/>
                  </a:cubicBezTo>
                  <a:cubicBezTo>
                    <a:pt x="2437907" y="1088241"/>
                    <a:pt x="2451623" y="1101449"/>
                    <a:pt x="2465021" y="11149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2" name="Полилиния: фигура 511">
              <a:extLst>
                <a:ext uri="{FF2B5EF4-FFF2-40B4-BE49-F238E27FC236}">
                  <a16:creationId xmlns="" xmlns:a16="http://schemas.microsoft.com/office/drawing/2014/main" id="{5C4B4AAE-A0B7-4981-A759-3D0178675CA7}"/>
                </a:ext>
              </a:extLst>
            </p:cNvPr>
            <p:cNvSpPr/>
            <p:nvPr/>
          </p:nvSpPr>
          <p:spPr>
            <a:xfrm>
              <a:off x="3999180" y="3956897"/>
              <a:ext cx="1377416" cy="605747"/>
            </a:xfrm>
            <a:custGeom>
              <a:avLst/>
              <a:gdLst>
                <a:gd name="connsiteX0" fmla="*/ 1205597 w 1377416"/>
                <a:gd name="connsiteY0" fmla="*/ 177290 h 605747"/>
                <a:gd name="connsiteX1" fmla="*/ 1232330 w 1377416"/>
                <a:gd name="connsiteY1" fmla="*/ 255014 h 605747"/>
                <a:gd name="connsiteX2" fmla="*/ 1241982 w 1377416"/>
                <a:gd name="connsiteY2" fmla="*/ 252728 h 605747"/>
                <a:gd name="connsiteX3" fmla="*/ 1278304 w 1377416"/>
                <a:gd name="connsiteY3" fmla="*/ 212660 h 605747"/>
                <a:gd name="connsiteX4" fmla="*/ 1287512 w 1377416"/>
                <a:gd name="connsiteY4" fmla="*/ 275017 h 605747"/>
                <a:gd name="connsiteX5" fmla="*/ 1244078 w 1377416"/>
                <a:gd name="connsiteY5" fmla="*/ 338771 h 605747"/>
                <a:gd name="connsiteX6" fmla="*/ 1234998 w 1377416"/>
                <a:gd name="connsiteY6" fmla="*/ 362457 h 605747"/>
                <a:gd name="connsiteX7" fmla="*/ 1258366 w 1377416"/>
                <a:gd name="connsiteY7" fmla="*/ 359853 h 605747"/>
                <a:gd name="connsiteX8" fmla="*/ 1333423 w 1377416"/>
                <a:gd name="connsiteY8" fmla="*/ 374713 h 605747"/>
                <a:gd name="connsiteX9" fmla="*/ 1350948 w 1377416"/>
                <a:gd name="connsiteY9" fmla="*/ 509460 h 605747"/>
                <a:gd name="connsiteX10" fmla="*/ 1335264 w 1377416"/>
                <a:gd name="connsiteY10" fmla="*/ 537146 h 605747"/>
                <a:gd name="connsiteX11" fmla="*/ 1330057 w 1377416"/>
                <a:gd name="connsiteY11" fmla="*/ 551752 h 605747"/>
                <a:gd name="connsiteX12" fmla="*/ 1325866 w 1377416"/>
                <a:gd name="connsiteY12" fmla="*/ 572262 h 605747"/>
                <a:gd name="connsiteX13" fmla="*/ 1290369 w 1377416"/>
                <a:gd name="connsiteY13" fmla="*/ 599504 h 605747"/>
                <a:gd name="connsiteX14" fmla="*/ 1232838 w 1377416"/>
                <a:gd name="connsiteY14" fmla="*/ 574802 h 605747"/>
                <a:gd name="connsiteX15" fmla="*/ 1213598 w 1377416"/>
                <a:gd name="connsiteY15" fmla="*/ 475107 h 605747"/>
                <a:gd name="connsiteX16" fmla="*/ 1216074 w 1377416"/>
                <a:gd name="connsiteY16" fmla="*/ 455167 h 605747"/>
                <a:gd name="connsiteX17" fmla="*/ 1227631 w 1377416"/>
                <a:gd name="connsiteY17" fmla="*/ 425576 h 605747"/>
                <a:gd name="connsiteX18" fmla="*/ 1195691 w 1377416"/>
                <a:gd name="connsiteY18" fmla="*/ 437197 h 605747"/>
                <a:gd name="connsiteX19" fmla="*/ 1149399 w 1377416"/>
                <a:gd name="connsiteY19" fmla="*/ 443865 h 605747"/>
                <a:gd name="connsiteX20" fmla="*/ 1030464 w 1377416"/>
                <a:gd name="connsiteY20" fmla="*/ 416940 h 605747"/>
                <a:gd name="connsiteX21" fmla="*/ 991983 w 1377416"/>
                <a:gd name="connsiteY21" fmla="*/ 359853 h 605747"/>
                <a:gd name="connsiteX22" fmla="*/ 1078787 w 1377416"/>
                <a:gd name="connsiteY22" fmla="*/ 263587 h 605747"/>
                <a:gd name="connsiteX23" fmla="*/ 1126412 w 1377416"/>
                <a:gd name="connsiteY23" fmla="*/ 246061 h 605747"/>
                <a:gd name="connsiteX24" fmla="*/ 1011033 w 1377416"/>
                <a:gd name="connsiteY24" fmla="*/ 276922 h 605747"/>
                <a:gd name="connsiteX25" fmla="*/ 971536 w 1377416"/>
                <a:gd name="connsiteY25" fmla="*/ 354583 h 605747"/>
                <a:gd name="connsiteX26" fmla="*/ 970647 w 1377416"/>
                <a:gd name="connsiteY26" fmla="*/ 424624 h 605747"/>
                <a:gd name="connsiteX27" fmla="*/ 899210 w 1377416"/>
                <a:gd name="connsiteY27" fmla="*/ 415035 h 605747"/>
                <a:gd name="connsiteX28" fmla="*/ 790751 w 1377416"/>
                <a:gd name="connsiteY28" fmla="*/ 427672 h 605747"/>
                <a:gd name="connsiteX29" fmla="*/ 742301 w 1377416"/>
                <a:gd name="connsiteY29" fmla="*/ 459740 h 605747"/>
                <a:gd name="connsiteX30" fmla="*/ 676642 w 1377416"/>
                <a:gd name="connsiteY30" fmla="*/ 426719 h 605747"/>
                <a:gd name="connsiteX31" fmla="*/ 656004 w 1377416"/>
                <a:gd name="connsiteY31" fmla="*/ 365822 h 605747"/>
                <a:gd name="connsiteX32" fmla="*/ 623810 w 1377416"/>
                <a:gd name="connsiteY32" fmla="*/ 343026 h 605747"/>
                <a:gd name="connsiteX33" fmla="*/ 527290 w 1377416"/>
                <a:gd name="connsiteY33" fmla="*/ 390778 h 605747"/>
                <a:gd name="connsiteX34" fmla="*/ 517448 w 1377416"/>
                <a:gd name="connsiteY34" fmla="*/ 402653 h 605747"/>
                <a:gd name="connsiteX35" fmla="*/ 399083 w 1377416"/>
                <a:gd name="connsiteY35" fmla="*/ 452564 h 605747"/>
                <a:gd name="connsiteX36" fmla="*/ 314057 w 1377416"/>
                <a:gd name="connsiteY36" fmla="*/ 470979 h 605747"/>
                <a:gd name="connsiteX37" fmla="*/ 215251 w 1377416"/>
                <a:gd name="connsiteY37" fmla="*/ 472186 h 605747"/>
                <a:gd name="connsiteX38" fmla="*/ 193851 w 1377416"/>
                <a:gd name="connsiteY38" fmla="*/ 418718 h 605747"/>
                <a:gd name="connsiteX39" fmla="*/ 164451 w 1377416"/>
                <a:gd name="connsiteY39" fmla="*/ 344804 h 605747"/>
                <a:gd name="connsiteX40" fmla="*/ 191756 w 1377416"/>
                <a:gd name="connsiteY40" fmla="*/ 427164 h 605747"/>
                <a:gd name="connsiteX41" fmla="*/ 175881 w 1377416"/>
                <a:gd name="connsiteY41" fmla="*/ 475297 h 605747"/>
                <a:gd name="connsiteX42" fmla="*/ 143686 w 1377416"/>
                <a:gd name="connsiteY42" fmla="*/ 480377 h 605747"/>
                <a:gd name="connsiteX43" fmla="*/ 120318 w 1377416"/>
                <a:gd name="connsiteY43" fmla="*/ 469265 h 605747"/>
                <a:gd name="connsiteX44" fmla="*/ 81202 w 1377416"/>
                <a:gd name="connsiteY44" fmla="*/ 468058 h 605747"/>
                <a:gd name="connsiteX45" fmla="*/ 25005 w 1377416"/>
                <a:gd name="connsiteY45" fmla="*/ 446913 h 605747"/>
                <a:gd name="connsiteX46" fmla="*/ 8685 w 1377416"/>
                <a:gd name="connsiteY46" fmla="*/ 382396 h 605747"/>
                <a:gd name="connsiteX47" fmla="*/ 3224 w 1377416"/>
                <a:gd name="connsiteY47" fmla="*/ 336803 h 605747"/>
                <a:gd name="connsiteX48" fmla="*/ 40245 w 1377416"/>
                <a:gd name="connsiteY48" fmla="*/ 193292 h 605747"/>
                <a:gd name="connsiteX49" fmla="*/ 21576 w 1377416"/>
                <a:gd name="connsiteY49" fmla="*/ 167829 h 605747"/>
                <a:gd name="connsiteX50" fmla="*/ 16940 w 1377416"/>
                <a:gd name="connsiteY50" fmla="*/ 111440 h 605747"/>
                <a:gd name="connsiteX51" fmla="*/ 63676 w 1377416"/>
                <a:gd name="connsiteY51" fmla="*/ 83183 h 605747"/>
                <a:gd name="connsiteX52" fmla="*/ 100951 w 1377416"/>
                <a:gd name="connsiteY52" fmla="*/ 124521 h 605747"/>
                <a:gd name="connsiteX53" fmla="*/ 151179 w 1377416"/>
                <a:gd name="connsiteY53" fmla="*/ 172337 h 605747"/>
                <a:gd name="connsiteX54" fmla="*/ 283894 w 1377416"/>
                <a:gd name="connsiteY54" fmla="*/ 119060 h 605747"/>
                <a:gd name="connsiteX55" fmla="*/ 372667 w 1377416"/>
                <a:gd name="connsiteY55" fmla="*/ 69657 h 605747"/>
                <a:gd name="connsiteX56" fmla="*/ 508811 w 1377416"/>
                <a:gd name="connsiteY56" fmla="*/ 17333 h 605747"/>
                <a:gd name="connsiteX57" fmla="*/ 558405 w 1377416"/>
                <a:gd name="connsiteY57" fmla="*/ 442 h 605747"/>
                <a:gd name="connsiteX58" fmla="*/ 588694 w 1377416"/>
                <a:gd name="connsiteY58" fmla="*/ 21524 h 605747"/>
                <a:gd name="connsiteX59" fmla="*/ 784592 w 1377416"/>
                <a:gd name="connsiteY59" fmla="*/ 84961 h 605747"/>
                <a:gd name="connsiteX60" fmla="*/ 840154 w 1377416"/>
                <a:gd name="connsiteY60" fmla="*/ 95121 h 605747"/>
                <a:gd name="connsiteX61" fmla="*/ 1061071 w 1377416"/>
                <a:gd name="connsiteY61" fmla="*/ 160653 h 605747"/>
                <a:gd name="connsiteX62" fmla="*/ 1205787 w 1377416"/>
                <a:gd name="connsiteY62" fmla="*/ 177290 h 60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7416" h="605747">
                  <a:moveTo>
                    <a:pt x="1205597" y="177290"/>
                  </a:moveTo>
                  <a:cubicBezTo>
                    <a:pt x="1215249" y="203071"/>
                    <a:pt x="1236013" y="223836"/>
                    <a:pt x="1232330" y="255014"/>
                  </a:cubicBezTo>
                  <a:cubicBezTo>
                    <a:pt x="1237601" y="253871"/>
                    <a:pt x="1240903" y="254189"/>
                    <a:pt x="1241982" y="252728"/>
                  </a:cubicBezTo>
                  <a:cubicBezTo>
                    <a:pt x="1253412" y="237615"/>
                    <a:pt x="1259318" y="204976"/>
                    <a:pt x="1278304" y="212660"/>
                  </a:cubicBezTo>
                  <a:cubicBezTo>
                    <a:pt x="1300910" y="221867"/>
                    <a:pt x="1288973" y="253490"/>
                    <a:pt x="1287512" y="275017"/>
                  </a:cubicBezTo>
                  <a:cubicBezTo>
                    <a:pt x="1285480" y="304481"/>
                    <a:pt x="1263445" y="321182"/>
                    <a:pt x="1244078" y="338771"/>
                  </a:cubicBezTo>
                  <a:cubicBezTo>
                    <a:pt x="1237347" y="344867"/>
                    <a:pt x="1228711" y="352869"/>
                    <a:pt x="1234998" y="362457"/>
                  </a:cubicBezTo>
                  <a:cubicBezTo>
                    <a:pt x="1241855" y="372934"/>
                    <a:pt x="1251698" y="365061"/>
                    <a:pt x="1258366" y="359853"/>
                  </a:cubicBezTo>
                  <a:cubicBezTo>
                    <a:pt x="1288655" y="336168"/>
                    <a:pt x="1310181" y="348677"/>
                    <a:pt x="1333423" y="374713"/>
                  </a:cubicBezTo>
                  <a:cubicBezTo>
                    <a:pt x="1388223" y="436181"/>
                    <a:pt x="1389175" y="435292"/>
                    <a:pt x="1350948" y="509460"/>
                  </a:cubicBezTo>
                  <a:cubicBezTo>
                    <a:pt x="1346123" y="518922"/>
                    <a:pt x="1340471" y="527939"/>
                    <a:pt x="1335264" y="537146"/>
                  </a:cubicBezTo>
                  <a:cubicBezTo>
                    <a:pt x="1327644" y="539559"/>
                    <a:pt x="1329485" y="545909"/>
                    <a:pt x="1330057" y="551752"/>
                  </a:cubicBezTo>
                  <a:cubicBezTo>
                    <a:pt x="1331200" y="559245"/>
                    <a:pt x="1327771" y="565531"/>
                    <a:pt x="1325866" y="572262"/>
                  </a:cubicBezTo>
                  <a:cubicBezTo>
                    <a:pt x="1318373" y="587693"/>
                    <a:pt x="1302625" y="592138"/>
                    <a:pt x="1290369" y="599504"/>
                  </a:cubicBezTo>
                  <a:cubicBezTo>
                    <a:pt x="1266303" y="613918"/>
                    <a:pt x="1241919" y="602425"/>
                    <a:pt x="1232838" y="574802"/>
                  </a:cubicBezTo>
                  <a:cubicBezTo>
                    <a:pt x="1222234" y="542608"/>
                    <a:pt x="1222170" y="507873"/>
                    <a:pt x="1213598" y="475107"/>
                  </a:cubicBezTo>
                  <a:cubicBezTo>
                    <a:pt x="1211884" y="468693"/>
                    <a:pt x="1214804" y="461835"/>
                    <a:pt x="1216074" y="455167"/>
                  </a:cubicBezTo>
                  <a:cubicBezTo>
                    <a:pt x="1218297" y="443928"/>
                    <a:pt x="1239569" y="437768"/>
                    <a:pt x="1227631" y="425576"/>
                  </a:cubicBezTo>
                  <a:cubicBezTo>
                    <a:pt x="1216074" y="413765"/>
                    <a:pt x="1204772" y="427735"/>
                    <a:pt x="1195691" y="437197"/>
                  </a:cubicBezTo>
                  <a:cubicBezTo>
                    <a:pt x="1181721" y="451802"/>
                    <a:pt x="1165401" y="449579"/>
                    <a:pt x="1149399" y="443865"/>
                  </a:cubicBezTo>
                  <a:cubicBezTo>
                    <a:pt x="1110664" y="430085"/>
                    <a:pt x="1070660" y="423290"/>
                    <a:pt x="1030464" y="416940"/>
                  </a:cubicBezTo>
                  <a:cubicBezTo>
                    <a:pt x="998777" y="411987"/>
                    <a:pt x="987220" y="393763"/>
                    <a:pt x="991983" y="359853"/>
                  </a:cubicBezTo>
                  <a:cubicBezTo>
                    <a:pt x="998269" y="315149"/>
                    <a:pt x="1036623" y="273430"/>
                    <a:pt x="1078787" y="263587"/>
                  </a:cubicBezTo>
                  <a:cubicBezTo>
                    <a:pt x="1095805" y="259650"/>
                    <a:pt x="1113522" y="256539"/>
                    <a:pt x="1126412" y="246061"/>
                  </a:cubicBezTo>
                  <a:cubicBezTo>
                    <a:pt x="1089963" y="259015"/>
                    <a:pt x="1052816" y="276160"/>
                    <a:pt x="1011033" y="276922"/>
                  </a:cubicBezTo>
                  <a:cubicBezTo>
                    <a:pt x="980807" y="277430"/>
                    <a:pt x="960931" y="317753"/>
                    <a:pt x="971536" y="354583"/>
                  </a:cubicBezTo>
                  <a:cubicBezTo>
                    <a:pt x="978394" y="378395"/>
                    <a:pt x="997444" y="402843"/>
                    <a:pt x="970647" y="424624"/>
                  </a:cubicBezTo>
                  <a:cubicBezTo>
                    <a:pt x="944548" y="445770"/>
                    <a:pt x="924610" y="427990"/>
                    <a:pt x="899210" y="415035"/>
                  </a:cubicBezTo>
                  <a:cubicBezTo>
                    <a:pt x="864856" y="397509"/>
                    <a:pt x="825041" y="405574"/>
                    <a:pt x="790751" y="427672"/>
                  </a:cubicBezTo>
                  <a:cubicBezTo>
                    <a:pt x="774495" y="438149"/>
                    <a:pt x="760017" y="451992"/>
                    <a:pt x="742301" y="459740"/>
                  </a:cubicBezTo>
                  <a:cubicBezTo>
                    <a:pt x="707884" y="474662"/>
                    <a:pt x="686230" y="464248"/>
                    <a:pt x="676642" y="426719"/>
                  </a:cubicBezTo>
                  <a:cubicBezTo>
                    <a:pt x="671308" y="405828"/>
                    <a:pt x="658735" y="388429"/>
                    <a:pt x="656004" y="365822"/>
                  </a:cubicBezTo>
                  <a:cubicBezTo>
                    <a:pt x="654163" y="350328"/>
                    <a:pt x="633525" y="339089"/>
                    <a:pt x="623810" y="343026"/>
                  </a:cubicBezTo>
                  <a:cubicBezTo>
                    <a:pt x="590790" y="356361"/>
                    <a:pt x="546785" y="346201"/>
                    <a:pt x="527290" y="390778"/>
                  </a:cubicBezTo>
                  <a:cubicBezTo>
                    <a:pt x="525131" y="395731"/>
                    <a:pt x="522210" y="402018"/>
                    <a:pt x="517448" y="402653"/>
                  </a:cubicBezTo>
                  <a:cubicBezTo>
                    <a:pt x="474331" y="408749"/>
                    <a:pt x="446200" y="452627"/>
                    <a:pt x="399083" y="452564"/>
                  </a:cubicBezTo>
                  <a:cubicBezTo>
                    <a:pt x="371143" y="452564"/>
                    <a:pt x="341298" y="457390"/>
                    <a:pt x="314057" y="470979"/>
                  </a:cubicBezTo>
                  <a:cubicBezTo>
                    <a:pt x="281926" y="487045"/>
                    <a:pt x="247699" y="476122"/>
                    <a:pt x="215251" y="472186"/>
                  </a:cubicBezTo>
                  <a:cubicBezTo>
                    <a:pt x="188454" y="468947"/>
                    <a:pt x="194486" y="438340"/>
                    <a:pt x="193851" y="418718"/>
                  </a:cubicBezTo>
                  <a:cubicBezTo>
                    <a:pt x="192962" y="391921"/>
                    <a:pt x="190295" y="368045"/>
                    <a:pt x="164451" y="344804"/>
                  </a:cubicBezTo>
                  <a:cubicBezTo>
                    <a:pt x="167181" y="379729"/>
                    <a:pt x="184454" y="401700"/>
                    <a:pt x="191756" y="427164"/>
                  </a:cubicBezTo>
                  <a:cubicBezTo>
                    <a:pt x="197535" y="447357"/>
                    <a:pt x="204202" y="467931"/>
                    <a:pt x="175881" y="475297"/>
                  </a:cubicBezTo>
                  <a:cubicBezTo>
                    <a:pt x="165213" y="477456"/>
                    <a:pt x="154291" y="478282"/>
                    <a:pt x="143686" y="480377"/>
                  </a:cubicBezTo>
                  <a:cubicBezTo>
                    <a:pt x="134479" y="479742"/>
                    <a:pt x="124954" y="476503"/>
                    <a:pt x="120318" y="469265"/>
                  </a:cubicBezTo>
                  <a:cubicBezTo>
                    <a:pt x="106793" y="447992"/>
                    <a:pt x="99046" y="449579"/>
                    <a:pt x="81202" y="468058"/>
                  </a:cubicBezTo>
                  <a:cubicBezTo>
                    <a:pt x="56437" y="493712"/>
                    <a:pt x="39673" y="467296"/>
                    <a:pt x="25005" y="446913"/>
                  </a:cubicBezTo>
                  <a:cubicBezTo>
                    <a:pt x="25894" y="423544"/>
                    <a:pt x="23925" y="401319"/>
                    <a:pt x="8685" y="382396"/>
                  </a:cubicBezTo>
                  <a:cubicBezTo>
                    <a:pt x="-2110" y="368934"/>
                    <a:pt x="-1475" y="353758"/>
                    <a:pt x="3224" y="336803"/>
                  </a:cubicBezTo>
                  <a:cubicBezTo>
                    <a:pt x="16432" y="289241"/>
                    <a:pt x="27989" y="241171"/>
                    <a:pt x="40245" y="193292"/>
                  </a:cubicBezTo>
                  <a:cubicBezTo>
                    <a:pt x="35101" y="183831"/>
                    <a:pt x="27799" y="176274"/>
                    <a:pt x="21576" y="167829"/>
                  </a:cubicBezTo>
                  <a:cubicBezTo>
                    <a:pt x="8812" y="150620"/>
                    <a:pt x="4748" y="131126"/>
                    <a:pt x="16940" y="111440"/>
                  </a:cubicBezTo>
                  <a:cubicBezTo>
                    <a:pt x="27926" y="93724"/>
                    <a:pt x="43229" y="79373"/>
                    <a:pt x="63676" y="83183"/>
                  </a:cubicBezTo>
                  <a:cubicBezTo>
                    <a:pt x="83361" y="86866"/>
                    <a:pt x="98157" y="103122"/>
                    <a:pt x="100951" y="124521"/>
                  </a:cubicBezTo>
                  <a:cubicBezTo>
                    <a:pt x="105269" y="157923"/>
                    <a:pt x="118858" y="165225"/>
                    <a:pt x="151179" y="172337"/>
                  </a:cubicBezTo>
                  <a:cubicBezTo>
                    <a:pt x="210298" y="185355"/>
                    <a:pt x="241857" y="141476"/>
                    <a:pt x="283894" y="119060"/>
                  </a:cubicBezTo>
                  <a:cubicBezTo>
                    <a:pt x="313739" y="103185"/>
                    <a:pt x="335266" y="70165"/>
                    <a:pt x="372667" y="69657"/>
                  </a:cubicBezTo>
                  <a:cubicBezTo>
                    <a:pt x="420038" y="58291"/>
                    <a:pt x="462964" y="33525"/>
                    <a:pt x="508811" y="17333"/>
                  </a:cubicBezTo>
                  <a:cubicBezTo>
                    <a:pt x="525258" y="11491"/>
                    <a:pt x="540816" y="2664"/>
                    <a:pt x="558405" y="442"/>
                  </a:cubicBezTo>
                  <a:cubicBezTo>
                    <a:pt x="574026" y="-1527"/>
                    <a:pt x="585710" y="2664"/>
                    <a:pt x="588694" y="21524"/>
                  </a:cubicBezTo>
                  <a:cubicBezTo>
                    <a:pt x="665847" y="124"/>
                    <a:pt x="725664" y="42924"/>
                    <a:pt x="784592" y="84961"/>
                  </a:cubicBezTo>
                  <a:cubicBezTo>
                    <a:pt x="803451" y="98423"/>
                    <a:pt x="819263" y="106170"/>
                    <a:pt x="840154" y="95121"/>
                  </a:cubicBezTo>
                  <a:cubicBezTo>
                    <a:pt x="912481" y="122108"/>
                    <a:pt x="983601" y="153732"/>
                    <a:pt x="1061071" y="160653"/>
                  </a:cubicBezTo>
                  <a:cubicBezTo>
                    <a:pt x="1111680" y="142365"/>
                    <a:pt x="1160385" y="143318"/>
                    <a:pt x="1205787" y="1772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3" name="Полилиния: фигура 512">
              <a:extLst>
                <a:ext uri="{FF2B5EF4-FFF2-40B4-BE49-F238E27FC236}">
                  <a16:creationId xmlns="" xmlns:a16="http://schemas.microsoft.com/office/drawing/2014/main" id="{74527B42-5C11-4A56-B486-ACB53F272D24}"/>
                </a:ext>
              </a:extLst>
            </p:cNvPr>
            <p:cNvSpPr/>
            <p:nvPr/>
          </p:nvSpPr>
          <p:spPr>
            <a:xfrm>
              <a:off x="5532183" y="2326651"/>
              <a:ext cx="1508462" cy="729097"/>
            </a:xfrm>
            <a:custGeom>
              <a:avLst/>
              <a:gdLst>
                <a:gd name="connsiteX0" fmla="*/ 60960 w 1508462"/>
                <a:gd name="connsiteY0" fmla="*/ 252541 h 729097"/>
                <a:gd name="connsiteX1" fmla="*/ 68580 w 1508462"/>
                <a:gd name="connsiteY1" fmla="*/ 219838 h 729097"/>
                <a:gd name="connsiteX2" fmla="*/ 107124 w 1508462"/>
                <a:gd name="connsiteY2" fmla="*/ 225744 h 729097"/>
                <a:gd name="connsiteX3" fmla="*/ 45720 w 1508462"/>
                <a:gd name="connsiteY3" fmla="*/ 187136 h 729097"/>
                <a:gd name="connsiteX4" fmla="*/ 0 w 1508462"/>
                <a:gd name="connsiteY4" fmla="*/ 129858 h 729097"/>
                <a:gd name="connsiteX5" fmla="*/ 46291 w 1508462"/>
                <a:gd name="connsiteY5" fmla="*/ 24575 h 729097"/>
                <a:gd name="connsiteX6" fmla="*/ 129984 w 1508462"/>
                <a:gd name="connsiteY6" fmla="*/ 23051 h 729097"/>
                <a:gd name="connsiteX7" fmla="*/ 177927 w 1508462"/>
                <a:gd name="connsiteY7" fmla="*/ 72137 h 729097"/>
                <a:gd name="connsiteX8" fmla="*/ 209613 w 1508462"/>
                <a:gd name="connsiteY8" fmla="*/ 143130 h 729097"/>
                <a:gd name="connsiteX9" fmla="*/ 183642 w 1508462"/>
                <a:gd name="connsiteY9" fmla="*/ 87948 h 729097"/>
                <a:gd name="connsiteX10" fmla="*/ 207137 w 1508462"/>
                <a:gd name="connsiteY10" fmla="*/ 34925 h 729097"/>
                <a:gd name="connsiteX11" fmla="*/ 280162 w 1508462"/>
                <a:gd name="connsiteY11" fmla="*/ 14859 h 729097"/>
                <a:gd name="connsiteX12" fmla="*/ 295211 w 1508462"/>
                <a:gd name="connsiteY12" fmla="*/ 22987 h 729097"/>
                <a:gd name="connsiteX13" fmla="*/ 339280 w 1508462"/>
                <a:gd name="connsiteY13" fmla="*/ 72073 h 729097"/>
                <a:gd name="connsiteX14" fmla="*/ 443992 w 1508462"/>
                <a:gd name="connsiteY14" fmla="*/ 111316 h 729097"/>
                <a:gd name="connsiteX15" fmla="*/ 472630 w 1508462"/>
                <a:gd name="connsiteY15" fmla="*/ 149289 h 729097"/>
                <a:gd name="connsiteX16" fmla="*/ 409003 w 1508462"/>
                <a:gd name="connsiteY16" fmla="*/ 74613 h 729097"/>
                <a:gd name="connsiteX17" fmla="*/ 379032 w 1508462"/>
                <a:gd name="connsiteY17" fmla="*/ 27242 h 729097"/>
                <a:gd name="connsiteX18" fmla="*/ 401574 w 1508462"/>
                <a:gd name="connsiteY18" fmla="*/ 16383 h 729097"/>
                <a:gd name="connsiteX19" fmla="*/ 600520 w 1508462"/>
                <a:gd name="connsiteY19" fmla="*/ 4128 h 729097"/>
                <a:gd name="connsiteX20" fmla="*/ 625665 w 1508462"/>
                <a:gd name="connsiteY20" fmla="*/ 10986 h 729097"/>
                <a:gd name="connsiteX21" fmla="*/ 633413 w 1508462"/>
                <a:gd name="connsiteY21" fmla="*/ 20955 h 729097"/>
                <a:gd name="connsiteX22" fmla="*/ 684085 w 1508462"/>
                <a:gd name="connsiteY22" fmla="*/ 133287 h 729097"/>
                <a:gd name="connsiteX23" fmla="*/ 684339 w 1508462"/>
                <a:gd name="connsiteY23" fmla="*/ 183516 h 729097"/>
                <a:gd name="connsiteX24" fmla="*/ 699198 w 1508462"/>
                <a:gd name="connsiteY24" fmla="*/ 132716 h 729097"/>
                <a:gd name="connsiteX25" fmla="*/ 709422 w 1508462"/>
                <a:gd name="connsiteY25" fmla="*/ 48514 h 729097"/>
                <a:gd name="connsiteX26" fmla="*/ 762889 w 1508462"/>
                <a:gd name="connsiteY26" fmla="*/ 51816 h 729097"/>
                <a:gd name="connsiteX27" fmla="*/ 801433 w 1508462"/>
                <a:gd name="connsiteY27" fmla="*/ 52070 h 729097"/>
                <a:gd name="connsiteX28" fmla="*/ 840740 w 1508462"/>
                <a:gd name="connsiteY28" fmla="*/ 33782 h 729097"/>
                <a:gd name="connsiteX29" fmla="*/ 917448 w 1508462"/>
                <a:gd name="connsiteY29" fmla="*/ 117476 h 729097"/>
                <a:gd name="connsiteX30" fmla="*/ 969645 w 1508462"/>
                <a:gd name="connsiteY30" fmla="*/ 169101 h 729097"/>
                <a:gd name="connsiteX31" fmla="*/ 998664 w 1508462"/>
                <a:gd name="connsiteY31" fmla="*/ 224410 h 729097"/>
                <a:gd name="connsiteX32" fmla="*/ 874458 w 1508462"/>
                <a:gd name="connsiteY32" fmla="*/ 285751 h 729097"/>
                <a:gd name="connsiteX33" fmla="*/ 867601 w 1508462"/>
                <a:gd name="connsiteY33" fmla="*/ 309120 h 729097"/>
                <a:gd name="connsiteX34" fmla="*/ 835279 w 1508462"/>
                <a:gd name="connsiteY34" fmla="*/ 354586 h 729097"/>
                <a:gd name="connsiteX35" fmla="*/ 725043 w 1508462"/>
                <a:gd name="connsiteY35" fmla="*/ 329313 h 729097"/>
                <a:gd name="connsiteX36" fmla="*/ 642683 w 1508462"/>
                <a:gd name="connsiteY36" fmla="*/ 301881 h 729097"/>
                <a:gd name="connsiteX37" fmla="*/ 628713 w 1508462"/>
                <a:gd name="connsiteY37" fmla="*/ 327217 h 729097"/>
                <a:gd name="connsiteX38" fmla="*/ 707453 w 1508462"/>
                <a:gd name="connsiteY38" fmla="*/ 473649 h 729097"/>
                <a:gd name="connsiteX39" fmla="*/ 725297 w 1508462"/>
                <a:gd name="connsiteY39" fmla="*/ 576519 h 729097"/>
                <a:gd name="connsiteX40" fmla="*/ 864679 w 1508462"/>
                <a:gd name="connsiteY40" fmla="*/ 600777 h 729097"/>
                <a:gd name="connsiteX41" fmla="*/ 876363 w 1508462"/>
                <a:gd name="connsiteY41" fmla="*/ 531307 h 729097"/>
                <a:gd name="connsiteX42" fmla="*/ 858266 w 1508462"/>
                <a:gd name="connsiteY42" fmla="*/ 481840 h 729097"/>
                <a:gd name="connsiteX43" fmla="*/ 866965 w 1508462"/>
                <a:gd name="connsiteY43" fmla="*/ 386082 h 729097"/>
                <a:gd name="connsiteX44" fmla="*/ 890460 w 1508462"/>
                <a:gd name="connsiteY44" fmla="*/ 346140 h 729097"/>
                <a:gd name="connsiteX45" fmla="*/ 957326 w 1508462"/>
                <a:gd name="connsiteY45" fmla="*/ 314898 h 729097"/>
                <a:gd name="connsiteX46" fmla="*/ 1005459 w 1508462"/>
                <a:gd name="connsiteY46" fmla="*/ 460949 h 729097"/>
                <a:gd name="connsiteX47" fmla="*/ 1042670 w 1508462"/>
                <a:gd name="connsiteY47" fmla="*/ 520639 h 729097"/>
                <a:gd name="connsiteX48" fmla="*/ 1188339 w 1508462"/>
                <a:gd name="connsiteY48" fmla="*/ 554802 h 729097"/>
                <a:gd name="connsiteX49" fmla="*/ 1258125 w 1508462"/>
                <a:gd name="connsiteY49" fmla="*/ 558803 h 729097"/>
                <a:gd name="connsiteX50" fmla="*/ 1273175 w 1508462"/>
                <a:gd name="connsiteY50" fmla="*/ 566232 h 729097"/>
                <a:gd name="connsiteX51" fmla="*/ 1256983 w 1508462"/>
                <a:gd name="connsiteY51" fmla="*/ 588203 h 729097"/>
                <a:gd name="connsiteX52" fmla="*/ 1220914 w 1508462"/>
                <a:gd name="connsiteY52" fmla="*/ 589220 h 729097"/>
                <a:gd name="connsiteX53" fmla="*/ 1336865 w 1508462"/>
                <a:gd name="connsiteY53" fmla="*/ 585600 h 729097"/>
                <a:gd name="connsiteX54" fmla="*/ 1326451 w 1508462"/>
                <a:gd name="connsiteY54" fmla="*/ 566359 h 729097"/>
                <a:gd name="connsiteX55" fmla="*/ 1402906 w 1508462"/>
                <a:gd name="connsiteY55" fmla="*/ 515686 h 729097"/>
                <a:gd name="connsiteX56" fmla="*/ 1461198 w 1508462"/>
                <a:gd name="connsiteY56" fmla="*/ 506923 h 729097"/>
                <a:gd name="connsiteX57" fmla="*/ 1479550 w 1508462"/>
                <a:gd name="connsiteY57" fmla="*/ 514226 h 729097"/>
                <a:gd name="connsiteX58" fmla="*/ 1487297 w 1508462"/>
                <a:gd name="connsiteY58" fmla="*/ 524513 h 729097"/>
                <a:gd name="connsiteX59" fmla="*/ 1488694 w 1508462"/>
                <a:gd name="connsiteY59" fmla="*/ 536832 h 729097"/>
                <a:gd name="connsiteX60" fmla="*/ 1475740 w 1508462"/>
                <a:gd name="connsiteY60" fmla="*/ 559946 h 729097"/>
                <a:gd name="connsiteX61" fmla="*/ 1479867 w 1508462"/>
                <a:gd name="connsiteY61" fmla="*/ 586680 h 729097"/>
                <a:gd name="connsiteX62" fmla="*/ 1502473 w 1508462"/>
                <a:gd name="connsiteY62" fmla="*/ 631066 h 729097"/>
                <a:gd name="connsiteX63" fmla="*/ 1447736 w 1508462"/>
                <a:gd name="connsiteY63" fmla="*/ 636083 h 729097"/>
                <a:gd name="connsiteX64" fmla="*/ 1402271 w 1508462"/>
                <a:gd name="connsiteY64" fmla="*/ 634559 h 729097"/>
                <a:gd name="connsiteX65" fmla="*/ 1304735 w 1508462"/>
                <a:gd name="connsiteY65" fmla="*/ 646433 h 729097"/>
                <a:gd name="connsiteX66" fmla="*/ 1214374 w 1508462"/>
                <a:gd name="connsiteY66" fmla="*/ 643195 h 729097"/>
                <a:gd name="connsiteX67" fmla="*/ 1180910 w 1508462"/>
                <a:gd name="connsiteY67" fmla="*/ 676024 h 729097"/>
                <a:gd name="connsiteX68" fmla="*/ 1142556 w 1508462"/>
                <a:gd name="connsiteY68" fmla="*/ 700790 h 729097"/>
                <a:gd name="connsiteX69" fmla="*/ 1091184 w 1508462"/>
                <a:gd name="connsiteY69" fmla="*/ 707330 h 729097"/>
                <a:gd name="connsiteX70" fmla="*/ 1043496 w 1508462"/>
                <a:gd name="connsiteY70" fmla="*/ 719205 h 729097"/>
                <a:gd name="connsiteX71" fmla="*/ 1024953 w 1508462"/>
                <a:gd name="connsiteY71" fmla="*/ 675135 h 729097"/>
                <a:gd name="connsiteX72" fmla="*/ 954469 w 1508462"/>
                <a:gd name="connsiteY72" fmla="*/ 723269 h 729097"/>
                <a:gd name="connsiteX73" fmla="*/ 945197 w 1508462"/>
                <a:gd name="connsiteY73" fmla="*/ 718125 h 729097"/>
                <a:gd name="connsiteX74" fmla="*/ 883793 w 1508462"/>
                <a:gd name="connsiteY74" fmla="*/ 686438 h 729097"/>
                <a:gd name="connsiteX75" fmla="*/ 789622 w 1508462"/>
                <a:gd name="connsiteY75" fmla="*/ 686629 h 729097"/>
                <a:gd name="connsiteX76" fmla="*/ 738378 w 1508462"/>
                <a:gd name="connsiteY76" fmla="*/ 704981 h 729097"/>
                <a:gd name="connsiteX77" fmla="*/ 701675 w 1508462"/>
                <a:gd name="connsiteY77" fmla="*/ 692090 h 729097"/>
                <a:gd name="connsiteX78" fmla="*/ 642302 w 1508462"/>
                <a:gd name="connsiteY78" fmla="*/ 604396 h 729097"/>
                <a:gd name="connsiteX79" fmla="*/ 596646 w 1508462"/>
                <a:gd name="connsiteY79" fmla="*/ 603380 h 729097"/>
                <a:gd name="connsiteX80" fmla="*/ 573850 w 1508462"/>
                <a:gd name="connsiteY80" fmla="*/ 624462 h 729097"/>
                <a:gd name="connsiteX81" fmla="*/ 546608 w 1508462"/>
                <a:gd name="connsiteY81" fmla="*/ 646370 h 729097"/>
                <a:gd name="connsiteX82" fmla="*/ 550418 w 1508462"/>
                <a:gd name="connsiteY82" fmla="*/ 614175 h 729097"/>
                <a:gd name="connsiteX83" fmla="*/ 533908 w 1508462"/>
                <a:gd name="connsiteY83" fmla="*/ 580647 h 729097"/>
                <a:gd name="connsiteX84" fmla="*/ 492061 w 1508462"/>
                <a:gd name="connsiteY84" fmla="*/ 576393 h 729097"/>
                <a:gd name="connsiteX85" fmla="*/ 430213 w 1508462"/>
                <a:gd name="connsiteY85" fmla="*/ 599761 h 729097"/>
                <a:gd name="connsiteX86" fmla="*/ 379794 w 1508462"/>
                <a:gd name="connsiteY86" fmla="*/ 546420 h 729097"/>
                <a:gd name="connsiteX87" fmla="*/ 281876 w 1508462"/>
                <a:gd name="connsiteY87" fmla="*/ 489968 h 729097"/>
                <a:gd name="connsiteX88" fmla="*/ 166116 w 1508462"/>
                <a:gd name="connsiteY88" fmla="*/ 431040 h 729097"/>
                <a:gd name="connsiteX89" fmla="*/ 104394 w 1508462"/>
                <a:gd name="connsiteY89" fmla="*/ 362269 h 729097"/>
                <a:gd name="connsiteX90" fmla="*/ 176085 w 1508462"/>
                <a:gd name="connsiteY90" fmla="*/ 345061 h 729097"/>
                <a:gd name="connsiteX91" fmla="*/ 216535 w 1508462"/>
                <a:gd name="connsiteY91" fmla="*/ 340806 h 729097"/>
                <a:gd name="connsiteX92" fmla="*/ 254635 w 1508462"/>
                <a:gd name="connsiteY92" fmla="*/ 314200 h 729097"/>
                <a:gd name="connsiteX93" fmla="*/ 310070 w 1508462"/>
                <a:gd name="connsiteY93" fmla="*/ 329376 h 729097"/>
                <a:gd name="connsiteX94" fmla="*/ 371094 w 1508462"/>
                <a:gd name="connsiteY94" fmla="*/ 372874 h 729097"/>
                <a:gd name="connsiteX95" fmla="*/ 404813 w 1508462"/>
                <a:gd name="connsiteY95" fmla="*/ 402338 h 729097"/>
                <a:gd name="connsiteX96" fmla="*/ 430276 w 1508462"/>
                <a:gd name="connsiteY96" fmla="*/ 431358 h 729097"/>
                <a:gd name="connsiteX97" fmla="*/ 425577 w 1508462"/>
                <a:gd name="connsiteY97" fmla="*/ 405831 h 729097"/>
                <a:gd name="connsiteX98" fmla="*/ 448501 w 1508462"/>
                <a:gd name="connsiteY98" fmla="*/ 355348 h 729097"/>
                <a:gd name="connsiteX99" fmla="*/ 466979 w 1508462"/>
                <a:gd name="connsiteY99" fmla="*/ 344616 h 729097"/>
                <a:gd name="connsiteX100" fmla="*/ 451167 w 1508462"/>
                <a:gd name="connsiteY100" fmla="*/ 325884 h 729097"/>
                <a:gd name="connsiteX101" fmla="*/ 418528 w 1508462"/>
                <a:gd name="connsiteY101" fmla="*/ 262002 h 729097"/>
                <a:gd name="connsiteX102" fmla="*/ 448564 w 1508462"/>
                <a:gd name="connsiteY102" fmla="*/ 233745 h 729097"/>
                <a:gd name="connsiteX103" fmla="*/ 491617 w 1508462"/>
                <a:gd name="connsiteY103" fmla="*/ 230379 h 729097"/>
                <a:gd name="connsiteX104" fmla="*/ 432816 w 1508462"/>
                <a:gd name="connsiteY104" fmla="*/ 227204 h 729097"/>
                <a:gd name="connsiteX105" fmla="*/ 371729 w 1508462"/>
                <a:gd name="connsiteY105" fmla="*/ 273941 h 729097"/>
                <a:gd name="connsiteX106" fmla="*/ 306197 w 1508462"/>
                <a:gd name="connsiteY106" fmla="*/ 276036 h 729097"/>
                <a:gd name="connsiteX107" fmla="*/ 252920 w 1508462"/>
                <a:gd name="connsiteY107" fmla="*/ 252795 h 729097"/>
                <a:gd name="connsiteX108" fmla="*/ 189230 w 1508462"/>
                <a:gd name="connsiteY108" fmla="*/ 251461 h 729097"/>
                <a:gd name="connsiteX109" fmla="*/ 248158 w 1508462"/>
                <a:gd name="connsiteY109" fmla="*/ 274893 h 729097"/>
                <a:gd name="connsiteX110" fmla="*/ 211391 w 1508462"/>
                <a:gd name="connsiteY110" fmla="*/ 326328 h 729097"/>
                <a:gd name="connsiteX111" fmla="*/ 139890 w 1508462"/>
                <a:gd name="connsiteY111" fmla="*/ 323217 h 729097"/>
                <a:gd name="connsiteX112" fmla="*/ 66040 w 1508462"/>
                <a:gd name="connsiteY112" fmla="*/ 335091 h 729097"/>
                <a:gd name="connsiteX113" fmla="*/ 19685 w 1508462"/>
                <a:gd name="connsiteY113" fmla="*/ 307913 h 729097"/>
                <a:gd name="connsiteX114" fmla="*/ 60896 w 1508462"/>
                <a:gd name="connsiteY114" fmla="*/ 252795 h 72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508462" h="729097">
                  <a:moveTo>
                    <a:pt x="60960" y="252541"/>
                  </a:moveTo>
                  <a:cubicBezTo>
                    <a:pt x="75819" y="244921"/>
                    <a:pt x="70358" y="231903"/>
                    <a:pt x="68580" y="219838"/>
                  </a:cubicBezTo>
                  <a:cubicBezTo>
                    <a:pt x="82740" y="206313"/>
                    <a:pt x="93154" y="224918"/>
                    <a:pt x="107124" y="225744"/>
                  </a:cubicBezTo>
                  <a:cubicBezTo>
                    <a:pt x="100266" y="185548"/>
                    <a:pt x="66611" y="198058"/>
                    <a:pt x="45720" y="187136"/>
                  </a:cubicBezTo>
                  <a:cubicBezTo>
                    <a:pt x="27368" y="170879"/>
                    <a:pt x="13081" y="150940"/>
                    <a:pt x="0" y="129858"/>
                  </a:cubicBezTo>
                  <a:cubicBezTo>
                    <a:pt x="8064" y="91314"/>
                    <a:pt x="35687" y="63373"/>
                    <a:pt x="46291" y="24575"/>
                  </a:cubicBezTo>
                  <a:cubicBezTo>
                    <a:pt x="55308" y="-8572"/>
                    <a:pt x="110490" y="-7302"/>
                    <a:pt x="129984" y="23051"/>
                  </a:cubicBezTo>
                  <a:cubicBezTo>
                    <a:pt x="142684" y="42863"/>
                    <a:pt x="175832" y="34925"/>
                    <a:pt x="177927" y="72137"/>
                  </a:cubicBezTo>
                  <a:cubicBezTo>
                    <a:pt x="179260" y="95695"/>
                    <a:pt x="192913" y="120524"/>
                    <a:pt x="209613" y="143130"/>
                  </a:cubicBezTo>
                  <a:cubicBezTo>
                    <a:pt x="208661" y="118555"/>
                    <a:pt x="191452" y="105855"/>
                    <a:pt x="183642" y="87948"/>
                  </a:cubicBezTo>
                  <a:cubicBezTo>
                    <a:pt x="170751" y="58484"/>
                    <a:pt x="176911" y="41466"/>
                    <a:pt x="207137" y="34925"/>
                  </a:cubicBezTo>
                  <a:cubicBezTo>
                    <a:pt x="231838" y="29591"/>
                    <a:pt x="254190" y="14605"/>
                    <a:pt x="280162" y="14859"/>
                  </a:cubicBezTo>
                  <a:cubicBezTo>
                    <a:pt x="286067" y="15748"/>
                    <a:pt x="291020" y="18542"/>
                    <a:pt x="295211" y="22987"/>
                  </a:cubicBezTo>
                  <a:cubicBezTo>
                    <a:pt x="299593" y="50292"/>
                    <a:pt x="314452" y="60706"/>
                    <a:pt x="339280" y="72073"/>
                  </a:cubicBezTo>
                  <a:cubicBezTo>
                    <a:pt x="373697" y="87821"/>
                    <a:pt x="407543" y="102553"/>
                    <a:pt x="443992" y="111316"/>
                  </a:cubicBezTo>
                  <a:cubicBezTo>
                    <a:pt x="464058" y="116142"/>
                    <a:pt x="467932" y="135129"/>
                    <a:pt x="472630" y="149289"/>
                  </a:cubicBezTo>
                  <a:cubicBezTo>
                    <a:pt x="481711" y="87948"/>
                    <a:pt x="472694" y="76709"/>
                    <a:pt x="409003" y="74613"/>
                  </a:cubicBezTo>
                  <a:cubicBezTo>
                    <a:pt x="374650" y="73470"/>
                    <a:pt x="367919" y="62865"/>
                    <a:pt x="379032" y="27242"/>
                  </a:cubicBezTo>
                  <a:cubicBezTo>
                    <a:pt x="385889" y="21971"/>
                    <a:pt x="393763" y="19304"/>
                    <a:pt x="401574" y="16383"/>
                  </a:cubicBezTo>
                  <a:cubicBezTo>
                    <a:pt x="468376" y="21908"/>
                    <a:pt x="533845" y="2350"/>
                    <a:pt x="600520" y="4128"/>
                  </a:cubicBezTo>
                  <a:cubicBezTo>
                    <a:pt x="609727" y="3239"/>
                    <a:pt x="618045" y="5779"/>
                    <a:pt x="625665" y="10986"/>
                  </a:cubicBezTo>
                  <a:cubicBezTo>
                    <a:pt x="629031" y="13526"/>
                    <a:pt x="631634" y="16955"/>
                    <a:pt x="633413" y="20955"/>
                  </a:cubicBezTo>
                  <a:cubicBezTo>
                    <a:pt x="637730" y="64770"/>
                    <a:pt x="646875" y="105411"/>
                    <a:pt x="684085" y="133287"/>
                  </a:cubicBezTo>
                  <a:cubicBezTo>
                    <a:pt x="704723" y="148781"/>
                    <a:pt x="703580" y="168530"/>
                    <a:pt x="684339" y="183516"/>
                  </a:cubicBezTo>
                  <a:cubicBezTo>
                    <a:pt x="701992" y="172784"/>
                    <a:pt x="710692" y="153099"/>
                    <a:pt x="699198" y="132716"/>
                  </a:cubicBezTo>
                  <a:cubicBezTo>
                    <a:pt x="680657" y="99886"/>
                    <a:pt x="689801" y="74232"/>
                    <a:pt x="709422" y="48514"/>
                  </a:cubicBezTo>
                  <a:cubicBezTo>
                    <a:pt x="728472" y="26543"/>
                    <a:pt x="746633" y="27623"/>
                    <a:pt x="762889" y="51816"/>
                  </a:cubicBezTo>
                  <a:cubicBezTo>
                    <a:pt x="776097" y="71565"/>
                    <a:pt x="788098" y="71946"/>
                    <a:pt x="801433" y="52070"/>
                  </a:cubicBezTo>
                  <a:cubicBezTo>
                    <a:pt x="810895" y="37910"/>
                    <a:pt x="823532" y="29909"/>
                    <a:pt x="840740" y="33782"/>
                  </a:cubicBezTo>
                  <a:cubicBezTo>
                    <a:pt x="859663" y="38037"/>
                    <a:pt x="918083" y="97537"/>
                    <a:pt x="917448" y="117476"/>
                  </a:cubicBezTo>
                  <a:cubicBezTo>
                    <a:pt x="916051" y="158941"/>
                    <a:pt x="937070" y="167197"/>
                    <a:pt x="969645" y="169101"/>
                  </a:cubicBezTo>
                  <a:cubicBezTo>
                    <a:pt x="1003872" y="171134"/>
                    <a:pt x="1010158" y="185802"/>
                    <a:pt x="998664" y="224410"/>
                  </a:cubicBezTo>
                  <a:cubicBezTo>
                    <a:pt x="950785" y="229808"/>
                    <a:pt x="913701" y="259843"/>
                    <a:pt x="874458" y="285751"/>
                  </a:cubicBezTo>
                  <a:cubicBezTo>
                    <a:pt x="863155" y="293181"/>
                    <a:pt x="866330" y="299785"/>
                    <a:pt x="867601" y="309120"/>
                  </a:cubicBezTo>
                  <a:cubicBezTo>
                    <a:pt x="871157" y="335790"/>
                    <a:pt x="858520" y="346331"/>
                    <a:pt x="835279" y="354586"/>
                  </a:cubicBezTo>
                  <a:cubicBezTo>
                    <a:pt x="792544" y="369699"/>
                    <a:pt x="757809" y="362460"/>
                    <a:pt x="725043" y="329313"/>
                  </a:cubicBezTo>
                  <a:cubicBezTo>
                    <a:pt x="702691" y="306707"/>
                    <a:pt x="670877" y="308040"/>
                    <a:pt x="642683" y="301881"/>
                  </a:cubicBezTo>
                  <a:cubicBezTo>
                    <a:pt x="623824" y="297753"/>
                    <a:pt x="620585" y="311723"/>
                    <a:pt x="628713" y="327217"/>
                  </a:cubicBezTo>
                  <a:cubicBezTo>
                    <a:pt x="654558" y="376303"/>
                    <a:pt x="680085" y="425452"/>
                    <a:pt x="707453" y="473649"/>
                  </a:cubicBezTo>
                  <a:cubicBezTo>
                    <a:pt x="724535" y="503748"/>
                    <a:pt x="736600" y="542039"/>
                    <a:pt x="725297" y="576519"/>
                  </a:cubicBezTo>
                  <a:cubicBezTo>
                    <a:pt x="769239" y="579885"/>
                    <a:pt x="818769" y="548770"/>
                    <a:pt x="864679" y="600777"/>
                  </a:cubicBezTo>
                  <a:cubicBezTo>
                    <a:pt x="870331" y="572519"/>
                    <a:pt x="868807" y="551183"/>
                    <a:pt x="876363" y="531307"/>
                  </a:cubicBezTo>
                  <a:cubicBezTo>
                    <a:pt x="883920" y="511559"/>
                    <a:pt x="873570" y="494667"/>
                    <a:pt x="858266" y="481840"/>
                  </a:cubicBezTo>
                  <a:cubicBezTo>
                    <a:pt x="816102" y="446407"/>
                    <a:pt x="818007" y="410974"/>
                    <a:pt x="866965" y="386082"/>
                  </a:cubicBezTo>
                  <a:cubicBezTo>
                    <a:pt x="886079" y="376367"/>
                    <a:pt x="888238" y="364619"/>
                    <a:pt x="890460" y="346140"/>
                  </a:cubicBezTo>
                  <a:cubicBezTo>
                    <a:pt x="895858" y="301119"/>
                    <a:pt x="920623" y="292737"/>
                    <a:pt x="957326" y="314898"/>
                  </a:cubicBezTo>
                  <a:cubicBezTo>
                    <a:pt x="1014603" y="349506"/>
                    <a:pt x="1010348" y="405323"/>
                    <a:pt x="1005459" y="460949"/>
                  </a:cubicBezTo>
                  <a:cubicBezTo>
                    <a:pt x="1001649" y="504447"/>
                    <a:pt x="1002094" y="508574"/>
                    <a:pt x="1042670" y="520639"/>
                  </a:cubicBezTo>
                  <a:cubicBezTo>
                    <a:pt x="1084199" y="566423"/>
                    <a:pt x="1136967" y="560517"/>
                    <a:pt x="1188339" y="554802"/>
                  </a:cubicBezTo>
                  <a:cubicBezTo>
                    <a:pt x="1212342" y="552135"/>
                    <a:pt x="1235075" y="553469"/>
                    <a:pt x="1258125" y="558803"/>
                  </a:cubicBezTo>
                  <a:cubicBezTo>
                    <a:pt x="1263967" y="559374"/>
                    <a:pt x="1269111" y="561533"/>
                    <a:pt x="1273175" y="566232"/>
                  </a:cubicBezTo>
                  <a:cubicBezTo>
                    <a:pt x="1280160" y="584076"/>
                    <a:pt x="1269810" y="587251"/>
                    <a:pt x="1256983" y="588203"/>
                  </a:cubicBezTo>
                  <a:cubicBezTo>
                    <a:pt x="1243774" y="589156"/>
                    <a:pt x="1230439" y="586997"/>
                    <a:pt x="1220914" y="589220"/>
                  </a:cubicBezTo>
                  <a:cubicBezTo>
                    <a:pt x="1258697" y="589474"/>
                    <a:pt x="1299845" y="582234"/>
                    <a:pt x="1336865" y="585600"/>
                  </a:cubicBezTo>
                  <a:cubicBezTo>
                    <a:pt x="1332039" y="583822"/>
                    <a:pt x="1326642" y="577345"/>
                    <a:pt x="1326451" y="566359"/>
                  </a:cubicBezTo>
                  <a:cubicBezTo>
                    <a:pt x="1342009" y="532260"/>
                    <a:pt x="1370901" y="518544"/>
                    <a:pt x="1402906" y="515686"/>
                  </a:cubicBezTo>
                  <a:cubicBezTo>
                    <a:pt x="1422654" y="513972"/>
                    <a:pt x="1441767" y="509336"/>
                    <a:pt x="1461198" y="506923"/>
                  </a:cubicBezTo>
                  <a:cubicBezTo>
                    <a:pt x="1467612" y="508511"/>
                    <a:pt x="1473645" y="511178"/>
                    <a:pt x="1479550" y="514226"/>
                  </a:cubicBezTo>
                  <a:cubicBezTo>
                    <a:pt x="1483042" y="516829"/>
                    <a:pt x="1485646" y="520322"/>
                    <a:pt x="1487297" y="524513"/>
                  </a:cubicBezTo>
                  <a:cubicBezTo>
                    <a:pt x="1488313" y="528513"/>
                    <a:pt x="1488758" y="532704"/>
                    <a:pt x="1488694" y="536832"/>
                  </a:cubicBezTo>
                  <a:cubicBezTo>
                    <a:pt x="1489075" y="547436"/>
                    <a:pt x="1483106" y="554294"/>
                    <a:pt x="1475740" y="559946"/>
                  </a:cubicBezTo>
                  <a:cubicBezTo>
                    <a:pt x="1460119" y="571947"/>
                    <a:pt x="1468819" y="579440"/>
                    <a:pt x="1479867" y="586680"/>
                  </a:cubicBezTo>
                  <a:cubicBezTo>
                    <a:pt x="1492504" y="598618"/>
                    <a:pt x="1520761" y="602491"/>
                    <a:pt x="1502473" y="631066"/>
                  </a:cubicBezTo>
                  <a:cubicBezTo>
                    <a:pt x="1487107" y="655006"/>
                    <a:pt x="1467993" y="654879"/>
                    <a:pt x="1447736" y="636083"/>
                  </a:cubicBezTo>
                  <a:cubicBezTo>
                    <a:pt x="1433385" y="622811"/>
                    <a:pt x="1418463" y="624653"/>
                    <a:pt x="1402271" y="634559"/>
                  </a:cubicBezTo>
                  <a:cubicBezTo>
                    <a:pt x="1371663" y="653291"/>
                    <a:pt x="1340231" y="659768"/>
                    <a:pt x="1304735" y="646433"/>
                  </a:cubicBezTo>
                  <a:cubicBezTo>
                    <a:pt x="1275906" y="635575"/>
                    <a:pt x="1244600" y="640528"/>
                    <a:pt x="1214374" y="643195"/>
                  </a:cubicBezTo>
                  <a:cubicBezTo>
                    <a:pt x="1196213" y="644782"/>
                    <a:pt x="1184275" y="655514"/>
                    <a:pt x="1180910" y="676024"/>
                  </a:cubicBezTo>
                  <a:cubicBezTo>
                    <a:pt x="1177099" y="699710"/>
                    <a:pt x="1164019" y="708283"/>
                    <a:pt x="1142556" y="700790"/>
                  </a:cubicBezTo>
                  <a:cubicBezTo>
                    <a:pt x="1124395" y="694503"/>
                    <a:pt x="1107821" y="699393"/>
                    <a:pt x="1091184" y="707330"/>
                  </a:cubicBezTo>
                  <a:cubicBezTo>
                    <a:pt x="1076071" y="714506"/>
                    <a:pt x="1060006" y="719586"/>
                    <a:pt x="1043496" y="719205"/>
                  </a:cubicBezTo>
                  <a:cubicBezTo>
                    <a:pt x="1018667" y="718570"/>
                    <a:pt x="1012888" y="703584"/>
                    <a:pt x="1024953" y="675135"/>
                  </a:cubicBezTo>
                  <a:cubicBezTo>
                    <a:pt x="1012825" y="712347"/>
                    <a:pt x="996696" y="742128"/>
                    <a:pt x="954469" y="723269"/>
                  </a:cubicBezTo>
                  <a:cubicBezTo>
                    <a:pt x="951166" y="722126"/>
                    <a:pt x="948055" y="720348"/>
                    <a:pt x="945197" y="718125"/>
                  </a:cubicBezTo>
                  <a:cubicBezTo>
                    <a:pt x="933132" y="688788"/>
                    <a:pt x="898525" y="709743"/>
                    <a:pt x="883793" y="686438"/>
                  </a:cubicBezTo>
                  <a:cubicBezTo>
                    <a:pt x="852741" y="648338"/>
                    <a:pt x="821309" y="690249"/>
                    <a:pt x="789622" y="686629"/>
                  </a:cubicBezTo>
                  <a:cubicBezTo>
                    <a:pt x="772096" y="684660"/>
                    <a:pt x="747458" y="695646"/>
                    <a:pt x="738378" y="704981"/>
                  </a:cubicBezTo>
                  <a:cubicBezTo>
                    <a:pt x="711517" y="732476"/>
                    <a:pt x="711835" y="709553"/>
                    <a:pt x="701675" y="692090"/>
                  </a:cubicBezTo>
                  <a:cubicBezTo>
                    <a:pt x="683895" y="661483"/>
                    <a:pt x="663765" y="632209"/>
                    <a:pt x="642302" y="604396"/>
                  </a:cubicBezTo>
                  <a:cubicBezTo>
                    <a:pt x="629539" y="587823"/>
                    <a:pt x="612584" y="584267"/>
                    <a:pt x="596646" y="603380"/>
                  </a:cubicBezTo>
                  <a:cubicBezTo>
                    <a:pt x="589978" y="611381"/>
                    <a:pt x="582295" y="618874"/>
                    <a:pt x="573850" y="624462"/>
                  </a:cubicBezTo>
                  <a:cubicBezTo>
                    <a:pt x="563753" y="631130"/>
                    <a:pt x="562292" y="655514"/>
                    <a:pt x="546608" y="646370"/>
                  </a:cubicBezTo>
                  <a:cubicBezTo>
                    <a:pt x="532701" y="638305"/>
                    <a:pt x="548322" y="625034"/>
                    <a:pt x="550418" y="614175"/>
                  </a:cubicBezTo>
                  <a:cubicBezTo>
                    <a:pt x="553657" y="597474"/>
                    <a:pt x="544449" y="589093"/>
                    <a:pt x="533908" y="580647"/>
                  </a:cubicBezTo>
                  <a:cubicBezTo>
                    <a:pt x="520636" y="570042"/>
                    <a:pt x="508381" y="566740"/>
                    <a:pt x="492061" y="576393"/>
                  </a:cubicBezTo>
                  <a:cubicBezTo>
                    <a:pt x="473138" y="587568"/>
                    <a:pt x="461264" y="620017"/>
                    <a:pt x="430213" y="599761"/>
                  </a:cubicBezTo>
                  <a:cubicBezTo>
                    <a:pt x="409003" y="585918"/>
                    <a:pt x="390398" y="571122"/>
                    <a:pt x="379794" y="546420"/>
                  </a:cubicBezTo>
                  <a:cubicBezTo>
                    <a:pt x="360363" y="501335"/>
                    <a:pt x="328104" y="481586"/>
                    <a:pt x="281876" y="489968"/>
                  </a:cubicBezTo>
                  <a:cubicBezTo>
                    <a:pt x="237998" y="482348"/>
                    <a:pt x="200723" y="458155"/>
                    <a:pt x="166116" y="431040"/>
                  </a:cubicBezTo>
                  <a:cubicBezTo>
                    <a:pt x="142494" y="412562"/>
                    <a:pt x="111061" y="399417"/>
                    <a:pt x="104394" y="362269"/>
                  </a:cubicBezTo>
                  <a:cubicBezTo>
                    <a:pt x="127826" y="330075"/>
                    <a:pt x="145732" y="324868"/>
                    <a:pt x="176085" y="345061"/>
                  </a:cubicBezTo>
                  <a:cubicBezTo>
                    <a:pt x="191833" y="355538"/>
                    <a:pt x="204026" y="354967"/>
                    <a:pt x="216535" y="340806"/>
                  </a:cubicBezTo>
                  <a:cubicBezTo>
                    <a:pt x="227203" y="328678"/>
                    <a:pt x="239839" y="320423"/>
                    <a:pt x="254635" y="314200"/>
                  </a:cubicBezTo>
                  <a:cubicBezTo>
                    <a:pt x="277495" y="304548"/>
                    <a:pt x="297180" y="306516"/>
                    <a:pt x="310070" y="329376"/>
                  </a:cubicBezTo>
                  <a:cubicBezTo>
                    <a:pt x="324485" y="354903"/>
                    <a:pt x="344551" y="368302"/>
                    <a:pt x="371094" y="372874"/>
                  </a:cubicBezTo>
                  <a:cubicBezTo>
                    <a:pt x="387477" y="375668"/>
                    <a:pt x="398780" y="385828"/>
                    <a:pt x="404813" y="402338"/>
                  </a:cubicBezTo>
                  <a:cubicBezTo>
                    <a:pt x="409575" y="415292"/>
                    <a:pt x="415417" y="426976"/>
                    <a:pt x="430276" y="431358"/>
                  </a:cubicBezTo>
                  <a:cubicBezTo>
                    <a:pt x="436753" y="420753"/>
                    <a:pt x="428942" y="413451"/>
                    <a:pt x="425577" y="405831"/>
                  </a:cubicBezTo>
                  <a:cubicBezTo>
                    <a:pt x="413576" y="378462"/>
                    <a:pt x="420116" y="361126"/>
                    <a:pt x="448501" y="355348"/>
                  </a:cubicBezTo>
                  <a:cubicBezTo>
                    <a:pt x="455994" y="353824"/>
                    <a:pt x="465074" y="354395"/>
                    <a:pt x="466979" y="344616"/>
                  </a:cubicBezTo>
                  <a:cubicBezTo>
                    <a:pt x="469392" y="332107"/>
                    <a:pt x="459803" y="328678"/>
                    <a:pt x="451167" y="325884"/>
                  </a:cubicBezTo>
                  <a:cubicBezTo>
                    <a:pt x="420878" y="315914"/>
                    <a:pt x="428942" y="283592"/>
                    <a:pt x="418528" y="262002"/>
                  </a:cubicBezTo>
                  <a:cubicBezTo>
                    <a:pt x="418655" y="240476"/>
                    <a:pt x="432689" y="236031"/>
                    <a:pt x="448564" y="233745"/>
                  </a:cubicBezTo>
                  <a:cubicBezTo>
                    <a:pt x="464376" y="231522"/>
                    <a:pt x="480632" y="234253"/>
                    <a:pt x="491617" y="230379"/>
                  </a:cubicBezTo>
                  <a:cubicBezTo>
                    <a:pt x="474916" y="234189"/>
                    <a:pt x="453771" y="228728"/>
                    <a:pt x="432816" y="227204"/>
                  </a:cubicBezTo>
                  <a:cubicBezTo>
                    <a:pt x="381063" y="223331"/>
                    <a:pt x="381127" y="222124"/>
                    <a:pt x="371729" y="273941"/>
                  </a:cubicBezTo>
                  <a:cubicBezTo>
                    <a:pt x="350457" y="296991"/>
                    <a:pt x="328232" y="282322"/>
                    <a:pt x="306197" y="276036"/>
                  </a:cubicBezTo>
                  <a:cubicBezTo>
                    <a:pt x="293116" y="256351"/>
                    <a:pt x="280352" y="241936"/>
                    <a:pt x="252920" y="252795"/>
                  </a:cubicBezTo>
                  <a:cubicBezTo>
                    <a:pt x="233870" y="260351"/>
                    <a:pt x="211772" y="240285"/>
                    <a:pt x="189230" y="251461"/>
                  </a:cubicBezTo>
                  <a:cubicBezTo>
                    <a:pt x="203708" y="275401"/>
                    <a:pt x="232537" y="256605"/>
                    <a:pt x="248158" y="274893"/>
                  </a:cubicBezTo>
                  <a:cubicBezTo>
                    <a:pt x="263207" y="309247"/>
                    <a:pt x="249174" y="331091"/>
                    <a:pt x="211391" y="326328"/>
                  </a:cubicBezTo>
                  <a:cubicBezTo>
                    <a:pt x="187388" y="323280"/>
                    <a:pt x="163766" y="323661"/>
                    <a:pt x="139890" y="323217"/>
                  </a:cubicBezTo>
                  <a:cubicBezTo>
                    <a:pt x="114236" y="320105"/>
                    <a:pt x="91059" y="334202"/>
                    <a:pt x="66040" y="335091"/>
                  </a:cubicBezTo>
                  <a:cubicBezTo>
                    <a:pt x="45402" y="335853"/>
                    <a:pt x="25209" y="336615"/>
                    <a:pt x="19685" y="307913"/>
                  </a:cubicBezTo>
                  <a:cubicBezTo>
                    <a:pt x="15176" y="273813"/>
                    <a:pt x="40195" y="265114"/>
                    <a:pt x="60896" y="2527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4" name="Полилиния: фигура 513">
              <a:extLst>
                <a:ext uri="{FF2B5EF4-FFF2-40B4-BE49-F238E27FC236}">
                  <a16:creationId xmlns="" xmlns:a16="http://schemas.microsoft.com/office/drawing/2014/main" id="{29C3436E-BF66-46A2-B4FA-9E9F401CA624}"/>
                </a:ext>
              </a:extLst>
            </p:cNvPr>
            <p:cNvSpPr/>
            <p:nvPr/>
          </p:nvSpPr>
          <p:spPr>
            <a:xfrm>
              <a:off x="6362827" y="3494691"/>
              <a:ext cx="1092247" cy="939895"/>
            </a:xfrm>
            <a:custGeom>
              <a:avLst/>
              <a:gdLst>
                <a:gd name="connsiteX0" fmla="*/ 822833 w 1092247"/>
                <a:gd name="connsiteY0" fmla="*/ 721284 h 939895"/>
                <a:gd name="connsiteX1" fmla="*/ 717232 w 1092247"/>
                <a:gd name="connsiteY1" fmla="*/ 761607 h 939895"/>
                <a:gd name="connsiteX2" fmla="*/ 511873 w 1092247"/>
                <a:gd name="connsiteY2" fmla="*/ 891783 h 939895"/>
                <a:gd name="connsiteX3" fmla="*/ 474345 w 1092247"/>
                <a:gd name="connsiteY3" fmla="*/ 918897 h 939895"/>
                <a:gd name="connsiteX4" fmla="*/ 417004 w 1092247"/>
                <a:gd name="connsiteY4" fmla="*/ 932042 h 939895"/>
                <a:gd name="connsiteX5" fmla="*/ 405574 w 1092247"/>
                <a:gd name="connsiteY5" fmla="*/ 849111 h 939895"/>
                <a:gd name="connsiteX6" fmla="*/ 403796 w 1092247"/>
                <a:gd name="connsiteY6" fmla="*/ 794881 h 939895"/>
                <a:gd name="connsiteX7" fmla="*/ 381953 w 1092247"/>
                <a:gd name="connsiteY7" fmla="*/ 737032 h 939895"/>
                <a:gd name="connsiteX8" fmla="*/ 385890 w 1092247"/>
                <a:gd name="connsiteY8" fmla="*/ 713728 h 939895"/>
                <a:gd name="connsiteX9" fmla="*/ 344551 w 1092247"/>
                <a:gd name="connsiteY9" fmla="*/ 576631 h 939895"/>
                <a:gd name="connsiteX10" fmla="*/ 311467 w 1092247"/>
                <a:gd name="connsiteY10" fmla="*/ 423722 h 939895"/>
                <a:gd name="connsiteX11" fmla="*/ 252984 w 1092247"/>
                <a:gd name="connsiteY11" fmla="*/ 358317 h 939895"/>
                <a:gd name="connsiteX12" fmla="*/ 70167 w 1092247"/>
                <a:gd name="connsiteY12" fmla="*/ 276782 h 939895"/>
                <a:gd name="connsiteX13" fmla="*/ 71057 w 1092247"/>
                <a:gd name="connsiteY13" fmla="*/ 269670 h 939895"/>
                <a:gd name="connsiteX14" fmla="*/ 74104 w 1092247"/>
                <a:gd name="connsiteY14" fmla="*/ 263130 h 939895"/>
                <a:gd name="connsiteX15" fmla="*/ 70040 w 1092247"/>
                <a:gd name="connsiteY15" fmla="*/ 268337 h 939895"/>
                <a:gd name="connsiteX16" fmla="*/ 52260 w 1092247"/>
                <a:gd name="connsiteY16" fmla="*/ 283259 h 939895"/>
                <a:gd name="connsiteX17" fmla="*/ 0 w 1092247"/>
                <a:gd name="connsiteY17" fmla="*/ 238174 h 939895"/>
                <a:gd name="connsiteX18" fmla="*/ 15176 w 1092247"/>
                <a:gd name="connsiteY18" fmla="*/ 205535 h 939895"/>
                <a:gd name="connsiteX19" fmla="*/ 35623 w 1092247"/>
                <a:gd name="connsiteY19" fmla="*/ 177531 h 939895"/>
                <a:gd name="connsiteX20" fmla="*/ 38164 w 1092247"/>
                <a:gd name="connsiteY20" fmla="*/ 41831 h 939895"/>
                <a:gd name="connsiteX21" fmla="*/ 77724 w 1092247"/>
                <a:gd name="connsiteY21" fmla="*/ 23098 h 939895"/>
                <a:gd name="connsiteX22" fmla="*/ 88011 w 1092247"/>
                <a:gd name="connsiteY22" fmla="*/ 71486 h 939895"/>
                <a:gd name="connsiteX23" fmla="*/ 83693 w 1092247"/>
                <a:gd name="connsiteY23" fmla="*/ 102918 h 939895"/>
                <a:gd name="connsiteX24" fmla="*/ 121539 w 1092247"/>
                <a:gd name="connsiteY24" fmla="*/ 126033 h 939895"/>
                <a:gd name="connsiteX25" fmla="*/ 162496 w 1092247"/>
                <a:gd name="connsiteY25" fmla="*/ 140447 h 939895"/>
                <a:gd name="connsiteX26" fmla="*/ 216091 w 1092247"/>
                <a:gd name="connsiteY26" fmla="*/ 166101 h 939895"/>
                <a:gd name="connsiteX27" fmla="*/ 290957 w 1092247"/>
                <a:gd name="connsiteY27" fmla="*/ 170038 h 939895"/>
                <a:gd name="connsiteX28" fmla="*/ 318579 w 1092247"/>
                <a:gd name="connsiteY28" fmla="*/ 118603 h 939895"/>
                <a:gd name="connsiteX29" fmla="*/ 290131 w 1092247"/>
                <a:gd name="connsiteY29" fmla="*/ 80693 h 939895"/>
                <a:gd name="connsiteX30" fmla="*/ 302069 w 1092247"/>
                <a:gd name="connsiteY30" fmla="*/ 23353 h 939895"/>
                <a:gd name="connsiteX31" fmla="*/ 359029 w 1092247"/>
                <a:gd name="connsiteY31" fmla="*/ 1635 h 939895"/>
                <a:gd name="connsiteX32" fmla="*/ 392049 w 1092247"/>
                <a:gd name="connsiteY32" fmla="*/ 14145 h 939895"/>
                <a:gd name="connsiteX33" fmla="*/ 501777 w 1092247"/>
                <a:gd name="connsiteY33" fmla="*/ 83487 h 939895"/>
                <a:gd name="connsiteX34" fmla="*/ 597598 w 1092247"/>
                <a:gd name="connsiteY34" fmla="*/ 170737 h 939895"/>
                <a:gd name="connsiteX35" fmla="*/ 603504 w 1092247"/>
                <a:gd name="connsiteY35" fmla="*/ 237031 h 939895"/>
                <a:gd name="connsiteX36" fmla="*/ 571754 w 1092247"/>
                <a:gd name="connsiteY36" fmla="*/ 280275 h 939895"/>
                <a:gd name="connsiteX37" fmla="*/ 527876 w 1092247"/>
                <a:gd name="connsiteY37" fmla="*/ 275195 h 939895"/>
                <a:gd name="connsiteX38" fmla="*/ 468503 w 1092247"/>
                <a:gd name="connsiteY38" fmla="*/ 233348 h 939895"/>
                <a:gd name="connsiteX39" fmla="*/ 424624 w 1092247"/>
                <a:gd name="connsiteY39" fmla="*/ 172134 h 939895"/>
                <a:gd name="connsiteX40" fmla="*/ 415099 w 1092247"/>
                <a:gd name="connsiteY40" fmla="*/ 152195 h 939895"/>
                <a:gd name="connsiteX41" fmla="*/ 406082 w 1092247"/>
                <a:gd name="connsiteY41" fmla="*/ 162863 h 939895"/>
                <a:gd name="connsiteX42" fmla="*/ 475297 w 1092247"/>
                <a:gd name="connsiteY42" fmla="*/ 255637 h 939895"/>
                <a:gd name="connsiteX43" fmla="*/ 557467 w 1092247"/>
                <a:gd name="connsiteY43" fmla="*/ 347712 h 939895"/>
                <a:gd name="connsiteX44" fmla="*/ 605028 w 1092247"/>
                <a:gd name="connsiteY44" fmla="*/ 453249 h 939895"/>
                <a:gd name="connsiteX45" fmla="*/ 639191 w 1092247"/>
                <a:gd name="connsiteY45" fmla="*/ 475983 h 939895"/>
                <a:gd name="connsiteX46" fmla="*/ 664337 w 1092247"/>
                <a:gd name="connsiteY46" fmla="*/ 517449 h 939895"/>
                <a:gd name="connsiteX47" fmla="*/ 636715 w 1092247"/>
                <a:gd name="connsiteY47" fmla="*/ 554342 h 939895"/>
                <a:gd name="connsiteX48" fmla="*/ 660019 w 1092247"/>
                <a:gd name="connsiteY48" fmla="*/ 544373 h 939895"/>
                <a:gd name="connsiteX49" fmla="*/ 735267 w 1092247"/>
                <a:gd name="connsiteY49" fmla="*/ 492747 h 939895"/>
                <a:gd name="connsiteX50" fmla="*/ 648335 w 1092247"/>
                <a:gd name="connsiteY50" fmla="*/ 481825 h 939895"/>
                <a:gd name="connsiteX51" fmla="*/ 642239 w 1092247"/>
                <a:gd name="connsiteY51" fmla="*/ 440359 h 939895"/>
                <a:gd name="connsiteX52" fmla="*/ 671322 w 1092247"/>
                <a:gd name="connsiteY52" fmla="*/ 421563 h 939895"/>
                <a:gd name="connsiteX53" fmla="*/ 846772 w 1092247"/>
                <a:gd name="connsiteY53" fmla="*/ 378446 h 939895"/>
                <a:gd name="connsiteX54" fmla="*/ 907288 w 1092247"/>
                <a:gd name="connsiteY54" fmla="*/ 389495 h 939895"/>
                <a:gd name="connsiteX55" fmla="*/ 943546 w 1092247"/>
                <a:gd name="connsiteY55" fmla="*/ 397814 h 939895"/>
                <a:gd name="connsiteX56" fmla="*/ 960628 w 1092247"/>
                <a:gd name="connsiteY56" fmla="*/ 396862 h 939895"/>
                <a:gd name="connsiteX57" fmla="*/ 1042797 w 1092247"/>
                <a:gd name="connsiteY57" fmla="*/ 317740 h 939895"/>
                <a:gd name="connsiteX58" fmla="*/ 1064260 w 1092247"/>
                <a:gd name="connsiteY58" fmla="*/ 316089 h 939895"/>
                <a:gd name="connsiteX59" fmla="*/ 1078167 w 1092247"/>
                <a:gd name="connsiteY59" fmla="*/ 360793 h 939895"/>
                <a:gd name="connsiteX60" fmla="*/ 1025080 w 1092247"/>
                <a:gd name="connsiteY60" fmla="*/ 458203 h 939895"/>
                <a:gd name="connsiteX61" fmla="*/ 1002475 w 1092247"/>
                <a:gd name="connsiteY61" fmla="*/ 489254 h 939895"/>
                <a:gd name="connsiteX62" fmla="*/ 898652 w 1092247"/>
                <a:gd name="connsiteY62" fmla="*/ 524243 h 939895"/>
                <a:gd name="connsiteX63" fmla="*/ 863029 w 1092247"/>
                <a:gd name="connsiteY63" fmla="*/ 544055 h 939895"/>
                <a:gd name="connsiteX64" fmla="*/ 692150 w 1092247"/>
                <a:gd name="connsiteY64" fmla="*/ 636194 h 939895"/>
                <a:gd name="connsiteX65" fmla="*/ 618998 w 1092247"/>
                <a:gd name="connsiteY65" fmla="*/ 642607 h 939895"/>
                <a:gd name="connsiteX66" fmla="*/ 554990 w 1092247"/>
                <a:gd name="connsiteY66" fmla="*/ 596697 h 939895"/>
                <a:gd name="connsiteX67" fmla="*/ 622681 w 1092247"/>
                <a:gd name="connsiteY67" fmla="*/ 682803 h 939895"/>
                <a:gd name="connsiteX68" fmla="*/ 664401 w 1092247"/>
                <a:gd name="connsiteY68" fmla="*/ 636766 h 939895"/>
                <a:gd name="connsiteX69" fmla="*/ 712089 w 1092247"/>
                <a:gd name="connsiteY69" fmla="*/ 652132 h 939895"/>
                <a:gd name="connsiteX70" fmla="*/ 726757 w 1092247"/>
                <a:gd name="connsiteY70" fmla="*/ 655498 h 939895"/>
                <a:gd name="connsiteX71" fmla="*/ 814578 w 1092247"/>
                <a:gd name="connsiteY71" fmla="*/ 669405 h 939895"/>
                <a:gd name="connsiteX72" fmla="*/ 822896 w 1092247"/>
                <a:gd name="connsiteY72" fmla="*/ 721221 h 93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92247" h="939895">
                  <a:moveTo>
                    <a:pt x="822833" y="721284"/>
                  </a:moveTo>
                  <a:cubicBezTo>
                    <a:pt x="784987" y="726682"/>
                    <a:pt x="750888" y="739319"/>
                    <a:pt x="717232" y="761607"/>
                  </a:cubicBezTo>
                  <a:cubicBezTo>
                    <a:pt x="649605" y="806375"/>
                    <a:pt x="587375" y="861430"/>
                    <a:pt x="511873" y="891783"/>
                  </a:cubicBezTo>
                  <a:cubicBezTo>
                    <a:pt x="497142" y="897688"/>
                    <a:pt x="485902" y="908166"/>
                    <a:pt x="474345" y="918897"/>
                  </a:cubicBezTo>
                  <a:cubicBezTo>
                    <a:pt x="457708" y="934455"/>
                    <a:pt x="439928" y="949568"/>
                    <a:pt x="417004" y="932042"/>
                  </a:cubicBezTo>
                  <a:cubicBezTo>
                    <a:pt x="402018" y="920548"/>
                    <a:pt x="392303" y="862700"/>
                    <a:pt x="405574" y="849111"/>
                  </a:cubicBezTo>
                  <a:cubicBezTo>
                    <a:pt x="426021" y="828156"/>
                    <a:pt x="422211" y="812280"/>
                    <a:pt x="403796" y="794881"/>
                  </a:cubicBezTo>
                  <a:cubicBezTo>
                    <a:pt x="378587" y="783388"/>
                    <a:pt x="366458" y="765925"/>
                    <a:pt x="381953" y="737032"/>
                  </a:cubicBezTo>
                  <a:cubicBezTo>
                    <a:pt x="386017" y="729413"/>
                    <a:pt x="387223" y="721983"/>
                    <a:pt x="385890" y="713728"/>
                  </a:cubicBezTo>
                  <a:cubicBezTo>
                    <a:pt x="409702" y="665658"/>
                    <a:pt x="397383" y="624764"/>
                    <a:pt x="344551" y="576631"/>
                  </a:cubicBezTo>
                  <a:cubicBezTo>
                    <a:pt x="319595" y="529260"/>
                    <a:pt x="326834" y="473887"/>
                    <a:pt x="311467" y="423722"/>
                  </a:cubicBezTo>
                  <a:cubicBezTo>
                    <a:pt x="301054" y="389749"/>
                    <a:pt x="283146" y="375017"/>
                    <a:pt x="252984" y="358317"/>
                  </a:cubicBezTo>
                  <a:cubicBezTo>
                    <a:pt x="193675" y="325614"/>
                    <a:pt x="123889" y="321804"/>
                    <a:pt x="70167" y="276782"/>
                  </a:cubicBezTo>
                  <a:cubicBezTo>
                    <a:pt x="69977" y="274306"/>
                    <a:pt x="70167" y="271893"/>
                    <a:pt x="71057" y="269670"/>
                  </a:cubicBezTo>
                  <a:cubicBezTo>
                    <a:pt x="71945" y="267448"/>
                    <a:pt x="73025" y="265289"/>
                    <a:pt x="74104" y="263130"/>
                  </a:cubicBezTo>
                  <a:cubicBezTo>
                    <a:pt x="71564" y="263701"/>
                    <a:pt x="72009" y="266940"/>
                    <a:pt x="70040" y="268337"/>
                  </a:cubicBezTo>
                  <a:cubicBezTo>
                    <a:pt x="65024" y="274814"/>
                    <a:pt x="59563" y="280338"/>
                    <a:pt x="52260" y="283259"/>
                  </a:cubicBezTo>
                  <a:cubicBezTo>
                    <a:pt x="22289" y="284974"/>
                    <a:pt x="5207" y="269543"/>
                    <a:pt x="0" y="238174"/>
                  </a:cubicBezTo>
                  <a:cubicBezTo>
                    <a:pt x="5080" y="227316"/>
                    <a:pt x="10160" y="216457"/>
                    <a:pt x="15176" y="205535"/>
                  </a:cubicBezTo>
                  <a:cubicBezTo>
                    <a:pt x="36703" y="210996"/>
                    <a:pt x="40449" y="207313"/>
                    <a:pt x="35623" y="177531"/>
                  </a:cubicBezTo>
                  <a:cubicBezTo>
                    <a:pt x="28257" y="131938"/>
                    <a:pt x="28956" y="86917"/>
                    <a:pt x="38164" y="41831"/>
                  </a:cubicBezTo>
                  <a:cubicBezTo>
                    <a:pt x="48451" y="28496"/>
                    <a:pt x="57912" y="11478"/>
                    <a:pt x="77724" y="23098"/>
                  </a:cubicBezTo>
                  <a:cubicBezTo>
                    <a:pt x="97345" y="34529"/>
                    <a:pt x="96329" y="52245"/>
                    <a:pt x="88011" y="71486"/>
                  </a:cubicBezTo>
                  <a:cubicBezTo>
                    <a:pt x="83757" y="81392"/>
                    <a:pt x="83248" y="92187"/>
                    <a:pt x="83693" y="102918"/>
                  </a:cubicBezTo>
                  <a:cubicBezTo>
                    <a:pt x="87376" y="127493"/>
                    <a:pt x="96076" y="142479"/>
                    <a:pt x="121539" y="126033"/>
                  </a:cubicBezTo>
                  <a:cubicBezTo>
                    <a:pt x="138113" y="121334"/>
                    <a:pt x="153416" y="127620"/>
                    <a:pt x="162496" y="140447"/>
                  </a:cubicBezTo>
                  <a:cubicBezTo>
                    <a:pt x="176720" y="160450"/>
                    <a:pt x="196469" y="163625"/>
                    <a:pt x="216091" y="166101"/>
                  </a:cubicBezTo>
                  <a:cubicBezTo>
                    <a:pt x="240855" y="169213"/>
                    <a:pt x="266002" y="168514"/>
                    <a:pt x="290957" y="170038"/>
                  </a:cubicBezTo>
                  <a:cubicBezTo>
                    <a:pt x="322707" y="172007"/>
                    <a:pt x="332867" y="150099"/>
                    <a:pt x="318579" y="118603"/>
                  </a:cubicBezTo>
                  <a:cubicBezTo>
                    <a:pt x="311785" y="103617"/>
                    <a:pt x="298894" y="93838"/>
                    <a:pt x="290131" y="80693"/>
                  </a:cubicBezTo>
                  <a:cubicBezTo>
                    <a:pt x="274828" y="57706"/>
                    <a:pt x="279082" y="37386"/>
                    <a:pt x="302069" y="23353"/>
                  </a:cubicBezTo>
                  <a:cubicBezTo>
                    <a:pt x="319786" y="12558"/>
                    <a:pt x="339598" y="7223"/>
                    <a:pt x="359029" y="1635"/>
                  </a:cubicBezTo>
                  <a:cubicBezTo>
                    <a:pt x="371666" y="-1984"/>
                    <a:pt x="384302" y="-333"/>
                    <a:pt x="392049" y="14145"/>
                  </a:cubicBezTo>
                  <a:cubicBezTo>
                    <a:pt x="416179" y="59421"/>
                    <a:pt x="462280" y="70851"/>
                    <a:pt x="501777" y="83487"/>
                  </a:cubicBezTo>
                  <a:cubicBezTo>
                    <a:pt x="548767" y="98537"/>
                    <a:pt x="579501" y="123937"/>
                    <a:pt x="597598" y="170737"/>
                  </a:cubicBezTo>
                  <a:cubicBezTo>
                    <a:pt x="602297" y="192581"/>
                    <a:pt x="601345" y="214997"/>
                    <a:pt x="603504" y="237031"/>
                  </a:cubicBezTo>
                  <a:cubicBezTo>
                    <a:pt x="599059" y="256653"/>
                    <a:pt x="587883" y="269861"/>
                    <a:pt x="571754" y="280275"/>
                  </a:cubicBezTo>
                  <a:cubicBezTo>
                    <a:pt x="554990" y="291133"/>
                    <a:pt x="539432" y="292022"/>
                    <a:pt x="527876" y="275195"/>
                  </a:cubicBezTo>
                  <a:cubicBezTo>
                    <a:pt x="512572" y="252843"/>
                    <a:pt x="491617" y="240905"/>
                    <a:pt x="468503" y="233348"/>
                  </a:cubicBezTo>
                  <a:cubicBezTo>
                    <a:pt x="439547" y="223823"/>
                    <a:pt x="421830" y="207313"/>
                    <a:pt x="424624" y="172134"/>
                  </a:cubicBezTo>
                  <a:cubicBezTo>
                    <a:pt x="425259" y="164006"/>
                    <a:pt x="421322" y="156449"/>
                    <a:pt x="415099" y="152195"/>
                  </a:cubicBezTo>
                  <a:cubicBezTo>
                    <a:pt x="407035" y="152195"/>
                    <a:pt x="403987" y="159180"/>
                    <a:pt x="406082" y="162863"/>
                  </a:cubicBezTo>
                  <a:cubicBezTo>
                    <a:pt x="425259" y="197026"/>
                    <a:pt x="433451" y="240905"/>
                    <a:pt x="475297" y="255637"/>
                  </a:cubicBezTo>
                  <a:cubicBezTo>
                    <a:pt x="517906" y="270623"/>
                    <a:pt x="548068" y="298436"/>
                    <a:pt x="557467" y="347712"/>
                  </a:cubicBezTo>
                  <a:cubicBezTo>
                    <a:pt x="565023" y="387019"/>
                    <a:pt x="598551" y="412546"/>
                    <a:pt x="605028" y="453249"/>
                  </a:cubicBezTo>
                  <a:cubicBezTo>
                    <a:pt x="607504" y="468744"/>
                    <a:pt x="626554" y="470014"/>
                    <a:pt x="639191" y="475983"/>
                  </a:cubicBezTo>
                  <a:cubicBezTo>
                    <a:pt x="655574" y="483730"/>
                    <a:pt x="664718" y="497256"/>
                    <a:pt x="664337" y="517449"/>
                  </a:cubicBezTo>
                  <a:cubicBezTo>
                    <a:pt x="664019" y="537705"/>
                    <a:pt x="657161" y="551739"/>
                    <a:pt x="636715" y="554342"/>
                  </a:cubicBezTo>
                  <a:cubicBezTo>
                    <a:pt x="645351" y="553199"/>
                    <a:pt x="657098" y="555041"/>
                    <a:pt x="660019" y="544373"/>
                  </a:cubicBezTo>
                  <a:cubicBezTo>
                    <a:pt x="671385" y="503415"/>
                    <a:pt x="704469" y="500240"/>
                    <a:pt x="735267" y="492747"/>
                  </a:cubicBezTo>
                  <a:cubicBezTo>
                    <a:pt x="705167" y="498843"/>
                    <a:pt x="674942" y="516306"/>
                    <a:pt x="648335" y="481825"/>
                  </a:cubicBezTo>
                  <a:cubicBezTo>
                    <a:pt x="637604" y="467982"/>
                    <a:pt x="637286" y="454393"/>
                    <a:pt x="642239" y="440359"/>
                  </a:cubicBezTo>
                  <a:cubicBezTo>
                    <a:pt x="646811" y="427405"/>
                    <a:pt x="656336" y="416864"/>
                    <a:pt x="671322" y="421563"/>
                  </a:cubicBezTo>
                  <a:cubicBezTo>
                    <a:pt x="737362" y="442010"/>
                    <a:pt x="789305" y="397687"/>
                    <a:pt x="846772" y="378446"/>
                  </a:cubicBezTo>
                  <a:cubicBezTo>
                    <a:pt x="868108" y="374636"/>
                    <a:pt x="886841" y="387654"/>
                    <a:pt x="907288" y="389495"/>
                  </a:cubicBezTo>
                  <a:cubicBezTo>
                    <a:pt x="919480" y="391527"/>
                    <a:pt x="931990" y="391781"/>
                    <a:pt x="943546" y="397814"/>
                  </a:cubicBezTo>
                  <a:cubicBezTo>
                    <a:pt x="949071" y="400671"/>
                    <a:pt x="957517" y="403529"/>
                    <a:pt x="960628" y="396862"/>
                  </a:cubicBezTo>
                  <a:cubicBezTo>
                    <a:pt x="978344" y="358571"/>
                    <a:pt x="1029081" y="360095"/>
                    <a:pt x="1042797" y="317740"/>
                  </a:cubicBezTo>
                  <a:cubicBezTo>
                    <a:pt x="1049909" y="316216"/>
                    <a:pt x="1057084" y="315962"/>
                    <a:pt x="1064260" y="316089"/>
                  </a:cubicBezTo>
                  <a:cubicBezTo>
                    <a:pt x="1096264" y="326948"/>
                    <a:pt x="1100709" y="339774"/>
                    <a:pt x="1078167" y="360793"/>
                  </a:cubicBezTo>
                  <a:cubicBezTo>
                    <a:pt x="1050036" y="387082"/>
                    <a:pt x="1022794" y="412356"/>
                    <a:pt x="1025080" y="458203"/>
                  </a:cubicBezTo>
                  <a:cubicBezTo>
                    <a:pt x="1025779" y="472554"/>
                    <a:pt x="1012571" y="480872"/>
                    <a:pt x="1002475" y="489254"/>
                  </a:cubicBezTo>
                  <a:cubicBezTo>
                    <a:pt x="967168" y="498462"/>
                    <a:pt x="933132" y="512178"/>
                    <a:pt x="898652" y="524243"/>
                  </a:cubicBezTo>
                  <a:cubicBezTo>
                    <a:pt x="883476" y="523989"/>
                    <a:pt x="871665" y="531863"/>
                    <a:pt x="863029" y="544055"/>
                  </a:cubicBezTo>
                  <a:cubicBezTo>
                    <a:pt x="820039" y="604952"/>
                    <a:pt x="757618" y="623684"/>
                    <a:pt x="692150" y="636194"/>
                  </a:cubicBezTo>
                  <a:cubicBezTo>
                    <a:pt x="668083" y="642862"/>
                    <a:pt x="642429" y="627368"/>
                    <a:pt x="618998" y="642607"/>
                  </a:cubicBezTo>
                  <a:cubicBezTo>
                    <a:pt x="583946" y="645910"/>
                    <a:pt x="573024" y="612064"/>
                    <a:pt x="554990" y="596697"/>
                  </a:cubicBezTo>
                  <a:cubicBezTo>
                    <a:pt x="554672" y="642862"/>
                    <a:pt x="572326" y="679374"/>
                    <a:pt x="622681" y="682803"/>
                  </a:cubicBezTo>
                  <a:cubicBezTo>
                    <a:pt x="616014" y="652577"/>
                    <a:pt x="625539" y="641020"/>
                    <a:pt x="664401" y="636766"/>
                  </a:cubicBezTo>
                  <a:cubicBezTo>
                    <a:pt x="680276" y="641973"/>
                    <a:pt x="695389" y="649974"/>
                    <a:pt x="712089" y="652132"/>
                  </a:cubicBezTo>
                  <a:cubicBezTo>
                    <a:pt x="717042" y="652958"/>
                    <a:pt x="722313" y="653149"/>
                    <a:pt x="726757" y="655498"/>
                  </a:cubicBezTo>
                  <a:cubicBezTo>
                    <a:pt x="745680" y="665468"/>
                    <a:pt x="796417" y="673850"/>
                    <a:pt x="814578" y="669405"/>
                  </a:cubicBezTo>
                  <a:cubicBezTo>
                    <a:pt x="845248" y="691122"/>
                    <a:pt x="846010" y="696138"/>
                    <a:pt x="822896" y="72122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5" name="Полилиния: фигура 514">
              <a:extLst>
                <a:ext uri="{FF2B5EF4-FFF2-40B4-BE49-F238E27FC236}">
                  <a16:creationId xmlns="" xmlns:a16="http://schemas.microsoft.com/office/drawing/2014/main" id="{5F94AC0C-AAEF-48F5-A26F-7DB1F2C3D164}"/>
                </a:ext>
              </a:extLst>
            </p:cNvPr>
            <p:cNvSpPr/>
            <p:nvPr/>
          </p:nvSpPr>
          <p:spPr>
            <a:xfrm>
              <a:off x="6275958" y="3105552"/>
              <a:ext cx="1382115" cy="710690"/>
            </a:xfrm>
            <a:custGeom>
              <a:avLst/>
              <a:gdLst>
                <a:gd name="connsiteX0" fmla="*/ 673418 w 1382115"/>
                <a:gd name="connsiteY0" fmla="*/ 562162 h 710690"/>
                <a:gd name="connsiteX1" fmla="*/ 644398 w 1382115"/>
                <a:gd name="connsiteY1" fmla="*/ 531111 h 710690"/>
                <a:gd name="connsiteX2" fmla="*/ 609029 w 1382115"/>
                <a:gd name="connsiteY2" fmla="*/ 502345 h 710690"/>
                <a:gd name="connsiteX3" fmla="*/ 471933 w 1382115"/>
                <a:gd name="connsiteY3" fmla="*/ 418461 h 710690"/>
                <a:gd name="connsiteX4" fmla="*/ 389954 w 1382115"/>
                <a:gd name="connsiteY4" fmla="*/ 439289 h 710690"/>
                <a:gd name="connsiteX5" fmla="*/ 395352 w 1382115"/>
                <a:gd name="connsiteY5" fmla="*/ 461514 h 710690"/>
                <a:gd name="connsiteX6" fmla="*/ 414719 w 1382115"/>
                <a:gd name="connsiteY6" fmla="*/ 480882 h 710690"/>
                <a:gd name="connsiteX7" fmla="*/ 439294 w 1382115"/>
                <a:gd name="connsiteY7" fmla="*/ 563242 h 710690"/>
                <a:gd name="connsiteX8" fmla="*/ 377826 w 1382115"/>
                <a:gd name="connsiteY8" fmla="*/ 582482 h 710690"/>
                <a:gd name="connsiteX9" fmla="*/ 247714 w 1382115"/>
                <a:gd name="connsiteY9" fmla="*/ 578672 h 710690"/>
                <a:gd name="connsiteX10" fmla="*/ 235967 w 1382115"/>
                <a:gd name="connsiteY10" fmla="*/ 561718 h 710690"/>
                <a:gd name="connsiteX11" fmla="*/ 208662 w 1382115"/>
                <a:gd name="connsiteY11" fmla="*/ 529332 h 710690"/>
                <a:gd name="connsiteX12" fmla="*/ 155322 w 1382115"/>
                <a:gd name="connsiteY12" fmla="*/ 496630 h 710690"/>
                <a:gd name="connsiteX13" fmla="*/ 150813 w 1382115"/>
                <a:gd name="connsiteY13" fmla="*/ 459482 h 710690"/>
                <a:gd name="connsiteX14" fmla="*/ 159767 w 1382115"/>
                <a:gd name="connsiteY14" fmla="*/ 431732 h 710690"/>
                <a:gd name="connsiteX15" fmla="*/ 124905 w 1382115"/>
                <a:gd name="connsiteY15" fmla="*/ 431098 h 710690"/>
                <a:gd name="connsiteX16" fmla="*/ 155258 w 1382115"/>
                <a:gd name="connsiteY16" fmla="*/ 365692 h 710690"/>
                <a:gd name="connsiteX17" fmla="*/ 193930 w 1382115"/>
                <a:gd name="connsiteY17" fmla="*/ 347912 h 710690"/>
                <a:gd name="connsiteX18" fmla="*/ 229299 w 1382115"/>
                <a:gd name="connsiteY18" fmla="*/ 329180 h 710690"/>
                <a:gd name="connsiteX19" fmla="*/ 286640 w 1382115"/>
                <a:gd name="connsiteY19" fmla="*/ 298191 h 710690"/>
                <a:gd name="connsiteX20" fmla="*/ 325311 w 1382115"/>
                <a:gd name="connsiteY20" fmla="*/ 336228 h 710690"/>
                <a:gd name="connsiteX21" fmla="*/ 357061 w 1382115"/>
                <a:gd name="connsiteY21" fmla="*/ 360676 h 710690"/>
                <a:gd name="connsiteX22" fmla="*/ 274321 w 1382115"/>
                <a:gd name="connsiteY22" fmla="*/ 292349 h 710690"/>
                <a:gd name="connsiteX23" fmla="*/ 247334 w 1382115"/>
                <a:gd name="connsiteY23" fmla="*/ 297366 h 710690"/>
                <a:gd name="connsiteX24" fmla="*/ 190755 w 1382115"/>
                <a:gd name="connsiteY24" fmla="*/ 304795 h 710690"/>
                <a:gd name="connsiteX25" fmla="*/ 162878 w 1382115"/>
                <a:gd name="connsiteY25" fmla="*/ 234755 h 710690"/>
                <a:gd name="connsiteX26" fmla="*/ 56262 w 1382115"/>
                <a:gd name="connsiteY26" fmla="*/ 120200 h 710690"/>
                <a:gd name="connsiteX27" fmla="*/ 18606 w 1382115"/>
                <a:gd name="connsiteY27" fmla="*/ 92577 h 710690"/>
                <a:gd name="connsiteX28" fmla="*/ 18162 w 1382115"/>
                <a:gd name="connsiteY28" fmla="*/ 22029 h 710690"/>
                <a:gd name="connsiteX29" fmla="*/ 63818 w 1382115"/>
                <a:gd name="connsiteY29" fmla="*/ 22029 h 710690"/>
                <a:gd name="connsiteX30" fmla="*/ 207138 w 1382115"/>
                <a:gd name="connsiteY30" fmla="*/ 52191 h 710690"/>
                <a:gd name="connsiteX31" fmla="*/ 252477 w 1382115"/>
                <a:gd name="connsiteY31" fmla="*/ 132392 h 710690"/>
                <a:gd name="connsiteX32" fmla="*/ 294895 w 1382115"/>
                <a:gd name="connsiteY32" fmla="*/ 164650 h 710690"/>
                <a:gd name="connsiteX33" fmla="*/ 407544 w 1382115"/>
                <a:gd name="connsiteY33" fmla="*/ 201607 h 710690"/>
                <a:gd name="connsiteX34" fmla="*/ 453836 w 1382115"/>
                <a:gd name="connsiteY34" fmla="*/ 234437 h 710690"/>
                <a:gd name="connsiteX35" fmla="*/ 501587 w 1382115"/>
                <a:gd name="connsiteY35" fmla="*/ 370264 h 710690"/>
                <a:gd name="connsiteX36" fmla="*/ 495618 w 1382115"/>
                <a:gd name="connsiteY36" fmla="*/ 270251 h 710690"/>
                <a:gd name="connsiteX37" fmla="*/ 547117 w 1382115"/>
                <a:gd name="connsiteY37" fmla="*/ 229230 h 710690"/>
                <a:gd name="connsiteX38" fmla="*/ 604711 w 1382115"/>
                <a:gd name="connsiteY38" fmla="*/ 312415 h 710690"/>
                <a:gd name="connsiteX39" fmla="*/ 615189 w 1382115"/>
                <a:gd name="connsiteY39" fmla="*/ 338514 h 710690"/>
                <a:gd name="connsiteX40" fmla="*/ 631064 w 1382115"/>
                <a:gd name="connsiteY40" fmla="*/ 310193 h 710690"/>
                <a:gd name="connsiteX41" fmla="*/ 612077 w 1382115"/>
                <a:gd name="connsiteY41" fmla="*/ 267140 h 710690"/>
                <a:gd name="connsiteX42" fmla="*/ 595758 w 1382115"/>
                <a:gd name="connsiteY42" fmla="*/ 191384 h 710690"/>
                <a:gd name="connsiteX43" fmla="*/ 665163 w 1382115"/>
                <a:gd name="connsiteY43" fmla="*/ 181668 h 710690"/>
                <a:gd name="connsiteX44" fmla="*/ 676466 w 1382115"/>
                <a:gd name="connsiteY44" fmla="*/ 182811 h 710690"/>
                <a:gd name="connsiteX45" fmla="*/ 702057 w 1382115"/>
                <a:gd name="connsiteY45" fmla="*/ 241612 h 710690"/>
                <a:gd name="connsiteX46" fmla="*/ 689801 w 1382115"/>
                <a:gd name="connsiteY46" fmla="*/ 395093 h 710690"/>
                <a:gd name="connsiteX47" fmla="*/ 714248 w 1382115"/>
                <a:gd name="connsiteY47" fmla="*/ 422081 h 710690"/>
                <a:gd name="connsiteX48" fmla="*/ 754381 w 1382115"/>
                <a:gd name="connsiteY48" fmla="*/ 450211 h 710690"/>
                <a:gd name="connsiteX49" fmla="*/ 829755 w 1382115"/>
                <a:gd name="connsiteY49" fmla="*/ 503170 h 710690"/>
                <a:gd name="connsiteX50" fmla="*/ 960374 w 1382115"/>
                <a:gd name="connsiteY50" fmla="*/ 462848 h 710690"/>
                <a:gd name="connsiteX51" fmla="*/ 963232 w 1382115"/>
                <a:gd name="connsiteY51" fmla="*/ 460625 h 710690"/>
                <a:gd name="connsiteX52" fmla="*/ 1081850 w 1382115"/>
                <a:gd name="connsiteY52" fmla="*/ 408682 h 710690"/>
                <a:gd name="connsiteX53" fmla="*/ 1194753 w 1382115"/>
                <a:gd name="connsiteY53" fmla="*/ 525395 h 710690"/>
                <a:gd name="connsiteX54" fmla="*/ 1192594 w 1382115"/>
                <a:gd name="connsiteY54" fmla="*/ 549018 h 710690"/>
                <a:gd name="connsiteX55" fmla="*/ 1281685 w 1382115"/>
                <a:gd name="connsiteY55" fmla="*/ 551685 h 710690"/>
                <a:gd name="connsiteX56" fmla="*/ 1358393 w 1382115"/>
                <a:gd name="connsiteY56" fmla="*/ 568893 h 710690"/>
                <a:gd name="connsiteX57" fmla="*/ 1379348 w 1382115"/>
                <a:gd name="connsiteY57" fmla="*/ 594357 h 710690"/>
                <a:gd name="connsiteX58" fmla="*/ 1353376 w 1382115"/>
                <a:gd name="connsiteY58" fmla="*/ 645284 h 710690"/>
                <a:gd name="connsiteX59" fmla="*/ 1275208 w 1382115"/>
                <a:gd name="connsiteY59" fmla="*/ 662619 h 710690"/>
                <a:gd name="connsiteX60" fmla="*/ 1231711 w 1382115"/>
                <a:gd name="connsiteY60" fmla="*/ 683638 h 710690"/>
                <a:gd name="connsiteX61" fmla="*/ 1226885 w 1382115"/>
                <a:gd name="connsiteY61" fmla="*/ 693862 h 710690"/>
                <a:gd name="connsiteX62" fmla="*/ 1198310 w 1382115"/>
                <a:gd name="connsiteY62" fmla="*/ 708276 h 710690"/>
                <a:gd name="connsiteX63" fmla="*/ 1134238 w 1382115"/>
                <a:gd name="connsiteY63" fmla="*/ 705736 h 710690"/>
                <a:gd name="connsiteX64" fmla="*/ 1051434 w 1382115"/>
                <a:gd name="connsiteY64" fmla="*/ 679701 h 710690"/>
                <a:gd name="connsiteX65" fmla="*/ 1023811 w 1382115"/>
                <a:gd name="connsiteY65" fmla="*/ 685607 h 710690"/>
                <a:gd name="connsiteX66" fmla="*/ 946785 w 1382115"/>
                <a:gd name="connsiteY66" fmla="*/ 677606 h 710690"/>
                <a:gd name="connsiteX67" fmla="*/ 835978 w 1382115"/>
                <a:gd name="connsiteY67" fmla="*/ 587372 h 710690"/>
                <a:gd name="connsiteX68" fmla="*/ 742316 w 1382115"/>
                <a:gd name="connsiteY68" fmla="*/ 583117 h 710690"/>
                <a:gd name="connsiteX69" fmla="*/ 673355 w 1382115"/>
                <a:gd name="connsiteY69" fmla="*/ 562225 h 71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2115" h="710690">
                  <a:moveTo>
                    <a:pt x="673418" y="562162"/>
                  </a:moveTo>
                  <a:cubicBezTo>
                    <a:pt x="660337" y="555494"/>
                    <a:pt x="650686" y="545207"/>
                    <a:pt x="644398" y="531111"/>
                  </a:cubicBezTo>
                  <a:cubicBezTo>
                    <a:pt x="637286" y="515045"/>
                    <a:pt x="623571" y="505456"/>
                    <a:pt x="609029" y="502345"/>
                  </a:cubicBezTo>
                  <a:cubicBezTo>
                    <a:pt x="554356" y="490661"/>
                    <a:pt x="510097" y="461133"/>
                    <a:pt x="471933" y="418461"/>
                  </a:cubicBezTo>
                  <a:cubicBezTo>
                    <a:pt x="459423" y="404491"/>
                    <a:pt x="396304" y="421954"/>
                    <a:pt x="389954" y="439289"/>
                  </a:cubicBezTo>
                  <a:cubicBezTo>
                    <a:pt x="386716" y="447988"/>
                    <a:pt x="389700" y="455418"/>
                    <a:pt x="395352" y="461514"/>
                  </a:cubicBezTo>
                  <a:cubicBezTo>
                    <a:pt x="401638" y="468245"/>
                    <a:pt x="410210" y="473135"/>
                    <a:pt x="414719" y="480882"/>
                  </a:cubicBezTo>
                  <a:cubicBezTo>
                    <a:pt x="429451" y="506155"/>
                    <a:pt x="447866" y="534794"/>
                    <a:pt x="439294" y="563242"/>
                  </a:cubicBezTo>
                  <a:cubicBezTo>
                    <a:pt x="431166" y="590229"/>
                    <a:pt x="398908" y="579688"/>
                    <a:pt x="377826" y="582482"/>
                  </a:cubicBezTo>
                  <a:cubicBezTo>
                    <a:pt x="334773" y="588134"/>
                    <a:pt x="291593" y="570544"/>
                    <a:pt x="247714" y="578672"/>
                  </a:cubicBezTo>
                  <a:cubicBezTo>
                    <a:pt x="238698" y="580323"/>
                    <a:pt x="235268" y="570798"/>
                    <a:pt x="235967" y="561718"/>
                  </a:cubicBezTo>
                  <a:cubicBezTo>
                    <a:pt x="237618" y="540255"/>
                    <a:pt x="224664" y="533396"/>
                    <a:pt x="208662" y="529332"/>
                  </a:cubicBezTo>
                  <a:cubicBezTo>
                    <a:pt x="182246" y="534667"/>
                    <a:pt x="173356" y="507107"/>
                    <a:pt x="155322" y="496630"/>
                  </a:cubicBezTo>
                  <a:cubicBezTo>
                    <a:pt x="148337" y="485009"/>
                    <a:pt x="143193" y="473579"/>
                    <a:pt x="150813" y="459482"/>
                  </a:cubicBezTo>
                  <a:cubicBezTo>
                    <a:pt x="155512" y="450846"/>
                    <a:pt x="167768" y="442337"/>
                    <a:pt x="159767" y="431732"/>
                  </a:cubicBezTo>
                  <a:cubicBezTo>
                    <a:pt x="150115" y="418842"/>
                    <a:pt x="136716" y="430018"/>
                    <a:pt x="124905" y="431098"/>
                  </a:cubicBezTo>
                  <a:cubicBezTo>
                    <a:pt x="125540" y="404237"/>
                    <a:pt x="147321" y="388679"/>
                    <a:pt x="155258" y="365692"/>
                  </a:cubicBezTo>
                  <a:cubicBezTo>
                    <a:pt x="161989" y="334577"/>
                    <a:pt x="169292" y="331211"/>
                    <a:pt x="193930" y="347912"/>
                  </a:cubicBezTo>
                  <a:cubicBezTo>
                    <a:pt x="224283" y="368486"/>
                    <a:pt x="226124" y="367534"/>
                    <a:pt x="229299" y="329180"/>
                  </a:cubicBezTo>
                  <a:cubicBezTo>
                    <a:pt x="231839" y="298636"/>
                    <a:pt x="261367" y="281554"/>
                    <a:pt x="286640" y="298191"/>
                  </a:cubicBezTo>
                  <a:cubicBezTo>
                    <a:pt x="301309" y="307843"/>
                    <a:pt x="317120" y="317686"/>
                    <a:pt x="325311" y="336228"/>
                  </a:cubicBezTo>
                  <a:cubicBezTo>
                    <a:pt x="330582" y="348039"/>
                    <a:pt x="336234" y="360993"/>
                    <a:pt x="357061" y="360676"/>
                  </a:cubicBezTo>
                  <a:cubicBezTo>
                    <a:pt x="328423" y="334577"/>
                    <a:pt x="323661" y="284920"/>
                    <a:pt x="274321" y="292349"/>
                  </a:cubicBezTo>
                  <a:cubicBezTo>
                    <a:pt x="265113" y="293746"/>
                    <a:pt x="252349" y="290889"/>
                    <a:pt x="247334" y="297366"/>
                  </a:cubicBezTo>
                  <a:cubicBezTo>
                    <a:pt x="229680" y="320036"/>
                    <a:pt x="212218" y="313050"/>
                    <a:pt x="190755" y="304795"/>
                  </a:cubicBezTo>
                  <a:cubicBezTo>
                    <a:pt x="142876" y="286444"/>
                    <a:pt x="141479" y="285491"/>
                    <a:pt x="162878" y="234755"/>
                  </a:cubicBezTo>
                  <a:cubicBezTo>
                    <a:pt x="135510" y="187764"/>
                    <a:pt x="106998" y="142044"/>
                    <a:pt x="56262" y="120200"/>
                  </a:cubicBezTo>
                  <a:cubicBezTo>
                    <a:pt x="44387" y="109913"/>
                    <a:pt x="30227" y="103245"/>
                    <a:pt x="18606" y="92577"/>
                  </a:cubicBezTo>
                  <a:cubicBezTo>
                    <a:pt x="-6032" y="69971"/>
                    <a:pt x="-6222" y="48381"/>
                    <a:pt x="18162" y="22029"/>
                  </a:cubicBezTo>
                  <a:cubicBezTo>
                    <a:pt x="33402" y="26220"/>
                    <a:pt x="48642" y="30474"/>
                    <a:pt x="63818" y="22029"/>
                  </a:cubicBezTo>
                  <a:cubicBezTo>
                    <a:pt x="111316" y="-16834"/>
                    <a:pt x="183198" y="-2737"/>
                    <a:pt x="207138" y="52191"/>
                  </a:cubicBezTo>
                  <a:cubicBezTo>
                    <a:pt x="219647" y="80893"/>
                    <a:pt x="238316" y="105023"/>
                    <a:pt x="252477" y="132392"/>
                  </a:cubicBezTo>
                  <a:cubicBezTo>
                    <a:pt x="261557" y="149982"/>
                    <a:pt x="277305" y="158808"/>
                    <a:pt x="294895" y="164650"/>
                  </a:cubicBezTo>
                  <a:cubicBezTo>
                    <a:pt x="332360" y="177160"/>
                    <a:pt x="369888" y="189669"/>
                    <a:pt x="407544" y="201607"/>
                  </a:cubicBezTo>
                  <a:cubicBezTo>
                    <a:pt x="426149" y="207513"/>
                    <a:pt x="442913" y="215197"/>
                    <a:pt x="453836" y="234437"/>
                  </a:cubicBezTo>
                  <a:cubicBezTo>
                    <a:pt x="469711" y="262504"/>
                    <a:pt x="499048" y="346769"/>
                    <a:pt x="501587" y="370264"/>
                  </a:cubicBezTo>
                  <a:cubicBezTo>
                    <a:pt x="508826" y="341816"/>
                    <a:pt x="500952" y="306256"/>
                    <a:pt x="495618" y="270251"/>
                  </a:cubicBezTo>
                  <a:cubicBezTo>
                    <a:pt x="490094" y="233167"/>
                    <a:pt x="515430" y="212212"/>
                    <a:pt x="547117" y="229230"/>
                  </a:cubicBezTo>
                  <a:cubicBezTo>
                    <a:pt x="578041" y="245867"/>
                    <a:pt x="606236" y="268029"/>
                    <a:pt x="604711" y="312415"/>
                  </a:cubicBezTo>
                  <a:cubicBezTo>
                    <a:pt x="604394" y="322639"/>
                    <a:pt x="601346" y="338450"/>
                    <a:pt x="615189" y="338514"/>
                  </a:cubicBezTo>
                  <a:cubicBezTo>
                    <a:pt x="629223" y="338514"/>
                    <a:pt x="630365" y="322449"/>
                    <a:pt x="631064" y="310193"/>
                  </a:cubicBezTo>
                  <a:cubicBezTo>
                    <a:pt x="632016" y="292413"/>
                    <a:pt x="622999" y="278887"/>
                    <a:pt x="612077" y="267140"/>
                  </a:cubicBezTo>
                  <a:cubicBezTo>
                    <a:pt x="591694" y="245296"/>
                    <a:pt x="577661" y="221419"/>
                    <a:pt x="595758" y="191384"/>
                  </a:cubicBezTo>
                  <a:cubicBezTo>
                    <a:pt x="614490" y="160332"/>
                    <a:pt x="639510" y="165412"/>
                    <a:pt x="665163" y="181668"/>
                  </a:cubicBezTo>
                  <a:cubicBezTo>
                    <a:pt x="668085" y="183510"/>
                    <a:pt x="672656" y="182303"/>
                    <a:pt x="676466" y="182811"/>
                  </a:cubicBezTo>
                  <a:cubicBezTo>
                    <a:pt x="704216" y="192781"/>
                    <a:pt x="709931" y="215514"/>
                    <a:pt x="702057" y="241612"/>
                  </a:cubicBezTo>
                  <a:cubicBezTo>
                    <a:pt x="686880" y="291841"/>
                    <a:pt x="706947" y="344674"/>
                    <a:pt x="689801" y="395093"/>
                  </a:cubicBezTo>
                  <a:cubicBezTo>
                    <a:pt x="684658" y="410206"/>
                    <a:pt x="696151" y="424557"/>
                    <a:pt x="714248" y="422081"/>
                  </a:cubicBezTo>
                  <a:cubicBezTo>
                    <a:pt x="735902" y="419096"/>
                    <a:pt x="745236" y="430717"/>
                    <a:pt x="754381" y="450211"/>
                  </a:cubicBezTo>
                  <a:cubicBezTo>
                    <a:pt x="769494" y="482342"/>
                    <a:pt x="794894" y="497265"/>
                    <a:pt x="829755" y="503170"/>
                  </a:cubicBezTo>
                  <a:cubicBezTo>
                    <a:pt x="880810" y="511743"/>
                    <a:pt x="925323" y="508695"/>
                    <a:pt x="960374" y="462848"/>
                  </a:cubicBezTo>
                  <a:cubicBezTo>
                    <a:pt x="963486" y="458784"/>
                    <a:pt x="958914" y="460625"/>
                    <a:pt x="963232" y="460625"/>
                  </a:cubicBezTo>
                  <a:cubicBezTo>
                    <a:pt x="1009651" y="460562"/>
                    <a:pt x="1041591" y="422588"/>
                    <a:pt x="1081850" y="408682"/>
                  </a:cubicBezTo>
                  <a:cubicBezTo>
                    <a:pt x="1157986" y="382393"/>
                    <a:pt x="1212279" y="440876"/>
                    <a:pt x="1194753" y="525395"/>
                  </a:cubicBezTo>
                  <a:cubicBezTo>
                    <a:pt x="1193420" y="531873"/>
                    <a:pt x="1190372" y="538223"/>
                    <a:pt x="1192594" y="549018"/>
                  </a:cubicBezTo>
                  <a:cubicBezTo>
                    <a:pt x="1223582" y="518347"/>
                    <a:pt x="1252856" y="533015"/>
                    <a:pt x="1281685" y="551685"/>
                  </a:cubicBezTo>
                  <a:cubicBezTo>
                    <a:pt x="1305371" y="567052"/>
                    <a:pt x="1326961" y="583943"/>
                    <a:pt x="1358393" y="568893"/>
                  </a:cubicBezTo>
                  <a:cubicBezTo>
                    <a:pt x="1373760" y="561527"/>
                    <a:pt x="1388365" y="579244"/>
                    <a:pt x="1379348" y="594357"/>
                  </a:cubicBezTo>
                  <a:cubicBezTo>
                    <a:pt x="1369505" y="610930"/>
                    <a:pt x="1364870" y="630234"/>
                    <a:pt x="1353376" y="645284"/>
                  </a:cubicBezTo>
                  <a:cubicBezTo>
                    <a:pt x="1330834" y="674812"/>
                    <a:pt x="1311657" y="677923"/>
                    <a:pt x="1275208" y="662619"/>
                  </a:cubicBezTo>
                  <a:cubicBezTo>
                    <a:pt x="1255650" y="654428"/>
                    <a:pt x="1233933" y="647443"/>
                    <a:pt x="1231711" y="683638"/>
                  </a:cubicBezTo>
                  <a:cubicBezTo>
                    <a:pt x="1230758" y="687385"/>
                    <a:pt x="1229107" y="690814"/>
                    <a:pt x="1226885" y="693862"/>
                  </a:cubicBezTo>
                  <a:cubicBezTo>
                    <a:pt x="1218566" y="701990"/>
                    <a:pt x="1208914" y="716404"/>
                    <a:pt x="1198310" y="708276"/>
                  </a:cubicBezTo>
                  <a:cubicBezTo>
                    <a:pt x="1176402" y="691385"/>
                    <a:pt x="1154748" y="702117"/>
                    <a:pt x="1134238" y="705736"/>
                  </a:cubicBezTo>
                  <a:cubicBezTo>
                    <a:pt x="1101598" y="711515"/>
                    <a:pt x="1073278" y="713610"/>
                    <a:pt x="1051434" y="679701"/>
                  </a:cubicBezTo>
                  <a:cubicBezTo>
                    <a:pt x="1042544" y="665922"/>
                    <a:pt x="1032892" y="675637"/>
                    <a:pt x="1023811" y="685607"/>
                  </a:cubicBezTo>
                  <a:cubicBezTo>
                    <a:pt x="991173" y="721357"/>
                    <a:pt x="973964" y="719071"/>
                    <a:pt x="946785" y="677606"/>
                  </a:cubicBezTo>
                  <a:cubicBezTo>
                    <a:pt x="918782" y="634933"/>
                    <a:pt x="879286" y="606994"/>
                    <a:pt x="835978" y="587372"/>
                  </a:cubicBezTo>
                  <a:cubicBezTo>
                    <a:pt x="806959" y="574227"/>
                    <a:pt x="774066" y="591436"/>
                    <a:pt x="742316" y="583117"/>
                  </a:cubicBezTo>
                  <a:cubicBezTo>
                    <a:pt x="719011" y="577021"/>
                    <a:pt x="695009" y="574545"/>
                    <a:pt x="673355" y="5622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6" name="Полилиния: фигура 515">
              <a:extLst>
                <a:ext uri="{FF2B5EF4-FFF2-40B4-BE49-F238E27FC236}">
                  <a16:creationId xmlns="" xmlns:a16="http://schemas.microsoft.com/office/drawing/2014/main" id="{C364473C-782A-480E-BB09-9F606BB7ADA6}"/>
                </a:ext>
              </a:extLst>
            </p:cNvPr>
            <p:cNvSpPr/>
            <p:nvPr/>
          </p:nvSpPr>
          <p:spPr>
            <a:xfrm>
              <a:off x="4925557" y="3635345"/>
              <a:ext cx="1252675" cy="499030"/>
            </a:xfrm>
            <a:custGeom>
              <a:avLst/>
              <a:gdLst>
                <a:gd name="connsiteX0" fmla="*/ 279220 w 1252675"/>
                <a:gd name="connsiteY0" fmla="*/ 498842 h 499030"/>
                <a:gd name="connsiteX1" fmla="*/ 134504 w 1252675"/>
                <a:gd name="connsiteY1" fmla="*/ 482205 h 499030"/>
                <a:gd name="connsiteX2" fmla="*/ 93292 w 1252675"/>
                <a:gd name="connsiteY2" fmla="*/ 435850 h 499030"/>
                <a:gd name="connsiteX3" fmla="*/ 113422 w 1252675"/>
                <a:gd name="connsiteY3" fmla="*/ 420483 h 499030"/>
                <a:gd name="connsiteX4" fmla="*/ 183272 w 1252675"/>
                <a:gd name="connsiteY4" fmla="*/ 393305 h 499030"/>
                <a:gd name="connsiteX5" fmla="*/ 175207 w 1252675"/>
                <a:gd name="connsiteY5" fmla="*/ 376033 h 499030"/>
                <a:gd name="connsiteX6" fmla="*/ 82116 w 1252675"/>
                <a:gd name="connsiteY6" fmla="*/ 363523 h 499030"/>
                <a:gd name="connsiteX7" fmla="*/ 97420 w 1252675"/>
                <a:gd name="connsiteY7" fmla="*/ 326121 h 499030"/>
                <a:gd name="connsiteX8" fmla="*/ 63955 w 1252675"/>
                <a:gd name="connsiteY8" fmla="*/ 311897 h 499030"/>
                <a:gd name="connsiteX9" fmla="*/ 35189 w 1252675"/>
                <a:gd name="connsiteY9" fmla="*/ 301610 h 499030"/>
                <a:gd name="connsiteX10" fmla="*/ 11 w 1252675"/>
                <a:gd name="connsiteY10" fmla="*/ 275512 h 499030"/>
                <a:gd name="connsiteX11" fmla="*/ 32459 w 1252675"/>
                <a:gd name="connsiteY11" fmla="*/ 253604 h 499030"/>
                <a:gd name="connsiteX12" fmla="*/ 35698 w 1252675"/>
                <a:gd name="connsiteY12" fmla="*/ 251572 h 499030"/>
                <a:gd name="connsiteX13" fmla="*/ 112914 w 1252675"/>
                <a:gd name="connsiteY13" fmla="*/ 236903 h 499030"/>
                <a:gd name="connsiteX14" fmla="*/ 196543 w 1252675"/>
                <a:gd name="connsiteY14" fmla="*/ 225220 h 499030"/>
                <a:gd name="connsiteX15" fmla="*/ 203274 w 1252675"/>
                <a:gd name="connsiteY15" fmla="*/ 201597 h 499030"/>
                <a:gd name="connsiteX16" fmla="*/ 178573 w 1252675"/>
                <a:gd name="connsiteY16" fmla="*/ 156512 h 499030"/>
                <a:gd name="connsiteX17" fmla="*/ 142568 w 1252675"/>
                <a:gd name="connsiteY17" fmla="*/ 132826 h 499030"/>
                <a:gd name="connsiteX18" fmla="*/ 144029 w 1252675"/>
                <a:gd name="connsiteY18" fmla="*/ 172895 h 499030"/>
                <a:gd name="connsiteX19" fmla="*/ 133488 w 1252675"/>
                <a:gd name="connsiteY19" fmla="*/ 199375 h 499030"/>
                <a:gd name="connsiteX20" fmla="*/ 106183 w 1252675"/>
                <a:gd name="connsiteY20" fmla="*/ 179563 h 499030"/>
                <a:gd name="connsiteX21" fmla="*/ 79005 w 1252675"/>
                <a:gd name="connsiteY21" fmla="*/ 120507 h 499030"/>
                <a:gd name="connsiteX22" fmla="*/ 78751 w 1252675"/>
                <a:gd name="connsiteY22" fmla="*/ 100124 h 499030"/>
                <a:gd name="connsiteX23" fmla="*/ 91895 w 1252675"/>
                <a:gd name="connsiteY23" fmla="*/ 57261 h 499030"/>
                <a:gd name="connsiteX24" fmla="*/ 104976 w 1252675"/>
                <a:gd name="connsiteY24" fmla="*/ 37576 h 499030"/>
                <a:gd name="connsiteX25" fmla="*/ 115962 w 1252675"/>
                <a:gd name="connsiteY25" fmla="*/ 59611 h 499030"/>
                <a:gd name="connsiteX26" fmla="*/ 114819 w 1252675"/>
                <a:gd name="connsiteY26" fmla="*/ 67675 h 499030"/>
                <a:gd name="connsiteX27" fmla="*/ 125931 w 1252675"/>
                <a:gd name="connsiteY27" fmla="*/ 96631 h 499030"/>
                <a:gd name="connsiteX28" fmla="*/ 142568 w 1252675"/>
                <a:gd name="connsiteY28" fmla="*/ 69136 h 499030"/>
                <a:gd name="connsiteX29" fmla="*/ 151077 w 1252675"/>
                <a:gd name="connsiteY29" fmla="*/ 38020 h 499030"/>
                <a:gd name="connsiteX30" fmla="*/ 237183 w 1252675"/>
                <a:gd name="connsiteY30" fmla="*/ 1190 h 499030"/>
                <a:gd name="connsiteX31" fmla="*/ 251407 w 1252675"/>
                <a:gd name="connsiteY31" fmla="*/ 25638 h 499030"/>
                <a:gd name="connsiteX32" fmla="*/ 286014 w 1252675"/>
                <a:gd name="connsiteY32" fmla="*/ 100060 h 499030"/>
                <a:gd name="connsiteX33" fmla="*/ 293127 w 1252675"/>
                <a:gd name="connsiteY33" fmla="*/ 160195 h 499030"/>
                <a:gd name="connsiteX34" fmla="*/ 280300 w 1252675"/>
                <a:gd name="connsiteY34" fmla="*/ 216837 h 499030"/>
                <a:gd name="connsiteX35" fmla="*/ 335354 w 1252675"/>
                <a:gd name="connsiteY35" fmla="*/ 220647 h 499030"/>
                <a:gd name="connsiteX36" fmla="*/ 375550 w 1252675"/>
                <a:gd name="connsiteY36" fmla="*/ 222679 h 499030"/>
                <a:gd name="connsiteX37" fmla="*/ 454544 w 1252675"/>
                <a:gd name="connsiteY37" fmla="*/ 225664 h 499030"/>
                <a:gd name="connsiteX38" fmla="*/ 527569 w 1252675"/>
                <a:gd name="connsiteY38" fmla="*/ 197279 h 499030"/>
                <a:gd name="connsiteX39" fmla="*/ 694637 w 1252675"/>
                <a:gd name="connsiteY39" fmla="*/ 144066 h 499030"/>
                <a:gd name="connsiteX40" fmla="*/ 712608 w 1252675"/>
                <a:gd name="connsiteY40" fmla="*/ 143114 h 499030"/>
                <a:gd name="connsiteX41" fmla="*/ 829257 w 1252675"/>
                <a:gd name="connsiteY41" fmla="*/ 149400 h 499030"/>
                <a:gd name="connsiteX42" fmla="*/ 878724 w 1252675"/>
                <a:gd name="connsiteY42" fmla="*/ 158671 h 499030"/>
                <a:gd name="connsiteX43" fmla="*/ 851673 w 1252675"/>
                <a:gd name="connsiteY43" fmla="*/ 188516 h 499030"/>
                <a:gd name="connsiteX44" fmla="*/ 906092 w 1252675"/>
                <a:gd name="connsiteY44" fmla="*/ 187437 h 499030"/>
                <a:gd name="connsiteX45" fmla="*/ 1084210 w 1252675"/>
                <a:gd name="connsiteY45" fmla="*/ 187310 h 499030"/>
                <a:gd name="connsiteX46" fmla="*/ 1124850 w 1252675"/>
                <a:gd name="connsiteY46" fmla="*/ 179626 h 499030"/>
                <a:gd name="connsiteX47" fmla="*/ 1252675 w 1252675"/>
                <a:gd name="connsiteY47" fmla="*/ 216075 h 499030"/>
                <a:gd name="connsiteX48" fmla="*/ 1151075 w 1252675"/>
                <a:gd name="connsiteY48" fmla="*/ 221981 h 499030"/>
                <a:gd name="connsiteX49" fmla="*/ 966036 w 1252675"/>
                <a:gd name="connsiteY49" fmla="*/ 213218 h 499030"/>
                <a:gd name="connsiteX50" fmla="*/ 936826 w 1252675"/>
                <a:gd name="connsiteY50" fmla="*/ 219949 h 499030"/>
                <a:gd name="connsiteX51" fmla="*/ 840878 w 1252675"/>
                <a:gd name="connsiteY51" fmla="*/ 224521 h 499030"/>
                <a:gd name="connsiteX52" fmla="*/ 735087 w 1252675"/>
                <a:gd name="connsiteY52" fmla="*/ 247064 h 499030"/>
                <a:gd name="connsiteX53" fmla="*/ 614945 w 1252675"/>
                <a:gd name="connsiteY53" fmla="*/ 314374 h 499030"/>
                <a:gd name="connsiteX54" fmla="*/ 570685 w 1252675"/>
                <a:gd name="connsiteY54" fmla="*/ 355522 h 499030"/>
                <a:gd name="connsiteX55" fmla="*/ 498803 w 1252675"/>
                <a:gd name="connsiteY55" fmla="*/ 423975 h 499030"/>
                <a:gd name="connsiteX56" fmla="*/ 404188 w 1252675"/>
                <a:gd name="connsiteY56" fmla="*/ 468362 h 499030"/>
                <a:gd name="connsiteX57" fmla="*/ 279220 w 1252675"/>
                <a:gd name="connsiteY57" fmla="*/ 498842 h 49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52675" h="499030">
                  <a:moveTo>
                    <a:pt x="279220" y="498842"/>
                  </a:moveTo>
                  <a:cubicBezTo>
                    <a:pt x="230516" y="498271"/>
                    <a:pt x="182129" y="494080"/>
                    <a:pt x="134504" y="482205"/>
                  </a:cubicBezTo>
                  <a:cubicBezTo>
                    <a:pt x="120851" y="466775"/>
                    <a:pt x="91133" y="468679"/>
                    <a:pt x="93292" y="435850"/>
                  </a:cubicBezTo>
                  <a:cubicBezTo>
                    <a:pt x="94372" y="419657"/>
                    <a:pt x="96785" y="412037"/>
                    <a:pt x="113422" y="420483"/>
                  </a:cubicBezTo>
                  <a:cubicBezTo>
                    <a:pt x="131773" y="429817"/>
                    <a:pt x="177112" y="411720"/>
                    <a:pt x="183272" y="393305"/>
                  </a:cubicBezTo>
                  <a:cubicBezTo>
                    <a:pt x="186256" y="384542"/>
                    <a:pt x="183462" y="372413"/>
                    <a:pt x="175207" y="376033"/>
                  </a:cubicBezTo>
                  <a:cubicBezTo>
                    <a:pt x="139457" y="391844"/>
                    <a:pt x="115136" y="345997"/>
                    <a:pt x="82116" y="363523"/>
                  </a:cubicBezTo>
                  <a:cubicBezTo>
                    <a:pt x="76528" y="341234"/>
                    <a:pt x="104024" y="342632"/>
                    <a:pt x="97420" y="326121"/>
                  </a:cubicBezTo>
                  <a:cubicBezTo>
                    <a:pt x="91260" y="310627"/>
                    <a:pt x="75766" y="315199"/>
                    <a:pt x="63955" y="311897"/>
                  </a:cubicBezTo>
                  <a:cubicBezTo>
                    <a:pt x="54176" y="309230"/>
                    <a:pt x="44143" y="306436"/>
                    <a:pt x="35189" y="301610"/>
                  </a:cubicBezTo>
                  <a:cubicBezTo>
                    <a:pt x="22236" y="294625"/>
                    <a:pt x="582" y="294879"/>
                    <a:pt x="11" y="275512"/>
                  </a:cubicBezTo>
                  <a:cubicBezTo>
                    <a:pt x="-561" y="256334"/>
                    <a:pt x="22108" y="262367"/>
                    <a:pt x="32459" y="253604"/>
                  </a:cubicBezTo>
                  <a:cubicBezTo>
                    <a:pt x="33475" y="252778"/>
                    <a:pt x="35063" y="252588"/>
                    <a:pt x="35698" y="251572"/>
                  </a:cubicBezTo>
                  <a:cubicBezTo>
                    <a:pt x="56843" y="217472"/>
                    <a:pt x="76909" y="213662"/>
                    <a:pt x="112914" y="236903"/>
                  </a:cubicBezTo>
                  <a:cubicBezTo>
                    <a:pt x="131900" y="249159"/>
                    <a:pt x="168349" y="231379"/>
                    <a:pt x="196543" y="225220"/>
                  </a:cubicBezTo>
                  <a:cubicBezTo>
                    <a:pt x="207465" y="222806"/>
                    <a:pt x="207275" y="211313"/>
                    <a:pt x="203274" y="201597"/>
                  </a:cubicBezTo>
                  <a:cubicBezTo>
                    <a:pt x="196670" y="185532"/>
                    <a:pt x="193114" y="167180"/>
                    <a:pt x="178573" y="156512"/>
                  </a:cubicBezTo>
                  <a:cubicBezTo>
                    <a:pt x="166635" y="147749"/>
                    <a:pt x="158633" y="124000"/>
                    <a:pt x="142568" y="132826"/>
                  </a:cubicBezTo>
                  <a:cubicBezTo>
                    <a:pt x="126757" y="141463"/>
                    <a:pt x="140409" y="159306"/>
                    <a:pt x="144029" y="172895"/>
                  </a:cubicBezTo>
                  <a:cubicBezTo>
                    <a:pt x="147331" y="185024"/>
                    <a:pt x="145426" y="195628"/>
                    <a:pt x="133488" y="199375"/>
                  </a:cubicBezTo>
                  <a:cubicBezTo>
                    <a:pt x="118121" y="204264"/>
                    <a:pt x="107770" y="195120"/>
                    <a:pt x="106183" y="179563"/>
                  </a:cubicBezTo>
                  <a:cubicBezTo>
                    <a:pt x="103770" y="155814"/>
                    <a:pt x="100849" y="134033"/>
                    <a:pt x="79005" y="120507"/>
                  </a:cubicBezTo>
                  <a:cubicBezTo>
                    <a:pt x="71512" y="115872"/>
                    <a:pt x="70559" y="105394"/>
                    <a:pt x="78751" y="100124"/>
                  </a:cubicBezTo>
                  <a:cubicBezTo>
                    <a:pt x="95261" y="89456"/>
                    <a:pt x="94245" y="74279"/>
                    <a:pt x="91895" y="57261"/>
                  </a:cubicBezTo>
                  <a:cubicBezTo>
                    <a:pt x="90498" y="47228"/>
                    <a:pt x="92784" y="36369"/>
                    <a:pt x="104976" y="37576"/>
                  </a:cubicBezTo>
                  <a:cubicBezTo>
                    <a:pt x="116787" y="38719"/>
                    <a:pt x="116660" y="49705"/>
                    <a:pt x="115962" y="59611"/>
                  </a:cubicBezTo>
                  <a:cubicBezTo>
                    <a:pt x="115771" y="62341"/>
                    <a:pt x="115009" y="65008"/>
                    <a:pt x="114819" y="67675"/>
                  </a:cubicBezTo>
                  <a:cubicBezTo>
                    <a:pt x="114183" y="79423"/>
                    <a:pt x="109485" y="95933"/>
                    <a:pt x="125931" y="96631"/>
                  </a:cubicBezTo>
                  <a:cubicBezTo>
                    <a:pt x="139520" y="97203"/>
                    <a:pt x="142695" y="81645"/>
                    <a:pt x="142568" y="69136"/>
                  </a:cubicBezTo>
                  <a:cubicBezTo>
                    <a:pt x="142441" y="57261"/>
                    <a:pt x="135774" y="41069"/>
                    <a:pt x="151077" y="38020"/>
                  </a:cubicBezTo>
                  <a:cubicBezTo>
                    <a:pt x="182383" y="31797"/>
                    <a:pt x="200988" y="-7255"/>
                    <a:pt x="237183" y="1190"/>
                  </a:cubicBezTo>
                  <a:cubicBezTo>
                    <a:pt x="249693" y="4111"/>
                    <a:pt x="253757" y="13509"/>
                    <a:pt x="251407" y="25638"/>
                  </a:cubicBezTo>
                  <a:cubicBezTo>
                    <a:pt x="244867" y="60436"/>
                    <a:pt x="259535" y="82979"/>
                    <a:pt x="286014" y="100060"/>
                  </a:cubicBezTo>
                  <a:cubicBezTo>
                    <a:pt x="311605" y="116570"/>
                    <a:pt x="313510" y="136764"/>
                    <a:pt x="293127" y="160195"/>
                  </a:cubicBezTo>
                  <a:cubicBezTo>
                    <a:pt x="279030" y="176324"/>
                    <a:pt x="263028" y="193533"/>
                    <a:pt x="280300" y="216837"/>
                  </a:cubicBezTo>
                  <a:cubicBezTo>
                    <a:pt x="296302" y="238427"/>
                    <a:pt x="317003" y="232077"/>
                    <a:pt x="335354" y="220647"/>
                  </a:cubicBezTo>
                  <a:cubicBezTo>
                    <a:pt x="350340" y="211249"/>
                    <a:pt x="359611" y="214297"/>
                    <a:pt x="375550" y="222679"/>
                  </a:cubicBezTo>
                  <a:cubicBezTo>
                    <a:pt x="398981" y="234998"/>
                    <a:pt x="426223" y="243000"/>
                    <a:pt x="454544" y="225664"/>
                  </a:cubicBezTo>
                  <a:cubicBezTo>
                    <a:pt x="476959" y="211884"/>
                    <a:pt x="508582" y="209662"/>
                    <a:pt x="527569" y="197279"/>
                  </a:cubicBezTo>
                  <a:cubicBezTo>
                    <a:pt x="580210" y="163052"/>
                    <a:pt x="646377" y="186738"/>
                    <a:pt x="694637" y="144066"/>
                  </a:cubicBezTo>
                  <a:cubicBezTo>
                    <a:pt x="698511" y="140637"/>
                    <a:pt x="709306" y="139939"/>
                    <a:pt x="712608" y="143114"/>
                  </a:cubicBezTo>
                  <a:cubicBezTo>
                    <a:pt x="750200" y="179372"/>
                    <a:pt x="790268" y="154670"/>
                    <a:pt x="829257" y="149400"/>
                  </a:cubicBezTo>
                  <a:cubicBezTo>
                    <a:pt x="847418" y="146924"/>
                    <a:pt x="863738" y="148320"/>
                    <a:pt x="878724" y="158671"/>
                  </a:cubicBezTo>
                  <a:cubicBezTo>
                    <a:pt x="875295" y="177340"/>
                    <a:pt x="852498" y="167498"/>
                    <a:pt x="851673" y="188516"/>
                  </a:cubicBezTo>
                  <a:cubicBezTo>
                    <a:pt x="869643" y="195819"/>
                    <a:pt x="888058" y="186738"/>
                    <a:pt x="906092" y="187437"/>
                  </a:cubicBezTo>
                  <a:cubicBezTo>
                    <a:pt x="965401" y="189786"/>
                    <a:pt x="1024710" y="175816"/>
                    <a:pt x="1084210" y="187310"/>
                  </a:cubicBezTo>
                  <a:cubicBezTo>
                    <a:pt x="1097862" y="189913"/>
                    <a:pt x="1112150" y="187437"/>
                    <a:pt x="1124850" y="179626"/>
                  </a:cubicBezTo>
                  <a:cubicBezTo>
                    <a:pt x="1161680" y="200073"/>
                    <a:pt x="1203590" y="202550"/>
                    <a:pt x="1252675" y="216075"/>
                  </a:cubicBezTo>
                  <a:cubicBezTo>
                    <a:pt x="1212226" y="237792"/>
                    <a:pt x="1180476" y="225283"/>
                    <a:pt x="1151075" y="221981"/>
                  </a:cubicBezTo>
                  <a:cubicBezTo>
                    <a:pt x="1089417" y="215059"/>
                    <a:pt x="1027314" y="224965"/>
                    <a:pt x="966036" y="213218"/>
                  </a:cubicBezTo>
                  <a:cubicBezTo>
                    <a:pt x="956892" y="211440"/>
                    <a:pt x="945462" y="215123"/>
                    <a:pt x="936826" y="219949"/>
                  </a:cubicBezTo>
                  <a:cubicBezTo>
                    <a:pt x="905203" y="237602"/>
                    <a:pt x="873326" y="236395"/>
                    <a:pt x="840878" y="224521"/>
                  </a:cubicBezTo>
                  <a:cubicBezTo>
                    <a:pt x="801444" y="210043"/>
                    <a:pt x="766773" y="217409"/>
                    <a:pt x="735087" y="247064"/>
                  </a:cubicBezTo>
                  <a:cubicBezTo>
                    <a:pt x="700352" y="279512"/>
                    <a:pt x="652664" y="285926"/>
                    <a:pt x="614945" y="314374"/>
                  </a:cubicBezTo>
                  <a:cubicBezTo>
                    <a:pt x="598371" y="326883"/>
                    <a:pt x="581671" y="335837"/>
                    <a:pt x="570685" y="355522"/>
                  </a:cubicBezTo>
                  <a:cubicBezTo>
                    <a:pt x="553413" y="386447"/>
                    <a:pt x="525346" y="418705"/>
                    <a:pt x="498803" y="423975"/>
                  </a:cubicBezTo>
                  <a:cubicBezTo>
                    <a:pt x="461148" y="431405"/>
                    <a:pt x="435557" y="454455"/>
                    <a:pt x="404188" y="468362"/>
                  </a:cubicBezTo>
                  <a:cubicBezTo>
                    <a:pt x="366088" y="485253"/>
                    <a:pt x="323416" y="500938"/>
                    <a:pt x="279220" y="498842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7" name="Полилиния: фигура 516">
              <a:extLst>
                <a:ext uri="{FF2B5EF4-FFF2-40B4-BE49-F238E27FC236}">
                  <a16:creationId xmlns="" xmlns:a16="http://schemas.microsoft.com/office/drawing/2014/main" id="{3539CE87-AF8F-487E-B4A8-D15037FE1F16}"/>
                </a:ext>
              </a:extLst>
            </p:cNvPr>
            <p:cNvSpPr/>
            <p:nvPr/>
          </p:nvSpPr>
          <p:spPr>
            <a:xfrm>
              <a:off x="6339776" y="3021344"/>
              <a:ext cx="621148" cy="509472"/>
            </a:xfrm>
            <a:custGeom>
              <a:avLst/>
              <a:gdLst>
                <a:gd name="connsiteX0" fmla="*/ 609536 w 621148"/>
                <a:gd name="connsiteY0" fmla="*/ 278131 h 509472"/>
                <a:gd name="connsiteX1" fmla="*/ 579755 w 621148"/>
                <a:gd name="connsiteY1" fmla="*/ 279592 h 509472"/>
                <a:gd name="connsiteX2" fmla="*/ 549592 w 621148"/>
                <a:gd name="connsiteY2" fmla="*/ 284418 h 509472"/>
                <a:gd name="connsiteX3" fmla="*/ 549846 w 621148"/>
                <a:gd name="connsiteY3" fmla="*/ 322137 h 509472"/>
                <a:gd name="connsiteX4" fmla="*/ 575437 w 621148"/>
                <a:gd name="connsiteY4" fmla="*/ 352300 h 509472"/>
                <a:gd name="connsiteX5" fmla="*/ 549910 w 621148"/>
                <a:gd name="connsiteY5" fmla="*/ 464695 h 509472"/>
                <a:gd name="connsiteX6" fmla="*/ 521398 w 621148"/>
                <a:gd name="connsiteY6" fmla="*/ 446852 h 509472"/>
                <a:gd name="connsiteX7" fmla="*/ 519938 w 621148"/>
                <a:gd name="connsiteY7" fmla="*/ 402084 h 509472"/>
                <a:gd name="connsiteX8" fmla="*/ 476567 w 621148"/>
                <a:gd name="connsiteY8" fmla="*/ 333059 h 509472"/>
                <a:gd name="connsiteX9" fmla="*/ 450088 w 621148"/>
                <a:gd name="connsiteY9" fmla="*/ 354459 h 509472"/>
                <a:gd name="connsiteX10" fmla="*/ 457391 w 621148"/>
                <a:gd name="connsiteY10" fmla="*/ 452122 h 509472"/>
                <a:gd name="connsiteX11" fmla="*/ 469011 w 621148"/>
                <a:gd name="connsiteY11" fmla="*/ 463426 h 509472"/>
                <a:gd name="connsiteX12" fmla="*/ 479933 w 621148"/>
                <a:gd name="connsiteY12" fmla="*/ 492127 h 509472"/>
                <a:gd name="connsiteX13" fmla="*/ 445135 w 621148"/>
                <a:gd name="connsiteY13" fmla="*/ 505463 h 509472"/>
                <a:gd name="connsiteX14" fmla="*/ 427927 w 621148"/>
                <a:gd name="connsiteY14" fmla="*/ 479872 h 509472"/>
                <a:gd name="connsiteX15" fmla="*/ 381889 w 621148"/>
                <a:gd name="connsiteY15" fmla="*/ 347791 h 509472"/>
                <a:gd name="connsiteX16" fmla="*/ 339090 w 621148"/>
                <a:gd name="connsiteY16" fmla="*/ 306008 h 509472"/>
                <a:gd name="connsiteX17" fmla="*/ 262382 w 621148"/>
                <a:gd name="connsiteY17" fmla="*/ 283021 h 509472"/>
                <a:gd name="connsiteX18" fmla="*/ 127698 w 621148"/>
                <a:gd name="connsiteY18" fmla="*/ 145162 h 509472"/>
                <a:gd name="connsiteX19" fmla="*/ 75565 w 621148"/>
                <a:gd name="connsiteY19" fmla="*/ 108967 h 509472"/>
                <a:gd name="connsiteX20" fmla="*/ 0 w 621148"/>
                <a:gd name="connsiteY20" fmla="*/ 106363 h 509472"/>
                <a:gd name="connsiteX21" fmla="*/ 68580 w 621148"/>
                <a:gd name="connsiteY21" fmla="*/ 0 h 509472"/>
                <a:gd name="connsiteX22" fmla="*/ 144780 w 621148"/>
                <a:gd name="connsiteY22" fmla="*/ 16383 h 509472"/>
                <a:gd name="connsiteX23" fmla="*/ 156908 w 621148"/>
                <a:gd name="connsiteY23" fmla="*/ 56007 h 509472"/>
                <a:gd name="connsiteX24" fmla="*/ 199580 w 621148"/>
                <a:gd name="connsiteY24" fmla="*/ 115317 h 509472"/>
                <a:gd name="connsiteX25" fmla="*/ 278003 w 621148"/>
                <a:gd name="connsiteY25" fmla="*/ 169165 h 509472"/>
                <a:gd name="connsiteX26" fmla="*/ 288861 w 621148"/>
                <a:gd name="connsiteY26" fmla="*/ 126175 h 509472"/>
                <a:gd name="connsiteX27" fmla="*/ 323850 w 621148"/>
                <a:gd name="connsiteY27" fmla="*/ 82233 h 509472"/>
                <a:gd name="connsiteX28" fmla="*/ 370142 w 621148"/>
                <a:gd name="connsiteY28" fmla="*/ 109665 h 509472"/>
                <a:gd name="connsiteX29" fmla="*/ 406908 w 621148"/>
                <a:gd name="connsiteY29" fmla="*/ 171197 h 509472"/>
                <a:gd name="connsiteX30" fmla="*/ 433832 w 621148"/>
                <a:gd name="connsiteY30" fmla="*/ 181801 h 509472"/>
                <a:gd name="connsiteX31" fmla="*/ 433070 w 621148"/>
                <a:gd name="connsiteY31" fmla="*/ 154115 h 509472"/>
                <a:gd name="connsiteX32" fmla="*/ 409575 w 621148"/>
                <a:gd name="connsiteY32" fmla="*/ 103252 h 509472"/>
                <a:gd name="connsiteX33" fmla="*/ 413385 w 621148"/>
                <a:gd name="connsiteY33" fmla="*/ 53023 h 509472"/>
                <a:gd name="connsiteX34" fmla="*/ 468440 w 621148"/>
                <a:gd name="connsiteY34" fmla="*/ 50292 h 509472"/>
                <a:gd name="connsiteX35" fmla="*/ 551497 w 621148"/>
                <a:gd name="connsiteY35" fmla="*/ 105665 h 509472"/>
                <a:gd name="connsiteX36" fmla="*/ 603314 w 621148"/>
                <a:gd name="connsiteY36" fmla="*/ 173292 h 509472"/>
                <a:gd name="connsiteX37" fmla="*/ 620903 w 621148"/>
                <a:gd name="connsiteY37" fmla="*/ 209551 h 509472"/>
                <a:gd name="connsiteX38" fmla="*/ 617665 w 621148"/>
                <a:gd name="connsiteY38" fmla="*/ 269940 h 509472"/>
                <a:gd name="connsiteX39" fmla="*/ 609536 w 621148"/>
                <a:gd name="connsiteY39" fmla="*/ 278322 h 50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1148" h="509472">
                  <a:moveTo>
                    <a:pt x="609536" y="278131"/>
                  </a:moveTo>
                  <a:cubicBezTo>
                    <a:pt x="600139" y="291276"/>
                    <a:pt x="590169" y="287212"/>
                    <a:pt x="579755" y="279592"/>
                  </a:cubicBezTo>
                  <a:cubicBezTo>
                    <a:pt x="568452" y="271337"/>
                    <a:pt x="557911" y="272988"/>
                    <a:pt x="549592" y="284418"/>
                  </a:cubicBezTo>
                  <a:cubicBezTo>
                    <a:pt x="540639" y="296737"/>
                    <a:pt x="541210" y="310136"/>
                    <a:pt x="549846" y="322137"/>
                  </a:cubicBezTo>
                  <a:cubicBezTo>
                    <a:pt x="557593" y="332869"/>
                    <a:pt x="567055" y="342140"/>
                    <a:pt x="575437" y="352300"/>
                  </a:cubicBezTo>
                  <a:cubicBezTo>
                    <a:pt x="602361" y="384812"/>
                    <a:pt x="587692" y="447995"/>
                    <a:pt x="549910" y="464695"/>
                  </a:cubicBezTo>
                  <a:cubicBezTo>
                    <a:pt x="532257" y="472442"/>
                    <a:pt x="520255" y="473776"/>
                    <a:pt x="521398" y="446852"/>
                  </a:cubicBezTo>
                  <a:cubicBezTo>
                    <a:pt x="522033" y="431993"/>
                    <a:pt x="518223" y="416753"/>
                    <a:pt x="519938" y="402084"/>
                  </a:cubicBezTo>
                  <a:cubicBezTo>
                    <a:pt x="524319" y="364682"/>
                    <a:pt x="501841" y="347156"/>
                    <a:pt x="476567" y="333059"/>
                  </a:cubicBezTo>
                  <a:cubicBezTo>
                    <a:pt x="458153" y="322836"/>
                    <a:pt x="448628" y="329821"/>
                    <a:pt x="450088" y="354459"/>
                  </a:cubicBezTo>
                  <a:cubicBezTo>
                    <a:pt x="452056" y="386907"/>
                    <a:pt x="478599" y="417070"/>
                    <a:pt x="457391" y="452122"/>
                  </a:cubicBezTo>
                  <a:cubicBezTo>
                    <a:pt x="453327" y="458853"/>
                    <a:pt x="462343" y="462663"/>
                    <a:pt x="469011" y="463426"/>
                  </a:cubicBezTo>
                  <a:cubicBezTo>
                    <a:pt x="489204" y="465648"/>
                    <a:pt x="487807" y="478475"/>
                    <a:pt x="479933" y="492127"/>
                  </a:cubicBezTo>
                  <a:cubicBezTo>
                    <a:pt x="472059" y="505717"/>
                    <a:pt x="461328" y="515242"/>
                    <a:pt x="445135" y="505463"/>
                  </a:cubicBezTo>
                  <a:cubicBezTo>
                    <a:pt x="435864" y="499811"/>
                    <a:pt x="428307" y="491112"/>
                    <a:pt x="427927" y="479872"/>
                  </a:cubicBezTo>
                  <a:cubicBezTo>
                    <a:pt x="426085" y="430278"/>
                    <a:pt x="392620" y="393702"/>
                    <a:pt x="381889" y="347791"/>
                  </a:cubicBezTo>
                  <a:cubicBezTo>
                    <a:pt x="376618" y="325122"/>
                    <a:pt x="360870" y="311850"/>
                    <a:pt x="339090" y="306008"/>
                  </a:cubicBezTo>
                  <a:cubicBezTo>
                    <a:pt x="313309" y="299087"/>
                    <a:pt x="288417" y="287275"/>
                    <a:pt x="262382" y="283021"/>
                  </a:cubicBezTo>
                  <a:cubicBezTo>
                    <a:pt x="186754" y="270702"/>
                    <a:pt x="153035" y="212155"/>
                    <a:pt x="127698" y="145162"/>
                  </a:cubicBezTo>
                  <a:cubicBezTo>
                    <a:pt x="117284" y="117603"/>
                    <a:pt x="100457" y="104712"/>
                    <a:pt x="75565" y="108967"/>
                  </a:cubicBezTo>
                  <a:cubicBezTo>
                    <a:pt x="49720" y="113412"/>
                    <a:pt x="25146" y="108268"/>
                    <a:pt x="0" y="106363"/>
                  </a:cubicBezTo>
                  <a:cubicBezTo>
                    <a:pt x="2349" y="55690"/>
                    <a:pt x="26352" y="21082"/>
                    <a:pt x="68580" y="0"/>
                  </a:cubicBezTo>
                  <a:cubicBezTo>
                    <a:pt x="92646" y="12446"/>
                    <a:pt x="122428" y="-5524"/>
                    <a:pt x="144780" y="16383"/>
                  </a:cubicBezTo>
                  <a:cubicBezTo>
                    <a:pt x="161163" y="25273"/>
                    <a:pt x="155575" y="41783"/>
                    <a:pt x="156908" y="56007"/>
                  </a:cubicBezTo>
                  <a:cubicBezTo>
                    <a:pt x="159702" y="85091"/>
                    <a:pt x="169164" y="107887"/>
                    <a:pt x="199580" y="115317"/>
                  </a:cubicBezTo>
                  <a:cubicBezTo>
                    <a:pt x="231013" y="123064"/>
                    <a:pt x="257048" y="141987"/>
                    <a:pt x="278003" y="169165"/>
                  </a:cubicBezTo>
                  <a:cubicBezTo>
                    <a:pt x="292608" y="156338"/>
                    <a:pt x="284607" y="139574"/>
                    <a:pt x="288861" y="126175"/>
                  </a:cubicBezTo>
                  <a:cubicBezTo>
                    <a:pt x="295148" y="106236"/>
                    <a:pt x="302451" y="87186"/>
                    <a:pt x="323850" y="82233"/>
                  </a:cubicBezTo>
                  <a:cubicBezTo>
                    <a:pt x="346011" y="77089"/>
                    <a:pt x="358584" y="91631"/>
                    <a:pt x="370142" y="109665"/>
                  </a:cubicBezTo>
                  <a:cubicBezTo>
                    <a:pt x="383032" y="129795"/>
                    <a:pt x="389890" y="154052"/>
                    <a:pt x="406908" y="171197"/>
                  </a:cubicBezTo>
                  <a:cubicBezTo>
                    <a:pt x="414465" y="178754"/>
                    <a:pt x="423926" y="187072"/>
                    <a:pt x="433832" y="181801"/>
                  </a:cubicBezTo>
                  <a:cubicBezTo>
                    <a:pt x="448564" y="174054"/>
                    <a:pt x="435292" y="163132"/>
                    <a:pt x="433070" y="154115"/>
                  </a:cubicBezTo>
                  <a:cubicBezTo>
                    <a:pt x="428561" y="135573"/>
                    <a:pt x="419989" y="118746"/>
                    <a:pt x="409575" y="103252"/>
                  </a:cubicBezTo>
                  <a:cubicBezTo>
                    <a:pt x="397383" y="85027"/>
                    <a:pt x="396240" y="67183"/>
                    <a:pt x="413385" y="53023"/>
                  </a:cubicBezTo>
                  <a:cubicBezTo>
                    <a:pt x="430340" y="39053"/>
                    <a:pt x="451167" y="31306"/>
                    <a:pt x="468440" y="50292"/>
                  </a:cubicBezTo>
                  <a:cubicBezTo>
                    <a:pt x="492189" y="76454"/>
                    <a:pt x="521144" y="91758"/>
                    <a:pt x="551497" y="105665"/>
                  </a:cubicBezTo>
                  <a:cubicBezTo>
                    <a:pt x="579438" y="118492"/>
                    <a:pt x="579310" y="156592"/>
                    <a:pt x="603314" y="173292"/>
                  </a:cubicBezTo>
                  <a:cubicBezTo>
                    <a:pt x="610171" y="184849"/>
                    <a:pt x="622681" y="193168"/>
                    <a:pt x="620903" y="209551"/>
                  </a:cubicBezTo>
                  <a:cubicBezTo>
                    <a:pt x="619823" y="229681"/>
                    <a:pt x="623697" y="250128"/>
                    <a:pt x="617665" y="269940"/>
                  </a:cubicBezTo>
                  <a:cubicBezTo>
                    <a:pt x="615379" y="273178"/>
                    <a:pt x="612648" y="275972"/>
                    <a:pt x="609536" y="27832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8" name="Полилиния: фигура 517">
              <a:extLst>
                <a:ext uri="{FF2B5EF4-FFF2-40B4-BE49-F238E27FC236}">
                  <a16:creationId xmlns="" xmlns:a16="http://schemas.microsoft.com/office/drawing/2014/main" id="{50D12BEE-91EF-4DB3-8D8D-A442242E52DE}"/>
                </a:ext>
              </a:extLst>
            </p:cNvPr>
            <p:cNvSpPr/>
            <p:nvPr/>
          </p:nvSpPr>
          <p:spPr>
            <a:xfrm>
              <a:off x="5037010" y="2780896"/>
              <a:ext cx="660996" cy="632561"/>
            </a:xfrm>
            <a:custGeom>
              <a:avLst/>
              <a:gdLst>
                <a:gd name="connsiteX0" fmla="*/ 64 w 660996"/>
                <a:gd name="connsiteY0" fmla="*/ 43724 h 632561"/>
                <a:gd name="connsiteX1" fmla="*/ 90170 w 660996"/>
                <a:gd name="connsiteY1" fmla="*/ 37247 h 632561"/>
                <a:gd name="connsiteX2" fmla="*/ 134811 w 660996"/>
                <a:gd name="connsiteY2" fmla="*/ 19022 h 632561"/>
                <a:gd name="connsiteX3" fmla="*/ 150940 w 660996"/>
                <a:gd name="connsiteY3" fmla="*/ 36 h 632561"/>
                <a:gd name="connsiteX4" fmla="*/ 192215 w 660996"/>
                <a:gd name="connsiteY4" fmla="*/ 25944 h 632561"/>
                <a:gd name="connsiteX5" fmla="*/ 199327 w 660996"/>
                <a:gd name="connsiteY5" fmla="*/ 51026 h 632561"/>
                <a:gd name="connsiteX6" fmla="*/ 185865 w 660996"/>
                <a:gd name="connsiteY6" fmla="*/ 70584 h 632561"/>
                <a:gd name="connsiteX7" fmla="*/ 221361 w 660996"/>
                <a:gd name="connsiteY7" fmla="*/ 70584 h 632561"/>
                <a:gd name="connsiteX8" fmla="*/ 273114 w 660996"/>
                <a:gd name="connsiteY8" fmla="*/ 73569 h 632561"/>
                <a:gd name="connsiteX9" fmla="*/ 293434 w 660996"/>
                <a:gd name="connsiteY9" fmla="*/ 118654 h 632561"/>
                <a:gd name="connsiteX10" fmla="*/ 295593 w 660996"/>
                <a:gd name="connsiteY10" fmla="*/ 159040 h 632561"/>
                <a:gd name="connsiteX11" fmla="*/ 337820 w 660996"/>
                <a:gd name="connsiteY11" fmla="*/ 180821 h 632561"/>
                <a:gd name="connsiteX12" fmla="*/ 399669 w 660996"/>
                <a:gd name="connsiteY12" fmla="*/ 201649 h 632561"/>
                <a:gd name="connsiteX13" fmla="*/ 480314 w 660996"/>
                <a:gd name="connsiteY13" fmla="*/ 283945 h 632561"/>
                <a:gd name="connsiteX14" fmla="*/ 655511 w 660996"/>
                <a:gd name="connsiteY14" fmla="*/ 498894 h 632561"/>
                <a:gd name="connsiteX15" fmla="*/ 631825 w 660996"/>
                <a:gd name="connsiteY15" fmla="*/ 541693 h 632561"/>
                <a:gd name="connsiteX16" fmla="*/ 612902 w 660996"/>
                <a:gd name="connsiteY16" fmla="*/ 565633 h 632561"/>
                <a:gd name="connsiteX17" fmla="*/ 575501 w 660996"/>
                <a:gd name="connsiteY17" fmla="*/ 632562 h 632561"/>
                <a:gd name="connsiteX18" fmla="*/ 510858 w 660996"/>
                <a:gd name="connsiteY18" fmla="*/ 484035 h 632561"/>
                <a:gd name="connsiteX19" fmla="*/ 447358 w 660996"/>
                <a:gd name="connsiteY19" fmla="*/ 418058 h 632561"/>
                <a:gd name="connsiteX20" fmla="*/ 451739 w 660996"/>
                <a:gd name="connsiteY20" fmla="*/ 383450 h 632561"/>
                <a:gd name="connsiteX21" fmla="*/ 439357 w 660996"/>
                <a:gd name="connsiteY21" fmla="*/ 346366 h 632561"/>
                <a:gd name="connsiteX22" fmla="*/ 390589 w 660996"/>
                <a:gd name="connsiteY22" fmla="*/ 325475 h 632561"/>
                <a:gd name="connsiteX23" fmla="*/ 381699 w 660996"/>
                <a:gd name="connsiteY23" fmla="*/ 319696 h 632561"/>
                <a:gd name="connsiteX24" fmla="*/ 329184 w 660996"/>
                <a:gd name="connsiteY24" fmla="*/ 262736 h 632561"/>
                <a:gd name="connsiteX25" fmla="*/ 277876 w 660996"/>
                <a:gd name="connsiteY25" fmla="*/ 256069 h 632561"/>
                <a:gd name="connsiteX26" fmla="*/ 242253 w 660996"/>
                <a:gd name="connsiteY26" fmla="*/ 254037 h 632561"/>
                <a:gd name="connsiteX27" fmla="*/ 207709 w 660996"/>
                <a:gd name="connsiteY27" fmla="*/ 259117 h 632561"/>
                <a:gd name="connsiteX28" fmla="*/ 176530 w 660996"/>
                <a:gd name="connsiteY28" fmla="*/ 253719 h 632561"/>
                <a:gd name="connsiteX29" fmla="*/ 46546 w 660996"/>
                <a:gd name="connsiteY29" fmla="*/ 110971 h 632561"/>
                <a:gd name="connsiteX30" fmla="*/ 22860 w 660996"/>
                <a:gd name="connsiteY30" fmla="*/ 84745 h 632561"/>
                <a:gd name="connsiteX31" fmla="*/ 0 w 660996"/>
                <a:gd name="connsiteY31" fmla="*/ 43851 h 63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996" h="632561">
                  <a:moveTo>
                    <a:pt x="64" y="43724"/>
                  </a:moveTo>
                  <a:cubicBezTo>
                    <a:pt x="19495" y="16863"/>
                    <a:pt x="51562" y="13752"/>
                    <a:pt x="90170" y="37247"/>
                  </a:cubicBezTo>
                  <a:cubicBezTo>
                    <a:pt x="113348" y="51344"/>
                    <a:pt x="133668" y="64171"/>
                    <a:pt x="134811" y="19022"/>
                  </a:cubicBezTo>
                  <a:cubicBezTo>
                    <a:pt x="135065" y="7719"/>
                    <a:pt x="140780" y="480"/>
                    <a:pt x="150940" y="36"/>
                  </a:cubicBezTo>
                  <a:cubicBezTo>
                    <a:pt x="169418" y="-790"/>
                    <a:pt x="180911" y="12926"/>
                    <a:pt x="192215" y="25944"/>
                  </a:cubicBezTo>
                  <a:cubicBezTo>
                    <a:pt x="198120" y="32738"/>
                    <a:pt x="204724" y="39914"/>
                    <a:pt x="199327" y="51026"/>
                  </a:cubicBezTo>
                  <a:cubicBezTo>
                    <a:pt x="195643" y="58710"/>
                    <a:pt x="173228" y="54646"/>
                    <a:pt x="185865" y="70584"/>
                  </a:cubicBezTo>
                  <a:cubicBezTo>
                    <a:pt x="194310" y="81189"/>
                    <a:pt x="211138" y="78903"/>
                    <a:pt x="221361" y="70584"/>
                  </a:cubicBezTo>
                  <a:cubicBezTo>
                    <a:pt x="240474" y="55090"/>
                    <a:pt x="256413" y="60170"/>
                    <a:pt x="273114" y="73569"/>
                  </a:cubicBezTo>
                  <a:cubicBezTo>
                    <a:pt x="287147" y="84872"/>
                    <a:pt x="295783" y="98016"/>
                    <a:pt x="293434" y="118654"/>
                  </a:cubicBezTo>
                  <a:cubicBezTo>
                    <a:pt x="291910" y="131862"/>
                    <a:pt x="293561" y="145769"/>
                    <a:pt x="295593" y="159040"/>
                  </a:cubicBezTo>
                  <a:cubicBezTo>
                    <a:pt x="299847" y="187234"/>
                    <a:pt x="313373" y="198220"/>
                    <a:pt x="337820" y="180821"/>
                  </a:cubicBezTo>
                  <a:cubicBezTo>
                    <a:pt x="366903" y="160247"/>
                    <a:pt x="390335" y="174979"/>
                    <a:pt x="399669" y="201649"/>
                  </a:cubicBezTo>
                  <a:cubicBezTo>
                    <a:pt x="414909" y="244829"/>
                    <a:pt x="448501" y="263435"/>
                    <a:pt x="480314" y="283945"/>
                  </a:cubicBezTo>
                  <a:cubicBezTo>
                    <a:pt x="560451" y="335635"/>
                    <a:pt x="613220" y="412661"/>
                    <a:pt x="655511" y="498894"/>
                  </a:cubicBezTo>
                  <a:cubicBezTo>
                    <a:pt x="665036" y="518325"/>
                    <a:pt x="665036" y="545821"/>
                    <a:pt x="631825" y="541693"/>
                  </a:cubicBezTo>
                  <a:cubicBezTo>
                    <a:pt x="610426" y="539026"/>
                    <a:pt x="611696" y="550774"/>
                    <a:pt x="612902" y="565633"/>
                  </a:cubicBezTo>
                  <a:cubicBezTo>
                    <a:pt x="615188" y="593827"/>
                    <a:pt x="604838" y="614147"/>
                    <a:pt x="575501" y="632562"/>
                  </a:cubicBezTo>
                  <a:cubicBezTo>
                    <a:pt x="596710" y="556362"/>
                    <a:pt x="554863" y="520293"/>
                    <a:pt x="510858" y="484035"/>
                  </a:cubicBezTo>
                  <a:cubicBezTo>
                    <a:pt x="487807" y="464985"/>
                    <a:pt x="480060" y="429679"/>
                    <a:pt x="447358" y="418058"/>
                  </a:cubicBezTo>
                  <a:cubicBezTo>
                    <a:pt x="434086" y="413359"/>
                    <a:pt x="443167" y="394880"/>
                    <a:pt x="451739" y="383450"/>
                  </a:cubicBezTo>
                  <a:cubicBezTo>
                    <a:pt x="465899" y="364591"/>
                    <a:pt x="463233" y="350748"/>
                    <a:pt x="439357" y="346366"/>
                  </a:cubicBezTo>
                  <a:cubicBezTo>
                    <a:pt x="421704" y="343128"/>
                    <a:pt x="410337" y="323443"/>
                    <a:pt x="390589" y="325475"/>
                  </a:cubicBezTo>
                  <a:cubicBezTo>
                    <a:pt x="387668" y="325792"/>
                    <a:pt x="381445" y="320839"/>
                    <a:pt x="381699" y="319696"/>
                  </a:cubicBezTo>
                  <a:cubicBezTo>
                    <a:pt x="393446" y="269277"/>
                    <a:pt x="346647" y="281596"/>
                    <a:pt x="329184" y="262736"/>
                  </a:cubicBezTo>
                  <a:cubicBezTo>
                    <a:pt x="313690" y="246036"/>
                    <a:pt x="297053" y="242543"/>
                    <a:pt x="277876" y="256069"/>
                  </a:cubicBezTo>
                  <a:cubicBezTo>
                    <a:pt x="266002" y="264451"/>
                    <a:pt x="252984" y="263244"/>
                    <a:pt x="242253" y="254037"/>
                  </a:cubicBezTo>
                  <a:cubicBezTo>
                    <a:pt x="228283" y="242035"/>
                    <a:pt x="219266" y="236574"/>
                    <a:pt x="207709" y="259117"/>
                  </a:cubicBezTo>
                  <a:cubicBezTo>
                    <a:pt x="198628" y="276833"/>
                    <a:pt x="185992" y="262355"/>
                    <a:pt x="176530" y="253719"/>
                  </a:cubicBezTo>
                  <a:cubicBezTo>
                    <a:pt x="128905" y="210666"/>
                    <a:pt x="83947" y="164819"/>
                    <a:pt x="46546" y="110971"/>
                  </a:cubicBezTo>
                  <a:cubicBezTo>
                    <a:pt x="39815" y="101319"/>
                    <a:pt x="30861" y="93444"/>
                    <a:pt x="22860" y="84745"/>
                  </a:cubicBezTo>
                  <a:cubicBezTo>
                    <a:pt x="15240" y="71092"/>
                    <a:pt x="7620" y="57440"/>
                    <a:pt x="0" y="4385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9" name="Полилиния: фигура 518">
              <a:extLst>
                <a:ext uri="{FF2B5EF4-FFF2-40B4-BE49-F238E27FC236}">
                  <a16:creationId xmlns="" xmlns:a16="http://schemas.microsoft.com/office/drawing/2014/main" id="{2D1956B9-AAFE-47D1-8D2D-FFFC91DB9B47}"/>
                </a:ext>
              </a:extLst>
            </p:cNvPr>
            <p:cNvSpPr/>
            <p:nvPr/>
          </p:nvSpPr>
          <p:spPr>
            <a:xfrm>
              <a:off x="5417821" y="2583557"/>
              <a:ext cx="692196" cy="544901"/>
            </a:xfrm>
            <a:custGeom>
              <a:avLst/>
              <a:gdLst>
                <a:gd name="connsiteX0" fmla="*/ 144778 w 692196"/>
                <a:gd name="connsiteY0" fmla="*/ 44847 h 544901"/>
                <a:gd name="connsiteX1" fmla="*/ 188911 w 692196"/>
                <a:gd name="connsiteY1" fmla="*/ 56150 h 544901"/>
                <a:gd name="connsiteX2" fmla="*/ 259015 w 692196"/>
                <a:gd name="connsiteY2" fmla="*/ 53038 h 544901"/>
                <a:gd name="connsiteX3" fmla="*/ 249934 w 692196"/>
                <a:gd name="connsiteY3" fmla="*/ 81423 h 544901"/>
                <a:gd name="connsiteX4" fmla="*/ 228535 w 692196"/>
                <a:gd name="connsiteY4" fmla="*/ 102124 h 544901"/>
                <a:gd name="connsiteX5" fmla="*/ 356614 w 692196"/>
                <a:gd name="connsiteY5" fmla="*/ 192041 h 544901"/>
                <a:gd name="connsiteX6" fmla="*/ 396238 w 692196"/>
                <a:gd name="connsiteY6" fmla="*/ 233062 h 544901"/>
                <a:gd name="connsiteX7" fmla="*/ 478026 w 692196"/>
                <a:gd name="connsiteY7" fmla="*/ 347616 h 544901"/>
                <a:gd name="connsiteX8" fmla="*/ 511491 w 692196"/>
                <a:gd name="connsiteY8" fmla="*/ 362539 h 544901"/>
                <a:gd name="connsiteX9" fmla="*/ 659192 w 692196"/>
                <a:gd name="connsiteY9" fmla="*/ 413847 h 544901"/>
                <a:gd name="connsiteX10" fmla="*/ 670558 w 692196"/>
                <a:gd name="connsiteY10" fmla="*/ 429532 h 544901"/>
                <a:gd name="connsiteX11" fmla="*/ 685798 w 692196"/>
                <a:gd name="connsiteY11" fmla="*/ 495000 h 544901"/>
                <a:gd name="connsiteX12" fmla="*/ 678178 w 692196"/>
                <a:gd name="connsiteY12" fmla="*/ 527703 h 544901"/>
                <a:gd name="connsiteX13" fmla="*/ 676146 w 692196"/>
                <a:gd name="connsiteY13" fmla="*/ 532974 h 544901"/>
                <a:gd name="connsiteX14" fmla="*/ 602550 w 692196"/>
                <a:gd name="connsiteY14" fmla="*/ 527576 h 544901"/>
                <a:gd name="connsiteX15" fmla="*/ 570863 w 692196"/>
                <a:gd name="connsiteY15" fmla="*/ 521353 h 544901"/>
                <a:gd name="connsiteX16" fmla="*/ 498092 w 692196"/>
                <a:gd name="connsiteY16" fmla="*/ 515892 h 544901"/>
                <a:gd name="connsiteX17" fmla="*/ 445451 w 692196"/>
                <a:gd name="connsiteY17" fmla="*/ 516908 h 544901"/>
                <a:gd name="connsiteX18" fmla="*/ 386078 w 692196"/>
                <a:gd name="connsiteY18" fmla="*/ 506113 h 544901"/>
                <a:gd name="connsiteX19" fmla="*/ 347089 w 692196"/>
                <a:gd name="connsiteY19" fmla="*/ 402036 h 544901"/>
                <a:gd name="connsiteX20" fmla="*/ 312037 w 692196"/>
                <a:gd name="connsiteY20" fmla="*/ 324629 h 544901"/>
                <a:gd name="connsiteX21" fmla="*/ 294638 w 692196"/>
                <a:gd name="connsiteY21" fmla="*/ 281957 h 544901"/>
                <a:gd name="connsiteX22" fmla="*/ 240092 w 692196"/>
                <a:gd name="connsiteY22" fmla="*/ 205503 h 544901"/>
                <a:gd name="connsiteX23" fmla="*/ 121537 w 692196"/>
                <a:gd name="connsiteY23" fmla="*/ 166894 h 544901"/>
                <a:gd name="connsiteX24" fmla="*/ 76262 w 692196"/>
                <a:gd name="connsiteY24" fmla="*/ 118507 h 544901"/>
                <a:gd name="connsiteX25" fmla="*/ 68705 w 692196"/>
                <a:gd name="connsiteY25" fmla="*/ 110316 h 544901"/>
                <a:gd name="connsiteX26" fmla="*/ 35749 w 692196"/>
                <a:gd name="connsiteY26" fmla="*/ 82122 h 544901"/>
                <a:gd name="connsiteX27" fmla="*/ 62 w 692196"/>
                <a:gd name="connsiteY27" fmla="*/ 53038 h 544901"/>
                <a:gd name="connsiteX28" fmla="*/ 62 w 692196"/>
                <a:gd name="connsiteY28" fmla="*/ 53038 h 544901"/>
                <a:gd name="connsiteX29" fmla="*/ 22922 w 692196"/>
                <a:gd name="connsiteY29" fmla="*/ 12081 h 544901"/>
                <a:gd name="connsiteX30" fmla="*/ 40829 w 692196"/>
                <a:gd name="connsiteY30" fmla="*/ 460 h 544901"/>
                <a:gd name="connsiteX31" fmla="*/ 144778 w 692196"/>
                <a:gd name="connsiteY31" fmla="*/ 44974 h 5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196" h="544901">
                  <a:moveTo>
                    <a:pt x="144778" y="44847"/>
                  </a:moveTo>
                  <a:cubicBezTo>
                    <a:pt x="156653" y="61674"/>
                    <a:pt x="172274" y="58309"/>
                    <a:pt x="188911" y="56150"/>
                  </a:cubicBezTo>
                  <a:cubicBezTo>
                    <a:pt x="212088" y="53165"/>
                    <a:pt x="235329" y="45037"/>
                    <a:pt x="259015" y="53038"/>
                  </a:cubicBezTo>
                  <a:cubicBezTo>
                    <a:pt x="267841" y="66881"/>
                    <a:pt x="259904" y="74120"/>
                    <a:pt x="249934" y="81423"/>
                  </a:cubicBezTo>
                  <a:cubicBezTo>
                    <a:pt x="241997" y="87201"/>
                    <a:pt x="231964" y="90821"/>
                    <a:pt x="228535" y="102124"/>
                  </a:cubicBezTo>
                  <a:cubicBezTo>
                    <a:pt x="271524" y="131398"/>
                    <a:pt x="297813" y="186833"/>
                    <a:pt x="356614" y="192041"/>
                  </a:cubicBezTo>
                  <a:cubicBezTo>
                    <a:pt x="376172" y="193755"/>
                    <a:pt x="383157" y="218965"/>
                    <a:pt x="396238" y="233062"/>
                  </a:cubicBezTo>
                  <a:cubicBezTo>
                    <a:pt x="424305" y="270527"/>
                    <a:pt x="455992" y="304881"/>
                    <a:pt x="478026" y="347616"/>
                  </a:cubicBezTo>
                  <a:cubicBezTo>
                    <a:pt x="484249" y="359618"/>
                    <a:pt x="498029" y="362856"/>
                    <a:pt x="511491" y="362539"/>
                  </a:cubicBezTo>
                  <a:cubicBezTo>
                    <a:pt x="566228" y="361205"/>
                    <a:pt x="612519" y="388511"/>
                    <a:pt x="659192" y="413847"/>
                  </a:cubicBezTo>
                  <a:cubicBezTo>
                    <a:pt x="664208" y="416578"/>
                    <a:pt x="666875" y="424198"/>
                    <a:pt x="670558" y="429532"/>
                  </a:cubicBezTo>
                  <a:cubicBezTo>
                    <a:pt x="668526" y="453281"/>
                    <a:pt x="707007" y="466108"/>
                    <a:pt x="685798" y="495000"/>
                  </a:cubicBezTo>
                  <a:cubicBezTo>
                    <a:pt x="683258" y="505923"/>
                    <a:pt x="680718" y="516845"/>
                    <a:pt x="678178" y="527703"/>
                  </a:cubicBezTo>
                  <a:cubicBezTo>
                    <a:pt x="677480" y="529481"/>
                    <a:pt x="676781" y="531259"/>
                    <a:pt x="676146" y="532974"/>
                  </a:cubicBezTo>
                  <a:cubicBezTo>
                    <a:pt x="650302" y="551770"/>
                    <a:pt x="626045" y="547134"/>
                    <a:pt x="602550" y="527576"/>
                  </a:cubicBezTo>
                  <a:cubicBezTo>
                    <a:pt x="593088" y="519702"/>
                    <a:pt x="582357" y="514686"/>
                    <a:pt x="570863" y="521353"/>
                  </a:cubicBezTo>
                  <a:cubicBezTo>
                    <a:pt x="545273" y="536276"/>
                    <a:pt x="522476" y="534117"/>
                    <a:pt x="498092" y="515892"/>
                  </a:cubicBezTo>
                  <a:cubicBezTo>
                    <a:pt x="482535" y="504271"/>
                    <a:pt x="463866" y="500715"/>
                    <a:pt x="445451" y="516908"/>
                  </a:cubicBezTo>
                  <a:cubicBezTo>
                    <a:pt x="423226" y="536466"/>
                    <a:pt x="402144" y="527957"/>
                    <a:pt x="386078" y="506113"/>
                  </a:cubicBezTo>
                  <a:cubicBezTo>
                    <a:pt x="363726" y="475760"/>
                    <a:pt x="349121" y="441533"/>
                    <a:pt x="347089" y="402036"/>
                  </a:cubicBezTo>
                  <a:cubicBezTo>
                    <a:pt x="345502" y="371048"/>
                    <a:pt x="338453" y="342536"/>
                    <a:pt x="312037" y="324629"/>
                  </a:cubicBezTo>
                  <a:cubicBezTo>
                    <a:pt x="296988" y="314406"/>
                    <a:pt x="295781" y="298594"/>
                    <a:pt x="294638" y="281957"/>
                  </a:cubicBezTo>
                  <a:cubicBezTo>
                    <a:pt x="291273" y="233125"/>
                    <a:pt x="281303" y="224172"/>
                    <a:pt x="240092" y="205503"/>
                  </a:cubicBezTo>
                  <a:cubicBezTo>
                    <a:pt x="201547" y="188040"/>
                    <a:pt x="161352" y="178705"/>
                    <a:pt x="121537" y="166894"/>
                  </a:cubicBezTo>
                  <a:cubicBezTo>
                    <a:pt x="97217" y="159655"/>
                    <a:pt x="82675" y="144034"/>
                    <a:pt x="76262" y="118507"/>
                  </a:cubicBezTo>
                  <a:cubicBezTo>
                    <a:pt x="73722" y="115777"/>
                    <a:pt x="71182" y="113046"/>
                    <a:pt x="68705" y="110316"/>
                  </a:cubicBezTo>
                  <a:cubicBezTo>
                    <a:pt x="70737" y="83455"/>
                    <a:pt x="52386" y="82312"/>
                    <a:pt x="35749" y="82122"/>
                  </a:cubicBezTo>
                  <a:cubicBezTo>
                    <a:pt x="16318" y="81867"/>
                    <a:pt x="570" y="79010"/>
                    <a:pt x="62" y="53038"/>
                  </a:cubicBezTo>
                  <a:lnTo>
                    <a:pt x="62" y="53038"/>
                  </a:lnTo>
                  <a:cubicBezTo>
                    <a:pt x="-1462" y="33480"/>
                    <a:pt x="25716" y="32464"/>
                    <a:pt x="22922" y="12081"/>
                  </a:cubicBezTo>
                  <a:cubicBezTo>
                    <a:pt x="27049" y="4778"/>
                    <a:pt x="33272" y="-1826"/>
                    <a:pt x="40829" y="460"/>
                  </a:cubicBezTo>
                  <a:cubicBezTo>
                    <a:pt x="76833" y="11382"/>
                    <a:pt x="118172" y="8588"/>
                    <a:pt x="144778" y="4497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0" name="Полилиния: фигура 519">
              <a:extLst>
                <a:ext uri="{FF2B5EF4-FFF2-40B4-BE49-F238E27FC236}">
                  <a16:creationId xmlns="" xmlns:a16="http://schemas.microsoft.com/office/drawing/2014/main" id="{CC3E6F3C-390C-47C7-A350-6A9F2B5E27F5}"/>
                </a:ext>
              </a:extLst>
            </p:cNvPr>
            <p:cNvSpPr/>
            <p:nvPr/>
          </p:nvSpPr>
          <p:spPr>
            <a:xfrm>
              <a:off x="6185737" y="3269163"/>
              <a:ext cx="485176" cy="233647"/>
            </a:xfrm>
            <a:custGeom>
              <a:avLst/>
              <a:gdLst>
                <a:gd name="connsiteX0" fmla="*/ 253099 w 485176"/>
                <a:gd name="connsiteY0" fmla="*/ 71143 h 233647"/>
                <a:gd name="connsiteX1" fmla="*/ 339459 w 485176"/>
                <a:gd name="connsiteY1" fmla="*/ 117752 h 233647"/>
                <a:gd name="connsiteX2" fmla="*/ 436868 w 485176"/>
                <a:gd name="connsiteY2" fmla="*/ 150264 h 233647"/>
                <a:gd name="connsiteX3" fmla="*/ 468110 w 485176"/>
                <a:gd name="connsiteY3" fmla="*/ 178712 h 233647"/>
                <a:gd name="connsiteX4" fmla="*/ 481699 w 485176"/>
                <a:gd name="connsiteY4" fmla="*/ 215034 h 233647"/>
                <a:gd name="connsiteX5" fmla="*/ 443155 w 485176"/>
                <a:gd name="connsiteY5" fmla="*/ 230401 h 233647"/>
                <a:gd name="connsiteX6" fmla="*/ 398133 w 485176"/>
                <a:gd name="connsiteY6" fmla="*/ 189698 h 233647"/>
                <a:gd name="connsiteX7" fmla="*/ 369177 w 485176"/>
                <a:gd name="connsiteY7" fmla="*/ 153312 h 233647"/>
                <a:gd name="connsiteX8" fmla="*/ 341555 w 485176"/>
                <a:gd name="connsiteY8" fmla="*/ 151979 h 233647"/>
                <a:gd name="connsiteX9" fmla="*/ 352604 w 485176"/>
                <a:gd name="connsiteY9" fmla="*/ 172045 h 233647"/>
                <a:gd name="connsiteX10" fmla="*/ 353048 w 485176"/>
                <a:gd name="connsiteY10" fmla="*/ 191857 h 233647"/>
                <a:gd name="connsiteX11" fmla="*/ 322949 w 485176"/>
                <a:gd name="connsiteY11" fmla="*/ 227481 h 233647"/>
                <a:gd name="connsiteX12" fmla="*/ 275959 w 485176"/>
                <a:gd name="connsiteY12" fmla="*/ 205192 h 233647"/>
                <a:gd name="connsiteX13" fmla="*/ 245479 w 485176"/>
                <a:gd name="connsiteY13" fmla="*/ 202080 h 233647"/>
                <a:gd name="connsiteX14" fmla="*/ 231763 w 485176"/>
                <a:gd name="connsiteY14" fmla="*/ 174331 h 233647"/>
                <a:gd name="connsiteX15" fmla="*/ 223635 w 485176"/>
                <a:gd name="connsiteY15" fmla="*/ 146073 h 233647"/>
                <a:gd name="connsiteX16" fmla="*/ 200521 w 485176"/>
                <a:gd name="connsiteY16" fmla="*/ 164361 h 233647"/>
                <a:gd name="connsiteX17" fmla="*/ 113971 w 485176"/>
                <a:gd name="connsiteY17" fmla="*/ 179347 h 233647"/>
                <a:gd name="connsiteX18" fmla="*/ 58662 w 485176"/>
                <a:gd name="connsiteY18" fmla="*/ 127785 h 233647"/>
                <a:gd name="connsiteX19" fmla="*/ 32373 w 485176"/>
                <a:gd name="connsiteY19" fmla="*/ 99273 h 233647"/>
                <a:gd name="connsiteX20" fmla="*/ 5449 w 485176"/>
                <a:gd name="connsiteY20" fmla="*/ 45552 h 233647"/>
                <a:gd name="connsiteX21" fmla="*/ 73394 w 485176"/>
                <a:gd name="connsiteY21" fmla="*/ 2626 h 233647"/>
                <a:gd name="connsiteX22" fmla="*/ 138990 w 485176"/>
                <a:gd name="connsiteY22" fmla="*/ 17612 h 233647"/>
                <a:gd name="connsiteX23" fmla="*/ 171057 w 485176"/>
                <a:gd name="connsiteY23" fmla="*/ 43393 h 233647"/>
                <a:gd name="connsiteX24" fmla="*/ 253035 w 485176"/>
                <a:gd name="connsiteY24" fmla="*/ 71079 h 2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5176" h="233647">
                  <a:moveTo>
                    <a:pt x="253099" y="71143"/>
                  </a:moveTo>
                  <a:cubicBezTo>
                    <a:pt x="260465" y="119847"/>
                    <a:pt x="295199" y="138580"/>
                    <a:pt x="339459" y="117752"/>
                  </a:cubicBezTo>
                  <a:cubicBezTo>
                    <a:pt x="395593" y="91399"/>
                    <a:pt x="405817" y="94447"/>
                    <a:pt x="436868" y="150264"/>
                  </a:cubicBezTo>
                  <a:cubicBezTo>
                    <a:pt x="444552" y="164107"/>
                    <a:pt x="455855" y="171600"/>
                    <a:pt x="468110" y="178712"/>
                  </a:cubicBezTo>
                  <a:cubicBezTo>
                    <a:pt x="481953" y="186777"/>
                    <a:pt x="490271" y="197635"/>
                    <a:pt x="481699" y="215034"/>
                  </a:cubicBezTo>
                  <a:cubicBezTo>
                    <a:pt x="473254" y="232116"/>
                    <a:pt x="458776" y="237958"/>
                    <a:pt x="443155" y="230401"/>
                  </a:cubicBezTo>
                  <a:cubicBezTo>
                    <a:pt x="425057" y="221638"/>
                    <a:pt x="405245" y="212748"/>
                    <a:pt x="398133" y="189698"/>
                  </a:cubicBezTo>
                  <a:cubicBezTo>
                    <a:pt x="392926" y="173061"/>
                    <a:pt x="382131" y="162202"/>
                    <a:pt x="369177" y="153312"/>
                  </a:cubicBezTo>
                  <a:cubicBezTo>
                    <a:pt x="360414" y="147280"/>
                    <a:pt x="349111" y="141882"/>
                    <a:pt x="341555" y="151979"/>
                  </a:cubicBezTo>
                  <a:cubicBezTo>
                    <a:pt x="332474" y="164171"/>
                    <a:pt x="346507" y="166837"/>
                    <a:pt x="352604" y="172045"/>
                  </a:cubicBezTo>
                  <a:cubicBezTo>
                    <a:pt x="360478" y="178839"/>
                    <a:pt x="361049" y="188174"/>
                    <a:pt x="353048" y="191857"/>
                  </a:cubicBezTo>
                  <a:cubicBezTo>
                    <a:pt x="337427" y="199096"/>
                    <a:pt x="348222" y="229830"/>
                    <a:pt x="322949" y="227481"/>
                  </a:cubicBezTo>
                  <a:cubicBezTo>
                    <a:pt x="304471" y="225766"/>
                    <a:pt x="288215" y="221131"/>
                    <a:pt x="275959" y="205192"/>
                  </a:cubicBezTo>
                  <a:cubicBezTo>
                    <a:pt x="266878" y="193381"/>
                    <a:pt x="257163" y="185761"/>
                    <a:pt x="245479" y="202080"/>
                  </a:cubicBezTo>
                  <a:cubicBezTo>
                    <a:pt x="237097" y="194968"/>
                    <a:pt x="232208" y="186142"/>
                    <a:pt x="231763" y="174331"/>
                  </a:cubicBezTo>
                  <a:cubicBezTo>
                    <a:pt x="231382" y="164107"/>
                    <a:pt x="236653" y="149693"/>
                    <a:pt x="223635" y="146073"/>
                  </a:cubicBezTo>
                  <a:cubicBezTo>
                    <a:pt x="212396" y="142898"/>
                    <a:pt x="206427" y="156424"/>
                    <a:pt x="200521" y="164361"/>
                  </a:cubicBezTo>
                  <a:cubicBezTo>
                    <a:pt x="175566" y="198016"/>
                    <a:pt x="152959" y="211097"/>
                    <a:pt x="113971" y="179347"/>
                  </a:cubicBezTo>
                  <a:cubicBezTo>
                    <a:pt x="94095" y="163218"/>
                    <a:pt x="71108" y="153884"/>
                    <a:pt x="58662" y="127785"/>
                  </a:cubicBezTo>
                  <a:cubicBezTo>
                    <a:pt x="53201" y="116355"/>
                    <a:pt x="42914" y="105496"/>
                    <a:pt x="32373" y="99273"/>
                  </a:cubicBezTo>
                  <a:cubicBezTo>
                    <a:pt x="11799" y="87081"/>
                    <a:pt x="-10553" y="80033"/>
                    <a:pt x="5449" y="45552"/>
                  </a:cubicBezTo>
                  <a:cubicBezTo>
                    <a:pt x="20117" y="14056"/>
                    <a:pt x="39866" y="-7788"/>
                    <a:pt x="73394" y="2626"/>
                  </a:cubicBezTo>
                  <a:cubicBezTo>
                    <a:pt x="95174" y="9420"/>
                    <a:pt x="115685" y="17549"/>
                    <a:pt x="138990" y="17612"/>
                  </a:cubicBezTo>
                  <a:cubicBezTo>
                    <a:pt x="153467" y="17675"/>
                    <a:pt x="164771" y="29232"/>
                    <a:pt x="171057" y="43393"/>
                  </a:cubicBezTo>
                  <a:cubicBezTo>
                    <a:pt x="189345" y="84541"/>
                    <a:pt x="217984" y="88478"/>
                    <a:pt x="253035" y="7107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1" name="Полилиния: фигура 520">
              <a:extLst>
                <a:ext uri="{FF2B5EF4-FFF2-40B4-BE49-F238E27FC236}">
                  <a16:creationId xmlns="" xmlns:a16="http://schemas.microsoft.com/office/drawing/2014/main" id="{C35971FE-F450-4463-A7F6-0439B85CD741}"/>
                </a:ext>
              </a:extLst>
            </p:cNvPr>
            <p:cNvSpPr/>
            <p:nvPr/>
          </p:nvSpPr>
          <p:spPr>
            <a:xfrm>
              <a:off x="6079545" y="3012962"/>
              <a:ext cx="145697" cy="65468"/>
            </a:xfrm>
            <a:custGeom>
              <a:avLst/>
              <a:gdLst>
                <a:gd name="connsiteX0" fmla="*/ 24075 w 145697"/>
                <a:gd name="connsiteY0" fmla="*/ 65469 h 65468"/>
                <a:gd name="connsiteX1" fmla="*/ 8835 w 145697"/>
                <a:gd name="connsiteY1" fmla="*/ 0 h 65468"/>
                <a:gd name="connsiteX2" fmla="*/ 112721 w 145697"/>
                <a:gd name="connsiteY2" fmla="*/ 6096 h 65468"/>
                <a:gd name="connsiteX3" fmla="*/ 138312 w 145697"/>
                <a:gd name="connsiteY3" fmla="*/ 57277 h 65468"/>
                <a:gd name="connsiteX4" fmla="*/ 140280 w 145697"/>
                <a:gd name="connsiteY4" fmla="*/ 62738 h 65468"/>
                <a:gd name="connsiteX5" fmla="*/ 138248 w 145697"/>
                <a:gd name="connsiteY5" fmla="*/ 65405 h 65468"/>
                <a:gd name="connsiteX6" fmla="*/ 24011 w 145697"/>
                <a:gd name="connsiteY6" fmla="*/ 65405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7" h="65468">
                  <a:moveTo>
                    <a:pt x="24075" y="65469"/>
                  </a:moveTo>
                  <a:cubicBezTo>
                    <a:pt x="20519" y="43244"/>
                    <a:pt x="-16565" y="29972"/>
                    <a:pt x="8835" y="0"/>
                  </a:cubicBezTo>
                  <a:cubicBezTo>
                    <a:pt x="43442" y="1460"/>
                    <a:pt x="77606" y="-2604"/>
                    <a:pt x="112721" y="6096"/>
                  </a:cubicBezTo>
                  <a:cubicBezTo>
                    <a:pt x="145296" y="14160"/>
                    <a:pt x="153552" y="22098"/>
                    <a:pt x="138312" y="57277"/>
                  </a:cubicBezTo>
                  <a:cubicBezTo>
                    <a:pt x="140344" y="59119"/>
                    <a:pt x="140978" y="60897"/>
                    <a:pt x="140280" y="62738"/>
                  </a:cubicBezTo>
                  <a:cubicBezTo>
                    <a:pt x="139582" y="64516"/>
                    <a:pt x="138883" y="65405"/>
                    <a:pt x="138248" y="65405"/>
                  </a:cubicBezTo>
                  <a:cubicBezTo>
                    <a:pt x="100148" y="65405"/>
                    <a:pt x="62111" y="65405"/>
                    <a:pt x="24011" y="6540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2" name="Полилиния: фигура 521">
              <a:extLst>
                <a:ext uri="{FF2B5EF4-FFF2-40B4-BE49-F238E27FC236}">
                  <a16:creationId xmlns="" xmlns:a16="http://schemas.microsoft.com/office/drawing/2014/main" id="{625D7F9A-5235-4BC3-BD33-62AABD5ED6CD}"/>
                </a:ext>
              </a:extLst>
            </p:cNvPr>
            <p:cNvSpPr/>
            <p:nvPr/>
          </p:nvSpPr>
          <p:spPr>
            <a:xfrm>
              <a:off x="6073612" y="3093940"/>
              <a:ext cx="117119" cy="61430"/>
            </a:xfrm>
            <a:custGeom>
              <a:avLst/>
              <a:gdLst>
                <a:gd name="connsiteX0" fmla="*/ 83347 w 117119"/>
                <a:gd name="connsiteY0" fmla="*/ 58088 h 61430"/>
                <a:gd name="connsiteX1" fmla="*/ 22387 w 117119"/>
                <a:gd name="connsiteY1" fmla="*/ 58088 h 61430"/>
                <a:gd name="connsiteX2" fmla="*/ 734 w 117119"/>
                <a:gd name="connsiteY2" fmla="*/ 48245 h 61430"/>
                <a:gd name="connsiteX3" fmla="*/ 22387 w 117119"/>
                <a:gd name="connsiteY3" fmla="*/ 17130 h 61430"/>
                <a:gd name="connsiteX4" fmla="*/ 22387 w 117119"/>
                <a:gd name="connsiteY4" fmla="*/ 17130 h 61430"/>
                <a:gd name="connsiteX5" fmla="*/ 58519 w 117119"/>
                <a:gd name="connsiteY5" fmla="*/ 11161 h 61430"/>
                <a:gd name="connsiteX6" fmla="*/ 114653 w 117119"/>
                <a:gd name="connsiteY6" fmla="*/ 16178 h 61430"/>
                <a:gd name="connsiteX7" fmla="*/ 83347 w 117119"/>
                <a:gd name="connsiteY7" fmla="*/ 58024 h 6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19" h="61430">
                  <a:moveTo>
                    <a:pt x="83347" y="58088"/>
                  </a:moveTo>
                  <a:cubicBezTo>
                    <a:pt x="63027" y="58088"/>
                    <a:pt x="42707" y="58088"/>
                    <a:pt x="22387" y="58088"/>
                  </a:cubicBezTo>
                  <a:cubicBezTo>
                    <a:pt x="11021" y="65327"/>
                    <a:pt x="3401" y="60247"/>
                    <a:pt x="734" y="48245"/>
                  </a:cubicBezTo>
                  <a:cubicBezTo>
                    <a:pt x="-3521" y="29513"/>
                    <a:pt x="11656" y="24814"/>
                    <a:pt x="22387" y="17130"/>
                  </a:cubicBezTo>
                  <a:lnTo>
                    <a:pt x="22387" y="17130"/>
                  </a:lnTo>
                  <a:cubicBezTo>
                    <a:pt x="35151" y="20242"/>
                    <a:pt x="46644" y="17130"/>
                    <a:pt x="58519" y="11161"/>
                  </a:cubicBezTo>
                  <a:cubicBezTo>
                    <a:pt x="77886" y="1573"/>
                    <a:pt x="102905" y="-10365"/>
                    <a:pt x="114653" y="16178"/>
                  </a:cubicBezTo>
                  <a:cubicBezTo>
                    <a:pt x="125765" y="41197"/>
                    <a:pt x="96491" y="45896"/>
                    <a:pt x="83347" y="580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3" name="Полилиния: фигура 522">
              <a:extLst>
                <a:ext uri="{FF2B5EF4-FFF2-40B4-BE49-F238E27FC236}">
                  <a16:creationId xmlns="" xmlns:a16="http://schemas.microsoft.com/office/drawing/2014/main" id="{9DACFD14-1288-44E0-AAB8-FD29AEF0C07A}"/>
                </a:ext>
              </a:extLst>
            </p:cNvPr>
            <p:cNvSpPr/>
            <p:nvPr/>
          </p:nvSpPr>
          <p:spPr>
            <a:xfrm>
              <a:off x="6244971" y="3127580"/>
              <a:ext cx="87248" cy="98171"/>
            </a:xfrm>
            <a:custGeom>
              <a:avLst/>
              <a:gdLst>
                <a:gd name="connsiteX0" fmla="*/ 49149 w 87248"/>
                <a:gd name="connsiteY0" fmla="*/ 0 h 98171"/>
                <a:gd name="connsiteX1" fmla="*/ 87249 w 87248"/>
                <a:gd name="connsiteY1" fmla="*/ 98171 h 98171"/>
                <a:gd name="connsiteX2" fmla="*/ 0 w 87248"/>
                <a:gd name="connsiteY2" fmla="*/ 11620 h 98171"/>
                <a:gd name="connsiteX3" fmla="*/ 49149 w 87248"/>
                <a:gd name="connsiteY3" fmla="*/ 64 h 9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48" h="98171">
                  <a:moveTo>
                    <a:pt x="49149" y="0"/>
                  </a:moveTo>
                  <a:cubicBezTo>
                    <a:pt x="45783" y="39878"/>
                    <a:pt x="60833" y="71565"/>
                    <a:pt x="87249" y="98171"/>
                  </a:cubicBezTo>
                  <a:cubicBezTo>
                    <a:pt x="44640" y="85789"/>
                    <a:pt x="10922" y="62738"/>
                    <a:pt x="0" y="11620"/>
                  </a:cubicBezTo>
                  <a:cubicBezTo>
                    <a:pt x="13398" y="-2095"/>
                    <a:pt x="32766" y="5588"/>
                    <a:pt x="49149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4" name="Полилиния: фигура 523">
              <a:extLst>
                <a:ext uri="{FF2B5EF4-FFF2-40B4-BE49-F238E27FC236}">
                  <a16:creationId xmlns="" xmlns:a16="http://schemas.microsoft.com/office/drawing/2014/main" id="{8441FCED-4E21-4276-BBCD-06A221B99388}"/>
                </a:ext>
              </a:extLst>
            </p:cNvPr>
            <p:cNvSpPr/>
            <p:nvPr/>
          </p:nvSpPr>
          <p:spPr>
            <a:xfrm>
              <a:off x="6408356" y="3001105"/>
              <a:ext cx="76200" cy="48017"/>
            </a:xfrm>
            <a:custGeom>
              <a:avLst/>
              <a:gdLst>
                <a:gd name="connsiteX0" fmla="*/ 76200 w 76200"/>
                <a:gd name="connsiteY0" fmla="*/ 36432 h 48017"/>
                <a:gd name="connsiteX1" fmla="*/ 0 w 76200"/>
                <a:gd name="connsiteY1" fmla="*/ 20048 h 48017"/>
                <a:gd name="connsiteX2" fmla="*/ 7620 w 76200"/>
                <a:gd name="connsiteY2" fmla="*/ 11857 h 48017"/>
                <a:gd name="connsiteX3" fmla="*/ 76200 w 76200"/>
                <a:gd name="connsiteY3" fmla="*/ 36432 h 4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8017">
                  <a:moveTo>
                    <a:pt x="76200" y="36432"/>
                  </a:moveTo>
                  <a:cubicBezTo>
                    <a:pt x="49593" y="37384"/>
                    <a:pt x="17018" y="70595"/>
                    <a:pt x="0" y="20048"/>
                  </a:cubicBezTo>
                  <a:cubicBezTo>
                    <a:pt x="2540" y="17318"/>
                    <a:pt x="5080" y="14587"/>
                    <a:pt x="7620" y="11857"/>
                  </a:cubicBezTo>
                  <a:cubicBezTo>
                    <a:pt x="32512" y="-9416"/>
                    <a:pt x="51626" y="-2558"/>
                    <a:pt x="76200" y="364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5" name="Полилиния: фигура 524">
              <a:extLst>
                <a:ext uri="{FF2B5EF4-FFF2-40B4-BE49-F238E27FC236}">
                  <a16:creationId xmlns="" xmlns:a16="http://schemas.microsoft.com/office/drawing/2014/main" id="{2BCA0A00-252D-4580-91EB-E9CA135391BC}"/>
                </a:ext>
              </a:extLst>
            </p:cNvPr>
            <p:cNvSpPr/>
            <p:nvPr/>
          </p:nvSpPr>
          <p:spPr>
            <a:xfrm>
              <a:off x="6217792" y="3070239"/>
              <a:ext cx="29224" cy="39884"/>
            </a:xfrm>
            <a:custGeom>
              <a:avLst/>
              <a:gdLst>
                <a:gd name="connsiteX0" fmla="*/ 64 w 29224"/>
                <a:gd name="connsiteY0" fmla="*/ 8128 h 39884"/>
                <a:gd name="connsiteX1" fmla="*/ 64 w 29224"/>
                <a:gd name="connsiteY1" fmla="*/ 0 h 39884"/>
                <a:gd name="connsiteX2" fmla="*/ 20955 w 29224"/>
                <a:gd name="connsiteY2" fmla="*/ 6223 h 39884"/>
                <a:gd name="connsiteX3" fmla="*/ 28511 w 29224"/>
                <a:gd name="connsiteY3" fmla="*/ 30798 h 39884"/>
                <a:gd name="connsiteX4" fmla="*/ 18542 w 29224"/>
                <a:gd name="connsiteY4" fmla="*/ 39751 h 39884"/>
                <a:gd name="connsiteX5" fmla="*/ 4445 w 29224"/>
                <a:gd name="connsiteY5" fmla="*/ 23114 h 39884"/>
                <a:gd name="connsiteX6" fmla="*/ 0 w 29224"/>
                <a:gd name="connsiteY6" fmla="*/ 8064 h 3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24" h="39884">
                  <a:moveTo>
                    <a:pt x="64" y="8128"/>
                  </a:moveTo>
                  <a:cubicBezTo>
                    <a:pt x="64" y="5398"/>
                    <a:pt x="64" y="2730"/>
                    <a:pt x="64" y="0"/>
                  </a:cubicBezTo>
                  <a:cubicBezTo>
                    <a:pt x="7048" y="1968"/>
                    <a:pt x="14923" y="2413"/>
                    <a:pt x="20955" y="6223"/>
                  </a:cubicBezTo>
                  <a:cubicBezTo>
                    <a:pt x="29083" y="11430"/>
                    <a:pt x="30290" y="21146"/>
                    <a:pt x="28511" y="30798"/>
                  </a:cubicBezTo>
                  <a:cubicBezTo>
                    <a:pt x="27496" y="36449"/>
                    <a:pt x="24193" y="40704"/>
                    <a:pt x="18542" y="39751"/>
                  </a:cubicBezTo>
                  <a:cubicBezTo>
                    <a:pt x="10097" y="38354"/>
                    <a:pt x="7366" y="30290"/>
                    <a:pt x="4445" y="23114"/>
                  </a:cubicBezTo>
                  <a:cubicBezTo>
                    <a:pt x="2540" y="18288"/>
                    <a:pt x="1460" y="13081"/>
                    <a:pt x="0" y="80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6" name="Полилиния: фигура 525">
              <a:extLst>
                <a:ext uri="{FF2B5EF4-FFF2-40B4-BE49-F238E27FC236}">
                  <a16:creationId xmlns="" xmlns:a16="http://schemas.microsoft.com/office/drawing/2014/main" id="{57073DD8-78D4-4647-91A8-E038A058D301}"/>
                </a:ext>
              </a:extLst>
            </p:cNvPr>
            <p:cNvSpPr/>
            <p:nvPr/>
          </p:nvSpPr>
          <p:spPr>
            <a:xfrm>
              <a:off x="2025523" y="1449850"/>
              <a:ext cx="787663" cy="911494"/>
            </a:xfrm>
            <a:custGeom>
              <a:avLst/>
              <a:gdLst>
                <a:gd name="connsiteX0" fmla="*/ 489775 w 787663"/>
                <a:gd name="connsiteY0" fmla="*/ 858893 h 911494"/>
                <a:gd name="connsiteX1" fmla="*/ 515683 w 787663"/>
                <a:gd name="connsiteY1" fmla="*/ 865243 h 911494"/>
                <a:gd name="connsiteX2" fmla="*/ 551053 w 787663"/>
                <a:gd name="connsiteY2" fmla="*/ 866006 h 911494"/>
                <a:gd name="connsiteX3" fmla="*/ 550672 w 787663"/>
                <a:gd name="connsiteY3" fmla="*/ 819904 h 911494"/>
                <a:gd name="connsiteX4" fmla="*/ 481330 w 787663"/>
                <a:gd name="connsiteY4" fmla="*/ 738370 h 911494"/>
                <a:gd name="connsiteX5" fmla="*/ 380492 w 787663"/>
                <a:gd name="connsiteY5" fmla="*/ 693983 h 911494"/>
                <a:gd name="connsiteX6" fmla="*/ 350329 w 787663"/>
                <a:gd name="connsiteY6" fmla="*/ 617973 h 911494"/>
                <a:gd name="connsiteX7" fmla="*/ 316929 w 787663"/>
                <a:gd name="connsiteY7" fmla="*/ 527231 h 911494"/>
                <a:gd name="connsiteX8" fmla="*/ 294386 w 787663"/>
                <a:gd name="connsiteY8" fmla="*/ 489068 h 911494"/>
                <a:gd name="connsiteX9" fmla="*/ 257746 w 787663"/>
                <a:gd name="connsiteY9" fmla="*/ 466144 h 911494"/>
                <a:gd name="connsiteX10" fmla="*/ 231648 w 787663"/>
                <a:gd name="connsiteY10" fmla="*/ 455159 h 911494"/>
                <a:gd name="connsiteX11" fmla="*/ 246951 w 787663"/>
                <a:gd name="connsiteY11" fmla="*/ 424424 h 911494"/>
                <a:gd name="connsiteX12" fmla="*/ 306895 w 787663"/>
                <a:gd name="connsiteY12" fmla="*/ 378006 h 911494"/>
                <a:gd name="connsiteX13" fmla="*/ 258826 w 787663"/>
                <a:gd name="connsiteY13" fmla="*/ 388991 h 911494"/>
                <a:gd name="connsiteX14" fmla="*/ 192976 w 787663"/>
                <a:gd name="connsiteY14" fmla="*/ 420805 h 911494"/>
                <a:gd name="connsiteX15" fmla="*/ 136588 w 787663"/>
                <a:gd name="connsiteY15" fmla="*/ 379403 h 911494"/>
                <a:gd name="connsiteX16" fmla="*/ 141033 w 787663"/>
                <a:gd name="connsiteY16" fmla="*/ 256339 h 911494"/>
                <a:gd name="connsiteX17" fmla="*/ 123254 w 787663"/>
                <a:gd name="connsiteY17" fmla="*/ 224272 h 911494"/>
                <a:gd name="connsiteX18" fmla="*/ 86042 w 787663"/>
                <a:gd name="connsiteY18" fmla="*/ 195760 h 911494"/>
                <a:gd name="connsiteX19" fmla="*/ 45339 w 787663"/>
                <a:gd name="connsiteY19" fmla="*/ 156072 h 911494"/>
                <a:gd name="connsiteX20" fmla="*/ 0 w 787663"/>
                <a:gd name="connsiteY20" fmla="*/ 41264 h 911494"/>
                <a:gd name="connsiteX21" fmla="*/ 71310 w 787663"/>
                <a:gd name="connsiteY21" fmla="*/ 12498 h 911494"/>
                <a:gd name="connsiteX22" fmla="*/ 77978 w 787663"/>
                <a:gd name="connsiteY22" fmla="*/ 16117 h 911494"/>
                <a:gd name="connsiteX23" fmla="*/ 254191 w 787663"/>
                <a:gd name="connsiteY23" fmla="*/ 56123 h 911494"/>
                <a:gd name="connsiteX24" fmla="*/ 367347 w 787663"/>
                <a:gd name="connsiteY24" fmla="*/ 82729 h 911494"/>
                <a:gd name="connsiteX25" fmla="*/ 390271 w 787663"/>
                <a:gd name="connsiteY25" fmla="*/ 102541 h 911494"/>
                <a:gd name="connsiteX26" fmla="*/ 410527 w 787663"/>
                <a:gd name="connsiteY26" fmla="*/ 126608 h 911494"/>
                <a:gd name="connsiteX27" fmla="*/ 454660 w 787663"/>
                <a:gd name="connsiteY27" fmla="*/ 123941 h 911494"/>
                <a:gd name="connsiteX28" fmla="*/ 434848 w 787663"/>
                <a:gd name="connsiteY28" fmla="*/ 84634 h 911494"/>
                <a:gd name="connsiteX29" fmla="*/ 413512 w 787663"/>
                <a:gd name="connsiteY29" fmla="*/ 32246 h 911494"/>
                <a:gd name="connsiteX30" fmla="*/ 455295 w 787663"/>
                <a:gd name="connsiteY30" fmla="*/ 16689 h 911494"/>
                <a:gd name="connsiteX31" fmla="*/ 573976 w 787663"/>
                <a:gd name="connsiteY31" fmla="*/ 150357 h 911494"/>
                <a:gd name="connsiteX32" fmla="*/ 639064 w 787663"/>
                <a:gd name="connsiteY32" fmla="*/ 238241 h 911494"/>
                <a:gd name="connsiteX33" fmla="*/ 712851 w 787663"/>
                <a:gd name="connsiteY33" fmla="*/ 202999 h 911494"/>
                <a:gd name="connsiteX34" fmla="*/ 785622 w 787663"/>
                <a:gd name="connsiteY34" fmla="*/ 280723 h 911494"/>
                <a:gd name="connsiteX35" fmla="*/ 756348 w 787663"/>
                <a:gd name="connsiteY35" fmla="*/ 335016 h 911494"/>
                <a:gd name="connsiteX36" fmla="*/ 680148 w 787663"/>
                <a:gd name="connsiteY36" fmla="*/ 351399 h 911494"/>
                <a:gd name="connsiteX37" fmla="*/ 629412 w 787663"/>
                <a:gd name="connsiteY37" fmla="*/ 397373 h 911494"/>
                <a:gd name="connsiteX38" fmla="*/ 585089 w 787663"/>
                <a:gd name="connsiteY38" fmla="*/ 391849 h 911494"/>
                <a:gd name="connsiteX39" fmla="*/ 583184 w 787663"/>
                <a:gd name="connsiteY39" fmla="*/ 343843 h 911494"/>
                <a:gd name="connsiteX40" fmla="*/ 599250 w 787663"/>
                <a:gd name="connsiteY40" fmla="*/ 321236 h 911494"/>
                <a:gd name="connsiteX41" fmla="*/ 595122 w 787663"/>
                <a:gd name="connsiteY41" fmla="*/ 286946 h 911494"/>
                <a:gd name="connsiteX42" fmla="*/ 567182 w 787663"/>
                <a:gd name="connsiteY42" fmla="*/ 287962 h 911494"/>
                <a:gd name="connsiteX43" fmla="*/ 502983 w 787663"/>
                <a:gd name="connsiteY43" fmla="*/ 406771 h 911494"/>
                <a:gd name="connsiteX44" fmla="*/ 511492 w 787663"/>
                <a:gd name="connsiteY44" fmla="*/ 487099 h 911494"/>
                <a:gd name="connsiteX45" fmla="*/ 455041 w 787663"/>
                <a:gd name="connsiteY45" fmla="*/ 479606 h 911494"/>
                <a:gd name="connsiteX46" fmla="*/ 421704 w 787663"/>
                <a:gd name="connsiteY46" fmla="*/ 454269 h 911494"/>
                <a:gd name="connsiteX47" fmla="*/ 372491 w 787663"/>
                <a:gd name="connsiteY47" fmla="*/ 424932 h 911494"/>
                <a:gd name="connsiteX48" fmla="*/ 383857 w 787663"/>
                <a:gd name="connsiteY48" fmla="*/ 461255 h 911494"/>
                <a:gd name="connsiteX49" fmla="*/ 386461 w 787663"/>
                <a:gd name="connsiteY49" fmla="*/ 472621 h 911494"/>
                <a:gd name="connsiteX50" fmla="*/ 388557 w 787663"/>
                <a:gd name="connsiteY50" fmla="*/ 537899 h 911494"/>
                <a:gd name="connsiteX51" fmla="*/ 450024 w 787663"/>
                <a:gd name="connsiteY51" fmla="*/ 632705 h 911494"/>
                <a:gd name="connsiteX52" fmla="*/ 471995 w 787663"/>
                <a:gd name="connsiteY52" fmla="*/ 645152 h 911494"/>
                <a:gd name="connsiteX53" fmla="*/ 533972 w 787663"/>
                <a:gd name="connsiteY53" fmla="*/ 694174 h 911494"/>
                <a:gd name="connsiteX54" fmla="*/ 581597 w 787663"/>
                <a:gd name="connsiteY54" fmla="*/ 771009 h 911494"/>
                <a:gd name="connsiteX55" fmla="*/ 581279 w 787663"/>
                <a:gd name="connsiteY55" fmla="*/ 776788 h 911494"/>
                <a:gd name="connsiteX56" fmla="*/ 631190 w 787663"/>
                <a:gd name="connsiteY56" fmla="*/ 865180 h 911494"/>
                <a:gd name="connsiteX57" fmla="*/ 637350 w 787663"/>
                <a:gd name="connsiteY57" fmla="*/ 894517 h 911494"/>
                <a:gd name="connsiteX58" fmla="*/ 613918 w 787663"/>
                <a:gd name="connsiteY58" fmla="*/ 909440 h 911494"/>
                <a:gd name="connsiteX59" fmla="*/ 489839 w 787663"/>
                <a:gd name="connsiteY59" fmla="*/ 858576 h 91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87663" h="911494">
                  <a:moveTo>
                    <a:pt x="489775" y="858893"/>
                  </a:moveTo>
                  <a:cubicBezTo>
                    <a:pt x="498411" y="860989"/>
                    <a:pt x="507174" y="862703"/>
                    <a:pt x="515683" y="865243"/>
                  </a:cubicBezTo>
                  <a:cubicBezTo>
                    <a:pt x="527558" y="868800"/>
                    <a:pt x="540322" y="878833"/>
                    <a:pt x="551053" y="866006"/>
                  </a:cubicBezTo>
                  <a:cubicBezTo>
                    <a:pt x="562991" y="851718"/>
                    <a:pt x="556577" y="835271"/>
                    <a:pt x="550672" y="819904"/>
                  </a:cubicBezTo>
                  <a:cubicBezTo>
                    <a:pt x="536702" y="783773"/>
                    <a:pt x="518096" y="751705"/>
                    <a:pt x="481330" y="738370"/>
                  </a:cubicBezTo>
                  <a:cubicBezTo>
                    <a:pt x="447294" y="726051"/>
                    <a:pt x="425641" y="690935"/>
                    <a:pt x="380492" y="693983"/>
                  </a:cubicBezTo>
                  <a:cubicBezTo>
                    <a:pt x="346837" y="696269"/>
                    <a:pt x="342646" y="640262"/>
                    <a:pt x="350329" y="617973"/>
                  </a:cubicBezTo>
                  <a:cubicBezTo>
                    <a:pt x="366268" y="571555"/>
                    <a:pt x="331470" y="554410"/>
                    <a:pt x="316929" y="527231"/>
                  </a:cubicBezTo>
                  <a:cubicBezTo>
                    <a:pt x="310324" y="514912"/>
                    <a:pt x="297879" y="506340"/>
                    <a:pt x="294386" y="489068"/>
                  </a:cubicBezTo>
                  <a:cubicBezTo>
                    <a:pt x="290639" y="470399"/>
                    <a:pt x="273558" y="467732"/>
                    <a:pt x="257746" y="466144"/>
                  </a:cubicBezTo>
                  <a:cubicBezTo>
                    <a:pt x="248094" y="465128"/>
                    <a:pt x="234886" y="468557"/>
                    <a:pt x="231648" y="455159"/>
                  </a:cubicBezTo>
                  <a:cubicBezTo>
                    <a:pt x="228473" y="442014"/>
                    <a:pt x="238061" y="431854"/>
                    <a:pt x="246951" y="424424"/>
                  </a:cubicBezTo>
                  <a:cubicBezTo>
                    <a:pt x="264985" y="409311"/>
                    <a:pt x="284099" y="395532"/>
                    <a:pt x="306895" y="378006"/>
                  </a:cubicBezTo>
                  <a:cubicBezTo>
                    <a:pt x="282385" y="367719"/>
                    <a:pt x="271716" y="383467"/>
                    <a:pt x="258826" y="388991"/>
                  </a:cubicBezTo>
                  <a:cubicBezTo>
                    <a:pt x="236538" y="398580"/>
                    <a:pt x="215710" y="412613"/>
                    <a:pt x="192976" y="420805"/>
                  </a:cubicBezTo>
                  <a:cubicBezTo>
                    <a:pt x="152210" y="435601"/>
                    <a:pt x="135699" y="424234"/>
                    <a:pt x="136588" y="379403"/>
                  </a:cubicBezTo>
                  <a:cubicBezTo>
                    <a:pt x="137414" y="338635"/>
                    <a:pt x="115379" y="297297"/>
                    <a:pt x="141033" y="256339"/>
                  </a:cubicBezTo>
                  <a:cubicBezTo>
                    <a:pt x="149416" y="242940"/>
                    <a:pt x="132905" y="232526"/>
                    <a:pt x="123254" y="224272"/>
                  </a:cubicBezTo>
                  <a:cubicBezTo>
                    <a:pt x="111379" y="214111"/>
                    <a:pt x="98488" y="205221"/>
                    <a:pt x="86042" y="195760"/>
                  </a:cubicBezTo>
                  <a:cubicBezTo>
                    <a:pt x="63500" y="193410"/>
                    <a:pt x="56324" y="171122"/>
                    <a:pt x="45339" y="156072"/>
                  </a:cubicBezTo>
                  <a:cubicBezTo>
                    <a:pt x="20891" y="122671"/>
                    <a:pt x="6223" y="83618"/>
                    <a:pt x="0" y="41264"/>
                  </a:cubicBezTo>
                  <a:cubicBezTo>
                    <a:pt x="18986" y="-5409"/>
                    <a:pt x="27051" y="-8648"/>
                    <a:pt x="71310" y="12498"/>
                  </a:cubicBezTo>
                  <a:cubicBezTo>
                    <a:pt x="73596" y="13577"/>
                    <a:pt x="75755" y="16435"/>
                    <a:pt x="77978" y="16117"/>
                  </a:cubicBezTo>
                  <a:cubicBezTo>
                    <a:pt x="141160" y="5703"/>
                    <a:pt x="194183" y="47487"/>
                    <a:pt x="254191" y="56123"/>
                  </a:cubicBezTo>
                  <a:cubicBezTo>
                    <a:pt x="291846" y="61520"/>
                    <a:pt x="326707" y="85904"/>
                    <a:pt x="367347" y="82729"/>
                  </a:cubicBezTo>
                  <a:cubicBezTo>
                    <a:pt x="377444" y="81967"/>
                    <a:pt x="384366" y="93461"/>
                    <a:pt x="390271" y="102541"/>
                  </a:cubicBezTo>
                  <a:cubicBezTo>
                    <a:pt x="396049" y="111495"/>
                    <a:pt x="401638" y="120829"/>
                    <a:pt x="410527" y="126608"/>
                  </a:cubicBezTo>
                  <a:cubicBezTo>
                    <a:pt x="425767" y="136514"/>
                    <a:pt x="443484" y="142229"/>
                    <a:pt x="454660" y="123941"/>
                  </a:cubicBezTo>
                  <a:cubicBezTo>
                    <a:pt x="467868" y="102351"/>
                    <a:pt x="450215" y="92635"/>
                    <a:pt x="434848" y="84634"/>
                  </a:cubicBezTo>
                  <a:cubicBezTo>
                    <a:pt x="413639" y="73649"/>
                    <a:pt x="389255" y="64505"/>
                    <a:pt x="413512" y="32246"/>
                  </a:cubicBezTo>
                  <a:cubicBezTo>
                    <a:pt x="421322" y="8116"/>
                    <a:pt x="436689" y="4560"/>
                    <a:pt x="455295" y="16689"/>
                  </a:cubicBezTo>
                  <a:cubicBezTo>
                    <a:pt x="505841" y="49773"/>
                    <a:pt x="559372" y="79364"/>
                    <a:pt x="573976" y="150357"/>
                  </a:cubicBezTo>
                  <a:cubicBezTo>
                    <a:pt x="582104" y="189918"/>
                    <a:pt x="613537" y="213095"/>
                    <a:pt x="639064" y="238241"/>
                  </a:cubicBezTo>
                  <a:cubicBezTo>
                    <a:pt x="669671" y="268341"/>
                    <a:pt x="697738" y="254434"/>
                    <a:pt x="712851" y="202999"/>
                  </a:cubicBezTo>
                  <a:cubicBezTo>
                    <a:pt x="739902" y="227192"/>
                    <a:pt x="776922" y="237353"/>
                    <a:pt x="785622" y="280723"/>
                  </a:cubicBezTo>
                  <a:cubicBezTo>
                    <a:pt x="791273" y="308854"/>
                    <a:pt x="786320" y="329491"/>
                    <a:pt x="756348" y="335016"/>
                  </a:cubicBezTo>
                  <a:cubicBezTo>
                    <a:pt x="730948" y="340477"/>
                    <a:pt x="705612" y="345938"/>
                    <a:pt x="680148" y="351399"/>
                  </a:cubicBezTo>
                  <a:cubicBezTo>
                    <a:pt x="664273" y="368036"/>
                    <a:pt x="649160" y="385308"/>
                    <a:pt x="629412" y="397373"/>
                  </a:cubicBezTo>
                  <a:cubicBezTo>
                    <a:pt x="612648" y="407597"/>
                    <a:pt x="598170" y="407279"/>
                    <a:pt x="585089" y="391849"/>
                  </a:cubicBezTo>
                  <a:cubicBezTo>
                    <a:pt x="572262" y="376672"/>
                    <a:pt x="571436" y="360416"/>
                    <a:pt x="583184" y="343843"/>
                  </a:cubicBezTo>
                  <a:cubicBezTo>
                    <a:pt x="588518" y="336286"/>
                    <a:pt x="595630" y="330063"/>
                    <a:pt x="599250" y="321236"/>
                  </a:cubicBezTo>
                  <a:cubicBezTo>
                    <a:pt x="604202" y="309044"/>
                    <a:pt x="603758" y="296662"/>
                    <a:pt x="595122" y="286946"/>
                  </a:cubicBezTo>
                  <a:cubicBezTo>
                    <a:pt x="586295" y="277104"/>
                    <a:pt x="576453" y="283390"/>
                    <a:pt x="567182" y="287962"/>
                  </a:cubicBezTo>
                  <a:cubicBezTo>
                    <a:pt x="526288" y="308092"/>
                    <a:pt x="498157" y="359210"/>
                    <a:pt x="502983" y="406771"/>
                  </a:cubicBezTo>
                  <a:cubicBezTo>
                    <a:pt x="505714" y="433568"/>
                    <a:pt x="511429" y="459985"/>
                    <a:pt x="511492" y="487099"/>
                  </a:cubicBezTo>
                  <a:cubicBezTo>
                    <a:pt x="481647" y="518405"/>
                    <a:pt x="473138" y="517706"/>
                    <a:pt x="455041" y="479606"/>
                  </a:cubicBezTo>
                  <a:cubicBezTo>
                    <a:pt x="447675" y="464049"/>
                    <a:pt x="438277" y="453444"/>
                    <a:pt x="421704" y="454269"/>
                  </a:cubicBezTo>
                  <a:cubicBezTo>
                    <a:pt x="399288" y="455413"/>
                    <a:pt x="384048" y="443982"/>
                    <a:pt x="372491" y="424932"/>
                  </a:cubicBezTo>
                  <a:cubicBezTo>
                    <a:pt x="367729" y="440173"/>
                    <a:pt x="375793" y="450713"/>
                    <a:pt x="383857" y="461255"/>
                  </a:cubicBezTo>
                  <a:cubicBezTo>
                    <a:pt x="385508" y="464811"/>
                    <a:pt x="386334" y="468621"/>
                    <a:pt x="386461" y="472621"/>
                  </a:cubicBezTo>
                  <a:cubicBezTo>
                    <a:pt x="383286" y="494846"/>
                    <a:pt x="369252" y="522278"/>
                    <a:pt x="388557" y="537899"/>
                  </a:cubicBezTo>
                  <a:cubicBezTo>
                    <a:pt x="419735" y="563109"/>
                    <a:pt x="444373" y="589271"/>
                    <a:pt x="450024" y="632705"/>
                  </a:cubicBezTo>
                  <a:cubicBezTo>
                    <a:pt x="450850" y="639119"/>
                    <a:pt x="464185" y="646295"/>
                    <a:pt x="471995" y="645152"/>
                  </a:cubicBezTo>
                  <a:cubicBezTo>
                    <a:pt x="508000" y="640135"/>
                    <a:pt x="523430" y="665345"/>
                    <a:pt x="533972" y="694174"/>
                  </a:cubicBezTo>
                  <a:cubicBezTo>
                    <a:pt x="544830" y="723892"/>
                    <a:pt x="576453" y="737862"/>
                    <a:pt x="581597" y="771009"/>
                  </a:cubicBezTo>
                  <a:cubicBezTo>
                    <a:pt x="581469" y="772914"/>
                    <a:pt x="581406" y="774883"/>
                    <a:pt x="581279" y="776788"/>
                  </a:cubicBezTo>
                  <a:cubicBezTo>
                    <a:pt x="594804" y="808220"/>
                    <a:pt x="600266" y="844606"/>
                    <a:pt x="631190" y="865180"/>
                  </a:cubicBezTo>
                  <a:cubicBezTo>
                    <a:pt x="640651" y="871467"/>
                    <a:pt x="641922" y="883341"/>
                    <a:pt x="637350" y="894517"/>
                  </a:cubicBezTo>
                  <a:cubicBezTo>
                    <a:pt x="632841" y="905566"/>
                    <a:pt x="621157" y="916044"/>
                    <a:pt x="613918" y="909440"/>
                  </a:cubicBezTo>
                  <a:cubicBezTo>
                    <a:pt x="577786" y="876229"/>
                    <a:pt x="522859" y="898264"/>
                    <a:pt x="489839" y="85857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7" name="Полилиния: фигура 526">
              <a:extLst>
                <a:ext uri="{FF2B5EF4-FFF2-40B4-BE49-F238E27FC236}">
                  <a16:creationId xmlns="" xmlns:a16="http://schemas.microsoft.com/office/drawing/2014/main" id="{2057C05D-0398-4859-8B25-7255F3EBB146}"/>
                </a:ext>
              </a:extLst>
            </p:cNvPr>
            <p:cNvSpPr/>
            <p:nvPr/>
          </p:nvSpPr>
          <p:spPr>
            <a:xfrm>
              <a:off x="2703816" y="2439571"/>
              <a:ext cx="1130350" cy="429630"/>
            </a:xfrm>
            <a:custGeom>
              <a:avLst/>
              <a:gdLst>
                <a:gd name="connsiteX0" fmla="*/ 999948 w 1130350"/>
                <a:gd name="connsiteY0" fmla="*/ 90280 h 429630"/>
                <a:gd name="connsiteX1" fmla="*/ 912064 w 1130350"/>
                <a:gd name="connsiteY1" fmla="*/ 157083 h 429630"/>
                <a:gd name="connsiteX2" fmla="*/ 879870 w 1130350"/>
                <a:gd name="connsiteY2" fmla="*/ 173402 h 429630"/>
                <a:gd name="connsiteX3" fmla="*/ 813703 w 1130350"/>
                <a:gd name="connsiteY3" fmla="*/ 193532 h 429630"/>
                <a:gd name="connsiteX4" fmla="*/ 639459 w 1130350"/>
                <a:gd name="connsiteY4" fmla="*/ 288465 h 429630"/>
                <a:gd name="connsiteX5" fmla="*/ 573355 w 1130350"/>
                <a:gd name="connsiteY5" fmla="*/ 319326 h 429630"/>
                <a:gd name="connsiteX6" fmla="*/ 390602 w 1130350"/>
                <a:gd name="connsiteY6" fmla="*/ 369618 h 429630"/>
                <a:gd name="connsiteX7" fmla="*/ 309894 w 1130350"/>
                <a:gd name="connsiteY7" fmla="*/ 365491 h 429630"/>
                <a:gd name="connsiteX8" fmla="*/ 245505 w 1130350"/>
                <a:gd name="connsiteY8" fmla="*/ 363332 h 429630"/>
                <a:gd name="connsiteX9" fmla="*/ 268936 w 1130350"/>
                <a:gd name="connsiteY9" fmla="*/ 421879 h 429630"/>
                <a:gd name="connsiteX10" fmla="*/ 146889 w 1130350"/>
                <a:gd name="connsiteY10" fmla="*/ 420609 h 429630"/>
                <a:gd name="connsiteX11" fmla="*/ 94502 w 1130350"/>
                <a:gd name="connsiteY11" fmla="*/ 425054 h 429630"/>
                <a:gd name="connsiteX12" fmla="*/ 15952 w 1130350"/>
                <a:gd name="connsiteY12" fmla="*/ 410132 h 429630"/>
                <a:gd name="connsiteX13" fmla="*/ 204 w 1130350"/>
                <a:gd name="connsiteY13" fmla="*/ 389812 h 429630"/>
                <a:gd name="connsiteX14" fmla="*/ 24017 w 1130350"/>
                <a:gd name="connsiteY14" fmla="*/ 374127 h 429630"/>
                <a:gd name="connsiteX15" fmla="*/ 115457 w 1130350"/>
                <a:gd name="connsiteY15" fmla="*/ 353934 h 429630"/>
                <a:gd name="connsiteX16" fmla="*/ 25160 w 1130350"/>
                <a:gd name="connsiteY16" fmla="*/ 344028 h 429630"/>
                <a:gd name="connsiteX17" fmla="*/ 49099 w 1130350"/>
                <a:gd name="connsiteY17" fmla="*/ 322438 h 429630"/>
                <a:gd name="connsiteX18" fmla="*/ 154827 w 1130350"/>
                <a:gd name="connsiteY18" fmla="*/ 283702 h 429630"/>
                <a:gd name="connsiteX19" fmla="*/ 198261 w 1130350"/>
                <a:gd name="connsiteY19" fmla="*/ 236712 h 429630"/>
                <a:gd name="connsiteX20" fmla="*/ 303798 w 1130350"/>
                <a:gd name="connsiteY20" fmla="*/ 149653 h 429630"/>
                <a:gd name="connsiteX21" fmla="*/ 443879 w 1130350"/>
                <a:gd name="connsiteY21" fmla="*/ 114538 h 429630"/>
                <a:gd name="connsiteX22" fmla="*/ 622123 w 1130350"/>
                <a:gd name="connsiteY22" fmla="*/ 98536 h 429630"/>
                <a:gd name="connsiteX23" fmla="*/ 606439 w 1130350"/>
                <a:gd name="connsiteY23" fmla="*/ 115617 h 429630"/>
                <a:gd name="connsiteX24" fmla="*/ 596279 w 1130350"/>
                <a:gd name="connsiteY24" fmla="*/ 129333 h 429630"/>
                <a:gd name="connsiteX25" fmla="*/ 612281 w 1130350"/>
                <a:gd name="connsiteY25" fmla="*/ 135048 h 429630"/>
                <a:gd name="connsiteX26" fmla="*/ 647968 w 1130350"/>
                <a:gd name="connsiteY26" fmla="*/ 121967 h 429630"/>
                <a:gd name="connsiteX27" fmla="*/ 832181 w 1130350"/>
                <a:gd name="connsiteY27" fmla="*/ 89963 h 429630"/>
                <a:gd name="connsiteX28" fmla="*/ 1056336 w 1130350"/>
                <a:gd name="connsiteY28" fmla="*/ 10016 h 429630"/>
                <a:gd name="connsiteX29" fmla="*/ 1107708 w 1130350"/>
                <a:gd name="connsiteY29" fmla="*/ 2460 h 429630"/>
                <a:gd name="connsiteX30" fmla="*/ 1130314 w 1130350"/>
                <a:gd name="connsiteY30" fmla="*/ 31035 h 429630"/>
                <a:gd name="connsiteX31" fmla="*/ 1106311 w 1130350"/>
                <a:gd name="connsiteY31" fmla="*/ 41893 h 429630"/>
                <a:gd name="connsiteX32" fmla="*/ 1037985 w 1130350"/>
                <a:gd name="connsiteY32" fmla="*/ 65642 h 429630"/>
                <a:gd name="connsiteX33" fmla="*/ 1030365 w 1130350"/>
                <a:gd name="connsiteY33" fmla="*/ 73834 h 429630"/>
                <a:gd name="connsiteX34" fmla="*/ 999885 w 1130350"/>
                <a:gd name="connsiteY34" fmla="*/ 90154 h 4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0350" h="429630">
                  <a:moveTo>
                    <a:pt x="999948" y="90280"/>
                  </a:moveTo>
                  <a:cubicBezTo>
                    <a:pt x="968198" y="108696"/>
                    <a:pt x="931813" y="119554"/>
                    <a:pt x="912064" y="157083"/>
                  </a:cubicBezTo>
                  <a:cubicBezTo>
                    <a:pt x="905968" y="168640"/>
                    <a:pt x="893776" y="178673"/>
                    <a:pt x="879870" y="173402"/>
                  </a:cubicBezTo>
                  <a:cubicBezTo>
                    <a:pt x="852755" y="163242"/>
                    <a:pt x="828054" y="176831"/>
                    <a:pt x="813703" y="193532"/>
                  </a:cubicBezTo>
                  <a:cubicBezTo>
                    <a:pt x="765824" y="249031"/>
                    <a:pt x="697371" y="256778"/>
                    <a:pt x="639459" y="288465"/>
                  </a:cubicBezTo>
                  <a:cubicBezTo>
                    <a:pt x="618059" y="300149"/>
                    <a:pt x="595453" y="309103"/>
                    <a:pt x="573355" y="319326"/>
                  </a:cubicBezTo>
                  <a:cubicBezTo>
                    <a:pt x="512459" y="336090"/>
                    <a:pt x="451499" y="352854"/>
                    <a:pt x="390602" y="369618"/>
                  </a:cubicBezTo>
                  <a:cubicBezTo>
                    <a:pt x="363297" y="377111"/>
                    <a:pt x="334786" y="384478"/>
                    <a:pt x="309894" y="365491"/>
                  </a:cubicBezTo>
                  <a:cubicBezTo>
                    <a:pt x="287415" y="348346"/>
                    <a:pt x="263920" y="339837"/>
                    <a:pt x="245505" y="363332"/>
                  </a:cubicBezTo>
                  <a:cubicBezTo>
                    <a:pt x="225058" y="389431"/>
                    <a:pt x="263729" y="395019"/>
                    <a:pt x="268936" y="421879"/>
                  </a:cubicBezTo>
                  <a:cubicBezTo>
                    <a:pt x="226836" y="406068"/>
                    <a:pt x="188037" y="435087"/>
                    <a:pt x="146889" y="420609"/>
                  </a:cubicBezTo>
                  <a:cubicBezTo>
                    <a:pt x="129300" y="414450"/>
                    <a:pt x="111202" y="419339"/>
                    <a:pt x="94502" y="425054"/>
                  </a:cubicBezTo>
                  <a:cubicBezTo>
                    <a:pt x="65355" y="435024"/>
                    <a:pt x="40146" y="428102"/>
                    <a:pt x="15952" y="410132"/>
                  </a:cubicBezTo>
                  <a:cubicBezTo>
                    <a:pt x="8650" y="404671"/>
                    <a:pt x="-1574" y="401178"/>
                    <a:pt x="204" y="389812"/>
                  </a:cubicBezTo>
                  <a:cubicBezTo>
                    <a:pt x="2236" y="376413"/>
                    <a:pt x="14555" y="373555"/>
                    <a:pt x="24017" y="374127"/>
                  </a:cubicBezTo>
                  <a:cubicBezTo>
                    <a:pt x="54878" y="376032"/>
                    <a:pt x="82754" y="365173"/>
                    <a:pt x="115457" y="353934"/>
                  </a:cubicBezTo>
                  <a:cubicBezTo>
                    <a:pt x="85612" y="329804"/>
                    <a:pt x="55767" y="343075"/>
                    <a:pt x="25160" y="344028"/>
                  </a:cubicBezTo>
                  <a:cubicBezTo>
                    <a:pt x="27446" y="326565"/>
                    <a:pt x="39828" y="321676"/>
                    <a:pt x="49099" y="322438"/>
                  </a:cubicBezTo>
                  <a:cubicBezTo>
                    <a:pt x="89930" y="325803"/>
                    <a:pt x="120854" y="300022"/>
                    <a:pt x="154827" y="283702"/>
                  </a:cubicBezTo>
                  <a:cubicBezTo>
                    <a:pt x="174385" y="274304"/>
                    <a:pt x="187339" y="259699"/>
                    <a:pt x="198261" y="236712"/>
                  </a:cubicBezTo>
                  <a:cubicBezTo>
                    <a:pt x="219533" y="191818"/>
                    <a:pt x="259856" y="164449"/>
                    <a:pt x="303798" y="149653"/>
                  </a:cubicBezTo>
                  <a:cubicBezTo>
                    <a:pt x="349454" y="134286"/>
                    <a:pt x="397079" y="125968"/>
                    <a:pt x="443879" y="114538"/>
                  </a:cubicBezTo>
                  <a:cubicBezTo>
                    <a:pt x="502743" y="109267"/>
                    <a:pt x="561544" y="103933"/>
                    <a:pt x="622123" y="98536"/>
                  </a:cubicBezTo>
                  <a:cubicBezTo>
                    <a:pt x="619202" y="113903"/>
                    <a:pt x="611900" y="113395"/>
                    <a:pt x="606439" y="115617"/>
                  </a:cubicBezTo>
                  <a:cubicBezTo>
                    <a:pt x="600406" y="118094"/>
                    <a:pt x="593485" y="120824"/>
                    <a:pt x="596279" y="129333"/>
                  </a:cubicBezTo>
                  <a:cubicBezTo>
                    <a:pt x="598755" y="137080"/>
                    <a:pt x="605994" y="137080"/>
                    <a:pt x="612281" y="135048"/>
                  </a:cubicBezTo>
                  <a:cubicBezTo>
                    <a:pt x="624346" y="131111"/>
                    <a:pt x="637046" y="128254"/>
                    <a:pt x="647968" y="121967"/>
                  </a:cubicBezTo>
                  <a:cubicBezTo>
                    <a:pt x="706134" y="88883"/>
                    <a:pt x="770205" y="96440"/>
                    <a:pt x="832181" y="89963"/>
                  </a:cubicBezTo>
                  <a:cubicBezTo>
                    <a:pt x="910858" y="76056"/>
                    <a:pt x="989661" y="63102"/>
                    <a:pt x="1056336" y="10016"/>
                  </a:cubicBezTo>
                  <a:cubicBezTo>
                    <a:pt x="1071322" y="-1922"/>
                    <a:pt x="1089928" y="-1414"/>
                    <a:pt x="1107708" y="2460"/>
                  </a:cubicBezTo>
                  <a:cubicBezTo>
                    <a:pt x="1121868" y="5508"/>
                    <a:pt x="1131012" y="16176"/>
                    <a:pt x="1130314" y="31035"/>
                  </a:cubicBezTo>
                  <a:cubicBezTo>
                    <a:pt x="1129488" y="48180"/>
                    <a:pt x="1114820" y="39036"/>
                    <a:pt x="1106311" y="41893"/>
                  </a:cubicBezTo>
                  <a:cubicBezTo>
                    <a:pt x="1083451" y="49577"/>
                    <a:pt x="1060781" y="57705"/>
                    <a:pt x="1037985" y="65642"/>
                  </a:cubicBezTo>
                  <a:cubicBezTo>
                    <a:pt x="1037477" y="70595"/>
                    <a:pt x="1034937" y="73262"/>
                    <a:pt x="1030365" y="73834"/>
                  </a:cubicBezTo>
                  <a:cubicBezTo>
                    <a:pt x="1018871" y="76311"/>
                    <a:pt x="1008584" y="81517"/>
                    <a:pt x="999885" y="9015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8" name="Полилиния: фигура 527">
              <a:extLst>
                <a:ext uri="{FF2B5EF4-FFF2-40B4-BE49-F238E27FC236}">
                  <a16:creationId xmlns="" xmlns:a16="http://schemas.microsoft.com/office/drawing/2014/main" id="{75378CB1-7DE3-429D-B894-8C85AFC05D7A}"/>
                </a:ext>
              </a:extLst>
            </p:cNvPr>
            <p:cNvSpPr/>
            <p:nvPr/>
          </p:nvSpPr>
          <p:spPr>
            <a:xfrm>
              <a:off x="3665912" y="1506857"/>
              <a:ext cx="409850" cy="370766"/>
            </a:xfrm>
            <a:custGeom>
              <a:avLst/>
              <a:gdLst>
                <a:gd name="connsiteX0" fmla="*/ 395801 w 409850"/>
                <a:gd name="connsiteY0" fmla="*/ 155644 h 370766"/>
                <a:gd name="connsiteX1" fmla="*/ 403421 w 409850"/>
                <a:gd name="connsiteY1" fmla="*/ 163836 h 370766"/>
                <a:gd name="connsiteX2" fmla="*/ 409454 w 409850"/>
                <a:gd name="connsiteY2" fmla="*/ 273501 h 370766"/>
                <a:gd name="connsiteX3" fmla="*/ 399230 w 409850"/>
                <a:gd name="connsiteY3" fmla="*/ 296996 h 370766"/>
                <a:gd name="connsiteX4" fmla="*/ 379228 w 409850"/>
                <a:gd name="connsiteY4" fmla="*/ 287979 h 370766"/>
                <a:gd name="connsiteX5" fmla="*/ 349002 w 409850"/>
                <a:gd name="connsiteY5" fmla="*/ 251530 h 370766"/>
                <a:gd name="connsiteX6" fmla="*/ 287343 w 409850"/>
                <a:gd name="connsiteY6" fmla="*/ 248228 h 370766"/>
                <a:gd name="connsiteX7" fmla="*/ 249053 w 409850"/>
                <a:gd name="connsiteY7" fmla="*/ 240100 h 370766"/>
                <a:gd name="connsiteX8" fmla="*/ 206762 w 409850"/>
                <a:gd name="connsiteY8" fmla="*/ 167900 h 370766"/>
                <a:gd name="connsiteX9" fmla="*/ 176282 w 409850"/>
                <a:gd name="connsiteY9" fmla="*/ 146881 h 370766"/>
                <a:gd name="connsiteX10" fmla="*/ 161931 w 409850"/>
                <a:gd name="connsiteY10" fmla="*/ 185616 h 370766"/>
                <a:gd name="connsiteX11" fmla="*/ 191141 w 409850"/>
                <a:gd name="connsiteY11" fmla="*/ 226003 h 370766"/>
                <a:gd name="connsiteX12" fmla="*/ 209492 w 409850"/>
                <a:gd name="connsiteY12" fmla="*/ 316681 h 370766"/>
                <a:gd name="connsiteX13" fmla="*/ 200856 w 409850"/>
                <a:gd name="connsiteY13" fmla="*/ 297377 h 370766"/>
                <a:gd name="connsiteX14" fmla="*/ 194379 w 409850"/>
                <a:gd name="connsiteY14" fmla="*/ 271659 h 370766"/>
                <a:gd name="connsiteX15" fmla="*/ 165296 w 409850"/>
                <a:gd name="connsiteY15" fmla="*/ 323984 h 370766"/>
                <a:gd name="connsiteX16" fmla="*/ 147135 w 409850"/>
                <a:gd name="connsiteY16" fmla="*/ 358972 h 370766"/>
                <a:gd name="connsiteX17" fmla="*/ 124466 w 409850"/>
                <a:gd name="connsiteY17" fmla="*/ 369577 h 370766"/>
                <a:gd name="connsiteX18" fmla="*/ 114750 w 409850"/>
                <a:gd name="connsiteY18" fmla="*/ 345193 h 370766"/>
                <a:gd name="connsiteX19" fmla="*/ 77158 w 409850"/>
                <a:gd name="connsiteY19" fmla="*/ 298710 h 370766"/>
                <a:gd name="connsiteX20" fmla="*/ 48456 w 409850"/>
                <a:gd name="connsiteY20" fmla="*/ 251847 h 370766"/>
                <a:gd name="connsiteX21" fmla="*/ 30105 w 409850"/>
                <a:gd name="connsiteY21" fmla="*/ 192411 h 370766"/>
                <a:gd name="connsiteX22" fmla="*/ 6737 w 409850"/>
                <a:gd name="connsiteY22" fmla="*/ 166439 h 370766"/>
                <a:gd name="connsiteX23" fmla="*/ 21151 w 409850"/>
                <a:gd name="connsiteY23" fmla="*/ 130752 h 370766"/>
                <a:gd name="connsiteX24" fmla="*/ 48139 w 409850"/>
                <a:gd name="connsiteY24" fmla="*/ 75062 h 370766"/>
                <a:gd name="connsiteX25" fmla="*/ 97161 w 409850"/>
                <a:gd name="connsiteY25" fmla="*/ 4958 h 370766"/>
                <a:gd name="connsiteX26" fmla="*/ 175837 w 409850"/>
                <a:gd name="connsiteY26" fmla="*/ 54298 h 370766"/>
                <a:gd name="connsiteX27" fmla="*/ 206635 w 409850"/>
                <a:gd name="connsiteY27" fmla="*/ 105733 h 370766"/>
                <a:gd name="connsiteX28" fmla="*/ 230765 w 409850"/>
                <a:gd name="connsiteY28" fmla="*/ 130054 h 370766"/>
                <a:gd name="connsiteX29" fmla="*/ 223018 w 409850"/>
                <a:gd name="connsiteY29" fmla="*/ 92334 h 370766"/>
                <a:gd name="connsiteX30" fmla="*/ 206127 w 409850"/>
                <a:gd name="connsiteY30" fmla="*/ 22675 h 370766"/>
                <a:gd name="connsiteX31" fmla="*/ 234892 w 409850"/>
                <a:gd name="connsiteY31" fmla="*/ 10229 h 370766"/>
                <a:gd name="connsiteX32" fmla="*/ 265626 w 409850"/>
                <a:gd name="connsiteY32" fmla="*/ 50361 h 370766"/>
                <a:gd name="connsiteX33" fmla="*/ 304869 w 409850"/>
                <a:gd name="connsiteY33" fmla="*/ 58616 h 370766"/>
                <a:gd name="connsiteX34" fmla="*/ 395738 w 409850"/>
                <a:gd name="connsiteY34" fmla="*/ 155644 h 37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9850" h="370766">
                  <a:moveTo>
                    <a:pt x="395801" y="155644"/>
                  </a:moveTo>
                  <a:cubicBezTo>
                    <a:pt x="398341" y="158375"/>
                    <a:pt x="400881" y="161105"/>
                    <a:pt x="403421" y="163836"/>
                  </a:cubicBezTo>
                  <a:cubicBezTo>
                    <a:pt x="412438" y="199904"/>
                    <a:pt x="405326" y="237052"/>
                    <a:pt x="409454" y="273501"/>
                  </a:cubicBezTo>
                  <a:cubicBezTo>
                    <a:pt x="410533" y="283089"/>
                    <a:pt x="410089" y="293630"/>
                    <a:pt x="399230" y="296996"/>
                  </a:cubicBezTo>
                  <a:cubicBezTo>
                    <a:pt x="391166" y="299472"/>
                    <a:pt x="384498" y="294138"/>
                    <a:pt x="379228" y="287979"/>
                  </a:cubicBezTo>
                  <a:cubicBezTo>
                    <a:pt x="369004" y="275977"/>
                    <a:pt x="360432" y="261944"/>
                    <a:pt x="349002" y="251530"/>
                  </a:cubicBezTo>
                  <a:cubicBezTo>
                    <a:pt x="330079" y="234258"/>
                    <a:pt x="311473" y="211715"/>
                    <a:pt x="287343" y="248228"/>
                  </a:cubicBezTo>
                  <a:cubicBezTo>
                    <a:pt x="274897" y="267087"/>
                    <a:pt x="259276" y="251911"/>
                    <a:pt x="249053" y="240100"/>
                  </a:cubicBezTo>
                  <a:cubicBezTo>
                    <a:pt x="230828" y="219081"/>
                    <a:pt x="219144" y="193173"/>
                    <a:pt x="206762" y="167900"/>
                  </a:cubicBezTo>
                  <a:cubicBezTo>
                    <a:pt x="200412" y="154882"/>
                    <a:pt x="194760" y="137547"/>
                    <a:pt x="176282" y="146881"/>
                  </a:cubicBezTo>
                  <a:cubicBezTo>
                    <a:pt x="161804" y="154247"/>
                    <a:pt x="159454" y="169678"/>
                    <a:pt x="161931" y="185616"/>
                  </a:cubicBezTo>
                  <a:cubicBezTo>
                    <a:pt x="164915" y="204666"/>
                    <a:pt x="176726" y="215843"/>
                    <a:pt x="191141" y="226003"/>
                  </a:cubicBezTo>
                  <a:cubicBezTo>
                    <a:pt x="227336" y="251403"/>
                    <a:pt x="231400" y="273564"/>
                    <a:pt x="209492" y="316681"/>
                  </a:cubicBezTo>
                  <a:cubicBezTo>
                    <a:pt x="198507" y="314459"/>
                    <a:pt x="200539" y="305314"/>
                    <a:pt x="200856" y="297377"/>
                  </a:cubicBezTo>
                  <a:cubicBezTo>
                    <a:pt x="201174" y="289185"/>
                    <a:pt x="202126" y="281057"/>
                    <a:pt x="194379" y="271659"/>
                  </a:cubicBezTo>
                  <a:cubicBezTo>
                    <a:pt x="177171" y="284677"/>
                    <a:pt x="168408" y="302838"/>
                    <a:pt x="165296" y="323984"/>
                  </a:cubicBezTo>
                  <a:cubicBezTo>
                    <a:pt x="163074" y="338525"/>
                    <a:pt x="155581" y="348812"/>
                    <a:pt x="147135" y="358972"/>
                  </a:cubicBezTo>
                  <a:cubicBezTo>
                    <a:pt x="141166" y="366084"/>
                    <a:pt x="134435" y="373768"/>
                    <a:pt x="124466" y="369577"/>
                  </a:cubicBezTo>
                  <a:cubicBezTo>
                    <a:pt x="114369" y="365322"/>
                    <a:pt x="113163" y="354210"/>
                    <a:pt x="114750" y="345193"/>
                  </a:cubicBezTo>
                  <a:cubicBezTo>
                    <a:pt x="120656" y="311791"/>
                    <a:pt x="103574" y="302076"/>
                    <a:pt x="77158" y="298710"/>
                  </a:cubicBezTo>
                  <a:cubicBezTo>
                    <a:pt x="51441" y="295408"/>
                    <a:pt x="32518" y="287915"/>
                    <a:pt x="48456" y="251847"/>
                  </a:cubicBezTo>
                  <a:cubicBezTo>
                    <a:pt x="58489" y="229114"/>
                    <a:pt x="53282" y="206190"/>
                    <a:pt x="30105" y="192411"/>
                  </a:cubicBezTo>
                  <a:cubicBezTo>
                    <a:pt x="19881" y="186315"/>
                    <a:pt x="12134" y="177869"/>
                    <a:pt x="6737" y="166439"/>
                  </a:cubicBezTo>
                  <a:cubicBezTo>
                    <a:pt x="-2153" y="147770"/>
                    <a:pt x="-6408" y="132657"/>
                    <a:pt x="21151" y="130752"/>
                  </a:cubicBezTo>
                  <a:cubicBezTo>
                    <a:pt x="58108" y="128276"/>
                    <a:pt x="56521" y="101859"/>
                    <a:pt x="48139" y="75062"/>
                  </a:cubicBezTo>
                  <a:cubicBezTo>
                    <a:pt x="36836" y="38804"/>
                    <a:pt x="62744" y="-3361"/>
                    <a:pt x="97161" y="4958"/>
                  </a:cubicBezTo>
                  <a:cubicBezTo>
                    <a:pt x="126371" y="12007"/>
                    <a:pt x="159264" y="19182"/>
                    <a:pt x="175837" y="54298"/>
                  </a:cubicBezTo>
                  <a:cubicBezTo>
                    <a:pt x="184346" y="72395"/>
                    <a:pt x="195522" y="89223"/>
                    <a:pt x="206635" y="105733"/>
                  </a:cubicBezTo>
                  <a:cubicBezTo>
                    <a:pt x="213366" y="115703"/>
                    <a:pt x="216287" y="139515"/>
                    <a:pt x="230765" y="130054"/>
                  </a:cubicBezTo>
                  <a:cubicBezTo>
                    <a:pt x="247084" y="119386"/>
                    <a:pt x="228860" y="103637"/>
                    <a:pt x="223018" y="92334"/>
                  </a:cubicBezTo>
                  <a:cubicBezTo>
                    <a:pt x="211651" y="70300"/>
                    <a:pt x="202888" y="48265"/>
                    <a:pt x="206127" y="22675"/>
                  </a:cubicBezTo>
                  <a:cubicBezTo>
                    <a:pt x="208857" y="1021"/>
                    <a:pt x="216731" y="-9012"/>
                    <a:pt x="234892" y="10229"/>
                  </a:cubicBezTo>
                  <a:cubicBezTo>
                    <a:pt x="246386" y="22421"/>
                    <a:pt x="262070" y="30803"/>
                    <a:pt x="265626" y="50361"/>
                  </a:cubicBezTo>
                  <a:cubicBezTo>
                    <a:pt x="271849" y="84016"/>
                    <a:pt x="286835" y="81984"/>
                    <a:pt x="304869" y="58616"/>
                  </a:cubicBezTo>
                  <a:cubicBezTo>
                    <a:pt x="330079" y="98875"/>
                    <a:pt x="327983" y="165614"/>
                    <a:pt x="395738" y="155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9" name="Полилиния: фигура 528">
              <a:extLst>
                <a:ext uri="{FF2B5EF4-FFF2-40B4-BE49-F238E27FC236}">
                  <a16:creationId xmlns="" xmlns:a16="http://schemas.microsoft.com/office/drawing/2014/main" id="{674C664E-0154-441E-BFE0-42FF8A8CFC1D}"/>
                </a:ext>
              </a:extLst>
            </p:cNvPr>
            <p:cNvSpPr/>
            <p:nvPr/>
          </p:nvSpPr>
          <p:spPr>
            <a:xfrm>
              <a:off x="2506872" y="1692589"/>
              <a:ext cx="220582" cy="329916"/>
            </a:xfrm>
            <a:custGeom>
              <a:avLst/>
              <a:gdLst>
                <a:gd name="connsiteX0" fmla="*/ 15982 w 220582"/>
                <a:gd name="connsiteY0" fmla="*/ 239725 h 329916"/>
                <a:gd name="connsiteX1" fmla="*/ 6521 w 220582"/>
                <a:gd name="connsiteY1" fmla="*/ 171208 h 329916"/>
                <a:gd name="connsiteX2" fmla="*/ 18205 w 220582"/>
                <a:gd name="connsiteY2" fmla="*/ 97992 h 329916"/>
                <a:gd name="connsiteX3" fmla="*/ 22523 w 220582"/>
                <a:gd name="connsiteY3" fmla="*/ 74942 h 329916"/>
                <a:gd name="connsiteX4" fmla="*/ 55289 w 220582"/>
                <a:gd name="connsiteY4" fmla="*/ 36842 h 329916"/>
                <a:gd name="connsiteX5" fmla="*/ 83546 w 220582"/>
                <a:gd name="connsiteY5" fmla="*/ 19061 h 329916"/>
                <a:gd name="connsiteX6" fmla="*/ 112121 w 220582"/>
                <a:gd name="connsiteY6" fmla="*/ 3313 h 329916"/>
                <a:gd name="connsiteX7" fmla="*/ 142347 w 220582"/>
                <a:gd name="connsiteY7" fmla="*/ 39636 h 329916"/>
                <a:gd name="connsiteX8" fmla="*/ 148634 w 220582"/>
                <a:gd name="connsiteY8" fmla="*/ 66750 h 329916"/>
                <a:gd name="connsiteX9" fmla="*/ 136378 w 220582"/>
                <a:gd name="connsiteY9" fmla="*/ 101993 h 329916"/>
                <a:gd name="connsiteX10" fmla="*/ 115487 w 220582"/>
                <a:gd name="connsiteY10" fmla="*/ 132410 h 329916"/>
                <a:gd name="connsiteX11" fmla="*/ 150348 w 220582"/>
                <a:gd name="connsiteY11" fmla="*/ 129044 h 329916"/>
                <a:gd name="connsiteX12" fmla="*/ 198735 w 220582"/>
                <a:gd name="connsiteY12" fmla="*/ 108851 h 329916"/>
                <a:gd name="connsiteX13" fmla="*/ 216515 w 220582"/>
                <a:gd name="connsiteY13" fmla="*/ 220040 h 329916"/>
                <a:gd name="connsiteX14" fmla="*/ 189337 w 220582"/>
                <a:gd name="connsiteY14" fmla="*/ 325260 h 329916"/>
                <a:gd name="connsiteX15" fmla="*/ 176129 w 220582"/>
                <a:gd name="connsiteY15" fmla="*/ 327737 h 329916"/>
                <a:gd name="connsiteX16" fmla="*/ 173589 w 220582"/>
                <a:gd name="connsiteY16" fmla="*/ 308813 h 329916"/>
                <a:gd name="connsiteX17" fmla="*/ 154476 w 220582"/>
                <a:gd name="connsiteY17" fmla="*/ 228295 h 329916"/>
                <a:gd name="connsiteX18" fmla="*/ 135108 w 220582"/>
                <a:gd name="connsiteY18" fmla="*/ 217944 h 329916"/>
                <a:gd name="connsiteX19" fmla="*/ 23666 w 220582"/>
                <a:gd name="connsiteY19" fmla="*/ 305257 h 329916"/>
                <a:gd name="connsiteX20" fmla="*/ 18332 w 220582"/>
                <a:gd name="connsiteY20" fmla="*/ 301955 h 329916"/>
                <a:gd name="connsiteX21" fmla="*/ 16046 w 220582"/>
                <a:gd name="connsiteY21" fmla="*/ 239789 h 32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0582" h="329916">
                  <a:moveTo>
                    <a:pt x="15982" y="239725"/>
                  </a:moveTo>
                  <a:cubicBezTo>
                    <a:pt x="12934" y="216865"/>
                    <a:pt x="11093" y="193687"/>
                    <a:pt x="6521" y="171208"/>
                  </a:cubicBezTo>
                  <a:cubicBezTo>
                    <a:pt x="1123" y="144729"/>
                    <a:pt x="-9354" y="118821"/>
                    <a:pt x="18205" y="97992"/>
                  </a:cubicBezTo>
                  <a:cubicBezTo>
                    <a:pt x="22586" y="94627"/>
                    <a:pt x="23539" y="82498"/>
                    <a:pt x="22523" y="74942"/>
                  </a:cubicBezTo>
                  <a:cubicBezTo>
                    <a:pt x="18840" y="47065"/>
                    <a:pt x="17252" y="24649"/>
                    <a:pt x="55289" y="36842"/>
                  </a:cubicBezTo>
                  <a:cubicBezTo>
                    <a:pt x="65639" y="40144"/>
                    <a:pt x="76815" y="29095"/>
                    <a:pt x="83546" y="19061"/>
                  </a:cubicBezTo>
                  <a:cubicBezTo>
                    <a:pt x="90912" y="8012"/>
                    <a:pt x="95040" y="-6656"/>
                    <a:pt x="112121" y="3313"/>
                  </a:cubicBezTo>
                  <a:cubicBezTo>
                    <a:pt x="126282" y="11632"/>
                    <a:pt x="144189" y="16077"/>
                    <a:pt x="142347" y="39636"/>
                  </a:cubicBezTo>
                  <a:cubicBezTo>
                    <a:pt x="141585" y="49415"/>
                    <a:pt x="143236" y="58622"/>
                    <a:pt x="148634" y="66750"/>
                  </a:cubicBezTo>
                  <a:cubicBezTo>
                    <a:pt x="160762" y="85038"/>
                    <a:pt x="156952" y="96024"/>
                    <a:pt x="136378" y="101993"/>
                  </a:cubicBezTo>
                  <a:cubicBezTo>
                    <a:pt x="122789" y="105993"/>
                    <a:pt x="106089" y="113613"/>
                    <a:pt x="115487" y="132410"/>
                  </a:cubicBezTo>
                  <a:cubicBezTo>
                    <a:pt x="125774" y="152857"/>
                    <a:pt x="139934" y="136918"/>
                    <a:pt x="150348" y="129044"/>
                  </a:cubicBezTo>
                  <a:cubicBezTo>
                    <a:pt x="165144" y="117741"/>
                    <a:pt x="179685" y="107644"/>
                    <a:pt x="198735" y="108851"/>
                  </a:cubicBezTo>
                  <a:cubicBezTo>
                    <a:pt x="197402" y="147205"/>
                    <a:pt x="198735" y="184543"/>
                    <a:pt x="216515" y="220040"/>
                  </a:cubicBezTo>
                  <a:cubicBezTo>
                    <a:pt x="229025" y="245186"/>
                    <a:pt x="210610" y="308750"/>
                    <a:pt x="189337" y="325260"/>
                  </a:cubicBezTo>
                  <a:cubicBezTo>
                    <a:pt x="185083" y="328562"/>
                    <a:pt x="179114" y="332435"/>
                    <a:pt x="176129" y="327737"/>
                  </a:cubicBezTo>
                  <a:cubicBezTo>
                    <a:pt x="173081" y="322910"/>
                    <a:pt x="172129" y="314592"/>
                    <a:pt x="173589" y="308813"/>
                  </a:cubicBezTo>
                  <a:cubicBezTo>
                    <a:pt x="181463" y="277825"/>
                    <a:pt x="168065" y="253251"/>
                    <a:pt x="154476" y="228295"/>
                  </a:cubicBezTo>
                  <a:cubicBezTo>
                    <a:pt x="149650" y="219468"/>
                    <a:pt x="141649" y="207784"/>
                    <a:pt x="135108" y="217944"/>
                  </a:cubicBezTo>
                  <a:cubicBezTo>
                    <a:pt x="107168" y="261506"/>
                    <a:pt x="49256" y="259537"/>
                    <a:pt x="23666" y="305257"/>
                  </a:cubicBezTo>
                  <a:cubicBezTo>
                    <a:pt x="21888" y="304178"/>
                    <a:pt x="20110" y="303098"/>
                    <a:pt x="18332" y="301955"/>
                  </a:cubicBezTo>
                  <a:cubicBezTo>
                    <a:pt x="7346" y="281635"/>
                    <a:pt x="5378" y="260998"/>
                    <a:pt x="16046" y="2397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0" name="Полилиния: фигура 529">
              <a:extLst>
                <a:ext uri="{FF2B5EF4-FFF2-40B4-BE49-F238E27FC236}">
                  <a16:creationId xmlns="" xmlns:a16="http://schemas.microsoft.com/office/drawing/2014/main" id="{E74EE346-E054-428A-B636-C7029ACEBD27}"/>
                </a:ext>
              </a:extLst>
            </p:cNvPr>
            <p:cNvSpPr/>
            <p:nvPr/>
          </p:nvSpPr>
          <p:spPr>
            <a:xfrm>
              <a:off x="3421125" y="1321606"/>
              <a:ext cx="250700" cy="214410"/>
            </a:xfrm>
            <a:custGeom>
              <a:avLst/>
              <a:gdLst>
                <a:gd name="connsiteX0" fmla="*/ 175832 w 250700"/>
                <a:gd name="connsiteY0" fmla="*/ 209831 h 214410"/>
                <a:gd name="connsiteX1" fmla="*/ 55944 w 250700"/>
                <a:gd name="connsiteY1" fmla="*/ 144743 h 214410"/>
                <a:gd name="connsiteX2" fmla="*/ 5842 w 250700"/>
                <a:gd name="connsiteY2" fmla="*/ 46254 h 214410"/>
                <a:gd name="connsiteX3" fmla="*/ 10033 w 250700"/>
                <a:gd name="connsiteY3" fmla="*/ 11583 h 214410"/>
                <a:gd name="connsiteX4" fmla="*/ 56388 w 250700"/>
                <a:gd name="connsiteY4" fmla="*/ 6566 h 214410"/>
                <a:gd name="connsiteX5" fmla="*/ 121603 w 250700"/>
                <a:gd name="connsiteY5" fmla="*/ 20155 h 214410"/>
                <a:gd name="connsiteX6" fmla="*/ 245047 w 250700"/>
                <a:gd name="connsiteY6" fmla="*/ 72606 h 214410"/>
                <a:gd name="connsiteX7" fmla="*/ 234760 w 250700"/>
                <a:gd name="connsiteY7" fmla="*/ 105119 h 214410"/>
                <a:gd name="connsiteX8" fmla="*/ 213614 w 250700"/>
                <a:gd name="connsiteY8" fmla="*/ 131090 h 214410"/>
                <a:gd name="connsiteX9" fmla="*/ 175895 w 250700"/>
                <a:gd name="connsiteY9" fmla="*/ 201703 h 214410"/>
                <a:gd name="connsiteX10" fmla="*/ 175895 w 250700"/>
                <a:gd name="connsiteY10" fmla="*/ 209831 h 21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00" h="214410">
                  <a:moveTo>
                    <a:pt x="175832" y="209831"/>
                  </a:moveTo>
                  <a:cubicBezTo>
                    <a:pt x="105918" y="222023"/>
                    <a:pt x="84963" y="212942"/>
                    <a:pt x="55944" y="144743"/>
                  </a:cubicBezTo>
                  <a:cubicBezTo>
                    <a:pt x="41275" y="110326"/>
                    <a:pt x="5271" y="88926"/>
                    <a:pt x="5842" y="46254"/>
                  </a:cubicBezTo>
                  <a:cubicBezTo>
                    <a:pt x="5969" y="34443"/>
                    <a:pt x="-9842" y="19076"/>
                    <a:pt x="10033" y="11583"/>
                  </a:cubicBezTo>
                  <a:cubicBezTo>
                    <a:pt x="24765" y="6058"/>
                    <a:pt x="41021" y="-8356"/>
                    <a:pt x="56388" y="6566"/>
                  </a:cubicBezTo>
                  <a:cubicBezTo>
                    <a:pt x="76708" y="26315"/>
                    <a:pt x="97028" y="20219"/>
                    <a:pt x="121603" y="20155"/>
                  </a:cubicBezTo>
                  <a:cubicBezTo>
                    <a:pt x="166053" y="20155"/>
                    <a:pt x="208471" y="43968"/>
                    <a:pt x="245047" y="72606"/>
                  </a:cubicBezTo>
                  <a:cubicBezTo>
                    <a:pt x="257556" y="82385"/>
                    <a:pt x="247142" y="97372"/>
                    <a:pt x="234760" y="105119"/>
                  </a:cubicBezTo>
                  <a:cubicBezTo>
                    <a:pt x="224854" y="111342"/>
                    <a:pt x="210439" y="118517"/>
                    <a:pt x="213614" y="131090"/>
                  </a:cubicBezTo>
                  <a:cubicBezTo>
                    <a:pt x="223266" y="169762"/>
                    <a:pt x="199454" y="185065"/>
                    <a:pt x="175895" y="201703"/>
                  </a:cubicBezTo>
                  <a:cubicBezTo>
                    <a:pt x="175895" y="204433"/>
                    <a:pt x="175895" y="207100"/>
                    <a:pt x="175895" y="209831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1" name="Полилиния: фигура 530">
              <a:extLst>
                <a:ext uri="{FF2B5EF4-FFF2-40B4-BE49-F238E27FC236}">
                  <a16:creationId xmlns="" xmlns:a16="http://schemas.microsoft.com/office/drawing/2014/main" id="{478B63EC-4B73-4090-86C7-6ED4AE9326E7}"/>
                </a:ext>
              </a:extLst>
            </p:cNvPr>
            <p:cNvSpPr/>
            <p:nvPr/>
          </p:nvSpPr>
          <p:spPr>
            <a:xfrm>
              <a:off x="4014796" y="1961657"/>
              <a:ext cx="116022" cy="257233"/>
            </a:xfrm>
            <a:custGeom>
              <a:avLst/>
              <a:gdLst>
                <a:gd name="connsiteX0" fmla="*/ 115561 w 116022"/>
                <a:gd name="connsiteY0" fmla="*/ 175445 h 257233"/>
                <a:gd name="connsiteX1" fmla="*/ 92129 w 116022"/>
                <a:gd name="connsiteY1" fmla="*/ 182176 h 257233"/>
                <a:gd name="connsiteX2" fmla="*/ 39425 w 116022"/>
                <a:gd name="connsiteY2" fmla="*/ 257233 h 257233"/>
                <a:gd name="connsiteX3" fmla="*/ 24184 w 116022"/>
                <a:gd name="connsiteY3" fmla="*/ 232722 h 257233"/>
                <a:gd name="connsiteX4" fmla="*/ 39425 w 116022"/>
                <a:gd name="connsiteY4" fmla="*/ 208148 h 257233"/>
                <a:gd name="connsiteX5" fmla="*/ 58538 w 116022"/>
                <a:gd name="connsiteY5" fmla="*/ 218117 h 257233"/>
                <a:gd name="connsiteX6" fmla="*/ 58094 w 116022"/>
                <a:gd name="connsiteY6" fmla="*/ 193924 h 257233"/>
                <a:gd name="connsiteX7" fmla="*/ 59935 w 116022"/>
                <a:gd name="connsiteY7" fmla="*/ 133662 h 257233"/>
                <a:gd name="connsiteX8" fmla="*/ 43107 w 116022"/>
                <a:gd name="connsiteY8" fmla="*/ 73654 h 257233"/>
                <a:gd name="connsiteX9" fmla="*/ 4436 w 116022"/>
                <a:gd name="connsiteY9" fmla="*/ 23997 h 257233"/>
                <a:gd name="connsiteX10" fmla="*/ 18850 w 116022"/>
                <a:gd name="connsiteY10" fmla="*/ 57 h 257233"/>
                <a:gd name="connsiteX11" fmla="*/ 96892 w 116022"/>
                <a:gd name="connsiteY11" fmla="*/ 63748 h 257233"/>
                <a:gd name="connsiteX12" fmla="*/ 115561 w 116022"/>
                <a:gd name="connsiteY12" fmla="*/ 175509 h 25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022" h="257233">
                  <a:moveTo>
                    <a:pt x="115561" y="175445"/>
                  </a:moveTo>
                  <a:cubicBezTo>
                    <a:pt x="106290" y="172524"/>
                    <a:pt x="93082" y="173921"/>
                    <a:pt x="92129" y="182176"/>
                  </a:cubicBezTo>
                  <a:cubicBezTo>
                    <a:pt x="87875" y="218943"/>
                    <a:pt x="57649" y="232849"/>
                    <a:pt x="39425" y="257233"/>
                  </a:cubicBezTo>
                  <a:cubicBezTo>
                    <a:pt x="31360" y="251201"/>
                    <a:pt x="26344" y="243009"/>
                    <a:pt x="24184" y="232722"/>
                  </a:cubicBezTo>
                  <a:cubicBezTo>
                    <a:pt x="22470" y="219705"/>
                    <a:pt x="30788" y="213799"/>
                    <a:pt x="39425" y="208148"/>
                  </a:cubicBezTo>
                  <a:cubicBezTo>
                    <a:pt x="45266" y="212974"/>
                    <a:pt x="50982" y="222372"/>
                    <a:pt x="58538" y="218117"/>
                  </a:cubicBezTo>
                  <a:cubicBezTo>
                    <a:pt x="70285" y="211513"/>
                    <a:pt x="62157" y="201226"/>
                    <a:pt x="58094" y="193924"/>
                  </a:cubicBezTo>
                  <a:cubicBezTo>
                    <a:pt x="46409" y="173032"/>
                    <a:pt x="46600" y="154807"/>
                    <a:pt x="59935" y="133662"/>
                  </a:cubicBezTo>
                  <a:cubicBezTo>
                    <a:pt x="75493" y="108960"/>
                    <a:pt x="58538" y="89148"/>
                    <a:pt x="43107" y="73654"/>
                  </a:cubicBezTo>
                  <a:cubicBezTo>
                    <a:pt x="28121" y="58604"/>
                    <a:pt x="14215" y="43237"/>
                    <a:pt x="4436" y="23997"/>
                  </a:cubicBezTo>
                  <a:cubicBezTo>
                    <a:pt x="-4010" y="7360"/>
                    <a:pt x="-1025" y="-768"/>
                    <a:pt x="18850" y="57"/>
                  </a:cubicBezTo>
                  <a:cubicBezTo>
                    <a:pt x="55045" y="1518"/>
                    <a:pt x="88383" y="24314"/>
                    <a:pt x="96892" y="63748"/>
                  </a:cubicBezTo>
                  <a:cubicBezTo>
                    <a:pt x="104766" y="100451"/>
                    <a:pt x="118736" y="136519"/>
                    <a:pt x="115561" y="1755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2" name="Полилиния: фигура 531">
              <a:extLst>
                <a:ext uri="{FF2B5EF4-FFF2-40B4-BE49-F238E27FC236}">
                  <a16:creationId xmlns="" xmlns:a16="http://schemas.microsoft.com/office/drawing/2014/main" id="{AEEBF7D8-B458-42FA-9742-2297D3D3DBE4}"/>
                </a:ext>
              </a:extLst>
            </p:cNvPr>
            <p:cNvSpPr/>
            <p:nvPr/>
          </p:nvSpPr>
          <p:spPr>
            <a:xfrm>
              <a:off x="3356420" y="1361344"/>
              <a:ext cx="103377" cy="266989"/>
            </a:xfrm>
            <a:custGeom>
              <a:avLst/>
              <a:gdLst>
                <a:gd name="connsiteX0" fmla="*/ 12001 w 103377"/>
                <a:gd name="connsiteY0" fmla="*/ 88304 h 266989"/>
                <a:gd name="connsiteX1" fmla="*/ 825 w 103377"/>
                <a:gd name="connsiteY1" fmla="*/ 36996 h 266989"/>
                <a:gd name="connsiteX2" fmla="*/ 18160 w 103377"/>
                <a:gd name="connsiteY2" fmla="*/ 1372 h 266989"/>
                <a:gd name="connsiteX3" fmla="*/ 48894 w 103377"/>
                <a:gd name="connsiteY3" fmla="*/ 22835 h 266989"/>
                <a:gd name="connsiteX4" fmla="*/ 88201 w 103377"/>
                <a:gd name="connsiteY4" fmla="*/ 194667 h 266989"/>
                <a:gd name="connsiteX5" fmla="*/ 103377 w 103377"/>
                <a:gd name="connsiteY5" fmla="*/ 260136 h 266989"/>
                <a:gd name="connsiteX6" fmla="*/ 87058 w 103377"/>
                <a:gd name="connsiteY6" fmla="*/ 253532 h 266989"/>
                <a:gd name="connsiteX7" fmla="*/ 43306 w 103377"/>
                <a:gd name="connsiteY7" fmla="*/ 214924 h 266989"/>
                <a:gd name="connsiteX8" fmla="*/ 25527 w 103377"/>
                <a:gd name="connsiteY8" fmla="*/ 163362 h 266989"/>
                <a:gd name="connsiteX9" fmla="*/ 11937 w 103377"/>
                <a:gd name="connsiteY9" fmla="*/ 88177 h 26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77" h="266989">
                  <a:moveTo>
                    <a:pt x="12001" y="88304"/>
                  </a:moveTo>
                  <a:cubicBezTo>
                    <a:pt x="8254" y="71223"/>
                    <a:pt x="3809" y="54268"/>
                    <a:pt x="825" y="36996"/>
                  </a:cubicBezTo>
                  <a:cubicBezTo>
                    <a:pt x="-1906" y="20867"/>
                    <a:pt x="1714" y="6452"/>
                    <a:pt x="18160" y="1372"/>
                  </a:cubicBezTo>
                  <a:cubicBezTo>
                    <a:pt x="35242" y="-3962"/>
                    <a:pt x="44005" y="6897"/>
                    <a:pt x="48894" y="22835"/>
                  </a:cubicBezTo>
                  <a:cubicBezTo>
                    <a:pt x="66103" y="79033"/>
                    <a:pt x="76961" y="136945"/>
                    <a:pt x="88201" y="194667"/>
                  </a:cubicBezTo>
                  <a:cubicBezTo>
                    <a:pt x="93281" y="216511"/>
                    <a:pt x="98361" y="238355"/>
                    <a:pt x="103377" y="260136"/>
                  </a:cubicBezTo>
                  <a:cubicBezTo>
                    <a:pt x="91947" y="275186"/>
                    <a:pt x="89280" y="261977"/>
                    <a:pt x="87058" y="253532"/>
                  </a:cubicBezTo>
                  <a:cubicBezTo>
                    <a:pt x="80771" y="229338"/>
                    <a:pt x="64833" y="219940"/>
                    <a:pt x="43306" y="214924"/>
                  </a:cubicBezTo>
                  <a:cubicBezTo>
                    <a:pt x="13588" y="208066"/>
                    <a:pt x="7111" y="187301"/>
                    <a:pt x="25527" y="163362"/>
                  </a:cubicBezTo>
                  <a:cubicBezTo>
                    <a:pt x="48215" y="134024"/>
                    <a:pt x="43687" y="108961"/>
                    <a:pt x="11937" y="881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3" name="Полилиния: фигура 532">
              <a:extLst>
                <a:ext uri="{FF2B5EF4-FFF2-40B4-BE49-F238E27FC236}">
                  <a16:creationId xmlns="" xmlns:a16="http://schemas.microsoft.com/office/drawing/2014/main" id="{027F30E6-4F98-4656-BFDC-E1560A2E6990}"/>
                </a:ext>
              </a:extLst>
            </p:cNvPr>
            <p:cNvSpPr/>
            <p:nvPr/>
          </p:nvSpPr>
          <p:spPr>
            <a:xfrm>
              <a:off x="4135670" y="2184575"/>
              <a:ext cx="129248" cy="157125"/>
            </a:xfrm>
            <a:custGeom>
              <a:avLst/>
              <a:gdLst>
                <a:gd name="connsiteX0" fmla="*/ 124227 w 129248"/>
                <a:gd name="connsiteY0" fmla="*/ 157126 h 157125"/>
                <a:gd name="connsiteX1" fmla="*/ 57869 w 129248"/>
                <a:gd name="connsiteY1" fmla="*/ 86577 h 157125"/>
                <a:gd name="connsiteX2" fmla="*/ 19325 w 129248"/>
                <a:gd name="connsiteY2" fmla="*/ 44476 h 157125"/>
                <a:gd name="connsiteX3" fmla="*/ 2307 w 129248"/>
                <a:gd name="connsiteY3" fmla="*/ 1613 h 157125"/>
                <a:gd name="connsiteX4" fmla="*/ 71585 w 129248"/>
                <a:gd name="connsiteY4" fmla="*/ 53366 h 157125"/>
                <a:gd name="connsiteX5" fmla="*/ 108479 w 129248"/>
                <a:gd name="connsiteY5" fmla="*/ 71845 h 157125"/>
                <a:gd name="connsiteX6" fmla="*/ 128989 w 129248"/>
                <a:gd name="connsiteY6" fmla="*/ 88355 h 157125"/>
                <a:gd name="connsiteX7" fmla="*/ 124227 w 129248"/>
                <a:gd name="connsiteY7" fmla="*/ 157062 h 1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248" h="157125">
                  <a:moveTo>
                    <a:pt x="124227" y="157126"/>
                  </a:moveTo>
                  <a:cubicBezTo>
                    <a:pt x="93747" y="142775"/>
                    <a:pt x="67521" y="124931"/>
                    <a:pt x="57869" y="86577"/>
                  </a:cubicBezTo>
                  <a:cubicBezTo>
                    <a:pt x="52853" y="66701"/>
                    <a:pt x="36089" y="54001"/>
                    <a:pt x="19325" y="44476"/>
                  </a:cubicBezTo>
                  <a:cubicBezTo>
                    <a:pt x="2116" y="34697"/>
                    <a:pt x="-3726" y="21299"/>
                    <a:pt x="2307" y="1613"/>
                  </a:cubicBezTo>
                  <a:cubicBezTo>
                    <a:pt x="40724" y="-4863"/>
                    <a:pt x="66505" y="7328"/>
                    <a:pt x="71585" y="53366"/>
                  </a:cubicBezTo>
                  <a:cubicBezTo>
                    <a:pt x="74379" y="78512"/>
                    <a:pt x="87016" y="85878"/>
                    <a:pt x="108479" y="71845"/>
                  </a:cubicBezTo>
                  <a:cubicBezTo>
                    <a:pt x="126957" y="59780"/>
                    <a:pt x="130323" y="70956"/>
                    <a:pt x="128989" y="88355"/>
                  </a:cubicBezTo>
                  <a:cubicBezTo>
                    <a:pt x="127275" y="111278"/>
                    <a:pt x="125751" y="134139"/>
                    <a:pt x="124227" y="1570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4" name="Полилиния: фигура 533">
              <a:extLst>
                <a:ext uri="{FF2B5EF4-FFF2-40B4-BE49-F238E27FC236}">
                  <a16:creationId xmlns="" xmlns:a16="http://schemas.microsoft.com/office/drawing/2014/main" id="{63BA952B-DD20-480D-B090-68AB90E31756}"/>
                </a:ext>
              </a:extLst>
            </p:cNvPr>
            <p:cNvSpPr/>
            <p:nvPr/>
          </p:nvSpPr>
          <p:spPr>
            <a:xfrm>
              <a:off x="2462042" y="1993941"/>
              <a:ext cx="205655" cy="298483"/>
            </a:xfrm>
            <a:custGeom>
              <a:avLst/>
              <a:gdLst>
                <a:gd name="connsiteX0" fmla="*/ 205656 w 205655"/>
                <a:gd name="connsiteY0" fmla="*/ 298483 h 298483"/>
                <a:gd name="connsiteX1" fmla="*/ 144696 w 205655"/>
                <a:gd name="connsiteY1" fmla="*/ 233014 h 298483"/>
                <a:gd name="connsiteX2" fmla="*/ 72179 w 205655"/>
                <a:gd name="connsiteY2" fmla="*/ 113189 h 298483"/>
                <a:gd name="connsiteX3" fmla="*/ 47414 w 205655"/>
                <a:gd name="connsiteY3" fmla="*/ 101950 h 298483"/>
                <a:gd name="connsiteX4" fmla="*/ 424 w 205655"/>
                <a:gd name="connsiteY4" fmla="*/ 58135 h 298483"/>
                <a:gd name="connsiteX5" fmla="*/ 38841 w 205655"/>
                <a:gd name="connsiteY5" fmla="*/ 18701 h 298483"/>
                <a:gd name="connsiteX6" fmla="*/ 58653 w 205655"/>
                <a:gd name="connsiteY6" fmla="*/ 32 h 298483"/>
                <a:gd name="connsiteX7" fmla="*/ 68432 w 205655"/>
                <a:gd name="connsiteY7" fmla="*/ 3842 h 298483"/>
                <a:gd name="connsiteX8" fmla="*/ 68432 w 205655"/>
                <a:gd name="connsiteY8" fmla="*/ 3842 h 298483"/>
                <a:gd name="connsiteX9" fmla="*/ 130027 w 205655"/>
                <a:gd name="connsiteY9" fmla="*/ 151734 h 298483"/>
                <a:gd name="connsiteX10" fmla="*/ 174604 w 205655"/>
                <a:gd name="connsiteY10" fmla="*/ 226029 h 298483"/>
                <a:gd name="connsiteX11" fmla="*/ 205656 w 205655"/>
                <a:gd name="connsiteY11" fmla="*/ 298483 h 29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655" h="298483">
                  <a:moveTo>
                    <a:pt x="205656" y="298483"/>
                  </a:moveTo>
                  <a:cubicBezTo>
                    <a:pt x="185336" y="276639"/>
                    <a:pt x="165016" y="254859"/>
                    <a:pt x="144696" y="233014"/>
                  </a:cubicBezTo>
                  <a:cubicBezTo>
                    <a:pt x="126789" y="188755"/>
                    <a:pt x="90213" y="157576"/>
                    <a:pt x="72179" y="113189"/>
                  </a:cubicBezTo>
                  <a:cubicBezTo>
                    <a:pt x="68369" y="103855"/>
                    <a:pt x="57256" y="101823"/>
                    <a:pt x="47414" y="101950"/>
                  </a:cubicBezTo>
                  <a:cubicBezTo>
                    <a:pt x="19664" y="102267"/>
                    <a:pt x="4107" y="88297"/>
                    <a:pt x="424" y="58135"/>
                  </a:cubicBezTo>
                  <a:cubicBezTo>
                    <a:pt x="-3577" y="25368"/>
                    <a:pt x="21633" y="26829"/>
                    <a:pt x="38841" y="18701"/>
                  </a:cubicBezTo>
                  <a:cubicBezTo>
                    <a:pt x="46207" y="13367"/>
                    <a:pt x="49255" y="2826"/>
                    <a:pt x="58653" y="32"/>
                  </a:cubicBezTo>
                  <a:cubicBezTo>
                    <a:pt x="62463" y="-222"/>
                    <a:pt x="65702" y="1048"/>
                    <a:pt x="68432" y="3842"/>
                  </a:cubicBezTo>
                  <a:lnTo>
                    <a:pt x="68432" y="3842"/>
                  </a:lnTo>
                  <a:cubicBezTo>
                    <a:pt x="56875" y="68358"/>
                    <a:pt x="93070" y="112110"/>
                    <a:pt x="130027" y="151734"/>
                  </a:cubicBezTo>
                  <a:cubicBezTo>
                    <a:pt x="150855" y="174086"/>
                    <a:pt x="171620" y="189136"/>
                    <a:pt x="174604" y="226029"/>
                  </a:cubicBezTo>
                  <a:cubicBezTo>
                    <a:pt x="176573" y="250350"/>
                    <a:pt x="200322" y="271368"/>
                    <a:pt x="205656" y="29848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5" name="Полилиния: фигура 534">
              <a:extLst>
                <a:ext uri="{FF2B5EF4-FFF2-40B4-BE49-F238E27FC236}">
                  <a16:creationId xmlns="" xmlns:a16="http://schemas.microsoft.com/office/drawing/2014/main" id="{3987CD25-23F8-43FF-A13E-E1E60B83E8C9}"/>
                </a:ext>
              </a:extLst>
            </p:cNvPr>
            <p:cNvSpPr/>
            <p:nvPr/>
          </p:nvSpPr>
          <p:spPr>
            <a:xfrm>
              <a:off x="4363510" y="2206043"/>
              <a:ext cx="71626" cy="127528"/>
            </a:xfrm>
            <a:custGeom>
              <a:avLst/>
              <a:gdLst>
                <a:gd name="connsiteX0" fmla="*/ 71584 w 71626"/>
                <a:gd name="connsiteY0" fmla="*/ 70252 h 127528"/>
                <a:gd name="connsiteX1" fmla="*/ 71584 w 71626"/>
                <a:gd name="connsiteY1" fmla="*/ 127529 h 127528"/>
                <a:gd name="connsiteX2" fmla="*/ 49549 w 71626"/>
                <a:gd name="connsiteY2" fmla="*/ 112098 h 127528"/>
                <a:gd name="connsiteX3" fmla="*/ 3385 w 71626"/>
                <a:gd name="connsiteY3" fmla="*/ 97049 h 127528"/>
                <a:gd name="connsiteX4" fmla="*/ 210 w 71626"/>
                <a:gd name="connsiteY4" fmla="*/ 17292 h 127528"/>
                <a:gd name="connsiteX5" fmla="*/ 21419 w 71626"/>
                <a:gd name="connsiteY5" fmla="*/ 6688 h 127528"/>
                <a:gd name="connsiteX6" fmla="*/ 71584 w 71626"/>
                <a:gd name="connsiteY6" fmla="*/ 70188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26" h="127528">
                  <a:moveTo>
                    <a:pt x="71584" y="70252"/>
                  </a:moveTo>
                  <a:cubicBezTo>
                    <a:pt x="52788" y="89302"/>
                    <a:pt x="72663" y="108479"/>
                    <a:pt x="71584" y="127529"/>
                  </a:cubicBezTo>
                  <a:cubicBezTo>
                    <a:pt x="64218" y="122449"/>
                    <a:pt x="56598" y="117686"/>
                    <a:pt x="49549" y="112098"/>
                  </a:cubicBezTo>
                  <a:cubicBezTo>
                    <a:pt x="35262" y="100795"/>
                    <a:pt x="7322" y="120798"/>
                    <a:pt x="3385" y="97049"/>
                  </a:cubicBezTo>
                  <a:cubicBezTo>
                    <a:pt x="-870" y="71585"/>
                    <a:pt x="3448" y="44090"/>
                    <a:pt x="210" y="17292"/>
                  </a:cubicBezTo>
                  <a:cubicBezTo>
                    <a:pt x="-1822" y="401"/>
                    <a:pt x="11322" y="-6012"/>
                    <a:pt x="21419" y="6688"/>
                  </a:cubicBezTo>
                  <a:cubicBezTo>
                    <a:pt x="38183" y="27770"/>
                    <a:pt x="66504" y="38628"/>
                    <a:pt x="71584" y="701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6" name="Полилиния: фигура 535">
              <a:extLst>
                <a:ext uri="{FF2B5EF4-FFF2-40B4-BE49-F238E27FC236}">
                  <a16:creationId xmlns="" xmlns:a16="http://schemas.microsoft.com/office/drawing/2014/main" id="{7470E3A3-13ED-46F2-8F4B-E0AD95683CE6}"/>
                </a:ext>
              </a:extLst>
            </p:cNvPr>
            <p:cNvSpPr/>
            <p:nvPr/>
          </p:nvSpPr>
          <p:spPr>
            <a:xfrm>
              <a:off x="4297997" y="2374403"/>
              <a:ext cx="143769" cy="65265"/>
            </a:xfrm>
            <a:custGeom>
              <a:avLst/>
              <a:gdLst>
                <a:gd name="connsiteX0" fmla="*/ 137160 w 143769"/>
                <a:gd name="connsiteY0" fmla="*/ 32766 h 65265"/>
                <a:gd name="connsiteX1" fmla="*/ 131128 w 143769"/>
                <a:gd name="connsiteY1" fmla="*/ 55372 h 65265"/>
                <a:gd name="connsiteX2" fmla="*/ 85979 w 143769"/>
                <a:gd name="connsiteY2" fmla="*/ 62548 h 65265"/>
                <a:gd name="connsiteX3" fmla="*/ 0 w 143769"/>
                <a:gd name="connsiteY3" fmla="*/ 0 h 65265"/>
                <a:gd name="connsiteX4" fmla="*/ 111570 w 143769"/>
                <a:gd name="connsiteY4" fmla="*/ 39878 h 65265"/>
                <a:gd name="connsiteX5" fmla="*/ 137160 w 143769"/>
                <a:gd name="connsiteY5" fmla="*/ 32766 h 6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69" h="65265">
                  <a:moveTo>
                    <a:pt x="137160" y="32766"/>
                  </a:moveTo>
                  <a:cubicBezTo>
                    <a:pt x="148654" y="44514"/>
                    <a:pt x="144209" y="52324"/>
                    <a:pt x="131128" y="55372"/>
                  </a:cubicBezTo>
                  <a:cubicBezTo>
                    <a:pt x="116268" y="58865"/>
                    <a:pt x="101029" y="60135"/>
                    <a:pt x="85979" y="62548"/>
                  </a:cubicBezTo>
                  <a:cubicBezTo>
                    <a:pt x="29909" y="71692"/>
                    <a:pt x="13018" y="59436"/>
                    <a:pt x="0" y="0"/>
                  </a:cubicBezTo>
                  <a:cubicBezTo>
                    <a:pt x="37973" y="10541"/>
                    <a:pt x="80645" y="4635"/>
                    <a:pt x="111570" y="39878"/>
                  </a:cubicBezTo>
                  <a:cubicBezTo>
                    <a:pt x="119824" y="49276"/>
                    <a:pt x="130239" y="42228"/>
                    <a:pt x="137160" y="327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7" name="Полилиния: фигура 536">
              <a:extLst>
                <a:ext uri="{FF2B5EF4-FFF2-40B4-BE49-F238E27FC236}">
                  <a16:creationId xmlns="" xmlns:a16="http://schemas.microsoft.com/office/drawing/2014/main" id="{EE619E7E-2FF3-42DF-A760-954F9F2B25C2}"/>
                </a:ext>
              </a:extLst>
            </p:cNvPr>
            <p:cNvSpPr/>
            <p:nvPr/>
          </p:nvSpPr>
          <p:spPr>
            <a:xfrm>
              <a:off x="3934777" y="2100463"/>
              <a:ext cx="119379" cy="93917"/>
            </a:xfrm>
            <a:custGeom>
              <a:avLst/>
              <a:gdLst>
                <a:gd name="connsiteX0" fmla="*/ 119380 w 119379"/>
                <a:gd name="connsiteY0" fmla="*/ 69342 h 93917"/>
                <a:gd name="connsiteX1" fmla="*/ 104140 w 119379"/>
                <a:gd name="connsiteY1" fmla="*/ 93917 h 93917"/>
                <a:gd name="connsiteX2" fmla="*/ 0 w 119379"/>
                <a:gd name="connsiteY2" fmla="*/ 12383 h 93917"/>
                <a:gd name="connsiteX3" fmla="*/ 8064 w 119379"/>
                <a:gd name="connsiteY3" fmla="*/ 0 h 93917"/>
                <a:gd name="connsiteX4" fmla="*/ 119316 w 119379"/>
                <a:gd name="connsiteY4" fmla="*/ 69342 h 9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79" h="93917">
                  <a:moveTo>
                    <a:pt x="119380" y="69342"/>
                  </a:moveTo>
                  <a:cubicBezTo>
                    <a:pt x="117221" y="79629"/>
                    <a:pt x="112141" y="87821"/>
                    <a:pt x="104140" y="93917"/>
                  </a:cubicBezTo>
                  <a:cubicBezTo>
                    <a:pt x="69405" y="66739"/>
                    <a:pt x="34734" y="39561"/>
                    <a:pt x="0" y="12383"/>
                  </a:cubicBezTo>
                  <a:cubicBezTo>
                    <a:pt x="2667" y="8255"/>
                    <a:pt x="5397" y="4127"/>
                    <a:pt x="8064" y="0"/>
                  </a:cubicBezTo>
                  <a:cubicBezTo>
                    <a:pt x="49657" y="13907"/>
                    <a:pt x="80454" y="49848"/>
                    <a:pt x="119316" y="69342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8" name="Полилиния: фигура 537">
              <a:extLst>
                <a:ext uri="{FF2B5EF4-FFF2-40B4-BE49-F238E27FC236}">
                  <a16:creationId xmlns="" xmlns:a16="http://schemas.microsoft.com/office/drawing/2014/main" id="{101765D2-A31D-4C0E-ADAD-56EE29D8BB52}"/>
                </a:ext>
              </a:extLst>
            </p:cNvPr>
            <p:cNvSpPr/>
            <p:nvPr/>
          </p:nvSpPr>
          <p:spPr>
            <a:xfrm>
              <a:off x="4096727" y="1683081"/>
              <a:ext cx="79704" cy="54034"/>
            </a:xfrm>
            <a:custGeom>
              <a:avLst/>
              <a:gdLst>
                <a:gd name="connsiteX0" fmla="*/ 19914 w 79704"/>
                <a:gd name="connsiteY0" fmla="*/ 2216 h 54034"/>
                <a:gd name="connsiteX1" fmla="*/ 74143 w 79704"/>
                <a:gd name="connsiteY1" fmla="*/ 21838 h 54034"/>
                <a:gd name="connsiteX2" fmla="*/ 75540 w 79704"/>
                <a:gd name="connsiteY2" fmla="*/ 47619 h 54034"/>
                <a:gd name="connsiteX3" fmla="*/ 51537 w 79704"/>
                <a:gd name="connsiteY3" fmla="*/ 50032 h 54034"/>
                <a:gd name="connsiteX4" fmla="*/ 22391 w 79704"/>
                <a:gd name="connsiteY4" fmla="*/ 32569 h 54034"/>
                <a:gd name="connsiteX5" fmla="*/ 229 w 79704"/>
                <a:gd name="connsiteY5" fmla="*/ 11551 h 54034"/>
                <a:gd name="connsiteX6" fmla="*/ 19851 w 79704"/>
                <a:gd name="connsiteY6" fmla="*/ 2216 h 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704" h="54034">
                  <a:moveTo>
                    <a:pt x="19914" y="2216"/>
                  </a:moveTo>
                  <a:cubicBezTo>
                    <a:pt x="46267" y="311"/>
                    <a:pt x="62904" y="4058"/>
                    <a:pt x="74143" y="21838"/>
                  </a:cubicBezTo>
                  <a:cubicBezTo>
                    <a:pt x="79350" y="30093"/>
                    <a:pt x="82843" y="39046"/>
                    <a:pt x="75540" y="47619"/>
                  </a:cubicBezTo>
                  <a:cubicBezTo>
                    <a:pt x="68619" y="55684"/>
                    <a:pt x="59856" y="55747"/>
                    <a:pt x="51537" y="50032"/>
                  </a:cubicBezTo>
                  <a:cubicBezTo>
                    <a:pt x="42139" y="43555"/>
                    <a:pt x="34710" y="33522"/>
                    <a:pt x="22391" y="32569"/>
                  </a:cubicBezTo>
                  <a:cubicBezTo>
                    <a:pt x="10008" y="31617"/>
                    <a:pt x="-1803" y="27108"/>
                    <a:pt x="229" y="11551"/>
                  </a:cubicBezTo>
                  <a:cubicBezTo>
                    <a:pt x="2706" y="-7245"/>
                    <a:pt x="17692" y="2661"/>
                    <a:pt x="19851" y="22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9" name="Полилиния: фигура 538">
              <a:extLst>
                <a:ext uri="{FF2B5EF4-FFF2-40B4-BE49-F238E27FC236}">
                  <a16:creationId xmlns="" xmlns:a16="http://schemas.microsoft.com/office/drawing/2014/main" id="{2B804C22-61FD-4ED8-BC37-DA05573EE0B3}"/>
                </a:ext>
              </a:extLst>
            </p:cNvPr>
            <p:cNvSpPr/>
            <p:nvPr/>
          </p:nvSpPr>
          <p:spPr>
            <a:xfrm>
              <a:off x="4090580" y="1774854"/>
              <a:ext cx="30313" cy="72142"/>
            </a:xfrm>
            <a:custGeom>
              <a:avLst/>
              <a:gdLst>
                <a:gd name="connsiteX0" fmla="*/ 28093 w 30313"/>
                <a:gd name="connsiteY0" fmla="*/ 39794 h 72142"/>
                <a:gd name="connsiteX1" fmla="*/ 19584 w 30313"/>
                <a:gd name="connsiteY1" fmla="*/ 72115 h 72142"/>
                <a:gd name="connsiteX2" fmla="*/ 788 w 30313"/>
                <a:gd name="connsiteY2" fmla="*/ 29570 h 72142"/>
                <a:gd name="connsiteX3" fmla="*/ 15584 w 30313"/>
                <a:gd name="connsiteY3" fmla="*/ 297 h 72142"/>
                <a:gd name="connsiteX4" fmla="*/ 28093 w 30313"/>
                <a:gd name="connsiteY4" fmla="*/ 3979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13" h="72142">
                  <a:moveTo>
                    <a:pt x="28093" y="39794"/>
                  </a:moveTo>
                  <a:cubicBezTo>
                    <a:pt x="24156" y="51414"/>
                    <a:pt x="40094" y="73005"/>
                    <a:pt x="19584" y="72115"/>
                  </a:cubicBezTo>
                  <a:cubicBezTo>
                    <a:pt x="-672" y="71227"/>
                    <a:pt x="2439" y="46207"/>
                    <a:pt x="788" y="29570"/>
                  </a:cubicBezTo>
                  <a:cubicBezTo>
                    <a:pt x="-482" y="16680"/>
                    <a:pt x="-2514" y="-2624"/>
                    <a:pt x="15584" y="297"/>
                  </a:cubicBezTo>
                  <a:cubicBezTo>
                    <a:pt x="38062" y="3916"/>
                    <a:pt x="24347" y="26459"/>
                    <a:pt x="28093" y="3979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0" name="Полилиния: фигура 539">
              <a:extLst>
                <a:ext uri="{FF2B5EF4-FFF2-40B4-BE49-F238E27FC236}">
                  <a16:creationId xmlns="" xmlns:a16="http://schemas.microsoft.com/office/drawing/2014/main" id="{512074A8-8494-4D17-BD48-1EE419288A13}"/>
                </a:ext>
              </a:extLst>
            </p:cNvPr>
            <p:cNvSpPr/>
            <p:nvPr/>
          </p:nvSpPr>
          <p:spPr>
            <a:xfrm>
              <a:off x="3753506" y="2948599"/>
              <a:ext cx="845269" cy="1186951"/>
            </a:xfrm>
            <a:custGeom>
              <a:avLst/>
              <a:gdLst>
                <a:gd name="connsiteX0" fmla="*/ 834178 w 845269"/>
                <a:gd name="connsiteY0" fmla="*/ 1029822 h 1186951"/>
                <a:gd name="connsiteX1" fmla="*/ 659109 w 845269"/>
                <a:gd name="connsiteY1" fmla="*/ 1092433 h 1186951"/>
                <a:gd name="connsiteX2" fmla="*/ 621009 w 845269"/>
                <a:gd name="connsiteY2" fmla="*/ 1103355 h 1186951"/>
                <a:gd name="connsiteX3" fmla="*/ 536427 w 845269"/>
                <a:gd name="connsiteY3" fmla="*/ 1093957 h 1186951"/>
                <a:gd name="connsiteX4" fmla="*/ 515853 w 845269"/>
                <a:gd name="connsiteY4" fmla="*/ 1107610 h 1186951"/>
                <a:gd name="connsiteX5" fmla="*/ 497755 w 845269"/>
                <a:gd name="connsiteY5" fmla="*/ 1127041 h 1186951"/>
                <a:gd name="connsiteX6" fmla="*/ 463592 w 845269"/>
                <a:gd name="connsiteY6" fmla="*/ 1165649 h 1186951"/>
                <a:gd name="connsiteX7" fmla="*/ 445812 w 845269"/>
                <a:gd name="connsiteY7" fmla="*/ 1184128 h 1186951"/>
                <a:gd name="connsiteX8" fmla="*/ 345609 w 845269"/>
                <a:gd name="connsiteY8" fmla="*/ 1122786 h 1186951"/>
                <a:gd name="connsiteX9" fmla="*/ 305985 w 845269"/>
                <a:gd name="connsiteY9" fmla="*/ 1061509 h 1186951"/>
                <a:gd name="connsiteX10" fmla="*/ 252201 w 845269"/>
                <a:gd name="connsiteY10" fmla="*/ 1000294 h 1186951"/>
                <a:gd name="connsiteX11" fmla="*/ 245343 w 845269"/>
                <a:gd name="connsiteY11" fmla="*/ 984292 h 1186951"/>
                <a:gd name="connsiteX12" fmla="*/ 278998 w 845269"/>
                <a:gd name="connsiteY12" fmla="*/ 952542 h 1186951"/>
                <a:gd name="connsiteX13" fmla="*/ 329226 w 845269"/>
                <a:gd name="connsiteY13" fmla="*/ 939715 h 1186951"/>
                <a:gd name="connsiteX14" fmla="*/ 484166 w 845269"/>
                <a:gd name="connsiteY14" fmla="*/ 840972 h 1186951"/>
                <a:gd name="connsiteX15" fmla="*/ 482007 w 845269"/>
                <a:gd name="connsiteY15" fmla="*/ 802110 h 1186951"/>
                <a:gd name="connsiteX16" fmla="*/ 403013 w 845269"/>
                <a:gd name="connsiteY16" fmla="*/ 739753 h 1186951"/>
                <a:gd name="connsiteX17" fmla="*/ 346562 w 845269"/>
                <a:gd name="connsiteY17" fmla="*/ 709272 h 1186951"/>
                <a:gd name="connsiteX18" fmla="*/ 276394 w 845269"/>
                <a:gd name="connsiteY18" fmla="*/ 646725 h 1186951"/>
                <a:gd name="connsiteX19" fmla="*/ 191177 w 845269"/>
                <a:gd name="connsiteY19" fmla="*/ 602719 h 1186951"/>
                <a:gd name="connsiteX20" fmla="*/ 170095 w 845269"/>
                <a:gd name="connsiteY20" fmla="*/ 634215 h 1186951"/>
                <a:gd name="connsiteX21" fmla="*/ 141774 w 845269"/>
                <a:gd name="connsiteY21" fmla="*/ 634977 h 1186951"/>
                <a:gd name="connsiteX22" fmla="*/ 113771 w 845269"/>
                <a:gd name="connsiteY22" fmla="*/ 624182 h 1186951"/>
                <a:gd name="connsiteX23" fmla="*/ 19029 w 845269"/>
                <a:gd name="connsiteY23" fmla="*/ 587733 h 1186951"/>
                <a:gd name="connsiteX24" fmla="*/ 14838 w 845269"/>
                <a:gd name="connsiteY24" fmla="*/ 545950 h 1186951"/>
                <a:gd name="connsiteX25" fmla="*/ 49445 w 845269"/>
                <a:gd name="connsiteY25" fmla="*/ 463209 h 1186951"/>
                <a:gd name="connsiteX26" fmla="*/ 60050 w 845269"/>
                <a:gd name="connsiteY26" fmla="*/ 307760 h 1186951"/>
                <a:gd name="connsiteX27" fmla="*/ 64685 w 845269"/>
                <a:gd name="connsiteY27" fmla="*/ 170409 h 1186951"/>
                <a:gd name="connsiteX28" fmla="*/ 49509 w 845269"/>
                <a:gd name="connsiteY28" fmla="*/ 129451 h 1186951"/>
                <a:gd name="connsiteX29" fmla="*/ 87545 w 845269"/>
                <a:gd name="connsiteY29" fmla="*/ 88620 h 1186951"/>
                <a:gd name="connsiteX30" fmla="*/ 95165 w 845269"/>
                <a:gd name="connsiteY30" fmla="*/ 96812 h 1186951"/>
                <a:gd name="connsiteX31" fmla="*/ 174794 w 845269"/>
                <a:gd name="connsiteY31" fmla="*/ 110274 h 1186951"/>
                <a:gd name="connsiteX32" fmla="*/ 264075 w 845269"/>
                <a:gd name="connsiteY32" fmla="*/ 54775 h 1186951"/>
                <a:gd name="connsiteX33" fmla="*/ 404156 w 845269"/>
                <a:gd name="connsiteY33" fmla="*/ 23088 h 1186951"/>
                <a:gd name="connsiteX34" fmla="*/ 426635 w 845269"/>
                <a:gd name="connsiteY34" fmla="*/ 12484 h 1186951"/>
                <a:gd name="connsiteX35" fmla="*/ 485944 w 845269"/>
                <a:gd name="connsiteY35" fmla="*/ 18389 h 1186951"/>
                <a:gd name="connsiteX36" fmla="*/ 591989 w 845269"/>
                <a:gd name="connsiteY36" fmla="*/ 102273 h 1186951"/>
                <a:gd name="connsiteX37" fmla="*/ 621771 w 845269"/>
                <a:gd name="connsiteY37" fmla="*/ 131039 h 1186951"/>
                <a:gd name="connsiteX38" fmla="*/ 729340 w 845269"/>
                <a:gd name="connsiteY38" fmla="*/ 306681 h 1186951"/>
                <a:gd name="connsiteX39" fmla="*/ 738293 w 845269"/>
                <a:gd name="connsiteY39" fmla="*/ 397803 h 1186951"/>
                <a:gd name="connsiteX40" fmla="*/ 735880 w 845269"/>
                <a:gd name="connsiteY40" fmla="*/ 498388 h 1186951"/>
                <a:gd name="connsiteX41" fmla="*/ 754105 w 845269"/>
                <a:gd name="connsiteY41" fmla="*/ 602973 h 1186951"/>
                <a:gd name="connsiteX42" fmla="*/ 744135 w 845269"/>
                <a:gd name="connsiteY42" fmla="*/ 627357 h 1186951"/>
                <a:gd name="connsiteX43" fmla="*/ 733404 w 845269"/>
                <a:gd name="connsiteY43" fmla="*/ 651932 h 1186951"/>
                <a:gd name="connsiteX44" fmla="*/ 777981 w 845269"/>
                <a:gd name="connsiteY44" fmla="*/ 846306 h 1186951"/>
                <a:gd name="connsiteX45" fmla="*/ 841544 w 845269"/>
                <a:gd name="connsiteY45" fmla="*/ 1003088 h 1186951"/>
                <a:gd name="connsiteX46" fmla="*/ 834242 w 845269"/>
                <a:gd name="connsiteY46" fmla="*/ 1029886 h 118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45269" h="1186951">
                  <a:moveTo>
                    <a:pt x="834178" y="1029822"/>
                  </a:moveTo>
                  <a:cubicBezTo>
                    <a:pt x="771060" y="1035220"/>
                    <a:pt x="713592" y="1059858"/>
                    <a:pt x="659109" y="1092433"/>
                  </a:cubicBezTo>
                  <a:cubicBezTo>
                    <a:pt x="646409" y="1099990"/>
                    <a:pt x="635677" y="1107356"/>
                    <a:pt x="621009" y="1103355"/>
                  </a:cubicBezTo>
                  <a:cubicBezTo>
                    <a:pt x="593831" y="1091163"/>
                    <a:pt x="563859" y="1110849"/>
                    <a:pt x="536427" y="1093957"/>
                  </a:cubicBezTo>
                  <a:cubicBezTo>
                    <a:pt x="528489" y="1089068"/>
                    <a:pt x="520107" y="1098593"/>
                    <a:pt x="515853" y="1107610"/>
                  </a:cubicBezTo>
                  <a:cubicBezTo>
                    <a:pt x="511789" y="1116373"/>
                    <a:pt x="506582" y="1125835"/>
                    <a:pt x="497755" y="1127041"/>
                  </a:cubicBezTo>
                  <a:cubicBezTo>
                    <a:pt x="475721" y="1130026"/>
                    <a:pt x="462259" y="1138280"/>
                    <a:pt x="463592" y="1165649"/>
                  </a:cubicBezTo>
                  <a:cubicBezTo>
                    <a:pt x="463973" y="1173650"/>
                    <a:pt x="455528" y="1181016"/>
                    <a:pt x="445812" y="1184128"/>
                  </a:cubicBezTo>
                  <a:cubicBezTo>
                    <a:pt x="406506" y="1196764"/>
                    <a:pt x="354944" y="1165332"/>
                    <a:pt x="345609" y="1122786"/>
                  </a:cubicBezTo>
                  <a:cubicBezTo>
                    <a:pt x="339894" y="1097005"/>
                    <a:pt x="329099" y="1075796"/>
                    <a:pt x="305985" y="1061509"/>
                  </a:cubicBezTo>
                  <a:cubicBezTo>
                    <a:pt x="282935" y="1047285"/>
                    <a:pt x="265599" y="1025314"/>
                    <a:pt x="252201" y="1000294"/>
                  </a:cubicBezTo>
                  <a:cubicBezTo>
                    <a:pt x="249597" y="995087"/>
                    <a:pt x="246676" y="990071"/>
                    <a:pt x="245343" y="984292"/>
                  </a:cubicBezTo>
                  <a:cubicBezTo>
                    <a:pt x="245089" y="959654"/>
                    <a:pt x="257725" y="948923"/>
                    <a:pt x="278998" y="952542"/>
                  </a:cubicBezTo>
                  <a:cubicBezTo>
                    <a:pt x="298111" y="955781"/>
                    <a:pt x="313732" y="949748"/>
                    <a:pt x="329226" y="939715"/>
                  </a:cubicBezTo>
                  <a:cubicBezTo>
                    <a:pt x="380661" y="906378"/>
                    <a:pt x="432477" y="873802"/>
                    <a:pt x="484166" y="840972"/>
                  </a:cubicBezTo>
                  <a:cubicBezTo>
                    <a:pt x="504550" y="828082"/>
                    <a:pt x="502962" y="811953"/>
                    <a:pt x="482007" y="802110"/>
                  </a:cubicBezTo>
                  <a:cubicBezTo>
                    <a:pt x="451019" y="787568"/>
                    <a:pt x="427461" y="763438"/>
                    <a:pt x="403013" y="739753"/>
                  </a:cubicBezTo>
                  <a:cubicBezTo>
                    <a:pt x="387138" y="724386"/>
                    <a:pt x="368914" y="714543"/>
                    <a:pt x="346562" y="709272"/>
                  </a:cubicBezTo>
                  <a:cubicBezTo>
                    <a:pt x="315129" y="701779"/>
                    <a:pt x="292269" y="676570"/>
                    <a:pt x="276394" y="646725"/>
                  </a:cubicBezTo>
                  <a:cubicBezTo>
                    <a:pt x="261599" y="618658"/>
                    <a:pt x="218609" y="595163"/>
                    <a:pt x="191177" y="602719"/>
                  </a:cubicBezTo>
                  <a:cubicBezTo>
                    <a:pt x="175874" y="606974"/>
                    <a:pt x="181906" y="627421"/>
                    <a:pt x="170095" y="634215"/>
                  </a:cubicBezTo>
                  <a:cubicBezTo>
                    <a:pt x="160824" y="641200"/>
                    <a:pt x="151363" y="640629"/>
                    <a:pt x="141774" y="634977"/>
                  </a:cubicBezTo>
                  <a:cubicBezTo>
                    <a:pt x="132884" y="629770"/>
                    <a:pt x="123359" y="622912"/>
                    <a:pt x="113771" y="624182"/>
                  </a:cubicBezTo>
                  <a:cubicBezTo>
                    <a:pt x="76115" y="629199"/>
                    <a:pt x="46778" y="611291"/>
                    <a:pt x="19029" y="587733"/>
                  </a:cubicBezTo>
                  <a:cubicBezTo>
                    <a:pt x="741" y="575731"/>
                    <a:pt x="-10689" y="569762"/>
                    <a:pt x="14838" y="545950"/>
                  </a:cubicBezTo>
                  <a:cubicBezTo>
                    <a:pt x="34269" y="527789"/>
                    <a:pt x="43286" y="492609"/>
                    <a:pt x="49445" y="463209"/>
                  </a:cubicBezTo>
                  <a:cubicBezTo>
                    <a:pt x="59923" y="412789"/>
                    <a:pt x="85069" y="365799"/>
                    <a:pt x="60050" y="307760"/>
                  </a:cubicBezTo>
                  <a:cubicBezTo>
                    <a:pt x="42524" y="267120"/>
                    <a:pt x="66209" y="216828"/>
                    <a:pt x="64685" y="170409"/>
                  </a:cubicBezTo>
                  <a:cubicBezTo>
                    <a:pt x="47858" y="161836"/>
                    <a:pt x="45318" y="147104"/>
                    <a:pt x="49509" y="129451"/>
                  </a:cubicBezTo>
                  <a:cubicBezTo>
                    <a:pt x="56494" y="109703"/>
                    <a:pt x="60431" y="86652"/>
                    <a:pt x="87545" y="88620"/>
                  </a:cubicBezTo>
                  <a:cubicBezTo>
                    <a:pt x="90085" y="91351"/>
                    <a:pt x="92625" y="94082"/>
                    <a:pt x="95165" y="96812"/>
                  </a:cubicBezTo>
                  <a:cubicBezTo>
                    <a:pt x="118025" y="126530"/>
                    <a:pt x="142155" y="141199"/>
                    <a:pt x="174794" y="110274"/>
                  </a:cubicBezTo>
                  <a:cubicBezTo>
                    <a:pt x="200829" y="85573"/>
                    <a:pt x="241342" y="86461"/>
                    <a:pt x="264075" y="54775"/>
                  </a:cubicBezTo>
                  <a:cubicBezTo>
                    <a:pt x="318304" y="81953"/>
                    <a:pt x="353928" y="14643"/>
                    <a:pt x="404156" y="23088"/>
                  </a:cubicBezTo>
                  <a:cubicBezTo>
                    <a:pt x="415205" y="24930"/>
                    <a:pt x="419523" y="18262"/>
                    <a:pt x="426635" y="12484"/>
                  </a:cubicBezTo>
                  <a:cubicBezTo>
                    <a:pt x="447463" y="-4534"/>
                    <a:pt x="470387" y="-5614"/>
                    <a:pt x="485944" y="18389"/>
                  </a:cubicBezTo>
                  <a:cubicBezTo>
                    <a:pt x="512805" y="59728"/>
                    <a:pt x="554016" y="78524"/>
                    <a:pt x="591989" y="102273"/>
                  </a:cubicBezTo>
                  <a:cubicBezTo>
                    <a:pt x="604308" y="110020"/>
                    <a:pt x="614087" y="116878"/>
                    <a:pt x="621771" y="131039"/>
                  </a:cubicBezTo>
                  <a:cubicBezTo>
                    <a:pt x="654600" y="191555"/>
                    <a:pt x="680318" y="257150"/>
                    <a:pt x="729340" y="306681"/>
                  </a:cubicBezTo>
                  <a:cubicBezTo>
                    <a:pt x="755438" y="333097"/>
                    <a:pt x="753851" y="370626"/>
                    <a:pt x="738293" y="397803"/>
                  </a:cubicBezTo>
                  <a:cubicBezTo>
                    <a:pt x="717783" y="433808"/>
                    <a:pt x="722164" y="466702"/>
                    <a:pt x="735880" y="498388"/>
                  </a:cubicBezTo>
                  <a:cubicBezTo>
                    <a:pt x="750549" y="532297"/>
                    <a:pt x="727625" y="571858"/>
                    <a:pt x="754105" y="602973"/>
                  </a:cubicBezTo>
                  <a:cubicBezTo>
                    <a:pt x="759502" y="609387"/>
                    <a:pt x="750866" y="620626"/>
                    <a:pt x="744135" y="627357"/>
                  </a:cubicBezTo>
                  <a:cubicBezTo>
                    <a:pt x="737531" y="634025"/>
                    <a:pt x="730610" y="641391"/>
                    <a:pt x="733404" y="651932"/>
                  </a:cubicBezTo>
                  <a:cubicBezTo>
                    <a:pt x="750549" y="716131"/>
                    <a:pt x="745596" y="786362"/>
                    <a:pt x="777981" y="846306"/>
                  </a:cubicBezTo>
                  <a:cubicBezTo>
                    <a:pt x="804841" y="896027"/>
                    <a:pt x="811699" y="954828"/>
                    <a:pt x="841544" y="1003088"/>
                  </a:cubicBezTo>
                  <a:cubicBezTo>
                    <a:pt x="848593" y="1014582"/>
                    <a:pt x="845354" y="1023662"/>
                    <a:pt x="834242" y="10298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1" name="Полилиния: фигура 540">
              <a:extLst>
                <a:ext uri="{FF2B5EF4-FFF2-40B4-BE49-F238E27FC236}">
                  <a16:creationId xmlns="" xmlns:a16="http://schemas.microsoft.com/office/drawing/2014/main" id="{36369686-6BD5-4AF8-BD0A-6355F35E24BB}"/>
                </a:ext>
              </a:extLst>
            </p:cNvPr>
            <p:cNvSpPr/>
            <p:nvPr/>
          </p:nvSpPr>
          <p:spPr>
            <a:xfrm>
              <a:off x="4519646" y="2593017"/>
              <a:ext cx="135551" cy="250383"/>
            </a:xfrm>
            <a:custGeom>
              <a:avLst/>
              <a:gdLst>
                <a:gd name="connsiteX0" fmla="*/ 85310 w 135551"/>
                <a:gd name="connsiteY0" fmla="*/ 194456 h 250383"/>
                <a:gd name="connsiteX1" fmla="*/ 98708 w 135551"/>
                <a:gd name="connsiteY1" fmla="*/ 242081 h 250383"/>
                <a:gd name="connsiteX2" fmla="*/ 56862 w 135551"/>
                <a:gd name="connsiteY2" fmla="*/ 232873 h 250383"/>
                <a:gd name="connsiteX3" fmla="*/ 38446 w 135551"/>
                <a:gd name="connsiteY3" fmla="*/ 180041 h 250383"/>
                <a:gd name="connsiteX4" fmla="*/ 20158 w 135551"/>
                <a:gd name="connsiteY4" fmla="*/ 133686 h 250383"/>
                <a:gd name="connsiteX5" fmla="*/ 2442 w 135551"/>
                <a:gd name="connsiteY5" fmla="*/ 104031 h 250383"/>
                <a:gd name="connsiteX6" fmla="*/ 8284 w 135551"/>
                <a:gd name="connsiteY6" fmla="*/ 63963 h 250383"/>
                <a:gd name="connsiteX7" fmla="*/ 68800 w 135551"/>
                <a:gd name="connsiteY7" fmla="*/ 18 h 250383"/>
                <a:gd name="connsiteX8" fmla="*/ 80928 w 135551"/>
                <a:gd name="connsiteY8" fmla="*/ 5987 h 250383"/>
                <a:gd name="connsiteX9" fmla="*/ 120425 w 135551"/>
                <a:gd name="connsiteY9" fmla="*/ 124542 h 250383"/>
                <a:gd name="connsiteX10" fmla="*/ 120869 w 135551"/>
                <a:gd name="connsiteY10" fmla="*/ 132352 h 250383"/>
                <a:gd name="connsiteX11" fmla="*/ 85182 w 135551"/>
                <a:gd name="connsiteY11" fmla="*/ 194456 h 25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551" h="250383">
                  <a:moveTo>
                    <a:pt x="85310" y="194456"/>
                  </a:moveTo>
                  <a:cubicBezTo>
                    <a:pt x="91787" y="213125"/>
                    <a:pt x="118837" y="220808"/>
                    <a:pt x="98708" y="242081"/>
                  </a:cubicBezTo>
                  <a:cubicBezTo>
                    <a:pt x="81119" y="260687"/>
                    <a:pt x="69371" y="243732"/>
                    <a:pt x="56862" y="232873"/>
                  </a:cubicBezTo>
                  <a:cubicBezTo>
                    <a:pt x="41050" y="219157"/>
                    <a:pt x="21746" y="206711"/>
                    <a:pt x="38446" y="180041"/>
                  </a:cubicBezTo>
                  <a:cubicBezTo>
                    <a:pt x="61180" y="143719"/>
                    <a:pt x="61116" y="141687"/>
                    <a:pt x="20158" y="133686"/>
                  </a:cubicBezTo>
                  <a:cubicBezTo>
                    <a:pt x="1807" y="130066"/>
                    <a:pt x="-3781" y="123589"/>
                    <a:pt x="2442" y="104031"/>
                  </a:cubicBezTo>
                  <a:cubicBezTo>
                    <a:pt x="6506" y="91458"/>
                    <a:pt x="8030" y="77425"/>
                    <a:pt x="8284" y="63963"/>
                  </a:cubicBezTo>
                  <a:cubicBezTo>
                    <a:pt x="9173" y="21417"/>
                    <a:pt x="55083" y="28339"/>
                    <a:pt x="68800" y="18"/>
                  </a:cubicBezTo>
                  <a:cubicBezTo>
                    <a:pt x="68926" y="-300"/>
                    <a:pt x="80801" y="3701"/>
                    <a:pt x="80928" y="5987"/>
                  </a:cubicBezTo>
                  <a:cubicBezTo>
                    <a:pt x="82769" y="49929"/>
                    <a:pt x="154144" y="67265"/>
                    <a:pt x="120425" y="124542"/>
                  </a:cubicBezTo>
                  <a:cubicBezTo>
                    <a:pt x="119345" y="126383"/>
                    <a:pt x="119600" y="130574"/>
                    <a:pt x="120869" y="132352"/>
                  </a:cubicBezTo>
                  <a:cubicBezTo>
                    <a:pt x="156747" y="181184"/>
                    <a:pt x="119854" y="186455"/>
                    <a:pt x="85182" y="1944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2" name="Полилиния: фигура 541">
              <a:extLst>
                <a:ext uri="{FF2B5EF4-FFF2-40B4-BE49-F238E27FC236}">
                  <a16:creationId xmlns="" xmlns:a16="http://schemas.microsoft.com/office/drawing/2014/main" id="{069A7886-D6A9-4B09-8FE1-FE4D87DABD8E}"/>
                </a:ext>
              </a:extLst>
            </p:cNvPr>
            <p:cNvSpPr/>
            <p:nvPr/>
          </p:nvSpPr>
          <p:spPr>
            <a:xfrm>
              <a:off x="3734244" y="2505164"/>
              <a:ext cx="51150" cy="35226"/>
            </a:xfrm>
            <a:custGeom>
              <a:avLst/>
              <a:gdLst>
                <a:gd name="connsiteX0" fmla="*/ 0 w 51150"/>
                <a:gd name="connsiteY0" fmla="*/ 8305 h 35226"/>
                <a:gd name="connsiteX1" fmla="*/ 7620 w 51150"/>
                <a:gd name="connsiteY1" fmla="*/ 113 h 35226"/>
                <a:gd name="connsiteX2" fmla="*/ 22542 w 51150"/>
                <a:gd name="connsiteY2" fmla="*/ 367 h 35226"/>
                <a:gd name="connsiteX3" fmla="*/ 50800 w 51150"/>
                <a:gd name="connsiteY3" fmla="*/ 12559 h 35226"/>
                <a:gd name="connsiteX4" fmla="*/ 37592 w 51150"/>
                <a:gd name="connsiteY4" fmla="*/ 29831 h 35226"/>
                <a:gd name="connsiteX5" fmla="*/ 5778 w 51150"/>
                <a:gd name="connsiteY5" fmla="*/ 22973 h 35226"/>
                <a:gd name="connsiteX6" fmla="*/ 0 w 51150"/>
                <a:gd name="connsiteY6" fmla="*/ 8305 h 3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50" h="35226">
                  <a:moveTo>
                    <a:pt x="0" y="8305"/>
                  </a:moveTo>
                  <a:cubicBezTo>
                    <a:pt x="2540" y="5574"/>
                    <a:pt x="5080" y="2844"/>
                    <a:pt x="7620" y="113"/>
                  </a:cubicBezTo>
                  <a:cubicBezTo>
                    <a:pt x="12573" y="113"/>
                    <a:pt x="17590" y="-268"/>
                    <a:pt x="22542" y="367"/>
                  </a:cubicBezTo>
                  <a:cubicBezTo>
                    <a:pt x="33020" y="1764"/>
                    <a:pt x="46863" y="-2808"/>
                    <a:pt x="50800" y="12559"/>
                  </a:cubicBezTo>
                  <a:cubicBezTo>
                    <a:pt x="53086" y="21513"/>
                    <a:pt x="43688" y="25513"/>
                    <a:pt x="37592" y="29831"/>
                  </a:cubicBezTo>
                  <a:cubicBezTo>
                    <a:pt x="25019" y="38721"/>
                    <a:pt x="14034" y="36753"/>
                    <a:pt x="5778" y="22973"/>
                  </a:cubicBezTo>
                  <a:cubicBezTo>
                    <a:pt x="3175" y="18592"/>
                    <a:pt x="1905" y="13194"/>
                    <a:pt x="0" y="83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3" name="Полилиния: фигура 542">
              <a:extLst>
                <a:ext uri="{FF2B5EF4-FFF2-40B4-BE49-F238E27FC236}">
                  <a16:creationId xmlns="" xmlns:a16="http://schemas.microsoft.com/office/drawing/2014/main" id="{4CBAE066-2400-4B52-8FB7-F4BBEE66F1C5}"/>
                </a:ext>
              </a:extLst>
            </p:cNvPr>
            <p:cNvSpPr/>
            <p:nvPr/>
          </p:nvSpPr>
          <p:spPr>
            <a:xfrm>
              <a:off x="4577728" y="3603617"/>
              <a:ext cx="37882" cy="26400"/>
            </a:xfrm>
            <a:custGeom>
              <a:avLst/>
              <a:gdLst>
                <a:gd name="connsiteX0" fmla="*/ 37833 w 37882"/>
                <a:gd name="connsiteY0" fmla="*/ 13423 h 26400"/>
                <a:gd name="connsiteX1" fmla="*/ 9004 w 37882"/>
                <a:gd name="connsiteY1" fmla="*/ 26250 h 26400"/>
                <a:gd name="connsiteX2" fmla="*/ 1066 w 37882"/>
                <a:gd name="connsiteY2" fmla="*/ 11899 h 26400"/>
                <a:gd name="connsiteX3" fmla="*/ 26466 w 37882"/>
                <a:gd name="connsiteY3" fmla="*/ 469 h 26400"/>
                <a:gd name="connsiteX4" fmla="*/ 37833 w 37882"/>
                <a:gd name="connsiteY4" fmla="*/ 13423 h 2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26400">
                  <a:moveTo>
                    <a:pt x="37833" y="13423"/>
                  </a:moveTo>
                  <a:cubicBezTo>
                    <a:pt x="31229" y="24727"/>
                    <a:pt x="20306" y="27076"/>
                    <a:pt x="9004" y="26250"/>
                  </a:cubicBezTo>
                  <a:cubicBezTo>
                    <a:pt x="1765" y="25742"/>
                    <a:pt x="-1982" y="19138"/>
                    <a:pt x="1066" y="11899"/>
                  </a:cubicBezTo>
                  <a:cubicBezTo>
                    <a:pt x="5956" y="469"/>
                    <a:pt x="16052" y="-991"/>
                    <a:pt x="26466" y="469"/>
                  </a:cubicBezTo>
                  <a:cubicBezTo>
                    <a:pt x="32943" y="1358"/>
                    <a:pt x="38468" y="4152"/>
                    <a:pt x="37833" y="1342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4" name="Полилиния: фигура 543">
              <a:extLst>
                <a:ext uri="{FF2B5EF4-FFF2-40B4-BE49-F238E27FC236}">
                  <a16:creationId xmlns="" xmlns:a16="http://schemas.microsoft.com/office/drawing/2014/main" id="{6DB97A76-2AE6-4AB1-9898-C8BC8C52CF05}"/>
                </a:ext>
              </a:extLst>
            </p:cNvPr>
            <p:cNvSpPr/>
            <p:nvPr/>
          </p:nvSpPr>
          <p:spPr>
            <a:xfrm>
              <a:off x="5180226" y="1171580"/>
              <a:ext cx="1147921" cy="1350786"/>
            </a:xfrm>
            <a:custGeom>
              <a:avLst/>
              <a:gdLst>
                <a:gd name="connsiteX0" fmla="*/ 626213 w 1147921"/>
                <a:gd name="connsiteY0" fmla="*/ 1186694 h 1350786"/>
                <a:gd name="connsiteX1" fmla="*/ 572937 w 1147921"/>
                <a:gd name="connsiteY1" fmla="*/ 1205172 h 1350786"/>
                <a:gd name="connsiteX2" fmla="*/ 562332 w 1147921"/>
                <a:gd name="connsiteY2" fmla="*/ 1247273 h 1350786"/>
                <a:gd name="connsiteX3" fmla="*/ 593066 w 1147921"/>
                <a:gd name="connsiteY3" fmla="*/ 1320425 h 1350786"/>
                <a:gd name="connsiteX4" fmla="*/ 581763 w 1147921"/>
                <a:gd name="connsiteY4" fmla="*/ 1349001 h 1350786"/>
                <a:gd name="connsiteX5" fmla="*/ 556807 w 1147921"/>
                <a:gd name="connsiteY5" fmla="*/ 1335856 h 1350786"/>
                <a:gd name="connsiteX6" fmla="*/ 519025 w 1147921"/>
                <a:gd name="connsiteY6" fmla="*/ 1256417 h 1350786"/>
                <a:gd name="connsiteX7" fmla="*/ 455017 w 1147921"/>
                <a:gd name="connsiteY7" fmla="*/ 1210125 h 1350786"/>
                <a:gd name="connsiteX8" fmla="*/ 440666 w 1147921"/>
                <a:gd name="connsiteY8" fmla="*/ 1207903 h 1350786"/>
                <a:gd name="connsiteX9" fmla="*/ 463907 w 1147921"/>
                <a:gd name="connsiteY9" fmla="*/ 1175137 h 1350786"/>
                <a:gd name="connsiteX10" fmla="*/ 412472 w 1147921"/>
                <a:gd name="connsiteY10" fmla="*/ 1206125 h 1350786"/>
                <a:gd name="connsiteX11" fmla="*/ 351957 w 1147921"/>
                <a:gd name="connsiteY11" fmla="*/ 1284865 h 1350786"/>
                <a:gd name="connsiteX12" fmla="*/ 215114 w 1147921"/>
                <a:gd name="connsiteY12" fmla="*/ 1225620 h 1350786"/>
                <a:gd name="connsiteX13" fmla="*/ 131866 w 1147921"/>
                <a:gd name="connsiteY13" fmla="*/ 1214443 h 1350786"/>
                <a:gd name="connsiteX14" fmla="*/ 131294 w 1147921"/>
                <a:gd name="connsiteY14" fmla="*/ 1254512 h 1350786"/>
                <a:gd name="connsiteX15" fmla="*/ 139803 w 1147921"/>
                <a:gd name="connsiteY15" fmla="*/ 1313377 h 1350786"/>
                <a:gd name="connsiteX16" fmla="*/ 104878 w 1147921"/>
                <a:gd name="connsiteY16" fmla="*/ 1318901 h 1350786"/>
                <a:gd name="connsiteX17" fmla="*/ 39600 w 1147921"/>
                <a:gd name="connsiteY17" fmla="*/ 1235716 h 1350786"/>
                <a:gd name="connsiteX18" fmla="*/ 86907 w 1147921"/>
                <a:gd name="connsiteY18" fmla="*/ 1211840 h 1350786"/>
                <a:gd name="connsiteX19" fmla="*/ 123738 w 1147921"/>
                <a:gd name="connsiteY19" fmla="*/ 1200156 h 1350786"/>
                <a:gd name="connsiteX20" fmla="*/ 119039 w 1147921"/>
                <a:gd name="connsiteY20" fmla="*/ 1158817 h 1350786"/>
                <a:gd name="connsiteX21" fmla="*/ 214098 w 1147921"/>
                <a:gd name="connsiteY21" fmla="*/ 1199584 h 1350786"/>
                <a:gd name="connsiteX22" fmla="*/ 252325 w 1147921"/>
                <a:gd name="connsiteY22" fmla="*/ 1200854 h 1350786"/>
                <a:gd name="connsiteX23" fmla="*/ 255437 w 1147921"/>
                <a:gd name="connsiteY23" fmla="*/ 1170628 h 1350786"/>
                <a:gd name="connsiteX24" fmla="*/ 217591 w 1147921"/>
                <a:gd name="connsiteY24" fmla="*/ 1148911 h 1350786"/>
                <a:gd name="connsiteX25" fmla="*/ 182157 w 1147921"/>
                <a:gd name="connsiteY25" fmla="*/ 1101476 h 1350786"/>
                <a:gd name="connsiteX26" fmla="*/ 201525 w 1147921"/>
                <a:gd name="connsiteY26" fmla="*/ 1007432 h 1350786"/>
                <a:gd name="connsiteX27" fmla="*/ 193715 w 1147921"/>
                <a:gd name="connsiteY27" fmla="*/ 988065 h 1350786"/>
                <a:gd name="connsiteX28" fmla="*/ 160758 w 1147921"/>
                <a:gd name="connsiteY28" fmla="*/ 992891 h 1350786"/>
                <a:gd name="connsiteX29" fmla="*/ 161838 w 1147921"/>
                <a:gd name="connsiteY29" fmla="*/ 1011306 h 1350786"/>
                <a:gd name="connsiteX30" fmla="*/ 156313 w 1147921"/>
                <a:gd name="connsiteY30" fmla="*/ 1049279 h 1350786"/>
                <a:gd name="connsiteX31" fmla="*/ 129389 w 1147921"/>
                <a:gd name="connsiteY31" fmla="*/ 1026419 h 1350786"/>
                <a:gd name="connsiteX32" fmla="*/ 85130 w 1147921"/>
                <a:gd name="connsiteY32" fmla="*/ 857572 h 1350786"/>
                <a:gd name="connsiteX33" fmla="*/ 71096 w 1147921"/>
                <a:gd name="connsiteY33" fmla="*/ 548008 h 1350786"/>
                <a:gd name="connsiteX34" fmla="*/ 79923 w 1147921"/>
                <a:gd name="connsiteY34" fmla="*/ 451360 h 1350786"/>
                <a:gd name="connsiteX35" fmla="*/ 50840 w 1147921"/>
                <a:gd name="connsiteY35" fmla="*/ 376493 h 1350786"/>
                <a:gd name="connsiteX36" fmla="*/ 49951 w 1147921"/>
                <a:gd name="connsiteY36" fmla="*/ 347537 h 1350786"/>
                <a:gd name="connsiteX37" fmla="*/ 40489 w 1147921"/>
                <a:gd name="connsiteY37" fmla="*/ 301436 h 1350786"/>
                <a:gd name="connsiteX38" fmla="*/ 6072 w 1147921"/>
                <a:gd name="connsiteY38" fmla="*/ 220410 h 1350786"/>
                <a:gd name="connsiteX39" fmla="*/ 31853 w 1147921"/>
                <a:gd name="connsiteY39" fmla="*/ 0 h 1350786"/>
                <a:gd name="connsiteX40" fmla="*/ 56491 w 1147921"/>
                <a:gd name="connsiteY40" fmla="*/ 50038 h 1350786"/>
                <a:gd name="connsiteX41" fmla="*/ 131040 w 1147921"/>
                <a:gd name="connsiteY41" fmla="*/ 34862 h 1350786"/>
                <a:gd name="connsiteX42" fmla="*/ 233275 w 1147921"/>
                <a:gd name="connsiteY42" fmla="*/ 103125 h 1350786"/>
                <a:gd name="connsiteX43" fmla="*/ 265089 w 1147921"/>
                <a:gd name="connsiteY43" fmla="*/ 112523 h 1350786"/>
                <a:gd name="connsiteX44" fmla="*/ 308078 w 1147921"/>
                <a:gd name="connsiteY44" fmla="*/ 125413 h 1350786"/>
                <a:gd name="connsiteX45" fmla="*/ 383897 w 1147921"/>
                <a:gd name="connsiteY45" fmla="*/ 126937 h 1350786"/>
                <a:gd name="connsiteX46" fmla="*/ 402058 w 1147921"/>
                <a:gd name="connsiteY46" fmla="*/ 134938 h 1350786"/>
                <a:gd name="connsiteX47" fmla="*/ 454255 w 1147921"/>
                <a:gd name="connsiteY47" fmla="*/ 176658 h 1350786"/>
                <a:gd name="connsiteX48" fmla="*/ 457938 w 1147921"/>
                <a:gd name="connsiteY48" fmla="*/ 177102 h 1350786"/>
                <a:gd name="connsiteX49" fmla="*/ 527026 w 1147921"/>
                <a:gd name="connsiteY49" fmla="*/ 139066 h 1350786"/>
                <a:gd name="connsiteX50" fmla="*/ 618466 w 1147921"/>
                <a:gd name="connsiteY50" fmla="*/ 220918 h 1350786"/>
                <a:gd name="connsiteX51" fmla="*/ 595924 w 1147921"/>
                <a:gd name="connsiteY51" fmla="*/ 247461 h 1350786"/>
                <a:gd name="connsiteX52" fmla="*/ 541949 w 1147921"/>
                <a:gd name="connsiteY52" fmla="*/ 260351 h 1350786"/>
                <a:gd name="connsiteX53" fmla="*/ 702032 w 1147921"/>
                <a:gd name="connsiteY53" fmla="*/ 321883 h 1350786"/>
                <a:gd name="connsiteX54" fmla="*/ 756769 w 1147921"/>
                <a:gd name="connsiteY54" fmla="*/ 345823 h 1350786"/>
                <a:gd name="connsiteX55" fmla="*/ 797282 w 1147921"/>
                <a:gd name="connsiteY55" fmla="*/ 373890 h 1350786"/>
                <a:gd name="connsiteX56" fmla="*/ 899962 w 1147921"/>
                <a:gd name="connsiteY56" fmla="*/ 400179 h 1350786"/>
                <a:gd name="connsiteX57" fmla="*/ 952540 w 1147921"/>
                <a:gd name="connsiteY57" fmla="*/ 457964 h 1350786"/>
                <a:gd name="connsiteX58" fmla="*/ 993180 w 1147921"/>
                <a:gd name="connsiteY58" fmla="*/ 488825 h 1350786"/>
                <a:gd name="connsiteX59" fmla="*/ 1018008 w 1147921"/>
                <a:gd name="connsiteY59" fmla="*/ 533530 h 1350786"/>
                <a:gd name="connsiteX60" fmla="*/ 1022644 w 1147921"/>
                <a:gd name="connsiteY60" fmla="*/ 699138 h 1350786"/>
                <a:gd name="connsiteX61" fmla="*/ 1089446 w 1147921"/>
                <a:gd name="connsiteY61" fmla="*/ 771275 h 1350786"/>
                <a:gd name="connsiteX62" fmla="*/ 1107480 w 1147921"/>
                <a:gd name="connsiteY62" fmla="*/ 821758 h 1350786"/>
                <a:gd name="connsiteX63" fmla="*/ 1085572 w 1147921"/>
                <a:gd name="connsiteY63" fmla="*/ 910086 h 1350786"/>
                <a:gd name="connsiteX64" fmla="*/ 1067157 w 1147921"/>
                <a:gd name="connsiteY64" fmla="*/ 951933 h 1350786"/>
                <a:gd name="connsiteX65" fmla="*/ 1047472 w 1147921"/>
                <a:gd name="connsiteY65" fmla="*/ 976063 h 1350786"/>
                <a:gd name="connsiteX66" fmla="*/ 1052044 w 1147921"/>
                <a:gd name="connsiteY66" fmla="*/ 997590 h 1350786"/>
                <a:gd name="connsiteX67" fmla="*/ 1066903 w 1147921"/>
                <a:gd name="connsiteY67" fmla="*/ 988319 h 1350786"/>
                <a:gd name="connsiteX68" fmla="*/ 1087985 w 1147921"/>
                <a:gd name="connsiteY68" fmla="*/ 960061 h 1350786"/>
                <a:gd name="connsiteX69" fmla="*/ 1145961 w 1147921"/>
                <a:gd name="connsiteY69" fmla="*/ 992129 h 1350786"/>
                <a:gd name="connsiteX70" fmla="*/ 1063030 w 1147921"/>
                <a:gd name="connsiteY70" fmla="*/ 1113033 h 1350786"/>
                <a:gd name="connsiteX71" fmla="*/ 958382 w 1147921"/>
                <a:gd name="connsiteY71" fmla="*/ 1063948 h 1350786"/>
                <a:gd name="connsiteX72" fmla="*/ 911265 w 1147921"/>
                <a:gd name="connsiteY72" fmla="*/ 971428 h 1350786"/>
                <a:gd name="connsiteX73" fmla="*/ 905296 w 1147921"/>
                <a:gd name="connsiteY73" fmla="*/ 921580 h 1350786"/>
                <a:gd name="connsiteX74" fmla="*/ 902375 w 1147921"/>
                <a:gd name="connsiteY74" fmla="*/ 774640 h 1350786"/>
                <a:gd name="connsiteX75" fmla="*/ 905613 w 1147921"/>
                <a:gd name="connsiteY75" fmla="*/ 726761 h 1350786"/>
                <a:gd name="connsiteX76" fmla="*/ 890945 w 1147921"/>
                <a:gd name="connsiteY76" fmla="*/ 671452 h 1350786"/>
                <a:gd name="connsiteX77" fmla="*/ 845479 w 1147921"/>
                <a:gd name="connsiteY77" fmla="*/ 679453 h 1350786"/>
                <a:gd name="connsiteX78" fmla="*/ 781026 w 1147921"/>
                <a:gd name="connsiteY78" fmla="*/ 729746 h 1350786"/>
                <a:gd name="connsiteX79" fmla="*/ 778423 w 1147921"/>
                <a:gd name="connsiteY79" fmla="*/ 732349 h 1350786"/>
                <a:gd name="connsiteX80" fmla="*/ 715557 w 1147921"/>
                <a:gd name="connsiteY80" fmla="*/ 836363 h 1350786"/>
                <a:gd name="connsiteX81" fmla="*/ 726543 w 1147921"/>
                <a:gd name="connsiteY81" fmla="*/ 857889 h 1350786"/>
                <a:gd name="connsiteX82" fmla="*/ 765850 w 1147921"/>
                <a:gd name="connsiteY82" fmla="*/ 905641 h 1350786"/>
                <a:gd name="connsiteX83" fmla="*/ 802235 w 1147921"/>
                <a:gd name="connsiteY83" fmla="*/ 951870 h 1350786"/>
                <a:gd name="connsiteX84" fmla="*/ 828461 w 1147921"/>
                <a:gd name="connsiteY84" fmla="*/ 955870 h 1350786"/>
                <a:gd name="connsiteX85" fmla="*/ 898374 w 1147921"/>
                <a:gd name="connsiteY85" fmla="*/ 1074552 h 1350786"/>
                <a:gd name="connsiteX86" fmla="*/ 855639 w 1147921"/>
                <a:gd name="connsiteY86" fmla="*/ 1102048 h 1350786"/>
                <a:gd name="connsiteX87" fmla="*/ 938760 w 1147921"/>
                <a:gd name="connsiteY87" fmla="*/ 1153737 h 1350786"/>
                <a:gd name="connsiteX88" fmla="*/ 953937 w 1147921"/>
                <a:gd name="connsiteY88" fmla="*/ 1178439 h 1350786"/>
                <a:gd name="connsiteX89" fmla="*/ 755817 w 1147921"/>
                <a:gd name="connsiteY89" fmla="*/ 1194822 h 1350786"/>
                <a:gd name="connsiteX90" fmla="*/ 756261 w 1147921"/>
                <a:gd name="connsiteY90" fmla="*/ 1171898 h 1350786"/>
                <a:gd name="connsiteX91" fmla="*/ 697206 w 1147921"/>
                <a:gd name="connsiteY91" fmla="*/ 1091570 h 1350786"/>
                <a:gd name="connsiteX92" fmla="*/ 624816 w 1147921"/>
                <a:gd name="connsiteY92" fmla="*/ 1066551 h 1350786"/>
                <a:gd name="connsiteX93" fmla="*/ 636182 w 1147921"/>
                <a:gd name="connsiteY93" fmla="*/ 983556 h 1350786"/>
                <a:gd name="connsiteX94" fmla="*/ 638532 w 1147921"/>
                <a:gd name="connsiteY94" fmla="*/ 976190 h 1350786"/>
                <a:gd name="connsiteX95" fmla="*/ 614529 w 1147921"/>
                <a:gd name="connsiteY95" fmla="*/ 982223 h 1350786"/>
                <a:gd name="connsiteX96" fmla="*/ 587923 w 1147921"/>
                <a:gd name="connsiteY96" fmla="*/ 1027181 h 1350786"/>
                <a:gd name="connsiteX97" fmla="*/ 575286 w 1147921"/>
                <a:gd name="connsiteY97" fmla="*/ 1067440 h 1350786"/>
                <a:gd name="connsiteX98" fmla="*/ 539028 w 1147921"/>
                <a:gd name="connsiteY98" fmla="*/ 1103318 h 1350786"/>
                <a:gd name="connsiteX99" fmla="*/ 497880 w 1147921"/>
                <a:gd name="connsiteY99" fmla="*/ 1136846 h 1350786"/>
                <a:gd name="connsiteX100" fmla="*/ 591352 w 1147921"/>
                <a:gd name="connsiteY100" fmla="*/ 1145546 h 1350786"/>
                <a:gd name="connsiteX101" fmla="*/ 626277 w 1147921"/>
                <a:gd name="connsiteY101" fmla="*/ 1186630 h 13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147921" h="1350786">
                  <a:moveTo>
                    <a:pt x="626213" y="1186694"/>
                  </a:moveTo>
                  <a:cubicBezTo>
                    <a:pt x="607417" y="1189742"/>
                    <a:pt x="590526" y="1202251"/>
                    <a:pt x="572937" y="1205172"/>
                  </a:cubicBezTo>
                  <a:cubicBezTo>
                    <a:pt x="534075" y="1211649"/>
                    <a:pt x="546965" y="1228921"/>
                    <a:pt x="562332" y="1247273"/>
                  </a:cubicBezTo>
                  <a:cubicBezTo>
                    <a:pt x="579985" y="1268355"/>
                    <a:pt x="589066" y="1293311"/>
                    <a:pt x="593066" y="1320425"/>
                  </a:cubicBezTo>
                  <a:cubicBezTo>
                    <a:pt x="594590" y="1330903"/>
                    <a:pt x="591669" y="1343794"/>
                    <a:pt x="581763" y="1349001"/>
                  </a:cubicBezTo>
                  <a:cubicBezTo>
                    <a:pt x="570270" y="1355033"/>
                    <a:pt x="561570" y="1344555"/>
                    <a:pt x="556807" y="1335856"/>
                  </a:cubicBezTo>
                  <a:cubicBezTo>
                    <a:pt x="542774" y="1310138"/>
                    <a:pt x="524740" y="1284548"/>
                    <a:pt x="519025" y="1256417"/>
                  </a:cubicBezTo>
                  <a:cubicBezTo>
                    <a:pt x="510516" y="1214761"/>
                    <a:pt x="492101" y="1200981"/>
                    <a:pt x="455017" y="1210125"/>
                  </a:cubicBezTo>
                  <a:cubicBezTo>
                    <a:pt x="450636" y="1211205"/>
                    <a:pt x="445429" y="1208728"/>
                    <a:pt x="440666" y="1207903"/>
                  </a:cubicBezTo>
                  <a:cubicBezTo>
                    <a:pt x="439269" y="1188472"/>
                    <a:pt x="462256" y="1193361"/>
                    <a:pt x="463907" y="1175137"/>
                  </a:cubicBezTo>
                  <a:cubicBezTo>
                    <a:pt x="438253" y="1170438"/>
                    <a:pt x="419711" y="1168850"/>
                    <a:pt x="412472" y="1206125"/>
                  </a:cubicBezTo>
                  <a:cubicBezTo>
                    <a:pt x="405678" y="1241114"/>
                    <a:pt x="384976" y="1270006"/>
                    <a:pt x="351957" y="1284865"/>
                  </a:cubicBezTo>
                  <a:cubicBezTo>
                    <a:pt x="309983" y="1256036"/>
                    <a:pt x="257024" y="1258195"/>
                    <a:pt x="215114" y="1225620"/>
                  </a:cubicBezTo>
                  <a:cubicBezTo>
                    <a:pt x="193080" y="1208538"/>
                    <a:pt x="164632" y="1177105"/>
                    <a:pt x="131866" y="1214443"/>
                  </a:cubicBezTo>
                  <a:cubicBezTo>
                    <a:pt x="119166" y="1228985"/>
                    <a:pt x="114784" y="1239970"/>
                    <a:pt x="131294" y="1254512"/>
                  </a:cubicBezTo>
                  <a:cubicBezTo>
                    <a:pt x="149900" y="1270832"/>
                    <a:pt x="150471" y="1292993"/>
                    <a:pt x="139803" y="1313377"/>
                  </a:cubicBezTo>
                  <a:cubicBezTo>
                    <a:pt x="131485" y="1329189"/>
                    <a:pt x="104434" y="1334142"/>
                    <a:pt x="104878" y="1318901"/>
                  </a:cubicBezTo>
                  <a:cubicBezTo>
                    <a:pt x="106593" y="1265879"/>
                    <a:pt x="68302" y="1256671"/>
                    <a:pt x="39600" y="1235716"/>
                  </a:cubicBezTo>
                  <a:cubicBezTo>
                    <a:pt x="58460" y="1235335"/>
                    <a:pt x="79986" y="1245622"/>
                    <a:pt x="86907" y="1211840"/>
                  </a:cubicBezTo>
                  <a:cubicBezTo>
                    <a:pt x="90400" y="1194695"/>
                    <a:pt x="111228" y="1204220"/>
                    <a:pt x="123738" y="1200156"/>
                  </a:cubicBezTo>
                  <a:cubicBezTo>
                    <a:pt x="127167" y="1186186"/>
                    <a:pt x="107799" y="1177486"/>
                    <a:pt x="119039" y="1158817"/>
                  </a:cubicBezTo>
                  <a:cubicBezTo>
                    <a:pt x="143359" y="1193171"/>
                    <a:pt x="183745" y="1180979"/>
                    <a:pt x="214098" y="1199584"/>
                  </a:cubicBezTo>
                  <a:cubicBezTo>
                    <a:pt x="226481" y="1207141"/>
                    <a:pt x="239562" y="1214443"/>
                    <a:pt x="252325" y="1200854"/>
                  </a:cubicBezTo>
                  <a:cubicBezTo>
                    <a:pt x="260453" y="1192218"/>
                    <a:pt x="260961" y="1180788"/>
                    <a:pt x="255437" y="1170628"/>
                  </a:cubicBezTo>
                  <a:cubicBezTo>
                    <a:pt x="247182" y="1155452"/>
                    <a:pt x="234609" y="1146688"/>
                    <a:pt x="217591" y="1148911"/>
                  </a:cubicBezTo>
                  <a:cubicBezTo>
                    <a:pt x="170855" y="1154944"/>
                    <a:pt x="170093" y="1154817"/>
                    <a:pt x="182157" y="1101476"/>
                  </a:cubicBezTo>
                  <a:cubicBezTo>
                    <a:pt x="189206" y="1070298"/>
                    <a:pt x="206542" y="1041722"/>
                    <a:pt x="201525" y="1007432"/>
                  </a:cubicBezTo>
                  <a:cubicBezTo>
                    <a:pt x="200382" y="999812"/>
                    <a:pt x="204192" y="988890"/>
                    <a:pt x="193715" y="988065"/>
                  </a:cubicBezTo>
                  <a:cubicBezTo>
                    <a:pt x="182793" y="987239"/>
                    <a:pt x="170791" y="988509"/>
                    <a:pt x="160758" y="992891"/>
                  </a:cubicBezTo>
                  <a:cubicBezTo>
                    <a:pt x="154599" y="995558"/>
                    <a:pt x="159742" y="1005019"/>
                    <a:pt x="161838" y="1011306"/>
                  </a:cubicBezTo>
                  <a:cubicBezTo>
                    <a:pt x="166410" y="1025213"/>
                    <a:pt x="175300" y="1042294"/>
                    <a:pt x="156313" y="1049279"/>
                  </a:cubicBezTo>
                  <a:cubicBezTo>
                    <a:pt x="141518" y="1054677"/>
                    <a:pt x="137136" y="1037150"/>
                    <a:pt x="129389" y="1026419"/>
                  </a:cubicBezTo>
                  <a:cubicBezTo>
                    <a:pt x="93131" y="976317"/>
                    <a:pt x="84495" y="919040"/>
                    <a:pt x="85130" y="857572"/>
                  </a:cubicBezTo>
                  <a:cubicBezTo>
                    <a:pt x="86145" y="754130"/>
                    <a:pt x="82336" y="650878"/>
                    <a:pt x="71096" y="548008"/>
                  </a:cubicBezTo>
                  <a:cubicBezTo>
                    <a:pt x="67604" y="515686"/>
                    <a:pt x="71795" y="483872"/>
                    <a:pt x="79923" y="451360"/>
                  </a:cubicBezTo>
                  <a:cubicBezTo>
                    <a:pt x="86717" y="424119"/>
                    <a:pt x="99544" y="385510"/>
                    <a:pt x="50840" y="376493"/>
                  </a:cubicBezTo>
                  <a:cubicBezTo>
                    <a:pt x="34647" y="373509"/>
                    <a:pt x="41823" y="355729"/>
                    <a:pt x="49951" y="347537"/>
                  </a:cubicBezTo>
                  <a:cubicBezTo>
                    <a:pt x="72112" y="325249"/>
                    <a:pt x="67350" y="310199"/>
                    <a:pt x="40489" y="301436"/>
                  </a:cubicBezTo>
                  <a:cubicBezTo>
                    <a:pt x="-151" y="288164"/>
                    <a:pt x="-7136" y="252477"/>
                    <a:pt x="6072" y="220410"/>
                  </a:cubicBezTo>
                  <a:cubicBezTo>
                    <a:pt x="35536" y="148654"/>
                    <a:pt x="30202" y="74295"/>
                    <a:pt x="31853" y="0"/>
                  </a:cubicBezTo>
                  <a:cubicBezTo>
                    <a:pt x="39981" y="16447"/>
                    <a:pt x="48045" y="32893"/>
                    <a:pt x="56491" y="50038"/>
                  </a:cubicBezTo>
                  <a:cubicBezTo>
                    <a:pt x="69699" y="24448"/>
                    <a:pt x="103354" y="15431"/>
                    <a:pt x="131040" y="34862"/>
                  </a:cubicBezTo>
                  <a:cubicBezTo>
                    <a:pt x="164632" y="58420"/>
                    <a:pt x="206732" y="67183"/>
                    <a:pt x="233275" y="103125"/>
                  </a:cubicBezTo>
                  <a:cubicBezTo>
                    <a:pt x="240895" y="113412"/>
                    <a:pt x="253341" y="113285"/>
                    <a:pt x="265089" y="112523"/>
                  </a:cubicBezTo>
                  <a:cubicBezTo>
                    <a:pt x="280773" y="111570"/>
                    <a:pt x="296457" y="114809"/>
                    <a:pt x="308078" y="125413"/>
                  </a:cubicBezTo>
                  <a:cubicBezTo>
                    <a:pt x="333669" y="148845"/>
                    <a:pt x="357037" y="165164"/>
                    <a:pt x="383897" y="126937"/>
                  </a:cubicBezTo>
                  <a:cubicBezTo>
                    <a:pt x="391898" y="115571"/>
                    <a:pt x="399264" y="123826"/>
                    <a:pt x="402058" y="134938"/>
                  </a:cubicBezTo>
                  <a:cubicBezTo>
                    <a:pt x="409297" y="163577"/>
                    <a:pt x="425553" y="179007"/>
                    <a:pt x="454255" y="176658"/>
                  </a:cubicBezTo>
                  <a:cubicBezTo>
                    <a:pt x="455462" y="176531"/>
                    <a:pt x="457176" y="176404"/>
                    <a:pt x="457938" y="177102"/>
                  </a:cubicBezTo>
                  <a:cubicBezTo>
                    <a:pt x="512357" y="230125"/>
                    <a:pt x="507786" y="159640"/>
                    <a:pt x="527026" y="139066"/>
                  </a:cubicBezTo>
                  <a:cubicBezTo>
                    <a:pt x="534519" y="195962"/>
                    <a:pt x="572746" y="213234"/>
                    <a:pt x="618466" y="220918"/>
                  </a:cubicBezTo>
                  <a:cubicBezTo>
                    <a:pt x="619863" y="238507"/>
                    <a:pt x="609767" y="245048"/>
                    <a:pt x="595924" y="247461"/>
                  </a:cubicBezTo>
                  <a:cubicBezTo>
                    <a:pt x="578588" y="250445"/>
                    <a:pt x="561824" y="255779"/>
                    <a:pt x="541949" y="260351"/>
                  </a:cubicBezTo>
                  <a:cubicBezTo>
                    <a:pt x="584430" y="320296"/>
                    <a:pt x="641136" y="329948"/>
                    <a:pt x="702032" y="321883"/>
                  </a:cubicBezTo>
                  <a:cubicBezTo>
                    <a:pt x="726543" y="318645"/>
                    <a:pt x="743625" y="321502"/>
                    <a:pt x="756769" y="345823"/>
                  </a:cubicBezTo>
                  <a:cubicBezTo>
                    <a:pt x="765215" y="361444"/>
                    <a:pt x="782423" y="366587"/>
                    <a:pt x="797282" y="373890"/>
                  </a:cubicBezTo>
                  <a:cubicBezTo>
                    <a:pt x="828016" y="398401"/>
                    <a:pt x="861417" y="408243"/>
                    <a:pt x="899962" y="400179"/>
                  </a:cubicBezTo>
                  <a:cubicBezTo>
                    <a:pt x="929870" y="393956"/>
                    <a:pt x="951079" y="418657"/>
                    <a:pt x="952540" y="457964"/>
                  </a:cubicBezTo>
                  <a:cubicBezTo>
                    <a:pt x="954064" y="499239"/>
                    <a:pt x="954381" y="499493"/>
                    <a:pt x="993180" y="488825"/>
                  </a:cubicBezTo>
                  <a:cubicBezTo>
                    <a:pt x="1017310" y="493778"/>
                    <a:pt x="1028676" y="514860"/>
                    <a:pt x="1018008" y="533530"/>
                  </a:cubicBezTo>
                  <a:cubicBezTo>
                    <a:pt x="984988" y="591188"/>
                    <a:pt x="1012293" y="645036"/>
                    <a:pt x="1022644" y="699138"/>
                  </a:cubicBezTo>
                  <a:cubicBezTo>
                    <a:pt x="1029565" y="735461"/>
                    <a:pt x="1046202" y="766258"/>
                    <a:pt x="1089446" y="771275"/>
                  </a:cubicBezTo>
                  <a:cubicBezTo>
                    <a:pt x="1113322" y="774005"/>
                    <a:pt x="1121640" y="798834"/>
                    <a:pt x="1107480" y="821758"/>
                  </a:cubicBezTo>
                  <a:cubicBezTo>
                    <a:pt x="1090525" y="849190"/>
                    <a:pt x="1082207" y="877193"/>
                    <a:pt x="1085572" y="910086"/>
                  </a:cubicBezTo>
                  <a:cubicBezTo>
                    <a:pt x="1087223" y="926850"/>
                    <a:pt x="1082524" y="942345"/>
                    <a:pt x="1067157" y="951933"/>
                  </a:cubicBezTo>
                  <a:cubicBezTo>
                    <a:pt x="1058331" y="957458"/>
                    <a:pt x="1050838" y="965205"/>
                    <a:pt x="1047472" y="976063"/>
                  </a:cubicBezTo>
                  <a:cubicBezTo>
                    <a:pt x="1044996" y="984001"/>
                    <a:pt x="1043599" y="993272"/>
                    <a:pt x="1052044" y="997590"/>
                  </a:cubicBezTo>
                  <a:cubicBezTo>
                    <a:pt x="1059156" y="1001273"/>
                    <a:pt x="1063220" y="993843"/>
                    <a:pt x="1066903" y="988319"/>
                  </a:cubicBezTo>
                  <a:cubicBezTo>
                    <a:pt x="1073444" y="978476"/>
                    <a:pt x="1076873" y="966030"/>
                    <a:pt x="1087985" y="960061"/>
                  </a:cubicBezTo>
                  <a:cubicBezTo>
                    <a:pt x="1112750" y="946726"/>
                    <a:pt x="1139992" y="961966"/>
                    <a:pt x="1145961" y="992129"/>
                  </a:cubicBezTo>
                  <a:cubicBezTo>
                    <a:pt x="1157454" y="1050168"/>
                    <a:pt x="1116941" y="1096968"/>
                    <a:pt x="1063030" y="1113033"/>
                  </a:cubicBezTo>
                  <a:cubicBezTo>
                    <a:pt x="1015595" y="1127194"/>
                    <a:pt x="988735" y="1099063"/>
                    <a:pt x="958382" y="1063948"/>
                  </a:cubicBezTo>
                  <a:cubicBezTo>
                    <a:pt x="933871" y="1035626"/>
                    <a:pt x="922060" y="1005718"/>
                    <a:pt x="911265" y="971428"/>
                  </a:cubicBezTo>
                  <a:cubicBezTo>
                    <a:pt x="905804" y="953965"/>
                    <a:pt x="907010" y="938217"/>
                    <a:pt x="905296" y="921580"/>
                  </a:cubicBezTo>
                  <a:cubicBezTo>
                    <a:pt x="900152" y="872431"/>
                    <a:pt x="917805" y="823091"/>
                    <a:pt x="902375" y="774640"/>
                  </a:cubicBezTo>
                  <a:cubicBezTo>
                    <a:pt x="897104" y="758067"/>
                    <a:pt x="901486" y="742700"/>
                    <a:pt x="905613" y="726761"/>
                  </a:cubicBezTo>
                  <a:cubicBezTo>
                    <a:pt x="911138" y="705615"/>
                    <a:pt x="908090" y="685295"/>
                    <a:pt x="890945" y="671452"/>
                  </a:cubicBezTo>
                  <a:cubicBezTo>
                    <a:pt x="874307" y="658054"/>
                    <a:pt x="859512" y="670944"/>
                    <a:pt x="845479" y="679453"/>
                  </a:cubicBezTo>
                  <a:cubicBezTo>
                    <a:pt x="822301" y="693550"/>
                    <a:pt x="805347" y="716982"/>
                    <a:pt x="781026" y="729746"/>
                  </a:cubicBezTo>
                  <a:cubicBezTo>
                    <a:pt x="776645" y="732032"/>
                    <a:pt x="779629" y="727714"/>
                    <a:pt x="778423" y="732349"/>
                  </a:cubicBezTo>
                  <a:cubicBezTo>
                    <a:pt x="767310" y="774005"/>
                    <a:pt x="749149" y="809756"/>
                    <a:pt x="715557" y="836363"/>
                  </a:cubicBezTo>
                  <a:cubicBezTo>
                    <a:pt x="707303" y="842903"/>
                    <a:pt x="711113" y="857762"/>
                    <a:pt x="726543" y="857889"/>
                  </a:cubicBezTo>
                  <a:cubicBezTo>
                    <a:pt x="756452" y="858080"/>
                    <a:pt x="766421" y="877066"/>
                    <a:pt x="765850" y="905641"/>
                  </a:cubicBezTo>
                  <a:cubicBezTo>
                    <a:pt x="765342" y="932819"/>
                    <a:pt x="782804" y="943170"/>
                    <a:pt x="802235" y="951870"/>
                  </a:cubicBezTo>
                  <a:cubicBezTo>
                    <a:pt x="810554" y="955616"/>
                    <a:pt x="819761" y="954346"/>
                    <a:pt x="828461" y="955870"/>
                  </a:cubicBezTo>
                  <a:cubicBezTo>
                    <a:pt x="894247" y="967364"/>
                    <a:pt x="917234" y="1006988"/>
                    <a:pt x="898374" y="1074552"/>
                  </a:cubicBezTo>
                  <a:cubicBezTo>
                    <a:pt x="892151" y="1096714"/>
                    <a:pt x="872974" y="1097666"/>
                    <a:pt x="855639" y="1102048"/>
                  </a:cubicBezTo>
                  <a:cubicBezTo>
                    <a:pt x="876975" y="1136656"/>
                    <a:pt x="894755" y="1168025"/>
                    <a:pt x="938760" y="1153737"/>
                  </a:cubicBezTo>
                  <a:cubicBezTo>
                    <a:pt x="951524" y="1149610"/>
                    <a:pt x="964541" y="1158944"/>
                    <a:pt x="953937" y="1178439"/>
                  </a:cubicBezTo>
                  <a:cubicBezTo>
                    <a:pt x="888659" y="1194250"/>
                    <a:pt x="821603" y="1185741"/>
                    <a:pt x="755817" y="1194822"/>
                  </a:cubicBezTo>
                  <a:cubicBezTo>
                    <a:pt x="750991" y="1187075"/>
                    <a:pt x="753023" y="1179899"/>
                    <a:pt x="756261" y="1171898"/>
                  </a:cubicBezTo>
                  <a:cubicBezTo>
                    <a:pt x="774295" y="1127257"/>
                    <a:pt x="742482" y="1081664"/>
                    <a:pt x="697206" y="1091570"/>
                  </a:cubicBezTo>
                  <a:cubicBezTo>
                    <a:pt x="666345" y="1098301"/>
                    <a:pt x="641517" y="1097412"/>
                    <a:pt x="624816" y="1066551"/>
                  </a:cubicBezTo>
                  <a:cubicBezTo>
                    <a:pt x="608560" y="1036516"/>
                    <a:pt x="618847" y="1009020"/>
                    <a:pt x="636182" y="983556"/>
                  </a:cubicBezTo>
                  <a:cubicBezTo>
                    <a:pt x="637834" y="981143"/>
                    <a:pt x="639294" y="979302"/>
                    <a:pt x="638532" y="976190"/>
                  </a:cubicBezTo>
                  <a:cubicBezTo>
                    <a:pt x="628944" y="970920"/>
                    <a:pt x="622530" y="980635"/>
                    <a:pt x="614529" y="982223"/>
                  </a:cubicBezTo>
                  <a:cubicBezTo>
                    <a:pt x="590082" y="987112"/>
                    <a:pt x="575540" y="995939"/>
                    <a:pt x="587923" y="1027181"/>
                  </a:cubicBezTo>
                  <a:cubicBezTo>
                    <a:pt x="593638" y="1041659"/>
                    <a:pt x="586081" y="1056074"/>
                    <a:pt x="575286" y="1067440"/>
                  </a:cubicBezTo>
                  <a:cubicBezTo>
                    <a:pt x="563539" y="1079823"/>
                    <a:pt x="548489" y="1088649"/>
                    <a:pt x="539028" y="1103318"/>
                  </a:cubicBezTo>
                  <a:cubicBezTo>
                    <a:pt x="529249" y="1118621"/>
                    <a:pt x="513120" y="1124463"/>
                    <a:pt x="497880" y="1136846"/>
                  </a:cubicBezTo>
                  <a:cubicBezTo>
                    <a:pt x="529503" y="1152150"/>
                    <a:pt x="561189" y="1140656"/>
                    <a:pt x="591352" y="1145546"/>
                  </a:cubicBezTo>
                  <a:cubicBezTo>
                    <a:pt x="613005" y="1149038"/>
                    <a:pt x="636945" y="1151070"/>
                    <a:pt x="626277" y="11866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5" name="Полилиния: фигура 544">
              <a:extLst>
                <a:ext uri="{FF2B5EF4-FFF2-40B4-BE49-F238E27FC236}">
                  <a16:creationId xmlns="" xmlns:a16="http://schemas.microsoft.com/office/drawing/2014/main" id="{0A5A8D96-DA0B-417A-8E29-A7F802325139}"/>
                </a:ext>
              </a:extLst>
            </p:cNvPr>
            <p:cNvSpPr/>
            <p:nvPr/>
          </p:nvSpPr>
          <p:spPr>
            <a:xfrm>
              <a:off x="5667909" y="1203157"/>
              <a:ext cx="1167768" cy="400379"/>
            </a:xfrm>
            <a:custGeom>
              <a:avLst/>
              <a:gdLst>
                <a:gd name="connsiteX0" fmla="*/ 305980 w 1167768"/>
                <a:gd name="connsiteY0" fmla="*/ 353235 h 400379"/>
                <a:gd name="connsiteX1" fmla="*/ 257783 w 1167768"/>
                <a:gd name="connsiteY1" fmla="*/ 334820 h 400379"/>
                <a:gd name="connsiteX2" fmla="*/ 170915 w 1167768"/>
                <a:gd name="connsiteY2" fmla="*/ 307198 h 400379"/>
                <a:gd name="connsiteX3" fmla="*/ 62521 w 1167768"/>
                <a:gd name="connsiteY3" fmla="*/ 270621 h 400379"/>
                <a:gd name="connsiteX4" fmla="*/ 15912 w 1167768"/>
                <a:gd name="connsiteY4" fmla="*/ 241221 h 400379"/>
                <a:gd name="connsiteX5" fmla="*/ 100 w 1167768"/>
                <a:gd name="connsiteY5" fmla="*/ 222298 h 400379"/>
                <a:gd name="connsiteX6" fmla="*/ 20103 w 1167768"/>
                <a:gd name="connsiteY6" fmla="*/ 209534 h 400379"/>
                <a:gd name="connsiteX7" fmla="*/ 130783 w 1167768"/>
                <a:gd name="connsiteY7" fmla="*/ 189468 h 400379"/>
                <a:gd name="connsiteX8" fmla="*/ 146023 w 1167768"/>
                <a:gd name="connsiteY8" fmla="*/ 189468 h 400379"/>
                <a:gd name="connsiteX9" fmla="*/ 220890 w 1167768"/>
                <a:gd name="connsiteY9" fmla="*/ 152130 h 400379"/>
                <a:gd name="connsiteX10" fmla="*/ 254735 w 1167768"/>
                <a:gd name="connsiteY10" fmla="*/ 132127 h 400379"/>
                <a:gd name="connsiteX11" fmla="*/ 327189 w 1167768"/>
                <a:gd name="connsiteY11" fmla="*/ 104378 h 400379"/>
                <a:gd name="connsiteX12" fmla="*/ 439012 w 1167768"/>
                <a:gd name="connsiteY12" fmla="*/ 128825 h 400379"/>
                <a:gd name="connsiteX13" fmla="*/ 471270 w 1167768"/>
                <a:gd name="connsiteY13" fmla="*/ 128190 h 400379"/>
                <a:gd name="connsiteX14" fmla="*/ 511466 w 1167768"/>
                <a:gd name="connsiteY14" fmla="*/ 127301 h 400379"/>
                <a:gd name="connsiteX15" fmla="*/ 563663 w 1167768"/>
                <a:gd name="connsiteY15" fmla="*/ 133524 h 400379"/>
                <a:gd name="connsiteX16" fmla="*/ 586840 w 1167768"/>
                <a:gd name="connsiteY16" fmla="*/ 121269 h 400379"/>
                <a:gd name="connsiteX17" fmla="*/ 730858 w 1167768"/>
                <a:gd name="connsiteY17" fmla="*/ 72818 h 400379"/>
                <a:gd name="connsiteX18" fmla="*/ 801216 w 1167768"/>
                <a:gd name="connsiteY18" fmla="*/ 42274 h 400379"/>
                <a:gd name="connsiteX19" fmla="*/ 846936 w 1167768"/>
                <a:gd name="connsiteY19" fmla="*/ 9572 h 400379"/>
                <a:gd name="connsiteX20" fmla="*/ 934757 w 1167768"/>
                <a:gd name="connsiteY20" fmla="*/ 8048 h 400379"/>
                <a:gd name="connsiteX21" fmla="*/ 961934 w 1167768"/>
                <a:gd name="connsiteY21" fmla="*/ 48243 h 400379"/>
                <a:gd name="connsiteX22" fmla="*/ 994002 w 1167768"/>
                <a:gd name="connsiteY22" fmla="*/ 98790 h 400379"/>
                <a:gd name="connsiteX23" fmla="*/ 1055471 w 1167768"/>
                <a:gd name="connsiteY23" fmla="*/ 195437 h 400379"/>
                <a:gd name="connsiteX24" fmla="*/ 1110842 w 1167768"/>
                <a:gd name="connsiteY24" fmla="*/ 267700 h 400379"/>
                <a:gd name="connsiteX25" fmla="*/ 1167738 w 1167768"/>
                <a:gd name="connsiteY25" fmla="*/ 366761 h 400379"/>
                <a:gd name="connsiteX26" fmla="*/ 1122908 w 1167768"/>
                <a:gd name="connsiteY26" fmla="*/ 396924 h 400379"/>
                <a:gd name="connsiteX27" fmla="*/ 1049946 w 1167768"/>
                <a:gd name="connsiteY27" fmla="*/ 389431 h 400379"/>
                <a:gd name="connsiteX28" fmla="*/ 1021752 w 1167768"/>
                <a:gd name="connsiteY28" fmla="*/ 374190 h 400379"/>
                <a:gd name="connsiteX29" fmla="*/ 1004607 w 1167768"/>
                <a:gd name="connsiteY29" fmla="*/ 337932 h 400379"/>
                <a:gd name="connsiteX30" fmla="*/ 945933 w 1167768"/>
                <a:gd name="connsiteY30" fmla="*/ 203311 h 400379"/>
                <a:gd name="connsiteX31" fmla="*/ 930502 w 1167768"/>
                <a:gd name="connsiteY31" fmla="*/ 194167 h 400379"/>
                <a:gd name="connsiteX32" fmla="*/ 926247 w 1167768"/>
                <a:gd name="connsiteY32" fmla="*/ 199755 h 400379"/>
                <a:gd name="connsiteX33" fmla="*/ 927391 w 1167768"/>
                <a:gd name="connsiteY33" fmla="*/ 260144 h 400379"/>
                <a:gd name="connsiteX34" fmla="*/ 863256 w 1167768"/>
                <a:gd name="connsiteY34" fmla="*/ 271066 h 400379"/>
                <a:gd name="connsiteX35" fmla="*/ 709967 w 1167768"/>
                <a:gd name="connsiteY35" fmla="*/ 341551 h 400379"/>
                <a:gd name="connsiteX36" fmla="*/ 676185 w 1167768"/>
                <a:gd name="connsiteY36" fmla="*/ 361681 h 400379"/>
                <a:gd name="connsiteX37" fmla="*/ 502766 w 1167768"/>
                <a:gd name="connsiteY37" fmla="*/ 381937 h 400379"/>
                <a:gd name="connsiteX38" fmla="*/ 466825 w 1167768"/>
                <a:gd name="connsiteY38" fmla="*/ 381048 h 400379"/>
                <a:gd name="connsiteX39" fmla="*/ 398626 w 1167768"/>
                <a:gd name="connsiteY39" fmla="*/ 375841 h 400379"/>
                <a:gd name="connsiteX40" fmla="*/ 378560 w 1167768"/>
                <a:gd name="connsiteY40" fmla="*/ 345425 h 400379"/>
                <a:gd name="connsiteX41" fmla="*/ 352335 w 1167768"/>
                <a:gd name="connsiteY41" fmla="*/ 322184 h 400379"/>
                <a:gd name="connsiteX42" fmla="*/ 342111 w 1167768"/>
                <a:gd name="connsiteY42" fmla="*/ 319961 h 400379"/>
                <a:gd name="connsiteX43" fmla="*/ 327379 w 1167768"/>
                <a:gd name="connsiteY43" fmla="*/ 330058 h 400379"/>
                <a:gd name="connsiteX44" fmla="*/ 306170 w 1167768"/>
                <a:gd name="connsiteY44" fmla="*/ 353108 h 4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7768" h="400379">
                  <a:moveTo>
                    <a:pt x="305980" y="353235"/>
                  </a:moveTo>
                  <a:cubicBezTo>
                    <a:pt x="287882" y="352981"/>
                    <a:pt x="267499" y="351457"/>
                    <a:pt x="257783" y="334820"/>
                  </a:cubicBezTo>
                  <a:cubicBezTo>
                    <a:pt x="235495" y="296847"/>
                    <a:pt x="200125" y="295895"/>
                    <a:pt x="170915" y="307198"/>
                  </a:cubicBezTo>
                  <a:cubicBezTo>
                    <a:pt x="122782" y="325803"/>
                    <a:pt x="94652" y="292783"/>
                    <a:pt x="62521" y="270621"/>
                  </a:cubicBezTo>
                  <a:cubicBezTo>
                    <a:pt x="47281" y="260144"/>
                    <a:pt x="38073" y="240649"/>
                    <a:pt x="15912" y="241221"/>
                  </a:cubicBezTo>
                  <a:cubicBezTo>
                    <a:pt x="6831" y="241475"/>
                    <a:pt x="-979" y="233728"/>
                    <a:pt x="100" y="222298"/>
                  </a:cubicBezTo>
                  <a:cubicBezTo>
                    <a:pt x="1307" y="209598"/>
                    <a:pt x="10959" y="208709"/>
                    <a:pt x="20103" y="209534"/>
                  </a:cubicBezTo>
                  <a:cubicBezTo>
                    <a:pt x="58647" y="212900"/>
                    <a:pt x="93382" y="193088"/>
                    <a:pt x="130783" y="189468"/>
                  </a:cubicBezTo>
                  <a:cubicBezTo>
                    <a:pt x="135863" y="189468"/>
                    <a:pt x="140943" y="189468"/>
                    <a:pt x="146023" y="189468"/>
                  </a:cubicBezTo>
                  <a:cubicBezTo>
                    <a:pt x="179297" y="196263"/>
                    <a:pt x="206031" y="188008"/>
                    <a:pt x="220890" y="152130"/>
                  </a:cubicBezTo>
                  <a:cubicBezTo>
                    <a:pt x="227430" y="136255"/>
                    <a:pt x="239241" y="131238"/>
                    <a:pt x="254735" y="132127"/>
                  </a:cubicBezTo>
                  <a:cubicBezTo>
                    <a:pt x="282358" y="133715"/>
                    <a:pt x="305916" y="125587"/>
                    <a:pt x="327189" y="104378"/>
                  </a:cubicBezTo>
                  <a:cubicBezTo>
                    <a:pt x="351700" y="79803"/>
                    <a:pt x="409993" y="91424"/>
                    <a:pt x="439012" y="128825"/>
                  </a:cubicBezTo>
                  <a:cubicBezTo>
                    <a:pt x="454062" y="148193"/>
                    <a:pt x="458316" y="153400"/>
                    <a:pt x="471270" y="128190"/>
                  </a:cubicBezTo>
                  <a:cubicBezTo>
                    <a:pt x="481049" y="109077"/>
                    <a:pt x="498385" y="108950"/>
                    <a:pt x="511466" y="127301"/>
                  </a:cubicBezTo>
                  <a:cubicBezTo>
                    <a:pt x="527341" y="149590"/>
                    <a:pt x="544359" y="149018"/>
                    <a:pt x="563663" y="133524"/>
                  </a:cubicBezTo>
                  <a:cubicBezTo>
                    <a:pt x="570711" y="127873"/>
                    <a:pt x="579030" y="118983"/>
                    <a:pt x="586840" y="121269"/>
                  </a:cubicBezTo>
                  <a:cubicBezTo>
                    <a:pt x="644879" y="138287"/>
                    <a:pt x="681138" y="82724"/>
                    <a:pt x="730858" y="72818"/>
                  </a:cubicBezTo>
                  <a:cubicBezTo>
                    <a:pt x="755941" y="66976"/>
                    <a:pt x="781785" y="63166"/>
                    <a:pt x="801216" y="42274"/>
                  </a:cubicBezTo>
                  <a:cubicBezTo>
                    <a:pt x="811249" y="22970"/>
                    <a:pt x="829728" y="17319"/>
                    <a:pt x="846936" y="9572"/>
                  </a:cubicBezTo>
                  <a:cubicBezTo>
                    <a:pt x="875702" y="-10113"/>
                    <a:pt x="905737" y="6397"/>
                    <a:pt x="934757" y="8048"/>
                  </a:cubicBezTo>
                  <a:cubicBezTo>
                    <a:pt x="952220" y="9064"/>
                    <a:pt x="960347" y="30527"/>
                    <a:pt x="961934" y="48243"/>
                  </a:cubicBezTo>
                  <a:cubicBezTo>
                    <a:pt x="964158" y="72691"/>
                    <a:pt x="977302" y="84248"/>
                    <a:pt x="994002" y="98790"/>
                  </a:cubicBezTo>
                  <a:cubicBezTo>
                    <a:pt x="1022323" y="123491"/>
                    <a:pt x="1052994" y="146034"/>
                    <a:pt x="1055471" y="195437"/>
                  </a:cubicBezTo>
                  <a:cubicBezTo>
                    <a:pt x="1056995" y="225600"/>
                    <a:pt x="1080299" y="253540"/>
                    <a:pt x="1110842" y="267700"/>
                  </a:cubicBezTo>
                  <a:cubicBezTo>
                    <a:pt x="1137132" y="279893"/>
                    <a:pt x="1168882" y="336852"/>
                    <a:pt x="1167738" y="366761"/>
                  </a:cubicBezTo>
                  <a:cubicBezTo>
                    <a:pt x="1166659" y="394193"/>
                    <a:pt x="1149768" y="407084"/>
                    <a:pt x="1122908" y="396924"/>
                  </a:cubicBezTo>
                  <a:cubicBezTo>
                    <a:pt x="1098714" y="387779"/>
                    <a:pt x="1076234" y="378127"/>
                    <a:pt x="1049946" y="389431"/>
                  </a:cubicBezTo>
                  <a:cubicBezTo>
                    <a:pt x="1038706" y="394257"/>
                    <a:pt x="1027784" y="386192"/>
                    <a:pt x="1021752" y="374190"/>
                  </a:cubicBezTo>
                  <a:cubicBezTo>
                    <a:pt x="1015720" y="362252"/>
                    <a:pt x="1007274" y="351521"/>
                    <a:pt x="1004607" y="337932"/>
                  </a:cubicBezTo>
                  <a:cubicBezTo>
                    <a:pt x="994891" y="288148"/>
                    <a:pt x="961554" y="250174"/>
                    <a:pt x="945933" y="203311"/>
                  </a:cubicBezTo>
                  <a:cubicBezTo>
                    <a:pt x="943837" y="196961"/>
                    <a:pt x="937614" y="193278"/>
                    <a:pt x="930502" y="194167"/>
                  </a:cubicBezTo>
                  <a:cubicBezTo>
                    <a:pt x="927771" y="194993"/>
                    <a:pt x="925168" y="197469"/>
                    <a:pt x="926247" y="199755"/>
                  </a:cubicBezTo>
                  <a:cubicBezTo>
                    <a:pt x="935392" y="219821"/>
                    <a:pt x="943964" y="240649"/>
                    <a:pt x="927391" y="260144"/>
                  </a:cubicBezTo>
                  <a:cubicBezTo>
                    <a:pt x="909484" y="281353"/>
                    <a:pt x="885036" y="276971"/>
                    <a:pt x="863256" y="271066"/>
                  </a:cubicBezTo>
                  <a:cubicBezTo>
                    <a:pt x="787881" y="250682"/>
                    <a:pt x="742733" y="270431"/>
                    <a:pt x="709967" y="341551"/>
                  </a:cubicBezTo>
                  <a:cubicBezTo>
                    <a:pt x="702728" y="357363"/>
                    <a:pt x="691488" y="362506"/>
                    <a:pt x="676185" y="361681"/>
                  </a:cubicBezTo>
                  <a:cubicBezTo>
                    <a:pt x="617384" y="358633"/>
                    <a:pt x="559980" y="369174"/>
                    <a:pt x="502766" y="381937"/>
                  </a:cubicBezTo>
                  <a:cubicBezTo>
                    <a:pt x="490701" y="385493"/>
                    <a:pt x="478827" y="380477"/>
                    <a:pt x="466825" y="381048"/>
                  </a:cubicBezTo>
                  <a:cubicBezTo>
                    <a:pt x="444092" y="384414"/>
                    <a:pt x="424090" y="364729"/>
                    <a:pt x="398626" y="375841"/>
                  </a:cubicBezTo>
                  <a:cubicBezTo>
                    <a:pt x="384656" y="381937"/>
                    <a:pt x="377989" y="358696"/>
                    <a:pt x="378560" y="345425"/>
                  </a:cubicBezTo>
                  <a:cubicBezTo>
                    <a:pt x="379576" y="322184"/>
                    <a:pt x="370305" y="317866"/>
                    <a:pt x="352335" y="322184"/>
                  </a:cubicBezTo>
                  <a:cubicBezTo>
                    <a:pt x="348779" y="322247"/>
                    <a:pt x="345350" y="321422"/>
                    <a:pt x="342111" y="319961"/>
                  </a:cubicBezTo>
                  <a:cubicBezTo>
                    <a:pt x="333475" y="316977"/>
                    <a:pt x="324712" y="312722"/>
                    <a:pt x="327379" y="330058"/>
                  </a:cubicBezTo>
                  <a:cubicBezTo>
                    <a:pt x="330110" y="347457"/>
                    <a:pt x="325792" y="358760"/>
                    <a:pt x="306170" y="3531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6" name="Полилиния: фигура 545">
              <a:extLst>
                <a:ext uri="{FF2B5EF4-FFF2-40B4-BE49-F238E27FC236}">
                  <a16:creationId xmlns="" xmlns:a16="http://schemas.microsoft.com/office/drawing/2014/main" id="{120332F6-BE5B-4525-9229-A414B12BCADE}"/>
                </a:ext>
              </a:extLst>
            </p:cNvPr>
            <p:cNvSpPr/>
            <p:nvPr/>
          </p:nvSpPr>
          <p:spPr>
            <a:xfrm>
              <a:off x="5150344" y="521416"/>
              <a:ext cx="503749" cy="598993"/>
            </a:xfrm>
            <a:custGeom>
              <a:avLst/>
              <a:gdLst>
                <a:gd name="connsiteX0" fmla="*/ 152985 w 503749"/>
                <a:gd name="connsiteY0" fmla="*/ 241095 h 598993"/>
                <a:gd name="connsiteX1" fmla="*/ 85676 w 503749"/>
                <a:gd name="connsiteY1" fmla="*/ 218235 h 598993"/>
                <a:gd name="connsiteX2" fmla="*/ 46369 w 503749"/>
                <a:gd name="connsiteY2" fmla="*/ 249286 h 598993"/>
                <a:gd name="connsiteX3" fmla="*/ 2109 w 503749"/>
                <a:gd name="connsiteY3" fmla="*/ 150861 h 598993"/>
                <a:gd name="connsiteX4" fmla="*/ 5729 w 503749"/>
                <a:gd name="connsiteY4" fmla="*/ 133525 h 598993"/>
                <a:gd name="connsiteX5" fmla="*/ 43829 w 503749"/>
                <a:gd name="connsiteY5" fmla="*/ 74025 h 598993"/>
                <a:gd name="connsiteX6" fmla="*/ 71833 w 503749"/>
                <a:gd name="connsiteY6" fmla="*/ 52308 h 598993"/>
                <a:gd name="connsiteX7" fmla="*/ 113361 w 503749"/>
                <a:gd name="connsiteY7" fmla="*/ 31734 h 598993"/>
                <a:gd name="connsiteX8" fmla="*/ 120537 w 503749"/>
                <a:gd name="connsiteY8" fmla="*/ 13065 h 598993"/>
                <a:gd name="connsiteX9" fmla="*/ 150382 w 503749"/>
                <a:gd name="connsiteY9" fmla="*/ 2715 h 598993"/>
                <a:gd name="connsiteX10" fmla="*/ 154128 w 503749"/>
                <a:gd name="connsiteY10" fmla="*/ 34719 h 598993"/>
                <a:gd name="connsiteX11" fmla="*/ 149937 w 503749"/>
                <a:gd name="connsiteY11" fmla="*/ 98346 h 598993"/>
                <a:gd name="connsiteX12" fmla="*/ 229630 w 503749"/>
                <a:gd name="connsiteY12" fmla="*/ 124699 h 598993"/>
                <a:gd name="connsiteX13" fmla="*/ 255728 w 503749"/>
                <a:gd name="connsiteY13" fmla="*/ 120698 h 598993"/>
                <a:gd name="connsiteX14" fmla="*/ 255792 w 503749"/>
                <a:gd name="connsiteY14" fmla="*/ 159179 h 598993"/>
                <a:gd name="connsiteX15" fmla="*/ 249950 w 503749"/>
                <a:gd name="connsiteY15" fmla="*/ 174229 h 598993"/>
                <a:gd name="connsiteX16" fmla="*/ 255093 w 503749"/>
                <a:gd name="connsiteY16" fmla="*/ 206360 h 598993"/>
                <a:gd name="connsiteX17" fmla="*/ 274842 w 503749"/>
                <a:gd name="connsiteY17" fmla="*/ 183310 h 598993"/>
                <a:gd name="connsiteX18" fmla="*/ 304751 w 503749"/>
                <a:gd name="connsiteY18" fmla="*/ 117650 h 598993"/>
                <a:gd name="connsiteX19" fmla="*/ 319102 w 503749"/>
                <a:gd name="connsiteY19" fmla="*/ 53959 h 598993"/>
                <a:gd name="connsiteX20" fmla="*/ 336056 w 503749"/>
                <a:gd name="connsiteY20" fmla="*/ 86853 h 598993"/>
                <a:gd name="connsiteX21" fmla="*/ 347549 w 503749"/>
                <a:gd name="connsiteY21" fmla="*/ 109205 h 598993"/>
                <a:gd name="connsiteX22" fmla="*/ 363361 w 503749"/>
                <a:gd name="connsiteY22" fmla="*/ 94028 h 598993"/>
                <a:gd name="connsiteX23" fmla="*/ 403684 w 503749"/>
                <a:gd name="connsiteY23" fmla="*/ 86472 h 598993"/>
                <a:gd name="connsiteX24" fmla="*/ 428576 w 503749"/>
                <a:gd name="connsiteY24" fmla="*/ 86091 h 598993"/>
                <a:gd name="connsiteX25" fmla="*/ 446800 w 503749"/>
                <a:gd name="connsiteY25" fmla="*/ 78090 h 598993"/>
                <a:gd name="connsiteX26" fmla="*/ 445085 w 503749"/>
                <a:gd name="connsiteY26" fmla="*/ 99743 h 598993"/>
                <a:gd name="connsiteX27" fmla="*/ 465024 w 503749"/>
                <a:gd name="connsiteY27" fmla="*/ 148511 h 598993"/>
                <a:gd name="connsiteX28" fmla="*/ 493282 w 503749"/>
                <a:gd name="connsiteY28" fmla="*/ 180198 h 598993"/>
                <a:gd name="connsiteX29" fmla="*/ 458421 w 503749"/>
                <a:gd name="connsiteY29" fmla="*/ 204328 h 598993"/>
                <a:gd name="connsiteX30" fmla="*/ 391174 w 503749"/>
                <a:gd name="connsiteY30" fmla="*/ 192898 h 598993"/>
                <a:gd name="connsiteX31" fmla="*/ 357900 w 503749"/>
                <a:gd name="connsiteY31" fmla="*/ 199566 h 598993"/>
                <a:gd name="connsiteX32" fmla="*/ 370219 w 503749"/>
                <a:gd name="connsiteY32" fmla="*/ 229347 h 598993"/>
                <a:gd name="connsiteX33" fmla="*/ 375172 w 503749"/>
                <a:gd name="connsiteY33" fmla="*/ 315073 h 598993"/>
                <a:gd name="connsiteX34" fmla="*/ 344502 w 503749"/>
                <a:gd name="connsiteY34" fmla="*/ 425373 h 598993"/>
                <a:gd name="connsiteX35" fmla="*/ 375616 w 503749"/>
                <a:gd name="connsiteY35" fmla="*/ 450201 h 598993"/>
                <a:gd name="connsiteX36" fmla="*/ 392253 w 503749"/>
                <a:gd name="connsiteY36" fmla="*/ 449566 h 598993"/>
                <a:gd name="connsiteX37" fmla="*/ 390857 w 503749"/>
                <a:gd name="connsiteY37" fmla="*/ 414641 h 598993"/>
                <a:gd name="connsiteX38" fmla="*/ 381141 w 503749"/>
                <a:gd name="connsiteY38" fmla="*/ 397115 h 598993"/>
                <a:gd name="connsiteX39" fmla="*/ 385141 w 503749"/>
                <a:gd name="connsiteY39" fmla="*/ 372096 h 598993"/>
                <a:gd name="connsiteX40" fmla="*/ 409208 w 503749"/>
                <a:gd name="connsiteY40" fmla="*/ 378128 h 598993"/>
                <a:gd name="connsiteX41" fmla="*/ 424702 w 503749"/>
                <a:gd name="connsiteY41" fmla="*/ 419086 h 598993"/>
                <a:gd name="connsiteX42" fmla="*/ 485345 w 503749"/>
                <a:gd name="connsiteY42" fmla="*/ 537641 h 598993"/>
                <a:gd name="connsiteX43" fmla="*/ 503696 w 503749"/>
                <a:gd name="connsiteY43" fmla="*/ 593204 h 598993"/>
                <a:gd name="connsiteX44" fmla="*/ 466167 w 503749"/>
                <a:gd name="connsiteY44" fmla="*/ 578472 h 598993"/>
                <a:gd name="connsiteX45" fmla="*/ 372315 w 503749"/>
                <a:gd name="connsiteY45" fmla="*/ 555866 h 598993"/>
                <a:gd name="connsiteX46" fmla="*/ 291415 w 503749"/>
                <a:gd name="connsiteY46" fmla="*/ 589965 h 598993"/>
                <a:gd name="connsiteX47" fmla="*/ 243092 w 503749"/>
                <a:gd name="connsiteY47" fmla="*/ 560057 h 598993"/>
                <a:gd name="connsiteX48" fmla="*/ 198705 w 503749"/>
                <a:gd name="connsiteY48" fmla="*/ 511162 h 598993"/>
                <a:gd name="connsiteX49" fmla="*/ 148286 w 503749"/>
                <a:gd name="connsiteY49" fmla="*/ 453059 h 598993"/>
                <a:gd name="connsiteX50" fmla="*/ 99074 w 503749"/>
                <a:gd name="connsiteY50" fmla="*/ 424230 h 598993"/>
                <a:gd name="connsiteX51" fmla="*/ 153240 w 503749"/>
                <a:gd name="connsiteY51" fmla="*/ 412990 h 598993"/>
                <a:gd name="connsiteX52" fmla="*/ 197690 w 503749"/>
                <a:gd name="connsiteY52" fmla="*/ 419848 h 598993"/>
                <a:gd name="connsiteX53" fmla="*/ 308243 w 503749"/>
                <a:gd name="connsiteY53" fmla="*/ 504177 h 598993"/>
                <a:gd name="connsiteX54" fmla="*/ 304497 w 503749"/>
                <a:gd name="connsiteY54" fmla="*/ 483475 h 598993"/>
                <a:gd name="connsiteX55" fmla="*/ 179084 w 503749"/>
                <a:gd name="connsiteY55" fmla="*/ 395527 h 598993"/>
                <a:gd name="connsiteX56" fmla="*/ 153240 w 503749"/>
                <a:gd name="connsiteY56" fmla="*/ 396671 h 598993"/>
                <a:gd name="connsiteX57" fmla="*/ 81103 w 503749"/>
                <a:gd name="connsiteY57" fmla="*/ 290689 h 598993"/>
                <a:gd name="connsiteX58" fmla="*/ 107710 w 503749"/>
                <a:gd name="connsiteY58" fmla="*/ 267066 h 598993"/>
                <a:gd name="connsiteX59" fmla="*/ 153240 w 503749"/>
                <a:gd name="connsiteY59" fmla="*/ 249350 h 598993"/>
                <a:gd name="connsiteX60" fmla="*/ 191657 w 503749"/>
                <a:gd name="connsiteY60" fmla="*/ 253477 h 598993"/>
                <a:gd name="connsiteX61" fmla="*/ 153240 w 503749"/>
                <a:gd name="connsiteY61" fmla="*/ 241158 h 5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3749" h="598993">
                  <a:moveTo>
                    <a:pt x="152985" y="241095"/>
                  </a:moveTo>
                  <a:cubicBezTo>
                    <a:pt x="131396" y="230871"/>
                    <a:pt x="107520" y="230554"/>
                    <a:pt x="85676" y="218235"/>
                  </a:cubicBezTo>
                  <a:cubicBezTo>
                    <a:pt x="61165" y="204455"/>
                    <a:pt x="49989" y="224712"/>
                    <a:pt x="46369" y="249286"/>
                  </a:cubicBezTo>
                  <a:cubicBezTo>
                    <a:pt x="25097" y="219886"/>
                    <a:pt x="19572" y="182293"/>
                    <a:pt x="2109" y="150861"/>
                  </a:cubicBezTo>
                  <a:cubicBezTo>
                    <a:pt x="-1320" y="144701"/>
                    <a:pt x="-875" y="133970"/>
                    <a:pt x="5729" y="133525"/>
                  </a:cubicBezTo>
                  <a:cubicBezTo>
                    <a:pt x="42813" y="130985"/>
                    <a:pt x="36336" y="97330"/>
                    <a:pt x="43829" y="74025"/>
                  </a:cubicBezTo>
                  <a:cubicBezTo>
                    <a:pt x="48718" y="58912"/>
                    <a:pt x="54560" y="41196"/>
                    <a:pt x="71833" y="52308"/>
                  </a:cubicBezTo>
                  <a:cubicBezTo>
                    <a:pt x="98185" y="69263"/>
                    <a:pt x="105360" y="51927"/>
                    <a:pt x="113361" y="31734"/>
                  </a:cubicBezTo>
                  <a:cubicBezTo>
                    <a:pt x="115838" y="25511"/>
                    <a:pt x="116854" y="18209"/>
                    <a:pt x="120537" y="13065"/>
                  </a:cubicBezTo>
                  <a:cubicBezTo>
                    <a:pt x="127966" y="2651"/>
                    <a:pt x="138825" y="-4016"/>
                    <a:pt x="150382" y="2715"/>
                  </a:cubicBezTo>
                  <a:cubicBezTo>
                    <a:pt x="163399" y="10271"/>
                    <a:pt x="161114" y="24876"/>
                    <a:pt x="154128" y="34719"/>
                  </a:cubicBezTo>
                  <a:cubicBezTo>
                    <a:pt x="139333" y="55610"/>
                    <a:pt x="128221" y="72946"/>
                    <a:pt x="149937" y="98346"/>
                  </a:cubicBezTo>
                  <a:cubicBezTo>
                    <a:pt x="172607" y="124953"/>
                    <a:pt x="203341" y="115364"/>
                    <a:pt x="229630" y="124699"/>
                  </a:cubicBezTo>
                  <a:cubicBezTo>
                    <a:pt x="236043" y="126985"/>
                    <a:pt x="245886" y="108697"/>
                    <a:pt x="255728" y="120698"/>
                  </a:cubicBezTo>
                  <a:cubicBezTo>
                    <a:pt x="265444" y="132509"/>
                    <a:pt x="261126" y="146289"/>
                    <a:pt x="255792" y="159179"/>
                  </a:cubicBezTo>
                  <a:cubicBezTo>
                    <a:pt x="253760" y="164132"/>
                    <a:pt x="251410" y="169085"/>
                    <a:pt x="249950" y="174229"/>
                  </a:cubicBezTo>
                  <a:cubicBezTo>
                    <a:pt x="246584" y="185977"/>
                    <a:pt x="241441" y="201344"/>
                    <a:pt x="255093" y="206360"/>
                  </a:cubicBezTo>
                  <a:cubicBezTo>
                    <a:pt x="271096" y="212266"/>
                    <a:pt x="271730" y="193978"/>
                    <a:pt x="274842" y="183310"/>
                  </a:cubicBezTo>
                  <a:cubicBezTo>
                    <a:pt x="281700" y="159624"/>
                    <a:pt x="289891" y="136192"/>
                    <a:pt x="304751" y="117650"/>
                  </a:cubicBezTo>
                  <a:cubicBezTo>
                    <a:pt x="319483" y="99235"/>
                    <a:pt x="317451" y="77835"/>
                    <a:pt x="319102" y="53959"/>
                  </a:cubicBezTo>
                  <a:cubicBezTo>
                    <a:pt x="338215" y="59992"/>
                    <a:pt x="334278" y="75105"/>
                    <a:pt x="336056" y="86853"/>
                  </a:cubicBezTo>
                  <a:cubicBezTo>
                    <a:pt x="337390" y="95870"/>
                    <a:pt x="335548" y="107808"/>
                    <a:pt x="347549" y="109205"/>
                  </a:cubicBezTo>
                  <a:cubicBezTo>
                    <a:pt x="356312" y="110221"/>
                    <a:pt x="361139" y="101712"/>
                    <a:pt x="363361" y="94028"/>
                  </a:cubicBezTo>
                  <a:cubicBezTo>
                    <a:pt x="372441" y="62786"/>
                    <a:pt x="385015" y="59928"/>
                    <a:pt x="403684" y="86472"/>
                  </a:cubicBezTo>
                  <a:cubicBezTo>
                    <a:pt x="411113" y="97013"/>
                    <a:pt x="420257" y="98283"/>
                    <a:pt x="428576" y="86091"/>
                  </a:cubicBezTo>
                  <a:cubicBezTo>
                    <a:pt x="433021" y="79613"/>
                    <a:pt x="438609" y="71231"/>
                    <a:pt x="446800" y="78090"/>
                  </a:cubicBezTo>
                  <a:cubicBezTo>
                    <a:pt x="454547" y="84567"/>
                    <a:pt x="449975" y="93520"/>
                    <a:pt x="445085" y="99743"/>
                  </a:cubicBezTo>
                  <a:cubicBezTo>
                    <a:pt x="420066" y="131176"/>
                    <a:pt x="437783" y="141907"/>
                    <a:pt x="465024" y="148511"/>
                  </a:cubicBezTo>
                  <a:cubicBezTo>
                    <a:pt x="481027" y="152321"/>
                    <a:pt x="495504" y="159370"/>
                    <a:pt x="493282" y="180198"/>
                  </a:cubicBezTo>
                  <a:cubicBezTo>
                    <a:pt x="490996" y="201344"/>
                    <a:pt x="473279" y="203884"/>
                    <a:pt x="458421" y="204328"/>
                  </a:cubicBezTo>
                  <a:cubicBezTo>
                    <a:pt x="435687" y="205027"/>
                    <a:pt x="412954" y="200836"/>
                    <a:pt x="391174" y="192898"/>
                  </a:cubicBezTo>
                  <a:cubicBezTo>
                    <a:pt x="378791" y="188390"/>
                    <a:pt x="366028" y="183246"/>
                    <a:pt x="357900" y="199566"/>
                  </a:cubicBezTo>
                  <a:cubicBezTo>
                    <a:pt x="350597" y="214298"/>
                    <a:pt x="361647" y="220711"/>
                    <a:pt x="370219" y="229347"/>
                  </a:cubicBezTo>
                  <a:cubicBezTo>
                    <a:pt x="392317" y="251509"/>
                    <a:pt x="395047" y="291069"/>
                    <a:pt x="375172" y="315073"/>
                  </a:cubicBezTo>
                  <a:cubicBezTo>
                    <a:pt x="348756" y="346950"/>
                    <a:pt x="353265" y="388415"/>
                    <a:pt x="344502" y="425373"/>
                  </a:cubicBezTo>
                  <a:cubicBezTo>
                    <a:pt x="340882" y="440613"/>
                    <a:pt x="365710" y="440295"/>
                    <a:pt x="375616" y="450201"/>
                  </a:cubicBezTo>
                  <a:cubicBezTo>
                    <a:pt x="380252" y="454837"/>
                    <a:pt x="387745" y="456996"/>
                    <a:pt x="392253" y="449566"/>
                  </a:cubicBezTo>
                  <a:cubicBezTo>
                    <a:pt x="399239" y="438009"/>
                    <a:pt x="396000" y="425944"/>
                    <a:pt x="390857" y="414641"/>
                  </a:cubicBezTo>
                  <a:cubicBezTo>
                    <a:pt x="388126" y="408545"/>
                    <a:pt x="384062" y="403148"/>
                    <a:pt x="381141" y="397115"/>
                  </a:cubicBezTo>
                  <a:cubicBezTo>
                    <a:pt x="376759" y="387907"/>
                    <a:pt x="375426" y="378192"/>
                    <a:pt x="385141" y="372096"/>
                  </a:cubicBezTo>
                  <a:cubicBezTo>
                    <a:pt x="394222" y="366381"/>
                    <a:pt x="402414" y="371334"/>
                    <a:pt x="409208" y="378128"/>
                  </a:cubicBezTo>
                  <a:cubicBezTo>
                    <a:pt x="420193" y="389114"/>
                    <a:pt x="421336" y="404672"/>
                    <a:pt x="424702" y="419086"/>
                  </a:cubicBezTo>
                  <a:cubicBezTo>
                    <a:pt x="435243" y="464362"/>
                    <a:pt x="452261" y="505891"/>
                    <a:pt x="485345" y="537641"/>
                  </a:cubicBezTo>
                  <a:cubicBezTo>
                    <a:pt x="501283" y="552945"/>
                    <a:pt x="504204" y="572185"/>
                    <a:pt x="503696" y="593204"/>
                  </a:cubicBezTo>
                  <a:cubicBezTo>
                    <a:pt x="486487" y="602094"/>
                    <a:pt x="474232" y="603237"/>
                    <a:pt x="466167" y="578472"/>
                  </a:cubicBezTo>
                  <a:cubicBezTo>
                    <a:pt x="452134" y="535355"/>
                    <a:pt x="398603" y="521195"/>
                    <a:pt x="372315" y="555866"/>
                  </a:cubicBezTo>
                  <a:cubicBezTo>
                    <a:pt x="349645" y="585774"/>
                    <a:pt x="321007" y="587870"/>
                    <a:pt x="291415" y="589965"/>
                  </a:cubicBezTo>
                  <a:cubicBezTo>
                    <a:pt x="270968" y="591426"/>
                    <a:pt x="251347" y="586219"/>
                    <a:pt x="243092" y="560057"/>
                  </a:cubicBezTo>
                  <a:cubicBezTo>
                    <a:pt x="235853" y="536816"/>
                    <a:pt x="214580" y="525894"/>
                    <a:pt x="198705" y="511162"/>
                  </a:cubicBezTo>
                  <a:cubicBezTo>
                    <a:pt x="179719" y="493636"/>
                    <a:pt x="157303" y="481824"/>
                    <a:pt x="148286" y="453059"/>
                  </a:cubicBezTo>
                  <a:cubicBezTo>
                    <a:pt x="141555" y="431342"/>
                    <a:pt x="112727" y="443407"/>
                    <a:pt x="99074" y="424230"/>
                  </a:cubicBezTo>
                  <a:cubicBezTo>
                    <a:pt x="115965" y="406513"/>
                    <a:pt x="135777" y="415657"/>
                    <a:pt x="153240" y="412990"/>
                  </a:cubicBezTo>
                  <a:cubicBezTo>
                    <a:pt x="170258" y="398004"/>
                    <a:pt x="186767" y="409117"/>
                    <a:pt x="197690" y="419848"/>
                  </a:cubicBezTo>
                  <a:cubicBezTo>
                    <a:pt x="231535" y="453122"/>
                    <a:pt x="280366" y="462012"/>
                    <a:pt x="308243" y="504177"/>
                  </a:cubicBezTo>
                  <a:cubicBezTo>
                    <a:pt x="318085" y="492175"/>
                    <a:pt x="310339" y="485063"/>
                    <a:pt x="304497" y="483475"/>
                  </a:cubicBezTo>
                  <a:cubicBezTo>
                    <a:pt x="253315" y="469569"/>
                    <a:pt x="222518" y="422261"/>
                    <a:pt x="179084" y="395527"/>
                  </a:cubicBezTo>
                  <a:cubicBezTo>
                    <a:pt x="167273" y="388225"/>
                    <a:pt x="161622" y="391210"/>
                    <a:pt x="153240" y="396671"/>
                  </a:cubicBezTo>
                  <a:cubicBezTo>
                    <a:pt x="96216" y="383462"/>
                    <a:pt x="72848" y="348791"/>
                    <a:pt x="81103" y="290689"/>
                  </a:cubicBezTo>
                  <a:cubicBezTo>
                    <a:pt x="83516" y="273797"/>
                    <a:pt x="94756" y="268781"/>
                    <a:pt x="107710" y="267066"/>
                  </a:cubicBezTo>
                  <a:cubicBezTo>
                    <a:pt x="124347" y="264907"/>
                    <a:pt x="139651" y="259891"/>
                    <a:pt x="153240" y="249350"/>
                  </a:cubicBezTo>
                  <a:cubicBezTo>
                    <a:pt x="167336" y="240650"/>
                    <a:pt x="179592" y="248842"/>
                    <a:pt x="191657" y="253477"/>
                  </a:cubicBezTo>
                  <a:cubicBezTo>
                    <a:pt x="179973" y="247381"/>
                    <a:pt x="166638" y="244016"/>
                    <a:pt x="153240" y="2411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7" name="Полилиния: фигура 546">
              <a:extLst>
                <a:ext uri="{FF2B5EF4-FFF2-40B4-BE49-F238E27FC236}">
                  <a16:creationId xmlns="" xmlns:a16="http://schemas.microsoft.com/office/drawing/2014/main" id="{8465D85F-F0E3-4026-833B-83F61A66AE7E}"/>
                </a:ext>
              </a:extLst>
            </p:cNvPr>
            <p:cNvSpPr/>
            <p:nvPr/>
          </p:nvSpPr>
          <p:spPr>
            <a:xfrm>
              <a:off x="5726528" y="927356"/>
              <a:ext cx="677882" cy="493339"/>
            </a:xfrm>
            <a:custGeom>
              <a:avLst/>
              <a:gdLst>
                <a:gd name="connsiteX0" fmla="*/ 673954 w 677882"/>
                <a:gd name="connsiteY0" fmla="*/ 350904 h 493339"/>
                <a:gd name="connsiteX1" fmla="*/ 553875 w 677882"/>
                <a:gd name="connsiteY1" fmla="*/ 414405 h 493339"/>
                <a:gd name="connsiteX2" fmla="*/ 490820 w 677882"/>
                <a:gd name="connsiteY2" fmla="*/ 444186 h 493339"/>
                <a:gd name="connsiteX3" fmla="*/ 442560 w 677882"/>
                <a:gd name="connsiteY3" fmla="*/ 424057 h 493339"/>
                <a:gd name="connsiteX4" fmla="*/ 433289 w 677882"/>
                <a:gd name="connsiteY4" fmla="*/ 404181 h 493339"/>
                <a:gd name="connsiteX5" fmla="*/ 410175 w 677882"/>
                <a:gd name="connsiteY5" fmla="*/ 456632 h 493339"/>
                <a:gd name="connsiteX6" fmla="*/ 377091 w 677882"/>
                <a:gd name="connsiteY6" fmla="*/ 455426 h 493339"/>
                <a:gd name="connsiteX7" fmla="*/ 360962 w 677882"/>
                <a:gd name="connsiteY7" fmla="*/ 436122 h 493339"/>
                <a:gd name="connsiteX8" fmla="*/ 329022 w 677882"/>
                <a:gd name="connsiteY8" fmla="*/ 393767 h 493339"/>
                <a:gd name="connsiteX9" fmla="*/ 272253 w 677882"/>
                <a:gd name="connsiteY9" fmla="*/ 406721 h 493339"/>
                <a:gd name="connsiteX10" fmla="*/ 250599 w 677882"/>
                <a:gd name="connsiteY10" fmla="*/ 421771 h 493339"/>
                <a:gd name="connsiteX11" fmla="*/ 148301 w 677882"/>
                <a:gd name="connsiteY11" fmla="*/ 481842 h 493339"/>
                <a:gd name="connsiteX12" fmla="*/ 87277 w 677882"/>
                <a:gd name="connsiteY12" fmla="*/ 465395 h 493339"/>
                <a:gd name="connsiteX13" fmla="*/ 145888 w 677882"/>
                <a:gd name="connsiteY13" fmla="*/ 394212 h 493339"/>
                <a:gd name="connsiteX14" fmla="*/ 132616 w 677882"/>
                <a:gd name="connsiteY14" fmla="*/ 357064 h 493339"/>
                <a:gd name="connsiteX15" fmla="*/ 102835 w 677882"/>
                <a:gd name="connsiteY15" fmla="*/ 339982 h 493339"/>
                <a:gd name="connsiteX16" fmla="*/ 3648 w 677882"/>
                <a:gd name="connsiteY16" fmla="*/ 244414 h 493339"/>
                <a:gd name="connsiteX17" fmla="*/ 9299 w 677882"/>
                <a:gd name="connsiteY17" fmla="*/ 220094 h 493339"/>
                <a:gd name="connsiteX18" fmla="*/ 49685 w 677882"/>
                <a:gd name="connsiteY18" fmla="*/ 189741 h 493339"/>
                <a:gd name="connsiteX19" fmla="*/ 64481 w 677882"/>
                <a:gd name="connsiteY19" fmla="*/ 147513 h 493339"/>
                <a:gd name="connsiteX20" fmla="*/ 66830 w 677882"/>
                <a:gd name="connsiteY20" fmla="*/ 122049 h 493339"/>
                <a:gd name="connsiteX21" fmla="*/ 127155 w 677882"/>
                <a:gd name="connsiteY21" fmla="*/ 103761 h 493339"/>
                <a:gd name="connsiteX22" fmla="*/ 137252 w 677882"/>
                <a:gd name="connsiteY22" fmla="*/ 109286 h 493339"/>
                <a:gd name="connsiteX23" fmla="*/ 282413 w 677882"/>
                <a:gd name="connsiteY23" fmla="*/ 263210 h 493339"/>
                <a:gd name="connsiteX24" fmla="*/ 287429 w 677882"/>
                <a:gd name="connsiteY24" fmla="*/ 313439 h 493339"/>
                <a:gd name="connsiteX25" fmla="*/ 300002 w 677882"/>
                <a:gd name="connsiteY25" fmla="*/ 346015 h 493339"/>
                <a:gd name="connsiteX26" fmla="*/ 369281 w 677882"/>
                <a:gd name="connsiteY26" fmla="*/ 371478 h 493339"/>
                <a:gd name="connsiteX27" fmla="*/ 383314 w 677882"/>
                <a:gd name="connsiteY27" fmla="*/ 359477 h 493339"/>
                <a:gd name="connsiteX28" fmla="*/ 379695 w 677882"/>
                <a:gd name="connsiteY28" fmla="*/ 262004 h 493339"/>
                <a:gd name="connsiteX29" fmla="*/ 375123 w 677882"/>
                <a:gd name="connsiteY29" fmla="*/ 206251 h 493339"/>
                <a:gd name="connsiteX30" fmla="*/ 354295 w 677882"/>
                <a:gd name="connsiteY30" fmla="*/ 100904 h 493339"/>
                <a:gd name="connsiteX31" fmla="*/ 315814 w 677882"/>
                <a:gd name="connsiteY31" fmla="*/ 80711 h 493339"/>
                <a:gd name="connsiteX32" fmla="*/ 270094 w 677882"/>
                <a:gd name="connsiteY32" fmla="*/ 39816 h 493339"/>
                <a:gd name="connsiteX33" fmla="*/ 288763 w 677882"/>
                <a:gd name="connsiteY33" fmla="*/ 1018 h 493339"/>
                <a:gd name="connsiteX34" fmla="*/ 322037 w 677882"/>
                <a:gd name="connsiteY34" fmla="*/ 25402 h 493339"/>
                <a:gd name="connsiteX35" fmla="*/ 331117 w 677882"/>
                <a:gd name="connsiteY35" fmla="*/ 56072 h 493339"/>
                <a:gd name="connsiteX36" fmla="*/ 407254 w 677882"/>
                <a:gd name="connsiteY36" fmla="*/ 64327 h 493339"/>
                <a:gd name="connsiteX37" fmla="*/ 415572 w 677882"/>
                <a:gd name="connsiteY37" fmla="*/ 92458 h 493339"/>
                <a:gd name="connsiteX38" fmla="*/ 455196 w 677882"/>
                <a:gd name="connsiteY38" fmla="*/ 179454 h 493339"/>
                <a:gd name="connsiteX39" fmla="*/ 499138 w 677882"/>
                <a:gd name="connsiteY39" fmla="*/ 225428 h 493339"/>
                <a:gd name="connsiteX40" fmla="*/ 515267 w 677882"/>
                <a:gd name="connsiteY40" fmla="*/ 255781 h 493339"/>
                <a:gd name="connsiteX41" fmla="*/ 460530 w 677882"/>
                <a:gd name="connsiteY41" fmla="*/ 383861 h 493339"/>
                <a:gd name="connsiteX42" fmla="*/ 549684 w 677882"/>
                <a:gd name="connsiteY42" fmla="*/ 382274 h 493339"/>
                <a:gd name="connsiteX43" fmla="*/ 583212 w 677882"/>
                <a:gd name="connsiteY43" fmla="*/ 357635 h 493339"/>
                <a:gd name="connsiteX44" fmla="*/ 590642 w 677882"/>
                <a:gd name="connsiteY44" fmla="*/ 334521 h 493339"/>
                <a:gd name="connsiteX45" fmla="*/ 629313 w 677882"/>
                <a:gd name="connsiteY45" fmla="*/ 287849 h 493339"/>
                <a:gd name="connsiteX46" fmla="*/ 660746 w 677882"/>
                <a:gd name="connsiteY46" fmla="*/ 328362 h 493339"/>
                <a:gd name="connsiteX47" fmla="*/ 673954 w 677882"/>
                <a:gd name="connsiteY47" fmla="*/ 342459 h 493339"/>
                <a:gd name="connsiteX48" fmla="*/ 673954 w 677882"/>
                <a:gd name="connsiteY48" fmla="*/ 350650 h 49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77882" h="493339">
                  <a:moveTo>
                    <a:pt x="673954" y="350904"/>
                  </a:moveTo>
                  <a:cubicBezTo>
                    <a:pt x="655856" y="384433"/>
                    <a:pt x="586133" y="423866"/>
                    <a:pt x="553875" y="414405"/>
                  </a:cubicBezTo>
                  <a:cubicBezTo>
                    <a:pt x="523522" y="405515"/>
                    <a:pt x="510886" y="433328"/>
                    <a:pt x="490820" y="444186"/>
                  </a:cubicBezTo>
                  <a:cubicBezTo>
                    <a:pt x="451577" y="465522"/>
                    <a:pt x="452656" y="467681"/>
                    <a:pt x="442560" y="424057"/>
                  </a:cubicBezTo>
                  <a:cubicBezTo>
                    <a:pt x="441417" y="419167"/>
                    <a:pt x="438369" y="414849"/>
                    <a:pt x="433289" y="404181"/>
                  </a:cubicBezTo>
                  <a:cubicBezTo>
                    <a:pt x="427320" y="426724"/>
                    <a:pt x="429415" y="447742"/>
                    <a:pt x="410175" y="456632"/>
                  </a:cubicBezTo>
                  <a:cubicBezTo>
                    <a:pt x="398491" y="462030"/>
                    <a:pt x="387886" y="459934"/>
                    <a:pt x="377091" y="455426"/>
                  </a:cubicBezTo>
                  <a:cubicBezTo>
                    <a:pt x="368709" y="451933"/>
                    <a:pt x="357724" y="446980"/>
                    <a:pt x="360962" y="436122"/>
                  </a:cubicBezTo>
                  <a:cubicBezTo>
                    <a:pt x="370868" y="402721"/>
                    <a:pt x="346992" y="402213"/>
                    <a:pt x="329022" y="393767"/>
                  </a:cubicBezTo>
                  <a:cubicBezTo>
                    <a:pt x="306606" y="383289"/>
                    <a:pt x="288064" y="383099"/>
                    <a:pt x="272253" y="406721"/>
                  </a:cubicBezTo>
                  <a:cubicBezTo>
                    <a:pt x="267490" y="413833"/>
                    <a:pt x="258346" y="420882"/>
                    <a:pt x="250599" y="421771"/>
                  </a:cubicBezTo>
                  <a:cubicBezTo>
                    <a:pt x="208435" y="426597"/>
                    <a:pt x="174780" y="439868"/>
                    <a:pt x="148301" y="481842"/>
                  </a:cubicBezTo>
                  <a:cubicBezTo>
                    <a:pt x="129632" y="511370"/>
                    <a:pt x="107089" y="475936"/>
                    <a:pt x="87277" y="465395"/>
                  </a:cubicBezTo>
                  <a:cubicBezTo>
                    <a:pt x="114836" y="449965"/>
                    <a:pt x="114328" y="409134"/>
                    <a:pt x="145888" y="394212"/>
                  </a:cubicBezTo>
                  <a:cubicBezTo>
                    <a:pt x="157826" y="388560"/>
                    <a:pt x="140554" y="368494"/>
                    <a:pt x="132616" y="357064"/>
                  </a:cubicBezTo>
                  <a:cubicBezTo>
                    <a:pt x="125377" y="346713"/>
                    <a:pt x="113757" y="343602"/>
                    <a:pt x="102835" y="339982"/>
                  </a:cubicBezTo>
                  <a:cubicBezTo>
                    <a:pt x="56099" y="324488"/>
                    <a:pt x="34064" y="279403"/>
                    <a:pt x="3648" y="244414"/>
                  </a:cubicBezTo>
                  <a:cubicBezTo>
                    <a:pt x="-3718" y="235905"/>
                    <a:pt x="1044" y="226507"/>
                    <a:pt x="9299" y="220094"/>
                  </a:cubicBezTo>
                  <a:cubicBezTo>
                    <a:pt x="22634" y="209743"/>
                    <a:pt x="35080" y="197361"/>
                    <a:pt x="49685" y="189741"/>
                  </a:cubicBezTo>
                  <a:cubicBezTo>
                    <a:pt x="68608" y="179898"/>
                    <a:pt x="80864" y="170881"/>
                    <a:pt x="64481" y="147513"/>
                  </a:cubicBezTo>
                  <a:cubicBezTo>
                    <a:pt x="58702" y="139321"/>
                    <a:pt x="57686" y="127002"/>
                    <a:pt x="66830" y="122049"/>
                  </a:cubicBezTo>
                  <a:cubicBezTo>
                    <a:pt x="85626" y="111953"/>
                    <a:pt x="104168" y="98364"/>
                    <a:pt x="127155" y="103761"/>
                  </a:cubicBezTo>
                  <a:cubicBezTo>
                    <a:pt x="130775" y="104587"/>
                    <a:pt x="134648" y="106555"/>
                    <a:pt x="137252" y="109286"/>
                  </a:cubicBezTo>
                  <a:cubicBezTo>
                    <a:pt x="185829" y="160403"/>
                    <a:pt x="234597" y="211267"/>
                    <a:pt x="282413" y="263210"/>
                  </a:cubicBezTo>
                  <a:cubicBezTo>
                    <a:pt x="295303" y="277181"/>
                    <a:pt x="293208" y="295786"/>
                    <a:pt x="287429" y="313439"/>
                  </a:cubicBezTo>
                  <a:cubicBezTo>
                    <a:pt x="282603" y="328425"/>
                    <a:pt x="284572" y="343856"/>
                    <a:pt x="300002" y="346015"/>
                  </a:cubicBezTo>
                  <a:cubicBezTo>
                    <a:pt x="325085" y="349571"/>
                    <a:pt x="349151" y="351095"/>
                    <a:pt x="369281" y="371478"/>
                  </a:cubicBezTo>
                  <a:cubicBezTo>
                    <a:pt x="376647" y="378908"/>
                    <a:pt x="383060" y="368240"/>
                    <a:pt x="383314" y="359477"/>
                  </a:cubicBezTo>
                  <a:cubicBezTo>
                    <a:pt x="384203" y="326838"/>
                    <a:pt x="389283" y="293500"/>
                    <a:pt x="379695" y="262004"/>
                  </a:cubicBezTo>
                  <a:cubicBezTo>
                    <a:pt x="373916" y="243081"/>
                    <a:pt x="371313" y="225618"/>
                    <a:pt x="375123" y="206251"/>
                  </a:cubicBezTo>
                  <a:cubicBezTo>
                    <a:pt x="382616" y="168404"/>
                    <a:pt x="354866" y="138178"/>
                    <a:pt x="354295" y="100904"/>
                  </a:cubicBezTo>
                  <a:cubicBezTo>
                    <a:pt x="354104" y="86743"/>
                    <a:pt x="331562" y="81981"/>
                    <a:pt x="315814" y="80711"/>
                  </a:cubicBezTo>
                  <a:cubicBezTo>
                    <a:pt x="296446" y="72392"/>
                    <a:pt x="283873" y="55374"/>
                    <a:pt x="270094" y="39816"/>
                  </a:cubicBezTo>
                  <a:cubicBezTo>
                    <a:pt x="259616" y="17655"/>
                    <a:pt x="270411" y="5717"/>
                    <a:pt x="288763" y="1018"/>
                  </a:cubicBezTo>
                  <a:cubicBezTo>
                    <a:pt x="306289" y="-3427"/>
                    <a:pt x="317782" y="7050"/>
                    <a:pt x="322037" y="25402"/>
                  </a:cubicBezTo>
                  <a:cubicBezTo>
                    <a:pt x="324450" y="35879"/>
                    <a:pt x="324831" y="46928"/>
                    <a:pt x="331117" y="56072"/>
                  </a:cubicBezTo>
                  <a:cubicBezTo>
                    <a:pt x="356644" y="56961"/>
                    <a:pt x="382679" y="52643"/>
                    <a:pt x="407254" y="64327"/>
                  </a:cubicBezTo>
                  <a:cubicBezTo>
                    <a:pt x="402809" y="76520"/>
                    <a:pt x="411953" y="83060"/>
                    <a:pt x="415572" y="92458"/>
                  </a:cubicBezTo>
                  <a:cubicBezTo>
                    <a:pt x="426875" y="121859"/>
                    <a:pt x="462118" y="136845"/>
                    <a:pt x="455196" y="179454"/>
                  </a:cubicBezTo>
                  <a:cubicBezTo>
                    <a:pt x="453101" y="192408"/>
                    <a:pt x="461038" y="233175"/>
                    <a:pt x="499138" y="225428"/>
                  </a:cubicBezTo>
                  <a:cubicBezTo>
                    <a:pt x="520093" y="221173"/>
                    <a:pt x="520665" y="240287"/>
                    <a:pt x="515267" y="255781"/>
                  </a:cubicBezTo>
                  <a:cubicBezTo>
                    <a:pt x="500218" y="298898"/>
                    <a:pt x="507139" y="352492"/>
                    <a:pt x="460530" y="383861"/>
                  </a:cubicBezTo>
                  <a:cubicBezTo>
                    <a:pt x="492344" y="373320"/>
                    <a:pt x="520601" y="374717"/>
                    <a:pt x="549684" y="382274"/>
                  </a:cubicBezTo>
                  <a:cubicBezTo>
                    <a:pt x="565940" y="386528"/>
                    <a:pt x="579148" y="377447"/>
                    <a:pt x="583212" y="357635"/>
                  </a:cubicBezTo>
                  <a:cubicBezTo>
                    <a:pt x="584863" y="349698"/>
                    <a:pt x="587340" y="341824"/>
                    <a:pt x="590642" y="334521"/>
                  </a:cubicBezTo>
                  <a:cubicBezTo>
                    <a:pt x="599468" y="314900"/>
                    <a:pt x="608168" y="290135"/>
                    <a:pt x="629313" y="287849"/>
                  </a:cubicBezTo>
                  <a:cubicBezTo>
                    <a:pt x="650268" y="285626"/>
                    <a:pt x="651665" y="313058"/>
                    <a:pt x="660746" y="328362"/>
                  </a:cubicBezTo>
                  <a:cubicBezTo>
                    <a:pt x="663984" y="333823"/>
                    <a:pt x="669509" y="337823"/>
                    <a:pt x="673954" y="342459"/>
                  </a:cubicBezTo>
                  <a:cubicBezTo>
                    <a:pt x="679161" y="345189"/>
                    <a:pt x="679224" y="347920"/>
                    <a:pt x="673954" y="3506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8" name="Полилиния: фигура 547">
              <a:extLst>
                <a:ext uri="{FF2B5EF4-FFF2-40B4-BE49-F238E27FC236}">
                  <a16:creationId xmlns="" xmlns:a16="http://schemas.microsoft.com/office/drawing/2014/main" id="{CE85723E-E619-4747-B35C-D07F0739DEAE}"/>
                </a:ext>
              </a:extLst>
            </p:cNvPr>
            <p:cNvSpPr/>
            <p:nvPr/>
          </p:nvSpPr>
          <p:spPr>
            <a:xfrm>
              <a:off x="5763940" y="419762"/>
              <a:ext cx="148798" cy="64927"/>
            </a:xfrm>
            <a:custGeom>
              <a:avLst/>
              <a:gdLst>
                <a:gd name="connsiteX0" fmla="*/ 148798 w 148798"/>
                <a:gd name="connsiteY0" fmla="*/ 48298 h 64927"/>
                <a:gd name="connsiteX1" fmla="*/ 95458 w 148798"/>
                <a:gd name="connsiteY1" fmla="*/ 48298 h 64927"/>
                <a:gd name="connsiteX2" fmla="*/ 27450 w 148798"/>
                <a:gd name="connsiteY2" fmla="*/ 63030 h 64927"/>
                <a:gd name="connsiteX3" fmla="*/ 144 w 148798"/>
                <a:gd name="connsiteY3" fmla="*/ 40043 h 64927"/>
                <a:gd name="connsiteX4" fmla="*/ 23386 w 148798"/>
                <a:gd name="connsiteY4" fmla="*/ 6579 h 64927"/>
                <a:gd name="connsiteX5" fmla="*/ 59517 w 148798"/>
                <a:gd name="connsiteY5" fmla="*/ 12167 h 64927"/>
                <a:gd name="connsiteX6" fmla="*/ 106126 w 148798"/>
                <a:gd name="connsiteY6" fmla="*/ 20422 h 64927"/>
                <a:gd name="connsiteX7" fmla="*/ 148798 w 148798"/>
                <a:gd name="connsiteY7" fmla="*/ 48235 h 6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98" h="64927">
                  <a:moveTo>
                    <a:pt x="148798" y="48298"/>
                  </a:moveTo>
                  <a:cubicBezTo>
                    <a:pt x="131018" y="48298"/>
                    <a:pt x="113238" y="48298"/>
                    <a:pt x="95458" y="48298"/>
                  </a:cubicBezTo>
                  <a:cubicBezTo>
                    <a:pt x="75837" y="69126"/>
                    <a:pt x="51325" y="65444"/>
                    <a:pt x="27450" y="63030"/>
                  </a:cubicBezTo>
                  <a:cubicBezTo>
                    <a:pt x="14495" y="61697"/>
                    <a:pt x="1605" y="56807"/>
                    <a:pt x="144" y="40043"/>
                  </a:cubicBezTo>
                  <a:cubicBezTo>
                    <a:pt x="-1443" y="22327"/>
                    <a:pt x="10305" y="12802"/>
                    <a:pt x="23386" y="6579"/>
                  </a:cubicBezTo>
                  <a:cubicBezTo>
                    <a:pt x="35958" y="673"/>
                    <a:pt x="51643" y="-6883"/>
                    <a:pt x="59517" y="12167"/>
                  </a:cubicBezTo>
                  <a:cubicBezTo>
                    <a:pt x="71900" y="42139"/>
                    <a:pt x="89616" y="29629"/>
                    <a:pt x="106126" y="20422"/>
                  </a:cubicBezTo>
                  <a:cubicBezTo>
                    <a:pt x="146449" y="-2057"/>
                    <a:pt x="146512" y="-2375"/>
                    <a:pt x="148798" y="4823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9" name="Полилиния: фигура 548">
              <a:extLst>
                <a:ext uri="{FF2B5EF4-FFF2-40B4-BE49-F238E27FC236}">
                  <a16:creationId xmlns="" xmlns:a16="http://schemas.microsoft.com/office/drawing/2014/main" id="{08E00492-64A7-47A0-B875-6BAF3E94922D}"/>
                </a:ext>
              </a:extLst>
            </p:cNvPr>
            <p:cNvSpPr/>
            <p:nvPr/>
          </p:nvSpPr>
          <p:spPr>
            <a:xfrm>
              <a:off x="5641112" y="1130749"/>
              <a:ext cx="76771" cy="184166"/>
            </a:xfrm>
            <a:custGeom>
              <a:avLst/>
              <a:gdLst>
                <a:gd name="connsiteX0" fmla="*/ 66077 w 76771"/>
                <a:gd name="connsiteY0" fmla="*/ 180087 h 184166"/>
                <a:gd name="connsiteX1" fmla="*/ 40233 w 76771"/>
                <a:gd name="connsiteY1" fmla="*/ 155893 h 184166"/>
                <a:gd name="connsiteX2" fmla="*/ 23532 w 76771"/>
                <a:gd name="connsiteY2" fmla="*/ 83312 h 184166"/>
                <a:gd name="connsiteX3" fmla="*/ 12673 w 76771"/>
                <a:gd name="connsiteY3" fmla="*/ 0 h 184166"/>
                <a:gd name="connsiteX4" fmla="*/ 76745 w 76771"/>
                <a:gd name="connsiteY4" fmla="*/ 108903 h 184166"/>
                <a:gd name="connsiteX5" fmla="*/ 66014 w 76771"/>
                <a:gd name="connsiteY5" fmla="*/ 180023 h 18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71" h="184166">
                  <a:moveTo>
                    <a:pt x="66077" y="180087"/>
                  </a:moveTo>
                  <a:cubicBezTo>
                    <a:pt x="45693" y="186627"/>
                    <a:pt x="30517" y="189358"/>
                    <a:pt x="40233" y="155893"/>
                  </a:cubicBezTo>
                  <a:cubicBezTo>
                    <a:pt x="47916" y="129668"/>
                    <a:pt x="47217" y="106998"/>
                    <a:pt x="23532" y="83312"/>
                  </a:cubicBezTo>
                  <a:cubicBezTo>
                    <a:pt x="4863" y="64643"/>
                    <a:pt x="-12727" y="31941"/>
                    <a:pt x="12673" y="0"/>
                  </a:cubicBezTo>
                  <a:cubicBezTo>
                    <a:pt x="33184" y="36640"/>
                    <a:pt x="78015" y="55626"/>
                    <a:pt x="76745" y="108903"/>
                  </a:cubicBezTo>
                  <a:cubicBezTo>
                    <a:pt x="76173" y="133732"/>
                    <a:pt x="63854" y="155449"/>
                    <a:pt x="66014" y="18002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0" name="Полилиния: фигура 549">
              <a:extLst>
                <a:ext uri="{FF2B5EF4-FFF2-40B4-BE49-F238E27FC236}">
                  <a16:creationId xmlns="" xmlns:a16="http://schemas.microsoft.com/office/drawing/2014/main" id="{43E50BFD-89C4-49CB-9832-70CA8E0B7EA3}"/>
                </a:ext>
              </a:extLst>
            </p:cNvPr>
            <p:cNvSpPr/>
            <p:nvPr/>
          </p:nvSpPr>
          <p:spPr>
            <a:xfrm>
              <a:off x="5112829" y="803342"/>
              <a:ext cx="88696" cy="170269"/>
            </a:xfrm>
            <a:custGeom>
              <a:avLst/>
              <a:gdLst>
                <a:gd name="connsiteX0" fmla="*/ 30543 w 88696"/>
                <a:gd name="connsiteY0" fmla="*/ 63 h 170269"/>
                <a:gd name="connsiteX1" fmla="*/ 38799 w 88696"/>
                <a:gd name="connsiteY1" fmla="*/ 51118 h 170269"/>
                <a:gd name="connsiteX2" fmla="*/ 61722 w 88696"/>
                <a:gd name="connsiteY2" fmla="*/ 108967 h 170269"/>
                <a:gd name="connsiteX3" fmla="*/ 79692 w 88696"/>
                <a:gd name="connsiteY3" fmla="*/ 158560 h 170269"/>
                <a:gd name="connsiteX4" fmla="*/ 13716 w 88696"/>
                <a:gd name="connsiteY4" fmla="*/ 158116 h 170269"/>
                <a:gd name="connsiteX5" fmla="*/ 0 w 88696"/>
                <a:gd name="connsiteY5" fmla="*/ 139129 h 170269"/>
                <a:gd name="connsiteX6" fmla="*/ 30480 w 88696"/>
                <a:gd name="connsiteY6" fmla="*/ 0 h 17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96" h="170269">
                  <a:moveTo>
                    <a:pt x="30543" y="63"/>
                  </a:moveTo>
                  <a:cubicBezTo>
                    <a:pt x="39307" y="16002"/>
                    <a:pt x="37211" y="33846"/>
                    <a:pt x="38799" y="51118"/>
                  </a:cubicBezTo>
                  <a:cubicBezTo>
                    <a:pt x="40830" y="72898"/>
                    <a:pt x="45530" y="93472"/>
                    <a:pt x="61722" y="108967"/>
                  </a:cubicBezTo>
                  <a:cubicBezTo>
                    <a:pt x="75755" y="122429"/>
                    <a:pt x="102807" y="135827"/>
                    <a:pt x="79692" y="158560"/>
                  </a:cubicBezTo>
                  <a:cubicBezTo>
                    <a:pt x="62548" y="175451"/>
                    <a:pt x="35370" y="172975"/>
                    <a:pt x="13716" y="158116"/>
                  </a:cubicBezTo>
                  <a:cubicBezTo>
                    <a:pt x="7811" y="154052"/>
                    <a:pt x="4509" y="145543"/>
                    <a:pt x="0" y="139129"/>
                  </a:cubicBezTo>
                  <a:cubicBezTo>
                    <a:pt x="44196" y="101410"/>
                    <a:pt x="27051" y="48070"/>
                    <a:pt x="3048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1" name="Полилиния: фигура 550">
              <a:extLst>
                <a:ext uri="{FF2B5EF4-FFF2-40B4-BE49-F238E27FC236}">
                  <a16:creationId xmlns="" xmlns:a16="http://schemas.microsoft.com/office/drawing/2014/main" id="{CE3F68FE-CE1C-4B31-9FE0-3E38DB6BE127}"/>
                </a:ext>
              </a:extLst>
            </p:cNvPr>
            <p:cNvSpPr/>
            <p:nvPr/>
          </p:nvSpPr>
          <p:spPr>
            <a:xfrm>
              <a:off x="5066442" y="746128"/>
              <a:ext cx="55535" cy="171831"/>
            </a:xfrm>
            <a:custGeom>
              <a:avLst/>
              <a:gdLst>
                <a:gd name="connsiteX0" fmla="*/ 15971 w 55535"/>
                <a:gd name="connsiteY0" fmla="*/ 171832 h 171831"/>
                <a:gd name="connsiteX1" fmla="*/ 17177 w 55535"/>
                <a:gd name="connsiteY1" fmla="*/ 117412 h 171831"/>
                <a:gd name="connsiteX2" fmla="*/ 28353 w 55535"/>
                <a:gd name="connsiteY2" fmla="*/ 60833 h 171831"/>
                <a:gd name="connsiteX3" fmla="*/ 54007 w 55535"/>
                <a:gd name="connsiteY3" fmla="*/ 0 h 171831"/>
                <a:gd name="connsiteX4" fmla="*/ 15971 w 55535"/>
                <a:gd name="connsiteY4" fmla="*/ 171832 h 17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35" h="171831">
                  <a:moveTo>
                    <a:pt x="15971" y="171832"/>
                  </a:moveTo>
                  <a:cubicBezTo>
                    <a:pt x="3334" y="153544"/>
                    <a:pt x="-13113" y="137732"/>
                    <a:pt x="17177" y="117412"/>
                  </a:cubicBezTo>
                  <a:cubicBezTo>
                    <a:pt x="33814" y="106236"/>
                    <a:pt x="22448" y="79502"/>
                    <a:pt x="28353" y="60833"/>
                  </a:cubicBezTo>
                  <a:cubicBezTo>
                    <a:pt x="35084" y="39688"/>
                    <a:pt x="24797" y="10160"/>
                    <a:pt x="54007" y="0"/>
                  </a:cubicBezTo>
                  <a:cubicBezTo>
                    <a:pt x="60611" y="62230"/>
                    <a:pt x="45435" y="118873"/>
                    <a:pt x="15971" y="171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2" name="Полилиния: фигура 551">
              <a:extLst>
                <a:ext uri="{FF2B5EF4-FFF2-40B4-BE49-F238E27FC236}">
                  <a16:creationId xmlns="" xmlns:a16="http://schemas.microsoft.com/office/drawing/2014/main" id="{59285CE4-3D01-414A-B4FB-EBAC5715328E}"/>
                </a:ext>
              </a:extLst>
            </p:cNvPr>
            <p:cNvSpPr/>
            <p:nvPr/>
          </p:nvSpPr>
          <p:spPr>
            <a:xfrm>
              <a:off x="4952872" y="590679"/>
              <a:ext cx="121920" cy="82022"/>
            </a:xfrm>
            <a:custGeom>
              <a:avLst/>
              <a:gdLst>
                <a:gd name="connsiteX0" fmla="*/ 121857 w 121920"/>
                <a:gd name="connsiteY0" fmla="*/ 73660 h 82022"/>
                <a:gd name="connsiteX1" fmla="*/ 38481 w 121920"/>
                <a:gd name="connsiteY1" fmla="*/ 44133 h 82022"/>
                <a:gd name="connsiteX2" fmla="*/ 0 w 121920"/>
                <a:gd name="connsiteY2" fmla="*/ 0 h 82022"/>
                <a:gd name="connsiteX3" fmla="*/ 103251 w 121920"/>
                <a:gd name="connsiteY3" fmla="*/ 46165 h 82022"/>
                <a:gd name="connsiteX4" fmla="*/ 121920 w 121920"/>
                <a:gd name="connsiteY4" fmla="*/ 73660 h 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20" h="82022">
                  <a:moveTo>
                    <a:pt x="121857" y="73660"/>
                  </a:moveTo>
                  <a:cubicBezTo>
                    <a:pt x="83503" y="100204"/>
                    <a:pt x="65151" y="56134"/>
                    <a:pt x="38481" y="44133"/>
                  </a:cubicBezTo>
                  <a:cubicBezTo>
                    <a:pt x="22670" y="36957"/>
                    <a:pt x="12636" y="15240"/>
                    <a:pt x="0" y="0"/>
                  </a:cubicBezTo>
                  <a:cubicBezTo>
                    <a:pt x="35624" y="12065"/>
                    <a:pt x="64135" y="41974"/>
                    <a:pt x="103251" y="46165"/>
                  </a:cubicBezTo>
                  <a:cubicBezTo>
                    <a:pt x="115380" y="47435"/>
                    <a:pt x="120205" y="60897"/>
                    <a:pt x="121920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3" name="Полилиния: фигура 552">
              <a:extLst>
                <a:ext uri="{FF2B5EF4-FFF2-40B4-BE49-F238E27FC236}">
                  <a16:creationId xmlns="" xmlns:a16="http://schemas.microsoft.com/office/drawing/2014/main" id="{8F52D1B5-EE48-4C12-A020-A7E76C0B4287}"/>
                </a:ext>
              </a:extLst>
            </p:cNvPr>
            <p:cNvSpPr/>
            <p:nvPr/>
          </p:nvSpPr>
          <p:spPr>
            <a:xfrm>
              <a:off x="5011200" y="950790"/>
              <a:ext cx="130039" cy="530645"/>
            </a:xfrm>
            <a:custGeom>
              <a:avLst/>
              <a:gdLst>
                <a:gd name="connsiteX0" fmla="*/ 48353 w 130039"/>
                <a:gd name="connsiteY0" fmla="*/ 0 h 530645"/>
                <a:gd name="connsiteX1" fmla="*/ 71276 w 130039"/>
                <a:gd name="connsiteY1" fmla="*/ 49086 h 530645"/>
                <a:gd name="connsiteX2" fmla="*/ 71276 w 130039"/>
                <a:gd name="connsiteY2" fmla="*/ 76772 h 530645"/>
                <a:gd name="connsiteX3" fmla="*/ 100359 w 130039"/>
                <a:gd name="connsiteY3" fmla="*/ 231332 h 530645"/>
                <a:gd name="connsiteX4" fmla="*/ 98899 w 130039"/>
                <a:gd name="connsiteY4" fmla="*/ 267590 h 530645"/>
                <a:gd name="connsiteX5" fmla="*/ 111662 w 130039"/>
                <a:gd name="connsiteY5" fmla="*/ 383859 h 530645"/>
                <a:gd name="connsiteX6" fmla="*/ 129759 w 130039"/>
                <a:gd name="connsiteY6" fmla="*/ 514733 h 530645"/>
                <a:gd name="connsiteX7" fmla="*/ 123981 w 130039"/>
                <a:gd name="connsiteY7" fmla="*/ 528450 h 530645"/>
                <a:gd name="connsiteX8" fmla="*/ 104233 w 130039"/>
                <a:gd name="connsiteY8" fmla="*/ 521909 h 530645"/>
                <a:gd name="connsiteX9" fmla="*/ 50258 w 130039"/>
                <a:gd name="connsiteY9" fmla="*/ 426087 h 530645"/>
                <a:gd name="connsiteX10" fmla="*/ 8221 w 130039"/>
                <a:gd name="connsiteY10" fmla="*/ 313120 h 530645"/>
                <a:gd name="connsiteX11" fmla="*/ 20540 w 130039"/>
                <a:gd name="connsiteY11" fmla="*/ 222696 h 530645"/>
                <a:gd name="connsiteX12" fmla="*/ 32414 w 130039"/>
                <a:gd name="connsiteY12" fmla="*/ 121984 h 530645"/>
                <a:gd name="connsiteX13" fmla="*/ 32668 w 130039"/>
                <a:gd name="connsiteY13" fmla="*/ 58738 h 530645"/>
                <a:gd name="connsiteX14" fmla="*/ 48353 w 130039"/>
                <a:gd name="connsiteY14" fmla="*/ 127 h 53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039" h="530645">
                  <a:moveTo>
                    <a:pt x="48353" y="0"/>
                  </a:moveTo>
                  <a:cubicBezTo>
                    <a:pt x="58766" y="14859"/>
                    <a:pt x="51972" y="38989"/>
                    <a:pt x="71276" y="49086"/>
                  </a:cubicBezTo>
                  <a:cubicBezTo>
                    <a:pt x="68038" y="58293"/>
                    <a:pt x="66514" y="67945"/>
                    <a:pt x="71276" y="76772"/>
                  </a:cubicBezTo>
                  <a:cubicBezTo>
                    <a:pt x="97311" y="124778"/>
                    <a:pt x="92358" y="179452"/>
                    <a:pt x="100359" y="231332"/>
                  </a:cubicBezTo>
                  <a:cubicBezTo>
                    <a:pt x="102201" y="243143"/>
                    <a:pt x="103090" y="257113"/>
                    <a:pt x="98899" y="267590"/>
                  </a:cubicBezTo>
                  <a:cubicBezTo>
                    <a:pt x="82071" y="309628"/>
                    <a:pt x="92930" y="345759"/>
                    <a:pt x="111662" y="383859"/>
                  </a:cubicBezTo>
                  <a:cubicBezTo>
                    <a:pt x="131474" y="424119"/>
                    <a:pt x="112170" y="472696"/>
                    <a:pt x="129759" y="514733"/>
                  </a:cubicBezTo>
                  <a:cubicBezTo>
                    <a:pt x="131093" y="517908"/>
                    <a:pt x="127410" y="525910"/>
                    <a:pt x="123981" y="528450"/>
                  </a:cubicBezTo>
                  <a:cubicBezTo>
                    <a:pt x="115916" y="534419"/>
                    <a:pt x="110075" y="526862"/>
                    <a:pt x="104233" y="521909"/>
                  </a:cubicBezTo>
                  <a:cubicBezTo>
                    <a:pt x="75213" y="497271"/>
                    <a:pt x="65561" y="459425"/>
                    <a:pt x="50258" y="426087"/>
                  </a:cubicBezTo>
                  <a:cubicBezTo>
                    <a:pt x="33621" y="389828"/>
                    <a:pt x="23841" y="349950"/>
                    <a:pt x="8221" y="313120"/>
                  </a:cubicBezTo>
                  <a:cubicBezTo>
                    <a:pt x="-6321" y="278893"/>
                    <a:pt x="-1178" y="249683"/>
                    <a:pt x="20540" y="222696"/>
                  </a:cubicBezTo>
                  <a:cubicBezTo>
                    <a:pt x="45559" y="191644"/>
                    <a:pt x="47464" y="157608"/>
                    <a:pt x="32414" y="121984"/>
                  </a:cubicBezTo>
                  <a:cubicBezTo>
                    <a:pt x="23207" y="100267"/>
                    <a:pt x="26064" y="80010"/>
                    <a:pt x="32668" y="58738"/>
                  </a:cubicBezTo>
                  <a:cubicBezTo>
                    <a:pt x="38637" y="39497"/>
                    <a:pt x="43209" y="19685"/>
                    <a:pt x="48353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4" name="Полилиния: фигура 553">
              <a:extLst>
                <a:ext uri="{FF2B5EF4-FFF2-40B4-BE49-F238E27FC236}">
                  <a16:creationId xmlns="" xmlns:a16="http://schemas.microsoft.com/office/drawing/2014/main" id="{DA54C3CB-47FC-4140-9260-92F59E0D2FA3}"/>
                </a:ext>
              </a:extLst>
            </p:cNvPr>
            <p:cNvSpPr/>
            <p:nvPr/>
          </p:nvSpPr>
          <p:spPr>
            <a:xfrm>
              <a:off x="4899533" y="623319"/>
              <a:ext cx="154717" cy="286513"/>
            </a:xfrm>
            <a:custGeom>
              <a:avLst/>
              <a:gdLst>
                <a:gd name="connsiteX0" fmla="*/ 0 w 154717"/>
                <a:gd name="connsiteY0" fmla="*/ 63 h 286513"/>
                <a:gd name="connsiteX1" fmla="*/ 93282 w 154717"/>
                <a:gd name="connsiteY1" fmla="*/ 77788 h 286513"/>
                <a:gd name="connsiteX2" fmla="*/ 128714 w 154717"/>
                <a:gd name="connsiteY2" fmla="*/ 92964 h 286513"/>
                <a:gd name="connsiteX3" fmla="*/ 139954 w 154717"/>
                <a:gd name="connsiteY3" fmla="*/ 215012 h 286513"/>
                <a:gd name="connsiteX4" fmla="*/ 129413 w 154717"/>
                <a:gd name="connsiteY4" fmla="*/ 286513 h 286513"/>
                <a:gd name="connsiteX5" fmla="*/ 104140 w 154717"/>
                <a:gd name="connsiteY5" fmla="*/ 245873 h 286513"/>
                <a:gd name="connsiteX6" fmla="*/ 88709 w 154717"/>
                <a:gd name="connsiteY6" fmla="*/ 194501 h 286513"/>
                <a:gd name="connsiteX7" fmla="*/ 40322 w 154717"/>
                <a:gd name="connsiteY7" fmla="*/ 86932 h 286513"/>
                <a:gd name="connsiteX8" fmla="*/ 29083 w 154717"/>
                <a:gd name="connsiteY8" fmla="*/ 63881 h 286513"/>
                <a:gd name="connsiteX9" fmla="*/ 0 w 154717"/>
                <a:gd name="connsiteY9" fmla="*/ 0 h 28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717" h="286513">
                  <a:moveTo>
                    <a:pt x="0" y="63"/>
                  </a:moveTo>
                  <a:cubicBezTo>
                    <a:pt x="29401" y="27877"/>
                    <a:pt x="75946" y="31052"/>
                    <a:pt x="93282" y="77788"/>
                  </a:cubicBezTo>
                  <a:cubicBezTo>
                    <a:pt x="95948" y="84963"/>
                    <a:pt x="116649" y="82487"/>
                    <a:pt x="128714" y="92964"/>
                  </a:cubicBezTo>
                  <a:cubicBezTo>
                    <a:pt x="171895" y="130557"/>
                    <a:pt x="150685" y="173991"/>
                    <a:pt x="139954" y="215012"/>
                  </a:cubicBezTo>
                  <a:cubicBezTo>
                    <a:pt x="133667" y="238888"/>
                    <a:pt x="128778" y="261939"/>
                    <a:pt x="129413" y="286513"/>
                  </a:cubicBezTo>
                  <a:cubicBezTo>
                    <a:pt x="103568" y="285434"/>
                    <a:pt x="95186" y="270448"/>
                    <a:pt x="104140" y="245873"/>
                  </a:cubicBezTo>
                  <a:cubicBezTo>
                    <a:pt x="112458" y="223013"/>
                    <a:pt x="107633" y="208853"/>
                    <a:pt x="88709" y="194501"/>
                  </a:cubicBezTo>
                  <a:cubicBezTo>
                    <a:pt x="54991" y="168847"/>
                    <a:pt x="27813" y="137542"/>
                    <a:pt x="40322" y="86932"/>
                  </a:cubicBezTo>
                  <a:cubicBezTo>
                    <a:pt x="43243" y="75184"/>
                    <a:pt x="34798" y="71120"/>
                    <a:pt x="29083" y="63881"/>
                  </a:cubicBezTo>
                  <a:cubicBezTo>
                    <a:pt x="14414" y="45530"/>
                    <a:pt x="635" y="25972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5" name="Полилиния: фигура 554">
              <a:extLst>
                <a:ext uri="{FF2B5EF4-FFF2-40B4-BE49-F238E27FC236}">
                  <a16:creationId xmlns="" xmlns:a16="http://schemas.microsoft.com/office/drawing/2014/main" id="{971F3A36-F70D-407F-A3FE-8AC2F67C77A8}"/>
                </a:ext>
              </a:extLst>
            </p:cNvPr>
            <p:cNvSpPr/>
            <p:nvPr/>
          </p:nvSpPr>
          <p:spPr>
            <a:xfrm>
              <a:off x="4816693" y="988359"/>
              <a:ext cx="65530" cy="121810"/>
            </a:xfrm>
            <a:custGeom>
              <a:avLst/>
              <a:gdLst>
                <a:gd name="connsiteX0" fmla="*/ 61059 w 65530"/>
                <a:gd name="connsiteY0" fmla="*/ 24344 h 121810"/>
                <a:gd name="connsiteX1" fmla="*/ 64171 w 65530"/>
                <a:gd name="connsiteY1" fmla="*/ 104672 h 121810"/>
                <a:gd name="connsiteX2" fmla="*/ 55408 w 65530"/>
                <a:gd name="connsiteY2" fmla="*/ 121626 h 121810"/>
                <a:gd name="connsiteX3" fmla="*/ 8164 w 65530"/>
                <a:gd name="connsiteY3" fmla="*/ 89940 h 121810"/>
                <a:gd name="connsiteX4" fmla="*/ 7338 w 65530"/>
                <a:gd name="connsiteY4" fmla="*/ 44537 h 121810"/>
                <a:gd name="connsiteX5" fmla="*/ 40295 w 65530"/>
                <a:gd name="connsiteY5" fmla="*/ 5929 h 121810"/>
                <a:gd name="connsiteX6" fmla="*/ 57376 w 65530"/>
                <a:gd name="connsiteY6" fmla="*/ 2119 h 121810"/>
                <a:gd name="connsiteX7" fmla="*/ 61059 w 65530"/>
                <a:gd name="connsiteY7" fmla="*/ 24407 h 12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30" h="121810">
                  <a:moveTo>
                    <a:pt x="61059" y="24344"/>
                  </a:moveTo>
                  <a:cubicBezTo>
                    <a:pt x="55471" y="48791"/>
                    <a:pt x="55217" y="76859"/>
                    <a:pt x="64171" y="104672"/>
                  </a:cubicBezTo>
                  <a:cubicBezTo>
                    <a:pt x="67028" y="113498"/>
                    <a:pt x="65949" y="123277"/>
                    <a:pt x="55408" y="121626"/>
                  </a:cubicBezTo>
                  <a:cubicBezTo>
                    <a:pt x="35977" y="118515"/>
                    <a:pt x="21816" y="103338"/>
                    <a:pt x="8164" y="89940"/>
                  </a:cubicBezTo>
                  <a:cubicBezTo>
                    <a:pt x="-5044" y="76922"/>
                    <a:pt x="99" y="57936"/>
                    <a:pt x="7338" y="44537"/>
                  </a:cubicBezTo>
                  <a:cubicBezTo>
                    <a:pt x="15339" y="29741"/>
                    <a:pt x="28674" y="18248"/>
                    <a:pt x="40295" y="5929"/>
                  </a:cubicBezTo>
                  <a:cubicBezTo>
                    <a:pt x="44676" y="1230"/>
                    <a:pt x="51090" y="-2517"/>
                    <a:pt x="57376" y="2119"/>
                  </a:cubicBezTo>
                  <a:cubicBezTo>
                    <a:pt x="63409" y="6500"/>
                    <a:pt x="62202" y="13866"/>
                    <a:pt x="61059" y="244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6" name="Полилиния: фигура 555">
              <a:extLst>
                <a:ext uri="{FF2B5EF4-FFF2-40B4-BE49-F238E27FC236}">
                  <a16:creationId xmlns="" xmlns:a16="http://schemas.microsoft.com/office/drawing/2014/main" id="{407B1110-E081-4BD3-9F8B-FAC265141958}"/>
                </a:ext>
              </a:extLst>
            </p:cNvPr>
            <p:cNvSpPr/>
            <p:nvPr/>
          </p:nvSpPr>
          <p:spPr>
            <a:xfrm>
              <a:off x="5158613" y="1032578"/>
              <a:ext cx="65079" cy="130937"/>
            </a:xfrm>
            <a:custGeom>
              <a:avLst/>
              <a:gdLst>
                <a:gd name="connsiteX0" fmla="*/ 0 w 65079"/>
                <a:gd name="connsiteY0" fmla="*/ 0 h 130937"/>
                <a:gd name="connsiteX1" fmla="*/ 17399 w 65079"/>
                <a:gd name="connsiteY1" fmla="*/ 7049 h 130937"/>
                <a:gd name="connsiteX2" fmla="*/ 55309 w 65079"/>
                <a:gd name="connsiteY2" fmla="*/ 82042 h 130937"/>
                <a:gd name="connsiteX3" fmla="*/ 45784 w 65079"/>
                <a:gd name="connsiteY3" fmla="*/ 130938 h 130937"/>
                <a:gd name="connsiteX4" fmla="*/ 64 w 65079"/>
                <a:gd name="connsiteY4" fmla="*/ 0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9" h="130937">
                  <a:moveTo>
                    <a:pt x="0" y="0"/>
                  </a:moveTo>
                  <a:cubicBezTo>
                    <a:pt x="5778" y="2477"/>
                    <a:pt x="11493" y="6858"/>
                    <a:pt x="17399" y="7049"/>
                  </a:cubicBezTo>
                  <a:cubicBezTo>
                    <a:pt x="58738" y="8446"/>
                    <a:pt x="78296" y="44641"/>
                    <a:pt x="55309" y="82042"/>
                  </a:cubicBezTo>
                  <a:cubicBezTo>
                    <a:pt x="45276" y="98298"/>
                    <a:pt x="40322" y="112650"/>
                    <a:pt x="45784" y="130938"/>
                  </a:cubicBezTo>
                  <a:cubicBezTo>
                    <a:pt x="12700" y="94488"/>
                    <a:pt x="1841" y="49086"/>
                    <a:pt x="6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7" name="Полилиния: фигура 556">
              <a:extLst>
                <a:ext uri="{FF2B5EF4-FFF2-40B4-BE49-F238E27FC236}">
                  <a16:creationId xmlns="" xmlns:a16="http://schemas.microsoft.com/office/drawing/2014/main" id="{12DB3152-F2D4-4B61-9077-0BEF6D3A9925}"/>
                </a:ext>
              </a:extLst>
            </p:cNvPr>
            <p:cNvSpPr/>
            <p:nvPr/>
          </p:nvSpPr>
          <p:spPr>
            <a:xfrm>
              <a:off x="5135849" y="1498376"/>
              <a:ext cx="46512" cy="148376"/>
            </a:xfrm>
            <a:custGeom>
              <a:avLst/>
              <a:gdLst>
                <a:gd name="connsiteX0" fmla="*/ 46513 w 46512"/>
                <a:gd name="connsiteY0" fmla="*/ 148313 h 148376"/>
                <a:gd name="connsiteX1" fmla="*/ 1174 w 46512"/>
                <a:gd name="connsiteY1" fmla="*/ 29631 h 148376"/>
                <a:gd name="connsiteX2" fmla="*/ 14636 w 46512"/>
                <a:gd name="connsiteY2" fmla="*/ 358 h 148376"/>
                <a:gd name="connsiteX3" fmla="*/ 38829 w 46512"/>
                <a:gd name="connsiteY3" fmla="*/ 21694 h 148376"/>
                <a:gd name="connsiteX4" fmla="*/ 46513 w 46512"/>
                <a:gd name="connsiteY4" fmla="*/ 148377 h 14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2" h="148376">
                  <a:moveTo>
                    <a:pt x="46513" y="148313"/>
                  </a:moveTo>
                  <a:cubicBezTo>
                    <a:pt x="-2890" y="117516"/>
                    <a:pt x="11905" y="68493"/>
                    <a:pt x="1174" y="29631"/>
                  </a:cubicBezTo>
                  <a:cubicBezTo>
                    <a:pt x="-1747" y="18963"/>
                    <a:pt x="94" y="3152"/>
                    <a:pt x="14636" y="358"/>
                  </a:cubicBezTo>
                  <a:cubicBezTo>
                    <a:pt x="28416" y="-2309"/>
                    <a:pt x="34702" y="10454"/>
                    <a:pt x="38829" y="21694"/>
                  </a:cubicBezTo>
                  <a:cubicBezTo>
                    <a:pt x="53688" y="62207"/>
                    <a:pt x="34702" y="103291"/>
                    <a:pt x="46513" y="1483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8" name="Полилиния: фигура 557">
              <a:extLst>
                <a:ext uri="{FF2B5EF4-FFF2-40B4-BE49-F238E27FC236}">
                  <a16:creationId xmlns="" xmlns:a16="http://schemas.microsoft.com/office/drawing/2014/main" id="{D99F3025-2329-48A7-9C0C-013774270AF2}"/>
                </a:ext>
              </a:extLst>
            </p:cNvPr>
            <p:cNvSpPr/>
            <p:nvPr/>
          </p:nvSpPr>
          <p:spPr>
            <a:xfrm>
              <a:off x="5021770" y="2378807"/>
              <a:ext cx="190436" cy="44808"/>
            </a:xfrm>
            <a:custGeom>
              <a:avLst/>
              <a:gdLst>
                <a:gd name="connsiteX0" fmla="*/ 190436 w 190436"/>
                <a:gd name="connsiteY0" fmla="*/ 28426 h 44808"/>
                <a:gd name="connsiteX1" fmla="*/ 56578 w 190436"/>
                <a:gd name="connsiteY1" fmla="*/ 40364 h 44808"/>
                <a:gd name="connsiteX2" fmla="*/ 0 w 190436"/>
                <a:gd name="connsiteY2" fmla="*/ 44809 h 44808"/>
                <a:gd name="connsiteX3" fmla="*/ 159639 w 190436"/>
                <a:gd name="connsiteY3" fmla="*/ 168 h 44808"/>
                <a:gd name="connsiteX4" fmla="*/ 190436 w 190436"/>
                <a:gd name="connsiteY4" fmla="*/ 28426 h 4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36" h="44808">
                  <a:moveTo>
                    <a:pt x="190436" y="28426"/>
                  </a:moveTo>
                  <a:cubicBezTo>
                    <a:pt x="144272" y="11725"/>
                    <a:pt x="101664" y="41253"/>
                    <a:pt x="56578" y="40364"/>
                  </a:cubicBezTo>
                  <a:cubicBezTo>
                    <a:pt x="37719" y="39983"/>
                    <a:pt x="18859" y="43221"/>
                    <a:pt x="0" y="44809"/>
                  </a:cubicBezTo>
                  <a:cubicBezTo>
                    <a:pt x="46291" y="1438"/>
                    <a:pt x="102870" y="-848"/>
                    <a:pt x="159639" y="168"/>
                  </a:cubicBezTo>
                  <a:cubicBezTo>
                    <a:pt x="173926" y="422"/>
                    <a:pt x="182435" y="16043"/>
                    <a:pt x="190436" y="2842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9" name="Полилиния: фигура 558">
              <a:extLst>
                <a:ext uri="{FF2B5EF4-FFF2-40B4-BE49-F238E27FC236}">
                  <a16:creationId xmlns="" xmlns:a16="http://schemas.microsoft.com/office/drawing/2014/main" id="{B0713687-FE5E-4DCA-B5E2-A828BB9D7988}"/>
                </a:ext>
              </a:extLst>
            </p:cNvPr>
            <p:cNvSpPr/>
            <p:nvPr/>
          </p:nvSpPr>
          <p:spPr>
            <a:xfrm>
              <a:off x="5310508" y="2702064"/>
              <a:ext cx="785618" cy="635168"/>
            </a:xfrm>
            <a:custGeom>
              <a:avLst/>
              <a:gdLst>
                <a:gd name="connsiteX0" fmla="*/ 785555 w 785618"/>
                <a:gd name="connsiteY0" fmla="*/ 409069 h 635168"/>
                <a:gd name="connsiteX1" fmla="*/ 785555 w 785618"/>
                <a:gd name="connsiteY1" fmla="*/ 450027 h 635168"/>
                <a:gd name="connsiteX2" fmla="*/ 760472 w 785618"/>
                <a:gd name="connsiteY2" fmla="*/ 455361 h 635168"/>
                <a:gd name="connsiteX3" fmla="*/ 661603 w 785618"/>
                <a:gd name="connsiteY3" fmla="*/ 429262 h 635168"/>
                <a:gd name="connsiteX4" fmla="*/ 633218 w 785618"/>
                <a:gd name="connsiteY4" fmla="*/ 434723 h 635168"/>
                <a:gd name="connsiteX5" fmla="*/ 617597 w 785618"/>
                <a:gd name="connsiteY5" fmla="*/ 445645 h 635168"/>
                <a:gd name="connsiteX6" fmla="*/ 580259 w 785618"/>
                <a:gd name="connsiteY6" fmla="*/ 511432 h 635168"/>
                <a:gd name="connsiteX7" fmla="*/ 568067 w 785618"/>
                <a:gd name="connsiteY7" fmla="*/ 509844 h 635168"/>
                <a:gd name="connsiteX8" fmla="*/ 544699 w 785618"/>
                <a:gd name="connsiteY8" fmla="*/ 475744 h 635168"/>
                <a:gd name="connsiteX9" fmla="*/ 537714 w 785618"/>
                <a:gd name="connsiteY9" fmla="*/ 483428 h 635168"/>
                <a:gd name="connsiteX10" fmla="*/ 553462 w 785618"/>
                <a:gd name="connsiteY10" fmla="*/ 535371 h 635168"/>
                <a:gd name="connsiteX11" fmla="*/ 593213 w 785618"/>
                <a:gd name="connsiteY11" fmla="*/ 578298 h 635168"/>
                <a:gd name="connsiteX12" fmla="*/ 596261 w 785618"/>
                <a:gd name="connsiteY12" fmla="*/ 604015 h 635168"/>
                <a:gd name="connsiteX13" fmla="*/ 576386 w 785618"/>
                <a:gd name="connsiteY13" fmla="*/ 600396 h 635168"/>
                <a:gd name="connsiteX14" fmla="*/ 526030 w 785618"/>
                <a:gd name="connsiteY14" fmla="*/ 619446 h 635168"/>
                <a:gd name="connsiteX15" fmla="*/ 438908 w 785618"/>
                <a:gd name="connsiteY15" fmla="*/ 606682 h 635168"/>
                <a:gd name="connsiteX16" fmla="*/ 437257 w 785618"/>
                <a:gd name="connsiteY16" fmla="*/ 580266 h 635168"/>
                <a:gd name="connsiteX17" fmla="*/ 461641 w 785618"/>
                <a:gd name="connsiteY17" fmla="*/ 584076 h 635168"/>
                <a:gd name="connsiteX18" fmla="*/ 494471 w 785618"/>
                <a:gd name="connsiteY18" fmla="*/ 595760 h 635168"/>
                <a:gd name="connsiteX19" fmla="*/ 493899 w 785618"/>
                <a:gd name="connsiteY19" fmla="*/ 561216 h 635168"/>
                <a:gd name="connsiteX20" fmla="*/ 492502 w 785618"/>
                <a:gd name="connsiteY20" fmla="*/ 451360 h 635168"/>
                <a:gd name="connsiteX21" fmla="*/ 486978 w 785618"/>
                <a:gd name="connsiteY21" fmla="*/ 428818 h 635168"/>
                <a:gd name="connsiteX22" fmla="*/ 362645 w 785618"/>
                <a:gd name="connsiteY22" fmla="*/ 324296 h 635168"/>
                <a:gd name="connsiteX23" fmla="*/ 340547 w 785618"/>
                <a:gd name="connsiteY23" fmla="*/ 319026 h 635168"/>
                <a:gd name="connsiteX24" fmla="*/ 325434 w 785618"/>
                <a:gd name="connsiteY24" fmla="*/ 327090 h 635168"/>
                <a:gd name="connsiteX25" fmla="*/ 331339 w 785618"/>
                <a:gd name="connsiteY25" fmla="*/ 340806 h 635168"/>
                <a:gd name="connsiteX26" fmla="*/ 360232 w 785618"/>
                <a:gd name="connsiteY26" fmla="*/ 372810 h 635168"/>
                <a:gd name="connsiteX27" fmla="*/ 348611 w 785618"/>
                <a:gd name="connsiteY27" fmla="*/ 427992 h 635168"/>
                <a:gd name="connsiteX28" fmla="*/ 301240 w 785618"/>
                <a:gd name="connsiteY28" fmla="*/ 425071 h 635168"/>
                <a:gd name="connsiteX29" fmla="*/ 200148 w 785618"/>
                <a:gd name="connsiteY29" fmla="*/ 339028 h 635168"/>
                <a:gd name="connsiteX30" fmla="*/ 169859 w 785618"/>
                <a:gd name="connsiteY30" fmla="*/ 264479 h 635168"/>
                <a:gd name="connsiteX31" fmla="*/ 136204 w 785618"/>
                <a:gd name="connsiteY31" fmla="*/ 233173 h 635168"/>
                <a:gd name="connsiteX32" fmla="*/ 98421 w 785618"/>
                <a:gd name="connsiteY32" fmla="*/ 211329 h 635168"/>
                <a:gd name="connsiteX33" fmla="*/ 68068 w 785618"/>
                <a:gd name="connsiteY33" fmla="*/ 170625 h 635168"/>
                <a:gd name="connsiteX34" fmla="*/ 42478 w 785618"/>
                <a:gd name="connsiteY34" fmla="*/ 128080 h 635168"/>
                <a:gd name="connsiteX35" fmla="*/ 22031 w 785618"/>
                <a:gd name="connsiteY35" fmla="*/ 102934 h 635168"/>
                <a:gd name="connsiteX36" fmla="*/ 187 w 785618"/>
                <a:gd name="connsiteY36" fmla="*/ 93472 h 635168"/>
                <a:gd name="connsiteX37" fmla="*/ 17649 w 785618"/>
                <a:gd name="connsiteY37" fmla="*/ 64897 h 635168"/>
                <a:gd name="connsiteX38" fmla="*/ 169478 w 785618"/>
                <a:gd name="connsiteY38" fmla="*/ 11367 h 635168"/>
                <a:gd name="connsiteX39" fmla="*/ 183765 w 785618"/>
                <a:gd name="connsiteY39" fmla="*/ 0 h 635168"/>
                <a:gd name="connsiteX40" fmla="*/ 291842 w 785618"/>
                <a:gd name="connsiteY40" fmla="*/ 39878 h 635168"/>
                <a:gd name="connsiteX41" fmla="*/ 423605 w 785618"/>
                <a:gd name="connsiteY41" fmla="*/ 116650 h 635168"/>
                <a:gd name="connsiteX42" fmla="*/ 428431 w 785618"/>
                <a:gd name="connsiteY42" fmla="*/ 127001 h 635168"/>
                <a:gd name="connsiteX43" fmla="*/ 467483 w 785618"/>
                <a:gd name="connsiteY43" fmla="*/ 237872 h 635168"/>
                <a:gd name="connsiteX44" fmla="*/ 498471 w 785618"/>
                <a:gd name="connsiteY44" fmla="*/ 358586 h 635168"/>
                <a:gd name="connsiteX45" fmla="*/ 517077 w 785618"/>
                <a:gd name="connsiteY45" fmla="*/ 383542 h 635168"/>
                <a:gd name="connsiteX46" fmla="*/ 534539 w 785618"/>
                <a:gd name="connsiteY46" fmla="*/ 376938 h 635168"/>
                <a:gd name="connsiteX47" fmla="*/ 558669 w 785618"/>
                <a:gd name="connsiteY47" fmla="*/ 359412 h 635168"/>
                <a:gd name="connsiteX48" fmla="*/ 641029 w 785618"/>
                <a:gd name="connsiteY48" fmla="*/ 392242 h 635168"/>
                <a:gd name="connsiteX49" fmla="*/ 661730 w 785618"/>
                <a:gd name="connsiteY49" fmla="*/ 383733 h 635168"/>
                <a:gd name="connsiteX50" fmla="*/ 712593 w 785618"/>
                <a:gd name="connsiteY50" fmla="*/ 381192 h 635168"/>
                <a:gd name="connsiteX51" fmla="*/ 785618 w 785618"/>
                <a:gd name="connsiteY51" fmla="*/ 409260 h 63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85618" h="635168">
                  <a:moveTo>
                    <a:pt x="785555" y="409069"/>
                  </a:moveTo>
                  <a:cubicBezTo>
                    <a:pt x="779332" y="422722"/>
                    <a:pt x="763393" y="436374"/>
                    <a:pt x="785555" y="450027"/>
                  </a:cubicBezTo>
                  <a:cubicBezTo>
                    <a:pt x="777681" y="454980"/>
                    <a:pt x="767267" y="460822"/>
                    <a:pt x="760472" y="455361"/>
                  </a:cubicBezTo>
                  <a:cubicBezTo>
                    <a:pt x="730754" y="431675"/>
                    <a:pt x="690495" y="457647"/>
                    <a:pt x="661603" y="429262"/>
                  </a:cubicBezTo>
                  <a:cubicBezTo>
                    <a:pt x="654427" y="422214"/>
                    <a:pt x="642045" y="428246"/>
                    <a:pt x="633218" y="434723"/>
                  </a:cubicBezTo>
                  <a:cubicBezTo>
                    <a:pt x="628011" y="438533"/>
                    <a:pt x="622360" y="446217"/>
                    <a:pt x="617597" y="445645"/>
                  </a:cubicBezTo>
                  <a:cubicBezTo>
                    <a:pt x="565845" y="439422"/>
                    <a:pt x="567496" y="472823"/>
                    <a:pt x="580259" y="511432"/>
                  </a:cubicBezTo>
                  <a:cubicBezTo>
                    <a:pt x="572385" y="510479"/>
                    <a:pt x="569147" y="511177"/>
                    <a:pt x="568067" y="509844"/>
                  </a:cubicBezTo>
                  <a:cubicBezTo>
                    <a:pt x="559368" y="499049"/>
                    <a:pt x="561908" y="479300"/>
                    <a:pt x="544699" y="475744"/>
                  </a:cubicBezTo>
                  <a:cubicBezTo>
                    <a:pt x="542794" y="475363"/>
                    <a:pt x="537651" y="480761"/>
                    <a:pt x="537714" y="483428"/>
                  </a:cubicBezTo>
                  <a:cubicBezTo>
                    <a:pt x="537968" y="502478"/>
                    <a:pt x="537079" y="524449"/>
                    <a:pt x="553462" y="535371"/>
                  </a:cubicBezTo>
                  <a:cubicBezTo>
                    <a:pt x="570480" y="546738"/>
                    <a:pt x="581593" y="562359"/>
                    <a:pt x="593213" y="578298"/>
                  </a:cubicBezTo>
                  <a:cubicBezTo>
                    <a:pt x="598738" y="585981"/>
                    <a:pt x="603945" y="595188"/>
                    <a:pt x="596261" y="604015"/>
                  </a:cubicBezTo>
                  <a:cubicBezTo>
                    <a:pt x="589213" y="612079"/>
                    <a:pt x="582545" y="605031"/>
                    <a:pt x="576386" y="600396"/>
                  </a:cubicBezTo>
                  <a:cubicBezTo>
                    <a:pt x="551367" y="581536"/>
                    <a:pt x="540127" y="605348"/>
                    <a:pt x="526030" y="619446"/>
                  </a:cubicBezTo>
                  <a:cubicBezTo>
                    <a:pt x="500122" y="645290"/>
                    <a:pt x="448814" y="638051"/>
                    <a:pt x="438908" y="606682"/>
                  </a:cubicBezTo>
                  <a:cubicBezTo>
                    <a:pt x="436178" y="598110"/>
                    <a:pt x="428748" y="588394"/>
                    <a:pt x="437257" y="580266"/>
                  </a:cubicBezTo>
                  <a:cubicBezTo>
                    <a:pt x="445385" y="572519"/>
                    <a:pt x="453704" y="580202"/>
                    <a:pt x="461641" y="584076"/>
                  </a:cubicBezTo>
                  <a:cubicBezTo>
                    <a:pt x="472309" y="589283"/>
                    <a:pt x="480628" y="607380"/>
                    <a:pt x="494471" y="595760"/>
                  </a:cubicBezTo>
                  <a:cubicBezTo>
                    <a:pt x="505520" y="586425"/>
                    <a:pt x="494534" y="572773"/>
                    <a:pt x="493899" y="561216"/>
                  </a:cubicBezTo>
                  <a:cubicBezTo>
                    <a:pt x="491804" y="524640"/>
                    <a:pt x="503996" y="488000"/>
                    <a:pt x="492502" y="451360"/>
                  </a:cubicBezTo>
                  <a:cubicBezTo>
                    <a:pt x="490280" y="444185"/>
                    <a:pt x="493963" y="432564"/>
                    <a:pt x="486978" y="428818"/>
                  </a:cubicBezTo>
                  <a:cubicBezTo>
                    <a:pt x="438908" y="402910"/>
                    <a:pt x="414715" y="344362"/>
                    <a:pt x="362645" y="324296"/>
                  </a:cubicBezTo>
                  <a:cubicBezTo>
                    <a:pt x="355596" y="321566"/>
                    <a:pt x="348040" y="319915"/>
                    <a:pt x="340547" y="319026"/>
                  </a:cubicBezTo>
                  <a:cubicBezTo>
                    <a:pt x="334324" y="318264"/>
                    <a:pt x="326513" y="318391"/>
                    <a:pt x="325434" y="327090"/>
                  </a:cubicBezTo>
                  <a:cubicBezTo>
                    <a:pt x="324926" y="331408"/>
                    <a:pt x="327974" y="337949"/>
                    <a:pt x="331339" y="340806"/>
                  </a:cubicBezTo>
                  <a:cubicBezTo>
                    <a:pt x="342261" y="350204"/>
                    <a:pt x="353882" y="359031"/>
                    <a:pt x="360232" y="372810"/>
                  </a:cubicBezTo>
                  <a:cubicBezTo>
                    <a:pt x="370138" y="394210"/>
                    <a:pt x="364169" y="413070"/>
                    <a:pt x="348611" y="427992"/>
                  </a:cubicBezTo>
                  <a:cubicBezTo>
                    <a:pt x="332609" y="443423"/>
                    <a:pt x="317306" y="439486"/>
                    <a:pt x="301240" y="425071"/>
                  </a:cubicBezTo>
                  <a:cubicBezTo>
                    <a:pt x="268220" y="395480"/>
                    <a:pt x="234629" y="366524"/>
                    <a:pt x="200148" y="339028"/>
                  </a:cubicBezTo>
                  <a:cubicBezTo>
                    <a:pt x="176018" y="319788"/>
                    <a:pt x="165858" y="292673"/>
                    <a:pt x="169859" y="264479"/>
                  </a:cubicBezTo>
                  <a:cubicBezTo>
                    <a:pt x="175002" y="228474"/>
                    <a:pt x="158937" y="224791"/>
                    <a:pt x="136204" y="233173"/>
                  </a:cubicBezTo>
                  <a:cubicBezTo>
                    <a:pt x="113217" y="241619"/>
                    <a:pt x="104263" y="234634"/>
                    <a:pt x="98421" y="211329"/>
                  </a:cubicBezTo>
                  <a:cubicBezTo>
                    <a:pt x="94040" y="193866"/>
                    <a:pt x="82229" y="180849"/>
                    <a:pt x="68068" y="170625"/>
                  </a:cubicBezTo>
                  <a:cubicBezTo>
                    <a:pt x="54035" y="160465"/>
                    <a:pt x="42351" y="148781"/>
                    <a:pt x="42478" y="128080"/>
                  </a:cubicBezTo>
                  <a:cubicBezTo>
                    <a:pt x="42605" y="114110"/>
                    <a:pt x="35429" y="105411"/>
                    <a:pt x="22031" y="102934"/>
                  </a:cubicBezTo>
                  <a:cubicBezTo>
                    <a:pt x="14093" y="101474"/>
                    <a:pt x="1838" y="107506"/>
                    <a:pt x="187" y="93472"/>
                  </a:cubicBezTo>
                  <a:cubicBezTo>
                    <a:pt x="-1401" y="79947"/>
                    <a:pt x="7362" y="65977"/>
                    <a:pt x="17649" y="64897"/>
                  </a:cubicBezTo>
                  <a:cubicBezTo>
                    <a:pt x="72132" y="59246"/>
                    <a:pt x="110042" y="381"/>
                    <a:pt x="169478" y="11367"/>
                  </a:cubicBezTo>
                  <a:cubicBezTo>
                    <a:pt x="173478" y="12129"/>
                    <a:pt x="178939" y="4001"/>
                    <a:pt x="183765" y="0"/>
                  </a:cubicBezTo>
                  <a:cubicBezTo>
                    <a:pt x="217357" y="21844"/>
                    <a:pt x="255266" y="28194"/>
                    <a:pt x="291842" y="39878"/>
                  </a:cubicBezTo>
                  <a:cubicBezTo>
                    <a:pt x="337372" y="54483"/>
                    <a:pt x="392490" y="66485"/>
                    <a:pt x="423605" y="116650"/>
                  </a:cubicBezTo>
                  <a:cubicBezTo>
                    <a:pt x="425637" y="119952"/>
                    <a:pt x="429447" y="125159"/>
                    <a:pt x="428431" y="127001"/>
                  </a:cubicBezTo>
                  <a:cubicBezTo>
                    <a:pt x="399030" y="181420"/>
                    <a:pt x="462086" y="197994"/>
                    <a:pt x="467483" y="237872"/>
                  </a:cubicBezTo>
                  <a:cubicBezTo>
                    <a:pt x="473071" y="279528"/>
                    <a:pt x="478596" y="321312"/>
                    <a:pt x="498471" y="358586"/>
                  </a:cubicBezTo>
                  <a:cubicBezTo>
                    <a:pt x="503361" y="367794"/>
                    <a:pt x="509584" y="376938"/>
                    <a:pt x="517077" y="383542"/>
                  </a:cubicBezTo>
                  <a:cubicBezTo>
                    <a:pt x="523871" y="389511"/>
                    <a:pt x="537016" y="393956"/>
                    <a:pt x="534539" y="376938"/>
                  </a:cubicBezTo>
                  <a:cubicBezTo>
                    <a:pt x="530348" y="348426"/>
                    <a:pt x="547366" y="352617"/>
                    <a:pt x="558669" y="359412"/>
                  </a:cubicBezTo>
                  <a:cubicBezTo>
                    <a:pt x="584577" y="374906"/>
                    <a:pt x="621788" y="354776"/>
                    <a:pt x="641029" y="392242"/>
                  </a:cubicBezTo>
                  <a:cubicBezTo>
                    <a:pt x="646109" y="402084"/>
                    <a:pt x="657158" y="392242"/>
                    <a:pt x="661730" y="383733"/>
                  </a:cubicBezTo>
                  <a:cubicBezTo>
                    <a:pt x="677668" y="353951"/>
                    <a:pt x="698750" y="358840"/>
                    <a:pt x="712593" y="381192"/>
                  </a:cubicBezTo>
                  <a:cubicBezTo>
                    <a:pt x="731834" y="412244"/>
                    <a:pt x="757170" y="412371"/>
                    <a:pt x="785618" y="40926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0" name="Полилиния: фигура 559">
              <a:extLst>
                <a:ext uri="{FF2B5EF4-FFF2-40B4-BE49-F238E27FC236}">
                  <a16:creationId xmlns="" xmlns:a16="http://schemas.microsoft.com/office/drawing/2014/main" id="{913C0A61-33E8-42D9-AFA1-B5BCDE0262AB}"/>
                </a:ext>
              </a:extLst>
            </p:cNvPr>
            <p:cNvSpPr/>
            <p:nvPr/>
          </p:nvSpPr>
          <p:spPr>
            <a:xfrm>
              <a:off x="4899850" y="2599554"/>
              <a:ext cx="449452" cy="111527"/>
            </a:xfrm>
            <a:custGeom>
              <a:avLst/>
              <a:gdLst>
                <a:gd name="connsiteX0" fmla="*/ 0 w 449452"/>
                <a:gd name="connsiteY0" fmla="*/ 69554 h 111527"/>
                <a:gd name="connsiteX1" fmla="*/ 76327 w 449452"/>
                <a:gd name="connsiteY1" fmla="*/ 20341 h 111527"/>
                <a:gd name="connsiteX2" fmla="*/ 295529 w 449452"/>
                <a:gd name="connsiteY2" fmla="*/ 10880 h 111527"/>
                <a:gd name="connsiteX3" fmla="*/ 411416 w 449452"/>
                <a:gd name="connsiteY3" fmla="*/ 4148 h 111527"/>
                <a:gd name="connsiteX4" fmla="*/ 449453 w 449452"/>
                <a:gd name="connsiteY4" fmla="*/ 20659 h 111527"/>
                <a:gd name="connsiteX5" fmla="*/ 377761 w 449452"/>
                <a:gd name="connsiteY5" fmla="*/ 78888 h 111527"/>
                <a:gd name="connsiteX6" fmla="*/ 331089 w 449452"/>
                <a:gd name="connsiteY6" fmla="*/ 83841 h 111527"/>
                <a:gd name="connsiteX7" fmla="*/ 233743 w 449452"/>
                <a:gd name="connsiteY7" fmla="*/ 82127 h 111527"/>
                <a:gd name="connsiteX8" fmla="*/ 96965 w 449452"/>
                <a:gd name="connsiteY8" fmla="*/ 98319 h 111527"/>
                <a:gd name="connsiteX9" fmla="*/ 44259 w 449452"/>
                <a:gd name="connsiteY9" fmla="*/ 104161 h 111527"/>
                <a:gd name="connsiteX10" fmla="*/ 64 w 449452"/>
                <a:gd name="connsiteY10" fmla="*/ 69617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9452" h="111527">
                  <a:moveTo>
                    <a:pt x="0" y="69554"/>
                  </a:moveTo>
                  <a:cubicBezTo>
                    <a:pt x="20701" y="44598"/>
                    <a:pt x="43624" y="23770"/>
                    <a:pt x="76327" y="20341"/>
                  </a:cubicBezTo>
                  <a:cubicBezTo>
                    <a:pt x="149161" y="8784"/>
                    <a:pt x="223266" y="21675"/>
                    <a:pt x="295529" y="10880"/>
                  </a:cubicBezTo>
                  <a:cubicBezTo>
                    <a:pt x="334518" y="5101"/>
                    <a:pt x="372554" y="2434"/>
                    <a:pt x="411416" y="4148"/>
                  </a:cubicBezTo>
                  <a:cubicBezTo>
                    <a:pt x="430403" y="-7091"/>
                    <a:pt x="439991" y="6562"/>
                    <a:pt x="449453" y="20659"/>
                  </a:cubicBezTo>
                  <a:cubicBezTo>
                    <a:pt x="428371" y="43963"/>
                    <a:pt x="407479" y="66696"/>
                    <a:pt x="377761" y="78888"/>
                  </a:cubicBezTo>
                  <a:cubicBezTo>
                    <a:pt x="361505" y="85556"/>
                    <a:pt x="347790" y="84603"/>
                    <a:pt x="331089" y="83841"/>
                  </a:cubicBezTo>
                  <a:cubicBezTo>
                    <a:pt x="298831" y="82381"/>
                    <a:pt x="266192" y="109495"/>
                    <a:pt x="233743" y="82127"/>
                  </a:cubicBezTo>
                  <a:cubicBezTo>
                    <a:pt x="193548" y="140103"/>
                    <a:pt x="142621" y="93620"/>
                    <a:pt x="96965" y="98319"/>
                  </a:cubicBezTo>
                  <a:cubicBezTo>
                    <a:pt x="79375" y="100098"/>
                    <a:pt x="61087" y="99272"/>
                    <a:pt x="44259" y="104161"/>
                  </a:cubicBezTo>
                  <a:cubicBezTo>
                    <a:pt x="14478" y="112734"/>
                    <a:pt x="1143" y="101304"/>
                    <a:pt x="64" y="696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1" name="Полилиния: фигура 560">
              <a:extLst>
                <a:ext uri="{FF2B5EF4-FFF2-40B4-BE49-F238E27FC236}">
                  <a16:creationId xmlns="" xmlns:a16="http://schemas.microsoft.com/office/drawing/2014/main" id="{77D5070D-6E97-4131-A256-C2A0ADD58A3E}"/>
                </a:ext>
              </a:extLst>
            </p:cNvPr>
            <p:cNvSpPr/>
            <p:nvPr/>
          </p:nvSpPr>
          <p:spPr>
            <a:xfrm>
              <a:off x="5163232" y="3126183"/>
              <a:ext cx="188940" cy="204708"/>
            </a:xfrm>
            <a:custGeom>
              <a:avLst/>
              <a:gdLst>
                <a:gd name="connsiteX0" fmla="*/ 7382 w 188940"/>
                <a:gd name="connsiteY0" fmla="*/ 0 h 204708"/>
                <a:gd name="connsiteX1" fmla="*/ 107585 w 188940"/>
                <a:gd name="connsiteY1" fmla="*/ 94615 h 204708"/>
                <a:gd name="connsiteX2" fmla="*/ 148542 w 188940"/>
                <a:gd name="connsiteY2" fmla="*/ 98934 h 204708"/>
                <a:gd name="connsiteX3" fmla="*/ 178832 w 188940"/>
                <a:gd name="connsiteY3" fmla="*/ 93218 h 204708"/>
                <a:gd name="connsiteX4" fmla="*/ 188611 w 188940"/>
                <a:gd name="connsiteY4" fmla="*/ 117857 h 204708"/>
                <a:gd name="connsiteX5" fmla="*/ 165814 w 188940"/>
                <a:gd name="connsiteY5" fmla="*/ 145670 h 204708"/>
                <a:gd name="connsiteX6" fmla="*/ 133112 w 188940"/>
                <a:gd name="connsiteY6" fmla="*/ 173292 h 204708"/>
                <a:gd name="connsiteX7" fmla="*/ 100092 w 188940"/>
                <a:gd name="connsiteY7" fmla="*/ 204661 h 204708"/>
                <a:gd name="connsiteX8" fmla="*/ 54816 w 188940"/>
                <a:gd name="connsiteY8" fmla="*/ 170054 h 204708"/>
                <a:gd name="connsiteX9" fmla="*/ 4588 w 188940"/>
                <a:gd name="connsiteY9" fmla="*/ 30290 h 204708"/>
                <a:gd name="connsiteX10" fmla="*/ 7318 w 188940"/>
                <a:gd name="connsiteY10" fmla="*/ 64 h 20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940" h="204708">
                  <a:moveTo>
                    <a:pt x="7382" y="0"/>
                  </a:moveTo>
                  <a:cubicBezTo>
                    <a:pt x="39322" y="35624"/>
                    <a:pt x="81232" y="55055"/>
                    <a:pt x="107585" y="94615"/>
                  </a:cubicBezTo>
                  <a:cubicBezTo>
                    <a:pt x="118253" y="110554"/>
                    <a:pt x="133048" y="118301"/>
                    <a:pt x="148542" y="98934"/>
                  </a:cubicBezTo>
                  <a:cubicBezTo>
                    <a:pt x="157178" y="88138"/>
                    <a:pt x="167148" y="85281"/>
                    <a:pt x="178832" y="93218"/>
                  </a:cubicBezTo>
                  <a:cubicBezTo>
                    <a:pt x="187341" y="98997"/>
                    <a:pt x="189944" y="107506"/>
                    <a:pt x="188611" y="117857"/>
                  </a:cubicBezTo>
                  <a:cubicBezTo>
                    <a:pt x="186706" y="132525"/>
                    <a:pt x="181753" y="143892"/>
                    <a:pt x="165814" y="145670"/>
                  </a:cubicBezTo>
                  <a:cubicBezTo>
                    <a:pt x="149749" y="147448"/>
                    <a:pt x="135779" y="152782"/>
                    <a:pt x="133112" y="173292"/>
                  </a:cubicBezTo>
                  <a:cubicBezTo>
                    <a:pt x="130445" y="193803"/>
                    <a:pt x="120221" y="205550"/>
                    <a:pt x="100092" y="204661"/>
                  </a:cubicBezTo>
                  <a:cubicBezTo>
                    <a:pt x="77803" y="203646"/>
                    <a:pt x="53229" y="192597"/>
                    <a:pt x="54816" y="170054"/>
                  </a:cubicBezTo>
                  <a:cubicBezTo>
                    <a:pt x="58817" y="113030"/>
                    <a:pt x="39830" y="69533"/>
                    <a:pt x="4588" y="30290"/>
                  </a:cubicBezTo>
                  <a:cubicBezTo>
                    <a:pt x="-619" y="24448"/>
                    <a:pt x="-3350" y="12827"/>
                    <a:pt x="731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2" name="Полилиния: фигура 561">
              <a:extLst>
                <a:ext uri="{FF2B5EF4-FFF2-40B4-BE49-F238E27FC236}">
                  <a16:creationId xmlns="" xmlns:a16="http://schemas.microsoft.com/office/drawing/2014/main" id="{62EA1127-7716-4CD2-A593-835ABAA3EC06}"/>
                </a:ext>
              </a:extLst>
            </p:cNvPr>
            <p:cNvSpPr/>
            <p:nvPr/>
          </p:nvSpPr>
          <p:spPr>
            <a:xfrm>
              <a:off x="5408034" y="2636469"/>
              <a:ext cx="122815" cy="60382"/>
            </a:xfrm>
            <a:custGeom>
              <a:avLst/>
              <a:gdLst>
                <a:gd name="connsiteX0" fmla="*/ 9849 w 122815"/>
                <a:gd name="connsiteY0" fmla="*/ 0 h 60382"/>
                <a:gd name="connsiteX1" fmla="*/ 62046 w 122815"/>
                <a:gd name="connsiteY1" fmla="*/ 22606 h 60382"/>
                <a:gd name="connsiteX2" fmla="*/ 122815 w 122815"/>
                <a:gd name="connsiteY2" fmla="*/ 58166 h 60382"/>
                <a:gd name="connsiteX3" fmla="*/ 78429 w 122815"/>
                <a:gd name="connsiteY3" fmla="*/ 57277 h 60382"/>
                <a:gd name="connsiteX4" fmla="*/ 23946 w 122815"/>
                <a:gd name="connsiteY4" fmla="*/ 33401 h 60382"/>
                <a:gd name="connsiteX5" fmla="*/ 9785 w 122815"/>
                <a:gd name="connsiteY5" fmla="*/ 0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815" h="60382">
                  <a:moveTo>
                    <a:pt x="9849" y="0"/>
                  </a:moveTo>
                  <a:cubicBezTo>
                    <a:pt x="23057" y="18923"/>
                    <a:pt x="39821" y="23495"/>
                    <a:pt x="62046" y="22606"/>
                  </a:cubicBezTo>
                  <a:cubicBezTo>
                    <a:pt x="86112" y="21654"/>
                    <a:pt x="115703" y="19622"/>
                    <a:pt x="122815" y="58166"/>
                  </a:cubicBezTo>
                  <a:cubicBezTo>
                    <a:pt x="106496" y="66802"/>
                    <a:pt x="92843" y="46673"/>
                    <a:pt x="78429" y="57277"/>
                  </a:cubicBezTo>
                  <a:cubicBezTo>
                    <a:pt x="62173" y="44260"/>
                    <a:pt x="46552" y="30925"/>
                    <a:pt x="23946" y="33401"/>
                  </a:cubicBezTo>
                  <a:cubicBezTo>
                    <a:pt x="-9582" y="37084"/>
                    <a:pt x="-1454" y="18923"/>
                    <a:pt x="9785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3" name="Полилиния: фигура 562">
              <a:extLst>
                <a:ext uri="{FF2B5EF4-FFF2-40B4-BE49-F238E27FC236}">
                  <a16:creationId xmlns="" xmlns:a16="http://schemas.microsoft.com/office/drawing/2014/main" id="{01DE31EC-6081-4FF6-B24B-9F0BE4232F6B}"/>
                </a:ext>
              </a:extLst>
            </p:cNvPr>
            <p:cNvSpPr/>
            <p:nvPr/>
          </p:nvSpPr>
          <p:spPr>
            <a:xfrm>
              <a:off x="5288343" y="2546425"/>
              <a:ext cx="106679" cy="90092"/>
            </a:xfrm>
            <a:custGeom>
              <a:avLst/>
              <a:gdLst>
                <a:gd name="connsiteX0" fmla="*/ 60960 w 106679"/>
                <a:gd name="connsiteY0" fmla="*/ 73787 h 90092"/>
                <a:gd name="connsiteX1" fmla="*/ 22923 w 106679"/>
                <a:gd name="connsiteY1" fmla="*/ 57277 h 90092"/>
                <a:gd name="connsiteX2" fmla="*/ 0 w 106679"/>
                <a:gd name="connsiteY2" fmla="*/ 0 h 90092"/>
                <a:gd name="connsiteX3" fmla="*/ 22923 w 106679"/>
                <a:gd name="connsiteY3" fmla="*/ 0 h 90092"/>
                <a:gd name="connsiteX4" fmla="*/ 38164 w 106679"/>
                <a:gd name="connsiteY4" fmla="*/ 16447 h 90092"/>
                <a:gd name="connsiteX5" fmla="*/ 72835 w 106679"/>
                <a:gd name="connsiteY5" fmla="*/ 52515 h 90092"/>
                <a:gd name="connsiteX6" fmla="*/ 106680 w 106679"/>
                <a:gd name="connsiteY6" fmla="*/ 89980 h 90092"/>
                <a:gd name="connsiteX7" fmla="*/ 60897 w 106679"/>
                <a:gd name="connsiteY7" fmla="*/ 73787 h 9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79" h="90092">
                  <a:moveTo>
                    <a:pt x="60960" y="73787"/>
                  </a:moveTo>
                  <a:cubicBezTo>
                    <a:pt x="48323" y="68263"/>
                    <a:pt x="35623" y="62802"/>
                    <a:pt x="22923" y="57277"/>
                  </a:cubicBezTo>
                  <a:cubicBezTo>
                    <a:pt x="33020" y="30036"/>
                    <a:pt x="12954" y="16637"/>
                    <a:pt x="0" y="0"/>
                  </a:cubicBezTo>
                  <a:cubicBezTo>
                    <a:pt x="7684" y="0"/>
                    <a:pt x="15303" y="0"/>
                    <a:pt x="22923" y="0"/>
                  </a:cubicBezTo>
                  <a:cubicBezTo>
                    <a:pt x="28003" y="5524"/>
                    <a:pt x="37592" y="6096"/>
                    <a:pt x="38164" y="16447"/>
                  </a:cubicBezTo>
                  <a:cubicBezTo>
                    <a:pt x="39053" y="40323"/>
                    <a:pt x="54483" y="47816"/>
                    <a:pt x="72835" y="52515"/>
                  </a:cubicBezTo>
                  <a:cubicBezTo>
                    <a:pt x="91313" y="57277"/>
                    <a:pt x="105728" y="66802"/>
                    <a:pt x="106680" y="89980"/>
                  </a:cubicBezTo>
                  <a:cubicBezTo>
                    <a:pt x="89345" y="91313"/>
                    <a:pt x="75819" y="80455"/>
                    <a:pt x="60897" y="7378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4" name="Полилиния: фигура 563">
              <a:extLst>
                <a:ext uri="{FF2B5EF4-FFF2-40B4-BE49-F238E27FC236}">
                  <a16:creationId xmlns="" xmlns:a16="http://schemas.microsoft.com/office/drawing/2014/main" id="{83F69565-CC30-49D1-8A7B-346F58423641}"/>
                </a:ext>
              </a:extLst>
            </p:cNvPr>
            <p:cNvSpPr/>
            <p:nvPr/>
          </p:nvSpPr>
          <p:spPr>
            <a:xfrm>
              <a:off x="5772530" y="3357434"/>
              <a:ext cx="54747" cy="64597"/>
            </a:xfrm>
            <a:custGeom>
              <a:avLst/>
              <a:gdLst>
                <a:gd name="connsiteX0" fmla="*/ 41656 w 54747"/>
                <a:gd name="connsiteY0" fmla="*/ 64597 h 64597"/>
                <a:gd name="connsiteX1" fmla="*/ 0 w 54747"/>
                <a:gd name="connsiteY1" fmla="*/ 208 h 64597"/>
                <a:gd name="connsiteX2" fmla="*/ 41656 w 54747"/>
                <a:gd name="connsiteY2" fmla="*/ 64597 h 64597"/>
                <a:gd name="connsiteX3" fmla="*/ 41656 w 54747"/>
                <a:gd name="connsiteY3" fmla="*/ 64597 h 6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47" h="64597">
                  <a:moveTo>
                    <a:pt x="41656" y="64597"/>
                  </a:moveTo>
                  <a:cubicBezTo>
                    <a:pt x="7810" y="57104"/>
                    <a:pt x="24574" y="17226"/>
                    <a:pt x="0" y="208"/>
                  </a:cubicBezTo>
                  <a:cubicBezTo>
                    <a:pt x="60642" y="-1507"/>
                    <a:pt x="64960" y="6304"/>
                    <a:pt x="41656" y="64597"/>
                  </a:cubicBezTo>
                  <a:lnTo>
                    <a:pt x="41656" y="6459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5" name="Полилиния: фигура 564">
              <a:extLst>
                <a:ext uri="{FF2B5EF4-FFF2-40B4-BE49-F238E27FC236}">
                  <a16:creationId xmlns="" xmlns:a16="http://schemas.microsoft.com/office/drawing/2014/main" id="{97B10FC6-0636-4844-85E2-74B63220014C}"/>
                </a:ext>
              </a:extLst>
            </p:cNvPr>
            <p:cNvSpPr/>
            <p:nvPr/>
          </p:nvSpPr>
          <p:spPr>
            <a:xfrm>
              <a:off x="5320027" y="2674101"/>
              <a:ext cx="38231" cy="26619"/>
            </a:xfrm>
            <a:custGeom>
              <a:avLst/>
              <a:gdLst>
                <a:gd name="connsiteX0" fmla="*/ 38229 w 38231"/>
                <a:gd name="connsiteY0" fmla="*/ 11454 h 26619"/>
                <a:gd name="connsiteX1" fmla="*/ 22926 w 38231"/>
                <a:gd name="connsiteY1" fmla="*/ 26376 h 26619"/>
                <a:gd name="connsiteX2" fmla="*/ 510 w 38231"/>
                <a:gd name="connsiteY2" fmla="*/ 16343 h 26619"/>
                <a:gd name="connsiteX3" fmla="*/ 17275 w 38231"/>
                <a:gd name="connsiteY3" fmla="*/ 341 h 26619"/>
                <a:gd name="connsiteX4" fmla="*/ 38229 w 38231"/>
                <a:gd name="connsiteY4" fmla="*/ 11517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31" h="26619">
                  <a:moveTo>
                    <a:pt x="38229" y="11454"/>
                  </a:moveTo>
                  <a:cubicBezTo>
                    <a:pt x="38357" y="24027"/>
                    <a:pt x="30546" y="25805"/>
                    <a:pt x="22926" y="26376"/>
                  </a:cubicBezTo>
                  <a:cubicBezTo>
                    <a:pt x="14100" y="27011"/>
                    <a:pt x="3114" y="27202"/>
                    <a:pt x="510" y="16343"/>
                  </a:cubicBezTo>
                  <a:cubicBezTo>
                    <a:pt x="-2537" y="3389"/>
                    <a:pt x="8702" y="1675"/>
                    <a:pt x="17275" y="341"/>
                  </a:cubicBezTo>
                  <a:cubicBezTo>
                    <a:pt x="26736" y="-1183"/>
                    <a:pt x="34419" y="2373"/>
                    <a:pt x="38229" y="115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="" xmlns:a16="http://schemas.microsoft.com/office/drawing/2014/main" id="{DF816DDA-07F5-43BD-9D8C-5C550D2A88AA}"/>
                </a:ext>
              </a:extLst>
            </p:cNvPr>
            <p:cNvSpPr/>
            <p:nvPr/>
          </p:nvSpPr>
          <p:spPr>
            <a:xfrm>
              <a:off x="5214757" y="2725439"/>
              <a:ext cx="33045" cy="44316"/>
            </a:xfrm>
            <a:custGeom>
              <a:avLst/>
              <a:gdLst>
                <a:gd name="connsiteX0" fmla="*/ 28882 w 33045"/>
                <a:gd name="connsiteY0" fmla="*/ 44317 h 44316"/>
                <a:gd name="connsiteX1" fmla="*/ 624 w 33045"/>
                <a:gd name="connsiteY1" fmla="*/ 6280 h 44316"/>
                <a:gd name="connsiteX2" fmla="*/ 16690 w 33045"/>
                <a:gd name="connsiteY2" fmla="*/ 1518 h 44316"/>
                <a:gd name="connsiteX3" fmla="*/ 28882 w 33045"/>
                <a:gd name="connsiteY3" fmla="*/ 44317 h 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45" h="44316">
                  <a:moveTo>
                    <a:pt x="28882" y="44317"/>
                  </a:moveTo>
                  <a:cubicBezTo>
                    <a:pt x="18341" y="29140"/>
                    <a:pt x="-4011" y="30220"/>
                    <a:pt x="624" y="6280"/>
                  </a:cubicBezTo>
                  <a:cubicBezTo>
                    <a:pt x="1894" y="-260"/>
                    <a:pt x="10721" y="-1403"/>
                    <a:pt x="16690" y="1518"/>
                  </a:cubicBezTo>
                  <a:cubicBezTo>
                    <a:pt x="32501" y="9265"/>
                    <a:pt x="37454" y="21838"/>
                    <a:pt x="28882" y="443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="" xmlns:a16="http://schemas.microsoft.com/office/drawing/2014/main" id="{3146CB89-8B9A-42FB-8F17-597E9074D2D3}"/>
                </a:ext>
              </a:extLst>
            </p:cNvPr>
            <p:cNvSpPr/>
            <p:nvPr/>
          </p:nvSpPr>
          <p:spPr>
            <a:xfrm>
              <a:off x="5642935" y="3443877"/>
              <a:ext cx="22976" cy="26732"/>
            </a:xfrm>
            <a:custGeom>
              <a:avLst/>
              <a:gdLst>
                <a:gd name="connsiteX0" fmla="*/ 9263 w 22976"/>
                <a:gd name="connsiteY0" fmla="*/ 26732 h 26732"/>
                <a:gd name="connsiteX1" fmla="*/ 374 w 22976"/>
                <a:gd name="connsiteY1" fmla="*/ 11683 h 26732"/>
                <a:gd name="connsiteX2" fmla="*/ 13708 w 22976"/>
                <a:gd name="connsiteY2" fmla="*/ 125 h 26732"/>
                <a:gd name="connsiteX3" fmla="*/ 22599 w 22976"/>
                <a:gd name="connsiteY3" fmla="*/ 14985 h 26732"/>
                <a:gd name="connsiteX4" fmla="*/ 9200 w 22976"/>
                <a:gd name="connsiteY4" fmla="*/ 26732 h 2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26732">
                  <a:moveTo>
                    <a:pt x="9263" y="26732"/>
                  </a:moveTo>
                  <a:cubicBezTo>
                    <a:pt x="1707" y="24827"/>
                    <a:pt x="-1087" y="19239"/>
                    <a:pt x="374" y="11683"/>
                  </a:cubicBezTo>
                  <a:cubicBezTo>
                    <a:pt x="1770" y="4380"/>
                    <a:pt x="6343" y="-890"/>
                    <a:pt x="13708" y="125"/>
                  </a:cubicBezTo>
                  <a:cubicBezTo>
                    <a:pt x="21329" y="1142"/>
                    <a:pt x="24059" y="7428"/>
                    <a:pt x="22599" y="14985"/>
                  </a:cubicBezTo>
                  <a:cubicBezTo>
                    <a:pt x="21201" y="22351"/>
                    <a:pt x="16693" y="26796"/>
                    <a:pt x="9200" y="267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8" name="Полилиния: фигура 567">
              <a:extLst>
                <a:ext uri="{FF2B5EF4-FFF2-40B4-BE49-F238E27FC236}">
                  <a16:creationId xmlns="" xmlns:a16="http://schemas.microsoft.com/office/drawing/2014/main" id="{C52C5967-B68F-41A1-B958-F8A0B833B5D5}"/>
                </a:ext>
              </a:extLst>
            </p:cNvPr>
            <p:cNvSpPr/>
            <p:nvPr/>
          </p:nvSpPr>
          <p:spPr>
            <a:xfrm>
              <a:off x="5706894" y="3202480"/>
              <a:ext cx="22266" cy="31052"/>
            </a:xfrm>
            <a:custGeom>
              <a:avLst/>
              <a:gdLst>
                <a:gd name="connsiteX0" fmla="*/ 22266 w 22266"/>
                <a:gd name="connsiteY0" fmla="*/ 16794 h 31052"/>
                <a:gd name="connsiteX1" fmla="*/ 10900 w 22266"/>
                <a:gd name="connsiteY1" fmla="*/ 30701 h 31052"/>
                <a:gd name="connsiteX2" fmla="*/ 41 w 22266"/>
                <a:gd name="connsiteY2" fmla="*/ 12222 h 31052"/>
                <a:gd name="connsiteX3" fmla="*/ 11789 w 22266"/>
                <a:gd name="connsiteY3" fmla="*/ 157 h 31052"/>
                <a:gd name="connsiteX4" fmla="*/ 22266 w 22266"/>
                <a:gd name="connsiteY4" fmla="*/ 16858 h 3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6" h="31052">
                  <a:moveTo>
                    <a:pt x="22266" y="16794"/>
                  </a:moveTo>
                  <a:cubicBezTo>
                    <a:pt x="21060" y="25684"/>
                    <a:pt x="18901" y="32733"/>
                    <a:pt x="10900" y="30701"/>
                  </a:cubicBezTo>
                  <a:cubicBezTo>
                    <a:pt x="2709" y="28605"/>
                    <a:pt x="-403" y="20731"/>
                    <a:pt x="41" y="12222"/>
                  </a:cubicBezTo>
                  <a:cubicBezTo>
                    <a:pt x="422" y="4856"/>
                    <a:pt x="4423" y="-1049"/>
                    <a:pt x="11789" y="157"/>
                  </a:cubicBezTo>
                  <a:cubicBezTo>
                    <a:pt x="21123" y="1681"/>
                    <a:pt x="20997" y="10889"/>
                    <a:pt x="22266" y="1685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9" name="Полилиния: фигура 568">
              <a:extLst>
                <a:ext uri="{FF2B5EF4-FFF2-40B4-BE49-F238E27FC236}">
                  <a16:creationId xmlns="" xmlns:a16="http://schemas.microsoft.com/office/drawing/2014/main" id="{46174627-EB4D-4A56-A652-3C902FC0BF5E}"/>
                </a:ext>
              </a:extLst>
            </p:cNvPr>
            <p:cNvSpPr/>
            <p:nvPr/>
          </p:nvSpPr>
          <p:spPr>
            <a:xfrm>
              <a:off x="3813280" y="975047"/>
              <a:ext cx="415946" cy="343367"/>
            </a:xfrm>
            <a:custGeom>
              <a:avLst/>
              <a:gdLst>
                <a:gd name="connsiteX0" fmla="*/ 210143 w 415946"/>
                <a:gd name="connsiteY0" fmla="*/ 63 h 343367"/>
                <a:gd name="connsiteX1" fmla="*/ 266595 w 415946"/>
                <a:gd name="connsiteY1" fmla="*/ 73597 h 343367"/>
                <a:gd name="connsiteX2" fmla="*/ 277516 w 415946"/>
                <a:gd name="connsiteY2" fmla="*/ 84646 h 343367"/>
                <a:gd name="connsiteX3" fmla="*/ 415947 w 415946"/>
                <a:gd name="connsiteY3" fmla="*/ 180023 h 343367"/>
                <a:gd name="connsiteX4" fmla="*/ 325459 w 415946"/>
                <a:gd name="connsiteY4" fmla="*/ 189993 h 343367"/>
                <a:gd name="connsiteX5" fmla="*/ 257832 w 415946"/>
                <a:gd name="connsiteY5" fmla="*/ 266447 h 343367"/>
                <a:gd name="connsiteX6" fmla="*/ 154898 w 415946"/>
                <a:gd name="connsiteY6" fmla="*/ 342394 h 343367"/>
                <a:gd name="connsiteX7" fmla="*/ 140420 w 415946"/>
                <a:gd name="connsiteY7" fmla="*/ 331345 h 343367"/>
                <a:gd name="connsiteX8" fmla="*/ 152358 w 415946"/>
                <a:gd name="connsiteY8" fmla="*/ 313183 h 343367"/>
                <a:gd name="connsiteX9" fmla="*/ 194459 w 415946"/>
                <a:gd name="connsiteY9" fmla="*/ 285053 h 343367"/>
                <a:gd name="connsiteX10" fmla="*/ 150263 w 415946"/>
                <a:gd name="connsiteY10" fmla="*/ 254954 h 343367"/>
                <a:gd name="connsiteX11" fmla="*/ 73745 w 415946"/>
                <a:gd name="connsiteY11" fmla="*/ 186310 h 343367"/>
                <a:gd name="connsiteX12" fmla="*/ 60918 w 415946"/>
                <a:gd name="connsiteY12" fmla="*/ 216028 h 343367"/>
                <a:gd name="connsiteX13" fmla="*/ 15833 w 415946"/>
                <a:gd name="connsiteY13" fmla="*/ 237872 h 343367"/>
                <a:gd name="connsiteX14" fmla="*/ 593 w 415946"/>
                <a:gd name="connsiteY14" fmla="*/ 196533 h 343367"/>
                <a:gd name="connsiteX15" fmla="*/ 25929 w 415946"/>
                <a:gd name="connsiteY15" fmla="*/ 169355 h 343367"/>
                <a:gd name="connsiteX16" fmla="*/ 56791 w 415946"/>
                <a:gd name="connsiteY16" fmla="*/ 148845 h 343367"/>
                <a:gd name="connsiteX17" fmla="*/ 118576 w 415946"/>
                <a:gd name="connsiteY17" fmla="*/ 120333 h 343367"/>
                <a:gd name="connsiteX18" fmla="*/ 135086 w 415946"/>
                <a:gd name="connsiteY18" fmla="*/ 116841 h 343367"/>
                <a:gd name="connsiteX19" fmla="*/ 130006 w 415946"/>
                <a:gd name="connsiteY19" fmla="*/ 98489 h 343367"/>
                <a:gd name="connsiteX20" fmla="*/ 152041 w 415946"/>
                <a:gd name="connsiteY20" fmla="*/ 29782 h 343367"/>
                <a:gd name="connsiteX21" fmla="*/ 210207 w 415946"/>
                <a:gd name="connsiteY21" fmla="*/ 0 h 34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5946" h="343367">
                  <a:moveTo>
                    <a:pt x="210143" y="63"/>
                  </a:moveTo>
                  <a:cubicBezTo>
                    <a:pt x="219097" y="33338"/>
                    <a:pt x="237130" y="58357"/>
                    <a:pt x="266595" y="73597"/>
                  </a:cubicBezTo>
                  <a:cubicBezTo>
                    <a:pt x="270913" y="75819"/>
                    <a:pt x="273960" y="80899"/>
                    <a:pt x="277516" y="84646"/>
                  </a:cubicBezTo>
                  <a:cubicBezTo>
                    <a:pt x="317858" y="127109"/>
                    <a:pt x="364004" y="158897"/>
                    <a:pt x="415947" y="180023"/>
                  </a:cubicBezTo>
                  <a:cubicBezTo>
                    <a:pt x="385784" y="183198"/>
                    <a:pt x="355367" y="184976"/>
                    <a:pt x="325459" y="189993"/>
                  </a:cubicBezTo>
                  <a:cubicBezTo>
                    <a:pt x="288311" y="196216"/>
                    <a:pt x="263928" y="225299"/>
                    <a:pt x="257832" y="266447"/>
                  </a:cubicBezTo>
                  <a:cubicBezTo>
                    <a:pt x="252371" y="303341"/>
                    <a:pt x="187982" y="350776"/>
                    <a:pt x="154898" y="342394"/>
                  </a:cubicBezTo>
                  <a:cubicBezTo>
                    <a:pt x="148485" y="340743"/>
                    <a:pt x="141880" y="338774"/>
                    <a:pt x="140420" y="331345"/>
                  </a:cubicBezTo>
                  <a:cubicBezTo>
                    <a:pt x="138642" y="321756"/>
                    <a:pt x="144992" y="316803"/>
                    <a:pt x="152358" y="313183"/>
                  </a:cubicBezTo>
                  <a:cubicBezTo>
                    <a:pt x="167916" y="305500"/>
                    <a:pt x="194395" y="305754"/>
                    <a:pt x="194459" y="285053"/>
                  </a:cubicBezTo>
                  <a:cubicBezTo>
                    <a:pt x="194585" y="261240"/>
                    <a:pt x="165757" y="264225"/>
                    <a:pt x="150263" y="254954"/>
                  </a:cubicBezTo>
                  <a:cubicBezTo>
                    <a:pt x="120227" y="237047"/>
                    <a:pt x="95335" y="213298"/>
                    <a:pt x="73745" y="186310"/>
                  </a:cubicBezTo>
                  <a:cubicBezTo>
                    <a:pt x="59077" y="193295"/>
                    <a:pt x="65680" y="207075"/>
                    <a:pt x="60918" y="216028"/>
                  </a:cubicBezTo>
                  <a:cubicBezTo>
                    <a:pt x="50822" y="235269"/>
                    <a:pt x="33677" y="242444"/>
                    <a:pt x="15833" y="237872"/>
                  </a:cubicBezTo>
                  <a:cubicBezTo>
                    <a:pt x="-3534" y="232919"/>
                    <a:pt x="2689" y="212028"/>
                    <a:pt x="593" y="196533"/>
                  </a:cubicBezTo>
                  <a:cubicBezTo>
                    <a:pt x="-2391" y="174308"/>
                    <a:pt x="5864" y="167260"/>
                    <a:pt x="25929" y="169355"/>
                  </a:cubicBezTo>
                  <a:cubicBezTo>
                    <a:pt x="39836" y="170816"/>
                    <a:pt x="49044" y="160211"/>
                    <a:pt x="56791" y="148845"/>
                  </a:cubicBezTo>
                  <a:cubicBezTo>
                    <a:pt x="72158" y="126239"/>
                    <a:pt x="91398" y="113348"/>
                    <a:pt x="118576" y="120333"/>
                  </a:cubicBezTo>
                  <a:cubicBezTo>
                    <a:pt x="124672" y="121921"/>
                    <a:pt x="131466" y="124842"/>
                    <a:pt x="135086" y="116841"/>
                  </a:cubicBezTo>
                  <a:cubicBezTo>
                    <a:pt x="138325" y="109792"/>
                    <a:pt x="133308" y="104267"/>
                    <a:pt x="130006" y="98489"/>
                  </a:cubicBezTo>
                  <a:cubicBezTo>
                    <a:pt x="103399" y="52070"/>
                    <a:pt x="103590" y="52324"/>
                    <a:pt x="152041" y="29782"/>
                  </a:cubicBezTo>
                  <a:cubicBezTo>
                    <a:pt x="171726" y="20638"/>
                    <a:pt x="190839" y="9969"/>
                    <a:pt x="21020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0" name="Полилиния: фигура 569">
              <a:extLst>
                <a:ext uri="{FF2B5EF4-FFF2-40B4-BE49-F238E27FC236}">
                  <a16:creationId xmlns="" xmlns:a16="http://schemas.microsoft.com/office/drawing/2014/main" id="{393B8D9F-96B9-44D3-8D47-0FB6BF285E04}"/>
                </a:ext>
              </a:extLst>
            </p:cNvPr>
            <p:cNvSpPr/>
            <p:nvPr/>
          </p:nvSpPr>
          <p:spPr>
            <a:xfrm>
              <a:off x="4031234" y="1220030"/>
              <a:ext cx="243712" cy="174720"/>
            </a:xfrm>
            <a:custGeom>
              <a:avLst/>
              <a:gdLst>
                <a:gd name="connsiteX0" fmla="*/ 129476 w 243712"/>
                <a:gd name="connsiteY0" fmla="*/ 25147 h 174720"/>
                <a:gd name="connsiteX1" fmla="*/ 243713 w 243712"/>
                <a:gd name="connsiteY1" fmla="*/ 636 h 174720"/>
                <a:gd name="connsiteX2" fmla="*/ 151955 w 243712"/>
                <a:gd name="connsiteY2" fmla="*/ 58548 h 174720"/>
                <a:gd name="connsiteX3" fmla="*/ 81407 w 243712"/>
                <a:gd name="connsiteY3" fmla="*/ 78614 h 174720"/>
                <a:gd name="connsiteX4" fmla="*/ 44323 w 243712"/>
                <a:gd name="connsiteY4" fmla="*/ 96648 h 174720"/>
                <a:gd name="connsiteX5" fmla="*/ 46672 w 243712"/>
                <a:gd name="connsiteY5" fmla="*/ 129669 h 174720"/>
                <a:gd name="connsiteX6" fmla="*/ 153670 w 243712"/>
                <a:gd name="connsiteY6" fmla="*/ 107824 h 174720"/>
                <a:gd name="connsiteX7" fmla="*/ 193738 w 243712"/>
                <a:gd name="connsiteY7" fmla="*/ 97791 h 174720"/>
                <a:gd name="connsiteX8" fmla="*/ 223838 w 243712"/>
                <a:gd name="connsiteY8" fmla="*/ 136019 h 174720"/>
                <a:gd name="connsiteX9" fmla="*/ 193103 w 243712"/>
                <a:gd name="connsiteY9" fmla="*/ 161482 h 174720"/>
                <a:gd name="connsiteX10" fmla="*/ 0 w 243712"/>
                <a:gd name="connsiteY10" fmla="*/ 131510 h 174720"/>
                <a:gd name="connsiteX11" fmla="*/ 97917 w 243712"/>
                <a:gd name="connsiteY11" fmla="*/ 51563 h 174720"/>
                <a:gd name="connsiteX12" fmla="*/ 129476 w 243712"/>
                <a:gd name="connsiteY12" fmla="*/ 25147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712" h="174720">
                  <a:moveTo>
                    <a:pt x="129476" y="25147"/>
                  </a:moveTo>
                  <a:cubicBezTo>
                    <a:pt x="168211" y="20512"/>
                    <a:pt x="203200" y="-4254"/>
                    <a:pt x="243713" y="636"/>
                  </a:cubicBezTo>
                  <a:cubicBezTo>
                    <a:pt x="213106" y="19940"/>
                    <a:pt x="182689" y="39498"/>
                    <a:pt x="151955" y="58548"/>
                  </a:cubicBezTo>
                  <a:cubicBezTo>
                    <a:pt x="130302" y="72010"/>
                    <a:pt x="109918" y="87949"/>
                    <a:pt x="81407" y="78614"/>
                  </a:cubicBezTo>
                  <a:cubicBezTo>
                    <a:pt x="67437" y="74042"/>
                    <a:pt x="56070" y="89409"/>
                    <a:pt x="44323" y="96648"/>
                  </a:cubicBezTo>
                  <a:cubicBezTo>
                    <a:pt x="26924" y="107316"/>
                    <a:pt x="29654" y="120207"/>
                    <a:pt x="46672" y="129669"/>
                  </a:cubicBezTo>
                  <a:cubicBezTo>
                    <a:pt x="80391" y="148465"/>
                    <a:pt x="128079" y="139702"/>
                    <a:pt x="153670" y="107824"/>
                  </a:cubicBezTo>
                  <a:cubicBezTo>
                    <a:pt x="165862" y="92584"/>
                    <a:pt x="178435" y="89663"/>
                    <a:pt x="193738" y="97791"/>
                  </a:cubicBezTo>
                  <a:cubicBezTo>
                    <a:pt x="208661" y="105729"/>
                    <a:pt x="224599" y="115508"/>
                    <a:pt x="223838" y="136019"/>
                  </a:cubicBezTo>
                  <a:cubicBezTo>
                    <a:pt x="223139" y="154624"/>
                    <a:pt x="206121" y="158307"/>
                    <a:pt x="193103" y="161482"/>
                  </a:cubicBezTo>
                  <a:cubicBezTo>
                    <a:pt x="125349" y="177865"/>
                    <a:pt x="57912" y="189168"/>
                    <a:pt x="0" y="131510"/>
                  </a:cubicBezTo>
                  <a:cubicBezTo>
                    <a:pt x="15684" y="80900"/>
                    <a:pt x="47307" y="53786"/>
                    <a:pt x="97917" y="51563"/>
                  </a:cubicBezTo>
                  <a:cubicBezTo>
                    <a:pt x="112077" y="50928"/>
                    <a:pt x="121666" y="37720"/>
                    <a:pt x="129476" y="2514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1" name="Полилиния: фигура 570">
              <a:extLst>
                <a:ext uri="{FF2B5EF4-FFF2-40B4-BE49-F238E27FC236}">
                  <a16:creationId xmlns="" xmlns:a16="http://schemas.microsoft.com/office/drawing/2014/main" id="{F89AE6F9-3340-4F67-96A0-0B64AD1AA9AE}"/>
                </a:ext>
              </a:extLst>
            </p:cNvPr>
            <p:cNvSpPr/>
            <p:nvPr/>
          </p:nvSpPr>
          <p:spPr>
            <a:xfrm>
              <a:off x="3615669" y="578635"/>
              <a:ext cx="205112" cy="261447"/>
            </a:xfrm>
            <a:custGeom>
              <a:avLst/>
              <a:gdLst>
                <a:gd name="connsiteX0" fmla="*/ 4021 w 205112"/>
                <a:gd name="connsiteY0" fmla="*/ 11854 h 261447"/>
                <a:gd name="connsiteX1" fmla="*/ 73934 w 205112"/>
                <a:gd name="connsiteY1" fmla="*/ 56177 h 261447"/>
                <a:gd name="connsiteX2" fmla="*/ 126068 w 205112"/>
                <a:gd name="connsiteY2" fmla="*/ 161207 h 261447"/>
                <a:gd name="connsiteX3" fmla="*/ 196680 w 205112"/>
                <a:gd name="connsiteY3" fmla="*/ 235185 h 261447"/>
                <a:gd name="connsiteX4" fmla="*/ 202840 w 205112"/>
                <a:gd name="connsiteY4" fmla="*/ 256076 h 261447"/>
                <a:gd name="connsiteX5" fmla="*/ 180678 w 205112"/>
                <a:gd name="connsiteY5" fmla="*/ 252012 h 261447"/>
                <a:gd name="connsiteX6" fmla="*/ 131211 w 205112"/>
                <a:gd name="connsiteY6" fmla="*/ 239122 h 261447"/>
                <a:gd name="connsiteX7" fmla="*/ 38692 w 205112"/>
                <a:gd name="connsiteY7" fmla="*/ 191687 h 261447"/>
                <a:gd name="connsiteX8" fmla="*/ 19261 w 205112"/>
                <a:gd name="connsiteY8" fmla="*/ 118281 h 261447"/>
                <a:gd name="connsiteX9" fmla="*/ 61234 w 205112"/>
                <a:gd name="connsiteY9" fmla="*/ 131362 h 261447"/>
                <a:gd name="connsiteX10" fmla="*/ 7513 w 205112"/>
                <a:gd name="connsiteY10" fmla="*/ 40556 h 261447"/>
                <a:gd name="connsiteX11" fmla="*/ 4021 w 205112"/>
                <a:gd name="connsiteY11" fmla="*/ 11854 h 26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112" h="261447">
                  <a:moveTo>
                    <a:pt x="4021" y="11854"/>
                  </a:moveTo>
                  <a:cubicBezTo>
                    <a:pt x="56662" y="-11895"/>
                    <a:pt x="73617" y="-1354"/>
                    <a:pt x="73934" y="56177"/>
                  </a:cubicBezTo>
                  <a:cubicBezTo>
                    <a:pt x="74188" y="101199"/>
                    <a:pt x="99906" y="131552"/>
                    <a:pt x="126068" y="161207"/>
                  </a:cubicBezTo>
                  <a:cubicBezTo>
                    <a:pt x="148674" y="186797"/>
                    <a:pt x="173121" y="210546"/>
                    <a:pt x="196680" y="235185"/>
                  </a:cubicBezTo>
                  <a:cubicBezTo>
                    <a:pt x="202204" y="240963"/>
                    <a:pt x="208618" y="248329"/>
                    <a:pt x="202840" y="256076"/>
                  </a:cubicBezTo>
                  <a:cubicBezTo>
                    <a:pt x="194902" y="266681"/>
                    <a:pt x="184869" y="259569"/>
                    <a:pt x="180678" y="252012"/>
                  </a:cubicBezTo>
                  <a:cubicBezTo>
                    <a:pt x="167660" y="228517"/>
                    <a:pt x="157246" y="223691"/>
                    <a:pt x="131211" y="239122"/>
                  </a:cubicBezTo>
                  <a:cubicBezTo>
                    <a:pt x="97493" y="259124"/>
                    <a:pt x="54313" y="231692"/>
                    <a:pt x="38692" y="191687"/>
                  </a:cubicBezTo>
                  <a:cubicBezTo>
                    <a:pt x="29357" y="167874"/>
                    <a:pt x="16721" y="145522"/>
                    <a:pt x="19261" y="118281"/>
                  </a:cubicBezTo>
                  <a:cubicBezTo>
                    <a:pt x="39708" y="101008"/>
                    <a:pt x="49804" y="116693"/>
                    <a:pt x="61234" y="131362"/>
                  </a:cubicBezTo>
                  <a:cubicBezTo>
                    <a:pt x="36787" y="105707"/>
                    <a:pt x="26182" y="70465"/>
                    <a:pt x="7513" y="40556"/>
                  </a:cubicBezTo>
                  <a:cubicBezTo>
                    <a:pt x="1544" y="31095"/>
                    <a:pt x="-4044" y="22776"/>
                    <a:pt x="4021" y="118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2" name="Полилиния: фигура 571">
              <a:extLst>
                <a:ext uri="{FF2B5EF4-FFF2-40B4-BE49-F238E27FC236}">
                  <a16:creationId xmlns="" xmlns:a16="http://schemas.microsoft.com/office/drawing/2014/main" id="{C825534B-05C5-474D-A494-D5F5585B246C}"/>
                </a:ext>
              </a:extLst>
            </p:cNvPr>
            <p:cNvSpPr/>
            <p:nvPr/>
          </p:nvSpPr>
          <p:spPr>
            <a:xfrm>
              <a:off x="3566350" y="569456"/>
              <a:ext cx="147397" cy="197035"/>
            </a:xfrm>
            <a:custGeom>
              <a:avLst/>
              <a:gdLst>
                <a:gd name="connsiteX0" fmla="*/ 53340 w 147397"/>
                <a:gd name="connsiteY0" fmla="*/ 21033 h 197035"/>
                <a:gd name="connsiteX1" fmla="*/ 143701 w 147397"/>
                <a:gd name="connsiteY1" fmla="*/ 164036 h 197035"/>
                <a:gd name="connsiteX2" fmla="*/ 133350 w 147397"/>
                <a:gd name="connsiteY2" fmla="*/ 194389 h 197035"/>
                <a:gd name="connsiteX3" fmla="*/ 104140 w 147397"/>
                <a:gd name="connsiteY3" fmla="*/ 182959 h 197035"/>
                <a:gd name="connsiteX4" fmla="*/ 68580 w 147397"/>
                <a:gd name="connsiteY4" fmla="*/ 127396 h 197035"/>
                <a:gd name="connsiteX5" fmla="*/ 60960 w 147397"/>
                <a:gd name="connsiteY5" fmla="*/ 119268 h 197035"/>
                <a:gd name="connsiteX6" fmla="*/ 46355 w 147397"/>
                <a:gd name="connsiteY6" fmla="*/ 106885 h 197035"/>
                <a:gd name="connsiteX7" fmla="*/ 17971 w 147397"/>
                <a:gd name="connsiteY7" fmla="*/ 74627 h 197035"/>
                <a:gd name="connsiteX8" fmla="*/ 0 w 147397"/>
                <a:gd name="connsiteY8" fmla="*/ 61991 h 197035"/>
                <a:gd name="connsiteX9" fmla="*/ 0 w 147397"/>
                <a:gd name="connsiteY9" fmla="*/ 29288 h 197035"/>
                <a:gd name="connsiteX10" fmla="*/ 30416 w 147397"/>
                <a:gd name="connsiteY10" fmla="*/ 4713 h 197035"/>
                <a:gd name="connsiteX11" fmla="*/ 53277 w 147397"/>
                <a:gd name="connsiteY11" fmla="*/ 21097 h 19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97" h="197035">
                  <a:moveTo>
                    <a:pt x="53340" y="21033"/>
                  </a:moveTo>
                  <a:cubicBezTo>
                    <a:pt x="99949" y="56530"/>
                    <a:pt x="108903" y="119649"/>
                    <a:pt x="143701" y="164036"/>
                  </a:cubicBezTo>
                  <a:cubicBezTo>
                    <a:pt x="152336" y="175021"/>
                    <a:pt x="144590" y="188102"/>
                    <a:pt x="133350" y="194389"/>
                  </a:cubicBezTo>
                  <a:cubicBezTo>
                    <a:pt x="120714" y="201501"/>
                    <a:pt x="111570" y="193119"/>
                    <a:pt x="104140" y="182959"/>
                  </a:cubicBezTo>
                  <a:cubicBezTo>
                    <a:pt x="91122" y="165306"/>
                    <a:pt x="92520" y="136985"/>
                    <a:pt x="68580" y="127396"/>
                  </a:cubicBezTo>
                  <a:cubicBezTo>
                    <a:pt x="66040" y="124666"/>
                    <a:pt x="63500" y="121935"/>
                    <a:pt x="60960" y="119268"/>
                  </a:cubicBezTo>
                  <a:cubicBezTo>
                    <a:pt x="56134" y="115077"/>
                    <a:pt x="51753" y="110060"/>
                    <a:pt x="46355" y="106885"/>
                  </a:cubicBezTo>
                  <a:cubicBezTo>
                    <a:pt x="33846" y="99392"/>
                    <a:pt x="-3111" y="117109"/>
                    <a:pt x="17971" y="74627"/>
                  </a:cubicBezTo>
                  <a:cubicBezTo>
                    <a:pt x="18288" y="73992"/>
                    <a:pt x="6286" y="66372"/>
                    <a:pt x="0" y="61991"/>
                  </a:cubicBezTo>
                  <a:cubicBezTo>
                    <a:pt x="0" y="51069"/>
                    <a:pt x="0" y="40147"/>
                    <a:pt x="0" y="29288"/>
                  </a:cubicBezTo>
                  <a:cubicBezTo>
                    <a:pt x="3746" y="11952"/>
                    <a:pt x="4445" y="-9701"/>
                    <a:pt x="30416" y="4713"/>
                  </a:cubicBezTo>
                  <a:cubicBezTo>
                    <a:pt x="38036" y="10174"/>
                    <a:pt x="45657" y="15636"/>
                    <a:pt x="53277" y="210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3" name="Полилиния: фигура 572">
              <a:extLst>
                <a:ext uri="{FF2B5EF4-FFF2-40B4-BE49-F238E27FC236}">
                  <a16:creationId xmlns="" xmlns:a16="http://schemas.microsoft.com/office/drawing/2014/main" id="{5FD7E828-0F0C-4095-8ADE-CA0CB5F1C958}"/>
                </a:ext>
              </a:extLst>
            </p:cNvPr>
            <p:cNvSpPr/>
            <p:nvPr/>
          </p:nvSpPr>
          <p:spPr>
            <a:xfrm>
              <a:off x="3557938" y="557227"/>
              <a:ext cx="38891" cy="41390"/>
            </a:xfrm>
            <a:custGeom>
              <a:avLst/>
              <a:gdLst>
                <a:gd name="connsiteX0" fmla="*/ 38892 w 38891"/>
                <a:gd name="connsiteY0" fmla="*/ 16815 h 41390"/>
                <a:gd name="connsiteX1" fmla="*/ 8475 w 38891"/>
                <a:gd name="connsiteY1" fmla="*/ 41390 h 41390"/>
                <a:gd name="connsiteX2" fmla="*/ 12158 w 38891"/>
                <a:gd name="connsiteY2" fmla="*/ 5068 h 41390"/>
                <a:gd name="connsiteX3" fmla="*/ 38828 w 38891"/>
                <a:gd name="connsiteY3" fmla="*/ 16752 h 4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91" h="41390">
                  <a:moveTo>
                    <a:pt x="38892" y="16815"/>
                  </a:moveTo>
                  <a:cubicBezTo>
                    <a:pt x="25176" y="19927"/>
                    <a:pt x="17175" y="31103"/>
                    <a:pt x="8475" y="41390"/>
                  </a:cubicBezTo>
                  <a:cubicBezTo>
                    <a:pt x="474" y="28245"/>
                    <a:pt x="-7209" y="15672"/>
                    <a:pt x="12158" y="5068"/>
                  </a:cubicBezTo>
                  <a:cubicBezTo>
                    <a:pt x="26128" y="-2552"/>
                    <a:pt x="36225" y="-3695"/>
                    <a:pt x="38828" y="167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4" name="Полилиния: фигура 573">
              <a:extLst>
                <a:ext uri="{FF2B5EF4-FFF2-40B4-BE49-F238E27FC236}">
                  <a16:creationId xmlns="" xmlns:a16="http://schemas.microsoft.com/office/drawing/2014/main" id="{AEB4C08B-A430-442F-9762-09AAAD7D465E}"/>
                </a:ext>
              </a:extLst>
            </p:cNvPr>
            <p:cNvSpPr/>
            <p:nvPr/>
          </p:nvSpPr>
          <p:spPr>
            <a:xfrm>
              <a:off x="5275516" y="870111"/>
              <a:ext cx="224110" cy="206635"/>
            </a:xfrm>
            <a:custGeom>
              <a:avLst/>
              <a:gdLst>
                <a:gd name="connsiteX0" fmla="*/ 27813 w 224110"/>
                <a:gd name="connsiteY0" fmla="*/ 47912 h 206635"/>
                <a:gd name="connsiteX1" fmla="*/ 0 w 224110"/>
                <a:gd name="connsiteY1" fmla="*/ 3780 h 206635"/>
                <a:gd name="connsiteX2" fmla="*/ 49213 w 224110"/>
                <a:gd name="connsiteY2" fmla="*/ 14384 h 206635"/>
                <a:gd name="connsiteX3" fmla="*/ 136525 w 224110"/>
                <a:gd name="connsiteY3" fmla="*/ 91728 h 206635"/>
                <a:gd name="connsiteX4" fmla="*/ 173292 w 224110"/>
                <a:gd name="connsiteY4" fmla="*/ 108428 h 206635"/>
                <a:gd name="connsiteX5" fmla="*/ 217932 w 224110"/>
                <a:gd name="connsiteY5" fmla="*/ 135225 h 206635"/>
                <a:gd name="connsiteX6" fmla="*/ 206629 w 224110"/>
                <a:gd name="connsiteY6" fmla="*/ 177961 h 206635"/>
                <a:gd name="connsiteX7" fmla="*/ 176403 w 224110"/>
                <a:gd name="connsiteY7" fmla="*/ 201520 h 206635"/>
                <a:gd name="connsiteX8" fmla="*/ 163132 w 224110"/>
                <a:gd name="connsiteY8" fmla="*/ 206473 h 206635"/>
                <a:gd name="connsiteX9" fmla="*/ 156845 w 224110"/>
                <a:gd name="connsiteY9" fmla="*/ 190153 h 206635"/>
                <a:gd name="connsiteX10" fmla="*/ 116523 w 224110"/>
                <a:gd name="connsiteY10" fmla="*/ 125891 h 206635"/>
                <a:gd name="connsiteX11" fmla="*/ 27877 w 224110"/>
                <a:gd name="connsiteY11" fmla="*/ 64232 h 206635"/>
                <a:gd name="connsiteX12" fmla="*/ 27877 w 224110"/>
                <a:gd name="connsiteY12" fmla="*/ 47912 h 20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110" h="206635">
                  <a:moveTo>
                    <a:pt x="27813" y="47912"/>
                  </a:moveTo>
                  <a:cubicBezTo>
                    <a:pt x="24067" y="29942"/>
                    <a:pt x="2477" y="25116"/>
                    <a:pt x="0" y="3780"/>
                  </a:cubicBezTo>
                  <a:cubicBezTo>
                    <a:pt x="19177" y="-5428"/>
                    <a:pt x="39307" y="3780"/>
                    <a:pt x="49213" y="14384"/>
                  </a:cubicBezTo>
                  <a:cubicBezTo>
                    <a:pt x="76200" y="43404"/>
                    <a:pt x="115316" y="56040"/>
                    <a:pt x="136525" y="91728"/>
                  </a:cubicBezTo>
                  <a:cubicBezTo>
                    <a:pt x="145352" y="106650"/>
                    <a:pt x="159385" y="106523"/>
                    <a:pt x="173292" y="108428"/>
                  </a:cubicBezTo>
                  <a:cubicBezTo>
                    <a:pt x="191262" y="110905"/>
                    <a:pt x="208534" y="116239"/>
                    <a:pt x="217932" y="135225"/>
                  </a:cubicBezTo>
                  <a:cubicBezTo>
                    <a:pt x="226759" y="153069"/>
                    <a:pt x="228600" y="170087"/>
                    <a:pt x="206629" y="177961"/>
                  </a:cubicBezTo>
                  <a:cubicBezTo>
                    <a:pt x="193802" y="182533"/>
                    <a:pt x="184976" y="191169"/>
                    <a:pt x="176403" y="201520"/>
                  </a:cubicBezTo>
                  <a:cubicBezTo>
                    <a:pt x="173609" y="204885"/>
                    <a:pt x="167259" y="207298"/>
                    <a:pt x="163132" y="206473"/>
                  </a:cubicBezTo>
                  <a:cubicBezTo>
                    <a:pt x="155130" y="204822"/>
                    <a:pt x="155258" y="197265"/>
                    <a:pt x="156845" y="190153"/>
                  </a:cubicBezTo>
                  <a:cubicBezTo>
                    <a:pt x="165164" y="152688"/>
                    <a:pt x="147638" y="139099"/>
                    <a:pt x="116523" y="125891"/>
                  </a:cubicBezTo>
                  <a:cubicBezTo>
                    <a:pt x="84455" y="112238"/>
                    <a:pt x="57214" y="85314"/>
                    <a:pt x="27877" y="64232"/>
                  </a:cubicBezTo>
                  <a:cubicBezTo>
                    <a:pt x="27877" y="58771"/>
                    <a:pt x="27877" y="53310"/>
                    <a:pt x="27877" y="4791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5" name="Полилиния: фигура 574">
              <a:extLst>
                <a:ext uri="{FF2B5EF4-FFF2-40B4-BE49-F238E27FC236}">
                  <a16:creationId xmlns="" xmlns:a16="http://schemas.microsoft.com/office/drawing/2014/main" id="{D6C761E8-28F1-44BC-8C0A-26B9D56A2465}"/>
                </a:ext>
              </a:extLst>
            </p:cNvPr>
            <p:cNvSpPr/>
            <p:nvPr/>
          </p:nvSpPr>
          <p:spPr>
            <a:xfrm>
              <a:off x="5303329" y="741075"/>
              <a:ext cx="67418" cy="91754"/>
            </a:xfrm>
            <a:custGeom>
              <a:avLst/>
              <a:gdLst>
                <a:gd name="connsiteX0" fmla="*/ 0 w 67418"/>
                <a:gd name="connsiteY0" fmla="*/ 21436 h 91754"/>
                <a:gd name="connsiteX1" fmla="*/ 33465 w 67418"/>
                <a:gd name="connsiteY1" fmla="*/ 2576 h 91754"/>
                <a:gd name="connsiteX2" fmla="*/ 64897 w 67418"/>
                <a:gd name="connsiteY2" fmla="*/ 26833 h 91754"/>
                <a:gd name="connsiteX3" fmla="*/ 57595 w 67418"/>
                <a:gd name="connsiteY3" fmla="*/ 90397 h 91754"/>
                <a:gd name="connsiteX4" fmla="*/ 24193 w 67418"/>
                <a:gd name="connsiteY4" fmla="*/ 49249 h 91754"/>
                <a:gd name="connsiteX5" fmla="*/ 0 w 67418"/>
                <a:gd name="connsiteY5" fmla="*/ 29691 h 91754"/>
                <a:gd name="connsiteX6" fmla="*/ 0 w 67418"/>
                <a:gd name="connsiteY6" fmla="*/ 21499 h 9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18" h="91754">
                  <a:moveTo>
                    <a:pt x="0" y="21436"/>
                  </a:moveTo>
                  <a:cubicBezTo>
                    <a:pt x="11113" y="15022"/>
                    <a:pt x="21717" y="6958"/>
                    <a:pt x="33465" y="2576"/>
                  </a:cubicBezTo>
                  <a:cubicBezTo>
                    <a:pt x="53467" y="-4917"/>
                    <a:pt x="69279" y="4164"/>
                    <a:pt x="64897" y="26833"/>
                  </a:cubicBezTo>
                  <a:cubicBezTo>
                    <a:pt x="60642" y="48995"/>
                    <a:pt x="77216" y="81888"/>
                    <a:pt x="57595" y="90397"/>
                  </a:cubicBezTo>
                  <a:cubicBezTo>
                    <a:pt x="36703" y="99478"/>
                    <a:pt x="39434" y="60425"/>
                    <a:pt x="24193" y="49249"/>
                  </a:cubicBezTo>
                  <a:cubicBezTo>
                    <a:pt x="15875" y="43153"/>
                    <a:pt x="8065" y="36231"/>
                    <a:pt x="0" y="29691"/>
                  </a:cubicBezTo>
                  <a:cubicBezTo>
                    <a:pt x="0" y="26960"/>
                    <a:pt x="0" y="24230"/>
                    <a:pt x="0" y="2149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6" name="Полилиния: фигура 575">
              <a:extLst>
                <a:ext uri="{FF2B5EF4-FFF2-40B4-BE49-F238E27FC236}">
                  <a16:creationId xmlns="" xmlns:a16="http://schemas.microsoft.com/office/drawing/2014/main" id="{9AD8B11B-31BA-4785-B6B7-CCD4E03B4EE8}"/>
                </a:ext>
              </a:extLst>
            </p:cNvPr>
            <p:cNvSpPr/>
            <p:nvPr/>
          </p:nvSpPr>
          <p:spPr>
            <a:xfrm>
              <a:off x="5406090" y="2504801"/>
              <a:ext cx="186925" cy="123602"/>
            </a:xfrm>
            <a:custGeom>
              <a:avLst/>
              <a:gdLst>
                <a:gd name="connsiteX0" fmla="*/ 156510 w 186925"/>
                <a:gd name="connsiteY0" fmla="*/ 123603 h 123602"/>
                <a:gd name="connsiteX1" fmla="*/ 34653 w 186925"/>
                <a:gd name="connsiteY1" fmla="*/ 90710 h 123602"/>
                <a:gd name="connsiteX2" fmla="*/ 6332 w 186925"/>
                <a:gd name="connsiteY2" fmla="*/ 13874 h 123602"/>
                <a:gd name="connsiteX3" fmla="*/ 32621 w 186925"/>
                <a:gd name="connsiteY3" fmla="*/ 13049 h 123602"/>
                <a:gd name="connsiteX4" fmla="*/ 79992 w 186925"/>
                <a:gd name="connsiteY4" fmla="*/ 30575 h 123602"/>
                <a:gd name="connsiteX5" fmla="*/ 104948 w 186925"/>
                <a:gd name="connsiteY5" fmla="*/ 29178 h 123602"/>
                <a:gd name="connsiteX6" fmla="*/ 186926 w 186925"/>
                <a:gd name="connsiteY6" fmla="*/ 74390 h 123602"/>
                <a:gd name="connsiteX7" fmla="*/ 156446 w 186925"/>
                <a:gd name="connsiteY7" fmla="*/ 123603 h 12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925" h="123602">
                  <a:moveTo>
                    <a:pt x="156510" y="123603"/>
                  </a:moveTo>
                  <a:cubicBezTo>
                    <a:pt x="113774" y="121761"/>
                    <a:pt x="74341" y="105569"/>
                    <a:pt x="34653" y="90710"/>
                  </a:cubicBezTo>
                  <a:cubicBezTo>
                    <a:pt x="3665" y="74263"/>
                    <a:pt x="-8590" y="41116"/>
                    <a:pt x="6332" y="13874"/>
                  </a:cubicBezTo>
                  <a:cubicBezTo>
                    <a:pt x="14587" y="-1239"/>
                    <a:pt x="25382" y="-7398"/>
                    <a:pt x="32621" y="13049"/>
                  </a:cubicBezTo>
                  <a:cubicBezTo>
                    <a:pt x="42591" y="41180"/>
                    <a:pt x="57958" y="41878"/>
                    <a:pt x="79992" y="30575"/>
                  </a:cubicBezTo>
                  <a:cubicBezTo>
                    <a:pt x="87168" y="26892"/>
                    <a:pt x="100693" y="24796"/>
                    <a:pt x="104948" y="29178"/>
                  </a:cubicBezTo>
                  <a:cubicBezTo>
                    <a:pt x="128506" y="52990"/>
                    <a:pt x="163749" y="51022"/>
                    <a:pt x="186926" y="74390"/>
                  </a:cubicBezTo>
                  <a:cubicBezTo>
                    <a:pt x="186100" y="97441"/>
                    <a:pt x="165463" y="106394"/>
                    <a:pt x="156446" y="1236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7" name="Полилиния: фигура 576">
              <a:extLst>
                <a:ext uri="{FF2B5EF4-FFF2-40B4-BE49-F238E27FC236}">
                  <a16:creationId xmlns="" xmlns:a16="http://schemas.microsoft.com/office/drawing/2014/main" id="{D90B0F6E-C126-4CA0-B9AF-EB9BBDD38CD5}"/>
                </a:ext>
              </a:extLst>
            </p:cNvPr>
            <p:cNvSpPr/>
            <p:nvPr/>
          </p:nvSpPr>
          <p:spPr>
            <a:xfrm>
              <a:off x="5577840" y="2492892"/>
              <a:ext cx="90719" cy="106331"/>
            </a:xfrm>
            <a:custGeom>
              <a:avLst/>
              <a:gdLst>
                <a:gd name="connsiteX0" fmla="*/ 0 w 90719"/>
                <a:gd name="connsiteY0" fmla="*/ 20830 h 106331"/>
                <a:gd name="connsiteX1" fmla="*/ 84074 w 90719"/>
                <a:gd name="connsiteY1" fmla="*/ 44389 h 106331"/>
                <a:gd name="connsiteX2" fmla="*/ 69024 w 90719"/>
                <a:gd name="connsiteY2" fmla="*/ 102746 h 106331"/>
                <a:gd name="connsiteX3" fmla="*/ 35687 w 90719"/>
                <a:gd name="connsiteY3" fmla="*/ 73218 h 106331"/>
                <a:gd name="connsiteX4" fmla="*/ 22923 w 90719"/>
                <a:gd name="connsiteY4" fmla="*/ 53533 h 106331"/>
                <a:gd name="connsiteX5" fmla="*/ 63 w 90719"/>
                <a:gd name="connsiteY5" fmla="*/ 20830 h 10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719" h="106331">
                  <a:moveTo>
                    <a:pt x="0" y="20830"/>
                  </a:moveTo>
                  <a:cubicBezTo>
                    <a:pt x="46545" y="-11555"/>
                    <a:pt x="59499" y="-7999"/>
                    <a:pt x="84074" y="44389"/>
                  </a:cubicBezTo>
                  <a:cubicBezTo>
                    <a:pt x="95440" y="68646"/>
                    <a:pt x="93345" y="90871"/>
                    <a:pt x="69024" y="102746"/>
                  </a:cubicBezTo>
                  <a:cubicBezTo>
                    <a:pt x="42545" y="115763"/>
                    <a:pt x="41783" y="90427"/>
                    <a:pt x="35687" y="73218"/>
                  </a:cubicBezTo>
                  <a:cubicBezTo>
                    <a:pt x="33147" y="65979"/>
                    <a:pt x="27241" y="60074"/>
                    <a:pt x="22923" y="53533"/>
                  </a:cubicBezTo>
                  <a:cubicBezTo>
                    <a:pt x="15303" y="42611"/>
                    <a:pt x="7683" y="31752"/>
                    <a:pt x="63" y="208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8" name="Полилиния: фигура 577">
              <a:extLst>
                <a:ext uri="{FF2B5EF4-FFF2-40B4-BE49-F238E27FC236}">
                  <a16:creationId xmlns="" xmlns:a16="http://schemas.microsoft.com/office/drawing/2014/main" id="{598ADB6B-37D4-4A98-AB9C-631D97ED3E98}"/>
                </a:ext>
              </a:extLst>
            </p:cNvPr>
            <p:cNvSpPr/>
            <p:nvPr/>
          </p:nvSpPr>
          <p:spPr>
            <a:xfrm>
              <a:off x="5190314" y="2504515"/>
              <a:ext cx="45959" cy="46375"/>
            </a:xfrm>
            <a:custGeom>
              <a:avLst/>
              <a:gdLst>
                <a:gd name="connsiteX0" fmla="*/ 1890 w 45959"/>
                <a:gd name="connsiteY0" fmla="*/ 0 h 46375"/>
                <a:gd name="connsiteX1" fmla="*/ 45959 w 45959"/>
                <a:gd name="connsiteY1" fmla="*/ 28702 h 46375"/>
                <a:gd name="connsiteX2" fmla="*/ 20496 w 45959"/>
                <a:gd name="connsiteY2" fmla="*/ 46292 h 46375"/>
                <a:gd name="connsiteX3" fmla="*/ 1954 w 45959"/>
                <a:gd name="connsiteY3" fmla="*/ 0 h 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959" h="46375">
                  <a:moveTo>
                    <a:pt x="1890" y="0"/>
                  </a:moveTo>
                  <a:cubicBezTo>
                    <a:pt x="16305" y="12827"/>
                    <a:pt x="45832" y="-952"/>
                    <a:pt x="45959" y="28702"/>
                  </a:cubicBezTo>
                  <a:cubicBezTo>
                    <a:pt x="45959" y="41847"/>
                    <a:pt x="32942" y="47117"/>
                    <a:pt x="20496" y="46292"/>
                  </a:cubicBezTo>
                  <a:cubicBezTo>
                    <a:pt x="-10873" y="44069"/>
                    <a:pt x="3541" y="18225"/>
                    <a:pt x="195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9" name="Полилиния: фигура 578">
              <a:extLst>
                <a:ext uri="{FF2B5EF4-FFF2-40B4-BE49-F238E27FC236}">
                  <a16:creationId xmlns="" xmlns:a16="http://schemas.microsoft.com/office/drawing/2014/main" id="{1365A57E-35E7-403B-99DD-2B2F5CA89E01}"/>
                </a:ext>
              </a:extLst>
            </p:cNvPr>
            <p:cNvSpPr/>
            <p:nvPr/>
          </p:nvSpPr>
          <p:spPr>
            <a:xfrm>
              <a:off x="5311266" y="2541642"/>
              <a:ext cx="73215" cy="21229"/>
            </a:xfrm>
            <a:custGeom>
              <a:avLst/>
              <a:gdLst>
                <a:gd name="connsiteX0" fmla="*/ 15240 w 73215"/>
                <a:gd name="connsiteY0" fmla="*/ 21230 h 21229"/>
                <a:gd name="connsiteX1" fmla="*/ 0 w 73215"/>
                <a:gd name="connsiteY1" fmla="*/ 4783 h 21229"/>
                <a:gd name="connsiteX2" fmla="*/ 73216 w 73215"/>
                <a:gd name="connsiteY2" fmla="*/ 4402 h 21229"/>
                <a:gd name="connsiteX3" fmla="*/ 15240 w 73215"/>
                <a:gd name="connsiteY3" fmla="*/ 21230 h 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5" h="21229">
                  <a:moveTo>
                    <a:pt x="15240" y="21230"/>
                  </a:moveTo>
                  <a:cubicBezTo>
                    <a:pt x="10160" y="15769"/>
                    <a:pt x="5080" y="10308"/>
                    <a:pt x="0" y="4783"/>
                  </a:cubicBezTo>
                  <a:cubicBezTo>
                    <a:pt x="21018" y="-868"/>
                    <a:pt x="41910" y="-2138"/>
                    <a:pt x="73216" y="4402"/>
                  </a:cubicBezTo>
                  <a:cubicBezTo>
                    <a:pt x="48641" y="20150"/>
                    <a:pt x="31052" y="17229"/>
                    <a:pt x="15240" y="212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0" name="Полилиния: фигура 579">
              <a:extLst>
                <a:ext uri="{FF2B5EF4-FFF2-40B4-BE49-F238E27FC236}">
                  <a16:creationId xmlns="" xmlns:a16="http://schemas.microsoft.com/office/drawing/2014/main" id="{2958BA8D-3925-4F48-ABE0-D65A011ED113}"/>
                </a:ext>
              </a:extLst>
            </p:cNvPr>
            <p:cNvSpPr/>
            <p:nvPr/>
          </p:nvSpPr>
          <p:spPr>
            <a:xfrm>
              <a:off x="5346120" y="2436632"/>
              <a:ext cx="26137" cy="30665"/>
            </a:xfrm>
            <a:custGeom>
              <a:avLst/>
              <a:gdLst>
                <a:gd name="connsiteX0" fmla="*/ 25916 w 26137"/>
                <a:gd name="connsiteY0" fmla="*/ 20068 h 30665"/>
                <a:gd name="connsiteX1" fmla="*/ 12390 w 26137"/>
                <a:gd name="connsiteY1" fmla="*/ 30228 h 30665"/>
                <a:gd name="connsiteX2" fmla="*/ 452 w 26137"/>
                <a:gd name="connsiteY2" fmla="*/ 8447 h 30665"/>
                <a:gd name="connsiteX3" fmla="*/ 14994 w 26137"/>
                <a:gd name="connsiteY3" fmla="*/ 1272 h 30665"/>
                <a:gd name="connsiteX4" fmla="*/ 25979 w 26137"/>
                <a:gd name="connsiteY4" fmla="*/ 20004 h 3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7" h="30665">
                  <a:moveTo>
                    <a:pt x="25916" y="20068"/>
                  </a:moveTo>
                  <a:cubicBezTo>
                    <a:pt x="23884" y="27307"/>
                    <a:pt x="19438" y="32196"/>
                    <a:pt x="12390" y="30228"/>
                  </a:cubicBezTo>
                  <a:cubicBezTo>
                    <a:pt x="2357" y="27434"/>
                    <a:pt x="-1389" y="18798"/>
                    <a:pt x="452" y="8447"/>
                  </a:cubicBezTo>
                  <a:cubicBezTo>
                    <a:pt x="1913" y="192"/>
                    <a:pt x="8263" y="-1586"/>
                    <a:pt x="14994" y="1272"/>
                  </a:cubicBezTo>
                  <a:cubicBezTo>
                    <a:pt x="22550" y="4574"/>
                    <a:pt x="27059" y="10543"/>
                    <a:pt x="25979" y="2000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1" name="Полилиния: фигура 580">
              <a:extLst>
                <a:ext uri="{FF2B5EF4-FFF2-40B4-BE49-F238E27FC236}">
                  <a16:creationId xmlns="" xmlns:a16="http://schemas.microsoft.com/office/drawing/2014/main" id="{EACD56D4-9BEF-4B42-BDFF-16563FFADB01}"/>
                </a:ext>
              </a:extLst>
            </p:cNvPr>
            <p:cNvSpPr/>
            <p:nvPr/>
          </p:nvSpPr>
          <p:spPr>
            <a:xfrm>
              <a:off x="2942399" y="4240104"/>
              <a:ext cx="1090884" cy="948909"/>
            </a:xfrm>
            <a:custGeom>
              <a:avLst/>
              <a:gdLst>
                <a:gd name="connsiteX0" fmla="*/ 418910 w 1090884"/>
                <a:gd name="connsiteY0" fmla="*/ 384559 h 948909"/>
                <a:gd name="connsiteX1" fmla="*/ 409892 w 1090884"/>
                <a:gd name="connsiteY1" fmla="*/ 371668 h 948909"/>
                <a:gd name="connsiteX2" fmla="*/ 367538 w 1090884"/>
                <a:gd name="connsiteY2" fmla="*/ 354777 h 948909"/>
                <a:gd name="connsiteX3" fmla="*/ 338265 w 1090884"/>
                <a:gd name="connsiteY3" fmla="*/ 359413 h 948909"/>
                <a:gd name="connsiteX4" fmla="*/ 346011 w 1090884"/>
                <a:gd name="connsiteY4" fmla="*/ 335410 h 948909"/>
                <a:gd name="connsiteX5" fmla="*/ 284924 w 1090884"/>
                <a:gd name="connsiteY5" fmla="*/ 219077 h 948909"/>
                <a:gd name="connsiteX6" fmla="*/ 251396 w 1090884"/>
                <a:gd name="connsiteY6" fmla="*/ 212663 h 948909"/>
                <a:gd name="connsiteX7" fmla="*/ 173101 w 1090884"/>
                <a:gd name="connsiteY7" fmla="*/ 180723 h 948909"/>
                <a:gd name="connsiteX8" fmla="*/ 76835 w 1090884"/>
                <a:gd name="connsiteY8" fmla="*/ 117731 h 948909"/>
                <a:gd name="connsiteX9" fmla="*/ 45657 w 1090884"/>
                <a:gd name="connsiteY9" fmla="*/ 81789 h 948909"/>
                <a:gd name="connsiteX10" fmla="*/ 0 w 1090884"/>
                <a:gd name="connsiteY10" fmla="*/ 57215 h 948909"/>
                <a:gd name="connsiteX11" fmla="*/ 30353 w 1090884"/>
                <a:gd name="connsiteY11" fmla="*/ 16511 h 948909"/>
                <a:gd name="connsiteX12" fmla="*/ 54864 w 1090884"/>
                <a:gd name="connsiteY12" fmla="*/ 35371 h 948909"/>
                <a:gd name="connsiteX13" fmla="*/ 87630 w 1090884"/>
                <a:gd name="connsiteY13" fmla="*/ 59818 h 948909"/>
                <a:gd name="connsiteX14" fmla="*/ 104077 w 1090884"/>
                <a:gd name="connsiteY14" fmla="*/ 23306 h 948909"/>
                <a:gd name="connsiteX15" fmla="*/ 114110 w 1090884"/>
                <a:gd name="connsiteY15" fmla="*/ 1 h 948909"/>
                <a:gd name="connsiteX16" fmla="*/ 337439 w 1090884"/>
                <a:gd name="connsiteY16" fmla="*/ 101665 h 948909"/>
                <a:gd name="connsiteX17" fmla="*/ 385382 w 1090884"/>
                <a:gd name="connsiteY17" fmla="*/ 197106 h 948909"/>
                <a:gd name="connsiteX18" fmla="*/ 388429 w 1090884"/>
                <a:gd name="connsiteY18" fmla="*/ 253685 h 948909"/>
                <a:gd name="connsiteX19" fmla="*/ 577025 w 1090884"/>
                <a:gd name="connsiteY19" fmla="*/ 342966 h 948909"/>
                <a:gd name="connsiteX20" fmla="*/ 601028 w 1090884"/>
                <a:gd name="connsiteY20" fmla="*/ 373319 h 948909"/>
                <a:gd name="connsiteX21" fmla="*/ 620966 w 1090884"/>
                <a:gd name="connsiteY21" fmla="*/ 400561 h 948909"/>
                <a:gd name="connsiteX22" fmla="*/ 638683 w 1090884"/>
                <a:gd name="connsiteY22" fmla="*/ 429962 h 948909"/>
                <a:gd name="connsiteX23" fmla="*/ 689991 w 1090884"/>
                <a:gd name="connsiteY23" fmla="*/ 482603 h 948909"/>
                <a:gd name="connsiteX24" fmla="*/ 709866 w 1090884"/>
                <a:gd name="connsiteY24" fmla="*/ 477650 h 948909"/>
                <a:gd name="connsiteX25" fmla="*/ 703771 w 1090884"/>
                <a:gd name="connsiteY25" fmla="*/ 456251 h 948909"/>
                <a:gd name="connsiteX26" fmla="*/ 661797 w 1090884"/>
                <a:gd name="connsiteY26" fmla="*/ 409959 h 948909"/>
                <a:gd name="connsiteX27" fmla="*/ 746506 w 1090884"/>
                <a:gd name="connsiteY27" fmla="*/ 458283 h 948909"/>
                <a:gd name="connsiteX28" fmla="*/ 846201 w 1090884"/>
                <a:gd name="connsiteY28" fmla="*/ 536007 h 948909"/>
                <a:gd name="connsiteX29" fmla="*/ 908241 w 1090884"/>
                <a:gd name="connsiteY29" fmla="*/ 595316 h 948909"/>
                <a:gd name="connsiteX30" fmla="*/ 977836 w 1090884"/>
                <a:gd name="connsiteY30" fmla="*/ 731842 h 948909"/>
                <a:gd name="connsiteX31" fmla="*/ 1054354 w 1090884"/>
                <a:gd name="connsiteY31" fmla="*/ 856620 h 948909"/>
                <a:gd name="connsiteX32" fmla="*/ 1089216 w 1090884"/>
                <a:gd name="connsiteY32" fmla="*/ 933329 h 948909"/>
                <a:gd name="connsiteX33" fmla="*/ 1074674 w 1090884"/>
                <a:gd name="connsiteY33" fmla="*/ 946600 h 948909"/>
                <a:gd name="connsiteX34" fmla="*/ 1067626 w 1090884"/>
                <a:gd name="connsiteY34" fmla="*/ 948632 h 948909"/>
                <a:gd name="connsiteX35" fmla="*/ 967550 w 1090884"/>
                <a:gd name="connsiteY35" fmla="*/ 908310 h 948909"/>
                <a:gd name="connsiteX36" fmla="*/ 967550 w 1090884"/>
                <a:gd name="connsiteY36" fmla="*/ 883798 h 948909"/>
                <a:gd name="connsiteX37" fmla="*/ 991997 w 1090884"/>
                <a:gd name="connsiteY37" fmla="*/ 870336 h 948909"/>
                <a:gd name="connsiteX38" fmla="*/ 971804 w 1090884"/>
                <a:gd name="connsiteY38" fmla="*/ 850270 h 948909"/>
                <a:gd name="connsiteX39" fmla="*/ 840613 w 1090884"/>
                <a:gd name="connsiteY39" fmla="*/ 711840 h 948909"/>
                <a:gd name="connsiteX40" fmla="*/ 720535 w 1090884"/>
                <a:gd name="connsiteY40" fmla="*/ 641799 h 948909"/>
                <a:gd name="connsiteX41" fmla="*/ 691071 w 1090884"/>
                <a:gd name="connsiteY41" fmla="*/ 639068 h 948909"/>
                <a:gd name="connsiteX42" fmla="*/ 561721 w 1090884"/>
                <a:gd name="connsiteY42" fmla="*/ 540452 h 948909"/>
                <a:gd name="connsiteX43" fmla="*/ 457898 w 1090884"/>
                <a:gd name="connsiteY43" fmla="*/ 428691 h 948909"/>
                <a:gd name="connsiteX44" fmla="*/ 418783 w 1090884"/>
                <a:gd name="connsiteY44" fmla="*/ 384496 h 94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884" h="948909">
                  <a:moveTo>
                    <a:pt x="418910" y="384559"/>
                  </a:moveTo>
                  <a:cubicBezTo>
                    <a:pt x="415798" y="380304"/>
                    <a:pt x="411163" y="376494"/>
                    <a:pt x="409892" y="371668"/>
                  </a:cubicBezTo>
                  <a:cubicBezTo>
                    <a:pt x="402717" y="345189"/>
                    <a:pt x="395605" y="323027"/>
                    <a:pt x="367538" y="354777"/>
                  </a:cubicBezTo>
                  <a:cubicBezTo>
                    <a:pt x="361061" y="362143"/>
                    <a:pt x="348869" y="361826"/>
                    <a:pt x="338265" y="359413"/>
                  </a:cubicBezTo>
                  <a:cubicBezTo>
                    <a:pt x="330645" y="347792"/>
                    <a:pt x="343154" y="343157"/>
                    <a:pt x="346011" y="335410"/>
                  </a:cubicBezTo>
                  <a:cubicBezTo>
                    <a:pt x="369316" y="272100"/>
                    <a:pt x="347853" y="230888"/>
                    <a:pt x="284924" y="219077"/>
                  </a:cubicBezTo>
                  <a:cubicBezTo>
                    <a:pt x="273749" y="216982"/>
                    <a:pt x="262573" y="214823"/>
                    <a:pt x="251396" y="212663"/>
                  </a:cubicBezTo>
                  <a:cubicBezTo>
                    <a:pt x="220282" y="216220"/>
                    <a:pt x="195008" y="202186"/>
                    <a:pt x="173101" y="180723"/>
                  </a:cubicBezTo>
                  <a:cubicBezTo>
                    <a:pt x="144717" y="152910"/>
                    <a:pt x="115062" y="127637"/>
                    <a:pt x="76835" y="117731"/>
                  </a:cubicBezTo>
                  <a:cubicBezTo>
                    <a:pt x="58611" y="113032"/>
                    <a:pt x="48387" y="101475"/>
                    <a:pt x="45657" y="81789"/>
                  </a:cubicBezTo>
                  <a:cubicBezTo>
                    <a:pt x="30417" y="73598"/>
                    <a:pt x="15177" y="65406"/>
                    <a:pt x="0" y="57215"/>
                  </a:cubicBezTo>
                  <a:cubicBezTo>
                    <a:pt x="635" y="35498"/>
                    <a:pt x="14351" y="25084"/>
                    <a:pt x="30353" y="16511"/>
                  </a:cubicBezTo>
                  <a:cubicBezTo>
                    <a:pt x="42608" y="16575"/>
                    <a:pt x="52896" y="18734"/>
                    <a:pt x="54864" y="35371"/>
                  </a:cubicBezTo>
                  <a:cubicBezTo>
                    <a:pt x="57340" y="55691"/>
                    <a:pt x="70802" y="63882"/>
                    <a:pt x="87630" y="59818"/>
                  </a:cubicBezTo>
                  <a:cubicBezTo>
                    <a:pt x="104648" y="55691"/>
                    <a:pt x="105156" y="39181"/>
                    <a:pt x="104077" y="23306"/>
                  </a:cubicBezTo>
                  <a:cubicBezTo>
                    <a:pt x="103442" y="13844"/>
                    <a:pt x="95123" y="-126"/>
                    <a:pt x="114110" y="1"/>
                  </a:cubicBezTo>
                  <a:cubicBezTo>
                    <a:pt x="192849" y="22988"/>
                    <a:pt x="269049" y="52452"/>
                    <a:pt x="337439" y="101665"/>
                  </a:cubicBezTo>
                  <a:cubicBezTo>
                    <a:pt x="351980" y="134304"/>
                    <a:pt x="357759" y="172023"/>
                    <a:pt x="385382" y="197106"/>
                  </a:cubicBezTo>
                  <a:cubicBezTo>
                    <a:pt x="405003" y="214886"/>
                    <a:pt x="376809" y="235460"/>
                    <a:pt x="388429" y="253685"/>
                  </a:cubicBezTo>
                  <a:cubicBezTo>
                    <a:pt x="450152" y="286324"/>
                    <a:pt x="511111" y="320614"/>
                    <a:pt x="577025" y="342966"/>
                  </a:cubicBezTo>
                  <a:cubicBezTo>
                    <a:pt x="590995" y="347665"/>
                    <a:pt x="602933" y="352999"/>
                    <a:pt x="601028" y="373319"/>
                  </a:cubicBezTo>
                  <a:cubicBezTo>
                    <a:pt x="599694" y="387607"/>
                    <a:pt x="611569" y="394021"/>
                    <a:pt x="620966" y="400561"/>
                  </a:cubicBezTo>
                  <a:cubicBezTo>
                    <a:pt x="631190" y="407673"/>
                    <a:pt x="639382" y="416944"/>
                    <a:pt x="638683" y="429962"/>
                  </a:cubicBezTo>
                  <a:cubicBezTo>
                    <a:pt x="636524" y="469967"/>
                    <a:pt x="664972" y="473967"/>
                    <a:pt x="689991" y="482603"/>
                  </a:cubicBezTo>
                  <a:cubicBezTo>
                    <a:pt x="697675" y="485207"/>
                    <a:pt x="705295" y="486667"/>
                    <a:pt x="709866" y="477650"/>
                  </a:cubicBezTo>
                  <a:cubicBezTo>
                    <a:pt x="714375" y="468824"/>
                    <a:pt x="709295" y="462283"/>
                    <a:pt x="703771" y="456251"/>
                  </a:cubicBezTo>
                  <a:cubicBezTo>
                    <a:pt x="691642" y="443043"/>
                    <a:pt x="672338" y="438153"/>
                    <a:pt x="661797" y="409959"/>
                  </a:cubicBezTo>
                  <a:cubicBezTo>
                    <a:pt x="696023" y="423739"/>
                    <a:pt x="721297" y="440883"/>
                    <a:pt x="746506" y="458283"/>
                  </a:cubicBezTo>
                  <a:cubicBezTo>
                    <a:pt x="779145" y="485016"/>
                    <a:pt x="822198" y="496002"/>
                    <a:pt x="846201" y="536007"/>
                  </a:cubicBezTo>
                  <a:cubicBezTo>
                    <a:pt x="861568" y="561598"/>
                    <a:pt x="891032" y="569980"/>
                    <a:pt x="908241" y="595316"/>
                  </a:cubicBezTo>
                  <a:cubicBezTo>
                    <a:pt x="937133" y="637862"/>
                    <a:pt x="960120" y="682439"/>
                    <a:pt x="977836" y="731842"/>
                  </a:cubicBezTo>
                  <a:cubicBezTo>
                    <a:pt x="994601" y="778388"/>
                    <a:pt x="1027366" y="815980"/>
                    <a:pt x="1054354" y="856620"/>
                  </a:cubicBezTo>
                  <a:cubicBezTo>
                    <a:pt x="1069721" y="879861"/>
                    <a:pt x="1098042" y="897070"/>
                    <a:pt x="1089216" y="933329"/>
                  </a:cubicBezTo>
                  <a:cubicBezTo>
                    <a:pt x="1085723" y="939488"/>
                    <a:pt x="1080516" y="943361"/>
                    <a:pt x="1074674" y="946600"/>
                  </a:cubicBezTo>
                  <a:cubicBezTo>
                    <a:pt x="1072325" y="947616"/>
                    <a:pt x="1069022" y="949648"/>
                    <a:pt x="1067626" y="948632"/>
                  </a:cubicBezTo>
                  <a:cubicBezTo>
                    <a:pt x="1037209" y="926598"/>
                    <a:pt x="999871" y="924692"/>
                    <a:pt x="967550" y="908310"/>
                  </a:cubicBezTo>
                  <a:cubicBezTo>
                    <a:pt x="967550" y="900118"/>
                    <a:pt x="967550" y="891990"/>
                    <a:pt x="967550" y="883798"/>
                  </a:cubicBezTo>
                  <a:cubicBezTo>
                    <a:pt x="977265" y="882401"/>
                    <a:pt x="990283" y="884370"/>
                    <a:pt x="991997" y="870336"/>
                  </a:cubicBezTo>
                  <a:cubicBezTo>
                    <a:pt x="993648" y="856620"/>
                    <a:pt x="981329" y="854016"/>
                    <a:pt x="971804" y="850270"/>
                  </a:cubicBezTo>
                  <a:cubicBezTo>
                    <a:pt x="908495" y="825568"/>
                    <a:pt x="867664" y="776102"/>
                    <a:pt x="840613" y="711840"/>
                  </a:cubicBezTo>
                  <a:cubicBezTo>
                    <a:pt x="825754" y="676660"/>
                    <a:pt x="754825" y="634433"/>
                    <a:pt x="720535" y="641799"/>
                  </a:cubicBezTo>
                  <a:cubicBezTo>
                    <a:pt x="710057" y="644084"/>
                    <a:pt x="700659" y="643767"/>
                    <a:pt x="691071" y="639068"/>
                  </a:cubicBezTo>
                  <a:cubicBezTo>
                    <a:pt x="642112" y="615128"/>
                    <a:pt x="590169" y="597729"/>
                    <a:pt x="561721" y="540452"/>
                  </a:cubicBezTo>
                  <a:cubicBezTo>
                    <a:pt x="538099" y="492827"/>
                    <a:pt x="493649" y="464887"/>
                    <a:pt x="457898" y="428691"/>
                  </a:cubicBezTo>
                  <a:cubicBezTo>
                    <a:pt x="444119" y="414785"/>
                    <a:pt x="431800" y="399291"/>
                    <a:pt x="418783" y="38449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2" name="Полилиния: фигура 581">
              <a:extLst>
                <a:ext uri="{FF2B5EF4-FFF2-40B4-BE49-F238E27FC236}">
                  <a16:creationId xmlns="" xmlns:a16="http://schemas.microsoft.com/office/drawing/2014/main" id="{45FA3139-AFFC-4915-909E-DD1377EC3D51}"/>
                </a:ext>
              </a:extLst>
            </p:cNvPr>
            <p:cNvSpPr/>
            <p:nvPr/>
          </p:nvSpPr>
          <p:spPr>
            <a:xfrm>
              <a:off x="2125037" y="4619145"/>
              <a:ext cx="1179544" cy="398856"/>
            </a:xfrm>
            <a:custGeom>
              <a:avLst/>
              <a:gdLst>
                <a:gd name="connsiteX0" fmla="*/ 763958 w 1179544"/>
                <a:gd name="connsiteY0" fmla="*/ 226373 h 398856"/>
                <a:gd name="connsiteX1" fmla="*/ 824918 w 1179544"/>
                <a:gd name="connsiteY1" fmla="*/ 226373 h 398856"/>
                <a:gd name="connsiteX2" fmla="*/ 966841 w 1179544"/>
                <a:gd name="connsiteY2" fmla="*/ 231453 h 398856"/>
                <a:gd name="connsiteX3" fmla="*/ 1148133 w 1179544"/>
                <a:gd name="connsiteY3" fmla="*/ 256662 h 398856"/>
                <a:gd name="connsiteX4" fmla="*/ 1179439 w 1179544"/>
                <a:gd name="connsiteY4" fmla="*/ 279332 h 398856"/>
                <a:gd name="connsiteX5" fmla="*/ 1144768 w 1179544"/>
                <a:gd name="connsiteY5" fmla="*/ 291651 h 398856"/>
                <a:gd name="connsiteX6" fmla="*/ 1129655 w 1179544"/>
                <a:gd name="connsiteY6" fmla="*/ 291905 h 398856"/>
                <a:gd name="connsiteX7" fmla="*/ 1123114 w 1179544"/>
                <a:gd name="connsiteY7" fmla="*/ 295778 h 398856"/>
                <a:gd name="connsiteX8" fmla="*/ 907151 w 1179544"/>
                <a:gd name="connsiteY8" fmla="*/ 299969 h 398856"/>
                <a:gd name="connsiteX9" fmla="*/ 855335 w 1179544"/>
                <a:gd name="connsiteY9" fmla="*/ 308288 h 398856"/>
                <a:gd name="connsiteX10" fmla="*/ 855335 w 1179544"/>
                <a:gd name="connsiteY10" fmla="*/ 308288 h 398856"/>
                <a:gd name="connsiteX11" fmla="*/ 739384 w 1179544"/>
                <a:gd name="connsiteY11" fmla="*/ 321306 h 398856"/>
                <a:gd name="connsiteX12" fmla="*/ 653468 w 1179544"/>
                <a:gd name="connsiteY12" fmla="*/ 288476 h 398856"/>
                <a:gd name="connsiteX13" fmla="*/ 612320 w 1179544"/>
                <a:gd name="connsiteY13" fmla="*/ 284983 h 398856"/>
                <a:gd name="connsiteX14" fmla="*/ 490845 w 1179544"/>
                <a:gd name="connsiteY14" fmla="*/ 275014 h 398856"/>
                <a:gd name="connsiteX15" fmla="*/ 461571 w 1179544"/>
                <a:gd name="connsiteY15" fmla="*/ 249169 h 398856"/>
                <a:gd name="connsiteX16" fmla="*/ 382069 w 1179544"/>
                <a:gd name="connsiteY16" fmla="*/ 203386 h 398856"/>
                <a:gd name="connsiteX17" fmla="*/ 358511 w 1179544"/>
                <a:gd name="connsiteY17" fmla="*/ 207132 h 398856"/>
                <a:gd name="connsiteX18" fmla="*/ 363972 w 1179544"/>
                <a:gd name="connsiteY18" fmla="*/ 233040 h 398856"/>
                <a:gd name="connsiteX19" fmla="*/ 424043 w 1179544"/>
                <a:gd name="connsiteY19" fmla="*/ 289174 h 398856"/>
                <a:gd name="connsiteX20" fmla="*/ 506085 w 1179544"/>
                <a:gd name="connsiteY20" fmla="*/ 372931 h 398856"/>
                <a:gd name="connsiteX21" fmla="*/ 511228 w 1179544"/>
                <a:gd name="connsiteY21" fmla="*/ 394077 h 398856"/>
                <a:gd name="connsiteX22" fmla="*/ 490591 w 1179544"/>
                <a:gd name="connsiteY22" fmla="*/ 394331 h 398856"/>
                <a:gd name="connsiteX23" fmla="*/ 367718 w 1179544"/>
                <a:gd name="connsiteY23" fmla="*/ 344991 h 398856"/>
                <a:gd name="connsiteX24" fmla="*/ 352986 w 1179544"/>
                <a:gd name="connsiteY24" fmla="*/ 342134 h 398856"/>
                <a:gd name="connsiteX25" fmla="*/ 321808 w 1179544"/>
                <a:gd name="connsiteY25" fmla="*/ 284793 h 398856"/>
                <a:gd name="connsiteX26" fmla="*/ 291899 w 1179544"/>
                <a:gd name="connsiteY26" fmla="*/ 226563 h 398856"/>
                <a:gd name="connsiteX27" fmla="*/ 144960 w 1179544"/>
                <a:gd name="connsiteY27" fmla="*/ 142616 h 398856"/>
                <a:gd name="connsiteX28" fmla="*/ 89398 w 1179544"/>
                <a:gd name="connsiteY28" fmla="*/ 110485 h 398856"/>
                <a:gd name="connsiteX29" fmla="*/ 64061 w 1179544"/>
                <a:gd name="connsiteY29" fmla="*/ 94228 h 398856"/>
                <a:gd name="connsiteX30" fmla="*/ 2022 w 1179544"/>
                <a:gd name="connsiteY30" fmla="*/ 30030 h 398856"/>
                <a:gd name="connsiteX31" fmla="*/ 27041 w 1179544"/>
                <a:gd name="connsiteY31" fmla="*/ 248 h 398856"/>
                <a:gd name="connsiteX32" fmla="*/ 59553 w 1179544"/>
                <a:gd name="connsiteY32" fmla="*/ 5518 h 398856"/>
                <a:gd name="connsiteX33" fmla="*/ 168138 w 1179544"/>
                <a:gd name="connsiteY33" fmla="*/ 40571 h 398856"/>
                <a:gd name="connsiteX34" fmla="*/ 250116 w 1179544"/>
                <a:gd name="connsiteY34" fmla="*/ 75115 h 398856"/>
                <a:gd name="connsiteX35" fmla="*/ 423344 w 1179544"/>
                <a:gd name="connsiteY35" fmla="*/ 164841 h 398856"/>
                <a:gd name="connsiteX36" fmla="*/ 534850 w 1179544"/>
                <a:gd name="connsiteY36" fmla="*/ 223007 h 398856"/>
                <a:gd name="connsiteX37" fmla="*/ 621972 w 1179544"/>
                <a:gd name="connsiteY37" fmla="*/ 198115 h 398856"/>
                <a:gd name="connsiteX38" fmla="*/ 763895 w 1179544"/>
                <a:gd name="connsiteY38" fmla="*/ 226563 h 39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9544" h="398856">
                  <a:moveTo>
                    <a:pt x="763958" y="226373"/>
                  </a:moveTo>
                  <a:cubicBezTo>
                    <a:pt x="784278" y="237104"/>
                    <a:pt x="804598" y="223261"/>
                    <a:pt x="824918" y="226373"/>
                  </a:cubicBezTo>
                  <a:cubicBezTo>
                    <a:pt x="872607" y="221419"/>
                    <a:pt x="924296" y="218816"/>
                    <a:pt x="966841" y="231453"/>
                  </a:cubicBezTo>
                  <a:cubicBezTo>
                    <a:pt x="1027483" y="249550"/>
                    <a:pt x="1090666" y="227325"/>
                    <a:pt x="1148133" y="256662"/>
                  </a:cubicBezTo>
                  <a:cubicBezTo>
                    <a:pt x="1160071" y="262758"/>
                    <a:pt x="1181217" y="260790"/>
                    <a:pt x="1179439" y="279332"/>
                  </a:cubicBezTo>
                  <a:cubicBezTo>
                    <a:pt x="1177470" y="300096"/>
                    <a:pt x="1157087" y="288920"/>
                    <a:pt x="1144768" y="291651"/>
                  </a:cubicBezTo>
                  <a:cubicBezTo>
                    <a:pt x="1139942" y="292730"/>
                    <a:pt x="1134671" y="291841"/>
                    <a:pt x="1129655" y="291905"/>
                  </a:cubicBezTo>
                  <a:cubicBezTo>
                    <a:pt x="1127496" y="293365"/>
                    <a:pt x="1125019" y="296223"/>
                    <a:pt x="1123114" y="295778"/>
                  </a:cubicBezTo>
                  <a:cubicBezTo>
                    <a:pt x="1050851" y="278824"/>
                    <a:pt x="979604" y="323147"/>
                    <a:pt x="907151" y="299969"/>
                  </a:cubicBezTo>
                  <a:cubicBezTo>
                    <a:pt x="889053" y="294127"/>
                    <a:pt x="871146" y="294763"/>
                    <a:pt x="855335" y="308288"/>
                  </a:cubicBezTo>
                  <a:lnTo>
                    <a:pt x="855335" y="308288"/>
                  </a:lnTo>
                  <a:cubicBezTo>
                    <a:pt x="816663" y="311082"/>
                    <a:pt x="778754" y="307335"/>
                    <a:pt x="739384" y="321306"/>
                  </a:cubicBezTo>
                  <a:cubicBezTo>
                    <a:pt x="712841" y="330704"/>
                    <a:pt x="673407" y="326894"/>
                    <a:pt x="653468" y="288476"/>
                  </a:cubicBezTo>
                  <a:cubicBezTo>
                    <a:pt x="642229" y="266886"/>
                    <a:pt x="631243" y="257615"/>
                    <a:pt x="612320" y="284983"/>
                  </a:cubicBezTo>
                  <a:cubicBezTo>
                    <a:pt x="596255" y="308161"/>
                    <a:pt x="528818" y="300414"/>
                    <a:pt x="490845" y="275014"/>
                  </a:cubicBezTo>
                  <a:cubicBezTo>
                    <a:pt x="480240" y="267902"/>
                    <a:pt x="470207" y="258948"/>
                    <a:pt x="461571" y="249169"/>
                  </a:cubicBezTo>
                  <a:cubicBezTo>
                    <a:pt x="439600" y="224468"/>
                    <a:pt x="411470" y="212911"/>
                    <a:pt x="382069" y="203386"/>
                  </a:cubicBezTo>
                  <a:cubicBezTo>
                    <a:pt x="373370" y="200591"/>
                    <a:pt x="364607" y="196146"/>
                    <a:pt x="358511" y="207132"/>
                  </a:cubicBezTo>
                  <a:cubicBezTo>
                    <a:pt x="353050" y="216975"/>
                    <a:pt x="357368" y="226436"/>
                    <a:pt x="363972" y="233040"/>
                  </a:cubicBezTo>
                  <a:cubicBezTo>
                    <a:pt x="383403" y="252535"/>
                    <a:pt x="401754" y="274379"/>
                    <a:pt x="424043" y="289174"/>
                  </a:cubicBezTo>
                  <a:cubicBezTo>
                    <a:pt x="457253" y="311272"/>
                    <a:pt x="478970" y="344864"/>
                    <a:pt x="506085" y="372931"/>
                  </a:cubicBezTo>
                  <a:cubicBezTo>
                    <a:pt x="511673" y="378710"/>
                    <a:pt x="517324" y="385822"/>
                    <a:pt x="511228" y="394077"/>
                  </a:cubicBezTo>
                  <a:cubicBezTo>
                    <a:pt x="505323" y="402078"/>
                    <a:pt x="497449" y="398522"/>
                    <a:pt x="490591" y="394331"/>
                  </a:cubicBezTo>
                  <a:cubicBezTo>
                    <a:pt x="452173" y="370772"/>
                    <a:pt x="402072" y="380869"/>
                    <a:pt x="367718" y="344991"/>
                  </a:cubicBezTo>
                  <a:cubicBezTo>
                    <a:pt x="364734" y="341880"/>
                    <a:pt x="358066" y="342388"/>
                    <a:pt x="352986" y="342134"/>
                  </a:cubicBezTo>
                  <a:cubicBezTo>
                    <a:pt x="313807" y="340038"/>
                    <a:pt x="304409" y="322766"/>
                    <a:pt x="321808" y="284793"/>
                  </a:cubicBezTo>
                  <a:cubicBezTo>
                    <a:pt x="341747" y="241231"/>
                    <a:pt x="336286" y="230818"/>
                    <a:pt x="291899" y="226563"/>
                  </a:cubicBezTo>
                  <a:cubicBezTo>
                    <a:pt x="232019" y="220785"/>
                    <a:pt x="186299" y="186113"/>
                    <a:pt x="144960" y="142616"/>
                  </a:cubicBezTo>
                  <a:cubicBezTo>
                    <a:pt x="129276" y="126106"/>
                    <a:pt x="112829" y="111945"/>
                    <a:pt x="89398" y="110485"/>
                  </a:cubicBezTo>
                  <a:cubicBezTo>
                    <a:pt x="78857" y="109786"/>
                    <a:pt x="68443" y="104071"/>
                    <a:pt x="64061" y="94228"/>
                  </a:cubicBezTo>
                  <a:cubicBezTo>
                    <a:pt x="50790" y="64129"/>
                    <a:pt x="24056" y="49905"/>
                    <a:pt x="2022" y="30030"/>
                  </a:cubicBezTo>
                  <a:cubicBezTo>
                    <a:pt x="-5535" y="4820"/>
                    <a:pt x="9261" y="-1403"/>
                    <a:pt x="27041" y="248"/>
                  </a:cubicBezTo>
                  <a:cubicBezTo>
                    <a:pt x="37709" y="1200"/>
                    <a:pt x="48440" y="5645"/>
                    <a:pt x="59553" y="5518"/>
                  </a:cubicBezTo>
                  <a:cubicBezTo>
                    <a:pt x="98669" y="6725"/>
                    <a:pt x="132514" y="26537"/>
                    <a:pt x="168138" y="40571"/>
                  </a:cubicBezTo>
                  <a:cubicBezTo>
                    <a:pt x="195760" y="51429"/>
                    <a:pt x="222684" y="63939"/>
                    <a:pt x="250116" y="75115"/>
                  </a:cubicBezTo>
                  <a:cubicBezTo>
                    <a:pt x="310251" y="99689"/>
                    <a:pt x="370258" y="121915"/>
                    <a:pt x="423344" y="164841"/>
                  </a:cubicBezTo>
                  <a:cubicBezTo>
                    <a:pt x="455475" y="190812"/>
                    <a:pt x="496877" y="205354"/>
                    <a:pt x="534850" y="223007"/>
                  </a:cubicBezTo>
                  <a:cubicBezTo>
                    <a:pt x="567680" y="238247"/>
                    <a:pt x="599049" y="231262"/>
                    <a:pt x="621972" y="198115"/>
                  </a:cubicBezTo>
                  <a:cubicBezTo>
                    <a:pt x="671947" y="192146"/>
                    <a:pt x="721032" y="191447"/>
                    <a:pt x="763895" y="226563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3" name="Полилиния: фигура 582">
              <a:extLst>
                <a:ext uri="{FF2B5EF4-FFF2-40B4-BE49-F238E27FC236}">
                  <a16:creationId xmlns="" xmlns:a16="http://schemas.microsoft.com/office/drawing/2014/main" id="{EB4CB318-F9D4-4810-B0C4-ABAB8620841A}"/>
                </a:ext>
              </a:extLst>
            </p:cNvPr>
            <p:cNvSpPr/>
            <p:nvPr/>
          </p:nvSpPr>
          <p:spPr>
            <a:xfrm>
              <a:off x="3619936" y="5242220"/>
              <a:ext cx="188695" cy="399351"/>
            </a:xfrm>
            <a:custGeom>
              <a:avLst/>
              <a:gdLst>
                <a:gd name="connsiteX0" fmla="*/ 15755 w 188695"/>
                <a:gd name="connsiteY0" fmla="*/ 135302 h 399351"/>
                <a:gd name="connsiteX1" fmla="*/ 960 w 188695"/>
                <a:gd name="connsiteY1" fmla="*/ 27162 h 399351"/>
                <a:gd name="connsiteX2" fmla="*/ 14803 w 188695"/>
                <a:gd name="connsiteY2" fmla="*/ 936 h 399351"/>
                <a:gd name="connsiteX3" fmla="*/ 40711 w 188695"/>
                <a:gd name="connsiteY3" fmla="*/ 13064 h 399351"/>
                <a:gd name="connsiteX4" fmla="*/ 90685 w 188695"/>
                <a:gd name="connsiteY4" fmla="*/ 99044 h 399351"/>
                <a:gd name="connsiteX5" fmla="*/ 127389 w 188695"/>
                <a:gd name="connsiteY5" fmla="*/ 195374 h 399351"/>
                <a:gd name="connsiteX6" fmla="*/ 137676 w 188695"/>
                <a:gd name="connsiteY6" fmla="*/ 217091 h 399351"/>
                <a:gd name="connsiteX7" fmla="*/ 185681 w 188695"/>
                <a:gd name="connsiteY7" fmla="*/ 375778 h 399351"/>
                <a:gd name="connsiteX8" fmla="*/ 182379 w 188695"/>
                <a:gd name="connsiteY8" fmla="*/ 397559 h 399351"/>
                <a:gd name="connsiteX9" fmla="*/ 160790 w 188695"/>
                <a:gd name="connsiteY9" fmla="*/ 381811 h 399351"/>
                <a:gd name="connsiteX10" fmla="*/ 57856 w 188695"/>
                <a:gd name="connsiteY10" fmla="*/ 187182 h 399351"/>
                <a:gd name="connsiteX11" fmla="*/ 15629 w 188695"/>
                <a:gd name="connsiteY11" fmla="*/ 135366 h 39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95" h="399351">
                  <a:moveTo>
                    <a:pt x="15755" y="135302"/>
                  </a:moveTo>
                  <a:cubicBezTo>
                    <a:pt x="5215" y="100123"/>
                    <a:pt x="-2850" y="64563"/>
                    <a:pt x="960" y="27162"/>
                  </a:cubicBezTo>
                  <a:cubicBezTo>
                    <a:pt x="2040" y="16239"/>
                    <a:pt x="2611" y="4556"/>
                    <a:pt x="14803" y="936"/>
                  </a:cubicBezTo>
                  <a:cubicBezTo>
                    <a:pt x="26106" y="-2430"/>
                    <a:pt x="37790" y="3666"/>
                    <a:pt x="40711" y="13064"/>
                  </a:cubicBezTo>
                  <a:cubicBezTo>
                    <a:pt x="51442" y="46783"/>
                    <a:pt x="79954" y="70342"/>
                    <a:pt x="90685" y="99044"/>
                  </a:cubicBezTo>
                  <a:cubicBezTo>
                    <a:pt x="102560" y="130794"/>
                    <a:pt x="116911" y="162544"/>
                    <a:pt x="127389" y="195374"/>
                  </a:cubicBezTo>
                  <a:cubicBezTo>
                    <a:pt x="129802" y="202994"/>
                    <a:pt x="134183" y="209852"/>
                    <a:pt x="137676" y="217091"/>
                  </a:cubicBezTo>
                  <a:cubicBezTo>
                    <a:pt x="159075" y="268018"/>
                    <a:pt x="156408" y="327454"/>
                    <a:pt x="185681" y="375778"/>
                  </a:cubicBezTo>
                  <a:cubicBezTo>
                    <a:pt x="189999" y="382827"/>
                    <a:pt x="190317" y="393622"/>
                    <a:pt x="182379" y="397559"/>
                  </a:cubicBezTo>
                  <a:cubicBezTo>
                    <a:pt x="169172" y="404099"/>
                    <a:pt x="165870" y="391336"/>
                    <a:pt x="160790" y="381811"/>
                  </a:cubicBezTo>
                  <a:cubicBezTo>
                    <a:pt x="126499" y="316914"/>
                    <a:pt x="90749" y="252905"/>
                    <a:pt x="57856" y="187182"/>
                  </a:cubicBezTo>
                  <a:cubicBezTo>
                    <a:pt x="47061" y="165656"/>
                    <a:pt x="29217" y="153083"/>
                    <a:pt x="15629" y="13536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4" name="Полилиния: фигура 583">
              <a:extLst>
                <a:ext uri="{FF2B5EF4-FFF2-40B4-BE49-F238E27FC236}">
                  <a16:creationId xmlns="" xmlns:a16="http://schemas.microsoft.com/office/drawing/2014/main" id="{6E1D35EA-9148-428C-A201-F56E8E3F9DA6}"/>
                </a:ext>
              </a:extLst>
            </p:cNvPr>
            <p:cNvSpPr/>
            <p:nvPr/>
          </p:nvSpPr>
          <p:spPr>
            <a:xfrm>
              <a:off x="2980435" y="4896374"/>
              <a:ext cx="274320" cy="46586"/>
            </a:xfrm>
            <a:custGeom>
              <a:avLst/>
              <a:gdLst>
                <a:gd name="connsiteX0" fmla="*/ 64 w 274320"/>
                <a:gd name="connsiteY0" fmla="*/ 30996 h 46586"/>
                <a:gd name="connsiteX1" fmla="*/ 40069 w 274320"/>
                <a:gd name="connsiteY1" fmla="*/ 9215 h 46586"/>
                <a:gd name="connsiteX2" fmla="*/ 177864 w 274320"/>
                <a:gd name="connsiteY2" fmla="*/ 3119 h 46586"/>
                <a:gd name="connsiteX3" fmla="*/ 274320 w 274320"/>
                <a:gd name="connsiteY3" fmla="*/ 14676 h 46586"/>
                <a:gd name="connsiteX4" fmla="*/ 253111 w 274320"/>
                <a:gd name="connsiteY4" fmla="*/ 33790 h 46586"/>
                <a:gd name="connsiteX5" fmla="*/ 127318 w 274320"/>
                <a:gd name="connsiteY5" fmla="*/ 45601 h 46586"/>
                <a:gd name="connsiteX6" fmla="*/ 0 w 274320"/>
                <a:gd name="connsiteY6" fmla="*/ 30996 h 4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320" h="46586">
                  <a:moveTo>
                    <a:pt x="64" y="30996"/>
                  </a:moveTo>
                  <a:cubicBezTo>
                    <a:pt x="8255" y="12771"/>
                    <a:pt x="21146" y="6167"/>
                    <a:pt x="40069" y="9215"/>
                  </a:cubicBezTo>
                  <a:cubicBezTo>
                    <a:pt x="86233" y="16708"/>
                    <a:pt x="131382" y="17026"/>
                    <a:pt x="177864" y="3119"/>
                  </a:cubicBezTo>
                  <a:cubicBezTo>
                    <a:pt x="208534" y="-6089"/>
                    <a:pt x="242380" y="7310"/>
                    <a:pt x="274320" y="14676"/>
                  </a:cubicBezTo>
                  <a:cubicBezTo>
                    <a:pt x="269177" y="23947"/>
                    <a:pt x="261938" y="39505"/>
                    <a:pt x="253111" y="33790"/>
                  </a:cubicBezTo>
                  <a:cubicBezTo>
                    <a:pt x="208026" y="4643"/>
                    <a:pt x="171006" y="54046"/>
                    <a:pt x="127318" y="45601"/>
                  </a:cubicBezTo>
                  <a:cubicBezTo>
                    <a:pt x="85535" y="37600"/>
                    <a:pt x="43307" y="26614"/>
                    <a:pt x="0" y="3099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5" name="Полилиния: фигура 584">
              <a:extLst>
                <a:ext uri="{FF2B5EF4-FFF2-40B4-BE49-F238E27FC236}">
                  <a16:creationId xmlns="" xmlns:a16="http://schemas.microsoft.com/office/drawing/2014/main" id="{75E56418-F985-417C-B38B-B49E0EB94820}"/>
                </a:ext>
              </a:extLst>
            </p:cNvPr>
            <p:cNvSpPr/>
            <p:nvPr/>
          </p:nvSpPr>
          <p:spPr>
            <a:xfrm>
              <a:off x="1620711" y="4444457"/>
              <a:ext cx="811477" cy="940290"/>
            </a:xfrm>
            <a:custGeom>
              <a:avLst/>
              <a:gdLst>
                <a:gd name="connsiteX0" fmla="*/ 574992 w 811477"/>
                <a:gd name="connsiteY0" fmla="*/ 188207 h 940290"/>
                <a:gd name="connsiteX1" fmla="*/ 506412 w 811477"/>
                <a:gd name="connsiteY1" fmla="*/ 204591 h 940290"/>
                <a:gd name="connsiteX2" fmla="*/ 465772 w 811477"/>
                <a:gd name="connsiteY2" fmla="*/ 166554 h 940290"/>
                <a:gd name="connsiteX3" fmla="*/ 462914 w 811477"/>
                <a:gd name="connsiteY3" fmla="*/ 232213 h 940290"/>
                <a:gd name="connsiteX4" fmla="*/ 483679 w 811477"/>
                <a:gd name="connsiteY4" fmla="*/ 318129 h 940290"/>
                <a:gd name="connsiteX5" fmla="*/ 548703 w 811477"/>
                <a:gd name="connsiteY5" fmla="*/ 443542 h 940290"/>
                <a:gd name="connsiteX6" fmla="*/ 598106 w 811477"/>
                <a:gd name="connsiteY6" fmla="*/ 505455 h 940290"/>
                <a:gd name="connsiteX7" fmla="*/ 583501 w 811477"/>
                <a:gd name="connsiteY7" fmla="*/ 530538 h 940290"/>
                <a:gd name="connsiteX8" fmla="*/ 545909 w 811477"/>
                <a:gd name="connsiteY8" fmla="*/ 584068 h 940290"/>
                <a:gd name="connsiteX9" fmla="*/ 689990 w 811477"/>
                <a:gd name="connsiteY9" fmla="*/ 565717 h 940290"/>
                <a:gd name="connsiteX10" fmla="*/ 752665 w 811477"/>
                <a:gd name="connsiteY10" fmla="*/ 637408 h 940290"/>
                <a:gd name="connsiteX11" fmla="*/ 803528 w 811477"/>
                <a:gd name="connsiteY11" fmla="*/ 771648 h 940290"/>
                <a:gd name="connsiteX12" fmla="*/ 811148 w 811477"/>
                <a:gd name="connsiteY12" fmla="*/ 793746 h 940290"/>
                <a:gd name="connsiteX13" fmla="*/ 772731 w 811477"/>
                <a:gd name="connsiteY13" fmla="*/ 782824 h 940290"/>
                <a:gd name="connsiteX14" fmla="*/ 741171 w 811477"/>
                <a:gd name="connsiteY14" fmla="*/ 733548 h 940290"/>
                <a:gd name="connsiteX15" fmla="*/ 706500 w 811477"/>
                <a:gd name="connsiteY15" fmla="*/ 715451 h 940290"/>
                <a:gd name="connsiteX16" fmla="*/ 696086 w 811477"/>
                <a:gd name="connsiteY16" fmla="*/ 712529 h 940290"/>
                <a:gd name="connsiteX17" fmla="*/ 667194 w 811477"/>
                <a:gd name="connsiteY17" fmla="*/ 686748 h 940290"/>
                <a:gd name="connsiteX18" fmla="*/ 616140 w 811477"/>
                <a:gd name="connsiteY18" fmla="*/ 719705 h 940290"/>
                <a:gd name="connsiteX19" fmla="*/ 610234 w 811477"/>
                <a:gd name="connsiteY19" fmla="*/ 751455 h 940290"/>
                <a:gd name="connsiteX20" fmla="*/ 627443 w 811477"/>
                <a:gd name="connsiteY20" fmla="*/ 775585 h 940290"/>
                <a:gd name="connsiteX21" fmla="*/ 649223 w 811477"/>
                <a:gd name="connsiteY21" fmla="*/ 782824 h 940290"/>
                <a:gd name="connsiteX22" fmla="*/ 672718 w 811477"/>
                <a:gd name="connsiteY22" fmla="*/ 810955 h 940290"/>
                <a:gd name="connsiteX23" fmla="*/ 656208 w 811477"/>
                <a:gd name="connsiteY23" fmla="*/ 844610 h 940290"/>
                <a:gd name="connsiteX24" fmla="*/ 589406 w 811477"/>
                <a:gd name="connsiteY24" fmla="*/ 918715 h 940290"/>
                <a:gd name="connsiteX25" fmla="*/ 528446 w 811477"/>
                <a:gd name="connsiteY25" fmla="*/ 939543 h 940290"/>
                <a:gd name="connsiteX26" fmla="*/ 498982 w 811477"/>
                <a:gd name="connsiteY26" fmla="*/ 933891 h 940290"/>
                <a:gd name="connsiteX27" fmla="*/ 490918 w 811477"/>
                <a:gd name="connsiteY27" fmla="*/ 882012 h 940290"/>
                <a:gd name="connsiteX28" fmla="*/ 497331 w 811477"/>
                <a:gd name="connsiteY28" fmla="*/ 877567 h 940290"/>
                <a:gd name="connsiteX29" fmla="*/ 493775 w 811477"/>
                <a:gd name="connsiteY29" fmla="*/ 817813 h 940290"/>
                <a:gd name="connsiteX30" fmla="*/ 461136 w 811477"/>
                <a:gd name="connsiteY30" fmla="*/ 751900 h 940290"/>
                <a:gd name="connsiteX31" fmla="*/ 436308 w 811477"/>
                <a:gd name="connsiteY31" fmla="*/ 689161 h 940290"/>
                <a:gd name="connsiteX32" fmla="*/ 433069 w 811477"/>
                <a:gd name="connsiteY32" fmla="*/ 646172 h 940290"/>
                <a:gd name="connsiteX33" fmla="*/ 412559 w 811477"/>
                <a:gd name="connsiteY33" fmla="*/ 568892 h 940290"/>
                <a:gd name="connsiteX34" fmla="*/ 332358 w 811477"/>
                <a:gd name="connsiteY34" fmla="*/ 530792 h 940290"/>
                <a:gd name="connsiteX35" fmla="*/ 249364 w 811477"/>
                <a:gd name="connsiteY35" fmla="*/ 529268 h 940290"/>
                <a:gd name="connsiteX36" fmla="*/ 142493 w 811477"/>
                <a:gd name="connsiteY36" fmla="*/ 459735 h 940290"/>
                <a:gd name="connsiteX37" fmla="*/ 124078 w 811477"/>
                <a:gd name="connsiteY37" fmla="*/ 439605 h 940290"/>
                <a:gd name="connsiteX38" fmla="*/ 46989 w 811477"/>
                <a:gd name="connsiteY38" fmla="*/ 304286 h 940290"/>
                <a:gd name="connsiteX39" fmla="*/ 11683 w 811477"/>
                <a:gd name="connsiteY39" fmla="*/ 219894 h 940290"/>
                <a:gd name="connsiteX40" fmla="*/ 2476 w 811477"/>
                <a:gd name="connsiteY40" fmla="*/ 183000 h 940290"/>
                <a:gd name="connsiteX41" fmla="*/ 34607 w 811477"/>
                <a:gd name="connsiteY41" fmla="*/ 167379 h 940290"/>
                <a:gd name="connsiteX42" fmla="*/ 128333 w 811477"/>
                <a:gd name="connsiteY42" fmla="*/ 204972 h 940290"/>
                <a:gd name="connsiteX43" fmla="*/ 171259 w 811477"/>
                <a:gd name="connsiteY43" fmla="*/ 304095 h 940290"/>
                <a:gd name="connsiteX44" fmla="*/ 182181 w 811477"/>
                <a:gd name="connsiteY44" fmla="*/ 338259 h 940290"/>
                <a:gd name="connsiteX45" fmla="*/ 321690 w 811477"/>
                <a:gd name="connsiteY45" fmla="*/ 411538 h 940290"/>
                <a:gd name="connsiteX46" fmla="*/ 354393 w 811477"/>
                <a:gd name="connsiteY46" fmla="*/ 356737 h 940290"/>
                <a:gd name="connsiteX47" fmla="*/ 356552 w 811477"/>
                <a:gd name="connsiteY47" fmla="*/ 306064 h 940290"/>
                <a:gd name="connsiteX48" fmla="*/ 353885 w 811477"/>
                <a:gd name="connsiteY48" fmla="*/ 262376 h 940290"/>
                <a:gd name="connsiteX49" fmla="*/ 353948 w 811477"/>
                <a:gd name="connsiteY49" fmla="*/ 155505 h 940290"/>
                <a:gd name="connsiteX50" fmla="*/ 323532 w 811477"/>
                <a:gd name="connsiteY50" fmla="*/ 35045 h 940290"/>
                <a:gd name="connsiteX51" fmla="*/ 352361 w 811477"/>
                <a:gd name="connsiteY51" fmla="*/ 247 h 940290"/>
                <a:gd name="connsiteX52" fmla="*/ 383920 w 811477"/>
                <a:gd name="connsiteY52" fmla="*/ 32886 h 940290"/>
                <a:gd name="connsiteX53" fmla="*/ 392112 w 811477"/>
                <a:gd name="connsiteY53" fmla="*/ 98228 h 940290"/>
                <a:gd name="connsiteX54" fmla="*/ 454532 w 811477"/>
                <a:gd name="connsiteY54" fmla="*/ 102101 h 940290"/>
                <a:gd name="connsiteX55" fmla="*/ 536828 w 811477"/>
                <a:gd name="connsiteY55" fmla="*/ 155568 h 940290"/>
                <a:gd name="connsiteX56" fmla="*/ 559752 w 811477"/>
                <a:gd name="connsiteY56" fmla="*/ 171951 h 940290"/>
                <a:gd name="connsiteX57" fmla="*/ 574992 w 811477"/>
                <a:gd name="connsiteY57" fmla="*/ 188271 h 94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11477" h="940290">
                  <a:moveTo>
                    <a:pt x="574992" y="188207"/>
                  </a:moveTo>
                  <a:cubicBezTo>
                    <a:pt x="551814" y="192018"/>
                    <a:pt x="524827" y="177730"/>
                    <a:pt x="506412" y="204591"/>
                  </a:cubicBezTo>
                  <a:cubicBezTo>
                    <a:pt x="493775" y="190239"/>
                    <a:pt x="498411" y="148837"/>
                    <a:pt x="465772" y="166554"/>
                  </a:cubicBezTo>
                  <a:cubicBezTo>
                    <a:pt x="436117" y="182683"/>
                    <a:pt x="451738" y="207004"/>
                    <a:pt x="462914" y="232213"/>
                  </a:cubicBezTo>
                  <a:cubicBezTo>
                    <a:pt x="474598" y="258439"/>
                    <a:pt x="475932" y="289681"/>
                    <a:pt x="483679" y="318129"/>
                  </a:cubicBezTo>
                  <a:cubicBezTo>
                    <a:pt x="496379" y="365119"/>
                    <a:pt x="510285" y="412300"/>
                    <a:pt x="548703" y="443542"/>
                  </a:cubicBezTo>
                  <a:cubicBezTo>
                    <a:pt x="569023" y="460116"/>
                    <a:pt x="561022" y="499613"/>
                    <a:pt x="598106" y="505455"/>
                  </a:cubicBezTo>
                  <a:cubicBezTo>
                    <a:pt x="610044" y="507360"/>
                    <a:pt x="597598" y="529458"/>
                    <a:pt x="583501" y="530538"/>
                  </a:cubicBezTo>
                  <a:cubicBezTo>
                    <a:pt x="546036" y="533459"/>
                    <a:pt x="541210" y="557017"/>
                    <a:pt x="545909" y="584068"/>
                  </a:cubicBezTo>
                  <a:cubicBezTo>
                    <a:pt x="595312" y="580766"/>
                    <a:pt x="641159" y="558478"/>
                    <a:pt x="689990" y="565717"/>
                  </a:cubicBezTo>
                  <a:cubicBezTo>
                    <a:pt x="726757" y="571178"/>
                    <a:pt x="755205" y="602674"/>
                    <a:pt x="752665" y="637408"/>
                  </a:cubicBezTo>
                  <a:cubicBezTo>
                    <a:pt x="748474" y="694940"/>
                    <a:pt x="784542" y="728151"/>
                    <a:pt x="803528" y="771648"/>
                  </a:cubicBezTo>
                  <a:cubicBezTo>
                    <a:pt x="806640" y="778887"/>
                    <a:pt x="812990" y="784602"/>
                    <a:pt x="811148" y="793746"/>
                  </a:cubicBezTo>
                  <a:cubicBezTo>
                    <a:pt x="792797" y="812733"/>
                    <a:pt x="782573" y="797048"/>
                    <a:pt x="772731" y="782824"/>
                  </a:cubicBezTo>
                  <a:cubicBezTo>
                    <a:pt x="761682" y="766822"/>
                    <a:pt x="753363" y="748915"/>
                    <a:pt x="741171" y="733548"/>
                  </a:cubicBezTo>
                  <a:cubicBezTo>
                    <a:pt x="731583" y="721420"/>
                    <a:pt x="721677" y="713672"/>
                    <a:pt x="706500" y="715451"/>
                  </a:cubicBezTo>
                  <a:cubicBezTo>
                    <a:pt x="702944" y="714942"/>
                    <a:pt x="699452" y="713927"/>
                    <a:pt x="696086" y="712529"/>
                  </a:cubicBezTo>
                  <a:cubicBezTo>
                    <a:pt x="686053" y="704528"/>
                    <a:pt x="679957" y="691955"/>
                    <a:pt x="667194" y="686748"/>
                  </a:cubicBezTo>
                  <a:cubicBezTo>
                    <a:pt x="635825" y="673858"/>
                    <a:pt x="619759" y="683764"/>
                    <a:pt x="616140" y="719705"/>
                  </a:cubicBezTo>
                  <a:cubicBezTo>
                    <a:pt x="615060" y="730564"/>
                    <a:pt x="615314" y="741739"/>
                    <a:pt x="610234" y="751455"/>
                  </a:cubicBezTo>
                  <a:cubicBezTo>
                    <a:pt x="598614" y="773934"/>
                    <a:pt x="616902" y="771458"/>
                    <a:pt x="627443" y="775585"/>
                  </a:cubicBezTo>
                  <a:cubicBezTo>
                    <a:pt x="634555" y="778697"/>
                    <a:pt x="641794" y="780919"/>
                    <a:pt x="649223" y="782824"/>
                  </a:cubicBezTo>
                  <a:cubicBezTo>
                    <a:pt x="663130" y="786380"/>
                    <a:pt x="671067" y="795842"/>
                    <a:pt x="672718" y="810955"/>
                  </a:cubicBezTo>
                  <a:cubicBezTo>
                    <a:pt x="674306" y="826004"/>
                    <a:pt x="668464" y="837562"/>
                    <a:pt x="656208" y="844610"/>
                  </a:cubicBezTo>
                  <a:cubicBezTo>
                    <a:pt x="626490" y="861628"/>
                    <a:pt x="602868" y="883472"/>
                    <a:pt x="589406" y="918715"/>
                  </a:cubicBezTo>
                  <a:cubicBezTo>
                    <a:pt x="578167" y="948179"/>
                    <a:pt x="548512" y="930971"/>
                    <a:pt x="528446" y="939543"/>
                  </a:cubicBezTo>
                  <a:cubicBezTo>
                    <a:pt x="517969" y="942083"/>
                    <a:pt x="508253" y="937638"/>
                    <a:pt x="498982" y="933891"/>
                  </a:cubicBezTo>
                  <a:cubicBezTo>
                    <a:pt x="472693" y="923223"/>
                    <a:pt x="469455" y="900744"/>
                    <a:pt x="490918" y="882012"/>
                  </a:cubicBezTo>
                  <a:cubicBezTo>
                    <a:pt x="492886" y="880297"/>
                    <a:pt x="495236" y="879154"/>
                    <a:pt x="497331" y="877567"/>
                  </a:cubicBezTo>
                  <a:cubicBezTo>
                    <a:pt x="528148" y="854452"/>
                    <a:pt x="526967" y="834533"/>
                    <a:pt x="493775" y="817813"/>
                  </a:cubicBezTo>
                  <a:cubicBezTo>
                    <a:pt x="467486" y="804668"/>
                    <a:pt x="469455" y="774760"/>
                    <a:pt x="461136" y="751900"/>
                  </a:cubicBezTo>
                  <a:cubicBezTo>
                    <a:pt x="453453" y="730690"/>
                    <a:pt x="452564" y="707132"/>
                    <a:pt x="436308" y="689161"/>
                  </a:cubicBezTo>
                  <a:cubicBezTo>
                    <a:pt x="425259" y="676969"/>
                    <a:pt x="430974" y="660840"/>
                    <a:pt x="433069" y="646172"/>
                  </a:cubicBezTo>
                  <a:cubicBezTo>
                    <a:pt x="437387" y="616644"/>
                    <a:pt x="424624" y="595308"/>
                    <a:pt x="412559" y="568892"/>
                  </a:cubicBezTo>
                  <a:cubicBezTo>
                    <a:pt x="392239" y="524314"/>
                    <a:pt x="369125" y="526156"/>
                    <a:pt x="332358" y="530792"/>
                  </a:cubicBezTo>
                  <a:cubicBezTo>
                    <a:pt x="305815" y="534157"/>
                    <a:pt x="277367" y="538729"/>
                    <a:pt x="249364" y="529268"/>
                  </a:cubicBezTo>
                  <a:cubicBezTo>
                    <a:pt x="208152" y="515361"/>
                    <a:pt x="166369" y="504185"/>
                    <a:pt x="142493" y="459735"/>
                  </a:cubicBezTo>
                  <a:cubicBezTo>
                    <a:pt x="138175" y="451670"/>
                    <a:pt x="131952" y="441764"/>
                    <a:pt x="124078" y="439605"/>
                  </a:cubicBezTo>
                  <a:cubicBezTo>
                    <a:pt x="56895" y="421507"/>
                    <a:pt x="59372" y="357182"/>
                    <a:pt x="46989" y="304286"/>
                  </a:cubicBezTo>
                  <a:cubicBezTo>
                    <a:pt x="39750" y="273234"/>
                    <a:pt x="32321" y="243834"/>
                    <a:pt x="11683" y="219894"/>
                  </a:cubicBezTo>
                  <a:cubicBezTo>
                    <a:pt x="2666" y="209417"/>
                    <a:pt x="-3747" y="197796"/>
                    <a:pt x="2476" y="183000"/>
                  </a:cubicBezTo>
                  <a:cubicBezTo>
                    <a:pt x="8953" y="167633"/>
                    <a:pt x="22288" y="170491"/>
                    <a:pt x="34607" y="167379"/>
                  </a:cubicBezTo>
                  <a:cubicBezTo>
                    <a:pt x="74358" y="157537"/>
                    <a:pt x="106489" y="173856"/>
                    <a:pt x="128333" y="204972"/>
                  </a:cubicBezTo>
                  <a:cubicBezTo>
                    <a:pt x="148399" y="233610"/>
                    <a:pt x="179577" y="259455"/>
                    <a:pt x="171259" y="304095"/>
                  </a:cubicBezTo>
                  <a:cubicBezTo>
                    <a:pt x="169036" y="316161"/>
                    <a:pt x="175767" y="327781"/>
                    <a:pt x="182181" y="338259"/>
                  </a:cubicBezTo>
                  <a:cubicBezTo>
                    <a:pt x="210692" y="384995"/>
                    <a:pt x="278383" y="420682"/>
                    <a:pt x="321690" y="411538"/>
                  </a:cubicBezTo>
                  <a:cubicBezTo>
                    <a:pt x="353631" y="404807"/>
                    <a:pt x="363283" y="390710"/>
                    <a:pt x="354393" y="356737"/>
                  </a:cubicBezTo>
                  <a:cubicBezTo>
                    <a:pt x="349630" y="338576"/>
                    <a:pt x="348043" y="323209"/>
                    <a:pt x="356552" y="306064"/>
                  </a:cubicBezTo>
                  <a:cubicBezTo>
                    <a:pt x="363664" y="291776"/>
                    <a:pt x="356234" y="277044"/>
                    <a:pt x="353885" y="262376"/>
                  </a:cubicBezTo>
                  <a:cubicBezTo>
                    <a:pt x="348170" y="226879"/>
                    <a:pt x="332231" y="191065"/>
                    <a:pt x="353948" y="155505"/>
                  </a:cubicBezTo>
                  <a:cubicBezTo>
                    <a:pt x="329628" y="119564"/>
                    <a:pt x="332422" y="75494"/>
                    <a:pt x="323532" y="35045"/>
                  </a:cubicBezTo>
                  <a:cubicBezTo>
                    <a:pt x="318706" y="13010"/>
                    <a:pt x="335216" y="2279"/>
                    <a:pt x="352361" y="247"/>
                  </a:cubicBezTo>
                  <a:cubicBezTo>
                    <a:pt x="372490" y="-2166"/>
                    <a:pt x="380174" y="13455"/>
                    <a:pt x="383920" y="32886"/>
                  </a:cubicBezTo>
                  <a:cubicBezTo>
                    <a:pt x="388048" y="54539"/>
                    <a:pt x="370839" y="79177"/>
                    <a:pt x="392112" y="98228"/>
                  </a:cubicBezTo>
                  <a:cubicBezTo>
                    <a:pt x="412940" y="98989"/>
                    <a:pt x="433895" y="96767"/>
                    <a:pt x="454532" y="102101"/>
                  </a:cubicBezTo>
                  <a:cubicBezTo>
                    <a:pt x="485203" y="114103"/>
                    <a:pt x="511047" y="134740"/>
                    <a:pt x="536828" y="155568"/>
                  </a:cubicBezTo>
                  <a:cubicBezTo>
                    <a:pt x="542543" y="164204"/>
                    <a:pt x="550163" y="169602"/>
                    <a:pt x="559752" y="171951"/>
                  </a:cubicBezTo>
                  <a:cubicBezTo>
                    <a:pt x="563435" y="178873"/>
                    <a:pt x="579564" y="172459"/>
                    <a:pt x="574992" y="18827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6" name="Полилиния: фигура 585">
              <a:extLst>
                <a:ext uri="{FF2B5EF4-FFF2-40B4-BE49-F238E27FC236}">
                  <a16:creationId xmlns="" xmlns:a16="http://schemas.microsoft.com/office/drawing/2014/main" id="{071CD048-1FD4-4225-856C-183BA93E58D1}"/>
                </a:ext>
              </a:extLst>
            </p:cNvPr>
            <p:cNvSpPr/>
            <p:nvPr/>
          </p:nvSpPr>
          <p:spPr>
            <a:xfrm>
              <a:off x="2509891" y="5139206"/>
              <a:ext cx="546871" cy="429505"/>
            </a:xfrm>
            <a:custGeom>
              <a:avLst/>
              <a:gdLst>
                <a:gd name="connsiteX0" fmla="*/ 546872 w 546871"/>
                <a:gd name="connsiteY0" fmla="*/ 352808 h 429505"/>
                <a:gd name="connsiteX1" fmla="*/ 539252 w 546871"/>
                <a:gd name="connsiteY1" fmla="*/ 369191 h 429505"/>
                <a:gd name="connsiteX2" fmla="*/ 448193 w 546871"/>
                <a:gd name="connsiteY2" fmla="*/ 329693 h 429505"/>
                <a:gd name="connsiteX3" fmla="*/ 418348 w 546871"/>
                <a:gd name="connsiteY3" fmla="*/ 283973 h 429505"/>
                <a:gd name="connsiteX4" fmla="*/ 370278 w 546871"/>
                <a:gd name="connsiteY4" fmla="*/ 272607 h 429505"/>
                <a:gd name="connsiteX5" fmla="*/ 373517 w 546871"/>
                <a:gd name="connsiteY5" fmla="*/ 324486 h 429505"/>
                <a:gd name="connsiteX6" fmla="*/ 426920 w 546871"/>
                <a:gd name="connsiteY6" fmla="*/ 387542 h 429505"/>
                <a:gd name="connsiteX7" fmla="*/ 430667 w 546871"/>
                <a:gd name="connsiteY7" fmla="*/ 424754 h 429505"/>
                <a:gd name="connsiteX8" fmla="*/ 399933 w 546871"/>
                <a:gd name="connsiteY8" fmla="*/ 419419 h 429505"/>
                <a:gd name="connsiteX9" fmla="*/ 317954 w 546871"/>
                <a:gd name="connsiteY9" fmla="*/ 361507 h 429505"/>
                <a:gd name="connsiteX10" fmla="*/ 277695 w 546871"/>
                <a:gd name="connsiteY10" fmla="*/ 370016 h 429505"/>
                <a:gd name="connsiteX11" fmla="*/ 210004 w 546871"/>
                <a:gd name="connsiteY11" fmla="*/ 384748 h 429505"/>
                <a:gd name="connsiteX12" fmla="*/ 59255 w 546871"/>
                <a:gd name="connsiteY12" fmla="*/ 336425 h 429505"/>
                <a:gd name="connsiteX13" fmla="*/ 5979 w 546871"/>
                <a:gd name="connsiteY13" fmla="*/ 230061 h 429505"/>
                <a:gd name="connsiteX14" fmla="*/ 89989 w 546871"/>
                <a:gd name="connsiteY14" fmla="*/ 301373 h 429505"/>
                <a:gd name="connsiteX15" fmla="*/ 100276 w 546871"/>
                <a:gd name="connsiteY15" fmla="*/ 313184 h 429505"/>
                <a:gd name="connsiteX16" fmla="*/ 134630 w 546871"/>
                <a:gd name="connsiteY16" fmla="*/ 324550 h 429505"/>
                <a:gd name="connsiteX17" fmla="*/ 127518 w 546871"/>
                <a:gd name="connsiteY17" fmla="*/ 283846 h 429505"/>
                <a:gd name="connsiteX18" fmla="*/ 91323 w 546871"/>
                <a:gd name="connsiteY18" fmla="*/ 184278 h 429505"/>
                <a:gd name="connsiteX19" fmla="*/ 66304 w 546871"/>
                <a:gd name="connsiteY19" fmla="*/ 158751 h 429505"/>
                <a:gd name="connsiteX20" fmla="*/ 9217 w 546871"/>
                <a:gd name="connsiteY20" fmla="*/ 127128 h 429505"/>
                <a:gd name="connsiteX21" fmla="*/ 1534 w 546871"/>
                <a:gd name="connsiteY21" fmla="*/ 106427 h 429505"/>
                <a:gd name="connsiteX22" fmla="*/ 18552 w 546871"/>
                <a:gd name="connsiteY22" fmla="*/ 100839 h 429505"/>
                <a:gd name="connsiteX23" fmla="*/ 140726 w 546871"/>
                <a:gd name="connsiteY23" fmla="*/ 83122 h 429505"/>
                <a:gd name="connsiteX24" fmla="*/ 237436 w 546871"/>
                <a:gd name="connsiteY24" fmla="*/ 80074 h 429505"/>
                <a:gd name="connsiteX25" fmla="*/ 262964 w 546871"/>
                <a:gd name="connsiteY25" fmla="*/ 72898 h 429505"/>
                <a:gd name="connsiteX26" fmla="*/ 206131 w 546871"/>
                <a:gd name="connsiteY26" fmla="*/ 56198 h 429505"/>
                <a:gd name="connsiteX27" fmla="*/ 175270 w 546871"/>
                <a:gd name="connsiteY27" fmla="*/ 17907 h 429505"/>
                <a:gd name="connsiteX28" fmla="*/ 182318 w 546871"/>
                <a:gd name="connsiteY28" fmla="*/ 0 h 429505"/>
                <a:gd name="connsiteX29" fmla="*/ 262964 w 546871"/>
                <a:gd name="connsiteY29" fmla="*/ 11240 h 429505"/>
                <a:gd name="connsiteX30" fmla="*/ 345259 w 546871"/>
                <a:gd name="connsiteY30" fmla="*/ 106680 h 429505"/>
                <a:gd name="connsiteX31" fmla="*/ 380819 w 546871"/>
                <a:gd name="connsiteY31" fmla="*/ 124841 h 429505"/>
                <a:gd name="connsiteX32" fmla="*/ 443430 w 546871"/>
                <a:gd name="connsiteY32" fmla="*/ 173165 h 429505"/>
                <a:gd name="connsiteX33" fmla="*/ 546872 w 546871"/>
                <a:gd name="connsiteY33" fmla="*/ 352935 h 4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871" h="429505">
                  <a:moveTo>
                    <a:pt x="546872" y="352808"/>
                  </a:moveTo>
                  <a:cubicBezTo>
                    <a:pt x="544332" y="358269"/>
                    <a:pt x="541792" y="363730"/>
                    <a:pt x="539252" y="369191"/>
                  </a:cubicBezTo>
                  <a:cubicBezTo>
                    <a:pt x="513852" y="342394"/>
                    <a:pt x="480197" y="339409"/>
                    <a:pt x="448193" y="329693"/>
                  </a:cubicBezTo>
                  <a:cubicBezTo>
                    <a:pt x="431619" y="324677"/>
                    <a:pt x="428317" y="299531"/>
                    <a:pt x="418348" y="283973"/>
                  </a:cubicBezTo>
                  <a:cubicBezTo>
                    <a:pt x="405140" y="263272"/>
                    <a:pt x="388439" y="257049"/>
                    <a:pt x="370278" y="272607"/>
                  </a:cubicBezTo>
                  <a:cubicBezTo>
                    <a:pt x="350593" y="289498"/>
                    <a:pt x="356753" y="309754"/>
                    <a:pt x="373517" y="324486"/>
                  </a:cubicBezTo>
                  <a:cubicBezTo>
                    <a:pt x="394408" y="342775"/>
                    <a:pt x="411807" y="364111"/>
                    <a:pt x="426920" y="387542"/>
                  </a:cubicBezTo>
                  <a:cubicBezTo>
                    <a:pt x="433778" y="398211"/>
                    <a:pt x="441779" y="412688"/>
                    <a:pt x="430667" y="424754"/>
                  </a:cubicBezTo>
                  <a:cubicBezTo>
                    <a:pt x="420317" y="435929"/>
                    <a:pt x="409839" y="424563"/>
                    <a:pt x="399933" y="419419"/>
                  </a:cubicBezTo>
                  <a:cubicBezTo>
                    <a:pt x="370151" y="404052"/>
                    <a:pt x="343164" y="384621"/>
                    <a:pt x="317954" y="361507"/>
                  </a:cubicBezTo>
                  <a:cubicBezTo>
                    <a:pt x="303286" y="348109"/>
                    <a:pt x="291030" y="342013"/>
                    <a:pt x="277695" y="370016"/>
                  </a:cubicBezTo>
                  <a:cubicBezTo>
                    <a:pt x="264551" y="397639"/>
                    <a:pt x="233880" y="391606"/>
                    <a:pt x="210004" y="384748"/>
                  </a:cubicBezTo>
                  <a:cubicBezTo>
                    <a:pt x="159395" y="370207"/>
                    <a:pt x="109484" y="352681"/>
                    <a:pt x="59255" y="336425"/>
                  </a:cubicBezTo>
                  <a:cubicBezTo>
                    <a:pt x="20203" y="319216"/>
                    <a:pt x="-4054" y="270892"/>
                    <a:pt x="5979" y="230061"/>
                  </a:cubicBezTo>
                  <a:cubicBezTo>
                    <a:pt x="46301" y="236983"/>
                    <a:pt x="56652" y="284735"/>
                    <a:pt x="89989" y="301373"/>
                  </a:cubicBezTo>
                  <a:cubicBezTo>
                    <a:pt x="94180" y="303468"/>
                    <a:pt x="96276" y="310009"/>
                    <a:pt x="100276" y="313184"/>
                  </a:cubicBezTo>
                  <a:cubicBezTo>
                    <a:pt x="110627" y="321375"/>
                    <a:pt x="120977" y="340552"/>
                    <a:pt x="134630" y="324550"/>
                  </a:cubicBezTo>
                  <a:cubicBezTo>
                    <a:pt x="144853" y="312548"/>
                    <a:pt x="135836" y="296673"/>
                    <a:pt x="127518" y="283846"/>
                  </a:cubicBezTo>
                  <a:cubicBezTo>
                    <a:pt x="108214" y="253874"/>
                    <a:pt x="80464" y="228284"/>
                    <a:pt x="91323" y="184278"/>
                  </a:cubicBezTo>
                  <a:cubicBezTo>
                    <a:pt x="95133" y="168784"/>
                    <a:pt x="78496" y="162434"/>
                    <a:pt x="66304" y="158751"/>
                  </a:cubicBezTo>
                  <a:cubicBezTo>
                    <a:pt x="45158" y="152337"/>
                    <a:pt x="26870" y="140336"/>
                    <a:pt x="9217" y="127128"/>
                  </a:cubicBezTo>
                  <a:cubicBezTo>
                    <a:pt x="3121" y="122556"/>
                    <a:pt x="-2911" y="115444"/>
                    <a:pt x="1534" y="106427"/>
                  </a:cubicBezTo>
                  <a:cubicBezTo>
                    <a:pt x="4899" y="99632"/>
                    <a:pt x="12202" y="101029"/>
                    <a:pt x="18552" y="100839"/>
                  </a:cubicBezTo>
                  <a:cubicBezTo>
                    <a:pt x="59827" y="100077"/>
                    <a:pt x="99514" y="98425"/>
                    <a:pt x="140726" y="83122"/>
                  </a:cubicBezTo>
                  <a:cubicBezTo>
                    <a:pt x="167967" y="73025"/>
                    <a:pt x="204861" y="80772"/>
                    <a:pt x="237436" y="80074"/>
                  </a:cubicBezTo>
                  <a:cubicBezTo>
                    <a:pt x="245691" y="79883"/>
                    <a:pt x="254899" y="85408"/>
                    <a:pt x="262964" y="72898"/>
                  </a:cubicBezTo>
                  <a:cubicBezTo>
                    <a:pt x="244866" y="62040"/>
                    <a:pt x="226197" y="57595"/>
                    <a:pt x="206131" y="56198"/>
                  </a:cubicBezTo>
                  <a:cubicBezTo>
                    <a:pt x="184668" y="54674"/>
                    <a:pt x="174762" y="40069"/>
                    <a:pt x="175270" y="17907"/>
                  </a:cubicBezTo>
                  <a:cubicBezTo>
                    <a:pt x="175397" y="11875"/>
                    <a:pt x="179842" y="5969"/>
                    <a:pt x="182318" y="0"/>
                  </a:cubicBezTo>
                  <a:cubicBezTo>
                    <a:pt x="207337" y="19495"/>
                    <a:pt x="238961" y="-16320"/>
                    <a:pt x="262964" y="11240"/>
                  </a:cubicBezTo>
                  <a:cubicBezTo>
                    <a:pt x="290522" y="42926"/>
                    <a:pt x="318780" y="73978"/>
                    <a:pt x="345259" y="106680"/>
                  </a:cubicBezTo>
                  <a:cubicBezTo>
                    <a:pt x="355356" y="119127"/>
                    <a:pt x="365325" y="125096"/>
                    <a:pt x="380819" y="124841"/>
                  </a:cubicBezTo>
                  <a:cubicBezTo>
                    <a:pt x="412252" y="124270"/>
                    <a:pt x="431492" y="141098"/>
                    <a:pt x="443430" y="173165"/>
                  </a:cubicBezTo>
                  <a:cubicBezTo>
                    <a:pt x="468132" y="239269"/>
                    <a:pt x="520583" y="287529"/>
                    <a:pt x="546872" y="352935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7" name="Полилиния: фигура 586">
              <a:extLst>
                <a:ext uri="{FF2B5EF4-FFF2-40B4-BE49-F238E27FC236}">
                  <a16:creationId xmlns="" xmlns:a16="http://schemas.microsoft.com/office/drawing/2014/main" id="{E65B178B-62D2-4952-97BC-C9B246D4A0AE}"/>
                </a:ext>
              </a:extLst>
            </p:cNvPr>
            <p:cNvSpPr/>
            <p:nvPr/>
          </p:nvSpPr>
          <p:spPr>
            <a:xfrm>
              <a:off x="2323518" y="5146352"/>
              <a:ext cx="245691" cy="342818"/>
            </a:xfrm>
            <a:custGeom>
              <a:avLst/>
              <a:gdLst>
                <a:gd name="connsiteX0" fmla="*/ 192352 w 245691"/>
                <a:gd name="connsiteY0" fmla="*/ 222789 h 342818"/>
                <a:gd name="connsiteX1" fmla="*/ 245692 w 245691"/>
                <a:gd name="connsiteY1" fmla="*/ 329152 h 342818"/>
                <a:gd name="connsiteX2" fmla="*/ 245692 w 245691"/>
                <a:gd name="connsiteY2" fmla="*/ 329152 h 342818"/>
                <a:gd name="connsiteX3" fmla="*/ 211211 w 245691"/>
                <a:gd name="connsiteY3" fmla="*/ 335565 h 342818"/>
                <a:gd name="connsiteX4" fmla="*/ 141742 w 245691"/>
                <a:gd name="connsiteY4" fmla="*/ 302672 h 342818"/>
                <a:gd name="connsiteX5" fmla="*/ 78941 w 245691"/>
                <a:gd name="connsiteY5" fmla="*/ 204247 h 342818"/>
                <a:gd name="connsiteX6" fmla="*/ 11567 w 245691"/>
                <a:gd name="connsiteY6" fmla="*/ 68927 h 342818"/>
                <a:gd name="connsiteX7" fmla="*/ 9535 w 245691"/>
                <a:gd name="connsiteY7" fmla="*/ 1871 h 342818"/>
                <a:gd name="connsiteX8" fmla="*/ 74813 w 245691"/>
                <a:gd name="connsiteY8" fmla="*/ 49877 h 342818"/>
                <a:gd name="connsiteX9" fmla="*/ 108468 w 245691"/>
                <a:gd name="connsiteY9" fmla="*/ 91851 h 342818"/>
                <a:gd name="connsiteX10" fmla="*/ 192415 w 245691"/>
                <a:gd name="connsiteY10" fmla="*/ 222789 h 34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691" h="342818">
                  <a:moveTo>
                    <a:pt x="192352" y="222789"/>
                  </a:moveTo>
                  <a:cubicBezTo>
                    <a:pt x="210132" y="258285"/>
                    <a:pt x="227912" y="293719"/>
                    <a:pt x="245692" y="329152"/>
                  </a:cubicBezTo>
                  <a:cubicBezTo>
                    <a:pt x="245692" y="329152"/>
                    <a:pt x="245692" y="329152"/>
                    <a:pt x="245692" y="329152"/>
                  </a:cubicBezTo>
                  <a:cubicBezTo>
                    <a:pt x="236421" y="345471"/>
                    <a:pt x="222006" y="346615"/>
                    <a:pt x="211211" y="335565"/>
                  </a:cubicBezTo>
                  <a:cubicBezTo>
                    <a:pt x="191145" y="315055"/>
                    <a:pt x="166317" y="309721"/>
                    <a:pt x="141742" y="302672"/>
                  </a:cubicBezTo>
                  <a:cubicBezTo>
                    <a:pt x="113294" y="275431"/>
                    <a:pt x="92212" y="243871"/>
                    <a:pt x="78941" y="204247"/>
                  </a:cubicBezTo>
                  <a:cubicBezTo>
                    <a:pt x="62812" y="156114"/>
                    <a:pt x="30871" y="115981"/>
                    <a:pt x="11567" y="68927"/>
                  </a:cubicBezTo>
                  <a:cubicBezTo>
                    <a:pt x="2169" y="46131"/>
                    <a:pt x="-7927" y="24858"/>
                    <a:pt x="9535" y="1871"/>
                  </a:cubicBezTo>
                  <a:cubicBezTo>
                    <a:pt x="48016" y="-8670"/>
                    <a:pt x="57795" y="27779"/>
                    <a:pt x="74813" y="49877"/>
                  </a:cubicBezTo>
                  <a:cubicBezTo>
                    <a:pt x="85799" y="64101"/>
                    <a:pt x="90307" y="84104"/>
                    <a:pt x="108468" y="91851"/>
                  </a:cubicBezTo>
                  <a:cubicBezTo>
                    <a:pt x="136472" y="135476"/>
                    <a:pt x="164412" y="179164"/>
                    <a:pt x="192415" y="222789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8" name="Полилиния: фигура 587">
              <a:extLst>
                <a:ext uri="{FF2B5EF4-FFF2-40B4-BE49-F238E27FC236}">
                  <a16:creationId xmlns="" xmlns:a16="http://schemas.microsoft.com/office/drawing/2014/main" id="{253874E7-6232-4567-AB82-BD2DB9362963}"/>
                </a:ext>
              </a:extLst>
            </p:cNvPr>
            <p:cNvSpPr/>
            <p:nvPr/>
          </p:nvSpPr>
          <p:spPr>
            <a:xfrm>
              <a:off x="3262627" y="5156957"/>
              <a:ext cx="224250" cy="110271"/>
            </a:xfrm>
            <a:custGeom>
              <a:avLst/>
              <a:gdLst>
                <a:gd name="connsiteX0" fmla="*/ 171135 w 224250"/>
                <a:gd name="connsiteY0" fmla="*/ 110202 h 110271"/>
                <a:gd name="connsiteX1" fmla="*/ 14735 w 224250"/>
                <a:gd name="connsiteY1" fmla="*/ 103408 h 110271"/>
                <a:gd name="connsiteX2" fmla="*/ 2860 w 224250"/>
                <a:gd name="connsiteY2" fmla="*/ 82897 h 110271"/>
                <a:gd name="connsiteX3" fmla="*/ 188470 w 224250"/>
                <a:gd name="connsiteY3" fmla="*/ 18571 h 110271"/>
                <a:gd name="connsiteX4" fmla="*/ 223840 w 224250"/>
                <a:gd name="connsiteY4" fmla="*/ 90961 h 110271"/>
                <a:gd name="connsiteX5" fmla="*/ 171135 w 224250"/>
                <a:gd name="connsiteY5" fmla="*/ 110139 h 11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50" h="110271">
                  <a:moveTo>
                    <a:pt x="171135" y="110202"/>
                  </a:moveTo>
                  <a:cubicBezTo>
                    <a:pt x="123701" y="100359"/>
                    <a:pt x="68900" y="113059"/>
                    <a:pt x="14735" y="103408"/>
                  </a:cubicBezTo>
                  <a:cubicBezTo>
                    <a:pt x="1145" y="100995"/>
                    <a:pt x="-3617" y="97439"/>
                    <a:pt x="2860" y="82897"/>
                  </a:cubicBezTo>
                  <a:cubicBezTo>
                    <a:pt x="26926" y="28287"/>
                    <a:pt x="117922" y="-30959"/>
                    <a:pt x="188470" y="18571"/>
                  </a:cubicBezTo>
                  <a:cubicBezTo>
                    <a:pt x="213426" y="36097"/>
                    <a:pt x="218125" y="67022"/>
                    <a:pt x="223840" y="90961"/>
                  </a:cubicBezTo>
                  <a:cubicBezTo>
                    <a:pt x="228221" y="109377"/>
                    <a:pt x="196662" y="110837"/>
                    <a:pt x="171135" y="1101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9" name="Полилиния: фигура 588">
              <a:extLst>
                <a:ext uri="{FF2B5EF4-FFF2-40B4-BE49-F238E27FC236}">
                  <a16:creationId xmlns="" xmlns:a16="http://schemas.microsoft.com/office/drawing/2014/main" id="{FA882070-A5A1-4170-B8F8-AF9135A1029D}"/>
                </a:ext>
              </a:extLst>
            </p:cNvPr>
            <p:cNvSpPr/>
            <p:nvPr/>
          </p:nvSpPr>
          <p:spPr>
            <a:xfrm>
              <a:off x="3320090" y="5287639"/>
              <a:ext cx="186061" cy="158323"/>
            </a:xfrm>
            <a:custGeom>
              <a:avLst/>
              <a:gdLst>
                <a:gd name="connsiteX0" fmla="*/ 186062 w 186061"/>
                <a:gd name="connsiteY0" fmla="*/ 147161 h 158323"/>
                <a:gd name="connsiteX1" fmla="*/ 155645 w 186061"/>
                <a:gd name="connsiteY1" fmla="*/ 155289 h 158323"/>
                <a:gd name="connsiteX2" fmla="*/ 114116 w 186061"/>
                <a:gd name="connsiteY2" fmla="*/ 120999 h 158323"/>
                <a:gd name="connsiteX3" fmla="*/ 15119 w 186061"/>
                <a:gd name="connsiteY3" fmla="*/ 40671 h 158323"/>
                <a:gd name="connsiteX4" fmla="*/ 2737 w 186061"/>
                <a:gd name="connsiteY4" fmla="*/ 5428 h 158323"/>
                <a:gd name="connsiteX5" fmla="*/ 28772 w 186061"/>
                <a:gd name="connsiteY5" fmla="*/ 10635 h 158323"/>
                <a:gd name="connsiteX6" fmla="*/ 69984 w 186061"/>
                <a:gd name="connsiteY6" fmla="*/ 9492 h 158323"/>
                <a:gd name="connsiteX7" fmla="*/ 170631 w 186061"/>
                <a:gd name="connsiteY7" fmla="*/ 98710 h 158323"/>
                <a:gd name="connsiteX8" fmla="*/ 186062 w 186061"/>
                <a:gd name="connsiteY8" fmla="*/ 147098 h 15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1" h="158323">
                  <a:moveTo>
                    <a:pt x="186062" y="147161"/>
                  </a:moveTo>
                  <a:cubicBezTo>
                    <a:pt x="177299" y="155607"/>
                    <a:pt x="168155" y="162528"/>
                    <a:pt x="155645" y="155289"/>
                  </a:cubicBezTo>
                  <a:cubicBezTo>
                    <a:pt x="145993" y="138017"/>
                    <a:pt x="130690" y="127857"/>
                    <a:pt x="114116" y="120999"/>
                  </a:cubicBezTo>
                  <a:cubicBezTo>
                    <a:pt x="73921" y="104362"/>
                    <a:pt x="51061" y="63468"/>
                    <a:pt x="15119" y="40671"/>
                  </a:cubicBezTo>
                  <a:cubicBezTo>
                    <a:pt x="5531" y="34575"/>
                    <a:pt x="-5137" y="18764"/>
                    <a:pt x="2737" y="5428"/>
                  </a:cubicBezTo>
                  <a:cubicBezTo>
                    <a:pt x="10548" y="-7907"/>
                    <a:pt x="20390" y="7079"/>
                    <a:pt x="28772" y="10635"/>
                  </a:cubicBezTo>
                  <a:cubicBezTo>
                    <a:pt x="42932" y="16668"/>
                    <a:pt x="56268" y="11080"/>
                    <a:pt x="69984" y="9492"/>
                  </a:cubicBezTo>
                  <a:cubicBezTo>
                    <a:pt x="126689" y="2825"/>
                    <a:pt x="166186" y="37623"/>
                    <a:pt x="170631" y="98710"/>
                  </a:cubicBezTo>
                  <a:cubicBezTo>
                    <a:pt x="171901" y="116490"/>
                    <a:pt x="171266" y="134525"/>
                    <a:pt x="186062" y="14709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0" name="Полилиния: фигура 589">
              <a:extLst>
                <a:ext uri="{FF2B5EF4-FFF2-40B4-BE49-F238E27FC236}">
                  <a16:creationId xmlns="" xmlns:a16="http://schemas.microsoft.com/office/drawing/2014/main" id="{3CAC667D-F08B-47FD-97F1-4964C5381D57}"/>
                </a:ext>
              </a:extLst>
            </p:cNvPr>
            <p:cNvSpPr/>
            <p:nvPr/>
          </p:nvSpPr>
          <p:spPr>
            <a:xfrm>
              <a:off x="2898588" y="5035759"/>
              <a:ext cx="203303" cy="202571"/>
            </a:xfrm>
            <a:custGeom>
              <a:avLst/>
              <a:gdLst>
                <a:gd name="connsiteX0" fmla="*/ 196211 w 203303"/>
                <a:gd name="connsiteY0" fmla="*/ 177996 h 202571"/>
                <a:gd name="connsiteX1" fmla="*/ 180971 w 203303"/>
                <a:gd name="connsiteY1" fmla="*/ 202571 h 202571"/>
                <a:gd name="connsiteX2" fmla="*/ 9203 w 203303"/>
                <a:gd name="connsiteY2" fmla="*/ 24770 h 202571"/>
                <a:gd name="connsiteX3" fmla="*/ 631 w 203303"/>
                <a:gd name="connsiteY3" fmla="*/ 8514 h 202571"/>
                <a:gd name="connsiteX4" fmla="*/ 20062 w 203303"/>
                <a:gd name="connsiteY4" fmla="*/ 767 h 202571"/>
                <a:gd name="connsiteX5" fmla="*/ 74481 w 203303"/>
                <a:gd name="connsiteY5" fmla="*/ 34676 h 202571"/>
                <a:gd name="connsiteX6" fmla="*/ 161413 w 203303"/>
                <a:gd name="connsiteY6" fmla="*/ 147516 h 202571"/>
                <a:gd name="connsiteX7" fmla="*/ 196211 w 203303"/>
                <a:gd name="connsiteY7" fmla="*/ 178060 h 20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303" h="202571">
                  <a:moveTo>
                    <a:pt x="196211" y="177996"/>
                  </a:moveTo>
                  <a:cubicBezTo>
                    <a:pt x="213673" y="202317"/>
                    <a:pt x="195131" y="200856"/>
                    <a:pt x="180971" y="202571"/>
                  </a:cubicBezTo>
                  <a:cubicBezTo>
                    <a:pt x="122043" y="145167"/>
                    <a:pt x="76450" y="72967"/>
                    <a:pt x="9203" y="24770"/>
                  </a:cubicBezTo>
                  <a:cubicBezTo>
                    <a:pt x="3996" y="21024"/>
                    <a:pt x="-1973" y="16198"/>
                    <a:pt x="631" y="8514"/>
                  </a:cubicBezTo>
                  <a:cubicBezTo>
                    <a:pt x="3869" y="-1138"/>
                    <a:pt x="12569" y="-630"/>
                    <a:pt x="20062" y="767"/>
                  </a:cubicBezTo>
                  <a:cubicBezTo>
                    <a:pt x="42033" y="4831"/>
                    <a:pt x="62353" y="14039"/>
                    <a:pt x="74481" y="34676"/>
                  </a:cubicBezTo>
                  <a:cubicBezTo>
                    <a:pt x="98865" y="76396"/>
                    <a:pt x="137791" y="104844"/>
                    <a:pt x="161413" y="147516"/>
                  </a:cubicBezTo>
                  <a:cubicBezTo>
                    <a:pt x="168588" y="160534"/>
                    <a:pt x="184400" y="168027"/>
                    <a:pt x="196211" y="17806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="" xmlns:a16="http://schemas.microsoft.com/office/drawing/2014/main" id="{89560468-CC97-4583-A449-9FDA7B6CD2AF}"/>
                </a:ext>
              </a:extLst>
            </p:cNvPr>
            <p:cNvSpPr/>
            <p:nvPr/>
          </p:nvSpPr>
          <p:spPr>
            <a:xfrm>
              <a:off x="1762164" y="5148096"/>
              <a:ext cx="732182" cy="835891"/>
            </a:xfrm>
            <a:custGeom>
              <a:avLst/>
              <a:gdLst>
                <a:gd name="connsiteX0" fmla="*/ 570762 w 732182"/>
                <a:gd name="connsiteY0" fmla="*/ 127 h 835891"/>
                <a:gd name="connsiteX1" fmla="*/ 648041 w 732182"/>
                <a:gd name="connsiteY1" fmla="*/ 167133 h 835891"/>
                <a:gd name="connsiteX2" fmla="*/ 707922 w 732182"/>
                <a:gd name="connsiteY2" fmla="*/ 286514 h 835891"/>
                <a:gd name="connsiteX3" fmla="*/ 730845 w 732182"/>
                <a:gd name="connsiteY3" fmla="*/ 319216 h 835891"/>
                <a:gd name="connsiteX4" fmla="*/ 715605 w 732182"/>
                <a:gd name="connsiteY4" fmla="*/ 376494 h 835891"/>
                <a:gd name="connsiteX5" fmla="*/ 686776 w 732182"/>
                <a:gd name="connsiteY5" fmla="*/ 356554 h 835891"/>
                <a:gd name="connsiteX6" fmla="*/ 586065 w 732182"/>
                <a:gd name="connsiteY6" fmla="*/ 253874 h 835891"/>
                <a:gd name="connsiteX7" fmla="*/ 553363 w 732182"/>
                <a:gd name="connsiteY7" fmla="*/ 281307 h 835891"/>
                <a:gd name="connsiteX8" fmla="*/ 529360 w 732182"/>
                <a:gd name="connsiteY8" fmla="*/ 308485 h 835891"/>
                <a:gd name="connsiteX9" fmla="*/ 524216 w 732182"/>
                <a:gd name="connsiteY9" fmla="*/ 421833 h 835891"/>
                <a:gd name="connsiteX10" fmla="*/ 612164 w 732182"/>
                <a:gd name="connsiteY10" fmla="*/ 460187 h 835891"/>
                <a:gd name="connsiteX11" fmla="*/ 649248 w 732182"/>
                <a:gd name="connsiteY11" fmla="*/ 504129 h 835891"/>
                <a:gd name="connsiteX12" fmla="*/ 670012 w 732182"/>
                <a:gd name="connsiteY12" fmla="*/ 650561 h 835891"/>
                <a:gd name="connsiteX13" fmla="*/ 697698 w 732182"/>
                <a:gd name="connsiteY13" fmla="*/ 701107 h 835891"/>
                <a:gd name="connsiteX14" fmla="*/ 696873 w 732182"/>
                <a:gd name="connsiteY14" fmla="*/ 762956 h 835891"/>
                <a:gd name="connsiteX15" fmla="*/ 684490 w 732182"/>
                <a:gd name="connsiteY15" fmla="*/ 787785 h 835891"/>
                <a:gd name="connsiteX16" fmla="*/ 592415 w 732182"/>
                <a:gd name="connsiteY16" fmla="*/ 781372 h 835891"/>
                <a:gd name="connsiteX17" fmla="*/ 536345 w 732182"/>
                <a:gd name="connsiteY17" fmla="*/ 764861 h 835891"/>
                <a:gd name="connsiteX18" fmla="*/ 436015 w 732182"/>
                <a:gd name="connsiteY18" fmla="*/ 740223 h 835891"/>
                <a:gd name="connsiteX19" fmla="*/ 416774 w 732182"/>
                <a:gd name="connsiteY19" fmla="*/ 754320 h 835891"/>
                <a:gd name="connsiteX20" fmla="*/ 401915 w 732182"/>
                <a:gd name="connsiteY20" fmla="*/ 786007 h 835891"/>
                <a:gd name="connsiteX21" fmla="*/ 301839 w 732182"/>
                <a:gd name="connsiteY21" fmla="*/ 827790 h 835891"/>
                <a:gd name="connsiteX22" fmla="*/ 253897 w 732182"/>
                <a:gd name="connsiteY22" fmla="*/ 813693 h 835891"/>
                <a:gd name="connsiteX23" fmla="*/ 151154 w 732182"/>
                <a:gd name="connsiteY23" fmla="*/ 703139 h 835891"/>
                <a:gd name="connsiteX24" fmla="*/ 113244 w 732182"/>
                <a:gd name="connsiteY24" fmla="*/ 607508 h 835891"/>
                <a:gd name="connsiteX25" fmla="*/ 66699 w 732182"/>
                <a:gd name="connsiteY25" fmla="*/ 477903 h 835891"/>
                <a:gd name="connsiteX26" fmla="*/ 4151 w 732182"/>
                <a:gd name="connsiteY26" fmla="*/ 387479 h 835891"/>
                <a:gd name="connsiteX27" fmla="*/ 3326 w 732182"/>
                <a:gd name="connsiteY27" fmla="*/ 364683 h 835891"/>
                <a:gd name="connsiteX28" fmla="*/ 119277 w 732182"/>
                <a:gd name="connsiteY28" fmla="*/ 404561 h 835891"/>
                <a:gd name="connsiteX29" fmla="*/ 154265 w 732182"/>
                <a:gd name="connsiteY29" fmla="*/ 456631 h 835891"/>
                <a:gd name="connsiteX30" fmla="*/ 209320 w 732182"/>
                <a:gd name="connsiteY30" fmla="*/ 558168 h 835891"/>
                <a:gd name="connsiteX31" fmla="*/ 210336 w 732182"/>
                <a:gd name="connsiteY31" fmla="*/ 596268 h 835891"/>
                <a:gd name="connsiteX32" fmla="*/ 216749 w 732182"/>
                <a:gd name="connsiteY32" fmla="*/ 637289 h 835891"/>
                <a:gd name="connsiteX33" fmla="*/ 257643 w 732182"/>
                <a:gd name="connsiteY33" fmla="*/ 679517 h 835891"/>
                <a:gd name="connsiteX34" fmla="*/ 290727 w 732182"/>
                <a:gd name="connsiteY34" fmla="*/ 674373 h 835891"/>
                <a:gd name="connsiteX35" fmla="*/ 308443 w 732182"/>
                <a:gd name="connsiteY35" fmla="*/ 634432 h 835891"/>
                <a:gd name="connsiteX36" fmla="*/ 314984 w 732182"/>
                <a:gd name="connsiteY36" fmla="*/ 625351 h 835891"/>
                <a:gd name="connsiteX37" fmla="*/ 396708 w 732182"/>
                <a:gd name="connsiteY37" fmla="*/ 558612 h 835891"/>
                <a:gd name="connsiteX38" fmla="*/ 410615 w 732182"/>
                <a:gd name="connsiteY38" fmla="*/ 552262 h 835891"/>
                <a:gd name="connsiteX39" fmla="*/ 510119 w 732182"/>
                <a:gd name="connsiteY39" fmla="*/ 612143 h 835891"/>
                <a:gd name="connsiteX40" fmla="*/ 539964 w 732182"/>
                <a:gd name="connsiteY40" fmla="*/ 652148 h 835891"/>
                <a:gd name="connsiteX41" fmla="*/ 489799 w 732182"/>
                <a:gd name="connsiteY41" fmla="*/ 561406 h 835891"/>
                <a:gd name="connsiteX42" fmla="*/ 484275 w 732182"/>
                <a:gd name="connsiteY42" fmla="*/ 550992 h 835891"/>
                <a:gd name="connsiteX43" fmla="*/ 399883 w 732182"/>
                <a:gd name="connsiteY43" fmla="*/ 402275 h 835891"/>
                <a:gd name="connsiteX44" fmla="*/ 401344 w 732182"/>
                <a:gd name="connsiteY44" fmla="*/ 344489 h 835891"/>
                <a:gd name="connsiteX45" fmla="*/ 407757 w 732182"/>
                <a:gd name="connsiteY45" fmla="*/ 334647 h 835891"/>
                <a:gd name="connsiteX46" fmla="*/ 383437 w 732182"/>
                <a:gd name="connsiteY46" fmla="*/ 257939 h 835891"/>
                <a:gd name="connsiteX47" fmla="*/ 380389 w 732182"/>
                <a:gd name="connsiteY47" fmla="*/ 212790 h 835891"/>
                <a:gd name="connsiteX48" fmla="*/ 440650 w 732182"/>
                <a:gd name="connsiteY48" fmla="*/ 176340 h 835891"/>
                <a:gd name="connsiteX49" fmla="*/ 488402 w 732182"/>
                <a:gd name="connsiteY49" fmla="*/ 132652 h 835891"/>
                <a:gd name="connsiteX50" fmla="*/ 511453 w 732182"/>
                <a:gd name="connsiteY50" fmla="*/ 105538 h 835891"/>
                <a:gd name="connsiteX51" fmla="*/ 479449 w 732182"/>
                <a:gd name="connsiteY51" fmla="*/ 90044 h 835891"/>
                <a:gd name="connsiteX52" fmla="*/ 480147 w 732182"/>
                <a:gd name="connsiteY52" fmla="*/ 64834 h 835891"/>
                <a:gd name="connsiteX53" fmla="*/ 563269 w 732182"/>
                <a:gd name="connsiteY53" fmla="*/ 0 h 835891"/>
                <a:gd name="connsiteX54" fmla="*/ 570889 w 732182"/>
                <a:gd name="connsiteY54" fmla="*/ 0 h 83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32182" h="835891">
                  <a:moveTo>
                    <a:pt x="570762" y="127"/>
                  </a:moveTo>
                  <a:cubicBezTo>
                    <a:pt x="583652" y="62675"/>
                    <a:pt x="621816" y="111761"/>
                    <a:pt x="648041" y="167133"/>
                  </a:cubicBezTo>
                  <a:cubicBezTo>
                    <a:pt x="667091" y="207456"/>
                    <a:pt x="673441" y="255145"/>
                    <a:pt x="707922" y="286514"/>
                  </a:cubicBezTo>
                  <a:cubicBezTo>
                    <a:pt x="717574" y="295785"/>
                    <a:pt x="737513" y="296737"/>
                    <a:pt x="730845" y="319216"/>
                  </a:cubicBezTo>
                  <a:cubicBezTo>
                    <a:pt x="709636" y="333377"/>
                    <a:pt x="717383" y="356427"/>
                    <a:pt x="715605" y="376494"/>
                  </a:cubicBezTo>
                  <a:cubicBezTo>
                    <a:pt x="697000" y="384939"/>
                    <a:pt x="689507" y="372810"/>
                    <a:pt x="686776" y="356554"/>
                  </a:cubicBezTo>
                  <a:cubicBezTo>
                    <a:pt x="676616" y="295975"/>
                    <a:pt x="623149" y="283402"/>
                    <a:pt x="586065" y="253874"/>
                  </a:cubicBezTo>
                  <a:cubicBezTo>
                    <a:pt x="578318" y="247715"/>
                    <a:pt x="547457" y="246445"/>
                    <a:pt x="553363" y="281307"/>
                  </a:cubicBezTo>
                  <a:cubicBezTo>
                    <a:pt x="556157" y="298007"/>
                    <a:pt x="540599" y="302198"/>
                    <a:pt x="529360" y="308485"/>
                  </a:cubicBezTo>
                  <a:cubicBezTo>
                    <a:pt x="474686" y="339092"/>
                    <a:pt x="471829" y="385447"/>
                    <a:pt x="524216" y="421833"/>
                  </a:cubicBezTo>
                  <a:cubicBezTo>
                    <a:pt x="550505" y="440057"/>
                    <a:pt x="572921" y="467490"/>
                    <a:pt x="612164" y="460187"/>
                  </a:cubicBezTo>
                  <a:cubicBezTo>
                    <a:pt x="632992" y="456314"/>
                    <a:pt x="646708" y="480253"/>
                    <a:pt x="649248" y="504129"/>
                  </a:cubicBezTo>
                  <a:cubicBezTo>
                    <a:pt x="654455" y="553088"/>
                    <a:pt x="682649" y="597538"/>
                    <a:pt x="670012" y="650561"/>
                  </a:cubicBezTo>
                  <a:cubicBezTo>
                    <a:pt x="665313" y="670310"/>
                    <a:pt x="682522" y="687391"/>
                    <a:pt x="697698" y="701107"/>
                  </a:cubicBezTo>
                  <a:cubicBezTo>
                    <a:pt x="726273" y="727079"/>
                    <a:pt x="726083" y="734318"/>
                    <a:pt x="696873" y="762956"/>
                  </a:cubicBezTo>
                  <a:cubicBezTo>
                    <a:pt x="689697" y="770005"/>
                    <a:pt x="690015" y="780355"/>
                    <a:pt x="684490" y="787785"/>
                  </a:cubicBezTo>
                  <a:cubicBezTo>
                    <a:pt x="652296" y="810201"/>
                    <a:pt x="621244" y="810073"/>
                    <a:pt x="592415" y="781372"/>
                  </a:cubicBezTo>
                  <a:cubicBezTo>
                    <a:pt x="576159" y="765179"/>
                    <a:pt x="556347" y="765116"/>
                    <a:pt x="536345" y="764861"/>
                  </a:cubicBezTo>
                  <a:cubicBezTo>
                    <a:pt x="505738" y="743652"/>
                    <a:pt x="469606" y="747907"/>
                    <a:pt x="436015" y="740223"/>
                  </a:cubicBezTo>
                  <a:cubicBezTo>
                    <a:pt x="424712" y="737620"/>
                    <a:pt x="420394" y="744922"/>
                    <a:pt x="416774" y="754320"/>
                  </a:cubicBezTo>
                  <a:cubicBezTo>
                    <a:pt x="412583" y="765242"/>
                    <a:pt x="412393" y="778450"/>
                    <a:pt x="401915" y="786007"/>
                  </a:cubicBezTo>
                  <a:cubicBezTo>
                    <a:pt x="368641" y="799533"/>
                    <a:pt x="330160" y="794770"/>
                    <a:pt x="301839" y="827790"/>
                  </a:cubicBezTo>
                  <a:cubicBezTo>
                    <a:pt x="287488" y="844554"/>
                    <a:pt x="260628" y="833061"/>
                    <a:pt x="253897" y="813693"/>
                  </a:cubicBezTo>
                  <a:cubicBezTo>
                    <a:pt x="234720" y="758829"/>
                    <a:pt x="200049" y="727968"/>
                    <a:pt x="151154" y="703139"/>
                  </a:cubicBezTo>
                  <a:cubicBezTo>
                    <a:pt x="121944" y="688280"/>
                    <a:pt x="106323" y="641671"/>
                    <a:pt x="113244" y="607508"/>
                  </a:cubicBezTo>
                  <a:cubicBezTo>
                    <a:pt x="125055" y="549278"/>
                    <a:pt x="89368" y="517528"/>
                    <a:pt x="66699" y="477903"/>
                  </a:cubicBezTo>
                  <a:cubicBezTo>
                    <a:pt x="48411" y="445963"/>
                    <a:pt x="32091" y="412181"/>
                    <a:pt x="4151" y="387479"/>
                  </a:cubicBezTo>
                  <a:cubicBezTo>
                    <a:pt x="-1691" y="382335"/>
                    <a:pt x="-802" y="372557"/>
                    <a:pt x="3326" y="364683"/>
                  </a:cubicBezTo>
                  <a:cubicBezTo>
                    <a:pt x="50570" y="337568"/>
                    <a:pt x="83590" y="347982"/>
                    <a:pt x="119277" y="404561"/>
                  </a:cubicBezTo>
                  <a:cubicBezTo>
                    <a:pt x="130516" y="422341"/>
                    <a:pt x="142264" y="439613"/>
                    <a:pt x="154265" y="456631"/>
                  </a:cubicBezTo>
                  <a:cubicBezTo>
                    <a:pt x="156742" y="500319"/>
                    <a:pt x="172236" y="535181"/>
                    <a:pt x="209320" y="558168"/>
                  </a:cubicBezTo>
                  <a:cubicBezTo>
                    <a:pt x="224687" y="567693"/>
                    <a:pt x="221321" y="583504"/>
                    <a:pt x="210336" y="596268"/>
                  </a:cubicBezTo>
                  <a:cubicBezTo>
                    <a:pt x="195731" y="613223"/>
                    <a:pt x="203922" y="625859"/>
                    <a:pt x="216749" y="637289"/>
                  </a:cubicBezTo>
                  <a:cubicBezTo>
                    <a:pt x="231354" y="650307"/>
                    <a:pt x="245134" y="664277"/>
                    <a:pt x="257643" y="679517"/>
                  </a:cubicBezTo>
                  <a:cubicBezTo>
                    <a:pt x="271740" y="696535"/>
                    <a:pt x="281519" y="695964"/>
                    <a:pt x="290727" y="674373"/>
                  </a:cubicBezTo>
                  <a:cubicBezTo>
                    <a:pt x="296442" y="660975"/>
                    <a:pt x="306411" y="649799"/>
                    <a:pt x="308443" y="634432"/>
                  </a:cubicBezTo>
                  <a:cubicBezTo>
                    <a:pt x="310158" y="631066"/>
                    <a:pt x="312380" y="628082"/>
                    <a:pt x="314984" y="625351"/>
                  </a:cubicBezTo>
                  <a:cubicBezTo>
                    <a:pt x="330605" y="586743"/>
                    <a:pt x="354544" y="559946"/>
                    <a:pt x="396708" y="558612"/>
                  </a:cubicBezTo>
                  <a:cubicBezTo>
                    <a:pt x="401598" y="558485"/>
                    <a:pt x="406170" y="555056"/>
                    <a:pt x="410615" y="552262"/>
                  </a:cubicBezTo>
                  <a:cubicBezTo>
                    <a:pt x="457732" y="522544"/>
                    <a:pt x="507897" y="551881"/>
                    <a:pt x="510119" y="612143"/>
                  </a:cubicBezTo>
                  <a:cubicBezTo>
                    <a:pt x="511008" y="634432"/>
                    <a:pt x="511834" y="652402"/>
                    <a:pt x="539964" y="652148"/>
                  </a:cubicBezTo>
                  <a:cubicBezTo>
                    <a:pt x="513548" y="627637"/>
                    <a:pt x="514437" y="586870"/>
                    <a:pt x="489799" y="561406"/>
                  </a:cubicBezTo>
                  <a:cubicBezTo>
                    <a:pt x="487069" y="558549"/>
                    <a:pt x="483957" y="554993"/>
                    <a:pt x="484275" y="550992"/>
                  </a:cubicBezTo>
                  <a:cubicBezTo>
                    <a:pt x="489291" y="479935"/>
                    <a:pt x="439952" y="441962"/>
                    <a:pt x="399883" y="402275"/>
                  </a:cubicBezTo>
                  <a:cubicBezTo>
                    <a:pt x="373150" y="375858"/>
                    <a:pt x="375499" y="363222"/>
                    <a:pt x="401344" y="344489"/>
                  </a:cubicBezTo>
                  <a:cubicBezTo>
                    <a:pt x="404519" y="342203"/>
                    <a:pt x="406424" y="338521"/>
                    <a:pt x="407757" y="334647"/>
                  </a:cubicBezTo>
                  <a:cubicBezTo>
                    <a:pt x="416457" y="303024"/>
                    <a:pt x="388644" y="284672"/>
                    <a:pt x="383437" y="257939"/>
                  </a:cubicBezTo>
                  <a:cubicBezTo>
                    <a:pt x="380452" y="242762"/>
                    <a:pt x="367054" y="229046"/>
                    <a:pt x="380389" y="212790"/>
                  </a:cubicBezTo>
                  <a:cubicBezTo>
                    <a:pt x="410107" y="219140"/>
                    <a:pt x="434110" y="219711"/>
                    <a:pt x="440650" y="176340"/>
                  </a:cubicBezTo>
                  <a:cubicBezTo>
                    <a:pt x="444270" y="152338"/>
                    <a:pt x="470559" y="145098"/>
                    <a:pt x="488402" y="132652"/>
                  </a:cubicBezTo>
                  <a:cubicBezTo>
                    <a:pt x="498499" y="125604"/>
                    <a:pt x="515707" y="123699"/>
                    <a:pt x="511453" y="105538"/>
                  </a:cubicBezTo>
                  <a:cubicBezTo>
                    <a:pt x="507579" y="89028"/>
                    <a:pt x="491831" y="91377"/>
                    <a:pt x="479449" y="90044"/>
                  </a:cubicBezTo>
                  <a:cubicBezTo>
                    <a:pt x="473416" y="81344"/>
                    <a:pt x="472464" y="69406"/>
                    <a:pt x="480147" y="64834"/>
                  </a:cubicBezTo>
                  <a:cubicBezTo>
                    <a:pt x="510373" y="46737"/>
                    <a:pt x="529233" y="12129"/>
                    <a:pt x="563269" y="0"/>
                  </a:cubicBezTo>
                  <a:cubicBezTo>
                    <a:pt x="565809" y="0"/>
                    <a:pt x="568349" y="0"/>
                    <a:pt x="570889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="" xmlns:a16="http://schemas.microsoft.com/office/drawing/2014/main" id="{38A835FA-CF2C-495E-A4C0-B9F40AC801CE}"/>
                </a:ext>
              </a:extLst>
            </p:cNvPr>
            <p:cNvSpPr/>
            <p:nvPr/>
          </p:nvSpPr>
          <p:spPr>
            <a:xfrm>
              <a:off x="2483811" y="5590249"/>
              <a:ext cx="550125" cy="771026"/>
            </a:xfrm>
            <a:custGeom>
              <a:avLst/>
              <a:gdLst>
                <a:gd name="connsiteX0" fmla="*/ 329238 w 550125"/>
                <a:gd name="connsiteY0" fmla="*/ 744605 h 771026"/>
                <a:gd name="connsiteX1" fmla="*/ 253102 w 550125"/>
                <a:gd name="connsiteY1" fmla="*/ 654561 h 771026"/>
                <a:gd name="connsiteX2" fmla="*/ 249419 w 550125"/>
                <a:gd name="connsiteY2" fmla="*/ 653863 h 771026"/>
                <a:gd name="connsiteX3" fmla="*/ 134357 w 550125"/>
                <a:gd name="connsiteY3" fmla="*/ 487683 h 771026"/>
                <a:gd name="connsiteX4" fmla="*/ 58601 w 550125"/>
                <a:gd name="connsiteY4" fmla="*/ 315597 h 771026"/>
                <a:gd name="connsiteX5" fmla="*/ 33201 w 550125"/>
                <a:gd name="connsiteY5" fmla="*/ 243841 h 771026"/>
                <a:gd name="connsiteX6" fmla="*/ 7357 w 550125"/>
                <a:gd name="connsiteY6" fmla="*/ 152528 h 771026"/>
                <a:gd name="connsiteX7" fmla="*/ 18025 w 550125"/>
                <a:gd name="connsiteY7" fmla="*/ 47308 h 771026"/>
                <a:gd name="connsiteX8" fmla="*/ 58411 w 550125"/>
                <a:gd name="connsiteY8" fmla="*/ 34227 h 771026"/>
                <a:gd name="connsiteX9" fmla="*/ 108195 w 550125"/>
                <a:gd name="connsiteY9" fmla="*/ 0 h 771026"/>
                <a:gd name="connsiteX10" fmla="*/ 276533 w 550125"/>
                <a:gd name="connsiteY10" fmla="*/ 70231 h 771026"/>
                <a:gd name="connsiteX11" fmla="*/ 286757 w 550125"/>
                <a:gd name="connsiteY11" fmla="*/ 89472 h 771026"/>
                <a:gd name="connsiteX12" fmla="*/ 269167 w 550125"/>
                <a:gd name="connsiteY12" fmla="*/ 101474 h 771026"/>
                <a:gd name="connsiteX13" fmla="*/ 250308 w 550125"/>
                <a:gd name="connsiteY13" fmla="*/ 102807 h 771026"/>
                <a:gd name="connsiteX14" fmla="*/ 234179 w 550125"/>
                <a:gd name="connsiteY14" fmla="*/ 134049 h 771026"/>
                <a:gd name="connsiteX15" fmla="*/ 260849 w 550125"/>
                <a:gd name="connsiteY15" fmla="*/ 136335 h 771026"/>
                <a:gd name="connsiteX16" fmla="*/ 383150 w 550125"/>
                <a:gd name="connsiteY16" fmla="*/ 91377 h 771026"/>
                <a:gd name="connsiteX17" fmla="*/ 447158 w 550125"/>
                <a:gd name="connsiteY17" fmla="*/ 170499 h 771026"/>
                <a:gd name="connsiteX18" fmla="*/ 446967 w 550125"/>
                <a:gd name="connsiteY18" fmla="*/ 182310 h 771026"/>
                <a:gd name="connsiteX19" fmla="*/ 532756 w 550125"/>
                <a:gd name="connsiteY19" fmla="*/ 338012 h 771026"/>
                <a:gd name="connsiteX20" fmla="*/ 543106 w 550125"/>
                <a:gd name="connsiteY20" fmla="*/ 368620 h 771026"/>
                <a:gd name="connsiteX21" fmla="*/ 500498 w 550125"/>
                <a:gd name="connsiteY21" fmla="*/ 359857 h 771026"/>
                <a:gd name="connsiteX22" fmla="*/ 477765 w 550125"/>
                <a:gd name="connsiteY22" fmla="*/ 317819 h 771026"/>
                <a:gd name="connsiteX23" fmla="*/ 372799 w 550125"/>
                <a:gd name="connsiteY23" fmla="*/ 202630 h 771026"/>
                <a:gd name="connsiteX24" fmla="*/ 302060 w 550125"/>
                <a:gd name="connsiteY24" fmla="*/ 180976 h 771026"/>
                <a:gd name="connsiteX25" fmla="*/ 285423 w 550125"/>
                <a:gd name="connsiteY25" fmla="*/ 250191 h 771026"/>
                <a:gd name="connsiteX26" fmla="*/ 297234 w 550125"/>
                <a:gd name="connsiteY26" fmla="*/ 275591 h 771026"/>
                <a:gd name="connsiteX27" fmla="*/ 286884 w 550125"/>
                <a:gd name="connsiteY27" fmla="*/ 299976 h 771026"/>
                <a:gd name="connsiteX28" fmla="*/ 266881 w 550125"/>
                <a:gd name="connsiteY28" fmla="*/ 332678 h 771026"/>
                <a:gd name="connsiteX29" fmla="*/ 344542 w 550125"/>
                <a:gd name="connsiteY29" fmla="*/ 507368 h 771026"/>
                <a:gd name="connsiteX30" fmla="*/ 300282 w 550125"/>
                <a:gd name="connsiteY30" fmla="*/ 514670 h 771026"/>
                <a:gd name="connsiteX31" fmla="*/ 274692 w 550125"/>
                <a:gd name="connsiteY31" fmla="*/ 490350 h 771026"/>
                <a:gd name="connsiteX32" fmla="*/ 260785 w 550125"/>
                <a:gd name="connsiteY32" fmla="*/ 485968 h 771026"/>
                <a:gd name="connsiteX33" fmla="*/ 257229 w 550125"/>
                <a:gd name="connsiteY33" fmla="*/ 503875 h 771026"/>
                <a:gd name="connsiteX34" fmla="*/ 311204 w 550125"/>
                <a:gd name="connsiteY34" fmla="*/ 585473 h 771026"/>
                <a:gd name="connsiteX35" fmla="*/ 352162 w 550125"/>
                <a:gd name="connsiteY35" fmla="*/ 647957 h 771026"/>
                <a:gd name="connsiteX36" fmla="*/ 393310 w 550125"/>
                <a:gd name="connsiteY36" fmla="*/ 700790 h 771026"/>
                <a:gd name="connsiteX37" fmla="*/ 393754 w 550125"/>
                <a:gd name="connsiteY37" fmla="*/ 724539 h 771026"/>
                <a:gd name="connsiteX38" fmla="*/ 386833 w 550125"/>
                <a:gd name="connsiteY38" fmla="*/ 747208 h 771026"/>
                <a:gd name="connsiteX39" fmla="*/ 348288 w 550125"/>
                <a:gd name="connsiteY39" fmla="*/ 756162 h 771026"/>
                <a:gd name="connsiteX40" fmla="*/ 329238 w 550125"/>
                <a:gd name="connsiteY40" fmla="*/ 744732 h 77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0125" h="771026">
                  <a:moveTo>
                    <a:pt x="329238" y="744605"/>
                  </a:moveTo>
                  <a:cubicBezTo>
                    <a:pt x="297679" y="720665"/>
                    <a:pt x="293424" y="669928"/>
                    <a:pt x="253102" y="654561"/>
                  </a:cubicBezTo>
                  <a:cubicBezTo>
                    <a:pt x="251832" y="654371"/>
                    <a:pt x="249990" y="654561"/>
                    <a:pt x="249419" y="653863"/>
                  </a:cubicBezTo>
                  <a:cubicBezTo>
                    <a:pt x="210303" y="598935"/>
                    <a:pt x="159185" y="552516"/>
                    <a:pt x="134357" y="487683"/>
                  </a:cubicBezTo>
                  <a:cubicBezTo>
                    <a:pt x="111814" y="428754"/>
                    <a:pt x="98543" y="365826"/>
                    <a:pt x="58601" y="315597"/>
                  </a:cubicBezTo>
                  <a:cubicBezTo>
                    <a:pt x="42472" y="295340"/>
                    <a:pt x="37646" y="269241"/>
                    <a:pt x="33201" y="243841"/>
                  </a:cubicBezTo>
                  <a:cubicBezTo>
                    <a:pt x="27740" y="212282"/>
                    <a:pt x="21962" y="182881"/>
                    <a:pt x="7357" y="152528"/>
                  </a:cubicBezTo>
                  <a:cubicBezTo>
                    <a:pt x="-7248" y="122175"/>
                    <a:pt x="1769" y="80709"/>
                    <a:pt x="18025" y="47308"/>
                  </a:cubicBezTo>
                  <a:cubicBezTo>
                    <a:pt x="26343" y="30226"/>
                    <a:pt x="42536" y="30607"/>
                    <a:pt x="58411" y="34227"/>
                  </a:cubicBezTo>
                  <a:cubicBezTo>
                    <a:pt x="86649" y="40621"/>
                    <a:pt x="103242" y="29210"/>
                    <a:pt x="108195" y="0"/>
                  </a:cubicBezTo>
                  <a:cubicBezTo>
                    <a:pt x="171377" y="3874"/>
                    <a:pt x="223447" y="38418"/>
                    <a:pt x="276533" y="70231"/>
                  </a:cubicBezTo>
                  <a:cubicBezTo>
                    <a:pt x="283899" y="74613"/>
                    <a:pt x="289043" y="79947"/>
                    <a:pt x="286757" y="89472"/>
                  </a:cubicBezTo>
                  <a:cubicBezTo>
                    <a:pt x="284471" y="98997"/>
                    <a:pt x="277295" y="101220"/>
                    <a:pt x="269167" y="101474"/>
                  </a:cubicBezTo>
                  <a:cubicBezTo>
                    <a:pt x="262881" y="101600"/>
                    <a:pt x="256213" y="100966"/>
                    <a:pt x="250308" y="102807"/>
                  </a:cubicBezTo>
                  <a:cubicBezTo>
                    <a:pt x="235893" y="107379"/>
                    <a:pt x="228781" y="118619"/>
                    <a:pt x="234179" y="134049"/>
                  </a:cubicBezTo>
                  <a:cubicBezTo>
                    <a:pt x="240910" y="153353"/>
                    <a:pt x="250371" y="139383"/>
                    <a:pt x="260849" y="136335"/>
                  </a:cubicBezTo>
                  <a:cubicBezTo>
                    <a:pt x="302441" y="124080"/>
                    <a:pt x="335334" y="86297"/>
                    <a:pt x="383150" y="91377"/>
                  </a:cubicBezTo>
                  <a:cubicBezTo>
                    <a:pt x="425060" y="95822"/>
                    <a:pt x="450460" y="124842"/>
                    <a:pt x="447158" y="170499"/>
                  </a:cubicBezTo>
                  <a:cubicBezTo>
                    <a:pt x="446904" y="174499"/>
                    <a:pt x="445316" y="181103"/>
                    <a:pt x="446967" y="182310"/>
                  </a:cubicBezTo>
                  <a:cubicBezTo>
                    <a:pt x="498402" y="219584"/>
                    <a:pt x="479733" y="301309"/>
                    <a:pt x="532756" y="338012"/>
                  </a:cubicBezTo>
                  <a:cubicBezTo>
                    <a:pt x="540947" y="343664"/>
                    <a:pt x="560569" y="353697"/>
                    <a:pt x="543106" y="368620"/>
                  </a:cubicBezTo>
                  <a:cubicBezTo>
                    <a:pt x="528946" y="380684"/>
                    <a:pt x="511547" y="378652"/>
                    <a:pt x="500498" y="359857"/>
                  </a:cubicBezTo>
                  <a:cubicBezTo>
                    <a:pt x="492433" y="346140"/>
                    <a:pt x="487798" y="329313"/>
                    <a:pt x="477765" y="317819"/>
                  </a:cubicBezTo>
                  <a:cubicBezTo>
                    <a:pt x="443602" y="278576"/>
                    <a:pt x="407153" y="241682"/>
                    <a:pt x="372799" y="202630"/>
                  </a:cubicBezTo>
                  <a:cubicBezTo>
                    <a:pt x="352670" y="179769"/>
                    <a:pt x="326381" y="183580"/>
                    <a:pt x="302060" y="180976"/>
                  </a:cubicBezTo>
                  <a:cubicBezTo>
                    <a:pt x="285423" y="179198"/>
                    <a:pt x="275581" y="221108"/>
                    <a:pt x="285423" y="250191"/>
                  </a:cubicBezTo>
                  <a:cubicBezTo>
                    <a:pt x="288408" y="259018"/>
                    <a:pt x="294504" y="266701"/>
                    <a:pt x="297234" y="275591"/>
                  </a:cubicBezTo>
                  <a:cubicBezTo>
                    <a:pt x="300536" y="286196"/>
                    <a:pt x="302314" y="298579"/>
                    <a:pt x="286884" y="299976"/>
                  </a:cubicBezTo>
                  <a:cubicBezTo>
                    <a:pt x="265802" y="301881"/>
                    <a:pt x="269548" y="314390"/>
                    <a:pt x="266881" y="332678"/>
                  </a:cubicBezTo>
                  <a:cubicBezTo>
                    <a:pt x="255515" y="411736"/>
                    <a:pt x="318062" y="449773"/>
                    <a:pt x="344542" y="507368"/>
                  </a:cubicBezTo>
                  <a:cubicBezTo>
                    <a:pt x="332604" y="529339"/>
                    <a:pt x="317046" y="527751"/>
                    <a:pt x="300282" y="514670"/>
                  </a:cubicBezTo>
                  <a:cubicBezTo>
                    <a:pt x="291075" y="507431"/>
                    <a:pt x="283772" y="497779"/>
                    <a:pt x="274692" y="490350"/>
                  </a:cubicBezTo>
                  <a:cubicBezTo>
                    <a:pt x="270628" y="487047"/>
                    <a:pt x="265802" y="483364"/>
                    <a:pt x="260785" y="485968"/>
                  </a:cubicBezTo>
                  <a:cubicBezTo>
                    <a:pt x="253292" y="489841"/>
                    <a:pt x="255515" y="497334"/>
                    <a:pt x="257229" y="503875"/>
                  </a:cubicBezTo>
                  <a:cubicBezTo>
                    <a:pt x="266119" y="537784"/>
                    <a:pt x="272660" y="570551"/>
                    <a:pt x="311204" y="585473"/>
                  </a:cubicBezTo>
                  <a:cubicBezTo>
                    <a:pt x="333048" y="593919"/>
                    <a:pt x="355273" y="615191"/>
                    <a:pt x="352162" y="647957"/>
                  </a:cubicBezTo>
                  <a:cubicBezTo>
                    <a:pt x="349050" y="681422"/>
                    <a:pt x="384293" y="679009"/>
                    <a:pt x="393310" y="700790"/>
                  </a:cubicBezTo>
                  <a:cubicBezTo>
                    <a:pt x="394326" y="708664"/>
                    <a:pt x="393945" y="716601"/>
                    <a:pt x="393754" y="724539"/>
                  </a:cubicBezTo>
                  <a:cubicBezTo>
                    <a:pt x="393437" y="732794"/>
                    <a:pt x="388928" y="739588"/>
                    <a:pt x="386833" y="747208"/>
                  </a:cubicBezTo>
                  <a:cubicBezTo>
                    <a:pt x="379086" y="775275"/>
                    <a:pt x="365878" y="778895"/>
                    <a:pt x="348288" y="756162"/>
                  </a:cubicBezTo>
                  <a:cubicBezTo>
                    <a:pt x="342954" y="749304"/>
                    <a:pt x="335969" y="747907"/>
                    <a:pt x="329238" y="7447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="" xmlns:a16="http://schemas.microsoft.com/office/drawing/2014/main" id="{DE0B907C-907C-46B5-A4BD-A915EC5972F7}"/>
                </a:ext>
              </a:extLst>
            </p:cNvPr>
            <p:cNvSpPr/>
            <p:nvPr/>
          </p:nvSpPr>
          <p:spPr>
            <a:xfrm>
              <a:off x="2217734" y="5361123"/>
              <a:ext cx="519242" cy="933598"/>
            </a:xfrm>
            <a:custGeom>
              <a:avLst/>
              <a:gdLst>
                <a:gd name="connsiteX0" fmla="*/ 374336 w 519242"/>
                <a:gd name="connsiteY0" fmla="*/ 229062 h 933598"/>
                <a:gd name="connsiteX1" fmla="*/ 421389 w 519242"/>
                <a:gd name="connsiteY1" fmla="*/ 255605 h 933598"/>
                <a:gd name="connsiteX2" fmla="*/ 373955 w 519242"/>
                <a:gd name="connsiteY2" fmla="*/ 289514 h 933598"/>
                <a:gd name="connsiteX3" fmla="*/ 328997 w 519242"/>
                <a:gd name="connsiteY3" fmla="*/ 290912 h 933598"/>
                <a:gd name="connsiteX4" fmla="*/ 292421 w 519242"/>
                <a:gd name="connsiteY4" fmla="*/ 313581 h 933598"/>
                <a:gd name="connsiteX5" fmla="*/ 310074 w 519242"/>
                <a:gd name="connsiteY5" fmla="*/ 398862 h 933598"/>
                <a:gd name="connsiteX6" fmla="*/ 317567 w 519242"/>
                <a:gd name="connsiteY6" fmla="*/ 429342 h 933598"/>
                <a:gd name="connsiteX7" fmla="*/ 358524 w 519242"/>
                <a:gd name="connsiteY7" fmla="*/ 556025 h 933598"/>
                <a:gd name="connsiteX8" fmla="*/ 398085 w 519242"/>
                <a:gd name="connsiteY8" fmla="*/ 648101 h 933598"/>
                <a:gd name="connsiteX9" fmla="*/ 491874 w 519242"/>
                <a:gd name="connsiteY9" fmla="*/ 826600 h 933598"/>
                <a:gd name="connsiteX10" fmla="*/ 519243 w 519242"/>
                <a:gd name="connsiteY10" fmla="*/ 883687 h 933598"/>
                <a:gd name="connsiteX11" fmla="*/ 519243 w 519242"/>
                <a:gd name="connsiteY11" fmla="*/ 916390 h 933598"/>
                <a:gd name="connsiteX12" fmla="*/ 499939 w 519242"/>
                <a:gd name="connsiteY12" fmla="*/ 933598 h 933598"/>
                <a:gd name="connsiteX13" fmla="*/ 431486 w 519242"/>
                <a:gd name="connsiteY13" fmla="*/ 842729 h 933598"/>
                <a:gd name="connsiteX14" fmla="*/ 387036 w 519242"/>
                <a:gd name="connsiteY14" fmla="*/ 795739 h 933598"/>
                <a:gd name="connsiteX15" fmla="*/ 337633 w 519242"/>
                <a:gd name="connsiteY15" fmla="*/ 738716 h 933598"/>
                <a:gd name="connsiteX16" fmla="*/ 308296 w 519242"/>
                <a:gd name="connsiteY16" fmla="*/ 713696 h 933598"/>
                <a:gd name="connsiteX17" fmla="*/ 275974 w 519242"/>
                <a:gd name="connsiteY17" fmla="*/ 654895 h 933598"/>
                <a:gd name="connsiteX18" fmla="*/ 222063 w 519242"/>
                <a:gd name="connsiteY18" fmla="*/ 564471 h 933598"/>
                <a:gd name="connsiteX19" fmla="*/ 247590 w 519242"/>
                <a:gd name="connsiteY19" fmla="*/ 521481 h 933598"/>
                <a:gd name="connsiteX20" fmla="*/ 195075 w 519242"/>
                <a:gd name="connsiteY20" fmla="*/ 411626 h 933598"/>
                <a:gd name="connsiteX21" fmla="*/ 166437 w 519242"/>
                <a:gd name="connsiteY21" fmla="*/ 280815 h 933598"/>
                <a:gd name="connsiteX22" fmla="*/ 94047 w 519242"/>
                <a:gd name="connsiteY22" fmla="*/ 286848 h 933598"/>
                <a:gd name="connsiteX23" fmla="*/ 63884 w 519242"/>
                <a:gd name="connsiteY23" fmla="*/ 232999 h 933598"/>
                <a:gd name="connsiteX24" fmla="*/ 638 w 519242"/>
                <a:gd name="connsiteY24" fmla="*/ 112603 h 933598"/>
                <a:gd name="connsiteX25" fmla="*/ 16323 w 519242"/>
                <a:gd name="connsiteY25" fmla="*/ 94696 h 933598"/>
                <a:gd name="connsiteX26" fmla="*/ 79759 w 519242"/>
                <a:gd name="connsiteY26" fmla="*/ 70502 h 933598"/>
                <a:gd name="connsiteX27" fmla="*/ 51121 w 519242"/>
                <a:gd name="connsiteY27" fmla="*/ 34053 h 933598"/>
                <a:gd name="connsiteX28" fmla="*/ 110493 w 519242"/>
                <a:gd name="connsiteY28" fmla="*/ 8653 h 933598"/>
                <a:gd name="connsiteX29" fmla="*/ 142561 w 519242"/>
                <a:gd name="connsiteY29" fmla="*/ 11256 h 933598"/>
                <a:gd name="connsiteX30" fmla="*/ 165675 w 519242"/>
                <a:gd name="connsiteY30" fmla="*/ 37863 h 933598"/>
                <a:gd name="connsiteX31" fmla="*/ 260163 w 519242"/>
                <a:gd name="connsiteY31" fmla="*/ 163594 h 933598"/>
                <a:gd name="connsiteX32" fmla="*/ 374463 w 519242"/>
                <a:gd name="connsiteY32" fmla="*/ 229126 h 93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9242" h="933598">
                  <a:moveTo>
                    <a:pt x="374336" y="229062"/>
                  </a:moveTo>
                  <a:cubicBezTo>
                    <a:pt x="386464" y="243540"/>
                    <a:pt x="403355" y="248874"/>
                    <a:pt x="421389" y="255605"/>
                  </a:cubicBezTo>
                  <a:cubicBezTo>
                    <a:pt x="402530" y="264813"/>
                    <a:pt x="387353" y="275418"/>
                    <a:pt x="373955" y="289514"/>
                  </a:cubicBezTo>
                  <a:cubicBezTo>
                    <a:pt x="360048" y="304183"/>
                    <a:pt x="344808" y="302151"/>
                    <a:pt x="328997" y="290912"/>
                  </a:cubicBezTo>
                  <a:cubicBezTo>
                    <a:pt x="303533" y="272750"/>
                    <a:pt x="292611" y="288943"/>
                    <a:pt x="292421" y="313581"/>
                  </a:cubicBezTo>
                  <a:cubicBezTo>
                    <a:pt x="292230" y="342728"/>
                    <a:pt x="278070" y="376065"/>
                    <a:pt x="310074" y="398862"/>
                  </a:cubicBezTo>
                  <a:cubicBezTo>
                    <a:pt x="318329" y="404704"/>
                    <a:pt x="318583" y="418039"/>
                    <a:pt x="317567" y="429342"/>
                  </a:cubicBezTo>
                  <a:cubicBezTo>
                    <a:pt x="313312" y="478238"/>
                    <a:pt x="327409" y="519068"/>
                    <a:pt x="358524" y="556025"/>
                  </a:cubicBezTo>
                  <a:cubicBezTo>
                    <a:pt x="379797" y="581298"/>
                    <a:pt x="390655" y="615589"/>
                    <a:pt x="398085" y="648101"/>
                  </a:cubicBezTo>
                  <a:cubicBezTo>
                    <a:pt x="413896" y="717761"/>
                    <a:pt x="445773" y="775927"/>
                    <a:pt x="491874" y="826600"/>
                  </a:cubicBezTo>
                  <a:cubicBezTo>
                    <a:pt x="506098" y="842221"/>
                    <a:pt x="517719" y="860446"/>
                    <a:pt x="519243" y="883687"/>
                  </a:cubicBezTo>
                  <a:cubicBezTo>
                    <a:pt x="519243" y="894609"/>
                    <a:pt x="519243" y="905467"/>
                    <a:pt x="519243" y="916390"/>
                  </a:cubicBezTo>
                  <a:cubicBezTo>
                    <a:pt x="513782" y="923438"/>
                    <a:pt x="510797" y="933662"/>
                    <a:pt x="499939" y="933598"/>
                  </a:cubicBezTo>
                  <a:cubicBezTo>
                    <a:pt x="458537" y="919565"/>
                    <a:pt x="429263" y="897340"/>
                    <a:pt x="431486" y="842729"/>
                  </a:cubicBezTo>
                  <a:cubicBezTo>
                    <a:pt x="432565" y="816186"/>
                    <a:pt x="411166" y="801009"/>
                    <a:pt x="387036" y="795739"/>
                  </a:cubicBezTo>
                  <a:cubicBezTo>
                    <a:pt x="357635" y="789262"/>
                    <a:pt x="341506" y="770275"/>
                    <a:pt x="337633" y="738716"/>
                  </a:cubicBezTo>
                  <a:cubicBezTo>
                    <a:pt x="347285" y="704235"/>
                    <a:pt x="327409" y="709442"/>
                    <a:pt x="308296" y="713696"/>
                  </a:cubicBezTo>
                  <a:cubicBezTo>
                    <a:pt x="281499" y="704362"/>
                    <a:pt x="284102" y="676104"/>
                    <a:pt x="275974" y="654895"/>
                  </a:cubicBezTo>
                  <a:cubicBezTo>
                    <a:pt x="263020" y="621177"/>
                    <a:pt x="249368" y="588220"/>
                    <a:pt x="222063" y="564471"/>
                  </a:cubicBezTo>
                  <a:cubicBezTo>
                    <a:pt x="214697" y="540912"/>
                    <a:pt x="232286" y="532022"/>
                    <a:pt x="247590" y="521481"/>
                  </a:cubicBezTo>
                  <a:cubicBezTo>
                    <a:pt x="203775" y="498684"/>
                    <a:pt x="187328" y="463759"/>
                    <a:pt x="195075" y="411626"/>
                  </a:cubicBezTo>
                  <a:cubicBezTo>
                    <a:pt x="202124" y="363937"/>
                    <a:pt x="179137" y="322090"/>
                    <a:pt x="166437" y="280815"/>
                  </a:cubicBezTo>
                  <a:cubicBezTo>
                    <a:pt x="156213" y="247414"/>
                    <a:pt x="121225" y="274401"/>
                    <a:pt x="94047" y="286848"/>
                  </a:cubicBezTo>
                  <a:cubicBezTo>
                    <a:pt x="98746" y="258526"/>
                    <a:pt x="88332" y="242524"/>
                    <a:pt x="63884" y="232999"/>
                  </a:cubicBezTo>
                  <a:cubicBezTo>
                    <a:pt x="12068" y="212679"/>
                    <a:pt x="13021" y="157942"/>
                    <a:pt x="638" y="112603"/>
                  </a:cubicBezTo>
                  <a:cubicBezTo>
                    <a:pt x="-2537" y="100918"/>
                    <a:pt x="6671" y="94442"/>
                    <a:pt x="16323" y="94696"/>
                  </a:cubicBezTo>
                  <a:cubicBezTo>
                    <a:pt x="40707" y="95331"/>
                    <a:pt x="58423" y="78249"/>
                    <a:pt x="79759" y="70502"/>
                  </a:cubicBezTo>
                  <a:cubicBezTo>
                    <a:pt x="77664" y="52849"/>
                    <a:pt x="60074" y="50055"/>
                    <a:pt x="51121" y="34053"/>
                  </a:cubicBezTo>
                  <a:cubicBezTo>
                    <a:pt x="76330" y="34370"/>
                    <a:pt x="95634" y="28338"/>
                    <a:pt x="110493" y="8653"/>
                  </a:cubicBezTo>
                  <a:cubicBezTo>
                    <a:pt x="120145" y="-4175"/>
                    <a:pt x="132337" y="-2270"/>
                    <a:pt x="142561" y="11256"/>
                  </a:cubicBezTo>
                  <a:cubicBezTo>
                    <a:pt x="149673" y="20718"/>
                    <a:pt x="156467" y="31449"/>
                    <a:pt x="165675" y="37863"/>
                  </a:cubicBezTo>
                  <a:cubicBezTo>
                    <a:pt x="210188" y="68787"/>
                    <a:pt x="254511" y="99268"/>
                    <a:pt x="260163" y="163594"/>
                  </a:cubicBezTo>
                  <a:cubicBezTo>
                    <a:pt x="285880" y="210456"/>
                    <a:pt x="324996" y="230205"/>
                    <a:pt x="374463" y="22912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="" xmlns:a16="http://schemas.microsoft.com/office/drawing/2014/main" id="{4216EFE2-834D-4AC9-BC45-B18A5FAFBE46}"/>
                </a:ext>
              </a:extLst>
            </p:cNvPr>
            <p:cNvSpPr/>
            <p:nvPr/>
          </p:nvSpPr>
          <p:spPr>
            <a:xfrm>
              <a:off x="2710936" y="6026026"/>
              <a:ext cx="213126" cy="297963"/>
            </a:xfrm>
            <a:custGeom>
              <a:avLst/>
              <a:gdLst>
                <a:gd name="connsiteX0" fmla="*/ 155517 w 213126"/>
                <a:gd name="connsiteY0" fmla="*/ 267870 h 297963"/>
                <a:gd name="connsiteX1" fmla="*/ 102622 w 213126"/>
                <a:gd name="connsiteY1" fmla="*/ 202401 h 297963"/>
                <a:gd name="connsiteX2" fmla="*/ 68332 w 213126"/>
                <a:gd name="connsiteY2" fmla="*/ 167222 h 297963"/>
                <a:gd name="connsiteX3" fmla="*/ 26739 w 213126"/>
                <a:gd name="connsiteY3" fmla="*/ 131408 h 297963"/>
                <a:gd name="connsiteX4" fmla="*/ 2419 w 213126"/>
                <a:gd name="connsiteY4" fmla="*/ 68225 h 297963"/>
                <a:gd name="connsiteX5" fmla="*/ 36645 w 213126"/>
                <a:gd name="connsiteY5" fmla="*/ 153 h 297963"/>
                <a:gd name="connsiteX6" fmla="*/ 49917 w 213126"/>
                <a:gd name="connsiteY6" fmla="*/ 15837 h 297963"/>
                <a:gd name="connsiteX7" fmla="*/ 117417 w 213126"/>
                <a:gd name="connsiteY7" fmla="*/ 71400 h 297963"/>
                <a:gd name="connsiteX8" fmla="*/ 190569 w 213126"/>
                <a:gd name="connsiteY8" fmla="*/ 89053 h 297963"/>
                <a:gd name="connsiteX9" fmla="*/ 206444 w 213126"/>
                <a:gd name="connsiteY9" fmla="*/ 124740 h 297963"/>
                <a:gd name="connsiteX10" fmla="*/ 193617 w 213126"/>
                <a:gd name="connsiteY10" fmla="*/ 194146 h 297963"/>
                <a:gd name="connsiteX11" fmla="*/ 193617 w 213126"/>
                <a:gd name="connsiteY11" fmla="*/ 292318 h 297963"/>
                <a:gd name="connsiteX12" fmla="*/ 155581 w 213126"/>
                <a:gd name="connsiteY12" fmla="*/ 267743 h 2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126" h="297963">
                  <a:moveTo>
                    <a:pt x="155517" y="267870"/>
                  </a:moveTo>
                  <a:cubicBezTo>
                    <a:pt x="121037" y="262091"/>
                    <a:pt x="84715" y="261076"/>
                    <a:pt x="102622" y="202401"/>
                  </a:cubicBezTo>
                  <a:cubicBezTo>
                    <a:pt x="107892" y="185193"/>
                    <a:pt x="87191" y="166396"/>
                    <a:pt x="68332" y="167222"/>
                  </a:cubicBezTo>
                  <a:cubicBezTo>
                    <a:pt x="41979" y="168365"/>
                    <a:pt x="35502" y="154077"/>
                    <a:pt x="26739" y="131408"/>
                  </a:cubicBezTo>
                  <a:cubicBezTo>
                    <a:pt x="18738" y="110643"/>
                    <a:pt x="16262" y="87466"/>
                    <a:pt x="2419" y="68225"/>
                  </a:cubicBezTo>
                  <a:cubicBezTo>
                    <a:pt x="-8313" y="53239"/>
                    <a:pt x="19119" y="2502"/>
                    <a:pt x="36645" y="153"/>
                  </a:cubicBezTo>
                  <a:cubicBezTo>
                    <a:pt x="47821" y="-1371"/>
                    <a:pt x="47186" y="8852"/>
                    <a:pt x="49917" y="15837"/>
                  </a:cubicBezTo>
                  <a:cubicBezTo>
                    <a:pt x="62680" y="47969"/>
                    <a:pt x="82111" y="70765"/>
                    <a:pt x="117417" y="71400"/>
                  </a:cubicBezTo>
                  <a:cubicBezTo>
                    <a:pt x="139642" y="87783"/>
                    <a:pt x="166757" y="80735"/>
                    <a:pt x="190569" y="89053"/>
                  </a:cubicBezTo>
                  <a:cubicBezTo>
                    <a:pt x="206571" y="94641"/>
                    <a:pt x="222510" y="103975"/>
                    <a:pt x="206444" y="124740"/>
                  </a:cubicBezTo>
                  <a:cubicBezTo>
                    <a:pt x="189871" y="146203"/>
                    <a:pt x="204349" y="172556"/>
                    <a:pt x="193617" y="194146"/>
                  </a:cubicBezTo>
                  <a:cubicBezTo>
                    <a:pt x="177298" y="226849"/>
                    <a:pt x="202380" y="259615"/>
                    <a:pt x="193617" y="292318"/>
                  </a:cubicBezTo>
                  <a:cubicBezTo>
                    <a:pt x="166249" y="310415"/>
                    <a:pt x="165804" y="280316"/>
                    <a:pt x="155581" y="2677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="" xmlns:a16="http://schemas.microsoft.com/office/drawing/2014/main" id="{DE1C78BA-9746-4930-BC83-57BB159D1B5D}"/>
                </a:ext>
              </a:extLst>
            </p:cNvPr>
            <p:cNvSpPr/>
            <p:nvPr/>
          </p:nvSpPr>
          <p:spPr>
            <a:xfrm>
              <a:off x="2827371" y="5901499"/>
              <a:ext cx="112106" cy="318799"/>
            </a:xfrm>
            <a:custGeom>
              <a:avLst/>
              <a:gdLst>
                <a:gd name="connsiteX0" fmla="*/ 77118 w 112106"/>
                <a:gd name="connsiteY0" fmla="*/ 318736 h 318799"/>
                <a:gd name="connsiteX1" fmla="*/ 77118 w 112106"/>
                <a:gd name="connsiteY1" fmla="*/ 306671 h 318799"/>
                <a:gd name="connsiteX2" fmla="*/ 27779 w 112106"/>
                <a:gd name="connsiteY2" fmla="*/ 221390 h 318799"/>
                <a:gd name="connsiteX3" fmla="*/ 855 w 112106"/>
                <a:gd name="connsiteY3" fmla="*/ 195990 h 318799"/>
                <a:gd name="connsiteX4" fmla="*/ 26318 w 112106"/>
                <a:gd name="connsiteY4" fmla="*/ 188878 h 318799"/>
                <a:gd name="connsiteX5" fmla="*/ 42765 w 112106"/>
                <a:gd name="connsiteY5" fmla="*/ 164240 h 318799"/>
                <a:gd name="connsiteX6" fmla="*/ 24540 w 112106"/>
                <a:gd name="connsiteY6" fmla="*/ 146650 h 318799"/>
                <a:gd name="connsiteX7" fmla="*/ 5871 w 112106"/>
                <a:gd name="connsiteY7" fmla="*/ 96802 h 318799"/>
                <a:gd name="connsiteX8" fmla="*/ 38256 w 112106"/>
                <a:gd name="connsiteY8" fmla="*/ 14697 h 318799"/>
                <a:gd name="connsiteX9" fmla="*/ 59338 w 112106"/>
                <a:gd name="connsiteY9" fmla="*/ 409 h 318799"/>
                <a:gd name="connsiteX10" fmla="*/ 68990 w 112106"/>
                <a:gd name="connsiteY10" fmla="*/ 24031 h 318799"/>
                <a:gd name="connsiteX11" fmla="*/ 65751 w 112106"/>
                <a:gd name="connsiteY11" fmla="*/ 123536 h 318799"/>
                <a:gd name="connsiteX12" fmla="*/ 98645 w 112106"/>
                <a:gd name="connsiteY12" fmla="*/ 207483 h 318799"/>
                <a:gd name="connsiteX13" fmla="*/ 107281 w 112106"/>
                <a:gd name="connsiteY13" fmla="*/ 237075 h 318799"/>
                <a:gd name="connsiteX14" fmla="*/ 77118 w 112106"/>
                <a:gd name="connsiteY14" fmla="*/ 318800 h 31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106" h="318799">
                  <a:moveTo>
                    <a:pt x="77118" y="318736"/>
                  </a:moveTo>
                  <a:cubicBezTo>
                    <a:pt x="77118" y="314672"/>
                    <a:pt x="76737" y="310608"/>
                    <a:pt x="77118" y="306671"/>
                  </a:cubicBezTo>
                  <a:cubicBezTo>
                    <a:pt x="81881" y="264253"/>
                    <a:pt x="91088" y="219739"/>
                    <a:pt x="27779" y="221390"/>
                  </a:cubicBezTo>
                  <a:cubicBezTo>
                    <a:pt x="16158" y="221708"/>
                    <a:pt x="5744" y="209579"/>
                    <a:pt x="855" y="195990"/>
                  </a:cubicBezTo>
                  <a:cubicBezTo>
                    <a:pt x="9364" y="193704"/>
                    <a:pt x="18317" y="192434"/>
                    <a:pt x="26318" y="188878"/>
                  </a:cubicBezTo>
                  <a:cubicBezTo>
                    <a:pt x="35970" y="184560"/>
                    <a:pt x="43654" y="177003"/>
                    <a:pt x="42765" y="164240"/>
                  </a:cubicBezTo>
                  <a:cubicBezTo>
                    <a:pt x="42003" y="152556"/>
                    <a:pt x="33303" y="149000"/>
                    <a:pt x="24540" y="146650"/>
                  </a:cubicBezTo>
                  <a:cubicBezTo>
                    <a:pt x="-3273" y="139221"/>
                    <a:pt x="-4225" y="119853"/>
                    <a:pt x="5871" y="96802"/>
                  </a:cubicBezTo>
                  <a:cubicBezTo>
                    <a:pt x="17682" y="69878"/>
                    <a:pt x="21301" y="39208"/>
                    <a:pt x="38256" y="14697"/>
                  </a:cubicBezTo>
                  <a:cubicBezTo>
                    <a:pt x="43463" y="7204"/>
                    <a:pt x="49369" y="-2068"/>
                    <a:pt x="59338" y="409"/>
                  </a:cubicBezTo>
                  <a:cubicBezTo>
                    <a:pt x="70895" y="3267"/>
                    <a:pt x="65751" y="16094"/>
                    <a:pt x="68990" y="24031"/>
                  </a:cubicBezTo>
                  <a:cubicBezTo>
                    <a:pt x="82770" y="58195"/>
                    <a:pt x="76674" y="88929"/>
                    <a:pt x="65751" y="123536"/>
                  </a:cubicBezTo>
                  <a:cubicBezTo>
                    <a:pt x="55592" y="155667"/>
                    <a:pt x="59846" y="191608"/>
                    <a:pt x="98645" y="207483"/>
                  </a:cubicBezTo>
                  <a:cubicBezTo>
                    <a:pt x="111345" y="212691"/>
                    <a:pt x="116806" y="227042"/>
                    <a:pt x="107281" y="237075"/>
                  </a:cubicBezTo>
                  <a:cubicBezTo>
                    <a:pt x="85437" y="260125"/>
                    <a:pt x="87659" y="291876"/>
                    <a:pt x="77118" y="31880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="" xmlns:a16="http://schemas.microsoft.com/office/drawing/2014/main" id="{05F2D273-04B4-4EC0-925D-FD8F6CEA1166}"/>
                </a:ext>
              </a:extLst>
            </p:cNvPr>
            <p:cNvSpPr/>
            <p:nvPr/>
          </p:nvSpPr>
          <p:spPr>
            <a:xfrm>
              <a:off x="2864790" y="6293896"/>
              <a:ext cx="215994" cy="220134"/>
            </a:xfrm>
            <a:custGeom>
              <a:avLst/>
              <a:gdLst>
                <a:gd name="connsiteX0" fmla="*/ 1663 w 215994"/>
                <a:gd name="connsiteY0" fmla="*/ 0 h 220134"/>
                <a:gd name="connsiteX1" fmla="*/ 39700 w 215994"/>
                <a:gd name="connsiteY1" fmla="*/ 24575 h 220134"/>
                <a:gd name="connsiteX2" fmla="*/ 39700 w 215994"/>
                <a:gd name="connsiteY2" fmla="*/ 40958 h 220134"/>
                <a:gd name="connsiteX3" fmla="*/ 71894 w 215994"/>
                <a:gd name="connsiteY3" fmla="*/ 59500 h 220134"/>
                <a:gd name="connsiteX4" fmla="*/ 93040 w 215994"/>
                <a:gd name="connsiteY4" fmla="*/ 90044 h 220134"/>
                <a:gd name="connsiteX5" fmla="*/ 212039 w 215994"/>
                <a:gd name="connsiteY5" fmla="*/ 169165 h 220134"/>
                <a:gd name="connsiteX6" fmla="*/ 207403 w 215994"/>
                <a:gd name="connsiteY6" fmla="*/ 212854 h 220134"/>
                <a:gd name="connsiteX7" fmla="*/ 54940 w 215994"/>
                <a:gd name="connsiteY7" fmla="*/ 171895 h 220134"/>
                <a:gd name="connsiteX8" fmla="*/ 24523 w 215994"/>
                <a:gd name="connsiteY8" fmla="*/ 122810 h 220134"/>
                <a:gd name="connsiteX9" fmla="*/ 24523 w 215994"/>
                <a:gd name="connsiteY9" fmla="*/ 122810 h 220134"/>
                <a:gd name="connsiteX10" fmla="*/ 1663 w 215994"/>
                <a:gd name="connsiteY10" fmla="*/ 24575 h 220134"/>
                <a:gd name="connsiteX11" fmla="*/ 1663 w 215994"/>
                <a:gd name="connsiteY11" fmla="*/ 0 h 22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994" h="220134">
                  <a:moveTo>
                    <a:pt x="1663" y="0"/>
                  </a:moveTo>
                  <a:cubicBezTo>
                    <a:pt x="14173" y="8509"/>
                    <a:pt x="24396" y="21146"/>
                    <a:pt x="39700" y="24575"/>
                  </a:cubicBezTo>
                  <a:lnTo>
                    <a:pt x="39700" y="40958"/>
                  </a:lnTo>
                  <a:cubicBezTo>
                    <a:pt x="40779" y="66549"/>
                    <a:pt x="56972" y="61088"/>
                    <a:pt x="71894" y="59500"/>
                  </a:cubicBezTo>
                  <a:cubicBezTo>
                    <a:pt x="93992" y="57214"/>
                    <a:pt x="104025" y="65469"/>
                    <a:pt x="93040" y="90044"/>
                  </a:cubicBezTo>
                  <a:cubicBezTo>
                    <a:pt x="86245" y="179896"/>
                    <a:pt x="139141" y="187263"/>
                    <a:pt x="212039" y="169165"/>
                  </a:cubicBezTo>
                  <a:cubicBezTo>
                    <a:pt x="228485" y="185929"/>
                    <a:pt x="187020" y="195708"/>
                    <a:pt x="207403" y="212854"/>
                  </a:cubicBezTo>
                  <a:cubicBezTo>
                    <a:pt x="147523" y="238254"/>
                    <a:pt x="104597" y="190501"/>
                    <a:pt x="54940" y="171895"/>
                  </a:cubicBezTo>
                  <a:cubicBezTo>
                    <a:pt x="56908" y="146876"/>
                    <a:pt x="43383" y="132906"/>
                    <a:pt x="24523" y="122810"/>
                  </a:cubicBezTo>
                  <a:lnTo>
                    <a:pt x="24523" y="122810"/>
                  </a:lnTo>
                  <a:cubicBezTo>
                    <a:pt x="11442" y="91504"/>
                    <a:pt x="-5385" y="61278"/>
                    <a:pt x="1663" y="24575"/>
                  </a:cubicBezTo>
                  <a:cubicBezTo>
                    <a:pt x="1663" y="16383"/>
                    <a:pt x="1663" y="8255"/>
                    <a:pt x="1663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="" xmlns:a16="http://schemas.microsoft.com/office/drawing/2014/main" id="{D48242D9-0F1C-4013-B0AB-130448ABA943}"/>
                </a:ext>
              </a:extLst>
            </p:cNvPr>
            <p:cNvSpPr/>
            <p:nvPr/>
          </p:nvSpPr>
          <p:spPr>
            <a:xfrm>
              <a:off x="2903350" y="6305434"/>
              <a:ext cx="107883" cy="78504"/>
            </a:xfrm>
            <a:custGeom>
              <a:avLst/>
              <a:gdLst>
                <a:gd name="connsiteX0" fmla="*/ 54543 w 107883"/>
                <a:gd name="connsiteY0" fmla="*/ 78505 h 78504"/>
                <a:gd name="connsiteX1" fmla="*/ 21333 w 107883"/>
                <a:gd name="connsiteY1" fmla="*/ 53359 h 78504"/>
                <a:gd name="connsiteX2" fmla="*/ 1203 w 107883"/>
                <a:gd name="connsiteY2" fmla="*/ 29419 h 78504"/>
                <a:gd name="connsiteX3" fmla="*/ 31747 w 107883"/>
                <a:gd name="connsiteY3" fmla="*/ 14179 h 78504"/>
                <a:gd name="connsiteX4" fmla="*/ 56575 w 107883"/>
                <a:gd name="connsiteY4" fmla="*/ 3067 h 78504"/>
                <a:gd name="connsiteX5" fmla="*/ 100263 w 107883"/>
                <a:gd name="connsiteY5" fmla="*/ 21228 h 78504"/>
                <a:gd name="connsiteX6" fmla="*/ 107883 w 107883"/>
                <a:gd name="connsiteY6" fmla="*/ 45739 h 78504"/>
                <a:gd name="connsiteX7" fmla="*/ 54543 w 107883"/>
                <a:gd name="connsiteY7" fmla="*/ 78441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83" h="78504">
                  <a:moveTo>
                    <a:pt x="54543" y="78505"/>
                  </a:moveTo>
                  <a:cubicBezTo>
                    <a:pt x="49781" y="60471"/>
                    <a:pt x="36827" y="55517"/>
                    <a:pt x="21333" y="53359"/>
                  </a:cubicBezTo>
                  <a:cubicBezTo>
                    <a:pt x="8950" y="51644"/>
                    <a:pt x="-4067" y="48977"/>
                    <a:pt x="1203" y="29419"/>
                  </a:cubicBezTo>
                  <a:cubicBezTo>
                    <a:pt x="29397" y="48215"/>
                    <a:pt x="29016" y="48215"/>
                    <a:pt x="31747" y="14179"/>
                  </a:cubicBezTo>
                  <a:cubicBezTo>
                    <a:pt x="33271" y="-4871"/>
                    <a:pt x="45653" y="-363"/>
                    <a:pt x="56575" y="3067"/>
                  </a:cubicBezTo>
                  <a:cubicBezTo>
                    <a:pt x="71561" y="7829"/>
                    <a:pt x="81150" y="27705"/>
                    <a:pt x="100263" y="21228"/>
                  </a:cubicBezTo>
                  <a:cubicBezTo>
                    <a:pt x="102803" y="29419"/>
                    <a:pt x="105343" y="37611"/>
                    <a:pt x="107883" y="45739"/>
                  </a:cubicBezTo>
                  <a:cubicBezTo>
                    <a:pt x="90103" y="56661"/>
                    <a:pt x="72323" y="67583"/>
                    <a:pt x="54543" y="78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="" xmlns:a16="http://schemas.microsoft.com/office/drawing/2014/main" id="{A4B76667-854D-42BB-A1C2-1FCAF4770BCE}"/>
                </a:ext>
              </a:extLst>
            </p:cNvPr>
            <p:cNvSpPr/>
            <p:nvPr/>
          </p:nvSpPr>
          <p:spPr>
            <a:xfrm>
              <a:off x="2470086" y="5434610"/>
              <a:ext cx="98996" cy="58288"/>
            </a:xfrm>
            <a:custGeom>
              <a:avLst/>
              <a:gdLst>
                <a:gd name="connsiteX0" fmla="*/ 22924 w 98996"/>
                <a:gd name="connsiteY0" fmla="*/ 32702 h 58288"/>
                <a:gd name="connsiteX1" fmla="*/ 0 w 98996"/>
                <a:gd name="connsiteY1" fmla="*/ 0 h 58288"/>
                <a:gd name="connsiteX2" fmla="*/ 55118 w 98996"/>
                <a:gd name="connsiteY2" fmla="*/ 31051 h 58288"/>
                <a:gd name="connsiteX3" fmla="*/ 98996 w 98996"/>
                <a:gd name="connsiteY3" fmla="*/ 40894 h 58288"/>
                <a:gd name="connsiteX4" fmla="*/ 67310 w 98996"/>
                <a:gd name="connsiteY4" fmla="*/ 54102 h 58288"/>
                <a:gd name="connsiteX5" fmla="*/ 22860 w 98996"/>
                <a:gd name="connsiteY5" fmla="*/ 32702 h 5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996" h="58288">
                  <a:moveTo>
                    <a:pt x="22924" y="32702"/>
                  </a:moveTo>
                  <a:cubicBezTo>
                    <a:pt x="15304" y="21781"/>
                    <a:pt x="7684" y="10858"/>
                    <a:pt x="0" y="0"/>
                  </a:cubicBezTo>
                  <a:cubicBezTo>
                    <a:pt x="22543" y="1778"/>
                    <a:pt x="39370" y="15875"/>
                    <a:pt x="55118" y="31051"/>
                  </a:cubicBezTo>
                  <a:cubicBezTo>
                    <a:pt x="68390" y="43879"/>
                    <a:pt x="81915" y="50165"/>
                    <a:pt x="98996" y="40894"/>
                  </a:cubicBezTo>
                  <a:cubicBezTo>
                    <a:pt x="95377" y="64262"/>
                    <a:pt x="80137" y="58928"/>
                    <a:pt x="67310" y="54102"/>
                  </a:cubicBezTo>
                  <a:cubicBezTo>
                    <a:pt x="52007" y="48387"/>
                    <a:pt x="37656" y="39942"/>
                    <a:pt x="22860" y="32702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="" xmlns:a16="http://schemas.microsoft.com/office/drawing/2014/main" id="{1603B729-086C-4998-BF11-621DD8ABEA25}"/>
                </a:ext>
              </a:extLst>
            </p:cNvPr>
            <p:cNvSpPr/>
            <p:nvPr/>
          </p:nvSpPr>
          <p:spPr>
            <a:xfrm>
              <a:off x="3688969" y="4283515"/>
              <a:ext cx="978279" cy="1118518"/>
            </a:xfrm>
            <a:custGeom>
              <a:avLst/>
              <a:gdLst>
                <a:gd name="connsiteX0" fmla="*/ 335153 w 978279"/>
                <a:gd name="connsiteY0" fmla="*/ 881345 h 1118518"/>
                <a:gd name="connsiteX1" fmla="*/ 192024 w 978279"/>
                <a:gd name="connsiteY1" fmla="*/ 642012 h 1118518"/>
                <a:gd name="connsiteX2" fmla="*/ 111506 w 978279"/>
                <a:gd name="connsiteY2" fmla="*/ 534252 h 1118518"/>
                <a:gd name="connsiteX3" fmla="*/ 0 w 978279"/>
                <a:gd name="connsiteY3" fmla="*/ 414872 h 1118518"/>
                <a:gd name="connsiteX4" fmla="*/ 15558 w 978279"/>
                <a:gd name="connsiteY4" fmla="*/ 408077 h 1118518"/>
                <a:gd name="connsiteX5" fmla="*/ 86614 w 978279"/>
                <a:gd name="connsiteY5" fmla="*/ 433160 h 1118518"/>
                <a:gd name="connsiteX6" fmla="*/ 189547 w 978279"/>
                <a:gd name="connsiteY6" fmla="*/ 512218 h 1118518"/>
                <a:gd name="connsiteX7" fmla="*/ 190754 w 978279"/>
                <a:gd name="connsiteY7" fmla="*/ 535459 h 1118518"/>
                <a:gd name="connsiteX8" fmla="*/ 200470 w 978279"/>
                <a:gd name="connsiteY8" fmla="*/ 571273 h 1118518"/>
                <a:gd name="connsiteX9" fmla="*/ 234505 w 978279"/>
                <a:gd name="connsiteY9" fmla="*/ 558954 h 1118518"/>
                <a:gd name="connsiteX10" fmla="*/ 357949 w 978279"/>
                <a:gd name="connsiteY10" fmla="*/ 457290 h 1118518"/>
                <a:gd name="connsiteX11" fmla="*/ 275209 w 978279"/>
                <a:gd name="connsiteY11" fmla="*/ 440081 h 1118518"/>
                <a:gd name="connsiteX12" fmla="*/ 182372 w 978279"/>
                <a:gd name="connsiteY12" fmla="*/ 433096 h 1118518"/>
                <a:gd name="connsiteX13" fmla="*/ 156528 w 978279"/>
                <a:gd name="connsiteY13" fmla="*/ 383820 h 1118518"/>
                <a:gd name="connsiteX14" fmla="*/ 181801 w 978279"/>
                <a:gd name="connsiteY14" fmla="*/ 374866 h 1118518"/>
                <a:gd name="connsiteX15" fmla="*/ 209359 w 978279"/>
                <a:gd name="connsiteY15" fmla="*/ 368072 h 1118518"/>
                <a:gd name="connsiteX16" fmla="*/ 197485 w 978279"/>
                <a:gd name="connsiteY16" fmla="*/ 342672 h 1118518"/>
                <a:gd name="connsiteX17" fmla="*/ 222631 w 978279"/>
                <a:gd name="connsiteY17" fmla="*/ 246088 h 1118518"/>
                <a:gd name="connsiteX18" fmla="*/ 249936 w 978279"/>
                <a:gd name="connsiteY18" fmla="*/ 265773 h 1118518"/>
                <a:gd name="connsiteX19" fmla="*/ 286957 w 978279"/>
                <a:gd name="connsiteY19" fmla="*/ 270726 h 1118518"/>
                <a:gd name="connsiteX20" fmla="*/ 318960 w 978279"/>
                <a:gd name="connsiteY20" fmla="*/ 236118 h 1118518"/>
                <a:gd name="connsiteX21" fmla="*/ 349822 w 978279"/>
                <a:gd name="connsiteY21" fmla="*/ 210401 h 1118518"/>
                <a:gd name="connsiteX22" fmla="*/ 363157 w 978279"/>
                <a:gd name="connsiteY22" fmla="*/ 280632 h 1118518"/>
                <a:gd name="connsiteX23" fmla="*/ 441833 w 978279"/>
                <a:gd name="connsiteY23" fmla="*/ 292189 h 1118518"/>
                <a:gd name="connsiteX24" fmla="*/ 468884 w 978279"/>
                <a:gd name="connsiteY24" fmla="*/ 265836 h 1118518"/>
                <a:gd name="connsiteX25" fmla="*/ 493649 w 978279"/>
                <a:gd name="connsiteY25" fmla="*/ 218910 h 1118518"/>
                <a:gd name="connsiteX26" fmla="*/ 546608 w 978279"/>
                <a:gd name="connsiteY26" fmla="*/ 204305 h 1118518"/>
                <a:gd name="connsiteX27" fmla="*/ 562928 w 978279"/>
                <a:gd name="connsiteY27" fmla="*/ 204622 h 1118518"/>
                <a:gd name="connsiteX28" fmla="*/ 600583 w 978279"/>
                <a:gd name="connsiteY28" fmla="*/ 209956 h 1118518"/>
                <a:gd name="connsiteX29" fmla="*/ 744410 w 978279"/>
                <a:gd name="connsiteY29" fmla="*/ 168681 h 1118518"/>
                <a:gd name="connsiteX30" fmla="*/ 845185 w 978279"/>
                <a:gd name="connsiteY30" fmla="*/ 52793 h 1118518"/>
                <a:gd name="connsiteX31" fmla="*/ 888111 w 978279"/>
                <a:gd name="connsiteY31" fmla="*/ 27583 h 1118518"/>
                <a:gd name="connsiteX32" fmla="*/ 928053 w 978279"/>
                <a:gd name="connsiteY32" fmla="*/ 12724 h 1118518"/>
                <a:gd name="connsiteX33" fmla="*/ 971359 w 978279"/>
                <a:gd name="connsiteY33" fmla="*/ 9486 h 1118518"/>
                <a:gd name="connsiteX34" fmla="*/ 960755 w 978279"/>
                <a:gd name="connsiteY34" fmla="*/ 58889 h 1118518"/>
                <a:gd name="connsiteX35" fmla="*/ 891858 w 978279"/>
                <a:gd name="connsiteY35" fmla="*/ 153822 h 1118518"/>
                <a:gd name="connsiteX36" fmla="*/ 707072 w 978279"/>
                <a:gd name="connsiteY36" fmla="*/ 403505 h 1118518"/>
                <a:gd name="connsiteX37" fmla="*/ 634238 w 978279"/>
                <a:gd name="connsiteY37" fmla="*/ 446304 h 1118518"/>
                <a:gd name="connsiteX38" fmla="*/ 616267 w 978279"/>
                <a:gd name="connsiteY38" fmla="*/ 478181 h 1118518"/>
                <a:gd name="connsiteX39" fmla="*/ 688403 w 978279"/>
                <a:gd name="connsiteY39" fmla="*/ 586958 h 1118518"/>
                <a:gd name="connsiteX40" fmla="*/ 704850 w 978279"/>
                <a:gd name="connsiteY40" fmla="*/ 645378 h 1118518"/>
                <a:gd name="connsiteX41" fmla="*/ 704342 w 978279"/>
                <a:gd name="connsiteY41" fmla="*/ 720689 h 1118518"/>
                <a:gd name="connsiteX42" fmla="*/ 703072 w 978279"/>
                <a:gd name="connsiteY42" fmla="*/ 771743 h 1118518"/>
                <a:gd name="connsiteX43" fmla="*/ 664718 w 978279"/>
                <a:gd name="connsiteY43" fmla="*/ 790793 h 1118518"/>
                <a:gd name="connsiteX44" fmla="*/ 639064 w 978279"/>
                <a:gd name="connsiteY44" fmla="*/ 755741 h 1118518"/>
                <a:gd name="connsiteX45" fmla="*/ 641922 w 978279"/>
                <a:gd name="connsiteY45" fmla="*/ 727293 h 1118518"/>
                <a:gd name="connsiteX46" fmla="*/ 633984 w 978279"/>
                <a:gd name="connsiteY46" fmla="*/ 691606 h 1118518"/>
                <a:gd name="connsiteX47" fmla="*/ 607378 w 978279"/>
                <a:gd name="connsiteY47" fmla="*/ 710847 h 1118518"/>
                <a:gd name="connsiteX48" fmla="*/ 567246 w 978279"/>
                <a:gd name="connsiteY48" fmla="*/ 765076 h 1118518"/>
                <a:gd name="connsiteX49" fmla="*/ 519811 w 978279"/>
                <a:gd name="connsiteY49" fmla="*/ 789968 h 1118518"/>
                <a:gd name="connsiteX50" fmla="*/ 505015 w 978279"/>
                <a:gd name="connsiteY50" fmla="*/ 792953 h 1118518"/>
                <a:gd name="connsiteX51" fmla="*/ 450723 w 978279"/>
                <a:gd name="connsiteY51" fmla="*/ 773394 h 1118518"/>
                <a:gd name="connsiteX52" fmla="*/ 428879 w 978279"/>
                <a:gd name="connsiteY52" fmla="*/ 731675 h 1118518"/>
                <a:gd name="connsiteX53" fmla="*/ 411734 w 978279"/>
                <a:gd name="connsiteY53" fmla="*/ 730722 h 1118518"/>
                <a:gd name="connsiteX54" fmla="*/ 414210 w 978279"/>
                <a:gd name="connsiteY54" fmla="*/ 748756 h 1118518"/>
                <a:gd name="connsiteX55" fmla="*/ 432626 w 978279"/>
                <a:gd name="connsiteY55" fmla="*/ 762790 h 1118518"/>
                <a:gd name="connsiteX56" fmla="*/ 435610 w 978279"/>
                <a:gd name="connsiteY56" fmla="*/ 838292 h 1118518"/>
                <a:gd name="connsiteX57" fmla="*/ 429578 w 978279"/>
                <a:gd name="connsiteY57" fmla="*/ 873725 h 1118518"/>
                <a:gd name="connsiteX58" fmla="*/ 549275 w 978279"/>
                <a:gd name="connsiteY58" fmla="*/ 968594 h 1118518"/>
                <a:gd name="connsiteX59" fmla="*/ 591312 w 978279"/>
                <a:gd name="connsiteY59" fmla="*/ 940908 h 1118518"/>
                <a:gd name="connsiteX60" fmla="*/ 588645 w 978279"/>
                <a:gd name="connsiteY60" fmla="*/ 861279 h 1118518"/>
                <a:gd name="connsiteX61" fmla="*/ 613537 w 978279"/>
                <a:gd name="connsiteY61" fmla="*/ 817972 h 1118518"/>
                <a:gd name="connsiteX62" fmla="*/ 647700 w 978279"/>
                <a:gd name="connsiteY62" fmla="*/ 841657 h 1118518"/>
                <a:gd name="connsiteX63" fmla="*/ 644080 w 978279"/>
                <a:gd name="connsiteY63" fmla="*/ 804065 h 1118518"/>
                <a:gd name="connsiteX64" fmla="*/ 668210 w 978279"/>
                <a:gd name="connsiteY64" fmla="*/ 796762 h 1118518"/>
                <a:gd name="connsiteX65" fmla="*/ 742125 w 978279"/>
                <a:gd name="connsiteY65" fmla="*/ 793524 h 1118518"/>
                <a:gd name="connsiteX66" fmla="*/ 777240 w 978279"/>
                <a:gd name="connsiteY66" fmla="*/ 823941 h 1118518"/>
                <a:gd name="connsiteX67" fmla="*/ 749427 w 978279"/>
                <a:gd name="connsiteY67" fmla="*/ 862041 h 1118518"/>
                <a:gd name="connsiteX68" fmla="*/ 747204 w 978279"/>
                <a:gd name="connsiteY68" fmla="*/ 902491 h 1118518"/>
                <a:gd name="connsiteX69" fmla="*/ 742886 w 978279"/>
                <a:gd name="connsiteY69" fmla="*/ 927573 h 1118518"/>
                <a:gd name="connsiteX70" fmla="*/ 770636 w 978279"/>
                <a:gd name="connsiteY70" fmla="*/ 925605 h 1118518"/>
                <a:gd name="connsiteX71" fmla="*/ 815594 w 978279"/>
                <a:gd name="connsiteY71" fmla="*/ 897156 h 1118518"/>
                <a:gd name="connsiteX72" fmla="*/ 816229 w 978279"/>
                <a:gd name="connsiteY72" fmla="*/ 950624 h 1118518"/>
                <a:gd name="connsiteX73" fmla="*/ 769620 w 978279"/>
                <a:gd name="connsiteY73" fmla="*/ 1118519 h 1118518"/>
                <a:gd name="connsiteX74" fmla="*/ 753364 w 978279"/>
                <a:gd name="connsiteY74" fmla="*/ 1050319 h 1118518"/>
                <a:gd name="connsiteX75" fmla="*/ 788289 w 978279"/>
                <a:gd name="connsiteY75" fmla="*/ 1002123 h 1118518"/>
                <a:gd name="connsiteX76" fmla="*/ 792163 w 978279"/>
                <a:gd name="connsiteY76" fmla="*/ 948909 h 1118518"/>
                <a:gd name="connsiteX77" fmla="*/ 763397 w 978279"/>
                <a:gd name="connsiteY77" fmla="*/ 946750 h 1118518"/>
                <a:gd name="connsiteX78" fmla="*/ 726377 w 978279"/>
                <a:gd name="connsiteY78" fmla="*/ 1006123 h 1118518"/>
                <a:gd name="connsiteX79" fmla="*/ 710057 w 978279"/>
                <a:gd name="connsiteY79" fmla="*/ 1037238 h 1118518"/>
                <a:gd name="connsiteX80" fmla="*/ 671132 w 978279"/>
                <a:gd name="connsiteY80" fmla="*/ 1010124 h 1118518"/>
                <a:gd name="connsiteX81" fmla="*/ 662877 w 978279"/>
                <a:gd name="connsiteY81" fmla="*/ 979326 h 1118518"/>
                <a:gd name="connsiteX82" fmla="*/ 647636 w 978279"/>
                <a:gd name="connsiteY82" fmla="*/ 979326 h 1118518"/>
                <a:gd name="connsiteX83" fmla="*/ 632142 w 978279"/>
                <a:gd name="connsiteY83" fmla="*/ 995963 h 1118518"/>
                <a:gd name="connsiteX84" fmla="*/ 597662 w 978279"/>
                <a:gd name="connsiteY84" fmla="*/ 1041302 h 1118518"/>
                <a:gd name="connsiteX85" fmla="*/ 579057 w 978279"/>
                <a:gd name="connsiteY85" fmla="*/ 1069369 h 1118518"/>
                <a:gd name="connsiteX86" fmla="*/ 510477 w 978279"/>
                <a:gd name="connsiteY86" fmla="*/ 1052986 h 1118518"/>
                <a:gd name="connsiteX87" fmla="*/ 404876 w 978279"/>
                <a:gd name="connsiteY87" fmla="*/ 1007838 h 1118518"/>
                <a:gd name="connsiteX88" fmla="*/ 338391 w 978279"/>
                <a:gd name="connsiteY88" fmla="*/ 979580 h 1118518"/>
                <a:gd name="connsiteX89" fmla="*/ 236220 w 978279"/>
                <a:gd name="connsiteY89" fmla="*/ 922049 h 1118518"/>
                <a:gd name="connsiteX90" fmla="*/ 220980 w 978279"/>
                <a:gd name="connsiteY90" fmla="*/ 864708 h 1118518"/>
                <a:gd name="connsiteX91" fmla="*/ 327660 w 978279"/>
                <a:gd name="connsiteY91" fmla="*/ 889346 h 1118518"/>
                <a:gd name="connsiteX92" fmla="*/ 336740 w 978279"/>
                <a:gd name="connsiteY92" fmla="*/ 888139 h 1118518"/>
                <a:gd name="connsiteX93" fmla="*/ 335216 w 978279"/>
                <a:gd name="connsiteY93" fmla="*/ 881155 h 111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78279" h="1118518">
                  <a:moveTo>
                    <a:pt x="335153" y="881345"/>
                  </a:moveTo>
                  <a:cubicBezTo>
                    <a:pt x="276606" y="809081"/>
                    <a:pt x="221424" y="735358"/>
                    <a:pt x="192024" y="642012"/>
                  </a:cubicBezTo>
                  <a:cubicBezTo>
                    <a:pt x="178117" y="597816"/>
                    <a:pt x="145669" y="566574"/>
                    <a:pt x="111506" y="534252"/>
                  </a:cubicBezTo>
                  <a:cubicBezTo>
                    <a:pt x="72834" y="497676"/>
                    <a:pt x="33084" y="458941"/>
                    <a:pt x="0" y="414872"/>
                  </a:cubicBezTo>
                  <a:cubicBezTo>
                    <a:pt x="4191" y="409347"/>
                    <a:pt x="12446" y="402489"/>
                    <a:pt x="15558" y="408077"/>
                  </a:cubicBezTo>
                  <a:cubicBezTo>
                    <a:pt x="33020" y="438494"/>
                    <a:pt x="62230" y="429794"/>
                    <a:pt x="86614" y="433160"/>
                  </a:cubicBezTo>
                  <a:cubicBezTo>
                    <a:pt x="134874" y="439891"/>
                    <a:pt x="157607" y="482690"/>
                    <a:pt x="189547" y="512218"/>
                  </a:cubicBezTo>
                  <a:cubicBezTo>
                    <a:pt x="193421" y="515774"/>
                    <a:pt x="191516" y="527648"/>
                    <a:pt x="190754" y="535459"/>
                  </a:cubicBezTo>
                  <a:cubicBezTo>
                    <a:pt x="189547" y="549048"/>
                    <a:pt x="185357" y="564098"/>
                    <a:pt x="200470" y="571273"/>
                  </a:cubicBezTo>
                  <a:cubicBezTo>
                    <a:pt x="214122" y="577750"/>
                    <a:pt x="225044" y="568035"/>
                    <a:pt x="234505" y="558954"/>
                  </a:cubicBezTo>
                  <a:cubicBezTo>
                    <a:pt x="272859" y="522187"/>
                    <a:pt x="310324" y="484214"/>
                    <a:pt x="357949" y="457290"/>
                  </a:cubicBezTo>
                  <a:cubicBezTo>
                    <a:pt x="332105" y="429159"/>
                    <a:pt x="302895" y="429985"/>
                    <a:pt x="275209" y="440081"/>
                  </a:cubicBezTo>
                  <a:cubicBezTo>
                    <a:pt x="242316" y="452083"/>
                    <a:pt x="213042" y="442939"/>
                    <a:pt x="182372" y="433096"/>
                  </a:cubicBezTo>
                  <a:cubicBezTo>
                    <a:pt x="158115" y="425349"/>
                    <a:pt x="157543" y="402362"/>
                    <a:pt x="156528" y="383820"/>
                  </a:cubicBezTo>
                  <a:cubicBezTo>
                    <a:pt x="155511" y="363944"/>
                    <a:pt x="171133" y="371247"/>
                    <a:pt x="181801" y="374866"/>
                  </a:cubicBezTo>
                  <a:cubicBezTo>
                    <a:pt x="192341" y="378549"/>
                    <a:pt x="203073" y="378296"/>
                    <a:pt x="209359" y="368072"/>
                  </a:cubicBezTo>
                  <a:cubicBezTo>
                    <a:pt x="218059" y="354102"/>
                    <a:pt x="203708" y="349974"/>
                    <a:pt x="197485" y="342672"/>
                  </a:cubicBezTo>
                  <a:cubicBezTo>
                    <a:pt x="162687" y="302159"/>
                    <a:pt x="173863" y="261137"/>
                    <a:pt x="222631" y="246088"/>
                  </a:cubicBezTo>
                  <a:cubicBezTo>
                    <a:pt x="241173" y="240373"/>
                    <a:pt x="245872" y="253708"/>
                    <a:pt x="249936" y="265773"/>
                  </a:cubicBezTo>
                  <a:cubicBezTo>
                    <a:pt x="259905" y="295428"/>
                    <a:pt x="270701" y="294158"/>
                    <a:pt x="286957" y="270726"/>
                  </a:cubicBezTo>
                  <a:cubicBezTo>
                    <a:pt x="295910" y="257835"/>
                    <a:pt x="308483" y="247866"/>
                    <a:pt x="318960" y="236118"/>
                  </a:cubicBezTo>
                  <a:cubicBezTo>
                    <a:pt x="328104" y="225768"/>
                    <a:pt x="332867" y="209448"/>
                    <a:pt x="349822" y="210401"/>
                  </a:cubicBezTo>
                  <a:cubicBezTo>
                    <a:pt x="367284" y="232054"/>
                    <a:pt x="309182" y="271742"/>
                    <a:pt x="363157" y="280632"/>
                  </a:cubicBezTo>
                  <a:cubicBezTo>
                    <a:pt x="389128" y="284887"/>
                    <a:pt x="415290" y="291364"/>
                    <a:pt x="441833" y="292189"/>
                  </a:cubicBezTo>
                  <a:cubicBezTo>
                    <a:pt x="459296" y="293522"/>
                    <a:pt x="472249" y="291554"/>
                    <a:pt x="468884" y="265836"/>
                  </a:cubicBezTo>
                  <a:cubicBezTo>
                    <a:pt x="466153" y="245199"/>
                    <a:pt x="469392" y="224815"/>
                    <a:pt x="493649" y="218910"/>
                  </a:cubicBezTo>
                  <a:cubicBezTo>
                    <a:pt x="513715" y="224053"/>
                    <a:pt x="529844" y="212941"/>
                    <a:pt x="546608" y="204305"/>
                  </a:cubicBezTo>
                  <a:cubicBezTo>
                    <a:pt x="552069" y="202273"/>
                    <a:pt x="557530" y="203098"/>
                    <a:pt x="562928" y="204622"/>
                  </a:cubicBezTo>
                  <a:cubicBezTo>
                    <a:pt x="575437" y="206527"/>
                    <a:pt x="588709" y="204813"/>
                    <a:pt x="600583" y="209956"/>
                  </a:cubicBezTo>
                  <a:cubicBezTo>
                    <a:pt x="658368" y="235229"/>
                    <a:pt x="706501" y="214020"/>
                    <a:pt x="744410" y="168681"/>
                  </a:cubicBezTo>
                  <a:cubicBezTo>
                    <a:pt x="777303" y="129374"/>
                    <a:pt x="818071" y="98069"/>
                    <a:pt x="845185" y="52793"/>
                  </a:cubicBezTo>
                  <a:cubicBezTo>
                    <a:pt x="854520" y="37235"/>
                    <a:pt x="870458" y="28536"/>
                    <a:pt x="888111" y="27583"/>
                  </a:cubicBezTo>
                  <a:cubicBezTo>
                    <a:pt x="903034" y="26758"/>
                    <a:pt x="916241" y="23837"/>
                    <a:pt x="928053" y="12724"/>
                  </a:cubicBezTo>
                  <a:cubicBezTo>
                    <a:pt x="941197" y="342"/>
                    <a:pt x="958596" y="-6834"/>
                    <a:pt x="971359" y="9486"/>
                  </a:cubicBezTo>
                  <a:cubicBezTo>
                    <a:pt x="985647" y="27647"/>
                    <a:pt x="975678" y="49301"/>
                    <a:pt x="960755" y="58889"/>
                  </a:cubicBezTo>
                  <a:cubicBezTo>
                    <a:pt x="925703" y="81495"/>
                    <a:pt x="906653" y="116865"/>
                    <a:pt x="891858" y="153822"/>
                  </a:cubicBezTo>
                  <a:cubicBezTo>
                    <a:pt x="851217" y="255296"/>
                    <a:pt x="767334" y="319177"/>
                    <a:pt x="707072" y="403505"/>
                  </a:cubicBezTo>
                  <a:cubicBezTo>
                    <a:pt x="690944" y="426048"/>
                    <a:pt x="663003" y="440145"/>
                    <a:pt x="634238" y="446304"/>
                  </a:cubicBezTo>
                  <a:cubicBezTo>
                    <a:pt x="619189" y="449479"/>
                    <a:pt x="611124" y="455067"/>
                    <a:pt x="616267" y="478181"/>
                  </a:cubicBezTo>
                  <a:cubicBezTo>
                    <a:pt x="626935" y="526251"/>
                    <a:pt x="647636" y="562573"/>
                    <a:pt x="688403" y="586958"/>
                  </a:cubicBezTo>
                  <a:cubicBezTo>
                    <a:pt x="709041" y="599340"/>
                    <a:pt x="718757" y="618517"/>
                    <a:pt x="704850" y="645378"/>
                  </a:cubicBezTo>
                  <a:cubicBezTo>
                    <a:pt x="692277" y="669572"/>
                    <a:pt x="695770" y="695670"/>
                    <a:pt x="704342" y="720689"/>
                  </a:cubicBezTo>
                  <a:cubicBezTo>
                    <a:pt x="710375" y="738152"/>
                    <a:pt x="711835" y="754662"/>
                    <a:pt x="703072" y="771743"/>
                  </a:cubicBezTo>
                  <a:cubicBezTo>
                    <a:pt x="694372" y="788698"/>
                    <a:pt x="681101" y="793968"/>
                    <a:pt x="664718" y="790793"/>
                  </a:cubicBezTo>
                  <a:cubicBezTo>
                    <a:pt x="647128" y="787364"/>
                    <a:pt x="639382" y="774474"/>
                    <a:pt x="639064" y="755741"/>
                  </a:cubicBezTo>
                  <a:cubicBezTo>
                    <a:pt x="638937" y="746089"/>
                    <a:pt x="641477" y="736818"/>
                    <a:pt x="641922" y="727293"/>
                  </a:cubicBezTo>
                  <a:cubicBezTo>
                    <a:pt x="642493" y="714466"/>
                    <a:pt x="649605" y="697130"/>
                    <a:pt x="633984" y="691606"/>
                  </a:cubicBezTo>
                  <a:cubicBezTo>
                    <a:pt x="622617" y="687605"/>
                    <a:pt x="612584" y="700242"/>
                    <a:pt x="607378" y="710847"/>
                  </a:cubicBezTo>
                  <a:cubicBezTo>
                    <a:pt x="597027" y="731802"/>
                    <a:pt x="577914" y="744883"/>
                    <a:pt x="567246" y="765076"/>
                  </a:cubicBezTo>
                  <a:cubicBezTo>
                    <a:pt x="556451" y="785587"/>
                    <a:pt x="540957" y="793397"/>
                    <a:pt x="519811" y="789968"/>
                  </a:cubicBezTo>
                  <a:cubicBezTo>
                    <a:pt x="514795" y="790540"/>
                    <a:pt x="509778" y="790349"/>
                    <a:pt x="505015" y="792953"/>
                  </a:cubicBezTo>
                  <a:cubicBezTo>
                    <a:pt x="474091" y="809843"/>
                    <a:pt x="463804" y="806478"/>
                    <a:pt x="450723" y="773394"/>
                  </a:cubicBezTo>
                  <a:cubicBezTo>
                    <a:pt x="444817" y="758535"/>
                    <a:pt x="442849" y="741454"/>
                    <a:pt x="428879" y="731675"/>
                  </a:cubicBezTo>
                  <a:cubicBezTo>
                    <a:pt x="423482" y="727865"/>
                    <a:pt x="416878" y="724817"/>
                    <a:pt x="411734" y="730722"/>
                  </a:cubicBezTo>
                  <a:cubicBezTo>
                    <a:pt x="406336" y="736755"/>
                    <a:pt x="410083" y="743295"/>
                    <a:pt x="414210" y="748756"/>
                  </a:cubicBezTo>
                  <a:cubicBezTo>
                    <a:pt x="419100" y="755233"/>
                    <a:pt x="426148" y="758535"/>
                    <a:pt x="432626" y="762790"/>
                  </a:cubicBezTo>
                  <a:cubicBezTo>
                    <a:pt x="466027" y="784443"/>
                    <a:pt x="468694" y="818035"/>
                    <a:pt x="435610" y="838292"/>
                  </a:cubicBezTo>
                  <a:cubicBezTo>
                    <a:pt x="415227" y="850801"/>
                    <a:pt x="421259" y="855500"/>
                    <a:pt x="429578" y="873725"/>
                  </a:cubicBezTo>
                  <a:cubicBezTo>
                    <a:pt x="454660" y="928462"/>
                    <a:pt x="509969" y="936463"/>
                    <a:pt x="549275" y="968594"/>
                  </a:cubicBezTo>
                  <a:cubicBezTo>
                    <a:pt x="575691" y="990121"/>
                    <a:pt x="588201" y="978881"/>
                    <a:pt x="591312" y="940908"/>
                  </a:cubicBezTo>
                  <a:cubicBezTo>
                    <a:pt x="593471" y="914429"/>
                    <a:pt x="600139" y="889029"/>
                    <a:pt x="588645" y="861279"/>
                  </a:cubicBezTo>
                  <a:cubicBezTo>
                    <a:pt x="581342" y="843626"/>
                    <a:pt x="593534" y="822798"/>
                    <a:pt x="613537" y="817972"/>
                  </a:cubicBezTo>
                  <a:cubicBezTo>
                    <a:pt x="630365" y="813908"/>
                    <a:pt x="646240" y="818861"/>
                    <a:pt x="647700" y="841657"/>
                  </a:cubicBezTo>
                  <a:cubicBezTo>
                    <a:pt x="649859" y="829529"/>
                    <a:pt x="634492" y="818162"/>
                    <a:pt x="644080" y="804065"/>
                  </a:cubicBezTo>
                  <a:cubicBezTo>
                    <a:pt x="650748" y="796572"/>
                    <a:pt x="659194" y="794286"/>
                    <a:pt x="668210" y="796762"/>
                  </a:cubicBezTo>
                  <a:cubicBezTo>
                    <a:pt x="693229" y="803684"/>
                    <a:pt x="717359" y="799239"/>
                    <a:pt x="742125" y="793524"/>
                  </a:cubicBezTo>
                  <a:cubicBezTo>
                    <a:pt x="762698" y="788762"/>
                    <a:pt x="784797" y="788317"/>
                    <a:pt x="777240" y="823941"/>
                  </a:cubicBezTo>
                  <a:cubicBezTo>
                    <a:pt x="748094" y="819940"/>
                    <a:pt x="733234" y="829846"/>
                    <a:pt x="749427" y="862041"/>
                  </a:cubicBezTo>
                  <a:cubicBezTo>
                    <a:pt x="757365" y="877725"/>
                    <a:pt x="757428" y="889219"/>
                    <a:pt x="747204" y="902491"/>
                  </a:cubicBezTo>
                  <a:cubicBezTo>
                    <a:pt x="741680" y="909603"/>
                    <a:pt x="734822" y="918810"/>
                    <a:pt x="742886" y="927573"/>
                  </a:cubicBezTo>
                  <a:cubicBezTo>
                    <a:pt x="751650" y="937098"/>
                    <a:pt x="761746" y="931066"/>
                    <a:pt x="770636" y="925605"/>
                  </a:cubicBezTo>
                  <a:cubicBezTo>
                    <a:pt x="786066" y="916206"/>
                    <a:pt x="793686" y="884964"/>
                    <a:pt x="815594" y="897156"/>
                  </a:cubicBezTo>
                  <a:cubicBezTo>
                    <a:pt x="840486" y="911000"/>
                    <a:pt x="810387" y="935257"/>
                    <a:pt x="816229" y="950624"/>
                  </a:cubicBezTo>
                  <a:cubicBezTo>
                    <a:pt x="842963" y="1021363"/>
                    <a:pt x="782765" y="1062067"/>
                    <a:pt x="769620" y="1118519"/>
                  </a:cubicBezTo>
                  <a:cubicBezTo>
                    <a:pt x="746633" y="1100802"/>
                    <a:pt x="758952" y="1072989"/>
                    <a:pt x="753364" y="1050319"/>
                  </a:cubicBezTo>
                  <a:cubicBezTo>
                    <a:pt x="746061" y="1020538"/>
                    <a:pt x="769239" y="1014505"/>
                    <a:pt x="788289" y="1002123"/>
                  </a:cubicBezTo>
                  <a:cubicBezTo>
                    <a:pt x="804545" y="991518"/>
                    <a:pt x="792290" y="966435"/>
                    <a:pt x="792163" y="948909"/>
                  </a:cubicBezTo>
                  <a:cubicBezTo>
                    <a:pt x="792099" y="935511"/>
                    <a:pt x="773049" y="941353"/>
                    <a:pt x="763397" y="946750"/>
                  </a:cubicBezTo>
                  <a:cubicBezTo>
                    <a:pt x="741490" y="959006"/>
                    <a:pt x="708723" y="963451"/>
                    <a:pt x="726377" y="1006123"/>
                  </a:cubicBezTo>
                  <a:cubicBezTo>
                    <a:pt x="731710" y="1019077"/>
                    <a:pt x="724535" y="1036032"/>
                    <a:pt x="710057" y="1037238"/>
                  </a:cubicBezTo>
                  <a:cubicBezTo>
                    <a:pt x="693103" y="1038699"/>
                    <a:pt x="679386" y="1025935"/>
                    <a:pt x="671132" y="1010124"/>
                  </a:cubicBezTo>
                  <a:cubicBezTo>
                    <a:pt x="666369" y="1001043"/>
                    <a:pt x="665544" y="989676"/>
                    <a:pt x="662877" y="979326"/>
                  </a:cubicBezTo>
                  <a:cubicBezTo>
                    <a:pt x="657797" y="964213"/>
                    <a:pt x="652716" y="964911"/>
                    <a:pt x="647636" y="979326"/>
                  </a:cubicBezTo>
                  <a:cubicBezTo>
                    <a:pt x="642176" y="984850"/>
                    <a:pt x="632270" y="990248"/>
                    <a:pt x="632142" y="995963"/>
                  </a:cubicBezTo>
                  <a:cubicBezTo>
                    <a:pt x="631508" y="1021681"/>
                    <a:pt x="620332" y="1035206"/>
                    <a:pt x="597662" y="1041302"/>
                  </a:cubicBezTo>
                  <a:cubicBezTo>
                    <a:pt x="585470" y="1044604"/>
                    <a:pt x="580708" y="1056479"/>
                    <a:pt x="579057" y="1069369"/>
                  </a:cubicBezTo>
                  <a:cubicBezTo>
                    <a:pt x="555244" y="1068417"/>
                    <a:pt x="532638" y="1061940"/>
                    <a:pt x="510477" y="1052986"/>
                  </a:cubicBezTo>
                  <a:cubicBezTo>
                    <a:pt x="482790" y="1017934"/>
                    <a:pt x="442468" y="1014759"/>
                    <a:pt x="404876" y="1007838"/>
                  </a:cubicBezTo>
                  <a:cubicBezTo>
                    <a:pt x="379921" y="1003266"/>
                    <a:pt x="360616" y="993296"/>
                    <a:pt x="338391" y="979580"/>
                  </a:cubicBezTo>
                  <a:cubicBezTo>
                    <a:pt x="305626" y="959323"/>
                    <a:pt x="281813" y="916206"/>
                    <a:pt x="236220" y="922049"/>
                  </a:cubicBezTo>
                  <a:cubicBezTo>
                    <a:pt x="220409" y="906237"/>
                    <a:pt x="196469" y="892902"/>
                    <a:pt x="220980" y="864708"/>
                  </a:cubicBezTo>
                  <a:cubicBezTo>
                    <a:pt x="259715" y="857215"/>
                    <a:pt x="293053" y="876138"/>
                    <a:pt x="327660" y="889346"/>
                  </a:cubicBezTo>
                  <a:cubicBezTo>
                    <a:pt x="331089" y="892267"/>
                    <a:pt x="334201" y="892013"/>
                    <a:pt x="336740" y="888139"/>
                  </a:cubicBezTo>
                  <a:cubicBezTo>
                    <a:pt x="338265" y="885726"/>
                    <a:pt x="337503" y="883250"/>
                    <a:pt x="335216" y="8811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="" xmlns:a16="http://schemas.microsoft.com/office/drawing/2014/main" id="{DEBBAE37-A061-4234-B378-1E187A4E2F41}"/>
                </a:ext>
              </a:extLst>
            </p:cNvPr>
            <p:cNvSpPr/>
            <p:nvPr/>
          </p:nvSpPr>
          <p:spPr>
            <a:xfrm>
              <a:off x="3917408" y="5171430"/>
              <a:ext cx="284190" cy="245100"/>
            </a:xfrm>
            <a:custGeom>
              <a:avLst/>
              <a:gdLst>
                <a:gd name="connsiteX0" fmla="*/ 7780 w 284190"/>
                <a:gd name="connsiteY0" fmla="*/ 34261 h 245100"/>
                <a:gd name="connsiteX1" fmla="*/ 4796 w 284190"/>
                <a:gd name="connsiteY1" fmla="*/ 2130 h 245100"/>
                <a:gd name="connsiteX2" fmla="*/ 55469 w 284190"/>
                <a:gd name="connsiteY2" fmla="*/ 18005 h 245100"/>
                <a:gd name="connsiteX3" fmla="*/ 125446 w 284190"/>
                <a:gd name="connsiteY3" fmla="*/ 85061 h 245100"/>
                <a:gd name="connsiteX4" fmla="*/ 160053 w 284190"/>
                <a:gd name="connsiteY4" fmla="*/ 96999 h 245100"/>
                <a:gd name="connsiteX5" fmla="*/ 255049 w 284190"/>
                <a:gd name="connsiteY5" fmla="*/ 112748 h 245100"/>
                <a:gd name="connsiteX6" fmla="*/ 281973 w 284190"/>
                <a:gd name="connsiteY6" fmla="*/ 165135 h 245100"/>
                <a:gd name="connsiteX7" fmla="*/ 249271 w 284190"/>
                <a:gd name="connsiteY7" fmla="*/ 223301 h 245100"/>
                <a:gd name="connsiteX8" fmla="*/ 242095 w 284190"/>
                <a:gd name="connsiteY8" fmla="*/ 244130 h 245100"/>
                <a:gd name="connsiteX9" fmla="*/ 220378 w 284190"/>
                <a:gd name="connsiteY9" fmla="*/ 231874 h 245100"/>
                <a:gd name="connsiteX10" fmla="*/ 158402 w 284190"/>
                <a:gd name="connsiteY10" fmla="*/ 212380 h 245100"/>
                <a:gd name="connsiteX11" fmla="*/ 121953 w 284190"/>
                <a:gd name="connsiteY11" fmla="*/ 181455 h 245100"/>
                <a:gd name="connsiteX12" fmla="*/ 107031 w 284190"/>
                <a:gd name="connsiteY12" fmla="*/ 141068 h 245100"/>
                <a:gd name="connsiteX13" fmla="*/ 60993 w 284190"/>
                <a:gd name="connsiteY13" fmla="*/ 91475 h 245100"/>
                <a:gd name="connsiteX14" fmla="*/ 7653 w 284190"/>
                <a:gd name="connsiteY14" fmla="*/ 34198 h 24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190" h="245100">
                  <a:moveTo>
                    <a:pt x="7780" y="34261"/>
                  </a:moveTo>
                  <a:cubicBezTo>
                    <a:pt x="7780" y="22831"/>
                    <a:pt x="-7523" y="5559"/>
                    <a:pt x="4796" y="2130"/>
                  </a:cubicBezTo>
                  <a:cubicBezTo>
                    <a:pt x="21115" y="-2442"/>
                    <a:pt x="45309" y="-727"/>
                    <a:pt x="55469" y="18005"/>
                  </a:cubicBezTo>
                  <a:cubicBezTo>
                    <a:pt x="72487" y="49310"/>
                    <a:pt x="104046" y="60614"/>
                    <a:pt x="125446" y="85061"/>
                  </a:cubicBezTo>
                  <a:cubicBezTo>
                    <a:pt x="135034" y="95983"/>
                    <a:pt x="148814" y="100682"/>
                    <a:pt x="160053" y="96999"/>
                  </a:cubicBezTo>
                  <a:cubicBezTo>
                    <a:pt x="194407" y="85696"/>
                    <a:pt x="222347" y="111858"/>
                    <a:pt x="255049" y="112748"/>
                  </a:cubicBezTo>
                  <a:cubicBezTo>
                    <a:pt x="277338" y="113382"/>
                    <a:pt x="289466" y="137640"/>
                    <a:pt x="281973" y="165135"/>
                  </a:cubicBezTo>
                  <a:cubicBezTo>
                    <a:pt x="264066" y="179931"/>
                    <a:pt x="243937" y="193139"/>
                    <a:pt x="249271" y="223301"/>
                  </a:cubicBezTo>
                  <a:cubicBezTo>
                    <a:pt x="250668" y="231239"/>
                    <a:pt x="250604" y="240828"/>
                    <a:pt x="242095" y="244130"/>
                  </a:cubicBezTo>
                  <a:cubicBezTo>
                    <a:pt x="231872" y="248193"/>
                    <a:pt x="224379" y="238605"/>
                    <a:pt x="220378" y="231874"/>
                  </a:cubicBezTo>
                  <a:cubicBezTo>
                    <a:pt x="204630" y="205204"/>
                    <a:pt x="191232" y="189011"/>
                    <a:pt x="158402" y="212380"/>
                  </a:cubicBezTo>
                  <a:cubicBezTo>
                    <a:pt x="139035" y="226159"/>
                    <a:pt x="133447" y="193520"/>
                    <a:pt x="121953" y="181455"/>
                  </a:cubicBezTo>
                  <a:cubicBezTo>
                    <a:pt x="116365" y="168183"/>
                    <a:pt x="108364" y="154785"/>
                    <a:pt x="107031" y="141068"/>
                  </a:cubicBezTo>
                  <a:cubicBezTo>
                    <a:pt x="104046" y="109573"/>
                    <a:pt x="85187" y="98460"/>
                    <a:pt x="60993" y="91475"/>
                  </a:cubicBezTo>
                  <a:cubicBezTo>
                    <a:pt x="43213" y="72361"/>
                    <a:pt x="25433" y="53311"/>
                    <a:pt x="7653" y="341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="" xmlns:a16="http://schemas.microsoft.com/office/drawing/2014/main" id="{4702D8EA-4DE0-4A55-BB8B-A2BA8BAC1970}"/>
                </a:ext>
              </a:extLst>
            </p:cNvPr>
            <p:cNvSpPr/>
            <p:nvPr/>
          </p:nvSpPr>
          <p:spPr>
            <a:xfrm>
              <a:off x="3911380" y="5290805"/>
              <a:ext cx="80348" cy="116860"/>
            </a:xfrm>
            <a:custGeom>
              <a:avLst/>
              <a:gdLst>
                <a:gd name="connsiteX0" fmla="*/ 80167 w 80348"/>
                <a:gd name="connsiteY0" fmla="*/ 89131 h 116860"/>
                <a:gd name="connsiteX1" fmla="*/ 71467 w 80348"/>
                <a:gd name="connsiteY1" fmla="*/ 113960 h 116860"/>
                <a:gd name="connsiteX2" fmla="*/ 47019 w 80348"/>
                <a:gd name="connsiteY2" fmla="*/ 110658 h 116860"/>
                <a:gd name="connsiteX3" fmla="*/ 474 w 80348"/>
                <a:gd name="connsiteY3" fmla="*/ 12169 h 116860"/>
                <a:gd name="connsiteX4" fmla="*/ 18000 w 80348"/>
                <a:gd name="connsiteY4" fmla="*/ 1691 h 116860"/>
                <a:gd name="connsiteX5" fmla="*/ 80167 w 80348"/>
                <a:gd name="connsiteY5" fmla="*/ 89131 h 11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48" h="116860">
                  <a:moveTo>
                    <a:pt x="80167" y="89131"/>
                  </a:moveTo>
                  <a:cubicBezTo>
                    <a:pt x="80738" y="98847"/>
                    <a:pt x="80484" y="108372"/>
                    <a:pt x="71467" y="113960"/>
                  </a:cubicBezTo>
                  <a:cubicBezTo>
                    <a:pt x="62767" y="119357"/>
                    <a:pt x="54576" y="116627"/>
                    <a:pt x="47019" y="110658"/>
                  </a:cubicBezTo>
                  <a:cubicBezTo>
                    <a:pt x="16349" y="86147"/>
                    <a:pt x="7649" y="49189"/>
                    <a:pt x="474" y="12169"/>
                  </a:cubicBezTo>
                  <a:cubicBezTo>
                    <a:pt x="-2511" y="-3326"/>
                    <a:pt x="9237" y="-404"/>
                    <a:pt x="18000" y="1691"/>
                  </a:cubicBezTo>
                  <a:cubicBezTo>
                    <a:pt x="59085" y="11534"/>
                    <a:pt x="79531" y="40363"/>
                    <a:pt x="80167" y="891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="" xmlns:a16="http://schemas.microsoft.com/office/drawing/2014/main" id="{A0294B8E-1775-4813-B9D9-1C5633F4ABE9}"/>
                </a:ext>
              </a:extLst>
            </p:cNvPr>
            <p:cNvSpPr/>
            <p:nvPr/>
          </p:nvSpPr>
          <p:spPr>
            <a:xfrm>
              <a:off x="3978528" y="5262859"/>
              <a:ext cx="60960" cy="90088"/>
            </a:xfrm>
            <a:custGeom>
              <a:avLst/>
              <a:gdLst>
                <a:gd name="connsiteX0" fmla="*/ 0 w 60960"/>
                <a:gd name="connsiteY0" fmla="*/ 109 h 90088"/>
                <a:gd name="connsiteX1" fmla="*/ 55817 w 60960"/>
                <a:gd name="connsiteY1" fmla="*/ 54656 h 90088"/>
                <a:gd name="connsiteX2" fmla="*/ 60960 w 60960"/>
                <a:gd name="connsiteY2" fmla="*/ 90089 h 90088"/>
                <a:gd name="connsiteX3" fmla="*/ 64 w 60960"/>
                <a:gd name="connsiteY3" fmla="*/ 45 h 9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" h="90088">
                  <a:moveTo>
                    <a:pt x="0" y="109"/>
                  </a:moveTo>
                  <a:cubicBezTo>
                    <a:pt x="34862" y="-971"/>
                    <a:pt x="62738" y="5189"/>
                    <a:pt x="55817" y="54656"/>
                  </a:cubicBezTo>
                  <a:cubicBezTo>
                    <a:pt x="54229" y="65895"/>
                    <a:pt x="59055" y="78214"/>
                    <a:pt x="60960" y="90089"/>
                  </a:cubicBezTo>
                  <a:cubicBezTo>
                    <a:pt x="37910" y="62276"/>
                    <a:pt x="31115" y="21636"/>
                    <a:pt x="64" y="4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="" xmlns:a16="http://schemas.microsoft.com/office/drawing/2014/main" id="{E40A94AA-B045-49EB-88F1-5E3838BCEB20}"/>
                </a:ext>
              </a:extLst>
            </p:cNvPr>
            <p:cNvSpPr/>
            <p:nvPr/>
          </p:nvSpPr>
          <p:spPr>
            <a:xfrm>
              <a:off x="3952826" y="5504257"/>
              <a:ext cx="30605" cy="32916"/>
            </a:xfrm>
            <a:custGeom>
              <a:avLst/>
              <a:gdLst>
                <a:gd name="connsiteX0" fmla="*/ 30592 w 30605"/>
                <a:gd name="connsiteY0" fmla="*/ 14872 h 32916"/>
                <a:gd name="connsiteX1" fmla="*/ 18782 w 30605"/>
                <a:gd name="connsiteY1" fmla="*/ 32588 h 32916"/>
                <a:gd name="connsiteX2" fmla="*/ 113 w 30605"/>
                <a:gd name="connsiteY2" fmla="*/ 18047 h 32916"/>
                <a:gd name="connsiteX3" fmla="*/ 15860 w 30605"/>
                <a:gd name="connsiteY3" fmla="*/ 12 h 32916"/>
                <a:gd name="connsiteX4" fmla="*/ 30592 w 30605"/>
                <a:gd name="connsiteY4" fmla="*/ 14935 h 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5" h="32916">
                  <a:moveTo>
                    <a:pt x="30592" y="14872"/>
                  </a:moveTo>
                  <a:cubicBezTo>
                    <a:pt x="30846" y="24016"/>
                    <a:pt x="27545" y="31064"/>
                    <a:pt x="18782" y="32588"/>
                  </a:cubicBezTo>
                  <a:cubicBezTo>
                    <a:pt x="8685" y="34303"/>
                    <a:pt x="1255" y="29286"/>
                    <a:pt x="113" y="18047"/>
                  </a:cubicBezTo>
                  <a:cubicBezTo>
                    <a:pt x="-967" y="6553"/>
                    <a:pt x="5827" y="393"/>
                    <a:pt x="15860" y="12"/>
                  </a:cubicBezTo>
                  <a:cubicBezTo>
                    <a:pt x="24560" y="-305"/>
                    <a:pt x="29513" y="5537"/>
                    <a:pt x="30592" y="1493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: фигура 603">
              <a:extLst>
                <a:ext uri="{FF2B5EF4-FFF2-40B4-BE49-F238E27FC236}">
                  <a16:creationId xmlns="" xmlns:a16="http://schemas.microsoft.com/office/drawing/2014/main" id="{250E9C67-6FA8-406D-AE74-93D815420F7D}"/>
                </a:ext>
              </a:extLst>
            </p:cNvPr>
            <p:cNvSpPr/>
            <p:nvPr/>
          </p:nvSpPr>
          <p:spPr>
            <a:xfrm>
              <a:off x="3926617" y="5640287"/>
              <a:ext cx="29241" cy="30417"/>
            </a:xfrm>
            <a:custGeom>
              <a:avLst/>
              <a:gdLst>
                <a:gd name="connsiteX0" fmla="*/ 29242 w 29241"/>
                <a:gd name="connsiteY0" fmla="*/ 30417 h 30417"/>
                <a:gd name="connsiteX1" fmla="*/ 32 w 29241"/>
                <a:gd name="connsiteY1" fmla="*/ 15558 h 30417"/>
                <a:gd name="connsiteX2" fmla="*/ 9620 w 29241"/>
                <a:gd name="connsiteY2" fmla="*/ 0 h 30417"/>
                <a:gd name="connsiteX3" fmla="*/ 29178 w 29241"/>
                <a:gd name="connsiteY3" fmla="*/ 30417 h 3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1" h="30417">
                  <a:moveTo>
                    <a:pt x="29242" y="30417"/>
                  </a:moveTo>
                  <a:cubicBezTo>
                    <a:pt x="17748" y="27242"/>
                    <a:pt x="984" y="35434"/>
                    <a:pt x="32" y="15558"/>
                  </a:cubicBezTo>
                  <a:cubicBezTo>
                    <a:pt x="-349" y="8954"/>
                    <a:pt x="2699" y="-63"/>
                    <a:pt x="9620" y="0"/>
                  </a:cubicBezTo>
                  <a:cubicBezTo>
                    <a:pt x="27019" y="0"/>
                    <a:pt x="24416" y="17971"/>
                    <a:pt x="29178" y="3041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: фигура 604">
              <a:extLst>
                <a:ext uri="{FF2B5EF4-FFF2-40B4-BE49-F238E27FC236}">
                  <a16:creationId xmlns="" xmlns:a16="http://schemas.microsoft.com/office/drawing/2014/main" id="{E96BC005-9019-4E79-B919-D166F4443B56}"/>
                </a:ext>
              </a:extLst>
            </p:cNvPr>
            <p:cNvSpPr/>
            <p:nvPr/>
          </p:nvSpPr>
          <p:spPr>
            <a:xfrm>
              <a:off x="4881921" y="4624531"/>
              <a:ext cx="1016510" cy="1186762"/>
            </a:xfrm>
            <a:custGeom>
              <a:avLst/>
              <a:gdLst>
                <a:gd name="connsiteX0" fmla="*/ 483320 w 1016510"/>
                <a:gd name="connsiteY0" fmla="*/ 1186509 h 1186762"/>
                <a:gd name="connsiteX1" fmla="*/ 422805 w 1016510"/>
                <a:gd name="connsiteY1" fmla="*/ 1186509 h 1186762"/>
                <a:gd name="connsiteX2" fmla="*/ 415058 w 1016510"/>
                <a:gd name="connsiteY2" fmla="*/ 1121992 h 1186762"/>
                <a:gd name="connsiteX3" fmla="*/ 405025 w 1016510"/>
                <a:gd name="connsiteY3" fmla="*/ 1110753 h 1186762"/>
                <a:gd name="connsiteX4" fmla="*/ 379434 w 1016510"/>
                <a:gd name="connsiteY4" fmla="*/ 1060206 h 1186762"/>
                <a:gd name="connsiteX5" fmla="*/ 286725 w 1016510"/>
                <a:gd name="connsiteY5" fmla="*/ 1043823 h 1186762"/>
                <a:gd name="connsiteX6" fmla="*/ 241449 w 1016510"/>
                <a:gd name="connsiteY6" fmla="*/ 1049602 h 1186762"/>
                <a:gd name="connsiteX7" fmla="*/ 213128 w 1016510"/>
                <a:gd name="connsiteY7" fmla="*/ 1034933 h 1186762"/>
                <a:gd name="connsiteX8" fmla="*/ 132800 w 1016510"/>
                <a:gd name="connsiteY8" fmla="*/ 949780 h 1186762"/>
                <a:gd name="connsiteX9" fmla="*/ 105369 w 1016510"/>
                <a:gd name="connsiteY9" fmla="*/ 867166 h 1186762"/>
                <a:gd name="connsiteX10" fmla="*/ 94700 w 1016510"/>
                <a:gd name="connsiteY10" fmla="*/ 826970 h 1186762"/>
                <a:gd name="connsiteX11" fmla="*/ 154263 w 1016510"/>
                <a:gd name="connsiteY11" fmla="*/ 864435 h 1186762"/>
                <a:gd name="connsiteX12" fmla="*/ 163407 w 1016510"/>
                <a:gd name="connsiteY12" fmla="*/ 888121 h 1186762"/>
                <a:gd name="connsiteX13" fmla="*/ 282533 w 1016510"/>
                <a:gd name="connsiteY13" fmla="*/ 908504 h 1186762"/>
                <a:gd name="connsiteX14" fmla="*/ 301266 w 1016510"/>
                <a:gd name="connsiteY14" fmla="*/ 892058 h 1186762"/>
                <a:gd name="connsiteX15" fmla="*/ 220621 w 1016510"/>
                <a:gd name="connsiteY15" fmla="*/ 860244 h 1186762"/>
                <a:gd name="connsiteX16" fmla="*/ 159788 w 1016510"/>
                <a:gd name="connsiteY16" fmla="*/ 881961 h 1186762"/>
                <a:gd name="connsiteX17" fmla="*/ 138833 w 1016510"/>
                <a:gd name="connsiteY17" fmla="*/ 840495 h 1186762"/>
                <a:gd name="connsiteX18" fmla="*/ 174329 w 1016510"/>
                <a:gd name="connsiteY18" fmla="*/ 732291 h 1186762"/>
                <a:gd name="connsiteX19" fmla="*/ 203158 w 1016510"/>
                <a:gd name="connsiteY19" fmla="*/ 722194 h 1186762"/>
                <a:gd name="connsiteX20" fmla="*/ 216811 w 1016510"/>
                <a:gd name="connsiteY20" fmla="*/ 700033 h 1186762"/>
                <a:gd name="connsiteX21" fmla="*/ 199475 w 1016510"/>
                <a:gd name="connsiteY21" fmla="*/ 688158 h 1186762"/>
                <a:gd name="connsiteX22" fmla="*/ 162010 w 1016510"/>
                <a:gd name="connsiteY22" fmla="*/ 664599 h 1186762"/>
                <a:gd name="connsiteX23" fmla="*/ 79397 w 1016510"/>
                <a:gd name="connsiteY23" fmla="*/ 610307 h 1186762"/>
                <a:gd name="connsiteX24" fmla="*/ 24342 w 1016510"/>
                <a:gd name="connsiteY24" fmla="*/ 514294 h 1186762"/>
                <a:gd name="connsiteX25" fmla="*/ 21929 w 1016510"/>
                <a:gd name="connsiteY25" fmla="*/ 360179 h 1186762"/>
                <a:gd name="connsiteX26" fmla="*/ 19135 w 1016510"/>
                <a:gd name="connsiteY26" fmla="*/ 324174 h 1186762"/>
                <a:gd name="connsiteX27" fmla="*/ 31899 w 1016510"/>
                <a:gd name="connsiteY27" fmla="*/ 169234 h 1186762"/>
                <a:gd name="connsiteX28" fmla="*/ 104289 w 1016510"/>
                <a:gd name="connsiteY28" fmla="*/ 26802 h 1186762"/>
                <a:gd name="connsiteX29" fmla="*/ 145691 w 1016510"/>
                <a:gd name="connsiteY29" fmla="*/ 2672 h 1186762"/>
                <a:gd name="connsiteX30" fmla="*/ 162455 w 1016510"/>
                <a:gd name="connsiteY30" fmla="*/ 51187 h 1186762"/>
                <a:gd name="connsiteX31" fmla="*/ 152930 w 1016510"/>
                <a:gd name="connsiteY31" fmla="*/ 241052 h 1186762"/>
                <a:gd name="connsiteX32" fmla="*/ 125942 w 1016510"/>
                <a:gd name="connsiteY32" fmla="*/ 435364 h 1186762"/>
                <a:gd name="connsiteX33" fmla="*/ 167598 w 1016510"/>
                <a:gd name="connsiteY33" fmla="*/ 526804 h 1186762"/>
                <a:gd name="connsiteX34" fmla="*/ 181569 w 1016510"/>
                <a:gd name="connsiteY34" fmla="*/ 522422 h 1186762"/>
                <a:gd name="connsiteX35" fmla="*/ 262912 w 1016510"/>
                <a:gd name="connsiteY35" fmla="*/ 501848 h 1186762"/>
                <a:gd name="connsiteX36" fmla="*/ 281771 w 1016510"/>
                <a:gd name="connsiteY36" fmla="*/ 492641 h 1186762"/>
                <a:gd name="connsiteX37" fmla="*/ 323491 w 1016510"/>
                <a:gd name="connsiteY37" fmla="*/ 391929 h 1186762"/>
                <a:gd name="connsiteX38" fmla="*/ 391182 w 1016510"/>
                <a:gd name="connsiteY38" fmla="*/ 327921 h 1186762"/>
                <a:gd name="connsiteX39" fmla="*/ 432901 w 1016510"/>
                <a:gd name="connsiteY39" fmla="*/ 386786 h 1186762"/>
                <a:gd name="connsiteX40" fmla="*/ 450682 w 1016510"/>
                <a:gd name="connsiteY40" fmla="*/ 365894 h 1186762"/>
                <a:gd name="connsiteX41" fmla="*/ 531453 w 1016510"/>
                <a:gd name="connsiteY41" fmla="*/ 399740 h 1186762"/>
                <a:gd name="connsiteX42" fmla="*/ 551456 w 1016510"/>
                <a:gd name="connsiteY42" fmla="*/ 418409 h 1186762"/>
                <a:gd name="connsiteX43" fmla="*/ 643658 w 1016510"/>
                <a:gd name="connsiteY43" fmla="*/ 528074 h 1186762"/>
                <a:gd name="connsiteX44" fmla="*/ 769070 w 1016510"/>
                <a:gd name="connsiteY44" fmla="*/ 704668 h 1186762"/>
                <a:gd name="connsiteX45" fmla="*/ 767864 w 1016510"/>
                <a:gd name="connsiteY45" fmla="*/ 741372 h 1186762"/>
                <a:gd name="connsiteX46" fmla="*/ 801392 w 1016510"/>
                <a:gd name="connsiteY46" fmla="*/ 844496 h 1186762"/>
                <a:gd name="connsiteX47" fmla="*/ 948077 w 1016510"/>
                <a:gd name="connsiteY47" fmla="*/ 908250 h 1186762"/>
                <a:gd name="connsiteX48" fmla="*/ 987066 w 1016510"/>
                <a:gd name="connsiteY48" fmla="*/ 929205 h 1186762"/>
                <a:gd name="connsiteX49" fmla="*/ 1003766 w 1016510"/>
                <a:gd name="connsiteY49" fmla="*/ 957273 h 1186762"/>
                <a:gd name="connsiteX50" fmla="*/ 987320 w 1016510"/>
                <a:gd name="connsiteY50" fmla="*/ 1032838 h 1186762"/>
                <a:gd name="connsiteX51" fmla="*/ 829903 w 1016510"/>
                <a:gd name="connsiteY51" fmla="*/ 1015566 h 1186762"/>
                <a:gd name="connsiteX52" fmla="*/ 775484 w 1016510"/>
                <a:gd name="connsiteY52" fmla="*/ 1011438 h 1186762"/>
                <a:gd name="connsiteX53" fmla="*/ 694712 w 1016510"/>
                <a:gd name="connsiteY53" fmla="*/ 1012962 h 1186762"/>
                <a:gd name="connsiteX54" fmla="*/ 719477 w 1016510"/>
                <a:gd name="connsiteY54" fmla="*/ 1016010 h 1186762"/>
                <a:gd name="connsiteX55" fmla="*/ 735098 w 1016510"/>
                <a:gd name="connsiteY55" fmla="*/ 1064334 h 1186762"/>
                <a:gd name="connsiteX56" fmla="*/ 678646 w 1016510"/>
                <a:gd name="connsiteY56" fmla="*/ 1098815 h 1186762"/>
                <a:gd name="connsiteX57" fmla="*/ 627974 w 1016510"/>
                <a:gd name="connsiteY57" fmla="*/ 1120659 h 1186762"/>
                <a:gd name="connsiteX58" fmla="*/ 501037 w 1016510"/>
                <a:gd name="connsiteY58" fmla="*/ 1181111 h 1186762"/>
                <a:gd name="connsiteX59" fmla="*/ 483320 w 1016510"/>
                <a:gd name="connsiteY59" fmla="*/ 1186762 h 118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16510" h="1186762">
                  <a:moveTo>
                    <a:pt x="483320" y="1186509"/>
                  </a:moveTo>
                  <a:cubicBezTo>
                    <a:pt x="463127" y="1186509"/>
                    <a:pt x="442998" y="1186509"/>
                    <a:pt x="422805" y="1186509"/>
                  </a:cubicBezTo>
                  <a:cubicBezTo>
                    <a:pt x="439442" y="1162378"/>
                    <a:pt x="451126" y="1139074"/>
                    <a:pt x="415058" y="1121992"/>
                  </a:cubicBezTo>
                  <a:cubicBezTo>
                    <a:pt x="410867" y="1119960"/>
                    <a:pt x="405533" y="1115007"/>
                    <a:pt x="405025" y="1110753"/>
                  </a:cubicBezTo>
                  <a:cubicBezTo>
                    <a:pt x="402358" y="1090179"/>
                    <a:pt x="400516" y="1069541"/>
                    <a:pt x="379434" y="1060206"/>
                  </a:cubicBezTo>
                  <a:cubicBezTo>
                    <a:pt x="349780" y="1047062"/>
                    <a:pt x="318728" y="1041410"/>
                    <a:pt x="286725" y="1043823"/>
                  </a:cubicBezTo>
                  <a:cubicBezTo>
                    <a:pt x="271548" y="1044903"/>
                    <a:pt x="256498" y="1047189"/>
                    <a:pt x="241449" y="1049602"/>
                  </a:cubicBezTo>
                  <a:cubicBezTo>
                    <a:pt x="228685" y="1051634"/>
                    <a:pt x="218907" y="1047697"/>
                    <a:pt x="213128" y="1034933"/>
                  </a:cubicBezTo>
                  <a:cubicBezTo>
                    <a:pt x="195665" y="996389"/>
                    <a:pt x="162772" y="974672"/>
                    <a:pt x="132800" y="949780"/>
                  </a:cubicBezTo>
                  <a:cubicBezTo>
                    <a:pt x="132038" y="919045"/>
                    <a:pt x="120926" y="892185"/>
                    <a:pt x="105369" y="867166"/>
                  </a:cubicBezTo>
                  <a:cubicBezTo>
                    <a:pt x="97748" y="854910"/>
                    <a:pt x="87398" y="843734"/>
                    <a:pt x="94700" y="826970"/>
                  </a:cubicBezTo>
                  <a:cubicBezTo>
                    <a:pt x="129562" y="811984"/>
                    <a:pt x="138769" y="843924"/>
                    <a:pt x="154263" y="864435"/>
                  </a:cubicBezTo>
                  <a:cubicBezTo>
                    <a:pt x="154644" y="873516"/>
                    <a:pt x="153946" y="883041"/>
                    <a:pt x="163407" y="888121"/>
                  </a:cubicBezTo>
                  <a:cubicBezTo>
                    <a:pt x="200364" y="913902"/>
                    <a:pt x="240560" y="915680"/>
                    <a:pt x="282533" y="908504"/>
                  </a:cubicBezTo>
                  <a:cubicBezTo>
                    <a:pt x="293265" y="906663"/>
                    <a:pt x="297202" y="900313"/>
                    <a:pt x="301266" y="892058"/>
                  </a:cubicBezTo>
                  <a:cubicBezTo>
                    <a:pt x="280120" y="840178"/>
                    <a:pt x="260563" y="833637"/>
                    <a:pt x="220621" y="860244"/>
                  </a:cubicBezTo>
                  <a:cubicBezTo>
                    <a:pt x="202777" y="872182"/>
                    <a:pt x="185823" y="893582"/>
                    <a:pt x="159788" y="881961"/>
                  </a:cubicBezTo>
                  <a:cubicBezTo>
                    <a:pt x="152676" y="868372"/>
                    <a:pt x="150136" y="853640"/>
                    <a:pt x="138833" y="840495"/>
                  </a:cubicBezTo>
                  <a:cubicBezTo>
                    <a:pt x="108416" y="805189"/>
                    <a:pt x="130324" y="742768"/>
                    <a:pt x="174329" y="732291"/>
                  </a:cubicBezTo>
                  <a:cubicBezTo>
                    <a:pt x="184235" y="729941"/>
                    <a:pt x="194141" y="727401"/>
                    <a:pt x="203158" y="722194"/>
                  </a:cubicBezTo>
                  <a:cubicBezTo>
                    <a:pt x="211223" y="717495"/>
                    <a:pt x="218525" y="711336"/>
                    <a:pt x="216811" y="700033"/>
                  </a:cubicBezTo>
                  <a:cubicBezTo>
                    <a:pt x="215287" y="690000"/>
                    <a:pt x="207413" y="687968"/>
                    <a:pt x="199475" y="688158"/>
                  </a:cubicBezTo>
                  <a:cubicBezTo>
                    <a:pt x="182394" y="688539"/>
                    <a:pt x="171599" y="678506"/>
                    <a:pt x="162010" y="664599"/>
                  </a:cubicBezTo>
                  <a:cubicBezTo>
                    <a:pt x="141500" y="634881"/>
                    <a:pt x="103273" y="636913"/>
                    <a:pt x="79397" y="610307"/>
                  </a:cubicBezTo>
                  <a:cubicBezTo>
                    <a:pt x="53933" y="581859"/>
                    <a:pt x="36852" y="554299"/>
                    <a:pt x="24342" y="514294"/>
                  </a:cubicBezTo>
                  <a:cubicBezTo>
                    <a:pt x="7261" y="459557"/>
                    <a:pt x="11262" y="411868"/>
                    <a:pt x="21929" y="360179"/>
                  </a:cubicBezTo>
                  <a:cubicBezTo>
                    <a:pt x="24342" y="348432"/>
                    <a:pt x="25485" y="334715"/>
                    <a:pt x="19135" y="324174"/>
                  </a:cubicBezTo>
                  <a:cubicBezTo>
                    <a:pt x="-14519" y="268675"/>
                    <a:pt x="339" y="214954"/>
                    <a:pt x="31899" y="169234"/>
                  </a:cubicBezTo>
                  <a:cubicBezTo>
                    <a:pt x="62633" y="124783"/>
                    <a:pt x="76857" y="72332"/>
                    <a:pt x="104289" y="26802"/>
                  </a:cubicBezTo>
                  <a:cubicBezTo>
                    <a:pt x="114830" y="9403"/>
                    <a:pt x="124101" y="-6472"/>
                    <a:pt x="145691" y="2672"/>
                  </a:cubicBezTo>
                  <a:cubicBezTo>
                    <a:pt x="166900" y="11626"/>
                    <a:pt x="166201" y="31819"/>
                    <a:pt x="162455" y="51187"/>
                  </a:cubicBezTo>
                  <a:cubicBezTo>
                    <a:pt x="150517" y="114052"/>
                    <a:pt x="156931" y="177870"/>
                    <a:pt x="152930" y="241052"/>
                  </a:cubicBezTo>
                  <a:cubicBezTo>
                    <a:pt x="148802" y="306267"/>
                    <a:pt x="160740" y="374086"/>
                    <a:pt x="125942" y="435364"/>
                  </a:cubicBezTo>
                  <a:cubicBezTo>
                    <a:pt x="110766" y="462034"/>
                    <a:pt x="140294" y="521787"/>
                    <a:pt x="167598" y="526804"/>
                  </a:cubicBezTo>
                  <a:cubicBezTo>
                    <a:pt x="172932" y="527756"/>
                    <a:pt x="177568" y="526105"/>
                    <a:pt x="181569" y="522422"/>
                  </a:cubicBezTo>
                  <a:cubicBezTo>
                    <a:pt x="205381" y="500515"/>
                    <a:pt x="232305" y="492704"/>
                    <a:pt x="262912" y="501848"/>
                  </a:cubicBezTo>
                  <a:cubicBezTo>
                    <a:pt x="271802" y="504515"/>
                    <a:pt x="275548" y="497530"/>
                    <a:pt x="281771" y="492641"/>
                  </a:cubicBezTo>
                  <a:cubicBezTo>
                    <a:pt x="313521" y="467114"/>
                    <a:pt x="322284" y="432506"/>
                    <a:pt x="323491" y="391929"/>
                  </a:cubicBezTo>
                  <a:cubicBezTo>
                    <a:pt x="324126" y="368752"/>
                    <a:pt x="370418" y="328683"/>
                    <a:pt x="391182" y="327921"/>
                  </a:cubicBezTo>
                  <a:cubicBezTo>
                    <a:pt x="417534" y="326905"/>
                    <a:pt x="431695" y="346781"/>
                    <a:pt x="432901" y="386786"/>
                  </a:cubicBezTo>
                  <a:cubicBezTo>
                    <a:pt x="435695" y="376435"/>
                    <a:pt x="439887" y="367926"/>
                    <a:pt x="450682" y="365894"/>
                  </a:cubicBezTo>
                  <a:cubicBezTo>
                    <a:pt x="483892" y="359925"/>
                    <a:pt x="509990" y="373387"/>
                    <a:pt x="531453" y="399740"/>
                  </a:cubicBezTo>
                  <a:cubicBezTo>
                    <a:pt x="537295" y="406915"/>
                    <a:pt x="543645" y="413773"/>
                    <a:pt x="551456" y="418409"/>
                  </a:cubicBezTo>
                  <a:cubicBezTo>
                    <a:pt x="594255" y="443618"/>
                    <a:pt x="615591" y="488005"/>
                    <a:pt x="643658" y="528074"/>
                  </a:cubicBezTo>
                  <a:cubicBezTo>
                    <a:pt x="684996" y="587129"/>
                    <a:pt x="717635" y="653804"/>
                    <a:pt x="769070" y="704668"/>
                  </a:cubicBezTo>
                  <a:cubicBezTo>
                    <a:pt x="770531" y="716987"/>
                    <a:pt x="770087" y="729243"/>
                    <a:pt x="767864" y="741372"/>
                  </a:cubicBezTo>
                  <a:cubicBezTo>
                    <a:pt x="749322" y="794204"/>
                    <a:pt x="755545" y="817762"/>
                    <a:pt x="801392" y="844496"/>
                  </a:cubicBezTo>
                  <a:cubicBezTo>
                    <a:pt x="847874" y="871547"/>
                    <a:pt x="895372" y="897201"/>
                    <a:pt x="948077" y="908250"/>
                  </a:cubicBezTo>
                  <a:cubicBezTo>
                    <a:pt x="962872" y="911362"/>
                    <a:pt x="975319" y="919490"/>
                    <a:pt x="987066" y="929205"/>
                  </a:cubicBezTo>
                  <a:cubicBezTo>
                    <a:pt x="993479" y="938032"/>
                    <a:pt x="992781" y="951621"/>
                    <a:pt x="1003766" y="957273"/>
                  </a:cubicBezTo>
                  <a:cubicBezTo>
                    <a:pt x="1026500" y="984895"/>
                    <a:pt x="1017482" y="1021281"/>
                    <a:pt x="987320" y="1032838"/>
                  </a:cubicBezTo>
                  <a:cubicBezTo>
                    <a:pt x="931821" y="1054047"/>
                    <a:pt x="880386" y="1048713"/>
                    <a:pt x="829903" y="1015566"/>
                  </a:cubicBezTo>
                  <a:cubicBezTo>
                    <a:pt x="814219" y="1005279"/>
                    <a:pt x="794026" y="1007755"/>
                    <a:pt x="775484" y="1011438"/>
                  </a:cubicBezTo>
                  <a:cubicBezTo>
                    <a:pt x="747988" y="1016963"/>
                    <a:pt x="720493" y="1015629"/>
                    <a:pt x="694712" y="1012962"/>
                  </a:cubicBezTo>
                  <a:cubicBezTo>
                    <a:pt x="700999" y="1018233"/>
                    <a:pt x="710968" y="1013089"/>
                    <a:pt x="719477" y="1016010"/>
                  </a:cubicBezTo>
                  <a:cubicBezTo>
                    <a:pt x="739607" y="1022868"/>
                    <a:pt x="749258" y="1048332"/>
                    <a:pt x="735098" y="1064334"/>
                  </a:cubicBezTo>
                  <a:cubicBezTo>
                    <a:pt x="720302" y="1081098"/>
                    <a:pt x="706332" y="1101609"/>
                    <a:pt x="678646" y="1098815"/>
                  </a:cubicBezTo>
                  <a:cubicBezTo>
                    <a:pt x="659850" y="1096910"/>
                    <a:pt x="641054" y="1106435"/>
                    <a:pt x="627974" y="1120659"/>
                  </a:cubicBezTo>
                  <a:cubicBezTo>
                    <a:pt x="592668" y="1158950"/>
                    <a:pt x="555202" y="1189112"/>
                    <a:pt x="501037" y="1181111"/>
                  </a:cubicBezTo>
                  <a:cubicBezTo>
                    <a:pt x="495639" y="1180286"/>
                    <a:pt x="488527" y="1182127"/>
                    <a:pt x="483320" y="118676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: фигура 605">
              <a:extLst>
                <a:ext uri="{FF2B5EF4-FFF2-40B4-BE49-F238E27FC236}">
                  <a16:creationId xmlns="" xmlns:a16="http://schemas.microsoft.com/office/drawing/2014/main" id="{08337657-B1A5-4A37-A2C1-9293000B98DB}"/>
                </a:ext>
              </a:extLst>
            </p:cNvPr>
            <p:cNvSpPr/>
            <p:nvPr/>
          </p:nvSpPr>
          <p:spPr>
            <a:xfrm>
              <a:off x="4915092" y="5729964"/>
              <a:ext cx="322996" cy="174638"/>
            </a:xfrm>
            <a:custGeom>
              <a:avLst/>
              <a:gdLst>
                <a:gd name="connsiteX0" fmla="*/ 220026 w 322996"/>
                <a:gd name="connsiteY0" fmla="*/ 88695 h 174638"/>
                <a:gd name="connsiteX1" fmla="*/ 143127 w 322996"/>
                <a:gd name="connsiteY1" fmla="*/ 50722 h 174638"/>
                <a:gd name="connsiteX2" fmla="*/ 204341 w 322996"/>
                <a:gd name="connsiteY2" fmla="*/ 37133 h 174638"/>
                <a:gd name="connsiteX3" fmla="*/ 280922 w 322996"/>
                <a:gd name="connsiteY3" fmla="*/ 4367 h 174638"/>
                <a:gd name="connsiteX4" fmla="*/ 286955 w 322996"/>
                <a:gd name="connsiteY4" fmla="*/ 112 h 174638"/>
                <a:gd name="connsiteX5" fmla="*/ 308799 w 322996"/>
                <a:gd name="connsiteY5" fmla="*/ 19035 h 174638"/>
                <a:gd name="connsiteX6" fmla="*/ 318451 w 322996"/>
                <a:gd name="connsiteY6" fmla="*/ 80123 h 174638"/>
                <a:gd name="connsiteX7" fmla="*/ 287590 w 322996"/>
                <a:gd name="connsiteY7" fmla="*/ 85838 h 174638"/>
                <a:gd name="connsiteX8" fmla="*/ 242632 w 322996"/>
                <a:gd name="connsiteY8" fmla="*/ 99681 h 174638"/>
                <a:gd name="connsiteX9" fmla="*/ 174687 w 322996"/>
                <a:gd name="connsiteY9" fmla="*/ 152577 h 174638"/>
                <a:gd name="connsiteX10" fmla="*/ 14667 w 322996"/>
                <a:gd name="connsiteY10" fmla="*/ 174421 h 174638"/>
                <a:gd name="connsiteX11" fmla="*/ 4126 w 322996"/>
                <a:gd name="connsiteY11" fmla="*/ 154291 h 174638"/>
                <a:gd name="connsiteX12" fmla="*/ 46480 w 322996"/>
                <a:gd name="connsiteY12" fmla="*/ 114857 h 174638"/>
                <a:gd name="connsiteX13" fmla="*/ 126173 w 322996"/>
                <a:gd name="connsiteY13" fmla="*/ 80377 h 174638"/>
                <a:gd name="connsiteX14" fmla="*/ 157542 w 322996"/>
                <a:gd name="connsiteY14" fmla="*/ 85901 h 174638"/>
                <a:gd name="connsiteX15" fmla="*/ 220026 w 322996"/>
                <a:gd name="connsiteY15" fmla="*/ 88759 h 17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996" h="174638">
                  <a:moveTo>
                    <a:pt x="220026" y="88695"/>
                  </a:moveTo>
                  <a:cubicBezTo>
                    <a:pt x="194753" y="75614"/>
                    <a:pt x="164146" y="79932"/>
                    <a:pt x="143127" y="50722"/>
                  </a:cubicBezTo>
                  <a:cubicBezTo>
                    <a:pt x="162939" y="38911"/>
                    <a:pt x="183894" y="38974"/>
                    <a:pt x="204341" y="37133"/>
                  </a:cubicBezTo>
                  <a:cubicBezTo>
                    <a:pt x="232980" y="34593"/>
                    <a:pt x="266825" y="46341"/>
                    <a:pt x="280922" y="4367"/>
                  </a:cubicBezTo>
                  <a:cubicBezTo>
                    <a:pt x="281621" y="2398"/>
                    <a:pt x="284796" y="303"/>
                    <a:pt x="286955" y="112"/>
                  </a:cubicBezTo>
                  <a:cubicBezTo>
                    <a:pt x="299718" y="-1221"/>
                    <a:pt x="304671" y="9574"/>
                    <a:pt x="308799" y="19035"/>
                  </a:cubicBezTo>
                  <a:cubicBezTo>
                    <a:pt x="317308" y="38340"/>
                    <a:pt x="329817" y="58533"/>
                    <a:pt x="318451" y="80123"/>
                  </a:cubicBezTo>
                  <a:cubicBezTo>
                    <a:pt x="312418" y="91616"/>
                    <a:pt x="296099" y="93204"/>
                    <a:pt x="287590" y="85838"/>
                  </a:cubicBezTo>
                  <a:cubicBezTo>
                    <a:pt x="264349" y="65645"/>
                    <a:pt x="255014" y="58850"/>
                    <a:pt x="242632" y="99681"/>
                  </a:cubicBezTo>
                  <a:cubicBezTo>
                    <a:pt x="235266" y="124001"/>
                    <a:pt x="203262" y="146861"/>
                    <a:pt x="174687" y="152577"/>
                  </a:cubicBezTo>
                  <a:cubicBezTo>
                    <a:pt x="121918" y="163181"/>
                    <a:pt x="68134" y="168071"/>
                    <a:pt x="14667" y="174421"/>
                  </a:cubicBezTo>
                  <a:cubicBezTo>
                    <a:pt x="316" y="176135"/>
                    <a:pt x="-4129" y="167563"/>
                    <a:pt x="4126" y="154291"/>
                  </a:cubicBezTo>
                  <a:cubicBezTo>
                    <a:pt x="14794" y="137019"/>
                    <a:pt x="28510" y="121207"/>
                    <a:pt x="46480" y="114857"/>
                  </a:cubicBezTo>
                  <a:cubicBezTo>
                    <a:pt x="73785" y="105205"/>
                    <a:pt x="103249" y="103300"/>
                    <a:pt x="126173" y="80377"/>
                  </a:cubicBezTo>
                  <a:cubicBezTo>
                    <a:pt x="135317" y="71233"/>
                    <a:pt x="149350" y="77456"/>
                    <a:pt x="157542" y="85901"/>
                  </a:cubicBezTo>
                  <a:cubicBezTo>
                    <a:pt x="177798" y="106983"/>
                    <a:pt x="198690" y="98030"/>
                    <a:pt x="220026" y="88759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: фигура 606">
              <a:extLst>
                <a:ext uri="{FF2B5EF4-FFF2-40B4-BE49-F238E27FC236}">
                  <a16:creationId xmlns="" xmlns:a16="http://schemas.microsoft.com/office/drawing/2014/main" id="{EEB45C09-F00B-436A-AAF4-A0B358619834}"/>
                </a:ext>
              </a:extLst>
            </p:cNvPr>
            <p:cNvSpPr/>
            <p:nvPr/>
          </p:nvSpPr>
          <p:spPr>
            <a:xfrm>
              <a:off x="4725093" y="5755382"/>
              <a:ext cx="236226" cy="120414"/>
            </a:xfrm>
            <a:custGeom>
              <a:avLst/>
              <a:gdLst>
                <a:gd name="connsiteX0" fmla="*/ 53282 w 236226"/>
                <a:gd name="connsiteY0" fmla="*/ 105061 h 120414"/>
                <a:gd name="connsiteX1" fmla="*/ 69 w 236226"/>
                <a:gd name="connsiteY1" fmla="*/ 39592 h 120414"/>
                <a:gd name="connsiteX2" fmla="*/ 27628 w 236226"/>
                <a:gd name="connsiteY2" fmla="*/ 66961 h 120414"/>
                <a:gd name="connsiteX3" fmla="*/ 53218 w 236226"/>
                <a:gd name="connsiteY3" fmla="*/ 61944 h 120414"/>
                <a:gd name="connsiteX4" fmla="*/ 70427 w 236226"/>
                <a:gd name="connsiteY4" fmla="*/ 31528 h 120414"/>
                <a:gd name="connsiteX5" fmla="*/ 186251 w 236226"/>
                <a:gd name="connsiteY5" fmla="*/ 2127 h 120414"/>
                <a:gd name="connsiteX6" fmla="*/ 236225 w 236226"/>
                <a:gd name="connsiteY6" fmla="*/ 88742 h 120414"/>
                <a:gd name="connsiteX7" fmla="*/ 236225 w 236226"/>
                <a:gd name="connsiteY7" fmla="*/ 88742 h 120414"/>
                <a:gd name="connsiteX8" fmla="*/ 190760 w 236226"/>
                <a:gd name="connsiteY8" fmla="*/ 105251 h 120414"/>
                <a:gd name="connsiteX9" fmla="*/ 105035 w 236226"/>
                <a:gd name="connsiteY9" fmla="*/ 100362 h 120414"/>
                <a:gd name="connsiteX10" fmla="*/ 53282 w 236226"/>
                <a:gd name="connsiteY10" fmla="*/ 105124 h 1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26" h="120414">
                  <a:moveTo>
                    <a:pt x="53282" y="105061"/>
                  </a:moveTo>
                  <a:cubicBezTo>
                    <a:pt x="28961" y="89440"/>
                    <a:pt x="-1646" y="79661"/>
                    <a:pt x="69" y="39592"/>
                  </a:cubicBezTo>
                  <a:cubicBezTo>
                    <a:pt x="9149" y="48863"/>
                    <a:pt x="17278" y="59722"/>
                    <a:pt x="27628" y="66961"/>
                  </a:cubicBezTo>
                  <a:cubicBezTo>
                    <a:pt x="35883" y="72739"/>
                    <a:pt x="49535" y="75724"/>
                    <a:pt x="53218" y="61944"/>
                  </a:cubicBezTo>
                  <a:cubicBezTo>
                    <a:pt x="56584" y="49371"/>
                    <a:pt x="52710" y="35782"/>
                    <a:pt x="70427" y="31528"/>
                  </a:cubicBezTo>
                  <a:cubicBezTo>
                    <a:pt x="109416" y="22066"/>
                    <a:pt x="146500" y="-8224"/>
                    <a:pt x="186251" y="2127"/>
                  </a:cubicBezTo>
                  <a:cubicBezTo>
                    <a:pt x="221874" y="11398"/>
                    <a:pt x="236353" y="48419"/>
                    <a:pt x="236225" y="88742"/>
                  </a:cubicBezTo>
                  <a:lnTo>
                    <a:pt x="236225" y="88742"/>
                  </a:lnTo>
                  <a:cubicBezTo>
                    <a:pt x="219017" y="87916"/>
                    <a:pt x="205682" y="98139"/>
                    <a:pt x="190760" y="105251"/>
                  </a:cubicBezTo>
                  <a:cubicBezTo>
                    <a:pt x="162311" y="118841"/>
                    <a:pt x="133610" y="133255"/>
                    <a:pt x="105035" y="100362"/>
                  </a:cubicBezTo>
                  <a:cubicBezTo>
                    <a:pt x="89731" y="82772"/>
                    <a:pt x="68903" y="82899"/>
                    <a:pt x="53282" y="1051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: фигура 607">
              <a:extLst>
                <a:ext uri="{FF2B5EF4-FFF2-40B4-BE49-F238E27FC236}">
                  <a16:creationId xmlns="" xmlns:a16="http://schemas.microsoft.com/office/drawing/2014/main" id="{B7D09B5A-E2D3-4740-8D1B-96650A457D9C}"/>
                </a:ext>
              </a:extLst>
            </p:cNvPr>
            <p:cNvSpPr/>
            <p:nvPr/>
          </p:nvSpPr>
          <p:spPr>
            <a:xfrm>
              <a:off x="4777871" y="5559080"/>
              <a:ext cx="63368" cy="60546"/>
            </a:xfrm>
            <a:custGeom>
              <a:avLst/>
              <a:gdLst>
                <a:gd name="connsiteX0" fmla="*/ 63369 w 63368"/>
                <a:gd name="connsiteY0" fmla="*/ 44187 h 60546"/>
                <a:gd name="connsiteX1" fmla="*/ 44192 w 63368"/>
                <a:gd name="connsiteY1" fmla="*/ 58792 h 60546"/>
                <a:gd name="connsiteX2" fmla="*/ 123 w 63368"/>
                <a:gd name="connsiteY2" fmla="*/ 29137 h 60546"/>
                <a:gd name="connsiteX3" fmla="*/ 24507 w 63368"/>
                <a:gd name="connsiteY3" fmla="*/ 943 h 60546"/>
                <a:gd name="connsiteX4" fmla="*/ 63369 w 63368"/>
                <a:gd name="connsiteY4" fmla="*/ 44250 h 6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8" h="60546">
                  <a:moveTo>
                    <a:pt x="63369" y="44187"/>
                  </a:moveTo>
                  <a:cubicBezTo>
                    <a:pt x="61463" y="59173"/>
                    <a:pt x="52256" y="63364"/>
                    <a:pt x="44192" y="58792"/>
                  </a:cubicBezTo>
                  <a:cubicBezTo>
                    <a:pt x="28698" y="49965"/>
                    <a:pt x="2980" y="53966"/>
                    <a:pt x="123" y="29137"/>
                  </a:cubicBezTo>
                  <a:cubicBezTo>
                    <a:pt x="-1401" y="15866"/>
                    <a:pt x="11552" y="-4645"/>
                    <a:pt x="24507" y="943"/>
                  </a:cubicBezTo>
                  <a:cubicBezTo>
                    <a:pt x="41588" y="8245"/>
                    <a:pt x="54669" y="26851"/>
                    <a:pt x="63369" y="442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: фигура 608">
              <a:extLst>
                <a:ext uri="{FF2B5EF4-FFF2-40B4-BE49-F238E27FC236}">
                  <a16:creationId xmlns="" xmlns:a16="http://schemas.microsoft.com/office/drawing/2014/main" id="{86CEDED5-2693-494D-B1CE-801BEC3C43F9}"/>
                </a:ext>
              </a:extLst>
            </p:cNvPr>
            <p:cNvSpPr/>
            <p:nvPr/>
          </p:nvSpPr>
          <p:spPr>
            <a:xfrm>
              <a:off x="4023867" y="4174166"/>
              <a:ext cx="1327917" cy="1329740"/>
            </a:xfrm>
            <a:custGeom>
              <a:avLst/>
              <a:gdLst>
                <a:gd name="connsiteX0" fmla="*/ 1310704 w 1327917"/>
                <a:gd name="connsiteY0" fmla="*/ 827181 h 1329740"/>
                <a:gd name="connsiteX1" fmla="*/ 1270381 w 1327917"/>
                <a:gd name="connsiteY1" fmla="*/ 895443 h 1329740"/>
                <a:gd name="connsiteX2" fmla="*/ 1272794 w 1327917"/>
                <a:gd name="connsiteY2" fmla="*/ 858931 h 1329740"/>
                <a:gd name="connsiteX3" fmla="*/ 1253617 w 1327917"/>
                <a:gd name="connsiteY3" fmla="*/ 802352 h 1329740"/>
                <a:gd name="connsiteX4" fmla="*/ 1201293 w 1327917"/>
                <a:gd name="connsiteY4" fmla="*/ 846358 h 1329740"/>
                <a:gd name="connsiteX5" fmla="*/ 1197039 w 1327917"/>
                <a:gd name="connsiteY5" fmla="*/ 878235 h 1329740"/>
                <a:gd name="connsiteX6" fmla="*/ 1214755 w 1327917"/>
                <a:gd name="connsiteY6" fmla="*/ 897412 h 1329740"/>
                <a:gd name="connsiteX7" fmla="*/ 1237298 w 1327917"/>
                <a:gd name="connsiteY7" fmla="*/ 909160 h 1329740"/>
                <a:gd name="connsiteX8" fmla="*/ 1217232 w 1327917"/>
                <a:gd name="connsiteY8" fmla="*/ 927003 h 1329740"/>
                <a:gd name="connsiteX9" fmla="*/ 1153160 w 1327917"/>
                <a:gd name="connsiteY9" fmla="*/ 1005490 h 1329740"/>
                <a:gd name="connsiteX10" fmla="*/ 1111250 w 1327917"/>
                <a:gd name="connsiteY10" fmla="*/ 971263 h 1329740"/>
                <a:gd name="connsiteX11" fmla="*/ 1057783 w 1327917"/>
                <a:gd name="connsiteY11" fmla="*/ 1002505 h 1329740"/>
                <a:gd name="connsiteX12" fmla="*/ 1024509 w 1327917"/>
                <a:gd name="connsiteY12" fmla="*/ 1013872 h 1329740"/>
                <a:gd name="connsiteX13" fmla="*/ 959866 w 1327917"/>
                <a:gd name="connsiteY13" fmla="*/ 940084 h 1329740"/>
                <a:gd name="connsiteX14" fmla="*/ 958025 w 1327917"/>
                <a:gd name="connsiteY14" fmla="*/ 889729 h 1329740"/>
                <a:gd name="connsiteX15" fmla="*/ 991298 w 1327917"/>
                <a:gd name="connsiteY15" fmla="*/ 697894 h 1329740"/>
                <a:gd name="connsiteX16" fmla="*/ 1002792 w 1327917"/>
                <a:gd name="connsiteY16" fmla="*/ 492216 h 1329740"/>
                <a:gd name="connsiteX17" fmla="*/ 997077 w 1327917"/>
                <a:gd name="connsiteY17" fmla="*/ 470817 h 1329740"/>
                <a:gd name="connsiteX18" fmla="*/ 981520 w 1327917"/>
                <a:gd name="connsiteY18" fmla="*/ 484089 h 1329740"/>
                <a:gd name="connsiteX19" fmla="*/ 942277 w 1327917"/>
                <a:gd name="connsiteY19" fmla="*/ 584736 h 1329740"/>
                <a:gd name="connsiteX20" fmla="*/ 931037 w 1327917"/>
                <a:gd name="connsiteY20" fmla="*/ 604612 h 1329740"/>
                <a:gd name="connsiteX21" fmla="*/ 878269 w 1327917"/>
                <a:gd name="connsiteY21" fmla="*/ 719992 h 1329740"/>
                <a:gd name="connsiteX22" fmla="*/ 889635 w 1327917"/>
                <a:gd name="connsiteY22" fmla="*/ 747869 h 1329740"/>
                <a:gd name="connsiteX23" fmla="*/ 902716 w 1327917"/>
                <a:gd name="connsiteY23" fmla="*/ 797018 h 1329740"/>
                <a:gd name="connsiteX24" fmla="*/ 888555 w 1327917"/>
                <a:gd name="connsiteY24" fmla="*/ 888586 h 1329740"/>
                <a:gd name="connsiteX25" fmla="*/ 919416 w 1327917"/>
                <a:gd name="connsiteY25" fmla="*/ 1010887 h 1329740"/>
                <a:gd name="connsiteX26" fmla="*/ 983107 w 1327917"/>
                <a:gd name="connsiteY26" fmla="*/ 1064926 h 1329740"/>
                <a:gd name="connsiteX27" fmla="*/ 1039559 w 1327917"/>
                <a:gd name="connsiteY27" fmla="*/ 1106201 h 1329740"/>
                <a:gd name="connsiteX28" fmla="*/ 1058609 w 1327917"/>
                <a:gd name="connsiteY28" fmla="*/ 1112742 h 1329740"/>
                <a:gd name="connsiteX29" fmla="*/ 1096709 w 1327917"/>
                <a:gd name="connsiteY29" fmla="*/ 1115028 h 1329740"/>
                <a:gd name="connsiteX30" fmla="*/ 1074547 w 1327917"/>
                <a:gd name="connsiteY30" fmla="*/ 1194086 h 1329740"/>
                <a:gd name="connsiteX31" fmla="*/ 1056005 w 1327917"/>
                <a:gd name="connsiteY31" fmla="*/ 1198467 h 1329740"/>
                <a:gd name="connsiteX32" fmla="*/ 1007872 w 1327917"/>
                <a:gd name="connsiteY32" fmla="*/ 1283811 h 1329740"/>
                <a:gd name="connsiteX33" fmla="*/ 1021144 w 1327917"/>
                <a:gd name="connsiteY33" fmla="*/ 1326420 h 1329740"/>
                <a:gd name="connsiteX34" fmla="*/ 1005904 w 1327917"/>
                <a:gd name="connsiteY34" fmla="*/ 1318229 h 1329740"/>
                <a:gd name="connsiteX35" fmla="*/ 952564 w 1327917"/>
                <a:gd name="connsiteY35" fmla="*/ 1277271 h 1329740"/>
                <a:gd name="connsiteX36" fmla="*/ 878586 w 1327917"/>
                <a:gd name="connsiteY36" fmla="*/ 1246664 h 1329740"/>
                <a:gd name="connsiteX37" fmla="*/ 854075 w 1327917"/>
                <a:gd name="connsiteY37" fmla="*/ 1234662 h 1329740"/>
                <a:gd name="connsiteX38" fmla="*/ 841248 w 1327917"/>
                <a:gd name="connsiteY38" fmla="*/ 1158271 h 1329740"/>
                <a:gd name="connsiteX39" fmla="*/ 860997 w 1327917"/>
                <a:gd name="connsiteY39" fmla="*/ 1035779 h 1329740"/>
                <a:gd name="connsiteX40" fmla="*/ 859346 w 1327917"/>
                <a:gd name="connsiteY40" fmla="*/ 1023650 h 1329740"/>
                <a:gd name="connsiteX41" fmla="*/ 848106 w 1327917"/>
                <a:gd name="connsiteY41" fmla="*/ 937544 h 1329740"/>
                <a:gd name="connsiteX42" fmla="*/ 741235 w 1327917"/>
                <a:gd name="connsiteY42" fmla="*/ 879061 h 1329740"/>
                <a:gd name="connsiteX43" fmla="*/ 713867 w 1327917"/>
                <a:gd name="connsiteY43" fmla="*/ 909922 h 1329740"/>
                <a:gd name="connsiteX44" fmla="*/ 724853 w 1327917"/>
                <a:gd name="connsiteY44" fmla="*/ 935829 h 1329740"/>
                <a:gd name="connsiteX45" fmla="*/ 753809 w 1327917"/>
                <a:gd name="connsiteY45" fmla="*/ 1053242 h 1329740"/>
                <a:gd name="connsiteX46" fmla="*/ 758889 w 1327917"/>
                <a:gd name="connsiteY46" fmla="*/ 1076483 h 1329740"/>
                <a:gd name="connsiteX47" fmla="*/ 819658 w 1327917"/>
                <a:gd name="connsiteY47" fmla="*/ 1250347 h 1329740"/>
                <a:gd name="connsiteX48" fmla="*/ 668782 w 1327917"/>
                <a:gd name="connsiteY48" fmla="*/ 1291431 h 1329740"/>
                <a:gd name="connsiteX49" fmla="*/ 512635 w 1327917"/>
                <a:gd name="connsiteY49" fmla="*/ 1313720 h 1329740"/>
                <a:gd name="connsiteX50" fmla="*/ 511937 w 1327917"/>
                <a:gd name="connsiteY50" fmla="*/ 1171860 h 1329740"/>
                <a:gd name="connsiteX51" fmla="*/ 523811 w 1327917"/>
                <a:gd name="connsiteY51" fmla="*/ 1152175 h 1329740"/>
                <a:gd name="connsiteX52" fmla="*/ 546608 w 1327917"/>
                <a:gd name="connsiteY52" fmla="*/ 1089564 h 1329740"/>
                <a:gd name="connsiteX53" fmla="*/ 474599 w 1327917"/>
                <a:gd name="connsiteY53" fmla="*/ 971961 h 1329740"/>
                <a:gd name="connsiteX54" fmla="*/ 442087 w 1327917"/>
                <a:gd name="connsiteY54" fmla="*/ 933417 h 1329740"/>
                <a:gd name="connsiteX55" fmla="*/ 401955 w 1327917"/>
                <a:gd name="connsiteY55" fmla="*/ 927448 h 1329740"/>
                <a:gd name="connsiteX56" fmla="*/ 312547 w 1327917"/>
                <a:gd name="connsiteY56" fmla="*/ 917034 h 1329740"/>
                <a:gd name="connsiteX57" fmla="*/ 200851 w 1327917"/>
                <a:gd name="connsiteY57" fmla="*/ 933353 h 1329740"/>
                <a:gd name="connsiteX58" fmla="*/ 183007 w 1327917"/>
                <a:gd name="connsiteY58" fmla="*/ 884331 h 1329740"/>
                <a:gd name="connsiteX59" fmla="*/ 241046 w 1327917"/>
                <a:gd name="connsiteY59" fmla="*/ 825847 h 1329740"/>
                <a:gd name="connsiteX60" fmla="*/ 295910 w 1327917"/>
                <a:gd name="connsiteY60" fmla="*/ 761585 h 1329740"/>
                <a:gd name="connsiteX61" fmla="*/ 315341 w 1327917"/>
                <a:gd name="connsiteY61" fmla="*/ 751806 h 1329740"/>
                <a:gd name="connsiteX62" fmla="*/ 327406 w 1327917"/>
                <a:gd name="connsiteY62" fmla="*/ 774221 h 1329740"/>
                <a:gd name="connsiteX63" fmla="*/ 324104 w 1327917"/>
                <a:gd name="connsiteY63" fmla="*/ 851565 h 1329740"/>
                <a:gd name="connsiteX64" fmla="*/ 330136 w 1327917"/>
                <a:gd name="connsiteY64" fmla="*/ 877219 h 1329740"/>
                <a:gd name="connsiteX65" fmla="*/ 344043 w 1327917"/>
                <a:gd name="connsiteY65" fmla="*/ 877029 h 1329740"/>
                <a:gd name="connsiteX66" fmla="*/ 353314 w 1327917"/>
                <a:gd name="connsiteY66" fmla="*/ 848771 h 1329740"/>
                <a:gd name="connsiteX67" fmla="*/ 343472 w 1327917"/>
                <a:gd name="connsiteY67" fmla="*/ 765522 h 1329740"/>
                <a:gd name="connsiteX68" fmla="*/ 308928 w 1327917"/>
                <a:gd name="connsiteY68" fmla="*/ 689004 h 1329740"/>
                <a:gd name="connsiteX69" fmla="*/ 267335 w 1327917"/>
                <a:gd name="connsiteY69" fmla="*/ 606263 h 1329740"/>
                <a:gd name="connsiteX70" fmla="*/ 267335 w 1327917"/>
                <a:gd name="connsiteY70" fmla="*/ 598326 h 1329740"/>
                <a:gd name="connsiteX71" fmla="*/ 303213 w 1327917"/>
                <a:gd name="connsiteY71" fmla="*/ 535270 h 1329740"/>
                <a:gd name="connsiteX72" fmla="*/ 427228 w 1327917"/>
                <a:gd name="connsiteY72" fmla="*/ 413921 h 1329740"/>
                <a:gd name="connsiteX73" fmla="*/ 496507 w 1327917"/>
                <a:gd name="connsiteY73" fmla="*/ 333847 h 1329740"/>
                <a:gd name="connsiteX74" fmla="*/ 516065 w 1327917"/>
                <a:gd name="connsiteY74" fmla="*/ 309907 h 1329740"/>
                <a:gd name="connsiteX75" fmla="*/ 563626 w 1327917"/>
                <a:gd name="connsiteY75" fmla="*/ 200306 h 1329740"/>
                <a:gd name="connsiteX76" fmla="*/ 604329 w 1327917"/>
                <a:gd name="connsiteY76" fmla="*/ 160427 h 1329740"/>
                <a:gd name="connsiteX77" fmla="*/ 624967 w 1327917"/>
                <a:gd name="connsiteY77" fmla="*/ 125185 h 1329740"/>
                <a:gd name="connsiteX78" fmla="*/ 593408 w 1327917"/>
                <a:gd name="connsiteY78" fmla="*/ 134964 h 1329740"/>
                <a:gd name="connsiteX79" fmla="*/ 431546 w 1327917"/>
                <a:gd name="connsiteY79" fmla="*/ 286158 h 1329740"/>
                <a:gd name="connsiteX80" fmla="*/ 228664 w 1327917"/>
                <a:gd name="connsiteY80" fmla="*/ 327687 h 1329740"/>
                <a:gd name="connsiteX81" fmla="*/ 205994 w 1327917"/>
                <a:gd name="connsiteY81" fmla="*/ 313082 h 1329740"/>
                <a:gd name="connsiteX82" fmla="*/ 160020 w 1327917"/>
                <a:gd name="connsiteY82" fmla="*/ 344007 h 1329740"/>
                <a:gd name="connsiteX83" fmla="*/ 159004 w 1327917"/>
                <a:gd name="connsiteY83" fmla="*/ 395887 h 1329740"/>
                <a:gd name="connsiteX84" fmla="*/ 167704 w 1327917"/>
                <a:gd name="connsiteY84" fmla="*/ 417413 h 1329740"/>
                <a:gd name="connsiteX85" fmla="*/ 141859 w 1327917"/>
                <a:gd name="connsiteY85" fmla="*/ 429732 h 1329740"/>
                <a:gd name="connsiteX86" fmla="*/ 106680 w 1327917"/>
                <a:gd name="connsiteY86" fmla="*/ 401284 h 1329740"/>
                <a:gd name="connsiteX87" fmla="*/ 106680 w 1327917"/>
                <a:gd name="connsiteY87" fmla="*/ 393093 h 1329740"/>
                <a:gd name="connsiteX88" fmla="*/ 93282 w 1327917"/>
                <a:gd name="connsiteY88" fmla="*/ 319051 h 1329740"/>
                <a:gd name="connsiteX89" fmla="*/ 60960 w 1327917"/>
                <a:gd name="connsiteY89" fmla="*/ 311304 h 1329740"/>
                <a:gd name="connsiteX90" fmla="*/ 0 w 1327917"/>
                <a:gd name="connsiteY90" fmla="*/ 229452 h 1329740"/>
                <a:gd name="connsiteX91" fmla="*/ 38798 w 1327917"/>
                <a:gd name="connsiteY91" fmla="*/ 214339 h 1329740"/>
                <a:gd name="connsiteX92" fmla="*/ 65913 w 1327917"/>
                <a:gd name="connsiteY92" fmla="*/ 207545 h 1329740"/>
                <a:gd name="connsiteX93" fmla="*/ 114236 w 1327917"/>
                <a:gd name="connsiteY93" fmla="*/ 245835 h 1329740"/>
                <a:gd name="connsiteX94" fmla="*/ 152336 w 1327917"/>
                <a:gd name="connsiteY94" fmla="*/ 245835 h 1329740"/>
                <a:gd name="connsiteX95" fmla="*/ 117856 w 1327917"/>
                <a:gd name="connsiteY95" fmla="*/ 155157 h 1329740"/>
                <a:gd name="connsiteX96" fmla="*/ 103632 w 1327917"/>
                <a:gd name="connsiteY96" fmla="*/ 111405 h 1329740"/>
                <a:gd name="connsiteX97" fmla="*/ 140970 w 1327917"/>
                <a:gd name="connsiteY97" fmla="*/ 96292 h 1329740"/>
                <a:gd name="connsiteX98" fmla="*/ 173228 w 1327917"/>
                <a:gd name="connsiteY98" fmla="*/ 125693 h 1329740"/>
                <a:gd name="connsiteX99" fmla="*/ 186944 w 1327917"/>
                <a:gd name="connsiteY99" fmla="*/ 211228 h 1329740"/>
                <a:gd name="connsiteX100" fmla="*/ 247650 w 1327917"/>
                <a:gd name="connsiteY100" fmla="*/ 243168 h 1329740"/>
                <a:gd name="connsiteX101" fmla="*/ 401320 w 1327917"/>
                <a:gd name="connsiteY101" fmla="*/ 205259 h 1329740"/>
                <a:gd name="connsiteX102" fmla="*/ 505587 w 1327917"/>
                <a:gd name="connsiteY102" fmla="*/ 138202 h 1329740"/>
                <a:gd name="connsiteX103" fmla="*/ 549275 w 1327917"/>
                <a:gd name="connsiteY103" fmla="*/ 119787 h 1329740"/>
                <a:gd name="connsiteX104" fmla="*/ 588963 w 1327917"/>
                <a:gd name="connsiteY104" fmla="*/ 111278 h 1329740"/>
                <a:gd name="connsiteX105" fmla="*/ 651447 w 1327917"/>
                <a:gd name="connsiteY105" fmla="*/ 149061 h 1329740"/>
                <a:gd name="connsiteX106" fmla="*/ 675640 w 1327917"/>
                <a:gd name="connsiteY106" fmla="*/ 216752 h 1329740"/>
                <a:gd name="connsiteX107" fmla="*/ 719010 w 1327917"/>
                <a:gd name="connsiteY107" fmla="*/ 217832 h 1329740"/>
                <a:gd name="connsiteX108" fmla="*/ 843915 w 1327917"/>
                <a:gd name="connsiteY108" fmla="*/ 167413 h 1329740"/>
                <a:gd name="connsiteX109" fmla="*/ 902017 w 1327917"/>
                <a:gd name="connsiteY109" fmla="*/ 190907 h 1329740"/>
                <a:gd name="connsiteX110" fmla="*/ 925195 w 1327917"/>
                <a:gd name="connsiteY110" fmla="*/ 195797 h 1329740"/>
                <a:gd name="connsiteX111" fmla="*/ 938784 w 1327917"/>
                <a:gd name="connsiteY111" fmla="*/ 174525 h 1329740"/>
                <a:gd name="connsiteX112" fmla="*/ 928370 w 1327917"/>
                <a:gd name="connsiteY112" fmla="*/ 148426 h 1329740"/>
                <a:gd name="connsiteX113" fmla="*/ 952310 w 1327917"/>
                <a:gd name="connsiteY113" fmla="*/ 38380 h 1329740"/>
                <a:gd name="connsiteX114" fmla="*/ 983869 w 1327917"/>
                <a:gd name="connsiteY114" fmla="*/ 32157 h 1329740"/>
                <a:gd name="connsiteX115" fmla="*/ 1073912 w 1327917"/>
                <a:gd name="connsiteY115" fmla="*/ 19076 h 1329740"/>
                <a:gd name="connsiteX116" fmla="*/ 1134999 w 1327917"/>
                <a:gd name="connsiteY116" fmla="*/ 25 h 1329740"/>
                <a:gd name="connsiteX117" fmla="*/ 1155573 w 1327917"/>
                <a:gd name="connsiteY117" fmla="*/ 12599 h 1329740"/>
                <a:gd name="connsiteX118" fmla="*/ 1147128 w 1327917"/>
                <a:gd name="connsiteY118" fmla="*/ 33617 h 1329740"/>
                <a:gd name="connsiteX119" fmla="*/ 1076706 w 1327917"/>
                <a:gd name="connsiteY119" fmla="*/ 59589 h 1329740"/>
                <a:gd name="connsiteX120" fmla="*/ 985838 w 1327917"/>
                <a:gd name="connsiteY120" fmla="*/ 145505 h 1329740"/>
                <a:gd name="connsiteX121" fmla="*/ 1010031 w 1327917"/>
                <a:gd name="connsiteY121" fmla="*/ 179414 h 1329740"/>
                <a:gd name="connsiteX122" fmla="*/ 1128840 w 1327917"/>
                <a:gd name="connsiteY122" fmla="*/ 206592 h 1329740"/>
                <a:gd name="connsiteX123" fmla="*/ 1164400 w 1327917"/>
                <a:gd name="connsiteY123" fmla="*/ 191670 h 1329740"/>
                <a:gd name="connsiteX124" fmla="*/ 1242314 w 1327917"/>
                <a:gd name="connsiteY124" fmla="*/ 212307 h 1329740"/>
                <a:gd name="connsiteX125" fmla="*/ 1230694 w 1327917"/>
                <a:gd name="connsiteY125" fmla="*/ 245581 h 1329740"/>
                <a:gd name="connsiteX126" fmla="*/ 1213041 w 1327917"/>
                <a:gd name="connsiteY126" fmla="*/ 280697 h 1329740"/>
                <a:gd name="connsiteX127" fmla="*/ 1219010 w 1327917"/>
                <a:gd name="connsiteY127" fmla="*/ 316829 h 1329740"/>
                <a:gd name="connsiteX128" fmla="*/ 1241044 w 1327917"/>
                <a:gd name="connsiteY128" fmla="*/ 364962 h 1329740"/>
                <a:gd name="connsiteX129" fmla="*/ 1287526 w 1327917"/>
                <a:gd name="connsiteY129" fmla="*/ 344134 h 1329740"/>
                <a:gd name="connsiteX130" fmla="*/ 1296353 w 1327917"/>
                <a:gd name="connsiteY130" fmla="*/ 351754 h 1329740"/>
                <a:gd name="connsiteX131" fmla="*/ 1280097 w 1327917"/>
                <a:gd name="connsiteY131" fmla="*/ 488788 h 1329740"/>
                <a:gd name="connsiteX132" fmla="*/ 1278573 w 1327917"/>
                <a:gd name="connsiteY132" fmla="*/ 543334 h 1329740"/>
                <a:gd name="connsiteX133" fmla="*/ 1289495 w 1327917"/>
                <a:gd name="connsiteY133" fmla="*/ 641569 h 1329740"/>
                <a:gd name="connsiteX134" fmla="*/ 1303782 w 1327917"/>
                <a:gd name="connsiteY134" fmla="*/ 723612 h 1329740"/>
                <a:gd name="connsiteX135" fmla="*/ 1327722 w 1327917"/>
                <a:gd name="connsiteY135" fmla="*/ 810290 h 1329740"/>
                <a:gd name="connsiteX136" fmla="*/ 1310577 w 1327917"/>
                <a:gd name="connsiteY136" fmla="*/ 826863 h 132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327917" h="1329740">
                  <a:moveTo>
                    <a:pt x="1310704" y="827181"/>
                  </a:moveTo>
                  <a:cubicBezTo>
                    <a:pt x="1291971" y="845659"/>
                    <a:pt x="1300861" y="884077"/>
                    <a:pt x="1270381" y="895443"/>
                  </a:cubicBezTo>
                  <a:cubicBezTo>
                    <a:pt x="1260412" y="880648"/>
                    <a:pt x="1271079" y="870234"/>
                    <a:pt x="1272794" y="858931"/>
                  </a:cubicBezTo>
                  <a:cubicBezTo>
                    <a:pt x="1276414" y="835372"/>
                    <a:pt x="1281684" y="805972"/>
                    <a:pt x="1253617" y="802352"/>
                  </a:cubicBezTo>
                  <a:cubicBezTo>
                    <a:pt x="1230503" y="799367"/>
                    <a:pt x="1209104" y="818862"/>
                    <a:pt x="1201293" y="846358"/>
                  </a:cubicBezTo>
                  <a:cubicBezTo>
                    <a:pt x="1198435" y="856518"/>
                    <a:pt x="1200087" y="868202"/>
                    <a:pt x="1197039" y="878235"/>
                  </a:cubicBezTo>
                  <a:cubicBezTo>
                    <a:pt x="1190752" y="898746"/>
                    <a:pt x="1196467" y="903508"/>
                    <a:pt x="1214755" y="897412"/>
                  </a:cubicBezTo>
                  <a:cubicBezTo>
                    <a:pt x="1225042" y="893983"/>
                    <a:pt x="1236663" y="893030"/>
                    <a:pt x="1237298" y="909160"/>
                  </a:cubicBezTo>
                  <a:cubicBezTo>
                    <a:pt x="1237869" y="922367"/>
                    <a:pt x="1229741" y="926876"/>
                    <a:pt x="1217232" y="927003"/>
                  </a:cubicBezTo>
                  <a:cubicBezTo>
                    <a:pt x="1160716" y="927384"/>
                    <a:pt x="1152081" y="937735"/>
                    <a:pt x="1153160" y="1005490"/>
                  </a:cubicBezTo>
                  <a:cubicBezTo>
                    <a:pt x="1138428" y="992155"/>
                    <a:pt x="1129348" y="973803"/>
                    <a:pt x="1111250" y="971263"/>
                  </a:cubicBezTo>
                  <a:cubicBezTo>
                    <a:pt x="1086739" y="967770"/>
                    <a:pt x="1061339" y="963897"/>
                    <a:pt x="1057783" y="1002505"/>
                  </a:cubicBezTo>
                  <a:cubicBezTo>
                    <a:pt x="1054926" y="1033684"/>
                    <a:pt x="1038161" y="1027461"/>
                    <a:pt x="1024509" y="1013872"/>
                  </a:cubicBezTo>
                  <a:cubicBezTo>
                    <a:pt x="1001459" y="990948"/>
                    <a:pt x="979741" y="966246"/>
                    <a:pt x="959866" y="940084"/>
                  </a:cubicBezTo>
                  <a:cubicBezTo>
                    <a:pt x="948880" y="925670"/>
                    <a:pt x="947801" y="903127"/>
                    <a:pt x="958025" y="889729"/>
                  </a:cubicBezTo>
                  <a:cubicBezTo>
                    <a:pt x="1002475" y="831879"/>
                    <a:pt x="984441" y="762220"/>
                    <a:pt x="991298" y="697894"/>
                  </a:cubicBezTo>
                  <a:cubicBezTo>
                    <a:pt x="998538" y="629758"/>
                    <a:pt x="984631" y="559972"/>
                    <a:pt x="1002792" y="492216"/>
                  </a:cubicBezTo>
                  <a:cubicBezTo>
                    <a:pt x="1004951" y="484342"/>
                    <a:pt x="1005396" y="474436"/>
                    <a:pt x="997077" y="470817"/>
                  </a:cubicBezTo>
                  <a:cubicBezTo>
                    <a:pt x="987108" y="466499"/>
                    <a:pt x="984885" y="477230"/>
                    <a:pt x="981520" y="484089"/>
                  </a:cubicBezTo>
                  <a:cubicBezTo>
                    <a:pt x="965708" y="516410"/>
                    <a:pt x="945198" y="546636"/>
                    <a:pt x="942277" y="584736"/>
                  </a:cubicBezTo>
                  <a:cubicBezTo>
                    <a:pt x="941578" y="593499"/>
                    <a:pt x="938403" y="600358"/>
                    <a:pt x="931037" y="604612"/>
                  </a:cubicBezTo>
                  <a:cubicBezTo>
                    <a:pt x="888111" y="629631"/>
                    <a:pt x="886841" y="676875"/>
                    <a:pt x="878269" y="719992"/>
                  </a:cubicBezTo>
                  <a:cubicBezTo>
                    <a:pt x="876046" y="731168"/>
                    <a:pt x="879158" y="744503"/>
                    <a:pt x="889635" y="747869"/>
                  </a:cubicBezTo>
                  <a:cubicBezTo>
                    <a:pt x="920115" y="757648"/>
                    <a:pt x="909320" y="774856"/>
                    <a:pt x="902716" y="797018"/>
                  </a:cubicBezTo>
                  <a:cubicBezTo>
                    <a:pt x="894016" y="826482"/>
                    <a:pt x="883793" y="859756"/>
                    <a:pt x="888555" y="888586"/>
                  </a:cubicBezTo>
                  <a:cubicBezTo>
                    <a:pt x="895350" y="929670"/>
                    <a:pt x="909320" y="969993"/>
                    <a:pt x="919416" y="1010887"/>
                  </a:cubicBezTo>
                  <a:cubicBezTo>
                    <a:pt x="926211" y="1038319"/>
                    <a:pt x="957326" y="1056417"/>
                    <a:pt x="983107" y="1064926"/>
                  </a:cubicBezTo>
                  <a:cubicBezTo>
                    <a:pt x="1007554" y="1072927"/>
                    <a:pt x="1028446" y="1079531"/>
                    <a:pt x="1039559" y="1106201"/>
                  </a:cubicBezTo>
                  <a:cubicBezTo>
                    <a:pt x="1043051" y="1114456"/>
                    <a:pt x="1050989" y="1118139"/>
                    <a:pt x="1058609" y="1112742"/>
                  </a:cubicBezTo>
                  <a:cubicBezTo>
                    <a:pt x="1072198" y="1103089"/>
                    <a:pt x="1085215" y="1079023"/>
                    <a:pt x="1096709" y="1115028"/>
                  </a:cubicBezTo>
                  <a:cubicBezTo>
                    <a:pt x="1109790" y="1156112"/>
                    <a:pt x="1102487" y="1183735"/>
                    <a:pt x="1074547" y="1194086"/>
                  </a:cubicBezTo>
                  <a:cubicBezTo>
                    <a:pt x="1068578" y="1196308"/>
                    <a:pt x="1062165" y="1197070"/>
                    <a:pt x="1056005" y="1198467"/>
                  </a:cubicBezTo>
                  <a:cubicBezTo>
                    <a:pt x="1005650" y="1210214"/>
                    <a:pt x="994410" y="1229773"/>
                    <a:pt x="1007872" y="1283811"/>
                  </a:cubicBezTo>
                  <a:cubicBezTo>
                    <a:pt x="1011491" y="1298226"/>
                    <a:pt x="1016698" y="1312196"/>
                    <a:pt x="1021144" y="1326420"/>
                  </a:cubicBezTo>
                  <a:cubicBezTo>
                    <a:pt x="1012698" y="1330992"/>
                    <a:pt x="1005459" y="1332897"/>
                    <a:pt x="1005904" y="1318229"/>
                  </a:cubicBezTo>
                  <a:cubicBezTo>
                    <a:pt x="988123" y="1304576"/>
                    <a:pt x="970344" y="1290923"/>
                    <a:pt x="952564" y="1277271"/>
                  </a:cubicBezTo>
                  <a:cubicBezTo>
                    <a:pt x="934022" y="1250220"/>
                    <a:pt x="915035" y="1225772"/>
                    <a:pt x="878586" y="1246664"/>
                  </a:cubicBezTo>
                  <a:cubicBezTo>
                    <a:pt x="868680" y="1252315"/>
                    <a:pt x="858266" y="1246981"/>
                    <a:pt x="854075" y="1234662"/>
                  </a:cubicBezTo>
                  <a:cubicBezTo>
                    <a:pt x="845629" y="1210024"/>
                    <a:pt x="825119" y="1186465"/>
                    <a:pt x="841248" y="1158271"/>
                  </a:cubicBezTo>
                  <a:cubicBezTo>
                    <a:pt x="863283" y="1119790"/>
                    <a:pt x="875855" y="1080674"/>
                    <a:pt x="860997" y="1035779"/>
                  </a:cubicBezTo>
                  <a:cubicBezTo>
                    <a:pt x="859727" y="1031969"/>
                    <a:pt x="860044" y="1027651"/>
                    <a:pt x="859346" y="1023650"/>
                  </a:cubicBezTo>
                  <a:cubicBezTo>
                    <a:pt x="854202" y="994885"/>
                    <a:pt x="872109" y="960150"/>
                    <a:pt x="848106" y="937544"/>
                  </a:cubicBezTo>
                  <a:cubicBezTo>
                    <a:pt x="817753" y="908969"/>
                    <a:pt x="779399" y="893475"/>
                    <a:pt x="741235" y="879061"/>
                  </a:cubicBezTo>
                  <a:cubicBezTo>
                    <a:pt x="709994" y="867249"/>
                    <a:pt x="708279" y="885411"/>
                    <a:pt x="713867" y="909922"/>
                  </a:cubicBezTo>
                  <a:cubicBezTo>
                    <a:pt x="715963" y="918939"/>
                    <a:pt x="721995" y="926876"/>
                    <a:pt x="724853" y="935829"/>
                  </a:cubicBezTo>
                  <a:cubicBezTo>
                    <a:pt x="736981" y="974057"/>
                    <a:pt x="776796" y="1004347"/>
                    <a:pt x="753809" y="1053242"/>
                  </a:cubicBezTo>
                  <a:cubicBezTo>
                    <a:pt x="751205" y="1058703"/>
                    <a:pt x="755650" y="1069307"/>
                    <a:pt x="758889" y="1076483"/>
                  </a:cubicBezTo>
                  <a:cubicBezTo>
                    <a:pt x="783654" y="1131347"/>
                    <a:pt x="800798" y="1189259"/>
                    <a:pt x="819658" y="1250347"/>
                  </a:cubicBezTo>
                  <a:cubicBezTo>
                    <a:pt x="766953" y="1254855"/>
                    <a:pt x="719328" y="1278604"/>
                    <a:pt x="668782" y="1291431"/>
                  </a:cubicBezTo>
                  <a:cubicBezTo>
                    <a:pt x="618046" y="1304322"/>
                    <a:pt x="562737" y="1273715"/>
                    <a:pt x="512635" y="1313720"/>
                  </a:cubicBezTo>
                  <a:cubicBezTo>
                    <a:pt x="500316" y="1264507"/>
                    <a:pt x="501904" y="1218279"/>
                    <a:pt x="511937" y="1171860"/>
                  </a:cubicBezTo>
                  <a:cubicBezTo>
                    <a:pt x="513715" y="1163669"/>
                    <a:pt x="516255" y="1154207"/>
                    <a:pt x="523811" y="1152175"/>
                  </a:cubicBezTo>
                  <a:cubicBezTo>
                    <a:pt x="559308" y="1142777"/>
                    <a:pt x="553085" y="1110710"/>
                    <a:pt x="546608" y="1089564"/>
                  </a:cubicBezTo>
                  <a:cubicBezTo>
                    <a:pt x="532765" y="1044606"/>
                    <a:pt x="534670" y="986186"/>
                    <a:pt x="474599" y="971961"/>
                  </a:cubicBezTo>
                  <a:cubicBezTo>
                    <a:pt x="457391" y="967897"/>
                    <a:pt x="456248" y="943259"/>
                    <a:pt x="442087" y="933417"/>
                  </a:cubicBezTo>
                  <a:cubicBezTo>
                    <a:pt x="430530" y="916398"/>
                    <a:pt x="417385" y="922304"/>
                    <a:pt x="401955" y="927448"/>
                  </a:cubicBezTo>
                  <a:cubicBezTo>
                    <a:pt x="371411" y="937544"/>
                    <a:pt x="339471" y="948974"/>
                    <a:pt x="312547" y="917034"/>
                  </a:cubicBezTo>
                  <a:cubicBezTo>
                    <a:pt x="276289" y="930369"/>
                    <a:pt x="239014" y="938623"/>
                    <a:pt x="200851" y="933353"/>
                  </a:cubicBezTo>
                  <a:cubicBezTo>
                    <a:pt x="174498" y="929670"/>
                    <a:pt x="170371" y="915065"/>
                    <a:pt x="183007" y="884331"/>
                  </a:cubicBezTo>
                  <a:cubicBezTo>
                    <a:pt x="217360" y="882680"/>
                    <a:pt x="229679" y="847945"/>
                    <a:pt x="241046" y="825847"/>
                  </a:cubicBezTo>
                  <a:cubicBezTo>
                    <a:pt x="255397" y="797843"/>
                    <a:pt x="283083" y="788001"/>
                    <a:pt x="295910" y="761585"/>
                  </a:cubicBezTo>
                  <a:cubicBezTo>
                    <a:pt x="299403" y="754409"/>
                    <a:pt x="306896" y="749837"/>
                    <a:pt x="315341" y="751806"/>
                  </a:cubicBezTo>
                  <a:cubicBezTo>
                    <a:pt x="326644" y="754409"/>
                    <a:pt x="327597" y="764696"/>
                    <a:pt x="327406" y="774221"/>
                  </a:cubicBezTo>
                  <a:cubicBezTo>
                    <a:pt x="326708" y="800003"/>
                    <a:pt x="325501" y="825847"/>
                    <a:pt x="324104" y="851565"/>
                  </a:cubicBezTo>
                  <a:cubicBezTo>
                    <a:pt x="323596" y="861026"/>
                    <a:pt x="320739" y="871377"/>
                    <a:pt x="330136" y="877219"/>
                  </a:cubicBezTo>
                  <a:cubicBezTo>
                    <a:pt x="333629" y="879442"/>
                    <a:pt x="340423" y="879251"/>
                    <a:pt x="344043" y="877029"/>
                  </a:cubicBezTo>
                  <a:cubicBezTo>
                    <a:pt x="354203" y="870869"/>
                    <a:pt x="357759" y="859248"/>
                    <a:pt x="353314" y="848771"/>
                  </a:cubicBezTo>
                  <a:cubicBezTo>
                    <a:pt x="341821" y="821656"/>
                    <a:pt x="334010" y="788382"/>
                    <a:pt x="343472" y="765522"/>
                  </a:cubicBezTo>
                  <a:cubicBezTo>
                    <a:pt x="362966" y="718151"/>
                    <a:pt x="334010" y="710277"/>
                    <a:pt x="308928" y="689004"/>
                  </a:cubicBezTo>
                  <a:cubicBezTo>
                    <a:pt x="286385" y="669954"/>
                    <a:pt x="254953" y="648745"/>
                    <a:pt x="267335" y="606263"/>
                  </a:cubicBezTo>
                  <a:cubicBezTo>
                    <a:pt x="268034" y="603787"/>
                    <a:pt x="268605" y="599913"/>
                    <a:pt x="267335" y="598326"/>
                  </a:cubicBezTo>
                  <a:cubicBezTo>
                    <a:pt x="218059" y="535460"/>
                    <a:pt x="266764" y="547398"/>
                    <a:pt x="303213" y="535270"/>
                  </a:cubicBezTo>
                  <a:cubicBezTo>
                    <a:pt x="359283" y="516601"/>
                    <a:pt x="392176" y="461355"/>
                    <a:pt x="427228" y="413921"/>
                  </a:cubicBezTo>
                  <a:cubicBezTo>
                    <a:pt x="448564" y="385091"/>
                    <a:pt x="468757" y="355818"/>
                    <a:pt x="496507" y="333847"/>
                  </a:cubicBezTo>
                  <a:cubicBezTo>
                    <a:pt x="504825" y="327243"/>
                    <a:pt x="515048" y="320702"/>
                    <a:pt x="516065" y="309907"/>
                  </a:cubicBezTo>
                  <a:cubicBezTo>
                    <a:pt x="520002" y="267108"/>
                    <a:pt x="553657" y="239739"/>
                    <a:pt x="563626" y="200306"/>
                  </a:cubicBezTo>
                  <a:cubicBezTo>
                    <a:pt x="569278" y="178017"/>
                    <a:pt x="587820" y="170651"/>
                    <a:pt x="604329" y="160427"/>
                  </a:cubicBezTo>
                  <a:cubicBezTo>
                    <a:pt x="616648" y="152871"/>
                    <a:pt x="637477" y="144425"/>
                    <a:pt x="624967" y="125185"/>
                  </a:cubicBezTo>
                  <a:cubicBezTo>
                    <a:pt x="614998" y="109818"/>
                    <a:pt x="604266" y="131598"/>
                    <a:pt x="593408" y="134964"/>
                  </a:cubicBezTo>
                  <a:cubicBezTo>
                    <a:pt x="517716" y="158649"/>
                    <a:pt x="484632" y="234850"/>
                    <a:pt x="431546" y="286158"/>
                  </a:cubicBezTo>
                  <a:cubicBezTo>
                    <a:pt x="369951" y="345721"/>
                    <a:pt x="333185" y="377535"/>
                    <a:pt x="228664" y="327687"/>
                  </a:cubicBezTo>
                  <a:cubicBezTo>
                    <a:pt x="224790" y="316320"/>
                    <a:pt x="221615" y="303620"/>
                    <a:pt x="205994" y="313082"/>
                  </a:cubicBezTo>
                  <a:cubicBezTo>
                    <a:pt x="191262" y="324576"/>
                    <a:pt x="175260" y="333529"/>
                    <a:pt x="160020" y="344007"/>
                  </a:cubicBezTo>
                  <a:cubicBezTo>
                    <a:pt x="142304" y="360898"/>
                    <a:pt x="142113" y="378551"/>
                    <a:pt x="159004" y="395887"/>
                  </a:cubicBezTo>
                  <a:cubicBezTo>
                    <a:pt x="165036" y="402046"/>
                    <a:pt x="176213" y="404903"/>
                    <a:pt x="167704" y="417413"/>
                  </a:cubicBezTo>
                  <a:cubicBezTo>
                    <a:pt x="161290" y="426811"/>
                    <a:pt x="153035" y="432399"/>
                    <a:pt x="141859" y="429732"/>
                  </a:cubicBezTo>
                  <a:cubicBezTo>
                    <a:pt x="126174" y="426113"/>
                    <a:pt x="115316" y="415191"/>
                    <a:pt x="106680" y="401284"/>
                  </a:cubicBezTo>
                  <a:cubicBezTo>
                    <a:pt x="106680" y="398553"/>
                    <a:pt x="106680" y="395823"/>
                    <a:pt x="106680" y="393093"/>
                  </a:cubicBezTo>
                  <a:cubicBezTo>
                    <a:pt x="100774" y="368772"/>
                    <a:pt x="104648" y="342864"/>
                    <a:pt x="93282" y="319051"/>
                  </a:cubicBezTo>
                  <a:cubicBezTo>
                    <a:pt x="84074" y="299938"/>
                    <a:pt x="73978" y="302986"/>
                    <a:pt x="60960" y="311304"/>
                  </a:cubicBezTo>
                  <a:cubicBezTo>
                    <a:pt x="14605" y="306351"/>
                    <a:pt x="17971" y="258789"/>
                    <a:pt x="0" y="229452"/>
                  </a:cubicBezTo>
                  <a:cubicBezTo>
                    <a:pt x="14478" y="230151"/>
                    <a:pt x="44386" y="279427"/>
                    <a:pt x="38798" y="214339"/>
                  </a:cubicBezTo>
                  <a:cubicBezTo>
                    <a:pt x="37655" y="201258"/>
                    <a:pt x="54864" y="199289"/>
                    <a:pt x="65913" y="207545"/>
                  </a:cubicBezTo>
                  <a:cubicBezTo>
                    <a:pt x="82360" y="219800"/>
                    <a:pt x="98171" y="233008"/>
                    <a:pt x="114236" y="245835"/>
                  </a:cubicBezTo>
                  <a:cubicBezTo>
                    <a:pt x="126936" y="267298"/>
                    <a:pt x="139636" y="265139"/>
                    <a:pt x="152336" y="245835"/>
                  </a:cubicBezTo>
                  <a:cubicBezTo>
                    <a:pt x="152273" y="210593"/>
                    <a:pt x="135699" y="182589"/>
                    <a:pt x="117856" y="155157"/>
                  </a:cubicBezTo>
                  <a:cubicBezTo>
                    <a:pt x="109157" y="141758"/>
                    <a:pt x="96139" y="128233"/>
                    <a:pt x="103632" y="111405"/>
                  </a:cubicBezTo>
                  <a:cubicBezTo>
                    <a:pt x="110173" y="96610"/>
                    <a:pt x="127826" y="97562"/>
                    <a:pt x="140970" y="96292"/>
                  </a:cubicBezTo>
                  <a:cubicBezTo>
                    <a:pt x="158941" y="94578"/>
                    <a:pt x="167449" y="110008"/>
                    <a:pt x="173228" y="125693"/>
                  </a:cubicBezTo>
                  <a:cubicBezTo>
                    <a:pt x="183261" y="152998"/>
                    <a:pt x="197548" y="177890"/>
                    <a:pt x="186944" y="211228"/>
                  </a:cubicBezTo>
                  <a:cubicBezTo>
                    <a:pt x="179134" y="235612"/>
                    <a:pt x="214059" y="256503"/>
                    <a:pt x="247650" y="243168"/>
                  </a:cubicBezTo>
                  <a:cubicBezTo>
                    <a:pt x="297942" y="223102"/>
                    <a:pt x="351409" y="220181"/>
                    <a:pt x="401320" y="205259"/>
                  </a:cubicBezTo>
                  <a:cubicBezTo>
                    <a:pt x="436944" y="194654"/>
                    <a:pt x="481521" y="178843"/>
                    <a:pt x="505587" y="138202"/>
                  </a:cubicBezTo>
                  <a:cubicBezTo>
                    <a:pt x="516319" y="120105"/>
                    <a:pt x="527939" y="110008"/>
                    <a:pt x="549275" y="119787"/>
                  </a:cubicBezTo>
                  <a:cubicBezTo>
                    <a:pt x="563182" y="126137"/>
                    <a:pt x="575945" y="117057"/>
                    <a:pt x="588963" y="111278"/>
                  </a:cubicBezTo>
                  <a:cubicBezTo>
                    <a:pt x="624967" y="95339"/>
                    <a:pt x="643446" y="108548"/>
                    <a:pt x="651447" y="149061"/>
                  </a:cubicBezTo>
                  <a:cubicBezTo>
                    <a:pt x="656082" y="172493"/>
                    <a:pt x="664337" y="196114"/>
                    <a:pt x="675640" y="216752"/>
                  </a:cubicBezTo>
                  <a:cubicBezTo>
                    <a:pt x="686816" y="237136"/>
                    <a:pt x="706628" y="228690"/>
                    <a:pt x="719010" y="217832"/>
                  </a:cubicBezTo>
                  <a:cubicBezTo>
                    <a:pt x="755714" y="185637"/>
                    <a:pt x="796861" y="167857"/>
                    <a:pt x="843915" y="167413"/>
                  </a:cubicBezTo>
                  <a:cubicBezTo>
                    <a:pt x="865188" y="167222"/>
                    <a:pt x="897827" y="137059"/>
                    <a:pt x="902017" y="190907"/>
                  </a:cubicBezTo>
                  <a:cubicBezTo>
                    <a:pt x="902779" y="201004"/>
                    <a:pt x="916432" y="199163"/>
                    <a:pt x="925195" y="195797"/>
                  </a:cubicBezTo>
                  <a:cubicBezTo>
                    <a:pt x="934403" y="192305"/>
                    <a:pt x="941260" y="185637"/>
                    <a:pt x="938784" y="174525"/>
                  </a:cubicBezTo>
                  <a:cubicBezTo>
                    <a:pt x="936752" y="165444"/>
                    <a:pt x="931863" y="157126"/>
                    <a:pt x="928370" y="148426"/>
                  </a:cubicBezTo>
                  <a:cubicBezTo>
                    <a:pt x="912495" y="108103"/>
                    <a:pt x="921703" y="66574"/>
                    <a:pt x="952310" y="38380"/>
                  </a:cubicBezTo>
                  <a:cubicBezTo>
                    <a:pt x="961898" y="29553"/>
                    <a:pt x="972248" y="26188"/>
                    <a:pt x="983869" y="32157"/>
                  </a:cubicBezTo>
                  <a:cubicBezTo>
                    <a:pt x="1016635" y="49111"/>
                    <a:pt x="1046163" y="37046"/>
                    <a:pt x="1073912" y="19076"/>
                  </a:cubicBezTo>
                  <a:cubicBezTo>
                    <a:pt x="1093089" y="6630"/>
                    <a:pt x="1112710" y="-482"/>
                    <a:pt x="1134999" y="25"/>
                  </a:cubicBezTo>
                  <a:cubicBezTo>
                    <a:pt x="1144016" y="216"/>
                    <a:pt x="1153541" y="-228"/>
                    <a:pt x="1155573" y="12599"/>
                  </a:cubicBezTo>
                  <a:cubicBezTo>
                    <a:pt x="1156970" y="21425"/>
                    <a:pt x="1154113" y="31649"/>
                    <a:pt x="1147128" y="33617"/>
                  </a:cubicBezTo>
                  <a:cubicBezTo>
                    <a:pt x="1123061" y="40348"/>
                    <a:pt x="1104392" y="61557"/>
                    <a:pt x="1076706" y="59589"/>
                  </a:cubicBezTo>
                  <a:cubicBezTo>
                    <a:pt x="1039114" y="56922"/>
                    <a:pt x="990219" y="105246"/>
                    <a:pt x="985838" y="145505"/>
                  </a:cubicBezTo>
                  <a:cubicBezTo>
                    <a:pt x="983679" y="165761"/>
                    <a:pt x="991743" y="176810"/>
                    <a:pt x="1010031" y="179414"/>
                  </a:cubicBezTo>
                  <a:cubicBezTo>
                    <a:pt x="1050290" y="185129"/>
                    <a:pt x="1090485" y="191034"/>
                    <a:pt x="1128840" y="206592"/>
                  </a:cubicBezTo>
                  <a:cubicBezTo>
                    <a:pt x="1145096" y="213196"/>
                    <a:pt x="1153478" y="202274"/>
                    <a:pt x="1164400" y="191670"/>
                  </a:cubicBezTo>
                  <a:cubicBezTo>
                    <a:pt x="1194816" y="162396"/>
                    <a:pt x="1235075" y="173572"/>
                    <a:pt x="1242314" y="212307"/>
                  </a:cubicBezTo>
                  <a:cubicBezTo>
                    <a:pt x="1244727" y="225198"/>
                    <a:pt x="1245807" y="246724"/>
                    <a:pt x="1230694" y="245581"/>
                  </a:cubicBezTo>
                  <a:cubicBezTo>
                    <a:pt x="1194562" y="242914"/>
                    <a:pt x="1210247" y="264187"/>
                    <a:pt x="1213041" y="280697"/>
                  </a:cubicBezTo>
                  <a:cubicBezTo>
                    <a:pt x="1215073" y="292699"/>
                    <a:pt x="1217232" y="304764"/>
                    <a:pt x="1219010" y="316829"/>
                  </a:cubicBezTo>
                  <a:cubicBezTo>
                    <a:pt x="1221740" y="335434"/>
                    <a:pt x="1220534" y="357342"/>
                    <a:pt x="1241044" y="364962"/>
                  </a:cubicBezTo>
                  <a:cubicBezTo>
                    <a:pt x="1260666" y="372264"/>
                    <a:pt x="1274382" y="357469"/>
                    <a:pt x="1287526" y="344134"/>
                  </a:cubicBezTo>
                  <a:cubicBezTo>
                    <a:pt x="1290701" y="346483"/>
                    <a:pt x="1294575" y="348388"/>
                    <a:pt x="1296353" y="351754"/>
                  </a:cubicBezTo>
                  <a:cubicBezTo>
                    <a:pt x="1309370" y="377090"/>
                    <a:pt x="1299718" y="468277"/>
                    <a:pt x="1280097" y="488788"/>
                  </a:cubicBezTo>
                  <a:cubicBezTo>
                    <a:pt x="1262063" y="507710"/>
                    <a:pt x="1259713" y="522252"/>
                    <a:pt x="1278573" y="543334"/>
                  </a:cubicBezTo>
                  <a:cubicBezTo>
                    <a:pt x="1303973" y="571719"/>
                    <a:pt x="1313752" y="603088"/>
                    <a:pt x="1289495" y="641569"/>
                  </a:cubicBezTo>
                  <a:cubicBezTo>
                    <a:pt x="1271588" y="669954"/>
                    <a:pt x="1299401" y="695862"/>
                    <a:pt x="1303782" y="723612"/>
                  </a:cubicBezTo>
                  <a:cubicBezTo>
                    <a:pt x="1308417" y="753266"/>
                    <a:pt x="1330198" y="777904"/>
                    <a:pt x="1327722" y="810290"/>
                  </a:cubicBezTo>
                  <a:cubicBezTo>
                    <a:pt x="1324420" y="818735"/>
                    <a:pt x="1317181" y="822418"/>
                    <a:pt x="1310577" y="8268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: фигура 609">
              <a:extLst>
                <a:ext uri="{FF2B5EF4-FFF2-40B4-BE49-F238E27FC236}">
                  <a16:creationId xmlns="" xmlns:a16="http://schemas.microsoft.com/office/drawing/2014/main" id="{E0F81B2D-4AB6-4E19-98BA-8B6C92EF79BA}"/>
                </a:ext>
              </a:extLst>
            </p:cNvPr>
            <p:cNvSpPr/>
            <p:nvPr/>
          </p:nvSpPr>
          <p:spPr>
            <a:xfrm>
              <a:off x="5791708" y="6237126"/>
              <a:ext cx="91566" cy="114554"/>
            </a:xfrm>
            <a:custGeom>
              <a:avLst/>
              <a:gdLst>
                <a:gd name="connsiteX0" fmla="*/ 0 w 91566"/>
                <a:gd name="connsiteY0" fmla="*/ 0 h 114554"/>
                <a:gd name="connsiteX1" fmla="*/ 91567 w 91566"/>
                <a:gd name="connsiteY1" fmla="*/ 114555 h 114554"/>
                <a:gd name="connsiteX2" fmla="*/ 0 w 91566"/>
                <a:gd name="connsiteY2" fmla="*/ 0 h 11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566" h="114554">
                  <a:moveTo>
                    <a:pt x="0" y="0"/>
                  </a:moveTo>
                  <a:cubicBezTo>
                    <a:pt x="38862" y="30480"/>
                    <a:pt x="60642" y="76708"/>
                    <a:pt x="91567" y="114555"/>
                  </a:cubicBezTo>
                  <a:cubicBezTo>
                    <a:pt x="45148" y="90996"/>
                    <a:pt x="22670" y="45466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: фигура 610">
              <a:extLst>
                <a:ext uri="{FF2B5EF4-FFF2-40B4-BE49-F238E27FC236}">
                  <a16:creationId xmlns="" xmlns:a16="http://schemas.microsoft.com/office/drawing/2014/main" id="{383E12AC-DB9B-4B75-8A8A-90EFBFBF026C}"/>
                </a:ext>
              </a:extLst>
            </p:cNvPr>
            <p:cNvSpPr/>
            <p:nvPr/>
          </p:nvSpPr>
          <p:spPr>
            <a:xfrm>
              <a:off x="5365178" y="5580869"/>
              <a:ext cx="682801" cy="673083"/>
            </a:xfrm>
            <a:custGeom>
              <a:avLst/>
              <a:gdLst>
                <a:gd name="connsiteX0" fmla="*/ 64 w 682801"/>
                <a:gd name="connsiteY0" fmla="*/ 230170 h 673083"/>
                <a:gd name="connsiteX1" fmla="*/ 197231 w 682801"/>
                <a:gd name="connsiteY1" fmla="*/ 128316 h 673083"/>
                <a:gd name="connsiteX2" fmla="*/ 224981 w 682801"/>
                <a:gd name="connsiteY2" fmla="*/ 107995 h 673083"/>
                <a:gd name="connsiteX3" fmla="*/ 236030 w 682801"/>
                <a:gd name="connsiteY3" fmla="*/ 84818 h 673083"/>
                <a:gd name="connsiteX4" fmla="*/ 216345 w 682801"/>
                <a:gd name="connsiteY4" fmla="*/ 75483 h 673083"/>
                <a:gd name="connsiteX5" fmla="*/ 181674 w 682801"/>
                <a:gd name="connsiteY5" fmla="*/ 62021 h 673083"/>
                <a:gd name="connsiteX6" fmla="*/ 172593 w 682801"/>
                <a:gd name="connsiteY6" fmla="*/ 29001 h 673083"/>
                <a:gd name="connsiteX7" fmla="*/ 206820 w 682801"/>
                <a:gd name="connsiteY7" fmla="*/ 5697 h 673083"/>
                <a:gd name="connsiteX8" fmla="*/ 218504 w 682801"/>
                <a:gd name="connsiteY8" fmla="*/ 27350 h 673083"/>
                <a:gd name="connsiteX9" fmla="*/ 235712 w 682801"/>
                <a:gd name="connsiteY9" fmla="*/ 36367 h 673083"/>
                <a:gd name="connsiteX10" fmla="*/ 365062 w 682801"/>
                <a:gd name="connsiteY10" fmla="*/ 58338 h 673083"/>
                <a:gd name="connsiteX11" fmla="*/ 509969 w 682801"/>
                <a:gd name="connsiteY11" fmla="*/ 46717 h 673083"/>
                <a:gd name="connsiteX12" fmla="*/ 510286 w 682801"/>
                <a:gd name="connsiteY12" fmla="*/ 9697 h 673083"/>
                <a:gd name="connsiteX13" fmla="*/ 540766 w 682801"/>
                <a:gd name="connsiteY13" fmla="*/ 17825 h 673083"/>
                <a:gd name="connsiteX14" fmla="*/ 549974 w 682801"/>
                <a:gd name="connsiteY14" fmla="*/ 43606 h 673083"/>
                <a:gd name="connsiteX15" fmla="*/ 597472 w 682801"/>
                <a:gd name="connsiteY15" fmla="*/ 128379 h 673083"/>
                <a:gd name="connsiteX16" fmla="*/ 601853 w 682801"/>
                <a:gd name="connsiteY16" fmla="*/ 190101 h 673083"/>
                <a:gd name="connsiteX17" fmla="*/ 615950 w 682801"/>
                <a:gd name="connsiteY17" fmla="*/ 242172 h 673083"/>
                <a:gd name="connsiteX18" fmla="*/ 616839 w 682801"/>
                <a:gd name="connsiteY18" fmla="*/ 332532 h 673083"/>
                <a:gd name="connsiteX19" fmla="*/ 574739 w 682801"/>
                <a:gd name="connsiteY19" fmla="*/ 350567 h 673083"/>
                <a:gd name="connsiteX20" fmla="*/ 530860 w 682801"/>
                <a:gd name="connsiteY20" fmla="*/ 370823 h 673083"/>
                <a:gd name="connsiteX21" fmla="*/ 552196 w 682801"/>
                <a:gd name="connsiteY21" fmla="*/ 404732 h 673083"/>
                <a:gd name="connsiteX22" fmla="*/ 605663 w 682801"/>
                <a:gd name="connsiteY22" fmla="*/ 392604 h 673083"/>
                <a:gd name="connsiteX23" fmla="*/ 636143 w 682801"/>
                <a:gd name="connsiteY23" fmla="*/ 365426 h 673083"/>
                <a:gd name="connsiteX24" fmla="*/ 647383 w 682801"/>
                <a:gd name="connsiteY24" fmla="*/ 407907 h 673083"/>
                <a:gd name="connsiteX25" fmla="*/ 647383 w 682801"/>
                <a:gd name="connsiteY25" fmla="*/ 558022 h 673083"/>
                <a:gd name="connsiteX26" fmla="*/ 682308 w 682801"/>
                <a:gd name="connsiteY26" fmla="*/ 597900 h 673083"/>
                <a:gd name="connsiteX27" fmla="*/ 662750 w 682801"/>
                <a:gd name="connsiteY27" fmla="*/ 623491 h 673083"/>
                <a:gd name="connsiteX28" fmla="*/ 634556 w 682801"/>
                <a:gd name="connsiteY28" fmla="*/ 653400 h 673083"/>
                <a:gd name="connsiteX29" fmla="*/ 611505 w 682801"/>
                <a:gd name="connsiteY29" fmla="*/ 669656 h 673083"/>
                <a:gd name="connsiteX30" fmla="*/ 571310 w 682801"/>
                <a:gd name="connsiteY30" fmla="*/ 639811 h 673083"/>
                <a:gd name="connsiteX31" fmla="*/ 537845 w 682801"/>
                <a:gd name="connsiteY31" fmla="*/ 595424 h 673083"/>
                <a:gd name="connsiteX32" fmla="*/ 522796 w 682801"/>
                <a:gd name="connsiteY32" fmla="*/ 597392 h 673083"/>
                <a:gd name="connsiteX33" fmla="*/ 469900 w 682801"/>
                <a:gd name="connsiteY33" fmla="*/ 534908 h 673083"/>
                <a:gd name="connsiteX34" fmla="*/ 463296 w 682801"/>
                <a:gd name="connsiteY34" fmla="*/ 438578 h 673083"/>
                <a:gd name="connsiteX35" fmla="*/ 469646 w 682801"/>
                <a:gd name="connsiteY35" fmla="*/ 354694 h 673083"/>
                <a:gd name="connsiteX36" fmla="*/ 444056 w 682801"/>
                <a:gd name="connsiteY36" fmla="*/ 150667 h 673083"/>
                <a:gd name="connsiteX37" fmla="*/ 370078 w 682801"/>
                <a:gd name="connsiteY37" fmla="*/ 81071 h 673083"/>
                <a:gd name="connsiteX38" fmla="*/ 295402 w 682801"/>
                <a:gd name="connsiteY38" fmla="*/ 90342 h 673083"/>
                <a:gd name="connsiteX39" fmla="*/ 259715 w 682801"/>
                <a:gd name="connsiteY39" fmla="*/ 137841 h 673083"/>
                <a:gd name="connsiteX40" fmla="*/ 218250 w 682801"/>
                <a:gd name="connsiteY40" fmla="*/ 157145 h 673083"/>
                <a:gd name="connsiteX41" fmla="*/ 142494 w 682801"/>
                <a:gd name="connsiteY41" fmla="*/ 206230 h 673083"/>
                <a:gd name="connsiteX42" fmla="*/ 74613 w 682801"/>
                <a:gd name="connsiteY42" fmla="*/ 241663 h 673083"/>
                <a:gd name="connsiteX43" fmla="*/ 22670 w 682801"/>
                <a:gd name="connsiteY43" fmla="*/ 230678 h 673083"/>
                <a:gd name="connsiteX44" fmla="*/ 0 w 682801"/>
                <a:gd name="connsiteY44" fmla="*/ 230170 h 67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82801" h="673083">
                  <a:moveTo>
                    <a:pt x="64" y="230170"/>
                  </a:moveTo>
                  <a:cubicBezTo>
                    <a:pt x="75248" y="217787"/>
                    <a:pt x="120523" y="138412"/>
                    <a:pt x="197231" y="128316"/>
                  </a:cubicBezTo>
                  <a:cubicBezTo>
                    <a:pt x="207137" y="126982"/>
                    <a:pt x="216281" y="115742"/>
                    <a:pt x="224981" y="107995"/>
                  </a:cubicBezTo>
                  <a:cubicBezTo>
                    <a:pt x="231458" y="102217"/>
                    <a:pt x="240665" y="96375"/>
                    <a:pt x="236030" y="84818"/>
                  </a:cubicBezTo>
                  <a:cubicBezTo>
                    <a:pt x="232537" y="75991"/>
                    <a:pt x="223774" y="76182"/>
                    <a:pt x="216345" y="75483"/>
                  </a:cubicBezTo>
                  <a:cubicBezTo>
                    <a:pt x="203645" y="74277"/>
                    <a:pt x="190881" y="73451"/>
                    <a:pt x="181674" y="62021"/>
                  </a:cubicBezTo>
                  <a:cubicBezTo>
                    <a:pt x="174054" y="52496"/>
                    <a:pt x="166751" y="41955"/>
                    <a:pt x="172593" y="29001"/>
                  </a:cubicBezTo>
                  <a:cubicBezTo>
                    <a:pt x="179197" y="14269"/>
                    <a:pt x="193993" y="9062"/>
                    <a:pt x="206820" y="5697"/>
                  </a:cubicBezTo>
                  <a:cubicBezTo>
                    <a:pt x="225997" y="680"/>
                    <a:pt x="216535" y="18904"/>
                    <a:pt x="218504" y="27350"/>
                  </a:cubicBezTo>
                  <a:cubicBezTo>
                    <a:pt x="221107" y="38272"/>
                    <a:pt x="227330" y="37510"/>
                    <a:pt x="235712" y="36367"/>
                  </a:cubicBezTo>
                  <a:cubicBezTo>
                    <a:pt x="280670" y="30335"/>
                    <a:pt x="321691" y="31541"/>
                    <a:pt x="365062" y="58338"/>
                  </a:cubicBezTo>
                  <a:cubicBezTo>
                    <a:pt x="410528" y="86469"/>
                    <a:pt x="463360" y="69451"/>
                    <a:pt x="509969" y="46717"/>
                  </a:cubicBezTo>
                  <a:cubicBezTo>
                    <a:pt x="525209" y="39288"/>
                    <a:pt x="530924" y="22270"/>
                    <a:pt x="510286" y="9697"/>
                  </a:cubicBezTo>
                  <a:cubicBezTo>
                    <a:pt x="523748" y="-1924"/>
                    <a:pt x="535750" y="-7194"/>
                    <a:pt x="540766" y="17825"/>
                  </a:cubicBezTo>
                  <a:cubicBezTo>
                    <a:pt x="543751" y="26715"/>
                    <a:pt x="544640" y="41447"/>
                    <a:pt x="549974" y="43606"/>
                  </a:cubicBezTo>
                  <a:cubicBezTo>
                    <a:pt x="587883" y="58846"/>
                    <a:pt x="588518" y="94216"/>
                    <a:pt x="597472" y="128379"/>
                  </a:cubicBezTo>
                  <a:cubicBezTo>
                    <a:pt x="603123" y="149969"/>
                    <a:pt x="610553" y="168384"/>
                    <a:pt x="601853" y="190101"/>
                  </a:cubicBezTo>
                  <a:cubicBezTo>
                    <a:pt x="593281" y="211501"/>
                    <a:pt x="608013" y="225725"/>
                    <a:pt x="615950" y="242172"/>
                  </a:cubicBezTo>
                  <a:cubicBezTo>
                    <a:pt x="630492" y="272017"/>
                    <a:pt x="641985" y="302179"/>
                    <a:pt x="616839" y="332532"/>
                  </a:cubicBezTo>
                  <a:cubicBezTo>
                    <a:pt x="605727" y="345931"/>
                    <a:pt x="595122" y="357107"/>
                    <a:pt x="574739" y="350567"/>
                  </a:cubicBezTo>
                  <a:cubicBezTo>
                    <a:pt x="557213" y="344979"/>
                    <a:pt x="537401" y="348979"/>
                    <a:pt x="530860" y="370823"/>
                  </a:cubicBezTo>
                  <a:cubicBezTo>
                    <a:pt x="525844" y="387714"/>
                    <a:pt x="539115" y="399271"/>
                    <a:pt x="552196" y="404732"/>
                  </a:cubicBezTo>
                  <a:cubicBezTo>
                    <a:pt x="571564" y="412860"/>
                    <a:pt x="592646" y="416797"/>
                    <a:pt x="605663" y="392604"/>
                  </a:cubicBezTo>
                  <a:cubicBezTo>
                    <a:pt x="613093" y="378824"/>
                    <a:pt x="615252" y="358060"/>
                    <a:pt x="636143" y="365426"/>
                  </a:cubicBezTo>
                  <a:cubicBezTo>
                    <a:pt x="656400" y="372601"/>
                    <a:pt x="647256" y="392921"/>
                    <a:pt x="647383" y="407907"/>
                  </a:cubicBezTo>
                  <a:cubicBezTo>
                    <a:pt x="647954" y="457946"/>
                    <a:pt x="647510" y="507984"/>
                    <a:pt x="647383" y="558022"/>
                  </a:cubicBezTo>
                  <a:cubicBezTo>
                    <a:pt x="669544" y="560625"/>
                    <a:pt x="679133" y="577263"/>
                    <a:pt x="682308" y="597900"/>
                  </a:cubicBezTo>
                  <a:cubicBezTo>
                    <a:pt x="684467" y="611997"/>
                    <a:pt x="679831" y="624316"/>
                    <a:pt x="662750" y="623491"/>
                  </a:cubicBezTo>
                  <a:cubicBezTo>
                    <a:pt x="649732" y="629206"/>
                    <a:pt x="623062" y="617395"/>
                    <a:pt x="634556" y="653400"/>
                  </a:cubicBezTo>
                  <a:cubicBezTo>
                    <a:pt x="640461" y="671878"/>
                    <a:pt x="625475" y="677466"/>
                    <a:pt x="611505" y="669656"/>
                  </a:cubicBezTo>
                  <a:cubicBezTo>
                    <a:pt x="597154" y="661591"/>
                    <a:pt x="584581" y="649907"/>
                    <a:pt x="571310" y="639811"/>
                  </a:cubicBezTo>
                  <a:cubicBezTo>
                    <a:pt x="583629" y="591995"/>
                    <a:pt x="581724" y="589455"/>
                    <a:pt x="537845" y="595424"/>
                  </a:cubicBezTo>
                  <a:cubicBezTo>
                    <a:pt x="532829" y="596122"/>
                    <a:pt x="527812" y="597202"/>
                    <a:pt x="522796" y="597392"/>
                  </a:cubicBezTo>
                  <a:cubicBezTo>
                    <a:pt x="461709" y="599678"/>
                    <a:pt x="463677" y="599869"/>
                    <a:pt x="469900" y="534908"/>
                  </a:cubicBezTo>
                  <a:cubicBezTo>
                    <a:pt x="472948" y="503094"/>
                    <a:pt x="473456" y="467661"/>
                    <a:pt x="463296" y="438578"/>
                  </a:cubicBezTo>
                  <a:cubicBezTo>
                    <a:pt x="452057" y="406193"/>
                    <a:pt x="461899" y="383841"/>
                    <a:pt x="469646" y="354694"/>
                  </a:cubicBezTo>
                  <a:cubicBezTo>
                    <a:pt x="488379" y="284272"/>
                    <a:pt x="487236" y="210358"/>
                    <a:pt x="444056" y="150667"/>
                  </a:cubicBezTo>
                  <a:cubicBezTo>
                    <a:pt x="425196" y="124632"/>
                    <a:pt x="393446" y="107487"/>
                    <a:pt x="370078" y="81071"/>
                  </a:cubicBezTo>
                  <a:cubicBezTo>
                    <a:pt x="350203" y="58529"/>
                    <a:pt x="317627" y="64371"/>
                    <a:pt x="295402" y="90342"/>
                  </a:cubicBezTo>
                  <a:cubicBezTo>
                    <a:pt x="282575" y="105329"/>
                    <a:pt x="269494" y="120632"/>
                    <a:pt x="259715" y="137841"/>
                  </a:cubicBezTo>
                  <a:cubicBezTo>
                    <a:pt x="249365" y="156002"/>
                    <a:pt x="236284" y="160954"/>
                    <a:pt x="218250" y="157145"/>
                  </a:cubicBezTo>
                  <a:cubicBezTo>
                    <a:pt x="179261" y="148953"/>
                    <a:pt x="152337" y="166860"/>
                    <a:pt x="142494" y="206230"/>
                  </a:cubicBezTo>
                  <a:cubicBezTo>
                    <a:pt x="131763" y="249156"/>
                    <a:pt x="103378" y="244839"/>
                    <a:pt x="74613" y="241663"/>
                  </a:cubicBezTo>
                  <a:cubicBezTo>
                    <a:pt x="57150" y="239759"/>
                    <a:pt x="40005" y="234488"/>
                    <a:pt x="22670" y="230678"/>
                  </a:cubicBezTo>
                  <a:cubicBezTo>
                    <a:pt x="15113" y="230551"/>
                    <a:pt x="7557" y="230361"/>
                    <a:pt x="0" y="2301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: фигура 611">
              <a:extLst>
                <a:ext uri="{FF2B5EF4-FFF2-40B4-BE49-F238E27FC236}">
                  <a16:creationId xmlns="" xmlns:a16="http://schemas.microsoft.com/office/drawing/2014/main" id="{185109DC-A249-4B3A-866C-080108140AD8}"/>
                </a:ext>
              </a:extLst>
            </p:cNvPr>
            <p:cNvSpPr/>
            <p:nvPr/>
          </p:nvSpPr>
          <p:spPr>
            <a:xfrm>
              <a:off x="5795513" y="6195685"/>
              <a:ext cx="118241" cy="46522"/>
            </a:xfrm>
            <a:custGeom>
              <a:avLst/>
              <a:gdLst>
                <a:gd name="connsiteX0" fmla="*/ 118242 w 118241"/>
                <a:gd name="connsiteY0" fmla="*/ 25123 h 46522"/>
                <a:gd name="connsiteX1" fmla="*/ 7117 w 118241"/>
                <a:gd name="connsiteY1" fmla="*/ 21757 h 46522"/>
                <a:gd name="connsiteX2" fmla="*/ 19055 w 118241"/>
                <a:gd name="connsiteY2" fmla="*/ 357 h 46522"/>
                <a:gd name="connsiteX3" fmla="*/ 118178 w 118241"/>
                <a:gd name="connsiteY3" fmla="*/ 25059 h 4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41" h="46522">
                  <a:moveTo>
                    <a:pt x="118242" y="25123"/>
                  </a:moveTo>
                  <a:cubicBezTo>
                    <a:pt x="85984" y="54777"/>
                    <a:pt x="32517" y="53571"/>
                    <a:pt x="7117" y="21757"/>
                  </a:cubicBezTo>
                  <a:cubicBezTo>
                    <a:pt x="-6726" y="4421"/>
                    <a:pt x="894" y="-1611"/>
                    <a:pt x="19055" y="357"/>
                  </a:cubicBezTo>
                  <a:cubicBezTo>
                    <a:pt x="45344" y="39981"/>
                    <a:pt x="84523" y="19788"/>
                    <a:pt x="118178" y="2505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: фигура 612">
              <a:extLst>
                <a:ext uri="{FF2B5EF4-FFF2-40B4-BE49-F238E27FC236}">
                  <a16:creationId xmlns="" xmlns:a16="http://schemas.microsoft.com/office/drawing/2014/main" id="{B7F3261B-AEF4-4CBD-861E-3FDBF144105A}"/>
                </a:ext>
              </a:extLst>
            </p:cNvPr>
            <p:cNvSpPr/>
            <p:nvPr/>
          </p:nvSpPr>
          <p:spPr>
            <a:xfrm>
              <a:off x="6012751" y="6136280"/>
              <a:ext cx="207142" cy="416144"/>
            </a:xfrm>
            <a:custGeom>
              <a:avLst/>
              <a:gdLst>
                <a:gd name="connsiteX0" fmla="*/ 15303 w 207142"/>
                <a:gd name="connsiteY0" fmla="*/ 68017 h 416144"/>
                <a:gd name="connsiteX1" fmla="*/ 0 w 207142"/>
                <a:gd name="connsiteY1" fmla="*/ 2548 h 416144"/>
                <a:gd name="connsiteX2" fmla="*/ 75120 w 207142"/>
                <a:gd name="connsiteY2" fmla="*/ 56079 h 416144"/>
                <a:gd name="connsiteX3" fmla="*/ 111125 w 207142"/>
                <a:gd name="connsiteY3" fmla="*/ 118182 h 416144"/>
                <a:gd name="connsiteX4" fmla="*/ 179959 w 207142"/>
                <a:gd name="connsiteY4" fmla="*/ 282712 h 416144"/>
                <a:gd name="connsiteX5" fmla="*/ 183388 w 207142"/>
                <a:gd name="connsiteY5" fmla="*/ 305762 h 416144"/>
                <a:gd name="connsiteX6" fmla="*/ 204597 w 207142"/>
                <a:gd name="connsiteY6" fmla="*/ 393774 h 416144"/>
                <a:gd name="connsiteX7" fmla="*/ 197866 w 207142"/>
                <a:gd name="connsiteY7" fmla="*/ 415554 h 416144"/>
                <a:gd name="connsiteX8" fmla="*/ 171704 w 207142"/>
                <a:gd name="connsiteY8" fmla="*/ 406601 h 416144"/>
                <a:gd name="connsiteX9" fmla="*/ 133921 w 207142"/>
                <a:gd name="connsiteY9" fmla="*/ 352181 h 416144"/>
                <a:gd name="connsiteX10" fmla="*/ 83947 w 207142"/>
                <a:gd name="connsiteY10" fmla="*/ 280743 h 416144"/>
                <a:gd name="connsiteX11" fmla="*/ 27114 w 207142"/>
                <a:gd name="connsiteY11" fmla="*/ 102053 h 416144"/>
                <a:gd name="connsiteX12" fmla="*/ 15367 w 207142"/>
                <a:gd name="connsiteY12" fmla="*/ 67953 h 4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42" h="416144">
                  <a:moveTo>
                    <a:pt x="15303" y="68017"/>
                  </a:moveTo>
                  <a:cubicBezTo>
                    <a:pt x="27432" y="41538"/>
                    <a:pt x="6667" y="23948"/>
                    <a:pt x="0" y="2548"/>
                  </a:cubicBezTo>
                  <a:cubicBezTo>
                    <a:pt x="37655" y="-7866"/>
                    <a:pt x="71691" y="14359"/>
                    <a:pt x="75120" y="56079"/>
                  </a:cubicBezTo>
                  <a:cubicBezTo>
                    <a:pt x="77470" y="85226"/>
                    <a:pt x="90360" y="101926"/>
                    <a:pt x="111125" y="118182"/>
                  </a:cubicBezTo>
                  <a:cubicBezTo>
                    <a:pt x="162623" y="158505"/>
                    <a:pt x="194373" y="209940"/>
                    <a:pt x="179959" y="282712"/>
                  </a:cubicBezTo>
                  <a:cubicBezTo>
                    <a:pt x="178308" y="291030"/>
                    <a:pt x="177355" y="301000"/>
                    <a:pt x="183388" y="305762"/>
                  </a:cubicBezTo>
                  <a:cubicBezTo>
                    <a:pt x="213042" y="329385"/>
                    <a:pt x="207835" y="361261"/>
                    <a:pt x="204597" y="393774"/>
                  </a:cubicBezTo>
                  <a:cubicBezTo>
                    <a:pt x="203771" y="402220"/>
                    <a:pt x="212471" y="412887"/>
                    <a:pt x="197866" y="415554"/>
                  </a:cubicBezTo>
                  <a:cubicBezTo>
                    <a:pt x="187706" y="417333"/>
                    <a:pt x="170624" y="415300"/>
                    <a:pt x="171704" y="406601"/>
                  </a:cubicBezTo>
                  <a:cubicBezTo>
                    <a:pt x="175768" y="373072"/>
                    <a:pt x="146367" y="370024"/>
                    <a:pt x="133921" y="352181"/>
                  </a:cubicBezTo>
                  <a:cubicBezTo>
                    <a:pt x="117284" y="328305"/>
                    <a:pt x="100584" y="304556"/>
                    <a:pt x="83947" y="280743"/>
                  </a:cubicBezTo>
                  <a:cubicBezTo>
                    <a:pt x="72072" y="218576"/>
                    <a:pt x="41275" y="163395"/>
                    <a:pt x="27114" y="102053"/>
                  </a:cubicBezTo>
                  <a:cubicBezTo>
                    <a:pt x="24447" y="90369"/>
                    <a:pt x="19367" y="79320"/>
                    <a:pt x="15367" y="67953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: фигура 613">
              <a:extLst>
                <a:ext uri="{FF2B5EF4-FFF2-40B4-BE49-F238E27FC236}">
                  <a16:creationId xmlns="" xmlns:a16="http://schemas.microsoft.com/office/drawing/2014/main" id="{DB82CCE7-F562-41A3-A686-BA048E73A00E}"/>
                </a:ext>
              </a:extLst>
            </p:cNvPr>
            <p:cNvSpPr/>
            <p:nvPr/>
          </p:nvSpPr>
          <p:spPr>
            <a:xfrm>
              <a:off x="6210934" y="6584088"/>
              <a:ext cx="37882" cy="78681"/>
            </a:xfrm>
            <a:custGeom>
              <a:avLst/>
              <a:gdLst>
                <a:gd name="connsiteX0" fmla="*/ 0 w 37882"/>
                <a:gd name="connsiteY0" fmla="*/ 37597 h 78681"/>
                <a:gd name="connsiteX1" fmla="*/ 14923 w 37882"/>
                <a:gd name="connsiteY1" fmla="*/ 4 h 78681"/>
                <a:gd name="connsiteX2" fmla="*/ 37656 w 37882"/>
                <a:gd name="connsiteY2" fmla="*/ 40200 h 78681"/>
                <a:gd name="connsiteX3" fmla="*/ 30480 w 37882"/>
                <a:gd name="connsiteY3" fmla="*/ 78681 h 78681"/>
                <a:gd name="connsiteX4" fmla="*/ 64 w 37882"/>
                <a:gd name="connsiteY4" fmla="*/ 37660 h 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78681">
                  <a:moveTo>
                    <a:pt x="0" y="37597"/>
                  </a:moveTo>
                  <a:cubicBezTo>
                    <a:pt x="2858" y="23626"/>
                    <a:pt x="-6286" y="-376"/>
                    <a:pt x="14923" y="4"/>
                  </a:cubicBezTo>
                  <a:cubicBezTo>
                    <a:pt x="33084" y="259"/>
                    <a:pt x="36513" y="22357"/>
                    <a:pt x="37656" y="40200"/>
                  </a:cubicBezTo>
                  <a:cubicBezTo>
                    <a:pt x="38545" y="53663"/>
                    <a:pt x="36957" y="66680"/>
                    <a:pt x="30480" y="78681"/>
                  </a:cubicBezTo>
                  <a:cubicBezTo>
                    <a:pt x="18542" y="66553"/>
                    <a:pt x="17145" y="45344"/>
                    <a:pt x="64" y="37660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: фигура 614">
              <a:extLst>
                <a:ext uri="{FF2B5EF4-FFF2-40B4-BE49-F238E27FC236}">
                  <a16:creationId xmlns="" xmlns:a16="http://schemas.microsoft.com/office/drawing/2014/main" id="{C8596F66-30B2-4365-B07F-44AB868CFE94}"/>
                </a:ext>
              </a:extLst>
            </p:cNvPr>
            <p:cNvSpPr/>
            <p:nvPr/>
          </p:nvSpPr>
          <p:spPr>
            <a:xfrm>
              <a:off x="3154287" y="5505397"/>
              <a:ext cx="41271" cy="46619"/>
            </a:xfrm>
            <a:custGeom>
              <a:avLst/>
              <a:gdLst>
                <a:gd name="connsiteX0" fmla="*/ 41032 w 41271"/>
                <a:gd name="connsiteY0" fmla="*/ 12906 h 46619"/>
                <a:gd name="connsiteX1" fmla="*/ 7250 w 41271"/>
                <a:gd name="connsiteY1" fmla="*/ 46498 h 46619"/>
                <a:gd name="connsiteX2" fmla="*/ 583 w 41271"/>
                <a:gd name="connsiteY2" fmla="*/ 34814 h 46619"/>
                <a:gd name="connsiteX3" fmla="*/ 33793 w 41271"/>
                <a:gd name="connsiteY3" fmla="*/ 79 h 46619"/>
                <a:gd name="connsiteX4" fmla="*/ 41032 w 41271"/>
                <a:gd name="connsiteY4" fmla="*/ 12970 h 4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1" h="46619">
                  <a:moveTo>
                    <a:pt x="41032" y="12906"/>
                  </a:moveTo>
                  <a:cubicBezTo>
                    <a:pt x="31444" y="24845"/>
                    <a:pt x="25475" y="43069"/>
                    <a:pt x="7250" y="46498"/>
                  </a:cubicBezTo>
                  <a:cubicBezTo>
                    <a:pt x="1345" y="47641"/>
                    <a:pt x="-1259" y="40465"/>
                    <a:pt x="583" y="34814"/>
                  </a:cubicBezTo>
                  <a:cubicBezTo>
                    <a:pt x="6171" y="17478"/>
                    <a:pt x="15188" y="2810"/>
                    <a:pt x="33793" y="79"/>
                  </a:cubicBezTo>
                  <a:cubicBezTo>
                    <a:pt x="39508" y="-746"/>
                    <a:pt x="42112" y="4969"/>
                    <a:pt x="41032" y="129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: фигура 615">
              <a:extLst>
                <a:ext uri="{FF2B5EF4-FFF2-40B4-BE49-F238E27FC236}">
                  <a16:creationId xmlns="" xmlns:a16="http://schemas.microsoft.com/office/drawing/2014/main" id="{83CC7E13-6487-457A-89E1-8DEDFE2817A8}"/>
                </a:ext>
              </a:extLst>
            </p:cNvPr>
            <p:cNvSpPr/>
            <p:nvPr/>
          </p:nvSpPr>
          <p:spPr>
            <a:xfrm>
              <a:off x="4323166" y="5204739"/>
              <a:ext cx="57253" cy="58293"/>
            </a:xfrm>
            <a:custGeom>
              <a:avLst/>
              <a:gdLst>
                <a:gd name="connsiteX0" fmla="*/ 13439 w 57253"/>
                <a:gd name="connsiteY0" fmla="*/ 58293 h 58293"/>
                <a:gd name="connsiteX1" fmla="*/ 57254 w 57253"/>
                <a:gd name="connsiteY1" fmla="*/ 0 h 58293"/>
                <a:gd name="connsiteX2" fmla="*/ 28679 w 57253"/>
                <a:gd name="connsiteY2" fmla="*/ 58293 h 58293"/>
                <a:gd name="connsiteX3" fmla="*/ 13439 w 57253"/>
                <a:gd name="connsiteY3" fmla="*/ 58293 h 5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53" h="58293">
                  <a:moveTo>
                    <a:pt x="13439" y="58293"/>
                  </a:moveTo>
                  <a:cubicBezTo>
                    <a:pt x="-10691" y="23432"/>
                    <a:pt x="-5865" y="16129"/>
                    <a:pt x="57254" y="0"/>
                  </a:cubicBezTo>
                  <a:cubicBezTo>
                    <a:pt x="40617" y="19050"/>
                    <a:pt x="56619" y="48705"/>
                    <a:pt x="28679" y="58293"/>
                  </a:cubicBezTo>
                  <a:cubicBezTo>
                    <a:pt x="23599" y="58293"/>
                    <a:pt x="18519" y="58293"/>
                    <a:pt x="13439" y="582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: фигура 616">
              <a:extLst>
                <a:ext uri="{FF2B5EF4-FFF2-40B4-BE49-F238E27FC236}">
                  <a16:creationId xmlns="" xmlns:a16="http://schemas.microsoft.com/office/drawing/2014/main" id="{4746FD86-5FE1-41F3-849F-558D213CF8CC}"/>
                </a:ext>
              </a:extLst>
            </p:cNvPr>
            <p:cNvSpPr/>
            <p:nvPr/>
          </p:nvSpPr>
          <p:spPr>
            <a:xfrm>
              <a:off x="2147929" y="5833567"/>
              <a:ext cx="505100" cy="715663"/>
            </a:xfrm>
            <a:custGeom>
              <a:avLst/>
              <a:gdLst>
                <a:gd name="connsiteX0" fmla="*/ 9928 w 505100"/>
                <a:gd name="connsiteY0" fmla="*/ 92027 h 715663"/>
                <a:gd name="connsiteX1" fmla="*/ 9864 w 505100"/>
                <a:gd name="connsiteY1" fmla="*/ 20780 h 715663"/>
                <a:gd name="connsiteX2" fmla="*/ 12468 w 505100"/>
                <a:gd name="connsiteY2" fmla="*/ 2555 h 715663"/>
                <a:gd name="connsiteX3" fmla="*/ 32089 w 505100"/>
                <a:gd name="connsiteY3" fmla="*/ 7889 h 715663"/>
                <a:gd name="connsiteX4" fmla="*/ 103082 w 505100"/>
                <a:gd name="connsiteY4" fmla="*/ 34115 h 715663"/>
                <a:gd name="connsiteX5" fmla="*/ 147088 w 505100"/>
                <a:gd name="connsiteY5" fmla="*/ 59325 h 715663"/>
                <a:gd name="connsiteX6" fmla="*/ 110067 w 505100"/>
                <a:gd name="connsiteY6" fmla="*/ 110442 h 715663"/>
                <a:gd name="connsiteX7" fmla="*/ 246783 w 505100"/>
                <a:gd name="connsiteY7" fmla="*/ 158448 h 715663"/>
                <a:gd name="connsiteX8" fmla="*/ 307108 w 505100"/>
                <a:gd name="connsiteY8" fmla="*/ 195723 h 715663"/>
                <a:gd name="connsiteX9" fmla="*/ 386673 w 505100"/>
                <a:gd name="connsiteY9" fmla="*/ 287545 h 715663"/>
                <a:gd name="connsiteX10" fmla="*/ 455507 w 505100"/>
                <a:gd name="connsiteY10" fmla="*/ 381080 h 715663"/>
                <a:gd name="connsiteX11" fmla="*/ 461095 w 505100"/>
                <a:gd name="connsiteY11" fmla="*/ 399940 h 715663"/>
                <a:gd name="connsiteX12" fmla="*/ 467064 w 505100"/>
                <a:gd name="connsiteY12" fmla="*/ 525734 h 715663"/>
                <a:gd name="connsiteX13" fmla="*/ 497735 w 505100"/>
                <a:gd name="connsiteY13" fmla="*/ 584726 h 715663"/>
                <a:gd name="connsiteX14" fmla="*/ 505101 w 505100"/>
                <a:gd name="connsiteY14" fmla="*/ 623969 h 715663"/>
                <a:gd name="connsiteX15" fmla="*/ 505101 w 505100"/>
                <a:gd name="connsiteY15" fmla="*/ 640289 h 715663"/>
                <a:gd name="connsiteX16" fmla="*/ 467064 w 505100"/>
                <a:gd name="connsiteY16" fmla="*/ 681183 h 715663"/>
                <a:gd name="connsiteX17" fmla="*/ 467064 w 505100"/>
                <a:gd name="connsiteY17" fmla="*/ 681183 h 715663"/>
                <a:gd name="connsiteX18" fmla="*/ 421726 w 505100"/>
                <a:gd name="connsiteY18" fmla="*/ 700868 h 715663"/>
                <a:gd name="connsiteX19" fmla="*/ 331429 w 505100"/>
                <a:gd name="connsiteY19" fmla="*/ 681564 h 715663"/>
                <a:gd name="connsiteX20" fmla="*/ 290026 w 505100"/>
                <a:gd name="connsiteY20" fmla="*/ 655973 h 715663"/>
                <a:gd name="connsiteX21" fmla="*/ 252244 w 505100"/>
                <a:gd name="connsiteY21" fmla="*/ 617365 h 715663"/>
                <a:gd name="connsiteX22" fmla="*/ 267929 w 505100"/>
                <a:gd name="connsiteY22" fmla="*/ 571581 h 715663"/>
                <a:gd name="connsiteX23" fmla="*/ 304949 w 505100"/>
                <a:gd name="connsiteY23" fmla="*/ 551261 h 715663"/>
                <a:gd name="connsiteX24" fmla="*/ 318475 w 505100"/>
                <a:gd name="connsiteY24" fmla="*/ 526750 h 715663"/>
                <a:gd name="connsiteX25" fmla="*/ 292122 w 505100"/>
                <a:gd name="connsiteY25" fmla="*/ 515447 h 715663"/>
                <a:gd name="connsiteX26" fmla="*/ 262722 w 505100"/>
                <a:gd name="connsiteY26" fmla="*/ 543705 h 715663"/>
                <a:gd name="connsiteX27" fmla="*/ 204365 w 505100"/>
                <a:gd name="connsiteY27" fmla="*/ 549928 h 715663"/>
                <a:gd name="connsiteX28" fmla="*/ 177060 w 505100"/>
                <a:gd name="connsiteY28" fmla="*/ 521099 h 715663"/>
                <a:gd name="connsiteX29" fmla="*/ 197316 w 505100"/>
                <a:gd name="connsiteY29" fmla="*/ 571581 h 715663"/>
                <a:gd name="connsiteX30" fmla="*/ 192808 w 505100"/>
                <a:gd name="connsiteY30" fmla="*/ 574884 h 715663"/>
                <a:gd name="connsiteX31" fmla="*/ 108988 w 505100"/>
                <a:gd name="connsiteY31" fmla="*/ 460329 h 715663"/>
                <a:gd name="connsiteX32" fmla="*/ 90192 w 505100"/>
                <a:gd name="connsiteY32" fmla="*/ 414609 h 715663"/>
                <a:gd name="connsiteX33" fmla="*/ 70951 w 505100"/>
                <a:gd name="connsiteY33" fmla="*/ 378477 h 715663"/>
                <a:gd name="connsiteX34" fmla="*/ 49997 w 505100"/>
                <a:gd name="connsiteY34" fmla="*/ 244110 h 715663"/>
                <a:gd name="connsiteX35" fmla="*/ 112607 w 505100"/>
                <a:gd name="connsiteY35" fmla="*/ 236490 h 715663"/>
                <a:gd name="connsiteX36" fmla="*/ 170901 w 505100"/>
                <a:gd name="connsiteY36" fmla="*/ 274781 h 715663"/>
                <a:gd name="connsiteX37" fmla="*/ 225828 w 505100"/>
                <a:gd name="connsiteY37" fmla="*/ 252238 h 715663"/>
                <a:gd name="connsiteX38" fmla="*/ 213954 w 505100"/>
                <a:gd name="connsiteY38" fmla="*/ 234268 h 715663"/>
                <a:gd name="connsiteX39" fmla="*/ 156423 w 505100"/>
                <a:gd name="connsiteY39" fmla="*/ 203152 h 715663"/>
                <a:gd name="connsiteX40" fmla="*/ 9991 w 505100"/>
                <a:gd name="connsiteY40" fmla="*/ 138763 h 715663"/>
                <a:gd name="connsiteX41" fmla="*/ 9928 w 505100"/>
                <a:gd name="connsiteY41" fmla="*/ 92154 h 71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05100" h="715663">
                  <a:moveTo>
                    <a:pt x="9928" y="92027"/>
                  </a:moveTo>
                  <a:cubicBezTo>
                    <a:pt x="9103" y="68278"/>
                    <a:pt x="21739" y="44656"/>
                    <a:pt x="9864" y="20780"/>
                  </a:cubicBezTo>
                  <a:cubicBezTo>
                    <a:pt x="6880" y="14811"/>
                    <a:pt x="6308" y="7000"/>
                    <a:pt x="12468" y="2555"/>
                  </a:cubicBezTo>
                  <a:cubicBezTo>
                    <a:pt x="20088" y="-2906"/>
                    <a:pt x="27898" y="1095"/>
                    <a:pt x="32089" y="7889"/>
                  </a:cubicBezTo>
                  <a:cubicBezTo>
                    <a:pt x="49806" y="36210"/>
                    <a:pt x="71650" y="43894"/>
                    <a:pt x="103082" y="34115"/>
                  </a:cubicBezTo>
                  <a:cubicBezTo>
                    <a:pt x="120291" y="28717"/>
                    <a:pt x="126958" y="60976"/>
                    <a:pt x="147088" y="59325"/>
                  </a:cubicBezTo>
                  <a:cubicBezTo>
                    <a:pt x="166519" y="94377"/>
                    <a:pt x="134706" y="94059"/>
                    <a:pt x="110067" y="110442"/>
                  </a:cubicBezTo>
                  <a:cubicBezTo>
                    <a:pt x="164678" y="114887"/>
                    <a:pt x="195792" y="160861"/>
                    <a:pt x="246783" y="158448"/>
                  </a:cubicBezTo>
                  <a:cubicBezTo>
                    <a:pt x="270214" y="157305"/>
                    <a:pt x="296567" y="174323"/>
                    <a:pt x="307108" y="195723"/>
                  </a:cubicBezTo>
                  <a:cubicBezTo>
                    <a:pt x="326412" y="234903"/>
                    <a:pt x="358924" y="259223"/>
                    <a:pt x="386673" y="287545"/>
                  </a:cubicBezTo>
                  <a:cubicBezTo>
                    <a:pt x="414360" y="315739"/>
                    <a:pt x="417916" y="362538"/>
                    <a:pt x="455507" y="381080"/>
                  </a:cubicBezTo>
                  <a:cubicBezTo>
                    <a:pt x="460524" y="383557"/>
                    <a:pt x="461223" y="393272"/>
                    <a:pt x="461095" y="399940"/>
                  </a:cubicBezTo>
                  <a:cubicBezTo>
                    <a:pt x="460588" y="442041"/>
                    <a:pt x="471192" y="483506"/>
                    <a:pt x="467064" y="525734"/>
                  </a:cubicBezTo>
                  <a:cubicBezTo>
                    <a:pt x="490687" y="537355"/>
                    <a:pt x="499831" y="557357"/>
                    <a:pt x="497735" y="584726"/>
                  </a:cubicBezTo>
                  <a:cubicBezTo>
                    <a:pt x="496656" y="598252"/>
                    <a:pt x="498560" y="611714"/>
                    <a:pt x="505101" y="623969"/>
                  </a:cubicBezTo>
                  <a:cubicBezTo>
                    <a:pt x="505101" y="629430"/>
                    <a:pt x="505101" y="634891"/>
                    <a:pt x="505101" y="640289"/>
                  </a:cubicBezTo>
                  <a:cubicBezTo>
                    <a:pt x="501735" y="663974"/>
                    <a:pt x="482304" y="670324"/>
                    <a:pt x="467064" y="681183"/>
                  </a:cubicBezTo>
                  <a:lnTo>
                    <a:pt x="467064" y="681183"/>
                  </a:lnTo>
                  <a:cubicBezTo>
                    <a:pt x="451189" y="685501"/>
                    <a:pt x="436712" y="687088"/>
                    <a:pt x="421726" y="700868"/>
                  </a:cubicBezTo>
                  <a:cubicBezTo>
                    <a:pt x="392769" y="727475"/>
                    <a:pt x="353336" y="716489"/>
                    <a:pt x="331429" y="681564"/>
                  </a:cubicBezTo>
                  <a:cubicBezTo>
                    <a:pt x="321078" y="665054"/>
                    <a:pt x="313267" y="652671"/>
                    <a:pt x="290026" y="655973"/>
                  </a:cubicBezTo>
                  <a:cubicBezTo>
                    <a:pt x="269072" y="658894"/>
                    <a:pt x="260118" y="634891"/>
                    <a:pt x="252244" y="617365"/>
                  </a:cubicBezTo>
                  <a:cubicBezTo>
                    <a:pt x="243672" y="598124"/>
                    <a:pt x="255229" y="583519"/>
                    <a:pt x="267929" y="571581"/>
                  </a:cubicBezTo>
                  <a:cubicBezTo>
                    <a:pt x="278533" y="561612"/>
                    <a:pt x="292503" y="557802"/>
                    <a:pt x="304949" y="551261"/>
                  </a:cubicBezTo>
                  <a:cubicBezTo>
                    <a:pt x="314093" y="546435"/>
                    <a:pt x="324444" y="540403"/>
                    <a:pt x="318475" y="526750"/>
                  </a:cubicBezTo>
                  <a:cubicBezTo>
                    <a:pt x="313522" y="515447"/>
                    <a:pt x="302600" y="514177"/>
                    <a:pt x="292122" y="515447"/>
                  </a:cubicBezTo>
                  <a:cubicBezTo>
                    <a:pt x="276247" y="517352"/>
                    <a:pt x="269643" y="529798"/>
                    <a:pt x="262722" y="543705"/>
                  </a:cubicBezTo>
                  <a:cubicBezTo>
                    <a:pt x="246338" y="576407"/>
                    <a:pt x="227860" y="577995"/>
                    <a:pt x="204365" y="549928"/>
                  </a:cubicBezTo>
                  <a:cubicBezTo>
                    <a:pt x="195919" y="539895"/>
                    <a:pt x="189188" y="528211"/>
                    <a:pt x="177060" y="521099"/>
                  </a:cubicBezTo>
                  <a:cubicBezTo>
                    <a:pt x="182711" y="538942"/>
                    <a:pt x="211604" y="545483"/>
                    <a:pt x="197316" y="571581"/>
                  </a:cubicBezTo>
                  <a:cubicBezTo>
                    <a:pt x="195856" y="572661"/>
                    <a:pt x="194332" y="573804"/>
                    <a:pt x="192808" y="574884"/>
                  </a:cubicBezTo>
                  <a:cubicBezTo>
                    <a:pt x="154327" y="545546"/>
                    <a:pt x="109306" y="521797"/>
                    <a:pt x="108988" y="460329"/>
                  </a:cubicBezTo>
                  <a:cubicBezTo>
                    <a:pt x="99019" y="446867"/>
                    <a:pt x="86001" y="435564"/>
                    <a:pt x="90192" y="414609"/>
                  </a:cubicBezTo>
                  <a:cubicBezTo>
                    <a:pt x="93557" y="397654"/>
                    <a:pt x="82826" y="387177"/>
                    <a:pt x="70951" y="378477"/>
                  </a:cubicBezTo>
                  <a:cubicBezTo>
                    <a:pt x="26692" y="342726"/>
                    <a:pt x="17421" y="286656"/>
                    <a:pt x="49997" y="244110"/>
                  </a:cubicBezTo>
                  <a:cubicBezTo>
                    <a:pt x="67650" y="221060"/>
                    <a:pt x="91272" y="226013"/>
                    <a:pt x="112607" y="236490"/>
                  </a:cubicBezTo>
                  <a:cubicBezTo>
                    <a:pt x="133245" y="246650"/>
                    <a:pt x="152104" y="260811"/>
                    <a:pt x="170901" y="274781"/>
                  </a:cubicBezTo>
                  <a:cubicBezTo>
                    <a:pt x="184109" y="284560"/>
                    <a:pt x="222209" y="268621"/>
                    <a:pt x="225828" y="252238"/>
                  </a:cubicBezTo>
                  <a:cubicBezTo>
                    <a:pt x="228114" y="241888"/>
                    <a:pt x="220875" y="238078"/>
                    <a:pt x="213954" y="234268"/>
                  </a:cubicBezTo>
                  <a:cubicBezTo>
                    <a:pt x="194904" y="223663"/>
                    <a:pt x="176171" y="212360"/>
                    <a:pt x="156423" y="203152"/>
                  </a:cubicBezTo>
                  <a:cubicBezTo>
                    <a:pt x="105876" y="186198"/>
                    <a:pt x="59141" y="159274"/>
                    <a:pt x="9991" y="138763"/>
                  </a:cubicBezTo>
                  <a:cubicBezTo>
                    <a:pt x="1419" y="123206"/>
                    <a:pt x="-7344" y="107712"/>
                    <a:pt x="9928" y="9215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: фигура 617">
              <a:extLst>
                <a:ext uri="{FF2B5EF4-FFF2-40B4-BE49-F238E27FC236}">
                  <a16:creationId xmlns="" xmlns:a16="http://schemas.microsoft.com/office/drawing/2014/main" id="{0953734B-2BEA-4D52-B365-86BD02B3A94D}"/>
                </a:ext>
              </a:extLst>
            </p:cNvPr>
            <p:cNvSpPr/>
            <p:nvPr/>
          </p:nvSpPr>
          <p:spPr>
            <a:xfrm>
              <a:off x="2209953" y="5889699"/>
              <a:ext cx="516449" cy="470069"/>
            </a:xfrm>
            <a:custGeom>
              <a:avLst/>
              <a:gdLst>
                <a:gd name="connsiteX0" fmla="*/ 405104 w 516449"/>
                <a:gd name="connsiteY0" fmla="*/ 469603 h 470069"/>
                <a:gd name="connsiteX1" fmla="*/ 382498 w 516449"/>
                <a:gd name="connsiteY1" fmla="*/ 382861 h 470069"/>
                <a:gd name="connsiteX2" fmla="*/ 356082 w 516449"/>
                <a:gd name="connsiteY2" fmla="*/ 326663 h 470069"/>
                <a:gd name="connsiteX3" fmla="*/ 340905 w 516449"/>
                <a:gd name="connsiteY3" fmla="*/ 304565 h 470069"/>
                <a:gd name="connsiteX4" fmla="*/ 294106 w 516449"/>
                <a:gd name="connsiteY4" fmla="*/ 227920 h 470069"/>
                <a:gd name="connsiteX5" fmla="*/ 224256 w 516449"/>
                <a:gd name="connsiteY5" fmla="*/ 146767 h 470069"/>
                <a:gd name="connsiteX6" fmla="*/ 193014 w 516449"/>
                <a:gd name="connsiteY6" fmla="*/ 126764 h 470069"/>
                <a:gd name="connsiteX7" fmla="*/ 13436 w 516449"/>
                <a:gd name="connsiteY7" fmla="*/ 65042 h 470069"/>
                <a:gd name="connsiteX8" fmla="*/ 164 w 516449"/>
                <a:gd name="connsiteY8" fmla="*/ 53167 h 470069"/>
                <a:gd name="connsiteX9" fmla="*/ 9308 w 516449"/>
                <a:gd name="connsiteY9" fmla="*/ 36721 h 470069"/>
                <a:gd name="connsiteX10" fmla="*/ 55917 w 516449"/>
                <a:gd name="connsiteY10" fmla="*/ 21798 h 470069"/>
                <a:gd name="connsiteX11" fmla="*/ 85064 w 516449"/>
                <a:gd name="connsiteY11" fmla="*/ 3129 h 470069"/>
                <a:gd name="connsiteX12" fmla="*/ 165963 w 516449"/>
                <a:gd name="connsiteY12" fmla="*/ 29101 h 470069"/>
                <a:gd name="connsiteX13" fmla="*/ 229780 w 516449"/>
                <a:gd name="connsiteY13" fmla="*/ 35768 h 470069"/>
                <a:gd name="connsiteX14" fmla="*/ 292201 w 516449"/>
                <a:gd name="connsiteY14" fmla="*/ 88601 h 470069"/>
                <a:gd name="connsiteX15" fmla="*/ 321220 w 516449"/>
                <a:gd name="connsiteY15" fmla="*/ 174897 h 470069"/>
                <a:gd name="connsiteX16" fmla="*/ 359257 w 516449"/>
                <a:gd name="connsiteY16" fmla="*/ 207664 h 470069"/>
                <a:gd name="connsiteX17" fmla="*/ 403834 w 516449"/>
                <a:gd name="connsiteY17" fmla="*/ 240493 h 470069"/>
                <a:gd name="connsiteX18" fmla="*/ 461047 w 516449"/>
                <a:gd name="connsiteY18" fmla="*/ 323234 h 470069"/>
                <a:gd name="connsiteX19" fmla="*/ 479462 w 516449"/>
                <a:gd name="connsiteY19" fmla="*/ 367938 h 470069"/>
                <a:gd name="connsiteX20" fmla="*/ 511657 w 516449"/>
                <a:gd name="connsiteY20" fmla="*/ 395942 h 470069"/>
                <a:gd name="connsiteX21" fmla="*/ 504037 w 516449"/>
                <a:gd name="connsiteY21" fmla="*/ 428708 h 470069"/>
                <a:gd name="connsiteX22" fmla="*/ 405040 w 516449"/>
                <a:gd name="connsiteY22" fmla="*/ 469539 h 47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449" h="470069">
                  <a:moveTo>
                    <a:pt x="405104" y="469603"/>
                  </a:moveTo>
                  <a:cubicBezTo>
                    <a:pt x="380148" y="445980"/>
                    <a:pt x="383831" y="413341"/>
                    <a:pt x="382498" y="382861"/>
                  </a:cubicBezTo>
                  <a:cubicBezTo>
                    <a:pt x="381482" y="359239"/>
                    <a:pt x="383006" y="336061"/>
                    <a:pt x="356082" y="326663"/>
                  </a:cubicBezTo>
                  <a:cubicBezTo>
                    <a:pt x="347192" y="323552"/>
                    <a:pt x="341667" y="313963"/>
                    <a:pt x="340905" y="304565"/>
                  </a:cubicBezTo>
                  <a:cubicBezTo>
                    <a:pt x="338175" y="269640"/>
                    <a:pt x="312140" y="251415"/>
                    <a:pt x="294106" y="227920"/>
                  </a:cubicBezTo>
                  <a:cubicBezTo>
                    <a:pt x="272452" y="199726"/>
                    <a:pt x="234162" y="188740"/>
                    <a:pt x="224256" y="146767"/>
                  </a:cubicBezTo>
                  <a:cubicBezTo>
                    <a:pt x="222097" y="137559"/>
                    <a:pt x="203555" y="126256"/>
                    <a:pt x="193014" y="126764"/>
                  </a:cubicBezTo>
                  <a:cubicBezTo>
                    <a:pt x="125640" y="130003"/>
                    <a:pt x="78650" y="67074"/>
                    <a:pt x="13436" y="65042"/>
                  </a:cubicBezTo>
                  <a:cubicBezTo>
                    <a:pt x="6705" y="64851"/>
                    <a:pt x="1244" y="60914"/>
                    <a:pt x="164" y="53167"/>
                  </a:cubicBezTo>
                  <a:cubicBezTo>
                    <a:pt x="-979" y="45357"/>
                    <a:pt x="4038" y="40721"/>
                    <a:pt x="9308" y="36721"/>
                  </a:cubicBezTo>
                  <a:cubicBezTo>
                    <a:pt x="23215" y="26116"/>
                    <a:pt x="39280" y="22306"/>
                    <a:pt x="55917" y="21798"/>
                  </a:cubicBezTo>
                  <a:cubicBezTo>
                    <a:pt x="69252" y="21417"/>
                    <a:pt x="81571" y="20782"/>
                    <a:pt x="85064" y="3129"/>
                  </a:cubicBezTo>
                  <a:cubicBezTo>
                    <a:pt x="116179" y="-3348"/>
                    <a:pt x="143738" y="-2014"/>
                    <a:pt x="165963" y="29101"/>
                  </a:cubicBezTo>
                  <a:cubicBezTo>
                    <a:pt x="182917" y="52786"/>
                    <a:pt x="208000" y="37483"/>
                    <a:pt x="229780" y="35768"/>
                  </a:cubicBezTo>
                  <a:cubicBezTo>
                    <a:pt x="264769" y="33736"/>
                    <a:pt x="293725" y="33355"/>
                    <a:pt x="292201" y="88601"/>
                  </a:cubicBezTo>
                  <a:cubicBezTo>
                    <a:pt x="291375" y="117049"/>
                    <a:pt x="310933" y="146068"/>
                    <a:pt x="321220" y="174897"/>
                  </a:cubicBezTo>
                  <a:cubicBezTo>
                    <a:pt x="341858" y="175215"/>
                    <a:pt x="355447" y="184867"/>
                    <a:pt x="359257" y="207664"/>
                  </a:cubicBezTo>
                  <a:cubicBezTo>
                    <a:pt x="368909" y="226460"/>
                    <a:pt x="375195" y="244176"/>
                    <a:pt x="403834" y="240493"/>
                  </a:cubicBezTo>
                  <a:cubicBezTo>
                    <a:pt x="432663" y="236810"/>
                    <a:pt x="466635" y="290849"/>
                    <a:pt x="461047" y="323234"/>
                  </a:cubicBezTo>
                  <a:cubicBezTo>
                    <a:pt x="457682" y="343046"/>
                    <a:pt x="462889" y="358540"/>
                    <a:pt x="479462" y="367938"/>
                  </a:cubicBezTo>
                  <a:cubicBezTo>
                    <a:pt x="492099" y="375050"/>
                    <a:pt x="502576" y="384448"/>
                    <a:pt x="511657" y="395942"/>
                  </a:cubicBezTo>
                  <a:cubicBezTo>
                    <a:pt x="524230" y="410928"/>
                    <a:pt x="508609" y="418294"/>
                    <a:pt x="504037" y="428708"/>
                  </a:cubicBezTo>
                  <a:cubicBezTo>
                    <a:pt x="472033" y="445091"/>
                    <a:pt x="444664" y="474365"/>
                    <a:pt x="405040" y="46953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: фигура 618">
              <a:extLst>
                <a:ext uri="{FF2B5EF4-FFF2-40B4-BE49-F238E27FC236}">
                  <a16:creationId xmlns="" xmlns:a16="http://schemas.microsoft.com/office/drawing/2014/main" id="{13EEF45A-4EAF-4DB2-9B1D-C0CB0B37C501}"/>
                </a:ext>
              </a:extLst>
            </p:cNvPr>
            <p:cNvSpPr/>
            <p:nvPr/>
          </p:nvSpPr>
          <p:spPr>
            <a:xfrm>
              <a:off x="2693357" y="6338380"/>
              <a:ext cx="112072" cy="168580"/>
            </a:xfrm>
            <a:custGeom>
              <a:avLst/>
              <a:gdLst>
                <a:gd name="connsiteX0" fmla="*/ 112072 w 112072"/>
                <a:gd name="connsiteY0" fmla="*/ 143604 h 168580"/>
                <a:gd name="connsiteX1" fmla="*/ 5583 w 112072"/>
                <a:gd name="connsiteY1" fmla="*/ 159987 h 168580"/>
                <a:gd name="connsiteX2" fmla="*/ 1011 w 112072"/>
                <a:gd name="connsiteY2" fmla="*/ 47465 h 168580"/>
                <a:gd name="connsiteX3" fmla="*/ 25712 w 112072"/>
                <a:gd name="connsiteY3" fmla="*/ 1300 h 168580"/>
                <a:gd name="connsiteX4" fmla="*/ 61717 w 112072"/>
                <a:gd name="connsiteY4" fmla="*/ 23906 h 168580"/>
                <a:gd name="connsiteX5" fmla="*/ 112009 w 112072"/>
                <a:gd name="connsiteY5" fmla="*/ 143604 h 1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72" h="168580">
                  <a:moveTo>
                    <a:pt x="112072" y="143604"/>
                  </a:moveTo>
                  <a:cubicBezTo>
                    <a:pt x="78735" y="165321"/>
                    <a:pt x="44254" y="178021"/>
                    <a:pt x="5583" y="159987"/>
                  </a:cubicBezTo>
                  <a:cubicBezTo>
                    <a:pt x="-6228" y="123030"/>
                    <a:pt x="5011" y="84993"/>
                    <a:pt x="1011" y="47465"/>
                  </a:cubicBezTo>
                  <a:cubicBezTo>
                    <a:pt x="-1021" y="28605"/>
                    <a:pt x="7615" y="8412"/>
                    <a:pt x="25712" y="1300"/>
                  </a:cubicBezTo>
                  <a:cubicBezTo>
                    <a:pt x="43302" y="-5558"/>
                    <a:pt x="49652" y="16604"/>
                    <a:pt x="61717" y="23906"/>
                  </a:cubicBezTo>
                  <a:cubicBezTo>
                    <a:pt x="106675" y="51275"/>
                    <a:pt x="112517" y="95407"/>
                    <a:pt x="112009" y="14360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: фигура 619">
              <a:extLst>
                <a:ext uri="{FF2B5EF4-FFF2-40B4-BE49-F238E27FC236}">
                  <a16:creationId xmlns="" xmlns:a16="http://schemas.microsoft.com/office/drawing/2014/main" id="{3DC5B7EB-2A83-417F-999F-12D2EC0ED456}"/>
                </a:ext>
              </a:extLst>
            </p:cNvPr>
            <p:cNvSpPr/>
            <p:nvPr/>
          </p:nvSpPr>
          <p:spPr>
            <a:xfrm>
              <a:off x="2813113" y="6318471"/>
              <a:ext cx="76200" cy="98234"/>
            </a:xfrm>
            <a:custGeom>
              <a:avLst/>
              <a:gdLst>
                <a:gd name="connsiteX0" fmla="*/ 53340 w 76200"/>
                <a:gd name="connsiteY0" fmla="*/ 0 h 98234"/>
                <a:gd name="connsiteX1" fmla="*/ 76200 w 76200"/>
                <a:gd name="connsiteY1" fmla="*/ 98235 h 98234"/>
                <a:gd name="connsiteX2" fmla="*/ 0 w 76200"/>
                <a:gd name="connsiteY2" fmla="*/ 16446 h 98234"/>
                <a:gd name="connsiteX3" fmla="*/ 31432 w 76200"/>
                <a:gd name="connsiteY3" fmla="*/ 14669 h 98234"/>
                <a:gd name="connsiteX4" fmla="*/ 53340 w 76200"/>
                <a:gd name="connsiteY4" fmla="*/ 0 h 9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98234">
                  <a:moveTo>
                    <a:pt x="53340" y="0"/>
                  </a:moveTo>
                  <a:cubicBezTo>
                    <a:pt x="69405" y="30480"/>
                    <a:pt x="69469" y="65215"/>
                    <a:pt x="76200" y="98235"/>
                  </a:cubicBezTo>
                  <a:cubicBezTo>
                    <a:pt x="59944" y="61150"/>
                    <a:pt x="11747" y="58356"/>
                    <a:pt x="0" y="16446"/>
                  </a:cubicBezTo>
                  <a:cubicBezTo>
                    <a:pt x="10096" y="11875"/>
                    <a:pt x="18224" y="-11303"/>
                    <a:pt x="31432" y="14669"/>
                  </a:cubicBezTo>
                  <a:cubicBezTo>
                    <a:pt x="36322" y="24320"/>
                    <a:pt x="39751" y="22288"/>
                    <a:pt x="5334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: фигура 620">
              <a:extLst>
                <a:ext uri="{FF2B5EF4-FFF2-40B4-BE49-F238E27FC236}">
                  <a16:creationId xmlns="" xmlns:a16="http://schemas.microsoft.com/office/drawing/2014/main" id="{4A7E6440-9A2E-49EE-B76B-05A7195022B9}"/>
                </a:ext>
              </a:extLst>
            </p:cNvPr>
            <p:cNvSpPr/>
            <p:nvPr/>
          </p:nvSpPr>
          <p:spPr>
            <a:xfrm>
              <a:off x="2711582" y="6276692"/>
              <a:ext cx="72765" cy="80767"/>
            </a:xfrm>
            <a:custGeom>
              <a:avLst/>
              <a:gdLst>
                <a:gd name="connsiteX0" fmla="*/ 2471 w 72765"/>
                <a:gd name="connsiteY0" fmla="*/ 41779 h 80767"/>
                <a:gd name="connsiteX1" fmla="*/ 10091 w 72765"/>
                <a:gd name="connsiteY1" fmla="*/ 9012 h 80767"/>
                <a:gd name="connsiteX2" fmla="*/ 25394 w 72765"/>
                <a:gd name="connsiteY2" fmla="*/ 758 h 80767"/>
                <a:gd name="connsiteX3" fmla="*/ 72766 w 72765"/>
                <a:gd name="connsiteY3" fmla="*/ 80768 h 80767"/>
                <a:gd name="connsiteX4" fmla="*/ 2535 w 72765"/>
                <a:gd name="connsiteY4" fmla="*/ 41779 h 8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5" h="80767">
                  <a:moveTo>
                    <a:pt x="2471" y="41779"/>
                  </a:moveTo>
                  <a:cubicBezTo>
                    <a:pt x="-4450" y="28316"/>
                    <a:pt x="4821" y="19172"/>
                    <a:pt x="10091" y="9012"/>
                  </a:cubicBezTo>
                  <a:cubicBezTo>
                    <a:pt x="12631" y="758"/>
                    <a:pt x="18028" y="-1338"/>
                    <a:pt x="25394" y="758"/>
                  </a:cubicBezTo>
                  <a:cubicBezTo>
                    <a:pt x="48000" y="22347"/>
                    <a:pt x="63812" y="48510"/>
                    <a:pt x="72766" y="80768"/>
                  </a:cubicBezTo>
                  <a:cubicBezTo>
                    <a:pt x="50604" y="64004"/>
                    <a:pt x="31173" y="43049"/>
                    <a:pt x="2535" y="4177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: фигура 621">
              <a:extLst>
                <a:ext uri="{FF2B5EF4-FFF2-40B4-BE49-F238E27FC236}">
                  <a16:creationId xmlns="" xmlns:a16="http://schemas.microsoft.com/office/drawing/2014/main" id="{A6DD1A53-2A04-4899-9DD8-D4E21378E463}"/>
                </a:ext>
              </a:extLst>
            </p:cNvPr>
            <p:cNvSpPr/>
            <p:nvPr/>
          </p:nvSpPr>
          <p:spPr>
            <a:xfrm>
              <a:off x="2889313" y="6410116"/>
              <a:ext cx="41987" cy="55674"/>
            </a:xfrm>
            <a:custGeom>
              <a:avLst/>
              <a:gdLst>
                <a:gd name="connsiteX0" fmla="*/ 0 w 41987"/>
                <a:gd name="connsiteY0" fmla="*/ 6525 h 55674"/>
                <a:gd name="connsiteX1" fmla="*/ 33083 w 41987"/>
                <a:gd name="connsiteY1" fmla="*/ 15225 h 55674"/>
                <a:gd name="connsiteX2" fmla="*/ 30416 w 41987"/>
                <a:gd name="connsiteY2" fmla="*/ 55675 h 55674"/>
                <a:gd name="connsiteX3" fmla="*/ 0 w 41987"/>
                <a:gd name="connsiteY3" fmla="*/ 6589 h 5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87" h="55674">
                  <a:moveTo>
                    <a:pt x="0" y="6525"/>
                  </a:moveTo>
                  <a:cubicBezTo>
                    <a:pt x="14288" y="-5095"/>
                    <a:pt x="24955" y="-587"/>
                    <a:pt x="33083" y="15225"/>
                  </a:cubicBezTo>
                  <a:cubicBezTo>
                    <a:pt x="40322" y="29322"/>
                    <a:pt x="50038" y="43610"/>
                    <a:pt x="30416" y="55675"/>
                  </a:cubicBezTo>
                  <a:cubicBezTo>
                    <a:pt x="13462" y="44181"/>
                    <a:pt x="4127" y="27227"/>
                    <a:pt x="0" y="658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: фигура 622">
              <a:extLst>
                <a:ext uri="{FF2B5EF4-FFF2-40B4-BE49-F238E27FC236}">
                  <a16:creationId xmlns="" xmlns:a16="http://schemas.microsoft.com/office/drawing/2014/main" id="{55279644-0692-4ECB-8D85-F2B6F71F3FE3}"/>
                </a:ext>
              </a:extLst>
            </p:cNvPr>
            <p:cNvSpPr/>
            <p:nvPr/>
          </p:nvSpPr>
          <p:spPr>
            <a:xfrm>
              <a:off x="11193135" y="4526157"/>
              <a:ext cx="473635" cy="598815"/>
            </a:xfrm>
            <a:custGeom>
              <a:avLst/>
              <a:gdLst>
                <a:gd name="connsiteX0" fmla="*/ 114119 w 473635"/>
                <a:gd name="connsiteY0" fmla="*/ 541421 h 598815"/>
                <a:gd name="connsiteX1" fmla="*/ 98879 w 473635"/>
                <a:gd name="connsiteY1" fmla="*/ 525038 h 598815"/>
                <a:gd name="connsiteX2" fmla="*/ 83638 w 473635"/>
                <a:gd name="connsiteY2" fmla="*/ 459569 h 598815"/>
                <a:gd name="connsiteX3" fmla="*/ 45538 w 473635"/>
                <a:gd name="connsiteY3" fmla="*/ 410483 h 598815"/>
                <a:gd name="connsiteX4" fmla="*/ 51508 w 473635"/>
                <a:gd name="connsiteY4" fmla="*/ 368256 h 598815"/>
                <a:gd name="connsiteX5" fmla="*/ 39950 w 473635"/>
                <a:gd name="connsiteY5" fmla="*/ 300755 h 598815"/>
                <a:gd name="connsiteX6" fmla="*/ 11630 w 473635"/>
                <a:gd name="connsiteY6" fmla="*/ 290024 h 598815"/>
                <a:gd name="connsiteX7" fmla="*/ 3374 w 473635"/>
                <a:gd name="connsiteY7" fmla="*/ 257321 h 598815"/>
                <a:gd name="connsiteX8" fmla="*/ 78241 w 473635"/>
                <a:gd name="connsiteY8" fmla="*/ 175406 h 598815"/>
                <a:gd name="connsiteX9" fmla="*/ 147710 w 473635"/>
                <a:gd name="connsiteY9" fmla="*/ 142449 h 598815"/>
                <a:gd name="connsiteX10" fmla="*/ 186635 w 473635"/>
                <a:gd name="connsiteY10" fmla="*/ 139337 h 598815"/>
                <a:gd name="connsiteX11" fmla="*/ 155711 w 473635"/>
                <a:gd name="connsiteY11" fmla="*/ 138829 h 598815"/>
                <a:gd name="connsiteX12" fmla="*/ 103832 w 473635"/>
                <a:gd name="connsiteY12" fmla="*/ 133813 h 598815"/>
                <a:gd name="connsiteX13" fmla="*/ 104022 w 473635"/>
                <a:gd name="connsiteY13" fmla="*/ 82124 h 598815"/>
                <a:gd name="connsiteX14" fmla="*/ 152981 w 473635"/>
                <a:gd name="connsiteY14" fmla="*/ 20719 h 598815"/>
                <a:gd name="connsiteX15" fmla="*/ 185493 w 473635"/>
                <a:gd name="connsiteY15" fmla="*/ 208 h 598815"/>
                <a:gd name="connsiteX16" fmla="*/ 228037 w 473635"/>
                <a:gd name="connsiteY16" fmla="*/ 28148 h 598815"/>
                <a:gd name="connsiteX17" fmla="*/ 241309 w 473635"/>
                <a:gd name="connsiteY17" fmla="*/ 74885 h 598815"/>
                <a:gd name="connsiteX18" fmla="*/ 303158 w 473635"/>
                <a:gd name="connsiteY18" fmla="*/ 142766 h 598815"/>
                <a:gd name="connsiteX19" fmla="*/ 334654 w 473635"/>
                <a:gd name="connsiteY19" fmla="*/ 178898 h 598815"/>
                <a:gd name="connsiteX20" fmla="*/ 341131 w 473635"/>
                <a:gd name="connsiteY20" fmla="*/ 279990 h 598815"/>
                <a:gd name="connsiteX21" fmla="*/ 396884 w 473635"/>
                <a:gd name="connsiteY21" fmla="*/ 224428 h 598815"/>
                <a:gd name="connsiteX22" fmla="*/ 416315 w 473635"/>
                <a:gd name="connsiteY22" fmla="*/ 269767 h 598815"/>
                <a:gd name="connsiteX23" fmla="*/ 434222 w 473635"/>
                <a:gd name="connsiteY23" fmla="*/ 304120 h 598815"/>
                <a:gd name="connsiteX24" fmla="*/ 434222 w 473635"/>
                <a:gd name="connsiteY24" fmla="*/ 312249 h 598815"/>
                <a:gd name="connsiteX25" fmla="*/ 427300 w 473635"/>
                <a:gd name="connsiteY25" fmla="*/ 355937 h 598815"/>
                <a:gd name="connsiteX26" fmla="*/ 449335 w 473635"/>
                <a:gd name="connsiteY26" fmla="*/ 459442 h 598815"/>
                <a:gd name="connsiteX27" fmla="*/ 437460 w 473635"/>
                <a:gd name="connsiteY27" fmla="*/ 533547 h 598815"/>
                <a:gd name="connsiteX28" fmla="*/ 426602 w 473635"/>
                <a:gd name="connsiteY28" fmla="*/ 565933 h 598815"/>
                <a:gd name="connsiteX29" fmla="*/ 339417 w 473635"/>
                <a:gd name="connsiteY29" fmla="*/ 541421 h 598815"/>
                <a:gd name="connsiteX30" fmla="*/ 317699 w 473635"/>
                <a:gd name="connsiteY30" fmla="*/ 479127 h 598815"/>
                <a:gd name="connsiteX31" fmla="*/ 325193 w 473635"/>
                <a:gd name="connsiteY31" fmla="*/ 416262 h 598815"/>
                <a:gd name="connsiteX32" fmla="*/ 254072 w 473635"/>
                <a:gd name="connsiteY32" fmla="*/ 378988 h 598815"/>
                <a:gd name="connsiteX33" fmla="*/ 236102 w 473635"/>
                <a:gd name="connsiteY33" fmla="*/ 426740 h 598815"/>
                <a:gd name="connsiteX34" fmla="*/ 221560 w 473635"/>
                <a:gd name="connsiteY34" fmla="*/ 403562 h 598815"/>
                <a:gd name="connsiteX35" fmla="*/ 192985 w 473635"/>
                <a:gd name="connsiteY35" fmla="*/ 379686 h 598815"/>
                <a:gd name="connsiteX36" fmla="*/ 154123 w 473635"/>
                <a:gd name="connsiteY36" fmla="*/ 415945 h 598815"/>
                <a:gd name="connsiteX37" fmla="*/ 159267 w 473635"/>
                <a:gd name="connsiteY37" fmla="*/ 559138 h 598815"/>
                <a:gd name="connsiteX38" fmla="*/ 156346 w 473635"/>
                <a:gd name="connsiteY38" fmla="*/ 597809 h 598815"/>
                <a:gd name="connsiteX39" fmla="*/ 131962 w 473635"/>
                <a:gd name="connsiteY39" fmla="*/ 572283 h 598815"/>
                <a:gd name="connsiteX40" fmla="*/ 114182 w 473635"/>
                <a:gd name="connsiteY40" fmla="*/ 541231 h 59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635" h="598815">
                  <a:moveTo>
                    <a:pt x="114119" y="541421"/>
                  </a:moveTo>
                  <a:cubicBezTo>
                    <a:pt x="109038" y="535960"/>
                    <a:pt x="103958" y="530499"/>
                    <a:pt x="98879" y="525038"/>
                  </a:cubicBezTo>
                  <a:cubicBezTo>
                    <a:pt x="89988" y="504274"/>
                    <a:pt x="100339" y="478239"/>
                    <a:pt x="83638" y="459569"/>
                  </a:cubicBezTo>
                  <a:cubicBezTo>
                    <a:pt x="72780" y="441599"/>
                    <a:pt x="49475" y="434677"/>
                    <a:pt x="45538" y="410483"/>
                  </a:cubicBezTo>
                  <a:cubicBezTo>
                    <a:pt x="35379" y="394418"/>
                    <a:pt x="36585" y="381464"/>
                    <a:pt x="51508" y="368256"/>
                  </a:cubicBezTo>
                  <a:cubicBezTo>
                    <a:pt x="80654" y="342284"/>
                    <a:pt x="75447" y="314344"/>
                    <a:pt x="39950" y="300755"/>
                  </a:cubicBezTo>
                  <a:cubicBezTo>
                    <a:pt x="30489" y="297136"/>
                    <a:pt x="19567" y="297898"/>
                    <a:pt x="11630" y="290024"/>
                  </a:cubicBezTo>
                  <a:cubicBezTo>
                    <a:pt x="2422" y="280943"/>
                    <a:pt x="-4372" y="265576"/>
                    <a:pt x="3374" y="257321"/>
                  </a:cubicBezTo>
                  <a:cubicBezTo>
                    <a:pt x="28647" y="230460"/>
                    <a:pt x="37728" y="186836"/>
                    <a:pt x="78241" y="175406"/>
                  </a:cubicBezTo>
                  <a:cubicBezTo>
                    <a:pt x="102752" y="168484"/>
                    <a:pt x="125295" y="155149"/>
                    <a:pt x="147710" y="142449"/>
                  </a:cubicBezTo>
                  <a:cubicBezTo>
                    <a:pt x="162188" y="134257"/>
                    <a:pt x="175396" y="132543"/>
                    <a:pt x="186635" y="139337"/>
                  </a:cubicBezTo>
                  <a:cubicBezTo>
                    <a:pt x="178571" y="136670"/>
                    <a:pt x="167268" y="130257"/>
                    <a:pt x="155711" y="138829"/>
                  </a:cubicBezTo>
                  <a:cubicBezTo>
                    <a:pt x="137042" y="152672"/>
                    <a:pt x="120087" y="148481"/>
                    <a:pt x="103832" y="133813"/>
                  </a:cubicBezTo>
                  <a:cubicBezTo>
                    <a:pt x="84528" y="116414"/>
                    <a:pt x="98942" y="99332"/>
                    <a:pt x="104022" y="82124"/>
                  </a:cubicBezTo>
                  <a:cubicBezTo>
                    <a:pt x="125421" y="66375"/>
                    <a:pt x="149170" y="53929"/>
                    <a:pt x="152981" y="20719"/>
                  </a:cubicBezTo>
                  <a:cubicBezTo>
                    <a:pt x="155076" y="2685"/>
                    <a:pt x="170507" y="-998"/>
                    <a:pt x="185493" y="208"/>
                  </a:cubicBezTo>
                  <a:cubicBezTo>
                    <a:pt x="203908" y="1668"/>
                    <a:pt x="220989" y="7320"/>
                    <a:pt x="228037" y="28148"/>
                  </a:cubicBezTo>
                  <a:cubicBezTo>
                    <a:pt x="233245" y="43452"/>
                    <a:pt x="234642" y="60661"/>
                    <a:pt x="241309" y="74885"/>
                  </a:cubicBezTo>
                  <a:cubicBezTo>
                    <a:pt x="254898" y="103968"/>
                    <a:pt x="262899" y="138956"/>
                    <a:pt x="303158" y="142766"/>
                  </a:cubicBezTo>
                  <a:cubicBezTo>
                    <a:pt x="319414" y="144290"/>
                    <a:pt x="334209" y="159403"/>
                    <a:pt x="334654" y="178898"/>
                  </a:cubicBezTo>
                  <a:cubicBezTo>
                    <a:pt x="335416" y="212680"/>
                    <a:pt x="351164" y="245192"/>
                    <a:pt x="341131" y="279990"/>
                  </a:cubicBezTo>
                  <a:cubicBezTo>
                    <a:pt x="356625" y="257067"/>
                    <a:pt x="348560" y="208425"/>
                    <a:pt x="396884" y="224428"/>
                  </a:cubicBezTo>
                  <a:cubicBezTo>
                    <a:pt x="413077" y="234651"/>
                    <a:pt x="411298" y="254146"/>
                    <a:pt x="416315" y="269767"/>
                  </a:cubicBezTo>
                  <a:cubicBezTo>
                    <a:pt x="420506" y="282657"/>
                    <a:pt x="422602" y="295993"/>
                    <a:pt x="434222" y="304120"/>
                  </a:cubicBezTo>
                  <a:cubicBezTo>
                    <a:pt x="434222" y="306851"/>
                    <a:pt x="434222" y="309582"/>
                    <a:pt x="434222" y="312249"/>
                  </a:cubicBezTo>
                  <a:cubicBezTo>
                    <a:pt x="434158" y="327235"/>
                    <a:pt x="432761" y="341713"/>
                    <a:pt x="427300" y="355937"/>
                  </a:cubicBezTo>
                  <a:cubicBezTo>
                    <a:pt x="411933" y="395815"/>
                    <a:pt x="422729" y="429661"/>
                    <a:pt x="449335" y="459442"/>
                  </a:cubicBezTo>
                  <a:cubicBezTo>
                    <a:pt x="484196" y="498432"/>
                    <a:pt x="482672" y="511005"/>
                    <a:pt x="437460" y="533547"/>
                  </a:cubicBezTo>
                  <a:cubicBezTo>
                    <a:pt x="421395" y="541548"/>
                    <a:pt x="421395" y="551772"/>
                    <a:pt x="426602" y="565933"/>
                  </a:cubicBezTo>
                  <a:cubicBezTo>
                    <a:pt x="397011" y="560598"/>
                    <a:pt x="372119" y="539008"/>
                    <a:pt x="339417" y="541421"/>
                  </a:cubicBezTo>
                  <a:cubicBezTo>
                    <a:pt x="318398" y="543009"/>
                    <a:pt x="303666" y="497796"/>
                    <a:pt x="317699" y="479127"/>
                  </a:cubicBezTo>
                  <a:cubicBezTo>
                    <a:pt x="332940" y="458871"/>
                    <a:pt x="330717" y="443440"/>
                    <a:pt x="325193" y="416262"/>
                  </a:cubicBezTo>
                  <a:cubicBezTo>
                    <a:pt x="313826" y="360255"/>
                    <a:pt x="312620" y="339808"/>
                    <a:pt x="254072" y="378988"/>
                  </a:cubicBezTo>
                  <a:cubicBezTo>
                    <a:pt x="225497" y="398101"/>
                    <a:pt x="244167" y="412833"/>
                    <a:pt x="236102" y="426740"/>
                  </a:cubicBezTo>
                  <a:cubicBezTo>
                    <a:pt x="231149" y="419056"/>
                    <a:pt x="225053" y="411944"/>
                    <a:pt x="221560" y="403562"/>
                  </a:cubicBezTo>
                  <a:cubicBezTo>
                    <a:pt x="215782" y="389592"/>
                    <a:pt x="212099" y="373400"/>
                    <a:pt x="192985" y="379686"/>
                  </a:cubicBezTo>
                  <a:cubicBezTo>
                    <a:pt x="175142" y="385528"/>
                    <a:pt x="150631" y="390037"/>
                    <a:pt x="154123" y="415945"/>
                  </a:cubicBezTo>
                  <a:cubicBezTo>
                    <a:pt x="160473" y="463633"/>
                    <a:pt x="139455" y="511894"/>
                    <a:pt x="159267" y="559138"/>
                  </a:cubicBezTo>
                  <a:cubicBezTo>
                    <a:pt x="164093" y="570631"/>
                    <a:pt x="174888" y="590634"/>
                    <a:pt x="156346" y="597809"/>
                  </a:cubicBezTo>
                  <a:cubicBezTo>
                    <a:pt x="141678" y="603525"/>
                    <a:pt x="138121" y="583522"/>
                    <a:pt x="131962" y="572283"/>
                  </a:cubicBezTo>
                  <a:cubicBezTo>
                    <a:pt x="126247" y="561805"/>
                    <a:pt x="120087" y="551581"/>
                    <a:pt x="114182" y="541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: фигура 623">
              <a:extLst>
                <a:ext uri="{FF2B5EF4-FFF2-40B4-BE49-F238E27FC236}">
                  <a16:creationId xmlns="" xmlns:a16="http://schemas.microsoft.com/office/drawing/2014/main" id="{93AC5C70-CCD0-4FCF-956D-31DACCA8686A}"/>
                </a:ext>
              </a:extLst>
            </p:cNvPr>
            <p:cNvSpPr/>
            <p:nvPr/>
          </p:nvSpPr>
          <p:spPr>
            <a:xfrm>
              <a:off x="11421665" y="4952896"/>
              <a:ext cx="45482" cy="153427"/>
            </a:xfrm>
            <a:custGeom>
              <a:avLst/>
              <a:gdLst>
                <a:gd name="connsiteX0" fmla="*/ 7509 w 45482"/>
                <a:gd name="connsiteY0" fmla="*/ 64 h 153427"/>
                <a:gd name="connsiteX1" fmla="*/ 45482 w 45482"/>
                <a:gd name="connsiteY1" fmla="*/ 114745 h 153427"/>
                <a:gd name="connsiteX2" fmla="*/ 30178 w 45482"/>
                <a:gd name="connsiteY2" fmla="*/ 136526 h 153427"/>
                <a:gd name="connsiteX3" fmla="*/ 13986 w 45482"/>
                <a:gd name="connsiteY3" fmla="*/ 152083 h 153427"/>
                <a:gd name="connsiteX4" fmla="*/ 779 w 45482"/>
                <a:gd name="connsiteY4" fmla="*/ 129795 h 153427"/>
                <a:gd name="connsiteX5" fmla="*/ 7446 w 45482"/>
                <a:gd name="connsiteY5" fmla="*/ 0 h 15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82" h="153427">
                  <a:moveTo>
                    <a:pt x="7509" y="64"/>
                  </a:moveTo>
                  <a:cubicBezTo>
                    <a:pt x="37164" y="31814"/>
                    <a:pt x="45419" y="71692"/>
                    <a:pt x="45482" y="114745"/>
                  </a:cubicBezTo>
                  <a:cubicBezTo>
                    <a:pt x="37100" y="119317"/>
                    <a:pt x="32655" y="126874"/>
                    <a:pt x="30178" y="136526"/>
                  </a:cubicBezTo>
                  <a:cubicBezTo>
                    <a:pt x="28020" y="145162"/>
                    <a:pt x="26750" y="157544"/>
                    <a:pt x="13986" y="152083"/>
                  </a:cubicBezTo>
                  <a:cubicBezTo>
                    <a:pt x="5541" y="148527"/>
                    <a:pt x="-2587" y="136208"/>
                    <a:pt x="779" y="129795"/>
                  </a:cubicBezTo>
                  <a:cubicBezTo>
                    <a:pt x="23321" y="87249"/>
                    <a:pt x="-11350" y="42037"/>
                    <a:pt x="7446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: фигура 624">
              <a:extLst>
                <a:ext uri="{FF2B5EF4-FFF2-40B4-BE49-F238E27FC236}">
                  <a16:creationId xmlns="" xmlns:a16="http://schemas.microsoft.com/office/drawing/2014/main" id="{652B3235-4944-4F91-B5A5-77617F09E855}"/>
                </a:ext>
              </a:extLst>
            </p:cNvPr>
            <p:cNvSpPr/>
            <p:nvPr/>
          </p:nvSpPr>
          <p:spPr>
            <a:xfrm>
              <a:off x="11619610" y="5088947"/>
              <a:ext cx="114300" cy="64663"/>
            </a:xfrm>
            <a:custGeom>
              <a:avLst/>
              <a:gdLst>
                <a:gd name="connsiteX0" fmla="*/ 0 w 114300"/>
                <a:gd name="connsiteY0" fmla="*/ 3206 h 64663"/>
                <a:gd name="connsiteX1" fmla="*/ 114300 w 114300"/>
                <a:gd name="connsiteY1" fmla="*/ 44163 h 64663"/>
                <a:gd name="connsiteX2" fmla="*/ 45720 w 114300"/>
                <a:gd name="connsiteY2" fmla="*/ 60483 h 64663"/>
                <a:gd name="connsiteX3" fmla="*/ 0 w 114300"/>
                <a:gd name="connsiteY3" fmla="*/ 3206 h 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4663">
                  <a:moveTo>
                    <a:pt x="0" y="3206"/>
                  </a:moveTo>
                  <a:cubicBezTo>
                    <a:pt x="46292" y="-9558"/>
                    <a:pt x="80010" y="18192"/>
                    <a:pt x="114300" y="44163"/>
                  </a:cubicBezTo>
                  <a:cubicBezTo>
                    <a:pt x="97282" y="77628"/>
                    <a:pt x="69596" y="59912"/>
                    <a:pt x="45720" y="60483"/>
                  </a:cubicBezTo>
                  <a:cubicBezTo>
                    <a:pt x="43180" y="29685"/>
                    <a:pt x="11303" y="25939"/>
                    <a:pt x="0" y="320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: фигура 625">
              <a:extLst>
                <a:ext uri="{FF2B5EF4-FFF2-40B4-BE49-F238E27FC236}">
                  <a16:creationId xmlns="" xmlns:a16="http://schemas.microsoft.com/office/drawing/2014/main" id="{C1B7AAEB-B835-4068-B306-00CF2958F0C9}"/>
                </a:ext>
              </a:extLst>
            </p:cNvPr>
            <p:cNvSpPr/>
            <p:nvPr/>
          </p:nvSpPr>
          <p:spPr>
            <a:xfrm>
              <a:off x="5959407" y="868217"/>
              <a:ext cx="1256859" cy="1205829"/>
            </a:xfrm>
            <a:custGeom>
              <a:avLst/>
              <a:gdLst>
                <a:gd name="connsiteX0" fmla="*/ 14482 w 1256859"/>
                <a:gd name="connsiteY0" fmla="*/ 688175 h 1205829"/>
                <a:gd name="connsiteX1" fmla="*/ 15181 w 1256859"/>
                <a:gd name="connsiteY1" fmla="*/ 657504 h 1205829"/>
                <a:gd name="connsiteX2" fmla="*/ 4513 w 1256859"/>
                <a:gd name="connsiteY2" fmla="*/ 619912 h 1205829"/>
                <a:gd name="connsiteX3" fmla="*/ 40581 w 1256859"/>
                <a:gd name="connsiteY3" fmla="*/ 629818 h 1205829"/>
                <a:gd name="connsiteX4" fmla="*/ 52582 w 1256859"/>
                <a:gd name="connsiteY4" fmla="*/ 638962 h 1205829"/>
                <a:gd name="connsiteX5" fmla="*/ 60202 w 1256859"/>
                <a:gd name="connsiteY5" fmla="*/ 638962 h 1205829"/>
                <a:gd name="connsiteX6" fmla="*/ 99508 w 1256859"/>
                <a:gd name="connsiteY6" fmla="*/ 662838 h 1205829"/>
                <a:gd name="connsiteX7" fmla="*/ 118813 w 1256859"/>
                <a:gd name="connsiteY7" fmla="*/ 696113 h 1205829"/>
                <a:gd name="connsiteX8" fmla="*/ 174502 w 1256859"/>
                <a:gd name="connsiteY8" fmla="*/ 679920 h 1205829"/>
                <a:gd name="connsiteX9" fmla="*/ 204982 w 1256859"/>
                <a:gd name="connsiteY9" fmla="*/ 704431 h 1205829"/>
                <a:gd name="connsiteX10" fmla="*/ 272737 w 1256859"/>
                <a:gd name="connsiteY10" fmla="*/ 683857 h 1205829"/>
                <a:gd name="connsiteX11" fmla="*/ 309122 w 1256859"/>
                <a:gd name="connsiteY11" fmla="*/ 679602 h 1205829"/>
                <a:gd name="connsiteX12" fmla="*/ 338459 w 1256859"/>
                <a:gd name="connsiteY12" fmla="*/ 672744 h 1205829"/>
                <a:gd name="connsiteX13" fmla="*/ 413580 w 1256859"/>
                <a:gd name="connsiteY13" fmla="*/ 618642 h 1205829"/>
                <a:gd name="connsiteX14" fmla="*/ 461522 w 1256859"/>
                <a:gd name="connsiteY14" fmla="*/ 593686 h 1205829"/>
                <a:gd name="connsiteX15" fmla="*/ 578870 w 1256859"/>
                <a:gd name="connsiteY15" fmla="*/ 585749 h 1205829"/>
                <a:gd name="connsiteX16" fmla="*/ 612144 w 1256859"/>
                <a:gd name="connsiteY16" fmla="*/ 586384 h 1205829"/>
                <a:gd name="connsiteX17" fmla="*/ 624463 w 1256859"/>
                <a:gd name="connsiteY17" fmla="*/ 572160 h 1205829"/>
                <a:gd name="connsiteX18" fmla="*/ 613097 w 1256859"/>
                <a:gd name="connsiteY18" fmla="*/ 553300 h 1205829"/>
                <a:gd name="connsiteX19" fmla="*/ 587570 w 1256859"/>
                <a:gd name="connsiteY19" fmla="*/ 532091 h 1205829"/>
                <a:gd name="connsiteX20" fmla="*/ 628083 w 1256859"/>
                <a:gd name="connsiteY20" fmla="*/ 498118 h 1205829"/>
                <a:gd name="connsiteX21" fmla="*/ 680851 w 1256859"/>
                <a:gd name="connsiteY21" fmla="*/ 543712 h 1205829"/>
                <a:gd name="connsiteX22" fmla="*/ 687264 w 1256859"/>
                <a:gd name="connsiteY22" fmla="*/ 566254 h 1205829"/>
                <a:gd name="connsiteX23" fmla="*/ 734572 w 1256859"/>
                <a:gd name="connsiteY23" fmla="*/ 672744 h 1205829"/>
                <a:gd name="connsiteX24" fmla="*/ 777943 w 1256859"/>
                <a:gd name="connsiteY24" fmla="*/ 695477 h 1205829"/>
                <a:gd name="connsiteX25" fmla="*/ 824679 w 1256859"/>
                <a:gd name="connsiteY25" fmla="*/ 704114 h 1205829"/>
                <a:gd name="connsiteX26" fmla="*/ 851857 w 1256859"/>
                <a:gd name="connsiteY26" fmla="*/ 711861 h 1205829"/>
                <a:gd name="connsiteX27" fmla="*/ 852999 w 1256859"/>
                <a:gd name="connsiteY27" fmla="*/ 682206 h 1205829"/>
                <a:gd name="connsiteX28" fmla="*/ 796929 w 1256859"/>
                <a:gd name="connsiteY28" fmla="*/ 615658 h 1205829"/>
                <a:gd name="connsiteX29" fmla="*/ 729936 w 1256859"/>
                <a:gd name="connsiteY29" fmla="*/ 547839 h 1205829"/>
                <a:gd name="connsiteX30" fmla="*/ 730063 w 1256859"/>
                <a:gd name="connsiteY30" fmla="*/ 532853 h 1205829"/>
                <a:gd name="connsiteX31" fmla="*/ 667008 w 1256859"/>
                <a:gd name="connsiteY31" fmla="*/ 454176 h 1205829"/>
                <a:gd name="connsiteX32" fmla="*/ 648784 w 1256859"/>
                <a:gd name="connsiteY32" fmla="*/ 430808 h 1205829"/>
                <a:gd name="connsiteX33" fmla="*/ 652086 w 1256859"/>
                <a:gd name="connsiteY33" fmla="*/ 386548 h 1205829"/>
                <a:gd name="connsiteX34" fmla="*/ 639386 w 1256859"/>
                <a:gd name="connsiteY34" fmla="*/ 364006 h 1205829"/>
                <a:gd name="connsiteX35" fmla="*/ 555438 w 1256859"/>
                <a:gd name="connsiteY35" fmla="*/ 344448 h 1205829"/>
                <a:gd name="connsiteX36" fmla="*/ 603889 w 1256859"/>
                <a:gd name="connsiteY36" fmla="*/ 315238 h 1205829"/>
                <a:gd name="connsiteX37" fmla="*/ 630114 w 1256859"/>
                <a:gd name="connsiteY37" fmla="*/ 285900 h 1205829"/>
                <a:gd name="connsiteX38" fmla="*/ 611382 w 1256859"/>
                <a:gd name="connsiteY38" fmla="*/ 256246 h 1205829"/>
                <a:gd name="connsiteX39" fmla="*/ 595951 w 1256859"/>
                <a:gd name="connsiteY39" fmla="*/ 240625 h 1205829"/>
                <a:gd name="connsiteX40" fmla="*/ 548326 w 1256859"/>
                <a:gd name="connsiteY40" fmla="*/ 150518 h 1205829"/>
                <a:gd name="connsiteX41" fmla="*/ 627892 w 1256859"/>
                <a:gd name="connsiteY41" fmla="*/ 141755 h 1205829"/>
                <a:gd name="connsiteX42" fmla="*/ 643449 w 1256859"/>
                <a:gd name="connsiteY42" fmla="*/ 149311 h 1205829"/>
                <a:gd name="connsiteX43" fmla="*/ 640465 w 1256859"/>
                <a:gd name="connsiteY43" fmla="*/ 172108 h 1205829"/>
                <a:gd name="connsiteX44" fmla="*/ 648085 w 1256859"/>
                <a:gd name="connsiteY44" fmla="*/ 244943 h 1205829"/>
                <a:gd name="connsiteX45" fmla="*/ 752606 w 1256859"/>
                <a:gd name="connsiteY45" fmla="*/ 225512 h 1205829"/>
                <a:gd name="connsiteX46" fmla="*/ 768862 w 1256859"/>
                <a:gd name="connsiteY46" fmla="*/ 208430 h 1205829"/>
                <a:gd name="connsiteX47" fmla="*/ 764861 w 1256859"/>
                <a:gd name="connsiteY47" fmla="*/ 143850 h 1205829"/>
                <a:gd name="connsiteX48" fmla="*/ 669675 w 1256859"/>
                <a:gd name="connsiteY48" fmla="*/ 66126 h 1205829"/>
                <a:gd name="connsiteX49" fmla="*/ 713871 w 1256859"/>
                <a:gd name="connsiteY49" fmla="*/ 44790 h 1205829"/>
                <a:gd name="connsiteX50" fmla="*/ 734000 w 1256859"/>
                <a:gd name="connsiteY50" fmla="*/ 62760 h 1205829"/>
                <a:gd name="connsiteX51" fmla="*/ 755590 w 1256859"/>
                <a:gd name="connsiteY51" fmla="*/ 57426 h 1205829"/>
                <a:gd name="connsiteX52" fmla="*/ 810645 w 1256859"/>
                <a:gd name="connsiteY52" fmla="*/ 36535 h 1205829"/>
                <a:gd name="connsiteX53" fmla="*/ 829695 w 1256859"/>
                <a:gd name="connsiteY53" fmla="*/ 657 h 1205829"/>
                <a:gd name="connsiteX54" fmla="*/ 997081 w 1256859"/>
                <a:gd name="connsiteY54" fmla="*/ 4785 h 1205829"/>
                <a:gd name="connsiteX55" fmla="*/ 1193804 w 1256859"/>
                <a:gd name="connsiteY55" fmla="*/ 151724 h 1205829"/>
                <a:gd name="connsiteX56" fmla="*/ 1225999 w 1256859"/>
                <a:gd name="connsiteY56" fmla="*/ 229703 h 1205829"/>
                <a:gd name="connsiteX57" fmla="*/ 1172595 w 1256859"/>
                <a:gd name="connsiteY57" fmla="*/ 246149 h 1205829"/>
                <a:gd name="connsiteX58" fmla="*/ 1102364 w 1256859"/>
                <a:gd name="connsiteY58" fmla="*/ 246657 h 1205829"/>
                <a:gd name="connsiteX59" fmla="*/ 1064836 w 1256859"/>
                <a:gd name="connsiteY59" fmla="*/ 263675 h 1205829"/>
                <a:gd name="connsiteX60" fmla="*/ 988127 w 1256859"/>
                <a:gd name="connsiteY60" fmla="*/ 300506 h 1205829"/>
                <a:gd name="connsiteX61" fmla="*/ 875542 w 1256859"/>
                <a:gd name="connsiteY61" fmla="*/ 179728 h 1205829"/>
                <a:gd name="connsiteX62" fmla="*/ 1051247 w 1256859"/>
                <a:gd name="connsiteY62" fmla="*/ 346480 h 1205829"/>
                <a:gd name="connsiteX63" fmla="*/ 1127193 w 1256859"/>
                <a:gd name="connsiteY63" fmla="*/ 359307 h 1205829"/>
                <a:gd name="connsiteX64" fmla="*/ 1167388 w 1256859"/>
                <a:gd name="connsiteY64" fmla="*/ 374991 h 1205829"/>
                <a:gd name="connsiteX65" fmla="*/ 1152910 w 1256859"/>
                <a:gd name="connsiteY65" fmla="*/ 432840 h 1205829"/>
                <a:gd name="connsiteX66" fmla="*/ 1118239 w 1256859"/>
                <a:gd name="connsiteY66" fmla="*/ 498944 h 1205829"/>
                <a:gd name="connsiteX67" fmla="*/ 1099380 w 1256859"/>
                <a:gd name="connsiteY67" fmla="*/ 540156 h 1205829"/>
                <a:gd name="connsiteX68" fmla="*/ 1024894 w 1256859"/>
                <a:gd name="connsiteY68" fmla="*/ 547839 h 1205829"/>
                <a:gd name="connsiteX69" fmla="*/ 1007050 w 1256859"/>
                <a:gd name="connsiteY69" fmla="*/ 543204 h 1205829"/>
                <a:gd name="connsiteX70" fmla="*/ 953075 w 1256859"/>
                <a:gd name="connsiteY70" fmla="*/ 537171 h 1205829"/>
                <a:gd name="connsiteX71" fmla="*/ 846967 w 1256859"/>
                <a:gd name="connsiteY71" fmla="*/ 428840 h 1205829"/>
                <a:gd name="connsiteX72" fmla="*/ 857127 w 1256859"/>
                <a:gd name="connsiteY72" fmla="*/ 358481 h 1205829"/>
                <a:gd name="connsiteX73" fmla="*/ 826075 w 1256859"/>
                <a:gd name="connsiteY73" fmla="*/ 288695 h 1205829"/>
                <a:gd name="connsiteX74" fmla="*/ 756734 w 1256859"/>
                <a:gd name="connsiteY74" fmla="*/ 294600 h 1205829"/>
                <a:gd name="connsiteX75" fmla="*/ 778133 w 1256859"/>
                <a:gd name="connsiteY75" fmla="*/ 366038 h 1205829"/>
                <a:gd name="connsiteX76" fmla="*/ 930470 w 1256859"/>
                <a:gd name="connsiteY76" fmla="*/ 533171 h 1205829"/>
                <a:gd name="connsiteX77" fmla="*/ 969776 w 1256859"/>
                <a:gd name="connsiteY77" fmla="*/ 547522 h 1205829"/>
                <a:gd name="connsiteX78" fmla="*/ 993271 w 1256859"/>
                <a:gd name="connsiteY78" fmla="*/ 606069 h 1205829"/>
                <a:gd name="connsiteX79" fmla="*/ 992255 w 1256859"/>
                <a:gd name="connsiteY79" fmla="*/ 662330 h 1205829"/>
                <a:gd name="connsiteX80" fmla="*/ 976126 w 1256859"/>
                <a:gd name="connsiteY80" fmla="*/ 756247 h 1205829"/>
                <a:gd name="connsiteX81" fmla="*/ 950282 w 1256859"/>
                <a:gd name="connsiteY81" fmla="*/ 778218 h 1205829"/>
                <a:gd name="connsiteX82" fmla="*/ 1059248 w 1256859"/>
                <a:gd name="connsiteY82" fmla="*/ 804761 h 1205829"/>
                <a:gd name="connsiteX83" fmla="*/ 1203900 w 1256859"/>
                <a:gd name="connsiteY83" fmla="*/ 919507 h 1205829"/>
                <a:gd name="connsiteX84" fmla="*/ 1256860 w 1256859"/>
                <a:gd name="connsiteY84" fmla="*/ 979895 h 1205829"/>
                <a:gd name="connsiteX85" fmla="*/ 1217871 w 1256859"/>
                <a:gd name="connsiteY85" fmla="*/ 1030061 h 1205829"/>
                <a:gd name="connsiteX86" fmla="*/ 1176532 w 1256859"/>
                <a:gd name="connsiteY86" fmla="*/ 1124359 h 1205829"/>
                <a:gd name="connsiteX87" fmla="*/ 1113667 w 1256859"/>
                <a:gd name="connsiteY87" fmla="*/ 1205829 h 1205829"/>
                <a:gd name="connsiteX88" fmla="*/ 927549 w 1256859"/>
                <a:gd name="connsiteY88" fmla="*/ 1148806 h 1205829"/>
                <a:gd name="connsiteX89" fmla="*/ 820487 w 1256859"/>
                <a:gd name="connsiteY89" fmla="*/ 1089751 h 1205829"/>
                <a:gd name="connsiteX90" fmla="*/ 806962 w 1256859"/>
                <a:gd name="connsiteY90" fmla="*/ 1083083 h 1205829"/>
                <a:gd name="connsiteX91" fmla="*/ 645037 w 1256859"/>
                <a:gd name="connsiteY91" fmla="*/ 999326 h 1205829"/>
                <a:gd name="connsiteX92" fmla="*/ 500638 w 1256859"/>
                <a:gd name="connsiteY92" fmla="*/ 920840 h 1205829"/>
                <a:gd name="connsiteX93" fmla="*/ 452632 w 1256859"/>
                <a:gd name="connsiteY93" fmla="*/ 900202 h 1205829"/>
                <a:gd name="connsiteX94" fmla="*/ 437900 w 1256859"/>
                <a:gd name="connsiteY94" fmla="*/ 897535 h 1205829"/>
                <a:gd name="connsiteX95" fmla="*/ 246638 w 1256859"/>
                <a:gd name="connsiteY95" fmla="*/ 805206 h 1205829"/>
                <a:gd name="connsiteX96" fmla="*/ 219333 w 1256859"/>
                <a:gd name="connsiteY96" fmla="*/ 794855 h 1205829"/>
                <a:gd name="connsiteX97" fmla="*/ 212793 w 1256859"/>
                <a:gd name="connsiteY97" fmla="*/ 802412 h 1205829"/>
                <a:gd name="connsiteX98" fmla="*/ 170375 w 1256859"/>
                <a:gd name="connsiteY98" fmla="*/ 819811 h 1205829"/>
                <a:gd name="connsiteX99" fmla="*/ 159008 w 1256859"/>
                <a:gd name="connsiteY99" fmla="*/ 772313 h 1205829"/>
                <a:gd name="connsiteX100" fmla="*/ 110367 w 1256859"/>
                <a:gd name="connsiteY100" fmla="*/ 723291 h 1205829"/>
                <a:gd name="connsiteX101" fmla="*/ 14736 w 1256859"/>
                <a:gd name="connsiteY101" fmla="*/ 687857 h 120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56859" h="1205829">
                  <a:moveTo>
                    <a:pt x="14482" y="688175"/>
                  </a:moveTo>
                  <a:cubicBezTo>
                    <a:pt x="25976" y="678269"/>
                    <a:pt x="24071" y="668045"/>
                    <a:pt x="15181" y="657504"/>
                  </a:cubicBezTo>
                  <a:cubicBezTo>
                    <a:pt x="6037" y="646582"/>
                    <a:pt x="-6981" y="632739"/>
                    <a:pt x="4513" y="619912"/>
                  </a:cubicBezTo>
                  <a:cubicBezTo>
                    <a:pt x="16133" y="606958"/>
                    <a:pt x="28325" y="625881"/>
                    <a:pt x="40581" y="629818"/>
                  </a:cubicBezTo>
                  <a:cubicBezTo>
                    <a:pt x="45026" y="631279"/>
                    <a:pt x="48582" y="635851"/>
                    <a:pt x="52582" y="638962"/>
                  </a:cubicBezTo>
                  <a:cubicBezTo>
                    <a:pt x="55122" y="642582"/>
                    <a:pt x="57662" y="645503"/>
                    <a:pt x="60202" y="638962"/>
                  </a:cubicBezTo>
                  <a:cubicBezTo>
                    <a:pt x="81157" y="632041"/>
                    <a:pt x="96714" y="633247"/>
                    <a:pt x="99508" y="662838"/>
                  </a:cubicBezTo>
                  <a:cubicBezTo>
                    <a:pt x="100778" y="676364"/>
                    <a:pt x="101096" y="698144"/>
                    <a:pt x="118813" y="696113"/>
                  </a:cubicBezTo>
                  <a:cubicBezTo>
                    <a:pt x="137355" y="693953"/>
                    <a:pt x="162755" y="710654"/>
                    <a:pt x="174502" y="679920"/>
                  </a:cubicBezTo>
                  <a:cubicBezTo>
                    <a:pt x="184027" y="689000"/>
                    <a:pt x="180915" y="716179"/>
                    <a:pt x="204982" y="704431"/>
                  </a:cubicBezTo>
                  <a:cubicBezTo>
                    <a:pt x="220730" y="671919"/>
                    <a:pt x="238701" y="652234"/>
                    <a:pt x="272737" y="683857"/>
                  </a:cubicBezTo>
                  <a:cubicBezTo>
                    <a:pt x="282134" y="692556"/>
                    <a:pt x="296994" y="684365"/>
                    <a:pt x="309122" y="679602"/>
                  </a:cubicBezTo>
                  <a:cubicBezTo>
                    <a:pt x="318520" y="675919"/>
                    <a:pt x="329315" y="670903"/>
                    <a:pt x="338459" y="672744"/>
                  </a:cubicBezTo>
                  <a:cubicBezTo>
                    <a:pt x="380687" y="681063"/>
                    <a:pt x="408373" y="672744"/>
                    <a:pt x="413580" y="618642"/>
                  </a:cubicBezTo>
                  <a:cubicBezTo>
                    <a:pt x="415993" y="593305"/>
                    <a:pt x="445266" y="600735"/>
                    <a:pt x="461522" y="593686"/>
                  </a:cubicBezTo>
                  <a:cubicBezTo>
                    <a:pt x="498670" y="577557"/>
                    <a:pt x="537087" y="550506"/>
                    <a:pt x="578870" y="585749"/>
                  </a:cubicBezTo>
                  <a:cubicBezTo>
                    <a:pt x="587443" y="592925"/>
                    <a:pt x="601032" y="590702"/>
                    <a:pt x="612144" y="586384"/>
                  </a:cubicBezTo>
                  <a:cubicBezTo>
                    <a:pt x="618304" y="583971"/>
                    <a:pt x="623257" y="579589"/>
                    <a:pt x="624463" y="572160"/>
                  </a:cubicBezTo>
                  <a:cubicBezTo>
                    <a:pt x="626114" y="562190"/>
                    <a:pt x="619764" y="557999"/>
                    <a:pt x="613097" y="553300"/>
                  </a:cubicBezTo>
                  <a:cubicBezTo>
                    <a:pt x="603825" y="546823"/>
                    <a:pt x="581791" y="553110"/>
                    <a:pt x="587570" y="532091"/>
                  </a:cubicBezTo>
                  <a:cubicBezTo>
                    <a:pt x="592776" y="513359"/>
                    <a:pt x="610747" y="502818"/>
                    <a:pt x="628083" y="498118"/>
                  </a:cubicBezTo>
                  <a:cubicBezTo>
                    <a:pt x="655387" y="490752"/>
                    <a:pt x="679962" y="512851"/>
                    <a:pt x="680851" y="543712"/>
                  </a:cubicBezTo>
                  <a:cubicBezTo>
                    <a:pt x="681105" y="552157"/>
                    <a:pt x="680914" y="560730"/>
                    <a:pt x="687264" y="566254"/>
                  </a:cubicBezTo>
                  <a:cubicBezTo>
                    <a:pt x="718824" y="593814"/>
                    <a:pt x="724031" y="634517"/>
                    <a:pt x="734572" y="672744"/>
                  </a:cubicBezTo>
                  <a:cubicBezTo>
                    <a:pt x="741112" y="696493"/>
                    <a:pt x="751781" y="713639"/>
                    <a:pt x="777943" y="695477"/>
                  </a:cubicBezTo>
                  <a:cubicBezTo>
                    <a:pt x="795976" y="682904"/>
                    <a:pt x="810836" y="687032"/>
                    <a:pt x="824679" y="704114"/>
                  </a:cubicBezTo>
                  <a:cubicBezTo>
                    <a:pt x="831410" y="712369"/>
                    <a:pt x="842077" y="718909"/>
                    <a:pt x="851857" y="711861"/>
                  </a:cubicBezTo>
                  <a:cubicBezTo>
                    <a:pt x="862588" y="704114"/>
                    <a:pt x="857000" y="691985"/>
                    <a:pt x="852999" y="682206"/>
                  </a:cubicBezTo>
                  <a:cubicBezTo>
                    <a:pt x="841252" y="653440"/>
                    <a:pt x="830203" y="625754"/>
                    <a:pt x="796929" y="615658"/>
                  </a:cubicBezTo>
                  <a:cubicBezTo>
                    <a:pt x="765306" y="606006"/>
                    <a:pt x="762575" y="559206"/>
                    <a:pt x="729936" y="547839"/>
                  </a:cubicBezTo>
                  <a:cubicBezTo>
                    <a:pt x="728539" y="547331"/>
                    <a:pt x="728921" y="537743"/>
                    <a:pt x="730063" y="532853"/>
                  </a:cubicBezTo>
                  <a:cubicBezTo>
                    <a:pt x="740922" y="484021"/>
                    <a:pt x="713426" y="448779"/>
                    <a:pt x="667008" y="454176"/>
                  </a:cubicBezTo>
                  <a:cubicBezTo>
                    <a:pt x="647450" y="456462"/>
                    <a:pt x="644148" y="447763"/>
                    <a:pt x="648784" y="430808"/>
                  </a:cubicBezTo>
                  <a:cubicBezTo>
                    <a:pt x="652784" y="416203"/>
                    <a:pt x="655514" y="401598"/>
                    <a:pt x="652086" y="386548"/>
                  </a:cubicBezTo>
                  <a:cubicBezTo>
                    <a:pt x="649990" y="377277"/>
                    <a:pt x="642624" y="361275"/>
                    <a:pt x="639386" y="364006"/>
                  </a:cubicBezTo>
                  <a:cubicBezTo>
                    <a:pt x="603190" y="394105"/>
                    <a:pt x="585093" y="340765"/>
                    <a:pt x="555438" y="344448"/>
                  </a:cubicBezTo>
                  <a:cubicBezTo>
                    <a:pt x="570171" y="332065"/>
                    <a:pt x="582426" y="315682"/>
                    <a:pt x="603889" y="315238"/>
                  </a:cubicBezTo>
                  <a:cubicBezTo>
                    <a:pt x="620653" y="314920"/>
                    <a:pt x="628146" y="302411"/>
                    <a:pt x="630114" y="285900"/>
                  </a:cubicBezTo>
                  <a:cubicBezTo>
                    <a:pt x="632020" y="270343"/>
                    <a:pt x="627257" y="259294"/>
                    <a:pt x="611382" y="256246"/>
                  </a:cubicBezTo>
                  <a:cubicBezTo>
                    <a:pt x="603318" y="254722"/>
                    <a:pt x="595698" y="249451"/>
                    <a:pt x="595951" y="240625"/>
                  </a:cubicBezTo>
                  <a:cubicBezTo>
                    <a:pt x="597031" y="203160"/>
                    <a:pt x="574235" y="178902"/>
                    <a:pt x="548326" y="150518"/>
                  </a:cubicBezTo>
                  <a:cubicBezTo>
                    <a:pt x="578807" y="142707"/>
                    <a:pt x="604587" y="152804"/>
                    <a:pt x="627892" y="141755"/>
                  </a:cubicBezTo>
                  <a:cubicBezTo>
                    <a:pt x="633988" y="138897"/>
                    <a:pt x="640656" y="141755"/>
                    <a:pt x="643449" y="149311"/>
                  </a:cubicBezTo>
                  <a:cubicBezTo>
                    <a:pt x="646434" y="157312"/>
                    <a:pt x="645989" y="164932"/>
                    <a:pt x="640465" y="172108"/>
                  </a:cubicBezTo>
                  <a:cubicBezTo>
                    <a:pt x="622431" y="195730"/>
                    <a:pt x="626305" y="231544"/>
                    <a:pt x="648085" y="244943"/>
                  </a:cubicBezTo>
                  <a:cubicBezTo>
                    <a:pt x="672533" y="259992"/>
                    <a:pt x="732286" y="248816"/>
                    <a:pt x="752606" y="225512"/>
                  </a:cubicBezTo>
                  <a:cubicBezTo>
                    <a:pt x="757813" y="219606"/>
                    <a:pt x="763147" y="213828"/>
                    <a:pt x="768862" y="208430"/>
                  </a:cubicBezTo>
                  <a:cubicBezTo>
                    <a:pt x="802644" y="176489"/>
                    <a:pt x="796802" y="176045"/>
                    <a:pt x="764861" y="143850"/>
                  </a:cubicBezTo>
                  <a:cubicBezTo>
                    <a:pt x="735080" y="113878"/>
                    <a:pt x="688725" y="109179"/>
                    <a:pt x="669675" y="66126"/>
                  </a:cubicBezTo>
                  <a:cubicBezTo>
                    <a:pt x="673231" y="32153"/>
                    <a:pt x="692725" y="36471"/>
                    <a:pt x="713871" y="44790"/>
                  </a:cubicBezTo>
                  <a:cubicBezTo>
                    <a:pt x="722380" y="48282"/>
                    <a:pt x="728476" y="55458"/>
                    <a:pt x="734000" y="62760"/>
                  </a:cubicBezTo>
                  <a:cubicBezTo>
                    <a:pt x="744923" y="77238"/>
                    <a:pt x="750130" y="67332"/>
                    <a:pt x="755590" y="57426"/>
                  </a:cubicBezTo>
                  <a:cubicBezTo>
                    <a:pt x="771275" y="42694"/>
                    <a:pt x="792801" y="46123"/>
                    <a:pt x="810645" y="36535"/>
                  </a:cubicBezTo>
                  <a:cubicBezTo>
                    <a:pt x="826012" y="28343"/>
                    <a:pt x="837188" y="21231"/>
                    <a:pt x="829695" y="657"/>
                  </a:cubicBezTo>
                  <a:cubicBezTo>
                    <a:pt x="885511" y="1991"/>
                    <a:pt x="941519" y="-3724"/>
                    <a:pt x="997081" y="4785"/>
                  </a:cubicBezTo>
                  <a:cubicBezTo>
                    <a:pt x="1085283" y="18310"/>
                    <a:pt x="1159387" y="54251"/>
                    <a:pt x="1193804" y="151724"/>
                  </a:cubicBezTo>
                  <a:cubicBezTo>
                    <a:pt x="1203202" y="178267"/>
                    <a:pt x="1222252" y="200366"/>
                    <a:pt x="1225999" y="229703"/>
                  </a:cubicBezTo>
                  <a:cubicBezTo>
                    <a:pt x="1211901" y="249070"/>
                    <a:pt x="1191709" y="245514"/>
                    <a:pt x="1172595" y="246149"/>
                  </a:cubicBezTo>
                  <a:cubicBezTo>
                    <a:pt x="1149735" y="272375"/>
                    <a:pt x="1125542" y="247229"/>
                    <a:pt x="1102364" y="246657"/>
                  </a:cubicBezTo>
                  <a:cubicBezTo>
                    <a:pt x="1085092" y="246276"/>
                    <a:pt x="1076647" y="244371"/>
                    <a:pt x="1064836" y="263675"/>
                  </a:cubicBezTo>
                  <a:cubicBezTo>
                    <a:pt x="1048707" y="289964"/>
                    <a:pt x="1017337" y="296187"/>
                    <a:pt x="988127" y="300506"/>
                  </a:cubicBezTo>
                  <a:cubicBezTo>
                    <a:pt x="943043" y="263866"/>
                    <a:pt x="899100" y="225766"/>
                    <a:pt x="875542" y="179728"/>
                  </a:cubicBezTo>
                  <a:cubicBezTo>
                    <a:pt x="917008" y="246213"/>
                    <a:pt x="979492" y="301649"/>
                    <a:pt x="1051247" y="346480"/>
                  </a:cubicBezTo>
                  <a:cubicBezTo>
                    <a:pt x="1075694" y="361783"/>
                    <a:pt x="1100078" y="368641"/>
                    <a:pt x="1127193" y="359307"/>
                  </a:cubicBezTo>
                  <a:cubicBezTo>
                    <a:pt x="1144782" y="353274"/>
                    <a:pt x="1159768" y="352576"/>
                    <a:pt x="1167388" y="374991"/>
                  </a:cubicBezTo>
                  <a:cubicBezTo>
                    <a:pt x="1169801" y="396391"/>
                    <a:pt x="1153672" y="412330"/>
                    <a:pt x="1152910" y="432840"/>
                  </a:cubicBezTo>
                  <a:cubicBezTo>
                    <a:pt x="1147259" y="458431"/>
                    <a:pt x="1137797" y="481799"/>
                    <a:pt x="1118239" y="498944"/>
                  </a:cubicBezTo>
                  <a:cubicBezTo>
                    <a:pt x="1109476" y="511327"/>
                    <a:pt x="1112842" y="530186"/>
                    <a:pt x="1099380" y="540156"/>
                  </a:cubicBezTo>
                  <a:cubicBezTo>
                    <a:pt x="1077155" y="571652"/>
                    <a:pt x="1052962" y="579081"/>
                    <a:pt x="1024894" y="547839"/>
                  </a:cubicBezTo>
                  <a:cubicBezTo>
                    <a:pt x="1020512" y="543013"/>
                    <a:pt x="1013083" y="540791"/>
                    <a:pt x="1007050" y="543204"/>
                  </a:cubicBezTo>
                  <a:cubicBezTo>
                    <a:pt x="987937" y="550824"/>
                    <a:pt x="968506" y="552221"/>
                    <a:pt x="953075" y="537171"/>
                  </a:cubicBezTo>
                  <a:cubicBezTo>
                    <a:pt x="916881" y="501929"/>
                    <a:pt x="868430" y="479830"/>
                    <a:pt x="846967" y="428840"/>
                  </a:cubicBezTo>
                  <a:cubicBezTo>
                    <a:pt x="836744" y="404646"/>
                    <a:pt x="846776" y="380833"/>
                    <a:pt x="857127" y="358481"/>
                  </a:cubicBezTo>
                  <a:cubicBezTo>
                    <a:pt x="878209" y="313333"/>
                    <a:pt x="871287" y="297648"/>
                    <a:pt x="826075" y="288695"/>
                  </a:cubicBezTo>
                  <a:cubicBezTo>
                    <a:pt x="802390" y="283995"/>
                    <a:pt x="775911" y="264056"/>
                    <a:pt x="756734" y="294600"/>
                  </a:cubicBezTo>
                  <a:cubicBezTo>
                    <a:pt x="737557" y="325144"/>
                    <a:pt x="763211" y="348575"/>
                    <a:pt x="778133" y="366038"/>
                  </a:cubicBezTo>
                  <a:cubicBezTo>
                    <a:pt x="827155" y="423442"/>
                    <a:pt x="869065" y="488720"/>
                    <a:pt x="930470" y="533171"/>
                  </a:cubicBezTo>
                  <a:cubicBezTo>
                    <a:pt x="942471" y="541870"/>
                    <a:pt x="956250" y="543966"/>
                    <a:pt x="969776" y="547522"/>
                  </a:cubicBezTo>
                  <a:cubicBezTo>
                    <a:pt x="1003050" y="556285"/>
                    <a:pt x="1012511" y="576541"/>
                    <a:pt x="993271" y="606069"/>
                  </a:cubicBezTo>
                  <a:cubicBezTo>
                    <a:pt x="979936" y="626580"/>
                    <a:pt x="981968" y="642899"/>
                    <a:pt x="992255" y="662330"/>
                  </a:cubicBezTo>
                  <a:cubicBezTo>
                    <a:pt x="1018735" y="712242"/>
                    <a:pt x="1016893" y="721005"/>
                    <a:pt x="976126" y="756247"/>
                  </a:cubicBezTo>
                  <a:cubicBezTo>
                    <a:pt x="968379" y="762915"/>
                    <a:pt x="957076" y="764185"/>
                    <a:pt x="950282" y="778218"/>
                  </a:cubicBezTo>
                  <a:cubicBezTo>
                    <a:pt x="995239" y="754088"/>
                    <a:pt x="1030673" y="770662"/>
                    <a:pt x="1059248" y="804761"/>
                  </a:cubicBezTo>
                  <a:cubicBezTo>
                    <a:pt x="1100396" y="853784"/>
                    <a:pt x="1144084" y="896011"/>
                    <a:pt x="1203900" y="919507"/>
                  </a:cubicBezTo>
                  <a:cubicBezTo>
                    <a:pt x="1225808" y="928079"/>
                    <a:pt x="1248414" y="950368"/>
                    <a:pt x="1256860" y="979895"/>
                  </a:cubicBezTo>
                  <a:cubicBezTo>
                    <a:pt x="1255018" y="1006565"/>
                    <a:pt x="1234888" y="1017170"/>
                    <a:pt x="1217871" y="1030061"/>
                  </a:cubicBezTo>
                  <a:cubicBezTo>
                    <a:pt x="1187263" y="1053238"/>
                    <a:pt x="1165356" y="1080289"/>
                    <a:pt x="1176532" y="1124359"/>
                  </a:cubicBezTo>
                  <a:cubicBezTo>
                    <a:pt x="1179009" y="1159328"/>
                    <a:pt x="1158054" y="1186481"/>
                    <a:pt x="1113667" y="1205829"/>
                  </a:cubicBezTo>
                  <a:cubicBezTo>
                    <a:pt x="1048199" y="1199860"/>
                    <a:pt x="984762" y="1188049"/>
                    <a:pt x="927549" y="1148806"/>
                  </a:cubicBezTo>
                  <a:cubicBezTo>
                    <a:pt x="893830" y="1125629"/>
                    <a:pt x="860747" y="1099720"/>
                    <a:pt x="820487" y="1089751"/>
                  </a:cubicBezTo>
                  <a:cubicBezTo>
                    <a:pt x="815471" y="1088481"/>
                    <a:pt x="809248" y="1087465"/>
                    <a:pt x="806962" y="1083083"/>
                  </a:cubicBezTo>
                  <a:cubicBezTo>
                    <a:pt x="771593" y="1014884"/>
                    <a:pt x="699901" y="1022695"/>
                    <a:pt x="645037" y="999326"/>
                  </a:cubicBezTo>
                  <a:cubicBezTo>
                    <a:pt x="593983" y="977609"/>
                    <a:pt x="549787" y="944589"/>
                    <a:pt x="500638" y="920840"/>
                  </a:cubicBezTo>
                  <a:cubicBezTo>
                    <a:pt x="484827" y="913157"/>
                    <a:pt x="471873" y="898869"/>
                    <a:pt x="452632" y="900202"/>
                  </a:cubicBezTo>
                  <a:cubicBezTo>
                    <a:pt x="447552" y="900520"/>
                    <a:pt x="441774" y="901028"/>
                    <a:pt x="437900" y="897535"/>
                  </a:cubicBezTo>
                  <a:cubicBezTo>
                    <a:pt x="382211" y="847307"/>
                    <a:pt x="304487" y="849847"/>
                    <a:pt x="246638" y="805206"/>
                  </a:cubicBezTo>
                  <a:cubicBezTo>
                    <a:pt x="236224" y="805841"/>
                    <a:pt x="231017" y="790664"/>
                    <a:pt x="219333" y="794855"/>
                  </a:cubicBezTo>
                  <a:cubicBezTo>
                    <a:pt x="217047" y="797332"/>
                    <a:pt x="215396" y="800317"/>
                    <a:pt x="212793" y="802412"/>
                  </a:cubicBezTo>
                  <a:cubicBezTo>
                    <a:pt x="200093" y="812508"/>
                    <a:pt x="188726" y="830289"/>
                    <a:pt x="170375" y="819811"/>
                  </a:cubicBezTo>
                  <a:cubicBezTo>
                    <a:pt x="152277" y="809524"/>
                    <a:pt x="158627" y="789394"/>
                    <a:pt x="159008" y="772313"/>
                  </a:cubicBezTo>
                  <a:cubicBezTo>
                    <a:pt x="159897" y="731482"/>
                    <a:pt x="147451" y="720370"/>
                    <a:pt x="110367" y="723291"/>
                  </a:cubicBezTo>
                  <a:cubicBezTo>
                    <a:pt x="74426" y="726148"/>
                    <a:pt x="41025" y="717004"/>
                    <a:pt x="14736" y="6878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: фигура 626">
              <a:extLst>
                <a:ext uri="{FF2B5EF4-FFF2-40B4-BE49-F238E27FC236}">
                  <a16:creationId xmlns="" xmlns:a16="http://schemas.microsoft.com/office/drawing/2014/main" id="{5D760DEC-2E60-48A2-B177-DD757EEEBFE6}"/>
                </a:ext>
              </a:extLst>
            </p:cNvPr>
            <p:cNvSpPr/>
            <p:nvPr/>
          </p:nvSpPr>
          <p:spPr>
            <a:xfrm>
              <a:off x="7025304" y="1235731"/>
              <a:ext cx="1023647" cy="656879"/>
            </a:xfrm>
            <a:custGeom>
              <a:avLst/>
              <a:gdLst>
                <a:gd name="connsiteX0" fmla="*/ 22688 w 1023647"/>
                <a:gd name="connsiteY0" fmla="*/ 165275 h 656879"/>
                <a:gd name="connsiteX1" fmla="*/ 37927 w 1023647"/>
                <a:gd name="connsiteY1" fmla="*/ 124381 h 656879"/>
                <a:gd name="connsiteX2" fmla="*/ 90632 w 1023647"/>
                <a:gd name="connsiteY2" fmla="*/ 141399 h 656879"/>
                <a:gd name="connsiteX3" fmla="*/ 68407 w 1023647"/>
                <a:gd name="connsiteY3" fmla="*/ 58912 h 656879"/>
                <a:gd name="connsiteX4" fmla="*/ 91204 w 1023647"/>
                <a:gd name="connsiteY4" fmla="*/ 9763 h 656879"/>
                <a:gd name="connsiteX5" fmla="*/ 155021 w 1023647"/>
                <a:gd name="connsiteY5" fmla="*/ 30464 h 656879"/>
                <a:gd name="connsiteX6" fmla="*/ 199852 w 1023647"/>
                <a:gd name="connsiteY6" fmla="*/ 41894 h 656879"/>
                <a:gd name="connsiteX7" fmla="*/ 304246 w 1023647"/>
                <a:gd name="connsiteY7" fmla="*/ 20622 h 656879"/>
                <a:gd name="connsiteX8" fmla="*/ 364762 w 1023647"/>
                <a:gd name="connsiteY8" fmla="*/ 73009 h 656879"/>
                <a:gd name="connsiteX9" fmla="*/ 423753 w 1023647"/>
                <a:gd name="connsiteY9" fmla="*/ 128699 h 656879"/>
                <a:gd name="connsiteX10" fmla="*/ 489603 w 1023647"/>
                <a:gd name="connsiteY10" fmla="*/ 156830 h 656879"/>
                <a:gd name="connsiteX11" fmla="*/ 510240 w 1023647"/>
                <a:gd name="connsiteY11" fmla="*/ 189786 h 656879"/>
                <a:gd name="connsiteX12" fmla="*/ 563009 w 1023647"/>
                <a:gd name="connsiteY12" fmla="*/ 202232 h 656879"/>
                <a:gd name="connsiteX13" fmla="*/ 675467 w 1023647"/>
                <a:gd name="connsiteY13" fmla="*/ 149400 h 656879"/>
                <a:gd name="connsiteX14" fmla="*/ 693755 w 1023647"/>
                <a:gd name="connsiteY14" fmla="*/ 137399 h 656879"/>
                <a:gd name="connsiteX15" fmla="*/ 799419 w 1023647"/>
                <a:gd name="connsiteY15" fmla="*/ 90472 h 656879"/>
                <a:gd name="connsiteX16" fmla="*/ 853077 w 1023647"/>
                <a:gd name="connsiteY16" fmla="*/ 58976 h 656879"/>
                <a:gd name="connsiteX17" fmla="*/ 850854 w 1023647"/>
                <a:gd name="connsiteY17" fmla="*/ 107553 h 656879"/>
                <a:gd name="connsiteX18" fmla="*/ 867428 w 1023647"/>
                <a:gd name="connsiteY18" fmla="*/ 130350 h 656879"/>
                <a:gd name="connsiteX19" fmla="*/ 1005540 w 1023647"/>
                <a:gd name="connsiteY19" fmla="*/ 214488 h 656879"/>
                <a:gd name="connsiteX20" fmla="*/ 1020336 w 1023647"/>
                <a:gd name="connsiteY20" fmla="*/ 263891 h 656879"/>
                <a:gd name="connsiteX21" fmla="*/ 925594 w 1023647"/>
                <a:gd name="connsiteY21" fmla="*/ 417244 h 656879"/>
                <a:gd name="connsiteX22" fmla="*/ 914481 w 1023647"/>
                <a:gd name="connsiteY22" fmla="*/ 454519 h 656879"/>
                <a:gd name="connsiteX23" fmla="*/ 923752 w 1023647"/>
                <a:gd name="connsiteY23" fmla="*/ 576376 h 656879"/>
                <a:gd name="connsiteX24" fmla="*/ 922546 w 1023647"/>
                <a:gd name="connsiteY24" fmla="*/ 616953 h 656879"/>
                <a:gd name="connsiteX25" fmla="*/ 866856 w 1023647"/>
                <a:gd name="connsiteY25" fmla="*/ 642036 h 656879"/>
                <a:gd name="connsiteX26" fmla="*/ 819422 w 1023647"/>
                <a:gd name="connsiteY26" fmla="*/ 595871 h 656879"/>
                <a:gd name="connsiteX27" fmla="*/ 760621 w 1023647"/>
                <a:gd name="connsiteY27" fmla="*/ 559993 h 656879"/>
                <a:gd name="connsiteX28" fmla="*/ 627715 w 1023647"/>
                <a:gd name="connsiteY28" fmla="*/ 578027 h 656879"/>
                <a:gd name="connsiteX29" fmla="*/ 588155 w 1023647"/>
                <a:gd name="connsiteY29" fmla="*/ 590537 h 656879"/>
                <a:gd name="connsiteX30" fmla="*/ 473029 w 1023647"/>
                <a:gd name="connsiteY30" fmla="*/ 545198 h 656879"/>
                <a:gd name="connsiteX31" fmla="*/ 463441 w 1023647"/>
                <a:gd name="connsiteY31" fmla="*/ 540372 h 656879"/>
                <a:gd name="connsiteX32" fmla="*/ 442740 w 1023647"/>
                <a:gd name="connsiteY32" fmla="*/ 458329 h 656879"/>
                <a:gd name="connsiteX33" fmla="*/ 443439 w 1023647"/>
                <a:gd name="connsiteY33" fmla="*/ 431342 h 656879"/>
                <a:gd name="connsiteX34" fmla="*/ 408704 w 1023647"/>
                <a:gd name="connsiteY34" fmla="*/ 522465 h 656879"/>
                <a:gd name="connsiteX35" fmla="*/ 312057 w 1023647"/>
                <a:gd name="connsiteY35" fmla="*/ 634098 h 656879"/>
                <a:gd name="connsiteX36" fmla="*/ 243350 w 1023647"/>
                <a:gd name="connsiteY36" fmla="*/ 629590 h 656879"/>
                <a:gd name="connsiteX37" fmla="*/ 231412 w 1023647"/>
                <a:gd name="connsiteY37" fmla="*/ 608952 h 656879"/>
                <a:gd name="connsiteX38" fmla="*/ 200868 w 1023647"/>
                <a:gd name="connsiteY38" fmla="*/ 564819 h 656879"/>
                <a:gd name="connsiteX39" fmla="*/ 182327 w 1023647"/>
                <a:gd name="connsiteY39" fmla="*/ 540372 h 656879"/>
                <a:gd name="connsiteX40" fmla="*/ 183279 w 1023647"/>
                <a:gd name="connsiteY40" fmla="*/ 396480 h 656879"/>
                <a:gd name="connsiteX41" fmla="*/ 251033 w 1023647"/>
                <a:gd name="connsiteY41" fmla="*/ 329297 h 656879"/>
                <a:gd name="connsiteX42" fmla="*/ 306787 w 1023647"/>
                <a:gd name="connsiteY42" fmla="*/ 308024 h 656879"/>
                <a:gd name="connsiteX43" fmla="*/ 348824 w 1023647"/>
                <a:gd name="connsiteY43" fmla="*/ 309675 h 656879"/>
                <a:gd name="connsiteX44" fmla="*/ 436453 w 1023647"/>
                <a:gd name="connsiteY44" fmla="*/ 264145 h 656879"/>
                <a:gd name="connsiteX45" fmla="*/ 304881 w 1023647"/>
                <a:gd name="connsiteY45" fmla="*/ 201788 h 656879"/>
                <a:gd name="connsiteX46" fmla="*/ 182771 w 1023647"/>
                <a:gd name="connsiteY46" fmla="*/ 152321 h 656879"/>
                <a:gd name="connsiteX47" fmla="*/ 139274 w 1023647"/>
                <a:gd name="connsiteY47" fmla="*/ 269098 h 656879"/>
                <a:gd name="connsiteX48" fmla="*/ 152291 w 1023647"/>
                <a:gd name="connsiteY48" fmla="*/ 260716 h 656879"/>
                <a:gd name="connsiteX49" fmla="*/ 184613 w 1023647"/>
                <a:gd name="connsiteY49" fmla="*/ 294308 h 656879"/>
                <a:gd name="connsiteX50" fmla="*/ 183660 w 1023647"/>
                <a:gd name="connsiteY50" fmla="*/ 345743 h 656879"/>
                <a:gd name="connsiteX51" fmla="*/ 104602 w 1023647"/>
                <a:gd name="connsiteY51" fmla="*/ 364793 h 656879"/>
                <a:gd name="connsiteX52" fmla="*/ 80091 w 1023647"/>
                <a:gd name="connsiteY52" fmla="*/ 373810 h 656879"/>
                <a:gd name="connsiteX53" fmla="*/ 43198 w 1023647"/>
                <a:gd name="connsiteY53" fmla="*/ 402830 h 656879"/>
                <a:gd name="connsiteX54" fmla="*/ 589 w 1023647"/>
                <a:gd name="connsiteY54" fmla="*/ 347458 h 656879"/>
                <a:gd name="connsiteX55" fmla="*/ 6939 w 1023647"/>
                <a:gd name="connsiteY55" fmla="*/ 265415 h 656879"/>
                <a:gd name="connsiteX56" fmla="*/ 22814 w 1023647"/>
                <a:gd name="connsiteY56" fmla="*/ 165275 h 65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23647" h="656879">
                  <a:moveTo>
                    <a:pt x="22688" y="165275"/>
                  </a:moveTo>
                  <a:cubicBezTo>
                    <a:pt x="27767" y="151623"/>
                    <a:pt x="32848" y="138034"/>
                    <a:pt x="37927" y="124381"/>
                  </a:cubicBezTo>
                  <a:cubicBezTo>
                    <a:pt x="57930" y="119873"/>
                    <a:pt x="74313" y="128699"/>
                    <a:pt x="90632" y="141399"/>
                  </a:cubicBezTo>
                  <a:cubicBezTo>
                    <a:pt x="91712" y="110728"/>
                    <a:pt x="90632" y="81645"/>
                    <a:pt x="68407" y="58912"/>
                  </a:cubicBezTo>
                  <a:cubicBezTo>
                    <a:pt x="76027" y="42529"/>
                    <a:pt x="83648" y="26146"/>
                    <a:pt x="91204" y="9763"/>
                  </a:cubicBezTo>
                  <a:cubicBezTo>
                    <a:pt x="120922" y="-13097"/>
                    <a:pt x="138003" y="8493"/>
                    <a:pt x="155021" y="30464"/>
                  </a:cubicBezTo>
                  <a:cubicBezTo>
                    <a:pt x="162070" y="55020"/>
                    <a:pt x="176992" y="58830"/>
                    <a:pt x="199852" y="41894"/>
                  </a:cubicBezTo>
                  <a:cubicBezTo>
                    <a:pt x="235095" y="37068"/>
                    <a:pt x="270528" y="33639"/>
                    <a:pt x="304246" y="20622"/>
                  </a:cubicBezTo>
                  <a:cubicBezTo>
                    <a:pt x="347363" y="16431"/>
                    <a:pt x="362666" y="29702"/>
                    <a:pt x="364762" y="73009"/>
                  </a:cubicBezTo>
                  <a:cubicBezTo>
                    <a:pt x="366730" y="113205"/>
                    <a:pt x="396385" y="119555"/>
                    <a:pt x="423753" y="128699"/>
                  </a:cubicBezTo>
                  <a:cubicBezTo>
                    <a:pt x="444645" y="140764"/>
                    <a:pt x="463631" y="156322"/>
                    <a:pt x="489603" y="156830"/>
                  </a:cubicBezTo>
                  <a:cubicBezTo>
                    <a:pt x="506875" y="157211"/>
                    <a:pt x="518368" y="167942"/>
                    <a:pt x="510240" y="189786"/>
                  </a:cubicBezTo>
                  <a:cubicBezTo>
                    <a:pt x="524591" y="209281"/>
                    <a:pt x="545292" y="203312"/>
                    <a:pt x="563009" y="202232"/>
                  </a:cubicBezTo>
                  <a:cubicBezTo>
                    <a:pt x="605999" y="199565"/>
                    <a:pt x="638891" y="169276"/>
                    <a:pt x="675467" y="149400"/>
                  </a:cubicBezTo>
                  <a:cubicBezTo>
                    <a:pt x="681627" y="146035"/>
                    <a:pt x="685374" y="135240"/>
                    <a:pt x="693755" y="137399"/>
                  </a:cubicBezTo>
                  <a:cubicBezTo>
                    <a:pt x="740111" y="149146"/>
                    <a:pt x="767797" y="120254"/>
                    <a:pt x="799419" y="90472"/>
                  </a:cubicBezTo>
                  <a:cubicBezTo>
                    <a:pt x="812501" y="78153"/>
                    <a:pt x="832820" y="64945"/>
                    <a:pt x="853077" y="58976"/>
                  </a:cubicBezTo>
                  <a:cubicBezTo>
                    <a:pt x="857522" y="75232"/>
                    <a:pt x="874921" y="90726"/>
                    <a:pt x="850854" y="107553"/>
                  </a:cubicBezTo>
                  <a:cubicBezTo>
                    <a:pt x="840440" y="114856"/>
                    <a:pt x="847299" y="128826"/>
                    <a:pt x="867428" y="130350"/>
                  </a:cubicBezTo>
                  <a:cubicBezTo>
                    <a:pt x="926547" y="134859"/>
                    <a:pt x="962868" y="180198"/>
                    <a:pt x="1005540" y="214488"/>
                  </a:cubicBezTo>
                  <a:cubicBezTo>
                    <a:pt x="1026241" y="225728"/>
                    <a:pt x="1026051" y="239126"/>
                    <a:pt x="1020336" y="263891"/>
                  </a:cubicBezTo>
                  <a:cubicBezTo>
                    <a:pt x="1005477" y="328344"/>
                    <a:pt x="963948" y="371143"/>
                    <a:pt x="925594" y="417244"/>
                  </a:cubicBezTo>
                  <a:cubicBezTo>
                    <a:pt x="916387" y="428293"/>
                    <a:pt x="912259" y="440232"/>
                    <a:pt x="914481" y="454519"/>
                  </a:cubicBezTo>
                  <a:cubicBezTo>
                    <a:pt x="920704" y="494842"/>
                    <a:pt x="914863" y="536181"/>
                    <a:pt x="923752" y="576376"/>
                  </a:cubicBezTo>
                  <a:cubicBezTo>
                    <a:pt x="926674" y="589521"/>
                    <a:pt x="925657" y="603618"/>
                    <a:pt x="922546" y="616953"/>
                  </a:cubicBezTo>
                  <a:cubicBezTo>
                    <a:pt x="915815" y="646036"/>
                    <a:pt x="889907" y="658990"/>
                    <a:pt x="866856" y="642036"/>
                  </a:cubicBezTo>
                  <a:cubicBezTo>
                    <a:pt x="849394" y="629272"/>
                    <a:pt x="830090" y="617016"/>
                    <a:pt x="819422" y="595871"/>
                  </a:cubicBezTo>
                  <a:cubicBezTo>
                    <a:pt x="806595" y="570344"/>
                    <a:pt x="784561" y="553453"/>
                    <a:pt x="760621" y="559993"/>
                  </a:cubicBezTo>
                  <a:cubicBezTo>
                    <a:pt x="716615" y="571995"/>
                    <a:pt x="668038" y="540880"/>
                    <a:pt x="627715" y="578027"/>
                  </a:cubicBezTo>
                  <a:cubicBezTo>
                    <a:pt x="616539" y="589965"/>
                    <a:pt x="602252" y="601522"/>
                    <a:pt x="588155" y="590537"/>
                  </a:cubicBezTo>
                  <a:cubicBezTo>
                    <a:pt x="553357" y="563486"/>
                    <a:pt x="506240" y="574916"/>
                    <a:pt x="473029" y="545198"/>
                  </a:cubicBezTo>
                  <a:cubicBezTo>
                    <a:pt x="469601" y="544118"/>
                    <a:pt x="466426" y="542467"/>
                    <a:pt x="463441" y="540372"/>
                  </a:cubicBezTo>
                  <a:cubicBezTo>
                    <a:pt x="424579" y="508748"/>
                    <a:pt x="423753" y="506208"/>
                    <a:pt x="442740" y="458329"/>
                  </a:cubicBezTo>
                  <a:cubicBezTo>
                    <a:pt x="447566" y="446264"/>
                    <a:pt x="448201" y="436104"/>
                    <a:pt x="443439" y="431342"/>
                  </a:cubicBezTo>
                  <a:cubicBezTo>
                    <a:pt x="447756" y="465441"/>
                    <a:pt x="429151" y="496493"/>
                    <a:pt x="408704" y="522465"/>
                  </a:cubicBezTo>
                  <a:cubicBezTo>
                    <a:pt x="378351" y="561009"/>
                    <a:pt x="334790" y="585203"/>
                    <a:pt x="312057" y="634098"/>
                  </a:cubicBezTo>
                  <a:cubicBezTo>
                    <a:pt x="296563" y="667563"/>
                    <a:pt x="260813" y="662546"/>
                    <a:pt x="243350" y="629590"/>
                  </a:cubicBezTo>
                  <a:cubicBezTo>
                    <a:pt x="239603" y="622541"/>
                    <a:pt x="235349" y="615873"/>
                    <a:pt x="231412" y="608952"/>
                  </a:cubicBezTo>
                  <a:cubicBezTo>
                    <a:pt x="224364" y="591743"/>
                    <a:pt x="217696" y="574598"/>
                    <a:pt x="200868" y="564819"/>
                  </a:cubicBezTo>
                  <a:cubicBezTo>
                    <a:pt x="192042" y="559676"/>
                    <a:pt x="184803" y="551230"/>
                    <a:pt x="182327" y="540372"/>
                  </a:cubicBezTo>
                  <a:cubicBezTo>
                    <a:pt x="171404" y="492429"/>
                    <a:pt x="174706" y="444423"/>
                    <a:pt x="183279" y="396480"/>
                  </a:cubicBezTo>
                  <a:cubicBezTo>
                    <a:pt x="227792" y="399591"/>
                    <a:pt x="237444" y="362825"/>
                    <a:pt x="251033" y="329297"/>
                  </a:cubicBezTo>
                  <a:cubicBezTo>
                    <a:pt x="264686" y="295578"/>
                    <a:pt x="275926" y="291450"/>
                    <a:pt x="306787" y="308024"/>
                  </a:cubicBezTo>
                  <a:cubicBezTo>
                    <a:pt x="321328" y="315834"/>
                    <a:pt x="338282" y="323709"/>
                    <a:pt x="348824" y="309675"/>
                  </a:cubicBezTo>
                  <a:cubicBezTo>
                    <a:pt x="370223" y="281227"/>
                    <a:pt x="399814" y="272654"/>
                    <a:pt x="436453" y="264145"/>
                  </a:cubicBezTo>
                  <a:cubicBezTo>
                    <a:pt x="393718" y="229093"/>
                    <a:pt x="344696" y="232713"/>
                    <a:pt x="304881" y="201788"/>
                  </a:cubicBezTo>
                  <a:cubicBezTo>
                    <a:pt x="272687" y="176705"/>
                    <a:pt x="221252" y="171943"/>
                    <a:pt x="182771" y="152321"/>
                  </a:cubicBezTo>
                  <a:cubicBezTo>
                    <a:pt x="182771" y="197406"/>
                    <a:pt x="173055" y="238237"/>
                    <a:pt x="139274" y="269098"/>
                  </a:cubicBezTo>
                  <a:cubicBezTo>
                    <a:pt x="143274" y="265479"/>
                    <a:pt x="147528" y="262748"/>
                    <a:pt x="152291" y="260716"/>
                  </a:cubicBezTo>
                  <a:cubicBezTo>
                    <a:pt x="175468" y="258240"/>
                    <a:pt x="182580" y="273607"/>
                    <a:pt x="184613" y="294308"/>
                  </a:cubicBezTo>
                  <a:cubicBezTo>
                    <a:pt x="186264" y="311517"/>
                    <a:pt x="186327" y="328725"/>
                    <a:pt x="183660" y="345743"/>
                  </a:cubicBezTo>
                  <a:cubicBezTo>
                    <a:pt x="155212" y="390701"/>
                    <a:pt x="140353" y="394892"/>
                    <a:pt x="104602" y="364793"/>
                  </a:cubicBezTo>
                  <a:cubicBezTo>
                    <a:pt x="89680" y="352220"/>
                    <a:pt x="83648" y="360539"/>
                    <a:pt x="80091" y="373810"/>
                  </a:cubicBezTo>
                  <a:cubicBezTo>
                    <a:pt x="74503" y="394702"/>
                    <a:pt x="63836" y="412609"/>
                    <a:pt x="43198" y="402830"/>
                  </a:cubicBezTo>
                  <a:cubicBezTo>
                    <a:pt x="22243" y="392924"/>
                    <a:pt x="-4300" y="378382"/>
                    <a:pt x="589" y="347458"/>
                  </a:cubicBezTo>
                  <a:cubicBezTo>
                    <a:pt x="5035" y="319454"/>
                    <a:pt x="208" y="288529"/>
                    <a:pt x="6939" y="265415"/>
                  </a:cubicBezTo>
                  <a:cubicBezTo>
                    <a:pt x="16718" y="231824"/>
                    <a:pt x="12845" y="197533"/>
                    <a:pt x="22814" y="1652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: фигура 627">
              <a:extLst>
                <a:ext uri="{FF2B5EF4-FFF2-40B4-BE49-F238E27FC236}">
                  <a16:creationId xmlns="" xmlns:a16="http://schemas.microsoft.com/office/drawing/2014/main" id="{31B3DE6A-B2B3-49D9-9459-415EDA2443AD}"/>
                </a:ext>
              </a:extLst>
            </p:cNvPr>
            <p:cNvSpPr/>
            <p:nvPr/>
          </p:nvSpPr>
          <p:spPr>
            <a:xfrm>
              <a:off x="6798246" y="1009845"/>
              <a:ext cx="830174" cy="415799"/>
            </a:xfrm>
            <a:custGeom>
              <a:avLst/>
              <a:gdLst>
                <a:gd name="connsiteX0" fmla="*/ 364046 w 830174"/>
                <a:gd name="connsiteY0" fmla="*/ 276607 h 415799"/>
                <a:gd name="connsiteX1" fmla="*/ 318326 w 830174"/>
                <a:gd name="connsiteY1" fmla="*/ 235713 h 415799"/>
                <a:gd name="connsiteX2" fmla="*/ 185801 w 830174"/>
                <a:gd name="connsiteY2" fmla="*/ 213869 h 415799"/>
                <a:gd name="connsiteX3" fmla="*/ 39243 w 830174"/>
                <a:gd name="connsiteY3" fmla="*/ 61278 h 415799"/>
                <a:gd name="connsiteX4" fmla="*/ 0 w 830174"/>
                <a:gd name="connsiteY4" fmla="*/ 0 h 415799"/>
                <a:gd name="connsiteX5" fmla="*/ 151130 w 830174"/>
                <a:gd name="connsiteY5" fmla="*/ 145479 h 415799"/>
                <a:gd name="connsiteX6" fmla="*/ 194437 w 830174"/>
                <a:gd name="connsiteY6" fmla="*/ 149416 h 415799"/>
                <a:gd name="connsiteX7" fmla="*/ 263081 w 830174"/>
                <a:gd name="connsiteY7" fmla="*/ 164402 h 415799"/>
                <a:gd name="connsiteX8" fmla="*/ 320739 w 830174"/>
                <a:gd name="connsiteY8" fmla="*/ 163132 h 415799"/>
                <a:gd name="connsiteX9" fmla="*/ 398335 w 830174"/>
                <a:gd name="connsiteY9" fmla="*/ 152845 h 415799"/>
                <a:gd name="connsiteX10" fmla="*/ 508509 w 830174"/>
                <a:gd name="connsiteY10" fmla="*/ 178309 h 415799"/>
                <a:gd name="connsiteX11" fmla="*/ 750507 w 830174"/>
                <a:gd name="connsiteY11" fmla="*/ 96775 h 415799"/>
                <a:gd name="connsiteX12" fmla="*/ 737235 w 830174"/>
                <a:gd name="connsiteY12" fmla="*/ 145797 h 415799"/>
                <a:gd name="connsiteX13" fmla="*/ 729679 w 830174"/>
                <a:gd name="connsiteY13" fmla="*/ 153988 h 415799"/>
                <a:gd name="connsiteX14" fmla="*/ 686245 w 830174"/>
                <a:gd name="connsiteY14" fmla="*/ 237872 h 415799"/>
                <a:gd name="connsiteX15" fmla="*/ 683641 w 830174"/>
                <a:gd name="connsiteY15" fmla="*/ 289942 h 415799"/>
                <a:gd name="connsiteX16" fmla="*/ 713740 w 830174"/>
                <a:gd name="connsiteY16" fmla="*/ 336107 h 415799"/>
                <a:gd name="connsiteX17" fmla="*/ 823405 w 830174"/>
                <a:gd name="connsiteY17" fmla="*/ 372556 h 415799"/>
                <a:gd name="connsiteX18" fmla="*/ 829373 w 830174"/>
                <a:gd name="connsiteY18" fmla="*/ 384939 h 415799"/>
                <a:gd name="connsiteX19" fmla="*/ 817626 w 830174"/>
                <a:gd name="connsiteY19" fmla="*/ 392940 h 415799"/>
                <a:gd name="connsiteX20" fmla="*/ 737362 w 830174"/>
                <a:gd name="connsiteY20" fmla="*/ 415800 h 415799"/>
                <a:gd name="connsiteX21" fmla="*/ 699834 w 830174"/>
                <a:gd name="connsiteY21" fmla="*/ 403036 h 415799"/>
                <a:gd name="connsiteX22" fmla="*/ 645923 w 830174"/>
                <a:gd name="connsiteY22" fmla="*/ 366778 h 415799"/>
                <a:gd name="connsiteX23" fmla="*/ 616204 w 830174"/>
                <a:gd name="connsiteY23" fmla="*/ 313184 h 415799"/>
                <a:gd name="connsiteX24" fmla="*/ 539242 w 830174"/>
                <a:gd name="connsiteY24" fmla="*/ 268543 h 415799"/>
                <a:gd name="connsiteX25" fmla="*/ 425006 w 830174"/>
                <a:gd name="connsiteY25" fmla="*/ 285053 h 415799"/>
                <a:gd name="connsiteX26" fmla="*/ 364046 w 830174"/>
                <a:gd name="connsiteY26" fmla="*/ 276671 h 4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30174" h="415799">
                  <a:moveTo>
                    <a:pt x="364046" y="276607"/>
                  </a:moveTo>
                  <a:cubicBezTo>
                    <a:pt x="359664" y="248921"/>
                    <a:pt x="337376" y="244476"/>
                    <a:pt x="318326" y="235713"/>
                  </a:cubicBezTo>
                  <a:cubicBezTo>
                    <a:pt x="271844" y="244921"/>
                    <a:pt x="229298" y="246254"/>
                    <a:pt x="185801" y="213869"/>
                  </a:cubicBezTo>
                  <a:cubicBezTo>
                    <a:pt x="128460" y="171197"/>
                    <a:pt x="78105" y="121984"/>
                    <a:pt x="39243" y="61278"/>
                  </a:cubicBezTo>
                  <a:cubicBezTo>
                    <a:pt x="26289" y="41085"/>
                    <a:pt x="4318" y="27559"/>
                    <a:pt x="0" y="0"/>
                  </a:cubicBezTo>
                  <a:cubicBezTo>
                    <a:pt x="59563" y="37656"/>
                    <a:pt x="96901" y="101918"/>
                    <a:pt x="151130" y="145479"/>
                  </a:cubicBezTo>
                  <a:cubicBezTo>
                    <a:pt x="166370" y="136145"/>
                    <a:pt x="179642" y="153607"/>
                    <a:pt x="194437" y="149416"/>
                  </a:cubicBezTo>
                  <a:cubicBezTo>
                    <a:pt x="214947" y="167133"/>
                    <a:pt x="239523" y="163132"/>
                    <a:pt x="263081" y="164402"/>
                  </a:cubicBezTo>
                  <a:cubicBezTo>
                    <a:pt x="282511" y="172657"/>
                    <a:pt x="303721" y="177102"/>
                    <a:pt x="320739" y="163132"/>
                  </a:cubicBezTo>
                  <a:cubicBezTo>
                    <a:pt x="345948" y="142558"/>
                    <a:pt x="370078" y="148591"/>
                    <a:pt x="398335" y="152845"/>
                  </a:cubicBezTo>
                  <a:cubicBezTo>
                    <a:pt x="435928" y="158560"/>
                    <a:pt x="474218" y="156909"/>
                    <a:pt x="508509" y="178309"/>
                  </a:cubicBezTo>
                  <a:cubicBezTo>
                    <a:pt x="587756" y="148019"/>
                    <a:pt x="662813" y="101156"/>
                    <a:pt x="750507" y="96775"/>
                  </a:cubicBezTo>
                  <a:cubicBezTo>
                    <a:pt x="753047" y="122365"/>
                    <a:pt x="714502" y="121349"/>
                    <a:pt x="737235" y="145797"/>
                  </a:cubicBezTo>
                  <a:cubicBezTo>
                    <a:pt x="738950" y="153099"/>
                    <a:pt x="737172" y="156528"/>
                    <a:pt x="729679" y="153988"/>
                  </a:cubicBezTo>
                  <a:cubicBezTo>
                    <a:pt x="679450" y="176086"/>
                    <a:pt x="675577" y="184532"/>
                    <a:pt x="686245" y="237872"/>
                  </a:cubicBezTo>
                  <a:cubicBezTo>
                    <a:pt x="689673" y="254954"/>
                    <a:pt x="688975" y="272670"/>
                    <a:pt x="683641" y="289942"/>
                  </a:cubicBezTo>
                  <a:cubicBezTo>
                    <a:pt x="674624" y="319153"/>
                    <a:pt x="687705" y="337314"/>
                    <a:pt x="713740" y="336107"/>
                  </a:cubicBezTo>
                  <a:cubicBezTo>
                    <a:pt x="755079" y="334266"/>
                    <a:pt x="781431" y="379351"/>
                    <a:pt x="823405" y="372556"/>
                  </a:cubicBezTo>
                  <a:cubicBezTo>
                    <a:pt x="827532" y="371858"/>
                    <a:pt x="832041" y="379732"/>
                    <a:pt x="829373" y="384939"/>
                  </a:cubicBezTo>
                  <a:cubicBezTo>
                    <a:pt x="827405" y="388812"/>
                    <a:pt x="822008" y="391606"/>
                    <a:pt x="817626" y="392940"/>
                  </a:cubicBezTo>
                  <a:cubicBezTo>
                    <a:pt x="790956" y="400877"/>
                    <a:pt x="764160" y="408244"/>
                    <a:pt x="737362" y="415800"/>
                  </a:cubicBezTo>
                  <a:cubicBezTo>
                    <a:pt x="727901" y="401004"/>
                    <a:pt x="713931" y="402973"/>
                    <a:pt x="699834" y="403036"/>
                  </a:cubicBezTo>
                  <a:cubicBezTo>
                    <a:pt x="675260" y="403036"/>
                    <a:pt x="655384" y="393448"/>
                    <a:pt x="645923" y="366778"/>
                  </a:cubicBezTo>
                  <a:cubicBezTo>
                    <a:pt x="629857" y="352871"/>
                    <a:pt x="623380" y="332742"/>
                    <a:pt x="616204" y="313184"/>
                  </a:cubicBezTo>
                  <a:cubicBezTo>
                    <a:pt x="600456" y="270130"/>
                    <a:pt x="584454" y="260796"/>
                    <a:pt x="539242" y="268543"/>
                  </a:cubicBezTo>
                  <a:cubicBezTo>
                    <a:pt x="501714" y="278322"/>
                    <a:pt x="464059" y="287339"/>
                    <a:pt x="425006" y="285053"/>
                  </a:cubicBezTo>
                  <a:cubicBezTo>
                    <a:pt x="401320" y="310771"/>
                    <a:pt x="384873" y="275274"/>
                    <a:pt x="364046" y="2766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: фигура 628">
              <a:extLst>
                <a:ext uri="{FF2B5EF4-FFF2-40B4-BE49-F238E27FC236}">
                  <a16:creationId xmlns="" xmlns:a16="http://schemas.microsoft.com/office/drawing/2014/main" id="{2813EE26-70B3-4E56-A21D-2CE014120910}"/>
                </a:ext>
              </a:extLst>
            </p:cNvPr>
            <p:cNvSpPr/>
            <p:nvPr/>
          </p:nvSpPr>
          <p:spPr>
            <a:xfrm>
              <a:off x="6949376" y="1070595"/>
              <a:ext cx="357504" cy="135163"/>
            </a:xfrm>
            <a:custGeom>
              <a:avLst/>
              <a:gdLst>
                <a:gd name="connsiteX0" fmla="*/ 37655 w 357504"/>
                <a:gd name="connsiteY0" fmla="*/ 101366 h 135163"/>
                <a:gd name="connsiteX1" fmla="*/ 0 w 357504"/>
                <a:gd name="connsiteY1" fmla="*/ 84729 h 135163"/>
                <a:gd name="connsiteX2" fmla="*/ 32067 w 357504"/>
                <a:gd name="connsiteY2" fmla="*/ 72854 h 135163"/>
                <a:gd name="connsiteX3" fmla="*/ 47879 w 357504"/>
                <a:gd name="connsiteY3" fmla="*/ 30182 h 135163"/>
                <a:gd name="connsiteX4" fmla="*/ 47054 w 357504"/>
                <a:gd name="connsiteY4" fmla="*/ 4401 h 135163"/>
                <a:gd name="connsiteX5" fmla="*/ 68135 w 357504"/>
                <a:gd name="connsiteY5" fmla="*/ 4020 h 135163"/>
                <a:gd name="connsiteX6" fmla="*/ 182435 w 357504"/>
                <a:gd name="connsiteY6" fmla="*/ 44152 h 135163"/>
                <a:gd name="connsiteX7" fmla="*/ 230568 w 357504"/>
                <a:gd name="connsiteY7" fmla="*/ 53995 h 135163"/>
                <a:gd name="connsiteX8" fmla="*/ 334899 w 357504"/>
                <a:gd name="connsiteY8" fmla="*/ 96667 h 135163"/>
                <a:gd name="connsiteX9" fmla="*/ 357505 w 357504"/>
                <a:gd name="connsiteY9" fmla="*/ 117622 h 135163"/>
                <a:gd name="connsiteX10" fmla="*/ 216726 w 357504"/>
                <a:gd name="connsiteY10" fmla="*/ 107081 h 135163"/>
                <a:gd name="connsiteX11" fmla="*/ 196152 w 357504"/>
                <a:gd name="connsiteY11" fmla="*/ 112669 h 135163"/>
                <a:gd name="connsiteX12" fmla="*/ 106299 w 357504"/>
                <a:gd name="connsiteY12" fmla="*/ 125877 h 135163"/>
                <a:gd name="connsiteX13" fmla="*/ 37719 w 357504"/>
                <a:gd name="connsiteY13" fmla="*/ 101366 h 13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504" h="135163">
                  <a:moveTo>
                    <a:pt x="37655" y="101366"/>
                  </a:moveTo>
                  <a:cubicBezTo>
                    <a:pt x="25082" y="95841"/>
                    <a:pt x="12573" y="90253"/>
                    <a:pt x="0" y="84729"/>
                  </a:cubicBezTo>
                  <a:cubicBezTo>
                    <a:pt x="10668" y="80792"/>
                    <a:pt x="21463" y="77172"/>
                    <a:pt x="32067" y="72854"/>
                  </a:cubicBezTo>
                  <a:cubicBezTo>
                    <a:pt x="51498" y="64917"/>
                    <a:pt x="68390" y="56027"/>
                    <a:pt x="47879" y="30182"/>
                  </a:cubicBezTo>
                  <a:cubicBezTo>
                    <a:pt x="42291" y="23133"/>
                    <a:pt x="38926" y="12846"/>
                    <a:pt x="47054" y="4401"/>
                  </a:cubicBezTo>
                  <a:cubicBezTo>
                    <a:pt x="53530" y="-2330"/>
                    <a:pt x="62040" y="-425"/>
                    <a:pt x="68135" y="4020"/>
                  </a:cubicBezTo>
                  <a:cubicBezTo>
                    <a:pt x="102806" y="29039"/>
                    <a:pt x="146367" y="24276"/>
                    <a:pt x="182435" y="44152"/>
                  </a:cubicBezTo>
                  <a:cubicBezTo>
                    <a:pt x="195199" y="64726"/>
                    <a:pt x="217233" y="57614"/>
                    <a:pt x="230568" y="53995"/>
                  </a:cubicBezTo>
                  <a:cubicBezTo>
                    <a:pt x="276479" y="41485"/>
                    <a:pt x="307594" y="60853"/>
                    <a:pt x="334899" y="96667"/>
                  </a:cubicBezTo>
                  <a:cubicBezTo>
                    <a:pt x="341122" y="104795"/>
                    <a:pt x="349885" y="110700"/>
                    <a:pt x="357505" y="117622"/>
                  </a:cubicBezTo>
                  <a:cubicBezTo>
                    <a:pt x="311150" y="105811"/>
                    <a:pt x="262509" y="129496"/>
                    <a:pt x="216726" y="107081"/>
                  </a:cubicBezTo>
                  <a:cubicBezTo>
                    <a:pt x="209423" y="103525"/>
                    <a:pt x="201358" y="106128"/>
                    <a:pt x="196152" y="112669"/>
                  </a:cubicBezTo>
                  <a:cubicBezTo>
                    <a:pt x="169735" y="146133"/>
                    <a:pt x="137922" y="134767"/>
                    <a:pt x="106299" y="125877"/>
                  </a:cubicBezTo>
                  <a:cubicBezTo>
                    <a:pt x="83756" y="116606"/>
                    <a:pt x="58738" y="115399"/>
                    <a:pt x="37719" y="1013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: фигура 629">
              <a:extLst>
                <a:ext uri="{FF2B5EF4-FFF2-40B4-BE49-F238E27FC236}">
                  <a16:creationId xmlns="" xmlns:a16="http://schemas.microsoft.com/office/drawing/2014/main" id="{9447A82B-ADA3-43D3-9C2E-AB402D6C701C}"/>
                </a:ext>
              </a:extLst>
            </p:cNvPr>
            <p:cNvSpPr/>
            <p:nvPr/>
          </p:nvSpPr>
          <p:spPr>
            <a:xfrm>
              <a:off x="7583839" y="1259956"/>
              <a:ext cx="137512" cy="99756"/>
            </a:xfrm>
            <a:custGeom>
              <a:avLst/>
              <a:gdLst>
                <a:gd name="connsiteX0" fmla="*/ 20158 w 137512"/>
                <a:gd name="connsiteY0" fmla="*/ 207 h 99756"/>
                <a:gd name="connsiteX1" fmla="*/ 125378 w 137512"/>
                <a:gd name="connsiteY1" fmla="*/ 16971 h 99756"/>
                <a:gd name="connsiteX2" fmla="*/ 137506 w 137512"/>
                <a:gd name="connsiteY2" fmla="*/ 28973 h 99756"/>
                <a:gd name="connsiteX3" fmla="*/ 127219 w 137512"/>
                <a:gd name="connsiteY3" fmla="*/ 43959 h 99756"/>
                <a:gd name="connsiteX4" fmla="*/ 44924 w 137512"/>
                <a:gd name="connsiteY4" fmla="*/ 92918 h 99756"/>
                <a:gd name="connsiteX5" fmla="*/ 3649 w 137512"/>
                <a:gd name="connsiteY5" fmla="*/ 79773 h 99756"/>
                <a:gd name="connsiteX6" fmla="*/ 23206 w 137512"/>
                <a:gd name="connsiteY6" fmla="*/ 60152 h 99756"/>
                <a:gd name="connsiteX7" fmla="*/ 20286 w 137512"/>
                <a:gd name="connsiteY7" fmla="*/ 207 h 9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12" h="99756">
                  <a:moveTo>
                    <a:pt x="20158" y="207"/>
                  </a:moveTo>
                  <a:cubicBezTo>
                    <a:pt x="58893" y="-3031"/>
                    <a:pt x="87977" y="32974"/>
                    <a:pt x="125378" y="16971"/>
                  </a:cubicBezTo>
                  <a:cubicBezTo>
                    <a:pt x="131538" y="14304"/>
                    <a:pt x="137253" y="20972"/>
                    <a:pt x="137506" y="28973"/>
                  </a:cubicBezTo>
                  <a:cubicBezTo>
                    <a:pt x="137697" y="36530"/>
                    <a:pt x="133252" y="44340"/>
                    <a:pt x="127219" y="43959"/>
                  </a:cubicBezTo>
                  <a:cubicBezTo>
                    <a:pt x="89691" y="41610"/>
                    <a:pt x="65815" y="59517"/>
                    <a:pt x="44924" y="92918"/>
                  </a:cubicBezTo>
                  <a:cubicBezTo>
                    <a:pt x="35843" y="107523"/>
                    <a:pt x="12094" y="96664"/>
                    <a:pt x="3649" y="79773"/>
                  </a:cubicBezTo>
                  <a:cubicBezTo>
                    <a:pt x="-8988" y="54500"/>
                    <a:pt x="14570" y="64724"/>
                    <a:pt x="23206" y="60152"/>
                  </a:cubicBezTo>
                  <a:cubicBezTo>
                    <a:pt x="41558" y="50436"/>
                    <a:pt x="41177" y="39387"/>
                    <a:pt x="20286" y="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: фигура 630">
              <a:extLst>
                <a:ext uri="{FF2B5EF4-FFF2-40B4-BE49-F238E27FC236}">
                  <a16:creationId xmlns="" xmlns:a16="http://schemas.microsoft.com/office/drawing/2014/main" id="{A0D88823-0302-4C4D-A377-2D3BE3AB5AB5}"/>
                </a:ext>
              </a:extLst>
            </p:cNvPr>
            <p:cNvSpPr/>
            <p:nvPr/>
          </p:nvSpPr>
          <p:spPr>
            <a:xfrm>
              <a:off x="7602726" y="1178514"/>
              <a:ext cx="47563" cy="46970"/>
            </a:xfrm>
            <a:custGeom>
              <a:avLst/>
              <a:gdLst>
                <a:gd name="connsiteX0" fmla="*/ 47563 w 47563"/>
                <a:gd name="connsiteY0" fmla="*/ 27292 h 46970"/>
                <a:gd name="connsiteX1" fmla="*/ 23687 w 47563"/>
                <a:gd name="connsiteY1" fmla="*/ 46596 h 46970"/>
                <a:gd name="connsiteX2" fmla="*/ 319 w 47563"/>
                <a:gd name="connsiteY2" fmla="*/ 21450 h 46970"/>
                <a:gd name="connsiteX3" fmla="*/ 23433 w 47563"/>
                <a:gd name="connsiteY3" fmla="*/ 305 h 46970"/>
                <a:gd name="connsiteX4" fmla="*/ 47500 w 47563"/>
                <a:gd name="connsiteY4" fmla="*/ 27292 h 4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63" h="46970">
                  <a:moveTo>
                    <a:pt x="47563" y="27292"/>
                  </a:moveTo>
                  <a:cubicBezTo>
                    <a:pt x="45531" y="42405"/>
                    <a:pt x="36451" y="48628"/>
                    <a:pt x="23687" y="46596"/>
                  </a:cubicBezTo>
                  <a:cubicBezTo>
                    <a:pt x="10860" y="44564"/>
                    <a:pt x="-2221" y="39167"/>
                    <a:pt x="319" y="21450"/>
                  </a:cubicBezTo>
                  <a:cubicBezTo>
                    <a:pt x="2160" y="8941"/>
                    <a:pt x="9527" y="-1981"/>
                    <a:pt x="23433" y="305"/>
                  </a:cubicBezTo>
                  <a:cubicBezTo>
                    <a:pt x="37022" y="2527"/>
                    <a:pt x="45531" y="12116"/>
                    <a:pt x="47500" y="272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: фигура 631">
              <a:extLst>
                <a:ext uri="{FF2B5EF4-FFF2-40B4-BE49-F238E27FC236}">
                  <a16:creationId xmlns="" xmlns:a16="http://schemas.microsoft.com/office/drawing/2014/main" id="{B4F3E731-4030-46C2-B566-80DFEA224FA5}"/>
                </a:ext>
              </a:extLst>
            </p:cNvPr>
            <p:cNvSpPr/>
            <p:nvPr/>
          </p:nvSpPr>
          <p:spPr>
            <a:xfrm>
              <a:off x="7527925" y="1152453"/>
              <a:ext cx="58582" cy="43566"/>
            </a:xfrm>
            <a:custGeom>
              <a:avLst/>
              <a:gdLst>
                <a:gd name="connsiteX0" fmla="*/ 0 w 58582"/>
                <a:gd name="connsiteY0" fmla="*/ 11380 h 43566"/>
                <a:gd name="connsiteX1" fmla="*/ 7556 w 58582"/>
                <a:gd name="connsiteY1" fmla="*/ 3189 h 43566"/>
                <a:gd name="connsiteX2" fmla="*/ 29591 w 58582"/>
                <a:gd name="connsiteY2" fmla="*/ 331 h 43566"/>
                <a:gd name="connsiteX3" fmla="*/ 58230 w 58582"/>
                <a:gd name="connsiteY3" fmla="*/ 13412 h 43566"/>
                <a:gd name="connsiteX4" fmla="*/ 42608 w 58582"/>
                <a:gd name="connsiteY4" fmla="*/ 39130 h 43566"/>
                <a:gd name="connsiteX5" fmla="*/ 14160 w 58582"/>
                <a:gd name="connsiteY5" fmla="*/ 30176 h 43566"/>
                <a:gd name="connsiteX6" fmla="*/ 0 w 58582"/>
                <a:gd name="connsiteY6" fmla="*/ 11380 h 4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82" h="43566">
                  <a:moveTo>
                    <a:pt x="0" y="11380"/>
                  </a:moveTo>
                  <a:cubicBezTo>
                    <a:pt x="2540" y="8650"/>
                    <a:pt x="5080" y="5919"/>
                    <a:pt x="7556" y="3189"/>
                  </a:cubicBezTo>
                  <a:cubicBezTo>
                    <a:pt x="14922" y="2046"/>
                    <a:pt x="22606" y="-1002"/>
                    <a:pt x="29591" y="331"/>
                  </a:cubicBezTo>
                  <a:cubicBezTo>
                    <a:pt x="39878" y="2300"/>
                    <a:pt x="54991" y="-1764"/>
                    <a:pt x="58230" y="13412"/>
                  </a:cubicBezTo>
                  <a:cubicBezTo>
                    <a:pt x="60643" y="24715"/>
                    <a:pt x="50165" y="32589"/>
                    <a:pt x="42608" y="39130"/>
                  </a:cubicBezTo>
                  <a:cubicBezTo>
                    <a:pt x="30099" y="49925"/>
                    <a:pt x="21971" y="38685"/>
                    <a:pt x="14160" y="30176"/>
                  </a:cubicBezTo>
                  <a:cubicBezTo>
                    <a:pt x="8890" y="24461"/>
                    <a:pt x="4699" y="17667"/>
                    <a:pt x="0" y="113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: фигура 632">
              <a:extLst>
                <a:ext uri="{FF2B5EF4-FFF2-40B4-BE49-F238E27FC236}">
                  <a16:creationId xmlns="" xmlns:a16="http://schemas.microsoft.com/office/drawing/2014/main" id="{9A1A93D4-9EFF-44BE-90BE-45A1F9E3721A}"/>
                </a:ext>
              </a:extLst>
            </p:cNvPr>
            <p:cNvSpPr/>
            <p:nvPr/>
          </p:nvSpPr>
          <p:spPr>
            <a:xfrm>
              <a:off x="7373701" y="776540"/>
              <a:ext cx="22651" cy="32880"/>
            </a:xfrm>
            <a:custGeom>
              <a:avLst/>
              <a:gdLst>
                <a:gd name="connsiteX0" fmla="*/ 22588 w 22651"/>
                <a:gd name="connsiteY0" fmla="*/ 16896 h 32880"/>
                <a:gd name="connsiteX1" fmla="*/ 12492 w 22651"/>
                <a:gd name="connsiteY1" fmla="*/ 32771 h 32880"/>
                <a:gd name="connsiteX2" fmla="*/ 109 w 22651"/>
                <a:gd name="connsiteY2" fmla="*/ 11181 h 32880"/>
                <a:gd name="connsiteX3" fmla="*/ 7792 w 22651"/>
                <a:gd name="connsiteY3" fmla="*/ 5 h 32880"/>
                <a:gd name="connsiteX4" fmla="*/ 22651 w 22651"/>
                <a:gd name="connsiteY4" fmla="*/ 16896 h 3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51" h="32880">
                  <a:moveTo>
                    <a:pt x="22588" y="16896"/>
                  </a:moveTo>
                  <a:cubicBezTo>
                    <a:pt x="21699" y="25976"/>
                    <a:pt x="20111" y="33914"/>
                    <a:pt x="12492" y="32771"/>
                  </a:cubicBezTo>
                  <a:cubicBezTo>
                    <a:pt x="1760" y="31183"/>
                    <a:pt x="1188" y="20261"/>
                    <a:pt x="109" y="11181"/>
                  </a:cubicBezTo>
                  <a:cubicBezTo>
                    <a:pt x="-526" y="5593"/>
                    <a:pt x="1569" y="-186"/>
                    <a:pt x="7792" y="5"/>
                  </a:cubicBezTo>
                  <a:cubicBezTo>
                    <a:pt x="18904" y="322"/>
                    <a:pt x="20810" y="9847"/>
                    <a:pt x="22651" y="16896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: фигура 633">
              <a:extLst>
                <a:ext uri="{FF2B5EF4-FFF2-40B4-BE49-F238E27FC236}">
                  <a16:creationId xmlns="" xmlns:a16="http://schemas.microsoft.com/office/drawing/2014/main" id="{58ACA7C7-E0F7-4648-B059-C7494CCAD0E3}"/>
                </a:ext>
              </a:extLst>
            </p:cNvPr>
            <p:cNvSpPr/>
            <p:nvPr/>
          </p:nvSpPr>
          <p:spPr>
            <a:xfrm>
              <a:off x="6405574" y="724800"/>
              <a:ext cx="400990" cy="247514"/>
            </a:xfrm>
            <a:custGeom>
              <a:avLst/>
              <a:gdLst>
                <a:gd name="connsiteX0" fmla="*/ 269164 w 400990"/>
                <a:gd name="connsiteY0" fmla="*/ 201606 h 247514"/>
                <a:gd name="connsiteX1" fmla="*/ 223318 w 400990"/>
                <a:gd name="connsiteY1" fmla="*/ 209734 h 247514"/>
                <a:gd name="connsiteX2" fmla="*/ 133592 w 400990"/>
                <a:gd name="connsiteY2" fmla="*/ 205479 h 247514"/>
                <a:gd name="connsiteX3" fmla="*/ 48121 w 400990"/>
                <a:gd name="connsiteY3" fmla="*/ 234436 h 247514"/>
                <a:gd name="connsiteX4" fmla="*/ 2464 w 400990"/>
                <a:gd name="connsiteY4" fmla="*/ 225990 h 247514"/>
                <a:gd name="connsiteX5" fmla="*/ 17641 w 400990"/>
                <a:gd name="connsiteY5" fmla="*/ 193351 h 247514"/>
                <a:gd name="connsiteX6" fmla="*/ 24435 w 400990"/>
                <a:gd name="connsiteY6" fmla="*/ 185032 h 247514"/>
                <a:gd name="connsiteX7" fmla="*/ 55169 w 400990"/>
                <a:gd name="connsiteY7" fmla="*/ 173793 h 247514"/>
                <a:gd name="connsiteX8" fmla="*/ 181281 w 400990"/>
                <a:gd name="connsiteY8" fmla="*/ 129914 h 247514"/>
                <a:gd name="connsiteX9" fmla="*/ 147118 w 400990"/>
                <a:gd name="connsiteY9" fmla="*/ 111563 h 247514"/>
                <a:gd name="connsiteX10" fmla="*/ 67552 w 400990"/>
                <a:gd name="connsiteY10" fmla="*/ 9263 h 247514"/>
                <a:gd name="connsiteX11" fmla="*/ 70028 w 400990"/>
                <a:gd name="connsiteY11" fmla="*/ 4691 h 247514"/>
                <a:gd name="connsiteX12" fmla="*/ 197409 w 400990"/>
                <a:gd name="connsiteY12" fmla="*/ 754 h 247514"/>
                <a:gd name="connsiteX13" fmla="*/ 284214 w 400990"/>
                <a:gd name="connsiteY13" fmla="*/ 87877 h 247514"/>
                <a:gd name="connsiteX14" fmla="*/ 345174 w 400990"/>
                <a:gd name="connsiteY14" fmla="*/ 103307 h 247514"/>
                <a:gd name="connsiteX15" fmla="*/ 400990 w 400990"/>
                <a:gd name="connsiteY15" fmla="*/ 106292 h 247514"/>
                <a:gd name="connsiteX16" fmla="*/ 352731 w 400990"/>
                <a:gd name="connsiteY16" fmla="*/ 125914 h 247514"/>
                <a:gd name="connsiteX17" fmla="*/ 352794 w 400990"/>
                <a:gd name="connsiteY17" fmla="*/ 144202 h 247514"/>
                <a:gd name="connsiteX18" fmla="*/ 320219 w 400990"/>
                <a:gd name="connsiteY18" fmla="*/ 176206 h 247514"/>
                <a:gd name="connsiteX19" fmla="*/ 283833 w 400990"/>
                <a:gd name="connsiteY19" fmla="*/ 205225 h 247514"/>
                <a:gd name="connsiteX20" fmla="*/ 269101 w 400990"/>
                <a:gd name="connsiteY20" fmla="*/ 201606 h 24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0990" h="247514">
                  <a:moveTo>
                    <a:pt x="269164" y="201606"/>
                  </a:moveTo>
                  <a:cubicBezTo>
                    <a:pt x="252591" y="195764"/>
                    <a:pt x="237160" y="197732"/>
                    <a:pt x="223318" y="209734"/>
                  </a:cubicBezTo>
                  <a:cubicBezTo>
                    <a:pt x="194552" y="184016"/>
                    <a:pt x="162993" y="199637"/>
                    <a:pt x="133592" y="205479"/>
                  </a:cubicBezTo>
                  <a:cubicBezTo>
                    <a:pt x="104445" y="211258"/>
                    <a:pt x="76569" y="224466"/>
                    <a:pt x="48121" y="234436"/>
                  </a:cubicBezTo>
                  <a:cubicBezTo>
                    <a:pt x="29071" y="255454"/>
                    <a:pt x="14275" y="250057"/>
                    <a:pt x="2464" y="225990"/>
                  </a:cubicBezTo>
                  <a:cubicBezTo>
                    <a:pt x="-4648" y="208591"/>
                    <a:pt x="4623" y="199955"/>
                    <a:pt x="17641" y="193351"/>
                  </a:cubicBezTo>
                  <a:cubicBezTo>
                    <a:pt x="19673" y="190366"/>
                    <a:pt x="21895" y="187572"/>
                    <a:pt x="24435" y="185032"/>
                  </a:cubicBezTo>
                  <a:cubicBezTo>
                    <a:pt x="33833" y="178682"/>
                    <a:pt x="47486" y="185667"/>
                    <a:pt x="55169" y="173793"/>
                  </a:cubicBezTo>
                  <a:cubicBezTo>
                    <a:pt x="94476" y="145853"/>
                    <a:pt x="138291" y="133280"/>
                    <a:pt x="181281" y="129914"/>
                  </a:cubicBezTo>
                  <a:cubicBezTo>
                    <a:pt x="169787" y="129406"/>
                    <a:pt x="150229" y="140265"/>
                    <a:pt x="147118" y="111563"/>
                  </a:cubicBezTo>
                  <a:cubicBezTo>
                    <a:pt x="116319" y="82987"/>
                    <a:pt x="96762" y="43490"/>
                    <a:pt x="67552" y="9263"/>
                  </a:cubicBezTo>
                  <a:cubicBezTo>
                    <a:pt x="66790" y="10851"/>
                    <a:pt x="68060" y="4945"/>
                    <a:pt x="70028" y="4691"/>
                  </a:cubicBezTo>
                  <a:cubicBezTo>
                    <a:pt x="112319" y="-1405"/>
                    <a:pt x="155436" y="-135"/>
                    <a:pt x="197409" y="754"/>
                  </a:cubicBezTo>
                  <a:cubicBezTo>
                    <a:pt x="243764" y="1770"/>
                    <a:pt x="263131" y="48761"/>
                    <a:pt x="284214" y="87877"/>
                  </a:cubicBezTo>
                  <a:cubicBezTo>
                    <a:pt x="298501" y="114356"/>
                    <a:pt x="325489" y="94798"/>
                    <a:pt x="345174" y="103307"/>
                  </a:cubicBezTo>
                  <a:cubicBezTo>
                    <a:pt x="361684" y="104196"/>
                    <a:pt x="378194" y="105085"/>
                    <a:pt x="400990" y="106292"/>
                  </a:cubicBezTo>
                  <a:cubicBezTo>
                    <a:pt x="382512" y="124453"/>
                    <a:pt x="366319" y="120516"/>
                    <a:pt x="352731" y="125914"/>
                  </a:cubicBezTo>
                  <a:cubicBezTo>
                    <a:pt x="335205" y="132899"/>
                    <a:pt x="347206" y="138169"/>
                    <a:pt x="352794" y="144202"/>
                  </a:cubicBezTo>
                  <a:cubicBezTo>
                    <a:pt x="351016" y="165474"/>
                    <a:pt x="334950" y="174047"/>
                    <a:pt x="320219" y="176206"/>
                  </a:cubicBezTo>
                  <a:cubicBezTo>
                    <a:pt x="301422" y="178936"/>
                    <a:pt x="293802" y="192589"/>
                    <a:pt x="283833" y="205225"/>
                  </a:cubicBezTo>
                  <a:cubicBezTo>
                    <a:pt x="278308" y="207130"/>
                    <a:pt x="273292" y="205987"/>
                    <a:pt x="269101" y="2016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: фигура 634">
              <a:extLst>
                <a:ext uri="{FF2B5EF4-FFF2-40B4-BE49-F238E27FC236}">
                  <a16:creationId xmlns="" xmlns:a16="http://schemas.microsoft.com/office/drawing/2014/main" id="{062AAEA0-4749-4F4A-A6EC-A209A2759C22}"/>
                </a:ext>
              </a:extLst>
            </p:cNvPr>
            <p:cNvSpPr/>
            <p:nvPr/>
          </p:nvSpPr>
          <p:spPr>
            <a:xfrm>
              <a:off x="6666992" y="619348"/>
              <a:ext cx="158130" cy="186906"/>
            </a:xfrm>
            <a:custGeom>
              <a:avLst/>
              <a:gdLst>
                <a:gd name="connsiteX0" fmla="*/ 0 w 158130"/>
                <a:gd name="connsiteY0" fmla="*/ 36991 h 186906"/>
                <a:gd name="connsiteX1" fmla="*/ 67754 w 158130"/>
                <a:gd name="connsiteY1" fmla="*/ 5304 h 186906"/>
                <a:gd name="connsiteX2" fmla="*/ 90233 w 158130"/>
                <a:gd name="connsiteY2" fmla="*/ 40992 h 186906"/>
                <a:gd name="connsiteX3" fmla="*/ 122364 w 158130"/>
                <a:gd name="connsiteY3" fmla="*/ 85569 h 186906"/>
                <a:gd name="connsiteX4" fmla="*/ 155575 w 158130"/>
                <a:gd name="connsiteY4" fmla="*/ 117128 h 186906"/>
                <a:gd name="connsiteX5" fmla="*/ 132778 w 158130"/>
                <a:gd name="connsiteY5" fmla="*/ 180565 h 186906"/>
                <a:gd name="connsiteX6" fmla="*/ 86868 w 158130"/>
                <a:gd name="connsiteY6" fmla="*/ 162531 h 186906"/>
                <a:gd name="connsiteX7" fmla="*/ 49847 w 158130"/>
                <a:gd name="connsiteY7" fmla="*/ 88934 h 186906"/>
                <a:gd name="connsiteX8" fmla="*/ 0 w 158130"/>
                <a:gd name="connsiteY8" fmla="*/ 36864 h 18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130" h="186906">
                  <a:moveTo>
                    <a:pt x="0" y="36991"/>
                  </a:moveTo>
                  <a:cubicBezTo>
                    <a:pt x="1905" y="-23461"/>
                    <a:pt x="43434" y="9368"/>
                    <a:pt x="67754" y="5304"/>
                  </a:cubicBezTo>
                  <a:cubicBezTo>
                    <a:pt x="92519" y="1177"/>
                    <a:pt x="95758" y="16480"/>
                    <a:pt x="90233" y="40992"/>
                  </a:cubicBezTo>
                  <a:cubicBezTo>
                    <a:pt x="84582" y="65947"/>
                    <a:pt x="107124" y="74520"/>
                    <a:pt x="122364" y="85569"/>
                  </a:cubicBezTo>
                  <a:cubicBezTo>
                    <a:pt x="134810" y="94586"/>
                    <a:pt x="150685" y="100174"/>
                    <a:pt x="155575" y="117128"/>
                  </a:cubicBezTo>
                  <a:cubicBezTo>
                    <a:pt x="163385" y="144053"/>
                    <a:pt x="152590" y="166024"/>
                    <a:pt x="132778" y="180565"/>
                  </a:cubicBezTo>
                  <a:cubicBezTo>
                    <a:pt x="112140" y="195742"/>
                    <a:pt x="99568" y="181264"/>
                    <a:pt x="86868" y="162531"/>
                  </a:cubicBezTo>
                  <a:cubicBezTo>
                    <a:pt x="71310" y="139544"/>
                    <a:pt x="54737" y="119287"/>
                    <a:pt x="49847" y="88934"/>
                  </a:cubicBezTo>
                  <a:cubicBezTo>
                    <a:pt x="45465" y="61883"/>
                    <a:pt x="21780" y="48675"/>
                    <a:pt x="0" y="368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: фигура 635">
              <a:extLst>
                <a:ext uri="{FF2B5EF4-FFF2-40B4-BE49-F238E27FC236}">
                  <a16:creationId xmlns="" xmlns:a16="http://schemas.microsoft.com/office/drawing/2014/main" id="{7A34F22E-70C1-47CE-939A-59CECECF3B49}"/>
                </a:ext>
              </a:extLst>
            </p:cNvPr>
            <p:cNvSpPr/>
            <p:nvPr/>
          </p:nvSpPr>
          <p:spPr>
            <a:xfrm>
              <a:off x="6634854" y="519452"/>
              <a:ext cx="186987" cy="131245"/>
            </a:xfrm>
            <a:custGeom>
              <a:avLst/>
              <a:gdLst>
                <a:gd name="connsiteX0" fmla="*/ 76461 w 186987"/>
                <a:gd name="connsiteY0" fmla="*/ 87166 h 131245"/>
                <a:gd name="connsiteX1" fmla="*/ 27121 w 186987"/>
                <a:gd name="connsiteY1" fmla="*/ 90087 h 131245"/>
                <a:gd name="connsiteX2" fmla="*/ 1086 w 186987"/>
                <a:gd name="connsiteY2" fmla="*/ 70846 h 131245"/>
                <a:gd name="connsiteX3" fmla="*/ 15374 w 186987"/>
                <a:gd name="connsiteY3" fmla="*/ 46208 h 131245"/>
                <a:gd name="connsiteX4" fmla="*/ 57411 w 186987"/>
                <a:gd name="connsiteY4" fmla="*/ 18712 h 131245"/>
                <a:gd name="connsiteX5" fmla="*/ 132468 w 186987"/>
                <a:gd name="connsiteY5" fmla="*/ 15283 h 131245"/>
                <a:gd name="connsiteX6" fmla="*/ 186315 w 186987"/>
                <a:gd name="connsiteY6" fmla="*/ 42271 h 131245"/>
                <a:gd name="connsiteX7" fmla="*/ 176664 w 186987"/>
                <a:gd name="connsiteY7" fmla="*/ 105771 h 131245"/>
                <a:gd name="connsiteX8" fmla="*/ 162630 w 186987"/>
                <a:gd name="connsiteY8" fmla="*/ 131171 h 131245"/>
                <a:gd name="connsiteX9" fmla="*/ 149168 w 186987"/>
                <a:gd name="connsiteY9" fmla="*/ 107867 h 131245"/>
                <a:gd name="connsiteX10" fmla="*/ 122053 w 186987"/>
                <a:gd name="connsiteY10" fmla="*/ 85832 h 131245"/>
                <a:gd name="connsiteX11" fmla="*/ 76524 w 186987"/>
                <a:gd name="connsiteY11" fmla="*/ 88499 h 131245"/>
                <a:gd name="connsiteX12" fmla="*/ 76524 w 186987"/>
                <a:gd name="connsiteY12" fmla="*/ 87229 h 13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87" h="131245">
                  <a:moveTo>
                    <a:pt x="76461" y="87166"/>
                  </a:moveTo>
                  <a:cubicBezTo>
                    <a:pt x="60015" y="88118"/>
                    <a:pt x="43568" y="89071"/>
                    <a:pt x="27121" y="90087"/>
                  </a:cubicBezTo>
                  <a:cubicBezTo>
                    <a:pt x="13786" y="90912"/>
                    <a:pt x="5150" y="83483"/>
                    <a:pt x="1086" y="70846"/>
                  </a:cubicBezTo>
                  <a:cubicBezTo>
                    <a:pt x="-3232" y="57257"/>
                    <a:pt x="6102" y="51860"/>
                    <a:pt x="15374" y="46208"/>
                  </a:cubicBezTo>
                  <a:cubicBezTo>
                    <a:pt x="29661" y="37508"/>
                    <a:pt x="43123" y="27348"/>
                    <a:pt x="57411" y="18712"/>
                  </a:cubicBezTo>
                  <a:cubicBezTo>
                    <a:pt x="81668" y="4044"/>
                    <a:pt x="105289" y="-13101"/>
                    <a:pt x="132468" y="15283"/>
                  </a:cubicBezTo>
                  <a:cubicBezTo>
                    <a:pt x="147200" y="30714"/>
                    <a:pt x="181363" y="11600"/>
                    <a:pt x="186315" y="42271"/>
                  </a:cubicBezTo>
                  <a:cubicBezTo>
                    <a:pt x="189554" y="62210"/>
                    <a:pt x="180220" y="84499"/>
                    <a:pt x="176664" y="105771"/>
                  </a:cubicBezTo>
                  <a:cubicBezTo>
                    <a:pt x="174949" y="116312"/>
                    <a:pt x="175839" y="130092"/>
                    <a:pt x="162630" y="131171"/>
                  </a:cubicBezTo>
                  <a:cubicBezTo>
                    <a:pt x="147581" y="132378"/>
                    <a:pt x="148597" y="118662"/>
                    <a:pt x="149168" y="107867"/>
                  </a:cubicBezTo>
                  <a:cubicBezTo>
                    <a:pt x="150311" y="85515"/>
                    <a:pt x="138056" y="84054"/>
                    <a:pt x="122053" y="85832"/>
                  </a:cubicBezTo>
                  <a:cubicBezTo>
                    <a:pt x="106940" y="87547"/>
                    <a:pt x="91701" y="87674"/>
                    <a:pt x="76524" y="88499"/>
                  </a:cubicBezTo>
                  <a:cubicBezTo>
                    <a:pt x="76524" y="88055"/>
                    <a:pt x="76524" y="87674"/>
                    <a:pt x="76524" y="872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: фигура 636">
              <a:extLst>
                <a:ext uri="{FF2B5EF4-FFF2-40B4-BE49-F238E27FC236}">
                  <a16:creationId xmlns="" xmlns:a16="http://schemas.microsoft.com/office/drawing/2014/main" id="{6F07B571-0374-44DD-A620-FBF9E5A03E04}"/>
                </a:ext>
              </a:extLst>
            </p:cNvPr>
            <p:cNvSpPr/>
            <p:nvPr/>
          </p:nvSpPr>
          <p:spPr>
            <a:xfrm>
              <a:off x="6959345" y="595497"/>
              <a:ext cx="122181" cy="142693"/>
            </a:xfrm>
            <a:custGeom>
              <a:avLst/>
              <a:gdLst>
                <a:gd name="connsiteX0" fmla="*/ 50419 w 122181"/>
                <a:gd name="connsiteY0" fmla="*/ 3565 h 142693"/>
                <a:gd name="connsiteX1" fmla="*/ 75121 w 122181"/>
                <a:gd name="connsiteY1" fmla="*/ 9597 h 142693"/>
                <a:gd name="connsiteX2" fmla="*/ 121222 w 122181"/>
                <a:gd name="connsiteY2" fmla="*/ 103197 h 142693"/>
                <a:gd name="connsiteX3" fmla="*/ 83757 w 122181"/>
                <a:gd name="connsiteY3" fmla="*/ 130184 h 142693"/>
                <a:gd name="connsiteX4" fmla="*/ 50483 w 122181"/>
                <a:gd name="connsiteY4" fmla="*/ 142694 h 142693"/>
                <a:gd name="connsiteX5" fmla="*/ 22543 w 122181"/>
                <a:gd name="connsiteY5" fmla="*/ 122564 h 142693"/>
                <a:gd name="connsiteX6" fmla="*/ 50736 w 122181"/>
                <a:gd name="connsiteY6" fmla="*/ 107705 h 142693"/>
                <a:gd name="connsiteX7" fmla="*/ 69215 w 122181"/>
                <a:gd name="connsiteY7" fmla="*/ 103006 h 142693"/>
                <a:gd name="connsiteX8" fmla="*/ 86551 w 122181"/>
                <a:gd name="connsiteY8" fmla="*/ 90878 h 142693"/>
                <a:gd name="connsiteX9" fmla="*/ 69786 w 122181"/>
                <a:gd name="connsiteY9" fmla="*/ 78368 h 142693"/>
                <a:gd name="connsiteX10" fmla="*/ 0 w 122181"/>
                <a:gd name="connsiteY10" fmla="*/ 25790 h 142693"/>
                <a:gd name="connsiteX11" fmla="*/ 50419 w 122181"/>
                <a:gd name="connsiteY11" fmla="*/ 3628 h 14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181" h="142693">
                  <a:moveTo>
                    <a:pt x="50419" y="3565"/>
                  </a:moveTo>
                  <a:cubicBezTo>
                    <a:pt x="60643" y="-2277"/>
                    <a:pt x="75756" y="-1388"/>
                    <a:pt x="75121" y="9597"/>
                  </a:cubicBezTo>
                  <a:cubicBezTo>
                    <a:pt x="72708" y="52460"/>
                    <a:pt x="130239" y="60271"/>
                    <a:pt x="121222" y="103197"/>
                  </a:cubicBezTo>
                  <a:cubicBezTo>
                    <a:pt x="117666" y="120215"/>
                    <a:pt x="102426" y="131899"/>
                    <a:pt x="83757" y="130184"/>
                  </a:cubicBezTo>
                  <a:cubicBezTo>
                    <a:pt x="70486" y="128978"/>
                    <a:pt x="58865" y="130057"/>
                    <a:pt x="50483" y="142694"/>
                  </a:cubicBezTo>
                  <a:cubicBezTo>
                    <a:pt x="38354" y="140154"/>
                    <a:pt x="21336" y="140789"/>
                    <a:pt x="22543" y="122564"/>
                  </a:cubicBezTo>
                  <a:cubicBezTo>
                    <a:pt x="23559" y="107578"/>
                    <a:pt x="40449" y="111134"/>
                    <a:pt x="50736" y="107705"/>
                  </a:cubicBezTo>
                  <a:cubicBezTo>
                    <a:pt x="56769" y="105673"/>
                    <a:pt x="63183" y="104911"/>
                    <a:pt x="69215" y="103006"/>
                  </a:cubicBezTo>
                  <a:cubicBezTo>
                    <a:pt x="76200" y="100847"/>
                    <a:pt x="86487" y="101419"/>
                    <a:pt x="86551" y="90878"/>
                  </a:cubicBezTo>
                  <a:cubicBezTo>
                    <a:pt x="86614" y="80781"/>
                    <a:pt x="77216" y="78495"/>
                    <a:pt x="69786" y="78368"/>
                  </a:cubicBezTo>
                  <a:cubicBezTo>
                    <a:pt x="35623" y="77924"/>
                    <a:pt x="20828" y="49539"/>
                    <a:pt x="0" y="25790"/>
                  </a:cubicBezTo>
                  <a:cubicBezTo>
                    <a:pt x="15049" y="9470"/>
                    <a:pt x="41783" y="28965"/>
                    <a:pt x="50419" y="3628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: фигура 637">
              <a:extLst>
                <a:ext uri="{FF2B5EF4-FFF2-40B4-BE49-F238E27FC236}">
                  <a16:creationId xmlns="" xmlns:a16="http://schemas.microsoft.com/office/drawing/2014/main" id="{1894A566-BB05-4B11-B303-D2335A8F4852}"/>
                </a:ext>
              </a:extLst>
            </p:cNvPr>
            <p:cNvSpPr/>
            <p:nvPr/>
          </p:nvSpPr>
          <p:spPr>
            <a:xfrm>
              <a:off x="6651117" y="869065"/>
              <a:ext cx="202438" cy="73452"/>
            </a:xfrm>
            <a:custGeom>
              <a:avLst/>
              <a:gdLst>
                <a:gd name="connsiteX0" fmla="*/ 38671 w 202438"/>
                <a:gd name="connsiteY0" fmla="*/ 57341 h 73452"/>
                <a:gd name="connsiteX1" fmla="*/ 0 w 202438"/>
                <a:gd name="connsiteY1" fmla="*/ 26480 h 73452"/>
                <a:gd name="connsiteX2" fmla="*/ 107314 w 202438"/>
                <a:gd name="connsiteY2" fmla="*/ 0 h 73452"/>
                <a:gd name="connsiteX3" fmla="*/ 137731 w 202438"/>
                <a:gd name="connsiteY3" fmla="*/ 127 h 73452"/>
                <a:gd name="connsiteX4" fmla="*/ 202438 w 202438"/>
                <a:gd name="connsiteY4" fmla="*/ 30163 h 73452"/>
                <a:gd name="connsiteX5" fmla="*/ 69214 w 202438"/>
                <a:gd name="connsiteY5" fmla="*/ 65659 h 73452"/>
                <a:gd name="connsiteX6" fmla="*/ 38671 w 202438"/>
                <a:gd name="connsiteY6" fmla="*/ 57404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438" h="73452">
                  <a:moveTo>
                    <a:pt x="38671" y="57341"/>
                  </a:moveTo>
                  <a:cubicBezTo>
                    <a:pt x="27241" y="45911"/>
                    <a:pt x="7239" y="47117"/>
                    <a:pt x="0" y="26480"/>
                  </a:cubicBezTo>
                  <a:cubicBezTo>
                    <a:pt x="36322" y="17526"/>
                    <a:pt x="71818" y="8763"/>
                    <a:pt x="107314" y="0"/>
                  </a:cubicBezTo>
                  <a:cubicBezTo>
                    <a:pt x="117475" y="0"/>
                    <a:pt x="127571" y="63"/>
                    <a:pt x="137731" y="127"/>
                  </a:cubicBezTo>
                  <a:cubicBezTo>
                    <a:pt x="159321" y="10160"/>
                    <a:pt x="180911" y="20193"/>
                    <a:pt x="202438" y="30163"/>
                  </a:cubicBezTo>
                  <a:cubicBezTo>
                    <a:pt x="155321" y="31623"/>
                    <a:pt x="117411" y="71501"/>
                    <a:pt x="69214" y="65659"/>
                  </a:cubicBezTo>
                  <a:cubicBezTo>
                    <a:pt x="55308" y="78867"/>
                    <a:pt x="45402" y="74740"/>
                    <a:pt x="38671" y="5740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: фигура 638">
              <a:extLst>
                <a:ext uri="{FF2B5EF4-FFF2-40B4-BE49-F238E27FC236}">
                  <a16:creationId xmlns="" xmlns:a16="http://schemas.microsoft.com/office/drawing/2014/main" id="{C20D910B-2E0B-4FBA-ACEA-8A16996BF88F}"/>
                </a:ext>
              </a:extLst>
            </p:cNvPr>
            <p:cNvSpPr/>
            <p:nvPr/>
          </p:nvSpPr>
          <p:spPr>
            <a:xfrm>
              <a:off x="6860402" y="730964"/>
              <a:ext cx="48430" cy="67615"/>
            </a:xfrm>
            <a:custGeom>
              <a:avLst/>
              <a:gdLst>
                <a:gd name="connsiteX0" fmla="*/ 328 w 48430"/>
                <a:gd name="connsiteY0" fmla="*/ 67615 h 67615"/>
                <a:gd name="connsiteX1" fmla="*/ 25156 w 48430"/>
                <a:gd name="connsiteY1" fmla="*/ 4750 h 67615"/>
                <a:gd name="connsiteX2" fmla="*/ 45604 w 48430"/>
                <a:gd name="connsiteY2" fmla="*/ 4559 h 67615"/>
                <a:gd name="connsiteX3" fmla="*/ 39317 w 48430"/>
                <a:gd name="connsiteY3" fmla="*/ 23800 h 67615"/>
                <a:gd name="connsiteX4" fmla="*/ 328 w 48430"/>
                <a:gd name="connsiteY4" fmla="*/ 67615 h 6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0" h="67615">
                  <a:moveTo>
                    <a:pt x="328" y="67615"/>
                  </a:moveTo>
                  <a:cubicBezTo>
                    <a:pt x="-2212" y="34786"/>
                    <a:pt x="10361" y="18783"/>
                    <a:pt x="25156" y="4750"/>
                  </a:cubicBezTo>
                  <a:cubicBezTo>
                    <a:pt x="30681" y="-521"/>
                    <a:pt x="39952" y="-2489"/>
                    <a:pt x="45604" y="4559"/>
                  </a:cubicBezTo>
                  <a:cubicBezTo>
                    <a:pt x="52398" y="13005"/>
                    <a:pt x="45604" y="20117"/>
                    <a:pt x="39317" y="23800"/>
                  </a:cubicBezTo>
                  <a:cubicBezTo>
                    <a:pt x="24649" y="32373"/>
                    <a:pt x="15695" y="46724"/>
                    <a:pt x="328" y="6761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: фигура 639">
              <a:extLst>
                <a:ext uri="{FF2B5EF4-FFF2-40B4-BE49-F238E27FC236}">
                  <a16:creationId xmlns="" xmlns:a16="http://schemas.microsoft.com/office/drawing/2014/main" id="{3A555DD5-26C6-4A88-949F-E3A146909F85}"/>
                </a:ext>
              </a:extLst>
            </p:cNvPr>
            <p:cNvSpPr/>
            <p:nvPr/>
          </p:nvSpPr>
          <p:spPr>
            <a:xfrm>
              <a:off x="6902704" y="680962"/>
              <a:ext cx="66039" cy="22490"/>
            </a:xfrm>
            <a:custGeom>
              <a:avLst/>
              <a:gdLst>
                <a:gd name="connsiteX0" fmla="*/ 66039 w 66039"/>
                <a:gd name="connsiteY0" fmla="*/ 3444 h 22490"/>
                <a:gd name="connsiteX1" fmla="*/ 0 w 66039"/>
                <a:gd name="connsiteY1" fmla="*/ 10810 h 22490"/>
                <a:gd name="connsiteX2" fmla="*/ 66039 w 66039"/>
                <a:gd name="connsiteY2" fmla="*/ 3444 h 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39" h="22490">
                  <a:moveTo>
                    <a:pt x="66039" y="3444"/>
                  </a:moveTo>
                  <a:cubicBezTo>
                    <a:pt x="47689" y="28336"/>
                    <a:pt x="26606" y="26685"/>
                    <a:pt x="0" y="10810"/>
                  </a:cubicBezTo>
                  <a:cubicBezTo>
                    <a:pt x="22796" y="-6653"/>
                    <a:pt x="44767" y="1920"/>
                    <a:pt x="66039" y="344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: фигура 640">
              <a:extLst>
                <a:ext uri="{FF2B5EF4-FFF2-40B4-BE49-F238E27FC236}">
                  <a16:creationId xmlns="" xmlns:a16="http://schemas.microsoft.com/office/drawing/2014/main" id="{C4D21728-CEB9-45F2-B688-029C4C8AD81D}"/>
                </a:ext>
              </a:extLst>
            </p:cNvPr>
            <p:cNvSpPr/>
            <p:nvPr/>
          </p:nvSpPr>
          <p:spPr>
            <a:xfrm>
              <a:off x="6827393" y="689726"/>
              <a:ext cx="32881" cy="19444"/>
            </a:xfrm>
            <a:custGeom>
              <a:avLst/>
              <a:gdLst>
                <a:gd name="connsiteX0" fmla="*/ 0 w 32881"/>
                <a:gd name="connsiteY0" fmla="*/ 7888 h 19444"/>
                <a:gd name="connsiteX1" fmla="*/ 32067 w 32881"/>
                <a:gd name="connsiteY1" fmla="*/ 5792 h 19444"/>
                <a:gd name="connsiteX2" fmla="*/ 31369 w 32881"/>
                <a:gd name="connsiteY2" fmla="*/ 15445 h 19444"/>
                <a:gd name="connsiteX3" fmla="*/ 0 w 32881"/>
                <a:gd name="connsiteY3" fmla="*/ 7888 h 1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19444">
                  <a:moveTo>
                    <a:pt x="0" y="7888"/>
                  </a:moveTo>
                  <a:cubicBezTo>
                    <a:pt x="12255" y="-2780"/>
                    <a:pt x="22415" y="-1764"/>
                    <a:pt x="32067" y="5792"/>
                  </a:cubicBezTo>
                  <a:cubicBezTo>
                    <a:pt x="33464" y="6872"/>
                    <a:pt x="32956" y="14365"/>
                    <a:pt x="31369" y="15445"/>
                  </a:cubicBezTo>
                  <a:cubicBezTo>
                    <a:pt x="20574" y="22557"/>
                    <a:pt x="10731" y="20271"/>
                    <a:pt x="0" y="788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: фигура 641">
              <a:extLst>
                <a:ext uri="{FF2B5EF4-FFF2-40B4-BE49-F238E27FC236}">
                  <a16:creationId xmlns="" xmlns:a16="http://schemas.microsoft.com/office/drawing/2014/main" id="{DC11AF54-6E50-49A3-8D0D-BD79379210B3}"/>
                </a:ext>
              </a:extLst>
            </p:cNvPr>
            <p:cNvSpPr/>
            <p:nvPr/>
          </p:nvSpPr>
          <p:spPr>
            <a:xfrm>
              <a:off x="9819543" y="2052075"/>
              <a:ext cx="1210818" cy="1469333"/>
            </a:xfrm>
            <a:custGeom>
              <a:avLst/>
              <a:gdLst>
                <a:gd name="connsiteX0" fmla="*/ 24480 w 1210818"/>
                <a:gd name="connsiteY0" fmla="*/ 118555 h 1469333"/>
                <a:gd name="connsiteX1" fmla="*/ 33 w 1210818"/>
                <a:gd name="connsiteY1" fmla="*/ 100648 h 1469333"/>
                <a:gd name="connsiteX2" fmla="*/ 24480 w 1210818"/>
                <a:gd name="connsiteY2" fmla="*/ 77534 h 1469333"/>
                <a:gd name="connsiteX3" fmla="*/ 117000 w 1210818"/>
                <a:gd name="connsiteY3" fmla="*/ 102870 h 1469333"/>
                <a:gd name="connsiteX4" fmla="*/ 133447 w 1210818"/>
                <a:gd name="connsiteY4" fmla="*/ 99251 h 1469333"/>
                <a:gd name="connsiteX5" fmla="*/ 127224 w 1210818"/>
                <a:gd name="connsiteY5" fmla="*/ 73914 h 1469333"/>
                <a:gd name="connsiteX6" fmla="*/ 78582 w 1210818"/>
                <a:gd name="connsiteY6" fmla="*/ 0 h 1469333"/>
                <a:gd name="connsiteX7" fmla="*/ 153449 w 1210818"/>
                <a:gd name="connsiteY7" fmla="*/ 68453 h 1469333"/>
                <a:gd name="connsiteX8" fmla="*/ 179484 w 1210818"/>
                <a:gd name="connsiteY8" fmla="*/ 90297 h 1469333"/>
                <a:gd name="connsiteX9" fmla="*/ 218727 w 1210818"/>
                <a:gd name="connsiteY9" fmla="*/ 138113 h 1469333"/>
                <a:gd name="connsiteX10" fmla="*/ 264320 w 1210818"/>
                <a:gd name="connsiteY10" fmla="*/ 151004 h 1469333"/>
                <a:gd name="connsiteX11" fmla="*/ 311183 w 1210818"/>
                <a:gd name="connsiteY11" fmla="*/ 199010 h 1469333"/>
                <a:gd name="connsiteX12" fmla="*/ 333852 w 1210818"/>
                <a:gd name="connsiteY12" fmla="*/ 212281 h 1469333"/>
                <a:gd name="connsiteX13" fmla="*/ 412847 w 1210818"/>
                <a:gd name="connsiteY13" fmla="*/ 246000 h 1469333"/>
                <a:gd name="connsiteX14" fmla="*/ 425737 w 1210818"/>
                <a:gd name="connsiteY14" fmla="*/ 267844 h 1469333"/>
                <a:gd name="connsiteX15" fmla="*/ 429102 w 1210818"/>
                <a:gd name="connsiteY15" fmla="*/ 303087 h 1469333"/>
                <a:gd name="connsiteX16" fmla="*/ 620364 w 1210818"/>
                <a:gd name="connsiteY16" fmla="*/ 474538 h 1469333"/>
                <a:gd name="connsiteX17" fmla="*/ 677324 w 1210818"/>
                <a:gd name="connsiteY17" fmla="*/ 549659 h 1469333"/>
                <a:gd name="connsiteX18" fmla="*/ 702978 w 1210818"/>
                <a:gd name="connsiteY18" fmla="*/ 577408 h 1469333"/>
                <a:gd name="connsiteX19" fmla="*/ 721329 w 1210818"/>
                <a:gd name="connsiteY19" fmla="*/ 623891 h 1469333"/>
                <a:gd name="connsiteX20" fmla="*/ 686024 w 1210818"/>
                <a:gd name="connsiteY20" fmla="*/ 636654 h 1469333"/>
                <a:gd name="connsiteX21" fmla="*/ 666021 w 1210818"/>
                <a:gd name="connsiteY21" fmla="*/ 644401 h 1469333"/>
                <a:gd name="connsiteX22" fmla="*/ 678721 w 1210818"/>
                <a:gd name="connsiteY22" fmla="*/ 726824 h 1469333"/>
                <a:gd name="connsiteX23" fmla="*/ 724631 w 1210818"/>
                <a:gd name="connsiteY23" fmla="*/ 747399 h 1469333"/>
                <a:gd name="connsiteX24" fmla="*/ 747618 w 1210818"/>
                <a:gd name="connsiteY24" fmla="*/ 729111 h 1469333"/>
                <a:gd name="connsiteX25" fmla="*/ 847440 w 1210818"/>
                <a:gd name="connsiteY25" fmla="*/ 726126 h 1469333"/>
                <a:gd name="connsiteX26" fmla="*/ 951200 w 1210818"/>
                <a:gd name="connsiteY26" fmla="*/ 857635 h 1469333"/>
                <a:gd name="connsiteX27" fmla="*/ 965614 w 1210818"/>
                <a:gd name="connsiteY27" fmla="*/ 884686 h 1469333"/>
                <a:gd name="connsiteX28" fmla="*/ 974758 w 1210818"/>
                <a:gd name="connsiteY28" fmla="*/ 910467 h 1469333"/>
                <a:gd name="connsiteX29" fmla="*/ 1048926 w 1210818"/>
                <a:gd name="connsiteY29" fmla="*/ 1038103 h 1469333"/>
                <a:gd name="connsiteX30" fmla="*/ 1054006 w 1210818"/>
                <a:gd name="connsiteY30" fmla="*/ 1053089 h 1469333"/>
                <a:gd name="connsiteX31" fmla="*/ 1103409 w 1210818"/>
                <a:gd name="connsiteY31" fmla="*/ 1227398 h 1469333"/>
                <a:gd name="connsiteX32" fmla="*/ 1121379 w 1210818"/>
                <a:gd name="connsiteY32" fmla="*/ 1250385 h 1469333"/>
                <a:gd name="connsiteX33" fmla="*/ 1175100 w 1210818"/>
                <a:gd name="connsiteY33" fmla="*/ 1313187 h 1469333"/>
                <a:gd name="connsiteX34" fmla="*/ 1204946 w 1210818"/>
                <a:gd name="connsiteY34" fmla="*/ 1402595 h 1469333"/>
                <a:gd name="connsiteX35" fmla="*/ 1197262 w 1210818"/>
                <a:gd name="connsiteY35" fmla="*/ 1448950 h 1469333"/>
                <a:gd name="connsiteX36" fmla="*/ 1154463 w 1210818"/>
                <a:gd name="connsiteY36" fmla="*/ 1467873 h 1469333"/>
                <a:gd name="connsiteX37" fmla="*/ 1128555 w 1210818"/>
                <a:gd name="connsiteY37" fmla="*/ 1427868 h 1469333"/>
                <a:gd name="connsiteX38" fmla="*/ 1070897 w 1210818"/>
                <a:gd name="connsiteY38" fmla="*/ 1387482 h 1469333"/>
                <a:gd name="connsiteX39" fmla="*/ 982568 w 1210818"/>
                <a:gd name="connsiteY39" fmla="*/ 1400690 h 1469333"/>
                <a:gd name="connsiteX40" fmla="*/ 967455 w 1210818"/>
                <a:gd name="connsiteY40" fmla="*/ 1419803 h 1469333"/>
                <a:gd name="connsiteX41" fmla="*/ 934689 w 1210818"/>
                <a:gd name="connsiteY41" fmla="*/ 1422026 h 1469333"/>
                <a:gd name="connsiteX42" fmla="*/ 890176 w 1210818"/>
                <a:gd name="connsiteY42" fmla="*/ 1375290 h 1469333"/>
                <a:gd name="connsiteX43" fmla="*/ 842614 w 1210818"/>
                <a:gd name="connsiteY43" fmla="*/ 1363796 h 1469333"/>
                <a:gd name="connsiteX44" fmla="*/ 784131 w 1210818"/>
                <a:gd name="connsiteY44" fmla="*/ 1329569 h 1469333"/>
                <a:gd name="connsiteX45" fmla="*/ 745269 w 1210818"/>
                <a:gd name="connsiteY45" fmla="*/ 1256354 h 1469333"/>
                <a:gd name="connsiteX46" fmla="*/ 675990 w 1210818"/>
                <a:gd name="connsiteY46" fmla="*/ 1212475 h 1469333"/>
                <a:gd name="connsiteX47" fmla="*/ 534576 w 1210818"/>
                <a:gd name="connsiteY47" fmla="*/ 1192663 h 1469333"/>
                <a:gd name="connsiteX48" fmla="*/ 451264 w 1210818"/>
                <a:gd name="connsiteY48" fmla="*/ 1109858 h 1469333"/>
                <a:gd name="connsiteX49" fmla="*/ 411640 w 1210818"/>
                <a:gd name="connsiteY49" fmla="*/ 1054169 h 1469333"/>
                <a:gd name="connsiteX50" fmla="*/ 340456 w 1210818"/>
                <a:gd name="connsiteY50" fmla="*/ 925263 h 1469333"/>
                <a:gd name="connsiteX51" fmla="*/ 278290 w 1210818"/>
                <a:gd name="connsiteY51" fmla="*/ 835601 h 1469333"/>
                <a:gd name="connsiteX52" fmla="*/ 253715 w 1210818"/>
                <a:gd name="connsiteY52" fmla="*/ 756416 h 1469333"/>
                <a:gd name="connsiteX53" fmla="*/ 253462 w 1210818"/>
                <a:gd name="connsiteY53" fmla="*/ 714569 h 1469333"/>
                <a:gd name="connsiteX54" fmla="*/ 224505 w 1210818"/>
                <a:gd name="connsiteY54" fmla="*/ 637162 h 1469333"/>
                <a:gd name="connsiteX55" fmla="*/ 263367 w 1210818"/>
                <a:gd name="connsiteY55" fmla="*/ 592077 h 1469333"/>
                <a:gd name="connsiteX56" fmla="*/ 292069 w 1210818"/>
                <a:gd name="connsiteY56" fmla="*/ 584965 h 1469333"/>
                <a:gd name="connsiteX57" fmla="*/ 273147 w 1210818"/>
                <a:gd name="connsiteY57" fmla="*/ 557596 h 1469333"/>
                <a:gd name="connsiteX58" fmla="*/ 177706 w 1210818"/>
                <a:gd name="connsiteY58" fmla="*/ 404052 h 1469333"/>
                <a:gd name="connsiteX59" fmla="*/ 169197 w 1210818"/>
                <a:gd name="connsiteY59" fmla="*/ 396432 h 1469333"/>
                <a:gd name="connsiteX60" fmla="*/ 169197 w 1210818"/>
                <a:gd name="connsiteY60" fmla="*/ 396432 h 1469333"/>
                <a:gd name="connsiteX61" fmla="*/ 133574 w 1210818"/>
                <a:gd name="connsiteY61" fmla="*/ 290831 h 1469333"/>
                <a:gd name="connsiteX62" fmla="*/ 125953 w 1210818"/>
                <a:gd name="connsiteY62" fmla="*/ 260288 h 1469333"/>
                <a:gd name="connsiteX63" fmla="*/ 54961 w 1210818"/>
                <a:gd name="connsiteY63" fmla="*/ 145733 h 1469333"/>
                <a:gd name="connsiteX64" fmla="*/ 24417 w 1210818"/>
                <a:gd name="connsiteY64" fmla="*/ 118238 h 14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10818" h="1469333">
                  <a:moveTo>
                    <a:pt x="24480" y="118555"/>
                  </a:moveTo>
                  <a:cubicBezTo>
                    <a:pt x="13749" y="116586"/>
                    <a:pt x="731" y="116205"/>
                    <a:pt x="33" y="100648"/>
                  </a:cubicBezTo>
                  <a:cubicBezTo>
                    <a:pt x="-729" y="83757"/>
                    <a:pt x="11844" y="79883"/>
                    <a:pt x="24480" y="77534"/>
                  </a:cubicBezTo>
                  <a:cubicBezTo>
                    <a:pt x="55850" y="83439"/>
                    <a:pt x="90648" y="74105"/>
                    <a:pt x="117000" y="102870"/>
                  </a:cubicBezTo>
                  <a:cubicBezTo>
                    <a:pt x="121381" y="107696"/>
                    <a:pt x="129827" y="106236"/>
                    <a:pt x="133447" y="99251"/>
                  </a:cubicBezTo>
                  <a:cubicBezTo>
                    <a:pt x="138653" y="89345"/>
                    <a:pt x="134716" y="79883"/>
                    <a:pt x="127224" y="73914"/>
                  </a:cubicBezTo>
                  <a:cubicBezTo>
                    <a:pt x="105951" y="57150"/>
                    <a:pt x="96680" y="32004"/>
                    <a:pt x="78582" y="0"/>
                  </a:cubicBezTo>
                  <a:cubicBezTo>
                    <a:pt x="111412" y="23876"/>
                    <a:pt x="136050" y="41466"/>
                    <a:pt x="153449" y="68453"/>
                  </a:cubicBezTo>
                  <a:cubicBezTo>
                    <a:pt x="160053" y="78677"/>
                    <a:pt x="167228" y="90488"/>
                    <a:pt x="179484" y="90297"/>
                  </a:cubicBezTo>
                  <a:cubicBezTo>
                    <a:pt x="209075" y="89853"/>
                    <a:pt x="213647" y="112586"/>
                    <a:pt x="218727" y="138113"/>
                  </a:cubicBezTo>
                  <a:cubicBezTo>
                    <a:pt x="242857" y="111507"/>
                    <a:pt x="257843" y="126302"/>
                    <a:pt x="264320" y="151004"/>
                  </a:cubicBezTo>
                  <a:cubicBezTo>
                    <a:pt x="271623" y="178626"/>
                    <a:pt x="288577" y="190628"/>
                    <a:pt x="311183" y="199010"/>
                  </a:cubicBezTo>
                  <a:cubicBezTo>
                    <a:pt x="319311" y="202058"/>
                    <a:pt x="329598" y="205424"/>
                    <a:pt x="333852" y="212281"/>
                  </a:cubicBezTo>
                  <a:cubicBezTo>
                    <a:pt x="353347" y="243587"/>
                    <a:pt x="379128" y="253049"/>
                    <a:pt x="412847" y="246000"/>
                  </a:cubicBezTo>
                  <a:cubicBezTo>
                    <a:pt x="429420" y="242508"/>
                    <a:pt x="445041" y="245365"/>
                    <a:pt x="425737" y="267844"/>
                  </a:cubicBezTo>
                  <a:cubicBezTo>
                    <a:pt x="413799" y="281751"/>
                    <a:pt x="419324" y="292546"/>
                    <a:pt x="429102" y="303087"/>
                  </a:cubicBezTo>
                  <a:cubicBezTo>
                    <a:pt x="487967" y="366524"/>
                    <a:pt x="552547" y="422531"/>
                    <a:pt x="620364" y="474538"/>
                  </a:cubicBezTo>
                  <a:cubicBezTo>
                    <a:pt x="645256" y="493588"/>
                    <a:pt x="677006" y="507685"/>
                    <a:pt x="677324" y="549659"/>
                  </a:cubicBezTo>
                  <a:cubicBezTo>
                    <a:pt x="677451" y="566042"/>
                    <a:pt x="694787" y="567756"/>
                    <a:pt x="702978" y="577408"/>
                  </a:cubicBezTo>
                  <a:cubicBezTo>
                    <a:pt x="714090" y="590553"/>
                    <a:pt x="726790" y="604269"/>
                    <a:pt x="721329" y="623891"/>
                  </a:cubicBezTo>
                  <a:cubicBezTo>
                    <a:pt x="715741" y="643957"/>
                    <a:pt x="699549" y="637860"/>
                    <a:pt x="686024" y="636654"/>
                  </a:cubicBezTo>
                  <a:cubicBezTo>
                    <a:pt x="678086" y="635956"/>
                    <a:pt x="667354" y="636654"/>
                    <a:pt x="666021" y="644401"/>
                  </a:cubicBezTo>
                  <a:cubicBezTo>
                    <a:pt x="660877" y="673040"/>
                    <a:pt x="670402" y="700726"/>
                    <a:pt x="678721" y="726824"/>
                  </a:cubicBezTo>
                  <a:cubicBezTo>
                    <a:pt x="685071" y="746700"/>
                    <a:pt x="706153" y="748478"/>
                    <a:pt x="724631" y="747399"/>
                  </a:cubicBezTo>
                  <a:cubicBezTo>
                    <a:pt x="735871" y="746700"/>
                    <a:pt x="741840" y="739334"/>
                    <a:pt x="747618" y="729111"/>
                  </a:cubicBezTo>
                  <a:cubicBezTo>
                    <a:pt x="772764" y="684470"/>
                    <a:pt x="815754" y="688407"/>
                    <a:pt x="847440" y="726126"/>
                  </a:cubicBezTo>
                  <a:cubicBezTo>
                    <a:pt x="883381" y="768925"/>
                    <a:pt x="903828" y="825758"/>
                    <a:pt x="951200" y="857635"/>
                  </a:cubicBezTo>
                  <a:cubicBezTo>
                    <a:pt x="960725" y="864049"/>
                    <a:pt x="964153" y="873066"/>
                    <a:pt x="965614" y="884686"/>
                  </a:cubicBezTo>
                  <a:cubicBezTo>
                    <a:pt x="966757" y="893767"/>
                    <a:pt x="968916" y="907038"/>
                    <a:pt x="974758" y="910467"/>
                  </a:cubicBezTo>
                  <a:cubicBezTo>
                    <a:pt x="1021938" y="938408"/>
                    <a:pt x="1020668" y="998034"/>
                    <a:pt x="1048926" y="1038103"/>
                  </a:cubicBezTo>
                  <a:cubicBezTo>
                    <a:pt x="1051847" y="1042231"/>
                    <a:pt x="1054768" y="1048517"/>
                    <a:pt x="1054006" y="1053089"/>
                  </a:cubicBezTo>
                  <a:cubicBezTo>
                    <a:pt x="1042957" y="1120272"/>
                    <a:pt x="1089502" y="1168533"/>
                    <a:pt x="1103409" y="1227398"/>
                  </a:cubicBezTo>
                  <a:cubicBezTo>
                    <a:pt x="1105822" y="1237685"/>
                    <a:pt x="1110013" y="1253052"/>
                    <a:pt x="1121379" y="1250385"/>
                  </a:cubicBezTo>
                  <a:cubicBezTo>
                    <a:pt x="1174402" y="1238002"/>
                    <a:pt x="1171037" y="1278769"/>
                    <a:pt x="1175100" y="1313187"/>
                  </a:cubicBezTo>
                  <a:cubicBezTo>
                    <a:pt x="1180371" y="1344810"/>
                    <a:pt x="1187229" y="1375671"/>
                    <a:pt x="1204946" y="1402595"/>
                  </a:cubicBezTo>
                  <a:cubicBezTo>
                    <a:pt x="1216566" y="1420248"/>
                    <a:pt x="1209327" y="1434663"/>
                    <a:pt x="1197262" y="1448950"/>
                  </a:cubicBezTo>
                  <a:cubicBezTo>
                    <a:pt x="1185451" y="1462984"/>
                    <a:pt x="1172878" y="1473271"/>
                    <a:pt x="1154463" y="1467873"/>
                  </a:cubicBezTo>
                  <a:cubicBezTo>
                    <a:pt x="1135858" y="1462475"/>
                    <a:pt x="1130206" y="1447108"/>
                    <a:pt x="1128555" y="1427868"/>
                  </a:cubicBezTo>
                  <a:cubicBezTo>
                    <a:pt x="1124300" y="1378401"/>
                    <a:pt x="1115220" y="1372242"/>
                    <a:pt x="1070897" y="1387482"/>
                  </a:cubicBezTo>
                  <a:cubicBezTo>
                    <a:pt x="1042131" y="1397388"/>
                    <a:pt x="1011969" y="1395864"/>
                    <a:pt x="982568" y="1400690"/>
                  </a:cubicBezTo>
                  <a:cubicBezTo>
                    <a:pt x="976853" y="1406405"/>
                    <a:pt x="973234" y="1414088"/>
                    <a:pt x="967455" y="1419803"/>
                  </a:cubicBezTo>
                  <a:cubicBezTo>
                    <a:pt x="957041" y="1429582"/>
                    <a:pt x="946183" y="1430852"/>
                    <a:pt x="934689" y="1422026"/>
                  </a:cubicBezTo>
                  <a:cubicBezTo>
                    <a:pt x="918116" y="1408373"/>
                    <a:pt x="906368" y="1389387"/>
                    <a:pt x="890176" y="1375290"/>
                  </a:cubicBezTo>
                  <a:cubicBezTo>
                    <a:pt x="879000" y="1349636"/>
                    <a:pt x="858934" y="1365384"/>
                    <a:pt x="842614" y="1363796"/>
                  </a:cubicBezTo>
                  <a:cubicBezTo>
                    <a:pt x="822675" y="1353255"/>
                    <a:pt x="807245" y="1333887"/>
                    <a:pt x="784131" y="1329569"/>
                  </a:cubicBezTo>
                  <a:cubicBezTo>
                    <a:pt x="763811" y="1310011"/>
                    <a:pt x="763176" y="1278896"/>
                    <a:pt x="745269" y="1256354"/>
                  </a:cubicBezTo>
                  <a:cubicBezTo>
                    <a:pt x="725838" y="1231843"/>
                    <a:pt x="704692" y="1219714"/>
                    <a:pt x="675990" y="1212475"/>
                  </a:cubicBezTo>
                  <a:cubicBezTo>
                    <a:pt x="629254" y="1200600"/>
                    <a:pt x="584233" y="1187202"/>
                    <a:pt x="534576" y="1192663"/>
                  </a:cubicBezTo>
                  <a:cubicBezTo>
                    <a:pt x="469806" y="1199775"/>
                    <a:pt x="453677" y="1181042"/>
                    <a:pt x="451264" y="1109858"/>
                  </a:cubicBezTo>
                  <a:cubicBezTo>
                    <a:pt x="450248" y="1080712"/>
                    <a:pt x="430817" y="1065345"/>
                    <a:pt x="411640" y="1054169"/>
                  </a:cubicBezTo>
                  <a:cubicBezTo>
                    <a:pt x="362999" y="1025784"/>
                    <a:pt x="343504" y="984064"/>
                    <a:pt x="340456" y="925263"/>
                  </a:cubicBezTo>
                  <a:cubicBezTo>
                    <a:pt x="338425" y="885702"/>
                    <a:pt x="326867" y="845126"/>
                    <a:pt x="278290" y="835601"/>
                  </a:cubicBezTo>
                  <a:cubicBezTo>
                    <a:pt x="250858" y="830267"/>
                    <a:pt x="234285" y="777561"/>
                    <a:pt x="253715" y="756416"/>
                  </a:cubicBezTo>
                  <a:cubicBezTo>
                    <a:pt x="270035" y="738572"/>
                    <a:pt x="261018" y="728348"/>
                    <a:pt x="253462" y="714569"/>
                  </a:cubicBezTo>
                  <a:cubicBezTo>
                    <a:pt x="240190" y="690375"/>
                    <a:pt x="223998" y="668849"/>
                    <a:pt x="224505" y="637162"/>
                  </a:cubicBezTo>
                  <a:cubicBezTo>
                    <a:pt x="225077" y="597792"/>
                    <a:pt x="228315" y="591124"/>
                    <a:pt x="263367" y="592077"/>
                  </a:cubicBezTo>
                  <a:cubicBezTo>
                    <a:pt x="273400" y="592331"/>
                    <a:pt x="288005" y="603570"/>
                    <a:pt x="292069" y="584965"/>
                  </a:cubicBezTo>
                  <a:cubicBezTo>
                    <a:pt x="295117" y="571185"/>
                    <a:pt x="283434" y="562486"/>
                    <a:pt x="273147" y="557596"/>
                  </a:cubicBezTo>
                  <a:cubicBezTo>
                    <a:pt x="210726" y="528132"/>
                    <a:pt x="183485" y="474030"/>
                    <a:pt x="177706" y="404052"/>
                  </a:cubicBezTo>
                  <a:cubicBezTo>
                    <a:pt x="177452" y="400877"/>
                    <a:pt x="172245" y="398782"/>
                    <a:pt x="169197" y="396432"/>
                  </a:cubicBezTo>
                  <a:lnTo>
                    <a:pt x="169197" y="396432"/>
                  </a:lnTo>
                  <a:cubicBezTo>
                    <a:pt x="146909" y="365317"/>
                    <a:pt x="120619" y="335980"/>
                    <a:pt x="133574" y="290831"/>
                  </a:cubicBezTo>
                  <a:cubicBezTo>
                    <a:pt x="136685" y="279909"/>
                    <a:pt x="132240" y="269305"/>
                    <a:pt x="125953" y="260288"/>
                  </a:cubicBezTo>
                  <a:cubicBezTo>
                    <a:pt x="100109" y="223648"/>
                    <a:pt x="72994" y="187770"/>
                    <a:pt x="54961" y="145733"/>
                  </a:cubicBezTo>
                  <a:cubicBezTo>
                    <a:pt x="48484" y="130620"/>
                    <a:pt x="35402" y="126302"/>
                    <a:pt x="24417" y="1182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: фигура 642">
              <a:extLst>
                <a:ext uri="{FF2B5EF4-FFF2-40B4-BE49-F238E27FC236}">
                  <a16:creationId xmlns="" xmlns:a16="http://schemas.microsoft.com/office/drawing/2014/main" id="{5ACDAC4B-2A4B-444B-9419-8D3EA9A2EC21}"/>
                </a:ext>
              </a:extLst>
            </p:cNvPr>
            <p:cNvSpPr/>
            <p:nvPr/>
          </p:nvSpPr>
          <p:spPr>
            <a:xfrm>
              <a:off x="10781283" y="2735402"/>
              <a:ext cx="646370" cy="1142215"/>
            </a:xfrm>
            <a:custGeom>
              <a:avLst/>
              <a:gdLst>
                <a:gd name="connsiteX0" fmla="*/ 0 w 646370"/>
                <a:gd name="connsiteY0" fmla="*/ 703711 h 1142215"/>
                <a:gd name="connsiteX1" fmla="*/ 17463 w 646370"/>
                <a:gd name="connsiteY1" fmla="*/ 689677 h 1142215"/>
                <a:gd name="connsiteX2" fmla="*/ 138938 w 646370"/>
                <a:gd name="connsiteY2" fmla="*/ 673040 h 1142215"/>
                <a:gd name="connsiteX3" fmla="*/ 188595 w 646370"/>
                <a:gd name="connsiteY3" fmla="*/ 729619 h 1142215"/>
                <a:gd name="connsiteX4" fmla="*/ 198501 w 646370"/>
                <a:gd name="connsiteY4" fmla="*/ 764607 h 1142215"/>
                <a:gd name="connsiteX5" fmla="*/ 222759 w 646370"/>
                <a:gd name="connsiteY5" fmla="*/ 758257 h 1142215"/>
                <a:gd name="connsiteX6" fmla="*/ 224092 w 646370"/>
                <a:gd name="connsiteY6" fmla="*/ 721427 h 1142215"/>
                <a:gd name="connsiteX7" fmla="*/ 213360 w 646370"/>
                <a:gd name="connsiteY7" fmla="*/ 629987 h 1142215"/>
                <a:gd name="connsiteX8" fmla="*/ 257810 w 646370"/>
                <a:gd name="connsiteY8" fmla="*/ 715014 h 1142215"/>
                <a:gd name="connsiteX9" fmla="*/ 288608 w 646370"/>
                <a:gd name="connsiteY9" fmla="*/ 731587 h 1142215"/>
                <a:gd name="connsiteX10" fmla="*/ 302387 w 646370"/>
                <a:gd name="connsiteY10" fmla="*/ 697424 h 1142215"/>
                <a:gd name="connsiteX11" fmla="*/ 281432 w 646370"/>
                <a:gd name="connsiteY11" fmla="*/ 606492 h 1142215"/>
                <a:gd name="connsiteX12" fmla="*/ 255524 w 646370"/>
                <a:gd name="connsiteY12" fmla="*/ 509146 h 1142215"/>
                <a:gd name="connsiteX13" fmla="*/ 219837 w 646370"/>
                <a:gd name="connsiteY13" fmla="*/ 386590 h 1142215"/>
                <a:gd name="connsiteX14" fmla="*/ 224663 w 646370"/>
                <a:gd name="connsiteY14" fmla="*/ 324487 h 1142215"/>
                <a:gd name="connsiteX15" fmla="*/ 214123 w 646370"/>
                <a:gd name="connsiteY15" fmla="*/ 304357 h 1142215"/>
                <a:gd name="connsiteX16" fmla="*/ 195073 w 646370"/>
                <a:gd name="connsiteY16" fmla="*/ 297880 h 1142215"/>
                <a:gd name="connsiteX17" fmla="*/ 202565 w 646370"/>
                <a:gd name="connsiteY17" fmla="*/ 276480 h 1142215"/>
                <a:gd name="connsiteX18" fmla="*/ 257302 w 646370"/>
                <a:gd name="connsiteY18" fmla="*/ 235840 h 1142215"/>
                <a:gd name="connsiteX19" fmla="*/ 328168 w 646370"/>
                <a:gd name="connsiteY19" fmla="*/ 344680 h 1142215"/>
                <a:gd name="connsiteX20" fmla="*/ 375857 w 646370"/>
                <a:gd name="connsiteY20" fmla="*/ 418213 h 1142215"/>
                <a:gd name="connsiteX21" fmla="*/ 399923 w 646370"/>
                <a:gd name="connsiteY21" fmla="*/ 413197 h 1142215"/>
                <a:gd name="connsiteX22" fmla="*/ 393002 w 646370"/>
                <a:gd name="connsiteY22" fmla="*/ 392495 h 1142215"/>
                <a:gd name="connsiteX23" fmla="*/ 378905 w 646370"/>
                <a:gd name="connsiteY23" fmla="*/ 328424 h 1142215"/>
                <a:gd name="connsiteX24" fmla="*/ 369951 w 646370"/>
                <a:gd name="connsiteY24" fmla="*/ 149607 h 1142215"/>
                <a:gd name="connsiteX25" fmla="*/ 358013 w 646370"/>
                <a:gd name="connsiteY25" fmla="*/ 0 h 1142215"/>
                <a:gd name="connsiteX26" fmla="*/ 429641 w 646370"/>
                <a:gd name="connsiteY26" fmla="*/ 263590 h 1142215"/>
                <a:gd name="connsiteX27" fmla="*/ 466344 w 646370"/>
                <a:gd name="connsiteY27" fmla="*/ 327662 h 1142215"/>
                <a:gd name="connsiteX28" fmla="*/ 479870 w 646370"/>
                <a:gd name="connsiteY28" fmla="*/ 360047 h 1142215"/>
                <a:gd name="connsiteX29" fmla="*/ 472313 w 646370"/>
                <a:gd name="connsiteY29" fmla="*/ 417388 h 1142215"/>
                <a:gd name="connsiteX30" fmla="*/ 447929 w 646370"/>
                <a:gd name="connsiteY30" fmla="*/ 486603 h 1142215"/>
                <a:gd name="connsiteX31" fmla="*/ 457073 w 646370"/>
                <a:gd name="connsiteY31" fmla="*/ 523814 h 1142215"/>
                <a:gd name="connsiteX32" fmla="*/ 518034 w 646370"/>
                <a:gd name="connsiteY32" fmla="*/ 662943 h 1142215"/>
                <a:gd name="connsiteX33" fmla="*/ 606298 w 646370"/>
                <a:gd name="connsiteY33" fmla="*/ 918976 h 1142215"/>
                <a:gd name="connsiteX34" fmla="*/ 615950 w 646370"/>
                <a:gd name="connsiteY34" fmla="*/ 935868 h 1142215"/>
                <a:gd name="connsiteX35" fmla="*/ 621157 w 646370"/>
                <a:gd name="connsiteY35" fmla="*/ 1019815 h 1142215"/>
                <a:gd name="connsiteX36" fmla="*/ 617093 w 646370"/>
                <a:gd name="connsiteY36" fmla="*/ 1031118 h 1142215"/>
                <a:gd name="connsiteX37" fmla="*/ 572516 w 646370"/>
                <a:gd name="connsiteY37" fmla="*/ 961204 h 1142215"/>
                <a:gd name="connsiteX38" fmla="*/ 540639 w 646370"/>
                <a:gd name="connsiteY38" fmla="*/ 953013 h 1142215"/>
                <a:gd name="connsiteX39" fmla="*/ 543434 w 646370"/>
                <a:gd name="connsiteY39" fmla="*/ 993399 h 1142215"/>
                <a:gd name="connsiteX40" fmla="*/ 548513 w 646370"/>
                <a:gd name="connsiteY40" fmla="*/ 1104778 h 1142215"/>
                <a:gd name="connsiteX41" fmla="*/ 505079 w 646370"/>
                <a:gd name="connsiteY41" fmla="*/ 1141228 h 1142215"/>
                <a:gd name="connsiteX42" fmla="*/ 438595 w 646370"/>
                <a:gd name="connsiteY42" fmla="*/ 1086554 h 1142215"/>
                <a:gd name="connsiteX43" fmla="*/ 437071 w 646370"/>
                <a:gd name="connsiteY43" fmla="*/ 1034484 h 1142215"/>
                <a:gd name="connsiteX44" fmla="*/ 430974 w 646370"/>
                <a:gd name="connsiteY44" fmla="*/ 986922 h 1142215"/>
                <a:gd name="connsiteX45" fmla="*/ 361442 w 646370"/>
                <a:gd name="connsiteY45" fmla="*/ 905070 h 1142215"/>
                <a:gd name="connsiteX46" fmla="*/ 337122 w 646370"/>
                <a:gd name="connsiteY46" fmla="*/ 927359 h 1142215"/>
                <a:gd name="connsiteX47" fmla="*/ 283020 w 646370"/>
                <a:gd name="connsiteY47" fmla="*/ 920691 h 1142215"/>
                <a:gd name="connsiteX48" fmla="*/ 287528 w 646370"/>
                <a:gd name="connsiteY48" fmla="*/ 816169 h 1142215"/>
                <a:gd name="connsiteX49" fmla="*/ 285433 w 646370"/>
                <a:gd name="connsiteY49" fmla="*/ 796167 h 1142215"/>
                <a:gd name="connsiteX50" fmla="*/ 254953 w 646370"/>
                <a:gd name="connsiteY50" fmla="*/ 803724 h 1142215"/>
                <a:gd name="connsiteX51" fmla="*/ 194691 w 646370"/>
                <a:gd name="connsiteY51" fmla="*/ 869891 h 1142215"/>
                <a:gd name="connsiteX52" fmla="*/ 188468 w 646370"/>
                <a:gd name="connsiteY52" fmla="*/ 899355 h 1142215"/>
                <a:gd name="connsiteX53" fmla="*/ 179260 w 646370"/>
                <a:gd name="connsiteY53" fmla="*/ 943234 h 1142215"/>
                <a:gd name="connsiteX54" fmla="*/ 134620 w 646370"/>
                <a:gd name="connsiteY54" fmla="*/ 945075 h 1142215"/>
                <a:gd name="connsiteX55" fmla="*/ 118301 w 646370"/>
                <a:gd name="connsiteY55" fmla="*/ 941011 h 1142215"/>
                <a:gd name="connsiteX56" fmla="*/ 110363 w 646370"/>
                <a:gd name="connsiteY56" fmla="*/ 919548 h 1142215"/>
                <a:gd name="connsiteX57" fmla="*/ 113347 w 646370"/>
                <a:gd name="connsiteY57" fmla="*/ 795659 h 1142215"/>
                <a:gd name="connsiteX58" fmla="*/ 82804 w 646370"/>
                <a:gd name="connsiteY58" fmla="*/ 747716 h 1142215"/>
                <a:gd name="connsiteX59" fmla="*/ 8192 w 646370"/>
                <a:gd name="connsiteY59" fmla="*/ 710759 h 1142215"/>
                <a:gd name="connsiteX60" fmla="*/ 64 w 646370"/>
                <a:gd name="connsiteY60" fmla="*/ 703901 h 114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46370" h="1142215">
                  <a:moveTo>
                    <a:pt x="0" y="703711"/>
                  </a:moveTo>
                  <a:cubicBezTo>
                    <a:pt x="4191" y="696535"/>
                    <a:pt x="9970" y="688280"/>
                    <a:pt x="17463" y="689677"/>
                  </a:cubicBezTo>
                  <a:cubicBezTo>
                    <a:pt x="59817" y="697487"/>
                    <a:pt x="98552" y="683644"/>
                    <a:pt x="138938" y="673040"/>
                  </a:cubicBezTo>
                  <a:cubicBezTo>
                    <a:pt x="176721" y="663134"/>
                    <a:pt x="194437" y="687264"/>
                    <a:pt x="188595" y="729619"/>
                  </a:cubicBezTo>
                  <a:cubicBezTo>
                    <a:pt x="186690" y="743525"/>
                    <a:pt x="182944" y="757368"/>
                    <a:pt x="198501" y="764607"/>
                  </a:cubicBezTo>
                  <a:cubicBezTo>
                    <a:pt x="207455" y="768798"/>
                    <a:pt x="216091" y="765814"/>
                    <a:pt x="222759" y="758257"/>
                  </a:cubicBezTo>
                  <a:cubicBezTo>
                    <a:pt x="233045" y="746573"/>
                    <a:pt x="232664" y="734508"/>
                    <a:pt x="224092" y="721427"/>
                  </a:cubicBezTo>
                  <a:cubicBezTo>
                    <a:pt x="205549" y="693169"/>
                    <a:pt x="216154" y="660594"/>
                    <a:pt x="213360" y="629987"/>
                  </a:cubicBezTo>
                  <a:cubicBezTo>
                    <a:pt x="228156" y="658308"/>
                    <a:pt x="242888" y="686756"/>
                    <a:pt x="257810" y="715014"/>
                  </a:cubicBezTo>
                  <a:cubicBezTo>
                    <a:pt x="264541" y="727841"/>
                    <a:pt x="273876" y="737366"/>
                    <a:pt x="288608" y="731587"/>
                  </a:cubicBezTo>
                  <a:cubicBezTo>
                    <a:pt x="303467" y="725745"/>
                    <a:pt x="304736" y="711458"/>
                    <a:pt x="302387" y="697424"/>
                  </a:cubicBezTo>
                  <a:cubicBezTo>
                    <a:pt x="297180" y="666626"/>
                    <a:pt x="294831" y="634559"/>
                    <a:pt x="281432" y="606492"/>
                  </a:cubicBezTo>
                  <a:cubicBezTo>
                    <a:pt x="266700" y="575504"/>
                    <a:pt x="258318" y="543436"/>
                    <a:pt x="255524" y="509146"/>
                  </a:cubicBezTo>
                  <a:cubicBezTo>
                    <a:pt x="252032" y="465584"/>
                    <a:pt x="246126" y="423484"/>
                    <a:pt x="219837" y="386590"/>
                  </a:cubicBezTo>
                  <a:cubicBezTo>
                    <a:pt x="206311" y="367667"/>
                    <a:pt x="203835" y="344934"/>
                    <a:pt x="224663" y="324487"/>
                  </a:cubicBezTo>
                  <a:cubicBezTo>
                    <a:pt x="236728" y="312612"/>
                    <a:pt x="238125" y="298515"/>
                    <a:pt x="214123" y="304357"/>
                  </a:cubicBezTo>
                  <a:cubicBezTo>
                    <a:pt x="206248" y="306262"/>
                    <a:pt x="198628" y="308040"/>
                    <a:pt x="195073" y="297880"/>
                  </a:cubicBezTo>
                  <a:cubicBezTo>
                    <a:pt x="191960" y="288926"/>
                    <a:pt x="196342" y="280989"/>
                    <a:pt x="202565" y="276480"/>
                  </a:cubicBezTo>
                  <a:cubicBezTo>
                    <a:pt x="221107" y="263209"/>
                    <a:pt x="224663" y="224918"/>
                    <a:pt x="257302" y="235840"/>
                  </a:cubicBezTo>
                  <a:cubicBezTo>
                    <a:pt x="302641" y="250953"/>
                    <a:pt x="332169" y="293879"/>
                    <a:pt x="328168" y="344680"/>
                  </a:cubicBezTo>
                  <a:cubicBezTo>
                    <a:pt x="324866" y="386145"/>
                    <a:pt x="337884" y="409958"/>
                    <a:pt x="375857" y="418213"/>
                  </a:cubicBezTo>
                  <a:cubicBezTo>
                    <a:pt x="384937" y="420182"/>
                    <a:pt x="393954" y="422722"/>
                    <a:pt x="399923" y="413197"/>
                  </a:cubicBezTo>
                  <a:cubicBezTo>
                    <a:pt x="405765" y="404052"/>
                    <a:pt x="398335" y="397893"/>
                    <a:pt x="393002" y="392495"/>
                  </a:cubicBezTo>
                  <a:cubicBezTo>
                    <a:pt x="375159" y="374144"/>
                    <a:pt x="379603" y="351982"/>
                    <a:pt x="378905" y="328424"/>
                  </a:cubicBezTo>
                  <a:cubicBezTo>
                    <a:pt x="377063" y="268860"/>
                    <a:pt x="392874" y="208154"/>
                    <a:pt x="369951" y="149607"/>
                  </a:cubicBezTo>
                  <a:cubicBezTo>
                    <a:pt x="351092" y="101410"/>
                    <a:pt x="359664" y="50102"/>
                    <a:pt x="358013" y="0"/>
                  </a:cubicBezTo>
                  <a:cubicBezTo>
                    <a:pt x="368300" y="92139"/>
                    <a:pt x="402844" y="176594"/>
                    <a:pt x="429641" y="263590"/>
                  </a:cubicBezTo>
                  <a:cubicBezTo>
                    <a:pt x="437324" y="288545"/>
                    <a:pt x="444881" y="311977"/>
                    <a:pt x="466344" y="327662"/>
                  </a:cubicBezTo>
                  <a:cubicBezTo>
                    <a:pt x="476250" y="334901"/>
                    <a:pt x="478854" y="347537"/>
                    <a:pt x="479870" y="360047"/>
                  </a:cubicBezTo>
                  <a:cubicBezTo>
                    <a:pt x="468630" y="377827"/>
                    <a:pt x="483172" y="399544"/>
                    <a:pt x="472313" y="417388"/>
                  </a:cubicBezTo>
                  <a:cubicBezTo>
                    <a:pt x="471107" y="443042"/>
                    <a:pt x="478282" y="469648"/>
                    <a:pt x="447929" y="486603"/>
                  </a:cubicBezTo>
                  <a:cubicBezTo>
                    <a:pt x="434722" y="493969"/>
                    <a:pt x="446088" y="513146"/>
                    <a:pt x="457073" y="523814"/>
                  </a:cubicBezTo>
                  <a:cubicBezTo>
                    <a:pt x="507747" y="535435"/>
                    <a:pt x="543434" y="616842"/>
                    <a:pt x="518034" y="662943"/>
                  </a:cubicBezTo>
                  <a:cubicBezTo>
                    <a:pt x="551688" y="746573"/>
                    <a:pt x="590995" y="827980"/>
                    <a:pt x="606298" y="918976"/>
                  </a:cubicBezTo>
                  <a:cubicBezTo>
                    <a:pt x="607378" y="925199"/>
                    <a:pt x="611251" y="933581"/>
                    <a:pt x="615950" y="935868"/>
                  </a:cubicBezTo>
                  <a:cubicBezTo>
                    <a:pt x="666306" y="960823"/>
                    <a:pt x="644017" y="990033"/>
                    <a:pt x="621157" y="1019815"/>
                  </a:cubicBezTo>
                  <a:cubicBezTo>
                    <a:pt x="618872" y="1022736"/>
                    <a:pt x="618427" y="1027308"/>
                    <a:pt x="617093" y="1031118"/>
                  </a:cubicBezTo>
                  <a:cubicBezTo>
                    <a:pt x="602361" y="1007687"/>
                    <a:pt x="588709" y="983429"/>
                    <a:pt x="572516" y="961204"/>
                  </a:cubicBezTo>
                  <a:cubicBezTo>
                    <a:pt x="565404" y="951425"/>
                    <a:pt x="553022" y="939106"/>
                    <a:pt x="540639" y="953013"/>
                  </a:cubicBezTo>
                  <a:cubicBezTo>
                    <a:pt x="529400" y="965586"/>
                    <a:pt x="533654" y="980762"/>
                    <a:pt x="543434" y="993399"/>
                  </a:cubicBezTo>
                  <a:cubicBezTo>
                    <a:pt x="570611" y="1028533"/>
                    <a:pt x="572326" y="1065662"/>
                    <a:pt x="548513" y="1104778"/>
                  </a:cubicBezTo>
                  <a:cubicBezTo>
                    <a:pt x="540957" y="1126940"/>
                    <a:pt x="524384" y="1146943"/>
                    <a:pt x="505079" y="1141228"/>
                  </a:cubicBezTo>
                  <a:cubicBezTo>
                    <a:pt x="478410" y="1133354"/>
                    <a:pt x="444119" y="1127512"/>
                    <a:pt x="438595" y="1086554"/>
                  </a:cubicBezTo>
                  <a:cubicBezTo>
                    <a:pt x="443992" y="1069155"/>
                    <a:pt x="452310" y="1053153"/>
                    <a:pt x="437071" y="1034484"/>
                  </a:cubicBezTo>
                  <a:cubicBezTo>
                    <a:pt x="427165" y="1022355"/>
                    <a:pt x="431356" y="1003178"/>
                    <a:pt x="430974" y="986922"/>
                  </a:cubicBezTo>
                  <a:cubicBezTo>
                    <a:pt x="429895" y="944567"/>
                    <a:pt x="398590" y="907356"/>
                    <a:pt x="361442" y="905070"/>
                  </a:cubicBezTo>
                  <a:cubicBezTo>
                    <a:pt x="347345" y="904181"/>
                    <a:pt x="343535" y="917516"/>
                    <a:pt x="337122" y="927359"/>
                  </a:cubicBezTo>
                  <a:cubicBezTo>
                    <a:pt x="316738" y="958410"/>
                    <a:pt x="296355" y="956442"/>
                    <a:pt x="283020" y="920691"/>
                  </a:cubicBezTo>
                  <a:cubicBezTo>
                    <a:pt x="270002" y="885766"/>
                    <a:pt x="251841" y="849507"/>
                    <a:pt x="287528" y="816169"/>
                  </a:cubicBezTo>
                  <a:cubicBezTo>
                    <a:pt x="294196" y="809947"/>
                    <a:pt x="294577" y="800993"/>
                    <a:pt x="285433" y="796167"/>
                  </a:cubicBezTo>
                  <a:cubicBezTo>
                    <a:pt x="273748" y="789944"/>
                    <a:pt x="259969" y="792674"/>
                    <a:pt x="254953" y="803724"/>
                  </a:cubicBezTo>
                  <a:cubicBezTo>
                    <a:pt x="241427" y="833505"/>
                    <a:pt x="212154" y="845253"/>
                    <a:pt x="194691" y="869891"/>
                  </a:cubicBezTo>
                  <a:cubicBezTo>
                    <a:pt x="186372" y="878146"/>
                    <a:pt x="176974" y="884750"/>
                    <a:pt x="188468" y="899355"/>
                  </a:cubicBezTo>
                  <a:cubicBezTo>
                    <a:pt x="202121" y="916754"/>
                    <a:pt x="194818" y="931549"/>
                    <a:pt x="179260" y="943234"/>
                  </a:cubicBezTo>
                  <a:cubicBezTo>
                    <a:pt x="164719" y="954791"/>
                    <a:pt x="149416" y="943234"/>
                    <a:pt x="134620" y="945075"/>
                  </a:cubicBezTo>
                  <a:cubicBezTo>
                    <a:pt x="128905" y="944821"/>
                    <a:pt x="123254" y="944504"/>
                    <a:pt x="118301" y="941011"/>
                  </a:cubicBezTo>
                  <a:cubicBezTo>
                    <a:pt x="111887" y="935423"/>
                    <a:pt x="107633" y="925962"/>
                    <a:pt x="110363" y="919548"/>
                  </a:cubicBezTo>
                  <a:cubicBezTo>
                    <a:pt x="127698" y="878463"/>
                    <a:pt x="107188" y="836807"/>
                    <a:pt x="113347" y="795659"/>
                  </a:cubicBezTo>
                  <a:cubicBezTo>
                    <a:pt x="117031" y="770894"/>
                    <a:pt x="105982" y="754955"/>
                    <a:pt x="82804" y="747716"/>
                  </a:cubicBezTo>
                  <a:cubicBezTo>
                    <a:pt x="56388" y="739398"/>
                    <a:pt x="40196" y="706695"/>
                    <a:pt x="8192" y="710759"/>
                  </a:cubicBezTo>
                  <a:cubicBezTo>
                    <a:pt x="5207" y="708854"/>
                    <a:pt x="2540" y="706505"/>
                    <a:pt x="64" y="70390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: фигура 643">
              <a:extLst>
                <a:ext uri="{FF2B5EF4-FFF2-40B4-BE49-F238E27FC236}">
                  <a16:creationId xmlns="" xmlns:a16="http://schemas.microsoft.com/office/drawing/2014/main" id="{345FF8A1-FF11-4A08-ABFE-8C95FDCB6D01}"/>
                </a:ext>
              </a:extLst>
            </p:cNvPr>
            <p:cNvSpPr/>
            <p:nvPr/>
          </p:nvSpPr>
          <p:spPr>
            <a:xfrm>
              <a:off x="11238356" y="3240809"/>
              <a:ext cx="256050" cy="413424"/>
            </a:xfrm>
            <a:custGeom>
              <a:avLst/>
              <a:gdLst>
                <a:gd name="connsiteX0" fmla="*/ 60961 w 256050"/>
                <a:gd name="connsiteY0" fmla="*/ 157410 h 413424"/>
                <a:gd name="connsiteX1" fmla="*/ 0 w 256050"/>
                <a:gd name="connsiteY1" fmla="*/ 18281 h 413424"/>
                <a:gd name="connsiteX2" fmla="*/ 31433 w 256050"/>
                <a:gd name="connsiteY2" fmla="*/ 5708 h 413424"/>
                <a:gd name="connsiteX3" fmla="*/ 59373 w 256050"/>
                <a:gd name="connsiteY3" fmla="*/ 38410 h 413424"/>
                <a:gd name="connsiteX4" fmla="*/ 148337 w 256050"/>
                <a:gd name="connsiteY4" fmla="*/ 77590 h 413424"/>
                <a:gd name="connsiteX5" fmla="*/ 180975 w 256050"/>
                <a:gd name="connsiteY5" fmla="*/ 112198 h 413424"/>
                <a:gd name="connsiteX6" fmla="*/ 192849 w 256050"/>
                <a:gd name="connsiteY6" fmla="*/ 164141 h 413424"/>
                <a:gd name="connsiteX7" fmla="*/ 231458 w 256050"/>
                <a:gd name="connsiteY7" fmla="*/ 268155 h 413424"/>
                <a:gd name="connsiteX8" fmla="*/ 251461 w 256050"/>
                <a:gd name="connsiteY8" fmla="*/ 379343 h 413424"/>
                <a:gd name="connsiteX9" fmla="*/ 246824 w 256050"/>
                <a:gd name="connsiteY9" fmla="*/ 411474 h 413424"/>
                <a:gd name="connsiteX10" fmla="*/ 218949 w 256050"/>
                <a:gd name="connsiteY10" fmla="*/ 396679 h 413424"/>
                <a:gd name="connsiteX11" fmla="*/ 134303 w 256050"/>
                <a:gd name="connsiteY11" fmla="*/ 200527 h 413424"/>
                <a:gd name="connsiteX12" fmla="*/ 60897 w 256050"/>
                <a:gd name="connsiteY12" fmla="*/ 157410 h 41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50" h="413424">
                  <a:moveTo>
                    <a:pt x="60961" y="157410"/>
                  </a:moveTo>
                  <a:cubicBezTo>
                    <a:pt x="51753" y="105403"/>
                    <a:pt x="31242" y="59175"/>
                    <a:pt x="0" y="18281"/>
                  </a:cubicBezTo>
                  <a:cubicBezTo>
                    <a:pt x="5271" y="-960"/>
                    <a:pt x="15558" y="-4770"/>
                    <a:pt x="31433" y="5708"/>
                  </a:cubicBezTo>
                  <a:cubicBezTo>
                    <a:pt x="43752" y="13835"/>
                    <a:pt x="51499" y="25837"/>
                    <a:pt x="59373" y="38410"/>
                  </a:cubicBezTo>
                  <a:cubicBezTo>
                    <a:pt x="80645" y="72319"/>
                    <a:pt x="105537" y="93402"/>
                    <a:pt x="148337" y="77590"/>
                  </a:cubicBezTo>
                  <a:cubicBezTo>
                    <a:pt x="186690" y="63493"/>
                    <a:pt x="192342" y="70923"/>
                    <a:pt x="180975" y="112198"/>
                  </a:cubicBezTo>
                  <a:cubicBezTo>
                    <a:pt x="175197" y="133280"/>
                    <a:pt x="179070" y="149155"/>
                    <a:pt x="192849" y="164141"/>
                  </a:cubicBezTo>
                  <a:cubicBezTo>
                    <a:pt x="219202" y="192906"/>
                    <a:pt x="230823" y="230054"/>
                    <a:pt x="231458" y="268155"/>
                  </a:cubicBezTo>
                  <a:cubicBezTo>
                    <a:pt x="232093" y="307207"/>
                    <a:pt x="238062" y="343593"/>
                    <a:pt x="251461" y="379343"/>
                  </a:cubicBezTo>
                  <a:cubicBezTo>
                    <a:pt x="255715" y="390646"/>
                    <a:pt x="260986" y="404362"/>
                    <a:pt x="246824" y="411474"/>
                  </a:cubicBezTo>
                  <a:cubicBezTo>
                    <a:pt x="233871" y="418015"/>
                    <a:pt x="225806" y="406839"/>
                    <a:pt x="218949" y="396679"/>
                  </a:cubicBezTo>
                  <a:cubicBezTo>
                    <a:pt x="178880" y="337242"/>
                    <a:pt x="141225" y="276981"/>
                    <a:pt x="134303" y="200527"/>
                  </a:cubicBezTo>
                  <a:cubicBezTo>
                    <a:pt x="131445" y="168776"/>
                    <a:pt x="96965" y="150679"/>
                    <a:pt x="60897" y="157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: фигура 644">
              <a:extLst>
                <a:ext uri="{FF2B5EF4-FFF2-40B4-BE49-F238E27FC236}">
                  <a16:creationId xmlns="" xmlns:a16="http://schemas.microsoft.com/office/drawing/2014/main" id="{8611137A-8329-458F-9247-D70069549305}"/>
                </a:ext>
              </a:extLst>
            </p:cNvPr>
            <p:cNvSpPr/>
            <p:nvPr/>
          </p:nvSpPr>
          <p:spPr>
            <a:xfrm>
              <a:off x="11445351" y="3752222"/>
              <a:ext cx="89992" cy="99650"/>
            </a:xfrm>
            <a:custGeom>
              <a:avLst/>
              <a:gdLst>
                <a:gd name="connsiteX0" fmla="*/ 52085 w 89992"/>
                <a:gd name="connsiteY0" fmla="*/ 96087 h 99650"/>
                <a:gd name="connsiteX1" fmla="*/ 29289 w 89992"/>
                <a:gd name="connsiteY1" fmla="*/ 79768 h 99650"/>
                <a:gd name="connsiteX2" fmla="*/ 7508 w 89992"/>
                <a:gd name="connsiteY2" fmla="*/ 47509 h 99650"/>
                <a:gd name="connsiteX3" fmla="*/ 5540 w 89992"/>
                <a:gd name="connsiteY3" fmla="*/ 10108 h 99650"/>
                <a:gd name="connsiteX4" fmla="*/ 39576 w 89992"/>
                <a:gd name="connsiteY4" fmla="*/ 4900 h 99650"/>
                <a:gd name="connsiteX5" fmla="*/ 89551 w 89992"/>
                <a:gd name="connsiteY5" fmla="*/ 59130 h 99650"/>
                <a:gd name="connsiteX6" fmla="*/ 52149 w 89992"/>
                <a:gd name="connsiteY6" fmla="*/ 96087 h 9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92" h="99650">
                  <a:moveTo>
                    <a:pt x="52085" y="96087"/>
                  </a:moveTo>
                  <a:cubicBezTo>
                    <a:pt x="44466" y="90626"/>
                    <a:pt x="36909" y="85165"/>
                    <a:pt x="29289" y="79768"/>
                  </a:cubicBezTo>
                  <a:cubicBezTo>
                    <a:pt x="26305" y="65670"/>
                    <a:pt x="15382" y="57860"/>
                    <a:pt x="7508" y="47509"/>
                  </a:cubicBezTo>
                  <a:cubicBezTo>
                    <a:pt x="-1255" y="35952"/>
                    <a:pt x="-2906" y="22363"/>
                    <a:pt x="5540" y="10108"/>
                  </a:cubicBezTo>
                  <a:cubicBezTo>
                    <a:pt x="14620" y="-3037"/>
                    <a:pt x="27892" y="-1767"/>
                    <a:pt x="39576" y="4900"/>
                  </a:cubicBezTo>
                  <a:cubicBezTo>
                    <a:pt x="61230" y="17283"/>
                    <a:pt x="86947" y="25538"/>
                    <a:pt x="89551" y="59130"/>
                  </a:cubicBezTo>
                  <a:cubicBezTo>
                    <a:pt x="91964" y="89737"/>
                    <a:pt x="85169" y="107707"/>
                    <a:pt x="52149" y="96087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: фигура 645">
              <a:extLst>
                <a:ext uri="{FF2B5EF4-FFF2-40B4-BE49-F238E27FC236}">
                  <a16:creationId xmlns="" xmlns:a16="http://schemas.microsoft.com/office/drawing/2014/main" id="{0DDED312-8981-49AC-903F-481FCA98C08E}"/>
                </a:ext>
              </a:extLst>
            </p:cNvPr>
            <p:cNvSpPr/>
            <p:nvPr/>
          </p:nvSpPr>
          <p:spPr>
            <a:xfrm>
              <a:off x="11211947" y="3095322"/>
              <a:ext cx="110069" cy="104202"/>
            </a:xfrm>
            <a:custGeom>
              <a:avLst/>
              <a:gdLst>
                <a:gd name="connsiteX0" fmla="*/ 41649 w 110069"/>
                <a:gd name="connsiteY0" fmla="*/ 57404 h 104202"/>
                <a:gd name="connsiteX1" fmla="*/ 121 w 110069"/>
                <a:gd name="connsiteY1" fmla="*/ 29845 h 104202"/>
                <a:gd name="connsiteX2" fmla="*/ 49143 w 110069"/>
                <a:gd name="connsiteY2" fmla="*/ 0 h 104202"/>
                <a:gd name="connsiteX3" fmla="*/ 79369 w 110069"/>
                <a:gd name="connsiteY3" fmla="*/ 23050 h 104202"/>
                <a:gd name="connsiteX4" fmla="*/ 109595 w 110069"/>
                <a:gd name="connsiteY4" fmla="*/ 75502 h 104202"/>
                <a:gd name="connsiteX5" fmla="*/ 104578 w 110069"/>
                <a:gd name="connsiteY5" fmla="*/ 101981 h 104202"/>
                <a:gd name="connsiteX6" fmla="*/ 83306 w 110069"/>
                <a:gd name="connsiteY6" fmla="*/ 91377 h 104202"/>
                <a:gd name="connsiteX7" fmla="*/ 41586 w 110069"/>
                <a:gd name="connsiteY7" fmla="*/ 57404 h 10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069" h="104202">
                  <a:moveTo>
                    <a:pt x="41649" y="57404"/>
                  </a:moveTo>
                  <a:cubicBezTo>
                    <a:pt x="28632" y="45339"/>
                    <a:pt x="-2166" y="50165"/>
                    <a:pt x="121" y="29845"/>
                  </a:cubicBezTo>
                  <a:cubicBezTo>
                    <a:pt x="2470" y="8763"/>
                    <a:pt x="33839" y="13335"/>
                    <a:pt x="49143" y="0"/>
                  </a:cubicBezTo>
                  <a:cubicBezTo>
                    <a:pt x="59239" y="7683"/>
                    <a:pt x="69335" y="15303"/>
                    <a:pt x="79369" y="23050"/>
                  </a:cubicBezTo>
                  <a:cubicBezTo>
                    <a:pt x="96196" y="36068"/>
                    <a:pt x="109404" y="51499"/>
                    <a:pt x="109595" y="75502"/>
                  </a:cubicBezTo>
                  <a:cubicBezTo>
                    <a:pt x="109658" y="84773"/>
                    <a:pt x="112261" y="96330"/>
                    <a:pt x="104578" y="101981"/>
                  </a:cubicBezTo>
                  <a:cubicBezTo>
                    <a:pt x="94609" y="109348"/>
                    <a:pt x="89783" y="96457"/>
                    <a:pt x="83306" y="91377"/>
                  </a:cubicBezTo>
                  <a:cubicBezTo>
                    <a:pt x="69272" y="80264"/>
                    <a:pt x="55493" y="68707"/>
                    <a:pt x="41586" y="5740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: фигура 646">
              <a:extLst>
                <a:ext uri="{FF2B5EF4-FFF2-40B4-BE49-F238E27FC236}">
                  <a16:creationId xmlns="" xmlns:a16="http://schemas.microsoft.com/office/drawing/2014/main" id="{49E6EB5C-EC23-44B2-B2C4-BB58B588A6B9}"/>
                </a:ext>
              </a:extLst>
            </p:cNvPr>
            <p:cNvSpPr/>
            <p:nvPr/>
          </p:nvSpPr>
          <p:spPr>
            <a:xfrm>
              <a:off x="10888996" y="3753883"/>
              <a:ext cx="542172" cy="1182566"/>
            </a:xfrm>
            <a:custGeom>
              <a:avLst/>
              <a:gdLst>
                <a:gd name="connsiteX0" fmla="*/ 341868 w 542172"/>
                <a:gd name="connsiteY0" fmla="*/ 61659 h 1182566"/>
                <a:gd name="connsiteX1" fmla="*/ 440927 w 542172"/>
                <a:gd name="connsiteY1" fmla="*/ 86170 h 1182566"/>
                <a:gd name="connsiteX2" fmla="*/ 448547 w 542172"/>
                <a:gd name="connsiteY2" fmla="*/ 86170 h 1182566"/>
                <a:gd name="connsiteX3" fmla="*/ 463343 w 542172"/>
                <a:gd name="connsiteY3" fmla="*/ 104458 h 1182566"/>
                <a:gd name="connsiteX4" fmla="*/ 508047 w 542172"/>
                <a:gd name="connsiteY4" fmla="*/ 203265 h 1182566"/>
                <a:gd name="connsiteX5" fmla="*/ 532558 w 542172"/>
                <a:gd name="connsiteY5" fmla="*/ 315343 h 1182566"/>
                <a:gd name="connsiteX6" fmla="*/ 500046 w 542172"/>
                <a:gd name="connsiteY6" fmla="*/ 298261 h 1182566"/>
                <a:gd name="connsiteX7" fmla="*/ 428227 w 542172"/>
                <a:gd name="connsiteY7" fmla="*/ 234380 h 1182566"/>
                <a:gd name="connsiteX8" fmla="*/ 372538 w 542172"/>
                <a:gd name="connsiteY8" fmla="*/ 170752 h 1182566"/>
                <a:gd name="connsiteX9" fmla="*/ 388667 w 542172"/>
                <a:gd name="connsiteY9" fmla="*/ 218441 h 1182566"/>
                <a:gd name="connsiteX10" fmla="*/ 412607 w 542172"/>
                <a:gd name="connsiteY10" fmla="*/ 321502 h 1182566"/>
                <a:gd name="connsiteX11" fmla="*/ 424862 w 542172"/>
                <a:gd name="connsiteY11" fmla="*/ 433136 h 1182566"/>
                <a:gd name="connsiteX12" fmla="*/ 372347 w 542172"/>
                <a:gd name="connsiteY12" fmla="*/ 542674 h 1182566"/>
                <a:gd name="connsiteX13" fmla="*/ 439594 w 542172"/>
                <a:gd name="connsiteY13" fmla="*/ 601284 h 1182566"/>
                <a:gd name="connsiteX14" fmla="*/ 462263 w 542172"/>
                <a:gd name="connsiteY14" fmla="*/ 773751 h 1182566"/>
                <a:gd name="connsiteX15" fmla="*/ 410574 w 542172"/>
                <a:gd name="connsiteY15" fmla="*/ 855222 h 1182566"/>
                <a:gd name="connsiteX16" fmla="*/ 465756 w 542172"/>
                <a:gd name="connsiteY16" fmla="*/ 894275 h 1182566"/>
                <a:gd name="connsiteX17" fmla="*/ 537956 w 542172"/>
                <a:gd name="connsiteY17" fmla="*/ 918215 h 1182566"/>
                <a:gd name="connsiteX18" fmla="*/ 538845 w 542172"/>
                <a:gd name="connsiteY18" fmla="*/ 940757 h 1182566"/>
                <a:gd name="connsiteX19" fmla="*/ 521826 w 542172"/>
                <a:gd name="connsiteY19" fmla="*/ 939805 h 1182566"/>
                <a:gd name="connsiteX20" fmla="*/ 431212 w 542172"/>
                <a:gd name="connsiteY20" fmla="*/ 946853 h 1182566"/>
                <a:gd name="connsiteX21" fmla="*/ 337931 w 542172"/>
                <a:gd name="connsiteY21" fmla="*/ 1018164 h 1182566"/>
                <a:gd name="connsiteX22" fmla="*/ 326818 w 542172"/>
                <a:gd name="connsiteY22" fmla="*/ 1041532 h 1182566"/>
                <a:gd name="connsiteX23" fmla="*/ 349996 w 542172"/>
                <a:gd name="connsiteY23" fmla="*/ 1051248 h 1182566"/>
                <a:gd name="connsiteX24" fmla="*/ 405177 w 542172"/>
                <a:gd name="connsiteY24" fmla="*/ 1112018 h 1182566"/>
                <a:gd name="connsiteX25" fmla="*/ 378507 w 542172"/>
                <a:gd name="connsiteY25" fmla="*/ 1154944 h 1182566"/>
                <a:gd name="connsiteX26" fmla="*/ 349742 w 542172"/>
                <a:gd name="connsiteY26" fmla="*/ 1182567 h 1182566"/>
                <a:gd name="connsiteX27" fmla="*/ 331136 w 542172"/>
                <a:gd name="connsiteY27" fmla="*/ 1134941 h 1182566"/>
                <a:gd name="connsiteX28" fmla="*/ 306815 w 542172"/>
                <a:gd name="connsiteY28" fmla="*/ 1081093 h 1182566"/>
                <a:gd name="connsiteX29" fmla="*/ 291068 w 542172"/>
                <a:gd name="connsiteY29" fmla="*/ 1037214 h 1182566"/>
                <a:gd name="connsiteX30" fmla="*/ 295576 w 542172"/>
                <a:gd name="connsiteY30" fmla="*/ 919992 h 1182566"/>
                <a:gd name="connsiteX31" fmla="*/ 318881 w 542172"/>
                <a:gd name="connsiteY31" fmla="*/ 822647 h 1182566"/>
                <a:gd name="connsiteX32" fmla="*/ 352345 w 542172"/>
                <a:gd name="connsiteY32" fmla="*/ 818964 h 1182566"/>
                <a:gd name="connsiteX33" fmla="*/ 397367 w 542172"/>
                <a:gd name="connsiteY33" fmla="*/ 854778 h 1182566"/>
                <a:gd name="connsiteX34" fmla="*/ 357615 w 542172"/>
                <a:gd name="connsiteY34" fmla="*/ 760670 h 1182566"/>
                <a:gd name="connsiteX35" fmla="*/ 343899 w 542172"/>
                <a:gd name="connsiteY35" fmla="*/ 746573 h 1182566"/>
                <a:gd name="connsiteX36" fmla="*/ 334184 w 542172"/>
                <a:gd name="connsiteY36" fmla="*/ 697234 h 1182566"/>
                <a:gd name="connsiteX37" fmla="*/ 349297 w 542172"/>
                <a:gd name="connsiteY37" fmla="*/ 690884 h 1182566"/>
                <a:gd name="connsiteX38" fmla="*/ 393620 w 542172"/>
                <a:gd name="connsiteY38" fmla="*/ 728476 h 1182566"/>
                <a:gd name="connsiteX39" fmla="*/ 418322 w 542172"/>
                <a:gd name="connsiteY39" fmla="*/ 764671 h 1182566"/>
                <a:gd name="connsiteX40" fmla="*/ 429751 w 542172"/>
                <a:gd name="connsiteY40" fmla="*/ 713553 h 1182566"/>
                <a:gd name="connsiteX41" fmla="*/ 376475 w 542172"/>
                <a:gd name="connsiteY41" fmla="*/ 648592 h 1182566"/>
                <a:gd name="connsiteX42" fmla="*/ 289734 w 542172"/>
                <a:gd name="connsiteY42" fmla="*/ 607444 h 1182566"/>
                <a:gd name="connsiteX43" fmla="*/ 225091 w 542172"/>
                <a:gd name="connsiteY43" fmla="*/ 496382 h 1182566"/>
                <a:gd name="connsiteX44" fmla="*/ 210232 w 542172"/>
                <a:gd name="connsiteY44" fmla="*/ 446217 h 1182566"/>
                <a:gd name="connsiteX45" fmla="*/ 186800 w 542172"/>
                <a:gd name="connsiteY45" fmla="*/ 422087 h 1182566"/>
                <a:gd name="connsiteX46" fmla="*/ 176450 w 542172"/>
                <a:gd name="connsiteY46" fmla="*/ 447741 h 1182566"/>
                <a:gd name="connsiteX47" fmla="*/ 116315 w 542172"/>
                <a:gd name="connsiteY47" fmla="*/ 459996 h 1182566"/>
                <a:gd name="connsiteX48" fmla="*/ 59991 w 542172"/>
                <a:gd name="connsiteY48" fmla="*/ 372048 h 1182566"/>
                <a:gd name="connsiteX49" fmla="*/ 79168 w 542172"/>
                <a:gd name="connsiteY49" fmla="*/ 313374 h 1182566"/>
                <a:gd name="connsiteX50" fmla="*/ 60118 w 542172"/>
                <a:gd name="connsiteY50" fmla="*/ 256097 h 1182566"/>
                <a:gd name="connsiteX51" fmla="*/ 6587 w 542172"/>
                <a:gd name="connsiteY51" fmla="*/ 157481 h 1182566"/>
                <a:gd name="connsiteX52" fmla="*/ 37322 w 542172"/>
                <a:gd name="connsiteY52" fmla="*/ 135129 h 1182566"/>
                <a:gd name="connsiteX53" fmla="*/ 58467 w 542172"/>
                <a:gd name="connsiteY53" fmla="*/ 133732 h 1182566"/>
                <a:gd name="connsiteX54" fmla="*/ 213471 w 542172"/>
                <a:gd name="connsiteY54" fmla="*/ 145035 h 1182566"/>
                <a:gd name="connsiteX55" fmla="*/ 262302 w 542172"/>
                <a:gd name="connsiteY55" fmla="*/ 101220 h 1182566"/>
                <a:gd name="connsiteX56" fmla="*/ 266810 w 542172"/>
                <a:gd name="connsiteY56" fmla="*/ 26099 h 1182566"/>
                <a:gd name="connsiteX57" fmla="*/ 294115 w 542172"/>
                <a:gd name="connsiteY57" fmla="*/ 0 h 1182566"/>
                <a:gd name="connsiteX58" fmla="*/ 341995 w 542172"/>
                <a:gd name="connsiteY58" fmla="*/ 61595 h 1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2172" h="1182566">
                  <a:moveTo>
                    <a:pt x="341868" y="61659"/>
                  </a:moveTo>
                  <a:cubicBezTo>
                    <a:pt x="367585" y="105347"/>
                    <a:pt x="373046" y="106681"/>
                    <a:pt x="440927" y="86170"/>
                  </a:cubicBezTo>
                  <a:cubicBezTo>
                    <a:pt x="443468" y="86170"/>
                    <a:pt x="446008" y="86170"/>
                    <a:pt x="448547" y="86170"/>
                  </a:cubicBezTo>
                  <a:cubicBezTo>
                    <a:pt x="453437" y="92330"/>
                    <a:pt x="457882" y="98997"/>
                    <a:pt x="463343" y="104458"/>
                  </a:cubicBezTo>
                  <a:cubicBezTo>
                    <a:pt x="490013" y="131128"/>
                    <a:pt x="519350" y="152719"/>
                    <a:pt x="508047" y="203265"/>
                  </a:cubicBezTo>
                  <a:cubicBezTo>
                    <a:pt x="499538" y="241365"/>
                    <a:pt x="534146" y="275147"/>
                    <a:pt x="532558" y="315343"/>
                  </a:cubicBezTo>
                  <a:cubicBezTo>
                    <a:pt x="514270" y="326074"/>
                    <a:pt x="507539" y="310453"/>
                    <a:pt x="500046" y="298261"/>
                  </a:cubicBezTo>
                  <a:cubicBezTo>
                    <a:pt x="482075" y="269114"/>
                    <a:pt x="458961" y="247397"/>
                    <a:pt x="428227" y="234380"/>
                  </a:cubicBezTo>
                  <a:cubicBezTo>
                    <a:pt x="400478" y="222632"/>
                    <a:pt x="387143" y="195327"/>
                    <a:pt x="372538" y="170752"/>
                  </a:cubicBezTo>
                  <a:cubicBezTo>
                    <a:pt x="379015" y="185675"/>
                    <a:pt x="394064" y="198819"/>
                    <a:pt x="388667" y="218441"/>
                  </a:cubicBezTo>
                  <a:cubicBezTo>
                    <a:pt x="377745" y="258192"/>
                    <a:pt x="393493" y="290324"/>
                    <a:pt x="412607" y="321502"/>
                  </a:cubicBezTo>
                  <a:cubicBezTo>
                    <a:pt x="434133" y="356745"/>
                    <a:pt x="438387" y="390908"/>
                    <a:pt x="424862" y="433136"/>
                  </a:cubicBezTo>
                  <a:cubicBezTo>
                    <a:pt x="412480" y="471680"/>
                    <a:pt x="413813" y="515305"/>
                    <a:pt x="372347" y="542674"/>
                  </a:cubicBezTo>
                  <a:cubicBezTo>
                    <a:pt x="422322" y="536260"/>
                    <a:pt x="422767" y="573408"/>
                    <a:pt x="439594" y="601284"/>
                  </a:cubicBezTo>
                  <a:cubicBezTo>
                    <a:pt x="473567" y="657673"/>
                    <a:pt x="467026" y="713997"/>
                    <a:pt x="462263" y="773751"/>
                  </a:cubicBezTo>
                  <a:cubicBezTo>
                    <a:pt x="459088" y="813248"/>
                    <a:pt x="440165" y="837125"/>
                    <a:pt x="410574" y="855222"/>
                  </a:cubicBezTo>
                  <a:cubicBezTo>
                    <a:pt x="418068" y="899736"/>
                    <a:pt x="424036" y="902784"/>
                    <a:pt x="465756" y="894275"/>
                  </a:cubicBezTo>
                  <a:cubicBezTo>
                    <a:pt x="492617" y="888750"/>
                    <a:pt x="521954" y="882210"/>
                    <a:pt x="537956" y="918215"/>
                  </a:cubicBezTo>
                  <a:cubicBezTo>
                    <a:pt x="541258" y="925644"/>
                    <a:pt x="545068" y="933455"/>
                    <a:pt x="538845" y="940757"/>
                  </a:cubicBezTo>
                  <a:cubicBezTo>
                    <a:pt x="533510" y="946980"/>
                    <a:pt x="527351" y="943742"/>
                    <a:pt x="521826" y="939805"/>
                  </a:cubicBezTo>
                  <a:cubicBezTo>
                    <a:pt x="489822" y="917072"/>
                    <a:pt x="462327" y="928121"/>
                    <a:pt x="431212" y="946853"/>
                  </a:cubicBezTo>
                  <a:cubicBezTo>
                    <a:pt x="397367" y="967173"/>
                    <a:pt x="360346" y="980826"/>
                    <a:pt x="337931" y="1018164"/>
                  </a:cubicBezTo>
                  <a:cubicBezTo>
                    <a:pt x="333422" y="1025721"/>
                    <a:pt x="322436" y="1030229"/>
                    <a:pt x="326818" y="1041532"/>
                  </a:cubicBezTo>
                  <a:cubicBezTo>
                    <a:pt x="330946" y="1052073"/>
                    <a:pt x="341550" y="1051883"/>
                    <a:pt x="349996" y="1051248"/>
                  </a:cubicBezTo>
                  <a:cubicBezTo>
                    <a:pt x="390509" y="1048200"/>
                    <a:pt x="394890" y="1086173"/>
                    <a:pt x="405177" y="1112018"/>
                  </a:cubicBezTo>
                  <a:cubicBezTo>
                    <a:pt x="412543" y="1130496"/>
                    <a:pt x="396605" y="1147705"/>
                    <a:pt x="378507" y="1154944"/>
                  </a:cubicBezTo>
                  <a:cubicBezTo>
                    <a:pt x="365045" y="1160278"/>
                    <a:pt x="351647" y="1164024"/>
                    <a:pt x="349742" y="1182567"/>
                  </a:cubicBezTo>
                  <a:cubicBezTo>
                    <a:pt x="334819" y="1170628"/>
                    <a:pt x="334311" y="1152023"/>
                    <a:pt x="331136" y="1134941"/>
                  </a:cubicBezTo>
                  <a:cubicBezTo>
                    <a:pt x="327389" y="1114621"/>
                    <a:pt x="321992" y="1095888"/>
                    <a:pt x="306815" y="1081093"/>
                  </a:cubicBezTo>
                  <a:cubicBezTo>
                    <a:pt x="295259" y="1069790"/>
                    <a:pt x="286114" y="1053089"/>
                    <a:pt x="291068" y="1037214"/>
                  </a:cubicBezTo>
                  <a:cubicBezTo>
                    <a:pt x="303323" y="998225"/>
                    <a:pt x="296401" y="958918"/>
                    <a:pt x="295576" y="919992"/>
                  </a:cubicBezTo>
                  <a:cubicBezTo>
                    <a:pt x="294814" y="884305"/>
                    <a:pt x="305419" y="853698"/>
                    <a:pt x="318881" y="822647"/>
                  </a:cubicBezTo>
                  <a:cubicBezTo>
                    <a:pt x="328977" y="799533"/>
                    <a:pt x="341169" y="801819"/>
                    <a:pt x="352345" y="818964"/>
                  </a:cubicBezTo>
                  <a:cubicBezTo>
                    <a:pt x="363521" y="836109"/>
                    <a:pt x="374062" y="851984"/>
                    <a:pt x="397367" y="854778"/>
                  </a:cubicBezTo>
                  <a:cubicBezTo>
                    <a:pt x="396605" y="816360"/>
                    <a:pt x="391779" y="781816"/>
                    <a:pt x="357615" y="760670"/>
                  </a:cubicBezTo>
                  <a:cubicBezTo>
                    <a:pt x="352282" y="757368"/>
                    <a:pt x="348535" y="751209"/>
                    <a:pt x="343899" y="746573"/>
                  </a:cubicBezTo>
                  <a:cubicBezTo>
                    <a:pt x="329866" y="732603"/>
                    <a:pt x="331009" y="714823"/>
                    <a:pt x="334184" y="697234"/>
                  </a:cubicBezTo>
                  <a:cubicBezTo>
                    <a:pt x="335645" y="688978"/>
                    <a:pt x="343646" y="686692"/>
                    <a:pt x="349297" y="690884"/>
                  </a:cubicBezTo>
                  <a:cubicBezTo>
                    <a:pt x="365045" y="702695"/>
                    <a:pt x="394699" y="703139"/>
                    <a:pt x="393620" y="728476"/>
                  </a:cubicBezTo>
                  <a:cubicBezTo>
                    <a:pt x="392540" y="753114"/>
                    <a:pt x="397430" y="769687"/>
                    <a:pt x="418322" y="764671"/>
                  </a:cubicBezTo>
                  <a:cubicBezTo>
                    <a:pt x="425942" y="762829"/>
                    <a:pt x="435212" y="727269"/>
                    <a:pt x="429751" y="713553"/>
                  </a:cubicBezTo>
                  <a:cubicBezTo>
                    <a:pt x="419337" y="687582"/>
                    <a:pt x="407590" y="659324"/>
                    <a:pt x="376475" y="648592"/>
                  </a:cubicBezTo>
                  <a:cubicBezTo>
                    <a:pt x="346567" y="638178"/>
                    <a:pt x="318246" y="622240"/>
                    <a:pt x="289734" y="607444"/>
                  </a:cubicBezTo>
                  <a:cubicBezTo>
                    <a:pt x="246745" y="585156"/>
                    <a:pt x="227377" y="546103"/>
                    <a:pt x="225091" y="496382"/>
                  </a:cubicBezTo>
                  <a:cubicBezTo>
                    <a:pt x="224265" y="477903"/>
                    <a:pt x="216772" y="462283"/>
                    <a:pt x="210232" y="446217"/>
                  </a:cubicBezTo>
                  <a:cubicBezTo>
                    <a:pt x="205597" y="435041"/>
                    <a:pt x="199247" y="421769"/>
                    <a:pt x="186800" y="422087"/>
                  </a:cubicBezTo>
                  <a:cubicBezTo>
                    <a:pt x="171243" y="422531"/>
                    <a:pt x="178990" y="438470"/>
                    <a:pt x="176450" y="447741"/>
                  </a:cubicBezTo>
                  <a:cubicBezTo>
                    <a:pt x="169846" y="471617"/>
                    <a:pt x="140890" y="476760"/>
                    <a:pt x="116315" y="459996"/>
                  </a:cubicBezTo>
                  <a:cubicBezTo>
                    <a:pt x="86153" y="439359"/>
                    <a:pt x="82089" y="399481"/>
                    <a:pt x="59991" y="372048"/>
                  </a:cubicBezTo>
                  <a:cubicBezTo>
                    <a:pt x="49386" y="358840"/>
                    <a:pt x="68881" y="331027"/>
                    <a:pt x="79168" y="313374"/>
                  </a:cubicBezTo>
                  <a:cubicBezTo>
                    <a:pt x="97329" y="282386"/>
                    <a:pt x="87423" y="270575"/>
                    <a:pt x="60118" y="256097"/>
                  </a:cubicBezTo>
                  <a:cubicBezTo>
                    <a:pt x="2523" y="225553"/>
                    <a:pt x="-9605" y="199328"/>
                    <a:pt x="6587" y="157481"/>
                  </a:cubicBezTo>
                  <a:cubicBezTo>
                    <a:pt x="12366" y="142622"/>
                    <a:pt x="19287" y="130239"/>
                    <a:pt x="37322" y="135129"/>
                  </a:cubicBezTo>
                  <a:cubicBezTo>
                    <a:pt x="44116" y="130112"/>
                    <a:pt x="51164" y="128525"/>
                    <a:pt x="58467" y="133732"/>
                  </a:cubicBezTo>
                  <a:cubicBezTo>
                    <a:pt x="108124" y="169292"/>
                    <a:pt x="157908" y="178119"/>
                    <a:pt x="213471" y="145035"/>
                  </a:cubicBezTo>
                  <a:cubicBezTo>
                    <a:pt x="233473" y="133160"/>
                    <a:pt x="262747" y="138113"/>
                    <a:pt x="262302" y="101220"/>
                  </a:cubicBezTo>
                  <a:cubicBezTo>
                    <a:pt x="257539" y="75819"/>
                    <a:pt x="269922" y="51944"/>
                    <a:pt x="266810" y="26099"/>
                  </a:cubicBezTo>
                  <a:cubicBezTo>
                    <a:pt x="264715" y="8763"/>
                    <a:pt x="278939" y="1588"/>
                    <a:pt x="294115" y="0"/>
                  </a:cubicBezTo>
                  <a:cubicBezTo>
                    <a:pt x="327707" y="4699"/>
                    <a:pt x="342502" y="26289"/>
                    <a:pt x="341995" y="6159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: фигура 647">
              <a:extLst>
                <a:ext uri="{FF2B5EF4-FFF2-40B4-BE49-F238E27FC236}">
                  <a16:creationId xmlns="" xmlns:a16="http://schemas.microsoft.com/office/drawing/2014/main" id="{52A59751-9D94-449E-B819-05A41A68BFD0}"/>
                </a:ext>
              </a:extLst>
            </p:cNvPr>
            <p:cNvSpPr/>
            <p:nvPr/>
          </p:nvSpPr>
          <p:spPr>
            <a:xfrm>
              <a:off x="11214254" y="1601507"/>
              <a:ext cx="212779" cy="454502"/>
            </a:xfrm>
            <a:custGeom>
              <a:avLst/>
              <a:gdLst>
                <a:gd name="connsiteX0" fmla="*/ 150023 w 212779"/>
                <a:gd name="connsiteY0" fmla="*/ 414818 h 454502"/>
                <a:gd name="connsiteX1" fmla="*/ 109065 w 212779"/>
                <a:gd name="connsiteY1" fmla="*/ 292326 h 454502"/>
                <a:gd name="connsiteX2" fmla="*/ 44168 w 212779"/>
                <a:gd name="connsiteY2" fmla="*/ 237462 h 454502"/>
                <a:gd name="connsiteX3" fmla="*/ 861 w 212779"/>
                <a:gd name="connsiteY3" fmla="*/ 150720 h 454502"/>
                <a:gd name="connsiteX4" fmla="*/ 33246 w 212779"/>
                <a:gd name="connsiteY4" fmla="*/ 127479 h 454502"/>
                <a:gd name="connsiteX5" fmla="*/ 79791 w 212779"/>
                <a:gd name="connsiteY5" fmla="*/ 117256 h 454502"/>
                <a:gd name="connsiteX6" fmla="*/ 71155 w 212779"/>
                <a:gd name="connsiteY6" fmla="*/ 35277 h 454502"/>
                <a:gd name="connsiteX7" fmla="*/ 64107 w 212779"/>
                <a:gd name="connsiteY7" fmla="*/ 5178 h 454502"/>
                <a:gd name="connsiteX8" fmla="*/ 94206 w 212779"/>
                <a:gd name="connsiteY8" fmla="*/ 11337 h 454502"/>
                <a:gd name="connsiteX9" fmla="*/ 148117 w 212779"/>
                <a:gd name="connsiteY9" fmla="*/ 136052 h 454502"/>
                <a:gd name="connsiteX10" fmla="*/ 160119 w 212779"/>
                <a:gd name="connsiteY10" fmla="*/ 160182 h 454502"/>
                <a:gd name="connsiteX11" fmla="*/ 210221 w 212779"/>
                <a:gd name="connsiteY11" fmla="*/ 264005 h 454502"/>
                <a:gd name="connsiteX12" fmla="*/ 176883 w 212779"/>
                <a:gd name="connsiteY12" fmla="*/ 430312 h 454502"/>
                <a:gd name="connsiteX13" fmla="*/ 160817 w 212779"/>
                <a:gd name="connsiteY13" fmla="*/ 454315 h 454502"/>
                <a:gd name="connsiteX14" fmla="*/ 150086 w 212779"/>
                <a:gd name="connsiteY14" fmla="*/ 414945 h 45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779" h="454502">
                  <a:moveTo>
                    <a:pt x="150023" y="414818"/>
                  </a:moveTo>
                  <a:cubicBezTo>
                    <a:pt x="172311" y="362367"/>
                    <a:pt x="148372" y="319187"/>
                    <a:pt x="109065" y="292326"/>
                  </a:cubicBezTo>
                  <a:cubicBezTo>
                    <a:pt x="85570" y="276260"/>
                    <a:pt x="67282" y="253781"/>
                    <a:pt x="44168" y="237462"/>
                  </a:cubicBezTo>
                  <a:cubicBezTo>
                    <a:pt x="21435" y="221460"/>
                    <a:pt x="9561" y="182280"/>
                    <a:pt x="861" y="150720"/>
                  </a:cubicBezTo>
                  <a:cubicBezTo>
                    <a:pt x="-4727" y="130400"/>
                    <a:pt x="18133" y="129892"/>
                    <a:pt x="33246" y="127479"/>
                  </a:cubicBezTo>
                  <a:cubicBezTo>
                    <a:pt x="49248" y="124939"/>
                    <a:pt x="73568" y="143291"/>
                    <a:pt x="79791" y="117256"/>
                  </a:cubicBezTo>
                  <a:cubicBezTo>
                    <a:pt x="86141" y="90840"/>
                    <a:pt x="88745" y="60359"/>
                    <a:pt x="71155" y="35277"/>
                  </a:cubicBezTo>
                  <a:cubicBezTo>
                    <a:pt x="64361" y="25625"/>
                    <a:pt x="51534" y="17814"/>
                    <a:pt x="64107" y="5178"/>
                  </a:cubicBezTo>
                  <a:cubicBezTo>
                    <a:pt x="74902" y="-5744"/>
                    <a:pt x="85824" y="2701"/>
                    <a:pt x="94206" y="11337"/>
                  </a:cubicBezTo>
                  <a:cubicBezTo>
                    <a:pt x="127036" y="45310"/>
                    <a:pt x="138465" y="90712"/>
                    <a:pt x="148117" y="136052"/>
                  </a:cubicBezTo>
                  <a:cubicBezTo>
                    <a:pt x="150403" y="146656"/>
                    <a:pt x="146911" y="154911"/>
                    <a:pt x="160119" y="160182"/>
                  </a:cubicBezTo>
                  <a:cubicBezTo>
                    <a:pt x="203172" y="177327"/>
                    <a:pt x="219618" y="214094"/>
                    <a:pt x="210221" y="264005"/>
                  </a:cubicBezTo>
                  <a:cubicBezTo>
                    <a:pt x="199743" y="319504"/>
                    <a:pt x="173200" y="371257"/>
                    <a:pt x="176883" y="430312"/>
                  </a:cubicBezTo>
                  <a:cubicBezTo>
                    <a:pt x="177518" y="440472"/>
                    <a:pt x="171803" y="456411"/>
                    <a:pt x="160817" y="454315"/>
                  </a:cubicBezTo>
                  <a:cubicBezTo>
                    <a:pt x="136688" y="449743"/>
                    <a:pt x="158659" y="429741"/>
                    <a:pt x="150086" y="41494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: фигура 648">
              <a:extLst>
                <a:ext uri="{FF2B5EF4-FFF2-40B4-BE49-F238E27FC236}">
                  <a16:creationId xmlns="" xmlns:a16="http://schemas.microsoft.com/office/drawing/2014/main" id="{B8FD080A-258B-4F8A-BE77-F42BC4058BFE}"/>
                </a:ext>
              </a:extLst>
            </p:cNvPr>
            <p:cNvSpPr/>
            <p:nvPr/>
          </p:nvSpPr>
          <p:spPr>
            <a:xfrm>
              <a:off x="11039919" y="1421965"/>
              <a:ext cx="163257" cy="285001"/>
            </a:xfrm>
            <a:custGeom>
              <a:avLst/>
              <a:gdLst>
                <a:gd name="connsiteX0" fmla="*/ 68707 w 163257"/>
                <a:gd name="connsiteY0" fmla="*/ 233234 h 285001"/>
                <a:gd name="connsiteX1" fmla="*/ 7620 w 163257"/>
                <a:gd name="connsiteY1" fmla="*/ 20571 h 285001"/>
                <a:gd name="connsiteX2" fmla="*/ 0 w 163257"/>
                <a:gd name="connsiteY2" fmla="*/ 12380 h 285001"/>
                <a:gd name="connsiteX3" fmla="*/ 35433 w 163257"/>
                <a:gd name="connsiteY3" fmla="*/ 14983 h 285001"/>
                <a:gd name="connsiteX4" fmla="*/ 76264 w 163257"/>
                <a:gd name="connsiteY4" fmla="*/ 61402 h 285001"/>
                <a:gd name="connsiteX5" fmla="*/ 160148 w 163257"/>
                <a:gd name="connsiteY5" fmla="*/ 252601 h 285001"/>
                <a:gd name="connsiteX6" fmla="*/ 155512 w 163257"/>
                <a:gd name="connsiteY6" fmla="*/ 282192 h 285001"/>
                <a:gd name="connsiteX7" fmla="*/ 131573 w 163257"/>
                <a:gd name="connsiteY7" fmla="*/ 278763 h 285001"/>
                <a:gd name="connsiteX8" fmla="*/ 68707 w 163257"/>
                <a:gd name="connsiteY8" fmla="*/ 233234 h 2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257" h="285001">
                  <a:moveTo>
                    <a:pt x="68707" y="233234"/>
                  </a:moveTo>
                  <a:cubicBezTo>
                    <a:pt x="60452" y="158303"/>
                    <a:pt x="36703" y="88580"/>
                    <a:pt x="7620" y="20571"/>
                  </a:cubicBezTo>
                  <a:cubicBezTo>
                    <a:pt x="5080" y="17841"/>
                    <a:pt x="2540" y="15110"/>
                    <a:pt x="0" y="12380"/>
                  </a:cubicBezTo>
                  <a:cubicBezTo>
                    <a:pt x="13272" y="-10354"/>
                    <a:pt x="25147" y="2918"/>
                    <a:pt x="35433" y="14983"/>
                  </a:cubicBezTo>
                  <a:cubicBezTo>
                    <a:pt x="48832" y="30668"/>
                    <a:pt x="58357" y="50226"/>
                    <a:pt x="76264" y="61402"/>
                  </a:cubicBezTo>
                  <a:cubicBezTo>
                    <a:pt x="129667" y="112202"/>
                    <a:pt x="131890" y="189037"/>
                    <a:pt x="160148" y="252601"/>
                  </a:cubicBezTo>
                  <a:cubicBezTo>
                    <a:pt x="164847" y="263142"/>
                    <a:pt x="164910" y="274191"/>
                    <a:pt x="155512" y="282192"/>
                  </a:cubicBezTo>
                  <a:cubicBezTo>
                    <a:pt x="146686" y="289749"/>
                    <a:pt x="139447" y="279779"/>
                    <a:pt x="131573" y="278763"/>
                  </a:cubicBezTo>
                  <a:cubicBezTo>
                    <a:pt x="102807" y="274890"/>
                    <a:pt x="91060" y="245870"/>
                    <a:pt x="68707" y="233234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: фигура 649">
              <a:extLst>
                <a:ext uri="{FF2B5EF4-FFF2-40B4-BE49-F238E27FC236}">
                  <a16:creationId xmlns="" xmlns:a16="http://schemas.microsoft.com/office/drawing/2014/main" id="{DF6F7D34-B0FA-4DC5-BB02-72B636A5097A}"/>
                </a:ext>
              </a:extLst>
            </p:cNvPr>
            <p:cNvSpPr/>
            <p:nvPr/>
          </p:nvSpPr>
          <p:spPr>
            <a:xfrm>
              <a:off x="1674810" y="922548"/>
              <a:ext cx="850249" cy="690207"/>
            </a:xfrm>
            <a:custGeom>
              <a:avLst/>
              <a:gdLst>
                <a:gd name="connsiteX0" fmla="*/ 764161 w 850249"/>
                <a:gd name="connsiteY0" fmla="*/ 559739 h 690207"/>
                <a:gd name="connsiteX1" fmla="*/ 794006 w 850249"/>
                <a:gd name="connsiteY1" fmla="*/ 590029 h 690207"/>
                <a:gd name="connsiteX2" fmla="*/ 819723 w 850249"/>
                <a:gd name="connsiteY2" fmla="*/ 603364 h 690207"/>
                <a:gd name="connsiteX3" fmla="*/ 842520 w 850249"/>
                <a:gd name="connsiteY3" fmla="*/ 666610 h 690207"/>
                <a:gd name="connsiteX4" fmla="*/ 738507 w 850249"/>
                <a:gd name="connsiteY4" fmla="*/ 663753 h 690207"/>
                <a:gd name="connsiteX5" fmla="*/ 684976 w 850249"/>
                <a:gd name="connsiteY5" fmla="*/ 632447 h 690207"/>
                <a:gd name="connsiteX6" fmla="*/ 618555 w 850249"/>
                <a:gd name="connsiteY6" fmla="*/ 610095 h 690207"/>
                <a:gd name="connsiteX7" fmla="*/ 533338 w 850249"/>
                <a:gd name="connsiteY7" fmla="*/ 587997 h 690207"/>
                <a:gd name="connsiteX8" fmla="*/ 492127 w 850249"/>
                <a:gd name="connsiteY8" fmla="*/ 572185 h 690207"/>
                <a:gd name="connsiteX9" fmla="*/ 459805 w 850249"/>
                <a:gd name="connsiteY9" fmla="*/ 565200 h 690207"/>
                <a:gd name="connsiteX10" fmla="*/ 398274 w 850249"/>
                <a:gd name="connsiteY10" fmla="*/ 553834 h 690207"/>
                <a:gd name="connsiteX11" fmla="*/ 367921 w 850249"/>
                <a:gd name="connsiteY11" fmla="*/ 567804 h 690207"/>
                <a:gd name="connsiteX12" fmla="*/ 325884 w 850249"/>
                <a:gd name="connsiteY12" fmla="*/ 548436 h 690207"/>
                <a:gd name="connsiteX13" fmla="*/ 203265 w 850249"/>
                <a:gd name="connsiteY13" fmla="*/ 382129 h 690207"/>
                <a:gd name="connsiteX14" fmla="*/ 111000 w 850249"/>
                <a:gd name="connsiteY14" fmla="*/ 329170 h 690207"/>
                <a:gd name="connsiteX15" fmla="*/ 78424 w 850249"/>
                <a:gd name="connsiteY15" fmla="*/ 281354 h 690207"/>
                <a:gd name="connsiteX16" fmla="*/ 92902 w 850249"/>
                <a:gd name="connsiteY16" fmla="*/ 235951 h 690207"/>
                <a:gd name="connsiteX17" fmla="*/ 55882 w 850249"/>
                <a:gd name="connsiteY17" fmla="*/ 213028 h 690207"/>
                <a:gd name="connsiteX18" fmla="*/ 18607 w 850249"/>
                <a:gd name="connsiteY18" fmla="*/ 209916 h 690207"/>
                <a:gd name="connsiteX19" fmla="*/ 8257 w 850249"/>
                <a:gd name="connsiteY19" fmla="*/ 178039 h 690207"/>
                <a:gd name="connsiteX20" fmla="*/ 27370 w 850249"/>
                <a:gd name="connsiteY20" fmla="*/ 55483 h 690207"/>
                <a:gd name="connsiteX21" fmla="*/ 40261 w 850249"/>
                <a:gd name="connsiteY21" fmla="*/ 19288 h 690207"/>
                <a:gd name="connsiteX22" fmla="*/ 116524 w 850249"/>
                <a:gd name="connsiteY22" fmla="*/ 11160 h 690207"/>
                <a:gd name="connsiteX23" fmla="*/ 185104 w 850249"/>
                <a:gd name="connsiteY23" fmla="*/ 43926 h 690207"/>
                <a:gd name="connsiteX24" fmla="*/ 224855 w 850249"/>
                <a:gd name="connsiteY24" fmla="*/ 74597 h 690207"/>
                <a:gd name="connsiteX25" fmla="*/ 289498 w 850249"/>
                <a:gd name="connsiteY25" fmla="*/ 236015 h 690207"/>
                <a:gd name="connsiteX26" fmla="*/ 347220 w 850249"/>
                <a:gd name="connsiteY26" fmla="*/ 289292 h 690207"/>
                <a:gd name="connsiteX27" fmla="*/ 419800 w 850249"/>
                <a:gd name="connsiteY27" fmla="*/ 355649 h 690207"/>
                <a:gd name="connsiteX28" fmla="*/ 491809 w 850249"/>
                <a:gd name="connsiteY28" fmla="*/ 477316 h 690207"/>
                <a:gd name="connsiteX29" fmla="*/ 530481 w 850249"/>
                <a:gd name="connsiteY29" fmla="*/ 499478 h 690207"/>
                <a:gd name="connsiteX30" fmla="*/ 701105 w 850249"/>
                <a:gd name="connsiteY30" fmla="*/ 547420 h 690207"/>
                <a:gd name="connsiteX31" fmla="*/ 764097 w 850249"/>
                <a:gd name="connsiteY31" fmla="*/ 559549 h 6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50249" h="690207">
                  <a:moveTo>
                    <a:pt x="764161" y="559739"/>
                  </a:moveTo>
                  <a:cubicBezTo>
                    <a:pt x="766320" y="578726"/>
                    <a:pt x="776162" y="589204"/>
                    <a:pt x="794006" y="590029"/>
                  </a:cubicBezTo>
                  <a:cubicBezTo>
                    <a:pt x="804610" y="590537"/>
                    <a:pt x="816739" y="592188"/>
                    <a:pt x="819723" y="603364"/>
                  </a:cubicBezTo>
                  <a:cubicBezTo>
                    <a:pt x="825756" y="625780"/>
                    <a:pt x="867094" y="638670"/>
                    <a:pt x="842520" y="666610"/>
                  </a:cubicBezTo>
                  <a:cubicBezTo>
                    <a:pt x="813183" y="699948"/>
                    <a:pt x="756795" y="697027"/>
                    <a:pt x="738507" y="663753"/>
                  </a:cubicBezTo>
                  <a:cubicBezTo>
                    <a:pt x="724981" y="639115"/>
                    <a:pt x="710186" y="632066"/>
                    <a:pt x="684976" y="632447"/>
                  </a:cubicBezTo>
                  <a:cubicBezTo>
                    <a:pt x="661735" y="632828"/>
                    <a:pt x="640526" y="622414"/>
                    <a:pt x="618555" y="610095"/>
                  </a:cubicBezTo>
                  <a:cubicBezTo>
                    <a:pt x="593790" y="596252"/>
                    <a:pt x="561405" y="602158"/>
                    <a:pt x="533338" y="587997"/>
                  </a:cubicBezTo>
                  <a:cubicBezTo>
                    <a:pt x="521083" y="581838"/>
                    <a:pt x="504954" y="581901"/>
                    <a:pt x="492127" y="572185"/>
                  </a:cubicBezTo>
                  <a:cubicBezTo>
                    <a:pt x="482792" y="565137"/>
                    <a:pt x="470791" y="559993"/>
                    <a:pt x="459805" y="565200"/>
                  </a:cubicBezTo>
                  <a:cubicBezTo>
                    <a:pt x="436564" y="576249"/>
                    <a:pt x="416308" y="592061"/>
                    <a:pt x="398274" y="553834"/>
                  </a:cubicBezTo>
                  <a:cubicBezTo>
                    <a:pt x="391987" y="540562"/>
                    <a:pt x="372937" y="549008"/>
                    <a:pt x="367921" y="567804"/>
                  </a:cubicBezTo>
                  <a:cubicBezTo>
                    <a:pt x="345696" y="581964"/>
                    <a:pt x="330075" y="564565"/>
                    <a:pt x="325884" y="548436"/>
                  </a:cubicBezTo>
                  <a:cubicBezTo>
                    <a:pt x="306453" y="474205"/>
                    <a:pt x="246445" y="434961"/>
                    <a:pt x="203265" y="382129"/>
                  </a:cubicBezTo>
                  <a:cubicBezTo>
                    <a:pt x="181294" y="355268"/>
                    <a:pt x="143956" y="342822"/>
                    <a:pt x="111000" y="329170"/>
                  </a:cubicBezTo>
                  <a:cubicBezTo>
                    <a:pt x="91251" y="320978"/>
                    <a:pt x="69852" y="312533"/>
                    <a:pt x="78424" y="281354"/>
                  </a:cubicBezTo>
                  <a:cubicBezTo>
                    <a:pt x="95633" y="270813"/>
                    <a:pt x="98554" y="254112"/>
                    <a:pt x="92902" y="235951"/>
                  </a:cubicBezTo>
                  <a:cubicBezTo>
                    <a:pt x="87251" y="217663"/>
                    <a:pt x="70868" y="215250"/>
                    <a:pt x="55882" y="213028"/>
                  </a:cubicBezTo>
                  <a:cubicBezTo>
                    <a:pt x="43499" y="211186"/>
                    <a:pt x="30291" y="213599"/>
                    <a:pt x="18607" y="209916"/>
                  </a:cubicBezTo>
                  <a:cubicBezTo>
                    <a:pt x="3812" y="205281"/>
                    <a:pt x="-8952" y="192327"/>
                    <a:pt x="8257" y="178039"/>
                  </a:cubicBezTo>
                  <a:cubicBezTo>
                    <a:pt x="50929" y="142669"/>
                    <a:pt x="35625" y="98346"/>
                    <a:pt x="27370" y="55483"/>
                  </a:cubicBezTo>
                  <a:cubicBezTo>
                    <a:pt x="24068" y="38338"/>
                    <a:pt x="16512" y="23543"/>
                    <a:pt x="40261" y="19288"/>
                  </a:cubicBezTo>
                  <a:cubicBezTo>
                    <a:pt x="64264" y="1318"/>
                    <a:pt x="88965" y="-9287"/>
                    <a:pt x="116524" y="11160"/>
                  </a:cubicBezTo>
                  <a:cubicBezTo>
                    <a:pt x="148084" y="1000"/>
                    <a:pt x="160212" y="37957"/>
                    <a:pt x="185104" y="43926"/>
                  </a:cubicBezTo>
                  <a:cubicBezTo>
                    <a:pt x="198312" y="54213"/>
                    <a:pt x="210949" y="65453"/>
                    <a:pt x="224855" y="74597"/>
                  </a:cubicBezTo>
                  <a:cubicBezTo>
                    <a:pt x="281751" y="112189"/>
                    <a:pt x="280735" y="176833"/>
                    <a:pt x="289498" y="236015"/>
                  </a:cubicBezTo>
                  <a:cubicBezTo>
                    <a:pt x="295023" y="273290"/>
                    <a:pt x="297626" y="298436"/>
                    <a:pt x="347220" y="289292"/>
                  </a:cubicBezTo>
                  <a:cubicBezTo>
                    <a:pt x="379986" y="283259"/>
                    <a:pt x="410720" y="319327"/>
                    <a:pt x="419800" y="355649"/>
                  </a:cubicBezTo>
                  <a:cubicBezTo>
                    <a:pt x="432246" y="405370"/>
                    <a:pt x="480189" y="427786"/>
                    <a:pt x="491809" y="477316"/>
                  </a:cubicBezTo>
                  <a:cubicBezTo>
                    <a:pt x="495175" y="491604"/>
                    <a:pt x="515368" y="497954"/>
                    <a:pt x="530481" y="499478"/>
                  </a:cubicBezTo>
                  <a:cubicBezTo>
                    <a:pt x="589853" y="505574"/>
                    <a:pt x="647511" y="515607"/>
                    <a:pt x="701105" y="547420"/>
                  </a:cubicBezTo>
                  <a:cubicBezTo>
                    <a:pt x="718758" y="557898"/>
                    <a:pt x="742888" y="555866"/>
                    <a:pt x="764097" y="55954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: фигура 650">
              <a:extLst>
                <a:ext uri="{FF2B5EF4-FFF2-40B4-BE49-F238E27FC236}">
                  <a16:creationId xmlns="" xmlns:a16="http://schemas.microsoft.com/office/drawing/2014/main" id="{5DC9CA1B-76FB-4890-8164-BF9CB932C951}"/>
                </a:ext>
              </a:extLst>
            </p:cNvPr>
            <p:cNvSpPr/>
            <p:nvPr/>
          </p:nvSpPr>
          <p:spPr>
            <a:xfrm>
              <a:off x="2880141" y="1727232"/>
              <a:ext cx="94106" cy="48236"/>
            </a:xfrm>
            <a:custGeom>
              <a:avLst/>
              <a:gdLst>
                <a:gd name="connsiteX0" fmla="*/ 27714 w 94106"/>
                <a:gd name="connsiteY0" fmla="*/ 48236 h 48236"/>
                <a:gd name="connsiteX1" fmla="*/ 219 w 94106"/>
                <a:gd name="connsiteY1" fmla="*/ 31091 h 48236"/>
                <a:gd name="connsiteX2" fmla="*/ 38192 w 94106"/>
                <a:gd name="connsiteY2" fmla="*/ 484 h 48236"/>
                <a:gd name="connsiteX3" fmla="*/ 86769 w 94106"/>
                <a:gd name="connsiteY3" fmla="*/ 20867 h 48236"/>
                <a:gd name="connsiteX4" fmla="*/ 80610 w 94106"/>
                <a:gd name="connsiteY4" fmla="*/ 42648 h 48236"/>
                <a:gd name="connsiteX5" fmla="*/ 27778 w 94106"/>
                <a:gd name="connsiteY5" fmla="*/ 48236 h 4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06" h="48236">
                  <a:moveTo>
                    <a:pt x="27714" y="48236"/>
                  </a:moveTo>
                  <a:cubicBezTo>
                    <a:pt x="13109" y="47665"/>
                    <a:pt x="-2004" y="47030"/>
                    <a:pt x="219" y="31091"/>
                  </a:cubicBezTo>
                  <a:cubicBezTo>
                    <a:pt x="3076" y="10580"/>
                    <a:pt x="18761" y="-2755"/>
                    <a:pt x="38192" y="484"/>
                  </a:cubicBezTo>
                  <a:cubicBezTo>
                    <a:pt x="55019" y="3278"/>
                    <a:pt x="72101" y="11152"/>
                    <a:pt x="86769" y="20867"/>
                  </a:cubicBezTo>
                  <a:cubicBezTo>
                    <a:pt x="101819" y="30773"/>
                    <a:pt x="90643" y="39156"/>
                    <a:pt x="80610" y="42648"/>
                  </a:cubicBezTo>
                  <a:cubicBezTo>
                    <a:pt x="62512" y="48998"/>
                    <a:pt x="42954" y="40553"/>
                    <a:pt x="27778" y="4823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: фигура 651">
              <a:extLst>
                <a:ext uri="{FF2B5EF4-FFF2-40B4-BE49-F238E27FC236}">
                  <a16:creationId xmlns="" xmlns:a16="http://schemas.microsoft.com/office/drawing/2014/main" id="{2AB3576E-8894-4C42-8738-F91283B87630}"/>
                </a:ext>
              </a:extLst>
            </p:cNvPr>
            <p:cNvSpPr/>
            <p:nvPr/>
          </p:nvSpPr>
          <p:spPr>
            <a:xfrm>
              <a:off x="1768475" y="901132"/>
              <a:ext cx="91439" cy="65986"/>
            </a:xfrm>
            <a:custGeom>
              <a:avLst/>
              <a:gdLst>
                <a:gd name="connsiteX0" fmla="*/ 91440 w 91439"/>
                <a:gd name="connsiteY0" fmla="*/ 65532 h 65986"/>
                <a:gd name="connsiteX1" fmla="*/ 22860 w 91439"/>
                <a:gd name="connsiteY1" fmla="*/ 32766 h 65986"/>
                <a:gd name="connsiteX2" fmla="*/ 0 w 91439"/>
                <a:gd name="connsiteY2" fmla="*/ 0 h 65986"/>
                <a:gd name="connsiteX3" fmla="*/ 91440 w 91439"/>
                <a:gd name="connsiteY3" fmla="*/ 65532 h 6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65986">
                  <a:moveTo>
                    <a:pt x="91440" y="65532"/>
                  </a:moveTo>
                  <a:cubicBezTo>
                    <a:pt x="62167" y="70041"/>
                    <a:pt x="47371" y="39688"/>
                    <a:pt x="22860" y="32766"/>
                  </a:cubicBezTo>
                  <a:cubicBezTo>
                    <a:pt x="15240" y="21844"/>
                    <a:pt x="7620" y="10922"/>
                    <a:pt x="0" y="0"/>
                  </a:cubicBezTo>
                  <a:cubicBezTo>
                    <a:pt x="35814" y="13272"/>
                    <a:pt x="69660" y="29591"/>
                    <a:pt x="91440" y="655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: фигура 652">
              <a:extLst>
                <a:ext uri="{FF2B5EF4-FFF2-40B4-BE49-F238E27FC236}">
                  <a16:creationId xmlns="" xmlns:a16="http://schemas.microsoft.com/office/drawing/2014/main" id="{1D76E391-B0A0-47AC-BD6A-1698456F45C3}"/>
                </a:ext>
              </a:extLst>
            </p:cNvPr>
            <p:cNvSpPr/>
            <p:nvPr/>
          </p:nvSpPr>
          <p:spPr>
            <a:xfrm>
              <a:off x="3212378" y="1605495"/>
              <a:ext cx="30185" cy="30379"/>
            </a:xfrm>
            <a:custGeom>
              <a:avLst/>
              <a:gdLst>
                <a:gd name="connsiteX0" fmla="*/ 30186 w 30185"/>
                <a:gd name="connsiteY0" fmla="*/ 27542 h 30379"/>
                <a:gd name="connsiteX1" fmla="*/ 594 w 30185"/>
                <a:gd name="connsiteY1" fmla="*/ 14525 h 30379"/>
                <a:gd name="connsiteX2" fmla="*/ 8595 w 30185"/>
                <a:gd name="connsiteY2" fmla="*/ 110 h 30379"/>
                <a:gd name="connsiteX3" fmla="*/ 30186 w 30185"/>
                <a:gd name="connsiteY3" fmla="*/ 27606 h 3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85" h="30379">
                  <a:moveTo>
                    <a:pt x="30186" y="27542"/>
                  </a:moveTo>
                  <a:cubicBezTo>
                    <a:pt x="15453" y="33765"/>
                    <a:pt x="5293" y="29892"/>
                    <a:pt x="594" y="14525"/>
                  </a:cubicBezTo>
                  <a:cubicBezTo>
                    <a:pt x="-1438" y="7857"/>
                    <a:pt x="1864" y="-1096"/>
                    <a:pt x="8595" y="110"/>
                  </a:cubicBezTo>
                  <a:cubicBezTo>
                    <a:pt x="21613" y="2396"/>
                    <a:pt x="28280" y="13064"/>
                    <a:pt x="30186" y="2760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: фигура 653">
              <a:extLst>
                <a:ext uri="{FF2B5EF4-FFF2-40B4-BE49-F238E27FC236}">
                  <a16:creationId xmlns="" xmlns:a16="http://schemas.microsoft.com/office/drawing/2014/main" id="{5057BE51-4ECD-40E7-A1C4-35316EC154E5}"/>
                </a:ext>
              </a:extLst>
            </p:cNvPr>
            <p:cNvSpPr/>
            <p:nvPr/>
          </p:nvSpPr>
          <p:spPr>
            <a:xfrm>
              <a:off x="2704018" y="905949"/>
              <a:ext cx="131809" cy="48904"/>
            </a:xfrm>
            <a:custGeom>
              <a:avLst/>
              <a:gdLst>
                <a:gd name="connsiteX0" fmla="*/ 89727 w 131809"/>
                <a:gd name="connsiteY0" fmla="*/ 48905 h 48904"/>
                <a:gd name="connsiteX1" fmla="*/ 7368 w 131809"/>
                <a:gd name="connsiteY1" fmla="*/ 29791 h 48904"/>
                <a:gd name="connsiteX2" fmla="*/ 192 w 131809"/>
                <a:gd name="connsiteY2" fmla="*/ 17917 h 48904"/>
                <a:gd name="connsiteX3" fmla="*/ 17528 w 131809"/>
                <a:gd name="connsiteY3" fmla="*/ 9 h 48904"/>
                <a:gd name="connsiteX4" fmla="*/ 115191 w 131809"/>
                <a:gd name="connsiteY4" fmla="*/ 5407 h 48904"/>
                <a:gd name="connsiteX5" fmla="*/ 131574 w 131809"/>
                <a:gd name="connsiteY5" fmla="*/ 19250 h 48904"/>
                <a:gd name="connsiteX6" fmla="*/ 120588 w 131809"/>
                <a:gd name="connsiteY6" fmla="*/ 38364 h 48904"/>
                <a:gd name="connsiteX7" fmla="*/ 89791 w 131809"/>
                <a:gd name="connsiteY7" fmla="*/ 48841 h 4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09" h="48904">
                  <a:moveTo>
                    <a:pt x="89727" y="48905"/>
                  </a:moveTo>
                  <a:cubicBezTo>
                    <a:pt x="61025" y="42809"/>
                    <a:pt x="35562" y="29474"/>
                    <a:pt x="7368" y="29791"/>
                  </a:cubicBezTo>
                  <a:cubicBezTo>
                    <a:pt x="1462" y="29791"/>
                    <a:pt x="-697" y="24013"/>
                    <a:pt x="192" y="17917"/>
                  </a:cubicBezTo>
                  <a:cubicBezTo>
                    <a:pt x="1780" y="7439"/>
                    <a:pt x="7495" y="-308"/>
                    <a:pt x="17528" y="9"/>
                  </a:cubicBezTo>
                  <a:cubicBezTo>
                    <a:pt x="50103" y="1152"/>
                    <a:pt x="82679" y="3121"/>
                    <a:pt x="115191" y="5407"/>
                  </a:cubicBezTo>
                  <a:cubicBezTo>
                    <a:pt x="122747" y="5915"/>
                    <a:pt x="130050" y="9661"/>
                    <a:pt x="131574" y="19250"/>
                  </a:cubicBezTo>
                  <a:cubicBezTo>
                    <a:pt x="133034" y="28712"/>
                    <a:pt x="127510" y="35189"/>
                    <a:pt x="120588" y="38364"/>
                  </a:cubicBezTo>
                  <a:cubicBezTo>
                    <a:pt x="110301" y="43063"/>
                    <a:pt x="99316" y="45730"/>
                    <a:pt x="89791" y="4884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: фигура 654">
              <a:extLst>
                <a:ext uri="{FF2B5EF4-FFF2-40B4-BE49-F238E27FC236}">
                  <a16:creationId xmlns="" xmlns:a16="http://schemas.microsoft.com/office/drawing/2014/main" id="{64BC276D-B5B8-419E-B9EF-68CE3C33EADB}"/>
                </a:ext>
              </a:extLst>
            </p:cNvPr>
            <p:cNvSpPr/>
            <p:nvPr/>
          </p:nvSpPr>
          <p:spPr>
            <a:xfrm>
              <a:off x="2673909" y="1477079"/>
              <a:ext cx="34555" cy="32307"/>
            </a:xfrm>
            <a:custGeom>
              <a:avLst/>
              <a:gdLst>
                <a:gd name="connsiteX0" fmla="*/ 34556 w 34555"/>
                <a:gd name="connsiteY0" fmla="*/ 17844 h 32307"/>
                <a:gd name="connsiteX1" fmla="*/ 14934 w 34555"/>
                <a:gd name="connsiteY1" fmla="*/ 31942 h 32307"/>
                <a:gd name="connsiteX2" fmla="*/ 329 w 34555"/>
                <a:gd name="connsiteY2" fmla="*/ 12066 h 32307"/>
                <a:gd name="connsiteX3" fmla="*/ 17601 w 34555"/>
                <a:gd name="connsiteY3" fmla="*/ 64 h 32307"/>
                <a:gd name="connsiteX4" fmla="*/ 34556 w 34555"/>
                <a:gd name="connsiteY4" fmla="*/ 17908 h 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55" h="32307">
                  <a:moveTo>
                    <a:pt x="34556" y="17844"/>
                  </a:moveTo>
                  <a:cubicBezTo>
                    <a:pt x="32143" y="29020"/>
                    <a:pt x="24713" y="33720"/>
                    <a:pt x="14934" y="31942"/>
                  </a:cubicBezTo>
                  <a:cubicBezTo>
                    <a:pt x="5473" y="30227"/>
                    <a:pt x="-1639" y="23623"/>
                    <a:pt x="329" y="12066"/>
                  </a:cubicBezTo>
                  <a:cubicBezTo>
                    <a:pt x="1980" y="2668"/>
                    <a:pt x="9283" y="-507"/>
                    <a:pt x="17601" y="64"/>
                  </a:cubicBezTo>
                  <a:cubicBezTo>
                    <a:pt x="27634" y="763"/>
                    <a:pt x="34175" y="5970"/>
                    <a:pt x="34556" y="17908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: фигура 655">
              <a:extLst>
                <a:ext uri="{FF2B5EF4-FFF2-40B4-BE49-F238E27FC236}">
                  <a16:creationId xmlns="" xmlns:a16="http://schemas.microsoft.com/office/drawing/2014/main" id="{C3806923-57C2-4DE5-AA91-EFDC52D5C269}"/>
                </a:ext>
              </a:extLst>
            </p:cNvPr>
            <p:cNvSpPr/>
            <p:nvPr/>
          </p:nvSpPr>
          <p:spPr>
            <a:xfrm>
              <a:off x="2869944" y="1015617"/>
              <a:ext cx="22226" cy="27664"/>
            </a:xfrm>
            <a:custGeom>
              <a:avLst/>
              <a:gdLst>
                <a:gd name="connsiteX0" fmla="*/ 22163 w 22226"/>
                <a:gd name="connsiteY0" fmla="*/ 11753 h 27664"/>
                <a:gd name="connsiteX1" fmla="*/ 12193 w 22226"/>
                <a:gd name="connsiteY1" fmla="*/ 27184 h 27664"/>
                <a:gd name="connsiteX2" fmla="*/ 1 w 22226"/>
                <a:gd name="connsiteY2" fmla="*/ 16199 h 27664"/>
                <a:gd name="connsiteX3" fmla="*/ 9717 w 22226"/>
                <a:gd name="connsiteY3" fmla="*/ 450 h 27664"/>
                <a:gd name="connsiteX4" fmla="*/ 22226 w 22226"/>
                <a:gd name="connsiteY4" fmla="*/ 11690 h 2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" h="27664">
                  <a:moveTo>
                    <a:pt x="22163" y="11753"/>
                  </a:moveTo>
                  <a:cubicBezTo>
                    <a:pt x="21972" y="19310"/>
                    <a:pt x="19051" y="25343"/>
                    <a:pt x="12193" y="27184"/>
                  </a:cubicBezTo>
                  <a:cubicBezTo>
                    <a:pt x="4319" y="29280"/>
                    <a:pt x="128" y="24327"/>
                    <a:pt x="1" y="16199"/>
                  </a:cubicBezTo>
                  <a:cubicBezTo>
                    <a:pt x="-62" y="9023"/>
                    <a:pt x="2859" y="2355"/>
                    <a:pt x="9717" y="450"/>
                  </a:cubicBezTo>
                  <a:cubicBezTo>
                    <a:pt x="17654" y="-1709"/>
                    <a:pt x="20956" y="4197"/>
                    <a:pt x="22226" y="116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: фигура 656">
              <a:extLst>
                <a:ext uri="{FF2B5EF4-FFF2-40B4-BE49-F238E27FC236}">
                  <a16:creationId xmlns="" xmlns:a16="http://schemas.microsoft.com/office/drawing/2014/main" id="{13C8127D-B0EC-4354-88FC-2DCD894D2C9C}"/>
                </a:ext>
              </a:extLst>
            </p:cNvPr>
            <p:cNvSpPr/>
            <p:nvPr/>
          </p:nvSpPr>
          <p:spPr>
            <a:xfrm>
              <a:off x="6960980" y="5364951"/>
              <a:ext cx="1177115" cy="678774"/>
            </a:xfrm>
            <a:custGeom>
              <a:avLst/>
              <a:gdLst>
                <a:gd name="connsiteX0" fmla="*/ 643906 w 1177115"/>
                <a:gd name="connsiteY0" fmla="*/ 70294 h 678774"/>
                <a:gd name="connsiteX1" fmla="*/ 688864 w 1177115"/>
                <a:gd name="connsiteY1" fmla="*/ 70167 h 678774"/>
                <a:gd name="connsiteX2" fmla="*/ 776938 w 1177115"/>
                <a:gd name="connsiteY2" fmla="*/ 45909 h 678774"/>
                <a:gd name="connsiteX3" fmla="*/ 809070 w 1177115"/>
                <a:gd name="connsiteY3" fmla="*/ 54101 h 678774"/>
                <a:gd name="connsiteX4" fmla="*/ 842661 w 1177115"/>
                <a:gd name="connsiteY4" fmla="*/ 65785 h 678774"/>
                <a:gd name="connsiteX5" fmla="*/ 917654 w 1177115"/>
                <a:gd name="connsiteY5" fmla="*/ 7936 h 678774"/>
                <a:gd name="connsiteX6" fmla="*/ 945404 w 1177115"/>
                <a:gd name="connsiteY6" fmla="*/ 2412 h 678774"/>
                <a:gd name="connsiteX7" fmla="*/ 1075770 w 1177115"/>
                <a:gd name="connsiteY7" fmla="*/ 44513 h 678774"/>
                <a:gd name="connsiteX8" fmla="*/ 1168924 w 1177115"/>
                <a:gd name="connsiteY8" fmla="*/ 190373 h 678774"/>
                <a:gd name="connsiteX9" fmla="*/ 1177115 w 1177115"/>
                <a:gd name="connsiteY9" fmla="*/ 225869 h 678774"/>
                <a:gd name="connsiteX10" fmla="*/ 1014111 w 1177115"/>
                <a:gd name="connsiteY10" fmla="*/ 248095 h 678774"/>
                <a:gd name="connsiteX11" fmla="*/ 933275 w 1177115"/>
                <a:gd name="connsiteY11" fmla="*/ 242316 h 678774"/>
                <a:gd name="connsiteX12" fmla="*/ 854599 w 1177115"/>
                <a:gd name="connsiteY12" fmla="*/ 274003 h 678774"/>
                <a:gd name="connsiteX13" fmla="*/ 764937 w 1177115"/>
                <a:gd name="connsiteY13" fmla="*/ 281877 h 678774"/>
                <a:gd name="connsiteX14" fmla="*/ 708930 w 1177115"/>
                <a:gd name="connsiteY14" fmla="*/ 287401 h 678774"/>
                <a:gd name="connsiteX15" fmla="*/ 558562 w 1177115"/>
                <a:gd name="connsiteY15" fmla="*/ 351155 h 678774"/>
                <a:gd name="connsiteX16" fmla="*/ 506619 w 1177115"/>
                <a:gd name="connsiteY16" fmla="*/ 373063 h 678774"/>
                <a:gd name="connsiteX17" fmla="*/ 485982 w 1177115"/>
                <a:gd name="connsiteY17" fmla="*/ 358648 h 678774"/>
                <a:gd name="connsiteX18" fmla="*/ 483378 w 1177115"/>
                <a:gd name="connsiteY18" fmla="*/ 380112 h 678774"/>
                <a:gd name="connsiteX19" fmla="*/ 478870 w 1177115"/>
                <a:gd name="connsiteY19" fmla="*/ 398971 h 678774"/>
                <a:gd name="connsiteX20" fmla="*/ 374412 w 1177115"/>
                <a:gd name="connsiteY20" fmla="*/ 557468 h 678774"/>
                <a:gd name="connsiteX21" fmla="*/ 337201 w 1177115"/>
                <a:gd name="connsiteY21" fmla="*/ 566866 h 678774"/>
                <a:gd name="connsiteX22" fmla="*/ 314532 w 1177115"/>
                <a:gd name="connsiteY22" fmla="*/ 547181 h 678774"/>
                <a:gd name="connsiteX23" fmla="*/ 337011 w 1177115"/>
                <a:gd name="connsiteY23" fmla="*/ 520067 h 678774"/>
                <a:gd name="connsiteX24" fmla="*/ 351488 w 1177115"/>
                <a:gd name="connsiteY24" fmla="*/ 478537 h 678774"/>
                <a:gd name="connsiteX25" fmla="*/ 345075 w 1177115"/>
                <a:gd name="connsiteY25" fmla="*/ 442977 h 678774"/>
                <a:gd name="connsiteX26" fmla="*/ 347361 w 1177115"/>
                <a:gd name="connsiteY26" fmla="*/ 409830 h 678774"/>
                <a:gd name="connsiteX27" fmla="*/ 311484 w 1177115"/>
                <a:gd name="connsiteY27" fmla="*/ 426023 h 678774"/>
                <a:gd name="connsiteX28" fmla="*/ 281321 w 1177115"/>
                <a:gd name="connsiteY28" fmla="*/ 521146 h 678774"/>
                <a:gd name="connsiteX29" fmla="*/ 289449 w 1177115"/>
                <a:gd name="connsiteY29" fmla="*/ 548324 h 678774"/>
                <a:gd name="connsiteX30" fmla="*/ 282274 w 1177115"/>
                <a:gd name="connsiteY30" fmla="*/ 605538 h 678774"/>
                <a:gd name="connsiteX31" fmla="*/ 227600 w 1177115"/>
                <a:gd name="connsiteY31" fmla="*/ 610554 h 678774"/>
                <a:gd name="connsiteX32" fmla="*/ 201057 w 1177115"/>
                <a:gd name="connsiteY32" fmla="*/ 630557 h 678774"/>
                <a:gd name="connsiteX33" fmla="*/ 177816 w 1177115"/>
                <a:gd name="connsiteY33" fmla="*/ 657227 h 678774"/>
                <a:gd name="connsiteX34" fmla="*/ 110760 w 1177115"/>
                <a:gd name="connsiteY34" fmla="*/ 675769 h 678774"/>
                <a:gd name="connsiteX35" fmla="*/ 110760 w 1177115"/>
                <a:gd name="connsiteY35" fmla="*/ 659449 h 678774"/>
                <a:gd name="connsiteX36" fmla="*/ 101235 w 1177115"/>
                <a:gd name="connsiteY36" fmla="*/ 491364 h 678774"/>
                <a:gd name="connsiteX37" fmla="*/ 95457 w 1177115"/>
                <a:gd name="connsiteY37" fmla="*/ 430341 h 678774"/>
                <a:gd name="connsiteX38" fmla="*/ 95457 w 1177115"/>
                <a:gd name="connsiteY38" fmla="*/ 422149 h 678774"/>
                <a:gd name="connsiteX39" fmla="*/ 88345 w 1177115"/>
                <a:gd name="connsiteY39" fmla="*/ 357950 h 678774"/>
                <a:gd name="connsiteX40" fmla="*/ 129937 w 1177115"/>
                <a:gd name="connsiteY40" fmla="*/ 299276 h 678774"/>
                <a:gd name="connsiteX41" fmla="*/ 98504 w 1177115"/>
                <a:gd name="connsiteY41" fmla="*/ 278321 h 678774"/>
                <a:gd name="connsiteX42" fmla="*/ 75708 w 1177115"/>
                <a:gd name="connsiteY42" fmla="*/ 217996 h 678774"/>
                <a:gd name="connsiteX43" fmla="*/ 30813 w 1177115"/>
                <a:gd name="connsiteY43" fmla="*/ 148272 h 678774"/>
                <a:gd name="connsiteX44" fmla="*/ 524 w 1177115"/>
                <a:gd name="connsiteY44" fmla="*/ 91757 h 678774"/>
                <a:gd name="connsiteX45" fmla="*/ 49610 w 1177115"/>
                <a:gd name="connsiteY45" fmla="*/ 54736 h 678774"/>
                <a:gd name="connsiteX46" fmla="*/ 99584 w 1177115"/>
                <a:gd name="connsiteY46" fmla="*/ 78549 h 678774"/>
                <a:gd name="connsiteX47" fmla="*/ 181309 w 1177115"/>
                <a:gd name="connsiteY47" fmla="*/ 112903 h 678774"/>
                <a:gd name="connsiteX48" fmla="*/ 259350 w 1177115"/>
                <a:gd name="connsiteY48" fmla="*/ 118554 h 678774"/>
                <a:gd name="connsiteX49" fmla="*/ 314722 w 1177115"/>
                <a:gd name="connsiteY49" fmla="*/ 139953 h 678774"/>
                <a:gd name="connsiteX50" fmla="*/ 371936 w 1177115"/>
                <a:gd name="connsiteY50" fmla="*/ 157988 h 678774"/>
                <a:gd name="connsiteX51" fmla="*/ 476202 w 1177115"/>
                <a:gd name="connsiteY51" fmla="*/ 182753 h 678774"/>
                <a:gd name="connsiteX52" fmla="*/ 521923 w 1177115"/>
                <a:gd name="connsiteY52" fmla="*/ 118364 h 678774"/>
                <a:gd name="connsiteX53" fmla="*/ 542497 w 1177115"/>
                <a:gd name="connsiteY53" fmla="*/ 78041 h 678774"/>
                <a:gd name="connsiteX54" fmla="*/ 631587 w 1177115"/>
                <a:gd name="connsiteY54" fmla="*/ 72326 h 678774"/>
                <a:gd name="connsiteX55" fmla="*/ 644033 w 1177115"/>
                <a:gd name="connsiteY55" fmla="*/ 70421 h 6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7115" h="678774">
                  <a:moveTo>
                    <a:pt x="643906" y="70294"/>
                  </a:moveTo>
                  <a:cubicBezTo>
                    <a:pt x="658892" y="63372"/>
                    <a:pt x="674005" y="68008"/>
                    <a:pt x="688864" y="70167"/>
                  </a:cubicBezTo>
                  <a:cubicBezTo>
                    <a:pt x="721439" y="74739"/>
                    <a:pt x="751729" y="73342"/>
                    <a:pt x="776938" y="45909"/>
                  </a:cubicBezTo>
                  <a:cubicBezTo>
                    <a:pt x="789892" y="31749"/>
                    <a:pt x="803227" y="27812"/>
                    <a:pt x="809070" y="54101"/>
                  </a:cubicBezTo>
                  <a:cubicBezTo>
                    <a:pt x="814150" y="76898"/>
                    <a:pt x="826151" y="77977"/>
                    <a:pt x="842661" y="65785"/>
                  </a:cubicBezTo>
                  <a:cubicBezTo>
                    <a:pt x="867934" y="47116"/>
                    <a:pt x="903494" y="44703"/>
                    <a:pt x="917654" y="7936"/>
                  </a:cubicBezTo>
                  <a:cubicBezTo>
                    <a:pt x="921782" y="-2732"/>
                    <a:pt x="935371" y="-509"/>
                    <a:pt x="945404" y="2412"/>
                  </a:cubicBezTo>
                  <a:cubicBezTo>
                    <a:pt x="989283" y="14985"/>
                    <a:pt x="1033860" y="27812"/>
                    <a:pt x="1075770" y="44513"/>
                  </a:cubicBezTo>
                  <a:cubicBezTo>
                    <a:pt x="1133618" y="67563"/>
                    <a:pt x="1150636" y="132079"/>
                    <a:pt x="1168924" y="190373"/>
                  </a:cubicBezTo>
                  <a:cubicBezTo>
                    <a:pt x="1172544" y="201866"/>
                    <a:pt x="1174449" y="213995"/>
                    <a:pt x="1177115" y="225869"/>
                  </a:cubicBezTo>
                  <a:cubicBezTo>
                    <a:pt x="1123585" y="240030"/>
                    <a:pt x="1071007" y="260922"/>
                    <a:pt x="1014111" y="248095"/>
                  </a:cubicBezTo>
                  <a:cubicBezTo>
                    <a:pt x="987568" y="242062"/>
                    <a:pt x="961215" y="227774"/>
                    <a:pt x="933275" y="242316"/>
                  </a:cubicBezTo>
                  <a:cubicBezTo>
                    <a:pt x="915750" y="277559"/>
                    <a:pt x="883301" y="281623"/>
                    <a:pt x="854599" y="274003"/>
                  </a:cubicBezTo>
                  <a:cubicBezTo>
                    <a:pt x="822214" y="265430"/>
                    <a:pt x="794782" y="261176"/>
                    <a:pt x="764937" y="281877"/>
                  </a:cubicBezTo>
                  <a:cubicBezTo>
                    <a:pt x="749316" y="292672"/>
                    <a:pt x="727599" y="288227"/>
                    <a:pt x="708930" y="287401"/>
                  </a:cubicBezTo>
                  <a:cubicBezTo>
                    <a:pt x="649621" y="284798"/>
                    <a:pt x="603711" y="316611"/>
                    <a:pt x="558562" y="351155"/>
                  </a:cubicBezTo>
                  <a:cubicBezTo>
                    <a:pt x="542750" y="363284"/>
                    <a:pt x="526431" y="372492"/>
                    <a:pt x="506619" y="373063"/>
                  </a:cubicBezTo>
                  <a:cubicBezTo>
                    <a:pt x="499951" y="367666"/>
                    <a:pt x="496332" y="354394"/>
                    <a:pt x="485982" y="358648"/>
                  </a:cubicBezTo>
                  <a:cubicBezTo>
                    <a:pt x="476393" y="362585"/>
                    <a:pt x="483632" y="372682"/>
                    <a:pt x="483378" y="380112"/>
                  </a:cubicBezTo>
                  <a:cubicBezTo>
                    <a:pt x="483188" y="386525"/>
                    <a:pt x="482679" y="395352"/>
                    <a:pt x="478870" y="398971"/>
                  </a:cubicBezTo>
                  <a:cubicBezTo>
                    <a:pt x="432197" y="442850"/>
                    <a:pt x="414544" y="508636"/>
                    <a:pt x="374412" y="557468"/>
                  </a:cubicBezTo>
                  <a:cubicBezTo>
                    <a:pt x="363300" y="570994"/>
                    <a:pt x="351552" y="572962"/>
                    <a:pt x="337201" y="566866"/>
                  </a:cubicBezTo>
                  <a:cubicBezTo>
                    <a:pt x="327739" y="562866"/>
                    <a:pt x="316945" y="558929"/>
                    <a:pt x="314532" y="547181"/>
                  </a:cubicBezTo>
                  <a:cubicBezTo>
                    <a:pt x="310658" y="528449"/>
                    <a:pt x="325962" y="525591"/>
                    <a:pt x="337011" y="520067"/>
                  </a:cubicBezTo>
                  <a:cubicBezTo>
                    <a:pt x="354663" y="511240"/>
                    <a:pt x="354663" y="495619"/>
                    <a:pt x="351488" y="478537"/>
                  </a:cubicBezTo>
                  <a:cubicBezTo>
                    <a:pt x="349266" y="466663"/>
                    <a:pt x="345900" y="454915"/>
                    <a:pt x="345075" y="442977"/>
                  </a:cubicBezTo>
                  <a:cubicBezTo>
                    <a:pt x="344250" y="431674"/>
                    <a:pt x="359998" y="417767"/>
                    <a:pt x="347361" y="409830"/>
                  </a:cubicBezTo>
                  <a:cubicBezTo>
                    <a:pt x="333518" y="401130"/>
                    <a:pt x="320882" y="417005"/>
                    <a:pt x="311484" y="426023"/>
                  </a:cubicBezTo>
                  <a:cubicBezTo>
                    <a:pt x="285322" y="450978"/>
                    <a:pt x="274209" y="483300"/>
                    <a:pt x="281321" y="521146"/>
                  </a:cubicBezTo>
                  <a:cubicBezTo>
                    <a:pt x="283099" y="530417"/>
                    <a:pt x="287290" y="539117"/>
                    <a:pt x="289449" y="548324"/>
                  </a:cubicBezTo>
                  <a:cubicBezTo>
                    <a:pt x="294148" y="568517"/>
                    <a:pt x="298974" y="591822"/>
                    <a:pt x="282274" y="605538"/>
                  </a:cubicBezTo>
                  <a:cubicBezTo>
                    <a:pt x="267351" y="617730"/>
                    <a:pt x="244110" y="619444"/>
                    <a:pt x="227600" y="610554"/>
                  </a:cubicBezTo>
                  <a:cubicBezTo>
                    <a:pt x="202010" y="596711"/>
                    <a:pt x="198453" y="616777"/>
                    <a:pt x="201057" y="630557"/>
                  </a:cubicBezTo>
                  <a:cubicBezTo>
                    <a:pt x="205820" y="655767"/>
                    <a:pt x="196485" y="659767"/>
                    <a:pt x="177816" y="657227"/>
                  </a:cubicBezTo>
                  <a:cubicBezTo>
                    <a:pt x="153051" y="653862"/>
                    <a:pt x="137748" y="689041"/>
                    <a:pt x="110760" y="675769"/>
                  </a:cubicBezTo>
                  <a:cubicBezTo>
                    <a:pt x="110760" y="670308"/>
                    <a:pt x="110760" y="664911"/>
                    <a:pt x="110760" y="659449"/>
                  </a:cubicBezTo>
                  <a:cubicBezTo>
                    <a:pt x="84852" y="604903"/>
                    <a:pt x="76661" y="549086"/>
                    <a:pt x="101235" y="491364"/>
                  </a:cubicBezTo>
                  <a:cubicBezTo>
                    <a:pt x="110570" y="469457"/>
                    <a:pt x="101489" y="450216"/>
                    <a:pt x="95457" y="430341"/>
                  </a:cubicBezTo>
                  <a:cubicBezTo>
                    <a:pt x="95457" y="427610"/>
                    <a:pt x="95457" y="424880"/>
                    <a:pt x="95457" y="422149"/>
                  </a:cubicBezTo>
                  <a:cubicBezTo>
                    <a:pt x="95012" y="400559"/>
                    <a:pt x="96282" y="379096"/>
                    <a:pt x="88345" y="357950"/>
                  </a:cubicBezTo>
                  <a:cubicBezTo>
                    <a:pt x="69866" y="308992"/>
                    <a:pt x="82249" y="292354"/>
                    <a:pt x="129937" y="299276"/>
                  </a:cubicBezTo>
                  <a:cubicBezTo>
                    <a:pt x="115523" y="299784"/>
                    <a:pt x="104982" y="293370"/>
                    <a:pt x="98504" y="278321"/>
                  </a:cubicBezTo>
                  <a:cubicBezTo>
                    <a:pt x="90059" y="258509"/>
                    <a:pt x="79772" y="239649"/>
                    <a:pt x="75708" y="217996"/>
                  </a:cubicBezTo>
                  <a:cubicBezTo>
                    <a:pt x="70057" y="188023"/>
                    <a:pt x="61675" y="162750"/>
                    <a:pt x="30813" y="148272"/>
                  </a:cubicBezTo>
                  <a:cubicBezTo>
                    <a:pt x="13161" y="140017"/>
                    <a:pt x="-3159" y="118109"/>
                    <a:pt x="524" y="91757"/>
                  </a:cubicBezTo>
                  <a:cubicBezTo>
                    <a:pt x="4651" y="62483"/>
                    <a:pt x="29353" y="60261"/>
                    <a:pt x="49610" y="54736"/>
                  </a:cubicBezTo>
                  <a:cubicBezTo>
                    <a:pt x="70946" y="48894"/>
                    <a:pt x="88599" y="53403"/>
                    <a:pt x="99584" y="78549"/>
                  </a:cubicBezTo>
                  <a:cubicBezTo>
                    <a:pt x="116158" y="116395"/>
                    <a:pt x="150448" y="111188"/>
                    <a:pt x="181309" y="112903"/>
                  </a:cubicBezTo>
                  <a:cubicBezTo>
                    <a:pt x="207661" y="108775"/>
                    <a:pt x="233823" y="108394"/>
                    <a:pt x="259350" y="118554"/>
                  </a:cubicBezTo>
                  <a:cubicBezTo>
                    <a:pt x="274908" y="134239"/>
                    <a:pt x="293132" y="142113"/>
                    <a:pt x="314722" y="139953"/>
                  </a:cubicBezTo>
                  <a:cubicBezTo>
                    <a:pt x="335995" y="137858"/>
                    <a:pt x="357076" y="144843"/>
                    <a:pt x="371936" y="157988"/>
                  </a:cubicBezTo>
                  <a:cubicBezTo>
                    <a:pt x="403813" y="186055"/>
                    <a:pt x="439500" y="185102"/>
                    <a:pt x="476202" y="182753"/>
                  </a:cubicBezTo>
                  <a:cubicBezTo>
                    <a:pt x="513287" y="180340"/>
                    <a:pt x="529098" y="158051"/>
                    <a:pt x="521923" y="118364"/>
                  </a:cubicBezTo>
                  <a:cubicBezTo>
                    <a:pt x="518239" y="98043"/>
                    <a:pt x="521668" y="81025"/>
                    <a:pt x="542497" y="78041"/>
                  </a:cubicBezTo>
                  <a:cubicBezTo>
                    <a:pt x="571961" y="73850"/>
                    <a:pt x="601234" y="59943"/>
                    <a:pt x="631587" y="72326"/>
                  </a:cubicBezTo>
                  <a:cubicBezTo>
                    <a:pt x="635714" y="72199"/>
                    <a:pt x="639905" y="71437"/>
                    <a:pt x="644033" y="70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: фигура 657">
              <a:extLst>
                <a:ext uri="{FF2B5EF4-FFF2-40B4-BE49-F238E27FC236}">
                  <a16:creationId xmlns="" xmlns:a16="http://schemas.microsoft.com/office/drawing/2014/main" id="{B647A172-28D8-465C-A590-E8BEFE0B363A}"/>
                </a:ext>
              </a:extLst>
            </p:cNvPr>
            <p:cNvSpPr/>
            <p:nvPr/>
          </p:nvSpPr>
          <p:spPr>
            <a:xfrm>
              <a:off x="7467663" y="5607267"/>
              <a:ext cx="426592" cy="157492"/>
            </a:xfrm>
            <a:custGeom>
              <a:avLst/>
              <a:gdLst>
                <a:gd name="connsiteX0" fmla="*/ 0 w 426592"/>
                <a:gd name="connsiteY0" fmla="*/ 130747 h 157492"/>
                <a:gd name="connsiteX1" fmla="*/ 54102 w 426592"/>
                <a:gd name="connsiteY1" fmla="*/ 82804 h 157492"/>
                <a:gd name="connsiteX2" fmla="*/ 94361 w 426592"/>
                <a:gd name="connsiteY2" fmla="*/ 42164 h 157492"/>
                <a:gd name="connsiteX3" fmla="*/ 115316 w 426592"/>
                <a:gd name="connsiteY3" fmla="*/ 28448 h 157492"/>
                <a:gd name="connsiteX4" fmla="*/ 225806 w 426592"/>
                <a:gd name="connsiteY4" fmla="*/ 20002 h 157492"/>
                <a:gd name="connsiteX5" fmla="*/ 389572 w 426592"/>
                <a:gd name="connsiteY5" fmla="*/ 8319 h 157492"/>
                <a:gd name="connsiteX6" fmla="*/ 426593 w 426592"/>
                <a:gd name="connsiteY6" fmla="*/ 0 h 157492"/>
                <a:gd name="connsiteX7" fmla="*/ 359219 w 426592"/>
                <a:gd name="connsiteY7" fmla="*/ 62040 h 157492"/>
                <a:gd name="connsiteX8" fmla="*/ 242506 w 426592"/>
                <a:gd name="connsiteY8" fmla="*/ 86805 h 157492"/>
                <a:gd name="connsiteX9" fmla="*/ 121666 w 426592"/>
                <a:gd name="connsiteY9" fmla="*/ 107696 h 157492"/>
                <a:gd name="connsiteX10" fmla="*/ 98044 w 426592"/>
                <a:gd name="connsiteY10" fmla="*/ 124714 h 157492"/>
                <a:gd name="connsiteX11" fmla="*/ 0 w 426592"/>
                <a:gd name="connsiteY11" fmla="*/ 130747 h 15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592" h="157492">
                  <a:moveTo>
                    <a:pt x="0" y="130747"/>
                  </a:moveTo>
                  <a:cubicBezTo>
                    <a:pt x="8890" y="103124"/>
                    <a:pt x="35623" y="98108"/>
                    <a:pt x="54102" y="82804"/>
                  </a:cubicBezTo>
                  <a:cubicBezTo>
                    <a:pt x="68897" y="70485"/>
                    <a:pt x="87376" y="63691"/>
                    <a:pt x="94361" y="42164"/>
                  </a:cubicBezTo>
                  <a:cubicBezTo>
                    <a:pt x="97472" y="32449"/>
                    <a:pt x="105918" y="26035"/>
                    <a:pt x="115316" y="28448"/>
                  </a:cubicBezTo>
                  <a:cubicBezTo>
                    <a:pt x="153289" y="38227"/>
                    <a:pt x="198120" y="35115"/>
                    <a:pt x="225806" y="20002"/>
                  </a:cubicBezTo>
                  <a:cubicBezTo>
                    <a:pt x="282511" y="-10859"/>
                    <a:pt x="335534" y="12700"/>
                    <a:pt x="389572" y="8319"/>
                  </a:cubicBezTo>
                  <a:cubicBezTo>
                    <a:pt x="402018" y="7302"/>
                    <a:pt x="414274" y="2857"/>
                    <a:pt x="426593" y="0"/>
                  </a:cubicBezTo>
                  <a:cubicBezTo>
                    <a:pt x="426212" y="44641"/>
                    <a:pt x="398145" y="72073"/>
                    <a:pt x="359219" y="62040"/>
                  </a:cubicBezTo>
                  <a:cubicBezTo>
                    <a:pt x="315658" y="50863"/>
                    <a:pt x="281495" y="72327"/>
                    <a:pt x="242506" y="86805"/>
                  </a:cubicBezTo>
                  <a:cubicBezTo>
                    <a:pt x="205740" y="100457"/>
                    <a:pt x="167640" y="139065"/>
                    <a:pt x="121666" y="107696"/>
                  </a:cubicBezTo>
                  <a:cubicBezTo>
                    <a:pt x="106870" y="97600"/>
                    <a:pt x="103949" y="114745"/>
                    <a:pt x="98044" y="124714"/>
                  </a:cubicBezTo>
                  <a:cubicBezTo>
                    <a:pt x="73723" y="165926"/>
                    <a:pt x="24955" y="168657"/>
                    <a:pt x="0" y="130747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: фигура 658">
              <a:extLst>
                <a:ext uri="{FF2B5EF4-FFF2-40B4-BE49-F238E27FC236}">
                  <a16:creationId xmlns="" xmlns:a16="http://schemas.microsoft.com/office/drawing/2014/main" id="{72B9E98A-3BDD-4AFD-AA0E-19FF73434E05}"/>
                </a:ext>
              </a:extLst>
            </p:cNvPr>
            <p:cNvSpPr/>
            <p:nvPr/>
          </p:nvSpPr>
          <p:spPr>
            <a:xfrm>
              <a:off x="8228774" y="1282125"/>
              <a:ext cx="1127544" cy="1403297"/>
            </a:xfrm>
            <a:custGeom>
              <a:avLst/>
              <a:gdLst>
                <a:gd name="connsiteX0" fmla="*/ 723900 w 1127544"/>
                <a:gd name="connsiteY0" fmla="*/ 667398 h 1403297"/>
                <a:gd name="connsiteX1" fmla="*/ 762127 w 1127544"/>
                <a:gd name="connsiteY1" fmla="*/ 685178 h 1403297"/>
                <a:gd name="connsiteX2" fmla="*/ 789877 w 1127544"/>
                <a:gd name="connsiteY2" fmla="*/ 756108 h 1403297"/>
                <a:gd name="connsiteX3" fmla="*/ 792290 w 1127544"/>
                <a:gd name="connsiteY3" fmla="*/ 788620 h 1403297"/>
                <a:gd name="connsiteX4" fmla="*/ 827850 w 1127544"/>
                <a:gd name="connsiteY4" fmla="*/ 850469 h 1403297"/>
                <a:gd name="connsiteX5" fmla="*/ 921576 w 1127544"/>
                <a:gd name="connsiteY5" fmla="*/ 1022110 h 1403297"/>
                <a:gd name="connsiteX6" fmla="*/ 944880 w 1127544"/>
                <a:gd name="connsiteY6" fmla="*/ 1011061 h 1403297"/>
                <a:gd name="connsiteX7" fmla="*/ 1004316 w 1127544"/>
                <a:gd name="connsiteY7" fmla="*/ 1024206 h 1403297"/>
                <a:gd name="connsiteX8" fmla="*/ 1005967 w 1127544"/>
                <a:gd name="connsiteY8" fmla="*/ 1027635 h 1403297"/>
                <a:gd name="connsiteX9" fmla="*/ 1058672 w 1127544"/>
                <a:gd name="connsiteY9" fmla="*/ 1177178 h 1403297"/>
                <a:gd name="connsiteX10" fmla="*/ 1116965 w 1127544"/>
                <a:gd name="connsiteY10" fmla="*/ 1297511 h 1403297"/>
                <a:gd name="connsiteX11" fmla="*/ 1127506 w 1127544"/>
                <a:gd name="connsiteY11" fmla="*/ 1369330 h 1403297"/>
                <a:gd name="connsiteX12" fmla="*/ 1088136 w 1127544"/>
                <a:gd name="connsiteY12" fmla="*/ 1401144 h 1403297"/>
                <a:gd name="connsiteX13" fmla="*/ 1038098 w 1127544"/>
                <a:gd name="connsiteY13" fmla="*/ 1375998 h 1403297"/>
                <a:gd name="connsiteX14" fmla="*/ 1028382 w 1127544"/>
                <a:gd name="connsiteY14" fmla="*/ 1346343 h 1403297"/>
                <a:gd name="connsiteX15" fmla="*/ 1016826 w 1127544"/>
                <a:gd name="connsiteY15" fmla="*/ 1313577 h 1403297"/>
                <a:gd name="connsiteX16" fmla="*/ 989330 w 1127544"/>
                <a:gd name="connsiteY16" fmla="*/ 1224549 h 1403297"/>
                <a:gd name="connsiteX17" fmla="*/ 944626 w 1127544"/>
                <a:gd name="connsiteY17" fmla="*/ 1177305 h 1403297"/>
                <a:gd name="connsiteX18" fmla="*/ 846836 w 1127544"/>
                <a:gd name="connsiteY18" fmla="*/ 1154762 h 1403297"/>
                <a:gd name="connsiteX19" fmla="*/ 741807 w 1127544"/>
                <a:gd name="connsiteY19" fmla="*/ 1104724 h 1403297"/>
                <a:gd name="connsiteX20" fmla="*/ 652272 w 1127544"/>
                <a:gd name="connsiteY20" fmla="*/ 967500 h 1403297"/>
                <a:gd name="connsiteX21" fmla="*/ 651637 w 1127544"/>
                <a:gd name="connsiteY21" fmla="*/ 930733 h 1403297"/>
                <a:gd name="connsiteX22" fmla="*/ 609282 w 1127544"/>
                <a:gd name="connsiteY22" fmla="*/ 879171 h 1403297"/>
                <a:gd name="connsiteX23" fmla="*/ 568516 w 1127544"/>
                <a:gd name="connsiteY23" fmla="*/ 854533 h 1403297"/>
                <a:gd name="connsiteX24" fmla="*/ 543179 w 1127544"/>
                <a:gd name="connsiteY24" fmla="*/ 935496 h 1403297"/>
                <a:gd name="connsiteX25" fmla="*/ 485775 w 1127544"/>
                <a:gd name="connsiteY25" fmla="*/ 927749 h 1403297"/>
                <a:gd name="connsiteX26" fmla="*/ 464883 w 1127544"/>
                <a:gd name="connsiteY26" fmla="*/ 881076 h 1403297"/>
                <a:gd name="connsiteX27" fmla="*/ 422402 w 1127544"/>
                <a:gd name="connsiteY27" fmla="*/ 800939 h 1403297"/>
                <a:gd name="connsiteX28" fmla="*/ 362141 w 1127544"/>
                <a:gd name="connsiteY28" fmla="*/ 750646 h 1403297"/>
                <a:gd name="connsiteX29" fmla="*/ 335407 w 1127544"/>
                <a:gd name="connsiteY29" fmla="*/ 737692 h 1403297"/>
                <a:gd name="connsiteX30" fmla="*/ 241427 w 1127544"/>
                <a:gd name="connsiteY30" fmla="*/ 662317 h 1403297"/>
                <a:gd name="connsiteX31" fmla="*/ 213551 w 1127544"/>
                <a:gd name="connsiteY31" fmla="*/ 584276 h 1403297"/>
                <a:gd name="connsiteX32" fmla="*/ 262192 w 1127544"/>
                <a:gd name="connsiteY32" fmla="*/ 569036 h 1403297"/>
                <a:gd name="connsiteX33" fmla="*/ 345631 w 1127544"/>
                <a:gd name="connsiteY33" fmla="*/ 573163 h 1403297"/>
                <a:gd name="connsiteX34" fmla="*/ 419862 w 1127544"/>
                <a:gd name="connsiteY34" fmla="*/ 541985 h 1403297"/>
                <a:gd name="connsiteX35" fmla="*/ 489458 w 1127544"/>
                <a:gd name="connsiteY35" fmla="*/ 562559 h 1403297"/>
                <a:gd name="connsiteX36" fmla="*/ 490855 w 1127544"/>
                <a:gd name="connsiteY36" fmla="*/ 562940 h 1403297"/>
                <a:gd name="connsiteX37" fmla="*/ 487235 w 1127544"/>
                <a:gd name="connsiteY37" fmla="*/ 562304 h 1403297"/>
                <a:gd name="connsiteX38" fmla="*/ 423228 w 1127544"/>
                <a:gd name="connsiteY38" fmla="*/ 531888 h 1403297"/>
                <a:gd name="connsiteX39" fmla="*/ 391096 w 1127544"/>
                <a:gd name="connsiteY39" fmla="*/ 500201 h 1403297"/>
                <a:gd name="connsiteX40" fmla="*/ 354584 w 1127544"/>
                <a:gd name="connsiteY40" fmla="*/ 443622 h 1403297"/>
                <a:gd name="connsiteX41" fmla="*/ 311023 w 1127544"/>
                <a:gd name="connsiteY41" fmla="*/ 422159 h 1403297"/>
                <a:gd name="connsiteX42" fmla="*/ 212916 w 1127544"/>
                <a:gd name="connsiteY42" fmla="*/ 423429 h 1403297"/>
                <a:gd name="connsiteX43" fmla="*/ 176213 w 1127544"/>
                <a:gd name="connsiteY43" fmla="*/ 404951 h 1403297"/>
                <a:gd name="connsiteX44" fmla="*/ 122619 w 1127544"/>
                <a:gd name="connsiteY44" fmla="*/ 360374 h 1403297"/>
                <a:gd name="connsiteX45" fmla="*/ 101409 w 1127544"/>
                <a:gd name="connsiteY45" fmla="*/ 347165 h 1403297"/>
                <a:gd name="connsiteX46" fmla="*/ 40894 w 1127544"/>
                <a:gd name="connsiteY46" fmla="*/ 366025 h 1403297"/>
                <a:gd name="connsiteX47" fmla="*/ 0 w 1127544"/>
                <a:gd name="connsiteY47" fmla="*/ 355928 h 1403297"/>
                <a:gd name="connsiteX48" fmla="*/ 63564 w 1127544"/>
                <a:gd name="connsiteY48" fmla="*/ 270140 h 1403297"/>
                <a:gd name="connsiteX49" fmla="*/ 63182 w 1127544"/>
                <a:gd name="connsiteY49" fmla="*/ 232103 h 1403297"/>
                <a:gd name="connsiteX50" fmla="*/ 61849 w 1127544"/>
                <a:gd name="connsiteY50" fmla="*/ 184478 h 1403297"/>
                <a:gd name="connsiteX51" fmla="*/ 101473 w 1127544"/>
                <a:gd name="connsiteY51" fmla="*/ 136154 h 1403297"/>
                <a:gd name="connsiteX52" fmla="*/ 162560 w 1127544"/>
                <a:gd name="connsiteY52" fmla="*/ 193304 h 1403297"/>
                <a:gd name="connsiteX53" fmla="*/ 169291 w 1127544"/>
                <a:gd name="connsiteY53" fmla="*/ 215148 h 1403297"/>
                <a:gd name="connsiteX54" fmla="*/ 188087 w 1127544"/>
                <a:gd name="connsiteY54" fmla="*/ 206322 h 1403297"/>
                <a:gd name="connsiteX55" fmla="*/ 191453 w 1127544"/>
                <a:gd name="connsiteY55" fmla="*/ 120850 h 1403297"/>
                <a:gd name="connsiteX56" fmla="*/ 182055 w 1127544"/>
                <a:gd name="connsiteY56" fmla="*/ 104912 h 1403297"/>
                <a:gd name="connsiteX57" fmla="*/ 199517 w 1127544"/>
                <a:gd name="connsiteY57" fmla="*/ 91958 h 1403297"/>
                <a:gd name="connsiteX58" fmla="*/ 222186 w 1127544"/>
                <a:gd name="connsiteY58" fmla="*/ 92466 h 1403297"/>
                <a:gd name="connsiteX59" fmla="*/ 255588 w 1127544"/>
                <a:gd name="connsiteY59" fmla="*/ 93037 h 1403297"/>
                <a:gd name="connsiteX60" fmla="*/ 367347 w 1127544"/>
                <a:gd name="connsiteY60" fmla="*/ 32902 h 1403297"/>
                <a:gd name="connsiteX61" fmla="*/ 391985 w 1127544"/>
                <a:gd name="connsiteY61" fmla="*/ 17599 h 1403297"/>
                <a:gd name="connsiteX62" fmla="*/ 466281 w 1127544"/>
                <a:gd name="connsiteY62" fmla="*/ 4264 h 1403297"/>
                <a:gd name="connsiteX63" fmla="*/ 502476 w 1127544"/>
                <a:gd name="connsiteY63" fmla="*/ 14360 h 1403297"/>
                <a:gd name="connsiteX64" fmla="*/ 481394 w 1127544"/>
                <a:gd name="connsiteY64" fmla="*/ 37538 h 1403297"/>
                <a:gd name="connsiteX65" fmla="*/ 420053 w 1127544"/>
                <a:gd name="connsiteY65" fmla="*/ 58239 h 1403297"/>
                <a:gd name="connsiteX66" fmla="*/ 410655 w 1127544"/>
                <a:gd name="connsiteY66" fmla="*/ 82687 h 1403297"/>
                <a:gd name="connsiteX67" fmla="*/ 430022 w 1127544"/>
                <a:gd name="connsiteY67" fmla="*/ 124406 h 1403297"/>
                <a:gd name="connsiteX68" fmla="*/ 476059 w 1127544"/>
                <a:gd name="connsiteY68" fmla="*/ 151204 h 1403297"/>
                <a:gd name="connsiteX69" fmla="*/ 543496 w 1127544"/>
                <a:gd name="connsiteY69" fmla="*/ 66177 h 1403297"/>
                <a:gd name="connsiteX70" fmla="*/ 579120 w 1127544"/>
                <a:gd name="connsiteY70" fmla="*/ 4518 h 1403297"/>
                <a:gd name="connsiteX71" fmla="*/ 581660 w 1127544"/>
                <a:gd name="connsiteY71" fmla="*/ 9979 h 1403297"/>
                <a:gd name="connsiteX72" fmla="*/ 579120 w 1127544"/>
                <a:gd name="connsiteY72" fmla="*/ 12709 h 1403297"/>
                <a:gd name="connsiteX73" fmla="*/ 636588 w 1127544"/>
                <a:gd name="connsiteY73" fmla="*/ 63319 h 1403297"/>
                <a:gd name="connsiteX74" fmla="*/ 657860 w 1127544"/>
                <a:gd name="connsiteY74" fmla="*/ 84084 h 1403297"/>
                <a:gd name="connsiteX75" fmla="*/ 632523 w 1127544"/>
                <a:gd name="connsiteY75" fmla="*/ 233690 h 1403297"/>
                <a:gd name="connsiteX76" fmla="*/ 613791 w 1127544"/>
                <a:gd name="connsiteY76" fmla="*/ 234071 h 1403297"/>
                <a:gd name="connsiteX77" fmla="*/ 591820 w 1127544"/>
                <a:gd name="connsiteY77" fmla="*/ 256424 h 1403297"/>
                <a:gd name="connsiteX78" fmla="*/ 610489 w 1127544"/>
                <a:gd name="connsiteY78" fmla="*/ 277950 h 1403297"/>
                <a:gd name="connsiteX79" fmla="*/ 632460 w 1127544"/>
                <a:gd name="connsiteY79" fmla="*/ 282776 h 1403297"/>
                <a:gd name="connsiteX80" fmla="*/ 688467 w 1127544"/>
                <a:gd name="connsiteY80" fmla="*/ 293190 h 1403297"/>
                <a:gd name="connsiteX81" fmla="*/ 665099 w 1127544"/>
                <a:gd name="connsiteY81" fmla="*/ 355040 h 1403297"/>
                <a:gd name="connsiteX82" fmla="*/ 607251 w 1127544"/>
                <a:gd name="connsiteY82" fmla="*/ 343229 h 1403297"/>
                <a:gd name="connsiteX83" fmla="*/ 586232 w 1127544"/>
                <a:gd name="connsiteY83" fmla="*/ 326401 h 1403297"/>
                <a:gd name="connsiteX84" fmla="*/ 560324 w 1127544"/>
                <a:gd name="connsiteY84" fmla="*/ 339228 h 1403297"/>
                <a:gd name="connsiteX85" fmla="*/ 574040 w 1127544"/>
                <a:gd name="connsiteY85" fmla="*/ 364311 h 1403297"/>
                <a:gd name="connsiteX86" fmla="*/ 617538 w 1127544"/>
                <a:gd name="connsiteY86" fmla="*/ 396124 h 1403297"/>
                <a:gd name="connsiteX87" fmla="*/ 588772 w 1127544"/>
                <a:gd name="connsiteY87" fmla="*/ 441654 h 1403297"/>
                <a:gd name="connsiteX88" fmla="*/ 581343 w 1127544"/>
                <a:gd name="connsiteY88" fmla="*/ 492645 h 1403297"/>
                <a:gd name="connsiteX89" fmla="*/ 608013 w 1127544"/>
                <a:gd name="connsiteY89" fmla="*/ 507567 h 1403297"/>
                <a:gd name="connsiteX90" fmla="*/ 647065 w 1127544"/>
                <a:gd name="connsiteY90" fmla="*/ 553160 h 1403297"/>
                <a:gd name="connsiteX91" fmla="*/ 668401 w 1127544"/>
                <a:gd name="connsiteY91" fmla="*/ 682003 h 1403297"/>
                <a:gd name="connsiteX92" fmla="*/ 670560 w 1127544"/>
                <a:gd name="connsiteY92" fmla="*/ 735660 h 1403297"/>
                <a:gd name="connsiteX93" fmla="*/ 678879 w 1127544"/>
                <a:gd name="connsiteY93" fmla="*/ 758965 h 1403297"/>
                <a:gd name="connsiteX94" fmla="*/ 692658 w 1127544"/>
                <a:gd name="connsiteY94" fmla="*/ 738962 h 1403297"/>
                <a:gd name="connsiteX95" fmla="*/ 693674 w 1127544"/>
                <a:gd name="connsiteY95" fmla="*/ 706323 h 1403297"/>
                <a:gd name="connsiteX96" fmla="*/ 723900 w 1127544"/>
                <a:gd name="connsiteY96" fmla="*/ 667461 h 140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27544" h="1403297">
                  <a:moveTo>
                    <a:pt x="723900" y="667398"/>
                  </a:moveTo>
                  <a:cubicBezTo>
                    <a:pt x="736664" y="673303"/>
                    <a:pt x="749364" y="679272"/>
                    <a:pt x="762127" y="685178"/>
                  </a:cubicBezTo>
                  <a:cubicBezTo>
                    <a:pt x="809181" y="707085"/>
                    <a:pt x="810006" y="707466"/>
                    <a:pt x="789877" y="756108"/>
                  </a:cubicBezTo>
                  <a:cubicBezTo>
                    <a:pt x="784479" y="769189"/>
                    <a:pt x="783019" y="777825"/>
                    <a:pt x="792290" y="788620"/>
                  </a:cubicBezTo>
                  <a:cubicBezTo>
                    <a:pt x="807974" y="806781"/>
                    <a:pt x="813244" y="833578"/>
                    <a:pt x="827850" y="850469"/>
                  </a:cubicBezTo>
                  <a:cubicBezTo>
                    <a:pt x="871283" y="900698"/>
                    <a:pt x="890524" y="964896"/>
                    <a:pt x="921576" y="1022110"/>
                  </a:cubicBezTo>
                  <a:cubicBezTo>
                    <a:pt x="926402" y="1031064"/>
                    <a:pt x="926782" y="1030873"/>
                    <a:pt x="944880" y="1011061"/>
                  </a:cubicBezTo>
                  <a:cubicBezTo>
                    <a:pt x="969010" y="992964"/>
                    <a:pt x="985520" y="1014681"/>
                    <a:pt x="1004316" y="1024206"/>
                  </a:cubicBezTo>
                  <a:cubicBezTo>
                    <a:pt x="1004888" y="1025349"/>
                    <a:pt x="1006284" y="1026873"/>
                    <a:pt x="1005967" y="1027635"/>
                  </a:cubicBezTo>
                  <a:cubicBezTo>
                    <a:pt x="979805" y="1095263"/>
                    <a:pt x="1032510" y="1130823"/>
                    <a:pt x="1058672" y="1177178"/>
                  </a:cubicBezTo>
                  <a:cubicBezTo>
                    <a:pt x="1059244" y="1227280"/>
                    <a:pt x="1106995" y="1250584"/>
                    <a:pt x="1116965" y="1297511"/>
                  </a:cubicBezTo>
                  <a:cubicBezTo>
                    <a:pt x="1122108" y="1321578"/>
                    <a:pt x="1128078" y="1344692"/>
                    <a:pt x="1127506" y="1369330"/>
                  </a:cubicBezTo>
                  <a:cubicBezTo>
                    <a:pt x="1126871" y="1397270"/>
                    <a:pt x="1114362" y="1408383"/>
                    <a:pt x="1088136" y="1401144"/>
                  </a:cubicBezTo>
                  <a:cubicBezTo>
                    <a:pt x="1069848" y="1396127"/>
                    <a:pt x="1050734" y="1393778"/>
                    <a:pt x="1038098" y="1375998"/>
                  </a:cubicBezTo>
                  <a:cubicBezTo>
                    <a:pt x="1033399" y="1366727"/>
                    <a:pt x="1028382" y="1357392"/>
                    <a:pt x="1028382" y="1346343"/>
                  </a:cubicBezTo>
                  <a:cubicBezTo>
                    <a:pt x="1028827" y="1333643"/>
                    <a:pt x="1024255" y="1323864"/>
                    <a:pt x="1016826" y="1313577"/>
                  </a:cubicBezTo>
                  <a:cubicBezTo>
                    <a:pt x="998093" y="1287796"/>
                    <a:pt x="984123" y="1260808"/>
                    <a:pt x="989330" y="1224549"/>
                  </a:cubicBezTo>
                  <a:cubicBezTo>
                    <a:pt x="994156" y="1191275"/>
                    <a:pt x="974661" y="1176607"/>
                    <a:pt x="944626" y="1177305"/>
                  </a:cubicBezTo>
                  <a:cubicBezTo>
                    <a:pt x="910844" y="1175718"/>
                    <a:pt x="877697" y="1170764"/>
                    <a:pt x="846836" y="1154762"/>
                  </a:cubicBezTo>
                  <a:cubicBezTo>
                    <a:pt x="815340" y="1129680"/>
                    <a:pt x="782066" y="1112217"/>
                    <a:pt x="741807" y="1104724"/>
                  </a:cubicBezTo>
                  <a:cubicBezTo>
                    <a:pt x="693357" y="1095707"/>
                    <a:pt x="657479" y="1034239"/>
                    <a:pt x="652272" y="967500"/>
                  </a:cubicBezTo>
                  <a:cubicBezTo>
                    <a:pt x="651319" y="955244"/>
                    <a:pt x="651828" y="942989"/>
                    <a:pt x="651637" y="930733"/>
                  </a:cubicBezTo>
                  <a:cubicBezTo>
                    <a:pt x="651256" y="900698"/>
                    <a:pt x="657161" y="865899"/>
                    <a:pt x="609282" y="879171"/>
                  </a:cubicBezTo>
                  <a:cubicBezTo>
                    <a:pt x="592900" y="883743"/>
                    <a:pt x="585660" y="861074"/>
                    <a:pt x="568516" y="854533"/>
                  </a:cubicBezTo>
                  <a:cubicBezTo>
                    <a:pt x="570167" y="886220"/>
                    <a:pt x="579120" y="921653"/>
                    <a:pt x="543179" y="935496"/>
                  </a:cubicBezTo>
                  <a:cubicBezTo>
                    <a:pt x="524510" y="942671"/>
                    <a:pt x="501714" y="956451"/>
                    <a:pt x="485775" y="927749"/>
                  </a:cubicBezTo>
                  <a:cubicBezTo>
                    <a:pt x="483616" y="909715"/>
                    <a:pt x="474345" y="895364"/>
                    <a:pt x="464883" y="881076"/>
                  </a:cubicBezTo>
                  <a:cubicBezTo>
                    <a:pt x="448119" y="855993"/>
                    <a:pt x="430022" y="833070"/>
                    <a:pt x="422402" y="800939"/>
                  </a:cubicBezTo>
                  <a:cubicBezTo>
                    <a:pt x="415417" y="771792"/>
                    <a:pt x="388366" y="758648"/>
                    <a:pt x="362141" y="750646"/>
                  </a:cubicBezTo>
                  <a:cubicBezTo>
                    <a:pt x="352361" y="747662"/>
                    <a:pt x="339916" y="747662"/>
                    <a:pt x="335407" y="737692"/>
                  </a:cubicBezTo>
                  <a:cubicBezTo>
                    <a:pt x="316040" y="694893"/>
                    <a:pt x="272288" y="688035"/>
                    <a:pt x="241427" y="662317"/>
                  </a:cubicBezTo>
                  <a:cubicBezTo>
                    <a:pt x="223012" y="647014"/>
                    <a:pt x="207073" y="607834"/>
                    <a:pt x="213551" y="584276"/>
                  </a:cubicBezTo>
                  <a:cubicBezTo>
                    <a:pt x="219901" y="561288"/>
                    <a:pt x="237681" y="555510"/>
                    <a:pt x="262192" y="569036"/>
                  </a:cubicBezTo>
                  <a:cubicBezTo>
                    <a:pt x="289496" y="584149"/>
                    <a:pt x="316802" y="595515"/>
                    <a:pt x="345631" y="573163"/>
                  </a:cubicBezTo>
                  <a:cubicBezTo>
                    <a:pt x="361759" y="539571"/>
                    <a:pt x="395351" y="553288"/>
                    <a:pt x="419862" y="541985"/>
                  </a:cubicBezTo>
                  <a:cubicBezTo>
                    <a:pt x="442468" y="531507"/>
                    <a:pt x="443167" y="533221"/>
                    <a:pt x="489458" y="562559"/>
                  </a:cubicBezTo>
                  <a:cubicBezTo>
                    <a:pt x="494030" y="564908"/>
                    <a:pt x="491807" y="557606"/>
                    <a:pt x="490855" y="562940"/>
                  </a:cubicBezTo>
                  <a:cubicBezTo>
                    <a:pt x="490665" y="563956"/>
                    <a:pt x="489458" y="563765"/>
                    <a:pt x="487235" y="562304"/>
                  </a:cubicBezTo>
                  <a:cubicBezTo>
                    <a:pt x="467233" y="549478"/>
                    <a:pt x="452310" y="528141"/>
                    <a:pt x="423228" y="531888"/>
                  </a:cubicBezTo>
                  <a:cubicBezTo>
                    <a:pt x="411353" y="533412"/>
                    <a:pt x="398208" y="514044"/>
                    <a:pt x="391096" y="500201"/>
                  </a:cubicBezTo>
                  <a:cubicBezTo>
                    <a:pt x="380556" y="479754"/>
                    <a:pt x="364045" y="463879"/>
                    <a:pt x="354584" y="443622"/>
                  </a:cubicBezTo>
                  <a:cubicBezTo>
                    <a:pt x="344424" y="421905"/>
                    <a:pt x="329565" y="418159"/>
                    <a:pt x="311023" y="422159"/>
                  </a:cubicBezTo>
                  <a:cubicBezTo>
                    <a:pt x="278257" y="429271"/>
                    <a:pt x="245555" y="420889"/>
                    <a:pt x="212916" y="423429"/>
                  </a:cubicBezTo>
                  <a:cubicBezTo>
                    <a:pt x="196914" y="424699"/>
                    <a:pt x="188658" y="410412"/>
                    <a:pt x="176213" y="404951"/>
                  </a:cubicBezTo>
                  <a:cubicBezTo>
                    <a:pt x="151003" y="400252"/>
                    <a:pt x="151447" y="359993"/>
                    <a:pt x="122619" y="360374"/>
                  </a:cubicBezTo>
                  <a:cubicBezTo>
                    <a:pt x="115507" y="356119"/>
                    <a:pt x="109220" y="350277"/>
                    <a:pt x="101409" y="347165"/>
                  </a:cubicBezTo>
                  <a:cubicBezTo>
                    <a:pt x="79566" y="347102"/>
                    <a:pt x="64198" y="371105"/>
                    <a:pt x="40894" y="366025"/>
                  </a:cubicBezTo>
                  <a:cubicBezTo>
                    <a:pt x="25908" y="368883"/>
                    <a:pt x="9207" y="379995"/>
                    <a:pt x="0" y="355928"/>
                  </a:cubicBezTo>
                  <a:cubicBezTo>
                    <a:pt x="28321" y="333513"/>
                    <a:pt x="56896" y="312621"/>
                    <a:pt x="63564" y="270140"/>
                  </a:cubicBezTo>
                  <a:cubicBezTo>
                    <a:pt x="65722" y="256487"/>
                    <a:pt x="70548" y="244930"/>
                    <a:pt x="63182" y="232103"/>
                  </a:cubicBezTo>
                  <a:cubicBezTo>
                    <a:pt x="54293" y="216609"/>
                    <a:pt x="58103" y="199908"/>
                    <a:pt x="61849" y="184478"/>
                  </a:cubicBezTo>
                  <a:cubicBezTo>
                    <a:pt x="67564" y="160919"/>
                    <a:pt x="80963" y="127073"/>
                    <a:pt x="101473" y="136154"/>
                  </a:cubicBezTo>
                  <a:cubicBezTo>
                    <a:pt x="123634" y="145933"/>
                    <a:pt x="167195" y="144981"/>
                    <a:pt x="162560" y="193304"/>
                  </a:cubicBezTo>
                  <a:cubicBezTo>
                    <a:pt x="161798" y="201623"/>
                    <a:pt x="161861" y="210513"/>
                    <a:pt x="169291" y="215148"/>
                  </a:cubicBezTo>
                  <a:cubicBezTo>
                    <a:pt x="178308" y="220736"/>
                    <a:pt x="182372" y="210957"/>
                    <a:pt x="188087" y="206322"/>
                  </a:cubicBezTo>
                  <a:cubicBezTo>
                    <a:pt x="220663" y="180204"/>
                    <a:pt x="221806" y="151712"/>
                    <a:pt x="191453" y="120850"/>
                  </a:cubicBezTo>
                  <a:cubicBezTo>
                    <a:pt x="186881" y="116215"/>
                    <a:pt x="180467" y="112786"/>
                    <a:pt x="182055" y="104912"/>
                  </a:cubicBezTo>
                  <a:cubicBezTo>
                    <a:pt x="183959" y="95323"/>
                    <a:pt x="192088" y="92910"/>
                    <a:pt x="199517" y="91958"/>
                  </a:cubicBezTo>
                  <a:cubicBezTo>
                    <a:pt x="206946" y="91005"/>
                    <a:pt x="214630" y="92212"/>
                    <a:pt x="222186" y="92466"/>
                  </a:cubicBezTo>
                  <a:cubicBezTo>
                    <a:pt x="233553" y="92910"/>
                    <a:pt x="249047" y="98816"/>
                    <a:pt x="255588" y="93037"/>
                  </a:cubicBezTo>
                  <a:cubicBezTo>
                    <a:pt x="288798" y="63637"/>
                    <a:pt x="339725" y="73289"/>
                    <a:pt x="367347" y="32902"/>
                  </a:cubicBezTo>
                  <a:cubicBezTo>
                    <a:pt x="373380" y="24076"/>
                    <a:pt x="384429" y="12074"/>
                    <a:pt x="391985" y="17599"/>
                  </a:cubicBezTo>
                  <a:cubicBezTo>
                    <a:pt x="422148" y="39507"/>
                    <a:pt x="442532" y="19313"/>
                    <a:pt x="466281" y="4264"/>
                  </a:cubicBezTo>
                  <a:cubicBezTo>
                    <a:pt x="478282" y="-3293"/>
                    <a:pt x="496697" y="-1324"/>
                    <a:pt x="502476" y="14360"/>
                  </a:cubicBezTo>
                  <a:cubicBezTo>
                    <a:pt x="508127" y="29537"/>
                    <a:pt x="490792" y="33601"/>
                    <a:pt x="481394" y="37538"/>
                  </a:cubicBezTo>
                  <a:cubicBezTo>
                    <a:pt x="461518" y="45983"/>
                    <a:pt x="440627" y="51826"/>
                    <a:pt x="420053" y="58239"/>
                  </a:cubicBezTo>
                  <a:cubicBezTo>
                    <a:pt x="405638" y="62684"/>
                    <a:pt x="400050" y="81290"/>
                    <a:pt x="410655" y="82687"/>
                  </a:cubicBezTo>
                  <a:cubicBezTo>
                    <a:pt x="442405" y="86814"/>
                    <a:pt x="428244" y="108341"/>
                    <a:pt x="430022" y="124406"/>
                  </a:cubicBezTo>
                  <a:cubicBezTo>
                    <a:pt x="433133" y="152918"/>
                    <a:pt x="451548" y="163459"/>
                    <a:pt x="476059" y="151204"/>
                  </a:cubicBezTo>
                  <a:cubicBezTo>
                    <a:pt x="510667" y="133931"/>
                    <a:pt x="526479" y="99324"/>
                    <a:pt x="543496" y="66177"/>
                  </a:cubicBezTo>
                  <a:cubicBezTo>
                    <a:pt x="554419" y="44904"/>
                    <a:pt x="560007" y="20266"/>
                    <a:pt x="579120" y="4518"/>
                  </a:cubicBezTo>
                  <a:cubicBezTo>
                    <a:pt x="581660" y="6359"/>
                    <a:pt x="582485" y="8137"/>
                    <a:pt x="581660" y="9979"/>
                  </a:cubicBezTo>
                  <a:cubicBezTo>
                    <a:pt x="580834" y="11820"/>
                    <a:pt x="580009" y="12709"/>
                    <a:pt x="579120" y="12709"/>
                  </a:cubicBezTo>
                  <a:cubicBezTo>
                    <a:pt x="585915" y="45857"/>
                    <a:pt x="599313" y="71257"/>
                    <a:pt x="636588" y="63319"/>
                  </a:cubicBezTo>
                  <a:cubicBezTo>
                    <a:pt x="654558" y="59446"/>
                    <a:pt x="658305" y="66177"/>
                    <a:pt x="657860" y="84084"/>
                  </a:cubicBezTo>
                  <a:cubicBezTo>
                    <a:pt x="656590" y="135456"/>
                    <a:pt x="649033" y="185367"/>
                    <a:pt x="632523" y="233690"/>
                  </a:cubicBezTo>
                  <a:cubicBezTo>
                    <a:pt x="626237" y="233754"/>
                    <a:pt x="620014" y="233246"/>
                    <a:pt x="613791" y="234071"/>
                  </a:cubicBezTo>
                  <a:cubicBezTo>
                    <a:pt x="601408" y="235722"/>
                    <a:pt x="592010" y="241564"/>
                    <a:pt x="591820" y="256424"/>
                  </a:cubicBezTo>
                  <a:cubicBezTo>
                    <a:pt x="591630" y="269314"/>
                    <a:pt x="599948" y="275283"/>
                    <a:pt x="610489" y="277950"/>
                  </a:cubicBezTo>
                  <a:cubicBezTo>
                    <a:pt x="617792" y="279792"/>
                    <a:pt x="625094" y="281633"/>
                    <a:pt x="632460" y="282776"/>
                  </a:cubicBezTo>
                  <a:cubicBezTo>
                    <a:pt x="640779" y="317320"/>
                    <a:pt x="659447" y="320794"/>
                    <a:pt x="688467" y="293190"/>
                  </a:cubicBezTo>
                  <a:cubicBezTo>
                    <a:pt x="696023" y="322210"/>
                    <a:pt x="684975" y="344816"/>
                    <a:pt x="665099" y="355040"/>
                  </a:cubicBezTo>
                  <a:cubicBezTo>
                    <a:pt x="647319" y="364184"/>
                    <a:pt x="623380" y="367994"/>
                    <a:pt x="607251" y="343229"/>
                  </a:cubicBezTo>
                  <a:cubicBezTo>
                    <a:pt x="602488" y="335926"/>
                    <a:pt x="593789" y="331100"/>
                    <a:pt x="586232" y="326401"/>
                  </a:cubicBezTo>
                  <a:cubicBezTo>
                    <a:pt x="572516" y="317828"/>
                    <a:pt x="565214" y="325956"/>
                    <a:pt x="560324" y="339228"/>
                  </a:cubicBezTo>
                  <a:cubicBezTo>
                    <a:pt x="554800" y="354087"/>
                    <a:pt x="558292" y="363295"/>
                    <a:pt x="574040" y="364311"/>
                  </a:cubicBezTo>
                  <a:cubicBezTo>
                    <a:pt x="594551" y="365644"/>
                    <a:pt x="612521" y="372312"/>
                    <a:pt x="617538" y="396124"/>
                  </a:cubicBezTo>
                  <a:cubicBezTo>
                    <a:pt x="622744" y="420953"/>
                    <a:pt x="607758" y="431748"/>
                    <a:pt x="588772" y="441654"/>
                  </a:cubicBezTo>
                  <a:cubicBezTo>
                    <a:pt x="566357" y="453275"/>
                    <a:pt x="579057" y="475119"/>
                    <a:pt x="581343" y="492645"/>
                  </a:cubicBezTo>
                  <a:cubicBezTo>
                    <a:pt x="583565" y="509218"/>
                    <a:pt x="591121" y="510234"/>
                    <a:pt x="608013" y="507567"/>
                  </a:cubicBezTo>
                  <a:cubicBezTo>
                    <a:pt x="635000" y="503313"/>
                    <a:pt x="653161" y="529221"/>
                    <a:pt x="647065" y="553160"/>
                  </a:cubicBezTo>
                  <a:cubicBezTo>
                    <a:pt x="634809" y="601040"/>
                    <a:pt x="668465" y="637108"/>
                    <a:pt x="668401" y="682003"/>
                  </a:cubicBezTo>
                  <a:cubicBezTo>
                    <a:pt x="668401" y="698322"/>
                    <a:pt x="672846" y="717309"/>
                    <a:pt x="670560" y="735660"/>
                  </a:cubicBezTo>
                  <a:cubicBezTo>
                    <a:pt x="669417" y="744931"/>
                    <a:pt x="666750" y="757251"/>
                    <a:pt x="678879" y="758965"/>
                  </a:cubicBezTo>
                  <a:cubicBezTo>
                    <a:pt x="690626" y="760616"/>
                    <a:pt x="691896" y="748361"/>
                    <a:pt x="692658" y="738962"/>
                  </a:cubicBezTo>
                  <a:cubicBezTo>
                    <a:pt x="693547" y="728104"/>
                    <a:pt x="693547" y="717182"/>
                    <a:pt x="693674" y="706323"/>
                  </a:cubicBezTo>
                  <a:cubicBezTo>
                    <a:pt x="693865" y="684416"/>
                    <a:pt x="701548" y="669429"/>
                    <a:pt x="723900" y="66746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: фигура 659">
              <a:extLst>
                <a:ext uri="{FF2B5EF4-FFF2-40B4-BE49-F238E27FC236}">
                  <a16:creationId xmlns="" xmlns:a16="http://schemas.microsoft.com/office/drawing/2014/main" id="{19514D1B-37B6-4100-A423-5CFC03736401}"/>
                </a:ext>
              </a:extLst>
            </p:cNvPr>
            <p:cNvSpPr/>
            <p:nvPr/>
          </p:nvSpPr>
          <p:spPr>
            <a:xfrm>
              <a:off x="7642399" y="1447172"/>
              <a:ext cx="838220" cy="748860"/>
            </a:xfrm>
            <a:custGeom>
              <a:avLst/>
              <a:gdLst>
                <a:gd name="connsiteX0" fmla="*/ 586375 w 838220"/>
                <a:gd name="connsiteY0" fmla="*/ 191008 h 748860"/>
                <a:gd name="connsiteX1" fmla="*/ 632158 w 838220"/>
                <a:gd name="connsiteY1" fmla="*/ 183134 h 748860"/>
                <a:gd name="connsiteX2" fmla="*/ 654828 w 838220"/>
                <a:gd name="connsiteY2" fmla="*/ 214884 h 748860"/>
                <a:gd name="connsiteX3" fmla="*/ 702072 w 838220"/>
                <a:gd name="connsiteY3" fmla="*/ 278067 h 748860"/>
                <a:gd name="connsiteX4" fmla="*/ 730710 w 838220"/>
                <a:gd name="connsiteY4" fmla="*/ 340805 h 748860"/>
                <a:gd name="connsiteX5" fmla="*/ 718519 w 838220"/>
                <a:gd name="connsiteY5" fmla="*/ 368491 h 748860"/>
                <a:gd name="connsiteX6" fmla="*/ 690197 w 838220"/>
                <a:gd name="connsiteY6" fmla="*/ 366332 h 748860"/>
                <a:gd name="connsiteX7" fmla="*/ 653685 w 838220"/>
                <a:gd name="connsiteY7" fmla="*/ 358839 h 748860"/>
                <a:gd name="connsiteX8" fmla="*/ 710644 w 838220"/>
                <a:gd name="connsiteY8" fmla="*/ 373698 h 748860"/>
                <a:gd name="connsiteX9" fmla="*/ 747665 w 838220"/>
                <a:gd name="connsiteY9" fmla="*/ 400940 h 748860"/>
                <a:gd name="connsiteX10" fmla="*/ 810149 w 838220"/>
                <a:gd name="connsiteY10" fmla="*/ 500254 h 748860"/>
                <a:gd name="connsiteX11" fmla="*/ 817769 w 838220"/>
                <a:gd name="connsiteY11" fmla="*/ 508891 h 748860"/>
                <a:gd name="connsiteX12" fmla="*/ 837835 w 838220"/>
                <a:gd name="connsiteY12" fmla="*/ 630875 h 748860"/>
                <a:gd name="connsiteX13" fmla="*/ 688419 w 838220"/>
                <a:gd name="connsiteY13" fmla="*/ 709996 h 748860"/>
                <a:gd name="connsiteX14" fmla="*/ 638826 w 838220"/>
                <a:gd name="connsiteY14" fmla="*/ 698566 h 748860"/>
                <a:gd name="connsiteX15" fmla="*/ 661369 w 838220"/>
                <a:gd name="connsiteY15" fmla="*/ 651576 h 748860"/>
                <a:gd name="connsiteX16" fmla="*/ 674640 w 838220"/>
                <a:gd name="connsiteY16" fmla="*/ 643575 h 748860"/>
                <a:gd name="connsiteX17" fmla="*/ 690070 w 838220"/>
                <a:gd name="connsiteY17" fmla="*/ 614428 h 748860"/>
                <a:gd name="connsiteX18" fmla="*/ 659781 w 838220"/>
                <a:gd name="connsiteY18" fmla="*/ 609412 h 748860"/>
                <a:gd name="connsiteX19" fmla="*/ 591519 w 838220"/>
                <a:gd name="connsiteY19" fmla="*/ 633859 h 748860"/>
                <a:gd name="connsiteX20" fmla="*/ 546687 w 838220"/>
                <a:gd name="connsiteY20" fmla="*/ 628335 h 748860"/>
                <a:gd name="connsiteX21" fmla="*/ 431054 w 838220"/>
                <a:gd name="connsiteY21" fmla="*/ 666943 h 748860"/>
                <a:gd name="connsiteX22" fmla="*/ 422164 w 838220"/>
                <a:gd name="connsiteY22" fmla="*/ 707583 h 748860"/>
                <a:gd name="connsiteX23" fmla="*/ 393653 w 838220"/>
                <a:gd name="connsiteY23" fmla="*/ 748858 h 748860"/>
                <a:gd name="connsiteX24" fmla="*/ 368380 w 838220"/>
                <a:gd name="connsiteY24" fmla="*/ 724030 h 748860"/>
                <a:gd name="connsiteX25" fmla="*/ 294466 w 838220"/>
                <a:gd name="connsiteY25" fmla="*/ 627890 h 748860"/>
                <a:gd name="connsiteX26" fmla="*/ 255667 w 838220"/>
                <a:gd name="connsiteY26" fmla="*/ 528322 h 748860"/>
                <a:gd name="connsiteX27" fmla="*/ 235030 w 838220"/>
                <a:gd name="connsiteY27" fmla="*/ 503493 h 748860"/>
                <a:gd name="connsiteX28" fmla="*/ 192294 w 838220"/>
                <a:gd name="connsiteY28" fmla="*/ 486602 h 748860"/>
                <a:gd name="connsiteX29" fmla="*/ 157686 w 838220"/>
                <a:gd name="connsiteY29" fmla="*/ 463805 h 748860"/>
                <a:gd name="connsiteX30" fmla="*/ 43069 w 838220"/>
                <a:gd name="connsiteY30" fmla="*/ 402210 h 748860"/>
                <a:gd name="connsiteX31" fmla="*/ 15637 w 838220"/>
                <a:gd name="connsiteY31" fmla="*/ 369825 h 748860"/>
                <a:gd name="connsiteX32" fmla="*/ 16 w 838220"/>
                <a:gd name="connsiteY32" fmla="*/ 354712 h 748860"/>
                <a:gd name="connsiteX33" fmla="*/ 27321 w 838220"/>
                <a:gd name="connsiteY33" fmla="*/ 335916 h 748860"/>
                <a:gd name="connsiteX34" fmla="*/ 158830 w 838220"/>
                <a:gd name="connsiteY34" fmla="*/ 324168 h 748860"/>
                <a:gd name="connsiteX35" fmla="*/ 210582 w 838220"/>
                <a:gd name="connsiteY35" fmla="*/ 358331 h 748860"/>
                <a:gd name="connsiteX36" fmla="*/ 244935 w 838220"/>
                <a:gd name="connsiteY36" fmla="*/ 401131 h 748860"/>
                <a:gd name="connsiteX37" fmla="*/ 278019 w 838220"/>
                <a:gd name="connsiteY37" fmla="*/ 412434 h 748860"/>
                <a:gd name="connsiteX38" fmla="*/ 288179 w 838220"/>
                <a:gd name="connsiteY38" fmla="*/ 375667 h 748860"/>
                <a:gd name="connsiteX39" fmla="*/ 271859 w 838220"/>
                <a:gd name="connsiteY39" fmla="*/ 226632 h 748860"/>
                <a:gd name="connsiteX40" fmla="*/ 289576 w 838220"/>
                <a:gd name="connsiteY40" fmla="*/ 188912 h 748860"/>
                <a:gd name="connsiteX41" fmla="*/ 324247 w 838220"/>
                <a:gd name="connsiteY41" fmla="*/ 146685 h 748860"/>
                <a:gd name="connsiteX42" fmla="*/ 347107 w 838220"/>
                <a:gd name="connsiteY42" fmla="*/ 116268 h 748860"/>
                <a:gd name="connsiteX43" fmla="*/ 358473 w 838220"/>
                <a:gd name="connsiteY43" fmla="*/ 72961 h 748860"/>
                <a:gd name="connsiteX44" fmla="*/ 373586 w 838220"/>
                <a:gd name="connsiteY44" fmla="*/ 45846 h 748860"/>
                <a:gd name="connsiteX45" fmla="*/ 388445 w 838220"/>
                <a:gd name="connsiteY45" fmla="*/ 2857 h 748860"/>
                <a:gd name="connsiteX46" fmla="*/ 472329 w 838220"/>
                <a:gd name="connsiteY46" fmla="*/ 43751 h 748860"/>
                <a:gd name="connsiteX47" fmla="*/ 481092 w 838220"/>
                <a:gd name="connsiteY47" fmla="*/ 103949 h 748860"/>
                <a:gd name="connsiteX48" fmla="*/ 503317 w 838220"/>
                <a:gd name="connsiteY48" fmla="*/ 146558 h 748860"/>
                <a:gd name="connsiteX49" fmla="*/ 521287 w 838220"/>
                <a:gd name="connsiteY49" fmla="*/ 158623 h 748860"/>
                <a:gd name="connsiteX50" fmla="*/ 586438 w 838220"/>
                <a:gd name="connsiteY50" fmla="*/ 190818 h 74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38220" h="748860">
                  <a:moveTo>
                    <a:pt x="586375" y="191008"/>
                  </a:moveTo>
                  <a:cubicBezTo>
                    <a:pt x="601615" y="188405"/>
                    <a:pt x="616919" y="185737"/>
                    <a:pt x="632158" y="183134"/>
                  </a:cubicBezTo>
                  <a:cubicBezTo>
                    <a:pt x="641747" y="192024"/>
                    <a:pt x="650383" y="202057"/>
                    <a:pt x="654828" y="214884"/>
                  </a:cubicBezTo>
                  <a:cubicBezTo>
                    <a:pt x="664099" y="241745"/>
                    <a:pt x="679530" y="262954"/>
                    <a:pt x="702072" y="278067"/>
                  </a:cubicBezTo>
                  <a:cubicBezTo>
                    <a:pt x="723789" y="292609"/>
                    <a:pt x="726138" y="317437"/>
                    <a:pt x="730710" y="340805"/>
                  </a:cubicBezTo>
                  <a:cubicBezTo>
                    <a:pt x="732996" y="352489"/>
                    <a:pt x="727917" y="362332"/>
                    <a:pt x="718519" y="368491"/>
                  </a:cubicBezTo>
                  <a:cubicBezTo>
                    <a:pt x="708994" y="374778"/>
                    <a:pt x="699024" y="373762"/>
                    <a:pt x="690197" y="366332"/>
                  </a:cubicBezTo>
                  <a:cubicBezTo>
                    <a:pt x="680292" y="357950"/>
                    <a:pt x="672798" y="340742"/>
                    <a:pt x="653685" y="358839"/>
                  </a:cubicBezTo>
                  <a:cubicBezTo>
                    <a:pt x="672925" y="369825"/>
                    <a:pt x="690832" y="378715"/>
                    <a:pt x="710644" y="373698"/>
                  </a:cubicBezTo>
                  <a:cubicBezTo>
                    <a:pt x="733949" y="367793"/>
                    <a:pt x="744554" y="378524"/>
                    <a:pt x="747665" y="400940"/>
                  </a:cubicBezTo>
                  <a:cubicBezTo>
                    <a:pt x="753761" y="445009"/>
                    <a:pt x="769192" y="481649"/>
                    <a:pt x="810149" y="500254"/>
                  </a:cubicBezTo>
                  <a:cubicBezTo>
                    <a:pt x="813514" y="501779"/>
                    <a:pt x="817959" y="505906"/>
                    <a:pt x="817769" y="508891"/>
                  </a:cubicBezTo>
                  <a:cubicBezTo>
                    <a:pt x="815102" y="551372"/>
                    <a:pt x="841708" y="588266"/>
                    <a:pt x="837835" y="630875"/>
                  </a:cubicBezTo>
                  <a:cubicBezTo>
                    <a:pt x="787987" y="657164"/>
                    <a:pt x="736997" y="680786"/>
                    <a:pt x="688419" y="709996"/>
                  </a:cubicBezTo>
                  <a:cubicBezTo>
                    <a:pt x="671084" y="720410"/>
                    <a:pt x="649748" y="722125"/>
                    <a:pt x="638826" y="698566"/>
                  </a:cubicBezTo>
                  <a:cubicBezTo>
                    <a:pt x="627777" y="674626"/>
                    <a:pt x="640921" y="660212"/>
                    <a:pt x="661369" y="651576"/>
                  </a:cubicBezTo>
                  <a:cubicBezTo>
                    <a:pt x="666068" y="649544"/>
                    <a:pt x="670639" y="646940"/>
                    <a:pt x="674640" y="643575"/>
                  </a:cubicBezTo>
                  <a:cubicBezTo>
                    <a:pt x="683657" y="636145"/>
                    <a:pt x="695912" y="628271"/>
                    <a:pt x="690070" y="614428"/>
                  </a:cubicBezTo>
                  <a:cubicBezTo>
                    <a:pt x="683911" y="599823"/>
                    <a:pt x="669814" y="604776"/>
                    <a:pt x="659781" y="609412"/>
                  </a:cubicBezTo>
                  <a:cubicBezTo>
                    <a:pt x="637556" y="619635"/>
                    <a:pt x="612410" y="619762"/>
                    <a:pt x="591519" y="633859"/>
                  </a:cubicBezTo>
                  <a:cubicBezTo>
                    <a:pt x="576024" y="637288"/>
                    <a:pt x="560340" y="633034"/>
                    <a:pt x="546687" y="628335"/>
                  </a:cubicBezTo>
                  <a:cubicBezTo>
                    <a:pt x="498745" y="611825"/>
                    <a:pt x="465026" y="637352"/>
                    <a:pt x="431054" y="666943"/>
                  </a:cubicBezTo>
                  <a:cubicBezTo>
                    <a:pt x="417274" y="679008"/>
                    <a:pt x="420513" y="692724"/>
                    <a:pt x="422164" y="707583"/>
                  </a:cubicBezTo>
                  <a:cubicBezTo>
                    <a:pt x="424768" y="730634"/>
                    <a:pt x="420894" y="749112"/>
                    <a:pt x="393653" y="748858"/>
                  </a:cubicBezTo>
                  <a:cubicBezTo>
                    <a:pt x="381524" y="744858"/>
                    <a:pt x="374983" y="734444"/>
                    <a:pt x="368380" y="724030"/>
                  </a:cubicBezTo>
                  <a:cubicBezTo>
                    <a:pt x="364823" y="673547"/>
                    <a:pt x="324819" y="653798"/>
                    <a:pt x="294466" y="627890"/>
                  </a:cubicBezTo>
                  <a:cubicBezTo>
                    <a:pt x="263033" y="601093"/>
                    <a:pt x="243602" y="573343"/>
                    <a:pt x="255667" y="528322"/>
                  </a:cubicBezTo>
                  <a:cubicBezTo>
                    <a:pt x="260239" y="511177"/>
                    <a:pt x="256810" y="497588"/>
                    <a:pt x="235030" y="503493"/>
                  </a:cubicBezTo>
                  <a:cubicBezTo>
                    <a:pt x="217249" y="508382"/>
                    <a:pt x="203025" y="503493"/>
                    <a:pt x="192294" y="486602"/>
                  </a:cubicBezTo>
                  <a:cubicBezTo>
                    <a:pt x="184102" y="473648"/>
                    <a:pt x="169561" y="470981"/>
                    <a:pt x="157686" y="463805"/>
                  </a:cubicBezTo>
                  <a:cubicBezTo>
                    <a:pt x="120348" y="441326"/>
                    <a:pt x="85677" y="414084"/>
                    <a:pt x="43069" y="402210"/>
                  </a:cubicBezTo>
                  <a:cubicBezTo>
                    <a:pt x="29544" y="398463"/>
                    <a:pt x="28400" y="377318"/>
                    <a:pt x="15637" y="369825"/>
                  </a:cubicBezTo>
                  <a:cubicBezTo>
                    <a:pt x="9350" y="366015"/>
                    <a:pt x="3699" y="361506"/>
                    <a:pt x="16" y="354712"/>
                  </a:cubicBezTo>
                  <a:cubicBezTo>
                    <a:pt x="-619" y="332550"/>
                    <a:pt x="17732" y="335725"/>
                    <a:pt x="27321" y="335916"/>
                  </a:cubicBezTo>
                  <a:cubicBezTo>
                    <a:pt x="71517" y="336932"/>
                    <a:pt x="113236" y="315278"/>
                    <a:pt x="158830" y="324168"/>
                  </a:cubicBezTo>
                  <a:cubicBezTo>
                    <a:pt x="182515" y="328804"/>
                    <a:pt x="199596" y="336805"/>
                    <a:pt x="210582" y="358331"/>
                  </a:cubicBezTo>
                  <a:cubicBezTo>
                    <a:pt x="219345" y="375413"/>
                    <a:pt x="231029" y="389192"/>
                    <a:pt x="244935" y="401131"/>
                  </a:cubicBezTo>
                  <a:cubicBezTo>
                    <a:pt x="254651" y="409449"/>
                    <a:pt x="263922" y="421832"/>
                    <a:pt x="278019" y="412434"/>
                  </a:cubicBezTo>
                  <a:cubicBezTo>
                    <a:pt x="290592" y="403988"/>
                    <a:pt x="291036" y="388494"/>
                    <a:pt x="288179" y="375667"/>
                  </a:cubicBezTo>
                  <a:cubicBezTo>
                    <a:pt x="277320" y="326581"/>
                    <a:pt x="288560" y="274955"/>
                    <a:pt x="271859" y="226632"/>
                  </a:cubicBezTo>
                  <a:cubicBezTo>
                    <a:pt x="265446" y="208090"/>
                    <a:pt x="271479" y="195390"/>
                    <a:pt x="289576" y="188912"/>
                  </a:cubicBezTo>
                  <a:cubicBezTo>
                    <a:pt x="308372" y="182181"/>
                    <a:pt x="324120" y="172085"/>
                    <a:pt x="324247" y="146685"/>
                  </a:cubicBezTo>
                  <a:cubicBezTo>
                    <a:pt x="324374" y="130746"/>
                    <a:pt x="337519" y="124714"/>
                    <a:pt x="347107" y="116268"/>
                  </a:cubicBezTo>
                  <a:cubicBezTo>
                    <a:pt x="360124" y="104838"/>
                    <a:pt x="383619" y="98806"/>
                    <a:pt x="358473" y="72961"/>
                  </a:cubicBezTo>
                  <a:cubicBezTo>
                    <a:pt x="348821" y="63055"/>
                    <a:pt x="363299" y="51117"/>
                    <a:pt x="373586" y="45846"/>
                  </a:cubicBezTo>
                  <a:cubicBezTo>
                    <a:pt x="392065" y="36385"/>
                    <a:pt x="397082" y="22669"/>
                    <a:pt x="388445" y="2857"/>
                  </a:cubicBezTo>
                  <a:cubicBezTo>
                    <a:pt x="428006" y="-10986"/>
                    <a:pt x="444770" y="29209"/>
                    <a:pt x="472329" y="43751"/>
                  </a:cubicBezTo>
                  <a:cubicBezTo>
                    <a:pt x="492205" y="60959"/>
                    <a:pt x="485982" y="82613"/>
                    <a:pt x="481092" y="103949"/>
                  </a:cubicBezTo>
                  <a:cubicBezTo>
                    <a:pt x="476139" y="125666"/>
                    <a:pt x="473028" y="145986"/>
                    <a:pt x="503317" y="146558"/>
                  </a:cubicBezTo>
                  <a:cubicBezTo>
                    <a:pt x="511382" y="146685"/>
                    <a:pt x="520589" y="149987"/>
                    <a:pt x="521287" y="158623"/>
                  </a:cubicBezTo>
                  <a:cubicBezTo>
                    <a:pt x="525669" y="211138"/>
                    <a:pt x="559705" y="191961"/>
                    <a:pt x="586438" y="19081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: фигура 660">
              <a:extLst>
                <a:ext uri="{FF2B5EF4-FFF2-40B4-BE49-F238E27FC236}">
                  <a16:creationId xmlns="" xmlns:a16="http://schemas.microsoft.com/office/drawing/2014/main" id="{98284E25-C5BF-4E76-9E4D-448DDA2A0963}"/>
                </a:ext>
              </a:extLst>
            </p:cNvPr>
            <p:cNvSpPr/>
            <p:nvPr/>
          </p:nvSpPr>
          <p:spPr>
            <a:xfrm>
              <a:off x="8803725" y="1238723"/>
              <a:ext cx="110785" cy="56174"/>
            </a:xfrm>
            <a:custGeom>
              <a:avLst/>
              <a:gdLst>
                <a:gd name="connsiteX0" fmla="*/ 4106 w 110785"/>
                <a:gd name="connsiteY0" fmla="*/ 56175 h 56174"/>
                <a:gd name="connsiteX1" fmla="*/ 4106 w 110785"/>
                <a:gd name="connsiteY1" fmla="*/ 47983 h 56174"/>
                <a:gd name="connsiteX2" fmla="*/ 14138 w 110785"/>
                <a:gd name="connsiteY2" fmla="*/ 11534 h 56174"/>
                <a:gd name="connsiteX3" fmla="*/ 110785 w 110785"/>
                <a:gd name="connsiteY3" fmla="*/ 7089 h 56174"/>
                <a:gd name="connsiteX4" fmla="*/ 54270 w 110785"/>
                <a:gd name="connsiteY4" fmla="*/ 29568 h 56174"/>
                <a:gd name="connsiteX5" fmla="*/ 4106 w 110785"/>
                <a:gd name="connsiteY5" fmla="*/ 56175 h 5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85" h="56174">
                  <a:moveTo>
                    <a:pt x="4106" y="56175"/>
                  </a:moveTo>
                  <a:cubicBezTo>
                    <a:pt x="4106" y="53444"/>
                    <a:pt x="4106" y="50714"/>
                    <a:pt x="4106" y="47983"/>
                  </a:cubicBezTo>
                  <a:cubicBezTo>
                    <a:pt x="-1356" y="32807"/>
                    <a:pt x="-4150" y="13947"/>
                    <a:pt x="14138" y="11534"/>
                  </a:cubicBezTo>
                  <a:cubicBezTo>
                    <a:pt x="46015" y="7407"/>
                    <a:pt x="77955" y="-9357"/>
                    <a:pt x="110785" y="7089"/>
                  </a:cubicBezTo>
                  <a:cubicBezTo>
                    <a:pt x="98467" y="33061"/>
                    <a:pt x="86465" y="50396"/>
                    <a:pt x="54270" y="29568"/>
                  </a:cubicBezTo>
                  <a:cubicBezTo>
                    <a:pt x="33887" y="16424"/>
                    <a:pt x="21060" y="46777"/>
                    <a:pt x="4106" y="5617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: фигура 661">
              <a:extLst>
                <a:ext uri="{FF2B5EF4-FFF2-40B4-BE49-F238E27FC236}">
                  <a16:creationId xmlns="" xmlns:a16="http://schemas.microsoft.com/office/drawing/2014/main" id="{5D725849-00B7-47D2-8DE8-DADB7E1AF867}"/>
                </a:ext>
              </a:extLst>
            </p:cNvPr>
            <p:cNvSpPr/>
            <p:nvPr/>
          </p:nvSpPr>
          <p:spPr>
            <a:xfrm>
              <a:off x="8794064" y="1484247"/>
              <a:ext cx="67169" cy="102446"/>
            </a:xfrm>
            <a:custGeom>
              <a:avLst/>
              <a:gdLst>
                <a:gd name="connsiteX0" fmla="*/ 67106 w 67169"/>
                <a:gd name="connsiteY0" fmla="*/ 80654 h 102446"/>
                <a:gd name="connsiteX1" fmla="*/ 24243 w 67169"/>
                <a:gd name="connsiteY1" fmla="*/ 97418 h 102446"/>
                <a:gd name="connsiteX2" fmla="*/ 876 w 67169"/>
                <a:gd name="connsiteY2" fmla="*/ 51634 h 102446"/>
                <a:gd name="connsiteX3" fmla="*/ 38404 w 67169"/>
                <a:gd name="connsiteY3" fmla="*/ 643 h 102446"/>
                <a:gd name="connsiteX4" fmla="*/ 67170 w 67169"/>
                <a:gd name="connsiteY4" fmla="*/ 31632 h 102446"/>
                <a:gd name="connsiteX5" fmla="*/ 67170 w 67169"/>
                <a:gd name="connsiteY5" fmla="*/ 80717 h 10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69" h="102446">
                  <a:moveTo>
                    <a:pt x="67106" y="80654"/>
                  </a:moveTo>
                  <a:cubicBezTo>
                    <a:pt x="57835" y="101037"/>
                    <a:pt x="43992" y="108276"/>
                    <a:pt x="24243" y="97418"/>
                  </a:cubicBezTo>
                  <a:cubicBezTo>
                    <a:pt x="6908" y="87893"/>
                    <a:pt x="-3125" y="73097"/>
                    <a:pt x="876" y="51634"/>
                  </a:cubicBezTo>
                  <a:cubicBezTo>
                    <a:pt x="5257" y="28139"/>
                    <a:pt x="16242" y="6231"/>
                    <a:pt x="38404" y="643"/>
                  </a:cubicBezTo>
                  <a:cubicBezTo>
                    <a:pt x="56184" y="-3865"/>
                    <a:pt x="61899" y="16264"/>
                    <a:pt x="67170" y="31632"/>
                  </a:cubicBezTo>
                  <a:cubicBezTo>
                    <a:pt x="67170" y="47951"/>
                    <a:pt x="67170" y="64334"/>
                    <a:pt x="67170" y="8071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: фигура 662">
              <a:extLst>
                <a:ext uri="{FF2B5EF4-FFF2-40B4-BE49-F238E27FC236}">
                  <a16:creationId xmlns="" xmlns:a16="http://schemas.microsoft.com/office/drawing/2014/main" id="{DD47D6DD-2AF0-404A-8785-5D33B6E70EA1}"/>
                </a:ext>
              </a:extLst>
            </p:cNvPr>
            <p:cNvSpPr/>
            <p:nvPr/>
          </p:nvSpPr>
          <p:spPr>
            <a:xfrm>
              <a:off x="8862948" y="1670590"/>
              <a:ext cx="77992" cy="95606"/>
            </a:xfrm>
            <a:custGeom>
              <a:avLst/>
              <a:gdLst>
                <a:gd name="connsiteX0" fmla="*/ 64 w 77992"/>
                <a:gd name="connsiteY0" fmla="*/ 23534 h 95606"/>
                <a:gd name="connsiteX1" fmla="*/ 15621 w 77992"/>
                <a:gd name="connsiteY1" fmla="*/ 102 h 95606"/>
                <a:gd name="connsiteX2" fmla="*/ 77978 w 77992"/>
                <a:gd name="connsiteY2" fmla="*/ 58967 h 95606"/>
                <a:gd name="connsiteX3" fmla="*/ 36513 w 77992"/>
                <a:gd name="connsiteY3" fmla="*/ 95225 h 95606"/>
                <a:gd name="connsiteX4" fmla="*/ 0 w 77992"/>
                <a:gd name="connsiteY4" fmla="*/ 23534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92" h="95606">
                  <a:moveTo>
                    <a:pt x="64" y="23534"/>
                  </a:moveTo>
                  <a:cubicBezTo>
                    <a:pt x="64" y="9564"/>
                    <a:pt x="571" y="-1168"/>
                    <a:pt x="15621" y="102"/>
                  </a:cubicBezTo>
                  <a:cubicBezTo>
                    <a:pt x="33274" y="1563"/>
                    <a:pt x="78931" y="43092"/>
                    <a:pt x="77978" y="58967"/>
                  </a:cubicBezTo>
                  <a:cubicBezTo>
                    <a:pt x="76391" y="86018"/>
                    <a:pt x="57277" y="97956"/>
                    <a:pt x="36513" y="95225"/>
                  </a:cubicBezTo>
                  <a:cubicBezTo>
                    <a:pt x="-5270" y="89701"/>
                    <a:pt x="10858" y="46838"/>
                    <a:pt x="0" y="235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: фигура 663">
              <a:extLst>
                <a:ext uri="{FF2B5EF4-FFF2-40B4-BE49-F238E27FC236}">
                  <a16:creationId xmlns="" xmlns:a16="http://schemas.microsoft.com/office/drawing/2014/main" id="{4C584A85-D3EA-4008-85DE-0F8F9B36ED46}"/>
                </a:ext>
              </a:extLst>
            </p:cNvPr>
            <p:cNvSpPr/>
            <p:nvPr/>
          </p:nvSpPr>
          <p:spPr>
            <a:xfrm>
              <a:off x="8920247" y="1810266"/>
              <a:ext cx="49801" cy="73721"/>
            </a:xfrm>
            <a:custGeom>
              <a:avLst/>
              <a:gdLst>
                <a:gd name="connsiteX0" fmla="*/ 1947 w 49801"/>
                <a:gd name="connsiteY0" fmla="*/ 0 h 73721"/>
                <a:gd name="connsiteX1" fmla="*/ 24744 w 49801"/>
                <a:gd name="connsiteY1" fmla="*/ 8446 h 73721"/>
                <a:gd name="connsiteX2" fmla="*/ 45063 w 49801"/>
                <a:gd name="connsiteY2" fmla="*/ 41720 h 73721"/>
                <a:gd name="connsiteX3" fmla="*/ 40936 w 49801"/>
                <a:gd name="connsiteY3" fmla="*/ 69596 h 73721"/>
                <a:gd name="connsiteX4" fmla="*/ 18647 w 49801"/>
                <a:gd name="connsiteY4" fmla="*/ 59754 h 73721"/>
                <a:gd name="connsiteX5" fmla="*/ 2010 w 49801"/>
                <a:gd name="connsiteY5" fmla="*/ 64 h 7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1" h="73721">
                  <a:moveTo>
                    <a:pt x="1947" y="0"/>
                  </a:moveTo>
                  <a:cubicBezTo>
                    <a:pt x="9567" y="2794"/>
                    <a:pt x="17123" y="5652"/>
                    <a:pt x="24744" y="8446"/>
                  </a:cubicBezTo>
                  <a:cubicBezTo>
                    <a:pt x="27537" y="22352"/>
                    <a:pt x="36999" y="31433"/>
                    <a:pt x="45063" y="41720"/>
                  </a:cubicBezTo>
                  <a:cubicBezTo>
                    <a:pt x="53255" y="52134"/>
                    <a:pt x="50144" y="62421"/>
                    <a:pt x="40936" y="69596"/>
                  </a:cubicBezTo>
                  <a:cubicBezTo>
                    <a:pt x="29696" y="78360"/>
                    <a:pt x="20552" y="72263"/>
                    <a:pt x="18647" y="59754"/>
                  </a:cubicBezTo>
                  <a:cubicBezTo>
                    <a:pt x="15472" y="38926"/>
                    <a:pt x="-6689" y="24384"/>
                    <a:pt x="2010" y="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: фигура 664">
              <a:extLst>
                <a:ext uri="{FF2B5EF4-FFF2-40B4-BE49-F238E27FC236}">
                  <a16:creationId xmlns="" xmlns:a16="http://schemas.microsoft.com/office/drawing/2014/main" id="{992208D4-9615-46BC-9394-A57A683712DE}"/>
                </a:ext>
              </a:extLst>
            </p:cNvPr>
            <p:cNvSpPr/>
            <p:nvPr/>
          </p:nvSpPr>
          <p:spPr>
            <a:xfrm>
              <a:off x="9218873" y="1344047"/>
              <a:ext cx="21608" cy="57277"/>
            </a:xfrm>
            <a:custGeom>
              <a:avLst/>
              <a:gdLst>
                <a:gd name="connsiteX0" fmla="*/ 310 w 21608"/>
                <a:gd name="connsiteY0" fmla="*/ 0 h 57277"/>
                <a:gd name="connsiteX1" fmla="*/ 15614 w 21608"/>
                <a:gd name="connsiteY1" fmla="*/ 57277 h 57277"/>
                <a:gd name="connsiteX2" fmla="*/ 310 w 21608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8" h="57277">
                  <a:moveTo>
                    <a:pt x="310" y="0"/>
                  </a:moveTo>
                  <a:cubicBezTo>
                    <a:pt x="29076" y="11811"/>
                    <a:pt x="22663" y="34481"/>
                    <a:pt x="15614" y="57277"/>
                  </a:cubicBezTo>
                  <a:cubicBezTo>
                    <a:pt x="7105" y="39243"/>
                    <a:pt x="-1785" y="21273"/>
                    <a:pt x="310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: фигура 665">
              <a:extLst>
                <a:ext uri="{FF2B5EF4-FFF2-40B4-BE49-F238E27FC236}">
                  <a16:creationId xmlns="" xmlns:a16="http://schemas.microsoft.com/office/drawing/2014/main" id="{25DE7BDE-5CFA-48F2-B860-DF670469050A}"/>
                </a:ext>
              </a:extLst>
            </p:cNvPr>
            <p:cNvSpPr/>
            <p:nvPr/>
          </p:nvSpPr>
          <p:spPr>
            <a:xfrm>
              <a:off x="1349834" y="5327972"/>
              <a:ext cx="1062767" cy="890726"/>
            </a:xfrm>
            <a:custGeom>
              <a:avLst/>
              <a:gdLst>
                <a:gd name="connsiteX0" fmla="*/ 808023 w 1062767"/>
                <a:gd name="connsiteY0" fmla="*/ 597622 h 890726"/>
                <a:gd name="connsiteX1" fmla="*/ 823263 w 1062767"/>
                <a:gd name="connsiteY1" fmla="*/ 630389 h 890726"/>
                <a:gd name="connsiteX2" fmla="*/ 960423 w 1062767"/>
                <a:gd name="connsiteY2" fmla="*/ 695857 h 890726"/>
                <a:gd name="connsiteX3" fmla="*/ 1058720 w 1062767"/>
                <a:gd name="connsiteY3" fmla="*/ 747864 h 890726"/>
                <a:gd name="connsiteX4" fmla="*/ 1053831 w 1062767"/>
                <a:gd name="connsiteY4" fmla="*/ 780122 h 890726"/>
                <a:gd name="connsiteX5" fmla="*/ 1009952 w 1062767"/>
                <a:gd name="connsiteY5" fmla="*/ 801712 h 890726"/>
                <a:gd name="connsiteX6" fmla="*/ 980742 w 1062767"/>
                <a:gd name="connsiteY6" fmla="*/ 846417 h 890726"/>
                <a:gd name="connsiteX7" fmla="*/ 914385 w 1062767"/>
                <a:gd name="connsiteY7" fmla="*/ 767359 h 890726"/>
                <a:gd name="connsiteX8" fmla="*/ 866061 w 1062767"/>
                <a:gd name="connsiteY8" fmla="*/ 763231 h 890726"/>
                <a:gd name="connsiteX9" fmla="*/ 852536 w 1062767"/>
                <a:gd name="connsiteY9" fmla="*/ 826350 h 890726"/>
                <a:gd name="connsiteX10" fmla="*/ 869110 w 1062767"/>
                <a:gd name="connsiteY10" fmla="*/ 884072 h 890726"/>
                <a:gd name="connsiteX11" fmla="*/ 747317 w 1062767"/>
                <a:gd name="connsiteY11" fmla="*/ 815936 h 890726"/>
                <a:gd name="connsiteX12" fmla="*/ 747189 w 1062767"/>
                <a:gd name="connsiteY12" fmla="*/ 685316 h 890726"/>
                <a:gd name="connsiteX13" fmla="*/ 705597 w 1062767"/>
                <a:gd name="connsiteY13" fmla="*/ 742466 h 890726"/>
                <a:gd name="connsiteX14" fmla="*/ 676514 w 1062767"/>
                <a:gd name="connsiteY14" fmla="*/ 851687 h 890726"/>
                <a:gd name="connsiteX15" fmla="*/ 628571 w 1062767"/>
                <a:gd name="connsiteY15" fmla="*/ 878421 h 890726"/>
                <a:gd name="connsiteX16" fmla="*/ 538401 w 1062767"/>
                <a:gd name="connsiteY16" fmla="*/ 795108 h 890726"/>
                <a:gd name="connsiteX17" fmla="*/ 396542 w 1062767"/>
                <a:gd name="connsiteY17" fmla="*/ 791743 h 890726"/>
                <a:gd name="connsiteX18" fmla="*/ 388795 w 1062767"/>
                <a:gd name="connsiteY18" fmla="*/ 809586 h 890726"/>
                <a:gd name="connsiteX19" fmla="*/ 376858 w 1062767"/>
                <a:gd name="connsiteY19" fmla="*/ 844448 h 890726"/>
                <a:gd name="connsiteX20" fmla="*/ 330502 w 1062767"/>
                <a:gd name="connsiteY20" fmla="*/ 804633 h 890726"/>
                <a:gd name="connsiteX21" fmla="*/ 297736 w 1062767"/>
                <a:gd name="connsiteY21" fmla="*/ 724432 h 890726"/>
                <a:gd name="connsiteX22" fmla="*/ 279258 w 1062767"/>
                <a:gd name="connsiteY22" fmla="*/ 661377 h 890726"/>
                <a:gd name="connsiteX23" fmla="*/ 265923 w 1062767"/>
                <a:gd name="connsiteY23" fmla="*/ 634135 h 890726"/>
                <a:gd name="connsiteX24" fmla="*/ 250175 w 1062767"/>
                <a:gd name="connsiteY24" fmla="*/ 617117 h 890726"/>
                <a:gd name="connsiteX25" fmla="*/ 161846 w 1062767"/>
                <a:gd name="connsiteY25" fmla="*/ 577048 h 890726"/>
                <a:gd name="connsiteX26" fmla="*/ 125651 w 1062767"/>
                <a:gd name="connsiteY26" fmla="*/ 571968 h 890726"/>
                <a:gd name="connsiteX27" fmla="*/ 174292 w 1062767"/>
                <a:gd name="connsiteY27" fmla="*/ 505547 h 890726"/>
                <a:gd name="connsiteX28" fmla="*/ 172768 w 1062767"/>
                <a:gd name="connsiteY28" fmla="*/ 430616 h 890726"/>
                <a:gd name="connsiteX29" fmla="*/ 126032 w 1062767"/>
                <a:gd name="connsiteY29" fmla="*/ 431125 h 890726"/>
                <a:gd name="connsiteX30" fmla="*/ 10526 w 1062767"/>
                <a:gd name="connsiteY30" fmla="*/ 421155 h 890726"/>
                <a:gd name="connsiteX31" fmla="*/ 937 w 1062767"/>
                <a:gd name="connsiteY31" fmla="*/ 401470 h 890726"/>
                <a:gd name="connsiteX32" fmla="*/ 23035 w 1062767"/>
                <a:gd name="connsiteY32" fmla="*/ 390738 h 890726"/>
                <a:gd name="connsiteX33" fmla="*/ 60691 w 1062767"/>
                <a:gd name="connsiteY33" fmla="*/ 365910 h 890726"/>
                <a:gd name="connsiteX34" fmla="*/ 69771 w 1062767"/>
                <a:gd name="connsiteY34" fmla="*/ 353781 h 890726"/>
                <a:gd name="connsiteX35" fmla="*/ 202296 w 1062767"/>
                <a:gd name="connsiteY35" fmla="*/ 295615 h 890726"/>
                <a:gd name="connsiteX36" fmla="*/ 284592 w 1062767"/>
                <a:gd name="connsiteY36" fmla="*/ 230337 h 890726"/>
                <a:gd name="connsiteX37" fmla="*/ 317104 w 1062767"/>
                <a:gd name="connsiteY37" fmla="*/ 215541 h 890726"/>
                <a:gd name="connsiteX38" fmla="*/ 358570 w 1062767"/>
                <a:gd name="connsiteY38" fmla="*/ 221129 h 890726"/>
                <a:gd name="connsiteX39" fmla="*/ 343774 w 1062767"/>
                <a:gd name="connsiteY39" fmla="*/ 260118 h 890726"/>
                <a:gd name="connsiteX40" fmla="*/ 358506 w 1062767"/>
                <a:gd name="connsiteY40" fmla="*/ 221129 h 890726"/>
                <a:gd name="connsiteX41" fmla="*/ 318692 w 1062767"/>
                <a:gd name="connsiteY41" fmla="*/ 148675 h 890726"/>
                <a:gd name="connsiteX42" fmla="*/ 297736 w 1062767"/>
                <a:gd name="connsiteY42" fmla="*/ 155978 h 890726"/>
                <a:gd name="connsiteX43" fmla="*/ 251890 w 1062767"/>
                <a:gd name="connsiteY43" fmla="*/ 182965 h 890726"/>
                <a:gd name="connsiteX44" fmla="*/ 216456 w 1062767"/>
                <a:gd name="connsiteY44" fmla="*/ 180743 h 890726"/>
                <a:gd name="connsiteX45" fmla="*/ 226045 w 1062767"/>
                <a:gd name="connsiteY45" fmla="*/ 215287 h 890726"/>
                <a:gd name="connsiteX46" fmla="*/ 218362 w 1062767"/>
                <a:gd name="connsiteY46" fmla="*/ 237258 h 890726"/>
                <a:gd name="connsiteX47" fmla="*/ 179753 w 1062767"/>
                <a:gd name="connsiteY47" fmla="*/ 226844 h 890726"/>
                <a:gd name="connsiteX48" fmla="*/ 175753 w 1062767"/>
                <a:gd name="connsiteY48" fmla="*/ 186648 h 890726"/>
                <a:gd name="connsiteX49" fmla="*/ 160449 w 1062767"/>
                <a:gd name="connsiteY49" fmla="*/ 139277 h 890726"/>
                <a:gd name="connsiteX50" fmla="*/ 126350 w 1062767"/>
                <a:gd name="connsiteY50" fmla="*/ 60791 h 890726"/>
                <a:gd name="connsiteX51" fmla="*/ 113078 w 1062767"/>
                <a:gd name="connsiteY51" fmla="*/ 31898 h 890726"/>
                <a:gd name="connsiteX52" fmla="*/ 152766 w 1062767"/>
                <a:gd name="connsiteY52" fmla="*/ 24659 h 890726"/>
                <a:gd name="connsiteX53" fmla="*/ 244142 w 1062767"/>
                <a:gd name="connsiteY53" fmla="*/ 148 h 890726"/>
                <a:gd name="connsiteX54" fmla="*/ 234363 w 1062767"/>
                <a:gd name="connsiteY54" fmla="*/ 35200 h 890726"/>
                <a:gd name="connsiteX55" fmla="*/ 215885 w 1062767"/>
                <a:gd name="connsiteY55" fmla="*/ 86572 h 890726"/>
                <a:gd name="connsiteX56" fmla="*/ 239443 w 1062767"/>
                <a:gd name="connsiteY56" fmla="*/ 56854 h 890726"/>
                <a:gd name="connsiteX57" fmla="*/ 278750 w 1062767"/>
                <a:gd name="connsiteY57" fmla="*/ 34120 h 890726"/>
                <a:gd name="connsiteX58" fmla="*/ 356918 w 1062767"/>
                <a:gd name="connsiteY58" fmla="*/ 87715 h 890726"/>
                <a:gd name="connsiteX59" fmla="*/ 417942 w 1062767"/>
                <a:gd name="connsiteY59" fmla="*/ 182838 h 890726"/>
                <a:gd name="connsiteX60" fmla="*/ 419402 w 1062767"/>
                <a:gd name="connsiteY60" fmla="*/ 188299 h 890726"/>
                <a:gd name="connsiteX61" fmla="*/ 512684 w 1062767"/>
                <a:gd name="connsiteY61" fmla="*/ 312125 h 890726"/>
                <a:gd name="connsiteX62" fmla="*/ 530020 w 1062767"/>
                <a:gd name="connsiteY62" fmla="*/ 337970 h 890726"/>
                <a:gd name="connsiteX63" fmla="*/ 546466 w 1062767"/>
                <a:gd name="connsiteY63" fmla="*/ 411440 h 890726"/>
                <a:gd name="connsiteX64" fmla="*/ 586154 w 1062767"/>
                <a:gd name="connsiteY64" fmla="*/ 515009 h 890726"/>
                <a:gd name="connsiteX65" fmla="*/ 673085 w 1062767"/>
                <a:gd name="connsiteY65" fmla="*/ 602448 h 890726"/>
                <a:gd name="connsiteX66" fmla="*/ 719694 w 1062767"/>
                <a:gd name="connsiteY66" fmla="*/ 612672 h 890726"/>
                <a:gd name="connsiteX67" fmla="*/ 808023 w 1062767"/>
                <a:gd name="connsiteY67" fmla="*/ 597622 h 89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62767" h="890726">
                  <a:moveTo>
                    <a:pt x="808023" y="597622"/>
                  </a:moveTo>
                  <a:cubicBezTo>
                    <a:pt x="810372" y="610005"/>
                    <a:pt x="815071" y="621117"/>
                    <a:pt x="823263" y="630389"/>
                  </a:cubicBezTo>
                  <a:cubicBezTo>
                    <a:pt x="860473" y="672807"/>
                    <a:pt x="900669" y="707923"/>
                    <a:pt x="960423" y="695857"/>
                  </a:cubicBezTo>
                  <a:cubicBezTo>
                    <a:pt x="989760" y="691412"/>
                    <a:pt x="1049576" y="723416"/>
                    <a:pt x="1058720" y="747864"/>
                  </a:cubicBezTo>
                  <a:cubicBezTo>
                    <a:pt x="1063292" y="760120"/>
                    <a:pt x="1066531" y="771994"/>
                    <a:pt x="1053831" y="780122"/>
                  </a:cubicBezTo>
                  <a:cubicBezTo>
                    <a:pt x="1039988" y="788949"/>
                    <a:pt x="1020684" y="785075"/>
                    <a:pt x="1009952" y="801712"/>
                  </a:cubicBezTo>
                  <a:cubicBezTo>
                    <a:pt x="1001570" y="814730"/>
                    <a:pt x="992998" y="827620"/>
                    <a:pt x="980742" y="846417"/>
                  </a:cubicBezTo>
                  <a:cubicBezTo>
                    <a:pt x="972043" y="801395"/>
                    <a:pt x="941880" y="785710"/>
                    <a:pt x="914385" y="767359"/>
                  </a:cubicBezTo>
                  <a:cubicBezTo>
                    <a:pt x="899018" y="757072"/>
                    <a:pt x="881746" y="746086"/>
                    <a:pt x="866061" y="763231"/>
                  </a:cubicBezTo>
                  <a:cubicBezTo>
                    <a:pt x="850567" y="780186"/>
                    <a:pt x="840915" y="801839"/>
                    <a:pt x="852536" y="826350"/>
                  </a:cubicBezTo>
                  <a:cubicBezTo>
                    <a:pt x="861236" y="844702"/>
                    <a:pt x="869808" y="862736"/>
                    <a:pt x="869110" y="884072"/>
                  </a:cubicBezTo>
                  <a:cubicBezTo>
                    <a:pt x="831517" y="908330"/>
                    <a:pt x="748015" y="861847"/>
                    <a:pt x="747317" y="815936"/>
                  </a:cubicBezTo>
                  <a:cubicBezTo>
                    <a:pt x="746745" y="775677"/>
                    <a:pt x="747189" y="735354"/>
                    <a:pt x="747189" y="685316"/>
                  </a:cubicBezTo>
                  <a:cubicBezTo>
                    <a:pt x="724901" y="706398"/>
                    <a:pt x="707375" y="720495"/>
                    <a:pt x="705597" y="742466"/>
                  </a:cubicBezTo>
                  <a:cubicBezTo>
                    <a:pt x="702422" y="781138"/>
                    <a:pt x="680007" y="812761"/>
                    <a:pt x="676514" y="851687"/>
                  </a:cubicBezTo>
                  <a:cubicBezTo>
                    <a:pt x="674164" y="877976"/>
                    <a:pt x="655051" y="887755"/>
                    <a:pt x="628571" y="878421"/>
                  </a:cubicBezTo>
                  <a:cubicBezTo>
                    <a:pt x="587296" y="863816"/>
                    <a:pt x="563357" y="829208"/>
                    <a:pt x="538401" y="795108"/>
                  </a:cubicBezTo>
                  <a:cubicBezTo>
                    <a:pt x="501698" y="745007"/>
                    <a:pt x="435595" y="743419"/>
                    <a:pt x="396542" y="791743"/>
                  </a:cubicBezTo>
                  <a:cubicBezTo>
                    <a:pt x="392669" y="796569"/>
                    <a:pt x="389304" y="803427"/>
                    <a:pt x="388795" y="809586"/>
                  </a:cubicBezTo>
                  <a:cubicBezTo>
                    <a:pt x="387780" y="822985"/>
                    <a:pt x="399019" y="844766"/>
                    <a:pt x="376858" y="844448"/>
                  </a:cubicBezTo>
                  <a:cubicBezTo>
                    <a:pt x="355140" y="844194"/>
                    <a:pt x="332280" y="829779"/>
                    <a:pt x="330502" y="804633"/>
                  </a:cubicBezTo>
                  <a:cubicBezTo>
                    <a:pt x="328217" y="772375"/>
                    <a:pt x="314881" y="748309"/>
                    <a:pt x="297736" y="724432"/>
                  </a:cubicBezTo>
                  <a:cubicBezTo>
                    <a:pt x="284592" y="706081"/>
                    <a:pt x="272146" y="687475"/>
                    <a:pt x="279258" y="661377"/>
                  </a:cubicBezTo>
                  <a:cubicBezTo>
                    <a:pt x="282370" y="649883"/>
                    <a:pt x="274368" y="641247"/>
                    <a:pt x="265923" y="634135"/>
                  </a:cubicBezTo>
                  <a:cubicBezTo>
                    <a:pt x="260081" y="629182"/>
                    <a:pt x="253159" y="623911"/>
                    <a:pt x="250175" y="617117"/>
                  </a:cubicBezTo>
                  <a:cubicBezTo>
                    <a:pt x="228458" y="567777"/>
                    <a:pt x="210741" y="559649"/>
                    <a:pt x="161846" y="577048"/>
                  </a:cubicBezTo>
                  <a:cubicBezTo>
                    <a:pt x="150035" y="581303"/>
                    <a:pt x="137462" y="584795"/>
                    <a:pt x="125651" y="571968"/>
                  </a:cubicBezTo>
                  <a:cubicBezTo>
                    <a:pt x="142098" y="549807"/>
                    <a:pt x="159941" y="528915"/>
                    <a:pt x="174292" y="505547"/>
                  </a:cubicBezTo>
                  <a:cubicBezTo>
                    <a:pt x="189088" y="481480"/>
                    <a:pt x="203185" y="455572"/>
                    <a:pt x="172768" y="430616"/>
                  </a:cubicBezTo>
                  <a:cubicBezTo>
                    <a:pt x="156131" y="416964"/>
                    <a:pt x="143368" y="416392"/>
                    <a:pt x="126032" y="431125"/>
                  </a:cubicBezTo>
                  <a:cubicBezTo>
                    <a:pt x="82027" y="468526"/>
                    <a:pt x="49515" y="464526"/>
                    <a:pt x="10526" y="421155"/>
                  </a:cubicBezTo>
                  <a:cubicBezTo>
                    <a:pt x="5255" y="415313"/>
                    <a:pt x="-2746" y="411185"/>
                    <a:pt x="937" y="401470"/>
                  </a:cubicBezTo>
                  <a:cubicBezTo>
                    <a:pt x="4874" y="391119"/>
                    <a:pt x="13955" y="387436"/>
                    <a:pt x="23035" y="390738"/>
                  </a:cubicBezTo>
                  <a:cubicBezTo>
                    <a:pt x="45641" y="398930"/>
                    <a:pt x="56500" y="389532"/>
                    <a:pt x="60691" y="365910"/>
                  </a:cubicBezTo>
                  <a:cubicBezTo>
                    <a:pt x="61516" y="361274"/>
                    <a:pt x="66025" y="354670"/>
                    <a:pt x="69771" y="353781"/>
                  </a:cubicBezTo>
                  <a:cubicBezTo>
                    <a:pt x="117460" y="343113"/>
                    <a:pt x="158735" y="316951"/>
                    <a:pt x="202296" y="295615"/>
                  </a:cubicBezTo>
                  <a:cubicBezTo>
                    <a:pt x="235062" y="279613"/>
                    <a:pt x="274495" y="279740"/>
                    <a:pt x="284592" y="230337"/>
                  </a:cubicBezTo>
                  <a:cubicBezTo>
                    <a:pt x="287513" y="215795"/>
                    <a:pt x="304150" y="214589"/>
                    <a:pt x="317104" y="215541"/>
                  </a:cubicBezTo>
                  <a:cubicBezTo>
                    <a:pt x="330947" y="216557"/>
                    <a:pt x="344726" y="219224"/>
                    <a:pt x="358570" y="221129"/>
                  </a:cubicBezTo>
                  <a:cubicBezTo>
                    <a:pt x="367586" y="236687"/>
                    <a:pt x="359141" y="246466"/>
                    <a:pt x="343774" y="260118"/>
                  </a:cubicBezTo>
                  <a:cubicBezTo>
                    <a:pt x="364475" y="248244"/>
                    <a:pt x="369809" y="237449"/>
                    <a:pt x="358506" y="221129"/>
                  </a:cubicBezTo>
                  <a:cubicBezTo>
                    <a:pt x="356474" y="190077"/>
                    <a:pt x="330502" y="173885"/>
                    <a:pt x="318692" y="148675"/>
                  </a:cubicBezTo>
                  <a:cubicBezTo>
                    <a:pt x="313992" y="138706"/>
                    <a:pt x="297101" y="140039"/>
                    <a:pt x="297736" y="155978"/>
                  </a:cubicBezTo>
                  <a:cubicBezTo>
                    <a:pt x="299514" y="200999"/>
                    <a:pt x="273162" y="186775"/>
                    <a:pt x="251890" y="182965"/>
                  </a:cubicBezTo>
                  <a:cubicBezTo>
                    <a:pt x="239951" y="180806"/>
                    <a:pt x="227188" y="168487"/>
                    <a:pt x="216456" y="180743"/>
                  </a:cubicBezTo>
                  <a:cubicBezTo>
                    <a:pt x="203756" y="195348"/>
                    <a:pt x="220330" y="204555"/>
                    <a:pt x="226045" y="215287"/>
                  </a:cubicBezTo>
                  <a:cubicBezTo>
                    <a:pt x="231951" y="226336"/>
                    <a:pt x="229093" y="233575"/>
                    <a:pt x="218362" y="237258"/>
                  </a:cubicBezTo>
                  <a:cubicBezTo>
                    <a:pt x="203566" y="242275"/>
                    <a:pt x="186929" y="248117"/>
                    <a:pt x="179753" y="226844"/>
                  </a:cubicBezTo>
                  <a:cubicBezTo>
                    <a:pt x="175562" y="214525"/>
                    <a:pt x="176515" y="200110"/>
                    <a:pt x="175753" y="186648"/>
                  </a:cubicBezTo>
                  <a:cubicBezTo>
                    <a:pt x="174737" y="169249"/>
                    <a:pt x="177912" y="150453"/>
                    <a:pt x="160449" y="139277"/>
                  </a:cubicBezTo>
                  <a:cubicBezTo>
                    <a:pt x="164323" y="105495"/>
                    <a:pt x="155687" y="77745"/>
                    <a:pt x="126350" y="60791"/>
                  </a:cubicBezTo>
                  <a:cubicBezTo>
                    <a:pt x="115047" y="54314"/>
                    <a:pt x="99870" y="49615"/>
                    <a:pt x="113078" y="31898"/>
                  </a:cubicBezTo>
                  <a:cubicBezTo>
                    <a:pt x="123492" y="17992"/>
                    <a:pt x="135812" y="2878"/>
                    <a:pt x="152766" y="24659"/>
                  </a:cubicBezTo>
                  <a:cubicBezTo>
                    <a:pt x="185723" y="27136"/>
                    <a:pt x="211186" y="-2329"/>
                    <a:pt x="244142" y="148"/>
                  </a:cubicBezTo>
                  <a:cubicBezTo>
                    <a:pt x="253921" y="16087"/>
                    <a:pt x="241666" y="24532"/>
                    <a:pt x="234363" y="35200"/>
                  </a:cubicBezTo>
                  <a:cubicBezTo>
                    <a:pt x="224330" y="49869"/>
                    <a:pt x="210615" y="63458"/>
                    <a:pt x="215885" y="86572"/>
                  </a:cubicBezTo>
                  <a:cubicBezTo>
                    <a:pt x="234490" y="84349"/>
                    <a:pt x="234237" y="67649"/>
                    <a:pt x="239443" y="56854"/>
                  </a:cubicBezTo>
                  <a:cubicBezTo>
                    <a:pt x="248079" y="39074"/>
                    <a:pt x="261541" y="26119"/>
                    <a:pt x="278750" y="34120"/>
                  </a:cubicBezTo>
                  <a:cubicBezTo>
                    <a:pt x="306944" y="47329"/>
                    <a:pt x="336345" y="57362"/>
                    <a:pt x="356918" y="87715"/>
                  </a:cubicBezTo>
                  <a:cubicBezTo>
                    <a:pt x="378064" y="118894"/>
                    <a:pt x="392796" y="154835"/>
                    <a:pt x="417942" y="182838"/>
                  </a:cubicBezTo>
                  <a:cubicBezTo>
                    <a:pt x="418450" y="184680"/>
                    <a:pt x="418895" y="186521"/>
                    <a:pt x="419402" y="188299"/>
                  </a:cubicBezTo>
                  <a:cubicBezTo>
                    <a:pt x="463217" y="218589"/>
                    <a:pt x="489570" y="263801"/>
                    <a:pt x="512684" y="312125"/>
                  </a:cubicBezTo>
                  <a:cubicBezTo>
                    <a:pt x="517192" y="321587"/>
                    <a:pt x="522209" y="333016"/>
                    <a:pt x="530020" y="337970"/>
                  </a:cubicBezTo>
                  <a:cubicBezTo>
                    <a:pt x="560182" y="357020"/>
                    <a:pt x="565452" y="377848"/>
                    <a:pt x="546466" y="411440"/>
                  </a:cubicBezTo>
                  <a:cubicBezTo>
                    <a:pt x="532051" y="436840"/>
                    <a:pt x="560245" y="508150"/>
                    <a:pt x="586154" y="515009"/>
                  </a:cubicBezTo>
                  <a:cubicBezTo>
                    <a:pt x="631556" y="526947"/>
                    <a:pt x="657273" y="557617"/>
                    <a:pt x="673085" y="602448"/>
                  </a:cubicBezTo>
                  <a:cubicBezTo>
                    <a:pt x="682801" y="630135"/>
                    <a:pt x="695183" y="646708"/>
                    <a:pt x="719694" y="612672"/>
                  </a:cubicBezTo>
                  <a:cubicBezTo>
                    <a:pt x="733791" y="593050"/>
                    <a:pt x="794370" y="585684"/>
                    <a:pt x="808023" y="59762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: фигура 666">
              <a:extLst>
                <a:ext uri="{FF2B5EF4-FFF2-40B4-BE49-F238E27FC236}">
                  <a16:creationId xmlns="" xmlns:a16="http://schemas.microsoft.com/office/drawing/2014/main" id="{4398B75B-A648-4543-9467-0E75EA1F856B}"/>
                </a:ext>
              </a:extLst>
            </p:cNvPr>
            <p:cNvSpPr/>
            <p:nvPr/>
          </p:nvSpPr>
          <p:spPr>
            <a:xfrm>
              <a:off x="879484" y="6481793"/>
              <a:ext cx="419968" cy="309567"/>
            </a:xfrm>
            <a:custGeom>
              <a:avLst/>
              <a:gdLst>
                <a:gd name="connsiteX0" fmla="*/ 356733 w 419968"/>
                <a:gd name="connsiteY0" fmla="*/ 127 h 309567"/>
                <a:gd name="connsiteX1" fmla="*/ 387150 w 419968"/>
                <a:gd name="connsiteY1" fmla="*/ 127 h 309567"/>
                <a:gd name="connsiteX2" fmla="*/ 402136 w 419968"/>
                <a:gd name="connsiteY2" fmla="*/ 33655 h 309567"/>
                <a:gd name="connsiteX3" fmla="*/ 408867 w 419968"/>
                <a:gd name="connsiteY3" fmla="*/ 67310 h 309567"/>
                <a:gd name="connsiteX4" fmla="*/ 374831 w 419968"/>
                <a:gd name="connsiteY4" fmla="*/ 84773 h 309567"/>
                <a:gd name="connsiteX5" fmla="*/ 357876 w 419968"/>
                <a:gd name="connsiteY5" fmla="*/ 137097 h 309567"/>
                <a:gd name="connsiteX6" fmla="*/ 359527 w 419968"/>
                <a:gd name="connsiteY6" fmla="*/ 168022 h 309567"/>
                <a:gd name="connsiteX7" fmla="*/ 321618 w 419968"/>
                <a:gd name="connsiteY7" fmla="*/ 249937 h 309567"/>
                <a:gd name="connsiteX8" fmla="*/ 231257 w 419968"/>
                <a:gd name="connsiteY8" fmla="*/ 293752 h 309567"/>
                <a:gd name="connsiteX9" fmla="*/ 21009 w 419968"/>
                <a:gd name="connsiteY9" fmla="*/ 307278 h 309567"/>
                <a:gd name="connsiteX10" fmla="*/ 1578 w 419968"/>
                <a:gd name="connsiteY10" fmla="*/ 297245 h 309567"/>
                <a:gd name="connsiteX11" fmla="*/ 8182 w 419968"/>
                <a:gd name="connsiteY11" fmla="*/ 276226 h 309567"/>
                <a:gd name="connsiteX12" fmla="*/ 30978 w 419968"/>
                <a:gd name="connsiteY12" fmla="*/ 239015 h 309567"/>
                <a:gd name="connsiteX13" fmla="*/ 78286 w 419968"/>
                <a:gd name="connsiteY13" fmla="*/ 199582 h 309567"/>
                <a:gd name="connsiteX14" fmla="*/ 103114 w 419968"/>
                <a:gd name="connsiteY14" fmla="*/ 166244 h 309567"/>
                <a:gd name="connsiteX15" fmla="*/ 100003 w 419968"/>
                <a:gd name="connsiteY15" fmla="*/ 146114 h 309567"/>
                <a:gd name="connsiteX16" fmla="*/ 120640 w 419968"/>
                <a:gd name="connsiteY16" fmla="*/ 84900 h 309567"/>
                <a:gd name="connsiteX17" fmla="*/ 201095 w 419968"/>
                <a:gd name="connsiteY17" fmla="*/ 111824 h 309567"/>
                <a:gd name="connsiteX18" fmla="*/ 250815 w 419968"/>
                <a:gd name="connsiteY18" fmla="*/ 144590 h 309567"/>
                <a:gd name="connsiteX19" fmla="*/ 309870 w 419968"/>
                <a:gd name="connsiteY19" fmla="*/ 90552 h 309567"/>
                <a:gd name="connsiteX20" fmla="*/ 356733 w 419968"/>
                <a:gd name="connsiteY20" fmla="*/ 0 h 30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9968" h="309567">
                  <a:moveTo>
                    <a:pt x="356733" y="127"/>
                  </a:moveTo>
                  <a:cubicBezTo>
                    <a:pt x="366830" y="127"/>
                    <a:pt x="376990" y="127"/>
                    <a:pt x="387150" y="127"/>
                  </a:cubicBezTo>
                  <a:cubicBezTo>
                    <a:pt x="380355" y="17209"/>
                    <a:pt x="370195" y="32512"/>
                    <a:pt x="402136" y="33655"/>
                  </a:cubicBezTo>
                  <a:cubicBezTo>
                    <a:pt x="422773" y="34354"/>
                    <a:pt x="426139" y="52832"/>
                    <a:pt x="408867" y="67310"/>
                  </a:cubicBezTo>
                  <a:cubicBezTo>
                    <a:pt x="399151" y="75438"/>
                    <a:pt x="386642" y="80074"/>
                    <a:pt x="374831" y="84773"/>
                  </a:cubicBezTo>
                  <a:cubicBezTo>
                    <a:pt x="349240" y="95060"/>
                    <a:pt x="327079" y="105220"/>
                    <a:pt x="357876" y="137097"/>
                  </a:cubicBezTo>
                  <a:cubicBezTo>
                    <a:pt x="365623" y="145098"/>
                    <a:pt x="364099" y="157671"/>
                    <a:pt x="359527" y="168022"/>
                  </a:cubicBezTo>
                  <a:cubicBezTo>
                    <a:pt x="347208" y="195771"/>
                    <a:pt x="335588" y="226315"/>
                    <a:pt x="321618" y="249937"/>
                  </a:cubicBezTo>
                  <a:cubicBezTo>
                    <a:pt x="305870" y="276544"/>
                    <a:pt x="262563" y="280100"/>
                    <a:pt x="231257" y="293752"/>
                  </a:cubicBezTo>
                  <a:cubicBezTo>
                    <a:pt x="161915" y="323915"/>
                    <a:pt x="90859" y="300357"/>
                    <a:pt x="21009" y="307278"/>
                  </a:cubicBezTo>
                  <a:cubicBezTo>
                    <a:pt x="13262" y="308040"/>
                    <a:pt x="5578" y="305373"/>
                    <a:pt x="1578" y="297245"/>
                  </a:cubicBezTo>
                  <a:cubicBezTo>
                    <a:pt x="-3058" y="288037"/>
                    <a:pt x="3546" y="282767"/>
                    <a:pt x="8182" y="276226"/>
                  </a:cubicBezTo>
                  <a:cubicBezTo>
                    <a:pt x="16564" y="264415"/>
                    <a:pt x="25898" y="252541"/>
                    <a:pt x="30978" y="239015"/>
                  </a:cubicBezTo>
                  <a:cubicBezTo>
                    <a:pt x="39868" y="215139"/>
                    <a:pt x="47933" y="196089"/>
                    <a:pt x="78286" y="199582"/>
                  </a:cubicBezTo>
                  <a:cubicBezTo>
                    <a:pt x="94796" y="201486"/>
                    <a:pt x="105337" y="186437"/>
                    <a:pt x="103114" y="166244"/>
                  </a:cubicBezTo>
                  <a:cubicBezTo>
                    <a:pt x="102352" y="159449"/>
                    <a:pt x="100384" y="152845"/>
                    <a:pt x="100003" y="146114"/>
                  </a:cubicBezTo>
                  <a:cubicBezTo>
                    <a:pt x="98923" y="122492"/>
                    <a:pt x="89398" y="92203"/>
                    <a:pt x="120640" y="84900"/>
                  </a:cubicBezTo>
                  <a:cubicBezTo>
                    <a:pt x="150104" y="78042"/>
                    <a:pt x="183442" y="75693"/>
                    <a:pt x="201095" y="111824"/>
                  </a:cubicBezTo>
                  <a:cubicBezTo>
                    <a:pt x="212334" y="134811"/>
                    <a:pt x="226304" y="152972"/>
                    <a:pt x="250815" y="144590"/>
                  </a:cubicBezTo>
                  <a:cubicBezTo>
                    <a:pt x="275962" y="135954"/>
                    <a:pt x="303838" y="129096"/>
                    <a:pt x="309870" y="90552"/>
                  </a:cubicBezTo>
                  <a:cubicBezTo>
                    <a:pt x="315331" y="55881"/>
                    <a:pt x="340287" y="29845"/>
                    <a:pt x="356733" y="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: фигура 667">
              <a:extLst>
                <a:ext uri="{FF2B5EF4-FFF2-40B4-BE49-F238E27FC236}">
                  <a16:creationId xmlns="" xmlns:a16="http://schemas.microsoft.com/office/drawing/2014/main" id="{5E48339A-58AE-4FE7-8236-C4074A8A0490}"/>
                </a:ext>
              </a:extLst>
            </p:cNvPr>
            <p:cNvSpPr/>
            <p:nvPr/>
          </p:nvSpPr>
          <p:spPr>
            <a:xfrm>
              <a:off x="1470405" y="6350501"/>
              <a:ext cx="536643" cy="315506"/>
            </a:xfrm>
            <a:custGeom>
              <a:avLst/>
              <a:gdLst>
                <a:gd name="connsiteX0" fmla="*/ 534480 w 536643"/>
                <a:gd name="connsiteY0" fmla="*/ 315506 h 315506"/>
                <a:gd name="connsiteX1" fmla="*/ 407924 w 536643"/>
                <a:gd name="connsiteY1" fmla="*/ 273406 h 315506"/>
                <a:gd name="connsiteX2" fmla="*/ 291402 w 536643"/>
                <a:gd name="connsiteY2" fmla="*/ 240449 h 315506"/>
                <a:gd name="connsiteX3" fmla="*/ 273050 w 536643"/>
                <a:gd name="connsiteY3" fmla="*/ 211937 h 315506"/>
                <a:gd name="connsiteX4" fmla="*/ 240411 w 536643"/>
                <a:gd name="connsiteY4" fmla="*/ 130657 h 315506"/>
                <a:gd name="connsiteX5" fmla="*/ 215773 w 536643"/>
                <a:gd name="connsiteY5" fmla="*/ 131101 h 315506"/>
                <a:gd name="connsiteX6" fmla="*/ 163893 w 536643"/>
                <a:gd name="connsiteY6" fmla="*/ 128752 h 315506"/>
                <a:gd name="connsiteX7" fmla="*/ 96710 w 536643"/>
                <a:gd name="connsiteY7" fmla="*/ 97954 h 315506"/>
                <a:gd name="connsiteX8" fmla="*/ 75565 w 536643"/>
                <a:gd name="connsiteY8" fmla="*/ 91922 h 315506"/>
                <a:gd name="connsiteX9" fmla="*/ 0 w 536643"/>
                <a:gd name="connsiteY9" fmla="*/ 64617 h 315506"/>
                <a:gd name="connsiteX10" fmla="*/ 31814 w 536643"/>
                <a:gd name="connsiteY10" fmla="*/ 16483 h 315506"/>
                <a:gd name="connsiteX11" fmla="*/ 70993 w 536643"/>
                <a:gd name="connsiteY11" fmla="*/ 5434 h 315506"/>
                <a:gd name="connsiteX12" fmla="*/ 114237 w 536643"/>
                <a:gd name="connsiteY12" fmla="*/ 18007 h 315506"/>
                <a:gd name="connsiteX13" fmla="*/ 314642 w 536643"/>
                <a:gd name="connsiteY13" fmla="*/ 40359 h 315506"/>
                <a:gd name="connsiteX14" fmla="*/ 361124 w 536643"/>
                <a:gd name="connsiteY14" fmla="*/ 85000 h 315506"/>
                <a:gd name="connsiteX15" fmla="*/ 455549 w 536643"/>
                <a:gd name="connsiteY15" fmla="*/ 199047 h 315506"/>
                <a:gd name="connsiteX16" fmla="*/ 524764 w 536643"/>
                <a:gd name="connsiteY16" fmla="*/ 268389 h 315506"/>
                <a:gd name="connsiteX17" fmla="*/ 534543 w 536643"/>
                <a:gd name="connsiteY17" fmla="*/ 315506 h 31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6643" h="315506">
                  <a:moveTo>
                    <a:pt x="534480" y="315506"/>
                  </a:moveTo>
                  <a:cubicBezTo>
                    <a:pt x="495554" y="280645"/>
                    <a:pt x="450533" y="281724"/>
                    <a:pt x="407924" y="273406"/>
                  </a:cubicBezTo>
                  <a:cubicBezTo>
                    <a:pt x="368364" y="265722"/>
                    <a:pt x="332296" y="244005"/>
                    <a:pt x="291402" y="240449"/>
                  </a:cubicBezTo>
                  <a:cubicBezTo>
                    <a:pt x="279591" y="239433"/>
                    <a:pt x="273304" y="223749"/>
                    <a:pt x="273050" y="211937"/>
                  </a:cubicBezTo>
                  <a:cubicBezTo>
                    <a:pt x="272479" y="179679"/>
                    <a:pt x="247841" y="159549"/>
                    <a:pt x="240411" y="130657"/>
                  </a:cubicBezTo>
                  <a:cubicBezTo>
                    <a:pt x="234760" y="108749"/>
                    <a:pt x="223012" y="122529"/>
                    <a:pt x="215773" y="131101"/>
                  </a:cubicBezTo>
                  <a:cubicBezTo>
                    <a:pt x="197167" y="153009"/>
                    <a:pt x="179578" y="147358"/>
                    <a:pt x="163893" y="128752"/>
                  </a:cubicBezTo>
                  <a:cubicBezTo>
                    <a:pt x="145542" y="107035"/>
                    <a:pt x="124015" y="96557"/>
                    <a:pt x="96710" y="97954"/>
                  </a:cubicBezTo>
                  <a:cubicBezTo>
                    <a:pt x="89535" y="98335"/>
                    <a:pt x="77851" y="96748"/>
                    <a:pt x="75565" y="91922"/>
                  </a:cubicBezTo>
                  <a:cubicBezTo>
                    <a:pt x="59881" y="59537"/>
                    <a:pt x="34099" y="55473"/>
                    <a:pt x="0" y="64617"/>
                  </a:cubicBezTo>
                  <a:cubicBezTo>
                    <a:pt x="13208" y="44487"/>
                    <a:pt x="22098" y="30136"/>
                    <a:pt x="31814" y="16483"/>
                  </a:cubicBezTo>
                  <a:cubicBezTo>
                    <a:pt x="41974" y="2259"/>
                    <a:pt x="54610" y="-6123"/>
                    <a:pt x="70993" y="5434"/>
                  </a:cubicBezTo>
                  <a:cubicBezTo>
                    <a:pt x="84392" y="14896"/>
                    <a:pt x="101156" y="11975"/>
                    <a:pt x="114237" y="18007"/>
                  </a:cubicBezTo>
                  <a:cubicBezTo>
                    <a:pt x="179007" y="47980"/>
                    <a:pt x="249174" y="14197"/>
                    <a:pt x="314642" y="40359"/>
                  </a:cubicBezTo>
                  <a:cubicBezTo>
                    <a:pt x="337566" y="49567"/>
                    <a:pt x="356362" y="54901"/>
                    <a:pt x="361124" y="85000"/>
                  </a:cubicBezTo>
                  <a:cubicBezTo>
                    <a:pt x="370269" y="143420"/>
                    <a:pt x="414211" y="171043"/>
                    <a:pt x="455549" y="199047"/>
                  </a:cubicBezTo>
                  <a:cubicBezTo>
                    <a:pt x="483108" y="217652"/>
                    <a:pt x="499618" y="247561"/>
                    <a:pt x="524764" y="268389"/>
                  </a:cubicBezTo>
                  <a:cubicBezTo>
                    <a:pt x="535940" y="277660"/>
                    <a:pt x="539305" y="293218"/>
                    <a:pt x="534543" y="3155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: фигура 668">
              <a:extLst>
                <a:ext uri="{FF2B5EF4-FFF2-40B4-BE49-F238E27FC236}">
                  <a16:creationId xmlns="" xmlns:a16="http://schemas.microsoft.com/office/drawing/2014/main" id="{3AF4810B-8FF0-4F85-BE22-729A0D6D2FE6}"/>
                </a:ext>
              </a:extLst>
            </p:cNvPr>
            <p:cNvSpPr/>
            <p:nvPr/>
          </p:nvSpPr>
          <p:spPr>
            <a:xfrm>
              <a:off x="839914" y="6019307"/>
              <a:ext cx="267996" cy="350926"/>
            </a:xfrm>
            <a:custGeom>
              <a:avLst/>
              <a:gdLst>
                <a:gd name="connsiteX0" fmla="*/ 63 w 267996"/>
                <a:gd name="connsiteY0" fmla="*/ 151652 h 350926"/>
                <a:gd name="connsiteX1" fmla="*/ 4127 w 267996"/>
                <a:gd name="connsiteY1" fmla="*/ 123585 h 350926"/>
                <a:gd name="connsiteX2" fmla="*/ 17272 w 267996"/>
                <a:gd name="connsiteY2" fmla="*/ 111329 h 350926"/>
                <a:gd name="connsiteX3" fmla="*/ 29019 w 267996"/>
                <a:gd name="connsiteY3" fmla="*/ 125299 h 350926"/>
                <a:gd name="connsiteX4" fmla="*/ 51371 w 267996"/>
                <a:gd name="connsiteY4" fmla="*/ 176544 h 350926"/>
                <a:gd name="connsiteX5" fmla="*/ 71755 w 267996"/>
                <a:gd name="connsiteY5" fmla="*/ 190895 h 350926"/>
                <a:gd name="connsiteX6" fmla="*/ 87630 w 267996"/>
                <a:gd name="connsiteY6" fmla="*/ 165177 h 350926"/>
                <a:gd name="connsiteX7" fmla="*/ 64071 w 267996"/>
                <a:gd name="connsiteY7" fmla="*/ 108535 h 350926"/>
                <a:gd name="connsiteX8" fmla="*/ 45275 w 267996"/>
                <a:gd name="connsiteY8" fmla="*/ 82309 h 350926"/>
                <a:gd name="connsiteX9" fmla="*/ 37274 w 267996"/>
                <a:gd name="connsiteY9" fmla="*/ 25921 h 350926"/>
                <a:gd name="connsiteX10" fmla="*/ 37782 w 267996"/>
                <a:gd name="connsiteY10" fmla="*/ 7062 h 350926"/>
                <a:gd name="connsiteX11" fmla="*/ 58229 w 267996"/>
                <a:gd name="connsiteY11" fmla="*/ 2108 h 350926"/>
                <a:gd name="connsiteX12" fmla="*/ 96393 w 267996"/>
                <a:gd name="connsiteY12" fmla="*/ 57925 h 350926"/>
                <a:gd name="connsiteX13" fmla="*/ 186563 w 267996"/>
                <a:gd name="connsiteY13" fmla="*/ 115075 h 350926"/>
                <a:gd name="connsiteX14" fmla="*/ 229807 w 267996"/>
                <a:gd name="connsiteY14" fmla="*/ 108344 h 350926"/>
                <a:gd name="connsiteX15" fmla="*/ 230378 w 267996"/>
                <a:gd name="connsiteY15" fmla="*/ 148477 h 350926"/>
                <a:gd name="connsiteX16" fmla="*/ 217996 w 267996"/>
                <a:gd name="connsiteY16" fmla="*/ 234964 h 350926"/>
                <a:gd name="connsiteX17" fmla="*/ 222949 w 267996"/>
                <a:gd name="connsiteY17" fmla="*/ 248617 h 350926"/>
                <a:gd name="connsiteX18" fmla="*/ 241236 w 267996"/>
                <a:gd name="connsiteY18" fmla="*/ 240997 h 350926"/>
                <a:gd name="connsiteX19" fmla="*/ 259461 w 267996"/>
                <a:gd name="connsiteY19" fmla="*/ 226519 h 350926"/>
                <a:gd name="connsiteX20" fmla="*/ 263652 w 267996"/>
                <a:gd name="connsiteY20" fmla="*/ 254967 h 350926"/>
                <a:gd name="connsiteX21" fmla="*/ 239077 w 267996"/>
                <a:gd name="connsiteY21" fmla="*/ 318721 h 350926"/>
                <a:gd name="connsiteX22" fmla="*/ 225298 w 267996"/>
                <a:gd name="connsiteY22" fmla="*/ 330976 h 350926"/>
                <a:gd name="connsiteX23" fmla="*/ 213614 w 267996"/>
                <a:gd name="connsiteY23" fmla="*/ 317388 h 350926"/>
                <a:gd name="connsiteX24" fmla="*/ 199898 w 267996"/>
                <a:gd name="connsiteY24" fmla="*/ 223915 h 350926"/>
                <a:gd name="connsiteX25" fmla="*/ 180721 w 267996"/>
                <a:gd name="connsiteY25" fmla="*/ 202198 h 350926"/>
                <a:gd name="connsiteX26" fmla="*/ 141986 w 267996"/>
                <a:gd name="connsiteY26" fmla="*/ 246331 h 350926"/>
                <a:gd name="connsiteX27" fmla="*/ 158496 w 267996"/>
                <a:gd name="connsiteY27" fmla="*/ 287987 h 350926"/>
                <a:gd name="connsiteX28" fmla="*/ 170497 w 267996"/>
                <a:gd name="connsiteY28" fmla="*/ 308942 h 350926"/>
                <a:gd name="connsiteX29" fmla="*/ 121412 w 267996"/>
                <a:gd name="connsiteY29" fmla="*/ 350344 h 350926"/>
                <a:gd name="connsiteX30" fmla="*/ 102743 w 267996"/>
                <a:gd name="connsiteY30" fmla="*/ 333834 h 350926"/>
                <a:gd name="connsiteX31" fmla="*/ 38163 w 267996"/>
                <a:gd name="connsiteY31" fmla="*/ 274207 h 350926"/>
                <a:gd name="connsiteX32" fmla="*/ 19177 w 267996"/>
                <a:gd name="connsiteY32" fmla="*/ 226773 h 350926"/>
                <a:gd name="connsiteX33" fmla="*/ 8572 w 267996"/>
                <a:gd name="connsiteY33" fmla="*/ 194070 h 350926"/>
                <a:gd name="connsiteX34" fmla="*/ 0 w 267996"/>
                <a:gd name="connsiteY34" fmla="*/ 151461 h 3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7996" h="350926">
                  <a:moveTo>
                    <a:pt x="63" y="151652"/>
                  </a:moveTo>
                  <a:cubicBezTo>
                    <a:pt x="1333" y="142254"/>
                    <a:pt x="1841" y="132665"/>
                    <a:pt x="4127" y="123585"/>
                  </a:cubicBezTo>
                  <a:cubicBezTo>
                    <a:pt x="5715" y="117107"/>
                    <a:pt x="9525" y="110504"/>
                    <a:pt x="17272" y="111329"/>
                  </a:cubicBezTo>
                  <a:cubicBezTo>
                    <a:pt x="24511" y="112091"/>
                    <a:pt x="27876" y="118441"/>
                    <a:pt x="29019" y="125299"/>
                  </a:cubicBezTo>
                  <a:cubicBezTo>
                    <a:pt x="32258" y="144603"/>
                    <a:pt x="40640" y="161177"/>
                    <a:pt x="51371" y="176544"/>
                  </a:cubicBezTo>
                  <a:cubicBezTo>
                    <a:pt x="56515" y="183910"/>
                    <a:pt x="61087" y="194641"/>
                    <a:pt x="71755" y="190895"/>
                  </a:cubicBezTo>
                  <a:cubicBezTo>
                    <a:pt x="82232" y="187148"/>
                    <a:pt x="87566" y="176353"/>
                    <a:pt x="87630" y="165177"/>
                  </a:cubicBezTo>
                  <a:cubicBezTo>
                    <a:pt x="87757" y="142889"/>
                    <a:pt x="83883" y="121870"/>
                    <a:pt x="64071" y="108535"/>
                  </a:cubicBezTo>
                  <a:cubicBezTo>
                    <a:pt x="54737" y="102249"/>
                    <a:pt x="38671" y="95390"/>
                    <a:pt x="45275" y="82309"/>
                  </a:cubicBezTo>
                  <a:cubicBezTo>
                    <a:pt x="56832" y="59322"/>
                    <a:pt x="55753" y="42685"/>
                    <a:pt x="37274" y="25921"/>
                  </a:cubicBezTo>
                  <a:cubicBezTo>
                    <a:pt x="32449" y="21603"/>
                    <a:pt x="33528" y="12840"/>
                    <a:pt x="37782" y="7062"/>
                  </a:cubicBezTo>
                  <a:cubicBezTo>
                    <a:pt x="43116" y="-177"/>
                    <a:pt x="50800" y="-1892"/>
                    <a:pt x="58229" y="2108"/>
                  </a:cubicBezTo>
                  <a:cubicBezTo>
                    <a:pt x="79565" y="13666"/>
                    <a:pt x="94361" y="29604"/>
                    <a:pt x="96393" y="57925"/>
                  </a:cubicBezTo>
                  <a:cubicBezTo>
                    <a:pt x="100711" y="117806"/>
                    <a:pt x="136335" y="139587"/>
                    <a:pt x="186563" y="115075"/>
                  </a:cubicBezTo>
                  <a:cubicBezTo>
                    <a:pt x="200279" y="108408"/>
                    <a:pt x="215202" y="98883"/>
                    <a:pt x="229807" y="108344"/>
                  </a:cubicBezTo>
                  <a:cubicBezTo>
                    <a:pt x="247396" y="119711"/>
                    <a:pt x="232664" y="135205"/>
                    <a:pt x="230378" y="148477"/>
                  </a:cubicBezTo>
                  <a:cubicBezTo>
                    <a:pt x="225361" y="177052"/>
                    <a:pt x="238887" y="208738"/>
                    <a:pt x="217996" y="234964"/>
                  </a:cubicBezTo>
                  <a:cubicBezTo>
                    <a:pt x="216535" y="236806"/>
                    <a:pt x="219710" y="246267"/>
                    <a:pt x="222949" y="248617"/>
                  </a:cubicBezTo>
                  <a:cubicBezTo>
                    <a:pt x="231140" y="254522"/>
                    <a:pt x="236855" y="248490"/>
                    <a:pt x="241236" y="240997"/>
                  </a:cubicBezTo>
                  <a:cubicBezTo>
                    <a:pt x="245554" y="233440"/>
                    <a:pt x="247396" y="220169"/>
                    <a:pt x="259461" y="226519"/>
                  </a:cubicBezTo>
                  <a:cubicBezTo>
                    <a:pt x="271526" y="232805"/>
                    <a:pt x="268732" y="245188"/>
                    <a:pt x="263652" y="254967"/>
                  </a:cubicBezTo>
                  <a:cubicBezTo>
                    <a:pt x="253111" y="275287"/>
                    <a:pt x="244919" y="296369"/>
                    <a:pt x="239077" y="318721"/>
                  </a:cubicBezTo>
                  <a:cubicBezTo>
                    <a:pt x="237427" y="325135"/>
                    <a:pt x="232474" y="331040"/>
                    <a:pt x="225298" y="330976"/>
                  </a:cubicBezTo>
                  <a:cubicBezTo>
                    <a:pt x="217678" y="330976"/>
                    <a:pt x="214884" y="324245"/>
                    <a:pt x="213614" y="317388"/>
                  </a:cubicBezTo>
                  <a:cubicBezTo>
                    <a:pt x="207772" y="286590"/>
                    <a:pt x="184086" y="259602"/>
                    <a:pt x="199898" y="223915"/>
                  </a:cubicBezTo>
                  <a:cubicBezTo>
                    <a:pt x="206311" y="209310"/>
                    <a:pt x="194119" y="201817"/>
                    <a:pt x="180721" y="202198"/>
                  </a:cubicBezTo>
                  <a:cubicBezTo>
                    <a:pt x="154496" y="202960"/>
                    <a:pt x="149479" y="226963"/>
                    <a:pt x="141986" y="246331"/>
                  </a:cubicBezTo>
                  <a:cubicBezTo>
                    <a:pt x="134938" y="264555"/>
                    <a:pt x="136779" y="281510"/>
                    <a:pt x="158496" y="287987"/>
                  </a:cubicBezTo>
                  <a:cubicBezTo>
                    <a:pt x="168529" y="290971"/>
                    <a:pt x="175387" y="298528"/>
                    <a:pt x="170497" y="308942"/>
                  </a:cubicBezTo>
                  <a:cubicBezTo>
                    <a:pt x="160401" y="330469"/>
                    <a:pt x="142367" y="343677"/>
                    <a:pt x="121412" y="350344"/>
                  </a:cubicBezTo>
                  <a:cubicBezTo>
                    <a:pt x="111506" y="353519"/>
                    <a:pt x="106363" y="343105"/>
                    <a:pt x="102743" y="333834"/>
                  </a:cubicBezTo>
                  <a:cubicBezTo>
                    <a:pt x="94107" y="311926"/>
                    <a:pt x="58483" y="279160"/>
                    <a:pt x="38163" y="274207"/>
                  </a:cubicBezTo>
                  <a:cubicBezTo>
                    <a:pt x="36576" y="256300"/>
                    <a:pt x="41148" y="236806"/>
                    <a:pt x="19177" y="226773"/>
                  </a:cubicBezTo>
                  <a:cubicBezTo>
                    <a:pt x="7938" y="221629"/>
                    <a:pt x="7557" y="206452"/>
                    <a:pt x="8572" y="194070"/>
                  </a:cubicBezTo>
                  <a:cubicBezTo>
                    <a:pt x="9843" y="178703"/>
                    <a:pt x="8826" y="164288"/>
                    <a:pt x="0" y="15146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: фигура 669">
              <a:extLst>
                <a:ext uri="{FF2B5EF4-FFF2-40B4-BE49-F238E27FC236}">
                  <a16:creationId xmlns="" xmlns:a16="http://schemas.microsoft.com/office/drawing/2014/main" id="{7D3E86C2-6997-44E4-87E8-F0F703E68A79}"/>
                </a:ext>
              </a:extLst>
            </p:cNvPr>
            <p:cNvSpPr/>
            <p:nvPr/>
          </p:nvSpPr>
          <p:spPr>
            <a:xfrm>
              <a:off x="1238029" y="6347043"/>
              <a:ext cx="120108" cy="92850"/>
            </a:xfrm>
            <a:custGeom>
              <a:avLst/>
              <a:gdLst>
                <a:gd name="connsiteX0" fmla="*/ 120045 w 120108"/>
                <a:gd name="connsiteY0" fmla="*/ 61154 h 92850"/>
                <a:gd name="connsiteX1" fmla="*/ 104551 w 120108"/>
                <a:gd name="connsiteY1" fmla="*/ 77156 h 92850"/>
                <a:gd name="connsiteX2" fmla="*/ 19398 w 120108"/>
                <a:gd name="connsiteY2" fmla="*/ 91952 h 92850"/>
                <a:gd name="connsiteX3" fmla="*/ 2253 w 120108"/>
                <a:gd name="connsiteY3" fmla="*/ 87697 h 92850"/>
                <a:gd name="connsiteX4" fmla="*/ 6443 w 120108"/>
                <a:gd name="connsiteY4" fmla="*/ 70298 h 92850"/>
                <a:gd name="connsiteX5" fmla="*/ 27716 w 120108"/>
                <a:gd name="connsiteY5" fmla="*/ 22927 h 92850"/>
                <a:gd name="connsiteX6" fmla="*/ 62323 w 120108"/>
                <a:gd name="connsiteY6" fmla="*/ 17148 h 92850"/>
                <a:gd name="connsiteX7" fmla="*/ 112488 w 120108"/>
                <a:gd name="connsiteY7" fmla="*/ 44834 h 92850"/>
                <a:gd name="connsiteX8" fmla="*/ 120109 w 120108"/>
                <a:gd name="connsiteY8" fmla="*/ 61154 h 9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08" h="92850">
                  <a:moveTo>
                    <a:pt x="120045" y="61154"/>
                  </a:moveTo>
                  <a:cubicBezTo>
                    <a:pt x="114711" y="66805"/>
                    <a:pt x="105757" y="78045"/>
                    <a:pt x="104551" y="77156"/>
                  </a:cubicBezTo>
                  <a:cubicBezTo>
                    <a:pt x="71340" y="52962"/>
                    <a:pt x="46195" y="75759"/>
                    <a:pt x="19398" y="91952"/>
                  </a:cubicBezTo>
                  <a:cubicBezTo>
                    <a:pt x="15460" y="94365"/>
                    <a:pt x="5999" y="91571"/>
                    <a:pt x="2253" y="87697"/>
                  </a:cubicBezTo>
                  <a:cubicBezTo>
                    <a:pt x="-3272" y="81918"/>
                    <a:pt x="2634" y="75505"/>
                    <a:pt x="6443" y="70298"/>
                  </a:cubicBezTo>
                  <a:cubicBezTo>
                    <a:pt x="16667" y="56137"/>
                    <a:pt x="23462" y="40262"/>
                    <a:pt x="27716" y="22927"/>
                  </a:cubicBezTo>
                  <a:cubicBezTo>
                    <a:pt x="35082" y="-7300"/>
                    <a:pt x="49941" y="-5966"/>
                    <a:pt x="62323" y="17148"/>
                  </a:cubicBezTo>
                  <a:cubicBezTo>
                    <a:pt x="74388" y="39754"/>
                    <a:pt x="90708" y="46231"/>
                    <a:pt x="112488" y="44834"/>
                  </a:cubicBezTo>
                  <a:cubicBezTo>
                    <a:pt x="115029" y="50295"/>
                    <a:pt x="117568" y="55693"/>
                    <a:pt x="120109" y="6115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: фигура 670">
              <a:extLst>
                <a:ext uri="{FF2B5EF4-FFF2-40B4-BE49-F238E27FC236}">
                  <a16:creationId xmlns="" xmlns:a16="http://schemas.microsoft.com/office/drawing/2014/main" id="{EE757ACB-55FB-4A50-B4B3-1EEFC2FE3B6E}"/>
                </a:ext>
              </a:extLst>
            </p:cNvPr>
            <p:cNvSpPr/>
            <p:nvPr/>
          </p:nvSpPr>
          <p:spPr>
            <a:xfrm>
              <a:off x="611187" y="4986234"/>
              <a:ext cx="50223" cy="91081"/>
            </a:xfrm>
            <a:custGeom>
              <a:avLst/>
              <a:gdLst>
                <a:gd name="connsiteX0" fmla="*/ 0 w 50223"/>
                <a:gd name="connsiteY0" fmla="*/ 30798 h 91081"/>
                <a:gd name="connsiteX1" fmla="*/ 8192 w 50223"/>
                <a:gd name="connsiteY1" fmla="*/ 0 h 91081"/>
                <a:gd name="connsiteX2" fmla="*/ 38418 w 50223"/>
                <a:gd name="connsiteY2" fmla="*/ 32004 h 91081"/>
                <a:gd name="connsiteX3" fmla="*/ 42100 w 50223"/>
                <a:gd name="connsiteY3" fmla="*/ 82360 h 91081"/>
                <a:gd name="connsiteX4" fmla="*/ 15304 w 50223"/>
                <a:gd name="connsiteY4" fmla="*/ 79883 h 91081"/>
                <a:gd name="connsiteX5" fmla="*/ 0 w 50223"/>
                <a:gd name="connsiteY5" fmla="*/ 30798 h 9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23" h="91081">
                  <a:moveTo>
                    <a:pt x="0" y="30798"/>
                  </a:moveTo>
                  <a:cubicBezTo>
                    <a:pt x="1333" y="20828"/>
                    <a:pt x="-2857" y="9335"/>
                    <a:pt x="8192" y="0"/>
                  </a:cubicBezTo>
                  <a:cubicBezTo>
                    <a:pt x="17907" y="10859"/>
                    <a:pt x="25273" y="23686"/>
                    <a:pt x="38418" y="32004"/>
                  </a:cubicBezTo>
                  <a:cubicBezTo>
                    <a:pt x="57721" y="44260"/>
                    <a:pt x="49149" y="66294"/>
                    <a:pt x="42100" y="82360"/>
                  </a:cubicBezTo>
                  <a:cubicBezTo>
                    <a:pt x="34354" y="100013"/>
                    <a:pt x="23939" y="86487"/>
                    <a:pt x="15304" y="79883"/>
                  </a:cubicBezTo>
                  <a:cubicBezTo>
                    <a:pt x="10224" y="63500"/>
                    <a:pt x="5080" y="47181"/>
                    <a:pt x="0" y="307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: фигура 671">
              <a:extLst>
                <a:ext uri="{FF2B5EF4-FFF2-40B4-BE49-F238E27FC236}">
                  <a16:creationId xmlns="" xmlns:a16="http://schemas.microsoft.com/office/drawing/2014/main" id="{D8B47725-F057-4582-9947-5BC262F2D36D}"/>
                </a:ext>
              </a:extLst>
            </p:cNvPr>
            <p:cNvSpPr/>
            <p:nvPr/>
          </p:nvSpPr>
          <p:spPr>
            <a:xfrm>
              <a:off x="872433" y="6490048"/>
              <a:ext cx="32393" cy="188214"/>
            </a:xfrm>
            <a:custGeom>
              <a:avLst/>
              <a:gdLst>
                <a:gd name="connsiteX0" fmla="*/ 13328 w 32393"/>
                <a:gd name="connsiteY0" fmla="*/ 188215 h 188214"/>
                <a:gd name="connsiteX1" fmla="*/ 10471 w 32393"/>
                <a:gd name="connsiteY1" fmla="*/ 87630 h 188214"/>
                <a:gd name="connsiteX2" fmla="*/ 13265 w 32393"/>
                <a:gd name="connsiteY2" fmla="*/ 0 h 188214"/>
                <a:gd name="connsiteX3" fmla="*/ 24441 w 32393"/>
                <a:gd name="connsiteY3" fmla="*/ 106300 h 188214"/>
                <a:gd name="connsiteX4" fmla="*/ 13328 w 32393"/>
                <a:gd name="connsiteY4" fmla="*/ 188215 h 18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93" h="188214">
                  <a:moveTo>
                    <a:pt x="13328" y="188215"/>
                  </a:moveTo>
                  <a:cubicBezTo>
                    <a:pt x="-2547" y="155195"/>
                    <a:pt x="-5150" y="123064"/>
                    <a:pt x="10471" y="87630"/>
                  </a:cubicBezTo>
                  <a:cubicBezTo>
                    <a:pt x="22472" y="60389"/>
                    <a:pt x="18916" y="29527"/>
                    <a:pt x="13265" y="0"/>
                  </a:cubicBezTo>
                  <a:cubicBezTo>
                    <a:pt x="45332" y="31623"/>
                    <a:pt x="28251" y="71692"/>
                    <a:pt x="24441" y="106300"/>
                  </a:cubicBezTo>
                  <a:cubicBezTo>
                    <a:pt x="21393" y="133224"/>
                    <a:pt x="19297" y="161291"/>
                    <a:pt x="13328" y="188215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: фигура 672">
              <a:extLst>
                <a:ext uri="{FF2B5EF4-FFF2-40B4-BE49-F238E27FC236}">
                  <a16:creationId xmlns="" xmlns:a16="http://schemas.microsoft.com/office/drawing/2014/main" id="{D9654CF0-5892-4300-8A8D-0AE8675CFE9C}"/>
                </a:ext>
              </a:extLst>
            </p:cNvPr>
            <p:cNvSpPr/>
            <p:nvPr/>
          </p:nvSpPr>
          <p:spPr>
            <a:xfrm>
              <a:off x="915550" y="6437142"/>
              <a:ext cx="50513" cy="61098"/>
            </a:xfrm>
            <a:custGeom>
              <a:avLst/>
              <a:gdLst>
                <a:gd name="connsiteX0" fmla="*/ 23487 w 50513"/>
                <a:gd name="connsiteY0" fmla="*/ 61098 h 61098"/>
                <a:gd name="connsiteX1" fmla="*/ 15359 w 50513"/>
                <a:gd name="connsiteY1" fmla="*/ 47636 h 61098"/>
                <a:gd name="connsiteX2" fmla="*/ 4120 w 50513"/>
                <a:gd name="connsiteY2" fmla="*/ 5218 h 61098"/>
                <a:gd name="connsiteX3" fmla="*/ 35933 w 50513"/>
                <a:gd name="connsiteY3" fmla="*/ 14680 h 61098"/>
                <a:gd name="connsiteX4" fmla="*/ 38664 w 50513"/>
                <a:gd name="connsiteY4" fmla="*/ 61098 h 61098"/>
                <a:gd name="connsiteX5" fmla="*/ 23424 w 50513"/>
                <a:gd name="connsiteY5" fmla="*/ 61098 h 6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13" h="61098">
                  <a:moveTo>
                    <a:pt x="23487" y="61098"/>
                  </a:moveTo>
                  <a:cubicBezTo>
                    <a:pt x="20757" y="56653"/>
                    <a:pt x="17518" y="52398"/>
                    <a:pt x="15359" y="47636"/>
                  </a:cubicBezTo>
                  <a:cubicBezTo>
                    <a:pt x="9200" y="33984"/>
                    <a:pt x="-7755" y="20267"/>
                    <a:pt x="4120" y="5218"/>
                  </a:cubicBezTo>
                  <a:cubicBezTo>
                    <a:pt x="14280" y="-7673"/>
                    <a:pt x="26916" y="6361"/>
                    <a:pt x="35933" y="14680"/>
                  </a:cubicBezTo>
                  <a:cubicBezTo>
                    <a:pt x="51237" y="28586"/>
                    <a:pt x="57968" y="44334"/>
                    <a:pt x="38664" y="61098"/>
                  </a:cubicBezTo>
                  <a:cubicBezTo>
                    <a:pt x="33584" y="61098"/>
                    <a:pt x="28504" y="61098"/>
                    <a:pt x="23424" y="6109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: фигура 673">
              <a:extLst>
                <a:ext uri="{FF2B5EF4-FFF2-40B4-BE49-F238E27FC236}">
                  <a16:creationId xmlns="" xmlns:a16="http://schemas.microsoft.com/office/drawing/2014/main" id="{4CB5A0EC-F207-4177-8765-E4973E74CE1E}"/>
                </a:ext>
              </a:extLst>
            </p:cNvPr>
            <p:cNvSpPr/>
            <p:nvPr/>
          </p:nvSpPr>
          <p:spPr>
            <a:xfrm>
              <a:off x="702691" y="5207971"/>
              <a:ext cx="49720" cy="42847"/>
            </a:xfrm>
            <a:custGeom>
              <a:avLst/>
              <a:gdLst>
                <a:gd name="connsiteX0" fmla="*/ 0 w 49720"/>
                <a:gd name="connsiteY0" fmla="*/ 30042 h 42847"/>
                <a:gd name="connsiteX1" fmla="*/ 3556 w 49720"/>
                <a:gd name="connsiteY1" fmla="*/ 14484 h 42847"/>
                <a:gd name="connsiteX2" fmla="*/ 31369 w 49720"/>
                <a:gd name="connsiteY2" fmla="*/ 1467 h 42847"/>
                <a:gd name="connsiteX3" fmla="*/ 49720 w 49720"/>
                <a:gd name="connsiteY3" fmla="*/ 19374 h 42847"/>
                <a:gd name="connsiteX4" fmla="*/ 25273 w 49720"/>
                <a:gd name="connsiteY4" fmla="*/ 40265 h 42847"/>
                <a:gd name="connsiteX5" fmla="*/ 0 w 49720"/>
                <a:gd name="connsiteY5" fmla="*/ 38170 h 42847"/>
                <a:gd name="connsiteX6" fmla="*/ 0 w 49720"/>
                <a:gd name="connsiteY6" fmla="*/ 29978 h 4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20" h="42847">
                  <a:moveTo>
                    <a:pt x="0" y="30042"/>
                  </a:moveTo>
                  <a:cubicBezTo>
                    <a:pt x="1143" y="24835"/>
                    <a:pt x="1588" y="19310"/>
                    <a:pt x="3556" y="14484"/>
                  </a:cubicBezTo>
                  <a:cubicBezTo>
                    <a:pt x="9017" y="1403"/>
                    <a:pt x="18986" y="-2470"/>
                    <a:pt x="31369" y="1467"/>
                  </a:cubicBezTo>
                  <a:cubicBezTo>
                    <a:pt x="40005" y="4261"/>
                    <a:pt x="49720" y="9658"/>
                    <a:pt x="49720" y="19374"/>
                  </a:cubicBezTo>
                  <a:cubicBezTo>
                    <a:pt x="49720" y="34551"/>
                    <a:pt x="34226" y="34423"/>
                    <a:pt x="25273" y="40265"/>
                  </a:cubicBezTo>
                  <a:cubicBezTo>
                    <a:pt x="17145" y="45536"/>
                    <a:pt x="8255" y="41663"/>
                    <a:pt x="0" y="38170"/>
                  </a:cubicBezTo>
                  <a:lnTo>
                    <a:pt x="0" y="29978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: фигура 674">
              <a:extLst>
                <a:ext uri="{FF2B5EF4-FFF2-40B4-BE49-F238E27FC236}">
                  <a16:creationId xmlns="" xmlns:a16="http://schemas.microsoft.com/office/drawing/2014/main" id="{DFB26D99-720D-4DEE-AE96-0C8FA664C97E}"/>
                </a:ext>
              </a:extLst>
            </p:cNvPr>
            <p:cNvSpPr/>
            <p:nvPr/>
          </p:nvSpPr>
          <p:spPr>
            <a:xfrm>
              <a:off x="839977" y="5772788"/>
              <a:ext cx="46518" cy="54443"/>
            </a:xfrm>
            <a:custGeom>
              <a:avLst/>
              <a:gdLst>
                <a:gd name="connsiteX0" fmla="*/ 0 w 46518"/>
                <a:gd name="connsiteY0" fmla="*/ 5295 h 54443"/>
                <a:gd name="connsiteX1" fmla="*/ 44831 w 46518"/>
                <a:gd name="connsiteY1" fmla="*/ 16661 h 54443"/>
                <a:gd name="connsiteX2" fmla="*/ 15176 w 46518"/>
                <a:gd name="connsiteY2" fmla="*/ 54444 h 54443"/>
                <a:gd name="connsiteX3" fmla="*/ 0 w 46518"/>
                <a:gd name="connsiteY3" fmla="*/ 5358 h 5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18" h="54443">
                  <a:moveTo>
                    <a:pt x="0" y="5295"/>
                  </a:moveTo>
                  <a:cubicBezTo>
                    <a:pt x="17590" y="-2326"/>
                    <a:pt x="37656" y="-4167"/>
                    <a:pt x="44831" y="16661"/>
                  </a:cubicBezTo>
                  <a:cubicBezTo>
                    <a:pt x="53213" y="40855"/>
                    <a:pt x="28321" y="44474"/>
                    <a:pt x="15176" y="54444"/>
                  </a:cubicBezTo>
                  <a:cubicBezTo>
                    <a:pt x="10096" y="38061"/>
                    <a:pt x="5017" y="21741"/>
                    <a:pt x="0" y="535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: фигура 675">
              <a:extLst>
                <a:ext uri="{FF2B5EF4-FFF2-40B4-BE49-F238E27FC236}">
                  <a16:creationId xmlns="" xmlns:a16="http://schemas.microsoft.com/office/drawing/2014/main" id="{CAA12882-2C74-4AFC-80E6-DE76C4FAFD2D}"/>
                </a:ext>
              </a:extLst>
            </p:cNvPr>
            <p:cNvSpPr/>
            <p:nvPr/>
          </p:nvSpPr>
          <p:spPr>
            <a:xfrm>
              <a:off x="966248" y="6007256"/>
              <a:ext cx="33622" cy="53149"/>
            </a:xfrm>
            <a:custGeom>
              <a:avLst/>
              <a:gdLst>
                <a:gd name="connsiteX0" fmla="*/ 33622 w 33622"/>
                <a:gd name="connsiteY0" fmla="*/ 8191 h 53149"/>
                <a:gd name="connsiteX1" fmla="*/ 8413 w 33622"/>
                <a:gd name="connsiteY1" fmla="*/ 53150 h 53149"/>
                <a:gd name="connsiteX2" fmla="*/ 18446 w 33622"/>
                <a:gd name="connsiteY2" fmla="*/ 0 h 53149"/>
                <a:gd name="connsiteX3" fmla="*/ 33622 w 33622"/>
                <a:gd name="connsiteY3" fmla="*/ 8191 h 5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2" h="53149">
                  <a:moveTo>
                    <a:pt x="33622" y="8191"/>
                  </a:moveTo>
                  <a:cubicBezTo>
                    <a:pt x="29304" y="24892"/>
                    <a:pt x="24669" y="41402"/>
                    <a:pt x="8413" y="53150"/>
                  </a:cubicBezTo>
                  <a:cubicBezTo>
                    <a:pt x="-6065" y="30734"/>
                    <a:pt x="-1303" y="13907"/>
                    <a:pt x="18446" y="0"/>
                  </a:cubicBezTo>
                  <a:cubicBezTo>
                    <a:pt x="23526" y="2730"/>
                    <a:pt x="28606" y="5461"/>
                    <a:pt x="33622" y="819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: фигура 676">
              <a:extLst>
                <a:ext uri="{FF2B5EF4-FFF2-40B4-BE49-F238E27FC236}">
                  <a16:creationId xmlns="" xmlns:a16="http://schemas.microsoft.com/office/drawing/2014/main" id="{21B96706-7DF0-4622-9280-4FD565EEC642}"/>
                </a:ext>
              </a:extLst>
            </p:cNvPr>
            <p:cNvSpPr/>
            <p:nvPr/>
          </p:nvSpPr>
          <p:spPr>
            <a:xfrm>
              <a:off x="801877" y="4196544"/>
              <a:ext cx="1399305" cy="1455822"/>
            </a:xfrm>
            <a:custGeom>
              <a:avLst/>
              <a:gdLst>
                <a:gd name="connsiteX0" fmla="*/ 174879 w 1399305"/>
                <a:gd name="connsiteY0" fmla="*/ 157735 h 1455822"/>
                <a:gd name="connsiteX1" fmla="*/ 174879 w 1399305"/>
                <a:gd name="connsiteY1" fmla="*/ 141352 h 1455822"/>
                <a:gd name="connsiteX2" fmla="*/ 185992 w 1399305"/>
                <a:gd name="connsiteY2" fmla="*/ 41529 h 1455822"/>
                <a:gd name="connsiteX3" fmla="*/ 210121 w 1399305"/>
                <a:gd name="connsiteY3" fmla="*/ 2159 h 1455822"/>
                <a:gd name="connsiteX4" fmla="*/ 246253 w 1399305"/>
                <a:gd name="connsiteY4" fmla="*/ 17462 h 1455822"/>
                <a:gd name="connsiteX5" fmla="*/ 300228 w 1399305"/>
                <a:gd name="connsiteY5" fmla="*/ 67691 h 1455822"/>
                <a:gd name="connsiteX6" fmla="*/ 330263 w 1399305"/>
                <a:gd name="connsiteY6" fmla="*/ 154686 h 1455822"/>
                <a:gd name="connsiteX7" fmla="*/ 354711 w 1399305"/>
                <a:gd name="connsiteY7" fmla="*/ 237300 h 1455822"/>
                <a:gd name="connsiteX8" fmla="*/ 439102 w 1399305"/>
                <a:gd name="connsiteY8" fmla="*/ 342584 h 1455822"/>
                <a:gd name="connsiteX9" fmla="*/ 521526 w 1399305"/>
                <a:gd name="connsiteY9" fmla="*/ 453329 h 1455822"/>
                <a:gd name="connsiteX10" fmla="*/ 547688 w 1399305"/>
                <a:gd name="connsiteY10" fmla="*/ 515241 h 1455822"/>
                <a:gd name="connsiteX11" fmla="*/ 693166 w 1399305"/>
                <a:gd name="connsiteY11" fmla="*/ 782832 h 1455822"/>
                <a:gd name="connsiteX12" fmla="*/ 720662 w 1399305"/>
                <a:gd name="connsiteY12" fmla="*/ 834330 h 1455822"/>
                <a:gd name="connsiteX13" fmla="*/ 786130 w 1399305"/>
                <a:gd name="connsiteY13" fmla="*/ 950409 h 1455822"/>
                <a:gd name="connsiteX14" fmla="*/ 871792 w 1399305"/>
                <a:gd name="connsiteY14" fmla="*/ 1051819 h 1455822"/>
                <a:gd name="connsiteX15" fmla="*/ 909193 w 1399305"/>
                <a:gd name="connsiteY15" fmla="*/ 1070488 h 1455822"/>
                <a:gd name="connsiteX16" fmla="*/ 948944 w 1399305"/>
                <a:gd name="connsiteY16" fmla="*/ 1068773 h 1455822"/>
                <a:gd name="connsiteX17" fmla="*/ 933196 w 1399305"/>
                <a:gd name="connsiteY17" fmla="*/ 1029213 h 1455822"/>
                <a:gd name="connsiteX18" fmla="*/ 806260 w 1399305"/>
                <a:gd name="connsiteY18" fmla="*/ 928247 h 1455822"/>
                <a:gd name="connsiteX19" fmla="*/ 762445 w 1399305"/>
                <a:gd name="connsiteY19" fmla="*/ 840045 h 1455822"/>
                <a:gd name="connsiteX20" fmla="*/ 852233 w 1399305"/>
                <a:gd name="connsiteY20" fmla="*/ 862651 h 1455822"/>
                <a:gd name="connsiteX21" fmla="*/ 997014 w 1399305"/>
                <a:gd name="connsiteY21" fmla="*/ 989335 h 1455822"/>
                <a:gd name="connsiteX22" fmla="*/ 984441 w 1399305"/>
                <a:gd name="connsiteY22" fmla="*/ 958346 h 1455822"/>
                <a:gd name="connsiteX23" fmla="*/ 987361 w 1399305"/>
                <a:gd name="connsiteY23" fmla="*/ 886337 h 1455822"/>
                <a:gd name="connsiteX24" fmla="*/ 1050671 w 1399305"/>
                <a:gd name="connsiteY24" fmla="*/ 852238 h 1455822"/>
                <a:gd name="connsiteX25" fmla="*/ 1147001 w 1399305"/>
                <a:gd name="connsiteY25" fmla="*/ 872875 h 1455822"/>
                <a:gd name="connsiteX26" fmla="*/ 1181735 w 1399305"/>
                <a:gd name="connsiteY26" fmla="*/ 917135 h 1455822"/>
                <a:gd name="connsiteX27" fmla="*/ 1226947 w 1399305"/>
                <a:gd name="connsiteY27" fmla="*/ 1080775 h 1455822"/>
                <a:gd name="connsiteX28" fmla="*/ 1201928 w 1399305"/>
                <a:gd name="connsiteY28" fmla="*/ 1127321 h 1455822"/>
                <a:gd name="connsiteX29" fmla="*/ 1159510 w 1399305"/>
                <a:gd name="connsiteY29" fmla="*/ 1122177 h 1455822"/>
                <a:gd name="connsiteX30" fmla="*/ 1131443 w 1399305"/>
                <a:gd name="connsiteY30" fmla="*/ 1117923 h 1455822"/>
                <a:gd name="connsiteX31" fmla="*/ 1144651 w 1399305"/>
                <a:gd name="connsiteY31" fmla="*/ 1147450 h 1455822"/>
                <a:gd name="connsiteX32" fmla="*/ 1204722 w 1399305"/>
                <a:gd name="connsiteY32" fmla="*/ 1169104 h 1455822"/>
                <a:gd name="connsiteX33" fmla="*/ 1257173 w 1399305"/>
                <a:gd name="connsiteY33" fmla="*/ 1217809 h 1455822"/>
                <a:gd name="connsiteX34" fmla="*/ 1317942 w 1399305"/>
                <a:gd name="connsiteY34" fmla="*/ 1252797 h 1455822"/>
                <a:gd name="connsiteX35" fmla="*/ 1374077 w 1399305"/>
                <a:gd name="connsiteY35" fmla="*/ 1276483 h 1455822"/>
                <a:gd name="connsiteX36" fmla="*/ 1368933 w 1399305"/>
                <a:gd name="connsiteY36" fmla="*/ 1291596 h 1455822"/>
                <a:gd name="connsiteX37" fmla="*/ 1374712 w 1399305"/>
                <a:gd name="connsiteY37" fmla="*/ 1370972 h 1455822"/>
                <a:gd name="connsiteX38" fmla="*/ 1390904 w 1399305"/>
                <a:gd name="connsiteY38" fmla="*/ 1426280 h 1455822"/>
                <a:gd name="connsiteX39" fmla="*/ 1302766 w 1399305"/>
                <a:gd name="connsiteY39" fmla="*/ 1449267 h 1455822"/>
                <a:gd name="connsiteX40" fmla="*/ 1201928 w 1399305"/>
                <a:gd name="connsiteY40" fmla="*/ 1318647 h 1455822"/>
                <a:gd name="connsiteX41" fmla="*/ 1140968 w 1399305"/>
                <a:gd name="connsiteY41" fmla="*/ 1279595 h 1455822"/>
                <a:gd name="connsiteX42" fmla="*/ 1104583 w 1399305"/>
                <a:gd name="connsiteY42" fmla="*/ 1258893 h 1455822"/>
                <a:gd name="connsiteX43" fmla="*/ 1044385 w 1399305"/>
                <a:gd name="connsiteY43" fmla="*/ 1213872 h 1455822"/>
                <a:gd name="connsiteX44" fmla="*/ 885635 w 1399305"/>
                <a:gd name="connsiteY44" fmla="*/ 1144656 h 1455822"/>
                <a:gd name="connsiteX45" fmla="*/ 860616 w 1399305"/>
                <a:gd name="connsiteY45" fmla="*/ 1131512 h 1455822"/>
                <a:gd name="connsiteX46" fmla="*/ 854710 w 1399305"/>
                <a:gd name="connsiteY46" fmla="*/ 1099127 h 1455822"/>
                <a:gd name="connsiteX47" fmla="*/ 785749 w 1399305"/>
                <a:gd name="connsiteY47" fmla="*/ 1035944 h 1455822"/>
                <a:gd name="connsiteX48" fmla="*/ 750761 w 1399305"/>
                <a:gd name="connsiteY48" fmla="*/ 1043818 h 1455822"/>
                <a:gd name="connsiteX49" fmla="*/ 677863 w 1399305"/>
                <a:gd name="connsiteY49" fmla="*/ 1054296 h 1455822"/>
                <a:gd name="connsiteX50" fmla="*/ 631635 w 1399305"/>
                <a:gd name="connsiteY50" fmla="*/ 997780 h 1455822"/>
                <a:gd name="connsiteX51" fmla="*/ 640779 w 1399305"/>
                <a:gd name="connsiteY51" fmla="*/ 978413 h 1455822"/>
                <a:gd name="connsiteX52" fmla="*/ 680212 w 1399305"/>
                <a:gd name="connsiteY52" fmla="*/ 969840 h 1455822"/>
                <a:gd name="connsiteX53" fmla="*/ 689547 w 1399305"/>
                <a:gd name="connsiteY53" fmla="*/ 976762 h 1455822"/>
                <a:gd name="connsiteX54" fmla="*/ 735965 w 1399305"/>
                <a:gd name="connsiteY54" fmla="*/ 999368 h 1455822"/>
                <a:gd name="connsiteX55" fmla="*/ 737997 w 1399305"/>
                <a:gd name="connsiteY55" fmla="*/ 938217 h 1455822"/>
                <a:gd name="connsiteX56" fmla="*/ 696214 w 1399305"/>
                <a:gd name="connsiteY56" fmla="*/ 902466 h 1455822"/>
                <a:gd name="connsiteX57" fmla="*/ 677291 w 1399305"/>
                <a:gd name="connsiteY57" fmla="*/ 879733 h 1455822"/>
                <a:gd name="connsiteX58" fmla="*/ 667068 w 1399305"/>
                <a:gd name="connsiteY58" fmla="*/ 847602 h 1455822"/>
                <a:gd name="connsiteX59" fmla="*/ 642366 w 1399305"/>
                <a:gd name="connsiteY59" fmla="*/ 862969 h 1455822"/>
                <a:gd name="connsiteX60" fmla="*/ 567881 w 1399305"/>
                <a:gd name="connsiteY60" fmla="*/ 915801 h 1455822"/>
                <a:gd name="connsiteX61" fmla="*/ 553466 w 1399305"/>
                <a:gd name="connsiteY61" fmla="*/ 927930 h 1455822"/>
                <a:gd name="connsiteX62" fmla="*/ 475806 w 1399305"/>
                <a:gd name="connsiteY62" fmla="*/ 989906 h 1455822"/>
                <a:gd name="connsiteX63" fmla="*/ 306007 w 1399305"/>
                <a:gd name="connsiteY63" fmla="*/ 1000892 h 1455822"/>
                <a:gd name="connsiteX64" fmla="*/ 288798 w 1399305"/>
                <a:gd name="connsiteY64" fmla="*/ 1038230 h 1455822"/>
                <a:gd name="connsiteX65" fmla="*/ 237807 w 1399305"/>
                <a:gd name="connsiteY65" fmla="*/ 1054677 h 1455822"/>
                <a:gd name="connsiteX66" fmla="*/ 232346 w 1399305"/>
                <a:gd name="connsiteY66" fmla="*/ 1152594 h 1455822"/>
                <a:gd name="connsiteX67" fmla="*/ 230632 w 1399305"/>
                <a:gd name="connsiteY67" fmla="*/ 1172089 h 1455822"/>
                <a:gd name="connsiteX68" fmla="*/ 245935 w 1399305"/>
                <a:gd name="connsiteY68" fmla="*/ 1246701 h 1455822"/>
                <a:gd name="connsiteX69" fmla="*/ 259207 w 1399305"/>
                <a:gd name="connsiteY69" fmla="*/ 1273308 h 1455822"/>
                <a:gd name="connsiteX70" fmla="*/ 232220 w 1399305"/>
                <a:gd name="connsiteY70" fmla="*/ 1280229 h 1455822"/>
                <a:gd name="connsiteX71" fmla="*/ 127635 w 1399305"/>
                <a:gd name="connsiteY71" fmla="*/ 1250003 h 1455822"/>
                <a:gd name="connsiteX72" fmla="*/ 76263 w 1399305"/>
                <a:gd name="connsiteY72" fmla="*/ 1237938 h 1455822"/>
                <a:gd name="connsiteX73" fmla="*/ 60896 w 1399305"/>
                <a:gd name="connsiteY73" fmla="*/ 1237748 h 1455822"/>
                <a:gd name="connsiteX74" fmla="*/ 43879 w 1399305"/>
                <a:gd name="connsiteY74" fmla="*/ 1278388 h 1455822"/>
                <a:gd name="connsiteX75" fmla="*/ 44895 w 1399305"/>
                <a:gd name="connsiteY75" fmla="*/ 1353509 h 1455822"/>
                <a:gd name="connsiteX76" fmla="*/ 26226 w 1399305"/>
                <a:gd name="connsiteY76" fmla="*/ 1374781 h 1455822"/>
                <a:gd name="connsiteX77" fmla="*/ 15621 w 1399305"/>
                <a:gd name="connsiteY77" fmla="*/ 1350779 h 1455822"/>
                <a:gd name="connsiteX78" fmla="*/ 0 w 1399305"/>
                <a:gd name="connsiteY78" fmla="*/ 1229556 h 1455822"/>
                <a:gd name="connsiteX79" fmla="*/ 49721 w 1399305"/>
                <a:gd name="connsiteY79" fmla="*/ 1188599 h 1455822"/>
                <a:gd name="connsiteX80" fmla="*/ 83757 w 1399305"/>
                <a:gd name="connsiteY80" fmla="*/ 1205045 h 1455822"/>
                <a:gd name="connsiteX81" fmla="*/ 145923 w 1399305"/>
                <a:gd name="connsiteY81" fmla="*/ 1041087 h 1455822"/>
                <a:gd name="connsiteX82" fmla="*/ 172339 w 1399305"/>
                <a:gd name="connsiteY82" fmla="*/ 968316 h 1455822"/>
                <a:gd name="connsiteX83" fmla="*/ 183642 w 1399305"/>
                <a:gd name="connsiteY83" fmla="*/ 940947 h 1455822"/>
                <a:gd name="connsiteX84" fmla="*/ 160020 w 1399305"/>
                <a:gd name="connsiteY84" fmla="*/ 938090 h 1455822"/>
                <a:gd name="connsiteX85" fmla="*/ 113729 w 1399305"/>
                <a:gd name="connsiteY85" fmla="*/ 913198 h 1455822"/>
                <a:gd name="connsiteX86" fmla="*/ 131445 w 1399305"/>
                <a:gd name="connsiteY86" fmla="*/ 863731 h 1455822"/>
                <a:gd name="connsiteX87" fmla="*/ 146749 w 1399305"/>
                <a:gd name="connsiteY87" fmla="*/ 851729 h 1455822"/>
                <a:gd name="connsiteX88" fmla="*/ 189738 w 1399305"/>
                <a:gd name="connsiteY88" fmla="*/ 799405 h 1455822"/>
                <a:gd name="connsiteX89" fmla="*/ 121729 w 1399305"/>
                <a:gd name="connsiteY89" fmla="*/ 730507 h 1455822"/>
                <a:gd name="connsiteX90" fmla="*/ 121729 w 1399305"/>
                <a:gd name="connsiteY90" fmla="*/ 730507 h 1455822"/>
                <a:gd name="connsiteX91" fmla="*/ 147384 w 1399305"/>
                <a:gd name="connsiteY91" fmla="*/ 489333 h 1455822"/>
                <a:gd name="connsiteX92" fmla="*/ 144145 w 1399305"/>
                <a:gd name="connsiteY92" fmla="*/ 432437 h 1455822"/>
                <a:gd name="connsiteX93" fmla="*/ 235902 w 1399305"/>
                <a:gd name="connsiteY93" fmla="*/ 338774 h 1455822"/>
                <a:gd name="connsiteX94" fmla="*/ 266065 w 1399305"/>
                <a:gd name="connsiteY94" fmla="*/ 339282 h 1455822"/>
                <a:gd name="connsiteX95" fmla="*/ 278956 w 1399305"/>
                <a:gd name="connsiteY95" fmla="*/ 314009 h 1455822"/>
                <a:gd name="connsiteX96" fmla="*/ 257746 w 1399305"/>
                <a:gd name="connsiteY96" fmla="*/ 308865 h 1455822"/>
                <a:gd name="connsiteX97" fmla="*/ 175324 w 1399305"/>
                <a:gd name="connsiteY97" fmla="*/ 250762 h 1455822"/>
                <a:gd name="connsiteX98" fmla="*/ 174879 w 1399305"/>
                <a:gd name="connsiteY98" fmla="*/ 157798 h 145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99305" h="1455822">
                  <a:moveTo>
                    <a:pt x="174879" y="157735"/>
                  </a:moveTo>
                  <a:cubicBezTo>
                    <a:pt x="174879" y="152273"/>
                    <a:pt x="174879" y="146812"/>
                    <a:pt x="174879" y="141352"/>
                  </a:cubicBezTo>
                  <a:cubicBezTo>
                    <a:pt x="176784" y="107887"/>
                    <a:pt x="187262" y="75629"/>
                    <a:pt x="185992" y="41529"/>
                  </a:cubicBezTo>
                  <a:cubicBezTo>
                    <a:pt x="185357" y="24193"/>
                    <a:pt x="194246" y="9207"/>
                    <a:pt x="210121" y="2159"/>
                  </a:cubicBezTo>
                  <a:cubicBezTo>
                    <a:pt x="225933" y="-4890"/>
                    <a:pt x="236918" y="6667"/>
                    <a:pt x="246253" y="17462"/>
                  </a:cubicBezTo>
                  <a:cubicBezTo>
                    <a:pt x="262636" y="36322"/>
                    <a:pt x="281559" y="51626"/>
                    <a:pt x="300228" y="67691"/>
                  </a:cubicBezTo>
                  <a:cubicBezTo>
                    <a:pt x="325310" y="89345"/>
                    <a:pt x="331152" y="122111"/>
                    <a:pt x="330263" y="154686"/>
                  </a:cubicBezTo>
                  <a:cubicBezTo>
                    <a:pt x="329438" y="185992"/>
                    <a:pt x="335979" y="213361"/>
                    <a:pt x="354711" y="237300"/>
                  </a:cubicBezTo>
                  <a:cubicBezTo>
                    <a:pt x="364236" y="289561"/>
                    <a:pt x="397129" y="319914"/>
                    <a:pt x="439102" y="342584"/>
                  </a:cubicBezTo>
                  <a:cubicBezTo>
                    <a:pt x="482092" y="365761"/>
                    <a:pt x="515557" y="397956"/>
                    <a:pt x="521526" y="453329"/>
                  </a:cubicBezTo>
                  <a:cubicBezTo>
                    <a:pt x="511112" y="483301"/>
                    <a:pt x="534480" y="496953"/>
                    <a:pt x="547688" y="515241"/>
                  </a:cubicBezTo>
                  <a:cubicBezTo>
                    <a:pt x="606997" y="597665"/>
                    <a:pt x="686054" y="667325"/>
                    <a:pt x="693166" y="782832"/>
                  </a:cubicBezTo>
                  <a:cubicBezTo>
                    <a:pt x="694436" y="803279"/>
                    <a:pt x="704215" y="820868"/>
                    <a:pt x="720662" y="834330"/>
                  </a:cubicBezTo>
                  <a:cubicBezTo>
                    <a:pt x="756285" y="863540"/>
                    <a:pt x="773049" y="907483"/>
                    <a:pt x="786130" y="950409"/>
                  </a:cubicBezTo>
                  <a:cubicBezTo>
                    <a:pt x="801180" y="999876"/>
                    <a:pt x="828167" y="1033086"/>
                    <a:pt x="871792" y="1051819"/>
                  </a:cubicBezTo>
                  <a:cubicBezTo>
                    <a:pt x="884682" y="1057344"/>
                    <a:pt x="897700" y="1061090"/>
                    <a:pt x="909193" y="1070488"/>
                  </a:cubicBezTo>
                  <a:cubicBezTo>
                    <a:pt x="922020" y="1080902"/>
                    <a:pt x="938657" y="1086871"/>
                    <a:pt x="948944" y="1068773"/>
                  </a:cubicBezTo>
                  <a:cubicBezTo>
                    <a:pt x="958977" y="1051247"/>
                    <a:pt x="948055" y="1036325"/>
                    <a:pt x="933196" y="1029213"/>
                  </a:cubicBezTo>
                  <a:cubicBezTo>
                    <a:pt x="883857" y="1005527"/>
                    <a:pt x="845376" y="966157"/>
                    <a:pt x="806260" y="928247"/>
                  </a:cubicBezTo>
                  <a:cubicBezTo>
                    <a:pt x="782574" y="905324"/>
                    <a:pt x="758000" y="880368"/>
                    <a:pt x="762445" y="840045"/>
                  </a:cubicBezTo>
                  <a:cubicBezTo>
                    <a:pt x="800672" y="809248"/>
                    <a:pt x="824548" y="844490"/>
                    <a:pt x="852233" y="862651"/>
                  </a:cubicBezTo>
                  <a:cubicBezTo>
                    <a:pt x="905701" y="897640"/>
                    <a:pt x="959930" y="931486"/>
                    <a:pt x="997014" y="989335"/>
                  </a:cubicBezTo>
                  <a:cubicBezTo>
                    <a:pt x="996823" y="975936"/>
                    <a:pt x="989775" y="967554"/>
                    <a:pt x="984441" y="958346"/>
                  </a:cubicBezTo>
                  <a:cubicBezTo>
                    <a:pt x="970089" y="933581"/>
                    <a:pt x="971423" y="910658"/>
                    <a:pt x="987361" y="886337"/>
                  </a:cubicBezTo>
                  <a:cubicBezTo>
                    <a:pt x="1003300" y="861953"/>
                    <a:pt x="1020953" y="848364"/>
                    <a:pt x="1050671" y="852238"/>
                  </a:cubicBezTo>
                  <a:cubicBezTo>
                    <a:pt x="1083437" y="856492"/>
                    <a:pt x="1114489" y="868176"/>
                    <a:pt x="1147001" y="872875"/>
                  </a:cubicBezTo>
                  <a:cubicBezTo>
                    <a:pt x="1170305" y="876240"/>
                    <a:pt x="1174623" y="898847"/>
                    <a:pt x="1181735" y="917135"/>
                  </a:cubicBezTo>
                  <a:cubicBezTo>
                    <a:pt x="1202119" y="969840"/>
                    <a:pt x="1233551" y="1018481"/>
                    <a:pt x="1226947" y="1080775"/>
                  </a:cubicBezTo>
                  <a:cubicBezTo>
                    <a:pt x="1224661" y="1102492"/>
                    <a:pt x="1217803" y="1117478"/>
                    <a:pt x="1201928" y="1127321"/>
                  </a:cubicBezTo>
                  <a:cubicBezTo>
                    <a:pt x="1187704" y="1136147"/>
                    <a:pt x="1172591" y="1134052"/>
                    <a:pt x="1159510" y="1122177"/>
                  </a:cubicBezTo>
                  <a:cubicBezTo>
                    <a:pt x="1150811" y="1114303"/>
                    <a:pt x="1140905" y="1102365"/>
                    <a:pt x="1131443" y="1117923"/>
                  </a:cubicBezTo>
                  <a:cubicBezTo>
                    <a:pt x="1122998" y="1131766"/>
                    <a:pt x="1136269" y="1139957"/>
                    <a:pt x="1144651" y="1147450"/>
                  </a:cubicBezTo>
                  <a:cubicBezTo>
                    <a:pt x="1161923" y="1162945"/>
                    <a:pt x="1182561" y="1168914"/>
                    <a:pt x="1204722" y="1169104"/>
                  </a:cubicBezTo>
                  <a:cubicBezTo>
                    <a:pt x="1235139" y="1169358"/>
                    <a:pt x="1250569" y="1188027"/>
                    <a:pt x="1257173" y="1217809"/>
                  </a:cubicBezTo>
                  <a:cubicBezTo>
                    <a:pt x="1266635" y="1260227"/>
                    <a:pt x="1279652" y="1268990"/>
                    <a:pt x="1317942" y="1252797"/>
                  </a:cubicBezTo>
                  <a:cubicBezTo>
                    <a:pt x="1345438" y="1241113"/>
                    <a:pt x="1364615" y="1243082"/>
                    <a:pt x="1374077" y="1276483"/>
                  </a:cubicBezTo>
                  <a:cubicBezTo>
                    <a:pt x="1373759" y="1282071"/>
                    <a:pt x="1371917" y="1287151"/>
                    <a:pt x="1368933" y="1291596"/>
                  </a:cubicBezTo>
                  <a:cubicBezTo>
                    <a:pt x="1340041" y="1334649"/>
                    <a:pt x="1338834" y="1335983"/>
                    <a:pt x="1374712" y="1370972"/>
                  </a:cubicBezTo>
                  <a:cubicBezTo>
                    <a:pt x="1391730" y="1387609"/>
                    <a:pt x="1410589" y="1399991"/>
                    <a:pt x="1390904" y="1426280"/>
                  </a:cubicBezTo>
                  <a:cubicBezTo>
                    <a:pt x="1369886" y="1454284"/>
                    <a:pt x="1325753" y="1463364"/>
                    <a:pt x="1302766" y="1449267"/>
                  </a:cubicBezTo>
                  <a:cubicBezTo>
                    <a:pt x="1253681" y="1419105"/>
                    <a:pt x="1230567" y="1366209"/>
                    <a:pt x="1201928" y="1318647"/>
                  </a:cubicBezTo>
                  <a:cubicBezTo>
                    <a:pt x="1186688" y="1293310"/>
                    <a:pt x="1168273" y="1280039"/>
                    <a:pt x="1140968" y="1279595"/>
                  </a:cubicBezTo>
                  <a:cubicBezTo>
                    <a:pt x="1129792" y="1270768"/>
                    <a:pt x="1118426" y="1262322"/>
                    <a:pt x="1104583" y="1258893"/>
                  </a:cubicBezTo>
                  <a:cubicBezTo>
                    <a:pt x="1078865" y="1252543"/>
                    <a:pt x="1058545" y="1237938"/>
                    <a:pt x="1044385" y="1213872"/>
                  </a:cubicBezTo>
                  <a:cubicBezTo>
                    <a:pt x="1006792" y="1150308"/>
                    <a:pt x="948119" y="1141354"/>
                    <a:pt x="885635" y="1144656"/>
                  </a:cubicBezTo>
                  <a:cubicBezTo>
                    <a:pt x="873125" y="1145291"/>
                    <a:pt x="860997" y="1153928"/>
                    <a:pt x="860616" y="1131512"/>
                  </a:cubicBezTo>
                  <a:cubicBezTo>
                    <a:pt x="867664" y="1118812"/>
                    <a:pt x="865442" y="1106620"/>
                    <a:pt x="854710" y="1099127"/>
                  </a:cubicBezTo>
                  <a:cubicBezTo>
                    <a:pt x="829056" y="1081220"/>
                    <a:pt x="805688" y="1061408"/>
                    <a:pt x="785749" y="1035944"/>
                  </a:cubicBezTo>
                  <a:cubicBezTo>
                    <a:pt x="773811" y="1020704"/>
                    <a:pt x="759397" y="1030546"/>
                    <a:pt x="750761" y="1043818"/>
                  </a:cubicBezTo>
                  <a:cubicBezTo>
                    <a:pt x="729806" y="1075949"/>
                    <a:pt x="701548" y="1060328"/>
                    <a:pt x="677863" y="1054296"/>
                  </a:cubicBezTo>
                  <a:cubicBezTo>
                    <a:pt x="653288" y="1048009"/>
                    <a:pt x="645160" y="1018545"/>
                    <a:pt x="631635" y="997780"/>
                  </a:cubicBezTo>
                  <a:cubicBezTo>
                    <a:pt x="626618" y="990096"/>
                    <a:pt x="633413" y="981905"/>
                    <a:pt x="640779" y="978413"/>
                  </a:cubicBezTo>
                  <a:cubicBezTo>
                    <a:pt x="653225" y="972507"/>
                    <a:pt x="665353" y="962791"/>
                    <a:pt x="680212" y="969840"/>
                  </a:cubicBezTo>
                  <a:cubicBezTo>
                    <a:pt x="683641" y="971427"/>
                    <a:pt x="686435" y="974539"/>
                    <a:pt x="689547" y="976762"/>
                  </a:cubicBezTo>
                  <a:cubicBezTo>
                    <a:pt x="704088" y="987239"/>
                    <a:pt x="714375" y="1016259"/>
                    <a:pt x="735965" y="999368"/>
                  </a:cubicBezTo>
                  <a:cubicBezTo>
                    <a:pt x="755904" y="983810"/>
                    <a:pt x="741363" y="958727"/>
                    <a:pt x="737997" y="938217"/>
                  </a:cubicBezTo>
                  <a:cubicBezTo>
                    <a:pt x="734060" y="914214"/>
                    <a:pt x="721360" y="896688"/>
                    <a:pt x="696214" y="902466"/>
                  </a:cubicBezTo>
                  <a:cubicBezTo>
                    <a:pt x="673862" y="907610"/>
                    <a:pt x="677545" y="893576"/>
                    <a:pt x="677291" y="879733"/>
                  </a:cubicBezTo>
                  <a:cubicBezTo>
                    <a:pt x="677101" y="867986"/>
                    <a:pt x="680593" y="852809"/>
                    <a:pt x="667068" y="847602"/>
                  </a:cubicBezTo>
                  <a:cubicBezTo>
                    <a:pt x="655892" y="843284"/>
                    <a:pt x="649161" y="855476"/>
                    <a:pt x="642366" y="862969"/>
                  </a:cubicBezTo>
                  <a:cubicBezTo>
                    <a:pt x="620967" y="886274"/>
                    <a:pt x="600647" y="910658"/>
                    <a:pt x="567881" y="915801"/>
                  </a:cubicBezTo>
                  <a:cubicBezTo>
                    <a:pt x="562483" y="916627"/>
                    <a:pt x="555054" y="922596"/>
                    <a:pt x="553466" y="927930"/>
                  </a:cubicBezTo>
                  <a:cubicBezTo>
                    <a:pt x="540893" y="968951"/>
                    <a:pt x="502920" y="970665"/>
                    <a:pt x="475806" y="989906"/>
                  </a:cubicBezTo>
                  <a:cubicBezTo>
                    <a:pt x="419608" y="1029721"/>
                    <a:pt x="363474" y="1016132"/>
                    <a:pt x="306007" y="1000892"/>
                  </a:cubicBezTo>
                  <a:cubicBezTo>
                    <a:pt x="280352" y="994097"/>
                    <a:pt x="270320" y="1000955"/>
                    <a:pt x="288798" y="1038230"/>
                  </a:cubicBezTo>
                  <a:cubicBezTo>
                    <a:pt x="256477" y="1015116"/>
                    <a:pt x="243015" y="1018418"/>
                    <a:pt x="237807" y="1054677"/>
                  </a:cubicBezTo>
                  <a:cubicBezTo>
                    <a:pt x="233109" y="1087443"/>
                    <a:pt x="213360" y="1117986"/>
                    <a:pt x="232346" y="1152594"/>
                  </a:cubicBezTo>
                  <a:cubicBezTo>
                    <a:pt x="234887" y="1157229"/>
                    <a:pt x="233680" y="1167263"/>
                    <a:pt x="230632" y="1172089"/>
                  </a:cubicBezTo>
                  <a:cubicBezTo>
                    <a:pt x="211010" y="1203204"/>
                    <a:pt x="224663" y="1225556"/>
                    <a:pt x="245935" y="1246701"/>
                  </a:cubicBezTo>
                  <a:cubicBezTo>
                    <a:pt x="253174" y="1253877"/>
                    <a:pt x="264033" y="1260798"/>
                    <a:pt x="259207" y="1273308"/>
                  </a:cubicBezTo>
                  <a:cubicBezTo>
                    <a:pt x="254063" y="1286643"/>
                    <a:pt x="241935" y="1280547"/>
                    <a:pt x="232220" y="1280229"/>
                  </a:cubicBezTo>
                  <a:cubicBezTo>
                    <a:pt x="195199" y="1279023"/>
                    <a:pt x="159195" y="1275277"/>
                    <a:pt x="127635" y="1250003"/>
                  </a:cubicBezTo>
                  <a:cubicBezTo>
                    <a:pt x="113093" y="1238383"/>
                    <a:pt x="93599" y="1241177"/>
                    <a:pt x="76263" y="1237938"/>
                  </a:cubicBezTo>
                  <a:cubicBezTo>
                    <a:pt x="71120" y="1243082"/>
                    <a:pt x="65977" y="1242447"/>
                    <a:pt x="60896" y="1237748"/>
                  </a:cubicBezTo>
                  <a:cubicBezTo>
                    <a:pt x="22225" y="1234827"/>
                    <a:pt x="40005" y="1263910"/>
                    <a:pt x="43879" y="1278388"/>
                  </a:cubicBezTo>
                  <a:cubicBezTo>
                    <a:pt x="50610" y="1304042"/>
                    <a:pt x="56769" y="1328363"/>
                    <a:pt x="44895" y="1353509"/>
                  </a:cubicBezTo>
                  <a:cubicBezTo>
                    <a:pt x="40640" y="1362526"/>
                    <a:pt x="39751" y="1377639"/>
                    <a:pt x="26226" y="1374781"/>
                  </a:cubicBezTo>
                  <a:cubicBezTo>
                    <a:pt x="16002" y="1372623"/>
                    <a:pt x="16891" y="1360049"/>
                    <a:pt x="15621" y="1350779"/>
                  </a:cubicBezTo>
                  <a:cubicBezTo>
                    <a:pt x="10414" y="1310392"/>
                    <a:pt x="5207" y="1270006"/>
                    <a:pt x="0" y="1229556"/>
                  </a:cubicBezTo>
                  <a:cubicBezTo>
                    <a:pt x="5651" y="1194440"/>
                    <a:pt x="20002" y="1182820"/>
                    <a:pt x="49721" y="1188599"/>
                  </a:cubicBezTo>
                  <a:cubicBezTo>
                    <a:pt x="62484" y="1191075"/>
                    <a:pt x="71882" y="1200790"/>
                    <a:pt x="83757" y="1205045"/>
                  </a:cubicBezTo>
                  <a:cubicBezTo>
                    <a:pt x="142240" y="1167135"/>
                    <a:pt x="145669" y="1102365"/>
                    <a:pt x="145923" y="1041087"/>
                  </a:cubicBezTo>
                  <a:cubicBezTo>
                    <a:pt x="146050" y="1009591"/>
                    <a:pt x="147129" y="986414"/>
                    <a:pt x="172339" y="968316"/>
                  </a:cubicBezTo>
                  <a:cubicBezTo>
                    <a:pt x="180531" y="962410"/>
                    <a:pt x="189230" y="953013"/>
                    <a:pt x="183642" y="940947"/>
                  </a:cubicBezTo>
                  <a:cubicBezTo>
                    <a:pt x="178308" y="929263"/>
                    <a:pt x="168212" y="936121"/>
                    <a:pt x="160020" y="938090"/>
                  </a:cubicBezTo>
                  <a:cubicBezTo>
                    <a:pt x="138176" y="943424"/>
                    <a:pt x="121729" y="934852"/>
                    <a:pt x="113729" y="913198"/>
                  </a:cubicBezTo>
                  <a:cubicBezTo>
                    <a:pt x="106045" y="892370"/>
                    <a:pt x="116840" y="876558"/>
                    <a:pt x="131445" y="863731"/>
                  </a:cubicBezTo>
                  <a:cubicBezTo>
                    <a:pt x="136335" y="859413"/>
                    <a:pt x="142875" y="856809"/>
                    <a:pt x="146749" y="851729"/>
                  </a:cubicBezTo>
                  <a:cubicBezTo>
                    <a:pt x="160718" y="833568"/>
                    <a:pt x="200343" y="836426"/>
                    <a:pt x="189738" y="799405"/>
                  </a:cubicBezTo>
                  <a:cubicBezTo>
                    <a:pt x="179832" y="764544"/>
                    <a:pt x="159385" y="736350"/>
                    <a:pt x="121729" y="730507"/>
                  </a:cubicBezTo>
                  <a:lnTo>
                    <a:pt x="121729" y="730507"/>
                  </a:lnTo>
                  <a:cubicBezTo>
                    <a:pt x="174943" y="655640"/>
                    <a:pt x="150495" y="571122"/>
                    <a:pt x="147384" y="489333"/>
                  </a:cubicBezTo>
                  <a:cubicBezTo>
                    <a:pt x="146685" y="470347"/>
                    <a:pt x="146050" y="451360"/>
                    <a:pt x="144145" y="432437"/>
                  </a:cubicBezTo>
                  <a:cubicBezTo>
                    <a:pt x="138049" y="370397"/>
                    <a:pt x="166434" y="338583"/>
                    <a:pt x="235902" y="338774"/>
                  </a:cubicBezTo>
                  <a:cubicBezTo>
                    <a:pt x="245999" y="338774"/>
                    <a:pt x="256413" y="341314"/>
                    <a:pt x="266065" y="339282"/>
                  </a:cubicBezTo>
                  <a:cubicBezTo>
                    <a:pt x="277940" y="336869"/>
                    <a:pt x="281940" y="325693"/>
                    <a:pt x="278956" y="314009"/>
                  </a:cubicBezTo>
                  <a:cubicBezTo>
                    <a:pt x="275399" y="300166"/>
                    <a:pt x="266446" y="305182"/>
                    <a:pt x="257746" y="308865"/>
                  </a:cubicBezTo>
                  <a:cubicBezTo>
                    <a:pt x="202756" y="331980"/>
                    <a:pt x="174688" y="312866"/>
                    <a:pt x="175324" y="250762"/>
                  </a:cubicBezTo>
                  <a:cubicBezTo>
                    <a:pt x="175641" y="219774"/>
                    <a:pt x="164656" y="188786"/>
                    <a:pt x="174879" y="15779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: фигура 677">
              <a:extLst>
                <a:ext uri="{FF2B5EF4-FFF2-40B4-BE49-F238E27FC236}">
                  <a16:creationId xmlns="" xmlns:a16="http://schemas.microsoft.com/office/drawing/2014/main" id="{D37F3F51-6AE2-42C5-B48B-73CFDE5B3FB5}"/>
                </a:ext>
              </a:extLst>
            </p:cNvPr>
            <p:cNvSpPr/>
            <p:nvPr/>
          </p:nvSpPr>
          <p:spPr>
            <a:xfrm>
              <a:off x="1624875" y="5322959"/>
              <a:ext cx="436804" cy="388509"/>
            </a:xfrm>
            <a:custGeom>
              <a:avLst/>
              <a:gdLst>
                <a:gd name="connsiteX0" fmla="*/ 37681 w 436804"/>
                <a:gd name="connsiteY0" fmla="*/ 5225 h 388509"/>
                <a:gd name="connsiteX1" fmla="*/ 156680 w 436804"/>
                <a:gd name="connsiteY1" fmla="*/ 6558 h 388509"/>
                <a:gd name="connsiteX2" fmla="*/ 213830 w 436804"/>
                <a:gd name="connsiteY2" fmla="*/ 41991 h 388509"/>
                <a:gd name="connsiteX3" fmla="*/ 310287 w 436804"/>
                <a:gd name="connsiteY3" fmla="*/ 120668 h 388509"/>
                <a:gd name="connsiteX4" fmla="*/ 327241 w 436804"/>
                <a:gd name="connsiteY4" fmla="*/ 136162 h 388509"/>
                <a:gd name="connsiteX5" fmla="*/ 423698 w 436804"/>
                <a:gd name="connsiteY5" fmla="*/ 262718 h 388509"/>
                <a:gd name="connsiteX6" fmla="*/ 433667 w 436804"/>
                <a:gd name="connsiteY6" fmla="*/ 361652 h 388509"/>
                <a:gd name="connsiteX7" fmla="*/ 417983 w 436804"/>
                <a:gd name="connsiteY7" fmla="*/ 383052 h 388509"/>
                <a:gd name="connsiteX8" fmla="*/ 324765 w 436804"/>
                <a:gd name="connsiteY8" fmla="*/ 363557 h 388509"/>
                <a:gd name="connsiteX9" fmla="*/ 273901 w 436804"/>
                <a:gd name="connsiteY9" fmla="*/ 291675 h 388509"/>
                <a:gd name="connsiteX10" fmla="*/ 211798 w 436804"/>
                <a:gd name="connsiteY10" fmla="*/ 212489 h 388509"/>
                <a:gd name="connsiteX11" fmla="*/ 144425 w 436804"/>
                <a:gd name="connsiteY11" fmla="*/ 193439 h 388509"/>
                <a:gd name="connsiteX12" fmla="*/ 144425 w 436804"/>
                <a:gd name="connsiteY12" fmla="*/ 193439 h 388509"/>
                <a:gd name="connsiteX13" fmla="*/ 128169 w 436804"/>
                <a:gd name="connsiteY13" fmla="*/ 177183 h 388509"/>
                <a:gd name="connsiteX14" fmla="*/ 18187 w 436804"/>
                <a:gd name="connsiteY14" fmla="*/ 43261 h 388509"/>
                <a:gd name="connsiteX15" fmla="*/ 7392 w 436804"/>
                <a:gd name="connsiteY15" fmla="*/ 5415 h 388509"/>
                <a:gd name="connsiteX16" fmla="*/ 37745 w 436804"/>
                <a:gd name="connsiteY16" fmla="*/ 5351 h 38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6804" h="388509">
                  <a:moveTo>
                    <a:pt x="37681" y="5225"/>
                  </a:moveTo>
                  <a:cubicBezTo>
                    <a:pt x="77242" y="6241"/>
                    <a:pt x="115977" y="-7920"/>
                    <a:pt x="156680" y="6558"/>
                  </a:cubicBezTo>
                  <a:cubicBezTo>
                    <a:pt x="179159" y="14559"/>
                    <a:pt x="199924" y="22306"/>
                    <a:pt x="213830" y="41991"/>
                  </a:cubicBezTo>
                  <a:cubicBezTo>
                    <a:pt x="239357" y="78059"/>
                    <a:pt x="265456" y="111842"/>
                    <a:pt x="310287" y="120668"/>
                  </a:cubicBezTo>
                  <a:cubicBezTo>
                    <a:pt x="316573" y="121938"/>
                    <a:pt x="321590" y="130828"/>
                    <a:pt x="327241" y="136162"/>
                  </a:cubicBezTo>
                  <a:cubicBezTo>
                    <a:pt x="369977" y="168802"/>
                    <a:pt x="394678" y="218776"/>
                    <a:pt x="423698" y="262718"/>
                  </a:cubicBezTo>
                  <a:cubicBezTo>
                    <a:pt x="439509" y="286595"/>
                    <a:pt x="438493" y="327489"/>
                    <a:pt x="433667" y="361652"/>
                  </a:cubicBezTo>
                  <a:cubicBezTo>
                    <a:pt x="432270" y="371622"/>
                    <a:pt x="426555" y="378606"/>
                    <a:pt x="417983" y="383052"/>
                  </a:cubicBezTo>
                  <a:cubicBezTo>
                    <a:pt x="393853" y="395561"/>
                    <a:pt x="345085" y="385528"/>
                    <a:pt x="324765" y="363557"/>
                  </a:cubicBezTo>
                  <a:cubicBezTo>
                    <a:pt x="304826" y="342030"/>
                    <a:pt x="286982" y="318789"/>
                    <a:pt x="273901" y="291675"/>
                  </a:cubicBezTo>
                  <a:cubicBezTo>
                    <a:pt x="250470" y="267925"/>
                    <a:pt x="236309" y="236366"/>
                    <a:pt x="211798" y="212489"/>
                  </a:cubicBezTo>
                  <a:cubicBezTo>
                    <a:pt x="190018" y="191217"/>
                    <a:pt x="170206" y="186327"/>
                    <a:pt x="144425" y="193439"/>
                  </a:cubicBezTo>
                  <a:lnTo>
                    <a:pt x="144425" y="193439"/>
                  </a:lnTo>
                  <a:cubicBezTo>
                    <a:pt x="138773" y="188359"/>
                    <a:pt x="130518" y="186010"/>
                    <a:pt x="128169" y="177183"/>
                  </a:cubicBezTo>
                  <a:cubicBezTo>
                    <a:pt x="111341" y="113683"/>
                    <a:pt x="75337" y="68915"/>
                    <a:pt x="18187" y="43261"/>
                  </a:cubicBezTo>
                  <a:cubicBezTo>
                    <a:pt x="3074" y="36467"/>
                    <a:pt x="-7975" y="24211"/>
                    <a:pt x="7392" y="5415"/>
                  </a:cubicBezTo>
                  <a:cubicBezTo>
                    <a:pt x="17488" y="5415"/>
                    <a:pt x="27648" y="5415"/>
                    <a:pt x="37745" y="535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: фигура 678">
              <a:extLst>
                <a:ext uri="{FF2B5EF4-FFF2-40B4-BE49-F238E27FC236}">
                  <a16:creationId xmlns="" xmlns:a16="http://schemas.microsoft.com/office/drawing/2014/main" id="{EB051B8B-6791-4A97-8DA9-2EB703EE7CFA}"/>
                </a:ext>
              </a:extLst>
            </p:cNvPr>
            <p:cNvSpPr/>
            <p:nvPr/>
          </p:nvSpPr>
          <p:spPr>
            <a:xfrm>
              <a:off x="701869" y="4966910"/>
              <a:ext cx="211963" cy="471790"/>
            </a:xfrm>
            <a:custGeom>
              <a:avLst/>
              <a:gdLst>
                <a:gd name="connsiteX0" fmla="*/ 183638 w 211963"/>
                <a:gd name="connsiteY0" fmla="*/ 434806 h 471790"/>
                <a:gd name="connsiteX1" fmla="*/ 99882 w 211963"/>
                <a:gd name="connsiteY1" fmla="*/ 459318 h 471790"/>
                <a:gd name="connsiteX2" fmla="*/ 62607 w 211963"/>
                <a:gd name="connsiteY2" fmla="*/ 466366 h 471790"/>
                <a:gd name="connsiteX3" fmla="*/ 58797 w 211963"/>
                <a:gd name="connsiteY3" fmla="*/ 429599 h 471790"/>
                <a:gd name="connsiteX4" fmla="*/ 120265 w 211963"/>
                <a:gd name="connsiteY4" fmla="*/ 271103 h 471790"/>
                <a:gd name="connsiteX5" fmla="*/ 161159 w 211963"/>
                <a:gd name="connsiteY5" fmla="*/ 200490 h 471790"/>
                <a:gd name="connsiteX6" fmla="*/ 161540 w 211963"/>
                <a:gd name="connsiteY6" fmla="*/ 185885 h 471790"/>
                <a:gd name="connsiteX7" fmla="*/ 141093 w 211963"/>
                <a:gd name="connsiteY7" fmla="*/ 182773 h 471790"/>
                <a:gd name="connsiteX8" fmla="*/ 53336 w 211963"/>
                <a:gd name="connsiteY8" fmla="*/ 189695 h 471790"/>
                <a:gd name="connsiteX9" fmla="*/ 3489 w 211963"/>
                <a:gd name="connsiteY9" fmla="*/ 121686 h 471790"/>
                <a:gd name="connsiteX10" fmla="*/ 1774 w 211963"/>
                <a:gd name="connsiteY10" fmla="*/ 28150 h 471790"/>
                <a:gd name="connsiteX11" fmla="*/ 21396 w 211963"/>
                <a:gd name="connsiteY11" fmla="*/ 1798 h 471790"/>
                <a:gd name="connsiteX12" fmla="*/ 55178 w 211963"/>
                <a:gd name="connsiteY12" fmla="*/ 12339 h 471790"/>
                <a:gd name="connsiteX13" fmla="*/ 69148 w 211963"/>
                <a:gd name="connsiteY13" fmla="*/ 31579 h 471790"/>
                <a:gd name="connsiteX14" fmla="*/ 147761 w 211963"/>
                <a:gd name="connsiteY14" fmla="*/ 94953 h 471790"/>
                <a:gd name="connsiteX15" fmla="*/ 211007 w 211963"/>
                <a:gd name="connsiteY15" fmla="*/ 207475 h 471790"/>
                <a:gd name="connsiteX16" fmla="*/ 183702 w 211963"/>
                <a:gd name="connsiteY16" fmla="*/ 434806 h 47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1963" h="471790">
                  <a:moveTo>
                    <a:pt x="183638" y="434806"/>
                  </a:moveTo>
                  <a:cubicBezTo>
                    <a:pt x="156524" y="446237"/>
                    <a:pt x="121726" y="427440"/>
                    <a:pt x="99882" y="459318"/>
                  </a:cubicBezTo>
                  <a:cubicBezTo>
                    <a:pt x="88960" y="470748"/>
                    <a:pt x="77085" y="476907"/>
                    <a:pt x="62607" y="466366"/>
                  </a:cubicBezTo>
                  <a:cubicBezTo>
                    <a:pt x="48256" y="455825"/>
                    <a:pt x="54543" y="441919"/>
                    <a:pt x="58797" y="429599"/>
                  </a:cubicBezTo>
                  <a:cubicBezTo>
                    <a:pt x="77212" y="376005"/>
                    <a:pt x="83943" y="317966"/>
                    <a:pt x="120265" y="271103"/>
                  </a:cubicBezTo>
                  <a:cubicBezTo>
                    <a:pt x="136204" y="250529"/>
                    <a:pt x="137220" y="217762"/>
                    <a:pt x="161159" y="200490"/>
                  </a:cubicBezTo>
                  <a:cubicBezTo>
                    <a:pt x="163509" y="198839"/>
                    <a:pt x="163699" y="189314"/>
                    <a:pt x="161540" y="185885"/>
                  </a:cubicBezTo>
                  <a:cubicBezTo>
                    <a:pt x="156524" y="177948"/>
                    <a:pt x="146745" y="177948"/>
                    <a:pt x="141093" y="182773"/>
                  </a:cubicBezTo>
                  <a:cubicBezTo>
                    <a:pt x="113280" y="206523"/>
                    <a:pt x="81403" y="192172"/>
                    <a:pt x="53336" y="189695"/>
                  </a:cubicBezTo>
                  <a:cubicBezTo>
                    <a:pt x="21904" y="186965"/>
                    <a:pt x="9648" y="150198"/>
                    <a:pt x="3489" y="121686"/>
                  </a:cubicBezTo>
                  <a:cubicBezTo>
                    <a:pt x="-2925" y="91968"/>
                    <a:pt x="1393" y="59456"/>
                    <a:pt x="1774" y="28150"/>
                  </a:cubicBezTo>
                  <a:cubicBezTo>
                    <a:pt x="1901" y="14625"/>
                    <a:pt x="8378" y="5100"/>
                    <a:pt x="21396" y="1798"/>
                  </a:cubicBezTo>
                  <a:cubicBezTo>
                    <a:pt x="34540" y="-1504"/>
                    <a:pt x="46478" y="-1441"/>
                    <a:pt x="55178" y="12339"/>
                  </a:cubicBezTo>
                  <a:cubicBezTo>
                    <a:pt x="59369" y="19070"/>
                    <a:pt x="65338" y="24594"/>
                    <a:pt x="69148" y="31579"/>
                  </a:cubicBezTo>
                  <a:cubicBezTo>
                    <a:pt x="87182" y="64599"/>
                    <a:pt x="112518" y="83396"/>
                    <a:pt x="147761" y="94953"/>
                  </a:cubicBezTo>
                  <a:cubicBezTo>
                    <a:pt x="196402" y="110891"/>
                    <a:pt x="208784" y="155849"/>
                    <a:pt x="211007" y="207475"/>
                  </a:cubicBezTo>
                  <a:cubicBezTo>
                    <a:pt x="214372" y="285327"/>
                    <a:pt x="209673" y="361337"/>
                    <a:pt x="183702" y="43480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: фигура 679">
              <a:extLst>
                <a:ext uri="{FF2B5EF4-FFF2-40B4-BE49-F238E27FC236}">
                  <a16:creationId xmlns="" xmlns:a16="http://schemas.microsoft.com/office/drawing/2014/main" id="{1169D532-B20A-4E48-929B-4D480B179694}"/>
                </a:ext>
              </a:extLst>
            </p:cNvPr>
            <p:cNvSpPr/>
            <p:nvPr/>
          </p:nvSpPr>
          <p:spPr>
            <a:xfrm>
              <a:off x="1107761" y="6152089"/>
              <a:ext cx="150094" cy="293396"/>
            </a:xfrm>
            <a:custGeom>
              <a:avLst/>
              <a:gdLst>
                <a:gd name="connsiteX0" fmla="*/ 40827 w 150094"/>
                <a:gd name="connsiteY0" fmla="*/ 78434 h 293396"/>
                <a:gd name="connsiteX1" fmla="*/ 5076 w 150094"/>
                <a:gd name="connsiteY1" fmla="*/ 54113 h 293396"/>
                <a:gd name="connsiteX2" fmla="*/ 48637 w 150094"/>
                <a:gd name="connsiteY2" fmla="*/ 2614 h 293396"/>
                <a:gd name="connsiteX3" fmla="*/ 78609 w 150094"/>
                <a:gd name="connsiteY3" fmla="*/ 28522 h 293396"/>
                <a:gd name="connsiteX4" fmla="*/ 134616 w 150094"/>
                <a:gd name="connsiteY4" fmla="*/ 104278 h 293396"/>
                <a:gd name="connsiteX5" fmla="*/ 149094 w 150094"/>
                <a:gd name="connsiteY5" fmla="*/ 134314 h 293396"/>
                <a:gd name="connsiteX6" fmla="*/ 119694 w 150094"/>
                <a:gd name="connsiteY6" fmla="*/ 222008 h 293396"/>
                <a:gd name="connsiteX7" fmla="*/ 80260 w 150094"/>
                <a:gd name="connsiteY7" fmla="*/ 218642 h 293396"/>
                <a:gd name="connsiteX8" fmla="*/ 46541 w 150094"/>
                <a:gd name="connsiteY8" fmla="*/ 208546 h 293396"/>
                <a:gd name="connsiteX9" fmla="*/ 61718 w 150094"/>
                <a:gd name="connsiteY9" fmla="*/ 241947 h 293396"/>
                <a:gd name="connsiteX10" fmla="*/ 96452 w 150094"/>
                <a:gd name="connsiteY10" fmla="*/ 283603 h 293396"/>
                <a:gd name="connsiteX11" fmla="*/ 48827 w 150094"/>
                <a:gd name="connsiteY11" fmla="*/ 282777 h 293396"/>
                <a:gd name="connsiteX12" fmla="*/ 5076 w 150094"/>
                <a:gd name="connsiteY12" fmla="*/ 195973 h 293396"/>
                <a:gd name="connsiteX13" fmla="*/ 21777 w 150094"/>
                <a:gd name="connsiteY13" fmla="*/ 133869 h 293396"/>
                <a:gd name="connsiteX14" fmla="*/ 45335 w 150094"/>
                <a:gd name="connsiteY14" fmla="*/ 105040 h 293396"/>
                <a:gd name="connsiteX15" fmla="*/ 67560 w 150094"/>
                <a:gd name="connsiteY15" fmla="*/ 85736 h 293396"/>
                <a:gd name="connsiteX16" fmla="*/ 40763 w 150094"/>
                <a:gd name="connsiteY16" fmla="*/ 78434 h 29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094" h="293396">
                  <a:moveTo>
                    <a:pt x="40827" y="78434"/>
                  </a:moveTo>
                  <a:cubicBezTo>
                    <a:pt x="26031" y="77799"/>
                    <a:pt x="4949" y="73226"/>
                    <a:pt x="5076" y="54113"/>
                  </a:cubicBezTo>
                  <a:cubicBezTo>
                    <a:pt x="5139" y="27824"/>
                    <a:pt x="27809" y="12457"/>
                    <a:pt x="48637" y="2614"/>
                  </a:cubicBezTo>
                  <a:cubicBezTo>
                    <a:pt x="69528" y="-7228"/>
                    <a:pt x="75244" y="12774"/>
                    <a:pt x="78609" y="28522"/>
                  </a:cubicBezTo>
                  <a:cubicBezTo>
                    <a:pt x="86229" y="63701"/>
                    <a:pt x="99564" y="92404"/>
                    <a:pt x="134616" y="104278"/>
                  </a:cubicBezTo>
                  <a:cubicBezTo>
                    <a:pt x="146999" y="108469"/>
                    <a:pt x="152523" y="121868"/>
                    <a:pt x="149094" y="134314"/>
                  </a:cubicBezTo>
                  <a:cubicBezTo>
                    <a:pt x="140839" y="164159"/>
                    <a:pt x="133346" y="194957"/>
                    <a:pt x="119694" y="222008"/>
                  </a:cubicBezTo>
                  <a:cubicBezTo>
                    <a:pt x="109788" y="241757"/>
                    <a:pt x="92452" y="237756"/>
                    <a:pt x="80260" y="218642"/>
                  </a:cubicBezTo>
                  <a:cubicBezTo>
                    <a:pt x="71751" y="205244"/>
                    <a:pt x="59369" y="192798"/>
                    <a:pt x="46541" y="208546"/>
                  </a:cubicBezTo>
                  <a:cubicBezTo>
                    <a:pt x="31810" y="226643"/>
                    <a:pt x="52701" y="232295"/>
                    <a:pt x="61718" y="241947"/>
                  </a:cubicBezTo>
                  <a:cubicBezTo>
                    <a:pt x="74481" y="255536"/>
                    <a:pt x="104263" y="262140"/>
                    <a:pt x="96452" y="283603"/>
                  </a:cubicBezTo>
                  <a:cubicBezTo>
                    <a:pt x="88261" y="306019"/>
                    <a:pt x="65274" y="282968"/>
                    <a:pt x="48827" y="282777"/>
                  </a:cubicBezTo>
                  <a:cubicBezTo>
                    <a:pt x="14982" y="282333"/>
                    <a:pt x="-11498" y="228167"/>
                    <a:pt x="5076" y="195973"/>
                  </a:cubicBezTo>
                  <a:cubicBezTo>
                    <a:pt x="15172" y="176288"/>
                    <a:pt x="20760" y="156031"/>
                    <a:pt x="21777" y="133869"/>
                  </a:cubicBezTo>
                  <a:cubicBezTo>
                    <a:pt x="22538" y="117677"/>
                    <a:pt x="25460" y="103516"/>
                    <a:pt x="45335" y="105040"/>
                  </a:cubicBezTo>
                  <a:cubicBezTo>
                    <a:pt x="58099" y="105993"/>
                    <a:pt x="70036" y="102627"/>
                    <a:pt x="67560" y="85736"/>
                  </a:cubicBezTo>
                  <a:cubicBezTo>
                    <a:pt x="65147" y="69353"/>
                    <a:pt x="53082" y="75068"/>
                    <a:pt x="40763" y="7843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: фигура 680">
              <a:extLst>
                <a:ext uri="{FF2B5EF4-FFF2-40B4-BE49-F238E27FC236}">
                  <a16:creationId xmlns="" xmlns:a16="http://schemas.microsoft.com/office/drawing/2014/main" id="{D718CDD5-B26F-409E-B785-D82C2FB9AC43}"/>
                </a:ext>
              </a:extLst>
            </p:cNvPr>
            <p:cNvSpPr/>
            <p:nvPr/>
          </p:nvSpPr>
          <p:spPr>
            <a:xfrm>
              <a:off x="852489" y="5434419"/>
              <a:ext cx="228916" cy="255726"/>
            </a:xfrm>
            <a:custGeom>
              <a:avLst/>
              <a:gdLst>
                <a:gd name="connsiteX0" fmla="*/ 10221 w 228916"/>
                <a:gd name="connsiteY0" fmla="*/ 0 h 255726"/>
                <a:gd name="connsiteX1" fmla="*/ 25588 w 228916"/>
                <a:gd name="connsiteY1" fmla="*/ 191 h 255726"/>
                <a:gd name="connsiteX2" fmla="*/ 108964 w 228916"/>
                <a:gd name="connsiteY2" fmla="*/ 108078 h 255726"/>
                <a:gd name="connsiteX3" fmla="*/ 135634 w 228916"/>
                <a:gd name="connsiteY3" fmla="*/ 112015 h 255726"/>
                <a:gd name="connsiteX4" fmla="*/ 156335 w 228916"/>
                <a:gd name="connsiteY4" fmla="*/ 82868 h 255726"/>
                <a:gd name="connsiteX5" fmla="*/ 213739 w 228916"/>
                <a:gd name="connsiteY5" fmla="*/ 96457 h 255726"/>
                <a:gd name="connsiteX6" fmla="*/ 220978 w 228916"/>
                <a:gd name="connsiteY6" fmla="*/ 148400 h 255726"/>
                <a:gd name="connsiteX7" fmla="*/ 226756 w 228916"/>
                <a:gd name="connsiteY7" fmla="*/ 232348 h 255726"/>
                <a:gd name="connsiteX8" fmla="*/ 218755 w 228916"/>
                <a:gd name="connsiteY8" fmla="*/ 255398 h 255726"/>
                <a:gd name="connsiteX9" fmla="*/ 201991 w 228916"/>
                <a:gd name="connsiteY9" fmla="*/ 241873 h 255726"/>
                <a:gd name="connsiteX10" fmla="*/ 196022 w 228916"/>
                <a:gd name="connsiteY10" fmla="*/ 222632 h 255726"/>
                <a:gd name="connsiteX11" fmla="*/ 141412 w 228916"/>
                <a:gd name="connsiteY11" fmla="*/ 182754 h 255726"/>
                <a:gd name="connsiteX12" fmla="*/ 71626 w 228916"/>
                <a:gd name="connsiteY12" fmla="*/ 126620 h 255726"/>
                <a:gd name="connsiteX13" fmla="*/ 15619 w 228916"/>
                <a:gd name="connsiteY13" fmla="*/ 47689 h 255726"/>
                <a:gd name="connsiteX14" fmla="*/ 10158 w 228916"/>
                <a:gd name="connsiteY14" fmla="*/ 0 h 2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8916" h="255726">
                  <a:moveTo>
                    <a:pt x="10221" y="0"/>
                  </a:moveTo>
                  <a:cubicBezTo>
                    <a:pt x="15301" y="0"/>
                    <a:pt x="20445" y="127"/>
                    <a:pt x="25588" y="191"/>
                  </a:cubicBezTo>
                  <a:cubicBezTo>
                    <a:pt x="71816" y="19685"/>
                    <a:pt x="93533" y="61278"/>
                    <a:pt x="108964" y="108078"/>
                  </a:cubicBezTo>
                  <a:cubicBezTo>
                    <a:pt x="115949" y="129287"/>
                    <a:pt x="125220" y="125413"/>
                    <a:pt x="135634" y="112015"/>
                  </a:cubicBezTo>
                  <a:cubicBezTo>
                    <a:pt x="142936" y="102616"/>
                    <a:pt x="148397" y="91441"/>
                    <a:pt x="156335" y="82868"/>
                  </a:cubicBezTo>
                  <a:cubicBezTo>
                    <a:pt x="176274" y="61595"/>
                    <a:pt x="204912" y="68009"/>
                    <a:pt x="213739" y="96457"/>
                  </a:cubicBezTo>
                  <a:cubicBezTo>
                    <a:pt x="218819" y="112967"/>
                    <a:pt x="222883" y="131573"/>
                    <a:pt x="220978" y="148400"/>
                  </a:cubicBezTo>
                  <a:cubicBezTo>
                    <a:pt x="217739" y="177229"/>
                    <a:pt x="215390" y="204852"/>
                    <a:pt x="226756" y="232348"/>
                  </a:cubicBezTo>
                  <a:cubicBezTo>
                    <a:pt x="230376" y="241111"/>
                    <a:pt x="230503" y="252604"/>
                    <a:pt x="218755" y="255398"/>
                  </a:cubicBezTo>
                  <a:cubicBezTo>
                    <a:pt x="210246" y="257430"/>
                    <a:pt x="205103" y="249683"/>
                    <a:pt x="201991" y="241873"/>
                  </a:cubicBezTo>
                  <a:cubicBezTo>
                    <a:pt x="199451" y="235650"/>
                    <a:pt x="196403" y="229109"/>
                    <a:pt x="196022" y="222632"/>
                  </a:cubicBezTo>
                  <a:cubicBezTo>
                    <a:pt x="193800" y="183389"/>
                    <a:pt x="173480" y="177483"/>
                    <a:pt x="141412" y="182754"/>
                  </a:cubicBezTo>
                  <a:cubicBezTo>
                    <a:pt x="105027" y="188786"/>
                    <a:pt x="76642" y="165545"/>
                    <a:pt x="71626" y="126620"/>
                  </a:cubicBezTo>
                  <a:cubicBezTo>
                    <a:pt x="66673" y="87885"/>
                    <a:pt x="34669" y="73470"/>
                    <a:pt x="15619" y="47689"/>
                  </a:cubicBezTo>
                  <a:cubicBezTo>
                    <a:pt x="3998" y="31941"/>
                    <a:pt x="-9908" y="18860"/>
                    <a:pt x="10158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: фигура 681">
              <a:extLst>
                <a:ext uri="{FF2B5EF4-FFF2-40B4-BE49-F238E27FC236}">
                  <a16:creationId xmlns="" xmlns:a16="http://schemas.microsoft.com/office/drawing/2014/main" id="{A91F075D-C86C-40F6-8322-F1C3B7B086FD}"/>
                </a:ext>
              </a:extLst>
            </p:cNvPr>
            <p:cNvSpPr/>
            <p:nvPr/>
          </p:nvSpPr>
          <p:spPr>
            <a:xfrm>
              <a:off x="1534250" y="5328183"/>
              <a:ext cx="255867" cy="188151"/>
            </a:xfrm>
            <a:custGeom>
              <a:avLst/>
              <a:gdLst>
                <a:gd name="connsiteX0" fmla="*/ 97953 w 255867"/>
                <a:gd name="connsiteY0" fmla="*/ 64 h 188151"/>
                <a:gd name="connsiteX1" fmla="*/ 112622 w 255867"/>
                <a:gd name="connsiteY1" fmla="*/ 17208 h 188151"/>
                <a:gd name="connsiteX2" fmla="*/ 202728 w 255867"/>
                <a:gd name="connsiteY2" fmla="*/ 93282 h 188151"/>
                <a:gd name="connsiteX3" fmla="*/ 223302 w 255867"/>
                <a:gd name="connsiteY3" fmla="*/ 116840 h 188151"/>
                <a:gd name="connsiteX4" fmla="*/ 233589 w 255867"/>
                <a:gd name="connsiteY4" fmla="*/ 176594 h 188151"/>
                <a:gd name="connsiteX5" fmla="*/ 235050 w 255867"/>
                <a:gd name="connsiteY5" fmla="*/ 188151 h 188151"/>
                <a:gd name="connsiteX6" fmla="*/ 166089 w 255867"/>
                <a:gd name="connsiteY6" fmla="*/ 113284 h 188151"/>
                <a:gd name="connsiteX7" fmla="*/ 109256 w 255867"/>
                <a:gd name="connsiteY7" fmla="*/ 62992 h 188151"/>
                <a:gd name="connsiteX8" fmla="*/ 68108 w 255867"/>
                <a:gd name="connsiteY8" fmla="*/ 84709 h 188151"/>
                <a:gd name="connsiteX9" fmla="*/ 47217 w 255867"/>
                <a:gd name="connsiteY9" fmla="*/ 119761 h 188151"/>
                <a:gd name="connsiteX10" fmla="*/ 7974 w 255867"/>
                <a:gd name="connsiteY10" fmla="*/ 112840 h 188151"/>
                <a:gd name="connsiteX11" fmla="*/ 3846 w 255867"/>
                <a:gd name="connsiteY11" fmla="*/ 74803 h 188151"/>
                <a:gd name="connsiteX12" fmla="*/ 59853 w 255867"/>
                <a:gd name="connsiteY12" fmla="*/ 0 h 188151"/>
                <a:gd name="connsiteX13" fmla="*/ 98017 w 255867"/>
                <a:gd name="connsiteY13" fmla="*/ 64 h 1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867" h="188151">
                  <a:moveTo>
                    <a:pt x="97953" y="64"/>
                  </a:moveTo>
                  <a:cubicBezTo>
                    <a:pt x="102843" y="6033"/>
                    <a:pt x="108113" y="17526"/>
                    <a:pt x="112622" y="17208"/>
                  </a:cubicBezTo>
                  <a:cubicBezTo>
                    <a:pt x="164755" y="13145"/>
                    <a:pt x="174661" y="65532"/>
                    <a:pt x="202728" y="93282"/>
                  </a:cubicBezTo>
                  <a:cubicBezTo>
                    <a:pt x="210094" y="100584"/>
                    <a:pt x="215047" y="111443"/>
                    <a:pt x="223302" y="116840"/>
                  </a:cubicBezTo>
                  <a:cubicBezTo>
                    <a:pt x="248385" y="133160"/>
                    <a:pt x="276642" y="147067"/>
                    <a:pt x="233589" y="176594"/>
                  </a:cubicBezTo>
                  <a:cubicBezTo>
                    <a:pt x="232319" y="177483"/>
                    <a:pt x="234478" y="184151"/>
                    <a:pt x="235050" y="188151"/>
                  </a:cubicBezTo>
                  <a:cubicBezTo>
                    <a:pt x="193140" y="184024"/>
                    <a:pt x="188060" y="138748"/>
                    <a:pt x="166089" y="113284"/>
                  </a:cubicBezTo>
                  <a:cubicBezTo>
                    <a:pt x="148563" y="93028"/>
                    <a:pt x="131481" y="76581"/>
                    <a:pt x="109256" y="62992"/>
                  </a:cubicBezTo>
                  <a:cubicBezTo>
                    <a:pt x="82015" y="46355"/>
                    <a:pt x="72426" y="57341"/>
                    <a:pt x="68108" y="84709"/>
                  </a:cubicBezTo>
                  <a:cubicBezTo>
                    <a:pt x="65759" y="99759"/>
                    <a:pt x="63854" y="115126"/>
                    <a:pt x="47217" y="119761"/>
                  </a:cubicBezTo>
                  <a:cubicBezTo>
                    <a:pt x="33374" y="123571"/>
                    <a:pt x="19150" y="124524"/>
                    <a:pt x="7974" y="112840"/>
                  </a:cubicBezTo>
                  <a:cubicBezTo>
                    <a:pt x="-2504" y="101854"/>
                    <a:pt x="-1297" y="87694"/>
                    <a:pt x="3846" y="74803"/>
                  </a:cubicBezTo>
                  <a:cubicBezTo>
                    <a:pt x="15975" y="44387"/>
                    <a:pt x="32802" y="17716"/>
                    <a:pt x="59853" y="0"/>
                  </a:cubicBezTo>
                  <a:cubicBezTo>
                    <a:pt x="72553" y="0"/>
                    <a:pt x="85317" y="0"/>
                    <a:pt x="98017" y="6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: фигура 682">
              <a:extLst>
                <a:ext uri="{FF2B5EF4-FFF2-40B4-BE49-F238E27FC236}">
                  <a16:creationId xmlns="" xmlns:a16="http://schemas.microsoft.com/office/drawing/2014/main" id="{A84F82B3-1B85-4508-BE6B-4A917C8114E2}"/>
                </a:ext>
              </a:extLst>
            </p:cNvPr>
            <p:cNvSpPr/>
            <p:nvPr/>
          </p:nvSpPr>
          <p:spPr>
            <a:xfrm>
              <a:off x="867428" y="5655712"/>
              <a:ext cx="158477" cy="98874"/>
            </a:xfrm>
            <a:custGeom>
              <a:avLst/>
              <a:gdLst>
                <a:gd name="connsiteX0" fmla="*/ 158414 w 158477"/>
                <a:gd name="connsiteY0" fmla="*/ 32581 h 98874"/>
                <a:gd name="connsiteX1" fmla="*/ 134919 w 158477"/>
                <a:gd name="connsiteY1" fmla="*/ 62680 h 98874"/>
                <a:gd name="connsiteX2" fmla="*/ 59163 w 158477"/>
                <a:gd name="connsiteY2" fmla="*/ 79825 h 98874"/>
                <a:gd name="connsiteX3" fmla="*/ 39478 w 158477"/>
                <a:gd name="connsiteY3" fmla="*/ 86937 h 98874"/>
                <a:gd name="connsiteX4" fmla="*/ 11602 w 158477"/>
                <a:gd name="connsiteY4" fmla="*/ 91637 h 98874"/>
                <a:gd name="connsiteX5" fmla="*/ 3601 w 158477"/>
                <a:gd name="connsiteY5" fmla="*/ 50552 h 98874"/>
                <a:gd name="connsiteX6" fmla="*/ 138475 w 158477"/>
                <a:gd name="connsiteY6" fmla="*/ 11499 h 98874"/>
                <a:gd name="connsiteX7" fmla="*/ 158477 w 158477"/>
                <a:gd name="connsiteY7" fmla="*/ 32645 h 9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477" h="98874">
                  <a:moveTo>
                    <a:pt x="158414" y="32581"/>
                  </a:moveTo>
                  <a:cubicBezTo>
                    <a:pt x="159049" y="51885"/>
                    <a:pt x="143237" y="53536"/>
                    <a:pt x="134919" y="62680"/>
                  </a:cubicBezTo>
                  <a:cubicBezTo>
                    <a:pt x="112884" y="86810"/>
                    <a:pt x="92374" y="111575"/>
                    <a:pt x="59163" y="79825"/>
                  </a:cubicBezTo>
                  <a:cubicBezTo>
                    <a:pt x="53131" y="74110"/>
                    <a:pt x="44685" y="80206"/>
                    <a:pt x="39478" y="86937"/>
                  </a:cubicBezTo>
                  <a:cubicBezTo>
                    <a:pt x="31350" y="97478"/>
                    <a:pt x="22206" y="105162"/>
                    <a:pt x="11602" y="91637"/>
                  </a:cubicBezTo>
                  <a:cubicBezTo>
                    <a:pt x="2394" y="79952"/>
                    <a:pt x="-4527" y="65728"/>
                    <a:pt x="3601" y="50552"/>
                  </a:cubicBezTo>
                  <a:cubicBezTo>
                    <a:pt x="28175" y="4958"/>
                    <a:pt x="95422" y="-14155"/>
                    <a:pt x="138475" y="11499"/>
                  </a:cubicBezTo>
                  <a:cubicBezTo>
                    <a:pt x="147428" y="16833"/>
                    <a:pt x="156064" y="22357"/>
                    <a:pt x="158477" y="3264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: фигура 683">
              <a:extLst>
                <a:ext uri="{FF2B5EF4-FFF2-40B4-BE49-F238E27FC236}">
                  <a16:creationId xmlns="" xmlns:a16="http://schemas.microsoft.com/office/drawing/2014/main" id="{E8A9CD56-107F-4B5E-BDCA-F6A40B3705DE}"/>
                </a:ext>
              </a:extLst>
            </p:cNvPr>
            <p:cNvSpPr/>
            <p:nvPr/>
          </p:nvSpPr>
          <p:spPr>
            <a:xfrm>
              <a:off x="731683" y="4862723"/>
              <a:ext cx="111215" cy="98482"/>
            </a:xfrm>
            <a:custGeom>
              <a:avLst/>
              <a:gdLst>
                <a:gd name="connsiteX0" fmla="*/ 111215 w 111215"/>
                <a:gd name="connsiteY0" fmla="*/ 55693 h 98482"/>
                <a:gd name="connsiteX1" fmla="*/ 85752 w 111215"/>
                <a:gd name="connsiteY1" fmla="*/ 98365 h 98482"/>
                <a:gd name="connsiteX2" fmla="*/ 27 w 111215"/>
                <a:gd name="connsiteY2" fmla="*/ 55375 h 98482"/>
                <a:gd name="connsiteX3" fmla="*/ 59399 w 111215"/>
                <a:gd name="connsiteY3" fmla="*/ 3 h 98482"/>
                <a:gd name="connsiteX4" fmla="*/ 111215 w 111215"/>
                <a:gd name="connsiteY4" fmla="*/ 55693 h 9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15" h="98482">
                  <a:moveTo>
                    <a:pt x="111215" y="55693"/>
                  </a:moveTo>
                  <a:cubicBezTo>
                    <a:pt x="104230" y="70234"/>
                    <a:pt x="111850" y="96142"/>
                    <a:pt x="85752" y="98365"/>
                  </a:cubicBezTo>
                  <a:cubicBezTo>
                    <a:pt x="59590" y="100587"/>
                    <a:pt x="1043" y="70615"/>
                    <a:pt x="27" y="55375"/>
                  </a:cubicBezTo>
                  <a:cubicBezTo>
                    <a:pt x="-1180" y="37468"/>
                    <a:pt x="38508" y="511"/>
                    <a:pt x="59399" y="3"/>
                  </a:cubicBezTo>
                  <a:cubicBezTo>
                    <a:pt x="78386" y="-378"/>
                    <a:pt x="110961" y="33912"/>
                    <a:pt x="111215" y="5569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: фигура 684">
              <a:extLst>
                <a:ext uri="{FF2B5EF4-FFF2-40B4-BE49-F238E27FC236}">
                  <a16:creationId xmlns="" xmlns:a16="http://schemas.microsoft.com/office/drawing/2014/main" id="{FC830FC5-CE02-47E8-A41E-393CF06EC8F6}"/>
                </a:ext>
              </a:extLst>
            </p:cNvPr>
            <p:cNvSpPr/>
            <p:nvPr/>
          </p:nvSpPr>
          <p:spPr>
            <a:xfrm>
              <a:off x="868215" y="4927052"/>
              <a:ext cx="59852" cy="88290"/>
            </a:xfrm>
            <a:custGeom>
              <a:avLst/>
              <a:gdLst>
                <a:gd name="connsiteX0" fmla="*/ 55328 w 59852"/>
                <a:gd name="connsiteY0" fmla="*/ 0 h 88290"/>
                <a:gd name="connsiteX1" fmla="*/ 54566 w 59852"/>
                <a:gd name="connsiteY1" fmla="*/ 60199 h 88290"/>
                <a:gd name="connsiteX2" fmla="*/ 20086 w 59852"/>
                <a:gd name="connsiteY2" fmla="*/ 86170 h 88290"/>
                <a:gd name="connsiteX3" fmla="*/ 4592 w 59852"/>
                <a:gd name="connsiteY3" fmla="*/ 39370 h 88290"/>
                <a:gd name="connsiteX4" fmla="*/ 55265 w 59852"/>
                <a:gd name="connsiteY4" fmla="*/ 0 h 88290"/>
                <a:gd name="connsiteX5" fmla="*/ 55265 w 59852"/>
                <a:gd name="connsiteY5" fmla="*/ 0 h 8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52" h="88290">
                  <a:moveTo>
                    <a:pt x="55328" y="0"/>
                  </a:moveTo>
                  <a:cubicBezTo>
                    <a:pt x="64599" y="20193"/>
                    <a:pt x="57170" y="40259"/>
                    <a:pt x="54566" y="60199"/>
                  </a:cubicBezTo>
                  <a:cubicBezTo>
                    <a:pt x="51836" y="81471"/>
                    <a:pt x="39834" y="93409"/>
                    <a:pt x="20086" y="86170"/>
                  </a:cubicBezTo>
                  <a:cubicBezTo>
                    <a:pt x="-996" y="78487"/>
                    <a:pt x="-4235" y="59056"/>
                    <a:pt x="4592" y="39370"/>
                  </a:cubicBezTo>
                  <a:cubicBezTo>
                    <a:pt x="14561" y="17209"/>
                    <a:pt x="33167" y="5398"/>
                    <a:pt x="55265" y="0"/>
                  </a:cubicBezTo>
                  <a:lnTo>
                    <a:pt x="55265" y="0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: фигура 685">
              <a:extLst>
                <a:ext uri="{FF2B5EF4-FFF2-40B4-BE49-F238E27FC236}">
                  <a16:creationId xmlns="" xmlns:a16="http://schemas.microsoft.com/office/drawing/2014/main" id="{F06360DA-92EB-4560-907C-E638CD69DF35}"/>
                </a:ext>
              </a:extLst>
            </p:cNvPr>
            <p:cNvSpPr/>
            <p:nvPr/>
          </p:nvSpPr>
          <p:spPr>
            <a:xfrm>
              <a:off x="1063127" y="5835592"/>
              <a:ext cx="26509" cy="48600"/>
            </a:xfrm>
            <a:custGeom>
              <a:avLst/>
              <a:gdLst>
                <a:gd name="connsiteX0" fmla="*/ 9451 w 26509"/>
                <a:gd name="connsiteY0" fmla="*/ 48600 h 48600"/>
                <a:gd name="connsiteX1" fmla="*/ 1196 w 26509"/>
                <a:gd name="connsiteY1" fmla="*/ 28788 h 48600"/>
                <a:gd name="connsiteX2" fmla="*/ 16118 w 26509"/>
                <a:gd name="connsiteY2" fmla="*/ 86 h 48600"/>
                <a:gd name="connsiteX3" fmla="*/ 25897 w 26509"/>
                <a:gd name="connsiteY3" fmla="*/ 20977 h 48600"/>
                <a:gd name="connsiteX4" fmla="*/ 9451 w 26509"/>
                <a:gd name="connsiteY4" fmla="*/ 48600 h 4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9" h="48600">
                  <a:moveTo>
                    <a:pt x="9451" y="48600"/>
                  </a:moveTo>
                  <a:cubicBezTo>
                    <a:pt x="-2106" y="45044"/>
                    <a:pt x="-519" y="36027"/>
                    <a:pt x="1196" y="28788"/>
                  </a:cubicBezTo>
                  <a:cubicBezTo>
                    <a:pt x="3736" y="17866"/>
                    <a:pt x="2593" y="1546"/>
                    <a:pt x="16118" y="86"/>
                  </a:cubicBezTo>
                  <a:cubicBezTo>
                    <a:pt x="27675" y="-1184"/>
                    <a:pt x="27104" y="11897"/>
                    <a:pt x="25897" y="20977"/>
                  </a:cubicBezTo>
                  <a:cubicBezTo>
                    <a:pt x="24310" y="32852"/>
                    <a:pt x="20500" y="43838"/>
                    <a:pt x="9451" y="4860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: фигура 686">
              <a:extLst>
                <a:ext uri="{FF2B5EF4-FFF2-40B4-BE49-F238E27FC236}">
                  <a16:creationId xmlns="" xmlns:a16="http://schemas.microsoft.com/office/drawing/2014/main" id="{E9367642-7EB1-46FD-BD0E-781333F3CA0E}"/>
                </a:ext>
              </a:extLst>
            </p:cNvPr>
            <p:cNvSpPr/>
            <p:nvPr/>
          </p:nvSpPr>
          <p:spPr>
            <a:xfrm>
              <a:off x="1085751" y="5927010"/>
              <a:ext cx="46073" cy="48558"/>
            </a:xfrm>
            <a:custGeom>
              <a:avLst/>
              <a:gdLst>
                <a:gd name="connsiteX0" fmla="*/ 45946 w 46073"/>
                <a:gd name="connsiteY0" fmla="*/ 48559 h 48558"/>
                <a:gd name="connsiteX1" fmla="*/ 13942 w 46073"/>
                <a:gd name="connsiteY1" fmla="*/ 25254 h 48558"/>
                <a:gd name="connsiteX2" fmla="*/ 2893 w 46073"/>
                <a:gd name="connsiteY2" fmla="*/ 5505 h 48558"/>
                <a:gd name="connsiteX3" fmla="*/ 26769 w 46073"/>
                <a:gd name="connsiteY3" fmla="*/ 6140 h 48558"/>
                <a:gd name="connsiteX4" fmla="*/ 45946 w 46073"/>
                <a:gd name="connsiteY4" fmla="*/ 48559 h 4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73" h="48558">
                  <a:moveTo>
                    <a:pt x="45946" y="48559"/>
                  </a:moveTo>
                  <a:cubicBezTo>
                    <a:pt x="32484" y="38780"/>
                    <a:pt x="23149" y="32112"/>
                    <a:pt x="13942" y="25254"/>
                  </a:cubicBezTo>
                  <a:cubicBezTo>
                    <a:pt x="7465" y="20428"/>
                    <a:pt x="-5870" y="18078"/>
                    <a:pt x="2893" y="5505"/>
                  </a:cubicBezTo>
                  <a:cubicBezTo>
                    <a:pt x="9116" y="-3385"/>
                    <a:pt x="19784" y="-273"/>
                    <a:pt x="26769" y="6140"/>
                  </a:cubicBezTo>
                  <a:cubicBezTo>
                    <a:pt x="37056" y="15539"/>
                    <a:pt x="47343" y="25889"/>
                    <a:pt x="45946" y="4855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: фигура 687">
              <a:extLst>
                <a:ext uri="{FF2B5EF4-FFF2-40B4-BE49-F238E27FC236}">
                  <a16:creationId xmlns="" xmlns:a16="http://schemas.microsoft.com/office/drawing/2014/main" id="{5CC95068-E0E7-40E0-97B8-4A19C2BE346A}"/>
                </a:ext>
              </a:extLst>
            </p:cNvPr>
            <p:cNvSpPr/>
            <p:nvPr/>
          </p:nvSpPr>
          <p:spPr>
            <a:xfrm>
              <a:off x="946894" y="5782927"/>
              <a:ext cx="26179" cy="24405"/>
            </a:xfrm>
            <a:custGeom>
              <a:avLst/>
              <a:gdLst>
                <a:gd name="connsiteX0" fmla="*/ 26116 w 26179"/>
                <a:gd name="connsiteY0" fmla="*/ 9761 h 24405"/>
                <a:gd name="connsiteX1" fmla="*/ 15892 w 26179"/>
                <a:gd name="connsiteY1" fmla="*/ 23985 h 24405"/>
                <a:gd name="connsiteX2" fmla="*/ 17 w 26179"/>
                <a:gd name="connsiteY2" fmla="*/ 12682 h 24405"/>
                <a:gd name="connsiteX3" fmla="*/ 12209 w 26179"/>
                <a:gd name="connsiteY3" fmla="*/ 236 h 24405"/>
                <a:gd name="connsiteX4" fmla="*/ 26179 w 26179"/>
                <a:gd name="connsiteY4" fmla="*/ 9761 h 2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79" h="24405">
                  <a:moveTo>
                    <a:pt x="26116" y="9761"/>
                  </a:moveTo>
                  <a:cubicBezTo>
                    <a:pt x="26306" y="17508"/>
                    <a:pt x="22687" y="22652"/>
                    <a:pt x="15892" y="23985"/>
                  </a:cubicBezTo>
                  <a:cubicBezTo>
                    <a:pt x="7701" y="25572"/>
                    <a:pt x="525" y="22842"/>
                    <a:pt x="17" y="12682"/>
                  </a:cubicBezTo>
                  <a:cubicBezTo>
                    <a:pt x="-364" y="4872"/>
                    <a:pt x="5605" y="1252"/>
                    <a:pt x="12209" y="236"/>
                  </a:cubicBezTo>
                  <a:cubicBezTo>
                    <a:pt x="19067" y="-907"/>
                    <a:pt x="24147" y="2078"/>
                    <a:pt x="26179" y="976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: фигура 688">
              <a:extLst>
                <a:ext uri="{FF2B5EF4-FFF2-40B4-BE49-F238E27FC236}">
                  <a16:creationId xmlns="" xmlns:a16="http://schemas.microsoft.com/office/drawing/2014/main" id="{F9A66692-86C2-453D-9026-4D61BDFEB9D2}"/>
                </a:ext>
              </a:extLst>
            </p:cNvPr>
            <p:cNvSpPr/>
            <p:nvPr/>
          </p:nvSpPr>
          <p:spPr>
            <a:xfrm>
              <a:off x="327718" y="5833102"/>
              <a:ext cx="204687" cy="308694"/>
            </a:xfrm>
            <a:custGeom>
              <a:avLst/>
              <a:gdLst>
                <a:gd name="connsiteX0" fmla="*/ 1783 w 204687"/>
                <a:gd name="connsiteY0" fmla="*/ 51344 h 308694"/>
                <a:gd name="connsiteX1" fmla="*/ 32581 w 204687"/>
                <a:gd name="connsiteY1" fmla="*/ 44740 h 308694"/>
                <a:gd name="connsiteX2" fmla="*/ 98430 w 204687"/>
                <a:gd name="connsiteY2" fmla="*/ 23531 h 308694"/>
                <a:gd name="connsiteX3" fmla="*/ 121671 w 204687"/>
                <a:gd name="connsiteY3" fmla="*/ 99 h 308694"/>
                <a:gd name="connsiteX4" fmla="*/ 152850 w 204687"/>
                <a:gd name="connsiteY4" fmla="*/ 20800 h 308694"/>
                <a:gd name="connsiteX5" fmla="*/ 137356 w 204687"/>
                <a:gd name="connsiteY5" fmla="*/ 44486 h 308694"/>
                <a:gd name="connsiteX6" fmla="*/ 143198 w 204687"/>
                <a:gd name="connsiteY6" fmla="*/ 86777 h 308694"/>
                <a:gd name="connsiteX7" fmla="*/ 166566 w 204687"/>
                <a:gd name="connsiteY7" fmla="*/ 127608 h 308694"/>
                <a:gd name="connsiteX8" fmla="*/ 195014 w 204687"/>
                <a:gd name="connsiteY8" fmla="*/ 233590 h 308694"/>
                <a:gd name="connsiteX9" fmla="*/ 201808 w 204687"/>
                <a:gd name="connsiteY9" fmla="*/ 296455 h 308694"/>
                <a:gd name="connsiteX10" fmla="*/ 182187 w 204687"/>
                <a:gd name="connsiteY10" fmla="*/ 306806 h 308694"/>
                <a:gd name="connsiteX11" fmla="*/ 84524 w 204687"/>
                <a:gd name="connsiteY11" fmla="*/ 305155 h 308694"/>
                <a:gd name="connsiteX12" fmla="*/ 57917 w 204687"/>
                <a:gd name="connsiteY12" fmla="*/ 270992 h 308694"/>
                <a:gd name="connsiteX13" fmla="*/ 43058 w 204687"/>
                <a:gd name="connsiteY13" fmla="*/ 158152 h 308694"/>
                <a:gd name="connsiteX14" fmla="*/ 9276 w 204687"/>
                <a:gd name="connsiteY14" fmla="*/ 67664 h 308694"/>
                <a:gd name="connsiteX15" fmla="*/ 1656 w 204687"/>
                <a:gd name="connsiteY15" fmla="*/ 51280 h 30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687" h="308694">
                  <a:moveTo>
                    <a:pt x="1783" y="51344"/>
                  </a:moveTo>
                  <a:cubicBezTo>
                    <a:pt x="11499" y="45756"/>
                    <a:pt x="22167" y="33691"/>
                    <a:pt x="32581" y="44740"/>
                  </a:cubicBezTo>
                  <a:cubicBezTo>
                    <a:pt x="67823" y="82332"/>
                    <a:pt x="82111" y="50392"/>
                    <a:pt x="98430" y="23531"/>
                  </a:cubicBezTo>
                  <a:cubicBezTo>
                    <a:pt x="104463" y="13625"/>
                    <a:pt x="107511" y="-1361"/>
                    <a:pt x="121671" y="99"/>
                  </a:cubicBezTo>
                  <a:cubicBezTo>
                    <a:pt x="134371" y="1433"/>
                    <a:pt x="147198" y="8354"/>
                    <a:pt x="152850" y="20800"/>
                  </a:cubicBezTo>
                  <a:cubicBezTo>
                    <a:pt x="159136" y="34707"/>
                    <a:pt x="145039" y="38580"/>
                    <a:pt x="137356" y="44486"/>
                  </a:cubicBezTo>
                  <a:cubicBezTo>
                    <a:pt x="113289" y="62965"/>
                    <a:pt x="105098" y="77506"/>
                    <a:pt x="143198" y="86777"/>
                  </a:cubicBezTo>
                  <a:cubicBezTo>
                    <a:pt x="162121" y="91349"/>
                    <a:pt x="168407" y="107224"/>
                    <a:pt x="166566" y="127608"/>
                  </a:cubicBezTo>
                  <a:cubicBezTo>
                    <a:pt x="163073" y="166788"/>
                    <a:pt x="168217" y="203110"/>
                    <a:pt x="195014" y="233590"/>
                  </a:cubicBezTo>
                  <a:cubicBezTo>
                    <a:pt x="210952" y="251751"/>
                    <a:pt x="202570" y="275246"/>
                    <a:pt x="201808" y="296455"/>
                  </a:cubicBezTo>
                  <a:cubicBezTo>
                    <a:pt x="201300" y="310425"/>
                    <a:pt x="191458" y="310108"/>
                    <a:pt x="182187" y="306806"/>
                  </a:cubicBezTo>
                  <a:cubicBezTo>
                    <a:pt x="149929" y="295503"/>
                    <a:pt x="120211" y="282041"/>
                    <a:pt x="84524" y="305155"/>
                  </a:cubicBezTo>
                  <a:cubicBezTo>
                    <a:pt x="65982" y="317156"/>
                    <a:pt x="60013" y="286994"/>
                    <a:pt x="57917" y="270992"/>
                  </a:cubicBezTo>
                  <a:cubicBezTo>
                    <a:pt x="52901" y="233463"/>
                    <a:pt x="53155" y="195490"/>
                    <a:pt x="43058" y="158152"/>
                  </a:cubicBezTo>
                  <a:cubicBezTo>
                    <a:pt x="34486" y="126465"/>
                    <a:pt x="24135" y="96239"/>
                    <a:pt x="9276" y="67664"/>
                  </a:cubicBezTo>
                  <a:cubicBezTo>
                    <a:pt x="1847" y="64870"/>
                    <a:pt x="-2598" y="60361"/>
                    <a:pt x="1656" y="51280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: фигура 689">
              <a:extLst>
                <a:ext uri="{FF2B5EF4-FFF2-40B4-BE49-F238E27FC236}">
                  <a16:creationId xmlns="" xmlns:a16="http://schemas.microsoft.com/office/drawing/2014/main" id="{03A64EF8-B779-4619-972E-11A21EC4E25C}"/>
                </a:ext>
              </a:extLst>
            </p:cNvPr>
            <p:cNvSpPr/>
            <p:nvPr/>
          </p:nvSpPr>
          <p:spPr>
            <a:xfrm>
              <a:off x="279455" y="5761763"/>
              <a:ext cx="70795" cy="343663"/>
            </a:xfrm>
            <a:custGeom>
              <a:avLst/>
              <a:gdLst>
                <a:gd name="connsiteX0" fmla="*/ 50046 w 70795"/>
                <a:gd name="connsiteY0" fmla="*/ 122683 h 343663"/>
                <a:gd name="connsiteX1" fmla="*/ 57666 w 70795"/>
                <a:gd name="connsiteY1" fmla="*/ 139066 h 343663"/>
                <a:gd name="connsiteX2" fmla="*/ 63444 w 70795"/>
                <a:gd name="connsiteY2" fmla="*/ 232221 h 343663"/>
                <a:gd name="connsiteX3" fmla="*/ 65222 w 70795"/>
                <a:gd name="connsiteY3" fmla="*/ 299087 h 343663"/>
                <a:gd name="connsiteX4" fmla="*/ 65286 w 70795"/>
                <a:gd name="connsiteY4" fmla="*/ 343664 h 343663"/>
                <a:gd name="connsiteX5" fmla="*/ 6040 w 70795"/>
                <a:gd name="connsiteY5" fmla="*/ 133986 h 343663"/>
                <a:gd name="connsiteX6" fmla="*/ 11628 w 70795"/>
                <a:gd name="connsiteY6" fmla="*/ 59690 h 343663"/>
                <a:gd name="connsiteX7" fmla="*/ 19502 w 70795"/>
                <a:gd name="connsiteY7" fmla="*/ 0 h 343663"/>
                <a:gd name="connsiteX8" fmla="*/ 26932 w 70795"/>
                <a:gd name="connsiteY8" fmla="*/ 55880 h 343663"/>
                <a:gd name="connsiteX9" fmla="*/ 49982 w 70795"/>
                <a:gd name="connsiteY9" fmla="*/ 122746 h 34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95" h="343663">
                  <a:moveTo>
                    <a:pt x="50046" y="122683"/>
                  </a:moveTo>
                  <a:cubicBezTo>
                    <a:pt x="52586" y="128144"/>
                    <a:pt x="55126" y="133605"/>
                    <a:pt x="57666" y="139066"/>
                  </a:cubicBezTo>
                  <a:cubicBezTo>
                    <a:pt x="44267" y="171133"/>
                    <a:pt x="35758" y="201042"/>
                    <a:pt x="63444" y="232221"/>
                  </a:cubicBezTo>
                  <a:cubicBezTo>
                    <a:pt x="79700" y="250509"/>
                    <a:pt x="63698" y="276544"/>
                    <a:pt x="65222" y="299087"/>
                  </a:cubicBezTo>
                  <a:cubicBezTo>
                    <a:pt x="66238" y="313882"/>
                    <a:pt x="65349" y="328805"/>
                    <a:pt x="65286" y="343664"/>
                  </a:cubicBezTo>
                  <a:cubicBezTo>
                    <a:pt x="38616" y="276036"/>
                    <a:pt x="29218" y="202820"/>
                    <a:pt x="6040" y="133986"/>
                  </a:cubicBezTo>
                  <a:cubicBezTo>
                    <a:pt x="-2151" y="109538"/>
                    <a:pt x="-3548" y="83948"/>
                    <a:pt x="11628" y="59690"/>
                  </a:cubicBezTo>
                  <a:cubicBezTo>
                    <a:pt x="22741" y="41910"/>
                    <a:pt x="18994" y="20257"/>
                    <a:pt x="19502" y="0"/>
                  </a:cubicBezTo>
                  <a:cubicBezTo>
                    <a:pt x="28900" y="17526"/>
                    <a:pt x="27503" y="36957"/>
                    <a:pt x="26932" y="55880"/>
                  </a:cubicBezTo>
                  <a:cubicBezTo>
                    <a:pt x="26170" y="81788"/>
                    <a:pt x="32583" y="104268"/>
                    <a:pt x="49982" y="12274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: фигура 690">
              <a:extLst>
                <a:ext uri="{FF2B5EF4-FFF2-40B4-BE49-F238E27FC236}">
                  <a16:creationId xmlns="" xmlns:a16="http://schemas.microsoft.com/office/drawing/2014/main" id="{513296EF-0EF1-4241-B3A6-B0570DF2DDAB}"/>
                </a:ext>
              </a:extLst>
            </p:cNvPr>
            <p:cNvSpPr/>
            <p:nvPr/>
          </p:nvSpPr>
          <p:spPr>
            <a:xfrm>
              <a:off x="345639" y="5789767"/>
              <a:ext cx="25733" cy="38057"/>
            </a:xfrm>
            <a:custGeom>
              <a:avLst/>
              <a:gdLst>
                <a:gd name="connsiteX0" fmla="*/ 9389 w 25733"/>
                <a:gd name="connsiteY0" fmla="*/ 0 h 38057"/>
                <a:gd name="connsiteX1" fmla="*/ 25708 w 25733"/>
                <a:gd name="connsiteY1" fmla="*/ 24384 h 38057"/>
                <a:gd name="connsiteX2" fmla="*/ 15040 w 25733"/>
                <a:gd name="connsiteY2" fmla="*/ 38037 h 38057"/>
                <a:gd name="connsiteX3" fmla="*/ 54 w 25733"/>
                <a:gd name="connsiteY3" fmla="*/ 14478 h 38057"/>
                <a:gd name="connsiteX4" fmla="*/ 9389 w 25733"/>
                <a:gd name="connsiteY4" fmla="*/ 0 h 3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33" h="38057">
                  <a:moveTo>
                    <a:pt x="9389" y="0"/>
                  </a:moveTo>
                  <a:cubicBezTo>
                    <a:pt x="19612" y="4318"/>
                    <a:pt x="25200" y="12764"/>
                    <a:pt x="25708" y="24384"/>
                  </a:cubicBezTo>
                  <a:cubicBezTo>
                    <a:pt x="26089" y="31623"/>
                    <a:pt x="22216" y="38481"/>
                    <a:pt x="15040" y="38037"/>
                  </a:cubicBezTo>
                  <a:cubicBezTo>
                    <a:pt x="1642" y="37275"/>
                    <a:pt x="562" y="25337"/>
                    <a:pt x="54" y="14478"/>
                  </a:cubicBezTo>
                  <a:cubicBezTo>
                    <a:pt x="-263" y="7810"/>
                    <a:pt x="562" y="826"/>
                    <a:pt x="9389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: фигура 691">
              <a:extLst>
                <a:ext uri="{FF2B5EF4-FFF2-40B4-BE49-F238E27FC236}">
                  <a16:creationId xmlns="" xmlns:a16="http://schemas.microsoft.com/office/drawing/2014/main" id="{D60A33A9-637D-4F15-BEA6-0AE54EE70836}"/>
                </a:ext>
              </a:extLst>
            </p:cNvPr>
            <p:cNvSpPr/>
            <p:nvPr/>
          </p:nvSpPr>
          <p:spPr>
            <a:xfrm>
              <a:off x="9496317" y="2448825"/>
              <a:ext cx="1176046" cy="1402370"/>
            </a:xfrm>
            <a:custGeom>
              <a:avLst/>
              <a:gdLst>
                <a:gd name="connsiteX0" fmla="*/ 492550 w 1176046"/>
                <a:gd name="connsiteY0" fmla="*/ 0 h 1402370"/>
                <a:gd name="connsiteX1" fmla="*/ 532554 w 1176046"/>
                <a:gd name="connsiteY1" fmla="*/ 72835 h 1402370"/>
                <a:gd name="connsiteX2" fmla="*/ 594276 w 1176046"/>
                <a:gd name="connsiteY2" fmla="*/ 135129 h 1402370"/>
                <a:gd name="connsiteX3" fmla="*/ 639806 w 1176046"/>
                <a:gd name="connsiteY3" fmla="*/ 171070 h 1402370"/>
                <a:gd name="connsiteX4" fmla="*/ 636885 w 1176046"/>
                <a:gd name="connsiteY4" fmla="*/ 222632 h 1402370"/>
                <a:gd name="connsiteX5" fmla="*/ 597515 w 1176046"/>
                <a:gd name="connsiteY5" fmla="*/ 225680 h 1402370"/>
                <a:gd name="connsiteX6" fmla="*/ 563415 w 1176046"/>
                <a:gd name="connsiteY6" fmla="*/ 221616 h 1402370"/>
                <a:gd name="connsiteX7" fmla="*/ 566654 w 1176046"/>
                <a:gd name="connsiteY7" fmla="*/ 262193 h 1402370"/>
                <a:gd name="connsiteX8" fmla="*/ 597896 w 1176046"/>
                <a:gd name="connsiteY8" fmla="*/ 318327 h 1402370"/>
                <a:gd name="connsiteX9" fmla="*/ 593134 w 1176046"/>
                <a:gd name="connsiteY9" fmla="*/ 369064 h 1402370"/>
                <a:gd name="connsiteX10" fmla="*/ 592117 w 1176046"/>
                <a:gd name="connsiteY10" fmla="*/ 401639 h 1402370"/>
                <a:gd name="connsiteX11" fmla="*/ 614851 w 1176046"/>
                <a:gd name="connsiteY11" fmla="*/ 414911 h 1402370"/>
                <a:gd name="connsiteX12" fmla="*/ 648823 w 1176046"/>
                <a:gd name="connsiteY12" fmla="*/ 432881 h 1402370"/>
                <a:gd name="connsiteX13" fmla="*/ 686478 w 1176046"/>
                <a:gd name="connsiteY13" fmla="*/ 550548 h 1402370"/>
                <a:gd name="connsiteX14" fmla="*/ 721594 w 1176046"/>
                <a:gd name="connsiteY14" fmla="*/ 622875 h 1402370"/>
                <a:gd name="connsiteX15" fmla="*/ 792524 w 1176046"/>
                <a:gd name="connsiteY15" fmla="*/ 677421 h 1402370"/>
                <a:gd name="connsiteX16" fmla="*/ 800080 w 1176046"/>
                <a:gd name="connsiteY16" fmla="*/ 717426 h 1402370"/>
                <a:gd name="connsiteX17" fmla="*/ 826115 w 1176046"/>
                <a:gd name="connsiteY17" fmla="*/ 775720 h 1402370"/>
                <a:gd name="connsiteX18" fmla="*/ 848721 w 1176046"/>
                <a:gd name="connsiteY18" fmla="*/ 776926 h 1402370"/>
                <a:gd name="connsiteX19" fmla="*/ 1033062 w 1176046"/>
                <a:gd name="connsiteY19" fmla="*/ 794770 h 1402370"/>
                <a:gd name="connsiteX20" fmla="*/ 1046206 w 1176046"/>
                <a:gd name="connsiteY20" fmla="*/ 802072 h 1402370"/>
                <a:gd name="connsiteX21" fmla="*/ 1117326 w 1176046"/>
                <a:gd name="connsiteY21" fmla="*/ 916817 h 1402370"/>
                <a:gd name="connsiteX22" fmla="*/ 1134725 w 1176046"/>
                <a:gd name="connsiteY22" fmla="*/ 1043755 h 1402370"/>
                <a:gd name="connsiteX23" fmla="*/ 1144250 w 1176046"/>
                <a:gd name="connsiteY23" fmla="*/ 1077410 h 1402370"/>
                <a:gd name="connsiteX24" fmla="*/ 1175683 w 1176046"/>
                <a:gd name="connsiteY24" fmla="*/ 1116589 h 1402370"/>
                <a:gd name="connsiteX25" fmla="*/ 1129137 w 1176046"/>
                <a:gd name="connsiteY25" fmla="*/ 1182503 h 1402370"/>
                <a:gd name="connsiteX26" fmla="*/ 1086846 w 1176046"/>
                <a:gd name="connsiteY26" fmla="*/ 1160786 h 1402370"/>
                <a:gd name="connsiteX27" fmla="*/ 1014329 w 1176046"/>
                <a:gd name="connsiteY27" fmla="*/ 1120526 h 1402370"/>
                <a:gd name="connsiteX28" fmla="*/ 959465 w 1176046"/>
                <a:gd name="connsiteY28" fmla="*/ 1075759 h 1402370"/>
                <a:gd name="connsiteX29" fmla="*/ 996295 w 1176046"/>
                <a:gd name="connsiteY29" fmla="*/ 985779 h 1402370"/>
                <a:gd name="connsiteX30" fmla="*/ 968228 w 1176046"/>
                <a:gd name="connsiteY30" fmla="*/ 1002098 h 1402370"/>
                <a:gd name="connsiteX31" fmla="*/ 889298 w 1176046"/>
                <a:gd name="connsiteY31" fmla="*/ 1119320 h 1402370"/>
                <a:gd name="connsiteX32" fmla="*/ 797032 w 1176046"/>
                <a:gd name="connsiteY32" fmla="*/ 1208728 h 1402370"/>
                <a:gd name="connsiteX33" fmla="*/ 740453 w 1176046"/>
                <a:gd name="connsiteY33" fmla="*/ 1166310 h 1402370"/>
                <a:gd name="connsiteX34" fmla="*/ 766615 w 1176046"/>
                <a:gd name="connsiteY34" fmla="*/ 1109604 h 1402370"/>
                <a:gd name="connsiteX35" fmla="*/ 792079 w 1176046"/>
                <a:gd name="connsiteY35" fmla="*/ 1085411 h 1402370"/>
                <a:gd name="connsiteX36" fmla="*/ 757217 w 1176046"/>
                <a:gd name="connsiteY36" fmla="*/ 1066805 h 1402370"/>
                <a:gd name="connsiteX37" fmla="*/ 589577 w 1176046"/>
                <a:gd name="connsiteY37" fmla="*/ 992319 h 1402370"/>
                <a:gd name="connsiteX38" fmla="*/ 680700 w 1176046"/>
                <a:gd name="connsiteY38" fmla="*/ 1040008 h 1402370"/>
                <a:gd name="connsiteX39" fmla="*/ 717149 w 1176046"/>
                <a:gd name="connsiteY39" fmla="*/ 1129607 h 1402370"/>
                <a:gd name="connsiteX40" fmla="*/ 713466 w 1176046"/>
                <a:gd name="connsiteY40" fmla="*/ 1196346 h 1402370"/>
                <a:gd name="connsiteX41" fmla="*/ 716197 w 1176046"/>
                <a:gd name="connsiteY41" fmla="*/ 1236541 h 1402370"/>
                <a:gd name="connsiteX42" fmla="*/ 698289 w 1176046"/>
                <a:gd name="connsiteY42" fmla="*/ 1373321 h 1402370"/>
                <a:gd name="connsiteX43" fmla="*/ 674287 w 1176046"/>
                <a:gd name="connsiteY43" fmla="*/ 1400055 h 1402370"/>
                <a:gd name="connsiteX44" fmla="*/ 622915 w 1176046"/>
                <a:gd name="connsiteY44" fmla="*/ 1385958 h 1402370"/>
                <a:gd name="connsiteX45" fmla="*/ 535349 w 1176046"/>
                <a:gd name="connsiteY45" fmla="*/ 1334903 h 1402370"/>
                <a:gd name="connsiteX46" fmla="*/ 514457 w 1176046"/>
                <a:gd name="connsiteY46" fmla="*/ 1329506 h 1402370"/>
                <a:gd name="connsiteX47" fmla="*/ 465499 w 1176046"/>
                <a:gd name="connsiteY47" fmla="*/ 1249813 h 1402370"/>
                <a:gd name="connsiteX48" fmla="*/ 407078 w 1176046"/>
                <a:gd name="connsiteY48" fmla="*/ 1122368 h 1402370"/>
                <a:gd name="connsiteX49" fmla="*/ 412794 w 1176046"/>
                <a:gd name="connsiteY49" fmla="*/ 1070044 h 1402370"/>
                <a:gd name="connsiteX50" fmla="*/ 491914 w 1176046"/>
                <a:gd name="connsiteY50" fmla="*/ 925136 h 1402370"/>
                <a:gd name="connsiteX51" fmla="*/ 519410 w 1176046"/>
                <a:gd name="connsiteY51" fmla="*/ 876939 h 1402370"/>
                <a:gd name="connsiteX52" fmla="*/ 483151 w 1176046"/>
                <a:gd name="connsiteY52" fmla="*/ 880559 h 1402370"/>
                <a:gd name="connsiteX53" fmla="*/ 431018 w 1176046"/>
                <a:gd name="connsiteY53" fmla="*/ 907292 h 1402370"/>
                <a:gd name="connsiteX54" fmla="*/ 398570 w 1176046"/>
                <a:gd name="connsiteY54" fmla="*/ 858461 h 1402370"/>
                <a:gd name="connsiteX55" fmla="*/ 406063 w 1176046"/>
                <a:gd name="connsiteY55" fmla="*/ 844300 h 1402370"/>
                <a:gd name="connsiteX56" fmla="*/ 402316 w 1176046"/>
                <a:gd name="connsiteY56" fmla="*/ 811724 h 1402370"/>
                <a:gd name="connsiteX57" fmla="*/ 370312 w 1176046"/>
                <a:gd name="connsiteY57" fmla="*/ 823472 h 1402370"/>
                <a:gd name="connsiteX58" fmla="*/ 323894 w 1176046"/>
                <a:gd name="connsiteY58" fmla="*/ 876177 h 1402370"/>
                <a:gd name="connsiteX59" fmla="*/ 264013 w 1176046"/>
                <a:gd name="connsiteY59" fmla="*/ 894656 h 1402370"/>
                <a:gd name="connsiteX60" fmla="*/ 229278 w 1176046"/>
                <a:gd name="connsiteY60" fmla="*/ 869827 h 1402370"/>
                <a:gd name="connsiteX61" fmla="*/ 249916 w 1176046"/>
                <a:gd name="connsiteY61" fmla="*/ 835918 h 1402370"/>
                <a:gd name="connsiteX62" fmla="*/ 189845 w 1176046"/>
                <a:gd name="connsiteY62" fmla="*/ 869129 h 1402370"/>
                <a:gd name="connsiteX63" fmla="*/ 147237 w 1176046"/>
                <a:gd name="connsiteY63" fmla="*/ 830965 h 1402370"/>
                <a:gd name="connsiteX64" fmla="*/ 143426 w 1176046"/>
                <a:gd name="connsiteY64" fmla="*/ 792611 h 1402370"/>
                <a:gd name="connsiteX65" fmla="*/ 146728 w 1176046"/>
                <a:gd name="connsiteY65" fmla="*/ 781689 h 1402370"/>
                <a:gd name="connsiteX66" fmla="*/ 199497 w 1176046"/>
                <a:gd name="connsiteY66" fmla="*/ 777752 h 1402370"/>
                <a:gd name="connsiteX67" fmla="*/ 241471 w 1176046"/>
                <a:gd name="connsiteY67" fmla="*/ 786324 h 1402370"/>
                <a:gd name="connsiteX68" fmla="*/ 244836 w 1176046"/>
                <a:gd name="connsiteY68" fmla="*/ 746129 h 1402370"/>
                <a:gd name="connsiteX69" fmla="*/ 180320 w 1176046"/>
                <a:gd name="connsiteY69" fmla="*/ 707393 h 1402370"/>
                <a:gd name="connsiteX70" fmla="*/ 75863 w 1176046"/>
                <a:gd name="connsiteY70" fmla="*/ 668912 h 1402370"/>
                <a:gd name="connsiteX71" fmla="*/ 3600 w 1176046"/>
                <a:gd name="connsiteY71" fmla="*/ 577218 h 1402370"/>
                <a:gd name="connsiteX72" fmla="*/ 10076 w 1176046"/>
                <a:gd name="connsiteY72" fmla="*/ 543817 h 1402370"/>
                <a:gd name="connsiteX73" fmla="*/ 46970 w 1176046"/>
                <a:gd name="connsiteY73" fmla="*/ 535625 h 1402370"/>
                <a:gd name="connsiteX74" fmla="*/ 115867 w 1176046"/>
                <a:gd name="connsiteY74" fmla="*/ 545340 h 1402370"/>
                <a:gd name="connsiteX75" fmla="*/ 174097 w 1176046"/>
                <a:gd name="connsiteY75" fmla="*/ 522544 h 1402370"/>
                <a:gd name="connsiteX76" fmla="*/ 171621 w 1176046"/>
                <a:gd name="connsiteY76" fmla="*/ 488508 h 1402370"/>
                <a:gd name="connsiteX77" fmla="*/ 125329 w 1176046"/>
                <a:gd name="connsiteY77" fmla="*/ 379033 h 1402370"/>
                <a:gd name="connsiteX78" fmla="*/ 89705 w 1176046"/>
                <a:gd name="connsiteY78" fmla="*/ 288355 h 1402370"/>
                <a:gd name="connsiteX79" fmla="*/ 114598 w 1176046"/>
                <a:gd name="connsiteY79" fmla="*/ 217615 h 1402370"/>
                <a:gd name="connsiteX80" fmla="*/ 128377 w 1176046"/>
                <a:gd name="connsiteY80" fmla="*/ 184024 h 1402370"/>
                <a:gd name="connsiteX81" fmla="*/ 146348 w 1176046"/>
                <a:gd name="connsiteY81" fmla="*/ 147511 h 1402370"/>
                <a:gd name="connsiteX82" fmla="*/ 182542 w 1176046"/>
                <a:gd name="connsiteY82" fmla="*/ 160910 h 1402370"/>
                <a:gd name="connsiteX83" fmla="*/ 243249 w 1176046"/>
                <a:gd name="connsiteY83" fmla="*/ 275655 h 1402370"/>
                <a:gd name="connsiteX84" fmla="*/ 300652 w 1176046"/>
                <a:gd name="connsiteY84" fmla="*/ 357697 h 1402370"/>
                <a:gd name="connsiteX85" fmla="*/ 356088 w 1176046"/>
                <a:gd name="connsiteY85" fmla="*/ 412879 h 1402370"/>
                <a:gd name="connsiteX86" fmla="*/ 447274 w 1176046"/>
                <a:gd name="connsiteY86" fmla="*/ 466854 h 1402370"/>
                <a:gd name="connsiteX87" fmla="*/ 337483 w 1176046"/>
                <a:gd name="connsiteY87" fmla="*/ 319978 h 1402370"/>
                <a:gd name="connsiteX88" fmla="*/ 210673 w 1176046"/>
                <a:gd name="connsiteY88" fmla="*/ 131001 h 1402370"/>
                <a:gd name="connsiteX89" fmla="*/ 290302 w 1176046"/>
                <a:gd name="connsiteY89" fmla="*/ 121603 h 1402370"/>
                <a:gd name="connsiteX90" fmla="*/ 349611 w 1176046"/>
                <a:gd name="connsiteY90" fmla="*/ 131001 h 1402370"/>
                <a:gd name="connsiteX91" fmla="*/ 401490 w 1176046"/>
                <a:gd name="connsiteY91" fmla="*/ 159195 h 1402370"/>
                <a:gd name="connsiteX92" fmla="*/ 430891 w 1176046"/>
                <a:gd name="connsiteY92" fmla="*/ 167577 h 1402370"/>
                <a:gd name="connsiteX93" fmla="*/ 487851 w 1176046"/>
                <a:gd name="connsiteY93" fmla="*/ 203899 h 1402370"/>
                <a:gd name="connsiteX94" fmla="*/ 512044 w 1176046"/>
                <a:gd name="connsiteY94" fmla="*/ 247905 h 1402370"/>
                <a:gd name="connsiteX95" fmla="*/ 532301 w 1176046"/>
                <a:gd name="connsiteY95" fmla="*/ 252160 h 1402370"/>
                <a:gd name="connsiteX96" fmla="*/ 535349 w 1176046"/>
                <a:gd name="connsiteY96" fmla="*/ 226886 h 1402370"/>
                <a:gd name="connsiteX97" fmla="*/ 532745 w 1176046"/>
                <a:gd name="connsiteY97" fmla="*/ 165545 h 1402370"/>
                <a:gd name="connsiteX98" fmla="*/ 527538 w 1176046"/>
                <a:gd name="connsiteY98" fmla="*/ 135002 h 1402370"/>
                <a:gd name="connsiteX99" fmla="*/ 492486 w 1176046"/>
                <a:gd name="connsiteY99" fmla="*/ 127 h 140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76046" h="1402370">
                  <a:moveTo>
                    <a:pt x="492550" y="0"/>
                  </a:moveTo>
                  <a:cubicBezTo>
                    <a:pt x="523029" y="12700"/>
                    <a:pt x="519601" y="48832"/>
                    <a:pt x="532554" y="72835"/>
                  </a:cubicBezTo>
                  <a:cubicBezTo>
                    <a:pt x="548493" y="102235"/>
                    <a:pt x="567289" y="122238"/>
                    <a:pt x="594276" y="135129"/>
                  </a:cubicBezTo>
                  <a:cubicBezTo>
                    <a:pt x="612184" y="143701"/>
                    <a:pt x="626852" y="155703"/>
                    <a:pt x="639806" y="171070"/>
                  </a:cubicBezTo>
                  <a:cubicBezTo>
                    <a:pt x="655427" y="189612"/>
                    <a:pt x="647616" y="206376"/>
                    <a:pt x="636885" y="222632"/>
                  </a:cubicBezTo>
                  <a:cubicBezTo>
                    <a:pt x="625201" y="240285"/>
                    <a:pt x="611485" y="237047"/>
                    <a:pt x="597515" y="225680"/>
                  </a:cubicBezTo>
                  <a:cubicBezTo>
                    <a:pt x="586847" y="216980"/>
                    <a:pt x="574973" y="209678"/>
                    <a:pt x="563415" y="221616"/>
                  </a:cubicBezTo>
                  <a:cubicBezTo>
                    <a:pt x="550144" y="235332"/>
                    <a:pt x="559733" y="249366"/>
                    <a:pt x="566654" y="262193"/>
                  </a:cubicBezTo>
                  <a:cubicBezTo>
                    <a:pt x="576814" y="281052"/>
                    <a:pt x="588244" y="299150"/>
                    <a:pt x="597896" y="318327"/>
                  </a:cubicBezTo>
                  <a:cubicBezTo>
                    <a:pt x="606723" y="335789"/>
                    <a:pt x="620629" y="353951"/>
                    <a:pt x="593134" y="369064"/>
                  </a:cubicBezTo>
                  <a:cubicBezTo>
                    <a:pt x="578084" y="377382"/>
                    <a:pt x="590022" y="390781"/>
                    <a:pt x="592117" y="401639"/>
                  </a:cubicBezTo>
                  <a:cubicBezTo>
                    <a:pt x="594658" y="414720"/>
                    <a:pt x="602595" y="419546"/>
                    <a:pt x="614851" y="414911"/>
                  </a:cubicBezTo>
                  <a:cubicBezTo>
                    <a:pt x="631741" y="408561"/>
                    <a:pt x="641711" y="419038"/>
                    <a:pt x="648823" y="432881"/>
                  </a:cubicBezTo>
                  <a:cubicBezTo>
                    <a:pt x="667873" y="469585"/>
                    <a:pt x="689590" y="504637"/>
                    <a:pt x="686478" y="550548"/>
                  </a:cubicBezTo>
                  <a:cubicBezTo>
                    <a:pt x="684510" y="580456"/>
                    <a:pt x="695559" y="608650"/>
                    <a:pt x="721594" y="622875"/>
                  </a:cubicBezTo>
                  <a:cubicBezTo>
                    <a:pt x="748074" y="637416"/>
                    <a:pt x="766615" y="662689"/>
                    <a:pt x="792524" y="677421"/>
                  </a:cubicBezTo>
                  <a:cubicBezTo>
                    <a:pt x="809605" y="687137"/>
                    <a:pt x="810113" y="698948"/>
                    <a:pt x="800080" y="717426"/>
                  </a:cubicBezTo>
                  <a:cubicBezTo>
                    <a:pt x="783189" y="748605"/>
                    <a:pt x="793539" y="769052"/>
                    <a:pt x="826115" y="775720"/>
                  </a:cubicBezTo>
                  <a:cubicBezTo>
                    <a:pt x="833545" y="777244"/>
                    <a:pt x="842308" y="779657"/>
                    <a:pt x="848721" y="776926"/>
                  </a:cubicBezTo>
                  <a:cubicBezTo>
                    <a:pt x="913047" y="749812"/>
                    <a:pt x="970704" y="800294"/>
                    <a:pt x="1033062" y="794770"/>
                  </a:cubicBezTo>
                  <a:cubicBezTo>
                    <a:pt x="1037316" y="794389"/>
                    <a:pt x="1043412" y="798199"/>
                    <a:pt x="1046206" y="802072"/>
                  </a:cubicBezTo>
                  <a:cubicBezTo>
                    <a:pt x="1072368" y="838585"/>
                    <a:pt x="1113516" y="864430"/>
                    <a:pt x="1117326" y="916817"/>
                  </a:cubicBezTo>
                  <a:cubicBezTo>
                    <a:pt x="1139170" y="956632"/>
                    <a:pt x="1164062" y="996193"/>
                    <a:pt x="1134725" y="1043755"/>
                  </a:cubicBezTo>
                  <a:cubicBezTo>
                    <a:pt x="1124628" y="1060138"/>
                    <a:pt x="1135106" y="1068456"/>
                    <a:pt x="1144250" y="1077410"/>
                  </a:cubicBezTo>
                  <a:cubicBezTo>
                    <a:pt x="1156251" y="1089157"/>
                    <a:pt x="1171682" y="1097476"/>
                    <a:pt x="1175683" y="1116589"/>
                  </a:cubicBezTo>
                  <a:cubicBezTo>
                    <a:pt x="1179365" y="1154055"/>
                    <a:pt x="1154474" y="1169676"/>
                    <a:pt x="1129137" y="1182503"/>
                  </a:cubicBezTo>
                  <a:cubicBezTo>
                    <a:pt x="1109198" y="1192599"/>
                    <a:pt x="1093895" y="1180725"/>
                    <a:pt x="1086846" y="1160786"/>
                  </a:cubicBezTo>
                  <a:cubicBezTo>
                    <a:pt x="1073575" y="1123130"/>
                    <a:pt x="1049381" y="1113732"/>
                    <a:pt x="1014329" y="1120526"/>
                  </a:cubicBezTo>
                  <a:cubicBezTo>
                    <a:pt x="969181" y="1129289"/>
                    <a:pt x="966006" y="1125607"/>
                    <a:pt x="959465" y="1075759"/>
                  </a:cubicBezTo>
                  <a:cubicBezTo>
                    <a:pt x="952099" y="1019815"/>
                    <a:pt x="955846" y="1010734"/>
                    <a:pt x="996295" y="985779"/>
                  </a:cubicBezTo>
                  <a:cubicBezTo>
                    <a:pt x="986643" y="989652"/>
                    <a:pt x="978198" y="997780"/>
                    <a:pt x="968228" y="1002098"/>
                  </a:cubicBezTo>
                  <a:cubicBezTo>
                    <a:pt x="918952" y="1023561"/>
                    <a:pt x="899585" y="1067821"/>
                    <a:pt x="889298" y="1119320"/>
                  </a:cubicBezTo>
                  <a:cubicBezTo>
                    <a:pt x="885107" y="1140529"/>
                    <a:pt x="815701" y="1210443"/>
                    <a:pt x="797032" y="1208728"/>
                  </a:cubicBezTo>
                  <a:cubicBezTo>
                    <a:pt x="771569" y="1206379"/>
                    <a:pt x="751122" y="1189551"/>
                    <a:pt x="740453" y="1166310"/>
                  </a:cubicBezTo>
                  <a:cubicBezTo>
                    <a:pt x="728008" y="1139386"/>
                    <a:pt x="751122" y="1125098"/>
                    <a:pt x="766615" y="1109604"/>
                  </a:cubicBezTo>
                  <a:cubicBezTo>
                    <a:pt x="775061" y="1101095"/>
                    <a:pt x="796143" y="1104651"/>
                    <a:pt x="792079" y="1085411"/>
                  </a:cubicBezTo>
                  <a:cubicBezTo>
                    <a:pt x="788333" y="1067757"/>
                    <a:pt x="769854" y="1071694"/>
                    <a:pt x="757217" y="1066805"/>
                  </a:cubicBezTo>
                  <a:cubicBezTo>
                    <a:pt x="700322" y="1044770"/>
                    <a:pt x="639044" y="1034166"/>
                    <a:pt x="589577" y="992319"/>
                  </a:cubicBezTo>
                  <a:cubicBezTo>
                    <a:pt x="617010" y="1014989"/>
                    <a:pt x="643616" y="1034674"/>
                    <a:pt x="680700" y="1040008"/>
                  </a:cubicBezTo>
                  <a:cubicBezTo>
                    <a:pt x="723626" y="1046168"/>
                    <a:pt x="739120" y="1087379"/>
                    <a:pt x="717149" y="1129607"/>
                  </a:cubicBezTo>
                  <a:cubicBezTo>
                    <a:pt x="704703" y="1153610"/>
                    <a:pt x="701782" y="1172470"/>
                    <a:pt x="713466" y="1196346"/>
                  </a:cubicBezTo>
                  <a:cubicBezTo>
                    <a:pt x="719308" y="1208284"/>
                    <a:pt x="719181" y="1223651"/>
                    <a:pt x="716197" y="1236541"/>
                  </a:cubicBezTo>
                  <a:cubicBezTo>
                    <a:pt x="705719" y="1281500"/>
                    <a:pt x="692638" y="1325569"/>
                    <a:pt x="698289" y="1373321"/>
                  </a:cubicBezTo>
                  <a:cubicBezTo>
                    <a:pt x="700067" y="1388117"/>
                    <a:pt x="688574" y="1397959"/>
                    <a:pt x="674287" y="1400055"/>
                  </a:cubicBezTo>
                  <a:cubicBezTo>
                    <a:pt x="655237" y="1402785"/>
                    <a:pt x="629646" y="1407103"/>
                    <a:pt x="622915" y="1385958"/>
                  </a:cubicBezTo>
                  <a:cubicBezTo>
                    <a:pt x="607358" y="1336999"/>
                    <a:pt x="572115" y="1336618"/>
                    <a:pt x="535349" y="1334903"/>
                  </a:cubicBezTo>
                  <a:cubicBezTo>
                    <a:pt x="528617" y="1332173"/>
                    <a:pt x="521696" y="1330014"/>
                    <a:pt x="514457" y="1329506"/>
                  </a:cubicBezTo>
                  <a:cubicBezTo>
                    <a:pt x="484993" y="1312615"/>
                    <a:pt x="482263" y="1276102"/>
                    <a:pt x="465499" y="1249813"/>
                  </a:cubicBezTo>
                  <a:cubicBezTo>
                    <a:pt x="440734" y="1211078"/>
                    <a:pt x="432288" y="1162310"/>
                    <a:pt x="407078" y="1122368"/>
                  </a:cubicBezTo>
                  <a:cubicBezTo>
                    <a:pt x="396791" y="1106048"/>
                    <a:pt x="397046" y="1085411"/>
                    <a:pt x="412794" y="1070044"/>
                  </a:cubicBezTo>
                  <a:cubicBezTo>
                    <a:pt x="453243" y="1030546"/>
                    <a:pt x="480548" y="983429"/>
                    <a:pt x="491914" y="925136"/>
                  </a:cubicBezTo>
                  <a:cubicBezTo>
                    <a:pt x="495407" y="907292"/>
                    <a:pt x="500614" y="887734"/>
                    <a:pt x="519410" y="876939"/>
                  </a:cubicBezTo>
                  <a:cubicBezTo>
                    <a:pt x="504678" y="869319"/>
                    <a:pt x="492359" y="858270"/>
                    <a:pt x="483151" y="880559"/>
                  </a:cubicBezTo>
                  <a:cubicBezTo>
                    <a:pt x="473055" y="904879"/>
                    <a:pt x="450386" y="904943"/>
                    <a:pt x="431018" y="907292"/>
                  </a:cubicBezTo>
                  <a:cubicBezTo>
                    <a:pt x="405047" y="910467"/>
                    <a:pt x="389426" y="885321"/>
                    <a:pt x="398570" y="858461"/>
                  </a:cubicBezTo>
                  <a:cubicBezTo>
                    <a:pt x="400284" y="853444"/>
                    <a:pt x="403967" y="849253"/>
                    <a:pt x="406063" y="844300"/>
                  </a:cubicBezTo>
                  <a:cubicBezTo>
                    <a:pt x="410952" y="832616"/>
                    <a:pt x="415079" y="819725"/>
                    <a:pt x="402316" y="811724"/>
                  </a:cubicBezTo>
                  <a:cubicBezTo>
                    <a:pt x="388854" y="803279"/>
                    <a:pt x="376090" y="810327"/>
                    <a:pt x="370312" y="823472"/>
                  </a:cubicBezTo>
                  <a:cubicBezTo>
                    <a:pt x="359962" y="846967"/>
                    <a:pt x="340467" y="859604"/>
                    <a:pt x="323894" y="876177"/>
                  </a:cubicBezTo>
                  <a:cubicBezTo>
                    <a:pt x="306177" y="893957"/>
                    <a:pt x="286048" y="896307"/>
                    <a:pt x="264013" y="894656"/>
                  </a:cubicBezTo>
                  <a:cubicBezTo>
                    <a:pt x="248011" y="893449"/>
                    <a:pt x="232517" y="889893"/>
                    <a:pt x="229278" y="869827"/>
                  </a:cubicBezTo>
                  <a:cubicBezTo>
                    <a:pt x="225723" y="847475"/>
                    <a:pt x="238676" y="838077"/>
                    <a:pt x="249916" y="835918"/>
                  </a:cubicBezTo>
                  <a:cubicBezTo>
                    <a:pt x="234041" y="844491"/>
                    <a:pt x="216388" y="864874"/>
                    <a:pt x="189845" y="869129"/>
                  </a:cubicBezTo>
                  <a:cubicBezTo>
                    <a:pt x="156126" y="874526"/>
                    <a:pt x="147173" y="868874"/>
                    <a:pt x="147237" y="830965"/>
                  </a:cubicBezTo>
                  <a:cubicBezTo>
                    <a:pt x="147237" y="817947"/>
                    <a:pt x="145649" y="805247"/>
                    <a:pt x="143426" y="792611"/>
                  </a:cubicBezTo>
                  <a:cubicBezTo>
                    <a:pt x="143808" y="788674"/>
                    <a:pt x="144887" y="785054"/>
                    <a:pt x="146728" y="781689"/>
                  </a:cubicBezTo>
                  <a:cubicBezTo>
                    <a:pt x="163175" y="763464"/>
                    <a:pt x="180257" y="761242"/>
                    <a:pt x="199497" y="777752"/>
                  </a:cubicBezTo>
                  <a:cubicBezTo>
                    <a:pt x="211752" y="788229"/>
                    <a:pt x="227691" y="794262"/>
                    <a:pt x="241471" y="786324"/>
                  </a:cubicBezTo>
                  <a:cubicBezTo>
                    <a:pt x="257726" y="776990"/>
                    <a:pt x="242804" y="759591"/>
                    <a:pt x="244836" y="746129"/>
                  </a:cubicBezTo>
                  <a:cubicBezTo>
                    <a:pt x="225024" y="694693"/>
                    <a:pt x="219309" y="691201"/>
                    <a:pt x="180320" y="707393"/>
                  </a:cubicBezTo>
                  <a:cubicBezTo>
                    <a:pt x="149586" y="681612"/>
                    <a:pt x="109390" y="685422"/>
                    <a:pt x="75863" y="668912"/>
                  </a:cubicBezTo>
                  <a:cubicBezTo>
                    <a:pt x="38842" y="650687"/>
                    <a:pt x="27984" y="607571"/>
                    <a:pt x="3600" y="577218"/>
                  </a:cubicBezTo>
                  <a:cubicBezTo>
                    <a:pt x="-4148" y="567629"/>
                    <a:pt x="1822" y="553659"/>
                    <a:pt x="10076" y="543817"/>
                  </a:cubicBezTo>
                  <a:cubicBezTo>
                    <a:pt x="20490" y="531434"/>
                    <a:pt x="32683" y="529465"/>
                    <a:pt x="46970" y="535625"/>
                  </a:cubicBezTo>
                  <a:cubicBezTo>
                    <a:pt x="69068" y="545150"/>
                    <a:pt x="92753" y="545849"/>
                    <a:pt x="115867" y="545340"/>
                  </a:cubicBezTo>
                  <a:cubicBezTo>
                    <a:pt x="137013" y="544896"/>
                    <a:pt x="159365" y="543372"/>
                    <a:pt x="174097" y="522544"/>
                  </a:cubicBezTo>
                  <a:cubicBezTo>
                    <a:pt x="180384" y="510606"/>
                    <a:pt x="177399" y="499493"/>
                    <a:pt x="171621" y="488508"/>
                  </a:cubicBezTo>
                  <a:cubicBezTo>
                    <a:pt x="168763" y="445645"/>
                    <a:pt x="146094" y="413895"/>
                    <a:pt x="125329" y="379033"/>
                  </a:cubicBezTo>
                  <a:cubicBezTo>
                    <a:pt x="109517" y="352427"/>
                    <a:pt x="101834" y="318645"/>
                    <a:pt x="89705" y="288355"/>
                  </a:cubicBezTo>
                  <a:cubicBezTo>
                    <a:pt x="79800" y="263590"/>
                    <a:pt x="79800" y="230697"/>
                    <a:pt x="114598" y="217615"/>
                  </a:cubicBezTo>
                  <a:cubicBezTo>
                    <a:pt x="129329" y="212091"/>
                    <a:pt x="130917" y="199137"/>
                    <a:pt x="128377" y="184024"/>
                  </a:cubicBezTo>
                  <a:cubicBezTo>
                    <a:pt x="125647" y="167450"/>
                    <a:pt x="131615" y="154242"/>
                    <a:pt x="146348" y="147511"/>
                  </a:cubicBezTo>
                  <a:cubicBezTo>
                    <a:pt x="161778" y="140463"/>
                    <a:pt x="171113" y="150559"/>
                    <a:pt x="182542" y="160910"/>
                  </a:cubicBezTo>
                  <a:cubicBezTo>
                    <a:pt x="216261" y="191453"/>
                    <a:pt x="232835" y="231776"/>
                    <a:pt x="243249" y="275655"/>
                  </a:cubicBezTo>
                  <a:cubicBezTo>
                    <a:pt x="251948" y="312040"/>
                    <a:pt x="269347" y="339663"/>
                    <a:pt x="300652" y="357697"/>
                  </a:cubicBezTo>
                  <a:cubicBezTo>
                    <a:pt x="323322" y="370778"/>
                    <a:pt x="338308" y="393511"/>
                    <a:pt x="356088" y="412879"/>
                  </a:cubicBezTo>
                  <a:cubicBezTo>
                    <a:pt x="378440" y="437327"/>
                    <a:pt x="399522" y="465902"/>
                    <a:pt x="447274" y="466854"/>
                  </a:cubicBezTo>
                  <a:cubicBezTo>
                    <a:pt x="400792" y="418530"/>
                    <a:pt x="373487" y="366079"/>
                    <a:pt x="337483" y="319978"/>
                  </a:cubicBezTo>
                  <a:cubicBezTo>
                    <a:pt x="291064" y="260542"/>
                    <a:pt x="231755" y="210313"/>
                    <a:pt x="210673" y="131001"/>
                  </a:cubicBezTo>
                  <a:cubicBezTo>
                    <a:pt x="235184" y="108268"/>
                    <a:pt x="260901" y="101029"/>
                    <a:pt x="290302" y="121603"/>
                  </a:cubicBezTo>
                  <a:cubicBezTo>
                    <a:pt x="308336" y="134176"/>
                    <a:pt x="329482" y="130557"/>
                    <a:pt x="349611" y="131001"/>
                  </a:cubicBezTo>
                  <a:cubicBezTo>
                    <a:pt x="371011" y="131509"/>
                    <a:pt x="392918" y="128334"/>
                    <a:pt x="401490" y="159195"/>
                  </a:cubicBezTo>
                  <a:cubicBezTo>
                    <a:pt x="405427" y="173292"/>
                    <a:pt x="419080" y="171578"/>
                    <a:pt x="430891" y="167577"/>
                  </a:cubicBezTo>
                  <a:cubicBezTo>
                    <a:pt x="462070" y="157036"/>
                    <a:pt x="483025" y="168847"/>
                    <a:pt x="487851" y="203899"/>
                  </a:cubicBezTo>
                  <a:cubicBezTo>
                    <a:pt x="490581" y="223585"/>
                    <a:pt x="499471" y="236157"/>
                    <a:pt x="512044" y="247905"/>
                  </a:cubicBezTo>
                  <a:cubicBezTo>
                    <a:pt x="517950" y="253430"/>
                    <a:pt x="524553" y="258446"/>
                    <a:pt x="532301" y="252160"/>
                  </a:cubicBezTo>
                  <a:cubicBezTo>
                    <a:pt x="540937" y="245175"/>
                    <a:pt x="541508" y="234570"/>
                    <a:pt x="535349" y="226886"/>
                  </a:cubicBezTo>
                  <a:cubicBezTo>
                    <a:pt x="519092" y="206630"/>
                    <a:pt x="516362" y="187834"/>
                    <a:pt x="532745" y="165545"/>
                  </a:cubicBezTo>
                  <a:cubicBezTo>
                    <a:pt x="539349" y="156592"/>
                    <a:pt x="532745" y="144527"/>
                    <a:pt x="527538" y="135002"/>
                  </a:cubicBezTo>
                  <a:cubicBezTo>
                    <a:pt x="504869" y="93282"/>
                    <a:pt x="488803" y="49721"/>
                    <a:pt x="492486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: фигура 692">
              <a:extLst>
                <a:ext uri="{FF2B5EF4-FFF2-40B4-BE49-F238E27FC236}">
                  <a16:creationId xmlns="" xmlns:a16="http://schemas.microsoft.com/office/drawing/2014/main" id="{FC13D5AD-1EFE-4BA7-AEA4-7BA663C07B8C}"/>
                </a:ext>
              </a:extLst>
            </p:cNvPr>
            <p:cNvSpPr/>
            <p:nvPr/>
          </p:nvSpPr>
          <p:spPr>
            <a:xfrm>
              <a:off x="9119734" y="2521092"/>
              <a:ext cx="856333" cy="426554"/>
            </a:xfrm>
            <a:custGeom>
              <a:avLst/>
              <a:gdLst>
                <a:gd name="connsiteX0" fmla="*/ 587257 w 856333"/>
                <a:gd name="connsiteY0" fmla="*/ 58607 h 426554"/>
                <a:gd name="connsiteX1" fmla="*/ 628341 w 856333"/>
                <a:gd name="connsiteY1" fmla="*/ 101026 h 426554"/>
                <a:gd name="connsiteX2" fmla="*/ 644407 w 856333"/>
                <a:gd name="connsiteY2" fmla="*/ 132331 h 426554"/>
                <a:gd name="connsiteX3" fmla="*/ 799600 w 856333"/>
                <a:gd name="connsiteY3" fmla="*/ 335913 h 426554"/>
                <a:gd name="connsiteX4" fmla="*/ 843543 w 856333"/>
                <a:gd name="connsiteY4" fmla="*/ 380300 h 426554"/>
                <a:gd name="connsiteX5" fmla="*/ 852750 w 856333"/>
                <a:gd name="connsiteY5" fmla="*/ 416368 h 426554"/>
                <a:gd name="connsiteX6" fmla="*/ 821445 w 856333"/>
                <a:gd name="connsiteY6" fmla="*/ 424877 h 426554"/>
                <a:gd name="connsiteX7" fmla="*/ 715146 w 856333"/>
                <a:gd name="connsiteY7" fmla="*/ 352804 h 426554"/>
                <a:gd name="connsiteX8" fmla="*/ 666123 w 856333"/>
                <a:gd name="connsiteY8" fmla="*/ 303338 h 426554"/>
                <a:gd name="connsiteX9" fmla="*/ 606687 w 856333"/>
                <a:gd name="connsiteY9" fmla="*/ 229423 h 426554"/>
                <a:gd name="connsiteX10" fmla="*/ 529662 w 856333"/>
                <a:gd name="connsiteY10" fmla="*/ 92326 h 426554"/>
                <a:gd name="connsiteX11" fmla="*/ 530996 w 856333"/>
                <a:gd name="connsiteY11" fmla="*/ 124775 h 426554"/>
                <a:gd name="connsiteX12" fmla="*/ 504008 w 856333"/>
                <a:gd name="connsiteY12" fmla="*/ 169288 h 426554"/>
                <a:gd name="connsiteX13" fmla="*/ 481275 w 856333"/>
                <a:gd name="connsiteY13" fmla="*/ 194308 h 426554"/>
                <a:gd name="connsiteX14" fmla="*/ 499499 w 856333"/>
                <a:gd name="connsiteY14" fmla="*/ 224788 h 426554"/>
                <a:gd name="connsiteX15" fmla="*/ 515057 w 856333"/>
                <a:gd name="connsiteY15" fmla="*/ 256284 h 426554"/>
                <a:gd name="connsiteX16" fmla="*/ 529218 w 856333"/>
                <a:gd name="connsiteY16" fmla="*/ 324547 h 426554"/>
                <a:gd name="connsiteX17" fmla="*/ 571889 w 856333"/>
                <a:gd name="connsiteY17" fmla="*/ 410526 h 426554"/>
                <a:gd name="connsiteX18" fmla="*/ 515311 w 856333"/>
                <a:gd name="connsiteY18" fmla="*/ 385761 h 426554"/>
                <a:gd name="connsiteX19" fmla="*/ 424760 w 856333"/>
                <a:gd name="connsiteY19" fmla="*/ 320102 h 426554"/>
                <a:gd name="connsiteX20" fmla="*/ 411361 w 856333"/>
                <a:gd name="connsiteY20" fmla="*/ 302449 h 426554"/>
                <a:gd name="connsiteX21" fmla="*/ 360752 w 856333"/>
                <a:gd name="connsiteY21" fmla="*/ 223899 h 426554"/>
                <a:gd name="connsiteX22" fmla="*/ 346782 w 856333"/>
                <a:gd name="connsiteY22" fmla="*/ 213358 h 426554"/>
                <a:gd name="connsiteX23" fmla="*/ 358529 w 856333"/>
                <a:gd name="connsiteY23" fmla="*/ 222248 h 426554"/>
                <a:gd name="connsiteX24" fmla="*/ 397646 w 856333"/>
                <a:gd name="connsiteY24" fmla="*/ 259586 h 426554"/>
                <a:gd name="connsiteX25" fmla="*/ 408059 w 856333"/>
                <a:gd name="connsiteY25" fmla="*/ 301115 h 426554"/>
                <a:gd name="connsiteX26" fmla="*/ 370975 w 856333"/>
                <a:gd name="connsiteY26" fmla="*/ 305497 h 426554"/>
                <a:gd name="connsiteX27" fmla="*/ 300300 w 856333"/>
                <a:gd name="connsiteY27" fmla="*/ 269365 h 426554"/>
                <a:gd name="connsiteX28" fmla="*/ 306269 w 856333"/>
                <a:gd name="connsiteY28" fmla="*/ 328738 h 426554"/>
                <a:gd name="connsiteX29" fmla="*/ 250579 w 856333"/>
                <a:gd name="connsiteY29" fmla="*/ 343914 h 426554"/>
                <a:gd name="connsiteX30" fmla="*/ 221052 w 856333"/>
                <a:gd name="connsiteY30" fmla="*/ 325563 h 426554"/>
                <a:gd name="connsiteX31" fmla="*/ 83765 w 856333"/>
                <a:gd name="connsiteY31" fmla="*/ 275016 h 426554"/>
                <a:gd name="connsiteX32" fmla="*/ 38553 w 856333"/>
                <a:gd name="connsiteY32" fmla="*/ 257490 h 426554"/>
                <a:gd name="connsiteX33" fmla="*/ 6994 w 856333"/>
                <a:gd name="connsiteY33" fmla="*/ 144333 h 426554"/>
                <a:gd name="connsiteX34" fmla="*/ 6168 w 856333"/>
                <a:gd name="connsiteY34" fmla="*/ 61147 h 426554"/>
                <a:gd name="connsiteX35" fmla="*/ 72843 w 856333"/>
                <a:gd name="connsiteY35" fmla="*/ 45399 h 426554"/>
                <a:gd name="connsiteX36" fmla="*/ 152789 w 856333"/>
                <a:gd name="connsiteY36" fmla="*/ 99502 h 426554"/>
                <a:gd name="connsiteX37" fmla="*/ 160409 w 856333"/>
                <a:gd name="connsiteY37" fmla="*/ 124013 h 426554"/>
                <a:gd name="connsiteX38" fmla="*/ 254326 w 856333"/>
                <a:gd name="connsiteY38" fmla="*/ 193228 h 426554"/>
                <a:gd name="connsiteX39" fmla="*/ 238959 w 856333"/>
                <a:gd name="connsiteY39" fmla="*/ 125346 h 426554"/>
                <a:gd name="connsiteX40" fmla="*/ 277313 w 856333"/>
                <a:gd name="connsiteY40" fmla="*/ 17332 h 426554"/>
                <a:gd name="connsiteX41" fmla="*/ 359736 w 856333"/>
                <a:gd name="connsiteY41" fmla="*/ 56639 h 426554"/>
                <a:gd name="connsiteX42" fmla="*/ 397264 w 856333"/>
                <a:gd name="connsiteY42" fmla="*/ 171575 h 426554"/>
                <a:gd name="connsiteX43" fmla="*/ 370086 w 856333"/>
                <a:gd name="connsiteY43" fmla="*/ 101153 h 426554"/>
                <a:gd name="connsiteX44" fmla="*/ 359609 w 856333"/>
                <a:gd name="connsiteY44" fmla="*/ 56829 h 426554"/>
                <a:gd name="connsiteX45" fmla="*/ 400566 w 856333"/>
                <a:gd name="connsiteY45" fmla="*/ 25270 h 426554"/>
                <a:gd name="connsiteX46" fmla="*/ 496451 w 856333"/>
                <a:gd name="connsiteY46" fmla="*/ 759 h 426554"/>
                <a:gd name="connsiteX47" fmla="*/ 513088 w 856333"/>
                <a:gd name="connsiteY47" fmla="*/ 3108 h 426554"/>
                <a:gd name="connsiteX48" fmla="*/ 571762 w 856333"/>
                <a:gd name="connsiteY48" fmla="*/ 58607 h 426554"/>
                <a:gd name="connsiteX49" fmla="*/ 587002 w 856333"/>
                <a:gd name="connsiteY49" fmla="*/ 58607 h 4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333" h="426554">
                  <a:moveTo>
                    <a:pt x="587257" y="58607"/>
                  </a:moveTo>
                  <a:cubicBezTo>
                    <a:pt x="610307" y="62290"/>
                    <a:pt x="629421" y="69911"/>
                    <a:pt x="628341" y="101026"/>
                  </a:cubicBezTo>
                  <a:cubicBezTo>
                    <a:pt x="627897" y="114424"/>
                    <a:pt x="636850" y="123124"/>
                    <a:pt x="644407" y="132331"/>
                  </a:cubicBezTo>
                  <a:cubicBezTo>
                    <a:pt x="698445" y="198118"/>
                    <a:pt x="757500" y="259268"/>
                    <a:pt x="799600" y="335913"/>
                  </a:cubicBezTo>
                  <a:cubicBezTo>
                    <a:pt x="809379" y="353757"/>
                    <a:pt x="829509" y="364806"/>
                    <a:pt x="843543" y="380300"/>
                  </a:cubicBezTo>
                  <a:cubicBezTo>
                    <a:pt x="852242" y="389825"/>
                    <a:pt x="861640" y="401890"/>
                    <a:pt x="852750" y="416368"/>
                  </a:cubicBezTo>
                  <a:cubicBezTo>
                    <a:pt x="845511" y="428116"/>
                    <a:pt x="832494" y="427735"/>
                    <a:pt x="821445" y="424877"/>
                  </a:cubicBezTo>
                  <a:cubicBezTo>
                    <a:pt x="778582" y="413828"/>
                    <a:pt x="741308" y="391921"/>
                    <a:pt x="715146" y="352804"/>
                  </a:cubicBezTo>
                  <a:cubicBezTo>
                    <a:pt x="701620" y="332548"/>
                    <a:pt x="688031" y="310958"/>
                    <a:pt x="666123" y="303338"/>
                  </a:cubicBezTo>
                  <a:cubicBezTo>
                    <a:pt x="631135" y="291146"/>
                    <a:pt x="614053" y="260792"/>
                    <a:pt x="606687" y="229423"/>
                  </a:cubicBezTo>
                  <a:cubicBezTo>
                    <a:pt x="593734" y="174241"/>
                    <a:pt x="573540" y="126680"/>
                    <a:pt x="529662" y="92326"/>
                  </a:cubicBezTo>
                  <a:cubicBezTo>
                    <a:pt x="517089" y="103375"/>
                    <a:pt x="529598" y="114043"/>
                    <a:pt x="530996" y="124775"/>
                  </a:cubicBezTo>
                  <a:cubicBezTo>
                    <a:pt x="534171" y="148333"/>
                    <a:pt x="535250" y="170431"/>
                    <a:pt x="504008" y="169288"/>
                  </a:cubicBezTo>
                  <a:cubicBezTo>
                    <a:pt x="487181" y="168653"/>
                    <a:pt x="481148" y="178306"/>
                    <a:pt x="481275" y="194308"/>
                  </a:cubicBezTo>
                  <a:cubicBezTo>
                    <a:pt x="481402" y="208405"/>
                    <a:pt x="482862" y="224153"/>
                    <a:pt x="499499" y="224788"/>
                  </a:cubicBezTo>
                  <a:cubicBezTo>
                    <a:pt x="524264" y="225740"/>
                    <a:pt x="522106" y="237488"/>
                    <a:pt x="515057" y="256284"/>
                  </a:cubicBezTo>
                  <a:cubicBezTo>
                    <a:pt x="505596" y="281684"/>
                    <a:pt x="514104" y="304735"/>
                    <a:pt x="529218" y="324547"/>
                  </a:cubicBezTo>
                  <a:cubicBezTo>
                    <a:pt x="548839" y="350264"/>
                    <a:pt x="560586" y="380173"/>
                    <a:pt x="571889" y="410526"/>
                  </a:cubicBezTo>
                  <a:cubicBezTo>
                    <a:pt x="544203" y="426211"/>
                    <a:pt x="526677" y="401573"/>
                    <a:pt x="515311" y="385761"/>
                  </a:cubicBezTo>
                  <a:cubicBezTo>
                    <a:pt x="491054" y="352106"/>
                    <a:pt x="462415" y="330389"/>
                    <a:pt x="424760" y="320102"/>
                  </a:cubicBezTo>
                  <a:cubicBezTo>
                    <a:pt x="417076" y="318006"/>
                    <a:pt x="412759" y="311021"/>
                    <a:pt x="411361" y="302449"/>
                  </a:cubicBezTo>
                  <a:cubicBezTo>
                    <a:pt x="416759" y="259776"/>
                    <a:pt x="376309" y="251077"/>
                    <a:pt x="360752" y="223899"/>
                  </a:cubicBezTo>
                  <a:cubicBezTo>
                    <a:pt x="356244" y="220216"/>
                    <a:pt x="351036" y="217485"/>
                    <a:pt x="346782" y="213358"/>
                  </a:cubicBezTo>
                  <a:cubicBezTo>
                    <a:pt x="350465" y="216596"/>
                    <a:pt x="354656" y="219200"/>
                    <a:pt x="358529" y="222248"/>
                  </a:cubicBezTo>
                  <a:cubicBezTo>
                    <a:pt x="371229" y="235138"/>
                    <a:pt x="383168" y="248473"/>
                    <a:pt x="397646" y="259586"/>
                  </a:cubicBezTo>
                  <a:cubicBezTo>
                    <a:pt x="408631" y="268032"/>
                    <a:pt x="413521" y="284605"/>
                    <a:pt x="408059" y="301115"/>
                  </a:cubicBezTo>
                  <a:cubicBezTo>
                    <a:pt x="396947" y="314641"/>
                    <a:pt x="383612" y="316292"/>
                    <a:pt x="370975" y="305497"/>
                  </a:cubicBezTo>
                  <a:cubicBezTo>
                    <a:pt x="349576" y="287209"/>
                    <a:pt x="323350" y="280478"/>
                    <a:pt x="300300" y="269365"/>
                  </a:cubicBezTo>
                  <a:cubicBezTo>
                    <a:pt x="316937" y="286510"/>
                    <a:pt x="320620" y="308672"/>
                    <a:pt x="306269" y="328738"/>
                  </a:cubicBezTo>
                  <a:cubicBezTo>
                    <a:pt x="292934" y="347407"/>
                    <a:pt x="271788" y="350455"/>
                    <a:pt x="250579" y="343914"/>
                  </a:cubicBezTo>
                  <a:cubicBezTo>
                    <a:pt x="239467" y="340485"/>
                    <a:pt x="229878" y="333056"/>
                    <a:pt x="221052" y="325563"/>
                  </a:cubicBezTo>
                  <a:cubicBezTo>
                    <a:pt x="180666" y="291273"/>
                    <a:pt x="135708" y="273619"/>
                    <a:pt x="83765" y="275016"/>
                  </a:cubicBezTo>
                  <a:cubicBezTo>
                    <a:pt x="67699" y="275461"/>
                    <a:pt x="51507" y="269873"/>
                    <a:pt x="38553" y="257490"/>
                  </a:cubicBezTo>
                  <a:cubicBezTo>
                    <a:pt x="28457" y="219581"/>
                    <a:pt x="24011" y="179956"/>
                    <a:pt x="6994" y="144333"/>
                  </a:cubicBezTo>
                  <a:cubicBezTo>
                    <a:pt x="-6151" y="116964"/>
                    <a:pt x="2612" y="88135"/>
                    <a:pt x="6168" y="61147"/>
                  </a:cubicBezTo>
                  <a:cubicBezTo>
                    <a:pt x="8898" y="40446"/>
                    <a:pt x="47887" y="31239"/>
                    <a:pt x="72843" y="45399"/>
                  </a:cubicBezTo>
                  <a:cubicBezTo>
                    <a:pt x="100593" y="61147"/>
                    <a:pt x="129168" y="76324"/>
                    <a:pt x="152789" y="99502"/>
                  </a:cubicBezTo>
                  <a:cubicBezTo>
                    <a:pt x="155329" y="107693"/>
                    <a:pt x="157870" y="115821"/>
                    <a:pt x="160409" y="124013"/>
                  </a:cubicBezTo>
                  <a:cubicBezTo>
                    <a:pt x="191461" y="148206"/>
                    <a:pt x="223528" y="170813"/>
                    <a:pt x="254326" y="193228"/>
                  </a:cubicBezTo>
                  <a:cubicBezTo>
                    <a:pt x="256422" y="169098"/>
                    <a:pt x="246452" y="148079"/>
                    <a:pt x="238959" y="125346"/>
                  </a:cubicBezTo>
                  <a:cubicBezTo>
                    <a:pt x="224100" y="80452"/>
                    <a:pt x="244864" y="45399"/>
                    <a:pt x="277313" y="17332"/>
                  </a:cubicBezTo>
                  <a:cubicBezTo>
                    <a:pt x="332875" y="3045"/>
                    <a:pt x="353196" y="12760"/>
                    <a:pt x="359736" y="56639"/>
                  </a:cubicBezTo>
                  <a:cubicBezTo>
                    <a:pt x="341067" y="108773"/>
                    <a:pt x="352560" y="145857"/>
                    <a:pt x="397264" y="171575"/>
                  </a:cubicBezTo>
                  <a:cubicBezTo>
                    <a:pt x="403170" y="140396"/>
                    <a:pt x="385961" y="120711"/>
                    <a:pt x="370086" y="101153"/>
                  </a:cubicBezTo>
                  <a:cubicBezTo>
                    <a:pt x="359291" y="87818"/>
                    <a:pt x="344877" y="76642"/>
                    <a:pt x="359609" y="56829"/>
                  </a:cubicBezTo>
                  <a:cubicBezTo>
                    <a:pt x="366022" y="35366"/>
                    <a:pt x="377834" y="23873"/>
                    <a:pt x="400566" y="25270"/>
                  </a:cubicBezTo>
                  <a:cubicBezTo>
                    <a:pt x="434539" y="27365"/>
                    <a:pt x="461272" y="-5337"/>
                    <a:pt x="496451" y="759"/>
                  </a:cubicBezTo>
                  <a:cubicBezTo>
                    <a:pt x="502166" y="378"/>
                    <a:pt x="507882" y="-67"/>
                    <a:pt x="513088" y="3108"/>
                  </a:cubicBezTo>
                  <a:cubicBezTo>
                    <a:pt x="525217" y="30667"/>
                    <a:pt x="537981" y="57528"/>
                    <a:pt x="571762" y="58607"/>
                  </a:cubicBezTo>
                  <a:cubicBezTo>
                    <a:pt x="576843" y="58607"/>
                    <a:pt x="581922" y="58607"/>
                    <a:pt x="587002" y="5860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: фигура 693">
              <a:extLst>
                <a:ext uri="{FF2B5EF4-FFF2-40B4-BE49-F238E27FC236}">
                  <a16:creationId xmlns="" xmlns:a16="http://schemas.microsoft.com/office/drawing/2014/main" id="{6886356C-9D29-4318-800A-C01D86AABBF4}"/>
                </a:ext>
              </a:extLst>
            </p:cNvPr>
            <p:cNvSpPr/>
            <p:nvPr/>
          </p:nvSpPr>
          <p:spPr>
            <a:xfrm>
              <a:off x="10064813" y="1254131"/>
              <a:ext cx="365174" cy="236411"/>
            </a:xfrm>
            <a:custGeom>
              <a:avLst/>
              <a:gdLst>
                <a:gd name="connsiteX0" fmla="*/ 0 w 365174"/>
                <a:gd name="connsiteY0" fmla="*/ 139129 h 236411"/>
                <a:gd name="connsiteX1" fmla="*/ 37719 w 365174"/>
                <a:gd name="connsiteY1" fmla="*/ 109475 h 236411"/>
                <a:gd name="connsiteX2" fmla="*/ 135192 w 365174"/>
                <a:gd name="connsiteY2" fmla="*/ 56960 h 236411"/>
                <a:gd name="connsiteX3" fmla="*/ 220917 w 365174"/>
                <a:gd name="connsiteY3" fmla="*/ 0 h 236411"/>
                <a:gd name="connsiteX4" fmla="*/ 176340 w 365174"/>
                <a:gd name="connsiteY4" fmla="*/ 48641 h 236411"/>
                <a:gd name="connsiteX5" fmla="*/ 275463 w 365174"/>
                <a:gd name="connsiteY5" fmla="*/ 56515 h 236411"/>
                <a:gd name="connsiteX6" fmla="*/ 303784 w 365174"/>
                <a:gd name="connsiteY6" fmla="*/ 85789 h 236411"/>
                <a:gd name="connsiteX7" fmla="*/ 325882 w 365174"/>
                <a:gd name="connsiteY7" fmla="*/ 120778 h 236411"/>
                <a:gd name="connsiteX8" fmla="*/ 353441 w 365174"/>
                <a:gd name="connsiteY8" fmla="*/ 176848 h 236411"/>
                <a:gd name="connsiteX9" fmla="*/ 320675 w 365174"/>
                <a:gd name="connsiteY9" fmla="*/ 236412 h 236411"/>
                <a:gd name="connsiteX10" fmla="*/ 272034 w 365174"/>
                <a:gd name="connsiteY10" fmla="*/ 191199 h 236411"/>
                <a:gd name="connsiteX11" fmla="*/ 216408 w 365174"/>
                <a:gd name="connsiteY11" fmla="*/ 150750 h 236411"/>
                <a:gd name="connsiteX12" fmla="*/ 167132 w 365174"/>
                <a:gd name="connsiteY12" fmla="*/ 131001 h 236411"/>
                <a:gd name="connsiteX13" fmla="*/ 59499 w 365174"/>
                <a:gd name="connsiteY13" fmla="*/ 139256 h 236411"/>
                <a:gd name="connsiteX14" fmla="*/ 127 w 365174"/>
                <a:gd name="connsiteY14" fmla="*/ 139066 h 2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174" h="236411">
                  <a:moveTo>
                    <a:pt x="0" y="139129"/>
                  </a:moveTo>
                  <a:cubicBezTo>
                    <a:pt x="9589" y="124715"/>
                    <a:pt x="19304" y="108268"/>
                    <a:pt x="37719" y="109475"/>
                  </a:cubicBezTo>
                  <a:cubicBezTo>
                    <a:pt x="80073" y="112332"/>
                    <a:pt x="110363" y="83693"/>
                    <a:pt x="135192" y="56960"/>
                  </a:cubicBezTo>
                  <a:cubicBezTo>
                    <a:pt x="160845" y="29337"/>
                    <a:pt x="188214" y="11811"/>
                    <a:pt x="220917" y="0"/>
                  </a:cubicBezTo>
                  <a:cubicBezTo>
                    <a:pt x="218186" y="25464"/>
                    <a:pt x="192405" y="27750"/>
                    <a:pt x="176340" y="48641"/>
                  </a:cubicBezTo>
                  <a:cubicBezTo>
                    <a:pt x="212852" y="49149"/>
                    <a:pt x="243205" y="60960"/>
                    <a:pt x="275463" y="56515"/>
                  </a:cubicBezTo>
                  <a:cubicBezTo>
                    <a:pt x="295402" y="53785"/>
                    <a:pt x="312738" y="54674"/>
                    <a:pt x="303784" y="85789"/>
                  </a:cubicBezTo>
                  <a:cubicBezTo>
                    <a:pt x="297879" y="106173"/>
                    <a:pt x="308928" y="117031"/>
                    <a:pt x="325882" y="120778"/>
                  </a:cubicBezTo>
                  <a:cubicBezTo>
                    <a:pt x="356616" y="127572"/>
                    <a:pt x="380365" y="131636"/>
                    <a:pt x="353441" y="176848"/>
                  </a:cubicBezTo>
                  <a:cubicBezTo>
                    <a:pt x="343662" y="193358"/>
                    <a:pt x="341567" y="217171"/>
                    <a:pt x="320675" y="236412"/>
                  </a:cubicBezTo>
                  <a:cubicBezTo>
                    <a:pt x="319151" y="197994"/>
                    <a:pt x="309372" y="181674"/>
                    <a:pt x="272034" y="191199"/>
                  </a:cubicBezTo>
                  <a:cubicBezTo>
                    <a:pt x="250952" y="196597"/>
                    <a:pt x="225552" y="178245"/>
                    <a:pt x="216408" y="150750"/>
                  </a:cubicBezTo>
                  <a:cubicBezTo>
                    <a:pt x="206819" y="122048"/>
                    <a:pt x="191326" y="115444"/>
                    <a:pt x="167132" y="131001"/>
                  </a:cubicBezTo>
                  <a:cubicBezTo>
                    <a:pt x="132588" y="153290"/>
                    <a:pt x="97409" y="159068"/>
                    <a:pt x="59499" y="139256"/>
                  </a:cubicBezTo>
                  <a:cubicBezTo>
                    <a:pt x="40640" y="129414"/>
                    <a:pt x="19939" y="132271"/>
                    <a:pt x="127" y="1390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: фигура 694">
              <a:extLst>
                <a:ext uri="{FF2B5EF4-FFF2-40B4-BE49-F238E27FC236}">
                  <a16:creationId xmlns="" xmlns:a16="http://schemas.microsoft.com/office/drawing/2014/main" id="{3331AD00-057C-41FC-8370-A01ACC8205F1}"/>
                </a:ext>
              </a:extLst>
            </p:cNvPr>
            <p:cNvSpPr/>
            <p:nvPr/>
          </p:nvSpPr>
          <p:spPr>
            <a:xfrm>
              <a:off x="9541474" y="2203333"/>
              <a:ext cx="221523" cy="289561"/>
            </a:xfrm>
            <a:custGeom>
              <a:avLst/>
              <a:gdLst>
                <a:gd name="connsiteX0" fmla="*/ 51154 w 221523"/>
                <a:gd name="connsiteY0" fmla="*/ 262002 h 289561"/>
                <a:gd name="connsiteX1" fmla="*/ 163 w 221523"/>
                <a:gd name="connsiteY1" fmla="*/ 117158 h 289561"/>
                <a:gd name="connsiteX2" fmla="*/ 29563 w 221523"/>
                <a:gd name="connsiteY2" fmla="*/ 88392 h 289561"/>
                <a:gd name="connsiteX3" fmla="*/ 45820 w 221523"/>
                <a:gd name="connsiteY3" fmla="*/ 115126 h 289561"/>
                <a:gd name="connsiteX4" fmla="*/ 55916 w 221523"/>
                <a:gd name="connsiteY4" fmla="*/ 146178 h 289561"/>
                <a:gd name="connsiteX5" fmla="*/ 78776 w 221523"/>
                <a:gd name="connsiteY5" fmla="*/ 122937 h 289561"/>
                <a:gd name="connsiteX6" fmla="*/ 135037 w 221523"/>
                <a:gd name="connsiteY6" fmla="*/ 0 h 289561"/>
                <a:gd name="connsiteX7" fmla="*/ 221524 w 221523"/>
                <a:gd name="connsiteY7" fmla="*/ 93218 h 289561"/>
                <a:gd name="connsiteX8" fmla="*/ 125512 w 221523"/>
                <a:gd name="connsiteY8" fmla="*/ 97536 h 289561"/>
                <a:gd name="connsiteX9" fmla="*/ 98651 w 221523"/>
                <a:gd name="connsiteY9" fmla="*/ 110808 h 289561"/>
                <a:gd name="connsiteX10" fmla="*/ 46264 w 221523"/>
                <a:gd name="connsiteY10" fmla="*/ 199835 h 289561"/>
                <a:gd name="connsiteX11" fmla="*/ 51407 w 221523"/>
                <a:gd name="connsiteY11" fmla="*/ 240222 h 289561"/>
                <a:gd name="connsiteX12" fmla="*/ 74204 w 221523"/>
                <a:gd name="connsiteY12" fmla="*/ 286386 h 289561"/>
                <a:gd name="connsiteX13" fmla="*/ 69378 w 221523"/>
                <a:gd name="connsiteY13" fmla="*/ 289561 h 289561"/>
                <a:gd name="connsiteX14" fmla="*/ 51217 w 221523"/>
                <a:gd name="connsiteY14" fmla="*/ 262002 h 28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523" h="289561">
                  <a:moveTo>
                    <a:pt x="51154" y="262002"/>
                  </a:moveTo>
                  <a:cubicBezTo>
                    <a:pt x="14260" y="221807"/>
                    <a:pt x="4671" y="170371"/>
                    <a:pt x="163" y="117158"/>
                  </a:cubicBezTo>
                  <a:cubicBezTo>
                    <a:pt x="-1742" y="95060"/>
                    <a:pt x="13371" y="90170"/>
                    <a:pt x="29563" y="88392"/>
                  </a:cubicBezTo>
                  <a:cubicBezTo>
                    <a:pt x="50645" y="86043"/>
                    <a:pt x="47217" y="101092"/>
                    <a:pt x="45820" y="115126"/>
                  </a:cubicBezTo>
                  <a:cubicBezTo>
                    <a:pt x="44613" y="127128"/>
                    <a:pt x="41882" y="142812"/>
                    <a:pt x="55916" y="146178"/>
                  </a:cubicBezTo>
                  <a:cubicBezTo>
                    <a:pt x="69759" y="149543"/>
                    <a:pt x="72617" y="132398"/>
                    <a:pt x="78776" y="122937"/>
                  </a:cubicBezTo>
                  <a:cubicBezTo>
                    <a:pt x="103287" y="85027"/>
                    <a:pt x="117511" y="41656"/>
                    <a:pt x="135037" y="0"/>
                  </a:cubicBezTo>
                  <a:cubicBezTo>
                    <a:pt x="111351" y="82550"/>
                    <a:pt x="179741" y="74105"/>
                    <a:pt x="221524" y="93218"/>
                  </a:cubicBezTo>
                  <a:cubicBezTo>
                    <a:pt x="186980" y="98806"/>
                    <a:pt x="158024" y="135319"/>
                    <a:pt x="125512" y="97536"/>
                  </a:cubicBezTo>
                  <a:cubicBezTo>
                    <a:pt x="116368" y="86868"/>
                    <a:pt x="105573" y="100267"/>
                    <a:pt x="98651" y="110808"/>
                  </a:cubicBezTo>
                  <a:cubicBezTo>
                    <a:pt x="79792" y="139510"/>
                    <a:pt x="68298" y="173102"/>
                    <a:pt x="46264" y="199835"/>
                  </a:cubicBezTo>
                  <a:cubicBezTo>
                    <a:pt x="34834" y="213678"/>
                    <a:pt x="42454" y="228030"/>
                    <a:pt x="51407" y="240222"/>
                  </a:cubicBezTo>
                  <a:cubicBezTo>
                    <a:pt x="61568" y="254192"/>
                    <a:pt x="70902" y="268543"/>
                    <a:pt x="74204" y="286386"/>
                  </a:cubicBezTo>
                  <a:cubicBezTo>
                    <a:pt x="72553" y="287466"/>
                    <a:pt x="70966" y="288545"/>
                    <a:pt x="69378" y="289561"/>
                  </a:cubicBezTo>
                  <a:cubicBezTo>
                    <a:pt x="52614" y="288545"/>
                    <a:pt x="44804" y="280671"/>
                    <a:pt x="51217" y="2620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: фигура 695">
              <a:extLst>
                <a:ext uri="{FF2B5EF4-FFF2-40B4-BE49-F238E27FC236}">
                  <a16:creationId xmlns="" xmlns:a16="http://schemas.microsoft.com/office/drawing/2014/main" id="{B0195160-887F-4157-88FF-8154CF424E28}"/>
                </a:ext>
              </a:extLst>
            </p:cNvPr>
            <p:cNvSpPr/>
            <p:nvPr/>
          </p:nvSpPr>
          <p:spPr>
            <a:xfrm>
              <a:off x="9844023" y="2170622"/>
              <a:ext cx="145448" cy="278203"/>
            </a:xfrm>
            <a:custGeom>
              <a:avLst/>
              <a:gdLst>
                <a:gd name="connsiteX0" fmla="*/ 0 w 145448"/>
                <a:gd name="connsiteY0" fmla="*/ 8 h 278203"/>
                <a:gd name="connsiteX1" fmla="*/ 67246 w 145448"/>
                <a:gd name="connsiteY1" fmla="*/ 58873 h 278203"/>
                <a:gd name="connsiteX2" fmla="*/ 138176 w 145448"/>
                <a:gd name="connsiteY2" fmla="*/ 140979 h 278203"/>
                <a:gd name="connsiteX3" fmla="*/ 143193 w 145448"/>
                <a:gd name="connsiteY3" fmla="*/ 157743 h 278203"/>
                <a:gd name="connsiteX4" fmla="*/ 144780 w 145448"/>
                <a:gd name="connsiteY4" fmla="*/ 278203 h 278203"/>
                <a:gd name="connsiteX5" fmla="*/ 48323 w 145448"/>
                <a:gd name="connsiteY5" fmla="*/ 112721 h 278203"/>
                <a:gd name="connsiteX6" fmla="*/ 0 w 145448"/>
                <a:gd name="connsiteY6" fmla="*/ 72 h 2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448" h="278203">
                  <a:moveTo>
                    <a:pt x="0" y="8"/>
                  </a:moveTo>
                  <a:cubicBezTo>
                    <a:pt x="37592" y="-627"/>
                    <a:pt x="47625" y="36203"/>
                    <a:pt x="67246" y="58873"/>
                  </a:cubicBezTo>
                  <a:cubicBezTo>
                    <a:pt x="90932" y="86178"/>
                    <a:pt x="103822" y="124024"/>
                    <a:pt x="138176" y="140979"/>
                  </a:cubicBezTo>
                  <a:cubicBezTo>
                    <a:pt x="145034" y="144344"/>
                    <a:pt x="147765" y="152409"/>
                    <a:pt x="143193" y="157743"/>
                  </a:cubicBezTo>
                  <a:cubicBezTo>
                    <a:pt x="108077" y="198701"/>
                    <a:pt x="129921" y="238325"/>
                    <a:pt x="144780" y="278203"/>
                  </a:cubicBezTo>
                  <a:cubicBezTo>
                    <a:pt x="98489" y="232673"/>
                    <a:pt x="56896" y="186255"/>
                    <a:pt x="48323" y="112721"/>
                  </a:cubicBezTo>
                  <a:cubicBezTo>
                    <a:pt x="43688" y="72716"/>
                    <a:pt x="27115" y="32203"/>
                    <a:pt x="0" y="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: фигура 696">
              <a:extLst>
                <a:ext uri="{FF2B5EF4-FFF2-40B4-BE49-F238E27FC236}">
                  <a16:creationId xmlns="" xmlns:a16="http://schemas.microsoft.com/office/drawing/2014/main" id="{6BD1CA62-0F73-4912-A314-D68847917832}"/>
                </a:ext>
              </a:extLst>
            </p:cNvPr>
            <p:cNvSpPr/>
            <p:nvPr/>
          </p:nvSpPr>
          <p:spPr>
            <a:xfrm>
              <a:off x="10240785" y="1569600"/>
              <a:ext cx="117550" cy="92209"/>
            </a:xfrm>
            <a:custGeom>
              <a:avLst/>
              <a:gdLst>
                <a:gd name="connsiteX0" fmla="*/ 17004 w 117550"/>
                <a:gd name="connsiteY0" fmla="*/ 0 h 92209"/>
                <a:gd name="connsiteX1" fmla="*/ 104317 w 117550"/>
                <a:gd name="connsiteY1" fmla="*/ 27686 h 92209"/>
                <a:gd name="connsiteX2" fmla="*/ 117525 w 117550"/>
                <a:gd name="connsiteY2" fmla="*/ 50229 h 92209"/>
                <a:gd name="connsiteX3" fmla="*/ 99871 w 117550"/>
                <a:gd name="connsiteY3" fmla="*/ 68009 h 92209"/>
                <a:gd name="connsiteX4" fmla="*/ 60692 w 117550"/>
                <a:gd name="connsiteY4" fmla="*/ 81534 h 92209"/>
                <a:gd name="connsiteX5" fmla="*/ 4050 w 117550"/>
                <a:gd name="connsiteY5" fmla="*/ 58547 h 92209"/>
                <a:gd name="connsiteX6" fmla="*/ 113 w 117550"/>
                <a:gd name="connsiteY6" fmla="*/ 14351 h 92209"/>
                <a:gd name="connsiteX7" fmla="*/ 17004 w 117550"/>
                <a:gd name="connsiteY7" fmla="*/ 0 h 9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550" h="92209">
                  <a:moveTo>
                    <a:pt x="17004" y="0"/>
                  </a:moveTo>
                  <a:cubicBezTo>
                    <a:pt x="42531" y="16320"/>
                    <a:pt x="72694" y="24194"/>
                    <a:pt x="104317" y="27686"/>
                  </a:cubicBezTo>
                  <a:cubicBezTo>
                    <a:pt x="112698" y="28639"/>
                    <a:pt x="117969" y="39815"/>
                    <a:pt x="117525" y="50229"/>
                  </a:cubicBezTo>
                  <a:cubicBezTo>
                    <a:pt x="117080" y="61722"/>
                    <a:pt x="109333" y="66548"/>
                    <a:pt x="99871" y="68009"/>
                  </a:cubicBezTo>
                  <a:cubicBezTo>
                    <a:pt x="86092" y="70168"/>
                    <a:pt x="72884" y="72644"/>
                    <a:pt x="60692" y="81534"/>
                  </a:cubicBezTo>
                  <a:cubicBezTo>
                    <a:pt x="32879" y="101728"/>
                    <a:pt x="11035" y="92837"/>
                    <a:pt x="4050" y="58547"/>
                  </a:cubicBezTo>
                  <a:cubicBezTo>
                    <a:pt x="1129" y="44196"/>
                    <a:pt x="1510" y="29083"/>
                    <a:pt x="113" y="14351"/>
                  </a:cubicBezTo>
                  <a:cubicBezTo>
                    <a:pt x="-967" y="2794"/>
                    <a:pt x="5765" y="1016"/>
                    <a:pt x="1700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: фигура 697">
              <a:extLst>
                <a:ext uri="{FF2B5EF4-FFF2-40B4-BE49-F238E27FC236}">
                  <a16:creationId xmlns="" xmlns:a16="http://schemas.microsoft.com/office/drawing/2014/main" id="{4D7A4D3A-C94D-4F40-BD08-E7F356F4171D}"/>
                </a:ext>
              </a:extLst>
            </p:cNvPr>
            <p:cNvSpPr/>
            <p:nvPr/>
          </p:nvSpPr>
          <p:spPr>
            <a:xfrm>
              <a:off x="9961472" y="1372899"/>
              <a:ext cx="126529" cy="102212"/>
            </a:xfrm>
            <a:custGeom>
              <a:avLst/>
              <a:gdLst>
                <a:gd name="connsiteX0" fmla="*/ 19584 w 126529"/>
                <a:gd name="connsiteY0" fmla="*/ 102149 h 102212"/>
                <a:gd name="connsiteX1" fmla="*/ 153 w 126529"/>
                <a:gd name="connsiteY1" fmla="*/ 41506 h 102212"/>
                <a:gd name="connsiteX2" fmla="*/ 42889 w 126529"/>
                <a:gd name="connsiteY2" fmla="*/ 8422 h 102212"/>
                <a:gd name="connsiteX3" fmla="*/ 103404 w 126529"/>
                <a:gd name="connsiteY3" fmla="*/ 20361 h 102212"/>
                <a:gd name="connsiteX4" fmla="*/ 122073 w 126529"/>
                <a:gd name="connsiteY4" fmla="*/ 45634 h 102212"/>
                <a:gd name="connsiteX5" fmla="*/ 112485 w 126529"/>
                <a:gd name="connsiteY5" fmla="*/ 64493 h 102212"/>
                <a:gd name="connsiteX6" fmla="*/ 19584 w 126529"/>
                <a:gd name="connsiteY6" fmla="*/ 102212 h 10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529" h="102212">
                  <a:moveTo>
                    <a:pt x="19584" y="102149"/>
                  </a:moveTo>
                  <a:cubicBezTo>
                    <a:pt x="20664" y="79289"/>
                    <a:pt x="915" y="64747"/>
                    <a:pt x="153" y="41506"/>
                  </a:cubicBezTo>
                  <a:cubicBezTo>
                    <a:pt x="-1307" y="-785"/>
                    <a:pt x="7265" y="-8659"/>
                    <a:pt x="42889" y="8422"/>
                  </a:cubicBezTo>
                  <a:cubicBezTo>
                    <a:pt x="62257" y="17694"/>
                    <a:pt x="80418" y="32807"/>
                    <a:pt x="103404" y="20361"/>
                  </a:cubicBezTo>
                  <a:cubicBezTo>
                    <a:pt x="109627" y="28743"/>
                    <a:pt x="116295" y="36871"/>
                    <a:pt x="122073" y="45634"/>
                  </a:cubicBezTo>
                  <a:cubicBezTo>
                    <a:pt x="130583" y="58524"/>
                    <a:pt x="126646" y="68938"/>
                    <a:pt x="112485" y="64493"/>
                  </a:cubicBezTo>
                  <a:cubicBezTo>
                    <a:pt x="71718" y="51666"/>
                    <a:pt x="46000" y="76939"/>
                    <a:pt x="19584" y="1022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: фигура 698">
              <a:extLst>
                <a:ext uri="{FF2B5EF4-FFF2-40B4-BE49-F238E27FC236}">
                  <a16:creationId xmlns="" xmlns:a16="http://schemas.microsoft.com/office/drawing/2014/main" id="{FCA864F5-BD4C-4893-926F-17806B65152B}"/>
                </a:ext>
              </a:extLst>
            </p:cNvPr>
            <p:cNvSpPr/>
            <p:nvPr/>
          </p:nvSpPr>
          <p:spPr>
            <a:xfrm>
              <a:off x="10377106" y="1074171"/>
              <a:ext cx="253153" cy="130874"/>
            </a:xfrm>
            <a:custGeom>
              <a:avLst/>
              <a:gdLst>
                <a:gd name="connsiteX0" fmla="*/ 0 w 253153"/>
                <a:gd name="connsiteY0" fmla="*/ 130874 h 130874"/>
                <a:gd name="connsiteX1" fmla="*/ 31052 w 253153"/>
                <a:gd name="connsiteY1" fmla="*/ 97854 h 130874"/>
                <a:gd name="connsiteX2" fmla="*/ 228537 w 253153"/>
                <a:gd name="connsiteY2" fmla="*/ 0 h 130874"/>
                <a:gd name="connsiteX3" fmla="*/ 244856 w 253153"/>
                <a:gd name="connsiteY3" fmla="*/ 26924 h 130874"/>
                <a:gd name="connsiteX4" fmla="*/ 248730 w 253153"/>
                <a:gd name="connsiteY4" fmla="*/ 55626 h 130874"/>
                <a:gd name="connsiteX5" fmla="*/ 221742 w 253153"/>
                <a:gd name="connsiteY5" fmla="*/ 64580 h 130874"/>
                <a:gd name="connsiteX6" fmla="*/ 112078 w 253153"/>
                <a:gd name="connsiteY6" fmla="*/ 73978 h 130874"/>
                <a:gd name="connsiteX7" fmla="*/ 0 w 253153"/>
                <a:gd name="connsiteY7" fmla="*/ 130811 h 1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153" h="130874">
                  <a:moveTo>
                    <a:pt x="0" y="130874"/>
                  </a:moveTo>
                  <a:cubicBezTo>
                    <a:pt x="4128" y="113094"/>
                    <a:pt x="17336" y="105347"/>
                    <a:pt x="31052" y="97854"/>
                  </a:cubicBezTo>
                  <a:cubicBezTo>
                    <a:pt x="95695" y="62484"/>
                    <a:pt x="159893" y="26035"/>
                    <a:pt x="228537" y="0"/>
                  </a:cubicBezTo>
                  <a:cubicBezTo>
                    <a:pt x="233935" y="9017"/>
                    <a:pt x="238951" y="18352"/>
                    <a:pt x="244856" y="26924"/>
                  </a:cubicBezTo>
                  <a:cubicBezTo>
                    <a:pt x="251079" y="36005"/>
                    <a:pt x="257811" y="44958"/>
                    <a:pt x="248730" y="55626"/>
                  </a:cubicBezTo>
                  <a:cubicBezTo>
                    <a:pt x="241554" y="64072"/>
                    <a:pt x="229680" y="71438"/>
                    <a:pt x="221742" y="64580"/>
                  </a:cubicBezTo>
                  <a:cubicBezTo>
                    <a:pt x="181991" y="30036"/>
                    <a:pt x="148019" y="68644"/>
                    <a:pt x="112078" y="73978"/>
                  </a:cubicBezTo>
                  <a:cubicBezTo>
                    <a:pt x="70359" y="80201"/>
                    <a:pt x="36195" y="108967"/>
                    <a:pt x="0" y="1308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: фигура 699">
              <a:extLst>
                <a:ext uri="{FF2B5EF4-FFF2-40B4-BE49-F238E27FC236}">
                  <a16:creationId xmlns="" xmlns:a16="http://schemas.microsoft.com/office/drawing/2014/main" id="{33D2C21D-E228-4D90-BE50-1637F912C2BC}"/>
                </a:ext>
              </a:extLst>
            </p:cNvPr>
            <p:cNvSpPr/>
            <p:nvPr/>
          </p:nvSpPr>
          <p:spPr>
            <a:xfrm>
              <a:off x="9608026" y="2489656"/>
              <a:ext cx="83787" cy="91960"/>
            </a:xfrm>
            <a:custGeom>
              <a:avLst/>
              <a:gdLst>
                <a:gd name="connsiteX0" fmla="*/ 83724 w 83787"/>
                <a:gd name="connsiteY0" fmla="*/ 90043 h 91960"/>
                <a:gd name="connsiteX1" fmla="*/ 22701 w 83787"/>
                <a:gd name="connsiteY1" fmla="*/ 40831 h 91960"/>
                <a:gd name="connsiteX2" fmla="*/ 7524 w 83787"/>
                <a:gd name="connsiteY2" fmla="*/ 0 h 91960"/>
                <a:gd name="connsiteX3" fmla="*/ 7651 w 83787"/>
                <a:gd name="connsiteY3" fmla="*/ 0 h 91960"/>
                <a:gd name="connsiteX4" fmla="*/ 44481 w 83787"/>
                <a:gd name="connsiteY4" fmla="*/ 38545 h 91960"/>
                <a:gd name="connsiteX5" fmla="*/ 83788 w 83787"/>
                <a:gd name="connsiteY5" fmla="*/ 89980 h 9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87" h="91960">
                  <a:moveTo>
                    <a:pt x="83724" y="90043"/>
                  </a:moveTo>
                  <a:cubicBezTo>
                    <a:pt x="40036" y="96838"/>
                    <a:pt x="27463" y="86741"/>
                    <a:pt x="22701" y="40831"/>
                  </a:cubicBezTo>
                  <a:cubicBezTo>
                    <a:pt x="7778" y="31433"/>
                    <a:pt x="-10573" y="23559"/>
                    <a:pt x="7524" y="0"/>
                  </a:cubicBezTo>
                  <a:lnTo>
                    <a:pt x="7651" y="0"/>
                  </a:lnTo>
                  <a:cubicBezTo>
                    <a:pt x="25812" y="6032"/>
                    <a:pt x="45433" y="5969"/>
                    <a:pt x="44481" y="38545"/>
                  </a:cubicBezTo>
                  <a:cubicBezTo>
                    <a:pt x="43782" y="61722"/>
                    <a:pt x="66389" y="76327"/>
                    <a:pt x="83788" y="899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: фигура 700">
              <a:extLst>
                <a:ext uri="{FF2B5EF4-FFF2-40B4-BE49-F238E27FC236}">
                  <a16:creationId xmlns="" xmlns:a16="http://schemas.microsoft.com/office/drawing/2014/main" id="{0B318F7C-2617-47C7-897F-DF894BC181BF}"/>
                </a:ext>
              </a:extLst>
            </p:cNvPr>
            <p:cNvSpPr/>
            <p:nvPr/>
          </p:nvSpPr>
          <p:spPr>
            <a:xfrm>
              <a:off x="10484506" y="1495971"/>
              <a:ext cx="25639" cy="54287"/>
            </a:xfrm>
            <a:custGeom>
              <a:avLst/>
              <a:gdLst>
                <a:gd name="connsiteX0" fmla="*/ 25315 w 25639"/>
                <a:gd name="connsiteY0" fmla="*/ 34005 h 54287"/>
                <a:gd name="connsiteX1" fmla="*/ 16870 w 25639"/>
                <a:gd name="connsiteY1" fmla="*/ 54262 h 54287"/>
                <a:gd name="connsiteX2" fmla="*/ 106 w 25639"/>
                <a:gd name="connsiteY2" fmla="*/ 23464 h 54287"/>
                <a:gd name="connsiteX3" fmla="*/ 9123 w 25639"/>
                <a:gd name="connsiteY3" fmla="*/ 32 h 54287"/>
                <a:gd name="connsiteX4" fmla="*/ 25315 w 25639"/>
                <a:gd name="connsiteY4" fmla="*/ 34068 h 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9" h="54287">
                  <a:moveTo>
                    <a:pt x="25315" y="34005"/>
                  </a:moveTo>
                  <a:cubicBezTo>
                    <a:pt x="25887" y="43657"/>
                    <a:pt x="26839" y="54897"/>
                    <a:pt x="16870" y="54262"/>
                  </a:cubicBezTo>
                  <a:cubicBezTo>
                    <a:pt x="-338" y="53119"/>
                    <a:pt x="487" y="36672"/>
                    <a:pt x="106" y="23464"/>
                  </a:cubicBezTo>
                  <a:cubicBezTo>
                    <a:pt x="-149" y="14383"/>
                    <a:pt x="-720" y="-793"/>
                    <a:pt x="9123" y="32"/>
                  </a:cubicBezTo>
                  <a:cubicBezTo>
                    <a:pt x="28681" y="1683"/>
                    <a:pt x="19156" y="23718"/>
                    <a:pt x="25315" y="340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: фигура 701">
              <a:extLst>
                <a:ext uri="{FF2B5EF4-FFF2-40B4-BE49-F238E27FC236}">
                  <a16:creationId xmlns="" xmlns:a16="http://schemas.microsoft.com/office/drawing/2014/main" id="{3E0D44F6-5F30-4D7A-9CAE-1040D1508332}"/>
                </a:ext>
              </a:extLst>
            </p:cNvPr>
            <p:cNvSpPr/>
            <p:nvPr/>
          </p:nvSpPr>
          <p:spPr>
            <a:xfrm>
              <a:off x="10469467" y="1838778"/>
              <a:ext cx="29603" cy="42493"/>
            </a:xfrm>
            <a:custGeom>
              <a:avLst/>
              <a:gdLst>
                <a:gd name="connsiteX0" fmla="*/ 17050 w 29603"/>
                <a:gd name="connsiteY0" fmla="*/ 0 h 42493"/>
                <a:gd name="connsiteX1" fmla="*/ 29178 w 29603"/>
                <a:gd name="connsiteY1" fmla="*/ 16129 h 42493"/>
                <a:gd name="connsiteX2" fmla="*/ 9938 w 29603"/>
                <a:gd name="connsiteY2" fmla="*/ 42418 h 42493"/>
                <a:gd name="connsiteX3" fmla="*/ 413 w 29603"/>
                <a:gd name="connsiteY3" fmla="*/ 21463 h 42493"/>
                <a:gd name="connsiteX4" fmla="*/ 17114 w 29603"/>
                <a:gd name="connsiteY4" fmla="*/ 0 h 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03" h="42493">
                  <a:moveTo>
                    <a:pt x="17050" y="0"/>
                  </a:moveTo>
                  <a:cubicBezTo>
                    <a:pt x="26511" y="1016"/>
                    <a:pt x="31083" y="6922"/>
                    <a:pt x="29178" y="16129"/>
                  </a:cubicBezTo>
                  <a:cubicBezTo>
                    <a:pt x="26701" y="27877"/>
                    <a:pt x="21749" y="41339"/>
                    <a:pt x="9938" y="42418"/>
                  </a:cubicBezTo>
                  <a:cubicBezTo>
                    <a:pt x="-2381" y="43625"/>
                    <a:pt x="95" y="29972"/>
                    <a:pt x="413" y="21463"/>
                  </a:cubicBezTo>
                  <a:cubicBezTo>
                    <a:pt x="794" y="10097"/>
                    <a:pt x="4667" y="635"/>
                    <a:pt x="1711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: фигура 702">
              <a:extLst>
                <a:ext uri="{FF2B5EF4-FFF2-40B4-BE49-F238E27FC236}">
                  <a16:creationId xmlns="" xmlns:a16="http://schemas.microsoft.com/office/drawing/2014/main" id="{3D1DE3FE-8548-4378-AA00-B92EC5281011}"/>
                </a:ext>
              </a:extLst>
            </p:cNvPr>
            <p:cNvSpPr/>
            <p:nvPr/>
          </p:nvSpPr>
          <p:spPr>
            <a:xfrm>
              <a:off x="9722167" y="2096907"/>
              <a:ext cx="27502" cy="57277"/>
            </a:xfrm>
            <a:custGeom>
              <a:avLst/>
              <a:gdLst>
                <a:gd name="connsiteX0" fmla="*/ 0 w 27502"/>
                <a:gd name="connsiteY0" fmla="*/ 57277 h 57277"/>
                <a:gd name="connsiteX1" fmla="*/ 0 w 27502"/>
                <a:gd name="connsiteY1" fmla="*/ 0 h 57277"/>
                <a:gd name="connsiteX2" fmla="*/ 0 w 27502"/>
                <a:gd name="connsiteY2" fmla="*/ 57277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02" h="57277">
                  <a:moveTo>
                    <a:pt x="0" y="57277"/>
                  </a:moveTo>
                  <a:cubicBezTo>
                    <a:pt x="0" y="38164"/>
                    <a:pt x="0" y="19114"/>
                    <a:pt x="0" y="0"/>
                  </a:cubicBezTo>
                  <a:cubicBezTo>
                    <a:pt x="36702" y="11557"/>
                    <a:pt x="36639" y="18923"/>
                    <a:pt x="0" y="57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: фигура 703">
              <a:extLst>
                <a:ext uri="{FF2B5EF4-FFF2-40B4-BE49-F238E27FC236}">
                  <a16:creationId xmlns="" xmlns:a16="http://schemas.microsoft.com/office/drawing/2014/main" id="{A4438465-B269-4EDB-8B79-2ABB50DFE420}"/>
                </a:ext>
              </a:extLst>
            </p:cNvPr>
            <p:cNvSpPr/>
            <p:nvPr/>
          </p:nvSpPr>
          <p:spPr>
            <a:xfrm>
              <a:off x="10613326" y="1034158"/>
              <a:ext cx="76200" cy="31821"/>
            </a:xfrm>
            <a:custGeom>
              <a:avLst/>
              <a:gdLst>
                <a:gd name="connsiteX0" fmla="*/ 0 w 76200"/>
                <a:gd name="connsiteY0" fmla="*/ 31821 h 31821"/>
                <a:gd name="connsiteX1" fmla="*/ 76200 w 76200"/>
                <a:gd name="connsiteY1" fmla="*/ 23630 h 31821"/>
                <a:gd name="connsiteX2" fmla="*/ 0 w 76200"/>
                <a:gd name="connsiteY2" fmla="*/ 31821 h 3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1821">
                  <a:moveTo>
                    <a:pt x="0" y="31821"/>
                  </a:moveTo>
                  <a:cubicBezTo>
                    <a:pt x="39370" y="-8184"/>
                    <a:pt x="56261" y="-9962"/>
                    <a:pt x="76200" y="23630"/>
                  </a:cubicBezTo>
                  <a:cubicBezTo>
                    <a:pt x="48705" y="3627"/>
                    <a:pt x="25146" y="26551"/>
                    <a:pt x="0" y="318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: фигура 704">
              <a:extLst>
                <a:ext uri="{FF2B5EF4-FFF2-40B4-BE49-F238E27FC236}">
                  <a16:creationId xmlns="" xmlns:a16="http://schemas.microsoft.com/office/drawing/2014/main" id="{D7F21932-AE65-4D6A-8F92-E338D9FC42D7}"/>
                </a:ext>
              </a:extLst>
            </p:cNvPr>
            <p:cNvSpPr/>
            <p:nvPr/>
          </p:nvSpPr>
          <p:spPr>
            <a:xfrm>
              <a:off x="10441643" y="1254134"/>
              <a:ext cx="23411" cy="36976"/>
            </a:xfrm>
            <a:custGeom>
              <a:avLst/>
              <a:gdLst>
                <a:gd name="connsiteX0" fmla="*/ 23411 w 23411"/>
                <a:gd name="connsiteY0" fmla="*/ 12570 h 36976"/>
                <a:gd name="connsiteX1" fmla="*/ 9822 w 23411"/>
                <a:gd name="connsiteY1" fmla="*/ 36954 h 36976"/>
                <a:gd name="connsiteX2" fmla="*/ 43 w 23411"/>
                <a:gd name="connsiteY2" fmla="*/ 22095 h 36976"/>
                <a:gd name="connsiteX3" fmla="*/ 12933 w 23411"/>
                <a:gd name="connsiteY3" fmla="*/ 505 h 36976"/>
                <a:gd name="connsiteX4" fmla="*/ 23348 w 23411"/>
                <a:gd name="connsiteY4" fmla="*/ 12570 h 3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11" h="36976">
                  <a:moveTo>
                    <a:pt x="23411" y="12570"/>
                  </a:moveTo>
                  <a:cubicBezTo>
                    <a:pt x="19791" y="21333"/>
                    <a:pt x="23728" y="36002"/>
                    <a:pt x="9822" y="36954"/>
                  </a:cubicBezTo>
                  <a:cubicBezTo>
                    <a:pt x="3218" y="37462"/>
                    <a:pt x="424" y="29017"/>
                    <a:pt x="43" y="22095"/>
                  </a:cubicBezTo>
                  <a:cubicBezTo>
                    <a:pt x="-465" y="11872"/>
                    <a:pt x="3536" y="3299"/>
                    <a:pt x="12933" y="505"/>
                  </a:cubicBezTo>
                  <a:cubicBezTo>
                    <a:pt x="21315" y="-1972"/>
                    <a:pt x="22966" y="5077"/>
                    <a:pt x="23348" y="125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: фигура 705">
              <a:extLst>
                <a:ext uri="{FF2B5EF4-FFF2-40B4-BE49-F238E27FC236}">
                  <a16:creationId xmlns="" xmlns:a16="http://schemas.microsoft.com/office/drawing/2014/main" id="{4F1A9B23-1D65-4266-9984-60188E07FAD5}"/>
                </a:ext>
              </a:extLst>
            </p:cNvPr>
            <p:cNvSpPr/>
            <p:nvPr/>
          </p:nvSpPr>
          <p:spPr>
            <a:xfrm>
              <a:off x="9986487" y="1769690"/>
              <a:ext cx="22123" cy="39384"/>
            </a:xfrm>
            <a:custGeom>
              <a:avLst/>
              <a:gdLst>
                <a:gd name="connsiteX0" fmla="*/ 21430 w 22123"/>
                <a:gd name="connsiteY0" fmla="*/ 64 h 39384"/>
                <a:gd name="connsiteX1" fmla="*/ 9556 w 22123"/>
                <a:gd name="connsiteY1" fmla="*/ 38926 h 39384"/>
                <a:gd name="connsiteX2" fmla="*/ 157 w 22123"/>
                <a:gd name="connsiteY2" fmla="*/ 29464 h 39384"/>
                <a:gd name="connsiteX3" fmla="*/ 21494 w 22123"/>
                <a:gd name="connsiteY3" fmla="*/ 0 h 3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23" h="39384">
                  <a:moveTo>
                    <a:pt x="21430" y="64"/>
                  </a:moveTo>
                  <a:cubicBezTo>
                    <a:pt x="22827" y="18860"/>
                    <a:pt x="23462" y="32576"/>
                    <a:pt x="9556" y="38926"/>
                  </a:cubicBezTo>
                  <a:cubicBezTo>
                    <a:pt x="4666" y="41148"/>
                    <a:pt x="538" y="34862"/>
                    <a:pt x="157" y="29464"/>
                  </a:cubicBezTo>
                  <a:cubicBezTo>
                    <a:pt x="-986" y="14795"/>
                    <a:pt x="3904" y="4318"/>
                    <a:pt x="2149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: фигура 706">
              <a:extLst>
                <a:ext uri="{FF2B5EF4-FFF2-40B4-BE49-F238E27FC236}">
                  <a16:creationId xmlns="" xmlns:a16="http://schemas.microsoft.com/office/drawing/2014/main" id="{FD13F3BF-F837-4A08-87EE-ADE7BD97B749}"/>
                </a:ext>
              </a:extLst>
            </p:cNvPr>
            <p:cNvSpPr/>
            <p:nvPr/>
          </p:nvSpPr>
          <p:spPr>
            <a:xfrm>
              <a:off x="10580547" y="1484309"/>
              <a:ext cx="21158" cy="26396"/>
            </a:xfrm>
            <a:custGeom>
              <a:avLst/>
              <a:gdLst>
                <a:gd name="connsiteX0" fmla="*/ 21159 w 21158"/>
                <a:gd name="connsiteY0" fmla="*/ 14234 h 26396"/>
                <a:gd name="connsiteX1" fmla="*/ 10300 w 21158"/>
                <a:gd name="connsiteY1" fmla="*/ 26299 h 26396"/>
                <a:gd name="connsiteX2" fmla="*/ 13 w 21158"/>
                <a:gd name="connsiteY2" fmla="*/ 12583 h 26396"/>
                <a:gd name="connsiteX3" fmla="*/ 10871 w 21158"/>
                <a:gd name="connsiteY3" fmla="*/ 73 h 26396"/>
                <a:gd name="connsiteX4" fmla="*/ 21095 w 21158"/>
                <a:gd name="connsiteY4" fmla="*/ 14234 h 2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8" h="26396">
                  <a:moveTo>
                    <a:pt x="21159" y="14234"/>
                  </a:moveTo>
                  <a:cubicBezTo>
                    <a:pt x="21031" y="21917"/>
                    <a:pt x="17856" y="27188"/>
                    <a:pt x="10300" y="26299"/>
                  </a:cubicBezTo>
                  <a:cubicBezTo>
                    <a:pt x="3378" y="25473"/>
                    <a:pt x="-242" y="19885"/>
                    <a:pt x="13" y="12583"/>
                  </a:cubicBezTo>
                  <a:cubicBezTo>
                    <a:pt x="267" y="5534"/>
                    <a:pt x="3315" y="-752"/>
                    <a:pt x="10871" y="73"/>
                  </a:cubicBezTo>
                  <a:cubicBezTo>
                    <a:pt x="17920" y="835"/>
                    <a:pt x="20079" y="7503"/>
                    <a:pt x="21095" y="142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: фигура 707">
              <a:extLst>
                <a:ext uri="{FF2B5EF4-FFF2-40B4-BE49-F238E27FC236}">
                  <a16:creationId xmlns="" xmlns:a16="http://schemas.microsoft.com/office/drawing/2014/main" id="{B3B8279B-2D46-41E8-80D2-CE181C28A241}"/>
                </a:ext>
              </a:extLst>
            </p:cNvPr>
            <p:cNvSpPr/>
            <p:nvPr/>
          </p:nvSpPr>
          <p:spPr>
            <a:xfrm>
              <a:off x="10224769" y="984064"/>
              <a:ext cx="60498" cy="34880"/>
            </a:xfrm>
            <a:custGeom>
              <a:avLst/>
              <a:gdLst>
                <a:gd name="connsiteX0" fmla="*/ 0 w 60498"/>
                <a:gd name="connsiteY0" fmla="*/ 16383 h 34880"/>
                <a:gd name="connsiteX1" fmla="*/ 30480 w 60498"/>
                <a:gd name="connsiteY1" fmla="*/ 0 h 34880"/>
                <a:gd name="connsiteX2" fmla="*/ 60261 w 60498"/>
                <a:gd name="connsiteY2" fmla="*/ 19368 h 34880"/>
                <a:gd name="connsiteX3" fmla="*/ 51816 w 60498"/>
                <a:gd name="connsiteY3" fmla="*/ 30480 h 34880"/>
                <a:gd name="connsiteX4" fmla="*/ 0 w 60498"/>
                <a:gd name="connsiteY4" fmla="*/ 16383 h 3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98" h="34880">
                  <a:moveTo>
                    <a:pt x="0" y="16383"/>
                  </a:moveTo>
                  <a:cubicBezTo>
                    <a:pt x="7493" y="5271"/>
                    <a:pt x="18098" y="699"/>
                    <a:pt x="30480" y="0"/>
                  </a:cubicBezTo>
                  <a:cubicBezTo>
                    <a:pt x="42799" y="2286"/>
                    <a:pt x="56515" y="2730"/>
                    <a:pt x="60261" y="19368"/>
                  </a:cubicBezTo>
                  <a:cubicBezTo>
                    <a:pt x="61595" y="25210"/>
                    <a:pt x="57086" y="30480"/>
                    <a:pt x="51816" y="30480"/>
                  </a:cubicBezTo>
                  <a:cubicBezTo>
                    <a:pt x="33592" y="30353"/>
                    <a:pt x="11049" y="46990"/>
                    <a:pt x="0" y="163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: фигура 708">
              <a:extLst>
                <a:ext uri="{FF2B5EF4-FFF2-40B4-BE49-F238E27FC236}">
                  <a16:creationId xmlns="" xmlns:a16="http://schemas.microsoft.com/office/drawing/2014/main" id="{EFACB77B-6343-4698-83B8-EF151A1BEC12}"/>
                </a:ext>
              </a:extLst>
            </p:cNvPr>
            <p:cNvSpPr/>
            <p:nvPr/>
          </p:nvSpPr>
          <p:spPr>
            <a:xfrm>
              <a:off x="9996233" y="1258004"/>
              <a:ext cx="52006" cy="31071"/>
            </a:xfrm>
            <a:custGeom>
              <a:avLst/>
              <a:gdLst>
                <a:gd name="connsiteX0" fmla="*/ 0 w 52006"/>
                <a:gd name="connsiteY0" fmla="*/ 4318 h 31071"/>
                <a:gd name="connsiteX1" fmla="*/ 7620 w 52006"/>
                <a:gd name="connsiteY1" fmla="*/ 4318 h 31071"/>
                <a:gd name="connsiteX2" fmla="*/ 52007 w 52006"/>
                <a:gd name="connsiteY2" fmla="*/ 0 h 31071"/>
                <a:gd name="connsiteX3" fmla="*/ 15494 w 52006"/>
                <a:gd name="connsiteY3" fmla="*/ 30988 h 31071"/>
                <a:gd name="connsiteX4" fmla="*/ 0 w 52006"/>
                <a:gd name="connsiteY4" fmla="*/ 4318 h 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06" h="31071">
                  <a:moveTo>
                    <a:pt x="0" y="4318"/>
                  </a:moveTo>
                  <a:cubicBezTo>
                    <a:pt x="2540" y="4318"/>
                    <a:pt x="5080" y="4318"/>
                    <a:pt x="7620" y="4318"/>
                  </a:cubicBezTo>
                  <a:cubicBezTo>
                    <a:pt x="21082" y="2985"/>
                    <a:pt x="34544" y="1715"/>
                    <a:pt x="52007" y="0"/>
                  </a:cubicBezTo>
                  <a:cubicBezTo>
                    <a:pt x="44577" y="20955"/>
                    <a:pt x="30735" y="29655"/>
                    <a:pt x="15494" y="30988"/>
                  </a:cubicBezTo>
                  <a:cubicBezTo>
                    <a:pt x="-317" y="32385"/>
                    <a:pt x="1588" y="15812"/>
                    <a:pt x="0" y="431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: фигура 709">
              <a:extLst>
                <a:ext uri="{FF2B5EF4-FFF2-40B4-BE49-F238E27FC236}">
                  <a16:creationId xmlns="" xmlns:a16="http://schemas.microsoft.com/office/drawing/2014/main" id="{A63C4141-7919-4997-A4E3-B4AF8E7FB7F6}"/>
                </a:ext>
              </a:extLst>
            </p:cNvPr>
            <p:cNvSpPr/>
            <p:nvPr/>
          </p:nvSpPr>
          <p:spPr>
            <a:xfrm>
              <a:off x="9062844" y="2043553"/>
              <a:ext cx="385193" cy="345102"/>
            </a:xfrm>
            <a:custGeom>
              <a:avLst/>
              <a:gdLst>
                <a:gd name="connsiteX0" fmla="*/ 164150 w 385193"/>
                <a:gd name="connsiteY0" fmla="*/ 274271 h 345102"/>
                <a:gd name="connsiteX1" fmla="*/ 110874 w 385193"/>
                <a:gd name="connsiteY1" fmla="*/ 249633 h 345102"/>
                <a:gd name="connsiteX2" fmla="*/ 57725 w 385193"/>
                <a:gd name="connsiteY2" fmla="*/ 137237 h 345102"/>
                <a:gd name="connsiteX3" fmla="*/ 11051 w 385193"/>
                <a:gd name="connsiteY3" fmla="*/ 96216 h 345102"/>
                <a:gd name="connsiteX4" fmla="*/ 21402 w 385193"/>
                <a:gd name="connsiteY4" fmla="*/ 19063 h 345102"/>
                <a:gd name="connsiteX5" fmla="*/ 62296 w 385193"/>
                <a:gd name="connsiteY5" fmla="*/ 2934 h 345102"/>
                <a:gd name="connsiteX6" fmla="*/ 178120 w 385193"/>
                <a:gd name="connsiteY6" fmla="*/ 16142 h 345102"/>
                <a:gd name="connsiteX7" fmla="*/ 261369 w 385193"/>
                <a:gd name="connsiteY7" fmla="*/ 97930 h 345102"/>
                <a:gd name="connsiteX8" fmla="*/ 213871 w 385193"/>
                <a:gd name="connsiteY8" fmla="*/ 115393 h 345102"/>
                <a:gd name="connsiteX9" fmla="*/ 182057 w 385193"/>
                <a:gd name="connsiteY9" fmla="*/ 110567 h 345102"/>
                <a:gd name="connsiteX10" fmla="*/ 147894 w 385193"/>
                <a:gd name="connsiteY10" fmla="*/ 158700 h 345102"/>
                <a:gd name="connsiteX11" fmla="*/ 196218 w 385193"/>
                <a:gd name="connsiteY11" fmla="*/ 186704 h 345102"/>
                <a:gd name="connsiteX12" fmla="*/ 270576 w 385193"/>
                <a:gd name="connsiteY12" fmla="*/ 171337 h 345102"/>
                <a:gd name="connsiteX13" fmla="*/ 342268 w 385193"/>
                <a:gd name="connsiteY13" fmla="*/ 206516 h 345102"/>
                <a:gd name="connsiteX14" fmla="*/ 385194 w 385193"/>
                <a:gd name="connsiteY14" fmla="*/ 323293 h 345102"/>
                <a:gd name="connsiteX15" fmla="*/ 348174 w 385193"/>
                <a:gd name="connsiteY15" fmla="*/ 319356 h 345102"/>
                <a:gd name="connsiteX16" fmla="*/ 239715 w 385193"/>
                <a:gd name="connsiteY16" fmla="*/ 234456 h 345102"/>
                <a:gd name="connsiteX17" fmla="*/ 210505 w 385193"/>
                <a:gd name="connsiteY17" fmla="*/ 231472 h 345102"/>
                <a:gd name="connsiteX18" fmla="*/ 200282 w 385193"/>
                <a:gd name="connsiteY18" fmla="*/ 264746 h 345102"/>
                <a:gd name="connsiteX19" fmla="*/ 234318 w 385193"/>
                <a:gd name="connsiteY19" fmla="*/ 323928 h 345102"/>
                <a:gd name="connsiteX20" fmla="*/ 174310 w 385193"/>
                <a:gd name="connsiteY20" fmla="*/ 313324 h 345102"/>
                <a:gd name="connsiteX21" fmla="*/ 164213 w 385193"/>
                <a:gd name="connsiteY21" fmla="*/ 274207 h 3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5193" h="345102">
                  <a:moveTo>
                    <a:pt x="164150" y="274271"/>
                  </a:moveTo>
                  <a:cubicBezTo>
                    <a:pt x="146434" y="266079"/>
                    <a:pt x="128654" y="257888"/>
                    <a:pt x="110874" y="249633"/>
                  </a:cubicBezTo>
                  <a:cubicBezTo>
                    <a:pt x="108397" y="204040"/>
                    <a:pt x="112462" y="156605"/>
                    <a:pt x="57725" y="137237"/>
                  </a:cubicBezTo>
                  <a:cubicBezTo>
                    <a:pt x="39881" y="130951"/>
                    <a:pt x="25657" y="111202"/>
                    <a:pt x="11051" y="96216"/>
                  </a:cubicBezTo>
                  <a:cubicBezTo>
                    <a:pt x="-17713" y="66815"/>
                    <a:pt x="18418" y="44908"/>
                    <a:pt x="21402" y="19063"/>
                  </a:cubicBezTo>
                  <a:cubicBezTo>
                    <a:pt x="23498" y="1156"/>
                    <a:pt x="43627" y="-3924"/>
                    <a:pt x="62296" y="2934"/>
                  </a:cubicBezTo>
                  <a:cubicBezTo>
                    <a:pt x="99824" y="16777"/>
                    <a:pt x="137734" y="23762"/>
                    <a:pt x="178120" y="16142"/>
                  </a:cubicBezTo>
                  <a:cubicBezTo>
                    <a:pt x="205235" y="10998"/>
                    <a:pt x="265306" y="69800"/>
                    <a:pt x="261369" y="97930"/>
                  </a:cubicBezTo>
                  <a:cubicBezTo>
                    <a:pt x="257050" y="128474"/>
                    <a:pt x="230571" y="115139"/>
                    <a:pt x="213871" y="115393"/>
                  </a:cubicBezTo>
                  <a:cubicBezTo>
                    <a:pt x="204028" y="115520"/>
                    <a:pt x="193487" y="102947"/>
                    <a:pt x="182057" y="110567"/>
                  </a:cubicBezTo>
                  <a:cubicBezTo>
                    <a:pt x="165039" y="121807"/>
                    <a:pt x="143005" y="132602"/>
                    <a:pt x="147894" y="158700"/>
                  </a:cubicBezTo>
                  <a:cubicBezTo>
                    <a:pt x="152784" y="184799"/>
                    <a:pt x="174628" y="189688"/>
                    <a:pt x="196218" y="186704"/>
                  </a:cubicBezTo>
                  <a:cubicBezTo>
                    <a:pt x="221300" y="183211"/>
                    <a:pt x="248414" y="182513"/>
                    <a:pt x="270576" y="171337"/>
                  </a:cubicBezTo>
                  <a:cubicBezTo>
                    <a:pt x="310645" y="151144"/>
                    <a:pt x="328679" y="176607"/>
                    <a:pt x="342268" y="206516"/>
                  </a:cubicBezTo>
                  <a:cubicBezTo>
                    <a:pt x="359286" y="243981"/>
                    <a:pt x="371097" y="284240"/>
                    <a:pt x="385194" y="323293"/>
                  </a:cubicBezTo>
                  <a:cubicBezTo>
                    <a:pt x="371160" y="340883"/>
                    <a:pt x="357444" y="334596"/>
                    <a:pt x="348174" y="319356"/>
                  </a:cubicBezTo>
                  <a:cubicBezTo>
                    <a:pt x="321821" y="276049"/>
                    <a:pt x="279022" y="258142"/>
                    <a:pt x="239715" y="234456"/>
                  </a:cubicBezTo>
                  <a:cubicBezTo>
                    <a:pt x="230381" y="228805"/>
                    <a:pt x="220729" y="228487"/>
                    <a:pt x="210505" y="231472"/>
                  </a:cubicBezTo>
                  <a:cubicBezTo>
                    <a:pt x="191075" y="237123"/>
                    <a:pt x="184787" y="245378"/>
                    <a:pt x="200282" y="264746"/>
                  </a:cubicBezTo>
                  <a:cubicBezTo>
                    <a:pt x="214315" y="282272"/>
                    <a:pt x="239080" y="293511"/>
                    <a:pt x="234318" y="323928"/>
                  </a:cubicBezTo>
                  <a:cubicBezTo>
                    <a:pt x="206568" y="355234"/>
                    <a:pt x="189169" y="351932"/>
                    <a:pt x="174310" y="313324"/>
                  </a:cubicBezTo>
                  <a:cubicBezTo>
                    <a:pt x="169421" y="300560"/>
                    <a:pt x="168024" y="287098"/>
                    <a:pt x="164213" y="27420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: фигура 710">
              <a:extLst>
                <a:ext uri="{FF2B5EF4-FFF2-40B4-BE49-F238E27FC236}">
                  <a16:creationId xmlns="" xmlns:a16="http://schemas.microsoft.com/office/drawing/2014/main" id="{34B4BB88-F375-4ACF-A0A4-000E343071A6}"/>
                </a:ext>
              </a:extLst>
            </p:cNvPr>
            <p:cNvSpPr/>
            <p:nvPr/>
          </p:nvSpPr>
          <p:spPr>
            <a:xfrm>
              <a:off x="9205280" y="2248807"/>
              <a:ext cx="425510" cy="294358"/>
            </a:xfrm>
            <a:custGeom>
              <a:avLst/>
              <a:gdLst>
                <a:gd name="connsiteX0" fmla="*/ 82674 w 425510"/>
                <a:gd name="connsiteY0" fmla="*/ 109911 h 294358"/>
                <a:gd name="connsiteX1" fmla="*/ 5585 w 425510"/>
                <a:gd name="connsiteY1" fmla="*/ 26535 h 294358"/>
                <a:gd name="connsiteX2" fmla="*/ 187 w 425510"/>
                <a:gd name="connsiteY2" fmla="*/ 12883 h 294358"/>
                <a:gd name="connsiteX3" fmla="*/ 15872 w 425510"/>
                <a:gd name="connsiteY3" fmla="*/ 7295 h 294358"/>
                <a:gd name="connsiteX4" fmla="*/ 33778 w 425510"/>
                <a:gd name="connsiteY4" fmla="*/ 12121 h 294358"/>
                <a:gd name="connsiteX5" fmla="*/ 135951 w 425510"/>
                <a:gd name="connsiteY5" fmla="*/ 24948 h 294358"/>
                <a:gd name="connsiteX6" fmla="*/ 223771 w 425510"/>
                <a:gd name="connsiteY6" fmla="*/ 105530 h 294358"/>
                <a:gd name="connsiteX7" fmla="*/ 242757 w 425510"/>
                <a:gd name="connsiteY7" fmla="*/ 117976 h 294358"/>
                <a:gd name="connsiteX8" fmla="*/ 344039 w 425510"/>
                <a:gd name="connsiteY8" fmla="*/ 186365 h 294358"/>
                <a:gd name="connsiteX9" fmla="*/ 387410 w 425510"/>
                <a:gd name="connsiteY9" fmla="*/ 216401 h 294358"/>
                <a:gd name="connsiteX10" fmla="*/ 410334 w 425510"/>
                <a:gd name="connsiteY10" fmla="*/ 240849 h 294358"/>
                <a:gd name="connsiteX11" fmla="*/ 425510 w 425510"/>
                <a:gd name="connsiteY11" fmla="*/ 281679 h 294358"/>
                <a:gd name="connsiteX12" fmla="*/ 417953 w 425510"/>
                <a:gd name="connsiteY12" fmla="*/ 289871 h 294358"/>
                <a:gd name="connsiteX13" fmla="*/ 332927 w 425510"/>
                <a:gd name="connsiteY13" fmla="*/ 262121 h 294358"/>
                <a:gd name="connsiteX14" fmla="*/ 296669 w 425510"/>
                <a:gd name="connsiteY14" fmla="*/ 246564 h 294358"/>
                <a:gd name="connsiteX15" fmla="*/ 246631 w 425510"/>
                <a:gd name="connsiteY15" fmla="*/ 226879 h 294358"/>
                <a:gd name="connsiteX16" fmla="*/ 118170 w 425510"/>
                <a:gd name="connsiteY16" fmla="*/ 137788 h 294358"/>
                <a:gd name="connsiteX17" fmla="*/ 82737 w 425510"/>
                <a:gd name="connsiteY17" fmla="*/ 109848 h 29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5510" h="294358">
                  <a:moveTo>
                    <a:pt x="82674" y="109911"/>
                  </a:moveTo>
                  <a:cubicBezTo>
                    <a:pt x="52066" y="87369"/>
                    <a:pt x="31112" y="54539"/>
                    <a:pt x="5585" y="26535"/>
                  </a:cubicBezTo>
                  <a:cubicBezTo>
                    <a:pt x="2473" y="23106"/>
                    <a:pt x="-829" y="16693"/>
                    <a:pt x="187" y="12883"/>
                  </a:cubicBezTo>
                  <a:cubicBezTo>
                    <a:pt x="2219" y="4691"/>
                    <a:pt x="9649" y="5834"/>
                    <a:pt x="15872" y="7295"/>
                  </a:cubicBezTo>
                  <a:cubicBezTo>
                    <a:pt x="22031" y="8755"/>
                    <a:pt x="29841" y="14470"/>
                    <a:pt x="33778" y="12121"/>
                  </a:cubicBezTo>
                  <a:cubicBezTo>
                    <a:pt x="71244" y="-9787"/>
                    <a:pt x="99882" y="119"/>
                    <a:pt x="135951" y="24948"/>
                  </a:cubicBezTo>
                  <a:cubicBezTo>
                    <a:pt x="169732" y="48189"/>
                    <a:pt x="198307" y="73716"/>
                    <a:pt x="223771" y="105530"/>
                  </a:cubicBezTo>
                  <a:cubicBezTo>
                    <a:pt x="228343" y="111308"/>
                    <a:pt x="236344" y="113912"/>
                    <a:pt x="242757" y="117976"/>
                  </a:cubicBezTo>
                  <a:cubicBezTo>
                    <a:pt x="286127" y="124326"/>
                    <a:pt x="321688" y="146424"/>
                    <a:pt x="344039" y="186365"/>
                  </a:cubicBezTo>
                  <a:cubicBezTo>
                    <a:pt x="355088" y="206178"/>
                    <a:pt x="364931" y="219513"/>
                    <a:pt x="387410" y="216401"/>
                  </a:cubicBezTo>
                  <a:cubicBezTo>
                    <a:pt x="395030" y="224529"/>
                    <a:pt x="402651" y="232657"/>
                    <a:pt x="410334" y="240849"/>
                  </a:cubicBezTo>
                  <a:cubicBezTo>
                    <a:pt x="415413" y="254438"/>
                    <a:pt x="420494" y="268027"/>
                    <a:pt x="425510" y="281679"/>
                  </a:cubicBezTo>
                  <a:cubicBezTo>
                    <a:pt x="422970" y="284410"/>
                    <a:pt x="420494" y="287140"/>
                    <a:pt x="417953" y="289871"/>
                  </a:cubicBezTo>
                  <a:cubicBezTo>
                    <a:pt x="385061" y="296856"/>
                    <a:pt x="353628" y="300666"/>
                    <a:pt x="332927" y="262121"/>
                  </a:cubicBezTo>
                  <a:cubicBezTo>
                    <a:pt x="325561" y="248469"/>
                    <a:pt x="311655" y="242246"/>
                    <a:pt x="296669" y="246564"/>
                  </a:cubicBezTo>
                  <a:cubicBezTo>
                    <a:pt x="275206" y="252787"/>
                    <a:pt x="258505" y="243770"/>
                    <a:pt x="246631" y="226879"/>
                  </a:cubicBezTo>
                  <a:cubicBezTo>
                    <a:pt x="213738" y="180143"/>
                    <a:pt x="165859" y="159314"/>
                    <a:pt x="118170" y="137788"/>
                  </a:cubicBezTo>
                  <a:cubicBezTo>
                    <a:pt x="104201" y="131501"/>
                    <a:pt x="89595" y="126421"/>
                    <a:pt x="82737" y="109848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: фигура 711">
              <a:extLst>
                <a:ext uri="{FF2B5EF4-FFF2-40B4-BE49-F238E27FC236}">
                  <a16:creationId xmlns="" xmlns:a16="http://schemas.microsoft.com/office/drawing/2014/main" id="{ABE3E001-0B52-454E-B28C-A9D26E68E9D5}"/>
                </a:ext>
              </a:extLst>
            </p:cNvPr>
            <p:cNvSpPr/>
            <p:nvPr/>
          </p:nvSpPr>
          <p:spPr>
            <a:xfrm>
              <a:off x="9391734" y="2063780"/>
              <a:ext cx="130136" cy="60508"/>
            </a:xfrm>
            <a:custGeom>
              <a:avLst/>
              <a:gdLst>
                <a:gd name="connsiteX0" fmla="*/ 2836 w 130136"/>
                <a:gd name="connsiteY0" fmla="*/ 33126 h 60508"/>
                <a:gd name="connsiteX1" fmla="*/ 3852 w 130136"/>
                <a:gd name="connsiteY1" fmla="*/ 15854 h 60508"/>
                <a:gd name="connsiteX2" fmla="*/ 102468 w 130136"/>
                <a:gd name="connsiteY2" fmla="*/ 1821 h 60508"/>
                <a:gd name="connsiteX3" fmla="*/ 130090 w 130136"/>
                <a:gd name="connsiteY3" fmla="*/ 17124 h 60508"/>
                <a:gd name="connsiteX4" fmla="*/ 101897 w 130136"/>
                <a:gd name="connsiteY4" fmla="*/ 33126 h 60508"/>
                <a:gd name="connsiteX5" fmla="*/ 70782 w 130136"/>
                <a:gd name="connsiteY5" fmla="*/ 45064 h 60508"/>
                <a:gd name="connsiteX6" fmla="*/ 2836 w 130136"/>
                <a:gd name="connsiteY6" fmla="*/ 33063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6" h="60508">
                  <a:moveTo>
                    <a:pt x="2836" y="33126"/>
                  </a:moveTo>
                  <a:cubicBezTo>
                    <a:pt x="-85" y="26903"/>
                    <a:pt x="-2116" y="16108"/>
                    <a:pt x="3852" y="15854"/>
                  </a:cubicBezTo>
                  <a:cubicBezTo>
                    <a:pt x="37253" y="14711"/>
                    <a:pt x="68178" y="-6180"/>
                    <a:pt x="102468" y="1821"/>
                  </a:cubicBezTo>
                  <a:cubicBezTo>
                    <a:pt x="113072" y="4297"/>
                    <a:pt x="129392" y="3662"/>
                    <a:pt x="130090" y="17124"/>
                  </a:cubicBezTo>
                  <a:cubicBezTo>
                    <a:pt x="131170" y="37000"/>
                    <a:pt x="112882" y="30396"/>
                    <a:pt x="101897" y="33126"/>
                  </a:cubicBezTo>
                  <a:cubicBezTo>
                    <a:pt x="91356" y="36936"/>
                    <a:pt x="78274" y="37698"/>
                    <a:pt x="70782" y="45064"/>
                  </a:cubicBezTo>
                  <a:cubicBezTo>
                    <a:pt x="42334" y="72878"/>
                    <a:pt x="22013" y="59606"/>
                    <a:pt x="2836" y="3306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: фигура 712">
              <a:extLst>
                <a:ext uri="{FF2B5EF4-FFF2-40B4-BE49-F238E27FC236}">
                  <a16:creationId xmlns="" xmlns:a16="http://schemas.microsoft.com/office/drawing/2014/main" id="{F1F328DF-DFA0-4BF2-8CCD-2F941E5CB301}"/>
                </a:ext>
              </a:extLst>
            </p:cNvPr>
            <p:cNvSpPr/>
            <p:nvPr/>
          </p:nvSpPr>
          <p:spPr>
            <a:xfrm>
              <a:off x="9416025" y="2140595"/>
              <a:ext cx="35392" cy="37361"/>
            </a:xfrm>
            <a:custGeom>
              <a:avLst/>
              <a:gdLst>
                <a:gd name="connsiteX0" fmla="*/ 17789 w 35392"/>
                <a:gd name="connsiteY0" fmla="*/ 0 h 37361"/>
                <a:gd name="connsiteX1" fmla="*/ 35251 w 35392"/>
                <a:gd name="connsiteY1" fmla="*/ 20828 h 37361"/>
                <a:gd name="connsiteX2" fmla="*/ 18169 w 35392"/>
                <a:gd name="connsiteY2" fmla="*/ 37084 h 37361"/>
                <a:gd name="connsiteX3" fmla="*/ 9 w 35392"/>
                <a:gd name="connsiteY3" fmla="*/ 15240 h 37361"/>
                <a:gd name="connsiteX4" fmla="*/ 17789 w 35392"/>
                <a:gd name="connsiteY4" fmla="*/ 0 h 3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92" h="37361">
                  <a:moveTo>
                    <a:pt x="17789" y="0"/>
                  </a:moveTo>
                  <a:cubicBezTo>
                    <a:pt x="29092" y="1714"/>
                    <a:pt x="36521" y="7938"/>
                    <a:pt x="35251" y="20828"/>
                  </a:cubicBezTo>
                  <a:cubicBezTo>
                    <a:pt x="34299" y="30798"/>
                    <a:pt x="28901" y="38989"/>
                    <a:pt x="18169" y="37084"/>
                  </a:cubicBezTo>
                  <a:cubicBezTo>
                    <a:pt x="7438" y="35179"/>
                    <a:pt x="326" y="26734"/>
                    <a:pt x="9" y="15240"/>
                  </a:cubicBezTo>
                  <a:cubicBezTo>
                    <a:pt x="-308" y="3683"/>
                    <a:pt x="8200" y="190"/>
                    <a:pt x="177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: фигура 713">
              <a:extLst>
                <a:ext uri="{FF2B5EF4-FFF2-40B4-BE49-F238E27FC236}">
                  <a16:creationId xmlns="" xmlns:a16="http://schemas.microsoft.com/office/drawing/2014/main" id="{FC04435B-24A6-4C32-97A9-D85C4195EA67}"/>
                </a:ext>
              </a:extLst>
            </p:cNvPr>
            <p:cNvSpPr/>
            <p:nvPr/>
          </p:nvSpPr>
          <p:spPr>
            <a:xfrm>
              <a:off x="9421036" y="2213228"/>
              <a:ext cx="32462" cy="38810"/>
            </a:xfrm>
            <a:custGeom>
              <a:avLst/>
              <a:gdLst>
                <a:gd name="connsiteX0" fmla="*/ 32462 w 32462"/>
                <a:gd name="connsiteY0" fmla="*/ 14998 h 38810"/>
                <a:gd name="connsiteX1" fmla="*/ 10301 w 32462"/>
                <a:gd name="connsiteY1" fmla="*/ 38810 h 38810"/>
                <a:gd name="connsiteX2" fmla="*/ 141 w 32462"/>
                <a:gd name="connsiteY2" fmla="*/ 25094 h 38810"/>
                <a:gd name="connsiteX3" fmla="*/ 20588 w 32462"/>
                <a:gd name="connsiteY3" fmla="*/ 139 h 38810"/>
                <a:gd name="connsiteX4" fmla="*/ 32462 w 32462"/>
                <a:gd name="connsiteY4" fmla="*/ 15061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62" h="38810">
                  <a:moveTo>
                    <a:pt x="32462" y="14998"/>
                  </a:moveTo>
                  <a:cubicBezTo>
                    <a:pt x="29985" y="29603"/>
                    <a:pt x="23699" y="38874"/>
                    <a:pt x="10301" y="38810"/>
                  </a:cubicBezTo>
                  <a:cubicBezTo>
                    <a:pt x="3125" y="38810"/>
                    <a:pt x="-812" y="32333"/>
                    <a:pt x="141" y="25094"/>
                  </a:cubicBezTo>
                  <a:cubicBezTo>
                    <a:pt x="1728" y="12331"/>
                    <a:pt x="8078" y="1853"/>
                    <a:pt x="20588" y="139"/>
                  </a:cubicBezTo>
                  <a:cubicBezTo>
                    <a:pt x="30430" y="-1258"/>
                    <a:pt x="31573" y="8203"/>
                    <a:pt x="32462" y="1506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: фигура 714">
              <a:extLst>
                <a:ext uri="{FF2B5EF4-FFF2-40B4-BE49-F238E27FC236}">
                  <a16:creationId xmlns="" xmlns:a16="http://schemas.microsoft.com/office/drawing/2014/main" id="{8454A94D-FFB5-4F28-B751-9E9ED4892048}"/>
                </a:ext>
              </a:extLst>
            </p:cNvPr>
            <p:cNvSpPr/>
            <p:nvPr/>
          </p:nvSpPr>
          <p:spPr>
            <a:xfrm>
              <a:off x="9601232" y="1090317"/>
              <a:ext cx="151224" cy="153559"/>
            </a:xfrm>
            <a:custGeom>
              <a:avLst/>
              <a:gdLst>
                <a:gd name="connsiteX0" fmla="*/ 151224 w 151224"/>
                <a:gd name="connsiteY0" fmla="*/ 81962 h 153559"/>
                <a:gd name="connsiteX1" fmla="*/ 118268 w 151224"/>
                <a:gd name="connsiteY1" fmla="*/ 136128 h 153559"/>
                <a:gd name="connsiteX2" fmla="*/ 82200 w 151224"/>
                <a:gd name="connsiteY2" fmla="*/ 152193 h 153559"/>
                <a:gd name="connsiteX3" fmla="*/ 62515 w 151224"/>
                <a:gd name="connsiteY3" fmla="*/ 116697 h 153559"/>
                <a:gd name="connsiteX4" fmla="*/ 19081 w 151224"/>
                <a:gd name="connsiteY4" fmla="*/ 58784 h 153559"/>
                <a:gd name="connsiteX5" fmla="*/ 730 w 151224"/>
                <a:gd name="connsiteY5" fmla="*/ 47100 h 153559"/>
                <a:gd name="connsiteX6" fmla="*/ 10762 w 151224"/>
                <a:gd name="connsiteY6" fmla="*/ 27479 h 153559"/>
                <a:gd name="connsiteX7" fmla="*/ 94201 w 151224"/>
                <a:gd name="connsiteY7" fmla="*/ 13445 h 153559"/>
                <a:gd name="connsiteX8" fmla="*/ 151224 w 151224"/>
                <a:gd name="connsiteY8" fmla="*/ 32876 h 153559"/>
                <a:gd name="connsiteX9" fmla="*/ 151224 w 151224"/>
                <a:gd name="connsiteY9" fmla="*/ 81962 h 15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224" h="153559">
                  <a:moveTo>
                    <a:pt x="151224" y="81962"/>
                  </a:moveTo>
                  <a:cubicBezTo>
                    <a:pt x="140303" y="100060"/>
                    <a:pt x="130206" y="118856"/>
                    <a:pt x="118268" y="136128"/>
                  </a:cubicBezTo>
                  <a:cubicBezTo>
                    <a:pt x="109759" y="148447"/>
                    <a:pt x="97440" y="157019"/>
                    <a:pt x="82200" y="152193"/>
                  </a:cubicBezTo>
                  <a:cubicBezTo>
                    <a:pt x="66261" y="147177"/>
                    <a:pt x="60864" y="131365"/>
                    <a:pt x="62515" y="116697"/>
                  </a:cubicBezTo>
                  <a:cubicBezTo>
                    <a:pt x="66643" y="79930"/>
                    <a:pt x="56229" y="58911"/>
                    <a:pt x="19081" y="58784"/>
                  </a:cubicBezTo>
                  <a:cubicBezTo>
                    <a:pt x="11715" y="58784"/>
                    <a:pt x="3524" y="55863"/>
                    <a:pt x="730" y="47100"/>
                  </a:cubicBezTo>
                  <a:cubicBezTo>
                    <a:pt x="-2318" y="37512"/>
                    <a:pt x="4794" y="32305"/>
                    <a:pt x="10762" y="27479"/>
                  </a:cubicBezTo>
                  <a:cubicBezTo>
                    <a:pt x="36099" y="6904"/>
                    <a:pt x="60293" y="-14686"/>
                    <a:pt x="94201" y="13445"/>
                  </a:cubicBezTo>
                  <a:cubicBezTo>
                    <a:pt x="109887" y="26463"/>
                    <a:pt x="130841" y="30908"/>
                    <a:pt x="151224" y="32876"/>
                  </a:cubicBezTo>
                  <a:cubicBezTo>
                    <a:pt x="151224" y="49259"/>
                    <a:pt x="151224" y="65579"/>
                    <a:pt x="151224" y="819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: фигура 715">
              <a:extLst>
                <a:ext uri="{FF2B5EF4-FFF2-40B4-BE49-F238E27FC236}">
                  <a16:creationId xmlns="" xmlns:a16="http://schemas.microsoft.com/office/drawing/2014/main" id="{88B11C55-2128-4ADB-A0CE-948D9F0A7CFB}"/>
                </a:ext>
              </a:extLst>
            </p:cNvPr>
            <p:cNvSpPr/>
            <p:nvPr/>
          </p:nvSpPr>
          <p:spPr>
            <a:xfrm>
              <a:off x="1729567" y="1199407"/>
              <a:ext cx="382061" cy="457021"/>
            </a:xfrm>
            <a:custGeom>
              <a:avLst/>
              <a:gdLst>
                <a:gd name="connsiteX0" fmla="*/ 23668 w 382061"/>
                <a:gd name="connsiteY0" fmla="*/ 4622 h 457021"/>
                <a:gd name="connsiteX1" fmla="*/ 59736 w 382061"/>
                <a:gd name="connsiteY1" fmla="*/ 33959 h 457021"/>
                <a:gd name="connsiteX2" fmla="*/ 182862 w 382061"/>
                <a:gd name="connsiteY2" fmla="*/ 117779 h 457021"/>
                <a:gd name="connsiteX3" fmla="*/ 192768 w 382061"/>
                <a:gd name="connsiteY3" fmla="*/ 129781 h 457021"/>
                <a:gd name="connsiteX4" fmla="*/ 287320 w 382061"/>
                <a:gd name="connsiteY4" fmla="*/ 261861 h 457021"/>
                <a:gd name="connsiteX5" fmla="*/ 313228 w 382061"/>
                <a:gd name="connsiteY5" fmla="*/ 291008 h 457021"/>
                <a:gd name="connsiteX6" fmla="*/ 382062 w 382061"/>
                <a:gd name="connsiteY6" fmla="*/ 446330 h 457021"/>
                <a:gd name="connsiteX7" fmla="*/ 359075 w 382061"/>
                <a:gd name="connsiteY7" fmla="*/ 454648 h 457021"/>
                <a:gd name="connsiteX8" fmla="*/ 214549 w 382061"/>
                <a:gd name="connsiteY8" fmla="*/ 266814 h 457021"/>
                <a:gd name="connsiteX9" fmla="*/ 50528 w 382061"/>
                <a:gd name="connsiteY9" fmla="*/ 71106 h 457021"/>
                <a:gd name="connsiteX10" fmla="*/ 8364 w 382061"/>
                <a:gd name="connsiteY10" fmla="*/ 24243 h 457021"/>
                <a:gd name="connsiteX11" fmla="*/ 2649 w 382061"/>
                <a:gd name="connsiteY11" fmla="*/ 3479 h 457021"/>
                <a:gd name="connsiteX12" fmla="*/ 23731 w 382061"/>
                <a:gd name="connsiteY12" fmla="*/ 4685 h 45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061" h="457021">
                  <a:moveTo>
                    <a:pt x="23668" y="4622"/>
                  </a:moveTo>
                  <a:cubicBezTo>
                    <a:pt x="30907" y="21576"/>
                    <a:pt x="44051" y="26148"/>
                    <a:pt x="59736" y="33959"/>
                  </a:cubicBezTo>
                  <a:cubicBezTo>
                    <a:pt x="103487" y="55930"/>
                    <a:pt x="162669" y="55041"/>
                    <a:pt x="182862" y="117779"/>
                  </a:cubicBezTo>
                  <a:cubicBezTo>
                    <a:pt x="184386" y="122542"/>
                    <a:pt x="188577" y="127558"/>
                    <a:pt x="192768" y="129781"/>
                  </a:cubicBezTo>
                  <a:cubicBezTo>
                    <a:pt x="244140" y="157530"/>
                    <a:pt x="267000" y="208521"/>
                    <a:pt x="287320" y="261861"/>
                  </a:cubicBezTo>
                  <a:cubicBezTo>
                    <a:pt x="292273" y="274879"/>
                    <a:pt x="302687" y="283261"/>
                    <a:pt x="313228" y="291008"/>
                  </a:cubicBezTo>
                  <a:cubicBezTo>
                    <a:pt x="325166" y="348412"/>
                    <a:pt x="363393" y="392355"/>
                    <a:pt x="382062" y="446330"/>
                  </a:cubicBezTo>
                  <a:cubicBezTo>
                    <a:pt x="377363" y="458522"/>
                    <a:pt x="368854" y="458712"/>
                    <a:pt x="359075" y="454648"/>
                  </a:cubicBezTo>
                  <a:cubicBezTo>
                    <a:pt x="300655" y="401245"/>
                    <a:pt x="264904" y="327648"/>
                    <a:pt x="214549" y="266814"/>
                  </a:cubicBezTo>
                  <a:cubicBezTo>
                    <a:pt x="160256" y="201155"/>
                    <a:pt x="106027" y="135559"/>
                    <a:pt x="50528" y="71106"/>
                  </a:cubicBezTo>
                  <a:cubicBezTo>
                    <a:pt x="36749" y="55168"/>
                    <a:pt x="22207" y="40055"/>
                    <a:pt x="8364" y="24243"/>
                  </a:cubicBezTo>
                  <a:cubicBezTo>
                    <a:pt x="3411" y="18528"/>
                    <a:pt x="-4018" y="11543"/>
                    <a:pt x="2649" y="3479"/>
                  </a:cubicBezTo>
                  <a:cubicBezTo>
                    <a:pt x="8682" y="-3760"/>
                    <a:pt x="16683" y="2145"/>
                    <a:pt x="23731" y="4685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: фигура 716">
              <a:extLst>
                <a:ext uri="{FF2B5EF4-FFF2-40B4-BE49-F238E27FC236}">
                  <a16:creationId xmlns="" xmlns:a16="http://schemas.microsoft.com/office/drawing/2014/main" id="{3BE8B9BE-42A3-4DA9-B3D0-7EAEB90353AA}"/>
                </a:ext>
              </a:extLst>
            </p:cNvPr>
            <p:cNvSpPr/>
            <p:nvPr/>
          </p:nvSpPr>
          <p:spPr>
            <a:xfrm>
              <a:off x="1002520" y="6766516"/>
              <a:ext cx="444927" cy="230946"/>
            </a:xfrm>
            <a:custGeom>
              <a:avLst/>
              <a:gdLst>
                <a:gd name="connsiteX0" fmla="*/ 396766 w 444927"/>
                <a:gd name="connsiteY0" fmla="*/ 228550 h 230946"/>
                <a:gd name="connsiteX1" fmla="*/ 197884 w 444927"/>
                <a:gd name="connsiteY1" fmla="*/ 220232 h 230946"/>
                <a:gd name="connsiteX2" fmla="*/ 179405 w 444927"/>
                <a:gd name="connsiteY2" fmla="*/ 222898 h 230946"/>
                <a:gd name="connsiteX3" fmla="*/ 152418 w 444927"/>
                <a:gd name="connsiteY3" fmla="*/ 225438 h 230946"/>
                <a:gd name="connsiteX4" fmla="*/ 156736 w 444927"/>
                <a:gd name="connsiteY4" fmla="*/ 195657 h 230946"/>
                <a:gd name="connsiteX5" fmla="*/ 152545 w 444927"/>
                <a:gd name="connsiteY5" fmla="*/ 149810 h 230946"/>
                <a:gd name="connsiteX6" fmla="*/ 99967 w 444927"/>
                <a:gd name="connsiteY6" fmla="*/ 148603 h 230946"/>
                <a:gd name="connsiteX7" fmla="*/ 71709 w 444927"/>
                <a:gd name="connsiteY7" fmla="*/ 181560 h 230946"/>
                <a:gd name="connsiteX8" fmla="*/ 14813 w 444927"/>
                <a:gd name="connsiteY8" fmla="*/ 188037 h 230946"/>
                <a:gd name="connsiteX9" fmla="*/ 6050 w 444927"/>
                <a:gd name="connsiteY9" fmla="*/ 138380 h 230946"/>
                <a:gd name="connsiteX10" fmla="*/ 81488 w 444927"/>
                <a:gd name="connsiteY10" fmla="*/ 49860 h 230946"/>
                <a:gd name="connsiteX11" fmla="*/ 126319 w 444927"/>
                <a:gd name="connsiteY11" fmla="*/ 56591 h 230946"/>
                <a:gd name="connsiteX12" fmla="*/ 164927 w 444927"/>
                <a:gd name="connsiteY12" fmla="*/ 46368 h 230946"/>
                <a:gd name="connsiteX13" fmla="*/ 219918 w 444927"/>
                <a:gd name="connsiteY13" fmla="*/ 10808 h 230946"/>
                <a:gd name="connsiteX14" fmla="*/ 336441 w 444927"/>
                <a:gd name="connsiteY14" fmla="*/ 3314 h 230946"/>
                <a:gd name="connsiteX15" fmla="*/ 441025 w 444927"/>
                <a:gd name="connsiteY15" fmla="*/ 71514 h 230946"/>
                <a:gd name="connsiteX16" fmla="*/ 424515 w 444927"/>
                <a:gd name="connsiteY16" fmla="*/ 218708 h 230946"/>
                <a:gd name="connsiteX17" fmla="*/ 396766 w 444927"/>
                <a:gd name="connsiteY17" fmla="*/ 228550 h 23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927" h="230946">
                  <a:moveTo>
                    <a:pt x="396766" y="228550"/>
                  </a:moveTo>
                  <a:cubicBezTo>
                    <a:pt x="331869" y="201562"/>
                    <a:pt x="264114" y="233312"/>
                    <a:pt x="197884" y="220232"/>
                  </a:cubicBezTo>
                  <a:cubicBezTo>
                    <a:pt x="192042" y="219088"/>
                    <a:pt x="185247" y="220803"/>
                    <a:pt x="179405" y="222898"/>
                  </a:cubicBezTo>
                  <a:cubicBezTo>
                    <a:pt x="170388" y="226137"/>
                    <a:pt x="161625" y="237694"/>
                    <a:pt x="152418" y="225438"/>
                  </a:cubicBezTo>
                  <a:cubicBezTo>
                    <a:pt x="144480" y="214961"/>
                    <a:pt x="150957" y="204547"/>
                    <a:pt x="156736" y="195657"/>
                  </a:cubicBezTo>
                  <a:cubicBezTo>
                    <a:pt x="167658" y="178829"/>
                    <a:pt x="170261" y="163081"/>
                    <a:pt x="152545" y="149810"/>
                  </a:cubicBezTo>
                  <a:cubicBezTo>
                    <a:pt x="135463" y="137046"/>
                    <a:pt x="117175" y="133109"/>
                    <a:pt x="99967" y="148603"/>
                  </a:cubicBezTo>
                  <a:cubicBezTo>
                    <a:pt x="89362" y="158128"/>
                    <a:pt x="79837" y="169495"/>
                    <a:pt x="71709" y="181560"/>
                  </a:cubicBezTo>
                  <a:cubicBezTo>
                    <a:pt x="54564" y="207150"/>
                    <a:pt x="34879" y="199785"/>
                    <a:pt x="14813" y="188037"/>
                  </a:cubicBezTo>
                  <a:cubicBezTo>
                    <a:pt x="-6459" y="175527"/>
                    <a:pt x="-427" y="157112"/>
                    <a:pt x="6050" y="138380"/>
                  </a:cubicBezTo>
                  <a:cubicBezTo>
                    <a:pt x="20084" y="97930"/>
                    <a:pt x="54755" y="77420"/>
                    <a:pt x="81488" y="49860"/>
                  </a:cubicBezTo>
                  <a:cubicBezTo>
                    <a:pt x="93871" y="37097"/>
                    <a:pt x="113683" y="41986"/>
                    <a:pt x="126319" y="56591"/>
                  </a:cubicBezTo>
                  <a:cubicBezTo>
                    <a:pt x="145877" y="79261"/>
                    <a:pt x="156926" y="67260"/>
                    <a:pt x="164927" y="46368"/>
                  </a:cubicBezTo>
                  <a:cubicBezTo>
                    <a:pt x="175659" y="18300"/>
                    <a:pt x="198900" y="20586"/>
                    <a:pt x="219918" y="10808"/>
                  </a:cubicBezTo>
                  <a:cubicBezTo>
                    <a:pt x="261003" y="-8369"/>
                    <a:pt x="297388" y="3949"/>
                    <a:pt x="336441" y="3314"/>
                  </a:cubicBezTo>
                  <a:cubicBezTo>
                    <a:pt x="394988" y="2362"/>
                    <a:pt x="429024" y="11252"/>
                    <a:pt x="441025" y="71514"/>
                  </a:cubicBezTo>
                  <a:cubicBezTo>
                    <a:pt x="450296" y="117933"/>
                    <a:pt x="442359" y="171400"/>
                    <a:pt x="424515" y="218708"/>
                  </a:cubicBezTo>
                  <a:cubicBezTo>
                    <a:pt x="420451" y="229439"/>
                    <a:pt x="408005" y="229947"/>
                    <a:pt x="396766" y="22855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8" name="Полилиния: фигура 717">
              <a:extLst>
                <a:ext uri="{FF2B5EF4-FFF2-40B4-BE49-F238E27FC236}">
                  <a16:creationId xmlns="" xmlns:a16="http://schemas.microsoft.com/office/drawing/2014/main" id="{55B90A1E-E65B-4B5C-AF35-E7CF350AB080}"/>
                </a:ext>
              </a:extLst>
            </p:cNvPr>
            <p:cNvSpPr/>
            <p:nvPr/>
          </p:nvSpPr>
          <p:spPr>
            <a:xfrm>
              <a:off x="1292574" y="6613515"/>
              <a:ext cx="507396" cy="435138"/>
            </a:xfrm>
            <a:custGeom>
              <a:avLst/>
              <a:gdLst>
                <a:gd name="connsiteX0" fmla="*/ 256000 w 507396"/>
                <a:gd name="connsiteY0" fmla="*/ 48429 h 435138"/>
                <a:gd name="connsiteX1" fmla="*/ 143732 w 507396"/>
                <a:gd name="connsiteY1" fmla="*/ 47285 h 435138"/>
                <a:gd name="connsiteX2" fmla="*/ 103410 w 507396"/>
                <a:gd name="connsiteY2" fmla="*/ 49636 h 435138"/>
                <a:gd name="connsiteX3" fmla="*/ 101187 w 507396"/>
                <a:gd name="connsiteY3" fmla="*/ 82465 h 435138"/>
                <a:gd name="connsiteX4" fmla="*/ 203867 w 507396"/>
                <a:gd name="connsiteY4" fmla="*/ 157903 h 435138"/>
                <a:gd name="connsiteX5" fmla="*/ 213265 w 507396"/>
                <a:gd name="connsiteY5" fmla="*/ 164444 h 435138"/>
                <a:gd name="connsiteX6" fmla="*/ 372777 w 507396"/>
                <a:gd name="connsiteY6" fmla="*/ 298874 h 435138"/>
                <a:gd name="connsiteX7" fmla="*/ 393414 w 507396"/>
                <a:gd name="connsiteY7" fmla="*/ 331513 h 435138"/>
                <a:gd name="connsiteX8" fmla="*/ 404781 w 507396"/>
                <a:gd name="connsiteY8" fmla="*/ 350944 h 435138"/>
                <a:gd name="connsiteX9" fmla="*/ 507397 w 507396"/>
                <a:gd name="connsiteY9" fmla="*/ 433050 h 435138"/>
                <a:gd name="connsiteX10" fmla="*/ 428657 w 507396"/>
                <a:gd name="connsiteY10" fmla="*/ 426827 h 435138"/>
                <a:gd name="connsiteX11" fmla="*/ 411829 w 507396"/>
                <a:gd name="connsiteY11" fmla="*/ 412539 h 435138"/>
                <a:gd name="connsiteX12" fmla="*/ 350298 w 507396"/>
                <a:gd name="connsiteY12" fmla="*/ 315194 h 435138"/>
                <a:gd name="connsiteX13" fmla="*/ 277019 w 507396"/>
                <a:gd name="connsiteY13" fmla="*/ 271061 h 435138"/>
                <a:gd name="connsiteX14" fmla="*/ 183610 w 507396"/>
                <a:gd name="connsiteY14" fmla="*/ 208513 h 435138"/>
                <a:gd name="connsiteX15" fmla="*/ 44482 w 507396"/>
                <a:gd name="connsiteY15" fmla="*/ 59161 h 435138"/>
                <a:gd name="connsiteX16" fmla="*/ 19844 w 507396"/>
                <a:gd name="connsiteY16" fmla="*/ 52366 h 435138"/>
                <a:gd name="connsiteX17" fmla="*/ 95 w 507396"/>
                <a:gd name="connsiteY17" fmla="*/ 42841 h 435138"/>
                <a:gd name="connsiteX18" fmla="*/ 22384 w 507396"/>
                <a:gd name="connsiteY18" fmla="*/ 35285 h 435138"/>
                <a:gd name="connsiteX19" fmla="*/ 73057 w 507396"/>
                <a:gd name="connsiteY19" fmla="*/ 23854 h 435138"/>
                <a:gd name="connsiteX20" fmla="*/ 91726 w 507396"/>
                <a:gd name="connsiteY20" fmla="*/ 5502 h 435138"/>
                <a:gd name="connsiteX21" fmla="*/ 248253 w 507396"/>
                <a:gd name="connsiteY21" fmla="*/ 40301 h 435138"/>
                <a:gd name="connsiteX22" fmla="*/ 255873 w 507396"/>
                <a:gd name="connsiteY22" fmla="*/ 48492 h 43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7396" h="435138">
                  <a:moveTo>
                    <a:pt x="256000" y="48429"/>
                  </a:moveTo>
                  <a:cubicBezTo>
                    <a:pt x="218535" y="51413"/>
                    <a:pt x="181007" y="52556"/>
                    <a:pt x="143732" y="47285"/>
                  </a:cubicBezTo>
                  <a:cubicBezTo>
                    <a:pt x="129762" y="45317"/>
                    <a:pt x="116427" y="41062"/>
                    <a:pt x="103410" y="49636"/>
                  </a:cubicBezTo>
                  <a:cubicBezTo>
                    <a:pt x="88741" y="59287"/>
                    <a:pt x="81820" y="70083"/>
                    <a:pt x="101187" y="82465"/>
                  </a:cubicBezTo>
                  <a:cubicBezTo>
                    <a:pt x="136938" y="105261"/>
                    <a:pt x="162401" y="144061"/>
                    <a:pt x="203867" y="157903"/>
                  </a:cubicBezTo>
                  <a:cubicBezTo>
                    <a:pt x="207359" y="159110"/>
                    <a:pt x="211995" y="161332"/>
                    <a:pt x="213265" y="164444"/>
                  </a:cubicBezTo>
                  <a:cubicBezTo>
                    <a:pt x="244443" y="239311"/>
                    <a:pt x="325596" y="245724"/>
                    <a:pt x="372777" y="298874"/>
                  </a:cubicBezTo>
                  <a:cubicBezTo>
                    <a:pt x="381730" y="308971"/>
                    <a:pt x="390811" y="317352"/>
                    <a:pt x="393414" y="331513"/>
                  </a:cubicBezTo>
                  <a:cubicBezTo>
                    <a:pt x="394938" y="339578"/>
                    <a:pt x="397669" y="351579"/>
                    <a:pt x="404781" y="350944"/>
                  </a:cubicBezTo>
                  <a:cubicBezTo>
                    <a:pt x="462121" y="345737"/>
                    <a:pt x="466820" y="415207"/>
                    <a:pt x="507397" y="433050"/>
                  </a:cubicBezTo>
                  <a:cubicBezTo>
                    <a:pt x="480536" y="440925"/>
                    <a:pt x="455390" y="423779"/>
                    <a:pt x="428657" y="426827"/>
                  </a:cubicBezTo>
                  <a:cubicBezTo>
                    <a:pt x="420592" y="427716"/>
                    <a:pt x="414306" y="420668"/>
                    <a:pt x="411829" y="412539"/>
                  </a:cubicBezTo>
                  <a:cubicBezTo>
                    <a:pt x="399828" y="373931"/>
                    <a:pt x="368840" y="349230"/>
                    <a:pt x="350298" y="315194"/>
                  </a:cubicBezTo>
                  <a:cubicBezTo>
                    <a:pt x="334931" y="287063"/>
                    <a:pt x="304705" y="277411"/>
                    <a:pt x="277019" y="271061"/>
                  </a:cubicBezTo>
                  <a:cubicBezTo>
                    <a:pt x="237903" y="262171"/>
                    <a:pt x="209137" y="242422"/>
                    <a:pt x="183610" y="208513"/>
                  </a:cubicBezTo>
                  <a:cubicBezTo>
                    <a:pt x="142399" y="153776"/>
                    <a:pt x="84169" y="116311"/>
                    <a:pt x="44482" y="59161"/>
                  </a:cubicBezTo>
                  <a:cubicBezTo>
                    <a:pt x="38767" y="50969"/>
                    <a:pt x="28988" y="51540"/>
                    <a:pt x="19844" y="52366"/>
                  </a:cubicBezTo>
                  <a:cubicBezTo>
                    <a:pt x="11716" y="53064"/>
                    <a:pt x="-1238" y="57192"/>
                    <a:pt x="95" y="42841"/>
                  </a:cubicBezTo>
                  <a:cubicBezTo>
                    <a:pt x="1238" y="30775"/>
                    <a:pt x="14192" y="33189"/>
                    <a:pt x="22384" y="35285"/>
                  </a:cubicBezTo>
                  <a:cubicBezTo>
                    <a:pt x="41307" y="40237"/>
                    <a:pt x="57182" y="32808"/>
                    <a:pt x="73057" y="23854"/>
                  </a:cubicBezTo>
                  <a:cubicBezTo>
                    <a:pt x="77311" y="15472"/>
                    <a:pt x="82836" y="9312"/>
                    <a:pt x="91726" y="5502"/>
                  </a:cubicBezTo>
                  <a:cubicBezTo>
                    <a:pt x="127921" y="-10309"/>
                    <a:pt x="221075" y="10011"/>
                    <a:pt x="248253" y="40301"/>
                  </a:cubicBezTo>
                  <a:cubicBezTo>
                    <a:pt x="250793" y="43031"/>
                    <a:pt x="253333" y="45761"/>
                    <a:pt x="255873" y="484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9" name="Полилиния: фигура 718">
              <a:extLst>
                <a:ext uri="{FF2B5EF4-FFF2-40B4-BE49-F238E27FC236}">
                  <a16:creationId xmlns="" xmlns:a16="http://schemas.microsoft.com/office/drawing/2014/main" id="{5F0E06D8-779D-481A-8DBC-C30A3D80D430}"/>
                </a:ext>
              </a:extLst>
            </p:cNvPr>
            <p:cNvSpPr/>
            <p:nvPr/>
          </p:nvSpPr>
          <p:spPr>
            <a:xfrm>
              <a:off x="1323749" y="6562348"/>
              <a:ext cx="235795" cy="91643"/>
            </a:xfrm>
            <a:custGeom>
              <a:avLst/>
              <a:gdLst>
                <a:gd name="connsiteX0" fmla="*/ 217142 w 235795"/>
                <a:gd name="connsiteY0" fmla="*/ 91404 h 91643"/>
                <a:gd name="connsiteX1" fmla="*/ 140688 w 235795"/>
                <a:gd name="connsiteY1" fmla="*/ 78323 h 91643"/>
                <a:gd name="connsiteX2" fmla="*/ 41945 w 235795"/>
                <a:gd name="connsiteY2" fmla="*/ 75021 h 91643"/>
                <a:gd name="connsiteX3" fmla="*/ 29182 w 235795"/>
                <a:gd name="connsiteY3" fmla="*/ 66385 h 91643"/>
                <a:gd name="connsiteX4" fmla="*/ 1559 w 235795"/>
                <a:gd name="connsiteY4" fmla="*/ 38635 h 91643"/>
                <a:gd name="connsiteX5" fmla="*/ 44676 w 235795"/>
                <a:gd name="connsiteY5" fmla="*/ 27 h 91643"/>
                <a:gd name="connsiteX6" fmla="*/ 215999 w 235795"/>
                <a:gd name="connsiteY6" fmla="*/ 53939 h 91643"/>
                <a:gd name="connsiteX7" fmla="*/ 217142 w 235795"/>
                <a:gd name="connsiteY7" fmla="*/ 91404 h 9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795" h="91643">
                  <a:moveTo>
                    <a:pt x="217142" y="91404"/>
                  </a:moveTo>
                  <a:cubicBezTo>
                    <a:pt x="190916" y="92229"/>
                    <a:pt x="164945" y="91594"/>
                    <a:pt x="140688" y="78323"/>
                  </a:cubicBezTo>
                  <a:cubicBezTo>
                    <a:pt x="108366" y="60670"/>
                    <a:pt x="74711" y="81434"/>
                    <a:pt x="41945" y="75021"/>
                  </a:cubicBezTo>
                  <a:cubicBezTo>
                    <a:pt x="37691" y="72100"/>
                    <a:pt x="33754" y="68227"/>
                    <a:pt x="29182" y="66385"/>
                  </a:cubicBezTo>
                  <a:cubicBezTo>
                    <a:pt x="16037" y="61177"/>
                    <a:pt x="-6061" y="64290"/>
                    <a:pt x="1559" y="38635"/>
                  </a:cubicBezTo>
                  <a:cubicBezTo>
                    <a:pt x="7846" y="17680"/>
                    <a:pt x="19276" y="-798"/>
                    <a:pt x="44676" y="27"/>
                  </a:cubicBezTo>
                  <a:cubicBezTo>
                    <a:pt x="106144" y="1995"/>
                    <a:pt x="159865" y="32793"/>
                    <a:pt x="215999" y="53939"/>
                  </a:cubicBezTo>
                  <a:cubicBezTo>
                    <a:pt x="230731" y="59464"/>
                    <a:pt x="251432" y="77752"/>
                    <a:pt x="217142" y="9140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0" name="Полилиния: фигура 719">
              <a:extLst>
                <a:ext uri="{FF2B5EF4-FFF2-40B4-BE49-F238E27FC236}">
                  <a16:creationId xmlns="" xmlns:a16="http://schemas.microsoft.com/office/drawing/2014/main" id="{17448928-D7B7-49F7-B517-758859FC4B64}"/>
                </a:ext>
              </a:extLst>
            </p:cNvPr>
            <p:cNvSpPr/>
            <p:nvPr/>
          </p:nvSpPr>
          <p:spPr>
            <a:xfrm>
              <a:off x="1457238" y="6877009"/>
              <a:ext cx="139460" cy="100658"/>
            </a:xfrm>
            <a:custGeom>
              <a:avLst/>
              <a:gdLst>
                <a:gd name="connsiteX0" fmla="*/ 48855 w 139460"/>
                <a:gd name="connsiteY0" fmla="*/ 100595 h 100658"/>
                <a:gd name="connsiteX1" fmla="*/ 1865 w 139460"/>
                <a:gd name="connsiteY1" fmla="*/ 17092 h 100658"/>
                <a:gd name="connsiteX2" fmla="*/ 33170 w 139460"/>
                <a:gd name="connsiteY2" fmla="*/ 3503 h 100658"/>
                <a:gd name="connsiteX3" fmla="*/ 112482 w 139460"/>
                <a:gd name="connsiteY3" fmla="*/ 24966 h 100658"/>
                <a:gd name="connsiteX4" fmla="*/ 139088 w 139460"/>
                <a:gd name="connsiteY4" fmla="*/ 43508 h 100658"/>
                <a:gd name="connsiteX5" fmla="*/ 122070 w 139460"/>
                <a:gd name="connsiteY5" fmla="*/ 72845 h 100658"/>
                <a:gd name="connsiteX6" fmla="*/ 48855 w 139460"/>
                <a:gd name="connsiteY6" fmla="*/ 100658 h 10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460" h="100658">
                  <a:moveTo>
                    <a:pt x="48855" y="100595"/>
                  </a:moveTo>
                  <a:cubicBezTo>
                    <a:pt x="27074" y="100785"/>
                    <a:pt x="-8549" y="36332"/>
                    <a:pt x="1865" y="17092"/>
                  </a:cubicBezTo>
                  <a:cubicBezTo>
                    <a:pt x="8850" y="4265"/>
                    <a:pt x="20788" y="-5514"/>
                    <a:pt x="33170" y="3503"/>
                  </a:cubicBezTo>
                  <a:cubicBezTo>
                    <a:pt x="57745" y="21410"/>
                    <a:pt x="85113" y="21537"/>
                    <a:pt x="112482" y="24966"/>
                  </a:cubicBezTo>
                  <a:cubicBezTo>
                    <a:pt x="123467" y="26300"/>
                    <a:pt x="136548" y="29093"/>
                    <a:pt x="139088" y="43508"/>
                  </a:cubicBezTo>
                  <a:cubicBezTo>
                    <a:pt x="141565" y="57351"/>
                    <a:pt x="131214" y="65669"/>
                    <a:pt x="122070" y="72845"/>
                  </a:cubicBezTo>
                  <a:cubicBezTo>
                    <a:pt x="100036" y="90054"/>
                    <a:pt x="73556" y="94499"/>
                    <a:pt x="48855" y="100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1" name="Полилиния: фигура 720">
              <a:extLst>
                <a:ext uri="{FF2B5EF4-FFF2-40B4-BE49-F238E27FC236}">
                  <a16:creationId xmlns="" xmlns:a16="http://schemas.microsoft.com/office/drawing/2014/main" id="{66C79E9B-F694-43C4-982C-08EC83BC6085}"/>
                </a:ext>
              </a:extLst>
            </p:cNvPr>
            <p:cNvSpPr/>
            <p:nvPr/>
          </p:nvSpPr>
          <p:spPr>
            <a:xfrm>
              <a:off x="2340736" y="6400716"/>
              <a:ext cx="99060" cy="146799"/>
            </a:xfrm>
            <a:custGeom>
              <a:avLst/>
              <a:gdLst>
                <a:gd name="connsiteX0" fmla="*/ 91440 w 99060"/>
                <a:gd name="connsiteY0" fmla="*/ 105906 h 146799"/>
                <a:gd name="connsiteX1" fmla="*/ 99060 w 99060"/>
                <a:gd name="connsiteY1" fmla="*/ 146800 h 146799"/>
                <a:gd name="connsiteX2" fmla="*/ 0 w 99060"/>
                <a:gd name="connsiteY2" fmla="*/ 7734 h 146799"/>
                <a:gd name="connsiteX3" fmla="*/ 0 w 99060"/>
                <a:gd name="connsiteY3" fmla="*/ 7734 h 146799"/>
                <a:gd name="connsiteX4" fmla="*/ 42418 w 99060"/>
                <a:gd name="connsiteY4" fmla="*/ 16116 h 146799"/>
                <a:gd name="connsiteX5" fmla="*/ 91440 w 99060"/>
                <a:gd name="connsiteY5" fmla="*/ 105906 h 14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146799">
                  <a:moveTo>
                    <a:pt x="91440" y="105906"/>
                  </a:moveTo>
                  <a:cubicBezTo>
                    <a:pt x="93980" y="119559"/>
                    <a:pt x="96520" y="133211"/>
                    <a:pt x="99060" y="146800"/>
                  </a:cubicBezTo>
                  <a:cubicBezTo>
                    <a:pt x="47943" y="115304"/>
                    <a:pt x="10351" y="72695"/>
                    <a:pt x="0" y="7734"/>
                  </a:cubicBezTo>
                  <a:cubicBezTo>
                    <a:pt x="0" y="7734"/>
                    <a:pt x="0" y="7734"/>
                    <a:pt x="0" y="7734"/>
                  </a:cubicBezTo>
                  <a:cubicBezTo>
                    <a:pt x="17145" y="-6680"/>
                    <a:pt x="35496" y="749"/>
                    <a:pt x="42418" y="16116"/>
                  </a:cubicBezTo>
                  <a:cubicBezTo>
                    <a:pt x="56515" y="47740"/>
                    <a:pt x="80518" y="72695"/>
                    <a:pt x="91440" y="10590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2" name="Полилиния: фигура 721">
              <a:extLst>
                <a:ext uri="{FF2B5EF4-FFF2-40B4-BE49-F238E27FC236}">
                  <a16:creationId xmlns="" xmlns:a16="http://schemas.microsoft.com/office/drawing/2014/main" id="{52C55EB5-3A7D-49D9-9DC2-125F7F468D44}"/>
                </a:ext>
              </a:extLst>
            </p:cNvPr>
            <p:cNvSpPr/>
            <p:nvPr/>
          </p:nvSpPr>
          <p:spPr>
            <a:xfrm>
              <a:off x="2461033" y="6563962"/>
              <a:ext cx="47343" cy="36541"/>
            </a:xfrm>
            <a:custGeom>
              <a:avLst/>
              <a:gdLst>
                <a:gd name="connsiteX0" fmla="*/ 1497 w 47343"/>
                <a:gd name="connsiteY0" fmla="*/ 0 h 36541"/>
                <a:gd name="connsiteX1" fmla="*/ 47344 w 47343"/>
                <a:gd name="connsiteY1" fmla="*/ 32894 h 36541"/>
                <a:gd name="connsiteX2" fmla="*/ 1497 w 47343"/>
                <a:gd name="connsiteY2" fmla="*/ 0 h 3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43" h="36541">
                  <a:moveTo>
                    <a:pt x="1497" y="0"/>
                  </a:moveTo>
                  <a:cubicBezTo>
                    <a:pt x="16737" y="10986"/>
                    <a:pt x="32040" y="21972"/>
                    <a:pt x="47344" y="32894"/>
                  </a:cubicBezTo>
                  <a:cubicBezTo>
                    <a:pt x="23849" y="35116"/>
                    <a:pt x="-7203" y="49531"/>
                    <a:pt x="1497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3" name="Полилиния: фигура 722">
              <a:extLst>
                <a:ext uri="{FF2B5EF4-FFF2-40B4-BE49-F238E27FC236}">
                  <a16:creationId xmlns="" xmlns:a16="http://schemas.microsoft.com/office/drawing/2014/main" id="{1B62B07F-B2A7-47CC-B83D-05DDF080CCB4}"/>
                </a:ext>
              </a:extLst>
            </p:cNvPr>
            <p:cNvSpPr/>
            <p:nvPr/>
          </p:nvSpPr>
          <p:spPr>
            <a:xfrm>
              <a:off x="6007131" y="5219061"/>
              <a:ext cx="1310757" cy="586378"/>
            </a:xfrm>
            <a:custGeom>
              <a:avLst/>
              <a:gdLst>
                <a:gd name="connsiteX0" fmla="*/ 1133062 w 1310757"/>
                <a:gd name="connsiteY0" fmla="*/ 273461 h 586378"/>
                <a:gd name="connsiteX1" fmla="*/ 1032605 w 1310757"/>
                <a:gd name="connsiteY1" fmla="*/ 230725 h 586378"/>
                <a:gd name="connsiteX2" fmla="*/ 1003459 w 1310757"/>
                <a:gd name="connsiteY2" fmla="*/ 224946 h 586378"/>
                <a:gd name="connsiteX3" fmla="*/ 973106 w 1310757"/>
                <a:gd name="connsiteY3" fmla="*/ 243615 h 586378"/>
                <a:gd name="connsiteX4" fmla="*/ 991394 w 1310757"/>
                <a:gd name="connsiteY4" fmla="*/ 272381 h 586378"/>
                <a:gd name="connsiteX5" fmla="*/ 1049115 w 1310757"/>
                <a:gd name="connsiteY5" fmla="*/ 361027 h 586378"/>
                <a:gd name="connsiteX6" fmla="*/ 1061942 w 1310757"/>
                <a:gd name="connsiteY6" fmla="*/ 399318 h 586378"/>
                <a:gd name="connsiteX7" fmla="*/ 1113441 w 1310757"/>
                <a:gd name="connsiteY7" fmla="*/ 428909 h 586378"/>
                <a:gd name="connsiteX8" fmla="*/ 1137634 w 1310757"/>
                <a:gd name="connsiteY8" fmla="*/ 428655 h 586378"/>
                <a:gd name="connsiteX9" fmla="*/ 1084675 w 1310757"/>
                <a:gd name="connsiteY9" fmla="*/ 452531 h 586378"/>
                <a:gd name="connsiteX10" fmla="*/ 1061879 w 1310757"/>
                <a:gd name="connsiteY10" fmla="*/ 497998 h 586378"/>
                <a:gd name="connsiteX11" fmla="*/ 1049242 w 1310757"/>
                <a:gd name="connsiteY11" fmla="*/ 568102 h 586378"/>
                <a:gd name="connsiteX12" fmla="*/ 970629 w 1310757"/>
                <a:gd name="connsiteY12" fmla="*/ 559021 h 586378"/>
                <a:gd name="connsiteX13" fmla="*/ 861346 w 1310757"/>
                <a:gd name="connsiteY13" fmla="*/ 544480 h 586378"/>
                <a:gd name="connsiteX14" fmla="*/ 771875 w 1310757"/>
                <a:gd name="connsiteY14" fmla="*/ 555846 h 586378"/>
                <a:gd name="connsiteX15" fmla="*/ 710914 w 1310757"/>
                <a:gd name="connsiteY15" fmla="*/ 583977 h 586378"/>
                <a:gd name="connsiteX16" fmla="*/ 606393 w 1310757"/>
                <a:gd name="connsiteY16" fmla="*/ 521810 h 586378"/>
                <a:gd name="connsiteX17" fmla="*/ 586263 w 1310757"/>
                <a:gd name="connsiteY17" fmla="*/ 462056 h 586378"/>
                <a:gd name="connsiteX18" fmla="*/ 564674 w 1310757"/>
                <a:gd name="connsiteY18" fmla="*/ 376077 h 586378"/>
                <a:gd name="connsiteX19" fmla="*/ 555911 w 1310757"/>
                <a:gd name="connsiteY19" fmla="*/ 363694 h 586378"/>
                <a:gd name="connsiteX20" fmla="*/ 518382 w 1310757"/>
                <a:gd name="connsiteY20" fmla="*/ 332452 h 586378"/>
                <a:gd name="connsiteX21" fmla="*/ 326993 w 1310757"/>
                <a:gd name="connsiteY21" fmla="*/ 385538 h 586378"/>
                <a:gd name="connsiteX22" fmla="*/ 217837 w 1310757"/>
                <a:gd name="connsiteY22" fmla="*/ 441800 h 586378"/>
                <a:gd name="connsiteX23" fmla="*/ 168751 w 1310757"/>
                <a:gd name="connsiteY23" fmla="*/ 490441 h 586378"/>
                <a:gd name="connsiteX24" fmla="*/ 64294 w 1310757"/>
                <a:gd name="connsiteY24" fmla="*/ 510062 h 586378"/>
                <a:gd name="connsiteX25" fmla="*/ 30194 w 1310757"/>
                <a:gd name="connsiteY25" fmla="*/ 512793 h 586378"/>
                <a:gd name="connsiteX26" fmla="*/ 1302 w 1310757"/>
                <a:gd name="connsiteY26" fmla="*/ 502379 h 586378"/>
                <a:gd name="connsiteX27" fmla="*/ 15589 w 1310757"/>
                <a:gd name="connsiteY27" fmla="*/ 467771 h 586378"/>
                <a:gd name="connsiteX28" fmla="*/ 87725 w 1310757"/>
                <a:gd name="connsiteY28" fmla="*/ 401477 h 586378"/>
                <a:gd name="connsiteX29" fmla="*/ 104680 w 1310757"/>
                <a:gd name="connsiteY29" fmla="*/ 396715 h 586378"/>
                <a:gd name="connsiteX30" fmla="*/ 124428 w 1310757"/>
                <a:gd name="connsiteY30" fmla="*/ 373664 h 586378"/>
                <a:gd name="connsiteX31" fmla="*/ 124619 w 1310757"/>
                <a:gd name="connsiteY31" fmla="*/ 353598 h 586378"/>
                <a:gd name="connsiteX32" fmla="*/ 152368 w 1310757"/>
                <a:gd name="connsiteY32" fmla="*/ 308513 h 586378"/>
                <a:gd name="connsiteX33" fmla="*/ 171037 w 1310757"/>
                <a:gd name="connsiteY33" fmla="*/ 349280 h 586378"/>
                <a:gd name="connsiteX34" fmla="*/ 244507 w 1310757"/>
                <a:gd name="connsiteY34" fmla="*/ 395572 h 586378"/>
                <a:gd name="connsiteX35" fmla="*/ 270224 w 1310757"/>
                <a:gd name="connsiteY35" fmla="*/ 388269 h 586378"/>
                <a:gd name="connsiteX36" fmla="*/ 301339 w 1310757"/>
                <a:gd name="connsiteY36" fmla="*/ 358742 h 586378"/>
                <a:gd name="connsiteX37" fmla="*/ 269018 w 1310757"/>
                <a:gd name="connsiteY37" fmla="*/ 351566 h 586378"/>
                <a:gd name="connsiteX38" fmla="*/ 238030 w 1310757"/>
                <a:gd name="connsiteY38" fmla="*/ 332262 h 586378"/>
                <a:gd name="connsiteX39" fmla="*/ 203740 w 1310757"/>
                <a:gd name="connsiteY39" fmla="*/ 273397 h 586378"/>
                <a:gd name="connsiteX40" fmla="*/ 351504 w 1310757"/>
                <a:gd name="connsiteY40" fmla="*/ 196117 h 586378"/>
                <a:gd name="connsiteX41" fmla="*/ 458565 w 1310757"/>
                <a:gd name="connsiteY41" fmla="*/ 220057 h 586378"/>
                <a:gd name="connsiteX42" fmla="*/ 436404 w 1310757"/>
                <a:gd name="connsiteY42" fmla="*/ 248505 h 586378"/>
                <a:gd name="connsiteX43" fmla="*/ 392208 w 1310757"/>
                <a:gd name="connsiteY43" fmla="*/ 248886 h 586378"/>
                <a:gd name="connsiteX44" fmla="*/ 593566 w 1310757"/>
                <a:gd name="connsiteY44" fmla="*/ 229836 h 586378"/>
                <a:gd name="connsiteX45" fmla="*/ 621633 w 1310757"/>
                <a:gd name="connsiteY45" fmla="*/ 225391 h 586378"/>
                <a:gd name="connsiteX46" fmla="*/ 651161 w 1310757"/>
                <a:gd name="connsiteY46" fmla="*/ 255363 h 586378"/>
                <a:gd name="connsiteX47" fmla="*/ 737521 w 1310757"/>
                <a:gd name="connsiteY47" fmla="*/ 238218 h 586378"/>
                <a:gd name="connsiteX48" fmla="*/ 786733 w 1310757"/>
                <a:gd name="connsiteY48" fmla="*/ 246600 h 586378"/>
                <a:gd name="connsiteX49" fmla="*/ 812133 w 1310757"/>
                <a:gd name="connsiteY49" fmla="*/ 296384 h 586378"/>
                <a:gd name="connsiteX50" fmla="*/ 831945 w 1310757"/>
                <a:gd name="connsiteY50" fmla="*/ 303433 h 586378"/>
                <a:gd name="connsiteX51" fmla="*/ 835692 w 1310757"/>
                <a:gd name="connsiteY51" fmla="*/ 281843 h 586378"/>
                <a:gd name="connsiteX52" fmla="*/ 735997 w 1310757"/>
                <a:gd name="connsiteY52" fmla="*/ 236694 h 586378"/>
                <a:gd name="connsiteX53" fmla="*/ 704310 w 1310757"/>
                <a:gd name="connsiteY53" fmla="*/ 216247 h 586378"/>
                <a:gd name="connsiteX54" fmla="*/ 713708 w 1310757"/>
                <a:gd name="connsiteY54" fmla="*/ 195800 h 586378"/>
                <a:gd name="connsiteX55" fmla="*/ 769144 w 1310757"/>
                <a:gd name="connsiteY55" fmla="*/ 183354 h 586378"/>
                <a:gd name="connsiteX56" fmla="*/ 694531 w 1310757"/>
                <a:gd name="connsiteY56" fmla="*/ 212119 h 586378"/>
                <a:gd name="connsiteX57" fmla="*/ 626269 w 1310757"/>
                <a:gd name="connsiteY57" fmla="*/ 219168 h 586378"/>
                <a:gd name="connsiteX58" fmla="*/ 633699 w 1310757"/>
                <a:gd name="connsiteY58" fmla="*/ 181830 h 586378"/>
                <a:gd name="connsiteX59" fmla="*/ 689387 w 1310757"/>
                <a:gd name="connsiteY59" fmla="*/ 147412 h 586378"/>
                <a:gd name="connsiteX60" fmla="*/ 720693 w 1310757"/>
                <a:gd name="connsiteY60" fmla="*/ 99343 h 586378"/>
                <a:gd name="connsiteX61" fmla="*/ 769969 w 1310757"/>
                <a:gd name="connsiteY61" fmla="*/ 71974 h 586378"/>
                <a:gd name="connsiteX62" fmla="*/ 896779 w 1310757"/>
                <a:gd name="connsiteY62" fmla="*/ 121123 h 586378"/>
                <a:gd name="connsiteX63" fmla="*/ 920909 w 1310757"/>
                <a:gd name="connsiteY63" fmla="*/ 120044 h 586378"/>
                <a:gd name="connsiteX64" fmla="*/ 920400 w 1310757"/>
                <a:gd name="connsiteY64" fmla="*/ 108804 h 586378"/>
                <a:gd name="connsiteX65" fmla="*/ 899763 w 1310757"/>
                <a:gd name="connsiteY65" fmla="*/ 103026 h 586378"/>
                <a:gd name="connsiteX66" fmla="*/ 855059 w 1310757"/>
                <a:gd name="connsiteY66" fmla="*/ 103788 h 586378"/>
                <a:gd name="connsiteX67" fmla="*/ 851312 w 1310757"/>
                <a:gd name="connsiteY67" fmla="*/ 85182 h 586378"/>
                <a:gd name="connsiteX68" fmla="*/ 937799 w 1310757"/>
                <a:gd name="connsiteY68" fmla="*/ 40605 h 586378"/>
                <a:gd name="connsiteX69" fmla="*/ 976217 w 1310757"/>
                <a:gd name="connsiteY69" fmla="*/ 69371 h 586378"/>
                <a:gd name="connsiteX70" fmla="*/ 1052799 w 1310757"/>
                <a:gd name="connsiteY70" fmla="*/ 121758 h 586378"/>
                <a:gd name="connsiteX71" fmla="*/ 1061117 w 1310757"/>
                <a:gd name="connsiteY71" fmla="*/ 91723 h 586378"/>
                <a:gd name="connsiteX72" fmla="*/ 1023462 w 1310757"/>
                <a:gd name="connsiteY72" fmla="*/ 35461 h 586378"/>
                <a:gd name="connsiteX73" fmla="*/ 1011396 w 1310757"/>
                <a:gd name="connsiteY73" fmla="*/ 3330 h 586378"/>
                <a:gd name="connsiteX74" fmla="*/ 1049496 w 1310757"/>
                <a:gd name="connsiteY74" fmla="*/ 11522 h 586378"/>
                <a:gd name="connsiteX75" fmla="*/ 1085056 w 1310757"/>
                <a:gd name="connsiteY75" fmla="*/ 90897 h 586378"/>
                <a:gd name="connsiteX76" fmla="*/ 1121125 w 1310757"/>
                <a:gd name="connsiteY76" fmla="*/ 121949 h 586378"/>
                <a:gd name="connsiteX77" fmla="*/ 1151795 w 1310757"/>
                <a:gd name="connsiteY77" fmla="*/ 150778 h 586378"/>
                <a:gd name="connsiteX78" fmla="*/ 1183799 w 1310757"/>
                <a:gd name="connsiteY78" fmla="*/ 183163 h 586378"/>
                <a:gd name="connsiteX79" fmla="*/ 1308512 w 1310757"/>
                <a:gd name="connsiteY79" fmla="*/ 183354 h 586378"/>
                <a:gd name="connsiteX80" fmla="*/ 1277842 w 1310757"/>
                <a:gd name="connsiteY80" fmla="*/ 218660 h 586378"/>
                <a:gd name="connsiteX81" fmla="*/ 1179481 w 1310757"/>
                <a:gd name="connsiteY81" fmla="*/ 223930 h 586378"/>
                <a:gd name="connsiteX82" fmla="*/ 1147159 w 1310757"/>
                <a:gd name="connsiteY82" fmla="*/ 255617 h 586378"/>
                <a:gd name="connsiteX83" fmla="*/ 1133380 w 1310757"/>
                <a:gd name="connsiteY83" fmla="*/ 273270 h 5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10757" h="586378">
                  <a:moveTo>
                    <a:pt x="1133062" y="273461"/>
                  </a:moveTo>
                  <a:cubicBezTo>
                    <a:pt x="1092168" y="279556"/>
                    <a:pt x="1051147" y="287621"/>
                    <a:pt x="1032605" y="230725"/>
                  </a:cubicBezTo>
                  <a:cubicBezTo>
                    <a:pt x="1027970" y="216501"/>
                    <a:pt x="1014126" y="217072"/>
                    <a:pt x="1003459" y="224946"/>
                  </a:cubicBezTo>
                  <a:cubicBezTo>
                    <a:pt x="993616" y="232185"/>
                    <a:pt x="974884" y="224756"/>
                    <a:pt x="973106" y="243615"/>
                  </a:cubicBezTo>
                  <a:cubicBezTo>
                    <a:pt x="971900" y="256824"/>
                    <a:pt x="981996" y="270095"/>
                    <a:pt x="991394" y="272381"/>
                  </a:cubicBezTo>
                  <a:cubicBezTo>
                    <a:pt x="1037050" y="283367"/>
                    <a:pt x="1042829" y="321403"/>
                    <a:pt x="1049115" y="361027"/>
                  </a:cubicBezTo>
                  <a:cubicBezTo>
                    <a:pt x="1051211" y="374172"/>
                    <a:pt x="1058069" y="386428"/>
                    <a:pt x="1061942" y="399318"/>
                  </a:cubicBezTo>
                  <a:cubicBezTo>
                    <a:pt x="1070261" y="427322"/>
                    <a:pt x="1085437" y="440085"/>
                    <a:pt x="1113441" y="428909"/>
                  </a:cubicBezTo>
                  <a:cubicBezTo>
                    <a:pt x="1118521" y="426877"/>
                    <a:pt x="1124934" y="428655"/>
                    <a:pt x="1137634" y="428655"/>
                  </a:cubicBezTo>
                  <a:cubicBezTo>
                    <a:pt x="1119474" y="449991"/>
                    <a:pt x="1101122" y="449928"/>
                    <a:pt x="1084675" y="452531"/>
                  </a:cubicBezTo>
                  <a:cubicBezTo>
                    <a:pt x="1056736" y="456976"/>
                    <a:pt x="1043083" y="468851"/>
                    <a:pt x="1061879" y="497998"/>
                  </a:cubicBezTo>
                  <a:cubicBezTo>
                    <a:pt x="1080612" y="527081"/>
                    <a:pt x="1072293" y="548671"/>
                    <a:pt x="1049242" y="568102"/>
                  </a:cubicBezTo>
                  <a:cubicBezTo>
                    <a:pt x="1010062" y="522445"/>
                    <a:pt x="1024858" y="515524"/>
                    <a:pt x="970629" y="559021"/>
                  </a:cubicBezTo>
                  <a:cubicBezTo>
                    <a:pt x="926052" y="594772"/>
                    <a:pt x="895636" y="591407"/>
                    <a:pt x="861346" y="544480"/>
                  </a:cubicBezTo>
                  <a:cubicBezTo>
                    <a:pt x="835375" y="508856"/>
                    <a:pt x="790225" y="515016"/>
                    <a:pt x="771875" y="555846"/>
                  </a:cubicBezTo>
                  <a:cubicBezTo>
                    <a:pt x="759428" y="583469"/>
                    <a:pt x="731424" y="590835"/>
                    <a:pt x="710914" y="583977"/>
                  </a:cubicBezTo>
                  <a:cubicBezTo>
                    <a:pt x="673132" y="571340"/>
                    <a:pt x="636429" y="551909"/>
                    <a:pt x="606393" y="521810"/>
                  </a:cubicBezTo>
                  <a:cubicBezTo>
                    <a:pt x="590137" y="505554"/>
                    <a:pt x="580930" y="490822"/>
                    <a:pt x="586263" y="462056"/>
                  </a:cubicBezTo>
                  <a:cubicBezTo>
                    <a:pt x="591471" y="433862"/>
                    <a:pt x="592233" y="398874"/>
                    <a:pt x="564674" y="376077"/>
                  </a:cubicBezTo>
                  <a:cubicBezTo>
                    <a:pt x="560863" y="372902"/>
                    <a:pt x="555085" y="366743"/>
                    <a:pt x="555911" y="363694"/>
                  </a:cubicBezTo>
                  <a:cubicBezTo>
                    <a:pt x="568357" y="318419"/>
                    <a:pt x="534829" y="326483"/>
                    <a:pt x="518382" y="332452"/>
                  </a:cubicBezTo>
                  <a:cubicBezTo>
                    <a:pt x="455708" y="355249"/>
                    <a:pt x="386239" y="348200"/>
                    <a:pt x="326993" y="385538"/>
                  </a:cubicBezTo>
                  <a:cubicBezTo>
                    <a:pt x="292259" y="407446"/>
                    <a:pt x="257461" y="429671"/>
                    <a:pt x="217837" y="441800"/>
                  </a:cubicBezTo>
                  <a:cubicBezTo>
                    <a:pt x="195358" y="448721"/>
                    <a:pt x="192945" y="480789"/>
                    <a:pt x="168751" y="490441"/>
                  </a:cubicBezTo>
                  <a:cubicBezTo>
                    <a:pt x="134588" y="504030"/>
                    <a:pt x="98965" y="502824"/>
                    <a:pt x="64294" y="510062"/>
                  </a:cubicBezTo>
                  <a:cubicBezTo>
                    <a:pt x="53181" y="512349"/>
                    <a:pt x="41561" y="511777"/>
                    <a:pt x="30194" y="512793"/>
                  </a:cubicBezTo>
                  <a:cubicBezTo>
                    <a:pt x="19018" y="513809"/>
                    <a:pt x="6001" y="518635"/>
                    <a:pt x="1302" y="502379"/>
                  </a:cubicBezTo>
                  <a:cubicBezTo>
                    <a:pt x="-2953" y="487456"/>
                    <a:pt x="3588" y="474566"/>
                    <a:pt x="15589" y="467771"/>
                  </a:cubicBezTo>
                  <a:cubicBezTo>
                    <a:pt x="44482" y="451579"/>
                    <a:pt x="77629" y="441800"/>
                    <a:pt x="87725" y="401477"/>
                  </a:cubicBezTo>
                  <a:cubicBezTo>
                    <a:pt x="89503" y="394556"/>
                    <a:pt x="98330" y="395191"/>
                    <a:pt x="104680" y="396715"/>
                  </a:cubicBezTo>
                  <a:cubicBezTo>
                    <a:pt x="123920" y="401350"/>
                    <a:pt x="126460" y="390174"/>
                    <a:pt x="124428" y="373664"/>
                  </a:cubicBezTo>
                  <a:cubicBezTo>
                    <a:pt x="123603" y="366997"/>
                    <a:pt x="122269" y="359186"/>
                    <a:pt x="124619" y="353598"/>
                  </a:cubicBezTo>
                  <a:cubicBezTo>
                    <a:pt x="131604" y="336707"/>
                    <a:pt x="133255" y="310164"/>
                    <a:pt x="152368" y="308513"/>
                  </a:cubicBezTo>
                  <a:cubicBezTo>
                    <a:pt x="178086" y="306290"/>
                    <a:pt x="167672" y="334484"/>
                    <a:pt x="171037" y="349280"/>
                  </a:cubicBezTo>
                  <a:cubicBezTo>
                    <a:pt x="185325" y="412272"/>
                    <a:pt x="184690" y="412399"/>
                    <a:pt x="244507" y="395572"/>
                  </a:cubicBezTo>
                  <a:cubicBezTo>
                    <a:pt x="253079" y="393159"/>
                    <a:pt x="261779" y="391127"/>
                    <a:pt x="270224" y="388269"/>
                  </a:cubicBezTo>
                  <a:cubicBezTo>
                    <a:pt x="284829" y="383316"/>
                    <a:pt x="304006" y="377474"/>
                    <a:pt x="301339" y="358742"/>
                  </a:cubicBezTo>
                  <a:cubicBezTo>
                    <a:pt x="298672" y="340136"/>
                    <a:pt x="280448" y="350677"/>
                    <a:pt x="269018" y="351566"/>
                  </a:cubicBezTo>
                  <a:cubicBezTo>
                    <a:pt x="254032" y="352709"/>
                    <a:pt x="245205" y="344327"/>
                    <a:pt x="238030" y="332262"/>
                  </a:cubicBezTo>
                  <a:cubicBezTo>
                    <a:pt x="226473" y="312767"/>
                    <a:pt x="215170" y="293082"/>
                    <a:pt x="203740" y="273397"/>
                  </a:cubicBezTo>
                  <a:cubicBezTo>
                    <a:pt x="246475" y="233011"/>
                    <a:pt x="292449" y="194276"/>
                    <a:pt x="351504" y="196117"/>
                  </a:cubicBezTo>
                  <a:cubicBezTo>
                    <a:pt x="386874" y="197197"/>
                    <a:pt x="426371" y="194657"/>
                    <a:pt x="458565" y="220057"/>
                  </a:cubicBezTo>
                  <a:cubicBezTo>
                    <a:pt x="462629" y="239742"/>
                    <a:pt x="452850" y="247743"/>
                    <a:pt x="436404" y="248505"/>
                  </a:cubicBezTo>
                  <a:cubicBezTo>
                    <a:pt x="421608" y="249204"/>
                    <a:pt x="406749" y="249838"/>
                    <a:pt x="392208" y="248886"/>
                  </a:cubicBezTo>
                  <a:cubicBezTo>
                    <a:pt x="459327" y="242155"/>
                    <a:pt x="527400" y="247425"/>
                    <a:pt x="593566" y="229836"/>
                  </a:cubicBezTo>
                  <a:cubicBezTo>
                    <a:pt x="603028" y="227359"/>
                    <a:pt x="612045" y="225454"/>
                    <a:pt x="621633" y="225391"/>
                  </a:cubicBezTo>
                  <a:cubicBezTo>
                    <a:pt x="637825" y="228185"/>
                    <a:pt x="638651" y="247870"/>
                    <a:pt x="651161" y="255363"/>
                  </a:cubicBezTo>
                  <a:cubicBezTo>
                    <a:pt x="677704" y="271301"/>
                    <a:pt x="711930" y="265269"/>
                    <a:pt x="737521" y="238218"/>
                  </a:cubicBezTo>
                  <a:cubicBezTo>
                    <a:pt x="761650" y="212754"/>
                    <a:pt x="770922" y="214469"/>
                    <a:pt x="786733" y="246600"/>
                  </a:cubicBezTo>
                  <a:cubicBezTo>
                    <a:pt x="794988" y="263364"/>
                    <a:pt x="800512" y="281779"/>
                    <a:pt x="812133" y="296384"/>
                  </a:cubicBezTo>
                  <a:cubicBezTo>
                    <a:pt x="817149" y="302734"/>
                    <a:pt x="824008" y="308132"/>
                    <a:pt x="831945" y="303433"/>
                  </a:cubicBezTo>
                  <a:cubicBezTo>
                    <a:pt x="840263" y="298543"/>
                    <a:pt x="837978" y="289843"/>
                    <a:pt x="835692" y="281843"/>
                  </a:cubicBezTo>
                  <a:cubicBezTo>
                    <a:pt x="822420" y="234281"/>
                    <a:pt x="778414" y="214786"/>
                    <a:pt x="735997" y="236694"/>
                  </a:cubicBezTo>
                  <a:cubicBezTo>
                    <a:pt x="717645" y="246155"/>
                    <a:pt x="707549" y="236249"/>
                    <a:pt x="704310" y="216247"/>
                  </a:cubicBezTo>
                  <a:cubicBezTo>
                    <a:pt x="704818" y="208055"/>
                    <a:pt x="709263" y="201896"/>
                    <a:pt x="713708" y="195800"/>
                  </a:cubicBezTo>
                  <a:cubicBezTo>
                    <a:pt x="731679" y="181195"/>
                    <a:pt x="752761" y="184433"/>
                    <a:pt x="769144" y="183354"/>
                  </a:cubicBezTo>
                  <a:cubicBezTo>
                    <a:pt x="742537" y="178972"/>
                    <a:pt x="716820" y="189894"/>
                    <a:pt x="694531" y="212119"/>
                  </a:cubicBezTo>
                  <a:cubicBezTo>
                    <a:pt x="672306" y="220501"/>
                    <a:pt x="649827" y="225835"/>
                    <a:pt x="626269" y="219168"/>
                  </a:cubicBezTo>
                  <a:cubicBezTo>
                    <a:pt x="610076" y="202531"/>
                    <a:pt x="616934" y="190021"/>
                    <a:pt x="633699" y="181830"/>
                  </a:cubicBezTo>
                  <a:cubicBezTo>
                    <a:pt x="653383" y="172241"/>
                    <a:pt x="671608" y="160557"/>
                    <a:pt x="689387" y="147412"/>
                  </a:cubicBezTo>
                  <a:cubicBezTo>
                    <a:pt x="705834" y="135284"/>
                    <a:pt x="716375" y="121441"/>
                    <a:pt x="720693" y="99343"/>
                  </a:cubicBezTo>
                  <a:cubicBezTo>
                    <a:pt x="726980" y="66704"/>
                    <a:pt x="740569" y="61369"/>
                    <a:pt x="769969" y="71974"/>
                  </a:cubicBezTo>
                  <a:cubicBezTo>
                    <a:pt x="812578" y="87341"/>
                    <a:pt x="856583" y="98327"/>
                    <a:pt x="896779" y="121123"/>
                  </a:cubicBezTo>
                  <a:cubicBezTo>
                    <a:pt x="904081" y="125251"/>
                    <a:pt x="913479" y="129823"/>
                    <a:pt x="920909" y="120044"/>
                  </a:cubicBezTo>
                  <a:cubicBezTo>
                    <a:pt x="923385" y="116742"/>
                    <a:pt x="922750" y="112233"/>
                    <a:pt x="920400" y="108804"/>
                  </a:cubicBezTo>
                  <a:cubicBezTo>
                    <a:pt x="915067" y="101057"/>
                    <a:pt x="907129" y="101121"/>
                    <a:pt x="899763" y="103026"/>
                  </a:cubicBezTo>
                  <a:cubicBezTo>
                    <a:pt x="884841" y="106899"/>
                    <a:pt x="869855" y="109185"/>
                    <a:pt x="855059" y="103788"/>
                  </a:cubicBezTo>
                  <a:cubicBezTo>
                    <a:pt x="845534" y="100295"/>
                    <a:pt x="844962" y="93183"/>
                    <a:pt x="851312" y="85182"/>
                  </a:cubicBezTo>
                  <a:cubicBezTo>
                    <a:pt x="871696" y="51717"/>
                    <a:pt x="906431" y="48161"/>
                    <a:pt x="937799" y="40605"/>
                  </a:cubicBezTo>
                  <a:cubicBezTo>
                    <a:pt x="954881" y="36477"/>
                    <a:pt x="970883" y="44034"/>
                    <a:pt x="976217" y="69371"/>
                  </a:cubicBezTo>
                  <a:cubicBezTo>
                    <a:pt x="983202" y="102645"/>
                    <a:pt x="1021556" y="126394"/>
                    <a:pt x="1052799" y="121758"/>
                  </a:cubicBezTo>
                  <a:cubicBezTo>
                    <a:pt x="1075595" y="118393"/>
                    <a:pt x="1066895" y="102010"/>
                    <a:pt x="1061117" y="91723"/>
                  </a:cubicBezTo>
                  <a:cubicBezTo>
                    <a:pt x="1050068" y="72037"/>
                    <a:pt x="1035780" y="54448"/>
                    <a:pt x="1023462" y="35461"/>
                  </a:cubicBezTo>
                  <a:cubicBezTo>
                    <a:pt x="1017238" y="25936"/>
                    <a:pt x="1006062" y="18062"/>
                    <a:pt x="1011396" y="3330"/>
                  </a:cubicBezTo>
                  <a:cubicBezTo>
                    <a:pt x="1026826" y="-8544"/>
                    <a:pt x="1035526" y="15459"/>
                    <a:pt x="1049496" y="11522"/>
                  </a:cubicBezTo>
                  <a:cubicBezTo>
                    <a:pt x="1070705" y="33175"/>
                    <a:pt x="1078388" y="61878"/>
                    <a:pt x="1085056" y="90897"/>
                  </a:cubicBezTo>
                  <a:cubicBezTo>
                    <a:pt x="1089882" y="111662"/>
                    <a:pt x="1097566" y="125568"/>
                    <a:pt x="1121125" y="121949"/>
                  </a:cubicBezTo>
                  <a:cubicBezTo>
                    <a:pt x="1140237" y="118964"/>
                    <a:pt x="1154525" y="126457"/>
                    <a:pt x="1151795" y="150778"/>
                  </a:cubicBezTo>
                  <a:cubicBezTo>
                    <a:pt x="1148683" y="178210"/>
                    <a:pt x="1163733" y="183163"/>
                    <a:pt x="1183799" y="183163"/>
                  </a:cubicBezTo>
                  <a:cubicBezTo>
                    <a:pt x="1225391" y="183227"/>
                    <a:pt x="1266920" y="183354"/>
                    <a:pt x="1308512" y="183354"/>
                  </a:cubicBezTo>
                  <a:cubicBezTo>
                    <a:pt x="1317530" y="214278"/>
                    <a:pt x="1297781" y="218215"/>
                    <a:pt x="1277842" y="218660"/>
                  </a:cubicBezTo>
                  <a:cubicBezTo>
                    <a:pt x="1244950" y="219295"/>
                    <a:pt x="1212247" y="221454"/>
                    <a:pt x="1179481" y="223930"/>
                  </a:cubicBezTo>
                  <a:cubicBezTo>
                    <a:pt x="1157891" y="225581"/>
                    <a:pt x="1141254" y="224184"/>
                    <a:pt x="1147159" y="255617"/>
                  </a:cubicBezTo>
                  <a:cubicBezTo>
                    <a:pt x="1148874" y="264888"/>
                    <a:pt x="1139349" y="268507"/>
                    <a:pt x="1133380" y="2732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4" name="Полилиния: фигура 723">
              <a:extLst>
                <a:ext uri="{FF2B5EF4-FFF2-40B4-BE49-F238E27FC236}">
                  <a16:creationId xmlns="" xmlns:a16="http://schemas.microsoft.com/office/drawing/2014/main" id="{B241E444-6B7A-4D26-9AD9-6C7202369BA8}"/>
                </a:ext>
              </a:extLst>
            </p:cNvPr>
            <p:cNvSpPr/>
            <p:nvPr/>
          </p:nvSpPr>
          <p:spPr>
            <a:xfrm>
              <a:off x="6018532" y="4996615"/>
              <a:ext cx="945799" cy="495975"/>
            </a:xfrm>
            <a:custGeom>
              <a:avLst/>
              <a:gdLst>
                <a:gd name="connsiteX0" fmla="*/ 839659 w 945799"/>
                <a:gd name="connsiteY0" fmla="*/ 307629 h 495975"/>
                <a:gd name="connsiteX1" fmla="*/ 902460 w 945799"/>
                <a:gd name="connsiteY1" fmla="*/ 296961 h 495975"/>
                <a:gd name="connsiteX2" fmla="*/ 938084 w 945799"/>
                <a:gd name="connsiteY2" fmla="*/ 328076 h 495975"/>
                <a:gd name="connsiteX3" fmla="*/ 936750 w 945799"/>
                <a:gd name="connsiteY3" fmla="*/ 352270 h 495975"/>
                <a:gd name="connsiteX4" fmla="*/ 939735 w 945799"/>
                <a:gd name="connsiteY4" fmla="*/ 384083 h 495975"/>
                <a:gd name="connsiteX5" fmla="*/ 903666 w 945799"/>
                <a:gd name="connsiteY5" fmla="*/ 380527 h 495975"/>
                <a:gd name="connsiteX6" fmla="*/ 842325 w 945799"/>
                <a:gd name="connsiteY6" fmla="*/ 336648 h 495975"/>
                <a:gd name="connsiteX7" fmla="*/ 814576 w 945799"/>
                <a:gd name="connsiteY7" fmla="*/ 327377 h 495975"/>
                <a:gd name="connsiteX8" fmla="*/ 788287 w 945799"/>
                <a:gd name="connsiteY8" fmla="*/ 327441 h 495975"/>
                <a:gd name="connsiteX9" fmla="*/ 719389 w 945799"/>
                <a:gd name="connsiteY9" fmla="*/ 363064 h 495975"/>
                <a:gd name="connsiteX10" fmla="*/ 646174 w 945799"/>
                <a:gd name="connsiteY10" fmla="*/ 414754 h 495975"/>
                <a:gd name="connsiteX11" fmla="*/ 611186 w 945799"/>
                <a:gd name="connsiteY11" fmla="*/ 430439 h 495975"/>
                <a:gd name="connsiteX12" fmla="*/ 443672 w 945799"/>
                <a:gd name="connsiteY12" fmla="*/ 446821 h 495975"/>
                <a:gd name="connsiteX13" fmla="*/ 353121 w 945799"/>
                <a:gd name="connsiteY13" fmla="*/ 443520 h 495975"/>
                <a:gd name="connsiteX14" fmla="*/ 244981 w 945799"/>
                <a:gd name="connsiteY14" fmla="*/ 478508 h 495975"/>
                <a:gd name="connsiteX15" fmla="*/ 192213 w 945799"/>
                <a:gd name="connsiteY15" fmla="*/ 495780 h 495975"/>
                <a:gd name="connsiteX16" fmla="*/ 154113 w 945799"/>
                <a:gd name="connsiteY16" fmla="*/ 479397 h 495975"/>
                <a:gd name="connsiteX17" fmla="*/ 171702 w 945799"/>
                <a:gd name="connsiteY17" fmla="*/ 444472 h 495975"/>
                <a:gd name="connsiteX18" fmla="*/ 203896 w 945799"/>
                <a:gd name="connsiteY18" fmla="*/ 382178 h 495975"/>
                <a:gd name="connsiteX19" fmla="*/ 188529 w 945799"/>
                <a:gd name="connsiteY19" fmla="*/ 323885 h 495975"/>
                <a:gd name="connsiteX20" fmla="*/ 212088 w 945799"/>
                <a:gd name="connsiteY20" fmla="*/ 281530 h 495975"/>
                <a:gd name="connsiteX21" fmla="*/ 250061 w 945799"/>
                <a:gd name="connsiteY21" fmla="*/ 238858 h 495975"/>
                <a:gd name="connsiteX22" fmla="*/ 166368 w 945799"/>
                <a:gd name="connsiteY22" fmla="*/ 256448 h 495975"/>
                <a:gd name="connsiteX23" fmla="*/ 107630 w 945799"/>
                <a:gd name="connsiteY23" fmla="*/ 247812 h 495975"/>
                <a:gd name="connsiteX24" fmla="*/ 38352 w 945799"/>
                <a:gd name="connsiteY24" fmla="*/ 162657 h 495975"/>
                <a:gd name="connsiteX25" fmla="*/ 13651 w 945799"/>
                <a:gd name="connsiteY25" fmla="*/ 126716 h 495975"/>
                <a:gd name="connsiteX26" fmla="*/ 35495 w 945799"/>
                <a:gd name="connsiteY26" fmla="*/ 52993 h 495975"/>
                <a:gd name="connsiteX27" fmla="*/ 73086 w 945799"/>
                <a:gd name="connsiteY27" fmla="*/ 52738 h 495975"/>
                <a:gd name="connsiteX28" fmla="*/ 210754 w 945799"/>
                <a:gd name="connsiteY28" fmla="*/ 43150 h 495975"/>
                <a:gd name="connsiteX29" fmla="*/ 293495 w 945799"/>
                <a:gd name="connsiteY29" fmla="*/ 56930 h 495975"/>
                <a:gd name="connsiteX30" fmla="*/ 351407 w 945799"/>
                <a:gd name="connsiteY30" fmla="*/ 59406 h 495975"/>
                <a:gd name="connsiteX31" fmla="*/ 376426 w 945799"/>
                <a:gd name="connsiteY31" fmla="*/ 52421 h 495975"/>
                <a:gd name="connsiteX32" fmla="*/ 513141 w 945799"/>
                <a:gd name="connsiteY32" fmla="*/ 8987 h 495975"/>
                <a:gd name="connsiteX33" fmla="*/ 580515 w 945799"/>
                <a:gd name="connsiteY33" fmla="*/ 29243 h 495975"/>
                <a:gd name="connsiteX34" fmla="*/ 616456 w 945799"/>
                <a:gd name="connsiteY34" fmla="*/ 81695 h 495975"/>
                <a:gd name="connsiteX35" fmla="*/ 725930 w 945799"/>
                <a:gd name="connsiteY35" fmla="*/ 133257 h 495975"/>
                <a:gd name="connsiteX36" fmla="*/ 763459 w 945799"/>
                <a:gd name="connsiteY36" fmla="*/ 160308 h 495975"/>
                <a:gd name="connsiteX37" fmla="*/ 824419 w 945799"/>
                <a:gd name="connsiteY37" fmla="*/ 250351 h 495975"/>
                <a:gd name="connsiteX38" fmla="*/ 839659 w 945799"/>
                <a:gd name="connsiteY38" fmla="*/ 258543 h 495975"/>
                <a:gd name="connsiteX39" fmla="*/ 839659 w 945799"/>
                <a:gd name="connsiteY39" fmla="*/ 307629 h 49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799" h="495975">
                  <a:moveTo>
                    <a:pt x="839659" y="307629"/>
                  </a:moveTo>
                  <a:cubicBezTo>
                    <a:pt x="863471" y="324901"/>
                    <a:pt x="881823" y="301469"/>
                    <a:pt x="902460" y="296961"/>
                  </a:cubicBezTo>
                  <a:cubicBezTo>
                    <a:pt x="928622" y="291246"/>
                    <a:pt x="946910" y="289722"/>
                    <a:pt x="938084" y="328076"/>
                  </a:cubicBezTo>
                  <a:cubicBezTo>
                    <a:pt x="936305" y="335823"/>
                    <a:pt x="936496" y="344205"/>
                    <a:pt x="936750" y="352270"/>
                  </a:cubicBezTo>
                  <a:cubicBezTo>
                    <a:pt x="937131" y="363128"/>
                    <a:pt x="954784" y="373796"/>
                    <a:pt x="939735" y="384083"/>
                  </a:cubicBezTo>
                  <a:cubicBezTo>
                    <a:pt x="928749" y="391513"/>
                    <a:pt x="913573" y="389227"/>
                    <a:pt x="903666" y="380527"/>
                  </a:cubicBezTo>
                  <a:cubicBezTo>
                    <a:pt x="884553" y="363890"/>
                    <a:pt x="854390" y="366113"/>
                    <a:pt x="842325" y="336648"/>
                  </a:cubicBezTo>
                  <a:cubicBezTo>
                    <a:pt x="838515" y="327314"/>
                    <a:pt x="825180" y="326679"/>
                    <a:pt x="814576" y="327377"/>
                  </a:cubicBezTo>
                  <a:cubicBezTo>
                    <a:pt x="805749" y="327949"/>
                    <a:pt x="795653" y="330870"/>
                    <a:pt x="788287" y="327441"/>
                  </a:cubicBezTo>
                  <a:cubicBezTo>
                    <a:pt x="751901" y="310550"/>
                    <a:pt x="726946" y="301660"/>
                    <a:pt x="719389" y="363064"/>
                  </a:cubicBezTo>
                  <a:cubicBezTo>
                    <a:pt x="716151" y="389608"/>
                    <a:pt x="671764" y="397926"/>
                    <a:pt x="646174" y="414754"/>
                  </a:cubicBezTo>
                  <a:cubicBezTo>
                    <a:pt x="635570" y="421802"/>
                    <a:pt x="622933" y="425295"/>
                    <a:pt x="611186" y="430439"/>
                  </a:cubicBezTo>
                  <a:cubicBezTo>
                    <a:pt x="573911" y="468348"/>
                    <a:pt x="479486" y="477556"/>
                    <a:pt x="443672" y="446821"/>
                  </a:cubicBezTo>
                  <a:cubicBezTo>
                    <a:pt x="413446" y="445552"/>
                    <a:pt x="382840" y="442948"/>
                    <a:pt x="353121" y="443520"/>
                  </a:cubicBezTo>
                  <a:cubicBezTo>
                    <a:pt x="315847" y="444218"/>
                    <a:pt x="274445" y="441107"/>
                    <a:pt x="244981" y="478508"/>
                  </a:cubicBezTo>
                  <a:cubicBezTo>
                    <a:pt x="232217" y="494701"/>
                    <a:pt x="211771" y="496733"/>
                    <a:pt x="192213" y="495780"/>
                  </a:cubicBezTo>
                  <a:cubicBezTo>
                    <a:pt x="177480" y="495780"/>
                    <a:pt x="163638" y="493367"/>
                    <a:pt x="154113" y="479397"/>
                  </a:cubicBezTo>
                  <a:cubicBezTo>
                    <a:pt x="146810" y="460093"/>
                    <a:pt x="163574" y="454822"/>
                    <a:pt x="171702" y="444472"/>
                  </a:cubicBezTo>
                  <a:cubicBezTo>
                    <a:pt x="215136" y="434502"/>
                    <a:pt x="217168" y="429994"/>
                    <a:pt x="203896" y="382178"/>
                  </a:cubicBezTo>
                  <a:cubicBezTo>
                    <a:pt x="198563" y="362811"/>
                    <a:pt x="186752" y="345412"/>
                    <a:pt x="188529" y="323885"/>
                  </a:cubicBezTo>
                  <a:cubicBezTo>
                    <a:pt x="189291" y="305152"/>
                    <a:pt x="193419" y="288706"/>
                    <a:pt x="212088" y="281530"/>
                  </a:cubicBezTo>
                  <a:cubicBezTo>
                    <a:pt x="230376" y="274482"/>
                    <a:pt x="236726" y="255876"/>
                    <a:pt x="250061" y="238858"/>
                  </a:cubicBezTo>
                  <a:cubicBezTo>
                    <a:pt x="218057" y="236191"/>
                    <a:pt x="190625" y="243049"/>
                    <a:pt x="166368" y="256448"/>
                  </a:cubicBezTo>
                  <a:cubicBezTo>
                    <a:pt x="142809" y="269529"/>
                    <a:pt x="126172" y="263179"/>
                    <a:pt x="107630" y="247812"/>
                  </a:cubicBezTo>
                  <a:cubicBezTo>
                    <a:pt x="79246" y="224189"/>
                    <a:pt x="54545" y="197583"/>
                    <a:pt x="38352" y="162657"/>
                  </a:cubicBezTo>
                  <a:cubicBezTo>
                    <a:pt x="32129" y="149195"/>
                    <a:pt x="23048" y="138019"/>
                    <a:pt x="13651" y="126716"/>
                  </a:cubicBezTo>
                  <a:cubicBezTo>
                    <a:pt x="-11305" y="96681"/>
                    <a:pt x="-891" y="62581"/>
                    <a:pt x="35495" y="52993"/>
                  </a:cubicBezTo>
                  <a:cubicBezTo>
                    <a:pt x="47877" y="49691"/>
                    <a:pt x="61466" y="47786"/>
                    <a:pt x="73086" y="52738"/>
                  </a:cubicBezTo>
                  <a:cubicBezTo>
                    <a:pt x="120648" y="73059"/>
                    <a:pt x="165987" y="55151"/>
                    <a:pt x="210754" y="43150"/>
                  </a:cubicBezTo>
                  <a:cubicBezTo>
                    <a:pt x="241742" y="34831"/>
                    <a:pt x="268159" y="38261"/>
                    <a:pt x="293495" y="56930"/>
                  </a:cubicBezTo>
                  <a:cubicBezTo>
                    <a:pt x="312672" y="71090"/>
                    <a:pt x="331087" y="80234"/>
                    <a:pt x="351407" y="59406"/>
                  </a:cubicBezTo>
                  <a:cubicBezTo>
                    <a:pt x="358202" y="52485"/>
                    <a:pt x="368806" y="49500"/>
                    <a:pt x="376426" y="52421"/>
                  </a:cubicBezTo>
                  <a:cubicBezTo>
                    <a:pt x="432306" y="73757"/>
                    <a:pt x="472184" y="42134"/>
                    <a:pt x="513141" y="8987"/>
                  </a:cubicBezTo>
                  <a:cubicBezTo>
                    <a:pt x="535811" y="-9365"/>
                    <a:pt x="566799" y="1875"/>
                    <a:pt x="580515" y="29243"/>
                  </a:cubicBezTo>
                  <a:cubicBezTo>
                    <a:pt x="573848" y="61438"/>
                    <a:pt x="579372" y="79345"/>
                    <a:pt x="616456" y="81695"/>
                  </a:cubicBezTo>
                  <a:cubicBezTo>
                    <a:pt x="657223" y="84235"/>
                    <a:pt x="690624" y="112937"/>
                    <a:pt x="725930" y="133257"/>
                  </a:cubicBezTo>
                  <a:cubicBezTo>
                    <a:pt x="739138" y="140877"/>
                    <a:pt x="751012" y="151227"/>
                    <a:pt x="763459" y="160308"/>
                  </a:cubicBezTo>
                  <a:cubicBezTo>
                    <a:pt x="769491" y="201520"/>
                    <a:pt x="796224" y="226476"/>
                    <a:pt x="824419" y="250351"/>
                  </a:cubicBezTo>
                  <a:cubicBezTo>
                    <a:pt x="833118" y="245335"/>
                    <a:pt x="836928" y="250732"/>
                    <a:pt x="839659" y="258543"/>
                  </a:cubicBezTo>
                  <a:cubicBezTo>
                    <a:pt x="835785" y="274926"/>
                    <a:pt x="814449" y="291246"/>
                    <a:pt x="839659" y="307629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5" name="Полилиния: фигура 724">
              <a:extLst>
                <a:ext uri="{FF2B5EF4-FFF2-40B4-BE49-F238E27FC236}">
                  <a16:creationId xmlns="" xmlns:a16="http://schemas.microsoft.com/office/drawing/2014/main" id="{A7897EAE-3DFA-4307-AD80-0076BFF5092F}"/>
                </a:ext>
              </a:extLst>
            </p:cNvPr>
            <p:cNvSpPr/>
            <p:nvPr/>
          </p:nvSpPr>
          <p:spPr>
            <a:xfrm>
              <a:off x="6090999" y="5619191"/>
              <a:ext cx="473756" cy="411313"/>
            </a:xfrm>
            <a:custGeom>
              <a:avLst/>
              <a:gdLst>
                <a:gd name="connsiteX0" fmla="*/ 473757 w 473756"/>
                <a:gd name="connsiteY0" fmla="*/ 160225 h 411313"/>
                <a:gd name="connsiteX1" fmla="*/ 438832 w 473756"/>
                <a:gd name="connsiteY1" fmla="*/ 173497 h 411313"/>
                <a:gd name="connsiteX2" fmla="*/ 420354 w 473756"/>
                <a:gd name="connsiteY2" fmla="*/ 243665 h 411313"/>
                <a:gd name="connsiteX3" fmla="*/ 433181 w 473756"/>
                <a:gd name="connsiteY3" fmla="*/ 275859 h 411313"/>
                <a:gd name="connsiteX4" fmla="*/ 432165 w 473756"/>
                <a:gd name="connsiteY4" fmla="*/ 311420 h 411313"/>
                <a:gd name="connsiteX5" fmla="*/ 390699 w 473756"/>
                <a:gd name="connsiteY5" fmla="*/ 355679 h 411313"/>
                <a:gd name="connsiteX6" fmla="*/ 357298 w 473756"/>
                <a:gd name="connsiteY6" fmla="*/ 355806 h 411313"/>
                <a:gd name="connsiteX7" fmla="*/ 350440 w 473756"/>
                <a:gd name="connsiteY7" fmla="*/ 341265 h 411313"/>
                <a:gd name="connsiteX8" fmla="*/ 306244 w 473756"/>
                <a:gd name="connsiteY8" fmla="*/ 301767 h 411313"/>
                <a:gd name="connsiteX9" fmla="*/ 275320 w 473756"/>
                <a:gd name="connsiteY9" fmla="*/ 348377 h 411313"/>
                <a:gd name="connsiteX10" fmla="*/ 264842 w 473756"/>
                <a:gd name="connsiteY10" fmla="*/ 374666 h 411313"/>
                <a:gd name="connsiteX11" fmla="*/ 211121 w 473756"/>
                <a:gd name="connsiteY11" fmla="*/ 391874 h 411313"/>
                <a:gd name="connsiteX12" fmla="*/ 160639 w 473756"/>
                <a:gd name="connsiteY12" fmla="*/ 398542 h 411313"/>
                <a:gd name="connsiteX13" fmla="*/ 134667 w 473756"/>
                <a:gd name="connsiteY13" fmla="*/ 397462 h 411313"/>
                <a:gd name="connsiteX14" fmla="*/ 109140 w 473756"/>
                <a:gd name="connsiteY14" fmla="*/ 289385 h 411313"/>
                <a:gd name="connsiteX15" fmla="*/ 102536 w 473756"/>
                <a:gd name="connsiteY15" fmla="*/ 253952 h 411313"/>
                <a:gd name="connsiteX16" fmla="*/ 72628 w 473756"/>
                <a:gd name="connsiteY16" fmla="*/ 246840 h 411313"/>
                <a:gd name="connsiteX17" fmla="*/ 5000 w 473756"/>
                <a:gd name="connsiteY17" fmla="*/ 269128 h 411313"/>
                <a:gd name="connsiteX18" fmla="*/ 27416 w 473756"/>
                <a:gd name="connsiteY18" fmla="*/ 185689 h 411313"/>
                <a:gd name="connsiteX19" fmla="*/ 101520 w 473756"/>
                <a:gd name="connsiteY19" fmla="*/ 140667 h 411313"/>
                <a:gd name="connsiteX20" fmla="*/ 170799 w 473756"/>
                <a:gd name="connsiteY20" fmla="*/ 78056 h 411313"/>
                <a:gd name="connsiteX21" fmla="*/ 295703 w 473756"/>
                <a:gd name="connsiteY21" fmla="*/ 4332 h 411313"/>
                <a:gd name="connsiteX22" fmla="*/ 324723 w 473756"/>
                <a:gd name="connsiteY22" fmla="*/ 26748 h 411313"/>
                <a:gd name="connsiteX23" fmla="*/ 349234 w 473756"/>
                <a:gd name="connsiteY23" fmla="*/ 38241 h 411313"/>
                <a:gd name="connsiteX24" fmla="*/ 383460 w 473756"/>
                <a:gd name="connsiteY24" fmla="*/ 65800 h 411313"/>
                <a:gd name="connsiteX25" fmla="*/ 387651 w 473756"/>
                <a:gd name="connsiteY25" fmla="*/ 84152 h 411313"/>
                <a:gd name="connsiteX26" fmla="*/ 408987 w 473756"/>
                <a:gd name="connsiteY26" fmla="*/ 81294 h 411313"/>
                <a:gd name="connsiteX27" fmla="*/ 416925 w 473756"/>
                <a:gd name="connsiteY27" fmla="*/ 60974 h 411313"/>
                <a:gd name="connsiteX28" fmla="*/ 420862 w 473756"/>
                <a:gd name="connsiteY28" fmla="*/ 29605 h 411313"/>
                <a:gd name="connsiteX29" fmla="*/ 444039 w 473756"/>
                <a:gd name="connsiteY29" fmla="*/ 59641 h 411313"/>
                <a:gd name="connsiteX30" fmla="*/ 473757 w 473756"/>
                <a:gd name="connsiteY30" fmla="*/ 160416 h 4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3756" h="411313">
                  <a:moveTo>
                    <a:pt x="473757" y="160225"/>
                  </a:moveTo>
                  <a:cubicBezTo>
                    <a:pt x="451088" y="142508"/>
                    <a:pt x="442007" y="149367"/>
                    <a:pt x="438832" y="173497"/>
                  </a:cubicBezTo>
                  <a:cubicBezTo>
                    <a:pt x="435657" y="197500"/>
                    <a:pt x="432990" y="221947"/>
                    <a:pt x="420354" y="243665"/>
                  </a:cubicBezTo>
                  <a:cubicBezTo>
                    <a:pt x="411146" y="259349"/>
                    <a:pt x="420607" y="268747"/>
                    <a:pt x="433181" y="275859"/>
                  </a:cubicBezTo>
                  <a:cubicBezTo>
                    <a:pt x="455406" y="288369"/>
                    <a:pt x="455088" y="300752"/>
                    <a:pt x="432165" y="311420"/>
                  </a:cubicBezTo>
                  <a:cubicBezTo>
                    <a:pt x="412734" y="320436"/>
                    <a:pt x="398827" y="333009"/>
                    <a:pt x="390699" y="355679"/>
                  </a:cubicBezTo>
                  <a:cubicBezTo>
                    <a:pt x="382254" y="379365"/>
                    <a:pt x="368538" y="380508"/>
                    <a:pt x="357298" y="355806"/>
                  </a:cubicBezTo>
                  <a:cubicBezTo>
                    <a:pt x="355076" y="350917"/>
                    <a:pt x="353552" y="345392"/>
                    <a:pt x="350440" y="341265"/>
                  </a:cubicBezTo>
                  <a:cubicBezTo>
                    <a:pt x="337994" y="325072"/>
                    <a:pt x="331009" y="299291"/>
                    <a:pt x="306244" y="301767"/>
                  </a:cubicBezTo>
                  <a:cubicBezTo>
                    <a:pt x="281797" y="304180"/>
                    <a:pt x="283575" y="331168"/>
                    <a:pt x="275320" y="348377"/>
                  </a:cubicBezTo>
                  <a:cubicBezTo>
                    <a:pt x="271256" y="356822"/>
                    <a:pt x="268525" y="365966"/>
                    <a:pt x="264842" y="374666"/>
                  </a:cubicBezTo>
                  <a:cubicBezTo>
                    <a:pt x="253095" y="402225"/>
                    <a:pt x="235823" y="412829"/>
                    <a:pt x="211121" y="391874"/>
                  </a:cubicBezTo>
                  <a:cubicBezTo>
                    <a:pt x="191436" y="375110"/>
                    <a:pt x="173529" y="373459"/>
                    <a:pt x="160639" y="398542"/>
                  </a:cubicBezTo>
                  <a:cubicBezTo>
                    <a:pt x="149526" y="420068"/>
                    <a:pt x="143875" y="410671"/>
                    <a:pt x="134667" y="397462"/>
                  </a:cubicBezTo>
                  <a:cubicBezTo>
                    <a:pt x="112061" y="365077"/>
                    <a:pt x="114093" y="326215"/>
                    <a:pt x="109140" y="289385"/>
                  </a:cubicBezTo>
                  <a:cubicBezTo>
                    <a:pt x="107489" y="277320"/>
                    <a:pt x="107616" y="265255"/>
                    <a:pt x="102536" y="253952"/>
                  </a:cubicBezTo>
                  <a:cubicBezTo>
                    <a:pt x="95234" y="237696"/>
                    <a:pt x="87296" y="227726"/>
                    <a:pt x="72628" y="246840"/>
                  </a:cubicBezTo>
                  <a:cubicBezTo>
                    <a:pt x="54657" y="270271"/>
                    <a:pt x="33194" y="288813"/>
                    <a:pt x="5000" y="269128"/>
                  </a:cubicBezTo>
                  <a:cubicBezTo>
                    <a:pt x="-9287" y="259159"/>
                    <a:pt x="9826" y="210390"/>
                    <a:pt x="27416" y="185689"/>
                  </a:cubicBezTo>
                  <a:cubicBezTo>
                    <a:pt x="47164" y="158003"/>
                    <a:pt x="83486" y="167528"/>
                    <a:pt x="101520" y="140667"/>
                  </a:cubicBezTo>
                  <a:cubicBezTo>
                    <a:pt x="119745" y="113552"/>
                    <a:pt x="145018" y="95074"/>
                    <a:pt x="170799" y="78056"/>
                  </a:cubicBezTo>
                  <a:cubicBezTo>
                    <a:pt x="211248" y="51322"/>
                    <a:pt x="244649" y="10428"/>
                    <a:pt x="295703" y="4332"/>
                  </a:cubicBezTo>
                  <a:cubicBezTo>
                    <a:pt x="311197" y="2490"/>
                    <a:pt x="333359" y="-12496"/>
                    <a:pt x="324723" y="26748"/>
                  </a:cubicBezTo>
                  <a:cubicBezTo>
                    <a:pt x="320913" y="44020"/>
                    <a:pt x="337740" y="42495"/>
                    <a:pt x="349234" y="38241"/>
                  </a:cubicBezTo>
                  <a:cubicBezTo>
                    <a:pt x="373491" y="29288"/>
                    <a:pt x="398700" y="18112"/>
                    <a:pt x="383460" y="65800"/>
                  </a:cubicBezTo>
                  <a:cubicBezTo>
                    <a:pt x="381301" y="72531"/>
                    <a:pt x="381555" y="79897"/>
                    <a:pt x="387651" y="84152"/>
                  </a:cubicBezTo>
                  <a:cubicBezTo>
                    <a:pt x="395017" y="89232"/>
                    <a:pt x="402320" y="85422"/>
                    <a:pt x="408987" y="81294"/>
                  </a:cubicBezTo>
                  <a:cubicBezTo>
                    <a:pt x="416226" y="76786"/>
                    <a:pt x="420290" y="70245"/>
                    <a:pt x="416925" y="60974"/>
                  </a:cubicBezTo>
                  <a:cubicBezTo>
                    <a:pt x="412670" y="49354"/>
                    <a:pt x="399081" y="33732"/>
                    <a:pt x="420862" y="29605"/>
                  </a:cubicBezTo>
                  <a:cubicBezTo>
                    <a:pt x="438006" y="26303"/>
                    <a:pt x="445627" y="44083"/>
                    <a:pt x="444039" y="59641"/>
                  </a:cubicBezTo>
                  <a:cubicBezTo>
                    <a:pt x="440357" y="95518"/>
                    <a:pt x="470836" y="117744"/>
                    <a:pt x="473757" y="16041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6" name="Полилиния: фигура 725">
              <a:extLst>
                <a:ext uri="{FF2B5EF4-FFF2-40B4-BE49-F238E27FC236}">
                  <a16:creationId xmlns="" xmlns:a16="http://schemas.microsoft.com/office/drawing/2014/main" id="{779397E7-2225-49F5-8390-C46DDD88C0D5}"/>
                </a:ext>
              </a:extLst>
            </p:cNvPr>
            <p:cNvSpPr/>
            <p:nvPr/>
          </p:nvSpPr>
          <p:spPr>
            <a:xfrm>
              <a:off x="6090856" y="6069920"/>
              <a:ext cx="523952" cy="425165"/>
            </a:xfrm>
            <a:custGeom>
              <a:avLst/>
              <a:gdLst>
                <a:gd name="connsiteX0" fmla="*/ 0 w 523952"/>
                <a:gd name="connsiteY0" fmla="*/ 24141 h 425165"/>
                <a:gd name="connsiteX1" fmla="*/ 20891 w 523952"/>
                <a:gd name="connsiteY1" fmla="*/ 3884 h 425165"/>
                <a:gd name="connsiteX2" fmla="*/ 91821 w 523952"/>
                <a:gd name="connsiteY2" fmla="*/ 24649 h 425165"/>
                <a:gd name="connsiteX3" fmla="*/ 156718 w 523952"/>
                <a:gd name="connsiteY3" fmla="*/ 71131 h 425165"/>
                <a:gd name="connsiteX4" fmla="*/ 199390 w 523952"/>
                <a:gd name="connsiteY4" fmla="*/ 82307 h 425165"/>
                <a:gd name="connsiteX5" fmla="*/ 237934 w 523952"/>
                <a:gd name="connsiteY5" fmla="*/ 93419 h 425165"/>
                <a:gd name="connsiteX6" fmla="*/ 286957 w 523952"/>
                <a:gd name="connsiteY6" fmla="*/ 102056 h 425165"/>
                <a:gd name="connsiteX7" fmla="*/ 325310 w 523952"/>
                <a:gd name="connsiteY7" fmla="*/ 125487 h 425165"/>
                <a:gd name="connsiteX8" fmla="*/ 371158 w 523952"/>
                <a:gd name="connsiteY8" fmla="*/ 154761 h 425165"/>
                <a:gd name="connsiteX9" fmla="*/ 425958 w 523952"/>
                <a:gd name="connsiteY9" fmla="*/ 184098 h 425165"/>
                <a:gd name="connsiteX10" fmla="*/ 518986 w 523952"/>
                <a:gd name="connsiteY10" fmla="*/ 335991 h 425165"/>
                <a:gd name="connsiteX11" fmla="*/ 505777 w 523952"/>
                <a:gd name="connsiteY11" fmla="*/ 361454 h 425165"/>
                <a:gd name="connsiteX12" fmla="*/ 487109 w 523952"/>
                <a:gd name="connsiteY12" fmla="*/ 401206 h 425165"/>
                <a:gd name="connsiteX13" fmla="*/ 473647 w 523952"/>
                <a:gd name="connsiteY13" fmla="*/ 421081 h 425165"/>
                <a:gd name="connsiteX14" fmla="*/ 364617 w 523952"/>
                <a:gd name="connsiteY14" fmla="*/ 370281 h 425165"/>
                <a:gd name="connsiteX15" fmla="*/ 357632 w 523952"/>
                <a:gd name="connsiteY15" fmla="*/ 320116 h 425165"/>
                <a:gd name="connsiteX16" fmla="*/ 355600 w 523952"/>
                <a:gd name="connsiteY16" fmla="*/ 274078 h 425165"/>
                <a:gd name="connsiteX17" fmla="*/ 297815 w 523952"/>
                <a:gd name="connsiteY17" fmla="*/ 214832 h 425165"/>
                <a:gd name="connsiteX18" fmla="*/ 195580 w 523952"/>
                <a:gd name="connsiteY18" fmla="*/ 220039 h 425165"/>
                <a:gd name="connsiteX19" fmla="*/ 164147 w 523952"/>
                <a:gd name="connsiteY19" fmla="*/ 230453 h 425165"/>
                <a:gd name="connsiteX20" fmla="*/ 131191 w 523952"/>
                <a:gd name="connsiteY20" fmla="*/ 187463 h 425165"/>
                <a:gd name="connsiteX21" fmla="*/ 156718 w 523952"/>
                <a:gd name="connsiteY21" fmla="*/ 156285 h 425165"/>
                <a:gd name="connsiteX22" fmla="*/ 181673 w 523952"/>
                <a:gd name="connsiteY22" fmla="*/ 125551 h 425165"/>
                <a:gd name="connsiteX23" fmla="*/ 135636 w 523952"/>
                <a:gd name="connsiteY23" fmla="*/ 110946 h 425165"/>
                <a:gd name="connsiteX24" fmla="*/ 35497 w 523952"/>
                <a:gd name="connsiteY24" fmla="*/ 100468 h 425165"/>
                <a:gd name="connsiteX25" fmla="*/ 64 w 523952"/>
                <a:gd name="connsiteY25" fmla="*/ 24077 h 4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52" h="425165">
                  <a:moveTo>
                    <a:pt x="0" y="24141"/>
                  </a:moveTo>
                  <a:cubicBezTo>
                    <a:pt x="508" y="5091"/>
                    <a:pt x="7747" y="-6466"/>
                    <a:pt x="20891" y="3884"/>
                  </a:cubicBezTo>
                  <a:cubicBezTo>
                    <a:pt x="42990" y="21156"/>
                    <a:pt x="66611" y="20966"/>
                    <a:pt x="91821" y="24649"/>
                  </a:cubicBezTo>
                  <a:cubicBezTo>
                    <a:pt x="116840" y="28395"/>
                    <a:pt x="131826" y="59256"/>
                    <a:pt x="156718" y="71131"/>
                  </a:cubicBezTo>
                  <a:cubicBezTo>
                    <a:pt x="170942" y="77925"/>
                    <a:pt x="183324" y="86371"/>
                    <a:pt x="199390" y="82307"/>
                  </a:cubicBezTo>
                  <a:cubicBezTo>
                    <a:pt x="214185" y="78497"/>
                    <a:pt x="227013" y="82117"/>
                    <a:pt x="237934" y="93419"/>
                  </a:cubicBezTo>
                  <a:cubicBezTo>
                    <a:pt x="252413" y="108469"/>
                    <a:pt x="268732" y="110755"/>
                    <a:pt x="286957" y="102056"/>
                  </a:cubicBezTo>
                  <a:cubicBezTo>
                    <a:pt x="309309" y="91451"/>
                    <a:pt x="320802" y="102881"/>
                    <a:pt x="325310" y="125487"/>
                  </a:cubicBezTo>
                  <a:cubicBezTo>
                    <a:pt x="330898" y="153491"/>
                    <a:pt x="342773" y="163778"/>
                    <a:pt x="371158" y="154761"/>
                  </a:cubicBezTo>
                  <a:cubicBezTo>
                    <a:pt x="394272" y="147458"/>
                    <a:pt x="413258" y="165429"/>
                    <a:pt x="425958" y="184098"/>
                  </a:cubicBezTo>
                  <a:cubicBezTo>
                    <a:pt x="459169" y="232930"/>
                    <a:pt x="471361" y="296176"/>
                    <a:pt x="518986" y="335991"/>
                  </a:cubicBezTo>
                  <a:cubicBezTo>
                    <a:pt x="531939" y="346849"/>
                    <a:pt x="516700" y="357898"/>
                    <a:pt x="505777" y="361454"/>
                  </a:cubicBezTo>
                  <a:cubicBezTo>
                    <a:pt x="485712" y="367995"/>
                    <a:pt x="479362" y="379552"/>
                    <a:pt x="487109" y="401206"/>
                  </a:cubicBezTo>
                  <a:cubicBezTo>
                    <a:pt x="491935" y="414604"/>
                    <a:pt x="483235" y="433591"/>
                    <a:pt x="473647" y="421081"/>
                  </a:cubicBezTo>
                  <a:cubicBezTo>
                    <a:pt x="444055" y="382409"/>
                    <a:pt x="401129" y="386220"/>
                    <a:pt x="364617" y="370281"/>
                  </a:cubicBezTo>
                  <a:cubicBezTo>
                    <a:pt x="332994" y="356438"/>
                    <a:pt x="331343" y="343166"/>
                    <a:pt x="357632" y="320116"/>
                  </a:cubicBezTo>
                  <a:cubicBezTo>
                    <a:pt x="378778" y="301637"/>
                    <a:pt x="388810" y="294398"/>
                    <a:pt x="355600" y="274078"/>
                  </a:cubicBezTo>
                  <a:cubicBezTo>
                    <a:pt x="334709" y="261251"/>
                    <a:pt x="324422" y="228802"/>
                    <a:pt x="297815" y="214832"/>
                  </a:cubicBezTo>
                  <a:cubicBezTo>
                    <a:pt x="272352" y="201433"/>
                    <a:pt x="218567" y="200163"/>
                    <a:pt x="195580" y="220039"/>
                  </a:cubicBezTo>
                  <a:cubicBezTo>
                    <a:pt x="185928" y="228358"/>
                    <a:pt x="178245" y="243661"/>
                    <a:pt x="164147" y="230453"/>
                  </a:cubicBezTo>
                  <a:cubicBezTo>
                    <a:pt x="151130" y="218198"/>
                    <a:pt x="133350" y="208609"/>
                    <a:pt x="131191" y="187463"/>
                  </a:cubicBezTo>
                  <a:cubicBezTo>
                    <a:pt x="129286" y="168667"/>
                    <a:pt x="144399" y="163397"/>
                    <a:pt x="156718" y="156285"/>
                  </a:cubicBezTo>
                  <a:cubicBezTo>
                    <a:pt x="168720" y="149363"/>
                    <a:pt x="192532" y="149490"/>
                    <a:pt x="181673" y="125551"/>
                  </a:cubicBezTo>
                  <a:cubicBezTo>
                    <a:pt x="173228" y="106881"/>
                    <a:pt x="154241" y="100786"/>
                    <a:pt x="135636" y="110946"/>
                  </a:cubicBezTo>
                  <a:cubicBezTo>
                    <a:pt x="100393" y="130123"/>
                    <a:pt x="66802" y="107326"/>
                    <a:pt x="35497" y="100468"/>
                  </a:cubicBezTo>
                  <a:cubicBezTo>
                    <a:pt x="11430" y="95198"/>
                    <a:pt x="21272" y="43826"/>
                    <a:pt x="64" y="2407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7" name="Полилиния: фигура 726">
              <a:extLst>
                <a:ext uri="{FF2B5EF4-FFF2-40B4-BE49-F238E27FC236}">
                  <a16:creationId xmlns="" xmlns:a16="http://schemas.microsoft.com/office/drawing/2014/main" id="{6C404CAD-3C17-4F56-98AD-1E19E4B0D18D}"/>
                </a:ext>
              </a:extLst>
            </p:cNvPr>
            <p:cNvSpPr/>
            <p:nvPr/>
          </p:nvSpPr>
          <p:spPr>
            <a:xfrm>
              <a:off x="6533843" y="6090257"/>
              <a:ext cx="336928" cy="222922"/>
            </a:xfrm>
            <a:custGeom>
              <a:avLst/>
              <a:gdLst>
                <a:gd name="connsiteX0" fmla="*/ 35040 w 336928"/>
                <a:gd name="connsiteY0" fmla="*/ 154998 h 222922"/>
                <a:gd name="connsiteX1" fmla="*/ 12117 w 336928"/>
                <a:gd name="connsiteY1" fmla="*/ 130487 h 222922"/>
                <a:gd name="connsiteX2" fmla="*/ 4561 w 336928"/>
                <a:gd name="connsiteY2" fmla="*/ 114104 h 222922"/>
                <a:gd name="connsiteX3" fmla="*/ 74537 w 336928"/>
                <a:gd name="connsiteY3" fmla="*/ 438 h 222922"/>
                <a:gd name="connsiteX4" fmla="*/ 96762 w 336928"/>
                <a:gd name="connsiteY4" fmla="*/ 16440 h 222922"/>
                <a:gd name="connsiteX5" fmla="*/ 83364 w 336928"/>
                <a:gd name="connsiteY5" fmla="*/ 50032 h 222922"/>
                <a:gd name="connsiteX6" fmla="*/ 52312 w 336928"/>
                <a:gd name="connsiteY6" fmla="*/ 102356 h 222922"/>
                <a:gd name="connsiteX7" fmla="*/ 74855 w 336928"/>
                <a:gd name="connsiteY7" fmla="*/ 113024 h 222922"/>
                <a:gd name="connsiteX8" fmla="*/ 164390 w 336928"/>
                <a:gd name="connsiteY8" fmla="*/ 62732 h 222922"/>
                <a:gd name="connsiteX9" fmla="*/ 178741 w 336928"/>
                <a:gd name="connsiteY9" fmla="*/ 59747 h 222922"/>
                <a:gd name="connsiteX10" fmla="*/ 314949 w 336928"/>
                <a:gd name="connsiteY10" fmla="*/ 96197 h 222922"/>
                <a:gd name="connsiteX11" fmla="*/ 336729 w 336928"/>
                <a:gd name="connsiteY11" fmla="*/ 171571 h 222922"/>
                <a:gd name="connsiteX12" fmla="*/ 295454 w 336928"/>
                <a:gd name="connsiteY12" fmla="*/ 193289 h 222922"/>
                <a:gd name="connsiteX13" fmla="*/ 170740 w 336928"/>
                <a:gd name="connsiteY13" fmla="*/ 216466 h 222922"/>
                <a:gd name="connsiteX14" fmla="*/ 134291 w 336928"/>
                <a:gd name="connsiteY14" fmla="*/ 195575 h 222922"/>
                <a:gd name="connsiteX15" fmla="*/ 106287 w 336928"/>
                <a:gd name="connsiteY15" fmla="*/ 167000 h 222922"/>
                <a:gd name="connsiteX16" fmla="*/ 42724 w 336928"/>
                <a:gd name="connsiteY16" fmla="*/ 154934 h 222922"/>
                <a:gd name="connsiteX17" fmla="*/ 35104 w 336928"/>
                <a:gd name="connsiteY17" fmla="*/ 154934 h 22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6928" h="222922">
                  <a:moveTo>
                    <a:pt x="35040" y="154998"/>
                  </a:moveTo>
                  <a:cubicBezTo>
                    <a:pt x="29961" y="144076"/>
                    <a:pt x="23484" y="134614"/>
                    <a:pt x="12117" y="130487"/>
                  </a:cubicBezTo>
                  <a:cubicBezTo>
                    <a:pt x="-2298" y="131376"/>
                    <a:pt x="-392" y="123565"/>
                    <a:pt x="4561" y="114104"/>
                  </a:cubicBezTo>
                  <a:cubicBezTo>
                    <a:pt x="-10616" y="47301"/>
                    <a:pt x="11926" y="11233"/>
                    <a:pt x="74537" y="438"/>
                  </a:cubicBezTo>
                  <a:cubicBezTo>
                    <a:pt x="87809" y="-1848"/>
                    <a:pt x="93143" y="5010"/>
                    <a:pt x="96762" y="16440"/>
                  </a:cubicBezTo>
                  <a:cubicBezTo>
                    <a:pt x="101652" y="31934"/>
                    <a:pt x="96953" y="44063"/>
                    <a:pt x="83364" y="50032"/>
                  </a:cubicBezTo>
                  <a:cubicBezTo>
                    <a:pt x="60949" y="59811"/>
                    <a:pt x="46089" y="73844"/>
                    <a:pt x="52312" y="102356"/>
                  </a:cubicBezTo>
                  <a:cubicBezTo>
                    <a:pt x="55234" y="115882"/>
                    <a:pt x="62409" y="128899"/>
                    <a:pt x="74855" y="113024"/>
                  </a:cubicBezTo>
                  <a:cubicBezTo>
                    <a:pt x="98604" y="82607"/>
                    <a:pt x="138037" y="86608"/>
                    <a:pt x="164390" y="62732"/>
                  </a:cubicBezTo>
                  <a:cubicBezTo>
                    <a:pt x="167756" y="59684"/>
                    <a:pt x="175947" y="57588"/>
                    <a:pt x="178741" y="59747"/>
                  </a:cubicBezTo>
                  <a:cubicBezTo>
                    <a:pt x="220016" y="92513"/>
                    <a:pt x="276150" y="65272"/>
                    <a:pt x="314949" y="96197"/>
                  </a:cubicBezTo>
                  <a:cubicBezTo>
                    <a:pt x="332919" y="110548"/>
                    <a:pt x="338062" y="144838"/>
                    <a:pt x="336729" y="171571"/>
                  </a:cubicBezTo>
                  <a:cubicBezTo>
                    <a:pt x="335396" y="197924"/>
                    <a:pt x="312853" y="190177"/>
                    <a:pt x="295454" y="193289"/>
                  </a:cubicBezTo>
                  <a:cubicBezTo>
                    <a:pt x="253988" y="200718"/>
                    <a:pt x="209412" y="187256"/>
                    <a:pt x="170740" y="216466"/>
                  </a:cubicBezTo>
                  <a:cubicBezTo>
                    <a:pt x="150230" y="231960"/>
                    <a:pt x="132831" y="217419"/>
                    <a:pt x="134291" y="195575"/>
                  </a:cubicBezTo>
                  <a:cubicBezTo>
                    <a:pt x="136069" y="167952"/>
                    <a:pt x="123623" y="168904"/>
                    <a:pt x="106287" y="167000"/>
                  </a:cubicBezTo>
                  <a:cubicBezTo>
                    <a:pt x="84951" y="164650"/>
                    <a:pt x="63933" y="159062"/>
                    <a:pt x="42724" y="154934"/>
                  </a:cubicBezTo>
                  <a:cubicBezTo>
                    <a:pt x="40184" y="157919"/>
                    <a:pt x="37644" y="157855"/>
                    <a:pt x="35104" y="15493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8" name="Полилиния: фигура 727">
              <a:extLst>
                <a:ext uri="{FF2B5EF4-FFF2-40B4-BE49-F238E27FC236}">
                  <a16:creationId xmlns="" xmlns:a16="http://schemas.microsoft.com/office/drawing/2014/main" id="{9D7C8DB2-378E-43DF-8C8C-814D70842F34}"/>
                </a:ext>
              </a:extLst>
            </p:cNvPr>
            <p:cNvSpPr/>
            <p:nvPr/>
          </p:nvSpPr>
          <p:spPr>
            <a:xfrm>
              <a:off x="5606669" y="5357811"/>
              <a:ext cx="588772" cy="230265"/>
            </a:xfrm>
            <a:custGeom>
              <a:avLst/>
              <a:gdLst>
                <a:gd name="connsiteX0" fmla="*/ 588771 w 588772"/>
                <a:gd name="connsiteY0" fmla="*/ 93690 h 230265"/>
                <a:gd name="connsiteX1" fmla="*/ 565911 w 588772"/>
                <a:gd name="connsiteY1" fmla="*/ 118201 h 230265"/>
                <a:gd name="connsiteX2" fmla="*/ 497331 w 588772"/>
                <a:gd name="connsiteY2" fmla="*/ 167223 h 230265"/>
                <a:gd name="connsiteX3" fmla="*/ 455675 w 588772"/>
                <a:gd name="connsiteY3" fmla="*/ 198275 h 230265"/>
                <a:gd name="connsiteX4" fmla="*/ 283400 w 588772"/>
                <a:gd name="connsiteY4" fmla="*/ 224627 h 230265"/>
                <a:gd name="connsiteX5" fmla="*/ 253491 w 588772"/>
                <a:gd name="connsiteY5" fmla="*/ 208181 h 230265"/>
                <a:gd name="connsiteX6" fmla="*/ 74167 w 588772"/>
                <a:gd name="connsiteY6" fmla="*/ 135282 h 230265"/>
                <a:gd name="connsiteX7" fmla="*/ 22542 w 588772"/>
                <a:gd name="connsiteY7" fmla="*/ 88038 h 230265"/>
                <a:gd name="connsiteX8" fmla="*/ 32638 w 588772"/>
                <a:gd name="connsiteY8" fmla="*/ 3583 h 230265"/>
                <a:gd name="connsiteX9" fmla="*/ 102361 w 588772"/>
                <a:gd name="connsiteY9" fmla="*/ 26506 h 230265"/>
                <a:gd name="connsiteX10" fmla="*/ 287464 w 588772"/>
                <a:gd name="connsiteY10" fmla="*/ 140299 h 230265"/>
                <a:gd name="connsiteX11" fmla="*/ 459104 w 588772"/>
                <a:gd name="connsiteY11" fmla="*/ 137061 h 230265"/>
                <a:gd name="connsiteX12" fmla="*/ 487425 w 588772"/>
                <a:gd name="connsiteY12" fmla="*/ 105755 h 230265"/>
                <a:gd name="connsiteX13" fmla="*/ 565022 w 588772"/>
                <a:gd name="connsiteY13" fmla="*/ 68353 h 230265"/>
                <a:gd name="connsiteX14" fmla="*/ 588771 w 588772"/>
                <a:gd name="connsiteY14" fmla="*/ 93690 h 2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8772" h="230265">
                  <a:moveTo>
                    <a:pt x="588771" y="93690"/>
                  </a:moveTo>
                  <a:cubicBezTo>
                    <a:pt x="584644" y="105628"/>
                    <a:pt x="574547" y="111089"/>
                    <a:pt x="565911" y="118201"/>
                  </a:cubicBezTo>
                  <a:cubicBezTo>
                    <a:pt x="550862" y="147157"/>
                    <a:pt x="512508" y="138457"/>
                    <a:pt x="497331" y="167223"/>
                  </a:cubicBezTo>
                  <a:cubicBezTo>
                    <a:pt x="491235" y="189575"/>
                    <a:pt x="471423" y="193449"/>
                    <a:pt x="455675" y="198275"/>
                  </a:cubicBezTo>
                  <a:cubicBezTo>
                    <a:pt x="399541" y="215356"/>
                    <a:pt x="344360" y="241963"/>
                    <a:pt x="283400" y="224627"/>
                  </a:cubicBezTo>
                  <a:cubicBezTo>
                    <a:pt x="271970" y="221389"/>
                    <a:pt x="262064" y="216626"/>
                    <a:pt x="253491" y="208181"/>
                  </a:cubicBezTo>
                  <a:cubicBezTo>
                    <a:pt x="191896" y="189067"/>
                    <a:pt x="130809" y="168684"/>
                    <a:pt x="74167" y="135282"/>
                  </a:cubicBezTo>
                  <a:cubicBezTo>
                    <a:pt x="53784" y="123218"/>
                    <a:pt x="37020" y="107787"/>
                    <a:pt x="22542" y="88038"/>
                  </a:cubicBezTo>
                  <a:cubicBezTo>
                    <a:pt x="-9081" y="44731"/>
                    <a:pt x="-8954" y="39715"/>
                    <a:pt x="32638" y="3583"/>
                  </a:cubicBezTo>
                  <a:cubicBezTo>
                    <a:pt x="60959" y="-6895"/>
                    <a:pt x="85597" y="7075"/>
                    <a:pt x="102361" y="26506"/>
                  </a:cubicBezTo>
                  <a:cubicBezTo>
                    <a:pt x="153352" y="85498"/>
                    <a:pt x="222376" y="111914"/>
                    <a:pt x="287464" y="140299"/>
                  </a:cubicBezTo>
                  <a:cubicBezTo>
                    <a:pt x="340296" y="163349"/>
                    <a:pt x="402208" y="158778"/>
                    <a:pt x="459104" y="137061"/>
                  </a:cubicBezTo>
                  <a:cubicBezTo>
                    <a:pt x="472884" y="131790"/>
                    <a:pt x="481393" y="119598"/>
                    <a:pt x="487425" y="105755"/>
                  </a:cubicBezTo>
                  <a:cubicBezTo>
                    <a:pt x="503300" y="69242"/>
                    <a:pt x="534669" y="68988"/>
                    <a:pt x="565022" y="68353"/>
                  </a:cubicBezTo>
                  <a:cubicBezTo>
                    <a:pt x="578992" y="68036"/>
                    <a:pt x="588898" y="76545"/>
                    <a:pt x="588771" y="936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9" name="Полилиния: фигура 728">
              <a:extLst>
                <a:ext uri="{FF2B5EF4-FFF2-40B4-BE49-F238E27FC236}">
                  <a16:creationId xmlns="" xmlns:a16="http://schemas.microsoft.com/office/drawing/2014/main" id="{BA9164F9-13E5-4DD7-A1D9-140452E73475}"/>
                </a:ext>
              </a:extLst>
            </p:cNvPr>
            <p:cNvSpPr/>
            <p:nvPr/>
          </p:nvSpPr>
          <p:spPr>
            <a:xfrm>
              <a:off x="6813989" y="5795291"/>
              <a:ext cx="265120" cy="229108"/>
            </a:xfrm>
            <a:custGeom>
              <a:avLst/>
              <a:gdLst>
                <a:gd name="connsiteX0" fmla="*/ 242448 w 265120"/>
                <a:gd name="connsiteY0" fmla="*/ 0 h 229108"/>
                <a:gd name="connsiteX1" fmla="*/ 263213 w 265120"/>
                <a:gd name="connsiteY1" fmla="*/ 63183 h 229108"/>
                <a:gd name="connsiteX2" fmla="*/ 257689 w 265120"/>
                <a:gd name="connsiteY2" fmla="*/ 229109 h 229108"/>
                <a:gd name="connsiteX3" fmla="*/ 218065 w 265120"/>
                <a:gd name="connsiteY3" fmla="*/ 185675 h 229108"/>
                <a:gd name="connsiteX4" fmla="*/ 200030 w 265120"/>
                <a:gd name="connsiteY4" fmla="*/ 173483 h 229108"/>
                <a:gd name="connsiteX5" fmla="*/ 131069 w 265120"/>
                <a:gd name="connsiteY5" fmla="*/ 150178 h 229108"/>
                <a:gd name="connsiteX6" fmla="*/ 80968 w 265120"/>
                <a:gd name="connsiteY6" fmla="*/ 154687 h 229108"/>
                <a:gd name="connsiteX7" fmla="*/ 27310 w 265120"/>
                <a:gd name="connsiteY7" fmla="*/ 153798 h 229108"/>
                <a:gd name="connsiteX8" fmla="*/ 3244 w 265120"/>
                <a:gd name="connsiteY8" fmla="*/ 94806 h 229108"/>
                <a:gd name="connsiteX9" fmla="*/ 70871 w 265120"/>
                <a:gd name="connsiteY9" fmla="*/ 78169 h 229108"/>
                <a:gd name="connsiteX10" fmla="*/ 126624 w 265120"/>
                <a:gd name="connsiteY10" fmla="*/ 60389 h 229108"/>
                <a:gd name="connsiteX11" fmla="*/ 206063 w 265120"/>
                <a:gd name="connsiteY11" fmla="*/ 36767 h 229108"/>
                <a:gd name="connsiteX12" fmla="*/ 242385 w 265120"/>
                <a:gd name="connsiteY12" fmla="*/ 64 h 2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120" h="229108">
                  <a:moveTo>
                    <a:pt x="242448" y="0"/>
                  </a:moveTo>
                  <a:cubicBezTo>
                    <a:pt x="256799" y="18352"/>
                    <a:pt x="270198" y="40450"/>
                    <a:pt x="263213" y="63183"/>
                  </a:cubicBezTo>
                  <a:cubicBezTo>
                    <a:pt x="246195" y="118555"/>
                    <a:pt x="257942" y="173864"/>
                    <a:pt x="257689" y="229109"/>
                  </a:cubicBezTo>
                  <a:cubicBezTo>
                    <a:pt x="244544" y="214567"/>
                    <a:pt x="231717" y="199645"/>
                    <a:pt x="218065" y="185675"/>
                  </a:cubicBezTo>
                  <a:cubicBezTo>
                    <a:pt x="212857" y="180277"/>
                    <a:pt x="202634" y="171641"/>
                    <a:pt x="200030" y="173483"/>
                  </a:cubicBezTo>
                  <a:cubicBezTo>
                    <a:pt x="167201" y="196216"/>
                    <a:pt x="151643" y="171641"/>
                    <a:pt x="131069" y="150178"/>
                  </a:cubicBezTo>
                  <a:cubicBezTo>
                    <a:pt x="117607" y="136145"/>
                    <a:pt x="97160" y="147702"/>
                    <a:pt x="80968" y="154687"/>
                  </a:cubicBezTo>
                  <a:cubicBezTo>
                    <a:pt x="62553" y="162624"/>
                    <a:pt x="43693" y="168847"/>
                    <a:pt x="27310" y="153798"/>
                  </a:cubicBezTo>
                  <a:cubicBezTo>
                    <a:pt x="10928" y="138812"/>
                    <a:pt x="-7615" y="118428"/>
                    <a:pt x="3244" y="94806"/>
                  </a:cubicBezTo>
                  <a:cubicBezTo>
                    <a:pt x="16960" y="64961"/>
                    <a:pt x="49408" y="72263"/>
                    <a:pt x="70871" y="78169"/>
                  </a:cubicBezTo>
                  <a:cubicBezTo>
                    <a:pt x="96271" y="85154"/>
                    <a:pt x="109289" y="97917"/>
                    <a:pt x="126624" y="60389"/>
                  </a:cubicBezTo>
                  <a:cubicBezTo>
                    <a:pt x="136404" y="39180"/>
                    <a:pt x="179076" y="29972"/>
                    <a:pt x="206063" y="36767"/>
                  </a:cubicBezTo>
                  <a:cubicBezTo>
                    <a:pt x="243274" y="46164"/>
                    <a:pt x="243909" y="27813"/>
                    <a:pt x="242385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0" name="Полилиния: фигура 729">
              <a:extLst>
                <a:ext uri="{FF2B5EF4-FFF2-40B4-BE49-F238E27FC236}">
                  <a16:creationId xmlns="" xmlns:a16="http://schemas.microsoft.com/office/drawing/2014/main" id="{C31D56E9-9FF2-4052-AB04-96293712831D}"/>
                </a:ext>
              </a:extLst>
            </p:cNvPr>
            <p:cNvSpPr/>
            <p:nvPr/>
          </p:nvSpPr>
          <p:spPr>
            <a:xfrm>
              <a:off x="6626763" y="5848703"/>
              <a:ext cx="253855" cy="208365"/>
            </a:xfrm>
            <a:custGeom>
              <a:avLst/>
              <a:gdLst>
                <a:gd name="connsiteX0" fmla="*/ 42324 w 253855"/>
                <a:gd name="connsiteY0" fmla="*/ 55 h 208365"/>
                <a:gd name="connsiteX1" fmla="*/ 129827 w 253855"/>
                <a:gd name="connsiteY1" fmla="*/ 16439 h 208365"/>
                <a:gd name="connsiteX2" fmla="*/ 150718 w 253855"/>
                <a:gd name="connsiteY2" fmla="*/ 48824 h 208365"/>
                <a:gd name="connsiteX3" fmla="*/ 226474 w 253855"/>
                <a:gd name="connsiteY3" fmla="*/ 143248 h 208365"/>
                <a:gd name="connsiteX4" fmla="*/ 253652 w 253855"/>
                <a:gd name="connsiteY4" fmla="*/ 158997 h 208365"/>
                <a:gd name="connsiteX5" fmla="*/ 226601 w 253855"/>
                <a:gd name="connsiteY5" fmla="*/ 204209 h 208365"/>
                <a:gd name="connsiteX6" fmla="*/ 203043 w 253855"/>
                <a:gd name="connsiteY6" fmla="*/ 193033 h 208365"/>
                <a:gd name="connsiteX7" fmla="*/ 152560 w 253855"/>
                <a:gd name="connsiteY7" fmla="*/ 191318 h 208365"/>
                <a:gd name="connsiteX8" fmla="*/ 114841 w 253855"/>
                <a:gd name="connsiteY8" fmla="*/ 207257 h 208365"/>
                <a:gd name="connsiteX9" fmla="*/ 93568 w 253855"/>
                <a:gd name="connsiteY9" fmla="*/ 158743 h 208365"/>
                <a:gd name="connsiteX10" fmla="*/ 75534 w 253855"/>
                <a:gd name="connsiteY10" fmla="*/ 84828 h 208365"/>
                <a:gd name="connsiteX11" fmla="*/ 26767 w 253855"/>
                <a:gd name="connsiteY11" fmla="*/ 62540 h 208365"/>
                <a:gd name="connsiteX12" fmla="*/ 922 w 253855"/>
                <a:gd name="connsiteY12" fmla="*/ 35298 h 208365"/>
                <a:gd name="connsiteX13" fmla="*/ 42515 w 253855"/>
                <a:gd name="connsiteY13" fmla="*/ 119 h 20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855" h="208365">
                  <a:moveTo>
                    <a:pt x="42324" y="55"/>
                  </a:moveTo>
                  <a:cubicBezTo>
                    <a:pt x="70517" y="6532"/>
                    <a:pt x="97950" y="20947"/>
                    <a:pt x="129827" y="16439"/>
                  </a:cubicBezTo>
                  <a:cubicBezTo>
                    <a:pt x="145384" y="14216"/>
                    <a:pt x="150020" y="31615"/>
                    <a:pt x="150718" y="48824"/>
                  </a:cubicBezTo>
                  <a:cubicBezTo>
                    <a:pt x="153068" y="106228"/>
                    <a:pt x="172943" y="130104"/>
                    <a:pt x="226474" y="143248"/>
                  </a:cubicBezTo>
                  <a:cubicBezTo>
                    <a:pt x="237459" y="145916"/>
                    <a:pt x="256002" y="147503"/>
                    <a:pt x="253652" y="158997"/>
                  </a:cubicBezTo>
                  <a:cubicBezTo>
                    <a:pt x="250350" y="175507"/>
                    <a:pt x="238285" y="191572"/>
                    <a:pt x="226601" y="204209"/>
                  </a:cubicBezTo>
                  <a:cubicBezTo>
                    <a:pt x="215552" y="216083"/>
                    <a:pt x="209710" y="199383"/>
                    <a:pt x="203043" y="193033"/>
                  </a:cubicBezTo>
                  <a:cubicBezTo>
                    <a:pt x="186342" y="177158"/>
                    <a:pt x="169959" y="174173"/>
                    <a:pt x="152560" y="191318"/>
                  </a:cubicBezTo>
                  <a:cubicBezTo>
                    <a:pt x="141892" y="201796"/>
                    <a:pt x="129763" y="208591"/>
                    <a:pt x="114841" y="207257"/>
                  </a:cubicBezTo>
                  <a:cubicBezTo>
                    <a:pt x="89187" y="204971"/>
                    <a:pt x="78963" y="181539"/>
                    <a:pt x="93568" y="158743"/>
                  </a:cubicBezTo>
                  <a:cubicBezTo>
                    <a:pt x="114079" y="126675"/>
                    <a:pt x="107538" y="99814"/>
                    <a:pt x="75534" y="84828"/>
                  </a:cubicBezTo>
                  <a:cubicBezTo>
                    <a:pt x="59342" y="77272"/>
                    <a:pt x="43340" y="69017"/>
                    <a:pt x="26767" y="62540"/>
                  </a:cubicBezTo>
                  <a:cubicBezTo>
                    <a:pt x="13685" y="57396"/>
                    <a:pt x="-4285" y="55618"/>
                    <a:pt x="922" y="35298"/>
                  </a:cubicBezTo>
                  <a:cubicBezTo>
                    <a:pt x="6002" y="15486"/>
                    <a:pt x="17813" y="-1596"/>
                    <a:pt x="42515" y="11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1" name="Полилиния: фигура 730">
              <a:extLst>
                <a:ext uri="{FF2B5EF4-FFF2-40B4-BE49-F238E27FC236}">
                  <a16:creationId xmlns="" xmlns:a16="http://schemas.microsoft.com/office/drawing/2014/main" id="{4CBD22BB-D176-493B-BAB4-BD62A66FEA7A}"/>
                </a:ext>
              </a:extLst>
            </p:cNvPr>
            <p:cNvSpPr/>
            <p:nvPr/>
          </p:nvSpPr>
          <p:spPr>
            <a:xfrm>
              <a:off x="6252314" y="6401084"/>
              <a:ext cx="150441" cy="161011"/>
            </a:xfrm>
            <a:custGeom>
              <a:avLst/>
              <a:gdLst>
                <a:gd name="connsiteX0" fmla="*/ 29296 w 150441"/>
                <a:gd name="connsiteY0" fmla="*/ 140018 h 161011"/>
                <a:gd name="connsiteX1" fmla="*/ 35773 w 150441"/>
                <a:gd name="connsiteY1" fmla="*/ 106109 h 161011"/>
                <a:gd name="connsiteX2" fmla="*/ 29423 w 150441"/>
                <a:gd name="connsiteY2" fmla="*/ 87059 h 161011"/>
                <a:gd name="connsiteX3" fmla="*/ 18755 w 150441"/>
                <a:gd name="connsiteY3" fmla="*/ 24384 h 161011"/>
                <a:gd name="connsiteX4" fmla="*/ 65618 w 150441"/>
                <a:gd name="connsiteY4" fmla="*/ 25527 h 161011"/>
                <a:gd name="connsiteX5" fmla="*/ 143596 w 150441"/>
                <a:gd name="connsiteY5" fmla="*/ 0 h 161011"/>
                <a:gd name="connsiteX6" fmla="*/ 136040 w 150441"/>
                <a:gd name="connsiteY6" fmla="*/ 88774 h 161011"/>
                <a:gd name="connsiteX7" fmla="*/ 143850 w 150441"/>
                <a:gd name="connsiteY7" fmla="*/ 112396 h 161011"/>
                <a:gd name="connsiteX8" fmla="*/ 142390 w 150441"/>
                <a:gd name="connsiteY8" fmla="*/ 149353 h 161011"/>
                <a:gd name="connsiteX9" fmla="*/ 113053 w 150441"/>
                <a:gd name="connsiteY9" fmla="*/ 155131 h 161011"/>
                <a:gd name="connsiteX10" fmla="*/ 29360 w 150441"/>
                <a:gd name="connsiteY10" fmla="*/ 139955 h 16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441" h="161011">
                  <a:moveTo>
                    <a:pt x="29296" y="140018"/>
                  </a:moveTo>
                  <a:cubicBezTo>
                    <a:pt x="21105" y="122302"/>
                    <a:pt x="32027" y="115444"/>
                    <a:pt x="35773" y="106109"/>
                  </a:cubicBezTo>
                  <a:cubicBezTo>
                    <a:pt x="39139" y="97537"/>
                    <a:pt x="39520" y="88710"/>
                    <a:pt x="29423" y="87059"/>
                  </a:cubicBezTo>
                  <a:cubicBezTo>
                    <a:pt x="-27028" y="77979"/>
                    <a:pt x="14310" y="39116"/>
                    <a:pt x="18755" y="24384"/>
                  </a:cubicBezTo>
                  <a:cubicBezTo>
                    <a:pt x="27201" y="-3556"/>
                    <a:pt x="50315" y="16637"/>
                    <a:pt x="65618" y="25527"/>
                  </a:cubicBezTo>
                  <a:cubicBezTo>
                    <a:pt x="97241" y="43879"/>
                    <a:pt x="96860" y="44704"/>
                    <a:pt x="143596" y="0"/>
                  </a:cubicBezTo>
                  <a:cubicBezTo>
                    <a:pt x="149756" y="32131"/>
                    <a:pt x="158201" y="62357"/>
                    <a:pt x="136040" y="88774"/>
                  </a:cubicBezTo>
                  <a:cubicBezTo>
                    <a:pt x="122514" y="104903"/>
                    <a:pt x="138326" y="105791"/>
                    <a:pt x="143850" y="112396"/>
                  </a:cubicBezTo>
                  <a:cubicBezTo>
                    <a:pt x="154772" y="125286"/>
                    <a:pt x="150137" y="137669"/>
                    <a:pt x="142390" y="149353"/>
                  </a:cubicBezTo>
                  <a:cubicBezTo>
                    <a:pt x="134579" y="161101"/>
                    <a:pt x="121689" y="165609"/>
                    <a:pt x="113053" y="155131"/>
                  </a:cubicBezTo>
                  <a:cubicBezTo>
                    <a:pt x="88288" y="125286"/>
                    <a:pt x="61681" y="113158"/>
                    <a:pt x="29360" y="139955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2" name="Полилиния: фигура 731">
              <a:extLst>
                <a:ext uri="{FF2B5EF4-FFF2-40B4-BE49-F238E27FC236}">
                  <a16:creationId xmlns="" xmlns:a16="http://schemas.microsoft.com/office/drawing/2014/main" id="{0D4B9853-5A99-45F4-8ACF-A82CF4A4CFCC}"/>
                </a:ext>
              </a:extLst>
            </p:cNvPr>
            <p:cNvSpPr/>
            <p:nvPr/>
          </p:nvSpPr>
          <p:spPr>
            <a:xfrm>
              <a:off x="5860160" y="5524971"/>
              <a:ext cx="248060" cy="113628"/>
            </a:xfrm>
            <a:custGeom>
              <a:avLst/>
              <a:gdLst>
                <a:gd name="connsiteX0" fmla="*/ 0 w 248060"/>
                <a:gd name="connsiteY0" fmla="*/ 41021 h 113628"/>
                <a:gd name="connsiteX1" fmla="*/ 189484 w 248060"/>
                <a:gd name="connsiteY1" fmla="*/ 13907 h 113628"/>
                <a:gd name="connsiteX2" fmla="*/ 243904 w 248060"/>
                <a:gd name="connsiteY2" fmla="*/ 0 h 113628"/>
                <a:gd name="connsiteX3" fmla="*/ 207899 w 248060"/>
                <a:gd name="connsiteY3" fmla="*/ 71628 h 113628"/>
                <a:gd name="connsiteX4" fmla="*/ 168847 w 248060"/>
                <a:gd name="connsiteY4" fmla="*/ 84900 h 113628"/>
                <a:gd name="connsiteX5" fmla="*/ 45911 w 248060"/>
                <a:gd name="connsiteY5" fmla="*/ 73724 h 113628"/>
                <a:gd name="connsiteX6" fmla="*/ 15430 w 248060"/>
                <a:gd name="connsiteY6" fmla="*/ 65596 h 113628"/>
                <a:gd name="connsiteX7" fmla="*/ 64 w 248060"/>
                <a:gd name="connsiteY7" fmla="*/ 40958 h 11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060" h="113628">
                  <a:moveTo>
                    <a:pt x="0" y="41021"/>
                  </a:moveTo>
                  <a:cubicBezTo>
                    <a:pt x="66675" y="60960"/>
                    <a:pt x="127000" y="27750"/>
                    <a:pt x="189484" y="13907"/>
                  </a:cubicBezTo>
                  <a:cubicBezTo>
                    <a:pt x="207582" y="9906"/>
                    <a:pt x="224727" y="190"/>
                    <a:pt x="243904" y="0"/>
                  </a:cubicBezTo>
                  <a:cubicBezTo>
                    <a:pt x="255715" y="32957"/>
                    <a:pt x="241935" y="61151"/>
                    <a:pt x="207899" y="71628"/>
                  </a:cubicBezTo>
                  <a:cubicBezTo>
                    <a:pt x="194691" y="75692"/>
                    <a:pt x="178626" y="73914"/>
                    <a:pt x="168847" y="84900"/>
                  </a:cubicBezTo>
                  <a:cubicBezTo>
                    <a:pt x="122999" y="136589"/>
                    <a:pt x="84328" y="109602"/>
                    <a:pt x="45911" y="73724"/>
                  </a:cubicBezTo>
                  <a:cubicBezTo>
                    <a:pt x="36640" y="67183"/>
                    <a:pt x="26226" y="65596"/>
                    <a:pt x="15430" y="65596"/>
                  </a:cubicBezTo>
                  <a:cubicBezTo>
                    <a:pt x="7366" y="59500"/>
                    <a:pt x="2349" y="51245"/>
                    <a:pt x="64" y="409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3" name="Полилиния: фигура 732">
              <a:extLst>
                <a:ext uri="{FF2B5EF4-FFF2-40B4-BE49-F238E27FC236}">
                  <a16:creationId xmlns="" xmlns:a16="http://schemas.microsoft.com/office/drawing/2014/main" id="{D0E752E0-A279-4A0C-964A-2B9B7D6E75DE}"/>
                </a:ext>
              </a:extLst>
            </p:cNvPr>
            <p:cNvSpPr/>
            <p:nvPr/>
          </p:nvSpPr>
          <p:spPr>
            <a:xfrm>
              <a:off x="6497716" y="5993794"/>
              <a:ext cx="79003" cy="86301"/>
            </a:xfrm>
            <a:custGeom>
              <a:avLst/>
              <a:gdLst>
                <a:gd name="connsiteX0" fmla="*/ 28560 w 79003"/>
                <a:gd name="connsiteY0" fmla="*/ 0 h 86301"/>
                <a:gd name="connsiteX1" fmla="*/ 78978 w 79003"/>
                <a:gd name="connsiteY1" fmla="*/ 37020 h 86301"/>
                <a:gd name="connsiteX2" fmla="*/ 37513 w 79003"/>
                <a:gd name="connsiteY2" fmla="*/ 86297 h 86301"/>
                <a:gd name="connsiteX3" fmla="*/ 493 w 79003"/>
                <a:gd name="connsiteY3" fmla="*/ 32512 h 86301"/>
                <a:gd name="connsiteX4" fmla="*/ 28560 w 79003"/>
                <a:gd name="connsiteY4" fmla="*/ 0 h 8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03" h="86301">
                  <a:moveTo>
                    <a:pt x="28560" y="0"/>
                  </a:moveTo>
                  <a:cubicBezTo>
                    <a:pt x="48117" y="7048"/>
                    <a:pt x="77836" y="11620"/>
                    <a:pt x="78978" y="37020"/>
                  </a:cubicBezTo>
                  <a:cubicBezTo>
                    <a:pt x="79931" y="58166"/>
                    <a:pt x="54023" y="85916"/>
                    <a:pt x="37513" y="86297"/>
                  </a:cubicBezTo>
                  <a:cubicBezTo>
                    <a:pt x="17257" y="86741"/>
                    <a:pt x="4557" y="56325"/>
                    <a:pt x="493" y="32512"/>
                  </a:cubicBezTo>
                  <a:cubicBezTo>
                    <a:pt x="-2555" y="14478"/>
                    <a:pt x="8748" y="2476"/>
                    <a:pt x="2856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4" name="Полилиния: фигура 733">
              <a:extLst>
                <a:ext uri="{FF2B5EF4-FFF2-40B4-BE49-F238E27FC236}">
                  <a16:creationId xmlns="" xmlns:a16="http://schemas.microsoft.com/office/drawing/2014/main" id="{C07CF504-8C81-4008-A207-6A20D63D3586}"/>
                </a:ext>
              </a:extLst>
            </p:cNvPr>
            <p:cNvSpPr/>
            <p:nvPr/>
          </p:nvSpPr>
          <p:spPr>
            <a:xfrm>
              <a:off x="6704520" y="6066581"/>
              <a:ext cx="118987" cy="54610"/>
            </a:xfrm>
            <a:custGeom>
              <a:avLst/>
              <a:gdLst>
                <a:gd name="connsiteX0" fmla="*/ 0 w 118987"/>
                <a:gd name="connsiteY0" fmla="*/ 49323 h 54610"/>
                <a:gd name="connsiteX1" fmla="*/ 63310 w 118987"/>
                <a:gd name="connsiteY1" fmla="*/ 5826 h 54610"/>
                <a:gd name="connsiteX2" fmla="*/ 108522 w 118987"/>
                <a:gd name="connsiteY2" fmla="*/ 12874 h 54610"/>
                <a:gd name="connsiteX3" fmla="*/ 118491 w 118987"/>
                <a:gd name="connsiteY3" fmla="*/ 37830 h 54610"/>
                <a:gd name="connsiteX4" fmla="*/ 95250 w 118987"/>
                <a:gd name="connsiteY4" fmla="*/ 54594 h 54610"/>
                <a:gd name="connsiteX5" fmla="*/ 0 w 118987"/>
                <a:gd name="connsiteY5" fmla="*/ 49260 h 5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87" h="54610">
                  <a:moveTo>
                    <a:pt x="0" y="49323"/>
                  </a:moveTo>
                  <a:cubicBezTo>
                    <a:pt x="27623" y="30210"/>
                    <a:pt x="45086" y="17256"/>
                    <a:pt x="63310" y="5826"/>
                  </a:cubicBezTo>
                  <a:cubicBezTo>
                    <a:pt x="79502" y="-4334"/>
                    <a:pt x="95060" y="-715"/>
                    <a:pt x="108522" y="12874"/>
                  </a:cubicBezTo>
                  <a:cubicBezTo>
                    <a:pt x="115126" y="19542"/>
                    <a:pt x="120714" y="27289"/>
                    <a:pt x="118491" y="37830"/>
                  </a:cubicBezTo>
                  <a:cubicBezTo>
                    <a:pt x="115698" y="50784"/>
                    <a:pt x="105664" y="54911"/>
                    <a:pt x="95250" y="54594"/>
                  </a:cubicBezTo>
                  <a:cubicBezTo>
                    <a:pt x="66993" y="53768"/>
                    <a:pt x="38736" y="51546"/>
                    <a:pt x="0" y="492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5" name="Полилиния: фигура 734">
              <a:extLst>
                <a:ext uri="{FF2B5EF4-FFF2-40B4-BE49-F238E27FC236}">
                  <a16:creationId xmlns="" xmlns:a16="http://schemas.microsoft.com/office/drawing/2014/main" id="{1281AEDC-4A88-45D4-AB65-110D6E20A28C}"/>
                </a:ext>
              </a:extLst>
            </p:cNvPr>
            <p:cNvSpPr/>
            <p:nvPr/>
          </p:nvSpPr>
          <p:spPr>
            <a:xfrm>
              <a:off x="6652387" y="6368064"/>
              <a:ext cx="114553" cy="104508"/>
            </a:xfrm>
            <a:custGeom>
              <a:avLst/>
              <a:gdLst>
                <a:gd name="connsiteX0" fmla="*/ 23177 w 114553"/>
                <a:gd name="connsiteY0" fmla="*/ 0 h 104508"/>
                <a:gd name="connsiteX1" fmla="*/ 80962 w 114553"/>
                <a:gd name="connsiteY1" fmla="*/ 64643 h 104508"/>
                <a:gd name="connsiteX2" fmla="*/ 114554 w 114553"/>
                <a:gd name="connsiteY2" fmla="*/ 90043 h 104508"/>
                <a:gd name="connsiteX3" fmla="*/ 55689 w 114553"/>
                <a:gd name="connsiteY3" fmla="*/ 78105 h 104508"/>
                <a:gd name="connsiteX4" fmla="*/ 20764 w 114553"/>
                <a:gd name="connsiteY4" fmla="*/ 41846 h 104508"/>
                <a:gd name="connsiteX5" fmla="*/ 23114 w 114553"/>
                <a:gd name="connsiteY5" fmla="*/ 0 h 10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553" h="104508">
                  <a:moveTo>
                    <a:pt x="23177" y="0"/>
                  </a:moveTo>
                  <a:cubicBezTo>
                    <a:pt x="46990" y="16827"/>
                    <a:pt x="62674" y="42100"/>
                    <a:pt x="80962" y="64643"/>
                  </a:cubicBezTo>
                  <a:cubicBezTo>
                    <a:pt x="90296" y="76137"/>
                    <a:pt x="100266" y="86360"/>
                    <a:pt x="114554" y="90043"/>
                  </a:cubicBezTo>
                  <a:cubicBezTo>
                    <a:pt x="89090" y="120142"/>
                    <a:pt x="71373" y="96838"/>
                    <a:pt x="55689" y="78105"/>
                  </a:cubicBezTo>
                  <a:cubicBezTo>
                    <a:pt x="44767" y="65024"/>
                    <a:pt x="36766" y="49339"/>
                    <a:pt x="20764" y="41846"/>
                  </a:cubicBezTo>
                  <a:cubicBezTo>
                    <a:pt x="-13653" y="25718"/>
                    <a:pt x="127" y="12509"/>
                    <a:pt x="2311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6" name="Полилиния: фигура 735">
              <a:extLst>
                <a:ext uri="{FF2B5EF4-FFF2-40B4-BE49-F238E27FC236}">
                  <a16:creationId xmlns="" xmlns:a16="http://schemas.microsoft.com/office/drawing/2014/main" id="{CF0422C6-D08F-42D4-AA5B-D08884C64EF1}"/>
                </a:ext>
              </a:extLst>
            </p:cNvPr>
            <p:cNvSpPr/>
            <p:nvPr/>
          </p:nvSpPr>
          <p:spPr>
            <a:xfrm>
              <a:off x="6854952" y="6086637"/>
              <a:ext cx="60441" cy="92098"/>
            </a:xfrm>
            <a:custGeom>
              <a:avLst/>
              <a:gdLst>
                <a:gd name="connsiteX0" fmla="*/ 0 w 60441"/>
                <a:gd name="connsiteY0" fmla="*/ 57779 h 92098"/>
                <a:gd name="connsiteX1" fmla="*/ 29083 w 60441"/>
                <a:gd name="connsiteY1" fmla="*/ 11551 h 92098"/>
                <a:gd name="connsiteX2" fmla="*/ 57086 w 60441"/>
                <a:gd name="connsiteY2" fmla="*/ 7868 h 92098"/>
                <a:gd name="connsiteX3" fmla="*/ 52197 w 60441"/>
                <a:gd name="connsiteY3" fmla="*/ 88831 h 92098"/>
                <a:gd name="connsiteX4" fmla="*/ 36576 w 60441"/>
                <a:gd name="connsiteY4" fmla="*/ 82544 h 92098"/>
                <a:gd name="connsiteX5" fmla="*/ 0 w 60441"/>
                <a:gd name="connsiteY5" fmla="*/ 57843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41" h="92098">
                  <a:moveTo>
                    <a:pt x="0" y="57779"/>
                  </a:moveTo>
                  <a:cubicBezTo>
                    <a:pt x="10985" y="40063"/>
                    <a:pt x="19114" y="25076"/>
                    <a:pt x="29083" y="11551"/>
                  </a:cubicBezTo>
                  <a:cubicBezTo>
                    <a:pt x="36640" y="1264"/>
                    <a:pt x="51498" y="-6483"/>
                    <a:pt x="57086" y="7868"/>
                  </a:cubicBezTo>
                  <a:cubicBezTo>
                    <a:pt x="67119" y="33903"/>
                    <a:pt x="51371" y="61272"/>
                    <a:pt x="52197" y="88831"/>
                  </a:cubicBezTo>
                  <a:cubicBezTo>
                    <a:pt x="52388" y="95498"/>
                    <a:pt x="37147" y="91244"/>
                    <a:pt x="36576" y="82544"/>
                  </a:cubicBezTo>
                  <a:cubicBezTo>
                    <a:pt x="35116" y="58160"/>
                    <a:pt x="16764" y="60510"/>
                    <a:pt x="0" y="578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7" name="Полилиния: фигура 736">
              <a:extLst>
                <a:ext uri="{FF2B5EF4-FFF2-40B4-BE49-F238E27FC236}">
                  <a16:creationId xmlns="" xmlns:a16="http://schemas.microsoft.com/office/drawing/2014/main" id="{E9416479-2184-456C-A0D0-F6BF35341F97}"/>
                </a:ext>
              </a:extLst>
            </p:cNvPr>
            <p:cNvSpPr/>
            <p:nvPr/>
          </p:nvSpPr>
          <p:spPr>
            <a:xfrm>
              <a:off x="6892982" y="6687251"/>
              <a:ext cx="66695" cy="65953"/>
            </a:xfrm>
            <a:custGeom>
              <a:avLst/>
              <a:gdLst>
                <a:gd name="connsiteX0" fmla="*/ 46679 w 66695"/>
                <a:gd name="connsiteY0" fmla="*/ 65879 h 65953"/>
                <a:gd name="connsiteX1" fmla="*/ 197 w 66695"/>
                <a:gd name="connsiteY1" fmla="*/ 14634 h 65953"/>
                <a:gd name="connsiteX2" fmla="*/ 5975 w 66695"/>
                <a:gd name="connsiteY2" fmla="*/ 1489 h 65953"/>
                <a:gd name="connsiteX3" fmla="*/ 18167 w 66695"/>
                <a:gd name="connsiteY3" fmla="*/ 6697 h 65953"/>
                <a:gd name="connsiteX4" fmla="*/ 53347 w 66695"/>
                <a:gd name="connsiteY4" fmla="*/ 32350 h 65953"/>
                <a:gd name="connsiteX5" fmla="*/ 66110 w 66695"/>
                <a:gd name="connsiteY5" fmla="*/ 53179 h 65953"/>
                <a:gd name="connsiteX6" fmla="*/ 46615 w 66695"/>
                <a:gd name="connsiteY6" fmla="*/ 65942 h 6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95" h="65953">
                  <a:moveTo>
                    <a:pt x="46679" y="65879"/>
                  </a:moveTo>
                  <a:cubicBezTo>
                    <a:pt x="26486" y="55910"/>
                    <a:pt x="8388" y="40415"/>
                    <a:pt x="197" y="14634"/>
                  </a:cubicBezTo>
                  <a:cubicBezTo>
                    <a:pt x="-883" y="11205"/>
                    <a:pt x="2674" y="4030"/>
                    <a:pt x="5975" y="1489"/>
                  </a:cubicBezTo>
                  <a:cubicBezTo>
                    <a:pt x="10738" y="-2193"/>
                    <a:pt x="16009" y="1489"/>
                    <a:pt x="18167" y="6697"/>
                  </a:cubicBezTo>
                  <a:cubicBezTo>
                    <a:pt x="25025" y="23270"/>
                    <a:pt x="36900" y="30255"/>
                    <a:pt x="53347" y="32350"/>
                  </a:cubicBezTo>
                  <a:cubicBezTo>
                    <a:pt x="62999" y="33557"/>
                    <a:pt x="68587" y="41939"/>
                    <a:pt x="66110" y="53179"/>
                  </a:cubicBezTo>
                  <a:cubicBezTo>
                    <a:pt x="64141" y="62196"/>
                    <a:pt x="57791" y="66197"/>
                    <a:pt x="46615" y="6594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8" name="Полилиния: фигура 737">
              <a:extLst>
                <a:ext uri="{FF2B5EF4-FFF2-40B4-BE49-F238E27FC236}">
                  <a16:creationId xmlns="" xmlns:a16="http://schemas.microsoft.com/office/drawing/2014/main" id="{FB85301A-874C-4FB7-8186-B8AB0A6260EA}"/>
                </a:ext>
              </a:extLst>
            </p:cNvPr>
            <p:cNvSpPr/>
            <p:nvPr/>
          </p:nvSpPr>
          <p:spPr>
            <a:xfrm>
              <a:off x="6465999" y="6173103"/>
              <a:ext cx="79961" cy="48148"/>
            </a:xfrm>
            <a:custGeom>
              <a:avLst/>
              <a:gdLst>
                <a:gd name="connsiteX0" fmla="*/ 72405 w 79961"/>
                <a:gd name="connsiteY0" fmla="*/ 31258 h 48148"/>
                <a:gd name="connsiteX1" fmla="*/ 79961 w 79961"/>
                <a:gd name="connsiteY1" fmla="*/ 47641 h 48148"/>
                <a:gd name="connsiteX2" fmla="*/ 12334 w 79961"/>
                <a:gd name="connsiteY2" fmla="*/ 33734 h 48148"/>
                <a:gd name="connsiteX3" fmla="*/ 777 w 79961"/>
                <a:gd name="connsiteY3" fmla="*/ 12906 h 48148"/>
                <a:gd name="connsiteX4" fmla="*/ 25415 w 79961"/>
                <a:gd name="connsiteY4" fmla="*/ 206 h 48148"/>
                <a:gd name="connsiteX5" fmla="*/ 72405 w 79961"/>
                <a:gd name="connsiteY5" fmla="*/ 31258 h 4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61" h="48148">
                  <a:moveTo>
                    <a:pt x="72405" y="31258"/>
                  </a:moveTo>
                  <a:cubicBezTo>
                    <a:pt x="74945" y="36719"/>
                    <a:pt x="77485" y="42180"/>
                    <a:pt x="79961" y="47641"/>
                  </a:cubicBezTo>
                  <a:cubicBezTo>
                    <a:pt x="56022" y="51959"/>
                    <a:pt x="37607" y="27130"/>
                    <a:pt x="12334" y="33734"/>
                  </a:cubicBezTo>
                  <a:cubicBezTo>
                    <a:pt x="4079" y="35893"/>
                    <a:pt x="-2271" y="23447"/>
                    <a:pt x="777" y="12906"/>
                  </a:cubicBezTo>
                  <a:cubicBezTo>
                    <a:pt x="4397" y="206"/>
                    <a:pt x="14937" y="-556"/>
                    <a:pt x="25415" y="206"/>
                  </a:cubicBezTo>
                  <a:cubicBezTo>
                    <a:pt x="46116" y="1667"/>
                    <a:pt x="53037" y="27384"/>
                    <a:pt x="72405" y="312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9" name="Полилиния: фигура 738">
              <a:extLst>
                <a:ext uri="{FF2B5EF4-FFF2-40B4-BE49-F238E27FC236}">
                  <a16:creationId xmlns="" xmlns:a16="http://schemas.microsoft.com/office/drawing/2014/main" id="{F7CF1360-2796-43E7-9459-290E032672F8}"/>
                </a:ext>
              </a:extLst>
            </p:cNvPr>
            <p:cNvSpPr/>
            <p:nvPr/>
          </p:nvSpPr>
          <p:spPr>
            <a:xfrm>
              <a:off x="6549542" y="6245127"/>
              <a:ext cx="72682" cy="63241"/>
            </a:xfrm>
            <a:custGeom>
              <a:avLst/>
              <a:gdLst>
                <a:gd name="connsiteX0" fmla="*/ 19342 w 72682"/>
                <a:gd name="connsiteY0" fmla="*/ 127 h 63241"/>
                <a:gd name="connsiteX1" fmla="*/ 26962 w 72682"/>
                <a:gd name="connsiteY1" fmla="*/ 127 h 63241"/>
                <a:gd name="connsiteX2" fmla="*/ 57442 w 72682"/>
                <a:gd name="connsiteY2" fmla="*/ 41021 h 63241"/>
                <a:gd name="connsiteX3" fmla="*/ 72682 w 72682"/>
                <a:gd name="connsiteY3" fmla="*/ 57341 h 63241"/>
                <a:gd name="connsiteX4" fmla="*/ 3848 w 72682"/>
                <a:gd name="connsiteY4" fmla="*/ 29401 h 63241"/>
                <a:gd name="connsiteX5" fmla="*/ 19342 w 72682"/>
                <a:gd name="connsiteY5" fmla="*/ 0 h 6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82" h="63241">
                  <a:moveTo>
                    <a:pt x="19342" y="127"/>
                  </a:moveTo>
                  <a:cubicBezTo>
                    <a:pt x="21882" y="127"/>
                    <a:pt x="24422" y="127"/>
                    <a:pt x="26962" y="127"/>
                  </a:cubicBezTo>
                  <a:cubicBezTo>
                    <a:pt x="31216" y="18860"/>
                    <a:pt x="43218" y="30925"/>
                    <a:pt x="57442" y="41021"/>
                  </a:cubicBezTo>
                  <a:cubicBezTo>
                    <a:pt x="67728" y="40831"/>
                    <a:pt x="72745" y="46356"/>
                    <a:pt x="72682" y="57341"/>
                  </a:cubicBezTo>
                  <a:cubicBezTo>
                    <a:pt x="40170" y="77343"/>
                    <a:pt x="25184" y="41021"/>
                    <a:pt x="3848" y="29401"/>
                  </a:cubicBezTo>
                  <a:cubicBezTo>
                    <a:pt x="-7074" y="23432"/>
                    <a:pt x="7531" y="6604"/>
                    <a:pt x="19342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0" name="Полилиния: фигура 739">
              <a:extLst>
                <a:ext uri="{FF2B5EF4-FFF2-40B4-BE49-F238E27FC236}">
                  <a16:creationId xmlns="" xmlns:a16="http://schemas.microsoft.com/office/drawing/2014/main" id="{97E44D6B-6AC2-4681-A59B-2322D6F6E839}"/>
                </a:ext>
              </a:extLst>
            </p:cNvPr>
            <p:cNvSpPr/>
            <p:nvPr/>
          </p:nvSpPr>
          <p:spPr>
            <a:xfrm>
              <a:off x="6361360" y="6608159"/>
              <a:ext cx="50978" cy="40745"/>
            </a:xfrm>
            <a:custGeom>
              <a:avLst/>
              <a:gdLst>
                <a:gd name="connsiteX0" fmla="*/ 22041 w 50978"/>
                <a:gd name="connsiteY0" fmla="*/ 0 h 40745"/>
                <a:gd name="connsiteX1" fmla="*/ 50933 w 50978"/>
                <a:gd name="connsiteY1" fmla="*/ 27241 h 40745"/>
                <a:gd name="connsiteX2" fmla="*/ 31629 w 50978"/>
                <a:gd name="connsiteY2" fmla="*/ 39497 h 40745"/>
                <a:gd name="connsiteX3" fmla="*/ 6 w 50978"/>
                <a:gd name="connsiteY3" fmla="*/ 10668 h 40745"/>
                <a:gd name="connsiteX4" fmla="*/ 22104 w 50978"/>
                <a:gd name="connsiteY4" fmla="*/ 0 h 4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78" h="40745">
                  <a:moveTo>
                    <a:pt x="22041" y="0"/>
                  </a:moveTo>
                  <a:cubicBezTo>
                    <a:pt x="39567" y="2159"/>
                    <a:pt x="51822" y="8318"/>
                    <a:pt x="50933" y="27241"/>
                  </a:cubicBezTo>
                  <a:cubicBezTo>
                    <a:pt x="50361" y="39433"/>
                    <a:pt x="40900" y="42926"/>
                    <a:pt x="31629" y="39497"/>
                  </a:cubicBezTo>
                  <a:cubicBezTo>
                    <a:pt x="17786" y="34417"/>
                    <a:pt x="-375" y="30543"/>
                    <a:pt x="6" y="10668"/>
                  </a:cubicBezTo>
                  <a:cubicBezTo>
                    <a:pt x="324" y="-5080"/>
                    <a:pt x="15627" y="2667"/>
                    <a:pt x="2210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1" name="Полилиния: фигура 740">
              <a:extLst>
                <a:ext uri="{FF2B5EF4-FFF2-40B4-BE49-F238E27FC236}">
                  <a16:creationId xmlns="" xmlns:a16="http://schemas.microsoft.com/office/drawing/2014/main" id="{4476AAAE-4402-4BD3-B66A-B2884A6DFA4E}"/>
                </a:ext>
              </a:extLst>
            </p:cNvPr>
            <p:cNvSpPr/>
            <p:nvPr/>
          </p:nvSpPr>
          <p:spPr>
            <a:xfrm>
              <a:off x="6560629" y="5833094"/>
              <a:ext cx="40894" cy="28880"/>
            </a:xfrm>
            <a:custGeom>
              <a:avLst/>
              <a:gdLst>
                <a:gd name="connsiteX0" fmla="*/ 64 w 40894"/>
                <a:gd name="connsiteY0" fmla="*/ 16490 h 28880"/>
                <a:gd name="connsiteX1" fmla="*/ 39497 w 40894"/>
                <a:gd name="connsiteY1" fmla="*/ 4362 h 28880"/>
                <a:gd name="connsiteX2" fmla="*/ 38926 w 40894"/>
                <a:gd name="connsiteY2" fmla="*/ 18713 h 28880"/>
                <a:gd name="connsiteX3" fmla="*/ 0 w 40894"/>
                <a:gd name="connsiteY3" fmla="*/ 16490 h 2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94" h="28880">
                  <a:moveTo>
                    <a:pt x="64" y="16490"/>
                  </a:moveTo>
                  <a:cubicBezTo>
                    <a:pt x="15177" y="7854"/>
                    <a:pt x="24066" y="-7576"/>
                    <a:pt x="39497" y="4362"/>
                  </a:cubicBezTo>
                  <a:cubicBezTo>
                    <a:pt x="41592" y="5949"/>
                    <a:pt x="41275" y="15474"/>
                    <a:pt x="38926" y="18713"/>
                  </a:cubicBezTo>
                  <a:cubicBezTo>
                    <a:pt x="28130" y="33699"/>
                    <a:pt x="16065" y="31413"/>
                    <a:pt x="0" y="164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2" name="Полилиния: фигура 741">
              <a:extLst>
                <a:ext uri="{FF2B5EF4-FFF2-40B4-BE49-F238E27FC236}">
                  <a16:creationId xmlns="" xmlns:a16="http://schemas.microsoft.com/office/drawing/2014/main" id="{681DFFD1-E6FF-4EDB-82E5-8FB970B628A2}"/>
                </a:ext>
              </a:extLst>
            </p:cNvPr>
            <p:cNvSpPr/>
            <p:nvPr/>
          </p:nvSpPr>
          <p:spPr>
            <a:xfrm>
              <a:off x="6606984" y="6270986"/>
              <a:ext cx="31394" cy="34246"/>
            </a:xfrm>
            <a:custGeom>
              <a:avLst/>
              <a:gdLst>
                <a:gd name="connsiteX0" fmla="*/ 15240 w 31394"/>
                <a:gd name="connsiteY0" fmla="*/ 31546 h 34246"/>
                <a:gd name="connsiteX1" fmla="*/ 0 w 31394"/>
                <a:gd name="connsiteY1" fmla="*/ 15226 h 34246"/>
                <a:gd name="connsiteX2" fmla="*/ 17272 w 31394"/>
                <a:gd name="connsiteY2" fmla="*/ 2526 h 34246"/>
                <a:gd name="connsiteX3" fmla="*/ 30988 w 31394"/>
                <a:gd name="connsiteY3" fmla="*/ 28942 h 34246"/>
                <a:gd name="connsiteX4" fmla="*/ 15240 w 31394"/>
                <a:gd name="connsiteY4" fmla="*/ 31609 h 3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4" h="34246">
                  <a:moveTo>
                    <a:pt x="15240" y="31546"/>
                  </a:moveTo>
                  <a:cubicBezTo>
                    <a:pt x="10160" y="26084"/>
                    <a:pt x="5080" y="20687"/>
                    <a:pt x="0" y="15226"/>
                  </a:cubicBezTo>
                  <a:cubicBezTo>
                    <a:pt x="3048" y="6527"/>
                    <a:pt x="5461" y="-5221"/>
                    <a:pt x="17272" y="2526"/>
                  </a:cubicBezTo>
                  <a:cubicBezTo>
                    <a:pt x="25527" y="7987"/>
                    <a:pt x="33274" y="17576"/>
                    <a:pt x="30988" y="28942"/>
                  </a:cubicBezTo>
                  <a:cubicBezTo>
                    <a:pt x="29210" y="37959"/>
                    <a:pt x="20955" y="33070"/>
                    <a:pt x="15240" y="3160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3" name="Полилиния: фигура 742">
              <a:extLst>
                <a:ext uri="{FF2B5EF4-FFF2-40B4-BE49-F238E27FC236}">
                  <a16:creationId xmlns="" xmlns:a16="http://schemas.microsoft.com/office/drawing/2014/main" id="{843BF702-FD04-466D-8091-3B111F5A99B7}"/>
                </a:ext>
              </a:extLst>
            </p:cNvPr>
            <p:cNvSpPr/>
            <p:nvPr/>
          </p:nvSpPr>
          <p:spPr>
            <a:xfrm>
              <a:off x="6605627" y="6343489"/>
              <a:ext cx="39456" cy="22278"/>
            </a:xfrm>
            <a:custGeom>
              <a:avLst/>
              <a:gdLst>
                <a:gd name="connsiteX0" fmla="*/ 16660 w 39456"/>
                <a:gd name="connsiteY0" fmla="*/ 0 h 22278"/>
                <a:gd name="connsiteX1" fmla="*/ 39457 w 39456"/>
                <a:gd name="connsiteY1" fmla="*/ 16383 h 22278"/>
                <a:gd name="connsiteX2" fmla="*/ 7516 w 39456"/>
                <a:gd name="connsiteY2" fmla="*/ 17780 h 22278"/>
                <a:gd name="connsiteX3" fmla="*/ 2691 w 39456"/>
                <a:gd name="connsiteY3" fmla="*/ 1842 h 22278"/>
                <a:gd name="connsiteX4" fmla="*/ 16597 w 39456"/>
                <a:gd name="connsiteY4" fmla="*/ 64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56" h="22278">
                  <a:moveTo>
                    <a:pt x="16660" y="0"/>
                  </a:moveTo>
                  <a:cubicBezTo>
                    <a:pt x="24280" y="5461"/>
                    <a:pt x="31901" y="10922"/>
                    <a:pt x="39457" y="16383"/>
                  </a:cubicBezTo>
                  <a:cubicBezTo>
                    <a:pt x="29043" y="23241"/>
                    <a:pt x="18312" y="24638"/>
                    <a:pt x="7516" y="17780"/>
                  </a:cubicBezTo>
                  <a:cubicBezTo>
                    <a:pt x="1738" y="14161"/>
                    <a:pt x="-3279" y="8446"/>
                    <a:pt x="2691" y="1842"/>
                  </a:cubicBezTo>
                  <a:cubicBezTo>
                    <a:pt x="5230" y="-952"/>
                    <a:pt x="11834" y="508"/>
                    <a:pt x="16597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4" name="Полилиния: фигура 743">
              <a:extLst>
                <a:ext uri="{FF2B5EF4-FFF2-40B4-BE49-F238E27FC236}">
                  <a16:creationId xmlns="" xmlns:a16="http://schemas.microsoft.com/office/drawing/2014/main" id="{81F9CFFD-1649-4935-AE40-FBC951C0C81F}"/>
                </a:ext>
              </a:extLst>
            </p:cNvPr>
            <p:cNvSpPr/>
            <p:nvPr/>
          </p:nvSpPr>
          <p:spPr>
            <a:xfrm>
              <a:off x="6478827" y="6112285"/>
              <a:ext cx="24140" cy="23579"/>
            </a:xfrm>
            <a:custGeom>
              <a:avLst/>
              <a:gdLst>
                <a:gd name="connsiteX0" fmla="*/ 13158 w 24140"/>
                <a:gd name="connsiteY0" fmla="*/ 0 h 23579"/>
                <a:gd name="connsiteX1" fmla="*/ 24080 w 24140"/>
                <a:gd name="connsiteY1" fmla="*/ 12827 h 23579"/>
                <a:gd name="connsiteX2" fmla="*/ 11253 w 24140"/>
                <a:gd name="connsiteY2" fmla="*/ 23559 h 23579"/>
                <a:gd name="connsiteX3" fmla="*/ 141 w 24140"/>
                <a:gd name="connsiteY3" fmla="*/ 11240 h 23579"/>
                <a:gd name="connsiteX4" fmla="*/ 13158 w 24140"/>
                <a:gd name="connsiteY4" fmla="*/ 0 h 2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40" h="23579">
                  <a:moveTo>
                    <a:pt x="13158" y="0"/>
                  </a:moveTo>
                  <a:cubicBezTo>
                    <a:pt x="20270" y="889"/>
                    <a:pt x="24716" y="5080"/>
                    <a:pt x="24080" y="12827"/>
                  </a:cubicBezTo>
                  <a:cubicBezTo>
                    <a:pt x="23445" y="20638"/>
                    <a:pt x="17984" y="23876"/>
                    <a:pt x="11253" y="23559"/>
                  </a:cubicBezTo>
                  <a:cubicBezTo>
                    <a:pt x="4331" y="23241"/>
                    <a:pt x="-939" y="19431"/>
                    <a:pt x="141" y="11240"/>
                  </a:cubicBezTo>
                  <a:cubicBezTo>
                    <a:pt x="1093" y="3937"/>
                    <a:pt x="6427" y="572"/>
                    <a:pt x="13158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5" name="Полилиния: фигура 744">
              <a:extLst>
                <a:ext uri="{FF2B5EF4-FFF2-40B4-BE49-F238E27FC236}">
                  <a16:creationId xmlns="" xmlns:a16="http://schemas.microsoft.com/office/drawing/2014/main" id="{532D64DE-7640-4C13-80F4-552CDAD4800D}"/>
                </a:ext>
              </a:extLst>
            </p:cNvPr>
            <p:cNvSpPr/>
            <p:nvPr/>
          </p:nvSpPr>
          <p:spPr>
            <a:xfrm>
              <a:off x="11226276" y="3863083"/>
              <a:ext cx="366370" cy="999288"/>
            </a:xfrm>
            <a:custGeom>
              <a:avLst/>
              <a:gdLst>
                <a:gd name="connsiteX0" fmla="*/ 73294 w 366370"/>
                <a:gd name="connsiteY0" fmla="*/ 746214 h 999288"/>
                <a:gd name="connsiteX1" fmla="*/ 95964 w 366370"/>
                <a:gd name="connsiteY1" fmla="*/ 702589 h 999288"/>
                <a:gd name="connsiteX2" fmla="*/ 107712 w 366370"/>
                <a:gd name="connsiteY2" fmla="*/ 684047 h 999288"/>
                <a:gd name="connsiteX3" fmla="*/ 109490 w 366370"/>
                <a:gd name="connsiteY3" fmla="*/ 586510 h 999288"/>
                <a:gd name="connsiteX4" fmla="*/ 82756 w 366370"/>
                <a:gd name="connsiteY4" fmla="*/ 509675 h 999288"/>
                <a:gd name="connsiteX5" fmla="*/ 74692 w 366370"/>
                <a:gd name="connsiteY5" fmla="*/ 487767 h 999288"/>
                <a:gd name="connsiteX6" fmla="*/ 41100 w 366370"/>
                <a:gd name="connsiteY6" fmla="*/ 465606 h 999288"/>
                <a:gd name="connsiteX7" fmla="*/ 3317 w 366370"/>
                <a:gd name="connsiteY7" fmla="*/ 461986 h 999288"/>
                <a:gd name="connsiteX8" fmla="*/ 14875 w 366370"/>
                <a:gd name="connsiteY8" fmla="*/ 422426 h 999288"/>
                <a:gd name="connsiteX9" fmla="*/ 75327 w 366370"/>
                <a:gd name="connsiteY9" fmla="*/ 293075 h 999288"/>
                <a:gd name="connsiteX10" fmla="*/ 61420 w 366370"/>
                <a:gd name="connsiteY10" fmla="*/ 228115 h 999288"/>
                <a:gd name="connsiteX11" fmla="*/ 31639 w 366370"/>
                <a:gd name="connsiteY11" fmla="*/ 104162 h 999288"/>
                <a:gd name="connsiteX12" fmla="*/ 11700 w 366370"/>
                <a:gd name="connsiteY12" fmla="*/ 44027 h 999288"/>
                <a:gd name="connsiteX13" fmla="*/ 18113 w 366370"/>
                <a:gd name="connsiteY13" fmla="*/ 1419 h 999288"/>
                <a:gd name="connsiteX14" fmla="*/ 46815 w 366370"/>
                <a:gd name="connsiteY14" fmla="*/ 30882 h 999288"/>
                <a:gd name="connsiteX15" fmla="*/ 117046 w 366370"/>
                <a:gd name="connsiteY15" fmla="*/ 111528 h 999288"/>
                <a:gd name="connsiteX16" fmla="*/ 195278 w 366370"/>
                <a:gd name="connsiteY16" fmla="*/ 206207 h 999288"/>
                <a:gd name="connsiteX17" fmla="*/ 187531 w 366370"/>
                <a:gd name="connsiteY17" fmla="*/ 312507 h 999288"/>
                <a:gd name="connsiteX18" fmla="*/ 241760 w 366370"/>
                <a:gd name="connsiteY18" fmla="*/ 456906 h 999288"/>
                <a:gd name="connsiteX19" fmla="*/ 244744 w 366370"/>
                <a:gd name="connsiteY19" fmla="*/ 549680 h 999288"/>
                <a:gd name="connsiteX20" fmla="*/ 282717 w 366370"/>
                <a:gd name="connsiteY20" fmla="*/ 644423 h 999288"/>
                <a:gd name="connsiteX21" fmla="*/ 283353 w 366370"/>
                <a:gd name="connsiteY21" fmla="*/ 690524 h 999288"/>
                <a:gd name="connsiteX22" fmla="*/ 300434 w 366370"/>
                <a:gd name="connsiteY22" fmla="*/ 763359 h 999288"/>
                <a:gd name="connsiteX23" fmla="*/ 362918 w 366370"/>
                <a:gd name="connsiteY23" fmla="*/ 877215 h 999288"/>
                <a:gd name="connsiteX24" fmla="*/ 362855 w 366370"/>
                <a:gd name="connsiteY24" fmla="*/ 893598 h 999288"/>
                <a:gd name="connsiteX25" fmla="*/ 332755 w 366370"/>
                <a:gd name="connsiteY25" fmla="*/ 944969 h 999288"/>
                <a:gd name="connsiteX26" fmla="*/ 324628 w 366370"/>
                <a:gd name="connsiteY26" fmla="*/ 984276 h 999288"/>
                <a:gd name="connsiteX27" fmla="*/ 299418 w 366370"/>
                <a:gd name="connsiteY27" fmla="*/ 998691 h 999288"/>
                <a:gd name="connsiteX28" fmla="*/ 287543 w 366370"/>
                <a:gd name="connsiteY28" fmla="*/ 975704 h 999288"/>
                <a:gd name="connsiteX29" fmla="*/ 281829 w 366370"/>
                <a:gd name="connsiteY29" fmla="*/ 852449 h 999288"/>
                <a:gd name="connsiteX30" fmla="*/ 271668 w 366370"/>
                <a:gd name="connsiteY30" fmla="*/ 828002 h 999288"/>
                <a:gd name="connsiteX31" fmla="*/ 250967 w 366370"/>
                <a:gd name="connsiteY31" fmla="*/ 838543 h 999288"/>
                <a:gd name="connsiteX32" fmla="*/ 225377 w 366370"/>
                <a:gd name="connsiteY32" fmla="*/ 830923 h 999288"/>
                <a:gd name="connsiteX33" fmla="*/ 177816 w 366370"/>
                <a:gd name="connsiteY33" fmla="*/ 707351 h 999288"/>
                <a:gd name="connsiteX34" fmla="*/ 154955 w 366370"/>
                <a:gd name="connsiteY34" fmla="*/ 684047 h 999288"/>
                <a:gd name="connsiteX35" fmla="*/ 126825 w 366370"/>
                <a:gd name="connsiteY35" fmla="*/ 705573 h 999288"/>
                <a:gd name="connsiteX36" fmla="*/ 114569 w 366370"/>
                <a:gd name="connsiteY36" fmla="*/ 735418 h 999288"/>
                <a:gd name="connsiteX37" fmla="*/ 73422 w 366370"/>
                <a:gd name="connsiteY37" fmla="*/ 746341 h 99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370" h="999288">
                  <a:moveTo>
                    <a:pt x="73294" y="746214"/>
                  </a:moveTo>
                  <a:cubicBezTo>
                    <a:pt x="75327" y="728370"/>
                    <a:pt x="77422" y="710463"/>
                    <a:pt x="95964" y="702589"/>
                  </a:cubicBezTo>
                  <a:cubicBezTo>
                    <a:pt x="103838" y="699223"/>
                    <a:pt x="107648" y="693762"/>
                    <a:pt x="107712" y="684047"/>
                  </a:cubicBezTo>
                  <a:cubicBezTo>
                    <a:pt x="108030" y="651535"/>
                    <a:pt x="110252" y="619023"/>
                    <a:pt x="109490" y="586510"/>
                  </a:cubicBezTo>
                  <a:cubicBezTo>
                    <a:pt x="108855" y="558189"/>
                    <a:pt x="108474" y="529042"/>
                    <a:pt x="82756" y="509675"/>
                  </a:cubicBezTo>
                  <a:cubicBezTo>
                    <a:pt x="77613" y="505801"/>
                    <a:pt x="73993" y="494879"/>
                    <a:pt x="74692" y="487767"/>
                  </a:cubicBezTo>
                  <a:cubicBezTo>
                    <a:pt x="78120" y="453159"/>
                    <a:pt x="62563" y="457351"/>
                    <a:pt x="41100" y="465606"/>
                  </a:cubicBezTo>
                  <a:cubicBezTo>
                    <a:pt x="29035" y="470241"/>
                    <a:pt x="12716" y="479258"/>
                    <a:pt x="3317" y="461986"/>
                  </a:cubicBezTo>
                  <a:cubicBezTo>
                    <a:pt x="-5128" y="446556"/>
                    <a:pt x="3953" y="429665"/>
                    <a:pt x="14875" y="422426"/>
                  </a:cubicBezTo>
                  <a:cubicBezTo>
                    <a:pt x="60594" y="392390"/>
                    <a:pt x="56086" y="336509"/>
                    <a:pt x="75327" y="293075"/>
                  </a:cubicBezTo>
                  <a:cubicBezTo>
                    <a:pt x="85677" y="269644"/>
                    <a:pt x="72596" y="248054"/>
                    <a:pt x="61420" y="228115"/>
                  </a:cubicBezTo>
                  <a:cubicBezTo>
                    <a:pt x="40020" y="190015"/>
                    <a:pt x="13478" y="155026"/>
                    <a:pt x="31639" y="104162"/>
                  </a:cubicBezTo>
                  <a:cubicBezTo>
                    <a:pt x="39068" y="83524"/>
                    <a:pt x="16144" y="65236"/>
                    <a:pt x="11700" y="44027"/>
                  </a:cubicBezTo>
                  <a:cubicBezTo>
                    <a:pt x="8461" y="28597"/>
                    <a:pt x="-1508" y="8594"/>
                    <a:pt x="18113" y="1419"/>
                  </a:cubicBezTo>
                  <a:cubicBezTo>
                    <a:pt x="37480" y="-5630"/>
                    <a:pt x="44085" y="15071"/>
                    <a:pt x="46815" y="30882"/>
                  </a:cubicBezTo>
                  <a:cubicBezTo>
                    <a:pt x="54372" y="74571"/>
                    <a:pt x="77486" y="96796"/>
                    <a:pt x="117046" y="111528"/>
                  </a:cubicBezTo>
                  <a:cubicBezTo>
                    <a:pt x="156162" y="126133"/>
                    <a:pt x="175530" y="168361"/>
                    <a:pt x="195278" y="206207"/>
                  </a:cubicBezTo>
                  <a:cubicBezTo>
                    <a:pt x="185372" y="241005"/>
                    <a:pt x="160417" y="274533"/>
                    <a:pt x="187531" y="312507"/>
                  </a:cubicBezTo>
                  <a:cubicBezTo>
                    <a:pt x="221059" y="353972"/>
                    <a:pt x="234775" y="403439"/>
                    <a:pt x="241760" y="456906"/>
                  </a:cubicBezTo>
                  <a:cubicBezTo>
                    <a:pt x="245824" y="487894"/>
                    <a:pt x="258080" y="514946"/>
                    <a:pt x="244744" y="549680"/>
                  </a:cubicBezTo>
                  <a:cubicBezTo>
                    <a:pt x="230393" y="587145"/>
                    <a:pt x="273447" y="610005"/>
                    <a:pt x="282717" y="644423"/>
                  </a:cubicBezTo>
                  <a:cubicBezTo>
                    <a:pt x="287417" y="661758"/>
                    <a:pt x="295608" y="671918"/>
                    <a:pt x="283353" y="690524"/>
                  </a:cubicBezTo>
                  <a:cubicBezTo>
                    <a:pt x="259477" y="726592"/>
                    <a:pt x="263605" y="745579"/>
                    <a:pt x="300434" y="763359"/>
                  </a:cubicBezTo>
                  <a:cubicBezTo>
                    <a:pt x="347678" y="786219"/>
                    <a:pt x="350345" y="834161"/>
                    <a:pt x="362918" y="877215"/>
                  </a:cubicBezTo>
                  <a:cubicBezTo>
                    <a:pt x="367045" y="882676"/>
                    <a:pt x="367998" y="888200"/>
                    <a:pt x="362855" y="893598"/>
                  </a:cubicBezTo>
                  <a:cubicBezTo>
                    <a:pt x="339232" y="901535"/>
                    <a:pt x="334280" y="922109"/>
                    <a:pt x="332755" y="944969"/>
                  </a:cubicBezTo>
                  <a:cubicBezTo>
                    <a:pt x="331867" y="958559"/>
                    <a:pt x="332502" y="972592"/>
                    <a:pt x="324628" y="984276"/>
                  </a:cubicBezTo>
                  <a:cubicBezTo>
                    <a:pt x="318531" y="993357"/>
                    <a:pt x="310912" y="1001612"/>
                    <a:pt x="299418" y="998691"/>
                  </a:cubicBezTo>
                  <a:cubicBezTo>
                    <a:pt x="288814" y="995960"/>
                    <a:pt x="286655" y="985038"/>
                    <a:pt x="287543" y="975704"/>
                  </a:cubicBezTo>
                  <a:cubicBezTo>
                    <a:pt x="291544" y="934174"/>
                    <a:pt x="284623" y="893471"/>
                    <a:pt x="281829" y="852449"/>
                  </a:cubicBezTo>
                  <a:cubicBezTo>
                    <a:pt x="281130" y="842162"/>
                    <a:pt x="280305" y="833209"/>
                    <a:pt x="271668" y="828002"/>
                  </a:cubicBezTo>
                  <a:cubicBezTo>
                    <a:pt x="260747" y="821461"/>
                    <a:pt x="256619" y="830415"/>
                    <a:pt x="250967" y="838543"/>
                  </a:cubicBezTo>
                  <a:cubicBezTo>
                    <a:pt x="237379" y="858228"/>
                    <a:pt x="228806" y="845782"/>
                    <a:pt x="225377" y="830923"/>
                  </a:cubicBezTo>
                  <a:cubicBezTo>
                    <a:pt x="215344" y="787044"/>
                    <a:pt x="182388" y="753516"/>
                    <a:pt x="177816" y="707351"/>
                  </a:cubicBezTo>
                  <a:cubicBezTo>
                    <a:pt x="176418" y="693318"/>
                    <a:pt x="167655" y="685825"/>
                    <a:pt x="154955" y="684047"/>
                  </a:cubicBezTo>
                  <a:cubicBezTo>
                    <a:pt x="139525" y="681888"/>
                    <a:pt x="131842" y="691476"/>
                    <a:pt x="126825" y="705573"/>
                  </a:cubicBezTo>
                  <a:cubicBezTo>
                    <a:pt x="123205" y="715733"/>
                    <a:pt x="118126" y="725322"/>
                    <a:pt x="114569" y="735418"/>
                  </a:cubicBezTo>
                  <a:cubicBezTo>
                    <a:pt x="105616" y="760565"/>
                    <a:pt x="91393" y="761073"/>
                    <a:pt x="73422" y="74634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6" name="Полилиния: фигура 745">
              <a:extLst>
                <a:ext uri="{FF2B5EF4-FFF2-40B4-BE49-F238E27FC236}">
                  <a16:creationId xmlns="" xmlns:a16="http://schemas.microsoft.com/office/drawing/2014/main" id="{C19F7D11-9FF2-4C22-8709-BE8AC531C346}"/>
                </a:ext>
              </a:extLst>
            </p:cNvPr>
            <p:cNvSpPr/>
            <p:nvPr/>
          </p:nvSpPr>
          <p:spPr>
            <a:xfrm>
              <a:off x="11586696" y="4740234"/>
              <a:ext cx="41238" cy="90043"/>
            </a:xfrm>
            <a:custGeom>
              <a:avLst/>
              <a:gdLst>
                <a:gd name="connsiteX0" fmla="*/ 2308 w 41238"/>
                <a:gd name="connsiteY0" fmla="*/ 16383 h 90043"/>
                <a:gd name="connsiteX1" fmla="*/ 2372 w 41238"/>
                <a:gd name="connsiteY1" fmla="*/ 0 h 90043"/>
                <a:gd name="connsiteX2" fmla="*/ 35836 w 41238"/>
                <a:gd name="connsiteY2" fmla="*/ 55436 h 90043"/>
                <a:gd name="connsiteX3" fmla="*/ 40408 w 41238"/>
                <a:gd name="connsiteY3" fmla="*/ 90043 h 90043"/>
                <a:gd name="connsiteX4" fmla="*/ 2245 w 41238"/>
                <a:gd name="connsiteY4" fmla="*/ 16383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90043">
                  <a:moveTo>
                    <a:pt x="2308" y="16383"/>
                  </a:moveTo>
                  <a:cubicBezTo>
                    <a:pt x="2308" y="10922"/>
                    <a:pt x="2308" y="5461"/>
                    <a:pt x="2372" y="0"/>
                  </a:cubicBezTo>
                  <a:cubicBezTo>
                    <a:pt x="29169" y="7493"/>
                    <a:pt x="52028" y="16383"/>
                    <a:pt x="35836" y="55436"/>
                  </a:cubicBezTo>
                  <a:cubicBezTo>
                    <a:pt x="32089" y="64453"/>
                    <a:pt x="38630" y="78360"/>
                    <a:pt x="40408" y="90043"/>
                  </a:cubicBezTo>
                  <a:cubicBezTo>
                    <a:pt x="14056" y="73661"/>
                    <a:pt x="-7090" y="54102"/>
                    <a:pt x="2245" y="163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7" name="Полилиния: фигура 746">
              <a:extLst>
                <a:ext uri="{FF2B5EF4-FFF2-40B4-BE49-F238E27FC236}">
                  <a16:creationId xmlns="" xmlns:a16="http://schemas.microsoft.com/office/drawing/2014/main" id="{D15B8633-F5DE-4C6E-948F-E83F0D96C31C}"/>
                </a:ext>
              </a:extLst>
            </p:cNvPr>
            <p:cNvSpPr/>
            <p:nvPr/>
          </p:nvSpPr>
          <p:spPr>
            <a:xfrm>
              <a:off x="11245405" y="324456"/>
              <a:ext cx="72141" cy="111598"/>
            </a:xfrm>
            <a:custGeom>
              <a:avLst/>
              <a:gdLst>
                <a:gd name="connsiteX0" fmla="*/ 63 w 72141"/>
                <a:gd name="connsiteY0" fmla="*/ 21556 h 111598"/>
                <a:gd name="connsiteX1" fmla="*/ 38417 w 72141"/>
                <a:gd name="connsiteY1" fmla="*/ 7396 h 111598"/>
                <a:gd name="connsiteX2" fmla="*/ 65849 w 72141"/>
                <a:gd name="connsiteY2" fmla="*/ 4919 h 111598"/>
                <a:gd name="connsiteX3" fmla="*/ 65150 w 72141"/>
                <a:gd name="connsiteY3" fmla="*/ 37495 h 111598"/>
                <a:gd name="connsiteX4" fmla="*/ 34036 w 72141"/>
                <a:gd name="connsiteY4" fmla="*/ 101821 h 111598"/>
                <a:gd name="connsiteX5" fmla="*/ 14986 w 72141"/>
                <a:gd name="connsiteY5" fmla="*/ 109758 h 111598"/>
                <a:gd name="connsiteX6" fmla="*/ 10922 w 72141"/>
                <a:gd name="connsiteY6" fmla="*/ 91406 h 111598"/>
                <a:gd name="connsiteX7" fmla="*/ 0 w 72141"/>
                <a:gd name="connsiteY7" fmla="*/ 21493 h 111598"/>
                <a:gd name="connsiteX8" fmla="*/ 0 w 72141"/>
                <a:gd name="connsiteY8" fmla="*/ 21493 h 1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41" h="111598">
                  <a:moveTo>
                    <a:pt x="63" y="21556"/>
                  </a:moveTo>
                  <a:cubicBezTo>
                    <a:pt x="14414" y="21683"/>
                    <a:pt x="27177" y="17429"/>
                    <a:pt x="38417" y="7396"/>
                  </a:cubicBezTo>
                  <a:cubicBezTo>
                    <a:pt x="46736" y="-34"/>
                    <a:pt x="56705" y="-3526"/>
                    <a:pt x="65849" y="4919"/>
                  </a:cubicBezTo>
                  <a:cubicBezTo>
                    <a:pt x="77215" y="15460"/>
                    <a:pt x="70802" y="26319"/>
                    <a:pt x="65150" y="37495"/>
                  </a:cubicBezTo>
                  <a:cubicBezTo>
                    <a:pt x="54419" y="58767"/>
                    <a:pt x="45085" y="80802"/>
                    <a:pt x="34036" y="101821"/>
                  </a:cubicBezTo>
                  <a:cubicBezTo>
                    <a:pt x="30480" y="108488"/>
                    <a:pt x="23240" y="114838"/>
                    <a:pt x="14986" y="109758"/>
                  </a:cubicBezTo>
                  <a:cubicBezTo>
                    <a:pt x="8826" y="106012"/>
                    <a:pt x="9144" y="97884"/>
                    <a:pt x="10922" y="91406"/>
                  </a:cubicBezTo>
                  <a:cubicBezTo>
                    <a:pt x="17716" y="66133"/>
                    <a:pt x="11557" y="43400"/>
                    <a:pt x="0" y="21493"/>
                  </a:cubicBezTo>
                  <a:lnTo>
                    <a:pt x="0" y="21493"/>
                  </a:ln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8" name="Полилиния: фигура 747">
              <a:extLst>
                <a:ext uri="{FF2B5EF4-FFF2-40B4-BE49-F238E27FC236}">
                  <a16:creationId xmlns="" xmlns:a16="http://schemas.microsoft.com/office/drawing/2014/main" id="{963C02AA-6FF9-4E90-BB7C-4C38603BB3E7}"/>
                </a:ext>
              </a:extLst>
            </p:cNvPr>
            <p:cNvSpPr/>
            <p:nvPr/>
          </p:nvSpPr>
          <p:spPr>
            <a:xfrm>
              <a:off x="11198557" y="382589"/>
              <a:ext cx="23702" cy="24199"/>
            </a:xfrm>
            <a:custGeom>
              <a:avLst/>
              <a:gdLst>
                <a:gd name="connsiteX0" fmla="*/ 12685 w 23702"/>
                <a:gd name="connsiteY0" fmla="*/ 0 h 24199"/>
                <a:gd name="connsiteX1" fmla="*/ 23607 w 23702"/>
                <a:gd name="connsiteY1" fmla="*/ 12637 h 24199"/>
                <a:gd name="connsiteX2" fmla="*/ 11098 w 23702"/>
                <a:gd name="connsiteY2" fmla="*/ 24194 h 24199"/>
                <a:gd name="connsiteX3" fmla="*/ 49 w 23702"/>
                <a:gd name="connsiteY3" fmla="*/ 11557 h 24199"/>
                <a:gd name="connsiteX4" fmla="*/ 12622 w 23702"/>
                <a:gd name="connsiteY4" fmla="*/ 63 h 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2" h="24199">
                  <a:moveTo>
                    <a:pt x="12685" y="0"/>
                  </a:moveTo>
                  <a:cubicBezTo>
                    <a:pt x="19861" y="699"/>
                    <a:pt x="24433" y="4636"/>
                    <a:pt x="23607" y="12637"/>
                  </a:cubicBezTo>
                  <a:cubicBezTo>
                    <a:pt x="22845" y="20066"/>
                    <a:pt x="18019" y="24384"/>
                    <a:pt x="11098" y="24194"/>
                  </a:cubicBezTo>
                  <a:cubicBezTo>
                    <a:pt x="3986" y="24003"/>
                    <a:pt x="-523" y="19304"/>
                    <a:pt x="49" y="11557"/>
                  </a:cubicBezTo>
                  <a:cubicBezTo>
                    <a:pt x="620" y="3937"/>
                    <a:pt x="5954" y="762"/>
                    <a:pt x="12622" y="63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9" name="Полилиния: фигура 748">
              <a:extLst>
                <a:ext uri="{FF2B5EF4-FFF2-40B4-BE49-F238E27FC236}">
                  <a16:creationId xmlns="" xmlns:a16="http://schemas.microsoft.com/office/drawing/2014/main" id="{C25766E4-AE65-41C5-AD15-8CCA132D6447}"/>
                </a:ext>
              </a:extLst>
            </p:cNvPr>
            <p:cNvSpPr/>
            <p:nvPr/>
          </p:nvSpPr>
          <p:spPr>
            <a:xfrm>
              <a:off x="2288471" y="6303230"/>
              <a:ext cx="326585" cy="250311"/>
            </a:xfrm>
            <a:custGeom>
              <a:avLst/>
              <a:gdLst>
                <a:gd name="connsiteX0" fmla="*/ 143706 w 326585"/>
                <a:gd name="connsiteY0" fmla="*/ 203392 h 250311"/>
                <a:gd name="connsiteX1" fmla="*/ 52329 w 326585"/>
                <a:gd name="connsiteY1" fmla="*/ 105156 h 250311"/>
                <a:gd name="connsiteX2" fmla="*/ 19627 w 326585"/>
                <a:gd name="connsiteY2" fmla="*/ 66104 h 250311"/>
                <a:gd name="connsiteX3" fmla="*/ 4069 w 326585"/>
                <a:gd name="connsiteY3" fmla="*/ 0 h 250311"/>
                <a:gd name="connsiteX4" fmla="*/ 74809 w 326585"/>
                <a:gd name="connsiteY4" fmla="*/ 63183 h 250311"/>
                <a:gd name="connsiteX5" fmla="*/ 94938 w 326585"/>
                <a:gd name="connsiteY5" fmla="*/ 78296 h 250311"/>
                <a:gd name="connsiteX6" fmla="*/ 105225 w 326585"/>
                <a:gd name="connsiteY6" fmla="*/ 58293 h 250311"/>
                <a:gd name="connsiteX7" fmla="*/ 146818 w 326585"/>
                <a:gd name="connsiteY7" fmla="*/ 21019 h 250311"/>
                <a:gd name="connsiteX8" fmla="*/ 211334 w 326585"/>
                <a:gd name="connsiteY8" fmla="*/ 47689 h 250311"/>
                <a:gd name="connsiteX9" fmla="*/ 197109 w 326585"/>
                <a:gd name="connsiteY9" fmla="*/ 90805 h 250311"/>
                <a:gd name="connsiteX10" fmla="*/ 147960 w 326585"/>
                <a:gd name="connsiteY10" fmla="*/ 112332 h 250311"/>
                <a:gd name="connsiteX11" fmla="*/ 129165 w 326585"/>
                <a:gd name="connsiteY11" fmla="*/ 151575 h 250311"/>
                <a:gd name="connsiteX12" fmla="*/ 161295 w 326585"/>
                <a:gd name="connsiteY12" fmla="*/ 171578 h 250311"/>
                <a:gd name="connsiteX13" fmla="*/ 196601 w 326585"/>
                <a:gd name="connsiteY13" fmla="*/ 205169 h 250311"/>
                <a:gd name="connsiteX14" fmla="*/ 253116 w 326585"/>
                <a:gd name="connsiteY14" fmla="*/ 233871 h 250311"/>
                <a:gd name="connsiteX15" fmla="*/ 272293 w 326585"/>
                <a:gd name="connsiteY15" fmla="*/ 223140 h 250311"/>
                <a:gd name="connsiteX16" fmla="*/ 326586 w 326585"/>
                <a:gd name="connsiteY16" fmla="*/ 211583 h 250311"/>
                <a:gd name="connsiteX17" fmla="*/ 267150 w 326585"/>
                <a:gd name="connsiteY17" fmla="*/ 245175 h 250311"/>
                <a:gd name="connsiteX18" fmla="*/ 184918 w 326585"/>
                <a:gd name="connsiteY18" fmla="*/ 218822 h 250311"/>
                <a:gd name="connsiteX19" fmla="*/ 143706 w 326585"/>
                <a:gd name="connsiteY19" fmla="*/ 203328 h 25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6585" h="250311">
                  <a:moveTo>
                    <a:pt x="143706" y="203392"/>
                  </a:moveTo>
                  <a:cubicBezTo>
                    <a:pt x="106622" y="177737"/>
                    <a:pt x="95256" y="124524"/>
                    <a:pt x="52329" y="105156"/>
                  </a:cubicBezTo>
                  <a:cubicBezTo>
                    <a:pt x="46106" y="87694"/>
                    <a:pt x="30993" y="78613"/>
                    <a:pt x="19627" y="66104"/>
                  </a:cubicBezTo>
                  <a:cubicBezTo>
                    <a:pt x="3498" y="48387"/>
                    <a:pt x="-5837" y="29210"/>
                    <a:pt x="4069" y="0"/>
                  </a:cubicBezTo>
                  <a:cubicBezTo>
                    <a:pt x="27945" y="22606"/>
                    <a:pt x="59441" y="31369"/>
                    <a:pt x="74809" y="63183"/>
                  </a:cubicBezTo>
                  <a:cubicBezTo>
                    <a:pt x="78745" y="71311"/>
                    <a:pt x="84270" y="80963"/>
                    <a:pt x="94938" y="78296"/>
                  </a:cubicBezTo>
                  <a:cubicBezTo>
                    <a:pt x="103701" y="76073"/>
                    <a:pt x="104781" y="66294"/>
                    <a:pt x="105225" y="58293"/>
                  </a:cubicBezTo>
                  <a:cubicBezTo>
                    <a:pt x="106749" y="29655"/>
                    <a:pt x="125100" y="22987"/>
                    <a:pt x="146818" y="21019"/>
                  </a:cubicBezTo>
                  <a:cubicBezTo>
                    <a:pt x="172281" y="18669"/>
                    <a:pt x="195776" y="26480"/>
                    <a:pt x="211334" y="47689"/>
                  </a:cubicBezTo>
                  <a:cubicBezTo>
                    <a:pt x="224478" y="65659"/>
                    <a:pt x="213238" y="81852"/>
                    <a:pt x="197109" y="90805"/>
                  </a:cubicBezTo>
                  <a:cubicBezTo>
                    <a:pt x="181488" y="99505"/>
                    <a:pt x="163899" y="104204"/>
                    <a:pt x="147960" y="112332"/>
                  </a:cubicBezTo>
                  <a:cubicBezTo>
                    <a:pt x="133228" y="119889"/>
                    <a:pt x="122815" y="132398"/>
                    <a:pt x="129165" y="151575"/>
                  </a:cubicBezTo>
                  <a:cubicBezTo>
                    <a:pt x="134244" y="166879"/>
                    <a:pt x="143769" y="176531"/>
                    <a:pt x="161295" y="171578"/>
                  </a:cubicBezTo>
                  <a:cubicBezTo>
                    <a:pt x="187457" y="164148"/>
                    <a:pt x="188981" y="190945"/>
                    <a:pt x="196601" y="205169"/>
                  </a:cubicBezTo>
                  <a:cubicBezTo>
                    <a:pt x="210063" y="230189"/>
                    <a:pt x="227653" y="240031"/>
                    <a:pt x="253116" y="233871"/>
                  </a:cubicBezTo>
                  <a:cubicBezTo>
                    <a:pt x="260165" y="232157"/>
                    <a:pt x="271722" y="227648"/>
                    <a:pt x="272293" y="223140"/>
                  </a:cubicBezTo>
                  <a:cubicBezTo>
                    <a:pt x="280231" y="160783"/>
                    <a:pt x="306139" y="201804"/>
                    <a:pt x="326586" y="211583"/>
                  </a:cubicBezTo>
                  <a:cubicBezTo>
                    <a:pt x="306774" y="222632"/>
                    <a:pt x="289756" y="238634"/>
                    <a:pt x="267150" y="245175"/>
                  </a:cubicBezTo>
                  <a:cubicBezTo>
                    <a:pt x="233749" y="254890"/>
                    <a:pt x="205682" y="253239"/>
                    <a:pt x="184918" y="218822"/>
                  </a:cubicBezTo>
                  <a:cubicBezTo>
                    <a:pt x="175393" y="203137"/>
                    <a:pt x="162502" y="192850"/>
                    <a:pt x="143706" y="203328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0" name="Полилиния: фигура 749">
              <a:extLst>
                <a:ext uri="{FF2B5EF4-FFF2-40B4-BE49-F238E27FC236}">
                  <a16:creationId xmlns="" xmlns:a16="http://schemas.microsoft.com/office/drawing/2014/main" id="{394E7695-99E2-48E3-B20D-6E4CC353B4A7}"/>
                </a:ext>
              </a:extLst>
            </p:cNvPr>
            <p:cNvSpPr/>
            <p:nvPr/>
          </p:nvSpPr>
          <p:spPr>
            <a:xfrm>
              <a:off x="2787103" y="6513670"/>
              <a:ext cx="51577" cy="47309"/>
            </a:xfrm>
            <a:custGeom>
              <a:avLst/>
              <a:gdLst>
                <a:gd name="connsiteX0" fmla="*/ 18009 w 51577"/>
                <a:gd name="connsiteY0" fmla="*/ 0 h 47309"/>
                <a:gd name="connsiteX1" fmla="*/ 51283 w 51577"/>
                <a:gd name="connsiteY1" fmla="*/ 33528 h 47309"/>
                <a:gd name="connsiteX2" fmla="*/ 36742 w 51577"/>
                <a:gd name="connsiteY2" fmla="*/ 47244 h 47309"/>
                <a:gd name="connsiteX3" fmla="*/ 547 w 51577"/>
                <a:gd name="connsiteY3" fmla="*/ 16828 h 47309"/>
                <a:gd name="connsiteX4" fmla="*/ 18073 w 51577"/>
                <a:gd name="connsiteY4" fmla="*/ 0 h 4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7" h="47309">
                  <a:moveTo>
                    <a:pt x="18009" y="0"/>
                  </a:moveTo>
                  <a:cubicBezTo>
                    <a:pt x="33757" y="4826"/>
                    <a:pt x="47537" y="14160"/>
                    <a:pt x="51283" y="33528"/>
                  </a:cubicBezTo>
                  <a:cubicBezTo>
                    <a:pt x="53252" y="43942"/>
                    <a:pt x="44997" y="47879"/>
                    <a:pt x="36742" y="47244"/>
                  </a:cubicBezTo>
                  <a:cubicBezTo>
                    <a:pt x="18708" y="45783"/>
                    <a:pt x="5182" y="35560"/>
                    <a:pt x="547" y="16828"/>
                  </a:cubicBezTo>
                  <a:cubicBezTo>
                    <a:pt x="-2374" y="5017"/>
                    <a:pt x="6833" y="508"/>
                    <a:pt x="18073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1" name="Полилиния: фигура 750">
              <a:extLst>
                <a:ext uri="{FF2B5EF4-FFF2-40B4-BE49-F238E27FC236}">
                  <a16:creationId xmlns="" xmlns:a16="http://schemas.microsoft.com/office/drawing/2014/main" id="{BCD649FF-88E3-40E1-B2D7-297FCB6E2493}"/>
                </a:ext>
              </a:extLst>
            </p:cNvPr>
            <p:cNvSpPr/>
            <p:nvPr/>
          </p:nvSpPr>
          <p:spPr>
            <a:xfrm>
              <a:off x="2615057" y="6473919"/>
              <a:ext cx="39912" cy="40893"/>
            </a:xfrm>
            <a:custGeom>
              <a:avLst/>
              <a:gdLst>
                <a:gd name="connsiteX0" fmla="*/ 0 w 39912"/>
                <a:gd name="connsiteY0" fmla="*/ 40894 h 40893"/>
                <a:gd name="connsiteX1" fmla="*/ 38036 w 39912"/>
                <a:gd name="connsiteY1" fmla="*/ 0 h 40893"/>
                <a:gd name="connsiteX2" fmla="*/ 0 w 39912"/>
                <a:gd name="connsiteY2" fmla="*/ 40894 h 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12" h="40893">
                  <a:moveTo>
                    <a:pt x="0" y="40894"/>
                  </a:moveTo>
                  <a:cubicBezTo>
                    <a:pt x="10160" y="24575"/>
                    <a:pt x="22923" y="10922"/>
                    <a:pt x="38036" y="0"/>
                  </a:cubicBezTo>
                  <a:cubicBezTo>
                    <a:pt x="47244" y="37148"/>
                    <a:pt x="20638" y="35814"/>
                    <a:pt x="0" y="4089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2" name="Полилиния: фигура 751">
              <a:extLst>
                <a:ext uri="{FF2B5EF4-FFF2-40B4-BE49-F238E27FC236}">
                  <a16:creationId xmlns="" xmlns:a16="http://schemas.microsoft.com/office/drawing/2014/main" id="{1412FAD4-8AFE-48B4-9D59-FC2A95E245B2}"/>
                </a:ext>
              </a:extLst>
            </p:cNvPr>
            <p:cNvSpPr/>
            <p:nvPr/>
          </p:nvSpPr>
          <p:spPr>
            <a:xfrm>
              <a:off x="2692699" y="6640544"/>
              <a:ext cx="24275" cy="23580"/>
            </a:xfrm>
            <a:custGeom>
              <a:avLst/>
              <a:gdLst>
                <a:gd name="connsiteX0" fmla="*/ 24275 w 24275"/>
                <a:gd name="connsiteY0" fmla="*/ 11684 h 23580"/>
                <a:gd name="connsiteX1" fmla="*/ 12274 w 24275"/>
                <a:gd name="connsiteY1" fmla="*/ 23558 h 23580"/>
                <a:gd name="connsiteX2" fmla="*/ 18 w 24275"/>
                <a:gd name="connsiteY2" fmla="*/ 11430 h 23580"/>
                <a:gd name="connsiteX3" fmla="*/ 12020 w 24275"/>
                <a:gd name="connsiteY3" fmla="*/ 0 h 23580"/>
                <a:gd name="connsiteX4" fmla="*/ 24275 w 24275"/>
                <a:gd name="connsiteY4" fmla="*/ 11684 h 2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75" h="23580">
                  <a:moveTo>
                    <a:pt x="24275" y="11684"/>
                  </a:moveTo>
                  <a:cubicBezTo>
                    <a:pt x="23386" y="19368"/>
                    <a:pt x="19386" y="23940"/>
                    <a:pt x="12274" y="23558"/>
                  </a:cubicBezTo>
                  <a:cubicBezTo>
                    <a:pt x="5543" y="23178"/>
                    <a:pt x="399" y="18923"/>
                    <a:pt x="18" y="11430"/>
                  </a:cubicBezTo>
                  <a:cubicBezTo>
                    <a:pt x="-363" y="3302"/>
                    <a:pt x="5352" y="0"/>
                    <a:pt x="12020" y="0"/>
                  </a:cubicBezTo>
                  <a:cubicBezTo>
                    <a:pt x="18814" y="0"/>
                    <a:pt x="23450" y="3746"/>
                    <a:pt x="24275" y="1168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3" name="Полилиния: фигура 752">
              <a:extLst>
                <a:ext uri="{FF2B5EF4-FFF2-40B4-BE49-F238E27FC236}">
                  <a16:creationId xmlns="" xmlns:a16="http://schemas.microsoft.com/office/drawing/2014/main" id="{E23E4AEE-B4DD-4676-8237-FAD27DBBC266}"/>
                </a:ext>
              </a:extLst>
            </p:cNvPr>
            <p:cNvSpPr/>
            <p:nvPr/>
          </p:nvSpPr>
          <p:spPr>
            <a:xfrm>
              <a:off x="6289292" y="797412"/>
              <a:ext cx="349949" cy="120738"/>
            </a:xfrm>
            <a:custGeom>
              <a:avLst/>
              <a:gdLst>
                <a:gd name="connsiteX0" fmla="*/ 263399 w 349949"/>
                <a:gd name="connsiteY0" fmla="*/ 38950 h 120738"/>
                <a:gd name="connsiteX1" fmla="*/ 349950 w 349949"/>
                <a:gd name="connsiteY1" fmla="*/ 54762 h 120738"/>
                <a:gd name="connsiteX2" fmla="*/ 179642 w 349949"/>
                <a:gd name="connsiteY2" fmla="*/ 112674 h 120738"/>
                <a:gd name="connsiteX3" fmla="*/ 141479 w 349949"/>
                <a:gd name="connsiteY3" fmla="*/ 120739 h 120738"/>
                <a:gd name="connsiteX4" fmla="*/ 133859 w 349949"/>
                <a:gd name="connsiteY4" fmla="*/ 120739 h 120738"/>
                <a:gd name="connsiteX5" fmla="*/ 71121 w 349949"/>
                <a:gd name="connsiteY5" fmla="*/ 112293 h 120738"/>
                <a:gd name="connsiteX6" fmla="*/ 1 w 349949"/>
                <a:gd name="connsiteY6" fmla="*/ 42316 h 120738"/>
                <a:gd name="connsiteX7" fmla="*/ 4319 w 349949"/>
                <a:gd name="connsiteY7" fmla="*/ 6248 h 120738"/>
                <a:gd name="connsiteX8" fmla="*/ 4319 w 349949"/>
                <a:gd name="connsiteY8" fmla="*/ 6248 h 120738"/>
                <a:gd name="connsiteX9" fmla="*/ 53278 w 349949"/>
                <a:gd name="connsiteY9" fmla="*/ 12280 h 120738"/>
                <a:gd name="connsiteX10" fmla="*/ 196534 w 349949"/>
                <a:gd name="connsiteY10" fmla="*/ 44411 h 120738"/>
                <a:gd name="connsiteX11" fmla="*/ 263272 w 349949"/>
                <a:gd name="connsiteY11" fmla="*/ 39014 h 12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949" h="120738">
                  <a:moveTo>
                    <a:pt x="263399" y="38950"/>
                  </a:moveTo>
                  <a:cubicBezTo>
                    <a:pt x="287529" y="56222"/>
                    <a:pt x="317564" y="34315"/>
                    <a:pt x="349950" y="54762"/>
                  </a:cubicBezTo>
                  <a:cubicBezTo>
                    <a:pt x="286640" y="69621"/>
                    <a:pt x="234126" y="94196"/>
                    <a:pt x="179642" y="112674"/>
                  </a:cubicBezTo>
                  <a:cubicBezTo>
                    <a:pt x="168657" y="124803"/>
                    <a:pt x="152274" y="107340"/>
                    <a:pt x="141479" y="120739"/>
                  </a:cubicBezTo>
                  <a:cubicBezTo>
                    <a:pt x="138939" y="120739"/>
                    <a:pt x="136399" y="120739"/>
                    <a:pt x="133859" y="120739"/>
                  </a:cubicBezTo>
                  <a:cubicBezTo>
                    <a:pt x="113476" y="113309"/>
                    <a:pt x="92902" y="109182"/>
                    <a:pt x="71121" y="112293"/>
                  </a:cubicBezTo>
                  <a:cubicBezTo>
                    <a:pt x="26099" y="118707"/>
                    <a:pt x="255" y="93180"/>
                    <a:pt x="1" y="42316"/>
                  </a:cubicBezTo>
                  <a:cubicBezTo>
                    <a:pt x="-63" y="30314"/>
                    <a:pt x="2795" y="18249"/>
                    <a:pt x="4319" y="6248"/>
                  </a:cubicBezTo>
                  <a:lnTo>
                    <a:pt x="4319" y="6248"/>
                  </a:lnTo>
                  <a:cubicBezTo>
                    <a:pt x="21781" y="-2134"/>
                    <a:pt x="39625" y="-3849"/>
                    <a:pt x="53278" y="12280"/>
                  </a:cubicBezTo>
                  <a:cubicBezTo>
                    <a:pt x="94045" y="60540"/>
                    <a:pt x="145353" y="56794"/>
                    <a:pt x="196534" y="44411"/>
                  </a:cubicBezTo>
                  <a:cubicBezTo>
                    <a:pt x="219139" y="38950"/>
                    <a:pt x="240666" y="36093"/>
                    <a:pt x="263272" y="3901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4" name="Полилиния: фигура 753">
              <a:extLst>
                <a:ext uri="{FF2B5EF4-FFF2-40B4-BE49-F238E27FC236}">
                  <a16:creationId xmlns="" xmlns:a16="http://schemas.microsoft.com/office/drawing/2014/main" id="{DA718C80-9D1B-4E54-BDE8-AD2050D86EB3}"/>
                </a:ext>
              </a:extLst>
            </p:cNvPr>
            <p:cNvSpPr/>
            <p:nvPr/>
          </p:nvSpPr>
          <p:spPr>
            <a:xfrm>
              <a:off x="6397606" y="950726"/>
              <a:ext cx="75170" cy="64679"/>
            </a:xfrm>
            <a:custGeom>
              <a:avLst/>
              <a:gdLst>
                <a:gd name="connsiteX0" fmla="*/ 10433 w 75170"/>
                <a:gd name="connsiteY0" fmla="*/ 63 h 64679"/>
                <a:gd name="connsiteX1" fmla="*/ 56089 w 75170"/>
                <a:gd name="connsiteY1" fmla="*/ 8509 h 64679"/>
                <a:gd name="connsiteX2" fmla="*/ 68916 w 75170"/>
                <a:gd name="connsiteY2" fmla="*/ 52197 h 64679"/>
                <a:gd name="connsiteX3" fmla="*/ 20402 w 75170"/>
                <a:gd name="connsiteY3" fmla="*/ 57722 h 64679"/>
                <a:gd name="connsiteX4" fmla="*/ 10433 w 75170"/>
                <a:gd name="connsiteY4" fmla="*/ 0 h 6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0" h="64679">
                  <a:moveTo>
                    <a:pt x="10433" y="63"/>
                  </a:moveTo>
                  <a:cubicBezTo>
                    <a:pt x="25672" y="2857"/>
                    <a:pt x="40849" y="5715"/>
                    <a:pt x="56089" y="8509"/>
                  </a:cubicBezTo>
                  <a:cubicBezTo>
                    <a:pt x="63646" y="22098"/>
                    <a:pt x="85934" y="32449"/>
                    <a:pt x="68916" y="52197"/>
                  </a:cubicBezTo>
                  <a:cubicBezTo>
                    <a:pt x="55708" y="67628"/>
                    <a:pt x="32531" y="67882"/>
                    <a:pt x="20402" y="57722"/>
                  </a:cubicBezTo>
                  <a:cubicBezTo>
                    <a:pt x="5670" y="45339"/>
                    <a:pt x="-11475" y="24067"/>
                    <a:pt x="10433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5" name="Полилиния: фигура 754">
              <a:extLst>
                <a:ext uri="{FF2B5EF4-FFF2-40B4-BE49-F238E27FC236}">
                  <a16:creationId xmlns="" xmlns:a16="http://schemas.microsoft.com/office/drawing/2014/main" id="{EFCA237B-A8DB-4F33-A6FF-ADF54E1C460A}"/>
                </a:ext>
              </a:extLst>
            </p:cNvPr>
            <p:cNvSpPr/>
            <p:nvPr/>
          </p:nvSpPr>
          <p:spPr>
            <a:xfrm>
              <a:off x="6400482" y="1245285"/>
              <a:ext cx="72368" cy="32975"/>
            </a:xfrm>
            <a:custGeom>
              <a:avLst/>
              <a:gdLst>
                <a:gd name="connsiteX0" fmla="*/ 0 w 72368"/>
                <a:gd name="connsiteY0" fmla="*/ 32976 h 32975"/>
                <a:gd name="connsiteX1" fmla="*/ 0 w 72368"/>
                <a:gd name="connsiteY1" fmla="*/ 24784 h 32975"/>
                <a:gd name="connsiteX2" fmla="*/ 68516 w 72368"/>
                <a:gd name="connsiteY2" fmla="*/ 210 h 32975"/>
                <a:gd name="connsiteX3" fmla="*/ 56261 w 72368"/>
                <a:gd name="connsiteY3" fmla="*/ 28531 h 32975"/>
                <a:gd name="connsiteX4" fmla="*/ 0 w 72368"/>
                <a:gd name="connsiteY4" fmla="*/ 32976 h 3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32975">
                  <a:moveTo>
                    <a:pt x="0" y="32976"/>
                  </a:moveTo>
                  <a:cubicBezTo>
                    <a:pt x="0" y="30245"/>
                    <a:pt x="0" y="27515"/>
                    <a:pt x="0" y="24784"/>
                  </a:cubicBezTo>
                  <a:cubicBezTo>
                    <a:pt x="23939" y="20022"/>
                    <a:pt x="42354" y="-2394"/>
                    <a:pt x="68516" y="210"/>
                  </a:cubicBezTo>
                  <a:cubicBezTo>
                    <a:pt x="73660" y="14243"/>
                    <a:pt x="76898" y="27134"/>
                    <a:pt x="56261" y="28531"/>
                  </a:cubicBezTo>
                  <a:cubicBezTo>
                    <a:pt x="37528" y="29801"/>
                    <a:pt x="18733" y="31515"/>
                    <a:pt x="0" y="329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6" name="Полилиния: фигура 755">
              <a:extLst>
                <a:ext uri="{FF2B5EF4-FFF2-40B4-BE49-F238E27FC236}">
                  <a16:creationId xmlns="" xmlns:a16="http://schemas.microsoft.com/office/drawing/2014/main" id="{904CF29E-8480-4587-9C08-0981C037C0D0}"/>
                </a:ext>
              </a:extLst>
            </p:cNvPr>
            <p:cNvSpPr/>
            <p:nvPr/>
          </p:nvSpPr>
          <p:spPr>
            <a:xfrm>
              <a:off x="6240238" y="765526"/>
              <a:ext cx="53437" cy="38133"/>
            </a:xfrm>
            <a:custGeom>
              <a:avLst/>
              <a:gdLst>
                <a:gd name="connsiteX0" fmla="*/ 53437 w 53437"/>
                <a:gd name="connsiteY0" fmla="*/ 38070 h 38133"/>
                <a:gd name="connsiteX1" fmla="*/ 16671 w 53437"/>
                <a:gd name="connsiteY1" fmla="*/ 32546 h 38133"/>
                <a:gd name="connsiteX2" fmla="*/ 1875 w 53437"/>
                <a:gd name="connsiteY2" fmla="*/ 10321 h 38133"/>
                <a:gd name="connsiteX3" fmla="*/ 30577 w 53437"/>
                <a:gd name="connsiteY3" fmla="*/ 6574 h 38133"/>
                <a:gd name="connsiteX4" fmla="*/ 53437 w 53437"/>
                <a:gd name="connsiteY4" fmla="*/ 38134 h 38133"/>
                <a:gd name="connsiteX5" fmla="*/ 53437 w 53437"/>
                <a:gd name="connsiteY5" fmla="*/ 38134 h 3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37" h="38133">
                  <a:moveTo>
                    <a:pt x="53437" y="38070"/>
                  </a:moveTo>
                  <a:cubicBezTo>
                    <a:pt x="41118" y="36356"/>
                    <a:pt x="28482" y="36102"/>
                    <a:pt x="16671" y="32546"/>
                  </a:cubicBezTo>
                  <a:cubicBezTo>
                    <a:pt x="7527" y="29815"/>
                    <a:pt x="-4729" y="23910"/>
                    <a:pt x="1875" y="10321"/>
                  </a:cubicBezTo>
                  <a:cubicBezTo>
                    <a:pt x="8225" y="-2633"/>
                    <a:pt x="21116" y="-2824"/>
                    <a:pt x="30577" y="6574"/>
                  </a:cubicBezTo>
                  <a:cubicBezTo>
                    <a:pt x="39531" y="15528"/>
                    <a:pt x="45944" y="27466"/>
                    <a:pt x="53437" y="38134"/>
                  </a:cubicBezTo>
                  <a:lnTo>
                    <a:pt x="53437" y="38134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7" name="Полилиния: фигура 756">
              <a:extLst>
                <a:ext uri="{FF2B5EF4-FFF2-40B4-BE49-F238E27FC236}">
                  <a16:creationId xmlns="" xmlns:a16="http://schemas.microsoft.com/office/drawing/2014/main" id="{CC3F4F39-E800-4592-AD3F-FB7CBEF7B249}"/>
                </a:ext>
              </a:extLst>
            </p:cNvPr>
            <p:cNvSpPr/>
            <p:nvPr/>
          </p:nvSpPr>
          <p:spPr>
            <a:xfrm>
              <a:off x="6491597" y="1109321"/>
              <a:ext cx="32773" cy="27615"/>
            </a:xfrm>
            <a:custGeom>
              <a:avLst/>
              <a:gdLst>
                <a:gd name="connsiteX0" fmla="*/ 32774 w 32773"/>
                <a:gd name="connsiteY0" fmla="*/ 15587 h 27615"/>
                <a:gd name="connsiteX1" fmla="*/ 16010 w 32773"/>
                <a:gd name="connsiteY1" fmla="*/ 27525 h 27615"/>
                <a:gd name="connsiteX2" fmla="*/ 8 w 32773"/>
                <a:gd name="connsiteY2" fmla="*/ 14190 h 27615"/>
                <a:gd name="connsiteX3" fmla="*/ 18359 w 32773"/>
                <a:gd name="connsiteY3" fmla="*/ 220 h 27615"/>
                <a:gd name="connsiteX4" fmla="*/ 32774 w 32773"/>
                <a:gd name="connsiteY4" fmla="*/ 15587 h 2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73" h="27615">
                  <a:moveTo>
                    <a:pt x="32774" y="15587"/>
                  </a:moveTo>
                  <a:cubicBezTo>
                    <a:pt x="30806" y="25620"/>
                    <a:pt x="24138" y="28160"/>
                    <a:pt x="16010" y="27525"/>
                  </a:cubicBezTo>
                  <a:cubicBezTo>
                    <a:pt x="8072" y="26890"/>
                    <a:pt x="198" y="23905"/>
                    <a:pt x="8" y="14190"/>
                  </a:cubicBezTo>
                  <a:cubicBezTo>
                    <a:pt x="-310" y="1363"/>
                    <a:pt x="9152" y="-796"/>
                    <a:pt x="18359" y="220"/>
                  </a:cubicBezTo>
                  <a:cubicBezTo>
                    <a:pt x="26234" y="1109"/>
                    <a:pt x="32457" y="5681"/>
                    <a:pt x="32774" y="155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8" name="Полилиния: фигура 757">
              <a:extLst>
                <a:ext uri="{FF2B5EF4-FFF2-40B4-BE49-F238E27FC236}">
                  <a16:creationId xmlns="" xmlns:a16="http://schemas.microsoft.com/office/drawing/2014/main" id="{03F7ADC4-4483-4703-9C7A-898D1CE006B0}"/>
                </a:ext>
              </a:extLst>
            </p:cNvPr>
            <p:cNvSpPr/>
            <p:nvPr/>
          </p:nvSpPr>
          <p:spPr>
            <a:xfrm>
              <a:off x="6215898" y="866271"/>
              <a:ext cx="22358" cy="27121"/>
            </a:xfrm>
            <a:custGeom>
              <a:avLst/>
              <a:gdLst>
                <a:gd name="connsiteX0" fmla="*/ 11166 w 22358"/>
                <a:gd name="connsiteY0" fmla="*/ 0 h 27121"/>
                <a:gd name="connsiteX1" fmla="*/ 22342 w 22358"/>
                <a:gd name="connsiteY1" fmla="*/ 13907 h 27121"/>
                <a:gd name="connsiteX2" fmla="*/ 11864 w 22358"/>
                <a:gd name="connsiteY2" fmla="*/ 27051 h 27121"/>
                <a:gd name="connsiteX3" fmla="*/ 53 w 22358"/>
                <a:gd name="connsiteY3" fmla="*/ 13272 h 27121"/>
                <a:gd name="connsiteX4" fmla="*/ 11166 w 22358"/>
                <a:gd name="connsiteY4" fmla="*/ 0 h 2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27121">
                  <a:moveTo>
                    <a:pt x="11166" y="0"/>
                  </a:moveTo>
                  <a:cubicBezTo>
                    <a:pt x="18659" y="1143"/>
                    <a:pt x="22087" y="6477"/>
                    <a:pt x="22342" y="13907"/>
                  </a:cubicBezTo>
                  <a:cubicBezTo>
                    <a:pt x="22596" y="21336"/>
                    <a:pt x="20055" y="27877"/>
                    <a:pt x="11864" y="27051"/>
                  </a:cubicBezTo>
                  <a:cubicBezTo>
                    <a:pt x="4879" y="26353"/>
                    <a:pt x="561" y="20638"/>
                    <a:pt x="53" y="13272"/>
                  </a:cubicBezTo>
                  <a:cubicBezTo>
                    <a:pt x="-519" y="5461"/>
                    <a:pt x="3546" y="699"/>
                    <a:pt x="11166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9" name="Полилиния: фигура 758">
              <a:extLst>
                <a:ext uri="{FF2B5EF4-FFF2-40B4-BE49-F238E27FC236}">
                  <a16:creationId xmlns="" xmlns:a16="http://schemas.microsoft.com/office/drawing/2014/main" id="{4CB1A792-BEA9-4E36-8225-40C5EB9E8741}"/>
                </a:ext>
              </a:extLst>
            </p:cNvPr>
            <p:cNvSpPr/>
            <p:nvPr/>
          </p:nvSpPr>
          <p:spPr>
            <a:xfrm>
              <a:off x="5950010" y="778151"/>
              <a:ext cx="108708" cy="205404"/>
            </a:xfrm>
            <a:custGeom>
              <a:avLst/>
              <a:gdLst>
                <a:gd name="connsiteX0" fmla="*/ 107635 w 108708"/>
                <a:gd name="connsiteY0" fmla="*/ 205405 h 205404"/>
                <a:gd name="connsiteX1" fmla="*/ 46611 w 108708"/>
                <a:gd name="connsiteY1" fmla="*/ 189085 h 205404"/>
                <a:gd name="connsiteX2" fmla="*/ 20386 w 108708"/>
                <a:gd name="connsiteY2" fmla="*/ 134412 h 205404"/>
                <a:gd name="connsiteX3" fmla="*/ 5019 w 108708"/>
                <a:gd name="connsiteY3" fmla="*/ 46781 h 205404"/>
                <a:gd name="connsiteX4" fmla="*/ 16322 w 108708"/>
                <a:gd name="connsiteY4" fmla="*/ 172 h 205404"/>
                <a:gd name="connsiteX5" fmla="*/ 61407 w 108708"/>
                <a:gd name="connsiteY5" fmla="*/ 40749 h 205404"/>
                <a:gd name="connsiteX6" fmla="*/ 100015 w 108708"/>
                <a:gd name="connsiteY6" fmla="*/ 146413 h 205404"/>
                <a:gd name="connsiteX7" fmla="*/ 107635 w 108708"/>
                <a:gd name="connsiteY7" fmla="*/ 205341 h 20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08" h="205404">
                  <a:moveTo>
                    <a:pt x="107635" y="205405"/>
                  </a:moveTo>
                  <a:cubicBezTo>
                    <a:pt x="88966" y="192578"/>
                    <a:pt x="80521" y="135872"/>
                    <a:pt x="46611" y="189085"/>
                  </a:cubicBezTo>
                  <a:cubicBezTo>
                    <a:pt x="28323" y="176131"/>
                    <a:pt x="19306" y="159113"/>
                    <a:pt x="20386" y="134412"/>
                  </a:cubicBezTo>
                  <a:cubicBezTo>
                    <a:pt x="21656" y="104249"/>
                    <a:pt x="10861" y="75928"/>
                    <a:pt x="5019" y="46781"/>
                  </a:cubicBezTo>
                  <a:cubicBezTo>
                    <a:pt x="1654" y="30017"/>
                    <a:pt x="-8760" y="2775"/>
                    <a:pt x="16322" y="172"/>
                  </a:cubicBezTo>
                  <a:cubicBezTo>
                    <a:pt x="36071" y="-1860"/>
                    <a:pt x="59502" y="14269"/>
                    <a:pt x="61407" y="40749"/>
                  </a:cubicBezTo>
                  <a:cubicBezTo>
                    <a:pt x="64328" y="80881"/>
                    <a:pt x="70170" y="116949"/>
                    <a:pt x="100015" y="146413"/>
                  </a:cubicBezTo>
                  <a:cubicBezTo>
                    <a:pt x="114366" y="160574"/>
                    <a:pt x="106302" y="185339"/>
                    <a:pt x="107635" y="20534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0" name="Полилиния: фигура 759">
              <a:extLst>
                <a:ext uri="{FF2B5EF4-FFF2-40B4-BE49-F238E27FC236}">
                  <a16:creationId xmlns="" xmlns:a16="http://schemas.microsoft.com/office/drawing/2014/main" id="{58BD8376-DE6A-4184-A112-89657D4044F9}"/>
                </a:ext>
              </a:extLst>
            </p:cNvPr>
            <p:cNvSpPr/>
            <p:nvPr/>
          </p:nvSpPr>
          <p:spPr>
            <a:xfrm>
              <a:off x="8907930" y="3448306"/>
              <a:ext cx="1264826" cy="1002110"/>
            </a:xfrm>
            <a:custGeom>
              <a:avLst/>
              <a:gdLst>
                <a:gd name="connsiteX0" fmla="*/ 1103988 w 1264826"/>
                <a:gd name="connsiteY0" fmla="*/ 317960 h 1002110"/>
                <a:gd name="connsiteX1" fmla="*/ 1126784 w 1264826"/>
                <a:gd name="connsiteY1" fmla="*/ 317960 h 1002110"/>
                <a:gd name="connsiteX2" fmla="*/ 1136944 w 1264826"/>
                <a:gd name="connsiteY2" fmla="*/ 343106 h 1002110"/>
                <a:gd name="connsiteX3" fmla="*/ 1189776 w 1264826"/>
                <a:gd name="connsiteY3" fmla="*/ 405971 h 1002110"/>
                <a:gd name="connsiteX4" fmla="*/ 1262738 w 1264826"/>
                <a:gd name="connsiteY4" fmla="*/ 486998 h 1002110"/>
                <a:gd name="connsiteX5" fmla="*/ 1202222 w 1264826"/>
                <a:gd name="connsiteY5" fmla="*/ 564023 h 1002110"/>
                <a:gd name="connsiteX6" fmla="*/ 1131610 w 1264826"/>
                <a:gd name="connsiteY6" fmla="*/ 571326 h 1002110"/>
                <a:gd name="connsiteX7" fmla="*/ 1085318 w 1264826"/>
                <a:gd name="connsiteY7" fmla="*/ 539703 h 1002110"/>
                <a:gd name="connsiteX8" fmla="*/ 1023215 w 1264826"/>
                <a:gd name="connsiteY8" fmla="*/ 494046 h 1002110"/>
                <a:gd name="connsiteX9" fmla="*/ 923775 w 1264826"/>
                <a:gd name="connsiteY9" fmla="*/ 509921 h 1002110"/>
                <a:gd name="connsiteX10" fmla="*/ 887389 w 1264826"/>
                <a:gd name="connsiteY10" fmla="*/ 545481 h 1002110"/>
                <a:gd name="connsiteX11" fmla="*/ 835573 w 1264826"/>
                <a:gd name="connsiteY11" fmla="*/ 624158 h 1002110"/>
                <a:gd name="connsiteX12" fmla="*/ 797600 w 1264826"/>
                <a:gd name="connsiteY12" fmla="*/ 676927 h 1002110"/>
                <a:gd name="connsiteX13" fmla="*/ 738418 w 1264826"/>
                <a:gd name="connsiteY13" fmla="*/ 735348 h 1002110"/>
                <a:gd name="connsiteX14" fmla="*/ 746927 w 1264826"/>
                <a:gd name="connsiteY14" fmla="*/ 780686 h 1002110"/>
                <a:gd name="connsiteX15" fmla="*/ 719368 w 1264826"/>
                <a:gd name="connsiteY15" fmla="*/ 781004 h 1002110"/>
                <a:gd name="connsiteX16" fmla="*/ 630404 w 1264826"/>
                <a:gd name="connsiteY16" fmla="*/ 810849 h 1002110"/>
                <a:gd name="connsiteX17" fmla="*/ 543473 w 1264826"/>
                <a:gd name="connsiteY17" fmla="*/ 872953 h 1002110"/>
                <a:gd name="connsiteX18" fmla="*/ 485561 w 1264826"/>
                <a:gd name="connsiteY18" fmla="*/ 932579 h 1002110"/>
                <a:gd name="connsiteX19" fmla="*/ 382501 w 1264826"/>
                <a:gd name="connsiteY19" fmla="*/ 998683 h 1002110"/>
                <a:gd name="connsiteX20" fmla="*/ 315635 w 1264826"/>
                <a:gd name="connsiteY20" fmla="*/ 1001858 h 1002110"/>
                <a:gd name="connsiteX21" fmla="*/ 271629 w 1264826"/>
                <a:gd name="connsiteY21" fmla="*/ 974490 h 1002110"/>
                <a:gd name="connsiteX22" fmla="*/ 241785 w 1264826"/>
                <a:gd name="connsiteY22" fmla="*/ 861268 h 1002110"/>
                <a:gd name="connsiteX23" fmla="*/ 194350 w 1264826"/>
                <a:gd name="connsiteY23" fmla="*/ 672863 h 1002110"/>
                <a:gd name="connsiteX24" fmla="*/ 167108 w 1264826"/>
                <a:gd name="connsiteY24" fmla="*/ 571707 h 1002110"/>
                <a:gd name="connsiteX25" fmla="*/ 172824 w 1264826"/>
                <a:gd name="connsiteY25" fmla="*/ 524971 h 1002110"/>
                <a:gd name="connsiteX26" fmla="*/ 167807 w 1264826"/>
                <a:gd name="connsiteY26" fmla="*/ 493792 h 1002110"/>
                <a:gd name="connsiteX27" fmla="*/ 137327 w 1264826"/>
                <a:gd name="connsiteY27" fmla="*/ 391811 h 1002110"/>
                <a:gd name="connsiteX28" fmla="*/ 94973 w 1264826"/>
                <a:gd name="connsiteY28" fmla="*/ 283479 h 1002110"/>
                <a:gd name="connsiteX29" fmla="*/ 81002 w 1264826"/>
                <a:gd name="connsiteY29" fmla="*/ 260428 h 1002110"/>
                <a:gd name="connsiteX30" fmla="*/ 14010 w 1264826"/>
                <a:gd name="connsiteY30" fmla="*/ 219598 h 1002110"/>
                <a:gd name="connsiteX31" fmla="*/ 14708 w 1264826"/>
                <a:gd name="connsiteY31" fmla="*/ 178831 h 1002110"/>
                <a:gd name="connsiteX32" fmla="*/ 60365 w 1264826"/>
                <a:gd name="connsiteY32" fmla="*/ 187086 h 1002110"/>
                <a:gd name="connsiteX33" fmla="*/ 98528 w 1264826"/>
                <a:gd name="connsiteY33" fmla="*/ 219661 h 1002110"/>
                <a:gd name="connsiteX34" fmla="*/ 113768 w 1264826"/>
                <a:gd name="connsiteY34" fmla="*/ 227916 h 1002110"/>
                <a:gd name="connsiteX35" fmla="*/ 170156 w 1264826"/>
                <a:gd name="connsiteY35" fmla="*/ 228805 h 1002110"/>
                <a:gd name="connsiteX36" fmla="*/ 201970 w 1264826"/>
                <a:gd name="connsiteY36" fmla="*/ 246458 h 1002110"/>
                <a:gd name="connsiteX37" fmla="*/ 296013 w 1264826"/>
                <a:gd name="connsiteY37" fmla="*/ 305387 h 1002110"/>
                <a:gd name="connsiteX38" fmla="*/ 342813 w 1264826"/>
                <a:gd name="connsiteY38" fmla="*/ 334660 h 1002110"/>
                <a:gd name="connsiteX39" fmla="*/ 434825 w 1264826"/>
                <a:gd name="connsiteY39" fmla="*/ 417338 h 1002110"/>
                <a:gd name="connsiteX40" fmla="*/ 467717 w 1264826"/>
                <a:gd name="connsiteY40" fmla="*/ 476012 h 1002110"/>
                <a:gd name="connsiteX41" fmla="*/ 530710 w 1264826"/>
                <a:gd name="connsiteY41" fmla="*/ 439690 h 1002110"/>
                <a:gd name="connsiteX42" fmla="*/ 603671 w 1264826"/>
                <a:gd name="connsiteY42" fmla="*/ 435816 h 1002110"/>
                <a:gd name="connsiteX43" fmla="*/ 609450 w 1264826"/>
                <a:gd name="connsiteY43" fmla="*/ 423180 h 1002110"/>
                <a:gd name="connsiteX44" fmla="*/ 663488 w 1264826"/>
                <a:gd name="connsiteY44" fmla="*/ 395748 h 1002110"/>
                <a:gd name="connsiteX45" fmla="*/ 766929 w 1264826"/>
                <a:gd name="connsiteY45" fmla="*/ 374475 h 1002110"/>
                <a:gd name="connsiteX46" fmla="*/ 622848 w 1264826"/>
                <a:gd name="connsiteY46" fmla="*/ 316372 h 1002110"/>
                <a:gd name="connsiteX47" fmla="*/ 533567 w 1264826"/>
                <a:gd name="connsiteY47" fmla="*/ 268302 h 1002110"/>
                <a:gd name="connsiteX48" fmla="*/ 447461 w 1264826"/>
                <a:gd name="connsiteY48" fmla="*/ 182196 h 1002110"/>
                <a:gd name="connsiteX49" fmla="*/ 432412 w 1264826"/>
                <a:gd name="connsiteY49" fmla="*/ 159145 h 1002110"/>
                <a:gd name="connsiteX50" fmla="*/ 377039 w 1264826"/>
                <a:gd name="connsiteY50" fmla="*/ 97931 h 1002110"/>
                <a:gd name="connsiteX51" fmla="*/ 373102 w 1264826"/>
                <a:gd name="connsiteY51" fmla="*/ 44591 h 1002110"/>
                <a:gd name="connsiteX52" fmla="*/ 429872 w 1264826"/>
                <a:gd name="connsiteY52" fmla="*/ 5094 h 1002110"/>
                <a:gd name="connsiteX53" fmla="*/ 470575 w 1264826"/>
                <a:gd name="connsiteY53" fmla="*/ 7062 h 1002110"/>
                <a:gd name="connsiteX54" fmla="*/ 563983 w 1264826"/>
                <a:gd name="connsiteY54" fmla="*/ 37543 h 1002110"/>
                <a:gd name="connsiteX55" fmla="*/ 672505 w 1264826"/>
                <a:gd name="connsiteY55" fmla="*/ 154637 h 1002110"/>
                <a:gd name="connsiteX56" fmla="*/ 691745 w 1264826"/>
                <a:gd name="connsiteY56" fmla="*/ 98820 h 1002110"/>
                <a:gd name="connsiteX57" fmla="*/ 743498 w 1264826"/>
                <a:gd name="connsiteY57" fmla="*/ 96280 h 1002110"/>
                <a:gd name="connsiteX58" fmla="*/ 789726 w 1264826"/>
                <a:gd name="connsiteY58" fmla="*/ 158764 h 1002110"/>
                <a:gd name="connsiteX59" fmla="*/ 801474 w 1264826"/>
                <a:gd name="connsiteY59" fmla="*/ 207088 h 1002110"/>
                <a:gd name="connsiteX60" fmla="*/ 839827 w 1264826"/>
                <a:gd name="connsiteY60" fmla="*/ 272239 h 1002110"/>
                <a:gd name="connsiteX61" fmla="*/ 877038 w 1264826"/>
                <a:gd name="connsiteY61" fmla="*/ 301005 h 1002110"/>
                <a:gd name="connsiteX62" fmla="*/ 920473 w 1264826"/>
                <a:gd name="connsiteY62" fmla="*/ 336692 h 1002110"/>
                <a:gd name="connsiteX63" fmla="*/ 928727 w 1264826"/>
                <a:gd name="connsiteY63" fmla="*/ 350599 h 1002110"/>
                <a:gd name="connsiteX64" fmla="*/ 972162 w 1264826"/>
                <a:gd name="connsiteY64" fmla="*/ 372951 h 1002110"/>
                <a:gd name="connsiteX65" fmla="*/ 1012103 w 1264826"/>
                <a:gd name="connsiteY65" fmla="*/ 318468 h 1002110"/>
                <a:gd name="connsiteX66" fmla="*/ 1036868 w 1264826"/>
                <a:gd name="connsiteY66" fmla="*/ 278209 h 1002110"/>
                <a:gd name="connsiteX67" fmla="*/ 1081953 w 1264826"/>
                <a:gd name="connsiteY67" fmla="*/ 296433 h 1002110"/>
                <a:gd name="connsiteX68" fmla="*/ 1104051 w 1264826"/>
                <a:gd name="connsiteY68" fmla="*/ 318087 h 100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264826" h="1002110">
                  <a:moveTo>
                    <a:pt x="1103988" y="317960"/>
                  </a:moveTo>
                  <a:cubicBezTo>
                    <a:pt x="1111607" y="317960"/>
                    <a:pt x="1119227" y="317960"/>
                    <a:pt x="1126784" y="317960"/>
                  </a:cubicBezTo>
                  <a:cubicBezTo>
                    <a:pt x="1133896" y="324627"/>
                    <a:pt x="1136880" y="332755"/>
                    <a:pt x="1136944" y="343106"/>
                  </a:cubicBezTo>
                  <a:cubicBezTo>
                    <a:pt x="1137135" y="380698"/>
                    <a:pt x="1156883" y="400129"/>
                    <a:pt x="1189776" y="405971"/>
                  </a:cubicBezTo>
                  <a:cubicBezTo>
                    <a:pt x="1232702" y="413528"/>
                    <a:pt x="1245085" y="455057"/>
                    <a:pt x="1262738" y="486998"/>
                  </a:cubicBezTo>
                  <a:cubicBezTo>
                    <a:pt x="1275184" y="509540"/>
                    <a:pt x="1229082" y="565675"/>
                    <a:pt x="1202222" y="564023"/>
                  </a:cubicBezTo>
                  <a:cubicBezTo>
                    <a:pt x="1178028" y="562563"/>
                    <a:pt x="1155232" y="563642"/>
                    <a:pt x="1131610" y="571326"/>
                  </a:cubicBezTo>
                  <a:cubicBezTo>
                    <a:pt x="1108051" y="578946"/>
                    <a:pt x="1091224" y="570310"/>
                    <a:pt x="1085318" y="539703"/>
                  </a:cubicBezTo>
                  <a:cubicBezTo>
                    <a:pt x="1077317" y="498110"/>
                    <a:pt x="1062141" y="487887"/>
                    <a:pt x="1023215" y="494046"/>
                  </a:cubicBezTo>
                  <a:cubicBezTo>
                    <a:pt x="990195" y="499253"/>
                    <a:pt x="959462" y="515636"/>
                    <a:pt x="923775" y="509921"/>
                  </a:cubicBezTo>
                  <a:cubicBezTo>
                    <a:pt x="906883" y="507254"/>
                    <a:pt x="890437" y="517351"/>
                    <a:pt x="887389" y="545481"/>
                  </a:cubicBezTo>
                  <a:cubicBezTo>
                    <a:pt x="883769" y="578883"/>
                    <a:pt x="870307" y="609236"/>
                    <a:pt x="835573" y="624158"/>
                  </a:cubicBezTo>
                  <a:cubicBezTo>
                    <a:pt x="816205" y="632477"/>
                    <a:pt x="802363" y="648416"/>
                    <a:pt x="797600" y="676927"/>
                  </a:cubicBezTo>
                  <a:cubicBezTo>
                    <a:pt x="792647" y="706137"/>
                    <a:pt x="759373" y="716742"/>
                    <a:pt x="738418" y="735348"/>
                  </a:cubicBezTo>
                  <a:cubicBezTo>
                    <a:pt x="728956" y="752937"/>
                    <a:pt x="743371" y="765764"/>
                    <a:pt x="746927" y="780686"/>
                  </a:cubicBezTo>
                  <a:cubicBezTo>
                    <a:pt x="737465" y="792879"/>
                    <a:pt x="727750" y="784370"/>
                    <a:pt x="719368" y="781004"/>
                  </a:cubicBezTo>
                  <a:cubicBezTo>
                    <a:pt x="682157" y="766018"/>
                    <a:pt x="653900" y="777575"/>
                    <a:pt x="630404" y="810849"/>
                  </a:cubicBezTo>
                  <a:cubicBezTo>
                    <a:pt x="608433" y="841964"/>
                    <a:pt x="571286" y="849966"/>
                    <a:pt x="543473" y="872953"/>
                  </a:cubicBezTo>
                  <a:cubicBezTo>
                    <a:pt x="522010" y="890733"/>
                    <a:pt x="499087" y="902480"/>
                    <a:pt x="485561" y="932579"/>
                  </a:cubicBezTo>
                  <a:cubicBezTo>
                    <a:pt x="466257" y="975379"/>
                    <a:pt x="421743" y="987062"/>
                    <a:pt x="382501" y="998683"/>
                  </a:cubicBezTo>
                  <a:cubicBezTo>
                    <a:pt x="361990" y="1004716"/>
                    <a:pt x="338241" y="999064"/>
                    <a:pt x="315635" y="1001858"/>
                  </a:cubicBezTo>
                  <a:cubicBezTo>
                    <a:pt x="298045" y="1004017"/>
                    <a:pt x="279757" y="992079"/>
                    <a:pt x="271629" y="974490"/>
                  </a:cubicBezTo>
                  <a:cubicBezTo>
                    <a:pt x="255246" y="939247"/>
                    <a:pt x="233149" y="907751"/>
                    <a:pt x="241785" y="861268"/>
                  </a:cubicBezTo>
                  <a:cubicBezTo>
                    <a:pt x="254548" y="792498"/>
                    <a:pt x="220004" y="732617"/>
                    <a:pt x="194350" y="672863"/>
                  </a:cubicBezTo>
                  <a:cubicBezTo>
                    <a:pt x="180316" y="640160"/>
                    <a:pt x="171744" y="606759"/>
                    <a:pt x="167108" y="571707"/>
                  </a:cubicBezTo>
                  <a:cubicBezTo>
                    <a:pt x="177523" y="557356"/>
                    <a:pt x="187365" y="543449"/>
                    <a:pt x="172824" y="524971"/>
                  </a:cubicBezTo>
                  <a:cubicBezTo>
                    <a:pt x="165965" y="516335"/>
                    <a:pt x="167236" y="504968"/>
                    <a:pt x="167807" y="493792"/>
                  </a:cubicBezTo>
                  <a:cubicBezTo>
                    <a:pt x="169712" y="455883"/>
                    <a:pt x="164950" y="421910"/>
                    <a:pt x="137327" y="391811"/>
                  </a:cubicBezTo>
                  <a:cubicBezTo>
                    <a:pt x="111101" y="363236"/>
                    <a:pt x="105640" y="321071"/>
                    <a:pt x="94973" y="283479"/>
                  </a:cubicBezTo>
                  <a:cubicBezTo>
                    <a:pt x="91988" y="272938"/>
                    <a:pt x="92432" y="259667"/>
                    <a:pt x="81002" y="260428"/>
                  </a:cubicBezTo>
                  <a:cubicBezTo>
                    <a:pt x="49761" y="262461"/>
                    <a:pt x="36299" y="232996"/>
                    <a:pt x="14010" y="219598"/>
                  </a:cubicBezTo>
                  <a:cubicBezTo>
                    <a:pt x="-4596" y="208485"/>
                    <a:pt x="-4976" y="192039"/>
                    <a:pt x="14708" y="178831"/>
                  </a:cubicBezTo>
                  <a:cubicBezTo>
                    <a:pt x="29949" y="181625"/>
                    <a:pt x="45188" y="184355"/>
                    <a:pt x="60365" y="187086"/>
                  </a:cubicBezTo>
                  <a:cubicBezTo>
                    <a:pt x="77192" y="192420"/>
                    <a:pt x="79225" y="217693"/>
                    <a:pt x="98528" y="219661"/>
                  </a:cubicBezTo>
                  <a:cubicBezTo>
                    <a:pt x="103608" y="222392"/>
                    <a:pt x="108688" y="225186"/>
                    <a:pt x="113768" y="227916"/>
                  </a:cubicBezTo>
                  <a:cubicBezTo>
                    <a:pt x="132564" y="228552"/>
                    <a:pt x="151361" y="230457"/>
                    <a:pt x="170156" y="228805"/>
                  </a:cubicBezTo>
                  <a:cubicBezTo>
                    <a:pt x="184507" y="227599"/>
                    <a:pt x="196318" y="233568"/>
                    <a:pt x="201970" y="246458"/>
                  </a:cubicBezTo>
                  <a:cubicBezTo>
                    <a:pt x="221020" y="289575"/>
                    <a:pt x="258294" y="298910"/>
                    <a:pt x="296013" y="305387"/>
                  </a:cubicBezTo>
                  <a:cubicBezTo>
                    <a:pt x="316333" y="308879"/>
                    <a:pt x="329859" y="317198"/>
                    <a:pt x="342813" y="334660"/>
                  </a:cubicBezTo>
                  <a:cubicBezTo>
                    <a:pt x="367959" y="368570"/>
                    <a:pt x="398756" y="396383"/>
                    <a:pt x="434825" y="417338"/>
                  </a:cubicBezTo>
                  <a:cubicBezTo>
                    <a:pt x="453811" y="428387"/>
                    <a:pt x="461050" y="449278"/>
                    <a:pt x="467717" y="476012"/>
                  </a:cubicBezTo>
                  <a:cubicBezTo>
                    <a:pt x="480672" y="442802"/>
                    <a:pt x="498261" y="432768"/>
                    <a:pt x="530710" y="439690"/>
                  </a:cubicBezTo>
                  <a:cubicBezTo>
                    <a:pt x="552680" y="444326"/>
                    <a:pt x="576938" y="419434"/>
                    <a:pt x="603671" y="435816"/>
                  </a:cubicBezTo>
                  <a:cubicBezTo>
                    <a:pt x="613704" y="441912"/>
                    <a:pt x="607989" y="427625"/>
                    <a:pt x="609450" y="423180"/>
                  </a:cubicBezTo>
                  <a:cubicBezTo>
                    <a:pt x="620435" y="389969"/>
                    <a:pt x="635929" y="381777"/>
                    <a:pt x="663488" y="395748"/>
                  </a:cubicBezTo>
                  <a:cubicBezTo>
                    <a:pt x="700001" y="414226"/>
                    <a:pt x="731052" y="408130"/>
                    <a:pt x="766929" y="374475"/>
                  </a:cubicBezTo>
                  <a:cubicBezTo>
                    <a:pt x="723750" y="340121"/>
                    <a:pt x="673585" y="323865"/>
                    <a:pt x="622848" y="316372"/>
                  </a:cubicBezTo>
                  <a:cubicBezTo>
                    <a:pt x="585954" y="310911"/>
                    <a:pt x="558523" y="293957"/>
                    <a:pt x="533567" y="268302"/>
                  </a:cubicBezTo>
                  <a:cubicBezTo>
                    <a:pt x="505246" y="239092"/>
                    <a:pt x="480608" y="205882"/>
                    <a:pt x="447461" y="182196"/>
                  </a:cubicBezTo>
                  <a:cubicBezTo>
                    <a:pt x="440031" y="176862"/>
                    <a:pt x="434888" y="168607"/>
                    <a:pt x="432412" y="159145"/>
                  </a:cubicBezTo>
                  <a:cubicBezTo>
                    <a:pt x="424347" y="127776"/>
                    <a:pt x="406694" y="108536"/>
                    <a:pt x="377039" y="97931"/>
                  </a:cubicBezTo>
                  <a:cubicBezTo>
                    <a:pt x="348274" y="87644"/>
                    <a:pt x="346623" y="62244"/>
                    <a:pt x="373102" y="44591"/>
                  </a:cubicBezTo>
                  <a:cubicBezTo>
                    <a:pt x="392279" y="31827"/>
                    <a:pt x="409996" y="16714"/>
                    <a:pt x="429872" y="5094"/>
                  </a:cubicBezTo>
                  <a:cubicBezTo>
                    <a:pt x="443714" y="141"/>
                    <a:pt x="457494" y="-4114"/>
                    <a:pt x="470575" y="7062"/>
                  </a:cubicBezTo>
                  <a:cubicBezTo>
                    <a:pt x="494197" y="43702"/>
                    <a:pt x="530138" y="37098"/>
                    <a:pt x="563983" y="37543"/>
                  </a:cubicBezTo>
                  <a:cubicBezTo>
                    <a:pt x="600242" y="74373"/>
                    <a:pt x="636056" y="111774"/>
                    <a:pt x="672505" y="154637"/>
                  </a:cubicBezTo>
                  <a:cubicBezTo>
                    <a:pt x="683173" y="133619"/>
                    <a:pt x="674029" y="111139"/>
                    <a:pt x="691745" y="98820"/>
                  </a:cubicBezTo>
                  <a:cubicBezTo>
                    <a:pt x="709144" y="86692"/>
                    <a:pt x="726480" y="95963"/>
                    <a:pt x="743498" y="96280"/>
                  </a:cubicBezTo>
                  <a:cubicBezTo>
                    <a:pt x="777661" y="96915"/>
                    <a:pt x="795886" y="121109"/>
                    <a:pt x="789726" y="158764"/>
                  </a:cubicBezTo>
                  <a:cubicBezTo>
                    <a:pt x="786488" y="178450"/>
                    <a:pt x="789345" y="192991"/>
                    <a:pt x="801474" y="207088"/>
                  </a:cubicBezTo>
                  <a:cubicBezTo>
                    <a:pt x="817920" y="226265"/>
                    <a:pt x="830747" y="248046"/>
                    <a:pt x="839827" y="272239"/>
                  </a:cubicBezTo>
                  <a:cubicBezTo>
                    <a:pt x="846622" y="290464"/>
                    <a:pt x="857925" y="300688"/>
                    <a:pt x="877038" y="301005"/>
                  </a:cubicBezTo>
                  <a:cubicBezTo>
                    <a:pt x="899327" y="301323"/>
                    <a:pt x="916599" y="309895"/>
                    <a:pt x="920473" y="336692"/>
                  </a:cubicBezTo>
                  <a:cubicBezTo>
                    <a:pt x="922124" y="342090"/>
                    <a:pt x="924219" y="347170"/>
                    <a:pt x="928727" y="350599"/>
                  </a:cubicBezTo>
                  <a:cubicBezTo>
                    <a:pt x="943523" y="357711"/>
                    <a:pt x="949619" y="387048"/>
                    <a:pt x="972162" y="372951"/>
                  </a:cubicBezTo>
                  <a:cubicBezTo>
                    <a:pt x="991465" y="360822"/>
                    <a:pt x="1013373" y="348377"/>
                    <a:pt x="1012103" y="318468"/>
                  </a:cubicBezTo>
                  <a:cubicBezTo>
                    <a:pt x="1011214" y="297830"/>
                    <a:pt x="1018516" y="283987"/>
                    <a:pt x="1036868" y="278209"/>
                  </a:cubicBezTo>
                  <a:cubicBezTo>
                    <a:pt x="1055727" y="272303"/>
                    <a:pt x="1072174" y="275732"/>
                    <a:pt x="1081953" y="296433"/>
                  </a:cubicBezTo>
                  <a:cubicBezTo>
                    <a:pt x="1086842" y="306720"/>
                    <a:pt x="1095542" y="312245"/>
                    <a:pt x="1104051" y="318087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1" name="Полилиния: фигура 760">
              <a:extLst>
                <a:ext uri="{FF2B5EF4-FFF2-40B4-BE49-F238E27FC236}">
                  <a16:creationId xmlns="" xmlns:a16="http://schemas.microsoft.com/office/drawing/2014/main" id="{823B4BD2-F0D0-4B48-AAD1-6C4B729C0F36}"/>
                </a:ext>
              </a:extLst>
            </p:cNvPr>
            <p:cNvSpPr/>
            <p:nvPr/>
          </p:nvSpPr>
          <p:spPr>
            <a:xfrm>
              <a:off x="9646348" y="3408996"/>
              <a:ext cx="1274127" cy="943672"/>
            </a:xfrm>
            <a:custGeom>
              <a:avLst/>
              <a:gdLst>
                <a:gd name="connsiteX0" fmla="*/ 0 w 1274127"/>
                <a:gd name="connsiteY0" fmla="*/ 774595 h 943672"/>
                <a:gd name="connsiteX1" fmla="*/ 52642 w 1274127"/>
                <a:gd name="connsiteY1" fmla="*/ 686202 h 943672"/>
                <a:gd name="connsiteX2" fmla="*/ 96393 w 1274127"/>
                <a:gd name="connsiteY2" fmla="*/ 637370 h 943672"/>
                <a:gd name="connsiteX3" fmla="*/ 108966 w 1274127"/>
                <a:gd name="connsiteY3" fmla="*/ 565488 h 943672"/>
                <a:gd name="connsiteX4" fmla="*/ 107252 w 1274127"/>
                <a:gd name="connsiteY4" fmla="*/ 543517 h 943672"/>
                <a:gd name="connsiteX5" fmla="*/ 131699 w 1274127"/>
                <a:gd name="connsiteY5" fmla="*/ 527070 h 943672"/>
                <a:gd name="connsiteX6" fmla="*/ 291020 w 1274127"/>
                <a:gd name="connsiteY6" fmla="*/ 510116 h 943672"/>
                <a:gd name="connsiteX7" fmla="*/ 365316 w 1274127"/>
                <a:gd name="connsiteY7" fmla="*/ 566631 h 943672"/>
                <a:gd name="connsiteX8" fmla="*/ 410273 w 1274127"/>
                <a:gd name="connsiteY8" fmla="*/ 597302 h 943672"/>
                <a:gd name="connsiteX9" fmla="*/ 469773 w 1274127"/>
                <a:gd name="connsiteY9" fmla="*/ 586062 h 943672"/>
                <a:gd name="connsiteX10" fmla="*/ 493458 w 1274127"/>
                <a:gd name="connsiteY10" fmla="*/ 515005 h 943672"/>
                <a:gd name="connsiteX11" fmla="*/ 428308 w 1274127"/>
                <a:gd name="connsiteY11" fmla="*/ 463824 h 943672"/>
                <a:gd name="connsiteX12" fmla="*/ 360617 w 1274127"/>
                <a:gd name="connsiteY12" fmla="*/ 391306 h 943672"/>
                <a:gd name="connsiteX13" fmla="*/ 388366 w 1274127"/>
                <a:gd name="connsiteY13" fmla="*/ 357334 h 943672"/>
                <a:gd name="connsiteX14" fmla="*/ 449008 w 1274127"/>
                <a:gd name="connsiteY14" fmla="*/ 358731 h 943672"/>
                <a:gd name="connsiteX15" fmla="*/ 483680 w 1274127"/>
                <a:gd name="connsiteY15" fmla="*/ 396133 h 943672"/>
                <a:gd name="connsiteX16" fmla="*/ 511175 w 1274127"/>
                <a:gd name="connsiteY16" fmla="*/ 420961 h 943672"/>
                <a:gd name="connsiteX17" fmla="*/ 529272 w 1274127"/>
                <a:gd name="connsiteY17" fmla="*/ 392132 h 943672"/>
                <a:gd name="connsiteX18" fmla="*/ 536194 w 1274127"/>
                <a:gd name="connsiteY18" fmla="*/ 332506 h 943672"/>
                <a:gd name="connsiteX19" fmla="*/ 506413 w 1274127"/>
                <a:gd name="connsiteY19" fmla="*/ 186899 h 943672"/>
                <a:gd name="connsiteX20" fmla="*/ 499872 w 1274127"/>
                <a:gd name="connsiteY20" fmla="*/ 172294 h 943672"/>
                <a:gd name="connsiteX21" fmla="*/ 548259 w 1274127"/>
                <a:gd name="connsiteY21" fmla="*/ 166706 h 943672"/>
                <a:gd name="connsiteX22" fmla="*/ 553593 w 1274127"/>
                <a:gd name="connsiteY22" fmla="*/ 120287 h 943672"/>
                <a:gd name="connsiteX23" fmla="*/ 501714 w 1274127"/>
                <a:gd name="connsiteY23" fmla="*/ 96856 h 943672"/>
                <a:gd name="connsiteX24" fmla="*/ 467995 w 1274127"/>
                <a:gd name="connsiteY24" fmla="*/ 84219 h 943672"/>
                <a:gd name="connsiteX25" fmla="*/ 400812 w 1274127"/>
                <a:gd name="connsiteY25" fmla="*/ 39324 h 943672"/>
                <a:gd name="connsiteX26" fmla="*/ 381953 w 1274127"/>
                <a:gd name="connsiteY26" fmla="*/ 22878 h 943672"/>
                <a:gd name="connsiteX27" fmla="*/ 402717 w 1274127"/>
                <a:gd name="connsiteY27" fmla="*/ 2558 h 943672"/>
                <a:gd name="connsiteX28" fmla="*/ 482092 w 1274127"/>
                <a:gd name="connsiteY28" fmla="*/ 31450 h 943672"/>
                <a:gd name="connsiteX29" fmla="*/ 621411 w 1274127"/>
                <a:gd name="connsiteY29" fmla="*/ 87013 h 943672"/>
                <a:gd name="connsiteX30" fmla="*/ 657733 w 1274127"/>
                <a:gd name="connsiteY30" fmla="*/ 97681 h 943672"/>
                <a:gd name="connsiteX31" fmla="*/ 677418 w 1274127"/>
                <a:gd name="connsiteY31" fmla="*/ 130447 h 943672"/>
                <a:gd name="connsiteX32" fmla="*/ 644652 w 1274127"/>
                <a:gd name="connsiteY32" fmla="*/ 167849 h 943672"/>
                <a:gd name="connsiteX33" fmla="*/ 608775 w 1274127"/>
                <a:gd name="connsiteY33" fmla="*/ 188360 h 943672"/>
                <a:gd name="connsiteX34" fmla="*/ 632143 w 1274127"/>
                <a:gd name="connsiteY34" fmla="*/ 221189 h 943672"/>
                <a:gd name="connsiteX35" fmla="*/ 668083 w 1274127"/>
                <a:gd name="connsiteY35" fmla="*/ 212553 h 943672"/>
                <a:gd name="connsiteX36" fmla="*/ 722757 w 1274127"/>
                <a:gd name="connsiteY36" fmla="*/ 116731 h 943672"/>
                <a:gd name="connsiteX37" fmla="*/ 740473 w 1274127"/>
                <a:gd name="connsiteY37" fmla="*/ 91395 h 943672"/>
                <a:gd name="connsiteX38" fmla="*/ 732854 w 1274127"/>
                <a:gd name="connsiteY38" fmla="*/ 43897 h 943672"/>
                <a:gd name="connsiteX39" fmla="*/ 877697 w 1274127"/>
                <a:gd name="connsiteY39" fmla="*/ 14051 h 943672"/>
                <a:gd name="connsiteX40" fmla="*/ 905129 w 1274127"/>
                <a:gd name="connsiteY40" fmla="*/ 27958 h 943672"/>
                <a:gd name="connsiteX41" fmla="*/ 878395 w 1274127"/>
                <a:gd name="connsiteY41" fmla="*/ 37102 h 943672"/>
                <a:gd name="connsiteX42" fmla="*/ 821245 w 1274127"/>
                <a:gd name="connsiteY42" fmla="*/ 81616 h 943672"/>
                <a:gd name="connsiteX43" fmla="*/ 834200 w 1274127"/>
                <a:gd name="connsiteY43" fmla="*/ 98951 h 943672"/>
                <a:gd name="connsiteX44" fmla="*/ 866902 w 1274127"/>
                <a:gd name="connsiteY44" fmla="*/ 95014 h 943672"/>
                <a:gd name="connsiteX45" fmla="*/ 824547 w 1274127"/>
                <a:gd name="connsiteY45" fmla="*/ 136289 h 943672"/>
                <a:gd name="connsiteX46" fmla="*/ 863727 w 1274127"/>
                <a:gd name="connsiteY46" fmla="*/ 138194 h 943672"/>
                <a:gd name="connsiteX47" fmla="*/ 954532 w 1274127"/>
                <a:gd name="connsiteY47" fmla="*/ 188677 h 943672"/>
                <a:gd name="connsiteX48" fmla="*/ 980884 w 1274127"/>
                <a:gd name="connsiteY48" fmla="*/ 203155 h 943672"/>
                <a:gd name="connsiteX49" fmla="*/ 1005522 w 1274127"/>
                <a:gd name="connsiteY49" fmla="*/ 160928 h 943672"/>
                <a:gd name="connsiteX50" fmla="*/ 1009396 w 1274127"/>
                <a:gd name="connsiteY50" fmla="*/ 156927 h 943672"/>
                <a:gd name="connsiteX51" fmla="*/ 1041654 w 1274127"/>
                <a:gd name="connsiteY51" fmla="*/ 176104 h 943672"/>
                <a:gd name="connsiteX52" fmla="*/ 1019556 w 1274127"/>
                <a:gd name="connsiteY52" fmla="*/ 211156 h 943672"/>
                <a:gd name="connsiteX53" fmla="*/ 1113345 w 1274127"/>
                <a:gd name="connsiteY53" fmla="*/ 238843 h 943672"/>
                <a:gd name="connsiteX54" fmla="*/ 1107059 w 1274127"/>
                <a:gd name="connsiteY54" fmla="*/ 196297 h 943672"/>
                <a:gd name="connsiteX55" fmla="*/ 1112457 w 1274127"/>
                <a:gd name="connsiteY55" fmla="*/ 186137 h 943672"/>
                <a:gd name="connsiteX56" fmla="*/ 1129729 w 1274127"/>
                <a:gd name="connsiteY56" fmla="*/ 164420 h 943672"/>
                <a:gd name="connsiteX57" fmla="*/ 1179894 w 1274127"/>
                <a:gd name="connsiteY57" fmla="*/ 159848 h 943672"/>
                <a:gd name="connsiteX58" fmla="*/ 1217930 w 1274127"/>
                <a:gd name="connsiteY58" fmla="*/ 193313 h 943672"/>
                <a:gd name="connsiteX59" fmla="*/ 1214374 w 1274127"/>
                <a:gd name="connsiteY59" fmla="*/ 270402 h 943672"/>
                <a:gd name="connsiteX60" fmla="*/ 1168083 w 1274127"/>
                <a:gd name="connsiteY60" fmla="*/ 347745 h 943672"/>
                <a:gd name="connsiteX61" fmla="*/ 1118108 w 1274127"/>
                <a:gd name="connsiteY61" fmla="*/ 428518 h 943672"/>
                <a:gd name="connsiteX62" fmla="*/ 1067054 w 1274127"/>
                <a:gd name="connsiteY62" fmla="*/ 389465 h 943672"/>
                <a:gd name="connsiteX63" fmla="*/ 1062228 w 1274127"/>
                <a:gd name="connsiteY63" fmla="*/ 333013 h 943672"/>
                <a:gd name="connsiteX64" fmla="*/ 964946 w 1274127"/>
                <a:gd name="connsiteY64" fmla="*/ 298406 h 943672"/>
                <a:gd name="connsiteX65" fmla="*/ 940943 w 1274127"/>
                <a:gd name="connsiteY65" fmla="*/ 285579 h 943672"/>
                <a:gd name="connsiteX66" fmla="*/ 917702 w 1274127"/>
                <a:gd name="connsiteY66" fmla="*/ 320694 h 943672"/>
                <a:gd name="connsiteX67" fmla="*/ 944499 w 1274127"/>
                <a:gd name="connsiteY67" fmla="*/ 336188 h 943672"/>
                <a:gd name="connsiteX68" fmla="*/ 1069658 w 1274127"/>
                <a:gd name="connsiteY68" fmla="*/ 413849 h 943672"/>
                <a:gd name="connsiteX69" fmla="*/ 1130935 w 1274127"/>
                <a:gd name="connsiteY69" fmla="*/ 423438 h 943672"/>
                <a:gd name="connsiteX70" fmla="*/ 1199579 w 1274127"/>
                <a:gd name="connsiteY70" fmla="*/ 412960 h 943672"/>
                <a:gd name="connsiteX71" fmla="*/ 1218946 w 1274127"/>
                <a:gd name="connsiteY71" fmla="*/ 439059 h 943672"/>
                <a:gd name="connsiteX72" fmla="*/ 1200848 w 1274127"/>
                <a:gd name="connsiteY72" fmla="*/ 495511 h 943672"/>
                <a:gd name="connsiteX73" fmla="*/ 1233805 w 1274127"/>
                <a:gd name="connsiteY73" fmla="*/ 591968 h 943672"/>
                <a:gd name="connsiteX74" fmla="*/ 1253617 w 1274127"/>
                <a:gd name="connsiteY74" fmla="*/ 627909 h 943672"/>
                <a:gd name="connsiteX75" fmla="*/ 1256919 w 1274127"/>
                <a:gd name="connsiteY75" fmla="*/ 665247 h 943672"/>
                <a:gd name="connsiteX76" fmla="*/ 1219518 w 1274127"/>
                <a:gd name="connsiteY76" fmla="*/ 692933 h 943672"/>
                <a:gd name="connsiteX77" fmla="*/ 1197293 w 1274127"/>
                <a:gd name="connsiteY77" fmla="*/ 738146 h 943672"/>
                <a:gd name="connsiteX78" fmla="*/ 1173544 w 1274127"/>
                <a:gd name="connsiteY78" fmla="*/ 826728 h 943672"/>
                <a:gd name="connsiteX79" fmla="*/ 1195071 w 1274127"/>
                <a:gd name="connsiteY79" fmla="*/ 894356 h 943672"/>
                <a:gd name="connsiteX80" fmla="*/ 1211644 w 1274127"/>
                <a:gd name="connsiteY80" fmla="*/ 940838 h 943672"/>
                <a:gd name="connsiteX81" fmla="*/ 1172020 w 1274127"/>
                <a:gd name="connsiteY81" fmla="*/ 908199 h 943672"/>
                <a:gd name="connsiteX82" fmla="*/ 1153033 w 1274127"/>
                <a:gd name="connsiteY82" fmla="*/ 798661 h 943672"/>
                <a:gd name="connsiteX83" fmla="*/ 1135253 w 1274127"/>
                <a:gd name="connsiteY83" fmla="*/ 736494 h 943672"/>
                <a:gd name="connsiteX84" fmla="*/ 1026541 w 1274127"/>
                <a:gd name="connsiteY84" fmla="*/ 626131 h 943672"/>
                <a:gd name="connsiteX85" fmla="*/ 911860 w 1274127"/>
                <a:gd name="connsiteY85" fmla="*/ 610002 h 943672"/>
                <a:gd name="connsiteX86" fmla="*/ 903351 w 1274127"/>
                <a:gd name="connsiteY86" fmla="*/ 641308 h 943672"/>
                <a:gd name="connsiteX87" fmla="*/ 961961 w 1274127"/>
                <a:gd name="connsiteY87" fmla="*/ 773388 h 943672"/>
                <a:gd name="connsiteX88" fmla="*/ 980504 w 1274127"/>
                <a:gd name="connsiteY88" fmla="*/ 783929 h 943672"/>
                <a:gd name="connsiteX89" fmla="*/ 997204 w 1274127"/>
                <a:gd name="connsiteY89" fmla="*/ 759291 h 943672"/>
                <a:gd name="connsiteX90" fmla="*/ 1007935 w 1274127"/>
                <a:gd name="connsiteY90" fmla="*/ 712301 h 943672"/>
                <a:gd name="connsiteX91" fmla="*/ 1035114 w 1274127"/>
                <a:gd name="connsiteY91" fmla="*/ 758402 h 943672"/>
                <a:gd name="connsiteX92" fmla="*/ 1019302 w 1274127"/>
                <a:gd name="connsiteY92" fmla="*/ 794470 h 943672"/>
                <a:gd name="connsiteX93" fmla="*/ 989902 w 1274127"/>
                <a:gd name="connsiteY93" fmla="*/ 819045 h 943672"/>
                <a:gd name="connsiteX94" fmla="*/ 1022286 w 1274127"/>
                <a:gd name="connsiteY94" fmla="*/ 826665 h 943672"/>
                <a:gd name="connsiteX95" fmla="*/ 1081850 w 1274127"/>
                <a:gd name="connsiteY95" fmla="*/ 880894 h 943672"/>
                <a:gd name="connsiteX96" fmla="*/ 1016191 w 1274127"/>
                <a:gd name="connsiteY96" fmla="*/ 868765 h 943672"/>
                <a:gd name="connsiteX97" fmla="*/ 957072 w 1274127"/>
                <a:gd name="connsiteY97" fmla="*/ 827554 h 943672"/>
                <a:gd name="connsiteX98" fmla="*/ 919544 w 1274127"/>
                <a:gd name="connsiteY98" fmla="*/ 731605 h 943672"/>
                <a:gd name="connsiteX99" fmla="*/ 866140 w 1274127"/>
                <a:gd name="connsiteY99" fmla="*/ 622638 h 943672"/>
                <a:gd name="connsiteX100" fmla="*/ 848678 w 1274127"/>
                <a:gd name="connsiteY100" fmla="*/ 604287 h 943672"/>
                <a:gd name="connsiteX101" fmla="*/ 784923 w 1274127"/>
                <a:gd name="connsiteY101" fmla="*/ 557932 h 943672"/>
                <a:gd name="connsiteX102" fmla="*/ 760540 w 1274127"/>
                <a:gd name="connsiteY102" fmla="*/ 527578 h 943672"/>
                <a:gd name="connsiteX103" fmla="*/ 728472 w 1274127"/>
                <a:gd name="connsiteY103" fmla="*/ 525927 h 943672"/>
                <a:gd name="connsiteX104" fmla="*/ 737362 w 1274127"/>
                <a:gd name="connsiteY104" fmla="*/ 551772 h 943672"/>
                <a:gd name="connsiteX105" fmla="*/ 715899 w 1274127"/>
                <a:gd name="connsiteY105" fmla="*/ 642958 h 943672"/>
                <a:gd name="connsiteX106" fmla="*/ 665035 w 1274127"/>
                <a:gd name="connsiteY106" fmla="*/ 626258 h 943672"/>
                <a:gd name="connsiteX107" fmla="*/ 656082 w 1274127"/>
                <a:gd name="connsiteY107" fmla="*/ 588856 h 943672"/>
                <a:gd name="connsiteX108" fmla="*/ 684720 w 1274127"/>
                <a:gd name="connsiteY108" fmla="*/ 575585 h 943672"/>
                <a:gd name="connsiteX109" fmla="*/ 708470 w 1274127"/>
                <a:gd name="connsiteY109" fmla="*/ 568663 h 943672"/>
                <a:gd name="connsiteX110" fmla="*/ 697484 w 1274127"/>
                <a:gd name="connsiteY110" fmla="*/ 545613 h 943672"/>
                <a:gd name="connsiteX111" fmla="*/ 620649 w 1274127"/>
                <a:gd name="connsiteY111" fmla="*/ 518117 h 943672"/>
                <a:gd name="connsiteX112" fmla="*/ 521653 w 1274127"/>
                <a:gd name="connsiteY112" fmla="*/ 568853 h 943672"/>
                <a:gd name="connsiteX113" fmla="*/ 502412 w 1274127"/>
                <a:gd name="connsiteY113" fmla="*/ 618765 h 943672"/>
                <a:gd name="connsiteX114" fmla="*/ 482283 w 1274127"/>
                <a:gd name="connsiteY114" fmla="*/ 637434 h 943672"/>
                <a:gd name="connsiteX115" fmla="*/ 340106 w 1274127"/>
                <a:gd name="connsiteY115" fmla="*/ 638640 h 943672"/>
                <a:gd name="connsiteX116" fmla="*/ 312293 w 1274127"/>
                <a:gd name="connsiteY116" fmla="*/ 651531 h 943672"/>
                <a:gd name="connsiteX117" fmla="*/ 278956 w 1274127"/>
                <a:gd name="connsiteY117" fmla="*/ 632735 h 943672"/>
                <a:gd name="connsiteX118" fmla="*/ 304736 w 1274127"/>
                <a:gd name="connsiteY118" fmla="*/ 651531 h 943672"/>
                <a:gd name="connsiteX119" fmla="*/ 139764 w 1274127"/>
                <a:gd name="connsiteY119" fmla="*/ 736939 h 943672"/>
                <a:gd name="connsiteX120" fmla="*/ 0 w 1274127"/>
                <a:gd name="connsiteY120" fmla="*/ 774214 h 94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127" h="943672">
                  <a:moveTo>
                    <a:pt x="0" y="774595"/>
                  </a:moveTo>
                  <a:cubicBezTo>
                    <a:pt x="21272" y="747734"/>
                    <a:pt x="41593" y="721064"/>
                    <a:pt x="52642" y="686202"/>
                  </a:cubicBezTo>
                  <a:cubicBezTo>
                    <a:pt x="59309" y="665183"/>
                    <a:pt x="75756" y="648483"/>
                    <a:pt x="96393" y="637370"/>
                  </a:cubicBezTo>
                  <a:cubicBezTo>
                    <a:pt x="125349" y="621749"/>
                    <a:pt x="129731" y="591904"/>
                    <a:pt x="108966" y="565488"/>
                  </a:cubicBezTo>
                  <a:cubicBezTo>
                    <a:pt x="103060" y="557995"/>
                    <a:pt x="102553" y="551073"/>
                    <a:pt x="107252" y="543517"/>
                  </a:cubicBezTo>
                  <a:cubicBezTo>
                    <a:pt x="113030" y="534119"/>
                    <a:pt x="120269" y="525864"/>
                    <a:pt x="131699" y="527070"/>
                  </a:cubicBezTo>
                  <a:cubicBezTo>
                    <a:pt x="185928" y="533039"/>
                    <a:pt x="238189" y="518688"/>
                    <a:pt x="291020" y="510116"/>
                  </a:cubicBezTo>
                  <a:cubicBezTo>
                    <a:pt x="335534" y="502877"/>
                    <a:pt x="359346" y="519831"/>
                    <a:pt x="365316" y="566631"/>
                  </a:cubicBezTo>
                  <a:cubicBezTo>
                    <a:pt x="369316" y="597937"/>
                    <a:pt x="380365" y="613050"/>
                    <a:pt x="410273" y="597302"/>
                  </a:cubicBezTo>
                  <a:cubicBezTo>
                    <a:pt x="429260" y="587332"/>
                    <a:pt x="450215" y="591777"/>
                    <a:pt x="469773" y="586062"/>
                  </a:cubicBezTo>
                  <a:cubicBezTo>
                    <a:pt x="508445" y="574695"/>
                    <a:pt x="515239" y="550184"/>
                    <a:pt x="493458" y="515005"/>
                  </a:cubicBezTo>
                  <a:cubicBezTo>
                    <a:pt x="476948" y="488399"/>
                    <a:pt x="462915" y="468269"/>
                    <a:pt x="428308" y="463824"/>
                  </a:cubicBezTo>
                  <a:cubicBezTo>
                    <a:pt x="393573" y="459379"/>
                    <a:pt x="387541" y="412071"/>
                    <a:pt x="360617" y="391306"/>
                  </a:cubicBezTo>
                  <a:cubicBezTo>
                    <a:pt x="370205" y="378606"/>
                    <a:pt x="386270" y="374416"/>
                    <a:pt x="388366" y="357334"/>
                  </a:cubicBezTo>
                  <a:cubicBezTo>
                    <a:pt x="408559" y="357715"/>
                    <a:pt x="428943" y="356763"/>
                    <a:pt x="449008" y="358731"/>
                  </a:cubicBezTo>
                  <a:cubicBezTo>
                    <a:pt x="469138" y="360700"/>
                    <a:pt x="486220" y="367050"/>
                    <a:pt x="483680" y="396133"/>
                  </a:cubicBezTo>
                  <a:cubicBezTo>
                    <a:pt x="482029" y="415437"/>
                    <a:pt x="495109" y="422104"/>
                    <a:pt x="511175" y="420961"/>
                  </a:cubicBezTo>
                  <a:cubicBezTo>
                    <a:pt x="527876" y="419755"/>
                    <a:pt x="532447" y="407626"/>
                    <a:pt x="529272" y="392132"/>
                  </a:cubicBezTo>
                  <a:cubicBezTo>
                    <a:pt x="524955" y="371113"/>
                    <a:pt x="529272" y="352127"/>
                    <a:pt x="536194" y="332506"/>
                  </a:cubicBezTo>
                  <a:cubicBezTo>
                    <a:pt x="555434" y="277450"/>
                    <a:pt x="558165" y="225698"/>
                    <a:pt x="506413" y="186899"/>
                  </a:cubicBezTo>
                  <a:cubicBezTo>
                    <a:pt x="503110" y="184423"/>
                    <a:pt x="502348" y="178136"/>
                    <a:pt x="499872" y="172294"/>
                  </a:cubicBezTo>
                  <a:cubicBezTo>
                    <a:pt x="517271" y="167150"/>
                    <a:pt x="536004" y="194011"/>
                    <a:pt x="548259" y="166706"/>
                  </a:cubicBezTo>
                  <a:cubicBezTo>
                    <a:pt x="554927" y="151911"/>
                    <a:pt x="562991" y="135083"/>
                    <a:pt x="553593" y="120287"/>
                  </a:cubicBezTo>
                  <a:cubicBezTo>
                    <a:pt x="541845" y="101936"/>
                    <a:pt x="525399" y="88537"/>
                    <a:pt x="501714" y="96856"/>
                  </a:cubicBezTo>
                  <a:cubicBezTo>
                    <a:pt x="487617" y="101809"/>
                    <a:pt x="477710" y="94252"/>
                    <a:pt x="467995" y="84219"/>
                  </a:cubicBezTo>
                  <a:cubicBezTo>
                    <a:pt x="448628" y="64217"/>
                    <a:pt x="427165" y="47516"/>
                    <a:pt x="400812" y="39324"/>
                  </a:cubicBezTo>
                  <a:cubicBezTo>
                    <a:pt x="392557" y="36785"/>
                    <a:pt x="381826" y="35324"/>
                    <a:pt x="381953" y="22878"/>
                  </a:cubicBezTo>
                  <a:cubicBezTo>
                    <a:pt x="382016" y="9289"/>
                    <a:pt x="393065" y="5542"/>
                    <a:pt x="402717" y="2558"/>
                  </a:cubicBezTo>
                  <a:cubicBezTo>
                    <a:pt x="435039" y="-7539"/>
                    <a:pt x="463042" y="14369"/>
                    <a:pt x="482092" y="31450"/>
                  </a:cubicBezTo>
                  <a:cubicBezTo>
                    <a:pt x="523939" y="69106"/>
                    <a:pt x="576199" y="65931"/>
                    <a:pt x="621411" y="87013"/>
                  </a:cubicBezTo>
                  <a:cubicBezTo>
                    <a:pt x="632778" y="92347"/>
                    <a:pt x="646176" y="92665"/>
                    <a:pt x="657733" y="97681"/>
                  </a:cubicBezTo>
                  <a:cubicBezTo>
                    <a:pt x="670623" y="103333"/>
                    <a:pt x="685800" y="111207"/>
                    <a:pt x="677418" y="130447"/>
                  </a:cubicBezTo>
                  <a:cubicBezTo>
                    <a:pt x="670560" y="146195"/>
                    <a:pt x="669798" y="172104"/>
                    <a:pt x="644652" y="167849"/>
                  </a:cubicBezTo>
                  <a:cubicBezTo>
                    <a:pt x="626237" y="164737"/>
                    <a:pt x="613473" y="170580"/>
                    <a:pt x="608775" y="188360"/>
                  </a:cubicBezTo>
                  <a:cubicBezTo>
                    <a:pt x="603758" y="207410"/>
                    <a:pt x="621856" y="212553"/>
                    <a:pt x="632143" y="221189"/>
                  </a:cubicBezTo>
                  <a:cubicBezTo>
                    <a:pt x="646494" y="233191"/>
                    <a:pt x="658622" y="225444"/>
                    <a:pt x="668083" y="212553"/>
                  </a:cubicBezTo>
                  <a:cubicBezTo>
                    <a:pt x="689737" y="183089"/>
                    <a:pt x="728345" y="165055"/>
                    <a:pt x="722757" y="116731"/>
                  </a:cubicBezTo>
                  <a:cubicBezTo>
                    <a:pt x="721551" y="106000"/>
                    <a:pt x="732409" y="98062"/>
                    <a:pt x="740473" y="91395"/>
                  </a:cubicBezTo>
                  <a:cubicBezTo>
                    <a:pt x="762000" y="73488"/>
                    <a:pt x="759841" y="58629"/>
                    <a:pt x="732854" y="43897"/>
                  </a:cubicBezTo>
                  <a:cubicBezTo>
                    <a:pt x="784352" y="40658"/>
                    <a:pt x="827722" y="10305"/>
                    <a:pt x="877697" y="14051"/>
                  </a:cubicBezTo>
                  <a:cubicBezTo>
                    <a:pt x="888492" y="14877"/>
                    <a:pt x="905446" y="12274"/>
                    <a:pt x="905129" y="27958"/>
                  </a:cubicBezTo>
                  <a:cubicBezTo>
                    <a:pt x="904748" y="46500"/>
                    <a:pt x="888238" y="40277"/>
                    <a:pt x="878395" y="37102"/>
                  </a:cubicBezTo>
                  <a:cubicBezTo>
                    <a:pt x="840677" y="24910"/>
                    <a:pt x="833628" y="58057"/>
                    <a:pt x="821245" y="81616"/>
                  </a:cubicBezTo>
                  <a:cubicBezTo>
                    <a:pt x="815467" y="92601"/>
                    <a:pt x="822579" y="99269"/>
                    <a:pt x="834200" y="98951"/>
                  </a:cubicBezTo>
                  <a:cubicBezTo>
                    <a:pt x="844995" y="98570"/>
                    <a:pt x="854520" y="85997"/>
                    <a:pt x="866902" y="95014"/>
                  </a:cubicBezTo>
                  <a:cubicBezTo>
                    <a:pt x="863346" y="120986"/>
                    <a:pt x="831406" y="113747"/>
                    <a:pt x="824547" y="136289"/>
                  </a:cubicBezTo>
                  <a:cubicBezTo>
                    <a:pt x="837565" y="149688"/>
                    <a:pt x="850836" y="141941"/>
                    <a:pt x="863727" y="138194"/>
                  </a:cubicBezTo>
                  <a:cubicBezTo>
                    <a:pt x="906335" y="125749"/>
                    <a:pt x="938149" y="142639"/>
                    <a:pt x="954532" y="188677"/>
                  </a:cubicBezTo>
                  <a:cubicBezTo>
                    <a:pt x="959930" y="203917"/>
                    <a:pt x="968184" y="206648"/>
                    <a:pt x="980884" y="203155"/>
                  </a:cubicBezTo>
                  <a:cubicBezTo>
                    <a:pt x="1001585" y="197504"/>
                    <a:pt x="1010857" y="184169"/>
                    <a:pt x="1005522" y="160928"/>
                  </a:cubicBezTo>
                  <a:cubicBezTo>
                    <a:pt x="1006856" y="159594"/>
                    <a:pt x="1008126" y="158261"/>
                    <a:pt x="1009396" y="156927"/>
                  </a:cubicBezTo>
                  <a:cubicBezTo>
                    <a:pt x="1026287" y="151339"/>
                    <a:pt x="1036510" y="160610"/>
                    <a:pt x="1041654" y="176104"/>
                  </a:cubicBezTo>
                  <a:cubicBezTo>
                    <a:pt x="1049083" y="198393"/>
                    <a:pt x="1027620" y="201314"/>
                    <a:pt x="1019556" y="211156"/>
                  </a:cubicBezTo>
                  <a:cubicBezTo>
                    <a:pt x="1061783" y="171913"/>
                    <a:pt x="1077151" y="247987"/>
                    <a:pt x="1113345" y="238843"/>
                  </a:cubicBezTo>
                  <a:cubicBezTo>
                    <a:pt x="1117854" y="223348"/>
                    <a:pt x="1100645" y="211728"/>
                    <a:pt x="1107059" y="196297"/>
                  </a:cubicBezTo>
                  <a:cubicBezTo>
                    <a:pt x="1108456" y="192678"/>
                    <a:pt x="1110361" y="189376"/>
                    <a:pt x="1112457" y="186137"/>
                  </a:cubicBezTo>
                  <a:cubicBezTo>
                    <a:pt x="1118426" y="179089"/>
                    <a:pt x="1124776" y="172421"/>
                    <a:pt x="1129729" y="164420"/>
                  </a:cubicBezTo>
                  <a:cubicBezTo>
                    <a:pt x="1144715" y="140480"/>
                    <a:pt x="1162876" y="139973"/>
                    <a:pt x="1179894" y="159848"/>
                  </a:cubicBezTo>
                  <a:cubicBezTo>
                    <a:pt x="1191323" y="173183"/>
                    <a:pt x="1204658" y="182962"/>
                    <a:pt x="1217930" y="193313"/>
                  </a:cubicBezTo>
                  <a:cubicBezTo>
                    <a:pt x="1252601" y="220300"/>
                    <a:pt x="1253808" y="249764"/>
                    <a:pt x="1214374" y="270402"/>
                  </a:cubicBezTo>
                  <a:cubicBezTo>
                    <a:pt x="1181037" y="287865"/>
                    <a:pt x="1175004" y="315678"/>
                    <a:pt x="1168083" y="347745"/>
                  </a:cubicBezTo>
                  <a:cubicBezTo>
                    <a:pt x="1160907" y="380766"/>
                    <a:pt x="1159510" y="417659"/>
                    <a:pt x="1118108" y="428518"/>
                  </a:cubicBezTo>
                  <a:cubicBezTo>
                    <a:pt x="1087438" y="436519"/>
                    <a:pt x="1066673" y="423692"/>
                    <a:pt x="1067054" y="389465"/>
                  </a:cubicBezTo>
                  <a:cubicBezTo>
                    <a:pt x="1067245" y="371685"/>
                    <a:pt x="1068071" y="354159"/>
                    <a:pt x="1062228" y="333013"/>
                  </a:cubicBezTo>
                  <a:cubicBezTo>
                    <a:pt x="1019683" y="356127"/>
                    <a:pt x="988568" y="339490"/>
                    <a:pt x="964946" y="298406"/>
                  </a:cubicBezTo>
                  <a:cubicBezTo>
                    <a:pt x="960120" y="290024"/>
                    <a:pt x="952373" y="276816"/>
                    <a:pt x="940943" y="285579"/>
                  </a:cubicBezTo>
                  <a:cubicBezTo>
                    <a:pt x="930148" y="293897"/>
                    <a:pt x="916813" y="304565"/>
                    <a:pt x="917702" y="320694"/>
                  </a:cubicBezTo>
                  <a:cubicBezTo>
                    <a:pt x="918591" y="336887"/>
                    <a:pt x="934212" y="338220"/>
                    <a:pt x="944499" y="336188"/>
                  </a:cubicBezTo>
                  <a:cubicBezTo>
                    <a:pt x="1006920" y="323552"/>
                    <a:pt x="1033970" y="380067"/>
                    <a:pt x="1069658" y="413849"/>
                  </a:cubicBezTo>
                  <a:cubicBezTo>
                    <a:pt x="1092645" y="435630"/>
                    <a:pt x="1109218" y="437281"/>
                    <a:pt x="1130935" y="423438"/>
                  </a:cubicBezTo>
                  <a:cubicBezTo>
                    <a:pt x="1153033" y="409341"/>
                    <a:pt x="1176021" y="409404"/>
                    <a:pt x="1199579" y="412960"/>
                  </a:cubicBezTo>
                  <a:cubicBezTo>
                    <a:pt x="1212406" y="414865"/>
                    <a:pt x="1225614" y="419183"/>
                    <a:pt x="1218946" y="439059"/>
                  </a:cubicBezTo>
                  <a:cubicBezTo>
                    <a:pt x="1181481" y="453029"/>
                    <a:pt x="1181862" y="460268"/>
                    <a:pt x="1200848" y="495511"/>
                  </a:cubicBezTo>
                  <a:cubicBezTo>
                    <a:pt x="1216596" y="524784"/>
                    <a:pt x="1224407" y="559201"/>
                    <a:pt x="1233805" y="591968"/>
                  </a:cubicBezTo>
                  <a:cubicBezTo>
                    <a:pt x="1237933" y="606255"/>
                    <a:pt x="1236917" y="623527"/>
                    <a:pt x="1253617" y="627909"/>
                  </a:cubicBezTo>
                  <a:cubicBezTo>
                    <a:pt x="1289748" y="637370"/>
                    <a:pt x="1269746" y="652864"/>
                    <a:pt x="1256919" y="665247"/>
                  </a:cubicBezTo>
                  <a:cubicBezTo>
                    <a:pt x="1245743" y="676042"/>
                    <a:pt x="1231900" y="683535"/>
                    <a:pt x="1219518" y="692933"/>
                  </a:cubicBezTo>
                  <a:cubicBezTo>
                    <a:pt x="1205103" y="703855"/>
                    <a:pt x="1196912" y="719603"/>
                    <a:pt x="1197293" y="738146"/>
                  </a:cubicBezTo>
                  <a:cubicBezTo>
                    <a:pt x="1197991" y="770531"/>
                    <a:pt x="1197928" y="798725"/>
                    <a:pt x="1173544" y="826728"/>
                  </a:cubicBezTo>
                  <a:cubicBezTo>
                    <a:pt x="1153223" y="850096"/>
                    <a:pt x="1187641" y="871178"/>
                    <a:pt x="1195071" y="894356"/>
                  </a:cubicBezTo>
                  <a:cubicBezTo>
                    <a:pt x="1200341" y="910739"/>
                    <a:pt x="1228217" y="928456"/>
                    <a:pt x="1211644" y="940838"/>
                  </a:cubicBezTo>
                  <a:cubicBezTo>
                    <a:pt x="1195133" y="953157"/>
                    <a:pt x="1184593" y="922169"/>
                    <a:pt x="1172020" y="908199"/>
                  </a:cubicBezTo>
                  <a:cubicBezTo>
                    <a:pt x="1142556" y="875370"/>
                    <a:pt x="1143064" y="838031"/>
                    <a:pt x="1153033" y="798661"/>
                  </a:cubicBezTo>
                  <a:cubicBezTo>
                    <a:pt x="1159510" y="773007"/>
                    <a:pt x="1147699" y="756941"/>
                    <a:pt x="1135253" y="736494"/>
                  </a:cubicBezTo>
                  <a:cubicBezTo>
                    <a:pt x="1107059" y="690202"/>
                    <a:pt x="1061276" y="664485"/>
                    <a:pt x="1026541" y="626131"/>
                  </a:cubicBezTo>
                  <a:cubicBezTo>
                    <a:pt x="1005269" y="602636"/>
                    <a:pt x="951294" y="611272"/>
                    <a:pt x="911860" y="610002"/>
                  </a:cubicBezTo>
                  <a:cubicBezTo>
                    <a:pt x="900684" y="609621"/>
                    <a:pt x="900113" y="628671"/>
                    <a:pt x="903351" y="641308"/>
                  </a:cubicBezTo>
                  <a:cubicBezTo>
                    <a:pt x="915670" y="689060"/>
                    <a:pt x="941324" y="729954"/>
                    <a:pt x="961961" y="773388"/>
                  </a:cubicBezTo>
                  <a:cubicBezTo>
                    <a:pt x="965645" y="781071"/>
                    <a:pt x="971804" y="786215"/>
                    <a:pt x="980504" y="783929"/>
                  </a:cubicBezTo>
                  <a:cubicBezTo>
                    <a:pt x="992188" y="780818"/>
                    <a:pt x="994855" y="770403"/>
                    <a:pt x="997204" y="759291"/>
                  </a:cubicBezTo>
                  <a:cubicBezTo>
                    <a:pt x="1000696" y="742908"/>
                    <a:pt x="990409" y="714650"/>
                    <a:pt x="1007935" y="712301"/>
                  </a:cubicBezTo>
                  <a:cubicBezTo>
                    <a:pt x="1033399" y="708872"/>
                    <a:pt x="1024382" y="743352"/>
                    <a:pt x="1035114" y="758402"/>
                  </a:cubicBezTo>
                  <a:cubicBezTo>
                    <a:pt x="1051433" y="781135"/>
                    <a:pt x="1044829" y="791930"/>
                    <a:pt x="1019302" y="794470"/>
                  </a:cubicBezTo>
                  <a:cubicBezTo>
                    <a:pt x="1005078" y="795867"/>
                    <a:pt x="987361" y="801773"/>
                    <a:pt x="989902" y="819045"/>
                  </a:cubicBezTo>
                  <a:cubicBezTo>
                    <a:pt x="992695" y="837841"/>
                    <a:pt x="1010920" y="827173"/>
                    <a:pt x="1022286" y="826665"/>
                  </a:cubicBezTo>
                  <a:cubicBezTo>
                    <a:pt x="1058101" y="825141"/>
                    <a:pt x="1067435" y="856002"/>
                    <a:pt x="1081850" y="880894"/>
                  </a:cubicBezTo>
                  <a:cubicBezTo>
                    <a:pt x="1060259" y="875560"/>
                    <a:pt x="1040003" y="868829"/>
                    <a:pt x="1016191" y="868765"/>
                  </a:cubicBezTo>
                  <a:cubicBezTo>
                    <a:pt x="995426" y="868765"/>
                    <a:pt x="959104" y="844699"/>
                    <a:pt x="957072" y="827554"/>
                  </a:cubicBezTo>
                  <a:cubicBezTo>
                    <a:pt x="952691" y="790152"/>
                    <a:pt x="933641" y="760688"/>
                    <a:pt x="919544" y="731605"/>
                  </a:cubicBezTo>
                  <a:cubicBezTo>
                    <a:pt x="902018" y="695537"/>
                    <a:pt x="896493" y="651721"/>
                    <a:pt x="866140" y="622638"/>
                  </a:cubicBezTo>
                  <a:cubicBezTo>
                    <a:pt x="860044" y="616796"/>
                    <a:pt x="857250" y="600413"/>
                    <a:pt x="848678" y="604287"/>
                  </a:cubicBezTo>
                  <a:cubicBezTo>
                    <a:pt x="803846" y="624734"/>
                    <a:pt x="800227" y="581744"/>
                    <a:pt x="784923" y="557932"/>
                  </a:cubicBezTo>
                  <a:cubicBezTo>
                    <a:pt x="777684" y="546692"/>
                    <a:pt x="772223" y="534309"/>
                    <a:pt x="760540" y="527578"/>
                  </a:cubicBezTo>
                  <a:cubicBezTo>
                    <a:pt x="750189" y="521609"/>
                    <a:pt x="737489" y="516783"/>
                    <a:pt x="728472" y="525927"/>
                  </a:cubicBezTo>
                  <a:cubicBezTo>
                    <a:pt x="716470" y="538120"/>
                    <a:pt x="732981" y="543517"/>
                    <a:pt x="737362" y="551772"/>
                  </a:cubicBezTo>
                  <a:cubicBezTo>
                    <a:pt x="743585" y="563710"/>
                    <a:pt x="727202" y="638069"/>
                    <a:pt x="715899" y="642958"/>
                  </a:cubicBezTo>
                  <a:cubicBezTo>
                    <a:pt x="695516" y="651721"/>
                    <a:pt x="678752" y="641561"/>
                    <a:pt x="665035" y="626258"/>
                  </a:cubicBezTo>
                  <a:cubicBezTo>
                    <a:pt x="656019" y="616225"/>
                    <a:pt x="650621" y="603271"/>
                    <a:pt x="656082" y="588856"/>
                  </a:cubicBezTo>
                  <a:cubicBezTo>
                    <a:pt x="661353" y="574823"/>
                    <a:pt x="672592" y="573997"/>
                    <a:pt x="684720" y="575585"/>
                  </a:cubicBezTo>
                  <a:cubicBezTo>
                    <a:pt x="693420" y="576727"/>
                    <a:pt x="703707" y="579014"/>
                    <a:pt x="708470" y="568663"/>
                  </a:cubicBezTo>
                  <a:cubicBezTo>
                    <a:pt x="713867" y="557043"/>
                    <a:pt x="700595" y="553423"/>
                    <a:pt x="697484" y="545613"/>
                  </a:cubicBezTo>
                  <a:cubicBezTo>
                    <a:pt x="681228" y="504337"/>
                    <a:pt x="654812" y="507068"/>
                    <a:pt x="620649" y="518117"/>
                  </a:cubicBezTo>
                  <a:cubicBezTo>
                    <a:pt x="584708" y="529737"/>
                    <a:pt x="553974" y="550565"/>
                    <a:pt x="521653" y="568853"/>
                  </a:cubicBezTo>
                  <a:cubicBezTo>
                    <a:pt x="502857" y="579458"/>
                    <a:pt x="503682" y="599588"/>
                    <a:pt x="502412" y="618765"/>
                  </a:cubicBezTo>
                  <a:cubicBezTo>
                    <a:pt x="501586" y="631338"/>
                    <a:pt x="500761" y="653753"/>
                    <a:pt x="482283" y="637434"/>
                  </a:cubicBezTo>
                  <a:cubicBezTo>
                    <a:pt x="433324" y="594190"/>
                    <a:pt x="387223" y="617241"/>
                    <a:pt x="340106" y="638640"/>
                  </a:cubicBezTo>
                  <a:cubicBezTo>
                    <a:pt x="330771" y="642895"/>
                    <a:pt x="321501" y="647213"/>
                    <a:pt x="312293" y="651531"/>
                  </a:cubicBezTo>
                  <a:cubicBezTo>
                    <a:pt x="308229" y="628480"/>
                    <a:pt x="292036" y="631084"/>
                    <a:pt x="278956" y="632735"/>
                  </a:cubicBezTo>
                  <a:cubicBezTo>
                    <a:pt x="288163" y="635021"/>
                    <a:pt x="307721" y="624416"/>
                    <a:pt x="304736" y="651531"/>
                  </a:cubicBezTo>
                  <a:cubicBezTo>
                    <a:pt x="257620" y="697314"/>
                    <a:pt x="208979" y="731541"/>
                    <a:pt x="139764" y="736939"/>
                  </a:cubicBezTo>
                  <a:cubicBezTo>
                    <a:pt x="94044" y="740558"/>
                    <a:pt x="43117" y="747290"/>
                    <a:pt x="0" y="7742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2" name="Полилиния: фигура 761">
              <a:extLst>
                <a:ext uri="{FF2B5EF4-FFF2-40B4-BE49-F238E27FC236}">
                  <a16:creationId xmlns="" xmlns:a16="http://schemas.microsoft.com/office/drawing/2014/main" id="{20C0C663-4B22-4F11-937D-F73E540B1D6F}"/>
                </a:ext>
              </a:extLst>
            </p:cNvPr>
            <p:cNvSpPr/>
            <p:nvPr/>
          </p:nvSpPr>
          <p:spPr>
            <a:xfrm>
              <a:off x="8827285" y="3622804"/>
              <a:ext cx="265357" cy="397018"/>
            </a:xfrm>
            <a:custGeom>
              <a:avLst/>
              <a:gdLst>
                <a:gd name="connsiteX0" fmla="*/ 95163 w 265357"/>
                <a:gd name="connsiteY0" fmla="*/ 4205 h 397018"/>
                <a:gd name="connsiteX1" fmla="*/ 159870 w 265357"/>
                <a:gd name="connsiteY1" fmla="*/ 72468 h 397018"/>
                <a:gd name="connsiteX2" fmla="*/ 202351 w 265357"/>
                <a:gd name="connsiteY2" fmla="*/ 136413 h 397018"/>
                <a:gd name="connsiteX3" fmla="*/ 219179 w 265357"/>
                <a:gd name="connsiteY3" fmla="*/ 194389 h 397018"/>
                <a:gd name="connsiteX4" fmla="*/ 260391 w 265357"/>
                <a:gd name="connsiteY4" fmla="*/ 329136 h 397018"/>
                <a:gd name="connsiteX5" fmla="*/ 247627 w 265357"/>
                <a:gd name="connsiteY5" fmla="*/ 397018 h 397018"/>
                <a:gd name="connsiteX6" fmla="*/ 240007 w 265357"/>
                <a:gd name="connsiteY6" fmla="*/ 347933 h 397018"/>
                <a:gd name="connsiteX7" fmla="*/ 240007 w 265357"/>
                <a:gd name="connsiteY7" fmla="*/ 331613 h 397018"/>
                <a:gd name="connsiteX8" fmla="*/ 209527 w 265357"/>
                <a:gd name="connsiteY8" fmla="*/ 241570 h 397018"/>
                <a:gd name="connsiteX9" fmla="*/ 157203 w 265357"/>
                <a:gd name="connsiteY9" fmla="*/ 114823 h 397018"/>
                <a:gd name="connsiteX10" fmla="*/ 87861 w 265357"/>
                <a:gd name="connsiteY10" fmla="*/ 92661 h 397018"/>
                <a:gd name="connsiteX11" fmla="*/ 24234 w 265357"/>
                <a:gd name="connsiteY11" fmla="*/ 80469 h 397018"/>
                <a:gd name="connsiteX12" fmla="*/ 4485 w 265357"/>
                <a:gd name="connsiteY12" fmla="*/ 12016 h 397018"/>
                <a:gd name="connsiteX13" fmla="*/ 34521 w 265357"/>
                <a:gd name="connsiteY13" fmla="*/ 459 h 397018"/>
                <a:gd name="connsiteX14" fmla="*/ 95100 w 265357"/>
                <a:gd name="connsiteY14" fmla="*/ 4269 h 39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357" h="397018">
                  <a:moveTo>
                    <a:pt x="95163" y="4205"/>
                  </a:moveTo>
                  <a:cubicBezTo>
                    <a:pt x="105260" y="39512"/>
                    <a:pt x="126723" y="63388"/>
                    <a:pt x="159870" y="72468"/>
                  </a:cubicBezTo>
                  <a:cubicBezTo>
                    <a:pt x="185524" y="79454"/>
                    <a:pt x="209019" y="109044"/>
                    <a:pt x="202351" y="136413"/>
                  </a:cubicBezTo>
                  <a:cubicBezTo>
                    <a:pt x="196256" y="161369"/>
                    <a:pt x="202733" y="178323"/>
                    <a:pt x="219179" y="194389"/>
                  </a:cubicBezTo>
                  <a:cubicBezTo>
                    <a:pt x="256454" y="230838"/>
                    <a:pt x="274932" y="273193"/>
                    <a:pt x="260391" y="329136"/>
                  </a:cubicBezTo>
                  <a:cubicBezTo>
                    <a:pt x="254675" y="351044"/>
                    <a:pt x="280330" y="380127"/>
                    <a:pt x="247627" y="397018"/>
                  </a:cubicBezTo>
                  <a:cubicBezTo>
                    <a:pt x="252009" y="379429"/>
                    <a:pt x="253913" y="362284"/>
                    <a:pt x="240007" y="347933"/>
                  </a:cubicBezTo>
                  <a:cubicBezTo>
                    <a:pt x="240007" y="342472"/>
                    <a:pt x="240007" y="337011"/>
                    <a:pt x="240007" y="331613"/>
                  </a:cubicBezTo>
                  <a:cubicBezTo>
                    <a:pt x="214480" y="307610"/>
                    <a:pt x="229085" y="267922"/>
                    <a:pt x="209527" y="241570"/>
                  </a:cubicBezTo>
                  <a:cubicBezTo>
                    <a:pt x="191937" y="199342"/>
                    <a:pt x="173332" y="157622"/>
                    <a:pt x="157203" y="114823"/>
                  </a:cubicBezTo>
                  <a:cubicBezTo>
                    <a:pt x="145900" y="84914"/>
                    <a:pt x="110658" y="72024"/>
                    <a:pt x="87861" y="92661"/>
                  </a:cubicBezTo>
                  <a:cubicBezTo>
                    <a:pt x="62017" y="116156"/>
                    <a:pt x="40617" y="94376"/>
                    <a:pt x="24234" y="80469"/>
                  </a:cubicBezTo>
                  <a:cubicBezTo>
                    <a:pt x="6263" y="65166"/>
                    <a:pt x="-7453" y="40147"/>
                    <a:pt x="4485" y="12016"/>
                  </a:cubicBezTo>
                  <a:cubicBezTo>
                    <a:pt x="9883" y="-621"/>
                    <a:pt x="22456" y="-684"/>
                    <a:pt x="34521" y="459"/>
                  </a:cubicBezTo>
                  <a:cubicBezTo>
                    <a:pt x="54714" y="2300"/>
                    <a:pt x="74907" y="3062"/>
                    <a:pt x="95100" y="4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3" name="Полилиния: фигура 762">
              <a:extLst>
                <a:ext uri="{FF2B5EF4-FFF2-40B4-BE49-F238E27FC236}">
                  <a16:creationId xmlns="" xmlns:a16="http://schemas.microsoft.com/office/drawing/2014/main" id="{8D879B39-EC4B-4AE3-8875-F4184BCC37EA}"/>
                </a:ext>
              </a:extLst>
            </p:cNvPr>
            <p:cNvSpPr/>
            <p:nvPr/>
          </p:nvSpPr>
          <p:spPr>
            <a:xfrm>
              <a:off x="8502205" y="4019173"/>
              <a:ext cx="290221" cy="256815"/>
            </a:xfrm>
            <a:custGeom>
              <a:avLst/>
              <a:gdLst>
                <a:gd name="connsiteX0" fmla="*/ 69913 w 290221"/>
                <a:gd name="connsiteY0" fmla="*/ 172419 h 256815"/>
                <a:gd name="connsiteX1" fmla="*/ 108013 w 290221"/>
                <a:gd name="connsiteY1" fmla="*/ 139716 h 256815"/>
                <a:gd name="connsiteX2" fmla="*/ 138493 w 290221"/>
                <a:gd name="connsiteY2" fmla="*/ 115205 h 256815"/>
                <a:gd name="connsiteX3" fmla="*/ 168973 w 290221"/>
                <a:gd name="connsiteY3" fmla="*/ 82502 h 256815"/>
                <a:gd name="connsiteX4" fmla="*/ 245110 w 290221"/>
                <a:gd name="connsiteY4" fmla="*/ 8842 h 256815"/>
                <a:gd name="connsiteX5" fmla="*/ 252730 w 290221"/>
                <a:gd name="connsiteY5" fmla="*/ 650 h 256815"/>
                <a:gd name="connsiteX6" fmla="*/ 288671 w 290221"/>
                <a:gd name="connsiteY6" fmla="*/ 34686 h 256815"/>
                <a:gd name="connsiteX7" fmla="*/ 271716 w 290221"/>
                <a:gd name="connsiteY7" fmla="*/ 62690 h 256815"/>
                <a:gd name="connsiteX8" fmla="*/ 153797 w 290221"/>
                <a:gd name="connsiteY8" fmla="*/ 181245 h 256815"/>
                <a:gd name="connsiteX9" fmla="*/ 99949 w 290221"/>
                <a:gd name="connsiteY9" fmla="*/ 212106 h 256815"/>
                <a:gd name="connsiteX10" fmla="*/ 28003 w 290221"/>
                <a:gd name="connsiteY10" fmla="*/ 244745 h 256815"/>
                <a:gd name="connsiteX11" fmla="*/ 0 w 290221"/>
                <a:gd name="connsiteY11" fmla="*/ 253508 h 256815"/>
                <a:gd name="connsiteX12" fmla="*/ 69913 w 290221"/>
                <a:gd name="connsiteY12" fmla="*/ 172482 h 25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21" h="256815">
                  <a:moveTo>
                    <a:pt x="69913" y="172419"/>
                  </a:moveTo>
                  <a:cubicBezTo>
                    <a:pt x="82613" y="161496"/>
                    <a:pt x="95313" y="150574"/>
                    <a:pt x="108013" y="139716"/>
                  </a:cubicBezTo>
                  <a:cubicBezTo>
                    <a:pt x="113538" y="124857"/>
                    <a:pt x="128333" y="123396"/>
                    <a:pt x="138493" y="115205"/>
                  </a:cubicBezTo>
                  <a:cubicBezTo>
                    <a:pt x="148653" y="104282"/>
                    <a:pt x="158813" y="93361"/>
                    <a:pt x="168973" y="82502"/>
                  </a:cubicBezTo>
                  <a:cubicBezTo>
                    <a:pt x="187706" y="49990"/>
                    <a:pt x="217932" y="31257"/>
                    <a:pt x="245110" y="8842"/>
                  </a:cubicBezTo>
                  <a:cubicBezTo>
                    <a:pt x="247650" y="6111"/>
                    <a:pt x="250189" y="3380"/>
                    <a:pt x="252730" y="650"/>
                  </a:cubicBezTo>
                  <a:cubicBezTo>
                    <a:pt x="277685" y="-4239"/>
                    <a:pt x="281559" y="19573"/>
                    <a:pt x="288671" y="34686"/>
                  </a:cubicBezTo>
                  <a:cubicBezTo>
                    <a:pt x="294894" y="47831"/>
                    <a:pt x="280988" y="56213"/>
                    <a:pt x="271716" y="62690"/>
                  </a:cubicBezTo>
                  <a:cubicBezTo>
                    <a:pt x="225742" y="94631"/>
                    <a:pt x="186055" y="133683"/>
                    <a:pt x="153797" y="181245"/>
                  </a:cubicBezTo>
                  <a:cubicBezTo>
                    <a:pt x="140271" y="201184"/>
                    <a:pt x="124777" y="212550"/>
                    <a:pt x="99949" y="212106"/>
                  </a:cubicBezTo>
                  <a:cubicBezTo>
                    <a:pt x="72707" y="211662"/>
                    <a:pt x="49466" y="227346"/>
                    <a:pt x="28003" y="244745"/>
                  </a:cubicBezTo>
                  <a:cubicBezTo>
                    <a:pt x="20447" y="250905"/>
                    <a:pt x="14859" y="262526"/>
                    <a:pt x="0" y="253508"/>
                  </a:cubicBezTo>
                  <a:cubicBezTo>
                    <a:pt x="12573" y="215599"/>
                    <a:pt x="55689" y="207661"/>
                    <a:pt x="69913" y="172482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4" name="Полилиния: фигура 763">
              <a:extLst>
                <a:ext uri="{FF2B5EF4-FFF2-40B4-BE49-F238E27FC236}">
                  <a16:creationId xmlns="" xmlns:a16="http://schemas.microsoft.com/office/drawing/2014/main" id="{EBF9BCAC-39E5-4B37-B370-F237A293D6EB}"/>
                </a:ext>
              </a:extLst>
            </p:cNvPr>
            <p:cNvSpPr/>
            <p:nvPr/>
          </p:nvSpPr>
          <p:spPr>
            <a:xfrm>
              <a:off x="8385768" y="4055253"/>
              <a:ext cx="78415" cy="107174"/>
            </a:xfrm>
            <a:custGeom>
              <a:avLst/>
              <a:gdLst>
                <a:gd name="connsiteX0" fmla="*/ 169 w 78415"/>
                <a:gd name="connsiteY0" fmla="*/ 28451 h 107174"/>
                <a:gd name="connsiteX1" fmla="*/ 22140 w 78415"/>
                <a:gd name="connsiteY1" fmla="*/ 3 h 107174"/>
                <a:gd name="connsiteX2" fmla="*/ 78338 w 78415"/>
                <a:gd name="connsiteY2" fmla="*/ 78871 h 107174"/>
                <a:gd name="connsiteX3" fmla="*/ 35158 w 78415"/>
                <a:gd name="connsiteY3" fmla="*/ 104525 h 107174"/>
                <a:gd name="connsiteX4" fmla="*/ 169 w 78415"/>
                <a:gd name="connsiteY4" fmla="*/ 28451 h 10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15" h="107174">
                  <a:moveTo>
                    <a:pt x="169" y="28451"/>
                  </a:moveTo>
                  <a:cubicBezTo>
                    <a:pt x="-1291" y="7877"/>
                    <a:pt x="6773" y="-187"/>
                    <a:pt x="22140" y="3"/>
                  </a:cubicBezTo>
                  <a:cubicBezTo>
                    <a:pt x="43666" y="321"/>
                    <a:pt x="76877" y="48010"/>
                    <a:pt x="78338" y="78871"/>
                  </a:cubicBezTo>
                  <a:cubicBezTo>
                    <a:pt x="80242" y="118368"/>
                    <a:pt x="46778" y="105223"/>
                    <a:pt x="35158" y="104525"/>
                  </a:cubicBezTo>
                  <a:cubicBezTo>
                    <a:pt x="-15770" y="101350"/>
                    <a:pt x="23664" y="46295"/>
                    <a:pt x="169" y="2845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5" name="Полилиния: фигура 764">
              <a:extLst>
                <a:ext uri="{FF2B5EF4-FFF2-40B4-BE49-F238E27FC236}">
                  <a16:creationId xmlns="" xmlns:a16="http://schemas.microsoft.com/office/drawing/2014/main" id="{8AE6822C-382C-44F0-917E-E7115978D8C7}"/>
                </a:ext>
              </a:extLst>
            </p:cNvPr>
            <p:cNvSpPr/>
            <p:nvPr/>
          </p:nvSpPr>
          <p:spPr>
            <a:xfrm>
              <a:off x="9875837" y="4023852"/>
              <a:ext cx="93108" cy="37055"/>
            </a:xfrm>
            <a:custGeom>
              <a:avLst/>
              <a:gdLst>
                <a:gd name="connsiteX0" fmla="*/ 75184 w 93108"/>
                <a:gd name="connsiteY0" fmla="*/ 36992 h 37055"/>
                <a:gd name="connsiteX1" fmla="*/ 0 w 93108"/>
                <a:gd name="connsiteY1" fmla="*/ 1495 h 37055"/>
                <a:gd name="connsiteX2" fmla="*/ 80708 w 93108"/>
                <a:gd name="connsiteY2" fmla="*/ 2702 h 37055"/>
                <a:gd name="connsiteX3" fmla="*/ 82804 w 93108"/>
                <a:gd name="connsiteY3" fmla="*/ 37056 h 37055"/>
                <a:gd name="connsiteX4" fmla="*/ 75247 w 93108"/>
                <a:gd name="connsiteY4" fmla="*/ 37056 h 3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08" h="37055">
                  <a:moveTo>
                    <a:pt x="75184" y="36992"/>
                  </a:moveTo>
                  <a:cubicBezTo>
                    <a:pt x="52769" y="25181"/>
                    <a:pt x="20574" y="42263"/>
                    <a:pt x="0" y="1495"/>
                  </a:cubicBezTo>
                  <a:cubicBezTo>
                    <a:pt x="30163" y="1495"/>
                    <a:pt x="56324" y="-2568"/>
                    <a:pt x="80708" y="2702"/>
                  </a:cubicBezTo>
                  <a:cubicBezTo>
                    <a:pt x="104521" y="7845"/>
                    <a:pt x="87567" y="24864"/>
                    <a:pt x="82804" y="37056"/>
                  </a:cubicBezTo>
                  <a:cubicBezTo>
                    <a:pt x="80264" y="37056"/>
                    <a:pt x="77724" y="37056"/>
                    <a:pt x="75247" y="3705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6" name="Полилиния: фигура 765">
              <a:extLst>
                <a:ext uri="{FF2B5EF4-FFF2-40B4-BE49-F238E27FC236}">
                  <a16:creationId xmlns="" xmlns:a16="http://schemas.microsoft.com/office/drawing/2014/main" id="{F25DA80D-5566-4A13-97D1-95A9E061C7F1}"/>
                </a:ext>
              </a:extLst>
            </p:cNvPr>
            <p:cNvSpPr/>
            <p:nvPr/>
          </p:nvSpPr>
          <p:spPr>
            <a:xfrm>
              <a:off x="8225293" y="3864441"/>
              <a:ext cx="32195" cy="47327"/>
            </a:xfrm>
            <a:custGeom>
              <a:avLst/>
              <a:gdLst>
                <a:gd name="connsiteX0" fmla="*/ 18975 w 32195"/>
                <a:gd name="connsiteY0" fmla="*/ 47305 h 47327"/>
                <a:gd name="connsiteX1" fmla="*/ 115 w 32195"/>
                <a:gd name="connsiteY1" fmla="*/ 16380 h 47327"/>
                <a:gd name="connsiteX2" fmla="*/ 13514 w 32195"/>
                <a:gd name="connsiteY2" fmla="*/ 187 h 47327"/>
                <a:gd name="connsiteX3" fmla="*/ 32120 w 32195"/>
                <a:gd name="connsiteY3" fmla="*/ 31302 h 47327"/>
                <a:gd name="connsiteX4" fmla="*/ 18975 w 32195"/>
                <a:gd name="connsiteY4" fmla="*/ 47305 h 4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95" h="47327">
                  <a:moveTo>
                    <a:pt x="18975" y="47305"/>
                  </a:moveTo>
                  <a:cubicBezTo>
                    <a:pt x="6402" y="41780"/>
                    <a:pt x="-1027" y="31683"/>
                    <a:pt x="115" y="16380"/>
                  </a:cubicBezTo>
                  <a:cubicBezTo>
                    <a:pt x="687" y="8125"/>
                    <a:pt x="4243" y="-1464"/>
                    <a:pt x="13514" y="187"/>
                  </a:cubicBezTo>
                  <a:cubicBezTo>
                    <a:pt x="28945" y="2918"/>
                    <a:pt x="31230" y="17587"/>
                    <a:pt x="32120" y="31302"/>
                  </a:cubicBezTo>
                  <a:cubicBezTo>
                    <a:pt x="32691" y="39812"/>
                    <a:pt x="30214" y="47812"/>
                    <a:pt x="18975" y="4730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7" name="Полилиния: фигура 766">
              <a:extLst>
                <a:ext uri="{FF2B5EF4-FFF2-40B4-BE49-F238E27FC236}">
                  <a16:creationId xmlns="" xmlns:a16="http://schemas.microsoft.com/office/drawing/2014/main" id="{F4BF022E-5190-4474-BF0B-2B866C10C6A7}"/>
                </a:ext>
              </a:extLst>
            </p:cNvPr>
            <p:cNvSpPr/>
            <p:nvPr/>
          </p:nvSpPr>
          <p:spPr>
            <a:xfrm>
              <a:off x="8460374" y="3872333"/>
              <a:ext cx="30781" cy="49488"/>
            </a:xfrm>
            <a:custGeom>
              <a:avLst/>
              <a:gdLst>
                <a:gd name="connsiteX0" fmla="*/ 30781 w 30781"/>
                <a:gd name="connsiteY0" fmla="*/ 16552 h 49488"/>
                <a:gd name="connsiteX1" fmla="*/ 11541 w 30781"/>
                <a:gd name="connsiteY1" fmla="*/ 49445 h 49488"/>
                <a:gd name="connsiteX2" fmla="*/ 47 w 30781"/>
                <a:gd name="connsiteY2" fmla="*/ 32237 h 49488"/>
                <a:gd name="connsiteX3" fmla="*/ 18844 w 30781"/>
                <a:gd name="connsiteY3" fmla="*/ 740 h 49488"/>
                <a:gd name="connsiteX4" fmla="*/ 30718 w 30781"/>
                <a:gd name="connsiteY4" fmla="*/ 16615 h 4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1" h="49488">
                  <a:moveTo>
                    <a:pt x="30781" y="16552"/>
                  </a:moveTo>
                  <a:cubicBezTo>
                    <a:pt x="26654" y="28617"/>
                    <a:pt x="30591" y="47731"/>
                    <a:pt x="11541" y="49445"/>
                  </a:cubicBezTo>
                  <a:cubicBezTo>
                    <a:pt x="3095" y="50207"/>
                    <a:pt x="-460" y="40809"/>
                    <a:pt x="47" y="32237"/>
                  </a:cubicBezTo>
                  <a:cubicBezTo>
                    <a:pt x="873" y="18203"/>
                    <a:pt x="5763" y="5186"/>
                    <a:pt x="18844" y="740"/>
                  </a:cubicBezTo>
                  <a:cubicBezTo>
                    <a:pt x="29384" y="-2879"/>
                    <a:pt x="30146" y="7471"/>
                    <a:pt x="30718" y="166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8" name="Полилиния: фигура 767">
              <a:extLst>
                <a:ext uri="{FF2B5EF4-FFF2-40B4-BE49-F238E27FC236}">
                  <a16:creationId xmlns="" xmlns:a16="http://schemas.microsoft.com/office/drawing/2014/main" id="{04A628C4-E84D-4434-878E-37551424CD07}"/>
                </a:ext>
              </a:extLst>
            </p:cNvPr>
            <p:cNvSpPr/>
            <p:nvPr/>
          </p:nvSpPr>
          <p:spPr>
            <a:xfrm>
              <a:off x="8510678" y="3947959"/>
              <a:ext cx="37341" cy="27308"/>
            </a:xfrm>
            <a:custGeom>
              <a:avLst/>
              <a:gdLst>
                <a:gd name="connsiteX0" fmla="*/ 16927 w 37341"/>
                <a:gd name="connsiteY0" fmla="*/ 27287 h 27308"/>
                <a:gd name="connsiteX1" fmla="*/ 36 w 37341"/>
                <a:gd name="connsiteY1" fmla="*/ 15603 h 27308"/>
                <a:gd name="connsiteX2" fmla="*/ 18133 w 37341"/>
                <a:gd name="connsiteY2" fmla="*/ 45 h 27308"/>
                <a:gd name="connsiteX3" fmla="*/ 37310 w 37341"/>
                <a:gd name="connsiteY3" fmla="*/ 13190 h 27308"/>
                <a:gd name="connsiteX4" fmla="*/ 16990 w 37341"/>
                <a:gd name="connsiteY4" fmla="*/ 27287 h 2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41" h="27308">
                  <a:moveTo>
                    <a:pt x="16927" y="27287"/>
                  </a:moveTo>
                  <a:cubicBezTo>
                    <a:pt x="8735" y="27541"/>
                    <a:pt x="543" y="25636"/>
                    <a:pt x="36" y="15603"/>
                  </a:cubicBezTo>
                  <a:cubicBezTo>
                    <a:pt x="-663" y="3157"/>
                    <a:pt x="8989" y="299"/>
                    <a:pt x="18133" y="45"/>
                  </a:cubicBezTo>
                  <a:cubicBezTo>
                    <a:pt x="26833" y="-209"/>
                    <a:pt x="38009" y="172"/>
                    <a:pt x="37310" y="13190"/>
                  </a:cubicBezTo>
                  <a:cubicBezTo>
                    <a:pt x="36675" y="24810"/>
                    <a:pt x="25309" y="25001"/>
                    <a:pt x="16990" y="2728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9" name="Полилиния: фигура 768">
              <a:extLst>
                <a:ext uri="{FF2B5EF4-FFF2-40B4-BE49-F238E27FC236}">
                  <a16:creationId xmlns="" xmlns:a16="http://schemas.microsoft.com/office/drawing/2014/main" id="{8E760365-8F1C-4110-91D5-A3DA2AF1AAE2}"/>
                </a:ext>
              </a:extLst>
            </p:cNvPr>
            <p:cNvSpPr/>
            <p:nvPr/>
          </p:nvSpPr>
          <p:spPr>
            <a:xfrm>
              <a:off x="8278453" y="3896886"/>
              <a:ext cx="30382" cy="32762"/>
            </a:xfrm>
            <a:custGeom>
              <a:avLst/>
              <a:gdLst>
                <a:gd name="connsiteX0" fmla="*/ 11153 w 30382"/>
                <a:gd name="connsiteY0" fmla="*/ 0 h 32762"/>
                <a:gd name="connsiteX1" fmla="*/ 29886 w 30382"/>
                <a:gd name="connsiteY1" fmla="*/ 15748 h 32762"/>
                <a:gd name="connsiteX2" fmla="*/ 18837 w 30382"/>
                <a:gd name="connsiteY2" fmla="*/ 32576 h 32762"/>
                <a:gd name="connsiteX3" fmla="*/ 613 w 30382"/>
                <a:gd name="connsiteY3" fmla="*/ 17018 h 32762"/>
                <a:gd name="connsiteX4" fmla="*/ 11153 w 30382"/>
                <a:gd name="connsiteY4" fmla="*/ 0 h 3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82" h="32762">
                  <a:moveTo>
                    <a:pt x="11153" y="0"/>
                  </a:moveTo>
                  <a:cubicBezTo>
                    <a:pt x="20805" y="572"/>
                    <a:pt x="27600" y="5779"/>
                    <a:pt x="29886" y="15748"/>
                  </a:cubicBezTo>
                  <a:cubicBezTo>
                    <a:pt x="31981" y="25019"/>
                    <a:pt x="27282" y="31369"/>
                    <a:pt x="18837" y="32576"/>
                  </a:cubicBezTo>
                  <a:cubicBezTo>
                    <a:pt x="8487" y="34036"/>
                    <a:pt x="2899" y="26734"/>
                    <a:pt x="613" y="17018"/>
                  </a:cubicBezTo>
                  <a:cubicBezTo>
                    <a:pt x="-1547" y="7938"/>
                    <a:pt x="2010" y="1651"/>
                    <a:pt x="1115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0" name="Полилиния: фигура 769">
              <a:extLst>
                <a:ext uri="{FF2B5EF4-FFF2-40B4-BE49-F238E27FC236}">
                  <a16:creationId xmlns="" xmlns:a16="http://schemas.microsoft.com/office/drawing/2014/main" id="{4549DDEE-C08A-4C12-A763-06E488E58B48}"/>
                </a:ext>
              </a:extLst>
            </p:cNvPr>
            <p:cNvSpPr/>
            <p:nvPr/>
          </p:nvSpPr>
          <p:spPr>
            <a:xfrm>
              <a:off x="8457668" y="4240540"/>
              <a:ext cx="32599" cy="34847"/>
            </a:xfrm>
            <a:custGeom>
              <a:avLst/>
              <a:gdLst>
                <a:gd name="connsiteX0" fmla="*/ 32600 w 32599"/>
                <a:gd name="connsiteY0" fmla="*/ 11948 h 34847"/>
                <a:gd name="connsiteX1" fmla="*/ 9993 w 32599"/>
                <a:gd name="connsiteY1" fmla="*/ 34681 h 34847"/>
                <a:gd name="connsiteX2" fmla="*/ 278 w 32599"/>
                <a:gd name="connsiteY2" fmla="*/ 26362 h 34847"/>
                <a:gd name="connsiteX3" fmla="*/ 25233 w 32599"/>
                <a:gd name="connsiteY3" fmla="*/ 200 h 34847"/>
                <a:gd name="connsiteX4" fmla="*/ 32536 w 32599"/>
                <a:gd name="connsiteY4" fmla="*/ 11948 h 3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99" h="34847">
                  <a:moveTo>
                    <a:pt x="32600" y="11948"/>
                  </a:moveTo>
                  <a:cubicBezTo>
                    <a:pt x="28980" y="23568"/>
                    <a:pt x="22058" y="32331"/>
                    <a:pt x="9993" y="34681"/>
                  </a:cubicBezTo>
                  <a:cubicBezTo>
                    <a:pt x="4659" y="35697"/>
                    <a:pt x="-1374" y="31950"/>
                    <a:pt x="278" y="26362"/>
                  </a:cubicBezTo>
                  <a:cubicBezTo>
                    <a:pt x="4088" y="13472"/>
                    <a:pt x="12788" y="3502"/>
                    <a:pt x="25233" y="200"/>
                  </a:cubicBezTo>
                  <a:cubicBezTo>
                    <a:pt x="30567" y="-1260"/>
                    <a:pt x="32789" y="5534"/>
                    <a:pt x="32536" y="119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1" name="Полилиния: фигура 770">
              <a:extLst>
                <a:ext uri="{FF2B5EF4-FFF2-40B4-BE49-F238E27FC236}">
                  <a16:creationId xmlns="" xmlns:a16="http://schemas.microsoft.com/office/drawing/2014/main" id="{14036DA1-EF5E-4A4C-9491-B143234A8408}"/>
                </a:ext>
              </a:extLst>
            </p:cNvPr>
            <p:cNvSpPr/>
            <p:nvPr/>
          </p:nvSpPr>
          <p:spPr>
            <a:xfrm>
              <a:off x="7840558" y="2045072"/>
              <a:ext cx="1432473" cy="1071958"/>
            </a:xfrm>
            <a:custGeom>
              <a:avLst/>
              <a:gdLst>
                <a:gd name="connsiteX0" fmla="*/ 1432220 w 1432473"/>
                <a:gd name="connsiteY0" fmla="*/ 575521 h 1071958"/>
                <a:gd name="connsiteX1" fmla="*/ 1371768 w 1432473"/>
                <a:gd name="connsiteY1" fmla="*/ 557741 h 1071958"/>
                <a:gd name="connsiteX2" fmla="*/ 1307697 w 1432473"/>
                <a:gd name="connsiteY2" fmla="*/ 542882 h 1071958"/>
                <a:gd name="connsiteX3" fmla="*/ 1302489 w 1432473"/>
                <a:gd name="connsiteY3" fmla="*/ 622194 h 1071958"/>
                <a:gd name="connsiteX4" fmla="*/ 1325667 w 1432473"/>
                <a:gd name="connsiteY4" fmla="*/ 731033 h 1071958"/>
                <a:gd name="connsiteX5" fmla="*/ 1343764 w 1432473"/>
                <a:gd name="connsiteY5" fmla="*/ 753576 h 1071958"/>
                <a:gd name="connsiteX6" fmla="*/ 1370879 w 1432473"/>
                <a:gd name="connsiteY6" fmla="*/ 838031 h 1071958"/>
                <a:gd name="connsiteX7" fmla="*/ 1374308 w 1432473"/>
                <a:gd name="connsiteY7" fmla="*/ 849716 h 1071958"/>
                <a:gd name="connsiteX8" fmla="*/ 1369799 w 1432473"/>
                <a:gd name="connsiteY8" fmla="*/ 867559 h 1071958"/>
                <a:gd name="connsiteX9" fmla="*/ 1297727 w 1432473"/>
                <a:gd name="connsiteY9" fmla="*/ 884450 h 1071958"/>
                <a:gd name="connsiteX10" fmla="*/ 1252896 w 1432473"/>
                <a:gd name="connsiteY10" fmla="*/ 853081 h 1071958"/>
                <a:gd name="connsiteX11" fmla="*/ 1245848 w 1432473"/>
                <a:gd name="connsiteY11" fmla="*/ 843493 h 1071958"/>
                <a:gd name="connsiteX12" fmla="*/ 1128626 w 1432473"/>
                <a:gd name="connsiteY12" fmla="*/ 800312 h 1071958"/>
                <a:gd name="connsiteX13" fmla="*/ 1073889 w 1432473"/>
                <a:gd name="connsiteY13" fmla="*/ 745766 h 1071958"/>
                <a:gd name="connsiteX14" fmla="*/ 1097130 w 1432473"/>
                <a:gd name="connsiteY14" fmla="*/ 710713 h 1071958"/>
                <a:gd name="connsiteX15" fmla="*/ 1211811 w 1432473"/>
                <a:gd name="connsiteY15" fmla="*/ 692870 h 1071958"/>
                <a:gd name="connsiteX16" fmla="*/ 1239815 w 1432473"/>
                <a:gd name="connsiteY16" fmla="*/ 661437 h 1071958"/>
                <a:gd name="connsiteX17" fmla="*/ 1236068 w 1432473"/>
                <a:gd name="connsiteY17" fmla="*/ 576855 h 1071958"/>
                <a:gd name="connsiteX18" fmla="*/ 1199936 w 1432473"/>
                <a:gd name="connsiteY18" fmla="*/ 467444 h 1071958"/>
                <a:gd name="connsiteX19" fmla="*/ 1180950 w 1432473"/>
                <a:gd name="connsiteY19" fmla="*/ 423184 h 1071958"/>
                <a:gd name="connsiteX20" fmla="*/ 1152820 w 1432473"/>
                <a:gd name="connsiteY20" fmla="*/ 410484 h 1071958"/>
                <a:gd name="connsiteX21" fmla="*/ 1105004 w 1432473"/>
                <a:gd name="connsiteY21" fmla="*/ 406229 h 1071958"/>
                <a:gd name="connsiteX22" fmla="*/ 1204001 w 1432473"/>
                <a:gd name="connsiteY22" fmla="*/ 497416 h 1071958"/>
                <a:gd name="connsiteX23" fmla="*/ 1212129 w 1432473"/>
                <a:gd name="connsiteY23" fmla="*/ 548216 h 1071958"/>
                <a:gd name="connsiteX24" fmla="*/ 1219241 w 1432473"/>
                <a:gd name="connsiteY24" fmla="*/ 616034 h 1071958"/>
                <a:gd name="connsiteX25" fmla="*/ 1216511 w 1432473"/>
                <a:gd name="connsiteY25" fmla="*/ 652230 h 1071958"/>
                <a:gd name="connsiteX26" fmla="*/ 1206922 w 1432473"/>
                <a:gd name="connsiteY26" fmla="*/ 691790 h 1071958"/>
                <a:gd name="connsiteX27" fmla="*/ 1149836 w 1432473"/>
                <a:gd name="connsiteY27" fmla="*/ 675280 h 1071958"/>
                <a:gd name="connsiteX28" fmla="*/ 1128118 w 1432473"/>
                <a:gd name="connsiteY28" fmla="*/ 614637 h 1071958"/>
                <a:gd name="connsiteX29" fmla="*/ 1094336 w 1432473"/>
                <a:gd name="connsiteY29" fmla="*/ 606319 h 1071958"/>
                <a:gd name="connsiteX30" fmla="*/ 1012739 w 1432473"/>
                <a:gd name="connsiteY30" fmla="*/ 585046 h 1071958"/>
                <a:gd name="connsiteX31" fmla="*/ 1002452 w 1432473"/>
                <a:gd name="connsiteY31" fmla="*/ 559075 h 1071958"/>
                <a:gd name="connsiteX32" fmla="*/ 1039091 w 1432473"/>
                <a:gd name="connsiteY32" fmla="*/ 484017 h 1071958"/>
                <a:gd name="connsiteX33" fmla="*/ 1061887 w 1432473"/>
                <a:gd name="connsiteY33" fmla="*/ 483128 h 1071958"/>
                <a:gd name="connsiteX34" fmla="*/ 1080239 w 1432473"/>
                <a:gd name="connsiteY34" fmla="*/ 466174 h 1071958"/>
                <a:gd name="connsiteX35" fmla="*/ 1065824 w 1432473"/>
                <a:gd name="connsiteY35" fmla="*/ 445155 h 1071958"/>
                <a:gd name="connsiteX36" fmla="*/ 957748 w 1432473"/>
                <a:gd name="connsiteY36" fmla="*/ 452839 h 1071958"/>
                <a:gd name="connsiteX37" fmla="*/ 930697 w 1432473"/>
                <a:gd name="connsiteY37" fmla="*/ 467380 h 1071958"/>
                <a:gd name="connsiteX38" fmla="*/ 922886 w 1432473"/>
                <a:gd name="connsiteY38" fmla="*/ 529928 h 1071958"/>
                <a:gd name="connsiteX39" fmla="*/ 959462 w 1432473"/>
                <a:gd name="connsiteY39" fmla="*/ 645943 h 1071958"/>
                <a:gd name="connsiteX40" fmla="*/ 966637 w 1432473"/>
                <a:gd name="connsiteY40" fmla="*/ 721064 h 1071958"/>
                <a:gd name="connsiteX41" fmla="*/ 932602 w 1432473"/>
                <a:gd name="connsiteY41" fmla="*/ 786088 h 1071958"/>
                <a:gd name="connsiteX42" fmla="*/ 804712 w 1432473"/>
                <a:gd name="connsiteY42" fmla="*/ 759545 h 1071958"/>
                <a:gd name="connsiteX43" fmla="*/ 803125 w 1432473"/>
                <a:gd name="connsiteY43" fmla="*/ 748369 h 1071958"/>
                <a:gd name="connsiteX44" fmla="*/ 844654 w 1432473"/>
                <a:gd name="connsiteY44" fmla="*/ 717952 h 1071958"/>
                <a:gd name="connsiteX45" fmla="*/ 795696 w 1432473"/>
                <a:gd name="connsiteY45" fmla="*/ 748433 h 1071958"/>
                <a:gd name="connsiteX46" fmla="*/ 757405 w 1432473"/>
                <a:gd name="connsiteY46" fmla="*/ 710967 h 1071958"/>
                <a:gd name="connsiteX47" fmla="*/ 780900 w 1432473"/>
                <a:gd name="connsiteY47" fmla="*/ 648737 h 1071958"/>
                <a:gd name="connsiteX48" fmla="*/ 740514 w 1432473"/>
                <a:gd name="connsiteY48" fmla="*/ 522753 h 1071958"/>
                <a:gd name="connsiteX49" fmla="*/ 713463 w 1432473"/>
                <a:gd name="connsiteY49" fmla="*/ 511513 h 1071958"/>
                <a:gd name="connsiteX50" fmla="*/ 704700 w 1432473"/>
                <a:gd name="connsiteY50" fmla="*/ 522816 h 1071958"/>
                <a:gd name="connsiteX51" fmla="*/ 725337 w 1432473"/>
                <a:gd name="connsiteY51" fmla="*/ 544787 h 1071958"/>
                <a:gd name="connsiteX52" fmla="*/ 749468 w 1432473"/>
                <a:gd name="connsiteY52" fmla="*/ 556852 h 1071958"/>
                <a:gd name="connsiteX53" fmla="*/ 775566 w 1432473"/>
                <a:gd name="connsiteY53" fmla="*/ 597492 h 1071958"/>
                <a:gd name="connsiteX54" fmla="*/ 757786 w 1432473"/>
                <a:gd name="connsiteY54" fmla="*/ 708046 h 1071958"/>
                <a:gd name="connsiteX55" fmla="*/ 714289 w 1432473"/>
                <a:gd name="connsiteY55" fmla="*/ 704935 h 1071958"/>
                <a:gd name="connsiteX56" fmla="*/ 789981 w 1432473"/>
                <a:gd name="connsiteY56" fmla="*/ 800312 h 1071958"/>
                <a:gd name="connsiteX57" fmla="*/ 807760 w 1432473"/>
                <a:gd name="connsiteY57" fmla="*/ 919058 h 1071958"/>
                <a:gd name="connsiteX58" fmla="*/ 763120 w 1432473"/>
                <a:gd name="connsiteY58" fmla="*/ 961349 h 1071958"/>
                <a:gd name="connsiteX59" fmla="*/ 720067 w 1432473"/>
                <a:gd name="connsiteY59" fmla="*/ 967572 h 1071958"/>
                <a:gd name="connsiteX60" fmla="*/ 657773 w 1432473"/>
                <a:gd name="connsiteY60" fmla="*/ 993480 h 1071958"/>
                <a:gd name="connsiteX61" fmla="*/ 598084 w 1432473"/>
                <a:gd name="connsiteY61" fmla="*/ 1068093 h 1071958"/>
                <a:gd name="connsiteX62" fmla="*/ 580811 w 1432473"/>
                <a:gd name="connsiteY62" fmla="*/ 1067776 h 1071958"/>
                <a:gd name="connsiteX63" fmla="*/ 585701 w 1432473"/>
                <a:gd name="connsiteY63" fmla="*/ 1047773 h 1071958"/>
                <a:gd name="connsiteX64" fmla="*/ 639930 w 1432473"/>
                <a:gd name="connsiteY64" fmla="*/ 965477 h 1071958"/>
                <a:gd name="connsiteX65" fmla="*/ 619673 w 1432473"/>
                <a:gd name="connsiteY65" fmla="*/ 886927 h 1071958"/>
                <a:gd name="connsiteX66" fmla="*/ 578589 w 1432473"/>
                <a:gd name="connsiteY66" fmla="*/ 893721 h 1071958"/>
                <a:gd name="connsiteX67" fmla="*/ 563223 w 1432473"/>
                <a:gd name="connsiteY67" fmla="*/ 934171 h 1071958"/>
                <a:gd name="connsiteX68" fmla="*/ 570144 w 1432473"/>
                <a:gd name="connsiteY68" fmla="*/ 969795 h 1071958"/>
                <a:gd name="connsiteX69" fmla="*/ 547601 w 1432473"/>
                <a:gd name="connsiteY69" fmla="*/ 1008466 h 1071958"/>
                <a:gd name="connsiteX70" fmla="*/ 519534 w 1432473"/>
                <a:gd name="connsiteY70" fmla="*/ 981860 h 1071958"/>
                <a:gd name="connsiteX71" fmla="*/ 431460 w 1432473"/>
                <a:gd name="connsiteY71" fmla="*/ 872957 h 1071958"/>
                <a:gd name="connsiteX72" fmla="*/ 421490 w 1432473"/>
                <a:gd name="connsiteY72" fmla="*/ 857526 h 1071958"/>
                <a:gd name="connsiteX73" fmla="*/ 400598 w 1432473"/>
                <a:gd name="connsiteY73" fmla="*/ 838222 h 1071958"/>
                <a:gd name="connsiteX74" fmla="*/ 377675 w 1432473"/>
                <a:gd name="connsiteY74" fmla="*/ 865083 h 1071958"/>
                <a:gd name="connsiteX75" fmla="*/ 359959 w 1432473"/>
                <a:gd name="connsiteY75" fmla="*/ 886419 h 1071958"/>
                <a:gd name="connsiteX76" fmla="*/ 350624 w 1432473"/>
                <a:gd name="connsiteY76" fmla="*/ 943823 h 1071958"/>
                <a:gd name="connsiteX77" fmla="*/ 322430 w 1432473"/>
                <a:gd name="connsiteY77" fmla="*/ 976208 h 1071958"/>
                <a:gd name="connsiteX78" fmla="*/ 293093 w 1432473"/>
                <a:gd name="connsiteY78" fmla="*/ 944649 h 1071958"/>
                <a:gd name="connsiteX79" fmla="*/ 293093 w 1432473"/>
                <a:gd name="connsiteY79" fmla="*/ 858479 h 1071958"/>
                <a:gd name="connsiteX80" fmla="*/ 280393 w 1432473"/>
                <a:gd name="connsiteY80" fmla="*/ 748623 h 1071958"/>
                <a:gd name="connsiteX81" fmla="*/ 270678 w 1432473"/>
                <a:gd name="connsiteY81" fmla="*/ 691473 h 1071958"/>
                <a:gd name="connsiteX82" fmla="*/ 239880 w 1432473"/>
                <a:gd name="connsiteY82" fmla="*/ 660485 h 1071958"/>
                <a:gd name="connsiteX83" fmla="*/ 222354 w 1432473"/>
                <a:gd name="connsiteY83" fmla="*/ 668105 h 1071958"/>
                <a:gd name="connsiteX84" fmla="*/ 110340 w 1432473"/>
                <a:gd name="connsiteY84" fmla="*/ 639720 h 1071958"/>
                <a:gd name="connsiteX85" fmla="*/ 112753 w 1432473"/>
                <a:gd name="connsiteY85" fmla="*/ 621813 h 1071958"/>
                <a:gd name="connsiteX86" fmla="*/ 103101 w 1432473"/>
                <a:gd name="connsiteY86" fmla="*/ 521038 h 1071958"/>
                <a:gd name="connsiteX87" fmla="*/ 47602 w 1432473"/>
                <a:gd name="connsiteY87" fmla="*/ 481160 h 1071958"/>
                <a:gd name="connsiteX88" fmla="*/ 19154 w 1432473"/>
                <a:gd name="connsiteY88" fmla="*/ 403689 h 1071958"/>
                <a:gd name="connsiteX89" fmla="*/ 5248 w 1432473"/>
                <a:gd name="connsiteY89" fmla="*/ 255988 h 1071958"/>
                <a:gd name="connsiteX90" fmla="*/ 13693 w 1432473"/>
                <a:gd name="connsiteY90" fmla="*/ 212617 h 1071958"/>
                <a:gd name="connsiteX91" fmla="*/ 54523 w 1432473"/>
                <a:gd name="connsiteY91" fmla="*/ 204997 h 1071958"/>
                <a:gd name="connsiteX92" fmla="*/ 85702 w 1432473"/>
                <a:gd name="connsiteY92" fmla="*/ 244812 h 1071958"/>
                <a:gd name="connsiteX93" fmla="*/ 163235 w 1432473"/>
                <a:gd name="connsiteY93" fmla="*/ 292119 h 1071958"/>
                <a:gd name="connsiteX94" fmla="*/ 265915 w 1432473"/>
                <a:gd name="connsiteY94" fmla="*/ 318409 h 1071958"/>
                <a:gd name="connsiteX95" fmla="*/ 264518 w 1432473"/>
                <a:gd name="connsiteY95" fmla="*/ 316694 h 1071958"/>
                <a:gd name="connsiteX96" fmla="*/ 191112 w 1432473"/>
                <a:gd name="connsiteY96" fmla="*/ 159086 h 1071958"/>
                <a:gd name="connsiteX97" fmla="*/ 198160 w 1432473"/>
                <a:gd name="connsiteY97" fmla="*/ 141814 h 1071958"/>
                <a:gd name="connsiteX98" fmla="*/ 216068 w 1432473"/>
                <a:gd name="connsiteY98" fmla="*/ 62058 h 1071958"/>
                <a:gd name="connsiteX99" fmla="*/ 248770 w 1432473"/>
                <a:gd name="connsiteY99" fmla="*/ 30244 h 1071958"/>
                <a:gd name="connsiteX100" fmla="*/ 262994 w 1432473"/>
                <a:gd name="connsiteY100" fmla="*/ 25228 h 1071958"/>
                <a:gd name="connsiteX101" fmla="*/ 388598 w 1432473"/>
                <a:gd name="connsiteY101" fmla="*/ 19195 h 1071958"/>
                <a:gd name="connsiteX102" fmla="*/ 359959 w 1432473"/>
                <a:gd name="connsiteY102" fmla="*/ 43579 h 1071958"/>
                <a:gd name="connsiteX103" fmla="*/ 266423 w 1432473"/>
                <a:gd name="connsiteY103" fmla="*/ 108921 h 1071958"/>
                <a:gd name="connsiteX104" fmla="*/ 277853 w 1432473"/>
                <a:gd name="connsiteY104" fmla="*/ 136226 h 1071958"/>
                <a:gd name="connsiteX105" fmla="*/ 313731 w 1432473"/>
                <a:gd name="connsiteY105" fmla="*/ 191535 h 1071958"/>
                <a:gd name="connsiteX106" fmla="*/ 339893 w 1432473"/>
                <a:gd name="connsiteY106" fmla="*/ 375432 h 1071958"/>
                <a:gd name="connsiteX107" fmla="*/ 343893 w 1432473"/>
                <a:gd name="connsiteY107" fmla="*/ 452204 h 1071958"/>
                <a:gd name="connsiteX108" fmla="*/ 334368 w 1432473"/>
                <a:gd name="connsiteY108" fmla="*/ 497733 h 1071958"/>
                <a:gd name="connsiteX109" fmla="*/ 292839 w 1432473"/>
                <a:gd name="connsiteY109" fmla="*/ 493860 h 1071958"/>
                <a:gd name="connsiteX110" fmla="*/ 250548 w 1432473"/>
                <a:gd name="connsiteY110" fmla="*/ 497035 h 1071958"/>
                <a:gd name="connsiteX111" fmla="*/ 247056 w 1432473"/>
                <a:gd name="connsiteY111" fmla="*/ 541422 h 1071958"/>
                <a:gd name="connsiteX112" fmla="*/ 310174 w 1432473"/>
                <a:gd name="connsiteY112" fmla="*/ 604604 h 1071958"/>
                <a:gd name="connsiteX113" fmla="*/ 338940 w 1432473"/>
                <a:gd name="connsiteY113" fmla="*/ 651404 h 1071958"/>
                <a:gd name="connsiteX114" fmla="*/ 364213 w 1432473"/>
                <a:gd name="connsiteY114" fmla="*/ 694076 h 1071958"/>
                <a:gd name="connsiteX115" fmla="*/ 415775 w 1432473"/>
                <a:gd name="connsiteY115" fmla="*/ 743480 h 1071958"/>
                <a:gd name="connsiteX116" fmla="*/ 353100 w 1432473"/>
                <a:gd name="connsiteY116" fmla="*/ 688171 h 1071958"/>
                <a:gd name="connsiteX117" fmla="*/ 339829 w 1432473"/>
                <a:gd name="connsiteY117" fmla="*/ 671343 h 1071958"/>
                <a:gd name="connsiteX118" fmla="*/ 312460 w 1432473"/>
                <a:gd name="connsiteY118" fmla="*/ 589301 h 1071958"/>
                <a:gd name="connsiteX119" fmla="*/ 330812 w 1432473"/>
                <a:gd name="connsiteY119" fmla="*/ 508719 h 1071958"/>
                <a:gd name="connsiteX120" fmla="*/ 345099 w 1432473"/>
                <a:gd name="connsiteY120" fmla="*/ 495320 h 1071958"/>
                <a:gd name="connsiteX121" fmla="*/ 480482 w 1432473"/>
                <a:gd name="connsiteY121" fmla="*/ 542311 h 1071958"/>
                <a:gd name="connsiteX122" fmla="*/ 467211 w 1432473"/>
                <a:gd name="connsiteY122" fmla="*/ 582443 h 1071958"/>
                <a:gd name="connsiteX123" fmla="*/ 419141 w 1432473"/>
                <a:gd name="connsiteY123" fmla="*/ 611526 h 1071958"/>
                <a:gd name="connsiteX124" fmla="*/ 483275 w 1432473"/>
                <a:gd name="connsiteY124" fmla="*/ 676804 h 1071958"/>
                <a:gd name="connsiteX125" fmla="*/ 558523 w 1432473"/>
                <a:gd name="connsiteY125" fmla="*/ 715031 h 1071958"/>
                <a:gd name="connsiteX126" fmla="*/ 490324 w 1432473"/>
                <a:gd name="connsiteY126" fmla="*/ 661501 h 1071958"/>
                <a:gd name="connsiteX127" fmla="*/ 473941 w 1432473"/>
                <a:gd name="connsiteY127" fmla="*/ 577426 h 1071958"/>
                <a:gd name="connsiteX128" fmla="*/ 526265 w 1432473"/>
                <a:gd name="connsiteY128" fmla="*/ 541993 h 1071958"/>
                <a:gd name="connsiteX129" fmla="*/ 592115 w 1432473"/>
                <a:gd name="connsiteY129" fmla="*/ 581935 h 1071958"/>
                <a:gd name="connsiteX130" fmla="*/ 620690 w 1432473"/>
                <a:gd name="connsiteY130" fmla="*/ 590571 h 1071958"/>
                <a:gd name="connsiteX131" fmla="*/ 614212 w 1432473"/>
                <a:gd name="connsiteY131" fmla="*/ 558503 h 1071958"/>
                <a:gd name="connsiteX132" fmla="*/ 565508 w 1432473"/>
                <a:gd name="connsiteY132" fmla="*/ 540152 h 1071958"/>
                <a:gd name="connsiteX133" fmla="*/ 529948 w 1432473"/>
                <a:gd name="connsiteY133" fmla="*/ 541549 h 1071958"/>
                <a:gd name="connsiteX134" fmla="*/ 486133 w 1432473"/>
                <a:gd name="connsiteY134" fmla="*/ 489224 h 1071958"/>
                <a:gd name="connsiteX135" fmla="*/ 478196 w 1432473"/>
                <a:gd name="connsiteY135" fmla="*/ 413087 h 1071958"/>
                <a:gd name="connsiteX136" fmla="*/ 424538 w 1432473"/>
                <a:gd name="connsiteY136" fmla="*/ 356445 h 1071958"/>
                <a:gd name="connsiteX137" fmla="*/ 400789 w 1432473"/>
                <a:gd name="connsiteY137" fmla="*/ 328886 h 1071958"/>
                <a:gd name="connsiteX138" fmla="*/ 423141 w 1432473"/>
                <a:gd name="connsiteY138" fmla="*/ 294659 h 1071958"/>
                <a:gd name="connsiteX139" fmla="*/ 498261 w 1432473"/>
                <a:gd name="connsiteY139" fmla="*/ 306026 h 1071958"/>
                <a:gd name="connsiteX140" fmla="*/ 597512 w 1432473"/>
                <a:gd name="connsiteY140" fmla="*/ 342983 h 1071958"/>
                <a:gd name="connsiteX141" fmla="*/ 637581 w 1432473"/>
                <a:gd name="connsiteY141" fmla="*/ 318790 h 1071958"/>
                <a:gd name="connsiteX142" fmla="*/ 721337 w 1432473"/>
                <a:gd name="connsiteY142" fmla="*/ 306915 h 1071958"/>
                <a:gd name="connsiteX143" fmla="*/ 754294 w 1432473"/>
                <a:gd name="connsiteY143" fmla="*/ 334284 h 1071958"/>
                <a:gd name="connsiteX144" fmla="*/ 773535 w 1432473"/>
                <a:gd name="connsiteY144" fmla="*/ 378734 h 1071958"/>
                <a:gd name="connsiteX145" fmla="*/ 718225 w 1432473"/>
                <a:gd name="connsiteY145" fmla="*/ 424454 h 1071958"/>
                <a:gd name="connsiteX146" fmla="*/ 771121 w 1432473"/>
                <a:gd name="connsiteY146" fmla="*/ 441345 h 1071958"/>
                <a:gd name="connsiteX147" fmla="*/ 809411 w 1432473"/>
                <a:gd name="connsiteY147" fmla="*/ 447822 h 1071958"/>
                <a:gd name="connsiteX148" fmla="*/ 848464 w 1432473"/>
                <a:gd name="connsiteY148" fmla="*/ 520974 h 1071958"/>
                <a:gd name="connsiteX149" fmla="*/ 846813 w 1432473"/>
                <a:gd name="connsiteY149" fmla="*/ 513926 h 1071958"/>
                <a:gd name="connsiteX150" fmla="*/ 896915 w 1432473"/>
                <a:gd name="connsiteY150" fmla="*/ 392132 h 1071958"/>
                <a:gd name="connsiteX151" fmla="*/ 920029 w 1432473"/>
                <a:gd name="connsiteY151" fmla="*/ 310979 h 1071958"/>
                <a:gd name="connsiteX152" fmla="*/ 870245 w 1432473"/>
                <a:gd name="connsiteY152" fmla="*/ 214840 h 1071958"/>
                <a:gd name="connsiteX153" fmla="*/ 868467 w 1432473"/>
                <a:gd name="connsiteY153" fmla="*/ 153562 h 1071958"/>
                <a:gd name="connsiteX154" fmla="*/ 883898 w 1432473"/>
                <a:gd name="connsiteY154" fmla="*/ 158515 h 1071958"/>
                <a:gd name="connsiteX155" fmla="*/ 933554 w 1432473"/>
                <a:gd name="connsiteY155" fmla="*/ 100920 h 1071958"/>
                <a:gd name="connsiteX156" fmla="*/ 941174 w 1432473"/>
                <a:gd name="connsiteY156" fmla="*/ 58438 h 1071958"/>
                <a:gd name="connsiteX157" fmla="*/ 964542 w 1432473"/>
                <a:gd name="connsiteY157" fmla="*/ 36213 h 1071958"/>
                <a:gd name="connsiteX158" fmla="*/ 978258 w 1432473"/>
                <a:gd name="connsiteY158" fmla="*/ 62693 h 1071958"/>
                <a:gd name="connsiteX159" fmla="*/ 1014644 w 1432473"/>
                <a:gd name="connsiteY159" fmla="*/ 88728 h 1071958"/>
                <a:gd name="connsiteX160" fmla="*/ 1059856 w 1432473"/>
                <a:gd name="connsiteY160" fmla="*/ 123145 h 1071958"/>
                <a:gd name="connsiteX161" fmla="*/ 1093384 w 1432473"/>
                <a:gd name="connsiteY161" fmla="*/ 294532 h 1071958"/>
                <a:gd name="connsiteX162" fmla="*/ 1149454 w 1432473"/>
                <a:gd name="connsiteY162" fmla="*/ 325774 h 1071958"/>
                <a:gd name="connsiteX163" fmla="*/ 1234354 w 1432473"/>
                <a:gd name="connsiteY163" fmla="*/ 379496 h 1071958"/>
                <a:gd name="connsiteX164" fmla="*/ 1262992 w 1432473"/>
                <a:gd name="connsiteY164" fmla="*/ 459379 h 1071958"/>
                <a:gd name="connsiteX165" fmla="*/ 1351130 w 1432473"/>
                <a:gd name="connsiteY165" fmla="*/ 445092 h 1071958"/>
                <a:gd name="connsiteX166" fmla="*/ 1340970 w 1432473"/>
                <a:gd name="connsiteY166" fmla="*/ 387751 h 1071958"/>
                <a:gd name="connsiteX167" fmla="*/ 1387961 w 1432473"/>
                <a:gd name="connsiteY167" fmla="*/ 443060 h 1071958"/>
                <a:gd name="connsiteX168" fmla="*/ 1422886 w 1432473"/>
                <a:gd name="connsiteY168" fmla="*/ 545994 h 1071958"/>
                <a:gd name="connsiteX169" fmla="*/ 1432473 w 1432473"/>
                <a:gd name="connsiteY169" fmla="*/ 576029 h 107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1432473" h="1071958">
                  <a:moveTo>
                    <a:pt x="1432220" y="575521"/>
                  </a:moveTo>
                  <a:cubicBezTo>
                    <a:pt x="1410312" y="576410"/>
                    <a:pt x="1390056" y="573553"/>
                    <a:pt x="1371768" y="557741"/>
                  </a:cubicBezTo>
                  <a:cubicBezTo>
                    <a:pt x="1352972" y="541549"/>
                    <a:pt x="1327826" y="521419"/>
                    <a:pt x="1307697" y="542882"/>
                  </a:cubicBezTo>
                  <a:cubicBezTo>
                    <a:pt x="1289598" y="562123"/>
                    <a:pt x="1292456" y="594190"/>
                    <a:pt x="1302489" y="622194"/>
                  </a:cubicBezTo>
                  <a:cubicBezTo>
                    <a:pt x="1315062" y="657119"/>
                    <a:pt x="1333286" y="691028"/>
                    <a:pt x="1325667" y="731033"/>
                  </a:cubicBezTo>
                  <a:cubicBezTo>
                    <a:pt x="1326683" y="743162"/>
                    <a:pt x="1341605" y="742464"/>
                    <a:pt x="1343764" y="753576"/>
                  </a:cubicBezTo>
                  <a:cubicBezTo>
                    <a:pt x="1338811" y="786914"/>
                    <a:pt x="1342748" y="816949"/>
                    <a:pt x="1370879" y="838031"/>
                  </a:cubicBezTo>
                  <a:cubicBezTo>
                    <a:pt x="1373037" y="841587"/>
                    <a:pt x="1374181" y="845524"/>
                    <a:pt x="1374308" y="849716"/>
                  </a:cubicBezTo>
                  <a:cubicBezTo>
                    <a:pt x="1374308" y="856129"/>
                    <a:pt x="1373355" y="862225"/>
                    <a:pt x="1369799" y="867559"/>
                  </a:cubicBezTo>
                  <a:cubicBezTo>
                    <a:pt x="1347828" y="883180"/>
                    <a:pt x="1318555" y="862733"/>
                    <a:pt x="1297727" y="884450"/>
                  </a:cubicBezTo>
                  <a:cubicBezTo>
                    <a:pt x="1272961" y="889911"/>
                    <a:pt x="1261468" y="873655"/>
                    <a:pt x="1252896" y="853081"/>
                  </a:cubicBezTo>
                  <a:cubicBezTo>
                    <a:pt x="1251308" y="849589"/>
                    <a:pt x="1249023" y="846286"/>
                    <a:pt x="1245848" y="843493"/>
                  </a:cubicBezTo>
                  <a:cubicBezTo>
                    <a:pt x="1214160" y="805583"/>
                    <a:pt x="1176187" y="790597"/>
                    <a:pt x="1128626" y="800312"/>
                  </a:cubicBezTo>
                  <a:cubicBezTo>
                    <a:pt x="1090462" y="808059"/>
                    <a:pt x="1083223" y="772626"/>
                    <a:pt x="1073889" y="745766"/>
                  </a:cubicBezTo>
                  <a:cubicBezTo>
                    <a:pt x="1067286" y="726715"/>
                    <a:pt x="1081446" y="717444"/>
                    <a:pt x="1097130" y="710713"/>
                  </a:cubicBezTo>
                  <a:cubicBezTo>
                    <a:pt x="1134151" y="694775"/>
                    <a:pt x="1173203" y="692362"/>
                    <a:pt x="1211811" y="692870"/>
                  </a:cubicBezTo>
                  <a:cubicBezTo>
                    <a:pt x="1236323" y="693187"/>
                    <a:pt x="1241529" y="683281"/>
                    <a:pt x="1239815" y="661437"/>
                  </a:cubicBezTo>
                  <a:cubicBezTo>
                    <a:pt x="1268262" y="631973"/>
                    <a:pt x="1251245" y="599715"/>
                    <a:pt x="1236068" y="576855"/>
                  </a:cubicBezTo>
                  <a:cubicBezTo>
                    <a:pt x="1213462" y="542882"/>
                    <a:pt x="1209144" y="504782"/>
                    <a:pt x="1199936" y="467444"/>
                  </a:cubicBezTo>
                  <a:cubicBezTo>
                    <a:pt x="1195936" y="451251"/>
                    <a:pt x="1188698" y="437281"/>
                    <a:pt x="1180950" y="423184"/>
                  </a:cubicBezTo>
                  <a:cubicBezTo>
                    <a:pt x="1174347" y="411119"/>
                    <a:pt x="1165393" y="403753"/>
                    <a:pt x="1152820" y="410484"/>
                  </a:cubicBezTo>
                  <a:cubicBezTo>
                    <a:pt x="1133008" y="421088"/>
                    <a:pt x="1116371" y="414103"/>
                    <a:pt x="1105004" y="406229"/>
                  </a:cubicBezTo>
                  <a:cubicBezTo>
                    <a:pt x="1156566" y="406229"/>
                    <a:pt x="1171679" y="462872"/>
                    <a:pt x="1204001" y="497416"/>
                  </a:cubicBezTo>
                  <a:cubicBezTo>
                    <a:pt x="1216828" y="511132"/>
                    <a:pt x="1214160" y="531833"/>
                    <a:pt x="1212129" y="548216"/>
                  </a:cubicBezTo>
                  <a:cubicBezTo>
                    <a:pt x="1209208" y="572156"/>
                    <a:pt x="1213272" y="593873"/>
                    <a:pt x="1219241" y="616034"/>
                  </a:cubicBezTo>
                  <a:cubicBezTo>
                    <a:pt x="1219686" y="628226"/>
                    <a:pt x="1212891" y="639910"/>
                    <a:pt x="1216511" y="652230"/>
                  </a:cubicBezTo>
                  <a:cubicBezTo>
                    <a:pt x="1221210" y="668041"/>
                    <a:pt x="1228766" y="686837"/>
                    <a:pt x="1206922" y="691790"/>
                  </a:cubicBezTo>
                  <a:cubicBezTo>
                    <a:pt x="1186919" y="696362"/>
                    <a:pt x="1164060" y="701125"/>
                    <a:pt x="1149836" y="675280"/>
                  </a:cubicBezTo>
                  <a:cubicBezTo>
                    <a:pt x="1139358" y="656230"/>
                    <a:pt x="1134087" y="635466"/>
                    <a:pt x="1128118" y="614637"/>
                  </a:cubicBezTo>
                  <a:cubicBezTo>
                    <a:pt x="1122023" y="593301"/>
                    <a:pt x="1113577" y="584856"/>
                    <a:pt x="1094336" y="606319"/>
                  </a:cubicBezTo>
                  <a:cubicBezTo>
                    <a:pt x="1060236" y="644419"/>
                    <a:pt x="1029122" y="635402"/>
                    <a:pt x="1012739" y="585046"/>
                  </a:cubicBezTo>
                  <a:cubicBezTo>
                    <a:pt x="1009818" y="576029"/>
                    <a:pt x="1006579" y="567584"/>
                    <a:pt x="1002452" y="559075"/>
                  </a:cubicBezTo>
                  <a:cubicBezTo>
                    <a:pt x="986005" y="524721"/>
                    <a:pt x="1003150" y="490240"/>
                    <a:pt x="1039091" y="484017"/>
                  </a:cubicBezTo>
                  <a:cubicBezTo>
                    <a:pt x="1046585" y="482747"/>
                    <a:pt x="1054331" y="484017"/>
                    <a:pt x="1061887" y="483128"/>
                  </a:cubicBezTo>
                  <a:cubicBezTo>
                    <a:pt x="1071349" y="481922"/>
                    <a:pt x="1079286" y="477858"/>
                    <a:pt x="1080239" y="466174"/>
                  </a:cubicBezTo>
                  <a:cubicBezTo>
                    <a:pt x="1081192" y="454934"/>
                    <a:pt x="1074587" y="445790"/>
                    <a:pt x="1065824" y="445155"/>
                  </a:cubicBezTo>
                  <a:cubicBezTo>
                    <a:pt x="1029630" y="442615"/>
                    <a:pt x="991720" y="417659"/>
                    <a:pt x="957748" y="452839"/>
                  </a:cubicBezTo>
                  <a:cubicBezTo>
                    <a:pt x="950255" y="460586"/>
                    <a:pt x="939904" y="462872"/>
                    <a:pt x="930697" y="467380"/>
                  </a:cubicBezTo>
                  <a:cubicBezTo>
                    <a:pt x="891708" y="486494"/>
                    <a:pt x="888533" y="501353"/>
                    <a:pt x="922886" y="529928"/>
                  </a:cubicBezTo>
                  <a:cubicBezTo>
                    <a:pt x="960287" y="560980"/>
                    <a:pt x="975211" y="596159"/>
                    <a:pt x="959462" y="645943"/>
                  </a:cubicBezTo>
                  <a:cubicBezTo>
                    <a:pt x="951524" y="670962"/>
                    <a:pt x="956478" y="695981"/>
                    <a:pt x="966637" y="721064"/>
                  </a:cubicBezTo>
                  <a:cubicBezTo>
                    <a:pt x="985307" y="767229"/>
                    <a:pt x="976607" y="773515"/>
                    <a:pt x="932602" y="786088"/>
                  </a:cubicBezTo>
                  <a:cubicBezTo>
                    <a:pt x="883707" y="800058"/>
                    <a:pt x="846242" y="773452"/>
                    <a:pt x="804712" y="759545"/>
                  </a:cubicBezTo>
                  <a:cubicBezTo>
                    <a:pt x="803125" y="755989"/>
                    <a:pt x="802617" y="752243"/>
                    <a:pt x="803125" y="748369"/>
                  </a:cubicBezTo>
                  <a:cubicBezTo>
                    <a:pt x="816206" y="734082"/>
                    <a:pt x="831636" y="723795"/>
                    <a:pt x="844654" y="717952"/>
                  </a:cubicBezTo>
                  <a:cubicBezTo>
                    <a:pt x="830176" y="725318"/>
                    <a:pt x="813730" y="738400"/>
                    <a:pt x="795696" y="748433"/>
                  </a:cubicBezTo>
                  <a:cubicBezTo>
                    <a:pt x="774233" y="746147"/>
                    <a:pt x="756008" y="740114"/>
                    <a:pt x="757405" y="710967"/>
                  </a:cubicBezTo>
                  <a:cubicBezTo>
                    <a:pt x="764010" y="689695"/>
                    <a:pt x="776836" y="670899"/>
                    <a:pt x="780900" y="648737"/>
                  </a:cubicBezTo>
                  <a:cubicBezTo>
                    <a:pt x="790108" y="598762"/>
                    <a:pt x="763437" y="561043"/>
                    <a:pt x="740514" y="522753"/>
                  </a:cubicBezTo>
                  <a:cubicBezTo>
                    <a:pt x="735053" y="513672"/>
                    <a:pt x="724512" y="509354"/>
                    <a:pt x="713463" y="511513"/>
                  </a:cubicBezTo>
                  <a:cubicBezTo>
                    <a:pt x="707875" y="512592"/>
                    <a:pt x="703938" y="516593"/>
                    <a:pt x="704700" y="522816"/>
                  </a:cubicBezTo>
                  <a:cubicBezTo>
                    <a:pt x="706287" y="535453"/>
                    <a:pt x="716511" y="539580"/>
                    <a:pt x="725337" y="544787"/>
                  </a:cubicBezTo>
                  <a:cubicBezTo>
                    <a:pt x="733085" y="549423"/>
                    <a:pt x="741530" y="552661"/>
                    <a:pt x="749468" y="556852"/>
                  </a:cubicBezTo>
                  <a:cubicBezTo>
                    <a:pt x="765533" y="565234"/>
                    <a:pt x="781154" y="584411"/>
                    <a:pt x="775566" y="597492"/>
                  </a:cubicBezTo>
                  <a:cubicBezTo>
                    <a:pt x="760073" y="633560"/>
                    <a:pt x="769978" y="672613"/>
                    <a:pt x="757786" y="708046"/>
                  </a:cubicBezTo>
                  <a:cubicBezTo>
                    <a:pt x="744260" y="715330"/>
                    <a:pt x="729783" y="714288"/>
                    <a:pt x="714289" y="704935"/>
                  </a:cubicBezTo>
                  <a:cubicBezTo>
                    <a:pt x="743562" y="734336"/>
                    <a:pt x="765406" y="768753"/>
                    <a:pt x="789981" y="800312"/>
                  </a:cubicBezTo>
                  <a:cubicBezTo>
                    <a:pt x="815952" y="833777"/>
                    <a:pt x="813730" y="877338"/>
                    <a:pt x="807760" y="919058"/>
                  </a:cubicBezTo>
                  <a:cubicBezTo>
                    <a:pt x="785980" y="924709"/>
                    <a:pt x="774868" y="944014"/>
                    <a:pt x="763120" y="961349"/>
                  </a:cubicBezTo>
                  <a:cubicBezTo>
                    <a:pt x="749912" y="980780"/>
                    <a:pt x="739054" y="984400"/>
                    <a:pt x="720067" y="967572"/>
                  </a:cubicBezTo>
                  <a:cubicBezTo>
                    <a:pt x="690603" y="941537"/>
                    <a:pt x="663679" y="951062"/>
                    <a:pt x="657773" y="993480"/>
                  </a:cubicBezTo>
                  <a:cubicBezTo>
                    <a:pt x="651995" y="1034882"/>
                    <a:pt x="616943" y="1042566"/>
                    <a:pt x="598084" y="1068093"/>
                  </a:cubicBezTo>
                  <a:cubicBezTo>
                    <a:pt x="594273" y="1073237"/>
                    <a:pt x="585701" y="1073364"/>
                    <a:pt x="580811" y="1067776"/>
                  </a:cubicBezTo>
                  <a:cubicBezTo>
                    <a:pt x="573319" y="1059267"/>
                    <a:pt x="579224" y="1052218"/>
                    <a:pt x="585701" y="1047773"/>
                  </a:cubicBezTo>
                  <a:cubicBezTo>
                    <a:pt x="614149" y="1028278"/>
                    <a:pt x="622150" y="992909"/>
                    <a:pt x="639930" y="965477"/>
                  </a:cubicBezTo>
                  <a:cubicBezTo>
                    <a:pt x="658409" y="936965"/>
                    <a:pt x="623737" y="914803"/>
                    <a:pt x="619673" y="886927"/>
                  </a:cubicBezTo>
                  <a:cubicBezTo>
                    <a:pt x="618277" y="877275"/>
                    <a:pt x="592115" y="886546"/>
                    <a:pt x="578589" y="893721"/>
                  </a:cubicBezTo>
                  <a:cubicBezTo>
                    <a:pt x="562841" y="902040"/>
                    <a:pt x="556873" y="914994"/>
                    <a:pt x="563223" y="934171"/>
                  </a:cubicBezTo>
                  <a:cubicBezTo>
                    <a:pt x="567032" y="945537"/>
                    <a:pt x="569826" y="957793"/>
                    <a:pt x="570144" y="969795"/>
                  </a:cubicBezTo>
                  <a:cubicBezTo>
                    <a:pt x="570588" y="987257"/>
                    <a:pt x="563857" y="1003831"/>
                    <a:pt x="547601" y="1008466"/>
                  </a:cubicBezTo>
                  <a:cubicBezTo>
                    <a:pt x="529313" y="1013610"/>
                    <a:pt x="527598" y="993099"/>
                    <a:pt x="519534" y="981860"/>
                  </a:cubicBezTo>
                  <a:cubicBezTo>
                    <a:pt x="492166" y="943759"/>
                    <a:pt x="479211" y="891943"/>
                    <a:pt x="431460" y="872957"/>
                  </a:cubicBezTo>
                  <a:cubicBezTo>
                    <a:pt x="424729" y="870290"/>
                    <a:pt x="420728" y="864829"/>
                    <a:pt x="421490" y="857526"/>
                  </a:cubicBezTo>
                  <a:cubicBezTo>
                    <a:pt x="423268" y="839619"/>
                    <a:pt x="418696" y="830602"/>
                    <a:pt x="400598" y="838222"/>
                  </a:cubicBezTo>
                  <a:cubicBezTo>
                    <a:pt x="389105" y="843048"/>
                    <a:pt x="365166" y="834412"/>
                    <a:pt x="377675" y="865083"/>
                  </a:cubicBezTo>
                  <a:cubicBezTo>
                    <a:pt x="383771" y="879942"/>
                    <a:pt x="367261" y="880577"/>
                    <a:pt x="359959" y="886419"/>
                  </a:cubicBezTo>
                  <a:cubicBezTo>
                    <a:pt x="339829" y="902548"/>
                    <a:pt x="329986" y="920201"/>
                    <a:pt x="350624" y="943823"/>
                  </a:cubicBezTo>
                  <a:cubicBezTo>
                    <a:pt x="345417" y="958873"/>
                    <a:pt x="341290" y="976018"/>
                    <a:pt x="322430" y="976208"/>
                  </a:cubicBezTo>
                  <a:cubicBezTo>
                    <a:pt x="303571" y="976399"/>
                    <a:pt x="299824" y="960016"/>
                    <a:pt x="293093" y="944649"/>
                  </a:cubicBezTo>
                  <a:cubicBezTo>
                    <a:pt x="280075" y="915057"/>
                    <a:pt x="276964" y="891435"/>
                    <a:pt x="293093" y="858479"/>
                  </a:cubicBezTo>
                  <a:cubicBezTo>
                    <a:pt x="309603" y="824760"/>
                    <a:pt x="293348" y="783802"/>
                    <a:pt x="280393" y="748623"/>
                  </a:cubicBezTo>
                  <a:cubicBezTo>
                    <a:pt x="273345" y="729509"/>
                    <a:pt x="264709" y="714142"/>
                    <a:pt x="270678" y="691473"/>
                  </a:cubicBezTo>
                  <a:cubicBezTo>
                    <a:pt x="277218" y="666708"/>
                    <a:pt x="262169" y="656929"/>
                    <a:pt x="239880" y="660485"/>
                  </a:cubicBezTo>
                  <a:cubicBezTo>
                    <a:pt x="233594" y="661501"/>
                    <a:pt x="228069" y="665120"/>
                    <a:pt x="222354" y="668105"/>
                  </a:cubicBezTo>
                  <a:cubicBezTo>
                    <a:pt x="159807" y="700680"/>
                    <a:pt x="154536" y="699347"/>
                    <a:pt x="110340" y="639720"/>
                  </a:cubicBezTo>
                  <a:cubicBezTo>
                    <a:pt x="109260" y="633434"/>
                    <a:pt x="110086" y="627464"/>
                    <a:pt x="112753" y="621813"/>
                  </a:cubicBezTo>
                  <a:cubicBezTo>
                    <a:pt x="158156" y="579204"/>
                    <a:pt x="155235" y="558503"/>
                    <a:pt x="103101" y="521038"/>
                  </a:cubicBezTo>
                  <a:cubicBezTo>
                    <a:pt x="84559" y="507703"/>
                    <a:pt x="65763" y="494749"/>
                    <a:pt x="47602" y="481160"/>
                  </a:cubicBezTo>
                  <a:cubicBezTo>
                    <a:pt x="24552" y="463888"/>
                    <a:pt x="14137" y="438742"/>
                    <a:pt x="19154" y="403689"/>
                  </a:cubicBezTo>
                  <a:cubicBezTo>
                    <a:pt x="26203" y="354350"/>
                    <a:pt x="36426" y="302533"/>
                    <a:pt x="5248" y="255988"/>
                  </a:cubicBezTo>
                  <a:cubicBezTo>
                    <a:pt x="-5675" y="239668"/>
                    <a:pt x="2073" y="225063"/>
                    <a:pt x="13693" y="212617"/>
                  </a:cubicBezTo>
                  <a:cubicBezTo>
                    <a:pt x="25631" y="199853"/>
                    <a:pt x="39348" y="194202"/>
                    <a:pt x="54523" y="204997"/>
                  </a:cubicBezTo>
                  <a:cubicBezTo>
                    <a:pt x="68367" y="214776"/>
                    <a:pt x="79225" y="227413"/>
                    <a:pt x="85702" y="244812"/>
                  </a:cubicBezTo>
                  <a:cubicBezTo>
                    <a:pt x="103292" y="291992"/>
                    <a:pt x="117833" y="302787"/>
                    <a:pt x="163235" y="292119"/>
                  </a:cubicBezTo>
                  <a:cubicBezTo>
                    <a:pt x="205717" y="282150"/>
                    <a:pt x="242420" y="284436"/>
                    <a:pt x="265915" y="318409"/>
                  </a:cubicBezTo>
                  <a:cubicBezTo>
                    <a:pt x="269090" y="321203"/>
                    <a:pt x="266360" y="320123"/>
                    <a:pt x="264518" y="316694"/>
                  </a:cubicBezTo>
                  <a:cubicBezTo>
                    <a:pt x="237594" y="265513"/>
                    <a:pt x="213655" y="212680"/>
                    <a:pt x="191112" y="159086"/>
                  </a:cubicBezTo>
                  <a:cubicBezTo>
                    <a:pt x="188445" y="152673"/>
                    <a:pt x="192319" y="145942"/>
                    <a:pt x="198160" y="141814"/>
                  </a:cubicBezTo>
                  <a:cubicBezTo>
                    <a:pt x="222862" y="120605"/>
                    <a:pt x="200320" y="87458"/>
                    <a:pt x="216068" y="62058"/>
                  </a:cubicBezTo>
                  <a:cubicBezTo>
                    <a:pt x="225211" y="47326"/>
                    <a:pt x="227879" y="29927"/>
                    <a:pt x="248770" y="30244"/>
                  </a:cubicBezTo>
                  <a:cubicBezTo>
                    <a:pt x="253533" y="30307"/>
                    <a:pt x="258930" y="28085"/>
                    <a:pt x="262994" y="25228"/>
                  </a:cubicBezTo>
                  <a:cubicBezTo>
                    <a:pt x="303824" y="-3729"/>
                    <a:pt x="345417" y="-10396"/>
                    <a:pt x="388598" y="19195"/>
                  </a:cubicBezTo>
                  <a:cubicBezTo>
                    <a:pt x="391645" y="44405"/>
                    <a:pt x="375898" y="44405"/>
                    <a:pt x="359959" y="43579"/>
                  </a:cubicBezTo>
                  <a:cubicBezTo>
                    <a:pt x="323763" y="41674"/>
                    <a:pt x="276202" y="75012"/>
                    <a:pt x="266423" y="108921"/>
                  </a:cubicBezTo>
                  <a:cubicBezTo>
                    <a:pt x="262613" y="122002"/>
                    <a:pt x="268773" y="130892"/>
                    <a:pt x="277853" y="136226"/>
                  </a:cubicBezTo>
                  <a:cubicBezTo>
                    <a:pt x="298681" y="148482"/>
                    <a:pt x="308905" y="168802"/>
                    <a:pt x="313731" y="191535"/>
                  </a:cubicBezTo>
                  <a:cubicBezTo>
                    <a:pt x="326685" y="252051"/>
                    <a:pt x="354117" y="310026"/>
                    <a:pt x="339893" y="375432"/>
                  </a:cubicBezTo>
                  <a:cubicBezTo>
                    <a:pt x="334368" y="400768"/>
                    <a:pt x="338305" y="426613"/>
                    <a:pt x="343893" y="452204"/>
                  </a:cubicBezTo>
                  <a:cubicBezTo>
                    <a:pt x="347323" y="467761"/>
                    <a:pt x="347957" y="485732"/>
                    <a:pt x="334368" y="497733"/>
                  </a:cubicBezTo>
                  <a:cubicBezTo>
                    <a:pt x="319954" y="510433"/>
                    <a:pt x="306555" y="503766"/>
                    <a:pt x="292839" y="493860"/>
                  </a:cubicBezTo>
                  <a:cubicBezTo>
                    <a:pt x="278679" y="483573"/>
                    <a:pt x="263566" y="485351"/>
                    <a:pt x="250548" y="497035"/>
                  </a:cubicBezTo>
                  <a:cubicBezTo>
                    <a:pt x="235943" y="510179"/>
                    <a:pt x="241848" y="524848"/>
                    <a:pt x="247056" y="541422"/>
                  </a:cubicBezTo>
                  <a:cubicBezTo>
                    <a:pt x="257723" y="575521"/>
                    <a:pt x="276837" y="597810"/>
                    <a:pt x="310174" y="604604"/>
                  </a:cubicBezTo>
                  <a:cubicBezTo>
                    <a:pt x="334940" y="609621"/>
                    <a:pt x="341607" y="626766"/>
                    <a:pt x="338940" y="651404"/>
                  </a:cubicBezTo>
                  <a:cubicBezTo>
                    <a:pt x="336654" y="672486"/>
                    <a:pt x="341290" y="689441"/>
                    <a:pt x="364213" y="694076"/>
                  </a:cubicBezTo>
                  <a:cubicBezTo>
                    <a:pt x="390883" y="699474"/>
                    <a:pt x="395074" y="731097"/>
                    <a:pt x="415775" y="743480"/>
                  </a:cubicBezTo>
                  <a:cubicBezTo>
                    <a:pt x="394820" y="725128"/>
                    <a:pt x="382501" y="696108"/>
                    <a:pt x="353100" y="688171"/>
                  </a:cubicBezTo>
                  <a:cubicBezTo>
                    <a:pt x="345481" y="686139"/>
                    <a:pt x="338749" y="680043"/>
                    <a:pt x="339829" y="671343"/>
                  </a:cubicBezTo>
                  <a:cubicBezTo>
                    <a:pt x="343766" y="638577"/>
                    <a:pt x="327891" y="615336"/>
                    <a:pt x="312460" y="589301"/>
                  </a:cubicBezTo>
                  <a:cubicBezTo>
                    <a:pt x="293855" y="557995"/>
                    <a:pt x="302428" y="531706"/>
                    <a:pt x="330812" y="508719"/>
                  </a:cubicBezTo>
                  <a:cubicBezTo>
                    <a:pt x="335892" y="504591"/>
                    <a:pt x="340147" y="499448"/>
                    <a:pt x="345099" y="495320"/>
                  </a:cubicBezTo>
                  <a:cubicBezTo>
                    <a:pt x="394757" y="453791"/>
                    <a:pt x="463083" y="477413"/>
                    <a:pt x="480482" y="542311"/>
                  </a:cubicBezTo>
                  <a:cubicBezTo>
                    <a:pt x="484799" y="558440"/>
                    <a:pt x="477370" y="572219"/>
                    <a:pt x="467211" y="582443"/>
                  </a:cubicBezTo>
                  <a:cubicBezTo>
                    <a:pt x="454447" y="595270"/>
                    <a:pt x="441493" y="608859"/>
                    <a:pt x="419141" y="611526"/>
                  </a:cubicBezTo>
                  <a:cubicBezTo>
                    <a:pt x="436984" y="641625"/>
                    <a:pt x="455145" y="665565"/>
                    <a:pt x="483275" y="676804"/>
                  </a:cubicBezTo>
                  <a:cubicBezTo>
                    <a:pt x="509437" y="687282"/>
                    <a:pt x="535346" y="697759"/>
                    <a:pt x="558523" y="715031"/>
                  </a:cubicBezTo>
                  <a:cubicBezTo>
                    <a:pt x="538648" y="692870"/>
                    <a:pt x="519090" y="672613"/>
                    <a:pt x="490324" y="661501"/>
                  </a:cubicBezTo>
                  <a:cubicBezTo>
                    <a:pt x="460923" y="650134"/>
                    <a:pt x="460670" y="627719"/>
                    <a:pt x="473941" y="577426"/>
                  </a:cubicBezTo>
                  <a:cubicBezTo>
                    <a:pt x="482196" y="546121"/>
                    <a:pt x="495912" y="535453"/>
                    <a:pt x="526265" y="541993"/>
                  </a:cubicBezTo>
                  <a:cubicBezTo>
                    <a:pt x="553189" y="547772"/>
                    <a:pt x="575985" y="556598"/>
                    <a:pt x="592115" y="581935"/>
                  </a:cubicBezTo>
                  <a:cubicBezTo>
                    <a:pt x="598655" y="592222"/>
                    <a:pt x="610086" y="601747"/>
                    <a:pt x="620690" y="590571"/>
                  </a:cubicBezTo>
                  <a:cubicBezTo>
                    <a:pt x="631104" y="579649"/>
                    <a:pt x="621896" y="567520"/>
                    <a:pt x="614212" y="558503"/>
                  </a:cubicBezTo>
                  <a:cubicBezTo>
                    <a:pt x="601195" y="543327"/>
                    <a:pt x="583860" y="540025"/>
                    <a:pt x="565508" y="540152"/>
                  </a:cubicBezTo>
                  <a:cubicBezTo>
                    <a:pt x="553634" y="540215"/>
                    <a:pt x="542204" y="543136"/>
                    <a:pt x="529948" y="541549"/>
                  </a:cubicBezTo>
                  <a:cubicBezTo>
                    <a:pt x="493182" y="536786"/>
                    <a:pt x="483466" y="527579"/>
                    <a:pt x="486133" y="489224"/>
                  </a:cubicBezTo>
                  <a:cubicBezTo>
                    <a:pt x="488038" y="462872"/>
                    <a:pt x="487276" y="438043"/>
                    <a:pt x="478196" y="413087"/>
                  </a:cubicBezTo>
                  <a:cubicBezTo>
                    <a:pt x="468035" y="385084"/>
                    <a:pt x="455653" y="361271"/>
                    <a:pt x="424538" y="356445"/>
                  </a:cubicBezTo>
                  <a:cubicBezTo>
                    <a:pt x="410441" y="354286"/>
                    <a:pt x="401869" y="344507"/>
                    <a:pt x="400789" y="328886"/>
                  </a:cubicBezTo>
                  <a:cubicBezTo>
                    <a:pt x="399583" y="311233"/>
                    <a:pt x="409552" y="301263"/>
                    <a:pt x="423141" y="294659"/>
                  </a:cubicBezTo>
                  <a:cubicBezTo>
                    <a:pt x="450319" y="281515"/>
                    <a:pt x="477243" y="287801"/>
                    <a:pt x="498261" y="306026"/>
                  </a:cubicBezTo>
                  <a:cubicBezTo>
                    <a:pt x="527916" y="331743"/>
                    <a:pt x="564556" y="330664"/>
                    <a:pt x="597512" y="342983"/>
                  </a:cubicBezTo>
                  <a:cubicBezTo>
                    <a:pt x="614403" y="349270"/>
                    <a:pt x="627230" y="334411"/>
                    <a:pt x="637581" y="318790"/>
                  </a:cubicBezTo>
                  <a:cubicBezTo>
                    <a:pt x="660822" y="283737"/>
                    <a:pt x="691619" y="279356"/>
                    <a:pt x="721337" y="306915"/>
                  </a:cubicBezTo>
                  <a:cubicBezTo>
                    <a:pt x="731942" y="316757"/>
                    <a:pt x="743308" y="325203"/>
                    <a:pt x="754294" y="334284"/>
                  </a:cubicBezTo>
                  <a:cubicBezTo>
                    <a:pt x="767502" y="345206"/>
                    <a:pt x="780138" y="357398"/>
                    <a:pt x="773535" y="378734"/>
                  </a:cubicBezTo>
                  <a:cubicBezTo>
                    <a:pt x="757786" y="408261"/>
                    <a:pt x="756072" y="409658"/>
                    <a:pt x="718225" y="424454"/>
                  </a:cubicBezTo>
                  <a:cubicBezTo>
                    <a:pt x="736006" y="414611"/>
                    <a:pt x="756072" y="418294"/>
                    <a:pt x="771121" y="441345"/>
                  </a:cubicBezTo>
                  <a:cubicBezTo>
                    <a:pt x="782234" y="458363"/>
                    <a:pt x="795505" y="453474"/>
                    <a:pt x="809411" y="447822"/>
                  </a:cubicBezTo>
                  <a:cubicBezTo>
                    <a:pt x="853544" y="454871"/>
                    <a:pt x="838686" y="497098"/>
                    <a:pt x="848464" y="520974"/>
                  </a:cubicBezTo>
                  <a:cubicBezTo>
                    <a:pt x="848464" y="520847"/>
                    <a:pt x="847766" y="517355"/>
                    <a:pt x="846813" y="513926"/>
                  </a:cubicBezTo>
                  <a:cubicBezTo>
                    <a:pt x="829985" y="457474"/>
                    <a:pt x="832843" y="415183"/>
                    <a:pt x="896915" y="392132"/>
                  </a:cubicBezTo>
                  <a:cubicBezTo>
                    <a:pt x="937173" y="377654"/>
                    <a:pt x="939460" y="353270"/>
                    <a:pt x="920029" y="310979"/>
                  </a:cubicBezTo>
                  <a:cubicBezTo>
                    <a:pt x="904979" y="278149"/>
                    <a:pt x="891010" y="244685"/>
                    <a:pt x="870245" y="214840"/>
                  </a:cubicBezTo>
                  <a:cubicBezTo>
                    <a:pt x="857608" y="196678"/>
                    <a:pt x="847067" y="174644"/>
                    <a:pt x="868467" y="153562"/>
                  </a:cubicBezTo>
                  <a:cubicBezTo>
                    <a:pt x="874499" y="152101"/>
                    <a:pt x="879579" y="153943"/>
                    <a:pt x="883898" y="158515"/>
                  </a:cubicBezTo>
                  <a:cubicBezTo>
                    <a:pt x="937428" y="157499"/>
                    <a:pt x="942508" y="152038"/>
                    <a:pt x="933554" y="100920"/>
                  </a:cubicBezTo>
                  <a:cubicBezTo>
                    <a:pt x="930761" y="85045"/>
                    <a:pt x="932665" y="71138"/>
                    <a:pt x="941174" y="58438"/>
                  </a:cubicBezTo>
                  <a:cubicBezTo>
                    <a:pt x="947398" y="49167"/>
                    <a:pt x="949620" y="32784"/>
                    <a:pt x="964542" y="36213"/>
                  </a:cubicBezTo>
                  <a:cubicBezTo>
                    <a:pt x="976290" y="38880"/>
                    <a:pt x="976417" y="51961"/>
                    <a:pt x="978258" y="62693"/>
                  </a:cubicBezTo>
                  <a:cubicBezTo>
                    <a:pt x="982005" y="84410"/>
                    <a:pt x="985560" y="103714"/>
                    <a:pt x="1014644" y="88728"/>
                  </a:cubicBezTo>
                  <a:cubicBezTo>
                    <a:pt x="1046902" y="72091"/>
                    <a:pt x="1061507" y="83838"/>
                    <a:pt x="1059856" y="123145"/>
                  </a:cubicBezTo>
                  <a:cubicBezTo>
                    <a:pt x="1057316" y="183534"/>
                    <a:pt x="1057379" y="242335"/>
                    <a:pt x="1093384" y="294532"/>
                  </a:cubicBezTo>
                  <a:cubicBezTo>
                    <a:pt x="1108243" y="316059"/>
                    <a:pt x="1122721" y="330791"/>
                    <a:pt x="1149454" y="325774"/>
                  </a:cubicBezTo>
                  <a:cubicBezTo>
                    <a:pt x="1191555" y="317837"/>
                    <a:pt x="1212383" y="350032"/>
                    <a:pt x="1234354" y="379496"/>
                  </a:cubicBezTo>
                  <a:cubicBezTo>
                    <a:pt x="1244197" y="405658"/>
                    <a:pt x="1251118" y="433027"/>
                    <a:pt x="1262992" y="459379"/>
                  </a:cubicBezTo>
                  <a:cubicBezTo>
                    <a:pt x="1291758" y="448902"/>
                    <a:pt x="1321348" y="446298"/>
                    <a:pt x="1351130" y="445092"/>
                  </a:cubicBezTo>
                  <a:cubicBezTo>
                    <a:pt x="1344907" y="428074"/>
                    <a:pt x="1321920" y="412072"/>
                    <a:pt x="1340970" y="387751"/>
                  </a:cubicBezTo>
                  <a:cubicBezTo>
                    <a:pt x="1366560" y="396450"/>
                    <a:pt x="1387643" y="411246"/>
                    <a:pt x="1387961" y="443060"/>
                  </a:cubicBezTo>
                  <a:cubicBezTo>
                    <a:pt x="1388341" y="482303"/>
                    <a:pt x="1399199" y="515958"/>
                    <a:pt x="1422886" y="545994"/>
                  </a:cubicBezTo>
                  <a:cubicBezTo>
                    <a:pt x="1428791" y="553487"/>
                    <a:pt x="1429426" y="565869"/>
                    <a:pt x="1432473" y="5760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2" name="Полилиния: фигура 771">
              <a:extLst>
                <a:ext uri="{FF2B5EF4-FFF2-40B4-BE49-F238E27FC236}">
                  <a16:creationId xmlns="" xmlns:a16="http://schemas.microsoft.com/office/drawing/2014/main" id="{AEA5B649-394D-4165-AC53-29668E4F24F5}"/>
                </a:ext>
              </a:extLst>
            </p:cNvPr>
            <p:cNvSpPr/>
            <p:nvPr/>
          </p:nvSpPr>
          <p:spPr>
            <a:xfrm>
              <a:off x="8812953" y="2922220"/>
              <a:ext cx="913740" cy="1043774"/>
            </a:xfrm>
            <a:custGeom>
              <a:avLst/>
              <a:gdLst>
                <a:gd name="connsiteX0" fmla="*/ 528531 w 913740"/>
                <a:gd name="connsiteY0" fmla="*/ 549468 h 1043774"/>
                <a:gd name="connsiteX1" fmla="*/ 463762 w 913740"/>
                <a:gd name="connsiteY1" fmla="*/ 603126 h 1043774"/>
                <a:gd name="connsiteX2" fmla="*/ 553678 w 913740"/>
                <a:gd name="connsiteY2" fmla="*/ 686184 h 1043774"/>
                <a:gd name="connsiteX3" fmla="*/ 773451 w 913740"/>
                <a:gd name="connsiteY3" fmla="*/ 835918 h 1043774"/>
                <a:gd name="connsiteX4" fmla="*/ 898609 w 913740"/>
                <a:gd name="connsiteY4" fmla="*/ 881130 h 1043774"/>
                <a:gd name="connsiteX5" fmla="*/ 902483 w 913740"/>
                <a:gd name="connsiteY5" fmla="*/ 913134 h 1043774"/>
                <a:gd name="connsiteX6" fmla="*/ 785071 w 913740"/>
                <a:gd name="connsiteY6" fmla="*/ 957839 h 1043774"/>
                <a:gd name="connsiteX7" fmla="*/ 753512 w 913740"/>
                <a:gd name="connsiteY7" fmla="*/ 946726 h 1043774"/>
                <a:gd name="connsiteX8" fmla="*/ 728556 w 913740"/>
                <a:gd name="connsiteY8" fmla="*/ 939868 h 1043774"/>
                <a:gd name="connsiteX9" fmla="*/ 732684 w 913740"/>
                <a:gd name="connsiteY9" fmla="*/ 968634 h 1043774"/>
                <a:gd name="connsiteX10" fmla="*/ 729573 w 913740"/>
                <a:gd name="connsiteY10" fmla="*/ 1012576 h 1043774"/>
                <a:gd name="connsiteX11" fmla="*/ 700934 w 913740"/>
                <a:gd name="connsiteY11" fmla="*/ 1007178 h 1043774"/>
                <a:gd name="connsiteX12" fmla="*/ 633497 w 913740"/>
                <a:gd name="connsiteY12" fmla="*/ 1016958 h 1043774"/>
                <a:gd name="connsiteX13" fmla="*/ 626194 w 913740"/>
                <a:gd name="connsiteY13" fmla="*/ 1024006 h 1043774"/>
                <a:gd name="connsiteX14" fmla="*/ 616606 w 913740"/>
                <a:gd name="connsiteY14" fmla="*/ 1012004 h 1043774"/>
                <a:gd name="connsiteX15" fmla="*/ 601176 w 913740"/>
                <a:gd name="connsiteY15" fmla="*/ 983874 h 1043774"/>
                <a:gd name="connsiteX16" fmla="*/ 585046 w 913740"/>
                <a:gd name="connsiteY16" fmla="*/ 1008195 h 1043774"/>
                <a:gd name="connsiteX17" fmla="*/ 536215 w 913740"/>
                <a:gd name="connsiteY17" fmla="*/ 1028451 h 1043774"/>
                <a:gd name="connsiteX18" fmla="*/ 531770 w 913740"/>
                <a:gd name="connsiteY18" fmla="*/ 1002416 h 1043774"/>
                <a:gd name="connsiteX19" fmla="*/ 509037 w 913740"/>
                <a:gd name="connsiteY19" fmla="*/ 966157 h 1043774"/>
                <a:gd name="connsiteX20" fmla="*/ 482748 w 913740"/>
                <a:gd name="connsiteY20" fmla="*/ 946536 h 1043774"/>
                <a:gd name="connsiteX21" fmla="*/ 462428 w 913740"/>
                <a:gd name="connsiteY21" fmla="*/ 918214 h 1043774"/>
                <a:gd name="connsiteX22" fmla="*/ 344508 w 913740"/>
                <a:gd name="connsiteY22" fmla="*/ 839664 h 1043774"/>
                <a:gd name="connsiteX23" fmla="*/ 281770 w 913740"/>
                <a:gd name="connsiteY23" fmla="*/ 788483 h 1043774"/>
                <a:gd name="connsiteX24" fmla="*/ 259418 w 913740"/>
                <a:gd name="connsiteY24" fmla="*/ 777498 h 1043774"/>
                <a:gd name="connsiteX25" fmla="*/ 208745 w 913740"/>
                <a:gd name="connsiteY25" fmla="*/ 754066 h 1043774"/>
                <a:gd name="connsiteX26" fmla="*/ 219985 w 913740"/>
                <a:gd name="connsiteY26" fmla="*/ 616461 h 1043774"/>
                <a:gd name="connsiteX27" fmla="*/ 212111 w 913740"/>
                <a:gd name="connsiteY27" fmla="*/ 560263 h 1043774"/>
                <a:gd name="connsiteX28" fmla="*/ 135213 w 913740"/>
                <a:gd name="connsiteY28" fmla="*/ 486158 h 1043774"/>
                <a:gd name="connsiteX29" fmla="*/ 68728 w 913740"/>
                <a:gd name="connsiteY29" fmla="*/ 459171 h 1043774"/>
                <a:gd name="connsiteX30" fmla="*/ 6434 w 913740"/>
                <a:gd name="connsiteY30" fmla="*/ 373890 h 1043774"/>
                <a:gd name="connsiteX31" fmla="*/ 15515 w 913740"/>
                <a:gd name="connsiteY31" fmla="*/ 342013 h 1043774"/>
                <a:gd name="connsiteX32" fmla="*/ 41105 w 913740"/>
                <a:gd name="connsiteY32" fmla="*/ 338774 h 1043774"/>
                <a:gd name="connsiteX33" fmla="*/ 140292 w 913740"/>
                <a:gd name="connsiteY33" fmla="*/ 307722 h 1043774"/>
                <a:gd name="connsiteX34" fmla="*/ 155152 w 913740"/>
                <a:gd name="connsiteY34" fmla="*/ 268289 h 1043774"/>
                <a:gd name="connsiteX35" fmla="*/ 147214 w 913740"/>
                <a:gd name="connsiteY35" fmla="*/ 143574 h 1043774"/>
                <a:gd name="connsiteX36" fmla="*/ 186013 w 913740"/>
                <a:gd name="connsiteY36" fmla="*/ 157036 h 1043774"/>
                <a:gd name="connsiteX37" fmla="*/ 218905 w 913740"/>
                <a:gd name="connsiteY37" fmla="*/ 155830 h 1043774"/>
                <a:gd name="connsiteX38" fmla="*/ 257958 w 913740"/>
                <a:gd name="connsiteY38" fmla="*/ 167514 h 1043774"/>
                <a:gd name="connsiteX39" fmla="*/ 281643 w 913740"/>
                <a:gd name="connsiteY39" fmla="*/ 205043 h 1043774"/>
                <a:gd name="connsiteX40" fmla="*/ 307678 w 913740"/>
                <a:gd name="connsiteY40" fmla="*/ 173038 h 1043774"/>
                <a:gd name="connsiteX41" fmla="*/ 326919 w 913740"/>
                <a:gd name="connsiteY41" fmla="*/ 125858 h 1043774"/>
                <a:gd name="connsiteX42" fmla="*/ 313647 w 913740"/>
                <a:gd name="connsiteY42" fmla="*/ 84011 h 1043774"/>
                <a:gd name="connsiteX43" fmla="*/ 369083 w 913740"/>
                <a:gd name="connsiteY43" fmla="*/ 0 h 1043774"/>
                <a:gd name="connsiteX44" fmla="*/ 385911 w 913740"/>
                <a:gd name="connsiteY44" fmla="*/ 32258 h 1043774"/>
                <a:gd name="connsiteX45" fmla="*/ 403246 w 913740"/>
                <a:gd name="connsiteY45" fmla="*/ 195137 h 1043774"/>
                <a:gd name="connsiteX46" fmla="*/ 395118 w 913740"/>
                <a:gd name="connsiteY46" fmla="*/ 275274 h 1043774"/>
                <a:gd name="connsiteX47" fmla="*/ 381402 w 913740"/>
                <a:gd name="connsiteY47" fmla="*/ 281370 h 1043774"/>
                <a:gd name="connsiteX48" fmla="*/ 312568 w 913740"/>
                <a:gd name="connsiteY48" fmla="*/ 258827 h 1043774"/>
                <a:gd name="connsiteX49" fmla="*/ 300058 w 913740"/>
                <a:gd name="connsiteY49" fmla="*/ 264987 h 1043774"/>
                <a:gd name="connsiteX50" fmla="*/ 309965 w 913740"/>
                <a:gd name="connsiteY50" fmla="*/ 278322 h 1043774"/>
                <a:gd name="connsiteX51" fmla="*/ 363876 w 913740"/>
                <a:gd name="connsiteY51" fmla="*/ 375604 h 1043774"/>
                <a:gd name="connsiteX52" fmla="*/ 350922 w 913740"/>
                <a:gd name="connsiteY52" fmla="*/ 428183 h 1043774"/>
                <a:gd name="connsiteX53" fmla="*/ 327999 w 913740"/>
                <a:gd name="connsiteY53" fmla="*/ 447995 h 1043774"/>
                <a:gd name="connsiteX54" fmla="*/ 391816 w 913740"/>
                <a:gd name="connsiteY54" fmla="*/ 448566 h 1043774"/>
                <a:gd name="connsiteX55" fmla="*/ 411247 w 913740"/>
                <a:gd name="connsiteY55" fmla="*/ 444629 h 1043774"/>
                <a:gd name="connsiteX56" fmla="*/ 444648 w 913740"/>
                <a:gd name="connsiteY56" fmla="*/ 483555 h 1043774"/>
                <a:gd name="connsiteX57" fmla="*/ 481478 w 913740"/>
                <a:gd name="connsiteY57" fmla="*/ 519432 h 1043774"/>
                <a:gd name="connsiteX58" fmla="*/ 528722 w 913740"/>
                <a:gd name="connsiteY58" fmla="*/ 549532 h 10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13740" h="1043774">
                  <a:moveTo>
                    <a:pt x="528531" y="549468"/>
                  </a:moveTo>
                  <a:cubicBezTo>
                    <a:pt x="512783" y="570804"/>
                    <a:pt x="483383" y="573090"/>
                    <a:pt x="463762" y="603126"/>
                  </a:cubicBezTo>
                  <a:cubicBezTo>
                    <a:pt x="519578" y="604459"/>
                    <a:pt x="526627" y="655387"/>
                    <a:pt x="553678" y="686184"/>
                  </a:cubicBezTo>
                  <a:cubicBezTo>
                    <a:pt x="613685" y="754701"/>
                    <a:pt x="672803" y="831473"/>
                    <a:pt x="773451" y="835918"/>
                  </a:cubicBezTo>
                  <a:cubicBezTo>
                    <a:pt x="818155" y="837887"/>
                    <a:pt x="852826" y="876812"/>
                    <a:pt x="898609" y="881130"/>
                  </a:cubicBezTo>
                  <a:cubicBezTo>
                    <a:pt x="916199" y="882781"/>
                    <a:pt x="919691" y="904245"/>
                    <a:pt x="902483" y="913134"/>
                  </a:cubicBezTo>
                  <a:cubicBezTo>
                    <a:pt x="865081" y="932565"/>
                    <a:pt x="827426" y="953076"/>
                    <a:pt x="785071" y="957839"/>
                  </a:cubicBezTo>
                  <a:cubicBezTo>
                    <a:pt x="773515" y="959109"/>
                    <a:pt x="762529" y="955807"/>
                    <a:pt x="753512" y="946726"/>
                  </a:cubicBezTo>
                  <a:cubicBezTo>
                    <a:pt x="746464" y="939614"/>
                    <a:pt x="739352" y="927676"/>
                    <a:pt x="728556" y="939868"/>
                  </a:cubicBezTo>
                  <a:cubicBezTo>
                    <a:pt x="719476" y="950092"/>
                    <a:pt x="725318" y="960442"/>
                    <a:pt x="732684" y="968634"/>
                  </a:cubicBezTo>
                  <a:cubicBezTo>
                    <a:pt x="747226" y="984890"/>
                    <a:pt x="747226" y="999050"/>
                    <a:pt x="729573" y="1012576"/>
                  </a:cubicBezTo>
                  <a:cubicBezTo>
                    <a:pt x="717952" y="1021466"/>
                    <a:pt x="709824" y="1019624"/>
                    <a:pt x="700934" y="1007178"/>
                  </a:cubicBezTo>
                  <a:cubicBezTo>
                    <a:pt x="666263" y="958474"/>
                    <a:pt x="661501" y="959426"/>
                    <a:pt x="633497" y="1016958"/>
                  </a:cubicBezTo>
                  <a:cubicBezTo>
                    <a:pt x="631973" y="1020069"/>
                    <a:pt x="628290" y="1022038"/>
                    <a:pt x="626194" y="1024006"/>
                  </a:cubicBezTo>
                  <a:cubicBezTo>
                    <a:pt x="618955" y="1022545"/>
                    <a:pt x="617114" y="1017656"/>
                    <a:pt x="616606" y="1012004"/>
                  </a:cubicBezTo>
                  <a:cubicBezTo>
                    <a:pt x="615527" y="999876"/>
                    <a:pt x="616415" y="984572"/>
                    <a:pt x="601176" y="983874"/>
                  </a:cubicBezTo>
                  <a:cubicBezTo>
                    <a:pt x="588094" y="983239"/>
                    <a:pt x="588856" y="998860"/>
                    <a:pt x="585046" y="1008195"/>
                  </a:cubicBezTo>
                  <a:cubicBezTo>
                    <a:pt x="568155" y="1049279"/>
                    <a:pt x="559392" y="1053026"/>
                    <a:pt x="536215" y="1028451"/>
                  </a:cubicBezTo>
                  <a:cubicBezTo>
                    <a:pt x="529040" y="1020831"/>
                    <a:pt x="522816" y="1016958"/>
                    <a:pt x="531770" y="1002416"/>
                  </a:cubicBezTo>
                  <a:cubicBezTo>
                    <a:pt x="546819" y="978032"/>
                    <a:pt x="533739" y="962538"/>
                    <a:pt x="509037" y="966157"/>
                  </a:cubicBezTo>
                  <a:cubicBezTo>
                    <a:pt x="491320" y="968761"/>
                    <a:pt x="485923" y="961585"/>
                    <a:pt x="482748" y="946536"/>
                  </a:cubicBezTo>
                  <a:cubicBezTo>
                    <a:pt x="480017" y="933645"/>
                    <a:pt x="470746" y="926851"/>
                    <a:pt x="462428" y="918214"/>
                  </a:cubicBezTo>
                  <a:cubicBezTo>
                    <a:pt x="428328" y="882845"/>
                    <a:pt x="396578" y="846713"/>
                    <a:pt x="344508" y="839664"/>
                  </a:cubicBezTo>
                  <a:cubicBezTo>
                    <a:pt x="318474" y="836108"/>
                    <a:pt x="289899" y="824361"/>
                    <a:pt x="281770" y="788483"/>
                  </a:cubicBezTo>
                  <a:cubicBezTo>
                    <a:pt x="279357" y="777879"/>
                    <a:pt x="268753" y="776672"/>
                    <a:pt x="259418" y="777498"/>
                  </a:cubicBezTo>
                  <a:cubicBezTo>
                    <a:pt x="238527" y="779466"/>
                    <a:pt x="223096" y="768227"/>
                    <a:pt x="208745" y="754066"/>
                  </a:cubicBezTo>
                  <a:cubicBezTo>
                    <a:pt x="229319" y="709806"/>
                    <a:pt x="223096" y="662880"/>
                    <a:pt x="219985" y="616461"/>
                  </a:cubicBezTo>
                  <a:cubicBezTo>
                    <a:pt x="218715" y="597601"/>
                    <a:pt x="212937" y="579059"/>
                    <a:pt x="212111" y="560263"/>
                  </a:cubicBezTo>
                  <a:cubicBezTo>
                    <a:pt x="209762" y="505717"/>
                    <a:pt x="185631" y="478729"/>
                    <a:pt x="135213" y="486158"/>
                  </a:cubicBezTo>
                  <a:cubicBezTo>
                    <a:pt x="105749" y="490540"/>
                    <a:pt x="86254" y="480634"/>
                    <a:pt x="68728" y="459171"/>
                  </a:cubicBezTo>
                  <a:cubicBezTo>
                    <a:pt x="46630" y="432056"/>
                    <a:pt x="35581" y="396242"/>
                    <a:pt x="6434" y="373890"/>
                  </a:cubicBezTo>
                  <a:cubicBezTo>
                    <a:pt x="-6520" y="363984"/>
                    <a:pt x="1926" y="348299"/>
                    <a:pt x="15515" y="342013"/>
                  </a:cubicBezTo>
                  <a:cubicBezTo>
                    <a:pt x="23262" y="338457"/>
                    <a:pt x="35137" y="334964"/>
                    <a:pt x="41105" y="338774"/>
                  </a:cubicBezTo>
                  <a:cubicBezTo>
                    <a:pt x="85302" y="367159"/>
                    <a:pt x="109558" y="325820"/>
                    <a:pt x="140292" y="307722"/>
                  </a:cubicBezTo>
                  <a:cubicBezTo>
                    <a:pt x="154707" y="299213"/>
                    <a:pt x="154834" y="283402"/>
                    <a:pt x="155152" y="268289"/>
                  </a:cubicBezTo>
                  <a:cubicBezTo>
                    <a:pt x="156040" y="226505"/>
                    <a:pt x="160993" y="184468"/>
                    <a:pt x="147214" y="143574"/>
                  </a:cubicBezTo>
                  <a:cubicBezTo>
                    <a:pt x="165883" y="135065"/>
                    <a:pt x="174646" y="150559"/>
                    <a:pt x="186013" y="157036"/>
                  </a:cubicBezTo>
                  <a:cubicBezTo>
                    <a:pt x="197633" y="163704"/>
                    <a:pt x="206904" y="170816"/>
                    <a:pt x="218905" y="155830"/>
                  </a:cubicBezTo>
                  <a:cubicBezTo>
                    <a:pt x="237765" y="132271"/>
                    <a:pt x="249004" y="148019"/>
                    <a:pt x="257958" y="167514"/>
                  </a:cubicBezTo>
                  <a:cubicBezTo>
                    <a:pt x="264308" y="181484"/>
                    <a:pt x="262530" y="204217"/>
                    <a:pt x="281643" y="205043"/>
                  </a:cubicBezTo>
                  <a:cubicBezTo>
                    <a:pt x="297582" y="205677"/>
                    <a:pt x="296693" y="181928"/>
                    <a:pt x="307678" y="173038"/>
                  </a:cubicBezTo>
                  <a:cubicBezTo>
                    <a:pt x="334793" y="167069"/>
                    <a:pt x="330094" y="145543"/>
                    <a:pt x="326919" y="125858"/>
                  </a:cubicBezTo>
                  <a:cubicBezTo>
                    <a:pt x="324569" y="111380"/>
                    <a:pt x="316315" y="98680"/>
                    <a:pt x="313647" y="84011"/>
                  </a:cubicBezTo>
                  <a:cubicBezTo>
                    <a:pt x="304313" y="32576"/>
                    <a:pt x="297709" y="4699"/>
                    <a:pt x="369083" y="0"/>
                  </a:cubicBezTo>
                  <a:cubicBezTo>
                    <a:pt x="382481" y="6160"/>
                    <a:pt x="389720" y="17717"/>
                    <a:pt x="385911" y="32258"/>
                  </a:cubicBezTo>
                  <a:cubicBezTo>
                    <a:pt x="370988" y="89345"/>
                    <a:pt x="396832" y="140971"/>
                    <a:pt x="403246" y="195137"/>
                  </a:cubicBezTo>
                  <a:cubicBezTo>
                    <a:pt x="406484" y="222569"/>
                    <a:pt x="417216" y="250953"/>
                    <a:pt x="395118" y="275274"/>
                  </a:cubicBezTo>
                  <a:cubicBezTo>
                    <a:pt x="391562" y="279211"/>
                    <a:pt x="386355" y="280354"/>
                    <a:pt x="381402" y="281370"/>
                  </a:cubicBezTo>
                  <a:cubicBezTo>
                    <a:pt x="357018" y="278957"/>
                    <a:pt x="339619" y="251906"/>
                    <a:pt x="312568" y="258827"/>
                  </a:cubicBezTo>
                  <a:cubicBezTo>
                    <a:pt x="308059" y="260288"/>
                    <a:pt x="301837" y="259716"/>
                    <a:pt x="300058" y="264987"/>
                  </a:cubicBezTo>
                  <a:cubicBezTo>
                    <a:pt x="297138" y="273623"/>
                    <a:pt x="306154" y="274194"/>
                    <a:pt x="309965" y="278322"/>
                  </a:cubicBezTo>
                  <a:cubicBezTo>
                    <a:pt x="326919" y="311406"/>
                    <a:pt x="342159" y="345315"/>
                    <a:pt x="363876" y="375604"/>
                  </a:cubicBezTo>
                  <a:cubicBezTo>
                    <a:pt x="378799" y="396369"/>
                    <a:pt x="380640" y="417768"/>
                    <a:pt x="350922" y="428183"/>
                  </a:cubicBezTo>
                  <a:cubicBezTo>
                    <a:pt x="339809" y="432120"/>
                    <a:pt x="334666" y="445137"/>
                    <a:pt x="327999" y="447995"/>
                  </a:cubicBezTo>
                  <a:cubicBezTo>
                    <a:pt x="346096" y="425579"/>
                    <a:pt x="368003" y="410466"/>
                    <a:pt x="391816" y="448566"/>
                  </a:cubicBezTo>
                  <a:cubicBezTo>
                    <a:pt x="398103" y="458663"/>
                    <a:pt x="404643" y="446026"/>
                    <a:pt x="411247" y="444629"/>
                  </a:cubicBezTo>
                  <a:cubicBezTo>
                    <a:pt x="438806" y="441073"/>
                    <a:pt x="440330" y="465394"/>
                    <a:pt x="444648" y="483555"/>
                  </a:cubicBezTo>
                  <a:cubicBezTo>
                    <a:pt x="449855" y="505336"/>
                    <a:pt x="450807" y="523433"/>
                    <a:pt x="481478" y="519432"/>
                  </a:cubicBezTo>
                  <a:cubicBezTo>
                    <a:pt x="497163" y="517400"/>
                    <a:pt x="522054" y="523243"/>
                    <a:pt x="528722" y="54953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3" name="Полилиния: фигура 772">
              <a:extLst>
                <a:ext uri="{FF2B5EF4-FFF2-40B4-BE49-F238E27FC236}">
                  <a16:creationId xmlns="" xmlns:a16="http://schemas.microsoft.com/office/drawing/2014/main" id="{E0788824-3760-4166-9A57-256562A0E49B}"/>
                </a:ext>
              </a:extLst>
            </p:cNvPr>
            <p:cNvSpPr/>
            <p:nvPr/>
          </p:nvSpPr>
          <p:spPr>
            <a:xfrm>
              <a:off x="7404290" y="2146456"/>
              <a:ext cx="813788" cy="1157225"/>
            </a:xfrm>
            <a:custGeom>
              <a:avLst/>
              <a:gdLst>
                <a:gd name="connsiteX0" fmla="*/ 558166 w 813788"/>
                <a:gd name="connsiteY0" fmla="*/ 539416 h 1157225"/>
                <a:gd name="connsiteX1" fmla="*/ 653733 w 813788"/>
                <a:gd name="connsiteY1" fmla="*/ 543226 h 1157225"/>
                <a:gd name="connsiteX2" fmla="*/ 719836 w 813788"/>
                <a:gd name="connsiteY2" fmla="*/ 542527 h 1157225"/>
                <a:gd name="connsiteX3" fmla="*/ 728154 w 813788"/>
                <a:gd name="connsiteY3" fmla="*/ 599297 h 1157225"/>
                <a:gd name="connsiteX4" fmla="*/ 732853 w 813788"/>
                <a:gd name="connsiteY4" fmla="*/ 629015 h 1157225"/>
                <a:gd name="connsiteX5" fmla="*/ 759524 w 813788"/>
                <a:gd name="connsiteY5" fmla="*/ 743188 h 1157225"/>
                <a:gd name="connsiteX6" fmla="*/ 753365 w 813788"/>
                <a:gd name="connsiteY6" fmla="*/ 765223 h 1157225"/>
                <a:gd name="connsiteX7" fmla="*/ 750951 w 813788"/>
                <a:gd name="connsiteY7" fmla="*/ 844281 h 1157225"/>
                <a:gd name="connsiteX8" fmla="*/ 786766 w 813788"/>
                <a:gd name="connsiteY8" fmla="*/ 842249 h 1157225"/>
                <a:gd name="connsiteX9" fmla="*/ 794385 w 813788"/>
                <a:gd name="connsiteY9" fmla="*/ 891335 h 1157225"/>
                <a:gd name="connsiteX10" fmla="*/ 809625 w 813788"/>
                <a:gd name="connsiteY10" fmla="*/ 932229 h 1157225"/>
                <a:gd name="connsiteX11" fmla="*/ 802005 w 813788"/>
                <a:gd name="connsiteY11" fmla="*/ 964932 h 1157225"/>
                <a:gd name="connsiteX12" fmla="*/ 768350 w 813788"/>
                <a:gd name="connsiteY12" fmla="*/ 939722 h 1157225"/>
                <a:gd name="connsiteX13" fmla="*/ 746506 w 813788"/>
                <a:gd name="connsiteY13" fmla="*/ 917497 h 1157225"/>
                <a:gd name="connsiteX14" fmla="*/ 689166 w 813788"/>
                <a:gd name="connsiteY14" fmla="*/ 860283 h 1157225"/>
                <a:gd name="connsiteX15" fmla="*/ 669735 w 813788"/>
                <a:gd name="connsiteY15" fmla="*/ 850822 h 1157225"/>
                <a:gd name="connsiteX16" fmla="*/ 564642 w 813788"/>
                <a:gd name="connsiteY16" fmla="*/ 876730 h 1157225"/>
                <a:gd name="connsiteX17" fmla="*/ 558737 w 813788"/>
                <a:gd name="connsiteY17" fmla="*/ 900542 h 1157225"/>
                <a:gd name="connsiteX18" fmla="*/ 596964 w 813788"/>
                <a:gd name="connsiteY18" fmla="*/ 932419 h 1157225"/>
                <a:gd name="connsiteX19" fmla="*/ 695325 w 813788"/>
                <a:gd name="connsiteY19" fmla="*/ 981315 h 1157225"/>
                <a:gd name="connsiteX20" fmla="*/ 710628 w 813788"/>
                <a:gd name="connsiteY20" fmla="*/ 1005826 h 1157225"/>
                <a:gd name="connsiteX21" fmla="*/ 641160 w 813788"/>
                <a:gd name="connsiteY21" fmla="*/ 1122984 h 1157225"/>
                <a:gd name="connsiteX22" fmla="*/ 543053 w 813788"/>
                <a:gd name="connsiteY22" fmla="*/ 1153083 h 1157225"/>
                <a:gd name="connsiteX23" fmla="*/ 410020 w 813788"/>
                <a:gd name="connsiteY23" fmla="*/ 1142987 h 1157225"/>
                <a:gd name="connsiteX24" fmla="*/ 351791 w 813788"/>
                <a:gd name="connsiteY24" fmla="*/ 1126159 h 1157225"/>
                <a:gd name="connsiteX25" fmla="*/ 370205 w 813788"/>
                <a:gd name="connsiteY25" fmla="*/ 1047164 h 1157225"/>
                <a:gd name="connsiteX26" fmla="*/ 373761 w 813788"/>
                <a:gd name="connsiteY26" fmla="*/ 1015351 h 1157225"/>
                <a:gd name="connsiteX27" fmla="*/ 365824 w 813788"/>
                <a:gd name="connsiteY27" fmla="*/ 975282 h 1157225"/>
                <a:gd name="connsiteX28" fmla="*/ 490093 w 813788"/>
                <a:gd name="connsiteY28" fmla="*/ 960867 h 1157225"/>
                <a:gd name="connsiteX29" fmla="*/ 469519 w 813788"/>
                <a:gd name="connsiteY29" fmla="*/ 718106 h 1157225"/>
                <a:gd name="connsiteX30" fmla="*/ 482981 w 813788"/>
                <a:gd name="connsiteY30" fmla="*/ 646350 h 1157225"/>
                <a:gd name="connsiteX31" fmla="*/ 472377 w 813788"/>
                <a:gd name="connsiteY31" fmla="*/ 570531 h 1157225"/>
                <a:gd name="connsiteX32" fmla="*/ 445135 w 813788"/>
                <a:gd name="connsiteY32" fmla="*/ 529319 h 1157225"/>
                <a:gd name="connsiteX33" fmla="*/ 386778 w 813788"/>
                <a:gd name="connsiteY33" fmla="*/ 462263 h 1157225"/>
                <a:gd name="connsiteX34" fmla="*/ 330835 w 813788"/>
                <a:gd name="connsiteY34" fmla="*/ 430703 h 1157225"/>
                <a:gd name="connsiteX35" fmla="*/ 227013 w 813788"/>
                <a:gd name="connsiteY35" fmla="*/ 420734 h 1157225"/>
                <a:gd name="connsiteX36" fmla="*/ 161862 w 813788"/>
                <a:gd name="connsiteY36" fmla="*/ 381173 h 1157225"/>
                <a:gd name="connsiteX37" fmla="*/ 132143 w 813788"/>
                <a:gd name="connsiteY37" fmla="*/ 309164 h 1157225"/>
                <a:gd name="connsiteX38" fmla="*/ 93599 w 813788"/>
                <a:gd name="connsiteY38" fmla="*/ 182544 h 1157225"/>
                <a:gd name="connsiteX39" fmla="*/ 67628 w 813788"/>
                <a:gd name="connsiteY39" fmla="*/ 163113 h 1157225"/>
                <a:gd name="connsiteX40" fmla="*/ 37275 w 813788"/>
                <a:gd name="connsiteY40" fmla="*/ 165082 h 1157225"/>
                <a:gd name="connsiteX41" fmla="*/ 6160 w 813788"/>
                <a:gd name="connsiteY41" fmla="*/ 112503 h 1157225"/>
                <a:gd name="connsiteX42" fmla="*/ 13716 w 813788"/>
                <a:gd name="connsiteY42" fmla="*/ 93707 h 1157225"/>
                <a:gd name="connsiteX43" fmla="*/ 31433 w 813788"/>
                <a:gd name="connsiteY43" fmla="*/ 31604 h 1157225"/>
                <a:gd name="connsiteX44" fmla="*/ 61532 w 813788"/>
                <a:gd name="connsiteY44" fmla="*/ 44 h 1157225"/>
                <a:gd name="connsiteX45" fmla="*/ 105854 w 813788"/>
                <a:gd name="connsiteY45" fmla="*/ 23159 h 1157225"/>
                <a:gd name="connsiteX46" fmla="*/ 168592 w 813788"/>
                <a:gd name="connsiteY46" fmla="*/ 146794 h 1157225"/>
                <a:gd name="connsiteX47" fmla="*/ 193421 w 813788"/>
                <a:gd name="connsiteY47" fmla="*/ 194863 h 1157225"/>
                <a:gd name="connsiteX48" fmla="*/ 212725 w 813788"/>
                <a:gd name="connsiteY48" fmla="*/ 211691 h 1157225"/>
                <a:gd name="connsiteX49" fmla="*/ 293561 w 813788"/>
                <a:gd name="connsiteY49" fmla="*/ 279890 h 1157225"/>
                <a:gd name="connsiteX50" fmla="*/ 301180 w 813788"/>
                <a:gd name="connsiteY50" fmla="*/ 287955 h 1157225"/>
                <a:gd name="connsiteX51" fmla="*/ 470535 w 813788"/>
                <a:gd name="connsiteY51" fmla="*/ 406827 h 1157225"/>
                <a:gd name="connsiteX52" fmla="*/ 517208 w 813788"/>
                <a:gd name="connsiteY52" fmla="*/ 432545 h 1157225"/>
                <a:gd name="connsiteX53" fmla="*/ 540576 w 813788"/>
                <a:gd name="connsiteY53" fmla="*/ 587867 h 1157225"/>
                <a:gd name="connsiteX54" fmla="*/ 558166 w 813788"/>
                <a:gd name="connsiteY54" fmla="*/ 539099 h 11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13788" h="1157225">
                  <a:moveTo>
                    <a:pt x="558166" y="539416"/>
                  </a:moveTo>
                  <a:cubicBezTo>
                    <a:pt x="605409" y="579675"/>
                    <a:pt x="606742" y="581580"/>
                    <a:pt x="653733" y="543226"/>
                  </a:cubicBezTo>
                  <a:cubicBezTo>
                    <a:pt x="678180" y="523287"/>
                    <a:pt x="699135" y="528875"/>
                    <a:pt x="719836" y="542527"/>
                  </a:cubicBezTo>
                  <a:cubicBezTo>
                    <a:pt x="740665" y="556244"/>
                    <a:pt x="740791" y="577770"/>
                    <a:pt x="728154" y="599297"/>
                  </a:cubicBezTo>
                  <a:cubicBezTo>
                    <a:pt x="721360" y="610854"/>
                    <a:pt x="728154" y="619109"/>
                    <a:pt x="732853" y="629015"/>
                  </a:cubicBezTo>
                  <a:cubicBezTo>
                    <a:pt x="749617" y="664766"/>
                    <a:pt x="746887" y="705977"/>
                    <a:pt x="759524" y="743188"/>
                  </a:cubicBezTo>
                  <a:cubicBezTo>
                    <a:pt x="761555" y="749158"/>
                    <a:pt x="758063" y="761604"/>
                    <a:pt x="753365" y="765223"/>
                  </a:cubicBezTo>
                  <a:cubicBezTo>
                    <a:pt x="719391" y="790750"/>
                    <a:pt x="742188" y="819325"/>
                    <a:pt x="750951" y="844281"/>
                  </a:cubicBezTo>
                  <a:cubicBezTo>
                    <a:pt x="761238" y="873809"/>
                    <a:pt x="774510" y="842376"/>
                    <a:pt x="786766" y="842249"/>
                  </a:cubicBezTo>
                  <a:cubicBezTo>
                    <a:pt x="789305" y="858632"/>
                    <a:pt x="791845" y="874952"/>
                    <a:pt x="794385" y="891335"/>
                  </a:cubicBezTo>
                  <a:cubicBezTo>
                    <a:pt x="814641" y="898447"/>
                    <a:pt x="817754" y="912925"/>
                    <a:pt x="809625" y="932229"/>
                  </a:cubicBezTo>
                  <a:cubicBezTo>
                    <a:pt x="807085" y="943151"/>
                    <a:pt x="804545" y="954073"/>
                    <a:pt x="802005" y="964932"/>
                  </a:cubicBezTo>
                  <a:cubicBezTo>
                    <a:pt x="787717" y="961248"/>
                    <a:pt x="777812" y="951088"/>
                    <a:pt x="768350" y="939722"/>
                  </a:cubicBezTo>
                  <a:cubicBezTo>
                    <a:pt x="761619" y="931657"/>
                    <a:pt x="755142" y="921497"/>
                    <a:pt x="746506" y="917497"/>
                  </a:cubicBezTo>
                  <a:cubicBezTo>
                    <a:pt x="720725" y="905686"/>
                    <a:pt x="687388" y="904606"/>
                    <a:pt x="689166" y="860283"/>
                  </a:cubicBezTo>
                  <a:cubicBezTo>
                    <a:pt x="689292" y="857235"/>
                    <a:pt x="676275" y="850250"/>
                    <a:pt x="669735" y="850822"/>
                  </a:cubicBezTo>
                  <a:cubicBezTo>
                    <a:pt x="633666" y="853743"/>
                    <a:pt x="601536" y="875206"/>
                    <a:pt x="564642" y="876730"/>
                  </a:cubicBezTo>
                  <a:cubicBezTo>
                    <a:pt x="556324" y="877047"/>
                    <a:pt x="552578" y="891652"/>
                    <a:pt x="558737" y="900542"/>
                  </a:cubicBezTo>
                  <a:cubicBezTo>
                    <a:pt x="568642" y="914766"/>
                    <a:pt x="573850" y="939849"/>
                    <a:pt x="596964" y="932419"/>
                  </a:cubicBezTo>
                  <a:cubicBezTo>
                    <a:pt x="644271" y="917179"/>
                    <a:pt x="669671" y="948612"/>
                    <a:pt x="695325" y="981315"/>
                  </a:cubicBezTo>
                  <a:cubicBezTo>
                    <a:pt x="709994" y="982648"/>
                    <a:pt x="712979" y="992300"/>
                    <a:pt x="710628" y="1005826"/>
                  </a:cubicBezTo>
                  <a:cubicBezTo>
                    <a:pt x="727392" y="1047101"/>
                    <a:pt x="691516" y="1117142"/>
                    <a:pt x="641160" y="1122984"/>
                  </a:cubicBezTo>
                  <a:cubicBezTo>
                    <a:pt x="605409" y="1127111"/>
                    <a:pt x="575120" y="1140764"/>
                    <a:pt x="543053" y="1153083"/>
                  </a:cubicBezTo>
                  <a:cubicBezTo>
                    <a:pt x="497777" y="1163116"/>
                    <a:pt x="453898" y="1153019"/>
                    <a:pt x="410020" y="1142987"/>
                  </a:cubicBezTo>
                  <a:cubicBezTo>
                    <a:pt x="389001" y="1143749"/>
                    <a:pt x="366078" y="1148575"/>
                    <a:pt x="351791" y="1126159"/>
                  </a:cubicBezTo>
                  <a:cubicBezTo>
                    <a:pt x="329375" y="1090980"/>
                    <a:pt x="332803" y="1078534"/>
                    <a:pt x="370205" y="1047164"/>
                  </a:cubicBezTo>
                  <a:cubicBezTo>
                    <a:pt x="376873" y="1037385"/>
                    <a:pt x="392176" y="1029765"/>
                    <a:pt x="373761" y="1015351"/>
                  </a:cubicBezTo>
                  <a:cubicBezTo>
                    <a:pt x="361442" y="1005699"/>
                    <a:pt x="358267" y="991030"/>
                    <a:pt x="365824" y="975282"/>
                  </a:cubicBezTo>
                  <a:cubicBezTo>
                    <a:pt x="419799" y="940548"/>
                    <a:pt x="461391" y="937690"/>
                    <a:pt x="490093" y="960867"/>
                  </a:cubicBezTo>
                  <a:cubicBezTo>
                    <a:pt x="465265" y="886382"/>
                    <a:pt x="447992" y="804784"/>
                    <a:pt x="469519" y="718106"/>
                  </a:cubicBezTo>
                  <a:cubicBezTo>
                    <a:pt x="475361" y="694547"/>
                    <a:pt x="481838" y="670989"/>
                    <a:pt x="482981" y="646350"/>
                  </a:cubicBezTo>
                  <a:cubicBezTo>
                    <a:pt x="482092" y="620696"/>
                    <a:pt x="471679" y="596820"/>
                    <a:pt x="472377" y="570531"/>
                  </a:cubicBezTo>
                  <a:cubicBezTo>
                    <a:pt x="472885" y="551672"/>
                    <a:pt x="459803" y="538908"/>
                    <a:pt x="445135" y="529319"/>
                  </a:cubicBezTo>
                  <a:cubicBezTo>
                    <a:pt x="419862" y="512873"/>
                    <a:pt x="399161" y="492299"/>
                    <a:pt x="386778" y="462263"/>
                  </a:cubicBezTo>
                  <a:cubicBezTo>
                    <a:pt x="376301" y="436863"/>
                    <a:pt x="354902" y="425433"/>
                    <a:pt x="330835" y="430703"/>
                  </a:cubicBezTo>
                  <a:cubicBezTo>
                    <a:pt x="294703" y="438641"/>
                    <a:pt x="260858" y="432672"/>
                    <a:pt x="227013" y="420734"/>
                  </a:cubicBezTo>
                  <a:cubicBezTo>
                    <a:pt x="206566" y="405113"/>
                    <a:pt x="181039" y="399207"/>
                    <a:pt x="161862" y="381173"/>
                  </a:cubicBezTo>
                  <a:cubicBezTo>
                    <a:pt x="149162" y="358504"/>
                    <a:pt x="141986" y="333167"/>
                    <a:pt x="132143" y="309164"/>
                  </a:cubicBezTo>
                  <a:cubicBezTo>
                    <a:pt x="132143" y="262618"/>
                    <a:pt x="96774" y="228455"/>
                    <a:pt x="93599" y="182544"/>
                  </a:cubicBezTo>
                  <a:cubicBezTo>
                    <a:pt x="92710" y="169273"/>
                    <a:pt x="80201" y="163685"/>
                    <a:pt x="67628" y="163113"/>
                  </a:cubicBezTo>
                  <a:cubicBezTo>
                    <a:pt x="57467" y="162605"/>
                    <a:pt x="47498" y="165526"/>
                    <a:pt x="37275" y="165082"/>
                  </a:cubicBezTo>
                  <a:cubicBezTo>
                    <a:pt x="1588" y="163558"/>
                    <a:pt x="-7746" y="148000"/>
                    <a:pt x="6160" y="112503"/>
                  </a:cubicBezTo>
                  <a:cubicBezTo>
                    <a:pt x="8636" y="106217"/>
                    <a:pt x="11113" y="99930"/>
                    <a:pt x="13716" y="93707"/>
                  </a:cubicBezTo>
                  <a:cubicBezTo>
                    <a:pt x="22670" y="73959"/>
                    <a:pt x="27623" y="53067"/>
                    <a:pt x="31433" y="31604"/>
                  </a:cubicBezTo>
                  <a:cubicBezTo>
                    <a:pt x="34544" y="14078"/>
                    <a:pt x="44450" y="552"/>
                    <a:pt x="61532" y="44"/>
                  </a:cubicBezTo>
                  <a:cubicBezTo>
                    <a:pt x="79248" y="-464"/>
                    <a:pt x="103188" y="3156"/>
                    <a:pt x="105854" y="23159"/>
                  </a:cubicBezTo>
                  <a:cubicBezTo>
                    <a:pt x="112713" y="73832"/>
                    <a:pt x="150178" y="104375"/>
                    <a:pt x="168592" y="146794"/>
                  </a:cubicBezTo>
                  <a:cubicBezTo>
                    <a:pt x="178117" y="162034"/>
                    <a:pt x="180023" y="181846"/>
                    <a:pt x="193421" y="194863"/>
                  </a:cubicBezTo>
                  <a:cubicBezTo>
                    <a:pt x="198946" y="201658"/>
                    <a:pt x="204788" y="208135"/>
                    <a:pt x="212725" y="211691"/>
                  </a:cubicBezTo>
                  <a:cubicBezTo>
                    <a:pt x="243903" y="228645"/>
                    <a:pt x="275336" y="245219"/>
                    <a:pt x="293561" y="279890"/>
                  </a:cubicBezTo>
                  <a:cubicBezTo>
                    <a:pt x="296354" y="282367"/>
                    <a:pt x="298831" y="285097"/>
                    <a:pt x="301180" y="287955"/>
                  </a:cubicBezTo>
                  <a:cubicBezTo>
                    <a:pt x="345567" y="347518"/>
                    <a:pt x="402146" y="387079"/>
                    <a:pt x="470535" y="406827"/>
                  </a:cubicBezTo>
                  <a:cubicBezTo>
                    <a:pt x="488061" y="411907"/>
                    <a:pt x="500126" y="427274"/>
                    <a:pt x="517208" y="432545"/>
                  </a:cubicBezTo>
                  <a:cubicBezTo>
                    <a:pt x="533591" y="482583"/>
                    <a:pt x="534416" y="535670"/>
                    <a:pt x="540576" y="587867"/>
                  </a:cubicBezTo>
                  <a:cubicBezTo>
                    <a:pt x="549910" y="571928"/>
                    <a:pt x="532448" y="547608"/>
                    <a:pt x="558166" y="5390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4" name="Полилиния: фигура 773">
              <a:extLst>
                <a:ext uri="{FF2B5EF4-FFF2-40B4-BE49-F238E27FC236}">
                  <a16:creationId xmlns="" xmlns:a16="http://schemas.microsoft.com/office/drawing/2014/main" id="{61F0B03D-629A-496A-BD96-5604F1BDC1EE}"/>
                </a:ext>
              </a:extLst>
            </p:cNvPr>
            <p:cNvSpPr/>
            <p:nvPr/>
          </p:nvSpPr>
          <p:spPr>
            <a:xfrm>
              <a:off x="8643980" y="2455739"/>
              <a:ext cx="530079" cy="662855"/>
            </a:xfrm>
            <a:custGeom>
              <a:avLst/>
              <a:gdLst>
                <a:gd name="connsiteX0" fmla="*/ 529801 w 530079"/>
                <a:gd name="connsiteY0" fmla="*/ 475752 h 662855"/>
                <a:gd name="connsiteX1" fmla="*/ 510624 w 530079"/>
                <a:gd name="connsiteY1" fmla="*/ 572590 h 662855"/>
                <a:gd name="connsiteX2" fmla="*/ 515704 w 530079"/>
                <a:gd name="connsiteY2" fmla="*/ 638821 h 662855"/>
                <a:gd name="connsiteX3" fmla="*/ 497734 w 530079"/>
                <a:gd name="connsiteY3" fmla="*/ 662633 h 662855"/>
                <a:gd name="connsiteX4" fmla="*/ 476461 w 530079"/>
                <a:gd name="connsiteY4" fmla="*/ 639456 h 662855"/>
                <a:gd name="connsiteX5" fmla="*/ 434106 w 530079"/>
                <a:gd name="connsiteY5" fmla="*/ 563827 h 662855"/>
                <a:gd name="connsiteX6" fmla="*/ 403373 w 530079"/>
                <a:gd name="connsiteY6" fmla="*/ 555699 h 662855"/>
                <a:gd name="connsiteX7" fmla="*/ 290279 w 530079"/>
                <a:gd name="connsiteY7" fmla="*/ 542173 h 662855"/>
                <a:gd name="connsiteX8" fmla="*/ 196934 w 530079"/>
                <a:gd name="connsiteY8" fmla="*/ 542554 h 662855"/>
                <a:gd name="connsiteX9" fmla="*/ 139911 w 530079"/>
                <a:gd name="connsiteY9" fmla="*/ 544332 h 662855"/>
                <a:gd name="connsiteX10" fmla="*/ 79967 w 530079"/>
                <a:gd name="connsiteY10" fmla="*/ 560842 h 662855"/>
                <a:gd name="connsiteX11" fmla="*/ 40470 w 530079"/>
                <a:gd name="connsiteY11" fmla="*/ 553413 h 662855"/>
                <a:gd name="connsiteX12" fmla="*/ 26881 w 530079"/>
                <a:gd name="connsiteY12" fmla="*/ 524965 h 662855"/>
                <a:gd name="connsiteX13" fmla="*/ 116099 w 530079"/>
                <a:gd name="connsiteY13" fmla="*/ 485468 h 662855"/>
                <a:gd name="connsiteX14" fmla="*/ 239606 w 530079"/>
                <a:gd name="connsiteY14" fmla="*/ 478038 h 662855"/>
                <a:gd name="connsiteX15" fmla="*/ 311615 w 530079"/>
                <a:gd name="connsiteY15" fmla="*/ 494548 h 662855"/>
                <a:gd name="connsiteX16" fmla="*/ 425788 w 530079"/>
                <a:gd name="connsiteY16" fmla="*/ 504772 h 662855"/>
                <a:gd name="connsiteX17" fmla="*/ 433217 w 530079"/>
                <a:gd name="connsiteY17" fmla="*/ 476070 h 662855"/>
                <a:gd name="connsiteX18" fmla="*/ 380195 w 530079"/>
                <a:gd name="connsiteY18" fmla="*/ 433715 h 662855"/>
                <a:gd name="connsiteX19" fmla="*/ 251988 w 530079"/>
                <a:gd name="connsiteY19" fmla="*/ 387741 h 662855"/>
                <a:gd name="connsiteX20" fmla="*/ 216238 w 530079"/>
                <a:gd name="connsiteY20" fmla="*/ 386471 h 662855"/>
                <a:gd name="connsiteX21" fmla="*/ 70442 w 530079"/>
                <a:gd name="connsiteY21" fmla="*/ 398853 h 662855"/>
                <a:gd name="connsiteX22" fmla="*/ 14372 w 530079"/>
                <a:gd name="connsiteY22" fmla="*/ 378851 h 662855"/>
                <a:gd name="connsiteX23" fmla="*/ 4021 w 530079"/>
                <a:gd name="connsiteY23" fmla="*/ 344814 h 662855"/>
                <a:gd name="connsiteX24" fmla="*/ 127211 w 530079"/>
                <a:gd name="connsiteY24" fmla="*/ 362023 h 662855"/>
                <a:gd name="connsiteX25" fmla="*/ 147087 w 530079"/>
                <a:gd name="connsiteY25" fmla="*/ 327860 h 662855"/>
                <a:gd name="connsiteX26" fmla="*/ 137117 w 530079"/>
                <a:gd name="connsiteY26" fmla="*/ 230958 h 662855"/>
                <a:gd name="connsiteX27" fmla="*/ 107907 w 530079"/>
                <a:gd name="connsiteY27" fmla="*/ 139328 h 662855"/>
                <a:gd name="connsiteX28" fmla="*/ 102319 w 530079"/>
                <a:gd name="connsiteY28" fmla="*/ 133739 h 662855"/>
                <a:gd name="connsiteX29" fmla="*/ 115717 w 530079"/>
                <a:gd name="connsiteY29" fmla="*/ 38425 h 662855"/>
                <a:gd name="connsiteX30" fmla="*/ 163851 w 530079"/>
                <a:gd name="connsiteY30" fmla="*/ 6612 h 662855"/>
                <a:gd name="connsiteX31" fmla="*/ 299677 w 530079"/>
                <a:gd name="connsiteY31" fmla="*/ 28519 h 662855"/>
                <a:gd name="connsiteX32" fmla="*/ 292311 w 530079"/>
                <a:gd name="connsiteY32" fmla="*/ 89861 h 662855"/>
                <a:gd name="connsiteX33" fmla="*/ 252751 w 530079"/>
                <a:gd name="connsiteY33" fmla="*/ 98243 h 662855"/>
                <a:gd name="connsiteX34" fmla="*/ 211793 w 530079"/>
                <a:gd name="connsiteY34" fmla="*/ 114943 h 662855"/>
                <a:gd name="connsiteX35" fmla="*/ 220874 w 530079"/>
                <a:gd name="connsiteY35" fmla="*/ 134184 h 662855"/>
                <a:gd name="connsiteX36" fmla="*/ 234716 w 530079"/>
                <a:gd name="connsiteY36" fmla="*/ 157425 h 662855"/>
                <a:gd name="connsiteX37" fmla="*/ 244940 w 530079"/>
                <a:gd name="connsiteY37" fmla="*/ 194954 h 662855"/>
                <a:gd name="connsiteX38" fmla="*/ 280246 w 530079"/>
                <a:gd name="connsiteY38" fmla="*/ 174443 h 662855"/>
                <a:gd name="connsiteX39" fmla="*/ 305328 w 530079"/>
                <a:gd name="connsiteY39" fmla="*/ 130056 h 662855"/>
                <a:gd name="connsiteX40" fmla="*/ 335427 w 530079"/>
                <a:gd name="connsiteY40" fmla="*/ 177428 h 662855"/>
                <a:gd name="connsiteX41" fmla="*/ 360764 w 530079"/>
                <a:gd name="connsiteY41" fmla="*/ 249564 h 662855"/>
                <a:gd name="connsiteX42" fmla="*/ 394419 w 530079"/>
                <a:gd name="connsiteY42" fmla="*/ 266455 h 662855"/>
                <a:gd name="connsiteX43" fmla="*/ 390926 w 530079"/>
                <a:gd name="connsiteY43" fmla="*/ 232673 h 662855"/>
                <a:gd name="connsiteX44" fmla="*/ 400198 w 530079"/>
                <a:gd name="connsiteY44" fmla="*/ 205749 h 662855"/>
                <a:gd name="connsiteX45" fmla="*/ 445917 w 530079"/>
                <a:gd name="connsiteY45" fmla="*/ 254834 h 662855"/>
                <a:gd name="connsiteX46" fmla="*/ 490876 w 530079"/>
                <a:gd name="connsiteY46" fmla="*/ 302206 h 662855"/>
                <a:gd name="connsiteX47" fmla="*/ 449156 w 530079"/>
                <a:gd name="connsiteY47" fmla="*/ 309191 h 662855"/>
                <a:gd name="connsiteX48" fmla="*/ 315298 w 530079"/>
                <a:gd name="connsiteY48" fmla="*/ 314715 h 662855"/>
                <a:gd name="connsiteX49" fmla="*/ 290724 w 530079"/>
                <a:gd name="connsiteY49" fmla="*/ 333257 h 662855"/>
                <a:gd name="connsiteX50" fmla="*/ 311234 w 530079"/>
                <a:gd name="connsiteY50" fmla="*/ 373834 h 662855"/>
                <a:gd name="connsiteX51" fmla="*/ 346921 w 530079"/>
                <a:gd name="connsiteY51" fmla="*/ 369326 h 662855"/>
                <a:gd name="connsiteX52" fmla="*/ 411374 w 530079"/>
                <a:gd name="connsiteY52" fmla="*/ 380629 h 662855"/>
                <a:gd name="connsiteX53" fmla="*/ 453474 w 530079"/>
                <a:gd name="connsiteY53" fmla="*/ 418411 h 662855"/>
                <a:gd name="connsiteX54" fmla="*/ 461094 w 530079"/>
                <a:gd name="connsiteY54" fmla="*/ 426603 h 662855"/>
                <a:gd name="connsiteX55" fmla="*/ 499194 w 530079"/>
                <a:gd name="connsiteY55" fmla="*/ 459305 h 662855"/>
                <a:gd name="connsiteX56" fmla="*/ 529674 w 530079"/>
                <a:gd name="connsiteY56" fmla="*/ 475689 h 6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30079" h="662855">
                  <a:moveTo>
                    <a:pt x="529801" y="475752"/>
                  </a:moveTo>
                  <a:cubicBezTo>
                    <a:pt x="484970" y="500898"/>
                    <a:pt x="484145" y="502359"/>
                    <a:pt x="510624" y="572590"/>
                  </a:cubicBezTo>
                  <a:cubicBezTo>
                    <a:pt x="519006" y="594752"/>
                    <a:pt x="524467" y="615770"/>
                    <a:pt x="515704" y="638821"/>
                  </a:cubicBezTo>
                  <a:cubicBezTo>
                    <a:pt x="511958" y="648727"/>
                    <a:pt x="509290" y="660983"/>
                    <a:pt x="497734" y="662633"/>
                  </a:cubicBezTo>
                  <a:cubicBezTo>
                    <a:pt x="482684" y="664793"/>
                    <a:pt x="480208" y="650759"/>
                    <a:pt x="476461" y="639456"/>
                  </a:cubicBezTo>
                  <a:cubicBezTo>
                    <a:pt x="472651" y="607642"/>
                    <a:pt x="451188" y="587005"/>
                    <a:pt x="434106" y="563827"/>
                  </a:cubicBezTo>
                  <a:cubicBezTo>
                    <a:pt x="426613" y="553667"/>
                    <a:pt x="413215" y="547761"/>
                    <a:pt x="403373" y="555699"/>
                  </a:cubicBezTo>
                  <a:cubicBezTo>
                    <a:pt x="361399" y="589545"/>
                    <a:pt x="323109" y="560525"/>
                    <a:pt x="290279" y="542173"/>
                  </a:cubicBezTo>
                  <a:cubicBezTo>
                    <a:pt x="255672" y="522869"/>
                    <a:pt x="225826" y="529791"/>
                    <a:pt x="196934" y="542554"/>
                  </a:cubicBezTo>
                  <a:cubicBezTo>
                    <a:pt x="175915" y="551889"/>
                    <a:pt x="160231" y="552842"/>
                    <a:pt x="139911" y="544332"/>
                  </a:cubicBezTo>
                  <a:cubicBezTo>
                    <a:pt x="118003" y="535188"/>
                    <a:pt x="96033" y="525028"/>
                    <a:pt x="79967" y="560842"/>
                  </a:cubicBezTo>
                  <a:cubicBezTo>
                    <a:pt x="71585" y="579639"/>
                    <a:pt x="50122" y="570558"/>
                    <a:pt x="40470" y="553413"/>
                  </a:cubicBezTo>
                  <a:cubicBezTo>
                    <a:pt x="35517" y="544586"/>
                    <a:pt x="34501" y="532902"/>
                    <a:pt x="26881" y="524965"/>
                  </a:cubicBezTo>
                  <a:cubicBezTo>
                    <a:pt x="52599" y="501343"/>
                    <a:pt x="82316" y="485468"/>
                    <a:pt x="116099" y="485468"/>
                  </a:cubicBezTo>
                  <a:cubicBezTo>
                    <a:pt x="157437" y="485468"/>
                    <a:pt x="197950" y="494866"/>
                    <a:pt x="239606" y="478038"/>
                  </a:cubicBezTo>
                  <a:cubicBezTo>
                    <a:pt x="262466" y="468831"/>
                    <a:pt x="290279" y="478038"/>
                    <a:pt x="311615" y="494548"/>
                  </a:cubicBezTo>
                  <a:cubicBezTo>
                    <a:pt x="348127" y="522869"/>
                    <a:pt x="387625" y="507375"/>
                    <a:pt x="425788" y="504772"/>
                  </a:cubicBezTo>
                  <a:cubicBezTo>
                    <a:pt x="442108" y="503692"/>
                    <a:pt x="439187" y="487309"/>
                    <a:pt x="433217" y="476070"/>
                  </a:cubicBezTo>
                  <a:cubicBezTo>
                    <a:pt x="421343" y="453845"/>
                    <a:pt x="402928" y="434096"/>
                    <a:pt x="380195" y="433715"/>
                  </a:cubicBezTo>
                  <a:cubicBezTo>
                    <a:pt x="332062" y="432889"/>
                    <a:pt x="293454" y="406664"/>
                    <a:pt x="251988" y="387741"/>
                  </a:cubicBezTo>
                  <a:cubicBezTo>
                    <a:pt x="239542" y="382026"/>
                    <a:pt x="227414" y="377136"/>
                    <a:pt x="216238" y="386471"/>
                  </a:cubicBezTo>
                  <a:cubicBezTo>
                    <a:pt x="169947" y="424952"/>
                    <a:pt x="120289" y="412950"/>
                    <a:pt x="70442" y="398853"/>
                  </a:cubicBezTo>
                  <a:cubicBezTo>
                    <a:pt x="51455" y="393456"/>
                    <a:pt x="29230" y="398726"/>
                    <a:pt x="14372" y="378851"/>
                  </a:cubicBezTo>
                  <a:cubicBezTo>
                    <a:pt x="6751" y="368691"/>
                    <a:pt x="-6774" y="361197"/>
                    <a:pt x="4021" y="344814"/>
                  </a:cubicBezTo>
                  <a:cubicBezTo>
                    <a:pt x="45867" y="342846"/>
                    <a:pt x="83269" y="374533"/>
                    <a:pt x="127211" y="362023"/>
                  </a:cubicBezTo>
                  <a:cubicBezTo>
                    <a:pt x="147595" y="356244"/>
                    <a:pt x="162898" y="343481"/>
                    <a:pt x="147087" y="327860"/>
                  </a:cubicBezTo>
                  <a:cubicBezTo>
                    <a:pt x="114955" y="296173"/>
                    <a:pt x="129814" y="262391"/>
                    <a:pt x="137117" y="230958"/>
                  </a:cubicBezTo>
                  <a:cubicBezTo>
                    <a:pt x="146325" y="191144"/>
                    <a:pt x="135847" y="163204"/>
                    <a:pt x="107907" y="139328"/>
                  </a:cubicBezTo>
                  <a:cubicBezTo>
                    <a:pt x="105938" y="137613"/>
                    <a:pt x="104161" y="135644"/>
                    <a:pt x="102319" y="133739"/>
                  </a:cubicBezTo>
                  <a:cubicBezTo>
                    <a:pt x="43772" y="74557"/>
                    <a:pt x="43836" y="74049"/>
                    <a:pt x="115717" y="38425"/>
                  </a:cubicBezTo>
                  <a:cubicBezTo>
                    <a:pt x="132926" y="29853"/>
                    <a:pt x="149690" y="21344"/>
                    <a:pt x="163851" y="6612"/>
                  </a:cubicBezTo>
                  <a:cubicBezTo>
                    <a:pt x="180106" y="-10216"/>
                    <a:pt x="287802" y="8009"/>
                    <a:pt x="299677" y="28519"/>
                  </a:cubicBezTo>
                  <a:cubicBezTo>
                    <a:pt x="312504" y="50618"/>
                    <a:pt x="302280" y="70874"/>
                    <a:pt x="292311" y="89861"/>
                  </a:cubicBezTo>
                  <a:cubicBezTo>
                    <a:pt x="282786" y="108022"/>
                    <a:pt x="268372" y="106180"/>
                    <a:pt x="252751" y="98243"/>
                  </a:cubicBezTo>
                  <a:cubicBezTo>
                    <a:pt x="234209" y="88781"/>
                    <a:pt x="220556" y="96909"/>
                    <a:pt x="211793" y="114943"/>
                  </a:cubicBezTo>
                  <a:cubicBezTo>
                    <a:pt x="207158" y="124468"/>
                    <a:pt x="207729" y="136914"/>
                    <a:pt x="220874" y="134184"/>
                  </a:cubicBezTo>
                  <a:cubicBezTo>
                    <a:pt x="247607" y="128596"/>
                    <a:pt x="243035" y="141359"/>
                    <a:pt x="234716" y="157425"/>
                  </a:cubicBezTo>
                  <a:cubicBezTo>
                    <a:pt x="226080" y="174062"/>
                    <a:pt x="230335" y="187524"/>
                    <a:pt x="244940" y="194954"/>
                  </a:cubicBezTo>
                  <a:cubicBezTo>
                    <a:pt x="263546" y="204415"/>
                    <a:pt x="272181" y="189175"/>
                    <a:pt x="280246" y="174443"/>
                  </a:cubicBezTo>
                  <a:cubicBezTo>
                    <a:pt x="288628" y="159203"/>
                    <a:pt x="280945" y="129421"/>
                    <a:pt x="305328" y="130056"/>
                  </a:cubicBezTo>
                  <a:cubicBezTo>
                    <a:pt x="328760" y="130691"/>
                    <a:pt x="326982" y="160664"/>
                    <a:pt x="335427" y="177428"/>
                  </a:cubicBezTo>
                  <a:cubicBezTo>
                    <a:pt x="346667" y="199843"/>
                    <a:pt x="351239" y="226005"/>
                    <a:pt x="360764" y="249564"/>
                  </a:cubicBezTo>
                  <a:cubicBezTo>
                    <a:pt x="366670" y="264106"/>
                    <a:pt x="379687" y="275853"/>
                    <a:pt x="394419" y="266455"/>
                  </a:cubicBezTo>
                  <a:cubicBezTo>
                    <a:pt x="410548" y="256168"/>
                    <a:pt x="399309" y="242579"/>
                    <a:pt x="390926" y="232673"/>
                  </a:cubicBezTo>
                  <a:cubicBezTo>
                    <a:pt x="377020" y="216226"/>
                    <a:pt x="383434" y="209241"/>
                    <a:pt x="400198" y="205749"/>
                  </a:cubicBezTo>
                  <a:cubicBezTo>
                    <a:pt x="430360" y="206130"/>
                    <a:pt x="438869" y="229688"/>
                    <a:pt x="445917" y="254834"/>
                  </a:cubicBezTo>
                  <a:cubicBezTo>
                    <a:pt x="453347" y="277631"/>
                    <a:pt x="470365" y="291093"/>
                    <a:pt x="490876" y="302206"/>
                  </a:cubicBezTo>
                  <a:cubicBezTo>
                    <a:pt x="476143" y="316747"/>
                    <a:pt x="460586" y="314525"/>
                    <a:pt x="449156" y="309191"/>
                  </a:cubicBezTo>
                  <a:cubicBezTo>
                    <a:pt x="403182" y="287537"/>
                    <a:pt x="359367" y="302396"/>
                    <a:pt x="315298" y="314715"/>
                  </a:cubicBezTo>
                  <a:cubicBezTo>
                    <a:pt x="305583" y="317446"/>
                    <a:pt x="288946" y="315033"/>
                    <a:pt x="290724" y="333257"/>
                  </a:cubicBezTo>
                  <a:cubicBezTo>
                    <a:pt x="292248" y="348942"/>
                    <a:pt x="293517" y="367357"/>
                    <a:pt x="311234" y="373834"/>
                  </a:cubicBezTo>
                  <a:cubicBezTo>
                    <a:pt x="323299" y="378216"/>
                    <a:pt x="335936" y="380311"/>
                    <a:pt x="346921" y="369326"/>
                  </a:cubicBezTo>
                  <a:cubicBezTo>
                    <a:pt x="379941" y="336369"/>
                    <a:pt x="390418" y="338020"/>
                    <a:pt x="411374" y="380629"/>
                  </a:cubicBezTo>
                  <a:cubicBezTo>
                    <a:pt x="420772" y="399742"/>
                    <a:pt x="432963" y="414157"/>
                    <a:pt x="453474" y="418411"/>
                  </a:cubicBezTo>
                  <a:cubicBezTo>
                    <a:pt x="458110" y="418919"/>
                    <a:pt x="460713" y="421586"/>
                    <a:pt x="461094" y="426603"/>
                  </a:cubicBezTo>
                  <a:cubicBezTo>
                    <a:pt x="462618" y="452511"/>
                    <a:pt x="478239" y="459560"/>
                    <a:pt x="499194" y="459305"/>
                  </a:cubicBezTo>
                  <a:cubicBezTo>
                    <a:pt x="516212" y="449971"/>
                    <a:pt x="532913" y="441335"/>
                    <a:pt x="529674" y="47568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5" name="Полилиния: фигура 774">
              <a:extLst>
                <a:ext uri="{FF2B5EF4-FFF2-40B4-BE49-F238E27FC236}">
                  <a16:creationId xmlns="" xmlns:a16="http://schemas.microsoft.com/office/drawing/2014/main" id="{FF0FBBAF-5FF6-4683-A4DE-CF82D4F46308}"/>
                </a:ext>
              </a:extLst>
            </p:cNvPr>
            <p:cNvSpPr/>
            <p:nvPr/>
          </p:nvSpPr>
          <p:spPr>
            <a:xfrm>
              <a:off x="8510014" y="2698402"/>
              <a:ext cx="599434" cy="297646"/>
            </a:xfrm>
            <a:custGeom>
              <a:avLst/>
              <a:gdLst>
                <a:gd name="connsiteX0" fmla="*/ 138051 w 599434"/>
                <a:gd name="connsiteY0" fmla="*/ 102088 h 297646"/>
                <a:gd name="connsiteX1" fmla="*/ 312422 w 599434"/>
                <a:gd name="connsiteY1" fmla="*/ 144315 h 297646"/>
                <a:gd name="connsiteX2" fmla="*/ 319153 w 599434"/>
                <a:gd name="connsiteY2" fmla="*/ 140886 h 297646"/>
                <a:gd name="connsiteX3" fmla="*/ 427992 w 599434"/>
                <a:gd name="connsiteY3" fmla="*/ 141458 h 297646"/>
                <a:gd name="connsiteX4" fmla="*/ 514098 w 599434"/>
                <a:gd name="connsiteY4" fmla="*/ 165397 h 297646"/>
                <a:gd name="connsiteX5" fmla="*/ 599061 w 599434"/>
                <a:gd name="connsiteY5" fmla="*/ 269220 h 297646"/>
                <a:gd name="connsiteX6" fmla="*/ 562485 w 599434"/>
                <a:gd name="connsiteY6" fmla="*/ 292271 h 297646"/>
                <a:gd name="connsiteX7" fmla="*/ 529719 w 599434"/>
                <a:gd name="connsiteY7" fmla="*/ 285667 h 297646"/>
                <a:gd name="connsiteX8" fmla="*/ 428817 w 599434"/>
                <a:gd name="connsiteY8" fmla="*/ 266490 h 297646"/>
                <a:gd name="connsiteX9" fmla="*/ 364238 w 599434"/>
                <a:gd name="connsiteY9" fmla="*/ 262997 h 297646"/>
                <a:gd name="connsiteX10" fmla="*/ 267337 w 599434"/>
                <a:gd name="connsiteY10" fmla="*/ 264458 h 297646"/>
                <a:gd name="connsiteX11" fmla="*/ 215394 w 599434"/>
                <a:gd name="connsiteY11" fmla="*/ 279698 h 297646"/>
                <a:gd name="connsiteX12" fmla="*/ 160911 w 599434"/>
                <a:gd name="connsiteY12" fmla="*/ 282175 h 297646"/>
                <a:gd name="connsiteX13" fmla="*/ 138178 w 599434"/>
                <a:gd name="connsiteY13" fmla="*/ 265728 h 297646"/>
                <a:gd name="connsiteX14" fmla="*/ 119763 w 599434"/>
                <a:gd name="connsiteY14" fmla="*/ 231057 h 297646"/>
                <a:gd name="connsiteX15" fmla="*/ 24513 w 599434"/>
                <a:gd name="connsiteY15" fmla="*/ 61257 h 297646"/>
                <a:gd name="connsiteX16" fmla="*/ 12194 w 599434"/>
                <a:gd name="connsiteY16" fmla="*/ 46144 h 297646"/>
                <a:gd name="connsiteX17" fmla="*/ 4320 w 599434"/>
                <a:gd name="connsiteY17" fmla="*/ 5377 h 297646"/>
                <a:gd name="connsiteX18" fmla="*/ 37086 w 599434"/>
                <a:gd name="connsiteY18" fmla="*/ 20617 h 297646"/>
                <a:gd name="connsiteX19" fmla="*/ 84838 w 599434"/>
                <a:gd name="connsiteY19" fmla="*/ 52938 h 297646"/>
                <a:gd name="connsiteX20" fmla="*/ 92394 w 599434"/>
                <a:gd name="connsiteY20" fmla="*/ 53065 h 297646"/>
                <a:gd name="connsiteX21" fmla="*/ 130494 w 599434"/>
                <a:gd name="connsiteY21" fmla="*/ 85832 h 297646"/>
                <a:gd name="connsiteX22" fmla="*/ 138051 w 599434"/>
                <a:gd name="connsiteY22" fmla="*/ 93960 h 297646"/>
                <a:gd name="connsiteX23" fmla="*/ 138178 w 599434"/>
                <a:gd name="connsiteY23" fmla="*/ 102088 h 29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9434" h="297646">
                  <a:moveTo>
                    <a:pt x="138051" y="102088"/>
                  </a:moveTo>
                  <a:cubicBezTo>
                    <a:pt x="189613" y="147491"/>
                    <a:pt x="250954" y="146220"/>
                    <a:pt x="312422" y="144315"/>
                  </a:cubicBezTo>
                  <a:cubicBezTo>
                    <a:pt x="314771" y="144252"/>
                    <a:pt x="318010" y="142791"/>
                    <a:pt x="319153" y="140886"/>
                  </a:cubicBezTo>
                  <a:cubicBezTo>
                    <a:pt x="355666" y="78529"/>
                    <a:pt x="392877" y="118344"/>
                    <a:pt x="427992" y="141458"/>
                  </a:cubicBezTo>
                  <a:cubicBezTo>
                    <a:pt x="455043" y="159238"/>
                    <a:pt x="481777" y="168319"/>
                    <a:pt x="514098" y="165397"/>
                  </a:cubicBezTo>
                  <a:cubicBezTo>
                    <a:pt x="548832" y="162286"/>
                    <a:pt x="604522" y="231819"/>
                    <a:pt x="599061" y="269220"/>
                  </a:cubicBezTo>
                  <a:cubicBezTo>
                    <a:pt x="595949" y="290303"/>
                    <a:pt x="586170" y="306495"/>
                    <a:pt x="562485" y="292271"/>
                  </a:cubicBezTo>
                  <a:cubicBezTo>
                    <a:pt x="551944" y="285985"/>
                    <a:pt x="541467" y="283064"/>
                    <a:pt x="529719" y="285667"/>
                  </a:cubicBezTo>
                  <a:cubicBezTo>
                    <a:pt x="493715" y="293732"/>
                    <a:pt x="460758" y="291827"/>
                    <a:pt x="428817" y="266490"/>
                  </a:cubicBezTo>
                  <a:cubicBezTo>
                    <a:pt x="411101" y="252456"/>
                    <a:pt x="387542" y="248583"/>
                    <a:pt x="364238" y="262997"/>
                  </a:cubicBezTo>
                  <a:cubicBezTo>
                    <a:pt x="333059" y="282302"/>
                    <a:pt x="299785" y="262235"/>
                    <a:pt x="267337" y="264458"/>
                  </a:cubicBezTo>
                  <a:cubicBezTo>
                    <a:pt x="248350" y="265728"/>
                    <a:pt x="231015" y="261791"/>
                    <a:pt x="215394" y="279698"/>
                  </a:cubicBezTo>
                  <a:cubicBezTo>
                    <a:pt x="199836" y="297542"/>
                    <a:pt x="179262" y="282238"/>
                    <a:pt x="160911" y="282175"/>
                  </a:cubicBezTo>
                  <a:cubicBezTo>
                    <a:pt x="153355" y="276713"/>
                    <a:pt x="145734" y="271189"/>
                    <a:pt x="138178" y="265728"/>
                  </a:cubicBezTo>
                  <a:cubicBezTo>
                    <a:pt x="129288" y="255758"/>
                    <a:pt x="118937" y="244392"/>
                    <a:pt x="119763" y="231057"/>
                  </a:cubicBezTo>
                  <a:cubicBezTo>
                    <a:pt x="124653" y="150284"/>
                    <a:pt x="63502" y="113073"/>
                    <a:pt x="24513" y="61257"/>
                  </a:cubicBezTo>
                  <a:cubicBezTo>
                    <a:pt x="20576" y="56050"/>
                    <a:pt x="14543" y="51986"/>
                    <a:pt x="12194" y="46144"/>
                  </a:cubicBezTo>
                  <a:cubicBezTo>
                    <a:pt x="6860" y="33063"/>
                    <a:pt x="-6983" y="17188"/>
                    <a:pt x="4320" y="5377"/>
                  </a:cubicBezTo>
                  <a:cubicBezTo>
                    <a:pt x="19687" y="-10625"/>
                    <a:pt x="26735" y="13505"/>
                    <a:pt x="37086" y="20617"/>
                  </a:cubicBezTo>
                  <a:cubicBezTo>
                    <a:pt x="52961" y="31475"/>
                    <a:pt x="65852" y="47414"/>
                    <a:pt x="84838" y="52938"/>
                  </a:cubicBezTo>
                  <a:cubicBezTo>
                    <a:pt x="87378" y="49890"/>
                    <a:pt x="89918" y="50081"/>
                    <a:pt x="92394" y="53065"/>
                  </a:cubicBezTo>
                  <a:cubicBezTo>
                    <a:pt x="105094" y="63987"/>
                    <a:pt x="117794" y="74909"/>
                    <a:pt x="130494" y="85832"/>
                  </a:cubicBezTo>
                  <a:cubicBezTo>
                    <a:pt x="135193" y="86213"/>
                    <a:pt x="137606" y="89007"/>
                    <a:pt x="138051" y="93960"/>
                  </a:cubicBezTo>
                  <a:cubicBezTo>
                    <a:pt x="138051" y="96690"/>
                    <a:pt x="138115" y="99357"/>
                    <a:pt x="138178" y="10208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6" name="Полилиния: фигура 775">
              <a:extLst>
                <a:ext uri="{FF2B5EF4-FFF2-40B4-BE49-F238E27FC236}">
                  <a16:creationId xmlns="" xmlns:a16="http://schemas.microsoft.com/office/drawing/2014/main" id="{1A65B092-E440-4A9F-BC20-C7476CA1A9D0}"/>
                </a:ext>
              </a:extLst>
            </p:cNvPr>
            <p:cNvSpPr/>
            <p:nvPr/>
          </p:nvSpPr>
          <p:spPr>
            <a:xfrm>
              <a:off x="8213915" y="2982960"/>
              <a:ext cx="54806" cy="58063"/>
            </a:xfrm>
            <a:custGeom>
              <a:avLst/>
              <a:gdLst>
                <a:gd name="connsiteX0" fmla="*/ 0 w 54806"/>
                <a:gd name="connsiteY0" fmla="*/ 46639 h 58063"/>
                <a:gd name="connsiteX1" fmla="*/ 22478 w 54806"/>
                <a:gd name="connsiteY1" fmla="*/ 24985 h 58063"/>
                <a:gd name="connsiteX2" fmla="*/ 39306 w 54806"/>
                <a:gd name="connsiteY2" fmla="*/ 918 h 58063"/>
                <a:gd name="connsiteX3" fmla="*/ 54801 w 54806"/>
                <a:gd name="connsiteY3" fmla="*/ 27335 h 58063"/>
                <a:gd name="connsiteX4" fmla="*/ 30480 w 54806"/>
                <a:gd name="connsiteY4" fmla="*/ 46639 h 58063"/>
                <a:gd name="connsiteX5" fmla="*/ 0 w 54806"/>
                <a:gd name="connsiteY5" fmla="*/ 46639 h 5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06" h="58063">
                  <a:moveTo>
                    <a:pt x="0" y="46639"/>
                  </a:moveTo>
                  <a:cubicBezTo>
                    <a:pt x="7493" y="39400"/>
                    <a:pt x="14668" y="31716"/>
                    <a:pt x="22478" y="24985"/>
                  </a:cubicBezTo>
                  <a:cubicBezTo>
                    <a:pt x="30290" y="18254"/>
                    <a:pt x="19748" y="-4860"/>
                    <a:pt x="39306" y="918"/>
                  </a:cubicBezTo>
                  <a:cubicBezTo>
                    <a:pt x="48578" y="3649"/>
                    <a:pt x="54546" y="16222"/>
                    <a:pt x="54801" y="27335"/>
                  </a:cubicBezTo>
                  <a:cubicBezTo>
                    <a:pt x="55118" y="44226"/>
                    <a:pt x="41719" y="44670"/>
                    <a:pt x="30480" y="46639"/>
                  </a:cubicBezTo>
                  <a:cubicBezTo>
                    <a:pt x="20320" y="51973"/>
                    <a:pt x="10160" y="69435"/>
                    <a:pt x="0" y="466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7" name="Полилиния: фигура 776">
              <a:extLst>
                <a:ext uri="{FF2B5EF4-FFF2-40B4-BE49-F238E27FC236}">
                  <a16:creationId xmlns="" xmlns:a16="http://schemas.microsoft.com/office/drawing/2014/main" id="{29A4F139-807B-4D63-94E6-5A25E1A63D7A}"/>
                </a:ext>
              </a:extLst>
            </p:cNvPr>
            <p:cNvSpPr/>
            <p:nvPr/>
          </p:nvSpPr>
          <p:spPr>
            <a:xfrm>
              <a:off x="9036811" y="3864374"/>
              <a:ext cx="30480" cy="90043"/>
            </a:xfrm>
            <a:custGeom>
              <a:avLst/>
              <a:gdLst>
                <a:gd name="connsiteX0" fmla="*/ 0 w 30480"/>
                <a:gd name="connsiteY0" fmla="*/ 0 h 90043"/>
                <a:gd name="connsiteX1" fmla="*/ 30480 w 30480"/>
                <a:gd name="connsiteY1" fmla="*/ 90043 h 90043"/>
                <a:gd name="connsiteX2" fmla="*/ 3556 w 30480"/>
                <a:gd name="connsiteY2" fmla="*/ 44006 h 90043"/>
                <a:gd name="connsiteX3" fmla="*/ 0 w 30480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" h="90043">
                  <a:moveTo>
                    <a:pt x="0" y="0"/>
                  </a:moveTo>
                  <a:cubicBezTo>
                    <a:pt x="28194" y="22987"/>
                    <a:pt x="19114" y="60516"/>
                    <a:pt x="30480" y="90043"/>
                  </a:cubicBezTo>
                  <a:cubicBezTo>
                    <a:pt x="8827" y="83312"/>
                    <a:pt x="-4953" y="73343"/>
                    <a:pt x="3556" y="44006"/>
                  </a:cubicBezTo>
                  <a:cubicBezTo>
                    <a:pt x="7366" y="30988"/>
                    <a:pt x="1460" y="14796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8" name="Полилиния: фигура 777">
              <a:extLst>
                <a:ext uri="{FF2B5EF4-FFF2-40B4-BE49-F238E27FC236}">
                  <a16:creationId xmlns="" xmlns:a16="http://schemas.microsoft.com/office/drawing/2014/main" id="{6124DF55-C62A-4F46-9F37-D86685D1A9E8}"/>
                </a:ext>
              </a:extLst>
            </p:cNvPr>
            <p:cNvSpPr/>
            <p:nvPr/>
          </p:nvSpPr>
          <p:spPr>
            <a:xfrm>
              <a:off x="8671179" y="4027951"/>
              <a:ext cx="76136" cy="73660"/>
            </a:xfrm>
            <a:custGeom>
              <a:avLst/>
              <a:gdLst>
                <a:gd name="connsiteX0" fmla="*/ 76136 w 76136"/>
                <a:gd name="connsiteY0" fmla="*/ 0 h 73660"/>
                <a:gd name="connsiteX1" fmla="*/ 0 w 76136"/>
                <a:gd name="connsiteY1" fmla="*/ 73660 h 73660"/>
                <a:gd name="connsiteX2" fmla="*/ 76136 w 76136"/>
                <a:gd name="connsiteY2" fmla="*/ 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36" h="73660">
                  <a:moveTo>
                    <a:pt x="76136" y="0"/>
                  </a:moveTo>
                  <a:cubicBezTo>
                    <a:pt x="59055" y="34417"/>
                    <a:pt x="22606" y="45847"/>
                    <a:pt x="0" y="73660"/>
                  </a:cubicBezTo>
                  <a:cubicBezTo>
                    <a:pt x="14224" y="35814"/>
                    <a:pt x="38036" y="9398"/>
                    <a:pt x="761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9" name="Полилиния: фигура 778">
              <a:extLst>
                <a:ext uri="{FF2B5EF4-FFF2-40B4-BE49-F238E27FC236}">
                  <a16:creationId xmlns="" xmlns:a16="http://schemas.microsoft.com/office/drawing/2014/main" id="{6F062AF4-F902-4060-A5CE-AF9C6906A5BB}"/>
                </a:ext>
              </a:extLst>
            </p:cNvPr>
            <p:cNvSpPr/>
            <p:nvPr/>
          </p:nvSpPr>
          <p:spPr>
            <a:xfrm>
              <a:off x="8198675" y="3029599"/>
              <a:ext cx="45719" cy="49085"/>
            </a:xfrm>
            <a:custGeom>
              <a:avLst/>
              <a:gdLst>
                <a:gd name="connsiteX0" fmla="*/ 15240 w 45719"/>
                <a:gd name="connsiteY0" fmla="*/ 0 h 49085"/>
                <a:gd name="connsiteX1" fmla="*/ 45720 w 45719"/>
                <a:gd name="connsiteY1" fmla="*/ 0 h 49085"/>
                <a:gd name="connsiteX2" fmla="*/ 15240 w 45719"/>
                <a:gd name="connsiteY2" fmla="*/ 49086 h 49085"/>
                <a:gd name="connsiteX3" fmla="*/ 0 w 45719"/>
                <a:gd name="connsiteY3" fmla="*/ 8192 h 49085"/>
                <a:gd name="connsiteX4" fmla="*/ 15240 w 45719"/>
                <a:gd name="connsiteY4" fmla="*/ 0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49085">
                  <a:moveTo>
                    <a:pt x="15240" y="0"/>
                  </a:moveTo>
                  <a:cubicBezTo>
                    <a:pt x="25400" y="0"/>
                    <a:pt x="35560" y="0"/>
                    <a:pt x="45720" y="0"/>
                  </a:cubicBezTo>
                  <a:cubicBezTo>
                    <a:pt x="39116" y="18923"/>
                    <a:pt x="29718" y="35814"/>
                    <a:pt x="15240" y="49086"/>
                  </a:cubicBezTo>
                  <a:cubicBezTo>
                    <a:pt x="10160" y="35433"/>
                    <a:pt x="5080" y="21781"/>
                    <a:pt x="0" y="8192"/>
                  </a:cubicBezTo>
                  <a:cubicBezTo>
                    <a:pt x="5080" y="5461"/>
                    <a:pt x="10160" y="2730"/>
                    <a:pt x="152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0" name="Полилиния: фигура 779">
              <a:extLst>
                <a:ext uri="{FF2B5EF4-FFF2-40B4-BE49-F238E27FC236}">
                  <a16:creationId xmlns="" xmlns:a16="http://schemas.microsoft.com/office/drawing/2014/main" id="{C843FF99-8109-49CF-8642-C2BC30CAF4A1}"/>
                </a:ext>
              </a:extLst>
            </p:cNvPr>
            <p:cNvSpPr/>
            <p:nvPr/>
          </p:nvSpPr>
          <p:spPr>
            <a:xfrm>
              <a:off x="8968168" y="3635328"/>
              <a:ext cx="38162" cy="37871"/>
            </a:xfrm>
            <a:custGeom>
              <a:avLst/>
              <a:gdLst>
                <a:gd name="connsiteX0" fmla="*/ 38163 w 38162"/>
                <a:gd name="connsiteY0" fmla="*/ 32576 h 37871"/>
                <a:gd name="connsiteX1" fmla="*/ 0 w 38162"/>
                <a:gd name="connsiteY1" fmla="*/ 0 h 37871"/>
                <a:gd name="connsiteX2" fmla="*/ 38163 w 38162"/>
                <a:gd name="connsiteY2" fmla="*/ 32576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62" h="37871">
                  <a:moveTo>
                    <a:pt x="38163" y="32576"/>
                  </a:moveTo>
                  <a:cubicBezTo>
                    <a:pt x="4254" y="50356"/>
                    <a:pt x="6540" y="19241"/>
                    <a:pt x="0" y="0"/>
                  </a:cubicBezTo>
                  <a:cubicBezTo>
                    <a:pt x="20510" y="381"/>
                    <a:pt x="30607" y="14732"/>
                    <a:pt x="38163" y="325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1" name="Полилиния: фигура 780">
              <a:extLst>
                <a:ext uri="{FF2B5EF4-FFF2-40B4-BE49-F238E27FC236}">
                  <a16:creationId xmlns="" xmlns:a16="http://schemas.microsoft.com/office/drawing/2014/main" id="{36D2CF9A-E193-40F2-B656-64DA8445DCC9}"/>
                </a:ext>
              </a:extLst>
            </p:cNvPr>
            <p:cNvSpPr/>
            <p:nvPr/>
          </p:nvSpPr>
          <p:spPr>
            <a:xfrm>
              <a:off x="8601388" y="4129534"/>
              <a:ext cx="39310" cy="29291"/>
            </a:xfrm>
            <a:custGeom>
              <a:avLst/>
              <a:gdLst>
                <a:gd name="connsiteX0" fmla="*/ 39311 w 39310"/>
                <a:gd name="connsiteY0" fmla="*/ 4780 h 29291"/>
                <a:gd name="connsiteX1" fmla="*/ 8830 w 39310"/>
                <a:gd name="connsiteY1" fmla="*/ 29291 h 29291"/>
                <a:gd name="connsiteX2" fmla="*/ 2989 w 39310"/>
                <a:gd name="connsiteY2" fmla="*/ 4209 h 29291"/>
                <a:gd name="connsiteX3" fmla="*/ 39311 w 39310"/>
                <a:gd name="connsiteY3" fmla="*/ 4717 h 2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10" h="29291">
                  <a:moveTo>
                    <a:pt x="39311" y="4780"/>
                  </a:moveTo>
                  <a:cubicBezTo>
                    <a:pt x="32135" y="17226"/>
                    <a:pt x="22483" y="26116"/>
                    <a:pt x="8830" y="29291"/>
                  </a:cubicBezTo>
                  <a:cubicBezTo>
                    <a:pt x="5529" y="21100"/>
                    <a:pt x="-5139" y="12146"/>
                    <a:pt x="2989" y="4209"/>
                  </a:cubicBezTo>
                  <a:cubicBezTo>
                    <a:pt x="13530" y="-6015"/>
                    <a:pt x="26992" y="5733"/>
                    <a:pt x="39311" y="4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2" name="Полилиния: фигура 781">
              <a:extLst>
                <a:ext uri="{FF2B5EF4-FFF2-40B4-BE49-F238E27FC236}">
                  <a16:creationId xmlns="" xmlns:a16="http://schemas.microsoft.com/office/drawing/2014/main" id="{EDA32A17-47D1-44F4-9861-155EE6497005}"/>
                </a:ext>
              </a:extLst>
            </p:cNvPr>
            <p:cNvSpPr/>
            <p:nvPr/>
          </p:nvSpPr>
          <p:spPr>
            <a:xfrm>
              <a:off x="6533228" y="2351828"/>
              <a:ext cx="1574134" cy="2150597"/>
            </a:xfrm>
            <a:custGeom>
              <a:avLst/>
              <a:gdLst>
                <a:gd name="connsiteX0" fmla="*/ 1284575 w 1574134"/>
                <a:gd name="connsiteY0" fmla="*/ 915009 h 2150597"/>
                <a:gd name="connsiteX1" fmla="*/ 1387889 w 1574134"/>
                <a:gd name="connsiteY1" fmla="*/ 924851 h 2150597"/>
                <a:gd name="connsiteX2" fmla="*/ 1414051 w 1574134"/>
                <a:gd name="connsiteY2" fmla="*/ 947775 h 2150597"/>
                <a:gd name="connsiteX3" fmla="*/ 1458755 w 1574134"/>
                <a:gd name="connsiteY3" fmla="*/ 963459 h 2150597"/>
                <a:gd name="connsiteX4" fmla="*/ 1511587 w 1574134"/>
                <a:gd name="connsiteY4" fmla="*/ 989558 h 2150597"/>
                <a:gd name="connsiteX5" fmla="*/ 1551973 w 1574134"/>
                <a:gd name="connsiteY5" fmla="*/ 1052360 h 2150597"/>
                <a:gd name="connsiteX6" fmla="*/ 1557498 w 1574134"/>
                <a:gd name="connsiteY6" fmla="*/ 1117702 h 2150597"/>
                <a:gd name="connsiteX7" fmla="*/ 1503332 w 1574134"/>
                <a:gd name="connsiteY7" fmla="*/ 1111860 h 2150597"/>
                <a:gd name="connsiteX8" fmla="*/ 1425417 w 1574134"/>
                <a:gd name="connsiteY8" fmla="*/ 1015212 h 2150597"/>
                <a:gd name="connsiteX9" fmla="*/ 1390048 w 1574134"/>
                <a:gd name="connsiteY9" fmla="*/ 1017689 h 2150597"/>
                <a:gd name="connsiteX10" fmla="*/ 1375824 w 1574134"/>
                <a:gd name="connsiteY10" fmla="*/ 969429 h 2150597"/>
                <a:gd name="connsiteX11" fmla="*/ 1339883 w 1574134"/>
                <a:gd name="connsiteY11" fmla="*/ 978318 h 2150597"/>
                <a:gd name="connsiteX12" fmla="*/ 1328326 w 1574134"/>
                <a:gd name="connsiteY12" fmla="*/ 998067 h 2150597"/>
                <a:gd name="connsiteX13" fmla="*/ 1291877 w 1574134"/>
                <a:gd name="connsiteY13" fmla="*/ 1014323 h 2150597"/>
                <a:gd name="connsiteX14" fmla="*/ 1154590 w 1574134"/>
                <a:gd name="connsiteY14" fmla="*/ 1010259 h 2150597"/>
                <a:gd name="connsiteX15" fmla="*/ 1149828 w 1574134"/>
                <a:gd name="connsiteY15" fmla="*/ 1069378 h 2150597"/>
                <a:gd name="connsiteX16" fmla="*/ 1174656 w 1574134"/>
                <a:gd name="connsiteY16" fmla="*/ 1102842 h 2150597"/>
                <a:gd name="connsiteX17" fmla="*/ 1219741 w 1574134"/>
                <a:gd name="connsiteY17" fmla="*/ 1143229 h 2150597"/>
                <a:gd name="connsiteX18" fmla="*/ 1303561 w 1574134"/>
                <a:gd name="connsiteY18" fmla="*/ 1101573 h 2150597"/>
                <a:gd name="connsiteX19" fmla="*/ 1324961 w 1574134"/>
                <a:gd name="connsiteY19" fmla="*/ 1094397 h 2150597"/>
                <a:gd name="connsiteX20" fmla="*/ 1345471 w 1574134"/>
                <a:gd name="connsiteY20" fmla="*/ 1133640 h 2150597"/>
                <a:gd name="connsiteX21" fmla="*/ 1326040 w 1574134"/>
                <a:gd name="connsiteY21" fmla="*/ 1201014 h 2150597"/>
                <a:gd name="connsiteX22" fmla="*/ 1319817 w 1574134"/>
                <a:gd name="connsiteY22" fmla="*/ 1209396 h 2150597"/>
                <a:gd name="connsiteX23" fmla="*/ 1279939 w 1574134"/>
                <a:gd name="connsiteY23" fmla="*/ 1282866 h 2150597"/>
                <a:gd name="connsiteX24" fmla="*/ 1301466 w 1574134"/>
                <a:gd name="connsiteY24" fmla="*/ 1300836 h 2150597"/>
                <a:gd name="connsiteX25" fmla="*/ 1413162 w 1574134"/>
                <a:gd name="connsiteY25" fmla="*/ 1335380 h 2150597"/>
                <a:gd name="connsiteX26" fmla="*/ 1574134 w 1574134"/>
                <a:gd name="connsiteY26" fmla="*/ 1447014 h 2150597"/>
                <a:gd name="connsiteX27" fmla="*/ 1573055 w 1574134"/>
                <a:gd name="connsiteY27" fmla="*/ 1475526 h 2150597"/>
                <a:gd name="connsiteX28" fmla="*/ 1545877 w 1574134"/>
                <a:gd name="connsiteY28" fmla="*/ 1487781 h 2150597"/>
                <a:gd name="connsiteX29" fmla="*/ 1423830 w 1574134"/>
                <a:gd name="connsiteY29" fmla="*/ 1391896 h 2150597"/>
                <a:gd name="connsiteX30" fmla="*/ 1281336 w 1574134"/>
                <a:gd name="connsiteY30" fmla="*/ 1371703 h 2150597"/>
                <a:gd name="connsiteX31" fmla="*/ 1237839 w 1574134"/>
                <a:gd name="connsiteY31" fmla="*/ 1373671 h 2150597"/>
                <a:gd name="connsiteX32" fmla="*/ 1224757 w 1574134"/>
                <a:gd name="connsiteY32" fmla="*/ 1301980 h 2150597"/>
                <a:gd name="connsiteX33" fmla="*/ 1233203 w 1574134"/>
                <a:gd name="connsiteY33" fmla="*/ 1228700 h 2150597"/>
                <a:gd name="connsiteX34" fmla="*/ 1220820 w 1574134"/>
                <a:gd name="connsiteY34" fmla="*/ 1253465 h 2150597"/>
                <a:gd name="connsiteX35" fmla="*/ 1161384 w 1574134"/>
                <a:gd name="connsiteY35" fmla="*/ 1319379 h 2150597"/>
                <a:gd name="connsiteX36" fmla="*/ 1138270 w 1574134"/>
                <a:gd name="connsiteY36" fmla="*/ 1334936 h 2150597"/>
                <a:gd name="connsiteX37" fmla="*/ 1128809 w 1574134"/>
                <a:gd name="connsiteY37" fmla="*/ 1398056 h 2150597"/>
                <a:gd name="connsiteX38" fmla="*/ 1162528 w 1574134"/>
                <a:gd name="connsiteY38" fmla="*/ 1447014 h 2150597"/>
                <a:gd name="connsiteX39" fmla="*/ 1182911 w 1574134"/>
                <a:gd name="connsiteY39" fmla="*/ 1474192 h 2150597"/>
                <a:gd name="connsiteX40" fmla="*/ 1165385 w 1574134"/>
                <a:gd name="connsiteY40" fmla="*/ 1669837 h 2150597"/>
                <a:gd name="connsiteX41" fmla="*/ 1158971 w 1574134"/>
                <a:gd name="connsiteY41" fmla="*/ 1679997 h 2150597"/>
                <a:gd name="connsiteX42" fmla="*/ 1094011 w 1574134"/>
                <a:gd name="connsiteY42" fmla="*/ 1715366 h 2150597"/>
                <a:gd name="connsiteX43" fmla="*/ 1133508 w 1574134"/>
                <a:gd name="connsiteY43" fmla="*/ 1738735 h 2150597"/>
                <a:gd name="connsiteX44" fmla="*/ 1156114 w 1574134"/>
                <a:gd name="connsiteY44" fmla="*/ 1770548 h 2150597"/>
                <a:gd name="connsiteX45" fmla="*/ 1176498 w 1574134"/>
                <a:gd name="connsiteY45" fmla="*/ 1865291 h 2150597"/>
                <a:gd name="connsiteX46" fmla="*/ 1141890 w 1574134"/>
                <a:gd name="connsiteY46" fmla="*/ 1888659 h 2150597"/>
                <a:gd name="connsiteX47" fmla="*/ 1136619 w 1574134"/>
                <a:gd name="connsiteY47" fmla="*/ 1940031 h 2150597"/>
                <a:gd name="connsiteX48" fmla="*/ 1147224 w 1574134"/>
                <a:gd name="connsiteY48" fmla="*/ 1986132 h 2150597"/>
                <a:gd name="connsiteX49" fmla="*/ 1124681 w 1574134"/>
                <a:gd name="connsiteY49" fmla="*/ 2126086 h 2150597"/>
                <a:gd name="connsiteX50" fmla="*/ 1124681 w 1574134"/>
                <a:gd name="connsiteY50" fmla="*/ 2150597 h 2150597"/>
                <a:gd name="connsiteX51" fmla="*/ 1099028 w 1574134"/>
                <a:gd name="connsiteY51" fmla="*/ 2146724 h 2150597"/>
                <a:gd name="connsiteX52" fmla="*/ 955771 w 1574134"/>
                <a:gd name="connsiteY52" fmla="*/ 2125071 h 2150597"/>
                <a:gd name="connsiteX53" fmla="*/ 907575 w 1574134"/>
                <a:gd name="connsiteY53" fmla="*/ 2115037 h 2150597"/>
                <a:gd name="connsiteX54" fmla="*/ 922307 w 1574134"/>
                <a:gd name="connsiteY54" fmla="*/ 2064301 h 2150597"/>
                <a:gd name="connsiteX55" fmla="*/ 894430 w 1574134"/>
                <a:gd name="connsiteY55" fmla="*/ 1975337 h 2150597"/>
                <a:gd name="connsiteX56" fmla="*/ 869729 w 1574134"/>
                <a:gd name="connsiteY56" fmla="*/ 1937490 h 2150597"/>
                <a:gd name="connsiteX57" fmla="*/ 870554 w 1574134"/>
                <a:gd name="connsiteY57" fmla="*/ 1929489 h 2150597"/>
                <a:gd name="connsiteX58" fmla="*/ 812960 w 1574134"/>
                <a:gd name="connsiteY58" fmla="*/ 1791122 h 2150597"/>
                <a:gd name="connsiteX59" fmla="*/ 764764 w 1574134"/>
                <a:gd name="connsiteY59" fmla="*/ 1775374 h 2150597"/>
                <a:gd name="connsiteX60" fmla="*/ 760827 w 1574134"/>
                <a:gd name="connsiteY60" fmla="*/ 1814109 h 2150597"/>
                <a:gd name="connsiteX61" fmla="*/ 747301 w 1574134"/>
                <a:gd name="connsiteY61" fmla="*/ 1876467 h 2150597"/>
                <a:gd name="connsiteX62" fmla="*/ 694405 w 1574134"/>
                <a:gd name="connsiteY62" fmla="*/ 2034773 h 2150597"/>
                <a:gd name="connsiteX63" fmla="*/ 657194 w 1574134"/>
                <a:gd name="connsiteY63" fmla="*/ 1933681 h 2150597"/>
                <a:gd name="connsiteX64" fmla="*/ 648431 w 1574134"/>
                <a:gd name="connsiteY64" fmla="*/ 1908344 h 2150597"/>
                <a:gd name="connsiteX65" fmla="*/ 652305 w 1574134"/>
                <a:gd name="connsiteY65" fmla="*/ 1864148 h 2150597"/>
                <a:gd name="connsiteX66" fmla="*/ 637065 w 1574134"/>
                <a:gd name="connsiteY66" fmla="*/ 1823253 h 2150597"/>
                <a:gd name="connsiteX67" fmla="*/ 587217 w 1574134"/>
                <a:gd name="connsiteY67" fmla="*/ 1830493 h 2150597"/>
                <a:gd name="connsiteX68" fmla="*/ 538005 w 1574134"/>
                <a:gd name="connsiteY68" fmla="*/ 1815062 h 2150597"/>
                <a:gd name="connsiteX69" fmla="*/ 492285 w 1574134"/>
                <a:gd name="connsiteY69" fmla="*/ 1798679 h 2150597"/>
                <a:gd name="connsiteX70" fmla="*/ 460281 w 1574134"/>
                <a:gd name="connsiteY70" fmla="*/ 1795885 h 2150597"/>
                <a:gd name="connsiteX71" fmla="*/ 446565 w 1574134"/>
                <a:gd name="connsiteY71" fmla="*/ 1774104 h 2150597"/>
                <a:gd name="connsiteX72" fmla="*/ 515145 w 1574134"/>
                <a:gd name="connsiteY72" fmla="*/ 1757721 h 2150597"/>
                <a:gd name="connsiteX73" fmla="*/ 580677 w 1574134"/>
                <a:gd name="connsiteY73" fmla="*/ 1753848 h 2150597"/>
                <a:gd name="connsiteX74" fmla="*/ 673069 w 1574134"/>
                <a:gd name="connsiteY74" fmla="*/ 1710921 h 2150597"/>
                <a:gd name="connsiteX75" fmla="*/ 720885 w 1574134"/>
                <a:gd name="connsiteY75" fmla="*/ 1643230 h 2150597"/>
                <a:gd name="connsiteX76" fmla="*/ 827502 w 1574134"/>
                <a:gd name="connsiteY76" fmla="*/ 1610464 h 2150597"/>
                <a:gd name="connsiteX77" fmla="*/ 896590 w 1574134"/>
                <a:gd name="connsiteY77" fmla="*/ 1652946 h 2150597"/>
                <a:gd name="connsiteX78" fmla="*/ 897097 w 1574134"/>
                <a:gd name="connsiteY78" fmla="*/ 1695364 h 2150597"/>
                <a:gd name="connsiteX79" fmla="*/ 792957 w 1574134"/>
                <a:gd name="connsiteY79" fmla="*/ 1717970 h 2150597"/>
                <a:gd name="connsiteX80" fmla="*/ 792577 w 1574134"/>
                <a:gd name="connsiteY80" fmla="*/ 1715811 h 2150597"/>
                <a:gd name="connsiteX81" fmla="*/ 795116 w 1574134"/>
                <a:gd name="connsiteY81" fmla="*/ 1718859 h 2150597"/>
                <a:gd name="connsiteX82" fmla="*/ 872142 w 1574134"/>
                <a:gd name="connsiteY82" fmla="*/ 1711112 h 2150597"/>
                <a:gd name="connsiteX83" fmla="*/ 930244 w 1574134"/>
                <a:gd name="connsiteY83" fmla="*/ 1726098 h 2150597"/>
                <a:gd name="connsiteX84" fmla="*/ 988093 w 1574134"/>
                <a:gd name="connsiteY84" fmla="*/ 1784518 h 2150597"/>
                <a:gd name="connsiteX85" fmla="*/ 1012096 w 1574134"/>
                <a:gd name="connsiteY85" fmla="*/ 1789535 h 2150597"/>
                <a:gd name="connsiteX86" fmla="*/ 1013620 w 1574134"/>
                <a:gd name="connsiteY86" fmla="*/ 1766675 h 2150597"/>
                <a:gd name="connsiteX87" fmla="*/ 953104 w 1574134"/>
                <a:gd name="connsiteY87" fmla="*/ 1646469 h 2150597"/>
                <a:gd name="connsiteX88" fmla="*/ 947961 w 1574134"/>
                <a:gd name="connsiteY88" fmla="*/ 1576110 h 2150597"/>
                <a:gd name="connsiteX89" fmla="*/ 954946 w 1574134"/>
                <a:gd name="connsiteY89" fmla="*/ 1561378 h 2150597"/>
                <a:gd name="connsiteX90" fmla="*/ 907003 w 1574134"/>
                <a:gd name="connsiteY90" fmla="*/ 1586778 h 2150597"/>
                <a:gd name="connsiteX91" fmla="*/ 893795 w 1574134"/>
                <a:gd name="connsiteY91" fmla="*/ 1510578 h 2150597"/>
                <a:gd name="connsiteX92" fmla="*/ 911829 w 1574134"/>
                <a:gd name="connsiteY92" fmla="*/ 1490004 h 2150597"/>
                <a:gd name="connsiteX93" fmla="*/ 896081 w 1574134"/>
                <a:gd name="connsiteY93" fmla="*/ 1471335 h 2150597"/>
                <a:gd name="connsiteX94" fmla="*/ 873221 w 1574134"/>
                <a:gd name="connsiteY94" fmla="*/ 1471335 h 2150597"/>
                <a:gd name="connsiteX95" fmla="*/ 814293 w 1574134"/>
                <a:gd name="connsiteY95" fmla="*/ 1515594 h 2150597"/>
                <a:gd name="connsiteX96" fmla="*/ 799689 w 1574134"/>
                <a:gd name="connsiteY96" fmla="*/ 1527406 h 2150597"/>
                <a:gd name="connsiteX97" fmla="*/ 736125 w 1574134"/>
                <a:gd name="connsiteY97" fmla="*/ 1553123 h 2150597"/>
                <a:gd name="connsiteX98" fmla="*/ 675165 w 1574134"/>
                <a:gd name="connsiteY98" fmla="*/ 1536740 h 2150597"/>
                <a:gd name="connsiteX99" fmla="*/ 599791 w 1574134"/>
                <a:gd name="connsiteY99" fmla="*/ 1553758 h 2150597"/>
                <a:gd name="connsiteX100" fmla="*/ 491967 w 1574134"/>
                <a:gd name="connsiteY100" fmla="*/ 1560299 h 2150597"/>
                <a:gd name="connsiteX101" fmla="*/ 460853 w 1574134"/>
                <a:gd name="connsiteY101" fmla="*/ 1492671 h 2150597"/>
                <a:gd name="connsiteX102" fmla="*/ 509811 w 1574134"/>
                <a:gd name="connsiteY102" fmla="*/ 1468287 h 2150597"/>
                <a:gd name="connsiteX103" fmla="*/ 558262 w 1574134"/>
                <a:gd name="connsiteY103" fmla="*/ 1467017 h 2150597"/>
                <a:gd name="connsiteX104" fmla="*/ 452597 w 1574134"/>
                <a:gd name="connsiteY104" fmla="*/ 1471589 h 2150597"/>
                <a:gd name="connsiteX105" fmla="*/ 417927 w 1574134"/>
                <a:gd name="connsiteY105" fmla="*/ 1418820 h 2150597"/>
                <a:gd name="connsiteX106" fmla="*/ 416085 w 1574134"/>
                <a:gd name="connsiteY106" fmla="*/ 1381228 h 2150597"/>
                <a:gd name="connsiteX107" fmla="*/ 416021 w 1574134"/>
                <a:gd name="connsiteY107" fmla="*/ 1315759 h 2150597"/>
                <a:gd name="connsiteX108" fmla="*/ 490443 w 1574134"/>
                <a:gd name="connsiteY108" fmla="*/ 1313155 h 2150597"/>
                <a:gd name="connsiteX109" fmla="*/ 713455 w 1574134"/>
                <a:gd name="connsiteY109" fmla="*/ 1429615 h 2150597"/>
                <a:gd name="connsiteX110" fmla="*/ 749269 w 1574134"/>
                <a:gd name="connsiteY110" fmla="*/ 1422249 h 2150597"/>
                <a:gd name="connsiteX111" fmla="*/ 786607 w 1574134"/>
                <a:gd name="connsiteY111" fmla="*/ 1387324 h 2150597"/>
                <a:gd name="connsiteX112" fmla="*/ 814611 w 1574134"/>
                <a:gd name="connsiteY112" fmla="*/ 1420852 h 2150597"/>
                <a:gd name="connsiteX113" fmla="*/ 852902 w 1574134"/>
                <a:gd name="connsiteY113" fmla="*/ 1448221 h 2150597"/>
                <a:gd name="connsiteX114" fmla="*/ 965360 w 1574134"/>
                <a:gd name="connsiteY114" fmla="*/ 1439331 h 2150597"/>
                <a:gd name="connsiteX115" fmla="*/ 981806 w 1574134"/>
                <a:gd name="connsiteY115" fmla="*/ 1447141 h 2150597"/>
                <a:gd name="connsiteX116" fmla="*/ 965360 w 1574134"/>
                <a:gd name="connsiteY116" fmla="*/ 1439331 h 2150597"/>
                <a:gd name="connsiteX117" fmla="*/ 973552 w 1574134"/>
                <a:gd name="connsiteY117" fmla="*/ 1395134 h 2150597"/>
                <a:gd name="connsiteX118" fmla="*/ 1019271 w 1574134"/>
                <a:gd name="connsiteY118" fmla="*/ 1387133 h 2150597"/>
                <a:gd name="connsiteX119" fmla="*/ 1099980 w 1574134"/>
                <a:gd name="connsiteY119" fmla="*/ 1363638 h 2150597"/>
                <a:gd name="connsiteX120" fmla="*/ 1109061 w 1574134"/>
                <a:gd name="connsiteY120" fmla="*/ 1342111 h 2150597"/>
                <a:gd name="connsiteX121" fmla="*/ 1084677 w 1574134"/>
                <a:gd name="connsiteY121" fmla="*/ 1343001 h 2150597"/>
                <a:gd name="connsiteX122" fmla="*/ 1030066 w 1574134"/>
                <a:gd name="connsiteY122" fmla="*/ 1333857 h 2150597"/>
                <a:gd name="connsiteX123" fmla="*/ 919259 w 1574134"/>
                <a:gd name="connsiteY123" fmla="*/ 1330872 h 2150597"/>
                <a:gd name="connsiteX124" fmla="*/ 884715 w 1574134"/>
                <a:gd name="connsiteY124" fmla="*/ 1331824 h 2150597"/>
                <a:gd name="connsiteX125" fmla="*/ 903003 w 1574134"/>
                <a:gd name="connsiteY125" fmla="*/ 1301789 h 2150597"/>
                <a:gd name="connsiteX126" fmla="*/ 900844 w 1574134"/>
                <a:gd name="connsiteY126" fmla="*/ 1194981 h 2150597"/>
                <a:gd name="connsiteX127" fmla="*/ 812452 w 1574134"/>
                <a:gd name="connsiteY127" fmla="*/ 1187997 h 2150597"/>
                <a:gd name="connsiteX128" fmla="*/ 806737 w 1574134"/>
                <a:gd name="connsiteY128" fmla="*/ 1193013 h 2150597"/>
                <a:gd name="connsiteX129" fmla="*/ 742094 w 1574134"/>
                <a:gd name="connsiteY129" fmla="*/ 1226732 h 2150597"/>
                <a:gd name="connsiteX130" fmla="*/ 690088 w 1574134"/>
                <a:gd name="connsiteY130" fmla="*/ 1256513 h 2150597"/>
                <a:gd name="connsiteX131" fmla="*/ 591599 w 1574134"/>
                <a:gd name="connsiteY131" fmla="*/ 1280008 h 2150597"/>
                <a:gd name="connsiteX132" fmla="*/ 505683 w 1574134"/>
                <a:gd name="connsiteY132" fmla="*/ 1252259 h 2150597"/>
                <a:gd name="connsiteX133" fmla="*/ 475584 w 1574134"/>
                <a:gd name="connsiteY133" fmla="*/ 1194600 h 2150597"/>
                <a:gd name="connsiteX134" fmla="*/ 426499 w 1574134"/>
                <a:gd name="connsiteY134" fmla="*/ 1203110 h 2150597"/>
                <a:gd name="connsiteX135" fmla="*/ 411068 w 1574134"/>
                <a:gd name="connsiteY135" fmla="*/ 1127417 h 2150597"/>
                <a:gd name="connsiteX136" fmla="*/ 420022 w 1574134"/>
                <a:gd name="connsiteY136" fmla="*/ 1085443 h 2150597"/>
                <a:gd name="connsiteX137" fmla="*/ 425546 w 1574134"/>
                <a:gd name="connsiteY137" fmla="*/ 992669 h 2150597"/>
                <a:gd name="connsiteX138" fmla="*/ 415958 w 1574134"/>
                <a:gd name="connsiteY138" fmla="*/ 947457 h 2150597"/>
                <a:gd name="connsiteX139" fmla="*/ 415958 w 1574134"/>
                <a:gd name="connsiteY139" fmla="*/ 939329 h 2150597"/>
                <a:gd name="connsiteX140" fmla="*/ 415958 w 1574134"/>
                <a:gd name="connsiteY140" fmla="*/ 881988 h 2150597"/>
                <a:gd name="connsiteX141" fmla="*/ 400654 w 1574134"/>
                <a:gd name="connsiteY141" fmla="*/ 849286 h 2150597"/>
                <a:gd name="connsiteX142" fmla="*/ 401480 w 1574134"/>
                <a:gd name="connsiteY142" fmla="*/ 833093 h 2150597"/>
                <a:gd name="connsiteX143" fmla="*/ 415450 w 1574134"/>
                <a:gd name="connsiteY143" fmla="*/ 789913 h 2150597"/>
                <a:gd name="connsiteX144" fmla="*/ 363253 w 1574134"/>
                <a:gd name="connsiteY144" fmla="*/ 745463 h 2150597"/>
                <a:gd name="connsiteX145" fmla="*/ 313532 w 1574134"/>
                <a:gd name="connsiteY145" fmla="*/ 705013 h 2150597"/>
                <a:gd name="connsiteX146" fmla="*/ 355696 w 1574134"/>
                <a:gd name="connsiteY146" fmla="*/ 659293 h 2150597"/>
                <a:gd name="connsiteX147" fmla="*/ 468600 w 1574134"/>
                <a:gd name="connsiteY147" fmla="*/ 618716 h 2150597"/>
                <a:gd name="connsiteX148" fmla="*/ 502128 w 1574134"/>
                <a:gd name="connsiteY148" fmla="*/ 588744 h 2150597"/>
                <a:gd name="connsiteX149" fmla="*/ 469107 w 1574134"/>
                <a:gd name="connsiteY149" fmla="*/ 571154 h 2150597"/>
                <a:gd name="connsiteX150" fmla="*/ 412910 w 1574134"/>
                <a:gd name="connsiteY150" fmla="*/ 538452 h 2150597"/>
                <a:gd name="connsiteX151" fmla="*/ 476664 w 1574134"/>
                <a:gd name="connsiteY151" fmla="*/ 513814 h 2150597"/>
                <a:gd name="connsiteX152" fmla="*/ 502826 w 1574134"/>
                <a:gd name="connsiteY152" fmla="*/ 507019 h 2150597"/>
                <a:gd name="connsiteX153" fmla="*/ 558134 w 1574134"/>
                <a:gd name="connsiteY153" fmla="*/ 521116 h 2150597"/>
                <a:gd name="connsiteX154" fmla="*/ 568167 w 1574134"/>
                <a:gd name="connsiteY154" fmla="*/ 527593 h 2150597"/>
                <a:gd name="connsiteX155" fmla="*/ 593441 w 1574134"/>
                <a:gd name="connsiteY155" fmla="*/ 620113 h 2150597"/>
                <a:gd name="connsiteX156" fmla="*/ 571787 w 1574134"/>
                <a:gd name="connsiteY156" fmla="*/ 653641 h 2150597"/>
                <a:gd name="connsiteX157" fmla="*/ 531338 w 1574134"/>
                <a:gd name="connsiteY157" fmla="*/ 665262 h 2150597"/>
                <a:gd name="connsiteX158" fmla="*/ 485300 w 1574134"/>
                <a:gd name="connsiteY158" fmla="*/ 699488 h 2150597"/>
                <a:gd name="connsiteX159" fmla="*/ 515843 w 1574134"/>
                <a:gd name="connsiteY159" fmla="*/ 774419 h 2150597"/>
                <a:gd name="connsiteX160" fmla="*/ 536608 w 1574134"/>
                <a:gd name="connsiteY160" fmla="*/ 784389 h 2150597"/>
                <a:gd name="connsiteX161" fmla="*/ 574517 w 1574134"/>
                <a:gd name="connsiteY161" fmla="*/ 845158 h 2150597"/>
                <a:gd name="connsiteX162" fmla="*/ 617888 w 1574134"/>
                <a:gd name="connsiteY162" fmla="*/ 955141 h 2150597"/>
                <a:gd name="connsiteX163" fmla="*/ 649955 w 1574134"/>
                <a:gd name="connsiteY163" fmla="*/ 957744 h 2150597"/>
                <a:gd name="connsiteX164" fmla="*/ 701327 w 1574134"/>
                <a:gd name="connsiteY164" fmla="*/ 983017 h 2150597"/>
                <a:gd name="connsiteX165" fmla="*/ 796323 w 1574134"/>
                <a:gd name="connsiteY165" fmla="*/ 1054900 h 2150597"/>
                <a:gd name="connsiteX166" fmla="*/ 949485 w 1574134"/>
                <a:gd name="connsiteY166" fmla="*/ 1150277 h 2150597"/>
                <a:gd name="connsiteX167" fmla="*/ 1037559 w 1574134"/>
                <a:gd name="connsiteY167" fmla="*/ 1251687 h 2150597"/>
                <a:gd name="connsiteX168" fmla="*/ 1064229 w 1574134"/>
                <a:gd name="connsiteY168" fmla="*/ 1263752 h 2150597"/>
                <a:gd name="connsiteX169" fmla="*/ 1079660 w 1574134"/>
                <a:gd name="connsiteY169" fmla="*/ 1233653 h 2150597"/>
                <a:gd name="connsiteX170" fmla="*/ 1082835 w 1574134"/>
                <a:gd name="connsiteY170" fmla="*/ 1152627 h 2150597"/>
                <a:gd name="connsiteX171" fmla="*/ 1071786 w 1574134"/>
                <a:gd name="connsiteY171" fmla="*/ 1133958 h 2150597"/>
                <a:gd name="connsiteX172" fmla="*/ 1011334 w 1574134"/>
                <a:gd name="connsiteY172" fmla="*/ 1060488 h 2150597"/>
                <a:gd name="connsiteX173" fmla="*/ 902686 w 1574134"/>
                <a:gd name="connsiteY173" fmla="*/ 959649 h 2150597"/>
                <a:gd name="connsiteX174" fmla="*/ 863506 w 1574134"/>
                <a:gd name="connsiteY174" fmla="*/ 908468 h 2150597"/>
                <a:gd name="connsiteX175" fmla="*/ 841979 w 1574134"/>
                <a:gd name="connsiteY175" fmla="*/ 857858 h 2150597"/>
                <a:gd name="connsiteX176" fmla="*/ 819628 w 1574134"/>
                <a:gd name="connsiteY176" fmla="*/ 774038 h 2150597"/>
                <a:gd name="connsiteX177" fmla="*/ 772511 w 1574134"/>
                <a:gd name="connsiteY177" fmla="*/ 712189 h 2150597"/>
                <a:gd name="connsiteX178" fmla="*/ 726282 w 1574134"/>
                <a:gd name="connsiteY178" fmla="*/ 635988 h 2150597"/>
                <a:gd name="connsiteX179" fmla="*/ 764827 w 1574134"/>
                <a:gd name="connsiteY179" fmla="*/ 601253 h 2150597"/>
                <a:gd name="connsiteX180" fmla="*/ 783115 w 1574134"/>
                <a:gd name="connsiteY180" fmla="*/ 606715 h 2150597"/>
                <a:gd name="connsiteX181" fmla="*/ 903447 w 1574134"/>
                <a:gd name="connsiteY181" fmla="*/ 721777 h 2150597"/>
                <a:gd name="connsiteX182" fmla="*/ 960153 w 1574134"/>
                <a:gd name="connsiteY182" fmla="*/ 807185 h 2150597"/>
                <a:gd name="connsiteX183" fmla="*/ 963201 w 1574134"/>
                <a:gd name="connsiteY183" fmla="*/ 818044 h 2150597"/>
                <a:gd name="connsiteX184" fmla="*/ 995522 w 1574134"/>
                <a:gd name="connsiteY184" fmla="*/ 866304 h 2150597"/>
                <a:gd name="connsiteX185" fmla="*/ 1002444 w 1574134"/>
                <a:gd name="connsiteY185" fmla="*/ 869479 h 2150597"/>
                <a:gd name="connsiteX186" fmla="*/ 1050259 w 1574134"/>
                <a:gd name="connsiteY186" fmla="*/ 886878 h 2150597"/>
                <a:gd name="connsiteX187" fmla="*/ 1073691 w 1574134"/>
                <a:gd name="connsiteY187" fmla="*/ 891958 h 2150597"/>
                <a:gd name="connsiteX188" fmla="*/ 1069627 w 1574134"/>
                <a:gd name="connsiteY188" fmla="*/ 871066 h 2150597"/>
                <a:gd name="connsiteX189" fmla="*/ 1043275 w 1574134"/>
                <a:gd name="connsiteY189" fmla="*/ 793088 h 2150597"/>
                <a:gd name="connsiteX190" fmla="*/ 1043338 w 1574134"/>
                <a:gd name="connsiteY190" fmla="*/ 776260 h 2150597"/>
                <a:gd name="connsiteX191" fmla="*/ 1042513 w 1574134"/>
                <a:gd name="connsiteY191" fmla="*/ 740446 h 2150597"/>
                <a:gd name="connsiteX192" fmla="*/ 1031591 w 1574134"/>
                <a:gd name="connsiteY192" fmla="*/ 708506 h 2150597"/>
                <a:gd name="connsiteX193" fmla="*/ 1015716 w 1574134"/>
                <a:gd name="connsiteY193" fmla="*/ 649133 h 2150597"/>
                <a:gd name="connsiteX194" fmla="*/ 989617 w 1574134"/>
                <a:gd name="connsiteY194" fmla="*/ 590966 h 2150597"/>
                <a:gd name="connsiteX195" fmla="*/ 918116 w 1574134"/>
                <a:gd name="connsiteY195" fmla="*/ 467395 h 2150597"/>
                <a:gd name="connsiteX196" fmla="*/ 897034 w 1574134"/>
                <a:gd name="connsiteY196" fmla="*/ 403006 h 2150597"/>
                <a:gd name="connsiteX197" fmla="*/ 870872 w 1574134"/>
                <a:gd name="connsiteY197" fmla="*/ 387258 h 2150597"/>
                <a:gd name="connsiteX198" fmla="*/ 782416 w 1574134"/>
                <a:gd name="connsiteY198" fmla="*/ 365794 h 2150597"/>
                <a:gd name="connsiteX199" fmla="*/ 778861 w 1574134"/>
                <a:gd name="connsiteY199" fmla="*/ 366493 h 2150597"/>
                <a:gd name="connsiteX200" fmla="*/ 646971 w 1574134"/>
                <a:gd name="connsiteY200" fmla="*/ 357539 h 2150597"/>
                <a:gd name="connsiteX201" fmla="*/ 628874 w 1574134"/>
                <a:gd name="connsiteY201" fmla="*/ 344585 h 2150597"/>
                <a:gd name="connsiteX202" fmla="*/ 536544 w 1574134"/>
                <a:gd name="connsiteY202" fmla="*/ 292769 h 2150597"/>
                <a:gd name="connsiteX203" fmla="*/ 515081 w 1574134"/>
                <a:gd name="connsiteY203" fmla="*/ 295309 h 2150597"/>
                <a:gd name="connsiteX204" fmla="*/ 522702 w 1574134"/>
                <a:gd name="connsiteY204" fmla="*/ 319122 h 2150597"/>
                <a:gd name="connsiteX205" fmla="*/ 637954 w 1574134"/>
                <a:gd name="connsiteY205" fmla="*/ 374177 h 2150597"/>
                <a:gd name="connsiteX206" fmla="*/ 793402 w 1574134"/>
                <a:gd name="connsiteY206" fmla="*/ 406308 h 2150597"/>
                <a:gd name="connsiteX207" fmla="*/ 807372 w 1574134"/>
                <a:gd name="connsiteY207" fmla="*/ 438629 h 2150597"/>
                <a:gd name="connsiteX208" fmla="*/ 780575 w 1574134"/>
                <a:gd name="connsiteY208" fmla="*/ 450250 h 2150597"/>
                <a:gd name="connsiteX209" fmla="*/ 625127 w 1574134"/>
                <a:gd name="connsiteY209" fmla="*/ 470379 h 2150597"/>
                <a:gd name="connsiteX210" fmla="*/ 599282 w 1574134"/>
                <a:gd name="connsiteY210" fmla="*/ 466061 h 2150597"/>
                <a:gd name="connsiteX211" fmla="*/ 505239 w 1574134"/>
                <a:gd name="connsiteY211" fmla="*/ 458759 h 2150597"/>
                <a:gd name="connsiteX212" fmla="*/ 472092 w 1574134"/>
                <a:gd name="connsiteY212" fmla="*/ 441296 h 2150597"/>
                <a:gd name="connsiteX213" fmla="*/ 490825 w 1574134"/>
                <a:gd name="connsiteY213" fmla="*/ 492541 h 2150597"/>
                <a:gd name="connsiteX214" fmla="*/ 476728 w 1574134"/>
                <a:gd name="connsiteY214" fmla="*/ 497431 h 2150597"/>
                <a:gd name="connsiteX215" fmla="*/ 461488 w 1574134"/>
                <a:gd name="connsiteY215" fmla="*/ 497431 h 2150597"/>
                <a:gd name="connsiteX216" fmla="*/ 426943 w 1574134"/>
                <a:gd name="connsiteY216" fmla="*/ 492287 h 2150597"/>
                <a:gd name="connsiteX217" fmla="*/ 362364 w 1574134"/>
                <a:gd name="connsiteY217" fmla="*/ 494383 h 2150597"/>
                <a:gd name="connsiteX218" fmla="*/ 299181 w 1574134"/>
                <a:gd name="connsiteY218" fmla="*/ 491525 h 2150597"/>
                <a:gd name="connsiteX219" fmla="*/ 270670 w 1574134"/>
                <a:gd name="connsiteY219" fmla="*/ 507845 h 2150597"/>
                <a:gd name="connsiteX220" fmla="*/ 255747 w 1574134"/>
                <a:gd name="connsiteY220" fmla="*/ 546389 h 2150597"/>
                <a:gd name="connsiteX221" fmla="*/ 142971 w 1574134"/>
                <a:gd name="connsiteY221" fmla="*/ 554390 h 2150597"/>
                <a:gd name="connsiteX222" fmla="*/ 34894 w 1574134"/>
                <a:gd name="connsiteY222" fmla="*/ 505495 h 2150597"/>
                <a:gd name="connsiteX223" fmla="*/ 10955 w 1574134"/>
                <a:gd name="connsiteY223" fmla="*/ 482635 h 2150597"/>
                <a:gd name="connsiteX224" fmla="*/ 10193 w 1574134"/>
                <a:gd name="connsiteY224" fmla="*/ 436407 h 2150597"/>
                <a:gd name="connsiteX225" fmla="*/ 53437 w 1574134"/>
                <a:gd name="connsiteY225" fmla="*/ 434502 h 2150597"/>
                <a:gd name="connsiteX226" fmla="*/ 145639 w 1574134"/>
                <a:gd name="connsiteY226" fmla="*/ 475396 h 2150597"/>
                <a:gd name="connsiteX227" fmla="*/ 155735 w 1574134"/>
                <a:gd name="connsiteY227" fmla="*/ 472348 h 2150597"/>
                <a:gd name="connsiteX228" fmla="*/ 174087 w 1574134"/>
                <a:gd name="connsiteY228" fmla="*/ 402117 h 2150597"/>
                <a:gd name="connsiteX229" fmla="*/ 190978 w 1574134"/>
                <a:gd name="connsiteY229" fmla="*/ 361730 h 2150597"/>
                <a:gd name="connsiteX230" fmla="*/ 275052 w 1574134"/>
                <a:gd name="connsiteY230" fmla="*/ 288197 h 2150597"/>
                <a:gd name="connsiteX231" fmla="*/ 330741 w 1574134"/>
                <a:gd name="connsiteY231" fmla="*/ 335695 h 2150597"/>
                <a:gd name="connsiteX232" fmla="*/ 353918 w 1574134"/>
                <a:gd name="connsiteY232" fmla="*/ 377733 h 2150597"/>
                <a:gd name="connsiteX233" fmla="*/ 371381 w 1574134"/>
                <a:gd name="connsiteY233" fmla="*/ 389290 h 2150597"/>
                <a:gd name="connsiteX234" fmla="*/ 373159 w 1574134"/>
                <a:gd name="connsiteY234" fmla="*/ 368462 h 2150597"/>
                <a:gd name="connsiteX235" fmla="*/ 380017 w 1574134"/>
                <a:gd name="connsiteY235" fmla="*/ 307120 h 2150597"/>
                <a:gd name="connsiteX236" fmla="*/ 386430 w 1574134"/>
                <a:gd name="connsiteY236" fmla="*/ 277529 h 2150597"/>
                <a:gd name="connsiteX237" fmla="*/ 396908 w 1574134"/>
                <a:gd name="connsiteY237" fmla="*/ 149893 h 2150597"/>
                <a:gd name="connsiteX238" fmla="*/ 382430 w 1574134"/>
                <a:gd name="connsiteY238" fmla="*/ 80170 h 2150597"/>
                <a:gd name="connsiteX239" fmla="*/ 359761 w 1574134"/>
                <a:gd name="connsiteY239" fmla="*/ 49055 h 2150597"/>
                <a:gd name="connsiteX240" fmla="*/ 377541 w 1574134"/>
                <a:gd name="connsiteY240" fmla="*/ 17432 h 2150597"/>
                <a:gd name="connsiteX241" fmla="*/ 516859 w 1574134"/>
                <a:gd name="connsiteY241" fmla="*/ 2763 h 2150597"/>
                <a:gd name="connsiteX242" fmla="*/ 543847 w 1574134"/>
                <a:gd name="connsiteY242" fmla="*/ 23464 h 2150597"/>
                <a:gd name="connsiteX243" fmla="*/ 628874 w 1574134"/>
                <a:gd name="connsiteY243" fmla="*/ 51277 h 2150597"/>
                <a:gd name="connsiteX244" fmla="*/ 673831 w 1574134"/>
                <a:gd name="connsiteY244" fmla="*/ 95855 h 2150597"/>
                <a:gd name="connsiteX245" fmla="*/ 679292 w 1574134"/>
                <a:gd name="connsiteY245" fmla="*/ 190216 h 2150597"/>
                <a:gd name="connsiteX246" fmla="*/ 681388 w 1574134"/>
                <a:gd name="connsiteY246" fmla="*/ 197963 h 2150597"/>
                <a:gd name="connsiteX247" fmla="*/ 685134 w 1574134"/>
                <a:gd name="connsiteY247" fmla="*/ 246731 h 2150597"/>
                <a:gd name="connsiteX248" fmla="*/ 769843 w 1574134"/>
                <a:gd name="connsiteY248" fmla="*/ 280577 h 2150597"/>
                <a:gd name="connsiteX249" fmla="*/ 788640 w 1574134"/>
                <a:gd name="connsiteY249" fmla="*/ 271052 h 2150597"/>
                <a:gd name="connsiteX250" fmla="*/ 782607 w 1574134"/>
                <a:gd name="connsiteY250" fmla="*/ 249081 h 2150597"/>
                <a:gd name="connsiteX251" fmla="*/ 754857 w 1574134"/>
                <a:gd name="connsiteY251" fmla="*/ 205901 h 2150597"/>
                <a:gd name="connsiteX252" fmla="*/ 775813 w 1574134"/>
                <a:gd name="connsiteY252" fmla="*/ 139606 h 2150597"/>
                <a:gd name="connsiteX253" fmla="*/ 827375 w 1574134"/>
                <a:gd name="connsiteY253" fmla="*/ 156751 h 2150597"/>
                <a:gd name="connsiteX254" fmla="*/ 847567 w 1574134"/>
                <a:gd name="connsiteY254" fmla="*/ 186279 h 2150597"/>
                <a:gd name="connsiteX255" fmla="*/ 876651 w 1574134"/>
                <a:gd name="connsiteY255" fmla="*/ 191105 h 2150597"/>
                <a:gd name="connsiteX256" fmla="*/ 927133 w 1574134"/>
                <a:gd name="connsiteY256" fmla="*/ 173389 h 2150597"/>
                <a:gd name="connsiteX257" fmla="*/ 935769 w 1574134"/>
                <a:gd name="connsiteY257" fmla="*/ 134590 h 2150597"/>
                <a:gd name="connsiteX258" fmla="*/ 926942 w 1574134"/>
                <a:gd name="connsiteY258" fmla="*/ 78963 h 2150597"/>
                <a:gd name="connsiteX259" fmla="*/ 1008984 w 1574134"/>
                <a:gd name="connsiteY259" fmla="*/ 73947 h 2150597"/>
                <a:gd name="connsiteX260" fmla="*/ 1025177 w 1574134"/>
                <a:gd name="connsiteY260" fmla="*/ 96553 h 2150597"/>
                <a:gd name="connsiteX261" fmla="*/ 1048037 w 1574134"/>
                <a:gd name="connsiteY261" fmla="*/ 162022 h 2150597"/>
                <a:gd name="connsiteX262" fmla="*/ 1101441 w 1574134"/>
                <a:gd name="connsiteY262" fmla="*/ 202980 h 2150597"/>
                <a:gd name="connsiteX263" fmla="*/ 1207104 w 1574134"/>
                <a:gd name="connsiteY263" fmla="*/ 203932 h 2150597"/>
                <a:gd name="connsiteX264" fmla="*/ 1277716 w 1574134"/>
                <a:gd name="connsiteY264" fmla="*/ 251176 h 2150597"/>
                <a:gd name="connsiteX265" fmla="*/ 1323627 w 1574134"/>
                <a:gd name="connsiteY265" fmla="*/ 302421 h 2150597"/>
                <a:gd name="connsiteX266" fmla="*/ 1364775 w 1574134"/>
                <a:gd name="connsiteY266" fmla="*/ 372780 h 2150597"/>
                <a:gd name="connsiteX267" fmla="*/ 1368077 w 1574134"/>
                <a:gd name="connsiteY267" fmla="*/ 440280 h 2150597"/>
                <a:gd name="connsiteX268" fmla="*/ 1244760 w 1574134"/>
                <a:gd name="connsiteY268" fmla="*/ 468220 h 2150597"/>
                <a:gd name="connsiteX269" fmla="*/ 1225012 w 1574134"/>
                <a:gd name="connsiteY269" fmla="*/ 450694 h 2150597"/>
                <a:gd name="connsiteX270" fmla="*/ 1193325 w 1574134"/>
                <a:gd name="connsiteY270" fmla="*/ 411642 h 2150597"/>
                <a:gd name="connsiteX271" fmla="*/ 1177132 w 1574134"/>
                <a:gd name="connsiteY271" fmla="*/ 368715 h 2150597"/>
                <a:gd name="connsiteX272" fmla="*/ 1168433 w 1574134"/>
                <a:gd name="connsiteY272" fmla="*/ 352078 h 2150597"/>
                <a:gd name="connsiteX273" fmla="*/ 1158146 w 1574134"/>
                <a:gd name="connsiteY273" fmla="*/ 354872 h 2150597"/>
                <a:gd name="connsiteX274" fmla="*/ 1159162 w 1574134"/>
                <a:gd name="connsiteY274" fmla="*/ 377288 h 2150597"/>
                <a:gd name="connsiteX275" fmla="*/ 1176243 w 1574134"/>
                <a:gd name="connsiteY275" fmla="*/ 399132 h 2150597"/>
                <a:gd name="connsiteX276" fmla="*/ 1207993 w 1574134"/>
                <a:gd name="connsiteY276" fmla="*/ 514766 h 2150597"/>
                <a:gd name="connsiteX277" fmla="*/ 1247617 w 1574134"/>
                <a:gd name="connsiteY277" fmla="*/ 590649 h 2150597"/>
                <a:gd name="connsiteX278" fmla="*/ 1267366 w 1574134"/>
                <a:gd name="connsiteY278" fmla="*/ 654149 h 2150597"/>
                <a:gd name="connsiteX279" fmla="*/ 1271303 w 1574134"/>
                <a:gd name="connsiteY279" fmla="*/ 684883 h 2150597"/>
                <a:gd name="connsiteX280" fmla="*/ 1290798 w 1574134"/>
                <a:gd name="connsiteY280" fmla="*/ 723492 h 2150597"/>
                <a:gd name="connsiteX281" fmla="*/ 1264001 w 1574134"/>
                <a:gd name="connsiteY281" fmla="*/ 763179 h 2150597"/>
                <a:gd name="connsiteX282" fmla="*/ 1246220 w 1574134"/>
                <a:gd name="connsiteY282" fmla="*/ 775689 h 2150597"/>
                <a:gd name="connsiteX283" fmla="*/ 1277526 w 1574134"/>
                <a:gd name="connsiteY283" fmla="*/ 796961 h 2150597"/>
                <a:gd name="connsiteX284" fmla="*/ 1306355 w 1574134"/>
                <a:gd name="connsiteY284" fmla="*/ 817853 h 2150597"/>
                <a:gd name="connsiteX285" fmla="*/ 1281653 w 1574134"/>
                <a:gd name="connsiteY285" fmla="*/ 837856 h 2150597"/>
                <a:gd name="connsiteX286" fmla="*/ 1253841 w 1574134"/>
                <a:gd name="connsiteY286" fmla="*/ 857477 h 2150597"/>
                <a:gd name="connsiteX287" fmla="*/ 1205200 w 1574134"/>
                <a:gd name="connsiteY287" fmla="*/ 845984 h 2150597"/>
                <a:gd name="connsiteX288" fmla="*/ 1159226 w 1574134"/>
                <a:gd name="connsiteY288" fmla="*/ 856334 h 2150597"/>
                <a:gd name="connsiteX289" fmla="*/ 1181641 w 1574134"/>
                <a:gd name="connsiteY289" fmla="*/ 898880 h 2150597"/>
                <a:gd name="connsiteX290" fmla="*/ 1234727 w 1574134"/>
                <a:gd name="connsiteY290" fmla="*/ 925613 h 2150597"/>
                <a:gd name="connsiteX291" fmla="*/ 1258222 w 1574134"/>
                <a:gd name="connsiteY291" fmla="*/ 920343 h 2150597"/>
                <a:gd name="connsiteX292" fmla="*/ 1284320 w 1574134"/>
                <a:gd name="connsiteY292" fmla="*/ 914754 h 21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574134" h="2150597">
                  <a:moveTo>
                    <a:pt x="1284575" y="915009"/>
                  </a:moveTo>
                  <a:cubicBezTo>
                    <a:pt x="1318801" y="919581"/>
                    <a:pt x="1350995" y="941679"/>
                    <a:pt x="1387889" y="924851"/>
                  </a:cubicBezTo>
                  <a:cubicBezTo>
                    <a:pt x="1403192" y="917866"/>
                    <a:pt x="1408336" y="935964"/>
                    <a:pt x="1414051" y="947775"/>
                  </a:cubicBezTo>
                  <a:cubicBezTo>
                    <a:pt x="1425037" y="965936"/>
                    <a:pt x="1439641" y="976350"/>
                    <a:pt x="1458755" y="963459"/>
                  </a:cubicBezTo>
                  <a:cubicBezTo>
                    <a:pt x="1490061" y="942314"/>
                    <a:pt x="1502888" y="961872"/>
                    <a:pt x="1511587" y="989558"/>
                  </a:cubicBezTo>
                  <a:cubicBezTo>
                    <a:pt x="1519525" y="1014831"/>
                    <a:pt x="1524224" y="1037945"/>
                    <a:pt x="1551973" y="1052360"/>
                  </a:cubicBezTo>
                  <a:cubicBezTo>
                    <a:pt x="1575722" y="1064679"/>
                    <a:pt x="1578770" y="1091540"/>
                    <a:pt x="1557498" y="1117702"/>
                  </a:cubicBezTo>
                  <a:cubicBezTo>
                    <a:pt x="1534765" y="1145705"/>
                    <a:pt x="1515968" y="1135672"/>
                    <a:pt x="1503332" y="1111860"/>
                  </a:cubicBezTo>
                  <a:cubicBezTo>
                    <a:pt x="1483076" y="1073950"/>
                    <a:pt x="1439388" y="1059980"/>
                    <a:pt x="1425417" y="1015212"/>
                  </a:cubicBezTo>
                  <a:cubicBezTo>
                    <a:pt x="1417543" y="990003"/>
                    <a:pt x="1403383" y="1020864"/>
                    <a:pt x="1390048" y="1017689"/>
                  </a:cubicBezTo>
                  <a:cubicBezTo>
                    <a:pt x="1381476" y="1003465"/>
                    <a:pt x="1399573" y="978128"/>
                    <a:pt x="1375824" y="969429"/>
                  </a:cubicBezTo>
                  <a:cubicBezTo>
                    <a:pt x="1362870" y="964729"/>
                    <a:pt x="1350932" y="971270"/>
                    <a:pt x="1339883" y="978318"/>
                  </a:cubicBezTo>
                  <a:cubicBezTo>
                    <a:pt x="1333089" y="982636"/>
                    <a:pt x="1327374" y="989241"/>
                    <a:pt x="1328326" y="998067"/>
                  </a:cubicBezTo>
                  <a:cubicBezTo>
                    <a:pt x="1333660" y="1048867"/>
                    <a:pt x="1307498" y="1024483"/>
                    <a:pt x="1291877" y="1014323"/>
                  </a:cubicBezTo>
                  <a:cubicBezTo>
                    <a:pt x="1246348" y="984541"/>
                    <a:pt x="1200183" y="986129"/>
                    <a:pt x="1154590" y="1010259"/>
                  </a:cubicBezTo>
                  <a:cubicBezTo>
                    <a:pt x="1120427" y="1028293"/>
                    <a:pt x="1120173" y="1044676"/>
                    <a:pt x="1149828" y="1069378"/>
                  </a:cubicBezTo>
                  <a:cubicBezTo>
                    <a:pt x="1160750" y="1078458"/>
                    <a:pt x="1175481" y="1084999"/>
                    <a:pt x="1174656" y="1102842"/>
                  </a:cubicBezTo>
                  <a:cubicBezTo>
                    <a:pt x="1173132" y="1138403"/>
                    <a:pt x="1195928" y="1143864"/>
                    <a:pt x="1219741" y="1143229"/>
                  </a:cubicBezTo>
                  <a:cubicBezTo>
                    <a:pt x="1252380" y="1142340"/>
                    <a:pt x="1294607" y="1160501"/>
                    <a:pt x="1303561" y="1101573"/>
                  </a:cubicBezTo>
                  <a:cubicBezTo>
                    <a:pt x="1305276" y="1090460"/>
                    <a:pt x="1316515" y="1087666"/>
                    <a:pt x="1324961" y="1094397"/>
                  </a:cubicBezTo>
                  <a:cubicBezTo>
                    <a:pt x="1336962" y="1103985"/>
                    <a:pt x="1353408" y="1116178"/>
                    <a:pt x="1345471" y="1133640"/>
                  </a:cubicBezTo>
                  <a:cubicBezTo>
                    <a:pt x="1335565" y="1155484"/>
                    <a:pt x="1319182" y="1173709"/>
                    <a:pt x="1326040" y="1201014"/>
                  </a:cubicBezTo>
                  <a:cubicBezTo>
                    <a:pt x="1326612" y="1203173"/>
                    <a:pt x="1321658" y="1209586"/>
                    <a:pt x="1319817" y="1209396"/>
                  </a:cubicBezTo>
                  <a:cubicBezTo>
                    <a:pt x="1256952" y="1201331"/>
                    <a:pt x="1296957" y="1260069"/>
                    <a:pt x="1279939" y="1282866"/>
                  </a:cubicBezTo>
                  <a:cubicBezTo>
                    <a:pt x="1270160" y="1296011"/>
                    <a:pt x="1291178" y="1298424"/>
                    <a:pt x="1301466" y="1300836"/>
                  </a:cubicBezTo>
                  <a:cubicBezTo>
                    <a:pt x="1339502" y="1309663"/>
                    <a:pt x="1381856" y="1306424"/>
                    <a:pt x="1413162" y="1335380"/>
                  </a:cubicBezTo>
                  <a:cubicBezTo>
                    <a:pt x="1462184" y="1380847"/>
                    <a:pt x="1525303" y="1401865"/>
                    <a:pt x="1574134" y="1447014"/>
                  </a:cubicBezTo>
                  <a:cubicBezTo>
                    <a:pt x="1573880" y="1456539"/>
                    <a:pt x="1574389" y="1466191"/>
                    <a:pt x="1573055" y="1475526"/>
                  </a:cubicBezTo>
                  <a:cubicBezTo>
                    <a:pt x="1570325" y="1494639"/>
                    <a:pt x="1563657" y="1503656"/>
                    <a:pt x="1545877" y="1487781"/>
                  </a:cubicBezTo>
                  <a:cubicBezTo>
                    <a:pt x="1507142" y="1453174"/>
                    <a:pt x="1463009" y="1426821"/>
                    <a:pt x="1423830" y="1391896"/>
                  </a:cubicBezTo>
                  <a:cubicBezTo>
                    <a:pt x="1385095" y="1357352"/>
                    <a:pt x="1330104" y="1369163"/>
                    <a:pt x="1281336" y="1371703"/>
                  </a:cubicBezTo>
                  <a:cubicBezTo>
                    <a:pt x="1266858" y="1372465"/>
                    <a:pt x="1253142" y="1394753"/>
                    <a:pt x="1237839" y="1373671"/>
                  </a:cubicBezTo>
                  <a:cubicBezTo>
                    <a:pt x="1222344" y="1352335"/>
                    <a:pt x="1212819" y="1329348"/>
                    <a:pt x="1224757" y="1301980"/>
                  </a:cubicBezTo>
                  <a:cubicBezTo>
                    <a:pt x="1234854" y="1278802"/>
                    <a:pt x="1245586" y="1255497"/>
                    <a:pt x="1233203" y="1228700"/>
                  </a:cubicBezTo>
                  <a:cubicBezTo>
                    <a:pt x="1216566" y="1230986"/>
                    <a:pt x="1221138" y="1243623"/>
                    <a:pt x="1220820" y="1253465"/>
                  </a:cubicBezTo>
                  <a:cubicBezTo>
                    <a:pt x="1219296" y="1302424"/>
                    <a:pt x="1205771" y="1317728"/>
                    <a:pt x="1161384" y="1319379"/>
                  </a:cubicBezTo>
                  <a:cubicBezTo>
                    <a:pt x="1150272" y="1319823"/>
                    <a:pt x="1137890" y="1322808"/>
                    <a:pt x="1138270" y="1334936"/>
                  </a:cubicBezTo>
                  <a:cubicBezTo>
                    <a:pt x="1138969" y="1356971"/>
                    <a:pt x="1107727" y="1372401"/>
                    <a:pt x="1128809" y="1398056"/>
                  </a:cubicBezTo>
                  <a:cubicBezTo>
                    <a:pt x="1141318" y="1413232"/>
                    <a:pt x="1151352" y="1430631"/>
                    <a:pt x="1162528" y="1447014"/>
                  </a:cubicBezTo>
                  <a:cubicBezTo>
                    <a:pt x="1175545" y="1450761"/>
                    <a:pt x="1178656" y="1462953"/>
                    <a:pt x="1182911" y="1474192"/>
                  </a:cubicBezTo>
                  <a:cubicBezTo>
                    <a:pt x="1175291" y="1539153"/>
                    <a:pt x="1178529" y="1605384"/>
                    <a:pt x="1165385" y="1669837"/>
                  </a:cubicBezTo>
                  <a:cubicBezTo>
                    <a:pt x="1163734" y="1673583"/>
                    <a:pt x="1161575" y="1677012"/>
                    <a:pt x="1158971" y="1679997"/>
                  </a:cubicBezTo>
                  <a:cubicBezTo>
                    <a:pt x="1140049" y="1700126"/>
                    <a:pt x="1118522" y="1714668"/>
                    <a:pt x="1094011" y="1715366"/>
                  </a:cubicBezTo>
                  <a:cubicBezTo>
                    <a:pt x="1111918" y="1708826"/>
                    <a:pt x="1127539" y="1715303"/>
                    <a:pt x="1133508" y="1738735"/>
                  </a:cubicBezTo>
                  <a:cubicBezTo>
                    <a:pt x="1137191" y="1753340"/>
                    <a:pt x="1148050" y="1760388"/>
                    <a:pt x="1156114" y="1770548"/>
                  </a:cubicBezTo>
                  <a:cubicBezTo>
                    <a:pt x="1173386" y="1799568"/>
                    <a:pt x="1180879" y="1831001"/>
                    <a:pt x="1176498" y="1865291"/>
                  </a:cubicBezTo>
                  <a:cubicBezTo>
                    <a:pt x="1169195" y="1880213"/>
                    <a:pt x="1153701" y="1881483"/>
                    <a:pt x="1141890" y="1888659"/>
                  </a:cubicBezTo>
                  <a:cubicBezTo>
                    <a:pt x="1115029" y="1905042"/>
                    <a:pt x="1112616" y="1919202"/>
                    <a:pt x="1136619" y="1940031"/>
                  </a:cubicBezTo>
                  <a:cubicBezTo>
                    <a:pt x="1152177" y="1953493"/>
                    <a:pt x="1153574" y="1963907"/>
                    <a:pt x="1147224" y="1986132"/>
                  </a:cubicBezTo>
                  <a:cubicBezTo>
                    <a:pt x="1134397" y="2031153"/>
                    <a:pt x="1123729" y="2077890"/>
                    <a:pt x="1124681" y="2126086"/>
                  </a:cubicBezTo>
                  <a:cubicBezTo>
                    <a:pt x="1124681" y="2134215"/>
                    <a:pt x="1124681" y="2142406"/>
                    <a:pt x="1124681" y="2150597"/>
                  </a:cubicBezTo>
                  <a:cubicBezTo>
                    <a:pt x="1115918" y="2149518"/>
                    <a:pt x="1102647" y="2151931"/>
                    <a:pt x="1099028" y="2146724"/>
                  </a:cubicBezTo>
                  <a:cubicBezTo>
                    <a:pt x="1057626" y="2086653"/>
                    <a:pt x="1003587" y="2130404"/>
                    <a:pt x="955771" y="2125071"/>
                  </a:cubicBezTo>
                  <a:cubicBezTo>
                    <a:pt x="939262" y="2123229"/>
                    <a:pt x="918179" y="2137771"/>
                    <a:pt x="907575" y="2115037"/>
                  </a:cubicBezTo>
                  <a:cubicBezTo>
                    <a:pt x="898367" y="2095416"/>
                    <a:pt x="910369" y="2080049"/>
                    <a:pt x="922307" y="2064301"/>
                  </a:cubicBezTo>
                  <a:cubicBezTo>
                    <a:pt x="941484" y="2039027"/>
                    <a:pt x="924339" y="1983782"/>
                    <a:pt x="894430" y="1975337"/>
                  </a:cubicBezTo>
                  <a:cubicBezTo>
                    <a:pt x="874047" y="1969558"/>
                    <a:pt x="866935" y="1958446"/>
                    <a:pt x="869729" y="1937490"/>
                  </a:cubicBezTo>
                  <a:cubicBezTo>
                    <a:pt x="870110" y="1934824"/>
                    <a:pt x="871570" y="1931268"/>
                    <a:pt x="870554" y="1929489"/>
                  </a:cubicBezTo>
                  <a:cubicBezTo>
                    <a:pt x="845281" y="1886182"/>
                    <a:pt x="834232" y="1836081"/>
                    <a:pt x="812960" y="1791122"/>
                  </a:cubicBezTo>
                  <a:cubicBezTo>
                    <a:pt x="804641" y="1773596"/>
                    <a:pt x="779432" y="1772136"/>
                    <a:pt x="764764" y="1775374"/>
                  </a:cubicBezTo>
                  <a:cubicBezTo>
                    <a:pt x="746539" y="1779375"/>
                    <a:pt x="758350" y="1800965"/>
                    <a:pt x="760827" y="1814109"/>
                  </a:cubicBezTo>
                  <a:cubicBezTo>
                    <a:pt x="765335" y="1837732"/>
                    <a:pt x="756508" y="1857353"/>
                    <a:pt x="747301" y="1876467"/>
                  </a:cubicBezTo>
                  <a:cubicBezTo>
                    <a:pt x="724060" y="1924664"/>
                    <a:pt x="713964" y="1977686"/>
                    <a:pt x="694405" y="2034773"/>
                  </a:cubicBezTo>
                  <a:cubicBezTo>
                    <a:pt x="671038" y="2002705"/>
                    <a:pt x="671609" y="1964605"/>
                    <a:pt x="657194" y="1933681"/>
                  </a:cubicBezTo>
                  <a:cubicBezTo>
                    <a:pt x="653575" y="1925933"/>
                    <a:pt x="657829" y="1913678"/>
                    <a:pt x="648431" y="1908344"/>
                  </a:cubicBezTo>
                  <a:cubicBezTo>
                    <a:pt x="616110" y="1889929"/>
                    <a:pt x="631350" y="1876911"/>
                    <a:pt x="652305" y="1864148"/>
                  </a:cubicBezTo>
                  <a:cubicBezTo>
                    <a:pt x="660369" y="1844844"/>
                    <a:pt x="651416" y="1832906"/>
                    <a:pt x="637065" y="1823253"/>
                  </a:cubicBezTo>
                  <a:cubicBezTo>
                    <a:pt x="622206" y="1839764"/>
                    <a:pt x="603601" y="1843637"/>
                    <a:pt x="587217" y="1830493"/>
                  </a:cubicBezTo>
                  <a:cubicBezTo>
                    <a:pt x="571660" y="1818046"/>
                    <a:pt x="553436" y="1823381"/>
                    <a:pt x="538005" y="1815062"/>
                  </a:cubicBezTo>
                  <a:cubicBezTo>
                    <a:pt x="521558" y="1813538"/>
                    <a:pt x="506001" y="1809029"/>
                    <a:pt x="492285" y="1798679"/>
                  </a:cubicBezTo>
                  <a:cubicBezTo>
                    <a:pt x="482062" y="1791567"/>
                    <a:pt x="471140" y="1795821"/>
                    <a:pt x="460281" y="1795885"/>
                  </a:cubicBezTo>
                  <a:cubicBezTo>
                    <a:pt x="446628" y="1796012"/>
                    <a:pt x="439072" y="1790106"/>
                    <a:pt x="446565" y="1774104"/>
                  </a:cubicBezTo>
                  <a:cubicBezTo>
                    <a:pt x="466821" y="1756197"/>
                    <a:pt x="494000" y="1771628"/>
                    <a:pt x="515145" y="1757721"/>
                  </a:cubicBezTo>
                  <a:cubicBezTo>
                    <a:pt x="536862" y="1753340"/>
                    <a:pt x="558198" y="1752768"/>
                    <a:pt x="580677" y="1753848"/>
                  </a:cubicBezTo>
                  <a:cubicBezTo>
                    <a:pt x="615919" y="1755626"/>
                    <a:pt x="650971" y="1739687"/>
                    <a:pt x="673069" y="1710921"/>
                  </a:cubicBezTo>
                  <a:cubicBezTo>
                    <a:pt x="689579" y="1689458"/>
                    <a:pt x="707423" y="1667805"/>
                    <a:pt x="720885" y="1643230"/>
                  </a:cubicBezTo>
                  <a:cubicBezTo>
                    <a:pt x="758985" y="1642024"/>
                    <a:pt x="790671" y="1616496"/>
                    <a:pt x="827502" y="1610464"/>
                  </a:cubicBezTo>
                  <a:cubicBezTo>
                    <a:pt x="857981" y="1610655"/>
                    <a:pt x="877413" y="1631800"/>
                    <a:pt x="896590" y="1652946"/>
                  </a:cubicBezTo>
                  <a:cubicBezTo>
                    <a:pt x="909036" y="1666662"/>
                    <a:pt x="912083" y="1682791"/>
                    <a:pt x="897097" y="1695364"/>
                  </a:cubicBezTo>
                  <a:cubicBezTo>
                    <a:pt x="866109" y="1721272"/>
                    <a:pt x="831566" y="1732257"/>
                    <a:pt x="792957" y="1717970"/>
                  </a:cubicBezTo>
                  <a:cubicBezTo>
                    <a:pt x="788068" y="1714668"/>
                    <a:pt x="795942" y="1711683"/>
                    <a:pt x="792577" y="1715811"/>
                  </a:cubicBezTo>
                  <a:cubicBezTo>
                    <a:pt x="791688" y="1716890"/>
                    <a:pt x="792577" y="1717780"/>
                    <a:pt x="795116" y="1718859"/>
                  </a:cubicBezTo>
                  <a:cubicBezTo>
                    <a:pt x="822041" y="1730289"/>
                    <a:pt x="849218" y="1726543"/>
                    <a:pt x="872142" y="1711112"/>
                  </a:cubicBezTo>
                  <a:cubicBezTo>
                    <a:pt x="898876" y="1693078"/>
                    <a:pt x="913734" y="1698857"/>
                    <a:pt x="930244" y="1726098"/>
                  </a:cubicBezTo>
                  <a:cubicBezTo>
                    <a:pt x="944659" y="1749784"/>
                    <a:pt x="965360" y="1768961"/>
                    <a:pt x="988093" y="1784518"/>
                  </a:cubicBezTo>
                  <a:cubicBezTo>
                    <a:pt x="995395" y="1789535"/>
                    <a:pt x="1003396" y="1797155"/>
                    <a:pt x="1012096" y="1789535"/>
                  </a:cubicBezTo>
                  <a:cubicBezTo>
                    <a:pt x="1018891" y="1783629"/>
                    <a:pt x="1017176" y="1773406"/>
                    <a:pt x="1013620" y="1766675"/>
                  </a:cubicBezTo>
                  <a:cubicBezTo>
                    <a:pt x="992919" y="1726860"/>
                    <a:pt x="990189" y="1675806"/>
                    <a:pt x="953104" y="1646469"/>
                  </a:cubicBezTo>
                  <a:cubicBezTo>
                    <a:pt x="924212" y="1623672"/>
                    <a:pt x="922180" y="1602209"/>
                    <a:pt x="947961" y="1576110"/>
                  </a:cubicBezTo>
                  <a:cubicBezTo>
                    <a:pt x="951263" y="1572745"/>
                    <a:pt x="953613" y="1567220"/>
                    <a:pt x="954946" y="1561378"/>
                  </a:cubicBezTo>
                  <a:cubicBezTo>
                    <a:pt x="945929" y="1585508"/>
                    <a:pt x="931705" y="1600050"/>
                    <a:pt x="907003" y="1586778"/>
                  </a:cubicBezTo>
                  <a:cubicBezTo>
                    <a:pt x="887827" y="1576491"/>
                    <a:pt x="881095" y="1532803"/>
                    <a:pt x="893795" y="1510578"/>
                  </a:cubicBezTo>
                  <a:cubicBezTo>
                    <a:pt x="898494" y="1502387"/>
                    <a:pt x="907956" y="1498450"/>
                    <a:pt x="911829" y="1490004"/>
                  </a:cubicBezTo>
                  <a:cubicBezTo>
                    <a:pt x="920466" y="1471208"/>
                    <a:pt x="914052" y="1465239"/>
                    <a:pt x="896081" y="1471335"/>
                  </a:cubicBezTo>
                  <a:cubicBezTo>
                    <a:pt x="888462" y="1471335"/>
                    <a:pt x="880841" y="1471335"/>
                    <a:pt x="873221" y="1471335"/>
                  </a:cubicBezTo>
                  <a:cubicBezTo>
                    <a:pt x="854044" y="1486829"/>
                    <a:pt x="837852" y="1506705"/>
                    <a:pt x="814293" y="1515594"/>
                  </a:cubicBezTo>
                  <a:cubicBezTo>
                    <a:pt x="808388" y="1517817"/>
                    <a:pt x="800895" y="1522072"/>
                    <a:pt x="799689" y="1527406"/>
                  </a:cubicBezTo>
                  <a:cubicBezTo>
                    <a:pt x="789846" y="1569633"/>
                    <a:pt x="762351" y="1559156"/>
                    <a:pt x="736125" y="1553123"/>
                  </a:cubicBezTo>
                  <a:cubicBezTo>
                    <a:pt x="715805" y="1547662"/>
                    <a:pt x="695485" y="1542201"/>
                    <a:pt x="675165" y="1536740"/>
                  </a:cubicBezTo>
                  <a:cubicBezTo>
                    <a:pt x="647733" y="1530644"/>
                    <a:pt x="623666" y="1536867"/>
                    <a:pt x="599791" y="1553758"/>
                  </a:cubicBezTo>
                  <a:cubicBezTo>
                    <a:pt x="566008" y="1577698"/>
                    <a:pt x="528099" y="1570776"/>
                    <a:pt x="491967" y="1560299"/>
                  </a:cubicBezTo>
                  <a:cubicBezTo>
                    <a:pt x="469996" y="1553885"/>
                    <a:pt x="456598" y="1519277"/>
                    <a:pt x="460853" y="1492671"/>
                  </a:cubicBezTo>
                  <a:cubicBezTo>
                    <a:pt x="466250" y="1458698"/>
                    <a:pt x="490825" y="1467461"/>
                    <a:pt x="509811" y="1468287"/>
                  </a:cubicBezTo>
                  <a:cubicBezTo>
                    <a:pt x="526067" y="1469049"/>
                    <a:pt x="542132" y="1468985"/>
                    <a:pt x="558262" y="1467017"/>
                  </a:cubicBezTo>
                  <a:cubicBezTo>
                    <a:pt x="523273" y="1473240"/>
                    <a:pt x="488157" y="1465747"/>
                    <a:pt x="452597" y="1471589"/>
                  </a:cubicBezTo>
                  <a:cubicBezTo>
                    <a:pt x="419196" y="1477050"/>
                    <a:pt x="403385" y="1450507"/>
                    <a:pt x="417927" y="1418820"/>
                  </a:cubicBezTo>
                  <a:cubicBezTo>
                    <a:pt x="424657" y="1404215"/>
                    <a:pt x="423451" y="1393420"/>
                    <a:pt x="416085" y="1381228"/>
                  </a:cubicBezTo>
                  <a:cubicBezTo>
                    <a:pt x="410497" y="1359447"/>
                    <a:pt x="405734" y="1337603"/>
                    <a:pt x="416021" y="1315759"/>
                  </a:cubicBezTo>
                  <a:cubicBezTo>
                    <a:pt x="440278" y="1299058"/>
                    <a:pt x="465552" y="1316013"/>
                    <a:pt x="490443" y="1313155"/>
                  </a:cubicBezTo>
                  <a:cubicBezTo>
                    <a:pt x="586964" y="1302297"/>
                    <a:pt x="658845" y="1346747"/>
                    <a:pt x="713455" y="1429615"/>
                  </a:cubicBezTo>
                  <a:cubicBezTo>
                    <a:pt x="729013" y="1453237"/>
                    <a:pt x="742157" y="1441743"/>
                    <a:pt x="749269" y="1422249"/>
                  </a:cubicBezTo>
                  <a:cubicBezTo>
                    <a:pt x="756445" y="1402564"/>
                    <a:pt x="766478" y="1387895"/>
                    <a:pt x="786607" y="1387324"/>
                  </a:cubicBezTo>
                  <a:cubicBezTo>
                    <a:pt x="806292" y="1386752"/>
                    <a:pt x="808832" y="1406056"/>
                    <a:pt x="814611" y="1420852"/>
                  </a:cubicBezTo>
                  <a:cubicBezTo>
                    <a:pt x="821659" y="1438949"/>
                    <a:pt x="834232" y="1449554"/>
                    <a:pt x="852902" y="1448221"/>
                  </a:cubicBezTo>
                  <a:cubicBezTo>
                    <a:pt x="890176" y="1445490"/>
                    <a:pt x="927387" y="1441807"/>
                    <a:pt x="965360" y="1439331"/>
                  </a:cubicBezTo>
                  <a:cubicBezTo>
                    <a:pt x="970122" y="1444284"/>
                    <a:pt x="978124" y="1444792"/>
                    <a:pt x="981806" y="1447141"/>
                  </a:cubicBezTo>
                  <a:cubicBezTo>
                    <a:pt x="978378" y="1444220"/>
                    <a:pt x="969932" y="1444728"/>
                    <a:pt x="965360" y="1439331"/>
                  </a:cubicBezTo>
                  <a:cubicBezTo>
                    <a:pt x="957422" y="1421614"/>
                    <a:pt x="958629" y="1406564"/>
                    <a:pt x="973552" y="1395134"/>
                  </a:cubicBezTo>
                  <a:cubicBezTo>
                    <a:pt x="987649" y="1384403"/>
                    <a:pt x="1006699" y="1374370"/>
                    <a:pt x="1019271" y="1387133"/>
                  </a:cubicBezTo>
                  <a:cubicBezTo>
                    <a:pt x="1060483" y="1429107"/>
                    <a:pt x="1077945" y="1388912"/>
                    <a:pt x="1099980" y="1363638"/>
                  </a:cubicBezTo>
                  <a:cubicBezTo>
                    <a:pt x="1104869" y="1358050"/>
                    <a:pt x="1111346" y="1352081"/>
                    <a:pt x="1109061" y="1342111"/>
                  </a:cubicBezTo>
                  <a:cubicBezTo>
                    <a:pt x="1100805" y="1333666"/>
                    <a:pt x="1091852" y="1339127"/>
                    <a:pt x="1084677" y="1343001"/>
                  </a:cubicBezTo>
                  <a:cubicBezTo>
                    <a:pt x="1063976" y="1354113"/>
                    <a:pt x="1045497" y="1353986"/>
                    <a:pt x="1030066" y="1333857"/>
                  </a:cubicBezTo>
                  <a:cubicBezTo>
                    <a:pt x="994189" y="1286867"/>
                    <a:pt x="956153" y="1326236"/>
                    <a:pt x="919259" y="1330872"/>
                  </a:cubicBezTo>
                  <a:cubicBezTo>
                    <a:pt x="907321" y="1332333"/>
                    <a:pt x="892970" y="1346176"/>
                    <a:pt x="884715" y="1331824"/>
                  </a:cubicBezTo>
                  <a:cubicBezTo>
                    <a:pt x="875253" y="1315378"/>
                    <a:pt x="895002" y="1310679"/>
                    <a:pt x="903003" y="1301789"/>
                  </a:cubicBezTo>
                  <a:cubicBezTo>
                    <a:pt x="929546" y="1272579"/>
                    <a:pt x="928847" y="1230351"/>
                    <a:pt x="900844" y="1194981"/>
                  </a:cubicBezTo>
                  <a:cubicBezTo>
                    <a:pt x="884397" y="1174217"/>
                    <a:pt x="836391" y="1170407"/>
                    <a:pt x="812452" y="1187997"/>
                  </a:cubicBezTo>
                  <a:cubicBezTo>
                    <a:pt x="810356" y="1189520"/>
                    <a:pt x="806928" y="1191172"/>
                    <a:pt x="806737" y="1193013"/>
                  </a:cubicBezTo>
                  <a:cubicBezTo>
                    <a:pt x="801657" y="1241337"/>
                    <a:pt x="772701" y="1232764"/>
                    <a:pt x="742094" y="1226732"/>
                  </a:cubicBezTo>
                  <a:cubicBezTo>
                    <a:pt x="719488" y="1222286"/>
                    <a:pt x="705836" y="1243623"/>
                    <a:pt x="690088" y="1256513"/>
                  </a:cubicBezTo>
                  <a:cubicBezTo>
                    <a:pt x="660433" y="1280770"/>
                    <a:pt x="631032" y="1293153"/>
                    <a:pt x="591599" y="1280008"/>
                  </a:cubicBezTo>
                  <a:cubicBezTo>
                    <a:pt x="563405" y="1270610"/>
                    <a:pt x="530893" y="1285152"/>
                    <a:pt x="505683" y="1252259"/>
                  </a:cubicBezTo>
                  <a:cubicBezTo>
                    <a:pt x="492349" y="1234796"/>
                    <a:pt x="474251" y="1222477"/>
                    <a:pt x="475584" y="1194600"/>
                  </a:cubicBezTo>
                  <a:cubicBezTo>
                    <a:pt x="456090" y="1203300"/>
                    <a:pt x="438945" y="1228700"/>
                    <a:pt x="426499" y="1203110"/>
                  </a:cubicBezTo>
                  <a:cubicBezTo>
                    <a:pt x="415767" y="1181011"/>
                    <a:pt x="388018" y="1158215"/>
                    <a:pt x="411068" y="1127417"/>
                  </a:cubicBezTo>
                  <a:cubicBezTo>
                    <a:pt x="420847" y="1114336"/>
                    <a:pt x="421800" y="1101065"/>
                    <a:pt x="420022" y="1085443"/>
                  </a:cubicBezTo>
                  <a:cubicBezTo>
                    <a:pt x="416466" y="1054328"/>
                    <a:pt x="414561" y="1023086"/>
                    <a:pt x="425546" y="992669"/>
                  </a:cubicBezTo>
                  <a:cubicBezTo>
                    <a:pt x="431642" y="975779"/>
                    <a:pt x="427197" y="960538"/>
                    <a:pt x="415958" y="947457"/>
                  </a:cubicBezTo>
                  <a:cubicBezTo>
                    <a:pt x="415958" y="944727"/>
                    <a:pt x="415958" y="942060"/>
                    <a:pt x="415958" y="939329"/>
                  </a:cubicBezTo>
                  <a:cubicBezTo>
                    <a:pt x="418307" y="920216"/>
                    <a:pt x="429483" y="901102"/>
                    <a:pt x="415958" y="881988"/>
                  </a:cubicBezTo>
                  <a:cubicBezTo>
                    <a:pt x="410878" y="871066"/>
                    <a:pt x="405798" y="860208"/>
                    <a:pt x="400654" y="849286"/>
                  </a:cubicBezTo>
                  <a:cubicBezTo>
                    <a:pt x="400718" y="843888"/>
                    <a:pt x="400274" y="838364"/>
                    <a:pt x="401480" y="833093"/>
                  </a:cubicBezTo>
                  <a:cubicBezTo>
                    <a:pt x="404909" y="817980"/>
                    <a:pt x="426308" y="807312"/>
                    <a:pt x="415450" y="789913"/>
                  </a:cubicBezTo>
                  <a:cubicBezTo>
                    <a:pt x="403004" y="769910"/>
                    <a:pt x="386177" y="753273"/>
                    <a:pt x="363253" y="745463"/>
                  </a:cubicBezTo>
                  <a:cubicBezTo>
                    <a:pt x="342425" y="738414"/>
                    <a:pt x="314866" y="737843"/>
                    <a:pt x="313532" y="705013"/>
                  </a:cubicBezTo>
                  <a:cubicBezTo>
                    <a:pt x="312263" y="674914"/>
                    <a:pt x="341917" y="674787"/>
                    <a:pt x="355696" y="659293"/>
                  </a:cubicBezTo>
                  <a:cubicBezTo>
                    <a:pt x="387256" y="623796"/>
                    <a:pt x="418942" y="599222"/>
                    <a:pt x="468600" y="618716"/>
                  </a:cubicBezTo>
                  <a:cubicBezTo>
                    <a:pt x="479776" y="623098"/>
                    <a:pt x="502890" y="611287"/>
                    <a:pt x="502128" y="588744"/>
                  </a:cubicBezTo>
                  <a:cubicBezTo>
                    <a:pt x="501366" y="565630"/>
                    <a:pt x="479649" y="578520"/>
                    <a:pt x="469107" y="571154"/>
                  </a:cubicBezTo>
                  <a:cubicBezTo>
                    <a:pt x="451899" y="561185"/>
                    <a:pt x="434754" y="551152"/>
                    <a:pt x="412910" y="538452"/>
                  </a:cubicBezTo>
                  <a:cubicBezTo>
                    <a:pt x="436977" y="526831"/>
                    <a:pt x="460471" y="530133"/>
                    <a:pt x="476664" y="513814"/>
                  </a:cubicBezTo>
                  <a:cubicBezTo>
                    <a:pt x="484220" y="506067"/>
                    <a:pt x="494380" y="499018"/>
                    <a:pt x="502826" y="507019"/>
                  </a:cubicBezTo>
                  <a:cubicBezTo>
                    <a:pt x="519527" y="522831"/>
                    <a:pt x="539148" y="519148"/>
                    <a:pt x="558134" y="521116"/>
                  </a:cubicBezTo>
                  <a:cubicBezTo>
                    <a:pt x="562008" y="522323"/>
                    <a:pt x="565310" y="524609"/>
                    <a:pt x="568167" y="527593"/>
                  </a:cubicBezTo>
                  <a:cubicBezTo>
                    <a:pt x="590012" y="553946"/>
                    <a:pt x="583217" y="589633"/>
                    <a:pt x="593441" y="620113"/>
                  </a:cubicBezTo>
                  <a:cubicBezTo>
                    <a:pt x="598393" y="634845"/>
                    <a:pt x="587091" y="648625"/>
                    <a:pt x="571787" y="653641"/>
                  </a:cubicBezTo>
                  <a:cubicBezTo>
                    <a:pt x="558452" y="658023"/>
                    <a:pt x="545053" y="662023"/>
                    <a:pt x="531338" y="665262"/>
                  </a:cubicBezTo>
                  <a:cubicBezTo>
                    <a:pt x="511716" y="669897"/>
                    <a:pt x="487268" y="671993"/>
                    <a:pt x="485300" y="699488"/>
                  </a:cubicBezTo>
                  <a:cubicBezTo>
                    <a:pt x="483268" y="728572"/>
                    <a:pt x="490634" y="756575"/>
                    <a:pt x="515843" y="774419"/>
                  </a:cubicBezTo>
                  <a:cubicBezTo>
                    <a:pt x="522257" y="778927"/>
                    <a:pt x="529305" y="782483"/>
                    <a:pt x="536608" y="784389"/>
                  </a:cubicBezTo>
                  <a:cubicBezTo>
                    <a:pt x="567088" y="792517"/>
                    <a:pt x="572803" y="808773"/>
                    <a:pt x="574517" y="845158"/>
                  </a:cubicBezTo>
                  <a:cubicBezTo>
                    <a:pt x="576232" y="881417"/>
                    <a:pt x="588106" y="925677"/>
                    <a:pt x="617888" y="955141"/>
                  </a:cubicBezTo>
                  <a:cubicBezTo>
                    <a:pt x="627477" y="964666"/>
                    <a:pt x="639033" y="963586"/>
                    <a:pt x="649955" y="957744"/>
                  </a:cubicBezTo>
                  <a:cubicBezTo>
                    <a:pt x="677006" y="943330"/>
                    <a:pt x="691357" y="953109"/>
                    <a:pt x="701327" y="983017"/>
                  </a:cubicBezTo>
                  <a:cubicBezTo>
                    <a:pt x="723996" y="1051090"/>
                    <a:pt x="725902" y="1044232"/>
                    <a:pt x="796323" y="1054900"/>
                  </a:cubicBezTo>
                  <a:cubicBezTo>
                    <a:pt x="856203" y="1063980"/>
                    <a:pt x="913227" y="1093000"/>
                    <a:pt x="949485" y="1150277"/>
                  </a:cubicBezTo>
                  <a:cubicBezTo>
                    <a:pt x="974187" y="1189330"/>
                    <a:pt x="1011652" y="1214412"/>
                    <a:pt x="1037559" y="1251687"/>
                  </a:cubicBezTo>
                  <a:cubicBezTo>
                    <a:pt x="1043592" y="1260323"/>
                    <a:pt x="1053117" y="1266991"/>
                    <a:pt x="1064229" y="1263752"/>
                  </a:cubicBezTo>
                  <a:cubicBezTo>
                    <a:pt x="1078327" y="1259688"/>
                    <a:pt x="1077501" y="1245210"/>
                    <a:pt x="1079660" y="1233653"/>
                  </a:cubicBezTo>
                  <a:cubicBezTo>
                    <a:pt x="1084550" y="1206919"/>
                    <a:pt x="1074136" y="1179551"/>
                    <a:pt x="1082835" y="1152627"/>
                  </a:cubicBezTo>
                  <a:cubicBezTo>
                    <a:pt x="1085375" y="1144753"/>
                    <a:pt x="1080613" y="1136498"/>
                    <a:pt x="1071786" y="1133958"/>
                  </a:cubicBezTo>
                  <a:cubicBezTo>
                    <a:pt x="1036670" y="1123734"/>
                    <a:pt x="1019462" y="1089825"/>
                    <a:pt x="1011334" y="1060488"/>
                  </a:cubicBezTo>
                  <a:cubicBezTo>
                    <a:pt x="994316" y="998639"/>
                    <a:pt x="953422" y="973747"/>
                    <a:pt x="902686" y="959649"/>
                  </a:cubicBezTo>
                  <a:cubicBezTo>
                    <a:pt x="875825" y="952156"/>
                    <a:pt x="864586" y="936980"/>
                    <a:pt x="863506" y="908468"/>
                  </a:cubicBezTo>
                  <a:cubicBezTo>
                    <a:pt x="862807" y="889037"/>
                    <a:pt x="856267" y="871828"/>
                    <a:pt x="841979" y="857858"/>
                  </a:cubicBezTo>
                  <a:cubicBezTo>
                    <a:pt x="819056" y="835506"/>
                    <a:pt x="826676" y="801851"/>
                    <a:pt x="819628" y="774038"/>
                  </a:cubicBezTo>
                  <a:cubicBezTo>
                    <a:pt x="811690" y="742986"/>
                    <a:pt x="800958" y="723301"/>
                    <a:pt x="772511" y="712189"/>
                  </a:cubicBezTo>
                  <a:cubicBezTo>
                    <a:pt x="740379" y="699679"/>
                    <a:pt x="723742" y="668373"/>
                    <a:pt x="726282" y="635988"/>
                  </a:cubicBezTo>
                  <a:cubicBezTo>
                    <a:pt x="728315" y="609953"/>
                    <a:pt x="743364" y="601508"/>
                    <a:pt x="764827" y="601253"/>
                  </a:cubicBezTo>
                  <a:cubicBezTo>
                    <a:pt x="771114" y="601190"/>
                    <a:pt x="777146" y="604556"/>
                    <a:pt x="783115" y="606715"/>
                  </a:cubicBezTo>
                  <a:cubicBezTo>
                    <a:pt x="838614" y="626527"/>
                    <a:pt x="881350" y="664754"/>
                    <a:pt x="903447" y="721777"/>
                  </a:cubicBezTo>
                  <a:cubicBezTo>
                    <a:pt x="916846" y="756321"/>
                    <a:pt x="938245" y="781086"/>
                    <a:pt x="960153" y="807185"/>
                  </a:cubicBezTo>
                  <a:cubicBezTo>
                    <a:pt x="960725" y="810932"/>
                    <a:pt x="961741" y="814615"/>
                    <a:pt x="963201" y="818044"/>
                  </a:cubicBezTo>
                  <a:cubicBezTo>
                    <a:pt x="971583" y="835887"/>
                    <a:pt x="994633" y="842491"/>
                    <a:pt x="995522" y="866304"/>
                  </a:cubicBezTo>
                  <a:cubicBezTo>
                    <a:pt x="995713" y="871574"/>
                    <a:pt x="997681" y="872590"/>
                    <a:pt x="1002444" y="869479"/>
                  </a:cubicBezTo>
                  <a:cubicBezTo>
                    <a:pt x="1024605" y="855064"/>
                    <a:pt x="1036861" y="871511"/>
                    <a:pt x="1050259" y="886878"/>
                  </a:cubicBezTo>
                  <a:cubicBezTo>
                    <a:pt x="1056102" y="893609"/>
                    <a:pt x="1065500" y="899959"/>
                    <a:pt x="1073691" y="891958"/>
                  </a:cubicBezTo>
                  <a:cubicBezTo>
                    <a:pt x="1080930" y="884909"/>
                    <a:pt x="1075215" y="876146"/>
                    <a:pt x="1069627" y="871066"/>
                  </a:cubicBezTo>
                  <a:cubicBezTo>
                    <a:pt x="1046894" y="850238"/>
                    <a:pt x="1048608" y="820393"/>
                    <a:pt x="1043275" y="793088"/>
                  </a:cubicBezTo>
                  <a:cubicBezTo>
                    <a:pt x="1041496" y="787436"/>
                    <a:pt x="1042449" y="781848"/>
                    <a:pt x="1043338" y="776260"/>
                  </a:cubicBezTo>
                  <a:cubicBezTo>
                    <a:pt x="1044417" y="764195"/>
                    <a:pt x="1036670" y="751305"/>
                    <a:pt x="1042513" y="740446"/>
                  </a:cubicBezTo>
                  <a:cubicBezTo>
                    <a:pt x="1051656" y="723365"/>
                    <a:pt x="1048164" y="717205"/>
                    <a:pt x="1031591" y="708506"/>
                  </a:cubicBezTo>
                  <a:cubicBezTo>
                    <a:pt x="1009175" y="696694"/>
                    <a:pt x="1018700" y="669770"/>
                    <a:pt x="1015716" y="649133"/>
                  </a:cubicBezTo>
                  <a:cubicBezTo>
                    <a:pt x="1012477" y="626717"/>
                    <a:pt x="1009874" y="604429"/>
                    <a:pt x="989617" y="590966"/>
                  </a:cubicBezTo>
                  <a:cubicBezTo>
                    <a:pt x="946056" y="562963"/>
                    <a:pt x="932721" y="514830"/>
                    <a:pt x="918116" y="467395"/>
                  </a:cubicBezTo>
                  <a:cubicBezTo>
                    <a:pt x="936087" y="430819"/>
                    <a:pt x="932594" y="419325"/>
                    <a:pt x="897034" y="403006"/>
                  </a:cubicBezTo>
                  <a:cubicBezTo>
                    <a:pt x="887636" y="398688"/>
                    <a:pt x="877793" y="395513"/>
                    <a:pt x="870872" y="387258"/>
                  </a:cubicBezTo>
                  <a:cubicBezTo>
                    <a:pt x="845980" y="357730"/>
                    <a:pt x="817341" y="347697"/>
                    <a:pt x="782416" y="365794"/>
                  </a:cubicBezTo>
                  <a:cubicBezTo>
                    <a:pt x="777971" y="368080"/>
                    <a:pt x="783432" y="367699"/>
                    <a:pt x="778861" y="366493"/>
                  </a:cubicBezTo>
                  <a:cubicBezTo>
                    <a:pt x="735363" y="355253"/>
                    <a:pt x="692246" y="342426"/>
                    <a:pt x="646971" y="357539"/>
                  </a:cubicBezTo>
                  <a:cubicBezTo>
                    <a:pt x="639986" y="359889"/>
                    <a:pt x="633382" y="351189"/>
                    <a:pt x="628874" y="344585"/>
                  </a:cubicBezTo>
                  <a:cubicBezTo>
                    <a:pt x="606014" y="310930"/>
                    <a:pt x="569565" y="305342"/>
                    <a:pt x="536544" y="292769"/>
                  </a:cubicBezTo>
                  <a:cubicBezTo>
                    <a:pt x="529432" y="290102"/>
                    <a:pt x="520352" y="288388"/>
                    <a:pt x="515081" y="295309"/>
                  </a:cubicBezTo>
                  <a:cubicBezTo>
                    <a:pt x="507080" y="305914"/>
                    <a:pt x="517749" y="312073"/>
                    <a:pt x="522702" y="319122"/>
                  </a:cubicBezTo>
                  <a:cubicBezTo>
                    <a:pt x="551594" y="360270"/>
                    <a:pt x="582900" y="383638"/>
                    <a:pt x="637954" y="374177"/>
                  </a:cubicBezTo>
                  <a:cubicBezTo>
                    <a:pt x="689833" y="365223"/>
                    <a:pt x="744952" y="375637"/>
                    <a:pt x="793402" y="406308"/>
                  </a:cubicBezTo>
                  <a:cubicBezTo>
                    <a:pt x="805975" y="414309"/>
                    <a:pt x="813468" y="422373"/>
                    <a:pt x="807372" y="438629"/>
                  </a:cubicBezTo>
                  <a:cubicBezTo>
                    <a:pt x="800831" y="448853"/>
                    <a:pt x="789655" y="452790"/>
                    <a:pt x="780575" y="450250"/>
                  </a:cubicBezTo>
                  <a:cubicBezTo>
                    <a:pt x="726092" y="435073"/>
                    <a:pt x="677578" y="469871"/>
                    <a:pt x="625127" y="470379"/>
                  </a:cubicBezTo>
                  <a:cubicBezTo>
                    <a:pt x="616110" y="471903"/>
                    <a:pt x="606267" y="471268"/>
                    <a:pt x="599282" y="466061"/>
                  </a:cubicBezTo>
                  <a:cubicBezTo>
                    <a:pt x="568929" y="443646"/>
                    <a:pt x="538767" y="440344"/>
                    <a:pt x="505239" y="458759"/>
                  </a:cubicBezTo>
                  <a:cubicBezTo>
                    <a:pt x="490888" y="466633"/>
                    <a:pt x="480411" y="453933"/>
                    <a:pt x="472092" y="441296"/>
                  </a:cubicBezTo>
                  <a:cubicBezTo>
                    <a:pt x="483078" y="456600"/>
                    <a:pt x="498508" y="469808"/>
                    <a:pt x="490825" y="492541"/>
                  </a:cubicBezTo>
                  <a:cubicBezTo>
                    <a:pt x="487141" y="497621"/>
                    <a:pt x="482887" y="500796"/>
                    <a:pt x="476728" y="497431"/>
                  </a:cubicBezTo>
                  <a:cubicBezTo>
                    <a:pt x="471647" y="497431"/>
                    <a:pt x="466567" y="497431"/>
                    <a:pt x="461488" y="497431"/>
                  </a:cubicBezTo>
                  <a:cubicBezTo>
                    <a:pt x="448597" y="508099"/>
                    <a:pt x="437040" y="496415"/>
                    <a:pt x="426943" y="492287"/>
                  </a:cubicBezTo>
                  <a:cubicBezTo>
                    <a:pt x="404338" y="483143"/>
                    <a:pt x="381986" y="482699"/>
                    <a:pt x="362364" y="494383"/>
                  </a:cubicBezTo>
                  <a:cubicBezTo>
                    <a:pt x="339250" y="508162"/>
                    <a:pt x="318866" y="506130"/>
                    <a:pt x="299181" y="491525"/>
                  </a:cubicBezTo>
                  <a:cubicBezTo>
                    <a:pt x="277528" y="475396"/>
                    <a:pt x="266606" y="476475"/>
                    <a:pt x="270670" y="507845"/>
                  </a:cubicBezTo>
                  <a:cubicBezTo>
                    <a:pt x="272829" y="524609"/>
                    <a:pt x="267495" y="536547"/>
                    <a:pt x="255747" y="546389"/>
                  </a:cubicBezTo>
                  <a:cubicBezTo>
                    <a:pt x="218092" y="547532"/>
                    <a:pt x="180754" y="546707"/>
                    <a:pt x="142971" y="554390"/>
                  </a:cubicBezTo>
                  <a:cubicBezTo>
                    <a:pt x="99728" y="563217"/>
                    <a:pt x="66962" y="532229"/>
                    <a:pt x="34894" y="505495"/>
                  </a:cubicBezTo>
                  <a:cubicBezTo>
                    <a:pt x="28164" y="496351"/>
                    <a:pt x="18575" y="490827"/>
                    <a:pt x="10955" y="482635"/>
                  </a:cubicBezTo>
                  <a:cubicBezTo>
                    <a:pt x="-3586" y="467014"/>
                    <a:pt x="-3459" y="450885"/>
                    <a:pt x="10193" y="436407"/>
                  </a:cubicBezTo>
                  <a:cubicBezTo>
                    <a:pt x="23465" y="422310"/>
                    <a:pt x="47912" y="418373"/>
                    <a:pt x="53437" y="434502"/>
                  </a:cubicBezTo>
                  <a:cubicBezTo>
                    <a:pt x="71597" y="487525"/>
                    <a:pt x="110967" y="472856"/>
                    <a:pt x="145639" y="475396"/>
                  </a:cubicBezTo>
                  <a:cubicBezTo>
                    <a:pt x="148242" y="475587"/>
                    <a:pt x="150655" y="475269"/>
                    <a:pt x="155735" y="472348"/>
                  </a:cubicBezTo>
                  <a:cubicBezTo>
                    <a:pt x="148115" y="445995"/>
                    <a:pt x="152433" y="422119"/>
                    <a:pt x="174087" y="402117"/>
                  </a:cubicBezTo>
                  <a:cubicBezTo>
                    <a:pt x="184310" y="392655"/>
                    <a:pt x="187421" y="376399"/>
                    <a:pt x="190978" y="361730"/>
                  </a:cubicBezTo>
                  <a:cubicBezTo>
                    <a:pt x="201900" y="315883"/>
                    <a:pt x="226093" y="294357"/>
                    <a:pt x="275052" y="288197"/>
                  </a:cubicBezTo>
                  <a:cubicBezTo>
                    <a:pt x="307437" y="284133"/>
                    <a:pt x="315882" y="315058"/>
                    <a:pt x="330741" y="335695"/>
                  </a:cubicBezTo>
                  <a:cubicBezTo>
                    <a:pt x="340012" y="348586"/>
                    <a:pt x="346870" y="363254"/>
                    <a:pt x="353918" y="377733"/>
                  </a:cubicBezTo>
                  <a:cubicBezTo>
                    <a:pt x="357411" y="384845"/>
                    <a:pt x="362936" y="393354"/>
                    <a:pt x="371381" y="389290"/>
                  </a:cubicBezTo>
                  <a:cubicBezTo>
                    <a:pt x="380525" y="384908"/>
                    <a:pt x="377667" y="374684"/>
                    <a:pt x="373159" y="368462"/>
                  </a:cubicBezTo>
                  <a:cubicBezTo>
                    <a:pt x="356331" y="345093"/>
                    <a:pt x="363253" y="325916"/>
                    <a:pt x="380017" y="307120"/>
                  </a:cubicBezTo>
                  <a:cubicBezTo>
                    <a:pt x="387256" y="298992"/>
                    <a:pt x="392717" y="288451"/>
                    <a:pt x="386430" y="277529"/>
                  </a:cubicBezTo>
                  <a:cubicBezTo>
                    <a:pt x="360268" y="232126"/>
                    <a:pt x="378556" y="188501"/>
                    <a:pt x="396908" y="149893"/>
                  </a:cubicBezTo>
                  <a:cubicBezTo>
                    <a:pt x="412466" y="117127"/>
                    <a:pt x="403194" y="99538"/>
                    <a:pt x="382430" y="80170"/>
                  </a:cubicBezTo>
                  <a:cubicBezTo>
                    <a:pt x="373032" y="71344"/>
                    <a:pt x="361412" y="64422"/>
                    <a:pt x="359761" y="49055"/>
                  </a:cubicBezTo>
                  <a:cubicBezTo>
                    <a:pt x="358744" y="33751"/>
                    <a:pt x="365285" y="16606"/>
                    <a:pt x="377541" y="17432"/>
                  </a:cubicBezTo>
                  <a:cubicBezTo>
                    <a:pt x="425039" y="20734"/>
                    <a:pt x="469044" y="-8984"/>
                    <a:pt x="516859" y="2763"/>
                  </a:cubicBezTo>
                  <a:cubicBezTo>
                    <a:pt x="528607" y="5684"/>
                    <a:pt x="536735" y="13114"/>
                    <a:pt x="543847" y="23464"/>
                  </a:cubicBezTo>
                  <a:cubicBezTo>
                    <a:pt x="565628" y="55087"/>
                    <a:pt x="592996" y="63660"/>
                    <a:pt x="628874" y="51277"/>
                  </a:cubicBezTo>
                  <a:cubicBezTo>
                    <a:pt x="664370" y="39022"/>
                    <a:pt x="685389" y="57754"/>
                    <a:pt x="673831" y="95855"/>
                  </a:cubicBezTo>
                  <a:cubicBezTo>
                    <a:pt x="663608" y="129573"/>
                    <a:pt x="652940" y="160180"/>
                    <a:pt x="679292" y="190216"/>
                  </a:cubicBezTo>
                  <a:cubicBezTo>
                    <a:pt x="680880" y="192057"/>
                    <a:pt x="680753" y="195360"/>
                    <a:pt x="681388" y="197963"/>
                  </a:cubicBezTo>
                  <a:cubicBezTo>
                    <a:pt x="685262" y="214283"/>
                    <a:pt x="665577" y="236000"/>
                    <a:pt x="685134" y="246731"/>
                  </a:cubicBezTo>
                  <a:cubicBezTo>
                    <a:pt x="711804" y="261273"/>
                    <a:pt x="741586" y="269274"/>
                    <a:pt x="769843" y="280577"/>
                  </a:cubicBezTo>
                  <a:cubicBezTo>
                    <a:pt x="777082" y="283435"/>
                    <a:pt x="785338" y="279879"/>
                    <a:pt x="788640" y="271052"/>
                  </a:cubicBezTo>
                  <a:cubicBezTo>
                    <a:pt x="791878" y="262480"/>
                    <a:pt x="788640" y="254669"/>
                    <a:pt x="782607" y="249081"/>
                  </a:cubicBezTo>
                  <a:cubicBezTo>
                    <a:pt x="769907" y="237143"/>
                    <a:pt x="761525" y="222284"/>
                    <a:pt x="754857" y="205901"/>
                  </a:cubicBezTo>
                  <a:cubicBezTo>
                    <a:pt x="743046" y="176817"/>
                    <a:pt x="753588" y="155735"/>
                    <a:pt x="775813" y="139606"/>
                  </a:cubicBezTo>
                  <a:cubicBezTo>
                    <a:pt x="799117" y="122715"/>
                    <a:pt x="813214" y="140940"/>
                    <a:pt x="827375" y="156751"/>
                  </a:cubicBezTo>
                  <a:cubicBezTo>
                    <a:pt x="835312" y="165578"/>
                    <a:pt x="841471" y="175992"/>
                    <a:pt x="847567" y="186279"/>
                  </a:cubicBezTo>
                  <a:cubicBezTo>
                    <a:pt x="855950" y="200376"/>
                    <a:pt x="865728" y="198090"/>
                    <a:pt x="876651" y="191105"/>
                  </a:cubicBezTo>
                  <a:cubicBezTo>
                    <a:pt x="892906" y="183295"/>
                    <a:pt x="911194" y="182088"/>
                    <a:pt x="927133" y="173389"/>
                  </a:cubicBezTo>
                  <a:cubicBezTo>
                    <a:pt x="943961" y="164181"/>
                    <a:pt x="950438" y="150147"/>
                    <a:pt x="935769" y="134590"/>
                  </a:cubicBezTo>
                  <a:cubicBezTo>
                    <a:pt x="919450" y="117318"/>
                    <a:pt x="908528" y="100617"/>
                    <a:pt x="926942" y="78963"/>
                  </a:cubicBezTo>
                  <a:cubicBezTo>
                    <a:pt x="940468" y="63025"/>
                    <a:pt x="994506" y="60421"/>
                    <a:pt x="1008984" y="73947"/>
                  </a:cubicBezTo>
                  <a:cubicBezTo>
                    <a:pt x="1015652" y="80170"/>
                    <a:pt x="1020033" y="88806"/>
                    <a:pt x="1025177" y="96553"/>
                  </a:cubicBezTo>
                  <a:cubicBezTo>
                    <a:pt x="1028225" y="120239"/>
                    <a:pt x="1039211" y="140686"/>
                    <a:pt x="1048037" y="162022"/>
                  </a:cubicBezTo>
                  <a:cubicBezTo>
                    <a:pt x="1064547" y="177579"/>
                    <a:pt x="1067151" y="214092"/>
                    <a:pt x="1101441" y="202980"/>
                  </a:cubicBezTo>
                  <a:cubicBezTo>
                    <a:pt x="1136619" y="206790"/>
                    <a:pt x="1171417" y="209647"/>
                    <a:pt x="1207104" y="203932"/>
                  </a:cubicBezTo>
                  <a:cubicBezTo>
                    <a:pt x="1240823" y="198598"/>
                    <a:pt x="1266350" y="214600"/>
                    <a:pt x="1277716" y="251176"/>
                  </a:cubicBezTo>
                  <a:cubicBezTo>
                    <a:pt x="1285464" y="276132"/>
                    <a:pt x="1301339" y="293277"/>
                    <a:pt x="1323627" y="302421"/>
                  </a:cubicBezTo>
                  <a:cubicBezTo>
                    <a:pt x="1354298" y="315058"/>
                    <a:pt x="1367315" y="341537"/>
                    <a:pt x="1364775" y="372780"/>
                  </a:cubicBezTo>
                  <a:cubicBezTo>
                    <a:pt x="1362870" y="396148"/>
                    <a:pt x="1380142" y="417357"/>
                    <a:pt x="1368077" y="440280"/>
                  </a:cubicBezTo>
                  <a:cubicBezTo>
                    <a:pt x="1333596" y="482953"/>
                    <a:pt x="1287940" y="470189"/>
                    <a:pt x="1244760" y="468220"/>
                  </a:cubicBezTo>
                  <a:cubicBezTo>
                    <a:pt x="1236061" y="467839"/>
                    <a:pt x="1228187" y="459838"/>
                    <a:pt x="1225012" y="450694"/>
                  </a:cubicBezTo>
                  <a:cubicBezTo>
                    <a:pt x="1218916" y="433105"/>
                    <a:pt x="1207993" y="421167"/>
                    <a:pt x="1193325" y="411642"/>
                  </a:cubicBezTo>
                  <a:cubicBezTo>
                    <a:pt x="1178403" y="401990"/>
                    <a:pt x="1176561" y="385861"/>
                    <a:pt x="1177132" y="368715"/>
                  </a:cubicBezTo>
                  <a:cubicBezTo>
                    <a:pt x="1177323" y="361921"/>
                    <a:pt x="1175481" y="354936"/>
                    <a:pt x="1168433" y="352078"/>
                  </a:cubicBezTo>
                  <a:cubicBezTo>
                    <a:pt x="1164623" y="350554"/>
                    <a:pt x="1160686" y="351570"/>
                    <a:pt x="1158146" y="354872"/>
                  </a:cubicBezTo>
                  <a:cubicBezTo>
                    <a:pt x="1152304" y="362492"/>
                    <a:pt x="1154907" y="370049"/>
                    <a:pt x="1159162" y="377288"/>
                  </a:cubicBezTo>
                  <a:cubicBezTo>
                    <a:pt x="1163925" y="385416"/>
                    <a:pt x="1169893" y="392592"/>
                    <a:pt x="1176243" y="399132"/>
                  </a:cubicBezTo>
                  <a:cubicBezTo>
                    <a:pt x="1207549" y="431263"/>
                    <a:pt x="1213645" y="470951"/>
                    <a:pt x="1207993" y="514766"/>
                  </a:cubicBezTo>
                  <a:cubicBezTo>
                    <a:pt x="1202532" y="556930"/>
                    <a:pt x="1212566" y="575663"/>
                    <a:pt x="1247617" y="590649"/>
                  </a:cubicBezTo>
                  <a:cubicBezTo>
                    <a:pt x="1287559" y="607731"/>
                    <a:pt x="1291052" y="616684"/>
                    <a:pt x="1267366" y="654149"/>
                  </a:cubicBezTo>
                  <a:cubicBezTo>
                    <a:pt x="1258540" y="668056"/>
                    <a:pt x="1260762" y="676629"/>
                    <a:pt x="1271303" y="684883"/>
                  </a:cubicBezTo>
                  <a:cubicBezTo>
                    <a:pt x="1283749" y="694663"/>
                    <a:pt x="1286479" y="709458"/>
                    <a:pt x="1290798" y="723492"/>
                  </a:cubicBezTo>
                  <a:cubicBezTo>
                    <a:pt x="1301084" y="756702"/>
                    <a:pt x="1297909" y="761846"/>
                    <a:pt x="1264001" y="763179"/>
                  </a:cubicBezTo>
                  <a:cubicBezTo>
                    <a:pt x="1254603" y="763560"/>
                    <a:pt x="1250666" y="769148"/>
                    <a:pt x="1246220" y="775689"/>
                  </a:cubicBezTo>
                  <a:cubicBezTo>
                    <a:pt x="1247935" y="797597"/>
                    <a:pt x="1265778" y="792008"/>
                    <a:pt x="1277526" y="796961"/>
                  </a:cubicBezTo>
                  <a:cubicBezTo>
                    <a:pt x="1288639" y="801660"/>
                    <a:pt x="1305403" y="801153"/>
                    <a:pt x="1306355" y="817853"/>
                  </a:cubicBezTo>
                  <a:cubicBezTo>
                    <a:pt x="1307244" y="833220"/>
                    <a:pt x="1291496" y="833538"/>
                    <a:pt x="1281653" y="837856"/>
                  </a:cubicBezTo>
                  <a:cubicBezTo>
                    <a:pt x="1271049" y="842491"/>
                    <a:pt x="1260889" y="847317"/>
                    <a:pt x="1253841" y="857477"/>
                  </a:cubicBezTo>
                  <a:cubicBezTo>
                    <a:pt x="1235362" y="864653"/>
                    <a:pt x="1220503" y="856144"/>
                    <a:pt x="1205200" y="845984"/>
                  </a:cubicBezTo>
                  <a:cubicBezTo>
                    <a:pt x="1187674" y="834427"/>
                    <a:pt x="1169004" y="836713"/>
                    <a:pt x="1159226" y="856334"/>
                  </a:cubicBezTo>
                  <a:cubicBezTo>
                    <a:pt x="1147859" y="879194"/>
                    <a:pt x="1163988" y="890688"/>
                    <a:pt x="1181641" y="898880"/>
                  </a:cubicBezTo>
                  <a:cubicBezTo>
                    <a:pt x="1199484" y="907134"/>
                    <a:pt x="1220948" y="905610"/>
                    <a:pt x="1234727" y="925613"/>
                  </a:cubicBezTo>
                  <a:cubicBezTo>
                    <a:pt x="1239680" y="932789"/>
                    <a:pt x="1251554" y="928090"/>
                    <a:pt x="1258222" y="920343"/>
                  </a:cubicBezTo>
                  <a:cubicBezTo>
                    <a:pt x="1265842" y="911516"/>
                    <a:pt x="1273779" y="906563"/>
                    <a:pt x="1284320" y="9147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3" name="Полилиния: фигура 782">
              <a:extLst>
                <a:ext uri="{FF2B5EF4-FFF2-40B4-BE49-F238E27FC236}">
                  <a16:creationId xmlns="" xmlns:a16="http://schemas.microsoft.com/office/drawing/2014/main" id="{A185BDC0-E501-4CB1-84FC-B7721C78D4B9}"/>
                </a:ext>
              </a:extLst>
            </p:cNvPr>
            <p:cNvSpPr/>
            <p:nvPr/>
          </p:nvSpPr>
          <p:spPr>
            <a:xfrm>
              <a:off x="7674769" y="3702153"/>
              <a:ext cx="87926" cy="451728"/>
            </a:xfrm>
            <a:custGeom>
              <a:avLst/>
              <a:gdLst>
                <a:gd name="connsiteX0" fmla="*/ 21240 w 87926"/>
                <a:gd name="connsiteY0" fmla="*/ 129264 h 451728"/>
                <a:gd name="connsiteX1" fmla="*/ 21113 w 87926"/>
                <a:gd name="connsiteY1" fmla="*/ 96625 h 451728"/>
                <a:gd name="connsiteX2" fmla="*/ 34575 w 87926"/>
                <a:gd name="connsiteY2" fmla="*/ 61128 h 451728"/>
                <a:gd name="connsiteX3" fmla="*/ 48291 w 87926"/>
                <a:gd name="connsiteY3" fmla="*/ 23409 h 451728"/>
                <a:gd name="connsiteX4" fmla="*/ 56102 w 87926"/>
                <a:gd name="connsiteY4" fmla="*/ 168 h 451728"/>
                <a:gd name="connsiteX5" fmla="*/ 76231 w 87926"/>
                <a:gd name="connsiteY5" fmla="*/ 20298 h 451728"/>
                <a:gd name="connsiteX6" fmla="*/ 84296 w 87926"/>
                <a:gd name="connsiteY6" fmla="*/ 185843 h 451728"/>
                <a:gd name="connsiteX7" fmla="*/ 83788 w 87926"/>
                <a:gd name="connsiteY7" fmla="*/ 274870 h 451728"/>
                <a:gd name="connsiteX8" fmla="*/ 59467 w 87926"/>
                <a:gd name="connsiteY8" fmla="*/ 448417 h 451728"/>
                <a:gd name="connsiteX9" fmla="*/ 4985 w 87926"/>
                <a:gd name="connsiteY9" fmla="*/ 418889 h 451728"/>
                <a:gd name="connsiteX10" fmla="*/ 349 w 87926"/>
                <a:gd name="connsiteY10" fmla="*/ 408856 h 451728"/>
                <a:gd name="connsiteX11" fmla="*/ 6064 w 87926"/>
                <a:gd name="connsiteY11" fmla="*/ 325671 h 451728"/>
                <a:gd name="connsiteX12" fmla="*/ 6064 w 87926"/>
                <a:gd name="connsiteY12" fmla="*/ 317543 h 451728"/>
                <a:gd name="connsiteX13" fmla="*/ 24288 w 87926"/>
                <a:gd name="connsiteY13" fmla="*/ 169206 h 451728"/>
                <a:gd name="connsiteX14" fmla="*/ 21240 w 87926"/>
                <a:gd name="connsiteY14" fmla="*/ 129328 h 45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926" h="451728">
                  <a:moveTo>
                    <a:pt x="21240" y="129264"/>
                  </a:moveTo>
                  <a:cubicBezTo>
                    <a:pt x="21240" y="118406"/>
                    <a:pt x="21113" y="107484"/>
                    <a:pt x="21113" y="96625"/>
                  </a:cubicBezTo>
                  <a:cubicBezTo>
                    <a:pt x="21939" y="83163"/>
                    <a:pt x="20860" y="68431"/>
                    <a:pt x="34575" y="61128"/>
                  </a:cubicBezTo>
                  <a:cubicBezTo>
                    <a:pt x="50260" y="52810"/>
                    <a:pt x="51149" y="39348"/>
                    <a:pt x="48291" y="23409"/>
                  </a:cubicBezTo>
                  <a:cubicBezTo>
                    <a:pt x="46640" y="14265"/>
                    <a:pt x="44164" y="1946"/>
                    <a:pt x="56102" y="168"/>
                  </a:cubicBezTo>
                  <a:cubicBezTo>
                    <a:pt x="67596" y="-1483"/>
                    <a:pt x="75533" y="9312"/>
                    <a:pt x="76231" y="20298"/>
                  </a:cubicBezTo>
                  <a:cubicBezTo>
                    <a:pt x="79724" y="75416"/>
                    <a:pt x="82581" y="130598"/>
                    <a:pt x="84296" y="185843"/>
                  </a:cubicBezTo>
                  <a:cubicBezTo>
                    <a:pt x="85185" y="215561"/>
                    <a:pt x="78454" y="246422"/>
                    <a:pt x="83788" y="274870"/>
                  </a:cubicBezTo>
                  <a:cubicBezTo>
                    <a:pt x="95281" y="336847"/>
                    <a:pt x="81438" y="392854"/>
                    <a:pt x="59467" y="448417"/>
                  </a:cubicBezTo>
                  <a:cubicBezTo>
                    <a:pt x="30194" y="462260"/>
                    <a:pt x="23082" y="428859"/>
                    <a:pt x="4985" y="418889"/>
                  </a:cubicBezTo>
                  <a:cubicBezTo>
                    <a:pt x="2317" y="416032"/>
                    <a:pt x="-1112" y="411332"/>
                    <a:pt x="349" y="408856"/>
                  </a:cubicBezTo>
                  <a:cubicBezTo>
                    <a:pt x="16478" y="382122"/>
                    <a:pt x="12414" y="354055"/>
                    <a:pt x="6064" y="325671"/>
                  </a:cubicBezTo>
                  <a:cubicBezTo>
                    <a:pt x="6064" y="322940"/>
                    <a:pt x="6064" y="320210"/>
                    <a:pt x="6064" y="317543"/>
                  </a:cubicBezTo>
                  <a:cubicBezTo>
                    <a:pt x="21749" y="269473"/>
                    <a:pt x="28987" y="219879"/>
                    <a:pt x="24288" y="169206"/>
                  </a:cubicBezTo>
                  <a:cubicBezTo>
                    <a:pt x="23082" y="155934"/>
                    <a:pt x="24225" y="142409"/>
                    <a:pt x="21240" y="12932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4" name="Полилиния: фигура 783">
              <a:extLst>
                <a:ext uri="{FF2B5EF4-FFF2-40B4-BE49-F238E27FC236}">
                  <a16:creationId xmlns="" xmlns:a16="http://schemas.microsoft.com/office/drawing/2014/main" id="{12D24127-0411-488E-8CA6-D86D20FED5CB}"/>
                </a:ext>
              </a:extLst>
            </p:cNvPr>
            <p:cNvSpPr/>
            <p:nvPr/>
          </p:nvSpPr>
          <p:spPr>
            <a:xfrm>
              <a:off x="7678525" y="4117867"/>
              <a:ext cx="147151" cy="163703"/>
            </a:xfrm>
            <a:custGeom>
              <a:avLst/>
              <a:gdLst>
                <a:gd name="connsiteX0" fmla="*/ 2244 w 147151"/>
                <a:gd name="connsiteY0" fmla="*/ 0 h 163703"/>
                <a:gd name="connsiteX1" fmla="*/ 55647 w 147151"/>
                <a:gd name="connsiteY1" fmla="*/ 32766 h 163703"/>
                <a:gd name="connsiteX2" fmla="*/ 147151 w 147151"/>
                <a:gd name="connsiteY2" fmla="*/ 163704 h 163703"/>
                <a:gd name="connsiteX3" fmla="*/ 25231 w 147151"/>
                <a:gd name="connsiteY3" fmla="*/ 139193 h 163703"/>
                <a:gd name="connsiteX4" fmla="*/ 17547 w 147151"/>
                <a:gd name="connsiteY4" fmla="*/ 98299 h 163703"/>
                <a:gd name="connsiteX5" fmla="*/ 2117 w 147151"/>
                <a:gd name="connsiteY5" fmla="*/ 8319 h 163703"/>
                <a:gd name="connsiteX6" fmla="*/ 276 w 147151"/>
                <a:gd name="connsiteY6" fmla="*/ 2794 h 163703"/>
                <a:gd name="connsiteX7" fmla="*/ 2307 w 147151"/>
                <a:gd name="connsiteY7" fmla="*/ 64 h 16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151" h="163703">
                  <a:moveTo>
                    <a:pt x="2244" y="0"/>
                  </a:moveTo>
                  <a:cubicBezTo>
                    <a:pt x="23580" y="4255"/>
                    <a:pt x="42312" y="13399"/>
                    <a:pt x="55647" y="32766"/>
                  </a:cubicBezTo>
                  <a:cubicBezTo>
                    <a:pt x="84731" y="77534"/>
                    <a:pt x="126132" y="112396"/>
                    <a:pt x="147151" y="163704"/>
                  </a:cubicBezTo>
                  <a:cubicBezTo>
                    <a:pt x="108353" y="145098"/>
                    <a:pt x="67014" y="140907"/>
                    <a:pt x="25231" y="139193"/>
                  </a:cubicBezTo>
                  <a:cubicBezTo>
                    <a:pt x="17547" y="126683"/>
                    <a:pt x="7070" y="114745"/>
                    <a:pt x="17547" y="98299"/>
                  </a:cubicBezTo>
                  <a:cubicBezTo>
                    <a:pt x="12404" y="68326"/>
                    <a:pt x="7260" y="38354"/>
                    <a:pt x="2117" y="8319"/>
                  </a:cubicBezTo>
                  <a:cubicBezTo>
                    <a:pt x="212" y="6414"/>
                    <a:pt x="-423" y="4572"/>
                    <a:pt x="276" y="2794"/>
                  </a:cubicBezTo>
                  <a:cubicBezTo>
                    <a:pt x="974" y="953"/>
                    <a:pt x="1609" y="64"/>
                    <a:pt x="2307" y="6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5" name="Полилиния: фигура 784">
              <a:extLst>
                <a:ext uri="{FF2B5EF4-FFF2-40B4-BE49-F238E27FC236}">
                  <a16:creationId xmlns="" xmlns:a16="http://schemas.microsoft.com/office/drawing/2014/main" id="{6E4C892E-EBB8-4B21-BDB5-69D3A8F1D629}"/>
                </a:ext>
              </a:extLst>
            </p:cNvPr>
            <p:cNvSpPr/>
            <p:nvPr/>
          </p:nvSpPr>
          <p:spPr>
            <a:xfrm>
              <a:off x="8099552" y="3104374"/>
              <a:ext cx="110418" cy="383536"/>
            </a:xfrm>
            <a:custGeom>
              <a:avLst/>
              <a:gdLst>
                <a:gd name="connsiteX0" fmla="*/ 15304 w 110418"/>
                <a:gd name="connsiteY0" fmla="*/ 47971 h 383536"/>
                <a:gd name="connsiteX1" fmla="*/ 0 w 110418"/>
                <a:gd name="connsiteY1" fmla="*/ 23460 h 383536"/>
                <a:gd name="connsiteX2" fmla="*/ 45466 w 110418"/>
                <a:gd name="connsiteY2" fmla="*/ 25746 h 383536"/>
                <a:gd name="connsiteX3" fmla="*/ 93028 w 110418"/>
                <a:gd name="connsiteY3" fmla="*/ 195419 h 383536"/>
                <a:gd name="connsiteX4" fmla="*/ 102426 w 110418"/>
                <a:gd name="connsiteY4" fmla="*/ 234407 h 383536"/>
                <a:gd name="connsiteX5" fmla="*/ 72199 w 110418"/>
                <a:gd name="connsiteY5" fmla="*/ 379506 h 383536"/>
                <a:gd name="connsiteX6" fmla="*/ 52515 w 110418"/>
                <a:gd name="connsiteY6" fmla="*/ 376839 h 383536"/>
                <a:gd name="connsiteX7" fmla="*/ 33845 w 110418"/>
                <a:gd name="connsiteY7" fmla="*/ 299686 h 383536"/>
                <a:gd name="connsiteX8" fmla="*/ 29146 w 110418"/>
                <a:gd name="connsiteY8" fmla="*/ 150778 h 383536"/>
                <a:gd name="connsiteX9" fmla="*/ 31179 w 110418"/>
                <a:gd name="connsiteY9" fmla="*/ 113313 h 383536"/>
                <a:gd name="connsiteX10" fmla="*/ 15367 w 110418"/>
                <a:gd name="connsiteY10" fmla="*/ 48034 h 38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18" h="383536">
                  <a:moveTo>
                    <a:pt x="15304" y="47971"/>
                  </a:moveTo>
                  <a:cubicBezTo>
                    <a:pt x="10223" y="39779"/>
                    <a:pt x="5143" y="31588"/>
                    <a:pt x="0" y="23460"/>
                  </a:cubicBezTo>
                  <a:cubicBezTo>
                    <a:pt x="16383" y="-3973"/>
                    <a:pt x="33528" y="-12291"/>
                    <a:pt x="45466" y="25746"/>
                  </a:cubicBezTo>
                  <a:cubicBezTo>
                    <a:pt x="62992" y="81626"/>
                    <a:pt x="96012" y="132490"/>
                    <a:pt x="93028" y="195419"/>
                  </a:cubicBezTo>
                  <a:cubicBezTo>
                    <a:pt x="92392" y="208245"/>
                    <a:pt x="97854" y="221898"/>
                    <a:pt x="102426" y="234407"/>
                  </a:cubicBezTo>
                  <a:cubicBezTo>
                    <a:pt x="120332" y="283239"/>
                    <a:pt x="107252" y="347057"/>
                    <a:pt x="72199" y="379506"/>
                  </a:cubicBezTo>
                  <a:cubicBezTo>
                    <a:pt x="64198" y="386935"/>
                    <a:pt x="57404" y="382935"/>
                    <a:pt x="52515" y="376839"/>
                  </a:cubicBezTo>
                  <a:cubicBezTo>
                    <a:pt x="34544" y="354677"/>
                    <a:pt x="21399" y="332135"/>
                    <a:pt x="33845" y="299686"/>
                  </a:cubicBezTo>
                  <a:cubicBezTo>
                    <a:pt x="52832" y="250029"/>
                    <a:pt x="44259" y="199356"/>
                    <a:pt x="29146" y="150778"/>
                  </a:cubicBezTo>
                  <a:cubicBezTo>
                    <a:pt x="24511" y="135792"/>
                    <a:pt x="26035" y="126457"/>
                    <a:pt x="31179" y="113313"/>
                  </a:cubicBezTo>
                  <a:cubicBezTo>
                    <a:pt x="40767" y="88420"/>
                    <a:pt x="46101" y="62639"/>
                    <a:pt x="15367" y="480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6" name="Полилиния: фигура 785">
              <a:extLst>
                <a:ext uri="{FF2B5EF4-FFF2-40B4-BE49-F238E27FC236}">
                  <a16:creationId xmlns="" xmlns:a16="http://schemas.microsoft.com/office/drawing/2014/main" id="{D7560676-7BB2-438C-9393-5C3CC6582166}"/>
                </a:ext>
              </a:extLst>
            </p:cNvPr>
            <p:cNvSpPr/>
            <p:nvPr/>
          </p:nvSpPr>
          <p:spPr>
            <a:xfrm>
              <a:off x="10525344" y="3431889"/>
              <a:ext cx="652247" cy="525648"/>
            </a:xfrm>
            <a:custGeom>
              <a:avLst/>
              <a:gdLst>
                <a:gd name="connsiteX0" fmla="*/ 339823 w 652247"/>
                <a:gd name="connsiteY0" fmla="*/ 416356 h 525648"/>
                <a:gd name="connsiteX1" fmla="*/ 261591 w 652247"/>
                <a:gd name="connsiteY1" fmla="*/ 413244 h 525648"/>
                <a:gd name="connsiteX2" fmla="*/ 235112 w 652247"/>
                <a:gd name="connsiteY2" fmla="*/ 437819 h 525648"/>
                <a:gd name="connsiteX3" fmla="*/ 199107 w 652247"/>
                <a:gd name="connsiteY3" fmla="*/ 462330 h 525648"/>
                <a:gd name="connsiteX4" fmla="*/ 197265 w 652247"/>
                <a:gd name="connsiteY4" fmla="*/ 429881 h 525648"/>
                <a:gd name="connsiteX5" fmla="*/ 182787 w 652247"/>
                <a:gd name="connsiteY5" fmla="*/ 401433 h 525648"/>
                <a:gd name="connsiteX6" fmla="*/ 155546 w 652247"/>
                <a:gd name="connsiteY6" fmla="*/ 388352 h 525648"/>
                <a:gd name="connsiteX7" fmla="*/ 30705 w 652247"/>
                <a:gd name="connsiteY7" fmla="*/ 331837 h 525648"/>
                <a:gd name="connsiteX8" fmla="*/ 860 w 652247"/>
                <a:gd name="connsiteY8" fmla="*/ 311199 h 525648"/>
                <a:gd name="connsiteX9" fmla="*/ 16100 w 652247"/>
                <a:gd name="connsiteY9" fmla="*/ 276592 h 525648"/>
                <a:gd name="connsiteX10" fmla="*/ 40484 w 652247"/>
                <a:gd name="connsiteY10" fmla="*/ 234491 h 525648"/>
                <a:gd name="connsiteX11" fmla="*/ 69948 w 652247"/>
                <a:gd name="connsiteY11" fmla="*/ 220902 h 525648"/>
                <a:gd name="connsiteX12" fmla="*/ 112175 w 652247"/>
                <a:gd name="connsiteY12" fmla="*/ 278243 h 525648"/>
                <a:gd name="connsiteX13" fmla="*/ 176818 w 652247"/>
                <a:gd name="connsiteY13" fmla="*/ 272972 h 525648"/>
                <a:gd name="connsiteX14" fmla="*/ 200313 w 652247"/>
                <a:gd name="connsiteY14" fmla="*/ 252652 h 525648"/>
                <a:gd name="connsiteX15" fmla="*/ 212633 w 652247"/>
                <a:gd name="connsiteY15" fmla="*/ 289863 h 525648"/>
                <a:gd name="connsiteX16" fmla="*/ 207172 w 652247"/>
                <a:gd name="connsiteY16" fmla="*/ 381367 h 525648"/>
                <a:gd name="connsiteX17" fmla="*/ 231301 w 652247"/>
                <a:gd name="connsiteY17" fmla="*/ 394765 h 525648"/>
                <a:gd name="connsiteX18" fmla="*/ 263051 w 652247"/>
                <a:gd name="connsiteY18" fmla="*/ 352347 h 525648"/>
                <a:gd name="connsiteX19" fmla="*/ 286292 w 652247"/>
                <a:gd name="connsiteY19" fmla="*/ 245095 h 525648"/>
                <a:gd name="connsiteX20" fmla="*/ 314677 w 652247"/>
                <a:gd name="connsiteY20" fmla="*/ 226744 h 525648"/>
                <a:gd name="connsiteX21" fmla="*/ 343506 w 652247"/>
                <a:gd name="connsiteY21" fmla="*/ 219632 h 525648"/>
                <a:gd name="connsiteX22" fmla="*/ 332330 w 652247"/>
                <a:gd name="connsiteY22" fmla="*/ 190168 h 525648"/>
                <a:gd name="connsiteX23" fmla="*/ 278482 w 652247"/>
                <a:gd name="connsiteY23" fmla="*/ 148448 h 525648"/>
                <a:gd name="connsiteX24" fmla="*/ 240699 w 652247"/>
                <a:gd name="connsiteY24" fmla="*/ 170800 h 525648"/>
                <a:gd name="connsiteX25" fmla="*/ 254797 w 652247"/>
                <a:gd name="connsiteY25" fmla="*/ 84186 h 525648"/>
                <a:gd name="connsiteX26" fmla="*/ 263305 w 652247"/>
                <a:gd name="connsiteY26" fmla="*/ 36560 h 525648"/>
                <a:gd name="connsiteX27" fmla="*/ 263496 w 652247"/>
                <a:gd name="connsiteY27" fmla="*/ 7096 h 525648"/>
                <a:gd name="connsiteX28" fmla="*/ 306486 w 652247"/>
                <a:gd name="connsiteY28" fmla="*/ 7096 h 525648"/>
                <a:gd name="connsiteX29" fmla="*/ 385861 w 652247"/>
                <a:gd name="connsiteY29" fmla="*/ 42021 h 525648"/>
                <a:gd name="connsiteX30" fmla="*/ 399703 w 652247"/>
                <a:gd name="connsiteY30" fmla="*/ 71105 h 525648"/>
                <a:gd name="connsiteX31" fmla="*/ 395449 w 652247"/>
                <a:gd name="connsiteY31" fmla="*/ 164196 h 525648"/>
                <a:gd name="connsiteX32" fmla="*/ 377796 w 652247"/>
                <a:gd name="connsiteY32" fmla="*/ 236205 h 525648"/>
                <a:gd name="connsiteX33" fmla="*/ 384210 w 652247"/>
                <a:gd name="connsiteY33" fmla="*/ 297293 h 525648"/>
                <a:gd name="connsiteX34" fmla="*/ 435962 w 652247"/>
                <a:gd name="connsiteY34" fmla="*/ 381431 h 525648"/>
                <a:gd name="connsiteX35" fmla="*/ 444153 w 652247"/>
                <a:gd name="connsiteY35" fmla="*/ 394448 h 525648"/>
                <a:gd name="connsiteX36" fmla="*/ 478507 w 652247"/>
                <a:gd name="connsiteY36" fmla="*/ 392480 h 525648"/>
                <a:gd name="connsiteX37" fmla="*/ 488985 w 652247"/>
                <a:gd name="connsiteY37" fmla="*/ 382002 h 525648"/>
                <a:gd name="connsiteX38" fmla="*/ 523973 w 652247"/>
                <a:gd name="connsiteY38" fmla="*/ 369556 h 525648"/>
                <a:gd name="connsiteX39" fmla="*/ 620811 w 652247"/>
                <a:gd name="connsiteY39" fmla="*/ 361174 h 525648"/>
                <a:gd name="connsiteX40" fmla="*/ 642464 w 652247"/>
                <a:gd name="connsiteY40" fmla="*/ 390701 h 525648"/>
                <a:gd name="connsiteX41" fmla="*/ 652243 w 652247"/>
                <a:gd name="connsiteY41" fmla="*/ 432675 h 525648"/>
                <a:gd name="connsiteX42" fmla="*/ 602776 w 652247"/>
                <a:gd name="connsiteY42" fmla="*/ 487413 h 525648"/>
                <a:gd name="connsiteX43" fmla="*/ 577249 w 652247"/>
                <a:gd name="connsiteY43" fmla="*/ 490207 h 525648"/>
                <a:gd name="connsiteX44" fmla="*/ 534324 w 652247"/>
                <a:gd name="connsiteY44" fmla="*/ 523735 h 525648"/>
                <a:gd name="connsiteX45" fmla="*/ 400847 w 652247"/>
                <a:gd name="connsiteY45" fmla="*/ 457250 h 525648"/>
                <a:gd name="connsiteX46" fmla="*/ 339887 w 652247"/>
                <a:gd name="connsiteY46" fmla="*/ 416356 h 52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52247" h="525648">
                  <a:moveTo>
                    <a:pt x="339823" y="416356"/>
                  </a:moveTo>
                  <a:cubicBezTo>
                    <a:pt x="314169" y="403401"/>
                    <a:pt x="287880" y="407402"/>
                    <a:pt x="261591" y="413244"/>
                  </a:cubicBezTo>
                  <a:cubicBezTo>
                    <a:pt x="248764" y="416102"/>
                    <a:pt x="237461" y="420737"/>
                    <a:pt x="235112" y="437819"/>
                  </a:cubicBezTo>
                  <a:cubicBezTo>
                    <a:pt x="232063" y="460171"/>
                    <a:pt x="217141" y="468363"/>
                    <a:pt x="199107" y="462330"/>
                  </a:cubicBezTo>
                  <a:cubicBezTo>
                    <a:pt x="177517" y="455091"/>
                    <a:pt x="193963" y="441121"/>
                    <a:pt x="197265" y="429881"/>
                  </a:cubicBezTo>
                  <a:cubicBezTo>
                    <a:pt x="201584" y="415022"/>
                    <a:pt x="194979" y="406704"/>
                    <a:pt x="182787" y="401433"/>
                  </a:cubicBezTo>
                  <a:cubicBezTo>
                    <a:pt x="173389" y="397369"/>
                    <a:pt x="159800" y="395845"/>
                    <a:pt x="155546" y="388352"/>
                  </a:cubicBezTo>
                  <a:cubicBezTo>
                    <a:pt x="126336" y="336091"/>
                    <a:pt x="80299" y="331011"/>
                    <a:pt x="30705" y="331837"/>
                  </a:cubicBezTo>
                  <a:cubicBezTo>
                    <a:pt x="18386" y="332027"/>
                    <a:pt x="4606" y="327011"/>
                    <a:pt x="860" y="311199"/>
                  </a:cubicBezTo>
                  <a:cubicBezTo>
                    <a:pt x="-2696" y="296086"/>
                    <a:pt x="5241" y="284719"/>
                    <a:pt x="16100" y="276592"/>
                  </a:cubicBezTo>
                  <a:cubicBezTo>
                    <a:pt x="30006" y="266177"/>
                    <a:pt x="42325" y="256271"/>
                    <a:pt x="40484" y="234491"/>
                  </a:cubicBezTo>
                  <a:cubicBezTo>
                    <a:pt x="37626" y="200836"/>
                    <a:pt x="56930" y="207757"/>
                    <a:pt x="69948" y="220902"/>
                  </a:cubicBezTo>
                  <a:cubicBezTo>
                    <a:pt x="86331" y="237412"/>
                    <a:pt x="97761" y="259383"/>
                    <a:pt x="112175" y="278243"/>
                  </a:cubicBezTo>
                  <a:cubicBezTo>
                    <a:pt x="136369" y="309929"/>
                    <a:pt x="157070" y="308087"/>
                    <a:pt x="176818" y="272972"/>
                  </a:cubicBezTo>
                  <a:cubicBezTo>
                    <a:pt x="182470" y="262875"/>
                    <a:pt x="185074" y="246746"/>
                    <a:pt x="200313" y="252652"/>
                  </a:cubicBezTo>
                  <a:cubicBezTo>
                    <a:pt x="216379" y="258875"/>
                    <a:pt x="220062" y="275512"/>
                    <a:pt x="212633" y="289863"/>
                  </a:cubicBezTo>
                  <a:cubicBezTo>
                    <a:pt x="197329" y="319645"/>
                    <a:pt x="219872" y="350506"/>
                    <a:pt x="207172" y="381367"/>
                  </a:cubicBezTo>
                  <a:cubicBezTo>
                    <a:pt x="201647" y="394638"/>
                    <a:pt x="219046" y="398957"/>
                    <a:pt x="231301" y="394765"/>
                  </a:cubicBezTo>
                  <a:cubicBezTo>
                    <a:pt x="250351" y="388225"/>
                    <a:pt x="258734" y="371778"/>
                    <a:pt x="263051" y="352347"/>
                  </a:cubicBezTo>
                  <a:cubicBezTo>
                    <a:pt x="270989" y="316660"/>
                    <a:pt x="278863" y="280909"/>
                    <a:pt x="286292" y="245095"/>
                  </a:cubicBezTo>
                  <a:cubicBezTo>
                    <a:pt x="289912" y="227760"/>
                    <a:pt x="292262" y="209916"/>
                    <a:pt x="314677" y="226744"/>
                  </a:cubicBezTo>
                  <a:cubicBezTo>
                    <a:pt x="326551" y="235634"/>
                    <a:pt x="336203" y="232078"/>
                    <a:pt x="343506" y="219632"/>
                  </a:cubicBezTo>
                  <a:cubicBezTo>
                    <a:pt x="352269" y="204518"/>
                    <a:pt x="341728" y="197597"/>
                    <a:pt x="332330" y="190168"/>
                  </a:cubicBezTo>
                  <a:cubicBezTo>
                    <a:pt x="314613" y="176198"/>
                    <a:pt x="294166" y="168958"/>
                    <a:pt x="278482" y="148448"/>
                  </a:cubicBezTo>
                  <a:cubicBezTo>
                    <a:pt x="265846" y="132001"/>
                    <a:pt x="257273" y="169276"/>
                    <a:pt x="240699" y="170800"/>
                  </a:cubicBezTo>
                  <a:cubicBezTo>
                    <a:pt x="220761" y="132192"/>
                    <a:pt x="225015" y="107617"/>
                    <a:pt x="254797" y="84186"/>
                  </a:cubicBezTo>
                  <a:cubicBezTo>
                    <a:pt x="270862" y="71612"/>
                    <a:pt x="290102" y="59865"/>
                    <a:pt x="263305" y="36560"/>
                  </a:cubicBezTo>
                  <a:cubicBezTo>
                    <a:pt x="256955" y="31099"/>
                    <a:pt x="256321" y="17002"/>
                    <a:pt x="263496" y="7096"/>
                  </a:cubicBezTo>
                  <a:cubicBezTo>
                    <a:pt x="277847" y="-2302"/>
                    <a:pt x="293214" y="-2429"/>
                    <a:pt x="306486" y="7096"/>
                  </a:cubicBezTo>
                  <a:cubicBezTo>
                    <a:pt x="330933" y="24622"/>
                    <a:pt x="355952" y="38465"/>
                    <a:pt x="385861" y="42021"/>
                  </a:cubicBezTo>
                  <a:cubicBezTo>
                    <a:pt x="400465" y="43736"/>
                    <a:pt x="407959" y="53705"/>
                    <a:pt x="399703" y="71105"/>
                  </a:cubicBezTo>
                  <a:cubicBezTo>
                    <a:pt x="385352" y="101267"/>
                    <a:pt x="383638" y="132636"/>
                    <a:pt x="395449" y="164196"/>
                  </a:cubicBezTo>
                  <a:cubicBezTo>
                    <a:pt x="406308" y="193216"/>
                    <a:pt x="383130" y="212075"/>
                    <a:pt x="377796" y="236205"/>
                  </a:cubicBezTo>
                  <a:cubicBezTo>
                    <a:pt x="364143" y="258303"/>
                    <a:pt x="376526" y="279005"/>
                    <a:pt x="384210" y="297293"/>
                  </a:cubicBezTo>
                  <a:cubicBezTo>
                    <a:pt x="397100" y="327900"/>
                    <a:pt x="398941" y="367588"/>
                    <a:pt x="435962" y="381431"/>
                  </a:cubicBezTo>
                  <a:cubicBezTo>
                    <a:pt x="439010" y="385494"/>
                    <a:pt x="441360" y="390130"/>
                    <a:pt x="444153" y="394448"/>
                  </a:cubicBezTo>
                  <a:cubicBezTo>
                    <a:pt x="456536" y="413879"/>
                    <a:pt x="468664" y="427976"/>
                    <a:pt x="478507" y="392480"/>
                  </a:cubicBezTo>
                  <a:cubicBezTo>
                    <a:pt x="479967" y="387336"/>
                    <a:pt x="484539" y="384478"/>
                    <a:pt x="488985" y="382002"/>
                  </a:cubicBezTo>
                  <a:cubicBezTo>
                    <a:pt x="501049" y="379144"/>
                    <a:pt x="513876" y="378890"/>
                    <a:pt x="523973" y="369556"/>
                  </a:cubicBezTo>
                  <a:cubicBezTo>
                    <a:pt x="554199" y="341679"/>
                    <a:pt x="588489" y="362380"/>
                    <a:pt x="620811" y="361174"/>
                  </a:cubicBezTo>
                  <a:cubicBezTo>
                    <a:pt x="635542" y="360602"/>
                    <a:pt x="635606" y="380288"/>
                    <a:pt x="642464" y="390701"/>
                  </a:cubicBezTo>
                  <a:cubicBezTo>
                    <a:pt x="651100" y="403846"/>
                    <a:pt x="644242" y="420038"/>
                    <a:pt x="652243" y="432675"/>
                  </a:cubicBezTo>
                  <a:cubicBezTo>
                    <a:pt x="652624" y="468489"/>
                    <a:pt x="631478" y="482968"/>
                    <a:pt x="602776" y="487413"/>
                  </a:cubicBezTo>
                  <a:cubicBezTo>
                    <a:pt x="594522" y="488682"/>
                    <a:pt x="586012" y="485888"/>
                    <a:pt x="577249" y="490207"/>
                  </a:cubicBezTo>
                  <a:cubicBezTo>
                    <a:pt x="560104" y="498652"/>
                    <a:pt x="550262" y="534212"/>
                    <a:pt x="534324" y="523735"/>
                  </a:cubicBezTo>
                  <a:cubicBezTo>
                    <a:pt x="491842" y="495858"/>
                    <a:pt x="434438" y="503669"/>
                    <a:pt x="400847" y="457250"/>
                  </a:cubicBezTo>
                  <a:cubicBezTo>
                    <a:pt x="405355" y="400862"/>
                    <a:pt x="364905" y="421880"/>
                    <a:pt x="339887" y="4163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7" name="Полилиния: фигура 786">
              <a:extLst>
                <a:ext uri="{FF2B5EF4-FFF2-40B4-BE49-F238E27FC236}">
                  <a16:creationId xmlns="" xmlns:a16="http://schemas.microsoft.com/office/drawing/2014/main" id="{C286046D-3310-4076-92CA-28E58E1002AD}"/>
                </a:ext>
              </a:extLst>
            </p:cNvPr>
            <p:cNvSpPr/>
            <p:nvPr/>
          </p:nvSpPr>
          <p:spPr>
            <a:xfrm>
              <a:off x="11274490" y="4985726"/>
              <a:ext cx="35019" cy="65468"/>
            </a:xfrm>
            <a:custGeom>
              <a:avLst/>
              <a:gdLst>
                <a:gd name="connsiteX0" fmla="*/ 2284 w 35019"/>
                <a:gd name="connsiteY0" fmla="*/ 0 h 65468"/>
                <a:gd name="connsiteX1" fmla="*/ 17524 w 35019"/>
                <a:gd name="connsiteY1" fmla="*/ 65469 h 65468"/>
                <a:gd name="connsiteX2" fmla="*/ 2284 w 35019"/>
                <a:gd name="connsiteY2" fmla="*/ 0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19" h="65468">
                  <a:moveTo>
                    <a:pt x="2284" y="0"/>
                  </a:moveTo>
                  <a:cubicBezTo>
                    <a:pt x="36701" y="13970"/>
                    <a:pt x="47495" y="34226"/>
                    <a:pt x="17524" y="65469"/>
                  </a:cubicBezTo>
                  <a:cubicBezTo>
                    <a:pt x="-257" y="47054"/>
                    <a:pt x="-2733" y="24511"/>
                    <a:pt x="2284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8" name="Полилиния: фигура 787">
              <a:extLst>
                <a:ext uri="{FF2B5EF4-FFF2-40B4-BE49-F238E27FC236}">
                  <a16:creationId xmlns="" xmlns:a16="http://schemas.microsoft.com/office/drawing/2014/main" id="{7CA1103C-1BDA-477F-8706-A5C858D97A0F}"/>
                </a:ext>
              </a:extLst>
            </p:cNvPr>
            <p:cNvSpPr/>
            <p:nvPr/>
          </p:nvSpPr>
          <p:spPr>
            <a:xfrm>
              <a:off x="7255281" y="5144917"/>
              <a:ext cx="425875" cy="251668"/>
            </a:xfrm>
            <a:custGeom>
              <a:avLst/>
              <a:gdLst>
                <a:gd name="connsiteX0" fmla="*/ 273469 w 425875"/>
                <a:gd name="connsiteY0" fmla="*/ 249052 h 251668"/>
                <a:gd name="connsiteX1" fmla="*/ 193650 w 425875"/>
                <a:gd name="connsiteY1" fmla="*/ 201681 h 251668"/>
                <a:gd name="connsiteX2" fmla="*/ 178473 w 425875"/>
                <a:gd name="connsiteY2" fmla="*/ 135641 h 251668"/>
                <a:gd name="connsiteX3" fmla="*/ 181901 w 425875"/>
                <a:gd name="connsiteY3" fmla="*/ 102493 h 251668"/>
                <a:gd name="connsiteX4" fmla="*/ 150342 w 425875"/>
                <a:gd name="connsiteY4" fmla="*/ 101478 h 251668"/>
                <a:gd name="connsiteX5" fmla="*/ 41884 w 425875"/>
                <a:gd name="connsiteY5" fmla="*/ 137800 h 251668"/>
                <a:gd name="connsiteX6" fmla="*/ 292 w 425875"/>
                <a:gd name="connsiteY6" fmla="*/ 112654 h 251668"/>
                <a:gd name="connsiteX7" fmla="*/ 37312 w 425875"/>
                <a:gd name="connsiteY7" fmla="*/ 57853 h 251668"/>
                <a:gd name="connsiteX8" fmla="*/ 99479 w 425875"/>
                <a:gd name="connsiteY8" fmla="*/ 38485 h 251668"/>
                <a:gd name="connsiteX9" fmla="*/ 124942 w 425875"/>
                <a:gd name="connsiteY9" fmla="*/ 41089 h 251668"/>
                <a:gd name="connsiteX10" fmla="*/ 192570 w 425875"/>
                <a:gd name="connsiteY10" fmla="*/ 51693 h 251668"/>
                <a:gd name="connsiteX11" fmla="*/ 227495 w 425875"/>
                <a:gd name="connsiteY11" fmla="*/ 59504 h 251668"/>
                <a:gd name="connsiteX12" fmla="*/ 255816 w 425875"/>
                <a:gd name="connsiteY12" fmla="*/ 86682 h 251668"/>
                <a:gd name="connsiteX13" fmla="*/ 281533 w 425875"/>
                <a:gd name="connsiteY13" fmla="*/ 92461 h 251668"/>
                <a:gd name="connsiteX14" fmla="*/ 273849 w 425875"/>
                <a:gd name="connsiteY14" fmla="*/ 68203 h 251668"/>
                <a:gd name="connsiteX15" fmla="*/ 259816 w 425875"/>
                <a:gd name="connsiteY15" fmla="*/ 54551 h 251668"/>
                <a:gd name="connsiteX16" fmla="*/ 252133 w 425875"/>
                <a:gd name="connsiteY16" fmla="*/ 4957 h 251668"/>
                <a:gd name="connsiteX17" fmla="*/ 284835 w 425875"/>
                <a:gd name="connsiteY17" fmla="*/ 12895 h 251668"/>
                <a:gd name="connsiteX18" fmla="*/ 372274 w 425875"/>
                <a:gd name="connsiteY18" fmla="*/ 75887 h 251668"/>
                <a:gd name="connsiteX19" fmla="*/ 393357 w 425875"/>
                <a:gd name="connsiteY19" fmla="*/ 92079 h 251668"/>
                <a:gd name="connsiteX20" fmla="*/ 414883 w 425875"/>
                <a:gd name="connsiteY20" fmla="*/ 164914 h 251668"/>
                <a:gd name="connsiteX21" fmla="*/ 399262 w 425875"/>
                <a:gd name="connsiteY21" fmla="*/ 205110 h 251668"/>
                <a:gd name="connsiteX22" fmla="*/ 395516 w 425875"/>
                <a:gd name="connsiteY22" fmla="*/ 215524 h 251668"/>
                <a:gd name="connsiteX23" fmla="*/ 280771 w 425875"/>
                <a:gd name="connsiteY23" fmla="*/ 249433 h 251668"/>
                <a:gd name="connsiteX24" fmla="*/ 273342 w 425875"/>
                <a:gd name="connsiteY24" fmla="*/ 248989 h 25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5875" h="251668">
                  <a:moveTo>
                    <a:pt x="273469" y="249052"/>
                  </a:moveTo>
                  <a:cubicBezTo>
                    <a:pt x="246862" y="233304"/>
                    <a:pt x="220065" y="217874"/>
                    <a:pt x="193650" y="201681"/>
                  </a:cubicBezTo>
                  <a:cubicBezTo>
                    <a:pt x="167424" y="185615"/>
                    <a:pt x="149009" y="167391"/>
                    <a:pt x="178473" y="135641"/>
                  </a:cubicBezTo>
                  <a:cubicBezTo>
                    <a:pt x="186600" y="126814"/>
                    <a:pt x="191426" y="113797"/>
                    <a:pt x="181901" y="102493"/>
                  </a:cubicBezTo>
                  <a:cubicBezTo>
                    <a:pt x="172631" y="91444"/>
                    <a:pt x="160693" y="95509"/>
                    <a:pt x="150342" y="101478"/>
                  </a:cubicBezTo>
                  <a:cubicBezTo>
                    <a:pt x="116306" y="121099"/>
                    <a:pt x="79032" y="129227"/>
                    <a:pt x="41884" y="137800"/>
                  </a:cubicBezTo>
                  <a:cubicBezTo>
                    <a:pt x="20738" y="142689"/>
                    <a:pt x="2324" y="141546"/>
                    <a:pt x="292" y="112654"/>
                  </a:cubicBezTo>
                  <a:cubicBezTo>
                    <a:pt x="-1740" y="83951"/>
                    <a:pt x="6451" y="57916"/>
                    <a:pt x="37312" y="57853"/>
                  </a:cubicBezTo>
                  <a:cubicBezTo>
                    <a:pt x="60934" y="57853"/>
                    <a:pt x="82207" y="60393"/>
                    <a:pt x="99479" y="38485"/>
                  </a:cubicBezTo>
                  <a:cubicBezTo>
                    <a:pt x="107353" y="28516"/>
                    <a:pt x="115290" y="31754"/>
                    <a:pt x="124942" y="41089"/>
                  </a:cubicBezTo>
                  <a:cubicBezTo>
                    <a:pt x="144374" y="59821"/>
                    <a:pt x="165899" y="72267"/>
                    <a:pt x="192570" y="51693"/>
                  </a:cubicBezTo>
                  <a:cubicBezTo>
                    <a:pt x="204317" y="42676"/>
                    <a:pt x="217271" y="50868"/>
                    <a:pt x="227495" y="59504"/>
                  </a:cubicBezTo>
                  <a:cubicBezTo>
                    <a:pt x="237464" y="67886"/>
                    <a:pt x="246037" y="78046"/>
                    <a:pt x="255816" y="86682"/>
                  </a:cubicBezTo>
                  <a:cubicBezTo>
                    <a:pt x="263309" y="93286"/>
                    <a:pt x="272135" y="104462"/>
                    <a:pt x="281533" y="92461"/>
                  </a:cubicBezTo>
                  <a:cubicBezTo>
                    <a:pt x="288582" y="83443"/>
                    <a:pt x="280326" y="74934"/>
                    <a:pt x="273849" y="68203"/>
                  </a:cubicBezTo>
                  <a:cubicBezTo>
                    <a:pt x="269278" y="63504"/>
                    <a:pt x="263436" y="59885"/>
                    <a:pt x="259816" y="54551"/>
                  </a:cubicBezTo>
                  <a:cubicBezTo>
                    <a:pt x="249593" y="39438"/>
                    <a:pt x="245274" y="17848"/>
                    <a:pt x="252133" y="4957"/>
                  </a:cubicBezTo>
                  <a:cubicBezTo>
                    <a:pt x="259816" y="-9394"/>
                    <a:pt x="273214" y="11879"/>
                    <a:pt x="284835" y="12895"/>
                  </a:cubicBezTo>
                  <a:cubicBezTo>
                    <a:pt x="325221" y="16451"/>
                    <a:pt x="351383" y="41089"/>
                    <a:pt x="372274" y="75887"/>
                  </a:cubicBezTo>
                  <a:cubicBezTo>
                    <a:pt x="376656" y="83189"/>
                    <a:pt x="385610" y="88206"/>
                    <a:pt x="393357" y="92079"/>
                  </a:cubicBezTo>
                  <a:cubicBezTo>
                    <a:pt x="427520" y="109161"/>
                    <a:pt x="434886" y="131577"/>
                    <a:pt x="414883" y="164914"/>
                  </a:cubicBezTo>
                  <a:cubicBezTo>
                    <a:pt x="407326" y="177551"/>
                    <a:pt x="397484" y="188282"/>
                    <a:pt x="399262" y="205110"/>
                  </a:cubicBezTo>
                  <a:cubicBezTo>
                    <a:pt x="399643" y="208539"/>
                    <a:pt x="395960" y="215651"/>
                    <a:pt x="395516" y="215524"/>
                  </a:cubicBezTo>
                  <a:cubicBezTo>
                    <a:pt x="350875" y="202316"/>
                    <a:pt x="325475" y="263975"/>
                    <a:pt x="280771" y="249433"/>
                  </a:cubicBezTo>
                  <a:cubicBezTo>
                    <a:pt x="278168" y="251910"/>
                    <a:pt x="275628" y="251910"/>
                    <a:pt x="273342" y="2489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9" name="Полилиния: фигура 788">
              <a:extLst>
                <a:ext uri="{FF2B5EF4-FFF2-40B4-BE49-F238E27FC236}">
                  <a16:creationId xmlns="" xmlns:a16="http://schemas.microsoft.com/office/drawing/2014/main" id="{B04BCE55-9843-4F5D-B00A-96835A86B4BA}"/>
                </a:ext>
              </a:extLst>
            </p:cNvPr>
            <p:cNvSpPr/>
            <p:nvPr/>
          </p:nvSpPr>
          <p:spPr>
            <a:xfrm>
              <a:off x="7116498" y="5391216"/>
              <a:ext cx="505178" cy="124321"/>
            </a:xfrm>
            <a:custGeom>
              <a:avLst/>
              <a:gdLst>
                <a:gd name="connsiteX0" fmla="*/ 412252 w 505178"/>
                <a:gd name="connsiteY0" fmla="*/ 2754 h 124321"/>
                <a:gd name="connsiteX1" fmla="*/ 419682 w 505178"/>
                <a:gd name="connsiteY1" fmla="*/ 3198 h 124321"/>
                <a:gd name="connsiteX2" fmla="*/ 488325 w 505178"/>
                <a:gd name="connsiteY2" fmla="*/ 44093 h 124321"/>
                <a:gd name="connsiteX3" fmla="*/ 505152 w 505178"/>
                <a:gd name="connsiteY3" fmla="*/ 57427 h 124321"/>
                <a:gd name="connsiteX4" fmla="*/ 488261 w 505178"/>
                <a:gd name="connsiteY4" fmla="*/ 68667 h 124321"/>
                <a:gd name="connsiteX5" fmla="*/ 484706 w 505178"/>
                <a:gd name="connsiteY5" fmla="*/ 69874 h 124321"/>
                <a:gd name="connsiteX6" fmla="*/ 436001 w 505178"/>
                <a:gd name="connsiteY6" fmla="*/ 40473 h 124321"/>
                <a:gd name="connsiteX7" fmla="*/ 288807 w 505178"/>
                <a:gd name="connsiteY7" fmla="*/ 90384 h 124321"/>
                <a:gd name="connsiteX8" fmla="*/ 187589 w 505178"/>
                <a:gd name="connsiteY8" fmla="*/ 120356 h 124321"/>
                <a:gd name="connsiteX9" fmla="*/ 99769 w 505178"/>
                <a:gd name="connsiteY9" fmla="*/ 109561 h 124321"/>
                <a:gd name="connsiteX10" fmla="*/ 23632 w 505178"/>
                <a:gd name="connsiteY10" fmla="*/ 101306 h 124321"/>
                <a:gd name="connsiteX11" fmla="*/ 7439 w 505178"/>
                <a:gd name="connsiteY11" fmla="*/ 66000 h 124321"/>
                <a:gd name="connsiteX12" fmla="*/ 28775 w 505178"/>
                <a:gd name="connsiteY12" fmla="*/ 26820 h 124321"/>
                <a:gd name="connsiteX13" fmla="*/ 161427 w 505178"/>
                <a:gd name="connsiteY13" fmla="*/ 26820 h 124321"/>
                <a:gd name="connsiteX14" fmla="*/ 198765 w 505178"/>
                <a:gd name="connsiteY14" fmla="*/ 11390 h 124321"/>
                <a:gd name="connsiteX15" fmla="*/ 412188 w 505178"/>
                <a:gd name="connsiteY15" fmla="*/ 2817 h 12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178" h="124321">
                  <a:moveTo>
                    <a:pt x="412252" y="2754"/>
                  </a:moveTo>
                  <a:cubicBezTo>
                    <a:pt x="414728" y="2944"/>
                    <a:pt x="417205" y="3135"/>
                    <a:pt x="419682" y="3198"/>
                  </a:cubicBezTo>
                  <a:cubicBezTo>
                    <a:pt x="443240" y="15517"/>
                    <a:pt x="476514" y="8977"/>
                    <a:pt x="488325" y="44093"/>
                  </a:cubicBezTo>
                  <a:cubicBezTo>
                    <a:pt x="494294" y="48538"/>
                    <a:pt x="504835" y="52601"/>
                    <a:pt x="505152" y="57427"/>
                  </a:cubicBezTo>
                  <a:cubicBezTo>
                    <a:pt x="505787" y="66762"/>
                    <a:pt x="494929" y="66127"/>
                    <a:pt x="488261" y="68667"/>
                  </a:cubicBezTo>
                  <a:cubicBezTo>
                    <a:pt x="487055" y="69112"/>
                    <a:pt x="485785" y="70064"/>
                    <a:pt x="484706" y="69874"/>
                  </a:cubicBezTo>
                  <a:cubicBezTo>
                    <a:pt x="465592" y="65809"/>
                    <a:pt x="460829" y="35266"/>
                    <a:pt x="436001" y="40473"/>
                  </a:cubicBezTo>
                  <a:cubicBezTo>
                    <a:pt x="385137" y="51141"/>
                    <a:pt x="330908" y="49490"/>
                    <a:pt x="288807" y="90384"/>
                  </a:cubicBezTo>
                  <a:cubicBezTo>
                    <a:pt x="259852" y="118515"/>
                    <a:pt x="226578" y="131469"/>
                    <a:pt x="187589" y="120356"/>
                  </a:cubicBezTo>
                  <a:cubicBezTo>
                    <a:pt x="158760" y="112165"/>
                    <a:pt x="128089" y="121753"/>
                    <a:pt x="99769" y="109561"/>
                  </a:cubicBezTo>
                  <a:cubicBezTo>
                    <a:pt x="74432" y="106831"/>
                    <a:pt x="49032" y="104037"/>
                    <a:pt x="23632" y="101306"/>
                  </a:cubicBezTo>
                  <a:cubicBezTo>
                    <a:pt x="26997" y="84923"/>
                    <a:pt x="13218" y="77494"/>
                    <a:pt x="7439" y="66000"/>
                  </a:cubicBezTo>
                  <a:cubicBezTo>
                    <a:pt x="-7102" y="36980"/>
                    <a:pt x="-498" y="20851"/>
                    <a:pt x="28775" y="26820"/>
                  </a:cubicBezTo>
                  <a:cubicBezTo>
                    <a:pt x="73607" y="35964"/>
                    <a:pt x="117231" y="18819"/>
                    <a:pt x="161427" y="26820"/>
                  </a:cubicBezTo>
                  <a:cubicBezTo>
                    <a:pt x="175778" y="29424"/>
                    <a:pt x="189113" y="24407"/>
                    <a:pt x="198765" y="11390"/>
                  </a:cubicBezTo>
                  <a:cubicBezTo>
                    <a:pt x="270012" y="11898"/>
                    <a:pt x="340560" y="-6962"/>
                    <a:pt x="412188" y="281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0" name="Полилиния: фигура 789">
              <a:extLst>
                <a:ext uri="{FF2B5EF4-FFF2-40B4-BE49-F238E27FC236}">
                  <a16:creationId xmlns="" xmlns:a16="http://schemas.microsoft.com/office/drawing/2014/main" id="{23D517AD-72F7-4416-8EA7-CBDECA5C15DD}"/>
                </a:ext>
              </a:extLst>
            </p:cNvPr>
            <p:cNvSpPr/>
            <p:nvPr/>
          </p:nvSpPr>
          <p:spPr>
            <a:xfrm>
              <a:off x="7716420" y="5209978"/>
              <a:ext cx="146861" cy="126904"/>
            </a:xfrm>
            <a:custGeom>
              <a:avLst/>
              <a:gdLst>
                <a:gd name="connsiteX0" fmla="*/ 92809 w 146861"/>
                <a:gd name="connsiteY0" fmla="*/ 126905 h 126904"/>
                <a:gd name="connsiteX1" fmla="*/ 22705 w 146861"/>
                <a:gd name="connsiteY1" fmla="*/ 63087 h 126904"/>
                <a:gd name="connsiteX2" fmla="*/ 7592 w 146861"/>
                <a:gd name="connsiteY2" fmla="*/ 28098 h 126904"/>
                <a:gd name="connsiteX3" fmla="*/ 2639 w 146861"/>
                <a:gd name="connsiteY3" fmla="*/ 7143 h 126904"/>
                <a:gd name="connsiteX4" fmla="*/ 23213 w 146861"/>
                <a:gd name="connsiteY4" fmla="*/ 666 h 126904"/>
                <a:gd name="connsiteX5" fmla="*/ 71600 w 146861"/>
                <a:gd name="connsiteY5" fmla="*/ 67087 h 126904"/>
                <a:gd name="connsiteX6" fmla="*/ 102461 w 146861"/>
                <a:gd name="connsiteY6" fmla="*/ 86010 h 126904"/>
                <a:gd name="connsiteX7" fmla="*/ 145832 w 146861"/>
                <a:gd name="connsiteY7" fmla="*/ 94202 h 126904"/>
                <a:gd name="connsiteX8" fmla="*/ 112494 w 146861"/>
                <a:gd name="connsiteY8" fmla="*/ 122904 h 126904"/>
                <a:gd name="connsiteX9" fmla="*/ 92746 w 146861"/>
                <a:gd name="connsiteY9" fmla="*/ 126905 h 12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861" h="126904">
                  <a:moveTo>
                    <a:pt x="92809" y="126905"/>
                  </a:moveTo>
                  <a:cubicBezTo>
                    <a:pt x="62329" y="126269"/>
                    <a:pt x="24420" y="92043"/>
                    <a:pt x="22705" y="63087"/>
                  </a:cubicBezTo>
                  <a:cubicBezTo>
                    <a:pt x="21816" y="48291"/>
                    <a:pt x="19276" y="36798"/>
                    <a:pt x="7592" y="28098"/>
                  </a:cubicBezTo>
                  <a:cubicBezTo>
                    <a:pt x="861" y="23081"/>
                    <a:pt x="-2822" y="15462"/>
                    <a:pt x="2639" y="7143"/>
                  </a:cubicBezTo>
                  <a:cubicBezTo>
                    <a:pt x="7529" y="-350"/>
                    <a:pt x="15275" y="-795"/>
                    <a:pt x="23213" y="666"/>
                  </a:cubicBezTo>
                  <a:cubicBezTo>
                    <a:pt x="57821" y="7079"/>
                    <a:pt x="63409" y="39909"/>
                    <a:pt x="71600" y="67087"/>
                  </a:cubicBezTo>
                  <a:cubicBezTo>
                    <a:pt x="77696" y="87280"/>
                    <a:pt x="82839" y="96234"/>
                    <a:pt x="102461" y="86010"/>
                  </a:cubicBezTo>
                  <a:cubicBezTo>
                    <a:pt x="118844" y="77501"/>
                    <a:pt x="140879" y="76676"/>
                    <a:pt x="145832" y="94202"/>
                  </a:cubicBezTo>
                  <a:cubicBezTo>
                    <a:pt x="152435" y="117697"/>
                    <a:pt x="125638" y="115601"/>
                    <a:pt x="112494" y="122904"/>
                  </a:cubicBezTo>
                  <a:cubicBezTo>
                    <a:pt x="106081" y="126460"/>
                    <a:pt x="97762" y="125952"/>
                    <a:pt x="92746" y="1269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1" name="Полилиния: фигура 790">
              <a:extLst>
                <a:ext uri="{FF2B5EF4-FFF2-40B4-BE49-F238E27FC236}">
                  <a16:creationId xmlns="" xmlns:a16="http://schemas.microsoft.com/office/drawing/2014/main" id="{22902DD4-F371-455B-8440-EB82AD5AFE17}"/>
                </a:ext>
              </a:extLst>
            </p:cNvPr>
            <p:cNvSpPr/>
            <p:nvPr/>
          </p:nvSpPr>
          <p:spPr>
            <a:xfrm>
              <a:off x="7962421" y="4600628"/>
              <a:ext cx="83726" cy="110201"/>
            </a:xfrm>
            <a:custGeom>
              <a:avLst/>
              <a:gdLst>
                <a:gd name="connsiteX0" fmla="*/ 83663 w 83726"/>
                <a:gd name="connsiteY0" fmla="*/ 64612 h 110201"/>
                <a:gd name="connsiteX1" fmla="*/ 48231 w 83726"/>
                <a:gd name="connsiteY1" fmla="*/ 109887 h 110201"/>
                <a:gd name="connsiteX2" fmla="*/ 34 w 83726"/>
                <a:gd name="connsiteY2" fmla="*/ 75915 h 110201"/>
                <a:gd name="connsiteX3" fmla="*/ 49754 w 83726"/>
                <a:gd name="connsiteY3" fmla="*/ 413 h 110201"/>
                <a:gd name="connsiteX4" fmla="*/ 83727 w 83726"/>
                <a:gd name="connsiteY4" fmla="*/ 64548 h 11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26" h="110201">
                  <a:moveTo>
                    <a:pt x="83663" y="64612"/>
                  </a:moveTo>
                  <a:cubicBezTo>
                    <a:pt x="83410" y="93504"/>
                    <a:pt x="73186" y="112935"/>
                    <a:pt x="48231" y="109887"/>
                  </a:cubicBezTo>
                  <a:cubicBezTo>
                    <a:pt x="28926" y="107474"/>
                    <a:pt x="1622" y="106712"/>
                    <a:pt x="34" y="75915"/>
                  </a:cubicBezTo>
                  <a:cubicBezTo>
                    <a:pt x="-1300" y="49753"/>
                    <a:pt x="36737" y="-5302"/>
                    <a:pt x="49754" y="413"/>
                  </a:cubicBezTo>
                  <a:cubicBezTo>
                    <a:pt x="76488" y="12287"/>
                    <a:pt x="80044" y="40863"/>
                    <a:pt x="83727" y="645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2" name="Полилиния: фигура 791">
              <a:extLst>
                <a:ext uri="{FF2B5EF4-FFF2-40B4-BE49-F238E27FC236}">
                  <a16:creationId xmlns="" xmlns:a16="http://schemas.microsoft.com/office/drawing/2014/main" id="{0D84FCB7-3F71-4EB8-A66C-4FF8D56B4F16}"/>
                </a:ext>
              </a:extLst>
            </p:cNvPr>
            <p:cNvSpPr/>
            <p:nvPr/>
          </p:nvSpPr>
          <p:spPr>
            <a:xfrm>
              <a:off x="7621845" y="4216039"/>
              <a:ext cx="81847" cy="261875"/>
            </a:xfrm>
            <a:custGeom>
              <a:avLst/>
              <a:gdLst>
                <a:gd name="connsiteX0" fmla="*/ 74163 w 81847"/>
                <a:gd name="connsiteY0" fmla="*/ 0 h 261875"/>
                <a:gd name="connsiteX1" fmla="*/ 81847 w 81847"/>
                <a:gd name="connsiteY1" fmla="*/ 40894 h 261875"/>
                <a:gd name="connsiteX2" fmla="*/ 53971 w 81847"/>
                <a:gd name="connsiteY2" fmla="*/ 40386 h 261875"/>
                <a:gd name="connsiteX3" fmla="*/ 60384 w 81847"/>
                <a:gd name="connsiteY3" fmla="*/ 68263 h 261875"/>
                <a:gd name="connsiteX4" fmla="*/ 67433 w 81847"/>
                <a:gd name="connsiteY4" fmla="*/ 131890 h 261875"/>
                <a:gd name="connsiteX5" fmla="*/ 36063 w 81847"/>
                <a:gd name="connsiteY5" fmla="*/ 261875 h 261875"/>
                <a:gd name="connsiteX6" fmla="*/ 41524 w 81847"/>
                <a:gd name="connsiteY6" fmla="*/ 155004 h 261875"/>
                <a:gd name="connsiteX7" fmla="*/ 8822 w 81847"/>
                <a:gd name="connsiteY7" fmla="*/ 45403 h 261875"/>
                <a:gd name="connsiteX8" fmla="*/ 20950 w 81847"/>
                <a:gd name="connsiteY8" fmla="*/ 17335 h 261875"/>
                <a:gd name="connsiteX9" fmla="*/ 74036 w 81847"/>
                <a:gd name="connsiteY9" fmla="*/ 0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847" h="261875">
                  <a:moveTo>
                    <a:pt x="74163" y="0"/>
                  </a:moveTo>
                  <a:cubicBezTo>
                    <a:pt x="76703" y="13653"/>
                    <a:pt x="79307" y="27241"/>
                    <a:pt x="81847" y="40894"/>
                  </a:cubicBezTo>
                  <a:cubicBezTo>
                    <a:pt x="72576" y="38799"/>
                    <a:pt x="62987" y="28829"/>
                    <a:pt x="53971" y="40386"/>
                  </a:cubicBezTo>
                  <a:cubicBezTo>
                    <a:pt x="44890" y="52070"/>
                    <a:pt x="53335" y="60452"/>
                    <a:pt x="60384" y="68263"/>
                  </a:cubicBezTo>
                  <a:cubicBezTo>
                    <a:pt x="77973" y="87694"/>
                    <a:pt x="75052" y="107506"/>
                    <a:pt x="67433" y="131890"/>
                  </a:cubicBezTo>
                  <a:cubicBezTo>
                    <a:pt x="54224" y="174245"/>
                    <a:pt x="46287" y="218441"/>
                    <a:pt x="36063" y="261875"/>
                  </a:cubicBezTo>
                  <a:cubicBezTo>
                    <a:pt x="23046" y="225490"/>
                    <a:pt x="33523" y="188723"/>
                    <a:pt x="41524" y="155004"/>
                  </a:cubicBezTo>
                  <a:cubicBezTo>
                    <a:pt x="52700" y="108204"/>
                    <a:pt x="30285" y="75883"/>
                    <a:pt x="8822" y="45403"/>
                  </a:cubicBezTo>
                  <a:cubicBezTo>
                    <a:pt x="-10101" y="18415"/>
                    <a:pt x="4948" y="18733"/>
                    <a:pt x="20950" y="17335"/>
                  </a:cubicBezTo>
                  <a:cubicBezTo>
                    <a:pt x="40127" y="15621"/>
                    <a:pt x="58352" y="12827"/>
                    <a:pt x="740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3" name="Полилиния: фигура 792">
              <a:extLst>
                <a:ext uri="{FF2B5EF4-FFF2-40B4-BE49-F238E27FC236}">
                  <a16:creationId xmlns="" xmlns:a16="http://schemas.microsoft.com/office/drawing/2014/main" id="{75484469-69FD-42AF-B804-F6A9AC1461E6}"/>
                </a:ext>
              </a:extLst>
            </p:cNvPr>
            <p:cNvSpPr/>
            <p:nvPr/>
          </p:nvSpPr>
          <p:spPr>
            <a:xfrm>
              <a:off x="6834867" y="5170613"/>
              <a:ext cx="72941" cy="84618"/>
            </a:xfrm>
            <a:custGeom>
              <a:avLst/>
              <a:gdLst>
                <a:gd name="connsiteX0" fmla="*/ 23323 w 72941"/>
                <a:gd name="connsiteY0" fmla="*/ 84609 h 84618"/>
                <a:gd name="connsiteX1" fmla="*/ 8083 w 72941"/>
                <a:gd name="connsiteY1" fmla="*/ 76417 h 84618"/>
                <a:gd name="connsiteX2" fmla="*/ 19 w 72941"/>
                <a:gd name="connsiteY2" fmla="*/ 41302 h 84618"/>
                <a:gd name="connsiteX3" fmla="*/ 26752 w 72941"/>
                <a:gd name="connsiteY3" fmla="*/ 979 h 84618"/>
                <a:gd name="connsiteX4" fmla="*/ 53041 w 72941"/>
                <a:gd name="connsiteY4" fmla="*/ 24029 h 84618"/>
                <a:gd name="connsiteX5" fmla="*/ 57867 w 72941"/>
                <a:gd name="connsiteY5" fmla="*/ 35015 h 84618"/>
                <a:gd name="connsiteX6" fmla="*/ 34627 w 72941"/>
                <a:gd name="connsiteY6" fmla="*/ 84482 h 84618"/>
                <a:gd name="connsiteX7" fmla="*/ 23323 w 72941"/>
                <a:gd name="connsiteY7" fmla="*/ 84609 h 8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41" h="84618">
                  <a:moveTo>
                    <a:pt x="23323" y="84609"/>
                  </a:moveTo>
                  <a:cubicBezTo>
                    <a:pt x="18243" y="81878"/>
                    <a:pt x="13164" y="79147"/>
                    <a:pt x="8083" y="76417"/>
                  </a:cubicBezTo>
                  <a:cubicBezTo>
                    <a:pt x="5163" y="64670"/>
                    <a:pt x="-362" y="52859"/>
                    <a:pt x="19" y="41302"/>
                  </a:cubicBezTo>
                  <a:cubicBezTo>
                    <a:pt x="590" y="22823"/>
                    <a:pt x="10560" y="6503"/>
                    <a:pt x="26752" y="979"/>
                  </a:cubicBezTo>
                  <a:cubicBezTo>
                    <a:pt x="41739" y="-4101"/>
                    <a:pt x="47707" y="11647"/>
                    <a:pt x="53041" y="24029"/>
                  </a:cubicBezTo>
                  <a:cubicBezTo>
                    <a:pt x="54629" y="27712"/>
                    <a:pt x="55899" y="31586"/>
                    <a:pt x="57867" y="35015"/>
                  </a:cubicBezTo>
                  <a:cubicBezTo>
                    <a:pt x="81807" y="76481"/>
                    <a:pt x="79457" y="81560"/>
                    <a:pt x="34627" y="84482"/>
                  </a:cubicBezTo>
                  <a:cubicBezTo>
                    <a:pt x="30880" y="84736"/>
                    <a:pt x="27070" y="84545"/>
                    <a:pt x="23323" y="846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4" name="Полилиния: фигура 793">
              <a:extLst>
                <a:ext uri="{FF2B5EF4-FFF2-40B4-BE49-F238E27FC236}">
                  <a16:creationId xmlns="" xmlns:a16="http://schemas.microsoft.com/office/drawing/2014/main" id="{7116256D-1066-498D-AD43-DA110C098ED1}"/>
                </a:ext>
              </a:extLst>
            </p:cNvPr>
            <p:cNvSpPr/>
            <p:nvPr/>
          </p:nvSpPr>
          <p:spPr>
            <a:xfrm>
              <a:off x="7784358" y="5119121"/>
              <a:ext cx="54153" cy="94772"/>
            </a:xfrm>
            <a:custGeom>
              <a:avLst/>
              <a:gdLst>
                <a:gd name="connsiteX0" fmla="*/ 53573 w 54153"/>
                <a:gd name="connsiteY0" fmla="*/ 57550 h 94772"/>
                <a:gd name="connsiteX1" fmla="*/ 46017 w 54153"/>
                <a:gd name="connsiteY1" fmla="*/ 93746 h 94772"/>
                <a:gd name="connsiteX2" fmla="*/ 20744 w 54153"/>
                <a:gd name="connsiteY2" fmla="*/ 69743 h 94772"/>
                <a:gd name="connsiteX3" fmla="*/ 11028 w 54153"/>
                <a:gd name="connsiteY3" fmla="*/ 52534 h 94772"/>
                <a:gd name="connsiteX4" fmla="*/ 2519 w 54153"/>
                <a:gd name="connsiteY4" fmla="*/ 6877 h 94772"/>
                <a:gd name="connsiteX5" fmla="*/ 22395 w 54153"/>
                <a:gd name="connsiteY5" fmla="*/ 2750 h 94772"/>
                <a:gd name="connsiteX6" fmla="*/ 53510 w 54153"/>
                <a:gd name="connsiteY6" fmla="*/ 45104 h 94772"/>
                <a:gd name="connsiteX7" fmla="*/ 53573 w 54153"/>
                <a:gd name="connsiteY7" fmla="*/ 57550 h 9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53" h="94772">
                  <a:moveTo>
                    <a:pt x="53573" y="57550"/>
                  </a:moveTo>
                  <a:cubicBezTo>
                    <a:pt x="51668" y="72537"/>
                    <a:pt x="59542" y="88919"/>
                    <a:pt x="46017" y="93746"/>
                  </a:cubicBezTo>
                  <a:cubicBezTo>
                    <a:pt x="29634" y="99588"/>
                    <a:pt x="28300" y="79013"/>
                    <a:pt x="20744" y="69743"/>
                  </a:cubicBezTo>
                  <a:cubicBezTo>
                    <a:pt x="16680" y="64789"/>
                    <a:pt x="13441" y="58694"/>
                    <a:pt x="11028" y="52534"/>
                  </a:cubicBezTo>
                  <a:cubicBezTo>
                    <a:pt x="5186" y="37929"/>
                    <a:pt x="-4656" y="23451"/>
                    <a:pt x="2519" y="6877"/>
                  </a:cubicBezTo>
                  <a:cubicBezTo>
                    <a:pt x="6138" y="-1505"/>
                    <a:pt x="15346" y="-1378"/>
                    <a:pt x="22395" y="2750"/>
                  </a:cubicBezTo>
                  <a:cubicBezTo>
                    <a:pt x="38206" y="12021"/>
                    <a:pt x="51605" y="23959"/>
                    <a:pt x="53510" y="45104"/>
                  </a:cubicBezTo>
                  <a:cubicBezTo>
                    <a:pt x="54018" y="50438"/>
                    <a:pt x="53573" y="55836"/>
                    <a:pt x="53573" y="575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5" name="Полилиния: фигура 794">
              <a:extLst>
                <a:ext uri="{FF2B5EF4-FFF2-40B4-BE49-F238E27FC236}">
                  <a16:creationId xmlns="" xmlns:a16="http://schemas.microsoft.com/office/drawing/2014/main" id="{66355CF4-5692-4CF0-88F7-25B51E9DD7A6}"/>
                </a:ext>
              </a:extLst>
            </p:cNvPr>
            <p:cNvSpPr/>
            <p:nvPr/>
          </p:nvSpPr>
          <p:spPr>
            <a:xfrm>
              <a:off x="8012798" y="5295861"/>
              <a:ext cx="65625" cy="71092"/>
            </a:xfrm>
            <a:custGeom>
              <a:avLst/>
              <a:gdLst>
                <a:gd name="connsiteX0" fmla="*/ 24841 w 65625"/>
                <a:gd name="connsiteY0" fmla="*/ 0 h 71092"/>
                <a:gd name="connsiteX1" fmla="*/ 65291 w 65625"/>
                <a:gd name="connsiteY1" fmla="*/ 48514 h 71092"/>
                <a:gd name="connsiteX2" fmla="*/ 39954 w 65625"/>
                <a:gd name="connsiteY2" fmla="*/ 70739 h 71092"/>
                <a:gd name="connsiteX3" fmla="*/ 140 w 65625"/>
                <a:gd name="connsiteY3" fmla="*/ 28448 h 71092"/>
                <a:gd name="connsiteX4" fmla="*/ 24841 w 65625"/>
                <a:gd name="connsiteY4" fmla="*/ 0 h 7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25" h="71092">
                  <a:moveTo>
                    <a:pt x="24841" y="0"/>
                  </a:moveTo>
                  <a:cubicBezTo>
                    <a:pt x="41733" y="11938"/>
                    <a:pt x="61290" y="24511"/>
                    <a:pt x="65291" y="48514"/>
                  </a:cubicBezTo>
                  <a:cubicBezTo>
                    <a:pt x="68021" y="64580"/>
                    <a:pt x="53544" y="72962"/>
                    <a:pt x="39954" y="70739"/>
                  </a:cubicBezTo>
                  <a:cubicBezTo>
                    <a:pt x="18301" y="67120"/>
                    <a:pt x="2553" y="52451"/>
                    <a:pt x="140" y="28448"/>
                  </a:cubicBezTo>
                  <a:cubicBezTo>
                    <a:pt x="-1321" y="13907"/>
                    <a:pt x="8776" y="3810"/>
                    <a:pt x="24841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6" name="Полилиния: фигура 795">
              <a:extLst>
                <a:ext uri="{FF2B5EF4-FFF2-40B4-BE49-F238E27FC236}">
                  <a16:creationId xmlns="" xmlns:a16="http://schemas.microsoft.com/office/drawing/2014/main" id="{CB9061EE-26AD-4768-876E-6904333BA149}"/>
                </a:ext>
              </a:extLst>
            </p:cNvPr>
            <p:cNvSpPr/>
            <p:nvPr/>
          </p:nvSpPr>
          <p:spPr>
            <a:xfrm>
              <a:off x="7001443" y="5170893"/>
              <a:ext cx="54867" cy="74289"/>
            </a:xfrm>
            <a:custGeom>
              <a:avLst/>
              <a:gdLst>
                <a:gd name="connsiteX0" fmla="*/ 54867 w 54867"/>
                <a:gd name="connsiteY0" fmla="*/ 59754 h 74289"/>
                <a:gd name="connsiteX1" fmla="*/ 16767 w 54867"/>
                <a:gd name="connsiteY1" fmla="*/ 51562 h 74289"/>
                <a:gd name="connsiteX2" fmla="*/ 67 w 54867"/>
                <a:gd name="connsiteY2" fmla="*/ 0 h 74289"/>
                <a:gd name="connsiteX3" fmla="*/ 54804 w 54867"/>
                <a:gd name="connsiteY3" fmla="*/ 59754 h 7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7" h="74289">
                  <a:moveTo>
                    <a:pt x="54867" y="59754"/>
                  </a:moveTo>
                  <a:cubicBezTo>
                    <a:pt x="34547" y="97917"/>
                    <a:pt x="30547" y="48514"/>
                    <a:pt x="16767" y="51562"/>
                  </a:cubicBezTo>
                  <a:cubicBezTo>
                    <a:pt x="14418" y="34544"/>
                    <a:pt x="-1140" y="22162"/>
                    <a:pt x="67" y="0"/>
                  </a:cubicBezTo>
                  <a:cubicBezTo>
                    <a:pt x="32833" y="8001"/>
                    <a:pt x="38357" y="39751"/>
                    <a:pt x="54804" y="5975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7" name="Полилиния: фигура 796">
              <a:extLst>
                <a:ext uri="{FF2B5EF4-FFF2-40B4-BE49-F238E27FC236}">
                  <a16:creationId xmlns="" xmlns:a16="http://schemas.microsoft.com/office/drawing/2014/main" id="{CC3E0AC3-DF62-43DB-86CA-9E557C6EE943}"/>
                </a:ext>
              </a:extLst>
            </p:cNvPr>
            <p:cNvSpPr/>
            <p:nvPr/>
          </p:nvSpPr>
          <p:spPr>
            <a:xfrm>
              <a:off x="7774501" y="5338769"/>
              <a:ext cx="52953" cy="41563"/>
            </a:xfrm>
            <a:custGeom>
              <a:avLst/>
              <a:gdLst>
                <a:gd name="connsiteX0" fmla="*/ 52953 w 52953"/>
                <a:gd name="connsiteY0" fmla="*/ 16846 h 41563"/>
                <a:gd name="connsiteX1" fmla="*/ 23489 w 52953"/>
                <a:gd name="connsiteY1" fmla="*/ 40151 h 41563"/>
                <a:gd name="connsiteX2" fmla="*/ 121 w 52953"/>
                <a:gd name="connsiteY2" fmla="*/ 22371 h 41563"/>
                <a:gd name="connsiteX3" fmla="*/ 17076 w 52953"/>
                <a:gd name="connsiteY3" fmla="*/ 19 h 41563"/>
                <a:gd name="connsiteX4" fmla="*/ 52953 w 52953"/>
                <a:gd name="connsiteY4" fmla="*/ 16783 h 4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53" h="41563">
                  <a:moveTo>
                    <a:pt x="52953" y="16846"/>
                  </a:moveTo>
                  <a:cubicBezTo>
                    <a:pt x="48826" y="34563"/>
                    <a:pt x="34919" y="36278"/>
                    <a:pt x="23489" y="40151"/>
                  </a:cubicBezTo>
                  <a:cubicBezTo>
                    <a:pt x="9773" y="44850"/>
                    <a:pt x="1391" y="37547"/>
                    <a:pt x="121" y="22371"/>
                  </a:cubicBezTo>
                  <a:cubicBezTo>
                    <a:pt x="-1022" y="9417"/>
                    <a:pt x="6027" y="-489"/>
                    <a:pt x="17076" y="19"/>
                  </a:cubicBezTo>
                  <a:cubicBezTo>
                    <a:pt x="30093" y="654"/>
                    <a:pt x="43618" y="5226"/>
                    <a:pt x="52953" y="167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8" name="Полилиния: фигура 797">
              <a:extLst>
                <a:ext uri="{FF2B5EF4-FFF2-40B4-BE49-F238E27FC236}">
                  <a16:creationId xmlns="" xmlns:a16="http://schemas.microsoft.com/office/drawing/2014/main" id="{EF2BA7CA-B0A2-4811-AD64-794B0976B631}"/>
                </a:ext>
              </a:extLst>
            </p:cNvPr>
            <p:cNvSpPr/>
            <p:nvPr/>
          </p:nvSpPr>
          <p:spPr>
            <a:xfrm>
              <a:off x="7943468" y="4986933"/>
              <a:ext cx="48665" cy="65659"/>
            </a:xfrm>
            <a:custGeom>
              <a:avLst/>
              <a:gdLst>
                <a:gd name="connsiteX0" fmla="*/ 0 w 48665"/>
                <a:gd name="connsiteY0" fmla="*/ 65659 h 65659"/>
                <a:gd name="connsiteX1" fmla="*/ 24512 w 48665"/>
                <a:gd name="connsiteY1" fmla="*/ 0 h 65659"/>
                <a:gd name="connsiteX2" fmla="*/ 0 w 48665"/>
                <a:gd name="connsiteY2" fmla="*/ 65659 h 6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65" h="65659">
                  <a:moveTo>
                    <a:pt x="0" y="65659"/>
                  </a:moveTo>
                  <a:cubicBezTo>
                    <a:pt x="18987" y="48514"/>
                    <a:pt x="17209" y="22479"/>
                    <a:pt x="24512" y="0"/>
                  </a:cubicBezTo>
                  <a:cubicBezTo>
                    <a:pt x="61913" y="33020"/>
                    <a:pt x="57468" y="45593"/>
                    <a:pt x="0" y="656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9" name="Полилиния: фигура 798">
              <a:extLst>
                <a:ext uri="{FF2B5EF4-FFF2-40B4-BE49-F238E27FC236}">
                  <a16:creationId xmlns="" xmlns:a16="http://schemas.microsoft.com/office/drawing/2014/main" id="{38BB9F6D-0915-41EF-808C-C3807EFD2D9C}"/>
                </a:ext>
              </a:extLst>
            </p:cNvPr>
            <p:cNvSpPr/>
            <p:nvPr/>
          </p:nvSpPr>
          <p:spPr>
            <a:xfrm>
              <a:off x="7636071" y="5392520"/>
              <a:ext cx="36125" cy="24594"/>
            </a:xfrm>
            <a:custGeom>
              <a:avLst/>
              <a:gdLst>
                <a:gd name="connsiteX0" fmla="*/ 36062 w 36125"/>
                <a:gd name="connsiteY0" fmla="*/ 19865 h 24594"/>
                <a:gd name="connsiteX1" fmla="*/ 1518 w 36125"/>
                <a:gd name="connsiteY1" fmla="*/ 12181 h 24594"/>
                <a:gd name="connsiteX2" fmla="*/ 6344 w 36125"/>
                <a:gd name="connsiteY2" fmla="*/ 52 h 24594"/>
                <a:gd name="connsiteX3" fmla="*/ 36126 w 36125"/>
                <a:gd name="connsiteY3" fmla="*/ 19865 h 2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25" h="24594">
                  <a:moveTo>
                    <a:pt x="36062" y="19865"/>
                  </a:moveTo>
                  <a:cubicBezTo>
                    <a:pt x="19934" y="29009"/>
                    <a:pt x="9456" y="24056"/>
                    <a:pt x="1518" y="12181"/>
                  </a:cubicBezTo>
                  <a:cubicBezTo>
                    <a:pt x="-1720" y="7355"/>
                    <a:pt x="375" y="434"/>
                    <a:pt x="6344" y="52"/>
                  </a:cubicBezTo>
                  <a:cubicBezTo>
                    <a:pt x="19870" y="-773"/>
                    <a:pt x="27935" y="8244"/>
                    <a:pt x="36126" y="198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0" name="Полилиния: фигура 799">
              <a:extLst>
                <a:ext uri="{FF2B5EF4-FFF2-40B4-BE49-F238E27FC236}">
                  <a16:creationId xmlns="" xmlns:a16="http://schemas.microsoft.com/office/drawing/2014/main" id="{105E2603-CED2-4BDB-B39D-40049860B5BB}"/>
                </a:ext>
              </a:extLst>
            </p:cNvPr>
            <p:cNvSpPr/>
            <p:nvPr/>
          </p:nvSpPr>
          <p:spPr>
            <a:xfrm>
              <a:off x="8048341" y="4848933"/>
              <a:ext cx="18768" cy="29414"/>
            </a:xfrm>
            <a:custGeom>
              <a:avLst/>
              <a:gdLst>
                <a:gd name="connsiteX0" fmla="*/ 9173 w 18768"/>
                <a:gd name="connsiteY0" fmla="*/ 29351 h 29414"/>
                <a:gd name="connsiteX1" fmla="*/ 29 w 18768"/>
                <a:gd name="connsiteY1" fmla="*/ 14937 h 29414"/>
                <a:gd name="connsiteX2" fmla="*/ 9301 w 18768"/>
                <a:gd name="connsiteY2" fmla="*/ 14 h 29414"/>
                <a:gd name="connsiteX3" fmla="*/ 18762 w 18768"/>
                <a:gd name="connsiteY3" fmla="*/ 14175 h 29414"/>
                <a:gd name="connsiteX4" fmla="*/ 9173 w 18768"/>
                <a:gd name="connsiteY4" fmla="*/ 29414 h 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8" h="29414">
                  <a:moveTo>
                    <a:pt x="9173" y="29351"/>
                  </a:moveTo>
                  <a:cubicBezTo>
                    <a:pt x="1045" y="28335"/>
                    <a:pt x="-224" y="21794"/>
                    <a:pt x="29" y="14937"/>
                  </a:cubicBezTo>
                  <a:cubicBezTo>
                    <a:pt x="220" y="8142"/>
                    <a:pt x="1617" y="331"/>
                    <a:pt x="9301" y="14"/>
                  </a:cubicBezTo>
                  <a:cubicBezTo>
                    <a:pt x="17238" y="-367"/>
                    <a:pt x="18889" y="7253"/>
                    <a:pt x="18762" y="14175"/>
                  </a:cubicBezTo>
                  <a:cubicBezTo>
                    <a:pt x="18635" y="21096"/>
                    <a:pt x="16730" y="27382"/>
                    <a:pt x="9173" y="294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1" name="Полилиния: фигура 800">
              <a:extLst>
                <a:ext uri="{FF2B5EF4-FFF2-40B4-BE49-F238E27FC236}">
                  <a16:creationId xmlns="" xmlns:a16="http://schemas.microsoft.com/office/drawing/2014/main" id="{F7DFB68F-F531-4943-A7F0-91CFABCD703A}"/>
                </a:ext>
              </a:extLst>
            </p:cNvPr>
            <p:cNvSpPr/>
            <p:nvPr/>
          </p:nvSpPr>
          <p:spPr>
            <a:xfrm>
              <a:off x="925194" y="3961593"/>
              <a:ext cx="1274566" cy="1532231"/>
            </a:xfrm>
            <a:custGeom>
              <a:avLst/>
              <a:gdLst>
                <a:gd name="connsiteX0" fmla="*/ 211582 w 1274566"/>
                <a:gd name="connsiteY0" fmla="*/ 490921 h 1532231"/>
                <a:gd name="connsiteX1" fmla="*/ 188087 w 1274566"/>
                <a:gd name="connsiteY1" fmla="*/ 372874 h 1532231"/>
                <a:gd name="connsiteX2" fmla="*/ 145352 w 1274566"/>
                <a:gd name="connsiteY2" fmla="*/ 310517 h 1532231"/>
                <a:gd name="connsiteX3" fmla="*/ 116459 w 1274566"/>
                <a:gd name="connsiteY3" fmla="*/ 276607 h 1532231"/>
                <a:gd name="connsiteX4" fmla="*/ 92139 w 1274566"/>
                <a:gd name="connsiteY4" fmla="*/ 255144 h 1532231"/>
                <a:gd name="connsiteX5" fmla="*/ 75121 w 1274566"/>
                <a:gd name="connsiteY5" fmla="*/ 283275 h 1532231"/>
                <a:gd name="connsiteX6" fmla="*/ 51499 w 1274566"/>
                <a:gd name="connsiteY6" fmla="*/ 376366 h 1532231"/>
                <a:gd name="connsiteX7" fmla="*/ 63373 w 1274566"/>
                <a:gd name="connsiteY7" fmla="*/ 237809 h 1532231"/>
                <a:gd name="connsiteX8" fmla="*/ 48959 w 1274566"/>
                <a:gd name="connsiteY8" fmla="*/ 194120 h 1532231"/>
                <a:gd name="connsiteX9" fmla="*/ 0 w 1274566"/>
                <a:gd name="connsiteY9" fmla="*/ 166815 h 1532231"/>
                <a:gd name="connsiteX10" fmla="*/ 4064 w 1274566"/>
                <a:gd name="connsiteY10" fmla="*/ 159576 h 1532231"/>
                <a:gd name="connsiteX11" fmla="*/ 49276 w 1274566"/>
                <a:gd name="connsiteY11" fmla="*/ 145289 h 1532231"/>
                <a:gd name="connsiteX12" fmla="*/ 70231 w 1274566"/>
                <a:gd name="connsiteY12" fmla="*/ 68136 h 1532231"/>
                <a:gd name="connsiteX13" fmla="*/ 65151 w 1274566"/>
                <a:gd name="connsiteY13" fmla="*/ 49848 h 1532231"/>
                <a:gd name="connsiteX14" fmla="*/ 74232 w 1274566"/>
                <a:gd name="connsiteY14" fmla="*/ 0 h 1532231"/>
                <a:gd name="connsiteX15" fmla="*/ 86360 w 1274566"/>
                <a:gd name="connsiteY15" fmla="*/ 171133 h 1532231"/>
                <a:gd name="connsiteX16" fmla="*/ 135636 w 1274566"/>
                <a:gd name="connsiteY16" fmla="*/ 233745 h 1532231"/>
                <a:gd name="connsiteX17" fmla="*/ 218059 w 1274566"/>
                <a:gd name="connsiteY17" fmla="*/ 340425 h 1532231"/>
                <a:gd name="connsiteX18" fmla="*/ 292862 w 1274566"/>
                <a:gd name="connsiteY18" fmla="*/ 383542 h 1532231"/>
                <a:gd name="connsiteX19" fmla="*/ 362204 w 1274566"/>
                <a:gd name="connsiteY19" fmla="*/ 329821 h 1532231"/>
                <a:gd name="connsiteX20" fmla="*/ 349631 w 1274566"/>
                <a:gd name="connsiteY20" fmla="*/ 300801 h 1532231"/>
                <a:gd name="connsiteX21" fmla="*/ 272352 w 1274566"/>
                <a:gd name="connsiteY21" fmla="*/ 294578 h 1532231"/>
                <a:gd name="connsiteX22" fmla="*/ 329565 w 1274566"/>
                <a:gd name="connsiteY22" fmla="*/ 261812 h 1532231"/>
                <a:gd name="connsiteX23" fmla="*/ 390652 w 1274566"/>
                <a:gd name="connsiteY23" fmla="*/ 242381 h 1532231"/>
                <a:gd name="connsiteX24" fmla="*/ 406908 w 1274566"/>
                <a:gd name="connsiteY24" fmla="*/ 231776 h 1532231"/>
                <a:gd name="connsiteX25" fmla="*/ 476504 w 1274566"/>
                <a:gd name="connsiteY25" fmla="*/ 219774 h 1532231"/>
                <a:gd name="connsiteX26" fmla="*/ 490410 w 1274566"/>
                <a:gd name="connsiteY26" fmla="*/ 150813 h 1532231"/>
                <a:gd name="connsiteX27" fmla="*/ 521145 w 1274566"/>
                <a:gd name="connsiteY27" fmla="*/ 142177 h 1532231"/>
                <a:gd name="connsiteX28" fmla="*/ 553466 w 1274566"/>
                <a:gd name="connsiteY28" fmla="*/ 228093 h 1532231"/>
                <a:gd name="connsiteX29" fmla="*/ 548894 w 1274566"/>
                <a:gd name="connsiteY29" fmla="*/ 284418 h 1532231"/>
                <a:gd name="connsiteX30" fmla="*/ 545656 w 1274566"/>
                <a:gd name="connsiteY30" fmla="*/ 393575 h 1532231"/>
                <a:gd name="connsiteX31" fmla="*/ 565849 w 1274566"/>
                <a:gd name="connsiteY31" fmla="*/ 484190 h 1532231"/>
                <a:gd name="connsiteX32" fmla="*/ 570103 w 1274566"/>
                <a:gd name="connsiteY32" fmla="*/ 537276 h 1532231"/>
                <a:gd name="connsiteX33" fmla="*/ 565722 w 1274566"/>
                <a:gd name="connsiteY33" fmla="*/ 543562 h 1532231"/>
                <a:gd name="connsiteX34" fmla="*/ 608838 w 1274566"/>
                <a:gd name="connsiteY34" fmla="*/ 661102 h 1532231"/>
                <a:gd name="connsiteX35" fmla="*/ 628968 w 1274566"/>
                <a:gd name="connsiteY35" fmla="*/ 643639 h 1532231"/>
                <a:gd name="connsiteX36" fmla="*/ 605600 w 1274566"/>
                <a:gd name="connsiteY36" fmla="*/ 585346 h 1532231"/>
                <a:gd name="connsiteX37" fmla="*/ 600202 w 1274566"/>
                <a:gd name="connsiteY37" fmla="*/ 549151 h 1532231"/>
                <a:gd name="connsiteX38" fmla="*/ 631317 w 1274566"/>
                <a:gd name="connsiteY38" fmla="*/ 562740 h 1532231"/>
                <a:gd name="connsiteX39" fmla="*/ 694627 w 1274566"/>
                <a:gd name="connsiteY39" fmla="*/ 628018 h 1532231"/>
                <a:gd name="connsiteX40" fmla="*/ 718312 w 1274566"/>
                <a:gd name="connsiteY40" fmla="*/ 631955 h 1532231"/>
                <a:gd name="connsiteX41" fmla="*/ 732155 w 1274566"/>
                <a:gd name="connsiteY41" fmla="*/ 600776 h 1532231"/>
                <a:gd name="connsiteX42" fmla="*/ 737362 w 1274566"/>
                <a:gd name="connsiteY42" fmla="*/ 561724 h 1532231"/>
                <a:gd name="connsiteX43" fmla="*/ 775780 w 1274566"/>
                <a:gd name="connsiteY43" fmla="*/ 587822 h 1532231"/>
                <a:gd name="connsiteX44" fmla="*/ 792163 w 1274566"/>
                <a:gd name="connsiteY44" fmla="*/ 633035 h 1532231"/>
                <a:gd name="connsiteX45" fmla="*/ 819722 w 1274566"/>
                <a:gd name="connsiteY45" fmla="*/ 663832 h 1532231"/>
                <a:gd name="connsiteX46" fmla="*/ 831977 w 1274566"/>
                <a:gd name="connsiteY46" fmla="*/ 657292 h 1532231"/>
                <a:gd name="connsiteX47" fmla="*/ 817690 w 1274566"/>
                <a:gd name="connsiteY47" fmla="*/ 622303 h 1532231"/>
                <a:gd name="connsiteX48" fmla="*/ 805625 w 1274566"/>
                <a:gd name="connsiteY48" fmla="*/ 597538 h 1532231"/>
                <a:gd name="connsiteX49" fmla="*/ 871919 w 1274566"/>
                <a:gd name="connsiteY49" fmla="*/ 617731 h 1532231"/>
                <a:gd name="connsiteX50" fmla="*/ 934974 w 1274566"/>
                <a:gd name="connsiteY50" fmla="*/ 559628 h 1532231"/>
                <a:gd name="connsiteX51" fmla="*/ 951357 w 1274566"/>
                <a:gd name="connsiteY51" fmla="*/ 542610 h 1532231"/>
                <a:gd name="connsiteX52" fmla="*/ 986028 w 1274566"/>
                <a:gd name="connsiteY52" fmla="*/ 544452 h 1532231"/>
                <a:gd name="connsiteX53" fmla="*/ 986472 w 1274566"/>
                <a:gd name="connsiteY53" fmla="*/ 577027 h 1532231"/>
                <a:gd name="connsiteX54" fmla="*/ 1002665 w 1274566"/>
                <a:gd name="connsiteY54" fmla="*/ 621668 h 1532231"/>
                <a:gd name="connsiteX55" fmla="*/ 1049338 w 1274566"/>
                <a:gd name="connsiteY55" fmla="*/ 638559 h 1532231"/>
                <a:gd name="connsiteX56" fmla="*/ 1081659 w 1274566"/>
                <a:gd name="connsiteY56" fmla="*/ 776609 h 1532231"/>
                <a:gd name="connsiteX57" fmla="*/ 1071118 w 1274566"/>
                <a:gd name="connsiteY57" fmla="*/ 850523 h 1532231"/>
                <a:gd name="connsiteX58" fmla="*/ 1029780 w 1274566"/>
                <a:gd name="connsiteY58" fmla="*/ 913642 h 1532231"/>
                <a:gd name="connsiteX59" fmla="*/ 852170 w 1274566"/>
                <a:gd name="connsiteY59" fmla="*/ 821250 h 1532231"/>
                <a:gd name="connsiteX60" fmla="*/ 845757 w 1274566"/>
                <a:gd name="connsiteY60" fmla="*/ 802580 h 1532231"/>
                <a:gd name="connsiteX61" fmla="*/ 811403 w 1274566"/>
                <a:gd name="connsiteY61" fmla="*/ 699265 h 1532231"/>
                <a:gd name="connsiteX62" fmla="*/ 759460 w 1274566"/>
                <a:gd name="connsiteY62" fmla="*/ 673865 h 1532231"/>
                <a:gd name="connsiteX63" fmla="*/ 707390 w 1274566"/>
                <a:gd name="connsiteY63" fmla="*/ 671897 h 1532231"/>
                <a:gd name="connsiteX64" fmla="*/ 777938 w 1274566"/>
                <a:gd name="connsiteY64" fmla="*/ 863033 h 1532231"/>
                <a:gd name="connsiteX65" fmla="*/ 797750 w 1274566"/>
                <a:gd name="connsiteY65" fmla="*/ 885766 h 1532231"/>
                <a:gd name="connsiteX66" fmla="*/ 860552 w 1274566"/>
                <a:gd name="connsiteY66" fmla="*/ 938789 h 1532231"/>
                <a:gd name="connsiteX67" fmla="*/ 972947 w 1274566"/>
                <a:gd name="connsiteY67" fmla="*/ 993780 h 1532231"/>
                <a:gd name="connsiteX68" fmla="*/ 1074039 w 1274566"/>
                <a:gd name="connsiteY68" fmla="*/ 967427 h 1532231"/>
                <a:gd name="connsiteX69" fmla="*/ 1104646 w 1274566"/>
                <a:gd name="connsiteY69" fmla="*/ 985398 h 1532231"/>
                <a:gd name="connsiteX70" fmla="*/ 1139253 w 1274566"/>
                <a:gd name="connsiteY70" fmla="*/ 1054677 h 1532231"/>
                <a:gd name="connsiteX71" fmla="*/ 1150620 w 1274566"/>
                <a:gd name="connsiteY71" fmla="*/ 1115891 h 1532231"/>
                <a:gd name="connsiteX72" fmla="*/ 1190371 w 1274566"/>
                <a:gd name="connsiteY72" fmla="*/ 1272229 h 1532231"/>
                <a:gd name="connsiteX73" fmla="*/ 1217295 w 1274566"/>
                <a:gd name="connsiteY73" fmla="*/ 1282008 h 1532231"/>
                <a:gd name="connsiteX74" fmla="*/ 1261047 w 1274566"/>
                <a:gd name="connsiteY74" fmla="*/ 1335983 h 1532231"/>
                <a:gd name="connsiteX75" fmla="*/ 1226693 w 1274566"/>
                <a:gd name="connsiteY75" fmla="*/ 1367035 h 1532231"/>
                <a:gd name="connsiteX76" fmla="*/ 1189927 w 1274566"/>
                <a:gd name="connsiteY76" fmla="*/ 1386847 h 1532231"/>
                <a:gd name="connsiteX77" fmla="*/ 1217168 w 1274566"/>
                <a:gd name="connsiteY77" fmla="*/ 1399737 h 1532231"/>
                <a:gd name="connsiteX78" fmla="*/ 1270635 w 1274566"/>
                <a:gd name="connsiteY78" fmla="*/ 1513848 h 1532231"/>
                <a:gd name="connsiteX79" fmla="*/ 1255332 w 1274566"/>
                <a:gd name="connsiteY79" fmla="*/ 1530611 h 1532231"/>
                <a:gd name="connsiteX80" fmla="*/ 1240028 w 1274566"/>
                <a:gd name="connsiteY80" fmla="*/ 1514292 h 1532231"/>
                <a:gd name="connsiteX81" fmla="*/ 1207135 w 1274566"/>
                <a:gd name="connsiteY81" fmla="*/ 1506926 h 1532231"/>
                <a:gd name="connsiteX82" fmla="*/ 1110044 w 1274566"/>
                <a:gd name="connsiteY82" fmla="*/ 1500512 h 1532231"/>
                <a:gd name="connsiteX83" fmla="*/ 1105916 w 1274566"/>
                <a:gd name="connsiteY83" fmla="*/ 1479176 h 1532231"/>
                <a:gd name="connsiteX84" fmla="*/ 1080643 w 1274566"/>
                <a:gd name="connsiteY84" fmla="*/ 1426535 h 1532231"/>
                <a:gd name="connsiteX85" fmla="*/ 966089 w 1274566"/>
                <a:gd name="connsiteY85" fmla="*/ 1363034 h 1532231"/>
                <a:gd name="connsiteX86" fmla="*/ 977963 w 1274566"/>
                <a:gd name="connsiteY86" fmla="*/ 1329633 h 1532231"/>
                <a:gd name="connsiteX87" fmla="*/ 1000188 w 1274566"/>
                <a:gd name="connsiteY87" fmla="*/ 1314710 h 1532231"/>
                <a:gd name="connsiteX88" fmla="*/ 1027557 w 1274566"/>
                <a:gd name="connsiteY88" fmla="*/ 1307789 h 1532231"/>
                <a:gd name="connsiteX89" fmla="*/ 1042543 w 1274566"/>
                <a:gd name="connsiteY89" fmla="*/ 1331221 h 1532231"/>
                <a:gd name="connsiteX90" fmla="*/ 1066864 w 1274566"/>
                <a:gd name="connsiteY90" fmla="*/ 1345381 h 1532231"/>
                <a:gd name="connsiteX91" fmla="*/ 1082612 w 1274566"/>
                <a:gd name="connsiteY91" fmla="*/ 1316488 h 1532231"/>
                <a:gd name="connsiteX92" fmla="*/ 1033336 w 1274566"/>
                <a:gd name="connsiteY92" fmla="*/ 1144085 h 1532231"/>
                <a:gd name="connsiteX93" fmla="*/ 1024763 w 1274566"/>
                <a:gd name="connsiteY93" fmla="*/ 1132084 h 1532231"/>
                <a:gd name="connsiteX94" fmla="*/ 930021 w 1274566"/>
                <a:gd name="connsiteY94" fmla="*/ 1108208 h 1532231"/>
                <a:gd name="connsiteX95" fmla="*/ 877062 w 1274566"/>
                <a:gd name="connsiteY95" fmla="*/ 1137545 h 1532231"/>
                <a:gd name="connsiteX96" fmla="*/ 886460 w 1274566"/>
                <a:gd name="connsiteY96" fmla="*/ 1196600 h 1532231"/>
                <a:gd name="connsiteX97" fmla="*/ 918655 w 1274566"/>
                <a:gd name="connsiteY97" fmla="*/ 1231144 h 1532231"/>
                <a:gd name="connsiteX98" fmla="*/ 921194 w 1274566"/>
                <a:gd name="connsiteY98" fmla="*/ 1262132 h 1532231"/>
                <a:gd name="connsiteX99" fmla="*/ 890905 w 1274566"/>
                <a:gd name="connsiteY99" fmla="*/ 1263974 h 1532231"/>
                <a:gd name="connsiteX100" fmla="*/ 786828 w 1274566"/>
                <a:gd name="connsiteY100" fmla="*/ 1166120 h 1532231"/>
                <a:gd name="connsiteX101" fmla="*/ 645605 w 1274566"/>
                <a:gd name="connsiteY101" fmla="*/ 1080521 h 1532231"/>
                <a:gd name="connsiteX102" fmla="*/ 608584 w 1274566"/>
                <a:gd name="connsiteY102" fmla="*/ 1078045 h 1532231"/>
                <a:gd name="connsiteX103" fmla="*/ 572262 w 1274566"/>
                <a:gd name="connsiteY103" fmla="*/ 988319 h 1532231"/>
                <a:gd name="connsiteX104" fmla="*/ 567309 w 1274566"/>
                <a:gd name="connsiteY104" fmla="*/ 911991 h 1532231"/>
                <a:gd name="connsiteX105" fmla="*/ 526161 w 1274566"/>
                <a:gd name="connsiteY105" fmla="*/ 844491 h 1532231"/>
                <a:gd name="connsiteX106" fmla="*/ 426339 w 1274566"/>
                <a:gd name="connsiteY106" fmla="*/ 740350 h 1532231"/>
                <a:gd name="connsiteX107" fmla="*/ 423228 w 1274566"/>
                <a:gd name="connsiteY107" fmla="*/ 720856 h 1532231"/>
                <a:gd name="connsiteX108" fmla="*/ 529971 w 1274566"/>
                <a:gd name="connsiteY108" fmla="*/ 675770 h 1532231"/>
                <a:gd name="connsiteX109" fmla="*/ 502793 w 1274566"/>
                <a:gd name="connsiteY109" fmla="*/ 663896 h 1532231"/>
                <a:gd name="connsiteX110" fmla="*/ 467360 w 1274566"/>
                <a:gd name="connsiteY110" fmla="*/ 612397 h 1532231"/>
                <a:gd name="connsiteX111" fmla="*/ 451803 w 1274566"/>
                <a:gd name="connsiteY111" fmla="*/ 534863 h 1532231"/>
                <a:gd name="connsiteX112" fmla="*/ 451041 w 1274566"/>
                <a:gd name="connsiteY112" fmla="*/ 463362 h 1532231"/>
                <a:gd name="connsiteX113" fmla="*/ 456438 w 1274566"/>
                <a:gd name="connsiteY113" fmla="*/ 448376 h 1532231"/>
                <a:gd name="connsiteX114" fmla="*/ 477520 w 1274566"/>
                <a:gd name="connsiteY114" fmla="*/ 348490 h 1532231"/>
                <a:gd name="connsiteX115" fmla="*/ 465582 w 1274566"/>
                <a:gd name="connsiteY115" fmla="*/ 373445 h 1532231"/>
                <a:gd name="connsiteX116" fmla="*/ 452946 w 1274566"/>
                <a:gd name="connsiteY116" fmla="*/ 414657 h 1532231"/>
                <a:gd name="connsiteX117" fmla="*/ 429451 w 1274566"/>
                <a:gd name="connsiteY117" fmla="*/ 451043 h 1532231"/>
                <a:gd name="connsiteX118" fmla="*/ 317246 w 1274566"/>
                <a:gd name="connsiteY118" fmla="*/ 450408 h 1532231"/>
                <a:gd name="connsiteX119" fmla="*/ 230823 w 1274566"/>
                <a:gd name="connsiteY119" fmla="*/ 478919 h 1532231"/>
                <a:gd name="connsiteX120" fmla="*/ 211392 w 1274566"/>
                <a:gd name="connsiteY120" fmla="*/ 491238 h 15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566" h="1532231">
                  <a:moveTo>
                    <a:pt x="211582" y="490921"/>
                  </a:moveTo>
                  <a:cubicBezTo>
                    <a:pt x="201485" y="452122"/>
                    <a:pt x="187896" y="414276"/>
                    <a:pt x="188087" y="372874"/>
                  </a:cubicBezTo>
                  <a:cubicBezTo>
                    <a:pt x="188214" y="341886"/>
                    <a:pt x="177419" y="316993"/>
                    <a:pt x="145352" y="310517"/>
                  </a:cubicBezTo>
                  <a:cubicBezTo>
                    <a:pt x="127445" y="306897"/>
                    <a:pt x="122428" y="291911"/>
                    <a:pt x="116459" y="276607"/>
                  </a:cubicBezTo>
                  <a:cubicBezTo>
                    <a:pt x="112078" y="265304"/>
                    <a:pt x="105537" y="253176"/>
                    <a:pt x="92139" y="255144"/>
                  </a:cubicBezTo>
                  <a:cubicBezTo>
                    <a:pt x="78359" y="257176"/>
                    <a:pt x="76454" y="271083"/>
                    <a:pt x="75121" y="283275"/>
                  </a:cubicBezTo>
                  <a:cubicBezTo>
                    <a:pt x="71565" y="315597"/>
                    <a:pt x="67691" y="347728"/>
                    <a:pt x="51499" y="376366"/>
                  </a:cubicBezTo>
                  <a:cubicBezTo>
                    <a:pt x="48959" y="329567"/>
                    <a:pt x="33338" y="281814"/>
                    <a:pt x="63373" y="237809"/>
                  </a:cubicBezTo>
                  <a:cubicBezTo>
                    <a:pt x="77279" y="217425"/>
                    <a:pt x="70168" y="203074"/>
                    <a:pt x="48959" y="194120"/>
                  </a:cubicBezTo>
                  <a:cubicBezTo>
                    <a:pt x="31877" y="186945"/>
                    <a:pt x="11811" y="185040"/>
                    <a:pt x="0" y="166815"/>
                  </a:cubicBezTo>
                  <a:cubicBezTo>
                    <a:pt x="1588" y="163894"/>
                    <a:pt x="2286" y="160656"/>
                    <a:pt x="4064" y="159576"/>
                  </a:cubicBezTo>
                  <a:cubicBezTo>
                    <a:pt x="18415" y="151067"/>
                    <a:pt x="41529" y="162434"/>
                    <a:pt x="49276" y="145289"/>
                  </a:cubicBezTo>
                  <a:cubicBezTo>
                    <a:pt x="60071" y="121476"/>
                    <a:pt x="64453" y="94235"/>
                    <a:pt x="70231" y="68136"/>
                  </a:cubicBezTo>
                  <a:cubicBezTo>
                    <a:pt x="71438" y="62611"/>
                    <a:pt x="69025" y="52324"/>
                    <a:pt x="65151" y="49848"/>
                  </a:cubicBezTo>
                  <a:cubicBezTo>
                    <a:pt x="24193" y="23432"/>
                    <a:pt x="55690" y="13208"/>
                    <a:pt x="74232" y="0"/>
                  </a:cubicBezTo>
                  <a:cubicBezTo>
                    <a:pt x="82931" y="56642"/>
                    <a:pt x="84518" y="113792"/>
                    <a:pt x="86360" y="171133"/>
                  </a:cubicBezTo>
                  <a:cubicBezTo>
                    <a:pt x="87376" y="201677"/>
                    <a:pt x="115634" y="217425"/>
                    <a:pt x="135636" y="233745"/>
                  </a:cubicBezTo>
                  <a:cubicBezTo>
                    <a:pt x="171260" y="262764"/>
                    <a:pt x="205232" y="287402"/>
                    <a:pt x="218059" y="340425"/>
                  </a:cubicBezTo>
                  <a:cubicBezTo>
                    <a:pt x="231331" y="395417"/>
                    <a:pt x="240792" y="390908"/>
                    <a:pt x="292862" y="383542"/>
                  </a:cubicBezTo>
                  <a:cubicBezTo>
                    <a:pt x="328676" y="378462"/>
                    <a:pt x="348361" y="362714"/>
                    <a:pt x="362204" y="329821"/>
                  </a:cubicBezTo>
                  <a:cubicBezTo>
                    <a:pt x="369824" y="311723"/>
                    <a:pt x="366459" y="293816"/>
                    <a:pt x="349631" y="300801"/>
                  </a:cubicBezTo>
                  <a:cubicBezTo>
                    <a:pt x="320802" y="312803"/>
                    <a:pt x="298006" y="294133"/>
                    <a:pt x="272352" y="294578"/>
                  </a:cubicBezTo>
                  <a:cubicBezTo>
                    <a:pt x="285369" y="271464"/>
                    <a:pt x="304356" y="260605"/>
                    <a:pt x="329565" y="261812"/>
                  </a:cubicBezTo>
                  <a:cubicBezTo>
                    <a:pt x="351917" y="262891"/>
                    <a:pt x="371983" y="254954"/>
                    <a:pt x="390652" y="242381"/>
                  </a:cubicBezTo>
                  <a:cubicBezTo>
                    <a:pt x="395986" y="238761"/>
                    <a:pt x="401510" y="235332"/>
                    <a:pt x="406908" y="231776"/>
                  </a:cubicBezTo>
                  <a:cubicBezTo>
                    <a:pt x="429006" y="217108"/>
                    <a:pt x="457200" y="230252"/>
                    <a:pt x="476504" y="219774"/>
                  </a:cubicBezTo>
                  <a:cubicBezTo>
                    <a:pt x="498285" y="207964"/>
                    <a:pt x="472504" y="172784"/>
                    <a:pt x="490410" y="150813"/>
                  </a:cubicBezTo>
                  <a:cubicBezTo>
                    <a:pt x="500444" y="138431"/>
                    <a:pt x="508064" y="130620"/>
                    <a:pt x="521145" y="142177"/>
                  </a:cubicBezTo>
                  <a:cubicBezTo>
                    <a:pt x="566484" y="182119"/>
                    <a:pt x="574548" y="162116"/>
                    <a:pt x="553466" y="228093"/>
                  </a:cubicBezTo>
                  <a:cubicBezTo>
                    <a:pt x="547624" y="246445"/>
                    <a:pt x="544640" y="265495"/>
                    <a:pt x="548894" y="284418"/>
                  </a:cubicBezTo>
                  <a:cubicBezTo>
                    <a:pt x="557213" y="321248"/>
                    <a:pt x="554546" y="357697"/>
                    <a:pt x="545656" y="393575"/>
                  </a:cubicBezTo>
                  <a:cubicBezTo>
                    <a:pt x="537083" y="428183"/>
                    <a:pt x="542989" y="457647"/>
                    <a:pt x="565849" y="484190"/>
                  </a:cubicBezTo>
                  <a:cubicBezTo>
                    <a:pt x="579247" y="499747"/>
                    <a:pt x="590042" y="517591"/>
                    <a:pt x="570103" y="537276"/>
                  </a:cubicBezTo>
                  <a:cubicBezTo>
                    <a:pt x="568262" y="539118"/>
                    <a:pt x="565277" y="542229"/>
                    <a:pt x="565722" y="543562"/>
                  </a:cubicBezTo>
                  <a:cubicBezTo>
                    <a:pt x="579311" y="583187"/>
                    <a:pt x="590233" y="624399"/>
                    <a:pt x="608838" y="661102"/>
                  </a:cubicBezTo>
                  <a:cubicBezTo>
                    <a:pt x="615442" y="674119"/>
                    <a:pt x="626936" y="656085"/>
                    <a:pt x="628968" y="643639"/>
                  </a:cubicBezTo>
                  <a:cubicBezTo>
                    <a:pt x="632905" y="619001"/>
                    <a:pt x="615760" y="603761"/>
                    <a:pt x="605600" y="585346"/>
                  </a:cubicBezTo>
                  <a:cubicBezTo>
                    <a:pt x="599377" y="574107"/>
                    <a:pt x="587439" y="560454"/>
                    <a:pt x="600202" y="549151"/>
                  </a:cubicBezTo>
                  <a:cubicBezTo>
                    <a:pt x="613664" y="537276"/>
                    <a:pt x="622554" y="553913"/>
                    <a:pt x="631317" y="562740"/>
                  </a:cubicBezTo>
                  <a:cubicBezTo>
                    <a:pt x="652526" y="584139"/>
                    <a:pt x="686753" y="590299"/>
                    <a:pt x="694627" y="628018"/>
                  </a:cubicBezTo>
                  <a:cubicBezTo>
                    <a:pt x="696341" y="636082"/>
                    <a:pt x="709549" y="637416"/>
                    <a:pt x="718312" y="631955"/>
                  </a:cubicBezTo>
                  <a:cubicBezTo>
                    <a:pt x="729297" y="625097"/>
                    <a:pt x="733298" y="614112"/>
                    <a:pt x="732155" y="600776"/>
                  </a:cubicBezTo>
                  <a:cubicBezTo>
                    <a:pt x="731075" y="587124"/>
                    <a:pt x="717868" y="569471"/>
                    <a:pt x="737362" y="561724"/>
                  </a:cubicBezTo>
                  <a:cubicBezTo>
                    <a:pt x="757555" y="553723"/>
                    <a:pt x="765429" y="574995"/>
                    <a:pt x="775780" y="587822"/>
                  </a:cubicBezTo>
                  <a:cubicBezTo>
                    <a:pt x="786130" y="600650"/>
                    <a:pt x="788543" y="617160"/>
                    <a:pt x="792163" y="633035"/>
                  </a:cubicBezTo>
                  <a:cubicBezTo>
                    <a:pt x="795782" y="648719"/>
                    <a:pt x="804926" y="659514"/>
                    <a:pt x="819722" y="663832"/>
                  </a:cubicBezTo>
                  <a:cubicBezTo>
                    <a:pt x="825183" y="665420"/>
                    <a:pt x="830326" y="663007"/>
                    <a:pt x="831977" y="657292"/>
                  </a:cubicBezTo>
                  <a:cubicBezTo>
                    <a:pt x="836549" y="641544"/>
                    <a:pt x="827341" y="631638"/>
                    <a:pt x="817690" y="622303"/>
                  </a:cubicBezTo>
                  <a:cubicBezTo>
                    <a:pt x="810705" y="615572"/>
                    <a:pt x="806958" y="607317"/>
                    <a:pt x="805625" y="597538"/>
                  </a:cubicBezTo>
                  <a:cubicBezTo>
                    <a:pt x="832993" y="584901"/>
                    <a:pt x="835978" y="666753"/>
                    <a:pt x="871919" y="617731"/>
                  </a:cubicBezTo>
                  <a:cubicBezTo>
                    <a:pt x="889572" y="593601"/>
                    <a:pt x="912559" y="577218"/>
                    <a:pt x="934974" y="559628"/>
                  </a:cubicBezTo>
                  <a:cubicBezTo>
                    <a:pt x="941070" y="554866"/>
                    <a:pt x="945515" y="547754"/>
                    <a:pt x="951357" y="542610"/>
                  </a:cubicBezTo>
                  <a:cubicBezTo>
                    <a:pt x="963168" y="532069"/>
                    <a:pt x="975487" y="535117"/>
                    <a:pt x="986028" y="544452"/>
                  </a:cubicBezTo>
                  <a:cubicBezTo>
                    <a:pt x="997268" y="554358"/>
                    <a:pt x="994791" y="567312"/>
                    <a:pt x="986472" y="577027"/>
                  </a:cubicBezTo>
                  <a:cubicBezTo>
                    <a:pt x="962597" y="604904"/>
                    <a:pt x="974535" y="615255"/>
                    <a:pt x="1002665" y="621668"/>
                  </a:cubicBezTo>
                  <a:cubicBezTo>
                    <a:pt x="1018603" y="625288"/>
                    <a:pt x="1033780" y="632781"/>
                    <a:pt x="1049338" y="638559"/>
                  </a:cubicBezTo>
                  <a:cubicBezTo>
                    <a:pt x="1062609" y="683708"/>
                    <a:pt x="1062101" y="731968"/>
                    <a:pt x="1081659" y="776609"/>
                  </a:cubicBezTo>
                  <a:cubicBezTo>
                    <a:pt x="1090232" y="796103"/>
                    <a:pt x="1064006" y="820424"/>
                    <a:pt x="1071118" y="850523"/>
                  </a:cubicBezTo>
                  <a:cubicBezTo>
                    <a:pt x="1083691" y="903800"/>
                    <a:pt x="1080135" y="904752"/>
                    <a:pt x="1029780" y="913642"/>
                  </a:cubicBezTo>
                  <a:cubicBezTo>
                    <a:pt x="960438" y="925834"/>
                    <a:pt x="885952" y="887227"/>
                    <a:pt x="852170" y="821250"/>
                  </a:cubicBezTo>
                  <a:cubicBezTo>
                    <a:pt x="849186" y="815408"/>
                    <a:pt x="844360" y="807660"/>
                    <a:pt x="845757" y="802580"/>
                  </a:cubicBezTo>
                  <a:cubicBezTo>
                    <a:pt x="857758" y="759019"/>
                    <a:pt x="824611" y="732730"/>
                    <a:pt x="811403" y="699265"/>
                  </a:cubicBezTo>
                  <a:cubicBezTo>
                    <a:pt x="802577" y="676786"/>
                    <a:pt x="784924" y="660911"/>
                    <a:pt x="759460" y="673865"/>
                  </a:cubicBezTo>
                  <a:cubicBezTo>
                    <a:pt x="743775" y="681803"/>
                    <a:pt x="730187" y="669928"/>
                    <a:pt x="707390" y="671897"/>
                  </a:cubicBezTo>
                  <a:cubicBezTo>
                    <a:pt x="760159" y="726761"/>
                    <a:pt x="765810" y="796040"/>
                    <a:pt x="777938" y="863033"/>
                  </a:cubicBezTo>
                  <a:cubicBezTo>
                    <a:pt x="780034" y="874590"/>
                    <a:pt x="787718" y="884623"/>
                    <a:pt x="797750" y="885766"/>
                  </a:cubicBezTo>
                  <a:cubicBezTo>
                    <a:pt x="829755" y="889322"/>
                    <a:pt x="844423" y="914151"/>
                    <a:pt x="860552" y="938789"/>
                  </a:cubicBezTo>
                  <a:cubicBezTo>
                    <a:pt x="887730" y="980318"/>
                    <a:pt x="931926" y="992192"/>
                    <a:pt x="972947" y="993780"/>
                  </a:cubicBezTo>
                  <a:cubicBezTo>
                    <a:pt x="1005522" y="994986"/>
                    <a:pt x="1045655" y="1009084"/>
                    <a:pt x="1074039" y="967427"/>
                  </a:cubicBezTo>
                  <a:cubicBezTo>
                    <a:pt x="1086803" y="948758"/>
                    <a:pt x="1101471" y="967681"/>
                    <a:pt x="1104646" y="985398"/>
                  </a:cubicBezTo>
                  <a:cubicBezTo>
                    <a:pt x="1109599" y="1012703"/>
                    <a:pt x="1117219" y="1035881"/>
                    <a:pt x="1139253" y="1054677"/>
                  </a:cubicBezTo>
                  <a:cubicBezTo>
                    <a:pt x="1155891" y="1068837"/>
                    <a:pt x="1152589" y="1093222"/>
                    <a:pt x="1150620" y="1115891"/>
                  </a:cubicBezTo>
                  <a:cubicBezTo>
                    <a:pt x="1145603" y="1172724"/>
                    <a:pt x="1178814" y="1219460"/>
                    <a:pt x="1190371" y="1272229"/>
                  </a:cubicBezTo>
                  <a:cubicBezTo>
                    <a:pt x="1193102" y="1284675"/>
                    <a:pt x="1207580" y="1280801"/>
                    <a:pt x="1217295" y="1282008"/>
                  </a:cubicBezTo>
                  <a:cubicBezTo>
                    <a:pt x="1247013" y="1285818"/>
                    <a:pt x="1257427" y="1310900"/>
                    <a:pt x="1261047" y="1335983"/>
                  </a:cubicBezTo>
                  <a:cubicBezTo>
                    <a:pt x="1264222" y="1358462"/>
                    <a:pt x="1240853" y="1359669"/>
                    <a:pt x="1226693" y="1367035"/>
                  </a:cubicBezTo>
                  <a:cubicBezTo>
                    <a:pt x="1214438" y="1373448"/>
                    <a:pt x="1202309" y="1380179"/>
                    <a:pt x="1189927" y="1386847"/>
                  </a:cubicBezTo>
                  <a:cubicBezTo>
                    <a:pt x="1196277" y="1403167"/>
                    <a:pt x="1208088" y="1397642"/>
                    <a:pt x="1217168" y="1399737"/>
                  </a:cubicBezTo>
                  <a:cubicBezTo>
                    <a:pt x="1243584" y="1433075"/>
                    <a:pt x="1248664" y="1477843"/>
                    <a:pt x="1270635" y="1513848"/>
                  </a:cubicBezTo>
                  <a:cubicBezTo>
                    <a:pt x="1280605" y="1530230"/>
                    <a:pt x="1270191" y="1535184"/>
                    <a:pt x="1255332" y="1530611"/>
                  </a:cubicBezTo>
                  <a:cubicBezTo>
                    <a:pt x="1244664" y="1531183"/>
                    <a:pt x="1243330" y="1521658"/>
                    <a:pt x="1240028" y="1514292"/>
                  </a:cubicBezTo>
                  <a:cubicBezTo>
                    <a:pt x="1230948" y="1501846"/>
                    <a:pt x="1219518" y="1496702"/>
                    <a:pt x="1207135" y="1506926"/>
                  </a:cubicBezTo>
                  <a:cubicBezTo>
                    <a:pt x="1172718" y="1535056"/>
                    <a:pt x="1141857" y="1508958"/>
                    <a:pt x="1110044" y="1500512"/>
                  </a:cubicBezTo>
                  <a:cubicBezTo>
                    <a:pt x="1096328" y="1496893"/>
                    <a:pt x="1101662" y="1489146"/>
                    <a:pt x="1105916" y="1479176"/>
                  </a:cubicBezTo>
                  <a:cubicBezTo>
                    <a:pt x="1119696" y="1446918"/>
                    <a:pt x="1110742" y="1423613"/>
                    <a:pt x="1080643" y="1426535"/>
                  </a:cubicBezTo>
                  <a:cubicBezTo>
                    <a:pt x="1027811" y="1431615"/>
                    <a:pt x="1001459" y="1388561"/>
                    <a:pt x="966089" y="1363034"/>
                  </a:cubicBezTo>
                  <a:cubicBezTo>
                    <a:pt x="946785" y="1349128"/>
                    <a:pt x="960628" y="1334904"/>
                    <a:pt x="977963" y="1329633"/>
                  </a:cubicBezTo>
                  <a:cubicBezTo>
                    <a:pt x="987108" y="1326839"/>
                    <a:pt x="999935" y="1331474"/>
                    <a:pt x="1000188" y="1314710"/>
                  </a:cubicBezTo>
                  <a:cubicBezTo>
                    <a:pt x="1000824" y="1273626"/>
                    <a:pt x="1016254" y="1296168"/>
                    <a:pt x="1027557" y="1307789"/>
                  </a:cubicBezTo>
                  <a:cubicBezTo>
                    <a:pt x="1033780" y="1314203"/>
                    <a:pt x="1037971" y="1323092"/>
                    <a:pt x="1042543" y="1331221"/>
                  </a:cubicBezTo>
                  <a:cubicBezTo>
                    <a:pt x="1048194" y="1341190"/>
                    <a:pt x="1054862" y="1349445"/>
                    <a:pt x="1066864" y="1345381"/>
                  </a:cubicBezTo>
                  <a:cubicBezTo>
                    <a:pt x="1079691" y="1340999"/>
                    <a:pt x="1082103" y="1330268"/>
                    <a:pt x="1082612" y="1316488"/>
                  </a:cubicBezTo>
                  <a:cubicBezTo>
                    <a:pt x="1084961" y="1252671"/>
                    <a:pt x="1054608" y="1199966"/>
                    <a:pt x="1033336" y="1144085"/>
                  </a:cubicBezTo>
                  <a:cubicBezTo>
                    <a:pt x="1031558" y="1139386"/>
                    <a:pt x="1025906" y="1131576"/>
                    <a:pt x="1024763" y="1132084"/>
                  </a:cubicBezTo>
                  <a:cubicBezTo>
                    <a:pt x="988187" y="1148657"/>
                    <a:pt x="964692" y="1107001"/>
                    <a:pt x="930021" y="1108208"/>
                  </a:cubicBezTo>
                  <a:cubicBezTo>
                    <a:pt x="904875" y="1109097"/>
                    <a:pt x="889699" y="1115891"/>
                    <a:pt x="877062" y="1137545"/>
                  </a:cubicBezTo>
                  <a:cubicBezTo>
                    <a:pt x="863346" y="1160976"/>
                    <a:pt x="872808" y="1179328"/>
                    <a:pt x="886460" y="1196600"/>
                  </a:cubicBezTo>
                  <a:cubicBezTo>
                    <a:pt x="896239" y="1208982"/>
                    <a:pt x="907542" y="1220095"/>
                    <a:pt x="918655" y="1231144"/>
                  </a:cubicBezTo>
                  <a:cubicBezTo>
                    <a:pt x="928497" y="1240986"/>
                    <a:pt x="932307" y="1250575"/>
                    <a:pt x="921194" y="1262132"/>
                  </a:cubicBezTo>
                  <a:cubicBezTo>
                    <a:pt x="911416" y="1272356"/>
                    <a:pt x="903097" y="1270451"/>
                    <a:pt x="890905" y="1263974"/>
                  </a:cubicBezTo>
                  <a:cubicBezTo>
                    <a:pt x="847598" y="1240986"/>
                    <a:pt x="828993" y="1185868"/>
                    <a:pt x="786828" y="1166120"/>
                  </a:cubicBezTo>
                  <a:cubicBezTo>
                    <a:pt x="736537" y="1142625"/>
                    <a:pt x="706628" y="1081855"/>
                    <a:pt x="645605" y="1080521"/>
                  </a:cubicBezTo>
                  <a:cubicBezTo>
                    <a:pt x="632460" y="1092777"/>
                    <a:pt x="621284" y="1088649"/>
                    <a:pt x="608584" y="1078045"/>
                  </a:cubicBezTo>
                  <a:cubicBezTo>
                    <a:pt x="580898" y="1054994"/>
                    <a:pt x="571500" y="1021212"/>
                    <a:pt x="572262" y="988319"/>
                  </a:cubicBezTo>
                  <a:cubicBezTo>
                    <a:pt x="572834" y="962093"/>
                    <a:pt x="568579" y="937392"/>
                    <a:pt x="567309" y="911991"/>
                  </a:cubicBezTo>
                  <a:cubicBezTo>
                    <a:pt x="565658" y="879797"/>
                    <a:pt x="551942" y="859096"/>
                    <a:pt x="526161" y="844491"/>
                  </a:cubicBezTo>
                  <a:cubicBezTo>
                    <a:pt x="483553" y="820360"/>
                    <a:pt x="457771" y="777117"/>
                    <a:pt x="426339" y="740350"/>
                  </a:cubicBezTo>
                  <a:cubicBezTo>
                    <a:pt x="421957" y="735270"/>
                    <a:pt x="422021" y="727777"/>
                    <a:pt x="423228" y="720856"/>
                  </a:cubicBezTo>
                  <a:cubicBezTo>
                    <a:pt x="449517" y="684026"/>
                    <a:pt x="488823" y="680279"/>
                    <a:pt x="529971" y="675770"/>
                  </a:cubicBezTo>
                  <a:cubicBezTo>
                    <a:pt x="522605" y="660340"/>
                    <a:pt x="511366" y="666055"/>
                    <a:pt x="502793" y="663896"/>
                  </a:cubicBezTo>
                  <a:cubicBezTo>
                    <a:pt x="477330" y="657546"/>
                    <a:pt x="461455" y="643068"/>
                    <a:pt x="467360" y="612397"/>
                  </a:cubicBezTo>
                  <a:cubicBezTo>
                    <a:pt x="472885" y="583822"/>
                    <a:pt x="465900" y="558676"/>
                    <a:pt x="451803" y="534863"/>
                  </a:cubicBezTo>
                  <a:cubicBezTo>
                    <a:pt x="437832" y="511241"/>
                    <a:pt x="432499" y="487492"/>
                    <a:pt x="451041" y="463362"/>
                  </a:cubicBezTo>
                  <a:cubicBezTo>
                    <a:pt x="454279" y="459171"/>
                    <a:pt x="457391" y="453202"/>
                    <a:pt x="456438" y="448376"/>
                  </a:cubicBezTo>
                  <a:cubicBezTo>
                    <a:pt x="448501" y="408751"/>
                    <a:pt x="458788" y="373826"/>
                    <a:pt x="477520" y="348490"/>
                  </a:cubicBezTo>
                  <a:cubicBezTo>
                    <a:pt x="477012" y="353125"/>
                    <a:pt x="474726" y="364936"/>
                    <a:pt x="465582" y="373445"/>
                  </a:cubicBezTo>
                  <a:cubicBezTo>
                    <a:pt x="453771" y="384558"/>
                    <a:pt x="448755" y="397893"/>
                    <a:pt x="452946" y="414657"/>
                  </a:cubicBezTo>
                  <a:cubicBezTo>
                    <a:pt x="458470" y="436692"/>
                    <a:pt x="447866" y="449773"/>
                    <a:pt x="429451" y="451043"/>
                  </a:cubicBezTo>
                  <a:cubicBezTo>
                    <a:pt x="392303" y="453646"/>
                    <a:pt x="356171" y="467235"/>
                    <a:pt x="317246" y="450408"/>
                  </a:cubicBezTo>
                  <a:cubicBezTo>
                    <a:pt x="269240" y="429643"/>
                    <a:pt x="265303" y="433961"/>
                    <a:pt x="230823" y="478919"/>
                  </a:cubicBezTo>
                  <a:cubicBezTo>
                    <a:pt x="225743" y="485460"/>
                    <a:pt x="217297" y="486095"/>
                    <a:pt x="211392" y="49123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2" name="Полилиния: фигура 801">
              <a:extLst>
                <a:ext uri="{FF2B5EF4-FFF2-40B4-BE49-F238E27FC236}">
                  <a16:creationId xmlns="" xmlns:a16="http://schemas.microsoft.com/office/drawing/2014/main" id="{7A8FE890-48D8-4D8F-8561-F4F9FE48DB81}"/>
                </a:ext>
              </a:extLst>
            </p:cNvPr>
            <p:cNvSpPr/>
            <p:nvPr/>
          </p:nvSpPr>
          <p:spPr>
            <a:xfrm>
              <a:off x="584599" y="3266928"/>
              <a:ext cx="168256" cy="112065"/>
            </a:xfrm>
            <a:custGeom>
              <a:avLst/>
              <a:gdLst>
                <a:gd name="connsiteX0" fmla="*/ 168256 w 168256"/>
                <a:gd name="connsiteY0" fmla="*/ 17307 h 112065"/>
                <a:gd name="connsiteX1" fmla="*/ 47860 w 168256"/>
                <a:gd name="connsiteY1" fmla="*/ 107160 h 112065"/>
                <a:gd name="connsiteX2" fmla="*/ 15221 w 168256"/>
                <a:gd name="connsiteY2" fmla="*/ 96873 h 112065"/>
                <a:gd name="connsiteX3" fmla="*/ 7855 w 168256"/>
                <a:gd name="connsiteY3" fmla="*/ 34008 h 112065"/>
                <a:gd name="connsiteX4" fmla="*/ 75546 w 168256"/>
                <a:gd name="connsiteY4" fmla="*/ 7020 h 112065"/>
                <a:gd name="connsiteX5" fmla="*/ 168256 w 168256"/>
                <a:gd name="connsiteY5" fmla="*/ 17371 h 112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256" h="112065">
                  <a:moveTo>
                    <a:pt x="168256" y="17307"/>
                  </a:moveTo>
                  <a:cubicBezTo>
                    <a:pt x="117647" y="32547"/>
                    <a:pt x="92755" y="84681"/>
                    <a:pt x="47860" y="107160"/>
                  </a:cubicBezTo>
                  <a:cubicBezTo>
                    <a:pt x="30461" y="115859"/>
                    <a:pt x="21889" y="113319"/>
                    <a:pt x="15221" y="96873"/>
                  </a:cubicBezTo>
                  <a:cubicBezTo>
                    <a:pt x="7284" y="76997"/>
                    <a:pt x="-10115" y="59662"/>
                    <a:pt x="7855" y="34008"/>
                  </a:cubicBezTo>
                  <a:cubicBezTo>
                    <a:pt x="26016" y="7972"/>
                    <a:pt x="43415" y="-10824"/>
                    <a:pt x="75546" y="7020"/>
                  </a:cubicBezTo>
                  <a:cubicBezTo>
                    <a:pt x="104947" y="23403"/>
                    <a:pt x="137268" y="-2188"/>
                    <a:pt x="168256" y="173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3" name="Полилиния: фигура 802">
              <a:extLst>
                <a:ext uri="{FF2B5EF4-FFF2-40B4-BE49-F238E27FC236}">
                  <a16:creationId xmlns="" xmlns:a16="http://schemas.microsoft.com/office/drawing/2014/main" id="{F607E109-D3F9-49D9-B639-6518D7C22455}"/>
                </a:ext>
              </a:extLst>
            </p:cNvPr>
            <p:cNvSpPr/>
            <p:nvPr/>
          </p:nvSpPr>
          <p:spPr>
            <a:xfrm>
              <a:off x="994791" y="3361774"/>
              <a:ext cx="59932" cy="94769"/>
            </a:xfrm>
            <a:custGeom>
              <a:avLst/>
              <a:gdLst>
                <a:gd name="connsiteX0" fmla="*/ 0 w 59932"/>
                <a:gd name="connsiteY0" fmla="*/ 43811 h 94769"/>
                <a:gd name="connsiteX1" fmla="*/ 27876 w 59932"/>
                <a:gd name="connsiteY1" fmla="*/ 440 h 94769"/>
                <a:gd name="connsiteX2" fmla="*/ 48387 w 59932"/>
                <a:gd name="connsiteY2" fmla="*/ 31492 h 94769"/>
                <a:gd name="connsiteX3" fmla="*/ 53149 w 59932"/>
                <a:gd name="connsiteY3" fmla="*/ 46668 h 94769"/>
                <a:gd name="connsiteX4" fmla="*/ 40704 w 59932"/>
                <a:gd name="connsiteY4" fmla="*/ 92008 h 94769"/>
                <a:gd name="connsiteX5" fmla="*/ 4889 w 59932"/>
                <a:gd name="connsiteY5" fmla="*/ 63305 h 94769"/>
                <a:gd name="connsiteX6" fmla="*/ 0 w 59932"/>
                <a:gd name="connsiteY6" fmla="*/ 43874 h 9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32" h="94769">
                  <a:moveTo>
                    <a:pt x="0" y="43811"/>
                  </a:moveTo>
                  <a:cubicBezTo>
                    <a:pt x="2794" y="24126"/>
                    <a:pt x="8763" y="4060"/>
                    <a:pt x="27876" y="440"/>
                  </a:cubicBezTo>
                  <a:cubicBezTo>
                    <a:pt x="47561" y="-3306"/>
                    <a:pt x="45529" y="17712"/>
                    <a:pt x="48387" y="31492"/>
                  </a:cubicBezTo>
                  <a:cubicBezTo>
                    <a:pt x="49466" y="36699"/>
                    <a:pt x="50610" y="42287"/>
                    <a:pt x="53149" y="46668"/>
                  </a:cubicBezTo>
                  <a:cubicBezTo>
                    <a:pt x="65278" y="67179"/>
                    <a:pt x="61150" y="83181"/>
                    <a:pt x="40704" y="92008"/>
                  </a:cubicBezTo>
                  <a:cubicBezTo>
                    <a:pt x="15938" y="102612"/>
                    <a:pt x="11430" y="80451"/>
                    <a:pt x="4889" y="63305"/>
                  </a:cubicBezTo>
                  <a:cubicBezTo>
                    <a:pt x="2540" y="57209"/>
                    <a:pt x="1588" y="50415"/>
                    <a:pt x="0" y="438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4" name="Полилиния: фигура 803">
              <a:extLst>
                <a:ext uri="{FF2B5EF4-FFF2-40B4-BE49-F238E27FC236}">
                  <a16:creationId xmlns="" xmlns:a16="http://schemas.microsoft.com/office/drawing/2014/main" id="{08BD3EA1-BAF6-4CB3-AF76-CBF856D8E79C}"/>
                </a:ext>
              </a:extLst>
            </p:cNvPr>
            <p:cNvSpPr/>
            <p:nvPr/>
          </p:nvSpPr>
          <p:spPr>
            <a:xfrm>
              <a:off x="3905964" y="3508422"/>
              <a:ext cx="468487" cy="665680"/>
            </a:xfrm>
            <a:custGeom>
              <a:avLst/>
              <a:gdLst>
                <a:gd name="connsiteX0" fmla="*/ 11351 w 468487"/>
                <a:gd name="connsiteY0" fmla="*/ 68867 h 665680"/>
                <a:gd name="connsiteX1" fmla="*/ 10970 w 468487"/>
                <a:gd name="connsiteY1" fmla="*/ 64804 h 665680"/>
                <a:gd name="connsiteX2" fmla="*/ 6779 w 468487"/>
                <a:gd name="connsiteY2" fmla="*/ 7844 h 665680"/>
                <a:gd name="connsiteX3" fmla="*/ 58976 w 468487"/>
                <a:gd name="connsiteY3" fmla="*/ 22830 h 665680"/>
                <a:gd name="connsiteX4" fmla="*/ 92377 w 468487"/>
                <a:gd name="connsiteY4" fmla="*/ 28228 h 665680"/>
                <a:gd name="connsiteX5" fmla="*/ 138922 w 468487"/>
                <a:gd name="connsiteY5" fmla="*/ 63534 h 665680"/>
                <a:gd name="connsiteX6" fmla="*/ 211757 w 468487"/>
                <a:gd name="connsiteY6" fmla="*/ 126717 h 665680"/>
                <a:gd name="connsiteX7" fmla="*/ 274432 w 468487"/>
                <a:gd name="connsiteY7" fmla="*/ 176310 h 665680"/>
                <a:gd name="connsiteX8" fmla="*/ 358378 w 468487"/>
                <a:gd name="connsiteY8" fmla="*/ 228825 h 665680"/>
                <a:gd name="connsiteX9" fmla="*/ 370761 w 468487"/>
                <a:gd name="connsiteY9" fmla="*/ 279180 h 665680"/>
                <a:gd name="connsiteX10" fmla="*/ 329232 w 468487"/>
                <a:gd name="connsiteY10" fmla="*/ 306740 h 665680"/>
                <a:gd name="connsiteX11" fmla="*/ 293799 w 468487"/>
                <a:gd name="connsiteY11" fmla="*/ 334743 h 665680"/>
                <a:gd name="connsiteX12" fmla="*/ 278686 w 468487"/>
                <a:gd name="connsiteY12" fmla="*/ 351317 h 665680"/>
                <a:gd name="connsiteX13" fmla="*/ 173466 w 468487"/>
                <a:gd name="connsiteY13" fmla="*/ 411134 h 665680"/>
                <a:gd name="connsiteX14" fmla="*/ 133652 w 468487"/>
                <a:gd name="connsiteY14" fmla="*/ 415833 h 665680"/>
                <a:gd name="connsiteX15" fmla="*/ 102791 w 468487"/>
                <a:gd name="connsiteY15" fmla="*/ 420786 h 665680"/>
                <a:gd name="connsiteX16" fmla="*/ 110411 w 468487"/>
                <a:gd name="connsiteY16" fmla="*/ 428978 h 665680"/>
                <a:gd name="connsiteX17" fmla="*/ 214932 w 468487"/>
                <a:gd name="connsiteY17" fmla="*/ 569694 h 665680"/>
                <a:gd name="connsiteX18" fmla="*/ 283702 w 468487"/>
                <a:gd name="connsiteY18" fmla="*/ 606715 h 665680"/>
                <a:gd name="connsiteX19" fmla="*/ 289481 w 468487"/>
                <a:gd name="connsiteY19" fmla="*/ 588046 h 665680"/>
                <a:gd name="connsiteX20" fmla="*/ 289481 w 468487"/>
                <a:gd name="connsiteY20" fmla="*/ 540612 h 665680"/>
                <a:gd name="connsiteX21" fmla="*/ 328470 w 468487"/>
                <a:gd name="connsiteY21" fmla="*/ 544866 h 665680"/>
                <a:gd name="connsiteX22" fmla="*/ 345996 w 468487"/>
                <a:gd name="connsiteY22" fmla="*/ 526514 h 665680"/>
                <a:gd name="connsiteX23" fmla="*/ 388668 w 468487"/>
                <a:gd name="connsiteY23" fmla="*/ 507591 h 665680"/>
                <a:gd name="connsiteX24" fmla="*/ 468488 w 468487"/>
                <a:gd name="connsiteY24" fmla="*/ 543532 h 665680"/>
                <a:gd name="connsiteX25" fmla="*/ 409814 w 468487"/>
                <a:gd name="connsiteY25" fmla="*/ 566901 h 665680"/>
                <a:gd name="connsiteX26" fmla="*/ 306816 w 468487"/>
                <a:gd name="connsiteY26" fmla="*/ 641323 h 665680"/>
                <a:gd name="connsiteX27" fmla="*/ 277797 w 468487"/>
                <a:gd name="connsiteY27" fmla="*/ 642720 h 665680"/>
                <a:gd name="connsiteX28" fmla="*/ 227632 w 468487"/>
                <a:gd name="connsiteY28" fmla="*/ 655864 h 665680"/>
                <a:gd name="connsiteX29" fmla="*/ 199247 w 468487"/>
                <a:gd name="connsiteY29" fmla="*/ 650531 h 665680"/>
                <a:gd name="connsiteX30" fmla="*/ 177340 w 468487"/>
                <a:gd name="connsiteY30" fmla="*/ 585443 h 665680"/>
                <a:gd name="connsiteX31" fmla="*/ 146034 w 468487"/>
                <a:gd name="connsiteY31" fmla="*/ 554074 h 665680"/>
                <a:gd name="connsiteX32" fmla="*/ 122032 w 468487"/>
                <a:gd name="connsiteY32" fmla="*/ 602778 h 665680"/>
                <a:gd name="connsiteX33" fmla="*/ 133208 w 468487"/>
                <a:gd name="connsiteY33" fmla="*/ 641640 h 665680"/>
                <a:gd name="connsiteX34" fmla="*/ 117840 w 468487"/>
                <a:gd name="connsiteY34" fmla="*/ 633513 h 665680"/>
                <a:gd name="connsiteX35" fmla="*/ 42847 w 468487"/>
                <a:gd name="connsiteY35" fmla="*/ 564869 h 665680"/>
                <a:gd name="connsiteX36" fmla="*/ 14716 w 468487"/>
                <a:gd name="connsiteY36" fmla="*/ 469745 h 665680"/>
                <a:gd name="connsiteX37" fmla="*/ 27480 w 468487"/>
                <a:gd name="connsiteY37" fmla="*/ 395831 h 665680"/>
                <a:gd name="connsiteX38" fmla="*/ 38084 w 468487"/>
                <a:gd name="connsiteY38" fmla="*/ 340014 h 665680"/>
                <a:gd name="connsiteX39" fmla="*/ 7604 w 468487"/>
                <a:gd name="connsiteY39" fmla="*/ 119731 h 665680"/>
                <a:gd name="connsiteX40" fmla="*/ 11160 w 468487"/>
                <a:gd name="connsiteY40" fmla="*/ 68804 h 6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8487" h="665680">
                  <a:moveTo>
                    <a:pt x="11351" y="68867"/>
                  </a:moveTo>
                  <a:cubicBezTo>
                    <a:pt x="11224" y="67534"/>
                    <a:pt x="10843" y="66137"/>
                    <a:pt x="10970" y="64804"/>
                  </a:cubicBezTo>
                  <a:cubicBezTo>
                    <a:pt x="12748" y="45309"/>
                    <a:pt x="-11318" y="25687"/>
                    <a:pt x="6779" y="7844"/>
                  </a:cubicBezTo>
                  <a:cubicBezTo>
                    <a:pt x="28559" y="-13746"/>
                    <a:pt x="41831" y="15273"/>
                    <a:pt x="58976" y="22830"/>
                  </a:cubicBezTo>
                  <a:cubicBezTo>
                    <a:pt x="69072" y="27275"/>
                    <a:pt x="81137" y="27466"/>
                    <a:pt x="92377" y="28228"/>
                  </a:cubicBezTo>
                  <a:cubicBezTo>
                    <a:pt x="114856" y="29815"/>
                    <a:pt x="129588" y="41118"/>
                    <a:pt x="138922" y="63534"/>
                  </a:cubicBezTo>
                  <a:cubicBezTo>
                    <a:pt x="152956" y="97316"/>
                    <a:pt x="168958" y="125574"/>
                    <a:pt x="211757" y="126717"/>
                  </a:cubicBezTo>
                  <a:cubicBezTo>
                    <a:pt x="237919" y="127415"/>
                    <a:pt x="255889" y="156498"/>
                    <a:pt x="274432" y="176310"/>
                  </a:cubicBezTo>
                  <a:cubicBezTo>
                    <a:pt x="298434" y="202028"/>
                    <a:pt x="325232" y="220380"/>
                    <a:pt x="358378" y="228825"/>
                  </a:cubicBezTo>
                  <a:cubicBezTo>
                    <a:pt x="383270" y="235175"/>
                    <a:pt x="389176" y="258670"/>
                    <a:pt x="370761" y="279180"/>
                  </a:cubicBezTo>
                  <a:cubicBezTo>
                    <a:pt x="359458" y="291817"/>
                    <a:pt x="345805" y="302231"/>
                    <a:pt x="329232" y="306740"/>
                  </a:cubicBezTo>
                  <a:cubicBezTo>
                    <a:pt x="313992" y="310867"/>
                    <a:pt x="301483" y="318805"/>
                    <a:pt x="293799" y="334743"/>
                  </a:cubicBezTo>
                  <a:cubicBezTo>
                    <a:pt x="290497" y="341475"/>
                    <a:pt x="284083" y="351063"/>
                    <a:pt x="278686" y="351317"/>
                  </a:cubicBezTo>
                  <a:cubicBezTo>
                    <a:pt x="234553" y="353476"/>
                    <a:pt x="207121" y="388592"/>
                    <a:pt x="173466" y="411134"/>
                  </a:cubicBezTo>
                  <a:cubicBezTo>
                    <a:pt x="160385" y="419897"/>
                    <a:pt x="147495" y="420913"/>
                    <a:pt x="133652" y="415833"/>
                  </a:cubicBezTo>
                  <a:cubicBezTo>
                    <a:pt x="122412" y="411706"/>
                    <a:pt x="111617" y="408277"/>
                    <a:pt x="102791" y="420786"/>
                  </a:cubicBezTo>
                  <a:cubicBezTo>
                    <a:pt x="100378" y="428851"/>
                    <a:pt x="101394" y="433232"/>
                    <a:pt x="110411" y="428978"/>
                  </a:cubicBezTo>
                  <a:cubicBezTo>
                    <a:pt x="144129" y="476667"/>
                    <a:pt x="211566" y="494637"/>
                    <a:pt x="214932" y="569694"/>
                  </a:cubicBezTo>
                  <a:cubicBezTo>
                    <a:pt x="215884" y="590967"/>
                    <a:pt x="264462" y="614018"/>
                    <a:pt x="283702" y="606715"/>
                  </a:cubicBezTo>
                  <a:cubicBezTo>
                    <a:pt x="293482" y="602969"/>
                    <a:pt x="294815" y="596047"/>
                    <a:pt x="289481" y="588046"/>
                  </a:cubicBezTo>
                  <a:cubicBezTo>
                    <a:pt x="278749" y="571981"/>
                    <a:pt x="274241" y="555915"/>
                    <a:pt x="289481" y="540612"/>
                  </a:cubicBezTo>
                  <a:cubicBezTo>
                    <a:pt x="303514" y="526451"/>
                    <a:pt x="313992" y="533372"/>
                    <a:pt x="328470" y="544866"/>
                  </a:cubicBezTo>
                  <a:cubicBezTo>
                    <a:pt x="345234" y="558201"/>
                    <a:pt x="345424" y="536801"/>
                    <a:pt x="345996" y="526514"/>
                  </a:cubicBezTo>
                  <a:cubicBezTo>
                    <a:pt x="348282" y="487462"/>
                    <a:pt x="363268" y="485684"/>
                    <a:pt x="388668" y="507591"/>
                  </a:cubicBezTo>
                  <a:cubicBezTo>
                    <a:pt x="411972" y="527657"/>
                    <a:pt x="441055" y="533690"/>
                    <a:pt x="468488" y="543532"/>
                  </a:cubicBezTo>
                  <a:cubicBezTo>
                    <a:pt x="445437" y="541183"/>
                    <a:pt x="424927" y="549311"/>
                    <a:pt x="409814" y="566901"/>
                  </a:cubicBezTo>
                  <a:cubicBezTo>
                    <a:pt x="380794" y="600619"/>
                    <a:pt x="337170" y="610081"/>
                    <a:pt x="306816" y="641323"/>
                  </a:cubicBezTo>
                  <a:cubicBezTo>
                    <a:pt x="298561" y="649832"/>
                    <a:pt x="287449" y="646530"/>
                    <a:pt x="277797" y="642720"/>
                  </a:cubicBezTo>
                  <a:cubicBezTo>
                    <a:pt x="258112" y="634909"/>
                    <a:pt x="241539" y="634846"/>
                    <a:pt x="227632" y="655864"/>
                  </a:cubicBezTo>
                  <a:cubicBezTo>
                    <a:pt x="216901" y="672184"/>
                    <a:pt x="205852" y="666596"/>
                    <a:pt x="199247" y="650531"/>
                  </a:cubicBezTo>
                  <a:cubicBezTo>
                    <a:pt x="190611" y="629448"/>
                    <a:pt x="180578" y="609065"/>
                    <a:pt x="177340" y="585443"/>
                  </a:cubicBezTo>
                  <a:cubicBezTo>
                    <a:pt x="174927" y="567789"/>
                    <a:pt x="167624" y="547343"/>
                    <a:pt x="146034" y="554074"/>
                  </a:cubicBezTo>
                  <a:cubicBezTo>
                    <a:pt x="125778" y="560424"/>
                    <a:pt x="116507" y="579093"/>
                    <a:pt x="122032" y="602778"/>
                  </a:cubicBezTo>
                  <a:cubicBezTo>
                    <a:pt x="125079" y="615923"/>
                    <a:pt x="129461" y="628686"/>
                    <a:pt x="133208" y="641640"/>
                  </a:cubicBezTo>
                  <a:cubicBezTo>
                    <a:pt x="128064" y="638910"/>
                    <a:pt x="122984" y="636243"/>
                    <a:pt x="117840" y="633513"/>
                  </a:cubicBezTo>
                  <a:cubicBezTo>
                    <a:pt x="86471" y="634338"/>
                    <a:pt x="43418" y="599413"/>
                    <a:pt x="42847" y="564869"/>
                  </a:cubicBezTo>
                  <a:cubicBezTo>
                    <a:pt x="42276" y="528801"/>
                    <a:pt x="30020" y="499463"/>
                    <a:pt x="14716" y="469745"/>
                  </a:cubicBezTo>
                  <a:cubicBezTo>
                    <a:pt x="175" y="441551"/>
                    <a:pt x="-714" y="416341"/>
                    <a:pt x="27480" y="395831"/>
                  </a:cubicBezTo>
                  <a:cubicBezTo>
                    <a:pt x="46847" y="381734"/>
                    <a:pt x="43228" y="358556"/>
                    <a:pt x="38084" y="340014"/>
                  </a:cubicBezTo>
                  <a:cubicBezTo>
                    <a:pt x="18145" y="267941"/>
                    <a:pt x="19034" y="192884"/>
                    <a:pt x="7604" y="119731"/>
                  </a:cubicBezTo>
                  <a:cubicBezTo>
                    <a:pt x="4874" y="102332"/>
                    <a:pt x="1064" y="85060"/>
                    <a:pt x="11160" y="6880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5" name="Полилиния: фигура 804">
              <a:extLst>
                <a:ext uri="{FF2B5EF4-FFF2-40B4-BE49-F238E27FC236}">
                  <a16:creationId xmlns="" xmlns:a16="http://schemas.microsoft.com/office/drawing/2014/main" id="{74AA35DF-F899-4415-A53B-AE037BF0BC54}"/>
                </a:ext>
              </a:extLst>
            </p:cNvPr>
            <p:cNvSpPr/>
            <p:nvPr/>
          </p:nvSpPr>
          <p:spPr>
            <a:xfrm>
              <a:off x="3056445" y="4098119"/>
              <a:ext cx="822998" cy="279370"/>
            </a:xfrm>
            <a:custGeom>
              <a:avLst/>
              <a:gdLst>
                <a:gd name="connsiteX0" fmla="*/ 213424 w 822998"/>
                <a:gd name="connsiteY0" fmla="*/ 256478 h 279370"/>
                <a:gd name="connsiteX1" fmla="*/ 40894 w 822998"/>
                <a:gd name="connsiteY1" fmla="*/ 175705 h 279370"/>
                <a:gd name="connsiteX2" fmla="*/ 0 w 822998"/>
                <a:gd name="connsiteY2" fmla="*/ 141987 h 279370"/>
                <a:gd name="connsiteX3" fmla="*/ 3874 w 822998"/>
                <a:gd name="connsiteY3" fmla="*/ 135446 h 279370"/>
                <a:gd name="connsiteX4" fmla="*/ 38100 w 822998"/>
                <a:gd name="connsiteY4" fmla="*/ 51880 h 279370"/>
                <a:gd name="connsiteX5" fmla="*/ 180213 w 822998"/>
                <a:gd name="connsiteY5" fmla="*/ 80963 h 279370"/>
                <a:gd name="connsiteX6" fmla="*/ 225996 w 822998"/>
                <a:gd name="connsiteY6" fmla="*/ 77915 h 279370"/>
                <a:gd name="connsiteX7" fmla="*/ 272860 w 822998"/>
                <a:gd name="connsiteY7" fmla="*/ 70676 h 279370"/>
                <a:gd name="connsiteX8" fmla="*/ 396685 w 822998"/>
                <a:gd name="connsiteY8" fmla="*/ 109348 h 279370"/>
                <a:gd name="connsiteX9" fmla="*/ 466535 w 822998"/>
                <a:gd name="connsiteY9" fmla="*/ 122937 h 279370"/>
                <a:gd name="connsiteX10" fmla="*/ 618236 w 822998"/>
                <a:gd name="connsiteY10" fmla="*/ 129922 h 279370"/>
                <a:gd name="connsiteX11" fmla="*/ 644208 w 822998"/>
                <a:gd name="connsiteY11" fmla="*/ 116523 h 279370"/>
                <a:gd name="connsiteX12" fmla="*/ 691642 w 822998"/>
                <a:gd name="connsiteY12" fmla="*/ 113856 h 279370"/>
                <a:gd name="connsiteX13" fmla="*/ 725551 w 822998"/>
                <a:gd name="connsiteY13" fmla="*/ 54039 h 279370"/>
                <a:gd name="connsiteX14" fmla="*/ 763524 w 822998"/>
                <a:gd name="connsiteY14" fmla="*/ 0 h 279370"/>
                <a:gd name="connsiteX15" fmla="*/ 769366 w 822998"/>
                <a:gd name="connsiteY15" fmla="*/ 63691 h 279370"/>
                <a:gd name="connsiteX16" fmla="*/ 796798 w 822998"/>
                <a:gd name="connsiteY16" fmla="*/ 108078 h 279370"/>
                <a:gd name="connsiteX17" fmla="*/ 822770 w 822998"/>
                <a:gd name="connsiteY17" fmla="*/ 131509 h 279370"/>
                <a:gd name="connsiteX18" fmla="*/ 795782 w 822998"/>
                <a:gd name="connsiteY18" fmla="*/ 168212 h 279370"/>
                <a:gd name="connsiteX19" fmla="*/ 677608 w 822998"/>
                <a:gd name="connsiteY19" fmla="*/ 167006 h 279370"/>
                <a:gd name="connsiteX20" fmla="*/ 629857 w 822998"/>
                <a:gd name="connsiteY20" fmla="*/ 171514 h 279370"/>
                <a:gd name="connsiteX21" fmla="*/ 465900 w 822998"/>
                <a:gd name="connsiteY21" fmla="*/ 237491 h 279370"/>
                <a:gd name="connsiteX22" fmla="*/ 406654 w 822998"/>
                <a:gd name="connsiteY22" fmla="*/ 231586 h 279370"/>
                <a:gd name="connsiteX23" fmla="*/ 327660 w 822998"/>
                <a:gd name="connsiteY23" fmla="*/ 256351 h 279370"/>
                <a:gd name="connsiteX24" fmla="*/ 295910 w 822998"/>
                <a:gd name="connsiteY24" fmla="*/ 278893 h 279370"/>
                <a:gd name="connsiteX25" fmla="*/ 213424 w 822998"/>
                <a:gd name="connsiteY25" fmla="*/ 256414 h 27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22998" h="279370">
                  <a:moveTo>
                    <a:pt x="213424" y="256478"/>
                  </a:moveTo>
                  <a:cubicBezTo>
                    <a:pt x="158179" y="224029"/>
                    <a:pt x="99759" y="199200"/>
                    <a:pt x="40894" y="175705"/>
                  </a:cubicBezTo>
                  <a:cubicBezTo>
                    <a:pt x="23368" y="168720"/>
                    <a:pt x="9970" y="158433"/>
                    <a:pt x="0" y="141987"/>
                  </a:cubicBezTo>
                  <a:cubicBezTo>
                    <a:pt x="1270" y="139764"/>
                    <a:pt x="2223" y="135954"/>
                    <a:pt x="3874" y="135446"/>
                  </a:cubicBezTo>
                  <a:cubicBezTo>
                    <a:pt x="47054" y="122492"/>
                    <a:pt x="55309" y="93282"/>
                    <a:pt x="38100" y="51880"/>
                  </a:cubicBezTo>
                  <a:cubicBezTo>
                    <a:pt x="89980" y="35941"/>
                    <a:pt x="135890" y="56134"/>
                    <a:pt x="180213" y="80963"/>
                  </a:cubicBezTo>
                  <a:cubicBezTo>
                    <a:pt x="197485" y="90615"/>
                    <a:pt x="210121" y="98235"/>
                    <a:pt x="225996" y="77915"/>
                  </a:cubicBezTo>
                  <a:cubicBezTo>
                    <a:pt x="237744" y="62865"/>
                    <a:pt x="256667" y="68073"/>
                    <a:pt x="272860" y="70676"/>
                  </a:cubicBezTo>
                  <a:cubicBezTo>
                    <a:pt x="315722" y="77534"/>
                    <a:pt x="356680" y="92520"/>
                    <a:pt x="396685" y="109348"/>
                  </a:cubicBezTo>
                  <a:cubicBezTo>
                    <a:pt x="419862" y="119063"/>
                    <a:pt x="442214" y="122492"/>
                    <a:pt x="466535" y="122937"/>
                  </a:cubicBezTo>
                  <a:cubicBezTo>
                    <a:pt x="517144" y="123953"/>
                    <a:pt x="567690" y="127254"/>
                    <a:pt x="618236" y="129922"/>
                  </a:cubicBezTo>
                  <a:cubicBezTo>
                    <a:pt x="629476" y="130493"/>
                    <a:pt x="639318" y="126620"/>
                    <a:pt x="644208" y="116523"/>
                  </a:cubicBezTo>
                  <a:cubicBezTo>
                    <a:pt x="655257" y="93663"/>
                    <a:pt x="669925" y="95060"/>
                    <a:pt x="691642" y="113856"/>
                  </a:cubicBezTo>
                  <a:cubicBezTo>
                    <a:pt x="684339" y="75502"/>
                    <a:pt x="701104" y="60008"/>
                    <a:pt x="725551" y="54039"/>
                  </a:cubicBezTo>
                  <a:cubicBezTo>
                    <a:pt x="753618" y="47244"/>
                    <a:pt x="753047" y="22543"/>
                    <a:pt x="763524" y="0"/>
                  </a:cubicBezTo>
                  <a:cubicBezTo>
                    <a:pt x="765493" y="21272"/>
                    <a:pt x="767906" y="42418"/>
                    <a:pt x="769366" y="63691"/>
                  </a:cubicBezTo>
                  <a:cubicBezTo>
                    <a:pt x="770763" y="84265"/>
                    <a:pt x="776986" y="100458"/>
                    <a:pt x="796798" y="108078"/>
                  </a:cubicBezTo>
                  <a:cubicBezTo>
                    <a:pt x="807974" y="112332"/>
                    <a:pt x="825183" y="112586"/>
                    <a:pt x="822770" y="131509"/>
                  </a:cubicBezTo>
                  <a:cubicBezTo>
                    <a:pt x="820674" y="148083"/>
                    <a:pt x="810641" y="165482"/>
                    <a:pt x="795782" y="168212"/>
                  </a:cubicBezTo>
                  <a:cubicBezTo>
                    <a:pt x="756602" y="175388"/>
                    <a:pt x="715391" y="188723"/>
                    <a:pt x="677608" y="167006"/>
                  </a:cubicBezTo>
                  <a:cubicBezTo>
                    <a:pt x="657924" y="155639"/>
                    <a:pt x="643509" y="157354"/>
                    <a:pt x="629857" y="171514"/>
                  </a:cubicBezTo>
                  <a:cubicBezTo>
                    <a:pt x="584010" y="218949"/>
                    <a:pt x="518858" y="210186"/>
                    <a:pt x="465900" y="237491"/>
                  </a:cubicBezTo>
                  <a:cubicBezTo>
                    <a:pt x="448501" y="246445"/>
                    <a:pt x="426085" y="240603"/>
                    <a:pt x="406654" y="231586"/>
                  </a:cubicBezTo>
                  <a:cubicBezTo>
                    <a:pt x="374269" y="216663"/>
                    <a:pt x="347218" y="223204"/>
                    <a:pt x="327660" y="256351"/>
                  </a:cubicBezTo>
                  <a:cubicBezTo>
                    <a:pt x="323469" y="274258"/>
                    <a:pt x="308039" y="281370"/>
                    <a:pt x="295910" y="278893"/>
                  </a:cubicBezTo>
                  <a:cubicBezTo>
                    <a:pt x="268161" y="273178"/>
                    <a:pt x="237744" y="276798"/>
                    <a:pt x="213424" y="25641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6" name="Полилиния: фигура 805">
              <a:extLst>
                <a:ext uri="{FF2B5EF4-FFF2-40B4-BE49-F238E27FC236}">
                  <a16:creationId xmlns="" xmlns:a16="http://schemas.microsoft.com/office/drawing/2014/main" id="{9310D7A2-4B75-48B0-A869-E0918CF383E3}"/>
                </a:ext>
              </a:extLst>
            </p:cNvPr>
            <p:cNvSpPr/>
            <p:nvPr/>
          </p:nvSpPr>
          <p:spPr>
            <a:xfrm>
              <a:off x="3772534" y="3526347"/>
              <a:ext cx="251396" cy="680461"/>
            </a:xfrm>
            <a:custGeom>
              <a:avLst/>
              <a:gdLst>
                <a:gd name="connsiteX0" fmla="*/ 144780 w 251396"/>
                <a:gd name="connsiteY0" fmla="*/ 50942 h 680461"/>
                <a:gd name="connsiteX1" fmla="*/ 175451 w 251396"/>
                <a:gd name="connsiteY1" fmla="*/ 233823 h 680461"/>
                <a:gd name="connsiteX2" fmla="*/ 207518 w 251396"/>
                <a:gd name="connsiteY2" fmla="*/ 390288 h 680461"/>
                <a:gd name="connsiteX3" fmla="*/ 190119 w 251396"/>
                <a:gd name="connsiteY3" fmla="*/ 412957 h 680461"/>
                <a:gd name="connsiteX4" fmla="*/ 157607 w 251396"/>
                <a:gd name="connsiteY4" fmla="*/ 404194 h 680461"/>
                <a:gd name="connsiteX5" fmla="*/ 251397 w 251396"/>
                <a:gd name="connsiteY5" fmla="*/ 615714 h 680461"/>
                <a:gd name="connsiteX6" fmla="*/ 196279 w 251396"/>
                <a:gd name="connsiteY6" fmla="*/ 654830 h 680461"/>
                <a:gd name="connsiteX7" fmla="*/ 161099 w 251396"/>
                <a:gd name="connsiteY7" fmla="*/ 666387 h 680461"/>
                <a:gd name="connsiteX8" fmla="*/ 145796 w 251396"/>
                <a:gd name="connsiteY8" fmla="*/ 679468 h 680461"/>
                <a:gd name="connsiteX9" fmla="*/ 135636 w 251396"/>
                <a:gd name="connsiteY9" fmla="*/ 658958 h 680461"/>
                <a:gd name="connsiteX10" fmla="*/ 123762 w 251396"/>
                <a:gd name="connsiteY10" fmla="*/ 427499 h 680461"/>
                <a:gd name="connsiteX11" fmla="*/ 105220 w 251396"/>
                <a:gd name="connsiteY11" fmla="*/ 308055 h 680461"/>
                <a:gd name="connsiteX12" fmla="*/ 2032 w 251396"/>
                <a:gd name="connsiteY12" fmla="*/ 22113 h 680461"/>
                <a:gd name="connsiteX13" fmla="*/ 0 w 251396"/>
                <a:gd name="connsiteY13" fmla="*/ 10111 h 680461"/>
                <a:gd name="connsiteX14" fmla="*/ 10287 w 251396"/>
                <a:gd name="connsiteY14" fmla="*/ 15 h 680461"/>
                <a:gd name="connsiteX15" fmla="*/ 144780 w 251396"/>
                <a:gd name="connsiteY15" fmla="*/ 51006 h 68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396" h="680461">
                  <a:moveTo>
                    <a:pt x="144780" y="50942"/>
                  </a:moveTo>
                  <a:cubicBezTo>
                    <a:pt x="174625" y="108156"/>
                    <a:pt x="161227" y="173752"/>
                    <a:pt x="175451" y="233823"/>
                  </a:cubicBezTo>
                  <a:cubicBezTo>
                    <a:pt x="187770" y="285639"/>
                    <a:pt x="188722" y="340059"/>
                    <a:pt x="207518" y="390288"/>
                  </a:cubicBezTo>
                  <a:cubicBezTo>
                    <a:pt x="213995" y="407560"/>
                    <a:pt x="208534" y="417656"/>
                    <a:pt x="190119" y="412957"/>
                  </a:cubicBezTo>
                  <a:cubicBezTo>
                    <a:pt x="180785" y="410544"/>
                    <a:pt x="172149" y="404830"/>
                    <a:pt x="157607" y="404194"/>
                  </a:cubicBezTo>
                  <a:cubicBezTo>
                    <a:pt x="196342" y="471568"/>
                    <a:pt x="180467" y="564596"/>
                    <a:pt x="251397" y="615714"/>
                  </a:cubicBezTo>
                  <a:cubicBezTo>
                    <a:pt x="246634" y="650893"/>
                    <a:pt x="230568" y="667149"/>
                    <a:pt x="196279" y="654830"/>
                  </a:cubicBezTo>
                  <a:cubicBezTo>
                    <a:pt x="182499" y="649877"/>
                    <a:pt x="168529" y="647274"/>
                    <a:pt x="161099" y="666387"/>
                  </a:cubicBezTo>
                  <a:cubicBezTo>
                    <a:pt x="158242" y="673690"/>
                    <a:pt x="156020" y="683659"/>
                    <a:pt x="145796" y="679468"/>
                  </a:cubicBezTo>
                  <a:cubicBezTo>
                    <a:pt x="138049" y="676293"/>
                    <a:pt x="136144" y="667403"/>
                    <a:pt x="135636" y="658958"/>
                  </a:cubicBezTo>
                  <a:cubicBezTo>
                    <a:pt x="131191" y="581805"/>
                    <a:pt x="123698" y="504652"/>
                    <a:pt x="123762" y="427499"/>
                  </a:cubicBezTo>
                  <a:cubicBezTo>
                    <a:pt x="123762" y="385589"/>
                    <a:pt x="117602" y="345647"/>
                    <a:pt x="105220" y="308055"/>
                  </a:cubicBezTo>
                  <a:cubicBezTo>
                    <a:pt x="73470" y="211725"/>
                    <a:pt x="49340" y="112029"/>
                    <a:pt x="2032" y="22113"/>
                  </a:cubicBezTo>
                  <a:cubicBezTo>
                    <a:pt x="254" y="18748"/>
                    <a:pt x="635" y="14112"/>
                    <a:pt x="0" y="10111"/>
                  </a:cubicBezTo>
                  <a:cubicBezTo>
                    <a:pt x="3556" y="6555"/>
                    <a:pt x="9906" y="-366"/>
                    <a:pt x="10287" y="15"/>
                  </a:cubicBezTo>
                  <a:cubicBezTo>
                    <a:pt x="48959" y="36147"/>
                    <a:pt x="108966" y="7254"/>
                    <a:pt x="144780" y="5100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7" name="Полилиния: фигура 806">
              <a:extLst>
                <a:ext uri="{FF2B5EF4-FFF2-40B4-BE49-F238E27FC236}">
                  <a16:creationId xmlns="" xmlns:a16="http://schemas.microsoft.com/office/drawing/2014/main" id="{3E45F0BD-6A7A-474E-9842-C07D2619FF35}"/>
                </a:ext>
              </a:extLst>
            </p:cNvPr>
            <p:cNvSpPr/>
            <p:nvPr/>
          </p:nvSpPr>
          <p:spPr>
            <a:xfrm>
              <a:off x="3475775" y="3037443"/>
              <a:ext cx="342353" cy="229997"/>
            </a:xfrm>
            <a:custGeom>
              <a:avLst/>
              <a:gdLst>
                <a:gd name="connsiteX0" fmla="*/ 327176 w 342353"/>
                <a:gd name="connsiteY0" fmla="*/ 40670 h 229997"/>
                <a:gd name="connsiteX1" fmla="*/ 342353 w 342353"/>
                <a:gd name="connsiteY1" fmla="*/ 81628 h 229997"/>
                <a:gd name="connsiteX2" fmla="*/ 305269 w 342353"/>
                <a:gd name="connsiteY2" fmla="*/ 139032 h 229997"/>
                <a:gd name="connsiteX3" fmla="*/ 306666 w 342353"/>
                <a:gd name="connsiteY3" fmla="*/ 155733 h 229997"/>
                <a:gd name="connsiteX4" fmla="*/ 311936 w 342353"/>
                <a:gd name="connsiteY4" fmla="*/ 212566 h 229997"/>
                <a:gd name="connsiteX5" fmla="*/ 281456 w 342353"/>
                <a:gd name="connsiteY5" fmla="*/ 212566 h 229997"/>
                <a:gd name="connsiteX6" fmla="*/ 223163 w 342353"/>
                <a:gd name="connsiteY6" fmla="*/ 223932 h 229997"/>
                <a:gd name="connsiteX7" fmla="*/ 210654 w 342353"/>
                <a:gd name="connsiteY7" fmla="*/ 229711 h 229997"/>
                <a:gd name="connsiteX8" fmla="*/ 87147 w 342353"/>
                <a:gd name="connsiteY8" fmla="*/ 192690 h 229997"/>
                <a:gd name="connsiteX9" fmla="*/ 31140 w 342353"/>
                <a:gd name="connsiteY9" fmla="*/ 151161 h 229997"/>
                <a:gd name="connsiteX10" fmla="*/ 18249 w 342353"/>
                <a:gd name="connsiteY10" fmla="*/ 78961 h 229997"/>
                <a:gd name="connsiteX11" fmla="*/ 49110 w 342353"/>
                <a:gd name="connsiteY11" fmla="*/ 54894 h 229997"/>
                <a:gd name="connsiteX12" fmla="*/ 80923 w 342353"/>
                <a:gd name="connsiteY12" fmla="*/ 44163 h 229997"/>
                <a:gd name="connsiteX13" fmla="*/ 141058 w 342353"/>
                <a:gd name="connsiteY13" fmla="*/ 28478 h 229997"/>
                <a:gd name="connsiteX14" fmla="*/ 218147 w 342353"/>
                <a:gd name="connsiteY14" fmla="*/ 8158 h 229997"/>
                <a:gd name="connsiteX15" fmla="*/ 327176 w 342353"/>
                <a:gd name="connsiteY15" fmla="*/ 40797 h 2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353" h="229997">
                  <a:moveTo>
                    <a:pt x="327176" y="40670"/>
                  </a:moveTo>
                  <a:cubicBezTo>
                    <a:pt x="340130" y="50957"/>
                    <a:pt x="342353" y="65753"/>
                    <a:pt x="342353" y="81628"/>
                  </a:cubicBezTo>
                  <a:cubicBezTo>
                    <a:pt x="331113" y="101376"/>
                    <a:pt x="339368" y="135032"/>
                    <a:pt x="305269" y="139032"/>
                  </a:cubicBezTo>
                  <a:cubicBezTo>
                    <a:pt x="298601" y="139794"/>
                    <a:pt x="302538" y="150526"/>
                    <a:pt x="306666" y="155733"/>
                  </a:cubicBezTo>
                  <a:cubicBezTo>
                    <a:pt x="320699" y="173449"/>
                    <a:pt x="318032" y="192817"/>
                    <a:pt x="311936" y="212566"/>
                  </a:cubicBezTo>
                  <a:cubicBezTo>
                    <a:pt x="301776" y="222599"/>
                    <a:pt x="291616" y="222725"/>
                    <a:pt x="281456" y="212566"/>
                  </a:cubicBezTo>
                  <a:cubicBezTo>
                    <a:pt x="259612" y="201898"/>
                    <a:pt x="238403" y="193389"/>
                    <a:pt x="223163" y="223932"/>
                  </a:cubicBezTo>
                  <a:cubicBezTo>
                    <a:pt x="221385" y="227488"/>
                    <a:pt x="211797" y="231044"/>
                    <a:pt x="210654" y="229711"/>
                  </a:cubicBezTo>
                  <a:cubicBezTo>
                    <a:pt x="176681" y="190658"/>
                    <a:pt x="124611" y="223551"/>
                    <a:pt x="87147" y="192690"/>
                  </a:cubicBezTo>
                  <a:cubicBezTo>
                    <a:pt x="69112" y="177831"/>
                    <a:pt x="48475" y="159797"/>
                    <a:pt x="31140" y="151161"/>
                  </a:cubicBezTo>
                  <a:cubicBezTo>
                    <a:pt x="-14390" y="128555"/>
                    <a:pt x="-2071" y="111981"/>
                    <a:pt x="18249" y="78961"/>
                  </a:cubicBezTo>
                  <a:cubicBezTo>
                    <a:pt x="27647" y="63721"/>
                    <a:pt x="30695" y="52418"/>
                    <a:pt x="49110" y="54894"/>
                  </a:cubicBezTo>
                  <a:cubicBezTo>
                    <a:pt x="60857" y="56482"/>
                    <a:pt x="72415" y="52354"/>
                    <a:pt x="80923" y="44163"/>
                  </a:cubicBezTo>
                  <a:cubicBezTo>
                    <a:pt x="98640" y="27018"/>
                    <a:pt x="118960" y="24732"/>
                    <a:pt x="141058" y="28478"/>
                  </a:cubicBezTo>
                  <a:cubicBezTo>
                    <a:pt x="169697" y="33304"/>
                    <a:pt x="192048" y="19842"/>
                    <a:pt x="218147" y="8158"/>
                  </a:cubicBezTo>
                  <a:cubicBezTo>
                    <a:pt x="255167" y="-8415"/>
                    <a:pt x="298792" y="-795"/>
                    <a:pt x="327176" y="407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8" name="Полилиния: фигура 807">
              <a:extLst>
                <a:ext uri="{FF2B5EF4-FFF2-40B4-BE49-F238E27FC236}">
                  <a16:creationId xmlns="" xmlns:a16="http://schemas.microsoft.com/office/drawing/2014/main" id="{C573E375-6484-4ECF-AD75-324A6BA5F400}"/>
                </a:ext>
              </a:extLst>
            </p:cNvPr>
            <p:cNvSpPr/>
            <p:nvPr/>
          </p:nvSpPr>
          <p:spPr>
            <a:xfrm>
              <a:off x="3426523" y="3234853"/>
              <a:ext cx="323418" cy="258104"/>
            </a:xfrm>
            <a:custGeom>
              <a:avLst/>
              <a:gdLst>
                <a:gd name="connsiteX0" fmla="*/ 80454 w 323418"/>
                <a:gd name="connsiteY0" fmla="*/ 141712 h 258104"/>
                <a:gd name="connsiteX1" fmla="*/ 45910 w 323418"/>
                <a:gd name="connsiteY1" fmla="*/ 149459 h 258104"/>
                <a:gd name="connsiteX2" fmla="*/ 317 w 323418"/>
                <a:gd name="connsiteY2" fmla="*/ 117645 h 258104"/>
                <a:gd name="connsiteX3" fmla="*/ 57912 w 323418"/>
                <a:gd name="connsiteY3" fmla="*/ 5503 h 258104"/>
                <a:gd name="connsiteX4" fmla="*/ 86487 w 323418"/>
                <a:gd name="connsiteY4" fmla="*/ 5059 h 258104"/>
                <a:gd name="connsiteX5" fmla="*/ 98679 w 323418"/>
                <a:gd name="connsiteY5" fmla="*/ 32237 h 258104"/>
                <a:gd name="connsiteX6" fmla="*/ 166560 w 323418"/>
                <a:gd name="connsiteY6" fmla="*/ 97642 h 258104"/>
                <a:gd name="connsiteX7" fmla="*/ 274447 w 323418"/>
                <a:gd name="connsiteY7" fmla="*/ 120312 h 258104"/>
                <a:gd name="connsiteX8" fmla="*/ 287337 w 323418"/>
                <a:gd name="connsiteY8" fmla="*/ 138092 h 258104"/>
                <a:gd name="connsiteX9" fmla="*/ 318198 w 323418"/>
                <a:gd name="connsiteY9" fmla="*/ 207307 h 258104"/>
                <a:gd name="connsiteX10" fmla="*/ 318516 w 323418"/>
                <a:gd name="connsiteY10" fmla="*/ 223881 h 258104"/>
                <a:gd name="connsiteX11" fmla="*/ 280162 w 323418"/>
                <a:gd name="connsiteY11" fmla="*/ 257600 h 258104"/>
                <a:gd name="connsiteX12" fmla="*/ 265938 w 323418"/>
                <a:gd name="connsiteY12" fmla="*/ 252012 h 258104"/>
                <a:gd name="connsiteX13" fmla="*/ 76263 w 323418"/>
                <a:gd name="connsiteY13" fmla="*/ 182098 h 258104"/>
                <a:gd name="connsiteX14" fmla="*/ 80391 w 323418"/>
                <a:gd name="connsiteY14" fmla="*/ 141775 h 25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3418" h="258104">
                  <a:moveTo>
                    <a:pt x="80454" y="141712"/>
                  </a:moveTo>
                  <a:cubicBezTo>
                    <a:pt x="66929" y="133901"/>
                    <a:pt x="57277" y="143807"/>
                    <a:pt x="45910" y="149459"/>
                  </a:cubicBezTo>
                  <a:cubicBezTo>
                    <a:pt x="20002" y="162286"/>
                    <a:pt x="2667" y="147681"/>
                    <a:pt x="317" y="117645"/>
                  </a:cubicBezTo>
                  <a:cubicBezTo>
                    <a:pt x="-3683" y="65638"/>
                    <a:pt x="30988" y="37952"/>
                    <a:pt x="57912" y="5503"/>
                  </a:cubicBezTo>
                  <a:cubicBezTo>
                    <a:pt x="65151" y="-3196"/>
                    <a:pt x="76962" y="-212"/>
                    <a:pt x="86487" y="5059"/>
                  </a:cubicBezTo>
                  <a:cubicBezTo>
                    <a:pt x="96774" y="10710"/>
                    <a:pt x="99695" y="19854"/>
                    <a:pt x="98679" y="32237"/>
                  </a:cubicBezTo>
                  <a:cubicBezTo>
                    <a:pt x="94361" y="86784"/>
                    <a:pt x="117094" y="107104"/>
                    <a:pt x="166560" y="97642"/>
                  </a:cubicBezTo>
                  <a:cubicBezTo>
                    <a:pt x="204470" y="90340"/>
                    <a:pt x="243713" y="82783"/>
                    <a:pt x="274447" y="120312"/>
                  </a:cubicBezTo>
                  <a:cubicBezTo>
                    <a:pt x="279209" y="126154"/>
                    <a:pt x="290004" y="129139"/>
                    <a:pt x="287337" y="138092"/>
                  </a:cubicBezTo>
                  <a:cubicBezTo>
                    <a:pt x="277177" y="172255"/>
                    <a:pt x="282511" y="196576"/>
                    <a:pt x="318198" y="207307"/>
                  </a:cubicBezTo>
                  <a:cubicBezTo>
                    <a:pt x="325945" y="209657"/>
                    <a:pt x="324231" y="220007"/>
                    <a:pt x="318516" y="223881"/>
                  </a:cubicBezTo>
                  <a:cubicBezTo>
                    <a:pt x="304419" y="233660"/>
                    <a:pt x="304609" y="262235"/>
                    <a:pt x="280162" y="257600"/>
                  </a:cubicBezTo>
                  <a:cubicBezTo>
                    <a:pt x="275272" y="256710"/>
                    <a:pt x="270129" y="254806"/>
                    <a:pt x="265938" y="252012"/>
                  </a:cubicBezTo>
                  <a:cubicBezTo>
                    <a:pt x="207772" y="212514"/>
                    <a:pt x="140970" y="201402"/>
                    <a:pt x="76263" y="182098"/>
                  </a:cubicBezTo>
                  <a:cubicBezTo>
                    <a:pt x="37719" y="170541"/>
                    <a:pt x="82931" y="156444"/>
                    <a:pt x="80391" y="14177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9" name="Полилиния: фигура 808">
              <a:extLst>
                <a:ext uri="{FF2B5EF4-FFF2-40B4-BE49-F238E27FC236}">
                  <a16:creationId xmlns="" xmlns:a16="http://schemas.microsoft.com/office/drawing/2014/main" id="{C70002EC-EB1E-46BF-A068-06C7D46F00A8}"/>
                </a:ext>
              </a:extLst>
            </p:cNvPr>
            <p:cNvSpPr/>
            <p:nvPr/>
          </p:nvSpPr>
          <p:spPr>
            <a:xfrm>
              <a:off x="3269566" y="4305955"/>
              <a:ext cx="478774" cy="187834"/>
            </a:xfrm>
            <a:custGeom>
              <a:avLst/>
              <a:gdLst>
                <a:gd name="connsiteX0" fmla="*/ 302 w 478774"/>
                <a:gd name="connsiteY0" fmla="*/ 48641 h 187834"/>
                <a:gd name="connsiteX1" fmla="*/ 114539 w 478774"/>
                <a:gd name="connsiteY1" fmla="*/ 48578 h 187834"/>
                <a:gd name="connsiteX2" fmla="*/ 281290 w 478774"/>
                <a:gd name="connsiteY2" fmla="*/ 43752 h 187834"/>
                <a:gd name="connsiteX3" fmla="*/ 372730 w 478774"/>
                <a:gd name="connsiteY3" fmla="*/ 22098 h 187834"/>
                <a:gd name="connsiteX4" fmla="*/ 474901 w 478774"/>
                <a:gd name="connsiteY4" fmla="*/ 0 h 187834"/>
                <a:gd name="connsiteX5" fmla="*/ 478775 w 478774"/>
                <a:gd name="connsiteY5" fmla="*/ 9779 h 187834"/>
                <a:gd name="connsiteX6" fmla="*/ 436039 w 478774"/>
                <a:gd name="connsiteY6" fmla="*/ 35433 h 187834"/>
                <a:gd name="connsiteX7" fmla="*/ 219314 w 478774"/>
                <a:gd name="connsiteY7" fmla="*/ 124651 h 187834"/>
                <a:gd name="connsiteX8" fmla="*/ 174419 w 478774"/>
                <a:gd name="connsiteY8" fmla="*/ 130049 h 187834"/>
                <a:gd name="connsiteX9" fmla="*/ 61262 w 478774"/>
                <a:gd name="connsiteY9" fmla="*/ 187834 h 187834"/>
                <a:gd name="connsiteX10" fmla="*/ 366 w 478774"/>
                <a:gd name="connsiteY10" fmla="*/ 48705 h 18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774" h="187834">
                  <a:moveTo>
                    <a:pt x="302" y="48641"/>
                  </a:moveTo>
                  <a:cubicBezTo>
                    <a:pt x="38339" y="32639"/>
                    <a:pt x="76502" y="53468"/>
                    <a:pt x="114539" y="48578"/>
                  </a:cubicBezTo>
                  <a:cubicBezTo>
                    <a:pt x="169974" y="40006"/>
                    <a:pt x="225156" y="40006"/>
                    <a:pt x="281290" y="43752"/>
                  </a:cubicBezTo>
                  <a:cubicBezTo>
                    <a:pt x="311199" y="45720"/>
                    <a:pt x="342060" y="29274"/>
                    <a:pt x="372730" y="22098"/>
                  </a:cubicBezTo>
                  <a:cubicBezTo>
                    <a:pt x="406639" y="14161"/>
                    <a:pt x="440802" y="7303"/>
                    <a:pt x="474901" y="0"/>
                  </a:cubicBezTo>
                  <a:cubicBezTo>
                    <a:pt x="476171" y="3239"/>
                    <a:pt x="477505" y="6477"/>
                    <a:pt x="478775" y="9779"/>
                  </a:cubicBezTo>
                  <a:cubicBezTo>
                    <a:pt x="464551" y="18542"/>
                    <a:pt x="451280" y="31433"/>
                    <a:pt x="436039" y="35433"/>
                  </a:cubicBezTo>
                  <a:cubicBezTo>
                    <a:pt x="360157" y="55309"/>
                    <a:pt x="291196" y="94044"/>
                    <a:pt x="219314" y="124651"/>
                  </a:cubicBezTo>
                  <a:cubicBezTo>
                    <a:pt x="204645" y="130874"/>
                    <a:pt x="189088" y="132843"/>
                    <a:pt x="174419" y="130049"/>
                  </a:cubicBezTo>
                  <a:cubicBezTo>
                    <a:pt x="123238" y="120206"/>
                    <a:pt x="91488" y="151766"/>
                    <a:pt x="61262" y="187834"/>
                  </a:cubicBezTo>
                  <a:cubicBezTo>
                    <a:pt x="49579" y="137097"/>
                    <a:pt x="-4968" y="108014"/>
                    <a:pt x="366" y="4870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0" name="Полилиния: фигура 809">
              <a:extLst>
                <a:ext uri="{FF2B5EF4-FFF2-40B4-BE49-F238E27FC236}">
                  <a16:creationId xmlns="" xmlns:a16="http://schemas.microsoft.com/office/drawing/2014/main" id="{1AF376CF-43A6-4247-AC01-1B4D5A8D89BF}"/>
                </a:ext>
              </a:extLst>
            </p:cNvPr>
            <p:cNvSpPr/>
            <p:nvPr/>
          </p:nvSpPr>
          <p:spPr>
            <a:xfrm>
              <a:off x="3292792" y="3099909"/>
              <a:ext cx="95044" cy="127864"/>
            </a:xfrm>
            <a:custGeom>
              <a:avLst/>
              <a:gdLst>
                <a:gd name="connsiteX0" fmla="*/ 64 w 95044"/>
                <a:gd name="connsiteY0" fmla="*/ 91235 h 127864"/>
                <a:gd name="connsiteX1" fmla="*/ 37021 w 95044"/>
                <a:gd name="connsiteY1" fmla="*/ 3858 h 127864"/>
                <a:gd name="connsiteX2" fmla="*/ 43117 w 95044"/>
                <a:gd name="connsiteY2" fmla="*/ 112 h 127864"/>
                <a:gd name="connsiteX3" fmla="*/ 91059 w 95044"/>
                <a:gd name="connsiteY3" fmla="*/ 36371 h 127864"/>
                <a:gd name="connsiteX4" fmla="*/ 83376 w 95044"/>
                <a:gd name="connsiteY4" fmla="*/ 68692 h 127864"/>
                <a:gd name="connsiteX5" fmla="*/ 38798 w 95044"/>
                <a:gd name="connsiteY5" fmla="*/ 118413 h 127864"/>
                <a:gd name="connsiteX6" fmla="*/ 10922 w 95044"/>
                <a:gd name="connsiteY6" fmla="*/ 125208 h 127864"/>
                <a:gd name="connsiteX7" fmla="*/ 0 w 95044"/>
                <a:gd name="connsiteY7" fmla="*/ 91171 h 12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044" h="127864">
                  <a:moveTo>
                    <a:pt x="64" y="91235"/>
                  </a:moveTo>
                  <a:cubicBezTo>
                    <a:pt x="6985" y="63041"/>
                    <a:pt x="30671" y="37450"/>
                    <a:pt x="37021" y="3858"/>
                  </a:cubicBezTo>
                  <a:cubicBezTo>
                    <a:pt x="37402" y="2144"/>
                    <a:pt x="42164" y="-587"/>
                    <a:pt x="43117" y="112"/>
                  </a:cubicBezTo>
                  <a:cubicBezTo>
                    <a:pt x="59499" y="11669"/>
                    <a:pt x="77343" y="21766"/>
                    <a:pt x="91059" y="36371"/>
                  </a:cubicBezTo>
                  <a:cubicBezTo>
                    <a:pt x="100457" y="46404"/>
                    <a:pt x="91313" y="59485"/>
                    <a:pt x="83376" y="68692"/>
                  </a:cubicBezTo>
                  <a:cubicBezTo>
                    <a:pt x="68834" y="85647"/>
                    <a:pt x="54420" y="102728"/>
                    <a:pt x="38798" y="118413"/>
                  </a:cubicBezTo>
                  <a:cubicBezTo>
                    <a:pt x="31560" y="125716"/>
                    <a:pt x="21590" y="131431"/>
                    <a:pt x="10922" y="125208"/>
                  </a:cubicBezTo>
                  <a:cubicBezTo>
                    <a:pt x="445" y="119048"/>
                    <a:pt x="826" y="107301"/>
                    <a:pt x="0" y="91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1" name="Полилиния: фигура 810">
              <a:extLst>
                <a:ext uri="{FF2B5EF4-FFF2-40B4-BE49-F238E27FC236}">
                  <a16:creationId xmlns="" xmlns:a16="http://schemas.microsoft.com/office/drawing/2014/main" id="{731D5920-7868-42D1-AB4F-E9E4D3AE9BD9}"/>
                </a:ext>
              </a:extLst>
            </p:cNvPr>
            <p:cNvSpPr/>
            <p:nvPr/>
          </p:nvSpPr>
          <p:spPr>
            <a:xfrm>
              <a:off x="4068777" y="4427082"/>
              <a:ext cx="72548" cy="140367"/>
            </a:xfrm>
            <a:custGeom>
              <a:avLst/>
              <a:gdLst>
                <a:gd name="connsiteX0" fmla="*/ 16241 w 72548"/>
                <a:gd name="connsiteY0" fmla="*/ 58516 h 140367"/>
                <a:gd name="connsiteX1" fmla="*/ 20305 w 72548"/>
                <a:gd name="connsiteY1" fmla="*/ 2889 h 140367"/>
                <a:gd name="connsiteX2" fmla="*/ 38085 w 72548"/>
                <a:gd name="connsiteY2" fmla="*/ 2445 h 140367"/>
                <a:gd name="connsiteX3" fmla="*/ 61961 w 72548"/>
                <a:gd name="connsiteY3" fmla="*/ 140368 h 140367"/>
                <a:gd name="connsiteX4" fmla="*/ 16241 w 72548"/>
                <a:gd name="connsiteY4" fmla="*/ 58579 h 14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48" h="140367">
                  <a:moveTo>
                    <a:pt x="16241" y="58516"/>
                  </a:moveTo>
                  <a:cubicBezTo>
                    <a:pt x="-6683" y="32417"/>
                    <a:pt x="-5349" y="15399"/>
                    <a:pt x="20305" y="2889"/>
                  </a:cubicBezTo>
                  <a:cubicBezTo>
                    <a:pt x="26401" y="-95"/>
                    <a:pt x="32052" y="-1556"/>
                    <a:pt x="38085" y="2445"/>
                  </a:cubicBezTo>
                  <a:cubicBezTo>
                    <a:pt x="69644" y="23146"/>
                    <a:pt x="83932" y="105633"/>
                    <a:pt x="61961" y="140368"/>
                  </a:cubicBezTo>
                  <a:cubicBezTo>
                    <a:pt x="30084" y="123794"/>
                    <a:pt x="15415" y="96171"/>
                    <a:pt x="16241" y="5857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2" name="Полилиния: фигура 811">
              <a:extLst>
                <a:ext uri="{FF2B5EF4-FFF2-40B4-BE49-F238E27FC236}">
                  <a16:creationId xmlns="" xmlns:a16="http://schemas.microsoft.com/office/drawing/2014/main" id="{C56337B8-F076-4E7B-AC01-23E18C468639}"/>
                </a:ext>
              </a:extLst>
            </p:cNvPr>
            <p:cNvSpPr/>
            <p:nvPr/>
          </p:nvSpPr>
          <p:spPr>
            <a:xfrm>
              <a:off x="3104562" y="4060621"/>
              <a:ext cx="72406" cy="50200"/>
            </a:xfrm>
            <a:custGeom>
              <a:avLst/>
              <a:gdLst>
                <a:gd name="connsiteX0" fmla="*/ 72343 w 72406"/>
                <a:gd name="connsiteY0" fmla="*/ 37053 h 50200"/>
                <a:gd name="connsiteX1" fmla="*/ 66310 w 72406"/>
                <a:gd name="connsiteY1" fmla="*/ 46261 h 50200"/>
                <a:gd name="connsiteX2" fmla="*/ 37989 w 72406"/>
                <a:gd name="connsiteY2" fmla="*/ 43911 h 50200"/>
                <a:gd name="connsiteX3" fmla="*/ 143 w 72406"/>
                <a:gd name="connsiteY3" fmla="*/ 13114 h 50200"/>
                <a:gd name="connsiteX4" fmla="*/ 4271 w 72406"/>
                <a:gd name="connsiteY4" fmla="*/ 3080 h 50200"/>
                <a:gd name="connsiteX5" fmla="*/ 36719 w 72406"/>
                <a:gd name="connsiteY5" fmla="*/ 6700 h 50200"/>
                <a:gd name="connsiteX6" fmla="*/ 72406 w 72406"/>
                <a:gd name="connsiteY6" fmla="*/ 36989 h 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06" h="50200">
                  <a:moveTo>
                    <a:pt x="72343" y="37053"/>
                  </a:moveTo>
                  <a:cubicBezTo>
                    <a:pt x="70374" y="40164"/>
                    <a:pt x="69041" y="44419"/>
                    <a:pt x="66310" y="46261"/>
                  </a:cubicBezTo>
                  <a:cubicBezTo>
                    <a:pt x="56595" y="52928"/>
                    <a:pt x="46498" y="50451"/>
                    <a:pt x="37989" y="43911"/>
                  </a:cubicBezTo>
                  <a:cubicBezTo>
                    <a:pt x="25035" y="34069"/>
                    <a:pt x="5795" y="32735"/>
                    <a:pt x="143" y="13114"/>
                  </a:cubicBezTo>
                  <a:cubicBezTo>
                    <a:pt x="-619" y="10383"/>
                    <a:pt x="1794" y="4351"/>
                    <a:pt x="4271" y="3080"/>
                  </a:cubicBezTo>
                  <a:cubicBezTo>
                    <a:pt x="15447" y="-2761"/>
                    <a:pt x="26686" y="414"/>
                    <a:pt x="36719" y="6700"/>
                  </a:cubicBezTo>
                  <a:cubicBezTo>
                    <a:pt x="49546" y="14764"/>
                    <a:pt x="63961" y="20988"/>
                    <a:pt x="72406" y="369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3" name="Полилиния: фигура 812">
              <a:extLst>
                <a:ext uri="{FF2B5EF4-FFF2-40B4-BE49-F238E27FC236}">
                  <a16:creationId xmlns="" xmlns:a16="http://schemas.microsoft.com/office/drawing/2014/main" id="{C6874921-2EEE-47F2-B9EC-7FFB4F85AFD7}"/>
                </a:ext>
              </a:extLst>
            </p:cNvPr>
            <p:cNvSpPr/>
            <p:nvPr/>
          </p:nvSpPr>
          <p:spPr>
            <a:xfrm>
              <a:off x="3721866" y="3249818"/>
              <a:ext cx="65908" cy="44138"/>
            </a:xfrm>
            <a:custGeom>
              <a:avLst/>
              <a:gdLst>
                <a:gd name="connsiteX0" fmla="*/ 35428 w 65908"/>
                <a:gd name="connsiteY0" fmla="*/ 127 h 44138"/>
                <a:gd name="connsiteX1" fmla="*/ 65908 w 65908"/>
                <a:gd name="connsiteY1" fmla="*/ 127 h 44138"/>
                <a:gd name="connsiteX2" fmla="*/ 16696 w 65908"/>
                <a:gd name="connsiteY2" fmla="*/ 42736 h 44138"/>
                <a:gd name="connsiteX3" fmla="*/ 2154 w 65908"/>
                <a:gd name="connsiteY3" fmla="*/ 34100 h 44138"/>
                <a:gd name="connsiteX4" fmla="*/ 4504 w 65908"/>
                <a:gd name="connsiteY4" fmla="*/ 11303 h 44138"/>
                <a:gd name="connsiteX5" fmla="*/ 35428 w 65908"/>
                <a:gd name="connsiteY5" fmla="*/ 0 h 4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8" h="44138">
                  <a:moveTo>
                    <a:pt x="35428" y="127"/>
                  </a:moveTo>
                  <a:cubicBezTo>
                    <a:pt x="45588" y="127"/>
                    <a:pt x="55748" y="127"/>
                    <a:pt x="65908" y="127"/>
                  </a:cubicBezTo>
                  <a:cubicBezTo>
                    <a:pt x="58288" y="25654"/>
                    <a:pt x="30983" y="25400"/>
                    <a:pt x="16696" y="42736"/>
                  </a:cubicBezTo>
                  <a:cubicBezTo>
                    <a:pt x="13203" y="46990"/>
                    <a:pt x="5139" y="40831"/>
                    <a:pt x="2154" y="34100"/>
                  </a:cubicBezTo>
                  <a:cubicBezTo>
                    <a:pt x="-1402" y="26035"/>
                    <a:pt x="-513" y="18098"/>
                    <a:pt x="4504" y="11303"/>
                  </a:cubicBezTo>
                  <a:cubicBezTo>
                    <a:pt x="12314" y="571"/>
                    <a:pt x="24189" y="826"/>
                    <a:pt x="35428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4" name="Полилиния: фигура 813">
              <a:extLst>
                <a:ext uri="{FF2B5EF4-FFF2-40B4-BE49-F238E27FC236}">
                  <a16:creationId xmlns="" xmlns:a16="http://schemas.microsoft.com/office/drawing/2014/main" id="{F535FAFE-53B5-415E-9C03-02AC8A48A46D}"/>
                </a:ext>
              </a:extLst>
            </p:cNvPr>
            <p:cNvSpPr/>
            <p:nvPr/>
          </p:nvSpPr>
          <p:spPr>
            <a:xfrm>
              <a:off x="2187636" y="4410198"/>
              <a:ext cx="701422" cy="439613"/>
            </a:xfrm>
            <a:custGeom>
              <a:avLst/>
              <a:gdLst>
                <a:gd name="connsiteX0" fmla="*/ 701359 w 701422"/>
                <a:gd name="connsiteY0" fmla="*/ 435320 h 439613"/>
                <a:gd name="connsiteX1" fmla="*/ 556706 w 701422"/>
                <a:gd name="connsiteY1" fmla="*/ 419000 h 439613"/>
                <a:gd name="connsiteX2" fmla="*/ 531433 w 701422"/>
                <a:gd name="connsiteY2" fmla="*/ 423064 h 439613"/>
                <a:gd name="connsiteX3" fmla="*/ 444819 w 701422"/>
                <a:gd name="connsiteY3" fmla="*/ 420397 h 439613"/>
                <a:gd name="connsiteX4" fmla="*/ 398337 w 701422"/>
                <a:gd name="connsiteY4" fmla="*/ 394235 h 439613"/>
                <a:gd name="connsiteX5" fmla="*/ 354332 w 701422"/>
                <a:gd name="connsiteY5" fmla="*/ 369851 h 439613"/>
                <a:gd name="connsiteX6" fmla="*/ 207139 w 701422"/>
                <a:gd name="connsiteY6" fmla="*/ 297841 h 439613"/>
                <a:gd name="connsiteX7" fmla="*/ 169039 w 701422"/>
                <a:gd name="connsiteY7" fmla="*/ 273076 h 439613"/>
                <a:gd name="connsiteX8" fmla="*/ 98299 w 701422"/>
                <a:gd name="connsiteY8" fmla="*/ 238977 h 439613"/>
                <a:gd name="connsiteX9" fmla="*/ 68201 w 701422"/>
                <a:gd name="connsiteY9" fmla="*/ 225832 h 439613"/>
                <a:gd name="connsiteX10" fmla="*/ 22798 w 701422"/>
                <a:gd name="connsiteY10" fmla="*/ 206528 h 439613"/>
                <a:gd name="connsiteX11" fmla="*/ 15686 w 701422"/>
                <a:gd name="connsiteY11" fmla="*/ 197955 h 439613"/>
                <a:gd name="connsiteX12" fmla="*/ 383 w 701422"/>
                <a:gd name="connsiteY12" fmla="*/ 99720 h 439613"/>
                <a:gd name="connsiteX13" fmla="*/ 1018 w 701422"/>
                <a:gd name="connsiteY13" fmla="*/ 66700 h 439613"/>
                <a:gd name="connsiteX14" fmla="*/ 43817 w 701422"/>
                <a:gd name="connsiteY14" fmla="*/ 78956 h 439613"/>
                <a:gd name="connsiteX15" fmla="*/ 75122 w 701422"/>
                <a:gd name="connsiteY15" fmla="*/ 70193 h 439613"/>
                <a:gd name="connsiteX16" fmla="*/ 101538 w 701422"/>
                <a:gd name="connsiteY16" fmla="*/ 64922 h 439613"/>
                <a:gd name="connsiteX17" fmla="*/ 138368 w 701422"/>
                <a:gd name="connsiteY17" fmla="*/ 72098 h 439613"/>
                <a:gd name="connsiteX18" fmla="*/ 164657 w 701422"/>
                <a:gd name="connsiteY18" fmla="*/ 58318 h 439613"/>
                <a:gd name="connsiteX19" fmla="*/ 151132 w 701422"/>
                <a:gd name="connsiteY19" fmla="*/ 37300 h 439613"/>
                <a:gd name="connsiteX20" fmla="*/ 145036 w 701422"/>
                <a:gd name="connsiteY20" fmla="*/ 5105 h 439613"/>
                <a:gd name="connsiteX21" fmla="*/ 170055 w 701422"/>
                <a:gd name="connsiteY21" fmla="*/ 11773 h 439613"/>
                <a:gd name="connsiteX22" fmla="*/ 192597 w 701422"/>
                <a:gd name="connsiteY22" fmla="*/ 74193 h 439613"/>
                <a:gd name="connsiteX23" fmla="*/ 199773 w 701422"/>
                <a:gd name="connsiteY23" fmla="*/ 115151 h 439613"/>
                <a:gd name="connsiteX24" fmla="*/ 224665 w 701422"/>
                <a:gd name="connsiteY24" fmla="*/ 96545 h 439613"/>
                <a:gd name="connsiteX25" fmla="*/ 255271 w 701422"/>
                <a:gd name="connsiteY25" fmla="*/ 93116 h 439613"/>
                <a:gd name="connsiteX26" fmla="*/ 305183 w 701422"/>
                <a:gd name="connsiteY26" fmla="*/ 129820 h 439613"/>
                <a:gd name="connsiteX27" fmla="*/ 457583 w 701422"/>
                <a:gd name="connsiteY27" fmla="*/ 228055 h 439613"/>
                <a:gd name="connsiteX28" fmla="*/ 461011 w 701422"/>
                <a:gd name="connsiteY28" fmla="*/ 229769 h 439613"/>
                <a:gd name="connsiteX29" fmla="*/ 534926 w 701422"/>
                <a:gd name="connsiteY29" fmla="*/ 193574 h 439613"/>
                <a:gd name="connsiteX30" fmla="*/ 498604 w 701422"/>
                <a:gd name="connsiteY30" fmla="*/ 152489 h 439613"/>
                <a:gd name="connsiteX31" fmla="*/ 423420 w 701422"/>
                <a:gd name="connsiteY31" fmla="*/ 163983 h 439613"/>
                <a:gd name="connsiteX32" fmla="*/ 463107 w 701422"/>
                <a:gd name="connsiteY32" fmla="*/ 127089 h 439613"/>
                <a:gd name="connsiteX33" fmla="*/ 466790 w 701422"/>
                <a:gd name="connsiteY33" fmla="*/ 126772 h 439613"/>
                <a:gd name="connsiteX34" fmla="*/ 584583 w 701422"/>
                <a:gd name="connsiteY34" fmla="*/ 73177 h 439613"/>
                <a:gd name="connsiteX35" fmla="*/ 614999 w 701422"/>
                <a:gd name="connsiteY35" fmla="*/ 80670 h 439613"/>
                <a:gd name="connsiteX36" fmla="*/ 625477 w 701422"/>
                <a:gd name="connsiteY36" fmla="*/ 181509 h 439613"/>
                <a:gd name="connsiteX37" fmla="*/ 654179 w 701422"/>
                <a:gd name="connsiteY37" fmla="*/ 316384 h 439613"/>
                <a:gd name="connsiteX38" fmla="*/ 701423 w 701422"/>
                <a:gd name="connsiteY38" fmla="*/ 435447 h 43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1422" h="439613">
                  <a:moveTo>
                    <a:pt x="701359" y="435320"/>
                  </a:moveTo>
                  <a:cubicBezTo>
                    <a:pt x="652464" y="437034"/>
                    <a:pt x="605283" y="420397"/>
                    <a:pt x="556706" y="419000"/>
                  </a:cubicBezTo>
                  <a:cubicBezTo>
                    <a:pt x="549023" y="421794"/>
                    <a:pt x="540768" y="393536"/>
                    <a:pt x="531433" y="423064"/>
                  </a:cubicBezTo>
                  <a:cubicBezTo>
                    <a:pt x="524004" y="446623"/>
                    <a:pt x="469457" y="444400"/>
                    <a:pt x="444819" y="420397"/>
                  </a:cubicBezTo>
                  <a:cubicBezTo>
                    <a:pt x="430786" y="406681"/>
                    <a:pt x="416371" y="399315"/>
                    <a:pt x="398337" y="394235"/>
                  </a:cubicBezTo>
                  <a:cubicBezTo>
                    <a:pt x="382843" y="389853"/>
                    <a:pt x="367413" y="383313"/>
                    <a:pt x="354332" y="369851"/>
                  </a:cubicBezTo>
                  <a:cubicBezTo>
                    <a:pt x="313374" y="327687"/>
                    <a:pt x="258891" y="315621"/>
                    <a:pt x="207139" y="297841"/>
                  </a:cubicBezTo>
                  <a:cubicBezTo>
                    <a:pt x="192724" y="292889"/>
                    <a:pt x="181230" y="282221"/>
                    <a:pt x="169039" y="273076"/>
                  </a:cubicBezTo>
                  <a:cubicBezTo>
                    <a:pt x="150814" y="248946"/>
                    <a:pt x="129351" y="233516"/>
                    <a:pt x="98299" y="238977"/>
                  </a:cubicBezTo>
                  <a:cubicBezTo>
                    <a:pt x="86743" y="241009"/>
                    <a:pt x="73979" y="237199"/>
                    <a:pt x="68201" y="225832"/>
                  </a:cubicBezTo>
                  <a:cubicBezTo>
                    <a:pt x="57596" y="204687"/>
                    <a:pt x="39371" y="208814"/>
                    <a:pt x="22798" y="206528"/>
                  </a:cubicBezTo>
                  <a:cubicBezTo>
                    <a:pt x="20131" y="203988"/>
                    <a:pt x="17782" y="201131"/>
                    <a:pt x="15686" y="197955"/>
                  </a:cubicBezTo>
                  <a:cubicBezTo>
                    <a:pt x="446" y="167031"/>
                    <a:pt x="14988" y="130772"/>
                    <a:pt x="383" y="99720"/>
                  </a:cubicBezTo>
                  <a:cubicBezTo>
                    <a:pt x="8002" y="89433"/>
                    <a:pt x="-3301" y="79020"/>
                    <a:pt x="1018" y="66700"/>
                  </a:cubicBezTo>
                  <a:cubicBezTo>
                    <a:pt x="15368" y="70574"/>
                    <a:pt x="30672" y="72352"/>
                    <a:pt x="43817" y="78956"/>
                  </a:cubicBezTo>
                  <a:cubicBezTo>
                    <a:pt x="58104" y="86132"/>
                    <a:pt x="67946" y="93370"/>
                    <a:pt x="75122" y="70193"/>
                  </a:cubicBezTo>
                  <a:cubicBezTo>
                    <a:pt x="79249" y="56731"/>
                    <a:pt x="91886" y="61303"/>
                    <a:pt x="101538" y="64922"/>
                  </a:cubicBezTo>
                  <a:cubicBezTo>
                    <a:pt x="113540" y="69367"/>
                    <a:pt x="125287" y="75146"/>
                    <a:pt x="138368" y="72098"/>
                  </a:cubicBezTo>
                  <a:cubicBezTo>
                    <a:pt x="148147" y="69812"/>
                    <a:pt x="160021" y="69177"/>
                    <a:pt x="164657" y="58318"/>
                  </a:cubicBezTo>
                  <a:cubicBezTo>
                    <a:pt x="169991" y="45809"/>
                    <a:pt x="156656" y="43650"/>
                    <a:pt x="151132" y="37300"/>
                  </a:cubicBezTo>
                  <a:cubicBezTo>
                    <a:pt x="142813" y="27775"/>
                    <a:pt x="135638" y="16599"/>
                    <a:pt x="145036" y="5105"/>
                  </a:cubicBezTo>
                  <a:cubicBezTo>
                    <a:pt x="155196" y="-7341"/>
                    <a:pt x="161863" y="6184"/>
                    <a:pt x="170055" y="11773"/>
                  </a:cubicBezTo>
                  <a:cubicBezTo>
                    <a:pt x="192216" y="26886"/>
                    <a:pt x="204662" y="43459"/>
                    <a:pt x="192597" y="74193"/>
                  </a:cubicBezTo>
                  <a:cubicBezTo>
                    <a:pt x="187835" y="86322"/>
                    <a:pt x="185612" y="106642"/>
                    <a:pt x="199773" y="115151"/>
                  </a:cubicBezTo>
                  <a:cubicBezTo>
                    <a:pt x="213806" y="123533"/>
                    <a:pt x="217362" y="104420"/>
                    <a:pt x="224665" y="96545"/>
                  </a:cubicBezTo>
                  <a:cubicBezTo>
                    <a:pt x="234380" y="86068"/>
                    <a:pt x="244223" y="85179"/>
                    <a:pt x="255271" y="93116"/>
                  </a:cubicBezTo>
                  <a:cubicBezTo>
                    <a:pt x="272163" y="105118"/>
                    <a:pt x="291721" y="114326"/>
                    <a:pt x="305183" y="129820"/>
                  </a:cubicBezTo>
                  <a:cubicBezTo>
                    <a:pt x="347537" y="178524"/>
                    <a:pt x="401639" y="204559"/>
                    <a:pt x="457583" y="228055"/>
                  </a:cubicBezTo>
                  <a:cubicBezTo>
                    <a:pt x="458789" y="228563"/>
                    <a:pt x="459932" y="229134"/>
                    <a:pt x="461011" y="229769"/>
                  </a:cubicBezTo>
                  <a:cubicBezTo>
                    <a:pt x="522861" y="265774"/>
                    <a:pt x="521273" y="265456"/>
                    <a:pt x="534926" y="193574"/>
                  </a:cubicBezTo>
                  <a:cubicBezTo>
                    <a:pt x="541911" y="156744"/>
                    <a:pt x="519432" y="152870"/>
                    <a:pt x="498604" y="152489"/>
                  </a:cubicBezTo>
                  <a:cubicBezTo>
                    <a:pt x="474601" y="152108"/>
                    <a:pt x="450471" y="159474"/>
                    <a:pt x="423420" y="163983"/>
                  </a:cubicBezTo>
                  <a:cubicBezTo>
                    <a:pt x="430722" y="141504"/>
                    <a:pt x="433389" y="118136"/>
                    <a:pt x="463107" y="127089"/>
                  </a:cubicBezTo>
                  <a:cubicBezTo>
                    <a:pt x="464250" y="127407"/>
                    <a:pt x="466219" y="127470"/>
                    <a:pt x="466790" y="126772"/>
                  </a:cubicBezTo>
                  <a:cubicBezTo>
                    <a:pt x="497016" y="85877"/>
                    <a:pt x="549848" y="102514"/>
                    <a:pt x="584583" y="73177"/>
                  </a:cubicBezTo>
                  <a:cubicBezTo>
                    <a:pt x="597854" y="62002"/>
                    <a:pt x="603823" y="60858"/>
                    <a:pt x="614999" y="80670"/>
                  </a:cubicBezTo>
                  <a:cubicBezTo>
                    <a:pt x="633986" y="114326"/>
                    <a:pt x="636272" y="145822"/>
                    <a:pt x="625477" y="181509"/>
                  </a:cubicBezTo>
                  <a:cubicBezTo>
                    <a:pt x="610173" y="232182"/>
                    <a:pt x="618492" y="276188"/>
                    <a:pt x="654179" y="316384"/>
                  </a:cubicBezTo>
                  <a:cubicBezTo>
                    <a:pt x="682817" y="348705"/>
                    <a:pt x="696089" y="390933"/>
                    <a:pt x="701423" y="43544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5" name="Полилиния: фигура 814">
              <a:extLst>
                <a:ext uri="{FF2B5EF4-FFF2-40B4-BE49-F238E27FC236}">
                  <a16:creationId xmlns="" xmlns:a16="http://schemas.microsoft.com/office/drawing/2014/main" id="{A6BDF385-4627-4B8C-A17A-B50C8B6EBD26}"/>
                </a:ext>
              </a:extLst>
            </p:cNvPr>
            <p:cNvSpPr/>
            <p:nvPr/>
          </p:nvSpPr>
          <p:spPr>
            <a:xfrm>
              <a:off x="2438408" y="3869581"/>
              <a:ext cx="473193" cy="172596"/>
            </a:xfrm>
            <a:custGeom>
              <a:avLst/>
              <a:gdLst>
                <a:gd name="connsiteX0" fmla="*/ 290504 w 473193"/>
                <a:gd name="connsiteY0" fmla="*/ 26670 h 172596"/>
                <a:gd name="connsiteX1" fmla="*/ 366641 w 473193"/>
                <a:gd name="connsiteY1" fmla="*/ 42926 h 172596"/>
                <a:gd name="connsiteX2" fmla="*/ 473194 w 473193"/>
                <a:gd name="connsiteY2" fmla="*/ 0 h 172596"/>
                <a:gd name="connsiteX3" fmla="*/ 360481 w 473193"/>
                <a:gd name="connsiteY3" fmla="*/ 84582 h 172596"/>
                <a:gd name="connsiteX4" fmla="*/ 308538 w 473193"/>
                <a:gd name="connsiteY4" fmla="*/ 103569 h 172596"/>
                <a:gd name="connsiteX5" fmla="*/ 256278 w 473193"/>
                <a:gd name="connsiteY5" fmla="*/ 131128 h 172596"/>
                <a:gd name="connsiteX6" fmla="*/ 171823 w 473193"/>
                <a:gd name="connsiteY6" fmla="*/ 146559 h 172596"/>
                <a:gd name="connsiteX7" fmla="*/ 89717 w 473193"/>
                <a:gd name="connsiteY7" fmla="*/ 157354 h 172596"/>
                <a:gd name="connsiteX8" fmla="*/ 48252 w 473193"/>
                <a:gd name="connsiteY8" fmla="*/ 162878 h 172596"/>
                <a:gd name="connsiteX9" fmla="*/ 2214 w 473193"/>
                <a:gd name="connsiteY9" fmla="*/ 155830 h 172596"/>
                <a:gd name="connsiteX10" fmla="*/ 38028 w 473193"/>
                <a:gd name="connsiteY10" fmla="*/ 92520 h 172596"/>
                <a:gd name="connsiteX11" fmla="*/ 132326 w 473193"/>
                <a:gd name="connsiteY11" fmla="*/ 51245 h 172596"/>
                <a:gd name="connsiteX12" fmla="*/ 204970 w 473193"/>
                <a:gd name="connsiteY12" fmla="*/ 35624 h 172596"/>
                <a:gd name="connsiteX13" fmla="*/ 290568 w 473193"/>
                <a:gd name="connsiteY13" fmla="*/ 26670 h 17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3193" h="172596">
                  <a:moveTo>
                    <a:pt x="290504" y="26670"/>
                  </a:moveTo>
                  <a:cubicBezTo>
                    <a:pt x="313237" y="46419"/>
                    <a:pt x="340225" y="43053"/>
                    <a:pt x="366641" y="42926"/>
                  </a:cubicBezTo>
                  <a:cubicBezTo>
                    <a:pt x="406138" y="42672"/>
                    <a:pt x="438777" y="20828"/>
                    <a:pt x="473194" y="0"/>
                  </a:cubicBezTo>
                  <a:cubicBezTo>
                    <a:pt x="467923" y="73406"/>
                    <a:pt x="420362" y="107252"/>
                    <a:pt x="360481" y="84582"/>
                  </a:cubicBezTo>
                  <a:cubicBezTo>
                    <a:pt x="339336" y="76581"/>
                    <a:pt x="318000" y="80010"/>
                    <a:pt x="308538" y="103569"/>
                  </a:cubicBezTo>
                  <a:cubicBezTo>
                    <a:pt x="297553" y="130938"/>
                    <a:pt x="279392" y="135509"/>
                    <a:pt x="256278" y="131128"/>
                  </a:cubicBezTo>
                  <a:cubicBezTo>
                    <a:pt x="226242" y="125477"/>
                    <a:pt x="198429" y="131001"/>
                    <a:pt x="171823" y="146559"/>
                  </a:cubicBezTo>
                  <a:cubicBezTo>
                    <a:pt x="145915" y="161735"/>
                    <a:pt x="116705" y="148845"/>
                    <a:pt x="89717" y="157354"/>
                  </a:cubicBezTo>
                  <a:cubicBezTo>
                    <a:pt x="76509" y="161481"/>
                    <a:pt x="62095" y="161037"/>
                    <a:pt x="48252" y="162878"/>
                  </a:cubicBezTo>
                  <a:cubicBezTo>
                    <a:pt x="31742" y="165037"/>
                    <a:pt x="7294" y="187453"/>
                    <a:pt x="2214" y="155830"/>
                  </a:cubicBezTo>
                  <a:cubicBezTo>
                    <a:pt x="-1786" y="131446"/>
                    <a:pt x="-5215" y="94488"/>
                    <a:pt x="38028" y="92520"/>
                  </a:cubicBezTo>
                  <a:cubicBezTo>
                    <a:pt x="73271" y="90869"/>
                    <a:pt x="102925" y="68707"/>
                    <a:pt x="132326" y="51245"/>
                  </a:cubicBezTo>
                  <a:cubicBezTo>
                    <a:pt x="156456" y="36894"/>
                    <a:pt x="179951" y="32131"/>
                    <a:pt x="204970" y="35624"/>
                  </a:cubicBezTo>
                  <a:cubicBezTo>
                    <a:pt x="234561" y="39751"/>
                    <a:pt x="262691" y="37211"/>
                    <a:pt x="290568" y="2667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6" name="Полилиния: фигура 815">
              <a:extLst>
                <a:ext uri="{FF2B5EF4-FFF2-40B4-BE49-F238E27FC236}">
                  <a16:creationId xmlns="" xmlns:a16="http://schemas.microsoft.com/office/drawing/2014/main" id="{CF99CAA8-5AE1-437F-94C0-510DD62BBA39}"/>
                </a:ext>
              </a:extLst>
            </p:cNvPr>
            <p:cNvSpPr/>
            <p:nvPr/>
          </p:nvSpPr>
          <p:spPr>
            <a:xfrm>
              <a:off x="2936888" y="4321830"/>
              <a:ext cx="259569" cy="198060"/>
            </a:xfrm>
            <a:custGeom>
              <a:avLst/>
              <a:gdLst>
                <a:gd name="connsiteX0" fmla="*/ 51104 w 259569"/>
                <a:gd name="connsiteY0" fmla="*/ 0 h 198060"/>
                <a:gd name="connsiteX1" fmla="*/ 256844 w 259569"/>
                <a:gd name="connsiteY1" fmla="*/ 130811 h 198060"/>
                <a:gd name="connsiteX2" fmla="*/ 238619 w 259569"/>
                <a:gd name="connsiteY2" fmla="*/ 172023 h 198060"/>
                <a:gd name="connsiteX3" fmla="*/ 120255 w 259569"/>
                <a:gd name="connsiteY3" fmla="*/ 197994 h 198060"/>
                <a:gd name="connsiteX4" fmla="*/ 70217 w 259569"/>
                <a:gd name="connsiteY4" fmla="*/ 164275 h 198060"/>
                <a:gd name="connsiteX5" fmla="*/ 11543 w 259569"/>
                <a:gd name="connsiteY5" fmla="*/ 61278 h 198060"/>
                <a:gd name="connsiteX6" fmla="*/ 19100 w 259569"/>
                <a:gd name="connsiteY6" fmla="*/ 12065 h 198060"/>
                <a:gd name="connsiteX7" fmla="*/ 51104 w 259569"/>
                <a:gd name="connsiteY7" fmla="*/ 0 h 19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569" h="198060">
                  <a:moveTo>
                    <a:pt x="51104" y="0"/>
                  </a:moveTo>
                  <a:cubicBezTo>
                    <a:pt x="130796" y="23432"/>
                    <a:pt x="192836" y="78868"/>
                    <a:pt x="256844" y="130811"/>
                  </a:cubicBezTo>
                  <a:cubicBezTo>
                    <a:pt x="264400" y="151766"/>
                    <a:pt x="255574" y="171959"/>
                    <a:pt x="238619" y="172023"/>
                  </a:cubicBezTo>
                  <a:cubicBezTo>
                    <a:pt x="196900" y="172213"/>
                    <a:pt x="161276" y="199582"/>
                    <a:pt x="120255" y="197994"/>
                  </a:cubicBezTo>
                  <a:cubicBezTo>
                    <a:pt x="98221" y="197105"/>
                    <a:pt x="85965" y="189866"/>
                    <a:pt x="70217" y="164275"/>
                  </a:cubicBezTo>
                  <a:cubicBezTo>
                    <a:pt x="49897" y="131255"/>
                    <a:pt x="53136" y="82868"/>
                    <a:pt x="11543" y="61278"/>
                  </a:cubicBezTo>
                  <a:cubicBezTo>
                    <a:pt x="-9983" y="50102"/>
                    <a:pt x="2145" y="25083"/>
                    <a:pt x="19100" y="12065"/>
                  </a:cubicBezTo>
                  <a:cubicBezTo>
                    <a:pt x="27926" y="5271"/>
                    <a:pt x="40309" y="3810"/>
                    <a:pt x="51104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7" name="Полилиния: фигура 816">
              <a:extLst>
                <a:ext uri="{FF2B5EF4-FFF2-40B4-BE49-F238E27FC236}">
                  <a16:creationId xmlns="" xmlns:a16="http://schemas.microsoft.com/office/drawing/2014/main" id="{05C5E56F-07BF-44A3-B235-24DF265F45CA}"/>
                </a:ext>
              </a:extLst>
            </p:cNvPr>
            <p:cNvSpPr/>
            <p:nvPr/>
          </p:nvSpPr>
          <p:spPr>
            <a:xfrm>
              <a:off x="2934762" y="3790432"/>
              <a:ext cx="297333" cy="140998"/>
            </a:xfrm>
            <a:custGeom>
              <a:avLst/>
              <a:gdLst>
                <a:gd name="connsiteX0" fmla="*/ 249826 w 297333"/>
                <a:gd name="connsiteY0" fmla="*/ 140871 h 140998"/>
                <a:gd name="connsiteX1" fmla="*/ 82567 w 297333"/>
                <a:gd name="connsiteY1" fmla="*/ 113376 h 140998"/>
                <a:gd name="connsiteX2" fmla="*/ 48277 w 297333"/>
                <a:gd name="connsiteY2" fmla="*/ 84229 h 140998"/>
                <a:gd name="connsiteX3" fmla="*/ 15257 w 297333"/>
                <a:gd name="connsiteY3" fmla="*/ 40414 h 140998"/>
                <a:gd name="connsiteX4" fmla="*/ 271 w 297333"/>
                <a:gd name="connsiteY4" fmla="*/ 18887 h 140998"/>
                <a:gd name="connsiteX5" fmla="*/ 22559 w 297333"/>
                <a:gd name="connsiteY5" fmla="*/ 10886 h 140998"/>
                <a:gd name="connsiteX6" fmla="*/ 41292 w 297333"/>
                <a:gd name="connsiteY6" fmla="*/ 8600 h 140998"/>
                <a:gd name="connsiteX7" fmla="*/ 134637 w 297333"/>
                <a:gd name="connsiteY7" fmla="*/ 26380 h 140998"/>
                <a:gd name="connsiteX8" fmla="*/ 195978 w 297333"/>
                <a:gd name="connsiteY8" fmla="*/ 52542 h 140998"/>
                <a:gd name="connsiteX9" fmla="*/ 215790 w 297333"/>
                <a:gd name="connsiteY9" fmla="*/ 61877 h 140998"/>
                <a:gd name="connsiteX10" fmla="*/ 261192 w 297333"/>
                <a:gd name="connsiteY10" fmla="*/ 95278 h 140998"/>
                <a:gd name="connsiteX11" fmla="*/ 297070 w 297333"/>
                <a:gd name="connsiteY11" fmla="*/ 124044 h 140998"/>
                <a:gd name="connsiteX12" fmla="*/ 249762 w 297333"/>
                <a:gd name="connsiteY12" fmla="*/ 140998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333" h="140998">
                  <a:moveTo>
                    <a:pt x="249826" y="140871"/>
                  </a:moveTo>
                  <a:cubicBezTo>
                    <a:pt x="200169" y="110708"/>
                    <a:pt x="138193" y="139474"/>
                    <a:pt x="82567" y="113376"/>
                  </a:cubicBezTo>
                  <a:cubicBezTo>
                    <a:pt x="67898" y="106518"/>
                    <a:pt x="54500" y="100739"/>
                    <a:pt x="48277" y="84229"/>
                  </a:cubicBezTo>
                  <a:cubicBezTo>
                    <a:pt x="41419" y="65877"/>
                    <a:pt x="30433" y="51526"/>
                    <a:pt x="15257" y="40414"/>
                  </a:cubicBezTo>
                  <a:cubicBezTo>
                    <a:pt x="8081" y="35143"/>
                    <a:pt x="-1761" y="29809"/>
                    <a:pt x="271" y="18887"/>
                  </a:cubicBezTo>
                  <a:cubicBezTo>
                    <a:pt x="2874" y="5234"/>
                    <a:pt x="14304" y="11521"/>
                    <a:pt x="22559" y="10886"/>
                  </a:cubicBezTo>
                  <a:cubicBezTo>
                    <a:pt x="28782" y="10442"/>
                    <a:pt x="35323" y="10378"/>
                    <a:pt x="41292" y="8600"/>
                  </a:cubicBezTo>
                  <a:cubicBezTo>
                    <a:pt x="87329" y="-5497"/>
                    <a:pt x="96346" y="-4036"/>
                    <a:pt x="134637" y="26380"/>
                  </a:cubicBezTo>
                  <a:cubicBezTo>
                    <a:pt x="152988" y="40922"/>
                    <a:pt x="169943" y="58194"/>
                    <a:pt x="195978" y="52542"/>
                  </a:cubicBezTo>
                  <a:cubicBezTo>
                    <a:pt x="203725" y="50891"/>
                    <a:pt x="212043" y="54066"/>
                    <a:pt x="215790" y="61877"/>
                  </a:cubicBezTo>
                  <a:cubicBezTo>
                    <a:pt x="225505" y="82133"/>
                    <a:pt x="242396" y="89118"/>
                    <a:pt x="261192" y="95278"/>
                  </a:cubicBezTo>
                  <a:cubicBezTo>
                    <a:pt x="276051" y="100167"/>
                    <a:pt x="300118" y="102517"/>
                    <a:pt x="297070" y="124044"/>
                  </a:cubicBezTo>
                  <a:cubicBezTo>
                    <a:pt x="293831" y="147158"/>
                    <a:pt x="269955" y="135029"/>
                    <a:pt x="249762" y="14099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8" name="Полилиния: фигура 817">
              <a:extLst>
                <a:ext uri="{FF2B5EF4-FFF2-40B4-BE49-F238E27FC236}">
                  <a16:creationId xmlns="" xmlns:a16="http://schemas.microsoft.com/office/drawing/2014/main" id="{CBD6B60A-1905-44CC-83A3-7F36AF22A3DE}"/>
                </a:ext>
              </a:extLst>
            </p:cNvPr>
            <p:cNvSpPr/>
            <p:nvPr/>
          </p:nvSpPr>
          <p:spPr>
            <a:xfrm>
              <a:off x="2792793" y="4238218"/>
              <a:ext cx="179832" cy="59037"/>
            </a:xfrm>
            <a:custGeom>
              <a:avLst/>
              <a:gdLst>
                <a:gd name="connsiteX0" fmla="*/ 179832 w 179832"/>
                <a:gd name="connsiteY0" fmla="*/ 18334 h 59037"/>
                <a:gd name="connsiteX1" fmla="*/ 149479 w 179832"/>
                <a:gd name="connsiteY1" fmla="*/ 59038 h 59037"/>
                <a:gd name="connsiteX2" fmla="*/ 0 w 179832"/>
                <a:gd name="connsiteY2" fmla="*/ 10778 h 59037"/>
                <a:gd name="connsiteX3" fmla="*/ 179832 w 179832"/>
                <a:gd name="connsiteY3" fmla="*/ 18334 h 5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32" h="59037">
                  <a:moveTo>
                    <a:pt x="179832" y="18334"/>
                  </a:moveTo>
                  <a:cubicBezTo>
                    <a:pt x="172911" y="34654"/>
                    <a:pt x="169545" y="54022"/>
                    <a:pt x="149479" y="59038"/>
                  </a:cubicBezTo>
                  <a:cubicBezTo>
                    <a:pt x="103823" y="28812"/>
                    <a:pt x="45276" y="46084"/>
                    <a:pt x="0" y="10778"/>
                  </a:cubicBezTo>
                  <a:cubicBezTo>
                    <a:pt x="61024" y="-12019"/>
                    <a:pt x="120333" y="6650"/>
                    <a:pt x="179832" y="1833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9" name="Полилиния: фигура 818">
              <a:extLst>
                <a:ext uri="{FF2B5EF4-FFF2-40B4-BE49-F238E27FC236}">
                  <a16:creationId xmlns="" xmlns:a16="http://schemas.microsoft.com/office/drawing/2014/main" id="{F8037ECB-D785-47D8-8A4E-A68FEC6194F8}"/>
                </a:ext>
              </a:extLst>
            </p:cNvPr>
            <p:cNvSpPr/>
            <p:nvPr/>
          </p:nvSpPr>
          <p:spPr>
            <a:xfrm>
              <a:off x="2061019" y="2427911"/>
              <a:ext cx="56996" cy="80472"/>
            </a:xfrm>
            <a:custGeom>
              <a:avLst/>
              <a:gdLst>
                <a:gd name="connsiteX0" fmla="*/ 0 w 56996"/>
                <a:gd name="connsiteY0" fmla="*/ 17930 h 80472"/>
                <a:gd name="connsiteX1" fmla="*/ 17780 w 56996"/>
                <a:gd name="connsiteY1" fmla="*/ 468 h 80472"/>
                <a:gd name="connsiteX2" fmla="*/ 56960 w 56996"/>
                <a:gd name="connsiteY2" fmla="*/ 53173 h 80472"/>
                <a:gd name="connsiteX3" fmla="*/ 39688 w 56996"/>
                <a:gd name="connsiteY3" fmla="*/ 80414 h 80472"/>
                <a:gd name="connsiteX4" fmla="*/ 63 w 56996"/>
                <a:gd name="connsiteY4" fmla="*/ 17930 h 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96" h="80472">
                  <a:moveTo>
                    <a:pt x="0" y="17930"/>
                  </a:moveTo>
                  <a:cubicBezTo>
                    <a:pt x="508" y="8913"/>
                    <a:pt x="5842" y="-2454"/>
                    <a:pt x="17780" y="468"/>
                  </a:cubicBezTo>
                  <a:cubicBezTo>
                    <a:pt x="42672" y="6563"/>
                    <a:pt x="55880" y="25677"/>
                    <a:pt x="56960" y="53173"/>
                  </a:cubicBezTo>
                  <a:cubicBezTo>
                    <a:pt x="57404" y="66063"/>
                    <a:pt x="53975" y="78255"/>
                    <a:pt x="39688" y="80414"/>
                  </a:cubicBezTo>
                  <a:cubicBezTo>
                    <a:pt x="27368" y="82256"/>
                    <a:pt x="-571" y="40028"/>
                    <a:pt x="63" y="179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0" name="Полилиния: фигура 819">
              <a:extLst>
                <a:ext uri="{FF2B5EF4-FFF2-40B4-BE49-F238E27FC236}">
                  <a16:creationId xmlns="" xmlns:a16="http://schemas.microsoft.com/office/drawing/2014/main" id="{1B73789D-A4C0-447D-94FF-C4E854E60AF6}"/>
                </a:ext>
              </a:extLst>
            </p:cNvPr>
            <p:cNvSpPr/>
            <p:nvPr/>
          </p:nvSpPr>
          <p:spPr>
            <a:xfrm>
              <a:off x="3880547" y="2799553"/>
              <a:ext cx="65659" cy="38642"/>
            </a:xfrm>
            <a:custGeom>
              <a:avLst/>
              <a:gdLst>
                <a:gd name="connsiteX0" fmla="*/ 65596 w 65659"/>
                <a:gd name="connsiteY0" fmla="*/ 16685 h 38642"/>
                <a:gd name="connsiteX1" fmla="*/ 24702 w 65659"/>
                <a:gd name="connsiteY1" fmla="*/ 38275 h 38642"/>
                <a:gd name="connsiteX2" fmla="*/ 699 w 65659"/>
                <a:gd name="connsiteY2" fmla="*/ 14272 h 38642"/>
                <a:gd name="connsiteX3" fmla="*/ 39561 w 65659"/>
                <a:gd name="connsiteY3" fmla="*/ 1001 h 38642"/>
                <a:gd name="connsiteX4" fmla="*/ 65660 w 65659"/>
                <a:gd name="connsiteY4" fmla="*/ 16685 h 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59" h="38642">
                  <a:moveTo>
                    <a:pt x="65596" y="16685"/>
                  </a:moveTo>
                  <a:cubicBezTo>
                    <a:pt x="56516" y="34021"/>
                    <a:pt x="41847" y="40307"/>
                    <a:pt x="24702" y="38275"/>
                  </a:cubicBezTo>
                  <a:cubicBezTo>
                    <a:pt x="12002" y="36751"/>
                    <a:pt x="-3492" y="30528"/>
                    <a:pt x="699" y="14272"/>
                  </a:cubicBezTo>
                  <a:cubicBezTo>
                    <a:pt x="5906" y="-5984"/>
                    <a:pt x="25528" y="1382"/>
                    <a:pt x="39561" y="1001"/>
                  </a:cubicBezTo>
                  <a:cubicBezTo>
                    <a:pt x="49975" y="683"/>
                    <a:pt x="63056" y="-841"/>
                    <a:pt x="65660" y="166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1" name="Полилиния: фигура 820">
              <a:extLst>
                <a:ext uri="{FF2B5EF4-FFF2-40B4-BE49-F238E27FC236}">
                  <a16:creationId xmlns="" xmlns:a16="http://schemas.microsoft.com/office/drawing/2014/main" id="{8C54677C-5C21-486C-9470-3117C68FE9F4}"/>
                </a:ext>
              </a:extLst>
            </p:cNvPr>
            <p:cNvSpPr/>
            <p:nvPr/>
          </p:nvSpPr>
          <p:spPr>
            <a:xfrm>
              <a:off x="2012759" y="4427572"/>
              <a:ext cx="146092" cy="164324"/>
            </a:xfrm>
            <a:custGeom>
              <a:avLst/>
              <a:gdLst>
                <a:gd name="connsiteX0" fmla="*/ 53467 w 146092"/>
                <a:gd name="connsiteY0" fmla="*/ 139623 h 164324"/>
                <a:gd name="connsiteX1" fmla="*/ 127 w 146092"/>
                <a:gd name="connsiteY1" fmla="*/ 115112 h 164324"/>
                <a:gd name="connsiteX2" fmla="*/ 30480 w 146092"/>
                <a:gd name="connsiteY2" fmla="*/ 99999 h 164324"/>
                <a:gd name="connsiteX3" fmla="*/ 69977 w 146092"/>
                <a:gd name="connsiteY3" fmla="*/ 95109 h 164324"/>
                <a:gd name="connsiteX4" fmla="*/ 0 w 146092"/>
                <a:gd name="connsiteY4" fmla="*/ 621 h 164324"/>
                <a:gd name="connsiteX5" fmla="*/ 68643 w 146092"/>
                <a:gd name="connsiteY5" fmla="*/ 10718 h 164324"/>
                <a:gd name="connsiteX6" fmla="*/ 144780 w 146092"/>
                <a:gd name="connsiteY6" fmla="*/ 164325 h 164324"/>
                <a:gd name="connsiteX7" fmla="*/ 53404 w 146092"/>
                <a:gd name="connsiteY7" fmla="*/ 139750 h 16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92" h="164324">
                  <a:moveTo>
                    <a:pt x="53467" y="139623"/>
                  </a:moveTo>
                  <a:cubicBezTo>
                    <a:pt x="36830" y="128574"/>
                    <a:pt x="14605" y="131622"/>
                    <a:pt x="127" y="115112"/>
                  </a:cubicBezTo>
                  <a:cubicBezTo>
                    <a:pt x="8890" y="106921"/>
                    <a:pt x="18860" y="101459"/>
                    <a:pt x="30480" y="99999"/>
                  </a:cubicBezTo>
                  <a:cubicBezTo>
                    <a:pt x="41529" y="98602"/>
                    <a:pt x="52578" y="97269"/>
                    <a:pt x="69977" y="95109"/>
                  </a:cubicBezTo>
                  <a:cubicBezTo>
                    <a:pt x="43117" y="62089"/>
                    <a:pt x="5398" y="44055"/>
                    <a:pt x="0" y="621"/>
                  </a:cubicBezTo>
                  <a:cubicBezTo>
                    <a:pt x="22987" y="5383"/>
                    <a:pt x="51880" y="-8904"/>
                    <a:pt x="68643" y="10718"/>
                  </a:cubicBezTo>
                  <a:cubicBezTo>
                    <a:pt x="105855" y="54215"/>
                    <a:pt x="154749" y="93077"/>
                    <a:pt x="144780" y="164325"/>
                  </a:cubicBezTo>
                  <a:cubicBezTo>
                    <a:pt x="113093" y="161277"/>
                    <a:pt x="84773" y="144132"/>
                    <a:pt x="53404" y="1397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2" name="Полилиния: фигура 821">
              <a:extLst>
                <a:ext uri="{FF2B5EF4-FFF2-40B4-BE49-F238E27FC236}">
                  <a16:creationId xmlns="" xmlns:a16="http://schemas.microsoft.com/office/drawing/2014/main" id="{481A57B9-FFAD-4298-B64F-244ACCC87455}"/>
                </a:ext>
              </a:extLst>
            </p:cNvPr>
            <p:cNvSpPr/>
            <p:nvPr/>
          </p:nvSpPr>
          <p:spPr>
            <a:xfrm>
              <a:off x="1851366" y="4287667"/>
              <a:ext cx="100496" cy="113346"/>
            </a:xfrm>
            <a:custGeom>
              <a:avLst/>
              <a:gdLst>
                <a:gd name="connsiteX0" fmla="*/ 39663 w 100496"/>
                <a:gd name="connsiteY0" fmla="*/ 99505 h 113346"/>
                <a:gd name="connsiteX1" fmla="*/ 9183 w 100496"/>
                <a:gd name="connsiteY1" fmla="*/ 50927 h 113346"/>
                <a:gd name="connsiteX2" fmla="*/ 17438 w 100496"/>
                <a:gd name="connsiteY2" fmla="*/ 32830 h 113346"/>
                <a:gd name="connsiteX3" fmla="*/ 46902 w 100496"/>
                <a:gd name="connsiteY3" fmla="*/ 0 h 113346"/>
                <a:gd name="connsiteX4" fmla="*/ 81700 w 100496"/>
                <a:gd name="connsiteY4" fmla="*/ 32639 h 113346"/>
                <a:gd name="connsiteX5" fmla="*/ 100496 w 100496"/>
                <a:gd name="connsiteY5" fmla="*/ 66739 h 113346"/>
                <a:gd name="connsiteX6" fmla="*/ 39663 w 100496"/>
                <a:gd name="connsiteY6" fmla="*/ 99505 h 1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96" h="113346">
                  <a:moveTo>
                    <a:pt x="39663" y="99505"/>
                  </a:moveTo>
                  <a:cubicBezTo>
                    <a:pt x="-3834" y="97156"/>
                    <a:pt x="-7454" y="91504"/>
                    <a:pt x="9183" y="50927"/>
                  </a:cubicBezTo>
                  <a:cubicBezTo>
                    <a:pt x="11723" y="44768"/>
                    <a:pt x="14327" y="38608"/>
                    <a:pt x="17438" y="32830"/>
                  </a:cubicBezTo>
                  <a:cubicBezTo>
                    <a:pt x="24804" y="19241"/>
                    <a:pt x="29059" y="0"/>
                    <a:pt x="46902" y="0"/>
                  </a:cubicBezTo>
                  <a:cubicBezTo>
                    <a:pt x="65190" y="0"/>
                    <a:pt x="74398" y="16955"/>
                    <a:pt x="81700" y="32639"/>
                  </a:cubicBezTo>
                  <a:cubicBezTo>
                    <a:pt x="87288" y="44514"/>
                    <a:pt x="89574" y="58294"/>
                    <a:pt x="100496" y="66739"/>
                  </a:cubicBezTo>
                  <a:cubicBezTo>
                    <a:pt x="98020" y="120333"/>
                    <a:pt x="94146" y="122429"/>
                    <a:pt x="39663" y="9950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3" name="Полилиния: фигура 822">
              <a:extLst>
                <a:ext uri="{FF2B5EF4-FFF2-40B4-BE49-F238E27FC236}">
                  <a16:creationId xmlns="" xmlns:a16="http://schemas.microsoft.com/office/drawing/2014/main" id="{31829386-F46F-4342-8941-6014A71100E7}"/>
                </a:ext>
              </a:extLst>
            </p:cNvPr>
            <p:cNvSpPr/>
            <p:nvPr/>
          </p:nvSpPr>
          <p:spPr>
            <a:xfrm>
              <a:off x="1696049" y="3911548"/>
              <a:ext cx="80442" cy="95685"/>
            </a:xfrm>
            <a:custGeom>
              <a:avLst/>
              <a:gdLst>
                <a:gd name="connsiteX0" fmla="*/ 58011 w 80442"/>
                <a:gd name="connsiteY0" fmla="*/ 95067 h 95685"/>
                <a:gd name="connsiteX1" fmla="*/ 12227 w 80442"/>
                <a:gd name="connsiteY1" fmla="*/ 71191 h 95685"/>
                <a:gd name="connsiteX2" fmla="*/ 5623 w 80442"/>
                <a:gd name="connsiteY2" fmla="*/ 9532 h 95685"/>
                <a:gd name="connsiteX3" fmla="*/ 20927 w 80442"/>
                <a:gd name="connsiteY3" fmla="*/ 1404 h 95685"/>
                <a:gd name="connsiteX4" fmla="*/ 52169 w 80442"/>
                <a:gd name="connsiteY4" fmla="*/ 49537 h 95685"/>
                <a:gd name="connsiteX5" fmla="*/ 66647 w 80442"/>
                <a:gd name="connsiteY5" fmla="*/ 71000 h 95685"/>
                <a:gd name="connsiteX6" fmla="*/ 79791 w 80442"/>
                <a:gd name="connsiteY6" fmla="*/ 86875 h 95685"/>
                <a:gd name="connsiteX7" fmla="*/ 58011 w 80442"/>
                <a:gd name="connsiteY7" fmla="*/ 95003 h 9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42" h="95685">
                  <a:moveTo>
                    <a:pt x="58011" y="95067"/>
                  </a:moveTo>
                  <a:cubicBezTo>
                    <a:pt x="40866" y="89606"/>
                    <a:pt x="19911" y="94305"/>
                    <a:pt x="12227" y="71191"/>
                  </a:cubicBezTo>
                  <a:cubicBezTo>
                    <a:pt x="5623" y="51315"/>
                    <a:pt x="-7521" y="31884"/>
                    <a:pt x="5623" y="9532"/>
                  </a:cubicBezTo>
                  <a:cubicBezTo>
                    <a:pt x="9179" y="3563"/>
                    <a:pt x="15720" y="-2914"/>
                    <a:pt x="20927" y="1404"/>
                  </a:cubicBezTo>
                  <a:cubicBezTo>
                    <a:pt x="35722" y="13660"/>
                    <a:pt x="50581" y="26994"/>
                    <a:pt x="52169" y="49537"/>
                  </a:cubicBezTo>
                  <a:cubicBezTo>
                    <a:pt x="52867" y="60015"/>
                    <a:pt x="56995" y="67571"/>
                    <a:pt x="66647" y="71000"/>
                  </a:cubicBezTo>
                  <a:cubicBezTo>
                    <a:pt x="73886" y="73604"/>
                    <a:pt x="82966" y="76334"/>
                    <a:pt x="79791" y="86875"/>
                  </a:cubicBezTo>
                  <a:cubicBezTo>
                    <a:pt x="76172" y="98687"/>
                    <a:pt x="65694" y="95321"/>
                    <a:pt x="58011" y="950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4" name="Полилиния: фигура 823">
              <a:extLst>
                <a:ext uri="{FF2B5EF4-FFF2-40B4-BE49-F238E27FC236}">
                  <a16:creationId xmlns="" xmlns:a16="http://schemas.microsoft.com/office/drawing/2014/main" id="{98E4A104-1733-4581-87D6-B869EDE95DC3}"/>
                </a:ext>
              </a:extLst>
            </p:cNvPr>
            <p:cNvSpPr/>
            <p:nvPr/>
          </p:nvSpPr>
          <p:spPr>
            <a:xfrm>
              <a:off x="1554089" y="3865263"/>
              <a:ext cx="42128" cy="39387"/>
            </a:xfrm>
            <a:custGeom>
              <a:avLst/>
              <a:gdLst>
                <a:gd name="connsiteX0" fmla="*/ 24965 w 42128"/>
                <a:gd name="connsiteY0" fmla="*/ 64 h 39387"/>
                <a:gd name="connsiteX1" fmla="*/ 41729 w 42128"/>
                <a:gd name="connsiteY1" fmla="*/ 16764 h 39387"/>
                <a:gd name="connsiteX2" fmla="*/ 17789 w 42128"/>
                <a:gd name="connsiteY2" fmla="*/ 39116 h 39387"/>
                <a:gd name="connsiteX3" fmla="*/ 9 w 42128"/>
                <a:gd name="connsiteY3" fmla="*/ 23495 h 39387"/>
                <a:gd name="connsiteX4" fmla="*/ 24965 w 42128"/>
                <a:gd name="connsiteY4" fmla="*/ 0 h 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8" h="39387">
                  <a:moveTo>
                    <a:pt x="24965" y="64"/>
                  </a:moveTo>
                  <a:cubicBezTo>
                    <a:pt x="35760" y="635"/>
                    <a:pt x="44078" y="4445"/>
                    <a:pt x="41729" y="16764"/>
                  </a:cubicBezTo>
                  <a:cubicBezTo>
                    <a:pt x="39316" y="29908"/>
                    <a:pt x="29727" y="37211"/>
                    <a:pt x="17789" y="39116"/>
                  </a:cubicBezTo>
                  <a:cubicBezTo>
                    <a:pt x="7375" y="40831"/>
                    <a:pt x="-308" y="34290"/>
                    <a:pt x="9" y="23495"/>
                  </a:cubicBezTo>
                  <a:cubicBezTo>
                    <a:pt x="390" y="6858"/>
                    <a:pt x="12392" y="1778"/>
                    <a:pt x="24965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5" name="Полилиния: фигура 824">
              <a:extLst>
                <a:ext uri="{FF2B5EF4-FFF2-40B4-BE49-F238E27FC236}">
                  <a16:creationId xmlns="" xmlns:a16="http://schemas.microsoft.com/office/drawing/2014/main" id="{67531613-C919-4537-B3CF-4BB06E68B2FB}"/>
                </a:ext>
              </a:extLst>
            </p:cNvPr>
            <p:cNvSpPr/>
            <p:nvPr/>
          </p:nvSpPr>
          <p:spPr>
            <a:xfrm>
              <a:off x="1822386" y="4239851"/>
              <a:ext cx="35853" cy="49854"/>
            </a:xfrm>
            <a:custGeom>
              <a:avLst/>
              <a:gdLst>
                <a:gd name="connsiteX0" fmla="*/ 0 w 35853"/>
                <a:gd name="connsiteY0" fmla="*/ 0 h 49854"/>
                <a:gd name="connsiteX1" fmla="*/ 35751 w 35853"/>
                <a:gd name="connsiteY1" fmla="*/ 30417 h 49854"/>
                <a:gd name="connsiteX2" fmla="*/ 15240 w 35853"/>
                <a:gd name="connsiteY2" fmla="*/ 49149 h 49854"/>
                <a:gd name="connsiteX3" fmla="*/ 0 w 35853"/>
                <a:gd name="connsiteY3" fmla="*/ 64 h 4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53" h="49854">
                  <a:moveTo>
                    <a:pt x="0" y="0"/>
                  </a:moveTo>
                  <a:cubicBezTo>
                    <a:pt x="18987" y="572"/>
                    <a:pt x="34099" y="6985"/>
                    <a:pt x="35751" y="30417"/>
                  </a:cubicBezTo>
                  <a:cubicBezTo>
                    <a:pt x="36830" y="45593"/>
                    <a:pt x="29401" y="52134"/>
                    <a:pt x="15240" y="49149"/>
                  </a:cubicBezTo>
                  <a:cubicBezTo>
                    <a:pt x="10160" y="32766"/>
                    <a:pt x="5080" y="16383"/>
                    <a:pt x="0" y="6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6" name="Полилиния: фигура 825">
              <a:extLst>
                <a:ext uri="{FF2B5EF4-FFF2-40B4-BE49-F238E27FC236}">
                  <a16:creationId xmlns="" xmlns:a16="http://schemas.microsoft.com/office/drawing/2014/main" id="{DE58C873-96F2-4CF7-A104-F1FB0C3EC999}"/>
                </a:ext>
              </a:extLst>
            </p:cNvPr>
            <p:cNvSpPr/>
            <p:nvPr/>
          </p:nvSpPr>
          <p:spPr>
            <a:xfrm>
              <a:off x="1560845" y="3817384"/>
              <a:ext cx="24686" cy="24678"/>
            </a:xfrm>
            <a:custGeom>
              <a:avLst/>
              <a:gdLst>
                <a:gd name="connsiteX0" fmla="*/ 13383 w 24686"/>
                <a:gd name="connsiteY0" fmla="*/ 64 h 24678"/>
                <a:gd name="connsiteX1" fmla="*/ 24558 w 24686"/>
                <a:gd name="connsiteY1" fmla="*/ 13526 h 24678"/>
                <a:gd name="connsiteX2" fmla="*/ 11287 w 24686"/>
                <a:gd name="connsiteY2" fmla="*/ 24575 h 24678"/>
                <a:gd name="connsiteX3" fmla="*/ 47 w 24686"/>
                <a:gd name="connsiteY3" fmla="*/ 10859 h 24678"/>
                <a:gd name="connsiteX4" fmla="*/ 13319 w 24686"/>
                <a:gd name="connsiteY4" fmla="*/ 0 h 2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86" h="24678">
                  <a:moveTo>
                    <a:pt x="13383" y="64"/>
                  </a:moveTo>
                  <a:cubicBezTo>
                    <a:pt x="20431" y="1461"/>
                    <a:pt x="25575" y="5207"/>
                    <a:pt x="24558" y="13526"/>
                  </a:cubicBezTo>
                  <a:cubicBezTo>
                    <a:pt x="23669" y="21273"/>
                    <a:pt x="18463" y="25400"/>
                    <a:pt x="11287" y="24575"/>
                  </a:cubicBezTo>
                  <a:cubicBezTo>
                    <a:pt x="4111" y="23749"/>
                    <a:pt x="-524" y="18796"/>
                    <a:pt x="47" y="10859"/>
                  </a:cubicBezTo>
                  <a:cubicBezTo>
                    <a:pt x="619" y="2667"/>
                    <a:pt x="6397" y="64"/>
                    <a:pt x="13319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7" name="Полилиния: фигура 826">
              <a:extLst>
                <a:ext uri="{FF2B5EF4-FFF2-40B4-BE49-F238E27FC236}">
                  <a16:creationId xmlns="" xmlns:a16="http://schemas.microsoft.com/office/drawing/2014/main" id="{279BAA01-7A95-479E-97BA-E7CC42809DCE}"/>
                </a:ext>
              </a:extLst>
            </p:cNvPr>
            <p:cNvSpPr/>
            <p:nvPr/>
          </p:nvSpPr>
          <p:spPr>
            <a:xfrm>
              <a:off x="1624457" y="3608865"/>
              <a:ext cx="57559" cy="80407"/>
            </a:xfrm>
            <a:custGeom>
              <a:avLst/>
              <a:gdLst>
                <a:gd name="connsiteX0" fmla="*/ 0 w 57559"/>
                <a:gd name="connsiteY0" fmla="*/ 26210 h 80407"/>
                <a:gd name="connsiteX1" fmla="*/ 14986 w 57559"/>
                <a:gd name="connsiteY1" fmla="*/ 1254 h 80407"/>
                <a:gd name="connsiteX2" fmla="*/ 57150 w 57559"/>
                <a:gd name="connsiteY2" fmla="*/ 59357 h 80407"/>
                <a:gd name="connsiteX3" fmla="*/ 36385 w 57559"/>
                <a:gd name="connsiteY3" fmla="*/ 79868 h 80407"/>
                <a:gd name="connsiteX4" fmla="*/ 0 w 57559"/>
                <a:gd name="connsiteY4" fmla="*/ 26146 h 8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9" h="80407">
                  <a:moveTo>
                    <a:pt x="0" y="26210"/>
                  </a:moveTo>
                  <a:cubicBezTo>
                    <a:pt x="1778" y="15351"/>
                    <a:pt x="381" y="-5286"/>
                    <a:pt x="14986" y="1254"/>
                  </a:cubicBezTo>
                  <a:cubicBezTo>
                    <a:pt x="36830" y="11033"/>
                    <a:pt x="52705" y="32624"/>
                    <a:pt x="57150" y="59357"/>
                  </a:cubicBezTo>
                  <a:cubicBezTo>
                    <a:pt x="59754" y="74851"/>
                    <a:pt x="49593" y="82598"/>
                    <a:pt x="36385" y="79868"/>
                  </a:cubicBezTo>
                  <a:cubicBezTo>
                    <a:pt x="9588" y="74407"/>
                    <a:pt x="635" y="53388"/>
                    <a:pt x="0" y="261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8" name="Полилиния: фигура 827">
              <a:extLst>
                <a:ext uri="{FF2B5EF4-FFF2-40B4-BE49-F238E27FC236}">
                  <a16:creationId xmlns="" xmlns:a16="http://schemas.microsoft.com/office/drawing/2014/main" id="{56AAA734-2C8B-417C-B40C-0F59FB53BAE1}"/>
                </a:ext>
              </a:extLst>
            </p:cNvPr>
            <p:cNvSpPr/>
            <p:nvPr/>
          </p:nvSpPr>
          <p:spPr>
            <a:xfrm>
              <a:off x="2180589" y="4608217"/>
              <a:ext cx="579462" cy="257290"/>
            </a:xfrm>
            <a:custGeom>
              <a:avLst/>
              <a:gdLst>
                <a:gd name="connsiteX0" fmla="*/ 190373 w 579462"/>
                <a:gd name="connsiteY0" fmla="*/ 65405 h 257290"/>
                <a:gd name="connsiteX1" fmla="*/ 274320 w 579462"/>
                <a:gd name="connsiteY1" fmla="*/ 108077 h 257290"/>
                <a:gd name="connsiteX2" fmla="*/ 357251 w 579462"/>
                <a:gd name="connsiteY2" fmla="*/ 149861 h 257290"/>
                <a:gd name="connsiteX3" fmla="*/ 431229 w 579462"/>
                <a:gd name="connsiteY3" fmla="*/ 181928 h 257290"/>
                <a:gd name="connsiteX4" fmla="*/ 451549 w 579462"/>
                <a:gd name="connsiteY4" fmla="*/ 195073 h 257290"/>
                <a:gd name="connsiteX5" fmla="*/ 509842 w 579462"/>
                <a:gd name="connsiteY5" fmla="*/ 222822 h 257290"/>
                <a:gd name="connsiteX6" fmla="*/ 542227 w 579462"/>
                <a:gd name="connsiteY6" fmla="*/ 178182 h 257290"/>
                <a:gd name="connsiteX7" fmla="*/ 561530 w 579462"/>
                <a:gd name="connsiteY7" fmla="*/ 150178 h 257290"/>
                <a:gd name="connsiteX8" fmla="*/ 563880 w 579462"/>
                <a:gd name="connsiteY8" fmla="*/ 221045 h 257290"/>
                <a:gd name="connsiteX9" fmla="*/ 561404 w 579462"/>
                <a:gd name="connsiteY9" fmla="*/ 252604 h 257290"/>
                <a:gd name="connsiteX10" fmla="*/ 437642 w 579462"/>
                <a:gd name="connsiteY10" fmla="*/ 231332 h 257290"/>
                <a:gd name="connsiteX11" fmla="*/ 195390 w 579462"/>
                <a:gd name="connsiteY11" fmla="*/ 100267 h 257290"/>
                <a:gd name="connsiteX12" fmla="*/ 15240 w 579462"/>
                <a:gd name="connsiteY12" fmla="*/ 24511 h 257290"/>
                <a:gd name="connsiteX13" fmla="*/ 0 w 579462"/>
                <a:gd name="connsiteY13" fmla="*/ 8191 h 257290"/>
                <a:gd name="connsiteX14" fmla="*/ 22860 w 579462"/>
                <a:gd name="connsiteY14" fmla="*/ 0 h 257290"/>
                <a:gd name="connsiteX15" fmla="*/ 30417 w 579462"/>
                <a:gd name="connsiteY15" fmla="*/ 0 h 257290"/>
                <a:gd name="connsiteX16" fmla="*/ 190437 w 579462"/>
                <a:gd name="connsiteY16" fmla="*/ 65469 h 25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9462" h="257290">
                  <a:moveTo>
                    <a:pt x="190373" y="65405"/>
                  </a:moveTo>
                  <a:cubicBezTo>
                    <a:pt x="210502" y="97028"/>
                    <a:pt x="246253" y="103759"/>
                    <a:pt x="274320" y="108077"/>
                  </a:cubicBezTo>
                  <a:cubicBezTo>
                    <a:pt x="308546" y="113411"/>
                    <a:pt x="333248" y="126429"/>
                    <a:pt x="357251" y="149861"/>
                  </a:cubicBezTo>
                  <a:cubicBezTo>
                    <a:pt x="377825" y="169990"/>
                    <a:pt x="399860" y="189612"/>
                    <a:pt x="431229" y="181928"/>
                  </a:cubicBezTo>
                  <a:cubicBezTo>
                    <a:pt x="442468" y="179198"/>
                    <a:pt x="447485" y="185421"/>
                    <a:pt x="451549" y="195073"/>
                  </a:cubicBezTo>
                  <a:cubicBezTo>
                    <a:pt x="463233" y="222632"/>
                    <a:pt x="487236" y="224854"/>
                    <a:pt x="509842" y="222822"/>
                  </a:cubicBezTo>
                  <a:cubicBezTo>
                    <a:pt x="532448" y="220727"/>
                    <a:pt x="538163" y="198947"/>
                    <a:pt x="542227" y="178182"/>
                  </a:cubicBezTo>
                  <a:cubicBezTo>
                    <a:pt x="544322" y="167641"/>
                    <a:pt x="547942" y="157925"/>
                    <a:pt x="561530" y="150178"/>
                  </a:cubicBezTo>
                  <a:cubicBezTo>
                    <a:pt x="561150" y="176277"/>
                    <a:pt x="552069" y="199581"/>
                    <a:pt x="563880" y="221045"/>
                  </a:cubicBezTo>
                  <a:cubicBezTo>
                    <a:pt x="581152" y="233237"/>
                    <a:pt x="588836" y="244921"/>
                    <a:pt x="561404" y="252604"/>
                  </a:cubicBezTo>
                  <a:cubicBezTo>
                    <a:pt x="517335" y="264987"/>
                    <a:pt x="477393" y="251080"/>
                    <a:pt x="437642" y="231332"/>
                  </a:cubicBezTo>
                  <a:cubicBezTo>
                    <a:pt x="355537" y="190564"/>
                    <a:pt x="282258" y="131636"/>
                    <a:pt x="195390" y="100267"/>
                  </a:cubicBezTo>
                  <a:cubicBezTo>
                    <a:pt x="134366" y="78169"/>
                    <a:pt x="75248" y="49975"/>
                    <a:pt x="15240" y="24511"/>
                  </a:cubicBezTo>
                  <a:cubicBezTo>
                    <a:pt x="10160" y="19050"/>
                    <a:pt x="5080" y="13652"/>
                    <a:pt x="0" y="8191"/>
                  </a:cubicBezTo>
                  <a:cubicBezTo>
                    <a:pt x="7620" y="5461"/>
                    <a:pt x="15240" y="2730"/>
                    <a:pt x="22860" y="0"/>
                  </a:cubicBezTo>
                  <a:cubicBezTo>
                    <a:pt x="25400" y="0"/>
                    <a:pt x="27940" y="0"/>
                    <a:pt x="30417" y="0"/>
                  </a:cubicBezTo>
                  <a:cubicBezTo>
                    <a:pt x="86106" y="15113"/>
                    <a:pt x="138874" y="38545"/>
                    <a:pt x="190437" y="6546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9" name="Полилиния: фигура 828">
              <a:extLst>
                <a:ext uri="{FF2B5EF4-FFF2-40B4-BE49-F238E27FC236}">
                  <a16:creationId xmlns="" xmlns:a16="http://schemas.microsoft.com/office/drawing/2014/main" id="{6FB4A0DD-E017-4D80-BA0E-2F864A0E13C9}"/>
                </a:ext>
              </a:extLst>
            </p:cNvPr>
            <p:cNvSpPr/>
            <p:nvPr/>
          </p:nvSpPr>
          <p:spPr>
            <a:xfrm>
              <a:off x="2066226" y="4566104"/>
              <a:ext cx="91376" cy="33857"/>
            </a:xfrm>
            <a:custGeom>
              <a:avLst/>
              <a:gdLst>
                <a:gd name="connsiteX0" fmla="*/ 0 w 91376"/>
                <a:gd name="connsiteY0" fmla="*/ 1091 h 33857"/>
                <a:gd name="connsiteX1" fmla="*/ 91376 w 91376"/>
                <a:gd name="connsiteY1" fmla="*/ 25666 h 33857"/>
                <a:gd name="connsiteX2" fmla="*/ 91376 w 91376"/>
                <a:gd name="connsiteY2" fmla="*/ 33858 h 33857"/>
                <a:gd name="connsiteX3" fmla="*/ 0 w 91376"/>
                <a:gd name="connsiteY3" fmla="*/ 1028 h 3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76" h="33857">
                  <a:moveTo>
                    <a:pt x="0" y="1091"/>
                  </a:moveTo>
                  <a:cubicBezTo>
                    <a:pt x="33591" y="-4179"/>
                    <a:pt x="62547" y="10553"/>
                    <a:pt x="91376" y="25666"/>
                  </a:cubicBezTo>
                  <a:cubicBezTo>
                    <a:pt x="91376" y="28397"/>
                    <a:pt x="91376" y="31127"/>
                    <a:pt x="91376" y="33858"/>
                  </a:cubicBezTo>
                  <a:cubicBezTo>
                    <a:pt x="60071" y="25666"/>
                    <a:pt x="27495" y="21475"/>
                    <a:pt x="0" y="102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0" name="Полилиния: фигура 829">
              <a:extLst>
                <a:ext uri="{FF2B5EF4-FFF2-40B4-BE49-F238E27FC236}">
                  <a16:creationId xmlns="" xmlns:a16="http://schemas.microsoft.com/office/drawing/2014/main" id="{473DAA1D-2E4B-4D7D-B0EE-E943E0434573}"/>
                </a:ext>
              </a:extLst>
            </p:cNvPr>
            <p:cNvSpPr/>
            <p:nvPr/>
          </p:nvSpPr>
          <p:spPr>
            <a:xfrm>
              <a:off x="2279142" y="2090623"/>
              <a:ext cx="68579" cy="103303"/>
            </a:xfrm>
            <a:custGeom>
              <a:avLst/>
              <a:gdLst>
                <a:gd name="connsiteX0" fmla="*/ 68580 w 68579"/>
                <a:gd name="connsiteY0" fmla="*/ 70800 h 103303"/>
                <a:gd name="connsiteX1" fmla="*/ 30734 w 68579"/>
                <a:gd name="connsiteY1" fmla="*/ 103185 h 103303"/>
                <a:gd name="connsiteX2" fmla="*/ 17145 w 68579"/>
                <a:gd name="connsiteY2" fmla="*/ 70291 h 103303"/>
                <a:gd name="connsiteX3" fmla="*/ 0 w 68579"/>
                <a:gd name="connsiteY3" fmla="*/ 29905 h 103303"/>
                <a:gd name="connsiteX4" fmla="*/ 41338 w 68579"/>
                <a:gd name="connsiteY4" fmla="*/ 14411 h 103303"/>
                <a:gd name="connsiteX5" fmla="*/ 68580 w 68579"/>
                <a:gd name="connsiteY5" fmla="*/ 70800 h 10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9" h="103303">
                  <a:moveTo>
                    <a:pt x="68580" y="70800"/>
                  </a:moveTo>
                  <a:cubicBezTo>
                    <a:pt x="63246" y="91501"/>
                    <a:pt x="50673" y="104709"/>
                    <a:pt x="30734" y="103185"/>
                  </a:cubicBezTo>
                  <a:cubicBezTo>
                    <a:pt x="11747" y="101724"/>
                    <a:pt x="23368" y="80960"/>
                    <a:pt x="17145" y="70291"/>
                  </a:cubicBezTo>
                  <a:cubicBezTo>
                    <a:pt x="9906" y="57845"/>
                    <a:pt x="5588" y="43431"/>
                    <a:pt x="0" y="29905"/>
                  </a:cubicBezTo>
                  <a:cubicBezTo>
                    <a:pt x="9398" y="-4258"/>
                    <a:pt x="20320" y="-8766"/>
                    <a:pt x="41338" y="14411"/>
                  </a:cubicBezTo>
                  <a:cubicBezTo>
                    <a:pt x="55435" y="29969"/>
                    <a:pt x="66865" y="47876"/>
                    <a:pt x="68580" y="708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1" name="Полилиния: фигура 830">
              <a:extLst>
                <a:ext uri="{FF2B5EF4-FFF2-40B4-BE49-F238E27FC236}">
                  <a16:creationId xmlns="" xmlns:a16="http://schemas.microsoft.com/office/drawing/2014/main" id="{25AFE318-725D-4D49-889F-9D68AF9396C3}"/>
                </a:ext>
              </a:extLst>
            </p:cNvPr>
            <p:cNvSpPr/>
            <p:nvPr/>
          </p:nvSpPr>
          <p:spPr>
            <a:xfrm>
              <a:off x="5313404" y="4733304"/>
              <a:ext cx="1289365" cy="635896"/>
            </a:xfrm>
            <a:custGeom>
              <a:avLst/>
              <a:gdLst>
                <a:gd name="connsiteX0" fmla="*/ 1285706 w 1289365"/>
                <a:gd name="connsiteY0" fmla="*/ 292618 h 635896"/>
                <a:gd name="connsiteX1" fmla="*/ 1179026 w 1289365"/>
                <a:gd name="connsiteY1" fmla="*/ 329194 h 635896"/>
                <a:gd name="connsiteX2" fmla="*/ 1121812 w 1289365"/>
                <a:gd name="connsiteY2" fmla="*/ 345958 h 635896"/>
                <a:gd name="connsiteX3" fmla="*/ 1059773 w 1289365"/>
                <a:gd name="connsiteY3" fmla="*/ 363104 h 635896"/>
                <a:gd name="connsiteX4" fmla="*/ 1035897 w 1289365"/>
                <a:gd name="connsiteY4" fmla="*/ 366405 h 635896"/>
                <a:gd name="connsiteX5" fmla="*/ 1022181 w 1289365"/>
                <a:gd name="connsiteY5" fmla="*/ 359420 h 635896"/>
                <a:gd name="connsiteX6" fmla="*/ 857970 w 1289365"/>
                <a:gd name="connsiteY6" fmla="*/ 342466 h 635896"/>
                <a:gd name="connsiteX7" fmla="*/ 788056 w 1289365"/>
                <a:gd name="connsiteY7" fmla="*/ 340243 h 635896"/>
                <a:gd name="connsiteX8" fmla="*/ 743480 w 1289365"/>
                <a:gd name="connsiteY8" fmla="*/ 337386 h 635896"/>
                <a:gd name="connsiteX9" fmla="*/ 729700 w 1289365"/>
                <a:gd name="connsiteY9" fmla="*/ 367612 h 635896"/>
                <a:gd name="connsiteX10" fmla="*/ 821013 w 1289365"/>
                <a:gd name="connsiteY10" fmla="*/ 491565 h 635896"/>
                <a:gd name="connsiteX11" fmla="*/ 865336 w 1289365"/>
                <a:gd name="connsiteY11" fmla="*/ 498994 h 635896"/>
                <a:gd name="connsiteX12" fmla="*/ 990749 w 1289365"/>
                <a:gd name="connsiteY12" fmla="*/ 475118 h 635896"/>
                <a:gd name="connsiteX13" fmla="*/ 1009862 w 1289365"/>
                <a:gd name="connsiteY13" fmla="*/ 484325 h 635896"/>
                <a:gd name="connsiteX14" fmla="*/ 996844 w 1289365"/>
                <a:gd name="connsiteY14" fmla="*/ 506043 h 635896"/>
                <a:gd name="connsiteX15" fmla="*/ 904896 w 1289365"/>
                <a:gd name="connsiteY15" fmla="*/ 587132 h 635896"/>
                <a:gd name="connsiteX16" fmla="*/ 884449 w 1289365"/>
                <a:gd name="connsiteY16" fmla="*/ 602944 h 635896"/>
                <a:gd name="connsiteX17" fmla="*/ 751988 w 1289365"/>
                <a:gd name="connsiteY17" fmla="*/ 608977 h 635896"/>
                <a:gd name="connsiteX18" fmla="*/ 718080 w 1289365"/>
                <a:gd name="connsiteY18" fmla="*/ 609358 h 635896"/>
                <a:gd name="connsiteX19" fmla="*/ 600096 w 1289365"/>
                <a:gd name="connsiteY19" fmla="*/ 628281 h 635896"/>
                <a:gd name="connsiteX20" fmla="*/ 547137 w 1289365"/>
                <a:gd name="connsiteY20" fmla="*/ 628789 h 635896"/>
                <a:gd name="connsiteX21" fmla="*/ 517102 w 1289365"/>
                <a:gd name="connsiteY21" fmla="*/ 625804 h 635896"/>
                <a:gd name="connsiteX22" fmla="*/ 359685 w 1289365"/>
                <a:gd name="connsiteY22" fmla="*/ 624915 h 635896"/>
                <a:gd name="connsiteX23" fmla="*/ 325903 w 1289365"/>
                <a:gd name="connsiteY23" fmla="*/ 603389 h 635896"/>
                <a:gd name="connsiteX24" fmla="*/ 249132 w 1289365"/>
                <a:gd name="connsiteY24" fmla="*/ 511821 h 635896"/>
                <a:gd name="connsiteX25" fmla="*/ 154390 w 1289365"/>
                <a:gd name="connsiteY25" fmla="*/ 358341 h 635896"/>
                <a:gd name="connsiteX26" fmla="*/ 124481 w 1289365"/>
                <a:gd name="connsiteY26" fmla="*/ 335036 h 635896"/>
                <a:gd name="connsiteX27" fmla="*/ 85492 w 1289365"/>
                <a:gd name="connsiteY27" fmla="*/ 305001 h 635896"/>
                <a:gd name="connsiteX28" fmla="*/ 21167 w 1289365"/>
                <a:gd name="connsiteY28" fmla="*/ 267790 h 635896"/>
                <a:gd name="connsiteX29" fmla="*/ 21167 w 1289365"/>
                <a:gd name="connsiteY29" fmla="*/ 243215 h 635896"/>
                <a:gd name="connsiteX30" fmla="*/ 974 w 1289365"/>
                <a:gd name="connsiteY30" fmla="*/ 115008 h 635896"/>
                <a:gd name="connsiteX31" fmla="*/ 15071 w 1289365"/>
                <a:gd name="connsiteY31" fmla="*/ 11248 h 635896"/>
                <a:gd name="connsiteX32" fmla="*/ 33168 w 1289365"/>
                <a:gd name="connsiteY32" fmla="*/ 9 h 635896"/>
                <a:gd name="connsiteX33" fmla="*/ 51520 w 1289365"/>
                <a:gd name="connsiteY33" fmla="*/ 30489 h 635896"/>
                <a:gd name="connsiteX34" fmla="*/ 82127 w 1289365"/>
                <a:gd name="connsiteY34" fmla="*/ 95894 h 635896"/>
                <a:gd name="connsiteX35" fmla="*/ 84730 w 1289365"/>
                <a:gd name="connsiteY35" fmla="*/ 137296 h 635896"/>
                <a:gd name="connsiteX36" fmla="*/ 234463 w 1289365"/>
                <a:gd name="connsiteY36" fmla="*/ 333195 h 635896"/>
                <a:gd name="connsiteX37" fmla="*/ 282279 w 1289365"/>
                <a:gd name="connsiteY37" fmla="*/ 330591 h 635896"/>
                <a:gd name="connsiteX38" fmla="*/ 361844 w 1289365"/>
                <a:gd name="connsiteY38" fmla="*/ 320241 h 635896"/>
                <a:gd name="connsiteX39" fmla="*/ 442680 w 1289365"/>
                <a:gd name="connsiteY39" fmla="*/ 305953 h 635896"/>
                <a:gd name="connsiteX40" fmla="*/ 734589 w 1289365"/>
                <a:gd name="connsiteY40" fmla="*/ 262074 h 635896"/>
                <a:gd name="connsiteX41" fmla="*/ 866924 w 1289365"/>
                <a:gd name="connsiteY41" fmla="*/ 237690 h 635896"/>
                <a:gd name="connsiteX42" fmla="*/ 901785 w 1289365"/>
                <a:gd name="connsiteY42" fmla="*/ 250517 h 635896"/>
                <a:gd name="connsiteX43" fmla="*/ 915501 w 1289365"/>
                <a:gd name="connsiteY43" fmla="*/ 252295 h 635896"/>
                <a:gd name="connsiteX44" fmla="*/ 1102953 w 1289365"/>
                <a:gd name="connsiteY44" fmla="*/ 226959 h 635896"/>
                <a:gd name="connsiteX45" fmla="*/ 1194393 w 1289365"/>
                <a:gd name="connsiteY45" fmla="*/ 235341 h 635896"/>
                <a:gd name="connsiteX46" fmla="*/ 1201950 w 1289365"/>
                <a:gd name="connsiteY46" fmla="*/ 243532 h 635896"/>
                <a:gd name="connsiteX47" fmla="*/ 1235986 w 1289365"/>
                <a:gd name="connsiteY47" fmla="*/ 254454 h 635896"/>
                <a:gd name="connsiteX48" fmla="*/ 1285769 w 1289365"/>
                <a:gd name="connsiteY48" fmla="*/ 259852 h 635896"/>
                <a:gd name="connsiteX49" fmla="*/ 1285769 w 1289365"/>
                <a:gd name="connsiteY49" fmla="*/ 292491 h 63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9365" h="635896">
                  <a:moveTo>
                    <a:pt x="1285706" y="292618"/>
                  </a:moveTo>
                  <a:cubicBezTo>
                    <a:pt x="1243859" y="277823"/>
                    <a:pt x="1204998" y="286840"/>
                    <a:pt x="1179026" y="329194"/>
                  </a:cubicBezTo>
                  <a:cubicBezTo>
                    <a:pt x="1161309" y="358087"/>
                    <a:pt x="1144101" y="354912"/>
                    <a:pt x="1121812" y="345958"/>
                  </a:cubicBezTo>
                  <a:cubicBezTo>
                    <a:pt x="1097111" y="336052"/>
                    <a:pt x="1073489" y="324305"/>
                    <a:pt x="1059773" y="363104"/>
                  </a:cubicBezTo>
                  <a:cubicBezTo>
                    <a:pt x="1056153" y="373391"/>
                    <a:pt x="1044469" y="370088"/>
                    <a:pt x="1035897" y="366405"/>
                  </a:cubicBezTo>
                  <a:cubicBezTo>
                    <a:pt x="1031198" y="364374"/>
                    <a:pt x="1025674" y="362976"/>
                    <a:pt x="1022181" y="359420"/>
                  </a:cubicBezTo>
                  <a:cubicBezTo>
                    <a:pt x="971508" y="307795"/>
                    <a:pt x="914358" y="325829"/>
                    <a:pt x="857970" y="342466"/>
                  </a:cubicBezTo>
                  <a:cubicBezTo>
                    <a:pt x="833840" y="349642"/>
                    <a:pt x="811615" y="352753"/>
                    <a:pt x="788056" y="340243"/>
                  </a:cubicBezTo>
                  <a:cubicBezTo>
                    <a:pt x="774340" y="332941"/>
                    <a:pt x="758465" y="331607"/>
                    <a:pt x="743480" y="337386"/>
                  </a:cubicBezTo>
                  <a:cubicBezTo>
                    <a:pt x="730144" y="342530"/>
                    <a:pt x="718206" y="353388"/>
                    <a:pt x="729700" y="367612"/>
                  </a:cubicBezTo>
                  <a:cubicBezTo>
                    <a:pt x="761894" y="407363"/>
                    <a:pt x="776880" y="461212"/>
                    <a:pt x="821013" y="491565"/>
                  </a:cubicBezTo>
                  <a:cubicBezTo>
                    <a:pt x="836507" y="502233"/>
                    <a:pt x="847619" y="509027"/>
                    <a:pt x="865336" y="498994"/>
                  </a:cubicBezTo>
                  <a:cubicBezTo>
                    <a:pt x="904515" y="476705"/>
                    <a:pt x="948203" y="478864"/>
                    <a:pt x="990749" y="475118"/>
                  </a:cubicBezTo>
                  <a:cubicBezTo>
                    <a:pt x="998432" y="474419"/>
                    <a:pt x="1007068" y="474800"/>
                    <a:pt x="1009862" y="484325"/>
                  </a:cubicBezTo>
                  <a:cubicBezTo>
                    <a:pt x="1013291" y="496010"/>
                    <a:pt x="1004972" y="502296"/>
                    <a:pt x="996844" y="506043"/>
                  </a:cubicBezTo>
                  <a:cubicBezTo>
                    <a:pt x="958681" y="523378"/>
                    <a:pt x="943758" y="571004"/>
                    <a:pt x="904896" y="587132"/>
                  </a:cubicBezTo>
                  <a:cubicBezTo>
                    <a:pt x="900324" y="595768"/>
                    <a:pt x="894673" y="603071"/>
                    <a:pt x="884449" y="602944"/>
                  </a:cubicBezTo>
                  <a:cubicBezTo>
                    <a:pt x="840190" y="602500"/>
                    <a:pt x="796629" y="618565"/>
                    <a:pt x="751988" y="608977"/>
                  </a:cubicBezTo>
                  <a:cubicBezTo>
                    <a:pt x="740812" y="606564"/>
                    <a:pt x="727795" y="604341"/>
                    <a:pt x="718080" y="609358"/>
                  </a:cubicBezTo>
                  <a:cubicBezTo>
                    <a:pt x="680297" y="628852"/>
                    <a:pt x="638958" y="619137"/>
                    <a:pt x="600096" y="628281"/>
                  </a:cubicBezTo>
                  <a:cubicBezTo>
                    <a:pt x="582570" y="632408"/>
                    <a:pt x="564790" y="632091"/>
                    <a:pt x="547137" y="628789"/>
                  </a:cubicBezTo>
                  <a:cubicBezTo>
                    <a:pt x="537105" y="626884"/>
                    <a:pt x="525992" y="621867"/>
                    <a:pt x="517102" y="625804"/>
                  </a:cubicBezTo>
                  <a:cubicBezTo>
                    <a:pt x="464270" y="649172"/>
                    <a:pt x="412073" y="624598"/>
                    <a:pt x="359685" y="624915"/>
                  </a:cubicBezTo>
                  <a:cubicBezTo>
                    <a:pt x="344191" y="625042"/>
                    <a:pt x="330856" y="621994"/>
                    <a:pt x="325903" y="603389"/>
                  </a:cubicBezTo>
                  <a:cubicBezTo>
                    <a:pt x="295296" y="577671"/>
                    <a:pt x="270595" y="548842"/>
                    <a:pt x="249132" y="511821"/>
                  </a:cubicBezTo>
                  <a:cubicBezTo>
                    <a:pt x="219096" y="460005"/>
                    <a:pt x="179345" y="414475"/>
                    <a:pt x="154390" y="358341"/>
                  </a:cubicBezTo>
                  <a:cubicBezTo>
                    <a:pt x="148865" y="345831"/>
                    <a:pt x="136864" y="338974"/>
                    <a:pt x="124481" y="335036"/>
                  </a:cubicBezTo>
                  <a:cubicBezTo>
                    <a:pt x="108099" y="329829"/>
                    <a:pt x="93620" y="321066"/>
                    <a:pt x="85492" y="305001"/>
                  </a:cubicBezTo>
                  <a:cubicBezTo>
                    <a:pt x="71332" y="276870"/>
                    <a:pt x="43963" y="277315"/>
                    <a:pt x="21167" y="267790"/>
                  </a:cubicBezTo>
                  <a:cubicBezTo>
                    <a:pt x="21167" y="259598"/>
                    <a:pt x="21167" y="251406"/>
                    <a:pt x="21167" y="243215"/>
                  </a:cubicBezTo>
                  <a:cubicBezTo>
                    <a:pt x="28914" y="197939"/>
                    <a:pt x="7959" y="157616"/>
                    <a:pt x="974" y="115008"/>
                  </a:cubicBezTo>
                  <a:cubicBezTo>
                    <a:pt x="-5059" y="77860"/>
                    <a:pt x="19071" y="47316"/>
                    <a:pt x="15071" y="11248"/>
                  </a:cubicBezTo>
                  <a:cubicBezTo>
                    <a:pt x="14372" y="5025"/>
                    <a:pt x="24850" y="-245"/>
                    <a:pt x="33168" y="9"/>
                  </a:cubicBezTo>
                  <a:cubicBezTo>
                    <a:pt x="52917" y="644"/>
                    <a:pt x="43963" y="21345"/>
                    <a:pt x="51520" y="30489"/>
                  </a:cubicBezTo>
                  <a:cubicBezTo>
                    <a:pt x="64410" y="50809"/>
                    <a:pt x="76920" y="71383"/>
                    <a:pt x="82127" y="95894"/>
                  </a:cubicBezTo>
                  <a:cubicBezTo>
                    <a:pt x="87080" y="109420"/>
                    <a:pt x="84095" y="123517"/>
                    <a:pt x="84730" y="137296"/>
                  </a:cubicBezTo>
                  <a:cubicBezTo>
                    <a:pt x="88858" y="225054"/>
                    <a:pt x="148802" y="327861"/>
                    <a:pt x="234463" y="333195"/>
                  </a:cubicBezTo>
                  <a:cubicBezTo>
                    <a:pt x="250656" y="338338"/>
                    <a:pt x="266023" y="338846"/>
                    <a:pt x="282279" y="330591"/>
                  </a:cubicBezTo>
                  <a:cubicBezTo>
                    <a:pt x="307298" y="317891"/>
                    <a:pt x="331618" y="312748"/>
                    <a:pt x="361844" y="320241"/>
                  </a:cubicBezTo>
                  <a:cubicBezTo>
                    <a:pt x="386482" y="326337"/>
                    <a:pt x="415311" y="309636"/>
                    <a:pt x="442680" y="305953"/>
                  </a:cubicBezTo>
                  <a:cubicBezTo>
                    <a:pt x="540216" y="292872"/>
                    <a:pt x="637371" y="276362"/>
                    <a:pt x="734589" y="262074"/>
                  </a:cubicBezTo>
                  <a:cubicBezTo>
                    <a:pt x="779293" y="255534"/>
                    <a:pt x="823108" y="248867"/>
                    <a:pt x="866924" y="237690"/>
                  </a:cubicBezTo>
                  <a:cubicBezTo>
                    <a:pt x="875051" y="235595"/>
                    <a:pt x="901721" y="211909"/>
                    <a:pt x="901785" y="250517"/>
                  </a:cubicBezTo>
                  <a:cubicBezTo>
                    <a:pt x="901785" y="251216"/>
                    <a:pt x="911183" y="253502"/>
                    <a:pt x="915501" y="252295"/>
                  </a:cubicBezTo>
                  <a:cubicBezTo>
                    <a:pt x="976969" y="234896"/>
                    <a:pt x="1042056" y="248867"/>
                    <a:pt x="1102953" y="226959"/>
                  </a:cubicBezTo>
                  <a:cubicBezTo>
                    <a:pt x="1134703" y="213497"/>
                    <a:pt x="1163976" y="231467"/>
                    <a:pt x="1194393" y="235341"/>
                  </a:cubicBezTo>
                  <a:cubicBezTo>
                    <a:pt x="1196933" y="238071"/>
                    <a:pt x="1199473" y="240802"/>
                    <a:pt x="1201950" y="243532"/>
                  </a:cubicBezTo>
                  <a:cubicBezTo>
                    <a:pt x="1211284" y="254518"/>
                    <a:pt x="1224175" y="259788"/>
                    <a:pt x="1235986" y="254454"/>
                  </a:cubicBezTo>
                  <a:cubicBezTo>
                    <a:pt x="1254464" y="246073"/>
                    <a:pt x="1269767" y="252359"/>
                    <a:pt x="1285769" y="259852"/>
                  </a:cubicBezTo>
                  <a:cubicBezTo>
                    <a:pt x="1290532" y="270711"/>
                    <a:pt x="1290595" y="281569"/>
                    <a:pt x="1285769" y="29249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2" name="Полилиния: фигура 831">
              <a:extLst>
                <a:ext uri="{FF2B5EF4-FFF2-40B4-BE49-F238E27FC236}">
                  <a16:creationId xmlns="" xmlns:a16="http://schemas.microsoft.com/office/drawing/2014/main" id="{951CE296-4FAD-4704-877E-61B2E8C54E74}"/>
                </a:ext>
              </a:extLst>
            </p:cNvPr>
            <p:cNvSpPr/>
            <p:nvPr/>
          </p:nvSpPr>
          <p:spPr>
            <a:xfrm>
              <a:off x="6411471" y="3756801"/>
              <a:ext cx="355215" cy="589760"/>
            </a:xfrm>
            <a:custGeom>
              <a:avLst/>
              <a:gdLst>
                <a:gd name="connsiteX0" fmla="*/ 27556 w 355215"/>
                <a:gd name="connsiteY0" fmla="*/ 8958 h 589760"/>
                <a:gd name="connsiteX1" fmla="*/ 139697 w 355215"/>
                <a:gd name="connsiteY1" fmla="*/ 45089 h 589760"/>
                <a:gd name="connsiteX2" fmla="*/ 255838 w 355215"/>
                <a:gd name="connsiteY2" fmla="*/ 98493 h 589760"/>
                <a:gd name="connsiteX3" fmla="*/ 281747 w 355215"/>
                <a:gd name="connsiteY3" fmla="*/ 149992 h 589760"/>
                <a:gd name="connsiteX4" fmla="*/ 309432 w 355215"/>
                <a:gd name="connsiteY4" fmla="*/ 303663 h 589760"/>
                <a:gd name="connsiteX5" fmla="*/ 347532 w 355215"/>
                <a:gd name="connsiteY5" fmla="*/ 450983 h 589760"/>
                <a:gd name="connsiteX6" fmla="*/ 355216 w 355215"/>
                <a:gd name="connsiteY6" fmla="*/ 532772 h 589760"/>
                <a:gd name="connsiteX7" fmla="*/ 345247 w 355215"/>
                <a:gd name="connsiteY7" fmla="*/ 567062 h 589760"/>
                <a:gd name="connsiteX8" fmla="*/ 317179 w 355215"/>
                <a:gd name="connsiteY8" fmla="*/ 587699 h 589760"/>
                <a:gd name="connsiteX9" fmla="*/ 320545 w 355215"/>
                <a:gd name="connsiteY9" fmla="*/ 556330 h 589760"/>
                <a:gd name="connsiteX10" fmla="*/ 304860 w 355215"/>
                <a:gd name="connsiteY10" fmla="*/ 438537 h 589760"/>
                <a:gd name="connsiteX11" fmla="*/ 284349 w 355215"/>
                <a:gd name="connsiteY11" fmla="*/ 395421 h 589760"/>
                <a:gd name="connsiteX12" fmla="*/ 235963 w 355215"/>
                <a:gd name="connsiteY12" fmla="*/ 392118 h 589760"/>
                <a:gd name="connsiteX13" fmla="*/ 189989 w 355215"/>
                <a:gd name="connsiteY13" fmla="*/ 388245 h 589760"/>
                <a:gd name="connsiteX14" fmla="*/ 159635 w 355215"/>
                <a:gd name="connsiteY14" fmla="*/ 352304 h 589760"/>
                <a:gd name="connsiteX15" fmla="*/ 139379 w 355215"/>
                <a:gd name="connsiteY15" fmla="*/ 273690 h 589760"/>
                <a:gd name="connsiteX16" fmla="*/ 168716 w 355215"/>
                <a:gd name="connsiteY16" fmla="*/ 266007 h 589760"/>
                <a:gd name="connsiteX17" fmla="*/ 202308 w 355215"/>
                <a:gd name="connsiteY17" fmla="*/ 263721 h 589760"/>
                <a:gd name="connsiteX18" fmla="*/ 199069 w 355215"/>
                <a:gd name="connsiteY18" fmla="*/ 226129 h 589760"/>
                <a:gd name="connsiteX19" fmla="*/ 110931 w 355215"/>
                <a:gd name="connsiteY19" fmla="*/ 99255 h 589760"/>
                <a:gd name="connsiteX20" fmla="*/ 73593 w 355215"/>
                <a:gd name="connsiteY20" fmla="*/ 97159 h 589760"/>
                <a:gd name="connsiteX21" fmla="*/ 8252 w 355215"/>
                <a:gd name="connsiteY21" fmla="*/ 41724 h 589760"/>
                <a:gd name="connsiteX22" fmla="*/ 4569 w 355215"/>
                <a:gd name="connsiteY22" fmla="*/ 9084 h 589760"/>
                <a:gd name="connsiteX23" fmla="*/ 19872 w 355215"/>
                <a:gd name="connsiteY23" fmla="*/ 766 h 589760"/>
                <a:gd name="connsiteX24" fmla="*/ 27556 w 355215"/>
                <a:gd name="connsiteY24" fmla="*/ 8894 h 5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215" h="589760">
                  <a:moveTo>
                    <a:pt x="27556" y="8958"/>
                  </a:moveTo>
                  <a:cubicBezTo>
                    <a:pt x="65148" y="20578"/>
                    <a:pt x="104835" y="27373"/>
                    <a:pt x="139697" y="45089"/>
                  </a:cubicBezTo>
                  <a:cubicBezTo>
                    <a:pt x="177734" y="64457"/>
                    <a:pt x="223199" y="63060"/>
                    <a:pt x="255838" y="98493"/>
                  </a:cubicBezTo>
                  <a:cubicBezTo>
                    <a:pt x="270380" y="114305"/>
                    <a:pt x="277428" y="129354"/>
                    <a:pt x="281747" y="149992"/>
                  </a:cubicBezTo>
                  <a:cubicBezTo>
                    <a:pt x="292351" y="200983"/>
                    <a:pt x="304987" y="251465"/>
                    <a:pt x="309432" y="303663"/>
                  </a:cubicBezTo>
                  <a:cubicBezTo>
                    <a:pt x="336102" y="348621"/>
                    <a:pt x="351469" y="396881"/>
                    <a:pt x="347532" y="450983"/>
                  </a:cubicBezTo>
                  <a:cubicBezTo>
                    <a:pt x="338833" y="479495"/>
                    <a:pt x="338197" y="507117"/>
                    <a:pt x="355216" y="532772"/>
                  </a:cubicBezTo>
                  <a:cubicBezTo>
                    <a:pt x="354835" y="545218"/>
                    <a:pt x="353248" y="557537"/>
                    <a:pt x="345247" y="567062"/>
                  </a:cubicBezTo>
                  <a:cubicBezTo>
                    <a:pt x="337309" y="576523"/>
                    <a:pt x="331276" y="596145"/>
                    <a:pt x="317179" y="587699"/>
                  </a:cubicBezTo>
                  <a:cubicBezTo>
                    <a:pt x="304161" y="579889"/>
                    <a:pt x="322196" y="565157"/>
                    <a:pt x="320545" y="556330"/>
                  </a:cubicBezTo>
                  <a:cubicBezTo>
                    <a:pt x="313242" y="517468"/>
                    <a:pt x="336229" y="474415"/>
                    <a:pt x="304860" y="438537"/>
                  </a:cubicBezTo>
                  <a:cubicBezTo>
                    <a:pt x="295018" y="427234"/>
                    <a:pt x="292097" y="409264"/>
                    <a:pt x="284349" y="395421"/>
                  </a:cubicBezTo>
                  <a:cubicBezTo>
                    <a:pt x="268157" y="366401"/>
                    <a:pt x="253489" y="365766"/>
                    <a:pt x="235963" y="392118"/>
                  </a:cubicBezTo>
                  <a:cubicBezTo>
                    <a:pt x="219516" y="416801"/>
                    <a:pt x="204213" y="415505"/>
                    <a:pt x="189989" y="388245"/>
                  </a:cubicBezTo>
                  <a:cubicBezTo>
                    <a:pt x="182432" y="373894"/>
                    <a:pt x="172209" y="362083"/>
                    <a:pt x="159635" y="352304"/>
                  </a:cubicBezTo>
                  <a:cubicBezTo>
                    <a:pt x="133855" y="332174"/>
                    <a:pt x="139189" y="300678"/>
                    <a:pt x="139379" y="273690"/>
                  </a:cubicBezTo>
                  <a:cubicBezTo>
                    <a:pt x="139506" y="254069"/>
                    <a:pt x="156842" y="259403"/>
                    <a:pt x="168716" y="266007"/>
                  </a:cubicBezTo>
                  <a:cubicBezTo>
                    <a:pt x="180654" y="272674"/>
                    <a:pt x="192338" y="278390"/>
                    <a:pt x="202308" y="263721"/>
                  </a:cubicBezTo>
                  <a:cubicBezTo>
                    <a:pt x="211197" y="250640"/>
                    <a:pt x="207896" y="236416"/>
                    <a:pt x="199069" y="226129"/>
                  </a:cubicBezTo>
                  <a:cubicBezTo>
                    <a:pt x="165668" y="186949"/>
                    <a:pt x="151952" y="132148"/>
                    <a:pt x="110931" y="99255"/>
                  </a:cubicBezTo>
                  <a:cubicBezTo>
                    <a:pt x="97977" y="110240"/>
                    <a:pt x="84960" y="103509"/>
                    <a:pt x="73593" y="97159"/>
                  </a:cubicBezTo>
                  <a:cubicBezTo>
                    <a:pt x="48701" y="83253"/>
                    <a:pt x="29524" y="60964"/>
                    <a:pt x="8252" y="41724"/>
                  </a:cubicBezTo>
                  <a:cubicBezTo>
                    <a:pt x="-1464" y="32897"/>
                    <a:pt x="-2480" y="21023"/>
                    <a:pt x="4569" y="9084"/>
                  </a:cubicBezTo>
                  <a:cubicBezTo>
                    <a:pt x="9649" y="6290"/>
                    <a:pt x="14792" y="3560"/>
                    <a:pt x="19872" y="766"/>
                  </a:cubicBezTo>
                  <a:cubicBezTo>
                    <a:pt x="26730" y="-1203"/>
                    <a:pt x="30413" y="321"/>
                    <a:pt x="27556" y="8894"/>
                  </a:cubicBezTo>
                  <a:close/>
                </a:path>
              </a:pathLst>
            </a:custGeom>
            <a:solidFill>
              <a:srgbClr val="EFEFE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3" name="Полилиния: фигура 832">
              <a:extLst>
                <a:ext uri="{FF2B5EF4-FFF2-40B4-BE49-F238E27FC236}">
                  <a16:creationId xmlns="" xmlns:a16="http://schemas.microsoft.com/office/drawing/2014/main" id="{31240E2B-3404-4506-AD89-81F318B494E5}"/>
                </a:ext>
              </a:extLst>
            </p:cNvPr>
            <p:cNvSpPr/>
            <p:nvPr/>
          </p:nvSpPr>
          <p:spPr>
            <a:xfrm>
              <a:off x="5253811" y="4501410"/>
              <a:ext cx="131912" cy="475362"/>
            </a:xfrm>
            <a:custGeom>
              <a:avLst/>
              <a:gdLst>
                <a:gd name="connsiteX0" fmla="*/ 111113 w 131912"/>
                <a:gd name="connsiteY0" fmla="*/ 262637 h 475362"/>
                <a:gd name="connsiteX1" fmla="*/ 91365 w 131912"/>
                <a:gd name="connsiteY1" fmla="*/ 247523 h 475362"/>
                <a:gd name="connsiteX2" fmla="*/ 81078 w 131912"/>
                <a:gd name="connsiteY2" fmla="*/ 271781 h 475362"/>
                <a:gd name="connsiteX3" fmla="*/ 86031 w 131912"/>
                <a:gd name="connsiteY3" fmla="*/ 415990 h 475362"/>
                <a:gd name="connsiteX4" fmla="*/ 80697 w 131912"/>
                <a:gd name="connsiteY4" fmla="*/ 475363 h 475362"/>
                <a:gd name="connsiteX5" fmla="*/ 24309 w 131912"/>
                <a:gd name="connsiteY5" fmla="*/ 351918 h 475362"/>
                <a:gd name="connsiteX6" fmla="*/ 31548 w 131912"/>
                <a:gd name="connsiteY6" fmla="*/ 311722 h 475362"/>
                <a:gd name="connsiteX7" fmla="*/ 29198 w 131912"/>
                <a:gd name="connsiteY7" fmla="*/ 226124 h 475362"/>
                <a:gd name="connsiteX8" fmla="*/ 33770 w 131912"/>
                <a:gd name="connsiteY8" fmla="*/ 149796 h 475362"/>
                <a:gd name="connsiteX9" fmla="*/ 38850 w 131912"/>
                <a:gd name="connsiteY9" fmla="*/ 107886 h 475362"/>
                <a:gd name="connsiteX10" fmla="*/ 42025 w 131912"/>
                <a:gd name="connsiteY10" fmla="*/ 82994 h 475362"/>
                <a:gd name="connsiteX11" fmla="*/ 57647 w 131912"/>
                <a:gd name="connsiteY11" fmla="*/ 17017 h 475362"/>
                <a:gd name="connsiteX12" fmla="*/ 65267 w 131912"/>
                <a:gd name="connsiteY12" fmla="*/ 698 h 475362"/>
                <a:gd name="connsiteX13" fmla="*/ 96889 w 131912"/>
                <a:gd name="connsiteY13" fmla="*/ 18160 h 475362"/>
                <a:gd name="connsiteX14" fmla="*/ 118606 w 131912"/>
                <a:gd name="connsiteY14" fmla="*/ 172530 h 475362"/>
                <a:gd name="connsiteX15" fmla="*/ 110986 w 131912"/>
                <a:gd name="connsiteY15" fmla="*/ 262573 h 47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12" h="475362">
                  <a:moveTo>
                    <a:pt x="111113" y="262637"/>
                  </a:moveTo>
                  <a:cubicBezTo>
                    <a:pt x="105144" y="256477"/>
                    <a:pt x="102478" y="243396"/>
                    <a:pt x="91365" y="247523"/>
                  </a:cubicBezTo>
                  <a:cubicBezTo>
                    <a:pt x="81713" y="251079"/>
                    <a:pt x="82094" y="262446"/>
                    <a:pt x="81078" y="271781"/>
                  </a:cubicBezTo>
                  <a:cubicBezTo>
                    <a:pt x="75998" y="320104"/>
                    <a:pt x="84507" y="367920"/>
                    <a:pt x="86031" y="415990"/>
                  </a:cubicBezTo>
                  <a:cubicBezTo>
                    <a:pt x="86730" y="436310"/>
                    <a:pt x="90603" y="456376"/>
                    <a:pt x="80697" y="475363"/>
                  </a:cubicBezTo>
                  <a:cubicBezTo>
                    <a:pt x="68759" y="430658"/>
                    <a:pt x="65584" y="382335"/>
                    <a:pt x="24309" y="351918"/>
                  </a:cubicBezTo>
                  <a:cubicBezTo>
                    <a:pt x="5640" y="338138"/>
                    <a:pt x="21388" y="323343"/>
                    <a:pt x="31548" y="311722"/>
                  </a:cubicBezTo>
                  <a:cubicBezTo>
                    <a:pt x="68823" y="268987"/>
                    <a:pt x="68823" y="265875"/>
                    <a:pt x="29198" y="226124"/>
                  </a:cubicBezTo>
                  <a:cubicBezTo>
                    <a:pt x="-10680" y="186182"/>
                    <a:pt x="-10235" y="184658"/>
                    <a:pt x="33770" y="149796"/>
                  </a:cubicBezTo>
                  <a:cubicBezTo>
                    <a:pt x="47613" y="138874"/>
                    <a:pt x="66663" y="127063"/>
                    <a:pt x="38850" y="107886"/>
                  </a:cubicBezTo>
                  <a:cubicBezTo>
                    <a:pt x="28691" y="100965"/>
                    <a:pt x="37961" y="90614"/>
                    <a:pt x="42025" y="82994"/>
                  </a:cubicBezTo>
                  <a:cubicBezTo>
                    <a:pt x="53011" y="62483"/>
                    <a:pt x="58789" y="40766"/>
                    <a:pt x="57647" y="17017"/>
                  </a:cubicBezTo>
                  <a:cubicBezTo>
                    <a:pt x="60186" y="11556"/>
                    <a:pt x="62726" y="6095"/>
                    <a:pt x="65267" y="698"/>
                  </a:cubicBezTo>
                  <a:cubicBezTo>
                    <a:pt x="80380" y="-3112"/>
                    <a:pt x="88952" y="9524"/>
                    <a:pt x="96889" y="18160"/>
                  </a:cubicBezTo>
                  <a:cubicBezTo>
                    <a:pt x="134355" y="58864"/>
                    <a:pt x="142038" y="118173"/>
                    <a:pt x="118606" y="172530"/>
                  </a:cubicBezTo>
                  <a:cubicBezTo>
                    <a:pt x="109970" y="201930"/>
                    <a:pt x="110796" y="232284"/>
                    <a:pt x="110986" y="26257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4" name="Полилиния: фигура 833">
              <a:extLst>
                <a:ext uri="{FF2B5EF4-FFF2-40B4-BE49-F238E27FC236}">
                  <a16:creationId xmlns="" xmlns:a16="http://schemas.microsoft.com/office/drawing/2014/main" id="{BE1F88EC-1AD8-4B37-846C-86C6C613F358}"/>
                </a:ext>
              </a:extLst>
            </p:cNvPr>
            <p:cNvSpPr/>
            <p:nvPr/>
          </p:nvSpPr>
          <p:spPr>
            <a:xfrm>
              <a:off x="6179852" y="3615148"/>
              <a:ext cx="342549" cy="259900"/>
            </a:xfrm>
            <a:custGeom>
              <a:avLst/>
              <a:gdLst>
                <a:gd name="connsiteX0" fmla="*/ 236187 w 342549"/>
                <a:gd name="connsiteY0" fmla="*/ 150738 h 259900"/>
                <a:gd name="connsiteX1" fmla="*/ 342550 w 342549"/>
                <a:gd name="connsiteY1" fmla="*/ 240908 h 259900"/>
                <a:gd name="connsiteX2" fmla="*/ 260508 w 342549"/>
                <a:gd name="connsiteY2" fmla="*/ 241353 h 259900"/>
                <a:gd name="connsiteX3" fmla="*/ 44735 w 342549"/>
                <a:gd name="connsiteY3" fmla="*/ 78284 h 259900"/>
                <a:gd name="connsiteX4" fmla="*/ 94 w 342549"/>
                <a:gd name="connsiteY4" fmla="*/ 19800 h 259900"/>
                <a:gd name="connsiteX5" fmla="*/ 22891 w 342549"/>
                <a:gd name="connsiteY5" fmla="*/ 3480 h 259900"/>
                <a:gd name="connsiteX6" fmla="*/ 69182 w 342549"/>
                <a:gd name="connsiteY6" fmla="*/ 57583 h 259900"/>
                <a:gd name="connsiteX7" fmla="*/ 182911 w 342549"/>
                <a:gd name="connsiteY7" fmla="*/ 117908 h 259900"/>
                <a:gd name="connsiteX8" fmla="*/ 236187 w 342549"/>
                <a:gd name="connsiteY8" fmla="*/ 150865 h 25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549" h="259900">
                  <a:moveTo>
                    <a:pt x="236187" y="150738"/>
                  </a:moveTo>
                  <a:cubicBezTo>
                    <a:pt x="268064" y="185663"/>
                    <a:pt x="302926" y="216524"/>
                    <a:pt x="342550" y="240908"/>
                  </a:cubicBezTo>
                  <a:cubicBezTo>
                    <a:pt x="328135" y="265483"/>
                    <a:pt x="283749" y="266816"/>
                    <a:pt x="260508" y="241353"/>
                  </a:cubicBezTo>
                  <a:cubicBezTo>
                    <a:pt x="197833" y="172645"/>
                    <a:pt x="117696" y="130989"/>
                    <a:pt x="44735" y="78284"/>
                  </a:cubicBezTo>
                  <a:cubicBezTo>
                    <a:pt x="23589" y="63044"/>
                    <a:pt x="9238" y="44311"/>
                    <a:pt x="94" y="19800"/>
                  </a:cubicBezTo>
                  <a:cubicBezTo>
                    <a:pt x="-985" y="369"/>
                    <a:pt x="7270" y="-4076"/>
                    <a:pt x="22891" y="3480"/>
                  </a:cubicBezTo>
                  <a:cubicBezTo>
                    <a:pt x="30003" y="29770"/>
                    <a:pt x="45751" y="45708"/>
                    <a:pt x="69182" y="57583"/>
                  </a:cubicBezTo>
                  <a:cubicBezTo>
                    <a:pt x="107346" y="76950"/>
                    <a:pt x="148303" y="90603"/>
                    <a:pt x="182911" y="117908"/>
                  </a:cubicBezTo>
                  <a:cubicBezTo>
                    <a:pt x="200691" y="128893"/>
                    <a:pt x="218407" y="139879"/>
                    <a:pt x="236187" y="150865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5" name="Полилиния: фигура 834">
              <a:extLst>
                <a:ext uri="{FF2B5EF4-FFF2-40B4-BE49-F238E27FC236}">
                  <a16:creationId xmlns="" xmlns:a16="http://schemas.microsoft.com/office/drawing/2014/main" id="{A14136FD-2A13-435A-87EC-E5A82F689668}"/>
                </a:ext>
              </a:extLst>
            </p:cNvPr>
            <p:cNvSpPr/>
            <p:nvPr/>
          </p:nvSpPr>
          <p:spPr>
            <a:xfrm>
              <a:off x="6130545" y="3506073"/>
              <a:ext cx="184875" cy="128811"/>
            </a:xfrm>
            <a:custGeom>
              <a:avLst/>
              <a:gdLst>
                <a:gd name="connsiteX0" fmla="*/ 72198 w 184875"/>
                <a:gd name="connsiteY0" fmla="*/ 112491 h 128811"/>
                <a:gd name="connsiteX1" fmla="*/ 49401 w 184875"/>
                <a:gd name="connsiteY1" fmla="*/ 128811 h 128811"/>
                <a:gd name="connsiteX2" fmla="*/ 3364 w 184875"/>
                <a:gd name="connsiteY2" fmla="*/ 64993 h 128811"/>
                <a:gd name="connsiteX3" fmla="*/ 11238 w 184875"/>
                <a:gd name="connsiteY3" fmla="*/ 6954 h 128811"/>
                <a:gd name="connsiteX4" fmla="*/ 55498 w 184875"/>
                <a:gd name="connsiteY4" fmla="*/ 13431 h 128811"/>
                <a:gd name="connsiteX5" fmla="*/ 142175 w 184875"/>
                <a:gd name="connsiteY5" fmla="*/ 53309 h 128811"/>
                <a:gd name="connsiteX6" fmla="*/ 168020 w 184875"/>
                <a:gd name="connsiteY6" fmla="*/ 69121 h 128811"/>
                <a:gd name="connsiteX7" fmla="*/ 182434 w 184875"/>
                <a:gd name="connsiteY7" fmla="*/ 103221 h 128811"/>
                <a:gd name="connsiteX8" fmla="*/ 145350 w 184875"/>
                <a:gd name="connsiteY8" fmla="*/ 106522 h 128811"/>
                <a:gd name="connsiteX9" fmla="*/ 29399 w 184875"/>
                <a:gd name="connsiteY9" fmla="*/ 57119 h 128811"/>
                <a:gd name="connsiteX10" fmla="*/ 72262 w 184875"/>
                <a:gd name="connsiteY10" fmla="*/ 112491 h 12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75" h="128811">
                  <a:moveTo>
                    <a:pt x="72198" y="112491"/>
                  </a:moveTo>
                  <a:cubicBezTo>
                    <a:pt x="62610" y="114778"/>
                    <a:pt x="55053" y="120239"/>
                    <a:pt x="49401" y="128811"/>
                  </a:cubicBezTo>
                  <a:cubicBezTo>
                    <a:pt x="35178" y="106650"/>
                    <a:pt x="10222" y="93441"/>
                    <a:pt x="3364" y="64993"/>
                  </a:cubicBezTo>
                  <a:cubicBezTo>
                    <a:pt x="-1652" y="44356"/>
                    <a:pt x="-2542" y="22512"/>
                    <a:pt x="11238" y="6954"/>
                  </a:cubicBezTo>
                  <a:cubicBezTo>
                    <a:pt x="26224" y="-10001"/>
                    <a:pt x="40512" y="8796"/>
                    <a:pt x="55498" y="13431"/>
                  </a:cubicBezTo>
                  <a:cubicBezTo>
                    <a:pt x="86105" y="22956"/>
                    <a:pt x="112965" y="40927"/>
                    <a:pt x="142175" y="53309"/>
                  </a:cubicBezTo>
                  <a:cubicBezTo>
                    <a:pt x="151383" y="57246"/>
                    <a:pt x="161670" y="61628"/>
                    <a:pt x="168020" y="69121"/>
                  </a:cubicBezTo>
                  <a:cubicBezTo>
                    <a:pt x="175767" y="78328"/>
                    <a:pt x="190753" y="88108"/>
                    <a:pt x="182434" y="103221"/>
                  </a:cubicBezTo>
                  <a:cubicBezTo>
                    <a:pt x="173226" y="119985"/>
                    <a:pt x="158241" y="113635"/>
                    <a:pt x="145350" y="106522"/>
                  </a:cubicBezTo>
                  <a:cubicBezTo>
                    <a:pt x="109536" y="86710"/>
                    <a:pt x="74484" y="64993"/>
                    <a:pt x="29399" y="57119"/>
                  </a:cubicBezTo>
                  <a:cubicBezTo>
                    <a:pt x="35495" y="85758"/>
                    <a:pt x="57276" y="96299"/>
                    <a:pt x="72262" y="11249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6" name="Полилиния: фигура 835">
              <a:extLst>
                <a:ext uri="{FF2B5EF4-FFF2-40B4-BE49-F238E27FC236}">
                  <a16:creationId xmlns="" xmlns:a16="http://schemas.microsoft.com/office/drawing/2014/main" id="{36489758-3596-4181-B207-C4B61489781B}"/>
                </a:ext>
              </a:extLst>
            </p:cNvPr>
            <p:cNvSpPr/>
            <p:nvPr/>
          </p:nvSpPr>
          <p:spPr>
            <a:xfrm>
              <a:off x="5364071" y="4829452"/>
              <a:ext cx="183796" cy="238325"/>
            </a:xfrm>
            <a:custGeom>
              <a:avLst/>
              <a:gdLst>
                <a:gd name="connsiteX0" fmla="*/ 183796 w 183796"/>
                <a:gd name="connsiteY0" fmla="*/ 237364 h 238325"/>
                <a:gd name="connsiteX1" fmla="*/ 68417 w 183796"/>
                <a:gd name="connsiteY1" fmla="*/ 169101 h 238325"/>
                <a:gd name="connsiteX2" fmla="*/ 49240 w 183796"/>
                <a:gd name="connsiteY2" fmla="*/ 152972 h 238325"/>
                <a:gd name="connsiteX3" fmla="*/ 26697 w 183796"/>
                <a:gd name="connsiteY3" fmla="*/ 104839 h 238325"/>
                <a:gd name="connsiteX4" fmla="*/ 15458 w 183796"/>
                <a:gd name="connsiteY4" fmla="*/ 61468 h 238325"/>
                <a:gd name="connsiteX5" fmla="*/ 31460 w 183796"/>
                <a:gd name="connsiteY5" fmla="*/ 0 h 238325"/>
                <a:gd name="connsiteX6" fmla="*/ 63400 w 183796"/>
                <a:gd name="connsiteY6" fmla="*/ 112840 h 238325"/>
                <a:gd name="connsiteX7" fmla="*/ 80228 w 183796"/>
                <a:gd name="connsiteY7" fmla="*/ 156275 h 238325"/>
                <a:gd name="connsiteX8" fmla="*/ 183796 w 183796"/>
                <a:gd name="connsiteY8" fmla="*/ 237364 h 2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796" h="238325">
                  <a:moveTo>
                    <a:pt x="183796" y="237364"/>
                  </a:moveTo>
                  <a:cubicBezTo>
                    <a:pt x="131091" y="242444"/>
                    <a:pt x="88102" y="228474"/>
                    <a:pt x="68417" y="169101"/>
                  </a:cubicBezTo>
                  <a:cubicBezTo>
                    <a:pt x="65242" y="159386"/>
                    <a:pt x="60035" y="152782"/>
                    <a:pt x="49240" y="152972"/>
                  </a:cubicBezTo>
                  <a:cubicBezTo>
                    <a:pt x="10886" y="153544"/>
                    <a:pt x="60162" y="106046"/>
                    <a:pt x="26697" y="104839"/>
                  </a:cubicBezTo>
                  <a:cubicBezTo>
                    <a:pt x="-20737" y="103188"/>
                    <a:pt x="7965" y="77598"/>
                    <a:pt x="15458" y="61468"/>
                  </a:cubicBezTo>
                  <a:cubicBezTo>
                    <a:pt x="24602" y="41783"/>
                    <a:pt x="14950" y="16955"/>
                    <a:pt x="31460" y="0"/>
                  </a:cubicBezTo>
                  <a:cubicBezTo>
                    <a:pt x="51780" y="34354"/>
                    <a:pt x="54320" y="74867"/>
                    <a:pt x="63400" y="112840"/>
                  </a:cubicBezTo>
                  <a:cubicBezTo>
                    <a:pt x="67274" y="128842"/>
                    <a:pt x="67655" y="146750"/>
                    <a:pt x="80228" y="156275"/>
                  </a:cubicBezTo>
                  <a:cubicBezTo>
                    <a:pt x="115216" y="182627"/>
                    <a:pt x="142394" y="220537"/>
                    <a:pt x="183796" y="23736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7" name="Полилиния: фигура 836">
              <a:extLst>
                <a:ext uri="{FF2B5EF4-FFF2-40B4-BE49-F238E27FC236}">
                  <a16:creationId xmlns="" xmlns:a16="http://schemas.microsoft.com/office/drawing/2014/main" id="{583FE15E-419E-450A-83E3-72ED42FE328D}"/>
                </a:ext>
              </a:extLst>
            </p:cNvPr>
            <p:cNvSpPr/>
            <p:nvPr/>
          </p:nvSpPr>
          <p:spPr>
            <a:xfrm>
              <a:off x="5301892" y="4451369"/>
              <a:ext cx="96737" cy="222697"/>
            </a:xfrm>
            <a:custGeom>
              <a:avLst/>
              <a:gdLst>
                <a:gd name="connsiteX0" fmla="*/ 70652 w 96737"/>
                <a:gd name="connsiteY0" fmla="*/ 222634 h 222697"/>
                <a:gd name="connsiteX1" fmla="*/ 17311 w 96737"/>
                <a:gd name="connsiteY1" fmla="*/ 50802 h 222697"/>
                <a:gd name="connsiteX2" fmla="*/ 802 w 96737"/>
                <a:gd name="connsiteY2" fmla="*/ 7431 h 222697"/>
                <a:gd name="connsiteX3" fmla="*/ 12676 w 96737"/>
                <a:gd name="connsiteY3" fmla="*/ 954 h 222697"/>
                <a:gd name="connsiteX4" fmla="*/ 32552 w 96737"/>
                <a:gd name="connsiteY4" fmla="*/ 42674 h 222697"/>
                <a:gd name="connsiteX5" fmla="*/ 70652 w 96737"/>
                <a:gd name="connsiteY5" fmla="*/ 222697 h 22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37" h="222697">
                  <a:moveTo>
                    <a:pt x="70652" y="222634"/>
                  </a:moveTo>
                  <a:cubicBezTo>
                    <a:pt x="82780" y="154688"/>
                    <a:pt x="44998" y="104523"/>
                    <a:pt x="17311" y="50802"/>
                  </a:cubicBezTo>
                  <a:cubicBezTo>
                    <a:pt x="10708" y="36768"/>
                    <a:pt x="-3516" y="25910"/>
                    <a:pt x="802" y="7431"/>
                  </a:cubicBezTo>
                  <a:cubicBezTo>
                    <a:pt x="2135" y="1653"/>
                    <a:pt x="7723" y="-1776"/>
                    <a:pt x="12676" y="954"/>
                  </a:cubicBezTo>
                  <a:cubicBezTo>
                    <a:pt x="28234" y="9590"/>
                    <a:pt x="27853" y="27624"/>
                    <a:pt x="32552" y="42674"/>
                  </a:cubicBezTo>
                  <a:cubicBezTo>
                    <a:pt x="97829" y="76647"/>
                    <a:pt x="118277" y="173231"/>
                    <a:pt x="70652" y="2226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8" name="Полилиния: фигура 837">
              <a:extLst>
                <a:ext uri="{FF2B5EF4-FFF2-40B4-BE49-F238E27FC236}">
                  <a16:creationId xmlns="" xmlns:a16="http://schemas.microsoft.com/office/drawing/2014/main" id="{029EF61C-C869-4E97-9A9C-331546D57124}"/>
                </a:ext>
              </a:extLst>
            </p:cNvPr>
            <p:cNvSpPr/>
            <p:nvPr/>
          </p:nvSpPr>
          <p:spPr>
            <a:xfrm>
              <a:off x="6416294" y="4950927"/>
              <a:ext cx="91439" cy="42679"/>
            </a:xfrm>
            <a:custGeom>
              <a:avLst/>
              <a:gdLst>
                <a:gd name="connsiteX0" fmla="*/ 91440 w 91439"/>
                <a:gd name="connsiteY0" fmla="*/ 17908 h 42679"/>
                <a:gd name="connsiteX1" fmla="*/ 45022 w 91439"/>
                <a:gd name="connsiteY1" fmla="*/ 19686 h 42679"/>
                <a:gd name="connsiteX2" fmla="*/ 0 w 91439"/>
                <a:gd name="connsiteY2" fmla="*/ 9526 h 42679"/>
                <a:gd name="connsiteX3" fmla="*/ 91440 w 91439"/>
                <a:gd name="connsiteY3" fmla="*/ 17908 h 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42679">
                  <a:moveTo>
                    <a:pt x="91440" y="17908"/>
                  </a:moveTo>
                  <a:cubicBezTo>
                    <a:pt x="76645" y="32513"/>
                    <a:pt x="64072" y="64517"/>
                    <a:pt x="45022" y="19686"/>
                  </a:cubicBezTo>
                  <a:cubicBezTo>
                    <a:pt x="37274" y="1462"/>
                    <a:pt x="15494" y="11939"/>
                    <a:pt x="0" y="9526"/>
                  </a:cubicBezTo>
                  <a:cubicBezTo>
                    <a:pt x="31496" y="-698"/>
                    <a:pt x="62802" y="-8444"/>
                    <a:pt x="91440" y="1790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9" name="Полилиния: фигура 838">
              <a:extLst>
                <a:ext uri="{FF2B5EF4-FFF2-40B4-BE49-F238E27FC236}">
                  <a16:creationId xmlns="" xmlns:a16="http://schemas.microsoft.com/office/drawing/2014/main" id="{4BDC348A-B6D9-4812-A309-42A7363CAFEC}"/>
                </a:ext>
              </a:extLst>
            </p:cNvPr>
            <p:cNvSpPr/>
            <p:nvPr/>
          </p:nvSpPr>
          <p:spPr>
            <a:xfrm>
              <a:off x="6512765" y="4975532"/>
              <a:ext cx="86344" cy="24590"/>
            </a:xfrm>
            <a:custGeom>
              <a:avLst/>
              <a:gdLst>
                <a:gd name="connsiteX0" fmla="*/ 86345 w 86344"/>
                <a:gd name="connsiteY0" fmla="*/ 17813 h 24590"/>
                <a:gd name="connsiteX1" fmla="*/ 14780 w 86344"/>
                <a:gd name="connsiteY1" fmla="*/ 22830 h 24590"/>
                <a:gd name="connsiteX2" fmla="*/ 2525 w 86344"/>
                <a:gd name="connsiteY2" fmla="*/ 1494 h 24590"/>
                <a:gd name="connsiteX3" fmla="*/ 86345 w 86344"/>
                <a:gd name="connsiteY3" fmla="*/ 17813 h 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44" h="24590">
                  <a:moveTo>
                    <a:pt x="86345" y="17813"/>
                  </a:moveTo>
                  <a:cubicBezTo>
                    <a:pt x="62469" y="18957"/>
                    <a:pt x="38529" y="15274"/>
                    <a:pt x="14780" y="22830"/>
                  </a:cubicBezTo>
                  <a:cubicBezTo>
                    <a:pt x="-9731" y="30641"/>
                    <a:pt x="3985" y="10448"/>
                    <a:pt x="2525" y="1494"/>
                  </a:cubicBezTo>
                  <a:cubicBezTo>
                    <a:pt x="29131" y="15019"/>
                    <a:pt x="63675" y="-19080"/>
                    <a:pt x="86345" y="1781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0" name="Полилиния: фигура 839">
              <a:extLst>
                <a:ext uri="{FF2B5EF4-FFF2-40B4-BE49-F238E27FC236}">
                  <a16:creationId xmlns="" xmlns:a16="http://schemas.microsoft.com/office/drawing/2014/main" id="{6B8EC462-A7D7-415B-9891-2D18C448E8AA}"/>
                </a:ext>
              </a:extLst>
            </p:cNvPr>
            <p:cNvSpPr/>
            <p:nvPr/>
          </p:nvSpPr>
          <p:spPr>
            <a:xfrm>
              <a:off x="4131189" y="4420192"/>
              <a:ext cx="50245" cy="31962"/>
            </a:xfrm>
            <a:custGeom>
              <a:avLst/>
              <a:gdLst>
                <a:gd name="connsiteX0" fmla="*/ 45269 w 50245"/>
                <a:gd name="connsiteY0" fmla="*/ 0 h 31962"/>
                <a:gd name="connsiteX1" fmla="*/ 35300 w 50245"/>
                <a:gd name="connsiteY1" fmla="*/ 27241 h 31962"/>
                <a:gd name="connsiteX2" fmla="*/ 6344 w 50245"/>
                <a:gd name="connsiteY2" fmla="*/ 28067 h 31962"/>
                <a:gd name="connsiteX3" fmla="*/ 7232 w 50245"/>
                <a:gd name="connsiteY3" fmla="*/ 0 h 31962"/>
                <a:gd name="connsiteX4" fmla="*/ 45332 w 50245"/>
                <a:gd name="connsiteY4" fmla="*/ 0 h 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45" h="31962">
                  <a:moveTo>
                    <a:pt x="45269" y="0"/>
                  </a:moveTo>
                  <a:cubicBezTo>
                    <a:pt x="56889" y="15367"/>
                    <a:pt x="45904" y="21526"/>
                    <a:pt x="35300" y="27241"/>
                  </a:cubicBezTo>
                  <a:cubicBezTo>
                    <a:pt x="25901" y="32258"/>
                    <a:pt x="15297" y="34353"/>
                    <a:pt x="6344" y="28067"/>
                  </a:cubicBezTo>
                  <a:cubicBezTo>
                    <a:pt x="-6293" y="19240"/>
                    <a:pt x="3169" y="9271"/>
                    <a:pt x="7232" y="0"/>
                  </a:cubicBezTo>
                  <a:cubicBezTo>
                    <a:pt x="19932" y="0"/>
                    <a:pt x="32632" y="0"/>
                    <a:pt x="45332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1" name="Полилиния: фигура 840">
              <a:extLst>
                <a:ext uri="{FF2B5EF4-FFF2-40B4-BE49-F238E27FC236}">
                  <a16:creationId xmlns="" xmlns:a16="http://schemas.microsoft.com/office/drawing/2014/main" id="{ED5E66C2-D43B-447D-972C-97F7A482640C}"/>
                </a:ext>
              </a:extLst>
            </p:cNvPr>
            <p:cNvSpPr/>
            <p:nvPr/>
          </p:nvSpPr>
          <p:spPr>
            <a:xfrm>
              <a:off x="5857734" y="1638068"/>
              <a:ext cx="1569284" cy="1027280"/>
            </a:xfrm>
            <a:custGeom>
              <a:avLst/>
              <a:gdLst>
                <a:gd name="connsiteX0" fmla="*/ 1556145 w 1569284"/>
                <a:gd name="connsiteY0" fmla="*/ 916803 h 1027280"/>
                <a:gd name="connsiteX1" fmla="*/ 1551827 w 1569284"/>
                <a:gd name="connsiteY1" fmla="*/ 955348 h 1027280"/>
                <a:gd name="connsiteX2" fmla="*/ 1497090 w 1569284"/>
                <a:gd name="connsiteY2" fmla="*/ 896038 h 1027280"/>
                <a:gd name="connsiteX3" fmla="*/ 1457148 w 1569284"/>
                <a:gd name="connsiteY3" fmla="*/ 874131 h 1027280"/>
                <a:gd name="connsiteX4" fmla="*/ 1458672 w 1569284"/>
                <a:gd name="connsiteY4" fmla="*/ 931344 h 1027280"/>
                <a:gd name="connsiteX5" fmla="*/ 1476198 w 1569284"/>
                <a:gd name="connsiteY5" fmla="*/ 946521 h 1027280"/>
                <a:gd name="connsiteX6" fmla="*/ 1491374 w 1569284"/>
                <a:gd name="connsiteY6" fmla="*/ 1000560 h 1027280"/>
                <a:gd name="connsiteX7" fmla="*/ 1430478 w 1569284"/>
                <a:gd name="connsiteY7" fmla="*/ 1016181 h 1027280"/>
                <a:gd name="connsiteX8" fmla="*/ 1367740 w 1569284"/>
                <a:gd name="connsiteY8" fmla="*/ 990336 h 1027280"/>
                <a:gd name="connsiteX9" fmla="*/ 1320369 w 1569284"/>
                <a:gd name="connsiteY9" fmla="*/ 959539 h 1027280"/>
                <a:gd name="connsiteX10" fmla="*/ 1322338 w 1569284"/>
                <a:gd name="connsiteY10" fmla="*/ 932678 h 1027280"/>
                <a:gd name="connsiteX11" fmla="*/ 1327227 w 1569284"/>
                <a:gd name="connsiteY11" fmla="*/ 898388 h 1027280"/>
                <a:gd name="connsiteX12" fmla="*/ 1321259 w 1569284"/>
                <a:gd name="connsiteY12" fmla="*/ 830950 h 1027280"/>
                <a:gd name="connsiteX13" fmla="*/ 1327926 w 1569284"/>
                <a:gd name="connsiteY13" fmla="*/ 816345 h 1027280"/>
                <a:gd name="connsiteX14" fmla="*/ 1329069 w 1569284"/>
                <a:gd name="connsiteY14" fmla="*/ 782754 h 1027280"/>
                <a:gd name="connsiteX15" fmla="*/ 1306272 w 1569284"/>
                <a:gd name="connsiteY15" fmla="*/ 801804 h 1027280"/>
                <a:gd name="connsiteX16" fmla="*/ 1284936 w 1569284"/>
                <a:gd name="connsiteY16" fmla="*/ 813107 h 1027280"/>
                <a:gd name="connsiteX17" fmla="*/ 1218261 w 1569284"/>
                <a:gd name="connsiteY17" fmla="*/ 781674 h 1027280"/>
                <a:gd name="connsiteX18" fmla="*/ 1204990 w 1569284"/>
                <a:gd name="connsiteY18" fmla="*/ 738304 h 1027280"/>
                <a:gd name="connsiteX19" fmla="*/ 1149173 w 1569284"/>
                <a:gd name="connsiteY19" fmla="*/ 736208 h 1027280"/>
                <a:gd name="connsiteX20" fmla="*/ 1142188 w 1569284"/>
                <a:gd name="connsiteY20" fmla="*/ 735891 h 1027280"/>
                <a:gd name="connsiteX21" fmla="*/ 1067830 w 1569284"/>
                <a:gd name="connsiteY21" fmla="*/ 747448 h 1027280"/>
                <a:gd name="connsiteX22" fmla="*/ 1045668 w 1569284"/>
                <a:gd name="connsiteY22" fmla="*/ 761100 h 1027280"/>
                <a:gd name="connsiteX23" fmla="*/ 927495 w 1569284"/>
                <a:gd name="connsiteY23" fmla="*/ 768022 h 1027280"/>
                <a:gd name="connsiteX24" fmla="*/ 802590 w 1569284"/>
                <a:gd name="connsiteY24" fmla="*/ 707252 h 1027280"/>
                <a:gd name="connsiteX25" fmla="*/ 637173 w 1569284"/>
                <a:gd name="connsiteY25" fmla="*/ 707252 h 1027280"/>
                <a:gd name="connsiteX26" fmla="*/ 555385 w 1569284"/>
                <a:gd name="connsiteY26" fmla="*/ 711697 h 1027280"/>
                <a:gd name="connsiteX27" fmla="*/ 507569 w 1569284"/>
                <a:gd name="connsiteY27" fmla="*/ 717920 h 1027280"/>
                <a:gd name="connsiteX28" fmla="*/ 333516 w 1569284"/>
                <a:gd name="connsiteY28" fmla="*/ 723063 h 1027280"/>
                <a:gd name="connsiteX29" fmla="*/ 299035 w 1569284"/>
                <a:gd name="connsiteY29" fmla="*/ 711951 h 1027280"/>
                <a:gd name="connsiteX30" fmla="*/ 276239 w 1569284"/>
                <a:gd name="connsiteY30" fmla="*/ 711887 h 1027280"/>
                <a:gd name="connsiteX31" fmla="*/ 210580 w 1569284"/>
                <a:gd name="connsiteY31" fmla="*/ 712014 h 1027280"/>
                <a:gd name="connsiteX32" fmla="*/ 183656 w 1569284"/>
                <a:gd name="connsiteY32" fmla="*/ 696330 h 1027280"/>
                <a:gd name="connsiteX33" fmla="*/ 139460 w 1569284"/>
                <a:gd name="connsiteY33" fmla="*/ 640894 h 1027280"/>
                <a:gd name="connsiteX34" fmla="*/ 124093 w 1569284"/>
                <a:gd name="connsiteY34" fmla="*/ 622352 h 1027280"/>
                <a:gd name="connsiteX35" fmla="*/ 143524 w 1569284"/>
                <a:gd name="connsiteY35" fmla="*/ 612382 h 1027280"/>
                <a:gd name="connsiteX36" fmla="*/ 170130 w 1569284"/>
                <a:gd name="connsiteY36" fmla="*/ 612954 h 1027280"/>
                <a:gd name="connsiteX37" fmla="*/ 195975 w 1569284"/>
                <a:gd name="connsiteY37" fmla="*/ 582156 h 1027280"/>
                <a:gd name="connsiteX38" fmla="*/ 194895 w 1569284"/>
                <a:gd name="connsiteY38" fmla="*/ 570091 h 1027280"/>
                <a:gd name="connsiteX39" fmla="*/ 201372 w 1569284"/>
                <a:gd name="connsiteY39" fmla="*/ 534658 h 1027280"/>
                <a:gd name="connsiteX40" fmla="*/ 141555 w 1569284"/>
                <a:gd name="connsiteY40" fmla="*/ 513512 h 1027280"/>
                <a:gd name="connsiteX41" fmla="*/ 64339 w 1569284"/>
                <a:gd name="connsiteY41" fmla="*/ 479794 h 1027280"/>
                <a:gd name="connsiteX42" fmla="*/ 66943 w 1569284"/>
                <a:gd name="connsiteY42" fmla="*/ 443027 h 1027280"/>
                <a:gd name="connsiteX43" fmla="*/ 62117 w 1569284"/>
                <a:gd name="connsiteY43" fmla="*/ 416801 h 1027280"/>
                <a:gd name="connsiteX44" fmla="*/ 40400 w 1569284"/>
                <a:gd name="connsiteY44" fmla="*/ 425247 h 1027280"/>
                <a:gd name="connsiteX45" fmla="*/ 11888 w 1569284"/>
                <a:gd name="connsiteY45" fmla="*/ 430454 h 1027280"/>
                <a:gd name="connsiteX46" fmla="*/ 3824 w 1569284"/>
                <a:gd name="connsiteY46" fmla="*/ 394640 h 1027280"/>
                <a:gd name="connsiteX47" fmla="*/ 57164 w 1569284"/>
                <a:gd name="connsiteY47" fmla="*/ 319519 h 1027280"/>
                <a:gd name="connsiteX48" fmla="*/ 63768 w 1569284"/>
                <a:gd name="connsiteY48" fmla="*/ 273037 h 1027280"/>
                <a:gd name="connsiteX49" fmla="*/ 80786 w 1569284"/>
                <a:gd name="connsiteY49" fmla="*/ 243954 h 1027280"/>
                <a:gd name="connsiteX50" fmla="*/ 177115 w 1569284"/>
                <a:gd name="connsiteY50" fmla="*/ 175818 h 1027280"/>
                <a:gd name="connsiteX51" fmla="*/ 214199 w 1569284"/>
                <a:gd name="connsiteY51" fmla="*/ 171246 h 1027280"/>
                <a:gd name="connsiteX52" fmla="*/ 249886 w 1569284"/>
                <a:gd name="connsiteY52" fmla="*/ 234746 h 1027280"/>
                <a:gd name="connsiteX53" fmla="*/ 250267 w 1569284"/>
                <a:gd name="connsiteY53" fmla="*/ 381559 h 1027280"/>
                <a:gd name="connsiteX54" fmla="*/ 260554 w 1569284"/>
                <a:gd name="connsiteY54" fmla="*/ 500812 h 1027280"/>
                <a:gd name="connsiteX55" fmla="*/ 263221 w 1569284"/>
                <a:gd name="connsiteY55" fmla="*/ 520370 h 1027280"/>
                <a:gd name="connsiteX56" fmla="*/ 307481 w 1569284"/>
                <a:gd name="connsiteY56" fmla="*/ 552692 h 1027280"/>
                <a:gd name="connsiteX57" fmla="*/ 310465 w 1569284"/>
                <a:gd name="connsiteY57" fmla="*/ 600063 h 1027280"/>
                <a:gd name="connsiteX58" fmla="*/ 403493 w 1569284"/>
                <a:gd name="connsiteY58" fmla="*/ 617716 h 1027280"/>
                <a:gd name="connsiteX59" fmla="*/ 450292 w 1569284"/>
                <a:gd name="connsiteY59" fmla="*/ 536309 h 1027280"/>
                <a:gd name="connsiteX60" fmla="*/ 433528 w 1569284"/>
                <a:gd name="connsiteY60" fmla="*/ 511798 h 1027280"/>
                <a:gd name="connsiteX61" fmla="*/ 409525 w 1569284"/>
                <a:gd name="connsiteY61" fmla="*/ 527101 h 1027280"/>
                <a:gd name="connsiteX62" fmla="*/ 390793 w 1569284"/>
                <a:gd name="connsiteY62" fmla="*/ 567297 h 1027280"/>
                <a:gd name="connsiteX63" fmla="*/ 371171 w 1569284"/>
                <a:gd name="connsiteY63" fmla="*/ 583426 h 1027280"/>
                <a:gd name="connsiteX64" fmla="*/ 354217 w 1569284"/>
                <a:gd name="connsiteY64" fmla="*/ 563424 h 1027280"/>
                <a:gd name="connsiteX65" fmla="*/ 374219 w 1569284"/>
                <a:gd name="connsiteY65" fmla="*/ 469888 h 1027280"/>
                <a:gd name="connsiteX66" fmla="*/ 387554 w 1569284"/>
                <a:gd name="connsiteY66" fmla="*/ 427088 h 1027280"/>
                <a:gd name="connsiteX67" fmla="*/ 402096 w 1569284"/>
                <a:gd name="connsiteY67" fmla="*/ 362509 h 1027280"/>
                <a:gd name="connsiteX68" fmla="*/ 391174 w 1569284"/>
                <a:gd name="connsiteY68" fmla="*/ 326631 h 1027280"/>
                <a:gd name="connsiteX69" fmla="*/ 322340 w 1569284"/>
                <a:gd name="connsiteY69" fmla="*/ 232142 h 1027280"/>
                <a:gd name="connsiteX70" fmla="*/ 303417 w 1569284"/>
                <a:gd name="connsiteY70" fmla="*/ 112635 h 1027280"/>
                <a:gd name="connsiteX71" fmla="*/ 317514 w 1569284"/>
                <a:gd name="connsiteY71" fmla="*/ 64375 h 1027280"/>
                <a:gd name="connsiteX72" fmla="*/ 314148 w 1569284"/>
                <a:gd name="connsiteY72" fmla="*/ 32625 h 1027280"/>
                <a:gd name="connsiteX73" fmla="*/ 298972 w 1569284"/>
                <a:gd name="connsiteY73" fmla="*/ 24369 h 1027280"/>
                <a:gd name="connsiteX74" fmla="*/ 352185 w 1569284"/>
                <a:gd name="connsiteY74" fmla="*/ 16241 h 1027280"/>
                <a:gd name="connsiteX75" fmla="*/ 543129 w 1569284"/>
                <a:gd name="connsiteY75" fmla="*/ 99173 h 1027280"/>
                <a:gd name="connsiteX76" fmla="*/ 806654 w 1569284"/>
                <a:gd name="connsiteY76" fmla="*/ 229602 h 1027280"/>
                <a:gd name="connsiteX77" fmla="*/ 924764 w 1569284"/>
                <a:gd name="connsiteY77" fmla="*/ 291261 h 1027280"/>
                <a:gd name="connsiteX78" fmla="*/ 1070497 w 1569284"/>
                <a:gd name="connsiteY78" fmla="*/ 380543 h 1027280"/>
                <a:gd name="connsiteX79" fmla="*/ 1213054 w 1569284"/>
                <a:gd name="connsiteY79" fmla="*/ 417309 h 1027280"/>
                <a:gd name="connsiteX80" fmla="*/ 1227849 w 1569284"/>
                <a:gd name="connsiteY80" fmla="*/ 414007 h 1027280"/>
                <a:gd name="connsiteX81" fmla="*/ 1251853 w 1569284"/>
                <a:gd name="connsiteY81" fmla="*/ 448806 h 1027280"/>
                <a:gd name="connsiteX82" fmla="*/ 1274903 w 1569284"/>
                <a:gd name="connsiteY82" fmla="*/ 549454 h 1027280"/>
                <a:gd name="connsiteX83" fmla="*/ 1293382 w 1569284"/>
                <a:gd name="connsiteY83" fmla="*/ 613208 h 1027280"/>
                <a:gd name="connsiteX84" fmla="*/ 1303732 w 1569284"/>
                <a:gd name="connsiteY84" fmla="*/ 632067 h 1027280"/>
                <a:gd name="connsiteX85" fmla="*/ 1365327 w 1569284"/>
                <a:gd name="connsiteY85" fmla="*/ 670231 h 1027280"/>
                <a:gd name="connsiteX86" fmla="*/ 1400506 w 1569284"/>
                <a:gd name="connsiteY86" fmla="*/ 687503 h 1027280"/>
                <a:gd name="connsiteX87" fmla="*/ 1479436 w 1569284"/>
                <a:gd name="connsiteY87" fmla="*/ 768847 h 1027280"/>
                <a:gd name="connsiteX88" fmla="*/ 1564781 w 1569284"/>
                <a:gd name="connsiteY88" fmla="*/ 871591 h 1027280"/>
                <a:gd name="connsiteX89" fmla="*/ 1555827 w 1569284"/>
                <a:gd name="connsiteY89" fmla="*/ 916549 h 102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569284" h="1027280">
                  <a:moveTo>
                    <a:pt x="1556145" y="916803"/>
                  </a:moveTo>
                  <a:cubicBezTo>
                    <a:pt x="1554811" y="928487"/>
                    <a:pt x="1553541" y="940234"/>
                    <a:pt x="1551827" y="955348"/>
                  </a:cubicBezTo>
                  <a:cubicBezTo>
                    <a:pt x="1523950" y="944362"/>
                    <a:pt x="1512901" y="917755"/>
                    <a:pt x="1497090" y="896038"/>
                  </a:cubicBezTo>
                  <a:cubicBezTo>
                    <a:pt x="1487247" y="882513"/>
                    <a:pt x="1479818" y="856097"/>
                    <a:pt x="1457148" y="874131"/>
                  </a:cubicBezTo>
                  <a:cubicBezTo>
                    <a:pt x="1435368" y="891466"/>
                    <a:pt x="1445909" y="912929"/>
                    <a:pt x="1458672" y="931344"/>
                  </a:cubicBezTo>
                  <a:cubicBezTo>
                    <a:pt x="1463054" y="937631"/>
                    <a:pt x="1469911" y="942139"/>
                    <a:pt x="1476198" y="946521"/>
                  </a:cubicBezTo>
                  <a:cubicBezTo>
                    <a:pt x="1495884" y="960110"/>
                    <a:pt x="1506869" y="979795"/>
                    <a:pt x="1491374" y="1000560"/>
                  </a:cubicBezTo>
                  <a:cubicBezTo>
                    <a:pt x="1477087" y="1019673"/>
                    <a:pt x="1457910" y="1040692"/>
                    <a:pt x="1430478" y="1016181"/>
                  </a:cubicBezTo>
                  <a:cubicBezTo>
                    <a:pt x="1412634" y="1000179"/>
                    <a:pt x="1391489" y="990336"/>
                    <a:pt x="1367740" y="990336"/>
                  </a:cubicBezTo>
                  <a:cubicBezTo>
                    <a:pt x="1345706" y="990336"/>
                    <a:pt x="1335228" y="971413"/>
                    <a:pt x="1320369" y="959539"/>
                  </a:cubicBezTo>
                  <a:cubicBezTo>
                    <a:pt x="1307606" y="949315"/>
                    <a:pt x="1307224" y="940298"/>
                    <a:pt x="1322338" y="932678"/>
                  </a:cubicBezTo>
                  <a:cubicBezTo>
                    <a:pt x="1340054" y="923788"/>
                    <a:pt x="1341578" y="910834"/>
                    <a:pt x="1327227" y="898388"/>
                  </a:cubicBezTo>
                  <a:cubicBezTo>
                    <a:pt x="1303034" y="877369"/>
                    <a:pt x="1304939" y="855398"/>
                    <a:pt x="1321259" y="830950"/>
                  </a:cubicBezTo>
                  <a:cubicBezTo>
                    <a:pt x="1324179" y="826569"/>
                    <a:pt x="1326274" y="821425"/>
                    <a:pt x="1327926" y="816345"/>
                  </a:cubicBezTo>
                  <a:cubicBezTo>
                    <a:pt x="1331609" y="805106"/>
                    <a:pt x="1340245" y="789929"/>
                    <a:pt x="1329069" y="782754"/>
                  </a:cubicBezTo>
                  <a:cubicBezTo>
                    <a:pt x="1314972" y="773737"/>
                    <a:pt x="1311416" y="791961"/>
                    <a:pt x="1306272" y="801804"/>
                  </a:cubicBezTo>
                  <a:cubicBezTo>
                    <a:pt x="1301129" y="811519"/>
                    <a:pt x="1292684" y="826188"/>
                    <a:pt x="1284936" y="813107"/>
                  </a:cubicBezTo>
                  <a:cubicBezTo>
                    <a:pt x="1268426" y="785040"/>
                    <a:pt x="1240677" y="788659"/>
                    <a:pt x="1218261" y="781674"/>
                  </a:cubicBezTo>
                  <a:cubicBezTo>
                    <a:pt x="1193750" y="773991"/>
                    <a:pt x="1184734" y="767006"/>
                    <a:pt x="1204990" y="738304"/>
                  </a:cubicBezTo>
                  <a:cubicBezTo>
                    <a:pt x="1182638" y="739764"/>
                    <a:pt x="1164160" y="756338"/>
                    <a:pt x="1149173" y="736208"/>
                  </a:cubicBezTo>
                  <a:cubicBezTo>
                    <a:pt x="1148157" y="734874"/>
                    <a:pt x="1142506" y="735065"/>
                    <a:pt x="1142188" y="735891"/>
                  </a:cubicBezTo>
                  <a:cubicBezTo>
                    <a:pt x="1123456" y="786310"/>
                    <a:pt x="1093610" y="750496"/>
                    <a:pt x="1067830" y="747448"/>
                  </a:cubicBezTo>
                  <a:cubicBezTo>
                    <a:pt x="1058368" y="746304"/>
                    <a:pt x="1051510" y="753607"/>
                    <a:pt x="1045668" y="761100"/>
                  </a:cubicBezTo>
                  <a:cubicBezTo>
                    <a:pt x="1020840" y="785421"/>
                    <a:pt x="954736" y="775070"/>
                    <a:pt x="927495" y="768022"/>
                  </a:cubicBezTo>
                  <a:cubicBezTo>
                    <a:pt x="880378" y="755766"/>
                    <a:pt x="848628" y="704267"/>
                    <a:pt x="802590" y="707252"/>
                  </a:cubicBezTo>
                  <a:cubicBezTo>
                    <a:pt x="747091" y="710871"/>
                    <a:pt x="692100" y="698933"/>
                    <a:pt x="637173" y="707252"/>
                  </a:cubicBezTo>
                  <a:cubicBezTo>
                    <a:pt x="609931" y="711443"/>
                    <a:pt x="581928" y="695758"/>
                    <a:pt x="555385" y="711697"/>
                  </a:cubicBezTo>
                  <a:cubicBezTo>
                    <a:pt x="539891" y="718110"/>
                    <a:pt x="524397" y="719634"/>
                    <a:pt x="507569" y="717920"/>
                  </a:cubicBezTo>
                  <a:cubicBezTo>
                    <a:pt x="449467" y="712014"/>
                    <a:pt x="391491" y="719380"/>
                    <a:pt x="333516" y="723063"/>
                  </a:cubicBezTo>
                  <a:cubicBezTo>
                    <a:pt x="320435" y="723889"/>
                    <a:pt x="308370" y="723508"/>
                    <a:pt x="299035" y="711951"/>
                  </a:cubicBezTo>
                  <a:cubicBezTo>
                    <a:pt x="291415" y="711951"/>
                    <a:pt x="283795" y="711951"/>
                    <a:pt x="276239" y="711887"/>
                  </a:cubicBezTo>
                  <a:cubicBezTo>
                    <a:pt x="254394" y="698806"/>
                    <a:pt x="232678" y="717793"/>
                    <a:pt x="210580" y="712014"/>
                  </a:cubicBezTo>
                  <a:cubicBezTo>
                    <a:pt x="199785" y="709220"/>
                    <a:pt x="184291" y="712586"/>
                    <a:pt x="183656" y="696330"/>
                  </a:cubicBezTo>
                  <a:cubicBezTo>
                    <a:pt x="182322" y="664199"/>
                    <a:pt x="160923" y="653213"/>
                    <a:pt x="139460" y="640894"/>
                  </a:cubicBezTo>
                  <a:cubicBezTo>
                    <a:pt x="132284" y="636766"/>
                    <a:pt x="119775" y="636004"/>
                    <a:pt x="124093" y="622352"/>
                  </a:cubicBezTo>
                  <a:cubicBezTo>
                    <a:pt x="126760" y="613906"/>
                    <a:pt x="135967" y="612827"/>
                    <a:pt x="143524" y="612382"/>
                  </a:cubicBezTo>
                  <a:cubicBezTo>
                    <a:pt x="152350" y="611874"/>
                    <a:pt x="161240" y="612382"/>
                    <a:pt x="170130" y="612954"/>
                  </a:cubicBezTo>
                  <a:cubicBezTo>
                    <a:pt x="190704" y="614224"/>
                    <a:pt x="207659" y="612319"/>
                    <a:pt x="195975" y="582156"/>
                  </a:cubicBezTo>
                  <a:cubicBezTo>
                    <a:pt x="194578" y="578600"/>
                    <a:pt x="195340" y="574092"/>
                    <a:pt x="194895" y="570091"/>
                  </a:cubicBezTo>
                  <a:cubicBezTo>
                    <a:pt x="193435" y="557074"/>
                    <a:pt x="216485" y="545136"/>
                    <a:pt x="201372" y="534658"/>
                  </a:cubicBezTo>
                  <a:cubicBezTo>
                    <a:pt x="184037" y="522720"/>
                    <a:pt x="163590" y="509258"/>
                    <a:pt x="141555" y="513512"/>
                  </a:cubicBezTo>
                  <a:cubicBezTo>
                    <a:pt x="108535" y="519926"/>
                    <a:pt x="90692" y="489382"/>
                    <a:pt x="64339" y="479794"/>
                  </a:cubicBezTo>
                  <a:cubicBezTo>
                    <a:pt x="51512" y="475095"/>
                    <a:pt x="63768" y="455600"/>
                    <a:pt x="66943" y="443027"/>
                  </a:cubicBezTo>
                  <a:cubicBezTo>
                    <a:pt x="69356" y="433439"/>
                    <a:pt x="70499" y="423088"/>
                    <a:pt x="62117" y="416801"/>
                  </a:cubicBezTo>
                  <a:cubicBezTo>
                    <a:pt x="52465" y="409562"/>
                    <a:pt x="45543" y="416420"/>
                    <a:pt x="40400" y="425247"/>
                  </a:cubicBezTo>
                  <a:cubicBezTo>
                    <a:pt x="32653" y="438582"/>
                    <a:pt x="23128" y="440106"/>
                    <a:pt x="11888" y="430454"/>
                  </a:cubicBezTo>
                  <a:cubicBezTo>
                    <a:pt x="649" y="420802"/>
                    <a:pt x="-3860" y="409181"/>
                    <a:pt x="3824" y="394640"/>
                  </a:cubicBezTo>
                  <a:cubicBezTo>
                    <a:pt x="18302" y="367398"/>
                    <a:pt x="14365" y="327647"/>
                    <a:pt x="57164" y="319519"/>
                  </a:cubicBezTo>
                  <a:cubicBezTo>
                    <a:pt x="75515" y="316027"/>
                    <a:pt x="69673" y="290055"/>
                    <a:pt x="63768" y="273037"/>
                  </a:cubicBezTo>
                  <a:cubicBezTo>
                    <a:pt x="57418" y="254685"/>
                    <a:pt x="54941" y="247192"/>
                    <a:pt x="80786" y="243954"/>
                  </a:cubicBezTo>
                  <a:cubicBezTo>
                    <a:pt x="120727" y="238937"/>
                    <a:pt x="149556" y="204393"/>
                    <a:pt x="177115" y="175818"/>
                  </a:cubicBezTo>
                  <a:cubicBezTo>
                    <a:pt x="192863" y="159435"/>
                    <a:pt x="200293" y="161276"/>
                    <a:pt x="214199" y="171246"/>
                  </a:cubicBezTo>
                  <a:cubicBezTo>
                    <a:pt x="235662" y="186676"/>
                    <a:pt x="255220" y="211505"/>
                    <a:pt x="249886" y="234746"/>
                  </a:cubicBezTo>
                  <a:cubicBezTo>
                    <a:pt x="238393" y="284340"/>
                    <a:pt x="255792" y="331838"/>
                    <a:pt x="250267" y="381559"/>
                  </a:cubicBezTo>
                  <a:cubicBezTo>
                    <a:pt x="246267" y="417690"/>
                    <a:pt x="233122" y="463665"/>
                    <a:pt x="260554" y="500812"/>
                  </a:cubicBezTo>
                  <a:cubicBezTo>
                    <a:pt x="263856" y="505321"/>
                    <a:pt x="262967" y="513766"/>
                    <a:pt x="263221" y="520370"/>
                  </a:cubicBezTo>
                  <a:cubicBezTo>
                    <a:pt x="264809" y="562916"/>
                    <a:pt x="269381" y="566345"/>
                    <a:pt x="307481" y="552692"/>
                  </a:cubicBezTo>
                  <a:cubicBezTo>
                    <a:pt x="315355" y="567869"/>
                    <a:pt x="288812" y="584569"/>
                    <a:pt x="310465" y="600063"/>
                  </a:cubicBezTo>
                  <a:cubicBezTo>
                    <a:pt x="339548" y="620891"/>
                    <a:pt x="368695" y="641656"/>
                    <a:pt x="403493" y="617716"/>
                  </a:cubicBezTo>
                  <a:cubicBezTo>
                    <a:pt x="430417" y="599238"/>
                    <a:pt x="456325" y="577775"/>
                    <a:pt x="450292" y="536309"/>
                  </a:cubicBezTo>
                  <a:cubicBezTo>
                    <a:pt x="448641" y="524943"/>
                    <a:pt x="445339" y="514655"/>
                    <a:pt x="433528" y="511798"/>
                  </a:cubicBezTo>
                  <a:cubicBezTo>
                    <a:pt x="421527" y="508940"/>
                    <a:pt x="414478" y="516751"/>
                    <a:pt x="409525" y="527101"/>
                  </a:cubicBezTo>
                  <a:cubicBezTo>
                    <a:pt x="403112" y="540437"/>
                    <a:pt x="397143" y="553962"/>
                    <a:pt x="390793" y="567297"/>
                  </a:cubicBezTo>
                  <a:cubicBezTo>
                    <a:pt x="386665" y="575933"/>
                    <a:pt x="381903" y="584887"/>
                    <a:pt x="371171" y="583426"/>
                  </a:cubicBezTo>
                  <a:cubicBezTo>
                    <a:pt x="360884" y="582093"/>
                    <a:pt x="358154" y="572123"/>
                    <a:pt x="354217" y="563424"/>
                  </a:cubicBezTo>
                  <a:cubicBezTo>
                    <a:pt x="337262" y="526276"/>
                    <a:pt x="334087" y="493383"/>
                    <a:pt x="374219" y="469888"/>
                  </a:cubicBezTo>
                  <a:cubicBezTo>
                    <a:pt x="389840" y="460744"/>
                    <a:pt x="393777" y="442964"/>
                    <a:pt x="387554" y="427088"/>
                  </a:cubicBezTo>
                  <a:cubicBezTo>
                    <a:pt x="377204" y="400355"/>
                    <a:pt x="382411" y="382067"/>
                    <a:pt x="402096" y="362509"/>
                  </a:cubicBezTo>
                  <a:cubicBezTo>
                    <a:pt x="413843" y="350825"/>
                    <a:pt x="437148" y="330060"/>
                    <a:pt x="391174" y="326631"/>
                  </a:cubicBezTo>
                  <a:cubicBezTo>
                    <a:pt x="343041" y="323075"/>
                    <a:pt x="330658" y="272465"/>
                    <a:pt x="322340" y="232142"/>
                  </a:cubicBezTo>
                  <a:cubicBezTo>
                    <a:pt x="314339" y="193090"/>
                    <a:pt x="300940" y="154164"/>
                    <a:pt x="303417" y="112635"/>
                  </a:cubicBezTo>
                  <a:cubicBezTo>
                    <a:pt x="304496" y="94855"/>
                    <a:pt x="302274" y="77773"/>
                    <a:pt x="317514" y="64375"/>
                  </a:cubicBezTo>
                  <a:cubicBezTo>
                    <a:pt x="329896" y="53580"/>
                    <a:pt x="321641" y="42467"/>
                    <a:pt x="314148" y="32625"/>
                  </a:cubicBezTo>
                  <a:cubicBezTo>
                    <a:pt x="309131" y="29894"/>
                    <a:pt x="304052" y="27163"/>
                    <a:pt x="298972" y="24369"/>
                  </a:cubicBezTo>
                  <a:cubicBezTo>
                    <a:pt x="312497" y="-6238"/>
                    <a:pt x="317006" y="-6936"/>
                    <a:pt x="352185" y="16241"/>
                  </a:cubicBezTo>
                  <a:cubicBezTo>
                    <a:pt x="411938" y="53961"/>
                    <a:pt x="479820" y="70661"/>
                    <a:pt x="543129" y="99173"/>
                  </a:cubicBezTo>
                  <a:cubicBezTo>
                    <a:pt x="632855" y="139686"/>
                    <a:pt x="710769" y="210108"/>
                    <a:pt x="806654" y="229602"/>
                  </a:cubicBezTo>
                  <a:cubicBezTo>
                    <a:pt x="855422" y="239509"/>
                    <a:pt x="885966" y="267703"/>
                    <a:pt x="924764" y="291261"/>
                  </a:cubicBezTo>
                  <a:cubicBezTo>
                    <a:pt x="973342" y="320789"/>
                    <a:pt x="1019443" y="357175"/>
                    <a:pt x="1070497" y="380543"/>
                  </a:cubicBezTo>
                  <a:cubicBezTo>
                    <a:pt x="1114820" y="400863"/>
                    <a:pt x="1165302" y="405625"/>
                    <a:pt x="1213054" y="417309"/>
                  </a:cubicBezTo>
                  <a:cubicBezTo>
                    <a:pt x="1217309" y="412547"/>
                    <a:pt x="1222579" y="413245"/>
                    <a:pt x="1227849" y="414007"/>
                  </a:cubicBezTo>
                  <a:cubicBezTo>
                    <a:pt x="1245947" y="417881"/>
                    <a:pt x="1264172" y="428993"/>
                    <a:pt x="1251853" y="448806"/>
                  </a:cubicBezTo>
                  <a:cubicBezTo>
                    <a:pt x="1223913" y="493827"/>
                    <a:pt x="1259346" y="519100"/>
                    <a:pt x="1274903" y="549454"/>
                  </a:cubicBezTo>
                  <a:cubicBezTo>
                    <a:pt x="1285381" y="569964"/>
                    <a:pt x="1309193" y="583490"/>
                    <a:pt x="1293382" y="613208"/>
                  </a:cubicBezTo>
                  <a:cubicBezTo>
                    <a:pt x="1290080" y="619431"/>
                    <a:pt x="1295097" y="630670"/>
                    <a:pt x="1303732" y="632067"/>
                  </a:cubicBezTo>
                  <a:cubicBezTo>
                    <a:pt x="1329132" y="636195"/>
                    <a:pt x="1343420" y="660198"/>
                    <a:pt x="1365327" y="670231"/>
                  </a:cubicBezTo>
                  <a:cubicBezTo>
                    <a:pt x="1375805" y="678931"/>
                    <a:pt x="1390409" y="677915"/>
                    <a:pt x="1400506" y="687503"/>
                  </a:cubicBezTo>
                  <a:cubicBezTo>
                    <a:pt x="1422033" y="719952"/>
                    <a:pt x="1448259" y="746432"/>
                    <a:pt x="1479436" y="768847"/>
                  </a:cubicBezTo>
                  <a:cubicBezTo>
                    <a:pt x="1515441" y="794755"/>
                    <a:pt x="1533031" y="840031"/>
                    <a:pt x="1564781" y="871591"/>
                  </a:cubicBezTo>
                  <a:cubicBezTo>
                    <a:pt x="1577672" y="884354"/>
                    <a:pt x="1559129" y="901309"/>
                    <a:pt x="1555827" y="91654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2" name="Полилиния: фигура 841">
              <a:extLst>
                <a:ext uri="{FF2B5EF4-FFF2-40B4-BE49-F238E27FC236}">
                  <a16:creationId xmlns="" xmlns:a16="http://schemas.microsoft.com/office/drawing/2014/main" id="{728F9066-AFA1-47C4-BB62-C5CE6D39D25F}"/>
                </a:ext>
              </a:extLst>
            </p:cNvPr>
            <p:cNvSpPr/>
            <p:nvPr/>
          </p:nvSpPr>
          <p:spPr>
            <a:xfrm>
              <a:off x="6117443" y="2318949"/>
              <a:ext cx="860802" cy="634944"/>
            </a:xfrm>
            <a:custGeom>
              <a:avLst/>
              <a:gdLst>
                <a:gd name="connsiteX0" fmla="*/ 298406 w 860802"/>
                <a:gd name="connsiteY0" fmla="*/ 14941 h 634944"/>
                <a:gd name="connsiteX1" fmla="*/ 411944 w 860802"/>
                <a:gd name="connsiteY1" fmla="*/ 3447 h 634944"/>
                <a:gd name="connsiteX2" fmla="*/ 539388 w 860802"/>
                <a:gd name="connsiteY2" fmla="*/ 1860 h 634944"/>
                <a:gd name="connsiteX3" fmla="*/ 589363 w 860802"/>
                <a:gd name="connsiteY3" fmla="*/ 16084 h 634944"/>
                <a:gd name="connsiteX4" fmla="*/ 663213 w 860802"/>
                <a:gd name="connsiteY4" fmla="*/ 43452 h 634944"/>
                <a:gd name="connsiteX5" fmla="*/ 698076 w 860802"/>
                <a:gd name="connsiteY5" fmla="*/ 90252 h 634944"/>
                <a:gd name="connsiteX6" fmla="*/ 760813 w 860802"/>
                <a:gd name="connsiteY6" fmla="*/ 73170 h 634944"/>
                <a:gd name="connsiteX7" fmla="*/ 786023 w 860802"/>
                <a:gd name="connsiteY7" fmla="*/ 80346 h 634944"/>
                <a:gd name="connsiteX8" fmla="*/ 856699 w 860802"/>
                <a:gd name="connsiteY8" fmla="*/ 163023 h 634944"/>
                <a:gd name="connsiteX9" fmla="*/ 851174 w 860802"/>
                <a:gd name="connsiteY9" fmla="*/ 185439 h 634944"/>
                <a:gd name="connsiteX10" fmla="*/ 810661 w 860802"/>
                <a:gd name="connsiteY10" fmla="*/ 256496 h 634944"/>
                <a:gd name="connsiteX11" fmla="*/ 828568 w 860802"/>
                <a:gd name="connsiteY11" fmla="*/ 296120 h 634944"/>
                <a:gd name="connsiteX12" fmla="*/ 830537 w 860802"/>
                <a:gd name="connsiteY12" fmla="*/ 338729 h 634944"/>
                <a:gd name="connsiteX13" fmla="*/ 816375 w 860802"/>
                <a:gd name="connsiteY13" fmla="*/ 404642 h 634944"/>
                <a:gd name="connsiteX14" fmla="*/ 807423 w 860802"/>
                <a:gd name="connsiteY14" fmla="*/ 455125 h 634944"/>
                <a:gd name="connsiteX15" fmla="*/ 760432 w 860802"/>
                <a:gd name="connsiteY15" fmla="*/ 439186 h 634944"/>
                <a:gd name="connsiteX16" fmla="*/ 725126 w 860802"/>
                <a:gd name="connsiteY16" fmla="*/ 371812 h 634944"/>
                <a:gd name="connsiteX17" fmla="*/ 692932 w 860802"/>
                <a:gd name="connsiteY17" fmla="*/ 344507 h 634944"/>
                <a:gd name="connsiteX18" fmla="*/ 628733 w 860802"/>
                <a:gd name="connsiteY18" fmla="*/ 385592 h 634944"/>
                <a:gd name="connsiteX19" fmla="*/ 590888 w 860802"/>
                <a:gd name="connsiteY19" fmla="*/ 471254 h 634944"/>
                <a:gd name="connsiteX20" fmla="*/ 597936 w 860802"/>
                <a:gd name="connsiteY20" fmla="*/ 493352 h 634944"/>
                <a:gd name="connsiteX21" fmla="*/ 608858 w 860802"/>
                <a:gd name="connsiteY21" fmla="*/ 530881 h 634944"/>
                <a:gd name="connsiteX22" fmla="*/ 571202 w 860802"/>
                <a:gd name="connsiteY22" fmla="*/ 537294 h 634944"/>
                <a:gd name="connsiteX23" fmla="*/ 513163 w 860802"/>
                <a:gd name="connsiteY23" fmla="*/ 544343 h 634944"/>
                <a:gd name="connsiteX24" fmla="*/ 473475 w 860802"/>
                <a:gd name="connsiteY24" fmla="*/ 522689 h 634944"/>
                <a:gd name="connsiteX25" fmla="*/ 443694 w 860802"/>
                <a:gd name="connsiteY25" fmla="*/ 482049 h 634944"/>
                <a:gd name="connsiteX26" fmla="*/ 450108 w 860802"/>
                <a:gd name="connsiteY26" fmla="*/ 530627 h 634944"/>
                <a:gd name="connsiteX27" fmla="*/ 450933 w 860802"/>
                <a:gd name="connsiteY27" fmla="*/ 538691 h 634944"/>
                <a:gd name="connsiteX28" fmla="*/ 402229 w 860802"/>
                <a:gd name="connsiteY28" fmla="*/ 479064 h 634944"/>
                <a:gd name="connsiteX29" fmla="*/ 362795 w 860802"/>
                <a:gd name="connsiteY29" fmla="*/ 340888 h 634944"/>
                <a:gd name="connsiteX30" fmla="*/ 332252 w 860802"/>
                <a:gd name="connsiteY30" fmla="*/ 335617 h 634944"/>
                <a:gd name="connsiteX31" fmla="*/ 327108 w 860802"/>
                <a:gd name="connsiteY31" fmla="*/ 373336 h 634944"/>
                <a:gd name="connsiteX32" fmla="*/ 299105 w 860802"/>
                <a:gd name="connsiteY32" fmla="*/ 414612 h 634944"/>
                <a:gd name="connsiteX33" fmla="*/ 263354 w 860802"/>
                <a:gd name="connsiteY33" fmla="*/ 438234 h 634944"/>
                <a:gd name="connsiteX34" fmla="*/ 279991 w 860802"/>
                <a:gd name="connsiteY34" fmla="*/ 467190 h 634944"/>
                <a:gd name="connsiteX35" fmla="*/ 309074 w 860802"/>
                <a:gd name="connsiteY35" fmla="*/ 555328 h 634944"/>
                <a:gd name="connsiteX36" fmla="*/ 324124 w 860802"/>
                <a:gd name="connsiteY36" fmla="*/ 606382 h 634944"/>
                <a:gd name="connsiteX37" fmla="*/ 334474 w 860802"/>
                <a:gd name="connsiteY37" fmla="*/ 625877 h 634944"/>
                <a:gd name="connsiteX38" fmla="*/ 311614 w 860802"/>
                <a:gd name="connsiteY38" fmla="*/ 632672 h 634944"/>
                <a:gd name="connsiteX39" fmla="*/ 237573 w 860802"/>
                <a:gd name="connsiteY39" fmla="*/ 601175 h 634944"/>
                <a:gd name="connsiteX40" fmla="*/ 234589 w 860802"/>
                <a:gd name="connsiteY40" fmla="*/ 598953 h 634944"/>
                <a:gd name="connsiteX41" fmla="*/ 143403 w 860802"/>
                <a:gd name="connsiteY41" fmla="*/ 613685 h 634944"/>
                <a:gd name="connsiteX42" fmla="*/ 97429 w 860802"/>
                <a:gd name="connsiteY42" fmla="*/ 620670 h 634944"/>
                <a:gd name="connsiteX43" fmla="*/ 112859 w 860802"/>
                <a:gd name="connsiteY43" fmla="*/ 577871 h 634944"/>
                <a:gd name="connsiteX44" fmla="*/ 118130 w 860802"/>
                <a:gd name="connsiteY44" fmla="*/ 552090 h 634944"/>
                <a:gd name="connsiteX45" fmla="*/ 86443 w 860802"/>
                <a:gd name="connsiteY45" fmla="*/ 493161 h 634944"/>
                <a:gd name="connsiteX46" fmla="*/ 73553 w 860802"/>
                <a:gd name="connsiteY46" fmla="*/ 468333 h 634944"/>
                <a:gd name="connsiteX47" fmla="*/ 67965 w 860802"/>
                <a:gd name="connsiteY47" fmla="*/ 424009 h 634944"/>
                <a:gd name="connsiteX48" fmla="*/ 6497 w 860802"/>
                <a:gd name="connsiteY48" fmla="*/ 316186 h 634944"/>
                <a:gd name="connsiteX49" fmla="*/ 25229 w 860802"/>
                <a:gd name="connsiteY49" fmla="*/ 283102 h 634944"/>
                <a:gd name="connsiteX50" fmla="*/ 161183 w 860802"/>
                <a:gd name="connsiteY50" fmla="*/ 328124 h 634944"/>
                <a:gd name="connsiteX51" fmla="*/ 249003 w 860802"/>
                <a:gd name="connsiteY51" fmla="*/ 340062 h 634944"/>
                <a:gd name="connsiteX52" fmla="*/ 251988 w 860802"/>
                <a:gd name="connsiteY52" fmla="*/ 307868 h 634944"/>
                <a:gd name="connsiteX53" fmla="*/ 241002 w 860802"/>
                <a:gd name="connsiteY53" fmla="*/ 279356 h 634944"/>
                <a:gd name="connsiteX54" fmla="*/ 279166 w 860802"/>
                <a:gd name="connsiteY54" fmla="*/ 261893 h 634944"/>
                <a:gd name="connsiteX55" fmla="*/ 304312 w 860802"/>
                <a:gd name="connsiteY55" fmla="*/ 259163 h 634944"/>
                <a:gd name="connsiteX56" fmla="*/ 405087 w 860802"/>
                <a:gd name="connsiteY56" fmla="*/ 227857 h 634944"/>
                <a:gd name="connsiteX57" fmla="*/ 513988 w 860802"/>
                <a:gd name="connsiteY57" fmla="*/ 205441 h 634944"/>
                <a:gd name="connsiteX58" fmla="*/ 532594 w 860802"/>
                <a:gd name="connsiteY58" fmla="*/ 196488 h 634944"/>
                <a:gd name="connsiteX59" fmla="*/ 543834 w 860802"/>
                <a:gd name="connsiteY59" fmla="*/ 121431 h 634944"/>
                <a:gd name="connsiteX60" fmla="*/ 527388 w 860802"/>
                <a:gd name="connsiteY60" fmla="*/ 115970 h 634944"/>
                <a:gd name="connsiteX61" fmla="*/ 503512 w 860802"/>
                <a:gd name="connsiteY61" fmla="*/ 135972 h 634944"/>
                <a:gd name="connsiteX62" fmla="*/ 469031 w 860802"/>
                <a:gd name="connsiteY62" fmla="*/ 141941 h 634944"/>
                <a:gd name="connsiteX63" fmla="*/ 318345 w 860802"/>
                <a:gd name="connsiteY63" fmla="*/ 66947 h 634944"/>
                <a:gd name="connsiteX64" fmla="*/ 298470 w 860802"/>
                <a:gd name="connsiteY64" fmla="*/ 15131 h 63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60802" h="634944">
                  <a:moveTo>
                    <a:pt x="298406" y="14941"/>
                  </a:moveTo>
                  <a:cubicBezTo>
                    <a:pt x="334220" y="-9888"/>
                    <a:pt x="374162" y="10813"/>
                    <a:pt x="411944" y="3447"/>
                  </a:cubicBezTo>
                  <a:cubicBezTo>
                    <a:pt x="453663" y="-4618"/>
                    <a:pt x="496336" y="15322"/>
                    <a:pt x="539388" y="1860"/>
                  </a:cubicBezTo>
                  <a:cubicBezTo>
                    <a:pt x="555836" y="-3284"/>
                    <a:pt x="577299" y="2494"/>
                    <a:pt x="589363" y="16084"/>
                  </a:cubicBezTo>
                  <a:cubicBezTo>
                    <a:pt x="610445" y="39896"/>
                    <a:pt x="628416" y="55009"/>
                    <a:pt x="663213" y="43452"/>
                  </a:cubicBezTo>
                  <a:cubicBezTo>
                    <a:pt x="687280" y="35451"/>
                    <a:pt x="682581" y="72853"/>
                    <a:pt x="698076" y="90252"/>
                  </a:cubicBezTo>
                  <a:cubicBezTo>
                    <a:pt x="710331" y="41992"/>
                    <a:pt x="733445" y="49421"/>
                    <a:pt x="760813" y="73170"/>
                  </a:cubicBezTo>
                  <a:cubicBezTo>
                    <a:pt x="766973" y="78504"/>
                    <a:pt x="777513" y="78060"/>
                    <a:pt x="786023" y="80346"/>
                  </a:cubicBezTo>
                  <a:cubicBezTo>
                    <a:pt x="830917" y="86823"/>
                    <a:pt x="836696" y="131972"/>
                    <a:pt x="856699" y="163023"/>
                  </a:cubicBezTo>
                  <a:cubicBezTo>
                    <a:pt x="862604" y="172167"/>
                    <a:pt x="863238" y="182327"/>
                    <a:pt x="851174" y="185439"/>
                  </a:cubicBezTo>
                  <a:cubicBezTo>
                    <a:pt x="815360" y="194710"/>
                    <a:pt x="818852" y="230080"/>
                    <a:pt x="810661" y="256496"/>
                  </a:cubicBezTo>
                  <a:cubicBezTo>
                    <a:pt x="805771" y="272180"/>
                    <a:pt x="810470" y="287865"/>
                    <a:pt x="828568" y="296120"/>
                  </a:cubicBezTo>
                  <a:cubicBezTo>
                    <a:pt x="854413" y="307804"/>
                    <a:pt x="855365" y="326029"/>
                    <a:pt x="830537" y="338729"/>
                  </a:cubicBezTo>
                  <a:cubicBezTo>
                    <a:pt x="797516" y="355556"/>
                    <a:pt x="795167" y="375178"/>
                    <a:pt x="816375" y="404642"/>
                  </a:cubicBezTo>
                  <a:cubicBezTo>
                    <a:pt x="829711" y="423184"/>
                    <a:pt x="830409" y="441218"/>
                    <a:pt x="807423" y="455125"/>
                  </a:cubicBezTo>
                  <a:cubicBezTo>
                    <a:pt x="785134" y="468587"/>
                    <a:pt x="771354" y="459316"/>
                    <a:pt x="760432" y="439186"/>
                  </a:cubicBezTo>
                  <a:cubicBezTo>
                    <a:pt x="748304" y="416897"/>
                    <a:pt x="738144" y="393402"/>
                    <a:pt x="725126" y="371812"/>
                  </a:cubicBezTo>
                  <a:cubicBezTo>
                    <a:pt x="717570" y="359303"/>
                    <a:pt x="712109" y="336252"/>
                    <a:pt x="692932" y="344507"/>
                  </a:cubicBezTo>
                  <a:cubicBezTo>
                    <a:pt x="670008" y="354350"/>
                    <a:pt x="637115" y="349016"/>
                    <a:pt x="628733" y="385592"/>
                  </a:cubicBezTo>
                  <a:cubicBezTo>
                    <a:pt x="621558" y="416897"/>
                    <a:pt x="618510" y="449537"/>
                    <a:pt x="590888" y="471254"/>
                  </a:cubicBezTo>
                  <a:cubicBezTo>
                    <a:pt x="579838" y="479953"/>
                    <a:pt x="591650" y="488018"/>
                    <a:pt x="597936" y="493352"/>
                  </a:cubicBezTo>
                  <a:cubicBezTo>
                    <a:pt x="609811" y="503512"/>
                    <a:pt x="619336" y="513926"/>
                    <a:pt x="608858" y="530881"/>
                  </a:cubicBezTo>
                  <a:cubicBezTo>
                    <a:pt x="598762" y="547200"/>
                    <a:pt x="583649" y="543136"/>
                    <a:pt x="571202" y="537294"/>
                  </a:cubicBezTo>
                  <a:cubicBezTo>
                    <a:pt x="549866" y="527325"/>
                    <a:pt x="533611" y="526054"/>
                    <a:pt x="513163" y="544343"/>
                  </a:cubicBezTo>
                  <a:cubicBezTo>
                    <a:pt x="495066" y="560472"/>
                    <a:pt x="483128" y="540977"/>
                    <a:pt x="473475" y="522689"/>
                  </a:cubicBezTo>
                  <a:cubicBezTo>
                    <a:pt x="465348" y="507258"/>
                    <a:pt x="469285" y="470873"/>
                    <a:pt x="443694" y="482049"/>
                  </a:cubicBezTo>
                  <a:cubicBezTo>
                    <a:pt x="421025" y="491955"/>
                    <a:pt x="453537" y="512719"/>
                    <a:pt x="450108" y="530627"/>
                  </a:cubicBezTo>
                  <a:cubicBezTo>
                    <a:pt x="449600" y="533166"/>
                    <a:pt x="450616" y="536024"/>
                    <a:pt x="450933" y="538691"/>
                  </a:cubicBezTo>
                  <a:cubicBezTo>
                    <a:pt x="399816" y="534627"/>
                    <a:pt x="401467" y="529928"/>
                    <a:pt x="402229" y="479064"/>
                  </a:cubicBezTo>
                  <a:cubicBezTo>
                    <a:pt x="402991" y="430740"/>
                    <a:pt x="417850" y="373019"/>
                    <a:pt x="362795" y="340888"/>
                  </a:cubicBezTo>
                  <a:cubicBezTo>
                    <a:pt x="352762" y="335046"/>
                    <a:pt x="343428" y="324695"/>
                    <a:pt x="332252" y="335617"/>
                  </a:cubicBezTo>
                  <a:cubicBezTo>
                    <a:pt x="321711" y="345968"/>
                    <a:pt x="322219" y="359303"/>
                    <a:pt x="327108" y="373336"/>
                  </a:cubicBezTo>
                  <a:cubicBezTo>
                    <a:pt x="343428" y="420009"/>
                    <a:pt x="342856" y="421152"/>
                    <a:pt x="299105" y="414612"/>
                  </a:cubicBezTo>
                  <a:cubicBezTo>
                    <a:pt x="279864" y="411754"/>
                    <a:pt x="270593" y="423565"/>
                    <a:pt x="263354" y="438234"/>
                  </a:cubicBezTo>
                  <a:cubicBezTo>
                    <a:pt x="254337" y="456522"/>
                    <a:pt x="268625" y="460141"/>
                    <a:pt x="279991" y="467190"/>
                  </a:cubicBezTo>
                  <a:cubicBezTo>
                    <a:pt x="316250" y="489605"/>
                    <a:pt x="325648" y="514370"/>
                    <a:pt x="309074" y="555328"/>
                  </a:cubicBezTo>
                  <a:cubicBezTo>
                    <a:pt x="298978" y="580220"/>
                    <a:pt x="306026" y="593619"/>
                    <a:pt x="324124" y="606382"/>
                  </a:cubicBezTo>
                  <a:cubicBezTo>
                    <a:pt x="330410" y="610827"/>
                    <a:pt x="337840" y="616606"/>
                    <a:pt x="334474" y="625877"/>
                  </a:cubicBezTo>
                  <a:cubicBezTo>
                    <a:pt x="330283" y="637497"/>
                    <a:pt x="320187" y="635719"/>
                    <a:pt x="311614" y="632672"/>
                  </a:cubicBezTo>
                  <a:cubicBezTo>
                    <a:pt x="286405" y="623718"/>
                    <a:pt x="254972" y="631338"/>
                    <a:pt x="237573" y="601175"/>
                  </a:cubicBezTo>
                  <a:cubicBezTo>
                    <a:pt x="237002" y="600096"/>
                    <a:pt x="235033" y="598699"/>
                    <a:pt x="234589" y="598953"/>
                  </a:cubicBezTo>
                  <a:cubicBezTo>
                    <a:pt x="205887" y="617432"/>
                    <a:pt x="171343" y="596794"/>
                    <a:pt x="143403" y="613685"/>
                  </a:cubicBezTo>
                  <a:cubicBezTo>
                    <a:pt x="127655" y="623147"/>
                    <a:pt x="111780" y="640228"/>
                    <a:pt x="97429" y="620670"/>
                  </a:cubicBezTo>
                  <a:cubicBezTo>
                    <a:pt x="85935" y="605049"/>
                    <a:pt x="94571" y="587015"/>
                    <a:pt x="112859" y="577871"/>
                  </a:cubicBezTo>
                  <a:cubicBezTo>
                    <a:pt x="124734" y="571902"/>
                    <a:pt x="128290" y="559837"/>
                    <a:pt x="118130" y="552090"/>
                  </a:cubicBezTo>
                  <a:cubicBezTo>
                    <a:pt x="98572" y="537103"/>
                    <a:pt x="135021" y="488589"/>
                    <a:pt x="86443" y="493161"/>
                  </a:cubicBezTo>
                  <a:cubicBezTo>
                    <a:pt x="64980" y="495193"/>
                    <a:pt x="65171" y="482747"/>
                    <a:pt x="73553" y="468333"/>
                  </a:cubicBezTo>
                  <a:cubicBezTo>
                    <a:pt x="83522" y="451061"/>
                    <a:pt x="78569" y="437916"/>
                    <a:pt x="67965" y="424009"/>
                  </a:cubicBezTo>
                  <a:cubicBezTo>
                    <a:pt x="42882" y="391243"/>
                    <a:pt x="32341" y="349143"/>
                    <a:pt x="6497" y="316186"/>
                  </a:cubicBezTo>
                  <a:cubicBezTo>
                    <a:pt x="-8235" y="297390"/>
                    <a:pt x="3830" y="278911"/>
                    <a:pt x="25229" y="283102"/>
                  </a:cubicBezTo>
                  <a:cubicBezTo>
                    <a:pt x="71902" y="292246"/>
                    <a:pt x="125305" y="281388"/>
                    <a:pt x="161183" y="328124"/>
                  </a:cubicBezTo>
                  <a:cubicBezTo>
                    <a:pt x="187154" y="361970"/>
                    <a:pt x="219222" y="347174"/>
                    <a:pt x="249003" y="340062"/>
                  </a:cubicBezTo>
                  <a:cubicBezTo>
                    <a:pt x="271736" y="334665"/>
                    <a:pt x="264243" y="319615"/>
                    <a:pt x="251988" y="307868"/>
                  </a:cubicBezTo>
                  <a:cubicBezTo>
                    <a:pt x="243669" y="299930"/>
                    <a:pt x="229826" y="294215"/>
                    <a:pt x="241002" y="279356"/>
                  </a:cubicBezTo>
                  <a:cubicBezTo>
                    <a:pt x="250400" y="266783"/>
                    <a:pt x="261640" y="252305"/>
                    <a:pt x="279166" y="261893"/>
                  </a:cubicBezTo>
                  <a:cubicBezTo>
                    <a:pt x="289389" y="267481"/>
                    <a:pt x="295041" y="271228"/>
                    <a:pt x="304312" y="259163"/>
                  </a:cubicBezTo>
                  <a:cubicBezTo>
                    <a:pt x="330728" y="224492"/>
                    <a:pt x="364637" y="212998"/>
                    <a:pt x="405087" y="227857"/>
                  </a:cubicBezTo>
                  <a:cubicBezTo>
                    <a:pt x="440583" y="215855"/>
                    <a:pt x="473603" y="190582"/>
                    <a:pt x="513988" y="205441"/>
                  </a:cubicBezTo>
                  <a:cubicBezTo>
                    <a:pt x="521926" y="208362"/>
                    <a:pt x="530880" y="205568"/>
                    <a:pt x="532594" y="196488"/>
                  </a:cubicBezTo>
                  <a:cubicBezTo>
                    <a:pt x="537166" y="171786"/>
                    <a:pt x="532404" y="146005"/>
                    <a:pt x="543834" y="121431"/>
                  </a:cubicBezTo>
                  <a:cubicBezTo>
                    <a:pt x="547771" y="113048"/>
                    <a:pt x="534563" y="112286"/>
                    <a:pt x="527388" y="115970"/>
                  </a:cubicBezTo>
                  <a:cubicBezTo>
                    <a:pt x="518116" y="120732"/>
                    <a:pt x="511258" y="129051"/>
                    <a:pt x="503512" y="135972"/>
                  </a:cubicBezTo>
                  <a:cubicBezTo>
                    <a:pt x="492907" y="145434"/>
                    <a:pt x="477921" y="152482"/>
                    <a:pt x="469031" y="141941"/>
                  </a:cubicBezTo>
                  <a:cubicBezTo>
                    <a:pt x="428391" y="93427"/>
                    <a:pt x="365462" y="98888"/>
                    <a:pt x="318345" y="66947"/>
                  </a:cubicBezTo>
                  <a:cubicBezTo>
                    <a:pt x="300057" y="54565"/>
                    <a:pt x="277007" y="44849"/>
                    <a:pt x="298470" y="1513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3" name="Полилиния: фигура 842">
              <a:extLst>
                <a:ext uri="{FF2B5EF4-FFF2-40B4-BE49-F238E27FC236}">
                  <a16:creationId xmlns="" xmlns:a16="http://schemas.microsoft.com/office/drawing/2014/main" id="{EBCB8D67-AFD4-4FA9-91AF-2719CC14B385}"/>
                </a:ext>
              </a:extLst>
            </p:cNvPr>
            <p:cNvSpPr/>
            <p:nvPr/>
          </p:nvSpPr>
          <p:spPr>
            <a:xfrm>
              <a:off x="6475664" y="2905111"/>
              <a:ext cx="580400" cy="331401"/>
            </a:xfrm>
            <a:custGeom>
              <a:avLst/>
              <a:gdLst>
                <a:gd name="connsiteX0" fmla="*/ 526926 w 580400"/>
                <a:gd name="connsiteY0" fmla="*/ 17998 h 331401"/>
                <a:gd name="connsiteX1" fmla="*/ 574551 w 580400"/>
                <a:gd name="connsiteY1" fmla="*/ 11838 h 331401"/>
                <a:gd name="connsiteX2" fmla="*/ 562041 w 580400"/>
                <a:gd name="connsiteY2" fmla="*/ 52161 h 331401"/>
                <a:gd name="connsiteX3" fmla="*/ 483809 w 580400"/>
                <a:gd name="connsiteY3" fmla="*/ 80228 h 331401"/>
                <a:gd name="connsiteX4" fmla="*/ 463997 w 580400"/>
                <a:gd name="connsiteY4" fmla="*/ 85880 h 331401"/>
                <a:gd name="connsiteX5" fmla="*/ 407165 w 580400"/>
                <a:gd name="connsiteY5" fmla="*/ 134521 h 331401"/>
                <a:gd name="connsiteX6" fmla="*/ 390908 w 580400"/>
                <a:gd name="connsiteY6" fmla="*/ 153063 h 331401"/>
                <a:gd name="connsiteX7" fmla="*/ 422785 w 580400"/>
                <a:gd name="connsiteY7" fmla="*/ 169891 h 331401"/>
                <a:gd name="connsiteX8" fmla="*/ 453710 w 580400"/>
                <a:gd name="connsiteY8" fmla="*/ 165700 h 331401"/>
                <a:gd name="connsiteX9" fmla="*/ 501144 w 580400"/>
                <a:gd name="connsiteY9" fmla="*/ 228502 h 331401"/>
                <a:gd name="connsiteX10" fmla="*/ 458472 w 580400"/>
                <a:gd name="connsiteY10" fmla="*/ 296129 h 331401"/>
                <a:gd name="connsiteX11" fmla="*/ 438724 w 580400"/>
                <a:gd name="connsiteY11" fmla="*/ 284890 h 331401"/>
                <a:gd name="connsiteX12" fmla="*/ 323027 w 580400"/>
                <a:gd name="connsiteY12" fmla="*/ 186274 h 331401"/>
                <a:gd name="connsiteX13" fmla="*/ 289181 w 580400"/>
                <a:gd name="connsiteY13" fmla="*/ 184940 h 331401"/>
                <a:gd name="connsiteX14" fmla="*/ 294325 w 580400"/>
                <a:gd name="connsiteY14" fmla="*/ 212754 h 331401"/>
                <a:gd name="connsiteX15" fmla="*/ 347347 w 580400"/>
                <a:gd name="connsiteY15" fmla="*/ 289017 h 331401"/>
                <a:gd name="connsiteX16" fmla="*/ 343156 w 580400"/>
                <a:gd name="connsiteY16" fmla="*/ 314925 h 331401"/>
                <a:gd name="connsiteX17" fmla="*/ 254193 w 580400"/>
                <a:gd name="connsiteY17" fmla="*/ 300130 h 331401"/>
                <a:gd name="connsiteX18" fmla="*/ 227967 w 580400"/>
                <a:gd name="connsiteY18" fmla="*/ 255235 h 331401"/>
                <a:gd name="connsiteX19" fmla="*/ 191709 w 580400"/>
                <a:gd name="connsiteY19" fmla="*/ 220501 h 331401"/>
                <a:gd name="connsiteX20" fmla="*/ 172977 w 580400"/>
                <a:gd name="connsiteY20" fmla="*/ 271682 h 331401"/>
                <a:gd name="connsiteX21" fmla="*/ 140338 w 580400"/>
                <a:gd name="connsiteY21" fmla="*/ 328578 h 331401"/>
                <a:gd name="connsiteX22" fmla="*/ 116334 w 580400"/>
                <a:gd name="connsiteY22" fmla="*/ 314799 h 331401"/>
                <a:gd name="connsiteX23" fmla="*/ 67757 w 580400"/>
                <a:gd name="connsiteY23" fmla="*/ 255870 h 331401"/>
                <a:gd name="connsiteX24" fmla="*/ 8893 w 580400"/>
                <a:gd name="connsiteY24" fmla="*/ 132426 h 331401"/>
                <a:gd name="connsiteX25" fmla="*/ 91379 w 580400"/>
                <a:gd name="connsiteY25" fmla="*/ 64099 h 331401"/>
                <a:gd name="connsiteX26" fmla="*/ 109413 w 580400"/>
                <a:gd name="connsiteY26" fmla="*/ 48224 h 331401"/>
                <a:gd name="connsiteX27" fmla="*/ 108968 w 580400"/>
                <a:gd name="connsiteY27" fmla="*/ 72291 h 331401"/>
                <a:gd name="connsiteX28" fmla="*/ 87696 w 580400"/>
                <a:gd name="connsiteY28" fmla="*/ 117439 h 331401"/>
                <a:gd name="connsiteX29" fmla="*/ 158816 w 580400"/>
                <a:gd name="connsiteY29" fmla="*/ 98961 h 331401"/>
                <a:gd name="connsiteX30" fmla="*/ 211839 w 580400"/>
                <a:gd name="connsiteY30" fmla="*/ 108105 h 331401"/>
                <a:gd name="connsiteX31" fmla="*/ 224030 w 580400"/>
                <a:gd name="connsiteY31" fmla="*/ 56670 h 331401"/>
                <a:gd name="connsiteX32" fmla="*/ 278514 w 580400"/>
                <a:gd name="connsiteY32" fmla="*/ 42890 h 331401"/>
                <a:gd name="connsiteX33" fmla="*/ 387416 w 580400"/>
                <a:gd name="connsiteY33" fmla="*/ 51590 h 331401"/>
                <a:gd name="connsiteX34" fmla="*/ 444249 w 580400"/>
                <a:gd name="connsiteY34" fmla="*/ 37048 h 331401"/>
                <a:gd name="connsiteX35" fmla="*/ 522290 w 580400"/>
                <a:gd name="connsiteY35" fmla="*/ 44668 h 331401"/>
                <a:gd name="connsiteX36" fmla="*/ 544388 w 580400"/>
                <a:gd name="connsiteY36" fmla="*/ 48161 h 331401"/>
                <a:gd name="connsiteX37" fmla="*/ 527053 w 580400"/>
                <a:gd name="connsiteY37" fmla="*/ 17998 h 33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80400" h="331401">
                  <a:moveTo>
                    <a:pt x="526926" y="17998"/>
                  </a:moveTo>
                  <a:cubicBezTo>
                    <a:pt x="540451" y="-4989"/>
                    <a:pt x="559310" y="-4735"/>
                    <a:pt x="574551" y="11838"/>
                  </a:cubicBezTo>
                  <a:cubicBezTo>
                    <a:pt x="589917" y="28603"/>
                    <a:pt x="571185" y="44224"/>
                    <a:pt x="562041" y="52161"/>
                  </a:cubicBezTo>
                  <a:cubicBezTo>
                    <a:pt x="540133" y="71211"/>
                    <a:pt x="520258" y="103977"/>
                    <a:pt x="483809" y="80228"/>
                  </a:cubicBezTo>
                  <a:cubicBezTo>
                    <a:pt x="477015" y="75847"/>
                    <a:pt x="465394" y="78133"/>
                    <a:pt x="463997" y="85880"/>
                  </a:cubicBezTo>
                  <a:cubicBezTo>
                    <a:pt x="457710" y="120424"/>
                    <a:pt x="434851" y="129378"/>
                    <a:pt x="407165" y="134521"/>
                  </a:cubicBezTo>
                  <a:cubicBezTo>
                    <a:pt x="399544" y="135918"/>
                    <a:pt x="387480" y="141633"/>
                    <a:pt x="390908" y="153063"/>
                  </a:cubicBezTo>
                  <a:cubicBezTo>
                    <a:pt x="395480" y="168049"/>
                    <a:pt x="410340" y="168240"/>
                    <a:pt x="422785" y="169891"/>
                  </a:cubicBezTo>
                  <a:cubicBezTo>
                    <a:pt x="433898" y="171415"/>
                    <a:pt x="452948" y="157254"/>
                    <a:pt x="453710" y="165700"/>
                  </a:cubicBezTo>
                  <a:cubicBezTo>
                    <a:pt x="456758" y="200180"/>
                    <a:pt x="493905" y="202339"/>
                    <a:pt x="501144" y="228502"/>
                  </a:cubicBezTo>
                  <a:cubicBezTo>
                    <a:pt x="511685" y="266983"/>
                    <a:pt x="488571" y="285080"/>
                    <a:pt x="458472" y="296129"/>
                  </a:cubicBezTo>
                  <a:cubicBezTo>
                    <a:pt x="451742" y="292510"/>
                    <a:pt x="441835" y="290795"/>
                    <a:pt x="438724" y="284890"/>
                  </a:cubicBezTo>
                  <a:cubicBezTo>
                    <a:pt x="412308" y="235233"/>
                    <a:pt x="356492" y="225898"/>
                    <a:pt x="323027" y="186274"/>
                  </a:cubicBezTo>
                  <a:cubicBezTo>
                    <a:pt x="312740" y="174082"/>
                    <a:pt x="300104" y="174336"/>
                    <a:pt x="289181" y="184940"/>
                  </a:cubicBezTo>
                  <a:cubicBezTo>
                    <a:pt x="277879" y="195989"/>
                    <a:pt x="288928" y="204371"/>
                    <a:pt x="294325" y="212754"/>
                  </a:cubicBezTo>
                  <a:cubicBezTo>
                    <a:pt x="311026" y="238725"/>
                    <a:pt x="314328" y="274539"/>
                    <a:pt x="347347" y="289017"/>
                  </a:cubicBezTo>
                  <a:cubicBezTo>
                    <a:pt x="358142" y="293780"/>
                    <a:pt x="353761" y="307433"/>
                    <a:pt x="343156" y="314925"/>
                  </a:cubicBezTo>
                  <a:cubicBezTo>
                    <a:pt x="315661" y="334357"/>
                    <a:pt x="275275" y="328515"/>
                    <a:pt x="254193" y="300130"/>
                  </a:cubicBezTo>
                  <a:cubicBezTo>
                    <a:pt x="244033" y="286414"/>
                    <a:pt x="236984" y="270031"/>
                    <a:pt x="227967" y="255235"/>
                  </a:cubicBezTo>
                  <a:cubicBezTo>
                    <a:pt x="218696" y="240059"/>
                    <a:pt x="213997" y="214277"/>
                    <a:pt x="191709" y="220501"/>
                  </a:cubicBezTo>
                  <a:cubicBezTo>
                    <a:pt x="169040" y="226851"/>
                    <a:pt x="168722" y="250663"/>
                    <a:pt x="172977" y="271682"/>
                  </a:cubicBezTo>
                  <a:cubicBezTo>
                    <a:pt x="179200" y="302543"/>
                    <a:pt x="162118" y="317339"/>
                    <a:pt x="140338" y="328578"/>
                  </a:cubicBezTo>
                  <a:cubicBezTo>
                    <a:pt x="127765" y="335055"/>
                    <a:pt x="113667" y="330356"/>
                    <a:pt x="116334" y="314799"/>
                  </a:cubicBezTo>
                  <a:cubicBezTo>
                    <a:pt x="123891" y="270666"/>
                    <a:pt x="93411" y="263871"/>
                    <a:pt x="67757" y="255870"/>
                  </a:cubicBezTo>
                  <a:cubicBezTo>
                    <a:pt x="6035" y="236757"/>
                    <a:pt x="-13332" y="198275"/>
                    <a:pt x="8893" y="132426"/>
                  </a:cubicBezTo>
                  <a:cubicBezTo>
                    <a:pt x="51501" y="130648"/>
                    <a:pt x="77536" y="105819"/>
                    <a:pt x="91379" y="64099"/>
                  </a:cubicBezTo>
                  <a:cubicBezTo>
                    <a:pt x="94554" y="54574"/>
                    <a:pt x="99825" y="43843"/>
                    <a:pt x="109413" y="48224"/>
                  </a:cubicBezTo>
                  <a:cubicBezTo>
                    <a:pt x="121542" y="53749"/>
                    <a:pt x="112080" y="64671"/>
                    <a:pt x="108968" y="72291"/>
                  </a:cubicBezTo>
                  <a:cubicBezTo>
                    <a:pt x="103000" y="86896"/>
                    <a:pt x="95570" y="100866"/>
                    <a:pt x="87696" y="117439"/>
                  </a:cubicBezTo>
                  <a:cubicBezTo>
                    <a:pt x="115509" y="125631"/>
                    <a:pt x="138559" y="112296"/>
                    <a:pt x="158816" y="98961"/>
                  </a:cubicBezTo>
                  <a:cubicBezTo>
                    <a:pt x="180279" y="84800"/>
                    <a:pt x="196408" y="81752"/>
                    <a:pt x="211839" y="108105"/>
                  </a:cubicBezTo>
                  <a:cubicBezTo>
                    <a:pt x="221871" y="89944"/>
                    <a:pt x="207965" y="68798"/>
                    <a:pt x="224030" y="56670"/>
                  </a:cubicBezTo>
                  <a:cubicBezTo>
                    <a:pt x="240287" y="44414"/>
                    <a:pt x="259527" y="42128"/>
                    <a:pt x="278514" y="42890"/>
                  </a:cubicBezTo>
                  <a:cubicBezTo>
                    <a:pt x="314772" y="44351"/>
                    <a:pt x="351157" y="37493"/>
                    <a:pt x="387416" y="51590"/>
                  </a:cubicBezTo>
                  <a:cubicBezTo>
                    <a:pt x="406085" y="58829"/>
                    <a:pt x="426722" y="48415"/>
                    <a:pt x="444249" y="37048"/>
                  </a:cubicBezTo>
                  <a:cubicBezTo>
                    <a:pt x="472062" y="18887"/>
                    <a:pt x="498985" y="5933"/>
                    <a:pt x="522290" y="44668"/>
                  </a:cubicBezTo>
                  <a:cubicBezTo>
                    <a:pt x="527624" y="53558"/>
                    <a:pt x="538737" y="58448"/>
                    <a:pt x="544388" y="48161"/>
                  </a:cubicBezTo>
                  <a:cubicBezTo>
                    <a:pt x="554357" y="30000"/>
                    <a:pt x="529846" y="30317"/>
                    <a:pt x="527053" y="179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4" name="Полилиния: фигура 843">
              <a:extLst>
                <a:ext uri="{FF2B5EF4-FFF2-40B4-BE49-F238E27FC236}">
                  <a16:creationId xmlns="" xmlns:a16="http://schemas.microsoft.com/office/drawing/2014/main" id="{6109EA1C-3954-4DEA-A09D-9D8E7E66F8EA}"/>
                </a:ext>
              </a:extLst>
            </p:cNvPr>
            <p:cNvSpPr/>
            <p:nvPr/>
          </p:nvSpPr>
          <p:spPr>
            <a:xfrm>
              <a:off x="7010209" y="2767069"/>
              <a:ext cx="590115" cy="420326"/>
            </a:xfrm>
            <a:custGeom>
              <a:avLst/>
              <a:gdLst>
                <a:gd name="connsiteX0" fmla="*/ 586550 w 590115"/>
                <a:gd name="connsiteY0" fmla="*/ 368766 h 420326"/>
                <a:gd name="connsiteX1" fmla="*/ 578993 w 590115"/>
                <a:gd name="connsiteY1" fmla="*/ 376958 h 420326"/>
                <a:gd name="connsiteX2" fmla="*/ 472377 w 590115"/>
                <a:gd name="connsiteY2" fmla="*/ 409660 h 420326"/>
                <a:gd name="connsiteX3" fmla="*/ 472377 w 590115"/>
                <a:gd name="connsiteY3" fmla="*/ 401469 h 420326"/>
                <a:gd name="connsiteX4" fmla="*/ 432562 w 590115"/>
                <a:gd name="connsiteY4" fmla="*/ 318601 h 420326"/>
                <a:gd name="connsiteX5" fmla="*/ 345822 w 590115"/>
                <a:gd name="connsiteY5" fmla="*/ 207666 h 420326"/>
                <a:gd name="connsiteX6" fmla="*/ 275146 w 590115"/>
                <a:gd name="connsiteY6" fmla="*/ 192235 h 420326"/>
                <a:gd name="connsiteX7" fmla="*/ 156210 w 590115"/>
                <a:gd name="connsiteY7" fmla="*/ 157882 h 420326"/>
                <a:gd name="connsiteX8" fmla="*/ 83820 w 590115"/>
                <a:gd name="connsiteY8" fmla="*/ 123210 h 420326"/>
                <a:gd name="connsiteX9" fmla="*/ 83820 w 590115"/>
                <a:gd name="connsiteY9" fmla="*/ 123210 h 420326"/>
                <a:gd name="connsiteX10" fmla="*/ 0 w 590115"/>
                <a:gd name="connsiteY10" fmla="*/ 90444 h 420326"/>
                <a:gd name="connsiteX11" fmla="*/ 0 w 590115"/>
                <a:gd name="connsiteY11" fmla="*/ 82316 h 420326"/>
                <a:gd name="connsiteX12" fmla="*/ 7620 w 590115"/>
                <a:gd name="connsiteY12" fmla="*/ 74125 h 420326"/>
                <a:gd name="connsiteX13" fmla="*/ 96266 w 590115"/>
                <a:gd name="connsiteY13" fmla="*/ 32024 h 420326"/>
                <a:gd name="connsiteX14" fmla="*/ 144717 w 590115"/>
                <a:gd name="connsiteY14" fmla="*/ 25039 h 420326"/>
                <a:gd name="connsiteX15" fmla="*/ 224663 w 590115"/>
                <a:gd name="connsiteY15" fmla="*/ 6306 h 420326"/>
                <a:gd name="connsiteX16" fmla="*/ 260541 w 590115"/>
                <a:gd name="connsiteY16" fmla="*/ 6560 h 420326"/>
                <a:gd name="connsiteX17" fmla="*/ 327597 w 590115"/>
                <a:gd name="connsiteY17" fmla="*/ 16847 h 420326"/>
                <a:gd name="connsiteX18" fmla="*/ 449453 w 590115"/>
                <a:gd name="connsiteY18" fmla="*/ 57805 h 420326"/>
                <a:gd name="connsiteX19" fmla="*/ 495173 w 590115"/>
                <a:gd name="connsiteY19" fmla="*/ 129687 h 420326"/>
                <a:gd name="connsiteX20" fmla="*/ 525653 w 590115"/>
                <a:gd name="connsiteY20" fmla="*/ 164168 h 420326"/>
                <a:gd name="connsiteX21" fmla="*/ 539623 w 590115"/>
                <a:gd name="connsiteY21" fmla="*/ 262213 h 420326"/>
                <a:gd name="connsiteX22" fmla="*/ 582740 w 590115"/>
                <a:gd name="connsiteY22" fmla="*/ 349018 h 420326"/>
                <a:gd name="connsiteX23" fmla="*/ 586613 w 590115"/>
                <a:gd name="connsiteY23" fmla="*/ 368766 h 42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0115" h="420326">
                  <a:moveTo>
                    <a:pt x="586550" y="368766"/>
                  </a:moveTo>
                  <a:cubicBezTo>
                    <a:pt x="584009" y="371497"/>
                    <a:pt x="581470" y="374227"/>
                    <a:pt x="578993" y="376958"/>
                  </a:cubicBezTo>
                  <a:cubicBezTo>
                    <a:pt x="561086" y="414740"/>
                    <a:pt x="499301" y="433663"/>
                    <a:pt x="472377" y="409660"/>
                  </a:cubicBezTo>
                  <a:cubicBezTo>
                    <a:pt x="472377" y="406930"/>
                    <a:pt x="472377" y="404199"/>
                    <a:pt x="472377" y="401469"/>
                  </a:cubicBezTo>
                  <a:cubicBezTo>
                    <a:pt x="457009" y="374989"/>
                    <a:pt x="438848" y="349462"/>
                    <a:pt x="432562" y="318601"/>
                  </a:cubicBezTo>
                  <a:cubicBezTo>
                    <a:pt x="421640" y="265007"/>
                    <a:pt x="375222" y="243861"/>
                    <a:pt x="345822" y="207666"/>
                  </a:cubicBezTo>
                  <a:cubicBezTo>
                    <a:pt x="330391" y="188679"/>
                    <a:pt x="298069" y="191981"/>
                    <a:pt x="275146" y="192235"/>
                  </a:cubicBezTo>
                  <a:cubicBezTo>
                    <a:pt x="231267" y="192680"/>
                    <a:pt x="192786" y="180043"/>
                    <a:pt x="156210" y="157882"/>
                  </a:cubicBezTo>
                  <a:cubicBezTo>
                    <a:pt x="132906" y="143785"/>
                    <a:pt x="104204" y="143530"/>
                    <a:pt x="83820" y="123210"/>
                  </a:cubicBezTo>
                  <a:lnTo>
                    <a:pt x="83820" y="123210"/>
                  </a:lnTo>
                  <a:cubicBezTo>
                    <a:pt x="53404" y="119591"/>
                    <a:pt x="30988" y="92476"/>
                    <a:pt x="0" y="90444"/>
                  </a:cubicBezTo>
                  <a:cubicBezTo>
                    <a:pt x="0" y="87714"/>
                    <a:pt x="0" y="85047"/>
                    <a:pt x="0" y="82316"/>
                  </a:cubicBezTo>
                  <a:cubicBezTo>
                    <a:pt x="2540" y="79586"/>
                    <a:pt x="5080" y="76855"/>
                    <a:pt x="7620" y="74125"/>
                  </a:cubicBezTo>
                  <a:cubicBezTo>
                    <a:pt x="24194" y="37739"/>
                    <a:pt x="55118" y="21483"/>
                    <a:pt x="96266" y="32024"/>
                  </a:cubicBezTo>
                  <a:cubicBezTo>
                    <a:pt x="114554" y="36723"/>
                    <a:pt x="130048" y="39644"/>
                    <a:pt x="144717" y="25039"/>
                  </a:cubicBezTo>
                  <a:cubicBezTo>
                    <a:pt x="173546" y="29865"/>
                    <a:pt x="201803" y="36596"/>
                    <a:pt x="224663" y="6306"/>
                  </a:cubicBezTo>
                  <a:cubicBezTo>
                    <a:pt x="233109" y="-4933"/>
                    <a:pt x="248920" y="1226"/>
                    <a:pt x="260541" y="6560"/>
                  </a:cubicBezTo>
                  <a:cubicBezTo>
                    <a:pt x="282194" y="16466"/>
                    <a:pt x="304736" y="17419"/>
                    <a:pt x="327597" y="16847"/>
                  </a:cubicBezTo>
                  <a:cubicBezTo>
                    <a:pt x="369316" y="-1885"/>
                    <a:pt x="425577" y="17038"/>
                    <a:pt x="449453" y="57805"/>
                  </a:cubicBezTo>
                  <a:cubicBezTo>
                    <a:pt x="469519" y="78189"/>
                    <a:pt x="491427" y="96477"/>
                    <a:pt x="495173" y="129687"/>
                  </a:cubicBezTo>
                  <a:cubicBezTo>
                    <a:pt x="497142" y="147214"/>
                    <a:pt x="518414" y="149436"/>
                    <a:pt x="525653" y="164168"/>
                  </a:cubicBezTo>
                  <a:cubicBezTo>
                    <a:pt x="534289" y="196172"/>
                    <a:pt x="537845" y="229002"/>
                    <a:pt x="539623" y="262213"/>
                  </a:cubicBezTo>
                  <a:cubicBezTo>
                    <a:pt x="541592" y="297963"/>
                    <a:pt x="551117" y="329841"/>
                    <a:pt x="582740" y="349018"/>
                  </a:cubicBezTo>
                  <a:cubicBezTo>
                    <a:pt x="590486" y="353717"/>
                    <a:pt x="592710" y="360511"/>
                    <a:pt x="586613" y="36876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5" name="Полилиния: фигура 844">
              <a:extLst>
                <a:ext uri="{FF2B5EF4-FFF2-40B4-BE49-F238E27FC236}">
                  <a16:creationId xmlns="" xmlns:a16="http://schemas.microsoft.com/office/drawing/2014/main" id="{FC2A2BFC-F9CA-4BB4-BE3B-A483C0F0B599}"/>
                </a:ext>
              </a:extLst>
            </p:cNvPr>
            <p:cNvSpPr/>
            <p:nvPr/>
          </p:nvSpPr>
          <p:spPr>
            <a:xfrm>
              <a:off x="6156769" y="2332437"/>
              <a:ext cx="543675" cy="232873"/>
            </a:xfrm>
            <a:custGeom>
              <a:avLst/>
              <a:gdLst>
                <a:gd name="connsiteX0" fmla="*/ 259080 w 543675"/>
                <a:gd name="connsiteY0" fmla="*/ 1453 h 232873"/>
                <a:gd name="connsiteX1" fmla="*/ 358203 w 543675"/>
                <a:gd name="connsiteY1" fmla="*/ 42919 h 232873"/>
                <a:gd name="connsiteX2" fmla="*/ 382461 w 543675"/>
                <a:gd name="connsiteY2" fmla="*/ 54984 h 232873"/>
                <a:gd name="connsiteX3" fmla="*/ 415290 w 543675"/>
                <a:gd name="connsiteY3" fmla="*/ 93338 h 232873"/>
                <a:gd name="connsiteX4" fmla="*/ 471551 w 543675"/>
                <a:gd name="connsiteY4" fmla="*/ 87242 h 232873"/>
                <a:gd name="connsiteX5" fmla="*/ 534734 w 543675"/>
                <a:gd name="connsiteY5" fmla="*/ 85972 h 232873"/>
                <a:gd name="connsiteX6" fmla="*/ 532701 w 543675"/>
                <a:gd name="connsiteY6" fmla="*/ 123183 h 232873"/>
                <a:gd name="connsiteX7" fmla="*/ 516636 w 543675"/>
                <a:gd name="connsiteY7" fmla="*/ 172205 h 232873"/>
                <a:gd name="connsiteX8" fmla="*/ 508127 w 543675"/>
                <a:gd name="connsiteY8" fmla="*/ 218687 h 232873"/>
                <a:gd name="connsiteX9" fmla="*/ 476631 w 543675"/>
                <a:gd name="connsiteY9" fmla="*/ 225990 h 232873"/>
                <a:gd name="connsiteX10" fmla="*/ 411480 w 543675"/>
                <a:gd name="connsiteY10" fmla="*/ 217608 h 232873"/>
                <a:gd name="connsiteX11" fmla="*/ 365760 w 543675"/>
                <a:gd name="connsiteY11" fmla="*/ 214242 h 232873"/>
                <a:gd name="connsiteX12" fmla="*/ 324167 w 543675"/>
                <a:gd name="connsiteY12" fmla="*/ 185413 h 232873"/>
                <a:gd name="connsiteX13" fmla="*/ 264732 w 543675"/>
                <a:gd name="connsiteY13" fmla="*/ 120833 h 232873"/>
                <a:gd name="connsiteX14" fmla="*/ 256794 w 543675"/>
                <a:gd name="connsiteY14" fmla="*/ 97275 h 232873"/>
                <a:gd name="connsiteX15" fmla="*/ 238506 w 543675"/>
                <a:gd name="connsiteY15" fmla="*/ 77590 h 232873"/>
                <a:gd name="connsiteX16" fmla="*/ 191326 w 543675"/>
                <a:gd name="connsiteY16" fmla="*/ 74478 h 232873"/>
                <a:gd name="connsiteX17" fmla="*/ 126492 w 543675"/>
                <a:gd name="connsiteY17" fmla="*/ 70097 h 232873"/>
                <a:gd name="connsiteX18" fmla="*/ 91503 w 543675"/>
                <a:gd name="connsiteY18" fmla="*/ 50538 h 232873"/>
                <a:gd name="connsiteX19" fmla="*/ 0 w 543675"/>
                <a:gd name="connsiteY19" fmla="*/ 26027 h 232873"/>
                <a:gd name="connsiteX20" fmla="*/ 0 w 543675"/>
                <a:gd name="connsiteY20" fmla="*/ 17836 h 232873"/>
                <a:gd name="connsiteX21" fmla="*/ 259016 w 543675"/>
                <a:gd name="connsiteY21" fmla="*/ 1580 h 2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3675" h="232873">
                  <a:moveTo>
                    <a:pt x="259080" y="1453"/>
                  </a:moveTo>
                  <a:cubicBezTo>
                    <a:pt x="280607" y="42220"/>
                    <a:pt x="319215" y="58794"/>
                    <a:pt x="358203" y="42919"/>
                  </a:cubicBezTo>
                  <a:cubicBezTo>
                    <a:pt x="371285" y="37585"/>
                    <a:pt x="377380" y="45268"/>
                    <a:pt x="382461" y="54984"/>
                  </a:cubicBezTo>
                  <a:cubicBezTo>
                    <a:pt x="390715" y="70605"/>
                    <a:pt x="402590" y="81717"/>
                    <a:pt x="415290" y="93338"/>
                  </a:cubicBezTo>
                  <a:cubicBezTo>
                    <a:pt x="437833" y="113975"/>
                    <a:pt x="452628" y="110737"/>
                    <a:pt x="471551" y="87242"/>
                  </a:cubicBezTo>
                  <a:cubicBezTo>
                    <a:pt x="498665" y="53587"/>
                    <a:pt x="512064" y="55491"/>
                    <a:pt x="534734" y="85972"/>
                  </a:cubicBezTo>
                  <a:cubicBezTo>
                    <a:pt x="545401" y="100323"/>
                    <a:pt x="548576" y="113023"/>
                    <a:pt x="532701" y="123183"/>
                  </a:cubicBezTo>
                  <a:cubicBezTo>
                    <a:pt x="513715" y="135311"/>
                    <a:pt x="513080" y="151948"/>
                    <a:pt x="516636" y="172205"/>
                  </a:cubicBezTo>
                  <a:cubicBezTo>
                    <a:pt x="519430" y="188398"/>
                    <a:pt x="518477" y="204971"/>
                    <a:pt x="508127" y="218687"/>
                  </a:cubicBezTo>
                  <a:cubicBezTo>
                    <a:pt x="499554" y="230054"/>
                    <a:pt x="487934" y="240023"/>
                    <a:pt x="476631" y="225990"/>
                  </a:cubicBezTo>
                  <a:cubicBezTo>
                    <a:pt x="456121" y="200590"/>
                    <a:pt x="435674" y="210750"/>
                    <a:pt x="411480" y="217608"/>
                  </a:cubicBezTo>
                  <a:cubicBezTo>
                    <a:pt x="398462" y="221291"/>
                    <a:pt x="377952" y="250120"/>
                    <a:pt x="365760" y="214242"/>
                  </a:cubicBezTo>
                  <a:cubicBezTo>
                    <a:pt x="364744" y="183191"/>
                    <a:pt x="348234" y="179571"/>
                    <a:pt x="324167" y="185413"/>
                  </a:cubicBezTo>
                  <a:cubicBezTo>
                    <a:pt x="298450" y="191636"/>
                    <a:pt x="252984" y="144582"/>
                    <a:pt x="264732" y="120833"/>
                  </a:cubicBezTo>
                  <a:cubicBezTo>
                    <a:pt x="273876" y="102355"/>
                    <a:pt x="269177" y="101720"/>
                    <a:pt x="256794" y="97275"/>
                  </a:cubicBezTo>
                  <a:cubicBezTo>
                    <a:pt x="247777" y="94036"/>
                    <a:pt x="243459" y="85654"/>
                    <a:pt x="238506" y="77590"/>
                  </a:cubicBezTo>
                  <a:cubicBezTo>
                    <a:pt x="224536" y="54730"/>
                    <a:pt x="213233" y="21646"/>
                    <a:pt x="191326" y="74478"/>
                  </a:cubicBezTo>
                  <a:cubicBezTo>
                    <a:pt x="178245" y="106101"/>
                    <a:pt x="142240" y="102672"/>
                    <a:pt x="126492" y="70097"/>
                  </a:cubicBezTo>
                  <a:cubicBezTo>
                    <a:pt x="117983" y="52507"/>
                    <a:pt x="109410" y="44252"/>
                    <a:pt x="91503" y="50538"/>
                  </a:cubicBezTo>
                  <a:cubicBezTo>
                    <a:pt x="51689" y="65334"/>
                    <a:pt x="22415" y="57460"/>
                    <a:pt x="0" y="26027"/>
                  </a:cubicBezTo>
                  <a:cubicBezTo>
                    <a:pt x="0" y="23297"/>
                    <a:pt x="0" y="20566"/>
                    <a:pt x="0" y="17836"/>
                  </a:cubicBezTo>
                  <a:cubicBezTo>
                    <a:pt x="85915" y="4374"/>
                    <a:pt x="172085" y="-3564"/>
                    <a:pt x="259016" y="158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6" name="Полилиния: фигура 845">
              <a:extLst>
                <a:ext uri="{FF2B5EF4-FFF2-40B4-BE49-F238E27FC236}">
                  <a16:creationId xmlns="" xmlns:a16="http://schemas.microsoft.com/office/drawing/2014/main" id="{F3DFDE6C-5702-44C0-8BD7-43A0BE203FEE}"/>
                </a:ext>
              </a:extLst>
            </p:cNvPr>
            <p:cNvSpPr/>
            <p:nvPr/>
          </p:nvSpPr>
          <p:spPr>
            <a:xfrm>
              <a:off x="5629014" y="2115981"/>
              <a:ext cx="343622" cy="266562"/>
            </a:xfrm>
            <a:custGeom>
              <a:avLst/>
              <a:gdLst>
                <a:gd name="connsiteX0" fmla="*/ 177426 w 343622"/>
                <a:gd name="connsiteY0" fmla="*/ 242293 h 266562"/>
                <a:gd name="connsiteX1" fmla="*/ 115513 w 343622"/>
                <a:gd name="connsiteY1" fmla="*/ 222862 h 266562"/>
                <a:gd name="connsiteX2" fmla="*/ 25470 w 343622"/>
                <a:gd name="connsiteY2" fmla="*/ 218735 h 266562"/>
                <a:gd name="connsiteX3" fmla="*/ 70 w 343622"/>
                <a:gd name="connsiteY3" fmla="*/ 199431 h 266562"/>
                <a:gd name="connsiteX4" fmla="*/ 21152 w 343622"/>
                <a:gd name="connsiteY4" fmla="*/ 173903 h 266562"/>
                <a:gd name="connsiteX5" fmla="*/ 77731 w 343622"/>
                <a:gd name="connsiteY5" fmla="*/ 143741 h 266562"/>
                <a:gd name="connsiteX6" fmla="*/ 104782 w 343622"/>
                <a:gd name="connsiteY6" fmla="*/ 38838 h 266562"/>
                <a:gd name="connsiteX7" fmla="*/ 109163 w 343622"/>
                <a:gd name="connsiteY7" fmla="*/ 5120 h 266562"/>
                <a:gd name="connsiteX8" fmla="*/ 135643 w 343622"/>
                <a:gd name="connsiteY8" fmla="*/ 13375 h 266562"/>
                <a:gd name="connsiteX9" fmla="*/ 161614 w 343622"/>
                <a:gd name="connsiteY9" fmla="*/ 12422 h 266562"/>
                <a:gd name="connsiteX10" fmla="*/ 200794 w 343622"/>
                <a:gd name="connsiteY10" fmla="*/ 1373 h 266562"/>
                <a:gd name="connsiteX11" fmla="*/ 234385 w 343622"/>
                <a:gd name="connsiteY11" fmla="*/ 18709 h 266562"/>
                <a:gd name="connsiteX12" fmla="*/ 214382 w 343622"/>
                <a:gd name="connsiteY12" fmla="*/ 52999 h 266562"/>
                <a:gd name="connsiteX13" fmla="*/ 191014 w 343622"/>
                <a:gd name="connsiteY13" fmla="*/ 108244 h 266562"/>
                <a:gd name="connsiteX14" fmla="*/ 242450 w 343622"/>
                <a:gd name="connsiteY14" fmla="*/ 125516 h 266562"/>
                <a:gd name="connsiteX15" fmla="*/ 343161 w 343622"/>
                <a:gd name="connsiteY15" fmla="*/ 200383 h 266562"/>
                <a:gd name="connsiteX16" fmla="*/ 306902 w 343622"/>
                <a:gd name="connsiteY16" fmla="*/ 250294 h 266562"/>
                <a:gd name="connsiteX17" fmla="*/ 284042 w 343622"/>
                <a:gd name="connsiteY17" fmla="*/ 250294 h 266562"/>
                <a:gd name="connsiteX18" fmla="*/ 192602 w 343622"/>
                <a:gd name="connsiteY18" fmla="*/ 242166 h 266562"/>
                <a:gd name="connsiteX19" fmla="*/ 177426 w 343622"/>
                <a:gd name="connsiteY19" fmla="*/ 242103 h 26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22" h="266562">
                  <a:moveTo>
                    <a:pt x="177426" y="242293"/>
                  </a:moveTo>
                  <a:cubicBezTo>
                    <a:pt x="161551" y="218354"/>
                    <a:pt x="137801" y="219179"/>
                    <a:pt x="115513" y="222862"/>
                  </a:cubicBezTo>
                  <a:cubicBezTo>
                    <a:pt x="84970" y="227942"/>
                    <a:pt x="55632" y="217592"/>
                    <a:pt x="25470" y="218735"/>
                  </a:cubicBezTo>
                  <a:cubicBezTo>
                    <a:pt x="14802" y="219116"/>
                    <a:pt x="1213" y="215052"/>
                    <a:pt x="70" y="199431"/>
                  </a:cubicBezTo>
                  <a:cubicBezTo>
                    <a:pt x="-1009" y="184698"/>
                    <a:pt x="10611" y="178031"/>
                    <a:pt x="21152" y="173903"/>
                  </a:cubicBezTo>
                  <a:cubicBezTo>
                    <a:pt x="41091" y="166093"/>
                    <a:pt x="60141" y="159870"/>
                    <a:pt x="77731" y="143741"/>
                  </a:cubicBezTo>
                  <a:cubicBezTo>
                    <a:pt x="110496" y="113769"/>
                    <a:pt x="133992" y="86209"/>
                    <a:pt x="104782" y="38838"/>
                  </a:cubicBezTo>
                  <a:cubicBezTo>
                    <a:pt x="98939" y="29440"/>
                    <a:pt x="98558" y="13756"/>
                    <a:pt x="109163" y="5120"/>
                  </a:cubicBezTo>
                  <a:cubicBezTo>
                    <a:pt x="119704" y="-3516"/>
                    <a:pt x="128023" y="6644"/>
                    <a:pt x="135643" y="13375"/>
                  </a:cubicBezTo>
                  <a:cubicBezTo>
                    <a:pt x="144850" y="21566"/>
                    <a:pt x="153042" y="23789"/>
                    <a:pt x="161614" y="12422"/>
                  </a:cubicBezTo>
                  <a:cubicBezTo>
                    <a:pt x="171964" y="-1294"/>
                    <a:pt x="187649" y="4612"/>
                    <a:pt x="200794" y="1373"/>
                  </a:cubicBezTo>
                  <a:cubicBezTo>
                    <a:pt x="215399" y="-2183"/>
                    <a:pt x="230004" y="357"/>
                    <a:pt x="234385" y="18709"/>
                  </a:cubicBezTo>
                  <a:cubicBezTo>
                    <a:pt x="238449" y="35981"/>
                    <a:pt x="229114" y="47093"/>
                    <a:pt x="214382" y="52999"/>
                  </a:cubicBezTo>
                  <a:cubicBezTo>
                    <a:pt x="189300" y="63095"/>
                    <a:pt x="181553" y="83161"/>
                    <a:pt x="191014" y="108244"/>
                  </a:cubicBezTo>
                  <a:cubicBezTo>
                    <a:pt x="200794" y="133962"/>
                    <a:pt x="220606" y="131612"/>
                    <a:pt x="242450" y="125516"/>
                  </a:cubicBezTo>
                  <a:cubicBezTo>
                    <a:pt x="283089" y="114213"/>
                    <a:pt x="337509" y="155869"/>
                    <a:pt x="343161" y="200383"/>
                  </a:cubicBezTo>
                  <a:cubicBezTo>
                    <a:pt x="346970" y="230355"/>
                    <a:pt x="326524" y="240007"/>
                    <a:pt x="306902" y="250294"/>
                  </a:cubicBezTo>
                  <a:cubicBezTo>
                    <a:pt x="299282" y="250294"/>
                    <a:pt x="291662" y="250294"/>
                    <a:pt x="284042" y="250294"/>
                  </a:cubicBezTo>
                  <a:cubicBezTo>
                    <a:pt x="246387" y="274488"/>
                    <a:pt x="213748" y="271630"/>
                    <a:pt x="192602" y="242166"/>
                  </a:cubicBezTo>
                  <a:cubicBezTo>
                    <a:pt x="187522" y="242166"/>
                    <a:pt x="182506" y="242166"/>
                    <a:pt x="177426" y="242103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7" name="Полилиния: фигура 846">
              <a:extLst>
                <a:ext uri="{FF2B5EF4-FFF2-40B4-BE49-F238E27FC236}">
                  <a16:creationId xmlns="" xmlns:a16="http://schemas.microsoft.com/office/drawing/2014/main" id="{8F7FC263-D629-4B7B-B11A-32EBE6049401}"/>
                </a:ext>
              </a:extLst>
            </p:cNvPr>
            <p:cNvSpPr/>
            <p:nvPr/>
          </p:nvSpPr>
          <p:spPr>
            <a:xfrm>
              <a:off x="5646171" y="2570154"/>
              <a:ext cx="388111" cy="242323"/>
            </a:xfrm>
            <a:custGeom>
              <a:avLst/>
              <a:gdLst>
                <a:gd name="connsiteX0" fmla="*/ 249 w 388111"/>
                <a:gd name="connsiteY0" fmla="*/ 115464 h 242323"/>
                <a:gd name="connsiteX1" fmla="*/ 30729 w 388111"/>
                <a:gd name="connsiteY1" fmla="*/ 66378 h 242323"/>
                <a:gd name="connsiteX2" fmla="*/ 45525 w 388111"/>
                <a:gd name="connsiteY2" fmla="*/ 47265 h 242323"/>
                <a:gd name="connsiteX3" fmla="*/ 100007 w 388111"/>
                <a:gd name="connsiteY3" fmla="*/ 62060 h 242323"/>
                <a:gd name="connsiteX4" fmla="*/ 129789 w 388111"/>
                <a:gd name="connsiteY4" fmla="*/ 41677 h 242323"/>
                <a:gd name="connsiteX5" fmla="*/ 190749 w 388111"/>
                <a:gd name="connsiteY5" fmla="*/ 17166 h 242323"/>
                <a:gd name="connsiteX6" fmla="*/ 251709 w 388111"/>
                <a:gd name="connsiteY6" fmla="*/ 17166 h 242323"/>
                <a:gd name="connsiteX7" fmla="*/ 312669 w 388111"/>
                <a:gd name="connsiteY7" fmla="*/ 17166 h 242323"/>
                <a:gd name="connsiteX8" fmla="*/ 376423 w 388111"/>
                <a:gd name="connsiteY8" fmla="*/ 73363 h 242323"/>
                <a:gd name="connsiteX9" fmla="*/ 374708 w 388111"/>
                <a:gd name="connsiteY9" fmla="*/ 136737 h 242323"/>
                <a:gd name="connsiteX10" fmla="*/ 324099 w 388111"/>
                <a:gd name="connsiteY10" fmla="*/ 134705 h 242323"/>
                <a:gd name="connsiteX11" fmla="*/ 350325 w 388111"/>
                <a:gd name="connsiteY11" fmla="*/ 209000 h 242323"/>
                <a:gd name="connsiteX12" fmla="*/ 347022 w 388111"/>
                <a:gd name="connsiteY12" fmla="*/ 238845 h 242323"/>
                <a:gd name="connsiteX13" fmla="*/ 318066 w 388111"/>
                <a:gd name="connsiteY13" fmla="*/ 228368 h 242323"/>
                <a:gd name="connsiteX14" fmla="*/ 269108 w 388111"/>
                <a:gd name="connsiteY14" fmla="*/ 163724 h 242323"/>
                <a:gd name="connsiteX15" fmla="*/ 244724 w 388111"/>
                <a:gd name="connsiteY15" fmla="*/ 147722 h 242323"/>
                <a:gd name="connsiteX16" fmla="*/ 181160 w 388111"/>
                <a:gd name="connsiteY16" fmla="*/ 101621 h 242323"/>
                <a:gd name="connsiteX17" fmla="*/ 119057 w 388111"/>
                <a:gd name="connsiteY17" fmla="*/ 109432 h 242323"/>
                <a:gd name="connsiteX18" fmla="*/ 49081 w 388111"/>
                <a:gd name="connsiteY18" fmla="*/ 116544 h 242323"/>
                <a:gd name="connsiteX19" fmla="*/ 249 w 388111"/>
                <a:gd name="connsiteY19" fmla="*/ 115401 h 24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1" h="242323">
                  <a:moveTo>
                    <a:pt x="249" y="115464"/>
                  </a:moveTo>
                  <a:cubicBezTo>
                    <a:pt x="-2926" y="89556"/>
                    <a:pt x="25204" y="86127"/>
                    <a:pt x="30729" y="66378"/>
                  </a:cubicBezTo>
                  <a:cubicBezTo>
                    <a:pt x="31174" y="56155"/>
                    <a:pt x="17584" y="35009"/>
                    <a:pt x="45525" y="47265"/>
                  </a:cubicBezTo>
                  <a:cubicBezTo>
                    <a:pt x="62733" y="54821"/>
                    <a:pt x="81529" y="59393"/>
                    <a:pt x="100007" y="62060"/>
                  </a:cubicBezTo>
                  <a:cubicBezTo>
                    <a:pt x="113279" y="64029"/>
                    <a:pt x="129408" y="64410"/>
                    <a:pt x="129789" y="41677"/>
                  </a:cubicBezTo>
                  <a:cubicBezTo>
                    <a:pt x="139314" y="9609"/>
                    <a:pt x="155252" y="3196"/>
                    <a:pt x="190749" y="17166"/>
                  </a:cubicBezTo>
                  <a:cubicBezTo>
                    <a:pt x="211069" y="15197"/>
                    <a:pt x="231389" y="30501"/>
                    <a:pt x="251709" y="17166"/>
                  </a:cubicBezTo>
                  <a:cubicBezTo>
                    <a:pt x="272029" y="-14140"/>
                    <a:pt x="292349" y="4529"/>
                    <a:pt x="312669" y="17166"/>
                  </a:cubicBezTo>
                  <a:cubicBezTo>
                    <a:pt x="330005" y="41105"/>
                    <a:pt x="353753" y="56028"/>
                    <a:pt x="376423" y="73363"/>
                  </a:cubicBezTo>
                  <a:cubicBezTo>
                    <a:pt x="399029" y="90635"/>
                    <a:pt x="383408" y="118957"/>
                    <a:pt x="374708" y="136737"/>
                  </a:cubicBezTo>
                  <a:cubicBezTo>
                    <a:pt x="362707" y="161184"/>
                    <a:pt x="344356" y="129244"/>
                    <a:pt x="324099" y="134705"/>
                  </a:cubicBezTo>
                  <a:cubicBezTo>
                    <a:pt x="333052" y="159978"/>
                    <a:pt x="342070" y="184362"/>
                    <a:pt x="350325" y="209000"/>
                  </a:cubicBezTo>
                  <a:cubicBezTo>
                    <a:pt x="353690" y="219160"/>
                    <a:pt x="357563" y="231416"/>
                    <a:pt x="347022" y="238845"/>
                  </a:cubicBezTo>
                  <a:cubicBezTo>
                    <a:pt x="334640" y="247608"/>
                    <a:pt x="325813" y="238210"/>
                    <a:pt x="318066" y="228368"/>
                  </a:cubicBezTo>
                  <a:cubicBezTo>
                    <a:pt x="301557" y="207222"/>
                    <a:pt x="268346" y="201634"/>
                    <a:pt x="269108" y="163724"/>
                  </a:cubicBezTo>
                  <a:cubicBezTo>
                    <a:pt x="269299" y="153056"/>
                    <a:pt x="254947" y="149627"/>
                    <a:pt x="244724" y="147722"/>
                  </a:cubicBezTo>
                  <a:cubicBezTo>
                    <a:pt x="217165" y="142452"/>
                    <a:pt x="196210" y="129053"/>
                    <a:pt x="181160" y="101621"/>
                  </a:cubicBezTo>
                  <a:cubicBezTo>
                    <a:pt x="167190" y="76221"/>
                    <a:pt x="141219" y="80920"/>
                    <a:pt x="119057" y="109432"/>
                  </a:cubicBezTo>
                  <a:cubicBezTo>
                    <a:pt x="85339" y="152739"/>
                    <a:pt x="84704" y="153437"/>
                    <a:pt x="49081" y="116544"/>
                  </a:cubicBezTo>
                  <a:cubicBezTo>
                    <a:pt x="31872" y="98700"/>
                    <a:pt x="16632" y="108860"/>
                    <a:pt x="249" y="1154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8" name="Полилиния: фигура 847">
              <a:extLst>
                <a:ext uri="{FF2B5EF4-FFF2-40B4-BE49-F238E27FC236}">
                  <a16:creationId xmlns="" xmlns:a16="http://schemas.microsoft.com/office/drawing/2014/main" id="{9A56998E-2793-482D-8538-1F5589FC7805}"/>
                </a:ext>
              </a:extLst>
            </p:cNvPr>
            <p:cNvSpPr/>
            <p:nvPr/>
          </p:nvSpPr>
          <p:spPr>
            <a:xfrm>
              <a:off x="5785762" y="2358337"/>
              <a:ext cx="277069" cy="164675"/>
            </a:xfrm>
            <a:custGeom>
              <a:avLst/>
              <a:gdLst>
                <a:gd name="connsiteX0" fmla="*/ 35854 w 277069"/>
                <a:gd name="connsiteY0" fmla="*/ 0 h 164675"/>
                <a:gd name="connsiteX1" fmla="*/ 127294 w 277069"/>
                <a:gd name="connsiteY1" fmla="*/ 8128 h 164675"/>
                <a:gd name="connsiteX2" fmla="*/ 137518 w 277069"/>
                <a:gd name="connsiteY2" fmla="*/ 19241 h 164675"/>
                <a:gd name="connsiteX3" fmla="*/ 257406 w 277069"/>
                <a:gd name="connsiteY3" fmla="*/ 60960 h 164675"/>
                <a:gd name="connsiteX4" fmla="*/ 276964 w 277069"/>
                <a:gd name="connsiteY4" fmla="*/ 75819 h 164675"/>
                <a:gd name="connsiteX5" fmla="*/ 258930 w 277069"/>
                <a:gd name="connsiteY5" fmla="*/ 98362 h 164675"/>
                <a:gd name="connsiteX6" fmla="*/ 256644 w 277069"/>
                <a:gd name="connsiteY6" fmla="*/ 135383 h 164675"/>
                <a:gd name="connsiteX7" fmla="*/ 264073 w 277069"/>
                <a:gd name="connsiteY7" fmla="*/ 154496 h 164675"/>
                <a:gd name="connsiteX8" fmla="*/ 240959 w 277069"/>
                <a:gd name="connsiteY8" fmla="*/ 162688 h 164675"/>
                <a:gd name="connsiteX9" fmla="*/ 206352 w 277069"/>
                <a:gd name="connsiteY9" fmla="*/ 131700 h 164675"/>
                <a:gd name="connsiteX10" fmla="*/ 192509 w 277069"/>
                <a:gd name="connsiteY10" fmla="*/ 108014 h 164675"/>
                <a:gd name="connsiteX11" fmla="*/ 47665 w 277069"/>
                <a:gd name="connsiteY11" fmla="*/ 57722 h 164675"/>
                <a:gd name="connsiteX12" fmla="*/ 1628 w 277069"/>
                <a:gd name="connsiteY12" fmla="*/ 43752 h 164675"/>
                <a:gd name="connsiteX13" fmla="*/ 27663 w 277069"/>
                <a:gd name="connsiteY13" fmla="*/ 18161 h 164675"/>
                <a:gd name="connsiteX14" fmla="*/ 35854 w 277069"/>
                <a:gd name="connsiteY14" fmla="*/ 190 h 1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7069" h="164675">
                  <a:moveTo>
                    <a:pt x="35854" y="0"/>
                  </a:moveTo>
                  <a:cubicBezTo>
                    <a:pt x="65699" y="11303"/>
                    <a:pt x="97830" y="-7620"/>
                    <a:pt x="127294" y="8128"/>
                  </a:cubicBezTo>
                  <a:cubicBezTo>
                    <a:pt x="130787" y="12001"/>
                    <a:pt x="135232" y="19875"/>
                    <a:pt x="137518" y="19241"/>
                  </a:cubicBezTo>
                  <a:cubicBezTo>
                    <a:pt x="186095" y="5524"/>
                    <a:pt x="219941" y="38481"/>
                    <a:pt x="257406" y="60960"/>
                  </a:cubicBezTo>
                  <a:cubicBezTo>
                    <a:pt x="264708" y="65342"/>
                    <a:pt x="275884" y="63183"/>
                    <a:pt x="276964" y="75819"/>
                  </a:cubicBezTo>
                  <a:cubicBezTo>
                    <a:pt x="278170" y="89472"/>
                    <a:pt x="268899" y="93980"/>
                    <a:pt x="258930" y="98362"/>
                  </a:cubicBezTo>
                  <a:cubicBezTo>
                    <a:pt x="235244" y="108712"/>
                    <a:pt x="221591" y="120397"/>
                    <a:pt x="256644" y="135383"/>
                  </a:cubicBezTo>
                  <a:cubicBezTo>
                    <a:pt x="264962" y="138939"/>
                    <a:pt x="269153" y="145479"/>
                    <a:pt x="264073" y="154496"/>
                  </a:cubicBezTo>
                  <a:cubicBezTo>
                    <a:pt x="258930" y="163704"/>
                    <a:pt x="249849" y="167260"/>
                    <a:pt x="240959" y="162688"/>
                  </a:cubicBezTo>
                  <a:cubicBezTo>
                    <a:pt x="227243" y="155576"/>
                    <a:pt x="214670" y="146051"/>
                    <a:pt x="206352" y="131700"/>
                  </a:cubicBezTo>
                  <a:cubicBezTo>
                    <a:pt x="201653" y="123635"/>
                    <a:pt x="198922" y="110490"/>
                    <a:pt x="192509" y="108014"/>
                  </a:cubicBezTo>
                  <a:cubicBezTo>
                    <a:pt x="144757" y="89472"/>
                    <a:pt x="96941" y="69977"/>
                    <a:pt x="47665" y="57722"/>
                  </a:cubicBezTo>
                  <a:cubicBezTo>
                    <a:pt x="31853" y="53785"/>
                    <a:pt x="9502" y="64643"/>
                    <a:pt x="1628" y="43752"/>
                  </a:cubicBezTo>
                  <a:cubicBezTo>
                    <a:pt x="-6945" y="21082"/>
                    <a:pt x="20805" y="29210"/>
                    <a:pt x="27663" y="18161"/>
                  </a:cubicBezTo>
                  <a:cubicBezTo>
                    <a:pt x="31091" y="12636"/>
                    <a:pt x="33187" y="6223"/>
                    <a:pt x="35854" y="1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9" name="Полилиния: фигура 848">
              <a:extLst>
                <a:ext uri="{FF2B5EF4-FFF2-40B4-BE49-F238E27FC236}">
                  <a16:creationId xmlns="" xmlns:a16="http://schemas.microsoft.com/office/drawing/2014/main" id="{5672343B-F378-41FA-B211-66379614F63B}"/>
                </a:ext>
              </a:extLst>
            </p:cNvPr>
            <p:cNvSpPr/>
            <p:nvPr/>
          </p:nvSpPr>
          <p:spPr>
            <a:xfrm>
              <a:off x="6147191" y="2358401"/>
              <a:ext cx="115306" cy="184365"/>
            </a:xfrm>
            <a:custGeom>
              <a:avLst/>
              <a:gdLst>
                <a:gd name="connsiteX0" fmla="*/ 9578 w 115306"/>
                <a:gd name="connsiteY0" fmla="*/ 0 h 184365"/>
                <a:gd name="connsiteX1" fmla="*/ 101082 w 115306"/>
                <a:gd name="connsiteY1" fmla="*/ 24511 h 184365"/>
                <a:gd name="connsiteX2" fmla="*/ 113909 w 115306"/>
                <a:gd name="connsiteY2" fmla="*/ 123762 h 184365"/>
                <a:gd name="connsiteX3" fmla="*/ 94732 w 115306"/>
                <a:gd name="connsiteY3" fmla="*/ 156465 h 184365"/>
                <a:gd name="connsiteX4" fmla="*/ 39043 w 115306"/>
                <a:gd name="connsiteY4" fmla="*/ 181230 h 184365"/>
                <a:gd name="connsiteX5" fmla="*/ 15865 w 115306"/>
                <a:gd name="connsiteY5" fmla="*/ 176594 h 184365"/>
                <a:gd name="connsiteX6" fmla="*/ 27104 w 115306"/>
                <a:gd name="connsiteY6" fmla="*/ 153798 h 184365"/>
                <a:gd name="connsiteX7" fmla="*/ 41201 w 115306"/>
                <a:gd name="connsiteY7" fmla="*/ 148083 h 184365"/>
                <a:gd name="connsiteX8" fmla="*/ 47806 w 115306"/>
                <a:gd name="connsiteY8" fmla="*/ 109348 h 184365"/>
                <a:gd name="connsiteX9" fmla="*/ 879 w 115306"/>
                <a:gd name="connsiteY9" fmla="*/ 24765 h 184365"/>
                <a:gd name="connsiteX10" fmla="*/ 9578 w 115306"/>
                <a:gd name="connsiteY10" fmla="*/ 64 h 18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06" h="184365">
                  <a:moveTo>
                    <a:pt x="9578" y="0"/>
                  </a:moveTo>
                  <a:cubicBezTo>
                    <a:pt x="40439" y="6477"/>
                    <a:pt x="72380" y="8573"/>
                    <a:pt x="101082" y="24511"/>
                  </a:cubicBezTo>
                  <a:cubicBezTo>
                    <a:pt x="80381" y="61087"/>
                    <a:pt x="108638" y="90932"/>
                    <a:pt x="113909" y="123762"/>
                  </a:cubicBezTo>
                  <a:cubicBezTo>
                    <a:pt x="117211" y="144146"/>
                    <a:pt x="116068" y="154941"/>
                    <a:pt x="94732" y="156465"/>
                  </a:cubicBezTo>
                  <a:cubicBezTo>
                    <a:pt x="73777" y="157925"/>
                    <a:pt x="58410" y="175134"/>
                    <a:pt x="39043" y="181230"/>
                  </a:cubicBezTo>
                  <a:cubicBezTo>
                    <a:pt x="30787" y="183833"/>
                    <a:pt x="20691" y="188532"/>
                    <a:pt x="15865" y="176594"/>
                  </a:cubicBezTo>
                  <a:cubicBezTo>
                    <a:pt x="11483" y="165736"/>
                    <a:pt x="19421" y="158878"/>
                    <a:pt x="27104" y="153798"/>
                  </a:cubicBezTo>
                  <a:cubicBezTo>
                    <a:pt x="31295" y="151004"/>
                    <a:pt x="36312" y="149289"/>
                    <a:pt x="41201" y="148083"/>
                  </a:cubicBezTo>
                  <a:cubicBezTo>
                    <a:pt x="70983" y="140526"/>
                    <a:pt x="71681" y="125667"/>
                    <a:pt x="47806" y="109348"/>
                  </a:cubicBezTo>
                  <a:cubicBezTo>
                    <a:pt x="18341" y="89218"/>
                    <a:pt x="9134" y="57785"/>
                    <a:pt x="879" y="24765"/>
                  </a:cubicBezTo>
                  <a:cubicBezTo>
                    <a:pt x="-1915" y="13716"/>
                    <a:pt x="2212" y="6477"/>
                    <a:pt x="957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0" name="Полилиния: фигура 849">
              <a:extLst>
                <a:ext uri="{FF2B5EF4-FFF2-40B4-BE49-F238E27FC236}">
                  <a16:creationId xmlns="" xmlns:a16="http://schemas.microsoft.com/office/drawing/2014/main" id="{D48047EE-C7E6-4B34-AEA2-1B15ACCFEF05}"/>
                </a:ext>
              </a:extLst>
            </p:cNvPr>
            <p:cNvSpPr/>
            <p:nvPr/>
          </p:nvSpPr>
          <p:spPr>
            <a:xfrm>
              <a:off x="6782874" y="2778392"/>
              <a:ext cx="212094" cy="134358"/>
            </a:xfrm>
            <a:custGeom>
              <a:avLst/>
              <a:gdLst>
                <a:gd name="connsiteX0" fmla="*/ 6292 w 212094"/>
                <a:gd name="connsiteY0" fmla="*/ 120016 h 134358"/>
                <a:gd name="connsiteX1" fmla="*/ 12133 w 212094"/>
                <a:gd name="connsiteY1" fmla="*/ 0 h 134358"/>
                <a:gd name="connsiteX2" fmla="*/ 40582 w 212094"/>
                <a:gd name="connsiteY2" fmla="*/ 30544 h 134358"/>
                <a:gd name="connsiteX3" fmla="*/ 107637 w 212094"/>
                <a:gd name="connsiteY3" fmla="*/ 46673 h 134358"/>
                <a:gd name="connsiteX4" fmla="*/ 212095 w 212094"/>
                <a:gd name="connsiteY4" fmla="*/ 70993 h 134358"/>
                <a:gd name="connsiteX5" fmla="*/ 82555 w 212094"/>
                <a:gd name="connsiteY5" fmla="*/ 120016 h 134358"/>
                <a:gd name="connsiteX6" fmla="*/ 21722 w 212094"/>
                <a:gd name="connsiteY6" fmla="*/ 120079 h 134358"/>
                <a:gd name="connsiteX7" fmla="*/ 6355 w 212094"/>
                <a:gd name="connsiteY7" fmla="*/ 119952 h 1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94" h="134358">
                  <a:moveTo>
                    <a:pt x="6292" y="120016"/>
                  </a:moveTo>
                  <a:cubicBezTo>
                    <a:pt x="2482" y="80074"/>
                    <a:pt x="-8377" y="39688"/>
                    <a:pt x="12133" y="0"/>
                  </a:cubicBezTo>
                  <a:cubicBezTo>
                    <a:pt x="27818" y="3810"/>
                    <a:pt x="31120" y="20701"/>
                    <a:pt x="40582" y="30544"/>
                  </a:cubicBezTo>
                  <a:cubicBezTo>
                    <a:pt x="60394" y="51181"/>
                    <a:pt x="79253" y="63373"/>
                    <a:pt x="107637" y="46673"/>
                  </a:cubicBezTo>
                  <a:cubicBezTo>
                    <a:pt x="147833" y="23051"/>
                    <a:pt x="179646" y="50737"/>
                    <a:pt x="212095" y="70993"/>
                  </a:cubicBezTo>
                  <a:cubicBezTo>
                    <a:pt x="166883" y="81153"/>
                    <a:pt x="120465" y="87567"/>
                    <a:pt x="82555" y="120016"/>
                  </a:cubicBezTo>
                  <a:cubicBezTo>
                    <a:pt x="62298" y="139256"/>
                    <a:pt x="41979" y="139002"/>
                    <a:pt x="21722" y="120079"/>
                  </a:cubicBezTo>
                  <a:cubicBezTo>
                    <a:pt x="16579" y="120079"/>
                    <a:pt x="11498" y="120016"/>
                    <a:pt x="6355" y="1199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1" name="Полилиния: фигура 850">
              <a:extLst>
                <a:ext uri="{FF2B5EF4-FFF2-40B4-BE49-F238E27FC236}">
                  <a16:creationId xmlns="" xmlns:a16="http://schemas.microsoft.com/office/drawing/2014/main" id="{73A2CE4C-6414-42ED-808C-40F2C75C1576}"/>
                </a:ext>
              </a:extLst>
            </p:cNvPr>
            <p:cNvSpPr/>
            <p:nvPr/>
          </p:nvSpPr>
          <p:spPr>
            <a:xfrm>
              <a:off x="5678868" y="2532491"/>
              <a:ext cx="170531" cy="79815"/>
            </a:xfrm>
            <a:custGeom>
              <a:avLst/>
              <a:gdLst>
                <a:gd name="connsiteX0" fmla="*/ 158052 w 170531"/>
                <a:gd name="connsiteY0" fmla="*/ 54892 h 79815"/>
                <a:gd name="connsiteX1" fmla="*/ 97091 w 170531"/>
                <a:gd name="connsiteY1" fmla="*/ 79403 h 79815"/>
                <a:gd name="connsiteX2" fmla="*/ 16002 w 170531"/>
                <a:gd name="connsiteY2" fmla="*/ 63528 h 79815"/>
                <a:gd name="connsiteX3" fmla="*/ 0 w 170531"/>
                <a:gd name="connsiteY3" fmla="*/ 42954 h 79815"/>
                <a:gd name="connsiteX4" fmla="*/ 16828 w 170531"/>
                <a:gd name="connsiteY4" fmla="*/ 30508 h 79815"/>
                <a:gd name="connsiteX5" fmla="*/ 98425 w 170531"/>
                <a:gd name="connsiteY5" fmla="*/ 23967 h 79815"/>
                <a:gd name="connsiteX6" fmla="*/ 131318 w 170531"/>
                <a:gd name="connsiteY6" fmla="*/ 11077 h 79815"/>
                <a:gd name="connsiteX7" fmla="*/ 169545 w 170531"/>
                <a:gd name="connsiteY7" fmla="*/ 4091 h 79815"/>
                <a:gd name="connsiteX8" fmla="*/ 158115 w 170531"/>
                <a:gd name="connsiteY8" fmla="*/ 54828 h 7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531" h="79815">
                  <a:moveTo>
                    <a:pt x="158052" y="54892"/>
                  </a:moveTo>
                  <a:cubicBezTo>
                    <a:pt x="137732" y="63083"/>
                    <a:pt x="117411" y="71211"/>
                    <a:pt x="97091" y="79403"/>
                  </a:cubicBezTo>
                  <a:cubicBezTo>
                    <a:pt x="68897" y="80863"/>
                    <a:pt x="41402" y="79085"/>
                    <a:pt x="16002" y="63528"/>
                  </a:cubicBezTo>
                  <a:cubicBezTo>
                    <a:pt x="8001" y="58575"/>
                    <a:pt x="64" y="54130"/>
                    <a:pt x="0" y="42954"/>
                  </a:cubicBezTo>
                  <a:cubicBezTo>
                    <a:pt x="0" y="30762"/>
                    <a:pt x="10604" y="33683"/>
                    <a:pt x="16828" y="30508"/>
                  </a:cubicBezTo>
                  <a:cubicBezTo>
                    <a:pt x="43180" y="16982"/>
                    <a:pt x="68580" y="472"/>
                    <a:pt x="98425" y="23967"/>
                  </a:cubicBezTo>
                  <a:cubicBezTo>
                    <a:pt x="112014" y="34699"/>
                    <a:pt x="120396" y="16156"/>
                    <a:pt x="131318" y="11077"/>
                  </a:cubicBezTo>
                  <a:cubicBezTo>
                    <a:pt x="143383" y="5488"/>
                    <a:pt x="154877" y="-6196"/>
                    <a:pt x="169545" y="4091"/>
                  </a:cubicBezTo>
                  <a:cubicBezTo>
                    <a:pt x="158560" y="19141"/>
                    <a:pt x="184722" y="43843"/>
                    <a:pt x="158115" y="54828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2" name="Полилиния: фигура 851">
              <a:extLst>
                <a:ext uri="{FF2B5EF4-FFF2-40B4-BE49-F238E27FC236}">
                  <a16:creationId xmlns="" xmlns:a16="http://schemas.microsoft.com/office/drawing/2014/main" id="{9CF0FE77-40D6-45C1-AB69-AB5C83B8930E}"/>
                </a:ext>
              </a:extLst>
            </p:cNvPr>
            <p:cNvSpPr/>
            <p:nvPr/>
          </p:nvSpPr>
          <p:spPr>
            <a:xfrm>
              <a:off x="5880213" y="2523727"/>
              <a:ext cx="205690" cy="68348"/>
            </a:xfrm>
            <a:custGeom>
              <a:avLst/>
              <a:gdLst>
                <a:gd name="connsiteX0" fmla="*/ 78627 w 205690"/>
                <a:gd name="connsiteY0" fmla="*/ 63656 h 68348"/>
                <a:gd name="connsiteX1" fmla="*/ 17667 w 205690"/>
                <a:gd name="connsiteY1" fmla="*/ 63656 h 68348"/>
                <a:gd name="connsiteX2" fmla="*/ 2490 w 205690"/>
                <a:gd name="connsiteY2" fmla="*/ 30953 h 68348"/>
                <a:gd name="connsiteX3" fmla="*/ 40019 w 205690"/>
                <a:gd name="connsiteY3" fmla="*/ 156 h 68348"/>
                <a:gd name="connsiteX4" fmla="*/ 193435 w 205690"/>
                <a:gd name="connsiteY4" fmla="*/ 17301 h 68348"/>
                <a:gd name="connsiteX5" fmla="*/ 205690 w 205690"/>
                <a:gd name="connsiteY5" fmla="*/ 32541 h 68348"/>
                <a:gd name="connsiteX6" fmla="*/ 78627 w 205690"/>
                <a:gd name="connsiteY6" fmla="*/ 63656 h 6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68348">
                  <a:moveTo>
                    <a:pt x="78627" y="63656"/>
                  </a:moveTo>
                  <a:cubicBezTo>
                    <a:pt x="58307" y="74705"/>
                    <a:pt x="37987" y="62640"/>
                    <a:pt x="17667" y="63656"/>
                  </a:cubicBezTo>
                  <a:cubicBezTo>
                    <a:pt x="7443" y="55401"/>
                    <a:pt x="-5510" y="47019"/>
                    <a:pt x="2490" y="30953"/>
                  </a:cubicBezTo>
                  <a:cubicBezTo>
                    <a:pt x="10301" y="15269"/>
                    <a:pt x="23191" y="-1813"/>
                    <a:pt x="40019" y="156"/>
                  </a:cubicBezTo>
                  <a:cubicBezTo>
                    <a:pt x="91136" y="6252"/>
                    <a:pt x="141746" y="16856"/>
                    <a:pt x="193435" y="17301"/>
                  </a:cubicBezTo>
                  <a:cubicBezTo>
                    <a:pt x="198833" y="17301"/>
                    <a:pt x="205119" y="22508"/>
                    <a:pt x="205690" y="32541"/>
                  </a:cubicBezTo>
                  <a:cubicBezTo>
                    <a:pt x="163527" y="42891"/>
                    <a:pt x="121045" y="53242"/>
                    <a:pt x="78627" y="6365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3" name="Полилиния: фигура 852">
              <a:extLst>
                <a:ext uri="{FF2B5EF4-FFF2-40B4-BE49-F238E27FC236}">
                  <a16:creationId xmlns="" xmlns:a16="http://schemas.microsoft.com/office/drawing/2014/main" id="{E6AF7DC1-F62A-473D-A5D4-A091E8EFD699}"/>
                </a:ext>
              </a:extLst>
            </p:cNvPr>
            <p:cNvSpPr/>
            <p:nvPr/>
          </p:nvSpPr>
          <p:spPr>
            <a:xfrm>
              <a:off x="6693344" y="2898471"/>
              <a:ext cx="228727" cy="36322"/>
            </a:xfrm>
            <a:custGeom>
              <a:avLst/>
              <a:gdLst>
                <a:gd name="connsiteX0" fmla="*/ 111189 w 228727"/>
                <a:gd name="connsiteY0" fmla="*/ 63 h 36322"/>
                <a:gd name="connsiteX1" fmla="*/ 172022 w 228727"/>
                <a:gd name="connsiteY1" fmla="*/ 0 h 36322"/>
                <a:gd name="connsiteX2" fmla="*/ 228727 w 228727"/>
                <a:gd name="connsiteY2" fmla="*/ 13525 h 36322"/>
                <a:gd name="connsiteX3" fmla="*/ 0 w 228727"/>
                <a:gd name="connsiteY3" fmla="*/ 36322 h 36322"/>
                <a:gd name="connsiteX4" fmla="*/ 111189 w 228727"/>
                <a:gd name="connsiteY4" fmla="*/ 127 h 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27" h="36322">
                  <a:moveTo>
                    <a:pt x="111189" y="63"/>
                  </a:moveTo>
                  <a:cubicBezTo>
                    <a:pt x="131445" y="63"/>
                    <a:pt x="151765" y="63"/>
                    <a:pt x="172022" y="0"/>
                  </a:cubicBezTo>
                  <a:cubicBezTo>
                    <a:pt x="190945" y="4508"/>
                    <a:pt x="209868" y="9017"/>
                    <a:pt x="228727" y="13525"/>
                  </a:cubicBezTo>
                  <a:cubicBezTo>
                    <a:pt x="152781" y="34862"/>
                    <a:pt x="75121" y="14669"/>
                    <a:pt x="0" y="36322"/>
                  </a:cubicBezTo>
                  <a:cubicBezTo>
                    <a:pt x="29401" y="-8001"/>
                    <a:pt x="76264" y="19685"/>
                    <a:pt x="111189" y="12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4" name="Полилиния: фигура 853">
              <a:extLst>
                <a:ext uri="{FF2B5EF4-FFF2-40B4-BE49-F238E27FC236}">
                  <a16:creationId xmlns="" xmlns:a16="http://schemas.microsoft.com/office/drawing/2014/main" id="{26AD8191-30CA-45AF-938E-2E66D65D22CF}"/>
                </a:ext>
              </a:extLst>
            </p:cNvPr>
            <p:cNvSpPr/>
            <p:nvPr/>
          </p:nvSpPr>
          <p:spPr>
            <a:xfrm>
              <a:off x="7010209" y="2853272"/>
              <a:ext cx="83820" cy="38539"/>
            </a:xfrm>
            <a:custGeom>
              <a:avLst/>
              <a:gdLst>
                <a:gd name="connsiteX0" fmla="*/ 0 w 83820"/>
                <a:gd name="connsiteY0" fmla="*/ 4305 h 38539"/>
                <a:gd name="connsiteX1" fmla="*/ 83820 w 83820"/>
                <a:gd name="connsiteY1" fmla="*/ 37071 h 38539"/>
                <a:gd name="connsiteX2" fmla="*/ 0 w 83820"/>
                <a:gd name="connsiteY2" fmla="*/ 12496 h 38539"/>
                <a:gd name="connsiteX3" fmla="*/ 0 w 83820"/>
                <a:gd name="connsiteY3" fmla="*/ 4368 h 3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20" h="38539">
                  <a:moveTo>
                    <a:pt x="0" y="4305"/>
                  </a:moveTo>
                  <a:cubicBezTo>
                    <a:pt x="36830" y="-10999"/>
                    <a:pt x="58610" y="17958"/>
                    <a:pt x="83820" y="37071"/>
                  </a:cubicBezTo>
                  <a:cubicBezTo>
                    <a:pt x="51753" y="45199"/>
                    <a:pt x="28829" y="17132"/>
                    <a:pt x="0" y="12496"/>
                  </a:cubicBezTo>
                  <a:cubicBezTo>
                    <a:pt x="0" y="9766"/>
                    <a:pt x="0" y="7099"/>
                    <a:pt x="0" y="43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5" name="Полилиния: фигура 854">
              <a:extLst>
                <a:ext uri="{FF2B5EF4-FFF2-40B4-BE49-F238E27FC236}">
                  <a16:creationId xmlns="" xmlns:a16="http://schemas.microsoft.com/office/drawing/2014/main" id="{3058B87E-0023-4C11-B529-DC7D8708BAC7}"/>
                </a:ext>
              </a:extLst>
            </p:cNvPr>
            <p:cNvSpPr/>
            <p:nvPr/>
          </p:nvSpPr>
          <p:spPr>
            <a:xfrm>
              <a:off x="6380347" y="2469463"/>
              <a:ext cx="21497" cy="50364"/>
            </a:xfrm>
            <a:custGeom>
              <a:avLst/>
              <a:gdLst>
                <a:gd name="connsiteX0" fmla="*/ 12832 w 21497"/>
                <a:gd name="connsiteY0" fmla="*/ 0 h 50364"/>
                <a:gd name="connsiteX1" fmla="*/ 18992 w 21497"/>
                <a:gd name="connsiteY1" fmla="*/ 381 h 50364"/>
                <a:gd name="connsiteX2" fmla="*/ 13086 w 21497"/>
                <a:gd name="connsiteY2" fmla="*/ 49975 h 50364"/>
                <a:gd name="connsiteX3" fmla="*/ 3688 w 21497"/>
                <a:gd name="connsiteY3" fmla="*/ 47371 h 50364"/>
                <a:gd name="connsiteX4" fmla="*/ 12832 w 21497"/>
                <a:gd name="connsiteY4" fmla="*/ 0 h 5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7" h="50364">
                  <a:moveTo>
                    <a:pt x="12832" y="0"/>
                  </a:moveTo>
                  <a:cubicBezTo>
                    <a:pt x="16705" y="254"/>
                    <a:pt x="18928" y="0"/>
                    <a:pt x="18992" y="381"/>
                  </a:cubicBezTo>
                  <a:cubicBezTo>
                    <a:pt x="22484" y="17653"/>
                    <a:pt x="23754" y="34862"/>
                    <a:pt x="13086" y="49975"/>
                  </a:cubicBezTo>
                  <a:cubicBezTo>
                    <a:pt x="12261" y="51118"/>
                    <a:pt x="4894" y="49594"/>
                    <a:pt x="3688" y="47371"/>
                  </a:cubicBezTo>
                  <a:cubicBezTo>
                    <a:pt x="-6853" y="27750"/>
                    <a:pt x="8069" y="14986"/>
                    <a:pt x="1283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6" name="Полилиния: фигура 855">
              <a:extLst>
                <a:ext uri="{FF2B5EF4-FFF2-40B4-BE49-F238E27FC236}">
                  <a16:creationId xmlns="" xmlns:a16="http://schemas.microsoft.com/office/drawing/2014/main" id="{E76EFE6A-FB37-4EC0-A159-6E30800B40BD}"/>
                </a:ext>
              </a:extLst>
            </p:cNvPr>
            <p:cNvSpPr/>
            <p:nvPr/>
          </p:nvSpPr>
          <p:spPr>
            <a:xfrm>
              <a:off x="6744499" y="3597286"/>
              <a:ext cx="464083" cy="469917"/>
            </a:xfrm>
            <a:custGeom>
              <a:avLst/>
              <a:gdLst>
                <a:gd name="connsiteX0" fmla="*/ 204941 w 464083"/>
                <a:gd name="connsiteY0" fmla="*/ 135833 h 469917"/>
                <a:gd name="connsiteX1" fmla="*/ 225578 w 464083"/>
                <a:gd name="connsiteY1" fmla="*/ 143834 h 469917"/>
                <a:gd name="connsiteX2" fmla="*/ 253010 w 464083"/>
                <a:gd name="connsiteY2" fmla="*/ 169996 h 469917"/>
                <a:gd name="connsiteX3" fmla="*/ 211164 w 464083"/>
                <a:gd name="connsiteY3" fmla="*/ 195650 h 469917"/>
                <a:gd name="connsiteX4" fmla="*/ 327242 w 464083"/>
                <a:gd name="connsiteY4" fmla="*/ 202889 h 469917"/>
                <a:gd name="connsiteX5" fmla="*/ 348832 w 464083"/>
                <a:gd name="connsiteY5" fmla="*/ 195332 h 469917"/>
                <a:gd name="connsiteX6" fmla="*/ 394552 w 464083"/>
                <a:gd name="connsiteY6" fmla="*/ 194951 h 469917"/>
                <a:gd name="connsiteX7" fmla="*/ 394679 w 464083"/>
                <a:gd name="connsiteY7" fmla="*/ 221304 h 469917"/>
                <a:gd name="connsiteX8" fmla="*/ 351244 w 464083"/>
                <a:gd name="connsiteY8" fmla="*/ 247529 h 469917"/>
                <a:gd name="connsiteX9" fmla="*/ 306477 w 464083"/>
                <a:gd name="connsiteY9" fmla="*/ 238830 h 469917"/>
                <a:gd name="connsiteX10" fmla="*/ 270092 w 464083"/>
                <a:gd name="connsiteY10" fmla="*/ 248863 h 469917"/>
                <a:gd name="connsiteX11" fmla="*/ 282919 w 464083"/>
                <a:gd name="connsiteY11" fmla="*/ 292742 h 469917"/>
                <a:gd name="connsiteX12" fmla="*/ 389218 w 464083"/>
                <a:gd name="connsiteY12" fmla="*/ 288551 h 469917"/>
                <a:gd name="connsiteX13" fmla="*/ 464084 w 464083"/>
                <a:gd name="connsiteY13" fmla="*/ 291345 h 469917"/>
                <a:gd name="connsiteX14" fmla="*/ 307747 w 464083"/>
                <a:gd name="connsiteY14" fmla="*/ 336112 h 469917"/>
                <a:gd name="connsiteX15" fmla="*/ 277204 w 464083"/>
                <a:gd name="connsiteY15" fmla="*/ 355925 h 469917"/>
                <a:gd name="connsiteX16" fmla="*/ 302222 w 464083"/>
                <a:gd name="connsiteY16" fmla="*/ 379991 h 469917"/>
                <a:gd name="connsiteX17" fmla="*/ 377724 w 464083"/>
                <a:gd name="connsiteY17" fmla="*/ 372435 h 469917"/>
                <a:gd name="connsiteX18" fmla="*/ 404711 w 464083"/>
                <a:gd name="connsiteY18" fmla="*/ 387167 h 469917"/>
                <a:gd name="connsiteX19" fmla="*/ 378549 w 464083"/>
                <a:gd name="connsiteY19" fmla="*/ 409201 h 469917"/>
                <a:gd name="connsiteX20" fmla="*/ 295174 w 464083"/>
                <a:gd name="connsiteY20" fmla="*/ 452381 h 469917"/>
                <a:gd name="connsiteX21" fmla="*/ 244692 w 464083"/>
                <a:gd name="connsiteY21" fmla="*/ 465399 h 469917"/>
                <a:gd name="connsiteX22" fmla="*/ 204623 w 464083"/>
                <a:gd name="connsiteY22" fmla="*/ 426029 h 469917"/>
                <a:gd name="connsiteX23" fmla="*/ 229134 w 464083"/>
                <a:gd name="connsiteY23" fmla="*/ 416885 h 469917"/>
                <a:gd name="connsiteX24" fmla="*/ 262598 w 464083"/>
                <a:gd name="connsiteY24" fmla="*/ 421012 h 469917"/>
                <a:gd name="connsiteX25" fmla="*/ 234658 w 464083"/>
                <a:gd name="connsiteY25" fmla="*/ 389135 h 469917"/>
                <a:gd name="connsiteX26" fmla="*/ 202528 w 464083"/>
                <a:gd name="connsiteY26" fmla="*/ 365767 h 469917"/>
                <a:gd name="connsiteX27" fmla="*/ 151918 w 464083"/>
                <a:gd name="connsiteY27" fmla="*/ 241179 h 469917"/>
                <a:gd name="connsiteX28" fmla="*/ 51080 w 464083"/>
                <a:gd name="connsiteY28" fmla="*/ 165995 h 469917"/>
                <a:gd name="connsiteX29" fmla="*/ 33744 w 464083"/>
                <a:gd name="connsiteY29" fmla="*/ 133610 h 469917"/>
                <a:gd name="connsiteX30" fmla="*/ 30823 w 464083"/>
                <a:gd name="connsiteY30" fmla="*/ 112846 h 469917"/>
                <a:gd name="connsiteX31" fmla="*/ 11202 w 464083"/>
                <a:gd name="connsiteY31" fmla="*/ 93605 h 469917"/>
                <a:gd name="connsiteX32" fmla="*/ 11393 w 464083"/>
                <a:gd name="connsiteY32" fmla="*/ 16706 h 469917"/>
                <a:gd name="connsiteX33" fmla="*/ 30189 w 464083"/>
                <a:gd name="connsiteY33" fmla="*/ 1974 h 469917"/>
                <a:gd name="connsiteX34" fmla="*/ 64288 w 464083"/>
                <a:gd name="connsiteY34" fmla="*/ 62490 h 469917"/>
                <a:gd name="connsiteX35" fmla="*/ 99911 w 464083"/>
                <a:gd name="connsiteY35" fmla="*/ 113925 h 469917"/>
                <a:gd name="connsiteX36" fmla="*/ 169825 w 464083"/>
                <a:gd name="connsiteY36" fmla="*/ 170123 h 469917"/>
                <a:gd name="connsiteX37" fmla="*/ 205131 w 464083"/>
                <a:gd name="connsiteY37" fmla="*/ 135833 h 4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4083" h="469917">
                  <a:moveTo>
                    <a:pt x="204941" y="135833"/>
                  </a:moveTo>
                  <a:cubicBezTo>
                    <a:pt x="211925" y="138753"/>
                    <a:pt x="220181" y="145802"/>
                    <a:pt x="225578" y="143834"/>
                  </a:cubicBezTo>
                  <a:cubicBezTo>
                    <a:pt x="250470" y="134690"/>
                    <a:pt x="252629" y="157803"/>
                    <a:pt x="253010" y="169996"/>
                  </a:cubicBezTo>
                  <a:cubicBezTo>
                    <a:pt x="253962" y="196920"/>
                    <a:pt x="227800" y="182632"/>
                    <a:pt x="211164" y="195650"/>
                  </a:cubicBezTo>
                  <a:cubicBezTo>
                    <a:pt x="251804" y="214446"/>
                    <a:pt x="289395" y="210445"/>
                    <a:pt x="327242" y="202889"/>
                  </a:cubicBezTo>
                  <a:cubicBezTo>
                    <a:pt x="334607" y="201428"/>
                    <a:pt x="341846" y="198444"/>
                    <a:pt x="348832" y="195332"/>
                  </a:cubicBezTo>
                  <a:cubicBezTo>
                    <a:pt x="364135" y="188538"/>
                    <a:pt x="379693" y="179648"/>
                    <a:pt x="394552" y="194951"/>
                  </a:cubicBezTo>
                  <a:cubicBezTo>
                    <a:pt x="401981" y="202635"/>
                    <a:pt x="399505" y="212604"/>
                    <a:pt x="394679" y="221304"/>
                  </a:cubicBezTo>
                  <a:cubicBezTo>
                    <a:pt x="384899" y="238830"/>
                    <a:pt x="371374" y="250323"/>
                    <a:pt x="351244" y="247529"/>
                  </a:cubicBezTo>
                  <a:cubicBezTo>
                    <a:pt x="336195" y="245434"/>
                    <a:pt x="321399" y="241624"/>
                    <a:pt x="306477" y="238830"/>
                  </a:cubicBezTo>
                  <a:cubicBezTo>
                    <a:pt x="292952" y="236353"/>
                    <a:pt x="277140" y="230385"/>
                    <a:pt x="270092" y="248863"/>
                  </a:cubicBezTo>
                  <a:cubicBezTo>
                    <a:pt x="263615" y="265754"/>
                    <a:pt x="271171" y="280931"/>
                    <a:pt x="282919" y="292742"/>
                  </a:cubicBezTo>
                  <a:cubicBezTo>
                    <a:pt x="305080" y="315030"/>
                    <a:pt x="367755" y="312300"/>
                    <a:pt x="389218" y="288551"/>
                  </a:cubicBezTo>
                  <a:cubicBezTo>
                    <a:pt x="416967" y="257899"/>
                    <a:pt x="441922" y="258833"/>
                    <a:pt x="464084" y="291345"/>
                  </a:cubicBezTo>
                  <a:cubicBezTo>
                    <a:pt x="414300" y="315538"/>
                    <a:pt x="367310" y="350591"/>
                    <a:pt x="307747" y="336112"/>
                  </a:cubicBezTo>
                  <a:cubicBezTo>
                    <a:pt x="292507" y="332429"/>
                    <a:pt x="278410" y="335795"/>
                    <a:pt x="277204" y="355925"/>
                  </a:cubicBezTo>
                  <a:cubicBezTo>
                    <a:pt x="276124" y="373197"/>
                    <a:pt x="288380" y="379864"/>
                    <a:pt x="302222" y="379991"/>
                  </a:cubicBezTo>
                  <a:cubicBezTo>
                    <a:pt x="327559" y="380182"/>
                    <a:pt x="352832" y="379166"/>
                    <a:pt x="377724" y="372435"/>
                  </a:cubicBezTo>
                  <a:cubicBezTo>
                    <a:pt x="389598" y="369260"/>
                    <a:pt x="405855" y="364688"/>
                    <a:pt x="404711" y="387167"/>
                  </a:cubicBezTo>
                  <a:cubicBezTo>
                    <a:pt x="403949" y="402280"/>
                    <a:pt x="393790" y="413392"/>
                    <a:pt x="378549" y="409201"/>
                  </a:cubicBezTo>
                  <a:cubicBezTo>
                    <a:pt x="338798" y="398279"/>
                    <a:pt x="313144" y="415869"/>
                    <a:pt x="295174" y="452381"/>
                  </a:cubicBezTo>
                  <a:cubicBezTo>
                    <a:pt x="283172" y="476639"/>
                    <a:pt x="262408" y="470162"/>
                    <a:pt x="244692" y="465399"/>
                  </a:cubicBezTo>
                  <a:cubicBezTo>
                    <a:pt x="225769" y="460319"/>
                    <a:pt x="207354" y="446667"/>
                    <a:pt x="204623" y="426029"/>
                  </a:cubicBezTo>
                  <a:cubicBezTo>
                    <a:pt x="202019" y="406026"/>
                    <a:pt x="218657" y="414917"/>
                    <a:pt x="229134" y="416885"/>
                  </a:cubicBezTo>
                  <a:cubicBezTo>
                    <a:pt x="240500" y="419044"/>
                    <a:pt x="253200" y="444825"/>
                    <a:pt x="262598" y="421012"/>
                  </a:cubicBezTo>
                  <a:cubicBezTo>
                    <a:pt x="271552" y="398279"/>
                    <a:pt x="252819" y="391231"/>
                    <a:pt x="234658" y="389135"/>
                  </a:cubicBezTo>
                  <a:cubicBezTo>
                    <a:pt x="219927" y="387421"/>
                    <a:pt x="202400" y="381515"/>
                    <a:pt x="202528" y="365767"/>
                  </a:cubicBezTo>
                  <a:cubicBezTo>
                    <a:pt x="202782" y="315602"/>
                    <a:pt x="159538" y="287916"/>
                    <a:pt x="151918" y="241179"/>
                  </a:cubicBezTo>
                  <a:cubicBezTo>
                    <a:pt x="142520" y="183331"/>
                    <a:pt x="95911" y="174314"/>
                    <a:pt x="51080" y="165995"/>
                  </a:cubicBezTo>
                  <a:cubicBezTo>
                    <a:pt x="34824" y="162947"/>
                    <a:pt x="-1752" y="169932"/>
                    <a:pt x="33744" y="133610"/>
                  </a:cubicBezTo>
                  <a:cubicBezTo>
                    <a:pt x="40983" y="126244"/>
                    <a:pt x="37110" y="118878"/>
                    <a:pt x="30823" y="112846"/>
                  </a:cubicBezTo>
                  <a:cubicBezTo>
                    <a:pt x="24219" y="106496"/>
                    <a:pt x="16663" y="100971"/>
                    <a:pt x="11202" y="93605"/>
                  </a:cubicBezTo>
                  <a:cubicBezTo>
                    <a:pt x="-7657" y="68268"/>
                    <a:pt x="724" y="42106"/>
                    <a:pt x="11393" y="16706"/>
                  </a:cubicBezTo>
                  <a:cubicBezTo>
                    <a:pt x="14885" y="8387"/>
                    <a:pt x="21489" y="-5075"/>
                    <a:pt x="30189" y="1974"/>
                  </a:cubicBezTo>
                  <a:cubicBezTo>
                    <a:pt x="48413" y="16770"/>
                    <a:pt x="65685" y="38677"/>
                    <a:pt x="64288" y="62490"/>
                  </a:cubicBezTo>
                  <a:cubicBezTo>
                    <a:pt x="62383" y="94684"/>
                    <a:pt x="75337" y="105606"/>
                    <a:pt x="99911" y="113925"/>
                  </a:cubicBezTo>
                  <a:cubicBezTo>
                    <a:pt x="127534" y="123323"/>
                    <a:pt x="155474" y="133991"/>
                    <a:pt x="169825" y="170123"/>
                  </a:cubicBezTo>
                  <a:cubicBezTo>
                    <a:pt x="170269" y="140976"/>
                    <a:pt x="194399" y="147771"/>
                    <a:pt x="205131" y="13583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7" name="Полилиния: фигура 856">
              <a:extLst>
                <a:ext uri="{FF2B5EF4-FFF2-40B4-BE49-F238E27FC236}">
                  <a16:creationId xmlns="" xmlns:a16="http://schemas.microsoft.com/office/drawing/2014/main" id="{D5DA4CE2-BABA-4E66-BBC7-2D164C1EA969}"/>
                </a:ext>
              </a:extLst>
            </p:cNvPr>
            <p:cNvSpPr/>
            <p:nvPr/>
          </p:nvSpPr>
          <p:spPr>
            <a:xfrm>
              <a:off x="7273076" y="3819614"/>
              <a:ext cx="305963" cy="362332"/>
            </a:xfrm>
            <a:custGeom>
              <a:avLst/>
              <a:gdLst>
                <a:gd name="connsiteX0" fmla="*/ 156233 w 305963"/>
                <a:gd name="connsiteY0" fmla="*/ 3612 h 362332"/>
                <a:gd name="connsiteX1" fmla="*/ 175982 w 305963"/>
                <a:gd name="connsiteY1" fmla="*/ 25710 h 362332"/>
                <a:gd name="connsiteX2" fmla="*/ 168108 w 305963"/>
                <a:gd name="connsiteY2" fmla="*/ 84067 h 362332"/>
                <a:gd name="connsiteX3" fmla="*/ 181380 w 305963"/>
                <a:gd name="connsiteY3" fmla="*/ 102101 h 362332"/>
                <a:gd name="connsiteX4" fmla="*/ 195540 w 305963"/>
                <a:gd name="connsiteY4" fmla="*/ 86163 h 362332"/>
                <a:gd name="connsiteX5" fmla="*/ 200810 w 305963"/>
                <a:gd name="connsiteY5" fmla="*/ 66541 h 362332"/>
                <a:gd name="connsiteX6" fmla="*/ 229640 w 305963"/>
                <a:gd name="connsiteY6" fmla="*/ 38093 h 362332"/>
                <a:gd name="connsiteX7" fmla="*/ 245768 w 305963"/>
                <a:gd name="connsiteY7" fmla="*/ 79178 h 362332"/>
                <a:gd name="connsiteX8" fmla="*/ 237196 w 305963"/>
                <a:gd name="connsiteY8" fmla="*/ 101149 h 362332"/>
                <a:gd name="connsiteX9" fmla="*/ 239990 w 305963"/>
                <a:gd name="connsiteY9" fmla="*/ 179000 h 362332"/>
                <a:gd name="connsiteX10" fmla="*/ 303363 w 305963"/>
                <a:gd name="connsiteY10" fmla="*/ 316415 h 362332"/>
                <a:gd name="connsiteX11" fmla="*/ 292822 w 305963"/>
                <a:gd name="connsiteY11" fmla="*/ 357563 h 362332"/>
                <a:gd name="connsiteX12" fmla="*/ 258468 w 305963"/>
                <a:gd name="connsiteY12" fmla="*/ 350324 h 362332"/>
                <a:gd name="connsiteX13" fmla="*/ 168870 w 305963"/>
                <a:gd name="connsiteY13" fmla="*/ 262947 h 362332"/>
                <a:gd name="connsiteX14" fmla="*/ 139723 w 305963"/>
                <a:gd name="connsiteY14" fmla="*/ 259582 h 362332"/>
                <a:gd name="connsiteX15" fmla="*/ 9231 w 305963"/>
                <a:gd name="connsiteY15" fmla="*/ 248660 h 362332"/>
                <a:gd name="connsiteX16" fmla="*/ 3326 w 305963"/>
                <a:gd name="connsiteY16" fmla="*/ 219640 h 362332"/>
                <a:gd name="connsiteX17" fmla="*/ 30186 w 305963"/>
                <a:gd name="connsiteY17" fmla="*/ 217418 h 362332"/>
                <a:gd name="connsiteX18" fmla="*/ 126960 w 305963"/>
                <a:gd name="connsiteY18" fmla="*/ 229864 h 362332"/>
                <a:gd name="connsiteX19" fmla="*/ 148296 w 305963"/>
                <a:gd name="connsiteY19" fmla="*/ 215830 h 362332"/>
                <a:gd name="connsiteX20" fmla="*/ 135659 w 305963"/>
                <a:gd name="connsiteY20" fmla="*/ 199574 h 362332"/>
                <a:gd name="connsiteX21" fmla="*/ 87717 w 305963"/>
                <a:gd name="connsiteY21" fmla="*/ 142614 h 362332"/>
                <a:gd name="connsiteX22" fmla="*/ 86130 w 305963"/>
                <a:gd name="connsiteY22" fmla="*/ 125152 h 362332"/>
                <a:gd name="connsiteX23" fmla="*/ 84161 w 305963"/>
                <a:gd name="connsiteY23" fmla="*/ 98799 h 362332"/>
                <a:gd name="connsiteX24" fmla="*/ 148804 w 305963"/>
                <a:gd name="connsiteY24" fmla="*/ 32188 h 362332"/>
                <a:gd name="connsiteX25" fmla="*/ 156233 w 305963"/>
                <a:gd name="connsiteY25" fmla="*/ 3422 h 36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5963" h="362332">
                  <a:moveTo>
                    <a:pt x="156233" y="3612"/>
                  </a:moveTo>
                  <a:cubicBezTo>
                    <a:pt x="178712" y="-5341"/>
                    <a:pt x="187856" y="2469"/>
                    <a:pt x="175982" y="25710"/>
                  </a:cubicBezTo>
                  <a:cubicBezTo>
                    <a:pt x="166076" y="45014"/>
                    <a:pt x="161885" y="63302"/>
                    <a:pt x="168108" y="84067"/>
                  </a:cubicBezTo>
                  <a:cubicBezTo>
                    <a:pt x="170394" y="91751"/>
                    <a:pt x="172426" y="101085"/>
                    <a:pt x="181380" y="102101"/>
                  </a:cubicBezTo>
                  <a:cubicBezTo>
                    <a:pt x="191095" y="103244"/>
                    <a:pt x="193127" y="93846"/>
                    <a:pt x="195540" y="86163"/>
                  </a:cubicBezTo>
                  <a:cubicBezTo>
                    <a:pt x="197572" y="79749"/>
                    <a:pt x="198842" y="73018"/>
                    <a:pt x="200810" y="66541"/>
                  </a:cubicBezTo>
                  <a:cubicBezTo>
                    <a:pt x="205509" y="51238"/>
                    <a:pt x="208177" y="31045"/>
                    <a:pt x="229640" y="38093"/>
                  </a:cubicBezTo>
                  <a:cubicBezTo>
                    <a:pt x="247546" y="43999"/>
                    <a:pt x="248181" y="62350"/>
                    <a:pt x="245768" y="79178"/>
                  </a:cubicBezTo>
                  <a:cubicBezTo>
                    <a:pt x="244626" y="86988"/>
                    <a:pt x="242403" y="97466"/>
                    <a:pt x="237196" y="101149"/>
                  </a:cubicBezTo>
                  <a:cubicBezTo>
                    <a:pt x="197508" y="129470"/>
                    <a:pt x="215733" y="152457"/>
                    <a:pt x="239990" y="179000"/>
                  </a:cubicBezTo>
                  <a:cubicBezTo>
                    <a:pt x="274661" y="216846"/>
                    <a:pt x="281074" y="271139"/>
                    <a:pt x="303363" y="316415"/>
                  </a:cubicBezTo>
                  <a:cubicBezTo>
                    <a:pt x="309840" y="329559"/>
                    <a:pt x="303427" y="347403"/>
                    <a:pt x="292822" y="357563"/>
                  </a:cubicBezTo>
                  <a:cubicBezTo>
                    <a:pt x="280757" y="369120"/>
                    <a:pt x="268438" y="356865"/>
                    <a:pt x="258468" y="350324"/>
                  </a:cubicBezTo>
                  <a:cubicBezTo>
                    <a:pt x="223607" y="327337"/>
                    <a:pt x="193508" y="298000"/>
                    <a:pt x="168870" y="262947"/>
                  </a:cubicBezTo>
                  <a:cubicBezTo>
                    <a:pt x="158964" y="248851"/>
                    <a:pt x="153820" y="246882"/>
                    <a:pt x="139723" y="259582"/>
                  </a:cubicBezTo>
                  <a:cubicBezTo>
                    <a:pt x="111021" y="285490"/>
                    <a:pt x="33615" y="277045"/>
                    <a:pt x="9231" y="248660"/>
                  </a:cubicBezTo>
                  <a:cubicBezTo>
                    <a:pt x="1865" y="240087"/>
                    <a:pt x="-3914" y="230626"/>
                    <a:pt x="3326" y="219640"/>
                  </a:cubicBezTo>
                  <a:cubicBezTo>
                    <a:pt x="10755" y="208401"/>
                    <a:pt x="23137" y="209480"/>
                    <a:pt x="30186" y="217418"/>
                  </a:cubicBezTo>
                  <a:cubicBezTo>
                    <a:pt x="59650" y="250755"/>
                    <a:pt x="94829" y="225609"/>
                    <a:pt x="126960" y="229864"/>
                  </a:cubicBezTo>
                  <a:cubicBezTo>
                    <a:pt x="135786" y="231071"/>
                    <a:pt x="145057" y="225927"/>
                    <a:pt x="148296" y="215830"/>
                  </a:cubicBezTo>
                  <a:cubicBezTo>
                    <a:pt x="151979" y="204273"/>
                    <a:pt x="139723" y="205099"/>
                    <a:pt x="135659" y="199574"/>
                  </a:cubicBezTo>
                  <a:cubicBezTo>
                    <a:pt x="120801" y="179445"/>
                    <a:pt x="108228" y="157220"/>
                    <a:pt x="87717" y="142614"/>
                  </a:cubicBezTo>
                  <a:cubicBezTo>
                    <a:pt x="98385" y="135629"/>
                    <a:pt x="93622" y="130232"/>
                    <a:pt x="86130" y="125152"/>
                  </a:cubicBezTo>
                  <a:cubicBezTo>
                    <a:pt x="74636" y="117278"/>
                    <a:pt x="74255" y="107245"/>
                    <a:pt x="84161" y="98799"/>
                  </a:cubicBezTo>
                  <a:cubicBezTo>
                    <a:pt x="107656" y="78860"/>
                    <a:pt x="118387" y="45141"/>
                    <a:pt x="148804" y="32188"/>
                  </a:cubicBezTo>
                  <a:cubicBezTo>
                    <a:pt x="158202" y="28187"/>
                    <a:pt x="175792" y="19487"/>
                    <a:pt x="156233" y="34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8" name="Полилиния: фигура 857">
              <a:extLst>
                <a:ext uri="{FF2B5EF4-FFF2-40B4-BE49-F238E27FC236}">
                  <a16:creationId xmlns="" xmlns:a16="http://schemas.microsoft.com/office/drawing/2014/main" id="{75D25BF3-21A2-4025-9135-11ECD9FF5A29}"/>
                </a:ext>
              </a:extLst>
            </p:cNvPr>
            <p:cNvSpPr/>
            <p:nvPr/>
          </p:nvSpPr>
          <p:spPr>
            <a:xfrm>
              <a:off x="6897141" y="4027232"/>
              <a:ext cx="128815" cy="207856"/>
            </a:xfrm>
            <a:custGeom>
              <a:avLst/>
              <a:gdLst>
                <a:gd name="connsiteX0" fmla="*/ 82778 w 128815"/>
                <a:gd name="connsiteY0" fmla="*/ 98700 h 207856"/>
                <a:gd name="connsiteX1" fmla="*/ 128499 w 128815"/>
                <a:gd name="connsiteY1" fmla="*/ 123274 h 207856"/>
                <a:gd name="connsiteX2" fmla="*/ 116179 w 128815"/>
                <a:gd name="connsiteY2" fmla="*/ 151976 h 207856"/>
                <a:gd name="connsiteX3" fmla="*/ 128816 w 128815"/>
                <a:gd name="connsiteY3" fmla="*/ 207857 h 207856"/>
                <a:gd name="connsiteX4" fmla="*/ 31407 w 128815"/>
                <a:gd name="connsiteY4" fmla="*/ 152611 h 207856"/>
                <a:gd name="connsiteX5" fmla="*/ 6388 w 128815"/>
                <a:gd name="connsiteY5" fmla="*/ 114828 h 207856"/>
                <a:gd name="connsiteX6" fmla="*/ 38 w 128815"/>
                <a:gd name="connsiteY6" fmla="*/ 17610 h 207856"/>
                <a:gd name="connsiteX7" fmla="*/ 11849 w 128815"/>
                <a:gd name="connsiteY7" fmla="*/ 20 h 207856"/>
                <a:gd name="connsiteX8" fmla="*/ 24803 w 128815"/>
                <a:gd name="connsiteY8" fmla="*/ 12466 h 207856"/>
                <a:gd name="connsiteX9" fmla="*/ 82842 w 128815"/>
                <a:gd name="connsiteY9" fmla="*/ 98636 h 20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15" h="207856">
                  <a:moveTo>
                    <a:pt x="82778" y="98700"/>
                  </a:moveTo>
                  <a:cubicBezTo>
                    <a:pt x="92177" y="119464"/>
                    <a:pt x="114655" y="112098"/>
                    <a:pt x="128499" y="123274"/>
                  </a:cubicBezTo>
                  <a:cubicBezTo>
                    <a:pt x="110147" y="125751"/>
                    <a:pt x="90907" y="127592"/>
                    <a:pt x="116179" y="151976"/>
                  </a:cubicBezTo>
                  <a:cubicBezTo>
                    <a:pt x="131103" y="166454"/>
                    <a:pt x="124244" y="187092"/>
                    <a:pt x="128816" y="207857"/>
                  </a:cubicBezTo>
                  <a:cubicBezTo>
                    <a:pt x="101702" y="174963"/>
                    <a:pt x="64808" y="167597"/>
                    <a:pt x="31407" y="152611"/>
                  </a:cubicBezTo>
                  <a:cubicBezTo>
                    <a:pt x="16230" y="145817"/>
                    <a:pt x="7595" y="132799"/>
                    <a:pt x="6388" y="114828"/>
                  </a:cubicBezTo>
                  <a:cubicBezTo>
                    <a:pt x="4165" y="82443"/>
                    <a:pt x="1626" y="50058"/>
                    <a:pt x="38" y="17610"/>
                  </a:cubicBezTo>
                  <a:cubicBezTo>
                    <a:pt x="-343" y="9672"/>
                    <a:pt x="2007" y="591"/>
                    <a:pt x="11849" y="20"/>
                  </a:cubicBezTo>
                  <a:cubicBezTo>
                    <a:pt x="19278" y="-424"/>
                    <a:pt x="24994" y="6561"/>
                    <a:pt x="24803" y="12466"/>
                  </a:cubicBezTo>
                  <a:cubicBezTo>
                    <a:pt x="23342" y="57805"/>
                    <a:pt x="66332" y="67838"/>
                    <a:pt x="82842" y="986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9" name="Полилиния: фигура 858">
              <a:extLst>
                <a:ext uri="{FF2B5EF4-FFF2-40B4-BE49-F238E27FC236}">
                  <a16:creationId xmlns="" xmlns:a16="http://schemas.microsoft.com/office/drawing/2014/main" id="{11D5975E-E2FC-4D94-885C-5797110AB047}"/>
                </a:ext>
              </a:extLst>
            </p:cNvPr>
            <p:cNvSpPr/>
            <p:nvPr/>
          </p:nvSpPr>
          <p:spPr>
            <a:xfrm>
              <a:off x="6720840" y="4060463"/>
              <a:ext cx="87903" cy="147320"/>
            </a:xfrm>
            <a:custGeom>
              <a:avLst/>
              <a:gdLst>
                <a:gd name="connsiteX0" fmla="*/ 38100 w 87903"/>
                <a:gd name="connsiteY0" fmla="*/ 147321 h 147320"/>
                <a:gd name="connsiteX1" fmla="*/ 0 w 87903"/>
                <a:gd name="connsiteY1" fmla="*/ 0 h 147320"/>
                <a:gd name="connsiteX2" fmla="*/ 82931 w 87903"/>
                <a:gd name="connsiteY2" fmla="*/ 110681 h 147320"/>
                <a:gd name="connsiteX3" fmla="*/ 69342 w 87903"/>
                <a:gd name="connsiteY3" fmla="*/ 136716 h 147320"/>
                <a:gd name="connsiteX4" fmla="*/ 38100 w 87903"/>
                <a:gd name="connsiteY4" fmla="*/ 147321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3" h="147320">
                  <a:moveTo>
                    <a:pt x="38100" y="147321"/>
                  </a:moveTo>
                  <a:cubicBezTo>
                    <a:pt x="5270" y="104204"/>
                    <a:pt x="16764" y="47879"/>
                    <a:pt x="0" y="0"/>
                  </a:cubicBezTo>
                  <a:cubicBezTo>
                    <a:pt x="32194" y="32893"/>
                    <a:pt x="57214" y="72200"/>
                    <a:pt x="82931" y="110681"/>
                  </a:cubicBezTo>
                  <a:cubicBezTo>
                    <a:pt x="93790" y="126937"/>
                    <a:pt x="85789" y="136081"/>
                    <a:pt x="69342" y="136716"/>
                  </a:cubicBezTo>
                  <a:cubicBezTo>
                    <a:pt x="57721" y="137161"/>
                    <a:pt x="46927" y="138177"/>
                    <a:pt x="38100" y="147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0" name="Полилиния: фигура 859">
              <a:extLst>
                <a:ext uri="{FF2B5EF4-FFF2-40B4-BE49-F238E27FC236}">
                  <a16:creationId xmlns="" xmlns:a16="http://schemas.microsoft.com/office/drawing/2014/main" id="{C3D346DB-DBCB-4C8C-A7DA-5E50F273B96C}"/>
                </a:ext>
              </a:extLst>
            </p:cNvPr>
            <p:cNvSpPr/>
            <p:nvPr/>
          </p:nvSpPr>
          <p:spPr>
            <a:xfrm>
              <a:off x="7048436" y="3995121"/>
              <a:ext cx="205740" cy="117887"/>
            </a:xfrm>
            <a:custGeom>
              <a:avLst/>
              <a:gdLst>
                <a:gd name="connsiteX0" fmla="*/ 205740 w 205740"/>
                <a:gd name="connsiteY0" fmla="*/ 0 h 117887"/>
                <a:gd name="connsiteX1" fmla="*/ 163068 w 205740"/>
                <a:gd name="connsiteY1" fmla="*/ 88964 h 117887"/>
                <a:gd name="connsiteX2" fmla="*/ 60643 w 205740"/>
                <a:gd name="connsiteY2" fmla="*/ 117793 h 117887"/>
                <a:gd name="connsiteX3" fmla="*/ 0 w 205740"/>
                <a:gd name="connsiteY3" fmla="*/ 114491 h 117887"/>
                <a:gd name="connsiteX4" fmla="*/ 35941 w 205740"/>
                <a:gd name="connsiteY4" fmla="*/ 103696 h 117887"/>
                <a:gd name="connsiteX5" fmla="*/ 181546 w 205740"/>
                <a:gd name="connsiteY5" fmla="*/ 18288 h 117887"/>
                <a:gd name="connsiteX6" fmla="*/ 205740 w 205740"/>
                <a:gd name="connsiteY6" fmla="*/ 0 h 11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740" h="117887">
                  <a:moveTo>
                    <a:pt x="205740" y="0"/>
                  </a:moveTo>
                  <a:cubicBezTo>
                    <a:pt x="199771" y="34163"/>
                    <a:pt x="181166" y="64707"/>
                    <a:pt x="163068" y="88964"/>
                  </a:cubicBezTo>
                  <a:cubicBezTo>
                    <a:pt x="140208" y="119634"/>
                    <a:pt x="97028" y="116586"/>
                    <a:pt x="60643" y="117793"/>
                  </a:cubicBezTo>
                  <a:cubicBezTo>
                    <a:pt x="40513" y="118428"/>
                    <a:pt x="20193" y="115697"/>
                    <a:pt x="0" y="114491"/>
                  </a:cubicBezTo>
                  <a:cubicBezTo>
                    <a:pt x="12002" y="110681"/>
                    <a:pt x="24194" y="102870"/>
                    <a:pt x="35941" y="103696"/>
                  </a:cubicBezTo>
                  <a:cubicBezTo>
                    <a:pt x="101791" y="108268"/>
                    <a:pt x="142621" y="65342"/>
                    <a:pt x="181546" y="18288"/>
                  </a:cubicBezTo>
                  <a:cubicBezTo>
                    <a:pt x="188468" y="9969"/>
                    <a:pt x="195580" y="2857"/>
                    <a:pt x="2057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1" name="Полилиния: фигура 860">
              <a:extLst>
                <a:ext uri="{FF2B5EF4-FFF2-40B4-BE49-F238E27FC236}">
                  <a16:creationId xmlns="" xmlns:a16="http://schemas.microsoft.com/office/drawing/2014/main" id="{2E716584-BCEE-4432-A408-8A80C0567861}"/>
                </a:ext>
              </a:extLst>
            </p:cNvPr>
            <p:cNvSpPr/>
            <p:nvPr/>
          </p:nvSpPr>
          <p:spPr>
            <a:xfrm>
              <a:off x="7269353" y="3823290"/>
              <a:ext cx="137096" cy="98642"/>
            </a:xfrm>
            <a:custGeom>
              <a:avLst/>
              <a:gdLst>
                <a:gd name="connsiteX0" fmla="*/ 0 w 137096"/>
                <a:gd name="connsiteY0" fmla="*/ 81788 h 98642"/>
                <a:gd name="connsiteX1" fmla="*/ 54546 w 137096"/>
                <a:gd name="connsiteY1" fmla="*/ 56579 h 98642"/>
                <a:gd name="connsiteX2" fmla="*/ 137096 w 137096"/>
                <a:gd name="connsiteY2" fmla="*/ 0 h 98642"/>
                <a:gd name="connsiteX3" fmla="*/ 94805 w 137096"/>
                <a:gd name="connsiteY3" fmla="*/ 47816 h 98642"/>
                <a:gd name="connsiteX4" fmla="*/ 73851 w 137096"/>
                <a:gd name="connsiteY4" fmla="*/ 63182 h 98642"/>
                <a:gd name="connsiteX5" fmla="*/ 0 w 137096"/>
                <a:gd name="connsiteY5" fmla="*/ 81788 h 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96" h="98642">
                  <a:moveTo>
                    <a:pt x="0" y="81788"/>
                  </a:moveTo>
                  <a:cubicBezTo>
                    <a:pt x="22416" y="83693"/>
                    <a:pt x="37719" y="74740"/>
                    <a:pt x="54546" y="56579"/>
                  </a:cubicBezTo>
                  <a:cubicBezTo>
                    <a:pt x="77279" y="32068"/>
                    <a:pt x="100711" y="3619"/>
                    <a:pt x="137096" y="0"/>
                  </a:cubicBezTo>
                  <a:cubicBezTo>
                    <a:pt x="130366" y="23432"/>
                    <a:pt x="115570" y="38735"/>
                    <a:pt x="94805" y="47816"/>
                  </a:cubicBezTo>
                  <a:cubicBezTo>
                    <a:pt x="86678" y="51372"/>
                    <a:pt x="76009" y="53785"/>
                    <a:pt x="73851" y="63182"/>
                  </a:cubicBezTo>
                  <a:cubicBezTo>
                    <a:pt x="60134" y="121476"/>
                    <a:pt x="28321" y="92901"/>
                    <a:pt x="0" y="817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2" name="Полилиния: фигура 861">
              <a:extLst>
                <a:ext uri="{FF2B5EF4-FFF2-40B4-BE49-F238E27FC236}">
                  <a16:creationId xmlns="" xmlns:a16="http://schemas.microsoft.com/office/drawing/2014/main" id="{563BA84A-E1D9-490B-9282-49268C14EA44}"/>
                </a:ext>
              </a:extLst>
            </p:cNvPr>
            <p:cNvSpPr/>
            <p:nvPr/>
          </p:nvSpPr>
          <p:spPr>
            <a:xfrm>
              <a:off x="6424285" y="3601789"/>
              <a:ext cx="64616" cy="60180"/>
            </a:xfrm>
            <a:custGeom>
              <a:avLst/>
              <a:gdLst>
                <a:gd name="connsiteX0" fmla="*/ 7058 w 64616"/>
                <a:gd name="connsiteY0" fmla="*/ 392 h 60180"/>
                <a:gd name="connsiteX1" fmla="*/ 60398 w 64616"/>
                <a:gd name="connsiteY1" fmla="*/ 33095 h 60180"/>
                <a:gd name="connsiteX2" fmla="*/ 59001 w 64616"/>
                <a:gd name="connsiteY2" fmla="*/ 58686 h 60180"/>
                <a:gd name="connsiteX3" fmla="*/ 40142 w 64616"/>
                <a:gd name="connsiteY3" fmla="*/ 49287 h 60180"/>
                <a:gd name="connsiteX4" fmla="*/ 9916 w 64616"/>
                <a:gd name="connsiteY4" fmla="*/ 25348 h 60180"/>
                <a:gd name="connsiteX5" fmla="*/ 7058 w 64616"/>
                <a:gd name="connsiteY5" fmla="*/ 392 h 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16" h="60180">
                  <a:moveTo>
                    <a:pt x="7058" y="392"/>
                  </a:moveTo>
                  <a:cubicBezTo>
                    <a:pt x="32522" y="-3164"/>
                    <a:pt x="44714" y="18236"/>
                    <a:pt x="60398" y="33095"/>
                  </a:cubicBezTo>
                  <a:cubicBezTo>
                    <a:pt x="62748" y="41921"/>
                    <a:pt x="69288" y="52208"/>
                    <a:pt x="59001" y="58686"/>
                  </a:cubicBezTo>
                  <a:cubicBezTo>
                    <a:pt x="51064" y="63638"/>
                    <a:pt x="45158" y="55193"/>
                    <a:pt x="40142" y="49287"/>
                  </a:cubicBezTo>
                  <a:cubicBezTo>
                    <a:pt x="31506" y="39127"/>
                    <a:pt x="22108" y="30428"/>
                    <a:pt x="9916" y="25348"/>
                  </a:cubicBezTo>
                  <a:cubicBezTo>
                    <a:pt x="-5007" y="19125"/>
                    <a:pt x="-625" y="9854"/>
                    <a:pt x="7058" y="39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3" name="Полилиния: фигура 862">
              <a:extLst>
                <a:ext uri="{FF2B5EF4-FFF2-40B4-BE49-F238E27FC236}">
                  <a16:creationId xmlns="" xmlns:a16="http://schemas.microsoft.com/office/drawing/2014/main" id="{CBECB21E-C7CA-4003-96C5-DF674B887268}"/>
                </a:ext>
              </a:extLst>
            </p:cNvPr>
            <p:cNvSpPr/>
            <p:nvPr/>
          </p:nvSpPr>
          <p:spPr>
            <a:xfrm>
              <a:off x="7071359" y="4165525"/>
              <a:ext cx="99059" cy="33141"/>
            </a:xfrm>
            <a:custGeom>
              <a:avLst/>
              <a:gdLst>
                <a:gd name="connsiteX0" fmla="*/ 0 w 99059"/>
                <a:gd name="connsiteY0" fmla="*/ 1365 h 33141"/>
                <a:gd name="connsiteX1" fmla="*/ 99060 w 99059"/>
                <a:gd name="connsiteY1" fmla="*/ 9556 h 33141"/>
                <a:gd name="connsiteX2" fmla="*/ 42799 w 99059"/>
                <a:gd name="connsiteY2" fmla="*/ 25051 h 33141"/>
                <a:gd name="connsiteX3" fmla="*/ 0 w 99059"/>
                <a:gd name="connsiteY3" fmla="*/ 1429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59" h="33141">
                  <a:moveTo>
                    <a:pt x="0" y="1365"/>
                  </a:moveTo>
                  <a:cubicBezTo>
                    <a:pt x="33719" y="-6128"/>
                    <a:pt x="65088" y="20161"/>
                    <a:pt x="99060" y="9556"/>
                  </a:cubicBezTo>
                  <a:cubicBezTo>
                    <a:pt x="85598" y="36862"/>
                    <a:pt x="66040" y="38195"/>
                    <a:pt x="42799" y="25051"/>
                  </a:cubicBezTo>
                  <a:cubicBezTo>
                    <a:pt x="28639" y="16986"/>
                    <a:pt x="14288" y="9303"/>
                    <a:pt x="0" y="14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4" name="Полилиния: фигура 863">
              <a:extLst>
                <a:ext uri="{FF2B5EF4-FFF2-40B4-BE49-F238E27FC236}">
                  <a16:creationId xmlns="" xmlns:a16="http://schemas.microsoft.com/office/drawing/2014/main" id="{87F6532C-BA1E-47E8-8D4D-36D157B78A1F}"/>
                </a:ext>
              </a:extLst>
            </p:cNvPr>
            <p:cNvSpPr/>
            <p:nvPr/>
          </p:nvSpPr>
          <p:spPr>
            <a:xfrm>
              <a:off x="6412349" y="3699718"/>
              <a:ext cx="30060" cy="66040"/>
            </a:xfrm>
            <a:custGeom>
              <a:avLst/>
              <a:gdLst>
                <a:gd name="connsiteX0" fmla="*/ 26677 w 30060"/>
                <a:gd name="connsiteY0" fmla="*/ 66040 h 66040"/>
                <a:gd name="connsiteX1" fmla="*/ 18994 w 30060"/>
                <a:gd name="connsiteY1" fmla="*/ 57912 h 66040"/>
                <a:gd name="connsiteX2" fmla="*/ 9913 w 30060"/>
                <a:gd name="connsiteY2" fmla="*/ 0 h 66040"/>
                <a:gd name="connsiteX3" fmla="*/ 26677 w 30060"/>
                <a:gd name="connsiteY3" fmla="*/ 660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0" h="66040">
                  <a:moveTo>
                    <a:pt x="26677" y="66040"/>
                  </a:moveTo>
                  <a:cubicBezTo>
                    <a:pt x="24137" y="63310"/>
                    <a:pt x="21597" y="60579"/>
                    <a:pt x="18994" y="57912"/>
                  </a:cubicBezTo>
                  <a:cubicBezTo>
                    <a:pt x="1404" y="42799"/>
                    <a:pt x="-8629" y="26099"/>
                    <a:pt x="9913" y="0"/>
                  </a:cubicBezTo>
                  <a:cubicBezTo>
                    <a:pt x="26931" y="20384"/>
                    <a:pt x="35186" y="40513"/>
                    <a:pt x="26677" y="660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5" name="Полилиния: фигура 864">
              <a:extLst>
                <a:ext uri="{FF2B5EF4-FFF2-40B4-BE49-F238E27FC236}">
                  <a16:creationId xmlns="" xmlns:a16="http://schemas.microsoft.com/office/drawing/2014/main" id="{167DFCEE-6A28-400B-80F6-FE368A4DCC9E}"/>
                </a:ext>
              </a:extLst>
            </p:cNvPr>
            <p:cNvSpPr/>
            <p:nvPr/>
          </p:nvSpPr>
          <p:spPr>
            <a:xfrm>
              <a:off x="6863173" y="4296621"/>
              <a:ext cx="40673" cy="39369"/>
            </a:xfrm>
            <a:custGeom>
              <a:avLst/>
              <a:gdLst>
                <a:gd name="connsiteX0" fmla="*/ 40673 w 40673"/>
                <a:gd name="connsiteY0" fmla="*/ 39370 h 39369"/>
                <a:gd name="connsiteX1" fmla="*/ 224 w 40673"/>
                <a:gd name="connsiteY1" fmla="*/ 10159 h 39369"/>
                <a:gd name="connsiteX2" fmla="*/ 9305 w 40673"/>
                <a:gd name="connsiteY2" fmla="*/ 127 h 39369"/>
                <a:gd name="connsiteX3" fmla="*/ 40610 w 40673"/>
                <a:gd name="connsiteY3" fmla="*/ 39370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3" h="39369">
                  <a:moveTo>
                    <a:pt x="40673" y="39370"/>
                  </a:moveTo>
                  <a:cubicBezTo>
                    <a:pt x="20798" y="37528"/>
                    <a:pt x="5812" y="29781"/>
                    <a:pt x="224" y="10159"/>
                  </a:cubicBezTo>
                  <a:cubicBezTo>
                    <a:pt x="-1173" y="5080"/>
                    <a:pt x="4224" y="-953"/>
                    <a:pt x="9305" y="127"/>
                  </a:cubicBezTo>
                  <a:cubicBezTo>
                    <a:pt x="30006" y="4445"/>
                    <a:pt x="27021" y="28702"/>
                    <a:pt x="40610" y="393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6" name="Полилиния: фигура 865">
              <a:extLst>
                <a:ext uri="{FF2B5EF4-FFF2-40B4-BE49-F238E27FC236}">
                  <a16:creationId xmlns="" xmlns:a16="http://schemas.microsoft.com/office/drawing/2014/main" id="{CE883642-52B0-4850-9142-0B4BA5C28234}"/>
                </a:ext>
              </a:extLst>
            </p:cNvPr>
            <p:cNvSpPr/>
            <p:nvPr/>
          </p:nvSpPr>
          <p:spPr>
            <a:xfrm>
              <a:off x="6538921" y="3573494"/>
              <a:ext cx="38157" cy="59294"/>
            </a:xfrm>
            <a:custGeom>
              <a:avLst/>
              <a:gdLst>
                <a:gd name="connsiteX0" fmla="*/ 36503 w 38157"/>
                <a:gd name="connsiteY0" fmla="*/ 59295 h 59294"/>
                <a:gd name="connsiteX1" fmla="*/ 55 w 38157"/>
                <a:gd name="connsiteY1" fmla="*/ 22909 h 59294"/>
                <a:gd name="connsiteX2" fmla="*/ 15993 w 38157"/>
                <a:gd name="connsiteY2" fmla="*/ 2462 h 59294"/>
                <a:gd name="connsiteX3" fmla="*/ 33456 w 38157"/>
                <a:gd name="connsiteY3" fmla="*/ 1319 h 59294"/>
                <a:gd name="connsiteX4" fmla="*/ 34090 w 38157"/>
                <a:gd name="connsiteY4" fmla="*/ 18464 h 59294"/>
                <a:gd name="connsiteX5" fmla="*/ 36503 w 38157"/>
                <a:gd name="connsiteY5" fmla="*/ 59295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7" h="59294">
                  <a:moveTo>
                    <a:pt x="36503" y="59295"/>
                  </a:moveTo>
                  <a:cubicBezTo>
                    <a:pt x="15040" y="51928"/>
                    <a:pt x="1578" y="42657"/>
                    <a:pt x="55" y="22909"/>
                  </a:cubicBezTo>
                  <a:cubicBezTo>
                    <a:pt x="-771" y="12876"/>
                    <a:pt x="7928" y="6145"/>
                    <a:pt x="15993" y="2462"/>
                  </a:cubicBezTo>
                  <a:cubicBezTo>
                    <a:pt x="21136" y="112"/>
                    <a:pt x="28757" y="-1094"/>
                    <a:pt x="33456" y="1319"/>
                  </a:cubicBezTo>
                  <a:cubicBezTo>
                    <a:pt x="40822" y="5065"/>
                    <a:pt x="38345" y="13765"/>
                    <a:pt x="34090" y="18464"/>
                  </a:cubicBezTo>
                  <a:cubicBezTo>
                    <a:pt x="22407" y="31291"/>
                    <a:pt x="33773" y="42784"/>
                    <a:pt x="36503" y="592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7" name="Полилиния: фигура 866">
              <a:extLst>
                <a:ext uri="{FF2B5EF4-FFF2-40B4-BE49-F238E27FC236}">
                  <a16:creationId xmlns="" xmlns:a16="http://schemas.microsoft.com/office/drawing/2014/main" id="{C8145711-759F-43A8-AB5C-96CB3BA56CEF}"/>
                </a:ext>
              </a:extLst>
            </p:cNvPr>
            <p:cNvSpPr/>
            <p:nvPr/>
          </p:nvSpPr>
          <p:spPr>
            <a:xfrm>
              <a:off x="5223476" y="3936828"/>
              <a:ext cx="52125" cy="67187"/>
            </a:xfrm>
            <a:custGeom>
              <a:avLst/>
              <a:gdLst>
                <a:gd name="connsiteX0" fmla="*/ 21497 w 52125"/>
                <a:gd name="connsiteY0" fmla="*/ 64 h 67187"/>
                <a:gd name="connsiteX1" fmla="*/ 51850 w 52125"/>
                <a:gd name="connsiteY1" fmla="*/ 33655 h 67187"/>
                <a:gd name="connsiteX2" fmla="*/ 25878 w 52125"/>
                <a:gd name="connsiteY2" fmla="*/ 67057 h 67187"/>
                <a:gd name="connsiteX3" fmla="*/ 415 w 52125"/>
                <a:gd name="connsiteY3" fmla="*/ 27051 h 67187"/>
                <a:gd name="connsiteX4" fmla="*/ 21497 w 52125"/>
                <a:gd name="connsiteY4" fmla="*/ 0 h 6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25" h="67187">
                  <a:moveTo>
                    <a:pt x="21497" y="64"/>
                  </a:moveTo>
                  <a:cubicBezTo>
                    <a:pt x="36483" y="5969"/>
                    <a:pt x="54580" y="10160"/>
                    <a:pt x="51850" y="33655"/>
                  </a:cubicBezTo>
                  <a:cubicBezTo>
                    <a:pt x="50008" y="49721"/>
                    <a:pt x="44928" y="68962"/>
                    <a:pt x="25878" y="67057"/>
                  </a:cubicBezTo>
                  <a:cubicBezTo>
                    <a:pt x="6130" y="65151"/>
                    <a:pt x="2891" y="44323"/>
                    <a:pt x="415" y="27051"/>
                  </a:cubicBezTo>
                  <a:cubicBezTo>
                    <a:pt x="-1808" y="11557"/>
                    <a:pt x="4860" y="953"/>
                    <a:pt x="21497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8" name="Полилиния: фигура 867">
              <a:extLst>
                <a:ext uri="{FF2B5EF4-FFF2-40B4-BE49-F238E27FC236}">
                  <a16:creationId xmlns="" xmlns:a16="http://schemas.microsoft.com/office/drawing/2014/main" id="{97CB8418-8FE9-43AB-949E-6A7981071E9C}"/>
                </a:ext>
              </a:extLst>
            </p:cNvPr>
            <p:cNvSpPr/>
            <p:nvPr/>
          </p:nvSpPr>
          <p:spPr>
            <a:xfrm>
              <a:off x="5278390" y="3902538"/>
              <a:ext cx="64081" cy="67683"/>
            </a:xfrm>
            <a:custGeom>
              <a:avLst/>
              <a:gdLst>
                <a:gd name="connsiteX0" fmla="*/ 13382 w 64081"/>
                <a:gd name="connsiteY0" fmla="*/ 0 h 67683"/>
                <a:gd name="connsiteX1" fmla="*/ 53895 w 64081"/>
                <a:gd name="connsiteY1" fmla="*/ 17844 h 67683"/>
                <a:gd name="connsiteX2" fmla="*/ 56372 w 64081"/>
                <a:gd name="connsiteY2" fmla="*/ 62103 h 67683"/>
                <a:gd name="connsiteX3" fmla="*/ 26082 w 64081"/>
                <a:gd name="connsiteY3" fmla="*/ 45720 h 67683"/>
                <a:gd name="connsiteX4" fmla="*/ 6270 w 64081"/>
                <a:gd name="connsiteY4" fmla="*/ 21527 h 67683"/>
                <a:gd name="connsiteX5" fmla="*/ 2397 w 64081"/>
                <a:gd name="connsiteY5" fmla="*/ 4191 h 67683"/>
                <a:gd name="connsiteX6" fmla="*/ 13319 w 64081"/>
                <a:gd name="connsiteY6" fmla="*/ 0 h 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081" h="67683">
                  <a:moveTo>
                    <a:pt x="13382" y="0"/>
                  </a:moveTo>
                  <a:cubicBezTo>
                    <a:pt x="30083" y="3302"/>
                    <a:pt x="44434" y="5778"/>
                    <a:pt x="53895" y="17844"/>
                  </a:cubicBezTo>
                  <a:cubicBezTo>
                    <a:pt x="64627" y="31496"/>
                    <a:pt x="69008" y="50292"/>
                    <a:pt x="56372" y="62103"/>
                  </a:cubicBezTo>
                  <a:cubicBezTo>
                    <a:pt x="40624" y="76835"/>
                    <a:pt x="32115" y="59246"/>
                    <a:pt x="26082" y="45720"/>
                  </a:cubicBezTo>
                  <a:cubicBezTo>
                    <a:pt x="21510" y="35433"/>
                    <a:pt x="14144" y="28512"/>
                    <a:pt x="6270" y="21527"/>
                  </a:cubicBezTo>
                  <a:cubicBezTo>
                    <a:pt x="1254" y="17018"/>
                    <a:pt x="-2747" y="10414"/>
                    <a:pt x="2397" y="4191"/>
                  </a:cubicBezTo>
                  <a:cubicBezTo>
                    <a:pt x="5127" y="826"/>
                    <a:pt x="11223" y="698"/>
                    <a:pt x="13319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9" name="Полилиния: фигура 868">
              <a:extLst>
                <a:ext uri="{FF2B5EF4-FFF2-40B4-BE49-F238E27FC236}">
                  <a16:creationId xmlns="" xmlns:a16="http://schemas.microsoft.com/office/drawing/2014/main" id="{F91EA706-1C64-4ADD-AD3E-DF96141C896D}"/>
                </a:ext>
              </a:extLst>
            </p:cNvPr>
            <p:cNvSpPr/>
            <p:nvPr/>
          </p:nvSpPr>
          <p:spPr>
            <a:xfrm>
              <a:off x="6949376" y="3233943"/>
              <a:ext cx="19536" cy="57340"/>
            </a:xfrm>
            <a:custGeom>
              <a:avLst/>
              <a:gdLst>
                <a:gd name="connsiteX0" fmla="*/ 0 w 19536"/>
                <a:gd name="connsiteY0" fmla="*/ 0 h 57340"/>
                <a:gd name="connsiteX1" fmla="*/ 0 w 19536"/>
                <a:gd name="connsiteY1" fmla="*/ 57341 h 57340"/>
                <a:gd name="connsiteX2" fmla="*/ 0 w 19536"/>
                <a:gd name="connsiteY2" fmla="*/ 0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36" h="57340">
                  <a:moveTo>
                    <a:pt x="0" y="0"/>
                  </a:moveTo>
                  <a:cubicBezTo>
                    <a:pt x="35433" y="19113"/>
                    <a:pt x="14668" y="38227"/>
                    <a:pt x="0" y="57341"/>
                  </a:cubicBezTo>
                  <a:cubicBezTo>
                    <a:pt x="0" y="38227"/>
                    <a:pt x="0" y="19113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0" name="Полилиния: фигура 869">
              <a:extLst>
                <a:ext uri="{FF2B5EF4-FFF2-40B4-BE49-F238E27FC236}">
                  <a16:creationId xmlns="" xmlns:a16="http://schemas.microsoft.com/office/drawing/2014/main" id="{E3C3D34F-0939-49D0-A4AA-B2EEC29CB69D}"/>
                </a:ext>
              </a:extLst>
            </p:cNvPr>
            <p:cNvSpPr/>
            <p:nvPr/>
          </p:nvSpPr>
          <p:spPr>
            <a:xfrm>
              <a:off x="2374167" y="1810241"/>
              <a:ext cx="232507" cy="416714"/>
            </a:xfrm>
            <a:custGeom>
              <a:avLst/>
              <a:gdLst>
                <a:gd name="connsiteX0" fmla="*/ 141068 w 232507"/>
                <a:gd name="connsiteY0" fmla="*/ 212117 h 416714"/>
                <a:gd name="connsiteX1" fmla="*/ 120684 w 232507"/>
                <a:gd name="connsiteY1" fmla="*/ 233516 h 416714"/>
                <a:gd name="connsiteX2" fmla="*/ 100682 w 232507"/>
                <a:gd name="connsiteY2" fmla="*/ 238406 h 416714"/>
                <a:gd name="connsiteX3" fmla="*/ 119351 w 232507"/>
                <a:gd name="connsiteY3" fmla="*/ 264505 h 416714"/>
                <a:gd name="connsiteX4" fmla="*/ 185518 w 232507"/>
                <a:gd name="connsiteY4" fmla="*/ 324576 h 416714"/>
                <a:gd name="connsiteX5" fmla="*/ 222919 w 232507"/>
                <a:gd name="connsiteY5" fmla="*/ 374614 h 416714"/>
                <a:gd name="connsiteX6" fmla="*/ 232508 w 232507"/>
                <a:gd name="connsiteY6" fmla="*/ 416715 h 416714"/>
                <a:gd name="connsiteX7" fmla="*/ 169770 w 232507"/>
                <a:gd name="connsiteY7" fmla="*/ 331561 h 416714"/>
                <a:gd name="connsiteX8" fmla="*/ 128749 w 232507"/>
                <a:gd name="connsiteY8" fmla="*/ 300827 h 416714"/>
                <a:gd name="connsiteX9" fmla="*/ 77187 w 232507"/>
                <a:gd name="connsiteY9" fmla="*/ 243994 h 416714"/>
                <a:gd name="connsiteX10" fmla="*/ 43532 w 232507"/>
                <a:gd name="connsiteY10" fmla="*/ 219610 h 416714"/>
                <a:gd name="connsiteX11" fmla="*/ 25053 w 232507"/>
                <a:gd name="connsiteY11" fmla="*/ 216117 h 416714"/>
                <a:gd name="connsiteX12" fmla="*/ 19084 w 232507"/>
                <a:gd name="connsiteY12" fmla="*/ 113945 h 416714"/>
                <a:gd name="connsiteX13" fmla="*/ 52168 w 232507"/>
                <a:gd name="connsiteY13" fmla="*/ 130455 h 416714"/>
                <a:gd name="connsiteX14" fmla="*/ 19084 w 232507"/>
                <a:gd name="connsiteY14" fmla="*/ 105754 h 416714"/>
                <a:gd name="connsiteX15" fmla="*/ 2955 w 232507"/>
                <a:gd name="connsiteY15" fmla="*/ 20981 h 416714"/>
                <a:gd name="connsiteX16" fmla="*/ 23339 w 232507"/>
                <a:gd name="connsiteY16" fmla="*/ 26 h 416714"/>
                <a:gd name="connsiteX17" fmla="*/ 36991 w 232507"/>
                <a:gd name="connsiteY17" fmla="*/ 21616 h 416714"/>
                <a:gd name="connsiteX18" fmla="*/ 98396 w 232507"/>
                <a:gd name="connsiteY18" fmla="*/ 82322 h 416714"/>
                <a:gd name="connsiteX19" fmla="*/ 125574 w 232507"/>
                <a:gd name="connsiteY19" fmla="*/ 109373 h 416714"/>
                <a:gd name="connsiteX20" fmla="*/ 148624 w 232507"/>
                <a:gd name="connsiteY20" fmla="*/ 122137 h 416714"/>
                <a:gd name="connsiteX21" fmla="*/ 156244 w 232507"/>
                <a:gd name="connsiteY21" fmla="*/ 187606 h 416714"/>
                <a:gd name="connsiteX22" fmla="*/ 148624 w 232507"/>
                <a:gd name="connsiteY22" fmla="*/ 187606 h 416714"/>
                <a:gd name="connsiteX23" fmla="*/ 141004 w 232507"/>
                <a:gd name="connsiteY23" fmla="*/ 212180 h 41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2507" h="416714">
                  <a:moveTo>
                    <a:pt x="141068" y="212117"/>
                  </a:moveTo>
                  <a:cubicBezTo>
                    <a:pt x="137258" y="222531"/>
                    <a:pt x="138337" y="238850"/>
                    <a:pt x="120684" y="233516"/>
                  </a:cubicBezTo>
                  <a:cubicBezTo>
                    <a:pt x="112620" y="231040"/>
                    <a:pt x="102523" y="222213"/>
                    <a:pt x="100682" y="238406"/>
                  </a:cubicBezTo>
                  <a:cubicBezTo>
                    <a:pt x="99158" y="251487"/>
                    <a:pt x="107476" y="265457"/>
                    <a:pt x="119351" y="264505"/>
                  </a:cubicBezTo>
                  <a:cubicBezTo>
                    <a:pt x="160816" y="261329"/>
                    <a:pt x="172056" y="294350"/>
                    <a:pt x="185518" y="324576"/>
                  </a:cubicBezTo>
                  <a:cubicBezTo>
                    <a:pt x="194471" y="344705"/>
                    <a:pt x="208187" y="359691"/>
                    <a:pt x="222919" y="374614"/>
                  </a:cubicBezTo>
                  <a:cubicBezTo>
                    <a:pt x="233905" y="385727"/>
                    <a:pt x="232063" y="401919"/>
                    <a:pt x="232508" y="416715"/>
                  </a:cubicBezTo>
                  <a:cubicBezTo>
                    <a:pt x="209648" y="389981"/>
                    <a:pt x="183041" y="366486"/>
                    <a:pt x="169770" y="331561"/>
                  </a:cubicBezTo>
                  <a:cubicBezTo>
                    <a:pt x="162340" y="311939"/>
                    <a:pt x="147545" y="304954"/>
                    <a:pt x="128749" y="300827"/>
                  </a:cubicBezTo>
                  <a:cubicBezTo>
                    <a:pt x="100936" y="294667"/>
                    <a:pt x="75663" y="284824"/>
                    <a:pt x="77187" y="243994"/>
                  </a:cubicBezTo>
                  <a:cubicBezTo>
                    <a:pt x="77885" y="224118"/>
                    <a:pt x="64804" y="211609"/>
                    <a:pt x="43532" y="219610"/>
                  </a:cubicBezTo>
                  <a:cubicBezTo>
                    <a:pt x="36229" y="222340"/>
                    <a:pt x="23466" y="224436"/>
                    <a:pt x="25053" y="216117"/>
                  </a:cubicBezTo>
                  <a:cubicBezTo>
                    <a:pt x="31721" y="181001"/>
                    <a:pt x="-156" y="149124"/>
                    <a:pt x="19084" y="113945"/>
                  </a:cubicBezTo>
                  <a:cubicBezTo>
                    <a:pt x="32165" y="114263"/>
                    <a:pt x="40103" y="126264"/>
                    <a:pt x="52168" y="130455"/>
                  </a:cubicBezTo>
                  <a:cubicBezTo>
                    <a:pt x="44611" y="116231"/>
                    <a:pt x="29244" y="114961"/>
                    <a:pt x="19084" y="105754"/>
                  </a:cubicBezTo>
                  <a:cubicBezTo>
                    <a:pt x="3971" y="79655"/>
                    <a:pt x="-4982" y="51842"/>
                    <a:pt x="2955" y="20981"/>
                  </a:cubicBezTo>
                  <a:cubicBezTo>
                    <a:pt x="5559" y="10694"/>
                    <a:pt x="11591" y="-609"/>
                    <a:pt x="23339" y="26"/>
                  </a:cubicBezTo>
                  <a:cubicBezTo>
                    <a:pt x="34261" y="534"/>
                    <a:pt x="36483" y="12726"/>
                    <a:pt x="36991" y="21616"/>
                  </a:cubicBezTo>
                  <a:cubicBezTo>
                    <a:pt x="39595" y="63272"/>
                    <a:pt x="55152" y="87466"/>
                    <a:pt x="98396" y="82322"/>
                  </a:cubicBezTo>
                  <a:cubicBezTo>
                    <a:pt x="114398" y="80417"/>
                    <a:pt x="123859" y="91593"/>
                    <a:pt x="125574" y="109373"/>
                  </a:cubicBezTo>
                  <a:cubicBezTo>
                    <a:pt x="127161" y="125947"/>
                    <a:pt x="131733" y="137250"/>
                    <a:pt x="148624" y="122137"/>
                  </a:cubicBezTo>
                  <a:cubicBezTo>
                    <a:pt x="151164" y="143981"/>
                    <a:pt x="153704" y="165761"/>
                    <a:pt x="156244" y="187606"/>
                  </a:cubicBezTo>
                  <a:cubicBezTo>
                    <a:pt x="153704" y="187606"/>
                    <a:pt x="151164" y="187606"/>
                    <a:pt x="148624" y="187606"/>
                  </a:cubicBezTo>
                  <a:cubicBezTo>
                    <a:pt x="136178" y="192241"/>
                    <a:pt x="133194" y="200242"/>
                    <a:pt x="141004" y="2121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1" name="Полилиния: фигура 870">
              <a:extLst>
                <a:ext uri="{FF2B5EF4-FFF2-40B4-BE49-F238E27FC236}">
                  <a16:creationId xmlns="" xmlns:a16="http://schemas.microsoft.com/office/drawing/2014/main" id="{EF1580E3-D9BF-4D9A-9642-9D10B64CAC04}"/>
                </a:ext>
              </a:extLst>
            </p:cNvPr>
            <p:cNvSpPr/>
            <p:nvPr/>
          </p:nvSpPr>
          <p:spPr>
            <a:xfrm>
              <a:off x="2392877" y="1903489"/>
              <a:ext cx="65366" cy="90660"/>
            </a:xfrm>
            <a:custGeom>
              <a:avLst/>
              <a:gdLst>
                <a:gd name="connsiteX0" fmla="*/ 437 w 65366"/>
                <a:gd name="connsiteY0" fmla="*/ 12442 h 90660"/>
                <a:gd name="connsiteX1" fmla="*/ 60699 w 65366"/>
                <a:gd name="connsiteY1" fmla="*/ 24507 h 90660"/>
                <a:gd name="connsiteX2" fmla="*/ 39236 w 65366"/>
                <a:gd name="connsiteY2" fmla="*/ 87309 h 90660"/>
                <a:gd name="connsiteX3" fmla="*/ 24885 w 65366"/>
                <a:gd name="connsiteY3" fmla="*/ 84388 h 90660"/>
                <a:gd name="connsiteX4" fmla="*/ 437 w 65366"/>
                <a:gd name="connsiteY4" fmla="*/ 20633 h 90660"/>
                <a:gd name="connsiteX5" fmla="*/ 437 w 65366"/>
                <a:gd name="connsiteY5" fmla="*/ 12442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66" h="90660">
                  <a:moveTo>
                    <a:pt x="437" y="12442"/>
                  </a:moveTo>
                  <a:cubicBezTo>
                    <a:pt x="25520" y="-12768"/>
                    <a:pt x="48761" y="5012"/>
                    <a:pt x="60699" y="24507"/>
                  </a:cubicBezTo>
                  <a:cubicBezTo>
                    <a:pt x="75304" y="48320"/>
                    <a:pt x="52126" y="68513"/>
                    <a:pt x="39236" y="87309"/>
                  </a:cubicBezTo>
                  <a:cubicBezTo>
                    <a:pt x="35299" y="93087"/>
                    <a:pt x="23488" y="90928"/>
                    <a:pt x="24885" y="84388"/>
                  </a:cubicBezTo>
                  <a:cubicBezTo>
                    <a:pt x="30600" y="56193"/>
                    <a:pt x="-4262" y="47240"/>
                    <a:pt x="437" y="20633"/>
                  </a:cubicBezTo>
                  <a:cubicBezTo>
                    <a:pt x="437" y="17903"/>
                    <a:pt x="437" y="15172"/>
                    <a:pt x="437" y="1244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2" name="Полилиния: фигура 871">
              <a:extLst>
                <a:ext uri="{FF2B5EF4-FFF2-40B4-BE49-F238E27FC236}">
                  <a16:creationId xmlns="" xmlns:a16="http://schemas.microsoft.com/office/drawing/2014/main" id="{25461EF0-4099-4CEE-B0DB-3315CC758BD1}"/>
                </a:ext>
              </a:extLst>
            </p:cNvPr>
            <p:cNvSpPr/>
            <p:nvPr/>
          </p:nvSpPr>
          <p:spPr>
            <a:xfrm>
              <a:off x="2529867" y="1808030"/>
              <a:ext cx="53354" cy="98621"/>
            </a:xfrm>
            <a:custGeom>
              <a:avLst/>
              <a:gdLst>
                <a:gd name="connsiteX0" fmla="*/ 15975 w 53354"/>
                <a:gd name="connsiteY0" fmla="*/ 24017 h 98621"/>
                <a:gd name="connsiteX1" fmla="*/ 19912 w 53354"/>
                <a:gd name="connsiteY1" fmla="*/ 332 h 98621"/>
                <a:gd name="connsiteX2" fmla="*/ 37565 w 53354"/>
                <a:gd name="connsiteY2" fmla="*/ 18239 h 98621"/>
                <a:gd name="connsiteX3" fmla="*/ 32993 w 53354"/>
                <a:gd name="connsiteY3" fmla="*/ 89613 h 98621"/>
                <a:gd name="connsiteX4" fmla="*/ 10260 w 53354"/>
                <a:gd name="connsiteY4" fmla="*/ 95709 h 98621"/>
                <a:gd name="connsiteX5" fmla="*/ 3465 w 53354"/>
                <a:gd name="connsiteY5" fmla="*/ 63641 h 98621"/>
                <a:gd name="connsiteX6" fmla="*/ 15975 w 53354"/>
                <a:gd name="connsiteY6" fmla="*/ 23954 h 9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54" h="98621">
                  <a:moveTo>
                    <a:pt x="15975" y="24017"/>
                  </a:moveTo>
                  <a:cubicBezTo>
                    <a:pt x="14578" y="15191"/>
                    <a:pt x="6132" y="3697"/>
                    <a:pt x="19912" y="332"/>
                  </a:cubicBezTo>
                  <a:cubicBezTo>
                    <a:pt x="30389" y="-2208"/>
                    <a:pt x="32929" y="10428"/>
                    <a:pt x="37565" y="18239"/>
                  </a:cubicBezTo>
                  <a:cubicBezTo>
                    <a:pt x="52170" y="43321"/>
                    <a:pt x="66140" y="67515"/>
                    <a:pt x="32993" y="89613"/>
                  </a:cubicBezTo>
                  <a:cubicBezTo>
                    <a:pt x="25309" y="94757"/>
                    <a:pt x="19912" y="103075"/>
                    <a:pt x="10260" y="95709"/>
                  </a:cubicBezTo>
                  <a:cubicBezTo>
                    <a:pt x="-662" y="87327"/>
                    <a:pt x="-2758" y="76405"/>
                    <a:pt x="3465" y="63641"/>
                  </a:cubicBezTo>
                  <a:cubicBezTo>
                    <a:pt x="9688" y="51005"/>
                    <a:pt x="23341" y="41099"/>
                    <a:pt x="15975" y="239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3" name="Полилиния: фигура 872">
              <a:extLst>
                <a:ext uri="{FF2B5EF4-FFF2-40B4-BE49-F238E27FC236}">
                  <a16:creationId xmlns="" xmlns:a16="http://schemas.microsoft.com/office/drawing/2014/main" id="{FB18B91F-CEE6-4B20-AD92-A58D1B7826EB}"/>
                </a:ext>
              </a:extLst>
            </p:cNvPr>
            <p:cNvSpPr/>
            <p:nvPr/>
          </p:nvSpPr>
          <p:spPr>
            <a:xfrm>
              <a:off x="2495256" y="1988118"/>
              <a:ext cx="27598" cy="34885"/>
            </a:xfrm>
            <a:custGeom>
              <a:avLst/>
              <a:gdLst>
                <a:gd name="connsiteX0" fmla="*/ 19978 w 27598"/>
                <a:gd name="connsiteY0" fmla="*/ 34239 h 34885"/>
                <a:gd name="connsiteX1" fmla="*/ 2325 w 27598"/>
                <a:gd name="connsiteY1" fmla="*/ 11379 h 34885"/>
                <a:gd name="connsiteX2" fmla="*/ 27598 w 27598"/>
                <a:gd name="connsiteY2" fmla="*/ 9728 h 34885"/>
                <a:gd name="connsiteX3" fmla="*/ 19978 w 27598"/>
                <a:gd name="connsiteY3" fmla="*/ 34303 h 3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98" h="34885">
                  <a:moveTo>
                    <a:pt x="19978" y="34239"/>
                  </a:moveTo>
                  <a:cubicBezTo>
                    <a:pt x="1754" y="37605"/>
                    <a:pt x="-3644" y="27508"/>
                    <a:pt x="2325" y="11379"/>
                  </a:cubicBezTo>
                  <a:cubicBezTo>
                    <a:pt x="8358" y="-4940"/>
                    <a:pt x="18391" y="-2083"/>
                    <a:pt x="27598" y="9728"/>
                  </a:cubicBezTo>
                  <a:cubicBezTo>
                    <a:pt x="25058" y="17920"/>
                    <a:pt x="22518" y="26111"/>
                    <a:pt x="19978" y="3430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4" name="Полилиния: фигура 873">
              <a:extLst>
                <a:ext uri="{FF2B5EF4-FFF2-40B4-BE49-F238E27FC236}">
                  <a16:creationId xmlns="" xmlns:a16="http://schemas.microsoft.com/office/drawing/2014/main" id="{1E868636-98CD-4863-83F0-77362F7324CF}"/>
                </a:ext>
              </a:extLst>
            </p:cNvPr>
            <p:cNvSpPr/>
            <p:nvPr/>
          </p:nvSpPr>
          <p:spPr>
            <a:xfrm>
              <a:off x="4162504" y="3884677"/>
              <a:ext cx="140572" cy="96178"/>
            </a:xfrm>
            <a:custGeom>
              <a:avLst/>
              <a:gdLst>
                <a:gd name="connsiteX0" fmla="*/ 140509 w 140572"/>
                <a:gd name="connsiteY0" fmla="*/ 27831 h 96178"/>
                <a:gd name="connsiteX1" fmla="*/ 71104 w 140572"/>
                <a:gd name="connsiteY1" fmla="*/ 48595 h 96178"/>
                <a:gd name="connsiteX2" fmla="*/ 33321 w 140572"/>
                <a:gd name="connsiteY2" fmla="*/ 78695 h 96178"/>
                <a:gd name="connsiteX3" fmla="*/ 11858 w 140572"/>
                <a:gd name="connsiteY3" fmla="*/ 94951 h 96178"/>
                <a:gd name="connsiteX4" fmla="*/ 746 w 140572"/>
                <a:gd name="connsiteY4" fmla="*/ 67709 h 96178"/>
                <a:gd name="connsiteX5" fmla="*/ 14906 w 140572"/>
                <a:gd name="connsiteY5" fmla="*/ 10241 h 96178"/>
                <a:gd name="connsiteX6" fmla="*/ 39227 w 140572"/>
                <a:gd name="connsiteY6" fmla="*/ 2303 h 96178"/>
                <a:gd name="connsiteX7" fmla="*/ 140573 w 140572"/>
                <a:gd name="connsiteY7" fmla="*/ 27831 h 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72" h="96178">
                  <a:moveTo>
                    <a:pt x="140509" y="27831"/>
                  </a:moveTo>
                  <a:cubicBezTo>
                    <a:pt x="116569" y="51643"/>
                    <a:pt x="91995" y="43134"/>
                    <a:pt x="71104" y="48595"/>
                  </a:cubicBezTo>
                  <a:cubicBezTo>
                    <a:pt x="53450" y="53231"/>
                    <a:pt x="36560" y="53358"/>
                    <a:pt x="33321" y="78695"/>
                  </a:cubicBezTo>
                  <a:cubicBezTo>
                    <a:pt x="31924" y="89553"/>
                    <a:pt x="24494" y="99776"/>
                    <a:pt x="11858" y="94951"/>
                  </a:cubicBezTo>
                  <a:cubicBezTo>
                    <a:pt x="555" y="90633"/>
                    <a:pt x="-1350" y="78631"/>
                    <a:pt x="746" y="67709"/>
                  </a:cubicBezTo>
                  <a:cubicBezTo>
                    <a:pt x="4365" y="48468"/>
                    <a:pt x="16557" y="32530"/>
                    <a:pt x="14906" y="10241"/>
                  </a:cubicBezTo>
                  <a:cubicBezTo>
                    <a:pt x="13763" y="-4110"/>
                    <a:pt x="30019" y="145"/>
                    <a:pt x="39227" y="2303"/>
                  </a:cubicBezTo>
                  <a:cubicBezTo>
                    <a:pt x="70786" y="9670"/>
                    <a:pt x="102092" y="18051"/>
                    <a:pt x="140573" y="27831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5" name="Полилиния: фигура 874">
              <a:extLst>
                <a:ext uri="{FF2B5EF4-FFF2-40B4-BE49-F238E27FC236}">
                  <a16:creationId xmlns="" xmlns:a16="http://schemas.microsoft.com/office/drawing/2014/main" id="{4534B6EA-335F-428D-99C1-704E7F02C804}"/>
                </a:ext>
              </a:extLst>
            </p:cNvPr>
            <p:cNvSpPr/>
            <p:nvPr/>
          </p:nvSpPr>
          <p:spPr>
            <a:xfrm>
              <a:off x="3995438" y="3929144"/>
              <a:ext cx="31344" cy="60602"/>
            </a:xfrm>
            <a:custGeom>
              <a:avLst/>
              <a:gdLst>
                <a:gd name="connsiteX0" fmla="*/ 20937 w 31344"/>
                <a:gd name="connsiteY0" fmla="*/ 8191 h 60602"/>
                <a:gd name="connsiteX1" fmla="*/ 25508 w 31344"/>
                <a:gd name="connsiteY1" fmla="*/ 57341 h 60602"/>
                <a:gd name="connsiteX2" fmla="*/ 9126 w 31344"/>
                <a:gd name="connsiteY2" fmla="*/ 54420 h 60602"/>
                <a:gd name="connsiteX3" fmla="*/ 13317 w 31344"/>
                <a:gd name="connsiteY3" fmla="*/ 0 h 60602"/>
                <a:gd name="connsiteX4" fmla="*/ 20937 w 31344"/>
                <a:gd name="connsiteY4" fmla="*/ 8191 h 6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44" h="60602">
                  <a:moveTo>
                    <a:pt x="20937" y="8191"/>
                  </a:moveTo>
                  <a:cubicBezTo>
                    <a:pt x="25001" y="24384"/>
                    <a:pt x="39225" y="39942"/>
                    <a:pt x="25508" y="57341"/>
                  </a:cubicBezTo>
                  <a:cubicBezTo>
                    <a:pt x="21000" y="63119"/>
                    <a:pt x="12872" y="60643"/>
                    <a:pt x="9126" y="54420"/>
                  </a:cubicBezTo>
                  <a:cubicBezTo>
                    <a:pt x="-2304" y="35433"/>
                    <a:pt x="-5162" y="16637"/>
                    <a:pt x="13317" y="0"/>
                  </a:cubicBezTo>
                  <a:cubicBezTo>
                    <a:pt x="15857" y="2730"/>
                    <a:pt x="18397" y="5461"/>
                    <a:pt x="20937" y="819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6" name="Полилиния: фигура 875">
              <a:extLst>
                <a:ext uri="{FF2B5EF4-FFF2-40B4-BE49-F238E27FC236}">
                  <a16:creationId xmlns="" xmlns:a16="http://schemas.microsoft.com/office/drawing/2014/main" id="{D54F65BB-33E9-4790-A4F6-B8A9E2F545A1}"/>
                </a:ext>
              </a:extLst>
            </p:cNvPr>
            <p:cNvSpPr/>
            <p:nvPr/>
          </p:nvSpPr>
          <p:spPr>
            <a:xfrm>
              <a:off x="6182423" y="1981398"/>
              <a:ext cx="25273" cy="33720"/>
            </a:xfrm>
            <a:custGeom>
              <a:avLst/>
              <a:gdLst>
                <a:gd name="connsiteX0" fmla="*/ 25210 w 25273"/>
                <a:gd name="connsiteY0" fmla="*/ 16829 h 33720"/>
                <a:gd name="connsiteX1" fmla="*/ 12573 w 25273"/>
                <a:gd name="connsiteY1" fmla="*/ 33720 h 33720"/>
                <a:gd name="connsiteX2" fmla="*/ 0 w 25273"/>
                <a:gd name="connsiteY2" fmla="*/ 16893 h 33720"/>
                <a:gd name="connsiteX3" fmla="*/ 12510 w 25273"/>
                <a:gd name="connsiteY3" fmla="*/ 1 h 33720"/>
                <a:gd name="connsiteX4" fmla="*/ 25273 w 25273"/>
                <a:gd name="connsiteY4" fmla="*/ 16829 h 3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73" h="33720">
                  <a:moveTo>
                    <a:pt x="25210" y="16829"/>
                  </a:moveTo>
                  <a:cubicBezTo>
                    <a:pt x="24638" y="25656"/>
                    <a:pt x="22161" y="33720"/>
                    <a:pt x="12573" y="33720"/>
                  </a:cubicBezTo>
                  <a:cubicBezTo>
                    <a:pt x="3048" y="33720"/>
                    <a:pt x="0" y="25656"/>
                    <a:pt x="0" y="16893"/>
                  </a:cubicBezTo>
                  <a:cubicBezTo>
                    <a:pt x="0" y="8066"/>
                    <a:pt x="3048" y="128"/>
                    <a:pt x="12510" y="1"/>
                  </a:cubicBezTo>
                  <a:cubicBezTo>
                    <a:pt x="22225" y="-125"/>
                    <a:pt x="24511" y="8129"/>
                    <a:pt x="25273" y="1682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7" name="Полилиния: фигура 876">
              <a:extLst>
                <a:ext uri="{FF2B5EF4-FFF2-40B4-BE49-F238E27FC236}">
                  <a16:creationId xmlns="" xmlns:a16="http://schemas.microsoft.com/office/drawing/2014/main" id="{A241E56A-207C-47C4-863F-17D4025BE70E}"/>
                </a:ext>
              </a:extLst>
            </p:cNvPr>
            <p:cNvSpPr/>
            <p:nvPr/>
          </p:nvSpPr>
          <p:spPr>
            <a:xfrm>
              <a:off x="5820676" y="1435322"/>
              <a:ext cx="66174" cy="57887"/>
            </a:xfrm>
            <a:custGeom>
              <a:avLst/>
              <a:gdLst>
                <a:gd name="connsiteX0" fmla="*/ 26214 w 66174"/>
                <a:gd name="connsiteY0" fmla="*/ 57824 h 57887"/>
                <a:gd name="connsiteX1" fmla="*/ 433 w 66174"/>
                <a:gd name="connsiteY1" fmla="*/ 14770 h 57887"/>
                <a:gd name="connsiteX2" fmla="*/ 17577 w 66174"/>
                <a:gd name="connsiteY2" fmla="*/ 610 h 57887"/>
                <a:gd name="connsiteX3" fmla="*/ 66155 w 66174"/>
                <a:gd name="connsiteY3" fmla="*/ 35090 h 57887"/>
                <a:gd name="connsiteX4" fmla="*/ 26214 w 66174"/>
                <a:gd name="connsiteY4" fmla="*/ 57887 h 5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74" h="57887">
                  <a:moveTo>
                    <a:pt x="26214" y="57824"/>
                  </a:moveTo>
                  <a:cubicBezTo>
                    <a:pt x="2909" y="53633"/>
                    <a:pt x="4179" y="31471"/>
                    <a:pt x="433" y="14770"/>
                  </a:cubicBezTo>
                  <a:cubicBezTo>
                    <a:pt x="-2298" y="2642"/>
                    <a:pt x="8433" y="-1740"/>
                    <a:pt x="17577" y="610"/>
                  </a:cubicBezTo>
                  <a:cubicBezTo>
                    <a:pt x="37771" y="5690"/>
                    <a:pt x="65012" y="8992"/>
                    <a:pt x="66155" y="35090"/>
                  </a:cubicBezTo>
                  <a:cubicBezTo>
                    <a:pt x="66980" y="53124"/>
                    <a:pt x="40882" y="51220"/>
                    <a:pt x="26214" y="5788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8" name="Полилиния: фигура 877">
              <a:extLst>
                <a:ext uri="{FF2B5EF4-FFF2-40B4-BE49-F238E27FC236}">
                  <a16:creationId xmlns="" xmlns:a16="http://schemas.microsoft.com/office/drawing/2014/main" id="{9482F87F-E05C-4CEE-9FC6-978FDF4DA335}"/>
                </a:ext>
              </a:extLst>
            </p:cNvPr>
            <p:cNvSpPr/>
            <p:nvPr/>
          </p:nvSpPr>
          <p:spPr>
            <a:xfrm>
              <a:off x="6133735" y="1548200"/>
              <a:ext cx="32699" cy="58011"/>
            </a:xfrm>
            <a:custGeom>
              <a:avLst/>
              <a:gdLst>
                <a:gd name="connsiteX0" fmla="*/ 30590 w 32699"/>
                <a:gd name="connsiteY0" fmla="*/ 24575 h 58011"/>
                <a:gd name="connsiteX1" fmla="*/ 16493 w 32699"/>
                <a:gd name="connsiteY1" fmla="*/ 57976 h 58011"/>
                <a:gd name="connsiteX2" fmla="*/ 428 w 32699"/>
                <a:gd name="connsiteY2" fmla="*/ 28131 h 58011"/>
                <a:gd name="connsiteX3" fmla="*/ 174 w 32699"/>
                <a:gd name="connsiteY3" fmla="*/ 0 h 58011"/>
                <a:gd name="connsiteX4" fmla="*/ 30654 w 32699"/>
                <a:gd name="connsiteY4" fmla="*/ 245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99" h="58011">
                  <a:moveTo>
                    <a:pt x="30590" y="24575"/>
                  </a:moveTo>
                  <a:cubicBezTo>
                    <a:pt x="33003" y="39307"/>
                    <a:pt x="37385" y="56896"/>
                    <a:pt x="16493" y="57976"/>
                  </a:cubicBezTo>
                  <a:cubicBezTo>
                    <a:pt x="-2239" y="58928"/>
                    <a:pt x="1444" y="40640"/>
                    <a:pt x="428" y="28131"/>
                  </a:cubicBezTo>
                  <a:cubicBezTo>
                    <a:pt x="-398" y="18796"/>
                    <a:pt x="237" y="9398"/>
                    <a:pt x="174" y="0"/>
                  </a:cubicBezTo>
                  <a:cubicBezTo>
                    <a:pt x="10334" y="8192"/>
                    <a:pt x="20494" y="16320"/>
                    <a:pt x="30654" y="245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9" name="Полилиния: фигура 878">
              <a:extLst>
                <a:ext uri="{FF2B5EF4-FFF2-40B4-BE49-F238E27FC236}">
                  <a16:creationId xmlns="" xmlns:a16="http://schemas.microsoft.com/office/drawing/2014/main" id="{787F9C3B-AA1C-4C53-A36E-D0D5D91CA505}"/>
                </a:ext>
              </a:extLst>
            </p:cNvPr>
            <p:cNvSpPr/>
            <p:nvPr/>
          </p:nvSpPr>
          <p:spPr>
            <a:xfrm>
              <a:off x="6002457" y="1507243"/>
              <a:ext cx="28806" cy="44452"/>
            </a:xfrm>
            <a:custGeom>
              <a:avLst/>
              <a:gdLst>
                <a:gd name="connsiteX0" fmla="*/ 17089 w 28806"/>
                <a:gd name="connsiteY0" fmla="*/ 63 h 44452"/>
                <a:gd name="connsiteX1" fmla="*/ 23502 w 28806"/>
                <a:gd name="connsiteY1" fmla="*/ 40005 h 44452"/>
                <a:gd name="connsiteX2" fmla="*/ 6802 w 28806"/>
                <a:gd name="connsiteY2" fmla="*/ 40132 h 44452"/>
                <a:gd name="connsiteX3" fmla="*/ 9469 w 28806"/>
                <a:gd name="connsiteY3" fmla="*/ 0 h 44452"/>
                <a:gd name="connsiteX4" fmla="*/ 17089 w 28806"/>
                <a:gd name="connsiteY4" fmla="*/ 0 h 4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6" h="44452">
                  <a:moveTo>
                    <a:pt x="17089" y="63"/>
                  </a:moveTo>
                  <a:cubicBezTo>
                    <a:pt x="22994" y="12700"/>
                    <a:pt x="36139" y="24384"/>
                    <a:pt x="23502" y="40005"/>
                  </a:cubicBezTo>
                  <a:cubicBezTo>
                    <a:pt x="18930" y="45720"/>
                    <a:pt x="11564" y="46101"/>
                    <a:pt x="6802" y="40132"/>
                  </a:cubicBezTo>
                  <a:cubicBezTo>
                    <a:pt x="-4184" y="26289"/>
                    <a:pt x="-818" y="12700"/>
                    <a:pt x="9469" y="0"/>
                  </a:cubicBezTo>
                  <a:cubicBezTo>
                    <a:pt x="12008" y="0"/>
                    <a:pt x="14548" y="0"/>
                    <a:pt x="170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0" name="Полилиния: фигура 879">
              <a:extLst>
                <a:ext uri="{FF2B5EF4-FFF2-40B4-BE49-F238E27FC236}">
                  <a16:creationId xmlns="" xmlns:a16="http://schemas.microsoft.com/office/drawing/2014/main" id="{345A2D3E-00D7-42C1-98AF-12DE895F6977}"/>
                </a:ext>
              </a:extLst>
            </p:cNvPr>
            <p:cNvSpPr/>
            <p:nvPr/>
          </p:nvSpPr>
          <p:spPr>
            <a:xfrm>
              <a:off x="5790966" y="1149705"/>
              <a:ext cx="90752" cy="82021"/>
            </a:xfrm>
            <a:custGeom>
              <a:avLst/>
              <a:gdLst>
                <a:gd name="connsiteX0" fmla="*/ 90657 w 90752"/>
                <a:gd name="connsiteY0" fmla="*/ 59340 h 82021"/>
                <a:gd name="connsiteX1" fmla="*/ 72877 w 90752"/>
                <a:gd name="connsiteY1" fmla="*/ 80549 h 82021"/>
                <a:gd name="connsiteX2" fmla="*/ 424 w 90752"/>
                <a:gd name="connsiteY2" fmla="*/ 41878 h 82021"/>
                <a:gd name="connsiteX3" fmla="*/ 47985 w 90752"/>
                <a:gd name="connsiteY3" fmla="*/ 95 h 82021"/>
                <a:gd name="connsiteX4" fmla="*/ 90721 w 90752"/>
                <a:gd name="connsiteY4" fmla="*/ 59340 h 8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52" h="82021">
                  <a:moveTo>
                    <a:pt x="90657" y="59340"/>
                  </a:moveTo>
                  <a:cubicBezTo>
                    <a:pt x="89705" y="70008"/>
                    <a:pt x="87228" y="87153"/>
                    <a:pt x="72877" y="80549"/>
                  </a:cubicBezTo>
                  <a:cubicBezTo>
                    <a:pt x="47541" y="68865"/>
                    <a:pt x="7472" y="75660"/>
                    <a:pt x="424" y="41878"/>
                  </a:cubicBezTo>
                  <a:cubicBezTo>
                    <a:pt x="-3767" y="21875"/>
                    <a:pt x="23919" y="2571"/>
                    <a:pt x="47985" y="95"/>
                  </a:cubicBezTo>
                  <a:cubicBezTo>
                    <a:pt x="68496" y="-2001"/>
                    <a:pt x="91737" y="31146"/>
                    <a:pt x="90721" y="5934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1" name="Полилиния: фигура 880">
              <a:extLst>
                <a:ext uri="{FF2B5EF4-FFF2-40B4-BE49-F238E27FC236}">
                  <a16:creationId xmlns="" xmlns:a16="http://schemas.microsoft.com/office/drawing/2014/main" id="{133E3424-84DB-4047-B432-CFA6F6F2BB07}"/>
                </a:ext>
              </a:extLst>
            </p:cNvPr>
            <p:cNvSpPr/>
            <p:nvPr/>
          </p:nvSpPr>
          <p:spPr>
            <a:xfrm>
              <a:off x="5454459" y="2745922"/>
              <a:ext cx="27145" cy="31277"/>
            </a:xfrm>
            <a:custGeom>
              <a:avLst/>
              <a:gdLst>
                <a:gd name="connsiteX0" fmla="*/ 64 w 27145"/>
                <a:gd name="connsiteY0" fmla="*/ 16024 h 31277"/>
                <a:gd name="connsiteX1" fmla="*/ 14859 w 27145"/>
                <a:gd name="connsiteY1" fmla="*/ 22 h 31277"/>
                <a:gd name="connsiteX2" fmla="*/ 26988 w 27145"/>
                <a:gd name="connsiteY2" fmla="*/ 17040 h 31277"/>
                <a:gd name="connsiteX3" fmla="*/ 18225 w 27145"/>
                <a:gd name="connsiteY3" fmla="*/ 31264 h 31277"/>
                <a:gd name="connsiteX4" fmla="*/ 0 w 27145"/>
                <a:gd name="connsiteY4" fmla="*/ 16024 h 3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5" h="31277">
                  <a:moveTo>
                    <a:pt x="64" y="16024"/>
                  </a:moveTo>
                  <a:cubicBezTo>
                    <a:pt x="699" y="4276"/>
                    <a:pt x="6414" y="-359"/>
                    <a:pt x="14859" y="22"/>
                  </a:cubicBezTo>
                  <a:cubicBezTo>
                    <a:pt x="24448" y="403"/>
                    <a:pt x="26289" y="8785"/>
                    <a:pt x="26988" y="17040"/>
                  </a:cubicBezTo>
                  <a:cubicBezTo>
                    <a:pt x="27559" y="24088"/>
                    <a:pt x="26988" y="31645"/>
                    <a:pt x="18225" y="31264"/>
                  </a:cubicBezTo>
                  <a:cubicBezTo>
                    <a:pt x="8636" y="30819"/>
                    <a:pt x="2540" y="24342"/>
                    <a:pt x="0" y="160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2" name="Полилиния: фигура 881">
              <a:extLst>
                <a:ext uri="{FF2B5EF4-FFF2-40B4-BE49-F238E27FC236}">
                  <a16:creationId xmlns="" xmlns:a16="http://schemas.microsoft.com/office/drawing/2014/main" id="{D62714C2-49DB-4140-885D-DC7D8C28B62B}"/>
                </a:ext>
              </a:extLst>
            </p:cNvPr>
            <p:cNvSpPr/>
            <p:nvPr/>
          </p:nvSpPr>
          <p:spPr>
            <a:xfrm>
              <a:off x="4016628" y="5164860"/>
              <a:ext cx="45783" cy="42672"/>
            </a:xfrm>
            <a:custGeom>
              <a:avLst/>
              <a:gdLst>
                <a:gd name="connsiteX0" fmla="*/ 7493 w 45783"/>
                <a:gd name="connsiteY0" fmla="*/ 0 h 42672"/>
                <a:gd name="connsiteX1" fmla="*/ 45784 w 45783"/>
                <a:gd name="connsiteY1" fmla="*/ 42672 h 42672"/>
                <a:gd name="connsiteX2" fmla="*/ 0 w 45783"/>
                <a:gd name="connsiteY2" fmla="*/ 8192 h 42672"/>
                <a:gd name="connsiteX3" fmla="*/ 7493 w 45783"/>
                <a:gd name="connsiteY3" fmla="*/ 0 h 4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83" h="42672">
                  <a:moveTo>
                    <a:pt x="7493" y="0"/>
                  </a:moveTo>
                  <a:cubicBezTo>
                    <a:pt x="27985" y="8338"/>
                    <a:pt x="40748" y="22562"/>
                    <a:pt x="45784" y="42672"/>
                  </a:cubicBezTo>
                  <a:cubicBezTo>
                    <a:pt x="25273" y="37211"/>
                    <a:pt x="14859" y="18987"/>
                    <a:pt x="0" y="8192"/>
                  </a:cubicBezTo>
                  <a:cubicBezTo>
                    <a:pt x="2477" y="5461"/>
                    <a:pt x="5017" y="2730"/>
                    <a:pt x="7493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3" name="Полилиния: фигура 882">
              <a:extLst>
                <a:ext uri="{FF2B5EF4-FFF2-40B4-BE49-F238E27FC236}">
                  <a16:creationId xmlns="" xmlns:a16="http://schemas.microsoft.com/office/drawing/2014/main" id="{8547489E-2CDC-4534-9DEB-73F7D02E815D}"/>
                </a:ext>
              </a:extLst>
            </p:cNvPr>
            <p:cNvSpPr/>
            <p:nvPr/>
          </p:nvSpPr>
          <p:spPr>
            <a:xfrm>
              <a:off x="2187787" y="5098987"/>
              <a:ext cx="137582" cy="152762"/>
            </a:xfrm>
            <a:custGeom>
              <a:avLst/>
              <a:gdLst>
                <a:gd name="connsiteX0" fmla="*/ 137583 w 137582"/>
                <a:gd name="connsiteY0" fmla="*/ 49236 h 152762"/>
                <a:gd name="connsiteX1" fmla="*/ 87227 w 137582"/>
                <a:gd name="connsiteY1" fmla="*/ 114578 h 152762"/>
                <a:gd name="connsiteX2" fmla="*/ 53826 w 137582"/>
                <a:gd name="connsiteY2" fmla="*/ 139216 h 152762"/>
                <a:gd name="connsiteX3" fmla="*/ 8424 w 137582"/>
                <a:gd name="connsiteY3" fmla="*/ 140041 h 152762"/>
                <a:gd name="connsiteX4" fmla="*/ 19282 w 137582"/>
                <a:gd name="connsiteY4" fmla="*/ 91146 h 152762"/>
                <a:gd name="connsiteX5" fmla="*/ 29442 w 137582"/>
                <a:gd name="connsiteY5" fmla="*/ 54380 h 152762"/>
                <a:gd name="connsiteX6" fmla="*/ 81195 w 137582"/>
                <a:gd name="connsiteY6" fmla="*/ 5802 h 152762"/>
                <a:gd name="connsiteX7" fmla="*/ 137583 w 137582"/>
                <a:gd name="connsiteY7" fmla="*/ 49172 h 1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82" h="152762">
                  <a:moveTo>
                    <a:pt x="137583" y="49236"/>
                  </a:moveTo>
                  <a:cubicBezTo>
                    <a:pt x="133455" y="82256"/>
                    <a:pt x="109325" y="97687"/>
                    <a:pt x="87227" y="114578"/>
                  </a:cubicBezTo>
                  <a:cubicBezTo>
                    <a:pt x="76242" y="122960"/>
                    <a:pt x="62081" y="126516"/>
                    <a:pt x="53826" y="139216"/>
                  </a:cubicBezTo>
                  <a:cubicBezTo>
                    <a:pt x="38840" y="147979"/>
                    <a:pt x="23664" y="164299"/>
                    <a:pt x="8424" y="140041"/>
                  </a:cubicBezTo>
                  <a:cubicBezTo>
                    <a:pt x="-4149" y="119975"/>
                    <a:pt x="-4276" y="103783"/>
                    <a:pt x="19282" y="91146"/>
                  </a:cubicBezTo>
                  <a:cubicBezTo>
                    <a:pt x="31855" y="84415"/>
                    <a:pt x="30204" y="68223"/>
                    <a:pt x="29442" y="54380"/>
                  </a:cubicBezTo>
                  <a:cubicBezTo>
                    <a:pt x="26331" y="-3660"/>
                    <a:pt x="29569" y="-6263"/>
                    <a:pt x="81195" y="5802"/>
                  </a:cubicBezTo>
                  <a:cubicBezTo>
                    <a:pt x="106277" y="11644"/>
                    <a:pt x="137519" y="6500"/>
                    <a:pt x="137583" y="4917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4" name="Полилиния: фигура 883">
              <a:extLst>
                <a:ext uri="{FF2B5EF4-FFF2-40B4-BE49-F238E27FC236}">
                  <a16:creationId xmlns="" xmlns:a16="http://schemas.microsoft.com/office/drawing/2014/main" id="{30AE6617-5BCB-4168-8A71-5EEC48B1B3C4}"/>
                </a:ext>
              </a:extLst>
            </p:cNvPr>
            <p:cNvSpPr/>
            <p:nvPr/>
          </p:nvSpPr>
          <p:spPr>
            <a:xfrm>
              <a:off x="1898904" y="5458853"/>
              <a:ext cx="448847" cy="427753"/>
            </a:xfrm>
            <a:custGeom>
              <a:avLst/>
              <a:gdLst>
                <a:gd name="connsiteX0" fmla="*/ 266510 w 448847"/>
                <a:gd name="connsiteY0" fmla="*/ 16651 h 427753"/>
                <a:gd name="connsiteX1" fmla="*/ 281813 w 448847"/>
                <a:gd name="connsiteY1" fmla="*/ 32970 h 427753"/>
                <a:gd name="connsiteX2" fmla="*/ 296672 w 448847"/>
                <a:gd name="connsiteY2" fmla="*/ 105170 h 427753"/>
                <a:gd name="connsiteX3" fmla="*/ 368808 w 448847"/>
                <a:gd name="connsiteY3" fmla="*/ 206961 h 427753"/>
                <a:gd name="connsiteX4" fmla="*/ 390969 w 448847"/>
                <a:gd name="connsiteY4" fmla="*/ 286400 h 427753"/>
                <a:gd name="connsiteX5" fmla="*/ 442087 w 448847"/>
                <a:gd name="connsiteY5" fmla="*/ 356886 h 427753"/>
                <a:gd name="connsiteX6" fmla="*/ 447485 w 448847"/>
                <a:gd name="connsiteY6" fmla="*/ 374793 h 427753"/>
                <a:gd name="connsiteX7" fmla="*/ 430720 w 448847"/>
                <a:gd name="connsiteY7" fmla="*/ 375745 h 427753"/>
                <a:gd name="connsiteX8" fmla="*/ 405955 w 448847"/>
                <a:gd name="connsiteY8" fmla="*/ 367300 h 427753"/>
                <a:gd name="connsiteX9" fmla="*/ 354901 w 448847"/>
                <a:gd name="connsiteY9" fmla="*/ 299545 h 427753"/>
                <a:gd name="connsiteX10" fmla="*/ 334835 w 448847"/>
                <a:gd name="connsiteY10" fmla="*/ 257127 h 427753"/>
                <a:gd name="connsiteX11" fmla="*/ 292798 w 448847"/>
                <a:gd name="connsiteY11" fmla="*/ 258841 h 427753"/>
                <a:gd name="connsiteX12" fmla="*/ 273304 w 448847"/>
                <a:gd name="connsiteY12" fmla="*/ 268874 h 427753"/>
                <a:gd name="connsiteX13" fmla="*/ 189230 w 448847"/>
                <a:gd name="connsiteY13" fmla="*/ 326533 h 427753"/>
                <a:gd name="connsiteX14" fmla="*/ 143891 w 448847"/>
                <a:gd name="connsiteY14" fmla="*/ 297068 h 427753"/>
                <a:gd name="connsiteX15" fmla="*/ 189230 w 448847"/>
                <a:gd name="connsiteY15" fmla="*/ 326533 h 427753"/>
                <a:gd name="connsiteX16" fmla="*/ 164084 w 448847"/>
                <a:gd name="connsiteY16" fmla="*/ 403559 h 427753"/>
                <a:gd name="connsiteX17" fmla="*/ 145796 w 448847"/>
                <a:gd name="connsiteY17" fmla="*/ 427244 h 427753"/>
                <a:gd name="connsiteX18" fmla="*/ 124269 w 448847"/>
                <a:gd name="connsiteY18" fmla="*/ 414353 h 427753"/>
                <a:gd name="connsiteX19" fmla="*/ 51244 w 448847"/>
                <a:gd name="connsiteY19" fmla="*/ 327612 h 427753"/>
                <a:gd name="connsiteX20" fmla="*/ 68834 w 448847"/>
                <a:gd name="connsiteY20" fmla="*/ 263604 h 427753"/>
                <a:gd name="connsiteX21" fmla="*/ 0 w 448847"/>
                <a:gd name="connsiteY21" fmla="*/ 155590 h 427753"/>
                <a:gd name="connsiteX22" fmla="*/ 57976 w 448847"/>
                <a:gd name="connsiteY22" fmla="*/ 218074 h 427753"/>
                <a:gd name="connsiteX23" fmla="*/ 127190 w 448847"/>
                <a:gd name="connsiteY23" fmla="*/ 232615 h 427753"/>
                <a:gd name="connsiteX24" fmla="*/ 136906 w 448847"/>
                <a:gd name="connsiteY24" fmla="*/ 176164 h 427753"/>
                <a:gd name="connsiteX25" fmla="*/ 69977 w 448847"/>
                <a:gd name="connsiteY25" fmla="*/ 63006 h 427753"/>
                <a:gd name="connsiteX26" fmla="*/ 53276 w 448847"/>
                <a:gd name="connsiteY26" fmla="*/ 77 h 427753"/>
                <a:gd name="connsiteX27" fmla="*/ 136588 w 448847"/>
                <a:gd name="connsiteY27" fmla="*/ 70563 h 427753"/>
                <a:gd name="connsiteX28" fmla="*/ 211582 w 448847"/>
                <a:gd name="connsiteY28" fmla="*/ 165051 h 427753"/>
                <a:gd name="connsiteX29" fmla="*/ 255016 w 448847"/>
                <a:gd name="connsiteY29" fmla="*/ 162575 h 427753"/>
                <a:gd name="connsiteX30" fmla="*/ 244475 w 448847"/>
                <a:gd name="connsiteY30" fmla="*/ 99202 h 427753"/>
                <a:gd name="connsiteX31" fmla="*/ 236220 w 448847"/>
                <a:gd name="connsiteY31" fmla="*/ 58117 h 427753"/>
                <a:gd name="connsiteX32" fmla="*/ 266573 w 448847"/>
                <a:gd name="connsiteY32" fmla="*/ 16461 h 42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847" h="427753">
                  <a:moveTo>
                    <a:pt x="266510" y="16651"/>
                  </a:moveTo>
                  <a:cubicBezTo>
                    <a:pt x="271589" y="22112"/>
                    <a:pt x="276669" y="27510"/>
                    <a:pt x="281813" y="32970"/>
                  </a:cubicBezTo>
                  <a:cubicBezTo>
                    <a:pt x="254444" y="64022"/>
                    <a:pt x="255143" y="77484"/>
                    <a:pt x="296672" y="105170"/>
                  </a:cubicBezTo>
                  <a:cubicBezTo>
                    <a:pt x="333946" y="130063"/>
                    <a:pt x="364935" y="161622"/>
                    <a:pt x="368808" y="206961"/>
                  </a:cubicBezTo>
                  <a:cubicBezTo>
                    <a:pt x="371348" y="236870"/>
                    <a:pt x="371983" y="262842"/>
                    <a:pt x="390969" y="286400"/>
                  </a:cubicBezTo>
                  <a:cubicBezTo>
                    <a:pt x="409067" y="308879"/>
                    <a:pt x="425132" y="333327"/>
                    <a:pt x="442087" y="356886"/>
                  </a:cubicBezTo>
                  <a:cubicBezTo>
                    <a:pt x="445960" y="362220"/>
                    <a:pt x="451421" y="367871"/>
                    <a:pt x="447485" y="374793"/>
                  </a:cubicBezTo>
                  <a:cubicBezTo>
                    <a:pt x="443103" y="382540"/>
                    <a:pt x="436689" y="378222"/>
                    <a:pt x="430720" y="375745"/>
                  </a:cubicBezTo>
                  <a:cubicBezTo>
                    <a:pt x="422656" y="372380"/>
                    <a:pt x="414401" y="368125"/>
                    <a:pt x="405955" y="367300"/>
                  </a:cubicBezTo>
                  <a:cubicBezTo>
                    <a:pt x="348107" y="361394"/>
                    <a:pt x="345313" y="358727"/>
                    <a:pt x="354901" y="299545"/>
                  </a:cubicBezTo>
                  <a:cubicBezTo>
                    <a:pt x="358267" y="278653"/>
                    <a:pt x="352679" y="265509"/>
                    <a:pt x="334835" y="257127"/>
                  </a:cubicBezTo>
                  <a:cubicBezTo>
                    <a:pt x="320421" y="250459"/>
                    <a:pt x="306832" y="235219"/>
                    <a:pt x="292798" y="258841"/>
                  </a:cubicBezTo>
                  <a:cubicBezTo>
                    <a:pt x="289433" y="264493"/>
                    <a:pt x="279717" y="269319"/>
                    <a:pt x="273304" y="268874"/>
                  </a:cubicBezTo>
                  <a:cubicBezTo>
                    <a:pt x="231457" y="265953"/>
                    <a:pt x="208026" y="291607"/>
                    <a:pt x="189230" y="326533"/>
                  </a:cubicBezTo>
                  <a:cubicBezTo>
                    <a:pt x="171767" y="318595"/>
                    <a:pt x="150432" y="313642"/>
                    <a:pt x="143891" y="297068"/>
                  </a:cubicBezTo>
                  <a:cubicBezTo>
                    <a:pt x="149796" y="314658"/>
                    <a:pt x="172783" y="316817"/>
                    <a:pt x="189230" y="326533"/>
                  </a:cubicBezTo>
                  <a:cubicBezTo>
                    <a:pt x="181356" y="352695"/>
                    <a:pt x="167576" y="375936"/>
                    <a:pt x="164084" y="403559"/>
                  </a:cubicBezTo>
                  <a:cubicBezTo>
                    <a:pt x="162751" y="414290"/>
                    <a:pt x="157226" y="424641"/>
                    <a:pt x="145796" y="427244"/>
                  </a:cubicBezTo>
                  <a:cubicBezTo>
                    <a:pt x="135636" y="429594"/>
                    <a:pt x="127698" y="423561"/>
                    <a:pt x="124269" y="414353"/>
                  </a:cubicBezTo>
                  <a:cubicBezTo>
                    <a:pt x="109664" y="375682"/>
                    <a:pt x="77851" y="354473"/>
                    <a:pt x="51244" y="327612"/>
                  </a:cubicBezTo>
                  <a:cubicBezTo>
                    <a:pt x="18098" y="294084"/>
                    <a:pt x="21844" y="279606"/>
                    <a:pt x="68834" y="263604"/>
                  </a:cubicBezTo>
                  <a:cubicBezTo>
                    <a:pt x="36957" y="232298"/>
                    <a:pt x="3556" y="203850"/>
                    <a:pt x="0" y="155590"/>
                  </a:cubicBezTo>
                  <a:cubicBezTo>
                    <a:pt x="20383" y="175148"/>
                    <a:pt x="42989" y="190705"/>
                    <a:pt x="57976" y="218074"/>
                  </a:cubicBezTo>
                  <a:cubicBezTo>
                    <a:pt x="72707" y="244934"/>
                    <a:pt x="103378" y="242712"/>
                    <a:pt x="127190" y="232615"/>
                  </a:cubicBezTo>
                  <a:cubicBezTo>
                    <a:pt x="153607" y="221376"/>
                    <a:pt x="136588" y="196674"/>
                    <a:pt x="136906" y="176164"/>
                  </a:cubicBezTo>
                  <a:cubicBezTo>
                    <a:pt x="137795" y="120919"/>
                    <a:pt x="110680" y="89232"/>
                    <a:pt x="69977" y="63006"/>
                  </a:cubicBezTo>
                  <a:cubicBezTo>
                    <a:pt x="48958" y="49417"/>
                    <a:pt x="70802" y="17667"/>
                    <a:pt x="53276" y="77"/>
                  </a:cubicBezTo>
                  <a:cubicBezTo>
                    <a:pt x="99568" y="-1891"/>
                    <a:pt x="121221" y="34050"/>
                    <a:pt x="136588" y="70563"/>
                  </a:cubicBezTo>
                  <a:cubicBezTo>
                    <a:pt x="153607" y="110949"/>
                    <a:pt x="182435" y="137429"/>
                    <a:pt x="211582" y="165051"/>
                  </a:cubicBezTo>
                  <a:cubicBezTo>
                    <a:pt x="226822" y="179529"/>
                    <a:pt x="240538" y="177116"/>
                    <a:pt x="255016" y="162575"/>
                  </a:cubicBezTo>
                  <a:cubicBezTo>
                    <a:pt x="289560" y="127967"/>
                    <a:pt x="289877" y="122951"/>
                    <a:pt x="244475" y="99202"/>
                  </a:cubicBezTo>
                  <a:cubicBezTo>
                    <a:pt x="221805" y="87390"/>
                    <a:pt x="224409" y="74944"/>
                    <a:pt x="236220" y="58117"/>
                  </a:cubicBezTo>
                  <a:cubicBezTo>
                    <a:pt x="246063" y="44020"/>
                    <a:pt x="256476" y="30304"/>
                    <a:pt x="266573" y="1646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5" name="Полилиния: фигура 884">
              <a:extLst>
                <a:ext uri="{FF2B5EF4-FFF2-40B4-BE49-F238E27FC236}">
                  <a16:creationId xmlns="" xmlns:a16="http://schemas.microsoft.com/office/drawing/2014/main" id="{26FB0D49-1FF1-4B22-A142-7379824152F3}"/>
                </a:ext>
              </a:extLst>
            </p:cNvPr>
            <p:cNvSpPr/>
            <p:nvPr/>
          </p:nvSpPr>
          <p:spPr>
            <a:xfrm>
              <a:off x="2183931" y="5390124"/>
              <a:ext cx="43458" cy="38519"/>
            </a:xfrm>
            <a:custGeom>
              <a:avLst/>
              <a:gdLst>
                <a:gd name="connsiteX0" fmla="*/ 43458 w 43458"/>
                <a:gd name="connsiteY0" fmla="*/ 16736 h 38519"/>
                <a:gd name="connsiteX1" fmla="*/ 23710 w 43458"/>
                <a:gd name="connsiteY1" fmla="*/ 38326 h 38519"/>
                <a:gd name="connsiteX2" fmla="*/ 278 w 43458"/>
                <a:gd name="connsiteY2" fmla="*/ 17244 h 38519"/>
                <a:gd name="connsiteX3" fmla="*/ 16026 w 43458"/>
                <a:gd name="connsiteY3" fmla="*/ 162 h 38519"/>
                <a:gd name="connsiteX4" fmla="*/ 43458 w 43458"/>
                <a:gd name="connsiteY4" fmla="*/ 16736 h 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8" h="38519">
                  <a:moveTo>
                    <a:pt x="43458" y="16736"/>
                  </a:moveTo>
                  <a:cubicBezTo>
                    <a:pt x="41934" y="29500"/>
                    <a:pt x="34759" y="36929"/>
                    <a:pt x="23710" y="38326"/>
                  </a:cubicBezTo>
                  <a:cubicBezTo>
                    <a:pt x="9930" y="39977"/>
                    <a:pt x="2310" y="30897"/>
                    <a:pt x="278" y="17244"/>
                  </a:cubicBezTo>
                  <a:cubicBezTo>
                    <a:pt x="-1500" y="5116"/>
                    <a:pt x="5422" y="-1108"/>
                    <a:pt x="16026" y="162"/>
                  </a:cubicBezTo>
                  <a:cubicBezTo>
                    <a:pt x="26948" y="1433"/>
                    <a:pt x="39521" y="1496"/>
                    <a:pt x="43458" y="1673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6" name="Полилиния: фигура 885">
              <a:extLst>
                <a:ext uri="{FF2B5EF4-FFF2-40B4-BE49-F238E27FC236}">
                  <a16:creationId xmlns="" xmlns:a16="http://schemas.microsoft.com/office/drawing/2014/main" id="{D52B4DA1-0F7B-4DA7-84F0-4A896162D522}"/>
                </a:ext>
              </a:extLst>
            </p:cNvPr>
            <p:cNvSpPr/>
            <p:nvPr/>
          </p:nvSpPr>
          <p:spPr>
            <a:xfrm>
              <a:off x="2531236" y="6046977"/>
              <a:ext cx="48386" cy="50576"/>
            </a:xfrm>
            <a:custGeom>
              <a:avLst/>
              <a:gdLst>
                <a:gd name="connsiteX0" fmla="*/ 38036 w 48386"/>
                <a:gd name="connsiteY0" fmla="*/ 50513 h 50576"/>
                <a:gd name="connsiteX1" fmla="*/ 0 w 48386"/>
                <a:gd name="connsiteY1" fmla="*/ 17747 h 50576"/>
                <a:gd name="connsiteX2" fmla="*/ 21780 w 48386"/>
                <a:gd name="connsiteY2" fmla="*/ 6824 h 50576"/>
                <a:gd name="connsiteX3" fmla="*/ 38036 w 48386"/>
                <a:gd name="connsiteY3" fmla="*/ 50576 h 5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86" h="50576">
                  <a:moveTo>
                    <a:pt x="38036" y="50513"/>
                  </a:moveTo>
                  <a:cubicBezTo>
                    <a:pt x="22924" y="42829"/>
                    <a:pt x="8890" y="33685"/>
                    <a:pt x="0" y="17747"/>
                  </a:cubicBezTo>
                  <a:cubicBezTo>
                    <a:pt x="2349" y="2252"/>
                    <a:pt x="10732" y="-7145"/>
                    <a:pt x="21780" y="6824"/>
                  </a:cubicBezTo>
                  <a:cubicBezTo>
                    <a:pt x="30861" y="18191"/>
                    <a:pt x="65405" y="22636"/>
                    <a:pt x="38036" y="505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7" name="Полилиния: фигура 886">
              <a:extLst>
                <a:ext uri="{FF2B5EF4-FFF2-40B4-BE49-F238E27FC236}">
                  <a16:creationId xmlns="" xmlns:a16="http://schemas.microsoft.com/office/drawing/2014/main" id="{EBE2448F-0B99-418B-B44B-D70E8632362C}"/>
                </a:ext>
              </a:extLst>
            </p:cNvPr>
            <p:cNvSpPr/>
            <p:nvPr/>
          </p:nvSpPr>
          <p:spPr>
            <a:xfrm>
              <a:off x="4053014" y="4977092"/>
              <a:ext cx="291200" cy="316173"/>
            </a:xfrm>
            <a:custGeom>
              <a:avLst/>
              <a:gdLst>
                <a:gd name="connsiteX0" fmla="*/ 154051 w 291200"/>
                <a:gd name="connsiteY0" fmla="*/ 81341 h 316173"/>
                <a:gd name="connsiteX1" fmla="*/ 205041 w 291200"/>
                <a:gd name="connsiteY1" fmla="*/ 111441 h 316173"/>
                <a:gd name="connsiteX2" fmla="*/ 283591 w 291200"/>
                <a:gd name="connsiteY2" fmla="*/ 114044 h 316173"/>
                <a:gd name="connsiteX3" fmla="*/ 288099 w 291200"/>
                <a:gd name="connsiteY3" fmla="*/ 181735 h 316173"/>
                <a:gd name="connsiteX4" fmla="*/ 280098 w 291200"/>
                <a:gd name="connsiteY4" fmla="*/ 175259 h 316173"/>
                <a:gd name="connsiteX5" fmla="*/ 261112 w 291200"/>
                <a:gd name="connsiteY5" fmla="*/ 143191 h 316173"/>
                <a:gd name="connsiteX6" fmla="*/ 245745 w 291200"/>
                <a:gd name="connsiteY6" fmla="*/ 152462 h 316173"/>
                <a:gd name="connsiteX7" fmla="*/ 260350 w 291200"/>
                <a:gd name="connsiteY7" fmla="*/ 185546 h 316173"/>
                <a:gd name="connsiteX8" fmla="*/ 268922 w 291200"/>
                <a:gd name="connsiteY8" fmla="*/ 205929 h 316173"/>
                <a:gd name="connsiteX9" fmla="*/ 245046 w 291200"/>
                <a:gd name="connsiteY9" fmla="*/ 287083 h 316173"/>
                <a:gd name="connsiteX10" fmla="*/ 187896 w 291200"/>
                <a:gd name="connsiteY10" fmla="*/ 306577 h 316173"/>
                <a:gd name="connsiteX11" fmla="*/ 128397 w 291200"/>
                <a:gd name="connsiteY11" fmla="*/ 259206 h 316173"/>
                <a:gd name="connsiteX12" fmla="*/ 101346 w 291200"/>
                <a:gd name="connsiteY12" fmla="*/ 254189 h 316173"/>
                <a:gd name="connsiteX13" fmla="*/ 68199 w 291200"/>
                <a:gd name="connsiteY13" fmla="*/ 237616 h 316173"/>
                <a:gd name="connsiteX14" fmla="*/ 0 w 291200"/>
                <a:gd name="connsiteY14" fmla="*/ 145667 h 316173"/>
                <a:gd name="connsiteX15" fmla="*/ 74613 w 291200"/>
                <a:gd name="connsiteY15" fmla="*/ 95947 h 316173"/>
                <a:gd name="connsiteX16" fmla="*/ 25209 w 291200"/>
                <a:gd name="connsiteY16" fmla="*/ 65466 h 316173"/>
                <a:gd name="connsiteX17" fmla="*/ 18351 w 291200"/>
                <a:gd name="connsiteY17" fmla="*/ 14539 h 316173"/>
                <a:gd name="connsiteX18" fmla="*/ 61849 w 291200"/>
                <a:gd name="connsiteY18" fmla="*/ 7110 h 316173"/>
                <a:gd name="connsiteX19" fmla="*/ 101981 w 291200"/>
                <a:gd name="connsiteY19" fmla="*/ 57275 h 316173"/>
                <a:gd name="connsiteX20" fmla="*/ 135953 w 291200"/>
                <a:gd name="connsiteY20" fmla="*/ 78103 h 316173"/>
                <a:gd name="connsiteX21" fmla="*/ 153988 w 291200"/>
                <a:gd name="connsiteY21" fmla="*/ 81469 h 3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1200" h="316173">
                  <a:moveTo>
                    <a:pt x="154051" y="81341"/>
                  </a:moveTo>
                  <a:cubicBezTo>
                    <a:pt x="157988" y="116775"/>
                    <a:pt x="181737" y="116267"/>
                    <a:pt x="205041" y="111441"/>
                  </a:cubicBezTo>
                  <a:cubicBezTo>
                    <a:pt x="231711" y="105916"/>
                    <a:pt x="257620" y="105345"/>
                    <a:pt x="283591" y="114044"/>
                  </a:cubicBezTo>
                  <a:cubicBezTo>
                    <a:pt x="291655" y="135635"/>
                    <a:pt x="293560" y="157479"/>
                    <a:pt x="288099" y="181735"/>
                  </a:cubicBezTo>
                  <a:cubicBezTo>
                    <a:pt x="283782" y="178307"/>
                    <a:pt x="281241" y="177227"/>
                    <a:pt x="280098" y="175259"/>
                  </a:cubicBezTo>
                  <a:cubicBezTo>
                    <a:pt x="273939" y="164400"/>
                    <a:pt x="277876" y="146493"/>
                    <a:pt x="261112" y="143191"/>
                  </a:cubicBezTo>
                  <a:cubicBezTo>
                    <a:pt x="254254" y="141794"/>
                    <a:pt x="248666" y="145858"/>
                    <a:pt x="245745" y="152462"/>
                  </a:cubicBezTo>
                  <a:cubicBezTo>
                    <a:pt x="238061" y="169671"/>
                    <a:pt x="251333" y="176592"/>
                    <a:pt x="260350" y="185546"/>
                  </a:cubicBezTo>
                  <a:cubicBezTo>
                    <a:pt x="266128" y="191197"/>
                    <a:pt x="273939" y="201802"/>
                    <a:pt x="268922" y="205929"/>
                  </a:cubicBezTo>
                  <a:cubicBezTo>
                    <a:pt x="242633" y="227646"/>
                    <a:pt x="252095" y="259778"/>
                    <a:pt x="245046" y="287083"/>
                  </a:cubicBezTo>
                  <a:cubicBezTo>
                    <a:pt x="236982" y="318071"/>
                    <a:pt x="213233" y="323849"/>
                    <a:pt x="187896" y="306577"/>
                  </a:cubicBezTo>
                  <a:cubicBezTo>
                    <a:pt x="166941" y="292290"/>
                    <a:pt x="142939" y="283527"/>
                    <a:pt x="128397" y="259206"/>
                  </a:cubicBezTo>
                  <a:cubicBezTo>
                    <a:pt x="122999" y="250252"/>
                    <a:pt x="109855" y="245299"/>
                    <a:pt x="101346" y="254189"/>
                  </a:cubicBezTo>
                  <a:cubicBezTo>
                    <a:pt x="75184" y="281367"/>
                    <a:pt x="71755" y="260476"/>
                    <a:pt x="68199" y="237616"/>
                  </a:cubicBezTo>
                  <a:cubicBezTo>
                    <a:pt x="61595" y="195515"/>
                    <a:pt x="33401" y="170750"/>
                    <a:pt x="0" y="145667"/>
                  </a:cubicBezTo>
                  <a:cubicBezTo>
                    <a:pt x="25464" y="125538"/>
                    <a:pt x="66230" y="139444"/>
                    <a:pt x="74613" y="95947"/>
                  </a:cubicBezTo>
                  <a:cubicBezTo>
                    <a:pt x="59372" y="87628"/>
                    <a:pt x="40576" y="79881"/>
                    <a:pt x="25209" y="65466"/>
                  </a:cubicBezTo>
                  <a:cubicBezTo>
                    <a:pt x="8699" y="49909"/>
                    <a:pt x="7810" y="32573"/>
                    <a:pt x="18351" y="14539"/>
                  </a:cubicBezTo>
                  <a:cubicBezTo>
                    <a:pt x="29401" y="-4320"/>
                    <a:pt x="46672" y="-2606"/>
                    <a:pt x="61849" y="7110"/>
                  </a:cubicBezTo>
                  <a:cubicBezTo>
                    <a:pt x="80137" y="18730"/>
                    <a:pt x="101536" y="30224"/>
                    <a:pt x="101981" y="57275"/>
                  </a:cubicBezTo>
                  <a:cubicBezTo>
                    <a:pt x="102426" y="87501"/>
                    <a:pt x="108966" y="99185"/>
                    <a:pt x="135953" y="78103"/>
                  </a:cubicBezTo>
                  <a:cubicBezTo>
                    <a:pt x="139446" y="75436"/>
                    <a:pt x="147828" y="80198"/>
                    <a:pt x="153988" y="81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8" name="Полилиния: фигура 887">
              <a:extLst>
                <a:ext uri="{FF2B5EF4-FFF2-40B4-BE49-F238E27FC236}">
                  <a16:creationId xmlns="" xmlns:a16="http://schemas.microsoft.com/office/drawing/2014/main" id="{C2C82985-6B64-4530-8EA7-6D5B022022C8}"/>
                </a:ext>
              </a:extLst>
            </p:cNvPr>
            <p:cNvSpPr/>
            <p:nvPr/>
          </p:nvSpPr>
          <p:spPr>
            <a:xfrm>
              <a:off x="3997668" y="4710416"/>
              <a:ext cx="306369" cy="200067"/>
            </a:xfrm>
            <a:custGeom>
              <a:avLst/>
              <a:gdLst>
                <a:gd name="connsiteX0" fmla="*/ 199237 w 306369"/>
                <a:gd name="connsiteY0" fmla="*/ 54456 h 200067"/>
                <a:gd name="connsiteX1" fmla="*/ 173647 w 306369"/>
                <a:gd name="connsiteY1" fmla="*/ 29183 h 200067"/>
                <a:gd name="connsiteX2" fmla="*/ 204888 w 306369"/>
                <a:gd name="connsiteY2" fmla="*/ 2449 h 200067"/>
                <a:gd name="connsiteX3" fmla="*/ 233146 w 306369"/>
                <a:gd name="connsiteY3" fmla="*/ 15466 h 200067"/>
                <a:gd name="connsiteX4" fmla="*/ 258038 w 306369"/>
                <a:gd name="connsiteY4" fmla="*/ 116749 h 200067"/>
                <a:gd name="connsiteX5" fmla="*/ 287185 w 306369"/>
                <a:gd name="connsiteY5" fmla="*/ 155992 h 200067"/>
                <a:gd name="connsiteX6" fmla="*/ 306361 w 306369"/>
                <a:gd name="connsiteY6" fmla="*/ 173900 h 200067"/>
                <a:gd name="connsiteX7" fmla="*/ 286867 w 306369"/>
                <a:gd name="connsiteY7" fmla="*/ 189838 h 200067"/>
                <a:gd name="connsiteX8" fmla="*/ 182473 w 306369"/>
                <a:gd name="connsiteY8" fmla="*/ 175170 h 200067"/>
                <a:gd name="connsiteX9" fmla="*/ 85318 w 306369"/>
                <a:gd name="connsiteY9" fmla="*/ 142658 h 200067"/>
                <a:gd name="connsiteX10" fmla="*/ 43853 w 306369"/>
                <a:gd name="connsiteY10" fmla="*/ 156183 h 200067"/>
                <a:gd name="connsiteX11" fmla="*/ 4927 w 306369"/>
                <a:gd name="connsiteY11" fmla="*/ 158533 h 200067"/>
                <a:gd name="connsiteX12" fmla="*/ 1942 w 306369"/>
                <a:gd name="connsiteY12" fmla="*/ 139991 h 200067"/>
                <a:gd name="connsiteX13" fmla="*/ 35915 w 306369"/>
                <a:gd name="connsiteY13" fmla="*/ 117448 h 200067"/>
                <a:gd name="connsiteX14" fmla="*/ 199364 w 306369"/>
                <a:gd name="connsiteY14" fmla="*/ 54456 h 20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369" h="200067">
                  <a:moveTo>
                    <a:pt x="199237" y="54456"/>
                  </a:moveTo>
                  <a:cubicBezTo>
                    <a:pt x="191046" y="41502"/>
                    <a:pt x="171106" y="43978"/>
                    <a:pt x="173647" y="29183"/>
                  </a:cubicBezTo>
                  <a:cubicBezTo>
                    <a:pt x="176250" y="14133"/>
                    <a:pt x="192823" y="8926"/>
                    <a:pt x="204888" y="2449"/>
                  </a:cubicBezTo>
                  <a:cubicBezTo>
                    <a:pt x="217525" y="-4346"/>
                    <a:pt x="227812" y="3973"/>
                    <a:pt x="233146" y="15466"/>
                  </a:cubicBezTo>
                  <a:cubicBezTo>
                    <a:pt x="247751" y="47153"/>
                    <a:pt x="273341" y="75030"/>
                    <a:pt x="258038" y="116749"/>
                  </a:cubicBezTo>
                  <a:cubicBezTo>
                    <a:pt x="248767" y="142086"/>
                    <a:pt x="272706" y="146595"/>
                    <a:pt x="287185" y="155992"/>
                  </a:cubicBezTo>
                  <a:cubicBezTo>
                    <a:pt x="294550" y="160755"/>
                    <a:pt x="305980" y="163295"/>
                    <a:pt x="306361" y="173900"/>
                  </a:cubicBezTo>
                  <a:cubicBezTo>
                    <a:pt x="306742" y="185965"/>
                    <a:pt x="293979" y="185203"/>
                    <a:pt x="286867" y="189838"/>
                  </a:cubicBezTo>
                  <a:cubicBezTo>
                    <a:pt x="248830" y="214286"/>
                    <a:pt x="214541" y="189013"/>
                    <a:pt x="182473" y="175170"/>
                  </a:cubicBezTo>
                  <a:cubicBezTo>
                    <a:pt x="150596" y="161453"/>
                    <a:pt x="115861" y="160247"/>
                    <a:pt x="85318" y="142658"/>
                  </a:cubicBezTo>
                  <a:cubicBezTo>
                    <a:pt x="69379" y="133450"/>
                    <a:pt x="57315" y="149706"/>
                    <a:pt x="43853" y="156183"/>
                  </a:cubicBezTo>
                  <a:cubicBezTo>
                    <a:pt x="31406" y="162216"/>
                    <a:pt x="18262" y="170407"/>
                    <a:pt x="4927" y="158533"/>
                  </a:cubicBezTo>
                  <a:cubicBezTo>
                    <a:pt x="-407" y="153770"/>
                    <a:pt x="-1423" y="146531"/>
                    <a:pt x="1942" y="139991"/>
                  </a:cubicBezTo>
                  <a:cubicBezTo>
                    <a:pt x="9245" y="125830"/>
                    <a:pt x="21247" y="119416"/>
                    <a:pt x="35915" y="117448"/>
                  </a:cubicBezTo>
                  <a:cubicBezTo>
                    <a:pt x="65569" y="113384"/>
                    <a:pt x="175171" y="71220"/>
                    <a:pt x="199364" y="5445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9" name="Полилиния: фигура 888">
              <a:extLst>
                <a:ext uri="{FF2B5EF4-FFF2-40B4-BE49-F238E27FC236}">
                  <a16:creationId xmlns="" xmlns:a16="http://schemas.microsoft.com/office/drawing/2014/main" id="{1A3418E5-DCE9-4FA9-B02B-F966DB39D442}"/>
                </a:ext>
              </a:extLst>
            </p:cNvPr>
            <p:cNvSpPr/>
            <p:nvPr/>
          </p:nvSpPr>
          <p:spPr>
            <a:xfrm>
              <a:off x="3985514" y="4590814"/>
              <a:ext cx="53109" cy="61801"/>
            </a:xfrm>
            <a:custGeom>
              <a:avLst/>
              <a:gdLst>
                <a:gd name="connsiteX0" fmla="*/ 0 w 53109"/>
                <a:gd name="connsiteY0" fmla="*/ 46422 h 61801"/>
                <a:gd name="connsiteX1" fmla="*/ 37973 w 53109"/>
                <a:gd name="connsiteY1" fmla="*/ 130 h 61801"/>
                <a:gd name="connsiteX2" fmla="*/ 52895 w 53109"/>
                <a:gd name="connsiteY2" fmla="*/ 38167 h 61801"/>
                <a:gd name="connsiteX3" fmla="*/ 13716 w 53109"/>
                <a:gd name="connsiteY3" fmla="*/ 60138 h 61801"/>
                <a:gd name="connsiteX4" fmla="*/ 64 w 53109"/>
                <a:gd name="connsiteY4" fmla="*/ 46359 h 6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09" h="61801">
                  <a:moveTo>
                    <a:pt x="0" y="46422"/>
                  </a:moveTo>
                  <a:cubicBezTo>
                    <a:pt x="10477" y="28071"/>
                    <a:pt x="18415" y="2290"/>
                    <a:pt x="37973" y="130"/>
                  </a:cubicBezTo>
                  <a:cubicBezTo>
                    <a:pt x="58293" y="-2156"/>
                    <a:pt x="51689" y="26229"/>
                    <a:pt x="52895" y="38167"/>
                  </a:cubicBezTo>
                  <a:cubicBezTo>
                    <a:pt x="55943" y="69346"/>
                    <a:pt x="25717" y="47756"/>
                    <a:pt x="13716" y="60138"/>
                  </a:cubicBezTo>
                  <a:cubicBezTo>
                    <a:pt x="8128" y="65917"/>
                    <a:pt x="1651" y="55503"/>
                    <a:pt x="64" y="4635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0" name="Полилиния: фигура 889">
              <a:extLst>
                <a:ext uri="{FF2B5EF4-FFF2-40B4-BE49-F238E27FC236}">
                  <a16:creationId xmlns="" xmlns:a16="http://schemas.microsoft.com/office/drawing/2014/main" id="{8C139BAF-CDAD-4266-BF62-BF3D8E1FBBB5}"/>
                </a:ext>
              </a:extLst>
            </p:cNvPr>
            <p:cNvSpPr/>
            <p:nvPr/>
          </p:nvSpPr>
          <p:spPr>
            <a:xfrm>
              <a:off x="4219990" y="4437758"/>
              <a:ext cx="39059" cy="64285"/>
            </a:xfrm>
            <a:custGeom>
              <a:avLst/>
              <a:gdLst>
                <a:gd name="connsiteX0" fmla="*/ 2188 w 39059"/>
                <a:gd name="connsiteY0" fmla="*/ 39711 h 64285"/>
                <a:gd name="connsiteX1" fmla="*/ 18761 w 39059"/>
                <a:gd name="connsiteY1" fmla="*/ 87 h 64285"/>
                <a:gd name="connsiteX2" fmla="*/ 37113 w 39059"/>
                <a:gd name="connsiteY2" fmla="*/ 32917 h 64285"/>
                <a:gd name="connsiteX3" fmla="*/ 37113 w 39059"/>
                <a:gd name="connsiteY3" fmla="*/ 49046 h 64285"/>
                <a:gd name="connsiteX4" fmla="*/ 32604 w 39059"/>
                <a:gd name="connsiteY4" fmla="*/ 64286 h 64285"/>
                <a:gd name="connsiteX5" fmla="*/ 17364 w 39059"/>
                <a:gd name="connsiteY5" fmla="*/ 64286 h 64285"/>
                <a:gd name="connsiteX6" fmla="*/ 2124 w 39059"/>
                <a:gd name="connsiteY6" fmla="*/ 39775 h 6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9" h="64285">
                  <a:moveTo>
                    <a:pt x="2188" y="39711"/>
                  </a:moveTo>
                  <a:cubicBezTo>
                    <a:pt x="2886" y="24090"/>
                    <a:pt x="-9052" y="1738"/>
                    <a:pt x="18761" y="87"/>
                  </a:cubicBezTo>
                  <a:cubicBezTo>
                    <a:pt x="42828" y="-1373"/>
                    <a:pt x="40161" y="15772"/>
                    <a:pt x="37113" y="32917"/>
                  </a:cubicBezTo>
                  <a:cubicBezTo>
                    <a:pt x="36224" y="38060"/>
                    <a:pt x="37875" y="43775"/>
                    <a:pt x="37113" y="49046"/>
                  </a:cubicBezTo>
                  <a:cubicBezTo>
                    <a:pt x="36414" y="54253"/>
                    <a:pt x="34192" y="59206"/>
                    <a:pt x="32604" y="64286"/>
                  </a:cubicBezTo>
                  <a:cubicBezTo>
                    <a:pt x="27524" y="64286"/>
                    <a:pt x="22444" y="64286"/>
                    <a:pt x="17364" y="64286"/>
                  </a:cubicBezTo>
                  <a:cubicBezTo>
                    <a:pt x="7204" y="59778"/>
                    <a:pt x="-4988" y="56666"/>
                    <a:pt x="2124" y="3977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1" name="Полилиния: фигура 890">
              <a:extLst>
                <a:ext uri="{FF2B5EF4-FFF2-40B4-BE49-F238E27FC236}">
                  <a16:creationId xmlns="" xmlns:a16="http://schemas.microsoft.com/office/drawing/2014/main" id="{88DFFCBE-2359-419D-B5EA-E316E78B1AFB}"/>
                </a:ext>
              </a:extLst>
            </p:cNvPr>
            <p:cNvSpPr/>
            <p:nvPr/>
          </p:nvSpPr>
          <p:spPr>
            <a:xfrm>
              <a:off x="4184078" y="4477469"/>
              <a:ext cx="53340" cy="41092"/>
            </a:xfrm>
            <a:custGeom>
              <a:avLst/>
              <a:gdLst>
                <a:gd name="connsiteX0" fmla="*/ 38100 w 53340"/>
                <a:gd name="connsiteY0" fmla="*/ 0 h 41092"/>
                <a:gd name="connsiteX1" fmla="*/ 53340 w 53340"/>
                <a:gd name="connsiteY1" fmla="*/ 24511 h 41092"/>
                <a:gd name="connsiteX2" fmla="*/ 0 w 53340"/>
                <a:gd name="connsiteY2" fmla="*/ 40894 h 41092"/>
                <a:gd name="connsiteX3" fmla="*/ 38100 w 53340"/>
                <a:gd name="connsiteY3" fmla="*/ 0 h 4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40" h="41092">
                  <a:moveTo>
                    <a:pt x="38100" y="0"/>
                  </a:moveTo>
                  <a:cubicBezTo>
                    <a:pt x="43180" y="8128"/>
                    <a:pt x="48260" y="16320"/>
                    <a:pt x="53340" y="24511"/>
                  </a:cubicBezTo>
                  <a:cubicBezTo>
                    <a:pt x="37529" y="37402"/>
                    <a:pt x="19558" y="42164"/>
                    <a:pt x="0" y="40894"/>
                  </a:cubicBezTo>
                  <a:cubicBezTo>
                    <a:pt x="8763" y="23051"/>
                    <a:pt x="14542" y="1968"/>
                    <a:pt x="38100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2" name="Полилиния: фигура 891">
              <a:extLst>
                <a:ext uri="{FF2B5EF4-FFF2-40B4-BE49-F238E27FC236}">
                  <a16:creationId xmlns="" xmlns:a16="http://schemas.microsoft.com/office/drawing/2014/main" id="{80DC949C-59CD-421F-8F04-ED256E5377C5}"/>
                </a:ext>
              </a:extLst>
            </p:cNvPr>
            <p:cNvSpPr/>
            <p:nvPr/>
          </p:nvSpPr>
          <p:spPr>
            <a:xfrm>
              <a:off x="5639308" y="5317051"/>
              <a:ext cx="611265" cy="218672"/>
            </a:xfrm>
            <a:custGeom>
              <a:avLst/>
              <a:gdLst>
                <a:gd name="connsiteX0" fmla="*/ 0 w 611265"/>
                <a:gd name="connsiteY0" fmla="*/ 19832 h 218672"/>
                <a:gd name="connsiteX1" fmla="*/ 177165 w 611265"/>
                <a:gd name="connsiteY1" fmla="*/ 17102 h 218672"/>
                <a:gd name="connsiteX2" fmla="*/ 210439 w 611265"/>
                <a:gd name="connsiteY2" fmla="*/ 20277 h 218672"/>
                <a:gd name="connsiteX3" fmla="*/ 258699 w 611265"/>
                <a:gd name="connsiteY3" fmla="*/ 25738 h 218672"/>
                <a:gd name="connsiteX4" fmla="*/ 371665 w 611265"/>
                <a:gd name="connsiteY4" fmla="*/ 8148 h 218672"/>
                <a:gd name="connsiteX5" fmla="*/ 578929 w 611265"/>
                <a:gd name="connsiteY5" fmla="*/ 3576 h 218672"/>
                <a:gd name="connsiteX6" fmla="*/ 610235 w 611265"/>
                <a:gd name="connsiteY6" fmla="*/ 109431 h 218672"/>
                <a:gd name="connsiteX7" fmla="*/ 594932 w 611265"/>
                <a:gd name="connsiteY7" fmla="*/ 159660 h 218672"/>
                <a:gd name="connsiteX8" fmla="*/ 556070 w 611265"/>
                <a:gd name="connsiteY8" fmla="*/ 134514 h 218672"/>
                <a:gd name="connsiteX9" fmla="*/ 463614 w 611265"/>
                <a:gd name="connsiteY9" fmla="*/ 175979 h 218672"/>
                <a:gd name="connsiteX10" fmla="*/ 456501 w 611265"/>
                <a:gd name="connsiteY10" fmla="*/ 190204 h 218672"/>
                <a:gd name="connsiteX11" fmla="*/ 306197 w 611265"/>
                <a:gd name="connsiteY11" fmla="*/ 211603 h 218672"/>
                <a:gd name="connsiteX12" fmla="*/ 296354 w 611265"/>
                <a:gd name="connsiteY12" fmla="*/ 207603 h 218672"/>
                <a:gd name="connsiteX13" fmla="*/ 206883 w 611265"/>
                <a:gd name="connsiteY13" fmla="*/ 191473 h 218672"/>
                <a:gd name="connsiteX14" fmla="*/ 118364 w 611265"/>
                <a:gd name="connsiteY14" fmla="*/ 136419 h 218672"/>
                <a:gd name="connsiteX15" fmla="*/ 0 w 611265"/>
                <a:gd name="connsiteY15" fmla="*/ 44343 h 218672"/>
                <a:gd name="connsiteX16" fmla="*/ 0 w 611265"/>
                <a:gd name="connsiteY16" fmla="*/ 19769 h 21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1265" h="218672">
                  <a:moveTo>
                    <a:pt x="0" y="19832"/>
                  </a:moveTo>
                  <a:cubicBezTo>
                    <a:pt x="58864" y="10434"/>
                    <a:pt x="118364" y="50820"/>
                    <a:pt x="177165" y="17102"/>
                  </a:cubicBezTo>
                  <a:cubicBezTo>
                    <a:pt x="187642" y="11069"/>
                    <a:pt x="199580" y="16530"/>
                    <a:pt x="210439" y="20277"/>
                  </a:cubicBezTo>
                  <a:cubicBezTo>
                    <a:pt x="226314" y="25610"/>
                    <a:pt x="244221" y="33231"/>
                    <a:pt x="258699" y="25738"/>
                  </a:cubicBezTo>
                  <a:cubicBezTo>
                    <a:pt x="294894" y="7005"/>
                    <a:pt x="335470" y="10942"/>
                    <a:pt x="371665" y="8148"/>
                  </a:cubicBezTo>
                  <a:cubicBezTo>
                    <a:pt x="440055" y="2878"/>
                    <a:pt x="509714" y="-4489"/>
                    <a:pt x="578929" y="3576"/>
                  </a:cubicBezTo>
                  <a:cubicBezTo>
                    <a:pt x="594995" y="36977"/>
                    <a:pt x="616204" y="68918"/>
                    <a:pt x="610235" y="109431"/>
                  </a:cubicBezTo>
                  <a:cubicBezTo>
                    <a:pt x="607632" y="126894"/>
                    <a:pt x="616776" y="150134"/>
                    <a:pt x="594932" y="159660"/>
                  </a:cubicBezTo>
                  <a:cubicBezTo>
                    <a:pt x="573469" y="168994"/>
                    <a:pt x="570992" y="139657"/>
                    <a:pt x="556070" y="134514"/>
                  </a:cubicBezTo>
                  <a:cubicBezTo>
                    <a:pt x="500634" y="122004"/>
                    <a:pt x="490855" y="126385"/>
                    <a:pt x="463614" y="175979"/>
                  </a:cubicBezTo>
                  <a:cubicBezTo>
                    <a:pt x="461073" y="180615"/>
                    <a:pt x="459740" y="186393"/>
                    <a:pt x="456501" y="190204"/>
                  </a:cubicBezTo>
                  <a:cubicBezTo>
                    <a:pt x="441515" y="207920"/>
                    <a:pt x="325755" y="223985"/>
                    <a:pt x="306197" y="211603"/>
                  </a:cubicBezTo>
                  <a:cubicBezTo>
                    <a:pt x="303149" y="209635"/>
                    <a:pt x="297942" y="206396"/>
                    <a:pt x="296354" y="207603"/>
                  </a:cubicBezTo>
                  <a:cubicBezTo>
                    <a:pt x="261938" y="234400"/>
                    <a:pt x="228600" y="205951"/>
                    <a:pt x="206883" y="191473"/>
                  </a:cubicBezTo>
                  <a:cubicBezTo>
                    <a:pt x="178054" y="172296"/>
                    <a:pt x="148463" y="153309"/>
                    <a:pt x="118364" y="136419"/>
                  </a:cubicBezTo>
                  <a:cubicBezTo>
                    <a:pt x="74485" y="111780"/>
                    <a:pt x="46672" y="64155"/>
                    <a:pt x="0" y="44343"/>
                  </a:cubicBezTo>
                  <a:cubicBezTo>
                    <a:pt x="0" y="36152"/>
                    <a:pt x="0" y="28024"/>
                    <a:pt x="0" y="197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3" name="Полилиния: фигура 892">
              <a:extLst>
                <a:ext uri="{FF2B5EF4-FFF2-40B4-BE49-F238E27FC236}">
                  <a16:creationId xmlns="" xmlns:a16="http://schemas.microsoft.com/office/drawing/2014/main" id="{7B2E43D6-F9B3-45E1-960E-DD5762B9B459}"/>
                </a:ext>
              </a:extLst>
            </p:cNvPr>
            <p:cNvSpPr/>
            <p:nvPr/>
          </p:nvSpPr>
          <p:spPr>
            <a:xfrm>
              <a:off x="5191117" y="5342705"/>
              <a:ext cx="372497" cy="154066"/>
            </a:xfrm>
            <a:custGeom>
              <a:avLst/>
              <a:gdLst>
                <a:gd name="connsiteX0" fmla="*/ 372498 w 372497"/>
                <a:gd name="connsiteY0" fmla="*/ 147087 h 154066"/>
                <a:gd name="connsiteX1" fmla="*/ 301441 w 372497"/>
                <a:gd name="connsiteY1" fmla="*/ 138768 h 154066"/>
                <a:gd name="connsiteX2" fmla="*/ 230703 w 372497"/>
                <a:gd name="connsiteY2" fmla="*/ 100224 h 154066"/>
                <a:gd name="connsiteX3" fmla="*/ 198317 w 372497"/>
                <a:gd name="connsiteY3" fmla="*/ 101239 h 154066"/>
                <a:gd name="connsiteX4" fmla="*/ 10294 w 372497"/>
                <a:gd name="connsiteY4" fmla="*/ 85174 h 154066"/>
                <a:gd name="connsiteX5" fmla="*/ 198 w 372497"/>
                <a:gd name="connsiteY5" fmla="*/ 69743 h 154066"/>
                <a:gd name="connsiteX6" fmla="*/ 15310 w 372497"/>
                <a:gd name="connsiteY6" fmla="*/ 60282 h 154066"/>
                <a:gd name="connsiteX7" fmla="*/ 131897 w 372497"/>
                <a:gd name="connsiteY7" fmla="*/ 9355 h 154066"/>
                <a:gd name="connsiteX8" fmla="*/ 164790 w 372497"/>
                <a:gd name="connsiteY8" fmla="*/ 4655 h 154066"/>
                <a:gd name="connsiteX9" fmla="*/ 269120 w 372497"/>
                <a:gd name="connsiteY9" fmla="*/ 1417 h 154066"/>
                <a:gd name="connsiteX10" fmla="*/ 354718 w 372497"/>
                <a:gd name="connsiteY10" fmla="*/ 63965 h 154066"/>
                <a:gd name="connsiteX11" fmla="*/ 342971 w 372497"/>
                <a:gd name="connsiteY11" fmla="*/ 82697 h 154066"/>
                <a:gd name="connsiteX12" fmla="*/ 355416 w 372497"/>
                <a:gd name="connsiteY12" fmla="*/ 137371 h 154066"/>
                <a:gd name="connsiteX13" fmla="*/ 372498 w 372497"/>
                <a:gd name="connsiteY13" fmla="*/ 147214 h 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497" h="154066">
                  <a:moveTo>
                    <a:pt x="372498" y="147087"/>
                  </a:moveTo>
                  <a:cubicBezTo>
                    <a:pt x="343669" y="156929"/>
                    <a:pt x="321889" y="158199"/>
                    <a:pt x="301441" y="138768"/>
                  </a:cubicBezTo>
                  <a:cubicBezTo>
                    <a:pt x="281122" y="119400"/>
                    <a:pt x="255150" y="111273"/>
                    <a:pt x="230703" y="100224"/>
                  </a:cubicBezTo>
                  <a:cubicBezTo>
                    <a:pt x="219463" y="95207"/>
                    <a:pt x="209621" y="94636"/>
                    <a:pt x="198317" y="101239"/>
                  </a:cubicBezTo>
                  <a:cubicBezTo>
                    <a:pt x="132659" y="139212"/>
                    <a:pt x="69984" y="131212"/>
                    <a:pt x="10294" y="85174"/>
                  </a:cubicBezTo>
                  <a:cubicBezTo>
                    <a:pt x="5087" y="81174"/>
                    <a:pt x="-1199" y="77554"/>
                    <a:pt x="198" y="69743"/>
                  </a:cubicBezTo>
                  <a:cubicBezTo>
                    <a:pt x="1658" y="61552"/>
                    <a:pt x="9087" y="60726"/>
                    <a:pt x="15310" y="60282"/>
                  </a:cubicBezTo>
                  <a:cubicBezTo>
                    <a:pt x="59316" y="56726"/>
                    <a:pt x="99639" y="44661"/>
                    <a:pt x="131897" y="9355"/>
                  </a:cubicBezTo>
                  <a:cubicBezTo>
                    <a:pt x="140088" y="337"/>
                    <a:pt x="153360" y="2624"/>
                    <a:pt x="164790" y="4655"/>
                  </a:cubicBezTo>
                  <a:cubicBezTo>
                    <a:pt x="199715" y="10751"/>
                    <a:pt x="233623" y="16974"/>
                    <a:pt x="269120" y="1417"/>
                  </a:cubicBezTo>
                  <a:cubicBezTo>
                    <a:pt x="292298" y="-8743"/>
                    <a:pt x="351035" y="38184"/>
                    <a:pt x="354718" y="63965"/>
                  </a:cubicBezTo>
                  <a:cubicBezTo>
                    <a:pt x="356242" y="74696"/>
                    <a:pt x="347670" y="76982"/>
                    <a:pt x="342971" y="82697"/>
                  </a:cubicBezTo>
                  <a:cubicBezTo>
                    <a:pt x="315983" y="115400"/>
                    <a:pt x="317571" y="121941"/>
                    <a:pt x="355416" y="137371"/>
                  </a:cubicBezTo>
                  <a:cubicBezTo>
                    <a:pt x="359735" y="139149"/>
                    <a:pt x="363608" y="142070"/>
                    <a:pt x="372498" y="14721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4" name="Полилиния: фигура 893">
              <a:extLst>
                <a:ext uri="{FF2B5EF4-FFF2-40B4-BE49-F238E27FC236}">
                  <a16:creationId xmlns="" xmlns:a16="http://schemas.microsoft.com/office/drawing/2014/main" id="{CA324306-40B7-49AF-84CF-AE1CB71E6050}"/>
                </a:ext>
              </a:extLst>
            </p:cNvPr>
            <p:cNvSpPr/>
            <p:nvPr/>
          </p:nvSpPr>
          <p:spPr>
            <a:xfrm>
              <a:off x="5019762" y="5436564"/>
              <a:ext cx="189976" cy="100107"/>
            </a:xfrm>
            <a:custGeom>
              <a:avLst/>
              <a:gdLst>
                <a:gd name="connsiteX0" fmla="*/ 10136 w 189976"/>
                <a:gd name="connsiteY0" fmla="*/ 55704 h 100107"/>
                <a:gd name="connsiteX1" fmla="*/ 25376 w 189976"/>
                <a:gd name="connsiteY1" fmla="*/ 63895 h 100107"/>
                <a:gd name="connsiteX2" fmla="*/ 76938 w 189976"/>
                <a:gd name="connsiteY2" fmla="*/ 24081 h 100107"/>
                <a:gd name="connsiteX3" fmla="*/ 155170 w 189976"/>
                <a:gd name="connsiteY3" fmla="*/ 28081 h 100107"/>
                <a:gd name="connsiteX4" fmla="*/ 185333 w 189976"/>
                <a:gd name="connsiteY4" fmla="*/ 88534 h 100107"/>
                <a:gd name="connsiteX5" fmla="*/ 72557 w 189976"/>
                <a:gd name="connsiteY5" fmla="*/ 95836 h 100107"/>
                <a:gd name="connsiteX6" fmla="*/ 10073 w 189976"/>
                <a:gd name="connsiteY6" fmla="*/ 88470 h 100107"/>
                <a:gd name="connsiteX7" fmla="*/ 10073 w 189976"/>
                <a:gd name="connsiteY7" fmla="*/ 5570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976" h="100107">
                  <a:moveTo>
                    <a:pt x="10136" y="55704"/>
                  </a:moveTo>
                  <a:cubicBezTo>
                    <a:pt x="15216" y="58434"/>
                    <a:pt x="20296" y="61165"/>
                    <a:pt x="25376" y="63895"/>
                  </a:cubicBezTo>
                  <a:cubicBezTo>
                    <a:pt x="44236" y="53037"/>
                    <a:pt x="61825" y="40845"/>
                    <a:pt x="76938" y="24081"/>
                  </a:cubicBezTo>
                  <a:cubicBezTo>
                    <a:pt x="106593" y="-9003"/>
                    <a:pt x="129834" y="-8304"/>
                    <a:pt x="155170" y="28081"/>
                  </a:cubicBezTo>
                  <a:cubicBezTo>
                    <a:pt x="167807" y="46242"/>
                    <a:pt x="202414" y="53100"/>
                    <a:pt x="185333" y="88534"/>
                  </a:cubicBezTo>
                  <a:cubicBezTo>
                    <a:pt x="148312" y="101615"/>
                    <a:pt x="110657" y="102948"/>
                    <a:pt x="72557" y="95836"/>
                  </a:cubicBezTo>
                  <a:cubicBezTo>
                    <a:pt x="51856" y="91962"/>
                    <a:pt x="31282" y="87263"/>
                    <a:pt x="10073" y="88470"/>
                  </a:cubicBezTo>
                  <a:cubicBezTo>
                    <a:pt x="-3389" y="77484"/>
                    <a:pt x="-3326" y="66626"/>
                    <a:pt x="10073" y="5570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5" name="Полилиния: фигура 894">
              <a:extLst>
                <a:ext uri="{FF2B5EF4-FFF2-40B4-BE49-F238E27FC236}">
                  <a16:creationId xmlns="" xmlns:a16="http://schemas.microsoft.com/office/drawing/2014/main" id="{93E1CC2D-EA88-4E23-93A0-A46EADA70BBC}"/>
                </a:ext>
              </a:extLst>
            </p:cNvPr>
            <p:cNvSpPr/>
            <p:nvPr/>
          </p:nvSpPr>
          <p:spPr>
            <a:xfrm>
              <a:off x="5029834" y="5517457"/>
              <a:ext cx="177231" cy="35831"/>
            </a:xfrm>
            <a:custGeom>
              <a:avLst/>
              <a:gdLst>
                <a:gd name="connsiteX0" fmla="*/ 0 w 177231"/>
                <a:gd name="connsiteY0" fmla="*/ 7514 h 35831"/>
                <a:gd name="connsiteX1" fmla="*/ 175260 w 177231"/>
                <a:gd name="connsiteY1" fmla="*/ 7578 h 35831"/>
                <a:gd name="connsiteX2" fmla="*/ 161862 w 177231"/>
                <a:gd name="connsiteY2" fmla="*/ 28342 h 35831"/>
                <a:gd name="connsiteX3" fmla="*/ 0 w 177231"/>
                <a:gd name="connsiteY3" fmla="*/ 7514 h 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231" h="35831">
                  <a:moveTo>
                    <a:pt x="0" y="7514"/>
                  </a:moveTo>
                  <a:cubicBezTo>
                    <a:pt x="58420" y="-3979"/>
                    <a:pt x="116840" y="-932"/>
                    <a:pt x="175260" y="7578"/>
                  </a:cubicBezTo>
                  <a:cubicBezTo>
                    <a:pt x="180785" y="22119"/>
                    <a:pt x="174181" y="24469"/>
                    <a:pt x="161862" y="28342"/>
                  </a:cubicBezTo>
                  <a:cubicBezTo>
                    <a:pt x="104775" y="46186"/>
                    <a:pt x="52261" y="29295"/>
                    <a:pt x="0" y="751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6" name="Полилиния: фигура 895">
              <a:extLst>
                <a:ext uri="{FF2B5EF4-FFF2-40B4-BE49-F238E27FC236}">
                  <a16:creationId xmlns="" xmlns:a16="http://schemas.microsoft.com/office/drawing/2014/main" id="{D24347A9-7002-44FD-91F8-508A3055CD10}"/>
                </a:ext>
              </a:extLst>
            </p:cNvPr>
            <p:cNvSpPr/>
            <p:nvPr/>
          </p:nvSpPr>
          <p:spPr>
            <a:xfrm>
              <a:off x="4323651" y="4457116"/>
              <a:ext cx="508952" cy="307098"/>
            </a:xfrm>
            <a:custGeom>
              <a:avLst/>
              <a:gdLst>
                <a:gd name="connsiteX0" fmla="*/ 64 w 508952"/>
                <a:gd name="connsiteY0" fmla="*/ 295755 h 307098"/>
                <a:gd name="connsiteX1" fmla="*/ 318198 w 508952"/>
                <a:gd name="connsiteY1" fmla="*/ 71662 h 307098"/>
                <a:gd name="connsiteX2" fmla="*/ 508952 w 508952"/>
                <a:gd name="connsiteY2" fmla="*/ 1431 h 307098"/>
                <a:gd name="connsiteX3" fmla="*/ 423354 w 508952"/>
                <a:gd name="connsiteY3" fmla="*/ 91411 h 307098"/>
                <a:gd name="connsiteX4" fmla="*/ 321945 w 508952"/>
                <a:gd name="connsiteY4" fmla="*/ 193138 h 307098"/>
                <a:gd name="connsiteX5" fmla="*/ 259969 w 508952"/>
                <a:gd name="connsiteY5" fmla="*/ 228508 h 307098"/>
                <a:gd name="connsiteX6" fmla="*/ 168656 w 508952"/>
                <a:gd name="connsiteY6" fmla="*/ 283944 h 307098"/>
                <a:gd name="connsiteX7" fmla="*/ 109029 w 508952"/>
                <a:gd name="connsiteY7" fmla="*/ 306232 h 307098"/>
                <a:gd name="connsiteX8" fmla="*/ 0 w 508952"/>
                <a:gd name="connsiteY8" fmla="*/ 295818 h 3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52" h="307098">
                  <a:moveTo>
                    <a:pt x="64" y="295755"/>
                  </a:moveTo>
                  <a:cubicBezTo>
                    <a:pt x="123508" y="247241"/>
                    <a:pt x="217360" y="154022"/>
                    <a:pt x="318198" y="71662"/>
                  </a:cubicBezTo>
                  <a:cubicBezTo>
                    <a:pt x="371284" y="28291"/>
                    <a:pt x="429070" y="-7713"/>
                    <a:pt x="508952" y="1431"/>
                  </a:cubicBezTo>
                  <a:cubicBezTo>
                    <a:pt x="482727" y="37626"/>
                    <a:pt x="455041" y="65566"/>
                    <a:pt x="423354" y="91411"/>
                  </a:cubicBezTo>
                  <a:cubicBezTo>
                    <a:pt x="386652" y="121320"/>
                    <a:pt x="343281" y="143481"/>
                    <a:pt x="321945" y="193138"/>
                  </a:cubicBezTo>
                  <a:cubicBezTo>
                    <a:pt x="311277" y="217903"/>
                    <a:pt x="282067" y="221015"/>
                    <a:pt x="259969" y="228508"/>
                  </a:cubicBezTo>
                  <a:cubicBezTo>
                    <a:pt x="225361" y="240192"/>
                    <a:pt x="194246" y="256321"/>
                    <a:pt x="168656" y="283944"/>
                  </a:cubicBezTo>
                  <a:cubicBezTo>
                    <a:pt x="152019" y="301851"/>
                    <a:pt x="130620" y="304772"/>
                    <a:pt x="109029" y="306232"/>
                  </a:cubicBezTo>
                  <a:cubicBezTo>
                    <a:pt x="72453" y="308773"/>
                    <a:pt x="36195" y="305851"/>
                    <a:pt x="0" y="295818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7" name="Полилиния: фигура 896">
              <a:extLst>
                <a:ext uri="{FF2B5EF4-FFF2-40B4-BE49-F238E27FC236}">
                  <a16:creationId xmlns="" xmlns:a16="http://schemas.microsoft.com/office/drawing/2014/main" id="{876B4960-A6B0-42E8-A632-929B1A1C247B}"/>
                </a:ext>
              </a:extLst>
            </p:cNvPr>
            <p:cNvSpPr/>
            <p:nvPr/>
          </p:nvSpPr>
          <p:spPr>
            <a:xfrm>
              <a:off x="2173097" y="5958297"/>
              <a:ext cx="137160" cy="80297"/>
            </a:xfrm>
            <a:custGeom>
              <a:avLst/>
              <a:gdLst>
                <a:gd name="connsiteX0" fmla="*/ 137160 w 137160"/>
                <a:gd name="connsiteY0" fmla="*/ 65469 h 80297"/>
                <a:gd name="connsiteX1" fmla="*/ 14605 w 137160"/>
                <a:gd name="connsiteY1" fmla="*/ 33020 h 80297"/>
                <a:gd name="connsiteX2" fmla="*/ 0 w 137160"/>
                <a:gd name="connsiteY2" fmla="*/ 0 h 80297"/>
                <a:gd name="connsiteX3" fmla="*/ 34671 w 137160"/>
                <a:gd name="connsiteY3" fmla="*/ 15367 h 80297"/>
                <a:gd name="connsiteX4" fmla="*/ 89281 w 137160"/>
                <a:gd name="connsiteY4" fmla="*/ 44069 h 80297"/>
                <a:gd name="connsiteX5" fmla="*/ 137160 w 137160"/>
                <a:gd name="connsiteY5" fmla="*/ 65532 h 8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0" h="80297">
                  <a:moveTo>
                    <a:pt x="137160" y="65469"/>
                  </a:moveTo>
                  <a:cubicBezTo>
                    <a:pt x="95885" y="94806"/>
                    <a:pt x="35751" y="78867"/>
                    <a:pt x="14605" y="33020"/>
                  </a:cubicBezTo>
                  <a:cubicBezTo>
                    <a:pt x="9589" y="22098"/>
                    <a:pt x="4826" y="11049"/>
                    <a:pt x="0" y="0"/>
                  </a:cubicBezTo>
                  <a:cubicBezTo>
                    <a:pt x="10795" y="7239"/>
                    <a:pt x="21526" y="15177"/>
                    <a:pt x="34671" y="15367"/>
                  </a:cubicBezTo>
                  <a:cubicBezTo>
                    <a:pt x="57277" y="15621"/>
                    <a:pt x="76327" y="20447"/>
                    <a:pt x="89281" y="44069"/>
                  </a:cubicBezTo>
                  <a:cubicBezTo>
                    <a:pt x="99314" y="62357"/>
                    <a:pt x="122618" y="54293"/>
                    <a:pt x="137160" y="655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8" name="Полилиния: фигура 897">
              <a:extLst>
                <a:ext uri="{FF2B5EF4-FFF2-40B4-BE49-F238E27FC236}">
                  <a16:creationId xmlns="" xmlns:a16="http://schemas.microsoft.com/office/drawing/2014/main" id="{0CFEA8DF-DF9A-4ED4-8C8F-F99D4990B2A2}"/>
                </a:ext>
              </a:extLst>
            </p:cNvPr>
            <p:cNvSpPr/>
            <p:nvPr/>
          </p:nvSpPr>
          <p:spPr>
            <a:xfrm>
              <a:off x="11353693" y="4771873"/>
              <a:ext cx="60050" cy="104840"/>
            </a:xfrm>
            <a:custGeom>
              <a:avLst/>
              <a:gdLst>
                <a:gd name="connsiteX0" fmla="*/ 60050 w 60050"/>
                <a:gd name="connsiteY0" fmla="*/ 57516 h 104840"/>
                <a:gd name="connsiteX1" fmla="*/ 31412 w 60050"/>
                <a:gd name="connsiteY1" fmla="*/ 104442 h 104840"/>
                <a:gd name="connsiteX2" fmla="*/ 170 w 60050"/>
                <a:gd name="connsiteY2" fmla="*/ 38148 h 104840"/>
                <a:gd name="connsiteX3" fmla="*/ 22966 w 60050"/>
                <a:gd name="connsiteY3" fmla="*/ 111 h 104840"/>
                <a:gd name="connsiteX4" fmla="*/ 60050 w 60050"/>
                <a:gd name="connsiteY4" fmla="*/ 57516 h 10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50" h="104840">
                  <a:moveTo>
                    <a:pt x="60050" y="57516"/>
                  </a:moveTo>
                  <a:cubicBezTo>
                    <a:pt x="55860" y="76947"/>
                    <a:pt x="56304" y="108760"/>
                    <a:pt x="31412" y="104442"/>
                  </a:cubicBezTo>
                  <a:cubicBezTo>
                    <a:pt x="2837" y="99426"/>
                    <a:pt x="1186" y="65072"/>
                    <a:pt x="170" y="38148"/>
                  </a:cubicBezTo>
                  <a:cubicBezTo>
                    <a:pt x="-465" y="21193"/>
                    <a:pt x="-528" y="-1794"/>
                    <a:pt x="22966" y="111"/>
                  </a:cubicBezTo>
                  <a:cubicBezTo>
                    <a:pt x="53510" y="2651"/>
                    <a:pt x="58526" y="29194"/>
                    <a:pt x="60050" y="575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9" name="Полилиния: фигура 898">
              <a:extLst>
                <a:ext uri="{FF2B5EF4-FFF2-40B4-BE49-F238E27FC236}">
                  <a16:creationId xmlns="" xmlns:a16="http://schemas.microsoft.com/office/drawing/2014/main" id="{3BC2BDF1-0C8E-4D8F-ADB1-D3C3A487D468}"/>
                </a:ext>
              </a:extLst>
            </p:cNvPr>
            <p:cNvSpPr/>
            <p:nvPr/>
          </p:nvSpPr>
          <p:spPr>
            <a:xfrm>
              <a:off x="11433157" y="4779716"/>
              <a:ext cx="32929" cy="71706"/>
            </a:xfrm>
            <a:custGeom>
              <a:avLst/>
              <a:gdLst>
                <a:gd name="connsiteX0" fmla="*/ 27703 w 32929"/>
                <a:gd name="connsiteY0" fmla="*/ 71707 h 71706"/>
                <a:gd name="connsiteX1" fmla="*/ 15258 w 32929"/>
                <a:gd name="connsiteY1" fmla="*/ 51704 h 71706"/>
                <a:gd name="connsiteX2" fmla="*/ 3256 w 32929"/>
                <a:gd name="connsiteY2" fmla="*/ 4714 h 71706"/>
                <a:gd name="connsiteX3" fmla="*/ 16337 w 32929"/>
                <a:gd name="connsiteY3" fmla="*/ 2110 h 71706"/>
                <a:gd name="connsiteX4" fmla="*/ 32911 w 32929"/>
                <a:gd name="connsiteY4" fmla="*/ 48847 h 71706"/>
                <a:gd name="connsiteX5" fmla="*/ 27767 w 32929"/>
                <a:gd name="connsiteY5" fmla="*/ 71707 h 7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929" h="71706">
                  <a:moveTo>
                    <a:pt x="27703" y="71707"/>
                  </a:moveTo>
                  <a:cubicBezTo>
                    <a:pt x="20464" y="60340"/>
                    <a:pt x="16782" y="56403"/>
                    <a:pt x="15258" y="51704"/>
                  </a:cubicBezTo>
                  <a:cubicBezTo>
                    <a:pt x="10304" y="36337"/>
                    <a:pt x="-7158" y="24335"/>
                    <a:pt x="3256" y="4714"/>
                  </a:cubicBezTo>
                  <a:cubicBezTo>
                    <a:pt x="6050" y="-557"/>
                    <a:pt x="12083" y="-1382"/>
                    <a:pt x="16337" y="2110"/>
                  </a:cubicBezTo>
                  <a:cubicBezTo>
                    <a:pt x="30561" y="13858"/>
                    <a:pt x="31831" y="31574"/>
                    <a:pt x="32911" y="48847"/>
                  </a:cubicBezTo>
                  <a:cubicBezTo>
                    <a:pt x="33164" y="53609"/>
                    <a:pt x="30815" y="58562"/>
                    <a:pt x="27767" y="71707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0" name="Полилиния: фигура 899">
              <a:extLst>
                <a:ext uri="{FF2B5EF4-FFF2-40B4-BE49-F238E27FC236}">
                  <a16:creationId xmlns="" xmlns:a16="http://schemas.microsoft.com/office/drawing/2014/main" id="{DE336642-9891-492E-8376-0BBDC5DD1627}"/>
                </a:ext>
              </a:extLst>
            </p:cNvPr>
            <p:cNvSpPr/>
            <p:nvPr/>
          </p:nvSpPr>
          <p:spPr>
            <a:xfrm>
              <a:off x="7070915" y="1766697"/>
              <a:ext cx="952245" cy="681747"/>
            </a:xfrm>
            <a:custGeom>
              <a:avLst/>
              <a:gdLst>
                <a:gd name="connsiteX0" fmla="*/ 175323 w 952245"/>
                <a:gd name="connsiteY0" fmla="*/ 575385 h 681747"/>
                <a:gd name="connsiteX1" fmla="*/ 144843 w 952245"/>
                <a:gd name="connsiteY1" fmla="*/ 559002 h 681747"/>
                <a:gd name="connsiteX2" fmla="*/ 115126 w 952245"/>
                <a:gd name="connsiteY2" fmla="*/ 525791 h 681747"/>
                <a:gd name="connsiteX3" fmla="*/ 130810 w 952245"/>
                <a:gd name="connsiteY3" fmla="*/ 500835 h 681747"/>
                <a:gd name="connsiteX4" fmla="*/ 140715 w 952245"/>
                <a:gd name="connsiteY4" fmla="*/ 451178 h 681747"/>
                <a:gd name="connsiteX5" fmla="*/ 108712 w 952245"/>
                <a:gd name="connsiteY5" fmla="*/ 362532 h 681747"/>
                <a:gd name="connsiteX6" fmla="*/ 120332 w 952245"/>
                <a:gd name="connsiteY6" fmla="*/ 331671 h 681747"/>
                <a:gd name="connsiteX7" fmla="*/ 148336 w 952245"/>
                <a:gd name="connsiteY7" fmla="*/ 297825 h 681747"/>
                <a:gd name="connsiteX8" fmla="*/ 149860 w 952245"/>
                <a:gd name="connsiteY8" fmla="*/ 297507 h 681747"/>
                <a:gd name="connsiteX9" fmla="*/ 146241 w 952245"/>
                <a:gd name="connsiteY9" fmla="*/ 298079 h 681747"/>
                <a:gd name="connsiteX10" fmla="*/ 121539 w 952245"/>
                <a:gd name="connsiteY10" fmla="*/ 330401 h 681747"/>
                <a:gd name="connsiteX11" fmla="*/ 96203 w 952245"/>
                <a:gd name="connsiteY11" fmla="*/ 402219 h 681747"/>
                <a:gd name="connsiteX12" fmla="*/ 85725 w 952245"/>
                <a:gd name="connsiteY12" fmla="*/ 433334 h 681747"/>
                <a:gd name="connsiteX13" fmla="*/ 53911 w 952245"/>
                <a:gd name="connsiteY13" fmla="*/ 411046 h 681747"/>
                <a:gd name="connsiteX14" fmla="*/ 36004 w 952245"/>
                <a:gd name="connsiteY14" fmla="*/ 315097 h 681747"/>
                <a:gd name="connsiteX15" fmla="*/ 15240 w 952245"/>
                <a:gd name="connsiteY15" fmla="*/ 289062 h 681747"/>
                <a:gd name="connsiteX16" fmla="*/ 0 w 952245"/>
                <a:gd name="connsiteY16" fmla="*/ 289062 h 681747"/>
                <a:gd name="connsiteX17" fmla="*/ 53340 w 952245"/>
                <a:gd name="connsiteY17" fmla="*/ 223593 h 681747"/>
                <a:gd name="connsiteX18" fmla="*/ 62420 w 952245"/>
                <a:gd name="connsiteY18" fmla="*/ 218577 h 681747"/>
                <a:gd name="connsiteX19" fmla="*/ 76517 w 952245"/>
                <a:gd name="connsiteY19" fmla="*/ 223276 h 681747"/>
                <a:gd name="connsiteX20" fmla="*/ 131064 w 952245"/>
                <a:gd name="connsiteY20" fmla="*/ 169554 h 681747"/>
                <a:gd name="connsiteX21" fmla="*/ 133477 w 952245"/>
                <a:gd name="connsiteY21" fmla="*/ 154060 h 681747"/>
                <a:gd name="connsiteX22" fmla="*/ 153543 w 952245"/>
                <a:gd name="connsiteY22" fmla="*/ 121929 h 681747"/>
                <a:gd name="connsiteX23" fmla="*/ 204406 w 952245"/>
                <a:gd name="connsiteY23" fmla="*/ 133105 h 681747"/>
                <a:gd name="connsiteX24" fmla="*/ 229615 w 952245"/>
                <a:gd name="connsiteY24" fmla="*/ 178127 h 681747"/>
                <a:gd name="connsiteX25" fmla="*/ 233235 w 952245"/>
                <a:gd name="connsiteY25" fmla="*/ 208924 h 681747"/>
                <a:gd name="connsiteX26" fmla="*/ 251523 w 952245"/>
                <a:gd name="connsiteY26" fmla="*/ 247152 h 681747"/>
                <a:gd name="connsiteX27" fmla="*/ 296290 w 952245"/>
                <a:gd name="connsiteY27" fmla="*/ 270266 h 681747"/>
                <a:gd name="connsiteX28" fmla="*/ 387096 w 952245"/>
                <a:gd name="connsiteY28" fmla="*/ 300809 h 681747"/>
                <a:gd name="connsiteX29" fmla="*/ 446849 w 952245"/>
                <a:gd name="connsiteY29" fmla="*/ 303222 h 681747"/>
                <a:gd name="connsiteX30" fmla="*/ 468249 w 952245"/>
                <a:gd name="connsiteY30" fmla="*/ 352245 h 681747"/>
                <a:gd name="connsiteX31" fmla="*/ 500634 w 952245"/>
                <a:gd name="connsiteY31" fmla="*/ 449527 h 681747"/>
                <a:gd name="connsiteX32" fmla="*/ 509905 w 952245"/>
                <a:gd name="connsiteY32" fmla="*/ 415872 h 681747"/>
                <a:gd name="connsiteX33" fmla="*/ 433388 w 952245"/>
                <a:gd name="connsiteY33" fmla="*/ 278330 h 681747"/>
                <a:gd name="connsiteX34" fmla="*/ 411226 w 952245"/>
                <a:gd name="connsiteY34" fmla="*/ 240103 h 681747"/>
                <a:gd name="connsiteX35" fmla="*/ 408241 w 952245"/>
                <a:gd name="connsiteY35" fmla="*/ 154695 h 681747"/>
                <a:gd name="connsiteX36" fmla="*/ 378523 w 952245"/>
                <a:gd name="connsiteY36" fmla="*/ 85416 h 681747"/>
                <a:gd name="connsiteX37" fmla="*/ 368617 w 952245"/>
                <a:gd name="connsiteY37" fmla="*/ 42236 h 681747"/>
                <a:gd name="connsiteX38" fmla="*/ 426593 w 952245"/>
                <a:gd name="connsiteY38" fmla="*/ 2676 h 681747"/>
                <a:gd name="connsiteX39" fmla="*/ 426593 w 952245"/>
                <a:gd name="connsiteY39" fmla="*/ 2676 h 681747"/>
                <a:gd name="connsiteX40" fmla="*/ 469773 w 952245"/>
                <a:gd name="connsiteY40" fmla="*/ 97100 h 681747"/>
                <a:gd name="connsiteX41" fmla="*/ 489712 w 952245"/>
                <a:gd name="connsiteY41" fmla="*/ 175333 h 681747"/>
                <a:gd name="connsiteX42" fmla="*/ 492378 w 952245"/>
                <a:gd name="connsiteY42" fmla="*/ 184223 h 681747"/>
                <a:gd name="connsiteX43" fmla="*/ 490474 w 952245"/>
                <a:gd name="connsiteY43" fmla="*/ 180667 h 681747"/>
                <a:gd name="connsiteX44" fmla="*/ 486601 w 952245"/>
                <a:gd name="connsiteY44" fmla="*/ 161299 h 681747"/>
                <a:gd name="connsiteX45" fmla="*/ 515683 w 952245"/>
                <a:gd name="connsiteY45" fmla="*/ 76463 h 681747"/>
                <a:gd name="connsiteX46" fmla="*/ 539750 w 952245"/>
                <a:gd name="connsiteY46" fmla="*/ 60143 h 681747"/>
                <a:gd name="connsiteX47" fmla="*/ 594169 w 952245"/>
                <a:gd name="connsiteY47" fmla="*/ 35378 h 681747"/>
                <a:gd name="connsiteX48" fmla="*/ 620078 w 952245"/>
                <a:gd name="connsiteY48" fmla="*/ 39315 h 681747"/>
                <a:gd name="connsiteX49" fmla="*/ 698564 w 952245"/>
                <a:gd name="connsiteY49" fmla="*/ 53539 h 681747"/>
                <a:gd name="connsiteX50" fmla="*/ 754253 w 952245"/>
                <a:gd name="connsiteY50" fmla="*/ 127581 h 681747"/>
                <a:gd name="connsiteX51" fmla="*/ 787527 w 952245"/>
                <a:gd name="connsiteY51" fmla="*/ 163268 h 681747"/>
                <a:gd name="connsiteX52" fmla="*/ 817880 w 952245"/>
                <a:gd name="connsiteY52" fmla="*/ 149742 h 681747"/>
                <a:gd name="connsiteX53" fmla="*/ 854075 w 952245"/>
                <a:gd name="connsiteY53" fmla="*/ 214386 h 681747"/>
                <a:gd name="connsiteX54" fmla="*/ 878332 w 952245"/>
                <a:gd name="connsiteY54" fmla="*/ 290903 h 681747"/>
                <a:gd name="connsiteX55" fmla="*/ 952246 w 952245"/>
                <a:gd name="connsiteY55" fmla="*/ 395425 h 681747"/>
                <a:gd name="connsiteX56" fmla="*/ 882586 w 952245"/>
                <a:gd name="connsiteY56" fmla="*/ 399235 h 681747"/>
                <a:gd name="connsiteX57" fmla="*/ 803339 w 952245"/>
                <a:gd name="connsiteY57" fmla="*/ 322717 h 681747"/>
                <a:gd name="connsiteX58" fmla="*/ 770445 w 952245"/>
                <a:gd name="connsiteY58" fmla="*/ 300619 h 681747"/>
                <a:gd name="connsiteX59" fmla="*/ 731139 w 952245"/>
                <a:gd name="connsiteY59" fmla="*/ 262709 h 681747"/>
                <a:gd name="connsiteX60" fmla="*/ 708787 w 952245"/>
                <a:gd name="connsiteY60" fmla="*/ 213560 h 681747"/>
                <a:gd name="connsiteX61" fmla="*/ 643001 w 952245"/>
                <a:gd name="connsiteY61" fmla="*/ 148282 h 681747"/>
                <a:gd name="connsiteX62" fmla="*/ 694245 w 952245"/>
                <a:gd name="connsiteY62" fmla="*/ 216417 h 681747"/>
                <a:gd name="connsiteX63" fmla="*/ 731901 w 952245"/>
                <a:gd name="connsiteY63" fmla="*/ 287157 h 681747"/>
                <a:gd name="connsiteX64" fmla="*/ 763778 w 952245"/>
                <a:gd name="connsiteY64" fmla="*/ 301825 h 681747"/>
                <a:gd name="connsiteX65" fmla="*/ 806831 w 952245"/>
                <a:gd name="connsiteY65" fmla="*/ 340942 h 681747"/>
                <a:gd name="connsiteX66" fmla="*/ 853757 w 952245"/>
                <a:gd name="connsiteY66" fmla="*/ 416062 h 681747"/>
                <a:gd name="connsiteX67" fmla="*/ 866203 w 952245"/>
                <a:gd name="connsiteY67" fmla="*/ 450988 h 681747"/>
                <a:gd name="connsiteX68" fmla="*/ 836866 w 952245"/>
                <a:gd name="connsiteY68" fmla="*/ 477785 h 681747"/>
                <a:gd name="connsiteX69" fmla="*/ 766190 w 952245"/>
                <a:gd name="connsiteY69" fmla="*/ 514488 h 681747"/>
                <a:gd name="connsiteX70" fmla="*/ 718121 w 952245"/>
                <a:gd name="connsiteY70" fmla="*/ 505280 h 681747"/>
                <a:gd name="connsiteX71" fmla="*/ 666242 w 952245"/>
                <a:gd name="connsiteY71" fmla="*/ 439558 h 681747"/>
                <a:gd name="connsiteX72" fmla="*/ 580200 w 952245"/>
                <a:gd name="connsiteY72" fmla="*/ 360436 h 681747"/>
                <a:gd name="connsiteX73" fmla="*/ 605091 w 952245"/>
                <a:gd name="connsiteY73" fmla="*/ 508519 h 681747"/>
                <a:gd name="connsiteX74" fmla="*/ 645033 w 952245"/>
                <a:gd name="connsiteY74" fmla="*/ 622947 h 681747"/>
                <a:gd name="connsiteX75" fmla="*/ 617220 w 952245"/>
                <a:gd name="connsiteY75" fmla="*/ 681748 h 681747"/>
                <a:gd name="connsiteX76" fmla="*/ 609600 w 952245"/>
                <a:gd name="connsiteY76" fmla="*/ 681748 h 681747"/>
                <a:gd name="connsiteX77" fmla="*/ 561150 w 952245"/>
                <a:gd name="connsiteY77" fmla="*/ 605420 h 681747"/>
                <a:gd name="connsiteX78" fmla="*/ 533400 w 952245"/>
                <a:gd name="connsiteY78" fmla="*/ 608024 h 681747"/>
                <a:gd name="connsiteX79" fmla="*/ 518160 w 952245"/>
                <a:gd name="connsiteY79" fmla="*/ 583513 h 681747"/>
                <a:gd name="connsiteX80" fmla="*/ 480123 w 952245"/>
                <a:gd name="connsiteY80" fmla="*/ 542619 h 681747"/>
                <a:gd name="connsiteX81" fmla="*/ 468693 w 952245"/>
                <a:gd name="connsiteY81" fmla="*/ 497978 h 681747"/>
                <a:gd name="connsiteX82" fmla="*/ 423101 w 952245"/>
                <a:gd name="connsiteY82" fmla="*/ 418285 h 681747"/>
                <a:gd name="connsiteX83" fmla="*/ 400114 w 952245"/>
                <a:gd name="connsiteY83" fmla="*/ 401457 h 681747"/>
                <a:gd name="connsiteX84" fmla="*/ 382206 w 952245"/>
                <a:gd name="connsiteY84" fmla="*/ 423365 h 681747"/>
                <a:gd name="connsiteX85" fmla="*/ 365760 w 952245"/>
                <a:gd name="connsiteY85" fmla="*/ 485341 h 681747"/>
                <a:gd name="connsiteX86" fmla="*/ 310896 w 952245"/>
                <a:gd name="connsiteY86" fmla="*/ 470101 h 681747"/>
                <a:gd name="connsiteX87" fmla="*/ 286385 w 952245"/>
                <a:gd name="connsiteY87" fmla="*/ 401013 h 681747"/>
                <a:gd name="connsiteX88" fmla="*/ 287718 w 952245"/>
                <a:gd name="connsiteY88" fmla="*/ 398346 h 681747"/>
                <a:gd name="connsiteX89" fmla="*/ 287338 w 952245"/>
                <a:gd name="connsiteY89" fmla="*/ 398663 h 681747"/>
                <a:gd name="connsiteX90" fmla="*/ 229870 w 952245"/>
                <a:gd name="connsiteY90" fmla="*/ 416951 h 681747"/>
                <a:gd name="connsiteX91" fmla="*/ 210565 w 952245"/>
                <a:gd name="connsiteY91" fmla="*/ 378661 h 681747"/>
                <a:gd name="connsiteX92" fmla="*/ 230949 w 952245"/>
                <a:gd name="connsiteY92" fmla="*/ 418349 h 681747"/>
                <a:gd name="connsiteX93" fmla="*/ 242379 w 952245"/>
                <a:gd name="connsiteY93" fmla="*/ 478801 h 681747"/>
                <a:gd name="connsiteX94" fmla="*/ 242379 w 952245"/>
                <a:gd name="connsiteY94" fmla="*/ 479118 h 681747"/>
                <a:gd name="connsiteX95" fmla="*/ 244983 w 952245"/>
                <a:gd name="connsiteY95" fmla="*/ 476578 h 681747"/>
                <a:gd name="connsiteX96" fmla="*/ 289116 w 952245"/>
                <a:gd name="connsiteY96" fmla="*/ 491501 h 681747"/>
                <a:gd name="connsiteX97" fmla="*/ 285496 w 952245"/>
                <a:gd name="connsiteY97" fmla="*/ 559319 h 681747"/>
                <a:gd name="connsiteX98" fmla="*/ 234061 w 952245"/>
                <a:gd name="connsiteY98" fmla="*/ 581417 h 681747"/>
                <a:gd name="connsiteX99" fmla="*/ 175387 w 952245"/>
                <a:gd name="connsiteY99" fmla="*/ 575321 h 68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52245" h="681747">
                  <a:moveTo>
                    <a:pt x="175323" y="575385"/>
                  </a:moveTo>
                  <a:cubicBezTo>
                    <a:pt x="165164" y="569924"/>
                    <a:pt x="155003" y="564463"/>
                    <a:pt x="144843" y="559002"/>
                  </a:cubicBezTo>
                  <a:cubicBezTo>
                    <a:pt x="133541" y="549350"/>
                    <a:pt x="119761" y="542301"/>
                    <a:pt x="115126" y="525791"/>
                  </a:cubicBezTo>
                  <a:cubicBezTo>
                    <a:pt x="114744" y="513408"/>
                    <a:pt x="120396" y="505026"/>
                    <a:pt x="130810" y="500835"/>
                  </a:cubicBezTo>
                  <a:cubicBezTo>
                    <a:pt x="158750" y="489659"/>
                    <a:pt x="155003" y="473848"/>
                    <a:pt x="140715" y="451178"/>
                  </a:cubicBezTo>
                  <a:cubicBezTo>
                    <a:pt x="124142" y="424889"/>
                    <a:pt x="129857" y="388694"/>
                    <a:pt x="108712" y="362532"/>
                  </a:cubicBezTo>
                  <a:cubicBezTo>
                    <a:pt x="100711" y="352562"/>
                    <a:pt x="111633" y="340053"/>
                    <a:pt x="120332" y="331671"/>
                  </a:cubicBezTo>
                  <a:cubicBezTo>
                    <a:pt x="132969" y="323543"/>
                    <a:pt x="129603" y="300111"/>
                    <a:pt x="148336" y="297825"/>
                  </a:cubicBezTo>
                  <a:cubicBezTo>
                    <a:pt x="152591" y="294840"/>
                    <a:pt x="151702" y="302651"/>
                    <a:pt x="149860" y="297507"/>
                  </a:cubicBezTo>
                  <a:cubicBezTo>
                    <a:pt x="149416" y="296237"/>
                    <a:pt x="148399" y="297507"/>
                    <a:pt x="146241" y="298079"/>
                  </a:cubicBezTo>
                  <a:cubicBezTo>
                    <a:pt x="129730" y="301762"/>
                    <a:pt x="133096" y="322653"/>
                    <a:pt x="121539" y="330401"/>
                  </a:cubicBezTo>
                  <a:cubicBezTo>
                    <a:pt x="96901" y="347736"/>
                    <a:pt x="87058" y="370914"/>
                    <a:pt x="96203" y="402219"/>
                  </a:cubicBezTo>
                  <a:cubicBezTo>
                    <a:pt x="99949" y="414983"/>
                    <a:pt x="97091" y="425968"/>
                    <a:pt x="85725" y="433334"/>
                  </a:cubicBezTo>
                  <a:cubicBezTo>
                    <a:pt x="67119" y="439304"/>
                    <a:pt x="57403" y="422412"/>
                    <a:pt x="53911" y="411046"/>
                  </a:cubicBezTo>
                  <a:cubicBezTo>
                    <a:pt x="44514" y="380312"/>
                    <a:pt x="18097" y="353197"/>
                    <a:pt x="36004" y="315097"/>
                  </a:cubicBezTo>
                  <a:cubicBezTo>
                    <a:pt x="44196" y="297634"/>
                    <a:pt x="25082" y="295348"/>
                    <a:pt x="15240" y="289062"/>
                  </a:cubicBezTo>
                  <a:cubicBezTo>
                    <a:pt x="10160" y="289062"/>
                    <a:pt x="5080" y="289062"/>
                    <a:pt x="0" y="289062"/>
                  </a:cubicBezTo>
                  <a:cubicBezTo>
                    <a:pt x="36703" y="285061"/>
                    <a:pt x="48578" y="257693"/>
                    <a:pt x="53340" y="223593"/>
                  </a:cubicBezTo>
                  <a:cubicBezTo>
                    <a:pt x="55880" y="220799"/>
                    <a:pt x="58928" y="219148"/>
                    <a:pt x="62420" y="218577"/>
                  </a:cubicBezTo>
                  <a:cubicBezTo>
                    <a:pt x="67437" y="218958"/>
                    <a:pt x="71691" y="222196"/>
                    <a:pt x="76517" y="223276"/>
                  </a:cubicBezTo>
                  <a:cubicBezTo>
                    <a:pt x="125540" y="234642"/>
                    <a:pt x="135001" y="225371"/>
                    <a:pt x="131064" y="169554"/>
                  </a:cubicBezTo>
                  <a:cubicBezTo>
                    <a:pt x="130683" y="164030"/>
                    <a:pt x="131508" y="159013"/>
                    <a:pt x="133477" y="154060"/>
                  </a:cubicBezTo>
                  <a:cubicBezTo>
                    <a:pt x="141033" y="143964"/>
                    <a:pt x="146621" y="132470"/>
                    <a:pt x="153543" y="121929"/>
                  </a:cubicBezTo>
                  <a:cubicBezTo>
                    <a:pt x="174307" y="105864"/>
                    <a:pt x="190436" y="111388"/>
                    <a:pt x="204406" y="133105"/>
                  </a:cubicBezTo>
                  <a:cubicBezTo>
                    <a:pt x="213740" y="147647"/>
                    <a:pt x="221361" y="163141"/>
                    <a:pt x="229615" y="178127"/>
                  </a:cubicBezTo>
                  <a:cubicBezTo>
                    <a:pt x="235267" y="187715"/>
                    <a:pt x="237172" y="198129"/>
                    <a:pt x="233235" y="208924"/>
                  </a:cubicBezTo>
                  <a:cubicBezTo>
                    <a:pt x="225806" y="229308"/>
                    <a:pt x="237807" y="238643"/>
                    <a:pt x="251523" y="247152"/>
                  </a:cubicBezTo>
                  <a:cubicBezTo>
                    <a:pt x="270383" y="246009"/>
                    <a:pt x="284861" y="252422"/>
                    <a:pt x="296290" y="270266"/>
                  </a:cubicBezTo>
                  <a:cubicBezTo>
                    <a:pt x="318706" y="305064"/>
                    <a:pt x="346964" y="322336"/>
                    <a:pt x="387096" y="300809"/>
                  </a:cubicBezTo>
                  <a:cubicBezTo>
                    <a:pt x="406527" y="290395"/>
                    <a:pt x="426910" y="301762"/>
                    <a:pt x="446849" y="303222"/>
                  </a:cubicBezTo>
                  <a:cubicBezTo>
                    <a:pt x="464629" y="314208"/>
                    <a:pt x="465772" y="333576"/>
                    <a:pt x="468249" y="352245"/>
                  </a:cubicBezTo>
                  <a:cubicBezTo>
                    <a:pt x="472757" y="385963"/>
                    <a:pt x="483171" y="417396"/>
                    <a:pt x="500634" y="449527"/>
                  </a:cubicBezTo>
                  <a:cubicBezTo>
                    <a:pt x="511873" y="439367"/>
                    <a:pt x="509079" y="426286"/>
                    <a:pt x="509905" y="415872"/>
                  </a:cubicBezTo>
                  <a:cubicBezTo>
                    <a:pt x="512572" y="383931"/>
                    <a:pt x="459359" y="289570"/>
                    <a:pt x="433388" y="278330"/>
                  </a:cubicBezTo>
                  <a:cubicBezTo>
                    <a:pt x="417004" y="271599"/>
                    <a:pt x="408495" y="258137"/>
                    <a:pt x="411226" y="240103"/>
                  </a:cubicBezTo>
                  <a:cubicBezTo>
                    <a:pt x="415607" y="211147"/>
                    <a:pt x="408559" y="183143"/>
                    <a:pt x="408241" y="154695"/>
                  </a:cubicBezTo>
                  <a:cubicBezTo>
                    <a:pt x="407924" y="126438"/>
                    <a:pt x="405765" y="101355"/>
                    <a:pt x="378523" y="85416"/>
                  </a:cubicBezTo>
                  <a:cubicBezTo>
                    <a:pt x="363855" y="76844"/>
                    <a:pt x="358839" y="54428"/>
                    <a:pt x="368617" y="42236"/>
                  </a:cubicBezTo>
                  <a:cubicBezTo>
                    <a:pt x="383349" y="23885"/>
                    <a:pt x="392557" y="-9707"/>
                    <a:pt x="426593" y="2676"/>
                  </a:cubicBezTo>
                  <a:lnTo>
                    <a:pt x="426593" y="2676"/>
                  </a:lnTo>
                  <a:cubicBezTo>
                    <a:pt x="454152" y="27250"/>
                    <a:pt x="470535" y="56079"/>
                    <a:pt x="469773" y="97100"/>
                  </a:cubicBezTo>
                  <a:cubicBezTo>
                    <a:pt x="469202" y="126565"/>
                    <a:pt x="489648" y="152219"/>
                    <a:pt x="489712" y="175333"/>
                  </a:cubicBezTo>
                  <a:cubicBezTo>
                    <a:pt x="492887" y="187652"/>
                    <a:pt x="496951" y="181810"/>
                    <a:pt x="492378" y="184223"/>
                  </a:cubicBezTo>
                  <a:cubicBezTo>
                    <a:pt x="491680" y="184604"/>
                    <a:pt x="491490" y="183207"/>
                    <a:pt x="490474" y="180667"/>
                  </a:cubicBezTo>
                  <a:cubicBezTo>
                    <a:pt x="487870" y="174317"/>
                    <a:pt x="483997" y="165554"/>
                    <a:pt x="486601" y="161299"/>
                  </a:cubicBezTo>
                  <a:cubicBezTo>
                    <a:pt x="502221" y="135137"/>
                    <a:pt x="510730" y="106879"/>
                    <a:pt x="515683" y="76463"/>
                  </a:cubicBezTo>
                  <a:cubicBezTo>
                    <a:pt x="517271" y="66620"/>
                    <a:pt x="528510" y="59572"/>
                    <a:pt x="539750" y="60143"/>
                  </a:cubicBezTo>
                  <a:cubicBezTo>
                    <a:pt x="561784" y="61350"/>
                    <a:pt x="577215" y="46491"/>
                    <a:pt x="594169" y="35378"/>
                  </a:cubicBezTo>
                  <a:cubicBezTo>
                    <a:pt x="603631" y="30362"/>
                    <a:pt x="612584" y="25663"/>
                    <a:pt x="620078" y="39315"/>
                  </a:cubicBezTo>
                  <a:cubicBezTo>
                    <a:pt x="649859" y="93544"/>
                    <a:pt x="652081" y="93989"/>
                    <a:pt x="698564" y="53539"/>
                  </a:cubicBezTo>
                  <a:cubicBezTo>
                    <a:pt x="695261" y="99259"/>
                    <a:pt x="709231" y="127454"/>
                    <a:pt x="754253" y="127581"/>
                  </a:cubicBezTo>
                  <a:cubicBezTo>
                    <a:pt x="774319" y="127644"/>
                    <a:pt x="774636" y="153806"/>
                    <a:pt x="787527" y="163268"/>
                  </a:cubicBezTo>
                  <a:cubicBezTo>
                    <a:pt x="799655" y="172221"/>
                    <a:pt x="792607" y="131137"/>
                    <a:pt x="817880" y="149742"/>
                  </a:cubicBezTo>
                  <a:cubicBezTo>
                    <a:pt x="837755" y="164347"/>
                    <a:pt x="866203" y="192668"/>
                    <a:pt x="854075" y="214386"/>
                  </a:cubicBezTo>
                  <a:cubicBezTo>
                    <a:pt x="832294" y="253502"/>
                    <a:pt x="855281" y="271536"/>
                    <a:pt x="878332" y="290903"/>
                  </a:cubicBezTo>
                  <a:cubicBezTo>
                    <a:pt x="911606" y="318843"/>
                    <a:pt x="943864" y="347355"/>
                    <a:pt x="952246" y="395425"/>
                  </a:cubicBezTo>
                  <a:cubicBezTo>
                    <a:pt x="930719" y="422095"/>
                    <a:pt x="900557" y="405775"/>
                    <a:pt x="882586" y="399235"/>
                  </a:cubicBezTo>
                  <a:cubicBezTo>
                    <a:pt x="849376" y="387106"/>
                    <a:pt x="814895" y="365326"/>
                    <a:pt x="803339" y="322717"/>
                  </a:cubicBezTo>
                  <a:cubicBezTo>
                    <a:pt x="798195" y="303857"/>
                    <a:pt x="787273" y="297698"/>
                    <a:pt x="770445" y="300619"/>
                  </a:cubicBezTo>
                  <a:cubicBezTo>
                    <a:pt x="742759" y="305318"/>
                    <a:pt x="730567" y="291538"/>
                    <a:pt x="731139" y="262709"/>
                  </a:cubicBezTo>
                  <a:cubicBezTo>
                    <a:pt x="731520" y="242072"/>
                    <a:pt x="724915" y="224419"/>
                    <a:pt x="708787" y="213560"/>
                  </a:cubicBezTo>
                  <a:cubicBezTo>
                    <a:pt x="684403" y="197240"/>
                    <a:pt x="681355" y="157299"/>
                    <a:pt x="643001" y="148282"/>
                  </a:cubicBezTo>
                  <a:cubicBezTo>
                    <a:pt x="656844" y="178444"/>
                    <a:pt x="681990" y="191779"/>
                    <a:pt x="694245" y="216417"/>
                  </a:cubicBezTo>
                  <a:cubicBezTo>
                    <a:pt x="706183" y="240294"/>
                    <a:pt x="715137" y="266202"/>
                    <a:pt x="731901" y="287157"/>
                  </a:cubicBezTo>
                  <a:cubicBezTo>
                    <a:pt x="740283" y="297571"/>
                    <a:pt x="750062" y="305254"/>
                    <a:pt x="763778" y="301825"/>
                  </a:cubicBezTo>
                  <a:cubicBezTo>
                    <a:pt x="794639" y="294142"/>
                    <a:pt x="803719" y="312938"/>
                    <a:pt x="806831" y="340942"/>
                  </a:cubicBezTo>
                  <a:cubicBezTo>
                    <a:pt x="810578" y="374089"/>
                    <a:pt x="812102" y="408061"/>
                    <a:pt x="853757" y="416062"/>
                  </a:cubicBezTo>
                  <a:cubicBezTo>
                    <a:pt x="866394" y="418475"/>
                    <a:pt x="869378" y="436573"/>
                    <a:pt x="866203" y="450988"/>
                  </a:cubicBezTo>
                  <a:cubicBezTo>
                    <a:pt x="862647" y="467180"/>
                    <a:pt x="852424" y="478864"/>
                    <a:pt x="836866" y="477785"/>
                  </a:cubicBezTo>
                  <a:cubicBezTo>
                    <a:pt x="806132" y="475626"/>
                    <a:pt x="783527" y="484135"/>
                    <a:pt x="766190" y="514488"/>
                  </a:cubicBezTo>
                  <a:cubicBezTo>
                    <a:pt x="754634" y="534681"/>
                    <a:pt x="722249" y="528903"/>
                    <a:pt x="718121" y="505280"/>
                  </a:cubicBezTo>
                  <a:cubicBezTo>
                    <a:pt x="711962" y="470482"/>
                    <a:pt x="689610" y="455306"/>
                    <a:pt x="666242" y="439558"/>
                  </a:cubicBezTo>
                  <a:cubicBezTo>
                    <a:pt x="634302" y="417968"/>
                    <a:pt x="608584" y="388948"/>
                    <a:pt x="580200" y="360436"/>
                  </a:cubicBezTo>
                  <a:cubicBezTo>
                    <a:pt x="581279" y="412316"/>
                    <a:pt x="580834" y="463243"/>
                    <a:pt x="605091" y="508519"/>
                  </a:cubicBezTo>
                  <a:cubicBezTo>
                    <a:pt x="624459" y="544587"/>
                    <a:pt x="631634" y="584910"/>
                    <a:pt x="645033" y="622947"/>
                  </a:cubicBezTo>
                  <a:cubicBezTo>
                    <a:pt x="655383" y="652347"/>
                    <a:pt x="638873" y="668857"/>
                    <a:pt x="617220" y="681748"/>
                  </a:cubicBezTo>
                  <a:cubicBezTo>
                    <a:pt x="614680" y="681748"/>
                    <a:pt x="612140" y="681748"/>
                    <a:pt x="609600" y="681748"/>
                  </a:cubicBezTo>
                  <a:cubicBezTo>
                    <a:pt x="609092" y="644854"/>
                    <a:pt x="596328" y="617485"/>
                    <a:pt x="561150" y="605420"/>
                  </a:cubicBezTo>
                  <a:cubicBezTo>
                    <a:pt x="550672" y="601801"/>
                    <a:pt x="542290" y="602626"/>
                    <a:pt x="533400" y="608024"/>
                  </a:cubicBezTo>
                  <a:cubicBezTo>
                    <a:pt x="525399" y="601928"/>
                    <a:pt x="520382" y="593736"/>
                    <a:pt x="518160" y="583513"/>
                  </a:cubicBezTo>
                  <a:cubicBezTo>
                    <a:pt x="524002" y="549985"/>
                    <a:pt x="496062" y="552779"/>
                    <a:pt x="480123" y="542619"/>
                  </a:cubicBezTo>
                  <a:cubicBezTo>
                    <a:pt x="484124" y="525410"/>
                    <a:pt x="481013" y="508900"/>
                    <a:pt x="468693" y="497978"/>
                  </a:cubicBezTo>
                  <a:cubicBezTo>
                    <a:pt x="444691" y="476769"/>
                    <a:pt x="425132" y="454290"/>
                    <a:pt x="423101" y="418285"/>
                  </a:cubicBezTo>
                  <a:cubicBezTo>
                    <a:pt x="422466" y="406728"/>
                    <a:pt x="411035" y="401203"/>
                    <a:pt x="400114" y="401457"/>
                  </a:cubicBezTo>
                  <a:cubicBezTo>
                    <a:pt x="387603" y="401775"/>
                    <a:pt x="382524" y="411871"/>
                    <a:pt x="382206" y="423365"/>
                  </a:cubicBezTo>
                  <a:cubicBezTo>
                    <a:pt x="381635" y="445717"/>
                    <a:pt x="372554" y="465085"/>
                    <a:pt x="365760" y="485341"/>
                  </a:cubicBezTo>
                  <a:cubicBezTo>
                    <a:pt x="332930" y="511884"/>
                    <a:pt x="318198" y="509281"/>
                    <a:pt x="310896" y="470101"/>
                  </a:cubicBezTo>
                  <a:cubicBezTo>
                    <a:pt x="306197" y="444828"/>
                    <a:pt x="279781" y="429652"/>
                    <a:pt x="286385" y="401013"/>
                  </a:cubicBezTo>
                  <a:cubicBezTo>
                    <a:pt x="288989" y="396504"/>
                    <a:pt x="285052" y="402981"/>
                    <a:pt x="287718" y="398346"/>
                  </a:cubicBezTo>
                  <a:cubicBezTo>
                    <a:pt x="287909" y="398028"/>
                    <a:pt x="287591" y="398409"/>
                    <a:pt x="287338" y="398663"/>
                  </a:cubicBezTo>
                  <a:cubicBezTo>
                    <a:pt x="271716" y="418285"/>
                    <a:pt x="251269" y="424190"/>
                    <a:pt x="229870" y="416951"/>
                  </a:cubicBezTo>
                  <a:cubicBezTo>
                    <a:pt x="214503" y="411744"/>
                    <a:pt x="207201" y="396885"/>
                    <a:pt x="210565" y="378661"/>
                  </a:cubicBezTo>
                  <a:cubicBezTo>
                    <a:pt x="206502" y="398028"/>
                    <a:pt x="215964" y="409839"/>
                    <a:pt x="230949" y="418349"/>
                  </a:cubicBezTo>
                  <a:cubicBezTo>
                    <a:pt x="266764" y="438796"/>
                    <a:pt x="268415" y="447432"/>
                    <a:pt x="242379" y="478801"/>
                  </a:cubicBezTo>
                  <a:cubicBezTo>
                    <a:pt x="242633" y="478674"/>
                    <a:pt x="241998" y="478674"/>
                    <a:pt x="242379" y="479118"/>
                  </a:cubicBezTo>
                  <a:cubicBezTo>
                    <a:pt x="246126" y="475435"/>
                    <a:pt x="240919" y="480579"/>
                    <a:pt x="244983" y="476578"/>
                  </a:cubicBezTo>
                  <a:cubicBezTo>
                    <a:pt x="265366" y="462989"/>
                    <a:pt x="278702" y="474292"/>
                    <a:pt x="289116" y="491501"/>
                  </a:cubicBezTo>
                  <a:cubicBezTo>
                    <a:pt x="303149" y="514615"/>
                    <a:pt x="299974" y="537729"/>
                    <a:pt x="285496" y="559319"/>
                  </a:cubicBezTo>
                  <a:cubicBezTo>
                    <a:pt x="272796" y="578242"/>
                    <a:pt x="255778" y="591196"/>
                    <a:pt x="234061" y="581417"/>
                  </a:cubicBezTo>
                  <a:cubicBezTo>
                    <a:pt x="214376" y="572591"/>
                    <a:pt x="195390" y="572210"/>
                    <a:pt x="175387" y="575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1" name="Полилиния: фигура 900">
              <a:extLst>
                <a:ext uri="{FF2B5EF4-FFF2-40B4-BE49-F238E27FC236}">
                  <a16:creationId xmlns="" xmlns:a16="http://schemas.microsoft.com/office/drawing/2014/main" id="{5AB82B2D-E79F-4D3D-AF88-F28FAC8DD4EB}"/>
                </a:ext>
              </a:extLst>
            </p:cNvPr>
            <p:cNvSpPr/>
            <p:nvPr/>
          </p:nvSpPr>
          <p:spPr>
            <a:xfrm>
              <a:off x="6675953" y="1113469"/>
              <a:ext cx="603975" cy="772602"/>
            </a:xfrm>
            <a:custGeom>
              <a:avLst/>
              <a:gdLst>
                <a:gd name="connsiteX0" fmla="*/ 539678 w 603975"/>
                <a:gd name="connsiteY0" fmla="*/ 524902 h 772602"/>
                <a:gd name="connsiteX1" fmla="*/ 544695 w 603975"/>
                <a:gd name="connsiteY1" fmla="*/ 628534 h 772602"/>
                <a:gd name="connsiteX2" fmla="*/ 582033 w 603975"/>
                <a:gd name="connsiteY2" fmla="*/ 682891 h 772602"/>
                <a:gd name="connsiteX3" fmla="*/ 593018 w 603975"/>
                <a:gd name="connsiteY3" fmla="*/ 729436 h 772602"/>
                <a:gd name="connsiteX4" fmla="*/ 552696 w 603975"/>
                <a:gd name="connsiteY4" fmla="*/ 771537 h 772602"/>
                <a:gd name="connsiteX5" fmla="*/ 524439 w 603975"/>
                <a:gd name="connsiteY5" fmla="*/ 737691 h 772602"/>
                <a:gd name="connsiteX6" fmla="*/ 374959 w 603975"/>
                <a:gd name="connsiteY6" fmla="*/ 650252 h 772602"/>
                <a:gd name="connsiteX7" fmla="*/ 363783 w 603975"/>
                <a:gd name="connsiteY7" fmla="*/ 638250 h 772602"/>
                <a:gd name="connsiteX8" fmla="*/ 297045 w 603975"/>
                <a:gd name="connsiteY8" fmla="*/ 550810 h 772602"/>
                <a:gd name="connsiteX9" fmla="*/ 255770 w 603975"/>
                <a:gd name="connsiteY9" fmla="*/ 562494 h 772602"/>
                <a:gd name="connsiteX10" fmla="*/ 234815 w 603975"/>
                <a:gd name="connsiteY10" fmla="*/ 567447 h 772602"/>
                <a:gd name="connsiteX11" fmla="*/ 204526 w 603975"/>
                <a:gd name="connsiteY11" fmla="*/ 550683 h 772602"/>
                <a:gd name="connsiteX12" fmla="*/ 179633 w 603975"/>
                <a:gd name="connsiteY12" fmla="*/ 524013 h 772602"/>
                <a:gd name="connsiteX13" fmla="*/ 208462 w 603975"/>
                <a:gd name="connsiteY13" fmla="*/ 514297 h 772602"/>
                <a:gd name="connsiteX14" fmla="*/ 269359 w 603975"/>
                <a:gd name="connsiteY14" fmla="*/ 467942 h 772602"/>
                <a:gd name="connsiteX15" fmla="*/ 246054 w 603975"/>
                <a:gd name="connsiteY15" fmla="*/ 410601 h 772602"/>
                <a:gd name="connsiteX16" fmla="*/ 250245 w 603975"/>
                <a:gd name="connsiteY16" fmla="*/ 358531 h 772602"/>
                <a:gd name="connsiteX17" fmla="*/ 265231 w 603975"/>
                <a:gd name="connsiteY17" fmla="*/ 333258 h 772602"/>
                <a:gd name="connsiteX18" fmla="*/ 242879 w 603975"/>
                <a:gd name="connsiteY18" fmla="*/ 321193 h 772602"/>
                <a:gd name="connsiteX19" fmla="*/ 157535 w 603975"/>
                <a:gd name="connsiteY19" fmla="*/ 267599 h 772602"/>
                <a:gd name="connsiteX20" fmla="*/ 8565 w 603975"/>
                <a:gd name="connsiteY20" fmla="*/ 82495 h 772602"/>
                <a:gd name="connsiteX21" fmla="*/ 11676 w 603975"/>
                <a:gd name="connsiteY21" fmla="*/ 42554 h 772602"/>
                <a:gd name="connsiteX22" fmla="*/ 61078 w 603975"/>
                <a:gd name="connsiteY22" fmla="*/ 4644 h 772602"/>
                <a:gd name="connsiteX23" fmla="*/ 67683 w 603975"/>
                <a:gd name="connsiteY23" fmla="*/ 707 h 772602"/>
                <a:gd name="connsiteX24" fmla="*/ 180522 w 603975"/>
                <a:gd name="connsiteY24" fmla="*/ 73669 h 772602"/>
                <a:gd name="connsiteX25" fmla="*/ 170997 w 603975"/>
                <a:gd name="connsiteY25" fmla="*/ 103387 h 772602"/>
                <a:gd name="connsiteX26" fmla="*/ 203827 w 603975"/>
                <a:gd name="connsiteY26" fmla="*/ 238135 h 772602"/>
                <a:gd name="connsiteX27" fmla="*/ 233862 w 603975"/>
                <a:gd name="connsiteY27" fmla="*/ 262519 h 772602"/>
                <a:gd name="connsiteX28" fmla="*/ 287965 w 603975"/>
                <a:gd name="connsiteY28" fmla="*/ 267472 h 772602"/>
                <a:gd name="connsiteX29" fmla="*/ 317746 w 603975"/>
                <a:gd name="connsiteY29" fmla="*/ 276108 h 772602"/>
                <a:gd name="connsiteX30" fmla="*/ 372039 w 603975"/>
                <a:gd name="connsiteY30" fmla="*/ 287665 h 772602"/>
                <a:gd name="connsiteX31" fmla="*/ 394644 w 603975"/>
                <a:gd name="connsiteY31" fmla="*/ 338719 h 772602"/>
                <a:gd name="connsiteX32" fmla="*/ 382389 w 603975"/>
                <a:gd name="connsiteY32" fmla="*/ 383169 h 772602"/>
                <a:gd name="connsiteX33" fmla="*/ 380040 w 603975"/>
                <a:gd name="connsiteY33" fmla="*/ 398981 h 772602"/>
                <a:gd name="connsiteX34" fmla="*/ 382198 w 603975"/>
                <a:gd name="connsiteY34" fmla="*/ 433462 h 772602"/>
                <a:gd name="connsiteX35" fmla="*/ 402645 w 603975"/>
                <a:gd name="connsiteY35" fmla="*/ 505407 h 772602"/>
                <a:gd name="connsiteX36" fmla="*/ 410583 w 603975"/>
                <a:gd name="connsiteY36" fmla="*/ 480960 h 772602"/>
                <a:gd name="connsiteX37" fmla="*/ 446460 w 603975"/>
                <a:gd name="connsiteY37" fmla="*/ 439875 h 772602"/>
                <a:gd name="connsiteX38" fmla="*/ 472622 w 603975"/>
                <a:gd name="connsiteY38" fmla="*/ 472133 h 772602"/>
                <a:gd name="connsiteX39" fmla="*/ 516818 w 603975"/>
                <a:gd name="connsiteY39" fmla="*/ 475943 h 772602"/>
                <a:gd name="connsiteX40" fmla="*/ 539678 w 603975"/>
                <a:gd name="connsiteY40" fmla="*/ 525029 h 7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3975" h="772602">
                  <a:moveTo>
                    <a:pt x="539678" y="524902"/>
                  </a:moveTo>
                  <a:cubicBezTo>
                    <a:pt x="545140" y="559129"/>
                    <a:pt x="556125" y="591323"/>
                    <a:pt x="544695" y="628534"/>
                  </a:cubicBezTo>
                  <a:cubicBezTo>
                    <a:pt x="536821" y="654316"/>
                    <a:pt x="559808" y="671842"/>
                    <a:pt x="582033" y="682891"/>
                  </a:cubicBezTo>
                  <a:cubicBezTo>
                    <a:pt x="602797" y="693241"/>
                    <a:pt x="613402" y="707338"/>
                    <a:pt x="593018" y="729436"/>
                  </a:cubicBezTo>
                  <a:cubicBezTo>
                    <a:pt x="595685" y="761187"/>
                    <a:pt x="573460" y="765632"/>
                    <a:pt x="552696" y="771537"/>
                  </a:cubicBezTo>
                  <a:cubicBezTo>
                    <a:pt x="524565" y="778141"/>
                    <a:pt x="530153" y="752487"/>
                    <a:pt x="524439" y="737691"/>
                  </a:cubicBezTo>
                  <a:cubicBezTo>
                    <a:pt x="481957" y="694067"/>
                    <a:pt x="434967" y="659205"/>
                    <a:pt x="374959" y="650252"/>
                  </a:cubicBezTo>
                  <a:cubicBezTo>
                    <a:pt x="367784" y="649172"/>
                    <a:pt x="363276" y="647712"/>
                    <a:pt x="363783" y="638250"/>
                  </a:cubicBezTo>
                  <a:cubicBezTo>
                    <a:pt x="366387" y="587577"/>
                    <a:pt x="327842" y="571575"/>
                    <a:pt x="297045" y="550810"/>
                  </a:cubicBezTo>
                  <a:cubicBezTo>
                    <a:pt x="283139" y="541412"/>
                    <a:pt x="263453" y="531633"/>
                    <a:pt x="255770" y="562494"/>
                  </a:cubicBezTo>
                  <a:cubicBezTo>
                    <a:pt x="252658" y="574877"/>
                    <a:pt x="244277" y="573988"/>
                    <a:pt x="234815" y="567447"/>
                  </a:cubicBezTo>
                  <a:cubicBezTo>
                    <a:pt x="225353" y="560843"/>
                    <a:pt x="214812" y="555890"/>
                    <a:pt x="204526" y="550683"/>
                  </a:cubicBezTo>
                  <a:cubicBezTo>
                    <a:pt x="193032" y="544841"/>
                    <a:pt x="177538" y="539824"/>
                    <a:pt x="179633" y="524013"/>
                  </a:cubicBezTo>
                  <a:cubicBezTo>
                    <a:pt x="181919" y="506423"/>
                    <a:pt x="198493" y="516837"/>
                    <a:pt x="208462" y="514297"/>
                  </a:cubicBezTo>
                  <a:cubicBezTo>
                    <a:pt x="234752" y="507630"/>
                    <a:pt x="255579" y="489151"/>
                    <a:pt x="269359" y="467942"/>
                  </a:cubicBezTo>
                  <a:cubicBezTo>
                    <a:pt x="285107" y="443685"/>
                    <a:pt x="259326" y="423556"/>
                    <a:pt x="246054" y="410601"/>
                  </a:cubicBezTo>
                  <a:cubicBezTo>
                    <a:pt x="221861" y="387106"/>
                    <a:pt x="227702" y="374343"/>
                    <a:pt x="250245" y="358531"/>
                  </a:cubicBezTo>
                  <a:cubicBezTo>
                    <a:pt x="258373" y="352816"/>
                    <a:pt x="269295" y="346593"/>
                    <a:pt x="265231" y="333258"/>
                  </a:cubicBezTo>
                  <a:cubicBezTo>
                    <a:pt x="261993" y="322780"/>
                    <a:pt x="251706" y="320812"/>
                    <a:pt x="242879" y="321193"/>
                  </a:cubicBezTo>
                  <a:cubicBezTo>
                    <a:pt x="203764" y="322780"/>
                    <a:pt x="180395" y="293126"/>
                    <a:pt x="157535" y="267599"/>
                  </a:cubicBezTo>
                  <a:cubicBezTo>
                    <a:pt x="105021" y="208797"/>
                    <a:pt x="49902" y="152219"/>
                    <a:pt x="8565" y="82495"/>
                  </a:cubicBezTo>
                  <a:cubicBezTo>
                    <a:pt x="-1786" y="65033"/>
                    <a:pt x="-4961" y="54873"/>
                    <a:pt x="11676" y="42554"/>
                  </a:cubicBezTo>
                  <a:cubicBezTo>
                    <a:pt x="28313" y="30235"/>
                    <a:pt x="44569" y="17281"/>
                    <a:pt x="61078" y="4644"/>
                  </a:cubicBezTo>
                  <a:cubicBezTo>
                    <a:pt x="63111" y="3056"/>
                    <a:pt x="65333" y="1342"/>
                    <a:pt x="67683" y="707"/>
                  </a:cubicBezTo>
                  <a:cubicBezTo>
                    <a:pt x="93146" y="-6723"/>
                    <a:pt x="174553" y="46237"/>
                    <a:pt x="180522" y="73669"/>
                  </a:cubicBezTo>
                  <a:cubicBezTo>
                    <a:pt x="183190" y="85988"/>
                    <a:pt x="177411" y="95259"/>
                    <a:pt x="170997" y="103387"/>
                  </a:cubicBezTo>
                  <a:cubicBezTo>
                    <a:pt x="127690" y="158823"/>
                    <a:pt x="139565" y="183778"/>
                    <a:pt x="203827" y="238135"/>
                  </a:cubicBezTo>
                  <a:cubicBezTo>
                    <a:pt x="213733" y="246517"/>
                    <a:pt x="225671" y="252676"/>
                    <a:pt x="233862" y="262519"/>
                  </a:cubicBezTo>
                  <a:cubicBezTo>
                    <a:pt x="251198" y="283283"/>
                    <a:pt x="267962" y="290776"/>
                    <a:pt x="287965" y="267472"/>
                  </a:cubicBezTo>
                  <a:cubicBezTo>
                    <a:pt x="303078" y="249882"/>
                    <a:pt x="311078" y="259153"/>
                    <a:pt x="317746" y="276108"/>
                  </a:cubicBezTo>
                  <a:cubicBezTo>
                    <a:pt x="330446" y="308620"/>
                    <a:pt x="348607" y="312684"/>
                    <a:pt x="372039" y="287665"/>
                  </a:cubicBezTo>
                  <a:cubicBezTo>
                    <a:pt x="379468" y="304746"/>
                    <a:pt x="385754" y="322590"/>
                    <a:pt x="394644" y="338719"/>
                  </a:cubicBezTo>
                  <a:cubicBezTo>
                    <a:pt x="406074" y="359420"/>
                    <a:pt x="419409" y="378343"/>
                    <a:pt x="382389" y="383169"/>
                  </a:cubicBezTo>
                  <a:cubicBezTo>
                    <a:pt x="367340" y="385138"/>
                    <a:pt x="376103" y="393139"/>
                    <a:pt x="380040" y="398981"/>
                  </a:cubicBezTo>
                  <a:cubicBezTo>
                    <a:pt x="387659" y="410157"/>
                    <a:pt x="388803" y="423809"/>
                    <a:pt x="382198" y="433462"/>
                  </a:cubicBezTo>
                  <a:cubicBezTo>
                    <a:pt x="358640" y="467879"/>
                    <a:pt x="373435" y="488453"/>
                    <a:pt x="402645" y="505407"/>
                  </a:cubicBezTo>
                  <a:cubicBezTo>
                    <a:pt x="412552" y="500581"/>
                    <a:pt x="409377" y="489596"/>
                    <a:pt x="410583" y="480960"/>
                  </a:cubicBezTo>
                  <a:cubicBezTo>
                    <a:pt x="413758" y="458036"/>
                    <a:pt x="425569" y="442860"/>
                    <a:pt x="446460" y="439875"/>
                  </a:cubicBezTo>
                  <a:cubicBezTo>
                    <a:pt x="467860" y="436827"/>
                    <a:pt x="467161" y="457338"/>
                    <a:pt x="472622" y="472133"/>
                  </a:cubicBezTo>
                  <a:cubicBezTo>
                    <a:pt x="484179" y="503756"/>
                    <a:pt x="502150" y="471752"/>
                    <a:pt x="516818" y="475943"/>
                  </a:cubicBezTo>
                  <a:cubicBezTo>
                    <a:pt x="543298" y="482166"/>
                    <a:pt x="554093" y="496835"/>
                    <a:pt x="539678" y="5250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2" name="Полилиния: фигура 901">
              <a:extLst>
                <a:ext uri="{FF2B5EF4-FFF2-40B4-BE49-F238E27FC236}">
                  <a16:creationId xmlns="" xmlns:a16="http://schemas.microsoft.com/office/drawing/2014/main" id="{9347082C-7886-4B59-A227-3D7A36902E7A}"/>
                </a:ext>
              </a:extLst>
            </p:cNvPr>
            <p:cNvSpPr/>
            <p:nvPr/>
          </p:nvSpPr>
          <p:spPr>
            <a:xfrm>
              <a:off x="7063295" y="1294644"/>
              <a:ext cx="95806" cy="134415"/>
            </a:xfrm>
            <a:custGeom>
              <a:avLst/>
              <a:gdLst>
                <a:gd name="connsiteX0" fmla="*/ 30417 w 95806"/>
                <a:gd name="connsiteY0" fmla="*/ 0 h 134415"/>
                <a:gd name="connsiteX1" fmla="*/ 68009 w 95806"/>
                <a:gd name="connsiteY1" fmla="*/ 4826 h 134415"/>
                <a:gd name="connsiteX2" fmla="*/ 80899 w 95806"/>
                <a:gd name="connsiteY2" fmla="*/ 39815 h 134415"/>
                <a:gd name="connsiteX3" fmla="*/ 83820 w 95806"/>
                <a:gd name="connsiteY3" fmla="*/ 98616 h 134415"/>
                <a:gd name="connsiteX4" fmla="*/ 90361 w 95806"/>
                <a:gd name="connsiteY4" fmla="*/ 129350 h 134415"/>
                <a:gd name="connsiteX5" fmla="*/ 53086 w 95806"/>
                <a:gd name="connsiteY5" fmla="*/ 121984 h 134415"/>
                <a:gd name="connsiteX6" fmla="*/ 0 w 95806"/>
                <a:gd name="connsiteY6" fmla="*/ 65469 h 134415"/>
                <a:gd name="connsiteX7" fmla="*/ 30480 w 95806"/>
                <a:gd name="connsiteY7" fmla="*/ 0 h 13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06" h="134415">
                  <a:moveTo>
                    <a:pt x="30417" y="0"/>
                  </a:moveTo>
                  <a:cubicBezTo>
                    <a:pt x="42926" y="1588"/>
                    <a:pt x="55499" y="2794"/>
                    <a:pt x="68009" y="4826"/>
                  </a:cubicBezTo>
                  <a:cubicBezTo>
                    <a:pt x="90615" y="8509"/>
                    <a:pt x="103632" y="16002"/>
                    <a:pt x="80899" y="39815"/>
                  </a:cubicBezTo>
                  <a:cubicBezTo>
                    <a:pt x="61659" y="59944"/>
                    <a:pt x="73978" y="79566"/>
                    <a:pt x="83820" y="98616"/>
                  </a:cubicBezTo>
                  <a:cubicBezTo>
                    <a:pt x="88836" y="108459"/>
                    <a:pt x="103760" y="118682"/>
                    <a:pt x="90361" y="129350"/>
                  </a:cubicBezTo>
                  <a:cubicBezTo>
                    <a:pt x="78549" y="138748"/>
                    <a:pt x="58801" y="134367"/>
                    <a:pt x="53086" y="121984"/>
                  </a:cubicBezTo>
                  <a:cubicBezTo>
                    <a:pt x="40894" y="95695"/>
                    <a:pt x="15875" y="85979"/>
                    <a:pt x="0" y="65469"/>
                  </a:cubicBezTo>
                  <a:cubicBezTo>
                    <a:pt x="12764" y="45022"/>
                    <a:pt x="24956" y="24321"/>
                    <a:pt x="3048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3" name="Полилиния: фигура 902">
              <a:extLst>
                <a:ext uri="{FF2B5EF4-FFF2-40B4-BE49-F238E27FC236}">
                  <a16:creationId xmlns="" xmlns:a16="http://schemas.microsoft.com/office/drawing/2014/main" id="{F1561C24-276D-4DA7-98EE-AEC66F713E88}"/>
                </a:ext>
              </a:extLst>
            </p:cNvPr>
            <p:cNvSpPr/>
            <p:nvPr/>
          </p:nvSpPr>
          <p:spPr>
            <a:xfrm>
              <a:off x="7095351" y="1851097"/>
              <a:ext cx="137813" cy="139841"/>
            </a:xfrm>
            <a:custGeom>
              <a:avLst/>
              <a:gdLst>
                <a:gd name="connsiteX0" fmla="*/ 105104 w 137813"/>
                <a:gd name="connsiteY0" fmla="*/ 0 h 139841"/>
                <a:gd name="connsiteX1" fmla="*/ 135584 w 137813"/>
                <a:gd name="connsiteY1" fmla="*/ 24575 h 139841"/>
                <a:gd name="connsiteX2" fmla="*/ 135584 w 137813"/>
                <a:gd name="connsiteY2" fmla="*/ 49086 h 139841"/>
                <a:gd name="connsiteX3" fmla="*/ 120344 w 137813"/>
                <a:gd name="connsiteY3" fmla="*/ 73660 h 139841"/>
                <a:gd name="connsiteX4" fmla="*/ 67766 w 137813"/>
                <a:gd name="connsiteY4" fmla="*/ 118364 h 139841"/>
                <a:gd name="connsiteX5" fmla="*/ 36524 w 137813"/>
                <a:gd name="connsiteY5" fmla="*/ 139129 h 139841"/>
                <a:gd name="connsiteX6" fmla="*/ 28904 w 137813"/>
                <a:gd name="connsiteY6" fmla="*/ 139129 h 139841"/>
                <a:gd name="connsiteX7" fmla="*/ 9409 w 137813"/>
                <a:gd name="connsiteY7" fmla="*/ 84392 h 139841"/>
                <a:gd name="connsiteX8" fmla="*/ 6234 w 137813"/>
                <a:gd name="connsiteY8" fmla="*/ 43752 h 139841"/>
                <a:gd name="connsiteX9" fmla="*/ 36778 w 137813"/>
                <a:gd name="connsiteY9" fmla="*/ 51372 h 139841"/>
                <a:gd name="connsiteX10" fmla="*/ 59384 w 137813"/>
                <a:gd name="connsiteY10" fmla="*/ 51943 h 139841"/>
                <a:gd name="connsiteX11" fmla="*/ 105104 w 137813"/>
                <a:gd name="connsiteY11" fmla="*/ 63 h 13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813" h="139841">
                  <a:moveTo>
                    <a:pt x="105104" y="0"/>
                  </a:moveTo>
                  <a:cubicBezTo>
                    <a:pt x="112724" y="11747"/>
                    <a:pt x="120280" y="23685"/>
                    <a:pt x="135584" y="24575"/>
                  </a:cubicBezTo>
                  <a:cubicBezTo>
                    <a:pt x="143331" y="32766"/>
                    <a:pt x="127774" y="40958"/>
                    <a:pt x="135584" y="49086"/>
                  </a:cubicBezTo>
                  <a:cubicBezTo>
                    <a:pt x="133425" y="59309"/>
                    <a:pt x="128345" y="67564"/>
                    <a:pt x="120344" y="73660"/>
                  </a:cubicBezTo>
                  <a:cubicBezTo>
                    <a:pt x="95452" y="78613"/>
                    <a:pt x="75640" y="90234"/>
                    <a:pt x="67766" y="118364"/>
                  </a:cubicBezTo>
                  <a:cubicBezTo>
                    <a:pt x="63067" y="135129"/>
                    <a:pt x="52717" y="142241"/>
                    <a:pt x="36524" y="139129"/>
                  </a:cubicBezTo>
                  <a:cubicBezTo>
                    <a:pt x="33984" y="139129"/>
                    <a:pt x="31444" y="139129"/>
                    <a:pt x="28904" y="139129"/>
                  </a:cubicBezTo>
                  <a:cubicBezTo>
                    <a:pt x="31000" y="117348"/>
                    <a:pt x="21475" y="100775"/>
                    <a:pt x="9409" y="84392"/>
                  </a:cubicBezTo>
                  <a:cubicBezTo>
                    <a:pt x="646" y="72517"/>
                    <a:pt x="-4942" y="56960"/>
                    <a:pt x="6234" y="43752"/>
                  </a:cubicBezTo>
                  <a:cubicBezTo>
                    <a:pt x="18617" y="29147"/>
                    <a:pt x="28332" y="40259"/>
                    <a:pt x="36778" y="51372"/>
                  </a:cubicBezTo>
                  <a:cubicBezTo>
                    <a:pt x="44080" y="61024"/>
                    <a:pt x="52780" y="59690"/>
                    <a:pt x="59384" y="51943"/>
                  </a:cubicBezTo>
                  <a:cubicBezTo>
                    <a:pt x="74370" y="34354"/>
                    <a:pt x="97929" y="25527"/>
                    <a:pt x="105104" y="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4" name="Полилиния: фигура 903">
              <a:extLst>
                <a:ext uri="{FF2B5EF4-FFF2-40B4-BE49-F238E27FC236}">
                  <a16:creationId xmlns="" xmlns:a16="http://schemas.microsoft.com/office/drawing/2014/main" id="{7BF34E8C-A99A-4BA6-AE3D-35B45B471BA5}"/>
                </a:ext>
              </a:extLst>
            </p:cNvPr>
            <p:cNvSpPr/>
            <p:nvPr/>
          </p:nvSpPr>
          <p:spPr>
            <a:xfrm>
              <a:off x="6674675" y="926405"/>
              <a:ext cx="69555" cy="48587"/>
            </a:xfrm>
            <a:custGeom>
              <a:avLst/>
              <a:gdLst>
                <a:gd name="connsiteX0" fmla="*/ 15113 w 69555"/>
                <a:gd name="connsiteY0" fmla="*/ 0 h 48587"/>
                <a:gd name="connsiteX1" fmla="*/ 45656 w 69555"/>
                <a:gd name="connsiteY1" fmla="*/ 8255 h 48587"/>
                <a:gd name="connsiteX2" fmla="*/ 66548 w 69555"/>
                <a:gd name="connsiteY2" fmla="*/ 40196 h 48587"/>
                <a:gd name="connsiteX3" fmla="*/ 25082 w 69555"/>
                <a:gd name="connsiteY3" fmla="*/ 30353 h 48587"/>
                <a:gd name="connsiteX4" fmla="*/ 0 w 69555"/>
                <a:gd name="connsiteY4" fmla="*/ 0 h 48587"/>
                <a:gd name="connsiteX5" fmla="*/ 15113 w 69555"/>
                <a:gd name="connsiteY5" fmla="*/ 0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5" h="48587">
                  <a:moveTo>
                    <a:pt x="15113" y="0"/>
                  </a:moveTo>
                  <a:cubicBezTo>
                    <a:pt x="25336" y="2731"/>
                    <a:pt x="35496" y="5524"/>
                    <a:pt x="45656" y="8255"/>
                  </a:cubicBezTo>
                  <a:cubicBezTo>
                    <a:pt x="54546" y="18098"/>
                    <a:pt x="77788" y="24003"/>
                    <a:pt x="66548" y="40196"/>
                  </a:cubicBezTo>
                  <a:cubicBezTo>
                    <a:pt x="53531" y="58928"/>
                    <a:pt x="37020" y="42101"/>
                    <a:pt x="25082" y="30353"/>
                  </a:cubicBezTo>
                  <a:cubicBezTo>
                    <a:pt x="15811" y="21273"/>
                    <a:pt x="8318" y="10160"/>
                    <a:pt x="0" y="0"/>
                  </a:cubicBezTo>
                  <a:cubicBezTo>
                    <a:pt x="5017" y="0"/>
                    <a:pt x="10033" y="0"/>
                    <a:pt x="15113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5" name="Полилиния: фигура 904">
              <a:extLst>
                <a:ext uri="{FF2B5EF4-FFF2-40B4-BE49-F238E27FC236}">
                  <a16:creationId xmlns="" xmlns:a16="http://schemas.microsoft.com/office/drawing/2014/main" id="{98D665E2-1338-4101-A4CF-F724F7DBF8B8}"/>
                </a:ext>
              </a:extLst>
            </p:cNvPr>
            <p:cNvSpPr/>
            <p:nvPr/>
          </p:nvSpPr>
          <p:spPr>
            <a:xfrm>
              <a:off x="6139847" y="1631657"/>
              <a:ext cx="70198" cy="32618"/>
            </a:xfrm>
            <a:custGeom>
              <a:avLst/>
              <a:gdLst>
                <a:gd name="connsiteX0" fmla="*/ 70199 w 70198"/>
                <a:gd name="connsiteY0" fmla="*/ 22907 h 32618"/>
                <a:gd name="connsiteX1" fmla="*/ 16985 w 70198"/>
                <a:gd name="connsiteY1" fmla="*/ 31035 h 32618"/>
                <a:gd name="connsiteX2" fmla="*/ 7841 w 70198"/>
                <a:gd name="connsiteY2" fmla="*/ 13826 h 32618"/>
                <a:gd name="connsiteX3" fmla="*/ 70199 w 70198"/>
                <a:gd name="connsiteY3" fmla="*/ 22907 h 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8" h="32618">
                  <a:moveTo>
                    <a:pt x="70199" y="22907"/>
                  </a:moveTo>
                  <a:cubicBezTo>
                    <a:pt x="51530" y="18462"/>
                    <a:pt x="32162" y="9127"/>
                    <a:pt x="16985" y="31035"/>
                  </a:cubicBezTo>
                  <a:cubicBezTo>
                    <a:pt x="-6001" y="37448"/>
                    <a:pt x="-2065" y="22907"/>
                    <a:pt x="7841" y="13826"/>
                  </a:cubicBezTo>
                  <a:cubicBezTo>
                    <a:pt x="30257" y="-6621"/>
                    <a:pt x="52545" y="-5033"/>
                    <a:pt x="70199" y="229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6" name="Полилиния: фигура 905">
              <a:extLst>
                <a:ext uri="{FF2B5EF4-FFF2-40B4-BE49-F238E27FC236}">
                  <a16:creationId xmlns="" xmlns:a16="http://schemas.microsoft.com/office/drawing/2014/main" id="{AE42622C-6B1E-41A0-BA31-74B7B30EDEB8}"/>
                </a:ext>
              </a:extLst>
            </p:cNvPr>
            <p:cNvSpPr/>
            <p:nvPr/>
          </p:nvSpPr>
          <p:spPr>
            <a:xfrm>
              <a:off x="7217690" y="1615003"/>
              <a:ext cx="308401" cy="488660"/>
            </a:xfrm>
            <a:custGeom>
              <a:avLst/>
              <a:gdLst>
                <a:gd name="connsiteX0" fmla="*/ 13245 w 308401"/>
                <a:gd name="connsiteY0" fmla="*/ 285180 h 488660"/>
                <a:gd name="connsiteX1" fmla="*/ 101 w 308401"/>
                <a:gd name="connsiteY1" fmla="*/ 276671 h 488660"/>
                <a:gd name="connsiteX2" fmla="*/ 13182 w 308401"/>
                <a:gd name="connsiteY2" fmla="*/ 260669 h 488660"/>
                <a:gd name="connsiteX3" fmla="*/ 51282 w 308401"/>
                <a:gd name="connsiteY3" fmla="*/ 227903 h 488660"/>
                <a:gd name="connsiteX4" fmla="*/ 70268 w 308401"/>
                <a:gd name="connsiteY4" fmla="*/ 247842 h 488660"/>
                <a:gd name="connsiteX5" fmla="*/ 107670 w 308401"/>
                <a:gd name="connsiteY5" fmla="*/ 230951 h 488660"/>
                <a:gd name="connsiteX6" fmla="*/ 137579 w 308401"/>
                <a:gd name="connsiteY6" fmla="*/ 188532 h 488660"/>
                <a:gd name="connsiteX7" fmla="*/ 217969 w 308401"/>
                <a:gd name="connsiteY7" fmla="*/ 109284 h 488660"/>
                <a:gd name="connsiteX8" fmla="*/ 203428 w 308401"/>
                <a:gd name="connsiteY8" fmla="*/ 0 h 488660"/>
                <a:gd name="connsiteX9" fmla="*/ 266483 w 308401"/>
                <a:gd name="connsiteY9" fmla="*/ 50927 h 488660"/>
                <a:gd name="connsiteX10" fmla="*/ 273722 w 308401"/>
                <a:gd name="connsiteY10" fmla="*/ 91123 h 488660"/>
                <a:gd name="connsiteX11" fmla="*/ 279818 w 308401"/>
                <a:gd name="connsiteY11" fmla="*/ 154306 h 488660"/>
                <a:gd name="connsiteX12" fmla="*/ 228574 w 308401"/>
                <a:gd name="connsiteY12" fmla="*/ 214631 h 488660"/>
                <a:gd name="connsiteX13" fmla="*/ 279183 w 308401"/>
                <a:gd name="connsiteY13" fmla="*/ 277433 h 488660"/>
                <a:gd name="connsiteX14" fmla="*/ 284962 w 308401"/>
                <a:gd name="connsiteY14" fmla="*/ 400433 h 488660"/>
                <a:gd name="connsiteX15" fmla="*/ 295185 w 308401"/>
                <a:gd name="connsiteY15" fmla="*/ 416181 h 488660"/>
                <a:gd name="connsiteX16" fmla="*/ 295185 w 308401"/>
                <a:gd name="connsiteY16" fmla="*/ 465267 h 488660"/>
                <a:gd name="connsiteX17" fmla="*/ 206984 w 308401"/>
                <a:gd name="connsiteY17" fmla="*/ 485841 h 488660"/>
                <a:gd name="connsiteX18" fmla="*/ 155549 w 308401"/>
                <a:gd name="connsiteY18" fmla="*/ 462219 h 488660"/>
                <a:gd name="connsiteX19" fmla="*/ 97128 w 308401"/>
                <a:gd name="connsiteY19" fmla="*/ 416117 h 488660"/>
                <a:gd name="connsiteX20" fmla="*/ 82651 w 308401"/>
                <a:gd name="connsiteY20" fmla="*/ 409895 h 488660"/>
                <a:gd name="connsiteX21" fmla="*/ 66649 w 308401"/>
                <a:gd name="connsiteY21" fmla="*/ 342457 h 488660"/>
                <a:gd name="connsiteX22" fmla="*/ 13309 w 308401"/>
                <a:gd name="connsiteY22" fmla="*/ 285180 h 48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401" h="488660">
                  <a:moveTo>
                    <a:pt x="13245" y="285180"/>
                  </a:moveTo>
                  <a:cubicBezTo>
                    <a:pt x="7784" y="283910"/>
                    <a:pt x="-1042" y="283973"/>
                    <a:pt x="101" y="276671"/>
                  </a:cubicBezTo>
                  <a:cubicBezTo>
                    <a:pt x="1054" y="270702"/>
                    <a:pt x="8610" y="265939"/>
                    <a:pt x="13182" y="260669"/>
                  </a:cubicBezTo>
                  <a:cubicBezTo>
                    <a:pt x="25882" y="249747"/>
                    <a:pt x="38582" y="238825"/>
                    <a:pt x="51282" y="227903"/>
                  </a:cubicBezTo>
                  <a:cubicBezTo>
                    <a:pt x="57568" y="234634"/>
                    <a:pt x="63093" y="242444"/>
                    <a:pt x="70268" y="247842"/>
                  </a:cubicBezTo>
                  <a:cubicBezTo>
                    <a:pt x="91223" y="263526"/>
                    <a:pt x="112241" y="248731"/>
                    <a:pt x="107670" y="230951"/>
                  </a:cubicBezTo>
                  <a:cubicBezTo>
                    <a:pt x="98272" y="194501"/>
                    <a:pt x="119925" y="199454"/>
                    <a:pt x="137579" y="188532"/>
                  </a:cubicBezTo>
                  <a:cubicBezTo>
                    <a:pt x="169138" y="169101"/>
                    <a:pt x="196824" y="141542"/>
                    <a:pt x="217969" y="109284"/>
                  </a:cubicBezTo>
                  <a:cubicBezTo>
                    <a:pt x="241591" y="73152"/>
                    <a:pt x="239750" y="70549"/>
                    <a:pt x="203428" y="0"/>
                  </a:cubicBezTo>
                  <a:cubicBezTo>
                    <a:pt x="227812" y="19622"/>
                    <a:pt x="247370" y="34989"/>
                    <a:pt x="266483" y="50927"/>
                  </a:cubicBezTo>
                  <a:cubicBezTo>
                    <a:pt x="279882" y="62103"/>
                    <a:pt x="280516" y="86424"/>
                    <a:pt x="273722" y="91123"/>
                  </a:cubicBezTo>
                  <a:cubicBezTo>
                    <a:pt x="234098" y="118809"/>
                    <a:pt x="275691" y="133986"/>
                    <a:pt x="279818" y="154306"/>
                  </a:cubicBezTo>
                  <a:cubicBezTo>
                    <a:pt x="264832" y="171959"/>
                    <a:pt x="249783" y="189612"/>
                    <a:pt x="228574" y="214631"/>
                  </a:cubicBezTo>
                  <a:cubicBezTo>
                    <a:pt x="287121" y="206503"/>
                    <a:pt x="281914" y="245365"/>
                    <a:pt x="279183" y="277433"/>
                  </a:cubicBezTo>
                  <a:cubicBezTo>
                    <a:pt x="275628" y="318898"/>
                    <a:pt x="300456" y="358396"/>
                    <a:pt x="284962" y="400433"/>
                  </a:cubicBezTo>
                  <a:cubicBezTo>
                    <a:pt x="283755" y="403735"/>
                    <a:pt x="291566" y="410847"/>
                    <a:pt x="295185" y="416181"/>
                  </a:cubicBezTo>
                  <a:cubicBezTo>
                    <a:pt x="310108" y="432564"/>
                    <a:pt x="315315" y="448947"/>
                    <a:pt x="295185" y="465267"/>
                  </a:cubicBezTo>
                  <a:cubicBezTo>
                    <a:pt x="265594" y="470918"/>
                    <a:pt x="235686" y="474411"/>
                    <a:pt x="206984" y="485841"/>
                  </a:cubicBezTo>
                  <a:cubicBezTo>
                    <a:pt x="184632" y="494794"/>
                    <a:pt x="169265" y="481205"/>
                    <a:pt x="155549" y="462219"/>
                  </a:cubicBezTo>
                  <a:cubicBezTo>
                    <a:pt x="140436" y="441327"/>
                    <a:pt x="127672" y="415102"/>
                    <a:pt x="97128" y="416117"/>
                  </a:cubicBezTo>
                  <a:cubicBezTo>
                    <a:pt x="89572" y="420943"/>
                    <a:pt x="82143" y="414530"/>
                    <a:pt x="82651" y="409895"/>
                  </a:cubicBezTo>
                  <a:cubicBezTo>
                    <a:pt x="85445" y="384875"/>
                    <a:pt x="70522" y="365254"/>
                    <a:pt x="66649" y="342457"/>
                  </a:cubicBezTo>
                  <a:cubicBezTo>
                    <a:pt x="49503" y="322709"/>
                    <a:pt x="54902" y="278639"/>
                    <a:pt x="13309" y="2851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7" name="Полилиния: фигура 906">
              <a:extLst>
                <a:ext uri="{FF2B5EF4-FFF2-40B4-BE49-F238E27FC236}">
                  <a16:creationId xmlns="" xmlns:a16="http://schemas.microsoft.com/office/drawing/2014/main" id="{D97A0C38-2957-4EB4-B4B9-25E126F34CFD}"/>
                </a:ext>
              </a:extLst>
            </p:cNvPr>
            <p:cNvSpPr/>
            <p:nvPr/>
          </p:nvSpPr>
          <p:spPr>
            <a:xfrm>
              <a:off x="7153100" y="1358728"/>
              <a:ext cx="344968" cy="319722"/>
            </a:xfrm>
            <a:custGeom>
              <a:avLst/>
              <a:gdLst>
                <a:gd name="connsiteX0" fmla="*/ 62531 w 344968"/>
                <a:gd name="connsiteY0" fmla="*/ 279643 h 319722"/>
                <a:gd name="connsiteX1" fmla="*/ 39671 w 344968"/>
                <a:gd name="connsiteY1" fmla="*/ 230557 h 319722"/>
                <a:gd name="connsiteX2" fmla="*/ 39354 w 344968"/>
                <a:gd name="connsiteY2" fmla="*/ 181662 h 319722"/>
                <a:gd name="connsiteX3" fmla="*/ 9192 w 344968"/>
                <a:gd name="connsiteY3" fmla="*/ 148706 h 319722"/>
                <a:gd name="connsiteX4" fmla="*/ 9192 w 344968"/>
                <a:gd name="connsiteY4" fmla="*/ 148706 h 319722"/>
                <a:gd name="connsiteX5" fmla="*/ 23416 w 344968"/>
                <a:gd name="connsiteY5" fmla="*/ 89714 h 319722"/>
                <a:gd name="connsiteX6" fmla="*/ 8937 w 344968"/>
                <a:gd name="connsiteY6" fmla="*/ 26150 h 319722"/>
                <a:gd name="connsiteX7" fmla="*/ 365 w 344968"/>
                <a:gd name="connsiteY7" fmla="*/ 9449 h 319722"/>
                <a:gd name="connsiteX8" fmla="*/ 18907 w 344968"/>
                <a:gd name="connsiteY8" fmla="*/ 559 h 319722"/>
                <a:gd name="connsiteX9" fmla="*/ 55991 w 344968"/>
                <a:gd name="connsiteY9" fmla="*/ 8243 h 319722"/>
                <a:gd name="connsiteX10" fmla="*/ 169148 w 344968"/>
                <a:gd name="connsiteY10" fmla="*/ 39803 h 319722"/>
                <a:gd name="connsiteX11" fmla="*/ 200961 w 344968"/>
                <a:gd name="connsiteY11" fmla="*/ 65774 h 319722"/>
                <a:gd name="connsiteX12" fmla="*/ 268018 w 344968"/>
                <a:gd name="connsiteY12" fmla="*/ 92254 h 319722"/>
                <a:gd name="connsiteX13" fmla="*/ 335010 w 344968"/>
                <a:gd name="connsiteY13" fmla="*/ 114733 h 319722"/>
                <a:gd name="connsiteX14" fmla="*/ 344598 w 344968"/>
                <a:gd name="connsiteY14" fmla="*/ 147372 h 319722"/>
                <a:gd name="connsiteX15" fmla="*/ 322119 w 344968"/>
                <a:gd name="connsiteY15" fmla="*/ 164390 h 319722"/>
                <a:gd name="connsiteX16" fmla="*/ 233410 w 344968"/>
                <a:gd name="connsiteY16" fmla="*/ 208459 h 319722"/>
                <a:gd name="connsiteX17" fmla="*/ 176069 w 344968"/>
                <a:gd name="connsiteY17" fmla="*/ 208269 h 319722"/>
                <a:gd name="connsiteX18" fmla="*/ 138605 w 344968"/>
                <a:gd name="connsiteY18" fmla="*/ 221159 h 319722"/>
                <a:gd name="connsiteX19" fmla="*/ 127556 w 344968"/>
                <a:gd name="connsiteY19" fmla="*/ 296661 h 319722"/>
                <a:gd name="connsiteX20" fmla="*/ 121904 w 344968"/>
                <a:gd name="connsiteY20" fmla="*/ 317997 h 319722"/>
                <a:gd name="connsiteX21" fmla="*/ 104314 w 344968"/>
                <a:gd name="connsiteY21" fmla="*/ 314314 h 319722"/>
                <a:gd name="connsiteX22" fmla="*/ 62531 w 344968"/>
                <a:gd name="connsiteY22" fmla="*/ 279580 h 3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68" h="319722">
                  <a:moveTo>
                    <a:pt x="62531" y="279643"/>
                  </a:moveTo>
                  <a:cubicBezTo>
                    <a:pt x="54911" y="263260"/>
                    <a:pt x="47292" y="246877"/>
                    <a:pt x="39671" y="230557"/>
                  </a:cubicBezTo>
                  <a:cubicBezTo>
                    <a:pt x="39544" y="214238"/>
                    <a:pt x="39354" y="197982"/>
                    <a:pt x="39354" y="181662"/>
                  </a:cubicBezTo>
                  <a:cubicBezTo>
                    <a:pt x="39354" y="160009"/>
                    <a:pt x="29321" y="149023"/>
                    <a:pt x="9192" y="148706"/>
                  </a:cubicBezTo>
                  <a:lnTo>
                    <a:pt x="9192" y="148706"/>
                  </a:lnTo>
                  <a:cubicBezTo>
                    <a:pt x="13700" y="128893"/>
                    <a:pt x="15033" y="107367"/>
                    <a:pt x="23416" y="89714"/>
                  </a:cubicBezTo>
                  <a:cubicBezTo>
                    <a:pt x="36433" y="62091"/>
                    <a:pt x="45259" y="39612"/>
                    <a:pt x="8937" y="26150"/>
                  </a:cubicBezTo>
                  <a:cubicBezTo>
                    <a:pt x="3222" y="23991"/>
                    <a:pt x="-1350" y="16815"/>
                    <a:pt x="365" y="9449"/>
                  </a:cubicBezTo>
                  <a:cubicBezTo>
                    <a:pt x="2778" y="-774"/>
                    <a:pt x="11478" y="-647"/>
                    <a:pt x="18907" y="559"/>
                  </a:cubicBezTo>
                  <a:cubicBezTo>
                    <a:pt x="31353" y="2591"/>
                    <a:pt x="43545" y="6592"/>
                    <a:pt x="55991" y="8243"/>
                  </a:cubicBezTo>
                  <a:cubicBezTo>
                    <a:pt x="94726" y="13450"/>
                    <a:pt x="123364" y="57583"/>
                    <a:pt x="169148" y="39803"/>
                  </a:cubicBezTo>
                  <a:cubicBezTo>
                    <a:pt x="180959" y="35230"/>
                    <a:pt x="192008" y="54471"/>
                    <a:pt x="200961" y="65774"/>
                  </a:cubicBezTo>
                  <a:cubicBezTo>
                    <a:pt x="218868" y="88317"/>
                    <a:pt x="240585" y="100699"/>
                    <a:pt x="268018" y="92254"/>
                  </a:cubicBezTo>
                  <a:cubicBezTo>
                    <a:pt x="295259" y="83808"/>
                    <a:pt x="310245" y="113399"/>
                    <a:pt x="335010" y="114733"/>
                  </a:cubicBezTo>
                  <a:cubicBezTo>
                    <a:pt x="343582" y="115177"/>
                    <a:pt x="345995" y="134799"/>
                    <a:pt x="344598" y="147372"/>
                  </a:cubicBezTo>
                  <a:cubicBezTo>
                    <a:pt x="343074" y="161215"/>
                    <a:pt x="332533" y="164073"/>
                    <a:pt x="322119" y="164390"/>
                  </a:cubicBezTo>
                  <a:cubicBezTo>
                    <a:pt x="286686" y="165597"/>
                    <a:pt x="256333" y="173979"/>
                    <a:pt x="233410" y="208459"/>
                  </a:cubicBezTo>
                  <a:cubicBezTo>
                    <a:pt x="218551" y="230811"/>
                    <a:pt x="194484" y="224969"/>
                    <a:pt x="176069" y="208269"/>
                  </a:cubicBezTo>
                  <a:cubicBezTo>
                    <a:pt x="155813" y="189917"/>
                    <a:pt x="145653" y="196267"/>
                    <a:pt x="138605" y="221159"/>
                  </a:cubicBezTo>
                  <a:cubicBezTo>
                    <a:pt x="131683" y="245797"/>
                    <a:pt x="108823" y="267134"/>
                    <a:pt x="127556" y="296661"/>
                  </a:cubicBezTo>
                  <a:cubicBezTo>
                    <a:pt x="131683" y="303265"/>
                    <a:pt x="129651" y="313108"/>
                    <a:pt x="121904" y="317997"/>
                  </a:cubicBezTo>
                  <a:cubicBezTo>
                    <a:pt x="115618" y="321998"/>
                    <a:pt x="109330" y="318315"/>
                    <a:pt x="104314" y="314314"/>
                  </a:cubicBezTo>
                  <a:cubicBezTo>
                    <a:pt x="90154" y="303075"/>
                    <a:pt x="76438" y="291200"/>
                    <a:pt x="62531" y="2795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8" name="Полилиния: фигура 907">
              <a:extLst>
                <a:ext uri="{FF2B5EF4-FFF2-40B4-BE49-F238E27FC236}">
                  <a16:creationId xmlns="" xmlns:a16="http://schemas.microsoft.com/office/drawing/2014/main" id="{15543834-D073-4A89-9FB2-D50B9007F4C7}"/>
                </a:ext>
              </a:extLst>
            </p:cNvPr>
            <p:cNvSpPr/>
            <p:nvPr/>
          </p:nvSpPr>
          <p:spPr>
            <a:xfrm>
              <a:off x="7497508" y="1769435"/>
              <a:ext cx="167640" cy="237843"/>
            </a:xfrm>
            <a:custGeom>
              <a:avLst/>
              <a:gdLst>
                <a:gd name="connsiteX0" fmla="*/ 167640 w 167640"/>
                <a:gd name="connsiteY0" fmla="*/ 32639 h 237843"/>
                <a:gd name="connsiteX1" fmla="*/ 133604 w 167640"/>
                <a:gd name="connsiteY1" fmla="*/ 63056 h 237843"/>
                <a:gd name="connsiteX2" fmla="*/ 109093 w 167640"/>
                <a:gd name="connsiteY2" fmla="*/ 111951 h 237843"/>
                <a:gd name="connsiteX3" fmla="*/ 109284 w 167640"/>
                <a:gd name="connsiteY3" fmla="*/ 115888 h 237843"/>
                <a:gd name="connsiteX4" fmla="*/ 94107 w 167640"/>
                <a:gd name="connsiteY4" fmla="*/ 235269 h 237843"/>
                <a:gd name="connsiteX5" fmla="*/ 90742 w 167640"/>
                <a:gd name="connsiteY5" fmla="*/ 237809 h 237843"/>
                <a:gd name="connsiteX6" fmla="*/ 0 w 167640"/>
                <a:gd name="connsiteY6" fmla="*/ 0 h 237843"/>
                <a:gd name="connsiteX7" fmla="*/ 79629 w 167640"/>
                <a:gd name="connsiteY7" fmla="*/ 6541 h 237843"/>
                <a:gd name="connsiteX8" fmla="*/ 107633 w 167640"/>
                <a:gd name="connsiteY8" fmla="*/ 29591 h 237843"/>
                <a:gd name="connsiteX9" fmla="*/ 144780 w 167640"/>
                <a:gd name="connsiteY9" fmla="*/ 32766 h 237843"/>
                <a:gd name="connsiteX10" fmla="*/ 167640 w 167640"/>
                <a:gd name="connsiteY10" fmla="*/ 32766 h 23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" h="237843">
                  <a:moveTo>
                    <a:pt x="167640" y="32639"/>
                  </a:moveTo>
                  <a:cubicBezTo>
                    <a:pt x="161672" y="49721"/>
                    <a:pt x="147320" y="56261"/>
                    <a:pt x="133604" y="63056"/>
                  </a:cubicBezTo>
                  <a:cubicBezTo>
                    <a:pt x="113729" y="72898"/>
                    <a:pt x="96648" y="83630"/>
                    <a:pt x="109093" y="111951"/>
                  </a:cubicBezTo>
                  <a:cubicBezTo>
                    <a:pt x="109601" y="113094"/>
                    <a:pt x="109855" y="115317"/>
                    <a:pt x="109284" y="115888"/>
                  </a:cubicBezTo>
                  <a:cubicBezTo>
                    <a:pt x="71438" y="150940"/>
                    <a:pt x="86106" y="193549"/>
                    <a:pt x="94107" y="235269"/>
                  </a:cubicBezTo>
                  <a:cubicBezTo>
                    <a:pt x="94298" y="236221"/>
                    <a:pt x="90298" y="238126"/>
                    <a:pt x="90742" y="237809"/>
                  </a:cubicBezTo>
                  <a:cubicBezTo>
                    <a:pt x="36132" y="169292"/>
                    <a:pt x="21336" y="83249"/>
                    <a:pt x="0" y="0"/>
                  </a:cubicBezTo>
                  <a:cubicBezTo>
                    <a:pt x="26289" y="2730"/>
                    <a:pt x="50547" y="21273"/>
                    <a:pt x="79629" y="6541"/>
                  </a:cubicBezTo>
                  <a:cubicBezTo>
                    <a:pt x="90551" y="952"/>
                    <a:pt x="98743" y="20701"/>
                    <a:pt x="107633" y="29591"/>
                  </a:cubicBezTo>
                  <a:cubicBezTo>
                    <a:pt x="119444" y="41402"/>
                    <a:pt x="130873" y="51816"/>
                    <a:pt x="144780" y="32766"/>
                  </a:cubicBezTo>
                  <a:cubicBezTo>
                    <a:pt x="152400" y="32766"/>
                    <a:pt x="160020" y="32766"/>
                    <a:pt x="167640" y="32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9" name="Полилиния: фигура 908">
              <a:extLst>
                <a:ext uri="{FF2B5EF4-FFF2-40B4-BE49-F238E27FC236}">
                  <a16:creationId xmlns="" xmlns:a16="http://schemas.microsoft.com/office/drawing/2014/main" id="{97CC1C58-4D9D-4E3B-B310-AC52067C0563}"/>
                </a:ext>
              </a:extLst>
            </p:cNvPr>
            <p:cNvSpPr/>
            <p:nvPr/>
          </p:nvSpPr>
          <p:spPr>
            <a:xfrm>
              <a:off x="7297409" y="1624299"/>
              <a:ext cx="118477" cy="112243"/>
            </a:xfrm>
            <a:custGeom>
              <a:avLst/>
              <a:gdLst>
                <a:gd name="connsiteX0" fmla="*/ 17283 w 118477"/>
                <a:gd name="connsiteY0" fmla="*/ 104052 h 112243"/>
                <a:gd name="connsiteX1" fmla="*/ 8392 w 118477"/>
                <a:gd name="connsiteY1" fmla="*/ 51982 h 112243"/>
                <a:gd name="connsiteX2" fmla="*/ 6741 w 118477"/>
                <a:gd name="connsiteY2" fmla="*/ 25375 h 112243"/>
                <a:gd name="connsiteX3" fmla="*/ 83196 w 118477"/>
                <a:gd name="connsiteY3" fmla="*/ 18771 h 112243"/>
                <a:gd name="connsiteX4" fmla="*/ 107770 w 118477"/>
                <a:gd name="connsiteY4" fmla="*/ 88558 h 112243"/>
                <a:gd name="connsiteX5" fmla="*/ 79830 w 118477"/>
                <a:gd name="connsiteY5" fmla="*/ 103544 h 112243"/>
                <a:gd name="connsiteX6" fmla="*/ 24902 w 118477"/>
                <a:gd name="connsiteY6" fmla="*/ 112243 h 112243"/>
                <a:gd name="connsiteX7" fmla="*/ 17283 w 118477"/>
                <a:gd name="connsiteY7" fmla="*/ 104052 h 11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477" h="112243">
                  <a:moveTo>
                    <a:pt x="17283" y="104052"/>
                  </a:moveTo>
                  <a:cubicBezTo>
                    <a:pt x="20902" y="85510"/>
                    <a:pt x="42301" y="64428"/>
                    <a:pt x="8392" y="51982"/>
                  </a:cubicBezTo>
                  <a:cubicBezTo>
                    <a:pt x="-5451" y="46902"/>
                    <a:pt x="646" y="35091"/>
                    <a:pt x="6741" y="25375"/>
                  </a:cubicBezTo>
                  <a:cubicBezTo>
                    <a:pt x="26109" y="-5359"/>
                    <a:pt x="58621" y="-8915"/>
                    <a:pt x="83196" y="18771"/>
                  </a:cubicBezTo>
                  <a:cubicBezTo>
                    <a:pt x="100086" y="37821"/>
                    <a:pt x="136535" y="50013"/>
                    <a:pt x="107770" y="88558"/>
                  </a:cubicBezTo>
                  <a:cubicBezTo>
                    <a:pt x="100213" y="98718"/>
                    <a:pt x="92657" y="108624"/>
                    <a:pt x="79830" y="103544"/>
                  </a:cubicBezTo>
                  <a:cubicBezTo>
                    <a:pt x="59573" y="95543"/>
                    <a:pt x="43000" y="108116"/>
                    <a:pt x="24902" y="112243"/>
                  </a:cubicBezTo>
                  <a:cubicBezTo>
                    <a:pt x="20330" y="111735"/>
                    <a:pt x="17663" y="109068"/>
                    <a:pt x="17283" y="1040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0" name="Полилиния: фигура 909">
              <a:extLst>
                <a:ext uri="{FF2B5EF4-FFF2-40B4-BE49-F238E27FC236}">
                  <a16:creationId xmlns="" xmlns:a16="http://schemas.microsoft.com/office/drawing/2014/main" id="{0C7DC94E-6C11-46D7-ADE7-2E9F7EBCE9F5}"/>
                </a:ext>
              </a:extLst>
            </p:cNvPr>
            <p:cNvSpPr/>
            <p:nvPr/>
          </p:nvSpPr>
          <p:spPr>
            <a:xfrm>
              <a:off x="7337425" y="1264600"/>
              <a:ext cx="106680" cy="113275"/>
            </a:xfrm>
            <a:custGeom>
              <a:avLst/>
              <a:gdLst>
                <a:gd name="connsiteX0" fmla="*/ 64 w 106680"/>
                <a:gd name="connsiteY0" fmla="*/ 13724 h 113275"/>
                <a:gd name="connsiteX1" fmla="*/ 62167 w 106680"/>
                <a:gd name="connsiteY1" fmla="*/ 643 h 113275"/>
                <a:gd name="connsiteX2" fmla="*/ 95314 w 106680"/>
                <a:gd name="connsiteY2" fmla="*/ 24900 h 113275"/>
                <a:gd name="connsiteX3" fmla="*/ 106680 w 106680"/>
                <a:gd name="connsiteY3" fmla="*/ 111959 h 113275"/>
                <a:gd name="connsiteX4" fmla="*/ 5334 w 106680"/>
                <a:gd name="connsiteY4" fmla="*/ 60207 h 113275"/>
                <a:gd name="connsiteX5" fmla="*/ 9144 w 106680"/>
                <a:gd name="connsiteY5" fmla="*/ 42045 h 113275"/>
                <a:gd name="connsiteX6" fmla="*/ 32512 w 106680"/>
                <a:gd name="connsiteY6" fmla="*/ 26488 h 113275"/>
                <a:gd name="connsiteX7" fmla="*/ 0 w 106680"/>
                <a:gd name="connsiteY7" fmla="*/ 13724 h 11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80" h="113275">
                  <a:moveTo>
                    <a:pt x="64" y="13724"/>
                  </a:moveTo>
                  <a:cubicBezTo>
                    <a:pt x="19494" y="2485"/>
                    <a:pt x="41402" y="4517"/>
                    <a:pt x="62167" y="643"/>
                  </a:cubicBezTo>
                  <a:cubicBezTo>
                    <a:pt x="78867" y="-2468"/>
                    <a:pt x="92266" y="5723"/>
                    <a:pt x="95314" y="24900"/>
                  </a:cubicBezTo>
                  <a:cubicBezTo>
                    <a:pt x="99949" y="53793"/>
                    <a:pt x="102997" y="82940"/>
                    <a:pt x="106680" y="111959"/>
                  </a:cubicBezTo>
                  <a:cubicBezTo>
                    <a:pt x="61087" y="121992"/>
                    <a:pt x="41846" y="71764"/>
                    <a:pt x="5334" y="60207"/>
                  </a:cubicBezTo>
                  <a:cubicBezTo>
                    <a:pt x="-1905" y="57921"/>
                    <a:pt x="-254" y="46236"/>
                    <a:pt x="9144" y="42045"/>
                  </a:cubicBezTo>
                  <a:cubicBezTo>
                    <a:pt x="17970" y="38108"/>
                    <a:pt x="36703" y="46363"/>
                    <a:pt x="32512" y="26488"/>
                  </a:cubicBezTo>
                  <a:cubicBezTo>
                    <a:pt x="29146" y="10422"/>
                    <a:pt x="12002" y="15121"/>
                    <a:pt x="0" y="1372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1" name="Полилиния: фигура 910">
              <a:extLst>
                <a:ext uri="{FF2B5EF4-FFF2-40B4-BE49-F238E27FC236}">
                  <a16:creationId xmlns="" xmlns:a16="http://schemas.microsoft.com/office/drawing/2014/main" id="{C46CA467-8C42-49DA-8698-C1205166ED37}"/>
                </a:ext>
              </a:extLst>
            </p:cNvPr>
            <p:cNvSpPr/>
            <p:nvPr/>
          </p:nvSpPr>
          <p:spPr>
            <a:xfrm>
              <a:off x="7301991" y="1728351"/>
              <a:ext cx="67884" cy="48370"/>
            </a:xfrm>
            <a:custGeom>
              <a:avLst/>
              <a:gdLst>
                <a:gd name="connsiteX0" fmla="*/ 12701 w 67884"/>
                <a:gd name="connsiteY0" fmla="*/ 0 h 48370"/>
                <a:gd name="connsiteX1" fmla="*/ 20321 w 67884"/>
                <a:gd name="connsiteY1" fmla="*/ 8192 h 48370"/>
                <a:gd name="connsiteX2" fmla="*/ 57913 w 67884"/>
                <a:gd name="connsiteY2" fmla="*/ 26035 h 48370"/>
                <a:gd name="connsiteX3" fmla="*/ 61469 w 67884"/>
                <a:gd name="connsiteY3" fmla="*/ 46990 h 48370"/>
                <a:gd name="connsiteX4" fmla="*/ 5653 w 67884"/>
                <a:gd name="connsiteY4" fmla="*/ 29972 h 48370"/>
                <a:gd name="connsiteX5" fmla="*/ 12701 w 67884"/>
                <a:gd name="connsiteY5" fmla="*/ 0 h 4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84" h="48370">
                  <a:moveTo>
                    <a:pt x="12701" y="0"/>
                  </a:moveTo>
                  <a:cubicBezTo>
                    <a:pt x="15240" y="2730"/>
                    <a:pt x="17781" y="5461"/>
                    <a:pt x="20321" y="8192"/>
                  </a:cubicBezTo>
                  <a:cubicBezTo>
                    <a:pt x="30290" y="20447"/>
                    <a:pt x="46102" y="18542"/>
                    <a:pt x="57913" y="26035"/>
                  </a:cubicBezTo>
                  <a:cubicBezTo>
                    <a:pt x="66295" y="31369"/>
                    <a:pt x="73597" y="43688"/>
                    <a:pt x="61469" y="46990"/>
                  </a:cubicBezTo>
                  <a:cubicBezTo>
                    <a:pt x="41847" y="52388"/>
                    <a:pt x="21781" y="40958"/>
                    <a:pt x="5653" y="29972"/>
                  </a:cubicBezTo>
                  <a:cubicBezTo>
                    <a:pt x="-6667" y="21590"/>
                    <a:pt x="3684" y="8509"/>
                    <a:pt x="12701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2" name="Полилиния: фигура 911">
              <a:extLst>
                <a:ext uri="{FF2B5EF4-FFF2-40B4-BE49-F238E27FC236}">
                  <a16:creationId xmlns="" xmlns:a16="http://schemas.microsoft.com/office/drawing/2014/main" id="{A1043ABD-99B1-4BB0-95F7-6E30CBB19230}"/>
                </a:ext>
              </a:extLst>
            </p:cNvPr>
            <p:cNvSpPr/>
            <p:nvPr/>
          </p:nvSpPr>
          <p:spPr>
            <a:xfrm>
              <a:off x="7162292" y="1283206"/>
              <a:ext cx="60959" cy="47330"/>
            </a:xfrm>
            <a:custGeom>
              <a:avLst/>
              <a:gdLst>
                <a:gd name="connsiteX0" fmla="*/ 0 w 60959"/>
                <a:gd name="connsiteY0" fmla="*/ 3247 h 47330"/>
                <a:gd name="connsiteX1" fmla="*/ 60960 w 60959"/>
                <a:gd name="connsiteY1" fmla="*/ 11629 h 47330"/>
                <a:gd name="connsiteX2" fmla="*/ 40132 w 60959"/>
                <a:gd name="connsiteY2" fmla="*/ 46935 h 47330"/>
                <a:gd name="connsiteX3" fmla="*/ 14668 w 60959"/>
                <a:gd name="connsiteY3" fmla="*/ 21789 h 47330"/>
                <a:gd name="connsiteX4" fmla="*/ 0 w 60959"/>
                <a:gd name="connsiteY4" fmla="*/ 3247 h 4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7330">
                  <a:moveTo>
                    <a:pt x="0" y="3247"/>
                  </a:moveTo>
                  <a:cubicBezTo>
                    <a:pt x="21907" y="-7548"/>
                    <a:pt x="40259" y="12073"/>
                    <a:pt x="60960" y="11629"/>
                  </a:cubicBezTo>
                  <a:cubicBezTo>
                    <a:pt x="56007" y="24837"/>
                    <a:pt x="57531" y="43506"/>
                    <a:pt x="40132" y="46935"/>
                  </a:cubicBezTo>
                  <a:cubicBezTo>
                    <a:pt x="22987" y="50300"/>
                    <a:pt x="22225" y="31377"/>
                    <a:pt x="14668" y="21789"/>
                  </a:cubicBezTo>
                  <a:cubicBezTo>
                    <a:pt x="9778" y="15566"/>
                    <a:pt x="4889" y="9406"/>
                    <a:pt x="0" y="3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3" name="Полилиния: фигура 912">
              <a:extLst>
                <a:ext uri="{FF2B5EF4-FFF2-40B4-BE49-F238E27FC236}">
                  <a16:creationId xmlns="" xmlns:a16="http://schemas.microsoft.com/office/drawing/2014/main" id="{C2041F0D-FD93-4A3D-A051-1F053FE8074C}"/>
                </a:ext>
              </a:extLst>
            </p:cNvPr>
            <p:cNvSpPr/>
            <p:nvPr/>
          </p:nvSpPr>
          <p:spPr>
            <a:xfrm>
              <a:off x="7108816" y="1497176"/>
              <a:ext cx="53475" cy="32508"/>
            </a:xfrm>
            <a:custGeom>
              <a:avLst/>
              <a:gdLst>
                <a:gd name="connsiteX0" fmla="*/ 53476 w 53475"/>
                <a:gd name="connsiteY0" fmla="*/ 10257 h 32508"/>
                <a:gd name="connsiteX1" fmla="*/ 51380 w 53475"/>
                <a:gd name="connsiteY1" fmla="*/ 13559 h 32508"/>
                <a:gd name="connsiteX2" fmla="*/ 5406 w 53475"/>
                <a:gd name="connsiteY2" fmla="*/ 30577 h 32508"/>
                <a:gd name="connsiteX3" fmla="*/ 4073 w 53475"/>
                <a:gd name="connsiteY3" fmla="*/ 14575 h 32508"/>
                <a:gd name="connsiteX4" fmla="*/ 53476 w 53475"/>
                <a:gd name="connsiteY4" fmla="*/ 10194 h 32508"/>
                <a:gd name="connsiteX5" fmla="*/ 53476 w 53475"/>
                <a:gd name="connsiteY5" fmla="*/ 10194 h 32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75" h="32508">
                  <a:moveTo>
                    <a:pt x="53476" y="10257"/>
                  </a:moveTo>
                  <a:cubicBezTo>
                    <a:pt x="52778" y="11337"/>
                    <a:pt x="52078" y="12480"/>
                    <a:pt x="51380" y="13559"/>
                  </a:cubicBezTo>
                  <a:cubicBezTo>
                    <a:pt x="39887" y="31149"/>
                    <a:pt x="23503" y="35594"/>
                    <a:pt x="5406" y="30577"/>
                  </a:cubicBezTo>
                  <a:cubicBezTo>
                    <a:pt x="-2404" y="28418"/>
                    <a:pt x="-753" y="19973"/>
                    <a:pt x="4073" y="14575"/>
                  </a:cubicBezTo>
                  <a:cubicBezTo>
                    <a:pt x="19186" y="-2252"/>
                    <a:pt x="35696" y="-5554"/>
                    <a:pt x="53476" y="10194"/>
                  </a:cubicBezTo>
                  <a:lnTo>
                    <a:pt x="53476" y="10194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4" name="Полилиния: фигура 913">
              <a:extLst>
                <a:ext uri="{FF2B5EF4-FFF2-40B4-BE49-F238E27FC236}">
                  <a16:creationId xmlns="" xmlns:a16="http://schemas.microsoft.com/office/drawing/2014/main" id="{C72191DF-DFBD-4B69-898D-77225FBF322D}"/>
                </a:ext>
              </a:extLst>
            </p:cNvPr>
            <p:cNvSpPr/>
            <p:nvPr/>
          </p:nvSpPr>
          <p:spPr>
            <a:xfrm>
              <a:off x="6987031" y="1171785"/>
              <a:ext cx="68580" cy="25053"/>
            </a:xfrm>
            <a:custGeom>
              <a:avLst/>
              <a:gdLst>
                <a:gd name="connsiteX0" fmla="*/ 0 w 68580"/>
                <a:gd name="connsiteY0" fmla="*/ 176 h 25053"/>
                <a:gd name="connsiteX1" fmla="*/ 68580 w 68580"/>
                <a:gd name="connsiteY1" fmla="*/ 24687 h 25053"/>
                <a:gd name="connsiteX2" fmla="*/ 0 w 68580"/>
                <a:gd name="connsiteY2" fmla="*/ 176 h 2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0" h="25053">
                  <a:moveTo>
                    <a:pt x="0" y="176"/>
                  </a:moveTo>
                  <a:cubicBezTo>
                    <a:pt x="25908" y="-1538"/>
                    <a:pt x="47943" y="9447"/>
                    <a:pt x="68580" y="24687"/>
                  </a:cubicBezTo>
                  <a:cubicBezTo>
                    <a:pt x="42609" y="26592"/>
                    <a:pt x="18797" y="21449"/>
                    <a:pt x="0" y="1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5" name="Полилиния: фигура 914">
              <a:extLst>
                <a:ext uri="{FF2B5EF4-FFF2-40B4-BE49-F238E27FC236}">
                  <a16:creationId xmlns="" xmlns:a16="http://schemas.microsoft.com/office/drawing/2014/main" id="{081AF24E-389B-4F65-997B-01FEC785AFD8}"/>
                </a:ext>
              </a:extLst>
            </p:cNvPr>
            <p:cNvSpPr/>
            <p:nvPr/>
          </p:nvSpPr>
          <p:spPr>
            <a:xfrm>
              <a:off x="6430835" y="905149"/>
              <a:ext cx="41727" cy="27800"/>
            </a:xfrm>
            <a:custGeom>
              <a:avLst/>
              <a:gdLst>
                <a:gd name="connsiteX0" fmla="*/ 0 w 41727"/>
                <a:gd name="connsiteY0" fmla="*/ 12938 h 27800"/>
                <a:gd name="connsiteX1" fmla="*/ 38164 w 41727"/>
                <a:gd name="connsiteY1" fmla="*/ 4874 h 27800"/>
                <a:gd name="connsiteX2" fmla="*/ 23559 w 41727"/>
                <a:gd name="connsiteY2" fmla="*/ 25257 h 27800"/>
                <a:gd name="connsiteX3" fmla="*/ 0 w 41727"/>
                <a:gd name="connsiteY3" fmla="*/ 12938 h 2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7" h="27800">
                  <a:moveTo>
                    <a:pt x="0" y="12938"/>
                  </a:moveTo>
                  <a:cubicBezTo>
                    <a:pt x="10351" y="-2683"/>
                    <a:pt x="23559" y="-2556"/>
                    <a:pt x="38164" y="4874"/>
                  </a:cubicBezTo>
                  <a:cubicBezTo>
                    <a:pt x="43180" y="19860"/>
                    <a:pt x="46228" y="33639"/>
                    <a:pt x="23559" y="25257"/>
                  </a:cubicBezTo>
                  <a:cubicBezTo>
                    <a:pt x="15367" y="22209"/>
                    <a:pt x="7874" y="17129"/>
                    <a:pt x="0" y="1293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6" name="Полилиния: фигура 915">
              <a:extLst>
                <a:ext uri="{FF2B5EF4-FFF2-40B4-BE49-F238E27FC236}">
                  <a16:creationId xmlns="" xmlns:a16="http://schemas.microsoft.com/office/drawing/2014/main" id="{070FBEAD-CFC5-4053-BFAD-DAA0FEC31CEB}"/>
                </a:ext>
              </a:extLst>
            </p:cNvPr>
            <p:cNvSpPr/>
            <p:nvPr/>
          </p:nvSpPr>
          <p:spPr>
            <a:xfrm>
              <a:off x="10608428" y="3365452"/>
              <a:ext cx="209967" cy="243513"/>
            </a:xfrm>
            <a:custGeom>
              <a:avLst/>
              <a:gdLst>
                <a:gd name="connsiteX0" fmla="*/ 180475 w 209967"/>
                <a:gd name="connsiteY0" fmla="*/ 73597 h 243513"/>
                <a:gd name="connsiteX1" fmla="*/ 168156 w 209967"/>
                <a:gd name="connsiteY1" fmla="*/ 176213 h 243513"/>
                <a:gd name="connsiteX2" fmla="*/ 157678 w 209967"/>
                <a:gd name="connsiteY2" fmla="*/ 237237 h 243513"/>
                <a:gd name="connsiteX3" fmla="*/ 157678 w 209967"/>
                <a:gd name="connsiteY3" fmla="*/ 237237 h 243513"/>
                <a:gd name="connsiteX4" fmla="*/ 95957 w 209967"/>
                <a:gd name="connsiteY4" fmla="*/ 177611 h 243513"/>
                <a:gd name="connsiteX5" fmla="*/ 91321 w 209967"/>
                <a:gd name="connsiteY5" fmla="*/ 169355 h 243513"/>
                <a:gd name="connsiteX6" fmla="*/ 68016 w 209967"/>
                <a:gd name="connsiteY6" fmla="*/ 136716 h 243513"/>
                <a:gd name="connsiteX7" fmla="*/ 43378 w 209967"/>
                <a:gd name="connsiteY7" fmla="*/ 204535 h 243513"/>
                <a:gd name="connsiteX8" fmla="*/ 43378 w 209967"/>
                <a:gd name="connsiteY8" fmla="*/ 204535 h 243513"/>
                <a:gd name="connsiteX9" fmla="*/ 18550 w 209967"/>
                <a:gd name="connsiteY9" fmla="*/ 95568 h 243513"/>
                <a:gd name="connsiteX10" fmla="*/ 17153 w 209967"/>
                <a:gd name="connsiteY10" fmla="*/ 83948 h 243513"/>
                <a:gd name="connsiteX11" fmla="*/ 5278 w 209967"/>
                <a:gd name="connsiteY11" fmla="*/ 0 h 243513"/>
                <a:gd name="connsiteX12" fmla="*/ 58619 w 209967"/>
                <a:gd name="connsiteY12" fmla="*/ 32703 h 243513"/>
                <a:gd name="connsiteX13" fmla="*/ 82304 w 209967"/>
                <a:gd name="connsiteY13" fmla="*/ 30734 h 243513"/>
                <a:gd name="connsiteX14" fmla="*/ 119578 w 209967"/>
                <a:gd name="connsiteY14" fmla="*/ 49086 h 243513"/>
                <a:gd name="connsiteX15" fmla="*/ 150059 w 209967"/>
                <a:gd name="connsiteY15" fmla="*/ 98172 h 243513"/>
                <a:gd name="connsiteX16" fmla="*/ 172919 w 209967"/>
                <a:gd name="connsiteY16" fmla="*/ 98172 h 243513"/>
                <a:gd name="connsiteX17" fmla="*/ 172919 w 209967"/>
                <a:gd name="connsiteY17" fmla="*/ 73661 h 243513"/>
                <a:gd name="connsiteX18" fmla="*/ 180475 w 209967"/>
                <a:gd name="connsiteY18" fmla="*/ 73661 h 24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967" h="243513">
                  <a:moveTo>
                    <a:pt x="180475" y="73597"/>
                  </a:moveTo>
                  <a:cubicBezTo>
                    <a:pt x="221115" y="113983"/>
                    <a:pt x="222258" y="146114"/>
                    <a:pt x="168156" y="176213"/>
                  </a:cubicBezTo>
                  <a:cubicBezTo>
                    <a:pt x="151328" y="185611"/>
                    <a:pt x="167013" y="217489"/>
                    <a:pt x="157678" y="237237"/>
                  </a:cubicBezTo>
                  <a:lnTo>
                    <a:pt x="157678" y="237237"/>
                  </a:lnTo>
                  <a:cubicBezTo>
                    <a:pt x="107133" y="254573"/>
                    <a:pt x="88590" y="236412"/>
                    <a:pt x="95957" y="177611"/>
                  </a:cubicBezTo>
                  <a:cubicBezTo>
                    <a:pt x="102624" y="170689"/>
                    <a:pt x="94242" y="171514"/>
                    <a:pt x="91321" y="169355"/>
                  </a:cubicBezTo>
                  <a:cubicBezTo>
                    <a:pt x="78621" y="163069"/>
                    <a:pt x="82431" y="144273"/>
                    <a:pt x="68016" y="136716"/>
                  </a:cubicBezTo>
                  <a:cubicBezTo>
                    <a:pt x="45029" y="152782"/>
                    <a:pt x="74113" y="192469"/>
                    <a:pt x="43378" y="204535"/>
                  </a:cubicBezTo>
                  <a:lnTo>
                    <a:pt x="43378" y="204535"/>
                  </a:lnTo>
                  <a:cubicBezTo>
                    <a:pt x="22677" y="171514"/>
                    <a:pt x="-5453" y="140526"/>
                    <a:pt x="18550" y="95568"/>
                  </a:cubicBezTo>
                  <a:cubicBezTo>
                    <a:pt x="20074" y="92774"/>
                    <a:pt x="19249" y="85916"/>
                    <a:pt x="17153" y="83948"/>
                  </a:cubicBezTo>
                  <a:cubicBezTo>
                    <a:pt x="-9708" y="59500"/>
                    <a:pt x="2230" y="29083"/>
                    <a:pt x="5278" y="0"/>
                  </a:cubicBezTo>
                  <a:cubicBezTo>
                    <a:pt x="25090" y="7048"/>
                    <a:pt x="42490" y="18733"/>
                    <a:pt x="58619" y="32703"/>
                  </a:cubicBezTo>
                  <a:cubicBezTo>
                    <a:pt x="67127" y="40577"/>
                    <a:pt x="74875" y="34735"/>
                    <a:pt x="82304" y="30734"/>
                  </a:cubicBezTo>
                  <a:cubicBezTo>
                    <a:pt x="102179" y="19876"/>
                    <a:pt x="111768" y="32131"/>
                    <a:pt x="119578" y="49086"/>
                  </a:cubicBezTo>
                  <a:cubicBezTo>
                    <a:pt x="128723" y="66231"/>
                    <a:pt x="149233" y="75185"/>
                    <a:pt x="150059" y="98172"/>
                  </a:cubicBezTo>
                  <a:cubicBezTo>
                    <a:pt x="157678" y="114618"/>
                    <a:pt x="165299" y="114618"/>
                    <a:pt x="172919" y="98172"/>
                  </a:cubicBezTo>
                  <a:cubicBezTo>
                    <a:pt x="172919" y="89980"/>
                    <a:pt x="172919" y="81852"/>
                    <a:pt x="172919" y="73661"/>
                  </a:cubicBezTo>
                  <a:cubicBezTo>
                    <a:pt x="175459" y="73661"/>
                    <a:pt x="177935" y="73661"/>
                    <a:pt x="180475" y="736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7" name="Полилиния: фигура 916">
              <a:extLst>
                <a:ext uri="{FF2B5EF4-FFF2-40B4-BE49-F238E27FC236}">
                  <a16:creationId xmlns="" xmlns:a16="http://schemas.microsoft.com/office/drawing/2014/main" id="{0A6232E4-4D74-4482-B131-A4BFFB1C4CCD}"/>
                </a:ext>
              </a:extLst>
            </p:cNvPr>
            <p:cNvSpPr/>
            <p:nvPr/>
          </p:nvSpPr>
          <p:spPr>
            <a:xfrm>
              <a:off x="10755357" y="3463624"/>
              <a:ext cx="36939" cy="38104"/>
            </a:xfrm>
            <a:custGeom>
              <a:avLst/>
              <a:gdLst>
                <a:gd name="connsiteX0" fmla="*/ 25989 w 36939"/>
                <a:gd name="connsiteY0" fmla="*/ 0 h 38104"/>
                <a:gd name="connsiteX1" fmla="*/ 33356 w 36939"/>
                <a:gd name="connsiteY1" fmla="*/ 30925 h 38104"/>
                <a:gd name="connsiteX2" fmla="*/ 13544 w 36939"/>
                <a:gd name="connsiteY2" fmla="*/ 36513 h 38104"/>
                <a:gd name="connsiteX3" fmla="*/ 3130 w 36939"/>
                <a:gd name="connsiteY3" fmla="*/ 64 h 38104"/>
                <a:gd name="connsiteX4" fmla="*/ 25989 w 36939"/>
                <a:gd name="connsiteY4" fmla="*/ 64 h 3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39" h="38104">
                  <a:moveTo>
                    <a:pt x="25989" y="0"/>
                  </a:moveTo>
                  <a:cubicBezTo>
                    <a:pt x="32911" y="9144"/>
                    <a:pt x="42119" y="18097"/>
                    <a:pt x="33356" y="30925"/>
                  </a:cubicBezTo>
                  <a:cubicBezTo>
                    <a:pt x="28720" y="37719"/>
                    <a:pt x="20974" y="39942"/>
                    <a:pt x="13544" y="36513"/>
                  </a:cubicBezTo>
                  <a:cubicBezTo>
                    <a:pt x="-2776" y="28893"/>
                    <a:pt x="-1696" y="14922"/>
                    <a:pt x="3130" y="64"/>
                  </a:cubicBezTo>
                  <a:cubicBezTo>
                    <a:pt x="10749" y="64"/>
                    <a:pt x="18370" y="64"/>
                    <a:pt x="25989" y="6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8" name="Полилиния: фигура 917">
              <a:extLst>
                <a:ext uri="{FF2B5EF4-FFF2-40B4-BE49-F238E27FC236}">
                  <a16:creationId xmlns="" xmlns:a16="http://schemas.microsoft.com/office/drawing/2014/main" id="{3007E8FE-4904-4F96-AAA6-04E00E89827A}"/>
                </a:ext>
              </a:extLst>
            </p:cNvPr>
            <p:cNvSpPr/>
            <p:nvPr/>
          </p:nvSpPr>
          <p:spPr>
            <a:xfrm>
              <a:off x="10666983" y="3384599"/>
              <a:ext cx="60959" cy="29939"/>
            </a:xfrm>
            <a:custGeom>
              <a:avLst/>
              <a:gdLst>
                <a:gd name="connsiteX0" fmla="*/ 60960 w 60959"/>
                <a:gd name="connsiteY0" fmla="*/ 29939 h 29939"/>
                <a:gd name="connsiteX1" fmla="*/ 0 w 60959"/>
                <a:gd name="connsiteY1" fmla="*/ 13620 h 29939"/>
                <a:gd name="connsiteX2" fmla="*/ 60960 w 60959"/>
                <a:gd name="connsiteY2" fmla="*/ 29939 h 2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9939">
                  <a:moveTo>
                    <a:pt x="60960" y="29939"/>
                  </a:moveTo>
                  <a:cubicBezTo>
                    <a:pt x="43053" y="14128"/>
                    <a:pt x="18923" y="25240"/>
                    <a:pt x="0" y="13620"/>
                  </a:cubicBezTo>
                  <a:cubicBezTo>
                    <a:pt x="22987" y="7651"/>
                    <a:pt x="51308" y="-21496"/>
                    <a:pt x="60960" y="2993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9" name="Полилиния: фигура 918">
              <a:extLst>
                <a:ext uri="{FF2B5EF4-FFF2-40B4-BE49-F238E27FC236}">
                  <a16:creationId xmlns="" xmlns:a16="http://schemas.microsoft.com/office/drawing/2014/main" id="{7BB62D23-AA18-4A5E-8E87-87D95D7BE25D}"/>
                </a:ext>
              </a:extLst>
            </p:cNvPr>
            <p:cNvSpPr/>
            <p:nvPr/>
          </p:nvSpPr>
          <p:spPr>
            <a:xfrm>
              <a:off x="10954924" y="3504590"/>
              <a:ext cx="294370" cy="311015"/>
            </a:xfrm>
            <a:custGeom>
              <a:avLst/>
              <a:gdLst>
                <a:gd name="connsiteX0" fmla="*/ 275940 w 294370"/>
                <a:gd name="connsiteY0" fmla="*/ 310952 h 311015"/>
                <a:gd name="connsiteX1" fmla="*/ 230156 w 294370"/>
                <a:gd name="connsiteY1" fmla="*/ 261867 h 311015"/>
                <a:gd name="connsiteX2" fmla="*/ 135160 w 294370"/>
                <a:gd name="connsiteY2" fmla="*/ 274821 h 311015"/>
                <a:gd name="connsiteX3" fmla="*/ 58452 w 294370"/>
                <a:gd name="connsiteY3" fmla="*/ 226243 h 311015"/>
                <a:gd name="connsiteX4" fmla="*/ 9494 w 294370"/>
                <a:gd name="connsiteY4" fmla="*/ 126611 h 311015"/>
                <a:gd name="connsiteX5" fmla="*/ 9240 w 294370"/>
                <a:gd name="connsiteY5" fmla="*/ 89971 h 311015"/>
                <a:gd name="connsiteX6" fmla="*/ 31338 w 294370"/>
                <a:gd name="connsiteY6" fmla="*/ 56634 h 311015"/>
                <a:gd name="connsiteX7" fmla="*/ 54579 w 294370"/>
                <a:gd name="connsiteY7" fmla="*/ 32313 h 311015"/>
                <a:gd name="connsiteX8" fmla="*/ 108109 w 294370"/>
                <a:gd name="connsiteY8" fmla="*/ 182 h 311015"/>
                <a:gd name="connsiteX9" fmla="*/ 153512 w 294370"/>
                <a:gd name="connsiteY9" fmla="*/ 28884 h 311015"/>
                <a:gd name="connsiteX10" fmla="*/ 128493 w 294370"/>
                <a:gd name="connsiteY10" fmla="*/ 67619 h 311015"/>
                <a:gd name="connsiteX11" fmla="*/ 118206 w 294370"/>
                <a:gd name="connsiteY11" fmla="*/ 116895 h 311015"/>
                <a:gd name="connsiteX12" fmla="*/ 141193 w 294370"/>
                <a:gd name="connsiteY12" fmla="*/ 162616 h 311015"/>
                <a:gd name="connsiteX13" fmla="*/ 177959 w 294370"/>
                <a:gd name="connsiteY13" fmla="*/ 77271 h 311015"/>
                <a:gd name="connsiteX14" fmla="*/ 278733 w 294370"/>
                <a:gd name="connsiteY14" fmla="*/ 161599 h 311015"/>
                <a:gd name="connsiteX15" fmla="*/ 282480 w 294370"/>
                <a:gd name="connsiteY15" fmla="*/ 190746 h 311015"/>
                <a:gd name="connsiteX16" fmla="*/ 288767 w 294370"/>
                <a:gd name="connsiteY16" fmla="*/ 272598 h 311015"/>
                <a:gd name="connsiteX17" fmla="*/ 275813 w 294370"/>
                <a:gd name="connsiteY17" fmla="*/ 311016 h 31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4370" h="311015">
                  <a:moveTo>
                    <a:pt x="275940" y="310952"/>
                  </a:moveTo>
                  <a:cubicBezTo>
                    <a:pt x="260700" y="294569"/>
                    <a:pt x="245459" y="278249"/>
                    <a:pt x="230156" y="261867"/>
                  </a:cubicBezTo>
                  <a:cubicBezTo>
                    <a:pt x="196755" y="250056"/>
                    <a:pt x="167545" y="238752"/>
                    <a:pt x="135160" y="274821"/>
                  </a:cubicBezTo>
                  <a:cubicBezTo>
                    <a:pt x="102331" y="311460"/>
                    <a:pt x="67279" y="290378"/>
                    <a:pt x="58452" y="226243"/>
                  </a:cubicBezTo>
                  <a:cubicBezTo>
                    <a:pt x="52737" y="184714"/>
                    <a:pt x="33623" y="155249"/>
                    <a:pt x="9494" y="126611"/>
                  </a:cubicBezTo>
                  <a:cubicBezTo>
                    <a:pt x="-1238" y="113847"/>
                    <a:pt x="-4857" y="102290"/>
                    <a:pt x="9240" y="89971"/>
                  </a:cubicBezTo>
                  <a:cubicBezTo>
                    <a:pt x="9430" y="73398"/>
                    <a:pt x="14955" y="61015"/>
                    <a:pt x="31338" y="56634"/>
                  </a:cubicBezTo>
                  <a:cubicBezTo>
                    <a:pt x="43339" y="53395"/>
                    <a:pt x="51594" y="45140"/>
                    <a:pt x="54579" y="32313"/>
                  </a:cubicBezTo>
                  <a:cubicBezTo>
                    <a:pt x="61881" y="944"/>
                    <a:pt x="84043" y="-771"/>
                    <a:pt x="108109" y="182"/>
                  </a:cubicBezTo>
                  <a:cubicBezTo>
                    <a:pt x="128302" y="944"/>
                    <a:pt x="146907" y="5452"/>
                    <a:pt x="153512" y="28884"/>
                  </a:cubicBezTo>
                  <a:cubicBezTo>
                    <a:pt x="159798" y="51490"/>
                    <a:pt x="144050" y="59491"/>
                    <a:pt x="128493" y="67619"/>
                  </a:cubicBezTo>
                  <a:cubicBezTo>
                    <a:pt x="106648" y="79049"/>
                    <a:pt x="111792" y="98671"/>
                    <a:pt x="118206" y="116895"/>
                  </a:cubicBezTo>
                  <a:cubicBezTo>
                    <a:pt x="123349" y="131437"/>
                    <a:pt x="123032" y="149154"/>
                    <a:pt x="141193" y="162616"/>
                  </a:cubicBezTo>
                  <a:cubicBezTo>
                    <a:pt x="137382" y="125150"/>
                    <a:pt x="185007" y="119562"/>
                    <a:pt x="177959" y="77271"/>
                  </a:cubicBezTo>
                  <a:cubicBezTo>
                    <a:pt x="202660" y="120134"/>
                    <a:pt x="241522" y="139565"/>
                    <a:pt x="278733" y="161599"/>
                  </a:cubicBezTo>
                  <a:cubicBezTo>
                    <a:pt x="290418" y="168521"/>
                    <a:pt x="285655" y="180396"/>
                    <a:pt x="282480" y="190746"/>
                  </a:cubicBezTo>
                  <a:cubicBezTo>
                    <a:pt x="273907" y="219004"/>
                    <a:pt x="271685" y="246499"/>
                    <a:pt x="288767" y="272598"/>
                  </a:cubicBezTo>
                  <a:cubicBezTo>
                    <a:pt x="301149" y="291521"/>
                    <a:pt x="291307" y="302507"/>
                    <a:pt x="275813" y="311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0" name="Полилиния: фигура 919">
              <a:extLst>
                <a:ext uri="{FF2B5EF4-FFF2-40B4-BE49-F238E27FC236}">
                  <a16:creationId xmlns="" xmlns:a16="http://schemas.microsoft.com/office/drawing/2014/main" id="{CFE6772F-3ADC-4DE4-8083-7351282A401F}"/>
                </a:ext>
              </a:extLst>
            </p:cNvPr>
            <p:cNvSpPr/>
            <p:nvPr/>
          </p:nvSpPr>
          <p:spPr>
            <a:xfrm>
              <a:off x="10943139" y="3594561"/>
              <a:ext cx="241877" cy="270066"/>
            </a:xfrm>
            <a:custGeom>
              <a:avLst/>
              <a:gdLst>
                <a:gd name="connsiteX0" fmla="*/ 21024 w 241877"/>
                <a:gd name="connsiteY0" fmla="*/ 0 h 270066"/>
                <a:gd name="connsiteX1" fmla="*/ 29660 w 241877"/>
                <a:gd name="connsiteY1" fmla="*/ 21908 h 270066"/>
                <a:gd name="connsiteX2" fmla="*/ 93795 w 241877"/>
                <a:gd name="connsiteY2" fmla="*/ 153099 h 270066"/>
                <a:gd name="connsiteX3" fmla="*/ 114941 w 241877"/>
                <a:gd name="connsiteY3" fmla="*/ 183262 h 270066"/>
                <a:gd name="connsiteX4" fmla="*/ 138943 w 241877"/>
                <a:gd name="connsiteY4" fmla="*/ 167069 h 270066"/>
                <a:gd name="connsiteX5" fmla="*/ 167391 w 241877"/>
                <a:gd name="connsiteY5" fmla="*/ 118428 h 270066"/>
                <a:gd name="connsiteX6" fmla="*/ 227209 w 241877"/>
                <a:gd name="connsiteY6" fmla="*/ 153544 h 270066"/>
                <a:gd name="connsiteX7" fmla="*/ 241877 w 241877"/>
                <a:gd name="connsiteY7" fmla="*/ 171959 h 270066"/>
                <a:gd name="connsiteX8" fmla="*/ 230447 w 241877"/>
                <a:gd name="connsiteY8" fmla="*/ 226315 h 270066"/>
                <a:gd name="connsiteX9" fmla="*/ 234321 w 241877"/>
                <a:gd name="connsiteY9" fmla="*/ 270067 h 270066"/>
                <a:gd name="connsiteX10" fmla="*/ 114305 w 241877"/>
                <a:gd name="connsiteY10" fmla="*/ 227648 h 270066"/>
                <a:gd name="connsiteX11" fmla="*/ 74364 w 241877"/>
                <a:gd name="connsiteY11" fmla="*/ 229236 h 270066"/>
                <a:gd name="connsiteX12" fmla="*/ 56902 w 241877"/>
                <a:gd name="connsiteY12" fmla="*/ 189041 h 270066"/>
                <a:gd name="connsiteX13" fmla="*/ 23119 w 241877"/>
                <a:gd name="connsiteY13" fmla="*/ 112586 h 270066"/>
                <a:gd name="connsiteX14" fmla="*/ 13404 w 241877"/>
                <a:gd name="connsiteY14" fmla="*/ 73597 h 270066"/>
                <a:gd name="connsiteX15" fmla="*/ 5848 w 241877"/>
                <a:gd name="connsiteY15" fmla="*/ 37402 h 270066"/>
                <a:gd name="connsiteX16" fmla="*/ 21024 w 241877"/>
                <a:gd name="connsiteY16" fmla="*/ 0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877" h="270066">
                  <a:moveTo>
                    <a:pt x="21024" y="0"/>
                  </a:moveTo>
                  <a:cubicBezTo>
                    <a:pt x="23818" y="7429"/>
                    <a:pt x="24580" y="17590"/>
                    <a:pt x="29660" y="21908"/>
                  </a:cubicBezTo>
                  <a:cubicBezTo>
                    <a:pt x="69411" y="55563"/>
                    <a:pt x="91636" y="98044"/>
                    <a:pt x="93795" y="153099"/>
                  </a:cubicBezTo>
                  <a:cubicBezTo>
                    <a:pt x="94304" y="165926"/>
                    <a:pt x="99574" y="180658"/>
                    <a:pt x="114941" y="183262"/>
                  </a:cubicBezTo>
                  <a:cubicBezTo>
                    <a:pt x="126498" y="185230"/>
                    <a:pt x="133419" y="176721"/>
                    <a:pt x="138943" y="167069"/>
                  </a:cubicBezTo>
                  <a:cubicBezTo>
                    <a:pt x="148723" y="150115"/>
                    <a:pt x="150628" y="117285"/>
                    <a:pt x="167391" y="118428"/>
                  </a:cubicBezTo>
                  <a:cubicBezTo>
                    <a:pt x="187966" y="119761"/>
                    <a:pt x="207778" y="140209"/>
                    <a:pt x="227209" y="153544"/>
                  </a:cubicBezTo>
                  <a:cubicBezTo>
                    <a:pt x="233304" y="157671"/>
                    <a:pt x="237051" y="165736"/>
                    <a:pt x="241877" y="171959"/>
                  </a:cubicBezTo>
                  <a:cubicBezTo>
                    <a:pt x="220542" y="185738"/>
                    <a:pt x="230384" y="207455"/>
                    <a:pt x="230447" y="226315"/>
                  </a:cubicBezTo>
                  <a:cubicBezTo>
                    <a:pt x="230447" y="240920"/>
                    <a:pt x="232987" y="255462"/>
                    <a:pt x="234321" y="270067"/>
                  </a:cubicBezTo>
                  <a:cubicBezTo>
                    <a:pt x="212540" y="216409"/>
                    <a:pt x="159517" y="197105"/>
                    <a:pt x="114305" y="227648"/>
                  </a:cubicBezTo>
                  <a:cubicBezTo>
                    <a:pt x="100272" y="237110"/>
                    <a:pt x="87699" y="231840"/>
                    <a:pt x="74364" y="229236"/>
                  </a:cubicBezTo>
                  <a:cubicBezTo>
                    <a:pt x="53727" y="223458"/>
                    <a:pt x="56711" y="203709"/>
                    <a:pt x="56902" y="189041"/>
                  </a:cubicBezTo>
                  <a:cubicBezTo>
                    <a:pt x="57283" y="156782"/>
                    <a:pt x="50805" y="130239"/>
                    <a:pt x="23119" y="112586"/>
                  </a:cubicBezTo>
                  <a:cubicBezTo>
                    <a:pt x="9277" y="103759"/>
                    <a:pt x="6292" y="89599"/>
                    <a:pt x="13404" y="73597"/>
                  </a:cubicBezTo>
                  <a:cubicBezTo>
                    <a:pt x="19500" y="59436"/>
                    <a:pt x="12833" y="49022"/>
                    <a:pt x="5848" y="37402"/>
                  </a:cubicBezTo>
                  <a:cubicBezTo>
                    <a:pt x="-5646" y="18225"/>
                    <a:pt x="5" y="5016"/>
                    <a:pt x="21024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1" name="Полилиния: фигура 920">
              <a:extLst>
                <a:ext uri="{FF2B5EF4-FFF2-40B4-BE49-F238E27FC236}">
                  <a16:creationId xmlns="" xmlns:a16="http://schemas.microsoft.com/office/drawing/2014/main" id="{8AC0B229-687B-4488-84F2-21FCE06C2321}"/>
                </a:ext>
              </a:extLst>
            </p:cNvPr>
            <p:cNvSpPr/>
            <p:nvPr/>
          </p:nvSpPr>
          <p:spPr>
            <a:xfrm>
              <a:off x="10901551" y="3664528"/>
              <a:ext cx="120092" cy="229334"/>
            </a:xfrm>
            <a:custGeom>
              <a:avLst/>
              <a:gdLst>
                <a:gd name="connsiteX0" fmla="*/ 54992 w 120092"/>
                <a:gd name="connsiteY0" fmla="*/ 3693 h 229334"/>
                <a:gd name="connsiteX1" fmla="*/ 65217 w 120092"/>
                <a:gd name="connsiteY1" fmla="*/ 15441 h 229334"/>
                <a:gd name="connsiteX2" fmla="*/ 115953 w 120092"/>
                <a:gd name="connsiteY2" fmla="*/ 159269 h 229334"/>
                <a:gd name="connsiteX3" fmla="*/ 117159 w 120092"/>
                <a:gd name="connsiteY3" fmla="*/ 195655 h 229334"/>
                <a:gd name="connsiteX4" fmla="*/ 93792 w 120092"/>
                <a:gd name="connsiteY4" fmla="*/ 228294 h 229334"/>
                <a:gd name="connsiteX5" fmla="*/ 68772 w 120092"/>
                <a:gd name="connsiteY5" fmla="*/ 205751 h 229334"/>
                <a:gd name="connsiteX6" fmla="*/ 47309 w 120092"/>
                <a:gd name="connsiteY6" fmla="*/ 159205 h 229334"/>
                <a:gd name="connsiteX7" fmla="*/ 33403 w 120092"/>
                <a:gd name="connsiteY7" fmla="*/ 118756 h 229334"/>
                <a:gd name="connsiteX8" fmla="*/ 11051 w 120092"/>
                <a:gd name="connsiteY8" fmla="*/ 48905 h 229334"/>
                <a:gd name="connsiteX9" fmla="*/ 16830 w 120092"/>
                <a:gd name="connsiteY9" fmla="*/ 3693 h 229334"/>
                <a:gd name="connsiteX10" fmla="*/ 54930 w 120092"/>
                <a:gd name="connsiteY10" fmla="*/ 3693 h 22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092" h="229334">
                  <a:moveTo>
                    <a:pt x="54992" y="3693"/>
                  </a:moveTo>
                  <a:cubicBezTo>
                    <a:pt x="58358" y="7694"/>
                    <a:pt x="61025" y="13409"/>
                    <a:pt x="65217" y="15441"/>
                  </a:cubicBezTo>
                  <a:cubicBezTo>
                    <a:pt x="127764" y="45032"/>
                    <a:pt x="123382" y="101484"/>
                    <a:pt x="115953" y="159269"/>
                  </a:cubicBezTo>
                  <a:cubicBezTo>
                    <a:pt x="116397" y="171398"/>
                    <a:pt x="117159" y="183526"/>
                    <a:pt x="117159" y="195655"/>
                  </a:cubicBezTo>
                  <a:cubicBezTo>
                    <a:pt x="117159" y="212736"/>
                    <a:pt x="108396" y="223976"/>
                    <a:pt x="93792" y="228294"/>
                  </a:cubicBezTo>
                  <a:cubicBezTo>
                    <a:pt x="76837" y="233310"/>
                    <a:pt x="72455" y="219277"/>
                    <a:pt x="68772" y="205751"/>
                  </a:cubicBezTo>
                  <a:cubicBezTo>
                    <a:pt x="64200" y="188860"/>
                    <a:pt x="48071" y="178129"/>
                    <a:pt x="47309" y="159205"/>
                  </a:cubicBezTo>
                  <a:cubicBezTo>
                    <a:pt x="40896" y="146442"/>
                    <a:pt x="30037" y="135583"/>
                    <a:pt x="33403" y="118756"/>
                  </a:cubicBezTo>
                  <a:cubicBezTo>
                    <a:pt x="38928" y="90816"/>
                    <a:pt x="28259" y="68336"/>
                    <a:pt x="11051" y="48905"/>
                  </a:cubicBezTo>
                  <a:cubicBezTo>
                    <a:pt x="-5142" y="30681"/>
                    <a:pt x="-3808" y="16012"/>
                    <a:pt x="16830" y="3693"/>
                  </a:cubicBezTo>
                  <a:cubicBezTo>
                    <a:pt x="29530" y="-2721"/>
                    <a:pt x="42230" y="518"/>
                    <a:pt x="54930" y="36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2" name="Полилиния: фигура 921">
              <a:extLst>
                <a:ext uri="{FF2B5EF4-FFF2-40B4-BE49-F238E27FC236}">
                  <a16:creationId xmlns="" xmlns:a16="http://schemas.microsoft.com/office/drawing/2014/main" id="{1C6F5191-2033-442C-BEFD-B76CA919BC91}"/>
                </a:ext>
              </a:extLst>
            </p:cNvPr>
            <p:cNvSpPr/>
            <p:nvPr/>
          </p:nvSpPr>
          <p:spPr>
            <a:xfrm>
              <a:off x="10876949" y="3668158"/>
              <a:ext cx="80390" cy="155512"/>
            </a:xfrm>
            <a:custGeom>
              <a:avLst/>
              <a:gdLst>
                <a:gd name="connsiteX0" fmla="*/ 41557 w 80390"/>
                <a:gd name="connsiteY0" fmla="*/ 64 h 155512"/>
                <a:gd name="connsiteX1" fmla="*/ 43208 w 80390"/>
                <a:gd name="connsiteY1" fmla="*/ 22733 h 155512"/>
                <a:gd name="connsiteX2" fmla="*/ 72038 w 80390"/>
                <a:gd name="connsiteY2" fmla="*/ 155513 h 155512"/>
                <a:gd name="connsiteX3" fmla="*/ 854 w 80390"/>
                <a:gd name="connsiteY3" fmla="*/ 22035 h 155512"/>
                <a:gd name="connsiteX4" fmla="*/ 26254 w 80390"/>
                <a:gd name="connsiteY4" fmla="*/ 0 h 155512"/>
                <a:gd name="connsiteX5" fmla="*/ 41557 w 80390"/>
                <a:gd name="connsiteY5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90" h="155512">
                  <a:moveTo>
                    <a:pt x="41557" y="64"/>
                  </a:moveTo>
                  <a:cubicBezTo>
                    <a:pt x="39144" y="7938"/>
                    <a:pt x="36731" y="17526"/>
                    <a:pt x="43208" y="22733"/>
                  </a:cubicBezTo>
                  <a:cubicBezTo>
                    <a:pt x="87786" y="58547"/>
                    <a:pt x="85055" y="105665"/>
                    <a:pt x="72038" y="155513"/>
                  </a:cubicBezTo>
                  <a:cubicBezTo>
                    <a:pt x="18761" y="129414"/>
                    <a:pt x="16412" y="71057"/>
                    <a:pt x="854" y="22035"/>
                  </a:cubicBezTo>
                  <a:cubicBezTo>
                    <a:pt x="-4099" y="6287"/>
                    <a:pt x="13554" y="2096"/>
                    <a:pt x="26254" y="0"/>
                  </a:cubicBezTo>
                  <a:cubicBezTo>
                    <a:pt x="31334" y="0"/>
                    <a:pt x="36414" y="0"/>
                    <a:pt x="41557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3" name="Полилиния: фигура 922">
              <a:extLst>
                <a:ext uri="{FF2B5EF4-FFF2-40B4-BE49-F238E27FC236}">
                  <a16:creationId xmlns="" xmlns:a16="http://schemas.microsoft.com/office/drawing/2014/main" id="{8157CB28-E303-4FF5-84E5-E4DA9D98DB1E}"/>
                </a:ext>
              </a:extLst>
            </p:cNvPr>
            <p:cNvSpPr/>
            <p:nvPr/>
          </p:nvSpPr>
          <p:spPr>
            <a:xfrm>
              <a:off x="1820034" y="1158502"/>
              <a:ext cx="45087" cy="45827"/>
            </a:xfrm>
            <a:custGeom>
              <a:avLst/>
              <a:gdLst>
                <a:gd name="connsiteX0" fmla="*/ 45088 w 45087"/>
                <a:gd name="connsiteY0" fmla="*/ 14602 h 45827"/>
                <a:gd name="connsiteX1" fmla="*/ 8258 w 45087"/>
                <a:gd name="connsiteY1" fmla="*/ 45146 h 45827"/>
                <a:gd name="connsiteX2" fmla="*/ 955 w 45087"/>
                <a:gd name="connsiteY2" fmla="*/ 31303 h 45827"/>
                <a:gd name="connsiteX3" fmla="*/ 32959 w 45087"/>
                <a:gd name="connsiteY3" fmla="*/ 61 h 45827"/>
                <a:gd name="connsiteX4" fmla="*/ 45024 w 45087"/>
                <a:gd name="connsiteY4" fmla="*/ 14602 h 4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7" h="45827">
                  <a:moveTo>
                    <a:pt x="45088" y="14602"/>
                  </a:moveTo>
                  <a:cubicBezTo>
                    <a:pt x="33658" y="24445"/>
                    <a:pt x="22101" y="36954"/>
                    <a:pt x="8258" y="45146"/>
                  </a:cubicBezTo>
                  <a:cubicBezTo>
                    <a:pt x="2416" y="48638"/>
                    <a:pt x="-2029" y="37907"/>
                    <a:pt x="955" y="31303"/>
                  </a:cubicBezTo>
                  <a:cubicBezTo>
                    <a:pt x="7623" y="16571"/>
                    <a:pt x="15497" y="1839"/>
                    <a:pt x="32959" y="61"/>
                  </a:cubicBezTo>
                  <a:cubicBezTo>
                    <a:pt x="39500" y="-574"/>
                    <a:pt x="44897" y="3744"/>
                    <a:pt x="45024" y="1460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4" name="Полилиния: фигура 923">
              <a:extLst>
                <a:ext uri="{FF2B5EF4-FFF2-40B4-BE49-F238E27FC236}">
                  <a16:creationId xmlns="" xmlns:a16="http://schemas.microsoft.com/office/drawing/2014/main" id="{BAD753CF-C949-4F8A-B3EE-72013E8A24C2}"/>
                </a:ext>
              </a:extLst>
            </p:cNvPr>
            <p:cNvSpPr/>
            <p:nvPr/>
          </p:nvSpPr>
          <p:spPr>
            <a:xfrm>
              <a:off x="7216267" y="5416687"/>
              <a:ext cx="388556" cy="159955"/>
            </a:xfrm>
            <a:custGeom>
              <a:avLst/>
              <a:gdLst>
                <a:gd name="connsiteX0" fmla="*/ 64 w 388556"/>
                <a:gd name="connsiteY0" fmla="*/ 84027 h 159955"/>
                <a:gd name="connsiteX1" fmla="*/ 67564 w 388556"/>
                <a:gd name="connsiteY1" fmla="*/ 82376 h 159955"/>
                <a:gd name="connsiteX2" fmla="*/ 179070 w 388556"/>
                <a:gd name="connsiteY2" fmla="*/ 44403 h 159955"/>
                <a:gd name="connsiteX3" fmla="*/ 339978 w 388556"/>
                <a:gd name="connsiteY3" fmla="*/ 334 h 159955"/>
                <a:gd name="connsiteX4" fmla="*/ 388556 w 388556"/>
                <a:gd name="connsiteY4" fmla="*/ 43196 h 159955"/>
                <a:gd name="connsiteX5" fmla="*/ 380555 w 388556"/>
                <a:gd name="connsiteY5" fmla="*/ 50562 h 159955"/>
                <a:gd name="connsiteX6" fmla="*/ 285559 w 388556"/>
                <a:gd name="connsiteY6" fmla="*/ 49292 h 159955"/>
                <a:gd name="connsiteX7" fmla="*/ 311976 w 388556"/>
                <a:gd name="connsiteY7" fmla="*/ 79899 h 159955"/>
                <a:gd name="connsiteX8" fmla="*/ 260223 w 388556"/>
                <a:gd name="connsiteY8" fmla="*/ 141050 h 159955"/>
                <a:gd name="connsiteX9" fmla="*/ 123317 w 388556"/>
                <a:gd name="connsiteY9" fmla="*/ 134255 h 159955"/>
                <a:gd name="connsiteX10" fmla="*/ 37211 w 388556"/>
                <a:gd name="connsiteY10" fmla="*/ 99966 h 159955"/>
                <a:gd name="connsiteX11" fmla="*/ 0 w 388556"/>
                <a:gd name="connsiteY11" fmla="*/ 84027 h 15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556" h="159955">
                  <a:moveTo>
                    <a:pt x="64" y="84027"/>
                  </a:moveTo>
                  <a:cubicBezTo>
                    <a:pt x="22415" y="76851"/>
                    <a:pt x="44831" y="79645"/>
                    <a:pt x="67564" y="82376"/>
                  </a:cubicBezTo>
                  <a:cubicBezTo>
                    <a:pt x="109664" y="87393"/>
                    <a:pt x="146748" y="74819"/>
                    <a:pt x="179070" y="44403"/>
                  </a:cubicBezTo>
                  <a:cubicBezTo>
                    <a:pt x="225425" y="778"/>
                    <a:pt x="282892" y="-1190"/>
                    <a:pt x="339978" y="334"/>
                  </a:cubicBezTo>
                  <a:cubicBezTo>
                    <a:pt x="364045" y="968"/>
                    <a:pt x="371411" y="29924"/>
                    <a:pt x="388556" y="43196"/>
                  </a:cubicBezTo>
                  <a:cubicBezTo>
                    <a:pt x="385889" y="45800"/>
                    <a:pt x="382333" y="51197"/>
                    <a:pt x="380555" y="50562"/>
                  </a:cubicBezTo>
                  <a:cubicBezTo>
                    <a:pt x="351789" y="40485"/>
                    <a:pt x="320103" y="40066"/>
                    <a:pt x="285559" y="49292"/>
                  </a:cubicBezTo>
                  <a:cubicBezTo>
                    <a:pt x="288480" y="66247"/>
                    <a:pt x="322326" y="59770"/>
                    <a:pt x="311976" y="79899"/>
                  </a:cubicBezTo>
                  <a:cubicBezTo>
                    <a:pt x="299720" y="103839"/>
                    <a:pt x="281749" y="133176"/>
                    <a:pt x="260223" y="141050"/>
                  </a:cubicBezTo>
                  <a:cubicBezTo>
                    <a:pt x="216090" y="157243"/>
                    <a:pt x="167005" y="176864"/>
                    <a:pt x="123317" y="134255"/>
                  </a:cubicBezTo>
                  <a:cubicBezTo>
                    <a:pt x="98933" y="110506"/>
                    <a:pt x="71183" y="96727"/>
                    <a:pt x="37211" y="99966"/>
                  </a:cubicBezTo>
                  <a:cubicBezTo>
                    <a:pt x="22860" y="101299"/>
                    <a:pt x="9589" y="96854"/>
                    <a:pt x="0" y="8402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5" name="Полилиния: фигура 924">
              <a:extLst>
                <a:ext uri="{FF2B5EF4-FFF2-40B4-BE49-F238E27FC236}">
                  <a16:creationId xmlns="" xmlns:a16="http://schemas.microsoft.com/office/drawing/2014/main" id="{D633BA2D-901C-4D34-B670-30B636A3DEF4}"/>
                </a:ext>
              </a:extLst>
            </p:cNvPr>
            <p:cNvSpPr/>
            <p:nvPr/>
          </p:nvSpPr>
          <p:spPr>
            <a:xfrm>
              <a:off x="7380429" y="5596028"/>
              <a:ext cx="23468" cy="35712"/>
            </a:xfrm>
            <a:custGeom>
              <a:avLst/>
              <a:gdLst>
                <a:gd name="connsiteX0" fmla="*/ 22338 w 23468"/>
                <a:gd name="connsiteY0" fmla="*/ 0 h 35712"/>
                <a:gd name="connsiteX1" fmla="*/ 8876 w 23468"/>
                <a:gd name="connsiteY1" fmla="*/ 34671 h 35712"/>
                <a:gd name="connsiteX2" fmla="*/ 49 w 23468"/>
                <a:gd name="connsiteY2" fmla="*/ 26607 h 35712"/>
                <a:gd name="connsiteX3" fmla="*/ 22338 w 23468"/>
                <a:gd name="connsiteY3" fmla="*/ 0 h 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8" h="35712">
                  <a:moveTo>
                    <a:pt x="22338" y="0"/>
                  </a:moveTo>
                  <a:cubicBezTo>
                    <a:pt x="26338" y="17082"/>
                    <a:pt x="19226" y="27369"/>
                    <a:pt x="8876" y="34671"/>
                  </a:cubicBezTo>
                  <a:cubicBezTo>
                    <a:pt x="3986" y="38100"/>
                    <a:pt x="-523" y="32449"/>
                    <a:pt x="49" y="26607"/>
                  </a:cubicBezTo>
                  <a:cubicBezTo>
                    <a:pt x="1446" y="12827"/>
                    <a:pt x="6970" y="2349"/>
                    <a:pt x="22338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6" name="Полилиния: фигура 925">
              <a:extLst>
                <a:ext uri="{FF2B5EF4-FFF2-40B4-BE49-F238E27FC236}">
                  <a16:creationId xmlns="" xmlns:a16="http://schemas.microsoft.com/office/drawing/2014/main" id="{6B3BAFE3-FCCF-4EB1-91C0-1F2FA4232A4C}"/>
                </a:ext>
              </a:extLst>
            </p:cNvPr>
            <p:cNvSpPr/>
            <p:nvPr/>
          </p:nvSpPr>
          <p:spPr>
            <a:xfrm>
              <a:off x="7169388" y="5635649"/>
              <a:ext cx="23764" cy="24069"/>
            </a:xfrm>
            <a:custGeom>
              <a:avLst/>
              <a:gdLst>
                <a:gd name="connsiteX0" fmla="*/ 23764 w 23764"/>
                <a:gd name="connsiteY0" fmla="*/ 12131 h 24069"/>
                <a:gd name="connsiteX1" fmla="*/ 11445 w 23764"/>
                <a:gd name="connsiteY1" fmla="*/ 24069 h 24069"/>
                <a:gd name="connsiteX2" fmla="*/ 15 w 23764"/>
                <a:gd name="connsiteY2" fmla="*/ 11814 h 24069"/>
                <a:gd name="connsiteX3" fmla="*/ 12207 w 23764"/>
                <a:gd name="connsiteY3" fmla="*/ 3 h 24069"/>
                <a:gd name="connsiteX4" fmla="*/ 23701 w 23764"/>
                <a:gd name="connsiteY4" fmla="*/ 12131 h 2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" h="24069">
                  <a:moveTo>
                    <a:pt x="23764" y="12131"/>
                  </a:moveTo>
                  <a:cubicBezTo>
                    <a:pt x="22494" y="19497"/>
                    <a:pt x="18367" y="24006"/>
                    <a:pt x="11445" y="24069"/>
                  </a:cubicBezTo>
                  <a:cubicBezTo>
                    <a:pt x="4333" y="24069"/>
                    <a:pt x="-302" y="19561"/>
                    <a:pt x="15" y="11814"/>
                  </a:cubicBezTo>
                  <a:cubicBezTo>
                    <a:pt x="332" y="4194"/>
                    <a:pt x="5413" y="130"/>
                    <a:pt x="12207" y="3"/>
                  </a:cubicBezTo>
                  <a:cubicBezTo>
                    <a:pt x="19319" y="-124"/>
                    <a:pt x="23447" y="4194"/>
                    <a:pt x="23701" y="1213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7" name="Полилиния: фигура 926">
              <a:extLst>
                <a:ext uri="{FF2B5EF4-FFF2-40B4-BE49-F238E27FC236}">
                  <a16:creationId xmlns="" xmlns:a16="http://schemas.microsoft.com/office/drawing/2014/main" id="{6FA187AB-E24E-411F-A04D-0522D153F341}"/>
                </a:ext>
              </a:extLst>
            </p:cNvPr>
            <p:cNvSpPr/>
            <p:nvPr/>
          </p:nvSpPr>
          <p:spPr>
            <a:xfrm>
              <a:off x="8257043" y="1588575"/>
              <a:ext cx="467158" cy="621580"/>
            </a:xfrm>
            <a:custGeom>
              <a:avLst/>
              <a:gdLst>
                <a:gd name="connsiteX0" fmla="*/ 467158 w 467158"/>
                <a:gd name="connsiteY0" fmla="*/ 614631 h 621580"/>
                <a:gd name="connsiteX1" fmla="*/ 451918 w 467158"/>
                <a:gd name="connsiteY1" fmla="*/ 614631 h 621580"/>
                <a:gd name="connsiteX2" fmla="*/ 427851 w 467158"/>
                <a:gd name="connsiteY2" fmla="*/ 617235 h 621580"/>
                <a:gd name="connsiteX3" fmla="*/ 338698 w 467158"/>
                <a:gd name="connsiteY3" fmla="*/ 564593 h 621580"/>
                <a:gd name="connsiteX4" fmla="*/ 301804 w 467158"/>
                <a:gd name="connsiteY4" fmla="*/ 566625 h 621580"/>
                <a:gd name="connsiteX5" fmla="*/ 244781 w 467158"/>
                <a:gd name="connsiteY5" fmla="*/ 576849 h 621580"/>
                <a:gd name="connsiteX6" fmla="*/ 215635 w 467158"/>
                <a:gd name="connsiteY6" fmla="*/ 483757 h 621580"/>
                <a:gd name="connsiteX7" fmla="*/ 178170 w 467158"/>
                <a:gd name="connsiteY7" fmla="*/ 440450 h 621580"/>
                <a:gd name="connsiteX8" fmla="*/ 179250 w 467158"/>
                <a:gd name="connsiteY8" fmla="*/ 403049 h 621580"/>
                <a:gd name="connsiteX9" fmla="*/ 179059 w 467158"/>
                <a:gd name="connsiteY9" fmla="*/ 372822 h 621580"/>
                <a:gd name="connsiteX10" fmla="*/ 113336 w 467158"/>
                <a:gd name="connsiteY10" fmla="*/ 267031 h 621580"/>
                <a:gd name="connsiteX11" fmla="*/ 89143 w 467158"/>
                <a:gd name="connsiteY11" fmla="*/ 249060 h 621580"/>
                <a:gd name="connsiteX12" fmla="*/ 941 w 467158"/>
                <a:gd name="connsiteY12" fmla="*/ 244171 h 621580"/>
                <a:gd name="connsiteX13" fmla="*/ 9577 w 467158"/>
                <a:gd name="connsiteY13" fmla="*/ 219850 h 621580"/>
                <a:gd name="connsiteX14" fmla="*/ 97588 w 467158"/>
                <a:gd name="connsiteY14" fmla="*/ 217247 h 621580"/>
                <a:gd name="connsiteX15" fmla="*/ 54916 w 467158"/>
                <a:gd name="connsiteY15" fmla="*/ 127902 h 621580"/>
                <a:gd name="connsiteX16" fmla="*/ 17514 w 467158"/>
                <a:gd name="connsiteY16" fmla="*/ 41859 h 621580"/>
                <a:gd name="connsiteX17" fmla="*/ 61901 w 467158"/>
                <a:gd name="connsiteY17" fmla="*/ 10109 h 621580"/>
                <a:gd name="connsiteX18" fmla="*/ 86031 w 467158"/>
                <a:gd name="connsiteY18" fmla="*/ 17348 h 621580"/>
                <a:gd name="connsiteX19" fmla="*/ 89650 w 467158"/>
                <a:gd name="connsiteY19" fmla="*/ 72783 h 621580"/>
                <a:gd name="connsiteX20" fmla="*/ 101335 w 467158"/>
                <a:gd name="connsiteY20" fmla="*/ 33604 h 621580"/>
                <a:gd name="connsiteX21" fmla="*/ 154675 w 467158"/>
                <a:gd name="connsiteY21" fmla="*/ 82753 h 621580"/>
                <a:gd name="connsiteX22" fmla="*/ 211126 w 467158"/>
                <a:gd name="connsiteY22" fmla="*/ 156667 h 621580"/>
                <a:gd name="connsiteX23" fmla="*/ 250051 w 467158"/>
                <a:gd name="connsiteY23" fmla="*/ 210960 h 621580"/>
                <a:gd name="connsiteX24" fmla="*/ 292977 w 467158"/>
                <a:gd name="connsiteY24" fmla="*/ 251410 h 621580"/>
                <a:gd name="connsiteX25" fmla="*/ 329935 w 467158"/>
                <a:gd name="connsiteY25" fmla="*/ 279096 h 621580"/>
                <a:gd name="connsiteX26" fmla="*/ 241098 w 467158"/>
                <a:gd name="connsiteY26" fmla="*/ 284367 h 621580"/>
                <a:gd name="connsiteX27" fmla="*/ 207507 w 467158"/>
                <a:gd name="connsiteY27" fmla="*/ 280620 h 621580"/>
                <a:gd name="connsiteX28" fmla="*/ 211571 w 467158"/>
                <a:gd name="connsiteY28" fmla="*/ 321832 h 621580"/>
                <a:gd name="connsiteX29" fmla="*/ 270054 w 467158"/>
                <a:gd name="connsiteY29" fmla="*/ 358090 h 621580"/>
                <a:gd name="connsiteX30" fmla="*/ 290501 w 467158"/>
                <a:gd name="connsiteY30" fmla="*/ 363488 h 621580"/>
                <a:gd name="connsiteX31" fmla="*/ 405119 w 467158"/>
                <a:gd name="connsiteY31" fmla="*/ 461913 h 621580"/>
                <a:gd name="connsiteX32" fmla="*/ 421756 w 467158"/>
                <a:gd name="connsiteY32" fmla="*/ 501918 h 621580"/>
                <a:gd name="connsiteX33" fmla="*/ 439472 w 467158"/>
                <a:gd name="connsiteY33" fmla="*/ 544591 h 621580"/>
                <a:gd name="connsiteX34" fmla="*/ 467095 w 467158"/>
                <a:gd name="connsiteY34" fmla="*/ 614631 h 62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7158" h="621580">
                  <a:moveTo>
                    <a:pt x="467158" y="614631"/>
                  </a:moveTo>
                  <a:cubicBezTo>
                    <a:pt x="462078" y="614631"/>
                    <a:pt x="456998" y="614631"/>
                    <a:pt x="451918" y="614631"/>
                  </a:cubicBezTo>
                  <a:cubicBezTo>
                    <a:pt x="444488" y="621934"/>
                    <a:pt x="435027" y="624538"/>
                    <a:pt x="427851" y="617235"/>
                  </a:cubicBezTo>
                  <a:cubicBezTo>
                    <a:pt x="402388" y="590946"/>
                    <a:pt x="368098" y="582627"/>
                    <a:pt x="338698" y="564593"/>
                  </a:cubicBezTo>
                  <a:cubicBezTo>
                    <a:pt x="324727" y="555957"/>
                    <a:pt x="315075" y="554179"/>
                    <a:pt x="301804" y="566625"/>
                  </a:cubicBezTo>
                  <a:cubicBezTo>
                    <a:pt x="285738" y="581675"/>
                    <a:pt x="267324" y="597232"/>
                    <a:pt x="244781" y="576849"/>
                  </a:cubicBezTo>
                  <a:cubicBezTo>
                    <a:pt x="205475" y="541225"/>
                    <a:pt x="200775" y="526239"/>
                    <a:pt x="215635" y="483757"/>
                  </a:cubicBezTo>
                  <a:cubicBezTo>
                    <a:pt x="210491" y="461913"/>
                    <a:pt x="194997" y="451245"/>
                    <a:pt x="178170" y="440450"/>
                  </a:cubicBezTo>
                  <a:cubicBezTo>
                    <a:pt x="160707" y="429211"/>
                    <a:pt x="141911" y="415685"/>
                    <a:pt x="179250" y="403049"/>
                  </a:cubicBezTo>
                  <a:cubicBezTo>
                    <a:pt x="201792" y="395428"/>
                    <a:pt x="194616" y="379871"/>
                    <a:pt x="179059" y="372822"/>
                  </a:cubicBezTo>
                  <a:cubicBezTo>
                    <a:pt x="134800" y="352820"/>
                    <a:pt x="117463" y="314212"/>
                    <a:pt x="113336" y="267031"/>
                  </a:cubicBezTo>
                  <a:cubicBezTo>
                    <a:pt x="111558" y="246838"/>
                    <a:pt x="104637" y="248362"/>
                    <a:pt x="89143" y="249060"/>
                  </a:cubicBezTo>
                  <a:cubicBezTo>
                    <a:pt x="59488" y="250394"/>
                    <a:pt x="29516" y="246076"/>
                    <a:pt x="941" y="244171"/>
                  </a:cubicBezTo>
                  <a:cubicBezTo>
                    <a:pt x="-2805" y="230391"/>
                    <a:pt x="5576" y="226137"/>
                    <a:pt x="9577" y="219850"/>
                  </a:cubicBezTo>
                  <a:cubicBezTo>
                    <a:pt x="36184" y="177603"/>
                    <a:pt x="65521" y="176733"/>
                    <a:pt x="97588" y="217247"/>
                  </a:cubicBezTo>
                  <a:cubicBezTo>
                    <a:pt x="90350" y="178511"/>
                    <a:pt x="86413" y="148666"/>
                    <a:pt x="54916" y="127902"/>
                  </a:cubicBezTo>
                  <a:cubicBezTo>
                    <a:pt x="27801" y="109995"/>
                    <a:pt x="9831" y="80594"/>
                    <a:pt x="17514" y="41859"/>
                  </a:cubicBezTo>
                  <a:cubicBezTo>
                    <a:pt x="36057" y="37350"/>
                    <a:pt x="50726" y="27444"/>
                    <a:pt x="61901" y="10109"/>
                  </a:cubicBezTo>
                  <a:cubicBezTo>
                    <a:pt x="74601" y="-9640"/>
                    <a:pt x="80951" y="3251"/>
                    <a:pt x="86031" y="17348"/>
                  </a:cubicBezTo>
                  <a:cubicBezTo>
                    <a:pt x="89714" y="35128"/>
                    <a:pt x="76506" y="53289"/>
                    <a:pt x="89650" y="72783"/>
                  </a:cubicBezTo>
                  <a:cubicBezTo>
                    <a:pt x="94350" y="59639"/>
                    <a:pt x="87619" y="42113"/>
                    <a:pt x="101335" y="33604"/>
                  </a:cubicBezTo>
                  <a:cubicBezTo>
                    <a:pt x="132069" y="33731"/>
                    <a:pt x="127814" y="77800"/>
                    <a:pt x="154675" y="82753"/>
                  </a:cubicBezTo>
                  <a:cubicBezTo>
                    <a:pt x="161342" y="118059"/>
                    <a:pt x="182234" y="141618"/>
                    <a:pt x="211126" y="156667"/>
                  </a:cubicBezTo>
                  <a:cubicBezTo>
                    <a:pt x="233225" y="168161"/>
                    <a:pt x="248527" y="182512"/>
                    <a:pt x="250051" y="210960"/>
                  </a:cubicBezTo>
                  <a:cubicBezTo>
                    <a:pt x="251513" y="238773"/>
                    <a:pt x="267577" y="251600"/>
                    <a:pt x="292977" y="251410"/>
                  </a:cubicBezTo>
                  <a:cubicBezTo>
                    <a:pt x="311520" y="251283"/>
                    <a:pt x="324283" y="259601"/>
                    <a:pt x="329935" y="279096"/>
                  </a:cubicBezTo>
                  <a:cubicBezTo>
                    <a:pt x="302185" y="314783"/>
                    <a:pt x="270880" y="293511"/>
                    <a:pt x="241098" y="284367"/>
                  </a:cubicBezTo>
                  <a:cubicBezTo>
                    <a:pt x="229605" y="280874"/>
                    <a:pt x="218556" y="266332"/>
                    <a:pt x="207507" y="280620"/>
                  </a:cubicBezTo>
                  <a:cubicBezTo>
                    <a:pt x="197283" y="293892"/>
                    <a:pt x="202490" y="313069"/>
                    <a:pt x="211571" y="321832"/>
                  </a:cubicBezTo>
                  <a:cubicBezTo>
                    <a:pt x="228208" y="337770"/>
                    <a:pt x="242495" y="361964"/>
                    <a:pt x="270054" y="358090"/>
                  </a:cubicBezTo>
                  <a:cubicBezTo>
                    <a:pt x="278055" y="356947"/>
                    <a:pt x="288787" y="356058"/>
                    <a:pt x="290501" y="363488"/>
                  </a:cubicBezTo>
                  <a:cubicBezTo>
                    <a:pt x="305424" y="427750"/>
                    <a:pt x="372225" y="421718"/>
                    <a:pt x="405119" y="461913"/>
                  </a:cubicBezTo>
                  <a:cubicBezTo>
                    <a:pt x="415469" y="474550"/>
                    <a:pt x="427788" y="481852"/>
                    <a:pt x="421756" y="501918"/>
                  </a:cubicBezTo>
                  <a:cubicBezTo>
                    <a:pt x="416231" y="520461"/>
                    <a:pt x="430646" y="532145"/>
                    <a:pt x="439472" y="544591"/>
                  </a:cubicBezTo>
                  <a:cubicBezTo>
                    <a:pt x="454395" y="565673"/>
                    <a:pt x="465507" y="587771"/>
                    <a:pt x="467095" y="6146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8" name="Полилиния: фигура 927">
              <a:extLst>
                <a:ext uri="{FF2B5EF4-FFF2-40B4-BE49-F238E27FC236}">
                  <a16:creationId xmlns="" xmlns:a16="http://schemas.microsoft.com/office/drawing/2014/main" id="{545D8228-F13C-4AEA-8020-AF25CDB41E86}"/>
                </a:ext>
              </a:extLst>
            </p:cNvPr>
            <p:cNvSpPr/>
            <p:nvPr/>
          </p:nvSpPr>
          <p:spPr>
            <a:xfrm>
              <a:off x="9187749" y="2317761"/>
              <a:ext cx="435421" cy="261875"/>
            </a:xfrm>
            <a:custGeom>
              <a:avLst/>
              <a:gdLst>
                <a:gd name="connsiteX0" fmla="*/ 100206 w 435421"/>
                <a:gd name="connsiteY0" fmla="*/ 40958 h 261875"/>
                <a:gd name="connsiteX1" fmla="*/ 267972 w 435421"/>
                <a:gd name="connsiteY1" fmla="*/ 132716 h 261875"/>
                <a:gd name="connsiteX2" fmla="*/ 309438 w 435421"/>
                <a:gd name="connsiteY2" fmla="*/ 142431 h 261875"/>
                <a:gd name="connsiteX3" fmla="*/ 369255 w 435421"/>
                <a:gd name="connsiteY3" fmla="*/ 181103 h 261875"/>
                <a:gd name="connsiteX4" fmla="*/ 435422 w 435421"/>
                <a:gd name="connsiteY4" fmla="*/ 220918 h 261875"/>
                <a:gd name="connsiteX5" fmla="*/ 290706 w 435421"/>
                <a:gd name="connsiteY5" fmla="*/ 261875 h 261875"/>
                <a:gd name="connsiteX6" fmla="*/ 290706 w 435421"/>
                <a:gd name="connsiteY6" fmla="*/ 261875 h 261875"/>
                <a:gd name="connsiteX7" fmla="*/ 214506 w 435421"/>
                <a:gd name="connsiteY7" fmla="*/ 229173 h 261875"/>
                <a:gd name="connsiteX8" fmla="*/ 110873 w 435421"/>
                <a:gd name="connsiteY8" fmla="*/ 189040 h 261875"/>
                <a:gd name="connsiteX9" fmla="*/ 77345 w 435421"/>
                <a:gd name="connsiteY9" fmla="*/ 147321 h 261875"/>
                <a:gd name="connsiteX10" fmla="*/ 20576 w 435421"/>
                <a:gd name="connsiteY10" fmla="*/ 67247 h 261875"/>
                <a:gd name="connsiteX11" fmla="*/ 25148 w 435421"/>
                <a:gd name="connsiteY11" fmla="*/ 13145 h 261875"/>
                <a:gd name="connsiteX12" fmla="*/ 39245 w 435421"/>
                <a:gd name="connsiteY12" fmla="*/ 0 h 261875"/>
                <a:gd name="connsiteX13" fmla="*/ 69789 w 435421"/>
                <a:gd name="connsiteY13" fmla="*/ 38481 h 261875"/>
                <a:gd name="connsiteX14" fmla="*/ 100206 w 435421"/>
                <a:gd name="connsiteY14" fmla="*/ 40894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5421" h="261875">
                  <a:moveTo>
                    <a:pt x="100206" y="40958"/>
                  </a:moveTo>
                  <a:cubicBezTo>
                    <a:pt x="164213" y="54420"/>
                    <a:pt x="223840" y="76391"/>
                    <a:pt x="267972" y="132716"/>
                  </a:cubicBezTo>
                  <a:cubicBezTo>
                    <a:pt x="276735" y="143955"/>
                    <a:pt x="284736" y="174689"/>
                    <a:pt x="309438" y="142431"/>
                  </a:cubicBezTo>
                  <a:cubicBezTo>
                    <a:pt x="314073" y="136399"/>
                    <a:pt x="358650" y="155830"/>
                    <a:pt x="369255" y="181103"/>
                  </a:cubicBezTo>
                  <a:cubicBezTo>
                    <a:pt x="383352" y="214695"/>
                    <a:pt x="404942" y="223902"/>
                    <a:pt x="435422" y="220918"/>
                  </a:cubicBezTo>
                  <a:cubicBezTo>
                    <a:pt x="387162" y="234570"/>
                    <a:pt x="338902" y="248223"/>
                    <a:pt x="290706" y="261875"/>
                  </a:cubicBezTo>
                  <a:lnTo>
                    <a:pt x="290706" y="261875"/>
                  </a:lnTo>
                  <a:cubicBezTo>
                    <a:pt x="273497" y="228982"/>
                    <a:pt x="237048" y="247715"/>
                    <a:pt x="214506" y="229173"/>
                  </a:cubicBezTo>
                  <a:cubicBezTo>
                    <a:pt x="169611" y="247524"/>
                    <a:pt x="142687" y="208725"/>
                    <a:pt x="110873" y="189040"/>
                  </a:cubicBezTo>
                  <a:cubicBezTo>
                    <a:pt x="97348" y="180722"/>
                    <a:pt x="86172" y="163513"/>
                    <a:pt x="77345" y="147321"/>
                  </a:cubicBezTo>
                  <a:cubicBezTo>
                    <a:pt x="59946" y="119381"/>
                    <a:pt x="47246" y="87186"/>
                    <a:pt x="20576" y="67247"/>
                  </a:cubicBezTo>
                  <a:cubicBezTo>
                    <a:pt x="-8697" y="45339"/>
                    <a:pt x="-6348" y="28639"/>
                    <a:pt x="25148" y="13145"/>
                  </a:cubicBezTo>
                  <a:cubicBezTo>
                    <a:pt x="30609" y="10478"/>
                    <a:pt x="34610" y="4445"/>
                    <a:pt x="39245" y="0"/>
                  </a:cubicBezTo>
                  <a:cubicBezTo>
                    <a:pt x="53025" y="9589"/>
                    <a:pt x="63248" y="21971"/>
                    <a:pt x="69789" y="38481"/>
                  </a:cubicBezTo>
                  <a:cubicBezTo>
                    <a:pt x="77981" y="59119"/>
                    <a:pt x="89030" y="54674"/>
                    <a:pt x="100206" y="4089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9" name="Полилиния: фигура 928">
              <a:extLst>
                <a:ext uri="{FF2B5EF4-FFF2-40B4-BE49-F238E27FC236}">
                  <a16:creationId xmlns="" xmlns:a16="http://schemas.microsoft.com/office/drawing/2014/main" id="{A3416AEB-5EEA-4030-999C-698E10880676}"/>
                </a:ext>
              </a:extLst>
            </p:cNvPr>
            <p:cNvSpPr/>
            <p:nvPr/>
          </p:nvSpPr>
          <p:spPr>
            <a:xfrm>
              <a:off x="8405940" y="1671166"/>
              <a:ext cx="364613" cy="211889"/>
            </a:xfrm>
            <a:custGeom>
              <a:avLst/>
              <a:gdLst>
                <a:gd name="connsiteX0" fmla="*/ 181038 w 364613"/>
                <a:gd name="connsiteY0" fmla="*/ 196441 h 211889"/>
                <a:gd name="connsiteX1" fmla="*/ 136397 w 364613"/>
                <a:gd name="connsiteY1" fmla="*/ 190726 h 211889"/>
                <a:gd name="connsiteX2" fmla="*/ 84518 w 364613"/>
                <a:gd name="connsiteY2" fmla="*/ 149450 h 211889"/>
                <a:gd name="connsiteX3" fmla="*/ 37465 w 364613"/>
                <a:gd name="connsiteY3" fmla="*/ 84426 h 211889"/>
                <a:gd name="connsiteX4" fmla="*/ 5778 w 364613"/>
                <a:gd name="connsiteY4" fmla="*/ 98 h 211889"/>
                <a:gd name="connsiteX5" fmla="*/ 108839 w 364613"/>
                <a:gd name="connsiteY5" fmla="*/ 13433 h 211889"/>
                <a:gd name="connsiteX6" fmla="*/ 193802 w 364613"/>
                <a:gd name="connsiteY6" fmla="*/ 2384 h 211889"/>
                <a:gd name="connsiteX7" fmla="*/ 207771 w 364613"/>
                <a:gd name="connsiteY7" fmla="*/ 21497 h 211889"/>
                <a:gd name="connsiteX8" fmla="*/ 266636 w 364613"/>
                <a:gd name="connsiteY8" fmla="*/ 130337 h 211889"/>
                <a:gd name="connsiteX9" fmla="*/ 350266 w 364613"/>
                <a:gd name="connsiteY9" fmla="*/ 177645 h 211889"/>
                <a:gd name="connsiteX10" fmla="*/ 362648 w 364613"/>
                <a:gd name="connsiteY10" fmla="*/ 203870 h 211889"/>
                <a:gd name="connsiteX11" fmla="*/ 339407 w 364613"/>
                <a:gd name="connsiteY11" fmla="*/ 200695 h 211889"/>
                <a:gd name="connsiteX12" fmla="*/ 311340 w 364613"/>
                <a:gd name="connsiteY12" fmla="*/ 195679 h 211889"/>
                <a:gd name="connsiteX13" fmla="*/ 279272 w 364613"/>
                <a:gd name="connsiteY13" fmla="*/ 178787 h 211889"/>
                <a:gd name="connsiteX14" fmla="*/ 265303 w 364613"/>
                <a:gd name="connsiteY14" fmla="*/ 165135 h 211889"/>
                <a:gd name="connsiteX15" fmla="*/ 181038 w 364613"/>
                <a:gd name="connsiteY15" fmla="*/ 196377 h 21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613" h="211889">
                  <a:moveTo>
                    <a:pt x="181038" y="196441"/>
                  </a:moveTo>
                  <a:cubicBezTo>
                    <a:pt x="166306" y="192948"/>
                    <a:pt x="151638" y="186852"/>
                    <a:pt x="136397" y="190726"/>
                  </a:cubicBezTo>
                  <a:cubicBezTo>
                    <a:pt x="103568" y="198981"/>
                    <a:pt x="86042" y="180121"/>
                    <a:pt x="84518" y="149450"/>
                  </a:cubicBezTo>
                  <a:cubicBezTo>
                    <a:pt x="82740" y="113319"/>
                    <a:pt x="64960" y="97507"/>
                    <a:pt x="37465" y="84426"/>
                  </a:cubicBezTo>
                  <a:cubicBezTo>
                    <a:pt x="3809" y="68424"/>
                    <a:pt x="-8319" y="32610"/>
                    <a:pt x="5778" y="98"/>
                  </a:cubicBezTo>
                  <a:cubicBezTo>
                    <a:pt x="38099" y="21561"/>
                    <a:pt x="75183" y="16925"/>
                    <a:pt x="108839" y="13433"/>
                  </a:cubicBezTo>
                  <a:cubicBezTo>
                    <a:pt x="136652" y="10575"/>
                    <a:pt x="166306" y="20608"/>
                    <a:pt x="193802" y="2384"/>
                  </a:cubicBezTo>
                  <a:cubicBezTo>
                    <a:pt x="206629" y="-6062"/>
                    <a:pt x="209677" y="9750"/>
                    <a:pt x="207771" y="21497"/>
                  </a:cubicBezTo>
                  <a:cubicBezTo>
                    <a:pt x="201485" y="60169"/>
                    <a:pt x="230885" y="112747"/>
                    <a:pt x="266636" y="130337"/>
                  </a:cubicBezTo>
                  <a:cubicBezTo>
                    <a:pt x="295211" y="144434"/>
                    <a:pt x="322897" y="160881"/>
                    <a:pt x="350266" y="177645"/>
                  </a:cubicBezTo>
                  <a:cubicBezTo>
                    <a:pt x="358647" y="182725"/>
                    <a:pt x="368998" y="192631"/>
                    <a:pt x="362648" y="203870"/>
                  </a:cubicBezTo>
                  <a:cubicBezTo>
                    <a:pt x="356361" y="214983"/>
                    <a:pt x="346900" y="204442"/>
                    <a:pt x="339407" y="200695"/>
                  </a:cubicBezTo>
                  <a:cubicBezTo>
                    <a:pt x="330263" y="196123"/>
                    <a:pt x="318960" y="186852"/>
                    <a:pt x="311340" y="195679"/>
                  </a:cubicBezTo>
                  <a:cubicBezTo>
                    <a:pt x="280669" y="231239"/>
                    <a:pt x="282702" y="200314"/>
                    <a:pt x="279272" y="178787"/>
                  </a:cubicBezTo>
                  <a:cubicBezTo>
                    <a:pt x="277876" y="170215"/>
                    <a:pt x="272288" y="159103"/>
                    <a:pt x="265303" y="165135"/>
                  </a:cubicBezTo>
                  <a:cubicBezTo>
                    <a:pt x="240283" y="186662"/>
                    <a:pt x="203517" y="169262"/>
                    <a:pt x="181038" y="1963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0" name="Полилиния: фигура 929">
              <a:extLst>
                <a:ext uri="{FF2B5EF4-FFF2-40B4-BE49-F238E27FC236}">
                  <a16:creationId xmlns="" xmlns:a16="http://schemas.microsoft.com/office/drawing/2014/main" id="{7292898C-C9B8-402B-85AB-AA2C303282F6}"/>
                </a:ext>
              </a:extLst>
            </p:cNvPr>
            <p:cNvSpPr/>
            <p:nvPr/>
          </p:nvSpPr>
          <p:spPr>
            <a:xfrm>
              <a:off x="9265094" y="2465081"/>
              <a:ext cx="162796" cy="289317"/>
            </a:xfrm>
            <a:custGeom>
              <a:avLst/>
              <a:gdLst>
                <a:gd name="connsiteX0" fmla="*/ 0 w 162796"/>
                <a:gd name="connsiteY0" fmla="*/ 0 h 289317"/>
                <a:gd name="connsiteX1" fmla="*/ 137161 w 162796"/>
                <a:gd name="connsiteY1" fmla="*/ 81852 h 289317"/>
                <a:gd name="connsiteX2" fmla="*/ 120269 w 162796"/>
                <a:gd name="connsiteY2" fmla="*/ 116904 h 289317"/>
                <a:gd name="connsiteX3" fmla="*/ 123381 w 162796"/>
                <a:gd name="connsiteY3" fmla="*/ 190056 h 289317"/>
                <a:gd name="connsiteX4" fmla="*/ 137541 w 162796"/>
                <a:gd name="connsiteY4" fmla="*/ 215012 h 289317"/>
                <a:gd name="connsiteX5" fmla="*/ 155702 w 162796"/>
                <a:gd name="connsiteY5" fmla="*/ 267336 h 289317"/>
                <a:gd name="connsiteX6" fmla="*/ 160910 w 162796"/>
                <a:gd name="connsiteY6" fmla="*/ 284291 h 289317"/>
                <a:gd name="connsiteX7" fmla="*/ 143574 w 162796"/>
                <a:gd name="connsiteY7" fmla="*/ 287085 h 289317"/>
                <a:gd name="connsiteX8" fmla="*/ 71120 w 162796"/>
                <a:gd name="connsiteY8" fmla="*/ 245556 h 289317"/>
                <a:gd name="connsiteX9" fmla="*/ 15304 w 162796"/>
                <a:gd name="connsiteY9" fmla="*/ 180087 h 289317"/>
                <a:gd name="connsiteX10" fmla="*/ 29274 w 162796"/>
                <a:gd name="connsiteY10" fmla="*/ 186119 h 289317"/>
                <a:gd name="connsiteX11" fmla="*/ 67818 w 162796"/>
                <a:gd name="connsiteY11" fmla="*/ 198819 h 289317"/>
                <a:gd name="connsiteX12" fmla="*/ 66422 w 162796"/>
                <a:gd name="connsiteY12" fmla="*/ 133414 h 289317"/>
                <a:gd name="connsiteX13" fmla="*/ 0 w 162796"/>
                <a:gd name="connsiteY13" fmla="*/ 0 h 28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796" h="289317">
                  <a:moveTo>
                    <a:pt x="0" y="0"/>
                  </a:moveTo>
                  <a:cubicBezTo>
                    <a:pt x="39307" y="39688"/>
                    <a:pt x="92774" y="51943"/>
                    <a:pt x="137161" y="81852"/>
                  </a:cubicBezTo>
                  <a:cubicBezTo>
                    <a:pt x="136399" y="96266"/>
                    <a:pt x="128842" y="106299"/>
                    <a:pt x="120269" y="116904"/>
                  </a:cubicBezTo>
                  <a:cubicBezTo>
                    <a:pt x="100330" y="141542"/>
                    <a:pt x="106363" y="166942"/>
                    <a:pt x="123381" y="190056"/>
                  </a:cubicBezTo>
                  <a:cubicBezTo>
                    <a:pt x="129287" y="198057"/>
                    <a:pt x="144145" y="202883"/>
                    <a:pt x="137541" y="215012"/>
                  </a:cubicBezTo>
                  <a:cubicBezTo>
                    <a:pt x="122746" y="242190"/>
                    <a:pt x="130811" y="256922"/>
                    <a:pt x="155702" y="267336"/>
                  </a:cubicBezTo>
                  <a:cubicBezTo>
                    <a:pt x="161417" y="269749"/>
                    <a:pt x="165291" y="277306"/>
                    <a:pt x="160910" y="284291"/>
                  </a:cubicBezTo>
                  <a:cubicBezTo>
                    <a:pt x="156718" y="290958"/>
                    <a:pt x="148844" y="290006"/>
                    <a:pt x="143574" y="287085"/>
                  </a:cubicBezTo>
                  <a:cubicBezTo>
                    <a:pt x="119126" y="273750"/>
                    <a:pt x="90996" y="267463"/>
                    <a:pt x="71120" y="245556"/>
                  </a:cubicBezTo>
                  <a:cubicBezTo>
                    <a:pt x="51943" y="224347"/>
                    <a:pt x="33846" y="201931"/>
                    <a:pt x="15304" y="180087"/>
                  </a:cubicBezTo>
                  <a:cubicBezTo>
                    <a:pt x="19939" y="182182"/>
                    <a:pt x="24512" y="185675"/>
                    <a:pt x="29274" y="186119"/>
                  </a:cubicBezTo>
                  <a:cubicBezTo>
                    <a:pt x="43752" y="187580"/>
                    <a:pt x="58484" y="214377"/>
                    <a:pt x="67818" y="198819"/>
                  </a:cubicBezTo>
                  <a:cubicBezTo>
                    <a:pt x="77915" y="181865"/>
                    <a:pt x="78549" y="156147"/>
                    <a:pt x="66422" y="133414"/>
                  </a:cubicBezTo>
                  <a:cubicBezTo>
                    <a:pt x="43053" y="89726"/>
                    <a:pt x="22035" y="44577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1" name="Полилиния: фигура 930">
              <a:extLst>
                <a:ext uri="{FF2B5EF4-FFF2-40B4-BE49-F238E27FC236}">
                  <a16:creationId xmlns="" xmlns:a16="http://schemas.microsoft.com/office/drawing/2014/main" id="{A39879BB-9461-4310-BE09-160787B7409C}"/>
                </a:ext>
              </a:extLst>
            </p:cNvPr>
            <p:cNvSpPr/>
            <p:nvPr/>
          </p:nvSpPr>
          <p:spPr>
            <a:xfrm>
              <a:off x="9066639" y="2424079"/>
              <a:ext cx="150577" cy="138983"/>
            </a:xfrm>
            <a:custGeom>
              <a:avLst/>
              <a:gdLst>
                <a:gd name="connsiteX0" fmla="*/ 114635 w 150577"/>
                <a:gd name="connsiteY0" fmla="*/ 8300 h 138983"/>
                <a:gd name="connsiteX1" fmla="*/ 150449 w 150577"/>
                <a:gd name="connsiteY1" fmla="*/ 100820 h 138983"/>
                <a:gd name="connsiteX2" fmla="*/ 146385 w 150577"/>
                <a:gd name="connsiteY2" fmla="*/ 119489 h 138983"/>
                <a:gd name="connsiteX3" fmla="*/ 134066 w 150577"/>
                <a:gd name="connsiteY3" fmla="*/ 115996 h 138983"/>
                <a:gd name="connsiteX4" fmla="*/ 35133 w 150577"/>
                <a:gd name="connsiteY4" fmla="*/ 138983 h 138983"/>
                <a:gd name="connsiteX5" fmla="*/ 8018 w 150577"/>
                <a:gd name="connsiteY5" fmla="*/ 45 h 138983"/>
                <a:gd name="connsiteX6" fmla="*/ 114635 w 150577"/>
                <a:gd name="connsiteY6" fmla="*/ 8300 h 13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577" h="138983">
                  <a:moveTo>
                    <a:pt x="114635" y="8300"/>
                  </a:moveTo>
                  <a:cubicBezTo>
                    <a:pt x="133304" y="36113"/>
                    <a:pt x="147147" y="66275"/>
                    <a:pt x="150449" y="100820"/>
                  </a:cubicBezTo>
                  <a:cubicBezTo>
                    <a:pt x="151020" y="106979"/>
                    <a:pt x="149687" y="114790"/>
                    <a:pt x="146385" y="119489"/>
                  </a:cubicBezTo>
                  <a:cubicBezTo>
                    <a:pt x="142892" y="124378"/>
                    <a:pt x="137876" y="120060"/>
                    <a:pt x="134066" y="115996"/>
                  </a:cubicBezTo>
                  <a:cubicBezTo>
                    <a:pt x="91204" y="71292"/>
                    <a:pt x="61803" y="78150"/>
                    <a:pt x="35133" y="138983"/>
                  </a:cubicBezTo>
                  <a:cubicBezTo>
                    <a:pt x="28339" y="92056"/>
                    <a:pt x="-18397" y="55417"/>
                    <a:pt x="8018" y="45"/>
                  </a:cubicBezTo>
                  <a:cubicBezTo>
                    <a:pt x="43832" y="-1035"/>
                    <a:pt x="78313" y="17952"/>
                    <a:pt x="114635" y="83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2" name="Полилиния: фигура 931">
              <a:extLst>
                <a:ext uri="{FF2B5EF4-FFF2-40B4-BE49-F238E27FC236}">
                  <a16:creationId xmlns="" xmlns:a16="http://schemas.microsoft.com/office/drawing/2014/main" id="{D6F5161D-B80B-4126-8E14-4C1CB9104F2F}"/>
                </a:ext>
              </a:extLst>
            </p:cNvPr>
            <p:cNvSpPr/>
            <p:nvPr/>
          </p:nvSpPr>
          <p:spPr>
            <a:xfrm>
              <a:off x="8318849" y="1605859"/>
              <a:ext cx="54850" cy="110699"/>
            </a:xfrm>
            <a:custGeom>
              <a:avLst/>
              <a:gdLst>
                <a:gd name="connsiteX0" fmla="*/ 39528 w 54850"/>
                <a:gd name="connsiteY0" fmla="*/ 16256 h 110699"/>
                <a:gd name="connsiteX1" fmla="*/ 54007 w 54850"/>
                <a:gd name="connsiteY1" fmla="*/ 91123 h 110699"/>
                <a:gd name="connsiteX2" fmla="*/ 32606 w 54850"/>
                <a:gd name="connsiteY2" fmla="*/ 105919 h 110699"/>
                <a:gd name="connsiteX3" fmla="*/ 1428 w 54850"/>
                <a:gd name="connsiteY3" fmla="*/ 44958 h 110699"/>
                <a:gd name="connsiteX4" fmla="*/ 24225 w 54850"/>
                <a:gd name="connsiteY4" fmla="*/ 0 h 110699"/>
                <a:gd name="connsiteX5" fmla="*/ 39528 w 54850"/>
                <a:gd name="connsiteY5" fmla="*/ 16320 h 11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50" h="110699">
                  <a:moveTo>
                    <a:pt x="39528" y="16256"/>
                  </a:moveTo>
                  <a:cubicBezTo>
                    <a:pt x="52165" y="39497"/>
                    <a:pt x="49879" y="65977"/>
                    <a:pt x="54007" y="91123"/>
                  </a:cubicBezTo>
                  <a:cubicBezTo>
                    <a:pt x="58324" y="117349"/>
                    <a:pt x="45306" y="111507"/>
                    <a:pt x="32606" y="105919"/>
                  </a:cubicBezTo>
                  <a:cubicBezTo>
                    <a:pt x="7144" y="94679"/>
                    <a:pt x="6953" y="68390"/>
                    <a:pt x="1428" y="44958"/>
                  </a:cubicBezTo>
                  <a:cubicBezTo>
                    <a:pt x="-4096" y="21527"/>
                    <a:pt x="7016" y="9335"/>
                    <a:pt x="24225" y="0"/>
                  </a:cubicBezTo>
                  <a:cubicBezTo>
                    <a:pt x="29305" y="5461"/>
                    <a:pt x="34384" y="10859"/>
                    <a:pt x="39528" y="1632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3" name="Полилиния: фигура 932">
              <a:extLst>
                <a:ext uri="{FF2B5EF4-FFF2-40B4-BE49-F238E27FC236}">
                  <a16:creationId xmlns="" xmlns:a16="http://schemas.microsoft.com/office/drawing/2014/main" id="{E744F1B0-C242-4C82-AB79-7CFA22B9AEAE}"/>
                </a:ext>
              </a:extLst>
            </p:cNvPr>
            <p:cNvSpPr/>
            <p:nvPr/>
          </p:nvSpPr>
          <p:spPr>
            <a:xfrm>
              <a:off x="8385224" y="1573649"/>
              <a:ext cx="79941" cy="63924"/>
            </a:xfrm>
            <a:custGeom>
              <a:avLst/>
              <a:gdLst>
                <a:gd name="connsiteX0" fmla="*/ 79896 w 79941"/>
                <a:gd name="connsiteY0" fmla="*/ 50307 h 63924"/>
                <a:gd name="connsiteX1" fmla="*/ 79516 w 79941"/>
                <a:gd name="connsiteY1" fmla="*/ 54244 h 63924"/>
                <a:gd name="connsiteX2" fmla="*/ 61037 w 79941"/>
                <a:gd name="connsiteY2" fmla="*/ 61864 h 63924"/>
                <a:gd name="connsiteX3" fmla="*/ 268 w 79941"/>
                <a:gd name="connsiteY3" fmla="*/ 17477 h 63924"/>
                <a:gd name="connsiteX4" fmla="*/ 25350 w 79941"/>
                <a:gd name="connsiteY4" fmla="*/ 78 h 63924"/>
                <a:gd name="connsiteX5" fmla="*/ 79896 w 79941"/>
                <a:gd name="connsiteY5" fmla="*/ 50371 h 6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41" h="63924">
                  <a:moveTo>
                    <a:pt x="79896" y="50307"/>
                  </a:moveTo>
                  <a:cubicBezTo>
                    <a:pt x="79769" y="51641"/>
                    <a:pt x="79896" y="53038"/>
                    <a:pt x="79516" y="54244"/>
                  </a:cubicBezTo>
                  <a:cubicBezTo>
                    <a:pt x="76023" y="64277"/>
                    <a:pt x="66117" y="65928"/>
                    <a:pt x="61037" y="61864"/>
                  </a:cubicBezTo>
                  <a:cubicBezTo>
                    <a:pt x="41225" y="45799"/>
                    <a:pt x="6300" y="51196"/>
                    <a:pt x="268" y="17477"/>
                  </a:cubicBezTo>
                  <a:cubicBezTo>
                    <a:pt x="-2272" y="3253"/>
                    <a:pt x="13793" y="904"/>
                    <a:pt x="25350" y="78"/>
                  </a:cubicBezTo>
                  <a:cubicBezTo>
                    <a:pt x="50052" y="-1700"/>
                    <a:pt x="81294" y="27129"/>
                    <a:pt x="79896" y="5037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4" name="Полилиния: фигура 933">
              <a:extLst>
                <a:ext uri="{FF2B5EF4-FFF2-40B4-BE49-F238E27FC236}">
                  <a16:creationId xmlns="" xmlns:a16="http://schemas.microsoft.com/office/drawing/2014/main" id="{0F3D19D9-F8E0-445B-BD35-48909077E832}"/>
                </a:ext>
              </a:extLst>
            </p:cNvPr>
            <p:cNvSpPr/>
            <p:nvPr/>
          </p:nvSpPr>
          <p:spPr>
            <a:xfrm>
              <a:off x="8049719" y="2028306"/>
              <a:ext cx="753173" cy="813247"/>
            </a:xfrm>
            <a:custGeom>
              <a:avLst/>
              <a:gdLst>
                <a:gd name="connsiteX0" fmla="*/ 423022 w 753173"/>
                <a:gd name="connsiteY0" fmla="*/ 43962 h 813247"/>
                <a:gd name="connsiteX1" fmla="*/ 461948 w 753173"/>
                <a:gd name="connsiteY1" fmla="*/ 96350 h 813247"/>
                <a:gd name="connsiteX2" fmla="*/ 471346 w 753173"/>
                <a:gd name="connsiteY2" fmla="*/ 126893 h 813247"/>
                <a:gd name="connsiteX3" fmla="*/ 495602 w 753173"/>
                <a:gd name="connsiteY3" fmla="*/ 96413 h 813247"/>
                <a:gd name="connsiteX4" fmla="*/ 527987 w 753173"/>
                <a:gd name="connsiteY4" fmla="*/ 82697 h 813247"/>
                <a:gd name="connsiteX5" fmla="*/ 659115 w 753173"/>
                <a:gd name="connsiteY5" fmla="*/ 174900 h 813247"/>
                <a:gd name="connsiteX6" fmla="*/ 744713 w 753173"/>
                <a:gd name="connsiteY6" fmla="*/ 330984 h 813247"/>
                <a:gd name="connsiteX7" fmla="*/ 750047 w 753173"/>
                <a:gd name="connsiteY7" fmla="*/ 367877 h 813247"/>
                <a:gd name="connsiteX8" fmla="*/ 680387 w 753173"/>
                <a:gd name="connsiteY8" fmla="*/ 438490 h 813247"/>
                <a:gd name="connsiteX9" fmla="*/ 662036 w 753173"/>
                <a:gd name="connsiteY9" fmla="*/ 550060 h 813247"/>
                <a:gd name="connsiteX10" fmla="*/ 677784 w 753173"/>
                <a:gd name="connsiteY10" fmla="*/ 582953 h 813247"/>
                <a:gd name="connsiteX11" fmla="*/ 651495 w 753173"/>
                <a:gd name="connsiteY11" fmla="*/ 591970 h 813247"/>
                <a:gd name="connsiteX12" fmla="*/ 629778 w 753173"/>
                <a:gd name="connsiteY12" fmla="*/ 559648 h 813247"/>
                <a:gd name="connsiteX13" fmla="*/ 598155 w 753173"/>
                <a:gd name="connsiteY13" fmla="*/ 477606 h 813247"/>
                <a:gd name="connsiteX14" fmla="*/ 555165 w 753173"/>
                <a:gd name="connsiteY14" fmla="*/ 407184 h 813247"/>
                <a:gd name="connsiteX15" fmla="*/ 552435 w 753173"/>
                <a:gd name="connsiteY15" fmla="*/ 395754 h 813247"/>
                <a:gd name="connsiteX16" fmla="*/ 483093 w 753173"/>
                <a:gd name="connsiteY16" fmla="*/ 329904 h 813247"/>
                <a:gd name="connsiteX17" fmla="*/ 445882 w 753173"/>
                <a:gd name="connsiteY17" fmla="*/ 347176 h 813247"/>
                <a:gd name="connsiteX18" fmla="*/ 359966 w 753173"/>
                <a:gd name="connsiteY18" fmla="*/ 374545 h 813247"/>
                <a:gd name="connsiteX19" fmla="*/ 323645 w 753173"/>
                <a:gd name="connsiteY19" fmla="*/ 364639 h 813247"/>
                <a:gd name="connsiteX20" fmla="*/ 275765 w 753173"/>
                <a:gd name="connsiteY20" fmla="*/ 341842 h 813247"/>
                <a:gd name="connsiteX21" fmla="*/ 223632 w 753173"/>
                <a:gd name="connsiteY21" fmla="*/ 328507 h 813247"/>
                <a:gd name="connsiteX22" fmla="*/ 210869 w 753173"/>
                <a:gd name="connsiteY22" fmla="*/ 342033 h 813247"/>
                <a:gd name="connsiteX23" fmla="*/ 223314 w 753173"/>
                <a:gd name="connsiteY23" fmla="*/ 354288 h 813247"/>
                <a:gd name="connsiteX24" fmla="*/ 298625 w 753173"/>
                <a:gd name="connsiteY24" fmla="*/ 485607 h 813247"/>
                <a:gd name="connsiteX25" fmla="*/ 345171 w 753173"/>
                <a:gd name="connsiteY25" fmla="*/ 536344 h 813247"/>
                <a:gd name="connsiteX26" fmla="*/ 435786 w 753173"/>
                <a:gd name="connsiteY26" fmla="*/ 634007 h 813247"/>
                <a:gd name="connsiteX27" fmla="*/ 411148 w 753173"/>
                <a:gd name="connsiteY27" fmla="*/ 645945 h 813247"/>
                <a:gd name="connsiteX28" fmla="*/ 346124 w 753173"/>
                <a:gd name="connsiteY28" fmla="*/ 592986 h 813247"/>
                <a:gd name="connsiteX29" fmla="*/ 291895 w 753173"/>
                <a:gd name="connsiteY29" fmla="*/ 578254 h 813247"/>
                <a:gd name="connsiteX30" fmla="*/ 276210 w 753173"/>
                <a:gd name="connsiteY30" fmla="*/ 637880 h 813247"/>
                <a:gd name="connsiteX31" fmla="*/ 312341 w 753173"/>
                <a:gd name="connsiteY31" fmla="*/ 664043 h 813247"/>
                <a:gd name="connsiteX32" fmla="*/ 337170 w 753173"/>
                <a:gd name="connsiteY32" fmla="*/ 680299 h 813247"/>
                <a:gd name="connsiteX33" fmla="*/ 385049 w 753173"/>
                <a:gd name="connsiteY33" fmla="*/ 723796 h 813247"/>
                <a:gd name="connsiteX34" fmla="*/ 405115 w 753173"/>
                <a:gd name="connsiteY34" fmla="*/ 749705 h 813247"/>
                <a:gd name="connsiteX35" fmla="*/ 373873 w 753173"/>
                <a:gd name="connsiteY35" fmla="*/ 763802 h 813247"/>
                <a:gd name="connsiteX36" fmla="*/ 220901 w 753173"/>
                <a:gd name="connsiteY36" fmla="*/ 677822 h 813247"/>
                <a:gd name="connsiteX37" fmla="*/ 177595 w 753173"/>
                <a:gd name="connsiteY37" fmla="*/ 629308 h 813247"/>
                <a:gd name="connsiteX38" fmla="*/ 204391 w 753173"/>
                <a:gd name="connsiteY38" fmla="*/ 595907 h 813247"/>
                <a:gd name="connsiteX39" fmla="*/ 215313 w 753173"/>
                <a:gd name="connsiteY39" fmla="*/ 599399 h 813247"/>
                <a:gd name="connsiteX40" fmla="*/ 252588 w 753173"/>
                <a:gd name="connsiteY40" fmla="*/ 575968 h 813247"/>
                <a:gd name="connsiteX41" fmla="*/ 238745 w 753173"/>
                <a:gd name="connsiteY41" fmla="*/ 545869 h 813247"/>
                <a:gd name="connsiteX42" fmla="*/ 149083 w 753173"/>
                <a:gd name="connsiteY42" fmla="*/ 524977 h 813247"/>
                <a:gd name="connsiteX43" fmla="*/ 126287 w 753173"/>
                <a:gd name="connsiteY43" fmla="*/ 612925 h 813247"/>
                <a:gd name="connsiteX44" fmla="*/ 141336 w 753173"/>
                <a:gd name="connsiteY44" fmla="*/ 650200 h 813247"/>
                <a:gd name="connsiteX45" fmla="*/ 220774 w 753173"/>
                <a:gd name="connsiteY45" fmla="*/ 728559 h 813247"/>
                <a:gd name="connsiteX46" fmla="*/ 254684 w 753173"/>
                <a:gd name="connsiteY46" fmla="*/ 762976 h 813247"/>
                <a:gd name="connsiteX47" fmla="*/ 232586 w 753173"/>
                <a:gd name="connsiteY47" fmla="*/ 780248 h 813247"/>
                <a:gd name="connsiteX48" fmla="*/ 227442 w 753173"/>
                <a:gd name="connsiteY48" fmla="*/ 786090 h 813247"/>
                <a:gd name="connsiteX49" fmla="*/ 200518 w 753173"/>
                <a:gd name="connsiteY49" fmla="*/ 811236 h 813247"/>
                <a:gd name="connsiteX50" fmla="*/ 179499 w 753173"/>
                <a:gd name="connsiteY50" fmla="*/ 770533 h 813247"/>
                <a:gd name="connsiteX51" fmla="*/ 131494 w 753173"/>
                <a:gd name="connsiteY51" fmla="*/ 722844 h 813247"/>
                <a:gd name="connsiteX52" fmla="*/ 113587 w 753173"/>
                <a:gd name="connsiteY52" fmla="*/ 690205 h 813247"/>
                <a:gd name="connsiteX53" fmla="*/ 80503 w 753173"/>
                <a:gd name="connsiteY53" fmla="*/ 636611 h 813247"/>
                <a:gd name="connsiteX54" fmla="*/ 1446 w 753173"/>
                <a:gd name="connsiteY54" fmla="*/ 533740 h 813247"/>
                <a:gd name="connsiteX55" fmla="*/ 27988 w 753173"/>
                <a:gd name="connsiteY55" fmla="*/ 493481 h 813247"/>
                <a:gd name="connsiteX56" fmla="*/ 92124 w 753173"/>
                <a:gd name="connsiteY56" fmla="*/ 484654 h 813247"/>
                <a:gd name="connsiteX57" fmla="*/ 109078 w 753173"/>
                <a:gd name="connsiteY57" fmla="*/ 499640 h 813247"/>
                <a:gd name="connsiteX58" fmla="*/ 115301 w 753173"/>
                <a:gd name="connsiteY58" fmla="*/ 494306 h 813247"/>
                <a:gd name="connsiteX59" fmla="*/ 116825 w 753173"/>
                <a:gd name="connsiteY59" fmla="*/ 337905 h 813247"/>
                <a:gd name="connsiteX60" fmla="*/ 95870 w 753173"/>
                <a:gd name="connsiteY60" fmla="*/ 309457 h 813247"/>
                <a:gd name="connsiteX61" fmla="*/ 84186 w 753173"/>
                <a:gd name="connsiteY61" fmla="*/ 276500 h 813247"/>
                <a:gd name="connsiteX62" fmla="*/ 57834 w 753173"/>
                <a:gd name="connsiteY62" fmla="*/ 171852 h 813247"/>
                <a:gd name="connsiteX63" fmla="*/ 20940 w 753173"/>
                <a:gd name="connsiteY63" fmla="*/ 132482 h 813247"/>
                <a:gd name="connsiteX64" fmla="*/ 31100 w 753173"/>
                <a:gd name="connsiteY64" fmla="*/ 103398 h 813247"/>
                <a:gd name="connsiteX65" fmla="*/ 90663 w 753173"/>
                <a:gd name="connsiteY65" fmla="*/ 48788 h 813247"/>
                <a:gd name="connsiteX66" fmla="*/ 147114 w 753173"/>
                <a:gd name="connsiteY66" fmla="*/ 35580 h 813247"/>
                <a:gd name="connsiteX67" fmla="*/ 179182 w 753173"/>
                <a:gd name="connsiteY67" fmla="*/ 35707 h 813247"/>
                <a:gd name="connsiteX68" fmla="*/ 311579 w 753173"/>
                <a:gd name="connsiteY68" fmla="*/ 3322 h 813247"/>
                <a:gd name="connsiteX69" fmla="*/ 319517 w 753173"/>
                <a:gd name="connsiteY69" fmla="*/ 32278 h 813247"/>
                <a:gd name="connsiteX70" fmla="*/ 259510 w 753173"/>
                <a:gd name="connsiteY70" fmla="*/ 91079 h 813247"/>
                <a:gd name="connsiteX71" fmla="*/ 247952 w 753173"/>
                <a:gd name="connsiteY71" fmla="*/ 108161 h 813247"/>
                <a:gd name="connsiteX72" fmla="*/ 267891 w 753173"/>
                <a:gd name="connsiteY72" fmla="*/ 112796 h 813247"/>
                <a:gd name="connsiteX73" fmla="*/ 321104 w 753173"/>
                <a:gd name="connsiteY73" fmla="*/ 81935 h 813247"/>
                <a:gd name="connsiteX74" fmla="*/ 423022 w 753173"/>
                <a:gd name="connsiteY74" fmla="*/ 44026 h 81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53173" h="813247">
                  <a:moveTo>
                    <a:pt x="423022" y="43962"/>
                  </a:moveTo>
                  <a:cubicBezTo>
                    <a:pt x="434325" y="62631"/>
                    <a:pt x="429880" y="93365"/>
                    <a:pt x="461948" y="96350"/>
                  </a:cubicBezTo>
                  <a:cubicBezTo>
                    <a:pt x="478203" y="97874"/>
                    <a:pt x="461249" y="118575"/>
                    <a:pt x="471346" y="126893"/>
                  </a:cubicBezTo>
                  <a:cubicBezTo>
                    <a:pt x="488046" y="124480"/>
                    <a:pt x="493316" y="112924"/>
                    <a:pt x="495602" y="96413"/>
                  </a:cubicBezTo>
                  <a:cubicBezTo>
                    <a:pt x="498841" y="73744"/>
                    <a:pt x="514335" y="68537"/>
                    <a:pt x="527987" y="82697"/>
                  </a:cubicBezTo>
                  <a:cubicBezTo>
                    <a:pt x="566532" y="122449"/>
                    <a:pt x="624825" y="128926"/>
                    <a:pt x="659115" y="174900"/>
                  </a:cubicBezTo>
                  <a:cubicBezTo>
                    <a:pt x="682102" y="230462"/>
                    <a:pt x="707121" y="285009"/>
                    <a:pt x="744713" y="330984"/>
                  </a:cubicBezTo>
                  <a:cubicBezTo>
                    <a:pt x="755381" y="344001"/>
                    <a:pt x="754492" y="354796"/>
                    <a:pt x="750047" y="367877"/>
                  </a:cubicBezTo>
                  <a:cubicBezTo>
                    <a:pt x="737855" y="403818"/>
                    <a:pt x="711439" y="423948"/>
                    <a:pt x="680387" y="438490"/>
                  </a:cubicBezTo>
                  <a:cubicBezTo>
                    <a:pt x="638160" y="458302"/>
                    <a:pt x="628000" y="517420"/>
                    <a:pt x="662036" y="550060"/>
                  </a:cubicBezTo>
                  <a:cubicBezTo>
                    <a:pt x="671815" y="559458"/>
                    <a:pt x="683562" y="566824"/>
                    <a:pt x="677784" y="582953"/>
                  </a:cubicBezTo>
                  <a:cubicBezTo>
                    <a:pt x="673149" y="596097"/>
                    <a:pt x="661655" y="593684"/>
                    <a:pt x="651495" y="591970"/>
                  </a:cubicBezTo>
                  <a:cubicBezTo>
                    <a:pt x="634223" y="589112"/>
                    <a:pt x="628254" y="576666"/>
                    <a:pt x="629778" y="559648"/>
                  </a:cubicBezTo>
                  <a:cubicBezTo>
                    <a:pt x="632826" y="526057"/>
                    <a:pt x="625460" y="497481"/>
                    <a:pt x="598155" y="477606"/>
                  </a:cubicBezTo>
                  <a:cubicBezTo>
                    <a:pt x="557642" y="471383"/>
                    <a:pt x="543609" y="448269"/>
                    <a:pt x="555165" y="407184"/>
                  </a:cubicBezTo>
                  <a:cubicBezTo>
                    <a:pt x="556245" y="403310"/>
                    <a:pt x="554531" y="399246"/>
                    <a:pt x="552435" y="395754"/>
                  </a:cubicBezTo>
                  <a:cubicBezTo>
                    <a:pt x="540497" y="360511"/>
                    <a:pt x="506778" y="350796"/>
                    <a:pt x="483093" y="329904"/>
                  </a:cubicBezTo>
                  <a:cubicBezTo>
                    <a:pt x="470711" y="318982"/>
                    <a:pt x="455724" y="331555"/>
                    <a:pt x="445882" y="347176"/>
                  </a:cubicBezTo>
                  <a:cubicBezTo>
                    <a:pt x="419212" y="389658"/>
                    <a:pt x="404353" y="393404"/>
                    <a:pt x="359966" y="374545"/>
                  </a:cubicBezTo>
                  <a:cubicBezTo>
                    <a:pt x="348346" y="369592"/>
                    <a:pt x="335519" y="363813"/>
                    <a:pt x="323645" y="364639"/>
                  </a:cubicBezTo>
                  <a:cubicBezTo>
                    <a:pt x="302816" y="366163"/>
                    <a:pt x="288783" y="361908"/>
                    <a:pt x="275765" y="341842"/>
                  </a:cubicBezTo>
                  <a:cubicBezTo>
                    <a:pt x="264462" y="324506"/>
                    <a:pt x="243380" y="321840"/>
                    <a:pt x="223632" y="328507"/>
                  </a:cubicBezTo>
                  <a:cubicBezTo>
                    <a:pt x="217599" y="330539"/>
                    <a:pt x="211376" y="334286"/>
                    <a:pt x="210869" y="342033"/>
                  </a:cubicBezTo>
                  <a:cubicBezTo>
                    <a:pt x="210361" y="350669"/>
                    <a:pt x="217346" y="351812"/>
                    <a:pt x="223314" y="354288"/>
                  </a:cubicBezTo>
                  <a:cubicBezTo>
                    <a:pt x="271892" y="374481"/>
                    <a:pt x="303515" y="429790"/>
                    <a:pt x="298625" y="485607"/>
                  </a:cubicBezTo>
                  <a:cubicBezTo>
                    <a:pt x="293799" y="540598"/>
                    <a:pt x="295006" y="541932"/>
                    <a:pt x="345171" y="536344"/>
                  </a:cubicBezTo>
                  <a:cubicBezTo>
                    <a:pt x="416545" y="528406"/>
                    <a:pt x="454454" y="569300"/>
                    <a:pt x="435786" y="634007"/>
                  </a:cubicBezTo>
                  <a:cubicBezTo>
                    <a:pt x="431849" y="647723"/>
                    <a:pt x="430515" y="660868"/>
                    <a:pt x="411148" y="645945"/>
                  </a:cubicBezTo>
                  <a:cubicBezTo>
                    <a:pt x="389240" y="629054"/>
                    <a:pt x="359204" y="627848"/>
                    <a:pt x="346124" y="592986"/>
                  </a:cubicBezTo>
                  <a:cubicBezTo>
                    <a:pt x="340218" y="577238"/>
                    <a:pt x="312659" y="565427"/>
                    <a:pt x="291895" y="578254"/>
                  </a:cubicBezTo>
                  <a:cubicBezTo>
                    <a:pt x="270749" y="591335"/>
                    <a:pt x="276845" y="617370"/>
                    <a:pt x="276210" y="637880"/>
                  </a:cubicBezTo>
                  <a:cubicBezTo>
                    <a:pt x="275512" y="662582"/>
                    <a:pt x="296149" y="661503"/>
                    <a:pt x="312341" y="664043"/>
                  </a:cubicBezTo>
                  <a:cubicBezTo>
                    <a:pt x="322692" y="665630"/>
                    <a:pt x="332852" y="669123"/>
                    <a:pt x="337170" y="680299"/>
                  </a:cubicBezTo>
                  <a:cubicBezTo>
                    <a:pt x="346377" y="703794"/>
                    <a:pt x="364475" y="715033"/>
                    <a:pt x="385049" y="723796"/>
                  </a:cubicBezTo>
                  <a:cubicBezTo>
                    <a:pt x="395971" y="728432"/>
                    <a:pt x="408290" y="735861"/>
                    <a:pt x="405115" y="749705"/>
                  </a:cubicBezTo>
                  <a:cubicBezTo>
                    <a:pt x="401432" y="765389"/>
                    <a:pt x="385430" y="769771"/>
                    <a:pt x="373873" y="763802"/>
                  </a:cubicBezTo>
                  <a:cubicBezTo>
                    <a:pt x="321930" y="736941"/>
                    <a:pt x="262748" y="723669"/>
                    <a:pt x="220901" y="677822"/>
                  </a:cubicBezTo>
                  <a:cubicBezTo>
                    <a:pt x="206550" y="662138"/>
                    <a:pt x="183055" y="657375"/>
                    <a:pt x="177595" y="629308"/>
                  </a:cubicBezTo>
                  <a:cubicBezTo>
                    <a:pt x="172070" y="600606"/>
                    <a:pt x="172451" y="586001"/>
                    <a:pt x="204391" y="595907"/>
                  </a:cubicBezTo>
                  <a:cubicBezTo>
                    <a:pt x="208011" y="597050"/>
                    <a:pt x="211567" y="599018"/>
                    <a:pt x="215313" y="599399"/>
                  </a:cubicBezTo>
                  <a:cubicBezTo>
                    <a:pt x="232776" y="601114"/>
                    <a:pt x="244904" y="589493"/>
                    <a:pt x="252588" y="575968"/>
                  </a:cubicBezTo>
                  <a:cubicBezTo>
                    <a:pt x="260145" y="562569"/>
                    <a:pt x="246111" y="554441"/>
                    <a:pt x="238745" y="545869"/>
                  </a:cubicBezTo>
                  <a:cubicBezTo>
                    <a:pt x="201344" y="502117"/>
                    <a:pt x="188771" y="499323"/>
                    <a:pt x="149083" y="524977"/>
                  </a:cubicBezTo>
                  <a:cubicBezTo>
                    <a:pt x="110856" y="549742"/>
                    <a:pt x="105839" y="569554"/>
                    <a:pt x="126287" y="612925"/>
                  </a:cubicBezTo>
                  <a:cubicBezTo>
                    <a:pt x="132001" y="624990"/>
                    <a:pt x="138351" y="637245"/>
                    <a:pt x="141336" y="650200"/>
                  </a:cubicBezTo>
                  <a:cubicBezTo>
                    <a:pt x="151560" y="694523"/>
                    <a:pt x="177213" y="722272"/>
                    <a:pt x="220774" y="728559"/>
                  </a:cubicBezTo>
                  <a:cubicBezTo>
                    <a:pt x="241349" y="731543"/>
                    <a:pt x="249223" y="749260"/>
                    <a:pt x="254684" y="762976"/>
                  </a:cubicBezTo>
                  <a:cubicBezTo>
                    <a:pt x="262176" y="781963"/>
                    <a:pt x="239824" y="773454"/>
                    <a:pt x="232586" y="780248"/>
                  </a:cubicBezTo>
                  <a:cubicBezTo>
                    <a:pt x="230680" y="782026"/>
                    <a:pt x="228902" y="783931"/>
                    <a:pt x="227442" y="786090"/>
                  </a:cubicBezTo>
                  <a:cubicBezTo>
                    <a:pt x="220012" y="796631"/>
                    <a:pt x="221537" y="820253"/>
                    <a:pt x="200518" y="811236"/>
                  </a:cubicBezTo>
                  <a:cubicBezTo>
                    <a:pt x="184961" y="804569"/>
                    <a:pt x="180515" y="787614"/>
                    <a:pt x="179499" y="770533"/>
                  </a:cubicBezTo>
                  <a:cubicBezTo>
                    <a:pt x="177531" y="738211"/>
                    <a:pt x="164577" y="718970"/>
                    <a:pt x="131494" y="722844"/>
                  </a:cubicBezTo>
                  <a:cubicBezTo>
                    <a:pt x="103744" y="726082"/>
                    <a:pt x="110221" y="703984"/>
                    <a:pt x="113587" y="690205"/>
                  </a:cubicBezTo>
                  <a:cubicBezTo>
                    <a:pt x="121651" y="657375"/>
                    <a:pt x="111174" y="641373"/>
                    <a:pt x="80503" y="636611"/>
                  </a:cubicBezTo>
                  <a:cubicBezTo>
                    <a:pt x="26020" y="628038"/>
                    <a:pt x="17448" y="576031"/>
                    <a:pt x="1446" y="533740"/>
                  </a:cubicBezTo>
                  <a:cubicBezTo>
                    <a:pt x="-5603" y="515071"/>
                    <a:pt x="14717" y="503641"/>
                    <a:pt x="27988" y="493481"/>
                  </a:cubicBezTo>
                  <a:cubicBezTo>
                    <a:pt x="47737" y="478431"/>
                    <a:pt x="69073" y="471700"/>
                    <a:pt x="92124" y="484654"/>
                  </a:cubicBezTo>
                  <a:cubicBezTo>
                    <a:pt x="98474" y="488274"/>
                    <a:pt x="103490" y="494624"/>
                    <a:pt x="109078" y="499640"/>
                  </a:cubicBezTo>
                  <a:cubicBezTo>
                    <a:pt x="111809" y="497354"/>
                    <a:pt x="115555" y="495322"/>
                    <a:pt x="115301" y="494306"/>
                  </a:cubicBezTo>
                  <a:cubicBezTo>
                    <a:pt x="103109" y="441982"/>
                    <a:pt x="109967" y="390039"/>
                    <a:pt x="116825" y="337905"/>
                  </a:cubicBezTo>
                  <a:cubicBezTo>
                    <a:pt x="118794" y="323109"/>
                    <a:pt x="111809" y="312124"/>
                    <a:pt x="95870" y="309457"/>
                  </a:cubicBezTo>
                  <a:cubicBezTo>
                    <a:pt x="75105" y="306028"/>
                    <a:pt x="76566" y="292693"/>
                    <a:pt x="84186" y="276500"/>
                  </a:cubicBezTo>
                  <a:cubicBezTo>
                    <a:pt x="100633" y="241385"/>
                    <a:pt x="89075" y="193124"/>
                    <a:pt x="57834" y="171852"/>
                  </a:cubicBezTo>
                  <a:cubicBezTo>
                    <a:pt x="42466" y="161374"/>
                    <a:pt x="28242" y="151405"/>
                    <a:pt x="20940" y="132482"/>
                  </a:cubicBezTo>
                  <a:cubicBezTo>
                    <a:pt x="15606" y="118702"/>
                    <a:pt x="16749" y="107780"/>
                    <a:pt x="31100" y="103398"/>
                  </a:cubicBezTo>
                  <a:cubicBezTo>
                    <a:pt x="58786" y="94889"/>
                    <a:pt x="73391" y="69235"/>
                    <a:pt x="90663" y="48788"/>
                  </a:cubicBezTo>
                  <a:cubicBezTo>
                    <a:pt x="108379" y="27770"/>
                    <a:pt x="122413" y="13926"/>
                    <a:pt x="147114" y="35580"/>
                  </a:cubicBezTo>
                  <a:cubicBezTo>
                    <a:pt x="156957" y="44153"/>
                    <a:pt x="168450" y="42883"/>
                    <a:pt x="179182" y="35707"/>
                  </a:cubicBezTo>
                  <a:cubicBezTo>
                    <a:pt x="198549" y="13292"/>
                    <a:pt x="289354" y="-8489"/>
                    <a:pt x="311579" y="3322"/>
                  </a:cubicBezTo>
                  <a:cubicBezTo>
                    <a:pt x="324661" y="10243"/>
                    <a:pt x="328216" y="18943"/>
                    <a:pt x="319517" y="32278"/>
                  </a:cubicBezTo>
                  <a:cubicBezTo>
                    <a:pt x="303515" y="56599"/>
                    <a:pt x="289736" y="83142"/>
                    <a:pt x="259510" y="91079"/>
                  </a:cubicBezTo>
                  <a:cubicBezTo>
                    <a:pt x="252715" y="92857"/>
                    <a:pt x="243635" y="97810"/>
                    <a:pt x="247952" y="108161"/>
                  </a:cubicBezTo>
                  <a:cubicBezTo>
                    <a:pt x="251699" y="117114"/>
                    <a:pt x="261034" y="116352"/>
                    <a:pt x="267891" y="112796"/>
                  </a:cubicBezTo>
                  <a:cubicBezTo>
                    <a:pt x="285989" y="103271"/>
                    <a:pt x="304912" y="94508"/>
                    <a:pt x="321104" y="81935"/>
                  </a:cubicBezTo>
                  <a:cubicBezTo>
                    <a:pt x="351838" y="58059"/>
                    <a:pt x="386001" y="47201"/>
                    <a:pt x="423022" y="4402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5" name="Полилиния: фигура 934">
              <a:extLst>
                <a:ext uri="{FF2B5EF4-FFF2-40B4-BE49-F238E27FC236}">
                  <a16:creationId xmlns="" xmlns:a16="http://schemas.microsoft.com/office/drawing/2014/main" id="{497F78CB-F7C7-4674-AD00-35B0A7BA54A6}"/>
                </a:ext>
              </a:extLst>
            </p:cNvPr>
            <p:cNvSpPr/>
            <p:nvPr/>
          </p:nvSpPr>
          <p:spPr>
            <a:xfrm>
              <a:off x="7618221" y="1881218"/>
              <a:ext cx="519343" cy="793911"/>
            </a:xfrm>
            <a:custGeom>
              <a:avLst/>
              <a:gdLst>
                <a:gd name="connsiteX0" fmla="*/ 69914 w 519343"/>
                <a:gd name="connsiteY0" fmla="*/ 567290 h 793911"/>
                <a:gd name="connsiteX1" fmla="*/ 50419 w 519343"/>
                <a:gd name="connsiteY1" fmla="*/ 427462 h 793911"/>
                <a:gd name="connsiteX2" fmla="*/ 0 w 519343"/>
                <a:gd name="connsiteY2" fmla="*/ 186479 h 793911"/>
                <a:gd name="connsiteX3" fmla="*/ 81597 w 519343"/>
                <a:gd name="connsiteY3" fmla="*/ 262933 h 793911"/>
                <a:gd name="connsiteX4" fmla="*/ 156084 w 519343"/>
                <a:gd name="connsiteY4" fmla="*/ 323195 h 793911"/>
                <a:gd name="connsiteX5" fmla="*/ 186055 w 519343"/>
                <a:gd name="connsiteY5" fmla="*/ 367963 h 793911"/>
                <a:gd name="connsiteX6" fmla="*/ 214503 w 519343"/>
                <a:gd name="connsiteY6" fmla="*/ 381615 h 793911"/>
                <a:gd name="connsiteX7" fmla="*/ 283655 w 519343"/>
                <a:gd name="connsiteY7" fmla="*/ 344150 h 793911"/>
                <a:gd name="connsiteX8" fmla="*/ 299784 w 519343"/>
                <a:gd name="connsiteY8" fmla="*/ 329735 h 793911"/>
                <a:gd name="connsiteX9" fmla="*/ 281877 w 519343"/>
                <a:gd name="connsiteY9" fmla="*/ 313098 h 793911"/>
                <a:gd name="connsiteX10" fmla="*/ 259461 w 519343"/>
                <a:gd name="connsiteY10" fmla="*/ 308526 h 793911"/>
                <a:gd name="connsiteX11" fmla="*/ 239649 w 519343"/>
                <a:gd name="connsiteY11" fmla="*/ 274046 h 793911"/>
                <a:gd name="connsiteX12" fmla="*/ 198692 w 519343"/>
                <a:gd name="connsiteY12" fmla="*/ 204640 h 793911"/>
                <a:gd name="connsiteX13" fmla="*/ 155893 w 519343"/>
                <a:gd name="connsiteY13" fmla="*/ 168318 h 793911"/>
                <a:gd name="connsiteX14" fmla="*/ 70548 w 519343"/>
                <a:gd name="connsiteY14" fmla="*/ 59986 h 793911"/>
                <a:gd name="connsiteX15" fmla="*/ 62865 w 519343"/>
                <a:gd name="connsiteY15" fmla="*/ 25442 h 793911"/>
                <a:gd name="connsiteX16" fmla="*/ 106235 w 519343"/>
                <a:gd name="connsiteY16" fmla="*/ 3153 h 793911"/>
                <a:gd name="connsiteX17" fmla="*/ 142177 w 519343"/>
                <a:gd name="connsiteY17" fmla="*/ 38777 h 793911"/>
                <a:gd name="connsiteX18" fmla="*/ 185357 w 519343"/>
                <a:gd name="connsiteY18" fmla="*/ 88879 h 793911"/>
                <a:gd name="connsiteX19" fmla="*/ 204660 w 519343"/>
                <a:gd name="connsiteY19" fmla="*/ 139234 h 793911"/>
                <a:gd name="connsiteX20" fmla="*/ 234569 w 519343"/>
                <a:gd name="connsiteY20" fmla="*/ 165968 h 793911"/>
                <a:gd name="connsiteX21" fmla="*/ 263461 w 519343"/>
                <a:gd name="connsiteY21" fmla="*/ 181970 h 793911"/>
                <a:gd name="connsiteX22" fmla="*/ 363347 w 519343"/>
                <a:gd name="connsiteY22" fmla="*/ 262489 h 793911"/>
                <a:gd name="connsiteX23" fmla="*/ 405067 w 519343"/>
                <a:gd name="connsiteY23" fmla="*/ 280904 h 793911"/>
                <a:gd name="connsiteX24" fmla="*/ 420370 w 519343"/>
                <a:gd name="connsiteY24" fmla="*/ 305351 h 793911"/>
                <a:gd name="connsiteX25" fmla="*/ 513715 w 519343"/>
                <a:gd name="connsiteY25" fmla="*/ 494836 h 793911"/>
                <a:gd name="connsiteX26" fmla="*/ 510858 w 519343"/>
                <a:gd name="connsiteY26" fmla="*/ 540683 h 793911"/>
                <a:gd name="connsiteX27" fmla="*/ 477457 w 519343"/>
                <a:gd name="connsiteY27" fmla="*/ 492550 h 793911"/>
                <a:gd name="connsiteX28" fmla="*/ 399097 w 519343"/>
                <a:gd name="connsiteY28" fmla="*/ 474199 h 793911"/>
                <a:gd name="connsiteX29" fmla="*/ 288163 w 519343"/>
                <a:gd name="connsiteY29" fmla="*/ 413238 h 793911"/>
                <a:gd name="connsiteX30" fmla="*/ 263017 w 519343"/>
                <a:gd name="connsiteY30" fmla="*/ 384409 h 793911"/>
                <a:gd name="connsiteX31" fmla="*/ 245682 w 519343"/>
                <a:gd name="connsiteY31" fmla="*/ 388791 h 793911"/>
                <a:gd name="connsiteX32" fmla="*/ 245047 w 519343"/>
                <a:gd name="connsiteY32" fmla="*/ 407333 h 793911"/>
                <a:gd name="connsiteX33" fmla="*/ 262255 w 519343"/>
                <a:gd name="connsiteY33" fmla="*/ 562718 h 793911"/>
                <a:gd name="connsiteX34" fmla="*/ 293180 w 519343"/>
                <a:gd name="connsiteY34" fmla="*/ 636315 h 793911"/>
                <a:gd name="connsiteX35" fmla="*/ 371666 w 519343"/>
                <a:gd name="connsiteY35" fmla="*/ 690481 h 793911"/>
                <a:gd name="connsiteX36" fmla="*/ 382778 w 519343"/>
                <a:gd name="connsiteY36" fmla="*/ 785096 h 793911"/>
                <a:gd name="connsiteX37" fmla="*/ 344234 w 519343"/>
                <a:gd name="connsiteY37" fmla="*/ 788081 h 793911"/>
                <a:gd name="connsiteX38" fmla="*/ 314770 w 519343"/>
                <a:gd name="connsiteY38" fmla="*/ 760331 h 793911"/>
                <a:gd name="connsiteX39" fmla="*/ 298450 w 519343"/>
                <a:gd name="connsiteY39" fmla="*/ 706229 h 793911"/>
                <a:gd name="connsiteX40" fmla="*/ 69914 w 519343"/>
                <a:gd name="connsiteY40" fmla="*/ 567163 h 79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9343" h="793911">
                  <a:moveTo>
                    <a:pt x="69914" y="567290"/>
                  </a:moveTo>
                  <a:cubicBezTo>
                    <a:pt x="92773" y="516172"/>
                    <a:pt x="70041" y="469055"/>
                    <a:pt x="50419" y="427462"/>
                  </a:cubicBezTo>
                  <a:cubicBezTo>
                    <a:pt x="15748" y="353929"/>
                    <a:pt x="8446" y="276522"/>
                    <a:pt x="0" y="186479"/>
                  </a:cubicBezTo>
                  <a:cubicBezTo>
                    <a:pt x="30480" y="218038"/>
                    <a:pt x="63119" y="227690"/>
                    <a:pt x="81597" y="262933"/>
                  </a:cubicBezTo>
                  <a:cubicBezTo>
                    <a:pt x="96838" y="292080"/>
                    <a:pt x="127191" y="309479"/>
                    <a:pt x="156084" y="323195"/>
                  </a:cubicBezTo>
                  <a:cubicBezTo>
                    <a:pt x="175641" y="332529"/>
                    <a:pt x="187516" y="342309"/>
                    <a:pt x="186055" y="367963"/>
                  </a:cubicBezTo>
                  <a:cubicBezTo>
                    <a:pt x="184659" y="392918"/>
                    <a:pt x="198819" y="397490"/>
                    <a:pt x="214503" y="381615"/>
                  </a:cubicBezTo>
                  <a:cubicBezTo>
                    <a:pt x="234442" y="361422"/>
                    <a:pt x="254381" y="344213"/>
                    <a:pt x="283655" y="344150"/>
                  </a:cubicBezTo>
                  <a:cubicBezTo>
                    <a:pt x="291085" y="344150"/>
                    <a:pt x="299022" y="339451"/>
                    <a:pt x="299784" y="329735"/>
                  </a:cubicBezTo>
                  <a:cubicBezTo>
                    <a:pt x="300799" y="316527"/>
                    <a:pt x="290322" y="315448"/>
                    <a:pt x="281877" y="313098"/>
                  </a:cubicBezTo>
                  <a:cubicBezTo>
                    <a:pt x="274510" y="311066"/>
                    <a:pt x="266954" y="308399"/>
                    <a:pt x="259461" y="308526"/>
                  </a:cubicBezTo>
                  <a:cubicBezTo>
                    <a:pt x="233935" y="308971"/>
                    <a:pt x="225489" y="304716"/>
                    <a:pt x="239649" y="274046"/>
                  </a:cubicBezTo>
                  <a:cubicBezTo>
                    <a:pt x="258763" y="232644"/>
                    <a:pt x="243332" y="210926"/>
                    <a:pt x="198692" y="204640"/>
                  </a:cubicBezTo>
                  <a:cubicBezTo>
                    <a:pt x="177864" y="201719"/>
                    <a:pt x="164783" y="187876"/>
                    <a:pt x="155893" y="168318"/>
                  </a:cubicBezTo>
                  <a:cubicBezTo>
                    <a:pt x="136017" y="124566"/>
                    <a:pt x="121222" y="76877"/>
                    <a:pt x="70548" y="59986"/>
                  </a:cubicBezTo>
                  <a:cubicBezTo>
                    <a:pt x="57214" y="55541"/>
                    <a:pt x="53848" y="39031"/>
                    <a:pt x="62865" y="25442"/>
                  </a:cubicBezTo>
                  <a:cubicBezTo>
                    <a:pt x="73152" y="9948"/>
                    <a:pt x="84455" y="-7197"/>
                    <a:pt x="106235" y="3153"/>
                  </a:cubicBezTo>
                  <a:cubicBezTo>
                    <a:pt x="121666" y="10519"/>
                    <a:pt x="133477" y="23600"/>
                    <a:pt x="142177" y="38777"/>
                  </a:cubicBezTo>
                  <a:cubicBezTo>
                    <a:pt x="153607" y="58653"/>
                    <a:pt x="165227" y="76877"/>
                    <a:pt x="185357" y="88879"/>
                  </a:cubicBezTo>
                  <a:cubicBezTo>
                    <a:pt x="202374" y="99039"/>
                    <a:pt x="205931" y="119613"/>
                    <a:pt x="204660" y="139234"/>
                  </a:cubicBezTo>
                  <a:cubicBezTo>
                    <a:pt x="203009" y="164381"/>
                    <a:pt x="208852" y="177525"/>
                    <a:pt x="234569" y="165968"/>
                  </a:cubicBezTo>
                  <a:cubicBezTo>
                    <a:pt x="250381" y="158856"/>
                    <a:pt x="257747" y="167238"/>
                    <a:pt x="263461" y="181970"/>
                  </a:cubicBezTo>
                  <a:cubicBezTo>
                    <a:pt x="281940" y="229659"/>
                    <a:pt x="309055" y="263886"/>
                    <a:pt x="363347" y="262489"/>
                  </a:cubicBezTo>
                  <a:cubicBezTo>
                    <a:pt x="377127" y="262108"/>
                    <a:pt x="391160" y="274427"/>
                    <a:pt x="405067" y="280904"/>
                  </a:cubicBezTo>
                  <a:cubicBezTo>
                    <a:pt x="413068" y="287000"/>
                    <a:pt x="418147" y="295128"/>
                    <a:pt x="420370" y="305351"/>
                  </a:cubicBezTo>
                  <a:cubicBezTo>
                    <a:pt x="463297" y="361740"/>
                    <a:pt x="478663" y="433813"/>
                    <a:pt x="513715" y="494836"/>
                  </a:cubicBezTo>
                  <a:cubicBezTo>
                    <a:pt x="520891" y="507282"/>
                    <a:pt x="522478" y="523094"/>
                    <a:pt x="510858" y="540683"/>
                  </a:cubicBezTo>
                  <a:cubicBezTo>
                    <a:pt x="498793" y="524173"/>
                    <a:pt x="493014" y="504234"/>
                    <a:pt x="477457" y="492550"/>
                  </a:cubicBezTo>
                  <a:cubicBezTo>
                    <a:pt x="453454" y="474516"/>
                    <a:pt x="429387" y="466769"/>
                    <a:pt x="399097" y="474199"/>
                  </a:cubicBezTo>
                  <a:cubicBezTo>
                    <a:pt x="325310" y="492423"/>
                    <a:pt x="316421" y="486391"/>
                    <a:pt x="288163" y="413238"/>
                  </a:cubicBezTo>
                  <a:cubicBezTo>
                    <a:pt x="283084" y="400094"/>
                    <a:pt x="275781" y="389362"/>
                    <a:pt x="263017" y="384409"/>
                  </a:cubicBezTo>
                  <a:cubicBezTo>
                    <a:pt x="256794" y="381996"/>
                    <a:pt x="250254" y="382885"/>
                    <a:pt x="245682" y="388791"/>
                  </a:cubicBezTo>
                  <a:cubicBezTo>
                    <a:pt x="241173" y="394633"/>
                    <a:pt x="239967" y="402507"/>
                    <a:pt x="245047" y="407333"/>
                  </a:cubicBezTo>
                  <a:cubicBezTo>
                    <a:pt x="293370" y="453307"/>
                    <a:pt x="261938" y="511283"/>
                    <a:pt x="262255" y="562718"/>
                  </a:cubicBezTo>
                  <a:cubicBezTo>
                    <a:pt x="262446" y="596945"/>
                    <a:pt x="266383" y="615804"/>
                    <a:pt x="293180" y="636315"/>
                  </a:cubicBezTo>
                  <a:cubicBezTo>
                    <a:pt x="318707" y="655873"/>
                    <a:pt x="344932" y="673209"/>
                    <a:pt x="371666" y="690481"/>
                  </a:cubicBezTo>
                  <a:cubicBezTo>
                    <a:pt x="390017" y="702355"/>
                    <a:pt x="396748" y="768269"/>
                    <a:pt x="382778" y="785096"/>
                  </a:cubicBezTo>
                  <a:cubicBezTo>
                    <a:pt x="371094" y="799193"/>
                    <a:pt x="357505" y="793415"/>
                    <a:pt x="344234" y="788081"/>
                  </a:cubicBezTo>
                  <a:cubicBezTo>
                    <a:pt x="324295" y="791192"/>
                    <a:pt x="315278" y="782112"/>
                    <a:pt x="314770" y="760331"/>
                  </a:cubicBezTo>
                  <a:cubicBezTo>
                    <a:pt x="314261" y="740963"/>
                    <a:pt x="316167" y="719945"/>
                    <a:pt x="298450" y="706229"/>
                  </a:cubicBezTo>
                  <a:cubicBezTo>
                    <a:pt x="205232" y="692132"/>
                    <a:pt x="130684" y="642728"/>
                    <a:pt x="69914" y="56716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6" name="Полилиния: фигура 935">
              <a:extLst>
                <a:ext uri="{FF2B5EF4-FFF2-40B4-BE49-F238E27FC236}">
                  <a16:creationId xmlns="" xmlns:a16="http://schemas.microsoft.com/office/drawing/2014/main" id="{B4829A2E-0DE0-4B17-B3E2-D491B51F6ABF}"/>
                </a:ext>
              </a:extLst>
            </p:cNvPr>
            <p:cNvSpPr/>
            <p:nvPr/>
          </p:nvSpPr>
          <p:spPr>
            <a:xfrm>
              <a:off x="7982103" y="1655461"/>
              <a:ext cx="22914" cy="26623"/>
            </a:xfrm>
            <a:custGeom>
              <a:avLst/>
              <a:gdLst>
                <a:gd name="connsiteX0" fmla="*/ 22897 w 22914"/>
                <a:gd name="connsiteY0" fmla="*/ 11866 h 26623"/>
                <a:gd name="connsiteX1" fmla="*/ 13118 w 22914"/>
                <a:gd name="connsiteY1" fmla="*/ 26535 h 26623"/>
                <a:gd name="connsiteX2" fmla="*/ 164 w 22914"/>
                <a:gd name="connsiteY2" fmla="*/ 14787 h 26623"/>
                <a:gd name="connsiteX3" fmla="*/ 10070 w 22914"/>
                <a:gd name="connsiteY3" fmla="*/ 182 h 26623"/>
                <a:gd name="connsiteX4" fmla="*/ 22897 w 22914"/>
                <a:gd name="connsiteY4" fmla="*/ 11866 h 2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14" h="26623">
                  <a:moveTo>
                    <a:pt x="22897" y="11866"/>
                  </a:moveTo>
                  <a:cubicBezTo>
                    <a:pt x="23151" y="19486"/>
                    <a:pt x="20675" y="25709"/>
                    <a:pt x="13118" y="26535"/>
                  </a:cubicBezTo>
                  <a:cubicBezTo>
                    <a:pt x="5752" y="27360"/>
                    <a:pt x="1116" y="22344"/>
                    <a:pt x="164" y="14787"/>
                  </a:cubicBezTo>
                  <a:cubicBezTo>
                    <a:pt x="-852" y="7104"/>
                    <a:pt x="2894" y="1325"/>
                    <a:pt x="10070" y="182"/>
                  </a:cubicBezTo>
                  <a:cubicBezTo>
                    <a:pt x="17753" y="-1088"/>
                    <a:pt x="21437" y="4437"/>
                    <a:pt x="22897" y="118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7" name="Полилиния: фигура 936">
              <a:extLst>
                <a:ext uri="{FF2B5EF4-FFF2-40B4-BE49-F238E27FC236}">
                  <a16:creationId xmlns="" xmlns:a16="http://schemas.microsoft.com/office/drawing/2014/main" id="{2ADF9681-8B70-4FFF-B72B-03B2008EC912}"/>
                </a:ext>
              </a:extLst>
            </p:cNvPr>
            <p:cNvSpPr/>
            <p:nvPr/>
          </p:nvSpPr>
          <p:spPr>
            <a:xfrm>
              <a:off x="1744876" y="5896575"/>
              <a:ext cx="137263" cy="132699"/>
            </a:xfrm>
            <a:custGeom>
              <a:avLst/>
              <a:gdLst>
                <a:gd name="connsiteX0" fmla="*/ 137263 w 137263"/>
                <a:gd name="connsiteY0" fmla="*/ 69469 h 132699"/>
                <a:gd name="connsiteX1" fmla="*/ 15788 w 137263"/>
                <a:gd name="connsiteY1" fmla="*/ 119634 h 132699"/>
                <a:gd name="connsiteX2" fmla="*/ 15470 w 137263"/>
                <a:gd name="connsiteY2" fmla="*/ 0 h 132699"/>
                <a:gd name="connsiteX3" fmla="*/ 137263 w 137263"/>
                <a:gd name="connsiteY3" fmla="*/ 69469 h 13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263" h="132699">
                  <a:moveTo>
                    <a:pt x="137263" y="69469"/>
                  </a:moveTo>
                  <a:cubicBezTo>
                    <a:pt x="92305" y="131191"/>
                    <a:pt x="53253" y="147320"/>
                    <a:pt x="15788" y="119634"/>
                  </a:cubicBezTo>
                  <a:cubicBezTo>
                    <a:pt x="-4405" y="104712"/>
                    <a:pt x="-5993" y="38925"/>
                    <a:pt x="15470" y="0"/>
                  </a:cubicBezTo>
                  <a:cubicBezTo>
                    <a:pt x="31028" y="77788"/>
                    <a:pt x="96687" y="46038"/>
                    <a:pt x="137263" y="69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8" name="Полилиния: фигура 937">
              <a:extLst>
                <a:ext uri="{FF2B5EF4-FFF2-40B4-BE49-F238E27FC236}">
                  <a16:creationId xmlns="" xmlns:a16="http://schemas.microsoft.com/office/drawing/2014/main" id="{0156CE93-E6D8-4514-9DA6-95827BC4C96F}"/>
                </a:ext>
              </a:extLst>
            </p:cNvPr>
            <p:cNvSpPr/>
            <p:nvPr/>
          </p:nvSpPr>
          <p:spPr>
            <a:xfrm>
              <a:off x="1589876" y="5741322"/>
              <a:ext cx="149687" cy="114532"/>
            </a:xfrm>
            <a:custGeom>
              <a:avLst/>
              <a:gdLst>
                <a:gd name="connsiteX0" fmla="*/ 78459 w 149687"/>
                <a:gd name="connsiteY0" fmla="*/ 58859 h 114532"/>
                <a:gd name="connsiteX1" fmla="*/ 57949 w 149687"/>
                <a:gd name="connsiteY1" fmla="*/ 83370 h 114532"/>
                <a:gd name="connsiteX2" fmla="*/ 27405 w 149687"/>
                <a:gd name="connsiteY2" fmla="*/ 112326 h 114532"/>
                <a:gd name="connsiteX3" fmla="*/ 4037 w 149687"/>
                <a:gd name="connsiteY3" fmla="*/ 61590 h 114532"/>
                <a:gd name="connsiteX4" fmla="*/ 14832 w 149687"/>
                <a:gd name="connsiteY4" fmla="*/ 15425 h 114532"/>
                <a:gd name="connsiteX5" fmla="*/ 35470 w 149687"/>
                <a:gd name="connsiteY5" fmla="*/ 5011 h 114532"/>
                <a:gd name="connsiteX6" fmla="*/ 128497 w 149687"/>
                <a:gd name="connsiteY6" fmla="*/ 49207 h 114532"/>
                <a:gd name="connsiteX7" fmla="*/ 148309 w 149687"/>
                <a:gd name="connsiteY7" fmla="*/ 73083 h 114532"/>
                <a:gd name="connsiteX8" fmla="*/ 116813 w 149687"/>
                <a:gd name="connsiteY8" fmla="*/ 74035 h 114532"/>
                <a:gd name="connsiteX9" fmla="*/ 78396 w 149687"/>
                <a:gd name="connsiteY9" fmla="*/ 58859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87" h="114532">
                  <a:moveTo>
                    <a:pt x="78459" y="58859"/>
                  </a:moveTo>
                  <a:cubicBezTo>
                    <a:pt x="63791" y="59430"/>
                    <a:pt x="59854" y="70543"/>
                    <a:pt x="57949" y="83370"/>
                  </a:cubicBezTo>
                  <a:cubicBezTo>
                    <a:pt x="55091" y="102166"/>
                    <a:pt x="50329" y="121089"/>
                    <a:pt x="27405" y="112326"/>
                  </a:cubicBezTo>
                  <a:cubicBezTo>
                    <a:pt x="6260" y="104262"/>
                    <a:pt x="-7139" y="86672"/>
                    <a:pt x="4037" y="61590"/>
                  </a:cubicBezTo>
                  <a:cubicBezTo>
                    <a:pt x="10768" y="46413"/>
                    <a:pt x="14769" y="32316"/>
                    <a:pt x="14832" y="15425"/>
                  </a:cubicBezTo>
                  <a:cubicBezTo>
                    <a:pt x="14832" y="566"/>
                    <a:pt x="28294" y="-4895"/>
                    <a:pt x="35470" y="5011"/>
                  </a:cubicBezTo>
                  <a:cubicBezTo>
                    <a:pt x="59727" y="38475"/>
                    <a:pt x="95922" y="38158"/>
                    <a:pt x="128497" y="49207"/>
                  </a:cubicBezTo>
                  <a:cubicBezTo>
                    <a:pt x="138213" y="52509"/>
                    <a:pt x="154532" y="57589"/>
                    <a:pt x="148309" y="73083"/>
                  </a:cubicBezTo>
                  <a:cubicBezTo>
                    <a:pt x="141134" y="90863"/>
                    <a:pt x="127354" y="82671"/>
                    <a:pt x="116813" y="74035"/>
                  </a:cubicBezTo>
                  <a:cubicBezTo>
                    <a:pt x="105383" y="64574"/>
                    <a:pt x="92683" y="59621"/>
                    <a:pt x="78396" y="5885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9" name="Полилиния: фигура 938">
              <a:extLst>
                <a:ext uri="{FF2B5EF4-FFF2-40B4-BE49-F238E27FC236}">
                  <a16:creationId xmlns="" xmlns:a16="http://schemas.microsoft.com/office/drawing/2014/main" id="{86475539-8B12-499E-AF4D-69C3FDDEA8D9}"/>
                </a:ext>
              </a:extLst>
            </p:cNvPr>
            <p:cNvSpPr/>
            <p:nvPr/>
          </p:nvSpPr>
          <p:spPr>
            <a:xfrm>
              <a:off x="1805946" y="5835596"/>
              <a:ext cx="102756" cy="83101"/>
            </a:xfrm>
            <a:custGeom>
              <a:avLst/>
              <a:gdLst>
                <a:gd name="connsiteX0" fmla="*/ 102673 w 102756"/>
                <a:gd name="connsiteY0" fmla="*/ 43960 h 83101"/>
                <a:gd name="connsiteX1" fmla="*/ 88894 w 102756"/>
                <a:gd name="connsiteY1" fmla="*/ 59010 h 83101"/>
                <a:gd name="connsiteX2" fmla="*/ 61589 w 102756"/>
                <a:gd name="connsiteY2" fmla="*/ 71011 h 83101"/>
                <a:gd name="connsiteX3" fmla="*/ 10027 w 102756"/>
                <a:gd name="connsiteY3" fmla="*/ 57867 h 83101"/>
                <a:gd name="connsiteX4" fmla="*/ 9646 w 102756"/>
                <a:gd name="connsiteY4" fmla="*/ 24847 h 83101"/>
                <a:gd name="connsiteX5" fmla="*/ 60573 w 102756"/>
                <a:gd name="connsiteY5" fmla="*/ 13861 h 83101"/>
                <a:gd name="connsiteX6" fmla="*/ 102673 w 102756"/>
                <a:gd name="connsiteY6" fmla="*/ 43960 h 8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756" h="83101">
                  <a:moveTo>
                    <a:pt x="102673" y="43960"/>
                  </a:moveTo>
                  <a:cubicBezTo>
                    <a:pt x="103562" y="54819"/>
                    <a:pt x="97212" y="58438"/>
                    <a:pt x="88894" y="59010"/>
                  </a:cubicBezTo>
                  <a:cubicBezTo>
                    <a:pt x="78416" y="59709"/>
                    <a:pt x="68828" y="62884"/>
                    <a:pt x="61589" y="71011"/>
                  </a:cubicBezTo>
                  <a:cubicBezTo>
                    <a:pt x="37078" y="98825"/>
                    <a:pt x="25267" y="71837"/>
                    <a:pt x="10027" y="57867"/>
                  </a:cubicBezTo>
                  <a:cubicBezTo>
                    <a:pt x="-2102" y="46754"/>
                    <a:pt x="-4388" y="35070"/>
                    <a:pt x="9646" y="24847"/>
                  </a:cubicBezTo>
                  <a:cubicBezTo>
                    <a:pt x="24822" y="13798"/>
                    <a:pt x="36570" y="-18143"/>
                    <a:pt x="60573" y="13861"/>
                  </a:cubicBezTo>
                  <a:cubicBezTo>
                    <a:pt x="71431" y="28339"/>
                    <a:pt x="96641" y="20783"/>
                    <a:pt x="102673" y="439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0" name="Полилиния: фигура 939">
              <a:extLst>
                <a:ext uri="{FF2B5EF4-FFF2-40B4-BE49-F238E27FC236}">
                  <a16:creationId xmlns="" xmlns:a16="http://schemas.microsoft.com/office/drawing/2014/main" id="{24F7026B-6025-4249-8DD1-C74B425E9E2D}"/>
                </a:ext>
              </a:extLst>
            </p:cNvPr>
            <p:cNvSpPr/>
            <p:nvPr/>
          </p:nvSpPr>
          <p:spPr>
            <a:xfrm>
              <a:off x="1652520" y="5549101"/>
              <a:ext cx="93851" cy="76612"/>
            </a:xfrm>
            <a:custGeom>
              <a:avLst/>
              <a:gdLst>
                <a:gd name="connsiteX0" fmla="*/ 55820 w 93851"/>
                <a:gd name="connsiteY0" fmla="*/ 0 h 76612"/>
                <a:gd name="connsiteX1" fmla="*/ 93476 w 93851"/>
                <a:gd name="connsiteY1" fmla="*/ 17907 h 76612"/>
                <a:gd name="connsiteX2" fmla="*/ 68647 w 93851"/>
                <a:gd name="connsiteY2" fmla="*/ 49975 h 76612"/>
                <a:gd name="connsiteX3" fmla="*/ 65345 w 93851"/>
                <a:gd name="connsiteY3" fmla="*/ 52007 h 76612"/>
                <a:gd name="connsiteX4" fmla="*/ 4068 w 93851"/>
                <a:gd name="connsiteY4" fmla="*/ 57658 h 76612"/>
                <a:gd name="connsiteX5" fmla="*/ 44517 w 93851"/>
                <a:gd name="connsiteY5" fmla="*/ 10604 h 76612"/>
                <a:gd name="connsiteX6" fmla="*/ 55820 w 93851"/>
                <a:gd name="connsiteY6" fmla="*/ 64 h 76612"/>
                <a:gd name="connsiteX7" fmla="*/ 55820 w 93851"/>
                <a:gd name="connsiteY7" fmla="*/ 64 h 7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1" h="76612">
                  <a:moveTo>
                    <a:pt x="55820" y="0"/>
                  </a:moveTo>
                  <a:cubicBezTo>
                    <a:pt x="70108" y="2222"/>
                    <a:pt x="89729" y="-2730"/>
                    <a:pt x="93476" y="17907"/>
                  </a:cubicBezTo>
                  <a:cubicBezTo>
                    <a:pt x="96587" y="34735"/>
                    <a:pt x="79696" y="41529"/>
                    <a:pt x="68647" y="49975"/>
                  </a:cubicBezTo>
                  <a:cubicBezTo>
                    <a:pt x="67631" y="50737"/>
                    <a:pt x="66552" y="51562"/>
                    <a:pt x="65345" y="52007"/>
                  </a:cubicBezTo>
                  <a:cubicBezTo>
                    <a:pt x="44962" y="59563"/>
                    <a:pt x="22737" y="99823"/>
                    <a:pt x="4068" y="57658"/>
                  </a:cubicBezTo>
                  <a:cubicBezTo>
                    <a:pt x="-12379" y="20701"/>
                    <a:pt x="25086" y="21146"/>
                    <a:pt x="44517" y="10604"/>
                  </a:cubicBezTo>
                  <a:cubicBezTo>
                    <a:pt x="48835" y="8255"/>
                    <a:pt x="52074" y="3620"/>
                    <a:pt x="55820" y="64"/>
                  </a:cubicBezTo>
                  <a:lnTo>
                    <a:pt x="55820" y="64"/>
                  </a:ln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1" name="Полилиния: фигура 940">
              <a:extLst>
                <a:ext uri="{FF2B5EF4-FFF2-40B4-BE49-F238E27FC236}">
                  <a16:creationId xmlns="" xmlns:a16="http://schemas.microsoft.com/office/drawing/2014/main" id="{8219DC0D-25FA-4203-9B1F-07211246E2EF}"/>
                </a:ext>
              </a:extLst>
            </p:cNvPr>
            <p:cNvSpPr/>
            <p:nvPr/>
          </p:nvSpPr>
          <p:spPr>
            <a:xfrm>
              <a:off x="1654235" y="5883008"/>
              <a:ext cx="76329" cy="71277"/>
            </a:xfrm>
            <a:custGeom>
              <a:avLst/>
              <a:gdLst>
                <a:gd name="connsiteX0" fmla="*/ 76330 w 76329"/>
                <a:gd name="connsiteY0" fmla="*/ 35792 h 71277"/>
                <a:gd name="connsiteX1" fmla="*/ 42230 w 76329"/>
                <a:gd name="connsiteY1" fmla="*/ 71161 h 71277"/>
                <a:gd name="connsiteX2" fmla="*/ 130 w 76329"/>
                <a:gd name="connsiteY2" fmla="*/ 43412 h 71277"/>
                <a:gd name="connsiteX3" fmla="*/ 54613 w 76329"/>
                <a:gd name="connsiteY3" fmla="*/ 104 h 71277"/>
                <a:gd name="connsiteX4" fmla="*/ 76330 w 76329"/>
                <a:gd name="connsiteY4" fmla="*/ 35792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29" h="71277">
                  <a:moveTo>
                    <a:pt x="76330" y="35792"/>
                  </a:moveTo>
                  <a:cubicBezTo>
                    <a:pt x="75822" y="61382"/>
                    <a:pt x="62487" y="72558"/>
                    <a:pt x="42230" y="71161"/>
                  </a:cubicBezTo>
                  <a:cubicBezTo>
                    <a:pt x="24768" y="69891"/>
                    <a:pt x="6480" y="64748"/>
                    <a:pt x="130" y="43412"/>
                  </a:cubicBezTo>
                  <a:cubicBezTo>
                    <a:pt x="-2728" y="33760"/>
                    <a:pt x="42484" y="-2182"/>
                    <a:pt x="54613" y="104"/>
                  </a:cubicBezTo>
                  <a:cubicBezTo>
                    <a:pt x="74171" y="3724"/>
                    <a:pt x="75060" y="20996"/>
                    <a:pt x="76330" y="357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2" name="Полилиния: фигура 941">
              <a:extLst>
                <a:ext uri="{FF2B5EF4-FFF2-40B4-BE49-F238E27FC236}">
                  <a16:creationId xmlns="" xmlns:a16="http://schemas.microsoft.com/office/drawing/2014/main" id="{1FEBECBC-676B-4C9B-A13E-69357AA071E2}"/>
                </a:ext>
              </a:extLst>
            </p:cNvPr>
            <p:cNvSpPr/>
            <p:nvPr/>
          </p:nvSpPr>
          <p:spPr>
            <a:xfrm>
              <a:off x="1734876" y="5646293"/>
              <a:ext cx="36138" cy="30706"/>
            </a:xfrm>
            <a:custGeom>
              <a:avLst/>
              <a:gdLst>
                <a:gd name="connsiteX0" fmla="*/ 36138 w 36138"/>
                <a:gd name="connsiteY0" fmla="*/ 26062 h 30706"/>
                <a:gd name="connsiteX1" fmla="*/ 197 w 36138"/>
                <a:gd name="connsiteY1" fmla="*/ 14314 h 30706"/>
                <a:gd name="connsiteX2" fmla="*/ 4896 w 36138"/>
                <a:gd name="connsiteY2" fmla="*/ 852 h 30706"/>
                <a:gd name="connsiteX3" fmla="*/ 36138 w 36138"/>
                <a:gd name="connsiteY3" fmla="*/ 26062 h 3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38" h="30706">
                  <a:moveTo>
                    <a:pt x="36138" y="26062"/>
                  </a:moveTo>
                  <a:cubicBezTo>
                    <a:pt x="14231" y="35587"/>
                    <a:pt x="4452" y="29872"/>
                    <a:pt x="197" y="14314"/>
                  </a:cubicBezTo>
                  <a:cubicBezTo>
                    <a:pt x="-819" y="10441"/>
                    <a:pt x="2293" y="1614"/>
                    <a:pt x="4896" y="852"/>
                  </a:cubicBezTo>
                  <a:cubicBezTo>
                    <a:pt x="23311" y="-4355"/>
                    <a:pt x="22105" y="15584"/>
                    <a:pt x="36138" y="260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3" name="Полилиния: фигура 942">
              <a:extLst>
                <a:ext uri="{FF2B5EF4-FFF2-40B4-BE49-F238E27FC236}">
                  <a16:creationId xmlns="" xmlns:a16="http://schemas.microsoft.com/office/drawing/2014/main" id="{D3174671-E009-4458-9464-3D81C22E33C5}"/>
                </a:ext>
              </a:extLst>
            </p:cNvPr>
            <p:cNvSpPr/>
            <p:nvPr/>
          </p:nvSpPr>
          <p:spPr>
            <a:xfrm>
              <a:off x="1493459" y="5352694"/>
              <a:ext cx="27492" cy="34266"/>
            </a:xfrm>
            <a:custGeom>
              <a:avLst/>
              <a:gdLst>
                <a:gd name="connsiteX0" fmla="*/ 27492 w 27492"/>
                <a:gd name="connsiteY0" fmla="*/ 24892 h 34266"/>
                <a:gd name="connsiteX1" fmla="*/ 17777 w 27492"/>
                <a:gd name="connsiteY1" fmla="*/ 34100 h 34266"/>
                <a:gd name="connsiteX2" fmla="*/ 378 w 27492"/>
                <a:gd name="connsiteY2" fmla="*/ 12700 h 34266"/>
                <a:gd name="connsiteX3" fmla="*/ 9141 w 27492"/>
                <a:gd name="connsiteY3" fmla="*/ 0 h 34266"/>
                <a:gd name="connsiteX4" fmla="*/ 27429 w 27492"/>
                <a:gd name="connsiteY4" fmla="*/ 24956 h 3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92" h="34266">
                  <a:moveTo>
                    <a:pt x="27492" y="24892"/>
                  </a:moveTo>
                  <a:cubicBezTo>
                    <a:pt x="27048" y="31433"/>
                    <a:pt x="23428" y="35115"/>
                    <a:pt x="17777" y="34100"/>
                  </a:cubicBezTo>
                  <a:cubicBezTo>
                    <a:pt x="6982" y="32004"/>
                    <a:pt x="-1972" y="26607"/>
                    <a:pt x="378" y="12700"/>
                  </a:cubicBezTo>
                  <a:cubicBezTo>
                    <a:pt x="1203" y="8065"/>
                    <a:pt x="6093" y="4191"/>
                    <a:pt x="9141" y="0"/>
                  </a:cubicBezTo>
                  <a:cubicBezTo>
                    <a:pt x="15681" y="7874"/>
                    <a:pt x="25778" y="12890"/>
                    <a:pt x="27429" y="2495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4" name="Полилиния: фигура 943">
              <a:extLst>
                <a:ext uri="{FF2B5EF4-FFF2-40B4-BE49-F238E27FC236}">
                  <a16:creationId xmlns="" xmlns:a16="http://schemas.microsoft.com/office/drawing/2014/main" id="{9817B418-5708-4F3B-A537-BE3B2AC050BA}"/>
                </a:ext>
              </a:extLst>
            </p:cNvPr>
            <p:cNvSpPr/>
            <p:nvPr/>
          </p:nvSpPr>
          <p:spPr>
            <a:xfrm>
              <a:off x="1136777" y="4245532"/>
              <a:ext cx="351580" cy="439026"/>
            </a:xfrm>
            <a:custGeom>
              <a:avLst/>
              <a:gdLst>
                <a:gd name="connsiteX0" fmla="*/ 0 w 351580"/>
                <a:gd name="connsiteY0" fmla="*/ 206982 h 439026"/>
                <a:gd name="connsiteX1" fmla="*/ 100139 w 351580"/>
                <a:gd name="connsiteY1" fmla="*/ 140815 h 439026"/>
                <a:gd name="connsiteX2" fmla="*/ 154940 w 351580"/>
                <a:gd name="connsiteY2" fmla="*/ 155737 h 439026"/>
                <a:gd name="connsiteX3" fmla="*/ 245300 w 351580"/>
                <a:gd name="connsiteY3" fmla="*/ 73441 h 439026"/>
                <a:gd name="connsiteX4" fmla="*/ 277813 w 351580"/>
                <a:gd name="connsiteY4" fmla="*/ 13878 h 439026"/>
                <a:gd name="connsiteX5" fmla="*/ 299212 w 351580"/>
                <a:gd name="connsiteY5" fmla="*/ 1876 h 439026"/>
                <a:gd name="connsiteX6" fmla="*/ 295085 w 351580"/>
                <a:gd name="connsiteY6" fmla="*/ 25117 h 439026"/>
                <a:gd name="connsiteX7" fmla="*/ 287020 w 351580"/>
                <a:gd name="connsiteY7" fmla="*/ 82585 h 439026"/>
                <a:gd name="connsiteX8" fmla="*/ 291528 w 351580"/>
                <a:gd name="connsiteY8" fmla="*/ 113002 h 439026"/>
                <a:gd name="connsiteX9" fmla="*/ 256159 w 351580"/>
                <a:gd name="connsiteY9" fmla="*/ 110843 h 439026"/>
                <a:gd name="connsiteX10" fmla="*/ 249047 w 351580"/>
                <a:gd name="connsiteY10" fmla="*/ 211491 h 439026"/>
                <a:gd name="connsiteX11" fmla="*/ 259842 w 351580"/>
                <a:gd name="connsiteY11" fmla="*/ 244511 h 439026"/>
                <a:gd name="connsiteX12" fmla="*/ 277368 w 351580"/>
                <a:gd name="connsiteY12" fmla="*/ 335634 h 439026"/>
                <a:gd name="connsiteX13" fmla="*/ 308864 w 351580"/>
                <a:gd name="connsiteY13" fmla="*/ 355001 h 439026"/>
                <a:gd name="connsiteX14" fmla="*/ 339788 w 351580"/>
                <a:gd name="connsiteY14" fmla="*/ 362240 h 439026"/>
                <a:gd name="connsiteX15" fmla="*/ 344678 w 351580"/>
                <a:gd name="connsiteY15" fmla="*/ 418756 h 439026"/>
                <a:gd name="connsiteX16" fmla="*/ 308546 w 351580"/>
                <a:gd name="connsiteY16" fmla="*/ 420470 h 439026"/>
                <a:gd name="connsiteX17" fmla="*/ 221043 w 351580"/>
                <a:gd name="connsiteY17" fmla="*/ 436155 h 439026"/>
                <a:gd name="connsiteX18" fmla="*/ 175196 w 351580"/>
                <a:gd name="connsiteY18" fmla="*/ 403516 h 439026"/>
                <a:gd name="connsiteX19" fmla="*/ 77788 w 351580"/>
                <a:gd name="connsiteY19" fmla="*/ 302741 h 439026"/>
                <a:gd name="connsiteX20" fmla="*/ 63 w 351580"/>
                <a:gd name="connsiteY20" fmla="*/ 207046 h 43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1580" h="439026">
                  <a:moveTo>
                    <a:pt x="0" y="206982"/>
                  </a:moveTo>
                  <a:cubicBezTo>
                    <a:pt x="18478" y="120622"/>
                    <a:pt x="18351" y="121066"/>
                    <a:pt x="100139" y="140815"/>
                  </a:cubicBezTo>
                  <a:cubicBezTo>
                    <a:pt x="118491" y="145260"/>
                    <a:pt x="135509" y="153134"/>
                    <a:pt x="154940" y="155737"/>
                  </a:cubicBezTo>
                  <a:cubicBezTo>
                    <a:pt x="215011" y="163738"/>
                    <a:pt x="230251" y="118971"/>
                    <a:pt x="245300" y="73441"/>
                  </a:cubicBezTo>
                  <a:cubicBezTo>
                    <a:pt x="252730" y="51025"/>
                    <a:pt x="264541" y="32102"/>
                    <a:pt x="277813" y="13878"/>
                  </a:cubicBezTo>
                  <a:cubicBezTo>
                    <a:pt x="283146" y="6512"/>
                    <a:pt x="289941" y="-4410"/>
                    <a:pt x="299212" y="1876"/>
                  </a:cubicBezTo>
                  <a:cubicBezTo>
                    <a:pt x="310832" y="9814"/>
                    <a:pt x="300101" y="18577"/>
                    <a:pt x="295085" y="25117"/>
                  </a:cubicBezTo>
                  <a:cubicBezTo>
                    <a:pt x="281686" y="42834"/>
                    <a:pt x="279718" y="61757"/>
                    <a:pt x="287020" y="82585"/>
                  </a:cubicBezTo>
                  <a:cubicBezTo>
                    <a:pt x="290513" y="92428"/>
                    <a:pt x="299339" y="103350"/>
                    <a:pt x="291528" y="113002"/>
                  </a:cubicBezTo>
                  <a:cubicBezTo>
                    <a:pt x="280543" y="126591"/>
                    <a:pt x="273113" y="100810"/>
                    <a:pt x="256159" y="110843"/>
                  </a:cubicBezTo>
                  <a:cubicBezTo>
                    <a:pt x="276352" y="144688"/>
                    <a:pt x="271971" y="178407"/>
                    <a:pt x="249047" y="211491"/>
                  </a:cubicBezTo>
                  <a:cubicBezTo>
                    <a:pt x="242443" y="221016"/>
                    <a:pt x="254825" y="233589"/>
                    <a:pt x="259842" y="244511"/>
                  </a:cubicBezTo>
                  <a:cubicBezTo>
                    <a:pt x="272923" y="272959"/>
                    <a:pt x="288417" y="298994"/>
                    <a:pt x="277368" y="335634"/>
                  </a:cubicBezTo>
                  <a:cubicBezTo>
                    <a:pt x="269113" y="363002"/>
                    <a:pt x="292291" y="361351"/>
                    <a:pt x="308864" y="355001"/>
                  </a:cubicBezTo>
                  <a:cubicBezTo>
                    <a:pt x="321500" y="350175"/>
                    <a:pt x="331533" y="343317"/>
                    <a:pt x="339788" y="362240"/>
                  </a:cubicBezTo>
                  <a:cubicBezTo>
                    <a:pt x="347916" y="380910"/>
                    <a:pt x="358966" y="397419"/>
                    <a:pt x="344678" y="418756"/>
                  </a:cubicBezTo>
                  <a:cubicBezTo>
                    <a:pt x="332296" y="437171"/>
                    <a:pt x="320929" y="426884"/>
                    <a:pt x="308546" y="420470"/>
                  </a:cubicBezTo>
                  <a:cubicBezTo>
                    <a:pt x="276035" y="403769"/>
                    <a:pt x="251143" y="436663"/>
                    <a:pt x="221043" y="436155"/>
                  </a:cubicBezTo>
                  <a:cubicBezTo>
                    <a:pt x="194056" y="444219"/>
                    <a:pt x="177228" y="435901"/>
                    <a:pt x="175196" y="403516"/>
                  </a:cubicBezTo>
                  <a:cubicBezTo>
                    <a:pt x="151574" y="360081"/>
                    <a:pt x="123380" y="326553"/>
                    <a:pt x="77788" y="302741"/>
                  </a:cubicBezTo>
                  <a:cubicBezTo>
                    <a:pt x="45657" y="285976"/>
                    <a:pt x="3810" y="259243"/>
                    <a:pt x="63" y="20704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5" name="Полилиния: фигура 944">
              <a:extLst>
                <a:ext uri="{FF2B5EF4-FFF2-40B4-BE49-F238E27FC236}">
                  <a16:creationId xmlns="" xmlns:a16="http://schemas.microsoft.com/office/drawing/2014/main" id="{52992A9D-C2E9-49BA-BD48-E83174DC8750}"/>
                </a:ext>
              </a:extLst>
            </p:cNvPr>
            <p:cNvSpPr/>
            <p:nvPr/>
          </p:nvSpPr>
          <p:spPr>
            <a:xfrm>
              <a:off x="1289405" y="4648984"/>
              <a:ext cx="492173" cy="657741"/>
            </a:xfrm>
            <a:custGeom>
              <a:avLst/>
              <a:gdLst>
                <a:gd name="connsiteX0" fmla="*/ 22568 w 492173"/>
                <a:gd name="connsiteY0" fmla="*/ 0 h 657741"/>
                <a:gd name="connsiteX1" fmla="*/ 68415 w 492173"/>
                <a:gd name="connsiteY1" fmla="*/ 32639 h 657741"/>
                <a:gd name="connsiteX2" fmla="*/ 202336 w 492173"/>
                <a:gd name="connsiteY2" fmla="*/ 153417 h 657741"/>
                <a:gd name="connsiteX3" fmla="*/ 217640 w 492173"/>
                <a:gd name="connsiteY3" fmla="*/ 175070 h 657741"/>
                <a:gd name="connsiteX4" fmla="*/ 230911 w 492173"/>
                <a:gd name="connsiteY4" fmla="*/ 298769 h 657741"/>
                <a:gd name="connsiteX5" fmla="*/ 281775 w 492173"/>
                <a:gd name="connsiteY5" fmla="*/ 392749 h 657741"/>
                <a:gd name="connsiteX6" fmla="*/ 436461 w 492173"/>
                <a:gd name="connsiteY6" fmla="*/ 544007 h 657741"/>
                <a:gd name="connsiteX7" fmla="*/ 449415 w 492173"/>
                <a:gd name="connsiteY7" fmla="*/ 552072 h 657741"/>
                <a:gd name="connsiteX8" fmla="*/ 490309 w 492173"/>
                <a:gd name="connsiteY8" fmla="*/ 628717 h 657741"/>
                <a:gd name="connsiteX9" fmla="*/ 429984 w 492173"/>
                <a:gd name="connsiteY9" fmla="*/ 649481 h 657741"/>
                <a:gd name="connsiteX10" fmla="*/ 287426 w 492173"/>
                <a:gd name="connsiteY10" fmla="*/ 531688 h 657741"/>
                <a:gd name="connsiteX11" fmla="*/ 249771 w 492173"/>
                <a:gd name="connsiteY11" fmla="*/ 436437 h 657741"/>
                <a:gd name="connsiteX12" fmla="*/ 227419 w 492173"/>
                <a:gd name="connsiteY12" fmla="*/ 404433 h 657741"/>
                <a:gd name="connsiteX13" fmla="*/ 181635 w 492173"/>
                <a:gd name="connsiteY13" fmla="*/ 316105 h 657741"/>
                <a:gd name="connsiteX14" fmla="*/ 112103 w 492173"/>
                <a:gd name="connsiteY14" fmla="*/ 166879 h 657741"/>
                <a:gd name="connsiteX15" fmla="*/ 5296 w 492173"/>
                <a:gd name="connsiteY15" fmla="*/ 21082 h 657741"/>
                <a:gd name="connsiteX16" fmla="*/ 22568 w 492173"/>
                <a:gd name="connsiteY16" fmla="*/ 0 h 6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2173" h="657741">
                  <a:moveTo>
                    <a:pt x="22568" y="0"/>
                  </a:moveTo>
                  <a:cubicBezTo>
                    <a:pt x="37871" y="10859"/>
                    <a:pt x="53111" y="21781"/>
                    <a:pt x="68415" y="32639"/>
                  </a:cubicBezTo>
                  <a:cubicBezTo>
                    <a:pt x="113119" y="72771"/>
                    <a:pt x="140424" y="134938"/>
                    <a:pt x="202336" y="153417"/>
                  </a:cubicBezTo>
                  <a:cubicBezTo>
                    <a:pt x="210972" y="155957"/>
                    <a:pt x="218021" y="165799"/>
                    <a:pt x="217640" y="175070"/>
                  </a:cubicBezTo>
                  <a:cubicBezTo>
                    <a:pt x="215862" y="216980"/>
                    <a:pt x="235547" y="255398"/>
                    <a:pt x="230911" y="298769"/>
                  </a:cubicBezTo>
                  <a:cubicBezTo>
                    <a:pt x="226466" y="339854"/>
                    <a:pt x="241770" y="375858"/>
                    <a:pt x="281775" y="392749"/>
                  </a:cubicBezTo>
                  <a:cubicBezTo>
                    <a:pt x="320827" y="457964"/>
                    <a:pt x="374294" y="506098"/>
                    <a:pt x="436461" y="544007"/>
                  </a:cubicBezTo>
                  <a:cubicBezTo>
                    <a:pt x="440842" y="546674"/>
                    <a:pt x="445097" y="552072"/>
                    <a:pt x="449415" y="552072"/>
                  </a:cubicBezTo>
                  <a:cubicBezTo>
                    <a:pt x="502818" y="552643"/>
                    <a:pt x="491642" y="601729"/>
                    <a:pt x="490309" y="628717"/>
                  </a:cubicBezTo>
                  <a:cubicBezTo>
                    <a:pt x="488277" y="669928"/>
                    <a:pt x="446303" y="657609"/>
                    <a:pt x="429984" y="649481"/>
                  </a:cubicBezTo>
                  <a:cubicBezTo>
                    <a:pt x="374929" y="622049"/>
                    <a:pt x="312255" y="599125"/>
                    <a:pt x="287426" y="531688"/>
                  </a:cubicBezTo>
                  <a:cubicBezTo>
                    <a:pt x="275552" y="499557"/>
                    <a:pt x="263868" y="467553"/>
                    <a:pt x="249771" y="436437"/>
                  </a:cubicBezTo>
                  <a:cubicBezTo>
                    <a:pt x="244119" y="423928"/>
                    <a:pt x="239103" y="410275"/>
                    <a:pt x="227419" y="404433"/>
                  </a:cubicBezTo>
                  <a:cubicBezTo>
                    <a:pt x="191859" y="386653"/>
                    <a:pt x="185255" y="350649"/>
                    <a:pt x="181635" y="316105"/>
                  </a:cubicBezTo>
                  <a:cubicBezTo>
                    <a:pt x="175285" y="256287"/>
                    <a:pt x="147917" y="212091"/>
                    <a:pt x="112103" y="166879"/>
                  </a:cubicBezTo>
                  <a:cubicBezTo>
                    <a:pt x="75019" y="120079"/>
                    <a:pt x="39522" y="70803"/>
                    <a:pt x="5296" y="21082"/>
                  </a:cubicBezTo>
                  <a:cubicBezTo>
                    <a:pt x="-10135" y="-1334"/>
                    <a:pt x="12027" y="2730"/>
                    <a:pt x="22568" y="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6" name="Полилиния: фигура 945">
              <a:extLst>
                <a:ext uri="{FF2B5EF4-FFF2-40B4-BE49-F238E27FC236}">
                  <a16:creationId xmlns="" xmlns:a16="http://schemas.microsoft.com/office/drawing/2014/main" id="{D90C04DA-BFA5-44FD-8871-512859E082D8}"/>
                </a:ext>
              </a:extLst>
            </p:cNvPr>
            <p:cNvSpPr/>
            <p:nvPr/>
          </p:nvSpPr>
          <p:spPr>
            <a:xfrm>
              <a:off x="9216216" y="2922915"/>
              <a:ext cx="845159" cy="926037"/>
            </a:xfrm>
            <a:custGeom>
              <a:avLst/>
              <a:gdLst>
                <a:gd name="connsiteX0" fmla="*/ 597709 w 845159"/>
                <a:gd name="connsiteY0" fmla="*/ 867925 h 926037"/>
                <a:gd name="connsiteX1" fmla="*/ 556497 w 845159"/>
                <a:gd name="connsiteY1" fmla="*/ 849764 h 926037"/>
                <a:gd name="connsiteX2" fmla="*/ 514968 w 845159"/>
                <a:gd name="connsiteY2" fmla="*/ 817252 h 926037"/>
                <a:gd name="connsiteX3" fmla="*/ 470265 w 845159"/>
                <a:gd name="connsiteY3" fmla="*/ 739210 h 926037"/>
                <a:gd name="connsiteX4" fmla="*/ 457374 w 845159"/>
                <a:gd name="connsiteY4" fmla="*/ 684854 h 926037"/>
                <a:gd name="connsiteX5" fmla="*/ 432291 w 845159"/>
                <a:gd name="connsiteY5" fmla="*/ 642690 h 926037"/>
                <a:gd name="connsiteX6" fmla="*/ 400224 w 845159"/>
                <a:gd name="connsiteY6" fmla="*/ 680726 h 926037"/>
                <a:gd name="connsiteX7" fmla="*/ 394318 w 845159"/>
                <a:gd name="connsiteY7" fmla="*/ 710000 h 926037"/>
                <a:gd name="connsiteX8" fmla="*/ 368982 w 845159"/>
                <a:gd name="connsiteY8" fmla="*/ 709873 h 926037"/>
                <a:gd name="connsiteX9" fmla="*/ 359203 w 845159"/>
                <a:gd name="connsiteY9" fmla="*/ 703777 h 926037"/>
                <a:gd name="connsiteX10" fmla="*/ 254745 w 845159"/>
                <a:gd name="connsiteY10" fmla="*/ 573411 h 926037"/>
                <a:gd name="connsiteX11" fmla="*/ 254745 w 845159"/>
                <a:gd name="connsiteY11" fmla="*/ 567696 h 926037"/>
                <a:gd name="connsiteX12" fmla="*/ 297671 w 845159"/>
                <a:gd name="connsiteY12" fmla="*/ 546995 h 926037"/>
                <a:gd name="connsiteX13" fmla="*/ 214169 w 845159"/>
                <a:gd name="connsiteY13" fmla="*/ 529278 h 926037"/>
                <a:gd name="connsiteX14" fmla="*/ 184578 w 845159"/>
                <a:gd name="connsiteY14" fmla="*/ 528834 h 926037"/>
                <a:gd name="connsiteX15" fmla="*/ 106727 w 845159"/>
                <a:gd name="connsiteY15" fmla="*/ 458475 h 926037"/>
                <a:gd name="connsiteX16" fmla="*/ 77009 w 845159"/>
                <a:gd name="connsiteY16" fmla="*/ 284167 h 926037"/>
                <a:gd name="connsiteX17" fmla="*/ 58403 w 845159"/>
                <a:gd name="connsiteY17" fmla="*/ 235462 h 926037"/>
                <a:gd name="connsiteX18" fmla="*/ 56435 w 845159"/>
                <a:gd name="connsiteY18" fmla="*/ 187075 h 926037"/>
                <a:gd name="connsiteX19" fmla="*/ 49450 w 845159"/>
                <a:gd name="connsiteY19" fmla="*/ 148467 h 926037"/>
                <a:gd name="connsiteX20" fmla="*/ 1190 w 845159"/>
                <a:gd name="connsiteY20" fmla="*/ 26229 h 926037"/>
                <a:gd name="connsiteX21" fmla="*/ 4937 w 845159"/>
                <a:gd name="connsiteY21" fmla="*/ 6988 h 926037"/>
                <a:gd name="connsiteX22" fmla="*/ 46465 w 845159"/>
                <a:gd name="connsiteY22" fmla="*/ 10544 h 926037"/>
                <a:gd name="connsiteX23" fmla="*/ 74278 w 845159"/>
                <a:gd name="connsiteY23" fmla="*/ 31626 h 926037"/>
                <a:gd name="connsiteX24" fmla="*/ 150542 w 845159"/>
                <a:gd name="connsiteY24" fmla="*/ 55566 h 926037"/>
                <a:gd name="connsiteX25" fmla="*/ 222488 w 845159"/>
                <a:gd name="connsiteY25" fmla="*/ 97667 h 926037"/>
                <a:gd name="connsiteX26" fmla="*/ 251697 w 845159"/>
                <a:gd name="connsiteY26" fmla="*/ 188916 h 926037"/>
                <a:gd name="connsiteX27" fmla="*/ 336153 w 845159"/>
                <a:gd name="connsiteY27" fmla="*/ 286008 h 926037"/>
                <a:gd name="connsiteX28" fmla="*/ 437499 w 845159"/>
                <a:gd name="connsiteY28" fmla="*/ 319791 h 926037"/>
                <a:gd name="connsiteX29" fmla="*/ 504618 w 845159"/>
                <a:gd name="connsiteY29" fmla="*/ 362971 h 926037"/>
                <a:gd name="connsiteX30" fmla="*/ 569705 w 845159"/>
                <a:gd name="connsiteY30" fmla="*/ 329697 h 926037"/>
                <a:gd name="connsiteX31" fmla="*/ 587104 w 845159"/>
                <a:gd name="connsiteY31" fmla="*/ 328681 h 926037"/>
                <a:gd name="connsiteX32" fmla="*/ 580881 w 845159"/>
                <a:gd name="connsiteY32" fmla="*/ 348239 h 926037"/>
                <a:gd name="connsiteX33" fmla="*/ 545004 w 845159"/>
                <a:gd name="connsiteY33" fmla="*/ 370019 h 926037"/>
                <a:gd name="connsiteX34" fmla="*/ 527859 w 845159"/>
                <a:gd name="connsiteY34" fmla="*/ 387863 h 926037"/>
                <a:gd name="connsiteX35" fmla="*/ 552306 w 845159"/>
                <a:gd name="connsiteY35" fmla="*/ 400753 h 926037"/>
                <a:gd name="connsiteX36" fmla="*/ 626093 w 845159"/>
                <a:gd name="connsiteY36" fmla="*/ 345064 h 926037"/>
                <a:gd name="connsiteX37" fmla="*/ 698229 w 845159"/>
                <a:gd name="connsiteY37" fmla="*/ 309059 h 926037"/>
                <a:gd name="connsiteX38" fmla="*/ 702738 w 845159"/>
                <a:gd name="connsiteY38" fmla="*/ 382021 h 926037"/>
                <a:gd name="connsiteX39" fmla="*/ 697658 w 845159"/>
                <a:gd name="connsiteY39" fmla="*/ 407548 h 926037"/>
                <a:gd name="connsiteX40" fmla="*/ 726296 w 845159"/>
                <a:gd name="connsiteY40" fmla="*/ 410215 h 926037"/>
                <a:gd name="connsiteX41" fmla="*/ 740965 w 845159"/>
                <a:gd name="connsiteY41" fmla="*/ 391102 h 926037"/>
                <a:gd name="connsiteX42" fmla="*/ 790813 w 845159"/>
                <a:gd name="connsiteY42" fmla="*/ 365193 h 926037"/>
                <a:gd name="connsiteX43" fmla="*/ 812085 w 845159"/>
                <a:gd name="connsiteY43" fmla="*/ 371543 h 926037"/>
                <a:gd name="connsiteX44" fmla="*/ 840215 w 845159"/>
                <a:gd name="connsiteY44" fmla="*/ 370400 h 926037"/>
                <a:gd name="connsiteX45" fmla="*/ 831453 w 845159"/>
                <a:gd name="connsiteY45" fmla="*/ 412882 h 926037"/>
                <a:gd name="connsiteX46" fmla="*/ 780017 w 845159"/>
                <a:gd name="connsiteY46" fmla="*/ 499370 h 926037"/>
                <a:gd name="connsiteX47" fmla="*/ 724963 w 845159"/>
                <a:gd name="connsiteY47" fmla="*/ 589730 h 926037"/>
                <a:gd name="connsiteX48" fmla="*/ 720899 w 845159"/>
                <a:gd name="connsiteY48" fmla="*/ 663137 h 926037"/>
                <a:gd name="connsiteX49" fmla="*/ 734107 w 845159"/>
                <a:gd name="connsiteY49" fmla="*/ 687140 h 926037"/>
                <a:gd name="connsiteX50" fmla="*/ 795639 w 845159"/>
                <a:gd name="connsiteY50" fmla="*/ 843478 h 926037"/>
                <a:gd name="connsiteX51" fmla="*/ 754427 w 845159"/>
                <a:gd name="connsiteY51" fmla="*/ 823666 h 926037"/>
                <a:gd name="connsiteX52" fmla="*/ 726678 w 845159"/>
                <a:gd name="connsiteY52" fmla="*/ 828174 h 926037"/>
                <a:gd name="connsiteX53" fmla="*/ 731313 w 845159"/>
                <a:gd name="connsiteY53" fmla="*/ 854019 h 926037"/>
                <a:gd name="connsiteX54" fmla="*/ 718295 w 845159"/>
                <a:gd name="connsiteY54" fmla="*/ 886658 h 926037"/>
                <a:gd name="connsiteX55" fmla="*/ 681402 w 845159"/>
                <a:gd name="connsiteY55" fmla="*/ 906661 h 926037"/>
                <a:gd name="connsiteX56" fmla="*/ 597582 w 845159"/>
                <a:gd name="connsiteY56" fmla="*/ 884435 h 926037"/>
                <a:gd name="connsiteX57" fmla="*/ 667432 w 845159"/>
                <a:gd name="connsiteY57" fmla="*/ 812362 h 926037"/>
                <a:gd name="connsiteX58" fmla="*/ 597645 w 845159"/>
                <a:gd name="connsiteY58" fmla="*/ 868052 h 92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45159" h="926037">
                  <a:moveTo>
                    <a:pt x="597709" y="867925"/>
                  </a:moveTo>
                  <a:cubicBezTo>
                    <a:pt x="589771" y="846653"/>
                    <a:pt x="573896" y="846780"/>
                    <a:pt x="556497" y="849764"/>
                  </a:cubicBezTo>
                  <a:cubicBezTo>
                    <a:pt x="532749" y="853828"/>
                    <a:pt x="518525" y="846589"/>
                    <a:pt x="514968" y="817252"/>
                  </a:cubicBezTo>
                  <a:cubicBezTo>
                    <a:pt x="511095" y="785248"/>
                    <a:pt x="494077" y="758832"/>
                    <a:pt x="470265" y="739210"/>
                  </a:cubicBezTo>
                  <a:cubicBezTo>
                    <a:pt x="451786" y="723970"/>
                    <a:pt x="443277" y="710572"/>
                    <a:pt x="457374" y="684854"/>
                  </a:cubicBezTo>
                  <a:cubicBezTo>
                    <a:pt x="471344" y="659327"/>
                    <a:pt x="459851" y="643833"/>
                    <a:pt x="432291" y="642690"/>
                  </a:cubicBezTo>
                  <a:cubicBezTo>
                    <a:pt x="407463" y="641674"/>
                    <a:pt x="373617" y="630942"/>
                    <a:pt x="400224" y="680726"/>
                  </a:cubicBezTo>
                  <a:cubicBezTo>
                    <a:pt x="405367" y="690379"/>
                    <a:pt x="404352" y="702380"/>
                    <a:pt x="394318" y="710000"/>
                  </a:cubicBezTo>
                  <a:cubicBezTo>
                    <a:pt x="386127" y="716223"/>
                    <a:pt x="377364" y="713683"/>
                    <a:pt x="368982" y="709873"/>
                  </a:cubicBezTo>
                  <a:cubicBezTo>
                    <a:pt x="365553" y="708286"/>
                    <a:pt x="361362" y="706761"/>
                    <a:pt x="359203" y="703777"/>
                  </a:cubicBezTo>
                  <a:cubicBezTo>
                    <a:pt x="326501" y="658374"/>
                    <a:pt x="273732" y="631450"/>
                    <a:pt x="254745" y="573411"/>
                  </a:cubicBezTo>
                  <a:cubicBezTo>
                    <a:pt x="254745" y="571506"/>
                    <a:pt x="254745" y="569601"/>
                    <a:pt x="254745" y="567696"/>
                  </a:cubicBezTo>
                  <a:cubicBezTo>
                    <a:pt x="260588" y="541661"/>
                    <a:pt x="281669" y="550868"/>
                    <a:pt x="297671" y="546995"/>
                  </a:cubicBezTo>
                  <a:cubicBezTo>
                    <a:pt x="272017" y="525786"/>
                    <a:pt x="245919" y="513466"/>
                    <a:pt x="214169" y="529278"/>
                  </a:cubicBezTo>
                  <a:cubicBezTo>
                    <a:pt x="204834" y="533914"/>
                    <a:pt x="194547" y="527754"/>
                    <a:pt x="184578" y="528834"/>
                  </a:cubicBezTo>
                  <a:cubicBezTo>
                    <a:pt x="133524" y="523500"/>
                    <a:pt x="124952" y="509148"/>
                    <a:pt x="106727" y="458475"/>
                  </a:cubicBezTo>
                  <a:cubicBezTo>
                    <a:pt x="86216" y="401452"/>
                    <a:pt x="73199" y="345191"/>
                    <a:pt x="77009" y="284167"/>
                  </a:cubicBezTo>
                  <a:cubicBezTo>
                    <a:pt x="78152" y="265942"/>
                    <a:pt x="63928" y="252099"/>
                    <a:pt x="58403" y="235462"/>
                  </a:cubicBezTo>
                  <a:cubicBezTo>
                    <a:pt x="53069" y="219524"/>
                    <a:pt x="53387" y="203394"/>
                    <a:pt x="56435" y="187075"/>
                  </a:cubicBezTo>
                  <a:cubicBezTo>
                    <a:pt x="59039" y="173168"/>
                    <a:pt x="59292" y="158881"/>
                    <a:pt x="49450" y="148467"/>
                  </a:cubicBezTo>
                  <a:cubicBezTo>
                    <a:pt x="17764" y="114685"/>
                    <a:pt x="20303" y="65599"/>
                    <a:pt x="1190" y="26229"/>
                  </a:cubicBezTo>
                  <a:cubicBezTo>
                    <a:pt x="-1731" y="20196"/>
                    <a:pt x="1190" y="12894"/>
                    <a:pt x="4937" y="6988"/>
                  </a:cubicBezTo>
                  <a:cubicBezTo>
                    <a:pt x="19732" y="-5648"/>
                    <a:pt x="33892" y="892"/>
                    <a:pt x="46465" y="10544"/>
                  </a:cubicBezTo>
                  <a:cubicBezTo>
                    <a:pt x="55673" y="17656"/>
                    <a:pt x="65134" y="24387"/>
                    <a:pt x="74278" y="31626"/>
                  </a:cubicBezTo>
                  <a:cubicBezTo>
                    <a:pt x="96694" y="49406"/>
                    <a:pt x="117141" y="66424"/>
                    <a:pt x="150542" y="55566"/>
                  </a:cubicBezTo>
                  <a:cubicBezTo>
                    <a:pt x="184197" y="44644"/>
                    <a:pt x="208390" y="62360"/>
                    <a:pt x="222488" y="97667"/>
                  </a:cubicBezTo>
                  <a:cubicBezTo>
                    <a:pt x="234235" y="127258"/>
                    <a:pt x="243062" y="157992"/>
                    <a:pt x="251697" y="188916"/>
                  </a:cubicBezTo>
                  <a:cubicBezTo>
                    <a:pt x="263763" y="231970"/>
                    <a:pt x="294560" y="271975"/>
                    <a:pt x="336153" y="286008"/>
                  </a:cubicBezTo>
                  <a:cubicBezTo>
                    <a:pt x="369744" y="297375"/>
                    <a:pt x="401494" y="316679"/>
                    <a:pt x="437499" y="319791"/>
                  </a:cubicBezTo>
                  <a:cubicBezTo>
                    <a:pt x="442832" y="386275"/>
                    <a:pt x="444166" y="387355"/>
                    <a:pt x="504618" y="362971"/>
                  </a:cubicBezTo>
                  <a:cubicBezTo>
                    <a:pt x="527097" y="353890"/>
                    <a:pt x="549830" y="345000"/>
                    <a:pt x="569705" y="329697"/>
                  </a:cubicBezTo>
                  <a:cubicBezTo>
                    <a:pt x="574913" y="325696"/>
                    <a:pt x="582215" y="322839"/>
                    <a:pt x="587104" y="328681"/>
                  </a:cubicBezTo>
                  <a:cubicBezTo>
                    <a:pt x="594725" y="337761"/>
                    <a:pt x="586089" y="342778"/>
                    <a:pt x="580881" y="348239"/>
                  </a:cubicBezTo>
                  <a:cubicBezTo>
                    <a:pt x="570721" y="358843"/>
                    <a:pt x="559355" y="366908"/>
                    <a:pt x="545004" y="370019"/>
                  </a:cubicBezTo>
                  <a:cubicBezTo>
                    <a:pt x="536241" y="371924"/>
                    <a:pt x="526017" y="375861"/>
                    <a:pt x="527859" y="387863"/>
                  </a:cubicBezTo>
                  <a:cubicBezTo>
                    <a:pt x="530081" y="402087"/>
                    <a:pt x="542654" y="401897"/>
                    <a:pt x="552306" y="400753"/>
                  </a:cubicBezTo>
                  <a:cubicBezTo>
                    <a:pt x="586215" y="396944"/>
                    <a:pt x="611425" y="377512"/>
                    <a:pt x="626093" y="345064"/>
                  </a:cubicBezTo>
                  <a:cubicBezTo>
                    <a:pt x="638476" y="317632"/>
                    <a:pt x="675878" y="295407"/>
                    <a:pt x="698229" y="309059"/>
                  </a:cubicBezTo>
                  <a:cubicBezTo>
                    <a:pt x="731567" y="329379"/>
                    <a:pt x="717915" y="356430"/>
                    <a:pt x="702738" y="382021"/>
                  </a:cubicBezTo>
                  <a:cubicBezTo>
                    <a:pt x="698039" y="389959"/>
                    <a:pt x="690419" y="398150"/>
                    <a:pt x="697658" y="407548"/>
                  </a:cubicBezTo>
                  <a:cubicBezTo>
                    <a:pt x="705532" y="417772"/>
                    <a:pt x="716517" y="411739"/>
                    <a:pt x="726296" y="410215"/>
                  </a:cubicBezTo>
                  <a:cubicBezTo>
                    <a:pt x="736329" y="408628"/>
                    <a:pt x="740457" y="403675"/>
                    <a:pt x="740965" y="391102"/>
                  </a:cubicBezTo>
                  <a:cubicBezTo>
                    <a:pt x="742362" y="355351"/>
                    <a:pt x="761983" y="345445"/>
                    <a:pt x="790813" y="365193"/>
                  </a:cubicBezTo>
                  <a:cubicBezTo>
                    <a:pt x="797797" y="369956"/>
                    <a:pt x="801671" y="382656"/>
                    <a:pt x="812085" y="371543"/>
                  </a:cubicBezTo>
                  <a:cubicBezTo>
                    <a:pt x="821356" y="361701"/>
                    <a:pt x="831008" y="347921"/>
                    <a:pt x="840215" y="370400"/>
                  </a:cubicBezTo>
                  <a:cubicBezTo>
                    <a:pt x="846629" y="386022"/>
                    <a:pt x="849550" y="406913"/>
                    <a:pt x="831453" y="412882"/>
                  </a:cubicBezTo>
                  <a:cubicBezTo>
                    <a:pt x="789796" y="426662"/>
                    <a:pt x="787066" y="463746"/>
                    <a:pt x="780017" y="499370"/>
                  </a:cubicBezTo>
                  <a:cubicBezTo>
                    <a:pt x="772525" y="537089"/>
                    <a:pt x="749791" y="565537"/>
                    <a:pt x="724963" y="589730"/>
                  </a:cubicBezTo>
                  <a:cubicBezTo>
                    <a:pt x="698483" y="615511"/>
                    <a:pt x="691943" y="636784"/>
                    <a:pt x="720899" y="663137"/>
                  </a:cubicBezTo>
                  <a:cubicBezTo>
                    <a:pt x="728011" y="669614"/>
                    <a:pt x="732646" y="677298"/>
                    <a:pt x="734107" y="687140"/>
                  </a:cubicBezTo>
                  <a:cubicBezTo>
                    <a:pt x="742870" y="744608"/>
                    <a:pt x="779382" y="789439"/>
                    <a:pt x="795639" y="843478"/>
                  </a:cubicBezTo>
                  <a:cubicBezTo>
                    <a:pt x="779509" y="842525"/>
                    <a:pt x="768651" y="829063"/>
                    <a:pt x="754427" y="823666"/>
                  </a:cubicBezTo>
                  <a:cubicBezTo>
                    <a:pt x="744648" y="819919"/>
                    <a:pt x="733853" y="817506"/>
                    <a:pt x="726678" y="828174"/>
                  </a:cubicBezTo>
                  <a:cubicBezTo>
                    <a:pt x="720391" y="837382"/>
                    <a:pt x="725090" y="846907"/>
                    <a:pt x="731313" y="854019"/>
                  </a:cubicBezTo>
                  <a:cubicBezTo>
                    <a:pt x="751062" y="876562"/>
                    <a:pt x="738742" y="881451"/>
                    <a:pt x="718295" y="886658"/>
                  </a:cubicBezTo>
                  <a:cubicBezTo>
                    <a:pt x="705215" y="889960"/>
                    <a:pt x="692768" y="898406"/>
                    <a:pt x="681402" y="906661"/>
                  </a:cubicBezTo>
                  <a:cubicBezTo>
                    <a:pt x="640635" y="936442"/>
                    <a:pt x="630412" y="934029"/>
                    <a:pt x="597582" y="884435"/>
                  </a:cubicBezTo>
                  <a:cubicBezTo>
                    <a:pt x="628697" y="872624"/>
                    <a:pt x="652002" y="848602"/>
                    <a:pt x="667432" y="812362"/>
                  </a:cubicBezTo>
                  <a:cubicBezTo>
                    <a:pt x="646159" y="858591"/>
                    <a:pt x="622855" y="877152"/>
                    <a:pt x="597645" y="86805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7" name="Полилиния: фигура 946">
              <a:extLst>
                <a:ext uri="{FF2B5EF4-FFF2-40B4-BE49-F238E27FC236}">
                  <a16:creationId xmlns="" xmlns:a16="http://schemas.microsoft.com/office/drawing/2014/main" id="{A52C415B-3B33-45DE-AA38-4CE6DB8035B5}"/>
                </a:ext>
              </a:extLst>
            </p:cNvPr>
            <p:cNvSpPr/>
            <p:nvPr/>
          </p:nvSpPr>
          <p:spPr>
            <a:xfrm>
              <a:off x="9154668" y="2768928"/>
              <a:ext cx="550723" cy="228156"/>
            </a:xfrm>
            <a:custGeom>
              <a:avLst/>
              <a:gdLst>
                <a:gd name="connsiteX0" fmla="*/ 19113 w 550723"/>
                <a:gd name="connsiteY0" fmla="*/ 31689 h 228156"/>
                <a:gd name="connsiteX1" fmla="*/ 0 w 550723"/>
                <a:gd name="connsiteY1" fmla="*/ 13147 h 228156"/>
                <a:gd name="connsiteX2" fmla="*/ 11493 w 550723"/>
                <a:gd name="connsiteY2" fmla="*/ 7178 h 228156"/>
                <a:gd name="connsiteX3" fmla="*/ 56388 w 550723"/>
                <a:gd name="connsiteY3" fmla="*/ 6606 h 228156"/>
                <a:gd name="connsiteX4" fmla="*/ 166624 w 550723"/>
                <a:gd name="connsiteY4" fmla="*/ 38293 h 228156"/>
                <a:gd name="connsiteX5" fmla="*/ 220916 w 550723"/>
                <a:gd name="connsiteY5" fmla="*/ 75123 h 228156"/>
                <a:gd name="connsiteX6" fmla="*/ 258254 w 550723"/>
                <a:gd name="connsiteY6" fmla="*/ 60455 h 228156"/>
                <a:gd name="connsiteX7" fmla="*/ 234251 w 550723"/>
                <a:gd name="connsiteY7" fmla="*/ 27942 h 228156"/>
                <a:gd name="connsiteX8" fmla="*/ 211773 w 550723"/>
                <a:gd name="connsiteY8" fmla="*/ 14417 h 228156"/>
                <a:gd name="connsiteX9" fmla="*/ 239649 w 550723"/>
                <a:gd name="connsiteY9" fmla="*/ 129 h 228156"/>
                <a:gd name="connsiteX10" fmla="*/ 332486 w 550723"/>
                <a:gd name="connsiteY10" fmla="*/ 29911 h 228156"/>
                <a:gd name="connsiteX11" fmla="*/ 369570 w 550723"/>
                <a:gd name="connsiteY11" fmla="*/ 48199 h 228156"/>
                <a:gd name="connsiteX12" fmla="*/ 384810 w 550723"/>
                <a:gd name="connsiteY12" fmla="*/ 48262 h 228156"/>
                <a:gd name="connsiteX13" fmla="*/ 537210 w 550723"/>
                <a:gd name="connsiteY13" fmla="*/ 162817 h 228156"/>
                <a:gd name="connsiteX14" fmla="*/ 544830 w 550723"/>
                <a:gd name="connsiteY14" fmla="*/ 220158 h 228156"/>
                <a:gd name="connsiteX15" fmla="*/ 394652 w 550723"/>
                <a:gd name="connsiteY15" fmla="*/ 216348 h 228156"/>
                <a:gd name="connsiteX16" fmla="*/ 353124 w 550723"/>
                <a:gd name="connsiteY16" fmla="*/ 220983 h 228156"/>
                <a:gd name="connsiteX17" fmla="*/ 322580 w 550723"/>
                <a:gd name="connsiteY17" fmla="*/ 223460 h 228156"/>
                <a:gd name="connsiteX18" fmla="*/ 291084 w 550723"/>
                <a:gd name="connsiteY18" fmla="*/ 225555 h 228156"/>
                <a:gd name="connsiteX19" fmla="*/ 234125 w 550723"/>
                <a:gd name="connsiteY19" fmla="*/ 212030 h 228156"/>
                <a:gd name="connsiteX20" fmla="*/ 76327 w 550723"/>
                <a:gd name="connsiteY20" fmla="*/ 157928 h 228156"/>
                <a:gd name="connsiteX21" fmla="*/ 49593 w 550723"/>
                <a:gd name="connsiteY21" fmla="*/ 121796 h 228156"/>
                <a:gd name="connsiteX22" fmla="*/ 49593 w 550723"/>
                <a:gd name="connsiteY22" fmla="*/ 121796 h 228156"/>
                <a:gd name="connsiteX23" fmla="*/ 19113 w 550723"/>
                <a:gd name="connsiteY23" fmla="*/ 31816 h 22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723" h="228156">
                  <a:moveTo>
                    <a:pt x="19113" y="31689"/>
                  </a:moveTo>
                  <a:cubicBezTo>
                    <a:pt x="12128" y="25974"/>
                    <a:pt x="-63" y="26037"/>
                    <a:pt x="0" y="13147"/>
                  </a:cubicBezTo>
                  <a:cubicBezTo>
                    <a:pt x="0" y="11115"/>
                    <a:pt x="7493" y="9146"/>
                    <a:pt x="11493" y="7178"/>
                  </a:cubicBezTo>
                  <a:cubicBezTo>
                    <a:pt x="26479" y="8892"/>
                    <a:pt x="40957" y="9210"/>
                    <a:pt x="56388" y="6606"/>
                  </a:cubicBezTo>
                  <a:cubicBezTo>
                    <a:pt x="96774" y="-188"/>
                    <a:pt x="133096" y="14544"/>
                    <a:pt x="166624" y="38293"/>
                  </a:cubicBezTo>
                  <a:cubicBezTo>
                    <a:pt x="184531" y="50929"/>
                    <a:pt x="201866" y="64963"/>
                    <a:pt x="220916" y="75123"/>
                  </a:cubicBezTo>
                  <a:cubicBezTo>
                    <a:pt x="235839" y="83061"/>
                    <a:pt x="252793" y="79695"/>
                    <a:pt x="258254" y="60455"/>
                  </a:cubicBezTo>
                  <a:cubicBezTo>
                    <a:pt x="263779" y="40896"/>
                    <a:pt x="252349" y="30355"/>
                    <a:pt x="234251" y="27942"/>
                  </a:cubicBezTo>
                  <a:cubicBezTo>
                    <a:pt x="224917" y="26672"/>
                    <a:pt x="210058" y="29911"/>
                    <a:pt x="211773" y="14417"/>
                  </a:cubicBezTo>
                  <a:cubicBezTo>
                    <a:pt x="213360" y="-442"/>
                    <a:pt x="228854" y="-315"/>
                    <a:pt x="239649" y="129"/>
                  </a:cubicBezTo>
                  <a:cubicBezTo>
                    <a:pt x="272796" y="1463"/>
                    <a:pt x="304673" y="9718"/>
                    <a:pt x="332486" y="29911"/>
                  </a:cubicBezTo>
                  <a:cubicBezTo>
                    <a:pt x="344170" y="38356"/>
                    <a:pt x="354901" y="47437"/>
                    <a:pt x="369570" y="48199"/>
                  </a:cubicBezTo>
                  <a:cubicBezTo>
                    <a:pt x="374650" y="42928"/>
                    <a:pt x="379730" y="43373"/>
                    <a:pt x="384810" y="48262"/>
                  </a:cubicBezTo>
                  <a:cubicBezTo>
                    <a:pt x="456819" y="53914"/>
                    <a:pt x="486156" y="125034"/>
                    <a:pt x="537210" y="162817"/>
                  </a:cubicBezTo>
                  <a:cubicBezTo>
                    <a:pt x="544639" y="181168"/>
                    <a:pt x="558737" y="198504"/>
                    <a:pt x="544830" y="220158"/>
                  </a:cubicBezTo>
                  <a:cubicBezTo>
                    <a:pt x="494538" y="228794"/>
                    <a:pt x="444373" y="230826"/>
                    <a:pt x="394652" y="216348"/>
                  </a:cubicBezTo>
                  <a:cubicBezTo>
                    <a:pt x="379857" y="212030"/>
                    <a:pt x="366141" y="208474"/>
                    <a:pt x="353124" y="220983"/>
                  </a:cubicBezTo>
                  <a:cubicBezTo>
                    <a:pt x="343916" y="229810"/>
                    <a:pt x="332486" y="230318"/>
                    <a:pt x="322580" y="223460"/>
                  </a:cubicBezTo>
                  <a:cubicBezTo>
                    <a:pt x="310896" y="215332"/>
                    <a:pt x="301371" y="221872"/>
                    <a:pt x="291084" y="225555"/>
                  </a:cubicBezTo>
                  <a:cubicBezTo>
                    <a:pt x="269367" y="234064"/>
                    <a:pt x="254317" y="206632"/>
                    <a:pt x="234125" y="212030"/>
                  </a:cubicBezTo>
                  <a:cubicBezTo>
                    <a:pt x="170625" y="229175"/>
                    <a:pt x="129476" y="173739"/>
                    <a:pt x="76327" y="157928"/>
                  </a:cubicBezTo>
                  <a:cubicBezTo>
                    <a:pt x="57213" y="152276"/>
                    <a:pt x="57722" y="134369"/>
                    <a:pt x="49593" y="121796"/>
                  </a:cubicBezTo>
                  <a:lnTo>
                    <a:pt x="49593" y="121796"/>
                  </a:lnTo>
                  <a:cubicBezTo>
                    <a:pt x="22162" y="98555"/>
                    <a:pt x="32512" y="60518"/>
                    <a:pt x="19113" y="3181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8" name="Полилиния: фигура 947">
              <a:extLst>
                <a:ext uri="{FF2B5EF4-FFF2-40B4-BE49-F238E27FC236}">
                  <a16:creationId xmlns="" xmlns:a16="http://schemas.microsoft.com/office/drawing/2014/main" id="{FC60F2AF-B454-4C68-8CB6-912B83BBB9F6}"/>
                </a:ext>
              </a:extLst>
            </p:cNvPr>
            <p:cNvSpPr/>
            <p:nvPr/>
          </p:nvSpPr>
          <p:spPr>
            <a:xfrm>
              <a:off x="9202998" y="2890597"/>
              <a:ext cx="559140" cy="398819"/>
            </a:xfrm>
            <a:custGeom>
              <a:avLst/>
              <a:gdLst>
                <a:gd name="connsiteX0" fmla="*/ 1263 w 559140"/>
                <a:gd name="connsiteY0" fmla="*/ 0 h 398819"/>
                <a:gd name="connsiteX1" fmla="*/ 166744 w 559140"/>
                <a:gd name="connsiteY1" fmla="*/ 76518 h 398819"/>
                <a:gd name="connsiteX2" fmla="*/ 245103 w 559140"/>
                <a:gd name="connsiteY2" fmla="*/ 90044 h 398819"/>
                <a:gd name="connsiteX3" fmla="*/ 295204 w 559140"/>
                <a:gd name="connsiteY3" fmla="*/ 134557 h 398819"/>
                <a:gd name="connsiteX4" fmla="*/ 391153 w 559140"/>
                <a:gd name="connsiteY4" fmla="*/ 236920 h 398819"/>
                <a:gd name="connsiteX5" fmla="*/ 408806 w 559140"/>
                <a:gd name="connsiteY5" fmla="*/ 240412 h 398819"/>
                <a:gd name="connsiteX6" fmla="*/ 448366 w 559140"/>
                <a:gd name="connsiteY6" fmla="*/ 254573 h 398819"/>
                <a:gd name="connsiteX7" fmla="*/ 473703 w 559140"/>
                <a:gd name="connsiteY7" fmla="*/ 253811 h 398819"/>
                <a:gd name="connsiteX8" fmla="*/ 502024 w 559140"/>
                <a:gd name="connsiteY8" fmla="*/ 216346 h 398819"/>
                <a:gd name="connsiteX9" fmla="*/ 533075 w 559140"/>
                <a:gd name="connsiteY9" fmla="*/ 250255 h 398819"/>
                <a:gd name="connsiteX10" fmla="*/ 549839 w 559140"/>
                <a:gd name="connsiteY10" fmla="*/ 294705 h 398819"/>
                <a:gd name="connsiteX11" fmla="*/ 548188 w 559140"/>
                <a:gd name="connsiteY11" fmla="*/ 341187 h 398819"/>
                <a:gd name="connsiteX12" fmla="*/ 511739 w 559140"/>
                <a:gd name="connsiteY12" fmla="*/ 332297 h 398819"/>
                <a:gd name="connsiteX13" fmla="*/ 450843 w 559140"/>
                <a:gd name="connsiteY13" fmla="*/ 343791 h 398819"/>
                <a:gd name="connsiteX14" fmla="*/ 450843 w 559140"/>
                <a:gd name="connsiteY14" fmla="*/ 351982 h 398819"/>
                <a:gd name="connsiteX15" fmla="*/ 429697 w 559140"/>
                <a:gd name="connsiteY15" fmla="*/ 379859 h 398819"/>
                <a:gd name="connsiteX16" fmla="*/ 414520 w 559140"/>
                <a:gd name="connsiteY16" fmla="*/ 398465 h 398819"/>
                <a:gd name="connsiteX17" fmla="*/ 398963 w 559140"/>
                <a:gd name="connsiteY17" fmla="*/ 377446 h 398819"/>
                <a:gd name="connsiteX18" fmla="*/ 362260 w 559140"/>
                <a:gd name="connsiteY18" fmla="*/ 345124 h 398819"/>
                <a:gd name="connsiteX19" fmla="*/ 300920 w 559140"/>
                <a:gd name="connsiteY19" fmla="*/ 309501 h 398819"/>
                <a:gd name="connsiteX20" fmla="*/ 239959 w 559140"/>
                <a:gd name="connsiteY20" fmla="*/ 258129 h 398819"/>
                <a:gd name="connsiteX21" fmla="*/ 235641 w 559140"/>
                <a:gd name="connsiteY21" fmla="*/ 225553 h 398819"/>
                <a:gd name="connsiteX22" fmla="*/ 194430 w 559140"/>
                <a:gd name="connsiteY22" fmla="*/ 103823 h 398819"/>
                <a:gd name="connsiteX23" fmla="*/ 168839 w 559140"/>
                <a:gd name="connsiteY23" fmla="*/ 100648 h 398819"/>
                <a:gd name="connsiteX24" fmla="*/ 83686 w 559140"/>
                <a:gd name="connsiteY24" fmla="*/ 76581 h 398819"/>
                <a:gd name="connsiteX25" fmla="*/ 24123 w 559140"/>
                <a:gd name="connsiteY25" fmla="*/ 41085 h 398819"/>
                <a:gd name="connsiteX26" fmla="*/ 1199 w 559140"/>
                <a:gd name="connsiteY26" fmla="*/ 16574 h 398819"/>
                <a:gd name="connsiteX27" fmla="*/ 1199 w 559140"/>
                <a:gd name="connsiteY27" fmla="*/ 190 h 39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9140" h="398819">
                  <a:moveTo>
                    <a:pt x="1263" y="0"/>
                  </a:moveTo>
                  <a:cubicBezTo>
                    <a:pt x="48951" y="44069"/>
                    <a:pt x="103625" y="70295"/>
                    <a:pt x="166744" y="76518"/>
                  </a:cubicBezTo>
                  <a:cubicBezTo>
                    <a:pt x="193032" y="79122"/>
                    <a:pt x="219004" y="85408"/>
                    <a:pt x="245103" y="90044"/>
                  </a:cubicBezTo>
                  <a:cubicBezTo>
                    <a:pt x="268598" y="96203"/>
                    <a:pt x="281870" y="110364"/>
                    <a:pt x="295204" y="134557"/>
                  </a:cubicBezTo>
                  <a:cubicBezTo>
                    <a:pt x="318064" y="176150"/>
                    <a:pt x="356990" y="205043"/>
                    <a:pt x="391153" y="236920"/>
                  </a:cubicBezTo>
                  <a:cubicBezTo>
                    <a:pt x="396170" y="241619"/>
                    <a:pt x="404361" y="242889"/>
                    <a:pt x="408806" y="240412"/>
                  </a:cubicBezTo>
                  <a:cubicBezTo>
                    <a:pt x="427411" y="229871"/>
                    <a:pt x="438397" y="235142"/>
                    <a:pt x="448366" y="254573"/>
                  </a:cubicBezTo>
                  <a:cubicBezTo>
                    <a:pt x="454653" y="266828"/>
                    <a:pt x="465448" y="263145"/>
                    <a:pt x="473703" y="253811"/>
                  </a:cubicBezTo>
                  <a:cubicBezTo>
                    <a:pt x="478148" y="236920"/>
                    <a:pt x="482339" y="218251"/>
                    <a:pt x="502024" y="216346"/>
                  </a:cubicBezTo>
                  <a:cubicBezTo>
                    <a:pt x="523232" y="214314"/>
                    <a:pt x="526725" y="234888"/>
                    <a:pt x="533075" y="250255"/>
                  </a:cubicBezTo>
                  <a:cubicBezTo>
                    <a:pt x="539107" y="264860"/>
                    <a:pt x="544315" y="279846"/>
                    <a:pt x="549839" y="294705"/>
                  </a:cubicBezTo>
                  <a:cubicBezTo>
                    <a:pt x="561015" y="310707"/>
                    <a:pt x="564000" y="327789"/>
                    <a:pt x="548188" y="341187"/>
                  </a:cubicBezTo>
                  <a:cubicBezTo>
                    <a:pt x="534472" y="352744"/>
                    <a:pt x="523995" y="340298"/>
                    <a:pt x="511739" y="332297"/>
                  </a:cubicBezTo>
                  <a:cubicBezTo>
                    <a:pt x="489895" y="318073"/>
                    <a:pt x="467670" y="318835"/>
                    <a:pt x="450843" y="343791"/>
                  </a:cubicBezTo>
                  <a:cubicBezTo>
                    <a:pt x="450843" y="346521"/>
                    <a:pt x="450843" y="349252"/>
                    <a:pt x="450843" y="351982"/>
                  </a:cubicBezTo>
                  <a:cubicBezTo>
                    <a:pt x="441191" y="358967"/>
                    <a:pt x="433444" y="367476"/>
                    <a:pt x="429697" y="379859"/>
                  </a:cubicBezTo>
                  <a:cubicBezTo>
                    <a:pt x="427220" y="388178"/>
                    <a:pt x="427856" y="401132"/>
                    <a:pt x="414520" y="398465"/>
                  </a:cubicBezTo>
                  <a:cubicBezTo>
                    <a:pt x="404615" y="396496"/>
                    <a:pt x="399916" y="387098"/>
                    <a:pt x="398963" y="377446"/>
                  </a:cubicBezTo>
                  <a:cubicBezTo>
                    <a:pt x="396423" y="353252"/>
                    <a:pt x="381882" y="345188"/>
                    <a:pt x="362260" y="345124"/>
                  </a:cubicBezTo>
                  <a:cubicBezTo>
                    <a:pt x="335527" y="344997"/>
                    <a:pt x="317429" y="329313"/>
                    <a:pt x="300920" y="309501"/>
                  </a:cubicBezTo>
                  <a:cubicBezTo>
                    <a:pt x="283583" y="288545"/>
                    <a:pt x="270122" y="263971"/>
                    <a:pt x="239959" y="258129"/>
                  </a:cubicBezTo>
                  <a:cubicBezTo>
                    <a:pt x="221735" y="254573"/>
                    <a:pt x="229990" y="238761"/>
                    <a:pt x="235641" y="225553"/>
                  </a:cubicBezTo>
                  <a:cubicBezTo>
                    <a:pt x="247007" y="199074"/>
                    <a:pt x="218370" y="114999"/>
                    <a:pt x="194430" y="103823"/>
                  </a:cubicBezTo>
                  <a:cubicBezTo>
                    <a:pt x="186746" y="100203"/>
                    <a:pt x="175316" y="97092"/>
                    <a:pt x="168839" y="100648"/>
                  </a:cubicBezTo>
                  <a:cubicBezTo>
                    <a:pt x="132962" y="120460"/>
                    <a:pt x="108578" y="97981"/>
                    <a:pt x="83686" y="76581"/>
                  </a:cubicBezTo>
                  <a:cubicBezTo>
                    <a:pt x="65652" y="61087"/>
                    <a:pt x="45649" y="49721"/>
                    <a:pt x="24123" y="41085"/>
                  </a:cubicBezTo>
                  <a:cubicBezTo>
                    <a:pt x="4438" y="45911"/>
                    <a:pt x="-3182" y="37719"/>
                    <a:pt x="1199" y="16574"/>
                  </a:cubicBezTo>
                  <a:cubicBezTo>
                    <a:pt x="1199" y="11113"/>
                    <a:pt x="1199" y="5652"/>
                    <a:pt x="1199" y="19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9" name="Полилиния: фигура 948">
              <a:extLst>
                <a:ext uri="{FF2B5EF4-FFF2-40B4-BE49-F238E27FC236}">
                  <a16:creationId xmlns="" xmlns:a16="http://schemas.microsoft.com/office/drawing/2014/main" id="{32E2A776-5EF2-4C7E-8623-9DF5FED98E98}"/>
                </a:ext>
              </a:extLst>
            </p:cNvPr>
            <p:cNvSpPr/>
            <p:nvPr/>
          </p:nvSpPr>
          <p:spPr>
            <a:xfrm>
              <a:off x="9448038" y="2965014"/>
              <a:ext cx="251396" cy="210730"/>
            </a:xfrm>
            <a:custGeom>
              <a:avLst/>
              <a:gdLst>
                <a:gd name="connsiteX0" fmla="*/ 228600 w 251396"/>
                <a:gd name="connsiteY0" fmla="*/ 179330 h 210730"/>
                <a:gd name="connsiteX1" fmla="*/ 186627 w 251396"/>
                <a:gd name="connsiteY1" fmla="*/ 187775 h 210730"/>
                <a:gd name="connsiteX2" fmla="*/ 115126 w 251396"/>
                <a:gd name="connsiteY2" fmla="*/ 145865 h 210730"/>
                <a:gd name="connsiteX3" fmla="*/ 48006 w 251396"/>
                <a:gd name="connsiteY3" fmla="*/ 104399 h 210730"/>
                <a:gd name="connsiteX4" fmla="*/ 37656 w 251396"/>
                <a:gd name="connsiteY4" fmla="*/ 89159 h 210730"/>
                <a:gd name="connsiteX5" fmla="*/ 0 w 251396"/>
                <a:gd name="connsiteY5" fmla="*/ 15626 h 210730"/>
                <a:gd name="connsiteX6" fmla="*/ 157670 w 251396"/>
                <a:gd name="connsiteY6" fmla="*/ 15753 h 210730"/>
                <a:gd name="connsiteX7" fmla="*/ 251396 w 251396"/>
                <a:gd name="connsiteY7" fmla="*/ 23945 h 210730"/>
                <a:gd name="connsiteX8" fmla="*/ 115253 w 251396"/>
                <a:gd name="connsiteY8" fmla="*/ 37978 h 210730"/>
                <a:gd name="connsiteX9" fmla="*/ 72834 w 251396"/>
                <a:gd name="connsiteY9" fmla="*/ 42042 h 210730"/>
                <a:gd name="connsiteX10" fmla="*/ 84074 w 251396"/>
                <a:gd name="connsiteY10" fmla="*/ 81984 h 210730"/>
                <a:gd name="connsiteX11" fmla="*/ 141033 w 251396"/>
                <a:gd name="connsiteY11" fmla="*/ 144722 h 210730"/>
                <a:gd name="connsiteX12" fmla="*/ 150940 w 251396"/>
                <a:gd name="connsiteY12" fmla="*/ 149675 h 210730"/>
                <a:gd name="connsiteX13" fmla="*/ 228536 w 251396"/>
                <a:gd name="connsiteY13" fmla="*/ 179266 h 21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396" h="210730">
                  <a:moveTo>
                    <a:pt x="228600" y="179330"/>
                  </a:moveTo>
                  <a:cubicBezTo>
                    <a:pt x="218122" y="199967"/>
                    <a:pt x="214757" y="233686"/>
                    <a:pt x="186627" y="187775"/>
                  </a:cubicBezTo>
                  <a:cubicBezTo>
                    <a:pt x="173863" y="166947"/>
                    <a:pt x="138747" y="163582"/>
                    <a:pt x="115126" y="145865"/>
                  </a:cubicBezTo>
                  <a:cubicBezTo>
                    <a:pt x="95377" y="131070"/>
                    <a:pt x="82741" y="94176"/>
                    <a:pt x="48006" y="104399"/>
                  </a:cubicBezTo>
                  <a:cubicBezTo>
                    <a:pt x="45910" y="105034"/>
                    <a:pt x="38544" y="94938"/>
                    <a:pt x="37656" y="89159"/>
                  </a:cubicBezTo>
                  <a:cubicBezTo>
                    <a:pt x="33274" y="59568"/>
                    <a:pt x="15049" y="38613"/>
                    <a:pt x="0" y="15626"/>
                  </a:cubicBezTo>
                  <a:cubicBezTo>
                    <a:pt x="52642" y="-15489"/>
                    <a:pt x="105029" y="8196"/>
                    <a:pt x="157670" y="15753"/>
                  </a:cubicBezTo>
                  <a:cubicBezTo>
                    <a:pt x="188722" y="20198"/>
                    <a:pt x="220155" y="21341"/>
                    <a:pt x="251396" y="23945"/>
                  </a:cubicBezTo>
                  <a:cubicBezTo>
                    <a:pt x="207581" y="46106"/>
                    <a:pt x="161734" y="45154"/>
                    <a:pt x="115253" y="37978"/>
                  </a:cubicBezTo>
                  <a:cubicBezTo>
                    <a:pt x="100711" y="35755"/>
                    <a:pt x="83630" y="25976"/>
                    <a:pt x="72834" y="42042"/>
                  </a:cubicBezTo>
                  <a:cubicBezTo>
                    <a:pt x="62611" y="57282"/>
                    <a:pt x="80201" y="68522"/>
                    <a:pt x="84074" y="81984"/>
                  </a:cubicBezTo>
                  <a:cubicBezTo>
                    <a:pt x="93028" y="113353"/>
                    <a:pt x="119888" y="126117"/>
                    <a:pt x="141033" y="144722"/>
                  </a:cubicBezTo>
                  <a:cubicBezTo>
                    <a:pt x="143828" y="147198"/>
                    <a:pt x="149289" y="150818"/>
                    <a:pt x="150940" y="149675"/>
                  </a:cubicBezTo>
                  <a:cubicBezTo>
                    <a:pt x="189357" y="122116"/>
                    <a:pt x="207010" y="156470"/>
                    <a:pt x="228536" y="17926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0" name="Полилиния: фигура 949">
              <a:extLst>
                <a:ext uri="{FF2B5EF4-FFF2-40B4-BE49-F238E27FC236}">
                  <a16:creationId xmlns="" xmlns:a16="http://schemas.microsoft.com/office/drawing/2014/main" id="{5656340E-B6D0-40BC-92FE-66BAC56B5BF8}"/>
                </a:ext>
              </a:extLst>
            </p:cNvPr>
            <p:cNvSpPr/>
            <p:nvPr/>
          </p:nvSpPr>
          <p:spPr>
            <a:xfrm>
              <a:off x="9892291" y="2740914"/>
              <a:ext cx="167472" cy="152920"/>
            </a:xfrm>
            <a:custGeom>
              <a:avLst/>
              <a:gdLst>
                <a:gd name="connsiteX0" fmla="*/ 565 w 167472"/>
                <a:gd name="connsiteY0" fmla="*/ 6871 h 152920"/>
                <a:gd name="connsiteX1" fmla="*/ 49650 w 167472"/>
                <a:gd name="connsiteY1" fmla="*/ 37732 h 152920"/>
                <a:gd name="connsiteX2" fmla="*/ 88829 w 167472"/>
                <a:gd name="connsiteY2" fmla="*/ 16205 h 152920"/>
                <a:gd name="connsiteX3" fmla="*/ 133788 w 167472"/>
                <a:gd name="connsiteY3" fmla="*/ 4521 h 152920"/>
                <a:gd name="connsiteX4" fmla="*/ 158171 w 167472"/>
                <a:gd name="connsiteY4" fmla="*/ 82436 h 152920"/>
                <a:gd name="connsiteX5" fmla="*/ 149028 w 167472"/>
                <a:gd name="connsiteY5" fmla="*/ 129045 h 152920"/>
                <a:gd name="connsiteX6" fmla="*/ 132009 w 167472"/>
                <a:gd name="connsiteY6" fmla="*/ 152731 h 152920"/>
                <a:gd name="connsiteX7" fmla="*/ 111690 w 167472"/>
                <a:gd name="connsiteY7" fmla="*/ 137809 h 152920"/>
                <a:gd name="connsiteX8" fmla="*/ 56190 w 167472"/>
                <a:gd name="connsiteY8" fmla="*/ 96660 h 152920"/>
                <a:gd name="connsiteX9" fmla="*/ 565 w 167472"/>
                <a:gd name="connsiteY9" fmla="*/ 6871 h 1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72" h="152920">
                  <a:moveTo>
                    <a:pt x="565" y="6871"/>
                  </a:moveTo>
                  <a:cubicBezTo>
                    <a:pt x="22726" y="10300"/>
                    <a:pt x="26600" y="39955"/>
                    <a:pt x="49650" y="37732"/>
                  </a:cubicBezTo>
                  <a:cubicBezTo>
                    <a:pt x="65842" y="36144"/>
                    <a:pt x="83368" y="47638"/>
                    <a:pt x="88829" y="16205"/>
                  </a:cubicBezTo>
                  <a:cubicBezTo>
                    <a:pt x="93338" y="-9893"/>
                    <a:pt x="120135" y="2997"/>
                    <a:pt x="133788" y="4521"/>
                  </a:cubicBezTo>
                  <a:cubicBezTo>
                    <a:pt x="164014" y="7951"/>
                    <a:pt x="178174" y="57544"/>
                    <a:pt x="158171" y="82436"/>
                  </a:cubicBezTo>
                  <a:cubicBezTo>
                    <a:pt x="146805" y="96660"/>
                    <a:pt x="151758" y="113488"/>
                    <a:pt x="149028" y="129045"/>
                  </a:cubicBezTo>
                  <a:cubicBezTo>
                    <a:pt x="147059" y="140222"/>
                    <a:pt x="144265" y="151017"/>
                    <a:pt x="132009" y="152731"/>
                  </a:cubicBezTo>
                  <a:cubicBezTo>
                    <a:pt x="121850" y="154192"/>
                    <a:pt x="114483" y="147016"/>
                    <a:pt x="111690" y="137809"/>
                  </a:cubicBezTo>
                  <a:cubicBezTo>
                    <a:pt x="102609" y="108154"/>
                    <a:pt x="91560" y="97676"/>
                    <a:pt x="56190" y="96660"/>
                  </a:cubicBezTo>
                  <a:cubicBezTo>
                    <a:pt x="32124" y="95962"/>
                    <a:pt x="-5023" y="57544"/>
                    <a:pt x="565" y="687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1" name="Полилиния: фигура 950">
              <a:extLst>
                <a:ext uri="{FF2B5EF4-FFF2-40B4-BE49-F238E27FC236}">
                  <a16:creationId xmlns="" xmlns:a16="http://schemas.microsoft.com/office/drawing/2014/main" id="{F018FB21-E2BB-41DC-A136-3B0C181AD50F}"/>
                </a:ext>
              </a:extLst>
            </p:cNvPr>
            <p:cNvSpPr/>
            <p:nvPr/>
          </p:nvSpPr>
          <p:spPr>
            <a:xfrm>
              <a:off x="9653777" y="3176223"/>
              <a:ext cx="116982" cy="83745"/>
            </a:xfrm>
            <a:custGeom>
              <a:avLst/>
              <a:gdLst>
                <a:gd name="connsiteX0" fmla="*/ 1 w 116982"/>
                <a:gd name="connsiteY0" fmla="*/ 58101 h 83745"/>
                <a:gd name="connsiteX1" fmla="*/ 44515 w 116982"/>
                <a:gd name="connsiteY1" fmla="*/ 2412 h 83745"/>
                <a:gd name="connsiteX2" fmla="*/ 87504 w 116982"/>
                <a:gd name="connsiteY2" fmla="*/ 41845 h 83745"/>
                <a:gd name="connsiteX3" fmla="*/ 99061 w 116982"/>
                <a:gd name="connsiteY3" fmla="*/ 9016 h 83745"/>
                <a:gd name="connsiteX4" fmla="*/ 104649 w 116982"/>
                <a:gd name="connsiteY4" fmla="*/ 66483 h 83745"/>
                <a:gd name="connsiteX5" fmla="*/ 33021 w 116982"/>
                <a:gd name="connsiteY5" fmla="*/ 75754 h 83745"/>
                <a:gd name="connsiteX6" fmla="*/ 65 w 116982"/>
                <a:gd name="connsiteY6" fmla="*/ 58101 h 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82" h="83745">
                  <a:moveTo>
                    <a:pt x="1" y="58101"/>
                  </a:moveTo>
                  <a:cubicBezTo>
                    <a:pt x="-190" y="25970"/>
                    <a:pt x="25592" y="11556"/>
                    <a:pt x="44515" y="2412"/>
                  </a:cubicBezTo>
                  <a:cubicBezTo>
                    <a:pt x="70232" y="-10098"/>
                    <a:pt x="72073" y="29526"/>
                    <a:pt x="87504" y="41845"/>
                  </a:cubicBezTo>
                  <a:cubicBezTo>
                    <a:pt x="102554" y="33908"/>
                    <a:pt x="97410" y="20192"/>
                    <a:pt x="99061" y="9016"/>
                  </a:cubicBezTo>
                  <a:cubicBezTo>
                    <a:pt x="125667" y="25335"/>
                    <a:pt x="118365" y="46925"/>
                    <a:pt x="104649" y="66483"/>
                  </a:cubicBezTo>
                  <a:cubicBezTo>
                    <a:pt x="92076" y="84390"/>
                    <a:pt x="45404" y="89852"/>
                    <a:pt x="33021" y="75754"/>
                  </a:cubicBezTo>
                  <a:cubicBezTo>
                    <a:pt x="23559" y="65023"/>
                    <a:pt x="17591" y="50100"/>
                    <a:pt x="65" y="5810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2" name="Полилиния: фигура 951">
              <a:extLst>
                <a:ext uri="{FF2B5EF4-FFF2-40B4-BE49-F238E27FC236}">
                  <a16:creationId xmlns="" xmlns:a16="http://schemas.microsoft.com/office/drawing/2014/main" id="{D9E399EB-5BAB-4C26-BCCC-866820129EB1}"/>
                </a:ext>
              </a:extLst>
            </p:cNvPr>
            <p:cNvSpPr/>
            <p:nvPr/>
          </p:nvSpPr>
          <p:spPr>
            <a:xfrm>
              <a:off x="9923041" y="2666441"/>
              <a:ext cx="33250" cy="54019"/>
            </a:xfrm>
            <a:custGeom>
              <a:avLst/>
              <a:gdLst>
                <a:gd name="connsiteX0" fmla="*/ 33251 w 33250"/>
                <a:gd name="connsiteY0" fmla="*/ 31115 h 54019"/>
                <a:gd name="connsiteX1" fmla="*/ 16677 w 33250"/>
                <a:gd name="connsiteY1" fmla="*/ 53975 h 54019"/>
                <a:gd name="connsiteX2" fmla="*/ 103 w 33250"/>
                <a:gd name="connsiteY2" fmla="*/ 31496 h 54019"/>
                <a:gd name="connsiteX3" fmla="*/ 18265 w 33250"/>
                <a:gd name="connsiteY3" fmla="*/ 0 h 54019"/>
                <a:gd name="connsiteX4" fmla="*/ 33251 w 33250"/>
                <a:gd name="connsiteY4" fmla="*/ 31115 h 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50" h="54019">
                  <a:moveTo>
                    <a:pt x="33251" y="31115"/>
                  </a:moveTo>
                  <a:cubicBezTo>
                    <a:pt x="32742" y="43942"/>
                    <a:pt x="29885" y="54801"/>
                    <a:pt x="16677" y="53975"/>
                  </a:cubicBezTo>
                  <a:cubicBezTo>
                    <a:pt x="4802" y="53277"/>
                    <a:pt x="-849" y="43688"/>
                    <a:pt x="103" y="31496"/>
                  </a:cubicBezTo>
                  <a:cubicBezTo>
                    <a:pt x="1246" y="17844"/>
                    <a:pt x="5310" y="-63"/>
                    <a:pt x="18265" y="0"/>
                  </a:cubicBezTo>
                  <a:cubicBezTo>
                    <a:pt x="34013" y="0"/>
                    <a:pt x="29314" y="20447"/>
                    <a:pt x="33251" y="311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3" name="Полилиния: фигура 952">
              <a:extLst>
                <a:ext uri="{FF2B5EF4-FFF2-40B4-BE49-F238E27FC236}">
                  <a16:creationId xmlns="" xmlns:a16="http://schemas.microsoft.com/office/drawing/2014/main" id="{CFA08F15-17F1-4AB1-AEA1-3125059AAF5C}"/>
                </a:ext>
              </a:extLst>
            </p:cNvPr>
            <p:cNvSpPr/>
            <p:nvPr/>
          </p:nvSpPr>
          <p:spPr>
            <a:xfrm>
              <a:off x="9449176" y="2579699"/>
              <a:ext cx="98499" cy="159081"/>
            </a:xfrm>
            <a:custGeom>
              <a:avLst/>
              <a:gdLst>
                <a:gd name="connsiteX0" fmla="*/ 29279 w 98499"/>
                <a:gd name="connsiteY0" fmla="*/ 0 h 159081"/>
                <a:gd name="connsiteX1" fmla="*/ 97922 w 98499"/>
                <a:gd name="connsiteY1" fmla="*/ 125032 h 159081"/>
                <a:gd name="connsiteX2" fmla="*/ 88587 w 98499"/>
                <a:gd name="connsiteY2" fmla="*/ 156211 h 159081"/>
                <a:gd name="connsiteX3" fmla="*/ 60711 w 98499"/>
                <a:gd name="connsiteY3" fmla="*/ 150496 h 159081"/>
                <a:gd name="connsiteX4" fmla="*/ 259 w 98499"/>
                <a:gd name="connsiteY4" fmla="*/ 44768 h 159081"/>
                <a:gd name="connsiteX5" fmla="*/ 29279 w 98499"/>
                <a:gd name="connsiteY5" fmla="*/ 64 h 159081"/>
                <a:gd name="connsiteX6" fmla="*/ 29279 w 98499"/>
                <a:gd name="connsiteY6" fmla="*/ 64 h 15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499" h="159081">
                  <a:moveTo>
                    <a:pt x="29279" y="0"/>
                  </a:moveTo>
                  <a:cubicBezTo>
                    <a:pt x="62680" y="34989"/>
                    <a:pt x="97033" y="68771"/>
                    <a:pt x="97922" y="125032"/>
                  </a:cubicBezTo>
                  <a:cubicBezTo>
                    <a:pt x="98176" y="137986"/>
                    <a:pt x="101542" y="149543"/>
                    <a:pt x="88587" y="156211"/>
                  </a:cubicBezTo>
                  <a:cubicBezTo>
                    <a:pt x="78364" y="161481"/>
                    <a:pt x="65727" y="159449"/>
                    <a:pt x="60711" y="150496"/>
                  </a:cubicBezTo>
                  <a:cubicBezTo>
                    <a:pt x="41089" y="115507"/>
                    <a:pt x="-3805" y="100203"/>
                    <a:pt x="259" y="44768"/>
                  </a:cubicBezTo>
                  <a:cubicBezTo>
                    <a:pt x="2291" y="17145"/>
                    <a:pt x="5847" y="5080"/>
                    <a:pt x="29279" y="64"/>
                  </a:cubicBezTo>
                  <a:lnTo>
                    <a:pt x="29279" y="64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4" name="Полилиния: фигура 953">
              <a:extLst>
                <a:ext uri="{FF2B5EF4-FFF2-40B4-BE49-F238E27FC236}">
                  <a16:creationId xmlns="" xmlns:a16="http://schemas.microsoft.com/office/drawing/2014/main" id="{6FE1D4E2-6E2B-4F1F-A75D-FB8E890368E0}"/>
                </a:ext>
              </a:extLst>
            </p:cNvPr>
            <p:cNvSpPr/>
            <p:nvPr/>
          </p:nvSpPr>
          <p:spPr>
            <a:xfrm>
              <a:off x="9478318" y="2743403"/>
              <a:ext cx="61870" cy="73660"/>
            </a:xfrm>
            <a:custGeom>
              <a:avLst/>
              <a:gdLst>
                <a:gd name="connsiteX0" fmla="*/ 61096 w 61870"/>
                <a:gd name="connsiteY0" fmla="*/ 73660 h 73660"/>
                <a:gd name="connsiteX1" fmla="*/ 45856 w 61870"/>
                <a:gd name="connsiteY1" fmla="*/ 73597 h 73660"/>
                <a:gd name="connsiteX2" fmla="*/ 136 w 61870"/>
                <a:gd name="connsiteY2" fmla="*/ 0 h 73660"/>
                <a:gd name="connsiteX3" fmla="*/ 61096 w 61870"/>
                <a:gd name="connsiteY3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70" h="73660">
                  <a:moveTo>
                    <a:pt x="61096" y="73660"/>
                  </a:moveTo>
                  <a:cubicBezTo>
                    <a:pt x="56015" y="73660"/>
                    <a:pt x="50936" y="73660"/>
                    <a:pt x="45856" y="73597"/>
                  </a:cubicBezTo>
                  <a:cubicBezTo>
                    <a:pt x="34807" y="46038"/>
                    <a:pt x="-2531" y="37338"/>
                    <a:pt x="136" y="0"/>
                  </a:cubicBezTo>
                  <a:cubicBezTo>
                    <a:pt x="32965" y="12636"/>
                    <a:pt x="67509" y="23622"/>
                    <a:pt x="61096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5" name="Полилиния: фигура 954">
              <a:extLst>
                <a:ext uri="{FF2B5EF4-FFF2-40B4-BE49-F238E27FC236}">
                  <a16:creationId xmlns="" xmlns:a16="http://schemas.microsoft.com/office/drawing/2014/main" id="{EF583B60-05F7-419E-8C8D-E1E87EE97546}"/>
                </a:ext>
              </a:extLst>
            </p:cNvPr>
            <p:cNvSpPr/>
            <p:nvPr/>
          </p:nvSpPr>
          <p:spPr>
            <a:xfrm>
              <a:off x="9436417" y="2676220"/>
              <a:ext cx="41973" cy="68389"/>
            </a:xfrm>
            <a:custGeom>
              <a:avLst/>
              <a:gdLst>
                <a:gd name="connsiteX0" fmla="*/ 41973 w 41973"/>
                <a:gd name="connsiteY0" fmla="*/ 68390 h 68389"/>
                <a:gd name="connsiteX1" fmla="*/ 0 w 41973"/>
                <a:gd name="connsiteY1" fmla="*/ 0 h 68389"/>
                <a:gd name="connsiteX2" fmla="*/ 41973 w 41973"/>
                <a:gd name="connsiteY2" fmla="*/ 68390 h 6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73" h="68389">
                  <a:moveTo>
                    <a:pt x="41973" y="68390"/>
                  </a:moveTo>
                  <a:cubicBezTo>
                    <a:pt x="15748" y="54801"/>
                    <a:pt x="126" y="33655"/>
                    <a:pt x="0" y="0"/>
                  </a:cubicBezTo>
                  <a:cubicBezTo>
                    <a:pt x="13779" y="22479"/>
                    <a:pt x="27622" y="45022"/>
                    <a:pt x="41973" y="683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6" name="Полилиния: фигура 955">
              <a:extLst>
                <a:ext uri="{FF2B5EF4-FFF2-40B4-BE49-F238E27FC236}">
                  <a16:creationId xmlns="" xmlns:a16="http://schemas.microsoft.com/office/drawing/2014/main" id="{19718364-D5C8-483E-BAF5-5DEB8628CD05}"/>
                </a:ext>
              </a:extLst>
            </p:cNvPr>
            <p:cNvSpPr/>
            <p:nvPr/>
          </p:nvSpPr>
          <p:spPr>
            <a:xfrm>
              <a:off x="6629717" y="5425224"/>
              <a:ext cx="247629" cy="131239"/>
            </a:xfrm>
            <a:custGeom>
              <a:avLst/>
              <a:gdLst>
                <a:gd name="connsiteX0" fmla="*/ 91313 w 247629"/>
                <a:gd name="connsiteY0" fmla="*/ 9894 h 131239"/>
                <a:gd name="connsiteX1" fmla="*/ 117919 w 247629"/>
                <a:gd name="connsiteY1" fmla="*/ 11545 h 131239"/>
                <a:gd name="connsiteX2" fmla="*/ 216598 w 247629"/>
                <a:gd name="connsiteY2" fmla="*/ 41580 h 131239"/>
                <a:gd name="connsiteX3" fmla="*/ 238760 w 247629"/>
                <a:gd name="connsiteY3" fmla="*/ 79554 h 131239"/>
                <a:gd name="connsiteX4" fmla="*/ 240792 w 247629"/>
                <a:gd name="connsiteY4" fmla="*/ 120321 h 131239"/>
                <a:gd name="connsiteX5" fmla="*/ 198438 w 247629"/>
                <a:gd name="connsiteY5" fmla="*/ 127369 h 131239"/>
                <a:gd name="connsiteX6" fmla="*/ 151955 w 247629"/>
                <a:gd name="connsiteY6" fmla="*/ 61329 h 131239"/>
                <a:gd name="connsiteX7" fmla="*/ 113157 w 247629"/>
                <a:gd name="connsiteY7" fmla="*/ 56757 h 131239"/>
                <a:gd name="connsiteX8" fmla="*/ 0 w 247629"/>
                <a:gd name="connsiteY8" fmla="*/ 34723 h 131239"/>
                <a:gd name="connsiteX9" fmla="*/ 91249 w 247629"/>
                <a:gd name="connsiteY9" fmla="*/ 9894 h 13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29" h="131239">
                  <a:moveTo>
                    <a:pt x="91313" y="9894"/>
                  </a:moveTo>
                  <a:cubicBezTo>
                    <a:pt x="99822" y="18721"/>
                    <a:pt x="106870" y="17197"/>
                    <a:pt x="117919" y="11545"/>
                  </a:cubicBezTo>
                  <a:cubicBezTo>
                    <a:pt x="161417" y="-10744"/>
                    <a:pt x="191008" y="-774"/>
                    <a:pt x="216598" y="41580"/>
                  </a:cubicBezTo>
                  <a:cubicBezTo>
                    <a:pt x="224155" y="54090"/>
                    <a:pt x="231457" y="66854"/>
                    <a:pt x="238760" y="79554"/>
                  </a:cubicBezTo>
                  <a:cubicBezTo>
                    <a:pt x="246316" y="92699"/>
                    <a:pt x="253238" y="106414"/>
                    <a:pt x="240792" y="120321"/>
                  </a:cubicBezTo>
                  <a:cubicBezTo>
                    <a:pt x="228664" y="133783"/>
                    <a:pt x="213804" y="133085"/>
                    <a:pt x="198438" y="127369"/>
                  </a:cubicBezTo>
                  <a:cubicBezTo>
                    <a:pt x="169354" y="116448"/>
                    <a:pt x="162433" y="86920"/>
                    <a:pt x="151955" y="61329"/>
                  </a:cubicBezTo>
                  <a:cubicBezTo>
                    <a:pt x="140588" y="33389"/>
                    <a:pt x="133921" y="19927"/>
                    <a:pt x="113157" y="56757"/>
                  </a:cubicBezTo>
                  <a:cubicBezTo>
                    <a:pt x="88074" y="101207"/>
                    <a:pt x="29463" y="88253"/>
                    <a:pt x="0" y="34723"/>
                  </a:cubicBezTo>
                  <a:cubicBezTo>
                    <a:pt x="26479" y="9640"/>
                    <a:pt x="55499" y="-4394"/>
                    <a:pt x="91249" y="9894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7" name="Полилиния: фигура 956">
              <a:extLst>
                <a:ext uri="{FF2B5EF4-FFF2-40B4-BE49-F238E27FC236}">
                  <a16:creationId xmlns="" xmlns:a16="http://schemas.microsoft.com/office/drawing/2014/main" id="{1476C4D6-94BC-45A8-85B8-DD578B00B1C5}"/>
                </a:ext>
              </a:extLst>
            </p:cNvPr>
            <p:cNvSpPr/>
            <p:nvPr/>
          </p:nvSpPr>
          <p:spPr>
            <a:xfrm>
              <a:off x="6353428" y="5413817"/>
              <a:ext cx="375348" cy="70307"/>
            </a:xfrm>
            <a:custGeom>
              <a:avLst/>
              <a:gdLst>
                <a:gd name="connsiteX0" fmla="*/ 367602 w 375348"/>
                <a:gd name="connsiteY0" fmla="*/ 21301 h 70307"/>
                <a:gd name="connsiteX1" fmla="*/ 276353 w 375348"/>
                <a:gd name="connsiteY1" fmla="*/ 46130 h 70307"/>
                <a:gd name="connsiteX2" fmla="*/ 79121 w 375348"/>
                <a:gd name="connsiteY2" fmla="*/ 70069 h 70307"/>
                <a:gd name="connsiteX3" fmla="*/ 0 w 375348"/>
                <a:gd name="connsiteY3" fmla="*/ 42256 h 70307"/>
                <a:gd name="connsiteX4" fmla="*/ 108776 w 375348"/>
                <a:gd name="connsiteY4" fmla="*/ 29619 h 70307"/>
                <a:gd name="connsiteX5" fmla="*/ 276353 w 375348"/>
                <a:gd name="connsiteY5" fmla="*/ 13237 h 70307"/>
                <a:gd name="connsiteX6" fmla="*/ 352553 w 375348"/>
                <a:gd name="connsiteY6" fmla="*/ 4981 h 70307"/>
                <a:gd name="connsiteX7" fmla="*/ 375349 w 375348"/>
                <a:gd name="connsiteY7" fmla="*/ 5108 h 70307"/>
                <a:gd name="connsiteX8" fmla="*/ 367665 w 375348"/>
                <a:gd name="connsiteY8" fmla="*/ 21364 h 7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348" h="70307">
                  <a:moveTo>
                    <a:pt x="367602" y="21301"/>
                  </a:moveTo>
                  <a:cubicBezTo>
                    <a:pt x="334264" y="17110"/>
                    <a:pt x="308483" y="45241"/>
                    <a:pt x="276353" y="46130"/>
                  </a:cubicBezTo>
                  <a:cubicBezTo>
                    <a:pt x="212344" y="70577"/>
                    <a:pt x="145288" y="66323"/>
                    <a:pt x="79121" y="70069"/>
                  </a:cubicBezTo>
                  <a:cubicBezTo>
                    <a:pt x="51054" y="71657"/>
                    <a:pt x="24257" y="65624"/>
                    <a:pt x="0" y="42256"/>
                  </a:cubicBezTo>
                  <a:cubicBezTo>
                    <a:pt x="37148" y="29810"/>
                    <a:pt x="74993" y="47273"/>
                    <a:pt x="108776" y="29619"/>
                  </a:cubicBezTo>
                  <a:cubicBezTo>
                    <a:pt x="165100" y="29493"/>
                    <a:pt x="220916" y="24031"/>
                    <a:pt x="276353" y="13237"/>
                  </a:cubicBezTo>
                  <a:cubicBezTo>
                    <a:pt x="301753" y="10443"/>
                    <a:pt x="327153" y="7712"/>
                    <a:pt x="352553" y="4981"/>
                  </a:cubicBezTo>
                  <a:cubicBezTo>
                    <a:pt x="360172" y="-734"/>
                    <a:pt x="367792" y="-2575"/>
                    <a:pt x="375349" y="5108"/>
                  </a:cubicBezTo>
                  <a:cubicBezTo>
                    <a:pt x="372809" y="10506"/>
                    <a:pt x="370269" y="15967"/>
                    <a:pt x="367665" y="21364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8" name="Полилиния: фигура 957">
              <a:extLst>
                <a:ext uri="{FF2B5EF4-FFF2-40B4-BE49-F238E27FC236}">
                  <a16:creationId xmlns="" xmlns:a16="http://schemas.microsoft.com/office/drawing/2014/main" id="{8A87C14A-EC8F-470C-9B81-970C41F00D9A}"/>
                </a:ext>
              </a:extLst>
            </p:cNvPr>
            <p:cNvSpPr/>
            <p:nvPr/>
          </p:nvSpPr>
          <p:spPr>
            <a:xfrm>
              <a:off x="6705917" y="5380518"/>
              <a:ext cx="131126" cy="38343"/>
            </a:xfrm>
            <a:custGeom>
              <a:avLst/>
              <a:gdLst>
                <a:gd name="connsiteX0" fmla="*/ 22796 w 131126"/>
                <a:gd name="connsiteY0" fmla="*/ 38343 h 38343"/>
                <a:gd name="connsiteX1" fmla="*/ 0 w 131126"/>
                <a:gd name="connsiteY1" fmla="*/ 38217 h 38343"/>
                <a:gd name="connsiteX2" fmla="*/ 79121 w 131126"/>
                <a:gd name="connsiteY2" fmla="*/ 1577 h 38343"/>
                <a:gd name="connsiteX3" fmla="*/ 131127 w 131126"/>
                <a:gd name="connsiteY3" fmla="*/ 26786 h 38343"/>
                <a:gd name="connsiteX4" fmla="*/ 22796 w 131126"/>
                <a:gd name="connsiteY4" fmla="*/ 38280 h 3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26" h="38343">
                  <a:moveTo>
                    <a:pt x="22796" y="38343"/>
                  </a:moveTo>
                  <a:cubicBezTo>
                    <a:pt x="15239" y="38343"/>
                    <a:pt x="7620" y="38280"/>
                    <a:pt x="0" y="38217"/>
                  </a:cubicBezTo>
                  <a:cubicBezTo>
                    <a:pt x="22225" y="15737"/>
                    <a:pt x="52070" y="11927"/>
                    <a:pt x="79121" y="1577"/>
                  </a:cubicBezTo>
                  <a:cubicBezTo>
                    <a:pt x="102552" y="-7377"/>
                    <a:pt x="106870" y="24627"/>
                    <a:pt x="131127" y="26786"/>
                  </a:cubicBezTo>
                  <a:cubicBezTo>
                    <a:pt x="92201" y="52186"/>
                    <a:pt x="55752" y="22976"/>
                    <a:pt x="22796" y="3828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9" name="Полилиния: фигура 958">
              <a:extLst>
                <a:ext uri="{FF2B5EF4-FFF2-40B4-BE49-F238E27FC236}">
                  <a16:creationId xmlns="" xmlns:a16="http://schemas.microsoft.com/office/drawing/2014/main" id="{28EAC72B-0A4C-4689-91A5-C4823FEB2AC5}"/>
                </a:ext>
              </a:extLst>
            </p:cNvPr>
            <p:cNvSpPr/>
            <p:nvPr/>
          </p:nvSpPr>
          <p:spPr>
            <a:xfrm>
              <a:off x="7052765" y="5371034"/>
              <a:ext cx="73013" cy="45432"/>
            </a:xfrm>
            <a:custGeom>
              <a:avLst/>
              <a:gdLst>
                <a:gd name="connsiteX0" fmla="*/ 73014 w 73013"/>
                <a:gd name="connsiteY0" fmla="*/ 32206 h 45432"/>
                <a:gd name="connsiteX1" fmla="*/ 27040 w 73013"/>
                <a:gd name="connsiteY1" fmla="*/ 41477 h 45432"/>
                <a:gd name="connsiteX2" fmla="*/ 5894 w 73013"/>
                <a:gd name="connsiteY2" fmla="*/ 33794 h 45432"/>
                <a:gd name="connsiteX3" fmla="*/ 3100 w 73013"/>
                <a:gd name="connsiteY3" fmla="*/ 7377 h 45432"/>
                <a:gd name="connsiteX4" fmla="*/ 27166 w 73013"/>
                <a:gd name="connsiteY4" fmla="*/ 2869 h 45432"/>
                <a:gd name="connsiteX5" fmla="*/ 73014 w 73013"/>
                <a:gd name="connsiteY5" fmla="*/ 32143 h 4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013" h="45432">
                  <a:moveTo>
                    <a:pt x="73014" y="32206"/>
                  </a:moveTo>
                  <a:cubicBezTo>
                    <a:pt x="54028" y="41223"/>
                    <a:pt x="39359" y="29539"/>
                    <a:pt x="27040" y="41477"/>
                  </a:cubicBezTo>
                  <a:cubicBezTo>
                    <a:pt x="17705" y="50557"/>
                    <a:pt x="10911" y="42303"/>
                    <a:pt x="5894" y="33794"/>
                  </a:cubicBezTo>
                  <a:cubicBezTo>
                    <a:pt x="1068" y="25602"/>
                    <a:pt x="-3060" y="16331"/>
                    <a:pt x="3100" y="7377"/>
                  </a:cubicBezTo>
                  <a:cubicBezTo>
                    <a:pt x="9260" y="-1512"/>
                    <a:pt x="19103" y="-1512"/>
                    <a:pt x="27166" y="2869"/>
                  </a:cubicBezTo>
                  <a:cubicBezTo>
                    <a:pt x="41454" y="10679"/>
                    <a:pt x="54790" y="20332"/>
                    <a:pt x="73014" y="3214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0" name="Полилиния: фигура 959">
              <a:extLst>
                <a:ext uri="{FF2B5EF4-FFF2-40B4-BE49-F238E27FC236}">
                  <a16:creationId xmlns="" xmlns:a16="http://schemas.microsoft.com/office/drawing/2014/main" id="{FC0F28C1-3C40-4FCC-BB44-DF85E6123F04}"/>
                </a:ext>
              </a:extLst>
            </p:cNvPr>
            <p:cNvSpPr/>
            <p:nvPr/>
          </p:nvSpPr>
          <p:spPr>
            <a:xfrm>
              <a:off x="9143492" y="2893390"/>
              <a:ext cx="265435" cy="592583"/>
            </a:xfrm>
            <a:custGeom>
              <a:avLst/>
              <a:gdLst>
                <a:gd name="connsiteX0" fmla="*/ 60706 w 265435"/>
                <a:gd name="connsiteY0" fmla="*/ 13590 h 592583"/>
                <a:gd name="connsiteX1" fmla="*/ 83629 w 265435"/>
                <a:gd name="connsiteY1" fmla="*/ 38101 h 592583"/>
                <a:gd name="connsiteX2" fmla="*/ 112395 w 265435"/>
                <a:gd name="connsiteY2" fmla="*/ 114048 h 592583"/>
                <a:gd name="connsiteX3" fmla="*/ 118427 w 265435"/>
                <a:gd name="connsiteY3" fmla="*/ 128526 h 592583"/>
                <a:gd name="connsiteX4" fmla="*/ 147002 w 265435"/>
                <a:gd name="connsiteY4" fmla="*/ 246510 h 592583"/>
                <a:gd name="connsiteX5" fmla="*/ 149669 w 265435"/>
                <a:gd name="connsiteY5" fmla="*/ 257876 h 592583"/>
                <a:gd name="connsiteX6" fmla="*/ 170180 w 265435"/>
                <a:gd name="connsiteY6" fmla="*/ 372621 h 592583"/>
                <a:gd name="connsiteX7" fmla="*/ 185102 w 265435"/>
                <a:gd name="connsiteY7" fmla="*/ 439042 h 592583"/>
                <a:gd name="connsiteX8" fmla="*/ 206501 w 265435"/>
                <a:gd name="connsiteY8" fmla="*/ 507051 h 592583"/>
                <a:gd name="connsiteX9" fmla="*/ 258952 w 265435"/>
                <a:gd name="connsiteY9" fmla="*/ 545405 h 592583"/>
                <a:gd name="connsiteX10" fmla="*/ 265176 w 265435"/>
                <a:gd name="connsiteY10" fmla="*/ 565091 h 592583"/>
                <a:gd name="connsiteX11" fmla="*/ 228536 w 265435"/>
                <a:gd name="connsiteY11" fmla="*/ 578108 h 592583"/>
                <a:gd name="connsiteX12" fmla="*/ 198120 w 265435"/>
                <a:gd name="connsiteY12" fmla="*/ 578108 h 592583"/>
                <a:gd name="connsiteX13" fmla="*/ 119507 w 265435"/>
                <a:gd name="connsiteY13" fmla="*/ 586871 h 592583"/>
                <a:gd name="connsiteX14" fmla="*/ 96393 w 265435"/>
                <a:gd name="connsiteY14" fmla="*/ 566996 h 592583"/>
                <a:gd name="connsiteX15" fmla="*/ 83820 w 265435"/>
                <a:gd name="connsiteY15" fmla="*/ 479810 h 592583"/>
                <a:gd name="connsiteX16" fmla="*/ 56896 w 265435"/>
                <a:gd name="connsiteY16" fmla="*/ 448186 h 592583"/>
                <a:gd name="connsiteX17" fmla="*/ 34861 w 265435"/>
                <a:gd name="connsiteY17" fmla="*/ 327282 h 592583"/>
                <a:gd name="connsiteX18" fmla="*/ 45783 w 265435"/>
                <a:gd name="connsiteY18" fmla="*/ 299913 h 592583"/>
                <a:gd name="connsiteX19" fmla="*/ 56642 w 265435"/>
                <a:gd name="connsiteY19" fmla="*/ 252098 h 592583"/>
                <a:gd name="connsiteX20" fmla="*/ 34036 w 265435"/>
                <a:gd name="connsiteY20" fmla="*/ 133479 h 592583"/>
                <a:gd name="connsiteX21" fmla="*/ 36322 w 265435"/>
                <a:gd name="connsiteY21" fmla="*/ 58930 h 592583"/>
                <a:gd name="connsiteX22" fmla="*/ 30480 w 265435"/>
                <a:gd name="connsiteY22" fmla="*/ 37911 h 592583"/>
                <a:gd name="connsiteX23" fmla="*/ 0 w 265435"/>
                <a:gd name="connsiteY23" fmla="*/ 21528 h 592583"/>
                <a:gd name="connsiteX24" fmla="*/ 60896 w 265435"/>
                <a:gd name="connsiteY24" fmla="*/ 13400 h 59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5435" h="592583">
                  <a:moveTo>
                    <a:pt x="60706" y="13590"/>
                  </a:moveTo>
                  <a:cubicBezTo>
                    <a:pt x="68326" y="21782"/>
                    <a:pt x="75946" y="29910"/>
                    <a:pt x="83629" y="38101"/>
                  </a:cubicBezTo>
                  <a:cubicBezTo>
                    <a:pt x="98678" y="60962"/>
                    <a:pt x="125222" y="78615"/>
                    <a:pt x="112395" y="114048"/>
                  </a:cubicBezTo>
                  <a:cubicBezTo>
                    <a:pt x="111125" y="117540"/>
                    <a:pt x="115633" y="124081"/>
                    <a:pt x="118427" y="128526"/>
                  </a:cubicBezTo>
                  <a:cubicBezTo>
                    <a:pt x="140906" y="164213"/>
                    <a:pt x="172148" y="197297"/>
                    <a:pt x="147002" y="246510"/>
                  </a:cubicBezTo>
                  <a:cubicBezTo>
                    <a:pt x="145669" y="249113"/>
                    <a:pt x="147320" y="255908"/>
                    <a:pt x="149669" y="257876"/>
                  </a:cubicBezTo>
                  <a:cubicBezTo>
                    <a:pt x="187706" y="289690"/>
                    <a:pt x="170561" y="333441"/>
                    <a:pt x="170180" y="372621"/>
                  </a:cubicBezTo>
                  <a:cubicBezTo>
                    <a:pt x="169926" y="396942"/>
                    <a:pt x="176847" y="418468"/>
                    <a:pt x="185102" y="439042"/>
                  </a:cubicBezTo>
                  <a:cubicBezTo>
                    <a:pt x="193928" y="461077"/>
                    <a:pt x="210502" y="475936"/>
                    <a:pt x="206501" y="507051"/>
                  </a:cubicBezTo>
                  <a:cubicBezTo>
                    <a:pt x="203517" y="530546"/>
                    <a:pt x="239140" y="534737"/>
                    <a:pt x="258952" y="545405"/>
                  </a:cubicBezTo>
                  <a:cubicBezTo>
                    <a:pt x="263589" y="550993"/>
                    <a:pt x="266319" y="557343"/>
                    <a:pt x="265176" y="565091"/>
                  </a:cubicBezTo>
                  <a:cubicBezTo>
                    <a:pt x="258001" y="585728"/>
                    <a:pt x="245681" y="589792"/>
                    <a:pt x="228536" y="578108"/>
                  </a:cubicBezTo>
                  <a:cubicBezTo>
                    <a:pt x="218377" y="578108"/>
                    <a:pt x="208280" y="578108"/>
                    <a:pt x="198120" y="578108"/>
                  </a:cubicBezTo>
                  <a:cubicBezTo>
                    <a:pt x="171831" y="577791"/>
                    <a:pt x="145732" y="560582"/>
                    <a:pt x="119507" y="586871"/>
                  </a:cubicBezTo>
                  <a:cubicBezTo>
                    <a:pt x="105601" y="600841"/>
                    <a:pt x="93472" y="587252"/>
                    <a:pt x="96393" y="566996"/>
                  </a:cubicBezTo>
                  <a:cubicBezTo>
                    <a:pt x="100838" y="536325"/>
                    <a:pt x="97345" y="507305"/>
                    <a:pt x="83820" y="479810"/>
                  </a:cubicBezTo>
                  <a:cubicBezTo>
                    <a:pt x="63944" y="479873"/>
                    <a:pt x="61087" y="463363"/>
                    <a:pt x="56896" y="448186"/>
                  </a:cubicBezTo>
                  <a:cubicBezTo>
                    <a:pt x="43942" y="409134"/>
                    <a:pt x="54165" y="365191"/>
                    <a:pt x="34861" y="327282"/>
                  </a:cubicBezTo>
                  <a:cubicBezTo>
                    <a:pt x="33020" y="315598"/>
                    <a:pt x="34798" y="305628"/>
                    <a:pt x="45783" y="299913"/>
                  </a:cubicBezTo>
                  <a:cubicBezTo>
                    <a:pt x="61976" y="287277"/>
                    <a:pt x="60007" y="269814"/>
                    <a:pt x="56642" y="252098"/>
                  </a:cubicBezTo>
                  <a:cubicBezTo>
                    <a:pt x="49149" y="212537"/>
                    <a:pt x="41528" y="173040"/>
                    <a:pt x="34036" y="133479"/>
                  </a:cubicBezTo>
                  <a:cubicBezTo>
                    <a:pt x="29273" y="108460"/>
                    <a:pt x="21589" y="83568"/>
                    <a:pt x="36322" y="58930"/>
                  </a:cubicBezTo>
                  <a:cubicBezTo>
                    <a:pt x="41148" y="50929"/>
                    <a:pt x="37020" y="43435"/>
                    <a:pt x="30480" y="37911"/>
                  </a:cubicBezTo>
                  <a:cubicBezTo>
                    <a:pt x="24193" y="24132"/>
                    <a:pt x="12573" y="21845"/>
                    <a:pt x="0" y="21528"/>
                  </a:cubicBezTo>
                  <a:cubicBezTo>
                    <a:pt x="15621" y="-21716"/>
                    <a:pt x="40322" y="13590"/>
                    <a:pt x="60896" y="1340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1" name="Полилиния: фигура 960">
              <a:extLst>
                <a:ext uri="{FF2B5EF4-FFF2-40B4-BE49-F238E27FC236}">
                  <a16:creationId xmlns="" xmlns:a16="http://schemas.microsoft.com/office/drawing/2014/main" id="{D0CC82C6-0CB0-4759-A671-A442F68D1710}"/>
                </a:ext>
              </a:extLst>
            </p:cNvPr>
            <p:cNvSpPr/>
            <p:nvPr/>
          </p:nvSpPr>
          <p:spPr>
            <a:xfrm>
              <a:off x="9813861" y="3689266"/>
              <a:ext cx="118232" cy="127402"/>
            </a:xfrm>
            <a:custGeom>
              <a:avLst/>
              <a:gdLst>
                <a:gd name="connsiteX0" fmla="*/ 64 w 118232"/>
                <a:gd name="connsiteY0" fmla="*/ 101575 h 127402"/>
                <a:gd name="connsiteX1" fmla="*/ 49149 w 118232"/>
                <a:gd name="connsiteY1" fmla="*/ 54649 h 127402"/>
                <a:gd name="connsiteX2" fmla="*/ 89471 w 118232"/>
                <a:gd name="connsiteY2" fmla="*/ 7468 h 127402"/>
                <a:gd name="connsiteX3" fmla="*/ 115316 w 118232"/>
                <a:gd name="connsiteY3" fmla="*/ 7595 h 127402"/>
                <a:gd name="connsiteX4" fmla="*/ 109093 w 118232"/>
                <a:gd name="connsiteY4" fmla="*/ 32233 h 127402"/>
                <a:gd name="connsiteX5" fmla="*/ 78422 w 118232"/>
                <a:gd name="connsiteY5" fmla="*/ 91098 h 127402"/>
                <a:gd name="connsiteX6" fmla="*/ 0 w 118232"/>
                <a:gd name="connsiteY6" fmla="*/ 117895 h 127402"/>
                <a:gd name="connsiteX7" fmla="*/ 0 w 118232"/>
                <a:gd name="connsiteY7" fmla="*/ 101512 h 12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32" h="127402">
                  <a:moveTo>
                    <a:pt x="64" y="101575"/>
                  </a:moveTo>
                  <a:cubicBezTo>
                    <a:pt x="23432" y="94400"/>
                    <a:pt x="40577" y="79160"/>
                    <a:pt x="49149" y="54649"/>
                  </a:cubicBezTo>
                  <a:cubicBezTo>
                    <a:pt x="56769" y="32805"/>
                    <a:pt x="73596" y="20803"/>
                    <a:pt x="89471" y="7468"/>
                  </a:cubicBezTo>
                  <a:cubicBezTo>
                    <a:pt x="98361" y="38"/>
                    <a:pt x="107506" y="-4788"/>
                    <a:pt x="115316" y="7595"/>
                  </a:cubicBezTo>
                  <a:cubicBezTo>
                    <a:pt x="121348" y="17183"/>
                    <a:pt x="117411" y="27661"/>
                    <a:pt x="109093" y="32233"/>
                  </a:cubicBezTo>
                  <a:cubicBezTo>
                    <a:pt x="85979" y="44869"/>
                    <a:pt x="80899" y="63919"/>
                    <a:pt x="78422" y="91098"/>
                  </a:cubicBezTo>
                  <a:cubicBezTo>
                    <a:pt x="75120" y="127547"/>
                    <a:pt x="41973" y="136691"/>
                    <a:pt x="0" y="117895"/>
                  </a:cubicBezTo>
                  <a:cubicBezTo>
                    <a:pt x="0" y="112434"/>
                    <a:pt x="0" y="106973"/>
                    <a:pt x="0" y="1015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2" name="Полилиния: фигура 961">
              <a:extLst>
                <a:ext uri="{FF2B5EF4-FFF2-40B4-BE49-F238E27FC236}">
                  <a16:creationId xmlns="" xmlns:a16="http://schemas.microsoft.com/office/drawing/2014/main" id="{78E816E3-B799-4580-A380-524BD6FBCAEB}"/>
                </a:ext>
              </a:extLst>
            </p:cNvPr>
            <p:cNvSpPr/>
            <p:nvPr/>
          </p:nvSpPr>
          <p:spPr>
            <a:xfrm>
              <a:off x="9371965" y="3450109"/>
              <a:ext cx="101478" cy="51112"/>
            </a:xfrm>
            <a:custGeom>
              <a:avLst/>
              <a:gdLst>
                <a:gd name="connsiteX0" fmla="*/ 0 w 101478"/>
                <a:gd name="connsiteY0" fmla="*/ 21516 h 51112"/>
                <a:gd name="connsiteX1" fmla="*/ 30480 w 101478"/>
                <a:gd name="connsiteY1" fmla="*/ 5133 h 51112"/>
                <a:gd name="connsiteX2" fmla="*/ 63373 w 101478"/>
                <a:gd name="connsiteY2" fmla="*/ 1704 h 51112"/>
                <a:gd name="connsiteX3" fmla="*/ 99060 w 101478"/>
                <a:gd name="connsiteY3" fmla="*/ 46091 h 51112"/>
                <a:gd name="connsiteX4" fmla="*/ 99060 w 101478"/>
                <a:gd name="connsiteY4" fmla="*/ 46091 h 51112"/>
                <a:gd name="connsiteX5" fmla="*/ 64 w 101478"/>
                <a:gd name="connsiteY5" fmla="*/ 21516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478" h="51112">
                  <a:moveTo>
                    <a:pt x="0" y="21516"/>
                  </a:moveTo>
                  <a:cubicBezTo>
                    <a:pt x="12319" y="20627"/>
                    <a:pt x="21907" y="14023"/>
                    <a:pt x="30480" y="5133"/>
                  </a:cubicBezTo>
                  <a:cubicBezTo>
                    <a:pt x="40767" y="-2360"/>
                    <a:pt x="52388" y="3546"/>
                    <a:pt x="63373" y="1704"/>
                  </a:cubicBezTo>
                  <a:cubicBezTo>
                    <a:pt x="99441" y="-4328"/>
                    <a:pt x="105918" y="4561"/>
                    <a:pt x="99060" y="46091"/>
                  </a:cubicBezTo>
                  <a:lnTo>
                    <a:pt x="99060" y="46091"/>
                  </a:lnTo>
                  <a:cubicBezTo>
                    <a:pt x="62420" y="54790"/>
                    <a:pt x="27559" y="55362"/>
                    <a:pt x="64" y="2151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3" name="Полилиния: фигура 962">
              <a:extLst>
                <a:ext uri="{FF2B5EF4-FFF2-40B4-BE49-F238E27FC236}">
                  <a16:creationId xmlns="" xmlns:a16="http://schemas.microsoft.com/office/drawing/2014/main" id="{D80CBEB7-9FB9-4B29-B34D-EF976FDB61A1}"/>
                </a:ext>
              </a:extLst>
            </p:cNvPr>
            <p:cNvSpPr/>
            <p:nvPr/>
          </p:nvSpPr>
          <p:spPr>
            <a:xfrm>
              <a:off x="10360120" y="3718188"/>
              <a:ext cx="257567" cy="258124"/>
            </a:xfrm>
            <a:custGeom>
              <a:avLst/>
              <a:gdLst>
                <a:gd name="connsiteX0" fmla="*/ 19652 w 257567"/>
                <a:gd name="connsiteY0" fmla="*/ 36648 h 258124"/>
                <a:gd name="connsiteX1" fmla="*/ 48355 w 257567"/>
                <a:gd name="connsiteY1" fmla="*/ 89544 h 258124"/>
                <a:gd name="connsiteX2" fmla="*/ 97376 w 257567"/>
                <a:gd name="connsiteY2" fmla="*/ 66367 h 258124"/>
                <a:gd name="connsiteX3" fmla="*/ 106648 w 257567"/>
                <a:gd name="connsiteY3" fmla="*/ 54429 h 258124"/>
                <a:gd name="connsiteX4" fmla="*/ 229647 w 257567"/>
                <a:gd name="connsiteY4" fmla="*/ 122691 h 258124"/>
                <a:gd name="connsiteX5" fmla="*/ 253269 w 257567"/>
                <a:gd name="connsiteY5" fmla="*/ 199463 h 258124"/>
                <a:gd name="connsiteX6" fmla="*/ 228568 w 257567"/>
                <a:gd name="connsiteY6" fmla="*/ 241945 h 258124"/>
                <a:gd name="connsiteX7" fmla="*/ 206914 w 257567"/>
                <a:gd name="connsiteY7" fmla="*/ 246898 h 258124"/>
                <a:gd name="connsiteX8" fmla="*/ 116363 w 257567"/>
                <a:gd name="connsiteY8" fmla="*/ 207274 h 258124"/>
                <a:gd name="connsiteX9" fmla="*/ 25875 w 257567"/>
                <a:gd name="connsiteY9" fmla="*/ 98180 h 258124"/>
                <a:gd name="connsiteX10" fmla="*/ 6190 w 257567"/>
                <a:gd name="connsiteY10" fmla="*/ 5152 h 258124"/>
                <a:gd name="connsiteX11" fmla="*/ 15017 w 257567"/>
                <a:gd name="connsiteY11" fmla="*/ 72 h 258124"/>
                <a:gd name="connsiteX12" fmla="*/ 21621 w 257567"/>
                <a:gd name="connsiteY12" fmla="*/ 8264 h 258124"/>
                <a:gd name="connsiteX13" fmla="*/ 19716 w 257567"/>
                <a:gd name="connsiteY13" fmla="*/ 36648 h 25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567" h="258124">
                  <a:moveTo>
                    <a:pt x="19652" y="36648"/>
                  </a:moveTo>
                  <a:cubicBezTo>
                    <a:pt x="17176" y="61668"/>
                    <a:pt x="20287" y="83385"/>
                    <a:pt x="48355" y="89544"/>
                  </a:cubicBezTo>
                  <a:cubicBezTo>
                    <a:pt x="69881" y="94243"/>
                    <a:pt x="92423" y="102689"/>
                    <a:pt x="97376" y="66367"/>
                  </a:cubicBezTo>
                  <a:cubicBezTo>
                    <a:pt x="97948" y="61921"/>
                    <a:pt x="102584" y="56778"/>
                    <a:pt x="106648" y="54429"/>
                  </a:cubicBezTo>
                  <a:cubicBezTo>
                    <a:pt x="139096" y="35442"/>
                    <a:pt x="228060" y="83448"/>
                    <a:pt x="229647" y="122691"/>
                  </a:cubicBezTo>
                  <a:cubicBezTo>
                    <a:pt x="230790" y="151647"/>
                    <a:pt x="244950" y="174127"/>
                    <a:pt x="253269" y="199463"/>
                  </a:cubicBezTo>
                  <a:cubicBezTo>
                    <a:pt x="261397" y="224165"/>
                    <a:pt x="260445" y="243723"/>
                    <a:pt x="228568" y="241945"/>
                  </a:cubicBezTo>
                  <a:cubicBezTo>
                    <a:pt x="220884" y="241501"/>
                    <a:pt x="213899" y="242135"/>
                    <a:pt x="206914" y="246898"/>
                  </a:cubicBezTo>
                  <a:cubicBezTo>
                    <a:pt x="169512" y="271917"/>
                    <a:pt x="128809" y="253565"/>
                    <a:pt x="116363" y="207274"/>
                  </a:cubicBezTo>
                  <a:cubicBezTo>
                    <a:pt x="102457" y="155712"/>
                    <a:pt x="81819" y="111198"/>
                    <a:pt x="25875" y="98180"/>
                  </a:cubicBezTo>
                  <a:cubicBezTo>
                    <a:pt x="4412" y="93164"/>
                    <a:pt x="-8288" y="26298"/>
                    <a:pt x="6190" y="5152"/>
                  </a:cubicBezTo>
                  <a:cubicBezTo>
                    <a:pt x="8096" y="2422"/>
                    <a:pt x="12477" y="-499"/>
                    <a:pt x="15017" y="72"/>
                  </a:cubicBezTo>
                  <a:cubicBezTo>
                    <a:pt x="17748" y="707"/>
                    <a:pt x="21558" y="5343"/>
                    <a:pt x="21621" y="8264"/>
                  </a:cubicBezTo>
                  <a:cubicBezTo>
                    <a:pt x="21811" y="17726"/>
                    <a:pt x="20478" y="27187"/>
                    <a:pt x="19716" y="366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4" name="Полилиния: фигура 963">
              <a:extLst>
                <a:ext uri="{FF2B5EF4-FFF2-40B4-BE49-F238E27FC236}">
                  <a16:creationId xmlns="" xmlns:a16="http://schemas.microsoft.com/office/drawing/2014/main" id="{5E283CE5-E267-448B-AA56-FBDF74198FA2}"/>
                </a:ext>
              </a:extLst>
            </p:cNvPr>
            <p:cNvSpPr/>
            <p:nvPr/>
          </p:nvSpPr>
          <p:spPr>
            <a:xfrm>
              <a:off x="10641162" y="3453224"/>
              <a:ext cx="149259" cy="238959"/>
            </a:xfrm>
            <a:custGeom>
              <a:avLst/>
              <a:gdLst>
                <a:gd name="connsiteX0" fmla="*/ 71605 w 149259"/>
                <a:gd name="connsiteY0" fmla="*/ 92188 h 238959"/>
                <a:gd name="connsiteX1" fmla="*/ 106213 w 149259"/>
                <a:gd name="connsiteY1" fmla="*/ 118731 h 238959"/>
                <a:gd name="connsiteX2" fmla="*/ 124945 w 149259"/>
                <a:gd name="connsiteY2" fmla="*/ 149529 h 238959"/>
                <a:gd name="connsiteX3" fmla="*/ 146916 w 149259"/>
                <a:gd name="connsiteY3" fmla="*/ 214363 h 238959"/>
                <a:gd name="connsiteX4" fmla="*/ 105895 w 149259"/>
                <a:gd name="connsiteY4" fmla="*/ 228778 h 238959"/>
                <a:gd name="connsiteX5" fmla="*/ 57318 w 149259"/>
                <a:gd name="connsiteY5" fmla="*/ 183883 h 238959"/>
                <a:gd name="connsiteX6" fmla="*/ 37632 w 149259"/>
                <a:gd name="connsiteY6" fmla="*/ 174612 h 238959"/>
                <a:gd name="connsiteX7" fmla="*/ 28107 w 149259"/>
                <a:gd name="connsiteY7" fmla="*/ 198742 h 238959"/>
                <a:gd name="connsiteX8" fmla="*/ 14010 w 149259"/>
                <a:gd name="connsiteY8" fmla="*/ 223634 h 238959"/>
                <a:gd name="connsiteX9" fmla="*/ 2707 w 149259"/>
                <a:gd name="connsiteY9" fmla="*/ 190423 h 238959"/>
                <a:gd name="connsiteX10" fmla="*/ 15852 w 149259"/>
                <a:gd name="connsiteY10" fmla="*/ 166166 h 238959"/>
                <a:gd name="connsiteX11" fmla="*/ 10645 w 149259"/>
                <a:gd name="connsiteY11" fmla="*/ 116890 h 238959"/>
                <a:gd name="connsiteX12" fmla="*/ 16296 w 149259"/>
                <a:gd name="connsiteY12" fmla="*/ 21132 h 238959"/>
                <a:gd name="connsiteX13" fmla="*/ 34966 w 149259"/>
                <a:gd name="connsiteY13" fmla="*/ 113 h 238959"/>
                <a:gd name="connsiteX14" fmla="*/ 57444 w 149259"/>
                <a:gd name="connsiteY14" fmla="*/ 20115 h 238959"/>
                <a:gd name="connsiteX15" fmla="*/ 63921 w 149259"/>
                <a:gd name="connsiteY15" fmla="*/ 75996 h 238959"/>
                <a:gd name="connsiteX16" fmla="*/ 71542 w 149259"/>
                <a:gd name="connsiteY16" fmla="*/ 92315 h 23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259" h="238959">
                  <a:moveTo>
                    <a:pt x="71605" y="92188"/>
                  </a:moveTo>
                  <a:cubicBezTo>
                    <a:pt x="81956" y="101904"/>
                    <a:pt x="68430" y="145211"/>
                    <a:pt x="106213" y="118731"/>
                  </a:cubicBezTo>
                  <a:cubicBezTo>
                    <a:pt x="113515" y="113588"/>
                    <a:pt x="116817" y="139814"/>
                    <a:pt x="124945" y="149529"/>
                  </a:cubicBezTo>
                  <a:cubicBezTo>
                    <a:pt x="137137" y="169214"/>
                    <a:pt x="155869" y="185470"/>
                    <a:pt x="146916" y="214363"/>
                  </a:cubicBezTo>
                  <a:cubicBezTo>
                    <a:pt x="138725" y="240715"/>
                    <a:pt x="124945" y="246494"/>
                    <a:pt x="105895" y="228778"/>
                  </a:cubicBezTo>
                  <a:cubicBezTo>
                    <a:pt x="89766" y="213728"/>
                    <a:pt x="73446" y="198932"/>
                    <a:pt x="57318" y="183883"/>
                  </a:cubicBezTo>
                  <a:cubicBezTo>
                    <a:pt x="51539" y="178485"/>
                    <a:pt x="45888" y="171564"/>
                    <a:pt x="37632" y="174612"/>
                  </a:cubicBezTo>
                  <a:cubicBezTo>
                    <a:pt x="27092" y="178549"/>
                    <a:pt x="27917" y="189090"/>
                    <a:pt x="28107" y="198742"/>
                  </a:cubicBezTo>
                  <a:cubicBezTo>
                    <a:pt x="28234" y="210362"/>
                    <a:pt x="32616" y="227508"/>
                    <a:pt x="14010" y="223634"/>
                  </a:cubicBezTo>
                  <a:cubicBezTo>
                    <a:pt x="-1928" y="220332"/>
                    <a:pt x="-1992" y="204266"/>
                    <a:pt x="2707" y="190423"/>
                  </a:cubicBezTo>
                  <a:cubicBezTo>
                    <a:pt x="5692" y="181660"/>
                    <a:pt x="9439" y="171564"/>
                    <a:pt x="15852" y="166166"/>
                  </a:cubicBezTo>
                  <a:cubicBezTo>
                    <a:pt x="39728" y="145846"/>
                    <a:pt x="33060" y="130796"/>
                    <a:pt x="10645" y="116890"/>
                  </a:cubicBezTo>
                  <a:cubicBezTo>
                    <a:pt x="9184" y="84886"/>
                    <a:pt x="-10755" y="51993"/>
                    <a:pt x="16296" y="21132"/>
                  </a:cubicBezTo>
                  <a:cubicBezTo>
                    <a:pt x="22456" y="14083"/>
                    <a:pt x="21059" y="-1475"/>
                    <a:pt x="34966" y="113"/>
                  </a:cubicBezTo>
                  <a:cubicBezTo>
                    <a:pt x="45824" y="1383"/>
                    <a:pt x="52492" y="10336"/>
                    <a:pt x="57444" y="20115"/>
                  </a:cubicBezTo>
                  <a:cubicBezTo>
                    <a:pt x="66398" y="37769"/>
                    <a:pt x="63159" y="57200"/>
                    <a:pt x="63921" y="75996"/>
                  </a:cubicBezTo>
                  <a:cubicBezTo>
                    <a:pt x="70271" y="79425"/>
                    <a:pt x="76621" y="82790"/>
                    <a:pt x="71542" y="9231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5" name="Полилиния: фигура 964">
              <a:extLst>
                <a:ext uri="{FF2B5EF4-FFF2-40B4-BE49-F238E27FC236}">
                  <a16:creationId xmlns="" xmlns:a16="http://schemas.microsoft.com/office/drawing/2014/main" id="{A6E37E58-B4C4-43A5-8061-3449981FD2C2}"/>
                </a:ext>
              </a:extLst>
            </p:cNvPr>
            <p:cNvSpPr/>
            <p:nvPr/>
          </p:nvSpPr>
          <p:spPr>
            <a:xfrm>
              <a:off x="10686972" y="3979564"/>
              <a:ext cx="150430" cy="139990"/>
            </a:xfrm>
            <a:custGeom>
              <a:avLst/>
              <a:gdLst>
                <a:gd name="connsiteX0" fmla="*/ 27383 w 150430"/>
                <a:gd name="connsiteY0" fmla="*/ 64 h 139990"/>
                <a:gd name="connsiteX1" fmla="*/ 67896 w 150430"/>
                <a:gd name="connsiteY1" fmla="*/ 18161 h 139990"/>
                <a:gd name="connsiteX2" fmla="*/ 103075 w 150430"/>
                <a:gd name="connsiteY2" fmla="*/ 40577 h 139990"/>
                <a:gd name="connsiteX3" fmla="*/ 149494 w 150430"/>
                <a:gd name="connsiteY3" fmla="*/ 107252 h 139990"/>
                <a:gd name="connsiteX4" fmla="*/ 132412 w 150430"/>
                <a:gd name="connsiteY4" fmla="*/ 139193 h 139990"/>
                <a:gd name="connsiteX5" fmla="*/ 104726 w 150430"/>
                <a:gd name="connsiteY5" fmla="*/ 114301 h 139990"/>
                <a:gd name="connsiteX6" fmla="*/ 78754 w 150430"/>
                <a:gd name="connsiteY6" fmla="*/ 96774 h 139990"/>
                <a:gd name="connsiteX7" fmla="*/ 65292 w 150430"/>
                <a:gd name="connsiteY7" fmla="*/ 96012 h 139990"/>
                <a:gd name="connsiteX8" fmla="*/ 4840 w 150430"/>
                <a:gd name="connsiteY8" fmla="*/ 26607 h 139990"/>
                <a:gd name="connsiteX9" fmla="*/ 27383 w 150430"/>
                <a:gd name="connsiteY9" fmla="*/ 0 h 1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30" h="139990">
                  <a:moveTo>
                    <a:pt x="27383" y="64"/>
                  </a:moveTo>
                  <a:cubicBezTo>
                    <a:pt x="43512" y="-572"/>
                    <a:pt x="57228" y="4889"/>
                    <a:pt x="67896" y="18161"/>
                  </a:cubicBezTo>
                  <a:cubicBezTo>
                    <a:pt x="77294" y="29908"/>
                    <a:pt x="88914" y="37973"/>
                    <a:pt x="103075" y="40577"/>
                  </a:cubicBezTo>
                  <a:cubicBezTo>
                    <a:pt x="138254" y="47117"/>
                    <a:pt x="142445" y="78867"/>
                    <a:pt x="149494" y="107252"/>
                  </a:cubicBezTo>
                  <a:cubicBezTo>
                    <a:pt x="153113" y="121921"/>
                    <a:pt x="146001" y="135827"/>
                    <a:pt x="132412" y="139193"/>
                  </a:cubicBezTo>
                  <a:cubicBezTo>
                    <a:pt x="115838" y="143257"/>
                    <a:pt x="104980" y="131319"/>
                    <a:pt x="104726" y="114301"/>
                  </a:cubicBezTo>
                  <a:cubicBezTo>
                    <a:pt x="104409" y="91440"/>
                    <a:pt x="102758" y="77407"/>
                    <a:pt x="78754" y="96774"/>
                  </a:cubicBezTo>
                  <a:cubicBezTo>
                    <a:pt x="75834" y="99124"/>
                    <a:pt x="65737" y="97664"/>
                    <a:pt x="65292" y="96012"/>
                  </a:cubicBezTo>
                  <a:cubicBezTo>
                    <a:pt x="56022" y="61468"/>
                    <a:pt x="23636" y="50800"/>
                    <a:pt x="4840" y="26607"/>
                  </a:cubicBezTo>
                  <a:cubicBezTo>
                    <a:pt x="-6843" y="11621"/>
                    <a:pt x="3380" y="317"/>
                    <a:pt x="27383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6" name="Полилиния: фигура 965">
              <a:extLst>
                <a:ext uri="{FF2B5EF4-FFF2-40B4-BE49-F238E27FC236}">
                  <a16:creationId xmlns="" xmlns:a16="http://schemas.microsoft.com/office/drawing/2014/main" id="{C9A67D6E-B3C7-46AE-8CCC-405530D1DFDE}"/>
                </a:ext>
              </a:extLst>
            </p:cNvPr>
            <p:cNvSpPr/>
            <p:nvPr/>
          </p:nvSpPr>
          <p:spPr>
            <a:xfrm>
              <a:off x="9722484" y="4063313"/>
              <a:ext cx="116647" cy="72677"/>
            </a:xfrm>
            <a:custGeom>
              <a:avLst/>
              <a:gdLst>
                <a:gd name="connsiteX0" fmla="*/ 64 w 116647"/>
                <a:gd name="connsiteY0" fmla="*/ 45918 h 72677"/>
                <a:gd name="connsiteX1" fmla="*/ 67501 w 116647"/>
                <a:gd name="connsiteY1" fmla="*/ 9469 h 72677"/>
                <a:gd name="connsiteX2" fmla="*/ 105410 w 116647"/>
                <a:gd name="connsiteY2" fmla="*/ 7628 h 72677"/>
                <a:gd name="connsiteX3" fmla="*/ 114236 w 116647"/>
                <a:gd name="connsiteY3" fmla="*/ 57793 h 72677"/>
                <a:gd name="connsiteX4" fmla="*/ 78804 w 116647"/>
                <a:gd name="connsiteY4" fmla="*/ 67445 h 72677"/>
                <a:gd name="connsiteX5" fmla="*/ 0 w 116647"/>
                <a:gd name="connsiteY5" fmla="*/ 45855 h 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47" h="72677">
                  <a:moveTo>
                    <a:pt x="64" y="45918"/>
                  </a:moveTo>
                  <a:cubicBezTo>
                    <a:pt x="32957" y="45284"/>
                    <a:pt x="47181" y="22106"/>
                    <a:pt x="67501" y="9469"/>
                  </a:cubicBezTo>
                  <a:cubicBezTo>
                    <a:pt x="79946" y="1786"/>
                    <a:pt x="93409" y="-6406"/>
                    <a:pt x="105410" y="7628"/>
                  </a:cubicBezTo>
                  <a:cubicBezTo>
                    <a:pt x="117411" y="21598"/>
                    <a:pt x="118809" y="41283"/>
                    <a:pt x="114236" y="57793"/>
                  </a:cubicBezTo>
                  <a:cubicBezTo>
                    <a:pt x="108903" y="76907"/>
                    <a:pt x="88583" y="74621"/>
                    <a:pt x="78804" y="67445"/>
                  </a:cubicBezTo>
                  <a:cubicBezTo>
                    <a:pt x="56134" y="50745"/>
                    <a:pt x="27622" y="77097"/>
                    <a:pt x="0" y="45855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7" name="Полилиния: фигура 966">
              <a:extLst>
                <a:ext uri="{FF2B5EF4-FFF2-40B4-BE49-F238E27FC236}">
                  <a16:creationId xmlns="" xmlns:a16="http://schemas.microsoft.com/office/drawing/2014/main" id="{5521D8BA-4ED2-4FB5-B917-8366A320E6DC}"/>
                </a:ext>
              </a:extLst>
            </p:cNvPr>
            <p:cNvSpPr/>
            <p:nvPr/>
          </p:nvSpPr>
          <p:spPr>
            <a:xfrm>
              <a:off x="10213374" y="3710513"/>
              <a:ext cx="20880" cy="45974"/>
            </a:xfrm>
            <a:custGeom>
              <a:avLst/>
              <a:gdLst>
                <a:gd name="connsiteX0" fmla="*/ 19142 w 20880"/>
                <a:gd name="connsiteY0" fmla="*/ 0 h 45974"/>
                <a:gd name="connsiteX1" fmla="*/ 2124 w 20880"/>
                <a:gd name="connsiteY1" fmla="*/ 45974 h 45974"/>
                <a:gd name="connsiteX2" fmla="*/ 19142 w 20880"/>
                <a:gd name="connsiteY2" fmla="*/ 0 h 4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0" h="45974">
                  <a:moveTo>
                    <a:pt x="19142" y="0"/>
                  </a:moveTo>
                  <a:cubicBezTo>
                    <a:pt x="24857" y="25400"/>
                    <a:pt x="15777" y="35052"/>
                    <a:pt x="2124" y="45974"/>
                  </a:cubicBezTo>
                  <a:cubicBezTo>
                    <a:pt x="-4162" y="26035"/>
                    <a:pt x="4093" y="15558"/>
                    <a:pt x="1914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8" name="Полилиния: фигура 967">
              <a:extLst>
                <a:ext uri="{FF2B5EF4-FFF2-40B4-BE49-F238E27FC236}">
                  <a16:creationId xmlns="" xmlns:a16="http://schemas.microsoft.com/office/drawing/2014/main" id="{BE313753-8DBA-4291-8EB9-98AD211F80AB}"/>
                </a:ext>
              </a:extLst>
            </p:cNvPr>
            <p:cNvSpPr/>
            <p:nvPr/>
          </p:nvSpPr>
          <p:spPr>
            <a:xfrm>
              <a:off x="8902949" y="2396609"/>
              <a:ext cx="223501" cy="314092"/>
            </a:xfrm>
            <a:custGeom>
              <a:avLst/>
              <a:gdLst>
                <a:gd name="connsiteX0" fmla="*/ 186948 w 223501"/>
                <a:gd name="connsiteY0" fmla="*/ 313965 h 314092"/>
                <a:gd name="connsiteX1" fmla="*/ 141229 w 223501"/>
                <a:gd name="connsiteY1" fmla="*/ 264879 h 314092"/>
                <a:gd name="connsiteX2" fmla="*/ 126687 w 223501"/>
                <a:gd name="connsiteY2" fmla="*/ 216746 h 314092"/>
                <a:gd name="connsiteX3" fmla="*/ 108462 w 223501"/>
                <a:gd name="connsiteY3" fmla="*/ 136482 h 314092"/>
                <a:gd name="connsiteX4" fmla="*/ 15371 w 223501"/>
                <a:gd name="connsiteY4" fmla="*/ 52915 h 314092"/>
                <a:gd name="connsiteX5" fmla="*/ 4831 w 223501"/>
                <a:gd name="connsiteY5" fmla="*/ 20149 h 314092"/>
                <a:gd name="connsiteX6" fmla="*/ 44328 w 223501"/>
                <a:gd name="connsiteY6" fmla="*/ 337 h 314092"/>
                <a:gd name="connsiteX7" fmla="*/ 48709 w 223501"/>
                <a:gd name="connsiteY7" fmla="*/ 16910 h 314092"/>
                <a:gd name="connsiteX8" fmla="*/ 56329 w 223501"/>
                <a:gd name="connsiteY8" fmla="*/ 44660 h 314092"/>
                <a:gd name="connsiteX9" fmla="*/ 83317 w 223501"/>
                <a:gd name="connsiteY9" fmla="*/ 35453 h 314092"/>
                <a:gd name="connsiteX10" fmla="*/ 138054 w 223501"/>
                <a:gd name="connsiteY10" fmla="*/ 58630 h 314092"/>
                <a:gd name="connsiteX11" fmla="*/ 171010 w 223501"/>
                <a:gd name="connsiteY11" fmla="*/ 181122 h 314092"/>
                <a:gd name="connsiteX12" fmla="*/ 177550 w 223501"/>
                <a:gd name="connsiteY12" fmla="*/ 190584 h 314092"/>
                <a:gd name="connsiteX13" fmla="*/ 220349 w 223501"/>
                <a:gd name="connsiteY13" fmla="*/ 286342 h 314092"/>
                <a:gd name="connsiteX14" fmla="*/ 186885 w 223501"/>
                <a:gd name="connsiteY14" fmla="*/ 314092 h 31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501" h="314092">
                  <a:moveTo>
                    <a:pt x="186948" y="313965"/>
                  </a:moveTo>
                  <a:cubicBezTo>
                    <a:pt x="162755" y="307171"/>
                    <a:pt x="151325" y="286723"/>
                    <a:pt x="141229" y="264879"/>
                  </a:cubicBezTo>
                  <a:cubicBezTo>
                    <a:pt x="122051" y="253830"/>
                    <a:pt x="119131" y="237701"/>
                    <a:pt x="126687" y="216746"/>
                  </a:cubicBezTo>
                  <a:cubicBezTo>
                    <a:pt x="137863" y="185631"/>
                    <a:pt x="127258" y="164041"/>
                    <a:pt x="108462" y="136482"/>
                  </a:cubicBezTo>
                  <a:cubicBezTo>
                    <a:pt x="82745" y="98826"/>
                    <a:pt x="55376" y="69870"/>
                    <a:pt x="15371" y="52915"/>
                  </a:cubicBezTo>
                  <a:cubicBezTo>
                    <a:pt x="2862" y="47581"/>
                    <a:pt x="-5901" y="34754"/>
                    <a:pt x="4831" y="20149"/>
                  </a:cubicBezTo>
                  <a:cubicBezTo>
                    <a:pt x="14356" y="7132"/>
                    <a:pt x="28008" y="-1886"/>
                    <a:pt x="44328" y="337"/>
                  </a:cubicBezTo>
                  <a:cubicBezTo>
                    <a:pt x="52519" y="1480"/>
                    <a:pt x="50868" y="10307"/>
                    <a:pt x="48709" y="16910"/>
                  </a:cubicBezTo>
                  <a:cubicBezTo>
                    <a:pt x="45026" y="28214"/>
                    <a:pt x="44264" y="38691"/>
                    <a:pt x="56329" y="44660"/>
                  </a:cubicBezTo>
                  <a:cubicBezTo>
                    <a:pt x="67632" y="50248"/>
                    <a:pt x="74807" y="41739"/>
                    <a:pt x="83317" y="35453"/>
                  </a:cubicBezTo>
                  <a:cubicBezTo>
                    <a:pt x="113416" y="13164"/>
                    <a:pt x="126814" y="21863"/>
                    <a:pt x="138054" y="58630"/>
                  </a:cubicBezTo>
                  <a:cubicBezTo>
                    <a:pt x="150499" y="99080"/>
                    <a:pt x="170693" y="136799"/>
                    <a:pt x="171010" y="181122"/>
                  </a:cubicBezTo>
                  <a:cubicBezTo>
                    <a:pt x="171010" y="184361"/>
                    <a:pt x="174630" y="189377"/>
                    <a:pt x="177550" y="190584"/>
                  </a:cubicBezTo>
                  <a:cubicBezTo>
                    <a:pt x="219842" y="207284"/>
                    <a:pt x="203585" y="255291"/>
                    <a:pt x="220349" y="286342"/>
                  </a:cubicBezTo>
                  <a:cubicBezTo>
                    <a:pt x="232986" y="309647"/>
                    <a:pt x="204729" y="312885"/>
                    <a:pt x="186885" y="31409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9" name="Полилиния: фигура 968">
              <a:extLst>
                <a:ext uri="{FF2B5EF4-FFF2-40B4-BE49-F238E27FC236}">
                  <a16:creationId xmlns="" xmlns:a16="http://schemas.microsoft.com/office/drawing/2014/main" id="{FD7BB852-E7B0-458D-AD6A-4F40875A27DA}"/>
                </a:ext>
              </a:extLst>
            </p:cNvPr>
            <p:cNvSpPr/>
            <p:nvPr/>
          </p:nvSpPr>
          <p:spPr>
            <a:xfrm>
              <a:off x="8508632" y="2528919"/>
              <a:ext cx="139952" cy="222548"/>
            </a:xfrm>
            <a:custGeom>
              <a:avLst/>
              <a:gdLst>
                <a:gd name="connsiteX0" fmla="*/ 93649 w 139952"/>
                <a:gd name="connsiteY0" fmla="*/ 222549 h 222548"/>
                <a:gd name="connsiteX1" fmla="*/ 86093 w 139952"/>
                <a:gd name="connsiteY1" fmla="*/ 222422 h 222548"/>
                <a:gd name="connsiteX2" fmla="*/ 74536 w 139952"/>
                <a:gd name="connsiteY2" fmla="*/ 188449 h 222548"/>
                <a:gd name="connsiteX3" fmla="*/ 81774 w 139952"/>
                <a:gd name="connsiteY3" fmla="*/ 127806 h 222548"/>
                <a:gd name="connsiteX4" fmla="*/ 77266 w 139952"/>
                <a:gd name="connsiteY4" fmla="*/ 95485 h 222548"/>
                <a:gd name="connsiteX5" fmla="*/ 39674 w 139952"/>
                <a:gd name="connsiteY5" fmla="*/ 76244 h 222548"/>
                <a:gd name="connsiteX6" fmla="*/ 241 w 139952"/>
                <a:gd name="connsiteY6" fmla="*/ 25888 h 222548"/>
                <a:gd name="connsiteX7" fmla="*/ 13830 w 139952"/>
                <a:gd name="connsiteY7" fmla="*/ 4679 h 222548"/>
                <a:gd name="connsiteX8" fmla="*/ 81774 w 139952"/>
                <a:gd name="connsiteY8" fmla="*/ 15220 h 222548"/>
                <a:gd name="connsiteX9" fmla="*/ 136702 w 139952"/>
                <a:gd name="connsiteY9" fmla="*/ 141014 h 222548"/>
                <a:gd name="connsiteX10" fmla="*/ 93586 w 139952"/>
                <a:gd name="connsiteY10" fmla="*/ 222485 h 2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52" h="222548">
                  <a:moveTo>
                    <a:pt x="93649" y="222549"/>
                  </a:moveTo>
                  <a:cubicBezTo>
                    <a:pt x="91109" y="222549"/>
                    <a:pt x="88633" y="222549"/>
                    <a:pt x="86093" y="222422"/>
                  </a:cubicBezTo>
                  <a:cubicBezTo>
                    <a:pt x="85204" y="209976"/>
                    <a:pt x="82156" y="197847"/>
                    <a:pt x="74536" y="188449"/>
                  </a:cubicBezTo>
                  <a:cubicBezTo>
                    <a:pt x="55549" y="165018"/>
                    <a:pt x="43865" y="145523"/>
                    <a:pt x="81774" y="127806"/>
                  </a:cubicBezTo>
                  <a:cubicBezTo>
                    <a:pt x="97713" y="120377"/>
                    <a:pt x="88569" y="103486"/>
                    <a:pt x="77266" y="95485"/>
                  </a:cubicBezTo>
                  <a:cubicBezTo>
                    <a:pt x="65837" y="87357"/>
                    <a:pt x="52501" y="82023"/>
                    <a:pt x="39674" y="76244"/>
                  </a:cubicBezTo>
                  <a:cubicBezTo>
                    <a:pt x="18401" y="66656"/>
                    <a:pt x="3606" y="51288"/>
                    <a:pt x="241" y="25888"/>
                  </a:cubicBezTo>
                  <a:cubicBezTo>
                    <a:pt x="-1220" y="14903"/>
                    <a:pt x="4050" y="6267"/>
                    <a:pt x="13830" y="4679"/>
                  </a:cubicBezTo>
                  <a:cubicBezTo>
                    <a:pt x="37388" y="806"/>
                    <a:pt x="64947" y="-7386"/>
                    <a:pt x="81774" y="15220"/>
                  </a:cubicBezTo>
                  <a:cubicBezTo>
                    <a:pt x="109016" y="51797"/>
                    <a:pt x="124955" y="94913"/>
                    <a:pt x="136702" y="141014"/>
                  </a:cubicBezTo>
                  <a:cubicBezTo>
                    <a:pt x="148767" y="188322"/>
                    <a:pt x="125653" y="206229"/>
                    <a:pt x="93586" y="22248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0" name="Полилиния: фигура 969">
              <a:extLst>
                <a:ext uri="{FF2B5EF4-FFF2-40B4-BE49-F238E27FC236}">
                  <a16:creationId xmlns="" xmlns:a16="http://schemas.microsoft.com/office/drawing/2014/main" id="{F52284D6-0A17-41FC-ABF8-F9AB0046EB56}"/>
                </a:ext>
              </a:extLst>
            </p:cNvPr>
            <p:cNvSpPr/>
            <p:nvPr/>
          </p:nvSpPr>
          <p:spPr>
            <a:xfrm>
              <a:off x="7916653" y="2565855"/>
              <a:ext cx="57811" cy="220302"/>
            </a:xfrm>
            <a:custGeom>
              <a:avLst/>
              <a:gdLst>
                <a:gd name="connsiteX0" fmla="*/ 18 w 57811"/>
                <a:gd name="connsiteY0" fmla="*/ 21782 h 220302"/>
                <a:gd name="connsiteX1" fmla="*/ 7067 w 57811"/>
                <a:gd name="connsiteY1" fmla="*/ 509 h 220302"/>
                <a:gd name="connsiteX2" fmla="*/ 20529 w 57811"/>
                <a:gd name="connsiteY2" fmla="*/ 15813 h 220302"/>
                <a:gd name="connsiteX3" fmla="*/ 45802 w 57811"/>
                <a:gd name="connsiteY3" fmla="*/ 103634 h 220302"/>
                <a:gd name="connsiteX4" fmla="*/ 45802 w 57811"/>
                <a:gd name="connsiteY4" fmla="*/ 120017 h 220302"/>
                <a:gd name="connsiteX5" fmla="*/ 54946 w 57811"/>
                <a:gd name="connsiteY5" fmla="*/ 194820 h 220302"/>
                <a:gd name="connsiteX6" fmla="*/ 34816 w 57811"/>
                <a:gd name="connsiteY6" fmla="*/ 220284 h 220302"/>
                <a:gd name="connsiteX7" fmla="*/ 8146 w 57811"/>
                <a:gd name="connsiteY7" fmla="*/ 196789 h 220302"/>
                <a:gd name="connsiteX8" fmla="*/ 1796 w 57811"/>
                <a:gd name="connsiteY8" fmla="*/ 74169 h 220302"/>
                <a:gd name="connsiteX9" fmla="*/ 18 w 57811"/>
                <a:gd name="connsiteY9" fmla="*/ 21782 h 22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11" h="220302">
                  <a:moveTo>
                    <a:pt x="18" y="21782"/>
                  </a:moveTo>
                  <a:cubicBezTo>
                    <a:pt x="907" y="13971"/>
                    <a:pt x="-1124" y="3049"/>
                    <a:pt x="7067" y="509"/>
                  </a:cubicBezTo>
                  <a:cubicBezTo>
                    <a:pt x="16655" y="-2475"/>
                    <a:pt x="19195" y="8320"/>
                    <a:pt x="20529" y="15813"/>
                  </a:cubicBezTo>
                  <a:cubicBezTo>
                    <a:pt x="25736" y="46166"/>
                    <a:pt x="27895" y="77471"/>
                    <a:pt x="45802" y="103634"/>
                  </a:cubicBezTo>
                  <a:cubicBezTo>
                    <a:pt x="45802" y="109095"/>
                    <a:pt x="45802" y="114556"/>
                    <a:pt x="45802" y="120017"/>
                  </a:cubicBezTo>
                  <a:cubicBezTo>
                    <a:pt x="46628" y="145226"/>
                    <a:pt x="64661" y="167832"/>
                    <a:pt x="54946" y="194820"/>
                  </a:cubicBezTo>
                  <a:cubicBezTo>
                    <a:pt x="50882" y="206187"/>
                    <a:pt x="49294" y="219776"/>
                    <a:pt x="34816" y="220284"/>
                  </a:cubicBezTo>
                  <a:cubicBezTo>
                    <a:pt x="20339" y="220792"/>
                    <a:pt x="13734" y="210822"/>
                    <a:pt x="8146" y="196789"/>
                  </a:cubicBezTo>
                  <a:cubicBezTo>
                    <a:pt x="-7729" y="156466"/>
                    <a:pt x="8590" y="114810"/>
                    <a:pt x="1796" y="74169"/>
                  </a:cubicBezTo>
                  <a:cubicBezTo>
                    <a:pt x="-1061" y="57151"/>
                    <a:pt x="463" y="39244"/>
                    <a:pt x="18" y="2178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1" name="Полилиния: фигура 970">
              <a:extLst>
                <a:ext uri="{FF2B5EF4-FFF2-40B4-BE49-F238E27FC236}">
                  <a16:creationId xmlns="" xmlns:a16="http://schemas.microsoft.com/office/drawing/2014/main" id="{234E3CD1-DE6A-47FA-9B12-AB730B78273A}"/>
                </a:ext>
              </a:extLst>
            </p:cNvPr>
            <p:cNvSpPr/>
            <p:nvPr/>
          </p:nvSpPr>
          <p:spPr>
            <a:xfrm>
              <a:off x="8502840" y="2424124"/>
              <a:ext cx="145224" cy="94246"/>
            </a:xfrm>
            <a:custGeom>
              <a:avLst/>
              <a:gdLst>
                <a:gd name="connsiteX0" fmla="*/ 99504 w 145224"/>
                <a:gd name="connsiteY0" fmla="*/ 0 h 94246"/>
                <a:gd name="connsiteX1" fmla="*/ 114300 w 145224"/>
                <a:gd name="connsiteY1" fmla="*/ 32766 h 94246"/>
                <a:gd name="connsiteX2" fmla="*/ 117539 w 145224"/>
                <a:gd name="connsiteY2" fmla="*/ 54483 h 94246"/>
                <a:gd name="connsiteX3" fmla="*/ 145224 w 145224"/>
                <a:gd name="connsiteY3" fmla="*/ 81852 h 94246"/>
                <a:gd name="connsiteX4" fmla="*/ 113855 w 145224"/>
                <a:gd name="connsiteY4" fmla="*/ 85725 h 94246"/>
                <a:gd name="connsiteX5" fmla="*/ 32131 w 145224"/>
                <a:gd name="connsiteY5" fmla="*/ 68263 h 94246"/>
                <a:gd name="connsiteX6" fmla="*/ 0 w 145224"/>
                <a:gd name="connsiteY6" fmla="*/ 62357 h 94246"/>
                <a:gd name="connsiteX7" fmla="*/ 99504 w 145224"/>
                <a:gd name="connsiteY7" fmla="*/ 0 h 9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24" h="94246">
                  <a:moveTo>
                    <a:pt x="99504" y="0"/>
                  </a:moveTo>
                  <a:cubicBezTo>
                    <a:pt x="131508" y="4318"/>
                    <a:pt x="131699" y="4445"/>
                    <a:pt x="114300" y="32766"/>
                  </a:cubicBezTo>
                  <a:cubicBezTo>
                    <a:pt x="108839" y="41656"/>
                    <a:pt x="112395" y="48641"/>
                    <a:pt x="117539" y="54483"/>
                  </a:cubicBezTo>
                  <a:cubicBezTo>
                    <a:pt x="126238" y="64199"/>
                    <a:pt x="135953" y="72771"/>
                    <a:pt x="145224" y="81852"/>
                  </a:cubicBezTo>
                  <a:cubicBezTo>
                    <a:pt x="135953" y="94425"/>
                    <a:pt x="123889" y="100203"/>
                    <a:pt x="113855" y="85725"/>
                  </a:cubicBezTo>
                  <a:cubicBezTo>
                    <a:pt x="90868" y="52515"/>
                    <a:pt x="62166" y="59119"/>
                    <a:pt x="32131" y="68263"/>
                  </a:cubicBezTo>
                  <a:cubicBezTo>
                    <a:pt x="22860" y="71057"/>
                    <a:pt x="13144" y="76899"/>
                    <a:pt x="0" y="62357"/>
                  </a:cubicBezTo>
                  <a:cubicBezTo>
                    <a:pt x="34036" y="41021"/>
                    <a:pt x="66802" y="20511"/>
                    <a:pt x="99504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2" name="Полилиния: фигура 971">
              <a:extLst>
                <a:ext uri="{FF2B5EF4-FFF2-40B4-BE49-F238E27FC236}">
                  <a16:creationId xmlns="" xmlns:a16="http://schemas.microsoft.com/office/drawing/2014/main" id="{612F1AE1-7009-417A-9F82-BD3F7E0D7EB3}"/>
                </a:ext>
              </a:extLst>
            </p:cNvPr>
            <p:cNvSpPr/>
            <p:nvPr/>
          </p:nvSpPr>
          <p:spPr>
            <a:xfrm>
              <a:off x="8640444" y="2734012"/>
              <a:ext cx="104906" cy="59151"/>
            </a:xfrm>
            <a:custGeom>
              <a:avLst/>
              <a:gdLst>
                <a:gd name="connsiteX0" fmla="*/ 7557 w 104906"/>
                <a:gd name="connsiteY0" fmla="*/ 58413 h 59151"/>
                <a:gd name="connsiteX1" fmla="*/ 0 w 104906"/>
                <a:gd name="connsiteY1" fmla="*/ 50222 h 59151"/>
                <a:gd name="connsiteX2" fmla="*/ 31052 w 104906"/>
                <a:gd name="connsiteY2" fmla="*/ 15932 h 59151"/>
                <a:gd name="connsiteX3" fmla="*/ 62929 w 104906"/>
                <a:gd name="connsiteY3" fmla="*/ 6216 h 59151"/>
                <a:gd name="connsiteX4" fmla="*/ 104267 w 104906"/>
                <a:gd name="connsiteY4" fmla="*/ 46158 h 59151"/>
                <a:gd name="connsiteX5" fmla="*/ 55309 w 104906"/>
                <a:gd name="connsiteY5" fmla="*/ 49841 h 59151"/>
                <a:gd name="connsiteX6" fmla="*/ 7557 w 104906"/>
                <a:gd name="connsiteY6" fmla="*/ 58413 h 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06" h="59151">
                  <a:moveTo>
                    <a:pt x="7557" y="58413"/>
                  </a:moveTo>
                  <a:cubicBezTo>
                    <a:pt x="5017" y="55683"/>
                    <a:pt x="2477" y="52952"/>
                    <a:pt x="0" y="50222"/>
                  </a:cubicBezTo>
                  <a:cubicBezTo>
                    <a:pt x="10668" y="38982"/>
                    <a:pt x="25019" y="29584"/>
                    <a:pt x="31052" y="15932"/>
                  </a:cubicBezTo>
                  <a:cubicBezTo>
                    <a:pt x="39751" y="-3754"/>
                    <a:pt x="49023" y="-2928"/>
                    <a:pt x="62929" y="6216"/>
                  </a:cubicBezTo>
                  <a:cubicBezTo>
                    <a:pt x="79566" y="17138"/>
                    <a:pt x="109665" y="24441"/>
                    <a:pt x="104267" y="46158"/>
                  </a:cubicBezTo>
                  <a:cubicBezTo>
                    <a:pt x="98108" y="71113"/>
                    <a:pt x="72263" y="53016"/>
                    <a:pt x="55309" y="49841"/>
                  </a:cubicBezTo>
                  <a:cubicBezTo>
                    <a:pt x="37974" y="46602"/>
                    <a:pt x="23813" y="58350"/>
                    <a:pt x="7557" y="5841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3" name="Полилиния: фигура 972">
              <a:extLst>
                <a:ext uri="{FF2B5EF4-FFF2-40B4-BE49-F238E27FC236}">
                  <a16:creationId xmlns="" xmlns:a16="http://schemas.microsoft.com/office/drawing/2014/main" id="{2CA09883-D041-4246-8E7B-172DBF30F2F4}"/>
                </a:ext>
              </a:extLst>
            </p:cNvPr>
            <p:cNvSpPr/>
            <p:nvPr/>
          </p:nvSpPr>
          <p:spPr>
            <a:xfrm>
              <a:off x="9169954" y="2800617"/>
              <a:ext cx="34324" cy="89979"/>
            </a:xfrm>
            <a:custGeom>
              <a:avLst/>
              <a:gdLst>
                <a:gd name="connsiteX0" fmla="*/ 3826 w 34324"/>
                <a:gd name="connsiteY0" fmla="*/ 0 h 89979"/>
                <a:gd name="connsiteX1" fmla="*/ 25607 w 34324"/>
                <a:gd name="connsiteY1" fmla="*/ 36005 h 89979"/>
                <a:gd name="connsiteX2" fmla="*/ 34307 w 34324"/>
                <a:gd name="connsiteY2" fmla="*/ 89980 h 89979"/>
                <a:gd name="connsiteX3" fmla="*/ 3826 w 34324"/>
                <a:gd name="connsiteY3" fmla="*/ 0 h 8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24" h="89979">
                  <a:moveTo>
                    <a:pt x="3826" y="0"/>
                  </a:moveTo>
                  <a:cubicBezTo>
                    <a:pt x="21925" y="4445"/>
                    <a:pt x="33926" y="12763"/>
                    <a:pt x="25607" y="36005"/>
                  </a:cubicBezTo>
                  <a:cubicBezTo>
                    <a:pt x="18559" y="55626"/>
                    <a:pt x="34942" y="71311"/>
                    <a:pt x="34307" y="89980"/>
                  </a:cubicBezTo>
                  <a:cubicBezTo>
                    <a:pt x="-1317" y="69914"/>
                    <a:pt x="-4492" y="37211"/>
                    <a:pt x="3826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4" name="Полилиния: фигура 973">
              <a:extLst>
                <a:ext uri="{FF2B5EF4-FFF2-40B4-BE49-F238E27FC236}">
                  <a16:creationId xmlns="" xmlns:a16="http://schemas.microsoft.com/office/drawing/2014/main" id="{7EE906FE-76D4-4702-8995-A396013F6C4A}"/>
                </a:ext>
              </a:extLst>
            </p:cNvPr>
            <p:cNvSpPr/>
            <p:nvPr/>
          </p:nvSpPr>
          <p:spPr>
            <a:xfrm>
              <a:off x="9097581" y="2842548"/>
              <a:ext cx="26067" cy="39857"/>
            </a:xfrm>
            <a:custGeom>
              <a:avLst/>
              <a:gdLst>
                <a:gd name="connsiteX0" fmla="*/ 7620 w 26067"/>
                <a:gd name="connsiteY0" fmla="*/ 39858 h 39857"/>
                <a:gd name="connsiteX1" fmla="*/ 0 w 26067"/>
                <a:gd name="connsiteY1" fmla="*/ 31666 h 39857"/>
                <a:gd name="connsiteX2" fmla="*/ 14605 w 26067"/>
                <a:gd name="connsiteY2" fmla="*/ 43 h 39857"/>
                <a:gd name="connsiteX3" fmla="*/ 25274 w 26067"/>
                <a:gd name="connsiteY3" fmla="*/ 8425 h 39857"/>
                <a:gd name="connsiteX4" fmla="*/ 7684 w 26067"/>
                <a:gd name="connsiteY4" fmla="*/ 39794 h 3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67" h="39857">
                  <a:moveTo>
                    <a:pt x="7620" y="39858"/>
                  </a:moveTo>
                  <a:cubicBezTo>
                    <a:pt x="5080" y="37127"/>
                    <a:pt x="2540" y="34397"/>
                    <a:pt x="0" y="31666"/>
                  </a:cubicBezTo>
                  <a:cubicBezTo>
                    <a:pt x="2032" y="19537"/>
                    <a:pt x="-2984" y="3218"/>
                    <a:pt x="14605" y="43"/>
                  </a:cubicBezTo>
                  <a:cubicBezTo>
                    <a:pt x="17780" y="-529"/>
                    <a:pt x="24321" y="4742"/>
                    <a:pt x="25274" y="8425"/>
                  </a:cubicBezTo>
                  <a:cubicBezTo>
                    <a:pt x="29274" y="24617"/>
                    <a:pt x="17336" y="31730"/>
                    <a:pt x="7684" y="3979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5" name="Полилиния: фигура 974">
              <a:extLst>
                <a:ext uri="{FF2B5EF4-FFF2-40B4-BE49-F238E27FC236}">
                  <a16:creationId xmlns="" xmlns:a16="http://schemas.microsoft.com/office/drawing/2014/main" id="{C53E4B45-3058-4E29-97C8-65AE382BFBB4}"/>
                </a:ext>
              </a:extLst>
            </p:cNvPr>
            <p:cNvSpPr/>
            <p:nvPr/>
          </p:nvSpPr>
          <p:spPr>
            <a:xfrm>
              <a:off x="9094049" y="3144344"/>
              <a:ext cx="133135" cy="285673"/>
            </a:xfrm>
            <a:custGeom>
              <a:avLst/>
              <a:gdLst>
                <a:gd name="connsiteX0" fmla="*/ 95035 w 133135"/>
                <a:gd name="connsiteY0" fmla="*/ 49086 h 285673"/>
                <a:gd name="connsiteX1" fmla="*/ 102655 w 133135"/>
                <a:gd name="connsiteY1" fmla="*/ 73533 h 285673"/>
                <a:gd name="connsiteX2" fmla="*/ 105894 w 133135"/>
                <a:gd name="connsiteY2" fmla="*/ 95758 h 285673"/>
                <a:gd name="connsiteX3" fmla="*/ 125579 w 133135"/>
                <a:gd name="connsiteY3" fmla="*/ 176848 h 285673"/>
                <a:gd name="connsiteX4" fmla="*/ 125579 w 133135"/>
                <a:gd name="connsiteY4" fmla="*/ 188151 h 285673"/>
                <a:gd name="connsiteX5" fmla="*/ 133135 w 133135"/>
                <a:gd name="connsiteY5" fmla="*/ 228982 h 285673"/>
                <a:gd name="connsiteX6" fmla="*/ 125832 w 133135"/>
                <a:gd name="connsiteY6" fmla="*/ 259843 h 285673"/>
                <a:gd name="connsiteX7" fmla="*/ 90400 w 133135"/>
                <a:gd name="connsiteY7" fmla="*/ 284291 h 285673"/>
                <a:gd name="connsiteX8" fmla="*/ 88876 w 133135"/>
                <a:gd name="connsiteY8" fmla="*/ 248350 h 285673"/>
                <a:gd name="connsiteX9" fmla="*/ 78716 w 133135"/>
                <a:gd name="connsiteY9" fmla="*/ 221235 h 285673"/>
                <a:gd name="connsiteX10" fmla="*/ 56682 w 133135"/>
                <a:gd name="connsiteY10" fmla="*/ 238253 h 285673"/>
                <a:gd name="connsiteX11" fmla="*/ 26582 w 133135"/>
                <a:gd name="connsiteY11" fmla="*/ 266130 h 285673"/>
                <a:gd name="connsiteX12" fmla="*/ 738 w 133135"/>
                <a:gd name="connsiteY12" fmla="*/ 207646 h 285673"/>
                <a:gd name="connsiteX13" fmla="*/ 32361 w 133135"/>
                <a:gd name="connsiteY13" fmla="*/ 195073 h 285673"/>
                <a:gd name="connsiteX14" fmla="*/ 67095 w 133135"/>
                <a:gd name="connsiteY14" fmla="*/ 195073 h 285673"/>
                <a:gd name="connsiteX15" fmla="*/ 62396 w 133135"/>
                <a:gd name="connsiteY15" fmla="*/ 152782 h 285673"/>
                <a:gd name="connsiteX16" fmla="*/ 18708 w 133135"/>
                <a:gd name="connsiteY16" fmla="*/ 65405 h 285673"/>
                <a:gd name="connsiteX17" fmla="*/ 18708 w 133135"/>
                <a:gd name="connsiteY17" fmla="*/ 0 h 285673"/>
                <a:gd name="connsiteX18" fmla="*/ 94971 w 133135"/>
                <a:gd name="connsiteY18" fmla="*/ 49149 h 28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135" h="285673">
                  <a:moveTo>
                    <a:pt x="95035" y="49086"/>
                  </a:moveTo>
                  <a:cubicBezTo>
                    <a:pt x="97575" y="57214"/>
                    <a:pt x="100115" y="65342"/>
                    <a:pt x="102655" y="73533"/>
                  </a:cubicBezTo>
                  <a:cubicBezTo>
                    <a:pt x="109577" y="79947"/>
                    <a:pt x="108433" y="87757"/>
                    <a:pt x="105894" y="95758"/>
                  </a:cubicBezTo>
                  <a:cubicBezTo>
                    <a:pt x="96051" y="127381"/>
                    <a:pt x="97766" y="155576"/>
                    <a:pt x="125579" y="176848"/>
                  </a:cubicBezTo>
                  <a:cubicBezTo>
                    <a:pt x="128245" y="178880"/>
                    <a:pt x="127166" y="184341"/>
                    <a:pt x="125579" y="188151"/>
                  </a:cubicBezTo>
                  <a:cubicBezTo>
                    <a:pt x="128119" y="201804"/>
                    <a:pt x="130658" y="215393"/>
                    <a:pt x="133135" y="228982"/>
                  </a:cubicBezTo>
                  <a:cubicBezTo>
                    <a:pt x="132627" y="239841"/>
                    <a:pt x="133326" y="251779"/>
                    <a:pt x="125832" y="259843"/>
                  </a:cubicBezTo>
                  <a:cubicBezTo>
                    <a:pt x="115673" y="270829"/>
                    <a:pt x="106782" y="291149"/>
                    <a:pt x="90400" y="284291"/>
                  </a:cubicBezTo>
                  <a:cubicBezTo>
                    <a:pt x="74779" y="277687"/>
                    <a:pt x="86145" y="260732"/>
                    <a:pt x="88876" y="248350"/>
                  </a:cubicBezTo>
                  <a:cubicBezTo>
                    <a:pt x="91416" y="236475"/>
                    <a:pt x="90145" y="225362"/>
                    <a:pt x="78716" y="221235"/>
                  </a:cubicBezTo>
                  <a:cubicBezTo>
                    <a:pt x="65762" y="216536"/>
                    <a:pt x="62714" y="229871"/>
                    <a:pt x="56682" y="238253"/>
                  </a:cubicBezTo>
                  <a:cubicBezTo>
                    <a:pt x="48426" y="249620"/>
                    <a:pt x="54331" y="280671"/>
                    <a:pt x="26582" y="266130"/>
                  </a:cubicBezTo>
                  <a:cubicBezTo>
                    <a:pt x="4357" y="254509"/>
                    <a:pt x="-2437" y="231205"/>
                    <a:pt x="738" y="207646"/>
                  </a:cubicBezTo>
                  <a:cubicBezTo>
                    <a:pt x="3151" y="190120"/>
                    <a:pt x="16486" y="175832"/>
                    <a:pt x="32361" y="195073"/>
                  </a:cubicBezTo>
                  <a:cubicBezTo>
                    <a:pt x="46140" y="211710"/>
                    <a:pt x="56427" y="206376"/>
                    <a:pt x="67095" y="195073"/>
                  </a:cubicBezTo>
                  <a:cubicBezTo>
                    <a:pt x="81509" y="179769"/>
                    <a:pt x="75032" y="163513"/>
                    <a:pt x="62396" y="152782"/>
                  </a:cubicBezTo>
                  <a:cubicBezTo>
                    <a:pt x="35663" y="130049"/>
                    <a:pt x="24296" y="99695"/>
                    <a:pt x="18708" y="65405"/>
                  </a:cubicBezTo>
                  <a:cubicBezTo>
                    <a:pt x="-4025" y="43561"/>
                    <a:pt x="17819" y="21781"/>
                    <a:pt x="18708" y="0"/>
                  </a:cubicBezTo>
                  <a:cubicBezTo>
                    <a:pt x="50394" y="5207"/>
                    <a:pt x="84812" y="5397"/>
                    <a:pt x="94971" y="4914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6" name="Полилиния: фигура 975">
              <a:extLst>
                <a:ext uri="{FF2B5EF4-FFF2-40B4-BE49-F238E27FC236}">
                  <a16:creationId xmlns="" xmlns:a16="http://schemas.microsoft.com/office/drawing/2014/main" id="{3454B632-7966-4178-AA92-DF3173119D4C}"/>
                </a:ext>
              </a:extLst>
            </p:cNvPr>
            <p:cNvSpPr/>
            <p:nvPr/>
          </p:nvSpPr>
          <p:spPr>
            <a:xfrm>
              <a:off x="9080446" y="3144217"/>
              <a:ext cx="32374" cy="70617"/>
            </a:xfrm>
            <a:custGeom>
              <a:avLst/>
              <a:gdLst>
                <a:gd name="connsiteX0" fmla="*/ 32375 w 32374"/>
                <a:gd name="connsiteY0" fmla="*/ 64 h 70617"/>
                <a:gd name="connsiteX1" fmla="*/ 32375 w 32374"/>
                <a:gd name="connsiteY1" fmla="*/ 65469 h 70617"/>
                <a:gd name="connsiteX2" fmla="*/ 2022 w 32374"/>
                <a:gd name="connsiteY2" fmla="*/ 62167 h 70617"/>
                <a:gd name="connsiteX3" fmla="*/ 11801 w 32374"/>
                <a:gd name="connsiteY3" fmla="*/ 33973 h 70617"/>
                <a:gd name="connsiteX4" fmla="*/ 32375 w 32374"/>
                <a:gd name="connsiteY4" fmla="*/ 0 h 7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74" h="70617">
                  <a:moveTo>
                    <a:pt x="32375" y="64"/>
                  </a:moveTo>
                  <a:cubicBezTo>
                    <a:pt x="32375" y="21844"/>
                    <a:pt x="32375" y="43688"/>
                    <a:pt x="32375" y="65469"/>
                  </a:cubicBezTo>
                  <a:cubicBezTo>
                    <a:pt x="21707" y="69406"/>
                    <a:pt x="9769" y="76200"/>
                    <a:pt x="2022" y="62167"/>
                  </a:cubicBezTo>
                  <a:cubicBezTo>
                    <a:pt x="-4455" y="50356"/>
                    <a:pt x="6213" y="42672"/>
                    <a:pt x="11801" y="33973"/>
                  </a:cubicBezTo>
                  <a:cubicBezTo>
                    <a:pt x="18913" y="22797"/>
                    <a:pt x="25517" y="11367"/>
                    <a:pt x="32375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7" name="Полилиния: фигура 976">
              <a:extLst>
                <a:ext uri="{FF2B5EF4-FFF2-40B4-BE49-F238E27FC236}">
                  <a16:creationId xmlns="" xmlns:a16="http://schemas.microsoft.com/office/drawing/2014/main" id="{7BEBBA01-A635-4270-A0CF-70395E7A8E23}"/>
                </a:ext>
              </a:extLst>
            </p:cNvPr>
            <p:cNvSpPr/>
            <p:nvPr/>
          </p:nvSpPr>
          <p:spPr>
            <a:xfrm>
              <a:off x="9453271" y="3807034"/>
              <a:ext cx="40485" cy="47368"/>
            </a:xfrm>
            <a:custGeom>
              <a:avLst/>
              <a:gdLst>
                <a:gd name="connsiteX0" fmla="*/ 36 w 40485"/>
                <a:gd name="connsiteY0" fmla="*/ 0 h 47368"/>
                <a:gd name="connsiteX1" fmla="*/ 40486 w 40485"/>
                <a:gd name="connsiteY1" fmla="*/ 47181 h 47368"/>
                <a:gd name="connsiteX2" fmla="*/ 36 w 40485"/>
                <a:gd name="connsiteY2" fmla="*/ 0 h 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85" h="47368">
                  <a:moveTo>
                    <a:pt x="36" y="0"/>
                  </a:moveTo>
                  <a:cubicBezTo>
                    <a:pt x="13498" y="15684"/>
                    <a:pt x="26960" y="31432"/>
                    <a:pt x="40486" y="47181"/>
                  </a:cubicBezTo>
                  <a:cubicBezTo>
                    <a:pt x="8546" y="49530"/>
                    <a:pt x="-662" y="29655"/>
                    <a:pt x="36" y="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8" name="Полилиния: фигура 977">
              <a:extLst>
                <a:ext uri="{FF2B5EF4-FFF2-40B4-BE49-F238E27FC236}">
                  <a16:creationId xmlns="" xmlns:a16="http://schemas.microsoft.com/office/drawing/2014/main" id="{C765A122-0BB3-4E61-B264-E12365CB27F6}"/>
                </a:ext>
              </a:extLst>
            </p:cNvPr>
            <p:cNvSpPr/>
            <p:nvPr/>
          </p:nvSpPr>
          <p:spPr>
            <a:xfrm>
              <a:off x="8958224" y="3340507"/>
              <a:ext cx="26390" cy="21502"/>
            </a:xfrm>
            <a:custGeom>
              <a:avLst/>
              <a:gdLst>
                <a:gd name="connsiteX0" fmla="*/ 26391 w 26390"/>
                <a:gd name="connsiteY0" fmla="*/ 13134 h 21502"/>
                <a:gd name="connsiteX1" fmla="*/ 11785 w 26390"/>
                <a:gd name="connsiteY1" fmla="*/ 20944 h 21502"/>
                <a:gd name="connsiteX2" fmla="*/ 38 w 26390"/>
                <a:gd name="connsiteY2" fmla="*/ 7990 h 21502"/>
                <a:gd name="connsiteX3" fmla="*/ 14262 w 26390"/>
                <a:gd name="connsiteY3" fmla="*/ 751 h 21502"/>
                <a:gd name="connsiteX4" fmla="*/ 26391 w 26390"/>
                <a:gd name="connsiteY4" fmla="*/ 13134 h 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0" h="21502">
                  <a:moveTo>
                    <a:pt x="26391" y="13134"/>
                  </a:moveTo>
                  <a:cubicBezTo>
                    <a:pt x="24168" y="21389"/>
                    <a:pt x="18262" y="22405"/>
                    <a:pt x="11785" y="20944"/>
                  </a:cubicBezTo>
                  <a:cubicBezTo>
                    <a:pt x="5435" y="19484"/>
                    <a:pt x="-533" y="15547"/>
                    <a:pt x="38" y="7990"/>
                  </a:cubicBezTo>
                  <a:cubicBezTo>
                    <a:pt x="736" y="-1281"/>
                    <a:pt x="8166" y="-519"/>
                    <a:pt x="14262" y="751"/>
                  </a:cubicBezTo>
                  <a:cubicBezTo>
                    <a:pt x="20485" y="2085"/>
                    <a:pt x="25946" y="4879"/>
                    <a:pt x="26391" y="131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9" name="Полилиния: фигура 978">
              <a:extLst>
                <a:ext uri="{FF2B5EF4-FFF2-40B4-BE49-F238E27FC236}">
                  <a16:creationId xmlns="" xmlns:a16="http://schemas.microsoft.com/office/drawing/2014/main" id="{B912C0CC-EC79-40E5-8BD0-9E19E5623B37}"/>
                </a:ext>
              </a:extLst>
            </p:cNvPr>
            <p:cNvSpPr/>
            <p:nvPr/>
          </p:nvSpPr>
          <p:spPr>
            <a:xfrm>
              <a:off x="7241890" y="2110432"/>
              <a:ext cx="316641" cy="448350"/>
            </a:xfrm>
            <a:custGeom>
              <a:avLst/>
              <a:gdLst>
                <a:gd name="connsiteX0" fmla="*/ 65309 w 316641"/>
                <a:gd name="connsiteY0" fmla="*/ 133478 h 448350"/>
                <a:gd name="connsiteX1" fmla="*/ 54069 w 316641"/>
                <a:gd name="connsiteY1" fmla="*/ 87376 h 448350"/>
                <a:gd name="connsiteX2" fmla="*/ 48164 w 316641"/>
                <a:gd name="connsiteY2" fmla="*/ 0 h 448350"/>
                <a:gd name="connsiteX3" fmla="*/ 54260 w 316641"/>
                <a:gd name="connsiteY3" fmla="*/ 5144 h 448350"/>
                <a:gd name="connsiteX4" fmla="*/ 66642 w 316641"/>
                <a:gd name="connsiteY4" fmla="*/ 54737 h 448350"/>
                <a:gd name="connsiteX5" fmla="*/ 118522 w 316641"/>
                <a:gd name="connsiteY5" fmla="*/ 51626 h 448350"/>
                <a:gd name="connsiteX6" fmla="*/ 161956 w 316641"/>
                <a:gd name="connsiteY6" fmla="*/ 131890 h 448350"/>
                <a:gd name="connsiteX7" fmla="*/ 194722 w 316641"/>
                <a:gd name="connsiteY7" fmla="*/ 141669 h 448350"/>
                <a:gd name="connsiteX8" fmla="*/ 183482 w 316641"/>
                <a:gd name="connsiteY8" fmla="*/ 176531 h 448350"/>
                <a:gd name="connsiteX9" fmla="*/ 219551 w 316641"/>
                <a:gd name="connsiteY9" fmla="*/ 177801 h 448350"/>
                <a:gd name="connsiteX10" fmla="*/ 278923 w 316641"/>
                <a:gd name="connsiteY10" fmla="*/ 223902 h 448350"/>
                <a:gd name="connsiteX11" fmla="*/ 316642 w 316641"/>
                <a:gd name="connsiteY11" fmla="*/ 338139 h 448350"/>
                <a:gd name="connsiteX12" fmla="*/ 270478 w 316641"/>
                <a:gd name="connsiteY12" fmla="*/ 326201 h 448350"/>
                <a:gd name="connsiteX13" fmla="*/ 229583 w 316641"/>
                <a:gd name="connsiteY13" fmla="*/ 340362 h 448350"/>
                <a:gd name="connsiteX14" fmla="*/ 254539 w 316641"/>
                <a:gd name="connsiteY14" fmla="*/ 365698 h 448350"/>
                <a:gd name="connsiteX15" fmla="*/ 247237 w 316641"/>
                <a:gd name="connsiteY15" fmla="*/ 427294 h 448350"/>
                <a:gd name="connsiteX16" fmla="*/ 171989 w 316641"/>
                <a:gd name="connsiteY16" fmla="*/ 444502 h 448350"/>
                <a:gd name="connsiteX17" fmla="*/ 63594 w 316641"/>
                <a:gd name="connsiteY17" fmla="*/ 298642 h 448350"/>
                <a:gd name="connsiteX18" fmla="*/ 4349 w 316641"/>
                <a:gd name="connsiteY18" fmla="*/ 231776 h 448350"/>
                <a:gd name="connsiteX19" fmla="*/ 7206 w 316641"/>
                <a:gd name="connsiteY19" fmla="*/ 198946 h 448350"/>
                <a:gd name="connsiteX20" fmla="*/ 50577 w 316641"/>
                <a:gd name="connsiteY20" fmla="*/ 207011 h 448350"/>
                <a:gd name="connsiteX21" fmla="*/ 101504 w 316641"/>
                <a:gd name="connsiteY21" fmla="*/ 200534 h 448350"/>
                <a:gd name="connsiteX22" fmla="*/ 72929 w 316641"/>
                <a:gd name="connsiteY22" fmla="*/ 141733 h 448350"/>
                <a:gd name="connsiteX23" fmla="*/ 65309 w 316641"/>
                <a:gd name="connsiteY23" fmla="*/ 133541 h 44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6641" h="448350">
                  <a:moveTo>
                    <a:pt x="65309" y="133478"/>
                  </a:moveTo>
                  <a:cubicBezTo>
                    <a:pt x="70071" y="115761"/>
                    <a:pt x="71151" y="101029"/>
                    <a:pt x="54069" y="87376"/>
                  </a:cubicBezTo>
                  <a:cubicBezTo>
                    <a:pt x="22319" y="61976"/>
                    <a:pt x="19017" y="31750"/>
                    <a:pt x="48164" y="0"/>
                  </a:cubicBezTo>
                  <a:cubicBezTo>
                    <a:pt x="50514" y="1968"/>
                    <a:pt x="52228" y="3810"/>
                    <a:pt x="54260" y="5144"/>
                  </a:cubicBezTo>
                  <a:cubicBezTo>
                    <a:pt x="73246" y="17844"/>
                    <a:pt x="38004" y="47562"/>
                    <a:pt x="66642" y="54737"/>
                  </a:cubicBezTo>
                  <a:cubicBezTo>
                    <a:pt x="83089" y="58865"/>
                    <a:pt x="100679" y="45212"/>
                    <a:pt x="118522" y="51626"/>
                  </a:cubicBezTo>
                  <a:cubicBezTo>
                    <a:pt x="134016" y="77470"/>
                    <a:pt x="164623" y="91758"/>
                    <a:pt x="161956" y="131890"/>
                  </a:cubicBezTo>
                  <a:cubicBezTo>
                    <a:pt x="160686" y="151448"/>
                    <a:pt x="181196" y="146813"/>
                    <a:pt x="194722" y="141669"/>
                  </a:cubicBezTo>
                  <a:cubicBezTo>
                    <a:pt x="193452" y="154496"/>
                    <a:pt x="172370" y="162370"/>
                    <a:pt x="183482" y="176531"/>
                  </a:cubicBezTo>
                  <a:cubicBezTo>
                    <a:pt x="192372" y="187834"/>
                    <a:pt x="207358" y="180468"/>
                    <a:pt x="219551" y="177801"/>
                  </a:cubicBezTo>
                  <a:cubicBezTo>
                    <a:pt x="274541" y="165926"/>
                    <a:pt x="273906" y="165926"/>
                    <a:pt x="278923" y="223902"/>
                  </a:cubicBezTo>
                  <a:cubicBezTo>
                    <a:pt x="282479" y="265177"/>
                    <a:pt x="309657" y="297880"/>
                    <a:pt x="316642" y="338139"/>
                  </a:cubicBezTo>
                  <a:cubicBezTo>
                    <a:pt x="302735" y="327598"/>
                    <a:pt x="287877" y="319851"/>
                    <a:pt x="270478" y="326201"/>
                  </a:cubicBezTo>
                  <a:cubicBezTo>
                    <a:pt x="256571" y="331281"/>
                    <a:pt x="235298" y="323090"/>
                    <a:pt x="229583" y="340362"/>
                  </a:cubicBezTo>
                  <a:cubicBezTo>
                    <a:pt x="224313" y="356300"/>
                    <a:pt x="246729" y="355538"/>
                    <a:pt x="254539" y="365698"/>
                  </a:cubicBezTo>
                  <a:cubicBezTo>
                    <a:pt x="273462" y="390209"/>
                    <a:pt x="271303" y="412625"/>
                    <a:pt x="247237" y="427294"/>
                  </a:cubicBezTo>
                  <a:cubicBezTo>
                    <a:pt x="224821" y="441010"/>
                    <a:pt x="200310" y="455424"/>
                    <a:pt x="171989" y="444502"/>
                  </a:cubicBezTo>
                  <a:cubicBezTo>
                    <a:pt x="150463" y="383351"/>
                    <a:pt x="112299" y="336742"/>
                    <a:pt x="63594" y="298642"/>
                  </a:cubicBezTo>
                  <a:cubicBezTo>
                    <a:pt x="40290" y="280417"/>
                    <a:pt x="18319" y="259970"/>
                    <a:pt x="4349" y="231776"/>
                  </a:cubicBezTo>
                  <a:cubicBezTo>
                    <a:pt x="3778" y="220473"/>
                    <a:pt x="-6763" y="205360"/>
                    <a:pt x="7206" y="198946"/>
                  </a:cubicBezTo>
                  <a:cubicBezTo>
                    <a:pt x="21240" y="192533"/>
                    <a:pt x="37814" y="197803"/>
                    <a:pt x="50577" y="207011"/>
                  </a:cubicBezTo>
                  <a:cubicBezTo>
                    <a:pt x="70135" y="221108"/>
                    <a:pt x="87090" y="226315"/>
                    <a:pt x="101504" y="200534"/>
                  </a:cubicBezTo>
                  <a:cubicBezTo>
                    <a:pt x="115982" y="174562"/>
                    <a:pt x="106140" y="154369"/>
                    <a:pt x="72929" y="141733"/>
                  </a:cubicBezTo>
                  <a:cubicBezTo>
                    <a:pt x="65944" y="143765"/>
                    <a:pt x="63404" y="141034"/>
                    <a:pt x="65309" y="13354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0" name="Полилиния: фигура 979">
              <a:extLst>
                <a:ext uri="{FF2B5EF4-FFF2-40B4-BE49-F238E27FC236}">
                  <a16:creationId xmlns="" xmlns:a16="http://schemas.microsoft.com/office/drawing/2014/main" id="{F39F7635-513A-4A24-9C2E-68E69E02B3A4}"/>
                </a:ext>
              </a:extLst>
            </p:cNvPr>
            <p:cNvSpPr/>
            <p:nvPr/>
          </p:nvSpPr>
          <p:spPr>
            <a:xfrm>
              <a:off x="7654158" y="2668977"/>
              <a:ext cx="292295" cy="494874"/>
            </a:xfrm>
            <a:custGeom>
              <a:avLst/>
              <a:gdLst>
                <a:gd name="connsiteX0" fmla="*/ 125481 w 292295"/>
                <a:gd name="connsiteY0" fmla="*/ 458730 h 494874"/>
                <a:gd name="connsiteX1" fmla="*/ 130243 w 292295"/>
                <a:gd name="connsiteY1" fmla="*/ 447871 h 494874"/>
                <a:gd name="connsiteX2" fmla="*/ 127894 w 292295"/>
                <a:gd name="connsiteY2" fmla="*/ 379735 h 494874"/>
                <a:gd name="connsiteX3" fmla="*/ 128338 w 292295"/>
                <a:gd name="connsiteY3" fmla="*/ 321823 h 494874"/>
                <a:gd name="connsiteX4" fmla="*/ 140974 w 292295"/>
                <a:gd name="connsiteY4" fmla="*/ 308298 h 494874"/>
                <a:gd name="connsiteX5" fmla="*/ 124592 w 292295"/>
                <a:gd name="connsiteY5" fmla="*/ 295344 h 494874"/>
                <a:gd name="connsiteX6" fmla="*/ 61854 w 292295"/>
                <a:gd name="connsiteY6" fmla="*/ 235590 h 494874"/>
                <a:gd name="connsiteX7" fmla="*/ 56773 w 292295"/>
                <a:gd name="connsiteY7" fmla="*/ 204729 h 494874"/>
                <a:gd name="connsiteX8" fmla="*/ 21213 w 292295"/>
                <a:gd name="connsiteY8" fmla="*/ 75569 h 494874"/>
                <a:gd name="connsiteX9" fmla="*/ 7815 w 292295"/>
                <a:gd name="connsiteY9" fmla="*/ 22737 h 494874"/>
                <a:gd name="connsiteX10" fmla="*/ 76205 w 292295"/>
                <a:gd name="connsiteY10" fmla="*/ 4 h 494874"/>
                <a:gd name="connsiteX11" fmla="*/ 80459 w 292295"/>
                <a:gd name="connsiteY11" fmla="*/ 31500 h 494874"/>
                <a:gd name="connsiteX12" fmla="*/ 102684 w 292295"/>
                <a:gd name="connsiteY12" fmla="*/ 85983 h 494874"/>
                <a:gd name="connsiteX13" fmla="*/ 114050 w 292295"/>
                <a:gd name="connsiteY13" fmla="*/ 95953 h 494874"/>
                <a:gd name="connsiteX14" fmla="*/ 202443 w 292295"/>
                <a:gd name="connsiteY14" fmla="*/ 125226 h 494874"/>
                <a:gd name="connsiteX15" fmla="*/ 247464 w 292295"/>
                <a:gd name="connsiteY15" fmla="*/ 123258 h 494874"/>
                <a:gd name="connsiteX16" fmla="*/ 244416 w 292295"/>
                <a:gd name="connsiteY16" fmla="*/ 175645 h 494874"/>
                <a:gd name="connsiteX17" fmla="*/ 244607 w 292295"/>
                <a:gd name="connsiteY17" fmla="*/ 391610 h 494874"/>
                <a:gd name="connsiteX18" fmla="*/ 292295 w 292295"/>
                <a:gd name="connsiteY18" fmla="*/ 434663 h 494874"/>
                <a:gd name="connsiteX19" fmla="*/ 267149 w 292295"/>
                <a:gd name="connsiteY19" fmla="*/ 473525 h 494874"/>
                <a:gd name="connsiteX20" fmla="*/ 242892 w 292295"/>
                <a:gd name="connsiteY20" fmla="*/ 494861 h 494874"/>
                <a:gd name="connsiteX21" fmla="*/ 224986 w 292295"/>
                <a:gd name="connsiteY21" fmla="*/ 473144 h 494874"/>
                <a:gd name="connsiteX22" fmla="*/ 181298 w 292295"/>
                <a:gd name="connsiteY22" fmla="*/ 448570 h 494874"/>
                <a:gd name="connsiteX23" fmla="*/ 125608 w 292295"/>
                <a:gd name="connsiteY23" fmla="*/ 458730 h 49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295" h="494874">
                  <a:moveTo>
                    <a:pt x="125481" y="458730"/>
                  </a:moveTo>
                  <a:cubicBezTo>
                    <a:pt x="127005" y="455047"/>
                    <a:pt x="127576" y="449903"/>
                    <a:pt x="130243" y="447871"/>
                  </a:cubicBezTo>
                  <a:cubicBezTo>
                    <a:pt x="159707" y="425011"/>
                    <a:pt x="159009" y="400500"/>
                    <a:pt x="127894" y="379735"/>
                  </a:cubicBezTo>
                  <a:cubicBezTo>
                    <a:pt x="100716" y="361574"/>
                    <a:pt x="100843" y="342270"/>
                    <a:pt x="128338" y="321823"/>
                  </a:cubicBezTo>
                  <a:cubicBezTo>
                    <a:pt x="133418" y="318077"/>
                    <a:pt x="141165" y="316362"/>
                    <a:pt x="140974" y="308298"/>
                  </a:cubicBezTo>
                  <a:cubicBezTo>
                    <a:pt x="140721" y="297630"/>
                    <a:pt x="131894" y="296487"/>
                    <a:pt x="124592" y="295344"/>
                  </a:cubicBezTo>
                  <a:cubicBezTo>
                    <a:pt x="91445" y="290137"/>
                    <a:pt x="76776" y="262577"/>
                    <a:pt x="61854" y="235590"/>
                  </a:cubicBezTo>
                  <a:cubicBezTo>
                    <a:pt x="56711" y="226255"/>
                    <a:pt x="51249" y="214889"/>
                    <a:pt x="56773" y="204729"/>
                  </a:cubicBezTo>
                  <a:cubicBezTo>
                    <a:pt x="87317" y="147959"/>
                    <a:pt x="58234" y="109224"/>
                    <a:pt x="21213" y="75569"/>
                  </a:cubicBezTo>
                  <a:cubicBezTo>
                    <a:pt x="3307" y="59249"/>
                    <a:pt x="-8631" y="47311"/>
                    <a:pt x="7815" y="22737"/>
                  </a:cubicBezTo>
                  <a:cubicBezTo>
                    <a:pt x="25405" y="-3679"/>
                    <a:pt x="52900" y="575"/>
                    <a:pt x="76205" y="4"/>
                  </a:cubicBezTo>
                  <a:cubicBezTo>
                    <a:pt x="89285" y="-314"/>
                    <a:pt x="82364" y="20451"/>
                    <a:pt x="80459" y="31500"/>
                  </a:cubicBezTo>
                  <a:cubicBezTo>
                    <a:pt x="76332" y="55503"/>
                    <a:pt x="72586" y="78109"/>
                    <a:pt x="102684" y="85983"/>
                  </a:cubicBezTo>
                  <a:cubicBezTo>
                    <a:pt x="107066" y="87126"/>
                    <a:pt x="112908" y="91698"/>
                    <a:pt x="114050" y="95953"/>
                  </a:cubicBezTo>
                  <a:cubicBezTo>
                    <a:pt x="129481" y="154500"/>
                    <a:pt x="170248" y="128909"/>
                    <a:pt x="202443" y="125226"/>
                  </a:cubicBezTo>
                  <a:cubicBezTo>
                    <a:pt x="217619" y="123512"/>
                    <a:pt x="232542" y="124718"/>
                    <a:pt x="247464" y="123258"/>
                  </a:cubicBezTo>
                  <a:cubicBezTo>
                    <a:pt x="251084" y="141038"/>
                    <a:pt x="251148" y="159453"/>
                    <a:pt x="244416" y="175645"/>
                  </a:cubicBezTo>
                  <a:cubicBezTo>
                    <a:pt x="214444" y="247845"/>
                    <a:pt x="235717" y="319918"/>
                    <a:pt x="244607" y="391610"/>
                  </a:cubicBezTo>
                  <a:cubicBezTo>
                    <a:pt x="247782" y="417010"/>
                    <a:pt x="275213" y="420312"/>
                    <a:pt x="292295" y="434663"/>
                  </a:cubicBezTo>
                  <a:cubicBezTo>
                    <a:pt x="281436" y="445903"/>
                    <a:pt x="269308" y="455682"/>
                    <a:pt x="267149" y="473525"/>
                  </a:cubicBezTo>
                  <a:cubicBezTo>
                    <a:pt x="265435" y="487432"/>
                    <a:pt x="255719" y="494417"/>
                    <a:pt x="242892" y="494861"/>
                  </a:cubicBezTo>
                  <a:cubicBezTo>
                    <a:pt x="229303" y="495306"/>
                    <a:pt x="226319" y="484448"/>
                    <a:pt x="224986" y="473144"/>
                  </a:cubicBezTo>
                  <a:cubicBezTo>
                    <a:pt x="221429" y="442093"/>
                    <a:pt x="203014" y="437521"/>
                    <a:pt x="181298" y="448570"/>
                  </a:cubicBezTo>
                  <a:cubicBezTo>
                    <a:pt x="162946" y="457841"/>
                    <a:pt x="143324" y="450856"/>
                    <a:pt x="125608" y="4587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1" name="Полилиния: фигура 980">
              <a:extLst>
                <a:ext uri="{FF2B5EF4-FFF2-40B4-BE49-F238E27FC236}">
                  <a16:creationId xmlns="" xmlns:a16="http://schemas.microsoft.com/office/drawing/2014/main" id="{136454BD-EF08-453D-B8E3-100CD31BDBA6}"/>
                </a:ext>
              </a:extLst>
            </p:cNvPr>
            <p:cNvSpPr/>
            <p:nvPr/>
          </p:nvSpPr>
          <p:spPr>
            <a:xfrm>
              <a:off x="7980870" y="2739361"/>
              <a:ext cx="114501" cy="231718"/>
            </a:xfrm>
            <a:custGeom>
              <a:avLst/>
              <a:gdLst>
                <a:gd name="connsiteX0" fmla="*/ 0 w 114501"/>
                <a:gd name="connsiteY0" fmla="*/ 97832 h 231718"/>
                <a:gd name="connsiteX1" fmla="*/ 10923 w 114501"/>
                <a:gd name="connsiteY1" fmla="*/ 26077 h 231718"/>
                <a:gd name="connsiteX2" fmla="*/ 54928 w 114501"/>
                <a:gd name="connsiteY2" fmla="*/ 13694 h 231718"/>
                <a:gd name="connsiteX3" fmla="*/ 107124 w 114501"/>
                <a:gd name="connsiteY3" fmla="*/ 167238 h 231718"/>
                <a:gd name="connsiteX4" fmla="*/ 88202 w 114501"/>
                <a:gd name="connsiteY4" fmla="*/ 230611 h 231718"/>
                <a:gd name="connsiteX5" fmla="*/ 42037 w 114501"/>
                <a:gd name="connsiteY5" fmla="*/ 185526 h 231718"/>
                <a:gd name="connsiteX6" fmla="*/ 64 w 114501"/>
                <a:gd name="connsiteY6" fmla="*/ 97832 h 23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01" h="231718">
                  <a:moveTo>
                    <a:pt x="0" y="97832"/>
                  </a:moveTo>
                  <a:cubicBezTo>
                    <a:pt x="3429" y="74019"/>
                    <a:pt x="4636" y="49254"/>
                    <a:pt x="10923" y="26077"/>
                  </a:cubicBezTo>
                  <a:cubicBezTo>
                    <a:pt x="18098" y="-594"/>
                    <a:pt x="34799" y="-10309"/>
                    <a:pt x="54928" y="13694"/>
                  </a:cubicBezTo>
                  <a:cubicBezTo>
                    <a:pt x="91313" y="57065"/>
                    <a:pt x="131318" y="100245"/>
                    <a:pt x="107124" y="167238"/>
                  </a:cubicBezTo>
                  <a:cubicBezTo>
                    <a:pt x="99505" y="188320"/>
                    <a:pt x="120142" y="221975"/>
                    <a:pt x="88202" y="230611"/>
                  </a:cubicBezTo>
                  <a:cubicBezTo>
                    <a:pt x="58103" y="238739"/>
                    <a:pt x="58611" y="199941"/>
                    <a:pt x="42037" y="185526"/>
                  </a:cubicBezTo>
                  <a:cubicBezTo>
                    <a:pt x="17399" y="164126"/>
                    <a:pt x="-571" y="135361"/>
                    <a:pt x="64" y="97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2" name="Полилиния: фигура 981">
              <a:extLst>
                <a:ext uri="{FF2B5EF4-FFF2-40B4-BE49-F238E27FC236}">
                  <a16:creationId xmlns="" xmlns:a16="http://schemas.microsoft.com/office/drawing/2014/main" id="{77B20E68-18EE-407E-A3DF-D92436486CD8}"/>
                </a:ext>
              </a:extLst>
            </p:cNvPr>
            <p:cNvSpPr/>
            <p:nvPr/>
          </p:nvSpPr>
          <p:spPr>
            <a:xfrm>
              <a:off x="7664761" y="3165822"/>
              <a:ext cx="153104" cy="124396"/>
            </a:xfrm>
            <a:custGeom>
              <a:avLst/>
              <a:gdLst>
                <a:gd name="connsiteX0" fmla="*/ 153041 w 153104"/>
                <a:gd name="connsiteY0" fmla="*/ 101014 h 124396"/>
                <a:gd name="connsiteX1" fmla="*/ 53028 w 153104"/>
                <a:gd name="connsiteY1" fmla="*/ 123811 h 124396"/>
                <a:gd name="connsiteX2" fmla="*/ 2228 w 153104"/>
                <a:gd name="connsiteY2" fmla="*/ 63232 h 124396"/>
                <a:gd name="connsiteX3" fmla="*/ 27438 w 153104"/>
                <a:gd name="connsiteY3" fmla="*/ 7288 h 124396"/>
                <a:gd name="connsiteX4" fmla="*/ 100717 w 153104"/>
                <a:gd name="connsiteY4" fmla="*/ 29005 h 124396"/>
                <a:gd name="connsiteX5" fmla="*/ 122561 w 153104"/>
                <a:gd name="connsiteY5" fmla="*/ 43673 h 124396"/>
                <a:gd name="connsiteX6" fmla="*/ 99383 w 153104"/>
                <a:gd name="connsiteY6" fmla="*/ 78345 h 124396"/>
                <a:gd name="connsiteX7" fmla="*/ 129990 w 153104"/>
                <a:gd name="connsiteY7" fmla="*/ 94474 h 124396"/>
                <a:gd name="connsiteX8" fmla="*/ 153104 w 153104"/>
                <a:gd name="connsiteY8" fmla="*/ 101014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04" h="124396">
                  <a:moveTo>
                    <a:pt x="153041" y="101014"/>
                  </a:moveTo>
                  <a:cubicBezTo>
                    <a:pt x="125164" y="130796"/>
                    <a:pt x="85921" y="105396"/>
                    <a:pt x="53028" y="123811"/>
                  </a:cubicBezTo>
                  <a:cubicBezTo>
                    <a:pt x="43503" y="129145"/>
                    <a:pt x="6546" y="97204"/>
                    <a:pt x="2228" y="63232"/>
                  </a:cubicBezTo>
                  <a:cubicBezTo>
                    <a:pt x="-883" y="38657"/>
                    <a:pt x="-5773" y="17956"/>
                    <a:pt x="27438" y="7288"/>
                  </a:cubicBezTo>
                  <a:cubicBezTo>
                    <a:pt x="59442" y="-2936"/>
                    <a:pt x="82873" y="-7508"/>
                    <a:pt x="100717" y="29005"/>
                  </a:cubicBezTo>
                  <a:cubicBezTo>
                    <a:pt x="104145" y="36054"/>
                    <a:pt x="115132" y="38911"/>
                    <a:pt x="122561" y="43673"/>
                  </a:cubicBezTo>
                  <a:cubicBezTo>
                    <a:pt x="112655" y="53580"/>
                    <a:pt x="91827" y="55421"/>
                    <a:pt x="99383" y="78345"/>
                  </a:cubicBezTo>
                  <a:cubicBezTo>
                    <a:pt x="104463" y="93712"/>
                    <a:pt x="106305" y="116635"/>
                    <a:pt x="129990" y="94474"/>
                  </a:cubicBezTo>
                  <a:cubicBezTo>
                    <a:pt x="137610" y="87298"/>
                    <a:pt x="146310" y="94728"/>
                    <a:pt x="153104" y="1010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3" name="Полилиния: фигура 982">
              <a:extLst>
                <a:ext uri="{FF2B5EF4-FFF2-40B4-BE49-F238E27FC236}">
                  <a16:creationId xmlns="" xmlns:a16="http://schemas.microsoft.com/office/drawing/2014/main" id="{CB5D784E-1071-43D6-B4E0-23C515DB1C9D}"/>
                </a:ext>
              </a:extLst>
            </p:cNvPr>
            <p:cNvSpPr/>
            <p:nvPr/>
          </p:nvSpPr>
          <p:spPr>
            <a:xfrm>
              <a:off x="7551039" y="2295978"/>
              <a:ext cx="53259" cy="54358"/>
            </a:xfrm>
            <a:custGeom>
              <a:avLst/>
              <a:gdLst>
                <a:gd name="connsiteX0" fmla="*/ 0 w 53259"/>
                <a:gd name="connsiteY0" fmla="*/ 13464 h 54358"/>
                <a:gd name="connsiteX1" fmla="*/ 47434 w 53259"/>
                <a:gd name="connsiteY1" fmla="*/ 8257 h 54358"/>
                <a:gd name="connsiteX2" fmla="*/ 38036 w 53259"/>
                <a:gd name="connsiteY2" fmla="*/ 54359 h 54358"/>
                <a:gd name="connsiteX3" fmla="*/ 0 w 53259"/>
                <a:gd name="connsiteY3" fmla="*/ 13464 h 5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59" h="54358">
                  <a:moveTo>
                    <a:pt x="0" y="13464"/>
                  </a:moveTo>
                  <a:cubicBezTo>
                    <a:pt x="16066" y="11686"/>
                    <a:pt x="31941" y="-12253"/>
                    <a:pt x="47434" y="8257"/>
                  </a:cubicBezTo>
                  <a:cubicBezTo>
                    <a:pt x="59182" y="23878"/>
                    <a:pt x="51689" y="41341"/>
                    <a:pt x="38036" y="54359"/>
                  </a:cubicBezTo>
                  <a:cubicBezTo>
                    <a:pt x="22860" y="43436"/>
                    <a:pt x="10160" y="29847"/>
                    <a:pt x="0" y="13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4" name="Полилиния: фигура 983">
              <a:extLst>
                <a:ext uri="{FF2B5EF4-FFF2-40B4-BE49-F238E27FC236}">
                  <a16:creationId xmlns="" xmlns:a16="http://schemas.microsoft.com/office/drawing/2014/main" id="{9C4949C1-5902-46A6-99CF-0FA5822ACE5D}"/>
                </a:ext>
              </a:extLst>
            </p:cNvPr>
            <p:cNvSpPr/>
            <p:nvPr/>
          </p:nvSpPr>
          <p:spPr>
            <a:xfrm>
              <a:off x="7924038" y="2813761"/>
              <a:ext cx="32413" cy="58168"/>
            </a:xfrm>
            <a:custGeom>
              <a:avLst/>
              <a:gdLst>
                <a:gd name="connsiteX0" fmla="*/ 64 w 32413"/>
                <a:gd name="connsiteY0" fmla="*/ 28767 h 58168"/>
                <a:gd name="connsiteX1" fmla="*/ 10795 w 32413"/>
                <a:gd name="connsiteY1" fmla="*/ 1 h 58168"/>
                <a:gd name="connsiteX2" fmla="*/ 32385 w 32413"/>
                <a:gd name="connsiteY2" fmla="*/ 28576 h 58168"/>
                <a:gd name="connsiteX3" fmla="*/ 11811 w 32413"/>
                <a:gd name="connsiteY3" fmla="*/ 58167 h 58168"/>
                <a:gd name="connsiteX4" fmla="*/ 0 w 32413"/>
                <a:gd name="connsiteY4" fmla="*/ 28767 h 5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3" h="58168">
                  <a:moveTo>
                    <a:pt x="64" y="28767"/>
                  </a:moveTo>
                  <a:cubicBezTo>
                    <a:pt x="3493" y="18797"/>
                    <a:pt x="-6032" y="192"/>
                    <a:pt x="10795" y="1"/>
                  </a:cubicBezTo>
                  <a:cubicBezTo>
                    <a:pt x="23051" y="-126"/>
                    <a:pt x="33020" y="13781"/>
                    <a:pt x="32385" y="28576"/>
                  </a:cubicBezTo>
                  <a:cubicBezTo>
                    <a:pt x="31814" y="42165"/>
                    <a:pt x="25336" y="58358"/>
                    <a:pt x="11811" y="58167"/>
                  </a:cubicBezTo>
                  <a:cubicBezTo>
                    <a:pt x="-4128" y="57913"/>
                    <a:pt x="2794" y="39689"/>
                    <a:pt x="0" y="2876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5" name="Полилиния: фигура 984">
              <a:extLst>
                <a:ext uri="{FF2B5EF4-FFF2-40B4-BE49-F238E27FC236}">
                  <a16:creationId xmlns="" xmlns:a16="http://schemas.microsoft.com/office/drawing/2014/main" id="{C39F0DC6-EE37-4434-8F2F-A97B3C512AF0}"/>
                </a:ext>
              </a:extLst>
            </p:cNvPr>
            <p:cNvSpPr/>
            <p:nvPr/>
          </p:nvSpPr>
          <p:spPr>
            <a:xfrm>
              <a:off x="7951559" y="2926504"/>
              <a:ext cx="38645" cy="54991"/>
            </a:xfrm>
            <a:custGeom>
              <a:avLst/>
              <a:gdLst>
                <a:gd name="connsiteX0" fmla="*/ 38646 w 38645"/>
                <a:gd name="connsiteY0" fmla="*/ 36166 h 54991"/>
                <a:gd name="connsiteX1" fmla="*/ 25437 w 38645"/>
                <a:gd name="connsiteY1" fmla="*/ 54835 h 54991"/>
                <a:gd name="connsiteX2" fmla="*/ 164 w 38645"/>
                <a:gd name="connsiteY2" fmla="*/ 15211 h 54991"/>
                <a:gd name="connsiteX3" fmla="*/ 8547 w 38645"/>
                <a:gd name="connsiteY3" fmla="*/ 352 h 54991"/>
                <a:gd name="connsiteX4" fmla="*/ 38582 w 38645"/>
                <a:gd name="connsiteY4" fmla="*/ 36230 h 5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45" h="54991">
                  <a:moveTo>
                    <a:pt x="38646" y="36166"/>
                  </a:moveTo>
                  <a:cubicBezTo>
                    <a:pt x="37693" y="47342"/>
                    <a:pt x="34645" y="56296"/>
                    <a:pt x="25437" y="54835"/>
                  </a:cubicBezTo>
                  <a:cubicBezTo>
                    <a:pt x="4863" y="51533"/>
                    <a:pt x="2641" y="32547"/>
                    <a:pt x="164" y="15211"/>
                  </a:cubicBezTo>
                  <a:cubicBezTo>
                    <a:pt x="-788" y="8480"/>
                    <a:pt x="2450" y="-2061"/>
                    <a:pt x="8547" y="352"/>
                  </a:cubicBezTo>
                  <a:cubicBezTo>
                    <a:pt x="24422" y="6512"/>
                    <a:pt x="33502" y="21180"/>
                    <a:pt x="38582" y="362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6" name="Полилиния: фигура 985">
              <a:extLst>
                <a:ext uri="{FF2B5EF4-FFF2-40B4-BE49-F238E27FC236}">
                  <a16:creationId xmlns="" xmlns:a16="http://schemas.microsoft.com/office/drawing/2014/main" id="{2F425E35-1439-4210-9EDB-C2B7FF4E661D}"/>
                </a:ext>
              </a:extLst>
            </p:cNvPr>
            <p:cNvSpPr/>
            <p:nvPr/>
          </p:nvSpPr>
          <p:spPr>
            <a:xfrm>
              <a:off x="7604315" y="2355193"/>
              <a:ext cx="77453" cy="93315"/>
            </a:xfrm>
            <a:custGeom>
              <a:avLst/>
              <a:gdLst>
                <a:gd name="connsiteX0" fmla="*/ 0 w 77453"/>
                <a:gd name="connsiteY0" fmla="*/ 19655 h 93315"/>
                <a:gd name="connsiteX1" fmla="*/ 25019 w 77453"/>
                <a:gd name="connsiteY1" fmla="*/ 2637 h 93315"/>
                <a:gd name="connsiteX2" fmla="*/ 77279 w 77453"/>
                <a:gd name="connsiteY2" fmla="*/ 61057 h 93315"/>
                <a:gd name="connsiteX3" fmla="*/ 76200 w 77453"/>
                <a:gd name="connsiteY3" fmla="*/ 93315 h 93315"/>
                <a:gd name="connsiteX4" fmla="*/ 0 w 77453"/>
                <a:gd name="connsiteY4" fmla="*/ 19655 h 9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3" h="93315">
                  <a:moveTo>
                    <a:pt x="0" y="19655"/>
                  </a:moveTo>
                  <a:cubicBezTo>
                    <a:pt x="8890" y="14321"/>
                    <a:pt x="12319" y="-7460"/>
                    <a:pt x="25019" y="2637"/>
                  </a:cubicBezTo>
                  <a:cubicBezTo>
                    <a:pt x="45085" y="18639"/>
                    <a:pt x="75184" y="26386"/>
                    <a:pt x="77279" y="61057"/>
                  </a:cubicBezTo>
                  <a:cubicBezTo>
                    <a:pt x="77915" y="71725"/>
                    <a:pt x="76644" y="82583"/>
                    <a:pt x="76200" y="93315"/>
                  </a:cubicBezTo>
                  <a:cubicBezTo>
                    <a:pt x="63119" y="54072"/>
                    <a:pt x="42672" y="23592"/>
                    <a:pt x="0" y="19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7" name="Полилиния: фигура 986">
              <a:extLst>
                <a:ext uri="{FF2B5EF4-FFF2-40B4-BE49-F238E27FC236}">
                  <a16:creationId xmlns="" xmlns:a16="http://schemas.microsoft.com/office/drawing/2014/main" id="{E30681B1-163F-42A2-86A4-BA103FB07215}"/>
                </a:ext>
              </a:extLst>
            </p:cNvPr>
            <p:cNvSpPr/>
            <p:nvPr/>
          </p:nvSpPr>
          <p:spPr>
            <a:xfrm>
              <a:off x="7581518" y="2513977"/>
              <a:ext cx="53403" cy="66213"/>
            </a:xfrm>
            <a:custGeom>
              <a:avLst/>
              <a:gdLst>
                <a:gd name="connsiteX0" fmla="*/ 53340 w 53403"/>
                <a:gd name="connsiteY0" fmla="*/ 40958 h 66213"/>
                <a:gd name="connsiteX1" fmla="*/ 25019 w 53403"/>
                <a:gd name="connsiteY1" fmla="*/ 53975 h 66213"/>
                <a:gd name="connsiteX2" fmla="*/ 0 w 53403"/>
                <a:gd name="connsiteY2" fmla="*/ 0 h 66213"/>
                <a:gd name="connsiteX3" fmla="*/ 53404 w 53403"/>
                <a:gd name="connsiteY3" fmla="*/ 40958 h 6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03" h="66213">
                  <a:moveTo>
                    <a:pt x="53340" y="40958"/>
                  </a:moveTo>
                  <a:cubicBezTo>
                    <a:pt x="52134" y="66040"/>
                    <a:pt x="44260" y="76137"/>
                    <a:pt x="25019" y="53975"/>
                  </a:cubicBezTo>
                  <a:cubicBezTo>
                    <a:pt x="11938" y="38926"/>
                    <a:pt x="4636" y="20003"/>
                    <a:pt x="0" y="0"/>
                  </a:cubicBezTo>
                  <a:cubicBezTo>
                    <a:pt x="17780" y="13653"/>
                    <a:pt x="35561" y="27305"/>
                    <a:pt x="53404" y="409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8" name="Полилиния: фигура 987">
              <a:extLst>
                <a:ext uri="{FF2B5EF4-FFF2-40B4-BE49-F238E27FC236}">
                  <a16:creationId xmlns="" xmlns:a16="http://schemas.microsoft.com/office/drawing/2014/main" id="{45CAEA70-99A4-48B3-8AB8-7F122F5B061D}"/>
                </a:ext>
              </a:extLst>
            </p:cNvPr>
            <p:cNvSpPr/>
            <p:nvPr/>
          </p:nvSpPr>
          <p:spPr>
            <a:xfrm>
              <a:off x="6989752" y="2887390"/>
              <a:ext cx="647563" cy="770721"/>
            </a:xfrm>
            <a:custGeom>
              <a:avLst/>
              <a:gdLst>
                <a:gd name="connsiteX0" fmla="*/ 104214 w 647563"/>
                <a:gd name="connsiteY0" fmla="*/ 2953 h 770721"/>
                <a:gd name="connsiteX1" fmla="*/ 261313 w 647563"/>
                <a:gd name="connsiteY1" fmla="*/ 50388 h 770721"/>
                <a:gd name="connsiteX2" fmla="*/ 342592 w 647563"/>
                <a:gd name="connsiteY2" fmla="*/ 64993 h 770721"/>
                <a:gd name="connsiteX3" fmla="*/ 386154 w 647563"/>
                <a:gd name="connsiteY3" fmla="*/ 85567 h 770721"/>
                <a:gd name="connsiteX4" fmla="*/ 446161 w 647563"/>
                <a:gd name="connsiteY4" fmla="*/ 137955 h 770721"/>
                <a:gd name="connsiteX5" fmla="*/ 456892 w 647563"/>
                <a:gd name="connsiteY5" fmla="*/ 153195 h 770721"/>
                <a:gd name="connsiteX6" fmla="*/ 492770 w 647563"/>
                <a:gd name="connsiteY6" fmla="*/ 281211 h 770721"/>
                <a:gd name="connsiteX7" fmla="*/ 442923 w 647563"/>
                <a:gd name="connsiteY7" fmla="*/ 206217 h 770721"/>
                <a:gd name="connsiteX8" fmla="*/ 329448 w 647563"/>
                <a:gd name="connsiteY8" fmla="*/ 88107 h 770721"/>
                <a:gd name="connsiteX9" fmla="*/ 294269 w 647563"/>
                <a:gd name="connsiteY9" fmla="*/ 88805 h 770721"/>
                <a:gd name="connsiteX10" fmla="*/ 296365 w 647563"/>
                <a:gd name="connsiteY10" fmla="*/ 134653 h 770721"/>
                <a:gd name="connsiteX11" fmla="*/ 322336 w 647563"/>
                <a:gd name="connsiteY11" fmla="*/ 157195 h 770721"/>
                <a:gd name="connsiteX12" fmla="*/ 385201 w 647563"/>
                <a:gd name="connsiteY12" fmla="*/ 236571 h 770721"/>
                <a:gd name="connsiteX13" fmla="*/ 419745 w 647563"/>
                <a:gd name="connsiteY13" fmla="*/ 322296 h 770721"/>
                <a:gd name="connsiteX14" fmla="*/ 426095 w 647563"/>
                <a:gd name="connsiteY14" fmla="*/ 336076 h 770721"/>
                <a:gd name="connsiteX15" fmla="*/ 501152 w 647563"/>
                <a:gd name="connsiteY15" fmla="*/ 423198 h 770721"/>
                <a:gd name="connsiteX16" fmla="*/ 558112 w 647563"/>
                <a:gd name="connsiteY16" fmla="*/ 481555 h 770721"/>
                <a:gd name="connsiteX17" fmla="*/ 604975 w 647563"/>
                <a:gd name="connsiteY17" fmla="*/ 570709 h 770721"/>
                <a:gd name="connsiteX18" fmla="*/ 632661 w 647563"/>
                <a:gd name="connsiteY18" fmla="*/ 554517 h 770721"/>
                <a:gd name="connsiteX19" fmla="*/ 646059 w 647563"/>
                <a:gd name="connsiteY19" fmla="*/ 586965 h 770721"/>
                <a:gd name="connsiteX20" fmla="*/ 638820 w 647563"/>
                <a:gd name="connsiteY20" fmla="*/ 742731 h 770721"/>
                <a:gd name="connsiteX21" fmla="*/ 598370 w 647563"/>
                <a:gd name="connsiteY21" fmla="*/ 758226 h 770721"/>
                <a:gd name="connsiteX22" fmla="*/ 483753 w 647563"/>
                <a:gd name="connsiteY22" fmla="*/ 635035 h 770721"/>
                <a:gd name="connsiteX23" fmla="*/ 317066 w 647563"/>
                <a:gd name="connsiteY23" fmla="*/ 545690 h 770721"/>
                <a:gd name="connsiteX24" fmla="*/ 234262 w 647563"/>
                <a:gd name="connsiteY24" fmla="*/ 520671 h 770721"/>
                <a:gd name="connsiteX25" fmla="*/ 226959 w 647563"/>
                <a:gd name="connsiteY25" fmla="*/ 500859 h 770721"/>
                <a:gd name="connsiteX26" fmla="*/ 222069 w 647563"/>
                <a:gd name="connsiteY26" fmla="*/ 424214 h 770721"/>
                <a:gd name="connsiteX27" fmla="*/ 108468 w 647563"/>
                <a:gd name="connsiteY27" fmla="*/ 420595 h 770721"/>
                <a:gd name="connsiteX28" fmla="*/ 109293 w 647563"/>
                <a:gd name="connsiteY28" fmla="*/ 400020 h 770721"/>
                <a:gd name="connsiteX29" fmla="*/ 83893 w 647563"/>
                <a:gd name="connsiteY29" fmla="*/ 352967 h 770721"/>
                <a:gd name="connsiteX30" fmla="*/ 67129 w 647563"/>
                <a:gd name="connsiteY30" fmla="*/ 346807 h 770721"/>
                <a:gd name="connsiteX31" fmla="*/ 75575 w 647563"/>
                <a:gd name="connsiteY31" fmla="*/ 327503 h 770721"/>
                <a:gd name="connsiteX32" fmla="*/ 61351 w 647563"/>
                <a:gd name="connsiteY32" fmla="*/ 264638 h 770721"/>
                <a:gd name="connsiteX33" fmla="*/ 899 w 647563"/>
                <a:gd name="connsiteY33" fmla="*/ 143797 h 770721"/>
                <a:gd name="connsiteX34" fmla="*/ 15314 w 647563"/>
                <a:gd name="connsiteY34" fmla="*/ 126525 h 770721"/>
                <a:gd name="connsiteX35" fmla="*/ 40523 w 647563"/>
                <a:gd name="connsiteY35" fmla="*/ 117317 h 770721"/>
                <a:gd name="connsiteX36" fmla="*/ 113802 w 647563"/>
                <a:gd name="connsiteY36" fmla="*/ 88805 h 770721"/>
                <a:gd name="connsiteX37" fmla="*/ 104214 w 647563"/>
                <a:gd name="connsiteY37" fmla="*/ 3207 h 77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7563" h="770721">
                  <a:moveTo>
                    <a:pt x="104214" y="2953"/>
                  </a:moveTo>
                  <a:cubicBezTo>
                    <a:pt x="164792" y="-13112"/>
                    <a:pt x="207083" y="41180"/>
                    <a:pt x="261313" y="50388"/>
                  </a:cubicBezTo>
                  <a:cubicBezTo>
                    <a:pt x="288364" y="54960"/>
                    <a:pt x="313192" y="69628"/>
                    <a:pt x="342592" y="64993"/>
                  </a:cubicBezTo>
                  <a:cubicBezTo>
                    <a:pt x="358277" y="62516"/>
                    <a:pt x="374851" y="70136"/>
                    <a:pt x="386154" y="85567"/>
                  </a:cubicBezTo>
                  <a:cubicBezTo>
                    <a:pt x="402410" y="107792"/>
                    <a:pt x="415681" y="133891"/>
                    <a:pt x="446161" y="137955"/>
                  </a:cubicBezTo>
                  <a:cubicBezTo>
                    <a:pt x="452448" y="138780"/>
                    <a:pt x="457337" y="145956"/>
                    <a:pt x="456892" y="153195"/>
                  </a:cubicBezTo>
                  <a:cubicBezTo>
                    <a:pt x="453971" y="200756"/>
                    <a:pt x="486039" y="236888"/>
                    <a:pt x="492770" y="281211"/>
                  </a:cubicBezTo>
                  <a:cubicBezTo>
                    <a:pt x="470164" y="260764"/>
                    <a:pt x="453273" y="237206"/>
                    <a:pt x="442923" y="206217"/>
                  </a:cubicBezTo>
                  <a:cubicBezTo>
                    <a:pt x="423365" y="147924"/>
                    <a:pt x="381074" y="111919"/>
                    <a:pt x="329448" y="88107"/>
                  </a:cubicBezTo>
                  <a:cubicBezTo>
                    <a:pt x="318336" y="82963"/>
                    <a:pt x="304492" y="75470"/>
                    <a:pt x="294269" y="88805"/>
                  </a:cubicBezTo>
                  <a:cubicBezTo>
                    <a:pt x="282903" y="103664"/>
                    <a:pt x="288999" y="119794"/>
                    <a:pt x="296365" y="134653"/>
                  </a:cubicBezTo>
                  <a:cubicBezTo>
                    <a:pt x="301953" y="145892"/>
                    <a:pt x="310969" y="153322"/>
                    <a:pt x="322336" y="157195"/>
                  </a:cubicBezTo>
                  <a:cubicBezTo>
                    <a:pt x="358531" y="169641"/>
                    <a:pt x="380185" y="188628"/>
                    <a:pt x="385201" y="236571"/>
                  </a:cubicBezTo>
                  <a:cubicBezTo>
                    <a:pt x="387931" y="262796"/>
                    <a:pt x="381328" y="306675"/>
                    <a:pt x="419745" y="322296"/>
                  </a:cubicBezTo>
                  <a:cubicBezTo>
                    <a:pt x="423111" y="323693"/>
                    <a:pt x="426920" y="332012"/>
                    <a:pt x="426095" y="336076"/>
                  </a:cubicBezTo>
                  <a:cubicBezTo>
                    <a:pt x="412316" y="403640"/>
                    <a:pt x="463624" y="409291"/>
                    <a:pt x="501152" y="423198"/>
                  </a:cubicBezTo>
                  <a:cubicBezTo>
                    <a:pt x="530362" y="434057"/>
                    <a:pt x="549856" y="449106"/>
                    <a:pt x="558112" y="481555"/>
                  </a:cubicBezTo>
                  <a:cubicBezTo>
                    <a:pt x="566557" y="514829"/>
                    <a:pt x="585670" y="542261"/>
                    <a:pt x="604975" y="570709"/>
                  </a:cubicBezTo>
                  <a:cubicBezTo>
                    <a:pt x="618754" y="575662"/>
                    <a:pt x="616087" y="543722"/>
                    <a:pt x="632661" y="554517"/>
                  </a:cubicBezTo>
                  <a:cubicBezTo>
                    <a:pt x="643710" y="561756"/>
                    <a:pt x="645488" y="574964"/>
                    <a:pt x="646059" y="586965"/>
                  </a:cubicBezTo>
                  <a:cubicBezTo>
                    <a:pt x="648472" y="639099"/>
                    <a:pt x="649170" y="691487"/>
                    <a:pt x="638820" y="742731"/>
                  </a:cubicBezTo>
                  <a:cubicBezTo>
                    <a:pt x="633994" y="766735"/>
                    <a:pt x="625231" y="783308"/>
                    <a:pt x="598370" y="758226"/>
                  </a:cubicBezTo>
                  <a:cubicBezTo>
                    <a:pt x="557350" y="719935"/>
                    <a:pt x="518297" y="680057"/>
                    <a:pt x="483753" y="635035"/>
                  </a:cubicBezTo>
                  <a:cubicBezTo>
                    <a:pt x="440573" y="578647"/>
                    <a:pt x="388884" y="544039"/>
                    <a:pt x="317066" y="545690"/>
                  </a:cubicBezTo>
                  <a:cubicBezTo>
                    <a:pt x="289633" y="546325"/>
                    <a:pt x="261693" y="530196"/>
                    <a:pt x="234262" y="520671"/>
                  </a:cubicBezTo>
                  <a:cubicBezTo>
                    <a:pt x="226388" y="517941"/>
                    <a:pt x="221562" y="508923"/>
                    <a:pt x="226959" y="500859"/>
                  </a:cubicBezTo>
                  <a:cubicBezTo>
                    <a:pt x="243469" y="476094"/>
                    <a:pt x="219720" y="458631"/>
                    <a:pt x="222069" y="424214"/>
                  </a:cubicBezTo>
                  <a:cubicBezTo>
                    <a:pt x="174762" y="486762"/>
                    <a:pt x="144790" y="427453"/>
                    <a:pt x="108468" y="420595"/>
                  </a:cubicBezTo>
                  <a:cubicBezTo>
                    <a:pt x="99641" y="418943"/>
                    <a:pt x="105547" y="407260"/>
                    <a:pt x="109293" y="400020"/>
                  </a:cubicBezTo>
                  <a:cubicBezTo>
                    <a:pt x="125041" y="369477"/>
                    <a:pt x="123200" y="349855"/>
                    <a:pt x="83893" y="352967"/>
                  </a:cubicBezTo>
                  <a:cubicBezTo>
                    <a:pt x="78305" y="353411"/>
                    <a:pt x="69860" y="351062"/>
                    <a:pt x="67129" y="346807"/>
                  </a:cubicBezTo>
                  <a:cubicBezTo>
                    <a:pt x="61288" y="337727"/>
                    <a:pt x="70558" y="333282"/>
                    <a:pt x="75575" y="327503"/>
                  </a:cubicBezTo>
                  <a:cubicBezTo>
                    <a:pt x="110627" y="286672"/>
                    <a:pt x="109802" y="283180"/>
                    <a:pt x="61351" y="264638"/>
                  </a:cubicBezTo>
                  <a:cubicBezTo>
                    <a:pt x="30934" y="252954"/>
                    <a:pt x="-6276" y="178214"/>
                    <a:pt x="899" y="143797"/>
                  </a:cubicBezTo>
                  <a:cubicBezTo>
                    <a:pt x="2741" y="134843"/>
                    <a:pt x="7820" y="129509"/>
                    <a:pt x="15314" y="126525"/>
                  </a:cubicBezTo>
                  <a:cubicBezTo>
                    <a:pt x="23632" y="123222"/>
                    <a:pt x="32395" y="121127"/>
                    <a:pt x="40523" y="117317"/>
                  </a:cubicBezTo>
                  <a:cubicBezTo>
                    <a:pt x="65605" y="105697"/>
                    <a:pt x="109929" y="115285"/>
                    <a:pt x="113802" y="88805"/>
                  </a:cubicBezTo>
                  <a:cubicBezTo>
                    <a:pt x="117294" y="65310"/>
                    <a:pt x="112468" y="31274"/>
                    <a:pt x="104214" y="3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9" name="Полилиния: фигура 988">
              <a:extLst>
                <a:ext uri="{FF2B5EF4-FFF2-40B4-BE49-F238E27FC236}">
                  <a16:creationId xmlns="" xmlns:a16="http://schemas.microsoft.com/office/drawing/2014/main" id="{4BAB8ABC-C86F-4645-9F9A-2CA6A21832B7}"/>
                </a:ext>
              </a:extLst>
            </p:cNvPr>
            <p:cNvSpPr/>
            <p:nvPr/>
          </p:nvSpPr>
          <p:spPr>
            <a:xfrm>
              <a:off x="7008707" y="2612644"/>
              <a:ext cx="488016" cy="214757"/>
            </a:xfrm>
            <a:custGeom>
              <a:avLst/>
              <a:gdLst>
                <a:gd name="connsiteX0" fmla="*/ 450891 w 488016"/>
                <a:gd name="connsiteY0" fmla="*/ 212294 h 214757"/>
                <a:gd name="connsiteX1" fmla="*/ 329035 w 488016"/>
                <a:gd name="connsiteY1" fmla="*/ 171336 h 214757"/>
                <a:gd name="connsiteX2" fmla="*/ 112182 w 488016"/>
                <a:gd name="connsiteY2" fmla="*/ 143015 h 214757"/>
                <a:gd name="connsiteX3" fmla="*/ 76559 w 488016"/>
                <a:gd name="connsiteY3" fmla="*/ 126632 h 214757"/>
                <a:gd name="connsiteX4" fmla="*/ 11916 w 488016"/>
                <a:gd name="connsiteY4" fmla="*/ 59258 h 214757"/>
                <a:gd name="connsiteX5" fmla="*/ 6264 w 488016"/>
                <a:gd name="connsiteY5" fmla="*/ 11760 h 214757"/>
                <a:gd name="connsiteX6" fmla="*/ 33315 w 488016"/>
                <a:gd name="connsiteY6" fmla="*/ 7251 h 214757"/>
                <a:gd name="connsiteX7" fmla="*/ 165903 w 488016"/>
                <a:gd name="connsiteY7" fmla="*/ 66878 h 214757"/>
                <a:gd name="connsiteX8" fmla="*/ 196764 w 488016"/>
                <a:gd name="connsiteY8" fmla="*/ 72720 h 214757"/>
                <a:gd name="connsiteX9" fmla="*/ 276774 w 488016"/>
                <a:gd name="connsiteY9" fmla="*/ 79261 h 214757"/>
                <a:gd name="connsiteX10" fmla="*/ 316525 w 488016"/>
                <a:gd name="connsiteY10" fmla="*/ 78943 h 214757"/>
                <a:gd name="connsiteX11" fmla="*/ 397869 w 488016"/>
                <a:gd name="connsiteY11" fmla="*/ 100406 h 214757"/>
                <a:gd name="connsiteX12" fmla="*/ 429237 w 488016"/>
                <a:gd name="connsiteY12" fmla="*/ 121552 h 214757"/>
                <a:gd name="connsiteX13" fmla="*/ 478831 w 488016"/>
                <a:gd name="connsiteY13" fmla="*/ 167336 h 214757"/>
                <a:gd name="connsiteX14" fmla="*/ 485245 w 488016"/>
                <a:gd name="connsiteY14" fmla="*/ 205626 h 214757"/>
                <a:gd name="connsiteX15" fmla="*/ 450828 w 488016"/>
                <a:gd name="connsiteY15" fmla="*/ 212357 h 2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016" h="214757">
                  <a:moveTo>
                    <a:pt x="450891" y="212294"/>
                  </a:moveTo>
                  <a:cubicBezTo>
                    <a:pt x="410251" y="198641"/>
                    <a:pt x="369674" y="184989"/>
                    <a:pt x="329035" y="171336"/>
                  </a:cubicBezTo>
                  <a:cubicBezTo>
                    <a:pt x="258931" y="142380"/>
                    <a:pt x="188128" y="120599"/>
                    <a:pt x="112182" y="143015"/>
                  </a:cubicBezTo>
                  <a:cubicBezTo>
                    <a:pt x="96815" y="147587"/>
                    <a:pt x="86846" y="139014"/>
                    <a:pt x="76559" y="126632"/>
                  </a:cubicBezTo>
                  <a:cubicBezTo>
                    <a:pt x="56683" y="102629"/>
                    <a:pt x="40872" y="74244"/>
                    <a:pt x="11916" y="59258"/>
                  </a:cubicBezTo>
                  <a:cubicBezTo>
                    <a:pt x="-9166" y="48336"/>
                    <a:pt x="3598" y="27508"/>
                    <a:pt x="6264" y="11760"/>
                  </a:cubicBezTo>
                  <a:cubicBezTo>
                    <a:pt x="10074" y="-11227"/>
                    <a:pt x="24870" y="6426"/>
                    <a:pt x="33315" y="7251"/>
                  </a:cubicBezTo>
                  <a:cubicBezTo>
                    <a:pt x="83162" y="11887"/>
                    <a:pt x="130724" y="24015"/>
                    <a:pt x="165903" y="66878"/>
                  </a:cubicBezTo>
                  <a:cubicBezTo>
                    <a:pt x="174793" y="77673"/>
                    <a:pt x="184953" y="77991"/>
                    <a:pt x="196764" y="72720"/>
                  </a:cubicBezTo>
                  <a:cubicBezTo>
                    <a:pt x="224324" y="60401"/>
                    <a:pt x="251248" y="62687"/>
                    <a:pt x="276774" y="79261"/>
                  </a:cubicBezTo>
                  <a:cubicBezTo>
                    <a:pt x="290427" y="88151"/>
                    <a:pt x="302746" y="83325"/>
                    <a:pt x="316525" y="78943"/>
                  </a:cubicBezTo>
                  <a:cubicBezTo>
                    <a:pt x="346878" y="69354"/>
                    <a:pt x="376533" y="66687"/>
                    <a:pt x="397869" y="100406"/>
                  </a:cubicBezTo>
                  <a:cubicBezTo>
                    <a:pt x="405171" y="111900"/>
                    <a:pt x="416157" y="119520"/>
                    <a:pt x="429237" y="121552"/>
                  </a:cubicBezTo>
                  <a:cubicBezTo>
                    <a:pt x="455019" y="125552"/>
                    <a:pt x="467846" y="144920"/>
                    <a:pt x="478831" y="167336"/>
                  </a:cubicBezTo>
                  <a:cubicBezTo>
                    <a:pt x="484800" y="179527"/>
                    <a:pt x="492103" y="192101"/>
                    <a:pt x="485245" y="205626"/>
                  </a:cubicBezTo>
                  <a:cubicBezTo>
                    <a:pt x="477117" y="221755"/>
                    <a:pt x="462575" y="211405"/>
                    <a:pt x="450828" y="212357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0" name="Полилиния: фигура 989">
              <a:extLst>
                <a:ext uri="{FF2B5EF4-FFF2-40B4-BE49-F238E27FC236}">
                  <a16:creationId xmlns="" xmlns:a16="http://schemas.microsoft.com/office/drawing/2014/main" id="{7A466FAD-B008-4424-8329-48C64F437751}"/>
                </a:ext>
              </a:extLst>
            </p:cNvPr>
            <p:cNvSpPr/>
            <p:nvPr/>
          </p:nvSpPr>
          <p:spPr>
            <a:xfrm>
              <a:off x="7482585" y="3144090"/>
              <a:ext cx="164056" cy="136965"/>
            </a:xfrm>
            <a:custGeom>
              <a:avLst/>
              <a:gdLst>
                <a:gd name="connsiteX0" fmla="*/ 0 w 164056"/>
                <a:gd name="connsiteY0" fmla="*/ 32703 h 136965"/>
                <a:gd name="connsiteX1" fmla="*/ 106617 w 164056"/>
                <a:gd name="connsiteY1" fmla="*/ 0 h 136965"/>
                <a:gd name="connsiteX2" fmla="*/ 139573 w 164056"/>
                <a:gd name="connsiteY2" fmla="*/ 66802 h 136965"/>
                <a:gd name="connsiteX3" fmla="*/ 158750 w 164056"/>
                <a:gd name="connsiteY3" fmla="*/ 121476 h 136965"/>
                <a:gd name="connsiteX4" fmla="*/ 101536 w 164056"/>
                <a:gd name="connsiteY4" fmla="*/ 122492 h 136965"/>
                <a:gd name="connsiteX5" fmla="*/ 26543 w 164056"/>
                <a:gd name="connsiteY5" fmla="*/ 121730 h 136965"/>
                <a:gd name="connsiteX6" fmla="*/ 8954 w 164056"/>
                <a:gd name="connsiteY6" fmla="*/ 122238 h 136965"/>
                <a:gd name="connsiteX7" fmla="*/ 0 w 164056"/>
                <a:gd name="connsiteY7" fmla="*/ 32703 h 13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56" h="136965">
                  <a:moveTo>
                    <a:pt x="0" y="32703"/>
                  </a:moveTo>
                  <a:cubicBezTo>
                    <a:pt x="33147" y="12764"/>
                    <a:pt x="72390" y="15939"/>
                    <a:pt x="106617" y="0"/>
                  </a:cubicBezTo>
                  <a:cubicBezTo>
                    <a:pt x="116078" y="23051"/>
                    <a:pt x="117158" y="49657"/>
                    <a:pt x="139573" y="66802"/>
                  </a:cubicBezTo>
                  <a:cubicBezTo>
                    <a:pt x="155511" y="79058"/>
                    <a:pt x="173101" y="98743"/>
                    <a:pt x="158750" y="121476"/>
                  </a:cubicBezTo>
                  <a:cubicBezTo>
                    <a:pt x="143066" y="146241"/>
                    <a:pt x="113538" y="137288"/>
                    <a:pt x="101536" y="122492"/>
                  </a:cubicBezTo>
                  <a:cubicBezTo>
                    <a:pt x="73596" y="88392"/>
                    <a:pt x="52007" y="97473"/>
                    <a:pt x="26543" y="121730"/>
                  </a:cubicBezTo>
                  <a:cubicBezTo>
                    <a:pt x="22289" y="125731"/>
                    <a:pt x="14922" y="127064"/>
                    <a:pt x="8954" y="122238"/>
                  </a:cubicBezTo>
                  <a:cubicBezTo>
                    <a:pt x="19558" y="92310"/>
                    <a:pt x="16573" y="62465"/>
                    <a:pt x="0" y="32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1" name="Полилиния: фигура 990">
              <a:extLst>
                <a:ext uri="{FF2B5EF4-FFF2-40B4-BE49-F238E27FC236}">
                  <a16:creationId xmlns="" xmlns:a16="http://schemas.microsoft.com/office/drawing/2014/main" id="{7059589B-612D-45D0-9E99-DE40189888F5}"/>
                </a:ext>
              </a:extLst>
            </p:cNvPr>
            <p:cNvSpPr/>
            <p:nvPr/>
          </p:nvSpPr>
          <p:spPr>
            <a:xfrm>
              <a:off x="7571183" y="4027696"/>
              <a:ext cx="164998" cy="98426"/>
            </a:xfrm>
            <a:custGeom>
              <a:avLst/>
              <a:gdLst>
                <a:gd name="connsiteX0" fmla="*/ 109585 w 164998"/>
                <a:gd name="connsiteY0" fmla="*/ 90171 h 98426"/>
                <a:gd name="connsiteX1" fmla="*/ 109459 w 164998"/>
                <a:gd name="connsiteY1" fmla="*/ 98427 h 98426"/>
                <a:gd name="connsiteX2" fmla="*/ 84122 w 164998"/>
                <a:gd name="connsiteY2" fmla="*/ 84076 h 98426"/>
                <a:gd name="connsiteX3" fmla="*/ 37894 w 164998"/>
                <a:gd name="connsiteY3" fmla="*/ 61660 h 98426"/>
                <a:gd name="connsiteX4" fmla="*/ 5826 w 164998"/>
                <a:gd name="connsiteY4" fmla="*/ 31497 h 98426"/>
                <a:gd name="connsiteX5" fmla="*/ 6652 w 164998"/>
                <a:gd name="connsiteY5" fmla="*/ 7367 h 98426"/>
                <a:gd name="connsiteX6" fmla="*/ 41577 w 164998"/>
                <a:gd name="connsiteY6" fmla="*/ 7431 h 98426"/>
                <a:gd name="connsiteX7" fmla="*/ 109585 w 164998"/>
                <a:gd name="connsiteY7" fmla="*/ 192 h 98426"/>
                <a:gd name="connsiteX8" fmla="*/ 156131 w 164998"/>
                <a:gd name="connsiteY8" fmla="*/ 40260 h 98426"/>
                <a:gd name="connsiteX9" fmla="*/ 163180 w 164998"/>
                <a:gd name="connsiteY9" fmla="*/ 64898 h 98426"/>
                <a:gd name="connsiteX10" fmla="*/ 144955 w 164998"/>
                <a:gd name="connsiteY10" fmla="*/ 74932 h 98426"/>
                <a:gd name="connsiteX11" fmla="*/ 109585 w 164998"/>
                <a:gd name="connsiteY11" fmla="*/ 9017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998" h="98426">
                  <a:moveTo>
                    <a:pt x="109585" y="90171"/>
                  </a:moveTo>
                  <a:cubicBezTo>
                    <a:pt x="109585" y="92902"/>
                    <a:pt x="109459" y="95696"/>
                    <a:pt x="109459" y="98427"/>
                  </a:cubicBezTo>
                  <a:cubicBezTo>
                    <a:pt x="99298" y="96966"/>
                    <a:pt x="87424" y="95315"/>
                    <a:pt x="84122" y="84076"/>
                  </a:cubicBezTo>
                  <a:cubicBezTo>
                    <a:pt x="76185" y="56643"/>
                    <a:pt x="60818" y="53214"/>
                    <a:pt x="37894" y="61660"/>
                  </a:cubicBezTo>
                  <a:cubicBezTo>
                    <a:pt x="12811" y="70931"/>
                    <a:pt x="16177" y="42038"/>
                    <a:pt x="5826" y="31497"/>
                  </a:cubicBezTo>
                  <a:cubicBezTo>
                    <a:pt x="-1540" y="24004"/>
                    <a:pt x="-2619" y="14352"/>
                    <a:pt x="6652" y="7367"/>
                  </a:cubicBezTo>
                  <a:cubicBezTo>
                    <a:pt x="18019" y="-1205"/>
                    <a:pt x="32560" y="-2793"/>
                    <a:pt x="41577" y="7431"/>
                  </a:cubicBezTo>
                  <a:cubicBezTo>
                    <a:pt x="68310" y="37784"/>
                    <a:pt x="86598" y="-3111"/>
                    <a:pt x="109585" y="192"/>
                  </a:cubicBezTo>
                  <a:cubicBezTo>
                    <a:pt x="125080" y="13526"/>
                    <a:pt x="140764" y="26671"/>
                    <a:pt x="156131" y="40260"/>
                  </a:cubicBezTo>
                  <a:cubicBezTo>
                    <a:pt x="163243" y="46547"/>
                    <a:pt x="167688" y="54611"/>
                    <a:pt x="163180" y="64898"/>
                  </a:cubicBezTo>
                  <a:cubicBezTo>
                    <a:pt x="159623" y="73090"/>
                    <a:pt x="152766" y="77726"/>
                    <a:pt x="144955" y="74932"/>
                  </a:cubicBezTo>
                  <a:cubicBezTo>
                    <a:pt x="128572" y="69089"/>
                    <a:pt x="119174" y="79122"/>
                    <a:pt x="109585" y="90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2" name="Полилиния: фигура 991">
              <a:extLst>
                <a:ext uri="{FF2B5EF4-FFF2-40B4-BE49-F238E27FC236}">
                  <a16:creationId xmlns="" xmlns:a16="http://schemas.microsoft.com/office/drawing/2014/main" id="{E3A904AF-B6C2-4E68-BA40-E48432D5D019}"/>
                </a:ext>
              </a:extLst>
            </p:cNvPr>
            <p:cNvSpPr/>
            <p:nvPr/>
          </p:nvSpPr>
          <p:spPr>
            <a:xfrm>
              <a:off x="7531683" y="2931301"/>
              <a:ext cx="88491" cy="204597"/>
            </a:xfrm>
            <a:custGeom>
              <a:avLst/>
              <a:gdLst>
                <a:gd name="connsiteX0" fmla="*/ 65075 w 88491"/>
                <a:gd name="connsiteY0" fmla="*/ 204534 h 204597"/>
                <a:gd name="connsiteX1" fmla="*/ 58281 w 88491"/>
                <a:gd name="connsiteY1" fmla="*/ 195327 h 204597"/>
                <a:gd name="connsiteX2" fmla="*/ 4687 w 88491"/>
                <a:gd name="connsiteY2" fmla="*/ 104268 h 204597"/>
                <a:gd name="connsiteX3" fmla="*/ 4179 w 88491"/>
                <a:gd name="connsiteY3" fmla="*/ 0 h 204597"/>
                <a:gd name="connsiteX4" fmla="*/ 32563 w 88491"/>
                <a:gd name="connsiteY4" fmla="*/ 90742 h 204597"/>
                <a:gd name="connsiteX5" fmla="*/ 59360 w 88491"/>
                <a:gd name="connsiteY5" fmla="*/ 103252 h 204597"/>
                <a:gd name="connsiteX6" fmla="*/ 81077 w 88491"/>
                <a:gd name="connsiteY6" fmla="*/ 92774 h 204597"/>
                <a:gd name="connsiteX7" fmla="*/ 83808 w 88491"/>
                <a:gd name="connsiteY7" fmla="*/ 126366 h 204597"/>
                <a:gd name="connsiteX8" fmla="*/ 65075 w 88491"/>
                <a:gd name="connsiteY8" fmla="*/ 204598 h 20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91" h="204597">
                  <a:moveTo>
                    <a:pt x="65075" y="204534"/>
                  </a:moveTo>
                  <a:cubicBezTo>
                    <a:pt x="62789" y="201359"/>
                    <a:pt x="60758" y="195581"/>
                    <a:pt x="58281" y="195327"/>
                  </a:cubicBezTo>
                  <a:cubicBezTo>
                    <a:pt x="3290" y="189993"/>
                    <a:pt x="2909" y="146622"/>
                    <a:pt x="4687" y="104268"/>
                  </a:cubicBezTo>
                  <a:cubicBezTo>
                    <a:pt x="6148" y="69406"/>
                    <a:pt x="-6172" y="34735"/>
                    <a:pt x="4179" y="0"/>
                  </a:cubicBezTo>
                  <a:cubicBezTo>
                    <a:pt x="27356" y="25273"/>
                    <a:pt x="26340" y="59436"/>
                    <a:pt x="32563" y="90742"/>
                  </a:cubicBezTo>
                  <a:cubicBezTo>
                    <a:pt x="36373" y="109983"/>
                    <a:pt x="42088" y="118746"/>
                    <a:pt x="59360" y="103252"/>
                  </a:cubicBezTo>
                  <a:cubicBezTo>
                    <a:pt x="65647" y="97600"/>
                    <a:pt x="71552" y="85090"/>
                    <a:pt x="81077" y="92774"/>
                  </a:cubicBezTo>
                  <a:cubicBezTo>
                    <a:pt x="91746" y="101283"/>
                    <a:pt x="89269" y="116523"/>
                    <a:pt x="83808" y="126366"/>
                  </a:cubicBezTo>
                  <a:cubicBezTo>
                    <a:pt x="70155" y="150813"/>
                    <a:pt x="63043" y="176213"/>
                    <a:pt x="65075" y="2045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3" name="Полилиния: фигура 992">
              <a:extLst>
                <a:ext uri="{FF2B5EF4-FFF2-40B4-BE49-F238E27FC236}">
                  <a16:creationId xmlns="" xmlns:a16="http://schemas.microsoft.com/office/drawing/2014/main" id="{6D5511D2-691A-4407-809B-A5FD9AA8D34C}"/>
                </a:ext>
              </a:extLst>
            </p:cNvPr>
            <p:cNvSpPr/>
            <p:nvPr/>
          </p:nvSpPr>
          <p:spPr>
            <a:xfrm>
              <a:off x="7638649" y="3018450"/>
              <a:ext cx="76536" cy="125647"/>
            </a:xfrm>
            <a:custGeom>
              <a:avLst/>
              <a:gdLst>
                <a:gd name="connsiteX0" fmla="*/ 76536 w 76536"/>
                <a:gd name="connsiteY0" fmla="*/ 73316 h 125647"/>
                <a:gd name="connsiteX1" fmla="*/ 51073 w 76536"/>
                <a:gd name="connsiteY1" fmla="*/ 125640 h 125647"/>
                <a:gd name="connsiteX2" fmla="*/ 8528 w 76536"/>
                <a:gd name="connsiteY2" fmla="*/ 72427 h 125647"/>
                <a:gd name="connsiteX3" fmla="*/ 8401 w 76536"/>
                <a:gd name="connsiteY3" fmla="*/ 60234 h 125647"/>
                <a:gd name="connsiteX4" fmla="*/ 15894 w 76536"/>
                <a:gd name="connsiteY4" fmla="*/ 417 h 125647"/>
                <a:gd name="connsiteX5" fmla="*/ 76536 w 76536"/>
                <a:gd name="connsiteY5" fmla="*/ 73316 h 12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36" h="125647">
                  <a:moveTo>
                    <a:pt x="76536" y="73316"/>
                  </a:moveTo>
                  <a:cubicBezTo>
                    <a:pt x="68028" y="89699"/>
                    <a:pt x="80219" y="126275"/>
                    <a:pt x="51073" y="125640"/>
                  </a:cubicBezTo>
                  <a:cubicBezTo>
                    <a:pt x="29039" y="125195"/>
                    <a:pt x="7893" y="104050"/>
                    <a:pt x="8528" y="72427"/>
                  </a:cubicBezTo>
                  <a:cubicBezTo>
                    <a:pt x="8592" y="68362"/>
                    <a:pt x="8210" y="64298"/>
                    <a:pt x="8401" y="60234"/>
                  </a:cubicBezTo>
                  <a:cubicBezTo>
                    <a:pt x="9354" y="39851"/>
                    <a:pt x="-15411" y="14578"/>
                    <a:pt x="15894" y="417"/>
                  </a:cubicBezTo>
                  <a:cubicBezTo>
                    <a:pt x="28848" y="-5425"/>
                    <a:pt x="76282" y="51662"/>
                    <a:pt x="76536" y="733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4" name="Полилиния: фигура 993">
              <a:extLst>
                <a:ext uri="{FF2B5EF4-FFF2-40B4-BE49-F238E27FC236}">
                  <a16:creationId xmlns="" xmlns:a16="http://schemas.microsoft.com/office/drawing/2014/main" id="{DE4F65FB-8E97-48FC-BD8C-E2A58CD19AC5}"/>
                </a:ext>
              </a:extLst>
            </p:cNvPr>
            <p:cNvSpPr/>
            <p:nvPr/>
          </p:nvSpPr>
          <p:spPr>
            <a:xfrm>
              <a:off x="6970998" y="2738369"/>
              <a:ext cx="183927" cy="102887"/>
            </a:xfrm>
            <a:custGeom>
              <a:avLst/>
              <a:gdLst>
                <a:gd name="connsiteX0" fmla="*/ 183928 w 183927"/>
                <a:gd name="connsiteY0" fmla="*/ 53802 h 102887"/>
                <a:gd name="connsiteX1" fmla="*/ 155480 w 183927"/>
                <a:gd name="connsiteY1" fmla="*/ 69423 h 102887"/>
                <a:gd name="connsiteX2" fmla="*/ 46832 w 183927"/>
                <a:gd name="connsiteY2" fmla="*/ 102888 h 102887"/>
                <a:gd name="connsiteX3" fmla="*/ 13875 w 183927"/>
                <a:gd name="connsiteY3" fmla="*/ 59199 h 102887"/>
                <a:gd name="connsiteX4" fmla="*/ 5302 w 183927"/>
                <a:gd name="connsiteY4" fmla="*/ 25100 h 102887"/>
                <a:gd name="connsiteX5" fmla="*/ 46450 w 183927"/>
                <a:gd name="connsiteY5" fmla="*/ 17 h 102887"/>
                <a:gd name="connsiteX6" fmla="*/ 52927 w 183927"/>
                <a:gd name="connsiteY6" fmla="*/ 33482 h 102887"/>
                <a:gd name="connsiteX7" fmla="*/ 61818 w 183927"/>
                <a:gd name="connsiteY7" fmla="*/ 54754 h 102887"/>
                <a:gd name="connsiteX8" fmla="*/ 183928 w 183927"/>
                <a:gd name="connsiteY8" fmla="*/ 53802 h 10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27" h="102887">
                  <a:moveTo>
                    <a:pt x="183928" y="53802"/>
                  </a:moveTo>
                  <a:cubicBezTo>
                    <a:pt x="177514" y="65486"/>
                    <a:pt x="167164" y="71138"/>
                    <a:pt x="155480" y="69423"/>
                  </a:cubicBezTo>
                  <a:cubicBezTo>
                    <a:pt x="114459" y="63390"/>
                    <a:pt x="79851" y="79773"/>
                    <a:pt x="46832" y="102888"/>
                  </a:cubicBezTo>
                  <a:cubicBezTo>
                    <a:pt x="39529" y="85108"/>
                    <a:pt x="28417" y="70947"/>
                    <a:pt x="13875" y="59199"/>
                  </a:cubicBezTo>
                  <a:cubicBezTo>
                    <a:pt x="3271" y="50627"/>
                    <a:pt x="-6318" y="37419"/>
                    <a:pt x="5302" y="25100"/>
                  </a:cubicBezTo>
                  <a:cubicBezTo>
                    <a:pt x="16478" y="13289"/>
                    <a:pt x="32798" y="-554"/>
                    <a:pt x="46450" y="17"/>
                  </a:cubicBezTo>
                  <a:cubicBezTo>
                    <a:pt x="62071" y="652"/>
                    <a:pt x="55340" y="20782"/>
                    <a:pt x="52927" y="33482"/>
                  </a:cubicBezTo>
                  <a:cubicBezTo>
                    <a:pt x="51022" y="43515"/>
                    <a:pt x="52991" y="58945"/>
                    <a:pt x="61818" y="54754"/>
                  </a:cubicBezTo>
                  <a:cubicBezTo>
                    <a:pt x="103093" y="34942"/>
                    <a:pt x="143542" y="64533"/>
                    <a:pt x="183928" y="538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5" name="Полилиния: фигура 994">
              <a:extLst>
                <a:ext uri="{FF2B5EF4-FFF2-40B4-BE49-F238E27FC236}">
                  <a16:creationId xmlns="" xmlns:a16="http://schemas.microsoft.com/office/drawing/2014/main" id="{C6497BC3-1ABB-4F54-B2A4-2C76372C29F5}"/>
                </a:ext>
              </a:extLst>
            </p:cNvPr>
            <p:cNvSpPr/>
            <p:nvPr/>
          </p:nvSpPr>
          <p:spPr>
            <a:xfrm>
              <a:off x="7516046" y="4310352"/>
              <a:ext cx="96587" cy="87940"/>
            </a:xfrm>
            <a:custGeom>
              <a:avLst/>
              <a:gdLst>
                <a:gd name="connsiteX0" fmla="*/ 96588 w 96587"/>
                <a:gd name="connsiteY0" fmla="*/ 87870 h 87940"/>
                <a:gd name="connsiteX1" fmla="*/ 33786 w 96587"/>
                <a:gd name="connsiteY1" fmla="*/ 79551 h 87940"/>
                <a:gd name="connsiteX2" fmla="*/ 3116 w 96587"/>
                <a:gd name="connsiteY2" fmla="*/ 6716 h 87940"/>
                <a:gd name="connsiteX3" fmla="*/ 30230 w 96587"/>
                <a:gd name="connsiteY3" fmla="*/ 5573 h 87940"/>
                <a:gd name="connsiteX4" fmla="*/ 96588 w 96587"/>
                <a:gd name="connsiteY4" fmla="*/ 87806 h 8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87" h="87940">
                  <a:moveTo>
                    <a:pt x="96588" y="87870"/>
                  </a:moveTo>
                  <a:cubicBezTo>
                    <a:pt x="72331" y="88822"/>
                    <a:pt x="53725" y="79805"/>
                    <a:pt x="33786" y="79551"/>
                  </a:cubicBezTo>
                  <a:cubicBezTo>
                    <a:pt x="13657" y="79360"/>
                    <a:pt x="-8251" y="23671"/>
                    <a:pt x="3116" y="6716"/>
                  </a:cubicBezTo>
                  <a:cubicBezTo>
                    <a:pt x="11117" y="-5158"/>
                    <a:pt x="21086" y="1509"/>
                    <a:pt x="30230" y="5573"/>
                  </a:cubicBezTo>
                  <a:cubicBezTo>
                    <a:pt x="49915" y="14336"/>
                    <a:pt x="74299" y="43991"/>
                    <a:pt x="96588" y="878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6" name="Полилиния: фигура 995">
              <a:extLst>
                <a:ext uri="{FF2B5EF4-FFF2-40B4-BE49-F238E27FC236}">
                  <a16:creationId xmlns="" xmlns:a16="http://schemas.microsoft.com/office/drawing/2014/main" id="{6C4A5CBD-3D37-4F64-8697-4AF2E0840DE1}"/>
                </a:ext>
              </a:extLst>
            </p:cNvPr>
            <p:cNvSpPr/>
            <p:nvPr/>
          </p:nvSpPr>
          <p:spPr>
            <a:xfrm>
              <a:off x="7596005" y="3313188"/>
              <a:ext cx="75975" cy="60458"/>
            </a:xfrm>
            <a:custGeom>
              <a:avLst/>
              <a:gdLst>
                <a:gd name="connsiteX0" fmla="*/ 28122 w 75975"/>
                <a:gd name="connsiteY0" fmla="*/ 1146 h 60458"/>
                <a:gd name="connsiteX1" fmla="*/ 75810 w 75975"/>
                <a:gd name="connsiteY1" fmla="*/ 9655 h 60458"/>
                <a:gd name="connsiteX2" fmla="*/ 29836 w 75975"/>
                <a:gd name="connsiteY2" fmla="*/ 60201 h 60458"/>
                <a:gd name="connsiteX3" fmla="*/ 436 w 75975"/>
                <a:gd name="connsiteY3" fmla="*/ 16069 h 60458"/>
                <a:gd name="connsiteX4" fmla="*/ 28122 w 75975"/>
                <a:gd name="connsiteY4" fmla="*/ 1210 h 6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5" h="60458">
                  <a:moveTo>
                    <a:pt x="28122" y="1146"/>
                  </a:moveTo>
                  <a:cubicBezTo>
                    <a:pt x="40250" y="18482"/>
                    <a:pt x="63174" y="-15491"/>
                    <a:pt x="75810" y="9655"/>
                  </a:cubicBezTo>
                  <a:cubicBezTo>
                    <a:pt x="79049" y="16069"/>
                    <a:pt x="33583" y="64393"/>
                    <a:pt x="29836" y="60201"/>
                  </a:cubicBezTo>
                  <a:cubicBezTo>
                    <a:pt x="18152" y="47120"/>
                    <a:pt x="4690" y="32579"/>
                    <a:pt x="436" y="16069"/>
                  </a:cubicBezTo>
                  <a:cubicBezTo>
                    <a:pt x="-2803" y="3559"/>
                    <a:pt x="12564" y="-1902"/>
                    <a:pt x="28122" y="12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7" name="Полилиния: фигура 996">
              <a:extLst>
                <a:ext uri="{FF2B5EF4-FFF2-40B4-BE49-F238E27FC236}">
                  <a16:creationId xmlns="" xmlns:a16="http://schemas.microsoft.com/office/drawing/2014/main" id="{47BF50EF-3799-4711-802C-00A7427A76BC}"/>
                </a:ext>
              </a:extLst>
            </p:cNvPr>
            <p:cNvSpPr/>
            <p:nvPr/>
          </p:nvSpPr>
          <p:spPr>
            <a:xfrm>
              <a:off x="7033266" y="2464435"/>
              <a:ext cx="73685" cy="47034"/>
            </a:xfrm>
            <a:custGeom>
              <a:avLst/>
              <a:gdLst>
                <a:gd name="connsiteX0" fmla="*/ 29458 w 73685"/>
                <a:gd name="connsiteY0" fmla="*/ 46938 h 47034"/>
                <a:gd name="connsiteX1" fmla="*/ 1963 w 73685"/>
                <a:gd name="connsiteY1" fmla="*/ 34810 h 47034"/>
                <a:gd name="connsiteX2" fmla="*/ 10090 w 73685"/>
                <a:gd name="connsiteY2" fmla="*/ 6108 h 47034"/>
                <a:gd name="connsiteX3" fmla="*/ 33268 w 73685"/>
                <a:gd name="connsiteY3" fmla="*/ 12267 h 47034"/>
                <a:gd name="connsiteX4" fmla="*/ 46349 w 73685"/>
                <a:gd name="connsiteY4" fmla="*/ 16712 h 47034"/>
                <a:gd name="connsiteX5" fmla="*/ 73527 w 73685"/>
                <a:gd name="connsiteY5" fmla="*/ 21983 h 47034"/>
                <a:gd name="connsiteX6" fmla="*/ 46031 w 73685"/>
                <a:gd name="connsiteY6" fmla="*/ 42938 h 47034"/>
                <a:gd name="connsiteX7" fmla="*/ 29521 w 73685"/>
                <a:gd name="connsiteY7" fmla="*/ 46938 h 4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85" h="47034">
                  <a:moveTo>
                    <a:pt x="29458" y="46938"/>
                  </a:moveTo>
                  <a:cubicBezTo>
                    <a:pt x="17203" y="47510"/>
                    <a:pt x="7106" y="45795"/>
                    <a:pt x="1963" y="34810"/>
                  </a:cubicBezTo>
                  <a:cubicBezTo>
                    <a:pt x="-3498" y="23253"/>
                    <a:pt x="3487" y="14109"/>
                    <a:pt x="10090" y="6108"/>
                  </a:cubicBezTo>
                  <a:cubicBezTo>
                    <a:pt x="21013" y="-7100"/>
                    <a:pt x="26410" y="4012"/>
                    <a:pt x="33268" y="12267"/>
                  </a:cubicBezTo>
                  <a:cubicBezTo>
                    <a:pt x="35935" y="15506"/>
                    <a:pt x="42094" y="17220"/>
                    <a:pt x="46349" y="16712"/>
                  </a:cubicBezTo>
                  <a:cubicBezTo>
                    <a:pt x="56445" y="15442"/>
                    <a:pt x="71241" y="3949"/>
                    <a:pt x="73527" y="21983"/>
                  </a:cubicBezTo>
                  <a:cubicBezTo>
                    <a:pt x="75559" y="38048"/>
                    <a:pt x="57525" y="39064"/>
                    <a:pt x="46031" y="42938"/>
                  </a:cubicBezTo>
                  <a:cubicBezTo>
                    <a:pt x="40126" y="44907"/>
                    <a:pt x="33903" y="45922"/>
                    <a:pt x="29521" y="46938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8" name="Полилиния: фигура 997">
              <a:extLst>
                <a:ext uri="{FF2B5EF4-FFF2-40B4-BE49-F238E27FC236}">
                  <a16:creationId xmlns="" xmlns:a16="http://schemas.microsoft.com/office/drawing/2014/main" id="{C7CCAFA6-8E58-4783-929C-18FAF4FA7CAE}"/>
                </a:ext>
              </a:extLst>
            </p:cNvPr>
            <p:cNvSpPr/>
            <p:nvPr/>
          </p:nvSpPr>
          <p:spPr>
            <a:xfrm>
              <a:off x="7680832" y="3831354"/>
              <a:ext cx="37846" cy="188278"/>
            </a:xfrm>
            <a:custGeom>
              <a:avLst/>
              <a:gdLst>
                <a:gd name="connsiteX0" fmla="*/ 15177 w 37846"/>
                <a:gd name="connsiteY0" fmla="*/ 64 h 188278"/>
                <a:gd name="connsiteX1" fmla="*/ 37847 w 37846"/>
                <a:gd name="connsiteY1" fmla="*/ 100648 h 188278"/>
                <a:gd name="connsiteX2" fmla="*/ 0 w 37846"/>
                <a:gd name="connsiteY2" fmla="*/ 188279 h 188278"/>
                <a:gd name="connsiteX3" fmla="*/ 15177 w 37846"/>
                <a:gd name="connsiteY3" fmla="*/ 0 h 1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46" h="188278">
                  <a:moveTo>
                    <a:pt x="15177" y="64"/>
                  </a:moveTo>
                  <a:cubicBezTo>
                    <a:pt x="29401" y="31877"/>
                    <a:pt x="15939" y="70867"/>
                    <a:pt x="37847" y="100648"/>
                  </a:cubicBezTo>
                  <a:cubicBezTo>
                    <a:pt x="9017" y="121730"/>
                    <a:pt x="23940" y="164720"/>
                    <a:pt x="0" y="188279"/>
                  </a:cubicBezTo>
                  <a:cubicBezTo>
                    <a:pt x="9652" y="125921"/>
                    <a:pt x="14034" y="63119"/>
                    <a:pt x="1517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9" name="Полилиния: фигура 998">
              <a:extLst>
                <a:ext uri="{FF2B5EF4-FFF2-40B4-BE49-F238E27FC236}">
                  <a16:creationId xmlns="" xmlns:a16="http://schemas.microsoft.com/office/drawing/2014/main" id="{0E10BFD8-E5FC-4839-AD57-5153B50E5FBC}"/>
                </a:ext>
              </a:extLst>
            </p:cNvPr>
            <p:cNvSpPr/>
            <p:nvPr/>
          </p:nvSpPr>
          <p:spPr>
            <a:xfrm>
              <a:off x="7498270" y="3787138"/>
              <a:ext cx="48952" cy="62130"/>
            </a:xfrm>
            <a:custGeom>
              <a:avLst/>
              <a:gdLst>
                <a:gd name="connsiteX0" fmla="*/ 0 w 48952"/>
                <a:gd name="connsiteY0" fmla="*/ 3322 h 62130"/>
                <a:gd name="connsiteX1" fmla="*/ 29337 w 48952"/>
                <a:gd name="connsiteY1" fmla="*/ 2624 h 62130"/>
                <a:gd name="connsiteX2" fmla="*/ 48323 w 48952"/>
                <a:gd name="connsiteY2" fmla="*/ 42946 h 62130"/>
                <a:gd name="connsiteX3" fmla="*/ 38291 w 48952"/>
                <a:gd name="connsiteY3" fmla="*/ 62123 h 62130"/>
                <a:gd name="connsiteX4" fmla="*/ 9589 w 48952"/>
                <a:gd name="connsiteY4" fmla="*/ 34120 h 62130"/>
                <a:gd name="connsiteX5" fmla="*/ 0 w 48952"/>
                <a:gd name="connsiteY5" fmla="*/ 3258 h 6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52" h="62130">
                  <a:moveTo>
                    <a:pt x="0" y="3322"/>
                  </a:moveTo>
                  <a:cubicBezTo>
                    <a:pt x="9525" y="1544"/>
                    <a:pt x="19558" y="-2774"/>
                    <a:pt x="29337" y="2624"/>
                  </a:cubicBezTo>
                  <a:cubicBezTo>
                    <a:pt x="44577" y="11006"/>
                    <a:pt x="51118" y="24531"/>
                    <a:pt x="48323" y="42946"/>
                  </a:cubicBezTo>
                  <a:cubicBezTo>
                    <a:pt x="47117" y="50821"/>
                    <a:pt x="47943" y="61933"/>
                    <a:pt x="38291" y="62123"/>
                  </a:cubicBezTo>
                  <a:cubicBezTo>
                    <a:pt x="21781" y="62504"/>
                    <a:pt x="14986" y="48153"/>
                    <a:pt x="9589" y="34120"/>
                  </a:cubicBezTo>
                  <a:cubicBezTo>
                    <a:pt x="5715" y="24150"/>
                    <a:pt x="3175" y="13546"/>
                    <a:pt x="0" y="32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0" name="Полилиния: фигура 999">
              <a:extLst>
                <a:ext uri="{FF2B5EF4-FFF2-40B4-BE49-F238E27FC236}">
                  <a16:creationId xmlns="" xmlns:a16="http://schemas.microsoft.com/office/drawing/2014/main" id="{6397CD14-9EAA-4829-9466-7573A6FE2A4A}"/>
                </a:ext>
              </a:extLst>
            </p:cNvPr>
            <p:cNvSpPr/>
            <p:nvPr/>
          </p:nvSpPr>
          <p:spPr>
            <a:xfrm>
              <a:off x="7658872" y="3573494"/>
              <a:ext cx="23421" cy="58595"/>
            </a:xfrm>
            <a:custGeom>
              <a:avLst/>
              <a:gdLst>
                <a:gd name="connsiteX0" fmla="*/ 23421 w 23421"/>
                <a:gd name="connsiteY0" fmla="*/ 58596 h 58595"/>
                <a:gd name="connsiteX1" fmla="*/ 3355 w 23421"/>
                <a:gd name="connsiteY1" fmla="*/ 4303 h 58595"/>
                <a:gd name="connsiteX2" fmla="*/ 12435 w 23421"/>
                <a:gd name="connsiteY2" fmla="*/ 239 h 58595"/>
                <a:gd name="connsiteX3" fmla="*/ 23421 w 23421"/>
                <a:gd name="connsiteY3" fmla="*/ 58596 h 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21" h="58595">
                  <a:moveTo>
                    <a:pt x="23421" y="58596"/>
                  </a:moveTo>
                  <a:cubicBezTo>
                    <a:pt x="-2360" y="41514"/>
                    <a:pt x="-2995" y="23734"/>
                    <a:pt x="3355" y="4303"/>
                  </a:cubicBezTo>
                  <a:cubicBezTo>
                    <a:pt x="4117" y="1954"/>
                    <a:pt x="11356" y="-841"/>
                    <a:pt x="12435" y="239"/>
                  </a:cubicBezTo>
                  <a:cubicBezTo>
                    <a:pt x="27358" y="15225"/>
                    <a:pt x="22024" y="34212"/>
                    <a:pt x="23421" y="5859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1" name="Полилиния: фигура 1000">
              <a:extLst>
                <a:ext uri="{FF2B5EF4-FFF2-40B4-BE49-F238E27FC236}">
                  <a16:creationId xmlns="" xmlns:a16="http://schemas.microsoft.com/office/drawing/2014/main" id="{D3D74DE7-E2B6-4672-816F-B05C67D6D3B3}"/>
                </a:ext>
              </a:extLst>
            </p:cNvPr>
            <p:cNvSpPr/>
            <p:nvPr/>
          </p:nvSpPr>
          <p:spPr>
            <a:xfrm>
              <a:off x="6993205" y="2534530"/>
              <a:ext cx="34279" cy="36279"/>
            </a:xfrm>
            <a:custGeom>
              <a:avLst/>
              <a:gdLst>
                <a:gd name="connsiteX0" fmla="*/ 21513 w 34279"/>
                <a:gd name="connsiteY0" fmla="*/ 36280 h 36279"/>
                <a:gd name="connsiteX1" fmla="*/ 494 w 34279"/>
                <a:gd name="connsiteY1" fmla="*/ 16531 h 36279"/>
                <a:gd name="connsiteX2" fmla="*/ 12559 w 34279"/>
                <a:gd name="connsiteY2" fmla="*/ 21 h 36279"/>
                <a:gd name="connsiteX3" fmla="*/ 34022 w 34279"/>
                <a:gd name="connsiteY3" fmla="*/ 18563 h 36279"/>
                <a:gd name="connsiteX4" fmla="*/ 21513 w 34279"/>
                <a:gd name="connsiteY4" fmla="*/ 36280 h 3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79" h="36279">
                  <a:moveTo>
                    <a:pt x="21513" y="36280"/>
                  </a:moveTo>
                  <a:cubicBezTo>
                    <a:pt x="10146" y="35391"/>
                    <a:pt x="3098" y="27898"/>
                    <a:pt x="494" y="16531"/>
                  </a:cubicBezTo>
                  <a:cubicBezTo>
                    <a:pt x="-1665" y="6943"/>
                    <a:pt x="3415" y="339"/>
                    <a:pt x="12559" y="21"/>
                  </a:cubicBezTo>
                  <a:cubicBezTo>
                    <a:pt x="24116" y="-423"/>
                    <a:pt x="32117" y="6117"/>
                    <a:pt x="34022" y="18563"/>
                  </a:cubicBezTo>
                  <a:cubicBezTo>
                    <a:pt x="35483" y="27961"/>
                    <a:pt x="30656" y="34057"/>
                    <a:pt x="21513" y="36280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2" name="Полилиния: фигура 1001">
              <a:extLst>
                <a:ext uri="{FF2B5EF4-FFF2-40B4-BE49-F238E27FC236}">
                  <a16:creationId xmlns="" xmlns:a16="http://schemas.microsoft.com/office/drawing/2014/main" id="{A71B3F34-8597-47A8-A001-F8CEEB3056A2}"/>
                </a:ext>
              </a:extLst>
            </p:cNvPr>
            <p:cNvSpPr/>
            <p:nvPr/>
          </p:nvSpPr>
          <p:spPr>
            <a:xfrm>
              <a:off x="7231629" y="4132827"/>
              <a:ext cx="25154" cy="22635"/>
            </a:xfrm>
            <a:custGeom>
              <a:avLst/>
              <a:gdLst>
                <a:gd name="connsiteX0" fmla="*/ 25151 w 25154"/>
                <a:gd name="connsiteY0" fmla="*/ 9742 h 22635"/>
                <a:gd name="connsiteX1" fmla="*/ 8958 w 25154"/>
                <a:gd name="connsiteY1" fmla="*/ 22633 h 22635"/>
                <a:gd name="connsiteX2" fmla="*/ 195 w 25154"/>
                <a:gd name="connsiteY2" fmla="*/ 13044 h 22635"/>
                <a:gd name="connsiteX3" fmla="*/ 16514 w 25154"/>
                <a:gd name="connsiteY3" fmla="*/ 27 h 22635"/>
                <a:gd name="connsiteX4" fmla="*/ 25151 w 25154"/>
                <a:gd name="connsiteY4" fmla="*/ 9805 h 2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54" h="22635">
                  <a:moveTo>
                    <a:pt x="25151" y="9742"/>
                  </a:moveTo>
                  <a:cubicBezTo>
                    <a:pt x="23055" y="18759"/>
                    <a:pt x="17150" y="22759"/>
                    <a:pt x="8958" y="22633"/>
                  </a:cubicBezTo>
                  <a:cubicBezTo>
                    <a:pt x="3561" y="22569"/>
                    <a:pt x="-1011" y="19267"/>
                    <a:pt x="195" y="13044"/>
                  </a:cubicBezTo>
                  <a:cubicBezTo>
                    <a:pt x="1846" y="4090"/>
                    <a:pt x="8767" y="534"/>
                    <a:pt x="16514" y="27"/>
                  </a:cubicBezTo>
                  <a:cubicBezTo>
                    <a:pt x="22166" y="-354"/>
                    <a:pt x="25277" y="3392"/>
                    <a:pt x="25151" y="98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3" name="Полилиния: фигура 1002">
              <a:extLst>
                <a:ext uri="{FF2B5EF4-FFF2-40B4-BE49-F238E27FC236}">
                  <a16:creationId xmlns="" xmlns:a16="http://schemas.microsoft.com/office/drawing/2014/main" id="{2CE3B627-BD6A-48C7-9034-4F030BD5BDEA}"/>
                </a:ext>
              </a:extLst>
            </p:cNvPr>
            <p:cNvSpPr/>
            <p:nvPr/>
          </p:nvSpPr>
          <p:spPr>
            <a:xfrm>
              <a:off x="2210942" y="4601904"/>
              <a:ext cx="160020" cy="71718"/>
            </a:xfrm>
            <a:custGeom>
              <a:avLst/>
              <a:gdLst>
                <a:gd name="connsiteX0" fmla="*/ 160020 w 160020"/>
                <a:gd name="connsiteY0" fmla="*/ 71718 h 71718"/>
                <a:gd name="connsiteX1" fmla="*/ 0 w 160020"/>
                <a:gd name="connsiteY1" fmla="*/ 6249 h 71718"/>
                <a:gd name="connsiteX2" fmla="*/ 56515 w 160020"/>
                <a:gd name="connsiteY2" fmla="*/ 15330 h 71718"/>
                <a:gd name="connsiteX3" fmla="*/ 129730 w 160020"/>
                <a:gd name="connsiteY3" fmla="*/ 44794 h 71718"/>
                <a:gd name="connsiteX4" fmla="*/ 160020 w 160020"/>
                <a:gd name="connsiteY4" fmla="*/ 71655 h 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20" h="71718">
                  <a:moveTo>
                    <a:pt x="160020" y="71718"/>
                  </a:moveTo>
                  <a:cubicBezTo>
                    <a:pt x="102299" y="62320"/>
                    <a:pt x="52515" y="30443"/>
                    <a:pt x="0" y="6249"/>
                  </a:cubicBezTo>
                  <a:cubicBezTo>
                    <a:pt x="20257" y="-1307"/>
                    <a:pt x="35877" y="-5689"/>
                    <a:pt x="56515" y="15330"/>
                  </a:cubicBezTo>
                  <a:cubicBezTo>
                    <a:pt x="73914" y="33110"/>
                    <a:pt x="104648" y="36158"/>
                    <a:pt x="129730" y="44794"/>
                  </a:cubicBezTo>
                  <a:cubicBezTo>
                    <a:pt x="143510" y="49557"/>
                    <a:pt x="155893" y="54954"/>
                    <a:pt x="160020" y="71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4" name="Полилиния: фигура 1003">
              <a:extLst>
                <a:ext uri="{FF2B5EF4-FFF2-40B4-BE49-F238E27FC236}">
                  <a16:creationId xmlns="" xmlns:a16="http://schemas.microsoft.com/office/drawing/2014/main" id="{E267E2F4-8A99-47B1-BF8D-81FF5DEEEA26}"/>
                </a:ext>
              </a:extLst>
            </p:cNvPr>
            <p:cNvSpPr/>
            <p:nvPr/>
          </p:nvSpPr>
          <p:spPr>
            <a:xfrm>
              <a:off x="7054204" y="2055631"/>
              <a:ext cx="161554" cy="270003"/>
            </a:xfrm>
            <a:custGeom>
              <a:avLst/>
              <a:gdLst>
                <a:gd name="connsiteX0" fmla="*/ 32014 w 161554"/>
                <a:gd name="connsiteY0" fmla="*/ 64 h 270003"/>
                <a:gd name="connsiteX1" fmla="*/ 63129 w 161554"/>
                <a:gd name="connsiteY1" fmla="*/ 36830 h 270003"/>
                <a:gd name="connsiteX2" fmla="*/ 100595 w 161554"/>
                <a:gd name="connsiteY2" fmla="*/ 139129 h 270003"/>
                <a:gd name="connsiteX3" fmla="*/ 130694 w 161554"/>
                <a:gd name="connsiteY3" fmla="*/ 166879 h 270003"/>
                <a:gd name="connsiteX4" fmla="*/ 138695 w 161554"/>
                <a:gd name="connsiteY4" fmla="*/ 237301 h 270003"/>
                <a:gd name="connsiteX5" fmla="*/ 161554 w 161554"/>
                <a:gd name="connsiteY5" fmla="*/ 270003 h 270003"/>
                <a:gd name="connsiteX6" fmla="*/ 88593 w 161554"/>
                <a:gd name="connsiteY6" fmla="*/ 221108 h 270003"/>
                <a:gd name="connsiteX7" fmla="*/ 82052 w 161554"/>
                <a:gd name="connsiteY7" fmla="*/ 203836 h 270003"/>
                <a:gd name="connsiteX8" fmla="*/ 18934 w 161554"/>
                <a:gd name="connsiteY8" fmla="*/ 87821 h 270003"/>
                <a:gd name="connsiteX9" fmla="*/ 22236 w 161554"/>
                <a:gd name="connsiteY9" fmla="*/ 46736 h 270003"/>
                <a:gd name="connsiteX10" fmla="*/ 32014 w 161554"/>
                <a:gd name="connsiteY10" fmla="*/ 0 h 27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554" h="270003">
                  <a:moveTo>
                    <a:pt x="32014" y="64"/>
                  </a:moveTo>
                  <a:cubicBezTo>
                    <a:pt x="53224" y="2095"/>
                    <a:pt x="59891" y="9017"/>
                    <a:pt x="63129" y="36830"/>
                  </a:cubicBezTo>
                  <a:cubicBezTo>
                    <a:pt x="67194" y="71501"/>
                    <a:pt x="72083" y="112014"/>
                    <a:pt x="100595" y="139129"/>
                  </a:cubicBezTo>
                  <a:cubicBezTo>
                    <a:pt x="120279" y="136272"/>
                    <a:pt x="127963" y="150305"/>
                    <a:pt x="130694" y="166879"/>
                  </a:cubicBezTo>
                  <a:cubicBezTo>
                    <a:pt x="134503" y="190120"/>
                    <a:pt x="140853" y="213234"/>
                    <a:pt x="138695" y="237301"/>
                  </a:cubicBezTo>
                  <a:cubicBezTo>
                    <a:pt x="146314" y="248223"/>
                    <a:pt x="153935" y="259145"/>
                    <a:pt x="161554" y="270003"/>
                  </a:cubicBezTo>
                  <a:cubicBezTo>
                    <a:pt x="132345" y="262320"/>
                    <a:pt x="118248" y="228665"/>
                    <a:pt x="88593" y="221108"/>
                  </a:cubicBezTo>
                  <a:cubicBezTo>
                    <a:pt x="85165" y="220219"/>
                    <a:pt x="80783" y="208789"/>
                    <a:pt x="82052" y="203836"/>
                  </a:cubicBezTo>
                  <a:cubicBezTo>
                    <a:pt x="98182" y="141923"/>
                    <a:pt x="51890" y="115824"/>
                    <a:pt x="18934" y="87821"/>
                  </a:cubicBezTo>
                  <a:cubicBezTo>
                    <a:pt x="-8054" y="64834"/>
                    <a:pt x="-5514" y="58928"/>
                    <a:pt x="22236" y="46736"/>
                  </a:cubicBezTo>
                  <a:cubicBezTo>
                    <a:pt x="45223" y="36703"/>
                    <a:pt x="50493" y="20828"/>
                    <a:pt x="32014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5" name="Полилиния: фигура 1004">
              <a:extLst>
                <a:ext uri="{FF2B5EF4-FFF2-40B4-BE49-F238E27FC236}">
                  <a16:creationId xmlns="" xmlns:a16="http://schemas.microsoft.com/office/drawing/2014/main" id="{A26CC55C-56C9-49C2-B965-6A049CCE1980}"/>
                </a:ext>
              </a:extLst>
            </p:cNvPr>
            <p:cNvSpPr/>
            <p:nvPr/>
          </p:nvSpPr>
          <p:spPr>
            <a:xfrm>
              <a:off x="1996542" y="5721515"/>
              <a:ext cx="99592" cy="67270"/>
            </a:xfrm>
            <a:custGeom>
              <a:avLst/>
              <a:gdLst>
                <a:gd name="connsiteX0" fmla="*/ 99529 w 99592"/>
                <a:gd name="connsiteY0" fmla="*/ 65839 h 67270"/>
                <a:gd name="connsiteX1" fmla="*/ 2946 w 99592"/>
                <a:gd name="connsiteY1" fmla="*/ 19166 h 67270"/>
                <a:gd name="connsiteX2" fmla="*/ 3136 w 99592"/>
                <a:gd name="connsiteY2" fmla="*/ 4815 h 67270"/>
                <a:gd name="connsiteX3" fmla="*/ 20408 w 99592"/>
                <a:gd name="connsiteY3" fmla="*/ 687 h 67270"/>
                <a:gd name="connsiteX4" fmla="*/ 99593 w 99592"/>
                <a:gd name="connsiteY4" fmla="*/ 65839 h 6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92" h="67270">
                  <a:moveTo>
                    <a:pt x="99529" y="65839"/>
                  </a:moveTo>
                  <a:cubicBezTo>
                    <a:pt x="48793" y="75427"/>
                    <a:pt x="31965" y="34279"/>
                    <a:pt x="2946" y="19166"/>
                  </a:cubicBezTo>
                  <a:cubicBezTo>
                    <a:pt x="-1499" y="16880"/>
                    <a:pt x="-483" y="9450"/>
                    <a:pt x="3136" y="4815"/>
                  </a:cubicBezTo>
                  <a:cubicBezTo>
                    <a:pt x="7772" y="-1154"/>
                    <a:pt x="14058" y="-265"/>
                    <a:pt x="20408" y="687"/>
                  </a:cubicBezTo>
                  <a:cubicBezTo>
                    <a:pt x="56857" y="6148"/>
                    <a:pt x="70319" y="41328"/>
                    <a:pt x="99593" y="65839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6" name="Полилиния: фигура 1005">
              <a:extLst>
                <a:ext uri="{FF2B5EF4-FFF2-40B4-BE49-F238E27FC236}">
                  <a16:creationId xmlns="" xmlns:a16="http://schemas.microsoft.com/office/drawing/2014/main" id="{0B75979B-625A-46E9-A0C6-C1E54423F311}"/>
                </a:ext>
              </a:extLst>
            </p:cNvPr>
            <p:cNvSpPr/>
            <p:nvPr/>
          </p:nvSpPr>
          <p:spPr>
            <a:xfrm>
              <a:off x="7143512" y="2077817"/>
              <a:ext cx="112734" cy="215179"/>
            </a:xfrm>
            <a:custGeom>
              <a:avLst/>
              <a:gdLst>
                <a:gd name="connsiteX0" fmla="*/ 49387 w 112734"/>
                <a:gd name="connsiteY0" fmla="*/ 215179 h 215179"/>
                <a:gd name="connsiteX1" fmla="*/ 11287 w 112734"/>
                <a:gd name="connsiteY1" fmla="*/ 117008 h 215179"/>
                <a:gd name="connsiteX2" fmla="*/ 2143 w 112734"/>
                <a:gd name="connsiteY2" fmla="*/ 37696 h 215179"/>
                <a:gd name="connsiteX3" fmla="*/ 49387 w 112734"/>
                <a:gd name="connsiteY3" fmla="*/ 18773 h 215179"/>
                <a:gd name="connsiteX4" fmla="*/ 49387 w 112734"/>
                <a:gd name="connsiteY4" fmla="*/ 18773 h 215179"/>
                <a:gd name="connsiteX5" fmla="*/ 62341 w 112734"/>
                <a:gd name="connsiteY5" fmla="*/ 54714 h 215179"/>
                <a:gd name="connsiteX6" fmla="*/ 79867 w 112734"/>
                <a:gd name="connsiteY6" fmla="*/ 104625 h 215179"/>
                <a:gd name="connsiteX7" fmla="*/ 89773 w 112734"/>
                <a:gd name="connsiteY7" fmla="*/ 132819 h 215179"/>
                <a:gd name="connsiteX8" fmla="*/ 109585 w 112734"/>
                <a:gd name="connsiteY8" fmla="*/ 173713 h 215179"/>
                <a:gd name="connsiteX9" fmla="*/ 59865 w 112734"/>
                <a:gd name="connsiteY9" fmla="*/ 211179 h 215179"/>
                <a:gd name="connsiteX10" fmla="*/ 49450 w 112734"/>
                <a:gd name="connsiteY10" fmla="*/ 215179 h 2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734" h="215179">
                  <a:moveTo>
                    <a:pt x="49387" y="215179"/>
                  </a:moveTo>
                  <a:cubicBezTo>
                    <a:pt x="16875" y="191303"/>
                    <a:pt x="27670" y="148059"/>
                    <a:pt x="11287" y="117008"/>
                  </a:cubicBezTo>
                  <a:cubicBezTo>
                    <a:pt x="5382" y="90972"/>
                    <a:pt x="-4334" y="66271"/>
                    <a:pt x="2143" y="37696"/>
                  </a:cubicBezTo>
                  <a:cubicBezTo>
                    <a:pt x="12367" y="-7136"/>
                    <a:pt x="17383" y="-10057"/>
                    <a:pt x="49387" y="18773"/>
                  </a:cubicBezTo>
                  <a:lnTo>
                    <a:pt x="49387" y="18773"/>
                  </a:lnTo>
                  <a:cubicBezTo>
                    <a:pt x="50022" y="32362"/>
                    <a:pt x="49895" y="47411"/>
                    <a:pt x="62341" y="54714"/>
                  </a:cubicBezTo>
                  <a:cubicBezTo>
                    <a:pt x="82407" y="66461"/>
                    <a:pt x="88122" y="81701"/>
                    <a:pt x="79867" y="104625"/>
                  </a:cubicBezTo>
                  <a:cubicBezTo>
                    <a:pt x="75867" y="115864"/>
                    <a:pt x="80946" y="125707"/>
                    <a:pt x="89773" y="132819"/>
                  </a:cubicBezTo>
                  <a:cubicBezTo>
                    <a:pt x="102536" y="143106"/>
                    <a:pt x="119935" y="150663"/>
                    <a:pt x="109585" y="173713"/>
                  </a:cubicBezTo>
                  <a:cubicBezTo>
                    <a:pt x="99552" y="196129"/>
                    <a:pt x="89074" y="217655"/>
                    <a:pt x="59865" y="211179"/>
                  </a:cubicBezTo>
                  <a:cubicBezTo>
                    <a:pt x="56817" y="210480"/>
                    <a:pt x="52943" y="213782"/>
                    <a:pt x="49450" y="21517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7" name="Полилиния: фигура 1006">
              <a:extLst>
                <a:ext uri="{FF2B5EF4-FFF2-40B4-BE49-F238E27FC236}">
                  <a16:creationId xmlns="" xmlns:a16="http://schemas.microsoft.com/office/drawing/2014/main" id="{EF93D569-3599-43B9-ADDF-21DEA8C78ADA}"/>
                </a:ext>
              </a:extLst>
            </p:cNvPr>
            <p:cNvSpPr/>
            <p:nvPr/>
          </p:nvSpPr>
          <p:spPr>
            <a:xfrm>
              <a:off x="7512748" y="2031184"/>
              <a:ext cx="91121" cy="234159"/>
            </a:xfrm>
            <a:custGeom>
              <a:avLst/>
              <a:gdLst>
                <a:gd name="connsiteX0" fmla="*/ 64 w 91121"/>
                <a:gd name="connsiteY0" fmla="*/ 49086 h 234159"/>
                <a:gd name="connsiteX1" fmla="*/ 64 w 91121"/>
                <a:gd name="connsiteY1" fmla="*/ 0 h 234159"/>
                <a:gd name="connsiteX2" fmla="*/ 32703 w 91121"/>
                <a:gd name="connsiteY2" fmla="*/ 22543 h 234159"/>
                <a:gd name="connsiteX3" fmla="*/ 71501 w 91121"/>
                <a:gd name="connsiteY3" fmla="*/ 87440 h 234159"/>
                <a:gd name="connsiteX4" fmla="*/ 80772 w 91121"/>
                <a:gd name="connsiteY4" fmla="*/ 214631 h 234159"/>
                <a:gd name="connsiteX5" fmla="*/ 55308 w 91121"/>
                <a:gd name="connsiteY5" fmla="*/ 233872 h 234159"/>
                <a:gd name="connsiteX6" fmla="*/ 38418 w 91121"/>
                <a:gd name="connsiteY6" fmla="*/ 210059 h 234159"/>
                <a:gd name="connsiteX7" fmla="*/ 0 w 91121"/>
                <a:gd name="connsiteY7" fmla="*/ 49086 h 23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21" h="234159">
                  <a:moveTo>
                    <a:pt x="64" y="49086"/>
                  </a:moveTo>
                  <a:cubicBezTo>
                    <a:pt x="64" y="32703"/>
                    <a:pt x="64" y="16383"/>
                    <a:pt x="64" y="0"/>
                  </a:cubicBezTo>
                  <a:cubicBezTo>
                    <a:pt x="15431" y="0"/>
                    <a:pt x="25146" y="7239"/>
                    <a:pt x="32703" y="22543"/>
                  </a:cubicBezTo>
                  <a:cubicBezTo>
                    <a:pt x="43879" y="45212"/>
                    <a:pt x="56261" y="67818"/>
                    <a:pt x="71501" y="87440"/>
                  </a:cubicBezTo>
                  <a:cubicBezTo>
                    <a:pt x="103124" y="128207"/>
                    <a:pt x="88964" y="171641"/>
                    <a:pt x="80772" y="214631"/>
                  </a:cubicBezTo>
                  <a:cubicBezTo>
                    <a:pt x="78422" y="226950"/>
                    <a:pt x="68961" y="235904"/>
                    <a:pt x="55308" y="233872"/>
                  </a:cubicBezTo>
                  <a:cubicBezTo>
                    <a:pt x="42863" y="231967"/>
                    <a:pt x="41021" y="220981"/>
                    <a:pt x="38418" y="210059"/>
                  </a:cubicBezTo>
                  <a:cubicBezTo>
                    <a:pt x="25464" y="156401"/>
                    <a:pt x="5270" y="104776"/>
                    <a:pt x="0" y="4908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8" name="Полилиния: фигура 1007">
              <a:extLst>
                <a:ext uri="{FF2B5EF4-FFF2-40B4-BE49-F238E27FC236}">
                  <a16:creationId xmlns="" xmlns:a16="http://schemas.microsoft.com/office/drawing/2014/main" id="{3CD42F31-BA54-4F7E-8118-67368DCF0BA4}"/>
                </a:ext>
              </a:extLst>
            </p:cNvPr>
            <p:cNvSpPr/>
            <p:nvPr/>
          </p:nvSpPr>
          <p:spPr>
            <a:xfrm>
              <a:off x="7131875" y="1900794"/>
              <a:ext cx="93972" cy="125484"/>
            </a:xfrm>
            <a:custGeom>
              <a:avLst/>
              <a:gdLst>
                <a:gd name="connsiteX0" fmla="*/ 0 w 93972"/>
                <a:gd name="connsiteY0" fmla="*/ 89433 h 125484"/>
                <a:gd name="connsiteX1" fmla="*/ 32258 w 93972"/>
                <a:gd name="connsiteY1" fmla="*/ 22186 h 125484"/>
                <a:gd name="connsiteX2" fmla="*/ 83820 w 93972"/>
                <a:gd name="connsiteY2" fmla="*/ 23964 h 125484"/>
                <a:gd name="connsiteX3" fmla="*/ 71628 w 93972"/>
                <a:gd name="connsiteY3" fmla="*/ 116801 h 125484"/>
                <a:gd name="connsiteX4" fmla="*/ 64 w 93972"/>
                <a:gd name="connsiteY4" fmla="*/ 89433 h 12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72" h="125484">
                  <a:moveTo>
                    <a:pt x="0" y="89433"/>
                  </a:moveTo>
                  <a:cubicBezTo>
                    <a:pt x="12002" y="67842"/>
                    <a:pt x="16701" y="43141"/>
                    <a:pt x="32258" y="22186"/>
                  </a:cubicBezTo>
                  <a:cubicBezTo>
                    <a:pt x="53594" y="-6580"/>
                    <a:pt x="67501" y="-8802"/>
                    <a:pt x="83820" y="23964"/>
                  </a:cubicBezTo>
                  <a:cubicBezTo>
                    <a:pt x="100140" y="54571"/>
                    <a:pt x="97282" y="97688"/>
                    <a:pt x="71628" y="116801"/>
                  </a:cubicBezTo>
                  <a:cubicBezTo>
                    <a:pt x="39815" y="140487"/>
                    <a:pt x="20130" y="110451"/>
                    <a:pt x="64" y="894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9" name="Полилиния: фигура 1008">
              <a:extLst>
                <a:ext uri="{FF2B5EF4-FFF2-40B4-BE49-F238E27FC236}">
                  <a16:creationId xmlns="" xmlns:a16="http://schemas.microsoft.com/office/drawing/2014/main" id="{1EC852E3-C3BB-45BD-8610-72A60D1C7DD0}"/>
                </a:ext>
              </a:extLst>
            </p:cNvPr>
            <p:cNvSpPr/>
            <p:nvPr/>
          </p:nvSpPr>
          <p:spPr>
            <a:xfrm>
              <a:off x="7280716" y="2240891"/>
              <a:ext cx="53817" cy="62651"/>
            </a:xfrm>
            <a:custGeom>
              <a:avLst/>
              <a:gdLst>
                <a:gd name="connsiteX0" fmla="*/ 26483 w 53817"/>
                <a:gd name="connsiteY0" fmla="*/ 3019 h 62651"/>
                <a:gd name="connsiteX1" fmla="*/ 34102 w 53817"/>
                <a:gd name="connsiteY1" fmla="*/ 11211 h 62651"/>
                <a:gd name="connsiteX2" fmla="*/ 41977 w 53817"/>
                <a:gd name="connsiteY2" fmla="*/ 59534 h 62651"/>
                <a:gd name="connsiteX3" fmla="*/ 19561 w 53817"/>
                <a:gd name="connsiteY3" fmla="*/ 51978 h 62651"/>
                <a:gd name="connsiteX4" fmla="*/ 1083 w 53817"/>
                <a:gd name="connsiteY4" fmla="*/ 10195 h 62651"/>
                <a:gd name="connsiteX5" fmla="*/ 26483 w 53817"/>
                <a:gd name="connsiteY5" fmla="*/ 3019 h 6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17" h="62651">
                  <a:moveTo>
                    <a:pt x="26483" y="3019"/>
                  </a:moveTo>
                  <a:cubicBezTo>
                    <a:pt x="29023" y="5750"/>
                    <a:pt x="31563" y="8480"/>
                    <a:pt x="34102" y="11211"/>
                  </a:cubicBezTo>
                  <a:cubicBezTo>
                    <a:pt x="47438" y="25371"/>
                    <a:pt x="66488" y="39087"/>
                    <a:pt x="41977" y="59534"/>
                  </a:cubicBezTo>
                  <a:cubicBezTo>
                    <a:pt x="33404" y="66710"/>
                    <a:pt x="24832" y="60360"/>
                    <a:pt x="19561" y="51978"/>
                  </a:cubicBezTo>
                  <a:cubicBezTo>
                    <a:pt x="11433" y="39087"/>
                    <a:pt x="-4251" y="28927"/>
                    <a:pt x="1083" y="10195"/>
                  </a:cubicBezTo>
                  <a:cubicBezTo>
                    <a:pt x="5147" y="-4093"/>
                    <a:pt x="16577" y="-156"/>
                    <a:pt x="26483" y="301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0" name="Полилиния: фигура 1009">
              <a:extLst>
                <a:ext uri="{FF2B5EF4-FFF2-40B4-BE49-F238E27FC236}">
                  <a16:creationId xmlns="" xmlns:a16="http://schemas.microsoft.com/office/drawing/2014/main" id="{D2F5FEB9-314F-47FA-935F-255B19BE3CBC}"/>
                </a:ext>
              </a:extLst>
            </p:cNvPr>
            <p:cNvSpPr/>
            <p:nvPr/>
          </p:nvSpPr>
          <p:spPr>
            <a:xfrm>
              <a:off x="7191612" y="2055981"/>
              <a:ext cx="80441" cy="40671"/>
            </a:xfrm>
            <a:custGeom>
              <a:avLst/>
              <a:gdLst>
                <a:gd name="connsiteX0" fmla="*/ 1286 w 80441"/>
                <a:gd name="connsiteY0" fmla="*/ 40608 h 40671"/>
                <a:gd name="connsiteX1" fmla="*/ 19066 w 80441"/>
                <a:gd name="connsiteY1" fmla="*/ 2698 h 40671"/>
                <a:gd name="connsiteX2" fmla="*/ 76216 w 80441"/>
                <a:gd name="connsiteY2" fmla="*/ 12922 h 40671"/>
                <a:gd name="connsiteX3" fmla="*/ 78819 w 80441"/>
                <a:gd name="connsiteY3" fmla="*/ 27273 h 40671"/>
                <a:gd name="connsiteX4" fmla="*/ 65612 w 80441"/>
                <a:gd name="connsiteY4" fmla="*/ 30258 h 40671"/>
                <a:gd name="connsiteX5" fmla="*/ 1223 w 80441"/>
                <a:gd name="connsiteY5" fmla="*/ 40671 h 40671"/>
                <a:gd name="connsiteX6" fmla="*/ 1223 w 80441"/>
                <a:gd name="connsiteY6" fmla="*/ 4067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441" h="40671">
                  <a:moveTo>
                    <a:pt x="1286" y="40608"/>
                  </a:moveTo>
                  <a:cubicBezTo>
                    <a:pt x="-2016" y="22955"/>
                    <a:pt x="80" y="7461"/>
                    <a:pt x="19066" y="2698"/>
                  </a:cubicBezTo>
                  <a:cubicBezTo>
                    <a:pt x="39068" y="-2382"/>
                    <a:pt x="58944" y="-985"/>
                    <a:pt x="76216" y="12922"/>
                  </a:cubicBezTo>
                  <a:cubicBezTo>
                    <a:pt x="80407" y="16287"/>
                    <a:pt x="81868" y="22066"/>
                    <a:pt x="78819" y="27273"/>
                  </a:cubicBezTo>
                  <a:cubicBezTo>
                    <a:pt x="75644" y="32797"/>
                    <a:pt x="69485" y="33496"/>
                    <a:pt x="65612" y="30258"/>
                  </a:cubicBezTo>
                  <a:cubicBezTo>
                    <a:pt x="40402" y="8858"/>
                    <a:pt x="21733" y="30702"/>
                    <a:pt x="1223" y="40671"/>
                  </a:cubicBezTo>
                  <a:lnTo>
                    <a:pt x="1223" y="40671"/>
                  </a:ln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1" name="Полилиния: фигура 1010">
              <a:extLst>
                <a:ext uri="{FF2B5EF4-FFF2-40B4-BE49-F238E27FC236}">
                  <a16:creationId xmlns="" xmlns:a16="http://schemas.microsoft.com/office/drawing/2014/main" id="{7162AD65-F0CB-41DB-8E85-1096F3F5985C}"/>
                </a:ext>
              </a:extLst>
            </p:cNvPr>
            <p:cNvSpPr/>
            <p:nvPr/>
          </p:nvSpPr>
          <p:spPr>
            <a:xfrm>
              <a:off x="7359580" y="2103447"/>
              <a:ext cx="32574" cy="58674"/>
            </a:xfrm>
            <a:custGeom>
              <a:avLst/>
              <a:gdLst>
                <a:gd name="connsiteX0" fmla="*/ 895 w 32574"/>
                <a:gd name="connsiteY0" fmla="*/ 58611 h 58674"/>
                <a:gd name="connsiteX1" fmla="*/ 3562 w 32574"/>
                <a:gd name="connsiteY1" fmla="*/ 0 h 58674"/>
                <a:gd name="connsiteX2" fmla="*/ 32454 w 32574"/>
                <a:gd name="connsiteY2" fmla="*/ 45403 h 58674"/>
                <a:gd name="connsiteX3" fmla="*/ 895 w 32574"/>
                <a:gd name="connsiteY3" fmla="*/ 58674 h 5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74" h="58674">
                  <a:moveTo>
                    <a:pt x="895" y="58611"/>
                  </a:moveTo>
                  <a:cubicBezTo>
                    <a:pt x="2863" y="40069"/>
                    <a:pt x="-3804" y="21146"/>
                    <a:pt x="3562" y="0"/>
                  </a:cubicBezTo>
                  <a:cubicBezTo>
                    <a:pt x="25025" y="7557"/>
                    <a:pt x="33725" y="26480"/>
                    <a:pt x="32454" y="45403"/>
                  </a:cubicBezTo>
                  <a:cubicBezTo>
                    <a:pt x="31375" y="62167"/>
                    <a:pt x="12769" y="57087"/>
                    <a:pt x="895" y="5867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2" name="Полилиния: фигура 1011">
              <a:extLst>
                <a:ext uri="{FF2B5EF4-FFF2-40B4-BE49-F238E27FC236}">
                  <a16:creationId xmlns="" xmlns:a16="http://schemas.microsoft.com/office/drawing/2014/main" id="{DBAA0CC1-F39E-4F92-B128-3249073FE919}"/>
                </a:ext>
              </a:extLst>
            </p:cNvPr>
            <p:cNvSpPr/>
            <p:nvPr/>
          </p:nvSpPr>
          <p:spPr>
            <a:xfrm>
              <a:off x="7284275" y="1957523"/>
              <a:ext cx="31387" cy="74637"/>
            </a:xfrm>
            <a:custGeom>
              <a:avLst/>
              <a:gdLst>
                <a:gd name="connsiteX0" fmla="*/ 0 w 31387"/>
                <a:gd name="connsiteY0" fmla="*/ 0 h 74637"/>
                <a:gd name="connsiteX1" fmla="*/ 30480 w 31387"/>
                <a:gd name="connsiteY1" fmla="*/ 73660 h 74637"/>
                <a:gd name="connsiteX2" fmla="*/ 5080 w 31387"/>
                <a:gd name="connsiteY2" fmla="*/ 43688 h 74637"/>
                <a:gd name="connsiteX3" fmla="*/ 0 w 31387"/>
                <a:gd name="connsiteY3" fmla="*/ 0 h 7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87" h="74637">
                  <a:moveTo>
                    <a:pt x="0" y="0"/>
                  </a:moveTo>
                  <a:cubicBezTo>
                    <a:pt x="15621" y="21908"/>
                    <a:pt x="35941" y="41656"/>
                    <a:pt x="30480" y="73660"/>
                  </a:cubicBezTo>
                  <a:cubicBezTo>
                    <a:pt x="6032" y="79566"/>
                    <a:pt x="8572" y="57341"/>
                    <a:pt x="5080" y="43688"/>
                  </a:cubicBezTo>
                  <a:cubicBezTo>
                    <a:pt x="1524" y="29655"/>
                    <a:pt x="1524" y="14605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3" name="Полилиния: фигура 1012">
              <a:extLst>
                <a:ext uri="{FF2B5EF4-FFF2-40B4-BE49-F238E27FC236}">
                  <a16:creationId xmlns="" xmlns:a16="http://schemas.microsoft.com/office/drawing/2014/main" id="{472DFC6F-6BBB-433F-BA0B-E562F1083214}"/>
                </a:ext>
              </a:extLst>
            </p:cNvPr>
            <p:cNvSpPr/>
            <p:nvPr/>
          </p:nvSpPr>
          <p:spPr>
            <a:xfrm>
              <a:off x="7223054" y="2003180"/>
              <a:ext cx="46743" cy="28655"/>
            </a:xfrm>
            <a:custGeom>
              <a:avLst/>
              <a:gdLst>
                <a:gd name="connsiteX0" fmla="*/ 46743 w 46743"/>
                <a:gd name="connsiteY0" fmla="*/ 0 h 28655"/>
                <a:gd name="connsiteX1" fmla="*/ 7056 w 46743"/>
                <a:gd name="connsiteY1" fmla="*/ 25591 h 28655"/>
                <a:gd name="connsiteX2" fmla="*/ 2293 w 46743"/>
                <a:gd name="connsiteY2" fmla="*/ 9017 h 28655"/>
                <a:gd name="connsiteX3" fmla="*/ 46743 w 46743"/>
                <a:gd name="connsiteY3" fmla="*/ 64 h 2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43" h="28655">
                  <a:moveTo>
                    <a:pt x="46743" y="0"/>
                  </a:moveTo>
                  <a:cubicBezTo>
                    <a:pt x="32774" y="26226"/>
                    <a:pt x="22423" y="33592"/>
                    <a:pt x="7056" y="25591"/>
                  </a:cubicBezTo>
                  <a:cubicBezTo>
                    <a:pt x="833" y="22352"/>
                    <a:pt x="-2533" y="15177"/>
                    <a:pt x="2293" y="9017"/>
                  </a:cubicBezTo>
                  <a:cubicBezTo>
                    <a:pt x="13660" y="-5461"/>
                    <a:pt x="26995" y="8763"/>
                    <a:pt x="46743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4" name="Полилиния: фигура 1013">
              <a:extLst>
                <a:ext uri="{FF2B5EF4-FFF2-40B4-BE49-F238E27FC236}">
                  <a16:creationId xmlns="" xmlns:a16="http://schemas.microsoft.com/office/drawing/2014/main" id="{07B73B8D-ED31-4556-B71E-754746AB25DC}"/>
                </a:ext>
              </a:extLst>
            </p:cNvPr>
            <p:cNvSpPr/>
            <p:nvPr/>
          </p:nvSpPr>
          <p:spPr>
            <a:xfrm>
              <a:off x="6984319" y="1447616"/>
              <a:ext cx="20117" cy="37528"/>
            </a:xfrm>
            <a:custGeom>
              <a:avLst/>
              <a:gdLst>
                <a:gd name="connsiteX0" fmla="*/ 998 w 20117"/>
                <a:gd name="connsiteY0" fmla="*/ 37529 h 37528"/>
                <a:gd name="connsiteX1" fmla="*/ 18778 w 20117"/>
                <a:gd name="connsiteY1" fmla="*/ 0 h 37528"/>
                <a:gd name="connsiteX2" fmla="*/ 998 w 20117"/>
                <a:gd name="connsiteY2" fmla="*/ 37529 h 3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7" h="37528">
                  <a:moveTo>
                    <a:pt x="998" y="37529"/>
                  </a:moveTo>
                  <a:cubicBezTo>
                    <a:pt x="-2367" y="17907"/>
                    <a:pt x="2586" y="7747"/>
                    <a:pt x="18778" y="0"/>
                  </a:cubicBezTo>
                  <a:cubicBezTo>
                    <a:pt x="23413" y="19368"/>
                    <a:pt x="15666" y="28004"/>
                    <a:pt x="998" y="3752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5" name="Полилиния: фигура 1014">
              <a:extLst>
                <a:ext uri="{FF2B5EF4-FFF2-40B4-BE49-F238E27FC236}">
                  <a16:creationId xmlns="" xmlns:a16="http://schemas.microsoft.com/office/drawing/2014/main" id="{1C281FA5-6731-4C15-B162-23E3B51F36D6}"/>
                </a:ext>
              </a:extLst>
            </p:cNvPr>
            <p:cNvSpPr/>
            <p:nvPr/>
          </p:nvSpPr>
          <p:spPr>
            <a:xfrm>
              <a:off x="10705147" y="3490371"/>
              <a:ext cx="43507" cy="57984"/>
            </a:xfrm>
            <a:custGeom>
              <a:avLst/>
              <a:gdLst>
                <a:gd name="connsiteX0" fmla="*/ 7620 w 43507"/>
                <a:gd name="connsiteY0" fmla="*/ 55041 h 57984"/>
                <a:gd name="connsiteX1" fmla="*/ 0 w 43507"/>
                <a:gd name="connsiteY1" fmla="*/ 38721 h 57984"/>
                <a:gd name="connsiteX2" fmla="*/ 6858 w 43507"/>
                <a:gd name="connsiteY2" fmla="*/ 29260 h 57984"/>
                <a:gd name="connsiteX3" fmla="*/ 29972 w 43507"/>
                <a:gd name="connsiteY3" fmla="*/ 1320 h 57984"/>
                <a:gd name="connsiteX4" fmla="*/ 42799 w 43507"/>
                <a:gd name="connsiteY4" fmla="*/ 40436 h 57984"/>
                <a:gd name="connsiteX5" fmla="*/ 7620 w 43507"/>
                <a:gd name="connsiteY5" fmla="*/ 55041 h 5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7" h="57984">
                  <a:moveTo>
                    <a:pt x="7620" y="55041"/>
                  </a:moveTo>
                  <a:cubicBezTo>
                    <a:pt x="5080" y="49580"/>
                    <a:pt x="2540" y="44182"/>
                    <a:pt x="0" y="38721"/>
                  </a:cubicBezTo>
                  <a:cubicBezTo>
                    <a:pt x="2222" y="35546"/>
                    <a:pt x="4064" y="31800"/>
                    <a:pt x="6858" y="29260"/>
                  </a:cubicBezTo>
                  <a:cubicBezTo>
                    <a:pt x="16002" y="20751"/>
                    <a:pt x="10160" y="-6237"/>
                    <a:pt x="29972" y="1320"/>
                  </a:cubicBezTo>
                  <a:cubicBezTo>
                    <a:pt x="42355" y="6019"/>
                    <a:pt x="45021" y="25704"/>
                    <a:pt x="42799" y="40436"/>
                  </a:cubicBezTo>
                  <a:cubicBezTo>
                    <a:pt x="39180" y="64820"/>
                    <a:pt x="22034" y="57454"/>
                    <a:pt x="7620" y="550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6" name="Полилиния: фигура 1015">
              <a:extLst>
                <a:ext uri="{FF2B5EF4-FFF2-40B4-BE49-F238E27FC236}">
                  <a16:creationId xmlns="" xmlns:a16="http://schemas.microsoft.com/office/drawing/2014/main" id="{74E1052A-4A60-4AAD-9418-3E4C78887AFA}"/>
                </a:ext>
              </a:extLst>
            </p:cNvPr>
            <p:cNvSpPr/>
            <p:nvPr/>
          </p:nvSpPr>
          <p:spPr>
            <a:xfrm>
              <a:off x="9402381" y="3423700"/>
              <a:ext cx="156077" cy="86699"/>
            </a:xfrm>
            <a:custGeom>
              <a:avLst/>
              <a:gdLst>
                <a:gd name="connsiteX0" fmla="*/ 68580 w 156077"/>
                <a:gd name="connsiteY0" fmla="*/ 72436 h 86699"/>
                <a:gd name="connsiteX1" fmla="*/ 33338 w 156077"/>
                <a:gd name="connsiteY1" fmla="*/ 46083 h 86699"/>
                <a:gd name="connsiteX2" fmla="*/ 0 w 156077"/>
                <a:gd name="connsiteY2" fmla="*/ 31478 h 86699"/>
                <a:gd name="connsiteX3" fmla="*/ 0 w 156077"/>
                <a:gd name="connsiteY3" fmla="*/ 15158 h 86699"/>
                <a:gd name="connsiteX4" fmla="*/ 127953 w 156077"/>
                <a:gd name="connsiteY4" fmla="*/ 25509 h 86699"/>
                <a:gd name="connsiteX5" fmla="*/ 152274 w 156077"/>
                <a:gd name="connsiteY5" fmla="*/ 71420 h 86699"/>
                <a:gd name="connsiteX6" fmla="*/ 107506 w 156077"/>
                <a:gd name="connsiteY6" fmla="*/ 75166 h 86699"/>
                <a:gd name="connsiteX7" fmla="*/ 68580 w 156077"/>
                <a:gd name="connsiteY7" fmla="*/ 72436 h 8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077" h="86699">
                  <a:moveTo>
                    <a:pt x="68580" y="72436"/>
                  </a:moveTo>
                  <a:cubicBezTo>
                    <a:pt x="62738" y="54592"/>
                    <a:pt x="54420" y="41511"/>
                    <a:pt x="33338" y="46083"/>
                  </a:cubicBezTo>
                  <a:cubicBezTo>
                    <a:pt x="20003" y="49004"/>
                    <a:pt x="9462" y="40876"/>
                    <a:pt x="0" y="31478"/>
                  </a:cubicBezTo>
                  <a:cubicBezTo>
                    <a:pt x="0" y="26017"/>
                    <a:pt x="0" y="20556"/>
                    <a:pt x="0" y="15158"/>
                  </a:cubicBezTo>
                  <a:cubicBezTo>
                    <a:pt x="44641" y="-10305"/>
                    <a:pt x="86741" y="-1542"/>
                    <a:pt x="127953" y="25509"/>
                  </a:cubicBezTo>
                  <a:cubicBezTo>
                    <a:pt x="144463" y="36368"/>
                    <a:pt x="164592" y="46591"/>
                    <a:pt x="152274" y="71420"/>
                  </a:cubicBezTo>
                  <a:cubicBezTo>
                    <a:pt x="141605" y="92946"/>
                    <a:pt x="123508" y="89390"/>
                    <a:pt x="107506" y="75166"/>
                  </a:cubicBezTo>
                  <a:cubicBezTo>
                    <a:pt x="94997" y="63990"/>
                    <a:pt x="81979" y="66213"/>
                    <a:pt x="68580" y="724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7" name="Полилиния: фигура 1016">
              <a:extLst>
                <a:ext uri="{FF2B5EF4-FFF2-40B4-BE49-F238E27FC236}">
                  <a16:creationId xmlns="" xmlns:a16="http://schemas.microsoft.com/office/drawing/2014/main" id="{E33B97C5-47B7-4DDD-B095-22738FBEB8BD}"/>
                </a:ext>
              </a:extLst>
            </p:cNvPr>
            <p:cNvSpPr/>
            <p:nvPr/>
          </p:nvSpPr>
          <p:spPr>
            <a:xfrm>
              <a:off x="9186977" y="3217877"/>
              <a:ext cx="39861" cy="114617"/>
            </a:xfrm>
            <a:custGeom>
              <a:avLst/>
              <a:gdLst>
                <a:gd name="connsiteX0" fmla="*/ 32588 w 39861"/>
                <a:gd name="connsiteY0" fmla="*/ 114618 h 114617"/>
                <a:gd name="connsiteX1" fmla="*/ 9728 w 39861"/>
                <a:gd name="connsiteY1" fmla="*/ 0 h 114617"/>
                <a:gd name="connsiteX2" fmla="*/ 18808 w 39861"/>
                <a:gd name="connsiteY2" fmla="*/ 28258 h 114617"/>
                <a:gd name="connsiteX3" fmla="*/ 37350 w 39861"/>
                <a:gd name="connsiteY3" fmla="*/ 97791 h 114617"/>
                <a:gd name="connsiteX4" fmla="*/ 32588 w 39861"/>
                <a:gd name="connsiteY4" fmla="*/ 114618 h 1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61" h="114617">
                  <a:moveTo>
                    <a:pt x="32588" y="114618"/>
                  </a:moveTo>
                  <a:cubicBezTo>
                    <a:pt x="-1703" y="82550"/>
                    <a:pt x="-8243" y="44069"/>
                    <a:pt x="9728" y="0"/>
                  </a:cubicBezTo>
                  <a:cubicBezTo>
                    <a:pt x="20650" y="6541"/>
                    <a:pt x="19888" y="17082"/>
                    <a:pt x="18808" y="28258"/>
                  </a:cubicBezTo>
                  <a:cubicBezTo>
                    <a:pt x="16268" y="53975"/>
                    <a:pt x="14172" y="79248"/>
                    <a:pt x="37350" y="97791"/>
                  </a:cubicBezTo>
                  <a:cubicBezTo>
                    <a:pt x="43255" y="102490"/>
                    <a:pt x="37541" y="109983"/>
                    <a:pt x="32588" y="11461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7" name="Прямоугольник: скругленные углы 6">
            <a:extLst>
              <a:ext uri="{FF2B5EF4-FFF2-40B4-BE49-F238E27FC236}">
                <a16:creationId xmlns="" xmlns:a16="http://schemas.microsoft.com/office/drawing/2014/main" id="{02F2A64A-D957-430A-9579-B51A2A447AD5}"/>
              </a:ext>
            </a:extLst>
          </p:cNvPr>
          <p:cNvSpPr/>
          <p:nvPr/>
        </p:nvSpPr>
        <p:spPr>
          <a:xfrm>
            <a:off x="500744" y="2065929"/>
            <a:ext cx="3510088" cy="3630021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19" name="Прямоугольник: скругленные углы 1018">
            <a:extLst>
              <a:ext uri="{FF2B5EF4-FFF2-40B4-BE49-F238E27FC236}">
                <a16:creationId xmlns="" xmlns:a16="http://schemas.microsoft.com/office/drawing/2014/main" id="{944C8BA0-9EAE-4458-9B0E-79DA17055E22}"/>
              </a:ext>
            </a:extLst>
          </p:cNvPr>
          <p:cNvSpPr/>
          <p:nvPr/>
        </p:nvSpPr>
        <p:spPr>
          <a:xfrm>
            <a:off x="4340956" y="2065929"/>
            <a:ext cx="3510088" cy="3630021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0" name="Прямоугольник: скругленные углы 1019">
            <a:extLst>
              <a:ext uri="{FF2B5EF4-FFF2-40B4-BE49-F238E27FC236}">
                <a16:creationId xmlns="" xmlns:a16="http://schemas.microsoft.com/office/drawing/2014/main" id="{AB7B484D-02E9-4E3D-9CD1-A4D5F1A67BBB}"/>
              </a:ext>
            </a:extLst>
          </p:cNvPr>
          <p:cNvSpPr/>
          <p:nvPr/>
        </p:nvSpPr>
        <p:spPr>
          <a:xfrm>
            <a:off x="8181168" y="2065929"/>
            <a:ext cx="3510088" cy="3630022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24" name="TextBox 1023">
            <a:extLst>
              <a:ext uri="{FF2B5EF4-FFF2-40B4-BE49-F238E27FC236}">
                <a16:creationId xmlns="" xmlns:a16="http://schemas.microsoft.com/office/drawing/2014/main" id="{EC158998-CB3D-4D86-967D-26A6A9C6B080}"/>
              </a:ext>
            </a:extLst>
          </p:cNvPr>
          <p:cNvSpPr txBox="1"/>
          <p:nvPr/>
        </p:nvSpPr>
        <p:spPr>
          <a:xfrm>
            <a:off x="4340956" y="2432388"/>
            <a:ext cx="3583249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13 место </a:t>
            </a:r>
          </a:p>
          <a:p>
            <a:pPr algn="ctr"/>
            <a:r>
              <a:rPr lang="ru-RU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в федеральном рейтинге</a:t>
            </a:r>
            <a:endParaRPr lang="ru-RU" sz="1600" dirty="0">
              <a:solidFill>
                <a:schemeClr val="bg1"/>
              </a:solidFill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sp>
        <p:nvSpPr>
          <p:cNvPr id="1025" name="Прямоугольник: скругленные углы 1024">
            <a:extLst>
              <a:ext uri="{FF2B5EF4-FFF2-40B4-BE49-F238E27FC236}">
                <a16:creationId xmlns="" xmlns:a16="http://schemas.microsoft.com/office/drawing/2014/main" id="{B41167CD-A045-44AE-ACDB-E6BDCCF09288}"/>
              </a:ext>
            </a:extLst>
          </p:cNvPr>
          <p:cNvSpPr/>
          <p:nvPr/>
        </p:nvSpPr>
        <p:spPr>
          <a:xfrm>
            <a:off x="500744" y="1096224"/>
            <a:ext cx="11190512" cy="698328"/>
          </a:xfrm>
          <a:prstGeom prst="roundRect">
            <a:avLst>
              <a:gd name="adj" fmla="val 22123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ИТОГИ </a:t>
            </a:r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работы </a:t>
            </a:r>
            <a:r>
              <a:rPr lang="ru-RU" sz="2800" dirty="0" err="1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Добро.Центра</a:t>
            </a:r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 </a:t>
            </a:r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за 2024 год</a:t>
            </a:r>
          </a:p>
        </p:txBody>
      </p:sp>
      <p:pic>
        <p:nvPicPr>
          <p:cNvPr id="5122" name="Picture 2">
            <a:extLst>
              <a:ext uri="{FF2B5EF4-FFF2-40B4-BE49-F238E27FC236}">
                <a16:creationId xmlns="" xmlns:a16="http://schemas.microsoft.com/office/drawing/2014/main" id="{93D861A3-5454-4F8A-924B-34E83F17D03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t="31964" r="24464" b="21414"/>
          <a:stretch/>
        </p:blipFill>
        <p:spPr bwMode="auto">
          <a:xfrm>
            <a:off x="564712" y="3512828"/>
            <a:ext cx="3369920" cy="2079987"/>
          </a:xfrm>
          <a:prstGeom prst="roundRect">
            <a:avLst>
              <a:gd name="adj" fmla="val 6592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="" xmlns:a16="http://schemas.microsoft.com/office/drawing/2014/main" id="{D444B1D1-674E-4ACF-BFB9-CB34D78CE7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15320" t="11957" r="15563" b="23791"/>
          <a:stretch/>
        </p:blipFill>
        <p:spPr bwMode="auto">
          <a:xfrm>
            <a:off x="4417155" y="3512828"/>
            <a:ext cx="3357689" cy="2079987"/>
          </a:xfrm>
          <a:prstGeom prst="roundRect">
            <a:avLst>
              <a:gd name="adj" fmla="val 4303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3" name="TextBox 1022">
            <a:extLst>
              <a:ext uri="{FF2B5EF4-FFF2-40B4-BE49-F238E27FC236}">
                <a16:creationId xmlns="" xmlns:a16="http://schemas.microsoft.com/office/drawing/2014/main" id="{23159944-5AD0-417C-B839-2E6258923031}"/>
              </a:ext>
            </a:extLst>
          </p:cNvPr>
          <p:cNvSpPr txBox="1"/>
          <p:nvPr/>
        </p:nvSpPr>
        <p:spPr>
          <a:xfrm>
            <a:off x="464164" y="2432387"/>
            <a:ext cx="3583249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0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2 место </a:t>
            </a:r>
          </a:p>
          <a:p>
            <a:pPr algn="ctr"/>
            <a:r>
              <a:rPr lang="ru-RU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в региональном рейтинге</a:t>
            </a:r>
          </a:p>
        </p:txBody>
      </p:sp>
      <p:sp>
        <p:nvSpPr>
          <p:cNvPr id="1028" name="TextBox 1027">
            <a:extLst>
              <a:ext uri="{FF2B5EF4-FFF2-40B4-BE49-F238E27FC236}">
                <a16:creationId xmlns="" xmlns:a16="http://schemas.microsoft.com/office/drawing/2014/main" id="{16CFD53C-B4D6-47CB-9980-FAB87CEAC753}"/>
              </a:ext>
            </a:extLst>
          </p:cNvPr>
          <p:cNvSpPr txBox="1"/>
          <p:nvPr/>
        </p:nvSpPr>
        <p:spPr>
          <a:xfrm>
            <a:off x="8257367" y="2308494"/>
            <a:ext cx="335768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Призёр номинации «МЫВМЕСТЕ» конкурса «</a:t>
            </a:r>
            <a:r>
              <a:rPr lang="ru-RU" dirty="0" err="1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Добро.Центр</a:t>
            </a:r>
            <a:r>
              <a:rPr lang="ru-RU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 года»</a:t>
            </a:r>
            <a:endParaRPr lang="ru-RU" sz="1600" dirty="0">
              <a:solidFill>
                <a:schemeClr val="bg1"/>
              </a:solidFill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pic>
        <p:nvPicPr>
          <p:cNvPr id="5126" name="Picture 6">
            <a:extLst>
              <a:ext uri="{FF2B5EF4-FFF2-40B4-BE49-F238E27FC236}">
                <a16:creationId xmlns="" xmlns:a16="http://schemas.microsoft.com/office/drawing/2014/main" id="{794F3DD7-CB7B-4BB3-BE5E-9A1B63E36F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7028" r="8375" b="16609"/>
          <a:stretch/>
        </p:blipFill>
        <p:spPr bwMode="auto">
          <a:xfrm>
            <a:off x="8352846" y="3503201"/>
            <a:ext cx="3166732" cy="2080089"/>
          </a:xfrm>
          <a:prstGeom prst="roundRect">
            <a:avLst>
              <a:gd name="adj" fmla="val 6593"/>
            </a:avLst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="" xmlns:p14="http://schemas.microsoft.com/office/powerpoint/2010/main" val="138427857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AEAA3E3B-F463-4010-9239-75EF3DFC6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FDCD634D-BD87-4032-8C78-5870D34E5E65}"/>
              </a:ext>
            </a:extLst>
          </p:cNvPr>
          <p:cNvSpPr txBox="1"/>
          <p:nvPr/>
        </p:nvSpPr>
        <p:spPr>
          <a:xfrm>
            <a:off x="312687" y="233149"/>
            <a:ext cx="77590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Наши социальные сети</a:t>
            </a:r>
            <a:endParaRPr lang="ru-RU" sz="2800" dirty="0">
              <a:solidFill>
                <a:schemeClr val="bg1"/>
              </a:solidFill>
              <a:effectLst/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94F1B39D-C19E-45F0-ADCF-5138C43415E1}"/>
              </a:ext>
            </a:extLst>
          </p:cNvPr>
          <p:cNvSpPr txBox="1"/>
          <p:nvPr/>
        </p:nvSpPr>
        <p:spPr>
          <a:xfrm>
            <a:off x="284112" y="4253188"/>
            <a:ext cx="600238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ru-RU" sz="16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Здесь можно разместить </a:t>
            </a:r>
            <a:r>
              <a:rPr lang="en-US" sz="16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QR</a:t>
            </a:r>
            <a:r>
              <a:rPr lang="ru-RU" sz="16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-коды, основные рубрики </a:t>
            </a:r>
          </a:p>
        </p:txBody>
      </p:sp>
      <p:pic>
        <p:nvPicPr>
          <p:cNvPr id="11" name="Рисунок 10">
            <a:extLst>
              <a:ext uri="{FF2B5EF4-FFF2-40B4-BE49-F238E27FC236}">
                <a16:creationId xmlns="" xmlns:a16="http://schemas.microsoft.com/office/drawing/2014/main" id="{335BF87F-800E-4634-96C1-55DBEF14C5F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683" t="3184" r="21804" b="27181"/>
          <a:stretch/>
        </p:blipFill>
        <p:spPr>
          <a:xfrm>
            <a:off x="390524" y="921378"/>
            <a:ext cx="7191375" cy="5530150"/>
          </a:xfrm>
          <a:prstGeom prst="rect">
            <a:avLst/>
          </a:prstGeom>
        </p:spPr>
      </p:pic>
      <p:pic>
        <p:nvPicPr>
          <p:cNvPr id="15" name="Рисунок 14">
            <a:extLst>
              <a:ext uri="{FF2B5EF4-FFF2-40B4-BE49-F238E27FC236}">
                <a16:creationId xmlns="" xmlns:a16="http://schemas.microsoft.com/office/drawing/2014/main" id="{DFF2A7EC-7A59-45E6-A88F-F56055F6E95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5276" y="4293768"/>
            <a:ext cx="3836016" cy="2157760"/>
          </a:xfrm>
          <a:prstGeom prst="rect">
            <a:avLst/>
          </a:prstGeom>
        </p:spPr>
      </p:pic>
      <p:sp>
        <p:nvSpPr>
          <p:cNvPr id="2" name="Прямоугольник 1">
            <a:extLst>
              <a:ext uri="{FF2B5EF4-FFF2-40B4-BE49-F238E27FC236}">
                <a16:creationId xmlns="" xmlns:a16="http://schemas.microsoft.com/office/drawing/2014/main" id="{072575F2-E917-4D3C-9BF7-26AF9CF598EB}"/>
              </a:ext>
            </a:extLst>
          </p:cNvPr>
          <p:cNvSpPr/>
          <p:nvPr/>
        </p:nvSpPr>
        <p:spPr>
          <a:xfrm>
            <a:off x="7907029" y="921377"/>
            <a:ext cx="3836016" cy="306007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3" name="Рисунок 12">
            <a:extLst>
              <a:ext uri="{FF2B5EF4-FFF2-40B4-BE49-F238E27FC236}">
                <a16:creationId xmlns="" xmlns:a16="http://schemas.microsoft.com/office/drawing/2014/main" id="{90CE4D3F-5E73-4516-8027-FBA637FB8CF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8122" y="956672"/>
            <a:ext cx="2994476" cy="2994476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80713762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AEAA3E3B-F463-4010-9239-75EF3DFC6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755D49D5-7C88-4DFC-A793-5F0B0D23A011}"/>
              </a:ext>
            </a:extLst>
          </p:cNvPr>
          <p:cNvSpPr txBox="1"/>
          <p:nvPr/>
        </p:nvSpPr>
        <p:spPr>
          <a:xfrm>
            <a:off x="-1491081" y="3666932"/>
            <a:ext cx="667599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000" dirty="0">
                <a:solidFill>
                  <a:srgbClr val="FF6614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Ждём в гости в </a:t>
            </a:r>
            <a:r>
              <a:rPr lang="ru-RU" sz="2000" dirty="0" err="1">
                <a:solidFill>
                  <a:srgbClr val="FF6614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Добро.Центр</a:t>
            </a:r>
            <a:r>
              <a:rPr lang="ru-RU" sz="2000" dirty="0">
                <a:solidFill>
                  <a:srgbClr val="FF6614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 </a:t>
            </a:r>
            <a:r>
              <a:rPr lang="ru-RU" sz="2000" dirty="0" err="1">
                <a:solidFill>
                  <a:srgbClr val="FF6614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г.Южа</a:t>
            </a:r>
            <a:endParaRPr lang="ru-RU" sz="2000" dirty="0">
              <a:solidFill>
                <a:srgbClr val="FF6614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E5F9D560-49B2-47CD-A30F-F6ECDC512286}"/>
              </a:ext>
            </a:extLst>
          </p:cNvPr>
          <p:cNvSpPr txBox="1"/>
          <p:nvPr/>
        </p:nvSpPr>
        <p:spPr>
          <a:xfrm>
            <a:off x="476441" y="2959046"/>
            <a:ext cx="77590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Спасибо за внимание!</a:t>
            </a:r>
            <a:endParaRPr lang="ru-RU" sz="4000" dirty="0">
              <a:solidFill>
                <a:schemeClr val="bg1"/>
              </a:solidFill>
              <a:effectLst/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408334790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E81BA18F-870D-4B90-8A27-51A2F29C9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0" name="Рисунок 8">
            <a:extLst>
              <a:ext uri="{FF2B5EF4-FFF2-40B4-BE49-F238E27FC236}">
                <a16:creationId xmlns="" xmlns:a16="http://schemas.microsoft.com/office/drawing/2014/main" id="{761A193B-FFF4-49DE-A390-20E6C11CF666}"/>
              </a:ext>
            </a:extLst>
          </p:cNvPr>
          <p:cNvSpPr/>
          <p:nvPr/>
        </p:nvSpPr>
        <p:spPr>
          <a:xfrm>
            <a:off x="0" y="0"/>
            <a:ext cx="3857625" cy="1933253"/>
          </a:xfrm>
          <a:custGeom>
            <a:avLst/>
            <a:gdLst>
              <a:gd name="connsiteX0" fmla="*/ 4840891 w 4840890"/>
              <a:gd name="connsiteY0" fmla="*/ 0 h 2426017"/>
              <a:gd name="connsiteX1" fmla="*/ 4840891 w 4840890"/>
              <a:gd name="connsiteY1" fmla="*/ 0 h 2426017"/>
              <a:gd name="connsiteX2" fmla="*/ 2414873 w 4840890"/>
              <a:gd name="connsiteY2" fmla="*/ 2426018 h 2426017"/>
              <a:gd name="connsiteX3" fmla="*/ 0 w 4840890"/>
              <a:gd name="connsiteY3" fmla="*/ 2426018 h 2426017"/>
              <a:gd name="connsiteX4" fmla="*/ 0 w 4840890"/>
              <a:gd name="connsiteY4" fmla="*/ 577787 h 2426017"/>
              <a:gd name="connsiteX5" fmla="*/ 3138583 w 4840890"/>
              <a:gd name="connsiteY5" fmla="*/ 577787 h 2426017"/>
              <a:gd name="connsiteX6" fmla="*/ 3138583 w 4840890"/>
              <a:gd name="connsiteY6" fmla="*/ 0 h 2426017"/>
              <a:gd name="connsiteX7" fmla="*/ 4840891 w 4840890"/>
              <a:gd name="connsiteY7" fmla="*/ 0 h 2426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40890" h="2426017">
                <a:moveTo>
                  <a:pt x="4840891" y="0"/>
                </a:moveTo>
                <a:lnTo>
                  <a:pt x="4840891" y="0"/>
                </a:lnTo>
                <a:cubicBezTo>
                  <a:pt x="4714494" y="2221802"/>
                  <a:pt x="4879848" y="2426018"/>
                  <a:pt x="2414873" y="2426018"/>
                </a:cubicBezTo>
                <a:lnTo>
                  <a:pt x="0" y="2426018"/>
                </a:lnTo>
                <a:lnTo>
                  <a:pt x="0" y="577787"/>
                </a:lnTo>
                <a:lnTo>
                  <a:pt x="3138583" y="577787"/>
                </a:lnTo>
                <a:lnTo>
                  <a:pt x="3138583" y="0"/>
                </a:lnTo>
                <a:lnTo>
                  <a:pt x="4840891" y="0"/>
                </a:lnTo>
                <a:close/>
              </a:path>
            </a:pathLst>
          </a:custGeom>
          <a:solidFill>
            <a:srgbClr val="FF7100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8" name="Рисунок 2">
            <a:extLst>
              <a:ext uri="{FF2B5EF4-FFF2-40B4-BE49-F238E27FC236}">
                <a16:creationId xmlns="" xmlns:a16="http://schemas.microsoft.com/office/drawing/2014/main" id="{CD8763D0-95DF-434D-A533-211547457BD5}"/>
              </a:ext>
            </a:extLst>
          </p:cNvPr>
          <p:cNvSpPr/>
          <p:nvPr/>
        </p:nvSpPr>
        <p:spPr>
          <a:xfrm>
            <a:off x="6355048" y="1169093"/>
            <a:ext cx="4530158" cy="4530158"/>
          </a:xfrm>
          <a:custGeom>
            <a:avLst/>
            <a:gdLst>
              <a:gd name="connsiteX0" fmla="*/ 2462245 w 4924489"/>
              <a:gd name="connsiteY0" fmla="*/ 0 h 4924489"/>
              <a:gd name="connsiteX1" fmla="*/ 4924490 w 4924489"/>
              <a:gd name="connsiteY1" fmla="*/ 2462245 h 4924489"/>
              <a:gd name="connsiteX2" fmla="*/ 4924490 w 4924489"/>
              <a:gd name="connsiteY2" fmla="*/ 2462245 h 4924489"/>
              <a:gd name="connsiteX3" fmla="*/ 2462245 w 4924489"/>
              <a:gd name="connsiteY3" fmla="*/ 4924490 h 4924489"/>
              <a:gd name="connsiteX4" fmla="*/ 2462245 w 4924489"/>
              <a:gd name="connsiteY4" fmla="*/ 4924490 h 4924489"/>
              <a:gd name="connsiteX5" fmla="*/ 0 w 4924489"/>
              <a:gd name="connsiteY5" fmla="*/ 2462245 h 4924489"/>
              <a:gd name="connsiteX6" fmla="*/ 0 w 4924489"/>
              <a:gd name="connsiteY6" fmla="*/ 2462245 h 4924489"/>
              <a:gd name="connsiteX7" fmla="*/ 2462245 w 4924489"/>
              <a:gd name="connsiteY7" fmla="*/ 0 h 492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24489" h="4924489">
                <a:moveTo>
                  <a:pt x="2462245" y="0"/>
                </a:moveTo>
                <a:cubicBezTo>
                  <a:pt x="3822105" y="0"/>
                  <a:pt x="4924490" y="1102385"/>
                  <a:pt x="4924490" y="2462245"/>
                </a:cubicBezTo>
                <a:lnTo>
                  <a:pt x="4924490" y="2462245"/>
                </a:lnTo>
                <a:cubicBezTo>
                  <a:pt x="4924490" y="3822105"/>
                  <a:pt x="3822105" y="4924490"/>
                  <a:pt x="2462245" y="4924490"/>
                </a:cubicBezTo>
                <a:lnTo>
                  <a:pt x="2462245" y="4924490"/>
                </a:lnTo>
                <a:cubicBezTo>
                  <a:pt x="1102385" y="4924490"/>
                  <a:pt x="0" y="3822105"/>
                  <a:pt x="0" y="2462245"/>
                </a:cubicBezTo>
                <a:lnTo>
                  <a:pt x="0" y="2462245"/>
                </a:lnTo>
                <a:cubicBezTo>
                  <a:pt x="0" y="1102385"/>
                  <a:pt x="1102385" y="0"/>
                  <a:pt x="2462245" y="0"/>
                </a:cubicBezTo>
                <a:close/>
              </a:path>
            </a:pathLst>
          </a:custGeom>
          <a:gradFill flip="none" rotWithShape="1">
            <a:gsLst>
              <a:gs pos="0">
                <a:srgbClr val="542A7D"/>
              </a:gs>
              <a:gs pos="100000">
                <a:srgbClr val="532C65"/>
              </a:gs>
            </a:gsLst>
            <a:lin ang="5400000" scaled="1"/>
            <a:tileRect/>
          </a:gra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862E3AE5-8409-4FAD-81A0-3FF0B440D07B}"/>
              </a:ext>
            </a:extLst>
          </p:cNvPr>
          <p:cNvSpPr txBox="1"/>
          <p:nvPr/>
        </p:nvSpPr>
        <p:spPr>
          <a:xfrm>
            <a:off x="931579" y="4309523"/>
            <a:ext cx="54234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Татьяна </a:t>
            </a:r>
            <a:r>
              <a:rPr lang="ru-RU" sz="2800" dirty="0" err="1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Рябухова</a:t>
            </a:r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Руководитель </a:t>
            </a:r>
            <a:r>
              <a:rPr lang="ru-RU" sz="2000" dirty="0" err="1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Добро.Центра</a:t>
            </a:r>
            <a:endParaRPr lang="ru-RU" sz="2800" dirty="0">
              <a:solidFill>
                <a:schemeClr val="bg1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="" xmlns:a16="http://schemas.microsoft.com/office/drawing/2014/main" id="{EC585A3D-DB4C-4D59-86D1-3335ECA133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48426" y="1252127"/>
            <a:ext cx="4348574" cy="4348574"/>
          </a:xfrm>
          <a:prstGeom prst="ellipse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Прямоугольник 6"/>
          <p:cNvSpPr/>
          <p:nvPr/>
        </p:nvSpPr>
        <p:spPr>
          <a:xfrm>
            <a:off x="207818" y="678873"/>
            <a:ext cx="3255818" cy="8312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000" dirty="0" smtClean="0">
                <a:latin typeface="Fact Semi Expanded Extra Bold" charset="-52"/>
                <a:ea typeface="Fact Semi Expanded Extra Bold" charset="-52"/>
              </a:rPr>
              <a:t>Сотрудники </a:t>
            </a:r>
            <a:r>
              <a:rPr lang="ru-RU" sz="2000" dirty="0" err="1" smtClean="0">
                <a:latin typeface="Fact Semi Expanded Extra Bold" charset="-52"/>
                <a:ea typeface="Fact Semi Expanded Extra Bold" charset="-52"/>
              </a:rPr>
              <a:t>Добро.Центра</a:t>
            </a:r>
            <a:r>
              <a:rPr lang="ru-RU" sz="2000" dirty="0" smtClean="0">
                <a:latin typeface="Fact Semi Expanded Extra Bold" charset="-52"/>
                <a:ea typeface="Fact Semi Expanded Extra Bold" charset="-52"/>
              </a:rPr>
              <a:t> Южа</a:t>
            </a:r>
            <a:endParaRPr lang="ru-RU" sz="2000" dirty="0">
              <a:latin typeface="Fact Semi Expanded Extra Bold" charset="-52"/>
              <a:ea typeface="Fact Semi Expanded Extra Bold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4883567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E81BA18F-870D-4B90-8A27-51A2F29C9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8" name="Рисунок 2">
            <a:extLst>
              <a:ext uri="{FF2B5EF4-FFF2-40B4-BE49-F238E27FC236}">
                <a16:creationId xmlns="" xmlns:a16="http://schemas.microsoft.com/office/drawing/2014/main" id="{CD8763D0-95DF-434D-A533-211547457BD5}"/>
              </a:ext>
            </a:extLst>
          </p:cNvPr>
          <p:cNvSpPr/>
          <p:nvPr/>
        </p:nvSpPr>
        <p:spPr>
          <a:xfrm>
            <a:off x="1025236" y="1468582"/>
            <a:ext cx="4059382" cy="3879273"/>
          </a:xfrm>
          <a:custGeom>
            <a:avLst/>
            <a:gdLst>
              <a:gd name="connsiteX0" fmla="*/ 2462245 w 4924489"/>
              <a:gd name="connsiteY0" fmla="*/ 0 h 4924489"/>
              <a:gd name="connsiteX1" fmla="*/ 4924490 w 4924489"/>
              <a:gd name="connsiteY1" fmla="*/ 2462245 h 4924489"/>
              <a:gd name="connsiteX2" fmla="*/ 4924490 w 4924489"/>
              <a:gd name="connsiteY2" fmla="*/ 2462245 h 4924489"/>
              <a:gd name="connsiteX3" fmla="*/ 2462245 w 4924489"/>
              <a:gd name="connsiteY3" fmla="*/ 4924490 h 4924489"/>
              <a:gd name="connsiteX4" fmla="*/ 2462245 w 4924489"/>
              <a:gd name="connsiteY4" fmla="*/ 4924490 h 4924489"/>
              <a:gd name="connsiteX5" fmla="*/ 0 w 4924489"/>
              <a:gd name="connsiteY5" fmla="*/ 2462245 h 4924489"/>
              <a:gd name="connsiteX6" fmla="*/ 0 w 4924489"/>
              <a:gd name="connsiteY6" fmla="*/ 2462245 h 4924489"/>
              <a:gd name="connsiteX7" fmla="*/ 2462245 w 4924489"/>
              <a:gd name="connsiteY7" fmla="*/ 0 h 4924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24489" h="4924489">
                <a:moveTo>
                  <a:pt x="2462245" y="0"/>
                </a:moveTo>
                <a:cubicBezTo>
                  <a:pt x="3822105" y="0"/>
                  <a:pt x="4924490" y="1102385"/>
                  <a:pt x="4924490" y="2462245"/>
                </a:cubicBezTo>
                <a:lnTo>
                  <a:pt x="4924490" y="2462245"/>
                </a:lnTo>
                <a:cubicBezTo>
                  <a:pt x="4924490" y="3822105"/>
                  <a:pt x="3822105" y="4924490"/>
                  <a:pt x="2462245" y="4924490"/>
                </a:cubicBezTo>
                <a:lnTo>
                  <a:pt x="2462245" y="4924490"/>
                </a:lnTo>
                <a:cubicBezTo>
                  <a:pt x="1102385" y="4924490"/>
                  <a:pt x="0" y="3822105"/>
                  <a:pt x="0" y="2462245"/>
                </a:cubicBezTo>
                <a:lnTo>
                  <a:pt x="0" y="2462245"/>
                </a:lnTo>
                <a:cubicBezTo>
                  <a:pt x="0" y="1102385"/>
                  <a:pt x="1102385" y="0"/>
                  <a:pt x="2462245" y="0"/>
                </a:cubicBezTo>
                <a:close/>
              </a:path>
            </a:pathLst>
          </a:custGeom>
          <a:gradFill flip="none" rotWithShape="1">
            <a:gsLst>
              <a:gs pos="0">
                <a:srgbClr val="542A7D"/>
              </a:gs>
              <a:gs pos="100000">
                <a:srgbClr val="532C65"/>
              </a:gs>
            </a:gsLst>
            <a:lin ang="5400000" scaled="1"/>
            <a:tileRect/>
          </a:gradFill>
          <a:ln w="6429" cap="flat">
            <a:noFill/>
            <a:prstDash val="solid"/>
            <a:miter/>
          </a:ln>
        </p:spPr>
        <p:txBody>
          <a:bodyPr rtlCol="0" anchor="ctr"/>
          <a:lstStyle/>
          <a:p>
            <a:endParaRPr lang="ru-RU"/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862E3AE5-8409-4FAD-81A0-3FF0B440D07B}"/>
              </a:ext>
            </a:extLst>
          </p:cNvPr>
          <p:cNvSpPr txBox="1"/>
          <p:nvPr/>
        </p:nvSpPr>
        <p:spPr>
          <a:xfrm>
            <a:off x="6085469" y="4905268"/>
            <a:ext cx="542346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Ольга Тишкина </a:t>
            </a:r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  <a:p>
            <a:r>
              <a:rPr lang="ru-RU" sz="2000" dirty="0" smtClean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специалист по работе с молодёжью </a:t>
            </a:r>
            <a:endParaRPr lang="ru-RU" sz="2800" dirty="0">
              <a:solidFill>
                <a:schemeClr val="bg1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="" xmlns:a16="http://schemas.microsoft.com/office/drawing/2014/main" id="{EC585A3D-DB4C-4D59-86D1-3335ECA13336}"/>
              </a:ext>
            </a:extLst>
          </p:cNvPr>
          <p:cNvPicPr>
            <a:picLocks noChangeAspect="1"/>
          </p:cNvPicPr>
          <p:nvPr/>
        </p:nvPicPr>
        <p:blipFill>
          <a:blip r:embed="rId3" cstate="print"/>
          <a:srcRect t="8482" b="11868"/>
          <a:stretch>
            <a:fillRect/>
          </a:stretch>
        </p:blipFill>
        <p:spPr>
          <a:xfrm>
            <a:off x="1245143" y="1620981"/>
            <a:ext cx="3645512" cy="3630937"/>
          </a:xfrm>
          <a:prstGeom prst="ellipse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7" name="Рисунок 8">
            <a:extLst>
              <a:ext uri="{FF2B5EF4-FFF2-40B4-BE49-F238E27FC236}">
                <a16:creationId xmlns="" xmlns:a16="http://schemas.microsoft.com/office/drawing/2014/main" id="{761A193B-FFF4-49DE-A390-20E6C11CF666}"/>
              </a:ext>
            </a:extLst>
          </p:cNvPr>
          <p:cNvSpPr/>
          <p:nvPr/>
        </p:nvSpPr>
        <p:spPr>
          <a:xfrm>
            <a:off x="8334375" y="0"/>
            <a:ext cx="3857625" cy="1933253"/>
          </a:xfrm>
          <a:custGeom>
            <a:avLst/>
            <a:gdLst>
              <a:gd name="connsiteX0" fmla="*/ 4840891 w 4840890"/>
              <a:gd name="connsiteY0" fmla="*/ 0 h 2426017"/>
              <a:gd name="connsiteX1" fmla="*/ 4840891 w 4840890"/>
              <a:gd name="connsiteY1" fmla="*/ 0 h 2426017"/>
              <a:gd name="connsiteX2" fmla="*/ 2414873 w 4840890"/>
              <a:gd name="connsiteY2" fmla="*/ 2426018 h 2426017"/>
              <a:gd name="connsiteX3" fmla="*/ 0 w 4840890"/>
              <a:gd name="connsiteY3" fmla="*/ 2426018 h 2426017"/>
              <a:gd name="connsiteX4" fmla="*/ 0 w 4840890"/>
              <a:gd name="connsiteY4" fmla="*/ 577787 h 2426017"/>
              <a:gd name="connsiteX5" fmla="*/ 3138583 w 4840890"/>
              <a:gd name="connsiteY5" fmla="*/ 577787 h 2426017"/>
              <a:gd name="connsiteX6" fmla="*/ 3138583 w 4840890"/>
              <a:gd name="connsiteY6" fmla="*/ 0 h 2426017"/>
              <a:gd name="connsiteX7" fmla="*/ 4840891 w 4840890"/>
              <a:gd name="connsiteY7" fmla="*/ 0 h 2426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40890" h="2426017">
                <a:moveTo>
                  <a:pt x="4840891" y="0"/>
                </a:moveTo>
                <a:lnTo>
                  <a:pt x="4840891" y="0"/>
                </a:lnTo>
                <a:cubicBezTo>
                  <a:pt x="4714494" y="2221802"/>
                  <a:pt x="4879848" y="2426018"/>
                  <a:pt x="2414873" y="2426018"/>
                </a:cubicBezTo>
                <a:lnTo>
                  <a:pt x="0" y="2426018"/>
                </a:lnTo>
                <a:lnTo>
                  <a:pt x="0" y="577787"/>
                </a:lnTo>
                <a:lnTo>
                  <a:pt x="3138583" y="577787"/>
                </a:lnTo>
                <a:lnTo>
                  <a:pt x="3138583" y="0"/>
                </a:lnTo>
                <a:lnTo>
                  <a:pt x="4840891" y="0"/>
                </a:lnTo>
                <a:close/>
              </a:path>
            </a:pathLst>
          </a:custGeom>
          <a:solidFill>
            <a:srgbClr val="FF7100"/>
          </a:solidFill>
          <a:ln w="9525" cap="flat">
            <a:noFill/>
            <a:prstDash val="solid"/>
            <a:miter/>
          </a:ln>
          <a:scene3d>
            <a:camera prst="orthographicFront">
              <a:rot lat="0" lon="10799999" rev="0"/>
            </a:camera>
            <a:lightRig rig="threePt" dir="t"/>
          </a:scene3d>
          <a:sp3d/>
        </p:spPr>
        <p:txBody>
          <a:bodyPr rtlCol="0" anchor="ctr">
            <a:flatTx/>
          </a:bodyPr>
          <a:lstStyle/>
          <a:p>
            <a:endParaRPr lang="ru-RU"/>
          </a:p>
        </p:txBody>
      </p:sp>
      <p:sp>
        <p:nvSpPr>
          <p:cNvPr id="9" name="Прямоугольник 8"/>
          <p:cNvSpPr/>
          <p:nvPr/>
        </p:nvSpPr>
        <p:spPr>
          <a:xfrm>
            <a:off x="8769927" y="734291"/>
            <a:ext cx="3255818" cy="83127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000" dirty="0" smtClean="0">
                <a:latin typeface="Fact Semi Expanded Extra Bold" charset="-52"/>
                <a:ea typeface="Fact Semi Expanded Extra Bold" charset="-52"/>
              </a:rPr>
              <a:t>Сотрудники </a:t>
            </a:r>
            <a:r>
              <a:rPr lang="ru-RU" sz="2000" dirty="0" err="1" smtClean="0">
                <a:latin typeface="Fact Semi Expanded Extra Bold" charset="-52"/>
                <a:ea typeface="Fact Semi Expanded Extra Bold" charset="-52"/>
              </a:rPr>
              <a:t>Добро.Центра</a:t>
            </a:r>
            <a:r>
              <a:rPr lang="ru-RU" sz="2000" dirty="0" smtClean="0">
                <a:latin typeface="Fact Semi Expanded Extra Bold" charset="-52"/>
                <a:ea typeface="Fact Semi Expanded Extra Bold" charset="-52"/>
              </a:rPr>
              <a:t> Южа</a:t>
            </a:r>
            <a:endParaRPr lang="ru-RU" sz="2000" dirty="0">
              <a:latin typeface="Fact Semi Expanded Extra Bold" charset="-52"/>
              <a:ea typeface="Fact Semi Expanded Extra Bold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24488356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E81BA18F-870D-4B90-8A27-51A2F29C97F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862E3AE5-8409-4FAD-81A0-3FF0B440D07B}"/>
              </a:ext>
            </a:extLst>
          </p:cNvPr>
          <p:cNvSpPr txBox="1"/>
          <p:nvPr/>
        </p:nvSpPr>
        <p:spPr>
          <a:xfrm>
            <a:off x="6849133" y="4260075"/>
            <a:ext cx="487594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МКУ «Управление физической культуры, спорта и молодежной политики»</a:t>
            </a:r>
            <a:endParaRPr lang="ru-RU" sz="2800" dirty="0">
              <a:solidFill>
                <a:schemeClr val="bg1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  <p:pic>
        <p:nvPicPr>
          <p:cNvPr id="13" name="Объект 6">
            <a:extLst>
              <a:ext uri="{FF2B5EF4-FFF2-40B4-BE49-F238E27FC236}">
                <a16:creationId xmlns="" xmlns:a16="http://schemas.microsoft.com/office/drawing/2014/main" id="{82CD1F1F-27C0-4F63-8973-02130A88315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b="17796"/>
          <a:stretch/>
        </p:blipFill>
        <p:spPr bwMode="auto">
          <a:xfrm>
            <a:off x="6387981" y="368124"/>
            <a:ext cx="5448300" cy="33711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Объект 6">
            <a:extLst>
              <a:ext uri="{FF2B5EF4-FFF2-40B4-BE49-F238E27FC236}">
                <a16:creationId xmlns="" xmlns:a16="http://schemas.microsoft.com/office/drawing/2014/main" id="{859BF50F-5171-48FC-B441-AD3FC6615B9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923" y="3083762"/>
            <a:ext cx="5835126" cy="3282259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="" xmlns:a16="http://schemas.microsoft.com/office/drawing/2014/main" id="{39EB364A-9D05-438B-9741-1FAFF7362AA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47914" y="1047751"/>
            <a:ext cx="5384348" cy="1313884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285862912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>
            <a:extLst>
              <a:ext uri="{FF2B5EF4-FFF2-40B4-BE49-F238E27FC236}">
                <a16:creationId xmlns="" xmlns:a16="http://schemas.microsoft.com/office/drawing/2014/main" id="{E81BA18F-870D-4B90-8A27-51A2F29C97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Прямоугольник: скругленные углы 1">
            <a:extLst>
              <a:ext uri="{FF2B5EF4-FFF2-40B4-BE49-F238E27FC236}">
                <a16:creationId xmlns="" xmlns:a16="http://schemas.microsoft.com/office/drawing/2014/main" id="{9FBDFB94-7C5A-4DFD-85A7-3D81576528FC}"/>
              </a:ext>
            </a:extLst>
          </p:cNvPr>
          <p:cNvSpPr/>
          <p:nvPr/>
        </p:nvSpPr>
        <p:spPr>
          <a:xfrm>
            <a:off x="197104" y="1735834"/>
            <a:ext cx="5414958" cy="4608067"/>
          </a:xfrm>
          <a:prstGeom prst="roundRect">
            <a:avLst>
              <a:gd name="adj" fmla="val 7159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12600">
              <a:lnSpc>
                <a:spcPts val="1400"/>
              </a:lnSpc>
            </a:pPr>
            <a:endParaRPr lang="ru-RU" sz="1800" b="0" strike="noStrike" spc="-1" dirty="0">
              <a:latin typeface="Arial"/>
            </a:endParaRPr>
          </a:p>
        </p:txBody>
      </p:sp>
      <p:sp>
        <p:nvSpPr>
          <p:cNvPr id="23" name="Прямоугольник: скругленные углы 22">
            <a:extLst>
              <a:ext uri="{FF2B5EF4-FFF2-40B4-BE49-F238E27FC236}">
                <a16:creationId xmlns="" xmlns:a16="http://schemas.microsoft.com/office/drawing/2014/main" id="{B44964E7-3B9A-401A-B84E-875BBC7E9576}"/>
              </a:ext>
            </a:extLst>
          </p:cNvPr>
          <p:cNvSpPr/>
          <p:nvPr/>
        </p:nvSpPr>
        <p:spPr>
          <a:xfrm>
            <a:off x="197103" y="609600"/>
            <a:ext cx="11797791" cy="874470"/>
          </a:xfrm>
          <a:prstGeom prst="roundRect">
            <a:avLst>
              <a:gd name="adj" fmla="val 34095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Пакет франшизы «Стандарт»</a:t>
            </a:r>
          </a:p>
        </p:txBody>
      </p:sp>
      <p:sp>
        <p:nvSpPr>
          <p:cNvPr id="31" name="Прямоугольник: скругленные углы 30">
            <a:extLst>
              <a:ext uri="{FF2B5EF4-FFF2-40B4-BE49-F238E27FC236}">
                <a16:creationId xmlns="" xmlns:a16="http://schemas.microsoft.com/office/drawing/2014/main" id="{177C455C-D97E-4159-ADC0-9F47EC0BFD3B}"/>
              </a:ext>
            </a:extLst>
          </p:cNvPr>
          <p:cNvSpPr/>
          <p:nvPr/>
        </p:nvSpPr>
        <p:spPr>
          <a:xfrm>
            <a:off x="6001304" y="1712419"/>
            <a:ext cx="5993591" cy="4616648"/>
          </a:xfrm>
          <a:prstGeom prst="roundRect">
            <a:avLst>
              <a:gd name="adj" fmla="val 7176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sz="1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65324D12-F88E-4321-ACEB-44F18808EB74}"/>
              </a:ext>
            </a:extLst>
          </p:cNvPr>
          <p:cNvSpPr txBox="1"/>
          <p:nvPr/>
        </p:nvSpPr>
        <p:spPr>
          <a:xfrm>
            <a:off x="319119" y="1985273"/>
            <a:ext cx="5170927" cy="46166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Базовые сервисы</a:t>
            </a:r>
          </a:p>
          <a:p>
            <a:pPr algn="ctr"/>
            <a:endParaRPr lang="ru-RU" sz="14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  <a:p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1. Информирование </a:t>
            </a:r>
          </a:p>
          <a:p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2. Консультирование </a:t>
            </a:r>
          </a:p>
          <a:p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3. Мотивационная программа </a:t>
            </a:r>
          </a:p>
          <a:p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«Другое Дело»</a:t>
            </a:r>
          </a:p>
          <a:p>
            <a:r>
              <a:rPr lang="ru-RU" sz="28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4. Работа с платформой ДОБРО.РФ</a:t>
            </a:r>
          </a:p>
          <a:p>
            <a:pPr algn="ctr"/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  <a:p>
            <a:pPr algn="ctr"/>
            <a:endParaRPr lang="ru-RU" sz="2800" dirty="0">
              <a:solidFill>
                <a:schemeClr val="bg1"/>
              </a:solidFill>
              <a:effectLst/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="" xmlns:a16="http://schemas.microsoft.com/office/drawing/2014/main" id="{CC1CD233-4D9C-4885-BEEE-14CDF7EDC580}"/>
              </a:ext>
            </a:extLst>
          </p:cNvPr>
          <p:cNvSpPr txBox="1"/>
          <p:nvPr/>
        </p:nvSpPr>
        <p:spPr>
          <a:xfrm>
            <a:off x="6457407" y="1930407"/>
            <a:ext cx="5081383" cy="38164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Выбранные сервисы</a:t>
            </a:r>
          </a:p>
          <a:p>
            <a:pPr algn="ctr"/>
            <a:endParaRPr lang="ru-RU" sz="14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1. Предоставление помещения </a:t>
            </a: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2. Формирование и сопровождение волонтерских корпусов </a:t>
            </a: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3. Социальное проектирование</a:t>
            </a: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4. Организация и проведение мероприятий</a:t>
            </a:r>
          </a:p>
          <a:p>
            <a:r>
              <a:rPr lang="ru-RU" sz="2000" dirty="0">
                <a:solidFill>
                  <a:schemeClr val="bg1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5. Внедрение стандартов Ассоциации</a:t>
            </a:r>
          </a:p>
          <a:p>
            <a:r>
              <a:rPr lang="ru-RU" sz="20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6. Участие в деятельности Движения Первых</a:t>
            </a:r>
          </a:p>
          <a:p>
            <a:r>
              <a:rPr lang="ru-RU" sz="2000" dirty="0">
                <a:solidFill>
                  <a:schemeClr val="bg1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7. </a:t>
            </a:r>
            <a:r>
              <a:rPr lang="ru-RU" sz="2000" dirty="0" err="1">
                <a:solidFill>
                  <a:schemeClr val="bg1"/>
                </a:solidFill>
                <a:effectLst/>
                <a:latin typeface="Fact Semi Expanded" panose="020B0505040504020204" pitchFamily="34" charset="-52"/>
                <a:ea typeface="Fact Semi Expanded" panose="020B0505040504020204" pitchFamily="34" charset="-52"/>
              </a:rPr>
              <a:t>Эковолонтерство</a:t>
            </a:r>
            <a:endParaRPr lang="ru-RU" sz="2000" dirty="0">
              <a:solidFill>
                <a:schemeClr val="bg1"/>
              </a:solidFill>
              <a:effectLst/>
              <a:latin typeface="Fact Semi Expanded" panose="020B0505040504020204" pitchFamily="34" charset="-52"/>
              <a:ea typeface="Fact Semi Expanded" panose="020B05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762583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AEAA3E3B-F463-4010-9239-75EF3DFC6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2" name="Рисунок 11">
            <a:extLst>
              <a:ext uri="{FF2B5EF4-FFF2-40B4-BE49-F238E27FC236}">
                <a16:creationId xmlns="" xmlns:a16="http://schemas.microsoft.com/office/drawing/2014/main" id="{9172ABEA-F0CA-44FC-B516-2994409F0A3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7992" y="466029"/>
            <a:ext cx="5977469" cy="336232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" name="Рисунок 2">
            <a:extLst>
              <a:ext uri="{FF2B5EF4-FFF2-40B4-BE49-F238E27FC236}">
                <a16:creationId xmlns="" xmlns:a16="http://schemas.microsoft.com/office/drawing/2014/main" id="{65EE30F1-FED7-4EA5-AC1D-5EE4F4B75AC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441" y="2302515"/>
            <a:ext cx="5422841" cy="3051678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Рисунок 7">
            <a:extLst>
              <a:ext uri="{FF2B5EF4-FFF2-40B4-BE49-F238E27FC236}">
                <a16:creationId xmlns="" xmlns:a16="http://schemas.microsoft.com/office/drawing/2014/main" id="{391DC9E1-3B7D-433D-AC5A-ED3CAD5EDE8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4091" y="3340295"/>
            <a:ext cx="5422840" cy="3051676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48A449FA-2AF4-4CD6-81F0-30047303727E}"/>
              </a:ext>
            </a:extLst>
          </p:cNvPr>
          <p:cNvSpPr txBox="1"/>
          <p:nvPr/>
        </p:nvSpPr>
        <p:spPr>
          <a:xfrm>
            <a:off x="476441" y="377771"/>
            <a:ext cx="775907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dirty="0">
                <a:solidFill>
                  <a:schemeClr val="bg1"/>
                </a:solidFill>
                <a:effectLst/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Наше </a:t>
            </a:r>
          </a:p>
          <a:p>
            <a:r>
              <a:rPr lang="ru-RU" sz="4000" dirty="0">
                <a:solidFill>
                  <a:schemeClr val="bg1"/>
                </a:solidFill>
                <a:effectLst/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помещение</a:t>
            </a:r>
          </a:p>
        </p:txBody>
      </p:sp>
    </p:spTree>
    <p:extLst>
      <p:ext uri="{BB962C8B-B14F-4D97-AF65-F5344CB8AC3E}">
        <p14:creationId xmlns="" xmlns:p14="http://schemas.microsoft.com/office/powerpoint/2010/main" val="16751157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>
            <a:extLst>
              <a:ext uri="{FF2B5EF4-FFF2-40B4-BE49-F238E27FC236}">
                <a16:creationId xmlns="" xmlns:a16="http://schemas.microsoft.com/office/drawing/2014/main" id="{AEAA3E3B-F463-4010-9239-75EF3DFC647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FDCD634D-BD87-4032-8C78-5870D34E5E65}"/>
              </a:ext>
            </a:extLst>
          </p:cNvPr>
          <p:cNvSpPr txBox="1"/>
          <p:nvPr/>
        </p:nvSpPr>
        <p:spPr>
          <a:xfrm>
            <a:off x="644208" y="649742"/>
            <a:ext cx="77590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Наше помещение</a:t>
            </a:r>
            <a:endParaRPr lang="ru-RU" sz="2800" dirty="0">
              <a:solidFill>
                <a:schemeClr val="bg1"/>
              </a:solidFill>
              <a:effectLst/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  <p:pic>
        <p:nvPicPr>
          <p:cNvPr id="9" name="Picture 6">
            <a:extLst>
              <a:ext uri="{FF2B5EF4-FFF2-40B4-BE49-F238E27FC236}">
                <a16:creationId xmlns="" xmlns:a16="http://schemas.microsoft.com/office/drawing/2014/main" id="{181ECB19-13E9-4FA5-9384-D74ED9DE7C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354" y="390524"/>
            <a:ext cx="5376497" cy="404712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>
            <a:extLst>
              <a:ext uri="{FF2B5EF4-FFF2-40B4-BE49-F238E27FC236}">
                <a16:creationId xmlns="" xmlns:a16="http://schemas.microsoft.com/office/drawing/2014/main" id="{C13A512E-F7BB-4153-A822-8035239EEF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8164" y="2800350"/>
            <a:ext cx="6519334" cy="366712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Прямоугольник: скругленные углы 9">
            <a:extLst>
              <a:ext uri="{FF2B5EF4-FFF2-40B4-BE49-F238E27FC236}">
                <a16:creationId xmlns="" xmlns:a16="http://schemas.microsoft.com/office/drawing/2014/main" id="{ED4D5496-D93A-4782-BA50-2FDCC27090DC}"/>
              </a:ext>
            </a:extLst>
          </p:cNvPr>
          <p:cNvSpPr/>
          <p:nvPr/>
        </p:nvSpPr>
        <p:spPr>
          <a:xfrm>
            <a:off x="7070971" y="927102"/>
            <a:ext cx="3852909" cy="1010156"/>
          </a:xfrm>
          <a:prstGeom prst="roundRect">
            <a:avLst/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err="1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г.Москва</a:t>
            </a:r>
            <a:r>
              <a:rPr lang="ru-RU" sz="2800" dirty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, ВДНХ июнь 2024 г.</a:t>
            </a:r>
          </a:p>
        </p:txBody>
      </p:sp>
      <p:pic>
        <p:nvPicPr>
          <p:cNvPr id="8" name="Рисунок 7">
            <a:extLst>
              <a:ext uri="{FF2B5EF4-FFF2-40B4-BE49-F238E27FC236}">
                <a16:creationId xmlns="" xmlns:a16="http://schemas.microsoft.com/office/drawing/2014/main" id="{7F666AA6-084F-4858-8676-A14BC068C7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76312" y="5087393"/>
            <a:ext cx="3745186" cy="824412"/>
          </a:xfrm>
          <a:prstGeom prst="rect">
            <a:avLst/>
          </a:prstGeom>
        </p:spPr>
      </p:pic>
    </p:spTree>
    <p:extLst>
      <p:ext uri="{BB962C8B-B14F-4D97-AF65-F5344CB8AC3E}">
        <p14:creationId xmlns="" xmlns:p14="http://schemas.microsoft.com/office/powerpoint/2010/main" val="12290858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Рисунок 2">
            <a:extLst>
              <a:ext uri="{FF2B5EF4-FFF2-40B4-BE49-F238E27FC236}">
                <a16:creationId xmlns="" xmlns:a16="http://schemas.microsoft.com/office/drawing/2014/main" id="{966886BD-96B9-4ED2-A8E2-DD51C229CD91}"/>
              </a:ext>
            </a:extLst>
          </p:cNvPr>
          <p:cNvGrpSpPr/>
          <p:nvPr/>
        </p:nvGrpSpPr>
        <p:grpSpPr>
          <a:xfrm>
            <a:off x="-4" y="14"/>
            <a:ext cx="12192005" cy="7391386"/>
            <a:chOff x="-4" y="14"/>
            <a:chExt cx="12192005" cy="7913545"/>
          </a:xfrm>
        </p:grpSpPr>
        <p:sp>
          <p:nvSpPr>
            <p:cNvPr id="6" name="Полилиния: фигура 5">
              <a:extLst>
                <a:ext uri="{FF2B5EF4-FFF2-40B4-BE49-F238E27FC236}">
                  <a16:creationId xmlns="" xmlns:a16="http://schemas.microsoft.com/office/drawing/2014/main" id="{4DB07EF9-6975-49D5-AADE-5EEEB8B7E4E2}"/>
                </a:ext>
              </a:extLst>
            </p:cNvPr>
            <p:cNvSpPr/>
            <p:nvPr/>
          </p:nvSpPr>
          <p:spPr>
            <a:xfrm>
              <a:off x="8457178" y="4883453"/>
              <a:ext cx="2555841" cy="2483470"/>
            </a:xfrm>
            <a:custGeom>
              <a:avLst/>
              <a:gdLst>
                <a:gd name="connsiteX0" fmla="*/ 2126747 w 2555841"/>
                <a:gd name="connsiteY0" fmla="*/ 2483407 h 2483470"/>
                <a:gd name="connsiteX1" fmla="*/ 1662054 w 2555841"/>
                <a:gd name="connsiteY1" fmla="*/ 2483344 h 2483470"/>
                <a:gd name="connsiteX2" fmla="*/ 1641798 w 2555841"/>
                <a:gd name="connsiteY2" fmla="*/ 2473311 h 2483470"/>
                <a:gd name="connsiteX3" fmla="*/ 1540642 w 2555841"/>
                <a:gd name="connsiteY3" fmla="*/ 2406699 h 2483470"/>
                <a:gd name="connsiteX4" fmla="*/ 1497652 w 2555841"/>
                <a:gd name="connsiteY4" fmla="*/ 2397238 h 2483470"/>
                <a:gd name="connsiteX5" fmla="*/ 1412181 w 2555841"/>
                <a:gd name="connsiteY5" fmla="*/ 2385236 h 2483470"/>
                <a:gd name="connsiteX6" fmla="*/ 1330902 w 2555841"/>
                <a:gd name="connsiteY6" fmla="*/ 2318434 h 2483470"/>
                <a:gd name="connsiteX7" fmla="*/ 1295723 w 2555841"/>
                <a:gd name="connsiteY7" fmla="*/ 2261728 h 2483470"/>
                <a:gd name="connsiteX8" fmla="*/ 1250193 w 2555841"/>
                <a:gd name="connsiteY8" fmla="*/ 2177399 h 2483470"/>
                <a:gd name="connsiteX9" fmla="*/ 1240160 w 2555841"/>
                <a:gd name="connsiteY9" fmla="*/ 2137140 h 2483470"/>
                <a:gd name="connsiteX10" fmla="*/ 1279466 w 2555841"/>
                <a:gd name="connsiteY10" fmla="*/ 2125456 h 2483470"/>
                <a:gd name="connsiteX11" fmla="*/ 1296167 w 2555841"/>
                <a:gd name="connsiteY11" fmla="*/ 2118915 h 2483470"/>
                <a:gd name="connsiteX12" fmla="*/ 1175835 w 2555841"/>
                <a:gd name="connsiteY12" fmla="*/ 1973627 h 2483470"/>
                <a:gd name="connsiteX13" fmla="*/ 1174056 w 2555841"/>
                <a:gd name="connsiteY13" fmla="*/ 1947973 h 2483470"/>
                <a:gd name="connsiteX14" fmla="*/ 1101349 w 2555841"/>
                <a:gd name="connsiteY14" fmla="*/ 1935209 h 2483470"/>
                <a:gd name="connsiteX15" fmla="*/ 1085982 w 2555841"/>
                <a:gd name="connsiteY15" fmla="*/ 1857929 h 2483470"/>
                <a:gd name="connsiteX16" fmla="*/ 1077283 w 2555841"/>
                <a:gd name="connsiteY16" fmla="*/ 1806685 h 2483470"/>
                <a:gd name="connsiteX17" fmla="*/ 1030292 w 2555841"/>
                <a:gd name="connsiteY17" fmla="*/ 1796016 h 2483470"/>
                <a:gd name="connsiteX18" fmla="*/ 990478 w 2555841"/>
                <a:gd name="connsiteY18" fmla="*/ 1805922 h 2483470"/>
                <a:gd name="connsiteX19" fmla="*/ 936630 w 2555841"/>
                <a:gd name="connsiteY19" fmla="*/ 1817098 h 2483470"/>
                <a:gd name="connsiteX20" fmla="*/ 914786 w 2555841"/>
                <a:gd name="connsiteY20" fmla="*/ 1838752 h 2483470"/>
                <a:gd name="connsiteX21" fmla="*/ 857763 w 2555841"/>
                <a:gd name="connsiteY21" fmla="*/ 1912159 h 2483470"/>
                <a:gd name="connsiteX22" fmla="*/ 815599 w 2555841"/>
                <a:gd name="connsiteY22" fmla="*/ 1933177 h 2483470"/>
                <a:gd name="connsiteX23" fmla="*/ 733049 w 2555841"/>
                <a:gd name="connsiteY23" fmla="*/ 1946386 h 2483470"/>
                <a:gd name="connsiteX24" fmla="*/ 678566 w 2555841"/>
                <a:gd name="connsiteY24" fmla="*/ 1946386 h 2483470"/>
                <a:gd name="connsiteX25" fmla="*/ 633799 w 2555841"/>
                <a:gd name="connsiteY25" fmla="*/ 1933622 h 2483470"/>
                <a:gd name="connsiteX26" fmla="*/ 602938 w 2555841"/>
                <a:gd name="connsiteY26" fmla="*/ 1913492 h 2483470"/>
                <a:gd name="connsiteX27" fmla="*/ 492511 w 2555841"/>
                <a:gd name="connsiteY27" fmla="*/ 1891013 h 2483470"/>
                <a:gd name="connsiteX28" fmla="*/ 273817 w 2555841"/>
                <a:gd name="connsiteY28" fmla="*/ 1826878 h 2483470"/>
                <a:gd name="connsiteX29" fmla="*/ 181171 w 2555841"/>
                <a:gd name="connsiteY29" fmla="*/ 1724451 h 2483470"/>
                <a:gd name="connsiteX30" fmla="*/ 211587 w 2555841"/>
                <a:gd name="connsiteY30" fmla="*/ 1639806 h 2483470"/>
                <a:gd name="connsiteX31" fmla="*/ 289438 w 2555841"/>
                <a:gd name="connsiteY31" fmla="*/ 1577004 h 2483470"/>
                <a:gd name="connsiteX32" fmla="*/ 269690 w 2555841"/>
                <a:gd name="connsiteY32" fmla="*/ 1560049 h 2483470"/>
                <a:gd name="connsiteX33" fmla="*/ 236669 w 2555841"/>
                <a:gd name="connsiteY33" fmla="*/ 1511789 h 2483470"/>
                <a:gd name="connsiteX34" fmla="*/ 225684 w 2555841"/>
                <a:gd name="connsiteY34" fmla="*/ 1454321 h 2483470"/>
                <a:gd name="connsiteX35" fmla="*/ 187775 w 2555841"/>
                <a:gd name="connsiteY35" fmla="*/ 1347958 h 2483470"/>
                <a:gd name="connsiteX36" fmla="*/ 175773 w 2555841"/>
                <a:gd name="connsiteY36" fmla="*/ 1325035 h 2483470"/>
                <a:gd name="connsiteX37" fmla="*/ 68522 w 2555841"/>
                <a:gd name="connsiteY37" fmla="*/ 1276520 h 2483470"/>
                <a:gd name="connsiteX38" fmla="*/ 37470 w 2555841"/>
                <a:gd name="connsiteY38" fmla="*/ 1233086 h 2483470"/>
                <a:gd name="connsiteX39" fmla="*/ 99002 w 2555841"/>
                <a:gd name="connsiteY39" fmla="*/ 1216513 h 2483470"/>
                <a:gd name="connsiteX40" fmla="*/ 152532 w 2555841"/>
                <a:gd name="connsiteY40" fmla="*/ 1230102 h 2483470"/>
                <a:gd name="connsiteX41" fmla="*/ 182822 w 2555841"/>
                <a:gd name="connsiteY41" fmla="*/ 1212068 h 2483470"/>
                <a:gd name="connsiteX42" fmla="*/ 162628 w 2555841"/>
                <a:gd name="connsiteY42" fmla="*/ 1176761 h 2483470"/>
                <a:gd name="connsiteX43" fmla="*/ 75761 w 2555841"/>
                <a:gd name="connsiteY43" fmla="*/ 1136693 h 2483470"/>
                <a:gd name="connsiteX44" fmla="*/ 5911 w 2555841"/>
                <a:gd name="connsiteY44" fmla="*/ 998135 h 2483470"/>
                <a:gd name="connsiteX45" fmla="*/ 9657 w 2555841"/>
                <a:gd name="connsiteY45" fmla="*/ 942128 h 2483470"/>
                <a:gd name="connsiteX46" fmla="*/ 49472 w 2555841"/>
                <a:gd name="connsiteY46" fmla="*/ 892026 h 2483470"/>
                <a:gd name="connsiteX47" fmla="*/ 69791 w 2555841"/>
                <a:gd name="connsiteY47" fmla="*/ 901869 h 2483470"/>
                <a:gd name="connsiteX48" fmla="*/ 122433 w 2555841"/>
                <a:gd name="connsiteY48" fmla="*/ 929999 h 2483470"/>
                <a:gd name="connsiteX49" fmla="*/ 178440 w 2555841"/>
                <a:gd name="connsiteY49" fmla="*/ 969941 h 2483470"/>
                <a:gd name="connsiteX50" fmla="*/ 313695 w 2555841"/>
                <a:gd name="connsiteY50" fmla="*/ 1017503 h 2483470"/>
                <a:gd name="connsiteX51" fmla="*/ 358716 w 2555841"/>
                <a:gd name="connsiteY51" fmla="*/ 995023 h 2483470"/>
                <a:gd name="connsiteX52" fmla="*/ 378910 w 2555841"/>
                <a:gd name="connsiteY52" fmla="*/ 986769 h 2483470"/>
                <a:gd name="connsiteX53" fmla="*/ 502735 w 2555841"/>
                <a:gd name="connsiteY53" fmla="*/ 959717 h 2483470"/>
                <a:gd name="connsiteX54" fmla="*/ 577601 w 2555841"/>
                <a:gd name="connsiteY54" fmla="*/ 989499 h 2483470"/>
                <a:gd name="connsiteX55" fmla="*/ 637609 w 2555841"/>
                <a:gd name="connsiteY55" fmla="*/ 979720 h 2483470"/>
                <a:gd name="connsiteX56" fmla="*/ 723778 w 2555841"/>
                <a:gd name="connsiteY56" fmla="*/ 985816 h 2483470"/>
                <a:gd name="connsiteX57" fmla="*/ 815218 w 2555841"/>
                <a:gd name="connsiteY57" fmla="*/ 994389 h 2483470"/>
                <a:gd name="connsiteX58" fmla="*/ 865510 w 2555841"/>
                <a:gd name="connsiteY58" fmla="*/ 968734 h 2483470"/>
                <a:gd name="connsiteX59" fmla="*/ 837824 w 2555841"/>
                <a:gd name="connsiteY59" fmla="*/ 979720 h 2483470"/>
                <a:gd name="connsiteX60" fmla="*/ 697172 w 2555841"/>
                <a:gd name="connsiteY60" fmla="*/ 950637 h 2483470"/>
                <a:gd name="connsiteX61" fmla="*/ 650054 w 2555841"/>
                <a:gd name="connsiteY61" fmla="*/ 948732 h 2483470"/>
                <a:gd name="connsiteX62" fmla="*/ 533786 w 2555841"/>
                <a:gd name="connsiteY62" fmla="*/ 961686 h 2483470"/>
                <a:gd name="connsiteX63" fmla="*/ 460952 w 2555841"/>
                <a:gd name="connsiteY63" fmla="*/ 848338 h 2483470"/>
                <a:gd name="connsiteX64" fmla="*/ 462920 w 2555841"/>
                <a:gd name="connsiteY64" fmla="*/ 816715 h 2483470"/>
                <a:gd name="connsiteX65" fmla="*/ 521086 w 2555841"/>
                <a:gd name="connsiteY65" fmla="*/ 729529 h 2483470"/>
                <a:gd name="connsiteX66" fmla="*/ 536263 w 2555841"/>
                <a:gd name="connsiteY66" fmla="*/ 729719 h 2483470"/>
                <a:gd name="connsiteX67" fmla="*/ 566997 w 2555841"/>
                <a:gd name="connsiteY67" fmla="*/ 670474 h 2483470"/>
                <a:gd name="connsiteX68" fmla="*/ 543819 w 2555841"/>
                <a:gd name="connsiteY68" fmla="*/ 567349 h 2483470"/>
                <a:gd name="connsiteX69" fmla="*/ 535627 w 2555841"/>
                <a:gd name="connsiteY69" fmla="*/ 546584 h 2483470"/>
                <a:gd name="connsiteX70" fmla="*/ 516514 w 2555841"/>
                <a:gd name="connsiteY70" fmla="*/ 556046 h 2483470"/>
                <a:gd name="connsiteX71" fmla="*/ 441521 w 2555841"/>
                <a:gd name="connsiteY71" fmla="*/ 566143 h 2483470"/>
                <a:gd name="connsiteX72" fmla="*/ 426852 w 2555841"/>
                <a:gd name="connsiteY72" fmla="*/ 548553 h 2483470"/>
                <a:gd name="connsiteX73" fmla="*/ 467238 w 2555841"/>
                <a:gd name="connsiteY73" fmla="*/ 453620 h 2483470"/>
                <a:gd name="connsiteX74" fmla="*/ 499750 w 2555841"/>
                <a:gd name="connsiteY74" fmla="*/ 430315 h 2483470"/>
                <a:gd name="connsiteX75" fmla="*/ 562425 w 2555841"/>
                <a:gd name="connsiteY75" fmla="*/ 405804 h 2483470"/>
                <a:gd name="connsiteX76" fmla="*/ 621099 w 2555841"/>
                <a:gd name="connsiteY76" fmla="*/ 445746 h 2483470"/>
                <a:gd name="connsiteX77" fmla="*/ 721619 w 2555841"/>
                <a:gd name="connsiteY77" fmla="*/ 524042 h 2483470"/>
                <a:gd name="connsiteX78" fmla="*/ 822140 w 2555841"/>
                <a:gd name="connsiteY78" fmla="*/ 644565 h 2483470"/>
                <a:gd name="connsiteX79" fmla="*/ 838268 w 2555841"/>
                <a:gd name="connsiteY79" fmla="*/ 660504 h 2483470"/>
                <a:gd name="connsiteX80" fmla="*/ 898911 w 2555841"/>
                <a:gd name="connsiteY80" fmla="*/ 708764 h 2483470"/>
                <a:gd name="connsiteX81" fmla="*/ 925200 w 2555841"/>
                <a:gd name="connsiteY81" fmla="*/ 721210 h 2483470"/>
                <a:gd name="connsiteX82" fmla="*/ 930915 w 2555841"/>
                <a:gd name="connsiteY82" fmla="*/ 693080 h 2483470"/>
                <a:gd name="connsiteX83" fmla="*/ 935487 w 2555841"/>
                <a:gd name="connsiteY83" fmla="*/ 661457 h 2483470"/>
                <a:gd name="connsiteX84" fmla="*/ 931296 w 2555841"/>
                <a:gd name="connsiteY84" fmla="*/ 554332 h 2483470"/>
                <a:gd name="connsiteX85" fmla="*/ 940758 w 2555841"/>
                <a:gd name="connsiteY85" fmla="*/ 477496 h 2483470"/>
                <a:gd name="connsiteX86" fmla="*/ 953648 w 2555841"/>
                <a:gd name="connsiteY86" fmla="*/ 445365 h 2483470"/>
                <a:gd name="connsiteX87" fmla="*/ 962221 w 2555841"/>
                <a:gd name="connsiteY87" fmla="*/ 354051 h 2483470"/>
                <a:gd name="connsiteX88" fmla="*/ 947362 w 2555841"/>
                <a:gd name="connsiteY88" fmla="*/ 276708 h 2483470"/>
                <a:gd name="connsiteX89" fmla="*/ 913262 w 2555841"/>
                <a:gd name="connsiteY89" fmla="*/ 187046 h 2483470"/>
                <a:gd name="connsiteX90" fmla="*/ 873575 w 2555841"/>
                <a:gd name="connsiteY90" fmla="*/ 29057 h 2483470"/>
                <a:gd name="connsiteX91" fmla="*/ 912310 w 2555841"/>
                <a:gd name="connsiteY91" fmla="*/ 6578 h 2483470"/>
                <a:gd name="connsiteX92" fmla="*/ 959871 w 2555841"/>
                <a:gd name="connsiteY92" fmla="*/ 50901 h 2483470"/>
                <a:gd name="connsiteX93" fmla="*/ 1015434 w 2555841"/>
                <a:gd name="connsiteY93" fmla="*/ 136373 h 2483470"/>
                <a:gd name="connsiteX94" fmla="*/ 1099190 w 2555841"/>
                <a:gd name="connsiteY94" fmla="*/ 157645 h 2483470"/>
                <a:gd name="connsiteX95" fmla="*/ 1144085 w 2555841"/>
                <a:gd name="connsiteY95" fmla="*/ 154978 h 2483470"/>
                <a:gd name="connsiteX96" fmla="*/ 1222316 w 2555841"/>
                <a:gd name="connsiteY96" fmla="*/ 151803 h 2483470"/>
                <a:gd name="connsiteX97" fmla="*/ 1288991 w 2555841"/>
                <a:gd name="connsiteY97" fmla="*/ 149390 h 2483470"/>
                <a:gd name="connsiteX98" fmla="*/ 1381765 w 2555841"/>
                <a:gd name="connsiteY98" fmla="*/ 155867 h 2483470"/>
                <a:gd name="connsiteX99" fmla="*/ 1407737 w 2555841"/>
                <a:gd name="connsiteY99" fmla="*/ 161455 h 2483470"/>
                <a:gd name="connsiteX100" fmla="*/ 1430724 w 2555841"/>
                <a:gd name="connsiteY100" fmla="*/ 218034 h 2483470"/>
                <a:gd name="connsiteX101" fmla="*/ 1253622 w 2555841"/>
                <a:gd name="connsiteY101" fmla="*/ 286106 h 2483470"/>
                <a:gd name="connsiteX102" fmla="*/ 1124717 w 2555841"/>
                <a:gd name="connsiteY102" fmla="*/ 286551 h 2483470"/>
                <a:gd name="connsiteX103" fmla="*/ 1102428 w 2555841"/>
                <a:gd name="connsiteY103" fmla="*/ 285471 h 2483470"/>
                <a:gd name="connsiteX104" fmla="*/ 1068901 w 2555841"/>
                <a:gd name="connsiteY104" fmla="*/ 274740 h 2483470"/>
                <a:gd name="connsiteX105" fmla="*/ 1063757 w 2555841"/>
                <a:gd name="connsiteY105" fmla="*/ 313792 h 2483470"/>
                <a:gd name="connsiteX106" fmla="*/ 1063376 w 2555841"/>
                <a:gd name="connsiteY106" fmla="*/ 326048 h 2483470"/>
                <a:gd name="connsiteX107" fmla="*/ 1073473 w 2555841"/>
                <a:gd name="connsiteY107" fmla="*/ 404026 h 2483470"/>
                <a:gd name="connsiteX108" fmla="*/ 1062804 w 2555841"/>
                <a:gd name="connsiteY108" fmla="*/ 437110 h 2483470"/>
                <a:gd name="connsiteX109" fmla="*/ 1076711 w 2555841"/>
                <a:gd name="connsiteY109" fmla="*/ 462574 h 2483470"/>
                <a:gd name="connsiteX110" fmla="*/ 1084204 w 2555841"/>
                <a:gd name="connsiteY110" fmla="*/ 425870 h 2483470"/>
                <a:gd name="connsiteX111" fmla="*/ 1081854 w 2555841"/>
                <a:gd name="connsiteY111" fmla="*/ 361481 h 2483470"/>
                <a:gd name="connsiteX112" fmla="*/ 1146815 w 2555841"/>
                <a:gd name="connsiteY112" fmla="*/ 375006 h 2483470"/>
                <a:gd name="connsiteX113" fmla="*/ 1159071 w 2555841"/>
                <a:gd name="connsiteY113" fmla="*/ 384341 h 2483470"/>
                <a:gd name="connsiteX114" fmla="*/ 1223460 w 2555841"/>
                <a:gd name="connsiteY114" fmla="*/ 395390 h 2483470"/>
                <a:gd name="connsiteX115" fmla="*/ 1292928 w 2555841"/>
                <a:gd name="connsiteY115" fmla="*/ 360401 h 2483470"/>
                <a:gd name="connsiteX116" fmla="*/ 1303215 w 2555841"/>
                <a:gd name="connsiteY116" fmla="*/ 359639 h 2483470"/>
                <a:gd name="connsiteX117" fmla="*/ 1318265 w 2555841"/>
                <a:gd name="connsiteY117" fmla="*/ 359005 h 2483470"/>
                <a:gd name="connsiteX118" fmla="*/ 1341570 w 2555841"/>
                <a:gd name="connsiteY118" fmla="*/ 341606 h 2483470"/>
                <a:gd name="connsiteX119" fmla="*/ 1416118 w 2555841"/>
                <a:gd name="connsiteY119" fmla="*/ 328270 h 2483470"/>
                <a:gd name="connsiteX120" fmla="*/ 1424691 w 2555841"/>
                <a:gd name="connsiteY120" fmla="*/ 380912 h 2483470"/>
                <a:gd name="connsiteX121" fmla="*/ 1446979 w 2555841"/>
                <a:gd name="connsiteY121" fmla="*/ 494450 h 2483470"/>
                <a:gd name="connsiteX122" fmla="*/ 1487492 w 2555841"/>
                <a:gd name="connsiteY122" fmla="*/ 575604 h 2483470"/>
                <a:gd name="connsiteX123" fmla="*/ 1557724 w 2555841"/>
                <a:gd name="connsiteY123" fmla="*/ 669140 h 2483470"/>
                <a:gd name="connsiteX124" fmla="*/ 1611952 w 2555841"/>
                <a:gd name="connsiteY124" fmla="*/ 702859 h 2483470"/>
                <a:gd name="connsiteX125" fmla="*/ 1653164 w 2555841"/>
                <a:gd name="connsiteY125" fmla="*/ 705716 h 2483470"/>
                <a:gd name="connsiteX126" fmla="*/ 1648148 w 2555841"/>
                <a:gd name="connsiteY126" fmla="*/ 665266 h 2483470"/>
                <a:gd name="connsiteX127" fmla="*/ 1652465 w 2555841"/>
                <a:gd name="connsiteY127" fmla="*/ 598591 h 2483470"/>
                <a:gd name="connsiteX128" fmla="*/ 1653609 w 2555841"/>
                <a:gd name="connsiteY128" fmla="*/ 452604 h 2483470"/>
                <a:gd name="connsiteX129" fmla="*/ 1612143 w 2555841"/>
                <a:gd name="connsiteY129" fmla="*/ 411202 h 2483470"/>
                <a:gd name="connsiteX130" fmla="*/ 1607063 w 2555841"/>
                <a:gd name="connsiteY130" fmla="*/ 398248 h 2483470"/>
                <a:gd name="connsiteX131" fmla="*/ 1606047 w 2555841"/>
                <a:gd name="connsiteY131" fmla="*/ 350178 h 2483470"/>
                <a:gd name="connsiteX132" fmla="*/ 1628209 w 2555841"/>
                <a:gd name="connsiteY132" fmla="*/ 318174 h 2483470"/>
                <a:gd name="connsiteX133" fmla="*/ 1721490 w 2555841"/>
                <a:gd name="connsiteY133" fmla="*/ 315380 h 2483470"/>
                <a:gd name="connsiteX134" fmla="*/ 1758066 w 2555841"/>
                <a:gd name="connsiteY134" fmla="*/ 315189 h 2483470"/>
                <a:gd name="connsiteX135" fmla="*/ 1825186 w 2555841"/>
                <a:gd name="connsiteY135" fmla="*/ 256832 h 2483470"/>
                <a:gd name="connsiteX136" fmla="*/ 1915292 w 2555841"/>
                <a:gd name="connsiteY136" fmla="*/ 203175 h 2483470"/>
                <a:gd name="connsiteX137" fmla="*/ 1964949 w 2555841"/>
                <a:gd name="connsiteY137" fmla="*/ 263754 h 2483470"/>
                <a:gd name="connsiteX138" fmla="*/ 1978284 w 2555841"/>
                <a:gd name="connsiteY138" fmla="*/ 272517 h 2483470"/>
                <a:gd name="connsiteX139" fmla="*/ 1951233 w 2555841"/>
                <a:gd name="connsiteY139" fmla="*/ 249530 h 2483470"/>
                <a:gd name="connsiteX140" fmla="*/ 1920309 w 2555841"/>
                <a:gd name="connsiteY140" fmla="*/ 176505 h 2483470"/>
                <a:gd name="connsiteX141" fmla="*/ 1926913 w 2555841"/>
                <a:gd name="connsiteY141" fmla="*/ 139548 h 2483470"/>
                <a:gd name="connsiteX142" fmla="*/ 1965140 w 2555841"/>
                <a:gd name="connsiteY142" fmla="*/ 138341 h 2483470"/>
                <a:gd name="connsiteX143" fmla="*/ 2006478 w 2555841"/>
                <a:gd name="connsiteY143" fmla="*/ 166027 h 2483470"/>
                <a:gd name="connsiteX144" fmla="*/ 2116270 w 2555841"/>
                <a:gd name="connsiteY144" fmla="*/ 223812 h 2483470"/>
                <a:gd name="connsiteX145" fmla="*/ 2160212 w 2555841"/>
                <a:gd name="connsiteY145" fmla="*/ 268517 h 2483470"/>
                <a:gd name="connsiteX146" fmla="*/ 2116777 w 2555841"/>
                <a:gd name="connsiteY146" fmla="*/ 294234 h 2483470"/>
                <a:gd name="connsiteX147" fmla="*/ 2197613 w 2555841"/>
                <a:gd name="connsiteY147" fmla="*/ 269405 h 2483470"/>
                <a:gd name="connsiteX148" fmla="*/ 2279719 w 2555841"/>
                <a:gd name="connsiteY148" fmla="*/ 341161 h 2483470"/>
                <a:gd name="connsiteX149" fmla="*/ 2268479 w 2555841"/>
                <a:gd name="connsiteY149" fmla="*/ 411583 h 2483470"/>
                <a:gd name="connsiteX150" fmla="*/ 2265495 w 2555841"/>
                <a:gd name="connsiteY150" fmla="*/ 422441 h 2483470"/>
                <a:gd name="connsiteX151" fmla="*/ 2265495 w 2555841"/>
                <a:gd name="connsiteY151" fmla="*/ 556046 h 2483470"/>
                <a:gd name="connsiteX152" fmla="*/ 2213044 w 2555841"/>
                <a:gd name="connsiteY152" fmla="*/ 603036 h 2483470"/>
                <a:gd name="connsiteX153" fmla="*/ 2100840 w 2555841"/>
                <a:gd name="connsiteY153" fmla="*/ 540933 h 2483470"/>
                <a:gd name="connsiteX154" fmla="*/ 2113793 w 2555841"/>
                <a:gd name="connsiteY154" fmla="*/ 558776 h 2483470"/>
                <a:gd name="connsiteX155" fmla="*/ 2212536 w 2555841"/>
                <a:gd name="connsiteY155" fmla="*/ 700954 h 2483470"/>
                <a:gd name="connsiteX156" fmla="*/ 2223585 w 2555841"/>
                <a:gd name="connsiteY156" fmla="*/ 743372 h 2483470"/>
                <a:gd name="connsiteX157" fmla="*/ 2201105 w 2555841"/>
                <a:gd name="connsiteY157" fmla="*/ 791378 h 2483470"/>
                <a:gd name="connsiteX158" fmla="*/ 2162815 w 2555841"/>
                <a:gd name="connsiteY158" fmla="*/ 772138 h 2483470"/>
                <a:gd name="connsiteX159" fmla="*/ 2029783 w 2555841"/>
                <a:gd name="connsiteY159" fmla="*/ 581573 h 2483470"/>
                <a:gd name="connsiteX160" fmla="*/ 2022036 w 2555841"/>
                <a:gd name="connsiteY160" fmla="*/ 535027 h 2483470"/>
                <a:gd name="connsiteX161" fmla="*/ 1983999 w 2555841"/>
                <a:gd name="connsiteY161" fmla="*/ 388405 h 2483470"/>
                <a:gd name="connsiteX162" fmla="*/ 1972252 w 2555841"/>
                <a:gd name="connsiteY162" fmla="*/ 354877 h 2483470"/>
                <a:gd name="connsiteX163" fmla="*/ 1950027 w 2555841"/>
                <a:gd name="connsiteY163" fmla="*/ 318936 h 2483470"/>
                <a:gd name="connsiteX164" fmla="*/ 1922404 w 2555841"/>
                <a:gd name="connsiteY164" fmla="*/ 334557 h 2483470"/>
                <a:gd name="connsiteX165" fmla="*/ 1931485 w 2555841"/>
                <a:gd name="connsiteY165" fmla="*/ 447270 h 2483470"/>
                <a:gd name="connsiteX166" fmla="*/ 1909387 w 2555841"/>
                <a:gd name="connsiteY166" fmla="*/ 570397 h 2483470"/>
                <a:gd name="connsiteX167" fmla="*/ 1864428 w 2555841"/>
                <a:gd name="connsiteY167" fmla="*/ 517438 h 2483470"/>
                <a:gd name="connsiteX168" fmla="*/ 1833440 w 2555841"/>
                <a:gd name="connsiteY168" fmla="*/ 431522 h 2483470"/>
                <a:gd name="connsiteX169" fmla="*/ 1791912 w 2555841"/>
                <a:gd name="connsiteY169" fmla="*/ 420981 h 2483470"/>
                <a:gd name="connsiteX170" fmla="*/ 1786006 w 2555841"/>
                <a:gd name="connsiteY170" fmla="*/ 467844 h 2483470"/>
                <a:gd name="connsiteX171" fmla="*/ 1870842 w 2555841"/>
                <a:gd name="connsiteY171" fmla="*/ 607544 h 2483470"/>
                <a:gd name="connsiteX172" fmla="*/ 1902655 w 2555841"/>
                <a:gd name="connsiteY172" fmla="*/ 727941 h 2483470"/>
                <a:gd name="connsiteX173" fmla="*/ 1883034 w 2555841"/>
                <a:gd name="connsiteY173" fmla="*/ 737720 h 2483470"/>
                <a:gd name="connsiteX174" fmla="*/ 1841759 w 2555841"/>
                <a:gd name="connsiteY174" fmla="*/ 765788 h 2483470"/>
                <a:gd name="connsiteX175" fmla="*/ 1787657 w 2555841"/>
                <a:gd name="connsiteY175" fmla="*/ 772519 h 2483470"/>
                <a:gd name="connsiteX176" fmla="*/ 1731777 w 2555841"/>
                <a:gd name="connsiteY176" fmla="*/ 675807 h 2483470"/>
                <a:gd name="connsiteX177" fmla="*/ 1713743 w 2555841"/>
                <a:gd name="connsiteY177" fmla="*/ 649709 h 2483470"/>
                <a:gd name="connsiteX178" fmla="*/ 1786831 w 2555841"/>
                <a:gd name="connsiteY178" fmla="*/ 875516 h 2483470"/>
                <a:gd name="connsiteX179" fmla="*/ 1891226 w 2555841"/>
                <a:gd name="connsiteY179" fmla="*/ 869102 h 2483470"/>
                <a:gd name="connsiteX180" fmla="*/ 1942470 w 2555841"/>
                <a:gd name="connsiteY180" fmla="*/ 857609 h 2483470"/>
                <a:gd name="connsiteX181" fmla="*/ 2039689 w 2555841"/>
                <a:gd name="connsiteY181" fmla="*/ 920220 h 2483470"/>
                <a:gd name="connsiteX182" fmla="*/ 2061152 w 2555841"/>
                <a:gd name="connsiteY182" fmla="*/ 925554 h 2483470"/>
                <a:gd name="connsiteX183" fmla="*/ 2152655 w 2555841"/>
                <a:gd name="connsiteY183" fmla="*/ 938572 h 2483470"/>
                <a:gd name="connsiteX184" fmla="*/ 2177229 w 2555841"/>
                <a:gd name="connsiteY184" fmla="*/ 955907 h 2483470"/>
                <a:gd name="connsiteX185" fmla="*/ 2201296 w 2555841"/>
                <a:gd name="connsiteY185" fmla="*/ 1089067 h 2483470"/>
                <a:gd name="connsiteX186" fmla="*/ 2100140 w 2555841"/>
                <a:gd name="connsiteY186" fmla="*/ 1123802 h 2483470"/>
                <a:gd name="connsiteX187" fmla="*/ 2219711 w 2555841"/>
                <a:gd name="connsiteY187" fmla="*/ 1139042 h 2483470"/>
                <a:gd name="connsiteX188" fmla="*/ 2251271 w 2555841"/>
                <a:gd name="connsiteY188" fmla="*/ 1167872 h 2483470"/>
                <a:gd name="connsiteX189" fmla="*/ 2223458 w 2555841"/>
                <a:gd name="connsiteY189" fmla="*/ 1206226 h 2483470"/>
                <a:gd name="connsiteX190" fmla="*/ 2142177 w 2555841"/>
                <a:gd name="connsiteY190" fmla="*/ 1238865 h 2483470"/>
                <a:gd name="connsiteX191" fmla="*/ 2088901 w 2555841"/>
                <a:gd name="connsiteY191" fmla="*/ 1230102 h 2483470"/>
                <a:gd name="connsiteX192" fmla="*/ 2031306 w 2555841"/>
                <a:gd name="connsiteY192" fmla="*/ 1176698 h 2483470"/>
                <a:gd name="connsiteX193" fmla="*/ 1945010 w 2555841"/>
                <a:gd name="connsiteY193" fmla="*/ 1180635 h 2483470"/>
                <a:gd name="connsiteX194" fmla="*/ 1928817 w 2555841"/>
                <a:gd name="connsiteY194" fmla="*/ 1208131 h 2483470"/>
                <a:gd name="connsiteX195" fmla="*/ 1961393 w 2555841"/>
                <a:gd name="connsiteY195" fmla="*/ 1266106 h 2483470"/>
                <a:gd name="connsiteX196" fmla="*/ 2041276 w 2555841"/>
                <a:gd name="connsiteY196" fmla="*/ 1252898 h 2483470"/>
                <a:gd name="connsiteX197" fmla="*/ 2226252 w 2555841"/>
                <a:gd name="connsiteY197" fmla="*/ 1263757 h 2483470"/>
                <a:gd name="connsiteX198" fmla="*/ 2267082 w 2555841"/>
                <a:gd name="connsiteY198" fmla="*/ 1266742 h 2483470"/>
                <a:gd name="connsiteX199" fmla="*/ 2355538 w 2555841"/>
                <a:gd name="connsiteY199" fmla="*/ 1267504 h 2483470"/>
                <a:gd name="connsiteX200" fmla="*/ 2424117 w 2555841"/>
                <a:gd name="connsiteY200" fmla="*/ 1313223 h 2483470"/>
                <a:gd name="connsiteX201" fmla="*/ 2454534 w 2555841"/>
                <a:gd name="connsiteY201" fmla="*/ 1343704 h 2483470"/>
                <a:gd name="connsiteX202" fmla="*/ 2550800 w 2555841"/>
                <a:gd name="connsiteY202" fmla="*/ 1524426 h 2483470"/>
                <a:gd name="connsiteX203" fmla="*/ 2527115 w 2555841"/>
                <a:gd name="connsiteY203" fmla="*/ 1645013 h 2483470"/>
                <a:gd name="connsiteX204" fmla="*/ 2472187 w 2555841"/>
                <a:gd name="connsiteY204" fmla="*/ 1645140 h 2483470"/>
                <a:gd name="connsiteX205" fmla="*/ 2408115 w 2555841"/>
                <a:gd name="connsiteY205" fmla="*/ 1469180 h 2483470"/>
                <a:gd name="connsiteX206" fmla="*/ 2378715 w 2555841"/>
                <a:gd name="connsiteY206" fmla="*/ 1440732 h 2483470"/>
                <a:gd name="connsiteX207" fmla="*/ 2313818 w 2555841"/>
                <a:gd name="connsiteY207" fmla="*/ 1399774 h 2483470"/>
                <a:gd name="connsiteX208" fmla="*/ 2296038 w 2555841"/>
                <a:gd name="connsiteY208" fmla="*/ 1388598 h 2483470"/>
                <a:gd name="connsiteX209" fmla="*/ 2290578 w 2555841"/>
                <a:gd name="connsiteY209" fmla="*/ 1413110 h 2483470"/>
                <a:gd name="connsiteX210" fmla="*/ 2286640 w 2555841"/>
                <a:gd name="connsiteY210" fmla="*/ 1476927 h 2483470"/>
                <a:gd name="connsiteX211" fmla="*/ 2287783 w 2555841"/>
                <a:gd name="connsiteY211" fmla="*/ 1518774 h 2483470"/>
                <a:gd name="connsiteX212" fmla="*/ 2317501 w 2555841"/>
                <a:gd name="connsiteY212" fmla="*/ 1618343 h 2483470"/>
                <a:gd name="connsiteX213" fmla="*/ 2355093 w 2555841"/>
                <a:gd name="connsiteY213" fmla="*/ 1681716 h 2483470"/>
                <a:gd name="connsiteX214" fmla="*/ 2336234 w 2555841"/>
                <a:gd name="connsiteY214" fmla="*/ 1780396 h 2483470"/>
                <a:gd name="connsiteX215" fmla="*/ 2218822 w 2555841"/>
                <a:gd name="connsiteY215" fmla="*/ 1811828 h 2483470"/>
                <a:gd name="connsiteX216" fmla="*/ 2174245 w 2555841"/>
                <a:gd name="connsiteY216" fmla="*/ 1808971 h 2483470"/>
                <a:gd name="connsiteX217" fmla="*/ 2102109 w 2555841"/>
                <a:gd name="connsiteY217" fmla="*/ 1800081 h 2483470"/>
                <a:gd name="connsiteX218" fmla="*/ 2080392 w 2555841"/>
                <a:gd name="connsiteY218" fmla="*/ 1795889 h 2483470"/>
                <a:gd name="connsiteX219" fmla="*/ 2061278 w 2555841"/>
                <a:gd name="connsiteY219" fmla="*/ 1708196 h 2483470"/>
                <a:gd name="connsiteX220" fmla="*/ 2085980 w 2555841"/>
                <a:gd name="connsiteY220" fmla="*/ 1672127 h 2483470"/>
                <a:gd name="connsiteX221" fmla="*/ 2111825 w 2555841"/>
                <a:gd name="connsiteY221" fmla="*/ 1653331 h 2483470"/>
                <a:gd name="connsiteX222" fmla="*/ 2084456 w 2555841"/>
                <a:gd name="connsiteY222" fmla="*/ 1638726 h 2483470"/>
                <a:gd name="connsiteX223" fmla="*/ 2007303 w 2555841"/>
                <a:gd name="connsiteY223" fmla="*/ 1585640 h 2483470"/>
                <a:gd name="connsiteX224" fmla="*/ 1902465 w 2555841"/>
                <a:gd name="connsiteY224" fmla="*/ 1494898 h 2483470"/>
                <a:gd name="connsiteX225" fmla="*/ 1839854 w 2555841"/>
                <a:gd name="connsiteY225" fmla="*/ 1421746 h 2483470"/>
                <a:gd name="connsiteX226" fmla="*/ 1857888 w 2555841"/>
                <a:gd name="connsiteY226" fmla="*/ 1501756 h 2483470"/>
                <a:gd name="connsiteX227" fmla="*/ 1857443 w 2555841"/>
                <a:gd name="connsiteY227" fmla="*/ 1540999 h 2483470"/>
                <a:gd name="connsiteX228" fmla="*/ 1849506 w 2555841"/>
                <a:gd name="connsiteY228" fmla="*/ 1586719 h 2483470"/>
                <a:gd name="connsiteX229" fmla="*/ 1857634 w 2555841"/>
                <a:gd name="connsiteY229" fmla="*/ 1539793 h 2483470"/>
                <a:gd name="connsiteX230" fmla="*/ 1877128 w 2555841"/>
                <a:gd name="connsiteY230" fmla="*/ 1502899 h 2483470"/>
                <a:gd name="connsiteX231" fmla="*/ 1921515 w 2555841"/>
                <a:gd name="connsiteY231" fmla="*/ 1515980 h 2483470"/>
                <a:gd name="connsiteX232" fmla="*/ 1955996 w 2555841"/>
                <a:gd name="connsiteY232" fmla="*/ 1540047 h 2483470"/>
                <a:gd name="connsiteX233" fmla="*/ 1966537 w 2555841"/>
                <a:gd name="connsiteY233" fmla="*/ 1603928 h 2483470"/>
                <a:gd name="connsiteX234" fmla="*/ 1917705 w 2555841"/>
                <a:gd name="connsiteY234" fmla="*/ 1667492 h 2483470"/>
                <a:gd name="connsiteX235" fmla="*/ 1870905 w 2555841"/>
                <a:gd name="connsiteY235" fmla="*/ 1698797 h 2483470"/>
                <a:gd name="connsiteX236" fmla="*/ 1859095 w 2555841"/>
                <a:gd name="connsiteY236" fmla="*/ 1738168 h 2483470"/>
                <a:gd name="connsiteX237" fmla="*/ 1871160 w 2555841"/>
                <a:gd name="connsiteY237" fmla="*/ 1729341 h 2483470"/>
                <a:gd name="connsiteX238" fmla="*/ 1898655 w 2555841"/>
                <a:gd name="connsiteY238" fmla="*/ 1695876 h 2483470"/>
                <a:gd name="connsiteX239" fmla="*/ 1933898 w 2555841"/>
                <a:gd name="connsiteY239" fmla="*/ 1732325 h 2483470"/>
                <a:gd name="connsiteX240" fmla="*/ 1957075 w 2555841"/>
                <a:gd name="connsiteY240" fmla="*/ 1754868 h 2483470"/>
                <a:gd name="connsiteX241" fmla="*/ 2007812 w 2555841"/>
                <a:gd name="connsiteY241" fmla="*/ 1807827 h 2483470"/>
                <a:gd name="connsiteX242" fmla="*/ 2075122 w 2555841"/>
                <a:gd name="connsiteY242" fmla="*/ 1852849 h 2483470"/>
                <a:gd name="connsiteX243" fmla="*/ 2123763 w 2555841"/>
                <a:gd name="connsiteY243" fmla="*/ 1844594 h 2483470"/>
                <a:gd name="connsiteX244" fmla="*/ 2156148 w 2555841"/>
                <a:gd name="connsiteY244" fmla="*/ 1878947 h 2483470"/>
                <a:gd name="connsiteX245" fmla="*/ 2138114 w 2555841"/>
                <a:gd name="connsiteY245" fmla="*/ 1919334 h 2483470"/>
                <a:gd name="connsiteX246" fmla="*/ 2105348 w 2555841"/>
                <a:gd name="connsiteY246" fmla="*/ 1929304 h 2483470"/>
                <a:gd name="connsiteX247" fmla="*/ 2030417 w 2555841"/>
                <a:gd name="connsiteY247" fmla="*/ 1974770 h 2483470"/>
                <a:gd name="connsiteX248" fmla="*/ 2151067 w 2555841"/>
                <a:gd name="connsiteY248" fmla="*/ 1942131 h 2483470"/>
                <a:gd name="connsiteX249" fmla="*/ 2226760 w 2555841"/>
                <a:gd name="connsiteY249" fmla="*/ 2070528 h 2483470"/>
                <a:gd name="connsiteX250" fmla="*/ 2218886 w 2555841"/>
                <a:gd name="connsiteY250" fmla="*/ 2092944 h 2483470"/>
                <a:gd name="connsiteX251" fmla="*/ 2032323 w 2555841"/>
                <a:gd name="connsiteY251" fmla="*/ 2120186 h 2483470"/>
                <a:gd name="connsiteX252" fmla="*/ 1963742 w 2555841"/>
                <a:gd name="connsiteY252" fmla="*/ 2051796 h 2483470"/>
                <a:gd name="connsiteX253" fmla="*/ 1922658 w 2555841"/>
                <a:gd name="connsiteY253" fmla="*/ 2027729 h 2483470"/>
                <a:gd name="connsiteX254" fmla="*/ 1880685 w 2555841"/>
                <a:gd name="connsiteY254" fmla="*/ 1997249 h 2483470"/>
                <a:gd name="connsiteX255" fmla="*/ 1834647 w 2555841"/>
                <a:gd name="connsiteY255" fmla="*/ 2109708 h 2483470"/>
                <a:gd name="connsiteX256" fmla="*/ 1876366 w 2555841"/>
                <a:gd name="connsiteY256" fmla="*/ 2146983 h 2483470"/>
                <a:gd name="connsiteX257" fmla="*/ 1987174 w 2555841"/>
                <a:gd name="connsiteY257" fmla="*/ 2183368 h 2483470"/>
                <a:gd name="connsiteX258" fmla="*/ 2057596 w 2555841"/>
                <a:gd name="connsiteY258" fmla="*/ 2191877 h 2483470"/>
                <a:gd name="connsiteX259" fmla="*/ 2158561 w 2555841"/>
                <a:gd name="connsiteY259" fmla="*/ 2243630 h 2483470"/>
                <a:gd name="connsiteX260" fmla="*/ 2150369 w 2555841"/>
                <a:gd name="connsiteY260" fmla="*/ 2287382 h 2483470"/>
                <a:gd name="connsiteX261" fmla="*/ 2135129 w 2555841"/>
                <a:gd name="connsiteY261" fmla="*/ 2339135 h 2483470"/>
                <a:gd name="connsiteX262" fmla="*/ 2126684 w 2555841"/>
                <a:gd name="connsiteY262" fmla="*/ 2483471 h 248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2555841" h="2483470">
                  <a:moveTo>
                    <a:pt x="2126747" y="2483407"/>
                  </a:moveTo>
                  <a:cubicBezTo>
                    <a:pt x="1971807" y="2483407"/>
                    <a:pt x="1816930" y="2483407"/>
                    <a:pt x="1662054" y="2483344"/>
                  </a:cubicBezTo>
                  <a:cubicBezTo>
                    <a:pt x="1656085" y="2478137"/>
                    <a:pt x="1649037" y="2473628"/>
                    <a:pt x="1641798" y="2473311"/>
                  </a:cubicBezTo>
                  <a:cubicBezTo>
                    <a:pt x="1596331" y="2471279"/>
                    <a:pt x="1566804" y="2442005"/>
                    <a:pt x="1540642" y="2406699"/>
                  </a:cubicBezTo>
                  <a:cubicBezTo>
                    <a:pt x="1528577" y="2390506"/>
                    <a:pt x="1515877" y="2386950"/>
                    <a:pt x="1497652" y="2397238"/>
                  </a:cubicBezTo>
                  <a:cubicBezTo>
                    <a:pt x="1462664" y="2417113"/>
                    <a:pt x="1441582" y="2413557"/>
                    <a:pt x="1412181" y="2385236"/>
                  </a:cubicBezTo>
                  <a:cubicBezTo>
                    <a:pt x="1386654" y="2360725"/>
                    <a:pt x="1361127" y="2336404"/>
                    <a:pt x="1330902" y="2318434"/>
                  </a:cubicBezTo>
                  <a:cubicBezTo>
                    <a:pt x="1310327" y="2306178"/>
                    <a:pt x="1304930" y="2282174"/>
                    <a:pt x="1295723" y="2261728"/>
                  </a:cubicBezTo>
                  <a:cubicBezTo>
                    <a:pt x="1282451" y="2232327"/>
                    <a:pt x="1270450" y="2202291"/>
                    <a:pt x="1250193" y="2177399"/>
                  </a:cubicBezTo>
                  <a:cubicBezTo>
                    <a:pt x="1240477" y="2165462"/>
                    <a:pt x="1232667" y="2153460"/>
                    <a:pt x="1240160" y="2137140"/>
                  </a:cubicBezTo>
                  <a:cubicBezTo>
                    <a:pt x="1249050" y="2117709"/>
                    <a:pt x="1264036" y="2120821"/>
                    <a:pt x="1279466" y="2125456"/>
                  </a:cubicBezTo>
                  <a:cubicBezTo>
                    <a:pt x="1284229" y="2126853"/>
                    <a:pt x="1289500" y="2127298"/>
                    <a:pt x="1296167" y="2118915"/>
                  </a:cubicBezTo>
                  <a:cubicBezTo>
                    <a:pt x="1269688" y="2058844"/>
                    <a:pt x="1238318" y="2002075"/>
                    <a:pt x="1175835" y="1973627"/>
                  </a:cubicBezTo>
                  <a:cubicBezTo>
                    <a:pt x="1169865" y="1965498"/>
                    <a:pt x="1169548" y="1956926"/>
                    <a:pt x="1174056" y="1947973"/>
                  </a:cubicBezTo>
                  <a:cubicBezTo>
                    <a:pt x="1134877" y="1977183"/>
                    <a:pt x="1130368" y="1971150"/>
                    <a:pt x="1101349" y="1935209"/>
                  </a:cubicBezTo>
                  <a:cubicBezTo>
                    <a:pt x="1079950" y="1908730"/>
                    <a:pt x="1076648" y="1888028"/>
                    <a:pt x="1085982" y="1857929"/>
                  </a:cubicBezTo>
                  <a:cubicBezTo>
                    <a:pt x="1091316" y="1840721"/>
                    <a:pt x="1083442" y="1822877"/>
                    <a:pt x="1077283" y="1806685"/>
                  </a:cubicBezTo>
                  <a:cubicBezTo>
                    <a:pt x="1065789" y="1776332"/>
                    <a:pt x="1052137" y="1772839"/>
                    <a:pt x="1030292" y="1796016"/>
                  </a:cubicBezTo>
                  <a:cubicBezTo>
                    <a:pt x="1017910" y="1809161"/>
                    <a:pt x="1004765" y="1816718"/>
                    <a:pt x="990478" y="1805922"/>
                  </a:cubicBezTo>
                  <a:cubicBezTo>
                    <a:pt x="967491" y="1788587"/>
                    <a:pt x="952251" y="1801097"/>
                    <a:pt x="936630" y="1817098"/>
                  </a:cubicBezTo>
                  <a:cubicBezTo>
                    <a:pt x="929391" y="1824528"/>
                    <a:pt x="924438" y="1836657"/>
                    <a:pt x="914786" y="1838752"/>
                  </a:cubicBezTo>
                  <a:cubicBezTo>
                    <a:pt x="877130" y="1847071"/>
                    <a:pt x="852175" y="1861676"/>
                    <a:pt x="857763" y="1912159"/>
                  </a:cubicBezTo>
                  <a:cubicBezTo>
                    <a:pt x="859604" y="1928542"/>
                    <a:pt x="834649" y="1941115"/>
                    <a:pt x="815599" y="1933177"/>
                  </a:cubicBezTo>
                  <a:cubicBezTo>
                    <a:pt x="785055" y="1920477"/>
                    <a:pt x="757497" y="1932923"/>
                    <a:pt x="733049" y="1946386"/>
                  </a:cubicBezTo>
                  <a:cubicBezTo>
                    <a:pt x="712348" y="1957815"/>
                    <a:pt x="695775" y="1960482"/>
                    <a:pt x="678566" y="1946386"/>
                  </a:cubicBezTo>
                  <a:cubicBezTo>
                    <a:pt x="664660" y="1934955"/>
                    <a:pt x="647070" y="1944353"/>
                    <a:pt x="633799" y="1933622"/>
                  </a:cubicBezTo>
                  <a:cubicBezTo>
                    <a:pt x="624845" y="1924414"/>
                    <a:pt x="616780" y="1912285"/>
                    <a:pt x="602938" y="1913492"/>
                  </a:cubicBezTo>
                  <a:cubicBezTo>
                    <a:pt x="563885" y="1916794"/>
                    <a:pt x="529404" y="1892727"/>
                    <a:pt x="492511" y="1891013"/>
                  </a:cubicBezTo>
                  <a:cubicBezTo>
                    <a:pt x="414660" y="1887393"/>
                    <a:pt x="346207" y="1848975"/>
                    <a:pt x="273817" y="1826878"/>
                  </a:cubicBezTo>
                  <a:cubicBezTo>
                    <a:pt x="231971" y="1814114"/>
                    <a:pt x="201110" y="1769156"/>
                    <a:pt x="181171" y="1724451"/>
                  </a:cubicBezTo>
                  <a:cubicBezTo>
                    <a:pt x="155453" y="1666730"/>
                    <a:pt x="157231" y="1666349"/>
                    <a:pt x="211587" y="1639806"/>
                  </a:cubicBezTo>
                  <a:cubicBezTo>
                    <a:pt x="241686" y="1625073"/>
                    <a:pt x="270198" y="1607230"/>
                    <a:pt x="289438" y="1577004"/>
                  </a:cubicBezTo>
                  <a:cubicBezTo>
                    <a:pt x="296296" y="1553318"/>
                    <a:pt x="279786" y="1561192"/>
                    <a:pt x="269690" y="1560049"/>
                  </a:cubicBezTo>
                  <a:cubicBezTo>
                    <a:pt x="238828" y="1556493"/>
                    <a:pt x="229875" y="1545063"/>
                    <a:pt x="236669" y="1511789"/>
                  </a:cubicBezTo>
                  <a:cubicBezTo>
                    <a:pt x="241178" y="1489881"/>
                    <a:pt x="238955" y="1470514"/>
                    <a:pt x="225684" y="1454321"/>
                  </a:cubicBezTo>
                  <a:cubicBezTo>
                    <a:pt x="200538" y="1423714"/>
                    <a:pt x="191585" y="1387011"/>
                    <a:pt x="187775" y="1347958"/>
                  </a:cubicBezTo>
                  <a:cubicBezTo>
                    <a:pt x="186822" y="1338116"/>
                    <a:pt x="186314" y="1327257"/>
                    <a:pt x="175773" y="1325035"/>
                  </a:cubicBezTo>
                  <a:cubicBezTo>
                    <a:pt x="136848" y="1316779"/>
                    <a:pt x="108400" y="1281981"/>
                    <a:pt x="68522" y="1276520"/>
                  </a:cubicBezTo>
                  <a:cubicBezTo>
                    <a:pt x="55123" y="1264455"/>
                    <a:pt x="39057" y="1254740"/>
                    <a:pt x="37470" y="1233086"/>
                  </a:cubicBezTo>
                  <a:cubicBezTo>
                    <a:pt x="58171" y="1202098"/>
                    <a:pt x="72395" y="1196954"/>
                    <a:pt x="99002" y="1216513"/>
                  </a:cubicBezTo>
                  <a:cubicBezTo>
                    <a:pt x="116083" y="1229022"/>
                    <a:pt x="132784" y="1233086"/>
                    <a:pt x="152532" y="1230102"/>
                  </a:cubicBezTo>
                  <a:cubicBezTo>
                    <a:pt x="165168" y="1228197"/>
                    <a:pt x="179392" y="1229276"/>
                    <a:pt x="182822" y="1212068"/>
                  </a:cubicBezTo>
                  <a:cubicBezTo>
                    <a:pt x="186314" y="1194541"/>
                    <a:pt x="175646" y="1184128"/>
                    <a:pt x="162628" y="1176761"/>
                  </a:cubicBezTo>
                  <a:cubicBezTo>
                    <a:pt x="134689" y="1160950"/>
                    <a:pt x="106622" y="1145456"/>
                    <a:pt x="75761" y="1136693"/>
                  </a:cubicBezTo>
                  <a:cubicBezTo>
                    <a:pt x="17277" y="1120056"/>
                    <a:pt x="-13774" y="1059032"/>
                    <a:pt x="5911" y="998135"/>
                  </a:cubicBezTo>
                  <a:cubicBezTo>
                    <a:pt x="12006" y="979276"/>
                    <a:pt x="11752" y="961305"/>
                    <a:pt x="9657" y="942128"/>
                  </a:cubicBezTo>
                  <a:cubicBezTo>
                    <a:pt x="5276" y="902694"/>
                    <a:pt x="11499" y="895519"/>
                    <a:pt x="49472" y="892026"/>
                  </a:cubicBezTo>
                  <a:cubicBezTo>
                    <a:pt x="57727" y="891899"/>
                    <a:pt x="63441" y="897614"/>
                    <a:pt x="69791" y="901869"/>
                  </a:cubicBezTo>
                  <a:cubicBezTo>
                    <a:pt x="84777" y="916791"/>
                    <a:pt x="101351" y="929364"/>
                    <a:pt x="122433" y="929999"/>
                  </a:cubicBezTo>
                  <a:cubicBezTo>
                    <a:pt x="149293" y="930888"/>
                    <a:pt x="164724" y="947779"/>
                    <a:pt x="178440" y="969941"/>
                  </a:cubicBezTo>
                  <a:cubicBezTo>
                    <a:pt x="199713" y="1004295"/>
                    <a:pt x="275151" y="1030139"/>
                    <a:pt x="313695" y="1017503"/>
                  </a:cubicBezTo>
                  <a:cubicBezTo>
                    <a:pt x="325062" y="1001691"/>
                    <a:pt x="337825" y="989626"/>
                    <a:pt x="358716" y="995023"/>
                  </a:cubicBezTo>
                  <a:cubicBezTo>
                    <a:pt x="366527" y="997056"/>
                    <a:pt x="373956" y="993944"/>
                    <a:pt x="378910" y="986769"/>
                  </a:cubicBezTo>
                  <a:cubicBezTo>
                    <a:pt x="412755" y="938127"/>
                    <a:pt x="457650" y="951145"/>
                    <a:pt x="502735" y="959717"/>
                  </a:cubicBezTo>
                  <a:cubicBezTo>
                    <a:pt x="529786" y="964797"/>
                    <a:pt x="553598" y="975084"/>
                    <a:pt x="577601" y="989499"/>
                  </a:cubicBezTo>
                  <a:cubicBezTo>
                    <a:pt x="596524" y="1000865"/>
                    <a:pt x="618559" y="990769"/>
                    <a:pt x="637609" y="979720"/>
                  </a:cubicBezTo>
                  <a:cubicBezTo>
                    <a:pt x="667453" y="962448"/>
                    <a:pt x="692980" y="959971"/>
                    <a:pt x="723778" y="985816"/>
                  </a:cubicBezTo>
                  <a:cubicBezTo>
                    <a:pt x="748289" y="1006390"/>
                    <a:pt x="783976" y="1010518"/>
                    <a:pt x="815218" y="994389"/>
                  </a:cubicBezTo>
                  <a:cubicBezTo>
                    <a:pt x="831220" y="986134"/>
                    <a:pt x="847159" y="977180"/>
                    <a:pt x="865510" y="968734"/>
                  </a:cubicBezTo>
                  <a:cubicBezTo>
                    <a:pt x="850397" y="961559"/>
                    <a:pt x="845253" y="974386"/>
                    <a:pt x="837824" y="979720"/>
                  </a:cubicBezTo>
                  <a:cubicBezTo>
                    <a:pt x="785564" y="1017121"/>
                    <a:pt x="730953" y="1006072"/>
                    <a:pt x="697172" y="950637"/>
                  </a:cubicBezTo>
                  <a:cubicBezTo>
                    <a:pt x="681868" y="925618"/>
                    <a:pt x="667200" y="923713"/>
                    <a:pt x="650054" y="948732"/>
                  </a:cubicBezTo>
                  <a:cubicBezTo>
                    <a:pt x="602620" y="1017884"/>
                    <a:pt x="581538" y="992610"/>
                    <a:pt x="533786" y="961686"/>
                  </a:cubicBezTo>
                  <a:cubicBezTo>
                    <a:pt x="492828" y="935079"/>
                    <a:pt x="472763" y="895391"/>
                    <a:pt x="460952" y="848338"/>
                  </a:cubicBezTo>
                  <a:cubicBezTo>
                    <a:pt x="459681" y="837733"/>
                    <a:pt x="466222" y="828653"/>
                    <a:pt x="462920" y="816715"/>
                  </a:cubicBezTo>
                  <a:cubicBezTo>
                    <a:pt x="449014" y="766295"/>
                    <a:pt x="471874" y="732958"/>
                    <a:pt x="521086" y="729529"/>
                  </a:cubicBezTo>
                  <a:cubicBezTo>
                    <a:pt x="526102" y="729148"/>
                    <a:pt x="531183" y="730100"/>
                    <a:pt x="536263" y="729719"/>
                  </a:cubicBezTo>
                  <a:cubicBezTo>
                    <a:pt x="574680" y="726989"/>
                    <a:pt x="586618" y="706478"/>
                    <a:pt x="566997" y="670474"/>
                  </a:cubicBezTo>
                  <a:cubicBezTo>
                    <a:pt x="549280" y="637961"/>
                    <a:pt x="533913" y="606656"/>
                    <a:pt x="543819" y="567349"/>
                  </a:cubicBezTo>
                  <a:cubicBezTo>
                    <a:pt x="545661" y="559983"/>
                    <a:pt x="544200" y="550013"/>
                    <a:pt x="535627" y="546584"/>
                  </a:cubicBezTo>
                  <a:cubicBezTo>
                    <a:pt x="527246" y="543219"/>
                    <a:pt x="520578" y="549442"/>
                    <a:pt x="516514" y="556046"/>
                  </a:cubicBezTo>
                  <a:cubicBezTo>
                    <a:pt x="495051" y="591162"/>
                    <a:pt x="467365" y="572112"/>
                    <a:pt x="441521" y="566143"/>
                  </a:cubicBezTo>
                  <a:cubicBezTo>
                    <a:pt x="434091" y="564428"/>
                    <a:pt x="429582" y="556490"/>
                    <a:pt x="426852" y="548553"/>
                  </a:cubicBezTo>
                  <a:cubicBezTo>
                    <a:pt x="419296" y="526899"/>
                    <a:pt x="446092" y="460986"/>
                    <a:pt x="467238" y="453620"/>
                  </a:cubicBezTo>
                  <a:cubicBezTo>
                    <a:pt x="480700" y="448921"/>
                    <a:pt x="489780" y="439523"/>
                    <a:pt x="499750" y="430315"/>
                  </a:cubicBezTo>
                  <a:cubicBezTo>
                    <a:pt x="519879" y="419774"/>
                    <a:pt x="538167" y="403963"/>
                    <a:pt x="562425" y="405804"/>
                  </a:cubicBezTo>
                  <a:cubicBezTo>
                    <a:pt x="586174" y="412091"/>
                    <a:pt x="603382" y="427839"/>
                    <a:pt x="621099" y="445746"/>
                  </a:cubicBezTo>
                  <a:cubicBezTo>
                    <a:pt x="651261" y="476226"/>
                    <a:pt x="687901" y="498197"/>
                    <a:pt x="721619" y="524042"/>
                  </a:cubicBezTo>
                  <a:cubicBezTo>
                    <a:pt x="763974" y="556554"/>
                    <a:pt x="810455" y="583224"/>
                    <a:pt x="822140" y="644565"/>
                  </a:cubicBezTo>
                  <a:cubicBezTo>
                    <a:pt x="823917" y="653900"/>
                    <a:pt x="831474" y="657392"/>
                    <a:pt x="838268" y="660504"/>
                  </a:cubicBezTo>
                  <a:cubicBezTo>
                    <a:pt x="862144" y="671426"/>
                    <a:pt x="881004" y="689270"/>
                    <a:pt x="898911" y="708764"/>
                  </a:cubicBezTo>
                  <a:cubicBezTo>
                    <a:pt x="906087" y="716638"/>
                    <a:pt x="914215" y="725338"/>
                    <a:pt x="925200" y="721210"/>
                  </a:cubicBezTo>
                  <a:cubicBezTo>
                    <a:pt x="939297" y="715876"/>
                    <a:pt x="932249" y="703176"/>
                    <a:pt x="930915" y="693080"/>
                  </a:cubicBezTo>
                  <a:cubicBezTo>
                    <a:pt x="929391" y="681903"/>
                    <a:pt x="929454" y="670664"/>
                    <a:pt x="935487" y="661457"/>
                  </a:cubicBezTo>
                  <a:cubicBezTo>
                    <a:pt x="960125" y="624372"/>
                    <a:pt x="949775" y="589003"/>
                    <a:pt x="931296" y="554332"/>
                  </a:cubicBezTo>
                  <a:cubicBezTo>
                    <a:pt x="915992" y="525693"/>
                    <a:pt x="916627" y="500039"/>
                    <a:pt x="940758" y="477496"/>
                  </a:cubicBezTo>
                  <a:cubicBezTo>
                    <a:pt x="949965" y="468924"/>
                    <a:pt x="953013" y="458890"/>
                    <a:pt x="953648" y="445365"/>
                  </a:cubicBezTo>
                  <a:cubicBezTo>
                    <a:pt x="955045" y="415075"/>
                    <a:pt x="952061" y="385548"/>
                    <a:pt x="962221" y="354051"/>
                  </a:cubicBezTo>
                  <a:cubicBezTo>
                    <a:pt x="967936" y="336144"/>
                    <a:pt x="966729" y="302680"/>
                    <a:pt x="947362" y="276708"/>
                  </a:cubicBezTo>
                  <a:cubicBezTo>
                    <a:pt x="929264" y="252514"/>
                    <a:pt x="917136" y="217907"/>
                    <a:pt x="913262" y="187046"/>
                  </a:cubicBezTo>
                  <a:cubicBezTo>
                    <a:pt x="906340" y="131927"/>
                    <a:pt x="886275" y="81826"/>
                    <a:pt x="873575" y="29057"/>
                  </a:cubicBezTo>
                  <a:cubicBezTo>
                    <a:pt x="875606" y="-217"/>
                    <a:pt x="891926" y="-6694"/>
                    <a:pt x="912310" y="6578"/>
                  </a:cubicBezTo>
                  <a:cubicBezTo>
                    <a:pt x="930026" y="18071"/>
                    <a:pt x="951426" y="27152"/>
                    <a:pt x="959871" y="50901"/>
                  </a:cubicBezTo>
                  <a:cubicBezTo>
                    <a:pt x="968063" y="87096"/>
                    <a:pt x="983874" y="117640"/>
                    <a:pt x="1015434" y="136373"/>
                  </a:cubicBezTo>
                  <a:cubicBezTo>
                    <a:pt x="1038166" y="166662"/>
                    <a:pt x="1070171" y="157010"/>
                    <a:pt x="1099190" y="157645"/>
                  </a:cubicBezTo>
                  <a:cubicBezTo>
                    <a:pt x="1113986" y="157962"/>
                    <a:pt x="1129035" y="154851"/>
                    <a:pt x="1144085" y="154978"/>
                  </a:cubicBezTo>
                  <a:cubicBezTo>
                    <a:pt x="1170183" y="153962"/>
                    <a:pt x="1196218" y="152755"/>
                    <a:pt x="1222316" y="151803"/>
                  </a:cubicBezTo>
                  <a:cubicBezTo>
                    <a:pt x="1245050" y="168694"/>
                    <a:pt x="1266830" y="153899"/>
                    <a:pt x="1288991" y="149390"/>
                  </a:cubicBezTo>
                  <a:cubicBezTo>
                    <a:pt x="1320424" y="143421"/>
                    <a:pt x="1350904" y="152438"/>
                    <a:pt x="1381765" y="155867"/>
                  </a:cubicBezTo>
                  <a:cubicBezTo>
                    <a:pt x="1390465" y="157581"/>
                    <a:pt x="1399101" y="159613"/>
                    <a:pt x="1407737" y="161455"/>
                  </a:cubicBezTo>
                  <a:cubicBezTo>
                    <a:pt x="1448059" y="170218"/>
                    <a:pt x="1451298" y="178283"/>
                    <a:pt x="1430724" y="218034"/>
                  </a:cubicBezTo>
                  <a:cubicBezTo>
                    <a:pt x="1370843" y="237846"/>
                    <a:pt x="1318583" y="281090"/>
                    <a:pt x="1253622" y="286106"/>
                  </a:cubicBezTo>
                  <a:cubicBezTo>
                    <a:pt x="1210633" y="285725"/>
                    <a:pt x="1167643" y="285662"/>
                    <a:pt x="1124717" y="286551"/>
                  </a:cubicBezTo>
                  <a:cubicBezTo>
                    <a:pt x="1117224" y="286678"/>
                    <a:pt x="1110049" y="287821"/>
                    <a:pt x="1102428" y="285471"/>
                  </a:cubicBezTo>
                  <a:cubicBezTo>
                    <a:pt x="1090872" y="281915"/>
                    <a:pt x="1080267" y="264008"/>
                    <a:pt x="1068901" y="274740"/>
                  </a:cubicBezTo>
                  <a:cubicBezTo>
                    <a:pt x="1060391" y="282804"/>
                    <a:pt x="1065027" y="300457"/>
                    <a:pt x="1063757" y="313792"/>
                  </a:cubicBezTo>
                  <a:cubicBezTo>
                    <a:pt x="1063376" y="317856"/>
                    <a:pt x="1063630" y="321920"/>
                    <a:pt x="1063376" y="326048"/>
                  </a:cubicBezTo>
                  <a:cubicBezTo>
                    <a:pt x="1050104" y="354496"/>
                    <a:pt x="1069790" y="378118"/>
                    <a:pt x="1073473" y="404026"/>
                  </a:cubicBezTo>
                  <a:cubicBezTo>
                    <a:pt x="1075314" y="416980"/>
                    <a:pt x="1066424" y="426124"/>
                    <a:pt x="1062804" y="437110"/>
                  </a:cubicBezTo>
                  <a:cubicBezTo>
                    <a:pt x="1057598" y="452858"/>
                    <a:pt x="1064583" y="458954"/>
                    <a:pt x="1076711" y="462574"/>
                  </a:cubicBezTo>
                  <a:cubicBezTo>
                    <a:pt x="1106112" y="456858"/>
                    <a:pt x="1086871" y="437300"/>
                    <a:pt x="1084204" y="425870"/>
                  </a:cubicBezTo>
                  <a:cubicBezTo>
                    <a:pt x="1079061" y="403963"/>
                    <a:pt x="1055248" y="381865"/>
                    <a:pt x="1081854" y="361481"/>
                  </a:cubicBezTo>
                  <a:cubicBezTo>
                    <a:pt x="1105286" y="343510"/>
                    <a:pt x="1126940" y="360148"/>
                    <a:pt x="1146815" y="375006"/>
                  </a:cubicBezTo>
                  <a:cubicBezTo>
                    <a:pt x="1150942" y="378055"/>
                    <a:pt x="1155197" y="380912"/>
                    <a:pt x="1159071" y="384341"/>
                  </a:cubicBezTo>
                  <a:cubicBezTo>
                    <a:pt x="1177676" y="407201"/>
                    <a:pt x="1194567" y="415202"/>
                    <a:pt x="1223460" y="395390"/>
                  </a:cubicBezTo>
                  <a:cubicBezTo>
                    <a:pt x="1244097" y="381293"/>
                    <a:pt x="1272926" y="379960"/>
                    <a:pt x="1292928" y="360401"/>
                  </a:cubicBezTo>
                  <a:cubicBezTo>
                    <a:pt x="1296358" y="359830"/>
                    <a:pt x="1299723" y="359576"/>
                    <a:pt x="1303215" y="359639"/>
                  </a:cubicBezTo>
                  <a:cubicBezTo>
                    <a:pt x="1308232" y="359639"/>
                    <a:pt x="1313312" y="359449"/>
                    <a:pt x="1318265" y="359005"/>
                  </a:cubicBezTo>
                  <a:cubicBezTo>
                    <a:pt x="1329695" y="359005"/>
                    <a:pt x="1333378" y="346812"/>
                    <a:pt x="1341570" y="341606"/>
                  </a:cubicBezTo>
                  <a:cubicBezTo>
                    <a:pt x="1366525" y="337605"/>
                    <a:pt x="1389702" y="322492"/>
                    <a:pt x="1416118" y="328270"/>
                  </a:cubicBezTo>
                  <a:cubicBezTo>
                    <a:pt x="1440693" y="341606"/>
                    <a:pt x="1433454" y="363576"/>
                    <a:pt x="1424691" y="380912"/>
                  </a:cubicBezTo>
                  <a:cubicBezTo>
                    <a:pt x="1401640" y="426696"/>
                    <a:pt x="1407292" y="463208"/>
                    <a:pt x="1446979" y="494450"/>
                  </a:cubicBezTo>
                  <a:cubicBezTo>
                    <a:pt x="1471935" y="514136"/>
                    <a:pt x="1480000" y="545569"/>
                    <a:pt x="1487492" y="575604"/>
                  </a:cubicBezTo>
                  <a:cubicBezTo>
                    <a:pt x="1498224" y="618403"/>
                    <a:pt x="1507686" y="659044"/>
                    <a:pt x="1557724" y="669140"/>
                  </a:cubicBezTo>
                  <a:cubicBezTo>
                    <a:pt x="1577409" y="673140"/>
                    <a:pt x="1586552" y="700573"/>
                    <a:pt x="1611952" y="702859"/>
                  </a:cubicBezTo>
                  <a:cubicBezTo>
                    <a:pt x="1625541" y="704065"/>
                    <a:pt x="1639765" y="718416"/>
                    <a:pt x="1653164" y="705716"/>
                  </a:cubicBezTo>
                  <a:cubicBezTo>
                    <a:pt x="1667769" y="691810"/>
                    <a:pt x="1646877" y="679364"/>
                    <a:pt x="1648148" y="665266"/>
                  </a:cubicBezTo>
                  <a:cubicBezTo>
                    <a:pt x="1642242" y="642470"/>
                    <a:pt x="1649037" y="620626"/>
                    <a:pt x="1652465" y="598591"/>
                  </a:cubicBezTo>
                  <a:cubicBezTo>
                    <a:pt x="1690756" y="554585"/>
                    <a:pt x="1690883" y="498705"/>
                    <a:pt x="1653609" y="452604"/>
                  </a:cubicBezTo>
                  <a:cubicBezTo>
                    <a:pt x="1641163" y="437173"/>
                    <a:pt x="1626748" y="424219"/>
                    <a:pt x="1612143" y="411202"/>
                  </a:cubicBezTo>
                  <a:cubicBezTo>
                    <a:pt x="1609793" y="407201"/>
                    <a:pt x="1608206" y="402883"/>
                    <a:pt x="1607063" y="398248"/>
                  </a:cubicBezTo>
                  <a:cubicBezTo>
                    <a:pt x="1602936" y="382436"/>
                    <a:pt x="1610810" y="366879"/>
                    <a:pt x="1606047" y="350178"/>
                  </a:cubicBezTo>
                  <a:cubicBezTo>
                    <a:pt x="1601030" y="332525"/>
                    <a:pt x="1614175" y="323635"/>
                    <a:pt x="1628209" y="318174"/>
                  </a:cubicBezTo>
                  <a:cubicBezTo>
                    <a:pt x="1659006" y="306617"/>
                    <a:pt x="1690502" y="308331"/>
                    <a:pt x="1721490" y="315380"/>
                  </a:cubicBezTo>
                  <a:cubicBezTo>
                    <a:pt x="1734317" y="318301"/>
                    <a:pt x="1745874" y="320777"/>
                    <a:pt x="1758066" y="315189"/>
                  </a:cubicBezTo>
                  <a:cubicBezTo>
                    <a:pt x="1789499" y="307887"/>
                    <a:pt x="1803405" y="276962"/>
                    <a:pt x="1825186" y="256832"/>
                  </a:cubicBezTo>
                  <a:cubicBezTo>
                    <a:pt x="1851983" y="232068"/>
                    <a:pt x="1876493" y="204254"/>
                    <a:pt x="1915292" y="203175"/>
                  </a:cubicBezTo>
                  <a:cubicBezTo>
                    <a:pt x="1941899" y="213716"/>
                    <a:pt x="1940628" y="250863"/>
                    <a:pt x="1964949" y="263754"/>
                  </a:cubicBezTo>
                  <a:cubicBezTo>
                    <a:pt x="1968886" y="266548"/>
                    <a:pt x="1972252" y="270485"/>
                    <a:pt x="1978284" y="272517"/>
                  </a:cubicBezTo>
                  <a:cubicBezTo>
                    <a:pt x="1970791" y="261341"/>
                    <a:pt x="1956758" y="261150"/>
                    <a:pt x="1951233" y="249530"/>
                  </a:cubicBezTo>
                  <a:cubicBezTo>
                    <a:pt x="1936056" y="227495"/>
                    <a:pt x="1928437" y="201905"/>
                    <a:pt x="1920309" y="176505"/>
                  </a:cubicBezTo>
                  <a:cubicBezTo>
                    <a:pt x="1915864" y="162661"/>
                    <a:pt x="1916117" y="149961"/>
                    <a:pt x="1926913" y="139548"/>
                  </a:cubicBezTo>
                  <a:cubicBezTo>
                    <a:pt x="1939168" y="127736"/>
                    <a:pt x="1952566" y="130467"/>
                    <a:pt x="1965140" y="138341"/>
                  </a:cubicBezTo>
                  <a:cubicBezTo>
                    <a:pt x="1979173" y="147167"/>
                    <a:pt x="1991937" y="158153"/>
                    <a:pt x="2006478" y="166027"/>
                  </a:cubicBezTo>
                  <a:cubicBezTo>
                    <a:pt x="2031052" y="211557"/>
                    <a:pt x="2067057" y="228956"/>
                    <a:pt x="2116270" y="223812"/>
                  </a:cubicBezTo>
                  <a:cubicBezTo>
                    <a:pt x="2142241" y="221145"/>
                    <a:pt x="2162371" y="246101"/>
                    <a:pt x="2160212" y="268517"/>
                  </a:cubicBezTo>
                  <a:cubicBezTo>
                    <a:pt x="2158179" y="289281"/>
                    <a:pt x="2148972" y="294679"/>
                    <a:pt x="2116777" y="294234"/>
                  </a:cubicBezTo>
                  <a:cubicBezTo>
                    <a:pt x="2146051" y="294869"/>
                    <a:pt x="2176087" y="298425"/>
                    <a:pt x="2197613" y="269405"/>
                  </a:cubicBezTo>
                  <a:cubicBezTo>
                    <a:pt x="2235777" y="266485"/>
                    <a:pt x="2273750" y="298171"/>
                    <a:pt x="2279719" y="341161"/>
                  </a:cubicBezTo>
                  <a:cubicBezTo>
                    <a:pt x="2283021" y="365037"/>
                    <a:pt x="2295721" y="392469"/>
                    <a:pt x="2268479" y="411583"/>
                  </a:cubicBezTo>
                  <a:cubicBezTo>
                    <a:pt x="2265304" y="413805"/>
                    <a:pt x="2263399" y="419012"/>
                    <a:pt x="2265495" y="422441"/>
                  </a:cubicBezTo>
                  <a:cubicBezTo>
                    <a:pt x="2293498" y="466828"/>
                    <a:pt x="2265749" y="511596"/>
                    <a:pt x="2265495" y="556046"/>
                  </a:cubicBezTo>
                  <a:cubicBezTo>
                    <a:pt x="2265240" y="593384"/>
                    <a:pt x="2247207" y="608116"/>
                    <a:pt x="2213044" y="603036"/>
                  </a:cubicBezTo>
                  <a:cubicBezTo>
                    <a:pt x="2169165" y="596559"/>
                    <a:pt x="2125478" y="585701"/>
                    <a:pt x="2100840" y="540933"/>
                  </a:cubicBezTo>
                  <a:cubicBezTo>
                    <a:pt x="2103062" y="547156"/>
                    <a:pt x="2107634" y="554014"/>
                    <a:pt x="2113793" y="558776"/>
                  </a:cubicBezTo>
                  <a:cubicBezTo>
                    <a:pt x="2160720" y="594908"/>
                    <a:pt x="2173356" y="658472"/>
                    <a:pt x="2212536" y="700954"/>
                  </a:cubicBezTo>
                  <a:cubicBezTo>
                    <a:pt x="2222632" y="711876"/>
                    <a:pt x="2224665" y="728894"/>
                    <a:pt x="2223585" y="743372"/>
                  </a:cubicBezTo>
                  <a:cubicBezTo>
                    <a:pt x="2222188" y="761660"/>
                    <a:pt x="2220854" y="782933"/>
                    <a:pt x="2201105" y="791378"/>
                  </a:cubicBezTo>
                  <a:cubicBezTo>
                    <a:pt x="2183008" y="799062"/>
                    <a:pt x="2174626" y="782170"/>
                    <a:pt x="2162815" y="772138"/>
                  </a:cubicBezTo>
                  <a:cubicBezTo>
                    <a:pt x="2102871" y="720956"/>
                    <a:pt x="2066803" y="651042"/>
                    <a:pt x="2029783" y="581573"/>
                  </a:cubicBezTo>
                  <a:cubicBezTo>
                    <a:pt x="2021718" y="566396"/>
                    <a:pt x="2019559" y="552172"/>
                    <a:pt x="2022036" y="535027"/>
                  </a:cubicBezTo>
                  <a:cubicBezTo>
                    <a:pt x="2029910" y="480354"/>
                    <a:pt x="2025909" y="428601"/>
                    <a:pt x="1983999" y="388405"/>
                  </a:cubicBezTo>
                  <a:cubicBezTo>
                    <a:pt x="1974855" y="379642"/>
                    <a:pt x="1973204" y="367387"/>
                    <a:pt x="1972252" y="354877"/>
                  </a:cubicBezTo>
                  <a:cubicBezTo>
                    <a:pt x="1971109" y="338684"/>
                    <a:pt x="1963108" y="326492"/>
                    <a:pt x="1950027" y="318936"/>
                  </a:cubicBezTo>
                  <a:cubicBezTo>
                    <a:pt x="1934215" y="309855"/>
                    <a:pt x="1920054" y="312395"/>
                    <a:pt x="1922404" y="334557"/>
                  </a:cubicBezTo>
                  <a:cubicBezTo>
                    <a:pt x="1926341" y="371831"/>
                    <a:pt x="1919229" y="408662"/>
                    <a:pt x="1931485" y="447270"/>
                  </a:cubicBezTo>
                  <a:cubicBezTo>
                    <a:pt x="1944375" y="487783"/>
                    <a:pt x="1942279" y="534646"/>
                    <a:pt x="1909387" y="570397"/>
                  </a:cubicBezTo>
                  <a:cubicBezTo>
                    <a:pt x="1874462" y="572429"/>
                    <a:pt x="1867794" y="545569"/>
                    <a:pt x="1864428" y="517438"/>
                  </a:cubicBezTo>
                  <a:cubicBezTo>
                    <a:pt x="1860682" y="485751"/>
                    <a:pt x="1854015" y="456033"/>
                    <a:pt x="1833440" y="431522"/>
                  </a:cubicBezTo>
                  <a:cubicBezTo>
                    <a:pt x="1821566" y="417361"/>
                    <a:pt x="1809374" y="405042"/>
                    <a:pt x="1791912" y="420981"/>
                  </a:cubicBezTo>
                  <a:cubicBezTo>
                    <a:pt x="1777306" y="434316"/>
                    <a:pt x="1781498" y="448476"/>
                    <a:pt x="1786006" y="467844"/>
                  </a:cubicBezTo>
                  <a:cubicBezTo>
                    <a:pt x="1799468" y="526328"/>
                    <a:pt x="1851728" y="556109"/>
                    <a:pt x="1870842" y="607544"/>
                  </a:cubicBezTo>
                  <a:cubicBezTo>
                    <a:pt x="1885002" y="645708"/>
                    <a:pt x="1901131" y="685079"/>
                    <a:pt x="1902655" y="727941"/>
                  </a:cubicBezTo>
                  <a:cubicBezTo>
                    <a:pt x="1897702" y="734863"/>
                    <a:pt x="1890400" y="740070"/>
                    <a:pt x="1883034" y="737720"/>
                  </a:cubicBezTo>
                  <a:cubicBezTo>
                    <a:pt x="1858523" y="730037"/>
                    <a:pt x="1847029" y="735434"/>
                    <a:pt x="1841759" y="765788"/>
                  </a:cubicBezTo>
                  <a:cubicBezTo>
                    <a:pt x="1836425" y="796585"/>
                    <a:pt x="1805247" y="800458"/>
                    <a:pt x="1787657" y="772519"/>
                  </a:cubicBezTo>
                  <a:cubicBezTo>
                    <a:pt x="1767909" y="741213"/>
                    <a:pt x="1743016" y="713019"/>
                    <a:pt x="1731777" y="675807"/>
                  </a:cubicBezTo>
                  <a:cubicBezTo>
                    <a:pt x="1728856" y="666156"/>
                    <a:pt x="1726062" y="654979"/>
                    <a:pt x="1713743" y="649709"/>
                  </a:cubicBezTo>
                  <a:cubicBezTo>
                    <a:pt x="1727396" y="729973"/>
                    <a:pt x="1739461" y="809158"/>
                    <a:pt x="1786831" y="875516"/>
                  </a:cubicBezTo>
                  <a:cubicBezTo>
                    <a:pt x="1808040" y="905171"/>
                    <a:pt x="1874462" y="901297"/>
                    <a:pt x="1891226" y="869102"/>
                  </a:cubicBezTo>
                  <a:cubicBezTo>
                    <a:pt x="1907926" y="837098"/>
                    <a:pt x="1913070" y="835955"/>
                    <a:pt x="1942470" y="857609"/>
                  </a:cubicBezTo>
                  <a:cubicBezTo>
                    <a:pt x="1973649" y="880596"/>
                    <a:pt x="2012193" y="890248"/>
                    <a:pt x="2039689" y="920220"/>
                  </a:cubicBezTo>
                  <a:cubicBezTo>
                    <a:pt x="2044896" y="925872"/>
                    <a:pt x="2054484" y="928920"/>
                    <a:pt x="2061152" y="925554"/>
                  </a:cubicBezTo>
                  <a:cubicBezTo>
                    <a:pt x="2094426" y="908790"/>
                    <a:pt x="2122048" y="935397"/>
                    <a:pt x="2152655" y="938572"/>
                  </a:cubicBezTo>
                  <a:cubicBezTo>
                    <a:pt x="2162244" y="939588"/>
                    <a:pt x="2174309" y="945493"/>
                    <a:pt x="2177229" y="955907"/>
                  </a:cubicBezTo>
                  <a:cubicBezTo>
                    <a:pt x="2189549" y="999278"/>
                    <a:pt x="2217362" y="1039791"/>
                    <a:pt x="2201296" y="1089067"/>
                  </a:cubicBezTo>
                  <a:cubicBezTo>
                    <a:pt x="2170117" y="1108626"/>
                    <a:pt x="2134367" y="1111547"/>
                    <a:pt x="2100140" y="1123802"/>
                  </a:cubicBezTo>
                  <a:cubicBezTo>
                    <a:pt x="2142876" y="1107038"/>
                    <a:pt x="2180722" y="1125009"/>
                    <a:pt x="2219711" y="1139042"/>
                  </a:cubicBezTo>
                  <a:cubicBezTo>
                    <a:pt x="2235141" y="1144567"/>
                    <a:pt x="2249937" y="1147678"/>
                    <a:pt x="2251271" y="1167872"/>
                  </a:cubicBezTo>
                  <a:cubicBezTo>
                    <a:pt x="2252667" y="1188763"/>
                    <a:pt x="2240349" y="1203241"/>
                    <a:pt x="2223458" y="1206226"/>
                  </a:cubicBezTo>
                  <a:cubicBezTo>
                    <a:pt x="2193866" y="1211369"/>
                    <a:pt x="2168403" y="1225085"/>
                    <a:pt x="2142177" y="1238865"/>
                  </a:cubicBezTo>
                  <a:cubicBezTo>
                    <a:pt x="2124207" y="1248390"/>
                    <a:pt x="2104586" y="1246612"/>
                    <a:pt x="2088901" y="1230102"/>
                  </a:cubicBezTo>
                  <a:cubicBezTo>
                    <a:pt x="2070740" y="1210988"/>
                    <a:pt x="2050356" y="1194668"/>
                    <a:pt x="2031306" y="1176698"/>
                  </a:cubicBezTo>
                  <a:cubicBezTo>
                    <a:pt x="2004890" y="1151742"/>
                    <a:pt x="1970156" y="1153203"/>
                    <a:pt x="1945010" y="1180635"/>
                  </a:cubicBezTo>
                  <a:cubicBezTo>
                    <a:pt x="1937771" y="1188636"/>
                    <a:pt x="1933326" y="1198288"/>
                    <a:pt x="1928817" y="1208131"/>
                  </a:cubicBezTo>
                  <a:cubicBezTo>
                    <a:pt x="1903989" y="1262169"/>
                    <a:pt x="1907101" y="1262042"/>
                    <a:pt x="1961393" y="1266106"/>
                  </a:cubicBezTo>
                  <a:cubicBezTo>
                    <a:pt x="1990793" y="1268329"/>
                    <a:pt x="2015051" y="1260518"/>
                    <a:pt x="2041276" y="1252898"/>
                  </a:cubicBezTo>
                  <a:cubicBezTo>
                    <a:pt x="2103887" y="1234610"/>
                    <a:pt x="2165165" y="1248834"/>
                    <a:pt x="2226252" y="1263757"/>
                  </a:cubicBezTo>
                  <a:cubicBezTo>
                    <a:pt x="2239904" y="1267059"/>
                    <a:pt x="2253874" y="1273790"/>
                    <a:pt x="2267082" y="1266742"/>
                  </a:cubicBezTo>
                  <a:cubicBezTo>
                    <a:pt x="2297117" y="1250803"/>
                    <a:pt x="2325629" y="1258931"/>
                    <a:pt x="2355538" y="1267504"/>
                  </a:cubicBezTo>
                  <a:cubicBezTo>
                    <a:pt x="2383351" y="1275441"/>
                    <a:pt x="2408624" y="1284141"/>
                    <a:pt x="2424117" y="1313223"/>
                  </a:cubicBezTo>
                  <a:cubicBezTo>
                    <a:pt x="2430976" y="1326114"/>
                    <a:pt x="2445200" y="1332845"/>
                    <a:pt x="2454534" y="1343704"/>
                  </a:cubicBezTo>
                  <a:cubicBezTo>
                    <a:pt x="2499492" y="1395774"/>
                    <a:pt x="2526352" y="1460925"/>
                    <a:pt x="2550800" y="1524426"/>
                  </a:cubicBezTo>
                  <a:cubicBezTo>
                    <a:pt x="2564770" y="1560684"/>
                    <a:pt x="2547371" y="1607674"/>
                    <a:pt x="2527115" y="1645013"/>
                  </a:cubicBezTo>
                  <a:cubicBezTo>
                    <a:pt x="2515494" y="1666349"/>
                    <a:pt x="2486728" y="1666349"/>
                    <a:pt x="2472187" y="1645140"/>
                  </a:cubicBezTo>
                  <a:cubicBezTo>
                    <a:pt x="2436437" y="1592815"/>
                    <a:pt x="2395415" y="1542650"/>
                    <a:pt x="2408115" y="1469180"/>
                  </a:cubicBezTo>
                  <a:cubicBezTo>
                    <a:pt x="2411862" y="1447400"/>
                    <a:pt x="2394653" y="1441050"/>
                    <a:pt x="2378715" y="1440732"/>
                  </a:cubicBezTo>
                  <a:cubicBezTo>
                    <a:pt x="2349378" y="1440097"/>
                    <a:pt x="2327344" y="1428540"/>
                    <a:pt x="2313818" y="1399774"/>
                  </a:cubicBezTo>
                  <a:cubicBezTo>
                    <a:pt x="2310326" y="1392345"/>
                    <a:pt x="2304674" y="1384788"/>
                    <a:pt x="2296038" y="1388598"/>
                  </a:cubicBezTo>
                  <a:cubicBezTo>
                    <a:pt x="2285307" y="1393361"/>
                    <a:pt x="2286132" y="1405045"/>
                    <a:pt x="2290578" y="1413110"/>
                  </a:cubicBezTo>
                  <a:cubicBezTo>
                    <a:pt x="2303087" y="1435906"/>
                    <a:pt x="2302642" y="1455972"/>
                    <a:pt x="2286640" y="1476927"/>
                  </a:cubicBezTo>
                  <a:cubicBezTo>
                    <a:pt x="2276671" y="1489881"/>
                    <a:pt x="2279084" y="1505185"/>
                    <a:pt x="2287783" y="1518774"/>
                  </a:cubicBezTo>
                  <a:cubicBezTo>
                    <a:pt x="2307024" y="1548746"/>
                    <a:pt x="2315850" y="1582719"/>
                    <a:pt x="2317501" y="1618343"/>
                  </a:cubicBezTo>
                  <a:cubicBezTo>
                    <a:pt x="2318898" y="1648060"/>
                    <a:pt x="2337440" y="1664190"/>
                    <a:pt x="2355093" y="1681716"/>
                  </a:cubicBezTo>
                  <a:cubicBezTo>
                    <a:pt x="2394717" y="1720959"/>
                    <a:pt x="2387351" y="1762869"/>
                    <a:pt x="2336234" y="1780396"/>
                  </a:cubicBezTo>
                  <a:cubicBezTo>
                    <a:pt x="2297879" y="1793540"/>
                    <a:pt x="2257240" y="1797350"/>
                    <a:pt x="2218822" y="1811828"/>
                  </a:cubicBezTo>
                  <a:cubicBezTo>
                    <a:pt x="2205677" y="1816781"/>
                    <a:pt x="2187199" y="1818178"/>
                    <a:pt x="2174245" y="1808971"/>
                  </a:cubicBezTo>
                  <a:cubicBezTo>
                    <a:pt x="2150878" y="1792397"/>
                    <a:pt x="2127763" y="1789412"/>
                    <a:pt x="2102109" y="1800081"/>
                  </a:cubicBezTo>
                  <a:cubicBezTo>
                    <a:pt x="2094679" y="1803128"/>
                    <a:pt x="2086678" y="1800906"/>
                    <a:pt x="2080392" y="1795889"/>
                  </a:cubicBezTo>
                  <a:cubicBezTo>
                    <a:pt x="2051246" y="1772839"/>
                    <a:pt x="2068010" y="1737406"/>
                    <a:pt x="2061278" y="1708196"/>
                  </a:cubicBezTo>
                  <a:cubicBezTo>
                    <a:pt x="2057596" y="1692003"/>
                    <a:pt x="2068772" y="1677525"/>
                    <a:pt x="2085980" y="1672127"/>
                  </a:cubicBezTo>
                  <a:cubicBezTo>
                    <a:pt x="2096394" y="1668825"/>
                    <a:pt x="2112205" y="1668952"/>
                    <a:pt x="2111825" y="1653331"/>
                  </a:cubicBezTo>
                  <a:cubicBezTo>
                    <a:pt x="2111380" y="1635678"/>
                    <a:pt x="2094172" y="1642409"/>
                    <a:pt x="2084456" y="1638726"/>
                  </a:cubicBezTo>
                  <a:cubicBezTo>
                    <a:pt x="2054865" y="1627423"/>
                    <a:pt x="2028386" y="1616120"/>
                    <a:pt x="2007303" y="1585640"/>
                  </a:cubicBezTo>
                  <a:cubicBezTo>
                    <a:pt x="1980697" y="1547095"/>
                    <a:pt x="1938533" y="1523664"/>
                    <a:pt x="1902465" y="1494898"/>
                  </a:cubicBezTo>
                  <a:cubicBezTo>
                    <a:pt x="1876113" y="1473880"/>
                    <a:pt x="1857063" y="1448543"/>
                    <a:pt x="1839854" y="1421746"/>
                  </a:cubicBezTo>
                  <a:cubicBezTo>
                    <a:pt x="1840108" y="1448860"/>
                    <a:pt x="1840552" y="1477372"/>
                    <a:pt x="1857888" y="1501756"/>
                  </a:cubicBezTo>
                  <a:cubicBezTo>
                    <a:pt x="1867159" y="1514774"/>
                    <a:pt x="1858840" y="1527855"/>
                    <a:pt x="1857443" y="1540999"/>
                  </a:cubicBezTo>
                  <a:cubicBezTo>
                    <a:pt x="1855920" y="1555223"/>
                    <a:pt x="1842458" y="1566717"/>
                    <a:pt x="1849506" y="1586719"/>
                  </a:cubicBezTo>
                  <a:cubicBezTo>
                    <a:pt x="1863984" y="1571098"/>
                    <a:pt x="1853634" y="1553826"/>
                    <a:pt x="1857634" y="1539793"/>
                  </a:cubicBezTo>
                  <a:cubicBezTo>
                    <a:pt x="1861571" y="1525949"/>
                    <a:pt x="1860428" y="1508106"/>
                    <a:pt x="1877128" y="1502899"/>
                  </a:cubicBezTo>
                  <a:cubicBezTo>
                    <a:pt x="1893765" y="1497755"/>
                    <a:pt x="1909895" y="1498772"/>
                    <a:pt x="1921515" y="1515980"/>
                  </a:cubicBezTo>
                  <a:cubicBezTo>
                    <a:pt x="1930088" y="1528744"/>
                    <a:pt x="1942978" y="1534078"/>
                    <a:pt x="1955996" y="1540047"/>
                  </a:cubicBezTo>
                  <a:cubicBezTo>
                    <a:pt x="1989968" y="1555604"/>
                    <a:pt x="1994730" y="1579671"/>
                    <a:pt x="1966537" y="1603928"/>
                  </a:cubicBezTo>
                  <a:cubicBezTo>
                    <a:pt x="1945709" y="1621835"/>
                    <a:pt x="1925198" y="1636122"/>
                    <a:pt x="1917705" y="1667492"/>
                  </a:cubicBezTo>
                  <a:cubicBezTo>
                    <a:pt x="1912879" y="1687558"/>
                    <a:pt x="1887733" y="1690606"/>
                    <a:pt x="1870905" y="1698797"/>
                  </a:cubicBezTo>
                  <a:cubicBezTo>
                    <a:pt x="1850395" y="1708767"/>
                    <a:pt x="1847284" y="1720260"/>
                    <a:pt x="1859095" y="1738168"/>
                  </a:cubicBezTo>
                  <a:cubicBezTo>
                    <a:pt x="1867540" y="1739628"/>
                    <a:pt x="1869953" y="1734484"/>
                    <a:pt x="1871160" y="1729341"/>
                  </a:cubicBezTo>
                  <a:cubicBezTo>
                    <a:pt x="1874970" y="1712895"/>
                    <a:pt x="1879097" y="1696131"/>
                    <a:pt x="1898655" y="1695876"/>
                  </a:cubicBezTo>
                  <a:cubicBezTo>
                    <a:pt x="1920563" y="1695622"/>
                    <a:pt x="1930215" y="1713720"/>
                    <a:pt x="1933898" y="1732325"/>
                  </a:cubicBezTo>
                  <a:cubicBezTo>
                    <a:pt x="1937073" y="1748264"/>
                    <a:pt x="1939740" y="1755821"/>
                    <a:pt x="1957075" y="1754868"/>
                  </a:cubicBezTo>
                  <a:cubicBezTo>
                    <a:pt x="1990222" y="1753027"/>
                    <a:pt x="2003748" y="1775315"/>
                    <a:pt x="2007812" y="1807827"/>
                  </a:cubicBezTo>
                  <a:cubicBezTo>
                    <a:pt x="2015241" y="1867581"/>
                    <a:pt x="2020448" y="1870439"/>
                    <a:pt x="2075122" y="1852849"/>
                  </a:cubicBezTo>
                  <a:cubicBezTo>
                    <a:pt x="2090806" y="1847833"/>
                    <a:pt x="2107126" y="1843960"/>
                    <a:pt x="2123763" y="1844594"/>
                  </a:cubicBezTo>
                  <a:cubicBezTo>
                    <a:pt x="2144146" y="1845356"/>
                    <a:pt x="2152274" y="1860977"/>
                    <a:pt x="2156148" y="1878947"/>
                  </a:cubicBezTo>
                  <a:cubicBezTo>
                    <a:pt x="2159958" y="1896537"/>
                    <a:pt x="2154624" y="1911460"/>
                    <a:pt x="2138114" y="1919334"/>
                  </a:cubicBezTo>
                  <a:cubicBezTo>
                    <a:pt x="2127636" y="1924350"/>
                    <a:pt x="2116904" y="1929176"/>
                    <a:pt x="2105348" y="1929304"/>
                  </a:cubicBezTo>
                  <a:cubicBezTo>
                    <a:pt x="2074867" y="1929621"/>
                    <a:pt x="2052515" y="1945813"/>
                    <a:pt x="2030417" y="1974770"/>
                  </a:cubicBezTo>
                  <a:cubicBezTo>
                    <a:pt x="2069724" y="1944544"/>
                    <a:pt x="2104966" y="1919017"/>
                    <a:pt x="2151067" y="1942131"/>
                  </a:cubicBezTo>
                  <a:cubicBezTo>
                    <a:pt x="2167577" y="1950385"/>
                    <a:pt x="2228728" y="2051351"/>
                    <a:pt x="2226760" y="2070528"/>
                  </a:cubicBezTo>
                  <a:cubicBezTo>
                    <a:pt x="2225871" y="2078784"/>
                    <a:pt x="2224283" y="2086340"/>
                    <a:pt x="2218886" y="2092944"/>
                  </a:cubicBezTo>
                  <a:cubicBezTo>
                    <a:pt x="2173865" y="2148253"/>
                    <a:pt x="2090235" y="2157841"/>
                    <a:pt x="2032323" y="2120186"/>
                  </a:cubicBezTo>
                  <a:cubicBezTo>
                    <a:pt x="2004065" y="2101834"/>
                    <a:pt x="1981205" y="2080561"/>
                    <a:pt x="1963742" y="2051796"/>
                  </a:cubicBezTo>
                  <a:cubicBezTo>
                    <a:pt x="1953710" y="2035286"/>
                    <a:pt x="1940692" y="2027285"/>
                    <a:pt x="1922658" y="2027729"/>
                  </a:cubicBezTo>
                  <a:cubicBezTo>
                    <a:pt x="1902719" y="2028237"/>
                    <a:pt x="1889066" y="2017823"/>
                    <a:pt x="1880685" y="1997249"/>
                  </a:cubicBezTo>
                  <a:cubicBezTo>
                    <a:pt x="1841886" y="2024236"/>
                    <a:pt x="1844934" y="2071481"/>
                    <a:pt x="1834647" y="2109708"/>
                  </a:cubicBezTo>
                  <a:cubicBezTo>
                    <a:pt x="1828361" y="2133203"/>
                    <a:pt x="1857063" y="2147363"/>
                    <a:pt x="1876366" y="2146983"/>
                  </a:cubicBezTo>
                  <a:cubicBezTo>
                    <a:pt x="1917896" y="2146094"/>
                    <a:pt x="1951042" y="2169081"/>
                    <a:pt x="1987174" y="2183368"/>
                  </a:cubicBezTo>
                  <a:cubicBezTo>
                    <a:pt x="2010225" y="2192449"/>
                    <a:pt x="2032640" y="2197974"/>
                    <a:pt x="2057596" y="2191877"/>
                  </a:cubicBezTo>
                  <a:cubicBezTo>
                    <a:pt x="2087440" y="2184638"/>
                    <a:pt x="2144654" y="2215373"/>
                    <a:pt x="2158561" y="2243630"/>
                  </a:cubicBezTo>
                  <a:cubicBezTo>
                    <a:pt x="2166942" y="2260649"/>
                    <a:pt x="2163640" y="2275317"/>
                    <a:pt x="2150369" y="2287382"/>
                  </a:cubicBezTo>
                  <a:cubicBezTo>
                    <a:pt x="2134939" y="2301352"/>
                    <a:pt x="2135320" y="2319005"/>
                    <a:pt x="2135129" y="2339135"/>
                  </a:cubicBezTo>
                  <a:cubicBezTo>
                    <a:pt x="2134621" y="2387268"/>
                    <a:pt x="2141606" y="2436226"/>
                    <a:pt x="2126684" y="24834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="" xmlns:a16="http://schemas.microsoft.com/office/drawing/2014/main" id="{C13418D3-CD8F-488C-8429-74362DCAA6AF}"/>
                </a:ext>
              </a:extLst>
            </p:cNvPr>
            <p:cNvSpPr/>
            <p:nvPr/>
          </p:nvSpPr>
          <p:spPr>
            <a:xfrm>
              <a:off x="1079" y="877976"/>
              <a:ext cx="1680088" cy="3135954"/>
            </a:xfrm>
            <a:custGeom>
              <a:avLst/>
              <a:gdLst>
                <a:gd name="connsiteX0" fmla="*/ 0 w 1680088"/>
                <a:gd name="connsiteY0" fmla="*/ 260266 h 3135954"/>
                <a:gd name="connsiteX1" fmla="*/ 0 w 1680088"/>
                <a:gd name="connsiteY1" fmla="*/ 14774 h 3135954"/>
                <a:gd name="connsiteX2" fmla="*/ 36830 w 1680088"/>
                <a:gd name="connsiteY2" fmla="*/ 3344 h 3135954"/>
                <a:gd name="connsiteX3" fmla="*/ 178943 w 1680088"/>
                <a:gd name="connsiteY3" fmla="*/ 13377 h 3135954"/>
                <a:gd name="connsiteX4" fmla="*/ 260795 w 1680088"/>
                <a:gd name="connsiteY4" fmla="*/ 22839 h 3135954"/>
                <a:gd name="connsiteX5" fmla="*/ 310198 w 1680088"/>
                <a:gd name="connsiteY5" fmla="*/ 27982 h 3135954"/>
                <a:gd name="connsiteX6" fmla="*/ 410718 w 1680088"/>
                <a:gd name="connsiteY6" fmla="*/ 13885 h 3135954"/>
                <a:gd name="connsiteX7" fmla="*/ 645795 w 1680088"/>
                <a:gd name="connsiteY7" fmla="*/ 38206 h 3135954"/>
                <a:gd name="connsiteX8" fmla="*/ 713042 w 1680088"/>
                <a:gd name="connsiteY8" fmla="*/ 37063 h 3135954"/>
                <a:gd name="connsiteX9" fmla="*/ 764286 w 1680088"/>
                <a:gd name="connsiteY9" fmla="*/ 178351 h 3135954"/>
                <a:gd name="connsiteX10" fmla="*/ 818007 w 1680088"/>
                <a:gd name="connsiteY10" fmla="*/ 200195 h 3135954"/>
                <a:gd name="connsiteX11" fmla="*/ 878078 w 1680088"/>
                <a:gd name="connsiteY11" fmla="*/ 188574 h 3135954"/>
                <a:gd name="connsiteX12" fmla="*/ 914845 w 1680088"/>
                <a:gd name="connsiteY12" fmla="*/ 179875 h 3135954"/>
                <a:gd name="connsiteX13" fmla="*/ 987616 w 1680088"/>
                <a:gd name="connsiteY13" fmla="*/ 153967 h 3135954"/>
                <a:gd name="connsiteX14" fmla="*/ 1025017 w 1680088"/>
                <a:gd name="connsiteY14" fmla="*/ 142092 h 3135954"/>
                <a:gd name="connsiteX15" fmla="*/ 1053338 w 1680088"/>
                <a:gd name="connsiteY15" fmla="*/ 135425 h 3135954"/>
                <a:gd name="connsiteX16" fmla="*/ 1110552 w 1680088"/>
                <a:gd name="connsiteY16" fmla="*/ 225531 h 3135954"/>
                <a:gd name="connsiteX17" fmla="*/ 1119569 w 1680088"/>
                <a:gd name="connsiteY17" fmla="*/ 369233 h 3135954"/>
                <a:gd name="connsiteX18" fmla="*/ 1147255 w 1680088"/>
                <a:gd name="connsiteY18" fmla="*/ 502393 h 3135954"/>
                <a:gd name="connsiteX19" fmla="*/ 1130999 w 1680088"/>
                <a:gd name="connsiteY19" fmla="*/ 542398 h 3135954"/>
                <a:gd name="connsiteX20" fmla="*/ 1129729 w 1680088"/>
                <a:gd name="connsiteY20" fmla="*/ 611486 h 3135954"/>
                <a:gd name="connsiteX21" fmla="*/ 1175957 w 1680088"/>
                <a:gd name="connsiteY21" fmla="*/ 668002 h 3135954"/>
                <a:gd name="connsiteX22" fmla="*/ 1129475 w 1680088"/>
                <a:gd name="connsiteY22" fmla="*/ 763824 h 3135954"/>
                <a:gd name="connsiteX23" fmla="*/ 1161542 w 1680088"/>
                <a:gd name="connsiteY23" fmla="*/ 721850 h 3135954"/>
                <a:gd name="connsiteX24" fmla="*/ 1200468 w 1680088"/>
                <a:gd name="connsiteY24" fmla="*/ 663557 h 3135954"/>
                <a:gd name="connsiteX25" fmla="*/ 1388301 w 1680088"/>
                <a:gd name="connsiteY25" fmla="*/ 383393 h 3135954"/>
                <a:gd name="connsiteX26" fmla="*/ 1392174 w 1680088"/>
                <a:gd name="connsiteY26" fmla="*/ 282364 h 3135954"/>
                <a:gd name="connsiteX27" fmla="*/ 1396175 w 1680088"/>
                <a:gd name="connsiteY27" fmla="*/ 230865 h 3135954"/>
                <a:gd name="connsiteX28" fmla="*/ 1482090 w 1680088"/>
                <a:gd name="connsiteY28" fmla="*/ 248646 h 3135954"/>
                <a:gd name="connsiteX29" fmla="*/ 1521397 w 1680088"/>
                <a:gd name="connsiteY29" fmla="*/ 352913 h 3135954"/>
                <a:gd name="connsiteX30" fmla="*/ 1537843 w 1680088"/>
                <a:gd name="connsiteY30" fmla="*/ 389870 h 3135954"/>
                <a:gd name="connsiteX31" fmla="*/ 1576261 w 1680088"/>
                <a:gd name="connsiteY31" fmla="*/ 564115 h 3135954"/>
                <a:gd name="connsiteX32" fmla="*/ 1569847 w 1680088"/>
                <a:gd name="connsiteY32" fmla="*/ 659810 h 3135954"/>
                <a:gd name="connsiteX33" fmla="*/ 1573213 w 1680088"/>
                <a:gd name="connsiteY33" fmla="*/ 784969 h 3135954"/>
                <a:gd name="connsiteX34" fmla="*/ 1529461 w 1680088"/>
                <a:gd name="connsiteY34" fmla="*/ 819640 h 3135954"/>
                <a:gd name="connsiteX35" fmla="*/ 1510030 w 1680088"/>
                <a:gd name="connsiteY35" fmla="*/ 771063 h 3135954"/>
                <a:gd name="connsiteX36" fmla="*/ 1474724 w 1680088"/>
                <a:gd name="connsiteY36" fmla="*/ 629902 h 3135954"/>
                <a:gd name="connsiteX37" fmla="*/ 1465834 w 1680088"/>
                <a:gd name="connsiteY37" fmla="*/ 592881 h 3135954"/>
                <a:gd name="connsiteX38" fmla="*/ 1455611 w 1680088"/>
                <a:gd name="connsiteY38" fmla="*/ 526396 h 3135954"/>
                <a:gd name="connsiteX39" fmla="*/ 1442276 w 1680088"/>
                <a:gd name="connsiteY39" fmla="*/ 453625 h 3135954"/>
                <a:gd name="connsiteX40" fmla="*/ 1434973 w 1680088"/>
                <a:gd name="connsiteY40" fmla="*/ 420668 h 3135954"/>
                <a:gd name="connsiteX41" fmla="*/ 1386205 w 1680088"/>
                <a:gd name="connsiteY41" fmla="*/ 541192 h 3135954"/>
                <a:gd name="connsiteX42" fmla="*/ 1388237 w 1680088"/>
                <a:gd name="connsiteY42" fmla="*/ 608184 h 3135954"/>
                <a:gd name="connsiteX43" fmla="*/ 1384999 w 1680088"/>
                <a:gd name="connsiteY43" fmla="*/ 715246 h 3135954"/>
                <a:gd name="connsiteX44" fmla="*/ 1360551 w 1680088"/>
                <a:gd name="connsiteY44" fmla="*/ 808210 h 3135954"/>
                <a:gd name="connsiteX45" fmla="*/ 1416939 w 1680088"/>
                <a:gd name="connsiteY45" fmla="*/ 786176 h 3135954"/>
                <a:gd name="connsiteX46" fmla="*/ 1480884 w 1680088"/>
                <a:gd name="connsiteY46" fmla="*/ 835706 h 3135954"/>
                <a:gd name="connsiteX47" fmla="*/ 1522095 w 1680088"/>
                <a:gd name="connsiteY47" fmla="*/ 829356 h 3135954"/>
                <a:gd name="connsiteX48" fmla="*/ 1588961 w 1680088"/>
                <a:gd name="connsiteY48" fmla="*/ 872473 h 3135954"/>
                <a:gd name="connsiteX49" fmla="*/ 1592961 w 1680088"/>
                <a:gd name="connsiteY49" fmla="*/ 1005569 h 3135954"/>
                <a:gd name="connsiteX50" fmla="*/ 1561846 w 1680088"/>
                <a:gd name="connsiteY50" fmla="*/ 1138920 h 3135954"/>
                <a:gd name="connsiteX51" fmla="*/ 1558290 w 1680088"/>
                <a:gd name="connsiteY51" fmla="*/ 1234234 h 3135954"/>
                <a:gd name="connsiteX52" fmla="*/ 1580325 w 1680088"/>
                <a:gd name="connsiteY52" fmla="*/ 1268588 h 3135954"/>
                <a:gd name="connsiteX53" fmla="*/ 1591310 w 1680088"/>
                <a:gd name="connsiteY53" fmla="*/ 1295385 h 3135954"/>
                <a:gd name="connsiteX54" fmla="*/ 1531493 w 1680088"/>
                <a:gd name="connsiteY54" fmla="*/ 1325992 h 3135954"/>
                <a:gd name="connsiteX55" fmla="*/ 1261682 w 1680088"/>
                <a:gd name="connsiteY55" fmla="*/ 1369109 h 3135954"/>
                <a:gd name="connsiteX56" fmla="*/ 1224280 w 1680088"/>
                <a:gd name="connsiteY56" fmla="*/ 1376475 h 3135954"/>
                <a:gd name="connsiteX57" fmla="*/ 1214311 w 1680088"/>
                <a:gd name="connsiteY57" fmla="*/ 1393556 h 3135954"/>
                <a:gd name="connsiteX58" fmla="*/ 1212469 w 1680088"/>
                <a:gd name="connsiteY58" fmla="*/ 1431021 h 3135954"/>
                <a:gd name="connsiteX59" fmla="*/ 1232726 w 1680088"/>
                <a:gd name="connsiteY59" fmla="*/ 1437181 h 3135954"/>
                <a:gd name="connsiteX60" fmla="*/ 1363853 w 1680088"/>
                <a:gd name="connsiteY60" fmla="*/ 1474836 h 3135954"/>
                <a:gd name="connsiteX61" fmla="*/ 1404557 w 1680088"/>
                <a:gd name="connsiteY61" fmla="*/ 1497887 h 3135954"/>
                <a:gd name="connsiteX62" fmla="*/ 1432243 w 1680088"/>
                <a:gd name="connsiteY62" fmla="*/ 1516810 h 3135954"/>
                <a:gd name="connsiteX63" fmla="*/ 1467866 w 1680088"/>
                <a:gd name="connsiteY63" fmla="*/ 1589264 h 3135954"/>
                <a:gd name="connsiteX64" fmla="*/ 1456690 w 1680088"/>
                <a:gd name="connsiteY64" fmla="*/ 1617395 h 3135954"/>
                <a:gd name="connsiteX65" fmla="*/ 1398778 w 1680088"/>
                <a:gd name="connsiteY65" fmla="*/ 1594789 h 3135954"/>
                <a:gd name="connsiteX66" fmla="*/ 1315022 w 1680088"/>
                <a:gd name="connsiteY66" fmla="*/ 1553196 h 3135954"/>
                <a:gd name="connsiteX67" fmla="*/ 1348804 w 1680088"/>
                <a:gd name="connsiteY67" fmla="*/ 1655685 h 3135954"/>
                <a:gd name="connsiteX68" fmla="*/ 1281240 w 1680088"/>
                <a:gd name="connsiteY68" fmla="*/ 1651431 h 3135954"/>
                <a:gd name="connsiteX69" fmla="*/ 1275398 w 1680088"/>
                <a:gd name="connsiteY69" fmla="*/ 1646414 h 3135954"/>
                <a:gd name="connsiteX70" fmla="*/ 1183894 w 1680088"/>
                <a:gd name="connsiteY70" fmla="*/ 1563165 h 3135954"/>
                <a:gd name="connsiteX71" fmla="*/ 1167829 w 1680088"/>
                <a:gd name="connsiteY71" fmla="*/ 1557577 h 3135954"/>
                <a:gd name="connsiteX72" fmla="*/ 1155573 w 1680088"/>
                <a:gd name="connsiteY72" fmla="*/ 1616188 h 3135954"/>
                <a:gd name="connsiteX73" fmla="*/ 1088771 w 1680088"/>
                <a:gd name="connsiteY73" fmla="*/ 1583613 h 3135954"/>
                <a:gd name="connsiteX74" fmla="*/ 1045274 w 1680088"/>
                <a:gd name="connsiteY74" fmla="*/ 1560181 h 3135954"/>
                <a:gd name="connsiteX75" fmla="*/ 1087755 w 1680088"/>
                <a:gd name="connsiteY75" fmla="*/ 1591042 h 3135954"/>
                <a:gd name="connsiteX76" fmla="*/ 1073722 w 1680088"/>
                <a:gd name="connsiteY76" fmla="*/ 1626475 h 3135954"/>
                <a:gd name="connsiteX77" fmla="*/ 1028002 w 1680088"/>
                <a:gd name="connsiteY77" fmla="*/ 1624316 h 3135954"/>
                <a:gd name="connsiteX78" fmla="*/ 907733 w 1680088"/>
                <a:gd name="connsiteY78" fmla="*/ 1610029 h 3135954"/>
                <a:gd name="connsiteX79" fmla="*/ 1023810 w 1680088"/>
                <a:gd name="connsiteY79" fmla="*/ 1657209 h 3135954"/>
                <a:gd name="connsiteX80" fmla="*/ 1042988 w 1680088"/>
                <a:gd name="connsiteY80" fmla="*/ 1736140 h 3135954"/>
                <a:gd name="connsiteX81" fmla="*/ 1008253 w 1680088"/>
                <a:gd name="connsiteY81" fmla="*/ 1750174 h 3135954"/>
                <a:gd name="connsiteX82" fmla="*/ 982790 w 1680088"/>
                <a:gd name="connsiteY82" fmla="*/ 1740204 h 3135954"/>
                <a:gd name="connsiteX83" fmla="*/ 1011619 w 1680088"/>
                <a:gd name="connsiteY83" fmla="*/ 1750618 h 3135954"/>
                <a:gd name="connsiteX84" fmla="*/ 1115187 w 1680088"/>
                <a:gd name="connsiteY84" fmla="*/ 1882445 h 3135954"/>
                <a:gd name="connsiteX85" fmla="*/ 1188974 w 1680088"/>
                <a:gd name="connsiteY85" fmla="*/ 1979283 h 3135954"/>
                <a:gd name="connsiteX86" fmla="*/ 1195705 w 1680088"/>
                <a:gd name="connsiteY86" fmla="*/ 1982839 h 3135954"/>
                <a:gd name="connsiteX87" fmla="*/ 1236282 w 1680088"/>
                <a:gd name="connsiteY87" fmla="*/ 2006144 h 3135954"/>
                <a:gd name="connsiteX88" fmla="*/ 1249236 w 1680088"/>
                <a:gd name="connsiteY88" fmla="*/ 1957566 h 3135954"/>
                <a:gd name="connsiteX89" fmla="*/ 1259904 w 1680088"/>
                <a:gd name="connsiteY89" fmla="*/ 1941310 h 3135954"/>
                <a:gd name="connsiteX90" fmla="*/ 1299782 w 1680088"/>
                <a:gd name="connsiteY90" fmla="*/ 1973949 h 3135954"/>
                <a:gd name="connsiteX91" fmla="*/ 1322134 w 1680088"/>
                <a:gd name="connsiteY91" fmla="*/ 1882890 h 3135954"/>
                <a:gd name="connsiteX92" fmla="*/ 1320737 w 1680088"/>
                <a:gd name="connsiteY92" fmla="*/ 1852536 h 3135954"/>
                <a:gd name="connsiteX93" fmla="*/ 1319975 w 1680088"/>
                <a:gd name="connsiteY93" fmla="*/ 1765668 h 3135954"/>
                <a:gd name="connsiteX94" fmla="*/ 1353566 w 1680088"/>
                <a:gd name="connsiteY94" fmla="*/ 1746364 h 3135954"/>
                <a:gd name="connsiteX95" fmla="*/ 1439164 w 1680088"/>
                <a:gd name="connsiteY95" fmla="*/ 1736648 h 3135954"/>
                <a:gd name="connsiteX96" fmla="*/ 1450213 w 1680088"/>
                <a:gd name="connsiteY96" fmla="*/ 1735505 h 3135954"/>
                <a:gd name="connsiteX97" fmla="*/ 1501648 w 1680088"/>
                <a:gd name="connsiteY97" fmla="*/ 1766303 h 3135954"/>
                <a:gd name="connsiteX98" fmla="*/ 1508189 w 1680088"/>
                <a:gd name="connsiteY98" fmla="*/ 1851711 h 3135954"/>
                <a:gd name="connsiteX99" fmla="*/ 1509332 w 1680088"/>
                <a:gd name="connsiteY99" fmla="*/ 1885810 h 3135954"/>
                <a:gd name="connsiteX100" fmla="*/ 1453769 w 1680088"/>
                <a:gd name="connsiteY100" fmla="*/ 2027226 h 3135954"/>
                <a:gd name="connsiteX101" fmla="*/ 1486599 w 1680088"/>
                <a:gd name="connsiteY101" fmla="*/ 2110094 h 3135954"/>
                <a:gd name="connsiteX102" fmla="*/ 1551115 w 1680088"/>
                <a:gd name="connsiteY102" fmla="*/ 2177721 h 3135954"/>
                <a:gd name="connsiteX103" fmla="*/ 1563434 w 1680088"/>
                <a:gd name="connsiteY103" fmla="*/ 2211821 h 3135954"/>
                <a:gd name="connsiteX104" fmla="*/ 1597660 w 1680088"/>
                <a:gd name="connsiteY104" fmla="*/ 2248143 h 3135954"/>
                <a:gd name="connsiteX105" fmla="*/ 1621409 w 1680088"/>
                <a:gd name="connsiteY105" fmla="*/ 2332091 h 3135954"/>
                <a:gd name="connsiteX106" fmla="*/ 1595374 w 1680088"/>
                <a:gd name="connsiteY106" fmla="*/ 2380605 h 3135954"/>
                <a:gd name="connsiteX107" fmla="*/ 1643888 w 1680088"/>
                <a:gd name="connsiteY107" fmla="*/ 2385050 h 3135954"/>
                <a:gd name="connsiteX108" fmla="*/ 1678940 w 1680088"/>
                <a:gd name="connsiteY108" fmla="*/ 2411911 h 3135954"/>
                <a:gd name="connsiteX109" fmla="*/ 1666558 w 1680088"/>
                <a:gd name="connsiteY109" fmla="*/ 2491667 h 3135954"/>
                <a:gd name="connsiteX110" fmla="*/ 1589342 w 1680088"/>
                <a:gd name="connsiteY110" fmla="*/ 2509384 h 3135954"/>
                <a:gd name="connsiteX111" fmla="*/ 1562291 w 1680088"/>
                <a:gd name="connsiteY111" fmla="*/ 2463536 h 3135954"/>
                <a:gd name="connsiteX112" fmla="*/ 1544638 w 1680088"/>
                <a:gd name="connsiteY112" fmla="*/ 2470140 h 3135954"/>
                <a:gd name="connsiteX113" fmla="*/ 1469962 w 1680088"/>
                <a:gd name="connsiteY113" fmla="*/ 2506209 h 3135954"/>
                <a:gd name="connsiteX114" fmla="*/ 1425321 w 1680088"/>
                <a:gd name="connsiteY114" fmla="*/ 2481570 h 3135954"/>
                <a:gd name="connsiteX115" fmla="*/ 1399096 w 1680088"/>
                <a:gd name="connsiteY115" fmla="*/ 2449757 h 3135954"/>
                <a:gd name="connsiteX116" fmla="*/ 1369632 w 1680088"/>
                <a:gd name="connsiteY116" fmla="*/ 2484555 h 3135954"/>
                <a:gd name="connsiteX117" fmla="*/ 1408430 w 1680088"/>
                <a:gd name="connsiteY117" fmla="*/ 2513892 h 3135954"/>
                <a:gd name="connsiteX118" fmla="*/ 1483805 w 1680088"/>
                <a:gd name="connsiteY118" fmla="*/ 2541832 h 3135954"/>
                <a:gd name="connsiteX119" fmla="*/ 1524127 w 1680088"/>
                <a:gd name="connsiteY119" fmla="*/ 2560692 h 3135954"/>
                <a:gd name="connsiteX120" fmla="*/ 1577213 w 1680088"/>
                <a:gd name="connsiteY120" fmla="*/ 2613016 h 3135954"/>
                <a:gd name="connsiteX121" fmla="*/ 1574229 w 1680088"/>
                <a:gd name="connsiteY121" fmla="*/ 2655942 h 3135954"/>
                <a:gd name="connsiteX122" fmla="*/ 1576642 w 1680088"/>
                <a:gd name="connsiteY122" fmla="*/ 2723189 h 3135954"/>
                <a:gd name="connsiteX123" fmla="*/ 1475232 w 1680088"/>
                <a:gd name="connsiteY123" fmla="*/ 2844919 h 3135954"/>
                <a:gd name="connsiteX124" fmla="*/ 1449769 w 1680088"/>
                <a:gd name="connsiteY124" fmla="*/ 2805739 h 3135954"/>
                <a:gd name="connsiteX125" fmla="*/ 1457579 w 1680088"/>
                <a:gd name="connsiteY125" fmla="*/ 2758305 h 3135954"/>
                <a:gd name="connsiteX126" fmla="*/ 1479106 w 1680088"/>
                <a:gd name="connsiteY126" fmla="*/ 2718236 h 3135954"/>
                <a:gd name="connsiteX127" fmla="*/ 1371981 w 1680088"/>
                <a:gd name="connsiteY127" fmla="*/ 2634924 h 3135954"/>
                <a:gd name="connsiteX128" fmla="*/ 1298004 w 1680088"/>
                <a:gd name="connsiteY128" fmla="*/ 2553770 h 3135954"/>
                <a:gd name="connsiteX129" fmla="*/ 1270381 w 1680088"/>
                <a:gd name="connsiteY129" fmla="*/ 2519163 h 3135954"/>
                <a:gd name="connsiteX130" fmla="*/ 1279081 w 1680088"/>
                <a:gd name="connsiteY130" fmla="*/ 2334694 h 3135954"/>
                <a:gd name="connsiteX131" fmla="*/ 1238250 w 1680088"/>
                <a:gd name="connsiteY131" fmla="*/ 2292848 h 3135954"/>
                <a:gd name="connsiteX132" fmla="*/ 1172210 w 1680088"/>
                <a:gd name="connsiteY132" fmla="*/ 2218235 h 3135954"/>
                <a:gd name="connsiteX133" fmla="*/ 1160717 w 1680088"/>
                <a:gd name="connsiteY133" fmla="*/ 2197788 h 3135954"/>
                <a:gd name="connsiteX134" fmla="*/ 1156780 w 1680088"/>
                <a:gd name="connsiteY134" fmla="*/ 2136129 h 3135954"/>
                <a:gd name="connsiteX135" fmla="*/ 1125030 w 1680088"/>
                <a:gd name="connsiteY135" fmla="*/ 2034147 h 3135954"/>
                <a:gd name="connsiteX136" fmla="*/ 1075563 w 1680088"/>
                <a:gd name="connsiteY136" fmla="*/ 1971726 h 3135954"/>
                <a:gd name="connsiteX137" fmla="*/ 988885 w 1680088"/>
                <a:gd name="connsiteY137" fmla="*/ 1856410 h 3135954"/>
                <a:gd name="connsiteX138" fmla="*/ 944944 w 1680088"/>
                <a:gd name="connsiteY138" fmla="*/ 1824342 h 3135954"/>
                <a:gd name="connsiteX139" fmla="*/ 922465 w 1680088"/>
                <a:gd name="connsiteY139" fmla="*/ 1803260 h 3135954"/>
                <a:gd name="connsiteX140" fmla="*/ 846138 w 1680088"/>
                <a:gd name="connsiteY140" fmla="*/ 1699755 h 3135954"/>
                <a:gd name="connsiteX141" fmla="*/ 812546 w 1680088"/>
                <a:gd name="connsiteY141" fmla="*/ 1694929 h 3135954"/>
                <a:gd name="connsiteX142" fmla="*/ 752094 w 1680088"/>
                <a:gd name="connsiteY142" fmla="*/ 1742109 h 3135954"/>
                <a:gd name="connsiteX143" fmla="*/ 741998 w 1680088"/>
                <a:gd name="connsiteY143" fmla="*/ 1844662 h 3135954"/>
                <a:gd name="connsiteX144" fmla="*/ 735838 w 1680088"/>
                <a:gd name="connsiteY144" fmla="*/ 1854949 h 3135954"/>
                <a:gd name="connsiteX145" fmla="*/ 787718 w 1680088"/>
                <a:gd name="connsiteY145" fmla="*/ 1986967 h 3135954"/>
                <a:gd name="connsiteX146" fmla="*/ 853948 w 1680088"/>
                <a:gd name="connsiteY146" fmla="*/ 2033766 h 3135954"/>
                <a:gd name="connsiteX147" fmla="*/ 857060 w 1680088"/>
                <a:gd name="connsiteY147" fmla="*/ 2085519 h 3135954"/>
                <a:gd name="connsiteX148" fmla="*/ 891413 w 1680088"/>
                <a:gd name="connsiteY148" fmla="*/ 2083170 h 3135954"/>
                <a:gd name="connsiteX149" fmla="*/ 930720 w 1680088"/>
                <a:gd name="connsiteY149" fmla="*/ 2121460 h 3135954"/>
                <a:gd name="connsiteX150" fmla="*/ 971169 w 1680088"/>
                <a:gd name="connsiteY150" fmla="*/ 2181214 h 3135954"/>
                <a:gd name="connsiteX151" fmla="*/ 930148 w 1680088"/>
                <a:gd name="connsiteY151" fmla="*/ 2044053 h 3135954"/>
                <a:gd name="connsiteX152" fmla="*/ 910654 w 1680088"/>
                <a:gd name="connsiteY152" fmla="*/ 2014272 h 3135954"/>
                <a:gd name="connsiteX153" fmla="*/ 894969 w 1680088"/>
                <a:gd name="connsiteY153" fmla="*/ 1953248 h 3135954"/>
                <a:gd name="connsiteX154" fmla="*/ 783082 w 1680088"/>
                <a:gd name="connsiteY154" fmla="*/ 1987220 h 3135954"/>
                <a:gd name="connsiteX155" fmla="*/ 757047 w 1680088"/>
                <a:gd name="connsiteY155" fmla="*/ 1961058 h 3135954"/>
                <a:gd name="connsiteX156" fmla="*/ 772732 w 1680088"/>
                <a:gd name="connsiteY156" fmla="*/ 1926705 h 3135954"/>
                <a:gd name="connsiteX157" fmla="*/ 784987 w 1680088"/>
                <a:gd name="connsiteY157" fmla="*/ 1917180 h 3135954"/>
                <a:gd name="connsiteX158" fmla="*/ 857250 w 1680088"/>
                <a:gd name="connsiteY158" fmla="*/ 1826057 h 3135954"/>
                <a:gd name="connsiteX159" fmla="*/ 916559 w 1680088"/>
                <a:gd name="connsiteY159" fmla="*/ 1812912 h 3135954"/>
                <a:gd name="connsiteX160" fmla="*/ 1011619 w 1680088"/>
                <a:gd name="connsiteY160" fmla="*/ 1926451 h 3135954"/>
                <a:gd name="connsiteX161" fmla="*/ 1122426 w 1680088"/>
                <a:gd name="connsiteY161" fmla="*/ 2033512 h 3135954"/>
                <a:gd name="connsiteX162" fmla="*/ 1160018 w 1680088"/>
                <a:gd name="connsiteY162" fmla="*/ 2132573 h 3135954"/>
                <a:gd name="connsiteX163" fmla="*/ 1113790 w 1680088"/>
                <a:gd name="connsiteY163" fmla="*/ 2136510 h 3135954"/>
                <a:gd name="connsiteX164" fmla="*/ 1114743 w 1680088"/>
                <a:gd name="connsiteY164" fmla="*/ 2190358 h 3135954"/>
                <a:gd name="connsiteX165" fmla="*/ 1102233 w 1680088"/>
                <a:gd name="connsiteY165" fmla="*/ 2228141 h 3135954"/>
                <a:gd name="connsiteX166" fmla="*/ 1088200 w 1680088"/>
                <a:gd name="connsiteY166" fmla="*/ 2310628 h 3135954"/>
                <a:gd name="connsiteX167" fmla="*/ 1086930 w 1680088"/>
                <a:gd name="connsiteY167" fmla="*/ 2334440 h 3135954"/>
                <a:gd name="connsiteX168" fmla="*/ 1057847 w 1680088"/>
                <a:gd name="connsiteY168" fmla="*/ 2437565 h 3135954"/>
                <a:gd name="connsiteX169" fmla="*/ 1025525 w 1680088"/>
                <a:gd name="connsiteY169" fmla="*/ 2421753 h 3135954"/>
                <a:gd name="connsiteX170" fmla="*/ 946595 w 1680088"/>
                <a:gd name="connsiteY170" fmla="*/ 2353744 h 3135954"/>
                <a:gd name="connsiteX171" fmla="*/ 918655 w 1680088"/>
                <a:gd name="connsiteY171" fmla="*/ 2355268 h 3135954"/>
                <a:gd name="connsiteX172" fmla="*/ 854456 w 1680088"/>
                <a:gd name="connsiteY172" fmla="*/ 2323328 h 3135954"/>
                <a:gd name="connsiteX173" fmla="*/ 804545 w 1680088"/>
                <a:gd name="connsiteY173" fmla="*/ 2227760 h 3135954"/>
                <a:gd name="connsiteX174" fmla="*/ 781304 w 1680088"/>
                <a:gd name="connsiteY174" fmla="*/ 2184071 h 3135954"/>
                <a:gd name="connsiteX175" fmla="*/ 711200 w 1680088"/>
                <a:gd name="connsiteY175" fmla="*/ 2114983 h 3135954"/>
                <a:gd name="connsiteX176" fmla="*/ 614744 w 1680088"/>
                <a:gd name="connsiteY176" fmla="*/ 2084503 h 3135954"/>
                <a:gd name="connsiteX177" fmla="*/ 629857 w 1680088"/>
                <a:gd name="connsiteY177" fmla="*/ 1978013 h 3135954"/>
                <a:gd name="connsiteX178" fmla="*/ 631127 w 1680088"/>
                <a:gd name="connsiteY178" fmla="*/ 1968996 h 3135954"/>
                <a:gd name="connsiteX179" fmla="*/ 596075 w 1680088"/>
                <a:gd name="connsiteY179" fmla="*/ 1878381 h 3135954"/>
                <a:gd name="connsiteX180" fmla="*/ 548513 w 1680088"/>
                <a:gd name="connsiteY180" fmla="*/ 1835010 h 3135954"/>
                <a:gd name="connsiteX181" fmla="*/ 503365 w 1680088"/>
                <a:gd name="connsiteY181" fmla="*/ 1767319 h 3135954"/>
                <a:gd name="connsiteX182" fmla="*/ 508762 w 1680088"/>
                <a:gd name="connsiteY182" fmla="*/ 1580374 h 3135954"/>
                <a:gd name="connsiteX183" fmla="*/ 525590 w 1680088"/>
                <a:gd name="connsiteY183" fmla="*/ 1518334 h 3135954"/>
                <a:gd name="connsiteX184" fmla="*/ 602171 w 1680088"/>
                <a:gd name="connsiteY184" fmla="*/ 1515477 h 3135954"/>
                <a:gd name="connsiteX185" fmla="*/ 618808 w 1680088"/>
                <a:gd name="connsiteY185" fmla="*/ 1550719 h 3135954"/>
                <a:gd name="connsiteX186" fmla="*/ 562547 w 1680088"/>
                <a:gd name="connsiteY186" fmla="*/ 1390254 h 3135954"/>
                <a:gd name="connsiteX187" fmla="*/ 556578 w 1680088"/>
                <a:gd name="connsiteY187" fmla="*/ 1238488 h 3135954"/>
                <a:gd name="connsiteX188" fmla="*/ 506984 w 1680088"/>
                <a:gd name="connsiteY188" fmla="*/ 1390254 h 3135954"/>
                <a:gd name="connsiteX189" fmla="*/ 434531 w 1680088"/>
                <a:gd name="connsiteY189" fmla="*/ 1400668 h 3135954"/>
                <a:gd name="connsiteX190" fmla="*/ 299466 w 1680088"/>
                <a:gd name="connsiteY190" fmla="*/ 1283320 h 3135954"/>
                <a:gd name="connsiteX191" fmla="*/ 246380 w 1680088"/>
                <a:gd name="connsiteY191" fmla="*/ 1207056 h 3135954"/>
                <a:gd name="connsiteX192" fmla="*/ 262446 w 1680088"/>
                <a:gd name="connsiteY192" fmla="*/ 1175941 h 3135954"/>
                <a:gd name="connsiteX193" fmla="*/ 283274 w 1680088"/>
                <a:gd name="connsiteY193" fmla="*/ 1156383 h 3135954"/>
                <a:gd name="connsiteX194" fmla="*/ 257429 w 1680088"/>
                <a:gd name="connsiteY194" fmla="*/ 1137269 h 3135954"/>
                <a:gd name="connsiteX195" fmla="*/ 214439 w 1680088"/>
                <a:gd name="connsiteY195" fmla="*/ 1073832 h 3135954"/>
                <a:gd name="connsiteX196" fmla="*/ 274574 w 1680088"/>
                <a:gd name="connsiteY196" fmla="*/ 1032112 h 3135954"/>
                <a:gd name="connsiteX197" fmla="*/ 383731 w 1680088"/>
                <a:gd name="connsiteY197" fmla="*/ 1028493 h 3135954"/>
                <a:gd name="connsiteX198" fmla="*/ 461708 w 1680088"/>
                <a:gd name="connsiteY198" fmla="*/ 1074721 h 3135954"/>
                <a:gd name="connsiteX199" fmla="*/ 485394 w 1680088"/>
                <a:gd name="connsiteY199" fmla="*/ 1096883 h 3135954"/>
                <a:gd name="connsiteX200" fmla="*/ 507873 w 1680088"/>
                <a:gd name="connsiteY200" fmla="*/ 1083802 h 3135954"/>
                <a:gd name="connsiteX201" fmla="*/ 493204 w 1680088"/>
                <a:gd name="connsiteY201" fmla="*/ 1055671 h 3135954"/>
                <a:gd name="connsiteX202" fmla="*/ 437452 w 1680088"/>
                <a:gd name="connsiteY202" fmla="*/ 975216 h 3135954"/>
                <a:gd name="connsiteX203" fmla="*/ 284925 w 1680088"/>
                <a:gd name="connsiteY203" fmla="*/ 924162 h 3135954"/>
                <a:gd name="connsiteX204" fmla="*/ 199073 w 1680088"/>
                <a:gd name="connsiteY204" fmla="*/ 912414 h 3135954"/>
                <a:gd name="connsiteX205" fmla="*/ 155639 w 1680088"/>
                <a:gd name="connsiteY205" fmla="*/ 911779 h 3135954"/>
                <a:gd name="connsiteX206" fmla="*/ 168910 w 1680088"/>
                <a:gd name="connsiteY206" fmla="*/ 946450 h 3135954"/>
                <a:gd name="connsiteX207" fmla="*/ 163640 w 1680088"/>
                <a:gd name="connsiteY207" fmla="*/ 1006458 h 3135954"/>
                <a:gd name="connsiteX208" fmla="*/ 161735 w 1680088"/>
                <a:gd name="connsiteY208" fmla="*/ 1040177 h 3135954"/>
                <a:gd name="connsiteX209" fmla="*/ 188214 w 1680088"/>
                <a:gd name="connsiteY209" fmla="*/ 1127363 h 3135954"/>
                <a:gd name="connsiteX210" fmla="*/ 205804 w 1680088"/>
                <a:gd name="connsiteY210" fmla="*/ 1186672 h 3135954"/>
                <a:gd name="connsiteX211" fmla="*/ 248095 w 1680088"/>
                <a:gd name="connsiteY211" fmla="*/ 1221978 h 3135954"/>
                <a:gd name="connsiteX212" fmla="*/ 273431 w 1680088"/>
                <a:gd name="connsiteY212" fmla="*/ 1249601 h 3135954"/>
                <a:gd name="connsiteX213" fmla="*/ 352616 w 1680088"/>
                <a:gd name="connsiteY213" fmla="*/ 1415972 h 3135954"/>
                <a:gd name="connsiteX214" fmla="*/ 392938 w 1680088"/>
                <a:gd name="connsiteY214" fmla="*/ 1435657 h 3135954"/>
                <a:gd name="connsiteX215" fmla="*/ 447739 w 1680088"/>
                <a:gd name="connsiteY215" fmla="*/ 1497316 h 3135954"/>
                <a:gd name="connsiteX216" fmla="*/ 394462 w 1680088"/>
                <a:gd name="connsiteY216" fmla="*/ 1593646 h 3135954"/>
                <a:gd name="connsiteX217" fmla="*/ 367983 w 1680088"/>
                <a:gd name="connsiteY217" fmla="*/ 1649716 h 3135954"/>
                <a:gd name="connsiteX218" fmla="*/ 349568 w 1680088"/>
                <a:gd name="connsiteY218" fmla="*/ 1720138 h 3135954"/>
                <a:gd name="connsiteX219" fmla="*/ 306070 w 1680088"/>
                <a:gd name="connsiteY219" fmla="*/ 1744522 h 3135954"/>
                <a:gd name="connsiteX220" fmla="*/ 356489 w 1680088"/>
                <a:gd name="connsiteY220" fmla="*/ 1866126 h 3135954"/>
                <a:gd name="connsiteX221" fmla="*/ 322136 w 1680088"/>
                <a:gd name="connsiteY221" fmla="*/ 1990269 h 3135954"/>
                <a:gd name="connsiteX222" fmla="*/ 266637 w 1680088"/>
                <a:gd name="connsiteY222" fmla="*/ 1998524 h 3135954"/>
                <a:gd name="connsiteX223" fmla="*/ 231775 w 1680088"/>
                <a:gd name="connsiteY223" fmla="*/ 1930705 h 3135954"/>
                <a:gd name="connsiteX224" fmla="*/ 135382 w 1680088"/>
                <a:gd name="connsiteY224" fmla="*/ 1877937 h 3135954"/>
                <a:gd name="connsiteX225" fmla="*/ 92837 w 1680088"/>
                <a:gd name="connsiteY225" fmla="*/ 1856346 h 3135954"/>
                <a:gd name="connsiteX226" fmla="*/ 142177 w 1680088"/>
                <a:gd name="connsiteY226" fmla="*/ 1875587 h 3135954"/>
                <a:gd name="connsiteX227" fmla="*/ 226314 w 1680088"/>
                <a:gd name="connsiteY227" fmla="*/ 1960487 h 3135954"/>
                <a:gd name="connsiteX228" fmla="*/ 257493 w 1680088"/>
                <a:gd name="connsiteY228" fmla="*/ 2022781 h 3135954"/>
                <a:gd name="connsiteX229" fmla="*/ 276352 w 1680088"/>
                <a:gd name="connsiteY229" fmla="*/ 2110475 h 3135954"/>
                <a:gd name="connsiteX230" fmla="*/ 254953 w 1680088"/>
                <a:gd name="connsiteY230" fmla="*/ 2253795 h 3135954"/>
                <a:gd name="connsiteX231" fmla="*/ 241300 w 1680088"/>
                <a:gd name="connsiteY231" fmla="*/ 2327646 h 3135954"/>
                <a:gd name="connsiteX232" fmla="*/ 249428 w 1680088"/>
                <a:gd name="connsiteY232" fmla="*/ 2351014 h 3135954"/>
                <a:gd name="connsiteX233" fmla="*/ 290449 w 1680088"/>
                <a:gd name="connsiteY233" fmla="*/ 2376859 h 3135954"/>
                <a:gd name="connsiteX234" fmla="*/ 286639 w 1680088"/>
                <a:gd name="connsiteY234" fmla="*/ 2437819 h 3135954"/>
                <a:gd name="connsiteX235" fmla="*/ 261366 w 1680088"/>
                <a:gd name="connsiteY235" fmla="*/ 2486269 h 3135954"/>
                <a:gd name="connsiteX236" fmla="*/ 224473 w 1680088"/>
                <a:gd name="connsiteY236" fmla="*/ 2517829 h 3135954"/>
                <a:gd name="connsiteX237" fmla="*/ 199898 w 1680088"/>
                <a:gd name="connsiteY237" fmla="*/ 2543039 h 3135954"/>
                <a:gd name="connsiteX238" fmla="*/ 201676 w 1680088"/>
                <a:gd name="connsiteY238" fmla="*/ 2681279 h 3135954"/>
                <a:gd name="connsiteX239" fmla="*/ 196279 w 1680088"/>
                <a:gd name="connsiteY239" fmla="*/ 2717792 h 3135954"/>
                <a:gd name="connsiteX240" fmla="*/ 203264 w 1680088"/>
                <a:gd name="connsiteY240" fmla="*/ 2760083 h 3135954"/>
                <a:gd name="connsiteX241" fmla="*/ 201359 w 1680088"/>
                <a:gd name="connsiteY241" fmla="*/ 2847078 h 3135954"/>
                <a:gd name="connsiteX242" fmla="*/ 210312 w 1680088"/>
                <a:gd name="connsiteY242" fmla="*/ 2912166 h 3135954"/>
                <a:gd name="connsiteX243" fmla="*/ 225996 w 1680088"/>
                <a:gd name="connsiteY243" fmla="*/ 2828155 h 3135954"/>
                <a:gd name="connsiteX244" fmla="*/ 258128 w 1680088"/>
                <a:gd name="connsiteY244" fmla="*/ 2858762 h 3135954"/>
                <a:gd name="connsiteX245" fmla="*/ 279273 w 1680088"/>
                <a:gd name="connsiteY245" fmla="*/ 2984048 h 3135954"/>
                <a:gd name="connsiteX246" fmla="*/ 262255 w 1680088"/>
                <a:gd name="connsiteY246" fmla="*/ 2998971 h 3135954"/>
                <a:gd name="connsiteX247" fmla="*/ 179134 w 1680088"/>
                <a:gd name="connsiteY247" fmla="*/ 3101333 h 3135954"/>
                <a:gd name="connsiteX248" fmla="*/ 155512 w 1680088"/>
                <a:gd name="connsiteY248" fmla="*/ 3134671 h 3135954"/>
                <a:gd name="connsiteX249" fmla="*/ 116650 w 1680088"/>
                <a:gd name="connsiteY249" fmla="*/ 3115494 h 3135954"/>
                <a:gd name="connsiteX250" fmla="*/ 90043 w 1680088"/>
                <a:gd name="connsiteY250" fmla="*/ 3081077 h 3135954"/>
                <a:gd name="connsiteX251" fmla="*/ 762 w 1680088"/>
                <a:gd name="connsiteY251" fmla="*/ 2944043 h 3135954"/>
                <a:gd name="connsiteX252" fmla="*/ 762 w 1680088"/>
                <a:gd name="connsiteY252" fmla="*/ 2804914 h 3135954"/>
                <a:gd name="connsiteX253" fmla="*/ 35687 w 1680088"/>
                <a:gd name="connsiteY253" fmla="*/ 2784022 h 3135954"/>
                <a:gd name="connsiteX254" fmla="*/ 84074 w 1680088"/>
                <a:gd name="connsiteY254" fmla="*/ 2743128 h 3135954"/>
                <a:gd name="connsiteX255" fmla="*/ 83503 w 1680088"/>
                <a:gd name="connsiteY255" fmla="*/ 2709282 h 3135954"/>
                <a:gd name="connsiteX256" fmla="*/ 52514 w 1680088"/>
                <a:gd name="connsiteY256" fmla="*/ 2709092 h 3135954"/>
                <a:gd name="connsiteX257" fmla="*/ 699 w 1680088"/>
                <a:gd name="connsiteY257" fmla="*/ 2690423 h 3135954"/>
                <a:gd name="connsiteX258" fmla="*/ 699 w 1680088"/>
                <a:gd name="connsiteY258" fmla="*/ 2510399 h 3135954"/>
                <a:gd name="connsiteX259" fmla="*/ 94869 w 1680088"/>
                <a:gd name="connsiteY259" fmla="*/ 2430643 h 3135954"/>
                <a:gd name="connsiteX260" fmla="*/ 42164 w 1680088"/>
                <a:gd name="connsiteY260" fmla="*/ 2410577 h 3135954"/>
                <a:gd name="connsiteX261" fmla="*/ 23368 w 1680088"/>
                <a:gd name="connsiteY261" fmla="*/ 2362190 h 3135954"/>
                <a:gd name="connsiteX262" fmla="*/ 699 w 1680088"/>
                <a:gd name="connsiteY262" fmla="*/ 2322185 h 3135954"/>
                <a:gd name="connsiteX263" fmla="*/ 444 w 1680088"/>
                <a:gd name="connsiteY263" fmla="*/ 775635 h 3135954"/>
                <a:gd name="connsiteX264" fmla="*/ 34925 w 1680088"/>
                <a:gd name="connsiteY264" fmla="*/ 766681 h 3135954"/>
                <a:gd name="connsiteX265" fmla="*/ 83884 w 1680088"/>
                <a:gd name="connsiteY265" fmla="*/ 764078 h 3135954"/>
                <a:gd name="connsiteX266" fmla="*/ 119190 w 1680088"/>
                <a:gd name="connsiteY266" fmla="*/ 719500 h 3135954"/>
                <a:gd name="connsiteX267" fmla="*/ 158750 w 1680088"/>
                <a:gd name="connsiteY267" fmla="*/ 694354 h 3135954"/>
                <a:gd name="connsiteX268" fmla="*/ 78232 w 1680088"/>
                <a:gd name="connsiteY268" fmla="*/ 594595 h 3135954"/>
                <a:gd name="connsiteX269" fmla="*/ 24003 w 1680088"/>
                <a:gd name="connsiteY269" fmla="*/ 521125 h 3135954"/>
                <a:gd name="connsiteX270" fmla="*/ 9208 w 1680088"/>
                <a:gd name="connsiteY270" fmla="*/ 479152 h 3135954"/>
                <a:gd name="connsiteX271" fmla="*/ 21908 w 1680088"/>
                <a:gd name="connsiteY271" fmla="*/ 435337 h 3135954"/>
                <a:gd name="connsiteX272" fmla="*/ 65088 w 1680088"/>
                <a:gd name="connsiteY272" fmla="*/ 438702 h 3135954"/>
                <a:gd name="connsiteX273" fmla="*/ 186373 w 1680088"/>
                <a:gd name="connsiteY273" fmla="*/ 480168 h 3135954"/>
                <a:gd name="connsiteX274" fmla="*/ 232029 w 1680088"/>
                <a:gd name="connsiteY274" fmla="*/ 453688 h 3135954"/>
                <a:gd name="connsiteX275" fmla="*/ 397320 w 1680088"/>
                <a:gd name="connsiteY275" fmla="*/ 238803 h 3135954"/>
                <a:gd name="connsiteX276" fmla="*/ 341503 w 1680088"/>
                <a:gd name="connsiteY276" fmla="*/ 259504 h 3135954"/>
                <a:gd name="connsiteX277" fmla="*/ 297244 w 1680088"/>
                <a:gd name="connsiteY277" fmla="*/ 266997 h 3135954"/>
                <a:gd name="connsiteX278" fmla="*/ 177165 w 1680088"/>
                <a:gd name="connsiteY278" fmla="*/ 315702 h 3135954"/>
                <a:gd name="connsiteX279" fmla="*/ 173546 w 1680088"/>
                <a:gd name="connsiteY279" fmla="*/ 316718 h 3135954"/>
                <a:gd name="connsiteX280" fmla="*/ 317 w 1680088"/>
                <a:gd name="connsiteY280" fmla="*/ 260139 h 313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</a:cxnLst>
              <a:rect l="l" t="t" r="r" b="b"/>
              <a:pathLst>
                <a:path w="1680088" h="3135954">
                  <a:moveTo>
                    <a:pt x="0" y="260266"/>
                  </a:moveTo>
                  <a:cubicBezTo>
                    <a:pt x="0" y="178414"/>
                    <a:pt x="0" y="96626"/>
                    <a:pt x="0" y="14774"/>
                  </a:cubicBezTo>
                  <a:cubicBezTo>
                    <a:pt x="9843" y="1947"/>
                    <a:pt x="21908" y="-4340"/>
                    <a:pt x="36830" y="3344"/>
                  </a:cubicBezTo>
                  <a:cubicBezTo>
                    <a:pt x="83058" y="27156"/>
                    <a:pt x="131318" y="13949"/>
                    <a:pt x="178943" y="13377"/>
                  </a:cubicBezTo>
                  <a:cubicBezTo>
                    <a:pt x="206502" y="13060"/>
                    <a:pt x="234823" y="6709"/>
                    <a:pt x="260795" y="22839"/>
                  </a:cubicBezTo>
                  <a:cubicBezTo>
                    <a:pt x="276162" y="36491"/>
                    <a:pt x="293688" y="39476"/>
                    <a:pt x="310198" y="27982"/>
                  </a:cubicBezTo>
                  <a:cubicBezTo>
                    <a:pt x="342265" y="5630"/>
                    <a:pt x="374142" y="11218"/>
                    <a:pt x="410718" y="13885"/>
                  </a:cubicBezTo>
                  <a:cubicBezTo>
                    <a:pt x="489395" y="19600"/>
                    <a:pt x="566547" y="41571"/>
                    <a:pt x="645795" y="38206"/>
                  </a:cubicBezTo>
                  <a:cubicBezTo>
                    <a:pt x="668274" y="44365"/>
                    <a:pt x="690690" y="38904"/>
                    <a:pt x="713042" y="37063"/>
                  </a:cubicBezTo>
                  <a:cubicBezTo>
                    <a:pt x="741426" y="79354"/>
                    <a:pt x="753110" y="129202"/>
                    <a:pt x="764286" y="178351"/>
                  </a:cubicBezTo>
                  <a:cubicBezTo>
                    <a:pt x="774764" y="224262"/>
                    <a:pt x="784924" y="230612"/>
                    <a:pt x="818007" y="200195"/>
                  </a:cubicBezTo>
                  <a:cubicBezTo>
                    <a:pt x="836676" y="182986"/>
                    <a:pt x="853504" y="169397"/>
                    <a:pt x="878078" y="188574"/>
                  </a:cubicBezTo>
                  <a:cubicBezTo>
                    <a:pt x="892112" y="199560"/>
                    <a:pt x="904240" y="191749"/>
                    <a:pt x="914845" y="179875"/>
                  </a:cubicBezTo>
                  <a:cubicBezTo>
                    <a:pt x="934847" y="157586"/>
                    <a:pt x="959676" y="148950"/>
                    <a:pt x="987616" y="153967"/>
                  </a:cubicBezTo>
                  <a:cubicBezTo>
                    <a:pt x="1002729" y="156697"/>
                    <a:pt x="1014413" y="155173"/>
                    <a:pt x="1025017" y="142092"/>
                  </a:cubicBezTo>
                  <a:cubicBezTo>
                    <a:pt x="1032129" y="133329"/>
                    <a:pt x="1042860" y="132377"/>
                    <a:pt x="1053338" y="135425"/>
                  </a:cubicBezTo>
                  <a:cubicBezTo>
                    <a:pt x="1064959" y="138854"/>
                    <a:pt x="1115060" y="213720"/>
                    <a:pt x="1110552" y="225531"/>
                  </a:cubicBezTo>
                  <a:cubicBezTo>
                    <a:pt x="1091692" y="275189"/>
                    <a:pt x="1116775" y="321544"/>
                    <a:pt x="1119569" y="369233"/>
                  </a:cubicBezTo>
                  <a:cubicBezTo>
                    <a:pt x="1122236" y="413873"/>
                    <a:pt x="1116965" y="462070"/>
                    <a:pt x="1147255" y="502393"/>
                  </a:cubicBezTo>
                  <a:cubicBezTo>
                    <a:pt x="1156653" y="514902"/>
                    <a:pt x="1145985" y="532048"/>
                    <a:pt x="1130999" y="542398"/>
                  </a:cubicBezTo>
                  <a:cubicBezTo>
                    <a:pt x="1108774" y="557702"/>
                    <a:pt x="1107567" y="599675"/>
                    <a:pt x="1129729" y="611486"/>
                  </a:cubicBezTo>
                  <a:cubicBezTo>
                    <a:pt x="1153287" y="623996"/>
                    <a:pt x="1176274" y="633458"/>
                    <a:pt x="1175957" y="668002"/>
                  </a:cubicBezTo>
                  <a:cubicBezTo>
                    <a:pt x="1175703" y="700260"/>
                    <a:pt x="1157034" y="740392"/>
                    <a:pt x="1129475" y="763824"/>
                  </a:cubicBezTo>
                  <a:cubicBezTo>
                    <a:pt x="1146937" y="755823"/>
                    <a:pt x="1155446" y="739058"/>
                    <a:pt x="1161542" y="721850"/>
                  </a:cubicBezTo>
                  <a:cubicBezTo>
                    <a:pt x="1169924" y="698355"/>
                    <a:pt x="1185672" y="682226"/>
                    <a:pt x="1200468" y="663557"/>
                  </a:cubicBezTo>
                  <a:cubicBezTo>
                    <a:pt x="1269873" y="575736"/>
                    <a:pt x="1351153" y="496741"/>
                    <a:pt x="1388301" y="383393"/>
                  </a:cubicBezTo>
                  <a:cubicBezTo>
                    <a:pt x="1399477" y="349294"/>
                    <a:pt x="1392047" y="316019"/>
                    <a:pt x="1392174" y="282364"/>
                  </a:cubicBezTo>
                  <a:cubicBezTo>
                    <a:pt x="1392238" y="264965"/>
                    <a:pt x="1386269" y="247312"/>
                    <a:pt x="1396175" y="230865"/>
                  </a:cubicBezTo>
                  <a:cubicBezTo>
                    <a:pt x="1429703" y="209593"/>
                    <a:pt x="1453960" y="239692"/>
                    <a:pt x="1482090" y="248646"/>
                  </a:cubicBezTo>
                  <a:cubicBezTo>
                    <a:pt x="1512126" y="275887"/>
                    <a:pt x="1546543" y="300525"/>
                    <a:pt x="1521397" y="352913"/>
                  </a:cubicBezTo>
                  <a:cubicBezTo>
                    <a:pt x="1513713" y="368915"/>
                    <a:pt x="1526223" y="379901"/>
                    <a:pt x="1537843" y="389870"/>
                  </a:cubicBezTo>
                  <a:cubicBezTo>
                    <a:pt x="1579753" y="425875"/>
                    <a:pt x="1599057" y="512362"/>
                    <a:pt x="1576261" y="564115"/>
                  </a:cubicBezTo>
                  <a:cubicBezTo>
                    <a:pt x="1562481" y="595548"/>
                    <a:pt x="1562481" y="627171"/>
                    <a:pt x="1569847" y="659810"/>
                  </a:cubicBezTo>
                  <a:cubicBezTo>
                    <a:pt x="1579245" y="701276"/>
                    <a:pt x="1583563" y="742233"/>
                    <a:pt x="1573213" y="784969"/>
                  </a:cubicBezTo>
                  <a:cubicBezTo>
                    <a:pt x="1566672" y="811830"/>
                    <a:pt x="1550099" y="822561"/>
                    <a:pt x="1529461" y="819640"/>
                  </a:cubicBezTo>
                  <a:cubicBezTo>
                    <a:pt x="1503617" y="816021"/>
                    <a:pt x="1505014" y="791573"/>
                    <a:pt x="1510030" y="771063"/>
                  </a:cubicBezTo>
                  <a:cubicBezTo>
                    <a:pt x="1523429" y="716389"/>
                    <a:pt x="1513523" y="669272"/>
                    <a:pt x="1474724" y="629902"/>
                  </a:cubicBezTo>
                  <a:cubicBezTo>
                    <a:pt x="1464691" y="619741"/>
                    <a:pt x="1458976" y="605708"/>
                    <a:pt x="1465834" y="592881"/>
                  </a:cubicBezTo>
                  <a:cubicBezTo>
                    <a:pt x="1479868" y="566592"/>
                    <a:pt x="1471422" y="547034"/>
                    <a:pt x="1455611" y="526396"/>
                  </a:cubicBezTo>
                  <a:cubicBezTo>
                    <a:pt x="1439418" y="505377"/>
                    <a:pt x="1422591" y="483787"/>
                    <a:pt x="1442276" y="453625"/>
                  </a:cubicBezTo>
                  <a:cubicBezTo>
                    <a:pt x="1447737" y="445243"/>
                    <a:pt x="1435735" y="436924"/>
                    <a:pt x="1434973" y="420668"/>
                  </a:cubicBezTo>
                  <a:cubicBezTo>
                    <a:pt x="1423226" y="467976"/>
                    <a:pt x="1407224" y="505758"/>
                    <a:pt x="1386205" y="541192"/>
                  </a:cubicBezTo>
                  <a:cubicBezTo>
                    <a:pt x="1372934" y="563544"/>
                    <a:pt x="1370076" y="584372"/>
                    <a:pt x="1388237" y="608184"/>
                  </a:cubicBezTo>
                  <a:cubicBezTo>
                    <a:pt x="1421384" y="651746"/>
                    <a:pt x="1419416" y="671939"/>
                    <a:pt x="1384999" y="715246"/>
                  </a:cubicBezTo>
                  <a:cubicBezTo>
                    <a:pt x="1374902" y="727946"/>
                    <a:pt x="1366203" y="761030"/>
                    <a:pt x="1360551" y="808210"/>
                  </a:cubicBezTo>
                  <a:cubicBezTo>
                    <a:pt x="1368616" y="766046"/>
                    <a:pt x="1386967" y="757918"/>
                    <a:pt x="1416939" y="786176"/>
                  </a:cubicBezTo>
                  <a:cubicBezTo>
                    <a:pt x="1436815" y="804908"/>
                    <a:pt x="1463612" y="811449"/>
                    <a:pt x="1480884" y="835706"/>
                  </a:cubicBezTo>
                  <a:cubicBezTo>
                    <a:pt x="1491615" y="850819"/>
                    <a:pt x="1508506" y="836912"/>
                    <a:pt x="1522095" y="829356"/>
                  </a:cubicBezTo>
                  <a:cubicBezTo>
                    <a:pt x="1573022" y="801098"/>
                    <a:pt x="1584262" y="810242"/>
                    <a:pt x="1588961" y="872473"/>
                  </a:cubicBezTo>
                  <a:cubicBezTo>
                    <a:pt x="1592326" y="916796"/>
                    <a:pt x="1589405" y="961055"/>
                    <a:pt x="1592961" y="1005569"/>
                  </a:cubicBezTo>
                  <a:cubicBezTo>
                    <a:pt x="1596581" y="1051226"/>
                    <a:pt x="1575880" y="1095549"/>
                    <a:pt x="1561846" y="1138920"/>
                  </a:cubicBezTo>
                  <a:cubicBezTo>
                    <a:pt x="1551369" y="1171305"/>
                    <a:pt x="1546606" y="1201912"/>
                    <a:pt x="1558290" y="1234234"/>
                  </a:cubicBezTo>
                  <a:cubicBezTo>
                    <a:pt x="1561973" y="1248331"/>
                    <a:pt x="1564450" y="1262428"/>
                    <a:pt x="1580325" y="1268588"/>
                  </a:cubicBezTo>
                  <a:cubicBezTo>
                    <a:pt x="1590675" y="1272588"/>
                    <a:pt x="1593977" y="1283447"/>
                    <a:pt x="1591310" y="1295385"/>
                  </a:cubicBezTo>
                  <a:cubicBezTo>
                    <a:pt x="1576832" y="1317800"/>
                    <a:pt x="1553337" y="1322055"/>
                    <a:pt x="1531493" y="1325992"/>
                  </a:cubicBezTo>
                  <a:cubicBezTo>
                    <a:pt x="1441831" y="1342311"/>
                    <a:pt x="1350963" y="1350058"/>
                    <a:pt x="1261682" y="1369109"/>
                  </a:cubicBezTo>
                  <a:cubicBezTo>
                    <a:pt x="1249299" y="1371776"/>
                    <a:pt x="1236536" y="1372855"/>
                    <a:pt x="1224280" y="1376475"/>
                  </a:cubicBezTo>
                  <a:cubicBezTo>
                    <a:pt x="1216533" y="1378761"/>
                    <a:pt x="1208596" y="1383460"/>
                    <a:pt x="1214311" y="1393556"/>
                  </a:cubicBezTo>
                  <a:cubicBezTo>
                    <a:pt x="1222121" y="1407209"/>
                    <a:pt x="1230567" y="1419464"/>
                    <a:pt x="1212469" y="1431021"/>
                  </a:cubicBezTo>
                  <a:cubicBezTo>
                    <a:pt x="1217803" y="1438070"/>
                    <a:pt x="1226376" y="1433561"/>
                    <a:pt x="1232726" y="1437181"/>
                  </a:cubicBezTo>
                  <a:cubicBezTo>
                    <a:pt x="1273874" y="1459977"/>
                    <a:pt x="1318768" y="1467852"/>
                    <a:pt x="1363853" y="1474836"/>
                  </a:cubicBezTo>
                  <a:cubicBezTo>
                    <a:pt x="1377061" y="1483282"/>
                    <a:pt x="1392111" y="1487918"/>
                    <a:pt x="1404557" y="1497887"/>
                  </a:cubicBezTo>
                  <a:cubicBezTo>
                    <a:pt x="1412050" y="1507095"/>
                    <a:pt x="1421892" y="1512238"/>
                    <a:pt x="1432243" y="1516810"/>
                  </a:cubicBezTo>
                  <a:cubicBezTo>
                    <a:pt x="1462659" y="1530272"/>
                    <a:pt x="1476312" y="1553577"/>
                    <a:pt x="1467866" y="1589264"/>
                  </a:cubicBezTo>
                  <a:cubicBezTo>
                    <a:pt x="1466850" y="1599932"/>
                    <a:pt x="1464564" y="1609965"/>
                    <a:pt x="1456690" y="1617395"/>
                  </a:cubicBezTo>
                  <a:cubicBezTo>
                    <a:pt x="1430274" y="1630984"/>
                    <a:pt x="1411732" y="1615871"/>
                    <a:pt x="1398778" y="1594789"/>
                  </a:cubicBezTo>
                  <a:cubicBezTo>
                    <a:pt x="1378776" y="1562086"/>
                    <a:pt x="1349883" y="1555291"/>
                    <a:pt x="1315022" y="1553196"/>
                  </a:cubicBezTo>
                  <a:cubicBezTo>
                    <a:pt x="1328547" y="1588185"/>
                    <a:pt x="1362647" y="1613267"/>
                    <a:pt x="1348804" y="1655685"/>
                  </a:cubicBezTo>
                  <a:cubicBezTo>
                    <a:pt x="1325309" y="1672958"/>
                    <a:pt x="1302703" y="1672894"/>
                    <a:pt x="1281240" y="1651431"/>
                  </a:cubicBezTo>
                  <a:cubicBezTo>
                    <a:pt x="1279398" y="1649589"/>
                    <a:pt x="1277684" y="1647176"/>
                    <a:pt x="1275398" y="1646414"/>
                  </a:cubicBezTo>
                  <a:cubicBezTo>
                    <a:pt x="1234440" y="1631873"/>
                    <a:pt x="1199261" y="1610346"/>
                    <a:pt x="1183894" y="1563165"/>
                  </a:cubicBezTo>
                  <a:cubicBezTo>
                    <a:pt x="1182561" y="1558911"/>
                    <a:pt x="1176338" y="1556307"/>
                    <a:pt x="1167829" y="1557577"/>
                  </a:cubicBezTo>
                  <a:cubicBezTo>
                    <a:pt x="1161606" y="1575548"/>
                    <a:pt x="1171702" y="1599742"/>
                    <a:pt x="1155573" y="1616188"/>
                  </a:cubicBezTo>
                  <a:cubicBezTo>
                    <a:pt x="1123950" y="1628063"/>
                    <a:pt x="1106361" y="1602536"/>
                    <a:pt x="1088771" y="1583613"/>
                  </a:cubicBezTo>
                  <a:cubicBezTo>
                    <a:pt x="1075754" y="1569643"/>
                    <a:pt x="1062292" y="1562658"/>
                    <a:pt x="1045274" y="1560181"/>
                  </a:cubicBezTo>
                  <a:cubicBezTo>
                    <a:pt x="1063816" y="1563610"/>
                    <a:pt x="1083247" y="1566214"/>
                    <a:pt x="1087755" y="1591042"/>
                  </a:cubicBezTo>
                  <a:cubicBezTo>
                    <a:pt x="1090359" y="1605647"/>
                    <a:pt x="1085469" y="1618093"/>
                    <a:pt x="1073722" y="1626475"/>
                  </a:cubicBezTo>
                  <a:cubicBezTo>
                    <a:pt x="1058037" y="1637651"/>
                    <a:pt x="1044702" y="1631873"/>
                    <a:pt x="1028002" y="1624316"/>
                  </a:cubicBezTo>
                  <a:cubicBezTo>
                    <a:pt x="992124" y="1607997"/>
                    <a:pt x="954088" y="1596694"/>
                    <a:pt x="907733" y="1610029"/>
                  </a:cubicBezTo>
                  <a:cubicBezTo>
                    <a:pt x="949960" y="1631428"/>
                    <a:pt x="989648" y="1636508"/>
                    <a:pt x="1023810" y="1657209"/>
                  </a:cubicBezTo>
                  <a:cubicBezTo>
                    <a:pt x="1036638" y="1664956"/>
                    <a:pt x="1049401" y="1718424"/>
                    <a:pt x="1042988" y="1736140"/>
                  </a:cubicBezTo>
                  <a:cubicBezTo>
                    <a:pt x="1036447" y="1754365"/>
                    <a:pt x="1022921" y="1754365"/>
                    <a:pt x="1008253" y="1750174"/>
                  </a:cubicBezTo>
                  <a:cubicBezTo>
                    <a:pt x="997521" y="1751761"/>
                    <a:pt x="989521" y="1745665"/>
                    <a:pt x="982790" y="1740204"/>
                  </a:cubicBezTo>
                  <a:cubicBezTo>
                    <a:pt x="990283" y="1747253"/>
                    <a:pt x="1000125" y="1751444"/>
                    <a:pt x="1011619" y="1750618"/>
                  </a:cubicBezTo>
                  <a:cubicBezTo>
                    <a:pt x="1065403" y="1777098"/>
                    <a:pt x="1099947" y="1822882"/>
                    <a:pt x="1115187" y="1882445"/>
                  </a:cubicBezTo>
                  <a:cubicBezTo>
                    <a:pt x="1126871" y="1928165"/>
                    <a:pt x="1138365" y="1969631"/>
                    <a:pt x="1188974" y="1979283"/>
                  </a:cubicBezTo>
                  <a:cubicBezTo>
                    <a:pt x="1191451" y="1979727"/>
                    <a:pt x="1193483" y="1981632"/>
                    <a:pt x="1195705" y="1982839"/>
                  </a:cubicBezTo>
                  <a:cubicBezTo>
                    <a:pt x="1209548" y="1990586"/>
                    <a:pt x="1217041" y="2016113"/>
                    <a:pt x="1236282" y="2006144"/>
                  </a:cubicBezTo>
                  <a:cubicBezTo>
                    <a:pt x="1253808" y="1997063"/>
                    <a:pt x="1244029" y="1973758"/>
                    <a:pt x="1249236" y="1957566"/>
                  </a:cubicBezTo>
                  <a:cubicBezTo>
                    <a:pt x="1251395" y="1950835"/>
                    <a:pt x="1254316" y="1945247"/>
                    <a:pt x="1259904" y="1941310"/>
                  </a:cubicBezTo>
                  <a:cubicBezTo>
                    <a:pt x="1286574" y="1932864"/>
                    <a:pt x="1291781" y="1954899"/>
                    <a:pt x="1299782" y="1973949"/>
                  </a:cubicBezTo>
                  <a:cubicBezTo>
                    <a:pt x="1307656" y="1943532"/>
                    <a:pt x="1303211" y="1910068"/>
                    <a:pt x="1322134" y="1882890"/>
                  </a:cubicBezTo>
                  <a:cubicBezTo>
                    <a:pt x="1328674" y="1873491"/>
                    <a:pt x="1328738" y="1860537"/>
                    <a:pt x="1320737" y="1852536"/>
                  </a:cubicBezTo>
                  <a:cubicBezTo>
                    <a:pt x="1291717" y="1823517"/>
                    <a:pt x="1312863" y="1794053"/>
                    <a:pt x="1319975" y="1765668"/>
                  </a:cubicBezTo>
                  <a:cubicBezTo>
                    <a:pt x="1323975" y="1749729"/>
                    <a:pt x="1338644" y="1741792"/>
                    <a:pt x="1353566" y="1746364"/>
                  </a:cubicBezTo>
                  <a:cubicBezTo>
                    <a:pt x="1383729" y="1755571"/>
                    <a:pt x="1411097" y="1744649"/>
                    <a:pt x="1439164" y="1736648"/>
                  </a:cubicBezTo>
                  <a:cubicBezTo>
                    <a:pt x="1442784" y="1735378"/>
                    <a:pt x="1446403" y="1734997"/>
                    <a:pt x="1450213" y="1735505"/>
                  </a:cubicBezTo>
                  <a:cubicBezTo>
                    <a:pt x="1465517" y="1749285"/>
                    <a:pt x="1495044" y="1735696"/>
                    <a:pt x="1501648" y="1766303"/>
                  </a:cubicBezTo>
                  <a:cubicBezTo>
                    <a:pt x="1487615" y="1796085"/>
                    <a:pt x="1474343" y="1824914"/>
                    <a:pt x="1508189" y="1851711"/>
                  </a:cubicBezTo>
                  <a:cubicBezTo>
                    <a:pt x="1517396" y="1859013"/>
                    <a:pt x="1515999" y="1874317"/>
                    <a:pt x="1509332" y="1885810"/>
                  </a:cubicBezTo>
                  <a:cubicBezTo>
                    <a:pt x="1483805" y="1929753"/>
                    <a:pt x="1477328" y="1982141"/>
                    <a:pt x="1453769" y="2027226"/>
                  </a:cubicBezTo>
                  <a:cubicBezTo>
                    <a:pt x="1438593" y="2056309"/>
                    <a:pt x="1456563" y="2105966"/>
                    <a:pt x="1486599" y="2110094"/>
                  </a:cubicBezTo>
                  <a:cubicBezTo>
                    <a:pt x="1527429" y="2115745"/>
                    <a:pt x="1541844" y="2141336"/>
                    <a:pt x="1551115" y="2177721"/>
                  </a:cubicBezTo>
                  <a:cubicBezTo>
                    <a:pt x="1554036" y="2189405"/>
                    <a:pt x="1561465" y="2199693"/>
                    <a:pt x="1563434" y="2211821"/>
                  </a:cubicBezTo>
                  <a:cubicBezTo>
                    <a:pt x="1566863" y="2233094"/>
                    <a:pt x="1576705" y="2243254"/>
                    <a:pt x="1597660" y="2248143"/>
                  </a:cubicBezTo>
                  <a:cubicBezTo>
                    <a:pt x="1642300" y="2258494"/>
                    <a:pt x="1651254" y="2295261"/>
                    <a:pt x="1621409" y="2332091"/>
                  </a:cubicBezTo>
                  <a:cubicBezTo>
                    <a:pt x="1609789" y="2346442"/>
                    <a:pt x="1584325" y="2357618"/>
                    <a:pt x="1595374" y="2380605"/>
                  </a:cubicBezTo>
                  <a:cubicBezTo>
                    <a:pt x="1605217" y="2401052"/>
                    <a:pt x="1626997" y="2387908"/>
                    <a:pt x="1643888" y="2385050"/>
                  </a:cubicBezTo>
                  <a:cubicBezTo>
                    <a:pt x="1663637" y="2381748"/>
                    <a:pt x="1675447" y="2390638"/>
                    <a:pt x="1678940" y="2411911"/>
                  </a:cubicBezTo>
                  <a:cubicBezTo>
                    <a:pt x="1676845" y="2438581"/>
                    <a:pt x="1688211" y="2464299"/>
                    <a:pt x="1666558" y="2491667"/>
                  </a:cubicBezTo>
                  <a:cubicBezTo>
                    <a:pt x="1642110" y="2522655"/>
                    <a:pt x="1615123" y="2510273"/>
                    <a:pt x="1589342" y="2509384"/>
                  </a:cubicBezTo>
                  <a:cubicBezTo>
                    <a:pt x="1565656" y="2508558"/>
                    <a:pt x="1563053" y="2484492"/>
                    <a:pt x="1562291" y="2463536"/>
                  </a:cubicBezTo>
                  <a:cubicBezTo>
                    <a:pt x="1554861" y="2462584"/>
                    <a:pt x="1550162" y="2471664"/>
                    <a:pt x="1544638" y="2470140"/>
                  </a:cubicBezTo>
                  <a:cubicBezTo>
                    <a:pt x="1510538" y="2460869"/>
                    <a:pt x="1487424" y="2468426"/>
                    <a:pt x="1469962" y="2506209"/>
                  </a:cubicBezTo>
                  <a:cubicBezTo>
                    <a:pt x="1460691" y="2526275"/>
                    <a:pt x="1428687" y="2509828"/>
                    <a:pt x="1425321" y="2481570"/>
                  </a:cubicBezTo>
                  <a:cubicBezTo>
                    <a:pt x="1423099" y="2462965"/>
                    <a:pt x="1425004" y="2443470"/>
                    <a:pt x="1399096" y="2449757"/>
                  </a:cubicBezTo>
                  <a:cubicBezTo>
                    <a:pt x="1382268" y="2453821"/>
                    <a:pt x="1365631" y="2461314"/>
                    <a:pt x="1369632" y="2484555"/>
                  </a:cubicBezTo>
                  <a:cubicBezTo>
                    <a:pt x="1373378" y="2506209"/>
                    <a:pt x="1388047" y="2519099"/>
                    <a:pt x="1408430" y="2513892"/>
                  </a:cubicBezTo>
                  <a:cubicBezTo>
                    <a:pt x="1440117" y="2505828"/>
                    <a:pt x="1463294" y="2518210"/>
                    <a:pt x="1483805" y="2541832"/>
                  </a:cubicBezTo>
                  <a:cubicBezTo>
                    <a:pt x="1494727" y="2554469"/>
                    <a:pt x="1507681" y="2559231"/>
                    <a:pt x="1524127" y="2560692"/>
                  </a:cubicBezTo>
                  <a:cubicBezTo>
                    <a:pt x="1559370" y="2563867"/>
                    <a:pt x="1576070" y="2582092"/>
                    <a:pt x="1577213" y="2613016"/>
                  </a:cubicBezTo>
                  <a:cubicBezTo>
                    <a:pt x="1557909" y="2625843"/>
                    <a:pt x="1556449" y="2638353"/>
                    <a:pt x="1574229" y="2655942"/>
                  </a:cubicBezTo>
                  <a:cubicBezTo>
                    <a:pt x="1594612" y="2676135"/>
                    <a:pt x="1593279" y="2698487"/>
                    <a:pt x="1576642" y="2723189"/>
                  </a:cubicBezTo>
                  <a:cubicBezTo>
                    <a:pt x="1546733" y="2767639"/>
                    <a:pt x="1520381" y="2815138"/>
                    <a:pt x="1475232" y="2844919"/>
                  </a:cubicBezTo>
                  <a:cubicBezTo>
                    <a:pt x="1454150" y="2841236"/>
                    <a:pt x="1447864" y="2826568"/>
                    <a:pt x="1449769" y="2805739"/>
                  </a:cubicBezTo>
                  <a:cubicBezTo>
                    <a:pt x="1456436" y="2790881"/>
                    <a:pt x="1465009" y="2778117"/>
                    <a:pt x="1457579" y="2758305"/>
                  </a:cubicBezTo>
                  <a:cubicBezTo>
                    <a:pt x="1449261" y="2736143"/>
                    <a:pt x="1464120" y="2723634"/>
                    <a:pt x="1479106" y="2718236"/>
                  </a:cubicBezTo>
                  <a:cubicBezTo>
                    <a:pt x="1441514" y="2697154"/>
                    <a:pt x="1394968" y="2689344"/>
                    <a:pt x="1371981" y="2634924"/>
                  </a:cubicBezTo>
                  <a:cubicBezTo>
                    <a:pt x="1357884" y="2601396"/>
                    <a:pt x="1331849" y="2570852"/>
                    <a:pt x="1298004" y="2553770"/>
                  </a:cubicBezTo>
                  <a:cubicBezTo>
                    <a:pt x="1283399" y="2546404"/>
                    <a:pt x="1273556" y="2536308"/>
                    <a:pt x="1270381" y="2519163"/>
                  </a:cubicBezTo>
                  <a:cubicBezTo>
                    <a:pt x="1265619" y="2457313"/>
                    <a:pt x="1289685" y="2397242"/>
                    <a:pt x="1279081" y="2334694"/>
                  </a:cubicBezTo>
                  <a:cubicBezTo>
                    <a:pt x="1274509" y="2307770"/>
                    <a:pt x="1265047" y="2294880"/>
                    <a:pt x="1238250" y="2292848"/>
                  </a:cubicBezTo>
                  <a:cubicBezTo>
                    <a:pt x="1183704" y="2288720"/>
                    <a:pt x="1174052" y="2276591"/>
                    <a:pt x="1172210" y="2218235"/>
                  </a:cubicBezTo>
                  <a:cubicBezTo>
                    <a:pt x="1171893" y="2207757"/>
                    <a:pt x="1170750" y="2203439"/>
                    <a:pt x="1160717" y="2197788"/>
                  </a:cubicBezTo>
                  <a:cubicBezTo>
                    <a:pt x="1126617" y="2178611"/>
                    <a:pt x="1126490" y="2164069"/>
                    <a:pt x="1156780" y="2136129"/>
                  </a:cubicBezTo>
                  <a:cubicBezTo>
                    <a:pt x="1177608" y="2092758"/>
                    <a:pt x="1166686" y="2047546"/>
                    <a:pt x="1125030" y="2034147"/>
                  </a:cubicBezTo>
                  <a:cubicBezTo>
                    <a:pt x="1092010" y="2023479"/>
                    <a:pt x="1083564" y="2005318"/>
                    <a:pt x="1075563" y="1971726"/>
                  </a:cubicBezTo>
                  <a:cubicBezTo>
                    <a:pt x="1063752" y="1922006"/>
                    <a:pt x="1022160" y="1891144"/>
                    <a:pt x="988885" y="1856410"/>
                  </a:cubicBezTo>
                  <a:cubicBezTo>
                    <a:pt x="976313" y="1843329"/>
                    <a:pt x="961073" y="1832661"/>
                    <a:pt x="944944" y="1824342"/>
                  </a:cubicBezTo>
                  <a:cubicBezTo>
                    <a:pt x="935609" y="1819516"/>
                    <a:pt x="924624" y="1812658"/>
                    <a:pt x="922465" y="1803260"/>
                  </a:cubicBezTo>
                  <a:cubicBezTo>
                    <a:pt x="911543" y="1756016"/>
                    <a:pt x="862394" y="1742427"/>
                    <a:pt x="846138" y="1699755"/>
                  </a:cubicBezTo>
                  <a:cubicBezTo>
                    <a:pt x="839915" y="1683435"/>
                    <a:pt x="820039" y="1678609"/>
                    <a:pt x="812546" y="1694929"/>
                  </a:cubicBezTo>
                  <a:cubicBezTo>
                    <a:pt x="798830" y="1724710"/>
                    <a:pt x="735203" y="1687372"/>
                    <a:pt x="752094" y="1742109"/>
                  </a:cubicBezTo>
                  <a:cubicBezTo>
                    <a:pt x="764540" y="1782432"/>
                    <a:pt x="762191" y="1812341"/>
                    <a:pt x="741998" y="1844662"/>
                  </a:cubicBezTo>
                  <a:cubicBezTo>
                    <a:pt x="739902" y="1848028"/>
                    <a:pt x="737426" y="1851266"/>
                    <a:pt x="735838" y="1854949"/>
                  </a:cubicBezTo>
                  <a:cubicBezTo>
                    <a:pt x="723583" y="1883207"/>
                    <a:pt x="760540" y="1974711"/>
                    <a:pt x="787718" y="1986967"/>
                  </a:cubicBezTo>
                  <a:cubicBezTo>
                    <a:pt x="812229" y="1998079"/>
                    <a:pt x="831660" y="2018399"/>
                    <a:pt x="853948" y="2033766"/>
                  </a:cubicBezTo>
                  <a:cubicBezTo>
                    <a:pt x="872871" y="2046847"/>
                    <a:pt x="863663" y="2067485"/>
                    <a:pt x="857060" y="2085519"/>
                  </a:cubicBezTo>
                  <a:cubicBezTo>
                    <a:pt x="869252" y="2089266"/>
                    <a:pt x="880046" y="2082852"/>
                    <a:pt x="891413" y="2083170"/>
                  </a:cubicBezTo>
                  <a:cubicBezTo>
                    <a:pt x="915099" y="2083805"/>
                    <a:pt x="929323" y="2092885"/>
                    <a:pt x="930720" y="2121460"/>
                  </a:cubicBezTo>
                  <a:cubicBezTo>
                    <a:pt x="932053" y="2148130"/>
                    <a:pt x="936879" y="2174864"/>
                    <a:pt x="971169" y="2181214"/>
                  </a:cubicBezTo>
                  <a:cubicBezTo>
                    <a:pt x="932244" y="2143050"/>
                    <a:pt x="937768" y="2091615"/>
                    <a:pt x="930148" y="2044053"/>
                  </a:cubicBezTo>
                  <a:cubicBezTo>
                    <a:pt x="928243" y="2032179"/>
                    <a:pt x="918909" y="2022781"/>
                    <a:pt x="910654" y="2014272"/>
                  </a:cubicBezTo>
                  <a:cubicBezTo>
                    <a:pt x="894842" y="1998016"/>
                    <a:pt x="885825" y="1979854"/>
                    <a:pt x="894969" y="1953248"/>
                  </a:cubicBezTo>
                  <a:cubicBezTo>
                    <a:pt x="863600" y="1991983"/>
                    <a:pt x="827977" y="2007541"/>
                    <a:pt x="783082" y="1987220"/>
                  </a:cubicBezTo>
                  <a:cubicBezTo>
                    <a:pt x="770890" y="1981696"/>
                    <a:pt x="759587" y="1976298"/>
                    <a:pt x="757047" y="1961058"/>
                  </a:cubicBezTo>
                  <a:cubicBezTo>
                    <a:pt x="754444" y="1945882"/>
                    <a:pt x="761048" y="1934769"/>
                    <a:pt x="772732" y="1926705"/>
                  </a:cubicBezTo>
                  <a:cubicBezTo>
                    <a:pt x="776986" y="1923784"/>
                    <a:pt x="780352" y="1918640"/>
                    <a:pt x="784987" y="1917180"/>
                  </a:cubicBezTo>
                  <a:cubicBezTo>
                    <a:pt x="827723" y="1903718"/>
                    <a:pt x="850583" y="1876413"/>
                    <a:pt x="857250" y="1826057"/>
                  </a:cubicBezTo>
                  <a:cubicBezTo>
                    <a:pt x="861949" y="1790243"/>
                    <a:pt x="893191" y="1784400"/>
                    <a:pt x="916559" y="1812912"/>
                  </a:cubicBezTo>
                  <a:cubicBezTo>
                    <a:pt x="947738" y="1850885"/>
                    <a:pt x="984250" y="1881683"/>
                    <a:pt x="1011619" y="1926451"/>
                  </a:cubicBezTo>
                  <a:cubicBezTo>
                    <a:pt x="1036447" y="1967027"/>
                    <a:pt x="1065022" y="2019923"/>
                    <a:pt x="1122426" y="2033512"/>
                  </a:cubicBezTo>
                  <a:cubicBezTo>
                    <a:pt x="1153795" y="2040942"/>
                    <a:pt x="1170940" y="2098156"/>
                    <a:pt x="1160018" y="2132573"/>
                  </a:cubicBezTo>
                  <a:cubicBezTo>
                    <a:pt x="1146810" y="2149464"/>
                    <a:pt x="1131380" y="2150670"/>
                    <a:pt x="1113790" y="2136510"/>
                  </a:cubicBezTo>
                  <a:cubicBezTo>
                    <a:pt x="1111885" y="2156703"/>
                    <a:pt x="1117473" y="2173467"/>
                    <a:pt x="1114743" y="2190358"/>
                  </a:cubicBezTo>
                  <a:cubicBezTo>
                    <a:pt x="1113917" y="2204265"/>
                    <a:pt x="1107821" y="2215758"/>
                    <a:pt x="1102233" y="2228141"/>
                  </a:cubicBezTo>
                  <a:cubicBezTo>
                    <a:pt x="1090740" y="2253731"/>
                    <a:pt x="1075373" y="2279259"/>
                    <a:pt x="1088200" y="2310628"/>
                  </a:cubicBezTo>
                  <a:cubicBezTo>
                    <a:pt x="1090740" y="2316787"/>
                    <a:pt x="1091438" y="2327836"/>
                    <a:pt x="1086930" y="2334440"/>
                  </a:cubicBezTo>
                  <a:cubicBezTo>
                    <a:pt x="1065657" y="2365238"/>
                    <a:pt x="1066610" y="2402957"/>
                    <a:pt x="1057847" y="2437565"/>
                  </a:cubicBezTo>
                  <a:cubicBezTo>
                    <a:pt x="1038733" y="2451852"/>
                    <a:pt x="1035876" y="2428167"/>
                    <a:pt x="1025525" y="2421753"/>
                  </a:cubicBezTo>
                  <a:cubicBezTo>
                    <a:pt x="995934" y="2403402"/>
                    <a:pt x="966660" y="2385050"/>
                    <a:pt x="946595" y="2353744"/>
                  </a:cubicBezTo>
                  <a:cubicBezTo>
                    <a:pt x="937387" y="2339330"/>
                    <a:pt x="929386" y="2347648"/>
                    <a:pt x="918655" y="2355268"/>
                  </a:cubicBezTo>
                  <a:cubicBezTo>
                    <a:pt x="891286" y="2374763"/>
                    <a:pt x="852805" y="2357491"/>
                    <a:pt x="854456" y="2323328"/>
                  </a:cubicBezTo>
                  <a:cubicBezTo>
                    <a:pt x="856742" y="2277290"/>
                    <a:pt x="825183" y="2256208"/>
                    <a:pt x="804545" y="2227760"/>
                  </a:cubicBezTo>
                  <a:cubicBezTo>
                    <a:pt x="794385" y="2213726"/>
                    <a:pt x="782384" y="2202677"/>
                    <a:pt x="781304" y="2184071"/>
                  </a:cubicBezTo>
                  <a:cubicBezTo>
                    <a:pt x="778383" y="2136954"/>
                    <a:pt x="750126" y="2119111"/>
                    <a:pt x="711200" y="2114983"/>
                  </a:cubicBezTo>
                  <a:cubicBezTo>
                    <a:pt x="677101" y="2111364"/>
                    <a:pt x="646684" y="2095616"/>
                    <a:pt x="614744" y="2084503"/>
                  </a:cubicBezTo>
                  <a:cubicBezTo>
                    <a:pt x="598805" y="2045387"/>
                    <a:pt x="615506" y="2011795"/>
                    <a:pt x="629857" y="1978013"/>
                  </a:cubicBezTo>
                  <a:cubicBezTo>
                    <a:pt x="631190" y="1975473"/>
                    <a:pt x="632333" y="1972489"/>
                    <a:pt x="631127" y="1968996"/>
                  </a:cubicBezTo>
                  <a:cubicBezTo>
                    <a:pt x="613664" y="1941183"/>
                    <a:pt x="611823" y="1906893"/>
                    <a:pt x="596075" y="1878381"/>
                  </a:cubicBezTo>
                  <a:cubicBezTo>
                    <a:pt x="584518" y="1857489"/>
                    <a:pt x="570929" y="1837360"/>
                    <a:pt x="548513" y="1835010"/>
                  </a:cubicBezTo>
                  <a:cubicBezTo>
                    <a:pt x="506794" y="1830692"/>
                    <a:pt x="508381" y="1797926"/>
                    <a:pt x="503365" y="1767319"/>
                  </a:cubicBezTo>
                  <a:cubicBezTo>
                    <a:pt x="493204" y="1704581"/>
                    <a:pt x="516763" y="1643239"/>
                    <a:pt x="508762" y="1580374"/>
                  </a:cubicBezTo>
                  <a:cubicBezTo>
                    <a:pt x="505968" y="1558721"/>
                    <a:pt x="516192" y="1537829"/>
                    <a:pt x="525590" y="1518334"/>
                  </a:cubicBezTo>
                  <a:cubicBezTo>
                    <a:pt x="545719" y="1476805"/>
                    <a:pt x="577977" y="1475980"/>
                    <a:pt x="602171" y="1515477"/>
                  </a:cubicBezTo>
                  <a:cubicBezTo>
                    <a:pt x="609092" y="1526780"/>
                    <a:pt x="611950" y="1539607"/>
                    <a:pt x="618808" y="1550719"/>
                  </a:cubicBezTo>
                  <a:cubicBezTo>
                    <a:pt x="591376" y="1500745"/>
                    <a:pt x="565722" y="1451977"/>
                    <a:pt x="562547" y="1390254"/>
                  </a:cubicBezTo>
                  <a:cubicBezTo>
                    <a:pt x="559499" y="1332596"/>
                    <a:pt x="556324" y="1275255"/>
                    <a:pt x="556578" y="1238488"/>
                  </a:cubicBezTo>
                  <a:cubicBezTo>
                    <a:pt x="551688" y="1278684"/>
                    <a:pt x="537210" y="1337168"/>
                    <a:pt x="506984" y="1390254"/>
                  </a:cubicBezTo>
                  <a:cubicBezTo>
                    <a:pt x="489522" y="1420861"/>
                    <a:pt x="458978" y="1425243"/>
                    <a:pt x="434531" y="1400668"/>
                  </a:cubicBezTo>
                  <a:cubicBezTo>
                    <a:pt x="392176" y="1358060"/>
                    <a:pt x="352298" y="1312339"/>
                    <a:pt x="299466" y="1283320"/>
                  </a:cubicBezTo>
                  <a:cubicBezTo>
                    <a:pt x="270955" y="1267699"/>
                    <a:pt x="266764" y="1230805"/>
                    <a:pt x="246380" y="1207056"/>
                  </a:cubicBezTo>
                  <a:cubicBezTo>
                    <a:pt x="237617" y="1196832"/>
                    <a:pt x="248857" y="1181910"/>
                    <a:pt x="262446" y="1175941"/>
                  </a:cubicBezTo>
                  <a:cubicBezTo>
                    <a:pt x="271526" y="1172004"/>
                    <a:pt x="284544" y="1170861"/>
                    <a:pt x="283274" y="1156383"/>
                  </a:cubicBezTo>
                  <a:cubicBezTo>
                    <a:pt x="281877" y="1140825"/>
                    <a:pt x="268288" y="1140698"/>
                    <a:pt x="257429" y="1137269"/>
                  </a:cubicBezTo>
                  <a:cubicBezTo>
                    <a:pt x="233744" y="1129903"/>
                    <a:pt x="211264" y="1096121"/>
                    <a:pt x="214439" y="1073832"/>
                  </a:cubicBezTo>
                  <a:cubicBezTo>
                    <a:pt x="217996" y="1048940"/>
                    <a:pt x="245745" y="1030779"/>
                    <a:pt x="274574" y="1032112"/>
                  </a:cubicBezTo>
                  <a:cubicBezTo>
                    <a:pt x="310896" y="1033763"/>
                    <a:pt x="346583" y="1039097"/>
                    <a:pt x="383731" y="1028493"/>
                  </a:cubicBezTo>
                  <a:cubicBezTo>
                    <a:pt x="426085" y="1016364"/>
                    <a:pt x="446278" y="1031795"/>
                    <a:pt x="461708" y="1074721"/>
                  </a:cubicBezTo>
                  <a:cubicBezTo>
                    <a:pt x="466154" y="1087104"/>
                    <a:pt x="471488" y="1097327"/>
                    <a:pt x="485394" y="1096883"/>
                  </a:cubicBezTo>
                  <a:cubicBezTo>
                    <a:pt x="494665" y="1096565"/>
                    <a:pt x="503301" y="1092755"/>
                    <a:pt x="507873" y="1083802"/>
                  </a:cubicBezTo>
                  <a:cubicBezTo>
                    <a:pt x="516446" y="1066847"/>
                    <a:pt x="499428" y="1064371"/>
                    <a:pt x="493204" y="1055671"/>
                  </a:cubicBezTo>
                  <a:cubicBezTo>
                    <a:pt x="474091" y="1029128"/>
                    <a:pt x="467106" y="990837"/>
                    <a:pt x="437452" y="975216"/>
                  </a:cubicBezTo>
                  <a:cubicBezTo>
                    <a:pt x="389509" y="950006"/>
                    <a:pt x="347917" y="903143"/>
                    <a:pt x="284925" y="924162"/>
                  </a:cubicBezTo>
                  <a:cubicBezTo>
                    <a:pt x="256730" y="933560"/>
                    <a:pt x="227203" y="920288"/>
                    <a:pt x="199073" y="912414"/>
                  </a:cubicBezTo>
                  <a:cubicBezTo>
                    <a:pt x="184150" y="908223"/>
                    <a:pt x="169926" y="904794"/>
                    <a:pt x="155639" y="911779"/>
                  </a:cubicBezTo>
                  <a:cubicBezTo>
                    <a:pt x="153797" y="927527"/>
                    <a:pt x="164148" y="935782"/>
                    <a:pt x="168910" y="946450"/>
                  </a:cubicBezTo>
                  <a:cubicBezTo>
                    <a:pt x="178435" y="967914"/>
                    <a:pt x="181039" y="988170"/>
                    <a:pt x="163640" y="1006458"/>
                  </a:cubicBezTo>
                  <a:cubicBezTo>
                    <a:pt x="153353" y="1017317"/>
                    <a:pt x="146431" y="1030144"/>
                    <a:pt x="161735" y="1040177"/>
                  </a:cubicBezTo>
                  <a:cubicBezTo>
                    <a:pt x="194310" y="1061513"/>
                    <a:pt x="192151" y="1097962"/>
                    <a:pt x="188214" y="1127363"/>
                  </a:cubicBezTo>
                  <a:cubicBezTo>
                    <a:pt x="184595" y="1154287"/>
                    <a:pt x="202502" y="1166733"/>
                    <a:pt x="205804" y="1186672"/>
                  </a:cubicBezTo>
                  <a:cubicBezTo>
                    <a:pt x="210376" y="1213914"/>
                    <a:pt x="224155" y="1221978"/>
                    <a:pt x="248095" y="1221978"/>
                  </a:cubicBezTo>
                  <a:cubicBezTo>
                    <a:pt x="262319" y="1221978"/>
                    <a:pt x="268796" y="1236964"/>
                    <a:pt x="273431" y="1249601"/>
                  </a:cubicBezTo>
                  <a:cubicBezTo>
                    <a:pt x="294704" y="1307831"/>
                    <a:pt x="334772" y="1355646"/>
                    <a:pt x="352616" y="1415972"/>
                  </a:cubicBezTo>
                  <a:cubicBezTo>
                    <a:pt x="358267" y="1435085"/>
                    <a:pt x="373380" y="1440102"/>
                    <a:pt x="392938" y="1435657"/>
                  </a:cubicBezTo>
                  <a:cubicBezTo>
                    <a:pt x="436054" y="1425941"/>
                    <a:pt x="457962" y="1451468"/>
                    <a:pt x="447739" y="1497316"/>
                  </a:cubicBezTo>
                  <a:cubicBezTo>
                    <a:pt x="439229" y="1535352"/>
                    <a:pt x="424307" y="1569134"/>
                    <a:pt x="394462" y="1593646"/>
                  </a:cubicBezTo>
                  <a:cubicBezTo>
                    <a:pt x="377444" y="1607616"/>
                    <a:pt x="367983" y="1625777"/>
                    <a:pt x="367983" y="1649716"/>
                  </a:cubicBezTo>
                  <a:cubicBezTo>
                    <a:pt x="367983" y="1674799"/>
                    <a:pt x="355854" y="1696707"/>
                    <a:pt x="349568" y="1720138"/>
                  </a:cubicBezTo>
                  <a:cubicBezTo>
                    <a:pt x="343980" y="1740585"/>
                    <a:pt x="330073" y="1751444"/>
                    <a:pt x="306070" y="1744522"/>
                  </a:cubicBezTo>
                  <a:cubicBezTo>
                    <a:pt x="347853" y="1763128"/>
                    <a:pt x="366395" y="1811261"/>
                    <a:pt x="356489" y="1866126"/>
                  </a:cubicBezTo>
                  <a:cubicBezTo>
                    <a:pt x="348806" y="1908798"/>
                    <a:pt x="338519" y="1950390"/>
                    <a:pt x="322136" y="1990269"/>
                  </a:cubicBezTo>
                  <a:cubicBezTo>
                    <a:pt x="309817" y="2020241"/>
                    <a:pt x="286068" y="2025067"/>
                    <a:pt x="266637" y="1998524"/>
                  </a:cubicBezTo>
                  <a:cubicBezTo>
                    <a:pt x="251714" y="1978204"/>
                    <a:pt x="243269" y="1953375"/>
                    <a:pt x="231775" y="1930705"/>
                  </a:cubicBezTo>
                  <a:cubicBezTo>
                    <a:pt x="210630" y="1888922"/>
                    <a:pt x="178562" y="1870444"/>
                    <a:pt x="135382" y="1877937"/>
                  </a:cubicBezTo>
                  <a:cubicBezTo>
                    <a:pt x="114745" y="1881556"/>
                    <a:pt x="104712" y="1868602"/>
                    <a:pt x="92837" y="1856346"/>
                  </a:cubicBezTo>
                  <a:cubicBezTo>
                    <a:pt x="106616" y="1870507"/>
                    <a:pt x="118364" y="1880604"/>
                    <a:pt x="142177" y="1875587"/>
                  </a:cubicBezTo>
                  <a:cubicBezTo>
                    <a:pt x="189992" y="1865554"/>
                    <a:pt x="227267" y="1906893"/>
                    <a:pt x="226314" y="1960487"/>
                  </a:cubicBezTo>
                  <a:cubicBezTo>
                    <a:pt x="225806" y="1986776"/>
                    <a:pt x="227584" y="2010398"/>
                    <a:pt x="257493" y="2022781"/>
                  </a:cubicBezTo>
                  <a:cubicBezTo>
                    <a:pt x="286322" y="2034719"/>
                    <a:pt x="296291" y="2083805"/>
                    <a:pt x="276352" y="2110475"/>
                  </a:cubicBezTo>
                  <a:cubicBezTo>
                    <a:pt x="243396" y="2154544"/>
                    <a:pt x="250063" y="2205281"/>
                    <a:pt x="254953" y="2253795"/>
                  </a:cubicBezTo>
                  <a:cubicBezTo>
                    <a:pt x="257746" y="2281989"/>
                    <a:pt x="265684" y="2306437"/>
                    <a:pt x="241300" y="2327646"/>
                  </a:cubicBezTo>
                  <a:cubicBezTo>
                    <a:pt x="225108" y="2341679"/>
                    <a:pt x="236537" y="2348728"/>
                    <a:pt x="249428" y="2351014"/>
                  </a:cubicBezTo>
                  <a:cubicBezTo>
                    <a:pt x="266637" y="2353998"/>
                    <a:pt x="280162" y="2360793"/>
                    <a:pt x="290449" y="2376859"/>
                  </a:cubicBezTo>
                  <a:cubicBezTo>
                    <a:pt x="304673" y="2399020"/>
                    <a:pt x="307848" y="2419150"/>
                    <a:pt x="286639" y="2437819"/>
                  </a:cubicBezTo>
                  <a:cubicBezTo>
                    <a:pt x="272161" y="2450519"/>
                    <a:pt x="263398" y="2465949"/>
                    <a:pt x="261366" y="2486269"/>
                  </a:cubicBezTo>
                  <a:cubicBezTo>
                    <a:pt x="259017" y="2509574"/>
                    <a:pt x="244475" y="2520560"/>
                    <a:pt x="224473" y="2517829"/>
                  </a:cubicBezTo>
                  <a:cubicBezTo>
                    <a:pt x="203835" y="2514972"/>
                    <a:pt x="203200" y="2526402"/>
                    <a:pt x="199898" y="2543039"/>
                  </a:cubicBezTo>
                  <a:cubicBezTo>
                    <a:pt x="190691" y="2589585"/>
                    <a:pt x="199263" y="2635241"/>
                    <a:pt x="201676" y="2681279"/>
                  </a:cubicBezTo>
                  <a:cubicBezTo>
                    <a:pt x="202311" y="2693471"/>
                    <a:pt x="205550" y="2706997"/>
                    <a:pt x="196279" y="2717792"/>
                  </a:cubicBezTo>
                  <a:cubicBezTo>
                    <a:pt x="187198" y="2733984"/>
                    <a:pt x="202311" y="2745668"/>
                    <a:pt x="203264" y="2760083"/>
                  </a:cubicBezTo>
                  <a:cubicBezTo>
                    <a:pt x="205169" y="2789039"/>
                    <a:pt x="214821" y="2816407"/>
                    <a:pt x="201359" y="2847078"/>
                  </a:cubicBezTo>
                  <a:cubicBezTo>
                    <a:pt x="193294" y="2865493"/>
                    <a:pt x="192723" y="2892354"/>
                    <a:pt x="210312" y="2912166"/>
                  </a:cubicBezTo>
                  <a:cubicBezTo>
                    <a:pt x="216154" y="2883718"/>
                    <a:pt x="173863" y="2845872"/>
                    <a:pt x="225996" y="2828155"/>
                  </a:cubicBezTo>
                  <a:cubicBezTo>
                    <a:pt x="241427" y="2832664"/>
                    <a:pt x="246952" y="2849110"/>
                    <a:pt x="258128" y="2858762"/>
                  </a:cubicBezTo>
                  <a:cubicBezTo>
                    <a:pt x="274193" y="2898768"/>
                    <a:pt x="291529" y="2938519"/>
                    <a:pt x="279273" y="2984048"/>
                  </a:cubicBezTo>
                  <a:cubicBezTo>
                    <a:pt x="275654" y="2991669"/>
                    <a:pt x="269431" y="2998844"/>
                    <a:pt x="262255" y="2998971"/>
                  </a:cubicBezTo>
                  <a:cubicBezTo>
                    <a:pt x="198692" y="2999733"/>
                    <a:pt x="195199" y="3056947"/>
                    <a:pt x="179134" y="3101333"/>
                  </a:cubicBezTo>
                  <a:cubicBezTo>
                    <a:pt x="173927" y="3115748"/>
                    <a:pt x="171704" y="3130163"/>
                    <a:pt x="155512" y="3134671"/>
                  </a:cubicBezTo>
                  <a:cubicBezTo>
                    <a:pt x="137478" y="3140132"/>
                    <a:pt x="127254" y="3127114"/>
                    <a:pt x="116650" y="3115494"/>
                  </a:cubicBezTo>
                  <a:cubicBezTo>
                    <a:pt x="106807" y="3104889"/>
                    <a:pt x="100838" y="3090475"/>
                    <a:pt x="90043" y="3081077"/>
                  </a:cubicBezTo>
                  <a:cubicBezTo>
                    <a:pt x="48070" y="3044437"/>
                    <a:pt x="12255" y="3003416"/>
                    <a:pt x="762" y="2944043"/>
                  </a:cubicBezTo>
                  <a:cubicBezTo>
                    <a:pt x="762" y="2897688"/>
                    <a:pt x="762" y="2851269"/>
                    <a:pt x="762" y="2804914"/>
                  </a:cubicBezTo>
                  <a:cubicBezTo>
                    <a:pt x="9779" y="2792913"/>
                    <a:pt x="21082" y="2786118"/>
                    <a:pt x="35687" y="2784022"/>
                  </a:cubicBezTo>
                  <a:cubicBezTo>
                    <a:pt x="58928" y="2780720"/>
                    <a:pt x="73343" y="2763829"/>
                    <a:pt x="84074" y="2743128"/>
                  </a:cubicBezTo>
                  <a:cubicBezTo>
                    <a:pt x="89789" y="2732079"/>
                    <a:pt x="92774" y="2719506"/>
                    <a:pt x="83503" y="2709282"/>
                  </a:cubicBezTo>
                  <a:cubicBezTo>
                    <a:pt x="74041" y="2698805"/>
                    <a:pt x="63183" y="2702806"/>
                    <a:pt x="52514" y="2709092"/>
                  </a:cubicBezTo>
                  <a:cubicBezTo>
                    <a:pt x="15367" y="2730809"/>
                    <a:pt x="15240" y="2730619"/>
                    <a:pt x="699" y="2690423"/>
                  </a:cubicBezTo>
                  <a:cubicBezTo>
                    <a:pt x="699" y="2630415"/>
                    <a:pt x="699" y="2570407"/>
                    <a:pt x="699" y="2510399"/>
                  </a:cubicBezTo>
                  <a:cubicBezTo>
                    <a:pt x="42736" y="2499097"/>
                    <a:pt x="49784" y="2443661"/>
                    <a:pt x="94869" y="2430643"/>
                  </a:cubicBezTo>
                  <a:cubicBezTo>
                    <a:pt x="76327" y="2415848"/>
                    <a:pt x="55563" y="2425944"/>
                    <a:pt x="42164" y="2410577"/>
                  </a:cubicBezTo>
                  <a:cubicBezTo>
                    <a:pt x="29845" y="2396480"/>
                    <a:pt x="33592" y="2376350"/>
                    <a:pt x="23368" y="2362190"/>
                  </a:cubicBezTo>
                  <a:cubicBezTo>
                    <a:pt x="14415" y="2349744"/>
                    <a:pt x="12319" y="2332853"/>
                    <a:pt x="699" y="2322185"/>
                  </a:cubicBezTo>
                  <a:cubicBezTo>
                    <a:pt x="571" y="1806626"/>
                    <a:pt x="508" y="1291130"/>
                    <a:pt x="444" y="775635"/>
                  </a:cubicBezTo>
                  <a:cubicBezTo>
                    <a:pt x="9843" y="763316"/>
                    <a:pt x="21527" y="763887"/>
                    <a:pt x="34925" y="766681"/>
                  </a:cubicBezTo>
                  <a:cubicBezTo>
                    <a:pt x="51181" y="770110"/>
                    <a:pt x="68136" y="768459"/>
                    <a:pt x="83884" y="764078"/>
                  </a:cubicBezTo>
                  <a:cubicBezTo>
                    <a:pt x="104140" y="758426"/>
                    <a:pt x="120269" y="748647"/>
                    <a:pt x="119190" y="719500"/>
                  </a:cubicBezTo>
                  <a:cubicBezTo>
                    <a:pt x="117856" y="683496"/>
                    <a:pt x="127381" y="678987"/>
                    <a:pt x="158750" y="694354"/>
                  </a:cubicBezTo>
                  <a:cubicBezTo>
                    <a:pt x="121412" y="672256"/>
                    <a:pt x="107696" y="626155"/>
                    <a:pt x="78232" y="594595"/>
                  </a:cubicBezTo>
                  <a:cubicBezTo>
                    <a:pt x="57785" y="572751"/>
                    <a:pt x="42990" y="544875"/>
                    <a:pt x="24003" y="521125"/>
                  </a:cubicBezTo>
                  <a:cubicBezTo>
                    <a:pt x="14161" y="508806"/>
                    <a:pt x="11621" y="493884"/>
                    <a:pt x="9208" y="479152"/>
                  </a:cubicBezTo>
                  <a:cubicBezTo>
                    <a:pt x="6541" y="462705"/>
                    <a:pt x="6731" y="444798"/>
                    <a:pt x="21908" y="435337"/>
                  </a:cubicBezTo>
                  <a:cubicBezTo>
                    <a:pt x="35751" y="426701"/>
                    <a:pt x="51626" y="428415"/>
                    <a:pt x="65088" y="438702"/>
                  </a:cubicBezTo>
                  <a:cubicBezTo>
                    <a:pt x="101473" y="466515"/>
                    <a:pt x="142939" y="475278"/>
                    <a:pt x="186373" y="480168"/>
                  </a:cubicBezTo>
                  <a:cubicBezTo>
                    <a:pt x="209233" y="482708"/>
                    <a:pt x="223076" y="474516"/>
                    <a:pt x="232029" y="453688"/>
                  </a:cubicBezTo>
                  <a:cubicBezTo>
                    <a:pt x="269113" y="367010"/>
                    <a:pt x="334963" y="306113"/>
                    <a:pt x="397320" y="238803"/>
                  </a:cubicBezTo>
                  <a:cubicBezTo>
                    <a:pt x="381826" y="260076"/>
                    <a:pt x="363284" y="264267"/>
                    <a:pt x="341503" y="259504"/>
                  </a:cubicBezTo>
                  <a:cubicBezTo>
                    <a:pt x="326200" y="256139"/>
                    <a:pt x="311087" y="259377"/>
                    <a:pt x="297244" y="266997"/>
                  </a:cubicBezTo>
                  <a:cubicBezTo>
                    <a:pt x="258889" y="288079"/>
                    <a:pt x="213614" y="289349"/>
                    <a:pt x="177165" y="315702"/>
                  </a:cubicBezTo>
                  <a:cubicBezTo>
                    <a:pt x="176340" y="316273"/>
                    <a:pt x="174752" y="317162"/>
                    <a:pt x="173546" y="316718"/>
                  </a:cubicBezTo>
                  <a:cubicBezTo>
                    <a:pt x="116459" y="295445"/>
                    <a:pt x="43688" y="329672"/>
                    <a:pt x="317" y="2601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="" xmlns:a16="http://schemas.microsoft.com/office/drawing/2014/main" id="{B831A4BA-3360-4BB0-B50D-F5F2275CBE03}"/>
                </a:ext>
              </a:extLst>
            </p:cNvPr>
            <p:cNvSpPr/>
            <p:nvPr/>
          </p:nvSpPr>
          <p:spPr>
            <a:xfrm>
              <a:off x="3342499" y="1270"/>
              <a:ext cx="2017753" cy="2775858"/>
            </a:xfrm>
            <a:custGeom>
              <a:avLst/>
              <a:gdLst>
                <a:gd name="connsiteX0" fmla="*/ 2807 w 2017753"/>
                <a:gd name="connsiteY0" fmla="*/ 0 h 2775858"/>
                <a:gd name="connsiteX1" fmla="*/ 1579830 w 2017753"/>
                <a:gd name="connsiteY1" fmla="*/ 191 h 2775858"/>
                <a:gd name="connsiteX2" fmla="*/ 1589291 w 2017753"/>
                <a:gd name="connsiteY2" fmla="*/ 70358 h 2775858"/>
                <a:gd name="connsiteX3" fmla="*/ 1584847 w 2017753"/>
                <a:gd name="connsiteY3" fmla="*/ 105347 h 2775858"/>
                <a:gd name="connsiteX4" fmla="*/ 1528395 w 2017753"/>
                <a:gd name="connsiteY4" fmla="*/ 202439 h 2775858"/>
                <a:gd name="connsiteX5" fmla="*/ 1463244 w 2017753"/>
                <a:gd name="connsiteY5" fmla="*/ 216346 h 2775858"/>
                <a:gd name="connsiteX6" fmla="*/ 1614818 w 2017753"/>
                <a:gd name="connsiteY6" fmla="*/ 330392 h 2775858"/>
                <a:gd name="connsiteX7" fmla="*/ 1623835 w 2017753"/>
                <a:gd name="connsiteY7" fmla="*/ 398909 h 2775858"/>
                <a:gd name="connsiteX8" fmla="*/ 1674953 w 2017753"/>
                <a:gd name="connsiteY8" fmla="*/ 386526 h 2775858"/>
                <a:gd name="connsiteX9" fmla="*/ 1711275 w 2017753"/>
                <a:gd name="connsiteY9" fmla="*/ 462854 h 2775858"/>
                <a:gd name="connsiteX10" fmla="*/ 1717816 w 2017753"/>
                <a:gd name="connsiteY10" fmla="*/ 559819 h 2775858"/>
                <a:gd name="connsiteX11" fmla="*/ 1690828 w 2017753"/>
                <a:gd name="connsiteY11" fmla="*/ 601094 h 2775858"/>
                <a:gd name="connsiteX12" fmla="*/ 1654252 w 2017753"/>
                <a:gd name="connsiteY12" fmla="*/ 569280 h 2775858"/>
                <a:gd name="connsiteX13" fmla="*/ 1649934 w 2017753"/>
                <a:gd name="connsiteY13" fmla="*/ 549532 h 2775858"/>
                <a:gd name="connsiteX14" fmla="*/ 1615199 w 2017753"/>
                <a:gd name="connsiteY14" fmla="*/ 504319 h 2775858"/>
                <a:gd name="connsiteX15" fmla="*/ 1586688 w 2017753"/>
                <a:gd name="connsiteY15" fmla="*/ 540705 h 2775858"/>
                <a:gd name="connsiteX16" fmla="*/ 1570051 w 2017753"/>
                <a:gd name="connsiteY16" fmla="*/ 572392 h 2775858"/>
                <a:gd name="connsiteX17" fmla="*/ 1507122 w 2017753"/>
                <a:gd name="connsiteY17" fmla="*/ 574805 h 2775858"/>
                <a:gd name="connsiteX18" fmla="*/ 1252170 w 2017753"/>
                <a:gd name="connsiteY18" fmla="*/ 388876 h 2775858"/>
                <a:gd name="connsiteX19" fmla="*/ 1304240 w 2017753"/>
                <a:gd name="connsiteY19" fmla="*/ 470410 h 2775858"/>
                <a:gd name="connsiteX20" fmla="*/ 1348499 w 2017753"/>
                <a:gd name="connsiteY20" fmla="*/ 564518 h 2775858"/>
                <a:gd name="connsiteX21" fmla="*/ 1372058 w 2017753"/>
                <a:gd name="connsiteY21" fmla="*/ 671389 h 2775858"/>
                <a:gd name="connsiteX22" fmla="*/ 1424065 w 2017753"/>
                <a:gd name="connsiteY22" fmla="*/ 727650 h 2775858"/>
                <a:gd name="connsiteX23" fmla="*/ 1536205 w 2017753"/>
                <a:gd name="connsiteY23" fmla="*/ 774767 h 2775858"/>
                <a:gd name="connsiteX24" fmla="*/ 1627518 w 2017753"/>
                <a:gd name="connsiteY24" fmla="*/ 865128 h 2775858"/>
                <a:gd name="connsiteX25" fmla="*/ 1628344 w 2017753"/>
                <a:gd name="connsiteY25" fmla="*/ 907356 h 2775858"/>
                <a:gd name="connsiteX26" fmla="*/ 1596340 w 2017753"/>
                <a:gd name="connsiteY26" fmla="*/ 924437 h 2775858"/>
                <a:gd name="connsiteX27" fmla="*/ 1511758 w 2017753"/>
                <a:gd name="connsiteY27" fmla="*/ 881384 h 2775858"/>
                <a:gd name="connsiteX28" fmla="*/ 1464069 w 2017753"/>
                <a:gd name="connsiteY28" fmla="*/ 869319 h 2775858"/>
                <a:gd name="connsiteX29" fmla="*/ 1436637 w 2017753"/>
                <a:gd name="connsiteY29" fmla="*/ 909324 h 2775858"/>
                <a:gd name="connsiteX30" fmla="*/ 1448956 w 2017753"/>
                <a:gd name="connsiteY30" fmla="*/ 960188 h 2775858"/>
                <a:gd name="connsiteX31" fmla="*/ 1459815 w 2017753"/>
                <a:gd name="connsiteY31" fmla="*/ 1053661 h 2775858"/>
                <a:gd name="connsiteX32" fmla="*/ 1471880 w 2017753"/>
                <a:gd name="connsiteY32" fmla="*/ 1097984 h 2775858"/>
                <a:gd name="connsiteX33" fmla="*/ 1455624 w 2017753"/>
                <a:gd name="connsiteY33" fmla="*/ 1195076 h 2775858"/>
                <a:gd name="connsiteX34" fmla="*/ 1433145 w 2017753"/>
                <a:gd name="connsiteY34" fmla="*/ 1227524 h 2775858"/>
                <a:gd name="connsiteX35" fmla="*/ 1446543 w 2017753"/>
                <a:gd name="connsiteY35" fmla="*/ 1258830 h 2775858"/>
                <a:gd name="connsiteX36" fmla="*/ 1482548 w 2017753"/>
                <a:gd name="connsiteY36" fmla="*/ 1306836 h 2775858"/>
                <a:gd name="connsiteX37" fmla="*/ 1489025 w 2017753"/>
                <a:gd name="connsiteY37" fmla="*/ 1435932 h 2775858"/>
                <a:gd name="connsiteX38" fmla="*/ 1499375 w 2017753"/>
                <a:gd name="connsiteY38" fmla="*/ 1468000 h 2775858"/>
                <a:gd name="connsiteX39" fmla="*/ 1528014 w 2017753"/>
                <a:gd name="connsiteY39" fmla="*/ 1545026 h 2775858"/>
                <a:gd name="connsiteX40" fmla="*/ 1515568 w 2017753"/>
                <a:gd name="connsiteY40" fmla="*/ 1678186 h 2775858"/>
                <a:gd name="connsiteX41" fmla="*/ 1526808 w 2017753"/>
                <a:gd name="connsiteY41" fmla="*/ 1736035 h 2775858"/>
                <a:gd name="connsiteX42" fmla="*/ 1549604 w 2017753"/>
                <a:gd name="connsiteY42" fmla="*/ 1765817 h 2775858"/>
                <a:gd name="connsiteX43" fmla="*/ 1564717 w 2017753"/>
                <a:gd name="connsiteY43" fmla="*/ 1737622 h 2775858"/>
                <a:gd name="connsiteX44" fmla="*/ 1572337 w 2017753"/>
                <a:gd name="connsiteY44" fmla="*/ 1723779 h 2775858"/>
                <a:gd name="connsiteX45" fmla="*/ 1567447 w 2017753"/>
                <a:gd name="connsiteY45" fmla="*/ 1680917 h 2775858"/>
                <a:gd name="connsiteX46" fmla="*/ 1555827 w 2017753"/>
                <a:gd name="connsiteY46" fmla="*/ 1579253 h 2775858"/>
                <a:gd name="connsiteX47" fmla="*/ 1556653 w 2017753"/>
                <a:gd name="connsiteY47" fmla="*/ 1540645 h 2775858"/>
                <a:gd name="connsiteX48" fmla="*/ 1533094 w 2017753"/>
                <a:gd name="connsiteY48" fmla="*/ 1508704 h 2775858"/>
                <a:gd name="connsiteX49" fmla="*/ 1493025 w 2017753"/>
                <a:gd name="connsiteY49" fmla="*/ 1334269 h 2775858"/>
                <a:gd name="connsiteX50" fmla="*/ 1493660 w 2017753"/>
                <a:gd name="connsiteY50" fmla="*/ 1281436 h 2775858"/>
                <a:gd name="connsiteX51" fmla="*/ 1538237 w 2017753"/>
                <a:gd name="connsiteY51" fmla="*/ 1229747 h 2775858"/>
                <a:gd name="connsiteX52" fmla="*/ 1576782 w 2017753"/>
                <a:gd name="connsiteY52" fmla="*/ 1270578 h 2775858"/>
                <a:gd name="connsiteX53" fmla="*/ 1602627 w 2017753"/>
                <a:gd name="connsiteY53" fmla="*/ 1351731 h 2775858"/>
                <a:gd name="connsiteX54" fmla="*/ 1614120 w 2017753"/>
                <a:gd name="connsiteY54" fmla="*/ 1372178 h 2775858"/>
                <a:gd name="connsiteX55" fmla="*/ 1672286 w 2017753"/>
                <a:gd name="connsiteY55" fmla="*/ 1449903 h 2775858"/>
                <a:gd name="connsiteX56" fmla="*/ 1677620 w 2017753"/>
                <a:gd name="connsiteY56" fmla="*/ 1529532 h 2775858"/>
                <a:gd name="connsiteX57" fmla="*/ 1716609 w 2017753"/>
                <a:gd name="connsiteY57" fmla="*/ 1587952 h 2775858"/>
                <a:gd name="connsiteX58" fmla="*/ 1735341 w 2017753"/>
                <a:gd name="connsiteY58" fmla="*/ 1612019 h 2775858"/>
                <a:gd name="connsiteX59" fmla="*/ 1758455 w 2017753"/>
                <a:gd name="connsiteY59" fmla="*/ 1643705 h 2775858"/>
                <a:gd name="connsiteX60" fmla="*/ 1833576 w 2017753"/>
                <a:gd name="connsiteY60" fmla="*/ 1818331 h 2775858"/>
                <a:gd name="connsiteX61" fmla="*/ 1855166 w 2017753"/>
                <a:gd name="connsiteY61" fmla="*/ 1975114 h 2775858"/>
                <a:gd name="connsiteX62" fmla="*/ 1866977 w 2017753"/>
                <a:gd name="connsiteY62" fmla="*/ 2034550 h 2775858"/>
                <a:gd name="connsiteX63" fmla="*/ 1918158 w 2017753"/>
                <a:gd name="connsiteY63" fmla="*/ 2157741 h 2775858"/>
                <a:gd name="connsiteX64" fmla="*/ 1944129 w 2017753"/>
                <a:gd name="connsiteY64" fmla="*/ 2207207 h 2775858"/>
                <a:gd name="connsiteX65" fmla="*/ 1989341 w 2017753"/>
                <a:gd name="connsiteY65" fmla="*/ 2226194 h 2775858"/>
                <a:gd name="connsiteX66" fmla="*/ 2013027 w 2017753"/>
                <a:gd name="connsiteY66" fmla="*/ 2231972 h 2775858"/>
                <a:gd name="connsiteX67" fmla="*/ 2015377 w 2017753"/>
                <a:gd name="connsiteY67" fmla="*/ 2258960 h 2775858"/>
                <a:gd name="connsiteX68" fmla="*/ 1916507 w 2017753"/>
                <a:gd name="connsiteY68" fmla="*/ 2306522 h 2775858"/>
                <a:gd name="connsiteX69" fmla="*/ 1889519 w 2017753"/>
                <a:gd name="connsiteY69" fmla="*/ 2314142 h 2775858"/>
                <a:gd name="connsiteX70" fmla="*/ 1871549 w 2017753"/>
                <a:gd name="connsiteY70" fmla="*/ 2335160 h 2775858"/>
                <a:gd name="connsiteX71" fmla="*/ 1786777 w 2017753"/>
                <a:gd name="connsiteY71" fmla="*/ 2345003 h 2775858"/>
                <a:gd name="connsiteX72" fmla="*/ 1746073 w 2017753"/>
                <a:gd name="connsiteY72" fmla="*/ 2333319 h 2775858"/>
                <a:gd name="connsiteX73" fmla="*/ 1676350 w 2017753"/>
                <a:gd name="connsiteY73" fmla="*/ 2317571 h 2775858"/>
                <a:gd name="connsiteX74" fmla="*/ 1681240 w 2017753"/>
                <a:gd name="connsiteY74" fmla="*/ 2323222 h 2775858"/>
                <a:gd name="connsiteX75" fmla="*/ 1685621 w 2017753"/>
                <a:gd name="connsiteY75" fmla="*/ 2393263 h 2775858"/>
                <a:gd name="connsiteX76" fmla="*/ 1683525 w 2017753"/>
                <a:gd name="connsiteY76" fmla="*/ 2415425 h 2775858"/>
                <a:gd name="connsiteX77" fmla="*/ 1720038 w 2017753"/>
                <a:gd name="connsiteY77" fmla="*/ 2445714 h 2775858"/>
                <a:gd name="connsiteX78" fmla="*/ 1806969 w 2017753"/>
                <a:gd name="connsiteY78" fmla="*/ 2494165 h 2775858"/>
                <a:gd name="connsiteX79" fmla="*/ 1832560 w 2017753"/>
                <a:gd name="connsiteY79" fmla="*/ 2545410 h 2775858"/>
                <a:gd name="connsiteX80" fmla="*/ 1787221 w 2017753"/>
                <a:gd name="connsiteY80" fmla="*/ 2573604 h 2775858"/>
                <a:gd name="connsiteX81" fmla="*/ 1736358 w 2017753"/>
                <a:gd name="connsiteY81" fmla="*/ 2592908 h 2775858"/>
                <a:gd name="connsiteX82" fmla="*/ 1720102 w 2017753"/>
                <a:gd name="connsiteY82" fmla="*/ 2596718 h 2775858"/>
                <a:gd name="connsiteX83" fmla="*/ 1658316 w 2017753"/>
                <a:gd name="connsiteY83" fmla="*/ 2587638 h 2775858"/>
                <a:gd name="connsiteX84" fmla="*/ 1628280 w 2017753"/>
                <a:gd name="connsiteY84" fmla="*/ 2595258 h 2775858"/>
                <a:gd name="connsiteX85" fmla="*/ 1558049 w 2017753"/>
                <a:gd name="connsiteY85" fmla="*/ 2663139 h 2775858"/>
                <a:gd name="connsiteX86" fmla="*/ 1521092 w 2017753"/>
                <a:gd name="connsiteY86" fmla="*/ 2699335 h 2775858"/>
                <a:gd name="connsiteX87" fmla="*/ 1474293 w 2017753"/>
                <a:gd name="connsiteY87" fmla="*/ 2773757 h 2775858"/>
                <a:gd name="connsiteX88" fmla="*/ 1448639 w 2017753"/>
                <a:gd name="connsiteY88" fmla="*/ 2772170 h 2775858"/>
                <a:gd name="connsiteX89" fmla="*/ 1332752 w 2017753"/>
                <a:gd name="connsiteY89" fmla="*/ 2732609 h 2775858"/>
                <a:gd name="connsiteX90" fmla="*/ 1323417 w 2017753"/>
                <a:gd name="connsiteY90" fmla="*/ 2726132 h 2775858"/>
                <a:gd name="connsiteX91" fmla="*/ 1271665 w 2017753"/>
                <a:gd name="connsiteY91" fmla="*/ 2587193 h 2775858"/>
                <a:gd name="connsiteX92" fmla="*/ 1277062 w 2017753"/>
                <a:gd name="connsiteY92" fmla="*/ 2549664 h 2775858"/>
                <a:gd name="connsiteX93" fmla="*/ 1327862 w 2017753"/>
                <a:gd name="connsiteY93" fmla="*/ 2556586 h 2775858"/>
                <a:gd name="connsiteX94" fmla="*/ 1376693 w 2017753"/>
                <a:gd name="connsiteY94" fmla="*/ 2646375 h 2775858"/>
                <a:gd name="connsiteX95" fmla="*/ 1317956 w 2017753"/>
                <a:gd name="connsiteY95" fmla="*/ 2546489 h 2775858"/>
                <a:gd name="connsiteX96" fmla="*/ 1285635 w 2017753"/>
                <a:gd name="connsiteY96" fmla="*/ 2546489 h 2775858"/>
                <a:gd name="connsiteX97" fmla="*/ 1239216 w 2017753"/>
                <a:gd name="connsiteY97" fmla="*/ 2524328 h 2775858"/>
                <a:gd name="connsiteX98" fmla="*/ 1133171 w 2017753"/>
                <a:gd name="connsiteY98" fmla="*/ 2439872 h 2775858"/>
                <a:gd name="connsiteX99" fmla="*/ 1104405 w 2017753"/>
                <a:gd name="connsiteY99" fmla="*/ 2396692 h 2775858"/>
                <a:gd name="connsiteX100" fmla="*/ 1102754 w 2017753"/>
                <a:gd name="connsiteY100" fmla="*/ 2292996 h 2775858"/>
                <a:gd name="connsiteX101" fmla="*/ 1091579 w 2017753"/>
                <a:gd name="connsiteY101" fmla="*/ 2250768 h 2775858"/>
                <a:gd name="connsiteX102" fmla="*/ 1014680 w 2017753"/>
                <a:gd name="connsiteY102" fmla="*/ 2173489 h 2775858"/>
                <a:gd name="connsiteX103" fmla="*/ 1002615 w 2017753"/>
                <a:gd name="connsiteY103" fmla="*/ 2158693 h 2775858"/>
                <a:gd name="connsiteX104" fmla="*/ 980835 w 2017753"/>
                <a:gd name="connsiteY104" fmla="*/ 2000768 h 2775858"/>
                <a:gd name="connsiteX105" fmla="*/ 985787 w 2017753"/>
                <a:gd name="connsiteY105" fmla="*/ 1932441 h 2775858"/>
                <a:gd name="connsiteX106" fmla="*/ 958355 w 2017753"/>
                <a:gd name="connsiteY106" fmla="*/ 2080715 h 2775858"/>
                <a:gd name="connsiteX107" fmla="*/ 925971 w 2017753"/>
                <a:gd name="connsiteY107" fmla="*/ 2103257 h 2775858"/>
                <a:gd name="connsiteX108" fmla="*/ 900824 w 2017753"/>
                <a:gd name="connsiteY108" fmla="*/ 2072587 h 2775858"/>
                <a:gd name="connsiteX109" fmla="*/ 878091 w 2017753"/>
                <a:gd name="connsiteY109" fmla="*/ 2048964 h 2775858"/>
                <a:gd name="connsiteX110" fmla="*/ 851675 w 2017753"/>
                <a:gd name="connsiteY110" fmla="*/ 2012071 h 2775858"/>
                <a:gd name="connsiteX111" fmla="*/ 854850 w 2017753"/>
                <a:gd name="connsiteY111" fmla="*/ 1955047 h 2775858"/>
                <a:gd name="connsiteX112" fmla="*/ 841960 w 2017753"/>
                <a:gd name="connsiteY112" fmla="*/ 1918789 h 2775858"/>
                <a:gd name="connsiteX113" fmla="*/ 779984 w 2017753"/>
                <a:gd name="connsiteY113" fmla="*/ 1837064 h 2775858"/>
                <a:gd name="connsiteX114" fmla="*/ 770268 w 2017753"/>
                <a:gd name="connsiteY114" fmla="*/ 1815029 h 2775858"/>
                <a:gd name="connsiteX115" fmla="*/ 783985 w 2017753"/>
                <a:gd name="connsiteY115" fmla="*/ 1759149 h 2775858"/>
                <a:gd name="connsiteX116" fmla="*/ 823354 w 2017753"/>
                <a:gd name="connsiteY116" fmla="*/ 1776485 h 2775858"/>
                <a:gd name="connsiteX117" fmla="*/ 863423 w 2017753"/>
                <a:gd name="connsiteY117" fmla="*/ 1780549 h 2775858"/>
                <a:gd name="connsiteX118" fmla="*/ 887680 w 2017753"/>
                <a:gd name="connsiteY118" fmla="*/ 1767404 h 2775858"/>
                <a:gd name="connsiteX119" fmla="*/ 903872 w 2017753"/>
                <a:gd name="connsiteY119" fmla="*/ 1714953 h 2775858"/>
                <a:gd name="connsiteX120" fmla="*/ 902793 w 2017753"/>
                <a:gd name="connsiteY120" fmla="*/ 1602811 h 2775858"/>
                <a:gd name="connsiteX121" fmla="*/ 908572 w 2017753"/>
                <a:gd name="connsiteY121" fmla="*/ 1571760 h 2775858"/>
                <a:gd name="connsiteX122" fmla="*/ 910794 w 2017753"/>
                <a:gd name="connsiteY122" fmla="*/ 1512514 h 2775858"/>
                <a:gd name="connsiteX123" fmla="*/ 952577 w 2017753"/>
                <a:gd name="connsiteY123" fmla="*/ 1371543 h 2775858"/>
                <a:gd name="connsiteX124" fmla="*/ 964896 w 2017753"/>
                <a:gd name="connsiteY124" fmla="*/ 1348810 h 2775858"/>
                <a:gd name="connsiteX125" fmla="*/ 943369 w 2017753"/>
                <a:gd name="connsiteY125" fmla="*/ 1335348 h 2775858"/>
                <a:gd name="connsiteX126" fmla="*/ 921144 w 2017753"/>
                <a:gd name="connsiteY126" fmla="*/ 1276420 h 2775858"/>
                <a:gd name="connsiteX127" fmla="*/ 931622 w 2017753"/>
                <a:gd name="connsiteY127" fmla="*/ 1217491 h 2775858"/>
                <a:gd name="connsiteX128" fmla="*/ 986105 w 2017753"/>
                <a:gd name="connsiteY128" fmla="*/ 1190694 h 2775858"/>
                <a:gd name="connsiteX129" fmla="*/ 1038175 w 2017753"/>
                <a:gd name="connsiteY129" fmla="*/ 1195012 h 2775858"/>
                <a:gd name="connsiteX130" fmla="*/ 953148 w 2017753"/>
                <a:gd name="connsiteY130" fmla="*/ 1186757 h 2775858"/>
                <a:gd name="connsiteX131" fmla="*/ 934225 w 2017753"/>
                <a:gd name="connsiteY131" fmla="*/ 1165104 h 2775858"/>
                <a:gd name="connsiteX132" fmla="*/ 1031317 w 2017753"/>
                <a:gd name="connsiteY132" fmla="*/ 1160849 h 2775858"/>
                <a:gd name="connsiteX133" fmla="*/ 937909 w 2017753"/>
                <a:gd name="connsiteY133" fmla="*/ 1051692 h 2775858"/>
                <a:gd name="connsiteX134" fmla="*/ 923177 w 2017753"/>
                <a:gd name="connsiteY134" fmla="*/ 1015370 h 2775858"/>
                <a:gd name="connsiteX135" fmla="*/ 868185 w 2017753"/>
                <a:gd name="connsiteY135" fmla="*/ 927295 h 2775858"/>
                <a:gd name="connsiteX136" fmla="*/ 831927 w 2017753"/>
                <a:gd name="connsiteY136" fmla="*/ 898085 h 2775858"/>
                <a:gd name="connsiteX137" fmla="*/ 757251 w 2017753"/>
                <a:gd name="connsiteY137" fmla="*/ 897132 h 2775858"/>
                <a:gd name="connsiteX138" fmla="*/ 695338 w 2017753"/>
                <a:gd name="connsiteY138" fmla="*/ 896942 h 2775858"/>
                <a:gd name="connsiteX139" fmla="*/ 646443 w 2017753"/>
                <a:gd name="connsiteY139" fmla="*/ 845380 h 2775858"/>
                <a:gd name="connsiteX140" fmla="*/ 563766 w 2017753"/>
                <a:gd name="connsiteY140" fmla="*/ 756035 h 2775858"/>
                <a:gd name="connsiteX141" fmla="*/ 544462 w 2017753"/>
                <a:gd name="connsiteY141" fmla="*/ 703393 h 2775858"/>
                <a:gd name="connsiteX142" fmla="*/ 536335 w 2017753"/>
                <a:gd name="connsiteY142" fmla="*/ 666944 h 2775858"/>
                <a:gd name="connsiteX143" fmla="*/ 522491 w 2017753"/>
                <a:gd name="connsiteY143" fmla="*/ 666499 h 2775858"/>
                <a:gd name="connsiteX144" fmla="*/ 508331 w 2017753"/>
                <a:gd name="connsiteY144" fmla="*/ 706504 h 2775858"/>
                <a:gd name="connsiteX145" fmla="*/ 554241 w 2017753"/>
                <a:gd name="connsiteY145" fmla="*/ 812486 h 2775858"/>
                <a:gd name="connsiteX146" fmla="*/ 659905 w 2017753"/>
                <a:gd name="connsiteY146" fmla="*/ 929899 h 2775858"/>
                <a:gd name="connsiteX147" fmla="*/ 668859 w 2017753"/>
                <a:gd name="connsiteY147" fmla="*/ 972126 h 2775858"/>
                <a:gd name="connsiteX148" fmla="*/ 588912 w 2017753"/>
                <a:gd name="connsiteY148" fmla="*/ 994161 h 2775858"/>
                <a:gd name="connsiteX149" fmla="*/ 562750 w 2017753"/>
                <a:gd name="connsiteY149" fmla="*/ 1030420 h 2775858"/>
                <a:gd name="connsiteX150" fmla="*/ 561354 w 2017753"/>
                <a:gd name="connsiteY150" fmla="*/ 1071695 h 2775858"/>
                <a:gd name="connsiteX151" fmla="*/ 508458 w 2017753"/>
                <a:gd name="connsiteY151" fmla="*/ 1097222 h 2775858"/>
                <a:gd name="connsiteX152" fmla="*/ 421399 w 2017753"/>
                <a:gd name="connsiteY152" fmla="*/ 1073917 h 2775858"/>
                <a:gd name="connsiteX153" fmla="*/ 406985 w 2017753"/>
                <a:gd name="connsiteY153" fmla="*/ 1027117 h 2775858"/>
                <a:gd name="connsiteX154" fmla="*/ 413589 w 2017753"/>
                <a:gd name="connsiteY154" fmla="*/ 946790 h 2775858"/>
                <a:gd name="connsiteX155" fmla="*/ 496520 w 2017753"/>
                <a:gd name="connsiteY155" fmla="*/ 878463 h 2775858"/>
                <a:gd name="connsiteX156" fmla="*/ 525285 w 2017753"/>
                <a:gd name="connsiteY156" fmla="*/ 927168 h 2775858"/>
                <a:gd name="connsiteX157" fmla="*/ 524460 w 2017753"/>
                <a:gd name="connsiteY157" fmla="*/ 876876 h 2775858"/>
                <a:gd name="connsiteX158" fmla="*/ 444958 w 2017753"/>
                <a:gd name="connsiteY158" fmla="*/ 767782 h 2775858"/>
                <a:gd name="connsiteX159" fmla="*/ 424384 w 2017753"/>
                <a:gd name="connsiteY159" fmla="*/ 694693 h 2775858"/>
                <a:gd name="connsiteX160" fmla="*/ 388379 w 2017753"/>
                <a:gd name="connsiteY160" fmla="*/ 607888 h 2775858"/>
                <a:gd name="connsiteX161" fmla="*/ 373140 w 2017753"/>
                <a:gd name="connsiteY161" fmla="*/ 596458 h 2775858"/>
                <a:gd name="connsiteX162" fmla="*/ 315926 w 2017753"/>
                <a:gd name="connsiteY162" fmla="*/ 568836 h 2775858"/>
                <a:gd name="connsiteX163" fmla="*/ 257760 w 2017753"/>
                <a:gd name="connsiteY163" fmla="*/ 456948 h 2775858"/>
                <a:gd name="connsiteX164" fmla="*/ 281954 w 2017753"/>
                <a:gd name="connsiteY164" fmla="*/ 397448 h 2775858"/>
                <a:gd name="connsiteX165" fmla="*/ 301829 w 2017753"/>
                <a:gd name="connsiteY165" fmla="*/ 388241 h 2775858"/>
                <a:gd name="connsiteX166" fmla="*/ 322403 w 2017753"/>
                <a:gd name="connsiteY166" fmla="*/ 355475 h 2775858"/>
                <a:gd name="connsiteX167" fmla="*/ 339104 w 2017753"/>
                <a:gd name="connsiteY167" fmla="*/ 310517 h 2775858"/>
                <a:gd name="connsiteX168" fmla="*/ 378029 w 2017753"/>
                <a:gd name="connsiteY168" fmla="*/ 333631 h 2775858"/>
                <a:gd name="connsiteX169" fmla="*/ 399810 w 2017753"/>
                <a:gd name="connsiteY169" fmla="*/ 241555 h 2775858"/>
                <a:gd name="connsiteX170" fmla="*/ 474485 w 2017753"/>
                <a:gd name="connsiteY170" fmla="*/ 265622 h 2775858"/>
                <a:gd name="connsiteX171" fmla="*/ 426924 w 2017753"/>
                <a:gd name="connsiteY171" fmla="*/ 181039 h 2775858"/>
                <a:gd name="connsiteX172" fmla="*/ 379616 w 2017753"/>
                <a:gd name="connsiteY172" fmla="*/ 243651 h 2775858"/>
                <a:gd name="connsiteX173" fmla="*/ 334659 w 2017753"/>
                <a:gd name="connsiteY173" fmla="*/ 313374 h 2775858"/>
                <a:gd name="connsiteX174" fmla="*/ 295860 w 2017753"/>
                <a:gd name="connsiteY174" fmla="*/ 235777 h 2775858"/>
                <a:gd name="connsiteX175" fmla="*/ 275286 w 2017753"/>
                <a:gd name="connsiteY175" fmla="*/ 194247 h 2775858"/>
                <a:gd name="connsiteX176" fmla="*/ 88723 w 2017753"/>
                <a:gd name="connsiteY176" fmla="*/ 68136 h 2775858"/>
                <a:gd name="connsiteX177" fmla="*/ 39066 w 2017753"/>
                <a:gd name="connsiteY177" fmla="*/ 51499 h 2775858"/>
                <a:gd name="connsiteX178" fmla="*/ 2807 w 2017753"/>
                <a:gd name="connsiteY178" fmla="*/ 127 h 27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2017753" h="2775858">
                  <a:moveTo>
                    <a:pt x="2807" y="0"/>
                  </a:moveTo>
                  <a:cubicBezTo>
                    <a:pt x="528460" y="64"/>
                    <a:pt x="1054114" y="127"/>
                    <a:pt x="1579830" y="191"/>
                  </a:cubicBezTo>
                  <a:cubicBezTo>
                    <a:pt x="1596086" y="21527"/>
                    <a:pt x="1607198" y="43688"/>
                    <a:pt x="1589291" y="70358"/>
                  </a:cubicBezTo>
                  <a:cubicBezTo>
                    <a:pt x="1582053" y="81153"/>
                    <a:pt x="1583068" y="92774"/>
                    <a:pt x="1584847" y="105347"/>
                  </a:cubicBezTo>
                  <a:cubicBezTo>
                    <a:pt x="1592340" y="157925"/>
                    <a:pt x="1575703" y="184659"/>
                    <a:pt x="1528395" y="202439"/>
                  </a:cubicBezTo>
                  <a:cubicBezTo>
                    <a:pt x="1509599" y="209551"/>
                    <a:pt x="1491247" y="217489"/>
                    <a:pt x="1463244" y="216346"/>
                  </a:cubicBezTo>
                  <a:cubicBezTo>
                    <a:pt x="1515123" y="263526"/>
                    <a:pt x="1541730" y="331916"/>
                    <a:pt x="1614818" y="330392"/>
                  </a:cubicBezTo>
                  <a:cubicBezTo>
                    <a:pt x="1636599" y="349633"/>
                    <a:pt x="1610945" y="374715"/>
                    <a:pt x="1623835" y="398909"/>
                  </a:cubicBezTo>
                  <a:cubicBezTo>
                    <a:pt x="1638758" y="386145"/>
                    <a:pt x="1658125" y="369127"/>
                    <a:pt x="1674953" y="386526"/>
                  </a:cubicBezTo>
                  <a:cubicBezTo>
                    <a:pt x="1694257" y="406402"/>
                    <a:pt x="1708672" y="433707"/>
                    <a:pt x="1711275" y="462854"/>
                  </a:cubicBezTo>
                  <a:cubicBezTo>
                    <a:pt x="1714133" y="494985"/>
                    <a:pt x="1712481" y="527497"/>
                    <a:pt x="1717816" y="559819"/>
                  </a:cubicBezTo>
                  <a:cubicBezTo>
                    <a:pt x="1721181" y="580647"/>
                    <a:pt x="1712672" y="598173"/>
                    <a:pt x="1690828" y="601094"/>
                  </a:cubicBezTo>
                  <a:cubicBezTo>
                    <a:pt x="1669619" y="603951"/>
                    <a:pt x="1657872" y="591315"/>
                    <a:pt x="1654252" y="569280"/>
                  </a:cubicBezTo>
                  <a:cubicBezTo>
                    <a:pt x="1653172" y="562613"/>
                    <a:pt x="1652537" y="555691"/>
                    <a:pt x="1649934" y="549532"/>
                  </a:cubicBezTo>
                  <a:cubicBezTo>
                    <a:pt x="1642187" y="530990"/>
                    <a:pt x="1635519" y="508447"/>
                    <a:pt x="1615199" y="504319"/>
                  </a:cubicBezTo>
                  <a:cubicBezTo>
                    <a:pt x="1591387" y="499557"/>
                    <a:pt x="1597928" y="529593"/>
                    <a:pt x="1586688" y="540705"/>
                  </a:cubicBezTo>
                  <a:cubicBezTo>
                    <a:pt x="1578306" y="549024"/>
                    <a:pt x="1577290" y="562803"/>
                    <a:pt x="1570051" y="572392"/>
                  </a:cubicBezTo>
                  <a:cubicBezTo>
                    <a:pt x="1549541" y="587886"/>
                    <a:pt x="1527697" y="560390"/>
                    <a:pt x="1507122" y="574805"/>
                  </a:cubicBezTo>
                  <a:cubicBezTo>
                    <a:pt x="1392632" y="558803"/>
                    <a:pt x="1324941" y="470410"/>
                    <a:pt x="1252170" y="388876"/>
                  </a:cubicBezTo>
                  <a:cubicBezTo>
                    <a:pt x="1279792" y="408053"/>
                    <a:pt x="1285380" y="443359"/>
                    <a:pt x="1304240" y="470410"/>
                  </a:cubicBezTo>
                  <a:cubicBezTo>
                    <a:pt x="1323354" y="497906"/>
                    <a:pt x="1333005" y="533276"/>
                    <a:pt x="1348499" y="564518"/>
                  </a:cubicBezTo>
                  <a:cubicBezTo>
                    <a:pt x="1364755" y="597411"/>
                    <a:pt x="1365073" y="635448"/>
                    <a:pt x="1372058" y="671389"/>
                  </a:cubicBezTo>
                  <a:cubicBezTo>
                    <a:pt x="1377836" y="701234"/>
                    <a:pt x="1391934" y="722316"/>
                    <a:pt x="1424065" y="727650"/>
                  </a:cubicBezTo>
                  <a:cubicBezTo>
                    <a:pt x="1464197" y="734318"/>
                    <a:pt x="1502868" y="754574"/>
                    <a:pt x="1536205" y="774767"/>
                  </a:cubicBezTo>
                  <a:cubicBezTo>
                    <a:pt x="1570115" y="795278"/>
                    <a:pt x="1600531" y="830838"/>
                    <a:pt x="1627518" y="865128"/>
                  </a:cubicBezTo>
                  <a:cubicBezTo>
                    <a:pt x="1637361" y="877638"/>
                    <a:pt x="1636154" y="893386"/>
                    <a:pt x="1628344" y="907356"/>
                  </a:cubicBezTo>
                  <a:cubicBezTo>
                    <a:pt x="1621296" y="920056"/>
                    <a:pt x="1610373" y="926851"/>
                    <a:pt x="1596340" y="924437"/>
                  </a:cubicBezTo>
                  <a:cubicBezTo>
                    <a:pt x="1564463" y="918849"/>
                    <a:pt x="1530236" y="921009"/>
                    <a:pt x="1511758" y="881384"/>
                  </a:cubicBezTo>
                  <a:cubicBezTo>
                    <a:pt x="1502550" y="861699"/>
                    <a:pt x="1482167" y="862969"/>
                    <a:pt x="1464069" y="869319"/>
                  </a:cubicBezTo>
                  <a:cubicBezTo>
                    <a:pt x="1446290" y="875542"/>
                    <a:pt x="1437717" y="889957"/>
                    <a:pt x="1436637" y="909324"/>
                  </a:cubicBezTo>
                  <a:cubicBezTo>
                    <a:pt x="1435558" y="927612"/>
                    <a:pt x="1443686" y="943424"/>
                    <a:pt x="1448956" y="960188"/>
                  </a:cubicBezTo>
                  <a:cubicBezTo>
                    <a:pt x="1458481" y="990160"/>
                    <a:pt x="1476198" y="1018481"/>
                    <a:pt x="1459815" y="1053661"/>
                  </a:cubicBezTo>
                  <a:cubicBezTo>
                    <a:pt x="1453592" y="1067123"/>
                    <a:pt x="1463308" y="1083760"/>
                    <a:pt x="1471880" y="1097984"/>
                  </a:cubicBezTo>
                  <a:cubicBezTo>
                    <a:pt x="1498486" y="1141990"/>
                    <a:pt x="1494359" y="1163580"/>
                    <a:pt x="1455624" y="1195076"/>
                  </a:cubicBezTo>
                  <a:cubicBezTo>
                    <a:pt x="1445083" y="1203648"/>
                    <a:pt x="1439114" y="1215459"/>
                    <a:pt x="1433145" y="1227524"/>
                  </a:cubicBezTo>
                  <a:cubicBezTo>
                    <a:pt x="1424699" y="1244479"/>
                    <a:pt x="1425906" y="1256163"/>
                    <a:pt x="1446543" y="1258830"/>
                  </a:cubicBezTo>
                  <a:cubicBezTo>
                    <a:pt x="1472896" y="1262259"/>
                    <a:pt x="1481977" y="1279531"/>
                    <a:pt x="1482548" y="1306836"/>
                  </a:cubicBezTo>
                  <a:cubicBezTo>
                    <a:pt x="1483500" y="1349890"/>
                    <a:pt x="1485723" y="1392943"/>
                    <a:pt x="1489025" y="1435932"/>
                  </a:cubicBezTo>
                  <a:cubicBezTo>
                    <a:pt x="1490041" y="1448633"/>
                    <a:pt x="1490168" y="1459872"/>
                    <a:pt x="1499375" y="1468000"/>
                  </a:cubicBezTo>
                  <a:cubicBezTo>
                    <a:pt x="1522299" y="1488320"/>
                    <a:pt x="1521283" y="1517594"/>
                    <a:pt x="1528014" y="1545026"/>
                  </a:cubicBezTo>
                  <a:cubicBezTo>
                    <a:pt x="1539444" y="1591953"/>
                    <a:pt x="1549477" y="1634879"/>
                    <a:pt x="1515568" y="1678186"/>
                  </a:cubicBezTo>
                  <a:cubicBezTo>
                    <a:pt x="1504138" y="1692728"/>
                    <a:pt x="1520013" y="1717112"/>
                    <a:pt x="1526808" y="1736035"/>
                  </a:cubicBezTo>
                  <a:cubicBezTo>
                    <a:pt x="1531316" y="1748481"/>
                    <a:pt x="1535253" y="1765182"/>
                    <a:pt x="1549604" y="1765817"/>
                  </a:cubicBezTo>
                  <a:cubicBezTo>
                    <a:pt x="1565923" y="1766579"/>
                    <a:pt x="1560716" y="1747846"/>
                    <a:pt x="1564717" y="1737622"/>
                  </a:cubicBezTo>
                  <a:cubicBezTo>
                    <a:pt x="1566749" y="1732542"/>
                    <a:pt x="1568210" y="1727018"/>
                    <a:pt x="1572337" y="1723779"/>
                  </a:cubicBezTo>
                  <a:cubicBezTo>
                    <a:pt x="1595006" y="1706063"/>
                    <a:pt x="1597864" y="1695331"/>
                    <a:pt x="1567447" y="1680917"/>
                  </a:cubicBezTo>
                  <a:cubicBezTo>
                    <a:pt x="1538491" y="1667201"/>
                    <a:pt x="1532332" y="1609923"/>
                    <a:pt x="1555827" y="1579253"/>
                  </a:cubicBezTo>
                  <a:cubicBezTo>
                    <a:pt x="1567955" y="1563441"/>
                    <a:pt x="1565225" y="1553980"/>
                    <a:pt x="1556653" y="1540645"/>
                  </a:cubicBezTo>
                  <a:cubicBezTo>
                    <a:pt x="1549477" y="1529405"/>
                    <a:pt x="1542873" y="1517594"/>
                    <a:pt x="1533094" y="1508704"/>
                  </a:cubicBezTo>
                  <a:cubicBezTo>
                    <a:pt x="1480135" y="1460952"/>
                    <a:pt x="1476516" y="1400055"/>
                    <a:pt x="1493025" y="1334269"/>
                  </a:cubicBezTo>
                  <a:cubicBezTo>
                    <a:pt x="1497534" y="1316361"/>
                    <a:pt x="1493470" y="1299026"/>
                    <a:pt x="1493660" y="1281436"/>
                  </a:cubicBezTo>
                  <a:cubicBezTo>
                    <a:pt x="1493915" y="1248988"/>
                    <a:pt x="1513536" y="1233811"/>
                    <a:pt x="1538237" y="1229747"/>
                  </a:cubicBezTo>
                  <a:cubicBezTo>
                    <a:pt x="1563384" y="1225620"/>
                    <a:pt x="1571829" y="1247210"/>
                    <a:pt x="1576782" y="1270578"/>
                  </a:cubicBezTo>
                  <a:cubicBezTo>
                    <a:pt x="1582751" y="1298454"/>
                    <a:pt x="1594498" y="1324489"/>
                    <a:pt x="1602627" y="1351731"/>
                  </a:cubicBezTo>
                  <a:cubicBezTo>
                    <a:pt x="1604976" y="1359542"/>
                    <a:pt x="1607579" y="1370591"/>
                    <a:pt x="1614120" y="1372178"/>
                  </a:cubicBezTo>
                  <a:cubicBezTo>
                    <a:pt x="1653554" y="1381703"/>
                    <a:pt x="1655649" y="1421264"/>
                    <a:pt x="1672286" y="1449903"/>
                  </a:cubicBezTo>
                  <a:cubicBezTo>
                    <a:pt x="1687780" y="1476636"/>
                    <a:pt x="1669555" y="1502544"/>
                    <a:pt x="1677620" y="1529532"/>
                  </a:cubicBezTo>
                  <a:cubicBezTo>
                    <a:pt x="1685304" y="1555123"/>
                    <a:pt x="1688034" y="1579824"/>
                    <a:pt x="1716609" y="1587952"/>
                  </a:cubicBezTo>
                  <a:cubicBezTo>
                    <a:pt x="1727531" y="1591064"/>
                    <a:pt x="1731849" y="1601478"/>
                    <a:pt x="1735341" y="1612019"/>
                  </a:cubicBezTo>
                  <a:cubicBezTo>
                    <a:pt x="1739786" y="1625290"/>
                    <a:pt x="1748168" y="1635196"/>
                    <a:pt x="1758455" y="1643705"/>
                  </a:cubicBezTo>
                  <a:cubicBezTo>
                    <a:pt x="1812113" y="1687648"/>
                    <a:pt x="1837259" y="1745115"/>
                    <a:pt x="1833576" y="1818331"/>
                  </a:cubicBezTo>
                  <a:cubicBezTo>
                    <a:pt x="1830846" y="1871735"/>
                    <a:pt x="1844752" y="1923488"/>
                    <a:pt x="1855166" y="1975114"/>
                  </a:cubicBezTo>
                  <a:cubicBezTo>
                    <a:pt x="1859166" y="1994926"/>
                    <a:pt x="1863548" y="2014547"/>
                    <a:pt x="1866977" y="2034550"/>
                  </a:cubicBezTo>
                  <a:cubicBezTo>
                    <a:pt x="1874597" y="2079762"/>
                    <a:pt x="1879741" y="2126562"/>
                    <a:pt x="1918158" y="2157741"/>
                  </a:cubicBezTo>
                  <a:cubicBezTo>
                    <a:pt x="1932827" y="2169615"/>
                    <a:pt x="1933779" y="2191650"/>
                    <a:pt x="1944129" y="2207207"/>
                  </a:cubicBezTo>
                  <a:cubicBezTo>
                    <a:pt x="1955305" y="2224035"/>
                    <a:pt x="1965211" y="2243212"/>
                    <a:pt x="1989341" y="2226194"/>
                  </a:cubicBezTo>
                  <a:cubicBezTo>
                    <a:pt x="1997533" y="2220415"/>
                    <a:pt x="2006677" y="2223463"/>
                    <a:pt x="2013027" y="2231972"/>
                  </a:cubicBezTo>
                  <a:cubicBezTo>
                    <a:pt x="2019250" y="2240227"/>
                    <a:pt x="2018552" y="2249499"/>
                    <a:pt x="2015377" y="2258960"/>
                  </a:cubicBezTo>
                  <a:cubicBezTo>
                    <a:pt x="1999819" y="2305061"/>
                    <a:pt x="1957274" y="2326905"/>
                    <a:pt x="1916507" y="2306522"/>
                  </a:cubicBezTo>
                  <a:cubicBezTo>
                    <a:pt x="1902410" y="2299537"/>
                    <a:pt x="1896568" y="2301505"/>
                    <a:pt x="1889519" y="2314142"/>
                  </a:cubicBezTo>
                  <a:cubicBezTo>
                    <a:pt x="1884947" y="2322270"/>
                    <a:pt x="1876819" y="2327350"/>
                    <a:pt x="1871549" y="2335160"/>
                  </a:cubicBezTo>
                  <a:cubicBezTo>
                    <a:pt x="1843546" y="2376499"/>
                    <a:pt x="1825385" y="2379166"/>
                    <a:pt x="1786777" y="2345003"/>
                  </a:cubicBezTo>
                  <a:cubicBezTo>
                    <a:pt x="1774077" y="2333763"/>
                    <a:pt x="1760615" y="2323032"/>
                    <a:pt x="1746073" y="2333319"/>
                  </a:cubicBezTo>
                  <a:cubicBezTo>
                    <a:pt x="1713053" y="2356750"/>
                    <a:pt x="1692289" y="2339669"/>
                    <a:pt x="1676350" y="2317571"/>
                  </a:cubicBezTo>
                  <a:cubicBezTo>
                    <a:pt x="1675524" y="2316301"/>
                    <a:pt x="1678001" y="2319984"/>
                    <a:pt x="1681240" y="2323222"/>
                  </a:cubicBezTo>
                  <a:cubicBezTo>
                    <a:pt x="1713688" y="2355607"/>
                    <a:pt x="1713879" y="2355862"/>
                    <a:pt x="1685621" y="2393263"/>
                  </a:cubicBezTo>
                  <a:cubicBezTo>
                    <a:pt x="1679969" y="2400756"/>
                    <a:pt x="1680414" y="2407614"/>
                    <a:pt x="1683525" y="2415425"/>
                  </a:cubicBezTo>
                  <a:cubicBezTo>
                    <a:pt x="1688034" y="2436062"/>
                    <a:pt x="1705242" y="2442412"/>
                    <a:pt x="1720038" y="2445714"/>
                  </a:cubicBezTo>
                  <a:cubicBezTo>
                    <a:pt x="1753693" y="2453207"/>
                    <a:pt x="1778903" y="2476322"/>
                    <a:pt x="1806969" y="2494165"/>
                  </a:cubicBezTo>
                  <a:cubicBezTo>
                    <a:pt x="1824877" y="2505532"/>
                    <a:pt x="1839545" y="2521915"/>
                    <a:pt x="1832560" y="2545410"/>
                  </a:cubicBezTo>
                  <a:cubicBezTo>
                    <a:pt x="1826273" y="2566619"/>
                    <a:pt x="1808430" y="2576144"/>
                    <a:pt x="1787221" y="2573604"/>
                  </a:cubicBezTo>
                  <a:cubicBezTo>
                    <a:pt x="1767028" y="2571191"/>
                    <a:pt x="1750200" y="2576969"/>
                    <a:pt x="1736358" y="2592908"/>
                  </a:cubicBezTo>
                  <a:cubicBezTo>
                    <a:pt x="1730960" y="2594305"/>
                    <a:pt x="1725435" y="2595131"/>
                    <a:pt x="1720102" y="2596718"/>
                  </a:cubicBezTo>
                  <a:cubicBezTo>
                    <a:pt x="1699273" y="2595639"/>
                    <a:pt x="1677747" y="2603830"/>
                    <a:pt x="1658316" y="2587638"/>
                  </a:cubicBezTo>
                  <a:cubicBezTo>
                    <a:pt x="1647204" y="2578366"/>
                    <a:pt x="1636980" y="2589225"/>
                    <a:pt x="1628280" y="2595258"/>
                  </a:cubicBezTo>
                  <a:cubicBezTo>
                    <a:pt x="1601610" y="2613800"/>
                    <a:pt x="1575258" y="2633167"/>
                    <a:pt x="1558049" y="2663139"/>
                  </a:cubicBezTo>
                  <a:cubicBezTo>
                    <a:pt x="1547762" y="2677617"/>
                    <a:pt x="1527061" y="2679776"/>
                    <a:pt x="1521092" y="2699335"/>
                  </a:cubicBezTo>
                  <a:cubicBezTo>
                    <a:pt x="1517410" y="2753691"/>
                    <a:pt x="1508900" y="2767089"/>
                    <a:pt x="1474293" y="2773757"/>
                  </a:cubicBezTo>
                  <a:cubicBezTo>
                    <a:pt x="1465530" y="2775471"/>
                    <a:pt x="1454862" y="2778139"/>
                    <a:pt x="1448639" y="2772170"/>
                  </a:cubicBezTo>
                  <a:cubicBezTo>
                    <a:pt x="1415174" y="2740356"/>
                    <a:pt x="1373455" y="2738514"/>
                    <a:pt x="1332752" y="2732609"/>
                  </a:cubicBezTo>
                  <a:cubicBezTo>
                    <a:pt x="1329132" y="2732101"/>
                    <a:pt x="1326147" y="2728926"/>
                    <a:pt x="1323417" y="2726132"/>
                  </a:cubicBezTo>
                  <a:cubicBezTo>
                    <a:pt x="1309637" y="2678379"/>
                    <a:pt x="1295477" y="2630754"/>
                    <a:pt x="1271665" y="2587193"/>
                  </a:cubicBezTo>
                  <a:cubicBezTo>
                    <a:pt x="1264489" y="2574049"/>
                    <a:pt x="1259917" y="2556903"/>
                    <a:pt x="1277062" y="2549664"/>
                  </a:cubicBezTo>
                  <a:cubicBezTo>
                    <a:pt x="1293635" y="2542679"/>
                    <a:pt x="1313130" y="2532964"/>
                    <a:pt x="1327862" y="2556586"/>
                  </a:cubicBezTo>
                  <a:cubicBezTo>
                    <a:pt x="1345896" y="2585478"/>
                    <a:pt x="1358152" y="2617864"/>
                    <a:pt x="1376693" y="2646375"/>
                  </a:cubicBezTo>
                  <a:cubicBezTo>
                    <a:pt x="1366025" y="2607259"/>
                    <a:pt x="1339991" y="2577985"/>
                    <a:pt x="1317956" y="2546489"/>
                  </a:cubicBezTo>
                  <a:cubicBezTo>
                    <a:pt x="1310590" y="2535948"/>
                    <a:pt x="1295604" y="2542743"/>
                    <a:pt x="1285635" y="2546489"/>
                  </a:cubicBezTo>
                  <a:cubicBezTo>
                    <a:pt x="1262584" y="2555125"/>
                    <a:pt x="1247217" y="2544711"/>
                    <a:pt x="1239216" y="2524328"/>
                  </a:cubicBezTo>
                  <a:cubicBezTo>
                    <a:pt x="1219150" y="2473400"/>
                    <a:pt x="1171906" y="2461716"/>
                    <a:pt x="1133171" y="2439872"/>
                  </a:cubicBezTo>
                  <a:cubicBezTo>
                    <a:pt x="1113422" y="2428760"/>
                    <a:pt x="1104152" y="2421330"/>
                    <a:pt x="1104405" y="2396692"/>
                  </a:cubicBezTo>
                  <a:cubicBezTo>
                    <a:pt x="1104786" y="2362212"/>
                    <a:pt x="1104024" y="2327540"/>
                    <a:pt x="1102754" y="2292996"/>
                  </a:cubicBezTo>
                  <a:cubicBezTo>
                    <a:pt x="1102119" y="2277375"/>
                    <a:pt x="1099706" y="2263532"/>
                    <a:pt x="1091579" y="2250768"/>
                  </a:cubicBezTo>
                  <a:cubicBezTo>
                    <a:pt x="1066686" y="2224289"/>
                    <a:pt x="1056527" y="2180918"/>
                    <a:pt x="1014680" y="2173489"/>
                  </a:cubicBezTo>
                  <a:cubicBezTo>
                    <a:pt x="1008774" y="2172409"/>
                    <a:pt x="1003441" y="2165361"/>
                    <a:pt x="1002615" y="2158693"/>
                  </a:cubicBezTo>
                  <a:cubicBezTo>
                    <a:pt x="995947" y="2105988"/>
                    <a:pt x="966039" y="2057283"/>
                    <a:pt x="980835" y="2000768"/>
                  </a:cubicBezTo>
                  <a:cubicBezTo>
                    <a:pt x="987375" y="1975749"/>
                    <a:pt x="987185" y="1949269"/>
                    <a:pt x="985787" y="1932441"/>
                  </a:cubicBezTo>
                  <a:cubicBezTo>
                    <a:pt x="980199" y="1976384"/>
                    <a:pt x="988137" y="2031883"/>
                    <a:pt x="958355" y="2080715"/>
                  </a:cubicBezTo>
                  <a:cubicBezTo>
                    <a:pt x="949973" y="2094494"/>
                    <a:pt x="942036" y="2105353"/>
                    <a:pt x="925971" y="2103257"/>
                  </a:cubicBezTo>
                  <a:cubicBezTo>
                    <a:pt x="909778" y="2101162"/>
                    <a:pt x="901142" y="2089414"/>
                    <a:pt x="900824" y="2072587"/>
                  </a:cubicBezTo>
                  <a:cubicBezTo>
                    <a:pt x="900507" y="2055442"/>
                    <a:pt x="893776" y="2050298"/>
                    <a:pt x="878091" y="2048964"/>
                  </a:cubicBezTo>
                  <a:cubicBezTo>
                    <a:pt x="858978" y="2047377"/>
                    <a:pt x="849262" y="2033724"/>
                    <a:pt x="851675" y="2012071"/>
                  </a:cubicBezTo>
                  <a:cubicBezTo>
                    <a:pt x="853771" y="1993148"/>
                    <a:pt x="852501" y="1973971"/>
                    <a:pt x="854850" y="1955047"/>
                  </a:cubicBezTo>
                  <a:cubicBezTo>
                    <a:pt x="856692" y="1940569"/>
                    <a:pt x="853199" y="1927679"/>
                    <a:pt x="841960" y="1918789"/>
                  </a:cubicBezTo>
                  <a:cubicBezTo>
                    <a:pt x="814718" y="1897199"/>
                    <a:pt x="800558" y="1864369"/>
                    <a:pt x="779984" y="1837064"/>
                  </a:cubicBezTo>
                  <a:cubicBezTo>
                    <a:pt x="775158" y="1830714"/>
                    <a:pt x="772554" y="1822903"/>
                    <a:pt x="770268" y="1815029"/>
                  </a:cubicBezTo>
                  <a:cubicBezTo>
                    <a:pt x="764109" y="1793312"/>
                    <a:pt x="769062" y="1772421"/>
                    <a:pt x="783985" y="1759149"/>
                  </a:cubicBezTo>
                  <a:cubicBezTo>
                    <a:pt x="803542" y="1741813"/>
                    <a:pt x="809194" y="1772802"/>
                    <a:pt x="823354" y="1776485"/>
                  </a:cubicBezTo>
                  <a:cubicBezTo>
                    <a:pt x="837197" y="1773500"/>
                    <a:pt x="850342" y="1776231"/>
                    <a:pt x="863423" y="1780549"/>
                  </a:cubicBezTo>
                  <a:cubicBezTo>
                    <a:pt x="875107" y="1784422"/>
                    <a:pt x="885838" y="1785057"/>
                    <a:pt x="887680" y="1767404"/>
                  </a:cubicBezTo>
                  <a:cubicBezTo>
                    <a:pt x="884949" y="1746893"/>
                    <a:pt x="909334" y="1736416"/>
                    <a:pt x="903872" y="1714953"/>
                  </a:cubicBezTo>
                  <a:cubicBezTo>
                    <a:pt x="905397" y="1677551"/>
                    <a:pt x="917716" y="1640340"/>
                    <a:pt x="902793" y="1602811"/>
                  </a:cubicBezTo>
                  <a:cubicBezTo>
                    <a:pt x="898729" y="1592651"/>
                    <a:pt x="903999" y="1581729"/>
                    <a:pt x="908572" y="1571760"/>
                  </a:cubicBezTo>
                  <a:cubicBezTo>
                    <a:pt x="917398" y="1552519"/>
                    <a:pt x="916827" y="1532834"/>
                    <a:pt x="910794" y="1512514"/>
                  </a:cubicBezTo>
                  <a:cubicBezTo>
                    <a:pt x="893776" y="1455173"/>
                    <a:pt x="922097" y="1412628"/>
                    <a:pt x="952577" y="1371543"/>
                  </a:cubicBezTo>
                  <a:cubicBezTo>
                    <a:pt x="957911" y="1364304"/>
                    <a:pt x="967817" y="1359859"/>
                    <a:pt x="964896" y="1348810"/>
                  </a:cubicBezTo>
                  <a:cubicBezTo>
                    <a:pt x="962038" y="1338015"/>
                    <a:pt x="951879" y="1338015"/>
                    <a:pt x="943369" y="1335348"/>
                  </a:cubicBezTo>
                  <a:cubicBezTo>
                    <a:pt x="909524" y="1324807"/>
                    <a:pt x="903174" y="1309122"/>
                    <a:pt x="921144" y="1276420"/>
                  </a:cubicBezTo>
                  <a:cubicBezTo>
                    <a:pt x="931495" y="1257624"/>
                    <a:pt x="944830" y="1240606"/>
                    <a:pt x="931622" y="1217491"/>
                  </a:cubicBezTo>
                  <a:cubicBezTo>
                    <a:pt x="939560" y="1184979"/>
                    <a:pt x="964134" y="1186567"/>
                    <a:pt x="986105" y="1190694"/>
                  </a:cubicBezTo>
                  <a:cubicBezTo>
                    <a:pt x="1004837" y="1194250"/>
                    <a:pt x="1023253" y="1195139"/>
                    <a:pt x="1038175" y="1195012"/>
                  </a:cubicBezTo>
                  <a:cubicBezTo>
                    <a:pt x="1011696" y="1200981"/>
                    <a:pt x="983184" y="1185932"/>
                    <a:pt x="953148" y="1186757"/>
                  </a:cubicBezTo>
                  <a:cubicBezTo>
                    <a:pt x="942036" y="1187075"/>
                    <a:pt x="935241" y="1177740"/>
                    <a:pt x="934225" y="1165104"/>
                  </a:cubicBezTo>
                  <a:cubicBezTo>
                    <a:pt x="957085" y="1134497"/>
                    <a:pt x="992836" y="1133608"/>
                    <a:pt x="1031317" y="1160849"/>
                  </a:cubicBezTo>
                  <a:cubicBezTo>
                    <a:pt x="1001662" y="1125670"/>
                    <a:pt x="973405" y="1085093"/>
                    <a:pt x="937909" y="1051692"/>
                  </a:cubicBezTo>
                  <a:cubicBezTo>
                    <a:pt x="928003" y="1042358"/>
                    <a:pt x="921906" y="1029721"/>
                    <a:pt x="923177" y="1015370"/>
                  </a:cubicBezTo>
                  <a:cubicBezTo>
                    <a:pt x="927177" y="969650"/>
                    <a:pt x="900761" y="945647"/>
                    <a:pt x="868185" y="927295"/>
                  </a:cubicBezTo>
                  <a:cubicBezTo>
                    <a:pt x="854279" y="919421"/>
                    <a:pt x="843484" y="908562"/>
                    <a:pt x="831927" y="898085"/>
                  </a:cubicBezTo>
                  <a:cubicBezTo>
                    <a:pt x="801193" y="870208"/>
                    <a:pt x="787858" y="870081"/>
                    <a:pt x="757251" y="897132"/>
                  </a:cubicBezTo>
                  <a:cubicBezTo>
                    <a:pt x="736486" y="915547"/>
                    <a:pt x="715659" y="914912"/>
                    <a:pt x="695338" y="896942"/>
                  </a:cubicBezTo>
                  <a:cubicBezTo>
                    <a:pt x="677685" y="881321"/>
                    <a:pt x="662191" y="863096"/>
                    <a:pt x="646443" y="845380"/>
                  </a:cubicBezTo>
                  <a:cubicBezTo>
                    <a:pt x="619519" y="814963"/>
                    <a:pt x="595961" y="781244"/>
                    <a:pt x="563766" y="756035"/>
                  </a:cubicBezTo>
                  <a:cubicBezTo>
                    <a:pt x="548463" y="744033"/>
                    <a:pt x="535191" y="727206"/>
                    <a:pt x="544462" y="703393"/>
                  </a:cubicBezTo>
                  <a:cubicBezTo>
                    <a:pt x="550241" y="688597"/>
                    <a:pt x="547256" y="676913"/>
                    <a:pt x="536335" y="666944"/>
                  </a:cubicBezTo>
                  <a:cubicBezTo>
                    <a:pt x="532016" y="663007"/>
                    <a:pt x="526810" y="662181"/>
                    <a:pt x="522491" y="666499"/>
                  </a:cubicBezTo>
                  <a:cubicBezTo>
                    <a:pt x="511633" y="677231"/>
                    <a:pt x="504585" y="690439"/>
                    <a:pt x="508331" y="706504"/>
                  </a:cubicBezTo>
                  <a:cubicBezTo>
                    <a:pt x="517285" y="744922"/>
                    <a:pt x="525730" y="784356"/>
                    <a:pt x="554241" y="812486"/>
                  </a:cubicBezTo>
                  <a:cubicBezTo>
                    <a:pt x="591706" y="849380"/>
                    <a:pt x="620345" y="895227"/>
                    <a:pt x="659905" y="929899"/>
                  </a:cubicBezTo>
                  <a:cubicBezTo>
                    <a:pt x="672415" y="940884"/>
                    <a:pt x="681051" y="954346"/>
                    <a:pt x="668859" y="972126"/>
                  </a:cubicBezTo>
                  <a:cubicBezTo>
                    <a:pt x="642570" y="980699"/>
                    <a:pt x="614440" y="981524"/>
                    <a:pt x="588912" y="994161"/>
                  </a:cubicBezTo>
                  <a:cubicBezTo>
                    <a:pt x="573736" y="1001654"/>
                    <a:pt x="562179" y="1012703"/>
                    <a:pt x="562750" y="1030420"/>
                  </a:cubicBezTo>
                  <a:cubicBezTo>
                    <a:pt x="563259" y="1044517"/>
                    <a:pt x="575260" y="1060201"/>
                    <a:pt x="561354" y="1071695"/>
                  </a:cubicBezTo>
                  <a:cubicBezTo>
                    <a:pt x="545986" y="1084331"/>
                    <a:pt x="527953" y="1094872"/>
                    <a:pt x="508458" y="1097222"/>
                  </a:cubicBezTo>
                  <a:cubicBezTo>
                    <a:pt x="477279" y="1100905"/>
                    <a:pt x="448704" y="1087189"/>
                    <a:pt x="421399" y="1073917"/>
                  </a:cubicBezTo>
                  <a:cubicBezTo>
                    <a:pt x="404381" y="1065662"/>
                    <a:pt x="402349" y="1044771"/>
                    <a:pt x="406985" y="1027117"/>
                  </a:cubicBezTo>
                  <a:cubicBezTo>
                    <a:pt x="414034" y="1000511"/>
                    <a:pt x="415875" y="974476"/>
                    <a:pt x="413589" y="946790"/>
                  </a:cubicBezTo>
                  <a:cubicBezTo>
                    <a:pt x="410795" y="912182"/>
                    <a:pt x="465215" y="868875"/>
                    <a:pt x="496520" y="878463"/>
                  </a:cubicBezTo>
                  <a:cubicBezTo>
                    <a:pt x="519126" y="885385"/>
                    <a:pt x="521793" y="905895"/>
                    <a:pt x="525285" y="927168"/>
                  </a:cubicBezTo>
                  <a:cubicBezTo>
                    <a:pt x="536461" y="910086"/>
                    <a:pt x="535382" y="891989"/>
                    <a:pt x="524460" y="876876"/>
                  </a:cubicBezTo>
                  <a:cubicBezTo>
                    <a:pt x="498235" y="840427"/>
                    <a:pt x="481979" y="796294"/>
                    <a:pt x="444958" y="767782"/>
                  </a:cubicBezTo>
                  <a:cubicBezTo>
                    <a:pt x="423495" y="751336"/>
                    <a:pt x="416256" y="725047"/>
                    <a:pt x="424384" y="694693"/>
                  </a:cubicBezTo>
                  <a:cubicBezTo>
                    <a:pt x="438163" y="643449"/>
                    <a:pt x="433591" y="634368"/>
                    <a:pt x="388379" y="607888"/>
                  </a:cubicBezTo>
                  <a:cubicBezTo>
                    <a:pt x="382791" y="604586"/>
                    <a:pt x="375553" y="602681"/>
                    <a:pt x="373140" y="596458"/>
                  </a:cubicBezTo>
                  <a:cubicBezTo>
                    <a:pt x="362027" y="567502"/>
                    <a:pt x="338849" y="569471"/>
                    <a:pt x="315926" y="568836"/>
                  </a:cubicBezTo>
                  <a:cubicBezTo>
                    <a:pt x="248044" y="567121"/>
                    <a:pt x="222962" y="519559"/>
                    <a:pt x="257760" y="456948"/>
                  </a:cubicBezTo>
                  <a:cubicBezTo>
                    <a:pt x="268301" y="437962"/>
                    <a:pt x="271666" y="416181"/>
                    <a:pt x="281954" y="397448"/>
                  </a:cubicBezTo>
                  <a:cubicBezTo>
                    <a:pt x="287541" y="391733"/>
                    <a:pt x="294018" y="387542"/>
                    <a:pt x="301829" y="388241"/>
                  </a:cubicBezTo>
                  <a:cubicBezTo>
                    <a:pt x="327292" y="390527"/>
                    <a:pt x="334595" y="380049"/>
                    <a:pt x="322403" y="355475"/>
                  </a:cubicBezTo>
                  <a:cubicBezTo>
                    <a:pt x="311417" y="333313"/>
                    <a:pt x="321895" y="320486"/>
                    <a:pt x="339104" y="310517"/>
                  </a:cubicBezTo>
                  <a:cubicBezTo>
                    <a:pt x="357309" y="309120"/>
                    <a:pt x="370282" y="316824"/>
                    <a:pt x="378029" y="333631"/>
                  </a:cubicBezTo>
                  <a:cubicBezTo>
                    <a:pt x="377711" y="304420"/>
                    <a:pt x="371107" y="267082"/>
                    <a:pt x="399810" y="241555"/>
                  </a:cubicBezTo>
                  <a:cubicBezTo>
                    <a:pt x="432766" y="212282"/>
                    <a:pt x="448578" y="257621"/>
                    <a:pt x="474485" y="265622"/>
                  </a:cubicBezTo>
                  <a:cubicBezTo>
                    <a:pt x="453467" y="240412"/>
                    <a:pt x="421082" y="223839"/>
                    <a:pt x="426924" y="181039"/>
                  </a:cubicBezTo>
                  <a:cubicBezTo>
                    <a:pt x="397333" y="192977"/>
                    <a:pt x="373076" y="198248"/>
                    <a:pt x="379616" y="243651"/>
                  </a:cubicBezTo>
                  <a:cubicBezTo>
                    <a:pt x="383046" y="267590"/>
                    <a:pt x="362091" y="299023"/>
                    <a:pt x="334659" y="313374"/>
                  </a:cubicBezTo>
                  <a:cubicBezTo>
                    <a:pt x="300496" y="299721"/>
                    <a:pt x="307798" y="262193"/>
                    <a:pt x="295860" y="235777"/>
                  </a:cubicBezTo>
                  <a:cubicBezTo>
                    <a:pt x="301004" y="215076"/>
                    <a:pt x="291860" y="204280"/>
                    <a:pt x="275286" y="194247"/>
                  </a:cubicBezTo>
                  <a:cubicBezTo>
                    <a:pt x="211215" y="155449"/>
                    <a:pt x="144285" y="121667"/>
                    <a:pt x="88723" y="68136"/>
                  </a:cubicBezTo>
                  <a:cubicBezTo>
                    <a:pt x="75007" y="54928"/>
                    <a:pt x="56338" y="55309"/>
                    <a:pt x="39066" y="51499"/>
                  </a:cubicBezTo>
                  <a:cubicBezTo>
                    <a:pt x="14110" y="46038"/>
                    <a:pt x="-7988" y="35814"/>
                    <a:pt x="2807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: фигура 12">
              <a:extLst>
                <a:ext uri="{FF2B5EF4-FFF2-40B4-BE49-F238E27FC236}">
                  <a16:creationId xmlns="" xmlns:a16="http://schemas.microsoft.com/office/drawing/2014/main" id="{9427AC66-B674-4FA9-B69A-0FBE75C2E3AB}"/>
                </a:ext>
              </a:extLst>
            </p:cNvPr>
            <p:cNvSpPr/>
            <p:nvPr/>
          </p:nvSpPr>
          <p:spPr>
            <a:xfrm>
              <a:off x="2968294" y="5561039"/>
              <a:ext cx="3054338" cy="1805440"/>
            </a:xfrm>
            <a:custGeom>
              <a:avLst/>
              <a:gdLst>
                <a:gd name="connsiteX0" fmla="*/ 3044647 w 3054338"/>
                <a:gd name="connsiteY0" fmla="*/ 1805251 h 1805440"/>
                <a:gd name="connsiteX1" fmla="*/ 2869451 w 3054338"/>
                <a:gd name="connsiteY1" fmla="*/ 1805251 h 1805440"/>
                <a:gd name="connsiteX2" fmla="*/ 2735847 w 3054338"/>
                <a:gd name="connsiteY2" fmla="*/ 1774834 h 1805440"/>
                <a:gd name="connsiteX3" fmla="*/ 2692984 w 3054338"/>
                <a:gd name="connsiteY3" fmla="*/ 1760102 h 1805440"/>
                <a:gd name="connsiteX4" fmla="*/ 2546490 w 3054338"/>
                <a:gd name="connsiteY4" fmla="*/ 1709047 h 1805440"/>
                <a:gd name="connsiteX5" fmla="*/ 2500960 w 3054338"/>
                <a:gd name="connsiteY5" fmla="*/ 1691140 h 1805440"/>
                <a:gd name="connsiteX6" fmla="*/ 2294585 w 3054338"/>
                <a:gd name="connsiteY6" fmla="*/ 1632212 h 1805440"/>
                <a:gd name="connsiteX7" fmla="*/ 2275599 w 3054338"/>
                <a:gd name="connsiteY7" fmla="*/ 1613226 h 1805440"/>
                <a:gd name="connsiteX8" fmla="*/ 2239721 w 3054338"/>
                <a:gd name="connsiteY8" fmla="*/ 1578490 h 1805440"/>
                <a:gd name="connsiteX9" fmla="*/ 2150567 w 3054338"/>
                <a:gd name="connsiteY9" fmla="*/ 1534802 h 1805440"/>
                <a:gd name="connsiteX10" fmla="*/ 1931873 w 3054338"/>
                <a:gd name="connsiteY10" fmla="*/ 1450791 h 1805440"/>
                <a:gd name="connsiteX11" fmla="*/ 1786903 w 3054338"/>
                <a:gd name="connsiteY11" fmla="*/ 1422915 h 1805440"/>
                <a:gd name="connsiteX12" fmla="*/ 1633614 w 3054338"/>
                <a:gd name="connsiteY12" fmla="*/ 1367479 h 1805440"/>
                <a:gd name="connsiteX13" fmla="*/ 1483627 w 3054338"/>
                <a:gd name="connsiteY13" fmla="*/ 1325633 h 1805440"/>
                <a:gd name="connsiteX14" fmla="*/ 1409014 w 3054338"/>
                <a:gd name="connsiteY14" fmla="*/ 1304487 h 1805440"/>
                <a:gd name="connsiteX15" fmla="*/ 1430223 w 3054338"/>
                <a:gd name="connsiteY15" fmla="*/ 1391926 h 1805440"/>
                <a:gd name="connsiteX16" fmla="*/ 1354404 w 3054338"/>
                <a:gd name="connsiteY16" fmla="*/ 1377575 h 1805440"/>
                <a:gd name="connsiteX17" fmla="*/ 1244168 w 3054338"/>
                <a:gd name="connsiteY17" fmla="*/ 1272863 h 1805440"/>
                <a:gd name="connsiteX18" fmla="*/ 1215085 w 3054338"/>
                <a:gd name="connsiteY18" fmla="*/ 1266387 h 1805440"/>
                <a:gd name="connsiteX19" fmla="*/ 1148728 w 3054338"/>
                <a:gd name="connsiteY19" fmla="*/ 1227016 h 1805440"/>
                <a:gd name="connsiteX20" fmla="*/ 1075195 w 3054338"/>
                <a:gd name="connsiteY20" fmla="*/ 1134560 h 1805440"/>
                <a:gd name="connsiteX21" fmla="*/ 1096531 w 3054338"/>
                <a:gd name="connsiteY21" fmla="*/ 1203775 h 1805440"/>
                <a:gd name="connsiteX22" fmla="*/ 1106310 w 3054338"/>
                <a:gd name="connsiteY22" fmla="*/ 1242764 h 1805440"/>
                <a:gd name="connsiteX23" fmla="*/ 1087768 w 3054338"/>
                <a:gd name="connsiteY23" fmla="*/ 1295088 h 1805440"/>
                <a:gd name="connsiteX24" fmla="*/ 1047001 w 3054338"/>
                <a:gd name="connsiteY24" fmla="*/ 1270197 h 1805440"/>
                <a:gd name="connsiteX25" fmla="*/ 978294 w 3054338"/>
                <a:gd name="connsiteY25" fmla="*/ 1161992 h 1805440"/>
                <a:gd name="connsiteX26" fmla="*/ 985787 w 3054338"/>
                <a:gd name="connsiteY26" fmla="*/ 1187710 h 1805440"/>
                <a:gd name="connsiteX27" fmla="*/ 977151 w 3054338"/>
                <a:gd name="connsiteY27" fmla="*/ 1225492 h 1805440"/>
                <a:gd name="connsiteX28" fmla="*/ 902221 w 3054338"/>
                <a:gd name="connsiteY28" fmla="*/ 1222381 h 1805440"/>
                <a:gd name="connsiteX29" fmla="*/ 705942 w 3054338"/>
                <a:gd name="connsiteY29" fmla="*/ 1062741 h 1805440"/>
                <a:gd name="connsiteX30" fmla="*/ 632346 w 3054338"/>
                <a:gd name="connsiteY30" fmla="*/ 1067758 h 1805440"/>
                <a:gd name="connsiteX31" fmla="*/ 607009 w 3054338"/>
                <a:gd name="connsiteY31" fmla="*/ 1093031 h 1805440"/>
                <a:gd name="connsiteX32" fmla="*/ 628345 w 3054338"/>
                <a:gd name="connsiteY32" fmla="*/ 1123511 h 1805440"/>
                <a:gd name="connsiteX33" fmla="*/ 659016 w 3054338"/>
                <a:gd name="connsiteY33" fmla="*/ 1170057 h 1805440"/>
                <a:gd name="connsiteX34" fmla="*/ 696544 w 3054338"/>
                <a:gd name="connsiteY34" fmla="*/ 1236351 h 1805440"/>
                <a:gd name="connsiteX35" fmla="*/ 722516 w 3054338"/>
                <a:gd name="connsiteY35" fmla="*/ 1260163 h 1805440"/>
                <a:gd name="connsiteX36" fmla="*/ 729945 w 3054338"/>
                <a:gd name="connsiteY36" fmla="*/ 1319028 h 1805440"/>
                <a:gd name="connsiteX37" fmla="*/ 677621 w 3054338"/>
                <a:gd name="connsiteY37" fmla="*/ 1327538 h 1805440"/>
                <a:gd name="connsiteX38" fmla="*/ 646379 w 3054338"/>
                <a:gd name="connsiteY38" fmla="*/ 1304677 h 1805440"/>
                <a:gd name="connsiteX39" fmla="*/ 601993 w 3054338"/>
                <a:gd name="connsiteY39" fmla="*/ 1285310 h 1805440"/>
                <a:gd name="connsiteX40" fmla="*/ 544525 w 3054338"/>
                <a:gd name="connsiteY40" fmla="*/ 1235335 h 1805440"/>
                <a:gd name="connsiteX41" fmla="*/ 479628 w 3054338"/>
                <a:gd name="connsiteY41" fmla="*/ 1090047 h 1805440"/>
                <a:gd name="connsiteX42" fmla="*/ 482739 w 3054338"/>
                <a:gd name="connsiteY42" fmla="*/ 1045088 h 1805440"/>
                <a:gd name="connsiteX43" fmla="*/ 490233 w 3054338"/>
                <a:gd name="connsiteY43" fmla="*/ 975301 h 1805440"/>
                <a:gd name="connsiteX44" fmla="*/ 406286 w 3054338"/>
                <a:gd name="connsiteY44" fmla="*/ 948123 h 1805440"/>
                <a:gd name="connsiteX45" fmla="*/ 334721 w 3054338"/>
                <a:gd name="connsiteY45" fmla="*/ 959045 h 1805440"/>
                <a:gd name="connsiteX46" fmla="*/ 279095 w 3054338"/>
                <a:gd name="connsiteY46" fmla="*/ 1000892 h 1805440"/>
                <a:gd name="connsiteX47" fmla="*/ 260744 w 3054338"/>
                <a:gd name="connsiteY47" fmla="*/ 1049025 h 1805440"/>
                <a:gd name="connsiteX48" fmla="*/ 117869 w 3054338"/>
                <a:gd name="connsiteY48" fmla="*/ 1091316 h 1805440"/>
                <a:gd name="connsiteX49" fmla="*/ 2108 w 3054338"/>
                <a:gd name="connsiteY49" fmla="*/ 1030420 h 1805440"/>
                <a:gd name="connsiteX50" fmla="*/ 35827 w 3054338"/>
                <a:gd name="connsiteY50" fmla="*/ 984953 h 1805440"/>
                <a:gd name="connsiteX51" fmla="*/ 145301 w 3054338"/>
                <a:gd name="connsiteY51" fmla="*/ 1002861 h 1805440"/>
                <a:gd name="connsiteX52" fmla="*/ 175146 w 3054338"/>
                <a:gd name="connsiteY52" fmla="*/ 987176 h 1805440"/>
                <a:gd name="connsiteX53" fmla="*/ 183845 w 3054338"/>
                <a:gd name="connsiteY53" fmla="*/ 951933 h 1805440"/>
                <a:gd name="connsiteX54" fmla="*/ 195847 w 3054338"/>
                <a:gd name="connsiteY54" fmla="*/ 873383 h 1805440"/>
                <a:gd name="connsiteX55" fmla="*/ 158382 w 3054338"/>
                <a:gd name="connsiteY55" fmla="*/ 838204 h 1805440"/>
                <a:gd name="connsiteX56" fmla="*/ 143459 w 3054338"/>
                <a:gd name="connsiteY56" fmla="*/ 838013 h 1805440"/>
                <a:gd name="connsiteX57" fmla="*/ 69672 w 3054338"/>
                <a:gd name="connsiteY57" fmla="*/ 735714 h 1805440"/>
                <a:gd name="connsiteX58" fmla="*/ 75324 w 3054338"/>
                <a:gd name="connsiteY58" fmla="*/ 725618 h 1805440"/>
                <a:gd name="connsiteX59" fmla="*/ 89230 w 3054338"/>
                <a:gd name="connsiteY59" fmla="*/ 719776 h 1805440"/>
                <a:gd name="connsiteX60" fmla="*/ 170383 w 3054338"/>
                <a:gd name="connsiteY60" fmla="*/ 651767 h 1805440"/>
                <a:gd name="connsiteX61" fmla="*/ 213309 w 3054338"/>
                <a:gd name="connsiteY61" fmla="*/ 609794 h 1805440"/>
                <a:gd name="connsiteX62" fmla="*/ 246393 w 3054338"/>
                <a:gd name="connsiteY62" fmla="*/ 603380 h 1805440"/>
                <a:gd name="connsiteX63" fmla="*/ 406539 w 3054338"/>
                <a:gd name="connsiteY63" fmla="*/ 541467 h 1805440"/>
                <a:gd name="connsiteX64" fmla="*/ 463753 w 3054338"/>
                <a:gd name="connsiteY64" fmla="*/ 552770 h 1805440"/>
                <a:gd name="connsiteX65" fmla="*/ 472135 w 3054338"/>
                <a:gd name="connsiteY65" fmla="*/ 590807 h 1805440"/>
                <a:gd name="connsiteX66" fmla="*/ 457149 w 3054338"/>
                <a:gd name="connsiteY66" fmla="*/ 661229 h 1805440"/>
                <a:gd name="connsiteX67" fmla="*/ 410731 w 3054338"/>
                <a:gd name="connsiteY67" fmla="*/ 658054 h 1805440"/>
                <a:gd name="connsiteX68" fmla="*/ 393332 w 3054338"/>
                <a:gd name="connsiteY68" fmla="*/ 655514 h 1805440"/>
                <a:gd name="connsiteX69" fmla="*/ 300114 w 3054338"/>
                <a:gd name="connsiteY69" fmla="*/ 651894 h 1805440"/>
                <a:gd name="connsiteX70" fmla="*/ 323545 w 3054338"/>
                <a:gd name="connsiteY70" fmla="*/ 682057 h 1805440"/>
                <a:gd name="connsiteX71" fmla="*/ 381267 w 3054338"/>
                <a:gd name="connsiteY71" fmla="*/ 737683 h 1805440"/>
                <a:gd name="connsiteX72" fmla="*/ 399555 w 3054338"/>
                <a:gd name="connsiteY72" fmla="*/ 756416 h 1805440"/>
                <a:gd name="connsiteX73" fmla="*/ 509600 w 3054338"/>
                <a:gd name="connsiteY73" fmla="*/ 836489 h 1805440"/>
                <a:gd name="connsiteX74" fmla="*/ 558114 w 3054338"/>
                <a:gd name="connsiteY74" fmla="*/ 891163 h 1805440"/>
                <a:gd name="connsiteX75" fmla="*/ 605866 w 3054338"/>
                <a:gd name="connsiteY75" fmla="*/ 892370 h 1805440"/>
                <a:gd name="connsiteX76" fmla="*/ 682701 w 3054338"/>
                <a:gd name="connsiteY76" fmla="*/ 772227 h 1805440"/>
                <a:gd name="connsiteX77" fmla="*/ 676732 w 3054338"/>
                <a:gd name="connsiteY77" fmla="*/ 658816 h 1805440"/>
                <a:gd name="connsiteX78" fmla="*/ 648475 w 3054338"/>
                <a:gd name="connsiteY78" fmla="*/ 652720 h 1805440"/>
                <a:gd name="connsiteX79" fmla="*/ 627075 w 3054338"/>
                <a:gd name="connsiteY79" fmla="*/ 675516 h 1805440"/>
                <a:gd name="connsiteX80" fmla="*/ 596659 w 3054338"/>
                <a:gd name="connsiteY80" fmla="*/ 680914 h 1805440"/>
                <a:gd name="connsiteX81" fmla="*/ 534111 w 3054338"/>
                <a:gd name="connsiteY81" fmla="*/ 594490 h 1805440"/>
                <a:gd name="connsiteX82" fmla="*/ 429971 w 3054338"/>
                <a:gd name="connsiteY82" fmla="*/ 442216 h 1805440"/>
                <a:gd name="connsiteX83" fmla="*/ 404698 w 3054338"/>
                <a:gd name="connsiteY83" fmla="*/ 389067 h 1805440"/>
                <a:gd name="connsiteX84" fmla="*/ 477088 w 3054338"/>
                <a:gd name="connsiteY84" fmla="*/ 373001 h 1805440"/>
                <a:gd name="connsiteX85" fmla="*/ 497218 w 3054338"/>
                <a:gd name="connsiteY85" fmla="*/ 379922 h 1805440"/>
                <a:gd name="connsiteX86" fmla="*/ 542430 w 3054338"/>
                <a:gd name="connsiteY86" fmla="*/ 469585 h 1805440"/>
                <a:gd name="connsiteX87" fmla="*/ 569163 w 3054338"/>
                <a:gd name="connsiteY87" fmla="*/ 509781 h 1805440"/>
                <a:gd name="connsiteX88" fmla="*/ 578180 w 3054338"/>
                <a:gd name="connsiteY88" fmla="*/ 517464 h 1805440"/>
                <a:gd name="connsiteX89" fmla="*/ 599453 w 3054338"/>
                <a:gd name="connsiteY89" fmla="*/ 548706 h 1805440"/>
                <a:gd name="connsiteX90" fmla="*/ 602691 w 3054338"/>
                <a:gd name="connsiteY90" fmla="*/ 499239 h 1805440"/>
                <a:gd name="connsiteX91" fmla="*/ 595135 w 3054338"/>
                <a:gd name="connsiteY91" fmla="*/ 476633 h 1805440"/>
                <a:gd name="connsiteX92" fmla="*/ 589229 w 3054338"/>
                <a:gd name="connsiteY92" fmla="*/ 389701 h 1805440"/>
                <a:gd name="connsiteX93" fmla="*/ 569417 w 3054338"/>
                <a:gd name="connsiteY93" fmla="*/ 142876 h 1805440"/>
                <a:gd name="connsiteX94" fmla="*/ 566052 w 3054338"/>
                <a:gd name="connsiteY94" fmla="*/ 127128 h 1805440"/>
                <a:gd name="connsiteX95" fmla="*/ 531063 w 3054338"/>
                <a:gd name="connsiteY95" fmla="*/ 58484 h 1805440"/>
                <a:gd name="connsiteX96" fmla="*/ 523507 w 3054338"/>
                <a:gd name="connsiteY96" fmla="*/ 8319 h 1805440"/>
                <a:gd name="connsiteX97" fmla="*/ 554177 w 3054338"/>
                <a:gd name="connsiteY97" fmla="*/ 0 h 1805440"/>
                <a:gd name="connsiteX98" fmla="*/ 627964 w 3054338"/>
                <a:gd name="connsiteY98" fmla="*/ 52578 h 1805440"/>
                <a:gd name="connsiteX99" fmla="*/ 684352 w 3054338"/>
                <a:gd name="connsiteY99" fmla="*/ 97854 h 1805440"/>
                <a:gd name="connsiteX100" fmla="*/ 720357 w 3054338"/>
                <a:gd name="connsiteY100" fmla="*/ 153480 h 1805440"/>
                <a:gd name="connsiteX101" fmla="*/ 725373 w 3054338"/>
                <a:gd name="connsiteY101" fmla="*/ 181357 h 1805440"/>
                <a:gd name="connsiteX102" fmla="*/ 711848 w 3054338"/>
                <a:gd name="connsiteY102" fmla="*/ 215837 h 1805440"/>
                <a:gd name="connsiteX103" fmla="*/ 679717 w 3054338"/>
                <a:gd name="connsiteY103" fmla="*/ 205169 h 1805440"/>
                <a:gd name="connsiteX104" fmla="*/ 660349 w 3054338"/>
                <a:gd name="connsiteY104" fmla="*/ 213424 h 1805440"/>
                <a:gd name="connsiteX105" fmla="*/ 663397 w 3054338"/>
                <a:gd name="connsiteY105" fmla="*/ 224473 h 1805440"/>
                <a:gd name="connsiteX106" fmla="*/ 681050 w 3054338"/>
                <a:gd name="connsiteY106" fmla="*/ 369445 h 1805440"/>
                <a:gd name="connsiteX107" fmla="*/ 676351 w 3054338"/>
                <a:gd name="connsiteY107" fmla="*/ 489587 h 1805440"/>
                <a:gd name="connsiteX108" fmla="*/ 725691 w 3054338"/>
                <a:gd name="connsiteY108" fmla="*/ 542737 h 1805440"/>
                <a:gd name="connsiteX109" fmla="*/ 799224 w 3054338"/>
                <a:gd name="connsiteY109" fmla="*/ 551627 h 1805440"/>
                <a:gd name="connsiteX110" fmla="*/ 790334 w 3054338"/>
                <a:gd name="connsiteY110" fmla="*/ 603380 h 1805440"/>
                <a:gd name="connsiteX111" fmla="*/ 778396 w 3054338"/>
                <a:gd name="connsiteY111" fmla="*/ 633479 h 1805440"/>
                <a:gd name="connsiteX112" fmla="*/ 779920 w 3054338"/>
                <a:gd name="connsiteY112" fmla="*/ 663134 h 1805440"/>
                <a:gd name="connsiteX113" fmla="*/ 804431 w 3054338"/>
                <a:gd name="connsiteY113" fmla="*/ 649418 h 1805440"/>
                <a:gd name="connsiteX114" fmla="*/ 831926 w 3054338"/>
                <a:gd name="connsiteY114" fmla="*/ 615572 h 1805440"/>
                <a:gd name="connsiteX115" fmla="*/ 903237 w 3054338"/>
                <a:gd name="connsiteY115" fmla="*/ 607063 h 1805440"/>
                <a:gd name="connsiteX116" fmla="*/ 1040714 w 3054338"/>
                <a:gd name="connsiteY116" fmla="*/ 708727 h 1805440"/>
                <a:gd name="connsiteX117" fmla="*/ 1066940 w 3054338"/>
                <a:gd name="connsiteY117" fmla="*/ 724348 h 1805440"/>
                <a:gd name="connsiteX118" fmla="*/ 1185050 w 3054338"/>
                <a:gd name="connsiteY118" fmla="*/ 793055 h 1805440"/>
                <a:gd name="connsiteX119" fmla="*/ 1208037 w 3054338"/>
                <a:gd name="connsiteY119" fmla="*/ 790960 h 1805440"/>
                <a:gd name="connsiteX120" fmla="*/ 1266139 w 3054338"/>
                <a:gd name="connsiteY120" fmla="*/ 769179 h 1805440"/>
                <a:gd name="connsiteX121" fmla="*/ 1304557 w 3054338"/>
                <a:gd name="connsiteY121" fmla="*/ 772989 h 1805440"/>
                <a:gd name="connsiteX122" fmla="*/ 1298397 w 3054338"/>
                <a:gd name="connsiteY122" fmla="*/ 739461 h 1805440"/>
                <a:gd name="connsiteX123" fmla="*/ 1254074 w 3054338"/>
                <a:gd name="connsiteY123" fmla="*/ 717681 h 1805440"/>
                <a:gd name="connsiteX124" fmla="*/ 1188098 w 3054338"/>
                <a:gd name="connsiteY124" fmla="*/ 718188 h 1805440"/>
                <a:gd name="connsiteX125" fmla="*/ 1066051 w 3054338"/>
                <a:gd name="connsiteY125" fmla="*/ 589283 h 1805440"/>
                <a:gd name="connsiteX126" fmla="*/ 1075195 w 3054338"/>
                <a:gd name="connsiteY126" fmla="*/ 544706 h 1805440"/>
                <a:gd name="connsiteX127" fmla="*/ 1131646 w 3054338"/>
                <a:gd name="connsiteY127" fmla="*/ 513019 h 1805440"/>
                <a:gd name="connsiteX128" fmla="*/ 1180668 w 3054338"/>
                <a:gd name="connsiteY128" fmla="*/ 545087 h 1805440"/>
                <a:gd name="connsiteX129" fmla="*/ 1258583 w 3054338"/>
                <a:gd name="connsiteY129" fmla="*/ 593537 h 1805440"/>
                <a:gd name="connsiteX130" fmla="*/ 1275855 w 3054338"/>
                <a:gd name="connsiteY130" fmla="*/ 569534 h 1805440"/>
                <a:gd name="connsiteX131" fmla="*/ 1312748 w 3054338"/>
                <a:gd name="connsiteY131" fmla="*/ 550167 h 1805440"/>
                <a:gd name="connsiteX132" fmla="*/ 1281062 w 3054338"/>
                <a:gd name="connsiteY132" fmla="*/ 486920 h 1805440"/>
                <a:gd name="connsiteX133" fmla="*/ 1252487 w 3054338"/>
                <a:gd name="connsiteY133" fmla="*/ 383796 h 1805440"/>
                <a:gd name="connsiteX134" fmla="*/ 1225944 w 3054338"/>
                <a:gd name="connsiteY134" fmla="*/ 315914 h 1805440"/>
                <a:gd name="connsiteX135" fmla="*/ 1289380 w 3054338"/>
                <a:gd name="connsiteY135" fmla="*/ 271273 h 1805440"/>
                <a:gd name="connsiteX136" fmla="*/ 1322908 w 3054338"/>
                <a:gd name="connsiteY136" fmla="*/ 248604 h 1805440"/>
                <a:gd name="connsiteX137" fmla="*/ 1277442 w 3054338"/>
                <a:gd name="connsiteY137" fmla="*/ 227585 h 1805440"/>
                <a:gd name="connsiteX138" fmla="*/ 1182510 w 3054338"/>
                <a:gd name="connsiteY138" fmla="*/ 255081 h 1805440"/>
                <a:gd name="connsiteX139" fmla="*/ 1088149 w 3054338"/>
                <a:gd name="connsiteY139" fmla="*/ 237745 h 1805440"/>
                <a:gd name="connsiteX140" fmla="*/ 1079894 w 3054338"/>
                <a:gd name="connsiteY140" fmla="*/ 216346 h 1805440"/>
                <a:gd name="connsiteX141" fmla="*/ 1085418 w 3054338"/>
                <a:gd name="connsiteY141" fmla="*/ 206122 h 1805440"/>
                <a:gd name="connsiteX142" fmla="*/ 1222896 w 3054338"/>
                <a:gd name="connsiteY142" fmla="*/ 152909 h 1805440"/>
                <a:gd name="connsiteX143" fmla="*/ 1287221 w 3054338"/>
                <a:gd name="connsiteY143" fmla="*/ 138050 h 1805440"/>
                <a:gd name="connsiteX144" fmla="*/ 1407236 w 3054338"/>
                <a:gd name="connsiteY144" fmla="*/ 173292 h 1805440"/>
                <a:gd name="connsiteX145" fmla="*/ 1372184 w 3054338"/>
                <a:gd name="connsiteY145" fmla="*/ 119190 h 1805440"/>
                <a:gd name="connsiteX146" fmla="*/ 1392758 w 3054338"/>
                <a:gd name="connsiteY146" fmla="*/ 111760 h 1805440"/>
                <a:gd name="connsiteX147" fmla="*/ 1417460 w 3054338"/>
                <a:gd name="connsiteY147" fmla="*/ 104458 h 1805440"/>
                <a:gd name="connsiteX148" fmla="*/ 1476324 w 3054338"/>
                <a:gd name="connsiteY148" fmla="*/ 91567 h 1805440"/>
                <a:gd name="connsiteX149" fmla="*/ 1502550 w 3054338"/>
                <a:gd name="connsiteY149" fmla="*/ 93980 h 1805440"/>
                <a:gd name="connsiteX150" fmla="*/ 1551318 w 3054338"/>
                <a:gd name="connsiteY150" fmla="*/ 100902 h 1805440"/>
                <a:gd name="connsiteX151" fmla="*/ 1540713 w 3054338"/>
                <a:gd name="connsiteY151" fmla="*/ 161862 h 1805440"/>
                <a:gd name="connsiteX152" fmla="*/ 1601102 w 3054338"/>
                <a:gd name="connsiteY152" fmla="*/ 197804 h 1805440"/>
                <a:gd name="connsiteX153" fmla="*/ 1707591 w 3054338"/>
                <a:gd name="connsiteY153" fmla="*/ 268987 h 1805440"/>
                <a:gd name="connsiteX154" fmla="*/ 1815097 w 3054338"/>
                <a:gd name="connsiteY154" fmla="*/ 294768 h 1805440"/>
                <a:gd name="connsiteX155" fmla="*/ 1834274 w 3054338"/>
                <a:gd name="connsiteY155" fmla="*/ 351855 h 1805440"/>
                <a:gd name="connsiteX156" fmla="*/ 1839227 w 3054338"/>
                <a:gd name="connsiteY156" fmla="*/ 376557 h 1805440"/>
                <a:gd name="connsiteX157" fmla="*/ 1910474 w 3054338"/>
                <a:gd name="connsiteY157" fmla="*/ 426849 h 1805440"/>
                <a:gd name="connsiteX158" fmla="*/ 1967497 w 3054338"/>
                <a:gd name="connsiteY158" fmla="*/ 483174 h 1805440"/>
                <a:gd name="connsiteX159" fmla="*/ 1961845 w 3054338"/>
                <a:gd name="connsiteY159" fmla="*/ 418404 h 1805440"/>
                <a:gd name="connsiteX160" fmla="*/ 2027695 w 3054338"/>
                <a:gd name="connsiteY160" fmla="*/ 396750 h 1805440"/>
                <a:gd name="connsiteX161" fmla="*/ 2064588 w 3054338"/>
                <a:gd name="connsiteY161" fmla="*/ 376430 h 1805440"/>
                <a:gd name="connsiteX162" fmla="*/ 2104403 w 3054338"/>
                <a:gd name="connsiteY162" fmla="*/ 354014 h 1805440"/>
                <a:gd name="connsiteX163" fmla="*/ 2169871 w 3054338"/>
                <a:gd name="connsiteY163" fmla="*/ 353570 h 1805440"/>
                <a:gd name="connsiteX164" fmla="*/ 2286838 w 3054338"/>
                <a:gd name="connsiteY164" fmla="*/ 426214 h 1805440"/>
                <a:gd name="connsiteX165" fmla="*/ 2291982 w 3054338"/>
                <a:gd name="connsiteY165" fmla="*/ 469712 h 1805440"/>
                <a:gd name="connsiteX166" fmla="*/ 2304745 w 3054338"/>
                <a:gd name="connsiteY166" fmla="*/ 501144 h 1805440"/>
                <a:gd name="connsiteX167" fmla="*/ 2402345 w 3054338"/>
                <a:gd name="connsiteY167" fmla="*/ 512574 h 1805440"/>
                <a:gd name="connsiteX168" fmla="*/ 2335416 w 3054338"/>
                <a:gd name="connsiteY168" fmla="*/ 499303 h 1805440"/>
                <a:gd name="connsiteX169" fmla="*/ 2299856 w 3054338"/>
                <a:gd name="connsiteY169" fmla="*/ 475300 h 1805440"/>
                <a:gd name="connsiteX170" fmla="*/ 2322906 w 3054338"/>
                <a:gd name="connsiteY170" fmla="*/ 438406 h 1805440"/>
                <a:gd name="connsiteX171" fmla="*/ 2418918 w 3054338"/>
                <a:gd name="connsiteY171" fmla="*/ 412371 h 1805440"/>
                <a:gd name="connsiteX172" fmla="*/ 2533980 w 3054338"/>
                <a:gd name="connsiteY172" fmla="*/ 390336 h 1805440"/>
                <a:gd name="connsiteX173" fmla="*/ 2643708 w 3054338"/>
                <a:gd name="connsiteY173" fmla="*/ 366333 h 1805440"/>
                <a:gd name="connsiteX174" fmla="*/ 2713622 w 3054338"/>
                <a:gd name="connsiteY174" fmla="*/ 395543 h 1805440"/>
                <a:gd name="connsiteX175" fmla="*/ 2744546 w 3054338"/>
                <a:gd name="connsiteY175" fmla="*/ 436311 h 1805440"/>
                <a:gd name="connsiteX176" fmla="*/ 2829509 w 3054338"/>
                <a:gd name="connsiteY176" fmla="*/ 555564 h 1805440"/>
                <a:gd name="connsiteX177" fmla="*/ 2831033 w 3054338"/>
                <a:gd name="connsiteY177" fmla="*/ 586044 h 1805440"/>
                <a:gd name="connsiteX178" fmla="*/ 2772105 w 3054338"/>
                <a:gd name="connsiteY178" fmla="*/ 566296 h 1805440"/>
                <a:gd name="connsiteX179" fmla="*/ 2705557 w 3054338"/>
                <a:gd name="connsiteY179" fmla="*/ 494604 h 1805440"/>
                <a:gd name="connsiteX180" fmla="*/ 2692095 w 3054338"/>
                <a:gd name="connsiteY180" fmla="*/ 490222 h 1805440"/>
                <a:gd name="connsiteX181" fmla="*/ 2687396 w 3054338"/>
                <a:gd name="connsiteY181" fmla="*/ 508383 h 1805440"/>
                <a:gd name="connsiteX182" fmla="*/ 2713431 w 3054338"/>
                <a:gd name="connsiteY182" fmla="*/ 575440 h 1805440"/>
                <a:gd name="connsiteX183" fmla="*/ 2723083 w 3054338"/>
                <a:gd name="connsiteY183" fmla="*/ 615572 h 1805440"/>
                <a:gd name="connsiteX184" fmla="*/ 2692603 w 3054338"/>
                <a:gd name="connsiteY184" fmla="*/ 627193 h 1805440"/>
                <a:gd name="connsiteX185" fmla="*/ 2561412 w 3054338"/>
                <a:gd name="connsiteY185" fmla="*/ 536705 h 1805440"/>
                <a:gd name="connsiteX186" fmla="*/ 2565286 w 3054338"/>
                <a:gd name="connsiteY186" fmla="*/ 546420 h 1805440"/>
                <a:gd name="connsiteX187" fmla="*/ 2584717 w 3054338"/>
                <a:gd name="connsiteY187" fmla="*/ 598300 h 1805440"/>
                <a:gd name="connsiteX188" fmla="*/ 2509660 w 3054338"/>
                <a:gd name="connsiteY188" fmla="*/ 623001 h 1805440"/>
                <a:gd name="connsiteX189" fmla="*/ 2413711 w 3054338"/>
                <a:gd name="connsiteY189" fmla="*/ 600522 h 1805440"/>
                <a:gd name="connsiteX190" fmla="*/ 2390026 w 3054338"/>
                <a:gd name="connsiteY190" fmla="*/ 606301 h 1805440"/>
                <a:gd name="connsiteX191" fmla="*/ 2396058 w 3054338"/>
                <a:gd name="connsiteY191" fmla="*/ 636781 h 1805440"/>
                <a:gd name="connsiteX192" fmla="*/ 2505342 w 3054338"/>
                <a:gd name="connsiteY192" fmla="*/ 803787 h 1805440"/>
                <a:gd name="connsiteX193" fmla="*/ 2549220 w 3054338"/>
                <a:gd name="connsiteY193" fmla="*/ 844745 h 1805440"/>
                <a:gd name="connsiteX194" fmla="*/ 2574493 w 3054338"/>
                <a:gd name="connsiteY194" fmla="*/ 882781 h 1805440"/>
                <a:gd name="connsiteX195" fmla="*/ 2636025 w 3054338"/>
                <a:gd name="connsiteY195" fmla="*/ 979810 h 1805440"/>
                <a:gd name="connsiteX196" fmla="*/ 2666568 w 3054338"/>
                <a:gd name="connsiteY196" fmla="*/ 1054867 h 1805440"/>
                <a:gd name="connsiteX197" fmla="*/ 2808745 w 3054338"/>
                <a:gd name="connsiteY197" fmla="*/ 1260799 h 1805440"/>
                <a:gd name="connsiteX198" fmla="*/ 2803030 w 3054338"/>
                <a:gd name="connsiteY198" fmla="*/ 1327664 h 1805440"/>
                <a:gd name="connsiteX199" fmla="*/ 2765374 w 3054338"/>
                <a:gd name="connsiteY199" fmla="*/ 1280675 h 1805440"/>
                <a:gd name="connsiteX200" fmla="*/ 2899169 w 3054338"/>
                <a:gd name="connsiteY200" fmla="*/ 1523880 h 1805440"/>
                <a:gd name="connsiteX201" fmla="*/ 2931046 w 3054338"/>
                <a:gd name="connsiteY201" fmla="*/ 1563822 h 1805440"/>
                <a:gd name="connsiteX202" fmla="*/ 2955366 w 3054338"/>
                <a:gd name="connsiteY202" fmla="*/ 1612908 h 1805440"/>
                <a:gd name="connsiteX203" fmla="*/ 3028010 w 3054338"/>
                <a:gd name="connsiteY203" fmla="*/ 1750195 h 1805440"/>
                <a:gd name="connsiteX204" fmla="*/ 3044711 w 3054338"/>
                <a:gd name="connsiteY204" fmla="*/ 1805440 h 18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3054338" h="1805440">
                  <a:moveTo>
                    <a:pt x="3044647" y="1805251"/>
                  </a:moveTo>
                  <a:cubicBezTo>
                    <a:pt x="2986227" y="1805251"/>
                    <a:pt x="2927871" y="1805251"/>
                    <a:pt x="2869451" y="1805251"/>
                  </a:cubicBezTo>
                  <a:cubicBezTo>
                    <a:pt x="2826398" y="1787534"/>
                    <a:pt x="2779154" y="1791153"/>
                    <a:pt x="2735847" y="1774834"/>
                  </a:cubicBezTo>
                  <a:cubicBezTo>
                    <a:pt x="2721686" y="1769500"/>
                    <a:pt x="2706446" y="1767785"/>
                    <a:pt x="2692984" y="1760102"/>
                  </a:cubicBezTo>
                  <a:cubicBezTo>
                    <a:pt x="2650820" y="1721176"/>
                    <a:pt x="2596972" y="1720604"/>
                    <a:pt x="2546490" y="1709047"/>
                  </a:cubicBezTo>
                  <a:cubicBezTo>
                    <a:pt x="2533853" y="1695776"/>
                    <a:pt x="2517534" y="1692918"/>
                    <a:pt x="2500960" y="1691140"/>
                  </a:cubicBezTo>
                  <a:cubicBezTo>
                    <a:pt x="2426856" y="1693236"/>
                    <a:pt x="2362149" y="1656977"/>
                    <a:pt x="2294585" y="1632212"/>
                  </a:cubicBezTo>
                  <a:cubicBezTo>
                    <a:pt x="2285822" y="1628974"/>
                    <a:pt x="2278964" y="1622433"/>
                    <a:pt x="2275599" y="1613226"/>
                  </a:cubicBezTo>
                  <a:cubicBezTo>
                    <a:pt x="2268931" y="1595064"/>
                    <a:pt x="2254707" y="1585602"/>
                    <a:pt x="2239721" y="1578490"/>
                  </a:cubicBezTo>
                  <a:cubicBezTo>
                    <a:pt x="2209813" y="1564330"/>
                    <a:pt x="2181619" y="1546296"/>
                    <a:pt x="2150567" y="1534802"/>
                  </a:cubicBezTo>
                  <a:cubicBezTo>
                    <a:pt x="2079892" y="1500195"/>
                    <a:pt x="2001850" y="1487495"/>
                    <a:pt x="1931873" y="1450791"/>
                  </a:cubicBezTo>
                  <a:cubicBezTo>
                    <a:pt x="1886090" y="1426788"/>
                    <a:pt x="1835036" y="1429773"/>
                    <a:pt x="1786903" y="1422915"/>
                  </a:cubicBezTo>
                  <a:cubicBezTo>
                    <a:pt x="1731023" y="1414977"/>
                    <a:pt x="1683652" y="1388117"/>
                    <a:pt x="1633614" y="1367479"/>
                  </a:cubicBezTo>
                  <a:cubicBezTo>
                    <a:pt x="1584719" y="1347286"/>
                    <a:pt x="1536205" y="1329188"/>
                    <a:pt x="1483627" y="1325633"/>
                  </a:cubicBezTo>
                  <a:cubicBezTo>
                    <a:pt x="1458036" y="1323854"/>
                    <a:pt x="1435430" y="1309630"/>
                    <a:pt x="1409014" y="1304487"/>
                  </a:cubicBezTo>
                  <a:cubicBezTo>
                    <a:pt x="1421206" y="1333062"/>
                    <a:pt x="1440764" y="1358525"/>
                    <a:pt x="1430223" y="1391926"/>
                  </a:cubicBezTo>
                  <a:cubicBezTo>
                    <a:pt x="1400823" y="1412183"/>
                    <a:pt x="1381455" y="1415041"/>
                    <a:pt x="1354404" y="1377575"/>
                  </a:cubicBezTo>
                  <a:cubicBezTo>
                    <a:pt x="1325131" y="1336999"/>
                    <a:pt x="1284046" y="1304169"/>
                    <a:pt x="1244168" y="1272863"/>
                  </a:cubicBezTo>
                  <a:cubicBezTo>
                    <a:pt x="1235596" y="1266133"/>
                    <a:pt x="1225372" y="1264164"/>
                    <a:pt x="1215085" y="1266387"/>
                  </a:cubicBezTo>
                  <a:cubicBezTo>
                    <a:pt x="1182319" y="1273499"/>
                    <a:pt x="1162952" y="1257624"/>
                    <a:pt x="1148728" y="1227016"/>
                  </a:cubicBezTo>
                  <a:cubicBezTo>
                    <a:pt x="1129487" y="1185487"/>
                    <a:pt x="1105167" y="1147832"/>
                    <a:pt x="1075195" y="1134560"/>
                  </a:cubicBezTo>
                  <a:cubicBezTo>
                    <a:pt x="1089355" y="1145228"/>
                    <a:pt x="1099833" y="1171073"/>
                    <a:pt x="1096531" y="1203775"/>
                  </a:cubicBezTo>
                  <a:cubicBezTo>
                    <a:pt x="1095134" y="1217682"/>
                    <a:pt x="1103135" y="1229811"/>
                    <a:pt x="1106310" y="1242764"/>
                  </a:cubicBezTo>
                  <a:cubicBezTo>
                    <a:pt x="1111453" y="1263974"/>
                    <a:pt x="1107199" y="1285437"/>
                    <a:pt x="1087768" y="1295088"/>
                  </a:cubicBezTo>
                  <a:cubicBezTo>
                    <a:pt x="1066940" y="1305376"/>
                    <a:pt x="1051954" y="1289120"/>
                    <a:pt x="1047001" y="1270197"/>
                  </a:cubicBezTo>
                  <a:cubicBezTo>
                    <a:pt x="1034745" y="1223143"/>
                    <a:pt x="991311" y="1198886"/>
                    <a:pt x="978294" y="1161992"/>
                  </a:cubicBezTo>
                  <a:cubicBezTo>
                    <a:pt x="978929" y="1165548"/>
                    <a:pt x="982167" y="1176661"/>
                    <a:pt x="985787" y="1187710"/>
                  </a:cubicBezTo>
                  <a:cubicBezTo>
                    <a:pt x="990422" y="1201998"/>
                    <a:pt x="984707" y="1213554"/>
                    <a:pt x="977151" y="1225492"/>
                  </a:cubicBezTo>
                  <a:cubicBezTo>
                    <a:pt x="954735" y="1260418"/>
                    <a:pt x="920318" y="1260545"/>
                    <a:pt x="902221" y="1222381"/>
                  </a:cubicBezTo>
                  <a:cubicBezTo>
                    <a:pt x="860628" y="1134497"/>
                    <a:pt x="784111" y="1097539"/>
                    <a:pt x="705942" y="1062741"/>
                  </a:cubicBezTo>
                  <a:cubicBezTo>
                    <a:pt x="681431" y="1051819"/>
                    <a:pt x="656349" y="1054423"/>
                    <a:pt x="632346" y="1067758"/>
                  </a:cubicBezTo>
                  <a:cubicBezTo>
                    <a:pt x="621487" y="1073790"/>
                    <a:pt x="606184" y="1074488"/>
                    <a:pt x="607009" y="1093031"/>
                  </a:cubicBezTo>
                  <a:cubicBezTo>
                    <a:pt x="607644" y="1107890"/>
                    <a:pt x="614439" y="1119320"/>
                    <a:pt x="628345" y="1123511"/>
                  </a:cubicBezTo>
                  <a:cubicBezTo>
                    <a:pt x="650507" y="1130242"/>
                    <a:pt x="659270" y="1149990"/>
                    <a:pt x="659016" y="1170057"/>
                  </a:cubicBezTo>
                  <a:cubicBezTo>
                    <a:pt x="658571" y="1202378"/>
                    <a:pt x="675716" y="1219777"/>
                    <a:pt x="696544" y="1236351"/>
                  </a:cubicBezTo>
                  <a:cubicBezTo>
                    <a:pt x="705688" y="1243653"/>
                    <a:pt x="714578" y="1251274"/>
                    <a:pt x="722516" y="1260163"/>
                  </a:cubicBezTo>
                  <a:cubicBezTo>
                    <a:pt x="738454" y="1278007"/>
                    <a:pt x="743915" y="1298772"/>
                    <a:pt x="729945" y="1319028"/>
                  </a:cubicBezTo>
                  <a:cubicBezTo>
                    <a:pt x="716610" y="1338333"/>
                    <a:pt x="695846" y="1334840"/>
                    <a:pt x="677621" y="1327538"/>
                  </a:cubicBezTo>
                  <a:cubicBezTo>
                    <a:pt x="666001" y="1322902"/>
                    <a:pt x="655269" y="1314520"/>
                    <a:pt x="646379" y="1304677"/>
                  </a:cubicBezTo>
                  <a:cubicBezTo>
                    <a:pt x="634124" y="1291088"/>
                    <a:pt x="619074" y="1284103"/>
                    <a:pt x="601993" y="1285310"/>
                  </a:cubicBezTo>
                  <a:cubicBezTo>
                    <a:pt x="567703" y="1287850"/>
                    <a:pt x="553415" y="1269498"/>
                    <a:pt x="544525" y="1235335"/>
                  </a:cubicBezTo>
                  <a:cubicBezTo>
                    <a:pt x="531000" y="1183328"/>
                    <a:pt x="518998" y="1129734"/>
                    <a:pt x="479628" y="1090047"/>
                  </a:cubicBezTo>
                  <a:cubicBezTo>
                    <a:pt x="466357" y="1076712"/>
                    <a:pt x="474167" y="1059439"/>
                    <a:pt x="482739" y="1045088"/>
                  </a:cubicBezTo>
                  <a:cubicBezTo>
                    <a:pt x="495884" y="1023053"/>
                    <a:pt x="499758" y="1000321"/>
                    <a:pt x="490233" y="975301"/>
                  </a:cubicBezTo>
                  <a:cubicBezTo>
                    <a:pt x="470675" y="923993"/>
                    <a:pt x="447370" y="914849"/>
                    <a:pt x="406286" y="948123"/>
                  </a:cubicBezTo>
                  <a:cubicBezTo>
                    <a:pt x="382791" y="967110"/>
                    <a:pt x="360248" y="966030"/>
                    <a:pt x="334721" y="959045"/>
                  </a:cubicBezTo>
                  <a:cubicBezTo>
                    <a:pt x="283794" y="945075"/>
                    <a:pt x="283032" y="946155"/>
                    <a:pt x="279095" y="1000892"/>
                  </a:cubicBezTo>
                  <a:cubicBezTo>
                    <a:pt x="277825" y="1018736"/>
                    <a:pt x="268173" y="1033531"/>
                    <a:pt x="260744" y="1049025"/>
                  </a:cubicBezTo>
                  <a:cubicBezTo>
                    <a:pt x="214770" y="1069790"/>
                    <a:pt x="167462" y="1085093"/>
                    <a:pt x="117869" y="1091316"/>
                  </a:cubicBezTo>
                  <a:cubicBezTo>
                    <a:pt x="67196" y="1097666"/>
                    <a:pt x="31699" y="1070362"/>
                    <a:pt x="2108" y="1030420"/>
                  </a:cubicBezTo>
                  <a:cubicBezTo>
                    <a:pt x="-5004" y="995939"/>
                    <a:pt x="5791" y="980254"/>
                    <a:pt x="35827" y="984953"/>
                  </a:cubicBezTo>
                  <a:cubicBezTo>
                    <a:pt x="72212" y="990668"/>
                    <a:pt x="110947" y="976063"/>
                    <a:pt x="145301" y="1002861"/>
                  </a:cubicBezTo>
                  <a:cubicBezTo>
                    <a:pt x="156350" y="1011433"/>
                    <a:pt x="169685" y="1002035"/>
                    <a:pt x="175146" y="987176"/>
                  </a:cubicBezTo>
                  <a:cubicBezTo>
                    <a:pt x="179337" y="975810"/>
                    <a:pt x="181623" y="963871"/>
                    <a:pt x="183845" y="951933"/>
                  </a:cubicBezTo>
                  <a:cubicBezTo>
                    <a:pt x="197434" y="927422"/>
                    <a:pt x="212674" y="903292"/>
                    <a:pt x="195847" y="873383"/>
                  </a:cubicBezTo>
                  <a:cubicBezTo>
                    <a:pt x="200609" y="840426"/>
                    <a:pt x="194005" y="821757"/>
                    <a:pt x="158382" y="838204"/>
                  </a:cubicBezTo>
                  <a:cubicBezTo>
                    <a:pt x="153873" y="840300"/>
                    <a:pt x="148412" y="839347"/>
                    <a:pt x="143459" y="838013"/>
                  </a:cubicBezTo>
                  <a:cubicBezTo>
                    <a:pt x="122250" y="832426"/>
                    <a:pt x="70815" y="761178"/>
                    <a:pt x="69672" y="735714"/>
                  </a:cubicBezTo>
                  <a:cubicBezTo>
                    <a:pt x="70815" y="731905"/>
                    <a:pt x="72784" y="728539"/>
                    <a:pt x="75324" y="725618"/>
                  </a:cubicBezTo>
                  <a:cubicBezTo>
                    <a:pt x="79578" y="722570"/>
                    <a:pt x="84341" y="720220"/>
                    <a:pt x="89230" y="719776"/>
                  </a:cubicBezTo>
                  <a:cubicBezTo>
                    <a:pt x="129870" y="715775"/>
                    <a:pt x="159144" y="699646"/>
                    <a:pt x="170383" y="651767"/>
                  </a:cubicBezTo>
                  <a:cubicBezTo>
                    <a:pt x="174765" y="633162"/>
                    <a:pt x="191656" y="615191"/>
                    <a:pt x="213309" y="609794"/>
                  </a:cubicBezTo>
                  <a:cubicBezTo>
                    <a:pt x="223850" y="604396"/>
                    <a:pt x="236360" y="611508"/>
                    <a:pt x="246393" y="603380"/>
                  </a:cubicBezTo>
                  <a:cubicBezTo>
                    <a:pt x="298399" y="578869"/>
                    <a:pt x="355803" y="570931"/>
                    <a:pt x="406539" y="541467"/>
                  </a:cubicBezTo>
                  <a:cubicBezTo>
                    <a:pt x="425145" y="530672"/>
                    <a:pt x="448513" y="526989"/>
                    <a:pt x="463753" y="552770"/>
                  </a:cubicBezTo>
                  <a:cubicBezTo>
                    <a:pt x="467246" y="565089"/>
                    <a:pt x="464198" y="577535"/>
                    <a:pt x="472135" y="590807"/>
                  </a:cubicBezTo>
                  <a:cubicBezTo>
                    <a:pt x="487629" y="616779"/>
                    <a:pt x="471310" y="641544"/>
                    <a:pt x="457149" y="661229"/>
                  </a:cubicBezTo>
                  <a:cubicBezTo>
                    <a:pt x="443751" y="679834"/>
                    <a:pt x="425526" y="672532"/>
                    <a:pt x="410731" y="658054"/>
                  </a:cubicBezTo>
                  <a:cubicBezTo>
                    <a:pt x="405460" y="652910"/>
                    <a:pt x="399936" y="652466"/>
                    <a:pt x="393332" y="655514"/>
                  </a:cubicBezTo>
                  <a:cubicBezTo>
                    <a:pt x="361772" y="669928"/>
                    <a:pt x="331102" y="657038"/>
                    <a:pt x="300114" y="651894"/>
                  </a:cubicBezTo>
                  <a:cubicBezTo>
                    <a:pt x="307924" y="661927"/>
                    <a:pt x="320624" y="668658"/>
                    <a:pt x="323545" y="682057"/>
                  </a:cubicBezTo>
                  <a:cubicBezTo>
                    <a:pt x="330848" y="715458"/>
                    <a:pt x="344183" y="739461"/>
                    <a:pt x="381267" y="737683"/>
                  </a:cubicBezTo>
                  <a:cubicBezTo>
                    <a:pt x="389776" y="737302"/>
                    <a:pt x="397078" y="746763"/>
                    <a:pt x="399555" y="756416"/>
                  </a:cubicBezTo>
                  <a:cubicBezTo>
                    <a:pt x="414922" y="817122"/>
                    <a:pt x="447751" y="849698"/>
                    <a:pt x="509600" y="836489"/>
                  </a:cubicBezTo>
                  <a:cubicBezTo>
                    <a:pt x="532016" y="848301"/>
                    <a:pt x="546621" y="867414"/>
                    <a:pt x="558114" y="891163"/>
                  </a:cubicBezTo>
                  <a:cubicBezTo>
                    <a:pt x="571449" y="918722"/>
                    <a:pt x="596786" y="920183"/>
                    <a:pt x="605866" y="892370"/>
                  </a:cubicBezTo>
                  <a:cubicBezTo>
                    <a:pt x="621614" y="844237"/>
                    <a:pt x="659905" y="814519"/>
                    <a:pt x="682701" y="772227"/>
                  </a:cubicBezTo>
                  <a:cubicBezTo>
                    <a:pt x="701688" y="736921"/>
                    <a:pt x="703021" y="693360"/>
                    <a:pt x="676732" y="658816"/>
                  </a:cubicBezTo>
                  <a:cubicBezTo>
                    <a:pt x="669620" y="644655"/>
                    <a:pt x="661556" y="637734"/>
                    <a:pt x="648475" y="652720"/>
                  </a:cubicBezTo>
                  <a:cubicBezTo>
                    <a:pt x="641617" y="660530"/>
                    <a:pt x="634822" y="668531"/>
                    <a:pt x="627075" y="675516"/>
                  </a:cubicBezTo>
                  <a:cubicBezTo>
                    <a:pt x="617677" y="684025"/>
                    <a:pt x="602501" y="690629"/>
                    <a:pt x="596659" y="680914"/>
                  </a:cubicBezTo>
                  <a:cubicBezTo>
                    <a:pt x="578053" y="649989"/>
                    <a:pt x="540080" y="635384"/>
                    <a:pt x="534111" y="594490"/>
                  </a:cubicBezTo>
                  <a:cubicBezTo>
                    <a:pt x="501663" y="542039"/>
                    <a:pt x="487439" y="475744"/>
                    <a:pt x="429971" y="442216"/>
                  </a:cubicBezTo>
                  <a:cubicBezTo>
                    <a:pt x="412699" y="432120"/>
                    <a:pt x="388760" y="420055"/>
                    <a:pt x="404698" y="389067"/>
                  </a:cubicBezTo>
                  <a:cubicBezTo>
                    <a:pt x="426479" y="371540"/>
                    <a:pt x="452260" y="374652"/>
                    <a:pt x="477088" y="373001"/>
                  </a:cubicBezTo>
                  <a:cubicBezTo>
                    <a:pt x="484454" y="372493"/>
                    <a:pt x="495567" y="373255"/>
                    <a:pt x="497218" y="379922"/>
                  </a:cubicBezTo>
                  <a:cubicBezTo>
                    <a:pt x="505727" y="413768"/>
                    <a:pt x="543255" y="429961"/>
                    <a:pt x="542430" y="469585"/>
                  </a:cubicBezTo>
                  <a:cubicBezTo>
                    <a:pt x="542049" y="488318"/>
                    <a:pt x="547637" y="506161"/>
                    <a:pt x="569163" y="509781"/>
                  </a:cubicBezTo>
                  <a:cubicBezTo>
                    <a:pt x="572719" y="511558"/>
                    <a:pt x="575704" y="514225"/>
                    <a:pt x="578180" y="517464"/>
                  </a:cubicBezTo>
                  <a:cubicBezTo>
                    <a:pt x="587261" y="527116"/>
                    <a:pt x="585356" y="555437"/>
                    <a:pt x="599453" y="548706"/>
                  </a:cubicBezTo>
                  <a:cubicBezTo>
                    <a:pt x="616217" y="540705"/>
                    <a:pt x="613296" y="516829"/>
                    <a:pt x="602691" y="499239"/>
                  </a:cubicBezTo>
                  <a:cubicBezTo>
                    <a:pt x="598500" y="492191"/>
                    <a:pt x="596214" y="484762"/>
                    <a:pt x="595135" y="476633"/>
                  </a:cubicBezTo>
                  <a:cubicBezTo>
                    <a:pt x="584721" y="448122"/>
                    <a:pt x="589674" y="419166"/>
                    <a:pt x="589229" y="389701"/>
                  </a:cubicBezTo>
                  <a:cubicBezTo>
                    <a:pt x="587896" y="307278"/>
                    <a:pt x="586753" y="224092"/>
                    <a:pt x="569417" y="142876"/>
                  </a:cubicBezTo>
                  <a:cubicBezTo>
                    <a:pt x="568211" y="137605"/>
                    <a:pt x="564718" y="131763"/>
                    <a:pt x="566052" y="127128"/>
                  </a:cubicBezTo>
                  <a:cubicBezTo>
                    <a:pt x="576529" y="90996"/>
                    <a:pt x="556781" y="73152"/>
                    <a:pt x="531063" y="58484"/>
                  </a:cubicBezTo>
                  <a:cubicBezTo>
                    <a:pt x="518808" y="43434"/>
                    <a:pt x="510616" y="27686"/>
                    <a:pt x="523507" y="8319"/>
                  </a:cubicBezTo>
                  <a:cubicBezTo>
                    <a:pt x="532397" y="-191"/>
                    <a:pt x="543636" y="1397"/>
                    <a:pt x="554177" y="0"/>
                  </a:cubicBezTo>
                  <a:cubicBezTo>
                    <a:pt x="583895" y="9144"/>
                    <a:pt x="609359" y="25146"/>
                    <a:pt x="627964" y="52578"/>
                  </a:cubicBezTo>
                  <a:cubicBezTo>
                    <a:pt x="642379" y="73787"/>
                    <a:pt x="659460" y="91504"/>
                    <a:pt x="684352" y="97854"/>
                  </a:cubicBezTo>
                  <a:cubicBezTo>
                    <a:pt x="701116" y="112777"/>
                    <a:pt x="709943" y="133732"/>
                    <a:pt x="720357" y="153480"/>
                  </a:cubicBezTo>
                  <a:cubicBezTo>
                    <a:pt x="721373" y="162878"/>
                    <a:pt x="722897" y="172149"/>
                    <a:pt x="725373" y="181357"/>
                  </a:cubicBezTo>
                  <a:cubicBezTo>
                    <a:pt x="729437" y="196279"/>
                    <a:pt x="724421" y="208725"/>
                    <a:pt x="711848" y="215837"/>
                  </a:cubicBezTo>
                  <a:cubicBezTo>
                    <a:pt x="698639" y="223267"/>
                    <a:pt x="688797" y="218695"/>
                    <a:pt x="679717" y="205169"/>
                  </a:cubicBezTo>
                  <a:cubicBezTo>
                    <a:pt x="666763" y="186056"/>
                    <a:pt x="660413" y="193041"/>
                    <a:pt x="660349" y="213424"/>
                  </a:cubicBezTo>
                  <a:cubicBezTo>
                    <a:pt x="661746" y="217044"/>
                    <a:pt x="662699" y="220664"/>
                    <a:pt x="663397" y="224473"/>
                  </a:cubicBezTo>
                  <a:cubicBezTo>
                    <a:pt x="670128" y="272797"/>
                    <a:pt x="682066" y="321375"/>
                    <a:pt x="681050" y="369445"/>
                  </a:cubicBezTo>
                  <a:cubicBezTo>
                    <a:pt x="680225" y="409260"/>
                    <a:pt x="672414" y="448503"/>
                    <a:pt x="676351" y="489587"/>
                  </a:cubicBezTo>
                  <a:cubicBezTo>
                    <a:pt x="679717" y="525529"/>
                    <a:pt x="694449" y="539181"/>
                    <a:pt x="725691" y="542737"/>
                  </a:cubicBezTo>
                  <a:cubicBezTo>
                    <a:pt x="750138" y="545531"/>
                    <a:pt x="776364" y="533656"/>
                    <a:pt x="799224" y="551627"/>
                  </a:cubicBezTo>
                  <a:cubicBezTo>
                    <a:pt x="814591" y="572455"/>
                    <a:pt x="796112" y="586679"/>
                    <a:pt x="790334" y="603380"/>
                  </a:cubicBezTo>
                  <a:cubicBezTo>
                    <a:pt x="786778" y="613604"/>
                    <a:pt x="781444" y="623065"/>
                    <a:pt x="778396" y="633479"/>
                  </a:cubicBezTo>
                  <a:cubicBezTo>
                    <a:pt x="775411" y="643575"/>
                    <a:pt x="768871" y="656403"/>
                    <a:pt x="779920" y="663134"/>
                  </a:cubicBezTo>
                  <a:cubicBezTo>
                    <a:pt x="790905" y="669801"/>
                    <a:pt x="798144" y="657355"/>
                    <a:pt x="804431" y="649418"/>
                  </a:cubicBezTo>
                  <a:cubicBezTo>
                    <a:pt x="813448" y="637987"/>
                    <a:pt x="821512" y="625669"/>
                    <a:pt x="831926" y="615572"/>
                  </a:cubicBezTo>
                  <a:cubicBezTo>
                    <a:pt x="853834" y="594426"/>
                    <a:pt x="873455" y="590362"/>
                    <a:pt x="903237" y="607063"/>
                  </a:cubicBezTo>
                  <a:cubicBezTo>
                    <a:pt x="953338" y="635130"/>
                    <a:pt x="993851" y="676596"/>
                    <a:pt x="1040714" y="708727"/>
                  </a:cubicBezTo>
                  <a:cubicBezTo>
                    <a:pt x="1049223" y="714632"/>
                    <a:pt x="1057288" y="724729"/>
                    <a:pt x="1066940" y="724348"/>
                  </a:cubicBezTo>
                  <a:cubicBezTo>
                    <a:pt x="1119327" y="722252"/>
                    <a:pt x="1153617" y="754320"/>
                    <a:pt x="1185050" y="793055"/>
                  </a:cubicBezTo>
                  <a:cubicBezTo>
                    <a:pt x="1193241" y="803152"/>
                    <a:pt x="1201179" y="806390"/>
                    <a:pt x="1208037" y="790960"/>
                  </a:cubicBezTo>
                  <a:cubicBezTo>
                    <a:pt x="1220546" y="763020"/>
                    <a:pt x="1241501" y="762131"/>
                    <a:pt x="1266139" y="769179"/>
                  </a:cubicBezTo>
                  <a:cubicBezTo>
                    <a:pt x="1278585" y="772799"/>
                    <a:pt x="1292492" y="787848"/>
                    <a:pt x="1304557" y="772989"/>
                  </a:cubicBezTo>
                  <a:cubicBezTo>
                    <a:pt x="1313002" y="762575"/>
                    <a:pt x="1305446" y="749113"/>
                    <a:pt x="1298397" y="739461"/>
                  </a:cubicBezTo>
                  <a:cubicBezTo>
                    <a:pt x="1287285" y="724285"/>
                    <a:pt x="1274077" y="707330"/>
                    <a:pt x="1254074" y="717681"/>
                  </a:cubicBezTo>
                  <a:cubicBezTo>
                    <a:pt x="1231151" y="729555"/>
                    <a:pt x="1210958" y="724094"/>
                    <a:pt x="1188098" y="718188"/>
                  </a:cubicBezTo>
                  <a:cubicBezTo>
                    <a:pt x="1122629" y="701234"/>
                    <a:pt x="1093991" y="645608"/>
                    <a:pt x="1066051" y="589283"/>
                  </a:cubicBezTo>
                  <a:cubicBezTo>
                    <a:pt x="1058494" y="574043"/>
                    <a:pt x="1062050" y="557025"/>
                    <a:pt x="1075195" y="544706"/>
                  </a:cubicBezTo>
                  <a:cubicBezTo>
                    <a:pt x="1091578" y="529275"/>
                    <a:pt x="1110564" y="517781"/>
                    <a:pt x="1131646" y="513019"/>
                  </a:cubicBezTo>
                  <a:cubicBezTo>
                    <a:pt x="1155903" y="507431"/>
                    <a:pt x="1172159" y="518289"/>
                    <a:pt x="1180668" y="545087"/>
                  </a:cubicBezTo>
                  <a:cubicBezTo>
                    <a:pt x="1190257" y="575186"/>
                    <a:pt x="1231278" y="598935"/>
                    <a:pt x="1258583" y="593537"/>
                  </a:cubicBezTo>
                  <a:cubicBezTo>
                    <a:pt x="1271410" y="590997"/>
                    <a:pt x="1273188" y="580012"/>
                    <a:pt x="1275855" y="569534"/>
                  </a:cubicBezTo>
                  <a:cubicBezTo>
                    <a:pt x="1280173" y="552262"/>
                    <a:pt x="1289698" y="544198"/>
                    <a:pt x="1312748" y="550167"/>
                  </a:cubicBezTo>
                  <a:cubicBezTo>
                    <a:pt x="1281125" y="536197"/>
                    <a:pt x="1273505" y="517400"/>
                    <a:pt x="1281062" y="486920"/>
                  </a:cubicBezTo>
                  <a:cubicBezTo>
                    <a:pt x="1290841" y="447868"/>
                    <a:pt x="1283919" y="412879"/>
                    <a:pt x="1252487" y="383796"/>
                  </a:cubicBezTo>
                  <a:cubicBezTo>
                    <a:pt x="1234961" y="367540"/>
                    <a:pt x="1217181" y="342521"/>
                    <a:pt x="1225944" y="315914"/>
                  </a:cubicBezTo>
                  <a:cubicBezTo>
                    <a:pt x="1235342" y="287339"/>
                    <a:pt x="1261250" y="275591"/>
                    <a:pt x="1289380" y="271273"/>
                  </a:cubicBezTo>
                  <a:cubicBezTo>
                    <a:pt x="1303350" y="269114"/>
                    <a:pt x="1325893" y="271083"/>
                    <a:pt x="1322908" y="248604"/>
                  </a:cubicBezTo>
                  <a:cubicBezTo>
                    <a:pt x="1319352" y="222696"/>
                    <a:pt x="1295794" y="219393"/>
                    <a:pt x="1277442" y="227585"/>
                  </a:cubicBezTo>
                  <a:cubicBezTo>
                    <a:pt x="1246645" y="241365"/>
                    <a:pt x="1212990" y="241492"/>
                    <a:pt x="1182510" y="255081"/>
                  </a:cubicBezTo>
                  <a:cubicBezTo>
                    <a:pt x="1147966" y="270511"/>
                    <a:pt x="1118248" y="251017"/>
                    <a:pt x="1088149" y="237745"/>
                  </a:cubicBezTo>
                  <a:cubicBezTo>
                    <a:pt x="1081037" y="234634"/>
                    <a:pt x="1079005" y="225172"/>
                    <a:pt x="1079894" y="216346"/>
                  </a:cubicBezTo>
                  <a:cubicBezTo>
                    <a:pt x="1080783" y="212345"/>
                    <a:pt x="1082243" y="207265"/>
                    <a:pt x="1085418" y="206122"/>
                  </a:cubicBezTo>
                  <a:cubicBezTo>
                    <a:pt x="1131646" y="189739"/>
                    <a:pt x="1168032" y="145035"/>
                    <a:pt x="1222896" y="152909"/>
                  </a:cubicBezTo>
                  <a:cubicBezTo>
                    <a:pt x="1244676" y="156020"/>
                    <a:pt x="1261694" y="135827"/>
                    <a:pt x="1287221" y="138050"/>
                  </a:cubicBezTo>
                  <a:cubicBezTo>
                    <a:pt x="1329893" y="141733"/>
                    <a:pt x="1367485" y="158052"/>
                    <a:pt x="1407236" y="173292"/>
                  </a:cubicBezTo>
                  <a:cubicBezTo>
                    <a:pt x="1388694" y="159322"/>
                    <a:pt x="1352880" y="159767"/>
                    <a:pt x="1372184" y="119190"/>
                  </a:cubicBezTo>
                  <a:cubicBezTo>
                    <a:pt x="1377772" y="112777"/>
                    <a:pt x="1385011" y="111379"/>
                    <a:pt x="1392758" y="111760"/>
                  </a:cubicBezTo>
                  <a:cubicBezTo>
                    <a:pt x="1401521" y="111443"/>
                    <a:pt x="1411110" y="112777"/>
                    <a:pt x="1417460" y="104458"/>
                  </a:cubicBezTo>
                  <a:cubicBezTo>
                    <a:pt x="1433970" y="82868"/>
                    <a:pt x="1454353" y="84201"/>
                    <a:pt x="1476324" y="91567"/>
                  </a:cubicBezTo>
                  <a:cubicBezTo>
                    <a:pt x="1484833" y="94425"/>
                    <a:pt x="1493914" y="96902"/>
                    <a:pt x="1502550" y="93980"/>
                  </a:cubicBezTo>
                  <a:cubicBezTo>
                    <a:pt x="1520012" y="88011"/>
                    <a:pt x="1537411" y="82423"/>
                    <a:pt x="1551318" y="100902"/>
                  </a:cubicBezTo>
                  <a:cubicBezTo>
                    <a:pt x="1566685" y="121222"/>
                    <a:pt x="1552715" y="139066"/>
                    <a:pt x="1540713" y="161862"/>
                  </a:cubicBezTo>
                  <a:cubicBezTo>
                    <a:pt x="1573289" y="156719"/>
                    <a:pt x="1587513" y="174308"/>
                    <a:pt x="1601102" y="197804"/>
                  </a:cubicBezTo>
                  <a:cubicBezTo>
                    <a:pt x="1625168" y="239523"/>
                    <a:pt x="1663967" y="260923"/>
                    <a:pt x="1707591" y="268987"/>
                  </a:cubicBezTo>
                  <a:cubicBezTo>
                    <a:pt x="1743913" y="275718"/>
                    <a:pt x="1778521" y="289942"/>
                    <a:pt x="1815097" y="294768"/>
                  </a:cubicBezTo>
                  <a:cubicBezTo>
                    <a:pt x="1844561" y="304865"/>
                    <a:pt x="1848498" y="326836"/>
                    <a:pt x="1834274" y="351855"/>
                  </a:cubicBezTo>
                  <a:cubicBezTo>
                    <a:pt x="1826717" y="365190"/>
                    <a:pt x="1830464" y="367921"/>
                    <a:pt x="1839227" y="376557"/>
                  </a:cubicBezTo>
                  <a:cubicBezTo>
                    <a:pt x="1860626" y="397512"/>
                    <a:pt x="1879422" y="420309"/>
                    <a:pt x="1910474" y="426849"/>
                  </a:cubicBezTo>
                  <a:cubicBezTo>
                    <a:pt x="1936890" y="432437"/>
                    <a:pt x="1945081" y="464378"/>
                    <a:pt x="1967497" y="483174"/>
                  </a:cubicBezTo>
                  <a:cubicBezTo>
                    <a:pt x="1963306" y="459044"/>
                    <a:pt x="1946097" y="440946"/>
                    <a:pt x="1961845" y="418404"/>
                  </a:cubicBezTo>
                  <a:cubicBezTo>
                    <a:pt x="1979435" y="393321"/>
                    <a:pt x="2000517" y="384939"/>
                    <a:pt x="2027695" y="396750"/>
                  </a:cubicBezTo>
                  <a:cubicBezTo>
                    <a:pt x="2047761" y="405513"/>
                    <a:pt x="2060842" y="404942"/>
                    <a:pt x="2064588" y="376430"/>
                  </a:cubicBezTo>
                  <a:cubicBezTo>
                    <a:pt x="2067763" y="352744"/>
                    <a:pt x="2085797" y="343918"/>
                    <a:pt x="2104403" y="354014"/>
                  </a:cubicBezTo>
                  <a:cubicBezTo>
                    <a:pt x="2127580" y="366524"/>
                    <a:pt x="2148091" y="363349"/>
                    <a:pt x="2169871" y="353570"/>
                  </a:cubicBezTo>
                  <a:cubicBezTo>
                    <a:pt x="2214766" y="366778"/>
                    <a:pt x="2248357" y="401131"/>
                    <a:pt x="2286838" y="426214"/>
                  </a:cubicBezTo>
                  <a:cubicBezTo>
                    <a:pt x="2302650" y="436565"/>
                    <a:pt x="2300872" y="454599"/>
                    <a:pt x="2291982" y="469712"/>
                  </a:cubicBezTo>
                  <a:cubicBezTo>
                    <a:pt x="2281060" y="488318"/>
                    <a:pt x="2287219" y="496382"/>
                    <a:pt x="2304745" y="501144"/>
                  </a:cubicBezTo>
                  <a:cubicBezTo>
                    <a:pt x="2334844" y="509399"/>
                    <a:pt x="2364372" y="522354"/>
                    <a:pt x="2402345" y="512574"/>
                  </a:cubicBezTo>
                  <a:cubicBezTo>
                    <a:pt x="2378024" y="495747"/>
                    <a:pt x="2355926" y="501780"/>
                    <a:pt x="2335416" y="499303"/>
                  </a:cubicBezTo>
                  <a:cubicBezTo>
                    <a:pt x="2319731" y="497398"/>
                    <a:pt x="2304364" y="495239"/>
                    <a:pt x="2299856" y="475300"/>
                  </a:cubicBezTo>
                  <a:cubicBezTo>
                    <a:pt x="2295093" y="454408"/>
                    <a:pt x="2309381" y="446280"/>
                    <a:pt x="2322906" y="438406"/>
                  </a:cubicBezTo>
                  <a:cubicBezTo>
                    <a:pt x="2352815" y="420943"/>
                    <a:pt x="2385581" y="413387"/>
                    <a:pt x="2418918" y="412371"/>
                  </a:cubicBezTo>
                  <a:cubicBezTo>
                    <a:pt x="2458542" y="411164"/>
                    <a:pt x="2496579" y="403544"/>
                    <a:pt x="2533980" y="390336"/>
                  </a:cubicBezTo>
                  <a:cubicBezTo>
                    <a:pt x="2574112" y="400560"/>
                    <a:pt x="2608212" y="384113"/>
                    <a:pt x="2643708" y="366333"/>
                  </a:cubicBezTo>
                  <a:cubicBezTo>
                    <a:pt x="2682761" y="346839"/>
                    <a:pt x="2694381" y="353633"/>
                    <a:pt x="2713622" y="395543"/>
                  </a:cubicBezTo>
                  <a:cubicBezTo>
                    <a:pt x="2721115" y="411863"/>
                    <a:pt x="2732735" y="424118"/>
                    <a:pt x="2744546" y="436311"/>
                  </a:cubicBezTo>
                  <a:cubicBezTo>
                    <a:pt x="2778519" y="471426"/>
                    <a:pt x="2801950" y="515178"/>
                    <a:pt x="2829509" y="555564"/>
                  </a:cubicBezTo>
                  <a:cubicBezTo>
                    <a:pt x="2836050" y="565153"/>
                    <a:pt x="2836558" y="575567"/>
                    <a:pt x="2831033" y="586044"/>
                  </a:cubicBezTo>
                  <a:cubicBezTo>
                    <a:pt x="2803855" y="605856"/>
                    <a:pt x="2785059" y="589918"/>
                    <a:pt x="2772105" y="566296"/>
                  </a:cubicBezTo>
                  <a:cubicBezTo>
                    <a:pt x="2755405" y="535816"/>
                    <a:pt x="2726258" y="520068"/>
                    <a:pt x="2705557" y="494604"/>
                  </a:cubicBezTo>
                  <a:cubicBezTo>
                    <a:pt x="2702128" y="490349"/>
                    <a:pt x="2697239" y="487174"/>
                    <a:pt x="2692095" y="490222"/>
                  </a:cubicBezTo>
                  <a:cubicBezTo>
                    <a:pt x="2685428" y="494223"/>
                    <a:pt x="2685745" y="501780"/>
                    <a:pt x="2687396" y="508383"/>
                  </a:cubicBezTo>
                  <a:cubicBezTo>
                    <a:pt x="2693238" y="531942"/>
                    <a:pt x="2698064" y="556009"/>
                    <a:pt x="2713431" y="575440"/>
                  </a:cubicBezTo>
                  <a:cubicBezTo>
                    <a:pt x="2722639" y="587060"/>
                    <a:pt x="2731402" y="598999"/>
                    <a:pt x="2723083" y="615572"/>
                  </a:cubicBezTo>
                  <a:cubicBezTo>
                    <a:pt x="2715082" y="625923"/>
                    <a:pt x="2703906" y="631003"/>
                    <a:pt x="2692603" y="627193"/>
                  </a:cubicBezTo>
                  <a:cubicBezTo>
                    <a:pt x="2642311" y="610365"/>
                    <a:pt x="2588781" y="598427"/>
                    <a:pt x="2561412" y="536705"/>
                  </a:cubicBezTo>
                  <a:cubicBezTo>
                    <a:pt x="2563063" y="541975"/>
                    <a:pt x="2564270" y="543943"/>
                    <a:pt x="2565286" y="546420"/>
                  </a:cubicBezTo>
                  <a:cubicBezTo>
                    <a:pt x="2572715" y="563883"/>
                    <a:pt x="2605291" y="576075"/>
                    <a:pt x="2584717" y="598300"/>
                  </a:cubicBezTo>
                  <a:cubicBezTo>
                    <a:pt x="2566492" y="618049"/>
                    <a:pt x="2539886" y="634876"/>
                    <a:pt x="2509660" y="623001"/>
                  </a:cubicBezTo>
                  <a:cubicBezTo>
                    <a:pt x="2478608" y="610809"/>
                    <a:pt x="2444064" y="616842"/>
                    <a:pt x="2413711" y="600522"/>
                  </a:cubicBezTo>
                  <a:cubicBezTo>
                    <a:pt x="2406155" y="596458"/>
                    <a:pt x="2395106" y="595950"/>
                    <a:pt x="2390026" y="606301"/>
                  </a:cubicBezTo>
                  <a:cubicBezTo>
                    <a:pt x="2384565" y="617350"/>
                    <a:pt x="2391740" y="626938"/>
                    <a:pt x="2396058" y="636781"/>
                  </a:cubicBezTo>
                  <a:cubicBezTo>
                    <a:pt x="2423427" y="699329"/>
                    <a:pt x="2462606" y="752860"/>
                    <a:pt x="2505342" y="803787"/>
                  </a:cubicBezTo>
                  <a:cubicBezTo>
                    <a:pt x="2518423" y="819345"/>
                    <a:pt x="2521979" y="846586"/>
                    <a:pt x="2549220" y="844745"/>
                  </a:cubicBezTo>
                  <a:cubicBezTo>
                    <a:pt x="2567381" y="850015"/>
                    <a:pt x="2564778" y="871034"/>
                    <a:pt x="2574493" y="882781"/>
                  </a:cubicBezTo>
                  <a:cubicBezTo>
                    <a:pt x="2595258" y="914913"/>
                    <a:pt x="2611958" y="949647"/>
                    <a:pt x="2636025" y="979810"/>
                  </a:cubicBezTo>
                  <a:cubicBezTo>
                    <a:pt x="2652344" y="1000193"/>
                    <a:pt x="2654694" y="1029911"/>
                    <a:pt x="2666568" y="1054867"/>
                  </a:cubicBezTo>
                  <a:cubicBezTo>
                    <a:pt x="2703462" y="1132655"/>
                    <a:pt x="2754579" y="1197616"/>
                    <a:pt x="2808745" y="1260799"/>
                  </a:cubicBezTo>
                  <a:cubicBezTo>
                    <a:pt x="2805697" y="1282960"/>
                    <a:pt x="2825953" y="1307472"/>
                    <a:pt x="2803030" y="1327664"/>
                  </a:cubicBezTo>
                  <a:cubicBezTo>
                    <a:pt x="2772804" y="1327664"/>
                    <a:pt x="2780043" y="1292358"/>
                    <a:pt x="2765374" y="1280675"/>
                  </a:cubicBezTo>
                  <a:cubicBezTo>
                    <a:pt x="2804554" y="1363542"/>
                    <a:pt x="2853830" y="1442473"/>
                    <a:pt x="2899169" y="1523880"/>
                  </a:cubicBezTo>
                  <a:cubicBezTo>
                    <a:pt x="2907805" y="1539375"/>
                    <a:pt x="2917965" y="1552583"/>
                    <a:pt x="2931046" y="1563822"/>
                  </a:cubicBezTo>
                  <a:cubicBezTo>
                    <a:pt x="2945587" y="1576268"/>
                    <a:pt x="2954668" y="1593350"/>
                    <a:pt x="2955366" y="1612908"/>
                  </a:cubicBezTo>
                  <a:cubicBezTo>
                    <a:pt x="2957589" y="1672471"/>
                    <a:pt x="2988386" y="1713429"/>
                    <a:pt x="3028010" y="1750195"/>
                  </a:cubicBezTo>
                  <a:cubicBezTo>
                    <a:pt x="3042742" y="1763848"/>
                    <a:pt x="3068396" y="1776992"/>
                    <a:pt x="3044711" y="180544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="" xmlns:a16="http://schemas.microsoft.com/office/drawing/2014/main" id="{040364B7-E8C0-4F6B-BA20-BACAD6DD7890}"/>
                </a:ext>
              </a:extLst>
            </p:cNvPr>
            <p:cNvSpPr/>
            <p:nvPr/>
          </p:nvSpPr>
          <p:spPr>
            <a:xfrm>
              <a:off x="11223625" y="5123223"/>
              <a:ext cx="968375" cy="2244539"/>
            </a:xfrm>
            <a:custGeom>
              <a:avLst/>
              <a:gdLst>
                <a:gd name="connsiteX0" fmla="*/ 967550 w 968375"/>
                <a:gd name="connsiteY0" fmla="*/ 1049133 h 2244539"/>
                <a:gd name="connsiteX1" fmla="*/ 968375 w 968375"/>
                <a:gd name="connsiteY1" fmla="*/ 2215189 h 2244539"/>
                <a:gd name="connsiteX2" fmla="*/ 941070 w 968375"/>
                <a:gd name="connsiteY2" fmla="*/ 2244526 h 2244539"/>
                <a:gd name="connsiteX3" fmla="*/ 556323 w 968375"/>
                <a:gd name="connsiteY3" fmla="*/ 2243764 h 2244539"/>
                <a:gd name="connsiteX4" fmla="*/ 540639 w 968375"/>
                <a:gd name="connsiteY4" fmla="*/ 2225984 h 2244539"/>
                <a:gd name="connsiteX5" fmla="*/ 454216 w 968375"/>
                <a:gd name="connsiteY5" fmla="*/ 2215253 h 2244539"/>
                <a:gd name="connsiteX6" fmla="*/ 384556 w 968375"/>
                <a:gd name="connsiteY6" fmla="*/ 2187567 h 2244539"/>
                <a:gd name="connsiteX7" fmla="*/ 372364 w 968375"/>
                <a:gd name="connsiteY7" fmla="*/ 1992367 h 2244539"/>
                <a:gd name="connsiteX8" fmla="*/ 375412 w 968375"/>
                <a:gd name="connsiteY8" fmla="*/ 1854444 h 2244539"/>
                <a:gd name="connsiteX9" fmla="*/ 364934 w 968375"/>
                <a:gd name="connsiteY9" fmla="*/ 1816153 h 2244539"/>
                <a:gd name="connsiteX10" fmla="*/ 367474 w 968375"/>
                <a:gd name="connsiteY10" fmla="*/ 1763066 h 2244539"/>
                <a:gd name="connsiteX11" fmla="*/ 357695 w 968375"/>
                <a:gd name="connsiteY11" fmla="*/ 1683945 h 2244539"/>
                <a:gd name="connsiteX12" fmla="*/ 320611 w 968375"/>
                <a:gd name="connsiteY12" fmla="*/ 1657974 h 2244539"/>
                <a:gd name="connsiteX13" fmla="*/ 300736 w 968375"/>
                <a:gd name="connsiteY13" fmla="*/ 1617841 h 2244539"/>
                <a:gd name="connsiteX14" fmla="*/ 259461 w 968375"/>
                <a:gd name="connsiteY14" fmla="*/ 1469695 h 2244539"/>
                <a:gd name="connsiteX15" fmla="*/ 239141 w 968375"/>
                <a:gd name="connsiteY15" fmla="*/ 1436167 h 2244539"/>
                <a:gd name="connsiteX16" fmla="*/ 185483 w 968375"/>
                <a:gd name="connsiteY16" fmla="*/ 1264145 h 2244539"/>
                <a:gd name="connsiteX17" fmla="*/ 152336 w 968375"/>
                <a:gd name="connsiteY17" fmla="*/ 1139748 h 2244539"/>
                <a:gd name="connsiteX18" fmla="*/ 137858 w 968375"/>
                <a:gd name="connsiteY18" fmla="*/ 1107363 h 2244539"/>
                <a:gd name="connsiteX19" fmla="*/ 87440 w 968375"/>
                <a:gd name="connsiteY19" fmla="*/ 967979 h 2244539"/>
                <a:gd name="connsiteX20" fmla="*/ 77343 w 968375"/>
                <a:gd name="connsiteY20" fmla="*/ 946072 h 2244539"/>
                <a:gd name="connsiteX21" fmla="*/ 91249 w 968375"/>
                <a:gd name="connsiteY21" fmla="*/ 883651 h 2244539"/>
                <a:gd name="connsiteX22" fmla="*/ 145479 w 968375"/>
                <a:gd name="connsiteY22" fmla="*/ 899907 h 2244539"/>
                <a:gd name="connsiteX23" fmla="*/ 181610 w 968375"/>
                <a:gd name="connsiteY23" fmla="*/ 945119 h 2244539"/>
                <a:gd name="connsiteX24" fmla="*/ 69024 w 968375"/>
                <a:gd name="connsiteY24" fmla="*/ 814499 h 2244539"/>
                <a:gd name="connsiteX25" fmla="*/ 38291 w 968375"/>
                <a:gd name="connsiteY25" fmla="*/ 802815 h 2244539"/>
                <a:gd name="connsiteX26" fmla="*/ 0 w 968375"/>
                <a:gd name="connsiteY26" fmla="*/ 771954 h 2244539"/>
                <a:gd name="connsiteX27" fmla="*/ 38798 w 968375"/>
                <a:gd name="connsiteY27" fmla="*/ 736013 h 2244539"/>
                <a:gd name="connsiteX28" fmla="*/ 68390 w 968375"/>
                <a:gd name="connsiteY28" fmla="*/ 729599 h 2244539"/>
                <a:gd name="connsiteX29" fmla="*/ 95186 w 968375"/>
                <a:gd name="connsiteY29" fmla="*/ 684577 h 2244539"/>
                <a:gd name="connsiteX30" fmla="*/ 90233 w 968375"/>
                <a:gd name="connsiteY30" fmla="*/ 648890 h 2244539"/>
                <a:gd name="connsiteX31" fmla="*/ 78994 w 968375"/>
                <a:gd name="connsiteY31" fmla="*/ 527795 h 2244539"/>
                <a:gd name="connsiteX32" fmla="*/ 107886 w 968375"/>
                <a:gd name="connsiteY32" fmla="*/ 482964 h 2244539"/>
                <a:gd name="connsiteX33" fmla="*/ 132588 w 968375"/>
                <a:gd name="connsiteY33" fmla="*/ 445944 h 2244539"/>
                <a:gd name="connsiteX34" fmla="*/ 148399 w 968375"/>
                <a:gd name="connsiteY34" fmla="*/ 389873 h 2244539"/>
                <a:gd name="connsiteX35" fmla="*/ 158814 w 968375"/>
                <a:gd name="connsiteY35" fmla="*/ 387777 h 2244539"/>
                <a:gd name="connsiteX36" fmla="*/ 170497 w 968375"/>
                <a:gd name="connsiteY36" fmla="*/ 397556 h 2244539"/>
                <a:gd name="connsiteX37" fmla="*/ 167767 w 968375"/>
                <a:gd name="connsiteY37" fmla="*/ 391206 h 2244539"/>
                <a:gd name="connsiteX38" fmla="*/ 168084 w 968375"/>
                <a:gd name="connsiteY38" fmla="*/ 302877 h 2244539"/>
                <a:gd name="connsiteX39" fmla="*/ 187261 w 968375"/>
                <a:gd name="connsiteY39" fmla="*/ 276398 h 2244539"/>
                <a:gd name="connsiteX40" fmla="*/ 217742 w 968375"/>
                <a:gd name="connsiteY40" fmla="*/ 286875 h 2244539"/>
                <a:gd name="connsiteX41" fmla="*/ 226885 w 968375"/>
                <a:gd name="connsiteY41" fmla="*/ 309164 h 2244539"/>
                <a:gd name="connsiteX42" fmla="*/ 301054 w 968375"/>
                <a:gd name="connsiteY42" fmla="*/ 339517 h 2244539"/>
                <a:gd name="connsiteX43" fmla="*/ 352552 w 968375"/>
                <a:gd name="connsiteY43" fmla="*/ 312466 h 2244539"/>
                <a:gd name="connsiteX44" fmla="*/ 352743 w 968375"/>
                <a:gd name="connsiteY44" fmla="*/ 242806 h 2244539"/>
                <a:gd name="connsiteX45" fmla="*/ 309817 w 968375"/>
                <a:gd name="connsiteY45" fmla="*/ 83229 h 2244539"/>
                <a:gd name="connsiteX46" fmla="*/ 300355 w 968375"/>
                <a:gd name="connsiteY46" fmla="*/ 7601 h 2244539"/>
                <a:gd name="connsiteX47" fmla="*/ 356298 w 968375"/>
                <a:gd name="connsiteY47" fmla="*/ 10141 h 2244539"/>
                <a:gd name="connsiteX48" fmla="*/ 452247 w 968375"/>
                <a:gd name="connsiteY48" fmla="*/ 31794 h 2244539"/>
                <a:gd name="connsiteX49" fmla="*/ 490792 w 968375"/>
                <a:gd name="connsiteY49" fmla="*/ 77515 h 2244539"/>
                <a:gd name="connsiteX50" fmla="*/ 492189 w 968375"/>
                <a:gd name="connsiteY50" fmla="*/ 89834 h 2244539"/>
                <a:gd name="connsiteX51" fmla="*/ 480631 w 968375"/>
                <a:gd name="connsiteY51" fmla="*/ 110408 h 2244539"/>
                <a:gd name="connsiteX52" fmla="*/ 500444 w 968375"/>
                <a:gd name="connsiteY52" fmla="*/ 145587 h 2244539"/>
                <a:gd name="connsiteX53" fmla="*/ 542989 w 968375"/>
                <a:gd name="connsiteY53" fmla="*/ 150604 h 2244539"/>
                <a:gd name="connsiteX54" fmla="*/ 529844 w 968375"/>
                <a:gd name="connsiteY54" fmla="*/ 126918 h 2244539"/>
                <a:gd name="connsiteX55" fmla="*/ 600456 w 968375"/>
                <a:gd name="connsiteY55" fmla="*/ 53321 h 2244539"/>
                <a:gd name="connsiteX56" fmla="*/ 719582 w 968375"/>
                <a:gd name="connsiteY56" fmla="*/ 100946 h 2244539"/>
                <a:gd name="connsiteX57" fmla="*/ 741617 w 968375"/>
                <a:gd name="connsiteY57" fmla="*/ 151366 h 2244539"/>
                <a:gd name="connsiteX58" fmla="*/ 781939 w 968375"/>
                <a:gd name="connsiteY58" fmla="*/ 281605 h 2244539"/>
                <a:gd name="connsiteX59" fmla="*/ 795845 w 968375"/>
                <a:gd name="connsiteY59" fmla="*/ 340215 h 2244539"/>
                <a:gd name="connsiteX60" fmla="*/ 820865 w 968375"/>
                <a:gd name="connsiteY60" fmla="*/ 461945 h 2244539"/>
                <a:gd name="connsiteX61" fmla="*/ 825119 w 968375"/>
                <a:gd name="connsiteY61" fmla="*/ 485694 h 2244539"/>
                <a:gd name="connsiteX62" fmla="*/ 856425 w 968375"/>
                <a:gd name="connsiteY62" fmla="*/ 581898 h 2244539"/>
                <a:gd name="connsiteX63" fmla="*/ 893826 w 968375"/>
                <a:gd name="connsiteY63" fmla="*/ 780971 h 2244539"/>
                <a:gd name="connsiteX64" fmla="*/ 858583 w 968375"/>
                <a:gd name="connsiteY64" fmla="*/ 818436 h 2244539"/>
                <a:gd name="connsiteX65" fmla="*/ 762698 w 968375"/>
                <a:gd name="connsiteY65" fmla="*/ 804593 h 2244539"/>
                <a:gd name="connsiteX66" fmla="*/ 745172 w 968375"/>
                <a:gd name="connsiteY66" fmla="*/ 808594 h 2244539"/>
                <a:gd name="connsiteX67" fmla="*/ 744919 w 968375"/>
                <a:gd name="connsiteY67" fmla="*/ 819452 h 2244539"/>
                <a:gd name="connsiteX68" fmla="*/ 762508 w 968375"/>
                <a:gd name="connsiteY68" fmla="*/ 823389 h 2244539"/>
                <a:gd name="connsiteX69" fmla="*/ 819468 w 968375"/>
                <a:gd name="connsiteY69" fmla="*/ 819325 h 2244539"/>
                <a:gd name="connsiteX70" fmla="*/ 901192 w 968375"/>
                <a:gd name="connsiteY70" fmla="*/ 887715 h 2244539"/>
                <a:gd name="connsiteX71" fmla="*/ 967486 w 968375"/>
                <a:gd name="connsiteY71" fmla="*/ 1048815 h 2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8375" h="2244539">
                  <a:moveTo>
                    <a:pt x="967550" y="1049133"/>
                  </a:moveTo>
                  <a:cubicBezTo>
                    <a:pt x="967613" y="1437818"/>
                    <a:pt x="967422" y="1826503"/>
                    <a:pt x="968375" y="2215189"/>
                  </a:cubicBezTo>
                  <a:cubicBezTo>
                    <a:pt x="968439" y="2239573"/>
                    <a:pt x="963867" y="2244843"/>
                    <a:pt x="941070" y="2244526"/>
                  </a:cubicBezTo>
                  <a:cubicBezTo>
                    <a:pt x="812864" y="2243002"/>
                    <a:pt x="684594" y="2243764"/>
                    <a:pt x="556323" y="2243764"/>
                  </a:cubicBezTo>
                  <a:cubicBezTo>
                    <a:pt x="551053" y="2237922"/>
                    <a:pt x="545592" y="2232207"/>
                    <a:pt x="540639" y="2225984"/>
                  </a:cubicBezTo>
                  <a:cubicBezTo>
                    <a:pt x="510349" y="2187503"/>
                    <a:pt x="489712" y="2184963"/>
                    <a:pt x="454216" y="2215253"/>
                  </a:cubicBezTo>
                  <a:cubicBezTo>
                    <a:pt x="417258" y="2246812"/>
                    <a:pt x="396621" y="2236207"/>
                    <a:pt x="384556" y="2187567"/>
                  </a:cubicBezTo>
                  <a:cubicBezTo>
                    <a:pt x="368427" y="2122605"/>
                    <a:pt x="377761" y="2057010"/>
                    <a:pt x="372364" y="1992367"/>
                  </a:cubicBezTo>
                  <a:cubicBezTo>
                    <a:pt x="368491" y="1945313"/>
                    <a:pt x="357632" y="1900799"/>
                    <a:pt x="375412" y="1854444"/>
                  </a:cubicBezTo>
                  <a:cubicBezTo>
                    <a:pt x="379857" y="1842823"/>
                    <a:pt x="371539" y="1828154"/>
                    <a:pt x="364934" y="1816153"/>
                  </a:cubicBezTo>
                  <a:cubicBezTo>
                    <a:pt x="354902" y="1797928"/>
                    <a:pt x="355981" y="1781291"/>
                    <a:pt x="367474" y="1763066"/>
                  </a:cubicBezTo>
                  <a:cubicBezTo>
                    <a:pt x="385763" y="1734047"/>
                    <a:pt x="381826" y="1706552"/>
                    <a:pt x="357695" y="1683945"/>
                  </a:cubicBezTo>
                  <a:cubicBezTo>
                    <a:pt x="346583" y="1673531"/>
                    <a:pt x="333375" y="1666102"/>
                    <a:pt x="320611" y="1657974"/>
                  </a:cubicBezTo>
                  <a:cubicBezTo>
                    <a:pt x="307657" y="1649655"/>
                    <a:pt x="297815" y="1637463"/>
                    <a:pt x="300736" y="1617841"/>
                  </a:cubicBezTo>
                  <a:cubicBezTo>
                    <a:pt x="309118" y="1561644"/>
                    <a:pt x="284035" y="1515289"/>
                    <a:pt x="259461" y="1469695"/>
                  </a:cubicBezTo>
                  <a:cubicBezTo>
                    <a:pt x="253429" y="1458456"/>
                    <a:pt x="242570" y="1449820"/>
                    <a:pt x="239141" y="1436167"/>
                  </a:cubicBezTo>
                  <a:cubicBezTo>
                    <a:pt x="228156" y="1376350"/>
                    <a:pt x="204089" y="1321232"/>
                    <a:pt x="185483" y="1264145"/>
                  </a:cubicBezTo>
                  <a:cubicBezTo>
                    <a:pt x="205549" y="1213154"/>
                    <a:pt x="195834" y="1171625"/>
                    <a:pt x="152336" y="1139748"/>
                  </a:cubicBezTo>
                  <a:cubicBezTo>
                    <a:pt x="142621" y="1132636"/>
                    <a:pt x="139573" y="1119809"/>
                    <a:pt x="137858" y="1107363"/>
                  </a:cubicBezTo>
                  <a:cubicBezTo>
                    <a:pt x="130746" y="1056880"/>
                    <a:pt x="114618" y="1010144"/>
                    <a:pt x="87440" y="967979"/>
                  </a:cubicBezTo>
                  <a:cubicBezTo>
                    <a:pt x="83058" y="961248"/>
                    <a:pt x="78931" y="953946"/>
                    <a:pt x="77343" y="946072"/>
                  </a:cubicBezTo>
                  <a:cubicBezTo>
                    <a:pt x="72644" y="922958"/>
                    <a:pt x="68263" y="897875"/>
                    <a:pt x="91249" y="883651"/>
                  </a:cubicBezTo>
                  <a:cubicBezTo>
                    <a:pt x="112078" y="870760"/>
                    <a:pt x="131381" y="886064"/>
                    <a:pt x="145479" y="899907"/>
                  </a:cubicBezTo>
                  <a:cubicBezTo>
                    <a:pt x="158750" y="912988"/>
                    <a:pt x="170117" y="929498"/>
                    <a:pt x="181610" y="945119"/>
                  </a:cubicBezTo>
                  <a:cubicBezTo>
                    <a:pt x="149860" y="895907"/>
                    <a:pt x="94107" y="870760"/>
                    <a:pt x="69024" y="814499"/>
                  </a:cubicBezTo>
                  <a:cubicBezTo>
                    <a:pt x="63691" y="802498"/>
                    <a:pt x="50292" y="801863"/>
                    <a:pt x="38291" y="802815"/>
                  </a:cubicBezTo>
                  <a:cubicBezTo>
                    <a:pt x="19748" y="800720"/>
                    <a:pt x="5779" y="792211"/>
                    <a:pt x="0" y="771954"/>
                  </a:cubicBezTo>
                  <a:cubicBezTo>
                    <a:pt x="1206" y="745411"/>
                    <a:pt x="19939" y="740585"/>
                    <a:pt x="38798" y="736013"/>
                  </a:cubicBezTo>
                  <a:cubicBezTo>
                    <a:pt x="48578" y="733663"/>
                    <a:pt x="58356" y="730933"/>
                    <a:pt x="68390" y="729599"/>
                  </a:cubicBezTo>
                  <a:cubicBezTo>
                    <a:pt x="94170" y="726107"/>
                    <a:pt x="104457" y="711819"/>
                    <a:pt x="95186" y="684577"/>
                  </a:cubicBezTo>
                  <a:cubicBezTo>
                    <a:pt x="91186" y="672894"/>
                    <a:pt x="86551" y="660320"/>
                    <a:pt x="90233" y="648890"/>
                  </a:cubicBezTo>
                  <a:cubicBezTo>
                    <a:pt x="103822" y="606282"/>
                    <a:pt x="98361" y="567927"/>
                    <a:pt x="78994" y="527795"/>
                  </a:cubicBezTo>
                  <a:cubicBezTo>
                    <a:pt x="67818" y="504618"/>
                    <a:pt x="82741" y="486075"/>
                    <a:pt x="107886" y="482964"/>
                  </a:cubicBezTo>
                  <a:cubicBezTo>
                    <a:pt x="129413" y="480297"/>
                    <a:pt x="140144" y="472741"/>
                    <a:pt x="132588" y="445944"/>
                  </a:cubicBezTo>
                  <a:cubicBezTo>
                    <a:pt x="126809" y="425496"/>
                    <a:pt x="141288" y="408097"/>
                    <a:pt x="148399" y="389873"/>
                  </a:cubicBezTo>
                  <a:cubicBezTo>
                    <a:pt x="151702" y="388158"/>
                    <a:pt x="155131" y="387460"/>
                    <a:pt x="158814" y="387777"/>
                  </a:cubicBezTo>
                  <a:cubicBezTo>
                    <a:pt x="163894" y="389365"/>
                    <a:pt x="167386" y="393238"/>
                    <a:pt x="170497" y="397556"/>
                  </a:cubicBezTo>
                  <a:cubicBezTo>
                    <a:pt x="169990" y="395270"/>
                    <a:pt x="168021" y="393492"/>
                    <a:pt x="167767" y="391206"/>
                  </a:cubicBezTo>
                  <a:cubicBezTo>
                    <a:pt x="164338" y="361869"/>
                    <a:pt x="174689" y="332722"/>
                    <a:pt x="168084" y="302877"/>
                  </a:cubicBezTo>
                  <a:cubicBezTo>
                    <a:pt x="165164" y="289669"/>
                    <a:pt x="175323" y="280208"/>
                    <a:pt x="187261" y="276398"/>
                  </a:cubicBezTo>
                  <a:cubicBezTo>
                    <a:pt x="199263" y="272587"/>
                    <a:pt x="209868" y="276207"/>
                    <a:pt x="217742" y="286875"/>
                  </a:cubicBezTo>
                  <a:cubicBezTo>
                    <a:pt x="222504" y="293352"/>
                    <a:pt x="223583" y="301861"/>
                    <a:pt x="226885" y="309164"/>
                  </a:cubicBezTo>
                  <a:cubicBezTo>
                    <a:pt x="247459" y="354122"/>
                    <a:pt x="258191" y="357995"/>
                    <a:pt x="301054" y="339517"/>
                  </a:cubicBezTo>
                  <a:cubicBezTo>
                    <a:pt x="318897" y="331770"/>
                    <a:pt x="343091" y="338374"/>
                    <a:pt x="352552" y="312466"/>
                  </a:cubicBezTo>
                  <a:cubicBezTo>
                    <a:pt x="360997" y="289352"/>
                    <a:pt x="368173" y="266111"/>
                    <a:pt x="352743" y="242806"/>
                  </a:cubicBezTo>
                  <a:cubicBezTo>
                    <a:pt x="343916" y="187878"/>
                    <a:pt x="330708" y="134411"/>
                    <a:pt x="309817" y="83229"/>
                  </a:cubicBezTo>
                  <a:cubicBezTo>
                    <a:pt x="299974" y="59099"/>
                    <a:pt x="288925" y="34969"/>
                    <a:pt x="300355" y="7601"/>
                  </a:cubicBezTo>
                  <a:cubicBezTo>
                    <a:pt x="319469" y="-4147"/>
                    <a:pt x="337376" y="-1480"/>
                    <a:pt x="356298" y="10141"/>
                  </a:cubicBezTo>
                  <a:cubicBezTo>
                    <a:pt x="385763" y="28302"/>
                    <a:pt x="418402" y="34144"/>
                    <a:pt x="452247" y="31794"/>
                  </a:cubicBezTo>
                  <a:cubicBezTo>
                    <a:pt x="474345" y="38081"/>
                    <a:pt x="489394" y="51225"/>
                    <a:pt x="490792" y="77515"/>
                  </a:cubicBezTo>
                  <a:cubicBezTo>
                    <a:pt x="492252" y="81452"/>
                    <a:pt x="492633" y="85643"/>
                    <a:pt x="492189" y="89834"/>
                  </a:cubicBezTo>
                  <a:cubicBezTo>
                    <a:pt x="490601" y="98152"/>
                    <a:pt x="483108" y="102978"/>
                    <a:pt x="480631" y="110408"/>
                  </a:cubicBezTo>
                  <a:cubicBezTo>
                    <a:pt x="473964" y="130220"/>
                    <a:pt x="475234" y="146031"/>
                    <a:pt x="500444" y="145587"/>
                  </a:cubicBezTo>
                  <a:cubicBezTo>
                    <a:pt x="513144" y="145397"/>
                    <a:pt x="525717" y="146095"/>
                    <a:pt x="542989" y="150604"/>
                  </a:cubicBezTo>
                  <a:cubicBezTo>
                    <a:pt x="534924" y="142031"/>
                    <a:pt x="530479" y="135300"/>
                    <a:pt x="529844" y="126918"/>
                  </a:cubicBezTo>
                  <a:cubicBezTo>
                    <a:pt x="524637" y="68053"/>
                    <a:pt x="540576" y="51035"/>
                    <a:pt x="600456" y="53321"/>
                  </a:cubicBezTo>
                  <a:cubicBezTo>
                    <a:pt x="644906" y="55035"/>
                    <a:pt x="684657" y="70276"/>
                    <a:pt x="719582" y="100946"/>
                  </a:cubicBezTo>
                  <a:cubicBezTo>
                    <a:pt x="735203" y="114662"/>
                    <a:pt x="727773" y="138221"/>
                    <a:pt x="741617" y="151366"/>
                  </a:cubicBezTo>
                  <a:cubicBezTo>
                    <a:pt x="778701" y="186481"/>
                    <a:pt x="792290" y="228391"/>
                    <a:pt x="781939" y="281605"/>
                  </a:cubicBezTo>
                  <a:cubicBezTo>
                    <a:pt x="778319" y="300274"/>
                    <a:pt x="788162" y="321483"/>
                    <a:pt x="795845" y="340215"/>
                  </a:cubicBezTo>
                  <a:cubicBezTo>
                    <a:pt x="811784" y="379014"/>
                    <a:pt x="820230" y="419591"/>
                    <a:pt x="820865" y="461945"/>
                  </a:cubicBezTo>
                  <a:cubicBezTo>
                    <a:pt x="820992" y="470200"/>
                    <a:pt x="820547" y="479472"/>
                    <a:pt x="825119" y="485694"/>
                  </a:cubicBezTo>
                  <a:cubicBezTo>
                    <a:pt x="846074" y="514397"/>
                    <a:pt x="845630" y="550719"/>
                    <a:pt x="856425" y="581898"/>
                  </a:cubicBezTo>
                  <a:cubicBezTo>
                    <a:pt x="879031" y="647049"/>
                    <a:pt x="872744" y="716518"/>
                    <a:pt x="893826" y="780971"/>
                  </a:cubicBezTo>
                  <a:cubicBezTo>
                    <a:pt x="902208" y="806625"/>
                    <a:pt x="886778" y="819135"/>
                    <a:pt x="858583" y="818436"/>
                  </a:cubicBezTo>
                  <a:cubicBezTo>
                    <a:pt x="826071" y="817611"/>
                    <a:pt x="793115" y="823199"/>
                    <a:pt x="762698" y="804593"/>
                  </a:cubicBezTo>
                  <a:cubicBezTo>
                    <a:pt x="757492" y="801418"/>
                    <a:pt x="750062" y="803006"/>
                    <a:pt x="745172" y="808594"/>
                  </a:cubicBezTo>
                  <a:cubicBezTo>
                    <a:pt x="742315" y="811896"/>
                    <a:pt x="741997" y="816214"/>
                    <a:pt x="744919" y="819452"/>
                  </a:cubicBezTo>
                  <a:cubicBezTo>
                    <a:pt x="749808" y="824850"/>
                    <a:pt x="756476" y="825739"/>
                    <a:pt x="762508" y="823389"/>
                  </a:cubicBezTo>
                  <a:cubicBezTo>
                    <a:pt x="781241" y="816150"/>
                    <a:pt x="800481" y="820214"/>
                    <a:pt x="819468" y="819325"/>
                  </a:cubicBezTo>
                  <a:cubicBezTo>
                    <a:pt x="872363" y="816722"/>
                    <a:pt x="887349" y="831073"/>
                    <a:pt x="901192" y="887715"/>
                  </a:cubicBezTo>
                  <a:cubicBezTo>
                    <a:pt x="915098" y="944929"/>
                    <a:pt x="944308" y="995602"/>
                    <a:pt x="967486" y="104881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="" xmlns:a16="http://schemas.microsoft.com/office/drawing/2014/main" id="{05196480-4944-424C-86C2-4B1503D4F67E}"/>
                </a:ext>
              </a:extLst>
            </p:cNvPr>
            <p:cNvSpPr/>
            <p:nvPr/>
          </p:nvSpPr>
          <p:spPr>
            <a:xfrm>
              <a:off x="6576216" y="1714"/>
              <a:ext cx="1782668" cy="1051528"/>
            </a:xfrm>
            <a:custGeom>
              <a:avLst/>
              <a:gdLst>
                <a:gd name="connsiteX0" fmla="*/ 83029 w 1782668"/>
                <a:gd name="connsiteY0" fmla="*/ 0 h 1051528"/>
                <a:gd name="connsiteX1" fmla="*/ 1393352 w 1782668"/>
                <a:gd name="connsiteY1" fmla="*/ 191 h 1051528"/>
                <a:gd name="connsiteX2" fmla="*/ 1474251 w 1782668"/>
                <a:gd name="connsiteY2" fmla="*/ 66040 h 1051528"/>
                <a:gd name="connsiteX3" fmla="*/ 1489871 w 1782668"/>
                <a:gd name="connsiteY3" fmla="*/ 121095 h 1051528"/>
                <a:gd name="connsiteX4" fmla="*/ 1546767 w 1782668"/>
                <a:gd name="connsiteY4" fmla="*/ 259589 h 1051528"/>
                <a:gd name="connsiteX5" fmla="*/ 1566262 w 1782668"/>
                <a:gd name="connsiteY5" fmla="*/ 285878 h 1051528"/>
                <a:gd name="connsiteX6" fmla="*/ 1544608 w 1782668"/>
                <a:gd name="connsiteY6" fmla="*/ 307532 h 1051528"/>
                <a:gd name="connsiteX7" fmla="*/ 1701327 w 1782668"/>
                <a:gd name="connsiteY7" fmla="*/ 385637 h 1051528"/>
                <a:gd name="connsiteX8" fmla="*/ 1659861 w 1782668"/>
                <a:gd name="connsiteY8" fmla="*/ 473585 h 1051528"/>
                <a:gd name="connsiteX9" fmla="*/ 1600234 w 1782668"/>
                <a:gd name="connsiteY9" fmla="*/ 468188 h 1051528"/>
                <a:gd name="connsiteX10" fmla="*/ 1579851 w 1782668"/>
                <a:gd name="connsiteY10" fmla="*/ 471680 h 1051528"/>
                <a:gd name="connsiteX11" fmla="*/ 1583153 w 1782668"/>
                <a:gd name="connsiteY11" fmla="*/ 497906 h 1051528"/>
                <a:gd name="connsiteX12" fmla="*/ 1616808 w 1782668"/>
                <a:gd name="connsiteY12" fmla="*/ 524132 h 1051528"/>
                <a:gd name="connsiteX13" fmla="*/ 1636176 w 1782668"/>
                <a:gd name="connsiteY13" fmla="*/ 623256 h 1051528"/>
                <a:gd name="connsiteX14" fmla="*/ 1625698 w 1782668"/>
                <a:gd name="connsiteY14" fmla="*/ 661673 h 1051528"/>
                <a:gd name="connsiteX15" fmla="*/ 1664496 w 1782668"/>
                <a:gd name="connsiteY15" fmla="*/ 808359 h 1051528"/>
                <a:gd name="connsiteX16" fmla="*/ 1731235 w 1782668"/>
                <a:gd name="connsiteY16" fmla="*/ 926469 h 1051528"/>
                <a:gd name="connsiteX17" fmla="*/ 1776574 w 1782668"/>
                <a:gd name="connsiteY17" fmla="*/ 978857 h 1051528"/>
                <a:gd name="connsiteX18" fmla="*/ 1757968 w 1782668"/>
                <a:gd name="connsiteY18" fmla="*/ 1041850 h 1051528"/>
                <a:gd name="connsiteX19" fmla="*/ 1708565 w 1782668"/>
                <a:gd name="connsiteY19" fmla="*/ 1029213 h 1051528"/>
                <a:gd name="connsiteX20" fmla="*/ 1587534 w 1782668"/>
                <a:gd name="connsiteY20" fmla="*/ 1006670 h 1051528"/>
                <a:gd name="connsiteX21" fmla="*/ 1570770 w 1782668"/>
                <a:gd name="connsiteY21" fmla="*/ 1021974 h 1051528"/>
                <a:gd name="connsiteX22" fmla="*/ 1510827 w 1782668"/>
                <a:gd name="connsiteY22" fmla="*/ 1039119 h 1051528"/>
                <a:gd name="connsiteX23" fmla="*/ 1490126 w 1782668"/>
                <a:gd name="connsiteY23" fmla="*/ 1034293 h 1051528"/>
                <a:gd name="connsiteX24" fmla="*/ 1438309 w 1782668"/>
                <a:gd name="connsiteY24" fmla="*/ 1028768 h 1051528"/>
                <a:gd name="connsiteX25" fmla="*/ 1392336 w 1782668"/>
                <a:gd name="connsiteY25" fmla="*/ 1035436 h 1051528"/>
                <a:gd name="connsiteX26" fmla="*/ 1293720 w 1782668"/>
                <a:gd name="connsiteY26" fmla="*/ 1038166 h 1051528"/>
                <a:gd name="connsiteX27" fmla="*/ 1271431 w 1782668"/>
                <a:gd name="connsiteY27" fmla="*/ 1038103 h 1051528"/>
                <a:gd name="connsiteX28" fmla="*/ 1201708 w 1782668"/>
                <a:gd name="connsiteY28" fmla="*/ 1033785 h 1051528"/>
                <a:gd name="connsiteX29" fmla="*/ 1137764 w 1782668"/>
                <a:gd name="connsiteY29" fmla="*/ 977524 h 1051528"/>
                <a:gd name="connsiteX30" fmla="*/ 1126905 w 1782668"/>
                <a:gd name="connsiteY30" fmla="*/ 966602 h 1051528"/>
                <a:gd name="connsiteX31" fmla="*/ 986126 w 1782668"/>
                <a:gd name="connsiteY31" fmla="*/ 888750 h 1051528"/>
                <a:gd name="connsiteX32" fmla="*/ 899131 w 1782668"/>
                <a:gd name="connsiteY32" fmla="*/ 864874 h 1051528"/>
                <a:gd name="connsiteX33" fmla="*/ 845219 w 1782668"/>
                <a:gd name="connsiteY33" fmla="*/ 805819 h 1051528"/>
                <a:gd name="connsiteX34" fmla="*/ 789466 w 1782668"/>
                <a:gd name="connsiteY34" fmla="*/ 754193 h 1051528"/>
                <a:gd name="connsiteX35" fmla="*/ 754668 w 1782668"/>
                <a:gd name="connsiteY35" fmla="*/ 724602 h 1051528"/>
                <a:gd name="connsiteX36" fmla="*/ 729777 w 1782668"/>
                <a:gd name="connsiteY36" fmla="*/ 694312 h 1051528"/>
                <a:gd name="connsiteX37" fmla="*/ 711298 w 1782668"/>
                <a:gd name="connsiteY37" fmla="*/ 641988 h 1051528"/>
                <a:gd name="connsiteX38" fmla="*/ 766988 w 1782668"/>
                <a:gd name="connsiteY38" fmla="*/ 608777 h 1051528"/>
                <a:gd name="connsiteX39" fmla="*/ 809596 w 1782668"/>
                <a:gd name="connsiteY39" fmla="*/ 613349 h 1051528"/>
                <a:gd name="connsiteX40" fmla="*/ 752192 w 1782668"/>
                <a:gd name="connsiteY40" fmla="*/ 605666 h 1051528"/>
                <a:gd name="connsiteX41" fmla="*/ 692248 w 1782668"/>
                <a:gd name="connsiteY41" fmla="*/ 566486 h 1051528"/>
                <a:gd name="connsiteX42" fmla="*/ 684882 w 1782668"/>
                <a:gd name="connsiteY42" fmla="*/ 542674 h 1051528"/>
                <a:gd name="connsiteX43" fmla="*/ 695423 w 1782668"/>
                <a:gd name="connsiteY43" fmla="*/ 580075 h 1051528"/>
                <a:gd name="connsiteX44" fmla="*/ 682469 w 1782668"/>
                <a:gd name="connsiteY44" fmla="*/ 670119 h 1051528"/>
                <a:gd name="connsiteX45" fmla="*/ 584107 w 1782668"/>
                <a:gd name="connsiteY45" fmla="*/ 708092 h 1051528"/>
                <a:gd name="connsiteX46" fmla="*/ 518131 w 1782668"/>
                <a:gd name="connsiteY46" fmla="*/ 630939 h 1051528"/>
                <a:gd name="connsiteX47" fmla="*/ 462886 w 1782668"/>
                <a:gd name="connsiteY47" fmla="*/ 585917 h 1051528"/>
                <a:gd name="connsiteX48" fmla="*/ 420468 w 1782668"/>
                <a:gd name="connsiteY48" fmla="*/ 542039 h 1051528"/>
                <a:gd name="connsiteX49" fmla="*/ 372779 w 1782668"/>
                <a:gd name="connsiteY49" fmla="*/ 454662 h 1051528"/>
                <a:gd name="connsiteX50" fmla="*/ 346808 w 1782668"/>
                <a:gd name="connsiteY50" fmla="*/ 410212 h 1051528"/>
                <a:gd name="connsiteX51" fmla="*/ 312264 w 1782668"/>
                <a:gd name="connsiteY51" fmla="*/ 307215 h 1051528"/>
                <a:gd name="connsiteX52" fmla="*/ 266989 w 1782668"/>
                <a:gd name="connsiteY52" fmla="*/ 375922 h 1051528"/>
                <a:gd name="connsiteX53" fmla="*/ 256193 w 1782668"/>
                <a:gd name="connsiteY53" fmla="*/ 459425 h 1051528"/>
                <a:gd name="connsiteX54" fmla="*/ 244637 w 1782668"/>
                <a:gd name="connsiteY54" fmla="*/ 510606 h 1051528"/>
                <a:gd name="connsiteX55" fmla="*/ 198853 w 1782668"/>
                <a:gd name="connsiteY55" fmla="*/ 495239 h 1051528"/>
                <a:gd name="connsiteX56" fmla="*/ 71599 w 1782668"/>
                <a:gd name="connsiteY56" fmla="*/ 470982 h 1051528"/>
                <a:gd name="connsiteX57" fmla="*/ 6257 w 1782668"/>
                <a:gd name="connsiteY57" fmla="*/ 430151 h 1051528"/>
                <a:gd name="connsiteX58" fmla="*/ 17433 w 1782668"/>
                <a:gd name="connsiteY58" fmla="*/ 372429 h 1051528"/>
                <a:gd name="connsiteX59" fmla="*/ 54137 w 1782668"/>
                <a:gd name="connsiteY59" fmla="*/ 200661 h 1051528"/>
                <a:gd name="connsiteX60" fmla="*/ 73377 w 1782668"/>
                <a:gd name="connsiteY60" fmla="*/ 143574 h 1051528"/>
                <a:gd name="connsiteX61" fmla="*/ 80235 w 1782668"/>
                <a:gd name="connsiteY61" fmla="*/ 69342 h 1051528"/>
                <a:gd name="connsiteX62" fmla="*/ 82965 w 1782668"/>
                <a:gd name="connsiteY62" fmla="*/ 64 h 105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82668" h="1051528">
                  <a:moveTo>
                    <a:pt x="83029" y="0"/>
                  </a:moveTo>
                  <a:cubicBezTo>
                    <a:pt x="519782" y="64"/>
                    <a:pt x="956599" y="127"/>
                    <a:pt x="1393352" y="191"/>
                  </a:cubicBezTo>
                  <a:cubicBezTo>
                    <a:pt x="1424847" y="15685"/>
                    <a:pt x="1447898" y="43371"/>
                    <a:pt x="1474251" y="66040"/>
                  </a:cubicBezTo>
                  <a:cubicBezTo>
                    <a:pt x="1489300" y="78994"/>
                    <a:pt x="1496285" y="98235"/>
                    <a:pt x="1489871" y="121095"/>
                  </a:cubicBezTo>
                  <a:cubicBezTo>
                    <a:pt x="1470821" y="189104"/>
                    <a:pt x="1486062" y="226125"/>
                    <a:pt x="1546767" y="259589"/>
                  </a:cubicBezTo>
                  <a:cubicBezTo>
                    <a:pt x="1557626" y="265558"/>
                    <a:pt x="1567468" y="270892"/>
                    <a:pt x="1566262" y="285878"/>
                  </a:cubicBezTo>
                  <a:cubicBezTo>
                    <a:pt x="1564928" y="302515"/>
                    <a:pt x="1552927" y="305881"/>
                    <a:pt x="1544608" y="307532"/>
                  </a:cubicBezTo>
                  <a:cubicBezTo>
                    <a:pt x="1584740" y="301182"/>
                    <a:pt x="1677958" y="346077"/>
                    <a:pt x="1701327" y="385637"/>
                  </a:cubicBezTo>
                  <a:cubicBezTo>
                    <a:pt x="1717709" y="413260"/>
                    <a:pt x="1690404" y="473776"/>
                    <a:pt x="1659861" y="473585"/>
                  </a:cubicBezTo>
                  <a:cubicBezTo>
                    <a:pt x="1640176" y="473458"/>
                    <a:pt x="1619412" y="481015"/>
                    <a:pt x="1600234" y="468188"/>
                  </a:cubicBezTo>
                  <a:cubicBezTo>
                    <a:pt x="1593567" y="463679"/>
                    <a:pt x="1585121" y="463616"/>
                    <a:pt x="1579851" y="471680"/>
                  </a:cubicBezTo>
                  <a:cubicBezTo>
                    <a:pt x="1573691" y="481078"/>
                    <a:pt x="1577565" y="490032"/>
                    <a:pt x="1583153" y="497906"/>
                  </a:cubicBezTo>
                  <a:cubicBezTo>
                    <a:pt x="1591853" y="510225"/>
                    <a:pt x="1605505" y="515495"/>
                    <a:pt x="1616808" y="524132"/>
                  </a:cubicBezTo>
                  <a:cubicBezTo>
                    <a:pt x="1655479" y="553659"/>
                    <a:pt x="1661004" y="581282"/>
                    <a:pt x="1636176" y="623256"/>
                  </a:cubicBezTo>
                  <a:cubicBezTo>
                    <a:pt x="1629064" y="635257"/>
                    <a:pt x="1625190" y="647703"/>
                    <a:pt x="1625698" y="661673"/>
                  </a:cubicBezTo>
                  <a:cubicBezTo>
                    <a:pt x="1627540" y="713934"/>
                    <a:pt x="1636811" y="764099"/>
                    <a:pt x="1664496" y="808359"/>
                  </a:cubicBezTo>
                  <a:cubicBezTo>
                    <a:pt x="1688436" y="846586"/>
                    <a:pt x="1716058" y="881956"/>
                    <a:pt x="1731235" y="926469"/>
                  </a:cubicBezTo>
                  <a:cubicBezTo>
                    <a:pt x="1738855" y="948695"/>
                    <a:pt x="1756571" y="966157"/>
                    <a:pt x="1776574" y="978857"/>
                  </a:cubicBezTo>
                  <a:cubicBezTo>
                    <a:pt x="1792195" y="1007178"/>
                    <a:pt x="1774796" y="1026800"/>
                    <a:pt x="1757968" y="1041850"/>
                  </a:cubicBezTo>
                  <a:cubicBezTo>
                    <a:pt x="1739998" y="1057915"/>
                    <a:pt x="1722472" y="1045088"/>
                    <a:pt x="1708565" y="1029213"/>
                  </a:cubicBezTo>
                  <a:cubicBezTo>
                    <a:pt x="1673450" y="989144"/>
                    <a:pt x="1629635" y="1002416"/>
                    <a:pt x="1587534" y="1006670"/>
                  </a:cubicBezTo>
                  <a:cubicBezTo>
                    <a:pt x="1579978" y="1007432"/>
                    <a:pt x="1574136" y="1014290"/>
                    <a:pt x="1570770" y="1021974"/>
                  </a:cubicBezTo>
                  <a:cubicBezTo>
                    <a:pt x="1557054" y="1053280"/>
                    <a:pt x="1537687" y="1060900"/>
                    <a:pt x="1510827" y="1039119"/>
                  </a:cubicBezTo>
                  <a:cubicBezTo>
                    <a:pt x="1504730" y="1034166"/>
                    <a:pt x="1497555" y="1029785"/>
                    <a:pt x="1490126" y="1034293"/>
                  </a:cubicBezTo>
                  <a:cubicBezTo>
                    <a:pt x="1471456" y="1045596"/>
                    <a:pt x="1456597" y="1049724"/>
                    <a:pt x="1438309" y="1028768"/>
                  </a:cubicBezTo>
                  <a:cubicBezTo>
                    <a:pt x="1426499" y="1015306"/>
                    <a:pt x="1409163" y="1041024"/>
                    <a:pt x="1392336" y="1035436"/>
                  </a:cubicBezTo>
                  <a:cubicBezTo>
                    <a:pt x="1359696" y="1045342"/>
                    <a:pt x="1327057" y="1050359"/>
                    <a:pt x="1293720" y="1038166"/>
                  </a:cubicBezTo>
                  <a:cubicBezTo>
                    <a:pt x="1286671" y="1035627"/>
                    <a:pt x="1277083" y="1033849"/>
                    <a:pt x="1271431" y="1038103"/>
                  </a:cubicBezTo>
                  <a:cubicBezTo>
                    <a:pt x="1246540" y="1056772"/>
                    <a:pt x="1225267" y="1042358"/>
                    <a:pt x="1201708" y="1033785"/>
                  </a:cubicBezTo>
                  <a:cubicBezTo>
                    <a:pt x="1173133" y="1023307"/>
                    <a:pt x="1145892" y="1014100"/>
                    <a:pt x="1137764" y="977524"/>
                  </a:cubicBezTo>
                  <a:cubicBezTo>
                    <a:pt x="1136684" y="972761"/>
                    <a:pt x="1131478" y="968062"/>
                    <a:pt x="1126905" y="966602"/>
                  </a:cubicBezTo>
                  <a:cubicBezTo>
                    <a:pt x="1075661" y="950409"/>
                    <a:pt x="1038704" y="905959"/>
                    <a:pt x="986126" y="888750"/>
                  </a:cubicBezTo>
                  <a:cubicBezTo>
                    <a:pt x="957043" y="879225"/>
                    <a:pt x="929738" y="869637"/>
                    <a:pt x="899131" y="864874"/>
                  </a:cubicBezTo>
                  <a:cubicBezTo>
                    <a:pt x="873414" y="860874"/>
                    <a:pt x="855189" y="832997"/>
                    <a:pt x="845219" y="805819"/>
                  </a:cubicBezTo>
                  <a:cubicBezTo>
                    <a:pt x="834678" y="777053"/>
                    <a:pt x="818232" y="759146"/>
                    <a:pt x="789466" y="754193"/>
                  </a:cubicBezTo>
                  <a:cubicBezTo>
                    <a:pt x="773274" y="751399"/>
                    <a:pt x="763178" y="738445"/>
                    <a:pt x="754668" y="724602"/>
                  </a:cubicBezTo>
                  <a:cubicBezTo>
                    <a:pt x="747620" y="713172"/>
                    <a:pt x="741397" y="700726"/>
                    <a:pt x="729777" y="694312"/>
                  </a:cubicBezTo>
                  <a:cubicBezTo>
                    <a:pt x="708631" y="682565"/>
                    <a:pt x="699233" y="668404"/>
                    <a:pt x="711298" y="641988"/>
                  </a:cubicBezTo>
                  <a:cubicBezTo>
                    <a:pt x="723236" y="615826"/>
                    <a:pt x="738413" y="601284"/>
                    <a:pt x="766988" y="608777"/>
                  </a:cubicBezTo>
                  <a:cubicBezTo>
                    <a:pt x="777909" y="611635"/>
                    <a:pt x="788958" y="615762"/>
                    <a:pt x="809596" y="613349"/>
                  </a:cubicBezTo>
                  <a:cubicBezTo>
                    <a:pt x="785212" y="606428"/>
                    <a:pt x="769464" y="602808"/>
                    <a:pt x="752192" y="605666"/>
                  </a:cubicBezTo>
                  <a:cubicBezTo>
                    <a:pt x="714219" y="611889"/>
                    <a:pt x="704567" y="605348"/>
                    <a:pt x="692248" y="566486"/>
                  </a:cubicBezTo>
                  <a:cubicBezTo>
                    <a:pt x="689899" y="558993"/>
                    <a:pt x="686406" y="551881"/>
                    <a:pt x="684882" y="542674"/>
                  </a:cubicBezTo>
                  <a:cubicBezTo>
                    <a:pt x="688375" y="556072"/>
                    <a:pt x="690915" y="568899"/>
                    <a:pt x="695423" y="580075"/>
                  </a:cubicBezTo>
                  <a:cubicBezTo>
                    <a:pt x="717140" y="633416"/>
                    <a:pt x="719807" y="635765"/>
                    <a:pt x="682469" y="670119"/>
                  </a:cubicBezTo>
                  <a:cubicBezTo>
                    <a:pt x="655608" y="694884"/>
                    <a:pt x="623541" y="715458"/>
                    <a:pt x="584107" y="708092"/>
                  </a:cubicBezTo>
                  <a:cubicBezTo>
                    <a:pt x="556358" y="688089"/>
                    <a:pt x="532800" y="664404"/>
                    <a:pt x="518131" y="630939"/>
                  </a:cubicBezTo>
                  <a:cubicBezTo>
                    <a:pt x="507400" y="606364"/>
                    <a:pt x="489048" y="589600"/>
                    <a:pt x="462886" y="585917"/>
                  </a:cubicBezTo>
                  <a:cubicBezTo>
                    <a:pt x="438375" y="582488"/>
                    <a:pt x="425992" y="568518"/>
                    <a:pt x="420468" y="542039"/>
                  </a:cubicBezTo>
                  <a:cubicBezTo>
                    <a:pt x="413356" y="508256"/>
                    <a:pt x="387130" y="484888"/>
                    <a:pt x="372779" y="454662"/>
                  </a:cubicBezTo>
                  <a:cubicBezTo>
                    <a:pt x="376399" y="431612"/>
                    <a:pt x="376272" y="418086"/>
                    <a:pt x="346808" y="410212"/>
                  </a:cubicBezTo>
                  <a:cubicBezTo>
                    <a:pt x="296960" y="396877"/>
                    <a:pt x="292007" y="373191"/>
                    <a:pt x="312264" y="307215"/>
                  </a:cubicBezTo>
                  <a:cubicBezTo>
                    <a:pt x="299246" y="346140"/>
                    <a:pt x="297913" y="344680"/>
                    <a:pt x="266989" y="375922"/>
                  </a:cubicBezTo>
                  <a:cubicBezTo>
                    <a:pt x="244382" y="398782"/>
                    <a:pt x="255558" y="431485"/>
                    <a:pt x="256193" y="459425"/>
                  </a:cubicBezTo>
                  <a:cubicBezTo>
                    <a:pt x="256638" y="478919"/>
                    <a:pt x="262099" y="497842"/>
                    <a:pt x="244637" y="510606"/>
                  </a:cubicBezTo>
                  <a:cubicBezTo>
                    <a:pt x="224443" y="525402"/>
                    <a:pt x="213204" y="505399"/>
                    <a:pt x="198853" y="495239"/>
                  </a:cubicBezTo>
                  <a:cubicBezTo>
                    <a:pt x="159928" y="467807"/>
                    <a:pt x="119097" y="448312"/>
                    <a:pt x="71599" y="470982"/>
                  </a:cubicBezTo>
                  <a:cubicBezTo>
                    <a:pt x="35087" y="484634"/>
                    <a:pt x="22387" y="453964"/>
                    <a:pt x="6257" y="430151"/>
                  </a:cubicBezTo>
                  <a:cubicBezTo>
                    <a:pt x="-9935" y="406275"/>
                    <a:pt x="9496" y="391860"/>
                    <a:pt x="17433" y="372429"/>
                  </a:cubicBezTo>
                  <a:cubicBezTo>
                    <a:pt x="39658" y="318073"/>
                    <a:pt x="57248" y="261113"/>
                    <a:pt x="54137" y="200661"/>
                  </a:cubicBezTo>
                  <a:cubicBezTo>
                    <a:pt x="52866" y="176848"/>
                    <a:pt x="54644" y="159576"/>
                    <a:pt x="73377" y="143574"/>
                  </a:cubicBezTo>
                  <a:cubicBezTo>
                    <a:pt x="97507" y="122937"/>
                    <a:pt x="91982" y="96139"/>
                    <a:pt x="80235" y="69342"/>
                  </a:cubicBezTo>
                  <a:cubicBezTo>
                    <a:pt x="70075" y="46228"/>
                    <a:pt x="56486" y="21908"/>
                    <a:pt x="82965" y="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="" xmlns:a16="http://schemas.microsoft.com/office/drawing/2014/main" id="{4E91C33F-B6A1-46D5-9FD1-BB3AE316AD58}"/>
                </a:ext>
              </a:extLst>
            </p:cNvPr>
            <p:cNvSpPr/>
            <p:nvPr/>
          </p:nvSpPr>
          <p:spPr>
            <a:xfrm>
              <a:off x="10252859" y="5957347"/>
              <a:ext cx="1315699" cy="1410148"/>
            </a:xfrm>
            <a:custGeom>
              <a:avLst/>
              <a:gdLst>
                <a:gd name="connsiteX0" fmla="*/ 331067 w 1315699"/>
                <a:gd name="connsiteY0" fmla="*/ 1409513 h 1410148"/>
                <a:gd name="connsiteX1" fmla="*/ 321097 w 1315699"/>
                <a:gd name="connsiteY1" fmla="*/ 1309691 h 1410148"/>
                <a:gd name="connsiteX2" fmla="*/ 318685 w 1315699"/>
                <a:gd name="connsiteY2" fmla="*/ 1261240 h 1410148"/>
                <a:gd name="connsiteX3" fmla="*/ 336846 w 1315699"/>
                <a:gd name="connsiteY3" fmla="*/ 1200533 h 1410148"/>
                <a:gd name="connsiteX4" fmla="*/ 337099 w 1315699"/>
                <a:gd name="connsiteY4" fmla="*/ 1168276 h 1410148"/>
                <a:gd name="connsiteX5" fmla="*/ 258422 w 1315699"/>
                <a:gd name="connsiteY5" fmla="*/ 1144590 h 1410148"/>
                <a:gd name="connsiteX6" fmla="*/ 193145 w 1315699"/>
                <a:gd name="connsiteY6" fmla="*/ 1132080 h 1410148"/>
                <a:gd name="connsiteX7" fmla="*/ 116183 w 1315699"/>
                <a:gd name="connsiteY7" fmla="*/ 1099187 h 1410148"/>
                <a:gd name="connsiteX8" fmla="*/ 109388 w 1315699"/>
                <a:gd name="connsiteY8" fmla="*/ 1096076 h 1410148"/>
                <a:gd name="connsiteX9" fmla="*/ 11598 w 1315699"/>
                <a:gd name="connsiteY9" fmla="*/ 1064961 h 1410148"/>
                <a:gd name="connsiteX10" fmla="*/ 9630 w 1315699"/>
                <a:gd name="connsiteY10" fmla="*/ 1030162 h 1410148"/>
                <a:gd name="connsiteX11" fmla="*/ 31474 w 1315699"/>
                <a:gd name="connsiteY11" fmla="*/ 959105 h 1410148"/>
                <a:gd name="connsiteX12" fmla="*/ 45508 w 1315699"/>
                <a:gd name="connsiteY12" fmla="*/ 932118 h 1410148"/>
                <a:gd name="connsiteX13" fmla="*/ 87227 w 1315699"/>
                <a:gd name="connsiteY13" fmla="*/ 879730 h 1410148"/>
                <a:gd name="connsiteX14" fmla="*/ 112183 w 1315699"/>
                <a:gd name="connsiteY14" fmla="*/ 867602 h 1410148"/>
                <a:gd name="connsiteX15" fmla="*/ 118342 w 1315699"/>
                <a:gd name="connsiteY15" fmla="*/ 895605 h 1410148"/>
                <a:gd name="connsiteX16" fmla="*/ 113262 w 1315699"/>
                <a:gd name="connsiteY16" fmla="*/ 928625 h 1410148"/>
                <a:gd name="connsiteX17" fmla="*/ 149076 w 1315699"/>
                <a:gd name="connsiteY17" fmla="*/ 928054 h 1410148"/>
                <a:gd name="connsiteX18" fmla="*/ 181905 w 1315699"/>
                <a:gd name="connsiteY18" fmla="*/ 948945 h 1410148"/>
                <a:gd name="connsiteX19" fmla="*/ 183048 w 1315699"/>
                <a:gd name="connsiteY19" fmla="*/ 961074 h 1410148"/>
                <a:gd name="connsiteX20" fmla="*/ 360213 w 1315699"/>
                <a:gd name="connsiteY20" fmla="*/ 1036068 h 1410148"/>
                <a:gd name="connsiteX21" fmla="*/ 386566 w 1315699"/>
                <a:gd name="connsiteY21" fmla="*/ 1019748 h 1410148"/>
                <a:gd name="connsiteX22" fmla="*/ 411839 w 1315699"/>
                <a:gd name="connsiteY22" fmla="*/ 991808 h 1410148"/>
                <a:gd name="connsiteX23" fmla="*/ 387582 w 1315699"/>
                <a:gd name="connsiteY23" fmla="*/ 966217 h 1410148"/>
                <a:gd name="connsiteX24" fmla="*/ 369929 w 1315699"/>
                <a:gd name="connsiteY24" fmla="*/ 938087 h 1410148"/>
                <a:gd name="connsiteX25" fmla="*/ 324780 w 1315699"/>
                <a:gd name="connsiteY25" fmla="*/ 881381 h 1410148"/>
                <a:gd name="connsiteX26" fmla="*/ 259058 w 1315699"/>
                <a:gd name="connsiteY26" fmla="*/ 919037 h 1410148"/>
                <a:gd name="connsiteX27" fmla="*/ 232007 w 1315699"/>
                <a:gd name="connsiteY27" fmla="*/ 946659 h 1410148"/>
                <a:gd name="connsiteX28" fmla="*/ 199559 w 1315699"/>
                <a:gd name="connsiteY28" fmla="*/ 921259 h 1410148"/>
                <a:gd name="connsiteX29" fmla="*/ 219624 w 1315699"/>
                <a:gd name="connsiteY29" fmla="*/ 881635 h 1410148"/>
                <a:gd name="connsiteX30" fmla="*/ 319891 w 1315699"/>
                <a:gd name="connsiteY30" fmla="*/ 832105 h 1410148"/>
                <a:gd name="connsiteX31" fmla="*/ 341100 w 1315699"/>
                <a:gd name="connsiteY31" fmla="*/ 809435 h 1410148"/>
                <a:gd name="connsiteX32" fmla="*/ 315255 w 1315699"/>
                <a:gd name="connsiteY32" fmla="*/ 792735 h 1410148"/>
                <a:gd name="connsiteX33" fmla="*/ 272075 w 1315699"/>
                <a:gd name="connsiteY33" fmla="*/ 807086 h 1410148"/>
                <a:gd name="connsiteX34" fmla="*/ 195495 w 1315699"/>
                <a:gd name="connsiteY34" fmla="*/ 771272 h 1410148"/>
                <a:gd name="connsiteX35" fmla="*/ 191875 w 1315699"/>
                <a:gd name="connsiteY35" fmla="*/ 730695 h 1410148"/>
                <a:gd name="connsiteX36" fmla="*/ 147933 w 1315699"/>
                <a:gd name="connsiteY36" fmla="*/ 710946 h 1410148"/>
                <a:gd name="connsiteX37" fmla="*/ 118469 w 1315699"/>
                <a:gd name="connsiteY37" fmla="*/ 722186 h 1410148"/>
                <a:gd name="connsiteX38" fmla="*/ 112246 w 1315699"/>
                <a:gd name="connsiteY38" fmla="*/ 684276 h 1410148"/>
                <a:gd name="connsiteX39" fmla="*/ 114341 w 1315699"/>
                <a:gd name="connsiteY39" fmla="*/ 676465 h 1410148"/>
                <a:gd name="connsiteX40" fmla="*/ 107991 w 1315699"/>
                <a:gd name="connsiteY40" fmla="*/ 644779 h 1410148"/>
                <a:gd name="connsiteX41" fmla="*/ 94720 w 1315699"/>
                <a:gd name="connsiteY41" fmla="*/ 670497 h 1410148"/>
                <a:gd name="connsiteX42" fmla="*/ 89703 w 1315699"/>
                <a:gd name="connsiteY42" fmla="*/ 698437 h 1410148"/>
                <a:gd name="connsiteX43" fmla="*/ 54143 w 1315699"/>
                <a:gd name="connsiteY43" fmla="*/ 703516 h 1410148"/>
                <a:gd name="connsiteX44" fmla="*/ 21250 w 1315699"/>
                <a:gd name="connsiteY44" fmla="*/ 639636 h 1410148"/>
                <a:gd name="connsiteX45" fmla="*/ 41253 w 1315699"/>
                <a:gd name="connsiteY45" fmla="*/ 609727 h 1410148"/>
                <a:gd name="connsiteX46" fmla="*/ 113008 w 1315699"/>
                <a:gd name="connsiteY46" fmla="*/ 544258 h 1410148"/>
                <a:gd name="connsiteX47" fmla="*/ 142789 w 1315699"/>
                <a:gd name="connsiteY47" fmla="*/ 524065 h 1410148"/>
                <a:gd name="connsiteX48" fmla="*/ 168760 w 1315699"/>
                <a:gd name="connsiteY48" fmla="*/ 498665 h 1410148"/>
                <a:gd name="connsiteX49" fmla="*/ 144948 w 1315699"/>
                <a:gd name="connsiteY49" fmla="*/ 483742 h 1410148"/>
                <a:gd name="connsiteX50" fmla="*/ 110785 w 1315699"/>
                <a:gd name="connsiteY50" fmla="*/ 459739 h 1410148"/>
                <a:gd name="connsiteX51" fmla="*/ 85068 w 1315699"/>
                <a:gd name="connsiteY51" fmla="*/ 450214 h 1410148"/>
                <a:gd name="connsiteX52" fmla="*/ 80496 w 1315699"/>
                <a:gd name="connsiteY52" fmla="*/ 479361 h 1410148"/>
                <a:gd name="connsiteX53" fmla="*/ 85195 w 1315699"/>
                <a:gd name="connsiteY53" fmla="*/ 507174 h 1410148"/>
                <a:gd name="connsiteX54" fmla="*/ 57001 w 1315699"/>
                <a:gd name="connsiteY54" fmla="*/ 561911 h 1410148"/>
                <a:gd name="connsiteX55" fmla="*/ 24806 w 1315699"/>
                <a:gd name="connsiteY55" fmla="*/ 524319 h 1410148"/>
                <a:gd name="connsiteX56" fmla="*/ 34395 w 1315699"/>
                <a:gd name="connsiteY56" fmla="*/ 480694 h 1410148"/>
                <a:gd name="connsiteX57" fmla="*/ 39475 w 1315699"/>
                <a:gd name="connsiteY57" fmla="*/ 428878 h 1410148"/>
                <a:gd name="connsiteX58" fmla="*/ 26267 w 1315699"/>
                <a:gd name="connsiteY58" fmla="*/ 383221 h 1410148"/>
                <a:gd name="connsiteX59" fmla="*/ 6328 w 1315699"/>
                <a:gd name="connsiteY59" fmla="*/ 325436 h 1410148"/>
                <a:gd name="connsiteX60" fmla="*/ 1756 w 1315699"/>
                <a:gd name="connsiteY60" fmla="*/ 307592 h 1410148"/>
                <a:gd name="connsiteX61" fmla="*/ 21759 w 1315699"/>
                <a:gd name="connsiteY61" fmla="*/ 300988 h 1410148"/>
                <a:gd name="connsiteX62" fmla="*/ 56620 w 1315699"/>
                <a:gd name="connsiteY62" fmla="*/ 330706 h 1410148"/>
                <a:gd name="connsiteX63" fmla="*/ 203559 w 1315699"/>
                <a:gd name="connsiteY63" fmla="*/ 475805 h 1410148"/>
                <a:gd name="connsiteX64" fmla="*/ 248199 w 1315699"/>
                <a:gd name="connsiteY64" fmla="*/ 520445 h 1410148"/>
                <a:gd name="connsiteX65" fmla="*/ 308207 w 1315699"/>
                <a:gd name="connsiteY65" fmla="*/ 537654 h 1410148"/>
                <a:gd name="connsiteX66" fmla="*/ 348466 w 1315699"/>
                <a:gd name="connsiteY66" fmla="*/ 576262 h 1410148"/>
                <a:gd name="connsiteX67" fmla="*/ 326050 w 1315699"/>
                <a:gd name="connsiteY67" fmla="*/ 613981 h 1410148"/>
                <a:gd name="connsiteX68" fmla="*/ 299697 w 1315699"/>
                <a:gd name="connsiteY68" fmla="*/ 617982 h 1410148"/>
                <a:gd name="connsiteX69" fmla="*/ 286997 w 1315699"/>
                <a:gd name="connsiteY69" fmla="*/ 629221 h 1410148"/>
                <a:gd name="connsiteX70" fmla="*/ 287442 w 1315699"/>
                <a:gd name="connsiteY70" fmla="*/ 685166 h 1410148"/>
                <a:gd name="connsiteX71" fmla="*/ 311699 w 1315699"/>
                <a:gd name="connsiteY71" fmla="*/ 703072 h 1410148"/>
                <a:gd name="connsiteX72" fmla="*/ 378247 w 1315699"/>
                <a:gd name="connsiteY72" fmla="*/ 710756 h 1410148"/>
                <a:gd name="connsiteX73" fmla="*/ 417998 w 1315699"/>
                <a:gd name="connsiteY73" fmla="*/ 716725 h 1410148"/>
                <a:gd name="connsiteX74" fmla="*/ 527409 w 1315699"/>
                <a:gd name="connsiteY74" fmla="*/ 689420 h 1410148"/>
                <a:gd name="connsiteX75" fmla="*/ 566779 w 1315699"/>
                <a:gd name="connsiteY75" fmla="*/ 654876 h 1410148"/>
                <a:gd name="connsiteX76" fmla="*/ 540997 w 1315699"/>
                <a:gd name="connsiteY76" fmla="*/ 618236 h 1410148"/>
                <a:gd name="connsiteX77" fmla="*/ 499722 w 1315699"/>
                <a:gd name="connsiteY77" fmla="*/ 531050 h 1410148"/>
                <a:gd name="connsiteX78" fmla="*/ 473053 w 1315699"/>
                <a:gd name="connsiteY78" fmla="*/ 457072 h 1410148"/>
                <a:gd name="connsiteX79" fmla="*/ 476037 w 1315699"/>
                <a:gd name="connsiteY79" fmla="*/ 382142 h 1410148"/>
                <a:gd name="connsiteX80" fmla="*/ 474450 w 1315699"/>
                <a:gd name="connsiteY80" fmla="*/ 353948 h 1410148"/>
                <a:gd name="connsiteX81" fmla="*/ 482451 w 1315699"/>
                <a:gd name="connsiteY81" fmla="*/ 270254 h 1410148"/>
                <a:gd name="connsiteX82" fmla="*/ 534775 w 1315699"/>
                <a:gd name="connsiteY82" fmla="*/ 307275 h 1410148"/>
                <a:gd name="connsiteX83" fmla="*/ 596497 w 1315699"/>
                <a:gd name="connsiteY83" fmla="*/ 347661 h 1410148"/>
                <a:gd name="connsiteX84" fmla="*/ 626024 w 1315699"/>
                <a:gd name="connsiteY84" fmla="*/ 355154 h 1410148"/>
                <a:gd name="connsiteX85" fmla="*/ 640122 w 1315699"/>
                <a:gd name="connsiteY85" fmla="*/ 397255 h 1410148"/>
                <a:gd name="connsiteX86" fmla="*/ 650027 w 1315699"/>
                <a:gd name="connsiteY86" fmla="*/ 496252 h 1410148"/>
                <a:gd name="connsiteX87" fmla="*/ 682349 w 1315699"/>
                <a:gd name="connsiteY87" fmla="*/ 536193 h 1410148"/>
                <a:gd name="connsiteX88" fmla="*/ 705209 w 1315699"/>
                <a:gd name="connsiteY88" fmla="*/ 565213 h 1410148"/>
                <a:gd name="connsiteX89" fmla="*/ 727815 w 1315699"/>
                <a:gd name="connsiteY89" fmla="*/ 526542 h 1410148"/>
                <a:gd name="connsiteX90" fmla="*/ 705209 w 1315699"/>
                <a:gd name="connsiteY90" fmla="*/ 395667 h 1410148"/>
                <a:gd name="connsiteX91" fmla="*/ 695493 w 1315699"/>
                <a:gd name="connsiteY91" fmla="*/ 383285 h 1410148"/>
                <a:gd name="connsiteX92" fmla="*/ 609387 w 1315699"/>
                <a:gd name="connsiteY92" fmla="*/ 250124 h 1410148"/>
                <a:gd name="connsiteX93" fmla="*/ 479212 w 1315699"/>
                <a:gd name="connsiteY93" fmla="*/ 220660 h 1410148"/>
                <a:gd name="connsiteX94" fmla="*/ 454003 w 1315699"/>
                <a:gd name="connsiteY94" fmla="*/ 223073 h 1410148"/>
                <a:gd name="connsiteX95" fmla="*/ 340021 w 1315699"/>
                <a:gd name="connsiteY95" fmla="*/ 192847 h 1410148"/>
                <a:gd name="connsiteX96" fmla="*/ 217656 w 1315699"/>
                <a:gd name="connsiteY96" fmla="*/ 218755 h 1410148"/>
                <a:gd name="connsiteX97" fmla="*/ 179111 w 1315699"/>
                <a:gd name="connsiteY97" fmla="*/ 220978 h 1410148"/>
                <a:gd name="connsiteX98" fmla="*/ 151298 w 1315699"/>
                <a:gd name="connsiteY98" fmla="*/ 218946 h 1410148"/>
                <a:gd name="connsiteX99" fmla="*/ 82274 w 1315699"/>
                <a:gd name="connsiteY99" fmla="*/ 193546 h 1410148"/>
                <a:gd name="connsiteX100" fmla="*/ 80115 w 1315699"/>
                <a:gd name="connsiteY100" fmla="*/ 179131 h 1410148"/>
                <a:gd name="connsiteX101" fmla="*/ 180889 w 1315699"/>
                <a:gd name="connsiteY101" fmla="*/ 66799 h 1410148"/>
                <a:gd name="connsiteX102" fmla="*/ 217656 w 1315699"/>
                <a:gd name="connsiteY102" fmla="*/ 41399 h 1410148"/>
                <a:gd name="connsiteX103" fmla="*/ 245151 w 1315699"/>
                <a:gd name="connsiteY103" fmla="*/ 84262 h 1410148"/>
                <a:gd name="connsiteX104" fmla="*/ 307382 w 1315699"/>
                <a:gd name="connsiteY104" fmla="*/ 144206 h 1410148"/>
                <a:gd name="connsiteX105" fmla="*/ 335258 w 1315699"/>
                <a:gd name="connsiteY105" fmla="*/ 149794 h 1410148"/>
                <a:gd name="connsiteX106" fmla="*/ 429301 w 1315699"/>
                <a:gd name="connsiteY106" fmla="*/ 109344 h 1410148"/>
                <a:gd name="connsiteX107" fmla="*/ 440033 w 1315699"/>
                <a:gd name="connsiteY107" fmla="*/ 96327 h 1410148"/>
                <a:gd name="connsiteX108" fmla="*/ 389677 w 1315699"/>
                <a:gd name="connsiteY108" fmla="*/ 77531 h 1410148"/>
                <a:gd name="connsiteX109" fmla="*/ 310684 w 1315699"/>
                <a:gd name="connsiteY109" fmla="*/ 80452 h 1410148"/>
                <a:gd name="connsiteX110" fmla="*/ 274425 w 1315699"/>
                <a:gd name="connsiteY110" fmla="*/ 73784 h 1410148"/>
                <a:gd name="connsiteX111" fmla="*/ 272329 w 1315699"/>
                <a:gd name="connsiteY111" fmla="*/ 19936 h 1410148"/>
                <a:gd name="connsiteX112" fmla="*/ 306873 w 1315699"/>
                <a:gd name="connsiteY112" fmla="*/ 17777 h 1410148"/>
                <a:gd name="connsiteX113" fmla="*/ 353736 w 1315699"/>
                <a:gd name="connsiteY113" fmla="*/ 12443 h 1410148"/>
                <a:gd name="connsiteX114" fmla="*/ 399329 w 1315699"/>
                <a:gd name="connsiteY114" fmla="*/ 10728 h 1410148"/>
                <a:gd name="connsiteX115" fmla="*/ 405172 w 1315699"/>
                <a:gd name="connsiteY115" fmla="*/ 10982 h 1410148"/>
                <a:gd name="connsiteX116" fmla="*/ 692763 w 1315699"/>
                <a:gd name="connsiteY116" fmla="*/ 57465 h 1410148"/>
                <a:gd name="connsiteX117" fmla="*/ 776837 w 1315699"/>
                <a:gd name="connsiteY117" fmla="*/ 73975 h 1410148"/>
                <a:gd name="connsiteX118" fmla="*/ 881167 w 1315699"/>
                <a:gd name="connsiteY118" fmla="*/ 112138 h 1410148"/>
                <a:gd name="connsiteX119" fmla="*/ 960987 w 1315699"/>
                <a:gd name="connsiteY119" fmla="*/ 187132 h 1410148"/>
                <a:gd name="connsiteX120" fmla="*/ 1053697 w 1315699"/>
                <a:gd name="connsiteY120" fmla="*/ 340486 h 1410148"/>
                <a:gd name="connsiteX121" fmla="*/ 1129072 w 1315699"/>
                <a:gd name="connsiteY121" fmla="*/ 521398 h 1410148"/>
                <a:gd name="connsiteX122" fmla="*/ 1178157 w 1315699"/>
                <a:gd name="connsiteY122" fmla="*/ 671259 h 1410148"/>
                <a:gd name="connsiteX123" fmla="*/ 1153646 w 1315699"/>
                <a:gd name="connsiteY123" fmla="*/ 724599 h 1410148"/>
                <a:gd name="connsiteX124" fmla="*/ 1109513 w 1315699"/>
                <a:gd name="connsiteY124" fmla="*/ 721551 h 1410148"/>
                <a:gd name="connsiteX125" fmla="*/ 937174 w 1315699"/>
                <a:gd name="connsiteY125" fmla="*/ 478535 h 1410148"/>
                <a:gd name="connsiteX126" fmla="*/ 908346 w 1315699"/>
                <a:gd name="connsiteY126" fmla="*/ 456247 h 1410148"/>
                <a:gd name="connsiteX127" fmla="*/ 899836 w 1315699"/>
                <a:gd name="connsiteY127" fmla="*/ 601662 h 1410148"/>
                <a:gd name="connsiteX128" fmla="*/ 909552 w 1315699"/>
                <a:gd name="connsiteY128" fmla="*/ 760857 h 1410148"/>
                <a:gd name="connsiteX129" fmla="*/ 952922 w 1315699"/>
                <a:gd name="connsiteY129" fmla="*/ 799592 h 1410148"/>
                <a:gd name="connsiteX130" fmla="*/ 969622 w 1315699"/>
                <a:gd name="connsiteY130" fmla="*/ 807784 h 1410148"/>
                <a:gd name="connsiteX131" fmla="*/ 1097639 w 1315699"/>
                <a:gd name="connsiteY131" fmla="*/ 889446 h 1410148"/>
                <a:gd name="connsiteX132" fmla="*/ 1125261 w 1315699"/>
                <a:gd name="connsiteY132" fmla="*/ 909512 h 1410148"/>
                <a:gd name="connsiteX133" fmla="*/ 1180570 w 1315699"/>
                <a:gd name="connsiteY133" fmla="*/ 1027368 h 1410148"/>
                <a:gd name="connsiteX134" fmla="*/ 1205208 w 1315699"/>
                <a:gd name="connsiteY134" fmla="*/ 1059817 h 1410148"/>
                <a:gd name="connsiteX135" fmla="*/ 1240197 w 1315699"/>
                <a:gd name="connsiteY135" fmla="*/ 1099187 h 1410148"/>
                <a:gd name="connsiteX136" fmla="*/ 1309920 w 1315699"/>
                <a:gd name="connsiteY136" fmla="*/ 1352172 h 1410148"/>
                <a:gd name="connsiteX137" fmla="*/ 1298553 w 1315699"/>
                <a:gd name="connsiteY137" fmla="*/ 1410148 h 1410148"/>
                <a:gd name="connsiteX138" fmla="*/ 331067 w 1315699"/>
                <a:gd name="connsiteY138" fmla="*/ 1410021 h 14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315699" h="1410148">
                  <a:moveTo>
                    <a:pt x="331067" y="1409513"/>
                  </a:moveTo>
                  <a:cubicBezTo>
                    <a:pt x="319637" y="1377192"/>
                    <a:pt x="312461" y="1344553"/>
                    <a:pt x="321097" y="1309691"/>
                  </a:cubicBezTo>
                  <a:cubicBezTo>
                    <a:pt x="325035" y="1293689"/>
                    <a:pt x="324082" y="1276797"/>
                    <a:pt x="318685" y="1261240"/>
                  </a:cubicBezTo>
                  <a:cubicBezTo>
                    <a:pt x="309795" y="1235395"/>
                    <a:pt x="308651" y="1214377"/>
                    <a:pt x="336846" y="1200533"/>
                  </a:cubicBezTo>
                  <a:cubicBezTo>
                    <a:pt x="353355" y="1192405"/>
                    <a:pt x="349482" y="1176657"/>
                    <a:pt x="337099" y="1168276"/>
                  </a:cubicBezTo>
                  <a:cubicBezTo>
                    <a:pt x="313541" y="1152401"/>
                    <a:pt x="292586" y="1128207"/>
                    <a:pt x="258422" y="1144590"/>
                  </a:cubicBezTo>
                  <a:cubicBezTo>
                    <a:pt x="236642" y="1155004"/>
                    <a:pt x="212004" y="1142748"/>
                    <a:pt x="193145" y="1132080"/>
                  </a:cubicBezTo>
                  <a:cubicBezTo>
                    <a:pt x="168253" y="1118047"/>
                    <a:pt x="137900" y="1120205"/>
                    <a:pt x="116183" y="1099187"/>
                  </a:cubicBezTo>
                  <a:cubicBezTo>
                    <a:pt x="114405" y="1097473"/>
                    <a:pt x="111610" y="1095885"/>
                    <a:pt x="109388" y="1096076"/>
                  </a:cubicBezTo>
                  <a:cubicBezTo>
                    <a:pt x="82782" y="1098044"/>
                    <a:pt x="30966" y="1080963"/>
                    <a:pt x="11598" y="1064961"/>
                  </a:cubicBezTo>
                  <a:cubicBezTo>
                    <a:pt x="-2245" y="1053467"/>
                    <a:pt x="613" y="1042355"/>
                    <a:pt x="9630" y="1030162"/>
                  </a:cubicBezTo>
                  <a:cubicBezTo>
                    <a:pt x="24997" y="1009334"/>
                    <a:pt x="36872" y="987617"/>
                    <a:pt x="31474" y="959105"/>
                  </a:cubicBezTo>
                  <a:cubicBezTo>
                    <a:pt x="29188" y="946914"/>
                    <a:pt x="36998" y="938849"/>
                    <a:pt x="45508" y="932118"/>
                  </a:cubicBezTo>
                  <a:cubicBezTo>
                    <a:pt x="63224" y="918148"/>
                    <a:pt x="76305" y="900050"/>
                    <a:pt x="87227" y="879730"/>
                  </a:cubicBezTo>
                  <a:cubicBezTo>
                    <a:pt x="92560" y="869888"/>
                    <a:pt x="100498" y="861696"/>
                    <a:pt x="112183" y="867602"/>
                  </a:cubicBezTo>
                  <a:cubicBezTo>
                    <a:pt x="124184" y="873634"/>
                    <a:pt x="122406" y="884492"/>
                    <a:pt x="118342" y="895605"/>
                  </a:cubicBezTo>
                  <a:cubicBezTo>
                    <a:pt x="114468" y="906273"/>
                    <a:pt x="102085" y="917195"/>
                    <a:pt x="113262" y="928625"/>
                  </a:cubicBezTo>
                  <a:cubicBezTo>
                    <a:pt x="123866" y="939484"/>
                    <a:pt x="137328" y="933388"/>
                    <a:pt x="149076" y="928054"/>
                  </a:cubicBezTo>
                  <a:cubicBezTo>
                    <a:pt x="169142" y="918973"/>
                    <a:pt x="184763" y="916624"/>
                    <a:pt x="181905" y="948945"/>
                  </a:cubicBezTo>
                  <a:cubicBezTo>
                    <a:pt x="181588" y="952946"/>
                    <a:pt x="181905" y="957328"/>
                    <a:pt x="183048" y="961074"/>
                  </a:cubicBezTo>
                  <a:cubicBezTo>
                    <a:pt x="198479" y="1009334"/>
                    <a:pt x="303762" y="1082614"/>
                    <a:pt x="360213" y="1036068"/>
                  </a:cubicBezTo>
                  <a:cubicBezTo>
                    <a:pt x="368214" y="1029464"/>
                    <a:pt x="377739" y="1025082"/>
                    <a:pt x="386566" y="1019748"/>
                  </a:cubicBezTo>
                  <a:cubicBezTo>
                    <a:pt x="397551" y="1013080"/>
                    <a:pt x="410378" y="1007810"/>
                    <a:pt x="411839" y="991808"/>
                  </a:cubicBezTo>
                  <a:cubicBezTo>
                    <a:pt x="413553" y="973266"/>
                    <a:pt x="399774" y="970281"/>
                    <a:pt x="387582" y="966217"/>
                  </a:cubicBezTo>
                  <a:cubicBezTo>
                    <a:pt x="374628" y="961900"/>
                    <a:pt x="368596" y="950914"/>
                    <a:pt x="369929" y="938087"/>
                  </a:cubicBezTo>
                  <a:cubicBezTo>
                    <a:pt x="373929" y="900876"/>
                    <a:pt x="354498" y="885572"/>
                    <a:pt x="324780" y="881381"/>
                  </a:cubicBezTo>
                  <a:cubicBezTo>
                    <a:pt x="295443" y="877254"/>
                    <a:pt x="274235" y="895415"/>
                    <a:pt x="259058" y="919037"/>
                  </a:cubicBezTo>
                  <a:cubicBezTo>
                    <a:pt x="251374" y="931102"/>
                    <a:pt x="250549" y="949454"/>
                    <a:pt x="232007" y="946659"/>
                  </a:cubicBezTo>
                  <a:cubicBezTo>
                    <a:pt x="217909" y="944501"/>
                    <a:pt x="204638" y="936118"/>
                    <a:pt x="199559" y="921259"/>
                  </a:cubicBezTo>
                  <a:cubicBezTo>
                    <a:pt x="192827" y="901701"/>
                    <a:pt x="207940" y="891795"/>
                    <a:pt x="219624" y="881635"/>
                  </a:cubicBezTo>
                  <a:cubicBezTo>
                    <a:pt x="249025" y="855981"/>
                    <a:pt x="276584" y="827089"/>
                    <a:pt x="319891" y="832105"/>
                  </a:cubicBezTo>
                  <a:cubicBezTo>
                    <a:pt x="330686" y="833375"/>
                    <a:pt x="343386" y="825628"/>
                    <a:pt x="341100" y="809435"/>
                  </a:cubicBezTo>
                  <a:cubicBezTo>
                    <a:pt x="338941" y="794386"/>
                    <a:pt x="328146" y="790322"/>
                    <a:pt x="315255" y="792735"/>
                  </a:cubicBezTo>
                  <a:cubicBezTo>
                    <a:pt x="300333" y="795466"/>
                    <a:pt x="285474" y="797624"/>
                    <a:pt x="272075" y="807086"/>
                  </a:cubicBezTo>
                  <a:cubicBezTo>
                    <a:pt x="237785" y="831216"/>
                    <a:pt x="204130" y="815468"/>
                    <a:pt x="195495" y="771272"/>
                  </a:cubicBezTo>
                  <a:cubicBezTo>
                    <a:pt x="192891" y="758064"/>
                    <a:pt x="194860" y="743776"/>
                    <a:pt x="191875" y="730695"/>
                  </a:cubicBezTo>
                  <a:cubicBezTo>
                    <a:pt x="185842" y="704152"/>
                    <a:pt x="172317" y="692595"/>
                    <a:pt x="147933" y="710946"/>
                  </a:cubicBezTo>
                  <a:cubicBezTo>
                    <a:pt x="138979" y="717678"/>
                    <a:pt x="130724" y="731330"/>
                    <a:pt x="118469" y="722186"/>
                  </a:cubicBezTo>
                  <a:cubicBezTo>
                    <a:pt x="106277" y="713105"/>
                    <a:pt x="110659" y="697675"/>
                    <a:pt x="112246" y="684276"/>
                  </a:cubicBezTo>
                  <a:cubicBezTo>
                    <a:pt x="112563" y="681609"/>
                    <a:pt x="113452" y="679005"/>
                    <a:pt x="114341" y="676465"/>
                  </a:cubicBezTo>
                  <a:cubicBezTo>
                    <a:pt x="118469" y="664210"/>
                    <a:pt x="121072" y="647764"/>
                    <a:pt x="107991" y="644779"/>
                  </a:cubicBezTo>
                  <a:cubicBezTo>
                    <a:pt x="89576" y="640588"/>
                    <a:pt x="97323" y="660654"/>
                    <a:pt x="94720" y="670497"/>
                  </a:cubicBezTo>
                  <a:cubicBezTo>
                    <a:pt x="92307" y="679577"/>
                    <a:pt x="92688" y="689610"/>
                    <a:pt x="89703" y="698437"/>
                  </a:cubicBezTo>
                  <a:cubicBezTo>
                    <a:pt x="81258" y="723519"/>
                    <a:pt x="66843" y="723075"/>
                    <a:pt x="54143" y="703516"/>
                  </a:cubicBezTo>
                  <a:cubicBezTo>
                    <a:pt x="41253" y="683641"/>
                    <a:pt x="33252" y="660527"/>
                    <a:pt x="21250" y="639636"/>
                  </a:cubicBezTo>
                  <a:cubicBezTo>
                    <a:pt x="11027" y="621919"/>
                    <a:pt x="26203" y="611377"/>
                    <a:pt x="41253" y="609727"/>
                  </a:cubicBezTo>
                  <a:cubicBezTo>
                    <a:pt x="79734" y="605536"/>
                    <a:pt x="110912" y="595312"/>
                    <a:pt x="113008" y="544258"/>
                  </a:cubicBezTo>
                  <a:cubicBezTo>
                    <a:pt x="113706" y="527812"/>
                    <a:pt x="130788" y="527748"/>
                    <a:pt x="142789" y="524065"/>
                  </a:cubicBezTo>
                  <a:cubicBezTo>
                    <a:pt x="155235" y="520255"/>
                    <a:pt x="169078" y="514857"/>
                    <a:pt x="168760" y="498665"/>
                  </a:cubicBezTo>
                  <a:cubicBezTo>
                    <a:pt x="168507" y="484568"/>
                    <a:pt x="154220" y="486155"/>
                    <a:pt x="144948" y="483742"/>
                  </a:cubicBezTo>
                  <a:cubicBezTo>
                    <a:pt x="130788" y="480059"/>
                    <a:pt x="119295" y="472630"/>
                    <a:pt x="110785" y="459739"/>
                  </a:cubicBezTo>
                  <a:cubicBezTo>
                    <a:pt x="104499" y="450150"/>
                    <a:pt x="96180" y="443229"/>
                    <a:pt x="85068" y="450214"/>
                  </a:cubicBezTo>
                  <a:cubicBezTo>
                    <a:pt x="73510" y="457453"/>
                    <a:pt x="77892" y="468692"/>
                    <a:pt x="80496" y="479361"/>
                  </a:cubicBezTo>
                  <a:cubicBezTo>
                    <a:pt x="82718" y="488505"/>
                    <a:pt x="86084" y="498157"/>
                    <a:pt x="85195" y="507174"/>
                  </a:cubicBezTo>
                  <a:cubicBezTo>
                    <a:pt x="82972" y="529526"/>
                    <a:pt x="74146" y="555498"/>
                    <a:pt x="57001" y="561911"/>
                  </a:cubicBezTo>
                  <a:cubicBezTo>
                    <a:pt x="36046" y="569785"/>
                    <a:pt x="37634" y="536320"/>
                    <a:pt x="24806" y="524319"/>
                  </a:cubicBezTo>
                  <a:cubicBezTo>
                    <a:pt x="5884" y="506666"/>
                    <a:pt x="22838" y="492569"/>
                    <a:pt x="34395" y="480694"/>
                  </a:cubicBezTo>
                  <a:cubicBezTo>
                    <a:pt x="50206" y="464438"/>
                    <a:pt x="58080" y="448944"/>
                    <a:pt x="39475" y="428878"/>
                  </a:cubicBezTo>
                  <a:cubicBezTo>
                    <a:pt x="27981" y="416432"/>
                    <a:pt x="26330" y="399922"/>
                    <a:pt x="26267" y="383221"/>
                  </a:cubicBezTo>
                  <a:cubicBezTo>
                    <a:pt x="26267" y="361441"/>
                    <a:pt x="27981" y="339088"/>
                    <a:pt x="6328" y="325436"/>
                  </a:cubicBezTo>
                  <a:cubicBezTo>
                    <a:pt x="867" y="321943"/>
                    <a:pt x="-2117" y="314768"/>
                    <a:pt x="1756" y="307592"/>
                  </a:cubicBezTo>
                  <a:cubicBezTo>
                    <a:pt x="6328" y="299147"/>
                    <a:pt x="14011" y="298829"/>
                    <a:pt x="21759" y="300988"/>
                  </a:cubicBezTo>
                  <a:cubicBezTo>
                    <a:pt x="37379" y="305370"/>
                    <a:pt x="48555" y="316038"/>
                    <a:pt x="56620" y="330706"/>
                  </a:cubicBezTo>
                  <a:cubicBezTo>
                    <a:pt x="91862" y="394842"/>
                    <a:pt x="151806" y="431100"/>
                    <a:pt x="203559" y="475805"/>
                  </a:cubicBezTo>
                  <a:cubicBezTo>
                    <a:pt x="219751" y="489775"/>
                    <a:pt x="241151" y="488949"/>
                    <a:pt x="248199" y="520445"/>
                  </a:cubicBezTo>
                  <a:cubicBezTo>
                    <a:pt x="252327" y="539051"/>
                    <a:pt x="284712" y="546163"/>
                    <a:pt x="308207" y="537654"/>
                  </a:cubicBezTo>
                  <a:cubicBezTo>
                    <a:pt x="343196" y="525018"/>
                    <a:pt x="340783" y="558800"/>
                    <a:pt x="348466" y="576262"/>
                  </a:cubicBezTo>
                  <a:cubicBezTo>
                    <a:pt x="357547" y="596964"/>
                    <a:pt x="345354" y="609664"/>
                    <a:pt x="326050" y="613981"/>
                  </a:cubicBezTo>
                  <a:cubicBezTo>
                    <a:pt x="317414" y="615950"/>
                    <a:pt x="308397" y="616267"/>
                    <a:pt x="299697" y="617982"/>
                  </a:cubicBezTo>
                  <a:cubicBezTo>
                    <a:pt x="293347" y="619189"/>
                    <a:pt x="284395" y="627634"/>
                    <a:pt x="286997" y="629221"/>
                  </a:cubicBezTo>
                  <a:cubicBezTo>
                    <a:pt x="319637" y="648589"/>
                    <a:pt x="288839" y="666623"/>
                    <a:pt x="287442" y="685166"/>
                  </a:cubicBezTo>
                  <a:cubicBezTo>
                    <a:pt x="286109" y="703327"/>
                    <a:pt x="296650" y="711454"/>
                    <a:pt x="311699" y="703072"/>
                  </a:cubicBezTo>
                  <a:cubicBezTo>
                    <a:pt x="336210" y="689420"/>
                    <a:pt x="357483" y="691325"/>
                    <a:pt x="378247" y="710756"/>
                  </a:cubicBezTo>
                  <a:cubicBezTo>
                    <a:pt x="389995" y="721678"/>
                    <a:pt x="407775" y="723075"/>
                    <a:pt x="417998" y="716725"/>
                  </a:cubicBezTo>
                  <a:cubicBezTo>
                    <a:pt x="452415" y="695389"/>
                    <a:pt x="491722" y="701675"/>
                    <a:pt x="527409" y="689420"/>
                  </a:cubicBezTo>
                  <a:cubicBezTo>
                    <a:pt x="545316" y="683260"/>
                    <a:pt x="562207" y="674434"/>
                    <a:pt x="566779" y="654876"/>
                  </a:cubicBezTo>
                  <a:cubicBezTo>
                    <a:pt x="571287" y="635508"/>
                    <a:pt x="551729" y="628332"/>
                    <a:pt x="540997" y="618236"/>
                  </a:cubicBezTo>
                  <a:cubicBezTo>
                    <a:pt x="516297" y="594868"/>
                    <a:pt x="491468" y="576326"/>
                    <a:pt x="499722" y="531050"/>
                  </a:cubicBezTo>
                  <a:cubicBezTo>
                    <a:pt x="503977" y="507682"/>
                    <a:pt x="488102" y="479932"/>
                    <a:pt x="473053" y="457072"/>
                  </a:cubicBezTo>
                  <a:cubicBezTo>
                    <a:pt x="456797" y="432434"/>
                    <a:pt x="449495" y="404684"/>
                    <a:pt x="476037" y="382142"/>
                  </a:cubicBezTo>
                  <a:cubicBezTo>
                    <a:pt x="490833" y="369569"/>
                    <a:pt x="483911" y="363536"/>
                    <a:pt x="474450" y="353948"/>
                  </a:cubicBezTo>
                  <a:cubicBezTo>
                    <a:pt x="462829" y="342200"/>
                    <a:pt x="468672" y="274064"/>
                    <a:pt x="482451" y="270254"/>
                  </a:cubicBezTo>
                  <a:cubicBezTo>
                    <a:pt x="510454" y="262507"/>
                    <a:pt x="528933" y="290130"/>
                    <a:pt x="534775" y="307275"/>
                  </a:cubicBezTo>
                  <a:cubicBezTo>
                    <a:pt x="546967" y="342898"/>
                    <a:pt x="568811" y="346391"/>
                    <a:pt x="596497" y="347661"/>
                  </a:cubicBezTo>
                  <a:cubicBezTo>
                    <a:pt x="606466" y="348169"/>
                    <a:pt x="616246" y="352360"/>
                    <a:pt x="626024" y="355154"/>
                  </a:cubicBezTo>
                  <a:cubicBezTo>
                    <a:pt x="649773" y="361822"/>
                    <a:pt x="656949" y="370585"/>
                    <a:pt x="640122" y="397255"/>
                  </a:cubicBezTo>
                  <a:cubicBezTo>
                    <a:pt x="619293" y="430148"/>
                    <a:pt x="632946" y="465391"/>
                    <a:pt x="650027" y="496252"/>
                  </a:cubicBezTo>
                  <a:cubicBezTo>
                    <a:pt x="658283" y="511174"/>
                    <a:pt x="671427" y="522985"/>
                    <a:pt x="682349" y="536193"/>
                  </a:cubicBezTo>
                  <a:cubicBezTo>
                    <a:pt x="690350" y="545845"/>
                    <a:pt x="689271" y="566991"/>
                    <a:pt x="705209" y="565213"/>
                  </a:cubicBezTo>
                  <a:cubicBezTo>
                    <a:pt x="724259" y="563117"/>
                    <a:pt x="722798" y="540448"/>
                    <a:pt x="727815" y="526542"/>
                  </a:cubicBezTo>
                  <a:cubicBezTo>
                    <a:pt x="744897" y="478726"/>
                    <a:pt x="740642" y="433767"/>
                    <a:pt x="705209" y="395667"/>
                  </a:cubicBezTo>
                  <a:cubicBezTo>
                    <a:pt x="701653" y="391794"/>
                    <a:pt x="696636" y="387984"/>
                    <a:pt x="695493" y="383285"/>
                  </a:cubicBezTo>
                  <a:cubicBezTo>
                    <a:pt x="681777" y="327468"/>
                    <a:pt x="650154" y="287971"/>
                    <a:pt x="609387" y="250124"/>
                  </a:cubicBezTo>
                  <a:cubicBezTo>
                    <a:pt x="572367" y="215771"/>
                    <a:pt x="524615" y="196022"/>
                    <a:pt x="479212" y="220660"/>
                  </a:cubicBezTo>
                  <a:cubicBezTo>
                    <a:pt x="470576" y="225360"/>
                    <a:pt x="462322" y="227899"/>
                    <a:pt x="454003" y="223073"/>
                  </a:cubicBezTo>
                  <a:cubicBezTo>
                    <a:pt x="418443" y="202499"/>
                    <a:pt x="378374" y="198689"/>
                    <a:pt x="340021" y="192847"/>
                  </a:cubicBezTo>
                  <a:cubicBezTo>
                    <a:pt x="298174" y="186497"/>
                    <a:pt x="253978" y="188339"/>
                    <a:pt x="217656" y="218755"/>
                  </a:cubicBezTo>
                  <a:cubicBezTo>
                    <a:pt x="204258" y="229995"/>
                    <a:pt x="193018" y="238948"/>
                    <a:pt x="179111" y="220978"/>
                  </a:cubicBezTo>
                  <a:cubicBezTo>
                    <a:pt x="170602" y="210056"/>
                    <a:pt x="161014" y="215326"/>
                    <a:pt x="151298" y="218946"/>
                  </a:cubicBezTo>
                  <a:cubicBezTo>
                    <a:pt x="122279" y="229804"/>
                    <a:pt x="104499" y="204277"/>
                    <a:pt x="82274" y="193546"/>
                  </a:cubicBezTo>
                  <a:cubicBezTo>
                    <a:pt x="77321" y="191133"/>
                    <a:pt x="76432" y="182306"/>
                    <a:pt x="80115" y="179131"/>
                  </a:cubicBezTo>
                  <a:cubicBezTo>
                    <a:pt x="118469" y="146238"/>
                    <a:pt x="113452" y="67117"/>
                    <a:pt x="180889" y="66799"/>
                  </a:cubicBezTo>
                  <a:cubicBezTo>
                    <a:pt x="201781" y="66736"/>
                    <a:pt x="191621" y="20634"/>
                    <a:pt x="217656" y="41399"/>
                  </a:cubicBezTo>
                  <a:cubicBezTo>
                    <a:pt x="229911" y="51115"/>
                    <a:pt x="233975" y="71943"/>
                    <a:pt x="245151" y="84262"/>
                  </a:cubicBezTo>
                  <a:cubicBezTo>
                    <a:pt x="264519" y="105661"/>
                    <a:pt x="286490" y="124394"/>
                    <a:pt x="307382" y="144206"/>
                  </a:cubicBezTo>
                  <a:cubicBezTo>
                    <a:pt x="315636" y="152016"/>
                    <a:pt x="326114" y="156843"/>
                    <a:pt x="335258" y="149794"/>
                  </a:cubicBezTo>
                  <a:cubicBezTo>
                    <a:pt x="363706" y="127823"/>
                    <a:pt x="395964" y="117663"/>
                    <a:pt x="429301" y="109344"/>
                  </a:cubicBezTo>
                  <a:cubicBezTo>
                    <a:pt x="433047" y="108392"/>
                    <a:pt x="435588" y="101978"/>
                    <a:pt x="440033" y="96327"/>
                  </a:cubicBezTo>
                  <a:cubicBezTo>
                    <a:pt x="421682" y="89596"/>
                    <a:pt x="404917" y="85278"/>
                    <a:pt x="389677" y="77531"/>
                  </a:cubicBezTo>
                  <a:cubicBezTo>
                    <a:pt x="362372" y="63624"/>
                    <a:pt x="336528" y="61021"/>
                    <a:pt x="310684" y="80452"/>
                  </a:cubicBezTo>
                  <a:cubicBezTo>
                    <a:pt x="296840" y="90929"/>
                    <a:pt x="284522" y="88453"/>
                    <a:pt x="274425" y="73784"/>
                  </a:cubicBezTo>
                  <a:cubicBezTo>
                    <a:pt x="262487" y="56385"/>
                    <a:pt x="262995" y="37970"/>
                    <a:pt x="272329" y="19936"/>
                  </a:cubicBezTo>
                  <a:cubicBezTo>
                    <a:pt x="282362" y="441"/>
                    <a:pt x="294364" y="7998"/>
                    <a:pt x="306873" y="17777"/>
                  </a:cubicBezTo>
                  <a:cubicBezTo>
                    <a:pt x="323701" y="31048"/>
                    <a:pt x="338052" y="13522"/>
                    <a:pt x="353736" y="12443"/>
                  </a:cubicBezTo>
                  <a:cubicBezTo>
                    <a:pt x="368913" y="11363"/>
                    <a:pt x="384153" y="11236"/>
                    <a:pt x="399329" y="10728"/>
                  </a:cubicBezTo>
                  <a:cubicBezTo>
                    <a:pt x="401235" y="10792"/>
                    <a:pt x="403203" y="10919"/>
                    <a:pt x="405172" y="10982"/>
                  </a:cubicBezTo>
                  <a:cubicBezTo>
                    <a:pt x="507534" y="-20323"/>
                    <a:pt x="600053" y="21650"/>
                    <a:pt x="692763" y="57465"/>
                  </a:cubicBezTo>
                  <a:cubicBezTo>
                    <a:pt x="720576" y="68196"/>
                    <a:pt x="746357" y="78737"/>
                    <a:pt x="776837" y="73975"/>
                  </a:cubicBezTo>
                  <a:cubicBezTo>
                    <a:pt x="816905" y="67625"/>
                    <a:pt x="850941" y="84452"/>
                    <a:pt x="881167" y="112138"/>
                  </a:cubicBezTo>
                  <a:cubicBezTo>
                    <a:pt x="908028" y="136777"/>
                    <a:pt x="933872" y="162685"/>
                    <a:pt x="960987" y="187132"/>
                  </a:cubicBezTo>
                  <a:cubicBezTo>
                    <a:pt x="985561" y="242631"/>
                    <a:pt x="1016232" y="294321"/>
                    <a:pt x="1053697" y="340486"/>
                  </a:cubicBezTo>
                  <a:cubicBezTo>
                    <a:pt x="1096305" y="392873"/>
                    <a:pt x="1111037" y="458088"/>
                    <a:pt x="1129072" y="521398"/>
                  </a:cubicBezTo>
                  <a:cubicBezTo>
                    <a:pt x="1143613" y="572135"/>
                    <a:pt x="1159933" y="621982"/>
                    <a:pt x="1178157" y="671259"/>
                  </a:cubicBezTo>
                  <a:cubicBezTo>
                    <a:pt x="1177204" y="692531"/>
                    <a:pt x="1159234" y="704533"/>
                    <a:pt x="1153646" y="724599"/>
                  </a:cubicBezTo>
                  <a:cubicBezTo>
                    <a:pt x="1147677" y="745935"/>
                    <a:pt x="1116498" y="744093"/>
                    <a:pt x="1109513" y="721551"/>
                  </a:cubicBezTo>
                  <a:cubicBezTo>
                    <a:pt x="1077573" y="619252"/>
                    <a:pt x="1012866" y="544639"/>
                    <a:pt x="937174" y="478535"/>
                  </a:cubicBezTo>
                  <a:cubicBezTo>
                    <a:pt x="928792" y="471233"/>
                    <a:pt x="925681" y="456881"/>
                    <a:pt x="908346" y="456247"/>
                  </a:cubicBezTo>
                  <a:cubicBezTo>
                    <a:pt x="924855" y="507174"/>
                    <a:pt x="895899" y="554672"/>
                    <a:pt x="899836" y="601662"/>
                  </a:cubicBezTo>
                  <a:cubicBezTo>
                    <a:pt x="904282" y="654812"/>
                    <a:pt x="906440" y="707708"/>
                    <a:pt x="909552" y="760857"/>
                  </a:cubicBezTo>
                  <a:cubicBezTo>
                    <a:pt x="910632" y="780162"/>
                    <a:pt x="922188" y="807149"/>
                    <a:pt x="952922" y="799592"/>
                  </a:cubicBezTo>
                  <a:cubicBezTo>
                    <a:pt x="958764" y="798132"/>
                    <a:pt x="966321" y="802069"/>
                    <a:pt x="969622" y="807784"/>
                  </a:cubicBezTo>
                  <a:cubicBezTo>
                    <a:pt x="998897" y="859410"/>
                    <a:pt x="1054078" y="863982"/>
                    <a:pt x="1097639" y="889446"/>
                  </a:cubicBezTo>
                  <a:cubicBezTo>
                    <a:pt x="1107672" y="895288"/>
                    <a:pt x="1121769" y="897954"/>
                    <a:pt x="1125261" y="909512"/>
                  </a:cubicBezTo>
                  <a:cubicBezTo>
                    <a:pt x="1138088" y="951993"/>
                    <a:pt x="1174093" y="981712"/>
                    <a:pt x="1180570" y="1027368"/>
                  </a:cubicBezTo>
                  <a:cubicBezTo>
                    <a:pt x="1182856" y="1043370"/>
                    <a:pt x="1189459" y="1054546"/>
                    <a:pt x="1205208" y="1059817"/>
                  </a:cubicBezTo>
                  <a:cubicBezTo>
                    <a:pt x="1222861" y="1065786"/>
                    <a:pt x="1235244" y="1079121"/>
                    <a:pt x="1240197" y="1099187"/>
                  </a:cubicBezTo>
                  <a:cubicBezTo>
                    <a:pt x="1242927" y="1190056"/>
                    <a:pt x="1271756" y="1272480"/>
                    <a:pt x="1309920" y="1352172"/>
                  </a:cubicBezTo>
                  <a:cubicBezTo>
                    <a:pt x="1320016" y="1373255"/>
                    <a:pt x="1317285" y="1394209"/>
                    <a:pt x="1298553" y="1410148"/>
                  </a:cubicBezTo>
                  <a:cubicBezTo>
                    <a:pt x="976036" y="1410148"/>
                    <a:pt x="653520" y="1410085"/>
                    <a:pt x="331067" y="141002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="" xmlns:a16="http://schemas.microsoft.com/office/drawing/2014/main" id="{56C013CE-6350-47E3-B3CB-CF177479125C}"/>
                </a:ext>
              </a:extLst>
            </p:cNvPr>
            <p:cNvSpPr/>
            <p:nvPr/>
          </p:nvSpPr>
          <p:spPr>
            <a:xfrm>
              <a:off x="11108344" y="2044467"/>
              <a:ext cx="1082449" cy="2392109"/>
            </a:xfrm>
            <a:custGeom>
              <a:avLst/>
              <a:gdLst>
                <a:gd name="connsiteX0" fmla="*/ 1082259 w 1082449"/>
                <a:gd name="connsiteY0" fmla="*/ 1026535 h 2392109"/>
                <a:gd name="connsiteX1" fmla="*/ 1082449 w 1082449"/>
                <a:gd name="connsiteY1" fmla="*/ 2294890 h 2392109"/>
                <a:gd name="connsiteX2" fmla="*/ 1042190 w 1082449"/>
                <a:gd name="connsiteY2" fmla="*/ 2297239 h 2392109"/>
                <a:gd name="connsiteX3" fmla="*/ 1001740 w 1082449"/>
                <a:gd name="connsiteY3" fmla="*/ 2180463 h 2392109"/>
                <a:gd name="connsiteX4" fmla="*/ 999836 w 1082449"/>
                <a:gd name="connsiteY4" fmla="*/ 2156269 h 2392109"/>
                <a:gd name="connsiteX5" fmla="*/ 987453 w 1082449"/>
                <a:gd name="connsiteY5" fmla="*/ 2012568 h 2392109"/>
                <a:gd name="connsiteX6" fmla="*/ 987136 w 1082449"/>
                <a:gd name="connsiteY6" fmla="*/ 1674746 h 2392109"/>
                <a:gd name="connsiteX7" fmla="*/ 921667 w 1082449"/>
                <a:gd name="connsiteY7" fmla="*/ 1545332 h 2392109"/>
                <a:gd name="connsiteX8" fmla="*/ 866168 w 1082449"/>
                <a:gd name="connsiteY8" fmla="*/ 1478149 h 2392109"/>
                <a:gd name="connsiteX9" fmla="*/ 826735 w 1082449"/>
                <a:gd name="connsiteY9" fmla="*/ 1391344 h 2392109"/>
                <a:gd name="connsiteX10" fmla="*/ 918174 w 1082449"/>
                <a:gd name="connsiteY10" fmla="*/ 1552000 h 2392109"/>
                <a:gd name="connsiteX11" fmla="*/ 925858 w 1082449"/>
                <a:gd name="connsiteY11" fmla="*/ 1654045 h 2392109"/>
                <a:gd name="connsiteX12" fmla="*/ 917921 w 1082449"/>
                <a:gd name="connsiteY12" fmla="*/ 1771774 h 2392109"/>
                <a:gd name="connsiteX13" fmla="*/ 892774 w 1082449"/>
                <a:gd name="connsiteY13" fmla="*/ 1826130 h 2392109"/>
                <a:gd name="connsiteX14" fmla="*/ 842165 w 1082449"/>
                <a:gd name="connsiteY14" fmla="*/ 1799397 h 2392109"/>
                <a:gd name="connsiteX15" fmla="*/ 828639 w 1082449"/>
                <a:gd name="connsiteY15" fmla="*/ 1796412 h 2392109"/>
                <a:gd name="connsiteX16" fmla="*/ 847436 w 1082449"/>
                <a:gd name="connsiteY16" fmla="*/ 1832544 h 2392109"/>
                <a:gd name="connsiteX17" fmla="*/ 895759 w 1082449"/>
                <a:gd name="connsiteY17" fmla="*/ 1889250 h 2392109"/>
                <a:gd name="connsiteX18" fmla="*/ 906617 w 1082449"/>
                <a:gd name="connsiteY18" fmla="*/ 1916492 h 2392109"/>
                <a:gd name="connsiteX19" fmla="*/ 881662 w 1082449"/>
                <a:gd name="connsiteY19" fmla="*/ 1930525 h 2392109"/>
                <a:gd name="connsiteX20" fmla="*/ 789841 w 1082449"/>
                <a:gd name="connsiteY20" fmla="*/ 1926271 h 2392109"/>
                <a:gd name="connsiteX21" fmla="*/ 651855 w 1082449"/>
                <a:gd name="connsiteY21" fmla="*/ 1905569 h 2392109"/>
                <a:gd name="connsiteX22" fmla="*/ 801588 w 1082449"/>
                <a:gd name="connsiteY22" fmla="*/ 1925381 h 2392109"/>
                <a:gd name="connsiteX23" fmla="*/ 868263 w 1082449"/>
                <a:gd name="connsiteY23" fmla="*/ 1962529 h 2392109"/>
                <a:gd name="connsiteX24" fmla="*/ 953290 w 1082449"/>
                <a:gd name="connsiteY24" fmla="*/ 2151570 h 2392109"/>
                <a:gd name="connsiteX25" fmla="*/ 944400 w 1082449"/>
                <a:gd name="connsiteY25" fmla="*/ 2216975 h 2392109"/>
                <a:gd name="connsiteX26" fmla="*/ 899251 w 1082449"/>
                <a:gd name="connsiteY26" fmla="*/ 2228405 h 2392109"/>
                <a:gd name="connsiteX27" fmla="*/ 880265 w 1082449"/>
                <a:gd name="connsiteY27" fmla="*/ 2190686 h 2392109"/>
                <a:gd name="connsiteX28" fmla="*/ 879948 w 1082449"/>
                <a:gd name="connsiteY28" fmla="*/ 2171763 h 2392109"/>
                <a:gd name="connsiteX29" fmla="*/ 887822 w 1082449"/>
                <a:gd name="connsiteY29" fmla="*/ 2229993 h 2392109"/>
                <a:gd name="connsiteX30" fmla="*/ 846927 w 1082449"/>
                <a:gd name="connsiteY30" fmla="*/ 2278888 h 2392109"/>
                <a:gd name="connsiteX31" fmla="*/ 754599 w 1082449"/>
                <a:gd name="connsiteY31" fmla="*/ 2268855 h 2392109"/>
                <a:gd name="connsiteX32" fmla="*/ 725325 w 1082449"/>
                <a:gd name="connsiteY32" fmla="*/ 2292223 h 2392109"/>
                <a:gd name="connsiteX33" fmla="*/ 718467 w 1082449"/>
                <a:gd name="connsiteY33" fmla="*/ 2364359 h 2392109"/>
                <a:gd name="connsiteX34" fmla="*/ 684558 w 1082449"/>
                <a:gd name="connsiteY34" fmla="*/ 2392109 h 2392109"/>
                <a:gd name="connsiteX35" fmla="*/ 651728 w 1082449"/>
                <a:gd name="connsiteY35" fmla="*/ 2363661 h 2392109"/>
                <a:gd name="connsiteX36" fmla="*/ 645061 w 1082449"/>
                <a:gd name="connsiteY36" fmla="*/ 2331911 h 2392109"/>
                <a:gd name="connsiteX37" fmla="*/ 611724 w 1082449"/>
                <a:gd name="connsiteY37" fmla="*/ 2288667 h 2392109"/>
                <a:gd name="connsiteX38" fmla="*/ 557431 w 1082449"/>
                <a:gd name="connsiteY38" fmla="*/ 2216340 h 2392109"/>
                <a:gd name="connsiteX39" fmla="*/ 542509 w 1082449"/>
                <a:gd name="connsiteY39" fmla="*/ 2190432 h 2392109"/>
                <a:gd name="connsiteX40" fmla="*/ 522633 w 1082449"/>
                <a:gd name="connsiteY40" fmla="*/ 2163000 h 2392109"/>
                <a:gd name="connsiteX41" fmla="*/ 498821 w 1082449"/>
                <a:gd name="connsiteY41" fmla="*/ 2087053 h 2392109"/>
                <a:gd name="connsiteX42" fmla="*/ 403634 w 1082449"/>
                <a:gd name="connsiteY42" fmla="*/ 1893886 h 2392109"/>
                <a:gd name="connsiteX43" fmla="*/ 397093 w 1082449"/>
                <a:gd name="connsiteY43" fmla="*/ 1867660 h 2392109"/>
                <a:gd name="connsiteX44" fmla="*/ 418239 w 1082449"/>
                <a:gd name="connsiteY44" fmla="*/ 1841117 h 2392109"/>
                <a:gd name="connsiteX45" fmla="*/ 431002 w 1082449"/>
                <a:gd name="connsiteY45" fmla="*/ 1716720 h 2392109"/>
                <a:gd name="connsiteX46" fmla="*/ 393347 w 1082449"/>
                <a:gd name="connsiteY46" fmla="*/ 1692399 h 2392109"/>
                <a:gd name="connsiteX47" fmla="*/ 354929 w 1082449"/>
                <a:gd name="connsiteY47" fmla="*/ 1665411 h 2392109"/>
                <a:gd name="connsiteX48" fmla="*/ 374678 w 1082449"/>
                <a:gd name="connsiteY48" fmla="*/ 1608007 h 2392109"/>
                <a:gd name="connsiteX49" fmla="*/ 392712 w 1082449"/>
                <a:gd name="connsiteY49" fmla="*/ 1529838 h 2392109"/>
                <a:gd name="connsiteX50" fmla="*/ 385473 w 1082449"/>
                <a:gd name="connsiteY50" fmla="*/ 1473704 h 2392109"/>
                <a:gd name="connsiteX51" fmla="*/ 366105 w 1082449"/>
                <a:gd name="connsiteY51" fmla="*/ 1366388 h 2392109"/>
                <a:gd name="connsiteX52" fmla="*/ 369852 w 1082449"/>
                <a:gd name="connsiteY52" fmla="*/ 1314699 h 2392109"/>
                <a:gd name="connsiteX53" fmla="*/ 414175 w 1082449"/>
                <a:gd name="connsiteY53" fmla="*/ 1322510 h 2392109"/>
                <a:gd name="connsiteX54" fmla="*/ 446052 w 1082449"/>
                <a:gd name="connsiteY54" fmla="*/ 1338702 h 2392109"/>
                <a:gd name="connsiteX55" fmla="*/ 427637 w 1082449"/>
                <a:gd name="connsiteY55" fmla="*/ 1252278 h 2392109"/>
                <a:gd name="connsiteX56" fmla="*/ 361216 w 1082449"/>
                <a:gd name="connsiteY56" fmla="*/ 1125468 h 2392109"/>
                <a:gd name="connsiteX57" fmla="*/ 346293 w 1082449"/>
                <a:gd name="connsiteY57" fmla="*/ 1108450 h 2392109"/>
                <a:gd name="connsiteX58" fmla="*/ 308701 w 1082449"/>
                <a:gd name="connsiteY58" fmla="*/ 1035425 h 2392109"/>
                <a:gd name="connsiteX59" fmla="*/ 283937 w 1082449"/>
                <a:gd name="connsiteY59" fmla="*/ 995229 h 2392109"/>
                <a:gd name="connsiteX60" fmla="*/ 288382 w 1082449"/>
                <a:gd name="connsiteY60" fmla="*/ 955986 h 2392109"/>
                <a:gd name="connsiteX61" fmla="*/ 334038 w 1082449"/>
                <a:gd name="connsiteY61" fmla="*/ 959859 h 2392109"/>
                <a:gd name="connsiteX62" fmla="*/ 349976 w 1082449"/>
                <a:gd name="connsiteY62" fmla="*/ 977131 h 2392109"/>
                <a:gd name="connsiteX63" fmla="*/ 381599 w 1082449"/>
                <a:gd name="connsiteY63" fmla="*/ 974211 h 2392109"/>
                <a:gd name="connsiteX64" fmla="*/ 385092 w 1082449"/>
                <a:gd name="connsiteY64" fmla="*/ 960177 h 2392109"/>
                <a:gd name="connsiteX65" fmla="*/ 360708 w 1082449"/>
                <a:gd name="connsiteY65" fmla="*/ 952874 h 2392109"/>
                <a:gd name="connsiteX66" fmla="*/ 307876 w 1082449"/>
                <a:gd name="connsiteY66" fmla="*/ 951795 h 2392109"/>
                <a:gd name="connsiteX67" fmla="*/ 276571 w 1082449"/>
                <a:gd name="connsiteY67" fmla="*/ 941825 h 2392109"/>
                <a:gd name="connsiteX68" fmla="*/ 222087 w 1082449"/>
                <a:gd name="connsiteY68" fmla="*/ 904106 h 2392109"/>
                <a:gd name="connsiteX69" fmla="*/ 85943 w 1082449"/>
                <a:gd name="connsiteY69" fmla="*/ 719574 h 2392109"/>
                <a:gd name="connsiteX70" fmla="*/ 47462 w 1082449"/>
                <a:gd name="connsiteY70" fmla="*/ 645088 h 2392109"/>
                <a:gd name="connsiteX71" fmla="*/ 7458 w 1082449"/>
                <a:gd name="connsiteY71" fmla="*/ 583556 h 2392109"/>
                <a:gd name="connsiteX72" fmla="*/ 1552 w 1082449"/>
                <a:gd name="connsiteY72" fmla="*/ 546536 h 2392109"/>
                <a:gd name="connsiteX73" fmla="*/ 122012 w 1082449"/>
                <a:gd name="connsiteY73" fmla="*/ 574603 h 2392109"/>
                <a:gd name="connsiteX74" fmla="*/ 191735 w 1082449"/>
                <a:gd name="connsiteY74" fmla="*/ 673156 h 2392109"/>
                <a:gd name="connsiteX75" fmla="*/ 325974 w 1082449"/>
                <a:gd name="connsiteY75" fmla="*/ 821302 h 2392109"/>
                <a:gd name="connsiteX76" fmla="*/ 280952 w 1082449"/>
                <a:gd name="connsiteY76" fmla="*/ 629848 h 2392109"/>
                <a:gd name="connsiteX77" fmla="*/ 280444 w 1082449"/>
                <a:gd name="connsiteY77" fmla="*/ 609655 h 2392109"/>
                <a:gd name="connsiteX78" fmla="*/ 289398 w 1082449"/>
                <a:gd name="connsiteY78" fmla="*/ 473447 h 2392109"/>
                <a:gd name="connsiteX79" fmla="*/ 336324 w 1082449"/>
                <a:gd name="connsiteY79" fmla="*/ 409058 h 2392109"/>
                <a:gd name="connsiteX80" fmla="*/ 348707 w 1082449"/>
                <a:gd name="connsiteY80" fmla="*/ 374831 h 2392109"/>
                <a:gd name="connsiteX81" fmla="*/ 355057 w 1082449"/>
                <a:gd name="connsiteY81" fmla="*/ 293233 h 2392109"/>
                <a:gd name="connsiteX82" fmla="*/ 386934 w 1082449"/>
                <a:gd name="connsiteY82" fmla="*/ 305997 h 2392109"/>
                <a:gd name="connsiteX83" fmla="*/ 428018 w 1082449"/>
                <a:gd name="connsiteY83" fmla="*/ 468113 h 2392109"/>
                <a:gd name="connsiteX84" fmla="*/ 475834 w 1082449"/>
                <a:gd name="connsiteY84" fmla="*/ 580445 h 2392109"/>
                <a:gd name="connsiteX85" fmla="*/ 512663 w 1082449"/>
                <a:gd name="connsiteY85" fmla="*/ 668266 h 2392109"/>
                <a:gd name="connsiteX86" fmla="*/ 549430 w 1082449"/>
                <a:gd name="connsiteY86" fmla="*/ 850131 h 2392109"/>
                <a:gd name="connsiteX87" fmla="*/ 575021 w 1082449"/>
                <a:gd name="connsiteY87" fmla="*/ 891533 h 2392109"/>
                <a:gd name="connsiteX88" fmla="*/ 650141 w 1082449"/>
                <a:gd name="connsiteY88" fmla="*/ 946080 h 2392109"/>
                <a:gd name="connsiteX89" fmla="*/ 669318 w 1082449"/>
                <a:gd name="connsiteY89" fmla="*/ 958780 h 2392109"/>
                <a:gd name="connsiteX90" fmla="*/ 776950 w 1082449"/>
                <a:gd name="connsiteY90" fmla="*/ 1013454 h 2392109"/>
                <a:gd name="connsiteX91" fmla="*/ 811558 w 1082449"/>
                <a:gd name="connsiteY91" fmla="*/ 1066603 h 2392109"/>
                <a:gd name="connsiteX92" fmla="*/ 903950 w 1082449"/>
                <a:gd name="connsiteY92" fmla="*/ 1313175 h 2392109"/>
                <a:gd name="connsiteX93" fmla="*/ 940590 w 1082449"/>
                <a:gd name="connsiteY93" fmla="*/ 1443795 h 2392109"/>
                <a:gd name="connsiteX94" fmla="*/ 954052 w 1082449"/>
                <a:gd name="connsiteY94" fmla="*/ 1479483 h 2392109"/>
                <a:gd name="connsiteX95" fmla="*/ 976722 w 1082449"/>
                <a:gd name="connsiteY95" fmla="*/ 1491357 h 2392109"/>
                <a:gd name="connsiteX96" fmla="*/ 986882 w 1082449"/>
                <a:gd name="connsiteY96" fmla="*/ 1467036 h 2392109"/>
                <a:gd name="connsiteX97" fmla="*/ 980024 w 1082449"/>
                <a:gd name="connsiteY97" fmla="*/ 1369563 h 2392109"/>
                <a:gd name="connsiteX98" fmla="*/ 890870 w 1082449"/>
                <a:gd name="connsiteY98" fmla="*/ 1112260 h 2392109"/>
                <a:gd name="connsiteX99" fmla="*/ 882996 w 1082449"/>
                <a:gd name="connsiteY99" fmla="*/ 1089718 h 2392109"/>
                <a:gd name="connsiteX100" fmla="*/ 824512 w 1082449"/>
                <a:gd name="connsiteY100" fmla="*/ 851718 h 2392109"/>
                <a:gd name="connsiteX101" fmla="*/ 755487 w 1082449"/>
                <a:gd name="connsiteY101" fmla="*/ 615370 h 2392109"/>
                <a:gd name="connsiteX102" fmla="*/ 717578 w 1082449"/>
                <a:gd name="connsiteY102" fmla="*/ 538408 h 2392109"/>
                <a:gd name="connsiteX103" fmla="*/ 624487 w 1082449"/>
                <a:gd name="connsiteY103" fmla="*/ 467605 h 2392109"/>
                <a:gd name="connsiteX104" fmla="*/ 610009 w 1082449"/>
                <a:gd name="connsiteY104" fmla="*/ 450269 h 2392109"/>
                <a:gd name="connsiteX105" fmla="*/ 504091 w 1082449"/>
                <a:gd name="connsiteY105" fmla="*/ 218303 h 2392109"/>
                <a:gd name="connsiteX106" fmla="*/ 493423 w 1082449"/>
                <a:gd name="connsiteY106" fmla="*/ 171821 h 2392109"/>
                <a:gd name="connsiteX107" fmla="*/ 493296 w 1082449"/>
                <a:gd name="connsiteY107" fmla="*/ 86222 h 2392109"/>
                <a:gd name="connsiteX108" fmla="*/ 509235 w 1082449"/>
                <a:gd name="connsiteY108" fmla="*/ 23738 h 2392109"/>
                <a:gd name="connsiteX109" fmla="*/ 592102 w 1082449"/>
                <a:gd name="connsiteY109" fmla="*/ 30215 h 2392109"/>
                <a:gd name="connsiteX110" fmla="*/ 636488 w 1082449"/>
                <a:gd name="connsiteY110" fmla="*/ 19293 h 2392109"/>
                <a:gd name="connsiteX111" fmla="*/ 647982 w 1082449"/>
                <a:gd name="connsiteY111" fmla="*/ 3545 h 2392109"/>
                <a:gd name="connsiteX112" fmla="*/ 735675 w 1082449"/>
                <a:gd name="connsiteY112" fmla="*/ 56695 h 2392109"/>
                <a:gd name="connsiteX113" fmla="*/ 735739 w 1082449"/>
                <a:gd name="connsiteY113" fmla="*/ 106669 h 2392109"/>
                <a:gd name="connsiteX114" fmla="*/ 651221 w 1082449"/>
                <a:gd name="connsiteY114" fmla="*/ 160708 h 2392109"/>
                <a:gd name="connsiteX115" fmla="*/ 631853 w 1082449"/>
                <a:gd name="connsiteY115" fmla="*/ 200396 h 2392109"/>
                <a:gd name="connsiteX116" fmla="*/ 744820 w 1082449"/>
                <a:gd name="connsiteY116" fmla="*/ 243893 h 2392109"/>
                <a:gd name="connsiteX117" fmla="*/ 766917 w 1082449"/>
                <a:gd name="connsiteY117" fmla="*/ 228018 h 2392109"/>
                <a:gd name="connsiteX118" fmla="*/ 837911 w 1082449"/>
                <a:gd name="connsiteY118" fmla="*/ 242179 h 2392109"/>
                <a:gd name="connsiteX119" fmla="*/ 873534 w 1082449"/>
                <a:gd name="connsiteY119" fmla="*/ 270564 h 2392109"/>
                <a:gd name="connsiteX120" fmla="*/ 923572 w 1082449"/>
                <a:gd name="connsiteY120" fmla="*/ 352479 h 2392109"/>
                <a:gd name="connsiteX121" fmla="*/ 953163 w 1082449"/>
                <a:gd name="connsiteY121" fmla="*/ 526851 h 2392109"/>
                <a:gd name="connsiteX122" fmla="*/ 945352 w 1082449"/>
                <a:gd name="connsiteY122" fmla="*/ 574222 h 2392109"/>
                <a:gd name="connsiteX123" fmla="*/ 884900 w 1082449"/>
                <a:gd name="connsiteY123" fmla="*/ 559300 h 2392109"/>
                <a:gd name="connsiteX124" fmla="*/ 850864 w 1082449"/>
                <a:gd name="connsiteY124" fmla="*/ 459858 h 2392109"/>
                <a:gd name="connsiteX125" fmla="*/ 846229 w 1082449"/>
                <a:gd name="connsiteY125" fmla="*/ 435855 h 2392109"/>
                <a:gd name="connsiteX126" fmla="*/ 817908 w 1082449"/>
                <a:gd name="connsiteY126" fmla="*/ 404041 h 2392109"/>
                <a:gd name="connsiteX127" fmla="*/ 818479 w 1082449"/>
                <a:gd name="connsiteY127" fmla="*/ 442014 h 2392109"/>
                <a:gd name="connsiteX128" fmla="*/ 823051 w 1082449"/>
                <a:gd name="connsiteY128" fmla="*/ 477892 h 2392109"/>
                <a:gd name="connsiteX129" fmla="*/ 869534 w 1082449"/>
                <a:gd name="connsiteY129" fmla="*/ 707319 h 2392109"/>
                <a:gd name="connsiteX130" fmla="*/ 907379 w 1082449"/>
                <a:gd name="connsiteY130" fmla="*/ 762501 h 2392109"/>
                <a:gd name="connsiteX131" fmla="*/ 1041809 w 1082449"/>
                <a:gd name="connsiteY131" fmla="*/ 892867 h 2392109"/>
                <a:gd name="connsiteX132" fmla="*/ 1067146 w 1082449"/>
                <a:gd name="connsiteY132" fmla="*/ 966273 h 2392109"/>
                <a:gd name="connsiteX133" fmla="*/ 1082195 w 1082449"/>
                <a:gd name="connsiteY133" fmla="*/ 1026535 h 239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82449" h="2392109">
                  <a:moveTo>
                    <a:pt x="1082259" y="1026535"/>
                  </a:moveTo>
                  <a:cubicBezTo>
                    <a:pt x="1082322" y="1449320"/>
                    <a:pt x="1082386" y="1872105"/>
                    <a:pt x="1082449" y="2294890"/>
                  </a:cubicBezTo>
                  <a:cubicBezTo>
                    <a:pt x="1069749" y="2310511"/>
                    <a:pt x="1055970" y="2304542"/>
                    <a:pt x="1042190" y="2297239"/>
                  </a:cubicBezTo>
                  <a:cubicBezTo>
                    <a:pt x="1022441" y="2260854"/>
                    <a:pt x="997041" y="2226754"/>
                    <a:pt x="1001740" y="2180463"/>
                  </a:cubicBezTo>
                  <a:cubicBezTo>
                    <a:pt x="1002566" y="2172334"/>
                    <a:pt x="1003201" y="2163190"/>
                    <a:pt x="999836" y="2156269"/>
                  </a:cubicBezTo>
                  <a:cubicBezTo>
                    <a:pt x="976975" y="2110104"/>
                    <a:pt x="990120" y="2060574"/>
                    <a:pt x="987453" y="2012568"/>
                  </a:cubicBezTo>
                  <a:cubicBezTo>
                    <a:pt x="981166" y="1899981"/>
                    <a:pt x="986627" y="1787395"/>
                    <a:pt x="987136" y="1674746"/>
                  </a:cubicBezTo>
                  <a:cubicBezTo>
                    <a:pt x="987516" y="1589084"/>
                    <a:pt x="987961" y="1587242"/>
                    <a:pt x="921667" y="1545332"/>
                  </a:cubicBezTo>
                  <a:cubicBezTo>
                    <a:pt x="895061" y="1528505"/>
                    <a:pt x="878550" y="1506089"/>
                    <a:pt x="866168" y="1478149"/>
                  </a:cubicBezTo>
                  <a:cubicBezTo>
                    <a:pt x="852008" y="1446272"/>
                    <a:pt x="825464" y="1419983"/>
                    <a:pt x="826735" y="1391344"/>
                  </a:cubicBezTo>
                  <a:cubicBezTo>
                    <a:pt x="843625" y="1446462"/>
                    <a:pt x="873978" y="1503359"/>
                    <a:pt x="918174" y="1552000"/>
                  </a:cubicBezTo>
                  <a:cubicBezTo>
                    <a:pt x="929160" y="1585337"/>
                    <a:pt x="932843" y="1619183"/>
                    <a:pt x="925858" y="1654045"/>
                  </a:cubicBezTo>
                  <a:cubicBezTo>
                    <a:pt x="918111" y="1692843"/>
                    <a:pt x="918301" y="1732341"/>
                    <a:pt x="917921" y="1771774"/>
                  </a:cubicBezTo>
                  <a:cubicBezTo>
                    <a:pt x="917666" y="1794126"/>
                    <a:pt x="915952" y="1817304"/>
                    <a:pt x="892774" y="1826130"/>
                  </a:cubicBezTo>
                  <a:cubicBezTo>
                    <a:pt x="868899" y="1835211"/>
                    <a:pt x="851436" y="1825686"/>
                    <a:pt x="842165" y="1799397"/>
                  </a:cubicBezTo>
                  <a:cubicBezTo>
                    <a:pt x="840197" y="1793745"/>
                    <a:pt x="833465" y="1795523"/>
                    <a:pt x="828639" y="1796412"/>
                  </a:cubicBezTo>
                  <a:cubicBezTo>
                    <a:pt x="823242" y="1808941"/>
                    <a:pt x="829528" y="1820987"/>
                    <a:pt x="847436" y="1832544"/>
                  </a:cubicBezTo>
                  <a:cubicBezTo>
                    <a:pt x="863437" y="1851467"/>
                    <a:pt x="873788" y="1876042"/>
                    <a:pt x="895759" y="1889250"/>
                  </a:cubicBezTo>
                  <a:cubicBezTo>
                    <a:pt x="905855" y="1895346"/>
                    <a:pt x="910427" y="1904363"/>
                    <a:pt x="906617" y="1916492"/>
                  </a:cubicBezTo>
                  <a:cubicBezTo>
                    <a:pt x="902553" y="1929255"/>
                    <a:pt x="892076" y="1929573"/>
                    <a:pt x="881662" y="1930525"/>
                  </a:cubicBezTo>
                  <a:cubicBezTo>
                    <a:pt x="850864" y="1933255"/>
                    <a:pt x="819178" y="1930970"/>
                    <a:pt x="789841" y="1926271"/>
                  </a:cubicBezTo>
                  <a:cubicBezTo>
                    <a:pt x="739676" y="1918269"/>
                    <a:pt x="687225" y="1922206"/>
                    <a:pt x="651855" y="1905569"/>
                  </a:cubicBezTo>
                  <a:cubicBezTo>
                    <a:pt x="692114" y="1917444"/>
                    <a:pt x="746978" y="1924302"/>
                    <a:pt x="801588" y="1925381"/>
                  </a:cubicBezTo>
                  <a:cubicBezTo>
                    <a:pt x="832640" y="1926017"/>
                    <a:pt x="855246" y="1937764"/>
                    <a:pt x="868263" y="1962529"/>
                  </a:cubicBezTo>
                  <a:cubicBezTo>
                    <a:pt x="900077" y="2023490"/>
                    <a:pt x="940908" y="2080069"/>
                    <a:pt x="953290" y="2151570"/>
                  </a:cubicBezTo>
                  <a:cubicBezTo>
                    <a:pt x="957417" y="2175382"/>
                    <a:pt x="959703" y="2196909"/>
                    <a:pt x="944400" y="2216975"/>
                  </a:cubicBezTo>
                  <a:cubicBezTo>
                    <a:pt x="931954" y="2233358"/>
                    <a:pt x="915380" y="2233168"/>
                    <a:pt x="899251" y="2228405"/>
                  </a:cubicBezTo>
                  <a:cubicBezTo>
                    <a:pt x="882170" y="2223388"/>
                    <a:pt x="877344" y="2207958"/>
                    <a:pt x="880265" y="2190686"/>
                  </a:cubicBezTo>
                  <a:cubicBezTo>
                    <a:pt x="881662" y="2182240"/>
                    <a:pt x="881472" y="2175001"/>
                    <a:pt x="879948" y="2171763"/>
                  </a:cubicBezTo>
                  <a:cubicBezTo>
                    <a:pt x="884774" y="2187575"/>
                    <a:pt x="882487" y="2208974"/>
                    <a:pt x="887822" y="2229993"/>
                  </a:cubicBezTo>
                  <a:cubicBezTo>
                    <a:pt x="894425" y="2255837"/>
                    <a:pt x="870168" y="2275205"/>
                    <a:pt x="846927" y="2278888"/>
                  </a:cubicBezTo>
                  <a:cubicBezTo>
                    <a:pt x="816257" y="2283714"/>
                    <a:pt x="784634" y="2288222"/>
                    <a:pt x="754599" y="2268855"/>
                  </a:cubicBezTo>
                  <a:cubicBezTo>
                    <a:pt x="732247" y="2254504"/>
                    <a:pt x="722277" y="2262759"/>
                    <a:pt x="725325" y="2292223"/>
                  </a:cubicBezTo>
                  <a:cubicBezTo>
                    <a:pt x="727928" y="2317179"/>
                    <a:pt x="727611" y="2340991"/>
                    <a:pt x="718467" y="2364359"/>
                  </a:cubicBezTo>
                  <a:cubicBezTo>
                    <a:pt x="712053" y="2380742"/>
                    <a:pt x="702021" y="2392045"/>
                    <a:pt x="684558" y="2392109"/>
                  </a:cubicBezTo>
                  <a:cubicBezTo>
                    <a:pt x="666841" y="2392236"/>
                    <a:pt x="657189" y="2380933"/>
                    <a:pt x="651728" y="2363661"/>
                  </a:cubicBezTo>
                  <a:cubicBezTo>
                    <a:pt x="648426" y="2353247"/>
                    <a:pt x="645505" y="2342896"/>
                    <a:pt x="645061" y="2331911"/>
                  </a:cubicBezTo>
                  <a:cubicBezTo>
                    <a:pt x="644109" y="2308288"/>
                    <a:pt x="632488" y="2296795"/>
                    <a:pt x="611724" y="2288667"/>
                  </a:cubicBezTo>
                  <a:cubicBezTo>
                    <a:pt x="581561" y="2276856"/>
                    <a:pt x="547144" y="2265870"/>
                    <a:pt x="557431" y="2216340"/>
                  </a:cubicBezTo>
                  <a:cubicBezTo>
                    <a:pt x="559399" y="2207006"/>
                    <a:pt x="551843" y="2196210"/>
                    <a:pt x="542509" y="2190432"/>
                  </a:cubicBezTo>
                  <a:cubicBezTo>
                    <a:pt x="532412" y="2184145"/>
                    <a:pt x="522760" y="2177669"/>
                    <a:pt x="522633" y="2163000"/>
                  </a:cubicBezTo>
                  <a:cubicBezTo>
                    <a:pt x="525300" y="2133980"/>
                    <a:pt x="509362" y="2110294"/>
                    <a:pt x="498821" y="2087053"/>
                  </a:cubicBezTo>
                  <a:cubicBezTo>
                    <a:pt x="469102" y="2021712"/>
                    <a:pt x="461355" y="1943479"/>
                    <a:pt x="403634" y="1893886"/>
                  </a:cubicBezTo>
                  <a:cubicBezTo>
                    <a:pt x="396649" y="1887853"/>
                    <a:pt x="395062" y="1877630"/>
                    <a:pt x="397093" y="1867660"/>
                  </a:cubicBezTo>
                  <a:cubicBezTo>
                    <a:pt x="400078" y="1855087"/>
                    <a:pt x="414048" y="1852610"/>
                    <a:pt x="418239" y="1841117"/>
                  </a:cubicBezTo>
                  <a:cubicBezTo>
                    <a:pt x="438813" y="1816923"/>
                    <a:pt x="446370" y="1744215"/>
                    <a:pt x="431002" y="1716720"/>
                  </a:cubicBezTo>
                  <a:cubicBezTo>
                    <a:pt x="422493" y="1701479"/>
                    <a:pt x="408968" y="1694685"/>
                    <a:pt x="393347" y="1692399"/>
                  </a:cubicBezTo>
                  <a:cubicBezTo>
                    <a:pt x="376392" y="1689859"/>
                    <a:pt x="359438" y="1686176"/>
                    <a:pt x="354929" y="1665411"/>
                  </a:cubicBezTo>
                  <a:cubicBezTo>
                    <a:pt x="349913" y="1642361"/>
                    <a:pt x="356326" y="1618104"/>
                    <a:pt x="374678" y="1608007"/>
                  </a:cubicBezTo>
                  <a:cubicBezTo>
                    <a:pt x="411445" y="1587750"/>
                    <a:pt x="403824" y="1560001"/>
                    <a:pt x="392712" y="1529838"/>
                  </a:cubicBezTo>
                  <a:cubicBezTo>
                    <a:pt x="385981" y="1511550"/>
                    <a:pt x="385537" y="1492754"/>
                    <a:pt x="385473" y="1473704"/>
                  </a:cubicBezTo>
                  <a:cubicBezTo>
                    <a:pt x="385346" y="1436620"/>
                    <a:pt x="379377" y="1400678"/>
                    <a:pt x="366105" y="1366388"/>
                  </a:cubicBezTo>
                  <a:cubicBezTo>
                    <a:pt x="359057" y="1348227"/>
                    <a:pt x="351818" y="1329939"/>
                    <a:pt x="369852" y="1314699"/>
                  </a:cubicBezTo>
                  <a:cubicBezTo>
                    <a:pt x="386679" y="1300412"/>
                    <a:pt x="400205" y="1312477"/>
                    <a:pt x="414175" y="1322510"/>
                  </a:cubicBezTo>
                  <a:cubicBezTo>
                    <a:pt x="423255" y="1329050"/>
                    <a:pt x="431002" y="1339274"/>
                    <a:pt x="446052" y="1338702"/>
                  </a:cubicBezTo>
                  <a:cubicBezTo>
                    <a:pt x="450116" y="1307079"/>
                    <a:pt x="450434" y="1275202"/>
                    <a:pt x="427637" y="1252278"/>
                  </a:cubicBezTo>
                  <a:cubicBezTo>
                    <a:pt x="392585" y="1217036"/>
                    <a:pt x="368328" y="1176903"/>
                    <a:pt x="361216" y="1125468"/>
                  </a:cubicBezTo>
                  <a:cubicBezTo>
                    <a:pt x="360010" y="1116705"/>
                    <a:pt x="352136" y="1113276"/>
                    <a:pt x="346293" y="1108450"/>
                  </a:cubicBezTo>
                  <a:cubicBezTo>
                    <a:pt x="330926" y="1085844"/>
                    <a:pt x="326736" y="1056507"/>
                    <a:pt x="308701" y="1035425"/>
                  </a:cubicBezTo>
                  <a:cubicBezTo>
                    <a:pt x="298287" y="1023550"/>
                    <a:pt x="288318" y="1011739"/>
                    <a:pt x="283937" y="995229"/>
                  </a:cubicBezTo>
                  <a:cubicBezTo>
                    <a:pt x="280063" y="980687"/>
                    <a:pt x="271808" y="963542"/>
                    <a:pt x="288382" y="955986"/>
                  </a:cubicBezTo>
                  <a:cubicBezTo>
                    <a:pt x="302034" y="949763"/>
                    <a:pt x="320195" y="943540"/>
                    <a:pt x="334038" y="959859"/>
                  </a:cubicBezTo>
                  <a:cubicBezTo>
                    <a:pt x="339118" y="965828"/>
                    <a:pt x="343246" y="972940"/>
                    <a:pt x="349976" y="977131"/>
                  </a:cubicBezTo>
                  <a:cubicBezTo>
                    <a:pt x="361089" y="983990"/>
                    <a:pt x="371757" y="983101"/>
                    <a:pt x="381599" y="974211"/>
                  </a:cubicBezTo>
                  <a:cubicBezTo>
                    <a:pt x="385600" y="970591"/>
                    <a:pt x="388648" y="965447"/>
                    <a:pt x="385092" y="960177"/>
                  </a:cubicBezTo>
                  <a:cubicBezTo>
                    <a:pt x="378996" y="951223"/>
                    <a:pt x="369408" y="952112"/>
                    <a:pt x="360708" y="952874"/>
                  </a:cubicBezTo>
                  <a:cubicBezTo>
                    <a:pt x="343055" y="954462"/>
                    <a:pt x="325656" y="949763"/>
                    <a:pt x="307876" y="951795"/>
                  </a:cubicBezTo>
                  <a:cubicBezTo>
                    <a:pt x="296573" y="953128"/>
                    <a:pt x="281270" y="952430"/>
                    <a:pt x="276571" y="941825"/>
                  </a:cubicBezTo>
                  <a:cubicBezTo>
                    <a:pt x="265140" y="915981"/>
                    <a:pt x="240566" y="915917"/>
                    <a:pt x="222087" y="904106"/>
                  </a:cubicBezTo>
                  <a:cubicBezTo>
                    <a:pt x="179035" y="840606"/>
                    <a:pt x="131981" y="780535"/>
                    <a:pt x="85943" y="719574"/>
                  </a:cubicBezTo>
                  <a:cubicBezTo>
                    <a:pt x="69561" y="697921"/>
                    <a:pt x="52098" y="674743"/>
                    <a:pt x="47462" y="645088"/>
                  </a:cubicBezTo>
                  <a:cubicBezTo>
                    <a:pt x="40224" y="620006"/>
                    <a:pt x="31968" y="595685"/>
                    <a:pt x="7458" y="583556"/>
                  </a:cubicBezTo>
                  <a:cubicBezTo>
                    <a:pt x="-2004" y="572508"/>
                    <a:pt x="-544" y="559553"/>
                    <a:pt x="1552" y="546536"/>
                  </a:cubicBezTo>
                  <a:cubicBezTo>
                    <a:pt x="49240" y="496053"/>
                    <a:pt x="94770" y="524565"/>
                    <a:pt x="122012" y="574603"/>
                  </a:cubicBezTo>
                  <a:cubicBezTo>
                    <a:pt x="142268" y="611687"/>
                    <a:pt x="168811" y="640199"/>
                    <a:pt x="191735" y="673156"/>
                  </a:cubicBezTo>
                  <a:cubicBezTo>
                    <a:pt x="230215" y="728464"/>
                    <a:pt x="283619" y="765612"/>
                    <a:pt x="325974" y="821302"/>
                  </a:cubicBezTo>
                  <a:cubicBezTo>
                    <a:pt x="295748" y="758309"/>
                    <a:pt x="284127" y="695190"/>
                    <a:pt x="280952" y="629848"/>
                  </a:cubicBezTo>
                  <a:cubicBezTo>
                    <a:pt x="280635" y="623117"/>
                    <a:pt x="283492" y="614989"/>
                    <a:pt x="280444" y="609655"/>
                  </a:cubicBezTo>
                  <a:cubicBezTo>
                    <a:pt x="252822" y="561585"/>
                    <a:pt x="263553" y="518723"/>
                    <a:pt x="289398" y="473447"/>
                  </a:cubicBezTo>
                  <a:cubicBezTo>
                    <a:pt x="303050" y="449571"/>
                    <a:pt x="306288" y="419154"/>
                    <a:pt x="336324" y="409058"/>
                  </a:cubicBezTo>
                  <a:cubicBezTo>
                    <a:pt x="352898" y="403470"/>
                    <a:pt x="346992" y="387912"/>
                    <a:pt x="348707" y="374831"/>
                  </a:cubicBezTo>
                  <a:cubicBezTo>
                    <a:pt x="352262" y="347716"/>
                    <a:pt x="331942" y="318443"/>
                    <a:pt x="355057" y="293233"/>
                  </a:cubicBezTo>
                  <a:cubicBezTo>
                    <a:pt x="369217" y="287328"/>
                    <a:pt x="382488" y="291963"/>
                    <a:pt x="386934" y="305997"/>
                  </a:cubicBezTo>
                  <a:cubicBezTo>
                    <a:pt x="403761" y="358702"/>
                    <a:pt x="438368" y="403851"/>
                    <a:pt x="428018" y="468113"/>
                  </a:cubicBezTo>
                  <a:cubicBezTo>
                    <a:pt x="421477" y="508626"/>
                    <a:pt x="457101" y="544313"/>
                    <a:pt x="475834" y="580445"/>
                  </a:cubicBezTo>
                  <a:cubicBezTo>
                    <a:pt x="490629" y="609020"/>
                    <a:pt x="508346" y="635373"/>
                    <a:pt x="512663" y="668266"/>
                  </a:cubicBezTo>
                  <a:cubicBezTo>
                    <a:pt x="520728" y="729861"/>
                    <a:pt x="555018" y="785170"/>
                    <a:pt x="549430" y="850131"/>
                  </a:cubicBezTo>
                  <a:cubicBezTo>
                    <a:pt x="547715" y="869816"/>
                    <a:pt x="558193" y="884104"/>
                    <a:pt x="575021" y="891533"/>
                  </a:cubicBezTo>
                  <a:cubicBezTo>
                    <a:pt x="603596" y="904170"/>
                    <a:pt x="628487" y="922458"/>
                    <a:pt x="650141" y="946080"/>
                  </a:cubicBezTo>
                  <a:cubicBezTo>
                    <a:pt x="655475" y="951922"/>
                    <a:pt x="662270" y="958843"/>
                    <a:pt x="669318" y="958780"/>
                  </a:cubicBezTo>
                  <a:cubicBezTo>
                    <a:pt x="713832" y="958145"/>
                    <a:pt x="741010" y="995674"/>
                    <a:pt x="776950" y="1013454"/>
                  </a:cubicBezTo>
                  <a:cubicBezTo>
                    <a:pt x="799302" y="1024503"/>
                    <a:pt x="808447" y="1040822"/>
                    <a:pt x="811558" y="1066603"/>
                  </a:cubicBezTo>
                  <a:cubicBezTo>
                    <a:pt x="822543" y="1157091"/>
                    <a:pt x="857976" y="1236784"/>
                    <a:pt x="903950" y="1313175"/>
                  </a:cubicBezTo>
                  <a:cubicBezTo>
                    <a:pt x="926811" y="1351085"/>
                    <a:pt x="958561" y="1390328"/>
                    <a:pt x="940590" y="1443795"/>
                  </a:cubicBezTo>
                  <a:cubicBezTo>
                    <a:pt x="935700" y="1458337"/>
                    <a:pt x="944083" y="1470084"/>
                    <a:pt x="954052" y="1479483"/>
                  </a:cubicBezTo>
                  <a:cubicBezTo>
                    <a:pt x="960529" y="1485642"/>
                    <a:pt x="966815" y="1494786"/>
                    <a:pt x="976722" y="1491357"/>
                  </a:cubicBezTo>
                  <a:cubicBezTo>
                    <a:pt x="987136" y="1487737"/>
                    <a:pt x="986056" y="1476307"/>
                    <a:pt x="986882" y="1467036"/>
                  </a:cubicBezTo>
                  <a:cubicBezTo>
                    <a:pt x="989675" y="1434143"/>
                    <a:pt x="984341" y="1402012"/>
                    <a:pt x="980024" y="1369563"/>
                  </a:cubicBezTo>
                  <a:cubicBezTo>
                    <a:pt x="967641" y="1276726"/>
                    <a:pt x="930493" y="1194049"/>
                    <a:pt x="890870" y="1112260"/>
                  </a:cubicBezTo>
                  <a:cubicBezTo>
                    <a:pt x="887313" y="1104894"/>
                    <a:pt x="883313" y="1097973"/>
                    <a:pt x="882996" y="1089718"/>
                  </a:cubicBezTo>
                  <a:cubicBezTo>
                    <a:pt x="879439" y="1005643"/>
                    <a:pt x="845467" y="930713"/>
                    <a:pt x="824512" y="851718"/>
                  </a:cubicBezTo>
                  <a:cubicBezTo>
                    <a:pt x="803430" y="772216"/>
                    <a:pt x="759488" y="700588"/>
                    <a:pt x="755487" y="615370"/>
                  </a:cubicBezTo>
                  <a:cubicBezTo>
                    <a:pt x="754027" y="584636"/>
                    <a:pt x="730405" y="563681"/>
                    <a:pt x="717578" y="538408"/>
                  </a:cubicBezTo>
                  <a:cubicBezTo>
                    <a:pt x="695671" y="495291"/>
                    <a:pt x="674525" y="463731"/>
                    <a:pt x="624487" y="467605"/>
                  </a:cubicBezTo>
                  <a:cubicBezTo>
                    <a:pt x="617692" y="468113"/>
                    <a:pt x="611850" y="458588"/>
                    <a:pt x="610009" y="450269"/>
                  </a:cubicBezTo>
                  <a:cubicBezTo>
                    <a:pt x="591149" y="364353"/>
                    <a:pt x="532412" y="299393"/>
                    <a:pt x="504091" y="218303"/>
                  </a:cubicBezTo>
                  <a:cubicBezTo>
                    <a:pt x="498693" y="202809"/>
                    <a:pt x="491200" y="188394"/>
                    <a:pt x="493423" y="171821"/>
                  </a:cubicBezTo>
                  <a:cubicBezTo>
                    <a:pt x="497297" y="143182"/>
                    <a:pt x="494375" y="114797"/>
                    <a:pt x="493296" y="86222"/>
                  </a:cubicBezTo>
                  <a:cubicBezTo>
                    <a:pt x="492407" y="63870"/>
                    <a:pt x="485359" y="34787"/>
                    <a:pt x="509235" y="23738"/>
                  </a:cubicBezTo>
                  <a:cubicBezTo>
                    <a:pt x="535904" y="11355"/>
                    <a:pt x="568671" y="6783"/>
                    <a:pt x="592102" y="30215"/>
                  </a:cubicBezTo>
                  <a:cubicBezTo>
                    <a:pt x="616232" y="54282"/>
                    <a:pt x="627027" y="49265"/>
                    <a:pt x="636488" y="19293"/>
                  </a:cubicBezTo>
                  <a:cubicBezTo>
                    <a:pt x="638521" y="12943"/>
                    <a:pt x="641886" y="5831"/>
                    <a:pt x="647982" y="3545"/>
                  </a:cubicBezTo>
                  <a:cubicBezTo>
                    <a:pt x="694972" y="-13918"/>
                    <a:pt x="707164" y="37835"/>
                    <a:pt x="735675" y="56695"/>
                  </a:cubicBezTo>
                  <a:cubicBezTo>
                    <a:pt x="753074" y="68188"/>
                    <a:pt x="750471" y="91302"/>
                    <a:pt x="735739" y="106669"/>
                  </a:cubicBezTo>
                  <a:cubicBezTo>
                    <a:pt x="711990" y="131434"/>
                    <a:pt x="698147" y="171567"/>
                    <a:pt x="651221" y="160708"/>
                  </a:cubicBezTo>
                  <a:cubicBezTo>
                    <a:pt x="633377" y="156580"/>
                    <a:pt x="626583" y="180584"/>
                    <a:pt x="631853" y="200396"/>
                  </a:cubicBezTo>
                  <a:cubicBezTo>
                    <a:pt x="645823" y="253292"/>
                    <a:pt x="702084" y="274945"/>
                    <a:pt x="744820" y="243893"/>
                  </a:cubicBezTo>
                  <a:cubicBezTo>
                    <a:pt x="752186" y="238559"/>
                    <a:pt x="759551" y="233289"/>
                    <a:pt x="766917" y="228018"/>
                  </a:cubicBezTo>
                  <a:cubicBezTo>
                    <a:pt x="807176" y="199316"/>
                    <a:pt x="812574" y="200015"/>
                    <a:pt x="837911" y="242179"/>
                  </a:cubicBezTo>
                  <a:cubicBezTo>
                    <a:pt x="846737" y="256784"/>
                    <a:pt x="858421" y="264976"/>
                    <a:pt x="873534" y="270564"/>
                  </a:cubicBezTo>
                  <a:cubicBezTo>
                    <a:pt x="917349" y="286756"/>
                    <a:pt x="925858" y="303711"/>
                    <a:pt x="923572" y="352479"/>
                  </a:cubicBezTo>
                  <a:cubicBezTo>
                    <a:pt x="920714" y="412741"/>
                    <a:pt x="938939" y="469764"/>
                    <a:pt x="953163" y="526851"/>
                  </a:cubicBezTo>
                  <a:cubicBezTo>
                    <a:pt x="958116" y="546790"/>
                    <a:pt x="968149" y="565396"/>
                    <a:pt x="945352" y="574222"/>
                  </a:cubicBezTo>
                  <a:cubicBezTo>
                    <a:pt x="924461" y="582350"/>
                    <a:pt x="898172" y="587621"/>
                    <a:pt x="884900" y="559300"/>
                  </a:cubicBezTo>
                  <a:cubicBezTo>
                    <a:pt x="870105" y="527803"/>
                    <a:pt x="857087" y="495037"/>
                    <a:pt x="850864" y="459858"/>
                  </a:cubicBezTo>
                  <a:cubicBezTo>
                    <a:pt x="849467" y="451857"/>
                    <a:pt x="849087" y="443475"/>
                    <a:pt x="846229" y="435855"/>
                  </a:cubicBezTo>
                  <a:cubicBezTo>
                    <a:pt x="840641" y="420869"/>
                    <a:pt x="834545" y="398136"/>
                    <a:pt x="817908" y="404041"/>
                  </a:cubicBezTo>
                  <a:cubicBezTo>
                    <a:pt x="799747" y="410455"/>
                    <a:pt x="813336" y="429505"/>
                    <a:pt x="818479" y="442014"/>
                  </a:cubicBezTo>
                  <a:cubicBezTo>
                    <a:pt x="823369" y="453889"/>
                    <a:pt x="821845" y="465890"/>
                    <a:pt x="823051" y="477892"/>
                  </a:cubicBezTo>
                  <a:cubicBezTo>
                    <a:pt x="830799" y="556125"/>
                    <a:pt x="843372" y="633277"/>
                    <a:pt x="869534" y="707319"/>
                  </a:cubicBezTo>
                  <a:cubicBezTo>
                    <a:pt x="877408" y="729734"/>
                    <a:pt x="890870" y="746689"/>
                    <a:pt x="907379" y="762501"/>
                  </a:cubicBezTo>
                  <a:cubicBezTo>
                    <a:pt x="952464" y="805617"/>
                    <a:pt x="999518" y="846321"/>
                    <a:pt x="1041809" y="892867"/>
                  </a:cubicBezTo>
                  <a:cubicBezTo>
                    <a:pt x="1060732" y="913695"/>
                    <a:pt x="1069114" y="937698"/>
                    <a:pt x="1067146" y="966273"/>
                  </a:cubicBezTo>
                  <a:cubicBezTo>
                    <a:pt x="1065685" y="988244"/>
                    <a:pt x="1070194" y="1008437"/>
                    <a:pt x="1082195" y="102653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="" xmlns:a16="http://schemas.microsoft.com/office/drawing/2014/main" id="{BDCBF6D9-B830-4E23-A1C9-4A9768ABF210}"/>
                </a:ext>
              </a:extLst>
            </p:cNvPr>
            <p:cNvSpPr/>
            <p:nvPr/>
          </p:nvSpPr>
          <p:spPr>
            <a:xfrm>
              <a:off x="11368466" y="953626"/>
              <a:ext cx="822200" cy="2635408"/>
            </a:xfrm>
            <a:custGeom>
              <a:avLst/>
              <a:gdLst>
                <a:gd name="connsiteX0" fmla="*/ 822137 w 822200"/>
                <a:gd name="connsiteY0" fmla="*/ 2117376 h 2635408"/>
                <a:gd name="connsiteX1" fmla="*/ 788608 w 822200"/>
                <a:gd name="connsiteY1" fmla="*/ 2053368 h 2635408"/>
                <a:gd name="connsiteX2" fmla="*/ 765304 w 822200"/>
                <a:gd name="connsiteY2" fmla="*/ 1995963 h 2635408"/>
                <a:gd name="connsiteX3" fmla="*/ 664783 w 822200"/>
                <a:gd name="connsiteY3" fmla="*/ 1900840 h 2635408"/>
                <a:gd name="connsiteX4" fmla="*/ 569915 w 822200"/>
                <a:gd name="connsiteY4" fmla="*/ 1741010 h 2635408"/>
                <a:gd name="connsiteX5" fmla="*/ 529338 w 822200"/>
                <a:gd name="connsiteY5" fmla="*/ 1519330 h 2635408"/>
                <a:gd name="connsiteX6" fmla="*/ 528576 w 822200"/>
                <a:gd name="connsiteY6" fmla="*/ 1446813 h 2635408"/>
                <a:gd name="connsiteX7" fmla="*/ 550928 w 822200"/>
                <a:gd name="connsiteY7" fmla="*/ 1442558 h 2635408"/>
                <a:gd name="connsiteX8" fmla="*/ 611634 w 822200"/>
                <a:gd name="connsiteY8" fmla="*/ 1550826 h 2635408"/>
                <a:gd name="connsiteX9" fmla="*/ 638685 w 822200"/>
                <a:gd name="connsiteY9" fmla="*/ 1631027 h 2635408"/>
                <a:gd name="connsiteX10" fmla="*/ 675896 w 822200"/>
                <a:gd name="connsiteY10" fmla="*/ 1647537 h 2635408"/>
                <a:gd name="connsiteX11" fmla="*/ 667831 w 822200"/>
                <a:gd name="connsiteY11" fmla="*/ 1618898 h 2635408"/>
                <a:gd name="connsiteX12" fmla="*/ 659450 w 822200"/>
                <a:gd name="connsiteY12" fmla="*/ 1584227 h 2635408"/>
                <a:gd name="connsiteX13" fmla="*/ 649353 w 822200"/>
                <a:gd name="connsiteY13" fmla="*/ 1512663 h 2635408"/>
                <a:gd name="connsiteX14" fmla="*/ 643066 w 822200"/>
                <a:gd name="connsiteY14" fmla="*/ 1434493 h 2635408"/>
                <a:gd name="connsiteX15" fmla="*/ 612650 w 822200"/>
                <a:gd name="connsiteY15" fmla="*/ 1383693 h 2635408"/>
                <a:gd name="connsiteX16" fmla="*/ 557595 w 822200"/>
                <a:gd name="connsiteY16" fmla="*/ 1338100 h 2635408"/>
                <a:gd name="connsiteX17" fmla="*/ 529655 w 822200"/>
                <a:gd name="connsiteY17" fmla="*/ 1330163 h 2635408"/>
                <a:gd name="connsiteX18" fmla="*/ 473776 w 822200"/>
                <a:gd name="connsiteY18" fmla="*/ 1370104 h 2635408"/>
                <a:gd name="connsiteX19" fmla="*/ 341886 w 822200"/>
                <a:gd name="connsiteY19" fmla="*/ 1289332 h 2635408"/>
                <a:gd name="connsiteX20" fmla="*/ 366333 w 822200"/>
                <a:gd name="connsiteY20" fmla="*/ 1227483 h 2635408"/>
                <a:gd name="connsiteX21" fmla="*/ 403100 w 822200"/>
                <a:gd name="connsiteY21" fmla="*/ 1224625 h 2635408"/>
                <a:gd name="connsiteX22" fmla="*/ 436311 w 822200"/>
                <a:gd name="connsiteY22" fmla="*/ 1211353 h 2635408"/>
                <a:gd name="connsiteX23" fmla="*/ 457456 w 822200"/>
                <a:gd name="connsiteY23" fmla="*/ 1183413 h 2635408"/>
                <a:gd name="connsiteX24" fmla="*/ 457456 w 822200"/>
                <a:gd name="connsiteY24" fmla="*/ 1157378 h 2635408"/>
                <a:gd name="connsiteX25" fmla="*/ 435866 w 822200"/>
                <a:gd name="connsiteY25" fmla="*/ 1134899 h 2635408"/>
                <a:gd name="connsiteX26" fmla="*/ 406148 w 822200"/>
                <a:gd name="connsiteY26" fmla="*/ 1108292 h 2635408"/>
                <a:gd name="connsiteX27" fmla="*/ 390654 w 822200"/>
                <a:gd name="connsiteY27" fmla="*/ 1141821 h 2635408"/>
                <a:gd name="connsiteX28" fmla="*/ 345823 w 822200"/>
                <a:gd name="connsiteY28" fmla="*/ 1179921 h 2635408"/>
                <a:gd name="connsiteX29" fmla="*/ 325440 w 822200"/>
                <a:gd name="connsiteY29" fmla="*/ 1155600 h 2635408"/>
                <a:gd name="connsiteX30" fmla="*/ 297563 w 822200"/>
                <a:gd name="connsiteY30" fmla="*/ 1128359 h 2635408"/>
                <a:gd name="connsiteX31" fmla="*/ 251843 w 822200"/>
                <a:gd name="connsiteY31" fmla="*/ 1155219 h 2635408"/>
                <a:gd name="connsiteX32" fmla="*/ 316168 w 822200"/>
                <a:gd name="connsiteY32" fmla="*/ 1410871 h 2635408"/>
                <a:gd name="connsiteX33" fmla="*/ 365952 w 822200"/>
                <a:gd name="connsiteY33" fmla="*/ 1516980 h 2635408"/>
                <a:gd name="connsiteX34" fmla="*/ 397321 w 822200"/>
                <a:gd name="connsiteY34" fmla="*/ 1543397 h 2635408"/>
                <a:gd name="connsiteX35" fmla="*/ 438724 w 822200"/>
                <a:gd name="connsiteY35" fmla="*/ 1537491 h 2635408"/>
                <a:gd name="connsiteX36" fmla="*/ 460694 w 822200"/>
                <a:gd name="connsiteY36" fmla="*/ 1565304 h 2635408"/>
                <a:gd name="connsiteX37" fmla="*/ 474411 w 822200"/>
                <a:gd name="connsiteY37" fmla="*/ 1619851 h 2635408"/>
                <a:gd name="connsiteX38" fmla="*/ 516257 w 822200"/>
                <a:gd name="connsiteY38" fmla="*/ 1712244 h 2635408"/>
                <a:gd name="connsiteX39" fmla="*/ 564898 w 822200"/>
                <a:gd name="connsiteY39" fmla="*/ 1861279 h 2635408"/>
                <a:gd name="connsiteX40" fmla="*/ 573788 w 822200"/>
                <a:gd name="connsiteY40" fmla="*/ 1879123 h 2635408"/>
                <a:gd name="connsiteX41" fmla="*/ 641733 w 822200"/>
                <a:gd name="connsiteY41" fmla="*/ 2125631 h 2635408"/>
                <a:gd name="connsiteX42" fmla="*/ 700915 w 822200"/>
                <a:gd name="connsiteY42" fmla="*/ 2312703 h 2635408"/>
                <a:gd name="connsiteX43" fmla="*/ 742889 w 822200"/>
                <a:gd name="connsiteY43" fmla="*/ 2479772 h 2635408"/>
                <a:gd name="connsiteX44" fmla="*/ 743206 w 822200"/>
                <a:gd name="connsiteY44" fmla="*/ 2605947 h 2635408"/>
                <a:gd name="connsiteX45" fmla="*/ 726252 w 822200"/>
                <a:gd name="connsiteY45" fmla="*/ 2634650 h 2635408"/>
                <a:gd name="connsiteX46" fmla="*/ 700852 w 822200"/>
                <a:gd name="connsiteY46" fmla="*/ 2615980 h 2635408"/>
                <a:gd name="connsiteX47" fmla="*/ 651321 w 822200"/>
                <a:gd name="connsiteY47" fmla="*/ 2552607 h 2635408"/>
                <a:gd name="connsiteX48" fmla="*/ 645352 w 822200"/>
                <a:gd name="connsiteY48" fmla="*/ 2530319 h 2635408"/>
                <a:gd name="connsiteX49" fmla="*/ 615507 w 822200"/>
                <a:gd name="connsiteY49" fmla="*/ 2401032 h 2635408"/>
                <a:gd name="connsiteX50" fmla="*/ 587314 w 822200"/>
                <a:gd name="connsiteY50" fmla="*/ 2343564 h 2635408"/>
                <a:gd name="connsiteX51" fmla="*/ 532323 w 822200"/>
                <a:gd name="connsiteY51" fmla="*/ 2163858 h 2635408"/>
                <a:gd name="connsiteX52" fmla="*/ 506923 w 822200"/>
                <a:gd name="connsiteY52" fmla="*/ 2122900 h 2635408"/>
                <a:gd name="connsiteX53" fmla="*/ 401576 w 822200"/>
                <a:gd name="connsiteY53" fmla="*/ 2072227 h 2635408"/>
                <a:gd name="connsiteX54" fmla="*/ 374652 w 822200"/>
                <a:gd name="connsiteY54" fmla="*/ 2051209 h 2635408"/>
                <a:gd name="connsiteX55" fmla="*/ 309183 w 822200"/>
                <a:gd name="connsiteY55" fmla="*/ 2004345 h 2635408"/>
                <a:gd name="connsiteX56" fmla="*/ 268734 w 822200"/>
                <a:gd name="connsiteY56" fmla="*/ 1933415 h 2635408"/>
                <a:gd name="connsiteX57" fmla="*/ 258383 w 822200"/>
                <a:gd name="connsiteY57" fmla="*/ 1857660 h 2635408"/>
                <a:gd name="connsiteX58" fmla="*/ 223586 w 822200"/>
                <a:gd name="connsiteY58" fmla="*/ 1731040 h 2635408"/>
                <a:gd name="connsiteX59" fmla="*/ 154053 w 822200"/>
                <a:gd name="connsiteY59" fmla="*/ 1601436 h 2635408"/>
                <a:gd name="connsiteX60" fmla="*/ 144973 w 822200"/>
                <a:gd name="connsiteY60" fmla="*/ 1545746 h 2635408"/>
                <a:gd name="connsiteX61" fmla="*/ 142940 w 822200"/>
                <a:gd name="connsiteY61" fmla="*/ 1482500 h 2635408"/>
                <a:gd name="connsiteX62" fmla="*/ 98364 w 822200"/>
                <a:gd name="connsiteY62" fmla="*/ 1389027 h 2635408"/>
                <a:gd name="connsiteX63" fmla="*/ 37848 w 822200"/>
                <a:gd name="connsiteY63" fmla="*/ 1349086 h 2635408"/>
                <a:gd name="connsiteX64" fmla="*/ 20386 w 822200"/>
                <a:gd name="connsiteY64" fmla="*/ 1281458 h 2635408"/>
                <a:gd name="connsiteX65" fmla="*/ 32133 w 822200"/>
                <a:gd name="connsiteY65" fmla="*/ 1233452 h 2635408"/>
                <a:gd name="connsiteX66" fmla="*/ 45277 w 822200"/>
                <a:gd name="connsiteY66" fmla="*/ 1188557 h 2635408"/>
                <a:gd name="connsiteX67" fmla="*/ 62613 w 822200"/>
                <a:gd name="connsiteY67" fmla="*/ 1059524 h 2635408"/>
                <a:gd name="connsiteX68" fmla="*/ 67312 w 822200"/>
                <a:gd name="connsiteY68" fmla="*/ 1029298 h 2635408"/>
                <a:gd name="connsiteX69" fmla="*/ 63057 w 822200"/>
                <a:gd name="connsiteY69" fmla="*/ 917093 h 2635408"/>
                <a:gd name="connsiteX70" fmla="*/ 48262 w 822200"/>
                <a:gd name="connsiteY70" fmla="*/ 810095 h 2635408"/>
                <a:gd name="connsiteX71" fmla="*/ 43880 w 822200"/>
                <a:gd name="connsiteY71" fmla="*/ 779170 h 2635408"/>
                <a:gd name="connsiteX72" fmla="*/ 45658 w 822200"/>
                <a:gd name="connsiteY72" fmla="*/ 740943 h 2635408"/>
                <a:gd name="connsiteX73" fmla="*/ 43245 w 822200"/>
                <a:gd name="connsiteY73" fmla="*/ 706462 h 2635408"/>
                <a:gd name="connsiteX74" fmla="*/ 49595 w 822200"/>
                <a:gd name="connsiteY74" fmla="*/ 561809 h 2635408"/>
                <a:gd name="connsiteX75" fmla="*/ 37530 w 822200"/>
                <a:gd name="connsiteY75" fmla="*/ 506500 h 2635408"/>
                <a:gd name="connsiteX76" fmla="*/ 23751 w 822200"/>
                <a:gd name="connsiteY76" fmla="*/ 390422 h 2635408"/>
                <a:gd name="connsiteX77" fmla="*/ 7304 w 822200"/>
                <a:gd name="connsiteY77" fmla="*/ 295996 h 2635408"/>
                <a:gd name="connsiteX78" fmla="*/ 192 w 822200"/>
                <a:gd name="connsiteY78" fmla="*/ 269390 h 2635408"/>
                <a:gd name="connsiteX79" fmla="*/ 27625 w 822200"/>
                <a:gd name="connsiteY79" fmla="*/ 147088 h 2635408"/>
                <a:gd name="connsiteX80" fmla="*/ 54294 w 822200"/>
                <a:gd name="connsiteY80" fmla="*/ 89430 h 2635408"/>
                <a:gd name="connsiteX81" fmla="*/ 68518 w 822200"/>
                <a:gd name="connsiteY81" fmla="*/ 58632 h 2635408"/>
                <a:gd name="connsiteX82" fmla="*/ 104396 w 822200"/>
                <a:gd name="connsiteY82" fmla="*/ 96796 h 2635408"/>
                <a:gd name="connsiteX83" fmla="*/ 139512 w 822200"/>
                <a:gd name="connsiteY83" fmla="*/ 109496 h 2635408"/>
                <a:gd name="connsiteX84" fmla="*/ 102364 w 822200"/>
                <a:gd name="connsiteY84" fmla="*/ 92034 h 2635408"/>
                <a:gd name="connsiteX85" fmla="*/ 154561 w 822200"/>
                <a:gd name="connsiteY85" fmla="*/ 18183 h 2635408"/>
                <a:gd name="connsiteX86" fmla="*/ 207266 w 822200"/>
                <a:gd name="connsiteY86" fmla="*/ 14246 h 2635408"/>
                <a:gd name="connsiteX87" fmla="*/ 302961 w 822200"/>
                <a:gd name="connsiteY87" fmla="*/ 23326 h 2635408"/>
                <a:gd name="connsiteX88" fmla="*/ 255463 w 822200"/>
                <a:gd name="connsiteY88" fmla="*/ 135341 h 2635408"/>
                <a:gd name="connsiteX89" fmla="*/ 146496 w 822200"/>
                <a:gd name="connsiteY89" fmla="*/ 230528 h 2635408"/>
                <a:gd name="connsiteX90" fmla="*/ 100777 w 822200"/>
                <a:gd name="connsiteY90" fmla="*/ 245514 h 2635408"/>
                <a:gd name="connsiteX91" fmla="*/ 84902 w 822200"/>
                <a:gd name="connsiteY91" fmla="*/ 282725 h 2635408"/>
                <a:gd name="connsiteX92" fmla="*/ 91950 w 822200"/>
                <a:gd name="connsiteY92" fmla="*/ 405598 h 2635408"/>
                <a:gd name="connsiteX93" fmla="*/ 111064 w 822200"/>
                <a:gd name="connsiteY93" fmla="*/ 472527 h 2635408"/>
                <a:gd name="connsiteX94" fmla="*/ 132273 w 822200"/>
                <a:gd name="connsiteY94" fmla="*/ 589558 h 2635408"/>
                <a:gd name="connsiteX95" fmla="*/ 181104 w 822200"/>
                <a:gd name="connsiteY95" fmla="*/ 550252 h 2635408"/>
                <a:gd name="connsiteX96" fmla="*/ 274004 w 822200"/>
                <a:gd name="connsiteY96" fmla="*/ 539266 h 2635408"/>
                <a:gd name="connsiteX97" fmla="*/ 293499 w 822200"/>
                <a:gd name="connsiteY97" fmla="*/ 624484 h 2635408"/>
                <a:gd name="connsiteX98" fmla="*/ 277433 w 822200"/>
                <a:gd name="connsiteY98" fmla="*/ 645883 h 2635408"/>
                <a:gd name="connsiteX99" fmla="*/ 278005 w 822200"/>
                <a:gd name="connsiteY99" fmla="*/ 644677 h 2635408"/>
                <a:gd name="connsiteX100" fmla="*/ 283149 w 822200"/>
                <a:gd name="connsiteY100" fmla="*/ 542378 h 2635408"/>
                <a:gd name="connsiteX101" fmla="*/ 266067 w 822200"/>
                <a:gd name="connsiteY101" fmla="*/ 506056 h 2635408"/>
                <a:gd name="connsiteX102" fmla="*/ 260162 w 822200"/>
                <a:gd name="connsiteY102" fmla="*/ 443825 h 2635408"/>
                <a:gd name="connsiteX103" fmla="*/ 331218 w 822200"/>
                <a:gd name="connsiteY103" fmla="*/ 417346 h 2635408"/>
                <a:gd name="connsiteX104" fmla="*/ 392368 w 822200"/>
                <a:gd name="connsiteY104" fmla="*/ 450175 h 2635408"/>
                <a:gd name="connsiteX105" fmla="*/ 402909 w 822200"/>
                <a:gd name="connsiteY105" fmla="*/ 502690 h 2635408"/>
                <a:gd name="connsiteX106" fmla="*/ 366651 w 822200"/>
                <a:gd name="connsiteY106" fmla="*/ 615975 h 2635408"/>
                <a:gd name="connsiteX107" fmla="*/ 347093 w 822200"/>
                <a:gd name="connsiteY107" fmla="*/ 654456 h 2635408"/>
                <a:gd name="connsiteX108" fmla="*/ 340743 w 822200"/>
                <a:gd name="connsiteY108" fmla="*/ 680110 h 2635408"/>
                <a:gd name="connsiteX109" fmla="*/ 368048 w 822200"/>
                <a:gd name="connsiteY109" fmla="*/ 684872 h 2635408"/>
                <a:gd name="connsiteX110" fmla="*/ 434596 w 822200"/>
                <a:gd name="connsiteY110" fmla="*/ 635977 h 2635408"/>
                <a:gd name="connsiteX111" fmla="*/ 451360 w 822200"/>
                <a:gd name="connsiteY111" fmla="*/ 621245 h 2635408"/>
                <a:gd name="connsiteX112" fmla="*/ 493524 w 822200"/>
                <a:gd name="connsiteY112" fmla="*/ 590384 h 2635408"/>
                <a:gd name="connsiteX113" fmla="*/ 540768 w 822200"/>
                <a:gd name="connsiteY113" fmla="*/ 579589 h 2635408"/>
                <a:gd name="connsiteX114" fmla="*/ 558739 w 822200"/>
                <a:gd name="connsiteY114" fmla="*/ 627468 h 2635408"/>
                <a:gd name="connsiteX115" fmla="*/ 559246 w 822200"/>
                <a:gd name="connsiteY115" fmla="*/ 670966 h 2635408"/>
                <a:gd name="connsiteX116" fmla="*/ 575756 w 822200"/>
                <a:gd name="connsiteY116" fmla="*/ 561682 h 2635408"/>
                <a:gd name="connsiteX117" fmla="*/ 628398 w 822200"/>
                <a:gd name="connsiteY117" fmla="*/ 542949 h 2635408"/>
                <a:gd name="connsiteX118" fmla="*/ 647956 w 822200"/>
                <a:gd name="connsiteY118" fmla="*/ 584351 h 2635408"/>
                <a:gd name="connsiteX119" fmla="*/ 645924 w 822200"/>
                <a:gd name="connsiteY119" fmla="*/ 612546 h 2635408"/>
                <a:gd name="connsiteX120" fmla="*/ 623001 w 822200"/>
                <a:gd name="connsiteY120" fmla="*/ 703224 h 2635408"/>
                <a:gd name="connsiteX121" fmla="*/ 702376 w 822200"/>
                <a:gd name="connsiteY121" fmla="*/ 767867 h 2635408"/>
                <a:gd name="connsiteX122" fmla="*/ 689358 w 822200"/>
                <a:gd name="connsiteY122" fmla="*/ 874929 h 2635408"/>
                <a:gd name="connsiteX123" fmla="*/ 675896 w 822200"/>
                <a:gd name="connsiteY123" fmla="*/ 933984 h 2635408"/>
                <a:gd name="connsiteX124" fmla="*/ 710694 w 822200"/>
                <a:gd name="connsiteY124" fmla="*/ 1036728 h 2635408"/>
                <a:gd name="connsiteX125" fmla="*/ 718187 w 822200"/>
                <a:gd name="connsiteY125" fmla="*/ 1063715 h 2635408"/>
                <a:gd name="connsiteX126" fmla="*/ 749175 w 822200"/>
                <a:gd name="connsiteY126" fmla="*/ 1105752 h 2635408"/>
                <a:gd name="connsiteX127" fmla="*/ 785941 w 822200"/>
                <a:gd name="connsiteY127" fmla="*/ 1191795 h 2635408"/>
                <a:gd name="connsiteX128" fmla="*/ 803658 w 822200"/>
                <a:gd name="connsiteY128" fmla="*/ 1249073 h 2635408"/>
                <a:gd name="connsiteX129" fmla="*/ 822073 w 822200"/>
                <a:gd name="connsiteY129" fmla="*/ 1274346 h 2635408"/>
                <a:gd name="connsiteX130" fmla="*/ 822200 w 822200"/>
                <a:gd name="connsiteY130" fmla="*/ 2117185 h 26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822200" h="2635408">
                  <a:moveTo>
                    <a:pt x="822137" y="2117376"/>
                  </a:moveTo>
                  <a:cubicBezTo>
                    <a:pt x="796482" y="2104803"/>
                    <a:pt x="789243" y="2079784"/>
                    <a:pt x="788608" y="2053368"/>
                  </a:cubicBezTo>
                  <a:cubicBezTo>
                    <a:pt x="788037" y="2029745"/>
                    <a:pt x="783275" y="2007330"/>
                    <a:pt x="765304" y="1995963"/>
                  </a:cubicBezTo>
                  <a:cubicBezTo>
                    <a:pt x="725934" y="1971071"/>
                    <a:pt x="701232" y="1929732"/>
                    <a:pt x="664783" y="1900840"/>
                  </a:cubicBezTo>
                  <a:cubicBezTo>
                    <a:pt x="616396" y="1862486"/>
                    <a:pt x="583821" y="1810606"/>
                    <a:pt x="569915" y="1741010"/>
                  </a:cubicBezTo>
                  <a:cubicBezTo>
                    <a:pt x="555182" y="1667476"/>
                    <a:pt x="553404" y="1591212"/>
                    <a:pt x="529338" y="1519330"/>
                  </a:cubicBezTo>
                  <a:cubicBezTo>
                    <a:pt x="522099" y="1497740"/>
                    <a:pt x="525973" y="1470816"/>
                    <a:pt x="528576" y="1446813"/>
                  </a:cubicBezTo>
                  <a:cubicBezTo>
                    <a:pt x="530290" y="1431128"/>
                    <a:pt x="542546" y="1432525"/>
                    <a:pt x="550928" y="1442558"/>
                  </a:cubicBezTo>
                  <a:cubicBezTo>
                    <a:pt x="577535" y="1474308"/>
                    <a:pt x="610745" y="1500597"/>
                    <a:pt x="611634" y="1550826"/>
                  </a:cubicBezTo>
                  <a:cubicBezTo>
                    <a:pt x="612078" y="1579147"/>
                    <a:pt x="627255" y="1605119"/>
                    <a:pt x="638685" y="1631027"/>
                  </a:cubicBezTo>
                  <a:cubicBezTo>
                    <a:pt x="646686" y="1649188"/>
                    <a:pt x="662116" y="1656808"/>
                    <a:pt x="675896" y="1647537"/>
                  </a:cubicBezTo>
                  <a:cubicBezTo>
                    <a:pt x="691453" y="1637060"/>
                    <a:pt x="672467" y="1627852"/>
                    <a:pt x="667831" y="1618898"/>
                  </a:cubicBezTo>
                  <a:cubicBezTo>
                    <a:pt x="662116" y="1607786"/>
                    <a:pt x="656910" y="1596927"/>
                    <a:pt x="659450" y="1584227"/>
                  </a:cubicBezTo>
                  <a:cubicBezTo>
                    <a:pt x="664466" y="1558827"/>
                    <a:pt x="657354" y="1535903"/>
                    <a:pt x="649353" y="1512663"/>
                  </a:cubicBezTo>
                  <a:cubicBezTo>
                    <a:pt x="640653" y="1487516"/>
                    <a:pt x="631890" y="1463894"/>
                    <a:pt x="643066" y="1434493"/>
                  </a:cubicBezTo>
                  <a:cubicBezTo>
                    <a:pt x="652401" y="1409919"/>
                    <a:pt x="638114" y="1387757"/>
                    <a:pt x="612650" y="1383693"/>
                  </a:cubicBezTo>
                  <a:cubicBezTo>
                    <a:pt x="585218" y="1379248"/>
                    <a:pt x="564327" y="1371057"/>
                    <a:pt x="557595" y="1338100"/>
                  </a:cubicBezTo>
                  <a:cubicBezTo>
                    <a:pt x="554040" y="1320765"/>
                    <a:pt x="544006" y="1317907"/>
                    <a:pt x="529655" y="1330163"/>
                  </a:cubicBezTo>
                  <a:cubicBezTo>
                    <a:pt x="512129" y="1345149"/>
                    <a:pt x="494350" y="1362865"/>
                    <a:pt x="473776" y="1370104"/>
                  </a:cubicBezTo>
                  <a:cubicBezTo>
                    <a:pt x="426976" y="1386614"/>
                    <a:pt x="353506" y="1340577"/>
                    <a:pt x="341886" y="1289332"/>
                  </a:cubicBezTo>
                  <a:cubicBezTo>
                    <a:pt x="336234" y="1264503"/>
                    <a:pt x="355602" y="1246723"/>
                    <a:pt x="366333" y="1227483"/>
                  </a:cubicBezTo>
                  <a:cubicBezTo>
                    <a:pt x="375922" y="1210337"/>
                    <a:pt x="390082" y="1217132"/>
                    <a:pt x="403100" y="1224625"/>
                  </a:cubicBezTo>
                  <a:cubicBezTo>
                    <a:pt x="418594" y="1233515"/>
                    <a:pt x="429897" y="1229070"/>
                    <a:pt x="436311" y="1211353"/>
                  </a:cubicBezTo>
                  <a:cubicBezTo>
                    <a:pt x="440628" y="1199606"/>
                    <a:pt x="447105" y="1190208"/>
                    <a:pt x="457456" y="1183413"/>
                  </a:cubicBezTo>
                  <a:cubicBezTo>
                    <a:pt x="469521" y="1175412"/>
                    <a:pt x="467235" y="1166395"/>
                    <a:pt x="457456" y="1157378"/>
                  </a:cubicBezTo>
                  <a:cubicBezTo>
                    <a:pt x="449836" y="1150393"/>
                    <a:pt x="441835" y="1143408"/>
                    <a:pt x="435866" y="1134899"/>
                  </a:cubicBezTo>
                  <a:cubicBezTo>
                    <a:pt x="427675" y="1123279"/>
                    <a:pt x="423801" y="1105054"/>
                    <a:pt x="406148" y="1108292"/>
                  </a:cubicBezTo>
                  <a:cubicBezTo>
                    <a:pt x="388940" y="1111467"/>
                    <a:pt x="396940" y="1131407"/>
                    <a:pt x="390654" y="1141821"/>
                  </a:cubicBezTo>
                  <a:cubicBezTo>
                    <a:pt x="379923" y="1159664"/>
                    <a:pt x="370842" y="1181254"/>
                    <a:pt x="345823" y="1179921"/>
                  </a:cubicBezTo>
                  <a:cubicBezTo>
                    <a:pt x="332107" y="1179222"/>
                    <a:pt x="312295" y="1187795"/>
                    <a:pt x="325440" y="1155600"/>
                  </a:cubicBezTo>
                  <a:cubicBezTo>
                    <a:pt x="334266" y="1133883"/>
                    <a:pt x="312358" y="1129629"/>
                    <a:pt x="297563" y="1128359"/>
                  </a:cubicBezTo>
                  <a:cubicBezTo>
                    <a:pt x="277751" y="1126707"/>
                    <a:pt x="252605" y="1122580"/>
                    <a:pt x="251843" y="1155219"/>
                  </a:cubicBezTo>
                  <a:cubicBezTo>
                    <a:pt x="249684" y="1246914"/>
                    <a:pt x="263654" y="1332957"/>
                    <a:pt x="316168" y="1410871"/>
                  </a:cubicBezTo>
                  <a:cubicBezTo>
                    <a:pt x="336933" y="1441733"/>
                    <a:pt x="365064" y="1472975"/>
                    <a:pt x="365952" y="1516980"/>
                  </a:cubicBezTo>
                  <a:cubicBezTo>
                    <a:pt x="366333" y="1537872"/>
                    <a:pt x="379795" y="1544857"/>
                    <a:pt x="397321" y="1543397"/>
                  </a:cubicBezTo>
                  <a:cubicBezTo>
                    <a:pt x="411228" y="1542190"/>
                    <a:pt x="424880" y="1538634"/>
                    <a:pt x="438724" y="1537491"/>
                  </a:cubicBezTo>
                  <a:cubicBezTo>
                    <a:pt x="457265" y="1535903"/>
                    <a:pt x="469203" y="1540666"/>
                    <a:pt x="460694" y="1565304"/>
                  </a:cubicBezTo>
                  <a:cubicBezTo>
                    <a:pt x="453519" y="1586259"/>
                    <a:pt x="455868" y="1606135"/>
                    <a:pt x="474411" y="1619851"/>
                  </a:cubicBezTo>
                  <a:cubicBezTo>
                    <a:pt x="504764" y="1642266"/>
                    <a:pt x="513273" y="1676430"/>
                    <a:pt x="516257" y="1712244"/>
                  </a:cubicBezTo>
                  <a:cubicBezTo>
                    <a:pt x="520765" y="1766664"/>
                    <a:pt x="540260" y="1814797"/>
                    <a:pt x="564898" y="1861279"/>
                  </a:cubicBezTo>
                  <a:cubicBezTo>
                    <a:pt x="568010" y="1867185"/>
                    <a:pt x="572772" y="1872836"/>
                    <a:pt x="573788" y="1879123"/>
                  </a:cubicBezTo>
                  <a:cubicBezTo>
                    <a:pt x="587821" y="1964340"/>
                    <a:pt x="630366" y="2041556"/>
                    <a:pt x="641733" y="2125631"/>
                  </a:cubicBezTo>
                  <a:cubicBezTo>
                    <a:pt x="650940" y="2193703"/>
                    <a:pt x="676658" y="2253457"/>
                    <a:pt x="700915" y="2312703"/>
                  </a:cubicBezTo>
                  <a:cubicBezTo>
                    <a:pt x="723394" y="2367567"/>
                    <a:pt x="731713" y="2423320"/>
                    <a:pt x="742889" y="2479772"/>
                  </a:cubicBezTo>
                  <a:cubicBezTo>
                    <a:pt x="751270" y="2522000"/>
                    <a:pt x="745619" y="2563910"/>
                    <a:pt x="743206" y="2605947"/>
                  </a:cubicBezTo>
                  <a:cubicBezTo>
                    <a:pt x="742507" y="2618774"/>
                    <a:pt x="739714" y="2631157"/>
                    <a:pt x="726252" y="2634650"/>
                  </a:cubicBezTo>
                  <a:cubicBezTo>
                    <a:pt x="712281" y="2638269"/>
                    <a:pt x="704789" y="2628426"/>
                    <a:pt x="700852" y="2615980"/>
                  </a:cubicBezTo>
                  <a:cubicBezTo>
                    <a:pt x="691962" y="2587977"/>
                    <a:pt x="657227" y="2583659"/>
                    <a:pt x="651321" y="2552607"/>
                  </a:cubicBezTo>
                  <a:cubicBezTo>
                    <a:pt x="649925" y="2545177"/>
                    <a:pt x="640653" y="2537303"/>
                    <a:pt x="645352" y="2530319"/>
                  </a:cubicBezTo>
                  <a:cubicBezTo>
                    <a:pt x="683643" y="2473994"/>
                    <a:pt x="635002" y="2441418"/>
                    <a:pt x="615507" y="2401032"/>
                  </a:cubicBezTo>
                  <a:cubicBezTo>
                    <a:pt x="606237" y="2381791"/>
                    <a:pt x="593473" y="2363821"/>
                    <a:pt x="587314" y="2343564"/>
                  </a:cubicBezTo>
                  <a:cubicBezTo>
                    <a:pt x="569026" y="2283683"/>
                    <a:pt x="529211" y="2231359"/>
                    <a:pt x="532323" y="2163858"/>
                  </a:cubicBezTo>
                  <a:cubicBezTo>
                    <a:pt x="533212" y="2144046"/>
                    <a:pt x="524449" y="2130647"/>
                    <a:pt x="506923" y="2122900"/>
                  </a:cubicBezTo>
                  <a:cubicBezTo>
                    <a:pt x="471426" y="2107216"/>
                    <a:pt x="445963" y="2068354"/>
                    <a:pt x="401576" y="2072227"/>
                  </a:cubicBezTo>
                  <a:cubicBezTo>
                    <a:pt x="390400" y="2073180"/>
                    <a:pt x="381954" y="2060797"/>
                    <a:pt x="374652" y="2051209"/>
                  </a:cubicBezTo>
                  <a:cubicBezTo>
                    <a:pt x="357253" y="2028412"/>
                    <a:pt x="335663" y="2012219"/>
                    <a:pt x="309183" y="2004345"/>
                  </a:cubicBezTo>
                  <a:cubicBezTo>
                    <a:pt x="274830" y="1994249"/>
                    <a:pt x="262257" y="1970500"/>
                    <a:pt x="268734" y="1933415"/>
                  </a:cubicBezTo>
                  <a:cubicBezTo>
                    <a:pt x="273306" y="1907063"/>
                    <a:pt x="268480" y="1881155"/>
                    <a:pt x="258383" y="1857660"/>
                  </a:cubicBezTo>
                  <a:cubicBezTo>
                    <a:pt x="240794" y="1816956"/>
                    <a:pt x="239079" y="1771236"/>
                    <a:pt x="223586" y="1731040"/>
                  </a:cubicBezTo>
                  <a:cubicBezTo>
                    <a:pt x="205932" y="1685320"/>
                    <a:pt x="179707" y="1643029"/>
                    <a:pt x="154053" y="1601436"/>
                  </a:cubicBezTo>
                  <a:cubicBezTo>
                    <a:pt x="142432" y="1582640"/>
                    <a:pt x="134813" y="1567336"/>
                    <a:pt x="144973" y="1545746"/>
                  </a:cubicBezTo>
                  <a:cubicBezTo>
                    <a:pt x="154942" y="1524664"/>
                    <a:pt x="151894" y="1502756"/>
                    <a:pt x="142940" y="1482500"/>
                  </a:cubicBezTo>
                  <a:cubicBezTo>
                    <a:pt x="128907" y="1450940"/>
                    <a:pt x="113286" y="1420143"/>
                    <a:pt x="98364" y="1389027"/>
                  </a:cubicBezTo>
                  <a:cubicBezTo>
                    <a:pt x="69090" y="1391567"/>
                    <a:pt x="52199" y="1372517"/>
                    <a:pt x="37848" y="1349086"/>
                  </a:cubicBezTo>
                  <a:cubicBezTo>
                    <a:pt x="33213" y="1326226"/>
                    <a:pt x="32958" y="1302159"/>
                    <a:pt x="20386" y="1281458"/>
                  </a:cubicBezTo>
                  <a:cubicBezTo>
                    <a:pt x="8066" y="1261265"/>
                    <a:pt x="14543" y="1243421"/>
                    <a:pt x="32133" y="1233452"/>
                  </a:cubicBezTo>
                  <a:cubicBezTo>
                    <a:pt x="52326" y="1222021"/>
                    <a:pt x="56200" y="1209893"/>
                    <a:pt x="45277" y="1188557"/>
                  </a:cubicBezTo>
                  <a:cubicBezTo>
                    <a:pt x="21084" y="1141313"/>
                    <a:pt x="26990" y="1097751"/>
                    <a:pt x="62613" y="1059524"/>
                  </a:cubicBezTo>
                  <a:cubicBezTo>
                    <a:pt x="71313" y="1050190"/>
                    <a:pt x="69217" y="1040093"/>
                    <a:pt x="67312" y="1029298"/>
                  </a:cubicBezTo>
                  <a:cubicBezTo>
                    <a:pt x="60644" y="992150"/>
                    <a:pt x="54676" y="955828"/>
                    <a:pt x="63057" y="917093"/>
                  </a:cubicBezTo>
                  <a:cubicBezTo>
                    <a:pt x="70868" y="880834"/>
                    <a:pt x="59120" y="844893"/>
                    <a:pt x="48262" y="810095"/>
                  </a:cubicBezTo>
                  <a:cubicBezTo>
                    <a:pt x="45087" y="800062"/>
                    <a:pt x="38546" y="790600"/>
                    <a:pt x="43880" y="779170"/>
                  </a:cubicBezTo>
                  <a:cubicBezTo>
                    <a:pt x="47119" y="766534"/>
                    <a:pt x="50040" y="753897"/>
                    <a:pt x="45658" y="740943"/>
                  </a:cubicBezTo>
                  <a:cubicBezTo>
                    <a:pt x="41785" y="729577"/>
                    <a:pt x="39118" y="716432"/>
                    <a:pt x="43245" y="706462"/>
                  </a:cubicBezTo>
                  <a:cubicBezTo>
                    <a:pt x="63057" y="658774"/>
                    <a:pt x="53659" y="610450"/>
                    <a:pt x="49595" y="561809"/>
                  </a:cubicBezTo>
                  <a:cubicBezTo>
                    <a:pt x="47944" y="542441"/>
                    <a:pt x="44389" y="524915"/>
                    <a:pt x="37530" y="506500"/>
                  </a:cubicBezTo>
                  <a:cubicBezTo>
                    <a:pt x="23815" y="469670"/>
                    <a:pt x="13083" y="431887"/>
                    <a:pt x="23751" y="390422"/>
                  </a:cubicBezTo>
                  <a:cubicBezTo>
                    <a:pt x="32260" y="357274"/>
                    <a:pt x="37213" y="322921"/>
                    <a:pt x="7304" y="295996"/>
                  </a:cubicBezTo>
                  <a:cubicBezTo>
                    <a:pt x="446" y="289837"/>
                    <a:pt x="-506" y="279232"/>
                    <a:pt x="192" y="269390"/>
                  </a:cubicBezTo>
                  <a:cubicBezTo>
                    <a:pt x="17528" y="230782"/>
                    <a:pt x="15750" y="187157"/>
                    <a:pt x="27625" y="147088"/>
                  </a:cubicBezTo>
                  <a:cubicBezTo>
                    <a:pt x="32958" y="126006"/>
                    <a:pt x="54358" y="113433"/>
                    <a:pt x="54294" y="89430"/>
                  </a:cubicBezTo>
                  <a:cubicBezTo>
                    <a:pt x="57025" y="78063"/>
                    <a:pt x="55374" y="64411"/>
                    <a:pt x="68518" y="58632"/>
                  </a:cubicBezTo>
                  <a:cubicBezTo>
                    <a:pt x="94680" y="55902"/>
                    <a:pt x="93093" y="83334"/>
                    <a:pt x="104396" y="96796"/>
                  </a:cubicBezTo>
                  <a:cubicBezTo>
                    <a:pt x="114429" y="114703"/>
                    <a:pt x="130749" y="108163"/>
                    <a:pt x="139512" y="109496"/>
                  </a:cubicBezTo>
                  <a:cubicBezTo>
                    <a:pt x="128590" y="110258"/>
                    <a:pt x="111190" y="113878"/>
                    <a:pt x="102364" y="92034"/>
                  </a:cubicBezTo>
                  <a:cubicBezTo>
                    <a:pt x="96586" y="48472"/>
                    <a:pt x="127129" y="34566"/>
                    <a:pt x="154561" y="18183"/>
                  </a:cubicBezTo>
                  <a:cubicBezTo>
                    <a:pt x="172722" y="26057"/>
                    <a:pt x="190629" y="25803"/>
                    <a:pt x="207266" y="14246"/>
                  </a:cubicBezTo>
                  <a:cubicBezTo>
                    <a:pt x="241556" y="-9630"/>
                    <a:pt x="272862" y="-1375"/>
                    <a:pt x="302961" y="23326"/>
                  </a:cubicBezTo>
                  <a:cubicBezTo>
                    <a:pt x="312803" y="73174"/>
                    <a:pt x="287530" y="107020"/>
                    <a:pt x="255463" y="135341"/>
                  </a:cubicBezTo>
                  <a:cubicBezTo>
                    <a:pt x="219331" y="167281"/>
                    <a:pt x="179707" y="194650"/>
                    <a:pt x="146496" y="230528"/>
                  </a:cubicBezTo>
                  <a:cubicBezTo>
                    <a:pt x="133542" y="244561"/>
                    <a:pt x="117604" y="244625"/>
                    <a:pt x="100777" y="245514"/>
                  </a:cubicBezTo>
                  <a:cubicBezTo>
                    <a:pt x="76075" y="246847"/>
                    <a:pt x="69090" y="262087"/>
                    <a:pt x="84902" y="282725"/>
                  </a:cubicBezTo>
                  <a:cubicBezTo>
                    <a:pt x="115445" y="322603"/>
                    <a:pt x="113667" y="363434"/>
                    <a:pt x="91950" y="405598"/>
                  </a:cubicBezTo>
                  <a:cubicBezTo>
                    <a:pt x="76456" y="435761"/>
                    <a:pt x="92140" y="455192"/>
                    <a:pt x="111064" y="472527"/>
                  </a:cubicBezTo>
                  <a:cubicBezTo>
                    <a:pt x="154942" y="512660"/>
                    <a:pt x="159324" y="530694"/>
                    <a:pt x="132273" y="589558"/>
                  </a:cubicBezTo>
                  <a:cubicBezTo>
                    <a:pt x="150878" y="572794"/>
                    <a:pt x="168277" y="563523"/>
                    <a:pt x="181104" y="550252"/>
                  </a:cubicBezTo>
                  <a:cubicBezTo>
                    <a:pt x="210504" y="519962"/>
                    <a:pt x="243016" y="532472"/>
                    <a:pt x="274004" y="539266"/>
                  </a:cubicBezTo>
                  <a:cubicBezTo>
                    <a:pt x="299849" y="544918"/>
                    <a:pt x="309818" y="595146"/>
                    <a:pt x="293499" y="624484"/>
                  </a:cubicBezTo>
                  <a:cubicBezTo>
                    <a:pt x="288990" y="632612"/>
                    <a:pt x="280418" y="637311"/>
                    <a:pt x="277433" y="645883"/>
                  </a:cubicBezTo>
                  <a:cubicBezTo>
                    <a:pt x="277688" y="645248"/>
                    <a:pt x="277751" y="645248"/>
                    <a:pt x="278005" y="644677"/>
                  </a:cubicBezTo>
                  <a:cubicBezTo>
                    <a:pt x="307532" y="605878"/>
                    <a:pt x="308294" y="587590"/>
                    <a:pt x="283149" y="542378"/>
                  </a:cubicBezTo>
                  <a:cubicBezTo>
                    <a:pt x="276671" y="530694"/>
                    <a:pt x="274640" y="516343"/>
                    <a:pt x="266067" y="506056"/>
                  </a:cubicBezTo>
                  <a:cubicBezTo>
                    <a:pt x="249811" y="486497"/>
                    <a:pt x="243080" y="465034"/>
                    <a:pt x="260162" y="443825"/>
                  </a:cubicBezTo>
                  <a:cubicBezTo>
                    <a:pt x="278386" y="421219"/>
                    <a:pt x="302643" y="407376"/>
                    <a:pt x="331218" y="417346"/>
                  </a:cubicBezTo>
                  <a:cubicBezTo>
                    <a:pt x="352808" y="424902"/>
                    <a:pt x="373191" y="436904"/>
                    <a:pt x="392368" y="450175"/>
                  </a:cubicBezTo>
                  <a:cubicBezTo>
                    <a:pt x="411038" y="463129"/>
                    <a:pt x="416879" y="482116"/>
                    <a:pt x="402909" y="502690"/>
                  </a:cubicBezTo>
                  <a:cubicBezTo>
                    <a:pt x="379859" y="536663"/>
                    <a:pt x="364682" y="572731"/>
                    <a:pt x="366651" y="615975"/>
                  </a:cubicBezTo>
                  <a:cubicBezTo>
                    <a:pt x="367350" y="632104"/>
                    <a:pt x="356237" y="643089"/>
                    <a:pt x="347093" y="654456"/>
                  </a:cubicBezTo>
                  <a:cubicBezTo>
                    <a:pt x="341188" y="661758"/>
                    <a:pt x="335218" y="670331"/>
                    <a:pt x="340743" y="680110"/>
                  </a:cubicBezTo>
                  <a:cubicBezTo>
                    <a:pt x="347538" y="692112"/>
                    <a:pt x="358396" y="688746"/>
                    <a:pt x="368048" y="684872"/>
                  </a:cubicBezTo>
                  <a:cubicBezTo>
                    <a:pt x="393765" y="674458"/>
                    <a:pt x="431612" y="683285"/>
                    <a:pt x="434596" y="635977"/>
                  </a:cubicBezTo>
                  <a:cubicBezTo>
                    <a:pt x="435104" y="627976"/>
                    <a:pt x="443740" y="621690"/>
                    <a:pt x="451360" y="621245"/>
                  </a:cubicBezTo>
                  <a:cubicBezTo>
                    <a:pt x="471616" y="619975"/>
                    <a:pt x="481840" y="604418"/>
                    <a:pt x="493524" y="590384"/>
                  </a:cubicBezTo>
                  <a:cubicBezTo>
                    <a:pt x="506668" y="574636"/>
                    <a:pt x="522416" y="567143"/>
                    <a:pt x="540768" y="579589"/>
                  </a:cubicBezTo>
                  <a:cubicBezTo>
                    <a:pt x="556897" y="590511"/>
                    <a:pt x="567311" y="606068"/>
                    <a:pt x="558739" y="627468"/>
                  </a:cubicBezTo>
                  <a:cubicBezTo>
                    <a:pt x="552579" y="642962"/>
                    <a:pt x="558992" y="657186"/>
                    <a:pt x="559246" y="670966"/>
                  </a:cubicBezTo>
                  <a:cubicBezTo>
                    <a:pt x="548452" y="632675"/>
                    <a:pt x="570423" y="598385"/>
                    <a:pt x="575756" y="561682"/>
                  </a:cubicBezTo>
                  <a:cubicBezTo>
                    <a:pt x="579122" y="538314"/>
                    <a:pt x="609030" y="539266"/>
                    <a:pt x="628398" y="542949"/>
                  </a:cubicBezTo>
                  <a:cubicBezTo>
                    <a:pt x="647385" y="546569"/>
                    <a:pt x="653544" y="563904"/>
                    <a:pt x="647956" y="584351"/>
                  </a:cubicBezTo>
                  <a:cubicBezTo>
                    <a:pt x="645416" y="593622"/>
                    <a:pt x="643130" y="603592"/>
                    <a:pt x="645924" y="612546"/>
                  </a:cubicBezTo>
                  <a:cubicBezTo>
                    <a:pt x="656402" y="646328"/>
                    <a:pt x="663767" y="678967"/>
                    <a:pt x="623001" y="703224"/>
                  </a:cubicBezTo>
                  <a:cubicBezTo>
                    <a:pt x="686627" y="714083"/>
                    <a:pt x="699581" y="723544"/>
                    <a:pt x="702376" y="767867"/>
                  </a:cubicBezTo>
                  <a:cubicBezTo>
                    <a:pt x="704662" y="803745"/>
                    <a:pt x="724918" y="842925"/>
                    <a:pt x="689358" y="874929"/>
                  </a:cubicBezTo>
                  <a:cubicBezTo>
                    <a:pt x="672785" y="889788"/>
                    <a:pt x="670626" y="911886"/>
                    <a:pt x="675896" y="933984"/>
                  </a:cubicBezTo>
                  <a:cubicBezTo>
                    <a:pt x="684405" y="969417"/>
                    <a:pt x="684723" y="1007962"/>
                    <a:pt x="710694" y="1036728"/>
                  </a:cubicBezTo>
                  <a:cubicBezTo>
                    <a:pt x="717044" y="1043840"/>
                    <a:pt x="717552" y="1054254"/>
                    <a:pt x="718187" y="1063715"/>
                  </a:cubicBezTo>
                  <a:cubicBezTo>
                    <a:pt x="719584" y="1085559"/>
                    <a:pt x="731458" y="1096926"/>
                    <a:pt x="749175" y="1105752"/>
                  </a:cubicBezTo>
                  <a:cubicBezTo>
                    <a:pt x="793498" y="1127851"/>
                    <a:pt x="800801" y="1144615"/>
                    <a:pt x="785941" y="1191795"/>
                  </a:cubicBezTo>
                  <a:cubicBezTo>
                    <a:pt x="778004" y="1217005"/>
                    <a:pt x="777178" y="1237135"/>
                    <a:pt x="803658" y="1249073"/>
                  </a:cubicBezTo>
                  <a:cubicBezTo>
                    <a:pt x="814008" y="1253772"/>
                    <a:pt x="815596" y="1266218"/>
                    <a:pt x="822073" y="1274346"/>
                  </a:cubicBezTo>
                  <a:cubicBezTo>
                    <a:pt x="822073" y="1555271"/>
                    <a:pt x="822200" y="1836260"/>
                    <a:pt x="822200" y="2117185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="" xmlns:a16="http://schemas.microsoft.com/office/drawing/2014/main" id="{4FD30D59-F0C9-490E-9737-6D241469A570}"/>
                </a:ext>
              </a:extLst>
            </p:cNvPr>
            <p:cNvSpPr/>
            <p:nvPr/>
          </p:nvSpPr>
          <p:spPr>
            <a:xfrm>
              <a:off x="1539399" y="762"/>
              <a:ext cx="2096024" cy="1464507"/>
            </a:xfrm>
            <a:custGeom>
              <a:avLst/>
              <a:gdLst>
                <a:gd name="connsiteX0" fmla="*/ 746982 w 2096024"/>
                <a:gd name="connsiteY0" fmla="*/ 381 h 1464507"/>
                <a:gd name="connsiteX1" fmla="*/ 792702 w 2096024"/>
                <a:gd name="connsiteY1" fmla="*/ 381 h 1464507"/>
                <a:gd name="connsiteX2" fmla="*/ 856011 w 2096024"/>
                <a:gd name="connsiteY2" fmla="*/ 174435 h 1464507"/>
                <a:gd name="connsiteX3" fmla="*/ 846232 w 2096024"/>
                <a:gd name="connsiteY3" fmla="*/ 319470 h 1464507"/>
                <a:gd name="connsiteX4" fmla="*/ 835437 w 2096024"/>
                <a:gd name="connsiteY4" fmla="*/ 387479 h 1464507"/>
                <a:gd name="connsiteX5" fmla="*/ 871569 w 2096024"/>
                <a:gd name="connsiteY5" fmla="*/ 513019 h 1464507"/>
                <a:gd name="connsiteX6" fmla="*/ 885983 w 2096024"/>
                <a:gd name="connsiteY6" fmla="*/ 532133 h 1464507"/>
                <a:gd name="connsiteX7" fmla="*/ 884332 w 2096024"/>
                <a:gd name="connsiteY7" fmla="*/ 388876 h 1464507"/>
                <a:gd name="connsiteX8" fmla="*/ 886237 w 2096024"/>
                <a:gd name="connsiteY8" fmla="*/ 348299 h 1464507"/>
                <a:gd name="connsiteX9" fmla="*/ 880586 w 2096024"/>
                <a:gd name="connsiteY9" fmla="*/ 88583 h 1464507"/>
                <a:gd name="connsiteX10" fmla="*/ 926623 w 2096024"/>
                <a:gd name="connsiteY10" fmla="*/ 11367 h 1464507"/>
                <a:gd name="connsiteX11" fmla="*/ 937418 w 2096024"/>
                <a:gd name="connsiteY11" fmla="*/ 318 h 1464507"/>
                <a:gd name="connsiteX12" fmla="*/ 967898 w 2096024"/>
                <a:gd name="connsiteY12" fmla="*/ 318 h 1464507"/>
                <a:gd name="connsiteX13" fmla="*/ 1090580 w 2096024"/>
                <a:gd name="connsiteY13" fmla="*/ 158497 h 1464507"/>
                <a:gd name="connsiteX14" fmla="*/ 1098073 w 2096024"/>
                <a:gd name="connsiteY14" fmla="*/ 172467 h 1464507"/>
                <a:gd name="connsiteX15" fmla="*/ 1131538 w 2096024"/>
                <a:gd name="connsiteY15" fmla="*/ 205551 h 1464507"/>
                <a:gd name="connsiteX16" fmla="*/ 1134268 w 2096024"/>
                <a:gd name="connsiteY16" fmla="*/ 162180 h 1464507"/>
                <a:gd name="connsiteX17" fmla="*/ 1121060 w 2096024"/>
                <a:gd name="connsiteY17" fmla="*/ 42926 h 1464507"/>
                <a:gd name="connsiteX18" fmla="*/ 1135475 w 2096024"/>
                <a:gd name="connsiteY18" fmla="*/ 381 h 1464507"/>
                <a:gd name="connsiteX19" fmla="*/ 1546828 w 2096024"/>
                <a:gd name="connsiteY19" fmla="*/ 381 h 1464507"/>
                <a:gd name="connsiteX20" fmla="*/ 1589500 w 2096024"/>
                <a:gd name="connsiteY20" fmla="*/ 48133 h 1464507"/>
                <a:gd name="connsiteX21" fmla="*/ 1653317 w 2096024"/>
                <a:gd name="connsiteY21" fmla="*/ 195644 h 1464507"/>
                <a:gd name="connsiteX22" fmla="*/ 1650333 w 2096024"/>
                <a:gd name="connsiteY22" fmla="*/ 239714 h 1464507"/>
                <a:gd name="connsiteX23" fmla="*/ 1607915 w 2096024"/>
                <a:gd name="connsiteY23" fmla="*/ 227522 h 1464507"/>
                <a:gd name="connsiteX24" fmla="*/ 1496599 w 2096024"/>
                <a:gd name="connsiteY24" fmla="*/ 168212 h 1464507"/>
                <a:gd name="connsiteX25" fmla="*/ 1459896 w 2096024"/>
                <a:gd name="connsiteY25" fmla="*/ 141161 h 1464507"/>
                <a:gd name="connsiteX26" fmla="*/ 1382998 w 2096024"/>
                <a:gd name="connsiteY26" fmla="*/ 117349 h 1464507"/>
                <a:gd name="connsiteX27" fmla="*/ 1375124 w 2096024"/>
                <a:gd name="connsiteY27" fmla="*/ 147765 h 1464507"/>
                <a:gd name="connsiteX28" fmla="*/ 1501870 w 2096024"/>
                <a:gd name="connsiteY28" fmla="*/ 338139 h 1464507"/>
                <a:gd name="connsiteX29" fmla="*/ 1504029 w 2096024"/>
                <a:gd name="connsiteY29" fmla="*/ 341505 h 1464507"/>
                <a:gd name="connsiteX30" fmla="*/ 1594643 w 2096024"/>
                <a:gd name="connsiteY30" fmla="*/ 444502 h 1464507"/>
                <a:gd name="connsiteX31" fmla="*/ 1698910 w 2096024"/>
                <a:gd name="connsiteY31" fmla="*/ 537276 h 1464507"/>
                <a:gd name="connsiteX32" fmla="*/ 1751806 w 2096024"/>
                <a:gd name="connsiteY32" fmla="*/ 583568 h 1464507"/>
                <a:gd name="connsiteX33" fmla="*/ 1761394 w 2096024"/>
                <a:gd name="connsiteY33" fmla="*/ 620335 h 1464507"/>
                <a:gd name="connsiteX34" fmla="*/ 1730660 w 2096024"/>
                <a:gd name="connsiteY34" fmla="*/ 639004 h 1464507"/>
                <a:gd name="connsiteX35" fmla="*/ 1571720 w 2096024"/>
                <a:gd name="connsiteY35" fmla="*/ 676088 h 1464507"/>
                <a:gd name="connsiteX36" fmla="*/ 1543335 w 2096024"/>
                <a:gd name="connsiteY36" fmla="*/ 726507 h 1464507"/>
                <a:gd name="connsiteX37" fmla="*/ 1550511 w 2096024"/>
                <a:gd name="connsiteY37" fmla="*/ 766639 h 1464507"/>
                <a:gd name="connsiteX38" fmla="*/ 1589119 w 2096024"/>
                <a:gd name="connsiteY38" fmla="*/ 801183 h 1464507"/>
                <a:gd name="connsiteX39" fmla="*/ 1676431 w 2096024"/>
                <a:gd name="connsiteY39" fmla="*/ 802326 h 1464507"/>
                <a:gd name="connsiteX40" fmla="*/ 1728057 w 2096024"/>
                <a:gd name="connsiteY40" fmla="*/ 819726 h 1464507"/>
                <a:gd name="connsiteX41" fmla="*/ 1764442 w 2096024"/>
                <a:gd name="connsiteY41" fmla="*/ 809883 h 1464507"/>
                <a:gd name="connsiteX42" fmla="*/ 1815242 w 2096024"/>
                <a:gd name="connsiteY42" fmla="*/ 762258 h 1464507"/>
                <a:gd name="connsiteX43" fmla="*/ 1863820 w 2096024"/>
                <a:gd name="connsiteY43" fmla="*/ 720983 h 1464507"/>
                <a:gd name="connsiteX44" fmla="*/ 1869408 w 2096024"/>
                <a:gd name="connsiteY44" fmla="*/ 711330 h 1464507"/>
                <a:gd name="connsiteX45" fmla="*/ 1934686 w 2096024"/>
                <a:gd name="connsiteY45" fmla="*/ 735651 h 1464507"/>
                <a:gd name="connsiteX46" fmla="*/ 1969484 w 2096024"/>
                <a:gd name="connsiteY46" fmla="*/ 831600 h 1464507"/>
                <a:gd name="connsiteX47" fmla="*/ 1981866 w 2096024"/>
                <a:gd name="connsiteY47" fmla="*/ 727904 h 1464507"/>
                <a:gd name="connsiteX48" fmla="*/ 1993042 w 2096024"/>
                <a:gd name="connsiteY48" fmla="*/ 654561 h 1464507"/>
                <a:gd name="connsiteX49" fmla="*/ 2032095 w 2096024"/>
                <a:gd name="connsiteY49" fmla="*/ 664086 h 1464507"/>
                <a:gd name="connsiteX50" fmla="*/ 2084355 w 2096024"/>
                <a:gd name="connsiteY50" fmla="*/ 712473 h 1464507"/>
                <a:gd name="connsiteX51" fmla="*/ 2095658 w 2096024"/>
                <a:gd name="connsiteY51" fmla="*/ 827727 h 1464507"/>
                <a:gd name="connsiteX52" fmla="*/ 2088356 w 2096024"/>
                <a:gd name="connsiteY52" fmla="*/ 845697 h 1464507"/>
                <a:gd name="connsiteX53" fmla="*/ 2043652 w 2096024"/>
                <a:gd name="connsiteY53" fmla="*/ 939297 h 1464507"/>
                <a:gd name="connsiteX54" fmla="*/ 1990947 w 2096024"/>
                <a:gd name="connsiteY54" fmla="*/ 1024831 h 1464507"/>
                <a:gd name="connsiteX55" fmla="*/ 1933606 w 2096024"/>
                <a:gd name="connsiteY55" fmla="*/ 1037405 h 1464507"/>
                <a:gd name="connsiteX56" fmla="*/ 1862423 w 2096024"/>
                <a:gd name="connsiteY56" fmla="*/ 953648 h 1464507"/>
                <a:gd name="connsiteX57" fmla="*/ 1777523 w 2096024"/>
                <a:gd name="connsiteY57" fmla="*/ 922278 h 1464507"/>
                <a:gd name="connsiteX58" fmla="*/ 1696434 w 2096024"/>
                <a:gd name="connsiteY58" fmla="*/ 913642 h 1464507"/>
                <a:gd name="connsiteX59" fmla="*/ 1698783 w 2096024"/>
                <a:gd name="connsiteY59" fmla="*/ 916182 h 1464507"/>
                <a:gd name="connsiteX60" fmla="*/ 1716119 w 2096024"/>
                <a:gd name="connsiteY60" fmla="*/ 968126 h 1464507"/>
                <a:gd name="connsiteX61" fmla="*/ 1683543 w 2096024"/>
                <a:gd name="connsiteY61" fmla="*/ 1299216 h 1464507"/>
                <a:gd name="connsiteX62" fmla="*/ 1707102 w 2096024"/>
                <a:gd name="connsiteY62" fmla="*/ 1324299 h 1464507"/>
                <a:gd name="connsiteX63" fmla="*/ 1785397 w 2096024"/>
                <a:gd name="connsiteY63" fmla="*/ 1294200 h 1464507"/>
                <a:gd name="connsiteX64" fmla="*/ 1835816 w 2096024"/>
                <a:gd name="connsiteY64" fmla="*/ 1300169 h 1464507"/>
                <a:gd name="connsiteX65" fmla="*/ 1821846 w 2096024"/>
                <a:gd name="connsiteY65" fmla="*/ 1346969 h 1464507"/>
                <a:gd name="connsiteX66" fmla="*/ 1748758 w 2096024"/>
                <a:gd name="connsiteY66" fmla="*/ 1428566 h 1464507"/>
                <a:gd name="connsiteX67" fmla="*/ 1658969 w 2096024"/>
                <a:gd name="connsiteY67" fmla="*/ 1464508 h 1464507"/>
                <a:gd name="connsiteX68" fmla="*/ 1628616 w 2096024"/>
                <a:gd name="connsiteY68" fmla="*/ 1456507 h 1464507"/>
                <a:gd name="connsiteX69" fmla="*/ 1613185 w 2096024"/>
                <a:gd name="connsiteY69" fmla="*/ 1430217 h 1464507"/>
                <a:gd name="connsiteX70" fmla="*/ 1652301 w 2096024"/>
                <a:gd name="connsiteY70" fmla="*/ 1403865 h 1464507"/>
                <a:gd name="connsiteX71" fmla="*/ 1698339 w 2096024"/>
                <a:gd name="connsiteY71" fmla="*/ 1383418 h 1464507"/>
                <a:gd name="connsiteX72" fmla="*/ 1610518 w 2096024"/>
                <a:gd name="connsiteY72" fmla="*/ 1429582 h 1464507"/>
                <a:gd name="connsiteX73" fmla="*/ 1580864 w 2096024"/>
                <a:gd name="connsiteY73" fmla="*/ 1387672 h 1464507"/>
                <a:gd name="connsiteX74" fmla="*/ 1570386 w 2096024"/>
                <a:gd name="connsiteY74" fmla="*/ 1307217 h 1464507"/>
                <a:gd name="connsiteX75" fmla="*/ 1575784 w 2096024"/>
                <a:gd name="connsiteY75" fmla="*/ 1261053 h 1464507"/>
                <a:gd name="connsiteX76" fmla="*/ 1590008 w 2096024"/>
                <a:gd name="connsiteY76" fmla="*/ 1213046 h 1464507"/>
                <a:gd name="connsiteX77" fmla="*/ 1584356 w 2096024"/>
                <a:gd name="connsiteY77" fmla="*/ 1173232 h 1464507"/>
                <a:gd name="connsiteX78" fmla="*/ 1552606 w 2096024"/>
                <a:gd name="connsiteY78" fmla="*/ 1126051 h 1464507"/>
                <a:gd name="connsiteX79" fmla="*/ 1484344 w 2096024"/>
                <a:gd name="connsiteY79" fmla="*/ 1068266 h 1464507"/>
                <a:gd name="connsiteX80" fmla="*/ 1440846 w 2096024"/>
                <a:gd name="connsiteY80" fmla="*/ 1062995 h 1464507"/>
                <a:gd name="connsiteX81" fmla="*/ 1406683 w 2096024"/>
                <a:gd name="connsiteY81" fmla="*/ 1030737 h 1464507"/>
                <a:gd name="connsiteX82" fmla="*/ 1341342 w 2096024"/>
                <a:gd name="connsiteY82" fmla="*/ 968888 h 1464507"/>
                <a:gd name="connsiteX83" fmla="*/ 1336325 w 2096024"/>
                <a:gd name="connsiteY83" fmla="*/ 945075 h 1464507"/>
                <a:gd name="connsiteX84" fmla="*/ 1362614 w 2096024"/>
                <a:gd name="connsiteY84" fmla="*/ 888179 h 1464507"/>
                <a:gd name="connsiteX85" fmla="*/ 1372457 w 2096024"/>
                <a:gd name="connsiteY85" fmla="*/ 860175 h 1464507"/>
                <a:gd name="connsiteX86" fmla="*/ 1389348 w 2096024"/>
                <a:gd name="connsiteY86" fmla="*/ 810073 h 1464507"/>
                <a:gd name="connsiteX87" fmla="*/ 1387125 w 2096024"/>
                <a:gd name="connsiteY87" fmla="*/ 758511 h 1464507"/>
                <a:gd name="connsiteX88" fmla="*/ 1301210 w 2096024"/>
                <a:gd name="connsiteY88" fmla="*/ 719395 h 1464507"/>
                <a:gd name="connsiteX89" fmla="*/ 1212373 w 2096024"/>
                <a:gd name="connsiteY89" fmla="*/ 685168 h 1464507"/>
                <a:gd name="connsiteX90" fmla="*/ 1203420 w 2096024"/>
                <a:gd name="connsiteY90" fmla="*/ 663642 h 1464507"/>
                <a:gd name="connsiteX91" fmla="*/ 1194276 w 2096024"/>
                <a:gd name="connsiteY91" fmla="*/ 550738 h 1464507"/>
                <a:gd name="connsiteX92" fmla="*/ 1153763 w 2096024"/>
                <a:gd name="connsiteY92" fmla="*/ 485523 h 1464507"/>
                <a:gd name="connsiteX93" fmla="*/ 1132681 w 2096024"/>
                <a:gd name="connsiteY93" fmla="*/ 484825 h 1464507"/>
                <a:gd name="connsiteX94" fmla="*/ 1136046 w 2096024"/>
                <a:gd name="connsiteY94" fmla="*/ 507240 h 1464507"/>
                <a:gd name="connsiteX95" fmla="*/ 1180560 w 2096024"/>
                <a:gd name="connsiteY95" fmla="*/ 572074 h 1464507"/>
                <a:gd name="connsiteX96" fmla="*/ 1195482 w 2096024"/>
                <a:gd name="connsiteY96" fmla="*/ 645290 h 1464507"/>
                <a:gd name="connsiteX97" fmla="*/ 1202023 w 2096024"/>
                <a:gd name="connsiteY97" fmla="*/ 719586 h 1464507"/>
                <a:gd name="connsiteX98" fmla="*/ 1153445 w 2096024"/>
                <a:gd name="connsiteY98" fmla="*/ 728158 h 1464507"/>
                <a:gd name="connsiteX99" fmla="*/ 1037685 w 2096024"/>
                <a:gd name="connsiteY99" fmla="*/ 723015 h 1464507"/>
                <a:gd name="connsiteX100" fmla="*/ 956214 w 2096024"/>
                <a:gd name="connsiteY100" fmla="*/ 765623 h 1464507"/>
                <a:gd name="connsiteX101" fmla="*/ 947769 w 2096024"/>
                <a:gd name="connsiteY101" fmla="*/ 790388 h 1464507"/>
                <a:gd name="connsiteX102" fmla="*/ 947578 w 2096024"/>
                <a:gd name="connsiteY102" fmla="*/ 839347 h 1464507"/>
                <a:gd name="connsiteX103" fmla="*/ 907002 w 2096024"/>
                <a:gd name="connsiteY103" fmla="*/ 874336 h 1464507"/>
                <a:gd name="connsiteX104" fmla="*/ 828262 w 2096024"/>
                <a:gd name="connsiteY104" fmla="*/ 861001 h 1464507"/>
                <a:gd name="connsiteX105" fmla="*/ 758793 w 2096024"/>
                <a:gd name="connsiteY105" fmla="*/ 864493 h 1464507"/>
                <a:gd name="connsiteX106" fmla="*/ 720248 w 2096024"/>
                <a:gd name="connsiteY106" fmla="*/ 857254 h 1464507"/>
                <a:gd name="connsiteX107" fmla="*/ 711993 w 2096024"/>
                <a:gd name="connsiteY107" fmla="*/ 816106 h 1464507"/>
                <a:gd name="connsiteX108" fmla="*/ 729583 w 2096024"/>
                <a:gd name="connsiteY108" fmla="*/ 775656 h 1464507"/>
                <a:gd name="connsiteX109" fmla="*/ 720693 w 2096024"/>
                <a:gd name="connsiteY109" fmla="*/ 712092 h 1464507"/>
                <a:gd name="connsiteX110" fmla="*/ 689895 w 2096024"/>
                <a:gd name="connsiteY110" fmla="*/ 688597 h 1464507"/>
                <a:gd name="connsiteX111" fmla="*/ 685958 w 2096024"/>
                <a:gd name="connsiteY111" fmla="*/ 644211 h 1464507"/>
                <a:gd name="connsiteX112" fmla="*/ 722915 w 2096024"/>
                <a:gd name="connsiteY112" fmla="*/ 633606 h 1464507"/>
                <a:gd name="connsiteX113" fmla="*/ 777906 w 2096024"/>
                <a:gd name="connsiteY113" fmla="*/ 647132 h 1464507"/>
                <a:gd name="connsiteX114" fmla="*/ 806862 w 2096024"/>
                <a:gd name="connsiteY114" fmla="*/ 675580 h 1464507"/>
                <a:gd name="connsiteX115" fmla="*/ 854868 w 2096024"/>
                <a:gd name="connsiteY115" fmla="*/ 754066 h 1464507"/>
                <a:gd name="connsiteX116" fmla="*/ 868902 w 2096024"/>
                <a:gd name="connsiteY116" fmla="*/ 760734 h 1464507"/>
                <a:gd name="connsiteX117" fmla="*/ 848074 w 2096024"/>
                <a:gd name="connsiteY117" fmla="*/ 664086 h 1464507"/>
                <a:gd name="connsiteX118" fmla="*/ 794543 w 2096024"/>
                <a:gd name="connsiteY118" fmla="*/ 646306 h 1464507"/>
                <a:gd name="connsiteX119" fmla="*/ 776001 w 2096024"/>
                <a:gd name="connsiteY119" fmla="*/ 646751 h 1464507"/>
                <a:gd name="connsiteX120" fmla="*/ 754094 w 2096024"/>
                <a:gd name="connsiteY120" fmla="*/ 628209 h 1464507"/>
                <a:gd name="connsiteX121" fmla="*/ 720121 w 2096024"/>
                <a:gd name="connsiteY121" fmla="*/ 599062 h 1464507"/>
                <a:gd name="connsiteX122" fmla="*/ 668496 w 2096024"/>
                <a:gd name="connsiteY122" fmla="*/ 633987 h 1464507"/>
                <a:gd name="connsiteX123" fmla="*/ 673576 w 2096024"/>
                <a:gd name="connsiteY123" fmla="*/ 730000 h 1464507"/>
                <a:gd name="connsiteX124" fmla="*/ 684434 w 2096024"/>
                <a:gd name="connsiteY124" fmla="*/ 864049 h 1464507"/>
                <a:gd name="connsiteX125" fmla="*/ 618077 w 2096024"/>
                <a:gd name="connsiteY125" fmla="*/ 892687 h 1464507"/>
                <a:gd name="connsiteX126" fmla="*/ 589819 w 2096024"/>
                <a:gd name="connsiteY126" fmla="*/ 873383 h 1464507"/>
                <a:gd name="connsiteX127" fmla="*/ 628872 w 2096024"/>
                <a:gd name="connsiteY127" fmla="*/ 805247 h 1464507"/>
                <a:gd name="connsiteX128" fmla="*/ 598836 w 2096024"/>
                <a:gd name="connsiteY128" fmla="*/ 821567 h 1464507"/>
                <a:gd name="connsiteX129" fmla="*/ 537686 w 2096024"/>
                <a:gd name="connsiteY129" fmla="*/ 827980 h 1464507"/>
                <a:gd name="connsiteX130" fmla="*/ 555402 w 2096024"/>
                <a:gd name="connsiteY130" fmla="*/ 752288 h 1464507"/>
                <a:gd name="connsiteX131" fmla="*/ 584295 w 2096024"/>
                <a:gd name="connsiteY131" fmla="*/ 687835 h 1464507"/>
                <a:gd name="connsiteX132" fmla="*/ 597058 w 2096024"/>
                <a:gd name="connsiteY132" fmla="*/ 617223 h 1464507"/>
                <a:gd name="connsiteX133" fmla="*/ 603091 w 2096024"/>
                <a:gd name="connsiteY133" fmla="*/ 569915 h 1464507"/>
                <a:gd name="connsiteX134" fmla="*/ 606964 w 2096024"/>
                <a:gd name="connsiteY134" fmla="*/ 530291 h 1464507"/>
                <a:gd name="connsiteX135" fmla="*/ 600487 w 2096024"/>
                <a:gd name="connsiteY135" fmla="*/ 449455 h 1464507"/>
                <a:gd name="connsiteX136" fmla="*/ 506507 w 2096024"/>
                <a:gd name="connsiteY136" fmla="*/ 425897 h 1464507"/>
                <a:gd name="connsiteX137" fmla="*/ 343693 w 2096024"/>
                <a:gd name="connsiteY137" fmla="*/ 397385 h 1464507"/>
                <a:gd name="connsiteX138" fmla="*/ 273462 w 2096024"/>
                <a:gd name="connsiteY138" fmla="*/ 332424 h 1464507"/>
                <a:gd name="connsiteX139" fmla="*/ 266287 w 2096024"/>
                <a:gd name="connsiteY139" fmla="*/ 310644 h 1464507"/>
                <a:gd name="connsiteX140" fmla="*/ 232632 w 2096024"/>
                <a:gd name="connsiteY140" fmla="*/ 241301 h 1464507"/>
                <a:gd name="connsiteX141" fmla="*/ 219297 w 2096024"/>
                <a:gd name="connsiteY141" fmla="*/ 339663 h 1464507"/>
                <a:gd name="connsiteX142" fmla="*/ 196119 w 2096024"/>
                <a:gd name="connsiteY142" fmla="*/ 328297 h 1464507"/>
                <a:gd name="connsiteX143" fmla="*/ 176053 w 2096024"/>
                <a:gd name="connsiteY143" fmla="*/ 315279 h 1464507"/>
                <a:gd name="connsiteX144" fmla="*/ 28035 w 2096024"/>
                <a:gd name="connsiteY144" fmla="*/ 103823 h 1464507"/>
                <a:gd name="connsiteX145" fmla="*/ 10763 w 2096024"/>
                <a:gd name="connsiteY145" fmla="*/ 59182 h 1464507"/>
                <a:gd name="connsiteX146" fmla="*/ 23399 w 2096024"/>
                <a:gd name="connsiteY146" fmla="*/ 64 h 1464507"/>
                <a:gd name="connsiteX147" fmla="*/ 251936 w 2096024"/>
                <a:gd name="connsiteY147" fmla="*/ 64 h 1464507"/>
                <a:gd name="connsiteX148" fmla="*/ 265461 w 2096024"/>
                <a:gd name="connsiteY148" fmla="*/ 47054 h 1464507"/>
                <a:gd name="connsiteX149" fmla="*/ 304323 w 2096024"/>
                <a:gd name="connsiteY149" fmla="*/ 107887 h 1464507"/>
                <a:gd name="connsiteX150" fmla="*/ 364458 w 2096024"/>
                <a:gd name="connsiteY150" fmla="*/ 151131 h 1464507"/>
                <a:gd name="connsiteX151" fmla="*/ 376142 w 2096024"/>
                <a:gd name="connsiteY151" fmla="*/ 160592 h 1464507"/>
                <a:gd name="connsiteX152" fmla="*/ 447960 w 2096024"/>
                <a:gd name="connsiteY152" fmla="*/ 216536 h 1464507"/>
                <a:gd name="connsiteX153" fmla="*/ 470820 w 2096024"/>
                <a:gd name="connsiteY153" fmla="*/ 237428 h 1464507"/>
                <a:gd name="connsiteX154" fmla="*/ 514762 w 2096024"/>
                <a:gd name="connsiteY154" fmla="*/ 209043 h 1464507"/>
                <a:gd name="connsiteX155" fmla="*/ 499522 w 2096024"/>
                <a:gd name="connsiteY155" fmla="*/ 142495 h 1464507"/>
                <a:gd name="connsiteX156" fmla="*/ 462121 w 2096024"/>
                <a:gd name="connsiteY156" fmla="*/ 62230 h 1464507"/>
                <a:gd name="connsiteX157" fmla="*/ 472916 w 2096024"/>
                <a:gd name="connsiteY157" fmla="*/ 127 h 1464507"/>
                <a:gd name="connsiteX158" fmla="*/ 655732 w 2096024"/>
                <a:gd name="connsiteY158" fmla="*/ 127 h 1464507"/>
                <a:gd name="connsiteX159" fmla="*/ 682847 w 2096024"/>
                <a:gd name="connsiteY159" fmla="*/ 32512 h 1464507"/>
                <a:gd name="connsiteX160" fmla="*/ 682466 w 2096024"/>
                <a:gd name="connsiteY160" fmla="*/ 98552 h 1464507"/>
                <a:gd name="connsiteX161" fmla="*/ 672496 w 2096024"/>
                <a:gd name="connsiteY161" fmla="*/ 181103 h 1464507"/>
                <a:gd name="connsiteX162" fmla="*/ 645001 w 2096024"/>
                <a:gd name="connsiteY162" fmla="*/ 236729 h 1464507"/>
                <a:gd name="connsiteX163" fmla="*/ 625951 w 2096024"/>
                <a:gd name="connsiteY163" fmla="*/ 278004 h 1464507"/>
                <a:gd name="connsiteX164" fmla="*/ 688689 w 2096024"/>
                <a:gd name="connsiteY164" fmla="*/ 263082 h 1464507"/>
                <a:gd name="connsiteX165" fmla="*/ 727360 w 2096024"/>
                <a:gd name="connsiteY165" fmla="*/ 280036 h 1464507"/>
                <a:gd name="connsiteX166" fmla="*/ 752951 w 2096024"/>
                <a:gd name="connsiteY166" fmla="*/ 325503 h 1464507"/>
                <a:gd name="connsiteX167" fmla="*/ 715867 w 2096024"/>
                <a:gd name="connsiteY167" fmla="*/ 361952 h 1464507"/>
                <a:gd name="connsiteX168" fmla="*/ 656304 w 2096024"/>
                <a:gd name="connsiteY168" fmla="*/ 368429 h 1464507"/>
                <a:gd name="connsiteX169" fmla="*/ 680053 w 2096024"/>
                <a:gd name="connsiteY169" fmla="*/ 445963 h 1464507"/>
                <a:gd name="connsiteX170" fmla="*/ 727170 w 2096024"/>
                <a:gd name="connsiteY170" fmla="*/ 463743 h 1464507"/>
                <a:gd name="connsiteX171" fmla="*/ 770032 w 2096024"/>
                <a:gd name="connsiteY171" fmla="*/ 380684 h 1464507"/>
                <a:gd name="connsiteX172" fmla="*/ 779176 w 2096024"/>
                <a:gd name="connsiteY172" fmla="*/ 342076 h 1464507"/>
                <a:gd name="connsiteX173" fmla="*/ 772318 w 2096024"/>
                <a:gd name="connsiteY173" fmla="*/ 234824 h 1464507"/>
                <a:gd name="connsiteX174" fmla="*/ 733012 w 2096024"/>
                <a:gd name="connsiteY174" fmla="*/ 144273 h 1464507"/>
                <a:gd name="connsiteX175" fmla="*/ 741140 w 2096024"/>
                <a:gd name="connsiteY175" fmla="*/ 106808 h 1464507"/>
                <a:gd name="connsiteX176" fmla="*/ 746156 w 2096024"/>
                <a:gd name="connsiteY176" fmla="*/ 37338 h 1464507"/>
                <a:gd name="connsiteX177" fmla="*/ 747236 w 2096024"/>
                <a:gd name="connsiteY177" fmla="*/ 0 h 14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096024" h="1464507">
                  <a:moveTo>
                    <a:pt x="746982" y="381"/>
                  </a:moveTo>
                  <a:cubicBezTo>
                    <a:pt x="762222" y="381"/>
                    <a:pt x="777462" y="381"/>
                    <a:pt x="792702" y="381"/>
                  </a:cubicBezTo>
                  <a:cubicBezTo>
                    <a:pt x="854043" y="41466"/>
                    <a:pt x="866489" y="103887"/>
                    <a:pt x="856011" y="174435"/>
                  </a:cubicBezTo>
                  <a:cubicBezTo>
                    <a:pt x="848836" y="222632"/>
                    <a:pt x="853027" y="271400"/>
                    <a:pt x="846232" y="319470"/>
                  </a:cubicBezTo>
                  <a:cubicBezTo>
                    <a:pt x="843057" y="342203"/>
                    <a:pt x="842549" y="365444"/>
                    <a:pt x="835437" y="387479"/>
                  </a:cubicBezTo>
                  <a:cubicBezTo>
                    <a:pt x="818927" y="438851"/>
                    <a:pt x="830421" y="481015"/>
                    <a:pt x="871569" y="513019"/>
                  </a:cubicBezTo>
                  <a:cubicBezTo>
                    <a:pt x="878617" y="518544"/>
                    <a:pt x="883443" y="525084"/>
                    <a:pt x="885983" y="532133"/>
                  </a:cubicBezTo>
                  <a:cubicBezTo>
                    <a:pt x="876903" y="485396"/>
                    <a:pt x="879760" y="437136"/>
                    <a:pt x="884332" y="388876"/>
                  </a:cubicBezTo>
                  <a:cubicBezTo>
                    <a:pt x="885602" y="375350"/>
                    <a:pt x="888587" y="361698"/>
                    <a:pt x="886237" y="348299"/>
                  </a:cubicBezTo>
                  <a:cubicBezTo>
                    <a:pt x="870807" y="262002"/>
                    <a:pt x="884713" y="175070"/>
                    <a:pt x="880586" y="88583"/>
                  </a:cubicBezTo>
                  <a:cubicBezTo>
                    <a:pt x="878744" y="51118"/>
                    <a:pt x="883126" y="18098"/>
                    <a:pt x="926623" y="11367"/>
                  </a:cubicBezTo>
                  <a:cubicBezTo>
                    <a:pt x="930497" y="10795"/>
                    <a:pt x="933926" y="4255"/>
                    <a:pt x="937418" y="318"/>
                  </a:cubicBezTo>
                  <a:cubicBezTo>
                    <a:pt x="947578" y="318"/>
                    <a:pt x="957738" y="318"/>
                    <a:pt x="967898" y="318"/>
                  </a:cubicBezTo>
                  <a:cubicBezTo>
                    <a:pt x="1028731" y="35243"/>
                    <a:pt x="1069879" y="87694"/>
                    <a:pt x="1090580" y="158497"/>
                  </a:cubicBezTo>
                  <a:cubicBezTo>
                    <a:pt x="1092104" y="163640"/>
                    <a:pt x="1094390" y="169038"/>
                    <a:pt x="1098073" y="172467"/>
                  </a:cubicBezTo>
                  <a:cubicBezTo>
                    <a:pt x="1109884" y="183579"/>
                    <a:pt x="1114202" y="211710"/>
                    <a:pt x="1131538" y="205551"/>
                  </a:cubicBezTo>
                  <a:cubicBezTo>
                    <a:pt x="1149318" y="199200"/>
                    <a:pt x="1131601" y="176975"/>
                    <a:pt x="1134268" y="162180"/>
                  </a:cubicBezTo>
                  <a:cubicBezTo>
                    <a:pt x="1141698" y="120778"/>
                    <a:pt x="1134078" y="81725"/>
                    <a:pt x="1121060" y="42926"/>
                  </a:cubicBezTo>
                  <a:cubicBezTo>
                    <a:pt x="1115155" y="25400"/>
                    <a:pt x="1122584" y="11430"/>
                    <a:pt x="1135475" y="381"/>
                  </a:cubicBezTo>
                  <a:cubicBezTo>
                    <a:pt x="1272635" y="381"/>
                    <a:pt x="1409731" y="381"/>
                    <a:pt x="1546828" y="381"/>
                  </a:cubicBezTo>
                  <a:cubicBezTo>
                    <a:pt x="1567783" y="9335"/>
                    <a:pt x="1580165" y="25083"/>
                    <a:pt x="1589500" y="48133"/>
                  </a:cubicBezTo>
                  <a:cubicBezTo>
                    <a:pt x="1609629" y="97790"/>
                    <a:pt x="1636934" y="143892"/>
                    <a:pt x="1653317" y="195644"/>
                  </a:cubicBezTo>
                  <a:cubicBezTo>
                    <a:pt x="1658588" y="212282"/>
                    <a:pt x="1665319" y="227204"/>
                    <a:pt x="1650333" y="239714"/>
                  </a:cubicBezTo>
                  <a:cubicBezTo>
                    <a:pt x="1632553" y="254509"/>
                    <a:pt x="1619662" y="240412"/>
                    <a:pt x="1607915" y="227522"/>
                  </a:cubicBezTo>
                  <a:cubicBezTo>
                    <a:pt x="1577244" y="193739"/>
                    <a:pt x="1541557" y="171133"/>
                    <a:pt x="1496599" y="168212"/>
                  </a:cubicBezTo>
                  <a:cubicBezTo>
                    <a:pt x="1479391" y="167133"/>
                    <a:pt x="1470437" y="152337"/>
                    <a:pt x="1459896" y="141161"/>
                  </a:cubicBezTo>
                  <a:cubicBezTo>
                    <a:pt x="1437989" y="117920"/>
                    <a:pt x="1412144" y="111189"/>
                    <a:pt x="1382998" y="117349"/>
                  </a:cubicBezTo>
                  <a:cubicBezTo>
                    <a:pt x="1362868" y="121603"/>
                    <a:pt x="1358550" y="137161"/>
                    <a:pt x="1375124" y="147765"/>
                  </a:cubicBezTo>
                  <a:cubicBezTo>
                    <a:pt x="1443577" y="191771"/>
                    <a:pt x="1457991" y="276099"/>
                    <a:pt x="1501870" y="338139"/>
                  </a:cubicBezTo>
                  <a:cubicBezTo>
                    <a:pt x="1504918" y="342457"/>
                    <a:pt x="1501743" y="336615"/>
                    <a:pt x="1504029" y="341505"/>
                  </a:cubicBezTo>
                  <a:cubicBezTo>
                    <a:pt x="1531016" y="399099"/>
                    <a:pt x="1543081" y="417578"/>
                    <a:pt x="1594643" y="444502"/>
                  </a:cubicBezTo>
                  <a:cubicBezTo>
                    <a:pt x="1637315" y="466727"/>
                    <a:pt x="1655730" y="517591"/>
                    <a:pt x="1698910" y="537276"/>
                  </a:cubicBezTo>
                  <a:cubicBezTo>
                    <a:pt x="1716627" y="552643"/>
                    <a:pt x="1736375" y="565026"/>
                    <a:pt x="1751806" y="583568"/>
                  </a:cubicBezTo>
                  <a:cubicBezTo>
                    <a:pt x="1760950" y="594617"/>
                    <a:pt x="1766919" y="605729"/>
                    <a:pt x="1761394" y="620335"/>
                  </a:cubicBezTo>
                  <a:cubicBezTo>
                    <a:pt x="1755806" y="634940"/>
                    <a:pt x="1744757" y="638496"/>
                    <a:pt x="1730660" y="639004"/>
                  </a:cubicBezTo>
                  <a:cubicBezTo>
                    <a:pt x="1675669" y="641036"/>
                    <a:pt x="1623536" y="657990"/>
                    <a:pt x="1571720" y="676088"/>
                  </a:cubicBezTo>
                  <a:cubicBezTo>
                    <a:pt x="1548669" y="684152"/>
                    <a:pt x="1539589" y="701424"/>
                    <a:pt x="1543335" y="726507"/>
                  </a:cubicBezTo>
                  <a:cubicBezTo>
                    <a:pt x="1545367" y="739906"/>
                    <a:pt x="1549622" y="752923"/>
                    <a:pt x="1550511" y="766639"/>
                  </a:cubicBezTo>
                  <a:cubicBezTo>
                    <a:pt x="1552162" y="792484"/>
                    <a:pt x="1567465" y="803215"/>
                    <a:pt x="1589119" y="801183"/>
                  </a:cubicBezTo>
                  <a:cubicBezTo>
                    <a:pt x="1618456" y="798389"/>
                    <a:pt x="1647412" y="803850"/>
                    <a:pt x="1676431" y="802326"/>
                  </a:cubicBezTo>
                  <a:cubicBezTo>
                    <a:pt x="1696307" y="801247"/>
                    <a:pt x="1713452" y="801818"/>
                    <a:pt x="1728057" y="819726"/>
                  </a:cubicBezTo>
                  <a:cubicBezTo>
                    <a:pt x="1744186" y="839538"/>
                    <a:pt x="1758092" y="831410"/>
                    <a:pt x="1764442" y="809883"/>
                  </a:cubicBezTo>
                  <a:cubicBezTo>
                    <a:pt x="1772697" y="782133"/>
                    <a:pt x="1788509" y="768671"/>
                    <a:pt x="1815242" y="762258"/>
                  </a:cubicBezTo>
                  <a:cubicBezTo>
                    <a:pt x="1835435" y="757368"/>
                    <a:pt x="1855692" y="745684"/>
                    <a:pt x="1863820" y="720983"/>
                  </a:cubicBezTo>
                  <a:cubicBezTo>
                    <a:pt x="1865090" y="717363"/>
                    <a:pt x="1866995" y="714188"/>
                    <a:pt x="1869408" y="711330"/>
                  </a:cubicBezTo>
                  <a:cubicBezTo>
                    <a:pt x="1915128" y="682946"/>
                    <a:pt x="1914175" y="686311"/>
                    <a:pt x="1934686" y="735651"/>
                  </a:cubicBezTo>
                  <a:cubicBezTo>
                    <a:pt x="1947449" y="766449"/>
                    <a:pt x="1953037" y="799977"/>
                    <a:pt x="1969484" y="831600"/>
                  </a:cubicBezTo>
                  <a:cubicBezTo>
                    <a:pt x="1976977" y="795913"/>
                    <a:pt x="1975643" y="761369"/>
                    <a:pt x="1981866" y="727904"/>
                  </a:cubicBezTo>
                  <a:cubicBezTo>
                    <a:pt x="1988470" y="703964"/>
                    <a:pt x="1980406" y="677421"/>
                    <a:pt x="1993042" y="654561"/>
                  </a:cubicBezTo>
                  <a:cubicBezTo>
                    <a:pt x="2011013" y="634686"/>
                    <a:pt x="2028920" y="643004"/>
                    <a:pt x="2032095" y="664086"/>
                  </a:cubicBezTo>
                  <a:cubicBezTo>
                    <a:pt x="2037365" y="699265"/>
                    <a:pt x="2062638" y="701932"/>
                    <a:pt x="2084355" y="712473"/>
                  </a:cubicBezTo>
                  <a:cubicBezTo>
                    <a:pt x="2096801" y="749875"/>
                    <a:pt x="2096547" y="788737"/>
                    <a:pt x="2095658" y="827727"/>
                  </a:cubicBezTo>
                  <a:cubicBezTo>
                    <a:pt x="2095531" y="834712"/>
                    <a:pt x="2093563" y="842141"/>
                    <a:pt x="2088356" y="845697"/>
                  </a:cubicBezTo>
                  <a:cubicBezTo>
                    <a:pt x="2056161" y="867541"/>
                    <a:pt x="2052415" y="904752"/>
                    <a:pt x="2043652" y="939297"/>
                  </a:cubicBezTo>
                  <a:cubicBezTo>
                    <a:pt x="2024983" y="966983"/>
                    <a:pt x="2009679" y="997018"/>
                    <a:pt x="1990947" y="1024831"/>
                  </a:cubicBezTo>
                  <a:cubicBezTo>
                    <a:pt x="1973484" y="1050803"/>
                    <a:pt x="1957101" y="1053280"/>
                    <a:pt x="1933606" y="1037405"/>
                  </a:cubicBezTo>
                  <a:cubicBezTo>
                    <a:pt x="1902555" y="1016513"/>
                    <a:pt x="1884267" y="982858"/>
                    <a:pt x="1862423" y="953648"/>
                  </a:cubicBezTo>
                  <a:cubicBezTo>
                    <a:pt x="1836769" y="919294"/>
                    <a:pt x="1813210" y="905260"/>
                    <a:pt x="1777523" y="922278"/>
                  </a:cubicBezTo>
                  <a:cubicBezTo>
                    <a:pt x="1747805" y="936439"/>
                    <a:pt x="1721961" y="928311"/>
                    <a:pt x="1696434" y="913642"/>
                  </a:cubicBezTo>
                  <a:cubicBezTo>
                    <a:pt x="1697386" y="914722"/>
                    <a:pt x="1697958" y="915293"/>
                    <a:pt x="1698783" y="916182"/>
                  </a:cubicBezTo>
                  <a:cubicBezTo>
                    <a:pt x="1713388" y="930407"/>
                    <a:pt x="1716309" y="947996"/>
                    <a:pt x="1716119" y="968126"/>
                  </a:cubicBezTo>
                  <a:cubicBezTo>
                    <a:pt x="1714976" y="1079569"/>
                    <a:pt x="1691417" y="1188472"/>
                    <a:pt x="1683543" y="1299216"/>
                  </a:cubicBezTo>
                  <a:cubicBezTo>
                    <a:pt x="1681765" y="1324299"/>
                    <a:pt x="1687607" y="1328109"/>
                    <a:pt x="1707102" y="1324299"/>
                  </a:cubicBezTo>
                  <a:cubicBezTo>
                    <a:pt x="1734788" y="1318901"/>
                    <a:pt x="1759997" y="1306138"/>
                    <a:pt x="1785397" y="1294200"/>
                  </a:cubicBezTo>
                  <a:cubicBezTo>
                    <a:pt x="1803495" y="1285754"/>
                    <a:pt x="1821846" y="1277182"/>
                    <a:pt x="1835816" y="1300169"/>
                  </a:cubicBezTo>
                  <a:cubicBezTo>
                    <a:pt x="1848326" y="1320870"/>
                    <a:pt x="1832959" y="1333062"/>
                    <a:pt x="1821846" y="1346969"/>
                  </a:cubicBezTo>
                  <a:cubicBezTo>
                    <a:pt x="1798923" y="1375671"/>
                    <a:pt x="1784254" y="1412691"/>
                    <a:pt x="1748758" y="1428566"/>
                  </a:cubicBezTo>
                  <a:cubicBezTo>
                    <a:pt x="1719230" y="1441774"/>
                    <a:pt x="1693132" y="1464571"/>
                    <a:pt x="1658969" y="1464508"/>
                  </a:cubicBezTo>
                  <a:cubicBezTo>
                    <a:pt x="1648809" y="1461841"/>
                    <a:pt x="1638522" y="1460063"/>
                    <a:pt x="1628616" y="1456507"/>
                  </a:cubicBezTo>
                  <a:cubicBezTo>
                    <a:pt x="1618456" y="1451109"/>
                    <a:pt x="1613693" y="1442092"/>
                    <a:pt x="1613185" y="1430217"/>
                  </a:cubicBezTo>
                  <a:cubicBezTo>
                    <a:pt x="1621250" y="1412945"/>
                    <a:pt x="1634585" y="1405325"/>
                    <a:pt x="1652301" y="1403865"/>
                  </a:cubicBezTo>
                  <a:cubicBezTo>
                    <a:pt x="1666779" y="1402658"/>
                    <a:pt x="1681511" y="1400563"/>
                    <a:pt x="1698339" y="1383418"/>
                  </a:cubicBezTo>
                  <a:cubicBezTo>
                    <a:pt x="1659985" y="1390847"/>
                    <a:pt x="1632299" y="1403674"/>
                    <a:pt x="1610518" y="1429582"/>
                  </a:cubicBezTo>
                  <a:cubicBezTo>
                    <a:pt x="1577625" y="1434282"/>
                    <a:pt x="1581880" y="1408881"/>
                    <a:pt x="1580864" y="1387672"/>
                  </a:cubicBezTo>
                  <a:cubicBezTo>
                    <a:pt x="1581626" y="1360240"/>
                    <a:pt x="1559401" y="1336173"/>
                    <a:pt x="1570386" y="1307217"/>
                  </a:cubicBezTo>
                  <a:cubicBezTo>
                    <a:pt x="1576546" y="1292422"/>
                    <a:pt x="1577879" y="1277563"/>
                    <a:pt x="1575784" y="1261053"/>
                  </a:cubicBezTo>
                  <a:cubicBezTo>
                    <a:pt x="1573561" y="1243717"/>
                    <a:pt x="1574260" y="1225175"/>
                    <a:pt x="1590008" y="1213046"/>
                  </a:cubicBezTo>
                  <a:cubicBezTo>
                    <a:pt x="1612233" y="1195838"/>
                    <a:pt x="1600231" y="1183201"/>
                    <a:pt x="1584356" y="1173232"/>
                  </a:cubicBezTo>
                  <a:cubicBezTo>
                    <a:pt x="1566894" y="1162183"/>
                    <a:pt x="1557940" y="1149419"/>
                    <a:pt x="1552606" y="1126051"/>
                  </a:cubicBezTo>
                  <a:cubicBezTo>
                    <a:pt x="1544986" y="1092332"/>
                    <a:pt x="1516284" y="1075441"/>
                    <a:pt x="1484344" y="1068266"/>
                  </a:cubicBezTo>
                  <a:cubicBezTo>
                    <a:pt x="1469993" y="1065027"/>
                    <a:pt x="1455070" y="1067758"/>
                    <a:pt x="1440846" y="1062995"/>
                  </a:cubicBezTo>
                  <a:cubicBezTo>
                    <a:pt x="1428845" y="1053026"/>
                    <a:pt x="1419574" y="1039691"/>
                    <a:pt x="1406683" y="1030737"/>
                  </a:cubicBezTo>
                  <a:cubicBezTo>
                    <a:pt x="1394555" y="998415"/>
                    <a:pt x="1357153" y="996764"/>
                    <a:pt x="1341342" y="968888"/>
                  </a:cubicBezTo>
                  <a:cubicBezTo>
                    <a:pt x="1338929" y="961141"/>
                    <a:pt x="1337722" y="953076"/>
                    <a:pt x="1336325" y="945075"/>
                  </a:cubicBezTo>
                  <a:cubicBezTo>
                    <a:pt x="1340516" y="923739"/>
                    <a:pt x="1347184" y="903863"/>
                    <a:pt x="1362614" y="888179"/>
                  </a:cubicBezTo>
                  <a:cubicBezTo>
                    <a:pt x="1369726" y="880940"/>
                    <a:pt x="1375949" y="873574"/>
                    <a:pt x="1372457" y="860175"/>
                  </a:cubicBezTo>
                  <a:cubicBezTo>
                    <a:pt x="1367250" y="840173"/>
                    <a:pt x="1375251" y="824107"/>
                    <a:pt x="1389348" y="810073"/>
                  </a:cubicBezTo>
                  <a:cubicBezTo>
                    <a:pt x="1406747" y="792801"/>
                    <a:pt x="1404651" y="776101"/>
                    <a:pt x="1387125" y="758511"/>
                  </a:cubicBezTo>
                  <a:cubicBezTo>
                    <a:pt x="1362614" y="733937"/>
                    <a:pt x="1339310" y="716220"/>
                    <a:pt x="1301210" y="719395"/>
                  </a:cubicBezTo>
                  <a:cubicBezTo>
                    <a:pt x="1270476" y="721935"/>
                    <a:pt x="1234916" y="717554"/>
                    <a:pt x="1212373" y="685168"/>
                  </a:cubicBezTo>
                  <a:cubicBezTo>
                    <a:pt x="1207293" y="678945"/>
                    <a:pt x="1204880" y="671516"/>
                    <a:pt x="1203420" y="663642"/>
                  </a:cubicBezTo>
                  <a:cubicBezTo>
                    <a:pt x="1198022" y="626304"/>
                    <a:pt x="1186402" y="589791"/>
                    <a:pt x="1194276" y="550738"/>
                  </a:cubicBezTo>
                  <a:cubicBezTo>
                    <a:pt x="1201324" y="515686"/>
                    <a:pt x="1178020" y="499366"/>
                    <a:pt x="1153763" y="485523"/>
                  </a:cubicBezTo>
                  <a:cubicBezTo>
                    <a:pt x="1147286" y="481840"/>
                    <a:pt x="1138586" y="477649"/>
                    <a:pt x="1132681" y="484825"/>
                  </a:cubicBezTo>
                  <a:cubicBezTo>
                    <a:pt x="1126775" y="492000"/>
                    <a:pt x="1131982" y="500700"/>
                    <a:pt x="1136046" y="507240"/>
                  </a:cubicBezTo>
                  <a:cubicBezTo>
                    <a:pt x="1149762" y="529529"/>
                    <a:pt x="1171352" y="544642"/>
                    <a:pt x="1180560" y="572074"/>
                  </a:cubicBezTo>
                  <a:cubicBezTo>
                    <a:pt x="1188688" y="596268"/>
                    <a:pt x="1194149" y="620017"/>
                    <a:pt x="1195482" y="645290"/>
                  </a:cubicBezTo>
                  <a:cubicBezTo>
                    <a:pt x="1205134" y="669357"/>
                    <a:pt x="1210786" y="693804"/>
                    <a:pt x="1202023" y="719586"/>
                  </a:cubicBezTo>
                  <a:cubicBezTo>
                    <a:pt x="1188497" y="739652"/>
                    <a:pt x="1170527" y="730635"/>
                    <a:pt x="1153445" y="728158"/>
                  </a:cubicBezTo>
                  <a:cubicBezTo>
                    <a:pt x="1115091" y="722570"/>
                    <a:pt x="1078134" y="708092"/>
                    <a:pt x="1037685" y="723015"/>
                  </a:cubicBezTo>
                  <a:cubicBezTo>
                    <a:pt x="1008538" y="733810"/>
                    <a:pt x="986694" y="758511"/>
                    <a:pt x="956214" y="765623"/>
                  </a:cubicBezTo>
                  <a:cubicBezTo>
                    <a:pt x="946308" y="767909"/>
                    <a:pt x="947197" y="780673"/>
                    <a:pt x="947769" y="790388"/>
                  </a:cubicBezTo>
                  <a:cubicBezTo>
                    <a:pt x="948721" y="806708"/>
                    <a:pt x="949102" y="823027"/>
                    <a:pt x="947578" y="839347"/>
                  </a:cubicBezTo>
                  <a:cubicBezTo>
                    <a:pt x="945102" y="865827"/>
                    <a:pt x="933037" y="878082"/>
                    <a:pt x="907002" y="874336"/>
                  </a:cubicBezTo>
                  <a:cubicBezTo>
                    <a:pt x="880649" y="870526"/>
                    <a:pt x="854043" y="867986"/>
                    <a:pt x="828262" y="861001"/>
                  </a:cubicBezTo>
                  <a:cubicBezTo>
                    <a:pt x="804513" y="854587"/>
                    <a:pt x="782161" y="848872"/>
                    <a:pt x="758793" y="864493"/>
                  </a:cubicBezTo>
                  <a:cubicBezTo>
                    <a:pt x="746347" y="872812"/>
                    <a:pt x="731551" y="868494"/>
                    <a:pt x="720248" y="857254"/>
                  </a:cubicBezTo>
                  <a:cubicBezTo>
                    <a:pt x="708628" y="845761"/>
                    <a:pt x="707358" y="831791"/>
                    <a:pt x="711993" y="816106"/>
                  </a:cubicBezTo>
                  <a:cubicBezTo>
                    <a:pt x="716248" y="801755"/>
                    <a:pt x="720883" y="787721"/>
                    <a:pt x="729583" y="775656"/>
                  </a:cubicBezTo>
                  <a:cubicBezTo>
                    <a:pt x="749776" y="747526"/>
                    <a:pt x="747998" y="732730"/>
                    <a:pt x="720693" y="712092"/>
                  </a:cubicBezTo>
                  <a:cubicBezTo>
                    <a:pt x="710406" y="704282"/>
                    <a:pt x="698531" y="699075"/>
                    <a:pt x="689895" y="688597"/>
                  </a:cubicBezTo>
                  <a:cubicBezTo>
                    <a:pt x="678275" y="674564"/>
                    <a:pt x="675544" y="659705"/>
                    <a:pt x="685958" y="644211"/>
                  </a:cubicBezTo>
                  <a:cubicBezTo>
                    <a:pt x="695229" y="630368"/>
                    <a:pt x="708755" y="626113"/>
                    <a:pt x="722915" y="633606"/>
                  </a:cubicBezTo>
                  <a:cubicBezTo>
                    <a:pt x="740505" y="642877"/>
                    <a:pt x="758602" y="647005"/>
                    <a:pt x="777906" y="647132"/>
                  </a:cubicBezTo>
                  <a:cubicBezTo>
                    <a:pt x="795178" y="647767"/>
                    <a:pt x="799369" y="662943"/>
                    <a:pt x="806862" y="675580"/>
                  </a:cubicBezTo>
                  <a:cubicBezTo>
                    <a:pt x="822547" y="701932"/>
                    <a:pt x="836136" y="729873"/>
                    <a:pt x="854868" y="754066"/>
                  </a:cubicBezTo>
                  <a:cubicBezTo>
                    <a:pt x="857916" y="758067"/>
                    <a:pt x="861345" y="762702"/>
                    <a:pt x="868902" y="760734"/>
                  </a:cubicBezTo>
                  <a:cubicBezTo>
                    <a:pt x="868394" y="727079"/>
                    <a:pt x="866679" y="694185"/>
                    <a:pt x="848074" y="664086"/>
                  </a:cubicBezTo>
                  <a:cubicBezTo>
                    <a:pt x="833977" y="641290"/>
                    <a:pt x="821023" y="623446"/>
                    <a:pt x="794543" y="646306"/>
                  </a:cubicBezTo>
                  <a:cubicBezTo>
                    <a:pt x="789400" y="650751"/>
                    <a:pt x="782224" y="647259"/>
                    <a:pt x="776001" y="646751"/>
                  </a:cubicBezTo>
                  <a:cubicBezTo>
                    <a:pt x="764444" y="646433"/>
                    <a:pt x="756888" y="640020"/>
                    <a:pt x="754094" y="628209"/>
                  </a:cubicBezTo>
                  <a:cubicBezTo>
                    <a:pt x="749522" y="609095"/>
                    <a:pt x="741140" y="595633"/>
                    <a:pt x="720121" y="599062"/>
                  </a:cubicBezTo>
                  <a:cubicBezTo>
                    <a:pt x="698214" y="602681"/>
                    <a:pt x="677005" y="609158"/>
                    <a:pt x="668496" y="633987"/>
                  </a:cubicBezTo>
                  <a:cubicBezTo>
                    <a:pt x="657574" y="666309"/>
                    <a:pt x="650843" y="698503"/>
                    <a:pt x="673576" y="730000"/>
                  </a:cubicBezTo>
                  <a:cubicBezTo>
                    <a:pt x="703675" y="771656"/>
                    <a:pt x="703040" y="816614"/>
                    <a:pt x="684434" y="864049"/>
                  </a:cubicBezTo>
                  <a:cubicBezTo>
                    <a:pt x="669067" y="903228"/>
                    <a:pt x="654970" y="910721"/>
                    <a:pt x="618077" y="892687"/>
                  </a:cubicBezTo>
                  <a:cubicBezTo>
                    <a:pt x="607980" y="887734"/>
                    <a:pt x="596296" y="884877"/>
                    <a:pt x="589819" y="873383"/>
                  </a:cubicBezTo>
                  <a:cubicBezTo>
                    <a:pt x="590626" y="860048"/>
                    <a:pt x="603643" y="837334"/>
                    <a:pt x="628872" y="805247"/>
                  </a:cubicBezTo>
                  <a:cubicBezTo>
                    <a:pt x="614267" y="805692"/>
                    <a:pt x="606901" y="814455"/>
                    <a:pt x="598836" y="821567"/>
                  </a:cubicBezTo>
                  <a:cubicBezTo>
                    <a:pt x="570198" y="846650"/>
                    <a:pt x="550513" y="848745"/>
                    <a:pt x="537686" y="827980"/>
                  </a:cubicBezTo>
                  <a:cubicBezTo>
                    <a:pt x="525494" y="808232"/>
                    <a:pt x="533368" y="758321"/>
                    <a:pt x="555402" y="752288"/>
                  </a:cubicBezTo>
                  <a:cubicBezTo>
                    <a:pt x="594074" y="741747"/>
                    <a:pt x="586327" y="715712"/>
                    <a:pt x="584295" y="687835"/>
                  </a:cubicBezTo>
                  <a:cubicBezTo>
                    <a:pt x="582517" y="663388"/>
                    <a:pt x="583469" y="639131"/>
                    <a:pt x="597058" y="617223"/>
                  </a:cubicBezTo>
                  <a:cubicBezTo>
                    <a:pt x="605885" y="602999"/>
                    <a:pt x="606012" y="586489"/>
                    <a:pt x="603091" y="569915"/>
                  </a:cubicBezTo>
                  <a:cubicBezTo>
                    <a:pt x="600678" y="556390"/>
                    <a:pt x="599725" y="542674"/>
                    <a:pt x="606964" y="530291"/>
                  </a:cubicBezTo>
                  <a:cubicBezTo>
                    <a:pt x="623855" y="501398"/>
                    <a:pt x="626141" y="471553"/>
                    <a:pt x="600487" y="449455"/>
                  </a:cubicBezTo>
                  <a:cubicBezTo>
                    <a:pt x="573944" y="426532"/>
                    <a:pt x="543909" y="407164"/>
                    <a:pt x="506507" y="425897"/>
                  </a:cubicBezTo>
                  <a:cubicBezTo>
                    <a:pt x="448913" y="454726"/>
                    <a:pt x="391636" y="441327"/>
                    <a:pt x="343693" y="397385"/>
                  </a:cubicBezTo>
                  <a:cubicBezTo>
                    <a:pt x="320262" y="375858"/>
                    <a:pt x="300450" y="349442"/>
                    <a:pt x="273462" y="332424"/>
                  </a:cubicBezTo>
                  <a:cubicBezTo>
                    <a:pt x="270160" y="325503"/>
                    <a:pt x="267684" y="318327"/>
                    <a:pt x="266287" y="310644"/>
                  </a:cubicBezTo>
                  <a:cubicBezTo>
                    <a:pt x="259556" y="285561"/>
                    <a:pt x="253333" y="260224"/>
                    <a:pt x="232632" y="241301"/>
                  </a:cubicBezTo>
                  <a:cubicBezTo>
                    <a:pt x="236061" y="275972"/>
                    <a:pt x="237521" y="309437"/>
                    <a:pt x="219297" y="339663"/>
                  </a:cubicBezTo>
                  <a:cubicBezTo>
                    <a:pt x="208184" y="343981"/>
                    <a:pt x="199548" y="340235"/>
                    <a:pt x="196119" y="328297"/>
                  </a:cubicBezTo>
                  <a:cubicBezTo>
                    <a:pt x="192881" y="316613"/>
                    <a:pt x="184499" y="316486"/>
                    <a:pt x="176053" y="315279"/>
                  </a:cubicBezTo>
                  <a:cubicBezTo>
                    <a:pt x="105505" y="261875"/>
                    <a:pt x="49942" y="196216"/>
                    <a:pt x="28035" y="103823"/>
                  </a:cubicBezTo>
                  <a:cubicBezTo>
                    <a:pt x="24225" y="87757"/>
                    <a:pt x="20097" y="72517"/>
                    <a:pt x="10763" y="59182"/>
                  </a:cubicBezTo>
                  <a:cubicBezTo>
                    <a:pt x="-6700" y="34163"/>
                    <a:pt x="-3207" y="14224"/>
                    <a:pt x="23399" y="64"/>
                  </a:cubicBezTo>
                  <a:cubicBezTo>
                    <a:pt x="99536" y="64"/>
                    <a:pt x="175736" y="64"/>
                    <a:pt x="251936" y="64"/>
                  </a:cubicBezTo>
                  <a:cubicBezTo>
                    <a:pt x="267620" y="12065"/>
                    <a:pt x="267747" y="28131"/>
                    <a:pt x="265461" y="47054"/>
                  </a:cubicBezTo>
                  <a:cubicBezTo>
                    <a:pt x="261715" y="78296"/>
                    <a:pt x="268128" y="101092"/>
                    <a:pt x="304323" y="107887"/>
                  </a:cubicBezTo>
                  <a:cubicBezTo>
                    <a:pt x="327437" y="112269"/>
                    <a:pt x="354425" y="120524"/>
                    <a:pt x="364458" y="151131"/>
                  </a:cubicBezTo>
                  <a:cubicBezTo>
                    <a:pt x="366045" y="156020"/>
                    <a:pt x="371506" y="160973"/>
                    <a:pt x="376142" y="160592"/>
                  </a:cubicBezTo>
                  <a:cubicBezTo>
                    <a:pt x="415448" y="156846"/>
                    <a:pt x="431260" y="186945"/>
                    <a:pt x="447960" y="216536"/>
                  </a:cubicBezTo>
                  <a:cubicBezTo>
                    <a:pt x="453231" y="225871"/>
                    <a:pt x="461549" y="232602"/>
                    <a:pt x="470820" y="237428"/>
                  </a:cubicBezTo>
                  <a:cubicBezTo>
                    <a:pt x="499586" y="252477"/>
                    <a:pt x="514127" y="243143"/>
                    <a:pt x="514762" y="209043"/>
                  </a:cubicBezTo>
                  <a:cubicBezTo>
                    <a:pt x="515207" y="185421"/>
                    <a:pt x="510000" y="163323"/>
                    <a:pt x="499522" y="142495"/>
                  </a:cubicBezTo>
                  <a:cubicBezTo>
                    <a:pt x="486187" y="116206"/>
                    <a:pt x="473360" y="89599"/>
                    <a:pt x="462121" y="62230"/>
                  </a:cubicBezTo>
                  <a:cubicBezTo>
                    <a:pt x="452596" y="39053"/>
                    <a:pt x="452151" y="17399"/>
                    <a:pt x="472916" y="127"/>
                  </a:cubicBezTo>
                  <a:cubicBezTo>
                    <a:pt x="533876" y="127"/>
                    <a:pt x="594836" y="127"/>
                    <a:pt x="655732" y="127"/>
                  </a:cubicBezTo>
                  <a:cubicBezTo>
                    <a:pt x="665511" y="10160"/>
                    <a:pt x="674211" y="21336"/>
                    <a:pt x="682847" y="32512"/>
                  </a:cubicBezTo>
                  <a:cubicBezTo>
                    <a:pt x="699928" y="54547"/>
                    <a:pt x="699801" y="76200"/>
                    <a:pt x="682466" y="98552"/>
                  </a:cubicBezTo>
                  <a:cubicBezTo>
                    <a:pt x="663225" y="123381"/>
                    <a:pt x="647731" y="147194"/>
                    <a:pt x="672496" y="181103"/>
                  </a:cubicBezTo>
                  <a:cubicBezTo>
                    <a:pt x="686784" y="200661"/>
                    <a:pt x="673131" y="227141"/>
                    <a:pt x="645001" y="236729"/>
                  </a:cubicBezTo>
                  <a:cubicBezTo>
                    <a:pt x="625189" y="243397"/>
                    <a:pt x="615791" y="251207"/>
                    <a:pt x="625951" y="278004"/>
                  </a:cubicBezTo>
                  <a:cubicBezTo>
                    <a:pt x="641826" y="240476"/>
                    <a:pt x="664368" y="246381"/>
                    <a:pt x="688689" y="263082"/>
                  </a:cubicBezTo>
                  <a:cubicBezTo>
                    <a:pt x="700627" y="271273"/>
                    <a:pt x="715295" y="272734"/>
                    <a:pt x="727360" y="280036"/>
                  </a:cubicBezTo>
                  <a:cubicBezTo>
                    <a:pt x="743299" y="289752"/>
                    <a:pt x="757650" y="303214"/>
                    <a:pt x="752951" y="325503"/>
                  </a:cubicBezTo>
                  <a:cubicBezTo>
                    <a:pt x="748760" y="345632"/>
                    <a:pt x="734980" y="357824"/>
                    <a:pt x="715867" y="361952"/>
                  </a:cubicBezTo>
                  <a:cubicBezTo>
                    <a:pt x="697452" y="365889"/>
                    <a:pt x="678021" y="361253"/>
                    <a:pt x="656304" y="368429"/>
                  </a:cubicBezTo>
                  <a:cubicBezTo>
                    <a:pt x="675354" y="392051"/>
                    <a:pt x="671925" y="420690"/>
                    <a:pt x="680053" y="445963"/>
                  </a:cubicBezTo>
                  <a:cubicBezTo>
                    <a:pt x="689641" y="475681"/>
                    <a:pt x="707485" y="484507"/>
                    <a:pt x="727170" y="463743"/>
                  </a:cubicBezTo>
                  <a:cubicBezTo>
                    <a:pt x="748442" y="441327"/>
                    <a:pt x="771112" y="417134"/>
                    <a:pt x="770032" y="380684"/>
                  </a:cubicBezTo>
                  <a:cubicBezTo>
                    <a:pt x="769651" y="366460"/>
                    <a:pt x="773906" y="354903"/>
                    <a:pt x="779176" y="342076"/>
                  </a:cubicBezTo>
                  <a:cubicBezTo>
                    <a:pt x="794353" y="305690"/>
                    <a:pt x="796702" y="270575"/>
                    <a:pt x="772318" y="234824"/>
                  </a:cubicBezTo>
                  <a:cubicBezTo>
                    <a:pt x="754221" y="208281"/>
                    <a:pt x="754030" y="171387"/>
                    <a:pt x="733012" y="144273"/>
                  </a:cubicBezTo>
                  <a:cubicBezTo>
                    <a:pt x="725836" y="135065"/>
                    <a:pt x="731678" y="117730"/>
                    <a:pt x="741140" y="106808"/>
                  </a:cubicBezTo>
                  <a:cubicBezTo>
                    <a:pt x="759936" y="85090"/>
                    <a:pt x="764825" y="62357"/>
                    <a:pt x="746156" y="37338"/>
                  </a:cubicBezTo>
                  <a:cubicBezTo>
                    <a:pt x="736885" y="24892"/>
                    <a:pt x="738155" y="12192"/>
                    <a:pt x="747236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="" xmlns:a16="http://schemas.microsoft.com/office/drawing/2014/main" id="{868AA70D-405B-4DAA-9558-1CDAEB69864B}"/>
                </a:ext>
              </a:extLst>
            </p:cNvPr>
            <p:cNvSpPr/>
            <p:nvPr/>
          </p:nvSpPr>
          <p:spPr>
            <a:xfrm>
              <a:off x="7244330" y="5826012"/>
              <a:ext cx="2453661" cy="1540848"/>
            </a:xfrm>
            <a:custGeom>
              <a:avLst/>
              <a:gdLst>
                <a:gd name="connsiteX0" fmla="*/ 1853949 w 2453661"/>
                <a:gd name="connsiteY0" fmla="*/ 984205 h 1540848"/>
                <a:gd name="connsiteX1" fmla="*/ 1983997 w 2453661"/>
                <a:gd name="connsiteY1" fmla="*/ 972775 h 1540848"/>
                <a:gd name="connsiteX2" fmla="*/ 2028701 w 2453661"/>
                <a:gd name="connsiteY2" fmla="*/ 976077 h 1540848"/>
                <a:gd name="connsiteX3" fmla="*/ 2051053 w 2453661"/>
                <a:gd name="connsiteY3" fmla="*/ 952709 h 1540848"/>
                <a:gd name="connsiteX4" fmla="*/ 2077787 w 2453661"/>
                <a:gd name="connsiteY4" fmla="*/ 898479 h 1540848"/>
                <a:gd name="connsiteX5" fmla="*/ 2149478 w 2453661"/>
                <a:gd name="connsiteY5" fmla="*/ 857331 h 1540848"/>
                <a:gd name="connsiteX6" fmla="*/ 2208914 w 2453661"/>
                <a:gd name="connsiteY6" fmla="*/ 843869 h 1540848"/>
                <a:gd name="connsiteX7" fmla="*/ 2231075 w 2453661"/>
                <a:gd name="connsiteY7" fmla="*/ 830534 h 1540848"/>
                <a:gd name="connsiteX8" fmla="*/ 2298449 w 2453661"/>
                <a:gd name="connsiteY8" fmla="*/ 832503 h 1540848"/>
                <a:gd name="connsiteX9" fmla="*/ 2314134 w 2453661"/>
                <a:gd name="connsiteY9" fmla="*/ 939183 h 1540848"/>
                <a:gd name="connsiteX10" fmla="*/ 2344868 w 2453661"/>
                <a:gd name="connsiteY10" fmla="*/ 999699 h 1540848"/>
                <a:gd name="connsiteX11" fmla="*/ 2380110 w 2453661"/>
                <a:gd name="connsiteY11" fmla="*/ 966742 h 1540848"/>
                <a:gd name="connsiteX12" fmla="*/ 2393127 w 2453661"/>
                <a:gd name="connsiteY12" fmla="*/ 945788 h 1540848"/>
                <a:gd name="connsiteX13" fmla="*/ 2415734 w 2453661"/>
                <a:gd name="connsiteY13" fmla="*/ 974553 h 1540848"/>
                <a:gd name="connsiteX14" fmla="*/ 2394842 w 2453661"/>
                <a:gd name="connsiteY14" fmla="*/ 1025227 h 1540848"/>
                <a:gd name="connsiteX15" fmla="*/ 2387730 w 2453661"/>
                <a:gd name="connsiteY15" fmla="*/ 1058754 h 1540848"/>
                <a:gd name="connsiteX16" fmla="*/ 2278510 w 2453661"/>
                <a:gd name="connsiteY16" fmla="*/ 1063009 h 1540848"/>
                <a:gd name="connsiteX17" fmla="*/ 2292163 w 2453661"/>
                <a:gd name="connsiteY17" fmla="*/ 1089108 h 1540848"/>
                <a:gd name="connsiteX18" fmla="*/ 2354265 w 2453661"/>
                <a:gd name="connsiteY18" fmla="*/ 1175024 h 1540848"/>
                <a:gd name="connsiteX19" fmla="*/ 2353440 w 2453661"/>
                <a:gd name="connsiteY19" fmla="*/ 1175341 h 1540848"/>
                <a:gd name="connsiteX20" fmla="*/ 2349439 w 2453661"/>
                <a:gd name="connsiteY20" fmla="*/ 1176738 h 1540848"/>
                <a:gd name="connsiteX21" fmla="*/ 2318833 w 2453661"/>
                <a:gd name="connsiteY21" fmla="*/ 1138447 h 1540848"/>
                <a:gd name="connsiteX22" fmla="*/ 2333946 w 2453661"/>
                <a:gd name="connsiteY22" fmla="*/ 1115524 h 1540848"/>
                <a:gd name="connsiteX23" fmla="*/ 2411098 w 2453661"/>
                <a:gd name="connsiteY23" fmla="*/ 1057294 h 1540848"/>
                <a:gd name="connsiteX24" fmla="*/ 2430783 w 2453661"/>
                <a:gd name="connsiteY24" fmla="*/ 1073677 h 1540848"/>
                <a:gd name="connsiteX25" fmla="*/ 2453452 w 2453661"/>
                <a:gd name="connsiteY25" fmla="*/ 1236555 h 1540848"/>
                <a:gd name="connsiteX26" fmla="*/ 2425322 w 2453661"/>
                <a:gd name="connsiteY26" fmla="*/ 1269576 h 1540848"/>
                <a:gd name="connsiteX27" fmla="*/ 2369633 w 2453661"/>
                <a:gd name="connsiteY27" fmla="*/ 1272814 h 1540848"/>
                <a:gd name="connsiteX28" fmla="*/ 2302576 w 2453661"/>
                <a:gd name="connsiteY28" fmla="*/ 1229126 h 1540848"/>
                <a:gd name="connsiteX29" fmla="*/ 2234568 w 2453661"/>
                <a:gd name="connsiteY29" fmla="*/ 1156608 h 1540848"/>
                <a:gd name="connsiteX30" fmla="*/ 2142113 w 2453661"/>
                <a:gd name="connsiteY30" fmla="*/ 1117556 h 1540848"/>
                <a:gd name="connsiteX31" fmla="*/ 2109092 w 2453661"/>
                <a:gd name="connsiteY31" fmla="*/ 1123969 h 1540848"/>
                <a:gd name="connsiteX32" fmla="*/ 1946278 w 2453661"/>
                <a:gd name="connsiteY32" fmla="*/ 1186898 h 1540848"/>
                <a:gd name="connsiteX33" fmla="*/ 1942976 w 2453661"/>
                <a:gd name="connsiteY33" fmla="*/ 1248493 h 1540848"/>
                <a:gd name="connsiteX34" fmla="*/ 1949834 w 2453661"/>
                <a:gd name="connsiteY34" fmla="*/ 1300627 h 1540848"/>
                <a:gd name="connsiteX35" fmla="*/ 1901066 w 2453661"/>
                <a:gd name="connsiteY35" fmla="*/ 1306787 h 1540848"/>
                <a:gd name="connsiteX36" fmla="*/ 1867856 w 2453661"/>
                <a:gd name="connsiteY36" fmla="*/ 1303802 h 1540848"/>
                <a:gd name="connsiteX37" fmla="*/ 1739649 w 2453661"/>
                <a:gd name="connsiteY37" fmla="*/ 1344696 h 1540848"/>
                <a:gd name="connsiteX38" fmla="*/ 1688659 w 2453661"/>
                <a:gd name="connsiteY38" fmla="*/ 1321900 h 1540848"/>
                <a:gd name="connsiteX39" fmla="*/ 1661608 w 2453661"/>
                <a:gd name="connsiteY39" fmla="*/ 1308882 h 1540848"/>
                <a:gd name="connsiteX40" fmla="*/ 1599822 w 2453661"/>
                <a:gd name="connsiteY40" fmla="*/ 1345458 h 1540848"/>
                <a:gd name="connsiteX41" fmla="*/ 1563500 w 2453661"/>
                <a:gd name="connsiteY41" fmla="*/ 1365525 h 1540848"/>
                <a:gd name="connsiteX42" fmla="*/ 1522606 w 2453661"/>
                <a:gd name="connsiteY42" fmla="*/ 1418738 h 1540848"/>
                <a:gd name="connsiteX43" fmla="*/ 1552197 w 2453661"/>
                <a:gd name="connsiteY43" fmla="*/ 1447504 h 1540848"/>
                <a:gd name="connsiteX44" fmla="*/ 1602172 w 2453661"/>
                <a:gd name="connsiteY44" fmla="*/ 1458298 h 1540848"/>
                <a:gd name="connsiteX45" fmla="*/ 1610046 w 2453661"/>
                <a:gd name="connsiteY45" fmla="*/ 1540785 h 1540848"/>
                <a:gd name="connsiteX46" fmla="*/ 1442469 w 2453661"/>
                <a:gd name="connsiteY46" fmla="*/ 1540785 h 1540848"/>
                <a:gd name="connsiteX47" fmla="*/ 1386208 w 2453661"/>
                <a:gd name="connsiteY47" fmla="*/ 1435248 h 1540848"/>
                <a:gd name="connsiteX48" fmla="*/ 1367412 w 2453661"/>
                <a:gd name="connsiteY48" fmla="*/ 1363556 h 1540848"/>
                <a:gd name="connsiteX49" fmla="*/ 1396749 w 2453661"/>
                <a:gd name="connsiteY49" fmla="*/ 1508781 h 1540848"/>
                <a:gd name="connsiteX50" fmla="*/ 1389129 w 2453661"/>
                <a:gd name="connsiteY50" fmla="*/ 1540849 h 1540848"/>
                <a:gd name="connsiteX51" fmla="*/ 947296 w 2453661"/>
                <a:gd name="connsiteY51" fmla="*/ 1540785 h 1540848"/>
                <a:gd name="connsiteX52" fmla="*/ 924436 w 2453661"/>
                <a:gd name="connsiteY52" fmla="*/ 1527260 h 1540848"/>
                <a:gd name="connsiteX53" fmla="*/ 897512 w 2453661"/>
                <a:gd name="connsiteY53" fmla="*/ 1493414 h 1540848"/>
                <a:gd name="connsiteX54" fmla="*/ 924690 w 2453661"/>
                <a:gd name="connsiteY54" fmla="*/ 1464204 h 1540848"/>
                <a:gd name="connsiteX55" fmla="*/ 940375 w 2453661"/>
                <a:gd name="connsiteY55" fmla="*/ 1436708 h 1540848"/>
                <a:gd name="connsiteX56" fmla="*/ 948312 w 2453661"/>
                <a:gd name="connsiteY56" fmla="*/ 1213441 h 1540848"/>
                <a:gd name="connsiteX57" fmla="*/ 907799 w 2453661"/>
                <a:gd name="connsiteY57" fmla="*/ 1077424 h 1540848"/>
                <a:gd name="connsiteX58" fmla="*/ 902021 w 2453661"/>
                <a:gd name="connsiteY58" fmla="*/ 1072090 h 1540848"/>
                <a:gd name="connsiteX59" fmla="*/ 893765 w 2453661"/>
                <a:gd name="connsiteY59" fmla="*/ 1046753 h 1540848"/>
                <a:gd name="connsiteX60" fmla="*/ 888368 w 2453661"/>
                <a:gd name="connsiteY60" fmla="*/ 1049991 h 1540848"/>
                <a:gd name="connsiteX61" fmla="*/ 839790 w 2453661"/>
                <a:gd name="connsiteY61" fmla="*/ 1091584 h 1540848"/>
                <a:gd name="connsiteX62" fmla="*/ 731206 w 2453661"/>
                <a:gd name="connsiteY62" fmla="*/ 1132732 h 1540848"/>
                <a:gd name="connsiteX63" fmla="*/ 657800 w 2453661"/>
                <a:gd name="connsiteY63" fmla="*/ 1110380 h 1540848"/>
                <a:gd name="connsiteX64" fmla="*/ 542166 w 2453661"/>
                <a:gd name="connsiteY64" fmla="*/ 1108792 h 1540848"/>
                <a:gd name="connsiteX65" fmla="*/ 503495 w 2453661"/>
                <a:gd name="connsiteY65" fmla="*/ 1119715 h 1540848"/>
                <a:gd name="connsiteX66" fmla="*/ 492255 w 2453661"/>
                <a:gd name="connsiteY66" fmla="*/ 1119588 h 1540848"/>
                <a:gd name="connsiteX67" fmla="*/ 442090 w 2453661"/>
                <a:gd name="connsiteY67" fmla="*/ 1119016 h 1540848"/>
                <a:gd name="connsiteX68" fmla="*/ 431295 w 2453661"/>
                <a:gd name="connsiteY68" fmla="*/ 1115587 h 1540848"/>
                <a:gd name="connsiteX69" fmla="*/ 399291 w 2453661"/>
                <a:gd name="connsiteY69" fmla="*/ 1040720 h 1540848"/>
                <a:gd name="connsiteX70" fmla="*/ 359159 w 2453661"/>
                <a:gd name="connsiteY70" fmla="*/ 996461 h 1540848"/>
                <a:gd name="connsiteX71" fmla="*/ 351285 w 2453661"/>
                <a:gd name="connsiteY71" fmla="*/ 988650 h 1540848"/>
                <a:gd name="connsiteX72" fmla="*/ 336553 w 2453661"/>
                <a:gd name="connsiteY72" fmla="*/ 971314 h 1540848"/>
                <a:gd name="connsiteX73" fmla="*/ 245494 w 2453661"/>
                <a:gd name="connsiteY73" fmla="*/ 892129 h 1540848"/>
                <a:gd name="connsiteX74" fmla="*/ 238890 w 2453661"/>
                <a:gd name="connsiteY74" fmla="*/ 882224 h 1540848"/>
                <a:gd name="connsiteX75" fmla="*/ 80585 w 2453661"/>
                <a:gd name="connsiteY75" fmla="*/ 798213 h 1540848"/>
                <a:gd name="connsiteX76" fmla="*/ 66234 w 2453661"/>
                <a:gd name="connsiteY76" fmla="*/ 892828 h 1540848"/>
                <a:gd name="connsiteX77" fmla="*/ 15561 w 2453661"/>
                <a:gd name="connsiteY77" fmla="*/ 844949 h 1540848"/>
                <a:gd name="connsiteX78" fmla="*/ 6353 w 2453661"/>
                <a:gd name="connsiteY78" fmla="*/ 818215 h 1540848"/>
                <a:gd name="connsiteX79" fmla="*/ 72202 w 2453661"/>
                <a:gd name="connsiteY79" fmla="*/ 723092 h 1540848"/>
                <a:gd name="connsiteX80" fmla="*/ 131829 w 2453661"/>
                <a:gd name="connsiteY80" fmla="*/ 735348 h 1540848"/>
                <a:gd name="connsiteX81" fmla="*/ 223650 w 2453661"/>
                <a:gd name="connsiteY81" fmla="*/ 747286 h 1540848"/>
                <a:gd name="connsiteX82" fmla="*/ 268481 w 2453661"/>
                <a:gd name="connsiteY82" fmla="*/ 769193 h 1540848"/>
                <a:gd name="connsiteX83" fmla="*/ 359858 w 2453661"/>
                <a:gd name="connsiteY83" fmla="*/ 871301 h 1540848"/>
                <a:gd name="connsiteX84" fmla="*/ 472443 w 2453661"/>
                <a:gd name="connsiteY84" fmla="*/ 970552 h 1540848"/>
                <a:gd name="connsiteX85" fmla="*/ 566931 w 2453661"/>
                <a:gd name="connsiteY85" fmla="*/ 1037989 h 1540848"/>
                <a:gd name="connsiteX86" fmla="*/ 607317 w 2453661"/>
                <a:gd name="connsiteY86" fmla="*/ 1038689 h 1540848"/>
                <a:gd name="connsiteX87" fmla="*/ 671262 w 2453661"/>
                <a:gd name="connsiteY87" fmla="*/ 1047007 h 1540848"/>
                <a:gd name="connsiteX88" fmla="*/ 677865 w 2453661"/>
                <a:gd name="connsiteY88" fmla="*/ 1051007 h 1540848"/>
                <a:gd name="connsiteX89" fmla="*/ 746446 w 2453661"/>
                <a:gd name="connsiteY89" fmla="*/ 1045674 h 1540848"/>
                <a:gd name="connsiteX90" fmla="*/ 739334 w 2453661"/>
                <a:gd name="connsiteY90" fmla="*/ 982173 h 1540848"/>
                <a:gd name="connsiteX91" fmla="*/ 687454 w 2453661"/>
                <a:gd name="connsiteY91" fmla="*/ 897273 h 1540848"/>
                <a:gd name="connsiteX92" fmla="*/ 671706 w 2453661"/>
                <a:gd name="connsiteY92" fmla="*/ 889209 h 1540848"/>
                <a:gd name="connsiteX93" fmla="*/ 619001 w 2453661"/>
                <a:gd name="connsiteY93" fmla="*/ 870349 h 1540848"/>
                <a:gd name="connsiteX94" fmla="*/ 594744 w 2453661"/>
                <a:gd name="connsiteY94" fmla="*/ 866793 h 1540848"/>
                <a:gd name="connsiteX95" fmla="*/ 597728 w 2453661"/>
                <a:gd name="connsiteY95" fmla="*/ 891622 h 1540848"/>
                <a:gd name="connsiteX96" fmla="*/ 577726 w 2453661"/>
                <a:gd name="connsiteY96" fmla="*/ 959503 h 1540848"/>
                <a:gd name="connsiteX97" fmla="*/ 509781 w 2453661"/>
                <a:gd name="connsiteY97" fmla="*/ 936263 h 1540848"/>
                <a:gd name="connsiteX98" fmla="*/ 505082 w 2453661"/>
                <a:gd name="connsiteY98" fmla="*/ 846155 h 1540848"/>
                <a:gd name="connsiteX99" fmla="*/ 481714 w 2453661"/>
                <a:gd name="connsiteY99" fmla="*/ 797832 h 1540848"/>
                <a:gd name="connsiteX100" fmla="*/ 401704 w 2453661"/>
                <a:gd name="connsiteY100" fmla="*/ 721377 h 1540848"/>
                <a:gd name="connsiteX101" fmla="*/ 420310 w 2453661"/>
                <a:gd name="connsiteY101" fmla="*/ 660735 h 1540848"/>
                <a:gd name="connsiteX102" fmla="*/ 472062 w 2453661"/>
                <a:gd name="connsiteY102" fmla="*/ 657115 h 1540848"/>
                <a:gd name="connsiteX103" fmla="*/ 520004 w 2453661"/>
                <a:gd name="connsiteY103" fmla="*/ 680737 h 1540848"/>
                <a:gd name="connsiteX104" fmla="*/ 566677 w 2453661"/>
                <a:gd name="connsiteY104" fmla="*/ 722965 h 1540848"/>
                <a:gd name="connsiteX105" fmla="*/ 579822 w 2453661"/>
                <a:gd name="connsiteY105" fmla="*/ 740999 h 1540848"/>
                <a:gd name="connsiteX106" fmla="*/ 593791 w 2453661"/>
                <a:gd name="connsiteY106" fmla="*/ 724743 h 1540848"/>
                <a:gd name="connsiteX107" fmla="*/ 628780 w 2453661"/>
                <a:gd name="connsiteY107" fmla="*/ 681880 h 1540848"/>
                <a:gd name="connsiteX108" fmla="*/ 674119 w 2453661"/>
                <a:gd name="connsiteY108" fmla="*/ 718647 h 1540848"/>
                <a:gd name="connsiteX109" fmla="*/ 700535 w 2453661"/>
                <a:gd name="connsiteY109" fmla="*/ 748238 h 1540848"/>
                <a:gd name="connsiteX110" fmla="*/ 745747 w 2453661"/>
                <a:gd name="connsiteY110" fmla="*/ 623587 h 1540848"/>
                <a:gd name="connsiteX111" fmla="*/ 751843 w 2453661"/>
                <a:gd name="connsiteY111" fmla="*/ 601616 h 1540848"/>
                <a:gd name="connsiteX112" fmla="*/ 725110 w 2453661"/>
                <a:gd name="connsiteY112" fmla="*/ 592916 h 1540848"/>
                <a:gd name="connsiteX113" fmla="*/ 654942 w 2453661"/>
                <a:gd name="connsiteY113" fmla="*/ 565484 h 1540848"/>
                <a:gd name="connsiteX114" fmla="*/ 619191 w 2453661"/>
                <a:gd name="connsiteY114" fmla="*/ 499253 h 1540848"/>
                <a:gd name="connsiteX115" fmla="*/ 581981 w 2453661"/>
                <a:gd name="connsiteY115" fmla="*/ 370475 h 1540848"/>
                <a:gd name="connsiteX116" fmla="*/ 569662 w 2453661"/>
                <a:gd name="connsiteY116" fmla="*/ 341391 h 1540848"/>
                <a:gd name="connsiteX117" fmla="*/ 542801 w 2453661"/>
                <a:gd name="connsiteY117" fmla="*/ 245633 h 1540848"/>
                <a:gd name="connsiteX118" fmla="*/ 586679 w 2453661"/>
                <a:gd name="connsiteY118" fmla="*/ 211025 h 1540848"/>
                <a:gd name="connsiteX119" fmla="*/ 680406 w 2453661"/>
                <a:gd name="connsiteY119" fmla="*/ 241569 h 1540848"/>
                <a:gd name="connsiteX120" fmla="*/ 728158 w 2453661"/>
                <a:gd name="connsiteY120" fmla="*/ 297513 h 1540848"/>
                <a:gd name="connsiteX121" fmla="*/ 769623 w 2453661"/>
                <a:gd name="connsiteY121" fmla="*/ 337963 h 1540848"/>
                <a:gd name="connsiteX122" fmla="*/ 801056 w 2453661"/>
                <a:gd name="connsiteY122" fmla="*/ 317769 h 1540848"/>
                <a:gd name="connsiteX123" fmla="*/ 693804 w 2453661"/>
                <a:gd name="connsiteY123" fmla="*/ 100979 h 1540848"/>
                <a:gd name="connsiteX124" fmla="*/ 632590 w 2453661"/>
                <a:gd name="connsiteY124" fmla="*/ 68531 h 1540848"/>
                <a:gd name="connsiteX125" fmla="*/ 614302 w 2453661"/>
                <a:gd name="connsiteY125" fmla="*/ 30557 h 1540848"/>
                <a:gd name="connsiteX126" fmla="*/ 674373 w 2453661"/>
                <a:gd name="connsiteY126" fmla="*/ 18873 h 1540848"/>
                <a:gd name="connsiteX127" fmla="*/ 728475 w 2453661"/>
                <a:gd name="connsiteY127" fmla="*/ 37352 h 1540848"/>
                <a:gd name="connsiteX128" fmla="*/ 790641 w 2453661"/>
                <a:gd name="connsiteY128" fmla="*/ 13349 h 1540848"/>
                <a:gd name="connsiteX129" fmla="*/ 800675 w 2453661"/>
                <a:gd name="connsiteY129" fmla="*/ 1474 h 1540848"/>
                <a:gd name="connsiteX130" fmla="*/ 856999 w 2453661"/>
                <a:gd name="connsiteY130" fmla="*/ 58751 h 1540848"/>
                <a:gd name="connsiteX131" fmla="*/ 853443 w 2453661"/>
                <a:gd name="connsiteY131" fmla="*/ 76976 h 1540848"/>
                <a:gd name="connsiteX132" fmla="*/ 843537 w 2453661"/>
                <a:gd name="connsiteY132" fmla="*/ 144350 h 1540848"/>
                <a:gd name="connsiteX133" fmla="*/ 853634 w 2453661"/>
                <a:gd name="connsiteY133" fmla="*/ 169877 h 1540848"/>
                <a:gd name="connsiteX134" fmla="*/ 859158 w 2453661"/>
                <a:gd name="connsiteY134" fmla="*/ 213439 h 1540848"/>
                <a:gd name="connsiteX135" fmla="*/ 886526 w 2453661"/>
                <a:gd name="connsiteY135" fmla="*/ 366538 h 1540848"/>
                <a:gd name="connsiteX136" fmla="*/ 906847 w 2453661"/>
                <a:gd name="connsiteY136" fmla="*/ 382476 h 1540848"/>
                <a:gd name="connsiteX137" fmla="*/ 918785 w 2453661"/>
                <a:gd name="connsiteY137" fmla="*/ 431308 h 1540848"/>
                <a:gd name="connsiteX138" fmla="*/ 907227 w 2453661"/>
                <a:gd name="connsiteY138" fmla="*/ 514303 h 1540848"/>
                <a:gd name="connsiteX139" fmla="*/ 916117 w 2453661"/>
                <a:gd name="connsiteY139" fmla="*/ 598187 h 1540848"/>
                <a:gd name="connsiteX140" fmla="*/ 928754 w 2453661"/>
                <a:gd name="connsiteY140" fmla="*/ 621174 h 1540848"/>
                <a:gd name="connsiteX141" fmla="*/ 970283 w 2453661"/>
                <a:gd name="connsiteY141" fmla="*/ 712868 h 1540848"/>
                <a:gd name="connsiteX142" fmla="*/ 1000763 w 2453661"/>
                <a:gd name="connsiteY142" fmla="*/ 774717 h 1540848"/>
                <a:gd name="connsiteX143" fmla="*/ 1095823 w 2453661"/>
                <a:gd name="connsiteY143" fmla="*/ 852378 h 1540848"/>
                <a:gd name="connsiteX144" fmla="*/ 1101791 w 2453661"/>
                <a:gd name="connsiteY144" fmla="*/ 862475 h 1540848"/>
                <a:gd name="connsiteX145" fmla="*/ 1091441 w 2453661"/>
                <a:gd name="connsiteY145" fmla="*/ 920768 h 1540848"/>
                <a:gd name="connsiteX146" fmla="*/ 1056707 w 2453661"/>
                <a:gd name="connsiteY146" fmla="*/ 956328 h 1540848"/>
                <a:gd name="connsiteX147" fmla="*/ 1029910 w 2453661"/>
                <a:gd name="connsiteY147" fmla="*/ 968584 h 1540848"/>
                <a:gd name="connsiteX148" fmla="*/ 1007685 w 2453661"/>
                <a:gd name="connsiteY148" fmla="*/ 1016590 h 1540848"/>
                <a:gd name="connsiteX149" fmla="*/ 1010351 w 2453661"/>
                <a:gd name="connsiteY149" fmla="*/ 1019384 h 1540848"/>
                <a:gd name="connsiteX150" fmla="*/ 1118111 w 2453661"/>
                <a:gd name="connsiteY150" fmla="*/ 1019384 h 1540848"/>
                <a:gd name="connsiteX151" fmla="*/ 1078297 w 2453661"/>
                <a:gd name="connsiteY151" fmla="*/ 1012971 h 1540848"/>
                <a:gd name="connsiteX152" fmla="*/ 1006097 w 2453661"/>
                <a:gd name="connsiteY152" fmla="*/ 1014240 h 1540848"/>
                <a:gd name="connsiteX153" fmla="*/ 1036895 w 2453661"/>
                <a:gd name="connsiteY153" fmla="*/ 968711 h 1540848"/>
                <a:gd name="connsiteX154" fmla="*/ 1196661 w 2453661"/>
                <a:gd name="connsiteY154" fmla="*/ 918673 h 1540848"/>
                <a:gd name="connsiteX155" fmla="*/ 1245810 w 2453661"/>
                <a:gd name="connsiteY155" fmla="*/ 949788 h 1540848"/>
                <a:gd name="connsiteX156" fmla="*/ 1285941 w 2453661"/>
                <a:gd name="connsiteY156" fmla="*/ 958106 h 1540848"/>
                <a:gd name="connsiteX157" fmla="*/ 1315533 w 2453661"/>
                <a:gd name="connsiteY157" fmla="*/ 967822 h 1540848"/>
                <a:gd name="connsiteX158" fmla="*/ 1223076 w 2453661"/>
                <a:gd name="connsiteY158" fmla="*/ 841901 h 1540848"/>
                <a:gd name="connsiteX159" fmla="*/ 1239650 w 2453661"/>
                <a:gd name="connsiteY159" fmla="*/ 747413 h 1540848"/>
                <a:gd name="connsiteX160" fmla="*/ 1296927 w 2453661"/>
                <a:gd name="connsiteY160" fmla="*/ 715599 h 1540848"/>
                <a:gd name="connsiteX161" fmla="*/ 1379858 w 2453661"/>
                <a:gd name="connsiteY161" fmla="*/ 758017 h 1540848"/>
                <a:gd name="connsiteX162" fmla="*/ 1388748 w 2453661"/>
                <a:gd name="connsiteY162" fmla="*/ 774972 h 1540848"/>
                <a:gd name="connsiteX163" fmla="*/ 1415545 w 2453661"/>
                <a:gd name="connsiteY163" fmla="*/ 982808 h 1540848"/>
                <a:gd name="connsiteX164" fmla="*/ 1415799 w 2453661"/>
                <a:gd name="connsiteY164" fmla="*/ 1003191 h 1540848"/>
                <a:gd name="connsiteX165" fmla="*/ 1455931 w 2453661"/>
                <a:gd name="connsiteY165" fmla="*/ 1043959 h 1540848"/>
                <a:gd name="connsiteX166" fmla="*/ 1561468 w 2453661"/>
                <a:gd name="connsiteY166" fmla="*/ 1078503 h 1540848"/>
                <a:gd name="connsiteX167" fmla="*/ 1535687 w 2453661"/>
                <a:gd name="connsiteY167" fmla="*/ 1109618 h 1540848"/>
                <a:gd name="connsiteX168" fmla="*/ 1484570 w 2453661"/>
                <a:gd name="connsiteY168" fmla="*/ 1106507 h 1540848"/>
                <a:gd name="connsiteX169" fmla="*/ 1443612 w 2453661"/>
                <a:gd name="connsiteY169" fmla="*/ 1159276 h 1540848"/>
                <a:gd name="connsiteX170" fmla="*/ 1338774 w 2453661"/>
                <a:gd name="connsiteY170" fmla="*/ 1159149 h 1540848"/>
                <a:gd name="connsiteX171" fmla="*/ 1276988 w 2453661"/>
                <a:gd name="connsiteY171" fmla="*/ 1068978 h 1540848"/>
                <a:gd name="connsiteX172" fmla="*/ 1257366 w 2453661"/>
                <a:gd name="connsiteY172" fmla="*/ 1045610 h 1540848"/>
                <a:gd name="connsiteX173" fmla="*/ 1236983 w 2453661"/>
                <a:gd name="connsiteY173" fmla="*/ 1051262 h 1540848"/>
                <a:gd name="connsiteX174" fmla="*/ 1238380 w 2453661"/>
                <a:gd name="connsiteY174" fmla="*/ 1070185 h 1540848"/>
                <a:gd name="connsiteX175" fmla="*/ 1337059 w 2453661"/>
                <a:gd name="connsiteY175" fmla="*/ 1175976 h 1540848"/>
                <a:gd name="connsiteX176" fmla="*/ 1432436 w 2453661"/>
                <a:gd name="connsiteY176" fmla="*/ 1188613 h 1540848"/>
                <a:gd name="connsiteX177" fmla="*/ 1521653 w 2453661"/>
                <a:gd name="connsiteY177" fmla="*/ 1201821 h 1540848"/>
                <a:gd name="connsiteX178" fmla="*/ 1568009 w 2453661"/>
                <a:gd name="connsiteY178" fmla="*/ 1242905 h 1540848"/>
                <a:gd name="connsiteX179" fmla="*/ 1567882 w 2453661"/>
                <a:gd name="connsiteY179" fmla="*/ 1253129 h 1540848"/>
                <a:gd name="connsiteX180" fmla="*/ 1568072 w 2453661"/>
                <a:gd name="connsiteY180" fmla="*/ 1242334 h 1540848"/>
                <a:gd name="connsiteX181" fmla="*/ 1583439 w 2453661"/>
                <a:gd name="connsiteY181" fmla="*/ 1208298 h 1540848"/>
                <a:gd name="connsiteX182" fmla="*/ 1641224 w 2453661"/>
                <a:gd name="connsiteY182" fmla="*/ 1152417 h 1540848"/>
                <a:gd name="connsiteX183" fmla="*/ 1706883 w 2453661"/>
                <a:gd name="connsiteY183" fmla="*/ 1140098 h 1540848"/>
                <a:gd name="connsiteX184" fmla="*/ 1746380 w 2453661"/>
                <a:gd name="connsiteY184" fmla="*/ 1120286 h 1540848"/>
                <a:gd name="connsiteX185" fmla="*/ 1749619 w 2453661"/>
                <a:gd name="connsiteY185" fmla="*/ 1104602 h 1540848"/>
                <a:gd name="connsiteX186" fmla="*/ 1735395 w 2453661"/>
                <a:gd name="connsiteY186" fmla="*/ 1041927 h 1540848"/>
                <a:gd name="connsiteX187" fmla="*/ 1730441 w 2453661"/>
                <a:gd name="connsiteY187" fmla="*/ 1030941 h 1540848"/>
                <a:gd name="connsiteX188" fmla="*/ 1732664 w 2453661"/>
                <a:gd name="connsiteY188" fmla="*/ 1018877 h 1540848"/>
                <a:gd name="connsiteX189" fmla="*/ 1786322 w 2453661"/>
                <a:gd name="connsiteY189" fmla="*/ 1000080 h 1540848"/>
                <a:gd name="connsiteX190" fmla="*/ 1843599 w 2453661"/>
                <a:gd name="connsiteY190" fmla="*/ 989285 h 1540848"/>
                <a:gd name="connsiteX191" fmla="*/ 1853759 w 2453661"/>
                <a:gd name="connsiteY191" fmla="*/ 984713 h 154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2453661" h="1540848">
                  <a:moveTo>
                    <a:pt x="1853949" y="984205"/>
                  </a:moveTo>
                  <a:cubicBezTo>
                    <a:pt x="1899034" y="1002811"/>
                    <a:pt x="1941643" y="989984"/>
                    <a:pt x="1983997" y="972775"/>
                  </a:cubicBezTo>
                  <a:cubicBezTo>
                    <a:pt x="1999364" y="966489"/>
                    <a:pt x="2013778" y="973664"/>
                    <a:pt x="2028701" y="976077"/>
                  </a:cubicBezTo>
                  <a:cubicBezTo>
                    <a:pt x="2044894" y="978680"/>
                    <a:pt x="2061912" y="971568"/>
                    <a:pt x="2051053" y="952709"/>
                  </a:cubicBezTo>
                  <a:cubicBezTo>
                    <a:pt x="2028828" y="914101"/>
                    <a:pt x="2057530" y="903687"/>
                    <a:pt x="2077787" y="898479"/>
                  </a:cubicBezTo>
                  <a:cubicBezTo>
                    <a:pt x="2106235" y="891177"/>
                    <a:pt x="2127888" y="877842"/>
                    <a:pt x="2149478" y="857331"/>
                  </a:cubicBezTo>
                  <a:cubicBezTo>
                    <a:pt x="2164147" y="843425"/>
                    <a:pt x="2182626" y="820184"/>
                    <a:pt x="2208914" y="843869"/>
                  </a:cubicBezTo>
                  <a:cubicBezTo>
                    <a:pt x="2220662" y="854474"/>
                    <a:pt x="2225297" y="838980"/>
                    <a:pt x="2231075" y="830534"/>
                  </a:cubicBezTo>
                  <a:cubicBezTo>
                    <a:pt x="2253364" y="798022"/>
                    <a:pt x="2282193" y="796752"/>
                    <a:pt x="2298449" y="832503"/>
                  </a:cubicBezTo>
                  <a:cubicBezTo>
                    <a:pt x="2313118" y="864634"/>
                    <a:pt x="2334898" y="896956"/>
                    <a:pt x="2314134" y="939183"/>
                  </a:cubicBezTo>
                  <a:cubicBezTo>
                    <a:pt x="2300290" y="967314"/>
                    <a:pt x="2327469" y="989539"/>
                    <a:pt x="2344868" y="999699"/>
                  </a:cubicBezTo>
                  <a:cubicBezTo>
                    <a:pt x="2365061" y="1011383"/>
                    <a:pt x="2378523" y="991444"/>
                    <a:pt x="2380110" y="966742"/>
                  </a:cubicBezTo>
                  <a:cubicBezTo>
                    <a:pt x="2380682" y="957599"/>
                    <a:pt x="2381126" y="944835"/>
                    <a:pt x="2393127" y="945788"/>
                  </a:cubicBezTo>
                  <a:cubicBezTo>
                    <a:pt x="2407987" y="946930"/>
                    <a:pt x="2413130" y="960774"/>
                    <a:pt x="2415734" y="974553"/>
                  </a:cubicBezTo>
                  <a:cubicBezTo>
                    <a:pt x="2419988" y="996524"/>
                    <a:pt x="2401065" y="1007954"/>
                    <a:pt x="2394842" y="1025227"/>
                  </a:cubicBezTo>
                  <a:cubicBezTo>
                    <a:pt x="2402463" y="1038879"/>
                    <a:pt x="2391858" y="1048023"/>
                    <a:pt x="2387730" y="1058754"/>
                  </a:cubicBezTo>
                  <a:cubicBezTo>
                    <a:pt x="2351472" y="1079202"/>
                    <a:pt x="2314832" y="1086314"/>
                    <a:pt x="2278510" y="1063009"/>
                  </a:cubicBezTo>
                  <a:cubicBezTo>
                    <a:pt x="2286575" y="1068470"/>
                    <a:pt x="2293877" y="1075900"/>
                    <a:pt x="2292163" y="1089108"/>
                  </a:cubicBezTo>
                  <a:cubicBezTo>
                    <a:pt x="2284733" y="1122699"/>
                    <a:pt x="2322071" y="1173563"/>
                    <a:pt x="2354265" y="1175024"/>
                  </a:cubicBezTo>
                  <a:cubicBezTo>
                    <a:pt x="2353694" y="1175468"/>
                    <a:pt x="2353440" y="1175341"/>
                    <a:pt x="2353440" y="1175341"/>
                  </a:cubicBezTo>
                  <a:cubicBezTo>
                    <a:pt x="2353440" y="1175341"/>
                    <a:pt x="2349884" y="1176611"/>
                    <a:pt x="2349439" y="1176738"/>
                  </a:cubicBezTo>
                  <a:cubicBezTo>
                    <a:pt x="2329755" y="1172420"/>
                    <a:pt x="2316864" y="1162196"/>
                    <a:pt x="2318833" y="1138447"/>
                  </a:cubicBezTo>
                  <a:cubicBezTo>
                    <a:pt x="2322135" y="1129494"/>
                    <a:pt x="2330707" y="1124223"/>
                    <a:pt x="2333946" y="1115524"/>
                  </a:cubicBezTo>
                  <a:cubicBezTo>
                    <a:pt x="2347979" y="1077995"/>
                    <a:pt x="2375601" y="1061739"/>
                    <a:pt x="2411098" y="1057294"/>
                  </a:cubicBezTo>
                  <a:cubicBezTo>
                    <a:pt x="2420751" y="1058501"/>
                    <a:pt x="2428434" y="1063707"/>
                    <a:pt x="2430783" y="1073677"/>
                  </a:cubicBezTo>
                  <a:cubicBezTo>
                    <a:pt x="2443420" y="1127144"/>
                    <a:pt x="2447039" y="1182136"/>
                    <a:pt x="2453452" y="1236555"/>
                  </a:cubicBezTo>
                  <a:cubicBezTo>
                    <a:pt x="2455612" y="1255415"/>
                    <a:pt x="2440689" y="1266083"/>
                    <a:pt x="2425322" y="1269576"/>
                  </a:cubicBezTo>
                  <a:cubicBezTo>
                    <a:pt x="2407161" y="1273703"/>
                    <a:pt x="2388556" y="1278910"/>
                    <a:pt x="2369633" y="1272814"/>
                  </a:cubicBezTo>
                  <a:cubicBezTo>
                    <a:pt x="2349948" y="1253637"/>
                    <a:pt x="2329691" y="1236873"/>
                    <a:pt x="2302576" y="1229126"/>
                  </a:cubicBezTo>
                  <a:cubicBezTo>
                    <a:pt x="2268287" y="1219347"/>
                    <a:pt x="2249554" y="1188740"/>
                    <a:pt x="2234568" y="1156608"/>
                  </a:cubicBezTo>
                  <a:cubicBezTo>
                    <a:pt x="2206438" y="1096156"/>
                    <a:pt x="2197928" y="1092028"/>
                    <a:pt x="2142113" y="1117556"/>
                  </a:cubicBezTo>
                  <a:cubicBezTo>
                    <a:pt x="2131381" y="1122445"/>
                    <a:pt x="2120332" y="1127208"/>
                    <a:pt x="2109092" y="1123969"/>
                  </a:cubicBezTo>
                  <a:cubicBezTo>
                    <a:pt x="2041528" y="1104792"/>
                    <a:pt x="2000126" y="1165181"/>
                    <a:pt x="1946278" y="1186898"/>
                  </a:cubicBezTo>
                  <a:cubicBezTo>
                    <a:pt x="1921132" y="1197058"/>
                    <a:pt x="1935420" y="1226966"/>
                    <a:pt x="1942976" y="1248493"/>
                  </a:cubicBezTo>
                  <a:cubicBezTo>
                    <a:pt x="1951739" y="1264940"/>
                    <a:pt x="1963995" y="1281641"/>
                    <a:pt x="1949834" y="1300627"/>
                  </a:cubicBezTo>
                  <a:cubicBezTo>
                    <a:pt x="1936182" y="1318978"/>
                    <a:pt x="1918211" y="1312819"/>
                    <a:pt x="1901066" y="1306787"/>
                  </a:cubicBezTo>
                  <a:cubicBezTo>
                    <a:pt x="1890081" y="1302913"/>
                    <a:pt x="1877317" y="1297516"/>
                    <a:pt x="1867856" y="1303802"/>
                  </a:cubicBezTo>
                  <a:cubicBezTo>
                    <a:pt x="1828232" y="1329965"/>
                    <a:pt x="1782702" y="1332060"/>
                    <a:pt x="1739649" y="1344696"/>
                  </a:cubicBezTo>
                  <a:cubicBezTo>
                    <a:pt x="1713233" y="1352443"/>
                    <a:pt x="1696723" y="1348126"/>
                    <a:pt x="1688659" y="1321900"/>
                  </a:cubicBezTo>
                  <a:cubicBezTo>
                    <a:pt x="1683071" y="1303548"/>
                    <a:pt x="1676911" y="1303103"/>
                    <a:pt x="1661608" y="1308882"/>
                  </a:cubicBezTo>
                  <a:cubicBezTo>
                    <a:pt x="1638811" y="1317454"/>
                    <a:pt x="1615761" y="1323678"/>
                    <a:pt x="1599822" y="1345458"/>
                  </a:cubicBezTo>
                  <a:cubicBezTo>
                    <a:pt x="1590741" y="1357778"/>
                    <a:pt x="1577216" y="1361651"/>
                    <a:pt x="1563500" y="1365525"/>
                  </a:cubicBezTo>
                  <a:cubicBezTo>
                    <a:pt x="1538481" y="1372637"/>
                    <a:pt x="1526352" y="1393465"/>
                    <a:pt x="1522606" y="1418738"/>
                  </a:cubicBezTo>
                  <a:cubicBezTo>
                    <a:pt x="1519240" y="1441471"/>
                    <a:pt x="1526099" y="1457854"/>
                    <a:pt x="1552197" y="1447504"/>
                  </a:cubicBezTo>
                  <a:cubicBezTo>
                    <a:pt x="1571438" y="1439883"/>
                    <a:pt x="1593726" y="1436137"/>
                    <a:pt x="1602172" y="1458298"/>
                  </a:cubicBezTo>
                  <a:cubicBezTo>
                    <a:pt x="1611760" y="1483444"/>
                    <a:pt x="1631509" y="1510940"/>
                    <a:pt x="1610046" y="1540785"/>
                  </a:cubicBezTo>
                  <a:cubicBezTo>
                    <a:pt x="1554165" y="1540785"/>
                    <a:pt x="1498286" y="1540785"/>
                    <a:pt x="1442469" y="1540785"/>
                  </a:cubicBezTo>
                  <a:cubicBezTo>
                    <a:pt x="1393701" y="1524021"/>
                    <a:pt x="1382398" y="1484778"/>
                    <a:pt x="1386208" y="1435248"/>
                  </a:cubicBezTo>
                  <a:cubicBezTo>
                    <a:pt x="1388176" y="1409530"/>
                    <a:pt x="1382081" y="1385146"/>
                    <a:pt x="1367412" y="1363556"/>
                  </a:cubicBezTo>
                  <a:cubicBezTo>
                    <a:pt x="1391415" y="1408895"/>
                    <a:pt x="1376874" y="1462680"/>
                    <a:pt x="1396749" y="1508781"/>
                  </a:cubicBezTo>
                  <a:cubicBezTo>
                    <a:pt x="1402464" y="1521989"/>
                    <a:pt x="1398972" y="1532149"/>
                    <a:pt x="1389129" y="1540849"/>
                  </a:cubicBezTo>
                  <a:cubicBezTo>
                    <a:pt x="1241873" y="1540849"/>
                    <a:pt x="1094552" y="1540849"/>
                    <a:pt x="947296" y="1540785"/>
                  </a:cubicBezTo>
                  <a:cubicBezTo>
                    <a:pt x="941010" y="1533864"/>
                    <a:pt x="931802" y="1532467"/>
                    <a:pt x="924436" y="1527260"/>
                  </a:cubicBezTo>
                  <a:cubicBezTo>
                    <a:pt x="912053" y="1518560"/>
                    <a:pt x="896940" y="1512909"/>
                    <a:pt x="897512" y="1493414"/>
                  </a:cubicBezTo>
                  <a:cubicBezTo>
                    <a:pt x="898020" y="1475253"/>
                    <a:pt x="910466" y="1468585"/>
                    <a:pt x="924690" y="1464204"/>
                  </a:cubicBezTo>
                  <a:cubicBezTo>
                    <a:pt x="937581" y="1460267"/>
                    <a:pt x="946661" y="1448710"/>
                    <a:pt x="940375" y="1436708"/>
                  </a:cubicBezTo>
                  <a:cubicBezTo>
                    <a:pt x="900370" y="1360064"/>
                    <a:pt x="930088" y="1287102"/>
                    <a:pt x="948312" y="1213441"/>
                  </a:cubicBezTo>
                  <a:cubicBezTo>
                    <a:pt x="961838" y="1158640"/>
                    <a:pt x="950662" y="1112666"/>
                    <a:pt x="907799" y="1077424"/>
                  </a:cubicBezTo>
                  <a:cubicBezTo>
                    <a:pt x="905767" y="1075773"/>
                    <a:pt x="903925" y="1073931"/>
                    <a:pt x="902021" y="1072090"/>
                  </a:cubicBezTo>
                  <a:cubicBezTo>
                    <a:pt x="894972" y="1065168"/>
                    <a:pt x="897766" y="1054690"/>
                    <a:pt x="893765" y="1046753"/>
                  </a:cubicBezTo>
                  <a:cubicBezTo>
                    <a:pt x="893512" y="1046308"/>
                    <a:pt x="889638" y="1048404"/>
                    <a:pt x="888368" y="1049991"/>
                  </a:cubicBezTo>
                  <a:cubicBezTo>
                    <a:pt x="874970" y="1066819"/>
                    <a:pt x="842140" y="1050436"/>
                    <a:pt x="839790" y="1091584"/>
                  </a:cubicBezTo>
                  <a:cubicBezTo>
                    <a:pt x="837060" y="1139527"/>
                    <a:pt x="766448" y="1163340"/>
                    <a:pt x="731206" y="1132732"/>
                  </a:cubicBezTo>
                  <a:cubicBezTo>
                    <a:pt x="711901" y="1105935"/>
                    <a:pt x="683453" y="1105490"/>
                    <a:pt x="657800" y="1110380"/>
                  </a:cubicBezTo>
                  <a:cubicBezTo>
                    <a:pt x="618684" y="1117746"/>
                    <a:pt x="581409" y="1134193"/>
                    <a:pt x="542166" y="1108792"/>
                  </a:cubicBezTo>
                  <a:cubicBezTo>
                    <a:pt x="530164" y="1101046"/>
                    <a:pt x="517338" y="1118952"/>
                    <a:pt x="503495" y="1119715"/>
                  </a:cubicBezTo>
                  <a:cubicBezTo>
                    <a:pt x="499748" y="1119715"/>
                    <a:pt x="496001" y="1119715"/>
                    <a:pt x="492255" y="1119588"/>
                  </a:cubicBezTo>
                  <a:cubicBezTo>
                    <a:pt x="475554" y="1119016"/>
                    <a:pt x="458790" y="1120286"/>
                    <a:pt x="442090" y="1119016"/>
                  </a:cubicBezTo>
                  <a:cubicBezTo>
                    <a:pt x="438216" y="1118890"/>
                    <a:pt x="434597" y="1117746"/>
                    <a:pt x="431295" y="1115587"/>
                  </a:cubicBezTo>
                  <a:cubicBezTo>
                    <a:pt x="406911" y="1098315"/>
                    <a:pt x="421008" y="1063263"/>
                    <a:pt x="399291" y="1040720"/>
                  </a:cubicBezTo>
                  <a:cubicBezTo>
                    <a:pt x="386210" y="1027195"/>
                    <a:pt x="374844" y="1009097"/>
                    <a:pt x="359159" y="996461"/>
                  </a:cubicBezTo>
                  <a:cubicBezTo>
                    <a:pt x="356175" y="994302"/>
                    <a:pt x="353508" y="991698"/>
                    <a:pt x="351285" y="988650"/>
                  </a:cubicBezTo>
                  <a:cubicBezTo>
                    <a:pt x="347285" y="981983"/>
                    <a:pt x="344999" y="972712"/>
                    <a:pt x="336553" y="971314"/>
                  </a:cubicBezTo>
                  <a:cubicBezTo>
                    <a:pt x="291913" y="963631"/>
                    <a:pt x="267465" y="929658"/>
                    <a:pt x="245494" y="892129"/>
                  </a:cubicBezTo>
                  <a:cubicBezTo>
                    <a:pt x="243462" y="888701"/>
                    <a:pt x="241176" y="885462"/>
                    <a:pt x="238890" y="882224"/>
                  </a:cubicBezTo>
                  <a:cubicBezTo>
                    <a:pt x="222888" y="859490"/>
                    <a:pt x="110239" y="799165"/>
                    <a:pt x="80585" y="798213"/>
                  </a:cubicBezTo>
                  <a:cubicBezTo>
                    <a:pt x="84712" y="831296"/>
                    <a:pt x="102365" y="867301"/>
                    <a:pt x="66234" y="892828"/>
                  </a:cubicBezTo>
                  <a:cubicBezTo>
                    <a:pt x="37913" y="890987"/>
                    <a:pt x="27689" y="866349"/>
                    <a:pt x="15561" y="844949"/>
                  </a:cubicBezTo>
                  <a:cubicBezTo>
                    <a:pt x="11052" y="837075"/>
                    <a:pt x="9655" y="827042"/>
                    <a:pt x="6353" y="818215"/>
                  </a:cubicBezTo>
                  <a:cubicBezTo>
                    <a:pt x="-14158" y="763414"/>
                    <a:pt x="16894" y="717694"/>
                    <a:pt x="72202" y="723092"/>
                  </a:cubicBezTo>
                  <a:cubicBezTo>
                    <a:pt x="92205" y="725061"/>
                    <a:pt x="112144" y="728870"/>
                    <a:pt x="131829" y="735348"/>
                  </a:cubicBezTo>
                  <a:cubicBezTo>
                    <a:pt x="161420" y="745126"/>
                    <a:pt x="190313" y="759922"/>
                    <a:pt x="223650" y="747286"/>
                  </a:cubicBezTo>
                  <a:cubicBezTo>
                    <a:pt x="241684" y="740427"/>
                    <a:pt x="258321" y="750270"/>
                    <a:pt x="268481" y="769193"/>
                  </a:cubicBezTo>
                  <a:cubicBezTo>
                    <a:pt x="291087" y="811484"/>
                    <a:pt x="327980" y="838472"/>
                    <a:pt x="359858" y="871301"/>
                  </a:cubicBezTo>
                  <a:cubicBezTo>
                    <a:pt x="395227" y="907687"/>
                    <a:pt x="437137" y="934294"/>
                    <a:pt x="472443" y="970552"/>
                  </a:cubicBezTo>
                  <a:cubicBezTo>
                    <a:pt x="499430" y="998239"/>
                    <a:pt x="534228" y="1017415"/>
                    <a:pt x="566931" y="1037989"/>
                  </a:cubicBezTo>
                  <a:cubicBezTo>
                    <a:pt x="579567" y="1045927"/>
                    <a:pt x="593791" y="1045419"/>
                    <a:pt x="607317" y="1038689"/>
                  </a:cubicBezTo>
                  <a:cubicBezTo>
                    <a:pt x="630240" y="1027385"/>
                    <a:pt x="651576" y="1029481"/>
                    <a:pt x="671262" y="1047007"/>
                  </a:cubicBezTo>
                  <a:cubicBezTo>
                    <a:pt x="673230" y="1048721"/>
                    <a:pt x="675516" y="1050055"/>
                    <a:pt x="677865" y="1051007"/>
                  </a:cubicBezTo>
                  <a:cubicBezTo>
                    <a:pt x="701614" y="1060660"/>
                    <a:pt x="728285" y="1063263"/>
                    <a:pt x="746446" y="1045674"/>
                  </a:cubicBezTo>
                  <a:cubicBezTo>
                    <a:pt x="766194" y="1026560"/>
                    <a:pt x="748541" y="1001922"/>
                    <a:pt x="739334" y="982173"/>
                  </a:cubicBezTo>
                  <a:cubicBezTo>
                    <a:pt x="725237" y="951883"/>
                    <a:pt x="697106" y="931182"/>
                    <a:pt x="687454" y="897273"/>
                  </a:cubicBezTo>
                  <a:cubicBezTo>
                    <a:pt x="685168" y="889209"/>
                    <a:pt x="678056" y="888827"/>
                    <a:pt x="671706" y="889209"/>
                  </a:cubicBezTo>
                  <a:cubicBezTo>
                    <a:pt x="651767" y="890415"/>
                    <a:pt x="634432" y="884446"/>
                    <a:pt x="619001" y="870349"/>
                  </a:cubicBezTo>
                  <a:cubicBezTo>
                    <a:pt x="612270" y="864189"/>
                    <a:pt x="602872" y="859110"/>
                    <a:pt x="594744" y="866793"/>
                  </a:cubicBezTo>
                  <a:cubicBezTo>
                    <a:pt x="585537" y="875429"/>
                    <a:pt x="593664" y="883176"/>
                    <a:pt x="597728" y="891622"/>
                  </a:cubicBezTo>
                  <a:cubicBezTo>
                    <a:pt x="615127" y="927436"/>
                    <a:pt x="610492" y="942104"/>
                    <a:pt x="577726" y="959503"/>
                  </a:cubicBezTo>
                  <a:cubicBezTo>
                    <a:pt x="543881" y="977474"/>
                    <a:pt x="525465" y="970806"/>
                    <a:pt x="509781" y="936263"/>
                  </a:cubicBezTo>
                  <a:cubicBezTo>
                    <a:pt x="496383" y="906735"/>
                    <a:pt x="491366" y="877842"/>
                    <a:pt x="505082" y="846155"/>
                  </a:cubicBezTo>
                  <a:cubicBezTo>
                    <a:pt x="515750" y="821517"/>
                    <a:pt x="514544" y="801451"/>
                    <a:pt x="481714" y="797832"/>
                  </a:cubicBezTo>
                  <a:cubicBezTo>
                    <a:pt x="438725" y="793133"/>
                    <a:pt x="416817" y="761065"/>
                    <a:pt x="401704" y="721377"/>
                  </a:cubicBezTo>
                  <a:cubicBezTo>
                    <a:pt x="391735" y="695151"/>
                    <a:pt x="402784" y="677118"/>
                    <a:pt x="420310" y="660735"/>
                  </a:cubicBezTo>
                  <a:cubicBezTo>
                    <a:pt x="436947" y="645113"/>
                    <a:pt x="454473" y="642891"/>
                    <a:pt x="472062" y="657115"/>
                  </a:cubicBezTo>
                  <a:cubicBezTo>
                    <a:pt x="486667" y="668926"/>
                    <a:pt x="502415" y="676483"/>
                    <a:pt x="520004" y="680737"/>
                  </a:cubicBezTo>
                  <a:cubicBezTo>
                    <a:pt x="542166" y="686198"/>
                    <a:pt x="560200" y="697184"/>
                    <a:pt x="566677" y="722965"/>
                  </a:cubicBezTo>
                  <a:cubicBezTo>
                    <a:pt x="568646" y="730776"/>
                    <a:pt x="570932" y="739983"/>
                    <a:pt x="579822" y="740999"/>
                  </a:cubicBezTo>
                  <a:cubicBezTo>
                    <a:pt x="589664" y="742078"/>
                    <a:pt x="591506" y="732426"/>
                    <a:pt x="593791" y="724743"/>
                  </a:cubicBezTo>
                  <a:cubicBezTo>
                    <a:pt x="599634" y="704867"/>
                    <a:pt x="605158" y="684674"/>
                    <a:pt x="628780" y="681880"/>
                  </a:cubicBezTo>
                  <a:cubicBezTo>
                    <a:pt x="654371" y="678896"/>
                    <a:pt x="663070" y="700550"/>
                    <a:pt x="674119" y="718647"/>
                  </a:cubicBezTo>
                  <a:cubicBezTo>
                    <a:pt x="680406" y="728870"/>
                    <a:pt x="686628" y="739221"/>
                    <a:pt x="700535" y="748238"/>
                  </a:cubicBezTo>
                  <a:cubicBezTo>
                    <a:pt x="697868" y="698009"/>
                    <a:pt x="728602" y="663846"/>
                    <a:pt x="745747" y="623587"/>
                  </a:cubicBezTo>
                  <a:cubicBezTo>
                    <a:pt x="748859" y="616284"/>
                    <a:pt x="755653" y="610125"/>
                    <a:pt x="751843" y="601616"/>
                  </a:cubicBezTo>
                  <a:cubicBezTo>
                    <a:pt x="746191" y="588979"/>
                    <a:pt x="735079" y="591519"/>
                    <a:pt x="725110" y="592916"/>
                  </a:cubicBezTo>
                  <a:cubicBezTo>
                    <a:pt x="697042" y="596853"/>
                    <a:pt x="667642" y="594250"/>
                    <a:pt x="654942" y="565484"/>
                  </a:cubicBezTo>
                  <a:cubicBezTo>
                    <a:pt x="644591" y="541989"/>
                    <a:pt x="631955" y="520653"/>
                    <a:pt x="619191" y="499253"/>
                  </a:cubicBezTo>
                  <a:cubicBezTo>
                    <a:pt x="595697" y="459820"/>
                    <a:pt x="575376" y="420068"/>
                    <a:pt x="581981" y="370475"/>
                  </a:cubicBezTo>
                  <a:cubicBezTo>
                    <a:pt x="583441" y="359616"/>
                    <a:pt x="576774" y="349202"/>
                    <a:pt x="569662" y="341391"/>
                  </a:cubicBezTo>
                  <a:cubicBezTo>
                    <a:pt x="545087" y="314531"/>
                    <a:pt x="549850" y="277828"/>
                    <a:pt x="542801" y="245633"/>
                  </a:cubicBezTo>
                  <a:cubicBezTo>
                    <a:pt x="537785" y="222773"/>
                    <a:pt x="565915" y="200421"/>
                    <a:pt x="586679" y="211025"/>
                  </a:cubicBezTo>
                  <a:cubicBezTo>
                    <a:pt x="616969" y="226456"/>
                    <a:pt x="648401" y="233314"/>
                    <a:pt x="680406" y="241569"/>
                  </a:cubicBezTo>
                  <a:cubicBezTo>
                    <a:pt x="704536" y="247792"/>
                    <a:pt x="714569" y="276558"/>
                    <a:pt x="728158" y="297513"/>
                  </a:cubicBezTo>
                  <a:cubicBezTo>
                    <a:pt x="739270" y="314721"/>
                    <a:pt x="750954" y="330279"/>
                    <a:pt x="769623" y="337963"/>
                  </a:cubicBezTo>
                  <a:cubicBezTo>
                    <a:pt x="787911" y="345456"/>
                    <a:pt x="798515" y="340376"/>
                    <a:pt x="801056" y="317769"/>
                  </a:cubicBezTo>
                  <a:cubicBezTo>
                    <a:pt x="811660" y="224678"/>
                    <a:pt x="773052" y="146509"/>
                    <a:pt x="693804" y="100979"/>
                  </a:cubicBezTo>
                  <a:cubicBezTo>
                    <a:pt x="673738" y="89422"/>
                    <a:pt x="654878" y="75579"/>
                    <a:pt x="632590" y="68531"/>
                  </a:cubicBezTo>
                  <a:cubicBezTo>
                    <a:pt x="615382" y="63069"/>
                    <a:pt x="608206" y="49988"/>
                    <a:pt x="614302" y="30557"/>
                  </a:cubicBezTo>
                  <a:cubicBezTo>
                    <a:pt x="631447" y="9983"/>
                    <a:pt x="653291" y="15254"/>
                    <a:pt x="674373" y="18873"/>
                  </a:cubicBezTo>
                  <a:cubicBezTo>
                    <a:pt x="693169" y="22112"/>
                    <a:pt x="710822" y="29478"/>
                    <a:pt x="728475" y="37352"/>
                  </a:cubicBezTo>
                  <a:cubicBezTo>
                    <a:pt x="765305" y="53735"/>
                    <a:pt x="772353" y="50560"/>
                    <a:pt x="790641" y="13349"/>
                  </a:cubicBezTo>
                  <a:cubicBezTo>
                    <a:pt x="793054" y="8396"/>
                    <a:pt x="796102" y="4332"/>
                    <a:pt x="800675" y="1474"/>
                  </a:cubicBezTo>
                  <a:cubicBezTo>
                    <a:pt x="853252" y="-4622"/>
                    <a:pt x="864619" y="6999"/>
                    <a:pt x="856999" y="58751"/>
                  </a:cubicBezTo>
                  <a:cubicBezTo>
                    <a:pt x="855412" y="64721"/>
                    <a:pt x="854205" y="70817"/>
                    <a:pt x="853443" y="76976"/>
                  </a:cubicBezTo>
                  <a:cubicBezTo>
                    <a:pt x="856237" y="100408"/>
                    <a:pt x="829821" y="119013"/>
                    <a:pt x="843537" y="144350"/>
                  </a:cubicBezTo>
                  <a:cubicBezTo>
                    <a:pt x="844172" y="154129"/>
                    <a:pt x="848744" y="162067"/>
                    <a:pt x="853634" y="169877"/>
                  </a:cubicBezTo>
                  <a:cubicBezTo>
                    <a:pt x="860746" y="183593"/>
                    <a:pt x="860746" y="198833"/>
                    <a:pt x="859158" y="213439"/>
                  </a:cubicBezTo>
                  <a:cubicBezTo>
                    <a:pt x="853379" y="267541"/>
                    <a:pt x="886908" y="313388"/>
                    <a:pt x="886526" y="366538"/>
                  </a:cubicBezTo>
                  <a:cubicBezTo>
                    <a:pt x="886463" y="375745"/>
                    <a:pt x="901894" y="374031"/>
                    <a:pt x="906847" y="382476"/>
                  </a:cubicBezTo>
                  <a:cubicBezTo>
                    <a:pt x="916117" y="397272"/>
                    <a:pt x="919610" y="413718"/>
                    <a:pt x="918785" y="431308"/>
                  </a:cubicBezTo>
                  <a:cubicBezTo>
                    <a:pt x="897512" y="456264"/>
                    <a:pt x="897131" y="481537"/>
                    <a:pt x="907227" y="514303"/>
                  </a:cubicBezTo>
                  <a:cubicBezTo>
                    <a:pt x="915038" y="539576"/>
                    <a:pt x="927801" y="568024"/>
                    <a:pt x="916117" y="598187"/>
                  </a:cubicBezTo>
                  <a:cubicBezTo>
                    <a:pt x="913070" y="606124"/>
                    <a:pt x="921769" y="615141"/>
                    <a:pt x="928754" y="621174"/>
                  </a:cubicBezTo>
                  <a:cubicBezTo>
                    <a:pt x="977204" y="633620"/>
                    <a:pt x="976506" y="672609"/>
                    <a:pt x="970283" y="712868"/>
                  </a:cubicBezTo>
                  <a:cubicBezTo>
                    <a:pt x="965648" y="743031"/>
                    <a:pt x="970664" y="758842"/>
                    <a:pt x="1000763" y="774717"/>
                  </a:cubicBezTo>
                  <a:cubicBezTo>
                    <a:pt x="1035498" y="793069"/>
                    <a:pt x="1058612" y="833646"/>
                    <a:pt x="1095823" y="852378"/>
                  </a:cubicBezTo>
                  <a:cubicBezTo>
                    <a:pt x="1098934" y="853902"/>
                    <a:pt x="1100331" y="858728"/>
                    <a:pt x="1101791" y="862475"/>
                  </a:cubicBezTo>
                  <a:cubicBezTo>
                    <a:pt x="1110364" y="884319"/>
                    <a:pt x="1089917" y="900067"/>
                    <a:pt x="1091441" y="920768"/>
                  </a:cubicBezTo>
                  <a:cubicBezTo>
                    <a:pt x="1093410" y="947121"/>
                    <a:pt x="1077598" y="954487"/>
                    <a:pt x="1056707" y="956328"/>
                  </a:cubicBezTo>
                  <a:cubicBezTo>
                    <a:pt x="1046864" y="957217"/>
                    <a:pt x="1040324" y="967504"/>
                    <a:pt x="1029910" y="968584"/>
                  </a:cubicBezTo>
                  <a:cubicBezTo>
                    <a:pt x="998795" y="971696"/>
                    <a:pt x="995937" y="990364"/>
                    <a:pt x="1007685" y="1016590"/>
                  </a:cubicBezTo>
                  <a:cubicBezTo>
                    <a:pt x="1008574" y="1017606"/>
                    <a:pt x="1009399" y="1019321"/>
                    <a:pt x="1010351" y="1019384"/>
                  </a:cubicBezTo>
                  <a:cubicBezTo>
                    <a:pt x="1046292" y="1023067"/>
                    <a:pt x="1082043" y="1017797"/>
                    <a:pt x="1118111" y="1019384"/>
                  </a:cubicBezTo>
                  <a:cubicBezTo>
                    <a:pt x="1105856" y="1003382"/>
                    <a:pt x="1092394" y="1011574"/>
                    <a:pt x="1078297" y="1012971"/>
                  </a:cubicBezTo>
                  <a:cubicBezTo>
                    <a:pt x="1054421" y="1015193"/>
                    <a:pt x="1030354" y="1038371"/>
                    <a:pt x="1006097" y="1014240"/>
                  </a:cubicBezTo>
                  <a:cubicBezTo>
                    <a:pt x="1002160" y="988078"/>
                    <a:pt x="1021591" y="977855"/>
                    <a:pt x="1036895" y="968711"/>
                  </a:cubicBezTo>
                  <a:cubicBezTo>
                    <a:pt x="1086298" y="939056"/>
                    <a:pt x="1141225" y="926864"/>
                    <a:pt x="1196661" y="918673"/>
                  </a:cubicBezTo>
                  <a:cubicBezTo>
                    <a:pt x="1218886" y="915434"/>
                    <a:pt x="1231141" y="937025"/>
                    <a:pt x="1245810" y="949788"/>
                  </a:cubicBezTo>
                  <a:cubicBezTo>
                    <a:pt x="1258954" y="961281"/>
                    <a:pt x="1270003" y="969028"/>
                    <a:pt x="1285941" y="958106"/>
                  </a:cubicBezTo>
                  <a:cubicBezTo>
                    <a:pt x="1298641" y="952518"/>
                    <a:pt x="1306960" y="962678"/>
                    <a:pt x="1315533" y="967822"/>
                  </a:cubicBezTo>
                  <a:cubicBezTo>
                    <a:pt x="1271400" y="938485"/>
                    <a:pt x="1254255" y="883811"/>
                    <a:pt x="1223076" y="841901"/>
                  </a:cubicBezTo>
                  <a:cubicBezTo>
                    <a:pt x="1204153" y="816501"/>
                    <a:pt x="1220981" y="776940"/>
                    <a:pt x="1239650" y="747413"/>
                  </a:cubicBezTo>
                  <a:cubicBezTo>
                    <a:pt x="1253620" y="725378"/>
                    <a:pt x="1267653" y="704042"/>
                    <a:pt x="1296927" y="715599"/>
                  </a:cubicBezTo>
                  <a:cubicBezTo>
                    <a:pt x="1325693" y="726965"/>
                    <a:pt x="1348299" y="752112"/>
                    <a:pt x="1379858" y="758017"/>
                  </a:cubicBezTo>
                  <a:cubicBezTo>
                    <a:pt x="1385128" y="758969"/>
                    <a:pt x="1387414" y="767987"/>
                    <a:pt x="1388748" y="774972"/>
                  </a:cubicBezTo>
                  <a:cubicBezTo>
                    <a:pt x="1401765" y="843615"/>
                    <a:pt x="1418212" y="911814"/>
                    <a:pt x="1415545" y="982808"/>
                  </a:cubicBezTo>
                  <a:cubicBezTo>
                    <a:pt x="1415291" y="989602"/>
                    <a:pt x="1415545" y="996397"/>
                    <a:pt x="1415799" y="1003191"/>
                  </a:cubicBezTo>
                  <a:cubicBezTo>
                    <a:pt x="1416625" y="1031005"/>
                    <a:pt x="1427610" y="1044467"/>
                    <a:pt x="1455931" y="1043959"/>
                  </a:cubicBezTo>
                  <a:cubicBezTo>
                    <a:pt x="1493840" y="1043324"/>
                    <a:pt x="1530226" y="1053040"/>
                    <a:pt x="1561468" y="1078503"/>
                  </a:cubicBezTo>
                  <a:cubicBezTo>
                    <a:pt x="1565341" y="1100728"/>
                    <a:pt x="1552641" y="1107523"/>
                    <a:pt x="1535687" y="1109618"/>
                  </a:cubicBezTo>
                  <a:cubicBezTo>
                    <a:pt x="1519304" y="1111587"/>
                    <a:pt x="1502858" y="1111778"/>
                    <a:pt x="1484570" y="1106507"/>
                  </a:cubicBezTo>
                  <a:cubicBezTo>
                    <a:pt x="1486601" y="1137940"/>
                    <a:pt x="1475425" y="1153878"/>
                    <a:pt x="1443612" y="1159276"/>
                  </a:cubicBezTo>
                  <a:cubicBezTo>
                    <a:pt x="1407988" y="1165244"/>
                    <a:pt x="1373825" y="1171214"/>
                    <a:pt x="1338774" y="1159149"/>
                  </a:cubicBezTo>
                  <a:cubicBezTo>
                    <a:pt x="1313056" y="1133177"/>
                    <a:pt x="1286958" y="1107586"/>
                    <a:pt x="1276988" y="1068978"/>
                  </a:cubicBezTo>
                  <a:cubicBezTo>
                    <a:pt x="1274194" y="1058247"/>
                    <a:pt x="1267781" y="1049483"/>
                    <a:pt x="1257366" y="1045610"/>
                  </a:cubicBezTo>
                  <a:cubicBezTo>
                    <a:pt x="1249556" y="1042689"/>
                    <a:pt x="1242063" y="1043705"/>
                    <a:pt x="1236983" y="1051262"/>
                  </a:cubicBezTo>
                  <a:cubicBezTo>
                    <a:pt x="1232792" y="1057548"/>
                    <a:pt x="1233745" y="1065613"/>
                    <a:pt x="1238380" y="1070185"/>
                  </a:cubicBezTo>
                  <a:cubicBezTo>
                    <a:pt x="1272670" y="1103966"/>
                    <a:pt x="1293943" y="1151782"/>
                    <a:pt x="1337059" y="1175976"/>
                  </a:cubicBezTo>
                  <a:cubicBezTo>
                    <a:pt x="1370206" y="1168547"/>
                    <a:pt x="1400686" y="1172229"/>
                    <a:pt x="1432436" y="1188613"/>
                  </a:cubicBezTo>
                  <a:cubicBezTo>
                    <a:pt x="1459297" y="1202455"/>
                    <a:pt x="1491300" y="1205123"/>
                    <a:pt x="1521653" y="1201821"/>
                  </a:cubicBezTo>
                  <a:cubicBezTo>
                    <a:pt x="1551816" y="1198518"/>
                    <a:pt x="1568389" y="1208552"/>
                    <a:pt x="1568009" y="1242905"/>
                  </a:cubicBezTo>
                  <a:cubicBezTo>
                    <a:pt x="1568009" y="1246271"/>
                    <a:pt x="1567882" y="1249700"/>
                    <a:pt x="1567882" y="1253129"/>
                  </a:cubicBezTo>
                  <a:cubicBezTo>
                    <a:pt x="1567945" y="1249573"/>
                    <a:pt x="1568072" y="1246017"/>
                    <a:pt x="1568072" y="1242334"/>
                  </a:cubicBezTo>
                  <a:cubicBezTo>
                    <a:pt x="1566865" y="1227475"/>
                    <a:pt x="1569406" y="1212425"/>
                    <a:pt x="1583439" y="1208298"/>
                  </a:cubicBezTo>
                  <a:cubicBezTo>
                    <a:pt x="1612141" y="1199852"/>
                    <a:pt x="1625603" y="1175849"/>
                    <a:pt x="1641224" y="1152417"/>
                  </a:cubicBezTo>
                  <a:cubicBezTo>
                    <a:pt x="1663195" y="1119524"/>
                    <a:pt x="1676213" y="1117810"/>
                    <a:pt x="1706883" y="1140098"/>
                  </a:cubicBezTo>
                  <a:cubicBezTo>
                    <a:pt x="1734760" y="1160355"/>
                    <a:pt x="1740284" y="1157688"/>
                    <a:pt x="1746380" y="1120286"/>
                  </a:cubicBezTo>
                  <a:cubicBezTo>
                    <a:pt x="1747269" y="1114953"/>
                    <a:pt x="1746189" y="1108031"/>
                    <a:pt x="1749619" y="1104602"/>
                  </a:cubicBezTo>
                  <a:cubicBezTo>
                    <a:pt x="1779019" y="1074566"/>
                    <a:pt x="1757747" y="1058183"/>
                    <a:pt x="1735395" y="1041927"/>
                  </a:cubicBezTo>
                  <a:cubicBezTo>
                    <a:pt x="1732791" y="1038752"/>
                    <a:pt x="1731140" y="1035132"/>
                    <a:pt x="1730441" y="1030941"/>
                  </a:cubicBezTo>
                  <a:cubicBezTo>
                    <a:pt x="1730124" y="1026687"/>
                    <a:pt x="1730886" y="1022686"/>
                    <a:pt x="1732664" y="1018877"/>
                  </a:cubicBezTo>
                  <a:cubicBezTo>
                    <a:pt x="1746316" y="998810"/>
                    <a:pt x="1764350" y="993413"/>
                    <a:pt x="1786322" y="1000080"/>
                  </a:cubicBezTo>
                  <a:cubicBezTo>
                    <a:pt x="1806896" y="1006303"/>
                    <a:pt x="1826771" y="1006811"/>
                    <a:pt x="1843599" y="989285"/>
                  </a:cubicBezTo>
                  <a:cubicBezTo>
                    <a:pt x="1846710" y="987126"/>
                    <a:pt x="1850139" y="985602"/>
                    <a:pt x="1853759" y="98471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18BD298F-EC55-4EC0-87B1-58CF15DF5CC6}"/>
                </a:ext>
              </a:extLst>
            </p:cNvPr>
            <p:cNvSpPr/>
            <p:nvPr/>
          </p:nvSpPr>
          <p:spPr>
            <a:xfrm>
              <a:off x="7887599" y="2032"/>
              <a:ext cx="1330260" cy="1515666"/>
            </a:xfrm>
            <a:custGeom>
              <a:avLst/>
              <a:gdLst>
                <a:gd name="connsiteX0" fmla="*/ 74475 w 1330260"/>
                <a:gd name="connsiteY0" fmla="*/ 1022609 h 1515666"/>
                <a:gd name="connsiteX1" fmla="*/ 136959 w 1330260"/>
                <a:gd name="connsiteY1" fmla="*/ 1018100 h 1515666"/>
                <a:gd name="connsiteX2" fmla="*/ 168772 w 1330260"/>
                <a:gd name="connsiteY2" fmla="*/ 1021529 h 1515666"/>
                <a:gd name="connsiteX3" fmla="*/ 190490 w 1330260"/>
                <a:gd name="connsiteY3" fmla="*/ 1017338 h 1515666"/>
                <a:gd name="connsiteX4" fmla="*/ 238305 w 1330260"/>
                <a:gd name="connsiteY4" fmla="*/ 993843 h 1515666"/>
                <a:gd name="connsiteX5" fmla="*/ 240845 w 1330260"/>
                <a:gd name="connsiteY5" fmla="*/ 990922 h 1515666"/>
                <a:gd name="connsiteX6" fmla="*/ 396547 w 1330260"/>
                <a:gd name="connsiteY6" fmla="*/ 1000193 h 1515666"/>
                <a:gd name="connsiteX7" fmla="*/ 431282 w 1330260"/>
                <a:gd name="connsiteY7" fmla="*/ 1024832 h 1515666"/>
                <a:gd name="connsiteX8" fmla="*/ 455411 w 1330260"/>
                <a:gd name="connsiteY8" fmla="*/ 981905 h 1515666"/>
                <a:gd name="connsiteX9" fmla="*/ 450713 w 1330260"/>
                <a:gd name="connsiteY9" fmla="*/ 926660 h 1515666"/>
                <a:gd name="connsiteX10" fmla="*/ 501068 w 1330260"/>
                <a:gd name="connsiteY10" fmla="*/ 909324 h 1515666"/>
                <a:gd name="connsiteX11" fmla="*/ 579364 w 1330260"/>
                <a:gd name="connsiteY11" fmla="*/ 922024 h 1515666"/>
                <a:gd name="connsiteX12" fmla="*/ 614669 w 1330260"/>
                <a:gd name="connsiteY12" fmla="*/ 940440 h 1515666"/>
                <a:gd name="connsiteX13" fmla="*/ 614479 w 1330260"/>
                <a:gd name="connsiteY13" fmla="*/ 959553 h 1515666"/>
                <a:gd name="connsiteX14" fmla="*/ 618670 w 1330260"/>
                <a:gd name="connsiteY14" fmla="*/ 964443 h 1515666"/>
                <a:gd name="connsiteX15" fmla="*/ 628830 w 1330260"/>
                <a:gd name="connsiteY15" fmla="*/ 959109 h 1515666"/>
                <a:gd name="connsiteX16" fmla="*/ 664961 w 1330260"/>
                <a:gd name="connsiteY16" fmla="*/ 943678 h 1515666"/>
                <a:gd name="connsiteX17" fmla="*/ 745670 w 1330260"/>
                <a:gd name="connsiteY17" fmla="*/ 934471 h 1515666"/>
                <a:gd name="connsiteX18" fmla="*/ 812472 w 1330260"/>
                <a:gd name="connsiteY18" fmla="*/ 904879 h 1515666"/>
                <a:gd name="connsiteX19" fmla="*/ 882322 w 1330260"/>
                <a:gd name="connsiteY19" fmla="*/ 862207 h 1515666"/>
                <a:gd name="connsiteX20" fmla="*/ 887973 w 1330260"/>
                <a:gd name="connsiteY20" fmla="*/ 857191 h 1515666"/>
                <a:gd name="connsiteX21" fmla="*/ 977826 w 1330260"/>
                <a:gd name="connsiteY21" fmla="*/ 803406 h 1515666"/>
                <a:gd name="connsiteX22" fmla="*/ 1019228 w 1330260"/>
                <a:gd name="connsiteY22" fmla="*/ 748351 h 1515666"/>
                <a:gd name="connsiteX23" fmla="*/ 1028626 w 1330260"/>
                <a:gd name="connsiteY23" fmla="*/ 742827 h 1515666"/>
                <a:gd name="connsiteX24" fmla="*/ 1081712 w 1330260"/>
                <a:gd name="connsiteY24" fmla="*/ 707012 h 1515666"/>
                <a:gd name="connsiteX25" fmla="*/ 1091301 w 1330260"/>
                <a:gd name="connsiteY25" fmla="*/ 701932 h 1515666"/>
                <a:gd name="connsiteX26" fmla="*/ 1097460 w 1330260"/>
                <a:gd name="connsiteY26" fmla="*/ 697170 h 1515666"/>
                <a:gd name="connsiteX27" fmla="*/ 1096762 w 1330260"/>
                <a:gd name="connsiteY27" fmla="*/ 607253 h 1515666"/>
                <a:gd name="connsiteX28" fmla="*/ 1049962 w 1330260"/>
                <a:gd name="connsiteY28" fmla="*/ 540578 h 1515666"/>
                <a:gd name="connsiteX29" fmla="*/ 1026594 w 1330260"/>
                <a:gd name="connsiteY29" fmla="*/ 505272 h 1515666"/>
                <a:gd name="connsiteX30" fmla="*/ 816854 w 1330260"/>
                <a:gd name="connsiteY30" fmla="*/ 375985 h 1515666"/>
                <a:gd name="connsiteX31" fmla="*/ 679630 w 1330260"/>
                <a:gd name="connsiteY31" fmla="*/ 282386 h 1515666"/>
                <a:gd name="connsiteX32" fmla="*/ 612574 w 1330260"/>
                <a:gd name="connsiteY32" fmla="*/ 254954 h 1515666"/>
                <a:gd name="connsiteX33" fmla="*/ 702109 w 1330260"/>
                <a:gd name="connsiteY33" fmla="*/ 308993 h 1515666"/>
                <a:gd name="connsiteX34" fmla="*/ 703823 w 1330260"/>
                <a:gd name="connsiteY34" fmla="*/ 397512 h 1515666"/>
                <a:gd name="connsiteX35" fmla="*/ 687948 w 1330260"/>
                <a:gd name="connsiteY35" fmla="*/ 407418 h 1515666"/>
                <a:gd name="connsiteX36" fmla="*/ 598477 w 1330260"/>
                <a:gd name="connsiteY36" fmla="*/ 419356 h 1515666"/>
                <a:gd name="connsiteX37" fmla="*/ 498845 w 1330260"/>
                <a:gd name="connsiteY37" fmla="*/ 350077 h 1515666"/>
                <a:gd name="connsiteX38" fmla="*/ 483415 w 1330260"/>
                <a:gd name="connsiteY38" fmla="*/ 327979 h 1515666"/>
                <a:gd name="connsiteX39" fmla="*/ 471032 w 1330260"/>
                <a:gd name="connsiteY39" fmla="*/ 235015 h 1515666"/>
                <a:gd name="connsiteX40" fmla="*/ 525896 w 1330260"/>
                <a:gd name="connsiteY40" fmla="*/ 187961 h 1515666"/>
                <a:gd name="connsiteX41" fmla="*/ 355717 w 1330260"/>
                <a:gd name="connsiteY41" fmla="*/ 127445 h 1515666"/>
                <a:gd name="connsiteX42" fmla="*/ 299519 w 1330260"/>
                <a:gd name="connsiteY42" fmla="*/ 76073 h 1515666"/>
                <a:gd name="connsiteX43" fmla="*/ 304218 w 1330260"/>
                <a:gd name="connsiteY43" fmla="*/ 37973 h 1515666"/>
                <a:gd name="connsiteX44" fmla="*/ 337746 w 1330260"/>
                <a:gd name="connsiteY44" fmla="*/ 25781 h 1515666"/>
                <a:gd name="connsiteX45" fmla="*/ 424805 w 1330260"/>
                <a:gd name="connsiteY45" fmla="*/ 0 h 1515666"/>
                <a:gd name="connsiteX46" fmla="*/ 1217094 w 1330260"/>
                <a:gd name="connsiteY46" fmla="*/ 127 h 1515666"/>
                <a:gd name="connsiteX47" fmla="*/ 1279705 w 1330260"/>
                <a:gd name="connsiteY47" fmla="*/ 181484 h 1515666"/>
                <a:gd name="connsiteX48" fmla="*/ 1282690 w 1330260"/>
                <a:gd name="connsiteY48" fmla="*/ 325503 h 1515666"/>
                <a:gd name="connsiteX49" fmla="*/ 1271196 w 1330260"/>
                <a:gd name="connsiteY49" fmla="*/ 493461 h 1515666"/>
                <a:gd name="connsiteX50" fmla="*/ 1292215 w 1330260"/>
                <a:gd name="connsiteY50" fmla="*/ 673294 h 1515666"/>
                <a:gd name="connsiteX51" fmla="*/ 1306121 w 1330260"/>
                <a:gd name="connsiteY51" fmla="*/ 702313 h 1515666"/>
                <a:gd name="connsiteX52" fmla="*/ 1311900 w 1330260"/>
                <a:gd name="connsiteY52" fmla="*/ 802961 h 1515666"/>
                <a:gd name="connsiteX53" fmla="*/ 1325743 w 1330260"/>
                <a:gd name="connsiteY53" fmla="*/ 896497 h 1515666"/>
                <a:gd name="connsiteX54" fmla="*/ 1294818 w 1330260"/>
                <a:gd name="connsiteY54" fmla="*/ 1017719 h 1515666"/>
                <a:gd name="connsiteX55" fmla="*/ 1280467 w 1330260"/>
                <a:gd name="connsiteY55" fmla="*/ 1061598 h 1515666"/>
                <a:gd name="connsiteX56" fmla="*/ 1257035 w 1330260"/>
                <a:gd name="connsiteY56" fmla="*/ 1143641 h 1515666"/>
                <a:gd name="connsiteX57" fmla="*/ 1242367 w 1330260"/>
                <a:gd name="connsiteY57" fmla="*/ 1184916 h 1515666"/>
                <a:gd name="connsiteX58" fmla="*/ 1252464 w 1330260"/>
                <a:gd name="connsiteY58" fmla="*/ 1461523 h 1515666"/>
                <a:gd name="connsiteX59" fmla="*/ 1251257 w 1330260"/>
                <a:gd name="connsiteY59" fmla="*/ 1503370 h 1515666"/>
                <a:gd name="connsiteX60" fmla="*/ 1212585 w 1330260"/>
                <a:gd name="connsiteY60" fmla="*/ 1504068 h 1515666"/>
                <a:gd name="connsiteX61" fmla="*/ 1186678 w 1330260"/>
                <a:gd name="connsiteY61" fmla="*/ 1511117 h 1515666"/>
                <a:gd name="connsiteX62" fmla="*/ 1119621 w 1330260"/>
                <a:gd name="connsiteY62" fmla="*/ 1468127 h 1515666"/>
                <a:gd name="connsiteX63" fmla="*/ 1074727 w 1330260"/>
                <a:gd name="connsiteY63" fmla="*/ 1366717 h 1515666"/>
                <a:gd name="connsiteX64" fmla="*/ 1036754 w 1330260"/>
                <a:gd name="connsiteY64" fmla="*/ 1262640 h 1515666"/>
                <a:gd name="connsiteX65" fmla="*/ 1016117 w 1330260"/>
                <a:gd name="connsiteY65" fmla="*/ 1224222 h 1515666"/>
                <a:gd name="connsiteX66" fmla="*/ 956681 w 1330260"/>
                <a:gd name="connsiteY66" fmla="*/ 1186757 h 1515666"/>
                <a:gd name="connsiteX67" fmla="*/ 985954 w 1330260"/>
                <a:gd name="connsiteY67" fmla="*/ 1161865 h 1515666"/>
                <a:gd name="connsiteX68" fmla="*/ 1049200 w 1330260"/>
                <a:gd name="connsiteY68" fmla="*/ 1153801 h 1515666"/>
                <a:gd name="connsiteX69" fmla="*/ 1163373 w 1330260"/>
                <a:gd name="connsiteY69" fmla="*/ 1128718 h 1515666"/>
                <a:gd name="connsiteX70" fmla="*/ 1182296 w 1330260"/>
                <a:gd name="connsiteY70" fmla="*/ 1103000 h 1515666"/>
                <a:gd name="connsiteX71" fmla="*/ 1113716 w 1330260"/>
                <a:gd name="connsiteY71" fmla="*/ 1033341 h 1515666"/>
                <a:gd name="connsiteX72" fmla="*/ 1026911 w 1330260"/>
                <a:gd name="connsiteY72" fmla="*/ 1029975 h 1515666"/>
                <a:gd name="connsiteX73" fmla="*/ 1001321 w 1330260"/>
                <a:gd name="connsiteY73" fmla="*/ 970666 h 1515666"/>
                <a:gd name="connsiteX74" fmla="*/ 921438 w 1330260"/>
                <a:gd name="connsiteY74" fmla="*/ 1005019 h 1515666"/>
                <a:gd name="connsiteX75" fmla="*/ 907595 w 1330260"/>
                <a:gd name="connsiteY75" fmla="*/ 1120209 h 1515666"/>
                <a:gd name="connsiteX76" fmla="*/ 926518 w 1330260"/>
                <a:gd name="connsiteY76" fmla="*/ 1165802 h 1515666"/>
                <a:gd name="connsiteX77" fmla="*/ 851080 w 1330260"/>
                <a:gd name="connsiteY77" fmla="*/ 1199521 h 1515666"/>
                <a:gd name="connsiteX78" fmla="*/ 772467 w 1330260"/>
                <a:gd name="connsiteY78" fmla="*/ 1244987 h 1515666"/>
                <a:gd name="connsiteX79" fmla="*/ 752909 w 1330260"/>
                <a:gd name="connsiteY79" fmla="*/ 1255465 h 1515666"/>
                <a:gd name="connsiteX80" fmla="*/ 645848 w 1330260"/>
                <a:gd name="connsiteY80" fmla="*/ 1234700 h 1515666"/>
                <a:gd name="connsiteX81" fmla="*/ 543042 w 1330260"/>
                <a:gd name="connsiteY81" fmla="*/ 1235906 h 1515666"/>
                <a:gd name="connsiteX82" fmla="*/ 442077 w 1330260"/>
                <a:gd name="connsiteY82" fmla="*/ 1244035 h 1515666"/>
                <a:gd name="connsiteX83" fmla="*/ 372989 w 1330260"/>
                <a:gd name="connsiteY83" fmla="*/ 1180153 h 1515666"/>
                <a:gd name="connsiteX84" fmla="*/ 355399 w 1330260"/>
                <a:gd name="connsiteY84" fmla="*/ 1094237 h 1515666"/>
                <a:gd name="connsiteX85" fmla="*/ 299900 w 1330260"/>
                <a:gd name="connsiteY85" fmla="*/ 1173867 h 1515666"/>
                <a:gd name="connsiteX86" fmla="*/ 268721 w 1330260"/>
                <a:gd name="connsiteY86" fmla="*/ 1208982 h 1515666"/>
                <a:gd name="connsiteX87" fmla="*/ 162994 w 1330260"/>
                <a:gd name="connsiteY87" fmla="*/ 1276928 h 1515666"/>
                <a:gd name="connsiteX88" fmla="*/ 121402 w 1330260"/>
                <a:gd name="connsiteY88" fmla="*/ 1259529 h 1515666"/>
                <a:gd name="connsiteX89" fmla="*/ 147627 w 1330260"/>
                <a:gd name="connsiteY89" fmla="*/ 1220984 h 1515666"/>
                <a:gd name="connsiteX90" fmla="*/ 171503 w 1330260"/>
                <a:gd name="connsiteY90" fmla="*/ 1208538 h 1515666"/>
                <a:gd name="connsiteX91" fmla="*/ 134673 w 1330260"/>
                <a:gd name="connsiteY91" fmla="*/ 1230763 h 1515666"/>
                <a:gd name="connsiteX92" fmla="*/ 123815 w 1330260"/>
                <a:gd name="connsiteY92" fmla="*/ 1271086 h 1515666"/>
                <a:gd name="connsiteX93" fmla="*/ 113464 w 1330260"/>
                <a:gd name="connsiteY93" fmla="*/ 1316425 h 1515666"/>
                <a:gd name="connsiteX94" fmla="*/ 50282 w 1330260"/>
                <a:gd name="connsiteY94" fmla="*/ 1253560 h 1515666"/>
                <a:gd name="connsiteX95" fmla="*/ 10657 w 1330260"/>
                <a:gd name="connsiteY95" fmla="*/ 1116907 h 1515666"/>
                <a:gd name="connsiteX96" fmla="*/ 117 w 1330260"/>
                <a:gd name="connsiteY96" fmla="*/ 1074679 h 1515666"/>
                <a:gd name="connsiteX97" fmla="*/ 45773 w 1330260"/>
                <a:gd name="connsiteY97" fmla="*/ 1043056 h 1515666"/>
                <a:gd name="connsiteX98" fmla="*/ 74348 w 1330260"/>
                <a:gd name="connsiteY98" fmla="*/ 1022799 h 151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30260" h="1515666">
                  <a:moveTo>
                    <a:pt x="74475" y="1022609"/>
                  </a:moveTo>
                  <a:cubicBezTo>
                    <a:pt x="94351" y="1005908"/>
                    <a:pt x="115179" y="1000193"/>
                    <a:pt x="136959" y="1018100"/>
                  </a:cubicBezTo>
                  <a:cubicBezTo>
                    <a:pt x="147309" y="1026610"/>
                    <a:pt x="157089" y="1027181"/>
                    <a:pt x="168772" y="1021529"/>
                  </a:cubicBezTo>
                  <a:cubicBezTo>
                    <a:pt x="175440" y="1018291"/>
                    <a:pt x="185029" y="1014544"/>
                    <a:pt x="190490" y="1017338"/>
                  </a:cubicBezTo>
                  <a:cubicBezTo>
                    <a:pt x="216207" y="1030483"/>
                    <a:pt x="238178" y="1039310"/>
                    <a:pt x="238305" y="993843"/>
                  </a:cubicBezTo>
                  <a:cubicBezTo>
                    <a:pt x="238305" y="992891"/>
                    <a:pt x="239956" y="991875"/>
                    <a:pt x="240845" y="990922"/>
                  </a:cubicBezTo>
                  <a:cubicBezTo>
                    <a:pt x="259768" y="971872"/>
                    <a:pt x="379402" y="978413"/>
                    <a:pt x="396547" y="1000193"/>
                  </a:cubicBezTo>
                  <a:cubicBezTo>
                    <a:pt x="406135" y="1012385"/>
                    <a:pt x="412232" y="1031689"/>
                    <a:pt x="431282" y="1024832"/>
                  </a:cubicBezTo>
                  <a:cubicBezTo>
                    <a:pt x="448934" y="1018481"/>
                    <a:pt x="453316" y="1000130"/>
                    <a:pt x="455411" y="981905"/>
                  </a:cubicBezTo>
                  <a:cubicBezTo>
                    <a:pt x="442902" y="964570"/>
                    <a:pt x="437378" y="947044"/>
                    <a:pt x="450713" y="926660"/>
                  </a:cubicBezTo>
                  <a:cubicBezTo>
                    <a:pt x="463730" y="906721"/>
                    <a:pt x="482272" y="903419"/>
                    <a:pt x="501068" y="909324"/>
                  </a:cubicBezTo>
                  <a:cubicBezTo>
                    <a:pt x="526849" y="917452"/>
                    <a:pt x="552820" y="920627"/>
                    <a:pt x="579364" y="922024"/>
                  </a:cubicBezTo>
                  <a:cubicBezTo>
                    <a:pt x="593207" y="922786"/>
                    <a:pt x="607557" y="924056"/>
                    <a:pt x="614669" y="940440"/>
                  </a:cubicBezTo>
                  <a:cubicBezTo>
                    <a:pt x="616892" y="946853"/>
                    <a:pt x="616384" y="953330"/>
                    <a:pt x="614479" y="959553"/>
                  </a:cubicBezTo>
                  <a:cubicBezTo>
                    <a:pt x="615940" y="961141"/>
                    <a:pt x="602732" y="976063"/>
                    <a:pt x="618670" y="964443"/>
                  </a:cubicBezTo>
                  <a:cubicBezTo>
                    <a:pt x="621782" y="962157"/>
                    <a:pt x="625338" y="960760"/>
                    <a:pt x="628830" y="959109"/>
                  </a:cubicBezTo>
                  <a:cubicBezTo>
                    <a:pt x="640196" y="952060"/>
                    <a:pt x="651881" y="945837"/>
                    <a:pt x="664961" y="943678"/>
                  </a:cubicBezTo>
                  <a:cubicBezTo>
                    <a:pt x="693473" y="956632"/>
                    <a:pt x="721032" y="955807"/>
                    <a:pt x="745670" y="934471"/>
                  </a:cubicBezTo>
                  <a:cubicBezTo>
                    <a:pt x="765419" y="917325"/>
                    <a:pt x="789168" y="911928"/>
                    <a:pt x="812472" y="904879"/>
                  </a:cubicBezTo>
                  <a:cubicBezTo>
                    <a:pt x="839142" y="896815"/>
                    <a:pt x="867145" y="891862"/>
                    <a:pt x="882322" y="862207"/>
                  </a:cubicBezTo>
                  <a:cubicBezTo>
                    <a:pt x="883465" y="859921"/>
                    <a:pt x="886132" y="856937"/>
                    <a:pt x="887973" y="857191"/>
                  </a:cubicBezTo>
                  <a:cubicBezTo>
                    <a:pt x="929693" y="862017"/>
                    <a:pt x="945123" y="816423"/>
                    <a:pt x="977826" y="803406"/>
                  </a:cubicBezTo>
                  <a:cubicBezTo>
                    <a:pt x="1000559" y="794389"/>
                    <a:pt x="999733" y="761940"/>
                    <a:pt x="1019228" y="748351"/>
                  </a:cubicBezTo>
                  <a:cubicBezTo>
                    <a:pt x="1022085" y="745938"/>
                    <a:pt x="1025197" y="744160"/>
                    <a:pt x="1028626" y="742827"/>
                  </a:cubicBezTo>
                  <a:cubicBezTo>
                    <a:pt x="1051105" y="739144"/>
                    <a:pt x="1064884" y="720348"/>
                    <a:pt x="1081712" y="707012"/>
                  </a:cubicBezTo>
                  <a:cubicBezTo>
                    <a:pt x="1084887" y="705298"/>
                    <a:pt x="1088126" y="703710"/>
                    <a:pt x="1091301" y="701932"/>
                  </a:cubicBezTo>
                  <a:cubicBezTo>
                    <a:pt x="1093269" y="700154"/>
                    <a:pt x="1095492" y="698821"/>
                    <a:pt x="1097460" y="697170"/>
                  </a:cubicBezTo>
                  <a:cubicBezTo>
                    <a:pt x="1152705" y="652783"/>
                    <a:pt x="1152515" y="647830"/>
                    <a:pt x="1096762" y="607253"/>
                  </a:cubicBezTo>
                  <a:cubicBezTo>
                    <a:pt x="1074282" y="590870"/>
                    <a:pt x="1058979" y="567312"/>
                    <a:pt x="1049962" y="540578"/>
                  </a:cubicBezTo>
                  <a:cubicBezTo>
                    <a:pt x="1044882" y="525592"/>
                    <a:pt x="1039231" y="513337"/>
                    <a:pt x="1026594" y="505272"/>
                  </a:cubicBezTo>
                  <a:cubicBezTo>
                    <a:pt x="957252" y="461203"/>
                    <a:pt x="889180" y="415102"/>
                    <a:pt x="816854" y="375985"/>
                  </a:cubicBezTo>
                  <a:cubicBezTo>
                    <a:pt x="769102" y="350141"/>
                    <a:pt x="720333" y="323407"/>
                    <a:pt x="679630" y="282386"/>
                  </a:cubicBezTo>
                  <a:cubicBezTo>
                    <a:pt x="659628" y="262193"/>
                    <a:pt x="626163" y="262193"/>
                    <a:pt x="612574" y="254954"/>
                  </a:cubicBezTo>
                  <a:cubicBezTo>
                    <a:pt x="636259" y="264860"/>
                    <a:pt x="677407" y="269749"/>
                    <a:pt x="702109" y="308993"/>
                  </a:cubicBezTo>
                  <a:cubicBezTo>
                    <a:pt x="710555" y="322328"/>
                    <a:pt x="713348" y="385637"/>
                    <a:pt x="703823" y="397512"/>
                  </a:cubicBezTo>
                  <a:cubicBezTo>
                    <a:pt x="699569" y="402782"/>
                    <a:pt x="693536" y="408815"/>
                    <a:pt x="687948" y="407418"/>
                  </a:cubicBezTo>
                  <a:cubicBezTo>
                    <a:pt x="656643" y="399671"/>
                    <a:pt x="628894" y="419039"/>
                    <a:pt x="598477" y="419356"/>
                  </a:cubicBezTo>
                  <a:cubicBezTo>
                    <a:pt x="550217" y="419864"/>
                    <a:pt x="515546" y="400306"/>
                    <a:pt x="498845" y="350077"/>
                  </a:cubicBezTo>
                  <a:cubicBezTo>
                    <a:pt x="495734" y="340616"/>
                    <a:pt x="490908" y="334139"/>
                    <a:pt x="483415" y="327979"/>
                  </a:cubicBezTo>
                  <a:cubicBezTo>
                    <a:pt x="450776" y="301372"/>
                    <a:pt x="447410" y="273115"/>
                    <a:pt x="471032" y="235015"/>
                  </a:cubicBezTo>
                  <a:cubicBezTo>
                    <a:pt x="483542" y="214949"/>
                    <a:pt x="484241" y="181738"/>
                    <a:pt x="525896" y="187961"/>
                  </a:cubicBezTo>
                  <a:cubicBezTo>
                    <a:pt x="463920" y="167641"/>
                    <a:pt x="410644" y="144971"/>
                    <a:pt x="355717" y="127445"/>
                  </a:cubicBezTo>
                  <a:cubicBezTo>
                    <a:pt x="331142" y="119571"/>
                    <a:pt x="310378" y="103379"/>
                    <a:pt x="299519" y="76073"/>
                  </a:cubicBezTo>
                  <a:cubicBezTo>
                    <a:pt x="293931" y="62040"/>
                    <a:pt x="295392" y="49467"/>
                    <a:pt x="304218" y="37973"/>
                  </a:cubicBezTo>
                  <a:cubicBezTo>
                    <a:pt x="313044" y="26480"/>
                    <a:pt x="328539" y="18034"/>
                    <a:pt x="337746" y="25781"/>
                  </a:cubicBezTo>
                  <a:cubicBezTo>
                    <a:pt x="379275" y="60579"/>
                    <a:pt x="401564" y="30734"/>
                    <a:pt x="424805" y="0"/>
                  </a:cubicBezTo>
                  <a:cubicBezTo>
                    <a:pt x="688901" y="0"/>
                    <a:pt x="952997" y="64"/>
                    <a:pt x="1217094" y="127"/>
                  </a:cubicBezTo>
                  <a:cubicBezTo>
                    <a:pt x="1268466" y="48514"/>
                    <a:pt x="1282499" y="109538"/>
                    <a:pt x="1279705" y="181484"/>
                  </a:cubicBezTo>
                  <a:cubicBezTo>
                    <a:pt x="1277864" y="229046"/>
                    <a:pt x="1286817" y="278766"/>
                    <a:pt x="1282690" y="325503"/>
                  </a:cubicBezTo>
                  <a:cubicBezTo>
                    <a:pt x="1277737" y="381446"/>
                    <a:pt x="1268339" y="436819"/>
                    <a:pt x="1271196" y="493461"/>
                  </a:cubicBezTo>
                  <a:cubicBezTo>
                    <a:pt x="1221221" y="560962"/>
                    <a:pt x="1276467" y="614619"/>
                    <a:pt x="1292215" y="673294"/>
                  </a:cubicBezTo>
                  <a:cubicBezTo>
                    <a:pt x="1294945" y="683517"/>
                    <a:pt x="1300914" y="692979"/>
                    <a:pt x="1306121" y="702313"/>
                  </a:cubicBezTo>
                  <a:cubicBezTo>
                    <a:pt x="1324092" y="734826"/>
                    <a:pt x="1336093" y="764353"/>
                    <a:pt x="1311900" y="802961"/>
                  </a:cubicBezTo>
                  <a:cubicBezTo>
                    <a:pt x="1293104" y="832934"/>
                    <a:pt x="1318250" y="866081"/>
                    <a:pt x="1325743" y="896497"/>
                  </a:cubicBezTo>
                  <a:cubicBezTo>
                    <a:pt x="1337807" y="945456"/>
                    <a:pt x="1325107" y="984001"/>
                    <a:pt x="1294818" y="1017719"/>
                  </a:cubicBezTo>
                  <a:cubicBezTo>
                    <a:pt x="1282880" y="1031055"/>
                    <a:pt x="1278689" y="1044263"/>
                    <a:pt x="1280467" y="1061598"/>
                  </a:cubicBezTo>
                  <a:cubicBezTo>
                    <a:pt x="1283579" y="1092396"/>
                    <a:pt x="1281356" y="1121161"/>
                    <a:pt x="1257035" y="1143641"/>
                  </a:cubicBezTo>
                  <a:cubicBezTo>
                    <a:pt x="1246050" y="1153801"/>
                    <a:pt x="1245923" y="1170374"/>
                    <a:pt x="1242367" y="1184916"/>
                  </a:cubicBezTo>
                  <a:cubicBezTo>
                    <a:pt x="1219697" y="1278261"/>
                    <a:pt x="1216840" y="1370591"/>
                    <a:pt x="1252464" y="1461523"/>
                  </a:cubicBezTo>
                  <a:cubicBezTo>
                    <a:pt x="1257797" y="1475112"/>
                    <a:pt x="1264084" y="1490416"/>
                    <a:pt x="1251257" y="1503370"/>
                  </a:cubicBezTo>
                  <a:cubicBezTo>
                    <a:pt x="1239065" y="1515689"/>
                    <a:pt x="1224841" y="1512133"/>
                    <a:pt x="1212585" y="1504068"/>
                  </a:cubicBezTo>
                  <a:cubicBezTo>
                    <a:pt x="1200584" y="1496131"/>
                    <a:pt x="1193853" y="1502608"/>
                    <a:pt x="1186678" y="1511117"/>
                  </a:cubicBezTo>
                  <a:cubicBezTo>
                    <a:pt x="1153912" y="1524388"/>
                    <a:pt x="1124320" y="1508196"/>
                    <a:pt x="1119621" y="1468127"/>
                  </a:cubicBezTo>
                  <a:cubicBezTo>
                    <a:pt x="1114922" y="1427741"/>
                    <a:pt x="1093841" y="1398213"/>
                    <a:pt x="1074727" y="1366717"/>
                  </a:cubicBezTo>
                  <a:cubicBezTo>
                    <a:pt x="1055359" y="1334713"/>
                    <a:pt x="1042469" y="1300296"/>
                    <a:pt x="1036754" y="1262640"/>
                  </a:cubicBezTo>
                  <a:cubicBezTo>
                    <a:pt x="1052184" y="1236034"/>
                    <a:pt x="1042914" y="1226636"/>
                    <a:pt x="1016117" y="1224222"/>
                  </a:cubicBezTo>
                  <a:cubicBezTo>
                    <a:pt x="991732" y="1222063"/>
                    <a:pt x="963221" y="1223460"/>
                    <a:pt x="956681" y="1186757"/>
                  </a:cubicBezTo>
                  <a:cubicBezTo>
                    <a:pt x="959284" y="1168787"/>
                    <a:pt x="970396" y="1160151"/>
                    <a:pt x="985954" y="1161865"/>
                  </a:cubicBezTo>
                  <a:cubicBezTo>
                    <a:pt x="1008116" y="1164278"/>
                    <a:pt x="1029197" y="1151769"/>
                    <a:pt x="1049200" y="1153801"/>
                  </a:cubicBezTo>
                  <a:cubicBezTo>
                    <a:pt x="1090539" y="1158055"/>
                    <a:pt x="1122987" y="1125162"/>
                    <a:pt x="1163373" y="1128718"/>
                  </a:cubicBezTo>
                  <a:cubicBezTo>
                    <a:pt x="1176200" y="1129861"/>
                    <a:pt x="1182614" y="1116970"/>
                    <a:pt x="1182296" y="1103000"/>
                  </a:cubicBezTo>
                  <a:cubicBezTo>
                    <a:pt x="1181788" y="1079124"/>
                    <a:pt x="1136258" y="1031689"/>
                    <a:pt x="1113716" y="1033341"/>
                  </a:cubicBezTo>
                  <a:cubicBezTo>
                    <a:pt x="1084633" y="1035500"/>
                    <a:pt x="1056566" y="1025974"/>
                    <a:pt x="1026911" y="1029975"/>
                  </a:cubicBezTo>
                  <a:cubicBezTo>
                    <a:pt x="1003163" y="1033213"/>
                    <a:pt x="995733" y="1012893"/>
                    <a:pt x="1001321" y="970666"/>
                  </a:cubicBezTo>
                  <a:cubicBezTo>
                    <a:pt x="973000" y="978540"/>
                    <a:pt x="947854" y="994351"/>
                    <a:pt x="921438" y="1005019"/>
                  </a:cubicBezTo>
                  <a:cubicBezTo>
                    <a:pt x="885688" y="1019434"/>
                    <a:pt x="882195" y="1078680"/>
                    <a:pt x="907595" y="1120209"/>
                  </a:cubicBezTo>
                  <a:cubicBezTo>
                    <a:pt x="916104" y="1134116"/>
                    <a:pt x="934138" y="1143958"/>
                    <a:pt x="926518" y="1165802"/>
                  </a:cubicBezTo>
                  <a:cubicBezTo>
                    <a:pt x="905309" y="1187075"/>
                    <a:pt x="876544" y="1188980"/>
                    <a:pt x="851080" y="1199521"/>
                  </a:cubicBezTo>
                  <a:cubicBezTo>
                    <a:pt x="823077" y="1211141"/>
                    <a:pt x="791771" y="1215777"/>
                    <a:pt x="772467" y="1244987"/>
                  </a:cubicBezTo>
                  <a:cubicBezTo>
                    <a:pt x="767958" y="1251845"/>
                    <a:pt x="759513" y="1258005"/>
                    <a:pt x="752909" y="1255465"/>
                  </a:cubicBezTo>
                  <a:cubicBezTo>
                    <a:pt x="718302" y="1242193"/>
                    <a:pt x="680646" y="1252353"/>
                    <a:pt x="645848" y="1234700"/>
                  </a:cubicBezTo>
                  <a:cubicBezTo>
                    <a:pt x="613209" y="1218126"/>
                    <a:pt x="576823" y="1223270"/>
                    <a:pt x="543042" y="1235906"/>
                  </a:cubicBezTo>
                  <a:cubicBezTo>
                    <a:pt x="509704" y="1248353"/>
                    <a:pt x="476747" y="1247908"/>
                    <a:pt x="442077" y="1244035"/>
                  </a:cubicBezTo>
                  <a:cubicBezTo>
                    <a:pt x="403405" y="1239717"/>
                    <a:pt x="380482" y="1217174"/>
                    <a:pt x="372989" y="1180153"/>
                  </a:cubicBezTo>
                  <a:cubicBezTo>
                    <a:pt x="367273" y="1151832"/>
                    <a:pt x="337365" y="1128464"/>
                    <a:pt x="355399" y="1094237"/>
                  </a:cubicBezTo>
                  <a:cubicBezTo>
                    <a:pt x="346636" y="1128845"/>
                    <a:pt x="328221" y="1154880"/>
                    <a:pt x="299900" y="1173867"/>
                  </a:cubicBezTo>
                  <a:cubicBezTo>
                    <a:pt x="287200" y="1182376"/>
                    <a:pt x="277993" y="1195647"/>
                    <a:pt x="268721" y="1208982"/>
                  </a:cubicBezTo>
                  <a:cubicBezTo>
                    <a:pt x="242432" y="1246765"/>
                    <a:pt x="207127" y="1270705"/>
                    <a:pt x="162994" y="1276928"/>
                  </a:cubicBezTo>
                  <a:cubicBezTo>
                    <a:pt x="146929" y="1279214"/>
                    <a:pt x="127752" y="1281944"/>
                    <a:pt x="121402" y="1259529"/>
                  </a:cubicBezTo>
                  <a:cubicBezTo>
                    <a:pt x="114861" y="1236415"/>
                    <a:pt x="137657" y="1232986"/>
                    <a:pt x="147627" y="1220984"/>
                  </a:cubicBezTo>
                  <a:cubicBezTo>
                    <a:pt x="154612" y="1212602"/>
                    <a:pt x="166614" y="1215015"/>
                    <a:pt x="171503" y="1208538"/>
                  </a:cubicBezTo>
                  <a:cubicBezTo>
                    <a:pt x="160391" y="1214316"/>
                    <a:pt x="146611" y="1219904"/>
                    <a:pt x="134673" y="1230763"/>
                  </a:cubicBezTo>
                  <a:cubicBezTo>
                    <a:pt x="121592" y="1242701"/>
                    <a:pt x="113528" y="1251845"/>
                    <a:pt x="123815" y="1271086"/>
                  </a:cubicBezTo>
                  <a:cubicBezTo>
                    <a:pt x="132768" y="1287850"/>
                    <a:pt x="131943" y="1305249"/>
                    <a:pt x="113464" y="1316425"/>
                  </a:cubicBezTo>
                  <a:cubicBezTo>
                    <a:pt x="82603" y="1309186"/>
                    <a:pt x="50663" y="1280738"/>
                    <a:pt x="50282" y="1253560"/>
                  </a:cubicBezTo>
                  <a:cubicBezTo>
                    <a:pt x="49646" y="1203204"/>
                    <a:pt x="35295" y="1158817"/>
                    <a:pt x="10657" y="1116907"/>
                  </a:cubicBezTo>
                  <a:cubicBezTo>
                    <a:pt x="3482" y="1104588"/>
                    <a:pt x="-772" y="1089983"/>
                    <a:pt x="117" y="1074679"/>
                  </a:cubicBezTo>
                  <a:cubicBezTo>
                    <a:pt x="9959" y="1055375"/>
                    <a:pt x="22342" y="1042612"/>
                    <a:pt x="45773" y="1043056"/>
                  </a:cubicBezTo>
                  <a:cubicBezTo>
                    <a:pt x="55679" y="1043247"/>
                    <a:pt x="73395" y="1043120"/>
                    <a:pt x="74348" y="102279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DC95CA6D-1BC2-44C7-946A-268A2986A49F}"/>
                </a:ext>
              </a:extLst>
            </p:cNvPr>
            <p:cNvSpPr/>
            <p:nvPr/>
          </p:nvSpPr>
          <p:spPr>
            <a:xfrm>
              <a:off x="1587" y="3822273"/>
              <a:ext cx="551878" cy="1995076"/>
            </a:xfrm>
            <a:custGeom>
              <a:avLst/>
              <a:gdLst>
                <a:gd name="connsiteX0" fmla="*/ 0 w 551878"/>
                <a:gd name="connsiteY0" fmla="*/ 0 h 1995076"/>
                <a:gd name="connsiteX1" fmla="*/ 120904 w 551878"/>
                <a:gd name="connsiteY1" fmla="*/ 145797 h 1995076"/>
                <a:gd name="connsiteX2" fmla="*/ 152273 w 551878"/>
                <a:gd name="connsiteY2" fmla="*/ 180214 h 1995076"/>
                <a:gd name="connsiteX3" fmla="*/ 215646 w 551878"/>
                <a:gd name="connsiteY3" fmla="*/ 228728 h 1995076"/>
                <a:gd name="connsiteX4" fmla="*/ 270002 w 551878"/>
                <a:gd name="connsiteY4" fmla="*/ 299468 h 1995076"/>
                <a:gd name="connsiteX5" fmla="*/ 335026 w 551878"/>
                <a:gd name="connsiteY5" fmla="*/ 392305 h 1995076"/>
                <a:gd name="connsiteX6" fmla="*/ 421767 w 551878"/>
                <a:gd name="connsiteY6" fmla="*/ 495938 h 1995076"/>
                <a:gd name="connsiteX7" fmla="*/ 484569 w 551878"/>
                <a:gd name="connsiteY7" fmla="*/ 750574 h 1995076"/>
                <a:gd name="connsiteX8" fmla="*/ 526352 w 551878"/>
                <a:gd name="connsiteY8" fmla="*/ 870018 h 1995076"/>
                <a:gd name="connsiteX9" fmla="*/ 524637 w 551878"/>
                <a:gd name="connsiteY9" fmla="*/ 889131 h 1995076"/>
                <a:gd name="connsiteX10" fmla="*/ 548513 w 551878"/>
                <a:gd name="connsiteY10" fmla="*/ 957394 h 1995076"/>
                <a:gd name="connsiteX11" fmla="*/ 551561 w 551878"/>
                <a:gd name="connsiteY11" fmla="*/ 982032 h 1995076"/>
                <a:gd name="connsiteX12" fmla="*/ 525907 w 551878"/>
                <a:gd name="connsiteY12" fmla="*/ 1048771 h 1995076"/>
                <a:gd name="connsiteX13" fmla="*/ 517398 w 551878"/>
                <a:gd name="connsiteY13" fmla="*/ 1066805 h 1995076"/>
                <a:gd name="connsiteX14" fmla="*/ 474853 w 551878"/>
                <a:gd name="connsiteY14" fmla="*/ 1280547 h 1995076"/>
                <a:gd name="connsiteX15" fmla="*/ 454787 w 551878"/>
                <a:gd name="connsiteY15" fmla="*/ 1444505 h 1995076"/>
                <a:gd name="connsiteX16" fmla="*/ 479933 w 551878"/>
                <a:gd name="connsiteY16" fmla="*/ 1507243 h 1995076"/>
                <a:gd name="connsiteX17" fmla="*/ 507619 w 551878"/>
                <a:gd name="connsiteY17" fmla="*/ 1601922 h 1995076"/>
                <a:gd name="connsiteX18" fmla="*/ 513080 w 551878"/>
                <a:gd name="connsiteY18" fmla="*/ 1673995 h 1995076"/>
                <a:gd name="connsiteX19" fmla="*/ 535686 w 551878"/>
                <a:gd name="connsiteY19" fmla="*/ 1896056 h 1995076"/>
                <a:gd name="connsiteX20" fmla="*/ 526606 w 551878"/>
                <a:gd name="connsiteY20" fmla="*/ 1926091 h 1995076"/>
                <a:gd name="connsiteX21" fmla="*/ 485712 w 551878"/>
                <a:gd name="connsiteY21" fmla="*/ 1897580 h 1995076"/>
                <a:gd name="connsiteX22" fmla="*/ 431229 w 551878"/>
                <a:gd name="connsiteY22" fmla="*/ 1582618 h 1995076"/>
                <a:gd name="connsiteX23" fmla="*/ 373761 w 551878"/>
                <a:gd name="connsiteY23" fmla="*/ 1530357 h 1995076"/>
                <a:gd name="connsiteX24" fmla="*/ 341059 w 551878"/>
                <a:gd name="connsiteY24" fmla="*/ 1520579 h 1995076"/>
                <a:gd name="connsiteX25" fmla="*/ 282131 w 551878"/>
                <a:gd name="connsiteY25" fmla="*/ 1546486 h 1995076"/>
                <a:gd name="connsiteX26" fmla="*/ 294831 w 551878"/>
                <a:gd name="connsiteY26" fmla="*/ 1596144 h 1995076"/>
                <a:gd name="connsiteX27" fmla="*/ 321945 w 551878"/>
                <a:gd name="connsiteY27" fmla="*/ 1640086 h 1995076"/>
                <a:gd name="connsiteX28" fmla="*/ 342710 w 551878"/>
                <a:gd name="connsiteY28" fmla="*/ 1678694 h 1995076"/>
                <a:gd name="connsiteX29" fmla="*/ 372809 w 551878"/>
                <a:gd name="connsiteY29" fmla="*/ 1712159 h 1995076"/>
                <a:gd name="connsiteX30" fmla="*/ 349504 w 551878"/>
                <a:gd name="connsiteY30" fmla="*/ 1763467 h 1995076"/>
                <a:gd name="connsiteX31" fmla="*/ 321310 w 551878"/>
                <a:gd name="connsiteY31" fmla="*/ 1790201 h 1995076"/>
                <a:gd name="connsiteX32" fmla="*/ 320675 w 551878"/>
                <a:gd name="connsiteY32" fmla="*/ 1792360 h 1995076"/>
                <a:gd name="connsiteX33" fmla="*/ 320993 w 551878"/>
                <a:gd name="connsiteY33" fmla="*/ 1788804 h 1995076"/>
                <a:gd name="connsiteX34" fmla="*/ 350520 w 551878"/>
                <a:gd name="connsiteY34" fmla="*/ 1763912 h 1995076"/>
                <a:gd name="connsiteX35" fmla="*/ 385763 w 551878"/>
                <a:gd name="connsiteY35" fmla="*/ 1804425 h 1995076"/>
                <a:gd name="connsiteX36" fmla="*/ 388874 w 551878"/>
                <a:gd name="connsiteY36" fmla="*/ 1912502 h 1995076"/>
                <a:gd name="connsiteX37" fmla="*/ 353060 w 551878"/>
                <a:gd name="connsiteY37" fmla="*/ 1955365 h 1995076"/>
                <a:gd name="connsiteX38" fmla="*/ 316484 w 551878"/>
                <a:gd name="connsiteY38" fmla="*/ 1922154 h 1995076"/>
                <a:gd name="connsiteX39" fmla="*/ 303975 w 551878"/>
                <a:gd name="connsiteY39" fmla="*/ 1913963 h 1995076"/>
                <a:gd name="connsiteX40" fmla="*/ 286576 w 551878"/>
                <a:gd name="connsiteY40" fmla="*/ 1936378 h 1995076"/>
                <a:gd name="connsiteX41" fmla="*/ 216916 w 551878"/>
                <a:gd name="connsiteY41" fmla="*/ 1992386 h 1995076"/>
                <a:gd name="connsiteX42" fmla="*/ 123317 w 551878"/>
                <a:gd name="connsiteY42" fmla="*/ 1938093 h 1995076"/>
                <a:gd name="connsiteX43" fmla="*/ 60071 w 551878"/>
                <a:gd name="connsiteY43" fmla="*/ 1712667 h 1995076"/>
                <a:gd name="connsiteX44" fmla="*/ 24194 w 551878"/>
                <a:gd name="connsiteY44" fmla="*/ 1580586 h 1995076"/>
                <a:gd name="connsiteX45" fmla="*/ 16701 w 551878"/>
                <a:gd name="connsiteY45" fmla="*/ 1418978 h 1995076"/>
                <a:gd name="connsiteX46" fmla="*/ 254 w 551878"/>
                <a:gd name="connsiteY46" fmla="*/ 1284929 h 1995076"/>
                <a:gd name="connsiteX47" fmla="*/ 254 w 551878"/>
                <a:gd name="connsiteY47" fmla="*/ 1088522 h 1995076"/>
                <a:gd name="connsiteX48" fmla="*/ 20193 w 551878"/>
                <a:gd name="connsiteY48" fmla="*/ 1081918 h 1995076"/>
                <a:gd name="connsiteX49" fmla="*/ 93282 w 551878"/>
                <a:gd name="connsiteY49" fmla="*/ 1166120 h 1995076"/>
                <a:gd name="connsiteX50" fmla="*/ 173292 w 551878"/>
                <a:gd name="connsiteY50" fmla="*/ 1276293 h 1995076"/>
                <a:gd name="connsiteX51" fmla="*/ 225616 w 551878"/>
                <a:gd name="connsiteY51" fmla="*/ 1338777 h 1995076"/>
                <a:gd name="connsiteX52" fmla="*/ 275590 w 551878"/>
                <a:gd name="connsiteY52" fmla="*/ 1406342 h 1995076"/>
                <a:gd name="connsiteX53" fmla="*/ 191834 w 551878"/>
                <a:gd name="connsiteY53" fmla="*/ 1196917 h 1995076"/>
                <a:gd name="connsiteX54" fmla="*/ 80645 w 551878"/>
                <a:gd name="connsiteY54" fmla="*/ 1001463 h 1995076"/>
                <a:gd name="connsiteX55" fmla="*/ 85979 w 551878"/>
                <a:gd name="connsiteY55" fmla="*/ 936947 h 1995076"/>
                <a:gd name="connsiteX56" fmla="*/ 126111 w 551878"/>
                <a:gd name="connsiteY56" fmla="*/ 959617 h 1995076"/>
                <a:gd name="connsiteX57" fmla="*/ 112458 w 551878"/>
                <a:gd name="connsiteY57" fmla="*/ 871034 h 1995076"/>
                <a:gd name="connsiteX58" fmla="*/ 107569 w 551878"/>
                <a:gd name="connsiteY58" fmla="*/ 856175 h 1995076"/>
                <a:gd name="connsiteX59" fmla="*/ 94171 w 551878"/>
                <a:gd name="connsiteY59" fmla="*/ 750129 h 1995076"/>
                <a:gd name="connsiteX60" fmla="*/ 52832 w 551878"/>
                <a:gd name="connsiteY60" fmla="*/ 641734 h 1995076"/>
                <a:gd name="connsiteX61" fmla="*/ 191 w 551878"/>
                <a:gd name="connsiteY61" fmla="*/ 581219 h 1995076"/>
                <a:gd name="connsiteX62" fmla="*/ 63 w 551878"/>
                <a:gd name="connsiteY62" fmla="*/ 254 h 199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51878" h="1995076">
                  <a:moveTo>
                    <a:pt x="0" y="0"/>
                  </a:moveTo>
                  <a:cubicBezTo>
                    <a:pt x="36957" y="51816"/>
                    <a:pt x="79883" y="97854"/>
                    <a:pt x="120904" y="145797"/>
                  </a:cubicBezTo>
                  <a:cubicBezTo>
                    <a:pt x="131064" y="157671"/>
                    <a:pt x="139510" y="171133"/>
                    <a:pt x="152273" y="180214"/>
                  </a:cubicBezTo>
                  <a:cubicBezTo>
                    <a:pt x="181102" y="185040"/>
                    <a:pt x="192278" y="217108"/>
                    <a:pt x="215646" y="228728"/>
                  </a:cubicBezTo>
                  <a:cubicBezTo>
                    <a:pt x="245554" y="243460"/>
                    <a:pt x="260033" y="266130"/>
                    <a:pt x="270002" y="299468"/>
                  </a:cubicBezTo>
                  <a:cubicBezTo>
                    <a:pt x="281178" y="336805"/>
                    <a:pt x="306578" y="366016"/>
                    <a:pt x="335026" y="392305"/>
                  </a:cubicBezTo>
                  <a:cubicBezTo>
                    <a:pt x="367792" y="422658"/>
                    <a:pt x="395351" y="458917"/>
                    <a:pt x="421767" y="495938"/>
                  </a:cubicBezTo>
                  <a:cubicBezTo>
                    <a:pt x="432625" y="583695"/>
                    <a:pt x="449834" y="669103"/>
                    <a:pt x="484569" y="750574"/>
                  </a:cubicBezTo>
                  <a:cubicBezTo>
                    <a:pt x="500952" y="788928"/>
                    <a:pt x="512000" y="830330"/>
                    <a:pt x="526352" y="870018"/>
                  </a:cubicBezTo>
                  <a:cubicBezTo>
                    <a:pt x="526034" y="876431"/>
                    <a:pt x="525145" y="882718"/>
                    <a:pt x="524637" y="889131"/>
                  </a:cubicBezTo>
                  <a:cubicBezTo>
                    <a:pt x="519684" y="917071"/>
                    <a:pt x="540004" y="934852"/>
                    <a:pt x="548513" y="957394"/>
                  </a:cubicBezTo>
                  <a:cubicBezTo>
                    <a:pt x="550799" y="965395"/>
                    <a:pt x="552641" y="973523"/>
                    <a:pt x="551561" y="982032"/>
                  </a:cubicBezTo>
                  <a:cubicBezTo>
                    <a:pt x="546735" y="1005909"/>
                    <a:pt x="543052" y="1030229"/>
                    <a:pt x="525907" y="1048771"/>
                  </a:cubicBezTo>
                  <a:cubicBezTo>
                    <a:pt x="521525" y="1053534"/>
                    <a:pt x="518096" y="1060201"/>
                    <a:pt x="517398" y="1066805"/>
                  </a:cubicBezTo>
                  <a:cubicBezTo>
                    <a:pt x="509905" y="1139577"/>
                    <a:pt x="487426" y="1208855"/>
                    <a:pt x="474853" y="1280547"/>
                  </a:cubicBezTo>
                  <a:cubicBezTo>
                    <a:pt x="465328" y="1334904"/>
                    <a:pt x="472694" y="1391165"/>
                    <a:pt x="454787" y="1444505"/>
                  </a:cubicBezTo>
                  <a:cubicBezTo>
                    <a:pt x="445897" y="1471048"/>
                    <a:pt x="460185" y="1491178"/>
                    <a:pt x="479933" y="1507243"/>
                  </a:cubicBezTo>
                  <a:cubicBezTo>
                    <a:pt x="523177" y="1542486"/>
                    <a:pt x="523939" y="1546423"/>
                    <a:pt x="507619" y="1601922"/>
                  </a:cubicBezTo>
                  <a:cubicBezTo>
                    <a:pt x="500380" y="1626497"/>
                    <a:pt x="505714" y="1651008"/>
                    <a:pt x="513080" y="1673995"/>
                  </a:cubicBezTo>
                  <a:cubicBezTo>
                    <a:pt x="536321" y="1746322"/>
                    <a:pt x="524193" y="1822522"/>
                    <a:pt x="535686" y="1896056"/>
                  </a:cubicBezTo>
                  <a:cubicBezTo>
                    <a:pt x="537274" y="1906343"/>
                    <a:pt x="535115" y="1917963"/>
                    <a:pt x="526606" y="1926091"/>
                  </a:cubicBezTo>
                  <a:cubicBezTo>
                    <a:pt x="499682" y="1938728"/>
                    <a:pt x="489395" y="1923043"/>
                    <a:pt x="485712" y="1897580"/>
                  </a:cubicBezTo>
                  <a:cubicBezTo>
                    <a:pt x="470535" y="1791979"/>
                    <a:pt x="450787" y="1687330"/>
                    <a:pt x="431229" y="1582618"/>
                  </a:cubicBezTo>
                  <a:cubicBezTo>
                    <a:pt x="423037" y="1538740"/>
                    <a:pt x="417132" y="1532898"/>
                    <a:pt x="373761" y="1530357"/>
                  </a:cubicBezTo>
                  <a:cubicBezTo>
                    <a:pt x="361887" y="1529659"/>
                    <a:pt x="352171" y="1523118"/>
                    <a:pt x="341059" y="1520579"/>
                  </a:cubicBezTo>
                  <a:cubicBezTo>
                    <a:pt x="315786" y="1514800"/>
                    <a:pt x="296545" y="1523880"/>
                    <a:pt x="282131" y="1546486"/>
                  </a:cubicBezTo>
                  <a:cubicBezTo>
                    <a:pt x="267843" y="1568711"/>
                    <a:pt x="285623" y="1580777"/>
                    <a:pt x="294831" y="1596144"/>
                  </a:cubicBezTo>
                  <a:cubicBezTo>
                    <a:pt x="303657" y="1610939"/>
                    <a:pt x="316865" y="1622624"/>
                    <a:pt x="321945" y="1640086"/>
                  </a:cubicBezTo>
                  <a:cubicBezTo>
                    <a:pt x="321183" y="1657612"/>
                    <a:pt x="321056" y="1672598"/>
                    <a:pt x="342710" y="1678694"/>
                  </a:cubicBezTo>
                  <a:cubicBezTo>
                    <a:pt x="356553" y="1682568"/>
                    <a:pt x="366459" y="1697109"/>
                    <a:pt x="372809" y="1712159"/>
                  </a:cubicBezTo>
                  <a:cubicBezTo>
                    <a:pt x="383413" y="1737242"/>
                    <a:pt x="374396" y="1757117"/>
                    <a:pt x="349504" y="1763467"/>
                  </a:cubicBezTo>
                  <a:cubicBezTo>
                    <a:pt x="336212" y="1766851"/>
                    <a:pt x="326814" y="1775767"/>
                    <a:pt x="321310" y="1790201"/>
                  </a:cubicBezTo>
                  <a:cubicBezTo>
                    <a:pt x="319278" y="1795217"/>
                    <a:pt x="325692" y="1793122"/>
                    <a:pt x="320675" y="1792360"/>
                  </a:cubicBezTo>
                  <a:cubicBezTo>
                    <a:pt x="319786" y="1792233"/>
                    <a:pt x="320548" y="1791153"/>
                    <a:pt x="320993" y="1788804"/>
                  </a:cubicBezTo>
                  <a:cubicBezTo>
                    <a:pt x="324358" y="1771531"/>
                    <a:pt x="334645" y="1763721"/>
                    <a:pt x="350520" y="1763912"/>
                  </a:cubicBezTo>
                  <a:cubicBezTo>
                    <a:pt x="375158" y="1764229"/>
                    <a:pt x="384620" y="1787978"/>
                    <a:pt x="385763" y="1804425"/>
                  </a:cubicBezTo>
                  <a:cubicBezTo>
                    <a:pt x="388303" y="1840112"/>
                    <a:pt x="402463" y="1875990"/>
                    <a:pt x="388874" y="1912502"/>
                  </a:cubicBezTo>
                  <a:cubicBezTo>
                    <a:pt x="381699" y="1931870"/>
                    <a:pt x="375603" y="1951492"/>
                    <a:pt x="353060" y="1955365"/>
                  </a:cubicBezTo>
                  <a:cubicBezTo>
                    <a:pt x="329121" y="1959493"/>
                    <a:pt x="324104" y="1939172"/>
                    <a:pt x="316484" y="1922154"/>
                  </a:cubicBezTo>
                  <a:cubicBezTo>
                    <a:pt x="314135" y="1916947"/>
                    <a:pt x="308801" y="1915487"/>
                    <a:pt x="303975" y="1913963"/>
                  </a:cubicBezTo>
                  <a:cubicBezTo>
                    <a:pt x="286893" y="1911613"/>
                    <a:pt x="287909" y="1922726"/>
                    <a:pt x="286576" y="1936378"/>
                  </a:cubicBezTo>
                  <a:cubicBezTo>
                    <a:pt x="280734" y="1996386"/>
                    <a:pt x="274003" y="1999434"/>
                    <a:pt x="216916" y="1992386"/>
                  </a:cubicBezTo>
                  <a:cubicBezTo>
                    <a:pt x="177927" y="1987560"/>
                    <a:pt x="144018" y="1977209"/>
                    <a:pt x="123317" y="1938093"/>
                  </a:cubicBezTo>
                  <a:cubicBezTo>
                    <a:pt x="93790" y="1865639"/>
                    <a:pt x="72263" y="1790518"/>
                    <a:pt x="60071" y="1712667"/>
                  </a:cubicBezTo>
                  <a:cubicBezTo>
                    <a:pt x="52896" y="1667074"/>
                    <a:pt x="27496" y="1628275"/>
                    <a:pt x="24194" y="1580586"/>
                  </a:cubicBezTo>
                  <a:cubicBezTo>
                    <a:pt x="20511" y="1526801"/>
                    <a:pt x="20511" y="1472826"/>
                    <a:pt x="16701" y="1418978"/>
                  </a:cubicBezTo>
                  <a:cubicBezTo>
                    <a:pt x="13462" y="1373639"/>
                    <a:pt x="4636" y="1329697"/>
                    <a:pt x="254" y="1284929"/>
                  </a:cubicBezTo>
                  <a:cubicBezTo>
                    <a:pt x="254" y="1219460"/>
                    <a:pt x="254" y="1153991"/>
                    <a:pt x="254" y="1088522"/>
                  </a:cubicBezTo>
                  <a:cubicBezTo>
                    <a:pt x="5842" y="1082172"/>
                    <a:pt x="15049" y="1076076"/>
                    <a:pt x="20193" y="1081918"/>
                  </a:cubicBezTo>
                  <a:cubicBezTo>
                    <a:pt x="44958" y="1109859"/>
                    <a:pt x="83249" y="1127130"/>
                    <a:pt x="93282" y="1166120"/>
                  </a:cubicBezTo>
                  <a:cubicBezTo>
                    <a:pt x="106172" y="1216222"/>
                    <a:pt x="138811" y="1247591"/>
                    <a:pt x="173292" y="1276293"/>
                  </a:cubicBezTo>
                  <a:cubicBezTo>
                    <a:pt x="195009" y="1294390"/>
                    <a:pt x="214630" y="1311599"/>
                    <a:pt x="225616" y="1338777"/>
                  </a:cubicBezTo>
                  <a:cubicBezTo>
                    <a:pt x="236538" y="1365828"/>
                    <a:pt x="259017" y="1382783"/>
                    <a:pt x="275590" y="1406342"/>
                  </a:cubicBezTo>
                  <a:cubicBezTo>
                    <a:pt x="277495" y="1339793"/>
                    <a:pt x="249047" y="1262640"/>
                    <a:pt x="191834" y="1196917"/>
                  </a:cubicBezTo>
                  <a:cubicBezTo>
                    <a:pt x="141859" y="1139577"/>
                    <a:pt x="108204" y="1072774"/>
                    <a:pt x="80645" y="1001463"/>
                  </a:cubicBezTo>
                  <a:cubicBezTo>
                    <a:pt x="72263" y="979810"/>
                    <a:pt x="67374" y="956886"/>
                    <a:pt x="85979" y="936947"/>
                  </a:cubicBezTo>
                  <a:cubicBezTo>
                    <a:pt x="106934" y="926279"/>
                    <a:pt x="112903" y="948949"/>
                    <a:pt x="126111" y="959617"/>
                  </a:cubicBezTo>
                  <a:cubicBezTo>
                    <a:pt x="126809" y="927613"/>
                    <a:pt x="128270" y="897831"/>
                    <a:pt x="112458" y="871034"/>
                  </a:cubicBezTo>
                  <a:cubicBezTo>
                    <a:pt x="109728" y="866462"/>
                    <a:pt x="105283" y="859604"/>
                    <a:pt x="107569" y="856175"/>
                  </a:cubicBezTo>
                  <a:cubicBezTo>
                    <a:pt x="134366" y="816487"/>
                    <a:pt x="94425" y="786578"/>
                    <a:pt x="94171" y="750129"/>
                  </a:cubicBezTo>
                  <a:cubicBezTo>
                    <a:pt x="93853" y="710378"/>
                    <a:pt x="64072" y="679390"/>
                    <a:pt x="52832" y="641734"/>
                  </a:cubicBezTo>
                  <a:cubicBezTo>
                    <a:pt x="44514" y="613857"/>
                    <a:pt x="14986" y="604269"/>
                    <a:pt x="191" y="581219"/>
                  </a:cubicBezTo>
                  <a:cubicBezTo>
                    <a:pt x="191" y="387543"/>
                    <a:pt x="127" y="193867"/>
                    <a:pt x="63" y="25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C4A71C5A-895E-46EA-BC6A-078001C8ED9F}"/>
                </a:ext>
              </a:extLst>
            </p:cNvPr>
            <p:cNvSpPr/>
            <p:nvPr/>
          </p:nvSpPr>
          <p:spPr>
            <a:xfrm>
              <a:off x="9333215" y="1968"/>
              <a:ext cx="673417" cy="2257880"/>
            </a:xfrm>
            <a:custGeom>
              <a:avLst/>
              <a:gdLst>
                <a:gd name="connsiteX0" fmla="*/ 99075 w 673417"/>
                <a:gd name="connsiteY0" fmla="*/ 64 h 2257880"/>
                <a:gd name="connsiteX1" fmla="*/ 312371 w 673417"/>
                <a:gd name="connsiteY1" fmla="*/ 64 h 2257880"/>
                <a:gd name="connsiteX2" fmla="*/ 281891 w 673417"/>
                <a:gd name="connsiteY2" fmla="*/ 35751 h 2257880"/>
                <a:gd name="connsiteX3" fmla="*/ 243093 w 673417"/>
                <a:gd name="connsiteY3" fmla="*/ 106427 h 2257880"/>
                <a:gd name="connsiteX4" fmla="*/ 281891 w 673417"/>
                <a:gd name="connsiteY4" fmla="*/ 267844 h 2257880"/>
                <a:gd name="connsiteX5" fmla="*/ 275668 w 673417"/>
                <a:gd name="connsiteY5" fmla="*/ 290641 h 2257880"/>
                <a:gd name="connsiteX6" fmla="*/ 257063 w 673417"/>
                <a:gd name="connsiteY6" fmla="*/ 372556 h 2257880"/>
                <a:gd name="connsiteX7" fmla="*/ 251983 w 673417"/>
                <a:gd name="connsiteY7" fmla="*/ 415546 h 2257880"/>
                <a:gd name="connsiteX8" fmla="*/ 244744 w 673417"/>
                <a:gd name="connsiteY8" fmla="*/ 456821 h 2257880"/>
                <a:gd name="connsiteX9" fmla="*/ 285955 w 673417"/>
                <a:gd name="connsiteY9" fmla="*/ 462981 h 2257880"/>
                <a:gd name="connsiteX10" fmla="*/ 297322 w 673417"/>
                <a:gd name="connsiteY10" fmla="*/ 462663 h 2257880"/>
                <a:gd name="connsiteX11" fmla="*/ 344820 w 673417"/>
                <a:gd name="connsiteY11" fmla="*/ 457583 h 2257880"/>
                <a:gd name="connsiteX12" fmla="*/ 406987 w 673417"/>
                <a:gd name="connsiteY12" fmla="*/ 464378 h 2257880"/>
                <a:gd name="connsiteX13" fmla="*/ 438927 w 673417"/>
                <a:gd name="connsiteY13" fmla="*/ 483999 h 2257880"/>
                <a:gd name="connsiteX14" fmla="*/ 486489 w 673417"/>
                <a:gd name="connsiteY14" fmla="*/ 419356 h 2257880"/>
                <a:gd name="connsiteX15" fmla="*/ 508587 w 673417"/>
                <a:gd name="connsiteY15" fmla="*/ 372556 h 2257880"/>
                <a:gd name="connsiteX16" fmla="*/ 447245 w 673417"/>
                <a:gd name="connsiteY16" fmla="*/ 334583 h 2257880"/>
                <a:gd name="connsiteX17" fmla="*/ 459120 w 673417"/>
                <a:gd name="connsiteY17" fmla="*/ 274004 h 2257880"/>
                <a:gd name="connsiteX18" fmla="*/ 538368 w 673417"/>
                <a:gd name="connsiteY18" fmla="*/ 225998 h 2257880"/>
                <a:gd name="connsiteX19" fmla="*/ 582246 w 673417"/>
                <a:gd name="connsiteY19" fmla="*/ 235332 h 2257880"/>
                <a:gd name="connsiteX20" fmla="*/ 659018 w 673417"/>
                <a:gd name="connsiteY20" fmla="*/ 383415 h 2257880"/>
                <a:gd name="connsiteX21" fmla="*/ 643588 w 673417"/>
                <a:gd name="connsiteY21" fmla="*/ 445010 h 2257880"/>
                <a:gd name="connsiteX22" fmla="*/ 561545 w 673417"/>
                <a:gd name="connsiteY22" fmla="*/ 503748 h 2257880"/>
                <a:gd name="connsiteX23" fmla="*/ 510809 w 673417"/>
                <a:gd name="connsiteY23" fmla="*/ 600903 h 2257880"/>
                <a:gd name="connsiteX24" fmla="*/ 527446 w 673417"/>
                <a:gd name="connsiteY24" fmla="*/ 612079 h 2257880"/>
                <a:gd name="connsiteX25" fmla="*/ 590946 w 673417"/>
                <a:gd name="connsiteY25" fmla="*/ 568074 h 2257880"/>
                <a:gd name="connsiteX26" fmla="*/ 644540 w 673417"/>
                <a:gd name="connsiteY26" fmla="*/ 556644 h 2257880"/>
                <a:gd name="connsiteX27" fmla="*/ 667146 w 673417"/>
                <a:gd name="connsiteY27" fmla="*/ 598109 h 2257880"/>
                <a:gd name="connsiteX28" fmla="*/ 646572 w 673417"/>
                <a:gd name="connsiteY28" fmla="*/ 700662 h 2257880"/>
                <a:gd name="connsiteX29" fmla="*/ 606377 w 673417"/>
                <a:gd name="connsiteY29" fmla="*/ 728158 h 2257880"/>
                <a:gd name="connsiteX30" fmla="*/ 569229 w 673417"/>
                <a:gd name="connsiteY30" fmla="*/ 759908 h 2257880"/>
                <a:gd name="connsiteX31" fmla="*/ 557481 w 673417"/>
                <a:gd name="connsiteY31" fmla="*/ 807216 h 2257880"/>
                <a:gd name="connsiteX32" fmla="*/ 527382 w 673417"/>
                <a:gd name="connsiteY32" fmla="*/ 833505 h 2257880"/>
                <a:gd name="connsiteX33" fmla="*/ 433339 w 673417"/>
                <a:gd name="connsiteY33" fmla="*/ 879606 h 2257880"/>
                <a:gd name="connsiteX34" fmla="*/ 351170 w 673417"/>
                <a:gd name="connsiteY34" fmla="*/ 948060 h 2257880"/>
                <a:gd name="connsiteX35" fmla="*/ 302719 w 673417"/>
                <a:gd name="connsiteY35" fmla="*/ 970856 h 2257880"/>
                <a:gd name="connsiteX36" fmla="*/ 279034 w 673417"/>
                <a:gd name="connsiteY36" fmla="*/ 929454 h 2257880"/>
                <a:gd name="connsiteX37" fmla="*/ 261317 w 673417"/>
                <a:gd name="connsiteY37" fmla="*/ 876622 h 2257880"/>
                <a:gd name="connsiteX38" fmla="*/ 251475 w 673417"/>
                <a:gd name="connsiteY38" fmla="*/ 839538 h 2257880"/>
                <a:gd name="connsiteX39" fmla="*/ 236489 w 673417"/>
                <a:gd name="connsiteY39" fmla="*/ 795151 h 2257880"/>
                <a:gd name="connsiteX40" fmla="*/ 250459 w 673417"/>
                <a:gd name="connsiteY40" fmla="*/ 876558 h 2257880"/>
                <a:gd name="connsiteX41" fmla="*/ 280431 w 673417"/>
                <a:gd name="connsiteY41" fmla="*/ 974730 h 2257880"/>
                <a:gd name="connsiteX42" fmla="*/ 339232 w 673417"/>
                <a:gd name="connsiteY42" fmla="*/ 978984 h 2257880"/>
                <a:gd name="connsiteX43" fmla="*/ 440959 w 673417"/>
                <a:gd name="connsiteY43" fmla="*/ 973206 h 2257880"/>
                <a:gd name="connsiteX44" fmla="*/ 449087 w 673417"/>
                <a:gd name="connsiteY44" fmla="*/ 1008067 h 2257880"/>
                <a:gd name="connsiteX45" fmla="*/ 469597 w 673417"/>
                <a:gd name="connsiteY45" fmla="*/ 1037595 h 2257880"/>
                <a:gd name="connsiteX46" fmla="*/ 536463 w 673417"/>
                <a:gd name="connsiteY46" fmla="*/ 1125099 h 2257880"/>
                <a:gd name="connsiteX47" fmla="*/ 495632 w 673417"/>
                <a:gd name="connsiteY47" fmla="*/ 1143260 h 2257880"/>
                <a:gd name="connsiteX48" fmla="*/ 378919 w 673417"/>
                <a:gd name="connsiteY48" fmla="*/ 1065408 h 2257880"/>
                <a:gd name="connsiteX49" fmla="*/ 258396 w 673417"/>
                <a:gd name="connsiteY49" fmla="*/ 1094872 h 2257880"/>
                <a:gd name="connsiteX50" fmla="*/ 237568 w 673417"/>
                <a:gd name="connsiteY50" fmla="*/ 1173994 h 2257880"/>
                <a:gd name="connsiteX51" fmla="*/ 300815 w 673417"/>
                <a:gd name="connsiteY51" fmla="*/ 1219968 h 2257880"/>
                <a:gd name="connsiteX52" fmla="*/ 331485 w 673417"/>
                <a:gd name="connsiteY52" fmla="*/ 1259275 h 2257880"/>
                <a:gd name="connsiteX53" fmla="*/ 306529 w 673417"/>
                <a:gd name="connsiteY53" fmla="*/ 1285373 h 2257880"/>
                <a:gd name="connsiteX54" fmla="*/ 299417 w 673417"/>
                <a:gd name="connsiteY54" fmla="*/ 1282579 h 2257880"/>
                <a:gd name="connsiteX55" fmla="*/ 302402 w 673417"/>
                <a:gd name="connsiteY55" fmla="*/ 1284103 h 2257880"/>
                <a:gd name="connsiteX56" fmla="*/ 371490 w 673417"/>
                <a:gd name="connsiteY56" fmla="*/ 1316679 h 2257880"/>
                <a:gd name="connsiteX57" fmla="*/ 390350 w 673417"/>
                <a:gd name="connsiteY57" fmla="*/ 1317631 h 2257880"/>
                <a:gd name="connsiteX58" fmla="*/ 327866 w 673417"/>
                <a:gd name="connsiteY58" fmla="*/ 1291533 h 2257880"/>
                <a:gd name="connsiteX59" fmla="*/ 350471 w 673417"/>
                <a:gd name="connsiteY59" fmla="*/ 1258068 h 2257880"/>
                <a:gd name="connsiteX60" fmla="*/ 400065 w 673417"/>
                <a:gd name="connsiteY60" fmla="*/ 1234510 h 2257880"/>
                <a:gd name="connsiteX61" fmla="*/ 481028 w 673417"/>
                <a:gd name="connsiteY61" fmla="*/ 1211268 h 2257880"/>
                <a:gd name="connsiteX62" fmla="*/ 488838 w 673417"/>
                <a:gd name="connsiteY62" fmla="*/ 1232287 h 2257880"/>
                <a:gd name="connsiteX63" fmla="*/ 506681 w 673417"/>
                <a:gd name="connsiteY63" fmla="*/ 1250385 h 2257880"/>
                <a:gd name="connsiteX64" fmla="*/ 601551 w 673417"/>
                <a:gd name="connsiteY64" fmla="*/ 1259084 h 2257880"/>
                <a:gd name="connsiteX65" fmla="*/ 657304 w 673417"/>
                <a:gd name="connsiteY65" fmla="*/ 1290517 h 2257880"/>
                <a:gd name="connsiteX66" fmla="*/ 672734 w 673417"/>
                <a:gd name="connsiteY66" fmla="*/ 1318139 h 2257880"/>
                <a:gd name="connsiteX67" fmla="*/ 598947 w 673417"/>
                <a:gd name="connsiteY67" fmla="*/ 1348429 h 2257880"/>
                <a:gd name="connsiteX68" fmla="*/ 568912 w 673417"/>
                <a:gd name="connsiteY68" fmla="*/ 1331093 h 2257880"/>
                <a:gd name="connsiteX69" fmla="*/ 562244 w 673417"/>
                <a:gd name="connsiteY69" fmla="*/ 1376179 h 2257880"/>
                <a:gd name="connsiteX70" fmla="*/ 597741 w 673417"/>
                <a:gd name="connsiteY70" fmla="*/ 1414596 h 2257880"/>
                <a:gd name="connsiteX71" fmla="*/ 623204 w 673417"/>
                <a:gd name="connsiteY71" fmla="*/ 1480446 h 2257880"/>
                <a:gd name="connsiteX72" fmla="*/ 650318 w 673417"/>
                <a:gd name="connsiteY72" fmla="*/ 1469270 h 2257880"/>
                <a:gd name="connsiteX73" fmla="*/ 631904 w 673417"/>
                <a:gd name="connsiteY73" fmla="*/ 1555440 h 2257880"/>
                <a:gd name="connsiteX74" fmla="*/ 601804 w 673417"/>
                <a:gd name="connsiteY74" fmla="*/ 1591064 h 2257880"/>
                <a:gd name="connsiteX75" fmla="*/ 515064 w 673417"/>
                <a:gd name="connsiteY75" fmla="*/ 1697236 h 2257880"/>
                <a:gd name="connsiteX76" fmla="*/ 485790 w 673417"/>
                <a:gd name="connsiteY76" fmla="*/ 1820490 h 2257880"/>
                <a:gd name="connsiteX77" fmla="*/ 386158 w 673417"/>
                <a:gd name="connsiteY77" fmla="*/ 2026358 h 2257880"/>
                <a:gd name="connsiteX78" fmla="*/ 332691 w 673417"/>
                <a:gd name="connsiteY78" fmla="*/ 2009531 h 2257880"/>
                <a:gd name="connsiteX79" fmla="*/ 269318 w 673417"/>
                <a:gd name="connsiteY79" fmla="*/ 2042106 h 2257880"/>
                <a:gd name="connsiteX80" fmla="*/ 298211 w 673417"/>
                <a:gd name="connsiteY80" fmla="*/ 2082556 h 2257880"/>
                <a:gd name="connsiteX81" fmla="*/ 339930 w 673417"/>
                <a:gd name="connsiteY81" fmla="*/ 2089922 h 2257880"/>
                <a:gd name="connsiteX82" fmla="*/ 333009 w 673417"/>
                <a:gd name="connsiteY82" fmla="*/ 2182823 h 2257880"/>
                <a:gd name="connsiteX83" fmla="*/ 237505 w 673417"/>
                <a:gd name="connsiteY83" fmla="*/ 2257881 h 2257880"/>
                <a:gd name="connsiteX84" fmla="*/ 211343 w 673417"/>
                <a:gd name="connsiteY84" fmla="*/ 2233306 h 2257880"/>
                <a:gd name="connsiteX85" fmla="*/ 219471 w 673417"/>
                <a:gd name="connsiteY85" fmla="*/ 2122371 h 2257880"/>
                <a:gd name="connsiteX86" fmla="*/ 146827 w 673417"/>
                <a:gd name="connsiteY86" fmla="*/ 1999371 h 2257880"/>
                <a:gd name="connsiteX87" fmla="*/ 114188 w 673417"/>
                <a:gd name="connsiteY87" fmla="*/ 1979432 h 2257880"/>
                <a:gd name="connsiteX88" fmla="*/ 13223 w 673417"/>
                <a:gd name="connsiteY88" fmla="*/ 1845319 h 2257880"/>
                <a:gd name="connsiteX89" fmla="*/ 16334 w 673417"/>
                <a:gd name="connsiteY89" fmla="*/ 1817569 h 2257880"/>
                <a:gd name="connsiteX90" fmla="*/ 38687 w 673417"/>
                <a:gd name="connsiteY90" fmla="*/ 1737559 h 2257880"/>
                <a:gd name="connsiteX91" fmla="*/ 65991 w 673417"/>
                <a:gd name="connsiteY91" fmla="*/ 1690378 h 2257880"/>
                <a:gd name="connsiteX92" fmla="*/ 72659 w 673417"/>
                <a:gd name="connsiteY92" fmla="*/ 1657675 h 2257880"/>
                <a:gd name="connsiteX93" fmla="*/ 30178 w 673417"/>
                <a:gd name="connsiteY93" fmla="*/ 1517911 h 2257880"/>
                <a:gd name="connsiteX94" fmla="*/ 7444 w 673417"/>
                <a:gd name="connsiteY94" fmla="*/ 1395165 h 2257880"/>
                <a:gd name="connsiteX95" fmla="*/ 1983 w 673417"/>
                <a:gd name="connsiteY95" fmla="*/ 1361066 h 2257880"/>
                <a:gd name="connsiteX96" fmla="*/ 6047 w 673417"/>
                <a:gd name="connsiteY96" fmla="*/ 1289374 h 2257880"/>
                <a:gd name="connsiteX97" fmla="*/ 63515 w 673417"/>
                <a:gd name="connsiteY97" fmla="*/ 1244924 h 2257880"/>
                <a:gd name="connsiteX98" fmla="*/ 128793 w 673417"/>
                <a:gd name="connsiteY98" fmla="*/ 1340682 h 2257880"/>
                <a:gd name="connsiteX99" fmla="*/ 210644 w 673417"/>
                <a:gd name="connsiteY99" fmla="*/ 1463174 h 2257880"/>
                <a:gd name="connsiteX100" fmla="*/ 215852 w 673417"/>
                <a:gd name="connsiteY100" fmla="*/ 1465778 h 2257880"/>
                <a:gd name="connsiteX101" fmla="*/ 164797 w 673417"/>
                <a:gd name="connsiteY101" fmla="*/ 1435678 h 2257880"/>
                <a:gd name="connsiteX102" fmla="*/ 131142 w 673417"/>
                <a:gd name="connsiteY102" fmla="*/ 1305884 h 2257880"/>
                <a:gd name="connsiteX103" fmla="*/ 105679 w 673417"/>
                <a:gd name="connsiteY103" fmla="*/ 1166818 h 2257880"/>
                <a:gd name="connsiteX104" fmla="*/ 106758 w 673417"/>
                <a:gd name="connsiteY104" fmla="*/ 1091824 h 2257880"/>
                <a:gd name="connsiteX105" fmla="*/ 83517 w 673417"/>
                <a:gd name="connsiteY105" fmla="*/ 1036325 h 2257880"/>
                <a:gd name="connsiteX106" fmla="*/ 50307 w 673417"/>
                <a:gd name="connsiteY106" fmla="*/ 977651 h 2257880"/>
                <a:gd name="connsiteX107" fmla="*/ 82247 w 673417"/>
                <a:gd name="connsiteY107" fmla="*/ 952187 h 2257880"/>
                <a:gd name="connsiteX108" fmla="*/ 145620 w 673417"/>
                <a:gd name="connsiteY108" fmla="*/ 960379 h 2257880"/>
                <a:gd name="connsiteX109" fmla="*/ 121173 w 673417"/>
                <a:gd name="connsiteY109" fmla="*/ 854270 h 2257880"/>
                <a:gd name="connsiteX110" fmla="*/ 114632 w 673417"/>
                <a:gd name="connsiteY110" fmla="*/ 734699 h 2257880"/>
                <a:gd name="connsiteX111" fmla="*/ 128666 w 673417"/>
                <a:gd name="connsiteY111" fmla="*/ 636273 h 2257880"/>
                <a:gd name="connsiteX112" fmla="*/ 203787 w 673417"/>
                <a:gd name="connsiteY112" fmla="*/ 558358 h 2257880"/>
                <a:gd name="connsiteX113" fmla="*/ 206072 w 673417"/>
                <a:gd name="connsiteY113" fmla="*/ 559501 h 2257880"/>
                <a:gd name="connsiteX114" fmla="*/ 202390 w 673417"/>
                <a:gd name="connsiteY114" fmla="*/ 560517 h 2257880"/>
                <a:gd name="connsiteX115" fmla="*/ 173497 w 673417"/>
                <a:gd name="connsiteY115" fmla="*/ 586298 h 2257880"/>
                <a:gd name="connsiteX116" fmla="*/ 136540 w 673417"/>
                <a:gd name="connsiteY116" fmla="*/ 571693 h 2257880"/>
                <a:gd name="connsiteX117" fmla="*/ 135524 w 673417"/>
                <a:gd name="connsiteY117" fmla="*/ 559501 h 2257880"/>
                <a:gd name="connsiteX118" fmla="*/ 128539 w 673417"/>
                <a:gd name="connsiteY118" fmla="*/ 351919 h 2257880"/>
                <a:gd name="connsiteX119" fmla="*/ 152923 w 673417"/>
                <a:gd name="connsiteY119" fmla="*/ 286958 h 2257880"/>
                <a:gd name="connsiteX120" fmla="*/ 165496 w 673417"/>
                <a:gd name="connsiteY120" fmla="*/ 175197 h 2257880"/>
                <a:gd name="connsiteX121" fmla="*/ 153621 w 673417"/>
                <a:gd name="connsiteY121" fmla="*/ 133351 h 2257880"/>
                <a:gd name="connsiteX122" fmla="*/ 114252 w 673417"/>
                <a:gd name="connsiteY122" fmla="*/ 43244 h 2257880"/>
                <a:gd name="connsiteX123" fmla="*/ 99329 w 673417"/>
                <a:gd name="connsiteY123" fmla="*/ 0 h 225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673417" h="2257880">
                  <a:moveTo>
                    <a:pt x="99075" y="64"/>
                  </a:moveTo>
                  <a:cubicBezTo>
                    <a:pt x="170195" y="64"/>
                    <a:pt x="241315" y="64"/>
                    <a:pt x="312371" y="64"/>
                  </a:cubicBezTo>
                  <a:cubicBezTo>
                    <a:pt x="321389" y="30861"/>
                    <a:pt x="301704" y="33338"/>
                    <a:pt x="281891" y="35751"/>
                  </a:cubicBezTo>
                  <a:cubicBezTo>
                    <a:pt x="224995" y="42672"/>
                    <a:pt x="226964" y="47435"/>
                    <a:pt x="243093" y="106427"/>
                  </a:cubicBezTo>
                  <a:cubicBezTo>
                    <a:pt x="257571" y="159449"/>
                    <a:pt x="273129" y="212917"/>
                    <a:pt x="281891" y="267844"/>
                  </a:cubicBezTo>
                  <a:cubicBezTo>
                    <a:pt x="283225" y="276099"/>
                    <a:pt x="280749" y="283973"/>
                    <a:pt x="275668" y="290641"/>
                  </a:cubicBezTo>
                  <a:cubicBezTo>
                    <a:pt x="254967" y="314136"/>
                    <a:pt x="253507" y="343029"/>
                    <a:pt x="257063" y="372556"/>
                  </a:cubicBezTo>
                  <a:cubicBezTo>
                    <a:pt x="258904" y="387796"/>
                    <a:pt x="260809" y="401766"/>
                    <a:pt x="251983" y="415546"/>
                  </a:cubicBezTo>
                  <a:cubicBezTo>
                    <a:pt x="244045" y="427865"/>
                    <a:pt x="235346" y="441899"/>
                    <a:pt x="244744" y="456821"/>
                  </a:cubicBezTo>
                  <a:cubicBezTo>
                    <a:pt x="255539" y="473903"/>
                    <a:pt x="271160" y="468251"/>
                    <a:pt x="285955" y="462981"/>
                  </a:cubicBezTo>
                  <a:cubicBezTo>
                    <a:pt x="289448" y="461711"/>
                    <a:pt x="293512" y="462600"/>
                    <a:pt x="297322" y="462663"/>
                  </a:cubicBezTo>
                  <a:cubicBezTo>
                    <a:pt x="313388" y="463425"/>
                    <a:pt x="330342" y="471553"/>
                    <a:pt x="344820" y="457583"/>
                  </a:cubicBezTo>
                  <a:cubicBezTo>
                    <a:pt x="368061" y="435168"/>
                    <a:pt x="388254" y="440883"/>
                    <a:pt x="406987" y="464378"/>
                  </a:cubicBezTo>
                  <a:cubicBezTo>
                    <a:pt x="415432" y="474982"/>
                    <a:pt x="424893" y="483237"/>
                    <a:pt x="438927" y="483999"/>
                  </a:cubicBezTo>
                  <a:cubicBezTo>
                    <a:pt x="477979" y="486158"/>
                    <a:pt x="497538" y="461076"/>
                    <a:pt x="486489" y="419356"/>
                  </a:cubicBezTo>
                  <a:cubicBezTo>
                    <a:pt x="479313" y="392368"/>
                    <a:pt x="481472" y="374588"/>
                    <a:pt x="508587" y="372556"/>
                  </a:cubicBezTo>
                  <a:cubicBezTo>
                    <a:pt x="478170" y="384113"/>
                    <a:pt x="461851" y="356872"/>
                    <a:pt x="447245" y="334583"/>
                  </a:cubicBezTo>
                  <a:cubicBezTo>
                    <a:pt x="433783" y="313882"/>
                    <a:pt x="436895" y="288291"/>
                    <a:pt x="459120" y="274004"/>
                  </a:cubicBezTo>
                  <a:cubicBezTo>
                    <a:pt x="485091" y="257303"/>
                    <a:pt x="509793" y="238126"/>
                    <a:pt x="538368" y="225998"/>
                  </a:cubicBezTo>
                  <a:cubicBezTo>
                    <a:pt x="555830" y="218568"/>
                    <a:pt x="573738" y="217298"/>
                    <a:pt x="582246" y="235332"/>
                  </a:cubicBezTo>
                  <a:cubicBezTo>
                    <a:pt x="606123" y="285751"/>
                    <a:pt x="634190" y="333631"/>
                    <a:pt x="659018" y="383415"/>
                  </a:cubicBezTo>
                  <a:cubicBezTo>
                    <a:pt x="671019" y="407545"/>
                    <a:pt x="661050" y="427484"/>
                    <a:pt x="643588" y="445010"/>
                  </a:cubicBezTo>
                  <a:cubicBezTo>
                    <a:pt x="619204" y="469521"/>
                    <a:pt x="589295" y="485587"/>
                    <a:pt x="561545" y="503748"/>
                  </a:cubicBezTo>
                  <a:cubicBezTo>
                    <a:pt x="525541" y="527243"/>
                    <a:pt x="525478" y="567629"/>
                    <a:pt x="510809" y="600903"/>
                  </a:cubicBezTo>
                  <a:cubicBezTo>
                    <a:pt x="505030" y="614048"/>
                    <a:pt x="521350" y="617160"/>
                    <a:pt x="527446" y="612079"/>
                  </a:cubicBezTo>
                  <a:cubicBezTo>
                    <a:pt x="547194" y="595379"/>
                    <a:pt x="579008" y="602173"/>
                    <a:pt x="590946" y="568074"/>
                  </a:cubicBezTo>
                  <a:cubicBezTo>
                    <a:pt x="600090" y="541848"/>
                    <a:pt x="625109" y="550294"/>
                    <a:pt x="644540" y="556644"/>
                  </a:cubicBezTo>
                  <a:cubicBezTo>
                    <a:pt x="662891" y="562676"/>
                    <a:pt x="667781" y="577408"/>
                    <a:pt x="667146" y="598109"/>
                  </a:cubicBezTo>
                  <a:cubicBezTo>
                    <a:pt x="666066" y="633924"/>
                    <a:pt x="656033" y="667071"/>
                    <a:pt x="646572" y="700662"/>
                  </a:cubicBezTo>
                  <a:cubicBezTo>
                    <a:pt x="640349" y="722760"/>
                    <a:pt x="626252" y="733175"/>
                    <a:pt x="606377" y="728158"/>
                  </a:cubicBezTo>
                  <a:cubicBezTo>
                    <a:pt x="579326" y="721236"/>
                    <a:pt x="572658" y="737366"/>
                    <a:pt x="569229" y="759908"/>
                  </a:cubicBezTo>
                  <a:cubicBezTo>
                    <a:pt x="566753" y="776101"/>
                    <a:pt x="563260" y="791976"/>
                    <a:pt x="557481" y="807216"/>
                  </a:cubicBezTo>
                  <a:cubicBezTo>
                    <a:pt x="551766" y="822138"/>
                    <a:pt x="540971" y="837950"/>
                    <a:pt x="527382" y="833505"/>
                  </a:cubicBezTo>
                  <a:cubicBezTo>
                    <a:pt x="482425" y="818836"/>
                    <a:pt x="466677" y="868113"/>
                    <a:pt x="433339" y="879606"/>
                  </a:cubicBezTo>
                  <a:cubicBezTo>
                    <a:pt x="400509" y="890909"/>
                    <a:pt x="368061" y="910213"/>
                    <a:pt x="351170" y="948060"/>
                  </a:cubicBezTo>
                  <a:cubicBezTo>
                    <a:pt x="341581" y="969586"/>
                    <a:pt x="322214" y="974349"/>
                    <a:pt x="302719" y="970856"/>
                  </a:cubicBezTo>
                  <a:cubicBezTo>
                    <a:pt x="282336" y="967173"/>
                    <a:pt x="279987" y="947742"/>
                    <a:pt x="279034" y="929454"/>
                  </a:cubicBezTo>
                  <a:cubicBezTo>
                    <a:pt x="278018" y="909832"/>
                    <a:pt x="273764" y="891608"/>
                    <a:pt x="261317" y="876622"/>
                  </a:cubicBezTo>
                  <a:cubicBezTo>
                    <a:pt x="252364" y="865827"/>
                    <a:pt x="250395" y="852682"/>
                    <a:pt x="251475" y="839538"/>
                  </a:cubicBezTo>
                  <a:cubicBezTo>
                    <a:pt x="252999" y="821821"/>
                    <a:pt x="248491" y="807279"/>
                    <a:pt x="236489" y="795151"/>
                  </a:cubicBezTo>
                  <a:cubicBezTo>
                    <a:pt x="259095" y="818646"/>
                    <a:pt x="254269" y="849698"/>
                    <a:pt x="250459" y="876558"/>
                  </a:cubicBezTo>
                  <a:cubicBezTo>
                    <a:pt x="244807" y="916373"/>
                    <a:pt x="264366" y="945456"/>
                    <a:pt x="280431" y="974730"/>
                  </a:cubicBezTo>
                  <a:cubicBezTo>
                    <a:pt x="294020" y="999622"/>
                    <a:pt x="318976" y="987049"/>
                    <a:pt x="339232" y="978984"/>
                  </a:cubicBezTo>
                  <a:cubicBezTo>
                    <a:pt x="372633" y="965649"/>
                    <a:pt x="405780" y="950727"/>
                    <a:pt x="440959" y="973206"/>
                  </a:cubicBezTo>
                  <a:cubicBezTo>
                    <a:pt x="446611" y="984001"/>
                    <a:pt x="450420" y="995494"/>
                    <a:pt x="449087" y="1008067"/>
                  </a:cubicBezTo>
                  <a:cubicBezTo>
                    <a:pt x="447309" y="1025149"/>
                    <a:pt x="456961" y="1035245"/>
                    <a:pt x="469597" y="1037595"/>
                  </a:cubicBezTo>
                  <a:cubicBezTo>
                    <a:pt x="516079" y="1046295"/>
                    <a:pt x="525858" y="1085665"/>
                    <a:pt x="536463" y="1125099"/>
                  </a:cubicBezTo>
                  <a:cubicBezTo>
                    <a:pt x="530240" y="1151769"/>
                    <a:pt x="506554" y="1162437"/>
                    <a:pt x="495632" y="1143260"/>
                  </a:cubicBezTo>
                  <a:cubicBezTo>
                    <a:pt x="467629" y="1094301"/>
                    <a:pt x="425275" y="1078235"/>
                    <a:pt x="378919" y="1065408"/>
                  </a:cubicBezTo>
                  <a:cubicBezTo>
                    <a:pt x="332374" y="1028959"/>
                    <a:pt x="283416" y="1040961"/>
                    <a:pt x="258396" y="1094872"/>
                  </a:cubicBezTo>
                  <a:cubicBezTo>
                    <a:pt x="255476" y="1122304"/>
                    <a:pt x="226139" y="1140339"/>
                    <a:pt x="237568" y="1173994"/>
                  </a:cubicBezTo>
                  <a:cubicBezTo>
                    <a:pt x="248935" y="1207522"/>
                    <a:pt x="280749" y="1203204"/>
                    <a:pt x="300815" y="1219968"/>
                  </a:cubicBezTo>
                  <a:cubicBezTo>
                    <a:pt x="313895" y="1230890"/>
                    <a:pt x="329580" y="1240923"/>
                    <a:pt x="331485" y="1259275"/>
                  </a:cubicBezTo>
                  <a:cubicBezTo>
                    <a:pt x="333136" y="1274896"/>
                    <a:pt x="325961" y="1288993"/>
                    <a:pt x="306529" y="1285373"/>
                  </a:cubicBezTo>
                  <a:cubicBezTo>
                    <a:pt x="304053" y="1284738"/>
                    <a:pt x="301704" y="1283786"/>
                    <a:pt x="299417" y="1282579"/>
                  </a:cubicBezTo>
                  <a:cubicBezTo>
                    <a:pt x="297830" y="1281754"/>
                    <a:pt x="298782" y="1282579"/>
                    <a:pt x="302402" y="1284103"/>
                  </a:cubicBezTo>
                  <a:cubicBezTo>
                    <a:pt x="325833" y="1294073"/>
                    <a:pt x="347741" y="1307725"/>
                    <a:pt x="371490" y="1316679"/>
                  </a:cubicBezTo>
                  <a:cubicBezTo>
                    <a:pt x="377332" y="1318901"/>
                    <a:pt x="384063" y="1317504"/>
                    <a:pt x="390350" y="1317631"/>
                  </a:cubicBezTo>
                  <a:cubicBezTo>
                    <a:pt x="366219" y="1318076"/>
                    <a:pt x="345582" y="1308868"/>
                    <a:pt x="327866" y="1291533"/>
                  </a:cubicBezTo>
                  <a:cubicBezTo>
                    <a:pt x="326977" y="1273499"/>
                    <a:pt x="331929" y="1255020"/>
                    <a:pt x="350471" y="1258068"/>
                  </a:cubicBezTo>
                  <a:cubicBezTo>
                    <a:pt x="373903" y="1261942"/>
                    <a:pt x="386031" y="1247591"/>
                    <a:pt x="400065" y="1234510"/>
                  </a:cubicBezTo>
                  <a:cubicBezTo>
                    <a:pt x="423687" y="1212538"/>
                    <a:pt x="448452" y="1196663"/>
                    <a:pt x="481028" y="1211268"/>
                  </a:cubicBezTo>
                  <a:cubicBezTo>
                    <a:pt x="487504" y="1216602"/>
                    <a:pt x="490679" y="1224349"/>
                    <a:pt x="488838" y="1232287"/>
                  </a:cubicBezTo>
                  <a:cubicBezTo>
                    <a:pt x="484520" y="1250956"/>
                    <a:pt x="493092" y="1251147"/>
                    <a:pt x="506681" y="1250385"/>
                  </a:cubicBezTo>
                  <a:cubicBezTo>
                    <a:pt x="538558" y="1248480"/>
                    <a:pt x="571070" y="1242320"/>
                    <a:pt x="601551" y="1259084"/>
                  </a:cubicBezTo>
                  <a:cubicBezTo>
                    <a:pt x="619648" y="1270324"/>
                    <a:pt x="632856" y="1290009"/>
                    <a:pt x="657304" y="1290517"/>
                  </a:cubicBezTo>
                  <a:cubicBezTo>
                    <a:pt x="670575" y="1290771"/>
                    <a:pt x="675338" y="1304360"/>
                    <a:pt x="672734" y="1318139"/>
                  </a:cubicBezTo>
                  <a:cubicBezTo>
                    <a:pt x="667464" y="1346461"/>
                    <a:pt x="619204" y="1366463"/>
                    <a:pt x="598947" y="1348429"/>
                  </a:cubicBezTo>
                  <a:cubicBezTo>
                    <a:pt x="589676" y="1340174"/>
                    <a:pt x="583516" y="1321695"/>
                    <a:pt x="568912" y="1331093"/>
                  </a:cubicBezTo>
                  <a:cubicBezTo>
                    <a:pt x="553164" y="1341317"/>
                    <a:pt x="560085" y="1360621"/>
                    <a:pt x="562244" y="1376179"/>
                  </a:cubicBezTo>
                  <a:cubicBezTo>
                    <a:pt x="565229" y="1397769"/>
                    <a:pt x="581040" y="1405706"/>
                    <a:pt x="597741" y="1414596"/>
                  </a:cubicBezTo>
                  <a:cubicBezTo>
                    <a:pt x="635269" y="1434535"/>
                    <a:pt x="641048" y="1452062"/>
                    <a:pt x="623204" y="1480446"/>
                  </a:cubicBezTo>
                  <a:cubicBezTo>
                    <a:pt x="631777" y="1475366"/>
                    <a:pt x="637809" y="1463365"/>
                    <a:pt x="650318" y="1469270"/>
                  </a:cubicBezTo>
                  <a:cubicBezTo>
                    <a:pt x="666130" y="1495686"/>
                    <a:pt x="658701" y="1535120"/>
                    <a:pt x="631904" y="1555440"/>
                  </a:cubicBezTo>
                  <a:cubicBezTo>
                    <a:pt x="619013" y="1565219"/>
                    <a:pt x="609615" y="1576713"/>
                    <a:pt x="601804" y="1591064"/>
                  </a:cubicBezTo>
                  <a:cubicBezTo>
                    <a:pt x="579389" y="1632402"/>
                    <a:pt x="553164" y="1669423"/>
                    <a:pt x="515064" y="1697236"/>
                  </a:cubicBezTo>
                  <a:cubicBezTo>
                    <a:pt x="475693" y="1725938"/>
                    <a:pt x="466677" y="1773691"/>
                    <a:pt x="485790" y="1820490"/>
                  </a:cubicBezTo>
                  <a:cubicBezTo>
                    <a:pt x="517095" y="1897135"/>
                    <a:pt x="462231" y="2010166"/>
                    <a:pt x="386158" y="2026358"/>
                  </a:cubicBezTo>
                  <a:cubicBezTo>
                    <a:pt x="365267" y="2030803"/>
                    <a:pt x="350408" y="2015373"/>
                    <a:pt x="332691" y="2009531"/>
                  </a:cubicBezTo>
                  <a:cubicBezTo>
                    <a:pt x="303481" y="1999879"/>
                    <a:pt x="279415" y="2011626"/>
                    <a:pt x="269318" y="2042106"/>
                  </a:cubicBezTo>
                  <a:cubicBezTo>
                    <a:pt x="260746" y="2068078"/>
                    <a:pt x="272875" y="2086176"/>
                    <a:pt x="298211" y="2082556"/>
                  </a:cubicBezTo>
                  <a:cubicBezTo>
                    <a:pt x="313324" y="2080397"/>
                    <a:pt x="328056" y="2073602"/>
                    <a:pt x="339930" y="2089922"/>
                  </a:cubicBezTo>
                  <a:cubicBezTo>
                    <a:pt x="338661" y="2120910"/>
                    <a:pt x="328754" y="2151263"/>
                    <a:pt x="333009" y="2182823"/>
                  </a:cubicBezTo>
                  <a:cubicBezTo>
                    <a:pt x="333200" y="2184093"/>
                    <a:pt x="238902" y="2257944"/>
                    <a:pt x="237505" y="2257881"/>
                  </a:cubicBezTo>
                  <a:cubicBezTo>
                    <a:pt x="222138" y="2257817"/>
                    <a:pt x="216994" y="2246768"/>
                    <a:pt x="211343" y="2233306"/>
                  </a:cubicBezTo>
                  <a:cubicBezTo>
                    <a:pt x="194960" y="2194253"/>
                    <a:pt x="213439" y="2159011"/>
                    <a:pt x="219471" y="2122371"/>
                  </a:cubicBezTo>
                  <a:cubicBezTo>
                    <a:pt x="192293" y="2083318"/>
                    <a:pt x="192103" y="2025977"/>
                    <a:pt x="146827" y="1999371"/>
                  </a:cubicBezTo>
                  <a:cubicBezTo>
                    <a:pt x="133619" y="1996958"/>
                    <a:pt x="126825" y="1981972"/>
                    <a:pt x="114188" y="1979432"/>
                  </a:cubicBezTo>
                  <a:cubicBezTo>
                    <a:pt x="44529" y="1965779"/>
                    <a:pt x="29606" y="1904882"/>
                    <a:pt x="13223" y="1845319"/>
                  </a:cubicBezTo>
                  <a:cubicBezTo>
                    <a:pt x="10746" y="1836175"/>
                    <a:pt x="11318" y="1826269"/>
                    <a:pt x="16334" y="1817569"/>
                  </a:cubicBezTo>
                  <a:cubicBezTo>
                    <a:pt x="33289" y="1788359"/>
                    <a:pt x="39766" y="1769754"/>
                    <a:pt x="38687" y="1737559"/>
                  </a:cubicBezTo>
                  <a:cubicBezTo>
                    <a:pt x="37861" y="1713937"/>
                    <a:pt x="44211" y="1698506"/>
                    <a:pt x="65991" y="1690378"/>
                  </a:cubicBezTo>
                  <a:cubicBezTo>
                    <a:pt x="82755" y="1684092"/>
                    <a:pt x="90058" y="1670312"/>
                    <a:pt x="72659" y="1657675"/>
                  </a:cubicBezTo>
                  <a:cubicBezTo>
                    <a:pt x="24208" y="1622433"/>
                    <a:pt x="26812" y="1569156"/>
                    <a:pt x="30178" y="1517911"/>
                  </a:cubicBezTo>
                  <a:cubicBezTo>
                    <a:pt x="33099" y="1473715"/>
                    <a:pt x="25859" y="1433583"/>
                    <a:pt x="7444" y="1395165"/>
                  </a:cubicBezTo>
                  <a:cubicBezTo>
                    <a:pt x="1983" y="1383735"/>
                    <a:pt x="-2843" y="1371670"/>
                    <a:pt x="1983" y="1361066"/>
                  </a:cubicBezTo>
                  <a:cubicBezTo>
                    <a:pt x="12842" y="1337126"/>
                    <a:pt x="8333" y="1313885"/>
                    <a:pt x="6047" y="1289374"/>
                  </a:cubicBezTo>
                  <a:cubicBezTo>
                    <a:pt x="2047" y="1246638"/>
                    <a:pt x="25415" y="1232414"/>
                    <a:pt x="63515" y="1244924"/>
                  </a:cubicBezTo>
                  <a:cubicBezTo>
                    <a:pt x="109362" y="1259973"/>
                    <a:pt x="125046" y="1302010"/>
                    <a:pt x="128793" y="1340682"/>
                  </a:cubicBezTo>
                  <a:cubicBezTo>
                    <a:pt x="134762" y="1402277"/>
                    <a:pt x="157558" y="1442092"/>
                    <a:pt x="210644" y="1463174"/>
                  </a:cubicBezTo>
                  <a:cubicBezTo>
                    <a:pt x="213312" y="1464254"/>
                    <a:pt x="216042" y="1465968"/>
                    <a:pt x="215852" y="1465778"/>
                  </a:cubicBezTo>
                  <a:cubicBezTo>
                    <a:pt x="204866" y="1449585"/>
                    <a:pt x="181307" y="1452633"/>
                    <a:pt x="164797" y="1435678"/>
                  </a:cubicBezTo>
                  <a:cubicBezTo>
                    <a:pt x="128094" y="1398150"/>
                    <a:pt x="131269" y="1349763"/>
                    <a:pt x="131142" y="1305884"/>
                  </a:cubicBezTo>
                  <a:cubicBezTo>
                    <a:pt x="130952" y="1256544"/>
                    <a:pt x="115839" y="1212538"/>
                    <a:pt x="105679" y="1166818"/>
                  </a:cubicBezTo>
                  <a:cubicBezTo>
                    <a:pt x="99837" y="1140466"/>
                    <a:pt x="96726" y="1117669"/>
                    <a:pt x="106758" y="1091824"/>
                  </a:cubicBezTo>
                  <a:cubicBezTo>
                    <a:pt x="116220" y="1067377"/>
                    <a:pt x="123268" y="1043183"/>
                    <a:pt x="83517" y="1036325"/>
                  </a:cubicBezTo>
                  <a:cubicBezTo>
                    <a:pt x="58816" y="1032070"/>
                    <a:pt x="51450" y="1002035"/>
                    <a:pt x="50307" y="977651"/>
                  </a:cubicBezTo>
                  <a:cubicBezTo>
                    <a:pt x="49481" y="958728"/>
                    <a:pt x="64277" y="949330"/>
                    <a:pt x="82247" y="952187"/>
                  </a:cubicBezTo>
                  <a:cubicBezTo>
                    <a:pt x="103203" y="955489"/>
                    <a:pt x="124666" y="952378"/>
                    <a:pt x="145620" y="960379"/>
                  </a:cubicBezTo>
                  <a:cubicBezTo>
                    <a:pt x="117617" y="929073"/>
                    <a:pt x="112219" y="896180"/>
                    <a:pt x="121173" y="854270"/>
                  </a:cubicBezTo>
                  <a:cubicBezTo>
                    <a:pt x="129491" y="815471"/>
                    <a:pt x="130634" y="771529"/>
                    <a:pt x="114632" y="734699"/>
                  </a:cubicBezTo>
                  <a:cubicBezTo>
                    <a:pt x="97488" y="695265"/>
                    <a:pt x="101996" y="666880"/>
                    <a:pt x="128666" y="636273"/>
                  </a:cubicBezTo>
                  <a:cubicBezTo>
                    <a:pt x="152605" y="608777"/>
                    <a:pt x="179339" y="584965"/>
                    <a:pt x="203787" y="558358"/>
                  </a:cubicBezTo>
                  <a:cubicBezTo>
                    <a:pt x="209247" y="556771"/>
                    <a:pt x="207660" y="564708"/>
                    <a:pt x="206072" y="559501"/>
                  </a:cubicBezTo>
                  <a:cubicBezTo>
                    <a:pt x="205755" y="558485"/>
                    <a:pt x="204676" y="559057"/>
                    <a:pt x="202390" y="560517"/>
                  </a:cubicBezTo>
                  <a:cubicBezTo>
                    <a:pt x="191531" y="567566"/>
                    <a:pt x="183466" y="578107"/>
                    <a:pt x="173497" y="586298"/>
                  </a:cubicBezTo>
                  <a:cubicBezTo>
                    <a:pt x="154193" y="602173"/>
                    <a:pt x="142001" y="597347"/>
                    <a:pt x="136540" y="571693"/>
                  </a:cubicBezTo>
                  <a:cubicBezTo>
                    <a:pt x="135715" y="567693"/>
                    <a:pt x="135588" y="563565"/>
                    <a:pt x="135524" y="559501"/>
                  </a:cubicBezTo>
                  <a:cubicBezTo>
                    <a:pt x="134127" y="490286"/>
                    <a:pt x="138001" y="420817"/>
                    <a:pt x="128539" y="351919"/>
                  </a:cubicBezTo>
                  <a:cubicBezTo>
                    <a:pt x="124856" y="324995"/>
                    <a:pt x="135461" y="305500"/>
                    <a:pt x="152923" y="286958"/>
                  </a:cubicBezTo>
                  <a:cubicBezTo>
                    <a:pt x="196293" y="240857"/>
                    <a:pt x="196802" y="230887"/>
                    <a:pt x="165496" y="175197"/>
                  </a:cubicBezTo>
                  <a:cubicBezTo>
                    <a:pt x="158257" y="162307"/>
                    <a:pt x="150383" y="149480"/>
                    <a:pt x="153621" y="133351"/>
                  </a:cubicBezTo>
                  <a:cubicBezTo>
                    <a:pt x="161813" y="92520"/>
                    <a:pt x="142700" y="65659"/>
                    <a:pt x="114252" y="43244"/>
                  </a:cubicBezTo>
                  <a:cubicBezTo>
                    <a:pt x="100599" y="32512"/>
                    <a:pt x="86375" y="21527"/>
                    <a:pt x="9932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2E0D17B2-3261-4984-B957-4D29D740080F}"/>
                </a:ext>
              </a:extLst>
            </p:cNvPr>
            <p:cNvSpPr/>
            <p:nvPr/>
          </p:nvSpPr>
          <p:spPr>
            <a:xfrm>
              <a:off x="3075384" y="6453221"/>
              <a:ext cx="1445646" cy="912752"/>
            </a:xfrm>
            <a:custGeom>
              <a:avLst/>
              <a:gdLst>
                <a:gd name="connsiteX0" fmla="*/ 149272 w 1445646"/>
                <a:gd name="connsiteY0" fmla="*/ 143381 h 912752"/>
                <a:gd name="connsiteX1" fmla="*/ 144700 w 1445646"/>
                <a:gd name="connsiteY1" fmla="*/ 79500 h 912752"/>
                <a:gd name="connsiteX2" fmla="*/ 170799 w 1445646"/>
                <a:gd name="connsiteY2" fmla="*/ 35684 h 912752"/>
                <a:gd name="connsiteX3" fmla="*/ 197151 w 1445646"/>
                <a:gd name="connsiteY3" fmla="*/ 37970 h 912752"/>
                <a:gd name="connsiteX4" fmla="*/ 329803 w 1445646"/>
                <a:gd name="connsiteY4" fmla="*/ 10221 h 912752"/>
                <a:gd name="connsiteX5" fmla="*/ 373681 w 1445646"/>
                <a:gd name="connsiteY5" fmla="*/ 22603 h 912752"/>
                <a:gd name="connsiteX6" fmla="*/ 407781 w 1445646"/>
                <a:gd name="connsiteY6" fmla="*/ 94740 h 912752"/>
                <a:gd name="connsiteX7" fmla="*/ 393176 w 1445646"/>
                <a:gd name="connsiteY7" fmla="*/ 163574 h 912752"/>
                <a:gd name="connsiteX8" fmla="*/ 390890 w 1445646"/>
                <a:gd name="connsiteY8" fmla="*/ 187958 h 912752"/>
                <a:gd name="connsiteX9" fmla="*/ 454580 w 1445646"/>
                <a:gd name="connsiteY9" fmla="*/ 332294 h 912752"/>
                <a:gd name="connsiteX10" fmla="*/ 506015 w 1445646"/>
                <a:gd name="connsiteY10" fmla="*/ 370712 h 912752"/>
                <a:gd name="connsiteX11" fmla="*/ 548941 w 1445646"/>
                <a:gd name="connsiteY11" fmla="*/ 389889 h 912752"/>
                <a:gd name="connsiteX12" fmla="*/ 574659 w 1445646"/>
                <a:gd name="connsiteY12" fmla="*/ 413702 h 912752"/>
                <a:gd name="connsiteX13" fmla="*/ 606028 w 1445646"/>
                <a:gd name="connsiteY13" fmla="*/ 413575 h 912752"/>
                <a:gd name="connsiteX14" fmla="*/ 598598 w 1445646"/>
                <a:gd name="connsiteY14" fmla="*/ 378650 h 912752"/>
                <a:gd name="connsiteX15" fmla="*/ 526843 w 1445646"/>
                <a:gd name="connsiteY15" fmla="*/ 329119 h 912752"/>
                <a:gd name="connsiteX16" fmla="*/ 519160 w 1445646"/>
                <a:gd name="connsiteY16" fmla="*/ 300608 h 912752"/>
                <a:gd name="connsiteX17" fmla="*/ 529256 w 1445646"/>
                <a:gd name="connsiteY17" fmla="*/ 264793 h 912752"/>
                <a:gd name="connsiteX18" fmla="*/ 499475 w 1445646"/>
                <a:gd name="connsiteY18" fmla="*/ 258888 h 912752"/>
                <a:gd name="connsiteX19" fmla="*/ 480044 w 1445646"/>
                <a:gd name="connsiteY19" fmla="*/ 242568 h 912752"/>
                <a:gd name="connsiteX20" fmla="*/ 479409 w 1445646"/>
                <a:gd name="connsiteY20" fmla="*/ 165733 h 912752"/>
                <a:gd name="connsiteX21" fmla="*/ 693848 w 1445646"/>
                <a:gd name="connsiteY21" fmla="*/ 196658 h 912752"/>
                <a:gd name="connsiteX22" fmla="*/ 744013 w 1445646"/>
                <a:gd name="connsiteY22" fmla="*/ 233297 h 912752"/>
                <a:gd name="connsiteX23" fmla="*/ 807196 w 1445646"/>
                <a:gd name="connsiteY23" fmla="*/ 308482 h 912752"/>
                <a:gd name="connsiteX24" fmla="*/ 838882 w 1445646"/>
                <a:gd name="connsiteY24" fmla="*/ 334707 h 912752"/>
                <a:gd name="connsiteX25" fmla="*/ 853868 w 1445646"/>
                <a:gd name="connsiteY25" fmla="*/ 291273 h 912752"/>
                <a:gd name="connsiteX26" fmla="*/ 840279 w 1445646"/>
                <a:gd name="connsiteY26" fmla="*/ 194245 h 912752"/>
                <a:gd name="connsiteX27" fmla="*/ 888412 w 1445646"/>
                <a:gd name="connsiteY27" fmla="*/ 262698 h 912752"/>
                <a:gd name="connsiteX28" fmla="*/ 923401 w 1445646"/>
                <a:gd name="connsiteY28" fmla="*/ 282319 h 912752"/>
                <a:gd name="connsiteX29" fmla="*/ 930767 w 1445646"/>
                <a:gd name="connsiteY29" fmla="*/ 298322 h 912752"/>
                <a:gd name="connsiteX30" fmla="*/ 973248 w 1445646"/>
                <a:gd name="connsiteY30" fmla="*/ 386016 h 912752"/>
                <a:gd name="connsiteX31" fmla="*/ 937498 w 1445646"/>
                <a:gd name="connsiteY31" fmla="*/ 178180 h 912752"/>
                <a:gd name="connsiteX32" fmla="*/ 1023921 w 1445646"/>
                <a:gd name="connsiteY32" fmla="*/ 245997 h 912752"/>
                <a:gd name="connsiteX33" fmla="*/ 1037510 w 1445646"/>
                <a:gd name="connsiteY33" fmla="*/ 268095 h 912752"/>
                <a:gd name="connsiteX34" fmla="*/ 1062656 w 1445646"/>
                <a:gd name="connsiteY34" fmla="*/ 330961 h 912752"/>
                <a:gd name="connsiteX35" fmla="*/ 1112758 w 1445646"/>
                <a:gd name="connsiteY35" fmla="*/ 347027 h 912752"/>
                <a:gd name="connsiteX36" fmla="*/ 1142603 w 1445646"/>
                <a:gd name="connsiteY36" fmla="*/ 345630 h 912752"/>
                <a:gd name="connsiteX37" fmla="*/ 1256585 w 1445646"/>
                <a:gd name="connsiteY37" fmla="*/ 470027 h 912752"/>
                <a:gd name="connsiteX38" fmla="*/ 1314815 w 1445646"/>
                <a:gd name="connsiteY38" fmla="*/ 495554 h 912752"/>
                <a:gd name="connsiteX39" fmla="*/ 1382252 w 1445646"/>
                <a:gd name="connsiteY39" fmla="*/ 542290 h 912752"/>
                <a:gd name="connsiteX40" fmla="*/ 1372219 w 1445646"/>
                <a:gd name="connsiteY40" fmla="*/ 587375 h 912752"/>
                <a:gd name="connsiteX41" fmla="*/ 1328975 w 1445646"/>
                <a:gd name="connsiteY41" fmla="*/ 593535 h 912752"/>
                <a:gd name="connsiteX42" fmla="*/ 1232582 w 1445646"/>
                <a:gd name="connsiteY42" fmla="*/ 580707 h 912752"/>
                <a:gd name="connsiteX43" fmla="*/ 1141841 w 1445646"/>
                <a:gd name="connsiteY43" fmla="*/ 551244 h 912752"/>
                <a:gd name="connsiteX44" fmla="*/ 1146032 w 1445646"/>
                <a:gd name="connsiteY44" fmla="*/ 587629 h 912752"/>
                <a:gd name="connsiteX45" fmla="*/ 1205277 w 1445646"/>
                <a:gd name="connsiteY45" fmla="*/ 598044 h 912752"/>
                <a:gd name="connsiteX46" fmla="*/ 1267507 w 1445646"/>
                <a:gd name="connsiteY46" fmla="*/ 589979 h 912752"/>
                <a:gd name="connsiteX47" fmla="*/ 1260014 w 1445646"/>
                <a:gd name="connsiteY47" fmla="*/ 643319 h 912752"/>
                <a:gd name="connsiteX48" fmla="*/ 1230995 w 1445646"/>
                <a:gd name="connsiteY48" fmla="*/ 685991 h 912752"/>
                <a:gd name="connsiteX49" fmla="*/ 1193974 w 1445646"/>
                <a:gd name="connsiteY49" fmla="*/ 708597 h 912752"/>
                <a:gd name="connsiteX50" fmla="*/ 1109456 w 1445646"/>
                <a:gd name="connsiteY50" fmla="*/ 659766 h 912752"/>
                <a:gd name="connsiteX51" fmla="*/ 1057005 w 1445646"/>
                <a:gd name="connsiteY51" fmla="*/ 456374 h 912752"/>
                <a:gd name="connsiteX52" fmla="*/ 1026207 w 1445646"/>
                <a:gd name="connsiteY52" fmla="*/ 486410 h 912752"/>
                <a:gd name="connsiteX53" fmla="*/ 984869 w 1445646"/>
                <a:gd name="connsiteY53" fmla="*/ 503237 h 912752"/>
                <a:gd name="connsiteX54" fmla="*/ 998267 w 1445646"/>
                <a:gd name="connsiteY54" fmla="*/ 502856 h 912752"/>
                <a:gd name="connsiteX55" fmla="*/ 1037891 w 1445646"/>
                <a:gd name="connsiteY55" fmla="*/ 508952 h 912752"/>
                <a:gd name="connsiteX56" fmla="*/ 1028684 w 1445646"/>
                <a:gd name="connsiteY56" fmla="*/ 551879 h 912752"/>
                <a:gd name="connsiteX57" fmla="*/ 1027985 w 1445646"/>
                <a:gd name="connsiteY57" fmla="*/ 622872 h 912752"/>
                <a:gd name="connsiteX58" fmla="*/ 1046527 w 1445646"/>
                <a:gd name="connsiteY58" fmla="*/ 684404 h 912752"/>
                <a:gd name="connsiteX59" fmla="*/ 1098470 w 1445646"/>
                <a:gd name="connsiteY59" fmla="*/ 750381 h 912752"/>
                <a:gd name="connsiteX60" fmla="*/ 1131236 w 1445646"/>
                <a:gd name="connsiteY60" fmla="*/ 744284 h 912752"/>
                <a:gd name="connsiteX61" fmla="*/ 1193657 w 1445646"/>
                <a:gd name="connsiteY61" fmla="*/ 708597 h 912752"/>
                <a:gd name="connsiteX62" fmla="*/ 1251124 w 1445646"/>
                <a:gd name="connsiteY62" fmla="*/ 682689 h 912752"/>
                <a:gd name="connsiteX63" fmla="*/ 1305353 w 1445646"/>
                <a:gd name="connsiteY63" fmla="*/ 699072 h 912752"/>
                <a:gd name="connsiteX64" fmla="*/ 1322689 w 1445646"/>
                <a:gd name="connsiteY64" fmla="*/ 723837 h 912752"/>
                <a:gd name="connsiteX65" fmla="*/ 1430702 w 1445646"/>
                <a:gd name="connsiteY65" fmla="*/ 849314 h 912752"/>
                <a:gd name="connsiteX66" fmla="*/ 1436925 w 1445646"/>
                <a:gd name="connsiteY66" fmla="*/ 912751 h 912752"/>
                <a:gd name="connsiteX67" fmla="*/ 1353105 w 1445646"/>
                <a:gd name="connsiteY67" fmla="*/ 912751 h 912752"/>
                <a:gd name="connsiteX68" fmla="*/ 1261665 w 1445646"/>
                <a:gd name="connsiteY68" fmla="*/ 912751 h 912752"/>
                <a:gd name="connsiteX69" fmla="*/ 819832 w 1445646"/>
                <a:gd name="connsiteY69" fmla="*/ 912751 h 912752"/>
                <a:gd name="connsiteX70" fmla="*/ 800592 w 1445646"/>
                <a:gd name="connsiteY70" fmla="*/ 901575 h 912752"/>
                <a:gd name="connsiteX71" fmla="*/ 732393 w 1445646"/>
                <a:gd name="connsiteY71" fmla="*/ 858712 h 912752"/>
                <a:gd name="connsiteX72" fmla="*/ 662670 w 1445646"/>
                <a:gd name="connsiteY72" fmla="*/ 821057 h 912752"/>
                <a:gd name="connsiteX73" fmla="*/ 626348 w 1445646"/>
                <a:gd name="connsiteY73" fmla="*/ 805816 h 912752"/>
                <a:gd name="connsiteX74" fmla="*/ 482774 w 1445646"/>
                <a:gd name="connsiteY74" fmla="*/ 656654 h 912752"/>
                <a:gd name="connsiteX75" fmla="*/ 406828 w 1445646"/>
                <a:gd name="connsiteY75" fmla="*/ 613030 h 912752"/>
                <a:gd name="connsiteX76" fmla="*/ 296021 w 1445646"/>
                <a:gd name="connsiteY76" fmla="*/ 537273 h 912752"/>
                <a:gd name="connsiteX77" fmla="*/ 170164 w 1445646"/>
                <a:gd name="connsiteY77" fmla="*/ 426973 h 912752"/>
                <a:gd name="connsiteX78" fmla="*/ 91487 w 1445646"/>
                <a:gd name="connsiteY78" fmla="*/ 337375 h 912752"/>
                <a:gd name="connsiteX79" fmla="*/ 19669 w 1445646"/>
                <a:gd name="connsiteY79" fmla="*/ 262571 h 912752"/>
                <a:gd name="connsiteX80" fmla="*/ 428 w 1445646"/>
                <a:gd name="connsiteY80" fmla="*/ 227709 h 912752"/>
                <a:gd name="connsiteX81" fmla="*/ 28749 w 1445646"/>
                <a:gd name="connsiteY81" fmla="*/ 199706 h 912752"/>
                <a:gd name="connsiteX82" fmla="*/ 115173 w 1445646"/>
                <a:gd name="connsiteY82" fmla="*/ 174115 h 912752"/>
                <a:gd name="connsiteX83" fmla="*/ 149399 w 1445646"/>
                <a:gd name="connsiteY83" fmla="*/ 143508 h 91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45646" h="912752">
                  <a:moveTo>
                    <a:pt x="149272" y="143381"/>
                  </a:moveTo>
                  <a:cubicBezTo>
                    <a:pt x="152130" y="121728"/>
                    <a:pt x="154670" y="100582"/>
                    <a:pt x="144700" y="79500"/>
                  </a:cubicBezTo>
                  <a:cubicBezTo>
                    <a:pt x="130984" y="50543"/>
                    <a:pt x="147177" y="39368"/>
                    <a:pt x="170799" y="35684"/>
                  </a:cubicBezTo>
                  <a:cubicBezTo>
                    <a:pt x="179371" y="34351"/>
                    <a:pt x="189531" y="34224"/>
                    <a:pt x="197151" y="37970"/>
                  </a:cubicBezTo>
                  <a:cubicBezTo>
                    <a:pt x="247888" y="62926"/>
                    <a:pt x="289925" y="42860"/>
                    <a:pt x="329803" y="10221"/>
                  </a:cubicBezTo>
                  <a:cubicBezTo>
                    <a:pt x="349424" y="-5845"/>
                    <a:pt x="363331" y="-3876"/>
                    <a:pt x="373681" y="22603"/>
                  </a:cubicBezTo>
                  <a:cubicBezTo>
                    <a:pt x="383397" y="47369"/>
                    <a:pt x="404479" y="65847"/>
                    <a:pt x="407781" y="94740"/>
                  </a:cubicBezTo>
                  <a:cubicBezTo>
                    <a:pt x="410638" y="119886"/>
                    <a:pt x="428418" y="147128"/>
                    <a:pt x="393176" y="163574"/>
                  </a:cubicBezTo>
                  <a:cubicBezTo>
                    <a:pt x="385429" y="167130"/>
                    <a:pt x="381746" y="180148"/>
                    <a:pt x="390890" y="187958"/>
                  </a:cubicBezTo>
                  <a:cubicBezTo>
                    <a:pt x="434324" y="224916"/>
                    <a:pt x="438769" y="281748"/>
                    <a:pt x="454580" y="332294"/>
                  </a:cubicBezTo>
                  <a:cubicBezTo>
                    <a:pt x="463661" y="361441"/>
                    <a:pt x="475853" y="378078"/>
                    <a:pt x="506015" y="370712"/>
                  </a:cubicBezTo>
                  <a:cubicBezTo>
                    <a:pt x="524748" y="366140"/>
                    <a:pt x="537257" y="375602"/>
                    <a:pt x="548941" y="389889"/>
                  </a:cubicBezTo>
                  <a:cubicBezTo>
                    <a:pt x="556371" y="398970"/>
                    <a:pt x="565261" y="407098"/>
                    <a:pt x="574659" y="413702"/>
                  </a:cubicBezTo>
                  <a:cubicBezTo>
                    <a:pt x="584501" y="420560"/>
                    <a:pt x="597011" y="424560"/>
                    <a:pt x="606028" y="413575"/>
                  </a:cubicBezTo>
                  <a:cubicBezTo>
                    <a:pt x="617204" y="399922"/>
                    <a:pt x="609076" y="385318"/>
                    <a:pt x="598598" y="378650"/>
                  </a:cubicBezTo>
                  <a:cubicBezTo>
                    <a:pt x="574151" y="363092"/>
                    <a:pt x="559609" y="331786"/>
                    <a:pt x="526843" y="329119"/>
                  </a:cubicBezTo>
                  <a:cubicBezTo>
                    <a:pt x="506396" y="327468"/>
                    <a:pt x="509190" y="313244"/>
                    <a:pt x="519160" y="300608"/>
                  </a:cubicBezTo>
                  <a:cubicBezTo>
                    <a:pt x="527669" y="289876"/>
                    <a:pt x="536876" y="280224"/>
                    <a:pt x="529256" y="264793"/>
                  </a:cubicBezTo>
                  <a:cubicBezTo>
                    <a:pt x="521700" y="249490"/>
                    <a:pt x="510587" y="255840"/>
                    <a:pt x="499475" y="258888"/>
                  </a:cubicBezTo>
                  <a:cubicBezTo>
                    <a:pt x="486711" y="262380"/>
                    <a:pt x="475027" y="250824"/>
                    <a:pt x="480044" y="242568"/>
                  </a:cubicBezTo>
                  <a:cubicBezTo>
                    <a:pt x="496490" y="215327"/>
                    <a:pt x="429942" y="189673"/>
                    <a:pt x="479409" y="165733"/>
                  </a:cubicBezTo>
                  <a:cubicBezTo>
                    <a:pt x="556371" y="128522"/>
                    <a:pt x="628316" y="135761"/>
                    <a:pt x="693848" y="196658"/>
                  </a:cubicBezTo>
                  <a:cubicBezTo>
                    <a:pt x="709088" y="210818"/>
                    <a:pt x="726106" y="223392"/>
                    <a:pt x="744013" y="233297"/>
                  </a:cubicBezTo>
                  <a:cubicBezTo>
                    <a:pt x="774303" y="250062"/>
                    <a:pt x="800401" y="268413"/>
                    <a:pt x="807196" y="308482"/>
                  </a:cubicBezTo>
                  <a:cubicBezTo>
                    <a:pt x="809863" y="324167"/>
                    <a:pt x="819769" y="342201"/>
                    <a:pt x="838882" y="334707"/>
                  </a:cubicBezTo>
                  <a:cubicBezTo>
                    <a:pt x="856345" y="327913"/>
                    <a:pt x="862885" y="311149"/>
                    <a:pt x="853868" y="291273"/>
                  </a:cubicBezTo>
                  <a:cubicBezTo>
                    <a:pt x="841041" y="262762"/>
                    <a:pt x="841422" y="232472"/>
                    <a:pt x="840279" y="194245"/>
                  </a:cubicBezTo>
                  <a:cubicBezTo>
                    <a:pt x="861488" y="219073"/>
                    <a:pt x="869362" y="245236"/>
                    <a:pt x="888412" y="262698"/>
                  </a:cubicBezTo>
                  <a:cubicBezTo>
                    <a:pt x="899207" y="272605"/>
                    <a:pt x="901874" y="291210"/>
                    <a:pt x="923401" y="282319"/>
                  </a:cubicBezTo>
                  <a:cubicBezTo>
                    <a:pt x="935148" y="277430"/>
                    <a:pt x="930005" y="291146"/>
                    <a:pt x="930767" y="298322"/>
                  </a:cubicBezTo>
                  <a:cubicBezTo>
                    <a:pt x="934640" y="332739"/>
                    <a:pt x="952103" y="359980"/>
                    <a:pt x="973248" y="386016"/>
                  </a:cubicBezTo>
                  <a:cubicBezTo>
                    <a:pt x="982710" y="313625"/>
                    <a:pt x="950388" y="249744"/>
                    <a:pt x="937498" y="178180"/>
                  </a:cubicBezTo>
                  <a:cubicBezTo>
                    <a:pt x="951658" y="226884"/>
                    <a:pt x="985186" y="239902"/>
                    <a:pt x="1023921" y="245997"/>
                  </a:cubicBezTo>
                  <a:cubicBezTo>
                    <a:pt x="1033510" y="247458"/>
                    <a:pt x="1037637" y="257681"/>
                    <a:pt x="1037510" y="268095"/>
                  </a:cubicBezTo>
                  <a:cubicBezTo>
                    <a:pt x="1037256" y="293115"/>
                    <a:pt x="1052560" y="310831"/>
                    <a:pt x="1062656" y="330961"/>
                  </a:cubicBezTo>
                  <a:cubicBezTo>
                    <a:pt x="1074340" y="354202"/>
                    <a:pt x="1090469" y="361758"/>
                    <a:pt x="1112758" y="347027"/>
                  </a:cubicBezTo>
                  <a:cubicBezTo>
                    <a:pt x="1122537" y="340550"/>
                    <a:pt x="1133776" y="331215"/>
                    <a:pt x="1142603" y="345630"/>
                  </a:cubicBezTo>
                  <a:cubicBezTo>
                    <a:pt x="1173019" y="395477"/>
                    <a:pt x="1224200" y="423291"/>
                    <a:pt x="1256585" y="470027"/>
                  </a:cubicBezTo>
                  <a:cubicBezTo>
                    <a:pt x="1272968" y="493712"/>
                    <a:pt x="1287446" y="507809"/>
                    <a:pt x="1314815" y="495554"/>
                  </a:cubicBezTo>
                  <a:cubicBezTo>
                    <a:pt x="1347073" y="494474"/>
                    <a:pt x="1363773" y="521843"/>
                    <a:pt x="1382252" y="542290"/>
                  </a:cubicBezTo>
                  <a:cubicBezTo>
                    <a:pt x="1395079" y="556514"/>
                    <a:pt x="1388538" y="575691"/>
                    <a:pt x="1372219" y="587375"/>
                  </a:cubicBezTo>
                  <a:cubicBezTo>
                    <a:pt x="1358693" y="597091"/>
                    <a:pt x="1339707" y="602361"/>
                    <a:pt x="1328975" y="593535"/>
                  </a:cubicBezTo>
                  <a:cubicBezTo>
                    <a:pt x="1297924" y="568134"/>
                    <a:pt x="1266682" y="574040"/>
                    <a:pt x="1232582" y="580707"/>
                  </a:cubicBezTo>
                  <a:cubicBezTo>
                    <a:pt x="1199308" y="587248"/>
                    <a:pt x="1169273" y="571627"/>
                    <a:pt x="1141841" y="551244"/>
                  </a:cubicBezTo>
                  <a:cubicBezTo>
                    <a:pt x="1132760" y="567119"/>
                    <a:pt x="1142285" y="577088"/>
                    <a:pt x="1146032" y="587629"/>
                  </a:cubicBezTo>
                  <a:cubicBezTo>
                    <a:pt x="1162034" y="633032"/>
                    <a:pt x="1173908" y="634937"/>
                    <a:pt x="1205277" y="598044"/>
                  </a:cubicBezTo>
                  <a:cubicBezTo>
                    <a:pt x="1220962" y="579565"/>
                    <a:pt x="1254490" y="574548"/>
                    <a:pt x="1267507" y="589979"/>
                  </a:cubicBezTo>
                  <a:cubicBezTo>
                    <a:pt x="1284652" y="610235"/>
                    <a:pt x="1273984" y="627381"/>
                    <a:pt x="1260014" y="643319"/>
                  </a:cubicBezTo>
                  <a:cubicBezTo>
                    <a:pt x="1248648" y="656273"/>
                    <a:pt x="1238678" y="670180"/>
                    <a:pt x="1230995" y="685991"/>
                  </a:cubicBezTo>
                  <a:cubicBezTo>
                    <a:pt x="1223311" y="701803"/>
                    <a:pt x="1211183" y="710312"/>
                    <a:pt x="1193974" y="708597"/>
                  </a:cubicBezTo>
                  <a:cubicBezTo>
                    <a:pt x="1155747" y="712217"/>
                    <a:pt x="1123997" y="696278"/>
                    <a:pt x="1109456" y="659766"/>
                  </a:cubicBezTo>
                  <a:cubicBezTo>
                    <a:pt x="1083611" y="594869"/>
                    <a:pt x="1070848" y="525399"/>
                    <a:pt x="1057005" y="456374"/>
                  </a:cubicBezTo>
                  <a:cubicBezTo>
                    <a:pt x="1048305" y="465074"/>
                    <a:pt x="1039542" y="478472"/>
                    <a:pt x="1026207" y="486410"/>
                  </a:cubicBezTo>
                  <a:cubicBezTo>
                    <a:pt x="1013063" y="494220"/>
                    <a:pt x="1001823" y="506603"/>
                    <a:pt x="984869" y="503237"/>
                  </a:cubicBezTo>
                  <a:cubicBezTo>
                    <a:pt x="989314" y="503555"/>
                    <a:pt x="993505" y="505015"/>
                    <a:pt x="998267" y="502856"/>
                  </a:cubicBezTo>
                  <a:cubicBezTo>
                    <a:pt x="1012491" y="496506"/>
                    <a:pt x="1027541" y="491363"/>
                    <a:pt x="1037891" y="508952"/>
                  </a:cubicBezTo>
                  <a:cubicBezTo>
                    <a:pt x="1047797" y="525780"/>
                    <a:pt x="1041765" y="539750"/>
                    <a:pt x="1028684" y="551879"/>
                  </a:cubicBezTo>
                  <a:cubicBezTo>
                    <a:pt x="1003982" y="574802"/>
                    <a:pt x="1020302" y="600837"/>
                    <a:pt x="1027985" y="622872"/>
                  </a:cubicBezTo>
                  <a:cubicBezTo>
                    <a:pt x="1035034" y="643192"/>
                    <a:pt x="1043162" y="662623"/>
                    <a:pt x="1046527" y="684404"/>
                  </a:cubicBezTo>
                  <a:cubicBezTo>
                    <a:pt x="1051607" y="716916"/>
                    <a:pt x="1072372" y="735775"/>
                    <a:pt x="1098470" y="750381"/>
                  </a:cubicBezTo>
                  <a:cubicBezTo>
                    <a:pt x="1112250" y="758128"/>
                    <a:pt x="1121394" y="757175"/>
                    <a:pt x="1131236" y="744284"/>
                  </a:cubicBezTo>
                  <a:cubicBezTo>
                    <a:pt x="1147302" y="723330"/>
                    <a:pt x="1169019" y="712852"/>
                    <a:pt x="1193657" y="708597"/>
                  </a:cubicBezTo>
                  <a:cubicBezTo>
                    <a:pt x="1216771" y="709995"/>
                    <a:pt x="1233662" y="697167"/>
                    <a:pt x="1251124" y="682689"/>
                  </a:cubicBezTo>
                  <a:cubicBezTo>
                    <a:pt x="1276969" y="661226"/>
                    <a:pt x="1293352" y="666814"/>
                    <a:pt x="1305353" y="699072"/>
                  </a:cubicBezTo>
                  <a:cubicBezTo>
                    <a:pt x="1309227" y="709550"/>
                    <a:pt x="1312338" y="721679"/>
                    <a:pt x="1322689" y="723837"/>
                  </a:cubicBezTo>
                  <a:cubicBezTo>
                    <a:pt x="1387586" y="737236"/>
                    <a:pt x="1400540" y="802070"/>
                    <a:pt x="1430702" y="849314"/>
                  </a:cubicBezTo>
                  <a:cubicBezTo>
                    <a:pt x="1442323" y="867475"/>
                    <a:pt x="1454261" y="889509"/>
                    <a:pt x="1436925" y="912751"/>
                  </a:cubicBezTo>
                  <a:cubicBezTo>
                    <a:pt x="1408985" y="912751"/>
                    <a:pt x="1381045" y="912751"/>
                    <a:pt x="1353105" y="912751"/>
                  </a:cubicBezTo>
                  <a:cubicBezTo>
                    <a:pt x="1322625" y="889129"/>
                    <a:pt x="1292145" y="913005"/>
                    <a:pt x="1261665" y="912751"/>
                  </a:cubicBezTo>
                  <a:cubicBezTo>
                    <a:pt x="1114409" y="912751"/>
                    <a:pt x="967089" y="912751"/>
                    <a:pt x="819832" y="912751"/>
                  </a:cubicBezTo>
                  <a:cubicBezTo>
                    <a:pt x="814498" y="906782"/>
                    <a:pt x="807704" y="899606"/>
                    <a:pt x="800592" y="901575"/>
                  </a:cubicBezTo>
                  <a:cubicBezTo>
                    <a:pt x="764016" y="911862"/>
                    <a:pt x="746490" y="887223"/>
                    <a:pt x="732393" y="858712"/>
                  </a:cubicBezTo>
                  <a:cubicBezTo>
                    <a:pt x="717026" y="827597"/>
                    <a:pt x="697912" y="808991"/>
                    <a:pt x="662670" y="821057"/>
                  </a:cubicBezTo>
                  <a:cubicBezTo>
                    <a:pt x="647557" y="826263"/>
                    <a:pt x="638222" y="814389"/>
                    <a:pt x="626348" y="805816"/>
                  </a:cubicBezTo>
                  <a:cubicBezTo>
                    <a:pt x="570087" y="765113"/>
                    <a:pt x="532558" y="704152"/>
                    <a:pt x="482774" y="656654"/>
                  </a:cubicBezTo>
                  <a:cubicBezTo>
                    <a:pt x="460549" y="635508"/>
                    <a:pt x="435784" y="621411"/>
                    <a:pt x="406828" y="613030"/>
                  </a:cubicBezTo>
                  <a:cubicBezTo>
                    <a:pt x="363077" y="600330"/>
                    <a:pt x="332470" y="563499"/>
                    <a:pt x="296021" y="537273"/>
                  </a:cubicBezTo>
                  <a:cubicBezTo>
                    <a:pt x="256016" y="498093"/>
                    <a:pt x="220964" y="453580"/>
                    <a:pt x="170164" y="426973"/>
                  </a:cubicBezTo>
                  <a:cubicBezTo>
                    <a:pt x="135239" y="408685"/>
                    <a:pt x="111744" y="371411"/>
                    <a:pt x="91487" y="337375"/>
                  </a:cubicBezTo>
                  <a:cubicBezTo>
                    <a:pt x="72247" y="305053"/>
                    <a:pt x="47164" y="282764"/>
                    <a:pt x="19669" y="262571"/>
                  </a:cubicBezTo>
                  <a:cubicBezTo>
                    <a:pt x="6461" y="252855"/>
                    <a:pt x="-2048" y="244474"/>
                    <a:pt x="428" y="227709"/>
                  </a:cubicBezTo>
                  <a:cubicBezTo>
                    <a:pt x="2905" y="210945"/>
                    <a:pt x="13319" y="203071"/>
                    <a:pt x="28749" y="199706"/>
                  </a:cubicBezTo>
                  <a:cubicBezTo>
                    <a:pt x="58023" y="193355"/>
                    <a:pt x="85201" y="178751"/>
                    <a:pt x="115173" y="174115"/>
                  </a:cubicBezTo>
                  <a:cubicBezTo>
                    <a:pt x="130921" y="171639"/>
                    <a:pt x="148637" y="167384"/>
                    <a:pt x="149399" y="14350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290DC65E-ACFC-42CC-9351-7A9E468396C5}"/>
                </a:ext>
              </a:extLst>
            </p:cNvPr>
            <p:cNvSpPr/>
            <p:nvPr/>
          </p:nvSpPr>
          <p:spPr>
            <a:xfrm>
              <a:off x="303200" y="825"/>
              <a:ext cx="1355625" cy="1198250"/>
            </a:xfrm>
            <a:custGeom>
              <a:avLst/>
              <a:gdLst>
                <a:gd name="connsiteX0" fmla="*/ 1175906 w 1355625"/>
                <a:gd name="connsiteY0" fmla="*/ 1137608 h 1198250"/>
                <a:gd name="connsiteX1" fmla="*/ 1099642 w 1355625"/>
                <a:gd name="connsiteY1" fmla="*/ 1113097 h 1198250"/>
                <a:gd name="connsiteX2" fmla="*/ 1093864 w 1355625"/>
                <a:gd name="connsiteY2" fmla="*/ 1113224 h 1198250"/>
                <a:gd name="connsiteX3" fmla="*/ 1051255 w 1355625"/>
                <a:gd name="connsiteY3" fmla="*/ 1088141 h 1198250"/>
                <a:gd name="connsiteX4" fmla="*/ 1041095 w 1355625"/>
                <a:gd name="connsiteY4" fmla="*/ 1079315 h 1198250"/>
                <a:gd name="connsiteX5" fmla="*/ 966737 w 1355625"/>
                <a:gd name="connsiteY5" fmla="*/ 1005908 h 1198250"/>
                <a:gd name="connsiteX6" fmla="*/ 930415 w 1355625"/>
                <a:gd name="connsiteY6" fmla="*/ 917706 h 1198250"/>
                <a:gd name="connsiteX7" fmla="*/ 851674 w 1355625"/>
                <a:gd name="connsiteY7" fmla="*/ 551945 h 1198250"/>
                <a:gd name="connsiteX8" fmla="*/ 717372 w 1355625"/>
                <a:gd name="connsiteY8" fmla="*/ 376303 h 1198250"/>
                <a:gd name="connsiteX9" fmla="*/ 696227 w 1355625"/>
                <a:gd name="connsiteY9" fmla="*/ 367095 h 1198250"/>
                <a:gd name="connsiteX10" fmla="*/ 662635 w 1355625"/>
                <a:gd name="connsiteY10" fmla="*/ 295213 h 1198250"/>
                <a:gd name="connsiteX11" fmla="*/ 698894 w 1355625"/>
                <a:gd name="connsiteY11" fmla="*/ 292673 h 1198250"/>
                <a:gd name="connsiteX12" fmla="*/ 732993 w 1355625"/>
                <a:gd name="connsiteY12" fmla="*/ 318962 h 1198250"/>
                <a:gd name="connsiteX13" fmla="*/ 649872 w 1355625"/>
                <a:gd name="connsiteY13" fmla="*/ 226125 h 1198250"/>
                <a:gd name="connsiteX14" fmla="*/ 551383 w 1355625"/>
                <a:gd name="connsiteY14" fmla="*/ 150305 h 1198250"/>
                <a:gd name="connsiteX15" fmla="*/ 444068 w 1355625"/>
                <a:gd name="connsiteY15" fmla="*/ 141225 h 1198250"/>
                <a:gd name="connsiteX16" fmla="*/ 365900 w 1355625"/>
                <a:gd name="connsiteY16" fmla="*/ 140590 h 1198250"/>
                <a:gd name="connsiteX17" fmla="*/ 466547 w 1355625"/>
                <a:gd name="connsiteY17" fmla="*/ 169863 h 1198250"/>
                <a:gd name="connsiteX18" fmla="*/ 489026 w 1355625"/>
                <a:gd name="connsiteY18" fmla="*/ 197867 h 1198250"/>
                <a:gd name="connsiteX19" fmla="*/ 504584 w 1355625"/>
                <a:gd name="connsiteY19" fmla="*/ 257176 h 1198250"/>
                <a:gd name="connsiteX20" fmla="*/ 630822 w 1355625"/>
                <a:gd name="connsiteY20" fmla="*/ 363095 h 1198250"/>
                <a:gd name="connsiteX21" fmla="*/ 638569 w 1355625"/>
                <a:gd name="connsiteY21" fmla="*/ 371985 h 1198250"/>
                <a:gd name="connsiteX22" fmla="*/ 806463 w 1355625"/>
                <a:gd name="connsiteY22" fmla="*/ 659959 h 1198250"/>
                <a:gd name="connsiteX23" fmla="*/ 839991 w 1355625"/>
                <a:gd name="connsiteY23" fmla="*/ 725237 h 1198250"/>
                <a:gd name="connsiteX24" fmla="*/ 887171 w 1355625"/>
                <a:gd name="connsiteY24" fmla="*/ 835537 h 1198250"/>
                <a:gd name="connsiteX25" fmla="*/ 915810 w 1355625"/>
                <a:gd name="connsiteY25" fmla="*/ 928375 h 1198250"/>
                <a:gd name="connsiteX26" fmla="*/ 912127 w 1355625"/>
                <a:gd name="connsiteY26" fmla="*/ 982731 h 1198250"/>
                <a:gd name="connsiteX27" fmla="*/ 881647 w 1355625"/>
                <a:gd name="connsiteY27" fmla="*/ 997907 h 1198250"/>
                <a:gd name="connsiteX28" fmla="*/ 868756 w 1355625"/>
                <a:gd name="connsiteY28" fmla="*/ 998161 h 1198250"/>
                <a:gd name="connsiteX29" fmla="*/ 840308 w 1355625"/>
                <a:gd name="connsiteY29" fmla="*/ 980318 h 1198250"/>
                <a:gd name="connsiteX30" fmla="*/ 803796 w 1355625"/>
                <a:gd name="connsiteY30" fmla="*/ 966157 h 1198250"/>
                <a:gd name="connsiteX31" fmla="*/ 692734 w 1355625"/>
                <a:gd name="connsiteY31" fmla="*/ 987747 h 1198250"/>
                <a:gd name="connsiteX32" fmla="*/ 638315 w 1355625"/>
                <a:gd name="connsiteY32" fmla="*/ 970285 h 1198250"/>
                <a:gd name="connsiteX33" fmla="*/ 593420 w 1355625"/>
                <a:gd name="connsiteY33" fmla="*/ 918976 h 1198250"/>
                <a:gd name="connsiteX34" fmla="*/ 556971 w 1355625"/>
                <a:gd name="connsiteY34" fmla="*/ 852492 h 1198250"/>
                <a:gd name="connsiteX35" fmla="*/ 538302 w 1355625"/>
                <a:gd name="connsiteY35" fmla="*/ 803342 h 1198250"/>
                <a:gd name="connsiteX36" fmla="*/ 523951 w 1355625"/>
                <a:gd name="connsiteY36" fmla="*/ 715775 h 1198250"/>
                <a:gd name="connsiteX37" fmla="*/ 518935 w 1355625"/>
                <a:gd name="connsiteY37" fmla="*/ 696789 h 1198250"/>
                <a:gd name="connsiteX38" fmla="*/ 478993 w 1355625"/>
                <a:gd name="connsiteY38" fmla="*/ 632781 h 1198250"/>
                <a:gd name="connsiteX39" fmla="*/ 468007 w 1355625"/>
                <a:gd name="connsiteY39" fmla="*/ 582806 h 1198250"/>
                <a:gd name="connsiteX40" fmla="*/ 443496 w 1355625"/>
                <a:gd name="connsiteY40" fmla="*/ 496509 h 1198250"/>
                <a:gd name="connsiteX41" fmla="*/ 347421 w 1355625"/>
                <a:gd name="connsiteY41" fmla="*/ 292038 h 1198250"/>
                <a:gd name="connsiteX42" fmla="*/ 258013 w 1355625"/>
                <a:gd name="connsiteY42" fmla="*/ 174753 h 1198250"/>
                <a:gd name="connsiteX43" fmla="*/ 237693 w 1355625"/>
                <a:gd name="connsiteY43" fmla="*/ 157544 h 1198250"/>
                <a:gd name="connsiteX44" fmla="*/ 238900 w 1355625"/>
                <a:gd name="connsiteY44" fmla="*/ 133414 h 1198250"/>
                <a:gd name="connsiteX45" fmla="*/ 229247 w 1355625"/>
                <a:gd name="connsiteY45" fmla="*/ 88138 h 1198250"/>
                <a:gd name="connsiteX46" fmla="*/ 78181 w 1355625"/>
                <a:gd name="connsiteY46" fmla="*/ 41275 h 1198250"/>
                <a:gd name="connsiteX47" fmla="*/ 13094 w 1355625"/>
                <a:gd name="connsiteY47" fmla="*/ 25273 h 1198250"/>
                <a:gd name="connsiteX48" fmla="*/ 2426 w 1355625"/>
                <a:gd name="connsiteY48" fmla="*/ 0 h 1198250"/>
                <a:gd name="connsiteX49" fmla="*/ 848055 w 1355625"/>
                <a:gd name="connsiteY49" fmla="*/ 127 h 1198250"/>
                <a:gd name="connsiteX50" fmla="*/ 920191 w 1355625"/>
                <a:gd name="connsiteY50" fmla="*/ 80963 h 1198250"/>
                <a:gd name="connsiteX51" fmla="*/ 934098 w 1355625"/>
                <a:gd name="connsiteY51" fmla="*/ 92901 h 1198250"/>
                <a:gd name="connsiteX52" fmla="*/ 988263 w 1355625"/>
                <a:gd name="connsiteY52" fmla="*/ 146368 h 1198250"/>
                <a:gd name="connsiteX53" fmla="*/ 1005726 w 1355625"/>
                <a:gd name="connsiteY53" fmla="*/ 172086 h 1198250"/>
                <a:gd name="connsiteX54" fmla="*/ 1067321 w 1355625"/>
                <a:gd name="connsiteY54" fmla="*/ 302007 h 1198250"/>
                <a:gd name="connsiteX55" fmla="*/ 1041286 w 1355625"/>
                <a:gd name="connsiteY55" fmla="*/ 338393 h 1198250"/>
                <a:gd name="connsiteX56" fmla="*/ 958926 w 1355625"/>
                <a:gd name="connsiteY56" fmla="*/ 349379 h 1198250"/>
                <a:gd name="connsiteX57" fmla="*/ 952195 w 1355625"/>
                <a:gd name="connsiteY57" fmla="*/ 351919 h 1198250"/>
                <a:gd name="connsiteX58" fmla="*/ 963435 w 1355625"/>
                <a:gd name="connsiteY58" fmla="*/ 356364 h 1198250"/>
                <a:gd name="connsiteX59" fmla="*/ 1031380 w 1355625"/>
                <a:gd name="connsiteY59" fmla="*/ 425706 h 1198250"/>
                <a:gd name="connsiteX60" fmla="*/ 1068146 w 1355625"/>
                <a:gd name="connsiteY60" fmla="*/ 509590 h 1198250"/>
                <a:gd name="connsiteX61" fmla="*/ 1079132 w 1355625"/>
                <a:gd name="connsiteY61" fmla="*/ 593601 h 1198250"/>
                <a:gd name="connsiteX62" fmla="*/ 1076020 w 1355625"/>
                <a:gd name="connsiteY62" fmla="*/ 600967 h 1198250"/>
                <a:gd name="connsiteX63" fmla="*/ 1048461 w 1355625"/>
                <a:gd name="connsiteY63" fmla="*/ 737937 h 1198250"/>
                <a:gd name="connsiteX64" fmla="*/ 1075957 w 1355625"/>
                <a:gd name="connsiteY64" fmla="*/ 849253 h 1198250"/>
                <a:gd name="connsiteX65" fmla="*/ 1097928 w 1355625"/>
                <a:gd name="connsiteY65" fmla="*/ 926088 h 1198250"/>
                <a:gd name="connsiteX66" fmla="*/ 1138060 w 1355625"/>
                <a:gd name="connsiteY66" fmla="*/ 965713 h 1198250"/>
                <a:gd name="connsiteX67" fmla="*/ 1193686 w 1355625"/>
                <a:gd name="connsiteY67" fmla="*/ 953902 h 1198250"/>
                <a:gd name="connsiteX68" fmla="*/ 1303922 w 1355625"/>
                <a:gd name="connsiteY68" fmla="*/ 997717 h 1198250"/>
                <a:gd name="connsiteX69" fmla="*/ 1353706 w 1355625"/>
                <a:gd name="connsiteY69" fmla="*/ 1133735 h 1198250"/>
                <a:gd name="connsiteX70" fmla="*/ 1307859 w 1355625"/>
                <a:gd name="connsiteY70" fmla="*/ 1198251 h 1198250"/>
                <a:gd name="connsiteX71" fmla="*/ 1196861 w 1355625"/>
                <a:gd name="connsiteY71" fmla="*/ 1140656 h 1198250"/>
                <a:gd name="connsiteX72" fmla="*/ 1175969 w 1355625"/>
                <a:gd name="connsiteY72" fmla="*/ 1137735 h 119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355625" h="1198250">
                  <a:moveTo>
                    <a:pt x="1175906" y="1137608"/>
                  </a:moveTo>
                  <a:cubicBezTo>
                    <a:pt x="1146315" y="1144276"/>
                    <a:pt x="1126503" y="1116145"/>
                    <a:pt x="1099642" y="1113097"/>
                  </a:cubicBezTo>
                  <a:cubicBezTo>
                    <a:pt x="1097737" y="1113097"/>
                    <a:pt x="1095832" y="1113160"/>
                    <a:pt x="1093864" y="1113224"/>
                  </a:cubicBezTo>
                  <a:cubicBezTo>
                    <a:pt x="1076338" y="1111509"/>
                    <a:pt x="1059002" y="1109858"/>
                    <a:pt x="1051255" y="1088141"/>
                  </a:cubicBezTo>
                  <a:cubicBezTo>
                    <a:pt x="1049858" y="1084204"/>
                    <a:pt x="1045413" y="1079569"/>
                    <a:pt x="1041095" y="1079315"/>
                  </a:cubicBezTo>
                  <a:cubicBezTo>
                    <a:pt x="997852" y="1076648"/>
                    <a:pt x="982548" y="1037405"/>
                    <a:pt x="966737" y="1005908"/>
                  </a:cubicBezTo>
                  <a:cubicBezTo>
                    <a:pt x="952766" y="978222"/>
                    <a:pt x="940765" y="947933"/>
                    <a:pt x="930415" y="917706"/>
                  </a:cubicBezTo>
                  <a:cubicBezTo>
                    <a:pt x="884631" y="800612"/>
                    <a:pt x="872058" y="675516"/>
                    <a:pt x="851674" y="551945"/>
                  </a:cubicBezTo>
                  <a:cubicBezTo>
                    <a:pt x="838086" y="469648"/>
                    <a:pt x="799859" y="401576"/>
                    <a:pt x="717372" y="376303"/>
                  </a:cubicBezTo>
                  <a:cubicBezTo>
                    <a:pt x="710070" y="374080"/>
                    <a:pt x="703402" y="369889"/>
                    <a:pt x="696227" y="367095"/>
                  </a:cubicBezTo>
                  <a:cubicBezTo>
                    <a:pt x="653047" y="350141"/>
                    <a:pt x="650380" y="344299"/>
                    <a:pt x="662635" y="295213"/>
                  </a:cubicBezTo>
                  <a:cubicBezTo>
                    <a:pt x="673811" y="279719"/>
                    <a:pt x="686066" y="282386"/>
                    <a:pt x="698894" y="292673"/>
                  </a:cubicBezTo>
                  <a:cubicBezTo>
                    <a:pt x="710006" y="301626"/>
                    <a:pt x="719213" y="313184"/>
                    <a:pt x="732993" y="318962"/>
                  </a:cubicBezTo>
                  <a:cubicBezTo>
                    <a:pt x="697560" y="295975"/>
                    <a:pt x="680098" y="255017"/>
                    <a:pt x="649872" y="226125"/>
                  </a:cubicBezTo>
                  <a:cubicBezTo>
                    <a:pt x="619265" y="196787"/>
                    <a:pt x="585737" y="173483"/>
                    <a:pt x="551383" y="150305"/>
                  </a:cubicBezTo>
                  <a:cubicBezTo>
                    <a:pt x="516585" y="126810"/>
                    <a:pt x="481724" y="118619"/>
                    <a:pt x="444068" y="141225"/>
                  </a:cubicBezTo>
                  <a:cubicBezTo>
                    <a:pt x="417843" y="156973"/>
                    <a:pt x="392061" y="141796"/>
                    <a:pt x="365900" y="140590"/>
                  </a:cubicBezTo>
                  <a:cubicBezTo>
                    <a:pt x="401396" y="142749"/>
                    <a:pt x="432638" y="161545"/>
                    <a:pt x="466547" y="169863"/>
                  </a:cubicBezTo>
                  <a:cubicBezTo>
                    <a:pt x="480263" y="173229"/>
                    <a:pt x="489598" y="180976"/>
                    <a:pt x="489026" y="197867"/>
                  </a:cubicBezTo>
                  <a:cubicBezTo>
                    <a:pt x="472897" y="224093"/>
                    <a:pt x="473850" y="240666"/>
                    <a:pt x="504584" y="257176"/>
                  </a:cubicBezTo>
                  <a:cubicBezTo>
                    <a:pt x="552653" y="282957"/>
                    <a:pt x="604152" y="306643"/>
                    <a:pt x="630822" y="363095"/>
                  </a:cubicBezTo>
                  <a:cubicBezTo>
                    <a:pt x="632473" y="366587"/>
                    <a:pt x="635521" y="369762"/>
                    <a:pt x="638569" y="371985"/>
                  </a:cubicBezTo>
                  <a:cubicBezTo>
                    <a:pt x="734898" y="440502"/>
                    <a:pt x="755790" y="560708"/>
                    <a:pt x="806463" y="659959"/>
                  </a:cubicBezTo>
                  <a:cubicBezTo>
                    <a:pt x="817448" y="681485"/>
                    <a:pt x="824877" y="705044"/>
                    <a:pt x="839991" y="725237"/>
                  </a:cubicBezTo>
                  <a:cubicBezTo>
                    <a:pt x="864057" y="757432"/>
                    <a:pt x="875741" y="796548"/>
                    <a:pt x="887171" y="835537"/>
                  </a:cubicBezTo>
                  <a:cubicBezTo>
                    <a:pt x="880885" y="872113"/>
                    <a:pt x="879932" y="905260"/>
                    <a:pt x="915810" y="928375"/>
                  </a:cubicBezTo>
                  <a:cubicBezTo>
                    <a:pt x="937908" y="942662"/>
                    <a:pt x="935304" y="968634"/>
                    <a:pt x="912127" y="982731"/>
                  </a:cubicBezTo>
                  <a:cubicBezTo>
                    <a:pt x="902538" y="988573"/>
                    <a:pt x="893204" y="996129"/>
                    <a:pt x="881647" y="997907"/>
                  </a:cubicBezTo>
                  <a:cubicBezTo>
                    <a:pt x="877392" y="998161"/>
                    <a:pt x="873074" y="998225"/>
                    <a:pt x="868756" y="998161"/>
                  </a:cubicBezTo>
                  <a:cubicBezTo>
                    <a:pt x="855929" y="998479"/>
                    <a:pt x="848373" y="988890"/>
                    <a:pt x="840308" y="980318"/>
                  </a:cubicBezTo>
                  <a:cubicBezTo>
                    <a:pt x="830021" y="969396"/>
                    <a:pt x="814908" y="961585"/>
                    <a:pt x="803796" y="966157"/>
                  </a:cubicBezTo>
                  <a:cubicBezTo>
                    <a:pt x="767727" y="981080"/>
                    <a:pt x="728294" y="971936"/>
                    <a:pt x="692734" y="987747"/>
                  </a:cubicBezTo>
                  <a:cubicBezTo>
                    <a:pt x="671144" y="997336"/>
                    <a:pt x="651205" y="995621"/>
                    <a:pt x="638315" y="970285"/>
                  </a:cubicBezTo>
                  <a:cubicBezTo>
                    <a:pt x="627520" y="949076"/>
                    <a:pt x="597294" y="947298"/>
                    <a:pt x="593420" y="918976"/>
                  </a:cubicBezTo>
                  <a:cubicBezTo>
                    <a:pt x="595770" y="887734"/>
                    <a:pt x="576783" y="868748"/>
                    <a:pt x="556971" y="852492"/>
                  </a:cubicBezTo>
                  <a:cubicBezTo>
                    <a:pt x="540588" y="839030"/>
                    <a:pt x="536207" y="825059"/>
                    <a:pt x="538302" y="803342"/>
                  </a:cubicBezTo>
                  <a:cubicBezTo>
                    <a:pt x="541160" y="773434"/>
                    <a:pt x="545351" y="741874"/>
                    <a:pt x="523951" y="715775"/>
                  </a:cubicBezTo>
                  <a:cubicBezTo>
                    <a:pt x="519760" y="710632"/>
                    <a:pt x="517284" y="703266"/>
                    <a:pt x="518935" y="696789"/>
                  </a:cubicBezTo>
                  <a:cubicBezTo>
                    <a:pt x="528396" y="658752"/>
                    <a:pt x="503060" y="646306"/>
                    <a:pt x="478993" y="632781"/>
                  </a:cubicBezTo>
                  <a:cubicBezTo>
                    <a:pt x="468643" y="617858"/>
                    <a:pt x="464896" y="601094"/>
                    <a:pt x="468007" y="582806"/>
                  </a:cubicBezTo>
                  <a:cubicBezTo>
                    <a:pt x="473723" y="549405"/>
                    <a:pt x="462102" y="523179"/>
                    <a:pt x="443496" y="496509"/>
                  </a:cubicBezTo>
                  <a:cubicBezTo>
                    <a:pt x="400317" y="434787"/>
                    <a:pt x="368757" y="366587"/>
                    <a:pt x="347421" y="292038"/>
                  </a:cubicBezTo>
                  <a:cubicBezTo>
                    <a:pt x="333007" y="241555"/>
                    <a:pt x="313830" y="190882"/>
                    <a:pt x="258013" y="174753"/>
                  </a:cubicBezTo>
                  <a:cubicBezTo>
                    <a:pt x="248996" y="172149"/>
                    <a:pt x="242329" y="166244"/>
                    <a:pt x="237693" y="157544"/>
                  </a:cubicBezTo>
                  <a:cubicBezTo>
                    <a:pt x="235153" y="149289"/>
                    <a:pt x="234772" y="141225"/>
                    <a:pt x="238900" y="133414"/>
                  </a:cubicBezTo>
                  <a:cubicBezTo>
                    <a:pt x="252743" y="114174"/>
                    <a:pt x="241058" y="101156"/>
                    <a:pt x="229247" y="88138"/>
                  </a:cubicBezTo>
                  <a:cubicBezTo>
                    <a:pt x="187211" y="41783"/>
                    <a:pt x="132854" y="37529"/>
                    <a:pt x="78181" y="41275"/>
                  </a:cubicBezTo>
                  <a:cubicBezTo>
                    <a:pt x="53606" y="42926"/>
                    <a:pt x="33985" y="33846"/>
                    <a:pt x="13094" y="25273"/>
                  </a:cubicBezTo>
                  <a:cubicBezTo>
                    <a:pt x="2743" y="21019"/>
                    <a:pt x="-3797" y="13145"/>
                    <a:pt x="2426" y="0"/>
                  </a:cubicBezTo>
                  <a:cubicBezTo>
                    <a:pt x="284302" y="0"/>
                    <a:pt x="566179" y="64"/>
                    <a:pt x="848055" y="127"/>
                  </a:cubicBezTo>
                  <a:cubicBezTo>
                    <a:pt x="875360" y="23622"/>
                    <a:pt x="917397" y="31750"/>
                    <a:pt x="920191" y="80963"/>
                  </a:cubicBezTo>
                  <a:cubicBezTo>
                    <a:pt x="920572" y="87948"/>
                    <a:pt x="927938" y="93155"/>
                    <a:pt x="934098" y="92901"/>
                  </a:cubicBezTo>
                  <a:cubicBezTo>
                    <a:pt x="969023" y="91504"/>
                    <a:pt x="981532" y="115126"/>
                    <a:pt x="988263" y="146368"/>
                  </a:cubicBezTo>
                  <a:cubicBezTo>
                    <a:pt x="990613" y="157227"/>
                    <a:pt x="997090" y="166180"/>
                    <a:pt x="1005726" y="172086"/>
                  </a:cubicBezTo>
                  <a:cubicBezTo>
                    <a:pt x="1049985" y="202439"/>
                    <a:pt x="1052398" y="255970"/>
                    <a:pt x="1067321" y="302007"/>
                  </a:cubicBezTo>
                  <a:cubicBezTo>
                    <a:pt x="1073988" y="322455"/>
                    <a:pt x="1064844" y="340679"/>
                    <a:pt x="1041286" y="338393"/>
                  </a:cubicBezTo>
                  <a:cubicBezTo>
                    <a:pt x="1012774" y="335599"/>
                    <a:pt x="986485" y="347093"/>
                    <a:pt x="958926" y="349379"/>
                  </a:cubicBezTo>
                  <a:cubicBezTo>
                    <a:pt x="956386" y="349569"/>
                    <a:pt x="952068" y="350903"/>
                    <a:pt x="952195" y="351919"/>
                  </a:cubicBezTo>
                  <a:cubicBezTo>
                    <a:pt x="953338" y="359793"/>
                    <a:pt x="959624" y="354586"/>
                    <a:pt x="963435" y="356364"/>
                  </a:cubicBezTo>
                  <a:cubicBezTo>
                    <a:pt x="1000899" y="362714"/>
                    <a:pt x="1025791" y="380557"/>
                    <a:pt x="1031380" y="425706"/>
                  </a:cubicBezTo>
                  <a:cubicBezTo>
                    <a:pt x="1035190" y="456440"/>
                    <a:pt x="1049350" y="484253"/>
                    <a:pt x="1068146" y="509590"/>
                  </a:cubicBezTo>
                  <a:cubicBezTo>
                    <a:pt x="1086244" y="533974"/>
                    <a:pt x="1092911" y="562994"/>
                    <a:pt x="1079132" y="593601"/>
                  </a:cubicBezTo>
                  <a:cubicBezTo>
                    <a:pt x="1078052" y="596077"/>
                    <a:pt x="1075830" y="598617"/>
                    <a:pt x="1076020" y="600967"/>
                  </a:cubicBezTo>
                  <a:cubicBezTo>
                    <a:pt x="1080783" y="650053"/>
                    <a:pt x="1065289" y="692598"/>
                    <a:pt x="1048461" y="737937"/>
                  </a:cubicBezTo>
                  <a:cubicBezTo>
                    <a:pt x="1035253" y="773434"/>
                    <a:pt x="1061098" y="813629"/>
                    <a:pt x="1075957" y="849253"/>
                  </a:cubicBezTo>
                  <a:cubicBezTo>
                    <a:pt x="1086371" y="874272"/>
                    <a:pt x="1098245" y="900117"/>
                    <a:pt x="1097928" y="926088"/>
                  </a:cubicBezTo>
                  <a:cubicBezTo>
                    <a:pt x="1097483" y="960569"/>
                    <a:pt x="1115581" y="965141"/>
                    <a:pt x="1138060" y="965713"/>
                  </a:cubicBezTo>
                  <a:cubicBezTo>
                    <a:pt x="1156983" y="966221"/>
                    <a:pt x="1175461" y="959998"/>
                    <a:pt x="1193686" y="953902"/>
                  </a:cubicBezTo>
                  <a:cubicBezTo>
                    <a:pt x="1243851" y="936947"/>
                    <a:pt x="1273569" y="950727"/>
                    <a:pt x="1303922" y="997717"/>
                  </a:cubicBezTo>
                  <a:cubicBezTo>
                    <a:pt x="1330719" y="1039183"/>
                    <a:pt x="1334783" y="1089284"/>
                    <a:pt x="1353706" y="1133735"/>
                  </a:cubicBezTo>
                  <a:cubicBezTo>
                    <a:pt x="1362659" y="1154690"/>
                    <a:pt x="1339101" y="1184217"/>
                    <a:pt x="1307859" y="1198251"/>
                  </a:cubicBezTo>
                  <a:cubicBezTo>
                    <a:pt x="1269378" y="1182312"/>
                    <a:pt x="1235088" y="1157039"/>
                    <a:pt x="1196861" y="1140656"/>
                  </a:cubicBezTo>
                  <a:cubicBezTo>
                    <a:pt x="1190066" y="1137735"/>
                    <a:pt x="1183780" y="1131512"/>
                    <a:pt x="1175969" y="113773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41ABEAD3-37D4-446D-8C9F-9343FBED353E}"/>
                </a:ext>
              </a:extLst>
            </p:cNvPr>
            <p:cNvSpPr/>
            <p:nvPr/>
          </p:nvSpPr>
          <p:spPr>
            <a:xfrm>
              <a:off x="9061175" y="1905"/>
              <a:ext cx="525609" cy="2005112"/>
            </a:xfrm>
            <a:custGeom>
              <a:avLst/>
              <a:gdLst>
                <a:gd name="connsiteX0" fmla="*/ 371114 w 525609"/>
                <a:gd name="connsiteY0" fmla="*/ 127 h 2005112"/>
                <a:gd name="connsiteX1" fmla="*/ 401975 w 525609"/>
                <a:gd name="connsiteY1" fmla="*/ 29845 h 2005112"/>
                <a:gd name="connsiteX2" fmla="*/ 446679 w 525609"/>
                <a:gd name="connsiteY2" fmla="*/ 125667 h 2005112"/>
                <a:gd name="connsiteX3" fmla="*/ 479572 w 525609"/>
                <a:gd name="connsiteY3" fmla="*/ 194438 h 2005112"/>
                <a:gd name="connsiteX4" fmla="*/ 485858 w 525609"/>
                <a:gd name="connsiteY4" fmla="*/ 240031 h 2005112"/>
                <a:gd name="connsiteX5" fmla="*/ 432201 w 525609"/>
                <a:gd name="connsiteY5" fmla="*/ 308485 h 2005112"/>
                <a:gd name="connsiteX6" fmla="*/ 420390 w 525609"/>
                <a:gd name="connsiteY6" fmla="*/ 349125 h 2005112"/>
                <a:gd name="connsiteX7" fmla="*/ 426740 w 525609"/>
                <a:gd name="connsiteY7" fmla="*/ 568582 h 2005112"/>
                <a:gd name="connsiteX8" fmla="*/ 431249 w 525609"/>
                <a:gd name="connsiteY8" fmla="*/ 580012 h 2005112"/>
                <a:gd name="connsiteX9" fmla="*/ 472841 w 525609"/>
                <a:gd name="connsiteY9" fmla="*/ 544388 h 2005112"/>
                <a:gd name="connsiteX10" fmla="*/ 525610 w 525609"/>
                <a:gd name="connsiteY10" fmla="*/ 560327 h 2005112"/>
                <a:gd name="connsiteX11" fmla="*/ 422041 w 525609"/>
                <a:gd name="connsiteY11" fmla="*/ 646433 h 2005112"/>
                <a:gd name="connsiteX12" fmla="*/ 406293 w 525609"/>
                <a:gd name="connsiteY12" fmla="*/ 672024 h 2005112"/>
                <a:gd name="connsiteX13" fmla="*/ 399435 w 525609"/>
                <a:gd name="connsiteY13" fmla="*/ 700599 h 2005112"/>
                <a:gd name="connsiteX14" fmla="*/ 426295 w 525609"/>
                <a:gd name="connsiteY14" fmla="*/ 834966 h 2005112"/>
                <a:gd name="connsiteX15" fmla="*/ 425915 w 525609"/>
                <a:gd name="connsiteY15" fmla="*/ 838903 h 2005112"/>
                <a:gd name="connsiteX16" fmla="*/ 465602 w 525609"/>
                <a:gd name="connsiteY16" fmla="*/ 955807 h 2005112"/>
                <a:gd name="connsiteX17" fmla="*/ 472143 w 525609"/>
                <a:gd name="connsiteY17" fmla="*/ 976698 h 2005112"/>
                <a:gd name="connsiteX18" fmla="*/ 439885 w 525609"/>
                <a:gd name="connsiteY18" fmla="*/ 990859 h 2005112"/>
                <a:gd name="connsiteX19" fmla="*/ 339364 w 525609"/>
                <a:gd name="connsiteY19" fmla="*/ 977206 h 2005112"/>
                <a:gd name="connsiteX20" fmla="*/ 385465 w 525609"/>
                <a:gd name="connsiteY20" fmla="*/ 1012131 h 2005112"/>
                <a:gd name="connsiteX21" fmla="*/ 414294 w 525609"/>
                <a:gd name="connsiteY21" fmla="*/ 1052391 h 2005112"/>
                <a:gd name="connsiteX22" fmla="*/ 403245 w 525609"/>
                <a:gd name="connsiteY22" fmla="*/ 1090364 h 2005112"/>
                <a:gd name="connsiteX23" fmla="*/ 422422 w 525609"/>
                <a:gd name="connsiteY23" fmla="*/ 1244162 h 2005112"/>
                <a:gd name="connsiteX24" fmla="*/ 430042 w 525609"/>
                <a:gd name="connsiteY24" fmla="*/ 1273562 h 2005112"/>
                <a:gd name="connsiteX25" fmla="*/ 486431 w 525609"/>
                <a:gd name="connsiteY25" fmla="*/ 1453014 h 2005112"/>
                <a:gd name="connsiteX26" fmla="*/ 515704 w 525609"/>
                <a:gd name="connsiteY26" fmla="*/ 1503306 h 2005112"/>
                <a:gd name="connsiteX27" fmla="*/ 409722 w 525609"/>
                <a:gd name="connsiteY27" fmla="*/ 1434091 h 2005112"/>
                <a:gd name="connsiteX28" fmla="*/ 381909 w 525609"/>
                <a:gd name="connsiteY28" fmla="*/ 1358526 h 2005112"/>
                <a:gd name="connsiteX29" fmla="*/ 327743 w 525609"/>
                <a:gd name="connsiteY29" fmla="*/ 1263910 h 2005112"/>
                <a:gd name="connsiteX30" fmla="*/ 295549 w 525609"/>
                <a:gd name="connsiteY30" fmla="*/ 1283087 h 2005112"/>
                <a:gd name="connsiteX31" fmla="*/ 312250 w 525609"/>
                <a:gd name="connsiteY31" fmla="*/ 1446347 h 2005112"/>
                <a:gd name="connsiteX32" fmla="*/ 316441 w 525609"/>
                <a:gd name="connsiteY32" fmla="*/ 1506672 h 2005112"/>
                <a:gd name="connsiteX33" fmla="*/ 326855 w 525609"/>
                <a:gd name="connsiteY33" fmla="*/ 1558552 h 2005112"/>
                <a:gd name="connsiteX34" fmla="*/ 330156 w 525609"/>
                <a:gd name="connsiteY34" fmla="*/ 1572712 h 2005112"/>
                <a:gd name="connsiteX35" fmla="*/ 363494 w 525609"/>
                <a:gd name="connsiteY35" fmla="*/ 1637292 h 2005112"/>
                <a:gd name="connsiteX36" fmla="*/ 383687 w 525609"/>
                <a:gd name="connsiteY36" fmla="*/ 1669741 h 2005112"/>
                <a:gd name="connsiteX37" fmla="*/ 360573 w 525609"/>
                <a:gd name="connsiteY37" fmla="*/ 1709873 h 2005112"/>
                <a:gd name="connsiteX38" fmla="*/ 344063 w 525609"/>
                <a:gd name="connsiteY38" fmla="*/ 1746830 h 2005112"/>
                <a:gd name="connsiteX39" fmla="*/ 340825 w 525609"/>
                <a:gd name="connsiteY39" fmla="*/ 1766705 h 2005112"/>
                <a:gd name="connsiteX40" fmla="*/ 349397 w 525609"/>
                <a:gd name="connsiteY40" fmla="*/ 1801123 h 2005112"/>
                <a:gd name="connsiteX41" fmla="*/ 372448 w 525609"/>
                <a:gd name="connsiteY41" fmla="*/ 1826078 h 2005112"/>
                <a:gd name="connsiteX42" fmla="*/ 339808 w 525609"/>
                <a:gd name="connsiteY42" fmla="*/ 1829063 h 2005112"/>
                <a:gd name="connsiteX43" fmla="*/ 304503 w 525609"/>
                <a:gd name="connsiteY43" fmla="*/ 1828745 h 2005112"/>
                <a:gd name="connsiteX44" fmla="*/ 304503 w 525609"/>
                <a:gd name="connsiteY44" fmla="*/ 1867544 h 2005112"/>
                <a:gd name="connsiteX45" fmla="*/ 401594 w 525609"/>
                <a:gd name="connsiteY45" fmla="*/ 1965081 h 2005112"/>
                <a:gd name="connsiteX46" fmla="*/ 432201 w 525609"/>
                <a:gd name="connsiteY46" fmla="*/ 1980321 h 2005112"/>
                <a:gd name="connsiteX47" fmla="*/ 398673 w 525609"/>
                <a:gd name="connsiteY47" fmla="*/ 1998926 h 2005112"/>
                <a:gd name="connsiteX48" fmla="*/ 353588 w 525609"/>
                <a:gd name="connsiteY48" fmla="*/ 2001974 h 2005112"/>
                <a:gd name="connsiteX49" fmla="*/ 298280 w 525609"/>
                <a:gd name="connsiteY49" fmla="*/ 1971684 h 2005112"/>
                <a:gd name="connsiteX50" fmla="*/ 271165 w 525609"/>
                <a:gd name="connsiteY50" fmla="*/ 1939172 h 2005112"/>
                <a:gd name="connsiteX51" fmla="*/ 252814 w 525609"/>
                <a:gd name="connsiteY51" fmla="*/ 1902279 h 2005112"/>
                <a:gd name="connsiteX52" fmla="*/ 251734 w 525609"/>
                <a:gd name="connsiteY52" fmla="*/ 1849129 h 2005112"/>
                <a:gd name="connsiteX53" fmla="*/ 224937 w 525609"/>
                <a:gd name="connsiteY53" fmla="*/ 1837699 h 2005112"/>
                <a:gd name="connsiteX54" fmla="*/ 199093 w 525609"/>
                <a:gd name="connsiteY54" fmla="*/ 1771468 h 2005112"/>
                <a:gd name="connsiteX55" fmla="*/ 233446 w 525609"/>
                <a:gd name="connsiteY55" fmla="*/ 1715778 h 2005112"/>
                <a:gd name="connsiteX56" fmla="*/ 254782 w 525609"/>
                <a:gd name="connsiteY56" fmla="*/ 1730129 h 2005112"/>
                <a:gd name="connsiteX57" fmla="*/ 268371 w 525609"/>
                <a:gd name="connsiteY57" fmla="*/ 1482034 h 2005112"/>
                <a:gd name="connsiteX58" fmla="*/ 265132 w 525609"/>
                <a:gd name="connsiteY58" fmla="*/ 1453903 h 2005112"/>
                <a:gd name="connsiteX59" fmla="*/ 217127 w 525609"/>
                <a:gd name="connsiteY59" fmla="*/ 1297756 h 2005112"/>
                <a:gd name="connsiteX60" fmla="*/ 246210 w 525609"/>
                <a:gd name="connsiteY60" fmla="*/ 1227271 h 2005112"/>
                <a:gd name="connsiteX61" fmla="*/ 211983 w 525609"/>
                <a:gd name="connsiteY61" fmla="*/ 1181804 h 2005112"/>
                <a:gd name="connsiteX62" fmla="*/ 177693 w 525609"/>
                <a:gd name="connsiteY62" fmla="*/ 1085474 h 2005112"/>
                <a:gd name="connsiteX63" fmla="*/ 204680 w 525609"/>
                <a:gd name="connsiteY63" fmla="*/ 1168215 h 2005112"/>
                <a:gd name="connsiteX64" fmla="*/ 191345 w 525609"/>
                <a:gd name="connsiteY64" fmla="*/ 1196092 h 2005112"/>
                <a:gd name="connsiteX65" fmla="*/ 179916 w 525609"/>
                <a:gd name="connsiteY65" fmla="*/ 1265307 h 2005112"/>
                <a:gd name="connsiteX66" fmla="*/ 187155 w 525609"/>
                <a:gd name="connsiteY66" fmla="*/ 1319727 h 2005112"/>
                <a:gd name="connsiteX67" fmla="*/ 159659 w 525609"/>
                <a:gd name="connsiteY67" fmla="*/ 1346905 h 2005112"/>
                <a:gd name="connsiteX68" fmla="*/ 128480 w 525609"/>
                <a:gd name="connsiteY68" fmla="*/ 1324299 h 2005112"/>
                <a:gd name="connsiteX69" fmla="*/ 107526 w 525609"/>
                <a:gd name="connsiteY69" fmla="*/ 1311662 h 2005112"/>
                <a:gd name="connsiteX70" fmla="*/ 100096 w 525609"/>
                <a:gd name="connsiteY70" fmla="*/ 1332998 h 2005112"/>
                <a:gd name="connsiteX71" fmla="*/ 115018 w 525609"/>
                <a:gd name="connsiteY71" fmla="*/ 1440631 h 2005112"/>
                <a:gd name="connsiteX72" fmla="*/ 121877 w 525609"/>
                <a:gd name="connsiteY72" fmla="*/ 1567696 h 2005112"/>
                <a:gd name="connsiteX73" fmla="*/ 90889 w 525609"/>
                <a:gd name="connsiteY73" fmla="*/ 1598049 h 2005112"/>
                <a:gd name="connsiteX74" fmla="*/ 57424 w 525609"/>
                <a:gd name="connsiteY74" fmla="*/ 1573157 h 2005112"/>
                <a:gd name="connsiteX75" fmla="*/ 25230 w 525609"/>
                <a:gd name="connsiteY75" fmla="*/ 1530167 h 2005112"/>
                <a:gd name="connsiteX76" fmla="*/ 5544 w 525609"/>
                <a:gd name="connsiteY76" fmla="*/ 1497464 h 2005112"/>
                <a:gd name="connsiteX77" fmla="*/ 22626 w 525609"/>
                <a:gd name="connsiteY77" fmla="*/ 1478795 h 2005112"/>
                <a:gd name="connsiteX78" fmla="*/ 62441 w 525609"/>
                <a:gd name="connsiteY78" fmla="*/ 1489336 h 2005112"/>
                <a:gd name="connsiteX79" fmla="*/ 51392 w 525609"/>
                <a:gd name="connsiteY79" fmla="*/ 1444823 h 2005112"/>
                <a:gd name="connsiteX80" fmla="*/ 31453 w 525609"/>
                <a:gd name="connsiteY80" fmla="*/ 1288929 h 2005112"/>
                <a:gd name="connsiteX81" fmla="*/ 48407 w 525609"/>
                <a:gd name="connsiteY81" fmla="*/ 1178502 h 2005112"/>
                <a:gd name="connsiteX82" fmla="*/ 77935 w 525609"/>
                <a:gd name="connsiteY82" fmla="*/ 1115383 h 2005112"/>
                <a:gd name="connsiteX83" fmla="*/ 85745 w 525609"/>
                <a:gd name="connsiteY83" fmla="*/ 1057661 h 2005112"/>
                <a:gd name="connsiteX84" fmla="*/ 110510 w 525609"/>
                <a:gd name="connsiteY84" fmla="*/ 994605 h 2005112"/>
                <a:gd name="connsiteX85" fmla="*/ 136355 w 525609"/>
                <a:gd name="connsiteY85" fmla="*/ 920437 h 2005112"/>
                <a:gd name="connsiteX86" fmla="*/ 116924 w 525609"/>
                <a:gd name="connsiteY86" fmla="*/ 850777 h 2005112"/>
                <a:gd name="connsiteX87" fmla="*/ 123718 w 525609"/>
                <a:gd name="connsiteY87" fmla="*/ 779466 h 2005112"/>
                <a:gd name="connsiteX88" fmla="*/ 94064 w 525609"/>
                <a:gd name="connsiteY88" fmla="*/ 682120 h 2005112"/>
                <a:gd name="connsiteX89" fmla="*/ 80729 w 525609"/>
                <a:gd name="connsiteY89" fmla="*/ 644782 h 2005112"/>
                <a:gd name="connsiteX90" fmla="*/ 69235 w 525609"/>
                <a:gd name="connsiteY90" fmla="*/ 603697 h 2005112"/>
                <a:gd name="connsiteX91" fmla="*/ 43771 w 525609"/>
                <a:gd name="connsiteY91" fmla="*/ 528386 h 2005112"/>
                <a:gd name="connsiteX92" fmla="*/ 60091 w 525609"/>
                <a:gd name="connsiteY92" fmla="*/ 504446 h 2005112"/>
                <a:gd name="connsiteX93" fmla="*/ 66631 w 525609"/>
                <a:gd name="connsiteY93" fmla="*/ 433009 h 2005112"/>
                <a:gd name="connsiteX94" fmla="*/ 68727 w 525609"/>
                <a:gd name="connsiteY94" fmla="*/ 390082 h 2005112"/>
                <a:gd name="connsiteX95" fmla="*/ 87460 w 525609"/>
                <a:gd name="connsiteY95" fmla="*/ 320232 h 2005112"/>
                <a:gd name="connsiteX96" fmla="*/ 85364 w 525609"/>
                <a:gd name="connsiteY96" fmla="*/ 184786 h 2005112"/>
                <a:gd name="connsiteX97" fmla="*/ 55455 w 525609"/>
                <a:gd name="connsiteY97" fmla="*/ 42228 h 2005112"/>
                <a:gd name="connsiteX98" fmla="*/ 43518 w 525609"/>
                <a:gd name="connsiteY98" fmla="*/ 0 h 2005112"/>
                <a:gd name="connsiteX99" fmla="*/ 371114 w 525609"/>
                <a:gd name="connsiteY99" fmla="*/ 0 h 200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25609" h="2005112">
                  <a:moveTo>
                    <a:pt x="371114" y="127"/>
                  </a:moveTo>
                  <a:cubicBezTo>
                    <a:pt x="378670" y="13335"/>
                    <a:pt x="390608" y="21019"/>
                    <a:pt x="401975" y="29845"/>
                  </a:cubicBezTo>
                  <a:cubicBezTo>
                    <a:pt x="432201" y="53213"/>
                    <a:pt x="453855" y="81026"/>
                    <a:pt x="446679" y="125667"/>
                  </a:cubicBezTo>
                  <a:cubicBezTo>
                    <a:pt x="441790" y="156147"/>
                    <a:pt x="458490" y="178436"/>
                    <a:pt x="479572" y="194438"/>
                  </a:cubicBezTo>
                  <a:cubicBezTo>
                    <a:pt x="499320" y="209488"/>
                    <a:pt x="492590" y="218632"/>
                    <a:pt x="485858" y="240031"/>
                  </a:cubicBezTo>
                  <a:cubicBezTo>
                    <a:pt x="475381" y="273051"/>
                    <a:pt x="459506" y="293054"/>
                    <a:pt x="432201" y="308485"/>
                  </a:cubicBezTo>
                  <a:cubicBezTo>
                    <a:pt x="418930" y="315914"/>
                    <a:pt x="418485" y="333440"/>
                    <a:pt x="420390" y="349125"/>
                  </a:cubicBezTo>
                  <a:cubicBezTo>
                    <a:pt x="429281" y="422023"/>
                    <a:pt x="426359" y="495366"/>
                    <a:pt x="426740" y="568582"/>
                  </a:cubicBezTo>
                  <a:cubicBezTo>
                    <a:pt x="426740" y="572074"/>
                    <a:pt x="429407" y="575567"/>
                    <a:pt x="431249" y="580012"/>
                  </a:cubicBezTo>
                  <a:cubicBezTo>
                    <a:pt x="450489" y="574043"/>
                    <a:pt x="447758" y="538292"/>
                    <a:pt x="472841" y="544388"/>
                  </a:cubicBezTo>
                  <a:cubicBezTo>
                    <a:pt x="489986" y="548579"/>
                    <a:pt x="511767" y="534990"/>
                    <a:pt x="525610" y="560327"/>
                  </a:cubicBezTo>
                  <a:cubicBezTo>
                    <a:pt x="470873" y="562232"/>
                    <a:pt x="446743" y="605285"/>
                    <a:pt x="422041" y="646433"/>
                  </a:cubicBezTo>
                  <a:cubicBezTo>
                    <a:pt x="416898" y="654942"/>
                    <a:pt x="417723" y="667261"/>
                    <a:pt x="406293" y="672024"/>
                  </a:cubicBezTo>
                  <a:cubicBezTo>
                    <a:pt x="392260" y="677929"/>
                    <a:pt x="390799" y="687010"/>
                    <a:pt x="399435" y="700599"/>
                  </a:cubicBezTo>
                  <a:cubicBezTo>
                    <a:pt x="425406" y="741239"/>
                    <a:pt x="408325" y="792230"/>
                    <a:pt x="426295" y="834966"/>
                  </a:cubicBezTo>
                  <a:cubicBezTo>
                    <a:pt x="426740" y="836045"/>
                    <a:pt x="426550" y="837887"/>
                    <a:pt x="425915" y="838903"/>
                  </a:cubicBezTo>
                  <a:cubicBezTo>
                    <a:pt x="393656" y="895735"/>
                    <a:pt x="401086" y="936503"/>
                    <a:pt x="465602" y="955807"/>
                  </a:cubicBezTo>
                  <a:cubicBezTo>
                    <a:pt x="472968" y="958029"/>
                    <a:pt x="475889" y="968062"/>
                    <a:pt x="472143" y="976698"/>
                  </a:cubicBezTo>
                  <a:cubicBezTo>
                    <a:pt x="465602" y="991748"/>
                    <a:pt x="452521" y="994923"/>
                    <a:pt x="439885" y="990859"/>
                  </a:cubicBezTo>
                  <a:cubicBezTo>
                    <a:pt x="407309" y="980445"/>
                    <a:pt x="374670" y="973269"/>
                    <a:pt x="339364" y="977206"/>
                  </a:cubicBezTo>
                  <a:cubicBezTo>
                    <a:pt x="346857" y="1001463"/>
                    <a:pt x="350921" y="1024133"/>
                    <a:pt x="385465" y="1012131"/>
                  </a:cubicBezTo>
                  <a:cubicBezTo>
                    <a:pt x="407627" y="1004448"/>
                    <a:pt x="424264" y="1029784"/>
                    <a:pt x="414294" y="1052391"/>
                  </a:cubicBezTo>
                  <a:cubicBezTo>
                    <a:pt x="408706" y="1065027"/>
                    <a:pt x="408516" y="1079696"/>
                    <a:pt x="403245" y="1090364"/>
                  </a:cubicBezTo>
                  <a:cubicBezTo>
                    <a:pt x="375051" y="1147387"/>
                    <a:pt x="408833" y="1194250"/>
                    <a:pt x="422422" y="1244162"/>
                  </a:cubicBezTo>
                  <a:cubicBezTo>
                    <a:pt x="425089" y="1253877"/>
                    <a:pt x="432963" y="1260354"/>
                    <a:pt x="430042" y="1273562"/>
                  </a:cubicBezTo>
                  <a:cubicBezTo>
                    <a:pt x="414104" y="1345508"/>
                    <a:pt x="417215" y="1411104"/>
                    <a:pt x="486431" y="1453014"/>
                  </a:cubicBezTo>
                  <a:cubicBezTo>
                    <a:pt x="503321" y="1463301"/>
                    <a:pt x="509671" y="1483050"/>
                    <a:pt x="515704" y="1503306"/>
                  </a:cubicBezTo>
                  <a:cubicBezTo>
                    <a:pt x="488144" y="1465587"/>
                    <a:pt x="439948" y="1467365"/>
                    <a:pt x="409722" y="1434091"/>
                  </a:cubicBezTo>
                  <a:cubicBezTo>
                    <a:pt x="389339" y="1411612"/>
                    <a:pt x="382798" y="1389196"/>
                    <a:pt x="381909" y="1358526"/>
                  </a:cubicBezTo>
                  <a:cubicBezTo>
                    <a:pt x="380766" y="1318393"/>
                    <a:pt x="366605" y="1282643"/>
                    <a:pt x="327743" y="1263910"/>
                  </a:cubicBezTo>
                  <a:cubicBezTo>
                    <a:pt x="306154" y="1253496"/>
                    <a:pt x="296120" y="1258195"/>
                    <a:pt x="295549" y="1283087"/>
                  </a:cubicBezTo>
                  <a:cubicBezTo>
                    <a:pt x="294216" y="1338205"/>
                    <a:pt x="284373" y="1394149"/>
                    <a:pt x="312250" y="1446347"/>
                  </a:cubicBezTo>
                  <a:cubicBezTo>
                    <a:pt x="321965" y="1464571"/>
                    <a:pt x="318600" y="1486352"/>
                    <a:pt x="316441" y="1506672"/>
                  </a:cubicBezTo>
                  <a:cubicBezTo>
                    <a:pt x="314472" y="1525404"/>
                    <a:pt x="307487" y="1544455"/>
                    <a:pt x="326855" y="1558552"/>
                  </a:cubicBezTo>
                  <a:cubicBezTo>
                    <a:pt x="329776" y="1560647"/>
                    <a:pt x="331871" y="1569474"/>
                    <a:pt x="330156" y="1572712"/>
                  </a:cubicBezTo>
                  <a:cubicBezTo>
                    <a:pt x="308631" y="1614051"/>
                    <a:pt x="328760" y="1630180"/>
                    <a:pt x="363494" y="1637292"/>
                  </a:cubicBezTo>
                  <a:cubicBezTo>
                    <a:pt x="380956" y="1640911"/>
                    <a:pt x="387370" y="1652532"/>
                    <a:pt x="383687" y="1669741"/>
                  </a:cubicBezTo>
                  <a:cubicBezTo>
                    <a:pt x="380385" y="1685552"/>
                    <a:pt x="385338" y="1707841"/>
                    <a:pt x="360573" y="1709873"/>
                  </a:cubicBezTo>
                  <a:cubicBezTo>
                    <a:pt x="335491" y="1711905"/>
                    <a:pt x="316314" y="1717048"/>
                    <a:pt x="344063" y="1746830"/>
                  </a:cubicBezTo>
                  <a:cubicBezTo>
                    <a:pt x="350794" y="1754069"/>
                    <a:pt x="349016" y="1761118"/>
                    <a:pt x="340825" y="1766705"/>
                  </a:cubicBezTo>
                  <a:cubicBezTo>
                    <a:pt x="309837" y="1787788"/>
                    <a:pt x="330538" y="1794201"/>
                    <a:pt x="349397" y="1801123"/>
                  </a:cubicBezTo>
                  <a:cubicBezTo>
                    <a:pt x="361144" y="1805377"/>
                    <a:pt x="378481" y="1808108"/>
                    <a:pt x="372448" y="1826078"/>
                  </a:cubicBezTo>
                  <a:cubicBezTo>
                    <a:pt x="366161" y="1844938"/>
                    <a:pt x="351239" y="1832301"/>
                    <a:pt x="339808" y="1829063"/>
                  </a:cubicBezTo>
                  <a:cubicBezTo>
                    <a:pt x="327998" y="1825761"/>
                    <a:pt x="315488" y="1815664"/>
                    <a:pt x="304503" y="1828745"/>
                  </a:cubicBezTo>
                  <a:cubicBezTo>
                    <a:pt x="294406" y="1840810"/>
                    <a:pt x="301899" y="1854463"/>
                    <a:pt x="304503" y="1867544"/>
                  </a:cubicBezTo>
                  <a:cubicBezTo>
                    <a:pt x="315615" y="1924631"/>
                    <a:pt x="344825" y="1960445"/>
                    <a:pt x="401594" y="1965081"/>
                  </a:cubicBezTo>
                  <a:cubicBezTo>
                    <a:pt x="413342" y="1966033"/>
                    <a:pt x="423375" y="1972002"/>
                    <a:pt x="432201" y="1980321"/>
                  </a:cubicBezTo>
                  <a:cubicBezTo>
                    <a:pt x="427439" y="1999815"/>
                    <a:pt x="412071" y="1998355"/>
                    <a:pt x="398673" y="1998926"/>
                  </a:cubicBezTo>
                  <a:cubicBezTo>
                    <a:pt x="383624" y="1999498"/>
                    <a:pt x="368383" y="1997783"/>
                    <a:pt x="353588" y="2001974"/>
                  </a:cubicBezTo>
                  <a:cubicBezTo>
                    <a:pt x="326537" y="2009721"/>
                    <a:pt x="306535" y="2004387"/>
                    <a:pt x="298280" y="1971684"/>
                  </a:cubicBezTo>
                  <a:cubicBezTo>
                    <a:pt x="294469" y="1956635"/>
                    <a:pt x="283231" y="1947173"/>
                    <a:pt x="271165" y="1939172"/>
                  </a:cubicBezTo>
                  <a:cubicBezTo>
                    <a:pt x="258402" y="1930790"/>
                    <a:pt x="250845" y="1919233"/>
                    <a:pt x="252814" y="1902279"/>
                  </a:cubicBezTo>
                  <a:cubicBezTo>
                    <a:pt x="258084" y="1884435"/>
                    <a:pt x="286786" y="1866147"/>
                    <a:pt x="251734" y="1849129"/>
                  </a:cubicBezTo>
                  <a:cubicBezTo>
                    <a:pt x="242844" y="1845192"/>
                    <a:pt x="232176" y="1846081"/>
                    <a:pt x="224937" y="1837699"/>
                  </a:cubicBezTo>
                  <a:cubicBezTo>
                    <a:pt x="214841" y="1816363"/>
                    <a:pt x="208681" y="1793249"/>
                    <a:pt x="199093" y="1771468"/>
                  </a:cubicBezTo>
                  <a:cubicBezTo>
                    <a:pt x="185250" y="1739972"/>
                    <a:pt x="198966" y="1720731"/>
                    <a:pt x="233446" y="1715778"/>
                  </a:cubicBezTo>
                  <a:cubicBezTo>
                    <a:pt x="240939" y="1717810"/>
                    <a:pt x="246591" y="1722890"/>
                    <a:pt x="254782" y="1730129"/>
                  </a:cubicBezTo>
                  <a:cubicBezTo>
                    <a:pt x="236177" y="1645102"/>
                    <a:pt x="272689" y="1565156"/>
                    <a:pt x="268371" y="1482034"/>
                  </a:cubicBezTo>
                  <a:cubicBezTo>
                    <a:pt x="267863" y="1472509"/>
                    <a:pt x="269387" y="1461777"/>
                    <a:pt x="265132" y="1453903"/>
                  </a:cubicBezTo>
                  <a:cubicBezTo>
                    <a:pt x="238970" y="1405516"/>
                    <a:pt x="245384" y="1346143"/>
                    <a:pt x="217127" y="1297756"/>
                  </a:cubicBezTo>
                  <a:cubicBezTo>
                    <a:pt x="198775" y="1266323"/>
                    <a:pt x="212618" y="1238955"/>
                    <a:pt x="246210" y="1227271"/>
                  </a:cubicBezTo>
                  <a:cubicBezTo>
                    <a:pt x="221000" y="1220984"/>
                    <a:pt x="206586" y="1207141"/>
                    <a:pt x="211983" y="1181804"/>
                  </a:cubicBezTo>
                  <a:cubicBezTo>
                    <a:pt x="221699" y="1135830"/>
                    <a:pt x="194267" y="1110303"/>
                    <a:pt x="177693" y="1085474"/>
                  </a:cubicBezTo>
                  <a:cubicBezTo>
                    <a:pt x="197823" y="1103635"/>
                    <a:pt x="204617" y="1134560"/>
                    <a:pt x="204680" y="1168215"/>
                  </a:cubicBezTo>
                  <a:cubicBezTo>
                    <a:pt x="204680" y="1179582"/>
                    <a:pt x="200108" y="1188789"/>
                    <a:pt x="191345" y="1196092"/>
                  </a:cubicBezTo>
                  <a:cubicBezTo>
                    <a:pt x="159278" y="1222889"/>
                    <a:pt x="158262" y="1227397"/>
                    <a:pt x="179916" y="1265307"/>
                  </a:cubicBezTo>
                  <a:cubicBezTo>
                    <a:pt x="189949" y="1282897"/>
                    <a:pt x="204554" y="1300232"/>
                    <a:pt x="187155" y="1319727"/>
                  </a:cubicBezTo>
                  <a:cubicBezTo>
                    <a:pt x="178709" y="1329125"/>
                    <a:pt x="169946" y="1339094"/>
                    <a:pt x="159659" y="1346905"/>
                  </a:cubicBezTo>
                  <a:cubicBezTo>
                    <a:pt x="141435" y="1351795"/>
                    <a:pt x="135846" y="1337063"/>
                    <a:pt x="128480" y="1324299"/>
                  </a:cubicBezTo>
                  <a:cubicBezTo>
                    <a:pt x="123908" y="1316298"/>
                    <a:pt x="118003" y="1307217"/>
                    <a:pt x="107526" y="1311662"/>
                  </a:cubicBezTo>
                  <a:cubicBezTo>
                    <a:pt x="99080" y="1315218"/>
                    <a:pt x="100160" y="1324997"/>
                    <a:pt x="100096" y="1332998"/>
                  </a:cubicBezTo>
                  <a:cubicBezTo>
                    <a:pt x="99715" y="1369702"/>
                    <a:pt x="98508" y="1406722"/>
                    <a:pt x="115018" y="1440631"/>
                  </a:cubicBezTo>
                  <a:cubicBezTo>
                    <a:pt x="135148" y="1482034"/>
                    <a:pt x="131084" y="1524452"/>
                    <a:pt x="121877" y="1567696"/>
                  </a:cubicBezTo>
                  <a:cubicBezTo>
                    <a:pt x="117813" y="1586492"/>
                    <a:pt x="107589" y="1595572"/>
                    <a:pt x="90889" y="1598049"/>
                  </a:cubicBezTo>
                  <a:cubicBezTo>
                    <a:pt x="72791" y="1600779"/>
                    <a:pt x="61679" y="1591572"/>
                    <a:pt x="57424" y="1573157"/>
                  </a:cubicBezTo>
                  <a:cubicBezTo>
                    <a:pt x="52852" y="1553281"/>
                    <a:pt x="41803" y="1539184"/>
                    <a:pt x="25230" y="1530167"/>
                  </a:cubicBezTo>
                  <a:cubicBezTo>
                    <a:pt x="12466" y="1523182"/>
                    <a:pt x="8529" y="1510863"/>
                    <a:pt x="5544" y="1497464"/>
                  </a:cubicBezTo>
                  <a:cubicBezTo>
                    <a:pt x="-8045" y="1470794"/>
                    <a:pt x="5544" y="1473525"/>
                    <a:pt x="22626" y="1478795"/>
                  </a:cubicBezTo>
                  <a:cubicBezTo>
                    <a:pt x="36152" y="1482986"/>
                    <a:pt x="49741" y="1505275"/>
                    <a:pt x="62441" y="1489336"/>
                  </a:cubicBezTo>
                  <a:cubicBezTo>
                    <a:pt x="72410" y="1476827"/>
                    <a:pt x="56344" y="1459809"/>
                    <a:pt x="51392" y="1444823"/>
                  </a:cubicBezTo>
                  <a:cubicBezTo>
                    <a:pt x="34755" y="1394403"/>
                    <a:pt x="29357" y="1341444"/>
                    <a:pt x="31453" y="1288929"/>
                  </a:cubicBezTo>
                  <a:cubicBezTo>
                    <a:pt x="32977" y="1252226"/>
                    <a:pt x="36088" y="1214951"/>
                    <a:pt x="48407" y="1178502"/>
                  </a:cubicBezTo>
                  <a:cubicBezTo>
                    <a:pt x="56154" y="1155515"/>
                    <a:pt x="58948" y="1132845"/>
                    <a:pt x="77935" y="1115383"/>
                  </a:cubicBezTo>
                  <a:cubicBezTo>
                    <a:pt x="94381" y="1100206"/>
                    <a:pt x="89365" y="1077791"/>
                    <a:pt x="85745" y="1057661"/>
                  </a:cubicBezTo>
                  <a:cubicBezTo>
                    <a:pt x="80855" y="1030483"/>
                    <a:pt x="81364" y="1011115"/>
                    <a:pt x="110510" y="994605"/>
                  </a:cubicBezTo>
                  <a:cubicBezTo>
                    <a:pt x="131655" y="982604"/>
                    <a:pt x="137243" y="947298"/>
                    <a:pt x="136355" y="920437"/>
                  </a:cubicBezTo>
                  <a:cubicBezTo>
                    <a:pt x="135593" y="896942"/>
                    <a:pt x="126004" y="872939"/>
                    <a:pt x="116924" y="850777"/>
                  </a:cubicBezTo>
                  <a:cubicBezTo>
                    <a:pt x="106255" y="824615"/>
                    <a:pt x="104795" y="802771"/>
                    <a:pt x="123718" y="779466"/>
                  </a:cubicBezTo>
                  <a:cubicBezTo>
                    <a:pt x="139276" y="760289"/>
                    <a:pt x="121940" y="703329"/>
                    <a:pt x="94064" y="682120"/>
                  </a:cubicBezTo>
                  <a:cubicBezTo>
                    <a:pt x="80157" y="671579"/>
                    <a:pt x="70505" y="665928"/>
                    <a:pt x="80729" y="644782"/>
                  </a:cubicBezTo>
                  <a:cubicBezTo>
                    <a:pt x="87205" y="631447"/>
                    <a:pt x="78696" y="614937"/>
                    <a:pt x="69235" y="603697"/>
                  </a:cubicBezTo>
                  <a:cubicBezTo>
                    <a:pt x="51138" y="582171"/>
                    <a:pt x="57678" y="551818"/>
                    <a:pt x="43771" y="528386"/>
                  </a:cubicBezTo>
                  <a:cubicBezTo>
                    <a:pt x="37739" y="518226"/>
                    <a:pt x="51900" y="510479"/>
                    <a:pt x="60091" y="504446"/>
                  </a:cubicBezTo>
                  <a:cubicBezTo>
                    <a:pt x="88793" y="483364"/>
                    <a:pt x="89111" y="458218"/>
                    <a:pt x="66631" y="433009"/>
                  </a:cubicBezTo>
                  <a:cubicBezTo>
                    <a:pt x="51582" y="416118"/>
                    <a:pt x="52027" y="405957"/>
                    <a:pt x="68727" y="390082"/>
                  </a:cubicBezTo>
                  <a:cubicBezTo>
                    <a:pt x="87269" y="372366"/>
                    <a:pt x="90507" y="348998"/>
                    <a:pt x="87460" y="320232"/>
                  </a:cubicBezTo>
                  <a:cubicBezTo>
                    <a:pt x="82761" y="275655"/>
                    <a:pt x="84412" y="229744"/>
                    <a:pt x="85364" y="184786"/>
                  </a:cubicBezTo>
                  <a:cubicBezTo>
                    <a:pt x="86443" y="133287"/>
                    <a:pt x="81173" y="85852"/>
                    <a:pt x="55455" y="42228"/>
                  </a:cubicBezTo>
                  <a:cubicBezTo>
                    <a:pt x="47708" y="29083"/>
                    <a:pt x="43454" y="15431"/>
                    <a:pt x="43518" y="0"/>
                  </a:cubicBezTo>
                  <a:cubicBezTo>
                    <a:pt x="152738" y="0"/>
                    <a:pt x="261894" y="0"/>
                    <a:pt x="371114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45D204E2-3B93-4645-832F-8A4FA810613C}"/>
                </a:ext>
              </a:extLst>
            </p:cNvPr>
            <p:cNvSpPr/>
            <p:nvPr/>
          </p:nvSpPr>
          <p:spPr>
            <a:xfrm>
              <a:off x="7969694" y="1968"/>
              <a:ext cx="1106146" cy="981905"/>
            </a:xfrm>
            <a:custGeom>
              <a:avLst/>
              <a:gdLst>
                <a:gd name="connsiteX0" fmla="*/ 525717 w 1106146"/>
                <a:gd name="connsiteY0" fmla="*/ 949139 h 981905"/>
                <a:gd name="connsiteX1" fmla="*/ 466789 w 1106146"/>
                <a:gd name="connsiteY1" fmla="*/ 941265 h 981905"/>
                <a:gd name="connsiteX2" fmla="*/ 436944 w 1106146"/>
                <a:gd name="connsiteY2" fmla="*/ 940757 h 981905"/>
                <a:gd name="connsiteX3" fmla="*/ 373380 w 1106146"/>
                <a:gd name="connsiteY3" fmla="*/ 981905 h 981905"/>
                <a:gd name="connsiteX4" fmla="*/ 308420 w 1106146"/>
                <a:gd name="connsiteY4" fmla="*/ 909197 h 981905"/>
                <a:gd name="connsiteX5" fmla="*/ 274575 w 1106146"/>
                <a:gd name="connsiteY5" fmla="*/ 850904 h 981905"/>
                <a:gd name="connsiteX6" fmla="*/ 212979 w 1106146"/>
                <a:gd name="connsiteY6" fmla="*/ 681549 h 981905"/>
                <a:gd name="connsiteX7" fmla="*/ 233236 w 1106146"/>
                <a:gd name="connsiteY7" fmla="*/ 599760 h 981905"/>
                <a:gd name="connsiteX8" fmla="*/ 201867 w 1106146"/>
                <a:gd name="connsiteY8" fmla="*/ 534228 h 981905"/>
                <a:gd name="connsiteX9" fmla="*/ 160655 w 1106146"/>
                <a:gd name="connsiteY9" fmla="*/ 496509 h 981905"/>
                <a:gd name="connsiteX10" fmla="*/ 196024 w 1106146"/>
                <a:gd name="connsiteY10" fmla="*/ 428373 h 981905"/>
                <a:gd name="connsiteX11" fmla="*/ 216091 w 1106146"/>
                <a:gd name="connsiteY11" fmla="*/ 440629 h 981905"/>
                <a:gd name="connsiteX12" fmla="*/ 288163 w 1106146"/>
                <a:gd name="connsiteY12" fmla="*/ 425071 h 981905"/>
                <a:gd name="connsiteX13" fmla="*/ 279781 w 1106146"/>
                <a:gd name="connsiteY13" fmla="*/ 386018 h 981905"/>
                <a:gd name="connsiteX14" fmla="*/ 133986 w 1106146"/>
                <a:gd name="connsiteY14" fmla="*/ 326011 h 981905"/>
                <a:gd name="connsiteX15" fmla="*/ 97599 w 1106146"/>
                <a:gd name="connsiteY15" fmla="*/ 297118 h 981905"/>
                <a:gd name="connsiteX16" fmla="*/ 160084 w 1106146"/>
                <a:gd name="connsiteY16" fmla="*/ 283529 h 981905"/>
                <a:gd name="connsiteX17" fmla="*/ 83122 w 1106146"/>
                <a:gd name="connsiteY17" fmla="*/ 222823 h 981905"/>
                <a:gd name="connsiteX18" fmla="*/ 71120 w 1106146"/>
                <a:gd name="connsiteY18" fmla="*/ 123572 h 981905"/>
                <a:gd name="connsiteX19" fmla="*/ 58675 w 1106146"/>
                <a:gd name="connsiteY19" fmla="*/ 72073 h 981905"/>
                <a:gd name="connsiteX20" fmla="*/ 0 w 1106146"/>
                <a:gd name="connsiteY20" fmla="*/ 0 h 981905"/>
                <a:gd name="connsiteX21" fmla="*/ 342837 w 1106146"/>
                <a:gd name="connsiteY21" fmla="*/ 0 h 981905"/>
                <a:gd name="connsiteX22" fmla="*/ 339916 w 1106146"/>
                <a:gd name="connsiteY22" fmla="*/ 44323 h 981905"/>
                <a:gd name="connsiteX23" fmla="*/ 304737 w 1106146"/>
                <a:gd name="connsiteY23" fmla="*/ 71755 h 981905"/>
                <a:gd name="connsiteX24" fmla="*/ 259398 w 1106146"/>
                <a:gd name="connsiteY24" fmla="*/ 51689 h 981905"/>
                <a:gd name="connsiteX25" fmla="*/ 238824 w 1106146"/>
                <a:gd name="connsiteY25" fmla="*/ 49086 h 981905"/>
                <a:gd name="connsiteX26" fmla="*/ 238252 w 1106146"/>
                <a:gd name="connsiteY26" fmla="*/ 75057 h 981905"/>
                <a:gd name="connsiteX27" fmla="*/ 283782 w 1106146"/>
                <a:gd name="connsiteY27" fmla="*/ 109792 h 981905"/>
                <a:gd name="connsiteX28" fmla="*/ 446278 w 1106146"/>
                <a:gd name="connsiteY28" fmla="*/ 165863 h 981905"/>
                <a:gd name="connsiteX29" fmla="*/ 495110 w 1106146"/>
                <a:gd name="connsiteY29" fmla="*/ 213996 h 981905"/>
                <a:gd name="connsiteX30" fmla="*/ 445262 w 1106146"/>
                <a:gd name="connsiteY30" fmla="*/ 207964 h 981905"/>
                <a:gd name="connsiteX31" fmla="*/ 425260 w 1106146"/>
                <a:gd name="connsiteY31" fmla="*/ 225045 h 981905"/>
                <a:gd name="connsiteX32" fmla="*/ 404750 w 1106146"/>
                <a:gd name="connsiteY32" fmla="*/ 254636 h 981905"/>
                <a:gd name="connsiteX33" fmla="*/ 396177 w 1106146"/>
                <a:gd name="connsiteY33" fmla="*/ 295340 h 981905"/>
                <a:gd name="connsiteX34" fmla="*/ 420053 w 1106146"/>
                <a:gd name="connsiteY34" fmla="*/ 295784 h 981905"/>
                <a:gd name="connsiteX35" fmla="*/ 437706 w 1106146"/>
                <a:gd name="connsiteY35" fmla="*/ 314898 h 981905"/>
                <a:gd name="connsiteX36" fmla="*/ 560642 w 1106146"/>
                <a:gd name="connsiteY36" fmla="*/ 383351 h 981905"/>
                <a:gd name="connsiteX37" fmla="*/ 606616 w 1106146"/>
                <a:gd name="connsiteY37" fmla="*/ 387606 h 981905"/>
                <a:gd name="connsiteX38" fmla="*/ 605790 w 1106146"/>
                <a:gd name="connsiteY38" fmla="*/ 320740 h 981905"/>
                <a:gd name="connsiteX39" fmla="*/ 501460 w 1106146"/>
                <a:gd name="connsiteY39" fmla="*/ 282068 h 981905"/>
                <a:gd name="connsiteX40" fmla="*/ 469519 w 1106146"/>
                <a:gd name="connsiteY40" fmla="*/ 281560 h 981905"/>
                <a:gd name="connsiteX41" fmla="*/ 485394 w 1106146"/>
                <a:gd name="connsiteY41" fmla="*/ 246318 h 981905"/>
                <a:gd name="connsiteX42" fmla="*/ 600964 w 1106146"/>
                <a:gd name="connsiteY42" fmla="*/ 269114 h 981905"/>
                <a:gd name="connsiteX43" fmla="*/ 747776 w 1106146"/>
                <a:gd name="connsiteY43" fmla="*/ 358205 h 981905"/>
                <a:gd name="connsiteX44" fmla="*/ 877570 w 1106146"/>
                <a:gd name="connsiteY44" fmla="*/ 428945 h 981905"/>
                <a:gd name="connsiteX45" fmla="*/ 986155 w 1106146"/>
                <a:gd name="connsiteY45" fmla="*/ 506161 h 981905"/>
                <a:gd name="connsiteX46" fmla="*/ 995426 w 1106146"/>
                <a:gd name="connsiteY46" fmla="*/ 534101 h 981905"/>
                <a:gd name="connsiteX47" fmla="*/ 1011492 w 1106146"/>
                <a:gd name="connsiteY47" fmla="*/ 579758 h 981905"/>
                <a:gd name="connsiteX48" fmla="*/ 1089343 w 1106146"/>
                <a:gd name="connsiteY48" fmla="*/ 629669 h 981905"/>
                <a:gd name="connsiteX49" fmla="*/ 1097026 w 1106146"/>
                <a:gd name="connsiteY49" fmla="*/ 657736 h 981905"/>
                <a:gd name="connsiteX50" fmla="*/ 1013334 w 1106146"/>
                <a:gd name="connsiteY50" fmla="*/ 720221 h 981905"/>
                <a:gd name="connsiteX51" fmla="*/ 928942 w 1106146"/>
                <a:gd name="connsiteY51" fmla="*/ 657863 h 981905"/>
                <a:gd name="connsiteX52" fmla="*/ 943420 w 1106146"/>
                <a:gd name="connsiteY52" fmla="*/ 602808 h 981905"/>
                <a:gd name="connsiteX53" fmla="*/ 875221 w 1106146"/>
                <a:gd name="connsiteY53" fmla="*/ 613667 h 981905"/>
                <a:gd name="connsiteX54" fmla="*/ 921322 w 1106146"/>
                <a:gd name="connsiteY54" fmla="*/ 645354 h 981905"/>
                <a:gd name="connsiteX55" fmla="*/ 953262 w 1106146"/>
                <a:gd name="connsiteY55" fmla="*/ 700789 h 981905"/>
                <a:gd name="connsiteX56" fmla="*/ 934086 w 1106146"/>
                <a:gd name="connsiteY56" fmla="*/ 741938 h 981905"/>
                <a:gd name="connsiteX57" fmla="*/ 915543 w 1106146"/>
                <a:gd name="connsiteY57" fmla="*/ 742128 h 981905"/>
                <a:gd name="connsiteX58" fmla="*/ 735394 w 1106146"/>
                <a:gd name="connsiteY58" fmla="*/ 842903 h 981905"/>
                <a:gd name="connsiteX59" fmla="*/ 561658 w 1106146"/>
                <a:gd name="connsiteY59" fmla="*/ 949965 h 981905"/>
                <a:gd name="connsiteX60" fmla="*/ 525844 w 1106146"/>
                <a:gd name="connsiteY60" fmla="*/ 949139 h 9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06146" h="981905">
                  <a:moveTo>
                    <a:pt x="525717" y="949139"/>
                  </a:moveTo>
                  <a:cubicBezTo>
                    <a:pt x="507048" y="937963"/>
                    <a:pt x="486728" y="941583"/>
                    <a:pt x="466789" y="941265"/>
                  </a:cubicBezTo>
                  <a:cubicBezTo>
                    <a:pt x="456819" y="941138"/>
                    <a:pt x="446405" y="943170"/>
                    <a:pt x="436944" y="940757"/>
                  </a:cubicBezTo>
                  <a:cubicBezTo>
                    <a:pt x="382969" y="927041"/>
                    <a:pt x="383032" y="926660"/>
                    <a:pt x="373380" y="981905"/>
                  </a:cubicBezTo>
                  <a:cubicBezTo>
                    <a:pt x="340678" y="969078"/>
                    <a:pt x="317627" y="948695"/>
                    <a:pt x="308420" y="909197"/>
                  </a:cubicBezTo>
                  <a:cubicBezTo>
                    <a:pt x="303530" y="887988"/>
                    <a:pt x="288862" y="867668"/>
                    <a:pt x="274575" y="850904"/>
                  </a:cubicBezTo>
                  <a:cubicBezTo>
                    <a:pt x="233490" y="802517"/>
                    <a:pt x="217996" y="744732"/>
                    <a:pt x="212979" y="681549"/>
                  </a:cubicBezTo>
                  <a:cubicBezTo>
                    <a:pt x="210566" y="651323"/>
                    <a:pt x="201105" y="623002"/>
                    <a:pt x="233236" y="599760"/>
                  </a:cubicBezTo>
                  <a:cubicBezTo>
                    <a:pt x="251397" y="586616"/>
                    <a:pt x="234315" y="552770"/>
                    <a:pt x="201867" y="534228"/>
                  </a:cubicBezTo>
                  <a:cubicBezTo>
                    <a:pt x="185548" y="524894"/>
                    <a:pt x="167387" y="520893"/>
                    <a:pt x="160655" y="496509"/>
                  </a:cubicBezTo>
                  <a:cubicBezTo>
                    <a:pt x="149606" y="456186"/>
                    <a:pt x="157924" y="438216"/>
                    <a:pt x="196024" y="428373"/>
                  </a:cubicBezTo>
                  <a:cubicBezTo>
                    <a:pt x="208598" y="425135"/>
                    <a:pt x="210059" y="433834"/>
                    <a:pt x="216091" y="440629"/>
                  </a:cubicBezTo>
                  <a:cubicBezTo>
                    <a:pt x="236348" y="463616"/>
                    <a:pt x="276797" y="453583"/>
                    <a:pt x="288163" y="425071"/>
                  </a:cubicBezTo>
                  <a:cubicBezTo>
                    <a:pt x="294767" y="408561"/>
                    <a:pt x="293751" y="395353"/>
                    <a:pt x="279781" y="386018"/>
                  </a:cubicBezTo>
                  <a:cubicBezTo>
                    <a:pt x="235014" y="355919"/>
                    <a:pt x="197803" y="306071"/>
                    <a:pt x="133986" y="326011"/>
                  </a:cubicBezTo>
                  <a:cubicBezTo>
                    <a:pt x="117031" y="331281"/>
                    <a:pt x="104839" y="315470"/>
                    <a:pt x="97599" y="297118"/>
                  </a:cubicBezTo>
                  <a:cubicBezTo>
                    <a:pt x="116713" y="286259"/>
                    <a:pt x="137287" y="302261"/>
                    <a:pt x="160084" y="283529"/>
                  </a:cubicBezTo>
                  <a:cubicBezTo>
                    <a:pt x="119698" y="279528"/>
                    <a:pt x="103061" y="249048"/>
                    <a:pt x="83122" y="222823"/>
                  </a:cubicBezTo>
                  <a:cubicBezTo>
                    <a:pt x="60072" y="192469"/>
                    <a:pt x="57277" y="157163"/>
                    <a:pt x="71120" y="123572"/>
                  </a:cubicBezTo>
                  <a:cubicBezTo>
                    <a:pt x="81090" y="99314"/>
                    <a:pt x="77915" y="81217"/>
                    <a:pt x="58675" y="72073"/>
                  </a:cubicBezTo>
                  <a:cubicBezTo>
                    <a:pt x="27496" y="57341"/>
                    <a:pt x="15494" y="27686"/>
                    <a:pt x="0" y="0"/>
                  </a:cubicBezTo>
                  <a:cubicBezTo>
                    <a:pt x="114300" y="0"/>
                    <a:pt x="228537" y="0"/>
                    <a:pt x="342837" y="0"/>
                  </a:cubicBezTo>
                  <a:cubicBezTo>
                    <a:pt x="341630" y="14859"/>
                    <a:pt x="336487" y="30861"/>
                    <a:pt x="339916" y="44323"/>
                  </a:cubicBezTo>
                  <a:cubicBezTo>
                    <a:pt x="351537" y="90361"/>
                    <a:pt x="330200" y="83312"/>
                    <a:pt x="304737" y="71755"/>
                  </a:cubicBezTo>
                  <a:cubicBezTo>
                    <a:pt x="289687" y="64897"/>
                    <a:pt x="272288" y="64580"/>
                    <a:pt x="259398" y="51689"/>
                  </a:cubicBezTo>
                  <a:cubicBezTo>
                    <a:pt x="253492" y="45847"/>
                    <a:pt x="245809" y="42736"/>
                    <a:pt x="238824" y="49086"/>
                  </a:cubicBezTo>
                  <a:cubicBezTo>
                    <a:pt x="230251" y="56896"/>
                    <a:pt x="233744" y="66485"/>
                    <a:pt x="238252" y="75057"/>
                  </a:cubicBezTo>
                  <a:cubicBezTo>
                    <a:pt x="248349" y="94107"/>
                    <a:pt x="265621" y="103251"/>
                    <a:pt x="283782" y="109792"/>
                  </a:cubicBezTo>
                  <a:cubicBezTo>
                    <a:pt x="337757" y="129160"/>
                    <a:pt x="391541" y="149416"/>
                    <a:pt x="446278" y="165863"/>
                  </a:cubicBezTo>
                  <a:cubicBezTo>
                    <a:pt x="470789" y="173229"/>
                    <a:pt x="487236" y="184976"/>
                    <a:pt x="495110" y="213996"/>
                  </a:cubicBezTo>
                  <a:cubicBezTo>
                    <a:pt x="477012" y="224664"/>
                    <a:pt x="461582" y="209742"/>
                    <a:pt x="445262" y="207964"/>
                  </a:cubicBezTo>
                  <a:cubicBezTo>
                    <a:pt x="434087" y="206757"/>
                    <a:pt x="417005" y="197105"/>
                    <a:pt x="425260" y="225045"/>
                  </a:cubicBezTo>
                  <a:cubicBezTo>
                    <a:pt x="430340" y="242190"/>
                    <a:pt x="415544" y="247397"/>
                    <a:pt x="404750" y="254636"/>
                  </a:cubicBezTo>
                  <a:cubicBezTo>
                    <a:pt x="389827" y="264669"/>
                    <a:pt x="392748" y="282259"/>
                    <a:pt x="396177" y="295340"/>
                  </a:cubicBezTo>
                  <a:cubicBezTo>
                    <a:pt x="401130" y="314073"/>
                    <a:pt x="411924" y="299277"/>
                    <a:pt x="420053" y="295784"/>
                  </a:cubicBezTo>
                  <a:cubicBezTo>
                    <a:pt x="440373" y="286894"/>
                    <a:pt x="436753" y="303531"/>
                    <a:pt x="437706" y="314898"/>
                  </a:cubicBezTo>
                  <a:cubicBezTo>
                    <a:pt x="443992" y="387923"/>
                    <a:pt x="500253" y="419293"/>
                    <a:pt x="560642" y="383351"/>
                  </a:cubicBezTo>
                  <a:cubicBezTo>
                    <a:pt x="572262" y="376451"/>
                    <a:pt x="587566" y="377869"/>
                    <a:pt x="606616" y="387606"/>
                  </a:cubicBezTo>
                  <a:cubicBezTo>
                    <a:pt x="606616" y="364682"/>
                    <a:pt x="610109" y="341759"/>
                    <a:pt x="605790" y="320740"/>
                  </a:cubicBezTo>
                  <a:cubicBezTo>
                    <a:pt x="598932" y="287339"/>
                    <a:pt x="528448" y="262701"/>
                    <a:pt x="501460" y="282068"/>
                  </a:cubicBezTo>
                  <a:cubicBezTo>
                    <a:pt x="490284" y="290069"/>
                    <a:pt x="478028" y="298896"/>
                    <a:pt x="469519" y="281560"/>
                  </a:cubicBezTo>
                  <a:cubicBezTo>
                    <a:pt x="461328" y="264987"/>
                    <a:pt x="470472" y="251144"/>
                    <a:pt x="485394" y="246318"/>
                  </a:cubicBezTo>
                  <a:cubicBezTo>
                    <a:pt x="527114" y="232729"/>
                    <a:pt x="564706" y="246000"/>
                    <a:pt x="600964" y="269114"/>
                  </a:cubicBezTo>
                  <a:cubicBezTo>
                    <a:pt x="649288" y="299975"/>
                    <a:pt x="696659" y="333758"/>
                    <a:pt x="747776" y="358205"/>
                  </a:cubicBezTo>
                  <a:cubicBezTo>
                    <a:pt x="792290" y="379541"/>
                    <a:pt x="838264" y="402528"/>
                    <a:pt x="877570" y="428945"/>
                  </a:cubicBezTo>
                  <a:cubicBezTo>
                    <a:pt x="913385" y="453011"/>
                    <a:pt x="950595" y="479364"/>
                    <a:pt x="986155" y="506161"/>
                  </a:cubicBezTo>
                  <a:cubicBezTo>
                    <a:pt x="994474" y="512384"/>
                    <a:pt x="1002538" y="522608"/>
                    <a:pt x="995426" y="534101"/>
                  </a:cubicBezTo>
                  <a:cubicBezTo>
                    <a:pt x="980504" y="558295"/>
                    <a:pt x="996442" y="572392"/>
                    <a:pt x="1011492" y="579758"/>
                  </a:cubicBezTo>
                  <a:cubicBezTo>
                    <a:pt x="1039305" y="593410"/>
                    <a:pt x="1058673" y="621160"/>
                    <a:pt x="1089343" y="629669"/>
                  </a:cubicBezTo>
                  <a:cubicBezTo>
                    <a:pt x="1103503" y="633606"/>
                    <a:pt x="1114806" y="648211"/>
                    <a:pt x="1097026" y="657736"/>
                  </a:cubicBezTo>
                  <a:cubicBezTo>
                    <a:pt x="1065975" y="674437"/>
                    <a:pt x="1045909" y="706949"/>
                    <a:pt x="1013334" y="720221"/>
                  </a:cubicBezTo>
                  <a:cubicBezTo>
                    <a:pt x="985901" y="698313"/>
                    <a:pt x="947420" y="693741"/>
                    <a:pt x="928942" y="657863"/>
                  </a:cubicBezTo>
                  <a:cubicBezTo>
                    <a:pt x="918845" y="636146"/>
                    <a:pt x="942340" y="624970"/>
                    <a:pt x="943420" y="602808"/>
                  </a:cubicBezTo>
                  <a:cubicBezTo>
                    <a:pt x="920687" y="608015"/>
                    <a:pt x="900748" y="621986"/>
                    <a:pt x="875221" y="613667"/>
                  </a:cubicBezTo>
                  <a:cubicBezTo>
                    <a:pt x="885127" y="643131"/>
                    <a:pt x="909257" y="632273"/>
                    <a:pt x="921322" y="645354"/>
                  </a:cubicBezTo>
                  <a:cubicBezTo>
                    <a:pt x="931990" y="663769"/>
                    <a:pt x="941896" y="682692"/>
                    <a:pt x="953262" y="700789"/>
                  </a:cubicBezTo>
                  <a:cubicBezTo>
                    <a:pt x="967423" y="723396"/>
                    <a:pt x="958977" y="739779"/>
                    <a:pt x="934086" y="741938"/>
                  </a:cubicBezTo>
                  <a:cubicBezTo>
                    <a:pt x="927926" y="742446"/>
                    <a:pt x="920306" y="737810"/>
                    <a:pt x="915543" y="742128"/>
                  </a:cubicBezTo>
                  <a:cubicBezTo>
                    <a:pt x="862648" y="789753"/>
                    <a:pt x="792925" y="801691"/>
                    <a:pt x="735394" y="842903"/>
                  </a:cubicBezTo>
                  <a:cubicBezTo>
                    <a:pt x="680657" y="882083"/>
                    <a:pt x="619379" y="913706"/>
                    <a:pt x="561658" y="949965"/>
                  </a:cubicBezTo>
                  <a:cubicBezTo>
                    <a:pt x="549911" y="957331"/>
                    <a:pt x="537401" y="968380"/>
                    <a:pt x="525844" y="9491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="" xmlns:a16="http://schemas.microsoft.com/office/drawing/2014/main" id="{C831936D-6C39-4E46-BA02-8FA943D6F67D}"/>
                </a:ext>
              </a:extLst>
            </p:cNvPr>
            <p:cNvSpPr/>
            <p:nvPr/>
          </p:nvSpPr>
          <p:spPr>
            <a:xfrm>
              <a:off x="132036" y="6219664"/>
              <a:ext cx="810513" cy="1146053"/>
            </a:xfrm>
            <a:custGeom>
              <a:avLst/>
              <a:gdLst>
                <a:gd name="connsiteX0" fmla="*/ 235819 w 810513"/>
                <a:gd name="connsiteY0" fmla="*/ 1145864 h 1146053"/>
                <a:gd name="connsiteX1" fmla="*/ 98723 w 810513"/>
                <a:gd name="connsiteY1" fmla="*/ 1145864 h 1146053"/>
                <a:gd name="connsiteX2" fmla="*/ 102723 w 810513"/>
                <a:gd name="connsiteY2" fmla="*/ 1080014 h 1146053"/>
                <a:gd name="connsiteX3" fmla="*/ 111931 w 810513"/>
                <a:gd name="connsiteY3" fmla="*/ 1057089 h 1146053"/>
                <a:gd name="connsiteX4" fmla="*/ 100374 w 810513"/>
                <a:gd name="connsiteY4" fmla="*/ 989208 h 1146053"/>
                <a:gd name="connsiteX5" fmla="*/ 114153 w 810513"/>
                <a:gd name="connsiteY5" fmla="*/ 939297 h 1146053"/>
                <a:gd name="connsiteX6" fmla="*/ 160826 w 810513"/>
                <a:gd name="connsiteY6" fmla="*/ 963300 h 1146053"/>
                <a:gd name="connsiteX7" fmla="*/ 132378 w 810513"/>
                <a:gd name="connsiteY7" fmla="*/ 935296 h 1146053"/>
                <a:gd name="connsiteX8" fmla="*/ 96373 w 810513"/>
                <a:gd name="connsiteY8" fmla="*/ 882464 h 1146053"/>
                <a:gd name="connsiteX9" fmla="*/ 75672 w 810513"/>
                <a:gd name="connsiteY9" fmla="*/ 814773 h 1146053"/>
                <a:gd name="connsiteX10" fmla="*/ 30333 w 810513"/>
                <a:gd name="connsiteY10" fmla="*/ 682438 h 1146053"/>
                <a:gd name="connsiteX11" fmla="*/ 37509 w 810513"/>
                <a:gd name="connsiteY11" fmla="*/ 648021 h 1146053"/>
                <a:gd name="connsiteX12" fmla="*/ 46526 w 810513"/>
                <a:gd name="connsiteY12" fmla="*/ 479491 h 1146053"/>
                <a:gd name="connsiteX13" fmla="*/ 25761 w 810513"/>
                <a:gd name="connsiteY13" fmla="*/ 296928 h 1146053"/>
                <a:gd name="connsiteX14" fmla="*/ 16109 w 810513"/>
                <a:gd name="connsiteY14" fmla="*/ 251017 h 1146053"/>
                <a:gd name="connsiteX15" fmla="*/ 14014 w 810513"/>
                <a:gd name="connsiteY15" fmla="*/ 151512 h 1146053"/>
                <a:gd name="connsiteX16" fmla="*/ 22269 w 810513"/>
                <a:gd name="connsiteY16" fmla="*/ 79820 h 1146053"/>
                <a:gd name="connsiteX17" fmla="*/ 51415 w 810513"/>
                <a:gd name="connsiteY17" fmla="*/ 0 h 1146053"/>
                <a:gd name="connsiteX18" fmla="*/ 86785 w 810513"/>
                <a:gd name="connsiteY18" fmla="*/ 78360 h 1146053"/>
                <a:gd name="connsiteX19" fmla="*/ 118725 w 810513"/>
                <a:gd name="connsiteY19" fmla="*/ 135954 h 1146053"/>
                <a:gd name="connsiteX20" fmla="*/ 180320 w 810513"/>
                <a:gd name="connsiteY20" fmla="*/ 206186 h 1146053"/>
                <a:gd name="connsiteX21" fmla="*/ 166922 w 810513"/>
                <a:gd name="connsiteY21" fmla="*/ 252668 h 1146053"/>
                <a:gd name="connsiteX22" fmla="*/ 138601 w 810513"/>
                <a:gd name="connsiteY22" fmla="*/ 261812 h 1146053"/>
                <a:gd name="connsiteX23" fmla="*/ 149396 w 810513"/>
                <a:gd name="connsiteY23" fmla="*/ 276671 h 1146053"/>
                <a:gd name="connsiteX24" fmla="*/ 232073 w 810513"/>
                <a:gd name="connsiteY24" fmla="*/ 386781 h 1146053"/>
                <a:gd name="connsiteX25" fmla="*/ 293541 w 810513"/>
                <a:gd name="connsiteY25" fmla="*/ 454218 h 1146053"/>
                <a:gd name="connsiteX26" fmla="*/ 327831 w 810513"/>
                <a:gd name="connsiteY26" fmla="*/ 436755 h 1146053"/>
                <a:gd name="connsiteX27" fmla="*/ 332530 w 810513"/>
                <a:gd name="connsiteY27" fmla="*/ 382653 h 1146053"/>
                <a:gd name="connsiteX28" fmla="*/ 321989 w 810513"/>
                <a:gd name="connsiteY28" fmla="*/ 257875 h 1146053"/>
                <a:gd name="connsiteX29" fmla="*/ 353866 w 810513"/>
                <a:gd name="connsiteY29" fmla="*/ 277179 h 1146053"/>
                <a:gd name="connsiteX30" fmla="*/ 378568 w 810513"/>
                <a:gd name="connsiteY30" fmla="*/ 329757 h 1146053"/>
                <a:gd name="connsiteX31" fmla="*/ 502202 w 810513"/>
                <a:gd name="connsiteY31" fmla="*/ 316994 h 1146053"/>
                <a:gd name="connsiteX32" fmla="*/ 630472 w 810513"/>
                <a:gd name="connsiteY32" fmla="*/ 351093 h 1146053"/>
                <a:gd name="connsiteX33" fmla="*/ 659492 w 810513"/>
                <a:gd name="connsiteY33" fmla="*/ 344616 h 1146053"/>
                <a:gd name="connsiteX34" fmla="*/ 698163 w 810513"/>
                <a:gd name="connsiteY34" fmla="*/ 378907 h 1146053"/>
                <a:gd name="connsiteX35" fmla="*/ 756456 w 810513"/>
                <a:gd name="connsiteY35" fmla="*/ 452694 h 1146053"/>
                <a:gd name="connsiteX36" fmla="*/ 740263 w 810513"/>
                <a:gd name="connsiteY36" fmla="*/ 531307 h 1146053"/>
                <a:gd name="connsiteX37" fmla="*/ 729723 w 810513"/>
                <a:gd name="connsiteY37" fmla="*/ 563375 h 1146053"/>
                <a:gd name="connsiteX38" fmla="*/ 769410 w 810513"/>
                <a:gd name="connsiteY38" fmla="*/ 693868 h 1146053"/>
                <a:gd name="connsiteX39" fmla="*/ 799699 w 810513"/>
                <a:gd name="connsiteY39" fmla="*/ 731714 h 1146053"/>
                <a:gd name="connsiteX40" fmla="*/ 810304 w 810513"/>
                <a:gd name="connsiteY40" fmla="*/ 785753 h 1146053"/>
                <a:gd name="connsiteX41" fmla="*/ 768965 w 810513"/>
                <a:gd name="connsiteY41" fmla="*/ 836363 h 1146053"/>
                <a:gd name="connsiteX42" fmla="*/ 698417 w 810513"/>
                <a:gd name="connsiteY42" fmla="*/ 937011 h 1146053"/>
                <a:gd name="connsiteX43" fmla="*/ 604437 w 810513"/>
                <a:gd name="connsiteY43" fmla="*/ 938281 h 1146053"/>
                <a:gd name="connsiteX44" fmla="*/ 495725 w 810513"/>
                <a:gd name="connsiteY44" fmla="*/ 894275 h 1146053"/>
                <a:gd name="connsiteX45" fmla="*/ 589705 w 810513"/>
                <a:gd name="connsiteY45" fmla="*/ 948251 h 1146053"/>
                <a:gd name="connsiteX46" fmla="*/ 657523 w 810513"/>
                <a:gd name="connsiteY46" fmla="*/ 981652 h 1146053"/>
                <a:gd name="connsiteX47" fmla="*/ 622026 w 810513"/>
                <a:gd name="connsiteY47" fmla="*/ 1047247 h 1146053"/>
                <a:gd name="connsiteX48" fmla="*/ 549764 w 810513"/>
                <a:gd name="connsiteY48" fmla="*/ 1104525 h 1146053"/>
                <a:gd name="connsiteX49" fmla="*/ 525189 w 810513"/>
                <a:gd name="connsiteY49" fmla="*/ 1146053 h 1146053"/>
                <a:gd name="connsiteX50" fmla="*/ 426193 w 810513"/>
                <a:gd name="connsiteY50" fmla="*/ 1146053 h 1146053"/>
                <a:gd name="connsiteX51" fmla="*/ 362883 w 810513"/>
                <a:gd name="connsiteY51" fmla="*/ 1030927 h 1146053"/>
                <a:gd name="connsiteX52" fmla="*/ 280904 w 810513"/>
                <a:gd name="connsiteY52" fmla="*/ 867097 h 1146053"/>
                <a:gd name="connsiteX53" fmla="*/ 274872 w 810513"/>
                <a:gd name="connsiteY53" fmla="*/ 836363 h 1146053"/>
                <a:gd name="connsiteX54" fmla="*/ 237851 w 810513"/>
                <a:gd name="connsiteY54" fmla="*/ 993971 h 1146053"/>
                <a:gd name="connsiteX55" fmla="*/ 239312 w 810513"/>
                <a:gd name="connsiteY55" fmla="*/ 1105985 h 1146053"/>
                <a:gd name="connsiteX56" fmla="*/ 235756 w 810513"/>
                <a:gd name="connsiteY56" fmla="*/ 1145990 h 114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10513" h="1146053">
                  <a:moveTo>
                    <a:pt x="235819" y="1145864"/>
                  </a:moveTo>
                  <a:cubicBezTo>
                    <a:pt x="190099" y="1145864"/>
                    <a:pt x="144379" y="1145864"/>
                    <a:pt x="98723" y="1145864"/>
                  </a:cubicBezTo>
                  <a:cubicBezTo>
                    <a:pt x="62972" y="1115129"/>
                    <a:pt x="63036" y="1107953"/>
                    <a:pt x="102723" y="1080014"/>
                  </a:cubicBezTo>
                  <a:cubicBezTo>
                    <a:pt x="111931" y="1073537"/>
                    <a:pt x="116312" y="1066615"/>
                    <a:pt x="111931" y="1057089"/>
                  </a:cubicBezTo>
                  <a:cubicBezTo>
                    <a:pt x="101961" y="1035436"/>
                    <a:pt x="105835" y="1011560"/>
                    <a:pt x="100374" y="989208"/>
                  </a:cubicBezTo>
                  <a:cubicBezTo>
                    <a:pt x="95802" y="970221"/>
                    <a:pt x="93833" y="949584"/>
                    <a:pt x="114153" y="939297"/>
                  </a:cubicBezTo>
                  <a:cubicBezTo>
                    <a:pt x="136886" y="927803"/>
                    <a:pt x="150158" y="943678"/>
                    <a:pt x="160826" y="963300"/>
                  </a:cubicBezTo>
                  <a:cubicBezTo>
                    <a:pt x="154095" y="950282"/>
                    <a:pt x="146284" y="938090"/>
                    <a:pt x="132378" y="935296"/>
                  </a:cubicBezTo>
                  <a:cubicBezTo>
                    <a:pt x="104438" y="929645"/>
                    <a:pt x="94341" y="909960"/>
                    <a:pt x="96373" y="882464"/>
                  </a:cubicBezTo>
                  <a:cubicBezTo>
                    <a:pt x="98278" y="856239"/>
                    <a:pt x="91484" y="833759"/>
                    <a:pt x="75672" y="814773"/>
                  </a:cubicBezTo>
                  <a:cubicBezTo>
                    <a:pt x="44176" y="777053"/>
                    <a:pt x="52558" y="723904"/>
                    <a:pt x="30333" y="682438"/>
                  </a:cubicBezTo>
                  <a:cubicBezTo>
                    <a:pt x="24809" y="672151"/>
                    <a:pt x="31730" y="659197"/>
                    <a:pt x="37509" y="648021"/>
                  </a:cubicBezTo>
                  <a:cubicBezTo>
                    <a:pt x="65639" y="593537"/>
                    <a:pt x="65131" y="539118"/>
                    <a:pt x="46526" y="479491"/>
                  </a:cubicBezTo>
                  <a:cubicBezTo>
                    <a:pt x="28301" y="421388"/>
                    <a:pt x="14331" y="360047"/>
                    <a:pt x="25761" y="296928"/>
                  </a:cubicBezTo>
                  <a:cubicBezTo>
                    <a:pt x="28873" y="279783"/>
                    <a:pt x="26015" y="265177"/>
                    <a:pt x="16109" y="251017"/>
                  </a:cubicBezTo>
                  <a:cubicBezTo>
                    <a:pt x="-4909" y="221108"/>
                    <a:pt x="-5100" y="186310"/>
                    <a:pt x="14014" y="151512"/>
                  </a:cubicBezTo>
                  <a:cubicBezTo>
                    <a:pt x="36302" y="130239"/>
                    <a:pt x="24936" y="103887"/>
                    <a:pt x="22269" y="79820"/>
                  </a:cubicBezTo>
                  <a:cubicBezTo>
                    <a:pt x="18586" y="46863"/>
                    <a:pt x="21697" y="18225"/>
                    <a:pt x="51415" y="0"/>
                  </a:cubicBezTo>
                  <a:cubicBezTo>
                    <a:pt x="91738" y="10986"/>
                    <a:pt x="77768" y="50991"/>
                    <a:pt x="86785" y="78360"/>
                  </a:cubicBezTo>
                  <a:cubicBezTo>
                    <a:pt x="94024" y="100267"/>
                    <a:pt x="85642" y="130938"/>
                    <a:pt x="118725" y="135954"/>
                  </a:cubicBezTo>
                  <a:cubicBezTo>
                    <a:pt x="147364" y="150750"/>
                    <a:pt x="157397" y="184595"/>
                    <a:pt x="180320" y="206186"/>
                  </a:cubicBezTo>
                  <a:cubicBezTo>
                    <a:pt x="194989" y="220029"/>
                    <a:pt x="185654" y="241873"/>
                    <a:pt x="166922" y="252668"/>
                  </a:cubicBezTo>
                  <a:cubicBezTo>
                    <a:pt x="158159" y="257748"/>
                    <a:pt x="146602" y="253747"/>
                    <a:pt x="138601" y="261812"/>
                  </a:cubicBezTo>
                  <a:cubicBezTo>
                    <a:pt x="138029" y="270575"/>
                    <a:pt x="143744" y="275274"/>
                    <a:pt x="149396" y="276671"/>
                  </a:cubicBezTo>
                  <a:cubicBezTo>
                    <a:pt x="203625" y="290577"/>
                    <a:pt x="220389" y="336171"/>
                    <a:pt x="232073" y="386781"/>
                  </a:cubicBezTo>
                  <a:cubicBezTo>
                    <a:pt x="242042" y="429898"/>
                    <a:pt x="262489" y="451741"/>
                    <a:pt x="293541" y="454218"/>
                  </a:cubicBezTo>
                  <a:cubicBezTo>
                    <a:pt x="308209" y="455361"/>
                    <a:pt x="324593" y="454091"/>
                    <a:pt x="327831" y="436755"/>
                  </a:cubicBezTo>
                  <a:cubicBezTo>
                    <a:pt x="330943" y="419864"/>
                    <a:pt x="347960" y="408053"/>
                    <a:pt x="332530" y="382653"/>
                  </a:cubicBezTo>
                  <a:cubicBezTo>
                    <a:pt x="310559" y="346649"/>
                    <a:pt x="295954" y="302261"/>
                    <a:pt x="321989" y="257875"/>
                  </a:cubicBezTo>
                  <a:cubicBezTo>
                    <a:pt x="339451" y="251271"/>
                    <a:pt x="346627" y="262891"/>
                    <a:pt x="353866" y="277179"/>
                  </a:cubicBezTo>
                  <a:cubicBezTo>
                    <a:pt x="362248" y="293816"/>
                    <a:pt x="367518" y="312104"/>
                    <a:pt x="378568" y="329757"/>
                  </a:cubicBezTo>
                  <a:cubicBezTo>
                    <a:pt x="417175" y="296420"/>
                    <a:pt x="459022" y="297436"/>
                    <a:pt x="502202" y="316994"/>
                  </a:cubicBezTo>
                  <a:cubicBezTo>
                    <a:pt x="543286" y="335536"/>
                    <a:pt x="588816" y="334584"/>
                    <a:pt x="630472" y="351093"/>
                  </a:cubicBezTo>
                  <a:cubicBezTo>
                    <a:pt x="640378" y="355030"/>
                    <a:pt x="649839" y="347156"/>
                    <a:pt x="659492" y="344616"/>
                  </a:cubicBezTo>
                  <a:cubicBezTo>
                    <a:pt x="683177" y="338266"/>
                    <a:pt x="698607" y="352554"/>
                    <a:pt x="698163" y="378907"/>
                  </a:cubicBezTo>
                  <a:cubicBezTo>
                    <a:pt x="697084" y="445899"/>
                    <a:pt x="699560" y="449074"/>
                    <a:pt x="756456" y="452694"/>
                  </a:cubicBezTo>
                  <a:cubicBezTo>
                    <a:pt x="776332" y="486794"/>
                    <a:pt x="771950" y="510670"/>
                    <a:pt x="740263" y="531307"/>
                  </a:cubicBezTo>
                  <a:cubicBezTo>
                    <a:pt x="727246" y="539816"/>
                    <a:pt x="721912" y="548579"/>
                    <a:pt x="729723" y="563375"/>
                  </a:cubicBezTo>
                  <a:cubicBezTo>
                    <a:pt x="751059" y="603951"/>
                    <a:pt x="775506" y="642750"/>
                    <a:pt x="769410" y="693868"/>
                  </a:cubicBezTo>
                  <a:cubicBezTo>
                    <a:pt x="767060" y="713363"/>
                    <a:pt x="795953" y="712855"/>
                    <a:pt x="799699" y="731714"/>
                  </a:cubicBezTo>
                  <a:cubicBezTo>
                    <a:pt x="802748" y="749876"/>
                    <a:pt x="812018" y="766639"/>
                    <a:pt x="810304" y="785753"/>
                  </a:cubicBezTo>
                  <a:cubicBezTo>
                    <a:pt x="806938" y="812169"/>
                    <a:pt x="782364" y="819027"/>
                    <a:pt x="768965" y="836363"/>
                  </a:cubicBezTo>
                  <a:cubicBezTo>
                    <a:pt x="743946" y="868812"/>
                    <a:pt x="723626" y="904816"/>
                    <a:pt x="698417" y="937011"/>
                  </a:cubicBezTo>
                  <a:cubicBezTo>
                    <a:pt x="668826" y="974920"/>
                    <a:pt x="631742" y="977588"/>
                    <a:pt x="604437" y="938281"/>
                  </a:cubicBezTo>
                  <a:cubicBezTo>
                    <a:pt x="578593" y="901006"/>
                    <a:pt x="545953" y="890211"/>
                    <a:pt x="495725" y="894275"/>
                  </a:cubicBezTo>
                  <a:cubicBezTo>
                    <a:pt x="527475" y="923866"/>
                    <a:pt x="557129" y="939868"/>
                    <a:pt x="589705" y="948251"/>
                  </a:cubicBezTo>
                  <a:cubicBezTo>
                    <a:pt x="614978" y="954791"/>
                    <a:pt x="646728" y="952251"/>
                    <a:pt x="657523" y="981652"/>
                  </a:cubicBezTo>
                  <a:cubicBezTo>
                    <a:pt x="669017" y="1012957"/>
                    <a:pt x="638155" y="1028452"/>
                    <a:pt x="622026" y="1047247"/>
                  </a:cubicBezTo>
                  <a:cubicBezTo>
                    <a:pt x="601897" y="1070742"/>
                    <a:pt x="591293" y="1107573"/>
                    <a:pt x="549764" y="1104525"/>
                  </a:cubicBezTo>
                  <a:cubicBezTo>
                    <a:pt x="539921" y="1103826"/>
                    <a:pt x="541953" y="1137100"/>
                    <a:pt x="525189" y="1146053"/>
                  </a:cubicBezTo>
                  <a:cubicBezTo>
                    <a:pt x="492169" y="1146053"/>
                    <a:pt x="459149" y="1146053"/>
                    <a:pt x="426193" y="1146053"/>
                  </a:cubicBezTo>
                  <a:cubicBezTo>
                    <a:pt x="399014" y="1111573"/>
                    <a:pt x="378885" y="1071822"/>
                    <a:pt x="362883" y="1030927"/>
                  </a:cubicBezTo>
                  <a:cubicBezTo>
                    <a:pt x="340340" y="973333"/>
                    <a:pt x="294620" y="929645"/>
                    <a:pt x="280904" y="867097"/>
                  </a:cubicBezTo>
                  <a:cubicBezTo>
                    <a:pt x="278364" y="855667"/>
                    <a:pt x="271062" y="845443"/>
                    <a:pt x="274872" y="836363"/>
                  </a:cubicBezTo>
                  <a:cubicBezTo>
                    <a:pt x="266998" y="887671"/>
                    <a:pt x="256774" y="941901"/>
                    <a:pt x="237851" y="993971"/>
                  </a:cubicBezTo>
                  <a:cubicBezTo>
                    <a:pt x="224389" y="1030991"/>
                    <a:pt x="227755" y="1069155"/>
                    <a:pt x="239312" y="1105985"/>
                  </a:cubicBezTo>
                  <a:cubicBezTo>
                    <a:pt x="244011" y="1120971"/>
                    <a:pt x="250234" y="1133925"/>
                    <a:pt x="235756" y="114599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6BB35E83-F004-4B57-90B6-7B0484E9D22C}"/>
                </a:ext>
              </a:extLst>
            </p:cNvPr>
            <p:cNvSpPr/>
            <p:nvPr/>
          </p:nvSpPr>
          <p:spPr>
            <a:xfrm>
              <a:off x="9744806" y="2032"/>
              <a:ext cx="1024061" cy="1124156"/>
            </a:xfrm>
            <a:custGeom>
              <a:avLst/>
              <a:gdLst>
                <a:gd name="connsiteX0" fmla="*/ 114331 w 1024061"/>
                <a:gd name="connsiteY0" fmla="*/ 1121161 h 1124156"/>
                <a:gd name="connsiteX1" fmla="*/ 95979 w 1024061"/>
                <a:gd name="connsiteY1" fmla="*/ 1101857 h 1124156"/>
                <a:gd name="connsiteX2" fmla="*/ 48418 w 1024061"/>
                <a:gd name="connsiteY2" fmla="*/ 1056137 h 1124156"/>
                <a:gd name="connsiteX3" fmla="*/ 22891 w 1024061"/>
                <a:gd name="connsiteY3" fmla="*/ 982032 h 1124156"/>
                <a:gd name="connsiteX4" fmla="*/ 112997 w 1024061"/>
                <a:gd name="connsiteY4" fmla="*/ 919738 h 1124156"/>
                <a:gd name="connsiteX5" fmla="*/ 193833 w 1024061"/>
                <a:gd name="connsiteY5" fmla="*/ 957267 h 1124156"/>
                <a:gd name="connsiteX6" fmla="*/ 224821 w 1024061"/>
                <a:gd name="connsiteY6" fmla="*/ 980762 h 1124156"/>
                <a:gd name="connsiteX7" fmla="*/ 287495 w 1024061"/>
                <a:gd name="connsiteY7" fmla="*/ 796992 h 1124156"/>
                <a:gd name="connsiteX8" fmla="*/ 314483 w 1024061"/>
                <a:gd name="connsiteY8" fmla="*/ 759527 h 1124156"/>
                <a:gd name="connsiteX9" fmla="*/ 381729 w 1024061"/>
                <a:gd name="connsiteY9" fmla="*/ 698630 h 1124156"/>
                <a:gd name="connsiteX10" fmla="*/ 519334 w 1024061"/>
                <a:gd name="connsiteY10" fmla="*/ 729936 h 1124156"/>
                <a:gd name="connsiteX11" fmla="*/ 544861 w 1024061"/>
                <a:gd name="connsiteY11" fmla="*/ 756098 h 1124156"/>
                <a:gd name="connsiteX12" fmla="*/ 567784 w 1024061"/>
                <a:gd name="connsiteY12" fmla="*/ 736858 h 1124156"/>
                <a:gd name="connsiteX13" fmla="*/ 564355 w 1024061"/>
                <a:gd name="connsiteY13" fmla="*/ 715140 h 1124156"/>
                <a:gd name="connsiteX14" fmla="*/ 435704 w 1024061"/>
                <a:gd name="connsiteY14" fmla="*/ 667579 h 1124156"/>
                <a:gd name="connsiteX15" fmla="*/ 376332 w 1024061"/>
                <a:gd name="connsiteY15" fmla="*/ 705107 h 1124156"/>
                <a:gd name="connsiteX16" fmla="*/ 344645 w 1024061"/>
                <a:gd name="connsiteY16" fmla="*/ 722570 h 1124156"/>
                <a:gd name="connsiteX17" fmla="*/ 254349 w 1024061"/>
                <a:gd name="connsiteY17" fmla="*/ 618810 h 1124156"/>
                <a:gd name="connsiteX18" fmla="*/ 308831 w 1024061"/>
                <a:gd name="connsiteY18" fmla="*/ 571630 h 1124156"/>
                <a:gd name="connsiteX19" fmla="*/ 399065 w 1024061"/>
                <a:gd name="connsiteY19" fmla="*/ 546420 h 1124156"/>
                <a:gd name="connsiteX20" fmla="*/ 456151 w 1024061"/>
                <a:gd name="connsiteY20" fmla="*/ 561025 h 1124156"/>
                <a:gd name="connsiteX21" fmla="*/ 488282 w 1024061"/>
                <a:gd name="connsiteY21" fmla="*/ 577980 h 1124156"/>
                <a:gd name="connsiteX22" fmla="*/ 659732 w 1024061"/>
                <a:gd name="connsiteY22" fmla="*/ 575440 h 1124156"/>
                <a:gd name="connsiteX23" fmla="*/ 691165 w 1024061"/>
                <a:gd name="connsiteY23" fmla="*/ 527497 h 1124156"/>
                <a:gd name="connsiteX24" fmla="*/ 644365 w 1024061"/>
                <a:gd name="connsiteY24" fmla="*/ 454345 h 1124156"/>
                <a:gd name="connsiteX25" fmla="*/ 575213 w 1024061"/>
                <a:gd name="connsiteY25" fmla="*/ 456186 h 1124156"/>
                <a:gd name="connsiteX26" fmla="*/ 544670 w 1024061"/>
                <a:gd name="connsiteY26" fmla="*/ 462346 h 1124156"/>
                <a:gd name="connsiteX27" fmla="*/ 505363 w 1024061"/>
                <a:gd name="connsiteY27" fmla="*/ 385574 h 1124156"/>
                <a:gd name="connsiteX28" fmla="*/ 501871 w 1024061"/>
                <a:gd name="connsiteY28" fmla="*/ 364555 h 1124156"/>
                <a:gd name="connsiteX29" fmla="*/ 388270 w 1024061"/>
                <a:gd name="connsiteY29" fmla="*/ 355665 h 1124156"/>
                <a:gd name="connsiteX30" fmla="*/ 360648 w 1024061"/>
                <a:gd name="connsiteY30" fmla="*/ 347664 h 1124156"/>
                <a:gd name="connsiteX31" fmla="*/ 273399 w 1024061"/>
                <a:gd name="connsiteY31" fmla="*/ 230951 h 1124156"/>
                <a:gd name="connsiteX32" fmla="*/ 185514 w 1024061"/>
                <a:gd name="connsiteY32" fmla="*/ 109538 h 1124156"/>
                <a:gd name="connsiteX33" fmla="*/ 152050 w 1024061"/>
                <a:gd name="connsiteY33" fmla="*/ 33020 h 1124156"/>
                <a:gd name="connsiteX34" fmla="*/ 159924 w 1024061"/>
                <a:gd name="connsiteY34" fmla="*/ 0 h 1124156"/>
                <a:gd name="connsiteX35" fmla="*/ 944593 w 1024061"/>
                <a:gd name="connsiteY35" fmla="*/ 127 h 1124156"/>
                <a:gd name="connsiteX36" fmla="*/ 959897 w 1024061"/>
                <a:gd name="connsiteY36" fmla="*/ 58230 h 1124156"/>
                <a:gd name="connsiteX37" fmla="*/ 912336 w 1024061"/>
                <a:gd name="connsiteY37" fmla="*/ 200089 h 1124156"/>
                <a:gd name="connsiteX38" fmla="*/ 853915 w 1024061"/>
                <a:gd name="connsiteY38" fmla="*/ 406529 h 1124156"/>
                <a:gd name="connsiteX39" fmla="*/ 854042 w 1024061"/>
                <a:gd name="connsiteY39" fmla="*/ 459361 h 1124156"/>
                <a:gd name="connsiteX40" fmla="*/ 809783 w 1024061"/>
                <a:gd name="connsiteY40" fmla="*/ 537149 h 1124156"/>
                <a:gd name="connsiteX41" fmla="*/ 805211 w 1024061"/>
                <a:gd name="connsiteY41" fmla="*/ 648910 h 1124156"/>
                <a:gd name="connsiteX42" fmla="*/ 835881 w 1024061"/>
                <a:gd name="connsiteY42" fmla="*/ 672468 h 1124156"/>
                <a:gd name="connsiteX43" fmla="*/ 854106 w 1024061"/>
                <a:gd name="connsiteY43" fmla="*/ 696852 h 1124156"/>
                <a:gd name="connsiteX44" fmla="*/ 910557 w 1024061"/>
                <a:gd name="connsiteY44" fmla="*/ 833696 h 1124156"/>
                <a:gd name="connsiteX45" fmla="*/ 987900 w 1024061"/>
                <a:gd name="connsiteY45" fmla="*/ 925390 h 1124156"/>
                <a:gd name="connsiteX46" fmla="*/ 1023778 w 1024061"/>
                <a:gd name="connsiteY46" fmla="*/ 972126 h 1124156"/>
                <a:gd name="connsiteX47" fmla="*/ 974184 w 1024061"/>
                <a:gd name="connsiteY47" fmla="*/ 1001781 h 1124156"/>
                <a:gd name="connsiteX48" fmla="*/ 966628 w 1024061"/>
                <a:gd name="connsiteY48" fmla="*/ 1001844 h 1124156"/>
                <a:gd name="connsiteX49" fmla="*/ 928338 w 1024061"/>
                <a:gd name="connsiteY49" fmla="*/ 964443 h 1124156"/>
                <a:gd name="connsiteX50" fmla="*/ 783303 w 1024061"/>
                <a:gd name="connsiteY50" fmla="*/ 904244 h 1124156"/>
                <a:gd name="connsiteX51" fmla="*/ 640048 w 1024061"/>
                <a:gd name="connsiteY51" fmla="*/ 897577 h 1124156"/>
                <a:gd name="connsiteX52" fmla="*/ 617759 w 1024061"/>
                <a:gd name="connsiteY52" fmla="*/ 897831 h 1124156"/>
                <a:gd name="connsiteX53" fmla="*/ 531145 w 1024061"/>
                <a:gd name="connsiteY53" fmla="*/ 870653 h 1124156"/>
                <a:gd name="connsiteX54" fmla="*/ 484726 w 1024061"/>
                <a:gd name="connsiteY54" fmla="*/ 834839 h 1124156"/>
                <a:gd name="connsiteX55" fmla="*/ 413797 w 1024061"/>
                <a:gd name="connsiteY55" fmla="*/ 794770 h 1124156"/>
                <a:gd name="connsiteX56" fmla="*/ 453294 w 1024061"/>
                <a:gd name="connsiteY56" fmla="*/ 839982 h 1124156"/>
                <a:gd name="connsiteX57" fmla="*/ 472788 w 1024061"/>
                <a:gd name="connsiteY57" fmla="*/ 883607 h 1124156"/>
                <a:gd name="connsiteX58" fmla="*/ 490441 w 1024061"/>
                <a:gd name="connsiteY58" fmla="*/ 915484 h 1124156"/>
                <a:gd name="connsiteX59" fmla="*/ 511015 w 1024061"/>
                <a:gd name="connsiteY59" fmla="*/ 955362 h 1124156"/>
                <a:gd name="connsiteX60" fmla="*/ 473613 w 1024061"/>
                <a:gd name="connsiteY60" fmla="*/ 975238 h 1124156"/>
                <a:gd name="connsiteX61" fmla="*/ 455199 w 1024061"/>
                <a:gd name="connsiteY61" fmla="*/ 974857 h 1124156"/>
                <a:gd name="connsiteX62" fmla="*/ 430878 w 1024061"/>
                <a:gd name="connsiteY62" fmla="*/ 949393 h 1124156"/>
                <a:gd name="connsiteX63" fmla="*/ 437419 w 1024061"/>
                <a:gd name="connsiteY63" fmla="*/ 981334 h 1124156"/>
                <a:gd name="connsiteX64" fmla="*/ 436339 w 1024061"/>
                <a:gd name="connsiteY64" fmla="*/ 1012258 h 1124156"/>
                <a:gd name="connsiteX65" fmla="*/ 407700 w 1024061"/>
                <a:gd name="connsiteY65" fmla="*/ 1034674 h 1124156"/>
                <a:gd name="connsiteX66" fmla="*/ 378999 w 1024061"/>
                <a:gd name="connsiteY66" fmla="*/ 1012322 h 1124156"/>
                <a:gd name="connsiteX67" fmla="*/ 360013 w 1024061"/>
                <a:gd name="connsiteY67" fmla="*/ 988319 h 1124156"/>
                <a:gd name="connsiteX68" fmla="*/ 312959 w 1024061"/>
                <a:gd name="connsiteY68" fmla="*/ 955426 h 1124156"/>
                <a:gd name="connsiteX69" fmla="*/ 302672 w 1024061"/>
                <a:gd name="connsiteY69" fmla="*/ 1004511 h 1124156"/>
                <a:gd name="connsiteX70" fmla="*/ 304640 w 1024061"/>
                <a:gd name="connsiteY70" fmla="*/ 1047819 h 1124156"/>
                <a:gd name="connsiteX71" fmla="*/ 324897 w 1024061"/>
                <a:gd name="connsiteY71" fmla="*/ 1066043 h 1124156"/>
                <a:gd name="connsiteX72" fmla="*/ 326738 w 1024061"/>
                <a:gd name="connsiteY72" fmla="*/ 1115700 h 1124156"/>
                <a:gd name="connsiteX73" fmla="*/ 292258 w 1024061"/>
                <a:gd name="connsiteY73" fmla="*/ 1116526 h 1124156"/>
                <a:gd name="connsiteX74" fmla="*/ 202787 w 1024061"/>
                <a:gd name="connsiteY74" fmla="*/ 1100206 h 1124156"/>
                <a:gd name="connsiteX75" fmla="*/ 158654 w 1024061"/>
                <a:gd name="connsiteY75" fmla="*/ 1047247 h 1124156"/>
                <a:gd name="connsiteX76" fmla="*/ 157193 w 1024061"/>
                <a:gd name="connsiteY76" fmla="*/ 1019497 h 1124156"/>
                <a:gd name="connsiteX77" fmla="*/ 145763 w 1024061"/>
                <a:gd name="connsiteY77" fmla="*/ 1112525 h 1124156"/>
                <a:gd name="connsiteX78" fmla="*/ 114458 w 1024061"/>
                <a:gd name="connsiteY78" fmla="*/ 1121034 h 112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024061" h="1124156">
                  <a:moveTo>
                    <a:pt x="114331" y="1121161"/>
                  </a:moveTo>
                  <a:cubicBezTo>
                    <a:pt x="105886" y="1117224"/>
                    <a:pt x="97630" y="1111509"/>
                    <a:pt x="95979" y="1101857"/>
                  </a:cubicBezTo>
                  <a:cubicBezTo>
                    <a:pt x="91026" y="1072774"/>
                    <a:pt x="70262" y="1065345"/>
                    <a:pt x="48418" y="1056137"/>
                  </a:cubicBezTo>
                  <a:cubicBezTo>
                    <a:pt x="-11145" y="1030927"/>
                    <a:pt x="-10891" y="1030166"/>
                    <a:pt x="22891" y="982032"/>
                  </a:cubicBezTo>
                  <a:cubicBezTo>
                    <a:pt x="36925" y="935169"/>
                    <a:pt x="78771" y="927612"/>
                    <a:pt x="112997" y="919738"/>
                  </a:cubicBezTo>
                  <a:cubicBezTo>
                    <a:pt x="141318" y="913198"/>
                    <a:pt x="177196" y="919357"/>
                    <a:pt x="193833" y="957267"/>
                  </a:cubicBezTo>
                  <a:cubicBezTo>
                    <a:pt x="201199" y="973968"/>
                    <a:pt x="214407" y="979810"/>
                    <a:pt x="224821" y="980762"/>
                  </a:cubicBezTo>
                  <a:cubicBezTo>
                    <a:pt x="266032" y="925009"/>
                    <a:pt x="263874" y="856365"/>
                    <a:pt x="287495" y="796992"/>
                  </a:cubicBezTo>
                  <a:cubicBezTo>
                    <a:pt x="293464" y="781943"/>
                    <a:pt x="298354" y="764226"/>
                    <a:pt x="314483" y="759527"/>
                  </a:cubicBezTo>
                  <a:cubicBezTo>
                    <a:pt x="346360" y="750256"/>
                    <a:pt x="362488" y="724539"/>
                    <a:pt x="381729" y="698630"/>
                  </a:cubicBezTo>
                  <a:cubicBezTo>
                    <a:pt x="421036" y="645544"/>
                    <a:pt x="482123" y="660657"/>
                    <a:pt x="519334" y="729936"/>
                  </a:cubicBezTo>
                  <a:cubicBezTo>
                    <a:pt x="525620" y="741557"/>
                    <a:pt x="528795" y="756670"/>
                    <a:pt x="544861" y="756098"/>
                  </a:cubicBezTo>
                  <a:cubicBezTo>
                    <a:pt x="556037" y="755717"/>
                    <a:pt x="562704" y="746573"/>
                    <a:pt x="567784" y="736858"/>
                  </a:cubicBezTo>
                  <a:cubicBezTo>
                    <a:pt x="571912" y="728920"/>
                    <a:pt x="571531" y="721173"/>
                    <a:pt x="564355" y="715140"/>
                  </a:cubicBezTo>
                  <a:cubicBezTo>
                    <a:pt x="526573" y="683454"/>
                    <a:pt x="485171" y="664912"/>
                    <a:pt x="435704" y="667579"/>
                  </a:cubicBezTo>
                  <a:cubicBezTo>
                    <a:pt x="408336" y="669039"/>
                    <a:pt x="387127" y="675516"/>
                    <a:pt x="376332" y="705107"/>
                  </a:cubicBezTo>
                  <a:cubicBezTo>
                    <a:pt x="370871" y="720094"/>
                    <a:pt x="357853" y="722316"/>
                    <a:pt x="344645" y="722570"/>
                  </a:cubicBezTo>
                  <a:cubicBezTo>
                    <a:pt x="308069" y="723141"/>
                    <a:pt x="246855" y="678691"/>
                    <a:pt x="254349" y="618810"/>
                  </a:cubicBezTo>
                  <a:cubicBezTo>
                    <a:pt x="258349" y="586743"/>
                    <a:pt x="282352" y="572709"/>
                    <a:pt x="308831" y="571630"/>
                  </a:cubicBezTo>
                  <a:cubicBezTo>
                    <a:pt x="341216" y="570296"/>
                    <a:pt x="370998" y="565470"/>
                    <a:pt x="399065" y="546420"/>
                  </a:cubicBezTo>
                  <a:cubicBezTo>
                    <a:pt x="420782" y="531752"/>
                    <a:pt x="440657" y="541594"/>
                    <a:pt x="456151" y="561025"/>
                  </a:cubicBezTo>
                  <a:cubicBezTo>
                    <a:pt x="464914" y="572011"/>
                    <a:pt x="474503" y="582107"/>
                    <a:pt x="488282" y="577980"/>
                  </a:cubicBezTo>
                  <a:cubicBezTo>
                    <a:pt x="545305" y="560898"/>
                    <a:pt x="602582" y="578932"/>
                    <a:pt x="659732" y="575440"/>
                  </a:cubicBezTo>
                  <a:cubicBezTo>
                    <a:pt x="692879" y="573408"/>
                    <a:pt x="703801" y="559628"/>
                    <a:pt x="691165" y="527497"/>
                  </a:cubicBezTo>
                  <a:cubicBezTo>
                    <a:pt x="680179" y="499557"/>
                    <a:pt x="666527" y="474093"/>
                    <a:pt x="644365" y="454345"/>
                  </a:cubicBezTo>
                  <a:cubicBezTo>
                    <a:pt x="616362" y="429326"/>
                    <a:pt x="602519" y="429072"/>
                    <a:pt x="575213" y="456186"/>
                  </a:cubicBezTo>
                  <a:cubicBezTo>
                    <a:pt x="565752" y="465521"/>
                    <a:pt x="553052" y="471617"/>
                    <a:pt x="544670" y="462346"/>
                  </a:cubicBezTo>
                  <a:cubicBezTo>
                    <a:pt x="525493" y="441010"/>
                    <a:pt x="495521" y="424500"/>
                    <a:pt x="505363" y="385574"/>
                  </a:cubicBezTo>
                  <a:cubicBezTo>
                    <a:pt x="507332" y="377700"/>
                    <a:pt x="510634" y="365063"/>
                    <a:pt x="501871" y="364555"/>
                  </a:cubicBezTo>
                  <a:cubicBezTo>
                    <a:pt x="463962" y="362396"/>
                    <a:pt x="428783" y="315978"/>
                    <a:pt x="388270" y="355665"/>
                  </a:cubicBezTo>
                  <a:cubicBezTo>
                    <a:pt x="377475" y="359221"/>
                    <a:pt x="367823" y="356554"/>
                    <a:pt x="360648" y="347664"/>
                  </a:cubicBezTo>
                  <a:cubicBezTo>
                    <a:pt x="330231" y="309945"/>
                    <a:pt x="291559" y="279338"/>
                    <a:pt x="273399" y="230951"/>
                  </a:cubicBezTo>
                  <a:cubicBezTo>
                    <a:pt x="254856" y="181611"/>
                    <a:pt x="214089" y="150623"/>
                    <a:pt x="185514" y="109538"/>
                  </a:cubicBezTo>
                  <a:cubicBezTo>
                    <a:pt x="169322" y="86297"/>
                    <a:pt x="157320" y="61849"/>
                    <a:pt x="152050" y="33020"/>
                  </a:cubicBezTo>
                  <a:cubicBezTo>
                    <a:pt x="149574" y="19558"/>
                    <a:pt x="150272" y="9144"/>
                    <a:pt x="159924" y="0"/>
                  </a:cubicBezTo>
                  <a:cubicBezTo>
                    <a:pt x="421480" y="0"/>
                    <a:pt x="683037" y="64"/>
                    <a:pt x="944593" y="127"/>
                  </a:cubicBezTo>
                  <a:cubicBezTo>
                    <a:pt x="963898" y="15304"/>
                    <a:pt x="970057" y="40577"/>
                    <a:pt x="959897" y="58230"/>
                  </a:cubicBezTo>
                  <a:cubicBezTo>
                    <a:pt x="934306" y="102616"/>
                    <a:pt x="939450" y="158370"/>
                    <a:pt x="912336" y="200089"/>
                  </a:cubicBezTo>
                  <a:cubicBezTo>
                    <a:pt x="871632" y="262701"/>
                    <a:pt x="871695" y="337250"/>
                    <a:pt x="853915" y="406529"/>
                  </a:cubicBezTo>
                  <a:cubicBezTo>
                    <a:pt x="849470" y="423865"/>
                    <a:pt x="856392" y="441899"/>
                    <a:pt x="854042" y="459361"/>
                  </a:cubicBezTo>
                  <a:cubicBezTo>
                    <a:pt x="849661" y="491683"/>
                    <a:pt x="843057" y="518861"/>
                    <a:pt x="809783" y="537149"/>
                  </a:cubicBezTo>
                  <a:cubicBezTo>
                    <a:pt x="759936" y="564518"/>
                    <a:pt x="760507" y="613603"/>
                    <a:pt x="805211" y="648910"/>
                  </a:cubicBezTo>
                  <a:cubicBezTo>
                    <a:pt x="815307" y="656911"/>
                    <a:pt x="823245" y="667642"/>
                    <a:pt x="835881" y="672468"/>
                  </a:cubicBezTo>
                  <a:cubicBezTo>
                    <a:pt x="845850" y="676278"/>
                    <a:pt x="852773" y="685295"/>
                    <a:pt x="854106" y="696852"/>
                  </a:cubicBezTo>
                  <a:cubicBezTo>
                    <a:pt x="860012" y="748605"/>
                    <a:pt x="886363" y="791404"/>
                    <a:pt x="910557" y="833696"/>
                  </a:cubicBezTo>
                  <a:cubicBezTo>
                    <a:pt x="930433" y="868494"/>
                    <a:pt x="960532" y="896561"/>
                    <a:pt x="987900" y="925390"/>
                  </a:cubicBezTo>
                  <a:cubicBezTo>
                    <a:pt x="1001743" y="939995"/>
                    <a:pt x="1027016" y="945139"/>
                    <a:pt x="1023778" y="972126"/>
                  </a:cubicBezTo>
                  <a:cubicBezTo>
                    <a:pt x="1020095" y="1002924"/>
                    <a:pt x="990949" y="992065"/>
                    <a:pt x="974184" y="1001781"/>
                  </a:cubicBezTo>
                  <a:cubicBezTo>
                    <a:pt x="972216" y="1002924"/>
                    <a:pt x="969168" y="1001971"/>
                    <a:pt x="966628" y="1001844"/>
                  </a:cubicBezTo>
                  <a:cubicBezTo>
                    <a:pt x="946181" y="998479"/>
                    <a:pt x="940656" y="977333"/>
                    <a:pt x="928338" y="964443"/>
                  </a:cubicBezTo>
                  <a:cubicBezTo>
                    <a:pt x="887698" y="921897"/>
                    <a:pt x="840073" y="887798"/>
                    <a:pt x="783303" y="904244"/>
                  </a:cubicBezTo>
                  <a:cubicBezTo>
                    <a:pt x="732567" y="918976"/>
                    <a:pt x="687164" y="918087"/>
                    <a:pt x="640048" y="897577"/>
                  </a:cubicBezTo>
                  <a:cubicBezTo>
                    <a:pt x="632936" y="894465"/>
                    <a:pt x="623474" y="893322"/>
                    <a:pt x="617759" y="897831"/>
                  </a:cubicBezTo>
                  <a:cubicBezTo>
                    <a:pt x="577373" y="929581"/>
                    <a:pt x="553370" y="904181"/>
                    <a:pt x="531145" y="870653"/>
                  </a:cubicBezTo>
                  <a:cubicBezTo>
                    <a:pt x="525303" y="844364"/>
                    <a:pt x="514825" y="829187"/>
                    <a:pt x="484726" y="834839"/>
                  </a:cubicBezTo>
                  <a:cubicBezTo>
                    <a:pt x="453484" y="840681"/>
                    <a:pt x="432021" y="818963"/>
                    <a:pt x="413797" y="794770"/>
                  </a:cubicBezTo>
                  <a:cubicBezTo>
                    <a:pt x="424973" y="811216"/>
                    <a:pt x="439261" y="825568"/>
                    <a:pt x="453294" y="839982"/>
                  </a:cubicBezTo>
                  <a:cubicBezTo>
                    <a:pt x="465105" y="852111"/>
                    <a:pt x="474186" y="865954"/>
                    <a:pt x="472788" y="883607"/>
                  </a:cubicBezTo>
                  <a:cubicBezTo>
                    <a:pt x="471455" y="900053"/>
                    <a:pt x="482504" y="906022"/>
                    <a:pt x="490441" y="915484"/>
                  </a:cubicBezTo>
                  <a:cubicBezTo>
                    <a:pt x="500093" y="926978"/>
                    <a:pt x="517619" y="935042"/>
                    <a:pt x="511015" y="955362"/>
                  </a:cubicBezTo>
                  <a:cubicBezTo>
                    <a:pt x="504919" y="974095"/>
                    <a:pt x="486313" y="968951"/>
                    <a:pt x="473613" y="975238"/>
                  </a:cubicBezTo>
                  <a:cubicBezTo>
                    <a:pt x="467391" y="978286"/>
                    <a:pt x="461358" y="976889"/>
                    <a:pt x="455199" y="974857"/>
                  </a:cubicBezTo>
                  <a:cubicBezTo>
                    <a:pt x="443515" y="970412"/>
                    <a:pt x="449357" y="947234"/>
                    <a:pt x="430878" y="949393"/>
                  </a:cubicBezTo>
                  <a:cubicBezTo>
                    <a:pt x="423004" y="962157"/>
                    <a:pt x="436466" y="970475"/>
                    <a:pt x="437419" y="981334"/>
                  </a:cubicBezTo>
                  <a:cubicBezTo>
                    <a:pt x="438371" y="991684"/>
                    <a:pt x="439641" y="1002416"/>
                    <a:pt x="436339" y="1012258"/>
                  </a:cubicBezTo>
                  <a:cubicBezTo>
                    <a:pt x="431704" y="1026165"/>
                    <a:pt x="422179" y="1034547"/>
                    <a:pt x="407700" y="1034674"/>
                  </a:cubicBezTo>
                  <a:cubicBezTo>
                    <a:pt x="393032" y="1034801"/>
                    <a:pt x="383444" y="1026228"/>
                    <a:pt x="378999" y="1012322"/>
                  </a:cubicBezTo>
                  <a:cubicBezTo>
                    <a:pt x="375379" y="1000955"/>
                    <a:pt x="375443" y="983175"/>
                    <a:pt x="360013" y="988319"/>
                  </a:cubicBezTo>
                  <a:cubicBezTo>
                    <a:pt x="327691" y="999177"/>
                    <a:pt x="319436" y="977587"/>
                    <a:pt x="312959" y="955426"/>
                  </a:cubicBezTo>
                  <a:cubicBezTo>
                    <a:pt x="322675" y="972825"/>
                    <a:pt x="322484" y="990160"/>
                    <a:pt x="302672" y="1004511"/>
                  </a:cubicBezTo>
                  <a:cubicBezTo>
                    <a:pt x="281907" y="1019561"/>
                    <a:pt x="283050" y="1034483"/>
                    <a:pt x="304640" y="1047819"/>
                  </a:cubicBezTo>
                  <a:cubicBezTo>
                    <a:pt x="312450" y="1052645"/>
                    <a:pt x="320452" y="1057979"/>
                    <a:pt x="324897" y="1066043"/>
                  </a:cubicBezTo>
                  <a:cubicBezTo>
                    <a:pt x="333660" y="1081855"/>
                    <a:pt x="337533" y="1099762"/>
                    <a:pt x="326738" y="1115700"/>
                  </a:cubicBezTo>
                  <a:cubicBezTo>
                    <a:pt x="316896" y="1130115"/>
                    <a:pt x="304069" y="1121479"/>
                    <a:pt x="292258" y="1116526"/>
                  </a:cubicBezTo>
                  <a:cubicBezTo>
                    <a:pt x="263683" y="1104524"/>
                    <a:pt x="238092" y="1087633"/>
                    <a:pt x="202787" y="1100206"/>
                  </a:cubicBezTo>
                  <a:cubicBezTo>
                    <a:pt x="176180" y="1109668"/>
                    <a:pt x="154971" y="1080267"/>
                    <a:pt x="158654" y="1047247"/>
                  </a:cubicBezTo>
                  <a:cubicBezTo>
                    <a:pt x="160050" y="1034801"/>
                    <a:pt x="159543" y="1023815"/>
                    <a:pt x="157193" y="1019497"/>
                  </a:cubicBezTo>
                  <a:cubicBezTo>
                    <a:pt x="167100" y="1047755"/>
                    <a:pt x="143731" y="1078997"/>
                    <a:pt x="145763" y="1112525"/>
                  </a:cubicBezTo>
                  <a:cubicBezTo>
                    <a:pt x="138016" y="1127004"/>
                    <a:pt x="126587" y="1125543"/>
                    <a:pt x="114458" y="11210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15458021-9248-41CE-856A-568CE4344CAA}"/>
                </a:ext>
              </a:extLst>
            </p:cNvPr>
            <p:cNvSpPr/>
            <p:nvPr/>
          </p:nvSpPr>
          <p:spPr>
            <a:xfrm>
              <a:off x="1564188" y="6610496"/>
              <a:ext cx="1548666" cy="755411"/>
            </a:xfrm>
            <a:custGeom>
              <a:avLst/>
              <a:gdLst>
                <a:gd name="connsiteX0" fmla="*/ 1546232 w 1548666"/>
                <a:gd name="connsiteY0" fmla="*/ 755411 h 755411"/>
                <a:gd name="connsiteX1" fmla="*/ 1142499 w 1548666"/>
                <a:gd name="connsiteY1" fmla="*/ 755411 h 755411"/>
                <a:gd name="connsiteX2" fmla="*/ 1108272 w 1548666"/>
                <a:gd name="connsiteY2" fmla="*/ 745442 h 755411"/>
                <a:gd name="connsiteX3" fmla="*/ 1041407 w 1548666"/>
                <a:gd name="connsiteY3" fmla="*/ 710898 h 755411"/>
                <a:gd name="connsiteX4" fmla="*/ 960699 w 1548666"/>
                <a:gd name="connsiteY4" fmla="*/ 711088 h 755411"/>
                <a:gd name="connsiteX5" fmla="*/ 898341 w 1548666"/>
                <a:gd name="connsiteY5" fmla="*/ 739600 h 755411"/>
                <a:gd name="connsiteX6" fmla="*/ 814839 w 1548666"/>
                <a:gd name="connsiteY6" fmla="*/ 755284 h 755411"/>
                <a:gd name="connsiteX7" fmla="*/ 136850 w 1548666"/>
                <a:gd name="connsiteY7" fmla="*/ 755221 h 755411"/>
                <a:gd name="connsiteX8" fmla="*/ 129484 w 1548666"/>
                <a:gd name="connsiteY8" fmla="*/ 710453 h 755411"/>
                <a:gd name="connsiteX9" fmla="*/ 213685 w 1548666"/>
                <a:gd name="connsiteY9" fmla="*/ 630443 h 755411"/>
                <a:gd name="connsiteX10" fmla="*/ 123260 w 1548666"/>
                <a:gd name="connsiteY10" fmla="*/ 639841 h 755411"/>
                <a:gd name="connsiteX11" fmla="*/ 12834 w 1548666"/>
                <a:gd name="connsiteY11" fmla="*/ 612599 h 755411"/>
                <a:gd name="connsiteX12" fmla="*/ 1277 w 1548666"/>
                <a:gd name="connsiteY12" fmla="*/ 580976 h 755411"/>
                <a:gd name="connsiteX13" fmla="*/ 45092 w 1548666"/>
                <a:gd name="connsiteY13" fmla="*/ 568975 h 755411"/>
                <a:gd name="connsiteX14" fmla="*/ 168917 w 1548666"/>
                <a:gd name="connsiteY14" fmla="*/ 549480 h 755411"/>
                <a:gd name="connsiteX15" fmla="*/ 307347 w 1548666"/>
                <a:gd name="connsiteY15" fmla="*/ 558497 h 755411"/>
                <a:gd name="connsiteX16" fmla="*/ 338462 w 1548666"/>
                <a:gd name="connsiteY16" fmla="*/ 567007 h 755411"/>
                <a:gd name="connsiteX17" fmla="*/ 374149 w 1548666"/>
                <a:gd name="connsiteY17" fmla="*/ 586501 h 755411"/>
                <a:gd name="connsiteX18" fmla="*/ 340304 w 1548666"/>
                <a:gd name="connsiteY18" fmla="*/ 566816 h 755411"/>
                <a:gd name="connsiteX19" fmla="*/ 319031 w 1548666"/>
                <a:gd name="connsiteY19" fmla="*/ 565165 h 755411"/>
                <a:gd name="connsiteX20" fmla="*/ 235275 w 1548666"/>
                <a:gd name="connsiteY20" fmla="*/ 431306 h 755411"/>
                <a:gd name="connsiteX21" fmla="*/ 239783 w 1548666"/>
                <a:gd name="connsiteY21" fmla="*/ 386157 h 755411"/>
                <a:gd name="connsiteX22" fmla="*/ 245879 w 1548666"/>
                <a:gd name="connsiteY22" fmla="*/ 344882 h 755411"/>
                <a:gd name="connsiteX23" fmla="*/ 284169 w 1548666"/>
                <a:gd name="connsiteY23" fmla="*/ 340818 h 755411"/>
                <a:gd name="connsiteX24" fmla="*/ 357766 w 1548666"/>
                <a:gd name="connsiteY24" fmla="*/ 388317 h 755411"/>
                <a:gd name="connsiteX25" fmla="*/ 402660 w 1548666"/>
                <a:gd name="connsiteY25" fmla="*/ 398857 h 755411"/>
                <a:gd name="connsiteX26" fmla="*/ 507182 w 1548666"/>
                <a:gd name="connsiteY26" fmla="*/ 400318 h 755411"/>
                <a:gd name="connsiteX27" fmla="*/ 533026 w 1548666"/>
                <a:gd name="connsiteY27" fmla="*/ 403556 h 755411"/>
                <a:gd name="connsiteX28" fmla="*/ 632022 w 1548666"/>
                <a:gd name="connsiteY28" fmla="*/ 438863 h 755411"/>
                <a:gd name="connsiteX29" fmla="*/ 697935 w 1548666"/>
                <a:gd name="connsiteY29" fmla="*/ 493918 h 755411"/>
                <a:gd name="connsiteX30" fmla="*/ 760229 w 1548666"/>
                <a:gd name="connsiteY30" fmla="*/ 554687 h 755411"/>
                <a:gd name="connsiteX31" fmla="*/ 755594 w 1548666"/>
                <a:gd name="connsiteY31" fmla="*/ 467882 h 755411"/>
                <a:gd name="connsiteX32" fmla="*/ 758832 w 1548666"/>
                <a:gd name="connsiteY32" fmla="*/ 428004 h 755411"/>
                <a:gd name="connsiteX33" fmla="*/ 816935 w 1548666"/>
                <a:gd name="connsiteY33" fmla="*/ 418543 h 755411"/>
                <a:gd name="connsiteX34" fmla="*/ 852939 w 1548666"/>
                <a:gd name="connsiteY34" fmla="*/ 475883 h 755411"/>
                <a:gd name="connsiteX35" fmla="*/ 900564 w 1548666"/>
                <a:gd name="connsiteY35" fmla="*/ 495442 h 755411"/>
                <a:gd name="connsiteX36" fmla="*/ 939045 w 1548666"/>
                <a:gd name="connsiteY36" fmla="*/ 439053 h 755411"/>
                <a:gd name="connsiteX37" fmla="*/ 857384 w 1548666"/>
                <a:gd name="connsiteY37" fmla="*/ 326911 h 755411"/>
                <a:gd name="connsiteX38" fmla="*/ 828365 w 1548666"/>
                <a:gd name="connsiteY38" fmla="*/ 327419 h 755411"/>
                <a:gd name="connsiteX39" fmla="*/ 761055 w 1548666"/>
                <a:gd name="connsiteY39" fmla="*/ 342215 h 755411"/>
                <a:gd name="connsiteX40" fmla="*/ 709683 w 1548666"/>
                <a:gd name="connsiteY40" fmla="*/ 363615 h 755411"/>
                <a:gd name="connsiteX41" fmla="*/ 649866 w 1548666"/>
                <a:gd name="connsiteY41" fmla="*/ 357709 h 755411"/>
                <a:gd name="connsiteX42" fmla="*/ 623831 w 1548666"/>
                <a:gd name="connsiteY42" fmla="*/ 322657 h 755411"/>
                <a:gd name="connsiteX43" fmla="*/ 623958 w 1548666"/>
                <a:gd name="connsiteY43" fmla="*/ 276937 h 755411"/>
                <a:gd name="connsiteX44" fmla="*/ 661931 w 1548666"/>
                <a:gd name="connsiteY44" fmla="*/ 266650 h 755411"/>
                <a:gd name="connsiteX45" fmla="*/ 760483 w 1548666"/>
                <a:gd name="connsiteY45" fmla="*/ 199974 h 755411"/>
                <a:gd name="connsiteX46" fmla="*/ 786963 w 1548666"/>
                <a:gd name="connsiteY46" fmla="*/ 168542 h 755411"/>
                <a:gd name="connsiteX47" fmla="*/ 710509 w 1548666"/>
                <a:gd name="connsiteY47" fmla="*/ 144221 h 755411"/>
                <a:gd name="connsiteX48" fmla="*/ 738385 w 1548666"/>
                <a:gd name="connsiteY48" fmla="*/ 114947 h 755411"/>
                <a:gd name="connsiteX49" fmla="*/ 855352 w 1548666"/>
                <a:gd name="connsiteY49" fmla="*/ 118377 h 755411"/>
                <a:gd name="connsiteX50" fmla="*/ 874847 w 1548666"/>
                <a:gd name="connsiteY50" fmla="*/ 92342 h 755411"/>
                <a:gd name="connsiteX51" fmla="*/ 877069 w 1548666"/>
                <a:gd name="connsiteY51" fmla="*/ 22872 h 755411"/>
                <a:gd name="connsiteX52" fmla="*/ 922408 w 1548666"/>
                <a:gd name="connsiteY52" fmla="*/ 838 h 755411"/>
                <a:gd name="connsiteX53" fmla="*/ 947173 w 1548666"/>
                <a:gd name="connsiteY53" fmla="*/ 40969 h 755411"/>
                <a:gd name="connsiteX54" fmla="*/ 948380 w 1548666"/>
                <a:gd name="connsiteY54" fmla="*/ 130568 h 755411"/>
                <a:gd name="connsiteX55" fmla="*/ 971303 w 1548666"/>
                <a:gd name="connsiteY55" fmla="*/ 178448 h 755411"/>
                <a:gd name="connsiteX56" fmla="*/ 1004768 w 1548666"/>
                <a:gd name="connsiteY56" fmla="*/ 160160 h 755411"/>
                <a:gd name="connsiteX57" fmla="*/ 1050107 w 1548666"/>
                <a:gd name="connsiteY57" fmla="*/ 156857 h 755411"/>
                <a:gd name="connsiteX58" fmla="*/ 1177551 w 1548666"/>
                <a:gd name="connsiteY58" fmla="*/ 172225 h 755411"/>
                <a:gd name="connsiteX59" fmla="*/ 1209872 w 1548666"/>
                <a:gd name="connsiteY59" fmla="*/ 206197 h 755411"/>
                <a:gd name="connsiteX60" fmla="*/ 1219017 w 1548666"/>
                <a:gd name="connsiteY60" fmla="*/ 359296 h 755411"/>
                <a:gd name="connsiteX61" fmla="*/ 1213302 w 1548666"/>
                <a:gd name="connsiteY61" fmla="*/ 426861 h 755411"/>
                <a:gd name="connsiteX62" fmla="*/ 1211460 w 1548666"/>
                <a:gd name="connsiteY62" fmla="*/ 434544 h 755411"/>
                <a:gd name="connsiteX63" fmla="*/ 1283850 w 1548666"/>
                <a:gd name="connsiteY63" fmla="*/ 571324 h 755411"/>
                <a:gd name="connsiteX64" fmla="*/ 1290708 w 1548666"/>
                <a:gd name="connsiteY64" fmla="*/ 574563 h 755411"/>
                <a:gd name="connsiteX65" fmla="*/ 1425772 w 1548666"/>
                <a:gd name="connsiteY65" fmla="*/ 646890 h 755411"/>
                <a:gd name="connsiteX66" fmla="*/ 1436441 w 1548666"/>
                <a:gd name="connsiteY66" fmla="*/ 651144 h 755411"/>
                <a:gd name="connsiteX67" fmla="*/ 1480383 w 1548666"/>
                <a:gd name="connsiteY67" fmla="*/ 695785 h 755411"/>
                <a:gd name="connsiteX68" fmla="*/ 1529532 w 1548666"/>
                <a:gd name="connsiteY68" fmla="*/ 729059 h 755411"/>
                <a:gd name="connsiteX69" fmla="*/ 1546296 w 1548666"/>
                <a:gd name="connsiteY69" fmla="*/ 755284 h 75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48666" h="755411">
                  <a:moveTo>
                    <a:pt x="1546232" y="755411"/>
                  </a:moveTo>
                  <a:cubicBezTo>
                    <a:pt x="1411612" y="755411"/>
                    <a:pt x="1277056" y="755411"/>
                    <a:pt x="1142499" y="755411"/>
                  </a:cubicBezTo>
                  <a:cubicBezTo>
                    <a:pt x="1133038" y="743791"/>
                    <a:pt x="1120972" y="746458"/>
                    <a:pt x="1108272" y="745442"/>
                  </a:cubicBezTo>
                  <a:cubicBezTo>
                    <a:pt x="1082809" y="743410"/>
                    <a:pt x="1058743" y="739536"/>
                    <a:pt x="1041407" y="710898"/>
                  </a:cubicBezTo>
                  <a:cubicBezTo>
                    <a:pt x="1016261" y="669178"/>
                    <a:pt x="989591" y="672226"/>
                    <a:pt x="960699" y="711088"/>
                  </a:cubicBezTo>
                  <a:cubicBezTo>
                    <a:pt x="945522" y="731472"/>
                    <a:pt x="921202" y="733821"/>
                    <a:pt x="898341" y="739600"/>
                  </a:cubicBezTo>
                  <a:cubicBezTo>
                    <a:pt x="870656" y="746648"/>
                    <a:pt x="839477" y="731345"/>
                    <a:pt x="814839" y="755284"/>
                  </a:cubicBezTo>
                  <a:cubicBezTo>
                    <a:pt x="588843" y="755284"/>
                    <a:pt x="362846" y="755284"/>
                    <a:pt x="136850" y="755221"/>
                  </a:cubicBezTo>
                  <a:cubicBezTo>
                    <a:pt x="122943" y="742394"/>
                    <a:pt x="113672" y="726646"/>
                    <a:pt x="129484" y="710453"/>
                  </a:cubicBezTo>
                  <a:cubicBezTo>
                    <a:pt x="157804" y="681433"/>
                    <a:pt x="188793" y="655589"/>
                    <a:pt x="213685" y="630443"/>
                  </a:cubicBezTo>
                  <a:cubicBezTo>
                    <a:pt x="185935" y="614822"/>
                    <a:pt x="155010" y="623966"/>
                    <a:pt x="123260" y="639841"/>
                  </a:cubicBezTo>
                  <a:cubicBezTo>
                    <a:pt x="81033" y="660923"/>
                    <a:pt x="45346" y="642064"/>
                    <a:pt x="12834" y="612599"/>
                  </a:cubicBezTo>
                  <a:cubicBezTo>
                    <a:pt x="3563" y="604218"/>
                    <a:pt x="-2850" y="594946"/>
                    <a:pt x="1277" y="580976"/>
                  </a:cubicBezTo>
                  <a:cubicBezTo>
                    <a:pt x="12072" y="561228"/>
                    <a:pt x="28900" y="565355"/>
                    <a:pt x="45092" y="568975"/>
                  </a:cubicBezTo>
                  <a:cubicBezTo>
                    <a:pt x="88653" y="578690"/>
                    <a:pt x="129293" y="576214"/>
                    <a:pt x="168917" y="549480"/>
                  </a:cubicBezTo>
                  <a:cubicBezTo>
                    <a:pt x="215590" y="517984"/>
                    <a:pt x="263088" y="529350"/>
                    <a:pt x="307347" y="558497"/>
                  </a:cubicBezTo>
                  <a:cubicBezTo>
                    <a:pt x="317697" y="565355"/>
                    <a:pt x="327667" y="567768"/>
                    <a:pt x="338462" y="567007"/>
                  </a:cubicBezTo>
                  <a:cubicBezTo>
                    <a:pt x="359036" y="565419"/>
                    <a:pt x="370339" y="576087"/>
                    <a:pt x="374149" y="586501"/>
                  </a:cubicBezTo>
                  <a:cubicBezTo>
                    <a:pt x="371482" y="575832"/>
                    <a:pt x="359607" y="566244"/>
                    <a:pt x="340304" y="566816"/>
                  </a:cubicBezTo>
                  <a:cubicBezTo>
                    <a:pt x="333191" y="567007"/>
                    <a:pt x="325953" y="567895"/>
                    <a:pt x="319031" y="565165"/>
                  </a:cubicBezTo>
                  <a:cubicBezTo>
                    <a:pt x="294838" y="555703"/>
                    <a:pt x="235782" y="461151"/>
                    <a:pt x="235275" y="431306"/>
                  </a:cubicBezTo>
                  <a:cubicBezTo>
                    <a:pt x="245943" y="417336"/>
                    <a:pt x="248482" y="402985"/>
                    <a:pt x="239783" y="386157"/>
                  </a:cubicBezTo>
                  <a:cubicBezTo>
                    <a:pt x="232163" y="371489"/>
                    <a:pt x="235021" y="356820"/>
                    <a:pt x="245879" y="344882"/>
                  </a:cubicBezTo>
                  <a:cubicBezTo>
                    <a:pt x="257309" y="332245"/>
                    <a:pt x="269628" y="334976"/>
                    <a:pt x="284169" y="340818"/>
                  </a:cubicBezTo>
                  <a:cubicBezTo>
                    <a:pt x="311665" y="351867"/>
                    <a:pt x="338462" y="362344"/>
                    <a:pt x="357766" y="388317"/>
                  </a:cubicBezTo>
                  <a:cubicBezTo>
                    <a:pt x="369196" y="403747"/>
                    <a:pt x="384690" y="404699"/>
                    <a:pt x="402660" y="398857"/>
                  </a:cubicBezTo>
                  <a:cubicBezTo>
                    <a:pt x="437268" y="387491"/>
                    <a:pt x="472510" y="386919"/>
                    <a:pt x="507182" y="400318"/>
                  </a:cubicBezTo>
                  <a:cubicBezTo>
                    <a:pt x="515691" y="403620"/>
                    <a:pt x="525152" y="407938"/>
                    <a:pt x="533026" y="403556"/>
                  </a:cubicBezTo>
                  <a:cubicBezTo>
                    <a:pt x="577540" y="378981"/>
                    <a:pt x="605480" y="409843"/>
                    <a:pt x="632022" y="438863"/>
                  </a:cubicBezTo>
                  <a:cubicBezTo>
                    <a:pt x="651898" y="460643"/>
                    <a:pt x="675838" y="475883"/>
                    <a:pt x="697935" y="493918"/>
                  </a:cubicBezTo>
                  <a:cubicBezTo>
                    <a:pt x="720160" y="512079"/>
                    <a:pt x="732162" y="541987"/>
                    <a:pt x="760229" y="554687"/>
                  </a:cubicBezTo>
                  <a:cubicBezTo>
                    <a:pt x="764420" y="525414"/>
                    <a:pt x="764674" y="496521"/>
                    <a:pt x="755594" y="467882"/>
                  </a:cubicBezTo>
                  <a:cubicBezTo>
                    <a:pt x="751276" y="454356"/>
                    <a:pt x="754006" y="441021"/>
                    <a:pt x="758832" y="428004"/>
                  </a:cubicBezTo>
                  <a:cubicBezTo>
                    <a:pt x="770834" y="395936"/>
                    <a:pt x="798583" y="390475"/>
                    <a:pt x="816935" y="418543"/>
                  </a:cubicBezTo>
                  <a:cubicBezTo>
                    <a:pt x="829254" y="437339"/>
                    <a:pt x="841001" y="456706"/>
                    <a:pt x="852939" y="475883"/>
                  </a:cubicBezTo>
                  <a:cubicBezTo>
                    <a:pt x="865258" y="495695"/>
                    <a:pt x="879038" y="505601"/>
                    <a:pt x="900564" y="495442"/>
                  </a:cubicBezTo>
                  <a:cubicBezTo>
                    <a:pt x="923360" y="484646"/>
                    <a:pt x="947554" y="471502"/>
                    <a:pt x="939045" y="439053"/>
                  </a:cubicBezTo>
                  <a:cubicBezTo>
                    <a:pt x="926282" y="390602"/>
                    <a:pt x="898469" y="352566"/>
                    <a:pt x="857384" y="326911"/>
                  </a:cubicBezTo>
                  <a:cubicBezTo>
                    <a:pt x="848177" y="321133"/>
                    <a:pt x="836493" y="320054"/>
                    <a:pt x="828365" y="327419"/>
                  </a:cubicBezTo>
                  <a:cubicBezTo>
                    <a:pt x="807981" y="345834"/>
                    <a:pt x="786264" y="347676"/>
                    <a:pt x="761055" y="342215"/>
                  </a:cubicBezTo>
                  <a:cubicBezTo>
                    <a:pt x="741369" y="337960"/>
                    <a:pt x="724860" y="349454"/>
                    <a:pt x="709683" y="363615"/>
                  </a:cubicBezTo>
                  <a:cubicBezTo>
                    <a:pt x="684601" y="387046"/>
                    <a:pt x="672345" y="385395"/>
                    <a:pt x="649866" y="357709"/>
                  </a:cubicBezTo>
                  <a:cubicBezTo>
                    <a:pt x="640722" y="346469"/>
                    <a:pt x="630308" y="336309"/>
                    <a:pt x="623831" y="322657"/>
                  </a:cubicBezTo>
                  <a:cubicBezTo>
                    <a:pt x="616529" y="307227"/>
                    <a:pt x="612274" y="291923"/>
                    <a:pt x="623958" y="276937"/>
                  </a:cubicBezTo>
                  <a:cubicBezTo>
                    <a:pt x="634118" y="263855"/>
                    <a:pt x="646945" y="263602"/>
                    <a:pt x="661931" y="266650"/>
                  </a:cubicBezTo>
                  <a:cubicBezTo>
                    <a:pt x="713938" y="277127"/>
                    <a:pt x="744799" y="255664"/>
                    <a:pt x="760483" y="199974"/>
                  </a:cubicBezTo>
                  <a:cubicBezTo>
                    <a:pt x="763741" y="188417"/>
                    <a:pt x="772567" y="177940"/>
                    <a:pt x="786963" y="168542"/>
                  </a:cubicBezTo>
                  <a:cubicBezTo>
                    <a:pt x="761118" y="167653"/>
                    <a:pt x="732162" y="170637"/>
                    <a:pt x="710509" y="144221"/>
                  </a:cubicBezTo>
                  <a:cubicBezTo>
                    <a:pt x="708032" y="121679"/>
                    <a:pt x="722129" y="115011"/>
                    <a:pt x="738385" y="114947"/>
                  </a:cubicBezTo>
                  <a:cubicBezTo>
                    <a:pt x="777438" y="114884"/>
                    <a:pt x="817062" y="107518"/>
                    <a:pt x="855352" y="118377"/>
                  </a:cubicBezTo>
                  <a:cubicBezTo>
                    <a:pt x="884880" y="126758"/>
                    <a:pt x="884118" y="112471"/>
                    <a:pt x="874847" y="92342"/>
                  </a:cubicBezTo>
                  <a:cubicBezTo>
                    <a:pt x="863671" y="68021"/>
                    <a:pt x="863671" y="45224"/>
                    <a:pt x="877069" y="22872"/>
                  </a:cubicBezTo>
                  <a:cubicBezTo>
                    <a:pt x="887483" y="5473"/>
                    <a:pt x="903104" y="-2782"/>
                    <a:pt x="922408" y="838"/>
                  </a:cubicBezTo>
                  <a:cubicBezTo>
                    <a:pt x="943046" y="4711"/>
                    <a:pt x="946157" y="22491"/>
                    <a:pt x="947173" y="40969"/>
                  </a:cubicBezTo>
                  <a:cubicBezTo>
                    <a:pt x="948760" y="70815"/>
                    <a:pt x="947363" y="100723"/>
                    <a:pt x="948380" y="130568"/>
                  </a:cubicBezTo>
                  <a:cubicBezTo>
                    <a:pt x="949078" y="150254"/>
                    <a:pt x="952444" y="169050"/>
                    <a:pt x="971303" y="178448"/>
                  </a:cubicBezTo>
                  <a:cubicBezTo>
                    <a:pt x="989210" y="187401"/>
                    <a:pt x="994798" y="169494"/>
                    <a:pt x="1004768" y="160160"/>
                  </a:cubicBezTo>
                  <a:cubicBezTo>
                    <a:pt x="1018674" y="147079"/>
                    <a:pt x="1035502" y="144729"/>
                    <a:pt x="1050107" y="156857"/>
                  </a:cubicBezTo>
                  <a:cubicBezTo>
                    <a:pt x="1090048" y="190004"/>
                    <a:pt x="1133927" y="178702"/>
                    <a:pt x="1177551" y="172225"/>
                  </a:cubicBezTo>
                  <a:cubicBezTo>
                    <a:pt x="1199840" y="170954"/>
                    <a:pt x="1214000" y="184417"/>
                    <a:pt x="1209872" y="206197"/>
                  </a:cubicBezTo>
                  <a:cubicBezTo>
                    <a:pt x="1200094" y="258394"/>
                    <a:pt x="1226319" y="307036"/>
                    <a:pt x="1219017" y="359296"/>
                  </a:cubicBezTo>
                  <a:cubicBezTo>
                    <a:pt x="1215969" y="381141"/>
                    <a:pt x="1223398" y="404954"/>
                    <a:pt x="1213302" y="426861"/>
                  </a:cubicBezTo>
                  <a:cubicBezTo>
                    <a:pt x="1212159" y="429274"/>
                    <a:pt x="1210444" y="432767"/>
                    <a:pt x="1211460" y="434544"/>
                  </a:cubicBezTo>
                  <a:cubicBezTo>
                    <a:pt x="1236543" y="479566"/>
                    <a:pt x="1228161" y="545098"/>
                    <a:pt x="1283850" y="571324"/>
                  </a:cubicBezTo>
                  <a:cubicBezTo>
                    <a:pt x="1286136" y="572404"/>
                    <a:pt x="1288486" y="574944"/>
                    <a:pt x="1290708" y="574563"/>
                  </a:cubicBezTo>
                  <a:cubicBezTo>
                    <a:pt x="1351795" y="564212"/>
                    <a:pt x="1384815" y="614123"/>
                    <a:pt x="1425772" y="646890"/>
                  </a:cubicBezTo>
                  <a:cubicBezTo>
                    <a:pt x="1428630" y="649176"/>
                    <a:pt x="1432885" y="649557"/>
                    <a:pt x="1436441" y="651144"/>
                  </a:cubicBezTo>
                  <a:cubicBezTo>
                    <a:pt x="1453903" y="662828"/>
                    <a:pt x="1466222" y="680418"/>
                    <a:pt x="1480383" y="695785"/>
                  </a:cubicBezTo>
                  <a:cubicBezTo>
                    <a:pt x="1494416" y="710898"/>
                    <a:pt x="1508069" y="726646"/>
                    <a:pt x="1529532" y="729059"/>
                  </a:cubicBezTo>
                  <a:cubicBezTo>
                    <a:pt x="1544391" y="730773"/>
                    <a:pt x="1553154" y="737441"/>
                    <a:pt x="1546296" y="755284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854BCCBB-2EE8-44A4-B755-7AC15ED21E26}"/>
                </a:ext>
              </a:extLst>
            </p:cNvPr>
            <p:cNvSpPr/>
            <p:nvPr/>
          </p:nvSpPr>
          <p:spPr>
            <a:xfrm>
              <a:off x="9524687" y="2349"/>
              <a:ext cx="946484" cy="1029042"/>
            </a:xfrm>
            <a:custGeom>
              <a:avLst/>
              <a:gdLst>
                <a:gd name="connsiteX0" fmla="*/ 608516 w 946484"/>
                <a:gd name="connsiteY0" fmla="*/ 343473 h 1029042"/>
                <a:gd name="connsiteX1" fmla="*/ 652838 w 946484"/>
                <a:gd name="connsiteY1" fmla="*/ 315279 h 1029042"/>
                <a:gd name="connsiteX2" fmla="*/ 746565 w 946484"/>
                <a:gd name="connsiteY2" fmla="*/ 331218 h 1029042"/>
                <a:gd name="connsiteX3" fmla="*/ 757931 w 946484"/>
                <a:gd name="connsiteY3" fmla="*/ 364174 h 1029042"/>
                <a:gd name="connsiteX4" fmla="*/ 778187 w 946484"/>
                <a:gd name="connsiteY4" fmla="*/ 448376 h 1029042"/>
                <a:gd name="connsiteX5" fmla="*/ 799650 w 946484"/>
                <a:gd name="connsiteY5" fmla="*/ 400560 h 1029042"/>
                <a:gd name="connsiteX6" fmla="*/ 874390 w 946484"/>
                <a:gd name="connsiteY6" fmla="*/ 431294 h 1029042"/>
                <a:gd name="connsiteX7" fmla="*/ 940938 w 946484"/>
                <a:gd name="connsiteY7" fmla="*/ 522671 h 1029042"/>
                <a:gd name="connsiteX8" fmla="*/ 904616 w 946484"/>
                <a:gd name="connsiteY8" fmla="*/ 595633 h 1029042"/>
                <a:gd name="connsiteX9" fmla="*/ 769234 w 946484"/>
                <a:gd name="connsiteY9" fmla="*/ 593093 h 1029042"/>
                <a:gd name="connsiteX10" fmla="*/ 718879 w 946484"/>
                <a:gd name="connsiteY10" fmla="*/ 599252 h 1029042"/>
                <a:gd name="connsiteX11" fmla="*/ 661220 w 946484"/>
                <a:gd name="connsiteY11" fmla="*/ 580583 h 1029042"/>
                <a:gd name="connsiteX12" fmla="*/ 621279 w 946484"/>
                <a:gd name="connsiteY12" fmla="*/ 569026 h 1029042"/>
                <a:gd name="connsiteX13" fmla="*/ 538793 w 946484"/>
                <a:gd name="connsiteY13" fmla="*/ 591378 h 1029042"/>
                <a:gd name="connsiteX14" fmla="*/ 500311 w 946484"/>
                <a:gd name="connsiteY14" fmla="*/ 605412 h 1029042"/>
                <a:gd name="connsiteX15" fmla="*/ 496247 w 946484"/>
                <a:gd name="connsiteY15" fmla="*/ 622748 h 1029042"/>
                <a:gd name="connsiteX16" fmla="*/ 500184 w 946484"/>
                <a:gd name="connsiteY16" fmla="*/ 665166 h 1029042"/>
                <a:gd name="connsiteX17" fmla="*/ 536506 w 946484"/>
                <a:gd name="connsiteY17" fmla="*/ 660530 h 1029042"/>
                <a:gd name="connsiteX18" fmla="*/ 555747 w 946484"/>
                <a:gd name="connsiteY18" fmla="*/ 701932 h 1029042"/>
                <a:gd name="connsiteX19" fmla="*/ 586862 w 946484"/>
                <a:gd name="connsiteY19" fmla="*/ 693169 h 1029042"/>
                <a:gd name="connsiteX20" fmla="*/ 571305 w 946484"/>
                <a:gd name="connsiteY20" fmla="*/ 656911 h 1029042"/>
                <a:gd name="connsiteX21" fmla="*/ 766440 w 946484"/>
                <a:gd name="connsiteY21" fmla="*/ 675072 h 1029042"/>
                <a:gd name="connsiteX22" fmla="*/ 793428 w 946484"/>
                <a:gd name="connsiteY22" fmla="*/ 685359 h 1029042"/>
                <a:gd name="connsiteX23" fmla="*/ 818383 w 946484"/>
                <a:gd name="connsiteY23" fmla="*/ 729809 h 1029042"/>
                <a:gd name="connsiteX24" fmla="*/ 782315 w 946484"/>
                <a:gd name="connsiteY24" fmla="*/ 782133 h 1029042"/>
                <a:gd name="connsiteX25" fmla="*/ 730944 w 946484"/>
                <a:gd name="connsiteY25" fmla="*/ 767020 h 1029042"/>
                <a:gd name="connsiteX26" fmla="*/ 710179 w 946484"/>
                <a:gd name="connsiteY26" fmla="*/ 719268 h 1029042"/>
                <a:gd name="connsiteX27" fmla="*/ 610420 w 946484"/>
                <a:gd name="connsiteY27" fmla="*/ 709933 h 1029042"/>
                <a:gd name="connsiteX28" fmla="*/ 607817 w 946484"/>
                <a:gd name="connsiteY28" fmla="*/ 712791 h 1029042"/>
                <a:gd name="connsiteX29" fmla="*/ 543809 w 946484"/>
                <a:gd name="connsiteY29" fmla="*/ 780546 h 1029042"/>
                <a:gd name="connsiteX30" fmla="*/ 508185 w 946484"/>
                <a:gd name="connsiteY30" fmla="*/ 879225 h 1029042"/>
                <a:gd name="connsiteX31" fmla="*/ 495041 w 946484"/>
                <a:gd name="connsiteY31" fmla="*/ 928756 h 1029042"/>
                <a:gd name="connsiteX32" fmla="*/ 474911 w 946484"/>
                <a:gd name="connsiteY32" fmla="*/ 1008004 h 1029042"/>
                <a:gd name="connsiteX33" fmla="*/ 471419 w 946484"/>
                <a:gd name="connsiteY33" fmla="*/ 1026546 h 1029042"/>
                <a:gd name="connsiteX34" fmla="*/ 453956 w 946484"/>
                <a:gd name="connsiteY34" fmla="*/ 1017719 h 1029042"/>
                <a:gd name="connsiteX35" fmla="*/ 425318 w 946484"/>
                <a:gd name="connsiteY35" fmla="*/ 1002289 h 1029042"/>
                <a:gd name="connsiteX36" fmla="*/ 397251 w 946484"/>
                <a:gd name="connsiteY36" fmla="*/ 980889 h 1029042"/>
                <a:gd name="connsiteX37" fmla="*/ 311590 w 946484"/>
                <a:gd name="connsiteY37" fmla="*/ 947234 h 1029042"/>
                <a:gd name="connsiteX38" fmla="*/ 242882 w 946484"/>
                <a:gd name="connsiteY38" fmla="*/ 981969 h 1029042"/>
                <a:gd name="connsiteX39" fmla="*/ 136203 w 946484"/>
                <a:gd name="connsiteY39" fmla="*/ 1005908 h 1029042"/>
                <a:gd name="connsiteX40" fmla="*/ 59177 w 946484"/>
                <a:gd name="connsiteY40" fmla="*/ 963871 h 1029042"/>
                <a:gd name="connsiteX41" fmla="*/ 44128 w 946484"/>
                <a:gd name="connsiteY41" fmla="*/ 931423 h 1029042"/>
                <a:gd name="connsiteX42" fmla="*/ 37143 w 946484"/>
                <a:gd name="connsiteY42" fmla="*/ 877257 h 1029042"/>
                <a:gd name="connsiteX43" fmla="*/ 26411 w 946484"/>
                <a:gd name="connsiteY43" fmla="*/ 807152 h 1029042"/>
                <a:gd name="connsiteX44" fmla="*/ 13901 w 946484"/>
                <a:gd name="connsiteY44" fmla="*/ 791912 h 1029042"/>
                <a:gd name="connsiteX45" fmla="*/ 7806 w 946484"/>
                <a:gd name="connsiteY45" fmla="*/ 744859 h 1029042"/>
                <a:gd name="connsiteX46" fmla="*/ 47239 w 946484"/>
                <a:gd name="connsiteY46" fmla="*/ 763655 h 1029042"/>
                <a:gd name="connsiteX47" fmla="*/ 76957 w 946484"/>
                <a:gd name="connsiteY47" fmla="*/ 831727 h 1029042"/>
                <a:gd name="connsiteX48" fmla="*/ 110548 w 946484"/>
                <a:gd name="connsiteY48" fmla="*/ 941011 h 1029042"/>
                <a:gd name="connsiteX49" fmla="*/ 138996 w 946484"/>
                <a:gd name="connsiteY49" fmla="*/ 938979 h 1029042"/>
                <a:gd name="connsiteX50" fmla="*/ 252598 w 946484"/>
                <a:gd name="connsiteY50" fmla="*/ 848745 h 1029042"/>
                <a:gd name="connsiteX51" fmla="*/ 268282 w 946484"/>
                <a:gd name="connsiteY51" fmla="*/ 798834 h 1029042"/>
                <a:gd name="connsiteX52" fmla="*/ 268600 w 946484"/>
                <a:gd name="connsiteY52" fmla="*/ 777498 h 1029042"/>
                <a:gd name="connsiteX53" fmla="*/ 289110 w 946484"/>
                <a:gd name="connsiteY53" fmla="*/ 782705 h 1029042"/>
                <a:gd name="connsiteX54" fmla="*/ 359976 w 946484"/>
                <a:gd name="connsiteY54" fmla="*/ 749177 h 1029042"/>
                <a:gd name="connsiteX55" fmla="*/ 363786 w 946484"/>
                <a:gd name="connsiteY55" fmla="*/ 724983 h 1029042"/>
                <a:gd name="connsiteX56" fmla="*/ 405443 w 946484"/>
                <a:gd name="connsiteY56" fmla="*/ 701170 h 1029042"/>
                <a:gd name="connsiteX57" fmla="*/ 429572 w 946484"/>
                <a:gd name="connsiteY57" fmla="*/ 706314 h 1029042"/>
                <a:gd name="connsiteX58" fmla="*/ 426207 w 946484"/>
                <a:gd name="connsiteY58" fmla="*/ 685359 h 1029042"/>
                <a:gd name="connsiteX59" fmla="*/ 429319 w 946484"/>
                <a:gd name="connsiteY59" fmla="*/ 664023 h 1029042"/>
                <a:gd name="connsiteX60" fmla="*/ 453893 w 946484"/>
                <a:gd name="connsiteY60" fmla="*/ 598236 h 1029042"/>
                <a:gd name="connsiteX61" fmla="*/ 437828 w 946484"/>
                <a:gd name="connsiteY61" fmla="*/ 572709 h 1029042"/>
                <a:gd name="connsiteX62" fmla="*/ 411856 w 946484"/>
                <a:gd name="connsiteY62" fmla="*/ 588838 h 1029042"/>
                <a:gd name="connsiteX63" fmla="*/ 405125 w 946484"/>
                <a:gd name="connsiteY63" fmla="*/ 620398 h 1029042"/>
                <a:gd name="connsiteX64" fmla="*/ 378582 w 946484"/>
                <a:gd name="connsiteY64" fmla="*/ 624780 h 1029042"/>
                <a:gd name="connsiteX65" fmla="*/ 361564 w 946484"/>
                <a:gd name="connsiteY65" fmla="*/ 625542 h 1029042"/>
                <a:gd name="connsiteX66" fmla="*/ 292285 w 946484"/>
                <a:gd name="connsiteY66" fmla="*/ 636527 h 1029042"/>
                <a:gd name="connsiteX67" fmla="*/ 282887 w 946484"/>
                <a:gd name="connsiteY67" fmla="*/ 601157 h 1029042"/>
                <a:gd name="connsiteX68" fmla="*/ 315336 w 946484"/>
                <a:gd name="connsiteY68" fmla="*/ 548135 h 1029042"/>
                <a:gd name="connsiteX69" fmla="*/ 397505 w 946484"/>
                <a:gd name="connsiteY69" fmla="*/ 457647 h 1029042"/>
                <a:gd name="connsiteX70" fmla="*/ 433509 w 946484"/>
                <a:gd name="connsiteY70" fmla="*/ 435231 h 1029042"/>
                <a:gd name="connsiteX71" fmla="*/ 439288 w 946484"/>
                <a:gd name="connsiteY71" fmla="*/ 373255 h 1029042"/>
                <a:gd name="connsiteX72" fmla="*/ 381312 w 946484"/>
                <a:gd name="connsiteY72" fmla="*/ 264669 h 1029042"/>
                <a:gd name="connsiteX73" fmla="*/ 351785 w 946484"/>
                <a:gd name="connsiteY73" fmla="*/ 247651 h 1029042"/>
                <a:gd name="connsiteX74" fmla="*/ 275013 w 946484"/>
                <a:gd name="connsiteY74" fmla="*/ 297435 h 1029042"/>
                <a:gd name="connsiteX75" fmla="*/ 285428 w 946484"/>
                <a:gd name="connsiteY75" fmla="*/ 336552 h 1029042"/>
                <a:gd name="connsiteX76" fmla="*/ 316860 w 946484"/>
                <a:gd name="connsiteY76" fmla="*/ 345823 h 1029042"/>
                <a:gd name="connsiteX77" fmla="*/ 358643 w 946484"/>
                <a:gd name="connsiteY77" fmla="*/ 344553 h 1029042"/>
                <a:gd name="connsiteX78" fmla="*/ 373121 w 946484"/>
                <a:gd name="connsiteY78" fmla="*/ 369318 h 1029042"/>
                <a:gd name="connsiteX79" fmla="*/ 335148 w 946484"/>
                <a:gd name="connsiteY79" fmla="*/ 390971 h 1029042"/>
                <a:gd name="connsiteX80" fmla="*/ 317368 w 946484"/>
                <a:gd name="connsiteY80" fmla="*/ 423547 h 1029042"/>
                <a:gd name="connsiteX81" fmla="*/ 281109 w 946484"/>
                <a:gd name="connsiteY81" fmla="*/ 499366 h 1029042"/>
                <a:gd name="connsiteX82" fmla="*/ 195067 w 946484"/>
                <a:gd name="connsiteY82" fmla="*/ 472633 h 1029042"/>
                <a:gd name="connsiteX83" fmla="*/ 170429 w 946484"/>
                <a:gd name="connsiteY83" fmla="*/ 472950 h 1029042"/>
                <a:gd name="connsiteX84" fmla="*/ 105659 w 946484"/>
                <a:gd name="connsiteY84" fmla="*/ 474601 h 1029042"/>
                <a:gd name="connsiteX85" fmla="*/ 72258 w 946484"/>
                <a:gd name="connsiteY85" fmla="*/ 374588 h 1029042"/>
                <a:gd name="connsiteX86" fmla="*/ 75179 w 946484"/>
                <a:gd name="connsiteY86" fmla="*/ 286386 h 1029042"/>
                <a:gd name="connsiteX87" fmla="*/ 58415 w 946484"/>
                <a:gd name="connsiteY87" fmla="*/ 207646 h 1029042"/>
                <a:gd name="connsiteX88" fmla="*/ 43238 w 946484"/>
                <a:gd name="connsiteY88" fmla="*/ 185802 h 1029042"/>
                <a:gd name="connsiteX89" fmla="*/ 33015 w 946484"/>
                <a:gd name="connsiteY89" fmla="*/ 139891 h 1029042"/>
                <a:gd name="connsiteX90" fmla="*/ 27236 w 946484"/>
                <a:gd name="connsiteY90" fmla="*/ 100394 h 1029042"/>
                <a:gd name="connsiteX91" fmla="*/ 23363 w 946484"/>
                <a:gd name="connsiteY91" fmla="*/ 32004 h 1029042"/>
                <a:gd name="connsiteX92" fmla="*/ 76258 w 946484"/>
                <a:gd name="connsiteY92" fmla="*/ 15050 h 1029042"/>
                <a:gd name="connsiteX93" fmla="*/ 120772 w 946484"/>
                <a:gd name="connsiteY93" fmla="*/ 0 h 1029042"/>
                <a:gd name="connsiteX94" fmla="*/ 311208 w 946484"/>
                <a:gd name="connsiteY94" fmla="*/ 0 h 1029042"/>
                <a:gd name="connsiteX95" fmla="*/ 347975 w 946484"/>
                <a:gd name="connsiteY95" fmla="*/ 82360 h 1029042"/>
                <a:gd name="connsiteX96" fmla="*/ 444305 w 946484"/>
                <a:gd name="connsiteY96" fmla="*/ 219076 h 1029042"/>
                <a:gd name="connsiteX97" fmla="*/ 481833 w 946484"/>
                <a:gd name="connsiteY97" fmla="*/ 238634 h 1029042"/>
                <a:gd name="connsiteX98" fmla="*/ 576956 w 946484"/>
                <a:gd name="connsiteY98" fmla="*/ 356999 h 1029042"/>
                <a:gd name="connsiteX99" fmla="*/ 622168 w 946484"/>
                <a:gd name="connsiteY99" fmla="*/ 421579 h 1029042"/>
                <a:gd name="connsiteX100" fmla="*/ 631693 w 946484"/>
                <a:gd name="connsiteY100" fmla="*/ 425706 h 1029042"/>
                <a:gd name="connsiteX101" fmla="*/ 682620 w 946484"/>
                <a:gd name="connsiteY101" fmla="*/ 471553 h 1029042"/>
                <a:gd name="connsiteX102" fmla="*/ 767202 w 946484"/>
                <a:gd name="connsiteY102" fmla="*/ 524132 h 1029042"/>
                <a:gd name="connsiteX103" fmla="*/ 782506 w 946484"/>
                <a:gd name="connsiteY103" fmla="*/ 534419 h 1029042"/>
                <a:gd name="connsiteX104" fmla="*/ 766821 w 946484"/>
                <a:gd name="connsiteY104" fmla="*/ 524068 h 1029042"/>
                <a:gd name="connsiteX105" fmla="*/ 705226 w 946484"/>
                <a:gd name="connsiteY105" fmla="*/ 491492 h 1029042"/>
                <a:gd name="connsiteX106" fmla="*/ 657030 w 946484"/>
                <a:gd name="connsiteY106" fmla="*/ 427103 h 1029042"/>
                <a:gd name="connsiteX107" fmla="*/ 618104 w 946484"/>
                <a:gd name="connsiteY107" fmla="*/ 385066 h 1029042"/>
                <a:gd name="connsiteX108" fmla="*/ 608325 w 946484"/>
                <a:gd name="connsiteY108" fmla="*/ 343727 h 102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946484" h="1029042">
                  <a:moveTo>
                    <a:pt x="608516" y="343473"/>
                  </a:moveTo>
                  <a:cubicBezTo>
                    <a:pt x="607182" y="305182"/>
                    <a:pt x="631883" y="310263"/>
                    <a:pt x="652838" y="315279"/>
                  </a:cubicBezTo>
                  <a:cubicBezTo>
                    <a:pt x="683636" y="322582"/>
                    <a:pt x="709671" y="344870"/>
                    <a:pt x="746565" y="331218"/>
                  </a:cubicBezTo>
                  <a:cubicBezTo>
                    <a:pt x="768599" y="323026"/>
                    <a:pt x="767138" y="350839"/>
                    <a:pt x="757931" y="364174"/>
                  </a:cubicBezTo>
                  <a:cubicBezTo>
                    <a:pt x="732975" y="400115"/>
                    <a:pt x="749041" y="423611"/>
                    <a:pt x="778187" y="448376"/>
                  </a:cubicBezTo>
                  <a:cubicBezTo>
                    <a:pt x="780791" y="428437"/>
                    <a:pt x="776029" y="397956"/>
                    <a:pt x="799650" y="400560"/>
                  </a:cubicBezTo>
                  <a:cubicBezTo>
                    <a:pt x="825431" y="403354"/>
                    <a:pt x="855340" y="408180"/>
                    <a:pt x="874390" y="431294"/>
                  </a:cubicBezTo>
                  <a:cubicBezTo>
                    <a:pt x="898203" y="460187"/>
                    <a:pt x="919919" y="491302"/>
                    <a:pt x="940938" y="522671"/>
                  </a:cubicBezTo>
                  <a:cubicBezTo>
                    <a:pt x="957511" y="547373"/>
                    <a:pt x="934461" y="596522"/>
                    <a:pt x="904616" y="595633"/>
                  </a:cubicBezTo>
                  <a:cubicBezTo>
                    <a:pt x="859468" y="594299"/>
                    <a:pt x="814763" y="589283"/>
                    <a:pt x="769234" y="593093"/>
                  </a:cubicBezTo>
                  <a:cubicBezTo>
                    <a:pt x="752280" y="594490"/>
                    <a:pt x="736341" y="590553"/>
                    <a:pt x="718879" y="599252"/>
                  </a:cubicBezTo>
                  <a:cubicBezTo>
                    <a:pt x="697098" y="610111"/>
                    <a:pt x="674047" y="610365"/>
                    <a:pt x="661220" y="580583"/>
                  </a:cubicBezTo>
                  <a:cubicBezTo>
                    <a:pt x="652457" y="560136"/>
                    <a:pt x="637789" y="555120"/>
                    <a:pt x="621279" y="569026"/>
                  </a:cubicBezTo>
                  <a:cubicBezTo>
                    <a:pt x="596514" y="589981"/>
                    <a:pt x="568637" y="593918"/>
                    <a:pt x="538793" y="591378"/>
                  </a:cubicBezTo>
                  <a:cubicBezTo>
                    <a:pt x="524060" y="590108"/>
                    <a:pt x="511233" y="594934"/>
                    <a:pt x="500311" y="605412"/>
                  </a:cubicBezTo>
                  <a:cubicBezTo>
                    <a:pt x="495612" y="609920"/>
                    <a:pt x="490850" y="614937"/>
                    <a:pt x="496247" y="622748"/>
                  </a:cubicBezTo>
                  <a:cubicBezTo>
                    <a:pt x="507868" y="639639"/>
                    <a:pt x="508694" y="649037"/>
                    <a:pt x="500184" y="665166"/>
                  </a:cubicBezTo>
                  <a:cubicBezTo>
                    <a:pt x="513837" y="679771"/>
                    <a:pt x="521584" y="655387"/>
                    <a:pt x="536506" y="660530"/>
                  </a:cubicBezTo>
                  <a:cubicBezTo>
                    <a:pt x="539745" y="674183"/>
                    <a:pt x="529394" y="699265"/>
                    <a:pt x="555747" y="701932"/>
                  </a:cubicBezTo>
                  <a:cubicBezTo>
                    <a:pt x="567050" y="703075"/>
                    <a:pt x="579686" y="705615"/>
                    <a:pt x="586862" y="693169"/>
                  </a:cubicBezTo>
                  <a:cubicBezTo>
                    <a:pt x="595371" y="678374"/>
                    <a:pt x="578861" y="672913"/>
                    <a:pt x="571305" y="656911"/>
                  </a:cubicBezTo>
                  <a:cubicBezTo>
                    <a:pt x="640837" y="631765"/>
                    <a:pt x="704337" y="646116"/>
                    <a:pt x="766440" y="675072"/>
                  </a:cubicBezTo>
                  <a:cubicBezTo>
                    <a:pt x="775394" y="679263"/>
                    <a:pt x="782061" y="685041"/>
                    <a:pt x="793428" y="685359"/>
                  </a:cubicBezTo>
                  <a:cubicBezTo>
                    <a:pt x="823527" y="686184"/>
                    <a:pt x="832607" y="702504"/>
                    <a:pt x="818383" y="729809"/>
                  </a:cubicBezTo>
                  <a:cubicBezTo>
                    <a:pt x="808541" y="748605"/>
                    <a:pt x="796158" y="766449"/>
                    <a:pt x="782315" y="782133"/>
                  </a:cubicBezTo>
                  <a:cubicBezTo>
                    <a:pt x="765869" y="800675"/>
                    <a:pt x="741548" y="793055"/>
                    <a:pt x="730944" y="767020"/>
                  </a:cubicBezTo>
                  <a:cubicBezTo>
                    <a:pt x="724403" y="750891"/>
                    <a:pt x="721037" y="733492"/>
                    <a:pt x="710179" y="719268"/>
                  </a:cubicBezTo>
                  <a:cubicBezTo>
                    <a:pt x="681223" y="681485"/>
                    <a:pt x="642869" y="677548"/>
                    <a:pt x="610420" y="709933"/>
                  </a:cubicBezTo>
                  <a:cubicBezTo>
                    <a:pt x="609468" y="710886"/>
                    <a:pt x="607690" y="711965"/>
                    <a:pt x="607817" y="712791"/>
                  </a:cubicBezTo>
                  <a:cubicBezTo>
                    <a:pt x="614040" y="766766"/>
                    <a:pt x="570923" y="761877"/>
                    <a:pt x="543809" y="780546"/>
                  </a:cubicBezTo>
                  <a:cubicBezTo>
                    <a:pt x="514790" y="800548"/>
                    <a:pt x="507931" y="841443"/>
                    <a:pt x="508185" y="879225"/>
                  </a:cubicBezTo>
                  <a:cubicBezTo>
                    <a:pt x="508312" y="897704"/>
                    <a:pt x="506471" y="914150"/>
                    <a:pt x="495041" y="928756"/>
                  </a:cubicBezTo>
                  <a:cubicBezTo>
                    <a:pt x="477007" y="951743"/>
                    <a:pt x="467101" y="977016"/>
                    <a:pt x="474911" y="1008004"/>
                  </a:cubicBezTo>
                  <a:cubicBezTo>
                    <a:pt x="476308" y="1013655"/>
                    <a:pt x="475038" y="1023561"/>
                    <a:pt x="471419" y="1026546"/>
                  </a:cubicBezTo>
                  <a:cubicBezTo>
                    <a:pt x="462973" y="1033531"/>
                    <a:pt x="457957" y="1024323"/>
                    <a:pt x="453956" y="1017719"/>
                  </a:cubicBezTo>
                  <a:cubicBezTo>
                    <a:pt x="447098" y="1006353"/>
                    <a:pt x="438272" y="1000511"/>
                    <a:pt x="425318" y="1002289"/>
                  </a:cubicBezTo>
                  <a:cubicBezTo>
                    <a:pt x="410015" y="1004384"/>
                    <a:pt x="403030" y="994923"/>
                    <a:pt x="397251" y="980889"/>
                  </a:cubicBezTo>
                  <a:cubicBezTo>
                    <a:pt x="380805" y="940630"/>
                    <a:pt x="348864" y="928565"/>
                    <a:pt x="311590" y="947234"/>
                  </a:cubicBezTo>
                  <a:cubicBezTo>
                    <a:pt x="288666" y="958728"/>
                    <a:pt x="265806" y="970348"/>
                    <a:pt x="242882" y="981969"/>
                  </a:cubicBezTo>
                  <a:cubicBezTo>
                    <a:pt x="204909" y="977524"/>
                    <a:pt x="170746" y="991303"/>
                    <a:pt x="136203" y="1005908"/>
                  </a:cubicBezTo>
                  <a:cubicBezTo>
                    <a:pt x="95308" y="1023244"/>
                    <a:pt x="71877" y="1009591"/>
                    <a:pt x="59177" y="963871"/>
                  </a:cubicBezTo>
                  <a:cubicBezTo>
                    <a:pt x="55875" y="951933"/>
                    <a:pt x="52891" y="939614"/>
                    <a:pt x="44128" y="931423"/>
                  </a:cubicBezTo>
                  <a:cubicBezTo>
                    <a:pt x="26665" y="915103"/>
                    <a:pt x="26474" y="898720"/>
                    <a:pt x="37143" y="877257"/>
                  </a:cubicBezTo>
                  <a:cubicBezTo>
                    <a:pt x="49461" y="852428"/>
                    <a:pt x="48572" y="827346"/>
                    <a:pt x="26411" y="807152"/>
                  </a:cubicBezTo>
                  <a:cubicBezTo>
                    <a:pt x="21648" y="802771"/>
                    <a:pt x="17204" y="797564"/>
                    <a:pt x="13901" y="791912"/>
                  </a:cubicBezTo>
                  <a:cubicBezTo>
                    <a:pt x="5075" y="777180"/>
                    <a:pt x="-8895" y="759083"/>
                    <a:pt x="7806" y="744859"/>
                  </a:cubicBezTo>
                  <a:cubicBezTo>
                    <a:pt x="25903" y="729428"/>
                    <a:pt x="35809" y="751844"/>
                    <a:pt x="47239" y="763655"/>
                  </a:cubicBezTo>
                  <a:cubicBezTo>
                    <a:pt x="65527" y="782451"/>
                    <a:pt x="72321" y="804866"/>
                    <a:pt x="76957" y="831727"/>
                  </a:cubicBezTo>
                  <a:cubicBezTo>
                    <a:pt x="83370" y="868938"/>
                    <a:pt x="109913" y="899164"/>
                    <a:pt x="110548" y="941011"/>
                  </a:cubicBezTo>
                  <a:cubicBezTo>
                    <a:pt x="110803" y="958474"/>
                    <a:pt x="133281" y="951362"/>
                    <a:pt x="138996" y="938979"/>
                  </a:cubicBezTo>
                  <a:cubicBezTo>
                    <a:pt x="162809" y="887671"/>
                    <a:pt x="210497" y="872113"/>
                    <a:pt x="252598" y="848745"/>
                  </a:cubicBezTo>
                  <a:cubicBezTo>
                    <a:pt x="274823" y="836426"/>
                    <a:pt x="292349" y="826583"/>
                    <a:pt x="268282" y="798834"/>
                  </a:cubicBezTo>
                  <a:cubicBezTo>
                    <a:pt x="262948" y="792674"/>
                    <a:pt x="260281" y="783530"/>
                    <a:pt x="268600" y="777498"/>
                  </a:cubicBezTo>
                  <a:cubicBezTo>
                    <a:pt x="276156" y="771973"/>
                    <a:pt x="282697" y="778133"/>
                    <a:pt x="289110" y="782705"/>
                  </a:cubicBezTo>
                  <a:cubicBezTo>
                    <a:pt x="345880" y="823218"/>
                    <a:pt x="347022" y="822646"/>
                    <a:pt x="359976" y="749177"/>
                  </a:cubicBezTo>
                  <a:cubicBezTo>
                    <a:pt x="361373" y="741176"/>
                    <a:pt x="362961" y="733111"/>
                    <a:pt x="363786" y="724983"/>
                  </a:cubicBezTo>
                  <a:cubicBezTo>
                    <a:pt x="367216" y="692344"/>
                    <a:pt x="381122" y="684406"/>
                    <a:pt x="405443" y="701170"/>
                  </a:cubicBezTo>
                  <a:cubicBezTo>
                    <a:pt x="413062" y="706377"/>
                    <a:pt x="421254" y="713172"/>
                    <a:pt x="429572" y="706314"/>
                  </a:cubicBezTo>
                  <a:cubicBezTo>
                    <a:pt x="438399" y="699075"/>
                    <a:pt x="429763" y="691899"/>
                    <a:pt x="426207" y="685359"/>
                  </a:cubicBezTo>
                  <a:cubicBezTo>
                    <a:pt x="421825" y="677104"/>
                    <a:pt x="421381" y="667007"/>
                    <a:pt x="429319" y="664023"/>
                  </a:cubicBezTo>
                  <a:cubicBezTo>
                    <a:pt x="461704" y="651704"/>
                    <a:pt x="448495" y="621414"/>
                    <a:pt x="453893" y="598236"/>
                  </a:cubicBezTo>
                  <a:cubicBezTo>
                    <a:pt x="457703" y="581853"/>
                    <a:pt x="451226" y="575313"/>
                    <a:pt x="437828" y="572709"/>
                  </a:cubicBezTo>
                  <a:cubicBezTo>
                    <a:pt x="424937" y="570169"/>
                    <a:pt x="415031" y="573408"/>
                    <a:pt x="411856" y="588838"/>
                  </a:cubicBezTo>
                  <a:cubicBezTo>
                    <a:pt x="409697" y="599443"/>
                    <a:pt x="410078" y="611635"/>
                    <a:pt x="405125" y="620398"/>
                  </a:cubicBezTo>
                  <a:cubicBezTo>
                    <a:pt x="399664" y="630050"/>
                    <a:pt x="394203" y="671198"/>
                    <a:pt x="378582" y="624780"/>
                  </a:cubicBezTo>
                  <a:cubicBezTo>
                    <a:pt x="373946" y="611000"/>
                    <a:pt x="366898" y="620716"/>
                    <a:pt x="361564" y="625542"/>
                  </a:cubicBezTo>
                  <a:cubicBezTo>
                    <a:pt x="340609" y="644719"/>
                    <a:pt x="315654" y="639131"/>
                    <a:pt x="292285" y="636527"/>
                  </a:cubicBezTo>
                  <a:cubicBezTo>
                    <a:pt x="267203" y="633733"/>
                    <a:pt x="265552" y="617287"/>
                    <a:pt x="282887" y="601157"/>
                  </a:cubicBezTo>
                  <a:cubicBezTo>
                    <a:pt x="298762" y="586362"/>
                    <a:pt x="313050" y="571376"/>
                    <a:pt x="315336" y="548135"/>
                  </a:cubicBezTo>
                  <a:cubicBezTo>
                    <a:pt x="320670" y="494477"/>
                    <a:pt x="363786" y="481015"/>
                    <a:pt x="397505" y="457647"/>
                  </a:cubicBezTo>
                  <a:cubicBezTo>
                    <a:pt x="409189" y="449582"/>
                    <a:pt x="422270" y="443804"/>
                    <a:pt x="433509" y="435231"/>
                  </a:cubicBezTo>
                  <a:cubicBezTo>
                    <a:pt x="457005" y="417388"/>
                    <a:pt x="459735" y="394591"/>
                    <a:pt x="439288" y="373255"/>
                  </a:cubicBezTo>
                  <a:cubicBezTo>
                    <a:pt x="410142" y="342775"/>
                    <a:pt x="402013" y="300039"/>
                    <a:pt x="381312" y="264669"/>
                  </a:cubicBezTo>
                  <a:cubicBezTo>
                    <a:pt x="372549" y="249683"/>
                    <a:pt x="370771" y="242000"/>
                    <a:pt x="351785" y="247651"/>
                  </a:cubicBezTo>
                  <a:cubicBezTo>
                    <a:pt x="321559" y="256732"/>
                    <a:pt x="303144" y="284291"/>
                    <a:pt x="275013" y="297435"/>
                  </a:cubicBezTo>
                  <a:cubicBezTo>
                    <a:pt x="256281" y="306198"/>
                    <a:pt x="276283" y="324677"/>
                    <a:pt x="285428" y="336552"/>
                  </a:cubicBezTo>
                  <a:cubicBezTo>
                    <a:pt x="293809" y="347474"/>
                    <a:pt x="302763" y="366968"/>
                    <a:pt x="316860" y="345823"/>
                  </a:cubicBezTo>
                  <a:cubicBezTo>
                    <a:pt x="332036" y="323090"/>
                    <a:pt x="344736" y="335663"/>
                    <a:pt x="358643" y="344553"/>
                  </a:cubicBezTo>
                  <a:cubicBezTo>
                    <a:pt x="367279" y="350077"/>
                    <a:pt x="378709" y="356364"/>
                    <a:pt x="373121" y="369318"/>
                  </a:cubicBezTo>
                  <a:cubicBezTo>
                    <a:pt x="366136" y="385574"/>
                    <a:pt x="351086" y="393067"/>
                    <a:pt x="335148" y="390971"/>
                  </a:cubicBezTo>
                  <a:cubicBezTo>
                    <a:pt x="303334" y="386844"/>
                    <a:pt x="309367" y="402020"/>
                    <a:pt x="317368" y="423547"/>
                  </a:cubicBezTo>
                  <a:cubicBezTo>
                    <a:pt x="332544" y="464378"/>
                    <a:pt x="320225" y="490095"/>
                    <a:pt x="281109" y="499366"/>
                  </a:cubicBezTo>
                  <a:cubicBezTo>
                    <a:pt x="248788" y="506986"/>
                    <a:pt x="211450" y="530863"/>
                    <a:pt x="195067" y="472633"/>
                  </a:cubicBezTo>
                  <a:cubicBezTo>
                    <a:pt x="191892" y="461393"/>
                    <a:pt x="177350" y="460822"/>
                    <a:pt x="170429" y="472950"/>
                  </a:cubicBezTo>
                  <a:cubicBezTo>
                    <a:pt x="149156" y="510161"/>
                    <a:pt x="127694" y="496255"/>
                    <a:pt x="105659" y="474601"/>
                  </a:cubicBezTo>
                  <a:cubicBezTo>
                    <a:pt x="77147" y="448122"/>
                    <a:pt x="83307" y="407926"/>
                    <a:pt x="72258" y="374588"/>
                  </a:cubicBezTo>
                  <a:cubicBezTo>
                    <a:pt x="62796" y="346013"/>
                    <a:pt x="62669" y="315343"/>
                    <a:pt x="75179" y="286386"/>
                  </a:cubicBezTo>
                  <a:cubicBezTo>
                    <a:pt x="69591" y="260161"/>
                    <a:pt x="63940" y="233872"/>
                    <a:pt x="58415" y="207646"/>
                  </a:cubicBezTo>
                  <a:cubicBezTo>
                    <a:pt x="56319" y="197803"/>
                    <a:pt x="51938" y="189104"/>
                    <a:pt x="43238" y="185802"/>
                  </a:cubicBezTo>
                  <a:cubicBezTo>
                    <a:pt x="17267" y="175832"/>
                    <a:pt x="11361" y="162751"/>
                    <a:pt x="33015" y="139891"/>
                  </a:cubicBezTo>
                  <a:cubicBezTo>
                    <a:pt x="46350" y="125858"/>
                    <a:pt x="35555" y="112205"/>
                    <a:pt x="27236" y="100394"/>
                  </a:cubicBezTo>
                  <a:cubicBezTo>
                    <a:pt x="11679" y="78296"/>
                    <a:pt x="11743" y="55626"/>
                    <a:pt x="23363" y="32004"/>
                  </a:cubicBezTo>
                  <a:cubicBezTo>
                    <a:pt x="35619" y="7112"/>
                    <a:pt x="55875" y="11875"/>
                    <a:pt x="76258" y="15050"/>
                  </a:cubicBezTo>
                  <a:cubicBezTo>
                    <a:pt x="93022" y="17717"/>
                    <a:pt x="109088" y="15748"/>
                    <a:pt x="120772" y="0"/>
                  </a:cubicBezTo>
                  <a:cubicBezTo>
                    <a:pt x="184272" y="0"/>
                    <a:pt x="247772" y="0"/>
                    <a:pt x="311208" y="0"/>
                  </a:cubicBezTo>
                  <a:cubicBezTo>
                    <a:pt x="305747" y="36576"/>
                    <a:pt x="310700" y="67755"/>
                    <a:pt x="347975" y="82360"/>
                  </a:cubicBezTo>
                  <a:cubicBezTo>
                    <a:pt x="378392" y="129223"/>
                    <a:pt x="402394" y="180912"/>
                    <a:pt x="444305" y="219076"/>
                  </a:cubicBezTo>
                  <a:cubicBezTo>
                    <a:pt x="456243" y="229998"/>
                    <a:pt x="468816" y="233364"/>
                    <a:pt x="481833" y="238634"/>
                  </a:cubicBezTo>
                  <a:cubicBezTo>
                    <a:pt x="517583" y="274321"/>
                    <a:pt x="543492" y="319153"/>
                    <a:pt x="576956" y="356999"/>
                  </a:cubicBezTo>
                  <a:cubicBezTo>
                    <a:pt x="587878" y="381827"/>
                    <a:pt x="584767" y="418023"/>
                    <a:pt x="622168" y="421579"/>
                  </a:cubicBezTo>
                  <a:cubicBezTo>
                    <a:pt x="625660" y="422214"/>
                    <a:pt x="628835" y="423547"/>
                    <a:pt x="631693" y="425706"/>
                  </a:cubicBezTo>
                  <a:cubicBezTo>
                    <a:pt x="642424" y="448947"/>
                    <a:pt x="670237" y="450408"/>
                    <a:pt x="682620" y="471553"/>
                  </a:cubicBezTo>
                  <a:cubicBezTo>
                    <a:pt x="706432" y="497334"/>
                    <a:pt x="735452" y="513273"/>
                    <a:pt x="767202" y="524132"/>
                  </a:cubicBezTo>
                  <a:cubicBezTo>
                    <a:pt x="773425" y="525529"/>
                    <a:pt x="777743" y="530355"/>
                    <a:pt x="782506" y="534419"/>
                  </a:cubicBezTo>
                  <a:cubicBezTo>
                    <a:pt x="777044" y="531371"/>
                    <a:pt x="773679" y="524767"/>
                    <a:pt x="766821" y="524068"/>
                  </a:cubicBezTo>
                  <a:cubicBezTo>
                    <a:pt x="745294" y="515368"/>
                    <a:pt x="722688" y="509145"/>
                    <a:pt x="705226" y="491492"/>
                  </a:cubicBezTo>
                  <a:cubicBezTo>
                    <a:pt x="707321" y="454472"/>
                    <a:pt x="688208" y="435676"/>
                    <a:pt x="657030" y="427103"/>
                  </a:cubicBezTo>
                  <a:cubicBezTo>
                    <a:pt x="645219" y="411863"/>
                    <a:pt x="630613" y="399607"/>
                    <a:pt x="618104" y="385066"/>
                  </a:cubicBezTo>
                  <a:cubicBezTo>
                    <a:pt x="608007" y="373318"/>
                    <a:pt x="597149" y="361444"/>
                    <a:pt x="608325" y="34372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E9408460-C9B7-4696-BFF0-779DB252123F}"/>
                </a:ext>
              </a:extLst>
            </p:cNvPr>
            <p:cNvSpPr/>
            <p:nvPr/>
          </p:nvSpPr>
          <p:spPr>
            <a:xfrm>
              <a:off x="6663870" y="6461656"/>
              <a:ext cx="1244237" cy="904886"/>
            </a:xfrm>
            <a:custGeom>
              <a:avLst/>
              <a:gdLst>
                <a:gd name="connsiteX0" fmla="*/ 1230830 w 1244237"/>
                <a:gd name="connsiteY0" fmla="*/ 904886 h 904886"/>
                <a:gd name="connsiteX1" fmla="*/ 552777 w 1244237"/>
                <a:gd name="connsiteY1" fmla="*/ 904823 h 904886"/>
                <a:gd name="connsiteX2" fmla="*/ 513661 w 1244237"/>
                <a:gd name="connsiteY2" fmla="*/ 770202 h 904886"/>
                <a:gd name="connsiteX3" fmla="*/ 509851 w 1244237"/>
                <a:gd name="connsiteY3" fmla="*/ 653996 h 904886"/>
                <a:gd name="connsiteX4" fmla="*/ 507692 w 1244237"/>
                <a:gd name="connsiteY4" fmla="*/ 630057 h 904886"/>
                <a:gd name="connsiteX5" fmla="*/ 502930 w 1244237"/>
                <a:gd name="connsiteY5" fmla="*/ 390153 h 904886"/>
                <a:gd name="connsiteX6" fmla="*/ 459749 w 1244237"/>
                <a:gd name="connsiteY6" fmla="*/ 331034 h 904886"/>
                <a:gd name="connsiteX7" fmla="*/ 446732 w 1244237"/>
                <a:gd name="connsiteY7" fmla="*/ 295665 h 904886"/>
                <a:gd name="connsiteX8" fmla="*/ 376501 w 1244237"/>
                <a:gd name="connsiteY8" fmla="*/ 285695 h 904886"/>
                <a:gd name="connsiteX9" fmla="*/ 362150 w 1244237"/>
                <a:gd name="connsiteY9" fmla="*/ 307730 h 904886"/>
                <a:gd name="connsiteX10" fmla="*/ 336306 w 1244237"/>
                <a:gd name="connsiteY10" fmla="*/ 336495 h 904886"/>
                <a:gd name="connsiteX11" fmla="*/ 310334 w 1244237"/>
                <a:gd name="connsiteY11" fmla="*/ 297506 h 904886"/>
                <a:gd name="connsiteX12" fmla="*/ 285506 w 1244237"/>
                <a:gd name="connsiteY12" fmla="*/ 233181 h 904886"/>
                <a:gd name="connsiteX13" fmla="*/ 267980 w 1244237"/>
                <a:gd name="connsiteY13" fmla="*/ 185110 h 904886"/>
                <a:gd name="connsiteX14" fmla="*/ 221434 w 1244237"/>
                <a:gd name="connsiteY14" fmla="*/ 147645 h 904886"/>
                <a:gd name="connsiteX15" fmla="*/ 212735 w 1244237"/>
                <a:gd name="connsiteY15" fmla="*/ 215908 h 904886"/>
                <a:gd name="connsiteX16" fmla="*/ 225815 w 1244237"/>
                <a:gd name="connsiteY16" fmla="*/ 265438 h 904886"/>
                <a:gd name="connsiteX17" fmla="*/ 219402 w 1244237"/>
                <a:gd name="connsiteY17" fmla="*/ 352815 h 904886"/>
                <a:gd name="connsiteX18" fmla="*/ 165808 w 1244237"/>
                <a:gd name="connsiteY18" fmla="*/ 350593 h 904886"/>
                <a:gd name="connsiteX19" fmla="*/ 138122 w 1244237"/>
                <a:gd name="connsiteY19" fmla="*/ 340051 h 904886"/>
                <a:gd name="connsiteX20" fmla="*/ 113484 w 1244237"/>
                <a:gd name="connsiteY20" fmla="*/ 323795 h 904886"/>
                <a:gd name="connsiteX21" fmla="*/ 29918 w 1244237"/>
                <a:gd name="connsiteY21" fmla="*/ 101227 h 904886"/>
                <a:gd name="connsiteX22" fmla="*/ 9535 w 1244237"/>
                <a:gd name="connsiteY22" fmla="*/ 56268 h 904886"/>
                <a:gd name="connsiteX23" fmla="*/ 5026 w 1244237"/>
                <a:gd name="connsiteY23" fmla="*/ 14866 h 904886"/>
                <a:gd name="connsiteX24" fmla="*/ 41920 w 1244237"/>
                <a:gd name="connsiteY24" fmla="*/ 3944 h 904886"/>
                <a:gd name="connsiteX25" fmla="*/ 149425 w 1244237"/>
                <a:gd name="connsiteY25" fmla="*/ 44013 h 904886"/>
                <a:gd name="connsiteX26" fmla="*/ 231023 w 1244237"/>
                <a:gd name="connsiteY26" fmla="*/ 69032 h 904886"/>
                <a:gd name="connsiteX27" fmla="*/ 284426 w 1244237"/>
                <a:gd name="connsiteY27" fmla="*/ 55760 h 904886"/>
                <a:gd name="connsiteX28" fmla="*/ 364754 w 1244237"/>
                <a:gd name="connsiteY28" fmla="*/ 121102 h 904886"/>
                <a:gd name="connsiteX29" fmla="*/ 427555 w 1244237"/>
                <a:gd name="connsiteY29" fmla="*/ 196794 h 904886"/>
                <a:gd name="connsiteX30" fmla="*/ 487182 w 1244237"/>
                <a:gd name="connsiteY30" fmla="*/ 234323 h 904886"/>
                <a:gd name="connsiteX31" fmla="*/ 531632 w 1244237"/>
                <a:gd name="connsiteY31" fmla="*/ 231529 h 904886"/>
                <a:gd name="connsiteX32" fmla="*/ 619008 w 1244237"/>
                <a:gd name="connsiteY32" fmla="*/ 277377 h 904886"/>
                <a:gd name="connsiteX33" fmla="*/ 750516 w 1244237"/>
                <a:gd name="connsiteY33" fmla="*/ 344052 h 904886"/>
                <a:gd name="connsiteX34" fmla="*/ 851608 w 1244237"/>
                <a:gd name="connsiteY34" fmla="*/ 441906 h 904886"/>
                <a:gd name="connsiteX35" fmla="*/ 942349 w 1244237"/>
                <a:gd name="connsiteY35" fmla="*/ 526869 h 904886"/>
                <a:gd name="connsiteX36" fmla="*/ 1029725 w 1244237"/>
                <a:gd name="connsiteY36" fmla="*/ 604085 h 904886"/>
                <a:gd name="connsiteX37" fmla="*/ 1065539 w 1244237"/>
                <a:gd name="connsiteY37" fmla="*/ 648282 h 904886"/>
                <a:gd name="connsiteX38" fmla="*/ 1120975 w 1244237"/>
                <a:gd name="connsiteY38" fmla="*/ 674126 h 904886"/>
                <a:gd name="connsiteX39" fmla="*/ 1182634 w 1244237"/>
                <a:gd name="connsiteY39" fmla="*/ 754009 h 904886"/>
                <a:gd name="connsiteX40" fmla="*/ 1234640 w 1244237"/>
                <a:gd name="connsiteY40" fmla="*/ 852118 h 904886"/>
                <a:gd name="connsiteX41" fmla="*/ 1230767 w 1244237"/>
                <a:gd name="connsiteY41" fmla="*/ 904823 h 90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44237" h="904886">
                  <a:moveTo>
                    <a:pt x="1230830" y="904886"/>
                  </a:moveTo>
                  <a:cubicBezTo>
                    <a:pt x="1004834" y="904886"/>
                    <a:pt x="778837" y="904886"/>
                    <a:pt x="552777" y="904823"/>
                  </a:cubicBezTo>
                  <a:cubicBezTo>
                    <a:pt x="519439" y="866786"/>
                    <a:pt x="510105" y="819733"/>
                    <a:pt x="513661" y="770202"/>
                  </a:cubicBezTo>
                  <a:cubicBezTo>
                    <a:pt x="516519" y="730959"/>
                    <a:pt x="515058" y="692542"/>
                    <a:pt x="509851" y="653996"/>
                  </a:cubicBezTo>
                  <a:cubicBezTo>
                    <a:pt x="508263" y="646122"/>
                    <a:pt x="505406" y="637804"/>
                    <a:pt x="507692" y="630057"/>
                  </a:cubicBezTo>
                  <a:cubicBezTo>
                    <a:pt x="530997" y="549475"/>
                    <a:pt x="505660" y="470036"/>
                    <a:pt x="502930" y="390153"/>
                  </a:cubicBezTo>
                  <a:cubicBezTo>
                    <a:pt x="501913" y="360498"/>
                    <a:pt x="473402" y="351482"/>
                    <a:pt x="459749" y="331034"/>
                  </a:cubicBezTo>
                  <a:cubicBezTo>
                    <a:pt x="453590" y="319541"/>
                    <a:pt x="460575" y="296807"/>
                    <a:pt x="446732" y="295665"/>
                  </a:cubicBezTo>
                  <a:cubicBezTo>
                    <a:pt x="422920" y="293759"/>
                    <a:pt x="400250" y="283092"/>
                    <a:pt x="376501" y="285695"/>
                  </a:cubicBezTo>
                  <a:cubicBezTo>
                    <a:pt x="367167" y="286711"/>
                    <a:pt x="363420" y="297887"/>
                    <a:pt x="362150" y="307730"/>
                  </a:cubicBezTo>
                  <a:cubicBezTo>
                    <a:pt x="359991" y="324430"/>
                    <a:pt x="352943" y="338718"/>
                    <a:pt x="336306" y="336495"/>
                  </a:cubicBezTo>
                  <a:cubicBezTo>
                    <a:pt x="317192" y="333956"/>
                    <a:pt x="308302" y="312302"/>
                    <a:pt x="310334" y="297506"/>
                  </a:cubicBezTo>
                  <a:cubicBezTo>
                    <a:pt x="314271" y="268486"/>
                    <a:pt x="308365" y="249500"/>
                    <a:pt x="285506" y="233181"/>
                  </a:cubicBezTo>
                  <a:cubicBezTo>
                    <a:pt x="271091" y="222894"/>
                    <a:pt x="272869" y="201557"/>
                    <a:pt x="267980" y="185110"/>
                  </a:cubicBezTo>
                  <a:cubicBezTo>
                    <a:pt x="261058" y="161933"/>
                    <a:pt x="249564" y="146630"/>
                    <a:pt x="221434" y="147645"/>
                  </a:cubicBezTo>
                  <a:cubicBezTo>
                    <a:pt x="225943" y="171585"/>
                    <a:pt x="221498" y="193556"/>
                    <a:pt x="212735" y="215908"/>
                  </a:cubicBezTo>
                  <a:cubicBezTo>
                    <a:pt x="205940" y="233244"/>
                    <a:pt x="206702" y="251024"/>
                    <a:pt x="225815" y="265438"/>
                  </a:cubicBezTo>
                  <a:cubicBezTo>
                    <a:pt x="244993" y="279980"/>
                    <a:pt x="240357" y="329764"/>
                    <a:pt x="219402" y="352815"/>
                  </a:cubicBezTo>
                  <a:cubicBezTo>
                    <a:pt x="201876" y="372182"/>
                    <a:pt x="182699" y="368055"/>
                    <a:pt x="165808" y="350593"/>
                  </a:cubicBezTo>
                  <a:cubicBezTo>
                    <a:pt x="157680" y="342210"/>
                    <a:pt x="148599" y="340051"/>
                    <a:pt x="138122" y="340051"/>
                  </a:cubicBezTo>
                  <a:cubicBezTo>
                    <a:pt x="126883" y="340051"/>
                    <a:pt x="119517" y="333511"/>
                    <a:pt x="113484" y="323795"/>
                  </a:cubicBezTo>
                  <a:cubicBezTo>
                    <a:pt x="71193" y="255786"/>
                    <a:pt x="40459" y="182253"/>
                    <a:pt x="29918" y="101227"/>
                  </a:cubicBezTo>
                  <a:cubicBezTo>
                    <a:pt x="27378" y="81415"/>
                    <a:pt x="20710" y="69032"/>
                    <a:pt x="9535" y="56268"/>
                  </a:cubicBezTo>
                  <a:cubicBezTo>
                    <a:pt x="-1388" y="43822"/>
                    <a:pt x="-2975" y="28455"/>
                    <a:pt x="5026" y="14866"/>
                  </a:cubicBezTo>
                  <a:cubicBezTo>
                    <a:pt x="13345" y="896"/>
                    <a:pt x="28965" y="-4311"/>
                    <a:pt x="41920" y="3944"/>
                  </a:cubicBezTo>
                  <a:cubicBezTo>
                    <a:pt x="75574" y="25471"/>
                    <a:pt x="110436" y="36075"/>
                    <a:pt x="149425" y="44013"/>
                  </a:cubicBezTo>
                  <a:cubicBezTo>
                    <a:pt x="174952" y="49220"/>
                    <a:pt x="201939" y="65222"/>
                    <a:pt x="231023" y="69032"/>
                  </a:cubicBezTo>
                  <a:cubicBezTo>
                    <a:pt x="251088" y="71699"/>
                    <a:pt x="268424" y="68715"/>
                    <a:pt x="284426" y="55760"/>
                  </a:cubicBezTo>
                  <a:cubicBezTo>
                    <a:pt x="324495" y="58618"/>
                    <a:pt x="352943" y="75827"/>
                    <a:pt x="364754" y="121102"/>
                  </a:cubicBezTo>
                  <a:cubicBezTo>
                    <a:pt x="373834" y="155900"/>
                    <a:pt x="393138" y="181935"/>
                    <a:pt x="427555" y="196794"/>
                  </a:cubicBezTo>
                  <a:cubicBezTo>
                    <a:pt x="448002" y="205621"/>
                    <a:pt x="470418" y="215082"/>
                    <a:pt x="487182" y="234323"/>
                  </a:cubicBezTo>
                  <a:cubicBezTo>
                    <a:pt x="500262" y="249309"/>
                    <a:pt x="514550" y="226957"/>
                    <a:pt x="531632" y="231529"/>
                  </a:cubicBezTo>
                  <a:cubicBezTo>
                    <a:pt x="564524" y="240293"/>
                    <a:pt x="590877" y="260168"/>
                    <a:pt x="619008" y="277377"/>
                  </a:cubicBezTo>
                  <a:cubicBezTo>
                    <a:pt x="677173" y="267217"/>
                    <a:pt x="711146" y="311667"/>
                    <a:pt x="750516" y="344052"/>
                  </a:cubicBezTo>
                  <a:cubicBezTo>
                    <a:pt x="793188" y="365959"/>
                    <a:pt x="824811" y="401202"/>
                    <a:pt x="851608" y="441906"/>
                  </a:cubicBezTo>
                  <a:cubicBezTo>
                    <a:pt x="875484" y="478228"/>
                    <a:pt x="907171" y="504454"/>
                    <a:pt x="942349" y="526869"/>
                  </a:cubicBezTo>
                  <a:cubicBezTo>
                    <a:pt x="975052" y="547697"/>
                    <a:pt x="1002421" y="575892"/>
                    <a:pt x="1029725" y="604085"/>
                  </a:cubicBezTo>
                  <a:cubicBezTo>
                    <a:pt x="1031948" y="627961"/>
                    <a:pt x="1041854" y="642630"/>
                    <a:pt x="1065539" y="648282"/>
                  </a:cubicBezTo>
                  <a:cubicBezTo>
                    <a:pt x="1085034" y="652917"/>
                    <a:pt x="1103195" y="664094"/>
                    <a:pt x="1120975" y="674126"/>
                  </a:cubicBezTo>
                  <a:cubicBezTo>
                    <a:pt x="1151328" y="691208"/>
                    <a:pt x="1177617" y="710321"/>
                    <a:pt x="1182634" y="754009"/>
                  </a:cubicBezTo>
                  <a:cubicBezTo>
                    <a:pt x="1187015" y="792047"/>
                    <a:pt x="1215908" y="820241"/>
                    <a:pt x="1234640" y="852118"/>
                  </a:cubicBezTo>
                  <a:cubicBezTo>
                    <a:pt x="1246959" y="873010"/>
                    <a:pt x="1249182" y="888631"/>
                    <a:pt x="1230767" y="90482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06BD0DC1-4E66-46FD-A591-9189FB170F9B}"/>
                </a:ext>
              </a:extLst>
            </p:cNvPr>
            <p:cNvSpPr/>
            <p:nvPr/>
          </p:nvSpPr>
          <p:spPr>
            <a:xfrm>
              <a:off x="11454052" y="3590521"/>
              <a:ext cx="736804" cy="1586023"/>
            </a:xfrm>
            <a:custGeom>
              <a:avLst/>
              <a:gdLst>
                <a:gd name="connsiteX0" fmla="*/ 454801 w 736804"/>
                <a:gd name="connsiteY0" fmla="*/ 208765 h 1586023"/>
                <a:gd name="connsiteX1" fmla="*/ 517349 w 736804"/>
                <a:gd name="connsiteY1" fmla="*/ 251565 h 1586023"/>
                <a:gd name="connsiteX2" fmla="*/ 548528 w 736804"/>
                <a:gd name="connsiteY2" fmla="*/ 248453 h 1586023"/>
                <a:gd name="connsiteX3" fmla="*/ 562941 w 736804"/>
                <a:gd name="connsiteY3" fmla="*/ 30075 h 1586023"/>
                <a:gd name="connsiteX4" fmla="*/ 553861 w 736804"/>
                <a:gd name="connsiteY4" fmla="*/ 12359 h 1586023"/>
                <a:gd name="connsiteX5" fmla="*/ 576150 w 736804"/>
                <a:gd name="connsiteY5" fmla="*/ 612 h 1586023"/>
                <a:gd name="connsiteX6" fmla="*/ 629299 w 736804"/>
                <a:gd name="connsiteY6" fmla="*/ 140185 h 1586023"/>
                <a:gd name="connsiteX7" fmla="*/ 617425 w 736804"/>
                <a:gd name="connsiteY7" fmla="*/ 194160 h 1586023"/>
                <a:gd name="connsiteX8" fmla="*/ 598883 w 736804"/>
                <a:gd name="connsiteY8" fmla="*/ 291824 h 1586023"/>
                <a:gd name="connsiteX9" fmla="*/ 596406 w 736804"/>
                <a:gd name="connsiteY9" fmla="*/ 330876 h 1586023"/>
                <a:gd name="connsiteX10" fmla="*/ 552972 w 736804"/>
                <a:gd name="connsiteY10" fmla="*/ 389043 h 1586023"/>
                <a:gd name="connsiteX11" fmla="*/ 588850 w 736804"/>
                <a:gd name="connsiteY11" fmla="*/ 423651 h 1586023"/>
                <a:gd name="connsiteX12" fmla="*/ 631712 w 736804"/>
                <a:gd name="connsiteY12" fmla="*/ 592498 h 1586023"/>
                <a:gd name="connsiteX13" fmla="*/ 640412 w 736804"/>
                <a:gd name="connsiteY13" fmla="*/ 718228 h 1586023"/>
                <a:gd name="connsiteX14" fmla="*/ 634887 w 736804"/>
                <a:gd name="connsiteY14" fmla="*/ 875772 h 1586023"/>
                <a:gd name="connsiteX15" fmla="*/ 643460 w 736804"/>
                <a:gd name="connsiteY15" fmla="*/ 914952 h 1586023"/>
                <a:gd name="connsiteX16" fmla="*/ 581484 w 736804"/>
                <a:gd name="connsiteY16" fmla="*/ 1041254 h 1586023"/>
                <a:gd name="connsiteX17" fmla="*/ 655461 w 736804"/>
                <a:gd name="connsiteY17" fmla="*/ 1182289 h 1586023"/>
                <a:gd name="connsiteX18" fmla="*/ 653492 w 736804"/>
                <a:gd name="connsiteY18" fmla="*/ 998201 h 1586023"/>
                <a:gd name="connsiteX19" fmla="*/ 664923 w 736804"/>
                <a:gd name="connsiteY19" fmla="*/ 868343 h 1586023"/>
                <a:gd name="connsiteX20" fmla="*/ 684100 w 736804"/>
                <a:gd name="connsiteY20" fmla="*/ 827512 h 1586023"/>
                <a:gd name="connsiteX21" fmla="*/ 736678 w 736804"/>
                <a:gd name="connsiteY21" fmla="*/ 838816 h 1586023"/>
                <a:gd name="connsiteX22" fmla="*/ 736804 w 736804"/>
                <a:gd name="connsiteY22" fmla="*/ 1452546 h 1586023"/>
                <a:gd name="connsiteX23" fmla="*/ 708991 w 736804"/>
                <a:gd name="connsiteY23" fmla="*/ 1455467 h 1586023"/>
                <a:gd name="connsiteX24" fmla="*/ 679718 w 736804"/>
                <a:gd name="connsiteY24" fmla="*/ 1437687 h 1586023"/>
                <a:gd name="connsiteX25" fmla="*/ 607519 w 736804"/>
                <a:gd name="connsiteY25" fmla="*/ 1409556 h 1586023"/>
                <a:gd name="connsiteX26" fmla="*/ 577928 w 736804"/>
                <a:gd name="connsiteY26" fmla="*/ 1473056 h 1586023"/>
                <a:gd name="connsiteX27" fmla="*/ 578118 w 736804"/>
                <a:gd name="connsiteY27" fmla="*/ 1500489 h 1586023"/>
                <a:gd name="connsiteX28" fmla="*/ 590565 w 736804"/>
                <a:gd name="connsiteY28" fmla="*/ 1522396 h 1586023"/>
                <a:gd name="connsiteX29" fmla="*/ 583833 w 736804"/>
                <a:gd name="connsiteY29" fmla="*/ 1536239 h 1586023"/>
                <a:gd name="connsiteX30" fmla="*/ 494679 w 736804"/>
                <a:gd name="connsiteY30" fmla="*/ 1586024 h 1586023"/>
                <a:gd name="connsiteX31" fmla="*/ 445975 w 736804"/>
                <a:gd name="connsiteY31" fmla="*/ 1567164 h 1586023"/>
                <a:gd name="connsiteX32" fmla="*/ 422289 w 736804"/>
                <a:gd name="connsiteY32" fmla="*/ 1532048 h 1586023"/>
                <a:gd name="connsiteX33" fmla="*/ 408446 w 736804"/>
                <a:gd name="connsiteY33" fmla="*/ 1432988 h 1586023"/>
                <a:gd name="connsiteX34" fmla="*/ 398159 w 736804"/>
                <a:gd name="connsiteY34" fmla="*/ 1416541 h 1586023"/>
                <a:gd name="connsiteX35" fmla="*/ 382475 w 736804"/>
                <a:gd name="connsiteY35" fmla="*/ 1336023 h 1586023"/>
                <a:gd name="connsiteX36" fmla="*/ 422543 w 736804"/>
                <a:gd name="connsiteY36" fmla="*/ 1325355 h 1586023"/>
                <a:gd name="connsiteX37" fmla="*/ 485217 w 736804"/>
                <a:gd name="connsiteY37" fmla="*/ 1357042 h 1586023"/>
                <a:gd name="connsiteX38" fmla="*/ 496204 w 736804"/>
                <a:gd name="connsiteY38" fmla="*/ 1358502 h 1586023"/>
                <a:gd name="connsiteX39" fmla="*/ 512586 w 736804"/>
                <a:gd name="connsiteY39" fmla="*/ 1366693 h 1586023"/>
                <a:gd name="connsiteX40" fmla="*/ 543447 w 736804"/>
                <a:gd name="connsiteY40" fmla="*/ 1357994 h 1586023"/>
                <a:gd name="connsiteX41" fmla="*/ 570180 w 736804"/>
                <a:gd name="connsiteY41" fmla="*/ 1326625 h 1586023"/>
                <a:gd name="connsiteX42" fmla="*/ 535637 w 736804"/>
                <a:gd name="connsiteY42" fmla="*/ 1299002 h 1586023"/>
                <a:gd name="connsiteX43" fmla="*/ 432894 w 736804"/>
                <a:gd name="connsiteY43" fmla="*/ 1291954 h 1586023"/>
                <a:gd name="connsiteX44" fmla="*/ 366727 w 736804"/>
                <a:gd name="connsiteY44" fmla="*/ 1253917 h 1586023"/>
                <a:gd name="connsiteX45" fmla="*/ 336247 w 736804"/>
                <a:gd name="connsiteY45" fmla="*/ 1106914 h 1586023"/>
                <a:gd name="connsiteX46" fmla="*/ 308434 w 736804"/>
                <a:gd name="connsiteY46" fmla="*/ 1074275 h 1586023"/>
                <a:gd name="connsiteX47" fmla="*/ 210834 w 736804"/>
                <a:gd name="connsiteY47" fmla="*/ 1015283 h 1586023"/>
                <a:gd name="connsiteX48" fmla="*/ 168353 w 736804"/>
                <a:gd name="connsiteY48" fmla="*/ 975595 h 1586023"/>
                <a:gd name="connsiteX49" fmla="*/ 94121 w 736804"/>
                <a:gd name="connsiteY49" fmla="*/ 874376 h 1586023"/>
                <a:gd name="connsiteX50" fmla="*/ 94820 w 736804"/>
                <a:gd name="connsiteY50" fmla="*/ 795635 h 1586023"/>
                <a:gd name="connsiteX51" fmla="*/ 127078 w 736804"/>
                <a:gd name="connsiteY51" fmla="*/ 774363 h 1586023"/>
                <a:gd name="connsiteX52" fmla="*/ 201246 w 736804"/>
                <a:gd name="connsiteY52" fmla="*/ 832847 h 1586023"/>
                <a:gd name="connsiteX53" fmla="*/ 244870 w 736804"/>
                <a:gd name="connsiteY53" fmla="*/ 868534 h 1586023"/>
                <a:gd name="connsiteX54" fmla="*/ 270588 w 736804"/>
                <a:gd name="connsiteY54" fmla="*/ 898315 h 1586023"/>
                <a:gd name="connsiteX55" fmla="*/ 297512 w 736804"/>
                <a:gd name="connsiteY55" fmla="*/ 976802 h 1586023"/>
                <a:gd name="connsiteX56" fmla="*/ 299036 w 736804"/>
                <a:gd name="connsiteY56" fmla="*/ 961435 h 1586023"/>
                <a:gd name="connsiteX57" fmla="*/ 270841 w 736804"/>
                <a:gd name="connsiteY57" fmla="*/ 890822 h 1586023"/>
                <a:gd name="connsiteX58" fmla="*/ 247728 w 736804"/>
                <a:gd name="connsiteY58" fmla="*/ 868724 h 1586023"/>
                <a:gd name="connsiteX59" fmla="*/ 200991 w 736804"/>
                <a:gd name="connsiteY59" fmla="*/ 831640 h 1586023"/>
                <a:gd name="connsiteX60" fmla="*/ 176925 w 736804"/>
                <a:gd name="connsiteY60" fmla="*/ 797350 h 1586023"/>
                <a:gd name="connsiteX61" fmla="*/ 164542 w 736804"/>
                <a:gd name="connsiteY61" fmla="*/ 788396 h 1586023"/>
                <a:gd name="connsiteX62" fmla="*/ 42623 w 736804"/>
                <a:gd name="connsiteY62" fmla="*/ 630090 h 1586023"/>
                <a:gd name="connsiteX63" fmla="*/ 5412 w 736804"/>
                <a:gd name="connsiteY63" fmla="*/ 547285 h 1586023"/>
                <a:gd name="connsiteX64" fmla="*/ 14810 w 736804"/>
                <a:gd name="connsiteY64" fmla="*/ 501121 h 1586023"/>
                <a:gd name="connsiteX65" fmla="*/ 76722 w 736804"/>
                <a:gd name="connsiteY65" fmla="*/ 506963 h 1586023"/>
                <a:gd name="connsiteX66" fmla="*/ 76404 w 736804"/>
                <a:gd name="connsiteY66" fmla="*/ 506518 h 1586023"/>
                <a:gd name="connsiteX67" fmla="*/ 4713 w 736804"/>
                <a:gd name="connsiteY67" fmla="*/ 381804 h 1586023"/>
                <a:gd name="connsiteX68" fmla="*/ 6364 w 736804"/>
                <a:gd name="connsiteY68" fmla="*/ 352467 h 1586023"/>
                <a:gd name="connsiteX69" fmla="*/ 54243 w 736804"/>
                <a:gd name="connsiteY69" fmla="*/ 363135 h 1586023"/>
                <a:gd name="connsiteX70" fmla="*/ 174703 w 736804"/>
                <a:gd name="connsiteY70" fmla="*/ 594784 h 1586023"/>
                <a:gd name="connsiteX71" fmla="*/ 185116 w 736804"/>
                <a:gd name="connsiteY71" fmla="*/ 676382 h 1586023"/>
                <a:gd name="connsiteX72" fmla="*/ 184354 w 736804"/>
                <a:gd name="connsiteY72" fmla="*/ 670286 h 1586023"/>
                <a:gd name="connsiteX73" fmla="*/ 188038 w 736804"/>
                <a:gd name="connsiteY73" fmla="*/ 609770 h 1586023"/>
                <a:gd name="connsiteX74" fmla="*/ 223788 w 736804"/>
                <a:gd name="connsiteY74" fmla="*/ 683176 h 1586023"/>
                <a:gd name="connsiteX75" fmla="*/ 273572 w 736804"/>
                <a:gd name="connsiteY75" fmla="*/ 722737 h 1586023"/>
                <a:gd name="connsiteX76" fmla="*/ 319737 w 736804"/>
                <a:gd name="connsiteY76" fmla="*/ 782935 h 1586023"/>
                <a:gd name="connsiteX77" fmla="*/ 336564 w 736804"/>
                <a:gd name="connsiteY77" fmla="*/ 823322 h 1586023"/>
                <a:gd name="connsiteX78" fmla="*/ 361392 w 736804"/>
                <a:gd name="connsiteY78" fmla="*/ 784650 h 1586023"/>
                <a:gd name="connsiteX79" fmla="*/ 354280 w 736804"/>
                <a:gd name="connsiteY79" fmla="*/ 741215 h 1586023"/>
                <a:gd name="connsiteX80" fmla="*/ 370346 w 736804"/>
                <a:gd name="connsiteY80" fmla="*/ 687367 h 1586023"/>
                <a:gd name="connsiteX81" fmla="*/ 413336 w 736804"/>
                <a:gd name="connsiteY81" fmla="*/ 696448 h 1586023"/>
                <a:gd name="connsiteX82" fmla="*/ 465405 w 736804"/>
                <a:gd name="connsiteY82" fmla="*/ 716387 h 1586023"/>
                <a:gd name="connsiteX83" fmla="*/ 520587 w 736804"/>
                <a:gd name="connsiteY83" fmla="*/ 692765 h 1586023"/>
                <a:gd name="connsiteX84" fmla="*/ 512396 w 736804"/>
                <a:gd name="connsiteY84" fmla="*/ 608690 h 1586023"/>
                <a:gd name="connsiteX85" fmla="*/ 497473 w 736804"/>
                <a:gd name="connsiteY85" fmla="*/ 582973 h 1586023"/>
                <a:gd name="connsiteX86" fmla="*/ 505855 w 736804"/>
                <a:gd name="connsiteY86" fmla="*/ 577067 h 1586023"/>
                <a:gd name="connsiteX87" fmla="*/ 535446 w 736804"/>
                <a:gd name="connsiteY87" fmla="*/ 599673 h 1586023"/>
                <a:gd name="connsiteX88" fmla="*/ 545098 w 736804"/>
                <a:gd name="connsiteY88" fmla="*/ 639044 h 1586023"/>
                <a:gd name="connsiteX89" fmla="*/ 569482 w 736804"/>
                <a:gd name="connsiteY89" fmla="*/ 664444 h 1586023"/>
                <a:gd name="connsiteX90" fmla="*/ 597042 w 736804"/>
                <a:gd name="connsiteY90" fmla="*/ 631995 h 1586023"/>
                <a:gd name="connsiteX91" fmla="*/ 547004 w 736804"/>
                <a:gd name="connsiteY91" fmla="*/ 494009 h 1586023"/>
                <a:gd name="connsiteX92" fmla="*/ 509919 w 736804"/>
                <a:gd name="connsiteY92" fmla="*/ 434636 h 1586023"/>
                <a:gd name="connsiteX93" fmla="*/ 455309 w 736804"/>
                <a:gd name="connsiteY93" fmla="*/ 402949 h 1586023"/>
                <a:gd name="connsiteX94" fmla="*/ 437466 w 736804"/>
                <a:gd name="connsiteY94" fmla="*/ 406632 h 1586023"/>
                <a:gd name="connsiteX95" fmla="*/ 329960 w 736804"/>
                <a:gd name="connsiteY95" fmla="*/ 381359 h 1586023"/>
                <a:gd name="connsiteX96" fmla="*/ 291225 w 736804"/>
                <a:gd name="connsiteY96" fmla="*/ 384661 h 1586023"/>
                <a:gd name="connsiteX97" fmla="*/ 265571 w 736804"/>
                <a:gd name="connsiteY97" fmla="*/ 373358 h 1586023"/>
                <a:gd name="connsiteX98" fmla="*/ 261761 w 736804"/>
                <a:gd name="connsiteY98" fmla="*/ 352276 h 1586023"/>
                <a:gd name="connsiteX99" fmla="*/ 261761 w 736804"/>
                <a:gd name="connsiteY99" fmla="*/ 311382 h 1586023"/>
                <a:gd name="connsiteX100" fmla="*/ 290146 w 736804"/>
                <a:gd name="connsiteY100" fmla="*/ 321225 h 1586023"/>
                <a:gd name="connsiteX101" fmla="*/ 371870 w 736804"/>
                <a:gd name="connsiteY101" fmla="*/ 361484 h 1586023"/>
                <a:gd name="connsiteX102" fmla="*/ 526620 w 736804"/>
                <a:gd name="connsiteY102" fmla="*/ 371961 h 1586023"/>
                <a:gd name="connsiteX103" fmla="*/ 544273 w 736804"/>
                <a:gd name="connsiteY103" fmla="*/ 363325 h 1586023"/>
                <a:gd name="connsiteX104" fmla="*/ 485091 w 736804"/>
                <a:gd name="connsiteY104" fmla="*/ 299063 h 1586023"/>
                <a:gd name="connsiteX105" fmla="*/ 454547 w 736804"/>
                <a:gd name="connsiteY105" fmla="*/ 209019 h 158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736804" h="1586023">
                  <a:moveTo>
                    <a:pt x="454801" y="208765"/>
                  </a:moveTo>
                  <a:cubicBezTo>
                    <a:pt x="477471" y="219814"/>
                    <a:pt x="502744" y="224831"/>
                    <a:pt x="517349" y="251565"/>
                  </a:cubicBezTo>
                  <a:cubicBezTo>
                    <a:pt x="526683" y="268773"/>
                    <a:pt x="547638" y="266106"/>
                    <a:pt x="548528" y="248453"/>
                  </a:cubicBezTo>
                  <a:cubicBezTo>
                    <a:pt x="552274" y="175555"/>
                    <a:pt x="566307" y="103418"/>
                    <a:pt x="562941" y="30075"/>
                  </a:cubicBezTo>
                  <a:cubicBezTo>
                    <a:pt x="562624" y="24043"/>
                    <a:pt x="556973" y="18264"/>
                    <a:pt x="553861" y="12359"/>
                  </a:cubicBezTo>
                  <a:cubicBezTo>
                    <a:pt x="559004" y="3405"/>
                    <a:pt x="566434" y="-1865"/>
                    <a:pt x="576150" y="612"/>
                  </a:cubicBezTo>
                  <a:cubicBezTo>
                    <a:pt x="630188" y="14455"/>
                    <a:pt x="659144" y="88559"/>
                    <a:pt x="629299" y="140185"/>
                  </a:cubicBezTo>
                  <a:cubicBezTo>
                    <a:pt x="619140" y="157711"/>
                    <a:pt x="615965" y="174412"/>
                    <a:pt x="617425" y="194160"/>
                  </a:cubicBezTo>
                  <a:cubicBezTo>
                    <a:pt x="620029" y="228450"/>
                    <a:pt x="620282" y="262550"/>
                    <a:pt x="598883" y="291824"/>
                  </a:cubicBezTo>
                  <a:cubicBezTo>
                    <a:pt x="589929" y="304079"/>
                    <a:pt x="595009" y="317288"/>
                    <a:pt x="596406" y="330876"/>
                  </a:cubicBezTo>
                  <a:cubicBezTo>
                    <a:pt x="600851" y="373612"/>
                    <a:pt x="589358" y="389678"/>
                    <a:pt x="552972" y="389043"/>
                  </a:cubicBezTo>
                  <a:cubicBezTo>
                    <a:pt x="576785" y="391202"/>
                    <a:pt x="586817" y="403584"/>
                    <a:pt x="588850" y="423651"/>
                  </a:cubicBezTo>
                  <a:cubicBezTo>
                    <a:pt x="594755" y="482452"/>
                    <a:pt x="613234" y="537316"/>
                    <a:pt x="631712" y="592498"/>
                  </a:cubicBezTo>
                  <a:cubicBezTo>
                    <a:pt x="645238" y="632821"/>
                    <a:pt x="641936" y="676191"/>
                    <a:pt x="640412" y="718228"/>
                  </a:cubicBezTo>
                  <a:cubicBezTo>
                    <a:pt x="638570" y="770680"/>
                    <a:pt x="650317" y="823639"/>
                    <a:pt x="634887" y="875772"/>
                  </a:cubicBezTo>
                  <a:cubicBezTo>
                    <a:pt x="631014" y="888854"/>
                    <a:pt x="639650" y="901935"/>
                    <a:pt x="643460" y="914952"/>
                  </a:cubicBezTo>
                  <a:cubicBezTo>
                    <a:pt x="660224" y="972229"/>
                    <a:pt x="632157" y="1027538"/>
                    <a:pt x="581484" y="1041254"/>
                  </a:cubicBezTo>
                  <a:cubicBezTo>
                    <a:pt x="614504" y="1087165"/>
                    <a:pt x="639841" y="1138156"/>
                    <a:pt x="655461" y="1182289"/>
                  </a:cubicBezTo>
                  <a:cubicBezTo>
                    <a:pt x="662319" y="1128250"/>
                    <a:pt x="639015" y="1064749"/>
                    <a:pt x="653492" y="998201"/>
                  </a:cubicBezTo>
                  <a:cubicBezTo>
                    <a:pt x="662510" y="956481"/>
                    <a:pt x="659017" y="911523"/>
                    <a:pt x="664923" y="868343"/>
                  </a:cubicBezTo>
                  <a:cubicBezTo>
                    <a:pt x="667145" y="852341"/>
                    <a:pt x="665812" y="834688"/>
                    <a:pt x="684100" y="827512"/>
                  </a:cubicBezTo>
                  <a:cubicBezTo>
                    <a:pt x="702324" y="827703"/>
                    <a:pt x="721882" y="820400"/>
                    <a:pt x="736678" y="838816"/>
                  </a:cubicBezTo>
                  <a:cubicBezTo>
                    <a:pt x="736678" y="1043413"/>
                    <a:pt x="736742" y="1247948"/>
                    <a:pt x="736804" y="1452546"/>
                  </a:cubicBezTo>
                  <a:cubicBezTo>
                    <a:pt x="728169" y="1460293"/>
                    <a:pt x="719088" y="1460864"/>
                    <a:pt x="708991" y="1455467"/>
                  </a:cubicBezTo>
                  <a:cubicBezTo>
                    <a:pt x="698895" y="1450133"/>
                    <a:pt x="687846" y="1446006"/>
                    <a:pt x="679718" y="1437687"/>
                  </a:cubicBezTo>
                  <a:cubicBezTo>
                    <a:pt x="659335" y="1416732"/>
                    <a:pt x="633427" y="1408286"/>
                    <a:pt x="607519" y="1409556"/>
                  </a:cubicBezTo>
                  <a:cubicBezTo>
                    <a:pt x="567578" y="1411525"/>
                    <a:pt x="594946" y="1455403"/>
                    <a:pt x="577928" y="1473056"/>
                  </a:cubicBezTo>
                  <a:cubicBezTo>
                    <a:pt x="573610" y="1482200"/>
                    <a:pt x="560783" y="1491091"/>
                    <a:pt x="578118" y="1500489"/>
                  </a:cubicBezTo>
                  <a:cubicBezTo>
                    <a:pt x="586119" y="1504806"/>
                    <a:pt x="590565" y="1512236"/>
                    <a:pt x="590565" y="1522396"/>
                  </a:cubicBezTo>
                  <a:cubicBezTo>
                    <a:pt x="589675" y="1527857"/>
                    <a:pt x="588405" y="1534715"/>
                    <a:pt x="583833" y="1536239"/>
                  </a:cubicBezTo>
                  <a:cubicBezTo>
                    <a:pt x="551321" y="1547098"/>
                    <a:pt x="525541" y="1571863"/>
                    <a:pt x="494679" y="1586024"/>
                  </a:cubicBezTo>
                  <a:cubicBezTo>
                    <a:pt x="477661" y="1581960"/>
                    <a:pt x="465914" y="1562401"/>
                    <a:pt x="445975" y="1567164"/>
                  </a:cubicBezTo>
                  <a:cubicBezTo>
                    <a:pt x="432576" y="1559734"/>
                    <a:pt x="420575" y="1551162"/>
                    <a:pt x="422289" y="1532048"/>
                  </a:cubicBezTo>
                  <a:cubicBezTo>
                    <a:pt x="455691" y="1488614"/>
                    <a:pt x="453404" y="1471850"/>
                    <a:pt x="408446" y="1432988"/>
                  </a:cubicBezTo>
                  <a:cubicBezTo>
                    <a:pt x="403367" y="1428543"/>
                    <a:pt x="400763" y="1422701"/>
                    <a:pt x="398159" y="1416541"/>
                  </a:cubicBezTo>
                  <a:cubicBezTo>
                    <a:pt x="393333" y="1389617"/>
                    <a:pt x="374474" y="1365868"/>
                    <a:pt x="382475" y="1336023"/>
                  </a:cubicBezTo>
                  <a:cubicBezTo>
                    <a:pt x="392191" y="1316846"/>
                    <a:pt x="405017" y="1313544"/>
                    <a:pt x="422543" y="1325355"/>
                  </a:cubicBezTo>
                  <a:cubicBezTo>
                    <a:pt x="442229" y="1338563"/>
                    <a:pt x="462041" y="1352025"/>
                    <a:pt x="485217" y="1357042"/>
                  </a:cubicBezTo>
                  <a:cubicBezTo>
                    <a:pt x="488837" y="1357549"/>
                    <a:pt x="492584" y="1358057"/>
                    <a:pt x="496204" y="1358502"/>
                  </a:cubicBezTo>
                  <a:cubicBezTo>
                    <a:pt x="502744" y="1358693"/>
                    <a:pt x="508459" y="1361042"/>
                    <a:pt x="512586" y="1366693"/>
                  </a:cubicBezTo>
                  <a:cubicBezTo>
                    <a:pt x="529033" y="1389109"/>
                    <a:pt x="536526" y="1374758"/>
                    <a:pt x="543447" y="1357994"/>
                  </a:cubicBezTo>
                  <a:cubicBezTo>
                    <a:pt x="551829" y="1346691"/>
                    <a:pt x="572022" y="1344976"/>
                    <a:pt x="570180" y="1326625"/>
                  </a:cubicBezTo>
                  <a:cubicBezTo>
                    <a:pt x="568149" y="1306876"/>
                    <a:pt x="548972" y="1304971"/>
                    <a:pt x="535637" y="1299002"/>
                  </a:cubicBezTo>
                  <a:cubicBezTo>
                    <a:pt x="502426" y="1284270"/>
                    <a:pt x="469978" y="1275634"/>
                    <a:pt x="432894" y="1291954"/>
                  </a:cubicBezTo>
                  <a:cubicBezTo>
                    <a:pt x="393270" y="1309353"/>
                    <a:pt x="377903" y="1297605"/>
                    <a:pt x="366727" y="1253917"/>
                  </a:cubicBezTo>
                  <a:cubicBezTo>
                    <a:pt x="354280" y="1205466"/>
                    <a:pt x="337644" y="1158159"/>
                    <a:pt x="336247" y="1106914"/>
                  </a:cubicBezTo>
                  <a:cubicBezTo>
                    <a:pt x="335739" y="1088879"/>
                    <a:pt x="325452" y="1071671"/>
                    <a:pt x="308434" y="1074275"/>
                  </a:cubicBezTo>
                  <a:cubicBezTo>
                    <a:pt x="260682" y="1081514"/>
                    <a:pt x="238393" y="1043223"/>
                    <a:pt x="210834" y="1015283"/>
                  </a:cubicBezTo>
                  <a:cubicBezTo>
                    <a:pt x="197118" y="1001313"/>
                    <a:pt x="185180" y="986390"/>
                    <a:pt x="168353" y="975595"/>
                  </a:cubicBezTo>
                  <a:cubicBezTo>
                    <a:pt x="132285" y="952481"/>
                    <a:pt x="117426" y="908920"/>
                    <a:pt x="94121" y="874376"/>
                  </a:cubicBezTo>
                  <a:cubicBezTo>
                    <a:pt x="82183" y="856722"/>
                    <a:pt x="91328" y="821988"/>
                    <a:pt x="94820" y="795635"/>
                  </a:cubicBezTo>
                  <a:cubicBezTo>
                    <a:pt x="96852" y="780078"/>
                    <a:pt x="111774" y="769918"/>
                    <a:pt x="127078" y="774363"/>
                  </a:cubicBezTo>
                  <a:cubicBezTo>
                    <a:pt x="158256" y="783443"/>
                    <a:pt x="190387" y="790873"/>
                    <a:pt x="201246" y="832847"/>
                  </a:cubicBezTo>
                  <a:cubicBezTo>
                    <a:pt x="206517" y="853103"/>
                    <a:pt x="213565" y="877043"/>
                    <a:pt x="244870" y="868534"/>
                  </a:cubicBezTo>
                  <a:cubicBezTo>
                    <a:pt x="262650" y="863708"/>
                    <a:pt x="275541" y="879011"/>
                    <a:pt x="270588" y="898315"/>
                  </a:cubicBezTo>
                  <a:cubicBezTo>
                    <a:pt x="261571" y="933113"/>
                    <a:pt x="281129" y="953370"/>
                    <a:pt x="297512" y="976802"/>
                  </a:cubicBezTo>
                  <a:cubicBezTo>
                    <a:pt x="303480" y="970960"/>
                    <a:pt x="302529" y="963593"/>
                    <a:pt x="299036" y="961435"/>
                  </a:cubicBezTo>
                  <a:cubicBezTo>
                    <a:pt x="273382" y="945052"/>
                    <a:pt x="262079" y="924160"/>
                    <a:pt x="270841" y="890822"/>
                  </a:cubicBezTo>
                  <a:cubicBezTo>
                    <a:pt x="274969" y="875138"/>
                    <a:pt x="263667" y="864152"/>
                    <a:pt x="247728" y="868724"/>
                  </a:cubicBezTo>
                  <a:cubicBezTo>
                    <a:pt x="216866" y="877487"/>
                    <a:pt x="207850" y="855453"/>
                    <a:pt x="200991" y="831640"/>
                  </a:cubicBezTo>
                  <a:cubicBezTo>
                    <a:pt x="196610" y="816527"/>
                    <a:pt x="193308" y="802112"/>
                    <a:pt x="176925" y="797350"/>
                  </a:cubicBezTo>
                  <a:cubicBezTo>
                    <a:pt x="171845" y="795889"/>
                    <a:pt x="166575" y="793095"/>
                    <a:pt x="164542" y="788396"/>
                  </a:cubicBezTo>
                  <a:cubicBezTo>
                    <a:pt x="136857" y="724071"/>
                    <a:pt x="79961" y="685843"/>
                    <a:pt x="42623" y="630090"/>
                  </a:cubicBezTo>
                  <a:cubicBezTo>
                    <a:pt x="25414" y="604436"/>
                    <a:pt x="9412" y="579290"/>
                    <a:pt x="5412" y="547285"/>
                  </a:cubicBezTo>
                  <a:cubicBezTo>
                    <a:pt x="-4558" y="528744"/>
                    <a:pt x="-367" y="510455"/>
                    <a:pt x="14810" y="501121"/>
                  </a:cubicBezTo>
                  <a:cubicBezTo>
                    <a:pt x="35257" y="488484"/>
                    <a:pt x="58054" y="488294"/>
                    <a:pt x="76722" y="506963"/>
                  </a:cubicBezTo>
                  <a:cubicBezTo>
                    <a:pt x="76214" y="506074"/>
                    <a:pt x="76913" y="507090"/>
                    <a:pt x="76404" y="506518"/>
                  </a:cubicBezTo>
                  <a:cubicBezTo>
                    <a:pt x="24842" y="482579"/>
                    <a:pt x="20588" y="428413"/>
                    <a:pt x="4713" y="381804"/>
                  </a:cubicBezTo>
                  <a:cubicBezTo>
                    <a:pt x="840" y="371707"/>
                    <a:pt x="14" y="361865"/>
                    <a:pt x="6364" y="352467"/>
                  </a:cubicBezTo>
                  <a:cubicBezTo>
                    <a:pt x="26493" y="333925"/>
                    <a:pt x="41861" y="345863"/>
                    <a:pt x="54243" y="363135"/>
                  </a:cubicBezTo>
                  <a:cubicBezTo>
                    <a:pt x="104979" y="433938"/>
                    <a:pt x="147334" y="510138"/>
                    <a:pt x="174703" y="594784"/>
                  </a:cubicBezTo>
                  <a:cubicBezTo>
                    <a:pt x="182641" y="619295"/>
                    <a:pt x="174703" y="647679"/>
                    <a:pt x="185116" y="676382"/>
                  </a:cubicBezTo>
                  <a:cubicBezTo>
                    <a:pt x="185054" y="674604"/>
                    <a:pt x="185116" y="673715"/>
                    <a:pt x="184354" y="670286"/>
                  </a:cubicBezTo>
                  <a:cubicBezTo>
                    <a:pt x="179275" y="649648"/>
                    <a:pt x="168670" y="628693"/>
                    <a:pt x="188038" y="609770"/>
                  </a:cubicBezTo>
                  <a:cubicBezTo>
                    <a:pt x="207659" y="629899"/>
                    <a:pt x="222899" y="651363"/>
                    <a:pt x="223788" y="683176"/>
                  </a:cubicBezTo>
                  <a:cubicBezTo>
                    <a:pt x="224741" y="715752"/>
                    <a:pt x="251982" y="719562"/>
                    <a:pt x="273572" y="722737"/>
                  </a:cubicBezTo>
                  <a:cubicBezTo>
                    <a:pt x="308179" y="727753"/>
                    <a:pt x="328309" y="739946"/>
                    <a:pt x="319737" y="782935"/>
                  </a:cubicBezTo>
                  <a:cubicBezTo>
                    <a:pt x="316753" y="798112"/>
                    <a:pt x="319038" y="821289"/>
                    <a:pt x="336564" y="823322"/>
                  </a:cubicBezTo>
                  <a:cubicBezTo>
                    <a:pt x="358535" y="825861"/>
                    <a:pt x="357583" y="800779"/>
                    <a:pt x="361392" y="784650"/>
                  </a:cubicBezTo>
                  <a:cubicBezTo>
                    <a:pt x="364949" y="769537"/>
                    <a:pt x="360250" y="755122"/>
                    <a:pt x="354280" y="741215"/>
                  </a:cubicBezTo>
                  <a:cubicBezTo>
                    <a:pt x="344375" y="718101"/>
                    <a:pt x="355995" y="701655"/>
                    <a:pt x="370346" y="687367"/>
                  </a:cubicBezTo>
                  <a:cubicBezTo>
                    <a:pt x="387554" y="670158"/>
                    <a:pt x="401525" y="685399"/>
                    <a:pt x="413336" y="696448"/>
                  </a:cubicBezTo>
                  <a:cubicBezTo>
                    <a:pt x="428767" y="710799"/>
                    <a:pt x="445276" y="717085"/>
                    <a:pt x="465405" y="716387"/>
                  </a:cubicBezTo>
                  <a:cubicBezTo>
                    <a:pt x="487186" y="715625"/>
                    <a:pt x="516841" y="717911"/>
                    <a:pt x="520587" y="692765"/>
                  </a:cubicBezTo>
                  <a:cubicBezTo>
                    <a:pt x="524461" y="666539"/>
                    <a:pt x="534240" y="634217"/>
                    <a:pt x="512396" y="608690"/>
                  </a:cubicBezTo>
                  <a:cubicBezTo>
                    <a:pt x="505855" y="601070"/>
                    <a:pt x="494108" y="596625"/>
                    <a:pt x="497473" y="582973"/>
                  </a:cubicBezTo>
                  <a:cubicBezTo>
                    <a:pt x="498108" y="580306"/>
                    <a:pt x="503379" y="576559"/>
                    <a:pt x="505855" y="577067"/>
                  </a:cubicBezTo>
                  <a:cubicBezTo>
                    <a:pt x="518746" y="579670"/>
                    <a:pt x="530557" y="585830"/>
                    <a:pt x="535446" y="599673"/>
                  </a:cubicBezTo>
                  <a:cubicBezTo>
                    <a:pt x="539954" y="612310"/>
                    <a:pt x="542178" y="625835"/>
                    <a:pt x="545098" y="639044"/>
                  </a:cubicBezTo>
                  <a:cubicBezTo>
                    <a:pt x="548210" y="653204"/>
                    <a:pt x="552972" y="666095"/>
                    <a:pt x="569482" y="664444"/>
                  </a:cubicBezTo>
                  <a:cubicBezTo>
                    <a:pt x="587262" y="662602"/>
                    <a:pt x="599708" y="649648"/>
                    <a:pt x="597042" y="631995"/>
                  </a:cubicBezTo>
                  <a:cubicBezTo>
                    <a:pt x="589548" y="582465"/>
                    <a:pt x="581293" y="531601"/>
                    <a:pt x="547004" y="494009"/>
                  </a:cubicBezTo>
                  <a:cubicBezTo>
                    <a:pt x="530747" y="476101"/>
                    <a:pt x="515888" y="459909"/>
                    <a:pt x="509919" y="434636"/>
                  </a:cubicBezTo>
                  <a:cubicBezTo>
                    <a:pt x="502871" y="404727"/>
                    <a:pt x="484646" y="391710"/>
                    <a:pt x="455309" y="402949"/>
                  </a:cubicBezTo>
                  <a:cubicBezTo>
                    <a:pt x="449467" y="405172"/>
                    <a:pt x="440196" y="409299"/>
                    <a:pt x="437466" y="406632"/>
                  </a:cubicBezTo>
                  <a:cubicBezTo>
                    <a:pt x="405716" y="375708"/>
                    <a:pt x="366980" y="385233"/>
                    <a:pt x="329960" y="381359"/>
                  </a:cubicBezTo>
                  <a:cubicBezTo>
                    <a:pt x="315863" y="379899"/>
                    <a:pt x="304624" y="376216"/>
                    <a:pt x="291225" y="384661"/>
                  </a:cubicBezTo>
                  <a:cubicBezTo>
                    <a:pt x="281129" y="391011"/>
                    <a:pt x="271858" y="382820"/>
                    <a:pt x="265571" y="373358"/>
                  </a:cubicBezTo>
                  <a:cubicBezTo>
                    <a:pt x="261316" y="366944"/>
                    <a:pt x="253824" y="355642"/>
                    <a:pt x="261761" y="352276"/>
                  </a:cubicBezTo>
                  <a:cubicBezTo>
                    <a:pt x="292432" y="339322"/>
                    <a:pt x="268048" y="324336"/>
                    <a:pt x="261761" y="311382"/>
                  </a:cubicBezTo>
                  <a:cubicBezTo>
                    <a:pt x="277001" y="303635"/>
                    <a:pt x="286082" y="314049"/>
                    <a:pt x="290146" y="321225"/>
                  </a:cubicBezTo>
                  <a:cubicBezTo>
                    <a:pt x="309259" y="355070"/>
                    <a:pt x="342153" y="356213"/>
                    <a:pt x="371870" y="361484"/>
                  </a:cubicBezTo>
                  <a:cubicBezTo>
                    <a:pt x="422924" y="370501"/>
                    <a:pt x="475503" y="358309"/>
                    <a:pt x="526620" y="371961"/>
                  </a:cubicBezTo>
                  <a:cubicBezTo>
                    <a:pt x="532398" y="373485"/>
                    <a:pt x="539256" y="371834"/>
                    <a:pt x="544273" y="363325"/>
                  </a:cubicBezTo>
                  <a:cubicBezTo>
                    <a:pt x="530874" y="335893"/>
                    <a:pt x="496266" y="329416"/>
                    <a:pt x="485091" y="299063"/>
                  </a:cubicBezTo>
                  <a:cubicBezTo>
                    <a:pt x="480265" y="266995"/>
                    <a:pt x="455500" y="242675"/>
                    <a:pt x="454547" y="20901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5A57381A-4399-4822-B5FA-2B37FAA13B8A}"/>
                </a:ext>
              </a:extLst>
            </p:cNvPr>
            <p:cNvSpPr/>
            <p:nvPr/>
          </p:nvSpPr>
          <p:spPr>
            <a:xfrm>
              <a:off x="5881350" y="1587"/>
              <a:ext cx="806919" cy="630256"/>
            </a:xfrm>
            <a:custGeom>
              <a:avLst/>
              <a:gdLst>
                <a:gd name="connsiteX0" fmla="*/ 777894 w 806919"/>
                <a:gd name="connsiteY0" fmla="*/ 127 h 630256"/>
                <a:gd name="connsiteX1" fmla="*/ 793832 w 806919"/>
                <a:gd name="connsiteY1" fmla="*/ 62548 h 630256"/>
                <a:gd name="connsiteX2" fmla="*/ 772497 w 806919"/>
                <a:gd name="connsiteY2" fmla="*/ 173102 h 630256"/>
                <a:gd name="connsiteX3" fmla="*/ 767988 w 806919"/>
                <a:gd name="connsiteY3" fmla="*/ 182373 h 630256"/>
                <a:gd name="connsiteX4" fmla="*/ 753383 w 806919"/>
                <a:gd name="connsiteY4" fmla="*/ 322391 h 630256"/>
                <a:gd name="connsiteX5" fmla="*/ 724491 w 806919"/>
                <a:gd name="connsiteY5" fmla="*/ 390082 h 630256"/>
                <a:gd name="connsiteX6" fmla="*/ 762781 w 806919"/>
                <a:gd name="connsiteY6" fmla="*/ 458345 h 630256"/>
                <a:gd name="connsiteX7" fmla="*/ 774465 w 806919"/>
                <a:gd name="connsiteY7" fmla="*/ 488254 h 630256"/>
                <a:gd name="connsiteX8" fmla="*/ 738968 w 806919"/>
                <a:gd name="connsiteY8" fmla="*/ 620779 h 630256"/>
                <a:gd name="connsiteX9" fmla="*/ 686264 w 806919"/>
                <a:gd name="connsiteY9" fmla="*/ 611254 h 630256"/>
                <a:gd name="connsiteX10" fmla="*/ 632669 w 806919"/>
                <a:gd name="connsiteY10" fmla="*/ 594363 h 630256"/>
                <a:gd name="connsiteX11" fmla="*/ 567201 w 806919"/>
                <a:gd name="connsiteY11" fmla="*/ 585219 h 630256"/>
                <a:gd name="connsiteX12" fmla="*/ 459315 w 806919"/>
                <a:gd name="connsiteY12" fmla="*/ 506224 h 630256"/>
                <a:gd name="connsiteX13" fmla="*/ 429470 w 806919"/>
                <a:gd name="connsiteY13" fmla="*/ 494667 h 630256"/>
                <a:gd name="connsiteX14" fmla="*/ 343427 w 806919"/>
                <a:gd name="connsiteY14" fmla="*/ 451805 h 630256"/>
                <a:gd name="connsiteX15" fmla="*/ 303168 w 806919"/>
                <a:gd name="connsiteY15" fmla="*/ 445010 h 630256"/>
                <a:gd name="connsiteX16" fmla="*/ 222904 w 806919"/>
                <a:gd name="connsiteY16" fmla="*/ 429389 h 630256"/>
                <a:gd name="connsiteX17" fmla="*/ 156801 w 806919"/>
                <a:gd name="connsiteY17" fmla="*/ 378208 h 630256"/>
                <a:gd name="connsiteX18" fmla="*/ 128861 w 806919"/>
                <a:gd name="connsiteY18" fmla="*/ 366651 h 630256"/>
                <a:gd name="connsiteX19" fmla="*/ 37421 w 806919"/>
                <a:gd name="connsiteY19" fmla="*/ 330519 h 630256"/>
                <a:gd name="connsiteX20" fmla="*/ 19 w 806919"/>
                <a:gd name="connsiteY20" fmla="*/ 298515 h 630256"/>
                <a:gd name="connsiteX21" fmla="*/ 36405 w 806919"/>
                <a:gd name="connsiteY21" fmla="*/ 260859 h 630256"/>
                <a:gd name="connsiteX22" fmla="*/ 66186 w 806919"/>
                <a:gd name="connsiteY22" fmla="*/ 224347 h 630256"/>
                <a:gd name="connsiteX23" fmla="*/ 66250 w 806919"/>
                <a:gd name="connsiteY23" fmla="*/ 146432 h 630256"/>
                <a:gd name="connsiteX24" fmla="*/ 115145 w 806919"/>
                <a:gd name="connsiteY24" fmla="*/ 0 h 630256"/>
                <a:gd name="connsiteX25" fmla="*/ 777957 w 806919"/>
                <a:gd name="connsiteY25" fmla="*/ 64 h 6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6919" h="630256">
                  <a:moveTo>
                    <a:pt x="777894" y="127"/>
                  </a:moveTo>
                  <a:cubicBezTo>
                    <a:pt x="778085" y="22416"/>
                    <a:pt x="784307" y="42736"/>
                    <a:pt x="793832" y="62548"/>
                  </a:cubicBezTo>
                  <a:cubicBezTo>
                    <a:pt x="816121" y="108840"/>
                    <a:pt x="810533" y="135573"/>
                    <a:pt x="772497" y="173102"/>
                  </a:cubicBezTo>
                  <a:cubicBezTo>
                    <a:pt x="770211" y="175388"/>
                    <a:pt x="767607" y="179579"/>
                    <a:pt x="767988" y="182373"/>
                  </a:cubicBezTo>
                  <a:cubicBezTo>
                    <a:pt x="775544" y="231332"/>
                    <a:pt x="752939" y="277877"/>
                    <a:pt x="753383" y="322391"/>
                  </a:cubicBezTo>
                  <a:cubicBezTo>
                    <a:pt x="753701" y="358205"/>
                    <a:pt x="740048" y="370397"/>
                    <a:pt x="724491" y="390082"/>
                  </a:cubicBezTo>
                  <a:cubicBezTo>
                    <a:pt x="705377" y="414149"/>
                    <a:pt x="721887" y="443296"/>
                    <a:pt x="762781" y="458345"/>
                  </a:cubicBezTo>
                  <a:cubicBezTo>
                    <a:pt x="773449" y="465330"/>
                    <a:pt x="781260" y="475998"/>
                    <a:pt x="774465" y="488254"/>
                  </a:cubicBezTo>
                  <a:cubicBezTo>
                    <a:pt x="751606" y="529275"/>
                    <a:pt x="730777" y="570360"/>
                    <a:pt x="738968" y="620779"/>
                  </a:cubicBezTo>
                  <a:cubicBezTo>
                    <a:pt x="718204" y="638305"/>
                    <a:pt x="701123" y="629415"/>
                    <a:pt x="686264" y="611254"/>
                  </a:cubicBezTo>
                  <a:cubicBezTo>
                    <a:pt x="671468" y="593220"/>
                    <a:pt x="655466" y="584711"/>
                    <a:pt x="632669" y="594363"/>
                  </a:cubicBezTo>
                  <a:cubicBezTo>
                    <a:pt x="609873" y="604015"/>
                    <a:pt x="587204" y="597157"/>
                    <a:pt x="567201" y="585219"/>
                  </a:cubicBezTo>
                  <a:cubicBezTo>
                    <a:pt x="529101" y="562486"/>
                    <a:pt x="483191" y="551691"/>
                    <a:pt x="459315" y="506224"/>
                  </a:cubicBezTo>
                  <a:cubicBezTo>
                    <a:pt x="452838" y="493905"/>
                    <a:pt x="441281" y="490921"/>
                    <a:pt x="429470" y="494667"/>
                  </a:cubicBezTo>
                  <a:cubicBezTo>
                    <a:pt x="388830" y="507558"/>
                    <a:pt x="358286" y="502541"/>
                    <a:pt x="343427" y="451805"/>
                  </a:cubicBezTo>
                  <a:cubicBezTo>
                    <a:pt x="337966" y="433263"/>
                    <a:pt x="323425" y="422658"/>
                    <a:pt x="303168" y="445010"/>
                  </a:cubicBezTo>
                  <a:cubicBezTo>
                    <a:pt x="276752" y="474220"/>
                    <a:pt x="238906" y="466029"/>
                    <a:pt x="222904" y="429389"/>
                  </a:cubicBezTo>
                  <a:cubicBezTo>
                    <a:pt x="209252" y="398020"/>
                    <a:pt x="190392" y="378271"/>
                    <a:pt x="156801" y="378208"/>
                  </a:cubicBezTo>
                  <a:cubicBezTo>
                    <a:pt x="146323" y="378208"/>
                    <a:pt x="137243" y="373255"/>
                    <a:pt x="128861" y="366651"/>
                  </a:cubicBezTo>
                  <a:cubicBezTo>
                    <a:pt x="101619" y="345124"/>
                    <a:pt x="71139" y="333504"/>
                    <a:pt x="37421" y="330519"/>
                  </a:cubicBezTo>
                  <a:cubicBezTo>
                    <a:pt x="18561" y="328868"/>
                    <a:pt x="654" y="322391"/>
                    <a:pt x="19" y="298515"/>
                  </a:cubicBezTo>
                  <a:cubicBezTo>
                    <a:pt x="-616" y="274004"/>
                    <a:pt x="14561" y="261113"/>
                    <a:pt x="36405" y="260859"/>
                  </a:cubicBezTo>
                  <a:cubicBezTo>
                    <a:pt x="60471" y="260605"/>
                    <a:pt x="66567" y="246762"/>
                    <a:pt x="66186" y="224347"/>
                  </a:cubicBezTo>
                  <a:cubicBezTo>
                    <a:pt x="65678" y="198248"/>
                    <a:pt x="61741" y="170562"/>
                    <a:pt x="66250" y="146432"/>
                  </a:cubicBezTo>
                  <a:cubicBezTo>
                    <a:pt x="75775" y="95758"/>
                    <a:pt x="76283" y="39942"/>
                    <a:pt x="115145" y="0"/>
                  </a:cubicBezTo>
                  <a:cubicBezTo>
                    <a:pt x="336061" y="0"/>
                    <a:pt x="557041" y="0"/>
                    <a:pt x="777957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="" xmlns:a16="http://schemas.microsoft.com/office/drawing/2014/main" id="{4E7AB794-F3D2-490E-8A8D-4B7573B2702F}"/>
                </a:ext>
              </a:extLst>
            </p:cNvPr>
            <p:cNvSpPr/>
            <p:nvPr/>
          </p:nvSpPr>
          <p:spPr>
            <a:xfrm>
              <a:off x="10670073" y="2159"/>
              <a:ext cx="617178" cy="1352163"/>
            </a:xfrm>
            <a:custGeom>
              <a:avLst/>
              <a:gdLst>
                <a:gd name="connsiteX0" fmla="*/ 118259 w 617178"/>
                <a:gd name="connsiteY0" fmla="*/ 64 h 1352163"/>
                <a:gd name="connsiteX1" fmla="*/ 567712 w 617178"/>
                <a:gd name="connsiteY1" fmla="*/ 127 h 1352163"/>
                <a:gd name="connsiteX2" fmla="*/ 611210 w 617178"/>
                <a:gd name="connsiteY2" fmla="*/ 32703 h 1352163"/>
                <a:gd name="connsiteX3" fmla="*/ 550313 w 617178"/>
                <a:gd name="connsiteY3" fmla="*/ 92583 h 1352163"/>
                <a:gd name="connsiteX4" fmla="*/ 471891 w 617178"/>
                <a:gd name="connsiteY4" fmla="*/ 83820 h 1352163"/>
                <a:gd name="connsiteX5" fmla="*/ 438553 w 617178"/>
                <a:gd name="connsiteY5" fmla="*/ 188723 h 1352163"/>
                <a:gd name="connsiteX6" fmla="*/ 419948 w 617178"/>
                <a:gd name="connsiteY6" fmla="*/ 192660 h 1352163"/>
                <a:gd name="connsiteX7" fmla="*/ 285137 w 617178"/>
                <a:gd name="connsiteY7" fmla="*/ 261621 h 1352163"/>
                <a:gd name="connsiteX8" fmla="*/ 199666 w 617178"/>
                <a:gd name="connsiteY8" fmla="*/ 309183 h 1352163"/>
                <a:gd name="connsiteX9" fmla="*/ 115783 w 617178"/>
                <a:gd name="connsiteY9" fmla="*/ 349506 h 1352163"/>
                <a:gd name="connsiteX10" fmla="*/ 222970 w 617178"/>
                <a:gd name="connsiteY10" fmla="*/ 322899 h 1352163"/>
                <a:gd name="connsiteX11" fmla="*/ 295742 w 617178"/>
                <a:gd name="connsiteY11" fmla="*/ 303087 h 1352163"/>
                <a:gd name="connsiteX12" fmla="*/ 462302 w 617178"/>
                <a:gd name="connsiteY12" fmla="*/ 213488 h 1352163"/>
                <a:gd name="connsiteX13" fmla="*/ 472145 w 617178"/>
                <a:gd name="connsiteY13" fmla="*/ 188342 h 1352163"/>
                <a:gd name="connsiteX14" fmla="*/ 517103 w 617178"/>
                <a:gd name="connsiteY14" fmla="*/ 133605 h 1352163"/>
                <a:gd name="connsiteX15" fmla="*/ 565870 w 617178"/>
                <a:gd name="connsiteY15" fmla="*/ 125667 h 1352163"/>
                <a:gd name="connsiteX16" fmla="*/ 617052 w 617178"/>
                <a:gd name="connsiteY16" fmla="*/ 173610 h 1352163"/>
                <a:gd name="connsiteX17" fmla="*/ 594827 w 617178"/>
                <a:gd name="connsiteY17" fmla="*/ 248540 h 1352163"/>
                <a:gd name="connsiteX18" fmla="*/ 585493 w 617178"/>
                <a:gd name="connsiteY18" fmla="*/ 303087 h 1352163"/>
                <a:gd name="connsiteX19" fmla="*/ 585048 w 617178"/>
                <a:gd name="connsiteY19" fmla="*/ 343092 h 1352163"/>
                <a:gd name="connsiteX20" fmla="*/ 578253 w 617178"/>
                <a:gd name="connsiteY20" fmla="*/ 352427 h 1352163"/>
                <a:gd name="connsiteX21" fmla="*/ 524151 w 617178"/>
                <a:gd name="connsiteY21" fmla="*/ 376176 h 1352163"/>
                <a:gd name="connsiteX22" fmla="*/ 508848 w 617178"/>
                <a:gd name="connsiteY22" fmla="*/ 422658 h 1352163"/>
                <a:gd name="connsiteX23" fmla="*/ 503070 w 617178"/>
                <a:gd name="connsiteY23" fmla="*/ 495620 h 1352163"/>
                <a:gd name="connsiteX24" fmla="*/ 551266 w 617178"/>
                <a:gd name="connsiteY24" fmla="*/ 539562 h 1352163"/>
                <a:gd name="connsiteX25" fmla="*/ 589557 w 617178"/>
                <a:gd name="connsiteY25" fmla="*/ 576456 h 1352163"/>
                <a:gd name="connsiteX26" fmla="*/ 577237 w 617178"/>
                <a:gd name="connsiteY26" fmla="*/ 660657 h 1352163"/>
                <a:gd name="connsiteX27" fmla="*/ 581936 w 617178"/>
                <a:gd name="connsiteY27" fmla="*/ 691328 h 1352163"/>
                <a:gd name="connsiteX28" fmla="*/ 563331 w 617178"/>
                <a:gd name="connsiteY28" fmla="*/ 788928 h 1352163"/>
                <a:gd name="connsiteX29" fmla="*/ 521484 w 617178"/>
                <a:gd name="connsiteY29" fmla="*/ 858207 h 1352163"/>
                <a:gd name="connsiteX30" fmla="*/ 498116 w 617178"/>
                <a:gd name="connsiteY30" fmla="*/ 889322 h 1352163"/>
                <a:gd name="connsiteX31" fmla="*/ 478812 w 617178"/>
                <a:gd name="connsiteY31" fmla="*/ 951679 h 1352163"/>
                <a:gd name="connsiteX32" fmla="*/ 466621 w 617178"/>
                <a:gd name="connsiteY32" fmla="*/ 994034 h 1352163"/>
                <a:gd name="connsiteX33" fmla="*/ 418996 w 617178"/>
                <a:gd name="connsiteY33" fmla="*/ 982286 h 1352163"/>
                <a:gd name="connsiteX34" fmla="*/ 412074 w 617178"/>
                <a:gd name="connsiteY34" fmla="*/ 972507 h 1352163"/>
                <a:gd name="connsiteX35" fmla="*/ 393341 w 617178"/>
                <a:gd name="connsiteY35" fmla="*/ 960823 h 1352163"/>
                <a:gd name="connsiteX36" fmla="*/ 387372 w 617178"/>
                <a:gd name="connsiteY36" fmla="*/ 969586 h 1352163"/>
                <a:gd name="connsiteX37" fmla="*/ 400708 w 617178"/>
                <a:gd name="connsiteY37" fmla="*/ 988128 h 1352163"/>
                <a:gd name="connsiteX38" fmla="*/ 430108 w 617178"/>
                <a:gd name="connsiteY38" fmla="*/ 995812 h 1352163"/>
                <a:gd name="connsiteX39" fmla="*/ 485162 w 617178"/>
                <a:gd name="connsiteY39" fmla="*/ 1040516 h 1352163"/>
                <a:gd name="connsiteX40" fmla="*/ 470558 w 617178"/>
                <a:gd name="connsiteY40" fmla="*/ 1103953 h 1352163"/>
                <a:gd name="connsiteX41" fmla="*/ 402803 w 617178"/>
                <a:gd name="connsiteY41" fmla="*/ 1094555 h 1352163"/>
                <a:gd name="connsiteX42" fmla="*/ 397786 w 617178"/>
                <a:gd name="connsiteY42" fmla="*/ 1089792 h 1352163"/>
                <a:gd name="connsiteX43" fmla="*/ 399628 w 617178"/>
                <a:gd name="connsiteY43" fmla="*/ 1092650 h 1352163"/>
                <a:gd name="connsiteX44" fmla="*/ 423504 w 617178"/>
                <a:gd name="connsiteY44" fmla="*/ 1135195 h 1352163"/>
                <a:gd name="connsiteX45" fmla="*/ 433410 w 617178"/>
                <a:gd name="connsiteY45" fmla="*/ 1159008 h 1352163"/>
                <a:gd name="connsiteX46" fmla="*/ 470113 w 617178"/>
                <a:gd name="connsiteY46" fmla="*/ 1228540 h 1352163"/>
                <a:gd name="connsiteX47" fmla="*/ 489988 w 617178"/>
                <a:gd name="connsiteY47" fmla="*/ 1285056 h 1352163"/>
                <a:gd name="connsiteX48" fmla="*/ 493481 w 617178"/>
                <a:gd name="connsiteY48" fmla="*/ 1344175 h 1352163"/>
                <a:gd name="connsiteX49" fmla="*/ 444269 w 617178"/>
                <a:gd name="connsiteY49" fmla="*/ 1330903 h 1352163"/>
                <a:gd name="connsiteX50" fmla="*/ 358353 w 617178"/>
                <a:gd name="connsiteY50" fmla="*/ 1258386 h 1352163"/>
                <a:gd name="connsiteX51" fmla="*/ 343303 w 617178"/>
                <a:gd name="connsiteY51" fmla="*/ 1227842 h 1352163"/>
                <a:gd name="connsiteX52" fmla="*/ 322221 w 617178"/>
                <a:gd name="connsiteY52" fmla="*/ 1178312 h 1352163"/>
                <a:gd name="connsiteX53" fmla="*/ 325587 w 617178"/>
                <a:gd name="connsiteY53" fmla="*/ 1039183 h 1352163"/>
                <a:gd name="connsiteX54" fmla="*/ 301457 w 617178"/>
                <a:gd name="connsiteY54" fmla="*/ 1002733 h 1352163"/>
                <a:gd name="connsiteX55" fmla="*/ 273136 w 617178"/>
                <a:gd name="connsiteY55" fmla="*/ 1011306 h 1352163"/>
                <a:gd name="connsiteX56" fmla="*/ 246466 w 617178"/>
                <a:gd name="connsiteY56" fmla="*/ 1046104 h 1352163"/>
                <a:gd name="connsiteX57" fmla="*/ 208366 w 617178"/>
                <a:gd name="connsiteY57" fmla="*/ 1024641 h 1352163"/>
                <a:gd name="connsiteX58" fmla="*/ 137945 w 617178"/>
                <a:gd name="connsiteY58" fmla="*/ 940059 h 1352163"/>
                <a:gd name="connsiteX59" fmla="*/ 141691 w 617178"/>
                <a:gd name="connsiteY59" fmla="*/ 846840 h 1352163"/>
                <a:gd name="connsiteX60" fmla="*/ 266024 w 617178"/>
                <a:gd name="connsiteY60" fmla="*/ 705996 h 1352163"/>
                <a:gd name="connsiteX61" fmla="*/ 280184 w 617178"/>
                <a:gd name="connsiteY61" fmla="*/ 664531 h 1352163"/>
                <a:gd name="connsiteX62" fmla="*/ 266913 w 617178"/>
                <a:gd name="connsiteY62" fmla="*/ 560327 h 1352163"/>
                <a:gd name="connsiteX63" fmla="*/ 234020 w 617178"/>
                <a:gd name="connsiteY63" fmla="*/ 522989 h 1352163"/>
                <a:gd name="connsiteX64" fmla="*/ 192364 w 617178"/>
                <a:gd name="connsiteY64" fmla="*/ 505462 h 1352163"/>
                <a:gd name="connsiteX65" fmla="*/ 140484 w 617178"/>
                <a:gd name="connsiteY65" fmla="*/ 482793 h 1352163"/>
                <a:gd name="connsiteX66" fmla="*/ 14691 w 617178"/>
                <a:gd name="connsiteY66" fmla="*/ 434914 h 1352163"/>
                <a:gd name="connsiteX67" fmla="*/ 6119 w 617178"/>
                <a:gd name="connsiteY67" fmla="*/ 386780 h 1352163"/>
                <a:gd name="connsiteX68" fmla="*/ 94701 w 617178"/>
                <a:gd name="connsiteY68" fmla="*/ 283973 h 1352163"/>
                <a:gd name="connsiteX69" fmla="*/ 128293 w 617178"/>
                <a:gd name="connsiteY69" fmla="*/ 178372 h 1352163"/>
                <a:gd name="connsiteX70" fmla="*/ 98257 w 617178"/>
                <a:gd name="connsiteY70" fmla="*/ 158433 h 1352163"/>
                <a:gd name="connsiteX71" fmla="*/ 41869 w 617178"/>
                <a:gd name="connsiteY71" fmla="*/ 95123 h 1352163"/>
                <a:gd name="connsiteX72" fmla="*/ 82699 w 617178"/>
                <a:gd name="connsiteY72" fmla="*/ 34290 h 1352163"/>
                <a:gd name="connsiteX73" fmla="*/ 118195 w 617178"/>
                <a:gd name="connsiteY73" fmla="*/ 0 h 135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17178" h="1352163">
                  <a:moveTo>
                    <a:pt x="118259" y="64"/>
                  </a:moveTo>
                  <a:cubicBezTo>
                    <a:pt x="268120" y="64"/>
                    <a:pt x="417916" y="64"/>
                    <a:pt x="567712" y="127"/>
                  </a:cubicBezTo>
                  <a:cubicBezTo>
                    <a:pt x="579905" y="14478"/>
                    <a:pt x="611527" y="-1016"/>
                    <a:pt x="611210" y="32703"/>
                  </a:cubicBezTo>
                  <a:cubicBezTo>
                    <a:pt x="591398" y="53150"/>
                    <a:pt x="573364" y="75692"/>
                    <a:pt x="550313" y="92583"/>
                  </a:cubicBezTo>
                  <a:cubicBezTo>
                    <a:pt x="518627" y="115888"/>
                    <a:pt x="501990" y="114428"/>
                    <a:pt x="471891" y="83820"/>
                  </a:cubicBezTo>
                  <a:cubicBezTo>
                    <a:pt x="499450" y="127064"/>
                    <a:pt x="484337" y="174562"/>
                    <a:pt x="438553" y="188723"/>
                  </a:cubicBezTo>
                  <a:cubicBezTo>
                    <a:pt x="432458" y="190628"/>
                    <a:pt x="426234" y="192152"/>
                    <a:pt x="419948" y="192660"/>
                  </a:cubicBezTo>
                  <a:cubicBezTo>
                    <a:pt x="366735" y="196914"/>
                    <a:pt x="321904" y="212091"/>
                    <a:pt x="285137" y="261621"/>
                  </a:cubicBezTo>
                  <a:cubicBezTo>
                    <a:pt x="267993" y="284735"/>
                    <a:pt x="234337" y="304738"/>
                    <a:pt x="199666" y="309183"/>
                  </a:cubicBezTo>
                  <a:cubicBezTo>
                    <a:pt x="169313" y="313057"/>
                    <a:pt x="139913" y="322328"/>
                    <a:pt x="115783" y="349506"/>
                  </a:cubicBezTo>
                  <a:cubicBezTo>
                    <a:pt x="156233" y="359920"/>
                    <a:pt x="189125" y="334583"/>
                    <a:pt x="222970" y="322899"/>
                  </a:cubicBezTo>
                  <a:cubicBezTo>
                    <a:pt x="247101" y="314644"/>
                    <a:pt x="270723" y="305119"/>
                    <a:pt x="295742" y="303087"/>
                  </a:cubicBezTo>
                  <a:cubicBezTo>
                    <a:pt x="362988" y="297626"/>
                    <a:pt x="411947" y="254382"/>
                    <a:pt x="462302" y="213488"/>
                  </a:cubicBezTo>
                  <a:cubicBezTo>
                    <a:pt x="469859" y="207329"/>
                    <a:pt x="472907" y="198819"/>
                    <a:pt x="472145" y="188342"/>
                  </a:cubicBezTo>
                  <a:cubicBezTo>
                    <a:pt x="469796" y="153798"/>
                    <a:pt x="489798" y="140780"/>
                    <a:pt x="517103" y="133605"/>
                  </a:cubicBezTo>
                  <a:cubicBezTo>
                    <a:pt x="533232" y="129350"/>
                    <a:pt x="549551" y="127699"/>
                    <a:pt x="565870" y="125667"/>
                  </a:cubicBezTo>
                  <a:cubicBezTo>
                    <a:pt x="611527" y="120016"/>
                    <a:pt x="618258" y="125858"/>
                    <a:pt x="617052" y="173610"/>
                  </a:cubicBezTo>
                  <a:cubicBezTo>
                    <a:pt x="616353" y="200597"/>
                    <a:pt x="616417" y="227522"/>
                    <a:pt x="594827" y="248540"/>
                  </a:cubicBezTo>
                  <a:cubicBezTo>
                    <a:pt x="580285" y="262764"/>
                    <a:pt x="585620" y="284354"/>
                    <a:pt x="585493" y="303087"/>
                  </a:cubicBezTo>
                  <a:cubicBezTo>
                    <a:pt x="585429" y="316422"/>
                    <a:pt x="591588" y="329757"/>
                    <a:pt x="585048" y="343092"/>
                  </a:cubicBezTo>
                  <a:cubicBezTo>
                    <a:pt x="583460" y="346839"/>
                    <a:pt x="581111" y="349887"/>
                    <a:pt x="578253" y="352427"/>
                  </a:cubicBezTo>
                  <a:cubicBezTo>
                    <a:pt x="561172" y="362079"/>
                    <a:pt x="538947" y="354014"/>
                    <a:pt x="524151" y="376176"/>
                  </a:cubicBezTo>
                  <a:cubicBezTo>
                    <a:pt x="513991" y="391352"/>
                    <a:pt x="505228" y="402909"/>
                    <a:pt x="508848" y="422658"/>
                  </a:cubicBezTo>
                  <a:cubicBezTo>
                    <a:pt x="513420" y="447296"/>
                    <a:pt x="502943" y="471109"/>
                    <a:pt x="503070" y="495620"/>
                  </a:cubicBezTo>
                  <a:cubicBezTo>
                    <a:pt x="503260" y="534863"/>
                    <a:pt x="515896" y="546357"/>
                    <a:pt x="551266" y="539562"/>
                  </a:cubicBezTo>
                  <a:cubicBezTo>
                    <a:pt x="579777" y="534101"/>
                    <a:pt x="593684" y="545722"/>
                    <a:pt x="589557" y="576456"/>
                  </a:cubicBezTo>
                  <a:cubicBezTo>
                    <a:pt x="585810" y="604523"/>
                    <a:pt x="590636" y="634114"/>
                    <a:pt x="577237" y="660657"/>
                  </a:cubicBezTo>
                  <a:cubicBezTo>
                    <a:pt x="571586" y="671770"/>
                    <a:pt x="577872" y="681168"/>
                    <a:pt x="581936" y="691328"/>
                  </a:cubicBezTo>
                  <a:cubicBezTo>
                    <a:pt x="599971" y="736223"/>
                    <a:pt x="596669" y="755717"/>
                    <a:pt x="563331" y="788928"/>
                  </a:cubicBezTo>
                  <a:cubicBezTo>
                    <a:pt x="543709" y="808486"/>
                    <a:pt x="523262" y="825758"/>
                    <a:pt x="521484" y="858207"/>
                  </a:cubicBezTo>
                  <a:cubicBezTo>
                    <a:pt x="520722" y="872304"/>
                    <a:pt x="507070" y="879797"/>
                    <a:pt x="498116" y="889322"/>
                  </a:cubicBezTo>
                  <a:cubicBezTo>
                    <a:pt x="481924" y="906530"/>
                    <a:pt x="471446" y="926406"/>
                    <a:pt x="478812" y="951679"/>
                  </a:cubicBezTo>
                  <a:cubicBezTo>
                    <a:pt x="484020" y="969459"/>
                    <a:pt x="482686" y="985207"/>
                    <a:pt x="466621" y="994034"/>
                  </a:cubicBezTo>
                  <a:cubicBezTo>
                    <a:pt x="448840" y="1003813"/>
                    <a:pt x="432140" y="999050"/>
                    <a:pt x="418996" y="982286"/>
                  </a:cubicBezTo>
                  <a:cubicBezTo>
                    <a:pt x="416519" y="979175"/>
                    <a:pt x="414487" y="975682"/>
                    <a:pt x="412074" y="972507"/>
                  </a:cubicBezTo>
                  <a:cubicBezTo>
                    <a:pt x="407120" y="966157"/>
                    <a:pt x="401977" y="959871"/>
                    <a:pt x="393341" y="960823"/>
                  </a:cubicBezTo>
                  <a:cubicBezTo>
                    <a:pt x="389150" y="961331"/>
                    <a:pt x="387055" y="965205"/>
                    <a:pt x="387372" y="969586"/>
                  </a:cubicBezTo>
                  <a:cubicBezTo>
                    <a:pt x="388008" y="978794"/>
                    <a:pt x="393976" y="984001"/>
                    <a:pt x="400708" y="988128"/>
                  </a:cubicBezTo>
                  <a:cubicBezTo>
                    <a:pt x="409788" y="993589"/>
                    <a:pt x="420075" y="995050"/>
                    <a:pt x="430108" y="995812"/>
                  </a:cubicBezTo>
                  <a:cubicBezTo>
                    <a:pt x="457794" y="997907"/>
                    <a:pt x="481098" y="1007432"/>
                    <a:pt x="485162" y="1040516"/>
                  </a:cubicBezTo>
                  <a:cubicBezTo>
                    <a:pt x="487957" y="1062741"/>
                    <a:pt x="492719" y="1088014"/>
                    <a:pt x="470558" y="1103953"/>
                  </a:cubicBezTo>
                  <a:cubicBezTo>
                    <a:pt x="442935" y="1123765"/>
                    <a:pt x="420265" y="1107509"/>
                    <a:pt x="402803" y="1094555"/>
                  </a:cubicBezTo>
                  <a:cubicBezTo>
                    <a:pt x="393976" y="1087379"/>
                    <a:pt x="401850" y="1086490"/>
                    <a:pt x="397786" y="1089792"/>
                  </a:cubicBezTo>
                  <a:cubicBezTo>
                    <a:pt x="397215" y="1090237"/>
                    <a:pt x="397659" y="1091570"/>
                    <a:pt x="399628" y="1092650"/>
                  </a:cubicBezTo>
                  <a:cubicBezTo>
                    <a:pt x="415694" y="1101603"/>
                    <a:pt x="426361" y="1113859"/>
                    <a:pt x="423504" y="1135195"/>
                  </a:cubicBezTo>
                  <a:cubicBezTo>
                    <a:pt x="422171" y="1145101"/>
                    <a:pt x="423123" y="1154309"/>
                    <a:pt x="433410" y="1159008"/>
                  </a:cubicBezTo>
                  <a:cubicBezTo>
                    <a:pt x="462239" y="1172089"/>
                    <a:pt x="470240" y="1197425"/>
                    <a:pt x="470113" y="1228540"/>
                  </a:cubicBezTo>
                  <a:cubicBezTo>
                    <a:pt x="470049" y="1249686"/>
                    <a:pt x="479701" y="1267339"/>
                    <a:pt x="489988" y="1285056"/>
                  </a:cubicBezTo>
                  <a:cubicBezTo>
                    <a:pt x="500657" y="1303471"/>
                    <a:pt x="513039" y="1325315"/>
                    <a:pt x="493481" y="1344175"/>
                  </a:cubicBezTo>
                  <a:cubicBezTo>
                    <a:pt x="473986" y="1362907"/>
                    <a:pt x="458175" y="1344619"/>
                    <a:pt x="444269" y="1330903"/>
                  </a:cubicBezTo>
                  <a:cubicBezTo>
                    <a:pt x="417345" y="1304360"/>
                    <a:pt x="392770" y="1274959"/>
                    <a:pt x="358353" y="1258386"/>
                  </a:cubicBezTo>
                  <a:cubicBezTo>
                    <a:pt x="347113" y="1252988"/>
                    <a:pt x="342351" y="1241368"/>
                    <a:pt x="343303" y="1227842"/>
                  </a:cubicBezTo>
                  <a:cubicBezTo>
                    <a:pt x="348129" y="1205553"/>
                    <a:pt x="324126" y="1197616"/>
                    <a:pt x="322221" y="1178312"/>
                  </a:cubicBezTo>
                  <a:cubicBezTo>
                    <a:pt x="317713" y="1131766"/>
                    <a:pt x="307362" y="1085411"/>
                    <a:pt x="325587" y="1039183"/>
                  </a:cubicBezTo>
                  <a:cubicBezTo>
                    <a:pt x="334795" y="1015687"/>
                    <a:pt x="314411" y="1011242"/>
                    <a:pt x="301457" y="1002733"/>
                  </a:cubicBezTo>
                  <a:cubicBezTo>
                    <a:pt x="287233" y="987493"/>
                    <a:pt x="275930" y="982667"/>
                    <a:pt x="273136" y="1011306"/>
                  </a:cubicBezTo>
                  <a:cubicBezTo>
                    <a:pt x="271421" y="1029213"/>
                    <a:pt x="264373" y="1042612"/>
                    <a:pt x="246466" y="1046104"/>
                  </a:cubicBezTo>
                  <a:cubicBezTo>
                    <a:pt x="228622" y="1049533"/>
                    <a:pt x="219288" y="1036770"/>
                    <a:pt x="208366" y="1024641"/>
                  </a:cubicBezTo>
                  <a:cubicBezTo>
                    <a:pt x="183855" y="997526"/>
                    <a:pt x="168297" y="962474"/>
                    <a:pt x="137945" y="940059"/>
                  </a:cubicBezTo>
                  <a:cubicBezTo>
                    <a:pt x="117433" y="924882"/>
                    <a:pt x="117244" y="870716"/>
                    <a:pt x="141691" y="846840"/>
                  </a:cubicBezTo>
                  <a:cubicBezTo>
                    <a:pt x="186522" y="802961"/>
                    <a:pt x="213192" y="740858"/>
                    <a:pt x="266024" y="705996"/>
                  </a:cubicBezTo>
                  <a:cubicBezTo>
                    <a:pt x="282089" y="695392"/>
                    <a:pt x="287423" y="680215"/>
                    <a:pt x="280184" y="664531"/>
                  </a:cubicBezTo>
                  <a:cubicBezTo>
                    <a:pt x="264563" y="630876"/>
                    <a:pt x="267929" y="595506"/>
                    <a:pt x="266913" y="560327"/>
                  </a:cubicBezTo>
                  <a:cubicBezTo>
                    <a:pt x="266214" y="537403"/>
                    <a:pt x="261515" y="519306"/>
                    <a:pt x="234020" y="522989"/>
                  </a:cubicBezTo>
                  <a:cubicBezTo>
                    <a:pt x="217700" y="525148"/>
                    <a:pt x="205191" y="514162"/>
                    <a:pt x="192364" y="505462"/>
                  </a:cubicBezTo>
                  <a:cubicBezTo>
                    <a:pt x="176235" y="494477"/>
                    <a:pt x="157312" y="490540"/>
                    <a:pt x="140484" y="482793"/>
                  </a:cubicBezTo>
                  <a:cubicBezTo>
                    <a:pt x="99527" y="463870"/>
                    <a:pt x="64793" y="432247"/>
                    <a:pt x="14691" y="434914"/>
                  </a:cubicBezTo>
                  <a:cubicBezTo>
                    <a:pt x="-2264" y="435803"/>
                    <a:pt x="-3724" y="405640"/>
                    <a:pt x="6119" y="386780"/>
                  </a:cubicBezTo>
                  <a:cubicBezTo>
                    <a:pt x="27962" y="345061"/>
                    <a:pt x="52410" y="306833"/>
                    <a:pt x="94701" y="283973"/>
                  </a:cubicBezTo>
                  <a:cubicBezTo>
                    <a:pt x="128038" y="265939"/>
                    <a:pt x="141120" y="216155"/>
                    <a:pt x="128293" y="178372"/>
                  </a:cubicBezTo>
                  <a:cubicBezTo>
                    <a:pt x="122895" y="162561"/>
                    <a:pt x="111465" y="160465"/>
                    <a:pt x="98257" y="158433"/>
                  </a:cubicBezTo>
                  <a:cubicBezTo>
                    <a:pt x="63269" y="153036"/>
                    <a:pt x="46949" y="134176"/>
                    <a:pt x="41869" y="95123"/>
                  </a:cubicBezTo>
                  <a:cubicBezTo>
                    <a:pt x="37424" y="61024"/>
                    <a:pt x="58950" y="44641"/>
                    <a:pt x="82699" y="34290"/>
                  </a:cubicBezTo>
                  <a:cubicBezTo>
                    <a:pt x="99654" y="26924"/>
                    <a:pt x="110004" y="15748"/>
                    <a:pt x="118195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="" xmlns:a16="http://schemas.microsoft.com/office/drawing/2014/main" id="{7CE024BD-11D4-4A38-8E2F-DDF17B0D73A4}"/>
                </a:ext>
              </a:extLst>
            </p:cNvPr>
            <p:cNvSpPr/>
            <p:nvPr/>
          </p:nvSpPr>
          <p:spPr>
            <a:xfrm>
              <a:off x="11420553" y="974285"/>
              <a:ext cx="769859" cy="1253877"/>
            </a:xfrm>
            <a:custGeom>
              <a:avLst/>
              <a:gdLst>
                <a:gd name="connsiteX0" fmla="*/ 221282 w 769859"/>
                <a:gd name="connsiteY0" fmla="*/ 631955 h 1253877"/>
                <a:gd name="connsiteX1" fmla="*/ 222870 w 769859"/>
                <a:gd name="connsiteY1" fmla="*/ 619827 h 1253877"/>
                <a:gd name="connsiteX2" fmla="*/ 220013 w 769859"/>
                <a:gd name="connsiteY2" fmla="*/ 539880 h 1253877"/>
                <a:gd name="connsiteX3" fmla="*/ 102411 w 769859"/>
                <a:gd name="connsiteY3" fmla="*/ 582615 h 1253877"/>
                <a:gd name="connsiteX4" fmla="*/ 78725 w 769859"/>
                <a:gd name="connsiteY4" fmla="*/ 615445 h 1253877"/>
                <a:gd name="connsiteX5" fmla="*/ 51991 w 769859"/>
                <a:gd name="connsiteY5" fmla="*/ 584520 h 1253877"/>
                <a:gd name="connsiteX6" fmla="*/ 63358 w 769859"/>
                <a:gd name="connsiteY6" fmla="*/ 542102 h 1253877"/>
                <a:gd name="connsiteX7" fmla="*/ 60056 w 769859"/>
                <a:gd name="connsiteY7" fmla="*/ 481205 h 1253877"/>
                <a:gd name="connsiteX8" fmla="*/ 27607 w 769859"/>
                <a:gd name="connsiteY8" fmla="*/ 360174 h 1253877"/>
                <a:gd name="connsiteX9" fmla="*/ 17765 w 769859"/>
                <a:gd name="connsiteY9" fmla="*/ 279846 h 1253877"/>
                <a:gd name="connsiteX10" fmla="*/ 366 w 769859"/>
                <a:gd name="connsiteY10" fmla="*/ 232094 h 1253877"/>
                <a:gd name="connsiteX11" fmla="*/ 38720 w 769859"/>
                <a:gd name="connsiteY11" fmla="*/ 198946 h 1253877"/>
                <a:gd name="connsiteX12" fmla="*/ 89584 w 769859"/>
                <a:gd name="connsiteY12" fmla="*/ 186246 h 1253877"/>
                <a:gd name="connsiteX13" fmla="*/ 173848 w 769859"/>
                <a:gd name="connsiteY13" fmla="*/ 112713 h 1253877"/>
                <a:gd name="connsiteX14" fmla="*/ 244015 w 769859"/>
                <a:gd name="connsiteY14" fmla="*/ 10033 h 1253877"/>
                <a:gd name="connsiteX15" fmla="*/ 257287 w 769859"/>
                <a:gd name="connsiteY15" fmla="*/ 0 h 1253877"/>
                <a:gd name="connsiteX16" fmla="*/ 329296 w 769859"/>
                <a:gd name="connsiteY16" fmla="*/ 23178 h 1253877"/>
                <a:gd name="connsiteX17" fmla="*/ 388288 w 769859"/>
                <a:gd name="connsiteY17" fmla="*/ 24130 h 1253877"/>
                <a:gd name="connsiteX18" fmla="*/ 450137 w 769859"/>
                <a:gd name="connsiteY18" fmla="*/ 38608 h 1253877"/>
                <a:gd name="connsiteX19" fmla="*/ 457820 w 769859"/>
                <a:gd name="connsiteY19" fmla="*/ 108205 h 1253877"/>
                <a:gd name="connsiteX20" fmla="*/ 449502 w 769859"/>
                <a:gd name="connsiteY20" fmla="*/ 144019 h 1253877"/>
                <a:gd name="connsiteX21" fmla="*/ 538211 w 769859"/>
                <a:gd name="connsiteY21" fmla="*/ 83249 h 1253877"/>
                <a:gd name="connsiteX22" fmla="*/ 559865 w 769859"/>
                <a:gd name="connsiteY22" fmla="*/ 138431 h 1253877"/>
                <a:gd name="connsiteX23" fmla="*/ 586598 w 769859"/>
                <a:gd name="connsiteY23" fmla="*/ 258446 h 1253877"/>
                <a:gd name="connsiteX24" fmla="*/ 596631 w 769859"/>
                <a:gd name="connsiteY24" fmla="*/ 349379 h 1253877"/>
                <a:gd name="connsiteX25" fmla="*/ 564055 w 769859"/>
                <a:gd name="connsiteY25" fmla="*/ 388368 h 1253877"/>
                <a:gd name="connsiteX26" fmla="*/ 635429 w 769859"/>
                <a:gd name="connsiteY26" fmla="*/ 480697 h 1253877"/>
                <a:gd name="connsiteX27" fmla="*/ 654162 w 769859"/>
                <a:gd name="connsiteY27" fmla="*/ 532133 h 1253877"/>
                <a:gd name="connsiteX28" fmla="*/ 675689 w 769859"/>
                <a:gd name="connsiteY28" fmla="*/ 680406 h 1253877"/>
                <a:gd name="connsiteX29" fmla="*/ 682991 w 769859"/>
                <a:gd name="connsiteY29" fmla="*/ 736032 h 1253877"/>
                <a:gd name="connsiteX30" fmla="*/ 706359 w 769859"/>
                <a:gd name="connsiteY30" fmla="*/ 808295 h 1253877"/>
                <a:gd name="connsiteX31" fmla="*/ 754619 w 769859"/>
                <a:gd name="connsiteY31" fmla="*/ 980762 h 1253877"/>
                <a:gd name="connsiteX32" fmla="*/ 769859 w 769859"/>
                <a:gd name="connsiteY32" fmla="*/ 1032960 h 1253877"/>
                <a:gd name="connsiteX33" fmla="*/ 769859 w 769859"/>
                <a:gd name="connsiteY33" fmla="*/ 1253877 h 1253877"/>
                <a:gd name="connsiteX34" fmla="*/ 736522 w 769859"/>
                <a:gd name="connsiteY34" fmla="*/ 1247273 h 1253877"/>
                <a:gd name="connsiteX35" fmla="*/ 705343 w 769859"/>
                <a:gd name="connsiteY35" fmla="*/ 1186567 h 1253877"/>
                <a:gd name="connsiteX36" fmla="*/ 670418 w 769859"/>
                <a:gd name="connsiteY36" fmla="*/ 1103572 h 1253877"/>
                <a:gd name="connsiteX37" fmla="*/ 649463 w 769859"/>
                <a:gd name="connsiteY37" fmla="*/ 1082299 h 1253877"/>
                <a:gd name="connsiteX38" fmla="*/ 599235 w 769859"/>
                <a:gd name="connsiteY38" fmla="*/ 881638 h 1253877"/>
                <a:gd name="connsiteX39" fmla="*/ 619110 w 769859"/>
                <a:gd name="connsiteY39" fmla="*/ 840808 h 1253877"/>
                <a:gd name="connsiteX40" fmla="*/ 619809 w 769859"/>
                <a:gd name="connsiteY40" fmla="*/ 717363 h 1253877"/>
                <a:gd name="connsiteX41" fmla="*/ 586662 w 769859"/>
                <a:gd name="connsiteY41" fmla="*/ 724412 h 1253877"/>
                <a:gd name="connsiteX42" fmla="*/ 565961 w 769859"/>
                <a:gd name="connsiteY42" fmla="*/ 736350 h 1253877"/>
                <a:gd name="connsiteX43" fmla="*/ 550911 w 769859"/>
                <a:gd name="connsiteY43" fmla="*/ 714442 h 1253877"/>
                <a:gd name="connsiteX44" fmla="*/ 551990 w 769859"/>
                <a:gd name="connsiteY44" fmla="*/ 679072 h 1253877"/>
                <a:gd name="connsiteX45" fmla="*/ 574724 w 769859"/>
                <a:gd name="connsiteY45" fmla="*/ 566169 h 1253877"/>
                <a:gd name="connsiteX46" fmla="*/ 568754 w 769859"/>
                <a:gd name="connsiteY46" fmla="*/ 541086 h 1253877"/>
                <a:gd name="connsiteX47" fmla="*/ 540306 w 769859"/>
                <a:gd name="connsiteY47" fmla="*/ 558612 h 1253877"/>
                <a:gd name="connsiteX48" fmla="*/ 519415 w 769859"/>
                <a:gd name="connsiteY48" fmla="*/ 660276 h 1253877"/>
                <a:gd name="connsiteX49" fmla="*/ 498968 w 769859"/>
                <a:gd name="connsiteY49" fmla="*/ 693042 h 1253877"/>
                <a:gd name="connsiteX50" fmla="*/ 471727 w 769859"/>
                <a:gd name="connsiteY50" fmla="*/ 695773 h 1253877"/>
                <a:gd name="connsiteX51" fmla="*/ 476426 w 769859"/>
                <a:gd name="connsiteY51" fmla="*/ 667769 h 1253877"/>
                <a:gd name="connsiteX52" fmla="*/ 487220 w 769859"/>
                <a:gd name="connsiteY52" fmla="*/ 588711 h 1253877"/>
                <a:gd name="connsiteX53" fmla="*/ 471028 w 769859"/>
                <a:gd name="connsiteY53" fmla="*/ 574551 h 1253877"/>
                <a:gd name="connsiteX54" fmla="*/ 447914 w 769859"/>
                <a:gd name="connsiteY54" fmla="*/ 593029 h 1253877"/>
                <a:gd name="connsiteX55" fmla="*/ 427657 w 769859"/>
                <a:gd name="connsiteY55" fmla="*/ 653990 h 1253877"/>
                <a:gd name="connsiteX56" fmla="*/ 405560 w 769859"/>
                <a:gd name="connsiteY56" fmla="*/ 618620 h 1253877"/>
                <a:gd name="connsiteX57" fmla="*/ 394193 w 769859"/>
                <a:gd name="connsiteY57" fmla="*/ 664340 h 1253877"/>
                <a:gd name="connsiteX58" fmla="*/ 382890 w 769859"/>
                <a:gd name="connsiteY58" fmla="*/ 701297 h 1253877"/>
                <a:gd name="connsiteX59" fmla="*/ 356156 w 769859"/>
                <a:gd name="connsiteY59" fmla="*/ 686692 h 1253877"/>
                <a:gd name="connsiteX60" fmla="*/ 323010 w 769859"/>
                <a:gd name="connsiteY60" fmla="*/ 687772 h 1253877"/>
                <a:gd name="connsiteX61" fmla="*/ 254811 w 769859"/>
                <a:gd name="connsiteY61" fmla="*/ 673675 h 1253877"/>
                <a:gd name="connsiteX62" fmla="*/ 273861 w 769859"/>
                <a:gd name="connsiteY62" fmla="*/ 624843 h 1253877"/>
                <a:gd name="connsiteX63" fmla="*/ 294053 w 769859"/>
                <a:gd name="connsiteY63" fmla="*/ 596395 h 1253877"/>
                <a:gd name="connsiteX64" fmla="*/ 334059 w 769859"/>
                <a:gd name="connsiteY64" fmla="*/ 472506 h 1253877"/>
                <a:gd name="connsiteX65" fmla="*/ 335075 w 769859"/>
                <a:gd name="connsiteY65" fmla="*/ 453138 h 1253877"/>
                <a:gd name="connsiteX66" fmla="*/ 239698 w 769859"/>
                <a:gd name="connsiteY66" fmla="*/ 421960 h 1253877"/>
                <a:gd name="connsiteX67" fmla="*/ 228839 w 769859"/>
                <a:gd name="connsiteY67" fmla="*/ 470537 h 1253877"/>
                <a:gd name="connsiteX68" fmla="*/ 258049 w 769859"/>
                <a:gd name="connsiteY68" fmla="*/ 557723 h 1253877"/>
                <a:gd name="connsiteX69" fmla="*/ 221092 w 769859"/>
                <a:gd name="connsiteY69" fmla="*/ 631765 h 1253877"/>
                <a:gd name="connsiteX70" fmla="*/ 221092 w 769859"/>
                <a:gd name="connsiteY70" fmla="*/ 631765 h 125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769859" h="1253877">
                  <a:moveTo>
                    <a:pt x="221282" y="631955"/>
                  </a:moveTo>
                  <a:cubicBezTo>
                    <a:pt x="221790" y="627891"/>
                    <a:pt x="222362" y="623891"/>
                    <a:pt x="222870" y="619827"/>
                  </a:cubicBezTo>
                  <a:cubicBezTo>
                    <a:pt x="226045" y="592712"/>
                    <a:pt x="254874" y="561025"/>
                    <a:pt x="220013" y="539880"/>
                  </a:cubicBezTo>
                  <a:cubicBezTo>
                    <a:pt x="185024" y="518607"/>
                    <a:pt x="120953" y="545150"/>
                    <a:pt x="102411" y="582615"/>
                  </a:cubicBezTo>
                  <a:cubicBezTo>
                    <a:pt x="96188" y="595252"/>
                    <a:pt x="96315" y="615382"/>
                    <a:pt x="78725" y="615445"/>
                  </a:cubicBezTo>
                  <a:cubicBezTo>
                    <a:pt x="62532" y="615445"/>
                    <a:pt x="57770" y="597728"/>
                    <a:pt x="51991" y="584520"/>
                  </a:cubicBezTo>
                  <a:cubicBezTo>
                    <a:pt x="44562" y="567439"/>
                    <a:pt x="48880" y="553850"/>
                    <a:pt x="63358" y="542102"/>
                  </a:cubicBezTo>
                  <a:cubicBezTo>
                    <a:pt x="89456" y="520893"/>
                    <a:pt x="79487" y="498160"/>
                    <a:pt x="60056" y="481205"/>
                  </a:cubicBezTo>
                  <a:cubicBezTo>
                    <a:pt x="1827" y="430405"/>
                    <a:pt x="5637" y="432628"/>
                    <a:pt x="27607" y="360174"/>
                  </a:cubicBezTo>
                  <a:cubicBezTo>
                    <a:pt x="33068" y="342203"/>
                    <a:pt x="42593" y="303023"/>
                    <a:pt x="17765" y="279846"/>
                  </a:cubicBezTo>
                  <a:cubicBezTo>
                    <a:pt x="3986" y="267019"/>
                    <a:pt x="1318" y="250255"/>
                    <a:pt x="366" y="232094"/>
                  </a:cubicBezTo>
                  <a:cubicBezTo>
                    <a:pt x="-1222" y="201550"/>
                    <a:pt x="811" y="178055"/>
                    <a:pt x="38720" y="198946"/>
                  </a:cubicBezTo>
                  <a:cubicBezTo>
                    <a:pt x="57579" y="209297"/>
                    <a:pt x="73518" y="202820"/>
                    <a:pt x="89584" y="186246"/>
                  </a:cubicBezTo>
                  <a:cubicBezTo>
                    <a:pt x="115618" y="159449"/>
                    <a:pt x="141209" y="131573"/>
                    <a:pt x="173848" y="112713"/>
                  </a:cubicBezTo>
                  <a:cubicBezTo>
                    <a:pt x="211885" y="90742"/>
                    <a:pt x="230427" y="52007"/>
                    <a:pt x="244015" y="10033"/>
                  </a:cubicBezTo>
                  <a:cubicBezTo>
                    <a:pt x="246746" y="4128"/>
                    <a:pt x="251381" y="1143"/>
                    <a:pt x="257287" y="0"/>
                  </a:cubicBezTo>
                  <a:cubicBezTo>
                    <a:pt x="281989" y="4953"/>
                    <a:pt x="306563" y="9208"/>
                    <a:pt x="329296" y="23178"/>
                  </a:cubicBezTo>
                  <a:cubicBezTo>
                    <a:pt x="347584" y="34417"/>
                    <a:pt x="369111" y="32957"/>
                    <a:pt x="388288" y="24130"/>
                  </a:cubicBezTo>
                  <a:cubicBezTo>
                    <a:pt x="412862" y="12764"/>
                    <a:pt x="433436" y="18796"/>
                    <a:pt x="450137" y="38608"/>
                  </a:cubicBezTo>
                  <a:cubicBezTo>
                    <a:pt x="467409" y="59055"/>
                    <a:pt x="469949" y="82042"/>
                    <a:pt x="457820" y="108205"/>
                  </a:cubicBezTo>
                  <a:cubicBezTo>
                    <a:pt x="453185" y="118238"/>
                    <a:pt x="442707" y="129287"/>
                    <a:pt x="449502" y="144019"/>
                  </a:cubicBezTo>
                  <a:cubicBezTo>
                    <a:pt x="475854" y="61786"/>
                    <a:pt x="485062" y="55499"/>
                    <a:pt x="538211" y="83249"/>
                  </a:cubicBezTo>
                  <a:cubicBezTo>
                    <a:pt x="544942" y="101855"/>
                    <a:pt x="556245" y="118428"/>
                    <a:pt x="559865" y="138431"/>
                  </a:cubicBezTo>
                  <a:cubicBezTo>
                    <a:pt x="543418" y="184595"/>
                    <a:pt x="582598" y="216663"/>
                    <a:pt x="586598" y="258446"/>
                  </a:cubicBezTo>
                  <a:cubicBezTo>
                    <a:pt x="589455" y="288482"/>
                    <a:pt x="587042" y="318899"/>
                    <a:pt x="596631" y="349379"/>
                  </a:cubicBezTo>
                  <a:cubicBezTo>
                    <a:pt x="606219" y="379795"/>
                    <a:pt x="593012" y="389130"/>
                    <a:pt x="564055" y="388368"/>
                  </a:cubicBezTo>
                  <a:cubicBezTo>
                    <a:pt x="634287" y="365317"/>
                    <a:pt x="615999" y="442089"/>
                    <a:pt x="635429" y="480697"/>
                  </a:cubicBezTo>
                  <a:cubicBezTo>
                    <a:pt x="637779" y="499493"/>
                    <a:pt x="646225" y="515686"/>
                    <a:pt x="654162" y="532133"/>
                  </a:cubicBezTo>
                  <a:cubicBezTo>
                    <a:pt x="639748" y="585092"/>
                    <a:pt x="635239" y="635194"/>
                    <a:pt x="675689" y="680406"/>
                  </a:cubicBezTo>
                  <a:cubicBezTo>
                    <a:pt x="687246" y="693360"/>
                    <a:pt x="681530" y="717109"/>
                    <a:pt x="682991" y="736032"/>
                  </a:cubicBezTo>
                  <a:cubicBezTo>
                    <a:pt x="685023" y="762131"/>
                    <a:pt x="691246" y="788547"/>
                    <a:pt x="706359" y="808295"/>
                  </a:cubicBezTo>
                  <a:cubicBezTo>
                    <a:pt x="745157" y="859032"/>
                    <a:pt x="743316" y="922088"/>
                    <a:pt x="754619" y="980762"/>
                  </a:cubicBezTo>
                  <a:cubicBezTo>
                    <a:pt x="758175" y="999241"/>
                    <a:pt x="756778" y="1018101"/>
                    <a:pt x="769859" y="1032960"/>
                  </a:cubicBezTo>
                  <a:cubicBezTo>
                    <a:pt x="769859" y="1106620"/>
                    <a:pt x="769859" y="1180280"/>
                    <a:pt x="769859" y="1253877"/>
                  </a:cubicBezTo>
                  <a:cubicBezTo>
                    <a:pt x="758747" y="1251655"/>
                    <a:pt x="747698" y="1249369"/>
                    <a:pt x="736522" y="1247273"/>
                  </a:cubicBezTo>
                  <a:cubicBezTo>
                    <a:pt x="709026" y="1242193"/>
                    <a:pt x="694929" y="1214952"/>
                    <a:pt x="705343" y="1186567"/>
                  </a:cubicBezTo>
                  <a:cubicBezTo>
                    <a:pt x="728711" y="1122749"/>
                    <a:pt x="728775" y="1122432"/>
                    <a:pt x="670418" y="1103572"/>
                  </a:cubicBezTo>
                  <a:cubicBezTo>
                    <a:pt x="659369" y="1100016"/>
                    <a:pt x="651940" y="1093221"/>
                    <a:pt x="649463" y="1082299"/>
                  </a:cubicBezTo>
                  <a:cubicBezTo>
                    <a:pt x="634350" y="1014989"/>
                    <a:pt x="607109" y="951171"/>
                    <a:pt x="599235" y="881638"/>
                  </a:cubicBezTo>
                  <a:cubicBezTo>
                    <a:pt x="597012" y="861636"/>
                    <a:pt x="607871" y="851984"/>
                    <a:pt x="619110" y="840808"/>
                  </a:cubicBezTo>
                  <a:cubicBezTo>
                    <a:pt x="639366" y="820551"/>
                    <a:pt x="639875" y="737429"/>
                    <a:pt x="619809" y="717363"/>
                  </a:cubicBezTo>
                  <a:cubicBezTo>
                    <a:pt x="606283" y="703837"/>
                    <a:pt x="594853" y="706759"/>
                    <a:pt x="586662" y="724412"/>
                  </a:cubicBezTo>
                  <a:cubicBezTo>
                    <a:pt x="582343" y="733683"/>
                    <a:pt x="576819" y="740858"/>
                    <a:pt x="565961" y="736350"/>
                  </a:cubicBezTo>
                  <a:cubicBezTo>
                    <a:pt x="556816" y="732603"/>
                    <a:pt x="551673" y="724412"/>
                    <a:pt x="550911" y="714442"/>
                  </a:cubicBezTo>
                  <a:cubicBezTo>
                    <a:pt x="550022" y="702377"/>
                    <a:pt x="546403" y="683517"/>
                    <a:pt x="551990" y="679072"/>
                  </a:cubicBezTo>
                  <a:cubicBezTo>
                    <a:pt x="591043" y="647703"/>
                    <a:pt x="572184" y="604777"/>
                    <a:pt x="574724" y="566169"/>
                  </a:cubicBezTo>
                  <a:cubicBezTo>
                    <a:pt x="575295" y="556834"/>
                    <a:pt x="586725" y="543309"/>
                    <a:pt x="568754" y="541086"/>
                  </a:cubicBezTo>
                  <a:cubicBezTo>
                    <a:pt x="556880" y="539626"/>
                    <a:pt x="538148" y="540134"/>
                    <a:pt x="540306" y="558612"/>
                  </a:cubicBezTo>
                  <a:cubicBezTo>
                    <a:pt x="544752" y="595760"/>
                    <a:pt x="513002" y="622621"/>
                    <a:pt x="519415" y="660276"/>
                  </a:cubicBezTo>
                  <a:cubicBezTo>
                    <a:pt x="521511" y="672468"/>
                    <a:pt x="509509" y="684851"/>
                    <a:pt x="498968" y="693042"/>
                  </a:cubicBezTo>
                  <a:cubicBezTo>
                    <a:pt x="490713" y="699519"/>
                    <a:pt x="480680" y="706187"/>
                    <a:pt x="471727" y="695773"/>
                  </a:cubicBezTo>
                  <a:cubicBezTo>
                    <a:pt x="463027" y="685676"/>
                    <a:pt x="467218" y="675072"/>
                    <a:pt x="476426" y="667769"/>
                  </a:cubicBezTo>
                  <a:cubicBezTo>
                    <a:pt x="504810" y="645290"/>
                    <a:pt x="484935" y="615191"/>
                    <a:pt x="487220" y="588711"/>
                  </a:cubicBezTo>
                  <a:cubicBezTo>
                    <a:pt x="487855" y="581091"/>
                    <a:pt x="479664" y="574614"/>
                    <a:pt x="471028" y="574551"/>
                  </a:cubicBezTo>
                  <a:cubicBezTo>
                    <a:pt x="459280" y="574424"/>
                    <a:pt x="453057" y="583377"/>
                    <a:pt x="447914" y="593029"/>
                  </a:cubicBezTo>
                  <a:cubicBezTo>
                    <a:pt x="438008" y="611635"/>
                    <a:pt x="443215" y="636210"/>
                    <a:pt x="427657" y="653990"/>
                  </a:cubicBezTo>
                  <a:cubicBezTo>
                    <a:pt x="414259" y="646814"/>
                    <a:pt x="418894" y="628272"/>
                    <a:pt x="405560" y="618620"/>
                  </a:cubicBezTo>
                  <a:cubicBezTo>
                    <a:pt x="390256" y="630304"/>
                    <a:pt x="392923" y="647576"/>
                    <a:pt x="394193" y="664340"/>
                  </a:cubicBezTo>
                  <a:cubicBezTo>
                    <a:pt x="395209" y="678374"/>
                    <a:pt x="394574" y="693233"/>
                    <a:pt x="382890" y="701297"/>
                  </a:cubicBezTo>
                  <a:cubicBezTo>
                    <a:pt x="368666" y="711140"/>
                    <a:pt x="363523" y="694820"/>
                    <a:pt x="356156" y="686692"/>
                  </a:cubicBezTo>
                  <a:cubicBezTo>
                    <a:pt x="344473" y="673802"/>
                    <a:pt x="333042" y="676786"/>
                    <a:pt x="323010" y="687772"/>
                  </a:cubicBezTo>
                  <a:cubicBezTo>
                    <a:pt x="293927" y="719649"/>
                    <a:pt x="270304" y="689169"/>
                    <a:pt x="254811" y="673675"/>
                  </a:cubicBezTo>
                  <a:cubicBezTo>
                    <a:pt x="237094" y="655958"/>
                    <a:pt x="261478" y="638686"/>
                    <a:pt x="273861" y="624843"/>
                  </a:cubicBezTo>
                  <a:cubicBezTo>
                    <a:pt x="281735" y="616017"/>
                    <a:pt x="293990" y="608905"/>
                    <a:pt x="294053" y="596395"/>
                  </a:cubicBezTo>
                  <a:cubicBezTo>
                    <a:pt x="294435" y="549976"/>
                    <a:pt x="304849" y="508002"/>
                    <a:pt x="334059" y="472506"/>
                  </a:cubicBezTo>
                  <a:cubicBezTo>
                    <a:pt x="338250" y="467362"/>
                    <a:pt x="338186" y="459869"/>
                    <a:pt x="335075" y="453138"/>
                  </a:cubicBezTo>
                  <a:cubicBezTo>
                    <a:pt x="325994" y="433326"/>
                    <a:pt x="257986" y="410847"/>
                    <a:pt x="239698" y="421960"/>
                  </a:cubicBezTo>
                  <a:cubicBezTo>
                    <a:pt x="220266" y="433834"/>
                    <a:pt x="211250" y="447106"/>
                    <a:pt x="228839" y="470537"/>
                  </a:cubicBezTo>
                  <a:cubicBezTo>
                    <a:pt x="247508" y="495429"/>
                    <a:pt x="252143" y="527497"/>
                    <a:pt x="258049" y="557723"/>
                  </a:cubicBezTo>
                  <a:cubicBezTo>
                    <a:pt x="264780" y="591950"/>
                    <a:pt x="255636" y="619890"/>
                    <a:pt x="221092" y="631765"/>
                  </a:cubicBezTo>
                  <a:lnTo>
                    <a:pt x="221092" y="631765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12B70C0A-97C4-44F8-AFD7-89EE0B375D06}"/>
                </a:ext>
              </a:extLst>
            </p:cNvPr>
            <p:cNvSpPr/>
            <p:nvPr/>
          </p:nvSpPr>
          <p:spPr>
            <a:xfrm>
              <a:off x="10494092" y="1968"/>
              <a:ext cx="505867" cy="1533026"/>
            </a:xfrm>
            <a:custGeom>
              <a:avLst/>
              <a:gdLst>
                <a:gd name="connsiteX0" fmla="*/ 294240 w 505867"/>
                <a:gd name="connsiteY0" fmla="*/ 254 h 1533026"/>
                <a:gd name="connsiteX1" fmla="*/ 296589 w 505867"/>
                <a:gd name="connsiteY1" fmla="*/ 60643 h 1533026"/>
                <a:gd name="connsiteX2" fmla="*/ 274618 w 505867"/>
                <a:gd name="connsiteY2" fmla="*/ 70104 h 1533026"/>
                <a:gd name="connsiteX3" fmla="*/ 249917 w 505867"/>
                <a:gd name="connsiteY3" fmla="*/ 64199 h 1533026"/>
                <a:gd name="connsiteX4" fmla="*/ 237725 w 505867"/>
                <a:gd name="connsiteY4" fmla="*/ 96139 h 1533026"/>
                <a:gd name="connsiteX5" fmla="*/ 291510 w 505867"/>
                <a:gd name="connsiteY5" fmla="*/ 134240 h 1533026"/>
                <a:gd name="connsiteX6" fmla="*/ 327514 w 505867"/>
                <a:gd name="connsiteY6" fmla="*/ 166371 h 1533026"/>
                <a:gd name="connsiteX7" fmla="*/ 245599 w 505867"/>
                <a:gd name="connsiteY7" fmla="*/ 329567 h 1533026"/>
                <a:gd name="connsiteX8" fmla="*/ 198863 w 505867"/>
                <a:gd name="connsiteY8" fmla="*/ 397448 h 1533026"/>
                <a:gd name="connsiteX9" fmla="*/ 214992 w 505867"/>
                <a:gd name="connsiteY9" fmla="*/ 421769 h 1533026"/>
                <a:gd name="connsiteX10" fmla="*/ 260395 w 505867"/>
                <a:gd name="connsiteY10" fmla="*/ 418213 h 1533026"/>
                <a:gd name="connsiteX11" fmla="*/ 293478 w 505867"/>
                <a:gd name="connsiteY11" fmla="*/ 440184 h 1533026"/>
                <a:gd name="connsiteX12" fmla="*/ 313163 w 505867"/>
                <a:gd name="connsiteY12" fmla="*/ 460695 h 1533026"/>
                <a:gd name="connsiteX13" fmla="*/ 374377 w 505867"/>
                <a:gd name="connsiteY13" fmla="*/ 485333 h 1533026"/>
                <a:gd name="connsiteX14" fmla="*/ 422764 w 505867"/>
                <a:gd name="connsiteY14" fmla="*/ 493905 h 1533026"/>
                <a:gd name="connsiteX15" fmla="*/ 460165 w 505867"/>
                <a:gd name="connsiteY15" fmla="*/ 517781 h 1533026"/>
                <a:gd name="connsiteX16" fmla="*/ 461436 w 505867"/>
                <a:gd name="connsiteY16" fmla="*/ 562422 h 1533026"/>
                <a:gd name="connsiteX17" fmla="*/ 482390 w 505867"/>
                <a:gd name="connsiteY17" fmla="*/ 680088 h 1533026"/>
                <a:gd name="connsiteX18" fmla="*/ 446005 w 505867"/>
                <a:gd name="connsiteY18" fmla="*/ 734254 h 1533026"/>
                <a:gd name="connsiteX19" fmla="*/ 400349 w 505867"/>
                <a:gd name="connsiteY19" fmla="*/ 778006 h 1533026"/>
                <a:gd name="connsiteX20" fmla="*/ 363264 w 505867"/>
                <a:gd name="connsiteY20" fmla="*/ 827155 h 1533026"/>
                <a:gd name="connsiteX21" fmla="*/ 324847 w 505867"/>
                <a:gd name="connsiteY21" fmla="*/ 876241 h 1533026"/>
                <a:gd name="connsiteX22" fmla="*/ 354248 w 505867"/>
                <a:gd name="connsiteY22" fmla="*/ 920627 h 1533026"/>
                <a:gd name="connsiteX23" fmla="*/ 367710 w 505867"/>
                <a:gd name="connsiteY23" fmla="*/ 940376 h 1533026"/>
                <a:gd name="connsiteX24" fmla="*/ 412985 w 505867"/>
                <a:gd name="connsiteY24" fmla="*/ 1024387 h 1533026"/>
                <a:gd name="connsiteX25" fmla="*/ 429559 w 505867"/>
                <a:gd name="connsiteY25" fmla="*/ 1009337 h 1533026"/>
                <a:gd name="connsiteX26" fmla="*/ 473754 w 505867"/>
                <a:gd name="connsiteY26" fmla="*/ 934598 h 1533026"/>
                <a:gd name="connsiteX27" fmla="*/ 492551 w 505867"/>
                <a:gd name="connsiteY27" fmla="*/ 982159 h 1533026"/>
                <a:gd name="connsiteX28" fmla="*/ 495217 w 505867"/>
                <a:gd name="connsiteY28" fmla="*/ 1051629 h 1533026"/>
                <a:gd name="connsiteX29" fmla="*/ 493948 w 505867"/>
                <a:gd name="connsiteY29" fmla="*/ 1074298 h 1533026"/>
                <a:gd name="connsiteX30" fmla="*/ 487725 w 505867"/>
                <a:gd name="connsiteY30" fmla="*/ 1128908 h 1533026"/>
                <a:gd name="connsiteX31" fmla="*/ 438449 w 505867"/>
                <a:gd name="connsiteY31" fmla="*/ 1133290 h 1533026"/>
                <a:gd name="connsiteX32" fmla="*/ 424225 w 505867"/>
                <a:gd name="connsiteY32" fmla="*/ 1131703 h 1533026"/>
                <a:gd name="connsiteX33" fmla="*/ 449371 w 505867"/>
                <a:gd name="connsiteY33" fmla="*/ 1185170 h 1533026"/>
                <a:gd name="connsiteX34" fmla="*/ 504362 w 505867"/>
                <a:gd name="connsiteY34" fmla="*/ 1318203 h 1533026"/>
                <a:gd name="connsiteX35" fmla="*/ 494837 w 505867"/>
                <a:gd name="connsiteY35" fmla="*/ 1437520 h 1533026"/>
                <a:gd name="connsiteX36" fmla="*/ 496043 w 505867"/>
                <a:gd name="connsiteY36" fmla="*/ 1461269 h 1533026"/>
                <a:gd name="connsiteX37" fmla="*/ 501440 w 505867"/>
                <a:gd name="connsiteY37" fmla="*/ 1477589 h 1533026"/>
                <a:gd name="connsiteX38" fmla="*/ 503028 w 505867"/>
                <a:gd name="connsiteY38" fmla="*/ 1509974 h 1533026"/>
                <a:gd name="connsiteX39" fmla="*/ 462833 w 505867"/>
                <a:gd name="connsiteY39" fmla="*/ 1524579 h 1533026"/>
                <a:gd name="connsiteX40" fmla="*/ 368472 w 505867"/>
                <a:gd name="connsiteY40" fmla="*/ 1462603 h 1533026"/>
                <a:gd name="connsiteX41" fmla="*/ 336785 w 505867"/>
                <a:gd name="connsiteY41" fmla="*/ 1426280 h 1533026"/>
                <a:gd name="connsiteX42" fmla="*/ 299574 w 505867"/>
                <a:gd name="connsiteY42" fmla="*/ 1283151 h 1533026"/>
                <a:gd name="connsiteX43" fmla="*/ 279127 w 505867"/>
                <a:gd name="connsiteY43" fmla="*/ 1240352 h 1533026"/>
                <a:gd name="connsiteX44" fmla="*/ 279381 w 505867"/>
                <a:gd name="connsiteY44" fmla="*/ 1192028 h 1533026"/>
                <a:gd name="connsiteX45" fmla="*/ 213532 w 505867"/>
                <a:gd name="connsiteY45" fmla="*/ 1006924 h 1533026"/>
                <a:gd name="connsiteX46" fmla="*/ 218612 w 505867"/>
                <a:gd name="connsiteY46" fmla="*/ 990351 h 1533026"/>
                <a:gd name="connsiteX47" fmla="*/ 240646 w 505867"/>
                <a:gd name="connsiteY47" fmla="*/ 984001 h 1533026"/>
                <a:gd name="connsiteX48" fmla="*/ 245091 w 505867"/>
                <a:gd name="connsiteY48" fmla="*/ 954600 h 1533026"/>
                <a:gd name="connsiteX49" fmla="*/ 189021 w 505867"/>
                <a:gd name="connsiteY49" fmla="*/ 900879 h 1533026"/>
                <a:gd name="connsiteX50" fmla="*/ 87865 w 505867"/>
                <a:gd name="connsiteY50" fmla="*/ 712346 h 1533026"/>
                <a:gd name="connsiteX51" fmla="*/ 37510 w 505867"/>
                <a:gd name="connsiteY51" fmla="*/ 667833 h 1533026"/>
                <a:gd name="connsiteX52" fmla="*/ 43923 w 505867"/>
                <a:gd name="connsiteY52" fmla="*/ 522481 h 1533026"/>
                <a:gd name="connsiteX53" fmla="*/ 84182 w 505867"/>
                <a:gd name="connsiteY53" fmla="*/ 431485 h 1533026"/>
                <a:gd name="connsiteX54" fmla="*/ 103676 w 505867"/>
                <a:gd name="connsiteY54" fmla="*/ 321121 h 1533026"/>
                <a:gd name="connsiteX55" fmla="*/ 109074 w 505867"/>
                <a:gd name="connsiteY55" fmla="*/ 306135 h 1533026"/>
                <a:gd name="connsiteX56" fmla="*/ 155937 w 505867"/>
                <a:gd name="connsiteY56" fmla="*/ 164466 h 1533026"/>
                <a:gd name="connsiteX57" fmla="*/ 154603 w 505867"/>
                <a:gd name="connsiteY57" fmla="*/ 88583 h 1533026"/>
                <a:gd name="connsiteX58" fmla="*/ 151048 w 505867"/>
                <a:gd name="connsiteY58" fmla="*/ 58801 h 1533026"/>
                <a:gd name="connsiteX59" fmla="*/ 174606 w 505867"/>
                <a:gd name="connsiteY59" fmla="*/ 60452 h 1533026"/>
                <a:gd name="connsiteX60" fmla="*/ 194926 w 505867"/>
                <a:gd name="connsiteY60" fmla="*/ 44895 h 1533026"/>
                <a:gd name="connsiteX61" fmla="*/ 195561 w 505867"/>
                <a:gd name="connsiteY61" fmla="*/ 0 h 1533026"/>
                <a:gd name="connsiteX62" fmla="*/ 294558 w 505867"/>
                <a:gd name="connsiteY62" fmla="*/ 0 h 15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05867" h="1533026">
                  <a:moveTo>
                    <a:pt x="294240" y="254"/>
                  </a:moveTo>
                  <a:cubicBezTo>
                    <a:pt x="303765" y="19876"/>
                    <a:pt x="296653" y="40640"/>
                    <a:pt x="296589" y="60643"/>
                  </a:cubicBezTo>
                  <a:cubicBezTo>
                    <a:pt x="296589" y="76010"/>
                    <a:pt x="287064" y="84646"/>
                    <a:pt x="274618" y="70104"/>
                  </a:cubicBezTo>
                  <a:cubicBezTo>
                    <a:pt x="266681" y="60833"/>
                    <a:pt x="260902" y="54293"/>
                    <a:pt x="249917" y="64199"/>
                  </a:cubicBezTo>
                  <a:cubicBezTo>
                    <a:pt x="240519" y="72644"/>
                    <a:pt x="235502" y="82106"/>
                    <a:pt x="237725" y="96139"/>
                  </a:cubicBezTo>
                  <a:cubicBezTo>
                    <a:pt x="243059" y="129414"/>
                    <a:pt x="261918" y="145797"/>
                    <a:pt x="291510" y="134240"/>
                  </a:cubicBezTo>
                  <a:cubicBezTo>
                    <a:pt x="326244" y="120651"/>
                    <a:pt x="323640" y="134621"/>
                    <a:pt x="327514" y="166371"/>
                  </a:cubicBezTo>
                  <a:cubicBezTo>
                    <a:pt x="337166" y="245238"/>
                    <a:pt x="316592" y="298451"/>
                    <a:pt x="245599" y="329567"/>
                  </a:cubicBezTo>
                  <a:cubicBezTo>
                    <a:pt x="221088" y="340298"/>
                    <a:pt x="212706" y="373382"/>
                    <a:pt x="198863" y="397448"/>
                  </a:cubicBezTo>
                  <a:cubicBezTo>
                    <a:pt x="189338" y="413959"/>
                    <a:pt x="197339" y="423103"/>
                    <a:pt x="214992" y="421769"/>
                  </a:cubicBezTo>
                  <a:cubicBezTo>
                    <a:pt x="230105" y="420626"/>
                    <a:pt x="245218" y="418594"/>
                    <a:pt x="260395" y="418213"/>
                  </a:cubicBezTo>
                  <a:cubicBezTo>
                    <a:pt x="275380" y="417832"/>
                    <a:pt x="287509" y="423801"/>
                    <a:pt x="293478" y="440184"/>
                  </a:cubicBezTo>
                  <a:cubicBezTo>
                    <a:pt x="297161" y="450344"/>
                    <a:pt x="303066" y="465838"/>
                    <a:pt x="313163" y="460695"/>
                  </a:cubicBezTo>
                  <a:cubicBezTo>
                    <a:pt x="343389" y="445137"/>
                    <a:pt x="356343" y="470474"/>
                    <a:pt x="374377" y="485333"/>
                  </a:cubicBezTo>
                  <a:cubicBezTo>
                    <a:pt x="388855" y="497271"/>
                    <a:pt x="402889" y="505780"/>
                    <a:pt x="422764" y="493905"/>
                  </a:cubicBezTo>
                  <a:cubicBezTo>
                    <a:pt x="444545" y="480824"/>
                    <a:pt x="456355" y="496128"/>
                    <a:pt x="460165" y="517781"/>
                  </a:cubicBezTo>
                  <a:cubicBezTo>
                    <a:pt x="462769" y="532323"/>
                    <a:pt x="464229" y="548262"/>
                    <a:pt x="461436" y="562422"/>
                  </a:cubicBezTo>
                  <a:cubicBezTo>
                    <a:pt x="452863" y="605348"/>
                    <a:pt x="480295" y="640147"/>
                    <a:pt x="482390" y="680088"/>
                  </a:cubicBezTo>
                  <a:cubicBezTo>
                    <a:pt x="483788" y="706695"/>
                    <a:pt x="497123" y="741684"/>
                    <a:pt x="446005" y="734254"/>
                  </a:cubicBezTo>
                  <a:cubicBezTo>
                    <a:pt x="431146" y="732095"/>
                    <a:pt x="407143" y="753749"/>
                    <a:pt x="400349" y="778006"/>
                  </a:cubicBezTo>
                  <a:cubicBezTo>
                    <a:pt x="394062" y="800421"/>
                    <a:pt x="380473" y="814010"/>
                    <a:pt x="363264" y="827155"/>
                  </a:cubicBezTo>
                  <a:cubicBezTo>
                    <a:pt x="347199" y="839474"/>
                    <a:pt x="331388" y="853571"/>
                    <a:pt x="324847" y="876241"/>
                  </a:cubicBezTo>
                  <a:cubicBezTo>
                    <a:pt x="313925" y="914023"/>
                    <a:pt x="317926" y="921326"/>
                    <a:pt x="354248" y="920627"/>
                  </a:cubicBezTo>
                  <a:cubicBezTo>
                    <a:pt x="368726" y="920373"/>
                    <a:pt x="371583" y="925263"/>
                    <a:pt x="367710" y="940376"/>
                  </a:cubicBezTo>
                  <a:cubicBezTo>
                    <a:pt x="363074" y="958537"/>
                    <a:pt x="397745" y="1020132"/>
                    <a:pt x="412985" y="1024387"/>
                  </a:cubicBezTo>
                  <a:cubicBezTo>
                    <a:pt x="425304" y="1027816"/>
                    <a:pt x="432734" y="1017148"/>
                    <a:pt x="429559" y="1009337"/>
                  </a:cubicBezTo>
                  <a:cubicBezTo>
                    <a:pt x="409747" y="960252"/>
                    <a:pt x="451911" y="955108"/>
                    <a:pt x="473754" y="934598"/>
                  </a:cubicBezTo>
                  <a:cubicBezTo>
                    <a:pt x="492360" y="944758"/>
                    <a:pt x="469627" y="974285"/>
                    <a:pt x="492551" y="982159"/>
                  </a:cubicBezTo>
                  <a:cubicBezTo>
                    <a:pt x="503028" y="1004892"/>
                    <a:pt x="510267" y="1027816"/>
                    <a:pt x="495217" y="1051629"/>
                  </a:cubicBezTo>
                  <a:cubicBezTo>
                    <a:pt x="490518" y="1059058"/>
                    <a:pt x="489122" y="1067567"/>
                    <a:pt x="493948" y="1074298"/>
                  </a:cubicBezTo>
                  <a:cubicBezTo>
                    <a:pt x="508807" y="1095126"/>
                    <a:pt x="500488" y="1113732"/>
                    <a:pt x="487725" y="1128908"/>
                  </a:cubicBezTo>
                  <a:cubicBezTo>
                    <a:pt x="474136" y="1145101"/>
                    <a:pt x="455593" y="1140275"/>
                    <a:pt x="438449" y="1133290"/>
                  </a:cubicBezTo>
                  <a:cubicBezTo>
                    <a:pt x="434956" y="1131893"/>
                    <a:pt x="431654" y="1129671"/>
                    <a:pt x="424225" y="1131703"/>
                  </a:cubicBezTo>
                  <a:cubicBezTo>
                    <a:pt x="422002" y="1154880"/>
                    <a:pt x="437115" y="1168787"/>
                    <a:pt x="449371" y="1185170"/>
                  </a:cubicBezTo>
                  <a:cubicBezTo>
                    <a:pt x="478580" y="1224222"/>
                    <a:pt x="499472" y="1271721"/>
                    <a:pt x="504362" y="1318203"/>
                  </a:cubicBezTo>
                  <a:cubicBezTo>
                    <a:pt x="508235" y="1355287"/>
                    <a:pt x="504489" y="1398340"/>
                    <a:pt x="494837" y="1437520"/>
                  </a:cubicBezTo>
                  <a:cubicBezTo>
                    <a:pt x="492741" y="1446029"/>
                    <a:pt x="493566" y="1453459"/>
                    <a:pt x="496043" y="1461269"/>
                  </a:cubicBezTo>
                  <a:cubicBezTo>
                    <a:pt x="497440" y="1466857"/>
                    <a:pt x="499853" y="1472064"/>
                    <a:pt x="501440" y="1477589"/>
                  </a:cubicBezTo>
                  <a:cubicBezTo>
                    <a:pt x="500869" y="1488447"/>
                    <a:pt x="505251" y="1499306"/>
                    <a:pt x="503028" y="1509974"/>
                  </a:cubicBezTo>
                  <a:cubicBezTo>
                    <a:pt x="498520" y="1531310"/>
                    <a:pt x="474834" y="1541407"/>
                    <a:pt x="462833" y="1524579"/>
                  </a:cubicBezTo>
                  <a:cubicBezTo>
                    <a:pt x="438195" y="1490225"/>
                    <a:pt x="403968" y="1475811"/>
                    <a:pt x="368472" y="1462603"/>
                  </a:cubicBezTo>
                  <a:cubicBezTo>
                    <a:pt x="351580" y="1456380"/>
                    <a:pt x="341166" y="1446029"/>
                    <a:pt x="336785" y="1426280"/>
                  </a:cubicBezTo>
                  <a:cubicBezTo>
                    <a:pt x="326053" y="1378147"/>
                    <a:pt x="296399" y="1335983"/>
                    <a:pt x="299574" y="1283151"/>
                  </a:cubicBezTo>
                  <a:cubicBezTo>
                    <a:pt x="300526" y="1266641"/>
                    <a:pt x="282365" y="1256735"/>
                    <a:pt x="279127" y="1240352"/>
                  </a:cubicBezTo>
                  <a:cubicBezTo>
                    <a:pt x="275952" y="1224159"/>
                    <a:pt x="273095" y="1206442"/>
                    <a:pt x="279381" y="1192028"/>
                  </a:cubicBezTo>
                  <a:cubicBezTo>
                    <a:pt x="314306" y="1111382"/>
                    <a:pt x="285604" y="1046231"/>
                    <a:pt x="213532" y="1006924"/>
                  </a:cubicBezTo>
                  <a:cubicBezTo>
                    <a:pt x="212325" y="1000384"/>
                    <a:pt x="213532" y="994669"/>
                    <a:pt x="218612" y="990351"/>
                  </a:cubicBezTo>
                  <a:cubicBezTo>
                    <a:pt x="225914" y="988255"/>
                    <a:pt x="233343" y="986414"/>
                    <a:pt x="240646" y="984001"/>
                  </a:cubicBezTo>
                  <a:cubicBezTo>
                    <a:pt x="260585" y="977460"/>
                    <a:pt x="263760" y="965014"/>
                    <a:pt x="245091" y="954600"/>
                  </a:cubicBezTo>
                  <a:cubicBezTo>
                    <a:pt x="221278" y="941265"/>
                    <a:pt x="207182" y="916754"/>
                    <a:pt x="189021" y="900879"/>
                  </a:cubicBezTo>
                  <a:cubicBezTo>
                    <a:pt x="131045" y="850079"/>
                    <a:pt x="109773" y="782832"/>
                    <a:pt x="87865" y="712346"/>
                  </a:cubicBezTo>
                  <a:cubicBezTo>
                    <a:pt x="80943" y="690121"/>
                    <a:pt x="54337" y="681930"/>
                    <a:pt x="37510" y="667833"/>
                  </a:cubicBezTo>
                  <a:cubicBezTo>
                    <a:pt x="-17482" y="621668"/>
                    <a:pt x="-9163" y="553278"/>
                    <a:pt x="43923" y="522481"/>
                  </a:cubicBezTo>
                  <a:cubicBezTo>
                    <a:pt x="80753" y="501144"/>
                    <a:pt x="84055" y="470156"/>
                    <a:pt x="84182" y="431485"/>
                  </a:cubicBezTo>
                  <a:cubicBezTo>
                    <a:pt x="84309" y="394083"/>
                    <a:pt x="83166" y="355030"/>
                    <a:pt x="103676" y="321121"/>
                  </a:cubicBezTo>
                  <a:cubicBezTo>
                    <a:pt x="106407" y="316676"/>
                    <a:pt x="109836" y="310707"/>
                    <a:pt x="109074" y="306135"/>
                  </a:cubicBezTo>
                  <a:cubicBezTo>
                    <a:pt x="99930" y="249366"/>
                    <a:pt x="135808" y="209742"/>
                    <a:pt x="155937" y="164466"/>
                  </a:cubicBezTo>
                  <a:cubicBezTo>
                    <a:pt x="167812" y="137796"/>
                    <a:pt x="173273" y="113983"/>
                    <a:pt x="154603" y="88583"/>
                  </a:cubicBezTo>
                  <a:cubicBezTo>
                    <a:pt x="148444" y="80264"/>
                    <a:pt x="142856" y="69215"/>
                    <a:pt x="151048" y="58801"/>
                  </a:cubicBezTo>
                  <a:cubicBezTo>
                    <a:pt x="158795" y="48895"/>
                    <a:pt x="166796" y="55436"/>
                    <a:pt x="174606" y="60452"/>
                  </a:cubicBezTo>
                  <a:cubicBezTo>
                    <a:pt x="192005" y="71755"/>
                    <a:pt x="194101" y="57912"/>
                    <a:pt x="194926" y="44895"/>
                  </a:cubicBezTo>
                  <a:cubicBezTo>
                    <a:pt x="195878" y="29972"/>
                    <a:pt x="195371" y="14986"/>
                    <a:pt x="195561" y="0"/>
                  </a:cubicBezTo>
                  <a:cubicBezTo>
                    <a:pt x="228581" y="0"/>
                    <a:pt x="261601" y="0"/>
                    <a:pt x="294558" y="0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0B2308FE-D168-4986-A55C-A398F07965FA}"/>
                </a:ext>
              </a:extLst>
            </p:cNvPr>
            <p:cNvSpPr/>
            <p:nvPr/>
          </p:nvSpPr>
          <p:spPr>
            <a:xfrm>
              <a:off x="6072365" y="6791353"/>
              <a:ext cx="1144282" cy="575126"/>
            </a:xfrm>
            <a:custGeom>
              <a:avLst/>
              <a:gdLst>
                <a:gd name="connsiteX0" fmla="*/ 1121359 w 1144282"/>
                <a:gd name="connsiteY0" fmla="*/ 313251 h 575126"/>
                <a:gd name="connsiteX1" fmla="*/ 1144283 w 1144282"/>
                <a:gd name="connsiteY1" fmla="*/ 575127 h 575126"/>
                <a:gd name="connsiteX2" fmla="*/ 146317 w 1144282"/>
                <a:gd name="connsiteY2" fmla="*/ 575000 h 575126"/>
                <a:gd name="connsiteX3" fmla="*/ 91072 w 1144282"/>
                <a:gd name="connsiteY3" fmla="*/ 493592 h 575126"/>
                <a:gd name="connsiteX4" fmla="*/ 99136 w 1144282"/>
                <a:gd name="connsiteY4" fmla="*/ 465017 h 575126"/>
                <a:gd name="connsiteX5" fmla="*/ 126886 w 1144282"/>
                <a:gd name="connsiteY5" fmla="*/ 468827 h 575126"/>
                <a:gd name="connsiteX6" fmla="*/ 198831 w 1144282"/>
                <a:gd name="connsiteY6" fmla="*/ 510801 h 575126"/>
                <a:gd name="connsiteX7" fmla="*/ 266205 w 1144282"/>
                <a:gd name="connsiteY7" fmla="*/ 512833 h 575126"/>
                <a:gd name="connsiteX8" fmla="*/ 234963 w 1144282"/>
                <a:gd name="connsiteY8" fmla="*/ 506801 h 575126"/>
                <a:gd name="connsiteX9" fmla="*/ 106057 w 1144282"/>
                <a:gd name="connsiteY9" fmla="*/ 375482 h 575126"/>
                <a:gd name="connsiteX10" fmla="*/ 96596 w 1144282"/>
                <a:gd name="connsiteY10" fmla="*/ 320237 h 575126"/>
                <a:gd name="connsiteX11" fmla="*/ 63957 w 1144282"/>
                <a:gd name="connsiteY11" fmla="*/ 294075 h 575126"/>
                <a:gd name="connsiteX12" fmla="*/ 2680 w 1144282"/>
                <a:gd name="connsiteY12" fmla="*/ 242131 h 575126"/>
                <a:gd name="connsiteX13" fmla="*/ 46368 w 1144282"/>
                <a:gd name="connsiteY13" fmla="*/ 172345 h 575126"/>
                <a:gd name="connsiteX14" fmla="*/ 71006 w 1144282"/>
                <a:gd name="connsiteY14" fmla="*/ 166566 h 575126"/>
                <a:gd name="connsiteX15" fmla="*/ 76086 w 1144282"/>
                <a:gd name="connsiteY15" fmla="*/ 158692 h 575126"/>
                <a:gd name="connsiteX16" fmla="*/ 57226 w 1144282"/>
                <a:gd name="connsiteY16" fmla="*/ 138816 h 575126"/>
                <a:gd name="connsiteX17" fmla="*/ 12967 w 1144282"/>
                <a:gd name="connsiteY17" fmla="*/ 69601 h 575126"/>
                <a:gd name="connsiteX18" fmla="*/ 68593 w 1144282"/>
                <a:gd name="connsiteY18" fmla="*/ 5 h 575126"/>
                <a:gd name="connsiteX19" fmla="*/ 133617 w 1144282"/>
                <a:gd name="connsiteY19" fmla="*/ 28072 h 575126"/>
                <a:gd name="connsiteX20" fmla="*/ 161684 w 1144282"/>
                <a:gd name="connsiteY20" fmla="*/ 79189 h 575126"/>
                <a:gd name="connsiteX21" fmla="*/ 168986 w 1144282"/>
                <a:gd name="connsiteY21" fmla="*/ 123386 h 575126"/>
                <a:gd name="connsiteX22" fmla="*/ 175400 w 1144282"/>
                <a:gd name="connsiteY22" fmla="*/ 133165 h 575126"/>
                <a:gd name="connsiteX23" fmla="*/ 315988 w 1144282"/>
                <a:gd name="connsiteY23" fmla="*/ 182695 h 575126"/>
                <a:gd name="connsiteX24" fmla="*/ 336817 w 1144282"/>
                <a:gd name="connsiteY24" fmla="*/ 184155 h 575126"/>
                <a:gd name="connsiteX25" fmla="*/ 420002 w 1144282"/>
                <a:gd name="connsiteY25" fmla="*/ 231971 h 575126"/>
                <a:gd name="connsiteX26" fmla="*/ 553161 w 1144282"/>
                <a:gd name="connsiteY26" fmla="*/ 226129 h 575126"/>
                <a:gd name="connsiteX27" fmla="*/ 640981 w 1144282"/>
                <a:gd name="connsiteY27" fmla="*/ 196856 h 575126"/>
                <a:gd name="connsiteX28" fmla="*/ 691972 w 1144282"/>
                <a:gd name="connsiteY28" fmla="*/ 222383 h 575126"/>
                <a:gd name="connsiteX29" fmla="*/ 744233 w 1144282"/>
                <a:gd name="connsiteY29" fmla="*/ 246894 h 575126"/>
                <a:gd name="connsiteX30" fmla="*/ 810590 w 1144282"/>
                <a:gd name="connsiteY30" fmla="*/ 286772 h 575126"/>
                <a:gd name="connsiteX31" fmla="*/ 875487 w 1144282"/>
                <a:gd name="connsiteY31" fmla="*/ 358781 h 575126"/>
                <a:gd name="connsiteX32" fmla="*/ 915238 w 1144282"/>
                <a:gd name="connsiteY32" fmla="*/ 368243 h 575126"/>
                <a:gd name="connsiteX33" fmla="*/ 1048080 w 1144282"/>
                <a:gd name="connsiteY33" fmla="*/ 372307 h 575126"/>
                <a:gd name="connsiteX34" fmla="*/ 1068083 w 1144282"/>
                <a:gd name="connsiteY34" fmla="*/ 353384 h 575126"/>
                <a:gd name="connsiteX35" fmla="*/ 1069162 w 1144282"/>
                <a:gd name="connsiteY35" fmla="*/ 276675 h 575126"/>
                <a:gd name="connsiteX36" fmla="*/ 1100849 w 1144282"/>
                <a:gd name="connsiteY36" fmla="*/ 247719 h 575126"/>
                <a:gd name="connsiteX37" fmla="*/ 1117486 w 1144282"/>
                <a:gd name="connsiteY37" fmla="*/ 281946 h 575126"/>
                <a:gd name="connsiteX38" fmla="*/ 1121232 w 1144282"/>
                <a:gd name="connsiteY38" fmla="*/ 313378 h 57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44282" h="575126">
                  <a:moveTo>
                    <a:pt x="1121359" y="313251"/>
                  </a:moveTo>
                  <a:cubicBezTo>
                    <a:pt x="1117104" y="401771"/>
                    <a:pt x="1123518" y="489148"/>
                    <a:pt x="1144283" y="575127"/>
                  </a:cubicBezTo>
                  <a:cubicBezTo>
                    <a:pt x="811606" y="575127"/>
                    <a:pt x="478929" y="575064"/>
                    <a:pt x="146317" y="575000"/>
                  </a:cubicBezTo>
                  <a:cubicBezTo>
                    <a:pt x="102121" y="567951"/>
                    <a:pt x="95199" y="532391"/>
                    <a:pt x="91072" y="493592"/>
                  </a:cubicBezTo>
                  <a:cubicBezTo>
                    <a:pt x="89801" y="481781"/>
                    <a:pt x="88976" y="471812"/>
                    <a:pt x="99136" y="465017"/>
                  </a:cubicBezTo>
                  <a:cubicBezTo>
                    <a:pt x="109042" y="458413"/>
                    <a:pt x="119266" y="460255"/>
                    <a:pt x="126886" y="468827"/>
                  </a:cubicBezTo>
                  <a:cubicBezTo>
                    <a:pt x="146698" y="490926"/>
                    <a:pt x="175717" y="494545"/>
                    <a:pt x="198831" y="510801"/>
                  </a:cubicBezTo>
                  <a:cubicBezTo>
                    <a:pt x="216865" y="523501"/>
                    <a:pt x="241694" y="528962"/>
                    <a:pt x="266205" y="512833"/>
                  </a:cubicBezTo>
                  <a:cubicBezTo>
                    <a:pt x="255600" y="508388"/>
                    <a:pt x="245504" y="506610"/>
                    <a:pt x="234963" y="506801"/>
                  </a:cubicBezTo>
                  <a:cubicBezTo>
                    <a:pt x="156223" y="508198"/>
                    <a:pt x="108915" y="460573"/>
                    <a:pt x="106057" y="375482"/>
                  </a:cubicBezTo>
                  <a:cubicBezTo>
                    <a:pt x="105423" y="356241"/>
                    <a:pt x="103581" y="338525"/>
                    <a:pt x="96596" y="320237"/>
                  </a:cubicBezTo>
                  <a:cubicBezTo>
                    <a:pt x="89865" y="302584"/>
                    <a:pt x="86309" y="293948"/>
                    <a:pt x="63957" y="294075"/>
                  </a:cubicBezTo>
                  <a:cubicBezTo>
                    <a:pt x="35382" y="294265"/>
                    <a:pt x="11316" y="270199"/>
                    <a:pt x="2680" y="242131"/>
                  </a:cubicBezTo>
                  <a:cubicBezTo>
                    <a:pt x="-8941" y="204475"/>
                    <a:pt x="19380" y="186886"/>
                    <a:pt x="46368" y="172345"/>
                  </a:cubicBezTo>
                  <a:cubicBezTo>
                    <a:pt x="54686" y="170376"/>
                    <a:pt x="63195" y="169424"/>
                    <a:pt x="71006" y="166566"/>
                  </a:cubicBezTo>
                  <a:cubicBezTo>
                    <a:pt x="73736" y="164915"/>
                    <a:pt x="75959" y="162565"/>
                    <a:pt x="76086" y="158692"/>
                  </a:cubicBezTo>
                  <a:cubicBezTo>
                    <a:pt x="73228" y="148024"/>
                    <a:pt x="64529" y="144277"/>
                    <a:pt x="57226" y="138816"/>
                  </a:cubicBezTo>
                  <a:cubicBezTo>
                    <a:pt x="36081" y="120528"/>
                    <a:pt x="26111" y="93350"/>
                    <a:pt x="12967" y="69601"/>
                  </a:cubicBezTo>
                  <a:cubicBezTo>
                    <a:pt x="-3670" y="39438"/>
                    <a:pt x="30429" y="576"/>
                    <a:pt x="68593" y="5"/>
                  </a:cubicBezTo>
                  <a:cubicBezTo>
                    <a:pt x="94691" y="-377"/>
                    <a:pt x="110375" y="23119"/>
                    <a:pt x="133617" y="28072"/>
                  </a:cubicBezTo>
                  <a:cubicBezTo>
                    <a:pt x="161556" y="33215"/>
                    <a:pt x="164350" y="56520"/>
                    <a:pt x="161684" y="79189"/>
                  </a:cubicBezTo>
                  <a:cubicBezTo>
                    <a:pt x="159715" y="95826"/>
                    <a:pt x="160985" y="109733"/>
                    <a:pt x="168986" y="123386"/>
                  </a:cubicBezTo>
                  <a:cubicBezTo>
                    <a:pt x="171081" y="126687"/>
                    <a:pt x="173177" y="129990"/>
                    <a:pt x="175400" y="133165"/>
                  </a:cubicBezTo>
                  <a:cubicBezTo>
                    <a:pt x="213373" y="178758"/>
                    <a:pt x="258585" y="199967"/>
                    <a:pt x="315988" y="182695"/>
                  </a:cubicBezTo>
                  <a:cubicBezTo>
                    <a:pt x="322275" y="180790"/>
                    <a:pt x="332625" y="179075"/>
                    <a:pt x="336817" y="184155"/>
                  </a:cubicBezTo>
                  <a:cubicBezTo>
                    <a:pt x="359296" y="211587"/>
                    <a:pt x="395427" y="211334"/>
                    <a:pt x="420002" y="231971"/>
                  </a:cubicBezTo>
                  <a:cubicBezTo>
                    <a:pt x="467118" y="271596"/>
                    <a:pt x="512521" y="253435"/>
                    <a:pt x="553161" y="226129"/>
                  </a:cubicBezTo>
                  <a:cubicBezTo>
                    <a:pt x="581546" y="207015"/>
                    <a:pt x="608660" y="197110"/>
                    <a:pt x="640981" y="196856"/>
                  </a:cubicBezTo>
                  <a:cubicBezTo>
                    <a:pt x="662317" y="196728"/>
                    <a:pt x="680352" y="198507"/>
                    <a:pt x="691972" y="222383"/>
                  </a:cubicBezTo>
                  <a:cubicBezTo>
                    <a:pt x="702513" y="244037"/>
                    <a:pt x="722960" y="250767"/>
                    <a:pt x="744233" y="246894"/>
                  </a:cubicBezTo>
                  <a:cubicBezTo>
                    <a:pt x="777316" y="240862"/>
                    <a:pt x="796874" y="256037"/>
                    <a:pt x="810590" y="286772"/>
                  </a:cubicBezTo>
                  <a:cubicBezTo>
                    <a:pt x="824624" y="318141"/>
                    <a:pt x="846214" y="342843"/>
                    <a:pt x="875487" y="358781"/>
                  </a:cubicBezTo>
                  <a:cubicBezTo>
                    <a:pt x="887997" y="365639"/>
                    <a:pt x="902411" y="374466"/>
                    <a:pt x="915238" y="368243"/>
                  </a:cubicBezTo>
                  <a:cubicBezTo>
                    <a:pt x="960641" y="346145"/>
                    <a:pt x="1004519" y="359225"/>
                    <a:pt x="1048080" y="372307"/>
                  </a:cubicBezTo>
                  <a:cubicBezTo>
                    <a:pt x="1068019" y="378276"/>
                    <a:pt x="1070877" y="370783"/>
                    <a:pt x="1068083" y="353384"/>
                  </a:cubicBezTo>
                  <a:cubicBezTo>
                    <a:pt x="1063955" y="327666"/>
                    <a:pt x="1061669" y="301885"/>
                    <a:pt x="1069162" y="276675"/>
                  </a:cubicBezTo>
                  <a:cubicBezTo>
                    <a:pt x="1073925" y="260610"/>
                    <a:pt x="1081545" y="245878"/>
                    <a:pt x="1100849" y="247719"/>
                  </a:cubicBezTo>
                  <a:cubicBezTo>
                    <a:pt x="1122375" y="249751"/>
                    <a:pt x="1116279" y="267912"/>
                    <a:pt x="1117486" y="281946"/>
                  </a:cubicBezTo>
                  <a:cubicBezTo>
                    <a:pt x="1118438" y="292424"/>
                    <a:pt x="1114056" y="303726"/>
                    <a:pt x="1121232" y="313378"/>
                  </a:cubicBezTo>
                  <a:close/>
                </a:path>
              </a:pathLst>
            </a:custGeom>
            <a:solidFill>
              <a:srgbClr val="C1C1C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0E276AF8-5212-40AB-9A1C-32B2859053C2}"/>
                </a:ext>
              </a:extLst>
            </p:cNvPr>
            <p:cNvSpPr/>
            <p:nvPr/>
          </p:nvSpPr>
          <p:spPr>
            <a:xfrm>
              <a:off x="11237848" y="2349"/>
              <a:ext cx="898633" cy="1149495"/>
            </a:xfrm>
            <a:custGeom>
              <a:avLst/>
              <a:gdLst>
                <a:gd name="connsiteX0" fmla="*/ 708660 w 898633"/>
                <a:gd name="connsiteY0" fmla="*/ 1063821 h 1149495"/>
                <a:gd name="connsiteX1" fmla="*/ 665734 w 898633"/>
                <a:gd name="connsiteY1" fmla="*/ 1112208 h 1149495"/>
                <a:gd name="connsiteX2" fmla="*/ 637731 w 898633"/>
                <a:gd name="connsiteY2" fmla="*/ 1147133 h 1149495"/>
                <a:gd name="connsiteX3" fmla="*/ 583629 w 898633"/>
                <a:gd name="connsiteY3" fmla="*/ 1140910 h 1149495"/>
                <a:gd name="connsiteX4" fmla="*/ 608838 w 898633"/>
                <a:gd name="connsiteY4" fmla="*/ 1100143 h 1149495"/>
                <a:gd name="connsiteX5" fmla="*/ 620649 w 898633"/>
                <a:gd name="connsiteY5" fmla="*/ 1080077 h 1149495"/>
                <a:gd name="connsiteX6" fmla="*/ 621284 w 898633"/>
                <a:gd name="connsiteY6" fmla="*/ 1027943 h 1149495"/>
                <a:gd name="connsiteX7" fmla="*/ 577723 w 898633"/>
                <a:gd name="connsiteY7" fmla="*/ 1016703 h 1149495"/>
                <a:gd name="connsiteX8" fmla="*/ 442023 w 898633"/>
                <a:gd name="connsiteY8" fmla="*/ 981969 h 1149495"/>
                <a:gd name="connsiteX9" fmla="*/ 377761 w 898633"/>
                <a:gd name="connsiteY9" fmla="*/ 939741 h 1149495"/>
                <a:gd name="connsiteX10" fmla="*/ 352298 w 898633"/>
                <a:gd name="connsiteY10" fmla="*/ 949838 h 1149495"/>
                <a:gd name="connsiteX11" fmla="*/ 294259 w 898633"/>
                <a:gd name="connsiteY11" fmla="*/ 977524 h 1149495"/>
                <a:gd name="connsiteX12" fmla="*/ 277558 w 898633"/>
                <a:gd name="connsiteY12" fmla="*/ 942726 h 1149495"/>
                <a:gd name="connsiteX13" fmla="*/ 222314 w 898633"/>
                <a:gd name="connsiteY13" fmla="*/ 972126 h 1149495"/>
                <a:gd name="connsiteX14" fmla="*/ 180721 w 898633"/>
                <a:gd name="connsiteY14" fmla="*/ 949393 h 1149495"/>
                <a:gd name="connsiteX15" fmla="*/ 179832 w 898633"/>
                <a:gd name="connsiteY15" fmla="*/ 680152 h 1149495"/>
                <a:gd name="connsiteX16" fmla="*/ 180467 w 898633"/>
                <a:gd name="connsiteY16" fmla="*/ 590172 h 1149495"/>
                <a:gd name="connsiteX17" fmla="*/ 196279 w 898633"/>
                <a:gd name="connsiteY17" fmla="*/ 568836 h 1149495"/>
                <a:gd name="connsiteX18" fmla="*/ 245237 w 898633"/>
                <a:gd name="connsiteY18" fmla="*/ 511368 h 1149495"/>
                <a:gd name="connsiteX19" fmla="*/ 289370 w 898633"/>
                <a:gd name="connsiteY19" fmla="*/ 435485 h 1149495"/>
                <a:gd name="connsiteX20" fmla="*/ 293688 w 898633"/>
                <a:gd name="connsiteY20" fmla="*/ 358904 h 1149495"/>
                <a:gd name="connsiteX21" fmla="*/ 343091 w 898633"/>
                <a:gd name="connsiteY21" fmla="*/ 318454 h 1149495"/>
                <a:gd name="connsiteX22" fmla="*/ 384493 w 898633"/>
                <a:gd name="connsiteY22" fmla="*/ 340806 h 1149495"/>
                <a:gd name="connsiteX23" fmla="*/ 327787 w 898633"/>
                <a:gd name="connsiteY23" fmla="*/ 331281 h 1149495"/>
                <a:gd name="connsiteX24" fmla="*/ 293116 w 898633"/>
                <a:gd name="connsiteY24" fmla="*/ 362206 h 1149495"/>
                <a:gd name="connsiteX25" fmla="*/ 233617 w 898633"/>
                <a:gd name="connsiteY25" fmla="*/ 484444 h 1149495"/>
                <a:gd name="connsiteX26" fmla="*/ 170815 w 898633"/>
                <a:gd name="connsiteY26" fmla="*/ 546103 h 1149495"/>
                <a:gd name="connsiteX27" fmla="*/ 148717 w 898633"/>
                <a:gd name="connsiteY27" fmla="*/ 458472 h 1149495"/>
                <a:gd name="connsiteX28" fmla="*/ 149161 w 898633"/>
                <a:gd name="connsiteY28" fmla="*/ 422150 h 1149495"/>
                <a:gd name="connsiteX29" fmla="*/ 155131 w 898633"/>
                <a:gd name="connsiteY29" fmla="*/ 360745 h 1149495"/>
                <a:gd name="connsiteX30" fmla="*/ 211899 w 898633"/>
                <a:gd name="connsiteY30" fmla="*/ 299848 h 1149495"/>
                <a:gd name="connsiteX31" fmla="*/ 173355 w 898633"/>
                <a:gd name="connsiteY31" fmla="*/ 268479 h 1149495"/>
                <a:gd name="connsiteX32" fmla="*/ 140462 w 898633"/>
                <a:gd name="connsiteY32" fmla="*/ 251144 h 1149495"/>
                <a:gd name="connsiteX33" fmla="*/ 69596 w 898633"/>
                <a:gd name="connsiteY33" fmla="*/ 225045 h 1149495"/>
                <a:gd name="connsiteX34" fmla="*/ 67564 w 898633"/>
                <a:gd name="connsiteY34" fmla="*/ 207583 h 1149495"/>
                <a:gd name="connsiteX35" fmla="*/ 57785 w 898633"/>
                <a:gd name="connsiteY35" fmla="*/ 155068 h 1149495"/>
                <a:gd name="connsiteX36" fmla="*/ 51435 w 898633"/>
                <a:gd name="connsiteY36" fmla="*/ 116714 h 1149495"/>
                <a:gd name="connsiteX37" fmla="*/ 37656 w 898633"/>
                <a:gd name="connsiteY37" fmla="*/ 71628 h 1149495"/>
                <a:gd name="connsiteX38" fmla="*/ 38036 w 898633"/>
                <a:gd name="connsiteY38" fmla="*/ 32766 h 1149495"/>
                <a:gd name="connsiteX39" fmla="*/ 0 w 898633"/>
                <a:gd name="connsiteY39" fmla="*/ 0 h 1149495"/>
                <a:gd name="connsiteX40" fmla="*/ 114300 w 898633"/>
                <a:gd name="connsiteY40" fmla="*/ 0 h 1149495"/>
                <a:gd name="connsiteX41" fmla="*/ 176149 w 898633"/>
                <a:gd name="connsiteY41" fmla="*/ 7747 h 1149495"/>
                <a:gd name="connsiteX42" fmla="*/ 201803 w 898633"/>
                <a:gd name="connsiteY42" fmla="*/ 49657 h 1149495"/>
                <a:gd name="connsiteX43" fmla="*/ 199771 w 898633"/>
                <a:gd name="connsiteY43" fmla="*/ 128906 h 1149495"/>
                <a:gd name="connsiteX44" fmla="*/ 215265 w 898633"/>
                <a:gd name="connsiteY44" fmla="*/ 143765 h 1149495"/>
                <a:gd name="connsiteX45" fmla="*/ 240792 w 898633"/>
                <a:gd name="connsiteY45" fmla="*/ 129414 h 1149495"/>
                <a:gd name="connsiteX46" fmla="*/ 249936 w 898633"/>
                <a:gd name="connsiteY46" fmla="*/ 62548 h 1149495"/>
                <a:gd name="connsiteX47" fmla="*/ 266636 w 898633"/>
                <a:gd name="connsiteY47" fmla="*/ 0 h 1149495"/>
                <a:gd name="connsiteX48" fmla="*/ 434213 w 898633"/>
                <a:gd name="connsiteY48" fmla="*/ 0 h 1149495"/>
                <a:gd name="connsiteX49" fmla="*/ 562420 w 898633"/>
                <a:gd name="connsiteY49" fmla="*/ 77915 h 1149495"/>
                <a:gd name="connsiteX50" fmla="*/ 576199 w 898633"/>
                <a:gd name="connsiteY50" fmla="*/ 96393 h 1149495"/>
                <a:gd name="connsiteX51" fmla="*/ 607822 w 898633"/>
                <a:gd name="connsiteY51" fmla="*/ 167514 h 1149495"/>
                <a:gd name="connsiteX52" fmla="*/ 607568 w 898633"/>
                <a:gd name="connsiteY52" fmla="*/ 197740 h 1149495"/>
                <a:gd name="connsiteX53" fmla="*/ 583756 w 898633"/>
                <a:gd name="connsiteY53" fmla="*/ 204535 h 1149495"/>
                <a:gd name="connsiteX54" fmla="*/ 533209 w 898633"/>
                <a:gd name="connsiteY54" fmla="*/ 188024 h 1149495"/>
                <a:gd name="connsiteX55" fmla="*/ 537591 w 898633"/>
                <a:gd name="connsiteY55" fmla="*/ 189739 h 1149495"/>
                <a:gd name="connsiteX56" fmla="*/ 623888 w 898633"/>
                <a:gd name="connsiteY56" fmla="*/ 297753 h 1149495"/>
                <a:gd name="connsiteX57" fmla="*/ 643763 w 898633"/>
                <a:gd name="connsiteY57" fmla="*/ 388431 h 1149495"/>
                <a:gd name="connsiteX58" fmla="*/ 646240 w 898633"/>
                <a:gd name="connsiteY58" fmla="*/ 509463 h 1149495"/>
                <a:gd name="connsiteX59" fmla="*/ 657733 w 898633"/>
                <a:gd name="connsiteY59" fmla="*/ 579377 h 1149495"/>
                <a:gd name="connsiteX60" fmla="*/ 633920 w 898633"/>
                <a:gd name="connsiteY60" fmla="*/ 668468 h 1149495"/>
                <a:gd name="connsiteX61" fmla="*/ 592519 w 898633"/>
                <a:gd name="connsiteY61" fmla="*/ 614048 h 1149495"/>
                <a:gd name="connsiteX62" fmla="*/ 594487 w 898633"/>
                <a:gd name="connsiteY62" fmla="*/ 638559 h 1149495"/>
                <a:gd name="connsiteX63" fmla="*/ 567372 w 898633"/>
                <a:gd name="connsiteY63" fmla="*/ 742065 h 1149495"/>
                <a:gd name="connsiteX64" fmla="*/ 475615 w 898633"/>
                <a:gd name="connsiteY64" fmla="*/ 781054 h 1149495"/>
                <a:gd name="connsiteX65" fmla="*/ 417894 w 898633"/>
                <a:gd name="connsiteY65" fmla="*/ 745684 h 1149495"/>
                <a:gd name="connsiteX66" fmla="*/ 419735 w 898633"/>
                <a:gd name="connsiteY66" fmla="*/ 688851 h 1149495"/>
                <a:gd name="connsiteX67" fmla="*/ 387286 w 898633"/>
                <a:gd name="connsiteY67" fmla="*/ 617795 h 1149495"/>
                <a:gd name="connsiteX68" fmla="*/ 368871 w 898633"/>
                <a:gd name="connsiteY68" fmla="*/ 513654 h 1149495"/>
                <a:gd name="connsiteX69" fmla="*/ 454533 w 898633"/>
                <a:gd name="connsiteY69" fmla="*/ 453583 h 1149495"/>
                <a:gd name="connsiteX70" fmla="*/ 500570 w 898633"/>
                <a:gd name="connsiteY70" fmla="*/ 459615 h 1149495"/>
                <a:gd name="connsiteX71" fmla="*/ 516319 w 898633"/>
                <a:gd name="connsiteY71" fmla="*/ 527370 h 1149495"/>
                <a:gd name="connsiteX72" fmla="*/ 495935 w 898633"/>
                <a:gd name="connsiteY72" fmla="*/ 582107 h 1149495"/>
                <a:gd name="connsiteX73" fmla="*/ 539496 w 898633"/>
                <a:gd name="connsiteY73" fmla="*/ 515813 h 1149495"/>
                <a:gd name="connsiteX74" fmla="*/ 531368 w 898633"/>
                <a:gd name="connsiteY74" fmla="*/ 508447 h 1149495"/>
                <a:gd name="connsiteX75" fmla="*/ 450152 w 898633"/>
                <a:gd name="connsiteY75" fmla="*/ 449646 h 1149495"/>
                <a:gd name="connsiteX76" fmla="*/ 437896 w 898633"/>
                <a:gd name="connsiteY76" fmla="*/ 419102 h 1149495"/>
                <a:gd name="connsiteX77" fmla="*/ 464630 w 898633"/>
                <a:gd name="connsiteY77" fmla="*/ 322963 h 1149495"/>
                <a:gd name="connsiteX78" fmla="*/ 507682 w 898633"/>
                <a:gd name="connsiteY78" fmla="*/ 298324 h 1149495"/>
                <a:gd name="connsiteX79" fmla="*/ 536067 w 898633"/>
                <a:gd name="connsiteY79" fmla="*/ 318581 h 1149495"/>
                <a:gd name="connsiteX80" fmla="*/ 558419 w 898633"/>
                <a:gd name="connsiteY80" fmla="*/ 332170 h 1149495"/>
                <a:gd name="connsiteX81" fmla="*/ 565023 w 898633"/>
                <a:gd name="connsiteY81" fmla="*/ 301944 h 1149495"/>
                <a:gd name="connsiteX82" fmla="*/ 543179 w 898633"/>
                <a:gd name="connsiteY82" fmla="*/ 285688 h 1149495"/>
                <a:gd name="connsiteX83" fmla="*/ 469265 w 898633"/>
                <a:gd name="connsiteY83" fmla="*/ 269813 h 1149495"/>
                <a:gd name="connsiteX84" fmla="*/ 445643 w 898633"/>
                <a:gd name="connsiteY84" fmla="*/ 182754 h 1149495"/>
                <a:gd name="connsiteX85" fmla="*/ 444881 w 898633"/>
                <a:gd name="connsiteY85" fmla="*/ 106871 h 1149495"/>
                <a:gd name="connsiteX86" fmla="*/ 412623 w 898633"/>
                <a:gd name="connsiteY86" fmla="*/ 153480 h 1149495"/>
                <a:gd name="connsiteX87" fmla="*/ 334391 w 898633"/>
                <a:gd name="connsiteY87" fmla="*/ 140336 h 1149495"/>
                <a:gd name="connsiteX88" fmla="*/ 335090 w 898633"/>
                <a:gd name="connsiteY88" fmla="*/ 151766 h 1149495"/>
                <a:gd name="connsiteX89" fmla="*/ 406019 w 898633"/>
                <a:gd name="connsiteY89" fmla="*/ 266003 h 1149495"/>
                <a:gd name="connsiteX90" fmla="*/ 417830 w 898633"/>
                <a:gd name="connsiteY90" fmla="*/ 446471 h 1149495"/>
                <a:gd name="connsiteX91" fmla="*/ 357378 w 898633"/>
                <a:gd name="connsiteY91" fmla="*/ 533720 h 1149495"/>
                <a:gd name="connsiteX92" fmla="*/ 338455 w 898633"/>
                <a:gd name="connsiteY92" fmla="*/ 557723 h 1149495"/>
                <a:gd name="connsiteX93" fmla="*/ 267398 w 898633"/>
                <a:gd name="connsiteY93" fmla="*/ 658371 h 1149495"/>
                <a:gd name="connsiteX94" fmla="*/ 268922 w 898633"/>
                <a:gd name="connsiteY94" fmla="*/ 690883 h 1149495"/>
                <a:gd name="connsiteX95" fmla="*/ 301434 w 898633"/>
                <a:gd name="connsiteY95" fmla="*/ 692725 h 1149495"/>
                <a:gd name="connsiteX96" fmla="*/ 326199 w 898633"/>
                <a:gd name="connsiteY96" fmla="*/ 663007 h 1149495"/>
                <a:gd name="connsiteX97" fmla="*/ 389954 w 898633"/>
                <a:gd name="connsiteY97" fmla="*/ 664404 h 1149495"/>
                <a:gd name="connsiteX98" fmla="*/ 401701 w 898633"/>
                <a:gd name="connsiteY98" fmla="*/ 784737 h 1149495"/>
                <a:gd name="connsiteX99" fmla="*/ 375285 w 898633"/>
                <a:gd name="connsiteY99" fmla="*/ 810327 h 1149495"/>
                <a:gd name="connsiteX100" fmla="*/ 355029 w 898633"/>
                <a:gd name="connsiteY100" fmla="*/ 854968 h 1149495"/>
                <a:gd name="connsiteX101" fmla="*/ 399224 w 898633"/>
                <a:gd name="connsiteY101" fmla="*/ 789690 h 1149495"/>
                <a:gd name="connsiteX102" fmla="*/ 452628 w 898633"/>
                <a:gd name="connsiteY102" fmla="*/ 785880 h 1149495"/>
                <a:gd name="connsiteX103" fmla="*/ 486093 w 898633"/>
                <a:gd name="connsiteY103" fmla="*/ 877130 h 1149495"/>
                <a:gd name="connsiteX104" fmla="*/ 488124 w 898633"/>
                <a:gd name="connsiteY104" fmla="*/ 898466 h 1149495"/>
                <a:gd name="connsiteX105" fmla="*/ 509905 w 898633"/>
                <a:gd name="connsiteY105" fmla="*/ 895608 h 1149495"/>
                <a:gd name="connsiteX106" fmla="*/ 526479 w 898633"/>
                <a:gd name="connsiteY106" fmla="*/ 878971 h 1149495"/>
                <a:gd name="connsiteX107" fmla="*/ 619125 w 898633"/>
                <a:gd name="connsiteY107" fmla="*/ 865573 h 1149495"/>
                <a:gd name="connsiteX108" fmla="*/ 632778 w 898633"/>
                <a:gd name="connsiteY108" fmla="*/ 893132 h 1149495"/>
                <a:gd name="connsiteX109" fmla="*/ 633285 w 898633"/>
                <a:gd name="connsiteY109" fmla="*/ 917643 h 1149495"/>
                <a:gd name="connsiteX110" fmla="*/ 657098 w 898633"/>
                <a:gd name="connsiteY110" fmla="*/ 957267 h 1149495"/>
                <a:gd name="connsiteX111" fmla="*/ 667512 w 898633"/>
                <a:gd name="connsiteY111" fmla="*/ 956124 h 1149495"/>
                <a:gd name="connsiteX112" fmla="*/ 663321 w 898633"/>
                <a:gd name="connsiteY112" fmla="*/ 914023 h 1149495"/>
                <a:gd name="connsiteX113" fmla="*/ 664464 w 898633"/>
                <a:gd name="connsiteY113" fmla="*/ 836871 h 1149495"/>
                <a:gd name="connsiteX114" fmla="*/ 720154 w 898633"/>
                <a:gd name="connsiteY114" fmla="*/ 858588 h 1149495"/>
                <a:gd name="connsiteX115" fmla="*/ 786320 w 898633"/>
                <a:gd name="connsiteY115" fmla="*/ 858397 h 1149495"/>
                <a:gd name="connsiteX116" fmla="*/ 806958 w 898633"/>
                <a:gd name="connsiteY116" fmla="*/ 834521 h 1149495"/>
                <a:gd name="connsiteX117" fmla="*/ 855345 w 898633"/>
                <a:gd name="connsiteY117" fmla="*/ 805438 h 1149495"/>
                <a:gd name="connsiteX118" fmla="*/ 898525 w 898633"/>
                <a:gd name="connsiteY118" fmla="*/ 867414 h 1149495"/>
                <a:gd name="connsiteX119" fmla="*/ 882079 w 898633"/>
                <a:gd name="connsiteY119" fmla="*/ 1016894 h 1149495"/>
                <a:gd name="connsiteX120" fmla="*/ 823722 w 898633"/>
                <a:gd name="connsiteY120" fmla="*/ 1035753 h 1149495"/>
                <a:gd name="connsiteX121" fmla="*/ 785622 w 898633"/>
                <a:gd name="connsiteY121" fmla="*/ 1018227 h 1149495"/>
                <a:gd name="connsiteX122" fmla="*/ 755968 w 898633"/>
                <a:gd name="connsiteY122" fmla="*/ 991811 h 1149495"/>
                <a:gd name="connsiteX123" fmla="*/ 775398 w 898633"/>
                <a:gd name="connsiteY123" fmla="*/ 962538 h 1149495"/>
                <a:gd name="connsiteX124" fmla="*/ 738886 w 898633"/>
                <a:gd name="connsiteY124" fmla="*/ 1016513 h 1149495"/>
                <a:gd name="connsiteX125" fmla="*/ 708723 w 898633"/>
                <a:gd name="connsiteY125" fmla="*/ 1064011 h 114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898633" h="1149495">
                  <a:moveTo>
                    <a:pt x="708660" y="1063821"/>
                  </a:moveTo>
                  <a:cubicBezTo>
                    <a:pt x="666496" y="1056518"/>
                    <a:pt x="656019" y="1067758"/>
                    <a:pt x="665734" y="1112208"/>
                  </a:cubicBezTo>
                  <a:cubicBezTo>
                    <a:pt x="671640" y="1139259"/>
                    <a:pt x="664464" y="1152404"/>
                    <a:pt x="637731" y="1147133"/>
                  </a:cubicBezTo>
                  <a:cubicBezTo>
                    <a:pt x="619316" y="1143514"/>
                    <a:pt x="594423" y="1158119"/>
                    <a:pt x="583629" y="1140910"/>
                  </a:cubicBezTo>
                  <a:cubicBezTo>
                    <a:pt x="569913" y="1119129"/>
                    <a:pt x="610426" y="1122749"/>
                    <a:pt x="608838" y="1100143"/>
                  </a:cubicBezTo>
                  <a:cubicBezTo>
                    <a:pt x="608394" y="1093729"/>
                    <a:pt x="615950" y="1086300"/>
                    <a:pt x="620649" y="1080077"/>
                  </a:cubicBezTo>
                  <a:cubicBezTo>
                    <a:pt x="633667" y="1062741"/>
                    <a:pt x="633032" y="1045215"/>
                    <a:pt x="621284" y="1027943"/>
                  </a:cubicBezTo>
                  <a:cubicBezTo>
                    <a:pt x="609918" y="1011115"/>
                    <a:pt x="595630" y="1010734"/>
                    <a:pt x="577723" y="1016703"/>
                  </a:cubicBezTo>
                  <a:cubicBezTo>
                    <a:pt x="526606" y="1033848"/>
                    <a:pt x="482791" y="1013655"/>
                    <a:pt x="442023" y="981969"/>
                  </a:cubicBezTo>
                  <a:cubicBezTo>
                    <a:pt x="423608" y="962919"/>
                    <a:pt x="396367" y="959680"/>
                    <a:pt x="377761" y="939741"/>
                  </a:cubicBezTo>
                  <a:cubicBezTo>
                    <a:pt x="369443" y="930851"/>
                    <a:pt x="359537" y="941519"/>
                    <a:pt x="352298" y="949838"/>
                  </a:cubicBezTo>
                  <a:cubicBezTo>
                    <a:pt x="336677" y="967808"/>
                    <a:pt x="319405" y="982223"/>
                    <a:pt x="294259" y="977524"/>
                  </a:cubicBezTo>
                  <a:cubicBezTo>
                    <a:pt x="281242" y="970475"/>
                    <a:pt x="284544" y="954156"/>
                    <a:pt x="277558" y="942726"/>
                  </a:cubicBezTo>
                  <a:cubicBezTo>
                    <a:pt x="257873" y="950790"/>
                    <a:pt x="245745" y="976381"/>
                    <a:pt x="222314" y="972126"/>
                  </a:cubicBezTo>
                  <a:cubicBezTo>
                    <a:pt x="206946" y="969332"/>
                    <a:pt x="190246" y="965776"/>
                    <a:pt x="180721" y="949393"/>
                  </a:cubicBezTo>
                  <a:cubicBezTo>
                    <a:pt x="178562" y="859604"/>
                    <a:pt x="177991" y="769751"/>
                    <a:pt x="179832" y="680152"/>
                  </a:cubicBezTo>
                  <a:cubicBezTo>
                    <a:pt x="180467" y="650116"/>
                    <a:pt x="166942" y="619827"/>
                    <a:pt x="180467" y="590172"/>
                  </a:cubicBezTo>
                  <a:cubicBezTo>
                    <a:pt x="182690" y="580139"/>
                    <a:pt x="197739" y="576773"/>
                    <a:pt x="196279" y="568836"/>
                  </a:cubicBezTo>
                  <a:cubicBezTo>
                    <a:pt x="188151" y="524195"/>
                    <a:pt x="214884" y="519560"/>
                    <a:pt x="245237" y="511368"/>
                  </a:cubicBezTo>
                  <a:cubicBezTo>
                    <a:pt x="285496" y="500509"/>
                    <a:pt x="293942" y="479872"/>
                    <a:pt x="289370" y="435485"/>
                  </a:cubicBezTo>
                  <a:cubicBezTo>
                    <a:pt x="286766" y="410085"/>
                    <a:pt x="288989" y="384240"/>
                    <a:pt x="293688" y="358904"/>
                  </a:cubicBezTo>
                  <a:cubicBezTo>
                    <a:pt x="304673" y="337949"/>
                    <a:pt x="325819" y="329757"/>
                    <a:pt x="343091" y="318454"/>
                  </a:cubicBezTo>
                  <a:cubicBezTo>
                    <a:pt x="361315" y="306516"/>
                    <a:pt x="375476" y="322582"/>
                    <a:pt x="384493" y="340806"/>
                  </a:cubicBezTo>
                  <a:cubicBezTo>
                    <a:pt x="363030" y="307849"/>
                    <a:pt x="357632" y="306706"/>
                    <a:pt x="327787" y="331281"/>
                  </a:cubicBezTo>
                  <a:cubicBezTo>
                    <a:pt x="315849" y="341060"/>
                    <a:pt x="296545" y="341505"/>
                    <a:pt x="293116" y="362206"/>
                  </a:cubicBezTo>
                  <a:cubicBezTo>
                    <a:pt x="277685" y="405576"/>
                    <a:pt x="253238" y="443867"/>
                    <a:pt x="233617" y="484444"/>
                  </a:cubicBezTo>
                  <a:cubicBezTo>
                    <a:pt x="218059" y="516575"/>
                    <a:pt x="197041" y="531752"/>
                    <a:pt x="170815" y="546103"/>
                  </a:cubicBezTo>
                  <a:cubicBezTo>
                    <a:pt x="141986" y="523116"/>
                    <a:pt x="153860" y="488381"/>
                    <a:pt x="148717" y="458472"/>
                  </a:cubicBezTo>
                  <a:cubicBezTo>
                    <a:pt x="148399" y="446344"/>
                    <a:pt x="148971" y="434215"/>
                    <a:pt x="149161" y="422150"/>
                  </a:cubicBezTo>
                  <a:cubicBezTo>
                    <a:pt x="158623" y="402465"/>
                    <a:pt x="161734" y="384240"/>
                    <a:pt x="155131" y="360745"/>
                  </a:cubicBezTo>
                  <a:cubicBezTo>
                    <a:pt x="137033" y="295784"/>
                    <a:pt x="149543" y="283910"/>
                    <a:pt x="211899" y="299848"/>
                  </a:cubicBezTo>
                  <a:cubicBezTo>
                    <a:pt x="185230" y="290387"/>
                    <a:pt x="184150" y="291022"/>
                    <a:pt x="173355" y="268479"/>
                  </a:cubicBezTo>
                  <a:cubicBezTo>
                    <a:pt x="165735" y="252668"/>
                    <a:pt x="155448" y="243778"/>
                    <a:pt x="140462" y="251144"/>
                  </a:cubicBezTo>
                  <a:cubicBezTo>
                    <a:pt x="108204" y="266892"/>
                    <a:pt x="89471" y="245556"/>
                    <a:pt x="69596" y="225045"/>
                  </a:cubicBezTo>
                  <a:cubicBezTo>
                    <a:pt x="67945" y="219330"/>
                    <a:pt x="66802" y="213615"/>
                    <a:pt x="67564" y="207583"/>
                  </a:cubicBezTo>
                  <a:cubicBezTo>
                    <a:pt x="69723" y="188977"/>
                    <a:pt x="75247" y="170054"/>
                    <a:pt x="57785" y="155068"/>
                  </a:cubicBezTo>
                  <a:cubicBezTo>
                    <a:pt x="45910" y="144844"/>
                    <a:pt x="51181" y="129985"/>
                    <a:pt x="51435" y="116714"/>
                  </a:cubicBezTo>
                  <a:cubicBezTo>
                    <a:pt x="53657" y="99314"/>
                    <a:pt x="48133" y="84709"/>
                    <a:pt x="37656" y="71628"/>
                  </a:cubicBezTo>
                  <a:cubicBezTo>
                    <a:pt x="27305" y="58674"/>
                    <a:pt x="23685" y="45593"/>
                    <a:pt x="38036" y="32766"/>
                  </a:cubicBezTo>
                  <a:cubicBezTo>
                    <a:pt x="25336" y="21844"/>
                    <a:pt x="12700" y="10922"/>
                    <a:pt x="0" y="0"/>
                  </a:cubicBezTo>
                  <a:cubicBezTo>
                    <a:pt x="38100" y="0"/>
                    <a:pt x="76200" y="0"/>
                    <a:pt x="114300" y="0"/>
                  </a:cubicBezTo>
                  <a:cubicBezTo>
                    <a:pt x="133223" y="17272"/>
                    <a:pt x="155511" y="5969"/>
                    <a:pt x="176149" y="7747"/>
                  </a:cubicBezTo>
                  <a:cubicBezTo>
                    <a:pt x="209169" y="10668"/>
                    <a:pt x="217360" y="20003"/>
                    <a:pt x="201803" y="49657"/>
                  </a:cubicBezTo>
                  <a:cubicBezTo>
                    <a:pt x="187389" y="77153"/>
                    <a:pt x="201485" y="102617"/>
                    <a:pt x="199771" y="128906"/>
                  </a:cubicBezTo>
                  <a:cubicBezTo>
                    <a:pt x="199199" y="137161"/>
                    <a:pt x="206693" y="143066"/>
                    <a:pt x="215265" y="143765"/>
                  </a:cubicBezTo>
                  <a:cubicBezTo>
                    <a:pt x="226441" y="144717"/>
                    <a:pt x="235141" y="139129"/>
                    <a:pt x="240792" y="129414"/>
                  </a:cubicBezTo>
                  <a:cubicBezTo>
                    <a:pt x="252857" y="108713"/>
                    <a:pt x="253111" y="86043"/>
                    <a:pt x="249936" y="62548"/>
                  </a:cubicBezTo>
                  <a:cubicBezTo>
                    <a:pt x="246761" y="39307"/>
                    <a:pt x="245935" y="16129"/>
                    <a:pt x="266636" y="0"/>
                  </a:cubicBezTo>
                  <a:cubicBezTo>
                    <a:pt x="322517" y="0"/>
                    <a:pt x="378333" y="0"/>
                    <a:pt x="434213" y="0"/>
                  </a:cubicBezTo>
                  <a:cubicBezTo>
                    <a:pt x="486346" y="8001"/>
                    <a:pt x="514096" y="62357"/>
                    <a:pt x="562420" y="77915"/>
                  </a:cubicBezTo>
                  <a:cubicBezTo>
                    <a:pt x="569468" y="80201"/>
                    <a:pt x="576199" y="88519"/>
                    <a:pt x="576199" y="96393"/>
                  </a:cubicBezTo>
                  <a:cubicBezTo>
                    <a:pt x="576199" y="125921"/>
                    <a:pt x="588518" y="147765"/>
                    <a:pt x="607822" y="167514"/>
                  </a:cubicBezTo>
                  <a:cubicBezTo>
                    <a:pt x="615632" y="175515"/>
                    <a:pt x="614299" y="187834"/>
                    <a:pt x="607568" y="197740"/>
                  </a:cubicBezTo>
                  <a:cubicBezTo>
                    <a:pt x="601472" y="206693"/>
                    <a:pt x="592328" y="208662"/>
                    <a:pt x="583756" y="204535"/>
                  </a:cubicBezTo>
                  <a:cubicBezTo>
                    <a:pt x="567500" y="196724"/>
                    <a:pt x="548640" y="198311"/>
                    <a:pt x="533209" y="188024"/>
                  </a:cubicBezTo>
                  <a:cubicBezTo>
                    <a:pt x="532638" y="188850"/>
                    <a:pt x="534098" y="189358"/>
                    <a:pt x="537591" y="189739"/>
                  </a:cubicBezTo>
                  <a:cubicBezTo>
                    <a:pt x="598551" y="196089"/>
                    <a:pt x="622364" y="234570"/>
                    <a:pt x="623888" y="297753"/>
                  </a:cubicBezTo>
                  <a:cubicBezTo>
                    <a:pt x="624650" y="328424"/>
                    <a:pt x="636333" y="358396"/>
                    <a:pt x="643763" y="388431"/>
                  </a:cubicBezTo>
                  <a:cubicBezTo>
                    <a:pt x="653225" y="426786"/>
                    <a:pt x="648780" y="469267"/>
                    <a:pt x="646240" y="509463"/>
                  </a:cubicBezTo>
                  <a:cubicBezTo>
                    <a:pt x="644589" y="535181"/>
                    <a:pt x="646049" y="556326"/>
                    <a:pt x="657733" y="579377"/>
                  </a:cubicBezTo>
                  <a:cubicBezTo>
                    <a:pt x="677863" y="619191"/>
                    <a:pt x="666559" y="655831"/>
                    <a:pt x="633920" y="668468"/>
                  </a:cubicBezTo>
                  <a:cubicBezTo>
                    <a:pt x="617347" y="661146"/>
                    <a:pt x="603568" y="643004"/>
                    <a:pt x="592519" y="614048"/>
                  </a:cubicBezTo>
                  <a:cubicBezTo>
                    <a:pt x="583120" y="623383"/>
                    <a:pt x="589534" y="631320"/>
                    <a:pt x="594487" y="638559"/>
                  </a:cubicBezTo>
                  <a:cubicBezTo>
                    <a:pt x="624015" y="681358"/>
                    <a:pt x="615569" y="721300"/>
                    <a:pt x="567372" y="742065"/>
                  </a:cubicBezTo>
                  <a:cubicBezTo>
                    <a:pt x="536893" y="755146"/>
                    <a:pt x="506476" y="768925"/>
                    <a:pt x="475615" y="781054"/>
                  </a:cubicBezTo>
                  <a:cubicBezTo>
                    <a:pt x="450659" y="790833"/>
                    <a:pt x="423291" y="773815"/>
                    <a:pt x="417894" y="745684"/>
                  </a:cubicBezTo>
                  <a:cubicBezTo>
                    <a:pt x="414210" y="726825"/>
                    <a:pt x="416751" y="707838"/>
                    <a:pt x="419735" y="688851"/>
                  </a:cubicBezTo>
                  <a:cubicBezTo>
                    <a:pt x="424688" y="657355"/>
                    <a:pt x="414338" y="632019"/>
                    <a:pt x="387286" y="617795"/>
                  </a:cubicBezTo>
                  <a:cubicBezTo>
                    <a:pt x="351472" y="598998"/>
                    <a:pt x="342265" y="545722"/>
                    <a:pt x="368871" y="513654"/>
                  </a:cubicBezTo>
                  <a:cubicBezTo>
                    <a:pt x="392557" y="485079"/>
                    <a:pt x="425577" y="472569"/>
                    <a:pt x="454533" y="453583"/>
                  </a:cubicBezTo>
                  <a:cubicBezTo>
                    <a:pt x="467360" y="445201"/>
                    <a:pt x="487870" y="444248"/>
                    <a:pt x="500570" y="459615"/>
                  </a:cubicBezTo>
                  <a:cubicBezTo>
                    <a:pt x="516382" y="478665"/>
                    <a:pt x="522605" y="501271"/>
                    <a:pt x="516319" y="527370"/>
                  </a:cubicBezTo>
                  <a:cubicBezTo>
                    <a:pt x="511302" y="548325"/>
                    <a:pt x="495871" y="565089"/>
                    <a:pt x="495935" y="582107"/>
                  </a:cubicBezTo>
                  <a:cubicBezTo>
                    <a:pt x="504190" y="559501"/>
                    <a:pt x="507556" y="527751"/>
                    <a:pt x="539496" y="515813"/>
                  </a:cubicBezTo>
                  <a:cubicBezTo>
                    <a:pt x="536702" y="513400"/>
                    <a:pt x="532320" y="511812"/>
                    <a:pt x="531368" y="508447"/>
                  </a:cubicBezTo>
                  <a:cubicBezTo>
                    <a:pt x="519113" y="465140"/>
                    <a:pt x="498157" y="439105"/>
                    <a:pt x="450152" y="449646"/>
                  </a:cubicBezTo>
                  <a:cubicBezTo>
                    <a:pt x="437134" y="452503"/>
                    <a:pt x="431229" y="435231"/>
                    <a:pt x="437896" y="419102"/>
                  </a:cubicBezTo>
                  <a:cubicBezTo>
                    <a:pt x="450596" y="388558"/>
                    <a:pt x="475615" y="363349"/>
                    <a:pt x="464630" y="322963"/>
                  </a:cubicBezTo>
                  <a:cubicBezTo>
                    <a:pt x="459867" y="305690"/>
                    <a:pt x="489014" y="290260"/>
                    <a:pt x="507682" y="298324"/>
                  </a:cubicBezTo>
                  <a:cubicBezTo>
                    <a:pt x="518223" y="302896"/>
                    <a:pt x="527431" y="310517"/>
                    <a:pt x="536067" y="318581"/>
                  </a:cubicBezTo>
                  <a:cubicBezTo>
                    <a:pt x="542734" y="324804"/>
                    <a:pt x="544513" y="342711"/>
                    <a:pt x="558419" y="332170"/>
                  </a:cubicBezTo>
                  <a:cubicBezTo>
                    <a:pt x="567436" y="325312"/>
                    <a:pt x="566928" y="312930"/>
                    <a:pt x="565023" y="301944"/>
                  </a:cubicBezTo>
                  <a:cubicBezTo>
                    <a:pt x="562864" y="288990"/>
                    <a:pt x="555689" y="284418"/>
                    <a:pt x="543179" y="285688"/>
                  </a:cubicBezTo>
                  <a:cubicBezTo>
                    <a:pt x="517334" y="288291"/>
                    <a:pt x="494030" y="274766"/>
                    <a:pt x="469265" y="269813"/>
                  </a:cubicBezTo>
                  <a:cubicBezTo>
                    <a:pt x="441706" y="264288"/>
                    <a:pt x="432753" y="226061"/>
                    <a:pt x="445643" y="182754"/>
                  </a:cubicBezTo>
                  <a:cubicBezTo>
                    <a:pt x="452882" y="158433"/>
                    <a:pt x="466661" y="134684"/>
                    <a:pt x="444881" y="106871"/>
                  </a:cubicBezTo>
                  <a:cubicBezTo>
                    <a:pt x="432816" y="121603"/>
                    <a:pt x="424561" y="139193"/>
                    <a:pt x="412623" y="153480"/>
                  </a:cubicBezTo>
                  <a:cubicBezTo>
                    <a:pt x="377634" y="195327"/>
                    <a:pt x="354902" y="192215"/>
                    <a:pt x="334391" y="140336"/>
                  </a:cubicBezTo>
                  <a:cubicBezTo>
                    <a:pt x="334645" y="144273"/>
                    <a:pt x="333566" y="150242"/>
                    <a:pt x="335090" y="151766"/>
                  </a:cubicBezTo>
                  <a:cubicBezTo>
                    <a:pt x="367094" y="184214"/>
                    <a:pt x="370078" y="239206"/>
                    <a:pt x="406019" y="266003"/>
                  </a:cubicBezTo>
                  <a:cubicBezTo>
                    <a:pt x="478790" y="320232"/>
                    <a:pt x="483045" y="380049"/>
                    <a:pt x="417830" y="446471"/>
                  </a:cubicBezTo>
                  <a:cubicBezTo>
                    <a:pt x="393700" y="471045"/>
                    <a:pt x="381127" y="507113"/>
                    <a:pt x="357378" y="533720"/>
                  </a:cubicBezTo>
                  <a:cubicBezTo>
                    <a:pt x="350901" y="540959"/>
                    <a:pt x="346901" y="553596"/>
                    <a:pt x="338455" y="557723"/>
                  </a:cubicBezTo>
                  <a:cubicBezTo>
                    <a:pt x="297561" y="577726"/>
                    <a:pt x="272542" y="608777"/>
                    <a:pt x="267398" y="658371"/>
                  </a:cubicBezTo>
                  <a:cubicBezTo>
                    <a:pt x="266192" y="669992"/>
                    <a:pt x="256604" y="680914"/>
                    <a:pt x="268922" y="690883"/>
                  </a:cubicBezTo>
                  <a:cubicBezTo>
                    <a:pt x="279019" y="699075"/>
                    <a:pt x="290385" y="697932"/>
                    <a:pt x="301434" y="692725"/>
                  </a:cubicBezTo>
                  <a:cubicBezTo>
                    <a:pt x="313817" y="686819"/>
                    <a:pt x="319595" y="675072"/>
                    <a:pt x="326199" y="663007"/>
                  </a:cubicBezTo>
                  <a:cubicBezTo>
                    <a:pt x="344233" y="629987"/>
                    <a:pt x="374142" y="630241"/>
                    <a:pt x="389954" y="664404"/>
                  </a:cubicBezTo>
                  <a:cubicBezTo>
                    <a:pt x="407480" y="702377"/>
                    <a:pt x="398272" y="744541"/>
                    <a:pt x="401701" y="784737"/>
                  </a:cubicBezTo>
                  <a:cubicBezTo>
                    <a:pt x="402907" y="798770"/>
                    <a:pt x="387414" y="804549"/>
                    <a:pt x="375285" y="810327"/>
                  </a:cubicBezTo>
                  <a:cubicBezTo>
                    <a:pt x="355029" y="819916"/>
                    <a:pt x="355536" y="821059"/>
                    <a:pt x="355029" y="854968"/>
                  </a:cubicBezTo>
                  <a:cubicBezTo>
                    <a:pt x="373507" y="832933"/>
                    <a:pt x="383032" y="808613"/>
                    <a:pt x="399224" y="789690"/>
                  </a:cubicBezTo>
                  <a:cubicBezTo>
                    <a:pt x="417005" y="768798"/>
                    <a:pt x="436944" y="765306"/>
                    <a:pt x="452628" y="785880"/>
                  </a:cubicBezTo>
                  <a:cubicBezTo>
                    <a:pt x="472186" y="811470"/>
                    <a:pt x="491871" y="839728"/>
                    <a:pt x="486093" y="877130"/>
                  </a:cubicBezTo>
                  <a:cubicBezTo>
                    <a:pt x="484886" y="884686"/>
                    <a:pt x="478155" y="893068"/>
                    <a:pt x="488124" y="898466"/>
                  </a:cubicBezTo>
                  <a:cubicBezTo>
                    <a:pt x="495364" y="902339"/>
                    <a:pt x="502983" y="899609"/>
                    <a:pt x="509905" y="895608"/>
                  </a:cubicBezTo>
                  <a:cubicBezTo>
                    <a:pt x="516763" y="891608"/>
                    <a:pt x="521271" y="884940"/>
                    <a:pt x="526479" y="878971"/>
                  </a:cubicBezTo>
                  <a:cubicBezTo>
                    <a:pt x="545782" y="857000"/>
                    <a:pt x="597027" y="849761"/>
                    <a:pt x="619125" y="865573"/>
                  </a:cubicBezTo>
                  <a:cubicBezTo>
                    <a:pt x="628206" y="872113"/>
                    <a:pt x="632905" y="881194"/>
                    <a:pt x="632778" y="893132"/>
                  </a:cubicBezTo>
                  <a:cubicBezTo>
                    <a:pt x="632778" y="901323"/>
                    <a:pt x="632016" y="909515"/>
                    <a:pt x="633285" y="917643"/>
                  </a:cubicBezTo>
                  <a:cubicBezTo>
                    <a:pt x="635889" y="934471"/>
                    <a:pt x="642303" y="948885"/>
                    <a:pt x="657098" y="957267"/>
                  </a:cubicBezTo>
                  <a:cubicBezTo>
                    <a:pt x="660527" y="959236"/>
                    <a:pt x="665290" y="959553"/>
                    <a:pt x="667512" y="956124"/>
                  </a:cubicBezTo>
                  <a:cubicBezTo>
                    <a:pt x="677418" y="941075"/>
                    <a:pt x="668528" y="927422"/>
                    <a:pt x="663321" y="914023"/>
                  </a:cubicBezTo>
                  <a:cubicBezTo>
                    <a:pt x="653161" y="887988"/>
                    <a:pt x="648462" y="862398"/>
                    <a:pt x="664464" y="836871"/>
                  </a:cubicBezTo>
                  <a:cubicBezTo>
                    <a:pt x="689737" y="823790"/>
                    <a:pt x="704659" y="843411"/>
                    <a:pt x="720154" y="858588"/>
                  </a:cubicBezTo>
                  <a:cubicBezTo>
                    <a:pt x="748982" y="886845"/>
                    <a:pt x="758571" y="887290"/>
                    <a:pt x="786320" y="858397"/>
                  </a:cubicBezTo>
                  <a:cubicBezTo>
                    <a:pt x="793559" y="850841"/>
                    <a:pt x="800608" y="842967"/>
                    <a:pt x="806958" y="834521"/>
                  </a:cubicBezTo>
                  <a:cubicBezTo>
                    <a:pt x="819531" y="817693"/>
                    <a:pt x="831152" y="794833"/>
                    <a:pt x="855345" y="805438"/>
                  </a:cubicBezTo>
                  <a:cubicBezTo>
                    <a:pt x="879983" y="816169"/>
                    <a:pt x="900303" y="840871"/>
                    <a:pt x="898525" y="867414"/>
                  </a:cubicBezTo>
                  <a:cubicBezTo>
                    <a:pt x="895159" y="917262"/>
                    <a:pt x="898906" y="968761"/>
                    <a:pt x="882079" y="1016894"/>
                  </a:cubicBezTo>
                  <a:cubicBezTo>
                    <a:pt x="874205" y="1039437"/>
                    <a:pt x="848678" y="1047692"/>
                    <a:pt x="823722" y="1035753"/>
                  </a:cubicBezTo>
                  <a:cubicBezTo>
                    <a:pt x="811085" y="1029721"/>
                    <a:pt x="799656" y="1020767"/>
                    <a:pt x="785622" y="1018227"/>
                  </a:cubicBezTo>
                  <a:cubicBezTo>
                    <a:pt x="771017" y="1015560"/>
                    <a:pt x="758507" y="1009845"/>
                    <a:pt x="755968" y="991811"/>
                  </a:cubicBezTo>
                  <a:cubicBezTo>
                    <a:pt x="753364" y="973714"/>
                    <a:pt x="767334" y="968570"/>
                    <a:pt x="775398" y="962538"/>
                  </a:cubicBezTo>
                  <a:cubicBezTo>
                    <a:pt x="754317" y="970856"/>
                    <a:pt x="742379" y="988319"/>
                    <a:pt x="738886" y="1016513"/>
                  </a:cubicBezTo>
                  <a:cubicBezTo>
                    <a:pt x="736536" y="1035245"/>
                    <a:pt x="729234" y="1055947"/>
                    <a:pt x="708723" y="106401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61E9543F-8A58-4A03-8A14-4C866BFB4223}"/>
                </a:ext>
              </a:extLst>
            </p:cNvPr>
            <p:cNvSpPr/>
            <p:nvPr/>
          </p:nvSpPr>
          <p:spPr>
            <a:xfrm>
              <a:off x="4185158" y="6838317"/>
              <a:ext cx="964778" cy="528099"/>
            </a:xfrm>
            <a:custGeom>
              <a:avLst/>
              <a:gdLst>
                <a:gd name="connsiteX0" fmla="*/ 327024 w 964778"/>
                <a:gd name="connsiteY0" fmla="*/ 527782 h 528099"/>
                <a:gd name="connsiteX1" fmla="*/ 259587 w 964778"/>
                <a:gd name="connsiteY1" fmla="*/ 396717 h 528099"/>
                <a:gd name="connsiteX2" fmla="*/ 225869 w 964778"/>
                <a:gd name="connsiteY2" fmla="*/ 366682 h 528099"/>
                <a:gd name="connsiteX3" fmla="*/ 173544 w 964778"/>
                <a:gd name="connsiteY3" fmla="*/ 305213 h 528099"/>
                <a:gd name="connsiteX4" fmla="*/ 83248 w 964778"/>
                <a:gd name="connsiteY4" fmla="*/ 331375 h 528099"/>
                <a:gd name="connsiteX5" fmla="*/ 83248 w 964778"/>
                <a:gd name="connsiteY5" fmla="*/ 315056 h 528099"/>
                <a:gd name="connsiteX6" fmla="*/ 142938 w 964778"/>
                <a:gd name="connsiteY6" fmla="*/ 236887 h 528099"/>
                <a:gd name="connsiteX7" fmla="*/ 141922 w 964778"/>
                <a:gd name="connsiteY7" fmla="*/ 216567 h 528099"/>
                <a:gd name="connsiteX8" fmla="*/ 114744 w 964778"/>
                <a:gd name="connsiteY8" fmla="*/ 222346 h 528099"/>
                <a:gd name="connsiteX9" fmla="*/ 71627 w 964778"/>
                <a:gd name="connsiteY9" fmla="*/ 267811 h 528099"/>
                <a:gd name="connsiteX10" fmla="*/ 39115 w 964778"/>
                <a:gd name="connsiteY10" fmla="*/ 266161 h 528099"/>
                <a:gd name="connsiteX11" fmla="*/ 126 w 964778"/>
                <a:gd name="connsiteY11" fmla="*/ 144685 h 528099"/>
                <a:gd name="connsiteX12" fmla="*/ 10667 w 964778"/>
                <a:gd name="connsiteY12" fmla="*/ 120872 h 528099"/>
                <a:gd name="connsiteX13" fmla="*/ 30035 w 964778"/>
                <a:gd name="connsiteY13" fmla="*/ 131286 h 528099"/>
                <a:gd name="connsiteX14" fmla="*/ 92709 w 964778"/>
                <a:gd name="connsiteY14" fmla="*/ 175482 h 528099"/>
                <a:gd name="connsiteX15" fmla="*/ 196786 w 964778"/>
                <a:gd name="connsiteY15" fmla="*/ 141001 h 528099"/>
                <a:gd name="connsiteX16" fmla="*/ 233235 w 964778"/>
                <a:gd name="connsiteY16" fmla="*/ 190976 h 528099"/>
                <a:gd name="connsiteX17" fmla="*/ 256539 w 964778"/>
                <a:gd name="connsiteY17" fmla="*/ 180118 h 528099"/>
                <a:gd name="connsiteX18" fmla="*/ 245236 w 964778"/>
                <a:gd name="connsiteY18" fmla="*/ 158655 h 528099"/>
                <a:gd name="connsiteX19" fmla="*/ 205168 w 964778"/>
                <a:gd name="connsiteY19" fmla="*/ 110648 h 528099"/>
                <a:gd name="connsiteX20" fmla="*/ 193230 w 964778"/>
                <a:gd name="connsiteY20" fmla="*/ 76231 h 528099"/>
                <a:gd name="connsiteX21" fmla="*/ 131063 w 964778"/>
                <a:gd name="connsiteY21" fmla="*/ 41941 h 528099"/>
                <a:gd name="connsiteX22" fmla="*/ 211327 w 964778"/>
                <a:gd name="connsiteY22" fmla="*/ 8985 h 528099"/>
                <a:gd name="connsiteX23" fmla="*/ 273049 w 964778"/>
                <a:gd name="connsiteY23" fmla="*/ 28098 h 528099"/>
                <a:gd name="connsiteX24" fmla="*/ 489584 w 964778"/>
                <a:gd name="connsiteY24" fmla="*/ 99980 h 528099"/>
                <a:gd name="connsiteX25" fmla="*/ 632523 w 964778"/>
                <a:gd name="connsiteY25" fmla="*/ 133000 h 528099"/>
                <a:gd name="connsiteX26" fmla="*/ 731392 w 964778"/>
                <a:gd name="connsiteY26" fmla="*/ 157575 h 528099"/>
                <a:gd name="connsiteX27" fmla="*/ 936497 w 964778"/>
                <a:gd name="connsiteY27" fmla="*/ 241713 h 528099"/>
                <a:gd name="connsiteX28" fmla="*/ 952055 w 964778"/>
                <a:gd name="connsiteY28" fmla="*/ 269462 h 528099"/>
                <a:gd name="connsiteX29" fmla="*/ 962088 w 964778"/>
                <a:gd name="connsiteY29" fmla="*/ 304388 h 528099"/>
                <a:gd name="connsiteX30" fmla="*/ 935418 w 964778"/>
                <a:gd name="connsiteY30" fmla="*/ 322930 h 528099"/>
                <a:gd name="connsiteX31" fmla="*/ 758062 w 964778"/>
                <a:gd name="connsiteY31" fmla="*/ 318866 h 528099"/>
                <a:gd name="connsiteX32" fmla="*/ 730059 w 964778"/>
                <a:gd name="connsiteY32" fmla="*/ 353537 h 528099"/>
                <a:gd name="connsiteX33" fmla="*/ 754252 w 964778"/>
                <a:gd name="connsiteY33" fmla="*/ 399067 h 528099"/>
                <a:gd name="connsiteX34" fmla="*/ 766444 w 964778"/>
                <a:gd name="connsiteY34" fmla="*/ 414688 h 528099"/>
                <a:gd name="connsiteX35" fmla="*/ 738441 w 964778"/>
                <a:gd name="connsiteY35" fmla="*/ 528100 h 528099"/>
                <a:gd name="connsiteX36" fmla="*/ 327088 w 964778"/>
                <a:gd name="connsiteY36" fmla="*/ 528100 h 52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4778" h="528099">
                  <a:moveTo>
                    <a:pt x="327024" y="527782"/>
                  </a:moveTo>
                  <a:cubicBezTo>
                    <a:pt x="308736" y="481617"/>
                    <a:pt x="286130" y="437929"/>
                    <a:pt x="259587" y="396717"/>
                  </a:cubicBezTo>
                  <a:cubicBezTo>
                    <a:pt x="250951" y="383319"/>
                    <a:pt x="241998" y="365856"/>
                    <a:pt x="225869" y="366682"/>
                  </a:cubicBezTo>
                  <a:cubicBezTo>
                    <a:pt x="184975" y="368713"/>
                    <a:pt x="169354" y="347441"/>
                    <a:pt x="173544" y="305213"/>
                  </a:cubicBezTo>
                  <a:cubicBezTo>
                    <a:pt x="140017" y="309722"/>
                    <a:pt x="125602" y="377349"/>
                    <a:pt x="83248" y="331375"/>
                  </a:cubicBezTo>
                  <a:cubicBezTo>
                    <a:pt x="78930" y="325978"/>
                    <a:pt x="78294" y="320517"/>
                    <a:pt x="83248" y="315056"/>
                  </a:cubicBezTo>
                  <a:cubicBezTo>
                    <a:pt x="103187" y="289021"/>
                    <a:pt x="123253" y="263112"/>
                    <a:pt x="142938" y="236887"/>
                  </a:cubicBezTo>
                  <a:cubicBezTo>
                    <a:pt x="147891" y="230283"/>
                    <a:pt x="151700" y="221520"/>
                    <a:pt x="141922" y="216567"/>
                  </a:cubicBezTo>
                  <a:cubicBezTo>
                    <a:pt x="132333" y="211741"/>
                    <a:pt x="121348" y="211042"/>
                    <a:pt x="114744" y="222346"/>
                  </a:cubicBezTo>
                  <a:cubicBezTo>
                    <a:pt x="103568" y="241205"/>
                    <a:pt x="87375" y="254286"/>
                    <a:pt x="71627" y="267811"/>
                  </a:cubicBezTo>
                  <a:cubicBezTo>
                    <a:pt x="60451" y="277400"/>
                    <a:pt x="46799" y="281909"/>
                    <a:pt x="39115" y="266161"/>
                  </a:cubicBezTo>
                  <a:cubicBezTo>
                    <a:pt x="20446" y="227997"/>
                    <a:pt x="2730" y="188881"/>
                    <a:pt x="126" y="144685"/>
                  </a:cubicBezTo>
                  <a:cubicBezTo>
                    <a:pt x="-382" y="135413"/>
                    <a:pt x="189" y="124237"/>
                    <a:pt x="10667" y="120872"/>
                  </a:cubicBezTo>
                  <a:cubicBezTo>
                    <a:pt x="18922" y="118205"/>
                    <a:pt x="24637" y="125635"/>
                    <a:pt x="30035" y="131286"/>
                  </a:cubicBezTo>
                  <a:cubicBezTo>
                    <a:pt x="48386" y="150209"/>
                    <a:pt x="67055" y="167418"/>
                    <a:pt x="92709" y="175482"/>
                  </a:cubicBezTo>
                  <a:cubicBezTo>
                    <a:pt x="133857" y="188373"/>
                    <a:pt x="161924" y="159480"/>
                    <a:pt x="196786" y="141001"/>
                  </a:cubicBezTo>
                  <a:cubicBezTo>
                    <a:pt x="204342" y="161575"/>
                    <a:pt x="200786" y="193198"/>
                    <a:pt x="233235" y="190976"/>
                  </a:cubicBezTo>
                  <a:cubicBezTo>
                    <a:pt x="242188" y="190341"/>
                    <a:pt x="251840" y="189389"/>
                    <a:pt x="256539" y="180118"/>
                  </a:cubicBezTo>
                  <a:cubicBezTo>
                    <a:pt x="262762" y="167798"/>
                    <a:pt x="252348" y="163861"/>
                    <a:pt x="245236" y="158655"/>
                  </a:cubicBezTo>
                  <a:cubicBezTo>
                    <a:pt x="228218" y="146209"/>
                    <a:pt x="215074" y="129952"/>
                    <a:pt x="205168" y="110648"/>
                  </a:cubicBezTo>
                  <a:cubicBezTo>
                    <a:pt x="201167" y="99155"/>
                    <a:pt x="197039" y="87788"/>
                    <a:pt x="193230" y="76231"/>
                  </a:cubicBezTo>
                  <a:cubicBezTo>
                    <a:pt x="184149" y="48735"/>
                    <a:pt x="172020" y="26130"/>
                    <a:pt x="131063" y="41941"/>
                  </a:cubicBezTo>
                  <a:cubicBezTo>
                    <a:pt x="156082" y="5047"/>
                    <a:pt x="176593" y="-11716"/>
                    <a:pt x="211327" y="8985"/>
                  </a:cubicBezTo>
                  <a:cubicBezTo>
                    <a:pt x="229996" y="20160"/>
                    <a:pt x="251205" y="27399"/>
                    <a:pt x="273049" y="28098"/>
                  </a:cubicBezTo>
                  <a:cubicBezTo>
                    <a:pt x="351408" y="30574"/>
                    <a:pt x="420369" y="67849"/>
                    <a:pt x="489584" y="99980"/>
                  </a:cubicBezTo>
                  <a:cubicBezTo>
                    <a:pt x="536257" y="121571"/>
                    <a:pt x="584580" y="126650"/>
                    <a:pt x="632523" y="133000"/>
                  </a:cubicBezTo>
                  <a:cubicBezTo>
                    <a:pt x="667003" y="137509"/>
                    <a:pt x="698817" y="147098"/>
                    <a:pt x="731392" y="157575"/>
                  </a:cubicBezTo>
                  <a:cubicBezTo>
                    <a:pt x="801750" y="180245"/>
                    <a:pt x="867663" y="215106"/>
                    <a:pt x="936497" y="241713"/>
                  </a:cubicBezTo>
                  <a:cubicBezTo>
                    <a:pt x="945197" y="248253"/>
                    <a:pt x="935672" y="264510"/>
                    <a:pt x="952055" y="269462"/>
                  </a:cubicBezTo>
                  <a:cubicBezTo>
                    <a:pt x="965326" y="273463"/>
                    <a:pt x="967358" y="290036"/>
                    <a:pt x="962088" y="304388"/>
                  </a:cubicBezTo>
                  <a:cubicBezTo>
                    <a:pt x="957516" y="317024"/>
                    <a:pt x="948054" y="324645"/>
                    <a:pt x="935418" y="322930"/>
                  </a:cubicBezTo>
                  <a:cubicBezTo>
                    <a:pt x="876426" y="314929"/>
                    <a:pt x="817181" y="334677"/>
                    <a:pt x="758062" y="318866"/>
                  </a:cubicBezTo>
                  <a:cubicBezTo>
                    <a:pt x="729360" y="311182"/>
                    <a:pt x="721105" y="323565"/>
                    <a:pt x="730059" y="353537"/>
                  </a:cubicBezTo>
                  <a:cubicBezTo>
                    <a:pt x="735202" y="370682"/>
                    <a:pt x="741679" y="386621"/>
                    <a:pt x="754252" y="399067"/>
                  </a:cubicBezTo>
                  <a:cubicBezTo>
                    <a:pt x="758888" y="403702"/>
                    <a:pt x="762951" y="408973"/>
                    <a:pt x="766444" y="414688"/>
                  </a:cubicBezTo>
                  <a:cubicBezTo>
                    <a:pt x="798004" y="466631"/>
                    <a:pt x="789558" y="501049"/>
                    <a:pt x="738441" y="528100"/>
                  </a:cubicBezTo>
                  <a:cubicBezTo>
                    <a:pt x="601344" y="528100"/>
                    <a:pt x="464184" y="528100"/>
                    <a:pt x="327088" y="52810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CBA1CE30-218D-4AFA-8901-8A4752A69F96}"/>
                </a:ext>
              </a:extLst>
            </p:cNvPr>
            <p:cNvSpPr/>
            <p:nvPr/>
          </p:nvSpPr>
          <p:spPr>
            <a:xfrm>
              <a:off x="11672061" y="1600"/>
              <a:ext cx="518555" cy="1728332"/>
            </a:xfrm>
            <a:custGeom>
              <a:avLst/>
              <a:gdLst>
                <a:gd name="connsiteX0" fmla="*/ 274447 w 518555"/>
                <a:gd name="connsiteY0" fmla="*/ 1064569 h 1728332"/>
                <a:gd name="connsiteX1" fmla="*/ 376999 w 518555"/>
                <a:gd name="connsiteY1" fmla="*/ 922583 h 1728332"/>
                <a:gd name="connsiteX2" fmla="*/ 398780 w 518555"/>
                <a:gd name="connsiteY2" fmla="*/ 932997 h 1728332"/>
                <a:gd name="connsiteX3" fmla="*/ 385445 w 518555"/>
                <a:gd name="connsiteY3" fmla="*/ 963223 h 1728332"/>
                <a:gd name="connsiteX4" fmla="*/ 337503 w 518555"/>
                <a:gd name="connsiteY4" fmla="*/ 991290 h 1728332"/>
                <a:gd name="connsiteX5" fmla="*/ 404051 w 518555"/>
                <a:gd name="connsiteY5" fmla="*/ 1018659 h 1728332"/>
                <a:gd name="connsiteX6" fmla="*/ 427355 w 518555"/>
                <a:gd name="connsiteY6" fmla="*/ 1008625 h 1728332"/>
                <a:gd name="connsiteX7" fmla="*/ 420243 w 518555"/>
                <a:gd name="connsiteY7" fmla="*/ 933568 h 1728332"/>
                <a:gd name="connsiteX8" fmla="*/ 430213 w 518555"/>
                <a:gd name="connsiteY8" fmla="*/ 904548 h 1728332"/>
                <a:gd name="connsiteX9" fmla="*/ 435039 w 518555"/>
                <a:gd name="connsiteY9" fmla="*/ 844795 h 1728332"/>
                <a:gd name="connsiteX10" fmla="*/ 391096 w 518555"/>
                <a:gd name="connsiteY10" fmla="*/ 841874 h 1728332"/>
                <a:gd name="connsiteX11" fmla="*/ 330136 w 518555"/>
                <a:gd name="connsiteY11" fmla="*/ 906771 h 1728332"/>
                <a:gd name="connsiteX12" fmla="*/ 285306 w 518555"/>
                <a:gd name="connsiteY12" fmla="*/ 893626 h 1728332"/>
                <a:gd name="connsiteX13" fmla="*/ 236347 w 518555"/>
                <a:gd name="connsiteY13" fmla="*/ 843715 h 1728332"/>
                <a:gd name="connsiteX14" fmla="*/ 205042 w 518555"/>
                <a:gd name="connsiteY14" fmla="*/ 800599 h 1728332"/>
                <a:gd name="connsiteX15" fmla="*/ 198247 w 518555"/>
                <a:gd name="connsiteY15" fmla="*/ 655437 h 1728332"/>
                <a:gd name="connsiteX16" fmla="*/ 201422 w 518555"/>
                <a:gd name="connsiteY16" fmla="*/ 582602 h 1728332"/>
                <a:gd name="connsiteX17" fmla="*/ 190436 w 518555"/>
                <a:gd name="connsiteY17" fmla="*/ 510212 h 1728332"/>
                <a:gd name="connsiteX18" fmla="*/ 183324 w 518555"/>
                <a:gd name="connsiteY18" fmla="*/ 383465 h 1728332"/>
                <a:gd name="connsiteX19" fmla="*/ 162560 w 518555"/>
                <a:gd name="connsiteY19" fmla="*/ 255702 h 1728332"/>
                <a:gd name="connsiteX20" fmla="*/ 79819 w 518555"/>
                <a:gd name="connsiteY20" fmla="*/ 207887 h 1728332"/>
                <a:gd name="connsiteX21" fmla="*/ 51498 w 518555"/>
                <a:gd name="connsiteY21" fmla="*/ 214999 h 1728332"/>
                <a:gd name="connsiteX22" fmla="*/ 58293 w 518555"/>
                <a:gd name="connsiteY22" fmla="*/ 177152 h 1728332"/>
                <a:gd name="connsiteX23" fmla="*/ 93980 w 518555"/>
                <a:gd name="connsiteY23" fmla="*/ 165849 h 1728332"/>
                <a:gd name="connsiteX24" fmla="*/ 132652 w 518555"/>
                <a:gd name="connsiteY24" fmla="*/ 190996 h 1728332"/>
                <a:gd name="connsiteX25" fmla="*/ 157290 w 518555"/>
                <a:gd name="connsiteY25" fmla="*/ 189980 h 1728332"/>
                <a:gd name="connsiteX26" fmla="*/ 146241 w 518555"/>
                <a:gd name="connsiteY26" fmla="*/ 168199 h 1728332"/>
                <a:gd name="connsiteX27" fmla="*/ 126619 w 518555"/>
                <a:gd name="connsiteY27" fmla="*/ 145148 h 1728332"/>
                <a:gd name="connsiteX28" fmla="*/ 71247 w 518555"/>
                <a:gd name="connsiteY28" fmla="*/ 71805 h 1728332"/>
                <a:gd name="connsiteX29" fmla="*/ 0 w 518555"/>
                <a:gd name="connsiteY29" fmla="*/ 685 h 1728332"/>
                <a:gd name="connsiteX30" fmla="*/ 304736 w 518555"/>
                <a:gd name="connsiteY30" fmla="*/ 685 h 1728332"/>
                <a:gd name="connsiteX31" fmla="*/ 285941 w 518555"/>
                <a:gd name="connsiteY31" fmla="*/ 50596 h 1728332"/>
                <a:gd name="connsiteX32" fmla="*/ 280226 w 518555"/>
                <a:gd name="connsiteY32" fmla="*/ 135496 h 1728332"/>
                <a:gd name="connsiteX33" fmla="*/ 268160 w 518555"/>
                <a:gd name="connsiteY33" fmla="*/ 196457 h 1728332"/>
                <a:gd name="connsiteX34" fmla="*/ 271717 w 518555"/>
                <a:gd name="connsiteY34" fmla="*/ 265418 h 1728332"/>
                <a:gd name="connsiteX35" fmla="*/ 265620 w 518555"/>
                <a:gd name="connsiteY35" fmla="*/ 198235 h 1728332"/>
                <a:gd name="connsiteX36" fmla="*/ 306260 w 518555"/>
                <a:gd name="connsiteY36" fmla="*/ 207252 h 1728332"/>
                <a:gd name="connsiteX37" fmla="*/ 412115 w 518555"/>
                <a:gd name="connsiteY37" fmla="*/ 193790 h 1728332"/>
                <a:gd name="connsiteX38" fmla="*/ 421195 w 518555"/>
                <a:gd name="connsiteY38" fmla="*/ 159690 h 1728332"/>
                <a:gd name="connsiteX39" fmla="*/ 416814 w 518555"/>
                <a:gd name="connsiteY39" fmla="*/ 144259 h 1728332"/>
                <a:gd name="connsiteX40" fmla="*/ 355854 w 518555"/>
                <a:gd name="connsiteY40" fmla="*/ 68122 h 1728332"/>
                <a:gd name="connsiteX41" fmla="*/ 335153 w 518555"/>
                <a:gd name="connsiteY41" fmla="*/ 685 h 1728332"/>
                <a:gd name="connsiteX42" fmla="*/ 497459 w 518555"/>
                <a:gd name="connsiteY42" fmla="*/ 50 h 1728332"/>
                <a:gd name="connsiteX43" fmla="*/ 518541 w 518555"/>
                <a:gd name="connsiteY43" fmla="*/ 23228 h 1728332"/>
                <a:gd name="connsiteX44" fmla="*/ 518096 w 518555"/>
                <a:gd name="connsiteY44" fmla="*/ 246177 h 1728332"/>
                <a:gd name="connsiteX45" fmla="*/ 493141 w 518555"/>
                <a:gd name="connsiteY45" fmla="*/ 252337 h 1728332"/>
                <a:gd name="connsiteX46" fmla="*/ 461264 w 518555"/>
                <a:gd name="connsiteY46" fmla="*/ 273927 h 1728332"/>
                <a:gd name="connsiteX47" fmla="*/ 411099 w 518555"/>
                <a:gd name="connsiteY47" fmla="*/ 303899 h 1728332"/>
                <a:gd name="connsiteX48" fmla="*/ 385826 w 518555"/>
                <a:gd name="connsiteY48" fmla="*/ 323584 h 1728332"/>
                <a:gd name="connsiteX49" fmla="*/ 315023 w 518555"/>
                <a:gd name="connsiteY49" fmla="*/ 370955 h 1728332"/>
                <a:gd name="connsiteX50" fmla="*/ 295021 w 518555"/>
                <a:gd name="connsiteY50" fmla="*/ 369241 h 1728332"/>
                <a:gd name="connsiteX51" fmla="*/ 329946 w 518555"/>
                <a:gd name="connsiteY51" fmla="*/ 536628 h 1728332"/>
                <a:gd name="connsiteX52" fmla="*/ 360299 w 518555"/>
                <a:gd name="connsiteY52" fmla="*/ 638736 h 1728332"/>
                <a:gd name="connsiteX53" fmla="*/ 440182 w 518555"/>
                <a:gd name="connsiteY53" fmla="*/ 731510 h 1728332"/>
                <a:gd name="connsiteX54" fmla="*/ 518160 w 518555"/>
                <a:gd name="connsiteY54" fmla="*/ 753481 h 1728332"/>
                <a:gd name="connsiteX55" fmla="*/ 518160 w 518555"/>
                <a:gd name="connsiteY55" fmla="*/ 778056 h 1728332"/>
                <a:gd name="connsiteX56" fmla="*/ 518160 w 518555"/>
                <a:gd name="connsiteY56" fmla="*/ 851716 h 1728332"/>
                <a:gd name="connsiteX57" fmla="*/ 518160 w 518555"/>
                <a:gd name="connsiteY57" fmla="*/ 868099 h 1728332"/>
                <a:gd name="connsiteX58" fmla="*/ 518160 w 518555"/>
                <a:gd name="connsiteY58" fmla="*/ 974462 h 1728332"/>
                <a:gd name="connsiteX59" fmla="*/ 518287 w 518555"/>
                <a:gd name="connsiteY59" fmla="*/ 1571810 h 1728332"/>
                <a:gd name="connsiteX60" fmla="*/ 487680 w 518555"/>
                <a:gd name="connsiteY60" fmla="*/ 1659377 h 1728332"/>
                <a:gd name="connsiteX61" fmla="*/ 480123 w 518555"/>
                <a:gd name="connsiteY61" fmla="*/ 1698429 h 1728332"/>
                <a:gd name="connsiteX62" fmla="*/ 448755 w 518555"/>
                <a:gd name="connsiteY62" fmla="*/ 1728147 h 1728332"/>
                <a:gd name="connsiteX63" fmla="*/ 426403 w 518555"/>
                <a:gd name="connsiteY63" fmla="*/ 1691762 h 1728332"/>
                <a:gd name="connsiteX64" fmla="*/ 396494 w 518555"/>
                <a:gd name="connsiteY64" fmla="*/ 1610418 h 1728332"/>
                <a:gd name="connsiteX65" fmla="*/ 383667 w 518555"/>
                <a:gd name="connsiteY65" fmla="*/ 1558094 h 1728332"/>
                <a:gd name="connsiteX66" fmla="*/ 381127 w 518555"/>
                <a:gd name="connsiteY66" fmla="*/ 1506404 h 1728332"/>
                <a:gd name="connsiteX67" fmla="*/ 365887 w 518555"/>
                <a:gd name="connsiteY67" fmla="*/ 1457319 h 1728332"/>
                <a:gd name="connsiteX68" fmla="*/ 329756 w 518555"/>
                <a:gd name="connsiteY68" fmla="*/ 1252848 h 1728332"/>
                <a:gd name="connsiteX69" fmla="*/ 310959 w 518555"/>
                <a:gd name="connsiteY69" fmla="*/ 1175695 h 1728332"/>
                <a:gd name="connsiteX70" fmla="*/ 297307 w 518555"/>
                <a:gd name="connsiteY70" fmla="*/ 1113592 h 1728332"/>
                <a:gd name="connsiteX71" fmla="*/ 274447 w 518555"/>
                <a:gd name="connsiteY71" fmla="*/ 1064506 h 172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18555" h="1728332">
                  <a:moveTo>
                    <a:pt x="274447" y="1064569"/>
                  </a:moveTo>
                  <a:cubicBezTo>
                    <a:pt x="269304" y="1002847"/>
                    <a:pt x="320993" y="931536"/>
                    <a:pt x="376999" y="922583"/>
                  </a:cubicBezTo>
                  <a:cubicBezTo>
                    <a:pt x="386906" y="920995"/>
                    <a:pt x="395478" y="922138"/>
                    <a:pt x="398780" y="932997"/>
                  </a:cubicBezTo>
                  <a:cubicBezTo>
                    <a:pt x="402971" y="946713"/>
                    <a:pt x="396557" y="956619"/>
                    <a:pt x="385445" y="963223"/>
                  </a:cubicBezTo>
                  <a:cubicBezTo>
                    <a:pt x="370459" y="972176"/>
                    <a:pt x="351155" y="972430"/>
                    <a:pt x="337503" y="991290"/>
                  </a:cubicBezTo>
                  <a:cubicBezTo>
                    <a:pt x="360045" y="1002085"/>
                    <a:pt x="384937" y="1001894"/>
                    <a:pt x="404051" y="1018659"/>
                  </a:cubicBezTo>
                  <a:cubicBezTo>
                    <a:pt x="412115" y="1025707"/>
                    <a:pt x="430085" y="1018659"/>
                    <a:pt x="427355" y="1008625"/>
                  </a:cubicBezTo>
                  <a:cubicBezTo>
                    <a:pt x="420624" y="984051"/>
                    <a:pt x="464947" y="955349"/>
                    <a:pt x="420243" y="933568"/>
                  </a:cubicBezTo>
                  <a:cubicBezTo>
                    <a:pt x="408115" y="927663"/>
                    <a:pt x="421322" y="911597"/>
                    <a:pt x="430213" y="904548"/>
                  </a:cubicBezTo>
                  <a:cubicBezTo>
                    <a:pt x="453517" y="886133"/>
                    <a:pt x="449072" y="866639"/>
                    <a:pt x="435039" y="844795"/>
                  </a:cubicBezTo>
                  <a:cubicBezTo>
                    <a:pt x="421005" y="822951"/>
                    <a:pt x="409639" y="819395"/>
                    <a:pt x="391096" y="841874"/>
                  </a:cubicBezTo>
                  <a:cubicBezTo>
                    <a:pt x="372301" y="864607"/>
                    <a:pt x="360045" y="894388"/>
                    <a:pt x="330136" y="906771"/>
                  </a:cubicBezTo>
                  <a:cubicBezTo>
                    <a:pt x="310007" y="915090"/>
                    <a:pt x="296164" y="913947"/>
                    <a:pt x="285306" y="893626"/>
                  </a:cubicBezTo>
                  <a:cubicBezTo>
                    <a:pt x="273558" y="871719"/>
                    <a:pt x="256222" y="856288"/>
                    <a:pt x="236347" y="843715"/>
                  </a:cubicBezTo>
                  <a:cubicBezTo>
                    <a:pt x="208724" y="844096"/>
                    <a:pt x="208915" y="817299"/>
                    <a:pt x="205042" y="800599"/>
                  </a:cubicBezTo>
                  <a:cubicBezTo>
                    <a:pt x="194056" y="753164"/>
                    <a:pt x="192722" y="704269"/>
                    <a:pt x="198247" y="655437"/>
                  </a:cubicBezTo>
                  <a:cubicBezTo>
                    <a:pt x="223012" y="632450"/>
                    <a:pt x="216281" y="606034"/>
                    <a:pt x="201422" y="582602"/>
                  </a:cubicBezTo>
                  <a:cubicBezTo>
                    <a:pt x="186499" y="559043"/>
                    <a:pt x="188722" y="537263"/>
                    <a:pt x="190436" y="510212"/>
                  </a:cubicBezTo>
                  <a:cubicBezTo>
                    <a:pt x="193040" y="468682"/>
                    <a:pt x="200406" y="425502"/>
                    <a:pt x="183324" y="383465"/>
                  </a:cubicBezTo>
                  <a:cubicBezTo>
                    <a:pt x="167005" y="343333"/>
                    <a:pt x="171831" y="297930"/>
                    <a:pt x="162560" y="255702"/>
                  </a:cubicBezTo>
                  <a:cubicBezTo>
                    <a:pt x="153035" y="212268"/>
                    <a:pt x="117411" y="191313"/>
                    <a:pt x="79819" y="207887"/>
                  </a:cubicBezTo>
                  <a:cubicBezTo>
                    <a:pt x="70612" y="211951"/>
                    <a:pt x="62230" y="230683"/>
                    <a:pt x="51498" y="214999"/>
                  </a:cubicBezTo>
                  <a:cubicBezTo>
                    <a:pt x="43370" y="203124"/>
                    <a:pt x="51244" y="188456"/>
                    <a:pt x="58293" y="177152"/>
                  </a:cubicBezTo>
                  <a:cubicBezTo>
                    <a:pt x="66866" y="163436"/>
                    <a:pt x="79121" y="156197"/>
                    <a:pt x="93980" y="165849"/>
                  </a:cubicBezTo>
                  <a:cubicBezTo>
                    <a:pt x="106870" y="174231"/>
                    <a:pt x="117284" y="186995"/>
                    <a:pt x="132652" y="190996"/>
                  </a:cubicBezTo>
                  <a:cubicBezTo>
                    <a:pt x="141033" y="193218"/>
                    <a:pt x="151447" y="199378"/>
                    <a:pt x="157290" y="189980"/>
                  </a:cubicBezTo>
                  <a:cubicBezTo>
                    <a:pt x="164338" y="178740"/>
                    <a:pt x="152082" y="174485"/>
                    <a:pt x="146241" y="168199"/>
                  </a:cubicBezTo>
                  <a:cubicBezTo>
                    <a:pt x="139192" y="160579"/>
                    <a:pt x="125667" y="151562"/>
                    <a:pt x="126619" y="145148"/>
                  </a:cubicBezTo>
                  <a:cubicBezTo>
                    <a:pt x="133604" y="97015"/>
                    <a:pt x="94552" y="92253"/>
                    <a:pt x="71247" y="71805"/>
                  </a:cubicBezTo>
                  <a:cubicBezTo>
                    <a:pt x="46228" y="49771"/>
                    <a:pt x="23622" y="24561"/>
                    <a:pt x="0" y="685"/>
                  </a:cubicBezTo>
                  <a:cubicBezTo>
                    <a:pt x="101600" y="685"/>
                    <a:pt x="203136" y="685"/>
                    <a:pt x="304736" y="685"/>
                  </a:cubicBezTo>
                  <a:cubicBezTo>
                    <a:pt x="319278" y="26276"/>
                    <a:pt x="298831" y="37833"/>
                    <a:pt x="285941" y="50596"/>
                  </a:cubicBezTo>
                  <a:cubicBezTo>
                    <a:pt x="244475" y="91745"/>
                    <a:pt x="244094" y="91935"/>
                    <a:pt x="280226" y="135496"/>
                  </a:cubicBezTo>
                  <a:cubicBezTo>
                    <a:pt x="298132" y="157086"/>
                    <a:pt x="293688" y="179565"/>
                    <a:pt x="268160" y="196457"/>
                  </a:cubicBezTo>
                  <a:cubicBezTo>
                    <a:pt x="232791" y="224841"/>
                    <a:pt x="272859" y="246558"/>
                    <a:pt x="271717" y="265418"/>
                  </a:cubicBezTo>
                  <a:cubicBezTo>
                    <a:pt x="270129" y="247384"/>
                    <a:pt x="237109" y="226810"/>
                    <a:pt x="265620" y="198235"/>
                  </a:cubicBezTo>
                  <a:cubicBezTo>
                    <a:pt x="281813" y="187694"/>
                    <a:pt x="293560" y="196393"/>
                    <a:pt x="306260" y="207252"/>
                  </a:cubicBezTo>
                  <a:cubicBezTo>
                    <a:pt x="331216" y="228461"/>
                    <a:pt x="391478" y="220015"/>
                    <a:pt x="412115" y="193790"/>
                  </a:cubicBezTo>
                  <a:cubicBezTo>
                    <a:pt x="419926" y="183820"/>
                    <a:pt x="422910" y="172517"/>
                    <a:pt x="421195" y="159690"/>
                  </a:cubicBezTo>
                  <a:cubicBezTo>
                    <a:pt x="420433" y="154292"/>
                    <a:pt x="416878" y="149149"/>
                    <a:pt x="416814" y="144259"/>
                  </a:cubicBezTo>
                  <a:cubicBezTo>
                    <a:pt x="416623" y="100000"/>
                    <a:pt x="400368" y="76441"/>
                    <a:pt x="355854" y="68122"/>
                  </a:cubicBezTo>
                  <a:cubicBezTo>
                    <a:pt x="322580" y="61899"/>
                    <a:pt x="316674" y="29641"/>
                    <a:pt x="335153" y="685"/>
                  </a:cubicBezTo>
                  <a:cubicBezTo>
                    <a:pt x="389255" y="685"/>
                    <a:pt x="443357" y="1828"/>
                    <a:pt x="497459" y="50"/>
                  </a:cubicBezTo>
                  <a:cubicBezTo>
                    <a:pt x="515938" y="-585"/>
                    <a:pt x="518795" y="4686"/>
                    <a:pt x="518541" y="23228"/>
                  </a:cubicBezTo>
                  <a:cubicBezTo>
                    <a:pt x="517334" y="97523"/>
                    <a:pt x="518096" y="171882"/>
                    <a:pt x="518096" y="246177"/>
                  </a:cubicBezTo>
                  <a:cubicBezTo>
                    <a:pt x="510667" y="252464"/>
                    <a:pt x="502603" y="254115"/>
                    <a:pt x="493141" y="252337"/>
                  </a:cubicBezTo>
                  <a:cubicBezTo>
                    <a:pt x="476948" y="249352"/>
                    <a:pt x="465328" y="257099"/>
                    <a:pt x="461264" y="273927"/>
                  </a:cubicBezTo>
                  <a:cubicBezTo>
                    <a:pt x="454216" y="303645"/>
                    <a:pt x="439674" y="315202"/>
                    <a:pt x="411099" y="303899"/>
                  </a:cubicBezTo>
                  <a:cubicBezTo>
                    <a:pt x="395859" y="297867"/>
                    <a:pt x="388048" y="305868"/>
                    <a:pt x="385826" y="323584"/>
                  </a:cubicBezTo>
                  <a:cubicBezTo>
                    <a:pt x="379222" y="376035"/>
                    <a:pt x="360553" y="388100"/>
                    <a:pt x="315023" y="370955"/>
                  </a:cubicBezTo>
                  <a:cubicBezTo>
                    <a:pt x="310261" y="369177"/>
                    <a:pt x="305816" y="366193"/>
                    <a:pt x="295021" y="369241"/>
                  </a:cubicBezTo>
                  <a:cubicBezTo>
                    <a:pt x="299657" y="426074"/>
                    <a:pt x="300038" y="484494"/>
                    <a:pt x="329946" y="536628"/>
                  </a:cubicBezTo>
                  <a:cubicBezTo>
                    <a:pt x="347980" y="568124"/>
                    <a:pt x="363665" y="598160"/>
                    <a:pt x="360299" y="638736"/>
                  </a:cubicBezTo>
                  <a:cubicBezTo>
                    <a:pt x="356743" y="681726"/>
                    <a:pt x="400304" y="721223"/>
                    <a:pt x="440182" y="731510"/>
                  </a:cubicBezTo>
                  <a:cubicBezTo>
                    <a:pt x="466090" y="738178"/>
                    <a:pt x="495236" y="734368"/>
                    <a:pt x="518160" y="753481"/>
                  </a:cubicBezTo>
                  <a:cubicBezTo>
                    <a:pt x="518160" y="761673"/>
                    <a:pt x="518160" y="769864"/>
                    <a:pt x="518160" y="778056"/>
                  </a:cubicBezTo>
                  <a:cubicBezTo>
                    <a:pt x="497522" y="802631"/>
                    <a:pt x="508191" y="827142"/>
                    <a:pt x="518160" y="851716"/>
                  </a:cubicBezTo>
                  <a:cubicBezTo>
                    <a:pt x="518160" y="857177"/>
                    <a:pt x="518160" y="862638"/>
                    <a:pt x="518160" y="868099"/>
                  </a:cubicBezTo>
                  <a:cubicBezTo>
                    <a:pt x="495998" y="903532"/>
                    <a:pt x="506032" y="939029"/>
                    <a:pt x="518160" y="974462"/>
                  </a:cubicBezTo>
                  <a:cubicBezTo>
                    <a:pt x="518160" y="1173599"/>
                    <a:pt x="518223" y="1372673"/>
                    <a:pt x="518287" y="1571810"/>
                  </a:cubicBezTo>
                  <a:cubicBezTo>
                    <a:pt x="491554" y="1594289"/>
                    <a:pt x="474663" y="1620133"/>
                    <a:pt x="487680" y="1659377"/>
                  </a:cubicBezTo>
                  <a:cubicBezTo>
                    <a:pt x="491998" y="1672458"/>
                    <a:pt x="485648" y="1685983"/>
                    <a:pt x="480123" y="1698429"/>
                  </a:cubicBezTo>
                  <a:cubicBezTo>
                    <a:pt x="473583" y="1713161"/>
                    <a:pt x="468122" y="1730306"/>
                    <a:pt x="448755" y="1728147"/>
                  </a:cubicBezTo>
                  <a:cubicBezTo>
                    <a:pt x="428625" y="1725925"/>
                    <a:pt x="428434" y="1708589"/>
                    <a:pt x="426403" y="1691762"/>
                  </a:cubicBezTo>
                  <a:cubicBezTo>
                    <a:pt x="422846" y="1662171"/>
                    <a:pt x="416306" y="1633278"/>
                    <a:pt x="396494" y="1610418"/>
                  </a:cubicBezTo>
                  <a:cubicBezTo>
                    <a:pt x="383413" y="1595368"/>
                    <a:pt x="383731" y="1576382"/>
                    <a:pt x="383667" y="1558094"/>
                  </a:cubicBezTo>
                  <a:cubicBezTo>
                    <a:pt x="383667" y="1540758"/>
                    <a:pt x="388112" y="1523296"/>
                    <a:pt x="381127" y="1506404"/>
                  </a:cubicBezTo>
                  <a:cubicBezTo>
                    <a:pt x="371475" y="1491672"/>
                    <a:pt x="367347" y="1474972"/>
                    <a:pt x="365887" y="1457319"/>
                  </a:cubicBezTo>
                  <a:cubicBezTo>
                    <a:pt x="354330" y="1389056"/>
                    <a:pt x="332105" y="1323079"/>
                    <a:pt x="329756" y="1252848"/>
                  </a:cubicBezTo>
                  <a:cubicBezTo>
                    <a:pt x="328867" y="1226051"/>
                    <a:pt x="328930" y="1198174"/>
                    <a:pt x="310959" y="1175695"/>
                  </a:cubicBezTo>
                  <a:cubicBezTo>
                    <a:pt x="296482" y="1157597"/>
                    <a:pt x="320421" y="1129594"/>
                    <a:pt x="297307" y="1113592"/>
                  </a:cubicBezTo>
                  <a:cubicBezTo>
                    <a:pt x="281749" y="1101463"/>
                    <a:pt x="275781" y="1084254"/>
                    <a:pt x="274447" y="106450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9F730E1F-D3EF-4AF6-91ED-739F9C885FAF}"/>
                </a:ext>
              </a:extLst>
            </p:cNvPr>
            <p:cNvSpPr/>
            <p:nvPr/>
          </p:nvSpPr>
          <p:spPr>
            <a:xfrm>
              <a:off x="591367" y="6976442"/>
              <a:ext cx="1245056" cy="389275"/>
            </a:xfrm>
            <a:custGeom>
              <a:avLst/>
              <a:gdLst>
                <a:gd name="connsiteX0" fmla="*/ 980067 w 1245056"/>
                <a:gd name="connsiteY0" fmla="*/ 217444 h 389275"/>
                <a:gd name="connsiteX1" fmla="*/ 1126753 w 1245056"/>
                <a:gd name="connsiteY1" fmla="*/ 235732 h 389275"/>
                <a:gd name="connsiteX2" fmla="*/ 1158947 w 1245056"/>
                <a:gd name="connsiteY2" fmla="*/ 231033 h 389275"/>
                <a:gd name="connsiteX3" fmla="*/ 1220415 w 1245056"/>
                <a:gd name="connsiteY3" fmla="*/ 247479 h 389275"/>
                <a:gd name="connsiteX4" fmla="*/ 1245053 w 1245056"/>
                <a:gd name="connsiteY4" fmla="*/ 261005 h 389275"/>
                <a:gd name="connsiteX5" fmla="*/ 1219399 w 1245056"/>
                <a:gd name="connsiteY5" fmla="*/ 277451 h 389275"/>
                <a:gd name="connsiteX6" fmla="*/ 1109671 w 1245056"/>
                <a:gd name="connsiteY6" fmla="*/ 389275 h 389275"/>
                <a:gd name="connsiteX7" fmla="*/ 65985 w 1245056"/>
                <a:gd name="connsiteY7" fmla="*/ 389149 h 389275"/>
                <a:gd name="connsiteX8" fmla="*/ 80463 w 1245056"/>
                <a:gd name="connsiteY8" fmla="*/ 282341 h 389275"/>
                <a:gd name="connsiteX9" fmla="*/ 89924 w 1245056"/>
                <a:gd name="connsiteY9" fmla="*/ 287167 h 389275"/>
                <a:gd name="connsiteX10" fmla="*/ 104085 w 1245056"/>
                <a:gd name="connsiteY10" fmla="*/ 324442 h 389275"/>
                <a:gd name="connsiteX11" fmla="*/ 132787 w 1245056"/>
                <a:gd name="connsiteY11" fmla="*/ 295930 h 389275"/>
                <a:gd name="connsiteX12" fmla="*/ 168156 w 1245056"/>
                <a:gd name="connsiteY12" fmla="*/ 253639 h 389275"/>
                <a:gd name="connsiteX13" fmla="*/ 177491 w 1245056"/>
                <a:gd name="connsiteY13" fmla="*/ 222334 h 389275"/>
                <a:gd name="connsiteX14" fmla="*/ 146757 w 1245056"/>
                <a:gd name="connsiteY14" fmla="*/ 211665 h 389275"/>
                <a:gd name="connsiteX15" fmla="*/ 6422 w 1245056"/>
                <a:gd name="connsiteY15" fmla="*/ 143784 h 389275"/>
                <a:gd name="connsiteX16" fmla="*/ 3628 w 1245056"/>
                <a:gd name="connsiteY16" fmla="*/ 117939 h 389275"/>
                <a:gd name="connsiteX17" fmla="*/ 26424 w 1245056"/>
                <a:gd name="connsiteY17" fmla="*/ 106445 h 389275"/>
                <a:gd name="connsiteX18" fmla="*/ 164664 w 1245056"/>
                <a:gd name="connsiteY18" fmla="*/ 173311 h 389275"/>
                <a:gd name="connsiteX19" fmla="*/ 216543 w 1245056"/>
                <a:gd name="connsiteY19" fmla="*/ 175089 h 389275"/>
                <a:gd name="connsiteX20" fmla="*/ 288298 w 1245056"/>
                <a:gd name="connsiteY20" fmla="*/ 75584 h 389275"/>
                <a:gd name="connsiteX21" fmla="*/ 340114 w 1245056"/>
                <a:gd name="connsiteY21" fmla="*/ 29038 h 389275"/>
                <a:gd name="connsiteX22" fmla="*/ 359736 w 1245056"/>
                <a:gd name="connsiteY22" fmla="*/ 12274 h 389275"/>
                <a:gd name="connsiteX23" fmla="*/ 490482 w 1245056"/>
                <a:gd name="connsiteY23" fmla="*/ 654 h 389275"/>
                <a:gd name="connsiteX24" fmla="*/ 546680 w 1245056"/>
                <a:gd name="connsiteY24" fmla="*/ 19450 h 389275"/>
                <a:gd name="connsiteX25" fmla="*/ 647899 w 1245056"/>
                <a:gd name="connsiteY25" fmla="*/ 117431 h 389275"/>
                <a:gd name="connsiteX26" fmla="*/ 697619 w 1245056"/>
                <a:gd name="connsiteY26" fmla="*/ 164611 h 389275"/>
                <a:gd name="connsiteX27" fmla="*/ 873768 w 1245056"/>
                <a:gd name="connsiteY27" fmla="*/ 205696 h 389275"/>
                <a:gd name="connsiteX28" fmla="*/ 941078 w 1245056"/>
                <a:gd name="connsiteY28" fmla="*/ 196044 h 389275"/>
                <a:gd name="connsiteX29" fmla="*/ 980067 w 1245056"/>
                <a:gd name="connsiteY29" fmla="*/ 217444 h 3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5056" h="389275">
                  <a:moveTo>
                    <a:pt x="980067" y="217444"/>
                  </a:moveTo>
                  <a:cubicBezTo>
                    <a:pt x="1024771" y="262593"/>
                    <a:pt x="1072714" y="276118"/>
                    <a:pt x="1126753" y="235732"/>
                  </a:cubicBezTo>
                  <a:cubicBezTo>
                    <a:pt x="1136404" y="228493"/>
                    <a:pt x="1148469" y="223985"/>
                    <a:pt x="1158947" y="231033"/>
                  </a:cubicBezTo>
                  <a:cubicBezTo>
                    <a:pt x="1178188" y="243987"/>
                    <a:pt x="1199206" y="244304"/>
                    <a:pt x="1220415" y="247479"/>
                  </a:cubicBezTo>
                  <a:cubicBezTo>
                    <a:pt x="1228988" y="248749"/>
                    <a:pt x="1244799" y="248940"/>
                    <a:pt x="1245053" y="261005"/>
                  </a:cubicBezTo>
                  <a:cubicBezTo>
                    <a:pt x="1245307" y="276055"/>
                    <a:pt x="1231337" y="276245"/>
                    <a:pt x="1219399" y="277451"/>
                  </a:cubicBezTo>
                  <a:cubicBezTo>
                    <a:pt x="1187395" y="280626"/>
                    <a:pt x="1115259" y="354986"/>
                    <a:pt x="1109671" y="389275"/>
                  </a:cubicBezTo>
                  <a:cubicBezTo>
                    <a:pt x="761754" y="389275"/>
                    <a:pt x="413838" y="389149"/>
                    <a:pt x="65985" y="389149"/>
                  </a:cubicBezTo>
                  <a:cubicBezTo>
                    <a:pt x="65794" y="352953"/>
                    <a:pt x="68652" y="317330"/>
                    <a:pt x="80463" y="282341"/>
                  </a:cubicBezTo>
                  <a:cubicBezTo>
                    <a:pt x="85606" y="284881"/>
                    <a:pt x="88337" y="285452"/>
                    <a:pt x="89924" y="287167"/>
                  </a:cubicBezTo>
                  <a:cubicBezTo>
                    <a:pt x="99576" y="297708"/>
                    <a:pt x="84146" y="321394"/>
                    <a:pt x="104085" y="324442"/>
                  </a:cubicBezTo>
                  <a:cubicBezTo>
                    <a:pt x="120722" y="326982"/>
                    <a:pt x="124214" y="307043"/>
                    <a:pt x="132787" y="295930"/>
                  </a:cubicBezTo>
                  <a:cubicBezTo>
                    <a:pt x="144026" y="281325"/>
                    <a:pt x="156726" y="268117"/>
                    <a:pt x="168156" y="253639"/>
                  </a:cubicBezTo>
                  <a:cubicBezTo>
                    <a:pt x="175078" y="244812"/>
                    <a:pt x="187016" y="236494"/>
                    <a:pt x="177491" y="222334"/>
                  </a:cubicBezTo>
                  <a:cubicBezTo>
                    <a:pt x="169998" y="211157"/>
                    <a:pt x="158250" y="208299"/>
                    <a:pt x="146757" y="211665"/>
                  </a:cubicBezTo>
                  <a:cubicBezTo>
                    <a:pt x="82685" y="230271"/>
                    <a:pt x="51824" y="169564"/>
                    <a:pt x="6422" y="143784"/>
                  </a:cubicBezTo>
                  <a:cubicBezTo>
                    <a:pt x="-1389" y="139338"/>
                    <a:pt x="-1770" y="127210"/>
                    <a:pt x="3628" y="117939"/>
                  </a:cubicBezTo>
                  <a:cubicBezTo>
                    <a:pt x="8835" y="109048"/>
                    <a:pt x="17471" y="104477"/>
                    <a:pt x="26424" y="106445"/>
                  </a:cubicBezTo>
                  <a:cubicBezTo>
                    <a:pt x="76970" y="117748"/>
                    <a:pt x="134565" y="110255"/>
                    <a:pt x="164664" y="173311"/>
                  </a:cubicBezTo>
                  <a:cubicBezTo>
                    <a:pt x="177935" y="201124"/>
                    <a:pt x="199589" y="197378"/>
                    <a:pt x="216543" y="175089"/>
                  </a:cubicBezTo>
                  <a:cubicBezTo>
                    <a:pt x="241308" y="142640"/>
                    <a:pt x="264803" y="109112"/>
                    <a:pt x="288298" y="75584"/>
                  </a:cubicBezTo>
                  <a:cubicBezTo>
                    <a:pt x="302268" y="55645"/>
                    <a:pt x="318778" y="39325"/>
                    <a:pt x="340114" y="29038"/>
                  </a:cubicBezTo>
                  <a:cubicBezTo>
                    <a:pt x="344369" y="20339"/>
                    <a:pt x="349893" y="11385"/>
                    <a:pt x="359736" y="12274"/>
                  </a:cubicBezTo>
                  <a:cubicBezTo>
                    <a:pt x="403995" y="16021"/>
                    <a:pt x="446223" y="-3791"/>
                    <a:pt x="490482" y="654"/>
                  </a:cubicBezTo>
                  <a:cubicBezTo>
                    <a:pt x="510802" y="2685"/>
                    <a:pt x="528328" y="14434"/>
                    <a:pt x="546680" y="19450"/>
                  </a:cubicBezTo>
                  <a:cubicBezTo>
                    <a:pt x="598178" y="33420"/>
                    <a:pt x="636596" y="54438"/>
                    <a:pt x="647899" y="117431"/>
                  </a:cubicBezTo>
                  <a:cubicBezTo>
                    <a:pt x="651772" y="139148"/>
                    <a:pt x="675585" y="157246"/>
                    <a:pt x="697619" y="164611"/>
                  </a:cubicBezTo>
                  <a:cubicBezTo>
                    <a:pt x="755023" y="183788"/>
                    <a:pt x="810586" y="212745"/>
                    <a:pt x="873768" y="205696"/>
                  </a:cubicBezTo>
                  <a:cubicBezTo>
                    <a:pt x="896374" y="203156"/>
                    <a:pt x="918980" y="203347"/>
                    <a:pt x="941078" y="196044"/>
                  </a:cubicBezTo>
                  <a:cubicBezTo>
                    <a:pt x="959366" y="190011"/>
                    <a:pt x="977083" y="189313"/>
                    <a:pt x="980067" y="21744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="" xmlns:a16="http://schemas.microsoft.com/office/drawing/2014/main" id="{35217E5B-D3F6-4F2B-9078-31E1160FAAEB}"/>
                </a:ext>
              </a:extLst>
            </p:cNvPr>
            <p:cNvSpPr/>
            <p:nvPr/>
          </p:nvSpPr>
          <p:spPr>
            <a:xfrm>
              <a:off x="2862827" y="1143"/>
              <a:ext cx="692083" cy="744233"/>
            </a:xfrm>
            <a:custGeom>
              <a:avLst/>
              <a:gdLst>
                <a:gd name="connsiteX0" fmla="*/ 680663 w 692083"/>
                <a:gd name="connsiteY0" fmla="*/ 654752 h 744233"/>
                <a:gd name="connsiteX1" fmla="*/ 673043 w 692083"/>
                <a:gd name="connsiteY1" fmla="*/ 736540 h 744233"/>
                <a:gd name="connsiteX2" fmla="*/ 621544 w 692083"/>
                <a:gd name="connsiteY2" fmla="*/ 721554 h 744233"/>
                <a:gd name="connsiteX3" fmla="*/ 551250 w 692083"/>
                <a:gd name="connsiteY3" fmla="*/ 720220 h 744233"/>
                <a:gd name="connsiteX4" fmla="*/ 551250 w 692083"/>
                <a:gd name="connsiteY4" fmla="*/ 720220 h 744233"/>
                <a:gd name="connsiteX5" fmla="*/ 484829 w 692083"/>
                <a:gd name="connsiteY5" fmla="*/ 714442 h 744233"/>
                <a:gd name="connsiteX6" fmla="*/ 479622 w 692083"/>
                <a:gd name="connsiteY6" fmla="*/ 655387 h 744233"/>
                <a:gd name="connsiteX7" fmla="*/ 529850 w 692083"/>
                <a:gd name="connsiteY7" fmla="*/ 541277 h 744233"/>
                <a:gd name="connsiteX8" fmla="*/ 489083 w 692083"/>
                <a:gd name="connsiteY8" fmla="*/ 556580 h 744233"/>
                <a:gd name="connsiteX9" fmla="*/ 382276 w 692083"/>
                <a:gd name="connsiteY9" fmla="*/ 559311 h 744233"/>
                <a:gd name="connsiteX10" fmla="*/ 360813 w 692083"/>
                <a:gd name="connsiteY10" fmla="*/ 556517 h 744233"/>
                <a:gd name="connsiteX11" fmla="*/ 258324 w 692083"/>
                <a:gd name="connsiteY11" fmla="*/ 462409 h 744233"/>
                <a:gd name="connsiteX12" fmla="*/ 158566 w 692083"/>
                <a:gd name="connsiteY12" fmla="*/ 350966 h 744233"/>
                <a:gd name="connsiteX13" fmla="*/ 95510 w 692083"/>
                <a:gd name="connsiteY13" fmla="*/ 222950 h 744233"/>
                <a:gd name="connsiteX14" fmla="*/ 28835 w 692083"/>
                <a:gd name="connsiteY14" fmla="*/ 157290 h 744233"/>
                <a:gd name="connsiteX15" fmla="*/ 2991 w 692083"/>
                <a:gd name="connsiteY15" fmla="*/ 119952 h 744233"/>
                <a:gd name="connsiteX16" fmla="*/ 56013 w 692083"/>
                <a:gd name="connsiteY16" fmla="*/ 88138 h 744233"/>
                <a:gd name="connsiteX17" fmla="*/ 159772 w 692083"/>
                <a:gd name="connsiteY17" fmla="*/ 135065 h 744233"/>
                <a:gd name="connsiteX18" fmla="*/ 180727 w 692083"/>
                <a:gd name="connsiteY18" fmla="*/ 140590 h 744233"/>
                <a:gd name="connsiteX19" fmla="*/ 216478 w 692083"/>
                <a:gd name="connsiteY19" fmla="*/ 146241 h 744233"/>
                <a:gd name="connsiteX20" fmla="*/ 225749 w 692083"/>
                <a:gd name="connsiteY20" fmla="*/ 158878 h 744233"/>
                <a:gd name="connsiteX21" fmla="*/ 314903 w 692083"/>
                <a:gd name="connsiteY21" fmla="*/ 228538 h 744233"/>
                <a:gd name="connsiteX22" fmla="*/ 223526 w 692083"/>
                <a:gd name="connsiteY22" fmla="*/ 0 h 744233"/>
                <a:gd name="connsiteX23" fmla="*/ 436823 w 692083"/>
                <a:gd name="connsiteY23" fmla="*/ 0 h 744233"/>
                <a:gd name="connsiteX24" fmla="*/ 565283 w 692083"/>
                <a:gd name="connsiteY24" fmla="*/ 157925 h 744233"/>
                <a:gd name="connsiteX25" fmla="*/ 563823 w 692083"/>
                <a:gd name="connsiteY25" fmla="*/ 210821 h 744233"/>
                <a:gd name="connsiteX26" fmla="*/ 553472 w 692083"/>
                <a:gd name="connsiteY26" fmla="*/ 234951 h 744233"/>
                <a:gd name="connsiteX27" fmla="*/ 556456 w 692083"/>
                <a:gd name="connsiteY27" fmla="*/ 320486 h 744233"/>
                <a:gd name="connsiteX28" fmla="*/ 640213 w 692083"/>
                <a:gd name="connsiteY28" fmla="*/ 436438 h 744233"/>
                <a:gd name="connsiteX29" fmla="*/ 683075 w 692083"/>
                <a:gd name="connsiteY29" fmla="*/ 527370 h 744233"/>
                <a:gd name="connsiteX30" fmla="*/ 684155 w 692083"/>
                <a:gd name="connsiteY30" fmla="*/ 539499 h 744233"/>
                <a:gd name="connsiteX31" fmla="*/ 691648 w 692083"/>
                <a:gd name="connsiteY31" fmla="*/ 627447 h 744233"/>
                <a:gd name="connsiteX32" fmla="*/ 680726 w 692083"/>
                <a:gd name="connsiteY32" fmla="*/ 654625 h 74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2083" h="744233">
                  <a:moveTo>
                    <a:pt x="680663" y="654752"/>
                  </a:moveTo>
                  <a:cubicBezTo>
                    <a:pt x="681171" y="682374"/>
                    <a:pt x="680853" y="709870"/>
                    <a:pt x="673043" y="736540"/>
                  </a:cubicBezTo>
                  <a:cubicBezTo>
                    <a:pt x="649865" y="755590"/>
                    <a:pt x="636657" y="734889"/>
                    <a:pt x="621544" y="721554"/>
                  </a:cubicBezTo>
                  <a:cubicBezTo>
                    <a:pt x="590556" y="694312"/>
                    <a:pt x="580587" y="694185"/>
                    <a:pt x="551250" y="720220"/>
                  </a:cubicBezTo>
                  <a:lnTo>
                    <a:pt x="551250" y="720220"/>
                  </a:lnTo>
                  <a:cubicBezTo>
                    <a:pt x="526929" y="751082"/>
                    <a:pt x="503434" y="727904"/>
                    <a:pt x="484829" y="714442"/>
                  </a:cubicBezTo>
                  <a:cubicBezTo>
                    <a:pt x="466032" y="700853"/>
                    <a:pt x="467366" y="672532"/>
                    <a:pt x="479622" y="655387"/>
                  </a:cubicBezTo>
                  <a:cubicBezTo>
                    <a:pt x="506292" y="618175"/>
                    <a:pt x="501910" y="566232"/>
                    <a:pt x="529850" y="541277"/>
                  </a:cubicBezTo>
                  <a:cubicBezTo>
                    <a:pt x="525088" y="554104"/>
                    <a:pt x="507625" y="564454"/>
                    <a:pt x="489083" y="556580"/>
                  </a:cubicBezTo>
                  <a:cubicBezTo>
                    <a:pt x="452190" y="540896"/>
                    <a:pt x="417646" y="548071"/>
                    <a:pt x="382276" y="559311"/>
                  </a:cubicBezTo>
                  <a:cubicBezTo>
                    <a:pt x="375228" y="561533"/>
                    <a:pt x="367354" y="562676"/>
                    <a:pt x="360813" y="556517"/>
                  </a:cubicBezTo>
                  <a:cubicBezTo>
                    <a:pt x="322586" y="530037"/>
                    <a:pt x="302012" y="479491"/>
                    <a:pt x="258324" y="462409"/>
                  </a:cubicBezTo>
                  <a:cubicBezTo>
                    <a:pt x="206889" y="442280"/>
                    <a:pt x="162439" y="430532"/>
                    <a:pt x="158566" y="350966"/>
                  </a:cubicBezTo>
                  <a:cubicBezTo>
                    <a:pt x="156597" y="310707"/>
                    <a:pt x="118434" y="265368"/>
                    <a:pt x="95510" y="222950"/>
                  </a:cubicBezTo>
                  <a:cubicBezTo>
                    <a:pt x="79445" y="193295"/>
                    <a:pt x="53791" y="176213"/>
                    <a:pt x="28835" y="157290"/>
                  </a:cubicBezTo>
                  <a:cubicBezTo>
                    <a:pt x="16516" y="147956"/>
                    <a:pt x="-8630" y="140082"/>
                    <a:pt x="2991" y="119952"/>
                  </a:cubicBezTo>
                  <a:cubicBezTo>
                    <a:pt x="12897" y="102870"/>
                    <a:pt x="31756" y="87059"/>
                    <a:pt x="56013" y="88138"/>
                  </a:cubicBezTo>
                  <a:cubicBezTo>
                    <a:pt x="96272" y="89853"/>
                    <a:pt x="132912" y="99441"/>
                    <a:pt x="159772" y="135065"/>
                  </a:cubicBezTo>
                  <a:cubicBezTo>
                    <a:pt x="165170" y="142241"/>
                    <a:pt x="174441" y="153163"/>
                    <a:pt x="180727" y="140590"/>
                  </a:cubicBezTo>
                  <a:cubicBezTo>
                    <a:pt x="199460" y="103061"/>
                    <a:pt x="206826" y="127826"/>
                    <a:pt x="216478" y="146241"/>
                  </a:cubicBezTo>
                  <a:cubicBezTo>
                    <a:pt x="218954" y="150940"/>
                    <a:pt x="221748" y="157290"/>
                    <a:pt x="225749" y="158878"/>
                  </a:cubicBezTo>
                  <a:cubicBezTo>
                    <a:pt x="261055" y="173038"/>
                    <a:pt x="292678" y="192596"/>
                    <a:pt x="314903" y="228538"/>
                  </a:cubicBezTo>
                  <a:cubicBezTo>
                    <a:pt x="294138" y="145924"/>
                    <a:pt x="254387" y="75057"/>
                    <a:pt x="223526" y="0"/>
                  </a:cubicBezTo>
                  <a:cubicBezTo>
                    <a:pt x="294646" y="0"/>
                    <a:pt x="365766" y="0"/>
                    <a:pt x="436823" y="0"/>
                  </a:cubicBezTo>
                  <a:cubicBezTo>
                    <a:pt x="481209" y="51181"/>
                    <a:pt x="521913" y="105792"/>
                    <a:pt x="565283" y="157925"/>
                  </a:cubicBezTo>
                  <a:cubicBezTo>
                    <a:pt x="581603" y="177547"/>
                    <a:pt x="580332" y="193803"/>
                    <a:pt x="563823" y="210821"/>
                  </a:cubicBezTo>
                  <a:cubicBezTo>
                    <a:pt x="557219" y="217616"/>
                    <a:pt x="548075" y="227331"/>
                    <a:pt x="553472" y="234951"/>
                  </a:cubicBezTo>
                  <a:cubicBezTo>
                    <a:pt x="573602" y="263590"/>
                    <a:pt x="559378" y="291593"/>
                    <a:pt x="556456" y="320486"/>
                  </a:cubicBezTo>
                  <a:cubicBezTo>
                    <a:pt x="552519" y="359475"/>
                    <a:pt x="600716" y="423992"/>
                    <a:pt x="640213" y="436438"/>
                  </a:cubicBezTo>
                  <a:cubicBezTo>
                    <a:pt x="693363" y="453138"/>
                    <a:pt x="701681" y="470918"/>
                    <a:pt x="683075" y="527370"/>
                  </a:cubicBezTo>
                  <a:cubicBezTo>
                    <a:pt x="681869" y="530990"/>
                    <a:pt x="683647" y="535435"/>
                    <a:pt x="684155" y="539499"/>
                  </a:cubicBezTo>
                  <a:cubicBezTo>
                    <a:pt x="674948" y="569915"/>
                    <a:pt x="690442" y="597982"/>
                    <a:pt x="691648" y="627447"/>
                  </a:cubicBezTo>
                  <a:cubicBezTo>
                    <a:pt x="691775" y="638242"/>
                    <a:pt x="683520" y="645163"/>
                    <a:pt x="680726" y="65462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="" xmlns:a16="http://schemas.microsoft.com/office/drawing/2014/main" id="{3B380340-6232-4EA1-8C90-0E0617B53D5D}"/>
                </a:ext>
              </a:extLst>
            </p:cNvPr>
            <p:cNvSpPr/>
            <p:nvPr/>
          </p:nvSpPr>
          <p:spPr>
            <a:xfrm>
              <a:off x="2508092" y="6525351"/>
              <a:ext cx="808239" cy="840556"/>
            </a:xfrm>
            <a:custGeom>
              <a:avLst/>
              <a:gdLst>
                <a:gd name="connsiteX0" fmla="*/ 480535 w 808239"/>
                <a:gd name="connsiteY0" fmla="*/ 758578 h 840556"/>
                <a:gd name="connsiteX1" fmla="*/ 414559 w 808239"/>
                <a:gd name="connsiteY1" fmla="*/ 699967 h 840556"/>
                <a:gd name="connsiteX2" fmla="*/ 357599 w 808239"/>
                <a:gd name="connsiteY2" fmla="*/ 693173 h 840556"/>
                <a:gd name="connsiteX3" fmla="*/ 331818 w 808239"/>
                <a:gd name="connsiteY3" fmla="*/ 682060 h 840556"/>
                <a:gd name="connsiteX4" fmla="*/ 260000 w 808239"/>
                <a:gd name="connsiteY4" fmla="*/ 609988 h 840556"/>
                <a:gd name="connsiteX5" fmla="*/ 253840 w 808239"/>
                <a:gd name="connsiteY5" fmla="*/ 586492 h 840556"/>
                <a:gd name="connsiteX6" fmla="*/ 239108 w 808239"/>
                <a:gd name="connsiteY6" fmla="*/ 543312 h 840556"/>
                <a:gd name="connsiteX7" fmla="*/ 217455 w 808239"/>
                <a:gd name="connsiteY7" fmla="*/ 523817 h 840556"/>
                <a:gd name="connsiteX8" fmla="*/ 238791 w 808239"/>
                <a:gd name="connsiteY8" fmla="*/ 507307 h 840556"/>
                <a:gd name="connsiteX9" fmla="*/ 257206 w 808239"/>
                <a:gd name="connsiteY9" fmla="*/ 468382 h 840556"/>
                <a:gd name="connsiteX10" fmla="*/ 254031 w 808239"/>
                <a:gd name="connsiteY10" fmla="*/ 404310 h 840556"/>
                <a:gd name="connsiteX11" fmla="*/ 236632 w 808239"/>
                <a:gd name="connsiteY11" fmla="*/ 267594 h 840556"/>
                <a:gd name="connsiteX12" fmla="*/ 137445 w 808239"/>
                <a:gd name="connsiteY12" fmla="*/ 220730 h 840556"/>
                <a:gd name="connsiteX13" fmla="*/ 15017 w 808239"/>
                <a:gd name="connsiteY13" fmla="*/ 113987 h 840556"/>
                <a:gd name="connsiteX14" fmla="*/ 1872 w 808239"/>
                <a:gd name="connsiteY14" fmla="*/ 75696 h 840556"/>
                <a:gd name="connsiteX15" fmla="*/ 268445 w 808239"/>
                <a:gd name="connsiteY15" fmla="*/ 15307 h 840556"/>
                <a:gd name="connsiteX16" fmla="*/ 294480 w 808239"/>
                <a:gd name="connsiteY16" fmla="*/ 18609 h 840556"/>
                <a:gd name="connsiteX17" fmla="*/ 304894 w 808239"/>
                <a:gd name="connsiteY17" fmla="*/ 22673 h 840556"/>
                <a:gd name="connsiteX18" fmla="*/ 340899 w 808239"/>
                <a:gd name="connsiteY18" fmla="*/ 73918 h 840556"/>
                <a:gd name="connsiteX19" fmla="*/ 347693 w 808239"/>
                <a:gd name="connsiteY19" fmla="*/ 117288 h 840556"/>
                <a:gd name="connsiteX20" fmla="*/ 311816 w 808239"/>
                <a:gd name="connsiteY20" fmla="*/ 128528 h 840556"/>
                <a:gd name="connsiteX21" fmla="*/ 216566 w 808239"/>
                <a:gd name="connsiteY21" fmla="*/ 99254 h 840556"/>
                <a:gd name="connsiteX22" fmla="*/ 148938 w 808239"/>
                <a:gd name="connsiteY22" fmla="*/ 113288 h 840556"/>
                <a:gd name="connsiteX23" fmla="*/ 222979 w 808239"/>
                <a:gd name="connsiteY23" fmla="*/ 154881 h 840556"/>
                <a:gd name="connsiteX24" fmla="*/ 235298 w 808239"/>
                <a:gd name="connsiteY24" fmla="*/ 210825 h 840556"/>
                <a:gd name="connsiteX25" fmla="*/ 248062 w 808239"/>
                <a:gd name="connsiteY25" fmla="*/ 190631 h 840556"/>
                <a:gd name="connsiteX26" fmla="*/ 282860 w 808239"/>
                <a:gd name="connsiteY26" fmla="*/ 131766 h 840556"/>
                <a:gd name="connsiteX27" fmla="*/ 330866 w 808239"/>
                <a:gd name="connsiteY27" fmla="*/ 144022 h 840556"/>
                <a:gd name="connsiteX28" fmla="*/ 379253 w 808239"/>
                <a:gd name="connsiteY28" fmla="*/ 278833 h 840556"/>
                <a:gd name="connsiteX29" fmla="*/ 381920 w 808239"/>
                <a:gd name="connsiteY29" fmla="*/ 247400 h 840556"/>
                <a:gd name="connsiteX30" fmla="*/ 487647 w 808239"/>
                <a:gd name="connsiteY30" fmla="*/ 269880 h 840556"/>
                <a:gd name="connsiteX31" fmla="*/ 559466 w 808239"/>
                <a:gd name="connsiteY31" fmla="*/ 296994 h 840556"/>
                <a:gd name="connsiteX32" fmla="*/ 606011 w 808239"/>
                <a:gd name="connsiteY32" fmla="*/ 363479 h 840556"/>
                <a:gd name="connsiteX33" fmla="*/ 650779 w 808239"/>
                <a:gd name="connsiteY33" fmla="*/ 481589 h 840556"/>
                <a:gd name="connsiteX34" fmla="*/ 686402 w 808239"/>
                <a:gd name="connsiteY34" fmla="*/ 597097 h 840556"/>
                <a:gd name="connsiteX35" fmla="*/ 719422 w 808239"/>
                <a:gd name="connsiteY35" fmla="*/ 629101 h 840556"/>
                <a:gd name="connsiteX36" fmla="*/ 733837 w 808239"/>
                <a:gd name="connsiteY36" fmla="*/ 696602 h 840556"/>
                <a:gd name="connsiteX37" fmla="*/ 725010 w 808239"/>
                <a:gd name="connsiteY37" fmla="*/ 714509 h 840556"/>
                <a:gd name="connsiteX38" fmla="*/ 667860 w 808239"/>
                <a:gd name="connsiteY38" fmla="*/ 740671 h 840556"/>
                <a:gd name="connsiteX39" fmla="*/ 665701 w 808239"/>
                <a:gd name="connsiteY39" fmla="*/ 740989 h 840556"/>
                <a:gd name="connsiteX40" fmla="*/ 669448 w 808239"/>
                <a:gd name="connsiteY40" fmla="*/ 740798 h 840556"/>
                <a:gd name="connsiteX41" fmla="*/ 716184 w 808239"/>
                <a:gd name="connsiteY41" fmla="*/ 747910 h 840556"/>
                <a:gd name="connsiteX42" fmla="*/ 740504 w 808239"/>
                <a:gd name="connsiteY42" fmla="*/ 753435 h 840556"/>
                <a:gd name="connsiteX43" fmla="*/ 798924 w 808239"/>
                <a:gd name="connsiteY43" fmla="*/ 805568 h 840556"/>
                <a:gd name="connsiteX44" fmla="*/ 800321 w 808239"/>
                <a:gd name="connsiteY44" fmla="*/ 840557 h 840556"/>
                <a:gd name="connsiteX45" fmla="*/ 754601 w 808239"/>
                <a:gd name="connsiteY45" fmla="*/ 840557 h 840556"/>
                <a:gd name="connsiteX46" fmla="*/ 609377 w 808239"/>
                <a:gd name="connsiteY46" fmla="*/ 813252 h 840556"/>
                <a:gd name="connsiteX47" fmla="*/ 525113 w 808239"/>
                <a:gd name="connsiteY47" fmla="*/ 764547 h 840556"/>
                <a:gd name="connsiteX48" fmla="*/ 440530 w 808239"/>
                <a:gd name="connsiteY48" fmla="*/ 633673 h 840556"/>
                <a:gd name="connsiteX49" fmla="*/ 395509 w 808239"/>
                <a:gd name="connsiteY49" fmla="*/ 535755 h 840556"/>
                <a:gd name="connsiteX50" fmla="*/ 391889 w 808239"/>
                <a:gd name="connsiteY50" fmla="*/ 529278 h 840556"/>
                <a:gd name="connsiteX51" fmla="*/ 394239 w 808239"/>
                <a:gd name="connsiteY51" fmla="*/ 531691 h 840556"/>
                <a:gd name="connsiteX52" fmla="*/ 484663 w 808239"/>
                <a:gd name="connsiteY52" fmla="*/ 705873 h 840556"/>
                <a:gd name="connsiteX53" fmla="*/ 480535 w 808239"/>
                <a:gd name="connsiteY53" fmla="*/ 758451 h 8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08239" h="840556">
                  <a:moveTo>
                    <a:pt x="480535" y="758578"/>
                  </a:moveTo>
                  <a:cubicBezTo>
                    <a:pt x="458564" y="739274"/>
                    <a:pt x="444023" y="712223"/>
                    <a:pt x="414559" y="699967"/>
                  </a:cubicBezTo>
                  <a:cubicBezTo>
                    <a:pt x="394683" y="691712"/>
                    <a:pt x="380396" y="674059"/>
                    <a:pt x="357599" y="693173"/>
                  </a:cubicBezTo>
                  <a:cubicBezTo>
                    <a:pt x="348201" y="701047"/>
                    <a:pt x="339248" y="689553"/>
                    <a:pt x="331818" y="682060"/>
                  </a:cubicBezTo>
                  <a:cubicBezTo>
                    <a:pt x="307942" y="657930"/>
                    <a:pt x="284193" y="633737"/>
                    <a:pt x="260000" y="609988"/>
                  </a:cubicBezTo>
                  <a:cubicBezTo>
                    <a:pt x="253015" y="603066"/>
                    <a:pt x="244823" y="595064"/>
                    <a:pt x="253840" y="586492"/>
                  </a:cubicBezTo>
                  <a:cubicBezTo>
                    <a:pt x="284511" y="557409"/>
                    <a:pt x="254983" y="552583"/>
                    <a:pt x="239108" y="543312"/>
                  </a:cubicBezTo>
                  <a:cubicBezTo>
                    <a:pt x="230409" y="538168"/>
                    <a:pt x="218217" y="537216"/>
                    <a:pt x="217455" y="523817"/>
                  </a:cubicBezTo>
                  <a:cubicBezTo>
                    <a:pt x="216566" y="507942"/>
                    <a:pt x="229202" y="509784"/>
                    <a:pt x="238791" y="507307"/>
                  </a:cubicBezTo>
                  <a:cubicBezTo>
                    <a:pt x="258539" y="502227"/>
                    <a:pt x="259301" y="484764"/>
                    <a:pt x="257206" y="468382"/>
                  </a:cubicBezTo>
                  <a:cubicBezTo>
                    <a:pt x="254412" y="446728"/>
                    <a:pt x="259301" y="422535"/>
                    <a:pt x="254031" y="404310"/>
                  </a:cubicBezTo>
                  <a:cubicBezTo>
                    <a:pt x="240950" y="359098"/>
                    <a:pt x="254285" y="311155"/>
                    <a:pt x="236632" y="267594"/>
                  </a:cubicBezTo>
                  <a:cubicBezTo>
                    <a:pt x="200818" y="258576"/>
                    <a:pt x="166464" y="246385"/>
                    <a:pt x="137445" y="220730"/>
                  </a:cubicBezTo>
                  <a:cubicBezTo>
                    <a:pt x="96868" y="184916"/>
                    <a:pt x="47592" y="161040"/>
                    <a:pt x="15017" y="113987"/>
                  </a:cubicBezTo>
                  <a:cubicBezTo>
                    <a:pt x="6444" y="101540"/>
                    <a:pt x="-4414" y="92841"/>
                    <a:pt x="1872" y="75696"/>
                  </a:cubicBezTo>
                  <a:cubicBezTo>
                    <a:pt x="82708" y="14736"/>
                    <a:pt x="168179" y="-22666"/>
                    <a:pt x="268445" y="15307"/>
                  </a:cubicBezTo>
                  <a:cubicBezTo>
                    <a:pt x="277018" y="18546"/>
                    <a:pt x="285781" y="17720"/>
                    <a:pt x="294480" y="18609"/>
                  </a:cubicBezTo>
                  <a:cubicBezTo>
                    <a:pt x="298227" y="19053"/>
                    <a:pt x="301656" y="20514"/>
                    <a:pt x="304894" y="22673"/>
                  </a:cubicBezTo>
                  <a:cubicBezTo>
                    <a:pt x="315308" y="40961"/>
                    <a:pt x="323182" y="60773"/>
                    <a:pt x="340899" y="73918"/>
                  </a:cubicBezTo>
                  <a:cubicBezTo>
                    <a:pt x="355440" y="84712"/>
                    <a:pt x="357472" y="101287"/>
                    <a:pt x="347693" y="117288"/>
                  </a:cubicBezTo>
                  <a:cubicBezTo>
                    <a:pt x="339185" y="131195"/>
                    <a:pt x="328135" y="133545"/>
                    <a:pt x="311816" y="128528"/>
                  </a:cubicBezTo>
                  <a:cubicBezTo>
                    <a:pt x="280193" y="118812"/>
                    <a:pt x="247109" y="117733"/>
                    <a:pt x="216566" y="99254"/>
                  </a:cubicBezTo>
                  <a:cubicBezTo>
                    <a:pt x="196373" y="87062"/>
                    <a:pt x="173132" y="104969"/>
                    <a:pt x="148938" y="113288"/>
                  </a:cubicBezTo>
                  <a:cubicBezTo>
                    <a:pt x="170401" y="138116"/>
                    <a:pt x="183863" y="164850"/>
                    <a:pt x="222979" y="154881"/>
                  </a:cubicBezTo>
                  <a:cubicBezTo>
                    <a:pt x="246538" y="148912"/>
                    <a:pt x="254094" y="182884"/>
                    <a:pt x="235298" y="210825"/>
                  </a:cubicBezTo>
                  <a:cubicBezTo>
                    <a:pt x="242791" y="206189"/>
                    <a:pt x="250538" y="201744"/>
                    <a:pt x="248062" y="190631"/>
                  </a:cubicBezTo>
                  <a:cubicBezTo>
                    <a:pt x="241013" y="158246"/>
                    <a:pt x="265524" y="146689"/>
                    <a:pt x="282860" y="131766"/>
                  </a:cubicBezTo>
                  <a:cubicBezTo>
                    <a:pt x="302354" y="115002"/>
                    <a:pt x="326040" y="127004"/>
                    <a:pt x="330866" y="144022"/>
                  </a:cubicBezTo>
                  <a:cubicBezTo>
                    <a:pt x="344518" y="192155"/>
                    <a:pt x="387254" y="227970"/>
                    <a:pt x="379253" y="278833"/>
                  </a:cubicBezTo>
                  <a:cubicBezTo>
                    <a:pt x="376903" y="271467"/>
                    <a:pt x="374871" y="259402"/>
                    <a:pt x="381920" y="247400"/>
                  </a:cubicBezTo>
                  <a:cubicBezTo>
                    <a:pt x="421163" y="232668"/>
                    <a:pt x="456024" y="250829"/>
                    <a:pt x="487647" y="269880"/>
                  </a:cubicBezTo>
                  <a:cubicBezTo>
                    <a:pt x="510888" y="283913"/>
                    <a:pt x="532415" y="297249"/>
                    <a:pt x="559466" y="296994"/>
                  </a:cubicBezTo>
                  <a:cubicBezTo>
                    <a:pt x="586898" y="309440"/>
                    <a:pt x="593756" y="339222"/>
                    <a:pt x="606011" y="363479"/>
                  </a:cubicBezTo>
                  <a:cubicBezTo>
                    <a:pt x="624871" y="400754"/>
                    <a:pt x="649890" y="434218"/>
                    <a:pt x="650779" y="481589"/>
                  </a:cubicBezTo>
                  <a:cubicBezTo>
                    <a:pt x="651604" y="522039"/>
                    <a:pt x="674083" y="558615"/>
                    <a:pt x="686402" y="597097"/>
                  </a:cubicBezTo>
                  <a:cubicBezTo>
                    <a:pt x="691800" y="613861"/>
                    <a:pt x="706405" y="620275"/>
                    <a:pt x="719422" y="629101"/>
                  </a:cubicBezTo>
                  <a:cubicBezTo>
                    <a:pt x="748251" y="648596"/>
                    <a:pt x="751236" y="664788"/>
                    <a:pt x="733837" y="696602"/>
                  </a:cubicBezTo>
                  <a:cubicBezTo>
                    <a:pt x="730662" y="702444"/>
                    <a:pt x="726979" y="707841"/>
                    <a:pt x="725010" y="714509"/>
                  </a:cubicBezTo>
                  <a:cubicBezTo>
                    <a:pt x="710913" y="762833"/>
                    <a:pt x="706786" y="764674"/>
                    <a:pt x="667860" y="740671"/>
                  </a:cubicBezTo>
                  <a:cubicBezTo>
                    <a:pt x="663288" y="738258"/>
                    <a:pt x="664368" y="746259"/>
                    <a:pt x="665701" y="740989"/>
                  </a:cubicBezTo>
                  <a:cubicBezTo>
                    <a:pt x="666082" y="739591"/>
                    <a:pt x="667289" y="739591"/>
                    <a:pt x="669448" y="740798"/>
                  </a:cubicBezTo>
                  <a:cubicBezTo>
                    <a:pt x="684180" y="749116"/>
                    <a:pt x="697070" y="765182"/>
                    <a:pt x="716184" y="747910"/>
                  </a:cubicBezTo>
                  <a:cubicBezTo>
                    <a:pt x="723613" y="741115"/>
                    <a:pt x="732757" y="748101"/>
                    <a:pt x="740504" y="753435"/>
                  </a:cubicBezTo>
                  <a:cubicBezTo>
                    <a:pt x="761904" y="768357"/>
                    <a:pt x="780510" y="786772"/>
                    <a:pt x="798924" y="805568"/>
                  </a:cubicBezTo>
                  <a:cubicBezTo>
                    <a:pt x="810100" y="816998"/>
                    <a:pt x="812005" y="828365"/>
                    <a:pt x="800321" y="840557"/>
                  </a:cubicBezTo>
                  <a:cubicBezTo>
                    <a:pt x="785081" y="840557"/>
                    <a:pt x="769842" y="840557"/>
                    <a:pt x="754601" y="840557"/>
                  </a:cubicBezTo>
                  <a:cubicBezTo>
                    <a:pt x="709072" y="813569"/>
                    <a:pt x="660177" y="805695"/>
                    <a:pt x="609377" y="813252"/>
                  </a:cubicBezTo>
                  <a:cubicBezTo>
                    <a:pt x="569308" y="819221"/>
                    <a:pt x="543908" y="796805"/>
                    <a:pt x="525113" y="764547"/>
                  </a:cubicBezTo>
                  <a:cubicBezTo>
                    <a:pt x="498760" y="719335"/>
                    <a:pt x="466311" y="678567"/>
                    <a:pt x="440530" y="633673"/>
                  </a:cubicBezTo>
                  <a:cubicBezTo>
                    <a:pt x="421798" y="601034"/>
                    <a:pt x="404907" y="565410"/>
                    <a:pt x="395509" y="535755"/>
                  </a:cubicBezTo>
                  <a:cubicBezTo>
                    <a:pt x="389603" y="523817"/>
                    <a:pt x="388143" y="532962"/>
                    <a:pt x="391889" y="529278"/>
                  </a:cubicBezTo>
                  <a:cubicBezTo>
                    <a:pt x="392524" y="528643"/>
                    <a:pt x="393350" y="529469"/>
                    <a:pt x="394239" y="531691"/>
                  </a:cubicBezTo>
                  <a:cubicBezTo>
                    <a:pt x="417480" y="593858"/>
                    <a:pt x="450944" y="650056"/>
                    <a:pt x="484663" y="705873"/>
                  </a:cubicBezTo>
                  <a:cubicBezTo>
                    <a:pt x="497172" y="726638"/>
                    <a:pt x="499649" y="742449"/>
                    <a:pt x="480535" y="75845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="" xmlns:a16="http://schemas.microsoft.com/office/drawing/2014/main" id="{520B63DB-501F-4EF2-9C51-F0000DEF585E}"/>
                </a:ext>
              </a:extLst>
            </p:cNvPr>
            <p:cNvSpPr/>
            <p:nvPr/>
          </p:nvSpPr>
          <p:spPr>
            <a:xfrm>
              <a:off x="4954356" y="1333"/>
              <a:ext cx="852563" cy="573419"/>
            </a:xfrm>
            <a:custGeom>
              <a:avLst/>
              <a:gdLst>
                <a:gd name="connsiteX0" fmla="*/ 105069 w 852563"/>
                <a:gd name="connsiteY0" fmla="*/ 127 h 573419"/>
                <a:gd name="connsiteX1" fmla="*/ 287885 w 852563"/>
                <a:gd name="connsiteY1" fmla="*/ 127 h 573419"/>
                <a:gd name="connsiteX2" fmla="*/ 297030 w 852563"/>
                <a:gd name="connsiteY2" fmla="*/ 36957 h 573419"/>
                <a:gd name="connsiteX3" fmla="*/ 325287 w 852563"/>
                <a:gd name="connsiteY3" fmla="*/ 82931 h 573419"/>
                <a:gd name="connsiteX4" fmla="*/ 458637 w 852563"/>
                <a:gd name="connsiteY4" fmla="*/ 172149 h 573419"/>
                <a:gd name="connsiteX5" fmla="*/ 483593 w 852563"/>
                <a:gd name="connsiteY5" fmla="*/ 237110 h 573419"/>
                <a:gd name="connsiteX6" fmla="*/ 561697 w 852563"/>
                <a:gd name="connsiteY6" fmla="*/ 177547 h 573419"/>
                <a:gd name="connsiteX7" fmla="*/ 569064 w 852563"/>
                <a:gd name="connsiteY7" fmla="*/ 146051 h 573419"/>
                <a:gd name="connsiteX8" fmla="*/ 556808 w 852563"/>
                <a:gd name="connsiteY8" fmla="*/ 103061 h 573419"/>
                <a:gd name="connsiteX9" fmla="*/ 532805 w 852563"/>
                <a:gd name="connsiteY9" fmla="*/ 49276 h 573419"/>
                <a:gd name="connsiteX10" fmla="*/ 508675 w 852563"/>
                <a:gd name="connsiteY10" fmla="*/ 191 h 573419"/>
                <a:gd name="connsiteX11" fmla="*/ 638152 w 852563"/>
                <a:gd name="connsiteY11" fmla="*/ 191 h 573419"/>
                <a:gd name="connsiteX12" fmla="*/ 669076 w 852563"/>
                <a:gd name="connsiteY12" fmla="*/ 33909 h 573419"/>
                <a:gd name="connsiteX13" fmla="*/ 685141 w 852563"/>
                <a:gd name="connsiteY13" fmla="*/ 48705 h 573419"/>
                <a:gd name="connsiteX14" fmla="*/ 696254 w 852563"/>
                <a:gd name="connsiteY14" fmla="*/ 30036 h 573419"/>
                <a:gd name="connsiteX15" fmla="*/ 714288 w 852563"/>
                <a:gd name="connsiteY15" fmla="*/ 191 h 573419"/>
                <a:gd name="connsiteX16" fmla="*/ 843765 w 852563"/>
                <a:gd name="connsiteY16" fmla="*/ 191 h 573419"/>
                <a:gd name="connsiteX17" fmla="*/ 827509 w 852563"/>
                <a:gd name="connsiteY17" fmla="*/ 99060 h 573419"/>
                <a:gd name="connsiteX18" fmla="*/ 785916 w 852563"/>
                <a:gd name="connsiteY18" fmla="*/ 170371 h 573419"/>
                <a:gd name="connsiteX19" fmla="*/ 736894 w 852563"/>
                <a:gd name="connsiteY19" fmla="*/ 241682 h 573419"/>
                <a:gd name="connsiteX20" fmla="*/ 760770 w 852563"/>
                <a:gd name="connsiteY20" fmla="*/ 236031 h 573419"/>
                <a:gd name="connsiteX21" fmla="*/ 819381 w 852563"/>
                <a:gd name="connsiteY21" fmla="*/ 217425 h 573419"/>
                <a:gd name="connsiteX22" fmla="*/ 820079 w 852563"/>
                <a:gd name="connsiteY22" fmla="*/ 290577 h 573419"/>
                <a:gd name="connsiteX23" fmla="*/ 790933 w 852563"/>
                <a:gd name="connsiteY23" fmla="*/ 431485 h 573419"/>
                <a:gd name="connsiteX24" fmla="*/ 766993 w 852563"/>
                <a:gd name="connsiteY24" fmla="*/ 487174 h 573419"/>
                <a:gd name="connsiteX25" fmla="*/ 716257 w 852563"/>
                <a:gd name="connsiteY25" fmla="*/ 546166 h 573419"/>
                <a:gd name="connsiteX26" fmla="*/ 677585 w 852563"/>
                <a:gd name="connsiteY26" fmla="*/ 573217 h 573419"/>
                <a:gd name="connsiteX27" fmla="*/ 637072 w 852563"/>
                <a:gd name="connsiteY27" fmla="*/ 535562 h 573419"/>
                <a:gd name="connsiteX28" fmla="*/ 471337 w 852563"/>
                <a:gd name="connsiteY28" fmla="*/ 464314 h 573419"/>
                <a:gd name="connsiteX29" fmla="*/ 432158 w 852563"/>
                <a:gd name="connsiteY29" fmla="*/ 465330 h 573419"/>
                <a:gd name="connsiteX30" fmla="*/ 369293 w 852563"/>
                <a:gd name="connsiteY30" fmla="*/ 455170 h 573419"/>
                <a:gd name="connsiteX31" fmla="*/ 266232 w 852563"/>
                <a:gd name="connsiteY31" fmla="*/ 444375 h 573419"/>
                <a:gd name="connsiteX32" fmla="*/ 210415 w 852563"/>
                <a:gd name="connsiteY32" fmla="*/ 481713 h 573419"/>
                <a:gd name="connsiteX33" fmla="*/ 181078 w 852563"/>
                <a:gd name="connsiteY33" fmla="*/ 523560 h 573419"/>
                <a:gd name="connsiteX34" fmla="*/ 134977 w 852563"/>
                <a:gd name="connsiteY34" fmla="*/ 497144 h 573419"/>
                <a:gd name="connsiteX35" fmla="*/ 23027 w 852563"/>
                <a:gd name="connsiteY35" fmla="*/ 334520 h 573419"/>
                <a:gd name="connsiteX36" fmla="*/ 5247 w 852563"/>
                <a:gd name="connsiteY36" fmla="*/ 273750 h 573419"/>
                <a:gd name="connsiteX37" fmla="*/ 39664 w 852563"/>
                <a:gd name="connsiteY37" fmla="*/ 264796 h 573419"/>
                <a:gd name="connsiteX38" fmla="*/ 158472 w 852563"/>
                <a:gd name="connsiteY38" fmla="*/ 344616 h 573419"/>
                <a:gd name="connsiteX39" fmla="*/ 185143 w 852563"/>
                <a:gd name="connsiteY39" fmla="*/ 344616 h 573419"/>
                <a:gd name="connsiteX40" fmla="*/ 234609 w 852563"/>
                <a:gd name="connsiteY40" fmla="*/ 333250 h 573419"/>
                <a:gd name="connsiteX41" fmla="*/ 305031 w 852563"/>
                <a:gd name="connsiteY41" fmla="*/ 320677 h 573419"/>
                <a:gd name="connsiteX42" fmla="*/ 345544 w 852563"/>
                <a:gd name="connsiteY42" fmla="*/ 339092 h 573419"/>
                <a:gd name="connsiteX43" fmla="*/ 383326 w 852563"/>
                <a:gd name="connsiteY43" fmla="*/ 358078 h 573419"/>
                <a:gd name="connsiteX44" fmla="*/ 378309 w 852563"/>
                <a:gd name="connsiteY44" fmla="*/ 312041 h 573419"/>
                <a:gd name="connsiteX45" fmla="*/ 374817 w 852563"/>
                <a:gd name="connsiteY45" fmla="*/ 264479 h 573419"/>
                <a:gd name="connsiteX46" fmla="*/ 358116 w 852563"/>
                <a:gd name="connsiteY46" fmla="*/ 222569 h 573419"/>
                <a:gd name="connsiteX47" fmla="*/ 314683 w 852563"/>
                <a:gd name="connsiteY47" fmla="*/ 191644 h 573419"/>
                <a:gd name="connsiteX48" fmla="*/ 293474 w 852563"/>
                <a:gd name="connsiteY48" fmla="*/ 269051 h 573419"/>
                <a:gd name="connsiteX49" fmla="*/ 239879 w 852563"/>
                <a:gd name="connsiteY49" fmla="*/ 235904 h 573419"/>
                <a:gd name="connsiteX50" fmla="*/ 178284 w 852563"/>
                <a:gd name="connsiteY50" fmla="*/ 186818 h 573419"/>
                <a:gd name="connsiteX51" fmla="*/ 134914 w 852563"/>
                <a:gd name="connsiteY51" fmla="*/ 158497 h 573419"/>
                <a:gd name="connsiteX52" fmla="*/ 147233 w 852563"/>
                <a:gd name="connsiteY52" fmla="*/ 116333 h 573419"/>
                <a:gd name="connsiteX53" fmla="*/ 180190 w 852563"/>
                <a:gd name="connsiteY53" fmla="*/ 62167 h 573419"/>
                <a:gd name="connsiteX54" fmla="*/ 158282 w 852563"/>
                <a:gd name="connsiteY54" fmla="*/ 83249 h 573419"/>
                <a:gd name="connsiteX55" fmla="*/ 131612 w 852563"/>
                <a:gd name="connsiteY55" fmla="*/ 134240 h 573419"/>
                <a:gd name="connsiteX56" fmla="*/ 94655 w 852563"/>
                <a:gd name="connsiteY56" fmla="*/ 129033 h 573419"/>
                <a:gd name="connsiteX57" fmla="*/ 80431 w 852563"/>
                <a:gd name="connsiteY57" fmla="*/ 43244 h 573419"/>
                <a:gd name="connsiteX58" fmla="*/ 104752 w 852563"/>
                <a:gd name="connsiteY58" fmla="*/ 0 h 57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52563" h="573419">
                  <a:moveTo>
                    <a:pt x="105069" y="127"/>
                  </a:moveTo>
                  <a:cubicBezTo>
                    <a:pt x="166029" y="127"/>
                    <a:pt x="226926" y="127"/>
                    <a:pt x="287885" y="127"/>
                  </a:cubicBezTo>
                  <a:cubicBezTo>
                    <a:pt x="300205" y="9843"/>
                    <a:pt x="298236" y="22924"/>
                    <a:pt x="297030" y="36957"/>
                  </a:cubicBezTo>
                  <a:cubicBezTo>
                    <a:pt x="295125" y="59627"/>
                    <a:pt x="303126" y="81471"/>
                    <a:pt x="325287" y="82931"/>
                  </a:cubicBezTo>
                  <a:cubicBezTo>
                    <a:pt x="385739" y="86805"/>
                    <a:pt x="416727" y="138304"/>
                    <a:pt x="458637" y="172149"/>
                  </a:cubicBezTo>
                  <a:cubicBezTo>
                    <a:pt x="471274" y="194184"/>
                    <a:pt x="494769" y="212599"/>
                    <a:pt x="483593" y="237110"/>
                  </a:cubicBezTo>
                  <a:cubicBezTo>
                    <a:pt x="486133" y="192088"/>
                    <a:pt x="519978" y="181103"/>
                    <a:pt x="561697" y="177547"/>
                  </a:cubicBezTo>
                  <a:cubicBezTo>
                    <a:pt x="580176" y="175959"/>
                    <a:pt x="591098" y="163386"/>
                    <a:pt x="569064" y="146051"/>
                  </a:cubicBezTo>
                  <a:cubicBezTo>
                    <a:pt x="555030" y="135002"/>
                    <a:pt x="548553" y="118238"/>
                    <a:pt x="556808" y="103061"/>
                  </a:cubicBezTo>
                  <a:cubicBezTo>
                    <a:pt x="574906" y="69787"/>
                    <a:pt x="554332" y="61087"/>
                    <a:pt x="532805" y="49276"/>
                  </a:cubicBezTo>
                  <a:cubicBezTo>
                    <a:pt x="515089" y="39497"/>
                    <a:pt x="487466" y="32957"/>
                    <a:pt x="508675" y="191"/>
                  </a:cubicBezTo>
                  <a:cubicBezTo>
                    <a:pt x="551855" y="191"/>
                    <a:pt x="595035" y="191"/>
                    <a:pt x="638152" y="191"/>
                  </a:cubicBezTo>
                  <a:cubicBezTo>
                    <a:pt x="651931" y="7747"/>
                    <a:pt x="663171" y="17653"/>
                    <a:pt x="669076" y="33909"/>
                  </a:cubicBezTo>
                  <a:cubicBezTo>
                    <a:pt x="671743" y="41275"/>
                    <a:pt x="676506" y="49594"/>
                    <a:pt x="685141" y="48705"/>
                  </a:cubicBezTo>
                  <a:cubicBezTo>
                    <a:pt x="694603" y="47752"/>
                    <a:pt x="695365" y="37783"/>
                    <a:pt x="696254" y="30036"/>
                  </a:cubicBezTo>
                  <a:cubicBezTo>
                    <a:pt x="697841" y="16701"/>
                    <a:pt x="706096" y="8636"/>
                    <a:pt x="714288" y="191"/>
                  </a:cubicBezTo>
                  <a:cubicBezTo>
                    <a:pt x="757468" y="191"/>
                    <a:pt x="800584" y="191"/>
                    <a:pt x="843765" y="191"/>
                  </a:cubicBezTo>
                  <a:cubicBezTo>
                    <a:pt x="857734" y="36830"/>
                    <a:pt x="856972" y="70231"/>
                    <a:pt x="827509" y="99060"/>
                  </a:cubicBezTo>
                  <a:cubicBezTo>
                    <a:pt x="807696" y="118492"/>
                    <a:pt x="793219" y="142050"/>
                    <a:pt x="785916" y="170371"/>
                  </a:cubicBezTo>
                  <a:cubicBezTo>
                    <a:pt x="778169" y="200470"/>
                    <a:pt x="753404" y="217362"/>
                    <a:pt x="736894" y="241682"/>
                  </a:cubicBezTo>
                  <a:cubicBezTo>
                    <a:pt x="748070" y="252922"/>
                    <a:pt x="753340" y="244349"/>
                    <a:pt x="760770" y="236031"/>
                  </a:cubicBezTo>
                  <a:cubicBezTo>
                    <a:pt x="776645" y="218314"/>
                    <a:pt x="793853" y="201931"/>
                    <a:pt x="819381" y="217425"/>
                  </a:cubicBezTo>
                  <a:cubicBezTo>
                    <a:pt x="829033" y="241682"/>
                    <a:pt x="818555" y="266193"/>
                    <a:pt x="820079" y="290577"/>
                  </a:cubicBezTo>
                  <a:cubicBezTo>
                    <a:pt x="805982" y="336488"/>
                    <a:pt x="789155" y="382081"/>
                    <a:pt x="790933" y="431485"/>
                  </a:cubicBezTo>
                  <a:cubicBezTo>
                    <a:pt x="791758" y="455488"/>
                    <a:pt x="786361" y="475363"/>
                    <a:pt x="766993" y="487174"/>
                  </a:cubicBezTo>
                  <a:cubicBezTo>
                    <a:pt x="743879" y="501271"/>
                    <a:pt x="728639" y="521909"/>
                    <a:pt x="716257" y="546166"/>
                  </a:cubicBezTo>
                  <a:cubicBezTo>
                    <a:pt x="707938" y="562549"/>
                    <a:pt x="696952" y="575186"/>
                    <a:pt x="677585" y="573217"/>
                  </a:cubicBezTo>
                  <a:cubicBezTo>
                    <a:pt x="655932" y="570995"/>
                    <a:pt x="644311" y="555628"/>
                    <a:pt x="637072" y="535562"/>
                  </a:cubicBezTo>
                  <a:cubicBezTo>
                    <a:pt x="609703" y="460187"/>
                    <a:pt x="539917" y="429643"/>
                    <a:pt x="471337" y="464314"/>
                  </a:cubicBezTo>
                  <a:cubicBezTo>
                    <a:pt x="457367" y="471363"/>
                    <a:pt x="445746" y="473649"/>
                    <a:pt x="432158" y="465330"/>
                  </a:cubicBezTo>
                  <a:cubicBezTo>
                    <a:pt x="412600" y="453329"/>
                    <a:pt x="390692" y="451932"/>
                    <a:pt x="369293" y="455170"/>
                  </a:cubicBezTo>
                  <a:cubicBezTo>
                    <a:pt x="333923" y="460441"/>
                    <a:pt x="300585" y="464568"/>
                    <a:pt x="266232" y="444375"/>
                  </a:cubicBezTo>
                  <a:cubicBezTo>
                    <a:pt x="243309" y="430913"/>
                    <a:pt x="215432" y="451487"/>
                    <a:pt x="210415" y="481713"/>
                  </a:cubicBezTo>
                  <a:cubicBezTo>
                    <a:pt x="206987" y="502351"/>
                    <a:pt x="201907" y="518734"/>
                    <a:pt x="181078" y="523560"/>
                  </a:cubicBezTo>
                  <a:cubicBezTo>
                    <a:pt x="158917" y="528640"/>
                    <a:pt x="148059" y="514226"/>
                    <a:pt x="134977" y="497144"/>
                  </a:cubicBezTo>
                  <a:cubicBezTo>
                    <a:pt x="95036" y="445010"/>
                    <a:pt x="69191" y="382018"/>
                    <a:pt x="23027" y="334520"/>
                  </a:cubicBezTo>
                  <a:cubicBezTo>
                    <a:pt x="8866" y="319915"/>
                    <a:pt x="-9041" y="300674"/>
                    <a:pt x="5247" y="273750"/>
                  </a:cubicBezTo>
                  <a:cubicBezTo>
                    <a:pt x="14835" y="262510"/>
                    <a:pt x="26265" y="260732"/>
                    <a:pt x="39664" y="264796"/>
                  </a:cubicBezTo>
                  <a:cubicBezTo>
                    <a:pt x="86590" y="279020"/>
                    <a:pt x="129516" y="300864"/>
                    <a:pt x="158472" y="344616"/>
                  </a:cubicBezTo>
                  <a:cubicBezTo>
                    <a:pt x="169966" y="361952"/>
                    <a:pt x="175046" y="359666"/>
                    <a:pt x="185143" y="344616"/>
                  </a:cubicBezTo>
                  <a:cubicBezTo>
                    <a:pt x="197906" y="325566"/>
                    <a:pt x="218671" y="318073"/>
                    <a:pt x="234609" y="333250"/>
                  </a:cubicBezTo>
                  <a:cubicBezTo>
                    <a:pt x="265407" y="362523"/>
                    <a:pt x="285727" y="351601"/>
                    <a:pt x="305031" y="320677"/>
                  </a:cubicBezTo>
                  <a:cubicBezTo>
                    <a:pt x="324715" y="311342"/>
                    <a:pt x="334368" y="324741"/>
                    <a:pt x="345544" y="339092"/>
                  </a:cubicBezTo>
                  <a:cubicBezTo>
                    <a:pt x="354815" y="351093"/>
                    <a:pt x="363070" y="375350"/>
                    <a:pt x="383326" y="358078"/>
                  </a:cubicBezTo>
                  <a:cubicBezTo>
                    <a:pt x="401170" y="342775"/>
                    <a:pt x="395963" y="327217"/>
                    <a:pt x="378309" y="312041"/>
                  </a:cubicBezTo>
                  <a:cubicBezTo>
                    <a:pt x="363959" y="299658"/>
                    <a:pt x="365165" y="282322"/>
                    <a:pt x="374817" y="264479"/>
                  </a:cubicBezTo>
                  <a:cubicBezTo>
                    <a:pt x="390883" y="234761"/>
                    <a:pt x="387581" y="225299"/>
                    <a:pt x="358116" y="222569"/>
                  </a:cubicBezTo>
                  <a:cubicBezTo>
                    <a:pt x="336844" y="220600"/>
                    <a:pt x="322938" y="211520"/>
                    <a:pt x="314683" y="191644"/>
                  </a:cubicBezTo>
                  <a:cubicBezTo>
                    <a:pt x="301411" y="216473"/>
                    <a:pt x="312396" y="247143"/>
                    <a:pt x="293474" y="269051"/>
                  </a:cubicBezTo>
                  <a:cubicBezTo>
                    <a:pt x="263819" y="280163"/>
                    <a:pt x="247309" y="264923"/>
                    <a:pt x="239879" y="235904"/>
                  </a:cubicBezTo>
                  <a:cubicBezTo>
                    <a:pt x="231116" y="201677"/>
                    <a:pt x="216258" y="180849"/>
                    <a:pt x="178284" y="186818"/>
                  </a:cubicBezTo>
                  <a:cubicBezTo>
                    <a:pt x="160377" y="189612"/>
                    <a:pt x="145010" y="175388"/>
                    <a:pt x="134914" y="158497"/>
                  </a:cubicBezTo>
                  <a:cubicBezTo>
                    <a:pt x="123675" y="139764"/>
                    <a:pt x="136438" y="125858"/>
                    <a:pt x="147233" y="116333"/>
                  </a:cubicBezTo>
                  <a:cubicBezTo>
                    <a:pt x="163870" y="101727"/>
                    <a:pt x="149837" y="70422"/>
                    <a:pt x="180190" y="62167"/>
                  </a:cubicBezTo>
                  <a:cubicBezTo>
                    <a:pt x="162409" y="62611"/>
                    <a:pt x="156949" y="70549"/>
                    <a:pt x="158282" y="83249"/>
                  </a:cubicBezTo>
                  <a:cubicBezTo>
                    <a:pt x="160822" y="107379"/>
                    <a:pt x="144185" y="119952"/>
                    <a:pt x="131612" y="134240"/>
                  </a:cubicBezTo>
                  <a:cubicBezTo>
                    <a:pt x="118150" y="149607"/>
                    <a:pt x="98147" y="146051"/>
                    <a:pt x="94655" y="129033"/>
                  </a:cubicBezTo>
                  <a:cubicBezTo>
                    <a:pt x="88813" y="100838"/>
                    <a:pt x="78018" y="72581"/>
                    <a:pt x="80431" y="43244"/>
                  </a:cubicBezTo>
                  <a:cubicBezTo>
                    <a:pt x="81828" y="26289"/>
                    <a:pt x="90146" y="10224"/>
                    <a:pt x="1047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="" xmlns:a16="http://schemas.microsoft.com/office/drawing/2014/main" id="{66C43D00-8E56-4E60-BA26-97B8AC84E9FC}"/>
                </a:ext>
              </a:extLst>
            </p:cNvPr>
            <p:cNvSpPr/>
            <p:nvPr/>
          </p:nvSpPr>
          <p:spPr>
            <a:xfrm>
              <a:off x="1615" y="6105998"/>
              <a:ext cx="330155" cy="1260118"/>
            </a:xfrm>
            <a:custGeom>
              <a:avLst/>
              <a:gdLst>
                <a:gd name="connsiteX0" fmla="*/ 152753 w 330155"/>
                <a:gd name="connsiteY0" fmla="*/ 277560 h 1260118"/>
                <a:gd name="connsiteX1" fmla="*/ 174724 w 330155"/>
                <a:gd name="connsiteY1" fmla="*/ 366460 h 1260118"/>
                <a:gd name="connsiteX2" fmla="*/ 177645 w 330155"/>
                <a:gd name="connsiteY2" fmla="*/ 412815 h 1260118"/>
                <a:gd name="connsiteX3" fmla="*/ 186598 w 330155"/>
                <a:gd name="connsiteY3" fmla="*/ 505145 h 1260118"/>
                <a:gd name="connsiteX4" fmla="*/ 190408 w 330155"/>
                <a:gd name="connsiteY4" fmla="*/ 511939 h 1260118"/>
                <a:gd name="connsiteX5" fmla="*/ 205585 w 330155"/>
                <a:gd name="connsiteY5" fmla="*/ 717427 h 1260118"/>
                <a:gd name="connsiteX6" fmla="*/ 202537 w 330155"/>
                <a:gd name="connsiteY6" fmla="*/ 733302 h 1260118"/>
                <a:gd name="connsiteX7" fmla="*/ 233779 w 330155"/>
                <a:gd name="connsiteY7" fmla="*/ 940884 h 1260118"/>
                <a:gd name="connsiteX8" fmla="*/ 327822 w 330155"/>
                <a:gd name="connsiteY8" fmla="*/ 1115002 h 1260118"/>
                <a:gd name="connsiteX9" fmla="*/ 325854 w 330155"/>
                <a:gd name="connsiteY9" fmla="*/ 1133544 h 1260118"/>
                <a:gd name="connsiteX10" fmla="*/ 308772 w 330155"/>
                <a:gd name="connsiteY10" fmla="*/ 1124908 h 1260118"/>
                <a:gd name="connsiteX11" fmla="*/ 270926 w 330155"/>
                <a:gd name="connsiteY11" fmla="*/ 1075314 h 1260118"/>
                <a:gd name="connsiteX12" fmla="*/ 253464 w 330155"/>
                <a:gd name="connsiteY12" fmla="*/ 1071885 h 1260118"/>
                <a:gd name="connsiteX13" fmla="*/ 249019 w 330155"/>
                <a:gd name="connsiteY13" fmla="*/ 1092967 h 1260118"/>
                <a:gd name="connsiteX14" fmla="*/ 273911 w 330155"/>
                <a:gd name="connsiteY14" fmla="*/ 1198187 h 1260118"/>
                <a:gd name="connsiteX15" fmla="*/ 253083 w 330155"/>
                <a:gd name="connsiteY15" fmla="*/ 1228414 h 1260118"/>
                <a:gd name="connsiteX16" fmla="*/ 223682 w 330155"/>
                <a:gd name="connsiteY16" fmla="*/ 1221111 h 1260118"/>
                <a:gd name="connsiteX17" fmla="*/ 229080 w 330155"/>
                <a:gd name="connsiteY17" fmla="*/ 1259592 h 1260118"/>
                <a:gd name="connsiteX18" fmla="*/ 19593 w 330155"/>
                <a:gd name="connsiteY18" fmla="*/ 1260100 h 1260118"/>
                <a:gd name="connsiteX19" fmla="*/ 35 w 330155"/>
                <a:gd name="connsiteY19" fmla="*/ 1239081 h 1260118"/>
                <a:gd name="connsiteX20" fmla="*/ 480 w 330155"/>
                <a:gd name="connsiteY20" fmla="*/ 1071314 h 1260118"/>
                <a:gd name="connsiteX21" fmla="*/ 37310 w 330155"/>
                <a:gd name="connsiteY21" fmla="*/ 1086236 h 1260118"/>
                <a:gd name="connsiteX22" fmla="*/ 69949 w 330155"/>
                <a:gd name="connsiteY22" fmla="*/ 1120272 h 1260118"/>
                <a:gd name="connsiteX23" fmla="*/ 109255 w 330155"/>
                <a:gd name="connsiteY23" fmla="*/ 1120082 h 1260118"/>
                <a:gd name="connsiteX24" fmla="*/ 109382 w 330155"/>
                <a:gd name="connsiteY24" fmla="*/ 1078553 h 1260118"/>
                <a:gd name="connsiteX25" fmla="*/ 102270 w 330155"/>
                <a:gd name="connsiteY25" fmla="*/ 1018228 h 1260118"/>
                <a:gd name="connsiteX26" fmla="*/ 48930 w 330155"/>
                <a:gd name="connsiteY26" fmla="*/ 815217 h 1260118"/>
                <a:gd name="connsiteX27" fmla="*/ 416 w 330155"/>
                <a:gd name="connsiteY27" fmla="*/ 719522 h 1260118"/>
                <a:gd name="connsiteX28" fmla="*/ 289 w 330155"/>
                <a:gd name="connsiteY28" fmla="*/ 253112 h 1260118"/>
                <a:gd name="connsiteX29" fmla="*/ 57757 w 330155"/>
                <a:gd name="connsiteY29" fmla="*/ 264860 h 1260118"/>
                <a:gd name="connsiteX30" fmla="*/ 71663 w 330155"/>
                <a:gd name="connsiteY30" fmla="*/ 298769 h 1260118"/>
                <a:gd name="connsiteX31" fmla="*/ 34516 w 330155"/>
                <a:gd name="connsiteY31" fmla="*/ 227966 h 1260118"/>
                <a:gd name="connsiteX32" fmla="*/ 24356 w 330155"/>
                <a:gd name="connsiteY32" fmla="*/ 187643 h 1260118"/>
                <a:gd name="connsiteX33" fmla="*/ 17498 w 330155"/>
                <a:gd name="connsiteY33" fmla="*/ 118238 h 1260118"/>
                <a:gd name="connsiteX34" fmla="*/ 80871 w 330155"/>
                <a:gd name="connsiteY34" fmla="*/ 0 h 1260118"/>
                <a:gd name="connsiteX35" fmla="*/ 100937 w 330155"/>
                <a:gd name="connsiteY35" fmla="*/ 54356 h 1260118"/>
                <a:gd name="connsiteX36" fmla="*/ 129512 w 330155"/>
                <a:gd name="connsiteY36" fmla="*/ 96584 h 1260118"/>
                <a:gd name="connsiteX37" fmla="*/ 149578 w 330155"/>
                <a:gd name="connsiteY37" fmla="*/ 141034 h 1260118"/>
                <a:gd name="connsiteX38" fmla="*/ 150784 w 330155"/>
                <a:gd name="connsiteY38" fmla="*/ 214060 h 1260118"/>
                <a:gd name="connsiteX39" fmla="*/ 152626 w 330155"/>
                <a:gd name="connsiteY39" fmla="*/ 277687 h 126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0155" h="1260118">
                  <a:moveTo>
                    <a:pt x="152753" y="277560"/>
                  </a:moveTo>
                  <a:cubicBezTo>
                    <a:pt x="150086" y="309945"/>
                    <a:pt x="146403" y="341441"/>
                    <a:pt x="174724" y="366460"/>
                  </a:cubicBezTo>
                  <a:cubicBezTo>
                    <a:pt x="187170" y="377446"/>
                    <a:pt x="180185" y="396369"/>
                    <a:pt x="177645" y="412815"/>
                  </a:cubicBezTo>
                  <a:cubicBezTo>
                    <a:pt x="172755" y="444058"/>
                    <a:pt x="162849" y="476697"/>
                    <a:pt x="186598" y="505145"/>
                  </a:cubicBezTo>
                  <a:cubicBezTo>
                    <a:pt x="188249" y="507114"/>
                    <a:pt x="190853" y="510225"/>
                    <a:pt x="190408" y="511939"/>
                  </a:cubicBezTo>
                  <a:cubicBezTo>
                    <a:pt x="170787" y="582552"/>
                    <a:pt x="235811" y="645989"/>
                    <a:pt x="205585" y="717427"/>
                  </a:cubicBezTo>
                  <a:cubicBezTo>
                    <a:pt x="203553" y="722189"/>
                    <a:pt x="204632" y="728539"/>
                    <a:pt x="202537" y="733302"/>
                  </a:cubicBezTo>
                  <a:cubicBezTo>
                    <a:pt x="168564" y="811343"/>
                    <a:pt x="212951" y="870906"/>
                    <a:pt x="233779" y="940884"/>
                  </a:cubicBezTo>
                  <a:cubicBezTo>
                    <a:pt x="254416" y="1010227"/>
                    <a:pt x="301851" y="1054168"/>
                    <a:pt x="327822" y="1115002"/>
                  </a:cubicBezTo>
                  <a:cubicBezTo>
                    <a:pt x="330680" y="1121669"/>
                    <a:pt x="331823" y="1129035"/>
                    <a:pt x="325854" y="1133544"/>
                  </a:cubicBezTo>
                  <a:cubicBezTo>
                    <a:pt x="316773" y="1140402"/>
                    <a:pt x="311630" y="1132338"/>
                    <a:pt x="308772" y="1124908"/>
                  </a:cubicBezTo>
                  <a:cubicBezTo>
                    <a:pt x="300771" y="1104143"/>
                    <a:pt x="288833" y="1086935"/>
                    <a:pt x="270926" y="1075314"/>
                  </a:cubicBezTo>
                  <a:cubicBezTo>
                    <a:pt x="266100" y="1072139"/>
                    <a:pt x="258226" y="1069853"/>
                    <a:pt x="253464" y="1071885"/>
                  </a:cubicBezTo>
                  <a:cubicBezTo>
                    <a:pt x="244701" y="1075631"/>
                    <a:pt x="247114" y="1084776"/>
                    <a:pt x="249019" y="1092967"/>
                  </a:cubicBezTo>
                  <a:cubicBezTo>
                    <a:pt x="257337" y="1128019"/>
                    <a:pt x="260004" y="1164342"/>
                    <a:pt x="273911" y="1198187"/>
                  </a:cubicBezTo>
                  <a:cubicBezTo>
                    <a:pt x="281023" y="1215650"/>
                    <a:pt x="281785" y="1235906"/>
                    <a:pt x="253083" y="1228414"/>
                  </a:cubicBezTo>
                  <a:cubicBezTo>
                    <a:pt x="243050" y="1225746"/>
                    <a:pt x="234223" y="1207267"/>
                    <a:pt x="223682" y="1221111"/>
                  </a:cubicBezTo>
                  <a:cubicBezTo>
                    <a:pt x="214856" y="1232731"/>
                    <a:pt x="228127" y="1246384"/>
                    <a:pt x="229080" y="1259592"/>
                  </a:cubicBezTo>
                  <a:cubicBezTo>
                    <a:pt x="159230" y="1259592"/>
                    <a:pt x="89380" y="1258830"/>
                    <a:pt x="19593" y="1260100"/>
                  </a:cubicBezTo>
                  <a:cubicBezTo>
                    <a:pt x="3210" y="1260418"/>
                    <a:pt x="-409" y="1256734"/>
                    <a:pt x="35" y="1239081"/>
                  </a:cubicBezTo>
                  <a:cubicBezTo>
                    <a:pt x="1369" y="1183201"/>
                    <a:pt x="543" y="1127257"/>
                    <a:pt x="480" y="1071314"/>
                  </a:cubicBezTo>
                  <a:cubicBezTo>
                    <a:pt x="20101" y="1055375"/>
                    <a:pt x="32928" y="1067059"/>
                    <a:pt x="37310" y="1086236"/>
                  </a:cubicBezTo>
                  <a:cubicBezTo>
                    <a:pt x="42009" y="1106810"/>
                    <a:pt x="52296" y="1115955"/>
                    <a:pt x="69949" y="1120272"/>
                  </a:cubicBezTo>
                  <a:cubicBezTo>
                    <a:pt x="83284" y="1123511"/>
                    <a:pt x="97063" y="1132782"/>
                    <a:pt x="109255" y="1120082"/>
                  </a:cubicBezTo>
                  <a:cubicBezTo>
                    <a:pt x="121638" y="1107254"/>
                    <a:pt x="114716" y="1092459"/>
                    <a:pt x="109382" y="1078553"/>
                  </a:cubicBezTo>
                  <a:cubicBezTo>
                    <a:pt x="101889" y="1059185"/>
                    <a:pt x="103731" y="1038357"/>
                    <a:pt x="102270" y="1018228"/>
                  </a:cubicBezTo>
                  <a:cubicBezTo>
                    <a:pt x="96936" y="946790"/>
                    <a:pt x="69822" y="881638"/>
                    <a:pt x="48930" y="815217"/>
                  </a:cubicBezTo>
                  <a:cubicBezTo>
                    <a:pt x="38389" y="781625"/>
                    <a:pt x="11656" y="754447"/>
                    <a:pt x="416" y="719522"/>
                  </a:cubicBezTo>
                  <a:cubicBezTo>
                    <a:pt x="416" y="564010"/>
                    <a:pt x="353" y="408561"/>
                    <a:pt x="289" y="253112"/>
                  </a:cubicBezTo>
                  <a:cubicBezTo>
                    <a:pt x="30198" y="228157"/>
                    <a:pt x="42771" y="230633"/>
                    <a:pt x="57757" y="264860"/>
                  </a:cubicBezTo>
                  <a:cubicBezTo>
                    <a:pt x="63091" y="276925"/>
                    <a:pt x="68234" y="289117"/>
                    <a:pt x="71663" y="298769"/>
                  </a:cubicBezTo>
                  <a:cubicBezTo>
                    <a:pt x="71981" y="269813"/>
                    <a:pt x="63472" y="243714"/>
                    <a:pt x="34516" y="227966"/>
                  </a:cubicBezTo>
                  <a:cubicBezTo>
                    <a:pt x="20673" y="220410"/>
                    <a:pt x="18641" y="201423"/>
                    <a:pt x="24356" y="187643"/>
                  </a:cubicBezTo>
                  <a:cubicBezTo>
                    <a:pt x="35024" y="161926"/>
                    <a:pt x="27531" y="141606"/>
                    <a:pt x="17498" y="118238"/>
                  </a:cubicBezTo>
                  <a:cubicBezTo>
                    <a:pt x="-3648" y="69279"/>
                    <a:pt x="33246" y="2730"/>
                    <a:pt x="80871" y="0"/>
                  </a:cubicBezTo>
                  <a:cubicBezTo>
                    <a:pt x="97889" y="13589"/>
                    <a:pt x="99222" y="34798"/>
                    <a:pt x="100937" y="54356"/>
                  </a:cubicBezTo>
                  <a:cubicBezTo>
                    <a:pt x="102842" y="75629"/>
                    <a:pt x="110017" y="89535"/>
                    <a:pt x="129512" y="96584"/>
                  </a:cubicBezTo>
                  <a:cubicBezTo>
                    <a:pt x="149514" y="103823"/>
                    <a:pt x="159547" y="122619"/>
                    <a:pt x="149578" y="141034"/>
                  </a:cubicBezTo>
                  <a:cubicBezTo>
                    <a:pt x="135100" y="167768"/>
                    <a:pt x="145704" y="189294"/>
                    <a:pt x="150784" y="214060"/>
                  </a:cubicBezTo>
                  <a:cubicBezTo>
                    <a:pt x="154912" y="234379"/>
                    <a:pt x="172692" y="256033"/>
                    <a:pt x="152626" y="27768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="" xmlns:a16="http://schemas.microsoft.com/office/drawing/2014/main" id="{CFD2AB46-905B-4EB6-85D3-EA6A43931CE2}"/>
                </a:ext>
              </a:extLst>
            </p:cNvPr>
            <p:cNvSpPr/>
            <p:nvPr/>
          </p:nvSpPr>
          <p:spPr>
            <a:xfrm>
              <a:off x="5487424" y="6278305"/>
              <a:ext cx="907328" cy="1087984"/>
            </a:xfrm>
            <a:custGeom>
              <a:avLst/>
              <a:gdLst>
                <a:gd name="connsiteX0" fmla="*/ 632197 w 907328"/>
                <a:gd name="connsiteY0" fmla="*/ 703426 h 1087984"/>
                <a:gd name="connsiteX1" fmla="*/ 608956 w 907328"/>
                <a:gd name="connsiteY1" fmla="*/ 750226 h 1087984"/>
                <a:gd name="connsiteX2" fmla="*/ 672012 w 907328"/>
                <a:gd name="connsiteY2" fmla="*/ 773022 h 1087984"/>
                <a:gd name="connsiteX3" fmla="*/ 703635 w 907328"/>
                <a:gd name="connsiteY3" fmla="*/ 771054 h 1087984"/>
                <a:gd name="connsiteX4" fmla="*/ 703127 w 907328"/>
                <a:gd name="connsiteY4" fmla="*/ 806487 h 1087984"/>
                <a:gd name="connsiteX5" fmla="*/ 701285 w 907328"/>
                <a:gd name="connsiteY5" fmla="*/ 809980 h 1087984"/>
                <a:gd name="connsiteX6" fmla="*/ 748085 w 907328"/>
                <a:gd name="connsiteY6" fmla="*/ 987463 h 1087984"/>
                <a:gd name="connsiteX7" fmla="*/ 786058 w 907328"/>
                <a:gd name="connsiteY7" fmla="*/ 999719 h 1087984"/>
                <a:gd name="connsiteX8" fmla="*/ 879403 w 907328"/>
                <a:gd name="connsiteY8" fmla="*/ 1000417 h 1087984"/>
                <a:gd name="connsiteX9" fmla="*/ 906962 w 907328"/>
                <a:gd name="connsiteY9" fmla="*/ 1013689 h 1087984"/>
                <a:gd name="connsiteX10" fmla="*/ 888229 w 907328"/>
                <a:gd name="connsiteY10" fmla="*/ 1041248 h 1087984"/>
                <a:gd name="connsiteX11" fmla="*/ 753800 w 907328"/>
                <a:gd name="connsiteY11" fmla="*/ 1022706 h 1087984"/>
                <a:gd name="connsiteX12" fmla="*/ 741735 w 907328"/>
                <a:gd name="connsiteY12" fmla="*/ 1014705 h 1087984"/>
                <a:gd name="connsiteX13" fmla="*/ 699825 w 907328"/>
                <a:gd name="connsiteY13" fmla="*/ 995655 h 1087984"/>
                <a:gd name="connsiteX14" fmla="*/ 689792 w 907328"/>
                <a:gd name="connsiteY14" fmla="*/ 992226 h 1087984"/>
                <a:gd name="connsiteX15" fmla="*/ 731257 w 907328"/>
                <a:gd name="connsiteY15" fmla="*/ 1087985 h 1087984"/>
                <a:gd name="connsiteX16" fmla="*/ 670297 w 907328"/>
                <a:gd name="connsiteY16" fmla="*/ 1087985 h 1087984"/>
                <a:gd name="connsiteX17" fmla="*/ 630610 w 907328"/>
                <a:gd name="connsiteY17" fmla="*/ 1019595 h 1087984"/>
                <a:gd name="connsiteX18" fmla="*/ 623244 w 907328"/>
                <a:gd name="connsiteY18" fmla="*/ 970255 h 1087984"/>
                <a:gd name="connsiteX19" fmla="*/ 583493 w 907328"/>
                <a:gd name="connsiteY19" fmla="*/ 868654 h 1087984"/>
                <a:gd name="connsiteX20" fmla="*/ 564443 w 907328"/>
                <a:gd name="connsiteY20" fmla="*/ 837475 h 1087984"/>
                <a:gd name="connsiteX21" fmla="*/ 425187 w 907328"/>
                <a:gd name="connsiteY21" fmla="*/ 712507 h 1087984"/>
                <a:gd name="connsiteX22" fmla="*/ 406264 w 907328"/>
                <a:gd name="connsiteY22" fmla="*/ 682852 h 1087984"/>
                <a:gd name="connsiteX23" fmla="*/ 323841 w 907328"/>
                <a:gd name="connsiteY23" fmla="*/ 548676 h 1087984"/>
                <a:gd name="connsiteX24" fmla="*/ 289043 w 907328"/>
                <a:gd name="connsiteY24" fmla="*/ 513307 h 1087984"/>
                <a:gd name="connsiteX25" fmla="*/ 286821 w 907328"/>
                <a:gd name="connsiteY25" fmla="*/ 489748 h 1087984"/>
                <a:gd name="connsiteX26" fmla="*/ 332033 w 907328"/>
                <a:gd name="connsiteY26" fmla="*/ 481810 h 1087984"/>
                <a:gd name="connsiteX27" fmla="*/ 400359 w 907328"/>
                <a:gd name="connsiteY27" fmla="*/ 534833 h 1087984"/>
                <a:gd name="connsiteX28" fmla="*/ 393183 w 907328"/>
                <a:gd name="connsiteY28" fmla="*/ 514831 h 1087984"/>
                <a:gd name="connsiteX29" fmla="*/ 289869 w 907328"/>
                <a:gd name="connsiteY29" fmla="*/ 448917 h 1087984"/>
                <a:gd name="connsiteX30" fmla="*/ 263262 w 907328"/>
                <a:gd name="connsiteY30" fmla="*/ 407071 h 1087984"/>
                <a:gd name="connsiteX31" fmla="*/ 224908 w 907328"/>
                <a:gd name="connsiteY31" fmla="*/ 355762 h 1087984"/>
                <a:gd name="connsiteX32" fmla="*/ 187634 w 907328"/>
                <a:gd name="connsiteY32" fmla="*/ 249970 h 1087984"/>
                <a:gd name="connsiteX33" fmla="*/ 168076 w 907328"/>
                <a:gd name="connsiteY33" fmla="*/ 196758 h 1087984"/>
                <a:gd name="connsiteX34" fmla="*/ 122610 w 907328"/>
                <a:gd name="connsiteY34" fmla="*/ 154466 h 1087984"/>
                <a:gd name="connsiteX35" fmla="*/ 91304 w 907328"/>
                <a:gd name="connsiteY35" fmla="*/ 166468 h 1087984"/>
                <a:gd name="connsiteX36" fmla="*/ 79112 w 907328"/>
                <a:gd name="connsiteY36" fmla="*/ 198726 h 1087984"/>
                <a:gd name="connsiteX37" fmla="*/ 45203 w 907328"/>
                <a:gd name="connsiteY37" fmla="*/ 171548 h 1087984"/>
                <a:gd name="connsiteX38" fmla="*/ 22470 w 907328"/>
                <a:gd name="connsiteY38" fmla="*/ 138718 h 1087984"/>
                <a:gd name="connsiteX39" fmla="*/ 4436 w 907328"/>
                <a:gd name="connsiteY39" fmla="*/ 108746 h 1087984"/>
                <a:gd name="connsiteX40" fmla="*/ 245 w 907328"/>
                <a:gd name="connsiteY40" fmla="*/ 54644 h 1087984"/>
                <a:gd name="connsiteX41" fmla="*/ 121276 w 907328"/>
                <a:gd name="connsiteY41" fmla="*/ 34 h 1087984"/>
                <a:gd name="connsiteX42" fmla="*/ 147248 w 907328"/>
                <a:gd name="connsiteY42" fmla="*/ 20798 h 1087984"/>
                <a:gd name="connsiteX43" fmla="*/ 163631 w 907328"/>
                <a:gd name="connsiteY43" fmla="*/ 66455 h 1087984"/>
                <a:gd name="connsiteX44" fmla="*/ 227829 w 907328"/>
                <a:gd name="connsiteY44" fmla="*/ 79790 h 1087984"/>
                <a:gd name="connsiteX45" fmla="*/ 293552 w 907328"/>
                <a:gd name="connsiteY45" fmla="*/ 52358 h 1087984"/>
                <a:gd name="connsiteX46" fmla="*/ 318253 w 907328"/>
                <a:gd name="connsiteY46" fmla="*/ 150720 h 1087984"/>
                <a:gd name="connsiteX47" fmla="*/ 301553 w 907328"/>
                <a:gd name="connsiteY47" fmla="*/ 230413 h 1087984"/>
                <a:gd name="connsiteX48" fmla="*/ 305172 w 907328"/>
                <a:gd name="connsiteY48" fmla="*/ 254035 h 1087984"/>
                <a:gd name="connsiteX49" fmla="*/ 302823 w 907328"/>
                <a:gd name="connsiteY49" fmla="*/ 300454 h 1087984"/>
                <a:gd name="connsiteX50" fmla="*/ 315205 w 907328"/>
                <a:gd name="connsiteY50" fmla="*/ 336204 h 1087984"/>
                <a:gd name="connsiteX51" fmla="*/ 335525 w 907328"/>
                <a:gd name="connsiteY51" fmla="*/ 214157 h 1087984"/>
                <a:gd name="connsiteX52" fmla="*/ 342510 w 907328"/>
                <a:gd name="connsiteY52" fmla="*/ 163801 h 1087984"/>
                <a:gd name="connsiteX53" fmla="*/ 366640 w 907328"/>
                <a:gd name="connsiteY53" fmla="*/ 116303 h 1087984"/>
                <a:gd name="connsiteX54" fmla="*/ 419155 w 907328"/>
                <a:gd name="connsiteY54" fmla="*/ 157006 h 1087984"/>
                <a:gd name="connsiteX55" fmla="*/ 415345 w 907328"/>
                <a:gd name="connsiteY55" fmla="*/ 225777 h 1087984"/>
                <a:gd name="connsiteX56" fmla="*/ 455096 w 907328"/>
                <a:gd name="connsiteY56" fmla="*/ 292198 h 1087984"/>
                <a:gd name="connsiteX57" fmla="*/ 510150 w 907328"/>
                <a:gd name="connsiteY57" fmla="*/ 341920 h 1087984"/>
                <a:gd name="connsiteX58" fmla="*/ 569713 w 907328"/>
                <a:gd name="connsiteY58" fmla="*/ 378686 h 1087984"/>
                <a:gd name="connsiteX59" fmla="*/ 632769 w 907328"/>
                <a:gd name="connsiteY59" fmla="*/ 366240 h 1087984"/>
                <a:gd name="connsiteX60" fmla="*/ 726431 w 907328"/>
                <a:gd name="connsiteY60" fmla="*/ 412468 h 1087984"/>
                <a:gd name="connsiteX61" fmla="*/ 729543 w 907328"/>
                <a:gd name="connsiteY61" fmla="*/ 432724 h 1087984"/>
                <a:gd name="connsiteX62" fmla="*/ 733670 w 907328"/>
                <a:gd name="connsiteY62" fmla="*/ 518133 h 1087984"/>
                <a:gd name="connsiteX63" fmla="*/ 715954 w 907328"/>
                <a:gd name="connsiteY63" fmla="*/ 556106 h 1087984"/>
                <a:gd name="connsiteX64" fmla="*/ 670742 w 907328"/>
                <a:gd name="connsiteY64" fmla="*/ 537436 h 1087984"/>
                <a:gd name="connsiteX65" fmla="*/ 617846 w 907328"/>
                <a:gd name="connsiteY65" fmla="*/ 553756 h 1087984"/>
                <a:gd name="connsiteX66" fmla="*/ 632959 w 907328"/>
                <a:gd name="connsiteY66" fmla="*/ 603922 h 1087984"/>
                <a:gd name="connsiteX67" fmla="*/ 670170 w 907328"/>
                <a:gd name="connsiteY67" fmla="*/ 637958 h 1087984"/>
                <a:gd name="connsiteX68" fmla="*/ 631562 w 907328"/>
                <a:gd name="connsiteY68" fmla="*/ 644752 h 1087984"/>
                <a:gd name="connsiteX69" fmla="*/ 552187 w 907328"/>
                <a:gd name="connsiteY69" fmla="*/ 598143 h 1087984"/>
                <a:gd name="connsiteX70" fmla="*/ 493958 w 907328"/>
                <a:gd name="connsiteY70" fmla="*/ 597635 h 1087984"/>
                <a:gd name="connsiteX71" fmla="*/ 601463 w 907328"/>
                <a:gd name="connsiteY71" fmla="*/ 674851 h 1087984"/>
                <a:gd name="connsiteX72" fmla="*/ 632070 w 907328"/>
                <a:gd name="connsiteY72" fmla="*/ 703490 h 10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907328" h="1087984">
                  <a:moveTo>
                    <a:pt x="632197" y="703426"/>
                  </a:moveTo>
                  <a:cubicBezTo>
                    <a:pt x="617465" y="715555"/>
                    <a:pt x="593208" y="728572"/>
                    <a:pt x="608956" y="750226"/>
                  </a:cubicBezTo>
                  <a:cubicBezTo>
                    <a:pt x="621974" y="768197"/>
                    <a:pt x="638865" y="803630"/>
                    <a:pt x="672012" y="773022"/>
                  </a:cubicBezTo>
                  <a:cubicBezTo>
                    <a:pt x="680648" y="765022"/>
                    <a:pt x="693030" y="761656"/>
                    <a:pt x="703635" y="771054"/>
                  </a:cubicBezTo>
                  <a:cubicBezTo>
                    <a:pt x="716652" y="782611"/>
                    <a:pt x="712207" y="794803"/>
                    <a:pt x="703127" y="806487"/>
                  </a:cubicBezTo>
                  <a:cubicBezTo>
                    <a:pt x="702301" y="807503"/>
                    <a:pt x="701095" y="809027"/>
                    <a:pt x="701285" y="809980"/>
                  </a:cubicBezTo>
                  <a:cubicBezTo>
                    <a:pt x="715573" y="869670"/>
                    <a:pt x="706048" y="937044"/>
                    <a:pt x="748085" y="987463"/>
                  </a:cubicBezTo>
                  <a:cubicBezTo>
                    <a:pt x="755895" y="996798"/>
                    <a:pt x="776279" y="1004037"/>
                    <a:pt x="786058" y="999719"/>
                  </a:cubicBezTo>
                  <a:cubicBezTo>
                    <a:pt x="818125" y="985495"/>
                    <a:pt x="848288" y="1009561"/>
                    <a:pt x="879403" y="1000417"/>
                  </a:cubicBezTo>
                  <a:cubicBezTo>
                    <a:pt x="890071" y="997242"/>
                    <a:pt x="904104" y="997750"/>
                    <a:pt x="906962" y="1013689"/>
                  </a:cubicBezTo>
                  <a:cubicBezTo>
                    <a:pt x="909502" y="1027976"/>
                    <a:pt x="898389" y="1035533"/>
                    <a:pt x="888229" y="1041248"/>
                  </a:cubicBezTo>
                  <a:cubicBezTo>
                    <a:pt x="832540" y="1072744"/>
                    <a:pt x="802695" y="1068362"/>
                    <a:pt x="753800" y="1022706"/>
                  </a:cubicBezTo>
                  <a:cubicBezTo>
                    <a:pt x="750180" y="1019340"/>
                    <a:pt x="745418" y="1014197"/>
                    <a:pt x="741735" y="1014705"/>
                  </a:cubicBezTo>
                  <a:cubicBezTo>
                    <a:pt x="717668" y="1017816"/>
                    <a:pt x="717732" y="1018198"/>
                    <a:pt x="699825" y="995655"/>
                  </a:cubicBezTo>
                  <a:cubicBezTo>
                    <a:pt x="698491" y="993940"/>
                    <a:pt x="695316" y="994004"/>
                    <a:pt x="689792" y="992226"/>
                  </a:cubicBezTo>
                  <a:cubicBezTo>
                    <a:pt x="693411" y="1030707"/>
                    <a:pt x="707762" y="1061505"/>
                    <a:pt x="731257" y="1087985"/>
                  </a:cubicBezTo>
                  <a:cubicBezTo>
                    <a:pt x="710937" y="1087985"/>
                    <a:pt x="690617" y="1087985"/>
                    <a:pt x="670297" y="1087985"/>
                  </a:cubicBezTo>
                  <a:cubicBezTo>
                    <a:pt x="641976" y="1075285"/>
                    <a:pt x="630864" y="1051027"/>
                    <a:pt x="630610" y="1019595"/>
                  </a:cubicBezTo>
                  <a:cubicBezTo>
                    <a:pt x="638547" y="1001370"/>
                    <a:pt x="632705" y="985748"/>
                    <a:pt x="623244" y="970255"/>
                  </a:cubicBezTo>
                  <a:cubicBezTo>
                    <a:pt x="604257" y="939012"/>
                    <a:pt x="588128" y="906120"/>
                    <a:pt x="583493" y="868654"/>
                  </a:cubicBezTo>
                  <a:cubicBezTo>
                    <a:pt x="581715" y="854049"/>
                    <a:pt x="573587" y="845667"/>
                    <a:pt x="564443" y="837475"/>
                  </a:cubicBezTo>
                  <a:cubicBezTo>
                    <a:pt x="517961" y="795883"/>
                    <a:pt x="470399" y="755751"/>
                    <a:pt x="425187" y="712507"/>
                  </a:cubicBezTo>
                  <a:cubicBezTo>
                    <a:pt x="416234" y="703935"/>
                    <a:pt x="412360" y="692822"/>
                    <a:pt x="406264" y="682852"/>
                  </a:cubicBezTo>
                  <a:cubicBezTo>
                    <a:pt x="398200" y="624432"/>
                    <a:pt x="366323" y="582395"/>
                    <a:pt x="323841" y="548676"/>
                  </a:cubicBezTo>
                  <a:cubicBezTo>
                    <a:pt x="310697" y="538198"/>
                    <a:pt x="298314" y="527784"/>
                    <a:pt x="289043" y="513307"/>
                  </a:cubicBezTo>
                  <a:cubicBezTo>
                    <a:pt x="287646" y="505559"/>
                    <a:pt x="285932" y="497812"/>
                    <a:pt x="286821" y="489748"/>
                  </a:cubicBezTo>
                  <a:cubicBezTo>
                    <a:pt x="298251" y="463396"/>
                    <a:pt x="314951" y="465618"/>
                    <a:pt x="332033" y="481810"/>
                  </a:cubicBezTo>
                  <a:cubicBezTo>
                    <a:pt x="352924" y="501686"/>
                    <a:pt x="377499" y="515275"/>
                    <a:pt x="400359" y="534833"/>
                  </a:cubicBezTo>
                  <a:cubicBezTo>
                    <a:pt x="406137" y="522768"/>
                    <a:pt x="398517" y="516672"/>
                    <a:pt x="393183" y="514831"/>
                  </a:cubicBezTo>
                  <a:cubicBezTo>
                    <a:pt x="354131" y="501114"/>
                    <a:pt x="328731" y="463078"/>
                    <a:pt x="289869" y="448917"/>
                  </a:cubicBezTo>
                  <a:cubicBezTo>
                    <a:pt x="272089" y="442440"/>
                    <a:pt x="267898" y="423834"/>
                    <a:pt x="263262" y="407071"/>
                  </a:cubicBezTo>
                  <a:cubicBezTo>
                    <a:pt x="256912" y="384083"/>
                    <a:pt x="247514" y="366748"/>
                    <a:pt x="224908" y="355762"/>
                  </a:cubicBezTo>
                  <a:cubicBezTo>
                    <a:pt x="198937" y="343189"/>
                    <a:pt x="177982" y="281340"/>
                    <a:pt x="187634" y="249970"/>
                  </a:cubicBezTo>
                  <a:cubicBezTo>
                    <a:pt x="195635" y="224190"/>
                    <a:pt x="196079" y="207616"/>
                    <a:pt x="168076" y="196758"/>
                  </a:cubicBezTo>
                  <a:cubicBezTo>
                    <a:pt x="149280" y="189518"/>
                    <a:pt x="136897" y="169706"/>
                    <a:pt x="122610" y="154466"/>
                  </a:cubicBezTo>
                  <a:cubicBezTo>
                    <a:pt x="102925" y="133447"/>
                    <a:pt x="94860" y="143481"/>
                    <a:pt x="91304" y="166468"/>
                  </a:cubicBezTo>
                  <a:cubicBezTo>
                    <a:pt x="89463" y="178406"/>
                    <a:pt x="91050" y="191297"/>
                    <a:pt x="79112" y="198726"/>
                  </a:cubicBezTo>
                  <a:cubicBezTo>
                    <a:pt x="59681" y="201329"/>
                    <a:pt x="55046" y="182724"/>
                    <a:pt x="45203" y="171548"/>
                  </a:cubicBezTo>
                  <a:cubicBezTo>
                    <a:pt x="37647" y="160626"/>
                    <a:pt x="30027" y="149704"/>
                    <a:pt x="22470" y="138718"/>
                  </a:cubicBezTo>
                  <a:cubicBezTo>
                    <a:pt x="14152" y="130336"/>
                    <a:pt x="2468" y="124240"/>
                    <a:pt x="4436" y="108746"/>
                  </a:cubicBezTo>
                  <a:cubicBezTo>
                    <a:pt x="26153" y="88743"/>
                    <a:pt x="-2930" y="73059"/>
                    <a:pt x="245" y="54644"/>
                  </a:cubicBezTo>
                  <a:cubicBezTo>
                    <a:pt x="33392" y="18195"/>
                    <a:pt x="74921" y="2573"/>
                    <a:pt x="121276" y="34"/>
                  </a:cubicBezTo>
                  <a:cubicBezTo>
                    <a:pt x="134294" y="-665"/>
                    <a:pt x="141533" y="9622"/>
                    <a:pt x="147248" y="20798"/>
                  </a:cubicBezTo>
                  <a:cubicBezTo>
                    <a:pt x="154614" y="35213"/>
                    <a:pt x="158106" y="51278"/>
                    <a:pt x="163631" y="66455"/>
                  </a:cubicBezTo>
                  <a:cubicBezTo>
                    <a:pt x="178236" y="106904"/>
                    <a:pt x="200461" y="111222"/>
                    <a:pt x="227829" y="79790"/>
                  </a:cubicBezTo>
                  <a:cubicBezTo>
                    <a:pt x="245546" y="59406"/>
                    <a:pt x="263199" y="42706"/>
                    <a:pt x="293552" y="52358"/>
                  </a:cubicBezTo>
                  <a:cubicBezTo>
                    <a:pt x="338954" y="66709"/>
                    <a:pt x="354512" y="117319"/>
                    <a:pt x="318253" y="150720"/>
                  </a:cubicBezTo>
                  <a:cubicBezTo>
                    <a:pt x="291393" y="175421"/>
                    <a:pt x="281550" y="197329"/>
                    <a:pt x="301553" y="230413"/>
                  </a:cubicBezTo>
                  <a:cubicBezTo>
                    <a:pt x="305744" y="237397"/>
                    <a:pt x="306061" y="246161"/>
                    <a:pt x="305172" y="254035"/>
                  </a:cubicBezTo>
                  <a:cubicBezTo>
                    <a:pt x="303394" y="269465"/>
                    <a:pt x="298949" y="283944"/>
                    <a:pt x="302823" y="300454"/>
                  </a:cubicBezTo>
                  <a:cubicBezTo>
                    <a:pt x="306125" y="314550"/>
                    <a:pt x="315015" y="326425"/>
                    <a:pt x="315205" y="336204"/>
                  </a:cubicBezTo>
                  <a:cubicBezTo>
                    <a:pt x="290186" y="293087"/>
                    <a:pt x="298759" y="251495"/>
                    <a:pt x="335525" y="214157"/>
                  </a:cubicBezTo>
                  <a:cubicBezTo>
                    <a:pt x="349051" y="200441"/>
                    <a:pt x="344733" y="181454"/>
                    <a:pt x="342510" y="163801"/>
                  </a:cubicBezTo>
                  <a:cubicBezTo>
                    <a:pt x="339716" y="141830"/>
                    <a:pt x="342002" y="121700"/>
                    <a:pt x="366640" y="116303"/>
                  </a:cubicBezTo>
                  <a:cubicBezTo>
                    <a:pt x="390262" y="111096"/>
                    <a:pt x="417440" y="131289"/>
                    <a:pt x="419155" y="157006"/>
                  </a:cubicBezTo>
                  <a:cubicBezTo>
                    <a:pt x="420679" y="179803"/>
                    <a:pt x="421568" y="202663"/>
                    <a:pt x="415345" y="225777"/>
                  </a:cubicBezTo>
                  <a:cubicBezTo>
                    <a:pt x="405248" y="263243"/>
                    <a:pt x="420171" y="291056"/>
                    <a:pt x="455096" y="292198"/>
                  </a:cubicBezTo>
                  <a:cubicBezTo>
                    <a:pt x="489132" y="293342"/>
                    <a:pt x="500943" y="311820"/>
                    <a:pt x="510150" y="341920"/>
                  </a:cubicBezTo>
                  <a:cubicBezTo>
                    <a:pt x="519104" y="371066"/>
                    <a:pt x="533455" y="391196"/>
                    <a:pt x="569713" y="378686"/>
                  </a:cubicBezTo>
                  <a:cubicBezTo>
                    <a:pt x="589208" y="371955"/>
                    <a:pt x="611560" y="369542"/>
                    <a:pt x="632769" y="366240"/>
                  </a:cubicBezTo>
                  <a:cubicBezTo>
                    <a:pt x="674107" y="359826"/>
                    <a:pt x="703127" y="378432"/>
                    <a:pt x="726431" y="412468"/>
                  </a:cubicBezTo>
                  <a:cubicBezTo>
                    <a:pt x="727447" y="419262"/>
                    <a:pt x="728463" y="425930"/>
                    <a:pt x="729543" y="432724"/>
                  </a:cubicBezTo>
                  <a:cubicBezTo>
                    <a:pt x="736210" y="460983"/>
                    <a:pt x="734940" y="489558"/>
                    <a:pt x="733670" y="518133"/>
                  </a:cubicBezTo>
                  <a:cubicBezTo>
                    <a:pt x="732972" y="533436"/>
                    <a:pt x="730622" y="548168"/>
                    <a:pt x="715954" y="556106"/>
                  </a:cubicBezTo>
                  <a:cubicBezTo>
                    <a:pt x="698809" y="555661"/>
                    <a:pt x="685728" y="543850"/>
                    <a:pt x="670742" y="537436"/>
                  </a:cubicBezTo>
                  <a:cubicBezTo>
                    <a:pt x="649342" y="528356"/>
                    <a:pt x="630864" y="533309"/>
                    <a:pt x="617846" y="553756"/>
                  </a:cubicBezTo>
                  <a:cubicBezTo>
                    <a:pt x="603178" y="576680"/>
                    <a:pt x="617021" y="590650"/>
                    <a:pt x="632959" y="603922"/>
                  </a:cubicBezTo>
                  <a:cubicBezTo>
                    <a:pt x="645786" y="614653"/>
                    <a:pt x="657788" y="626528"/>
                    <a:pt x="670170" y="637958"/>
                  </a:cubicBezTo>
                  <a:cubicBezTo>
                    <a:pt x="659693" y="655801"/>
                    <a:pt x="647120" y="654277"/>
                    <a:pt x="631562" y="644752"/>
                  </a:cubicBezTo>
                  <a:cubicBezTo>
                    <a:pt x="605400" y="628623"/>
                    <a:pt x="580127" y="610462"/>
                    <a:pt x="552187" y="598143"/>
                  </a:cubicBezTo>
                  <a:cubicBezTo>
                    <a:pt x="537392" y="591666"/>
                    <a:pt x="521390" y="587094"/>
                    <a:pt x="493958" y="597635"/>
                  </a:cubicBezTo>
                  <a:cubicBezTo>
                    <a:pt x="541519" y="615224"/>
                    <a:pt x="558918" y="662532"/>
                    <a:pt x="601463" y="674851"/>
                  </a:cubicBezTo>
                  <a:cubicBezTo>
                    <a:pt x="616259" y="679106"/>
                    <a:pt x="632134" y="681265"/>
                    <a:pt x="632070" y="70349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="" xmlns:a16="http://schemas.microsoft.com/office/drawing/2014/main" id="{944186C8-778E-4DCB-A12B-CCE16853B4BE}"/>
                </a:ext>
              </a:extLst>
            </p:cNvPr>
            <p:cNvSpPr/>
            <p:nvPr/>
          </p:nvSpPr>
          <p:spPr>
            <a:xfrm>
              <a:off x="3021233" y="6710183"/>
              <a:ext cx="873856" cy="655978"/>
            </a:xfrm>
            <a:custGeom>
              <a:avLst/>
              <a:gdLst>
                <a:gd name="connsiteX0" fmla="*/ 287243 w 873856"/>
                <a:gd name="connsiteY0" fmla="*/ 655725 h 655978"/>
                <a:gd name="connsiteX1" fmla="*/ 113317 w 873856"/>
                <a:gd name="connsiteY1" fmla="*/ 566761 h 655978"/>
                <a:gd name="connsiteX2" fmla="*/ 95092 w 873856"/>
                <a:gd name="connsiteY2" fmla="*/ 558379 h 655978"/>
                <a:gd name="connsiteX3" fmla="*/ 112301 w 873856"/>
                <a:gd name="connsiteY3" fmla="*/ 543457 h 655978"/>
                <a:gd name="connsiteX4" fmla="*/ 189136 w 873856"/>
                <a:gd name="connsiteY4" fmla="*/ 559395 h 655978"/>
                <a:gd name="connsiteX5" fmla="*/ 209456 w 873856"/>
                <a:gd name="connsiteY5" fmla="*/ 488719 h 655978"/>
                <a:gd name="connsiteX6" fmla="*/ 196438 w 873856"/>
                <a:gd name="connsiteY6" fmla="*/ 463192 h 655978"/>
                <a:gd name="connsiteX7" fmla="*/ 148305 w 873856"/>
                <a:gd name="connsiteY7" fmla="*/ 401596 h 655978"/>
                <a:gd name="connsiteX8" fmla="*/ 108110 w 873856"/>
                <a:gd name="connsiteY8" fmla="*/ 255864 h 655978"/>
                <a:gd name="connsiteX9" fmla="*/ 43467 w 873856"/>
                <a:gd name="connsiteY9" fmla="*/ 123910 h 655978"/>
                <a:gd name="connsiteX10" fmla="*/ 5367 w 873856"/>
                <a:gd name="connsiteY10" fmla="*/ 63648 h 655978"/>
                <a:gd name="connsiteX11" fmla="*/ 40292 w 873856"/>
                <a:gd name="connsiteY11" fmla="*/ 719 h 655978"/>
                <a:gd name="connsiteX12" fmla="*/ 134272 w 873856"/>
                <a:gd name="connsiteY12" fmla="*/ 62060 h 655978"/>
                <a:gd name="connsiteX13" fmla="*/ 194406 w 873856"/>
                <a:gd name="connsiteY13" fmla="*/ 126768 h 655978"/>
                <a:gd name="connsiteX14" fmla="*/ 268066 w 873856"/>
                <a:gd name="connsiteY14" fmla="*/ 198078 h 655978"/>
                <a:gd name="connsiteX15" fmla="*/ 363443 w 873856"/>
                <a:gd name="connsiteY15" fmla="*/ 263103 h 655978"/>
                <a:gd name="connsiteX16" fmla="*/ 499397 w 873856"/>
                <a:gd name="connsiteY16" fmla="*/ 347875 h 655978"/>
                <a:gd name="connsiteX17" fmla="*/ 601505 w 873856"/>
                <a:gd name="connsiteY17" fmla="*/ 441411 h 655978"/>
                <a:gd name="connsiteX18" fmla="*/ 702470 w 873856"/>
                <a:gd name="connsiteY18" fmla="*/ 539075 h 655978"/>
                <a:gd name="connsiteX19" fmla="*/ 723933 w 873856"/>
                <a:gd name="connsiteY19" fmla="*/ 538440 h 655978"/>
                <a:gd name="connsiteX20" fmla="*/ 799498 w 873856"/>
                <a:gd name="connsiteY20" fmla="*/ 581048 h 655978"/>
                <a:gd name="connsiteX21" fmla="*/ 857283 w 873856"/>
                <a:gd name="connsiteY21" fmla="*/ 635913 h 655978"/>
                <a:gd name="connsiteX22" fmla="*/ 873856 w 873856"/>
                <a:gd name="connsiteY22" fmla="*/ 655979 h 655978"/>
                <a:gd name="connsiteX23" fmla="*/ 744316 w 873856"/>
                <a:gd name="connsiteY23" fmla="*/ 655979 h 655978"/>
                <a:gd name="connsiteX24" fmla="*/ 624365 w 873856"/>
                <a:gd name="connsiteY24" fmla="*/ 610576 h 655978"/>
                <a:gd name="connsiteX25" fmla="*/ 511462 w 873856"/>
                <a:gd name="connsiteY25" fmla="*/ 545298 h 655978"/>
                <a:gd name="connsiteX26" fmla="*/ 326232 w 873856"/>
                <a:gd name="connsiteY26" fmla="*/ 452016 h 655978"/>
                <a:gd name="connsiteX27" fmla="*/ 269463 w 873856"/>
                <a:gd name="connsiteY27" fmla="*/ 410804 h 655978"/>
                <a:gd name="connsiteX28" fmla="*/ 392717 w 873856"/>
                <a:gd name="connsiteY28" fmla="*/ 504594 h 655978"/>
                <a:gd name="connsiteX29" fmla="*/ 466694 w 873856"/>
                <a:gd name="connsiteY29" fmla="*/ 602067 h 655978"/>
                <a:gd name="connsiteX30" fmla="*/ 454883 w 873856"/>
                <a:gd name="connsiteY30" fmla="*/ 655915 h 655978"/>
                <a:gd name="connsiteX31" fmla="*/ 287243 w 873856"/>
                <a:gd name="connsiteY31" fmla="*/ 655915 h 65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856" h="655978">
                  <a:moveTo>
                    <a:pt x="287243" y="655725"/>
                  </a:moveTo>
                  <a:cubicBezTo>
                    <a:pt x="246222" y="587843"/>
                    <a:pt x="183992" y="567459"/>
                    <a:pt x="113317" y="566761"/>
                  </a:cubicBezTo>
                  <a:cubicBezTo>
                    <a:pt x="105379" y="566697"/>
                    <a:pt x="96680" y="568983"/>
                    <a:pt x="95092" y="558379"/>
                  </a:cubicBezTo>
                  <a:cubicBezTo>
                    <a:pt x="93124" y="545171"/>
                    <a:pt x="103538" y="541297"/>
                    <a:pt x="112301" y="543457"/>
                  </a:cubicBezTo>
                  <a:cubicBezTo>
                    <a:pt x="136621" y="549489"/>
                    <a:pt x="163291" y="536852"/>
                    <a:pt x="189136" y="559395"/>
                  </a:cubicBezTo>
                  <a:cubicBezTo>
                    <a:pt x="189009" y="531010"/>
                    <a:pt x="168117" y="499958"/>
                    <a:pt x="209456" y="488719"/>
                  </a:cubicBezTo>
                  <a:cubicBezTo>
                    <a:pt x="220378" y="485734"/>
                    <a:pt x="207043" y="466494"/>
                    <a:pt x="196438" y="463192"/>
                  </a:cubicBezTo>
                  <a:cubicBezTo>
                    <a:pt x="166657" y="454048"/>
                    <a:pt x="156497" y="431315"/>
                    <a:pt x="148305" y="401596"/>
                  </a:cubicBezTo>
                  <a:cubicBezTo>
                    <a:pt x="134907" y="352892"/>
                    <a:pt x="121381" y="304124"/>
                    <a:pt x="108110" y="255864"/>
                  </a:cubicBezTo>
                  <a:cubicBezTo>
                    <a:pt x="95791" y="210968"/>
                    <a:pt x="66962" y="167090"/>
                    <a:pt x="43467" y="123910"/>
                  </a:cubicBezTo>
                  <a:cubicBezTo>
                    <a:pt x="25179" y="107907"/>
                    <a:pt x="15971" y="85048"/>
                    <a:pt x="5367" y="63648"/>
                  </a:cubicBezTo>
                  <a:cubicBezTo>
                    <a:pt x="-9492" y="33612"/>
                    <a:pt x="7907" y="4910"/>
                    <a:pt x="40292" y="719"/>
                  </a:cubicBezTo>
                  <a:cubicBezTo>
                    <a:pt x="87028" y="-5377"/>
                    <a:pt x="113888" y="28342"/>
                    <a:pt x="134272" y="62060"/>
                  </a:cubicBezTo>
                  <a:cubicBezTo>
                    <a:pt x="150845" y="89429"/>
                    <a:pt x="171356" y="108924"/>
                    <a:pt x="194406" y="126768"/>
                  </a:cubicBezTo>
                  <a:cubicBezTo>
                    <a:pt x="221457" y="147786"/>
                    <a:pt x="246095" y="170773"/>
                    <a:pt x="268066" y="198078"/>
                  </a:cubicBezTo>
                  <a:cubicBezTo>
                    <a:pt x="293339" y="229574"/>
                    <a:pt x="323629" y="254974"/>
                    <a:pt x="363443" y="263103"/>
                  </a:cubicBezTo>
                  <a:cubicBezTo>
                    <a:pt x="404528" y="299107"/>
                    <a:pt x="446882" y="329714"/>
                    <a:pt x="499397" y="347875"/>
                  </a:cubicBezTo>
                  <a:cubicBezTo>
                    <a:pt x="541624" y="362481"/>
                    <a:pt x="577057" y="399628"/>
                    <a:pt x="601505" y="441411"/>
                  </a:cubicBezTo>
                  <a:cubicBezTo>
                    <a:pt x="627032" y="484972"/>
                    <a:pt x="671355" y="503578"/>
                    <a:pt x="702470" y="539075"/>
                  </a:cubicBezTo>
                  <a:cubicBezTo>
                    <a:pt x="708439" y="545870"/>
                    <a:pt x="716567" y="539964"/>
                    <a:pt x="723933" y="538440"/>
                  </a:cubicBezTo>
                  <a:cubicBezTo>
                    <a:pt x="759429" y="531137"/>
                    <a:pt x="785464" y="543457"/>
                    <a:pt x="799498" y="581048"/>
                  </a:cubicBezTo>
                  <a:cubicBezTo>
                    <a:pt x="810102" y="609496"/>
                    <a:pt x="822231" y="636103"/>
                    <a:pt x="857283" y="635913"/>
                  </a:cubicBezTo>
                  <a:cubicBezTo>
                    <a:pt x="867189" y="635913"/>
                    <a:pt x="870935" y="646708"/>
                    <a:pt x="873856" y="655979"/>
                  </a:cubicBezTo>
                  <a:cubicBezTo>
                    <a:pt x="830676" y="655979"/>
                    <a:pt x="787496" y="655979"/>
                    <a:pt x="744316" y="655979"/>
                  </a:cubicBezTo>
                  <a:cubicBezTo>
                    <a:pt x="705073" y="638833"/>
                    <a:pt x="663925" y="627595"/>
                    <a:pt x="624365" y="610576"/>
                  </a:cubicBezTo>
                  <a:cubicBezTo>
                    <a:pt x="583852" y="593177"/>
                    <a:pt x="547276" y="569809"/>
                    <a:pt x="511462" y="545298"/>
                  </a:cubicBezTo>
                  <a:cubicBezTo>
                    <a:pt x="453232" y="505420"/>
                    <a:pt x="386621" y="486243"/>
                    <a:pt x="326232" y="452016"/>
                  </a:cubicBezTo>
                  <a:cubicBezTo>
                    <a:pt x="304134" y="439507"/>
                    <a:pt x="286545" y="420647"/>
                    <a:pt x="269463" y="410804"/>
                  </a:cubicBezTo>
                  <a:cubicBezTo>
                    <a:pt x="306547" y="441665"/>
                    <a:pt x="350426" y="471892"/>
                    <a:pt x="392717" y="504594"/>
                  </a:cubicBezTo>
                  <a:cubicBezTo>
                    <a:pt x="425800" y="530185"/>
                    <a:pt x="442501" y="569301"/>
                    <a:pt x="466694" y="602067"/>
                  </a:cubicBezTo>
                  <a:cubicBezTo>
                    <a:pt x="479458" y="619339"/>
                    <a:pt x="472409" y="641310"/>
                    <a:pt x="454883" y="655915"/>
                  </a:cubicBezTo>
                  <a:cubicBezTo>
                    <a:pt x="399003" y="655915"/>
                    <a:pt x="343123" y="655915"/>
                    <a:pt x="287243" y="65591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="" xmlns:a16="http://schemas.microsoft.com/office/drawing/2014/main" id="{F1DF0AF7-A487-45C7-BFAF-41C9AB11E217}"/>
                </a:ext>
              </a:extLst>
            </p:cNvPr>
            <p:cNvSpPr/>
            <p:nvPr/>
          </p:nvSpPr>
          <p:spPr>
            <a:xfrm>
              <a:off x="11701404" y="5108130"/>
              <a:ext cx="489706" cy="1064289"/>
            </a:xfrm>
            <a:custGeom>
              <a:avLst/>
              <a:gdLst>
                <a:gd name="connsiteX0" fmla="*/ 207703 w 489706"/>
                <a:gd name="connsiteY0" fmla="*/ 33172 h 1064289"/>
                <a:gd name="connsiteX1" fmla="*/ 245866 w 489706"/>
                <a:gd name="connsiteY1" fmla="*/ 57810 h 1064289"/>
                <a:gd name="connsiteX2" fmla="*/ 269679 w 489706"/>
                <a:gd name="connsiteY2" fmla="*/ 59334 h 1064289"/>
                <a:gd name="connsiteX3" fmla="*/ 327147 w 489706"/>
                <a:gd name="connsiteY3" fmla="*/ 26568 h 1064289"/>
                <a:gd name="connsiteX4" fmla="*/ 414967 w 489706"/>
                <a:gd name="connsiteY4" fmla="*/ 57810 h 1064289"/>
                <a:gd name="connsiteX5" fmla="*/ 489579 w 489706"/>
                <a:gd name="connsiteY5" fmla="*/ 172364 h 1064289"/>
                <a:gd name="connsiteX6" fmla="*/ 489707 w 489706"/>
                <a:gd name="connsiteY6" fmla="*/ 1064290 h 1064289"/>
                <a:gd name="connsiteX7" fmla="*/ 464624 w 489706"/>
                <a:gd name="connsiteY7" fmla="*/ 1048351 h 1064289"/>
                <a:gd name="connsiteX8" fmla="*/ 399790 w 489706"/>
                <a:gd name="connsiteY8" fmla="*/ 894363 h 1064289"/>
                <a:gd name="connsiteX9" fmla="*/ 298508 w 489706"/>
                <a:gd name="connsiteY9" fmla="*/ 858803 h 1064289"/>
                <a:gd name="connsiteX10" fmla="*/ 262821 w 489706"/>
                <a:gd name="connsiteY10" fmla="*/ 866931 h 1064289"/>
                <a:gd name="connsiteX11" fmla="*/ 223514 w 489706"/>
                <a:gd name="connsiteY11" fmla="*/ 836641 h 1064289"/>
                <a:gd name="connsiteX12" fmla="*/ 239771 w 489706"/>
                <a:gd name="connsiteY12" fmla="*/ 807876 h 1064289"/>
                <a:gd name="connsiteX13" fmla="*/ 295079 w 489706"/>
                <a:gd name="connsiteY13" fmla="*/ 796382 h 1064289"/>
                <a:gd name="connsiteX14" fmla="*/ 377692 w 489706"/>
                <a:gd name="connsiteY14" fmla="*/ 818289 h 1064289"/>
                <a:gd name="connsiteX15" fmla="*/ 395219 w 489706"/>
                <a:gd name="connsiteY15" fmla="*/ 797462 h 1064289"/>
                <a:gd name="connsiteX16" fmla="*/ 370327 w 489706"/>
                <a:gd name="connsiteY16" fmla="*/ 655348 h 1064289"/>
                <a:gd name="connsiteX17" fmla="*/ 328861 w 489706"/>
                <a:gd name="connsiteY17" fmla="*/ 514758 h 1064289"/>
                <a:gd name="connsiteX18" fmla="*/ 322448 w 489706"/>
                <a:gd name="connsiteY18" fmla="*/ 475388 h 1064289"/>
                <a:gd name="connsiteX19" fmla="*/ 300985 w 489706"/>
                <a:gd name="connsiteY19" fmla="*/ 364707 h 1064289"/>
                <a:gd name="connsiteX20" fmla="*/ 283015 w 489706"/>
                <a:gd name="connsiteY20" fmla="*/ 269075 h 1064289"/>
                <a:gd name="connsiteX21" fmla="*/ 264154 w 489706"/>
                <a:gd name="connsiteY21" fmla="*/ 199923 h 1064289"/>
                <a:gd name="connsiteX22" fmla="*/ 225165 w 489706"/>
                <a:gd name="connsiteY22" fmla="*/ 131026 h 1064289"/>
                <a:gd name="connsiteX23" fmla="*/ 156903 w 489706"/>
                <a:gd name="connsiteY23" fmla="*/ 88036 h 1064289"/>
                <a:gd name="connsiteX24" fmla="*/ 92959 w 489706"/>
                <a:gd name="connsiteY24" fmla="*/ 88671 h 1064289"/>
                <a:gd name="connsiteX25" fmla="*/ 62987 w 489706"/>
                <a:gd name="connsiteY25" fmla="*/ 139535 h 1064289"/>
                <a:gd name="connsiteX26" fmla="*/ 24887 w 489706"/>
                <a:gd name="connsiteY26" fmla="*/ 150520 h 1064289"/>
                <a:gd name="connsiteX27" fmla="*/ 2027 w 489706"/>
                <a:gd name="connsiteY27" fmla="*/ 106769 h 1064289"/>
                <a:gd name="connsiteX28" fmla="*/ 2027 w 489706"/>
                <a:gd name="connsiteY28" fmla="*/ 98577 h 1064289"/>
                <a:gd name="connsiteX29" fmla="*/ 18346 w 489706"/>
                <a:gd name="connsiteY29" fmla="*/ 66319 h 1064289"/>
                <a:gd name="connsiteX30" fmla="*/ 22982 w 489706"/>
                <a:gd name="connsiteY30" fmla="*/ 24536 h 1064289"/>
                <a:gd name="connsiteX31" fmla="*/ 25712 w 489706"/>
                <a:gd name="connsiteY31" fmla="*/ 7454 h 1064289"/>
                <a:gd name="connsiteX32" fmla="*/ 96388 w 489706"/>
                <a:gd name="connsiteY32" fmla="*/ 16789 h 1064289"/>
                <a:gd name="connsiteX33" fmla="*/ 162682 w 489706"/>
                <a:gd name="connsiteY33" fmla="*/ 45427 h 1064289"/>
                <a:gd name="connsiteX34" fmla="*/ 207703 w 489706"/>
                <a:gd name="connsiteY34" fmla="*/ 33172 h 106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9706" h="1064289">
                  <a:moveTo>
                    <a:pt x="207703" y="33172"/>
                  </a:moveTo>
                  <a:cubicBezTo>
                    <a:pt x="224848" y="33426"/>
                    <a:pt x="242247" y="33299"/>
                    <a:pt x="245866" y="57810"/>
                  </a:cubicBezTo>
                  <a:cubicBezTo>
                    <a:pt x="253550" y="64795"/>
                    <a:pt x="264853" y="66954"/>
                    <a:pt x="269679" y="59334"/>
                  </a:cubicBezTo>
                  <a:cubicBezTo>
                    <a:pt x="283903" y="36855"/>
                    <a:pt x="306255" y="34251"/>
                    <a:pt x="327147" y="26568"/>
                  </a:cubicBezTo>
                  <a:cubicBezTo>
                    <a:pt x="367215" y="11772"/>
                    <a:pt x="401251" y="17741"/>
                    <a:pt x="414967" y="57810"/>
                  </a:cubicBezTo>
                  <a:cubicBezTo>
                    <a:pt x="431033" y="104736"/>
                    <a:pt x="472053" y="128994"/>
                    <a:pt x="489579" y="172364"/>
                  </a:cubicBezTo>
                  <a:cubicBezTo>
                    <a:pt x="489579" y="469673"/>
                    <a:pt x="489707" y="766981"/>
                    <a:pt x="489707" y="1064290"/>
                  </a:cubicBezTo>
                  <a:cubicBezTo>
                    <a:pt x="479229" y="1062766"/>
                    <a:pt x="468561" y="1059210"/>
                    <a:pt x="464624" y="1048351"/>
                  </a:cubicBezTo>
                  <a:cubicBezTo>
                    <a:pt x="445574" y="995836"/>
                    <a:pt x="405506" y="954498"/>
                    <a:pt x="399790" y="894363"/>
                  </a:cubicBezTo>
                  <a:cubicBezTo>
                    <a:pt x="395536" y="849849"/>
                    <a:pt x="352039" y="836133"/>
                    <a:pt x="298508" y="858803"/>
                  </a:cubicBezTo>
                  <a:cubicBezTo>
                    <a:pt x="286824" y="863756"/>
                    <a:pt x="275902" y="873789"/>
                    <a:pt x="262821" y="866931"/>
                  </a:cubicBezTo>
                  <a:cubicBezTo>
                    <a:pt x="248216" y="859247"/>
                    <a:pt x="230627" y="853215"/>
                    <a:pt x="223514" y="836641"/>
                  </a:cubicBezTo>
                  <a:cubicBezTo>
                    <a:pt x="217736" y="823179"/>
                    <a:pt x="230436" y="814226"/>
                    <a:pt x="239771" y="807876"/>
                  </a:cubicBezTo>
                  <a:cubicBezTo>
                    <a:pt x="256598" y="796382"/>
                    <a:pt x="274823" y="779554"/>
                    <a:pt x="295079" y="796382"/>
                  </a:cubicBezTo>
                  <a:cubicBezTo>
                    <a:pt x="320289" y="817337"/>
                    <a:pt x="348102" y="820766"/>
                    <a:pt x="377692" y="818289"/>
                  </a:cubicBezTo>
                  <a:cubicBezTo>
                    <a:pt x="388741" y="817337"/>
                    <a:pt x="402839" y="818099"/>
                    <a:pt x="395219" y="797462"/>
                  </a:cubicBezTo>
                  <a:cubicBezTo>
                    <a:pt x="378265" y="751678"/>
                    <a:pt x="387281" y="699671"/>
                    <a:pt x="370327" y="655348"/>
                  </a:cubicBezTo>
                  <a:cubicBezTo>
                    <a:pt x="352801" y="609437"/>
                    <a:pt x="363850" y="554573"/>
                    <a:pt x="328861" y="514758"/>
                  </a:cubicBezTo>
                  <a:cubicBezTo>
                    <a:pt x="319971" y="504662"/>
                    <a:pt x="323590" y="488850"/>
                    <a:pt x="322448" y="475388"/>
                  </a:cubicBezTo>
                  <a:cubicBezTo>
                    <a:pt x="319273" y="437732"/>
                    <a:pt x="313812" y="400902"/>
                    <a:pt x="300985" y="364707"/>
                  </a:cubicBezTo>
                  <a:cubicBezTo>
                    <a:pt x="290507" y="335116"/>
                    <a:pt x="269933" y="307747"/>
                    <a:pt x="283015" y="269075"/>
                  </a:cubicBezTo>
                  <a:cubicBezTo>
                    <a:pt x="289936" y="248628"/>
                    <a:pt x="285935" y="220117"/>
                    <a:pt x="264154" y="199923"/>
                  </a:cubicBezTo>
                  <a:cubicBezTo>
                    <a:pt x="245486" y="182588"/>
                    <a:pt x="228722" y="165062"/>
                    <a:pt x="225165" y="131026"/>
                  </a:cubicBezTo>
                  <a:cubicBezTo>
                    <a:pt x="222562" y="106641"/>
                    <a:pt x="185986" y="93497"/>
                    <a:pt x="156903" y="88036"/>
                  </a:cubicBezTo>
                  <a:cubicBezTo>
                    <a:pt x="134996" y="83909"/>
                    <a:pt x="114295" y="88036"/>
                    <a:pt x="92959" y="88671"/>
                  </a:cubicBezTo>
                  <a:cubicBezTo>
                    <a:pt x="56128" y="89751"/>
                    <a:pt x="78989" y="127025"/>
                    <a:pt x="62987" y="139535"/>
                  </a:cubicBezTo>
                  <a:cubicBezTo>
                    <a:pt x="53398" y="155537"/>
                    <a:pt x="40190" y="160045"/>
                    <a:pt x="24887" y="150520"/>
                  </a:cubicBezTo>
                  <a:cubicBezTo>
                    <a:pt x="9647" y="141059"/>
                    <a:pt x="-5593" y="130454"/>
                    <a:pt x="2027" y="106769"/>
                  </a:cubicBezTo>
                  <a:cubicBezTo>
                    <a:pt x="2027" y="104038"/>
                    <a:pt x="2027" y="101308"/>
                    <a:pt x="2027" y="98577"/>
                  </a:cubicBezTo>
                  <a:cubicBezTo>
                    <a:pt x="-1593" y="82575"/>
                    <a:pt x="6979" y="71590"/>
                    <a:pt x="18346" y="66319"/>
                  </a:cubicBezTo>
                  <a:cubicBezTo>
                    <a:pt x="43873" y="54317"/>
                    <a:pt x="30983" y="39585"/>
                    <a:pt x="22982" y="24536"/>
                  </a:cubicBezTo>
                  <a:cubicBezTo>
                    <a:pt x="22029" y="18503"/>
                    <a:pt x="22601" y="12788"/>
                    <a:pt x="25712" y="7454"/>
                  </a:cubicBezTo>
                  <a:cubicBezTo>
                    <a:pt x="51493" y="-9310"/>
                    <a:pt x="73972" y="5930"/>
                    <a:pt x="96388" y="16789"/>
                  </a:cubicBezTo>
                  <a:cubicBezTo>
                    <a:pt x="118168" y="27330"/>
                    <a:pt x="138488" y="41998"/>
                    <a:pt x="162682" y="45427"/>
                  </a:cubicBezTo>
                  <a:cubicBezTo>
                    <a:pt x="178747" y="47713"/>
                    <a:pt x="195828" y="50190"/>
                    <a:pt x="207703" y="3317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="" xmlns:a16="http://schemas.microsoft.com/office/drawing/2014/main" id="{8B0AA38B-DDDB-4C12-BE42-44FC670AB106}"/>
                </a:ext>
              </a:extLst>
            </p:cNvPr>
            <p:cNvSpPr/>
            <p:nvPr/>
          </p:nvSpPr>
          <p:spPr>
            <a:xfrm>
              <a:off x="5754556" y="1587"/>
              <a:ext cx="886527" cy="676252"/>
            </a:xfrm>
            <a:custGeom>
              <a:avLst/>
              <a:gdLst>
                <a:gd name="connsiteX0" fmla="*/ 5783 w 886527"/>
                <a:gd name="connsiteY0" fmla="*/ 286450 h 676252"/>
                <a:gd name="connsiteX1" fmla="*/ 13466 w 886527"/>
                <a:gd name="connsiteY1" fmla="*/ 220918 h 676252"/>
                <a:gd name="connsiteX2" fmla="*/ 26103 w 886527"/>
                <a:gd name="connsiteY2" fmla="*/ 137478 h 676252"/>
                <a:gd name="connsiteX3" fmla="*/ 83824 w 886527"/>
                <a:gd name="connsiteY3" fmla="*/ 43053 h 676252"/>
                <a:gd name="connsiteX4" fmla="*/ 135260 w 886527"/>
                <a:gd name="connsiteY4" fmla="*/ 0 h 676252"/>
                <a:gd name="connsiteX5" fmla="*/ 241940 w 886527"/>
                <a:gd name="connsiteY5" fmla="*/ 0 h 676252"/>
                <a:gd name="connsiteX6" fmla="*/ 211713 w 886527"/>
                <a:gd name="connsiteY6" fmla="*/ 133351 h 676252"/>
                <a:gd name="connsiteX7" fmla="*/ 217365 w 886527"/>
                <a:gd name="connsiteY7" fmla="*/ 252795 h 676252"/>
                <a:gd name="connsiteX8" fmla="*/ 188282 w 886527"/>
                <a:gd name="connsiteY8" fmla="*/ 285561 h 676252"/>
                <a:gd name="connsiteX9" fmla="*/ 173360 w 886527"/>
                <a:gd name="connsiteY9" fmla="*/ 282703 h 676252"/>
                <a:gd name="connsiteX10" fmla="*/ 145737 w 886527"/>
                <a:gd name="connsiteY10" fmla="*/ 295276 h 676252"/>
                <a:gd name="connsiteX11" fmla="*/ 171137 w 886527"/>
                <a:gd name="connsiteY11" fmla="*/ 310643 h 676252"/>
                <a:gd name="connsiteX12" fmla="*/ 261815 w 886527"/>
                <a:gd name="connsiteY12" fmla="*/ 345886 h 676252"/>
                <a:gd name="connsiteX13" fmla="*/ 286009 w 886527"/>
                <a:gd name="connsiteY13" fmla="*/ 355221 h 676252"/>
                <a:gd name="connsiteX14" fmla="*/ 362462 w 886527"/>
                <a:gd name="connsiteY14" fmla="*/ 405576 h 676252"/>
                <a:gd name="connsiteX15" fmla="*/ 366272 w 886527"/>
                <a:gd name="connsiteY15" fmla="*/ 417070 h 676252"/>
                <a:gd name="connsiteX16" fmla="*/ 397832 w 886527"/>
                <a:gd name="connsiteY16" fmla="*/ 440248 h 676252"/>
                <a:gd name="connsiteX17" fmla="*/ 414215 w 886527"/>
                <a:gd name="connsiteY17" fmla="*/ 432691 h 676252"/>
                <a:gd name="connsiteX18" fmla="*/ 395355 w 886527"/>
                <a:gd name="connsiteY18" fmla="*/ 403735 h 676252"/>
                <a:gd name="connsiteX19" fmla="*/ 498035 w 886527"/>
                <a:gd name="connsiteY19" fmla="*/ 459552 h 676252"/>
                <a:gd name="connsiteX20" fmla="*/ 544327 w 886527"/>
                <a:gd name="connsiteY20" fmla="*/ 474982 h 676252"/>
                <a:gd name="connsiteX21" fmla="*/ 612144 w 886527"/>
                <a:gd name="connsiteY21" fmla="*/ 505272 h 676252"/>
                <a:gd name="connsiteX22" fmla="*/ 619066 w 886527"/>
                <a:gd name="connsiteY22" fmla="*/ 518607 h 676252"/>
                <a:gd name="connsiteX23" fmla="*/ 707966 w 886527"/>
                <a:gd name="connsiteY23" fmla="*/ 567502 h 676252"/>
                <a:gd name="connsiteX24" fmla="*/ 766894 w 886527"/>
                <a:gd name="connsiteY24" fmla="*/ 564708 h 676252"/>
                <a:gd name="connsiteX25" fmla="*/ 818138 w 886527"/>
                <a:gd name="connsiteY25" fmla="*/ 582488 h 676252"/>
                <a:gd name="connsiteX26" fmla="*/ 859223 w 886527"/>
                <a:gd name="connsiteY26" fmla="*/ 613794 h 676252"/>
                <a:gd name="connsiteX27" fmla="*/ 886528 w 886527"/>
                <a:gd name="connsiteY27" fmla="*/ 616906 h 676252"/>
                <a:gd name="connsiteX28" fmla="*/ 826711 w 886527"/>
                <a:gd name="connsiteY28" fmla="*/ 672532 h 676252"/>
                <a:gd name="connsiteX29" fmla="*/ 697361 w 886527"/>
                <a:gd name="connsiteY29" fmla="*/ 661737 h 676252"/>
                <a:gd name="connsiteX30" fmla="*/ 548010 w 886527"/>
                <a:gd name="connsiteY30" fmla="*/ 672532 h 676252"/>
                <a:gd name="connsiteX31" fmla="*/ 461649 w 886527"/>
                <a:gd name="connsiteY31" fmla="*/ 649481 h 676252"/>
                <a:gd name="connsiteX32" fmla="*/ 381195 w 886527"/>
                <a:gd name="connsiteY32" fmla="*/ 609666 h 676252"/>
                <a:gd name="connsiteX33" fmla="*/ 366653 w 886527"/>
                <a:gd name="connsiteY33" fmla="*/ 599697 h 676252"/>
                <a:gd name="connsiteX34" fmla="*/ 231970 w 886527"/>
                <a:gd name="connsiteY34" fmla="*/ 502351 h 676252"/>
                <a:gd name="connsiteX35" fmla="*/ 177360 w 886527"/>
                <a:gd name="connsiteY35" fmla="*/ 432945 h 676252"/>
                <a:gd name="connsiteX36" fmla="*/ 152595 w 886527"/>
                <a:gd name="connsiteY36" fmla="*/ 384304 h 676252"/>
                <a:gd name="connsiteX37" fmla="*/ 85666 w 886527"/>
                <a:gd name="connsiteY37" fmla="*/ 416626 h 676252"/>
                <a:gd name="connsiteX38" fmla="*/ 195 w 886527"/>
                <a:gd name="connsiteY38" fmla="*/ 300737 h 676252"/>
                <a:gd name="connsiteX39" fmla="*/ 5910 w 886527"/>
                <a:gd name="connsiteY39" fmla="*/ 286513 h 67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6527" h="676252">
                  <a:moveTo>
                    <a:pt x="5783" y="286450"/>
                  </a:moveTo>
                  <a:cubicBezTo>
                    <a:pt x="-6219" y="262637"/>
                    <a:pt x="9275" y="242571"/>
                    <a:pt x="13466" y="220918"/>
                  </a:cubicBezTo>
                  <a:cubicBezTo>
                    <a:pt x="-5012" y="191707"/>
                    <a:pt x="-1837" y="158116"/>
                    <a:pt x="26103" y="137478"/>
                  </a:cubicBezTo>
                  <a:cubicBezTo>
                    <a:pt x="58043" y="113856"/>
                    <a:pt x="78998" y="85725"/>
                    <a:pt x="83824" y="43053"/>
                  </a:cubicBezTo>
                  <a:cubicBezTo>
                    <a:pt x="87253" y="12891"/>
                    <a:pt x="120654" y="18034"/>
                    <a:pt x="135260" y="0"/>
                  </a:cubicBezTo>
                  <a:cubicBezTo>
                    <a:pt x="170819" y="0"/>
                    <a:pt x="206379" y="0"/>
                    <a:pt x="241940" y="0"/>
                  </a:cubicBezTo>
                  <a:cubicBezTo>
                    <a:pt x="232732" y="44641"/>
                    <a:pt x="225937" y="89408"/>
                    <a:pt x="211713" y="133351"/>
                  </a:cubicBezTo>
                  <a:cubicBezTo>
                    <a:pt x="199775" y="170371"/>
                    <a:pt x="208538" y="214123"/>
                    <a:pt x="217365" y="252795"/>
                  </a:cubicBezTo>
                  <a:cubicBezTo>
                    <a:pt x="225429" y="287974"/>
                    <a:pt x="214127" y="291085"/>
                    <a:pt x="188282" y="285561"/>
                  </a:cubicBezTo>
                  <a:cubicBezTo>
                    <a:pt x="183329" y="284481"/>
                    <a:pt x="178376" y="283402"/>
                    <a:pt x="173360" y="282703"/>
                  </a:cubicBezTo>
                  <a:cubicBezTo>
                    <a:pt x="161675" y="280925"/>
                    <a:pt x="147071" y="279973"/>
                    <a:pt x="145737" y="295276"/>
                  </a:cubicBezTo>
                  <a:cubicBezTo>
                    <a:pt x="144086" y="313311"/>
                    <a:pt x="160977" y="310453"/>
                    <a:pt x="171137" y="310643"/>
                  </a:cubicBezTo>
                  <a:cubicBezTo>
                    <a:pt x="205363" y="311215"/>
                    <a:pt x="235843" y="321185"/>
                    <a:pt x="261815" y="345886"/>
                  </a:cubicBezTo>
                  <a:cubicBezTo>
                    <a:pt x="268419" y="352173"/>
                    <a:pt x="276484" y="357634"/>
                    <a:pt x="286009" y="355221"/>
                  </a:cubicBezTo>
                  <a:cubicBezTo>
                    <a:pt x="327220" y="344743"/>
                    <a:pt x="343095" y="378271"/>
                    <a:pt x="362462" y="405576"/>
                  </a:cubicBezTo>
                  <a:cubicBezTo>
                    <a:pt x="364622" y="408624"/>
                    <a:pt x="365003" y="413197"/>
                    <a:pt x="366272" y="417070"/>
                  </a:cubicBezTo>
                  <a:cubicBezTo>
                    <a:pt x="371479" y="433136"/>
                    <a:pt x="381830" y="441899"/>
                    <a:pt x="397832" y="440248"/>
                  </a:cubicBezTo>
                  <a:cubicBezTo>
                    <a:pt x="403610" y="439613"/>
                    <a:pt x="412373" y="437009"/>
                    <a:pt x="414215" y="432691"/>
                  </a:cubicBezTo>
                  <a:cubicBezTo>
                    <a:pt x="422089" y="413387"/>
                    <a:pt x="394212" y="419356"/>
                    <a:pt x="395355" y="403735"/>
                  </a:cubicBezTo>
                  <a:cubicBezTo>
                    <a:pt x="444631" y="394908"/>
                    <a:pt x="482985" y="415356"/>
                    <a:pt x="498035" y="459552"/>
                  </a:cubicBezTo>
                  <a:cubicBezTo>
                    <a:pt x="507433" y="487111"/>
                    <a:pt x="525403" y="482793"/>
                    <a:pt x="544327" y="474982"/>
                  </a:cubicBezTo>
                  <a:cubicBezTo>
                    <a:pt x="587316" y="457202"/>
                    <a:pt x="591888" y="459107"/>
                    <a:pt x="612144" y="505272"/>
                  </a:cubicBezTo>
                  <a:cubicBezTo>
                    <a:pt x="614240" y="510034"/>
                    <a:pt x="616843" y="518607"/>
                    <a:pt x="619066" y="518607"/>
                  </a:cubicBezTo>
                  <a:cubicBezTo>
                    <a:pt x="656214" y="518163"/>
                    <a:pt x="671390" y="561660"/>
                    <a:pt x="707966" y="567502"/>
                  </a:cubicBezTo>
                  <a:cubicBezTo>
                    <a:pt x="729492" y="570931"/>
                    <a:pt x="745241" y="577853"/>
                    <a:pt x="766894" y="564708"/>
                  </a:cubicBezTo>
                  <a:cubicBezTo>
                    <a:pt x="784293" y="554104"/>
                    <a:pt x="806709" y="556580"/>
                    <a:pt x="818138" y="582488"/>
                  </a:cubicBezTo>
                  <a:cubicBezTo>
                    <a:pt x="826266" y="600903"/>
                    <a:pt x="839221" y="612905"/>
                    <a:pt x="859223" y="613794"/>
                  </a:cubicBezTo>
                  <a:cubicBezTo>
                    <a:pt x="869256" y="605285"/>
                    <a:pt x="878273" y="607253"/>
                    <a:pt x="886528" y="616906"/>
                  </a:cubicBezTo>
                  <a:cubicBezTo>
                    <a:pt x="886401" y="654815"/>
                    <a:pt x="865637" y="679707"/>
                    <a:pt x="826711" y="672532"/>
                  </a:cubicBezTo>
                  <a:cubicBezTo>
                    <a:pt x="783594" y="664594"/>
                    <a:pt x="740478" y="676786"/>
                    <a:pt x="697361" y="661737"/>
                  </a:cubicBezTo>
                  <a:cubicBezTo>
                    <a:pt x="647895" y="644465"/>
                    <a:pt x="595889" y="659514"/>
                    <a:pt x="548010" y="672532"/>
                  </a:cubicBezTo>
                  <a:cubicBezTo>
                    <a:pt x="510925" y="682628"/>
                    <a:pt x="485970" y="671262"/>
                    <a:pt x="461649" y="649481"/>
                  </a:cubicBezTo>
                  <a:cubicBezTo>
                    <a:pt x="437647" y="627955"/>
                    <a:pt x="412500" y="612651"/>
                    <a:pt x="381195" y="609666"/>
                  </a:cubicBezTo>
                  <a:cubicBezTo>
                    <a:pt x="376052" y="606809"/>
                    <a:pt x="371353" y="603189"/>
                    <a:pt x="366653" y="599697"/>
                  </a:cubicBezTo>
                  <a:cubicBezTo>
                    <a:pt x="338205" y="540832"/>
                    <a:pt x="292803" y="513972"/>
                    <a:pt x="231970" y="502351"/>
                  </a:cubicBezTo>
                  <a:cubicBezTo>
                    <a:pt x="208666" y="497906"/>
                    <a:pt x="178566" y="471934"/>
                    <a:pt x="177360" y="432945"/>
                  </a:cubicBezTo>
                  <a:cubicBezTo>
                    <a:pt x="176725" y="412625"/>
                    <a:pt x="165930" y="397575"/>
                    <a:pt x="152595" y="384304"/>
                  </a:cubicBezTo>
                  <a:cubicBezTo>
                    <a:pt x="136656" y="422595"/>
                    <a:pt x="120337" y="427167"/>
                    <a:pt x="85666" y="416626"/>
                  </a:cubicBezTo>
                  <a:cubicBezTo>
                    <a:pt x="29596" y="399544"/>
                    <a:pt x="9529" y="355602"/>
                    <a:pt x="195" y="300737"/>
                  </a:cubicBezTo>
                  <a:cubicBezTo>
                    <a:pt x="-821" y="294705"/>
                    <a:pt x="2291" y="290450"/>
                    <a:pt x="5910" y="2865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="" xmlns:a16="http://schemas.microsoft.com/office/drawing/2014/main" id="{A5F6E335-91ED-4AFD-82F8-89D6740167FC}"/>
                </a:ext>
              </a:extLst>
            </p:cNvPr>
            <p:cNvSpPr/>
            <p:nvPr/>
          </p:nvSpPr>
          <p:spPr>
            <a:xfrm>
              <a:off x="-4" y="14"/>
              <a:ext cx="324266" cy="747280"/>
            </a:xfrm>
            <a:custGeom>
              <a:avLst/>
              <a:gdLst>
                <a:gd name="connsiteX0" fmla="*/ 1021 w 324266"/>
                <a:gd name="connsiteY0" fmla="*/ 729096 h 747280"/>
                <a:gd name="connsiteX1" fmla="*/ 5 w 324266"/>
                <a:gd name="connsiteY1" fmla="*/ 36498 h 747280"/>
                <a:gd name="connsiteX2" fmla="*/ 36009 w 324266"/>
                <a:gd name="connsiteY2" fmla="*/ 113 h 747280"/>
                <a:gd name="connsiteX3" fmla="*/ 221874 w 324266"/>
                <a:gd name="connsiteY3" fmla="*/ 875 h 747280"/>
                <a:gd name="connsiteX4" fmla="*/ 226891 w 324266"/>
                <a:gd name="connsiteY4" fmla="*/ 32879 h 747280"/>
                <a:gd name="connsiteX5" fmla="*/ 240352 w 324266"/>
                <a:gd name="connsiteY5" fmla="*/ 140067 h 747280"/>
                <a:gd name="connsiteX6" fmla="*/ 260545 w 324266"/>
                <a:gd name="connsiteY6" fmla="*/ 182358 h 747280"/>
                <a:gd name="connsiteX7" fmla="*/ 302456 w 324266"/>
                <a:gd name="connsiteY7" fmla="*/ 263131 h 747280"/>
                <a:gd name="connsiteX8" fmla="*/ 277564 w 324266"/>
                <a:gd name="connsiteY8" fmla="*/ 312661 h 747280"/>
                <a:gd name="connsiteX9" fmla="*/ 221747 w 324266"/>
                <a:gd name="connsiteY9" fmla="*/ 321615 h 747280"/>
                <a:gd name="connsiteX10" fmla="*/ 151770 w 324266"/>
                <a:gd name="connsiteY10" fmla="*/ 356413 h 747280"/>
                <a:gd name="connsiteX11" fmla="*/ 240162 w 324266"/>
                <a:gd name="connsiteY11" fmla="*/ 345618 h 747280"/>
                <a:gd name="connsiteX12" fmla="*/ 271531 w 324266"/>
                <a:gd name="connsiteY12" fmla="*/ 359651 h 747280"/>
                <a:gd name="connsiteX13" fmla="*/ 301884 w 324266"/>
                <a:gd name="connsiteY13" fmla="*/ 501574 h 747280"/>
                <a:gd name="connsiteX14" fmla="*/ 269817 w 324266"/>
                <a:gd name="connsiteY14" fmla="*/ 485953 h 747280"/>
                <a:gd name="connsiteX15" fmla="*/ 182948 w 324266"/>
                <a:gd name="connsiteY15" fmla="*/ 444234 h 747280"/>
                <a:gd name="connsiteX16" fmla="*/ 137292 w 324266"/>
                <a:gd name="connsiteY16" fmla="*/ 465633 h 747280"/>
                <a:gd name="connsiteX17" fmla="*/ 145738 w 324266"/>
                <a:gd name="connsiteY17" fmla="*/ 514719 h 747280"/>
                <a:gd name="connsiteX18" fmla="*/ 273246 w 324266"/>
                <a:gd name="connsiteY18" fmla="*/ 647879 h 747280"/>
                <a:gd name="connsiteX19" fmla="*/ 305186 w 324266"/>
                <a:gd name="connsiteY19" fmla="*/ 714300 h 747280"/>
                <a:gd name="connsiteX20" fmla="*/ 204920 w 324266"/>
                <a:gd name="connsiteY20" fmla="*/ 711824 h 747280"/>
                <a:gd name="connsiteX21" fmla="*/ 140340 w 324266"/>
                <a:gd name="connsiteY21" fmla="*/ 729795 h 747280"/>
                <a:gd name="connsiteX22" fmla="*/ 18991 w 324266"/>
                <a:gd name="connsiteY22" fmla="*/ 743511 h 747280"/>
                <a:gd name="connsiteX23" fmla="*/ 1211 w 324266"/>
                <a:gd name="connsiteY23" fmla="*/ 729160 h 7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4266" h="747280">
                  <a:moveTo>
                    <a:pt x="1021" y="729096"/>
                  </a:moveTo>
                  <a:cubicBezTo>
                    <a:pt x="957" y="498209"/>
                    <a:pt x="1719" y="267322"/>
                    <a:pt x="5" y="36498"/>
                  </a:cubicBezTo>
                  <a:cubicBezTo>
                    <a:pt x="-249" y="3669"/>
                    <a:pt x="9149" y="-840"/>
                    <a:pt x="36009" y="113"/>
                  </a:cubicBezTo>
                  <a:cubicBezTo>
                    <a:pt x="97858" y="2335"/>
                    <a:pt x="159898" y="811"/>
                    <a:pt x="221874" y="875"/>
                  </a:cubicBezTo>
                  <a:cubicBezTo>
                    <a:pt x="231843" y="10082"/>
                    <a:pt x="235781" y="21576"/>
                    <a:pt x="226891" y="32879"/>
                  </a:cubicBezTo>
                  <a:cubicBezTo>
                    <a:pt x="194125" y="74344"/>
                    <a:pt x="213111" y="107682"/>
                    <a:pt x="240352" y="140067"/>
                  </a:cubicBezTo>
                  <a:cubicBezTo>
                    <a:pt x="244480" y="155561"/>
                    <a:pt x="247592" y="171119"/>
                    <a:pt x="260545" y="182358"/>
                  </a:cubicBezTo>
                  <a:cubicBezTo>
                    <a:pt x="284358" y="203059"/>
                    <a:pt x="291915" y="234365"/>
                    <a:pt x="302456" y="263131"/>
                  </a:cubicBezTo>
                  <a:cubicBezTo>
                    <a:pt x="311727" y="288277"/>
                    <a:pt x="300741" y="305613"/>
                    <a:pt x="277564" y="312661"/>
                  </a:cubicBezTo>
                  <a:cubicBezTo>
                    <a:pt x="259402" y="318186"/>
                    <a:pt x="239845" y="325488"/>
                    <a:pt x="221747" y="321615"/>
                  </a:cubicBezTo>
                  <a:cubicBezTo>
                    <a:pt x="185806" y="313931"/>
                    <a:pt x="164343" y="330822"/>
                    <a:pt x="151770" y="356413"/>
                  </a:cubicBezTo>
                  <a:cubicBezTo>
                    <a:pt x="174927" y="326144"/>
                    <a:pt x="204391" y="322546"/>
                    <a:pt x="240162" y="345618"/>
                  </a:cubicBezTo>
                  <a:cubicBezTo>
                    <a:pt x="250068" y="352031"/>
                    <a:pt x="261054" y="354952"/>
                    <a:pt x="271531" y="359651"/>
                  </a:cubicBezTo>
                  <a:cubicBezTo>
                    <a:pt x="325316" y="383781"/>
                    <a:pt x="342397" y="464554"/>
                    <a:pt x="301884" y="501574"/>
                  </a:cubicBezTo>
                  <a:cubicBezTo>
                    <a:pt x="287279" y="505765"/>
                    <a:pt x="277500" y="497637"/>
                    <a:pt x="269817" y="485953"/>
                  </a:cubicBezTo>
                  <a:cubicBezTo>
                    <a:pt x="248544" y="453441"/>
                    <a:pt x="215588" y="448107"/>
                    <a:pt x="182948" y="444234"/>
                  </a:cubicBezTo>
                  <a:cubicBezTo>
                    <a:pt x="165359" y="442138"/>
                    <a:pt x="146627" y="445440"/>
                    <a:pt x="137292" y="465633"/>
                  </a:cubicBezTo>
                  <a:cubicBezTo>
                    <a:pt x="128973" y="483667"/>
                    <a:pt x="133927" y="501320"/>
                    <a:pt x="145738" y="514719"/>
                  </a:cubicBezTo>
                  <a:cubicBezTo>
                    <a:pt x="186441" y="560757"/>
                    <a:pt x="212222" y="621590"/>
                    <a:pt x="273246" y="647879"/>
                  </a:cubicBezTo>
                  <a:cubicBezTo>
                    <a:pt x="313187" y="665088"/>
                    <a:pt x="316870" y="683439"/>
                    <a:pt x="305186" y="714300"/>
                  </a:cubicBezTo>
                  <a:cubicBezTo>
                    <a:pt x="271722" y="718873"/>
                    <a:pt x="238765" y="708712"/>
                    <a:pt x="204920" y="711824"/>
                  </a:cubicBezTo>
                  <a:cubicBezTo>
                    <a:pt x="181742" y="713919"/>
                    <a:pt x="160088" y="716714"/>
                    <a:pt x="140340" y="729795"/>
                  </a:cubicBezTo>
                  <a:cubicBezTo>
                    <a:pt x="101922" y="755195"/>
                    <a:pt x="60076" y="746241"/>
                    <a:pt x="18991" y="743511"/>
                  </a:cubicBezTo>
                  <a:cubicBezTo>
                    <a:pt x="11244" y="743003"/>
                    <a:pt x="6799" y="734557"/>
                    <a:pt x="1211" y="7291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="" xmlns:a16="http://schemas.microsoft.com/office/drawing/2014/main" id="{BCF9ECF8-62E6-4993-A282-BAA46AFB3882}"/>
                </a:ext>
              </a:extLst>
            </p:cNvPr>
            <p:cNvSpPr/>
            <p:nvPr/>
          </p:nvSpPr>
          <p:spPr>
            <a:xfrm>
              <a:off x="7402306" y="6758922"/>
              <a:ext cx="817460" cy="607621"/>
            </a:xfrm>
            <a:custGeom>
              <a:avLst/>
              <a:gdLst>
                <a:gd name="connsiteX0" fmla="*/ 279034 w 817460"/>
                <a:gd name="connsiteY0" fmla="*/ 312980 h 607621"/>
                <a:gd name="connsiteX1" fmla="*/ 67135 w 817460"/>
                <a:gd name="connsiteY1" fmla="*/ 117081 h 607621"/>
                <a:gd name="connsiteX2" fmla="*/ 4714 w 817460"/>
                <a:gd name="connsiteY2" fmla="*/ 59233 h 607621"/>
                <a:gd name="connsiteX3" fmla="*/ 2619 w 817460"/>
                <a:gd name="connsiteY3" fmla="*/ 36690 h 607621"/>
                <a:gd name="connsiteX4" fmla="*/ 125491 w 817460"/>
                <a:gd name="connsiteY4" fmla="*/ 11544 h 607621"/>
                <a:gd name="connsiteX5" fmla="*/ 202771 w 817460"/>
                <a:gd name="connsiteY5" fmla="*/ 51042 h 607621"/>
                <a:gd name="connsiteX6" fmla="*/ 202771 w 817460"/>
                <a:gd name="connsiteY6" fmla="*/ 51042 h 607621"/>
                <a:gd name="connsiteX7" fmla="*/ 261000 w 817460"/>
                <a:gd name="connsiteY7" fmla="*/ 161087 h 607621"/>
                <a:gd name="connsiteX8" fmla="*/ 278971 w 817460"/>
                <a:gd name="connsiteY8" fmla="*/ 173787 h 607621"/>
                <a:gd name="connsiteX9" fmla="*/ 278971 w 817460"/>
                <a:gd name="connsiteY9" fmla="*/ 173787 h 607621"/>
                <a:gd name="connsiteX10" fmla="*/ 339931 w 817460"/>
                <a:gd name="connsiteY10" fmla="*/ 173787 h 607621"/>
                <a:gd name="connsiteX11" fmla="*/ 339931 w 817460"/>
                <a:gd name="connsiteY11" fmla="*/ 173787 h 607621"/>
                <a:gd name="connsiteX12" fmla="*/ 395049 w 817460"/>
                <a:gd name="connsiteY12" fmla="*/ 173660 h 607621"/>
                <a:gd name="connsiteX13" fmla="*/ 481917 w 817460"/>
                <a:gd name="connsiteY13" fmla="*/ 174993 h 607621"/>
                <a:gd name="connsiteX14" fmla="*/ 583707 w 817460"/>
                <a:gd name="connsiteY14" fmla="*/ 190234 h 607621"/>
                <a:gd name="connsiteX15" fmla="*/ 655081 w 817460"/>
                <a:gd name="connsiteY15" fmla="*/ 90030 h 607621"/>
                <a:gd name="connsiteX16" fmla="*/ 679274 w 817460"/>
                <a:gd name="connsiteY16" fmla="*/ 93967 h 607621"/>
                <a:gd name="connsiteX17" fmla="*/ 736107 w 817460"/>
                <a:gd name="connsiteY17" fmla="*/ 96444 h 607621"/>
                <a:gd name="connsiteX18" fmla="*/ 764746 w 817460"/>
                <a:gd name="connsiteY18" fmla="*/ 86157 h 607621"/>
                <a:gd name="connsiteX19" fmla="*/ 789320 w 817460"/>
                <a:gd name="connsiteY19" fmla="*/ 98603 h 607621"/>
                <a:gd name="connsiteX20" fmla="*/ 772175 w 817460"/>
                <a:gd name="connsiteY20" fmla="*/ 115748 h 607621"/>
                <a:gd name="connsiteX21" fmla="*/ 747220 w 817460"/>
                <a:gd name="connsiteY21" fmla="*/ 122669 h 607621"/>
                <a:gd name="connsiteX22" fmla="*/ 805830 w 817460"/>
                <a:gd name="connsiteY22" fmla="*/ 183947 h 607621"/>
                <a:gd name="connsiteX23" fmla="*/ 814403 w 817460"/>
                <a:gd name="connsiteY23" fmla="*/ 267260 h 607621"/>
                <a:gd name="connsiteX24" fmla="*/ 782336 w 817460"/>
                <a:gd name="connsiteY24" fmla="*/ 412168 h 607621"/>
                <a:gd name="connsiteX25" fmla="*/ 799226 w 817460"/>
                <a:gd name="connsiteY25" fmla="*/ 480811 h 607621"/>
                <a:gd name="connsiteX26" fmla="*/ 809196 w 817460"/>
                <a:gd name="connsiteY26" fmla="*/ 519419 h 607621"/>
                <a:gd name="connsiteX27" fmla="*/ 778843 w 817460"/>
                <a:gd name="connsiteY27" fmla="*/ 553329 h 607621"/>
                <a:gd name="connsiteX28" fmla="*/ 758777 w 817460"/>
                <a:gd name="connsiteY28" fmla="*/ 559552 h 607621"/>
                <a:gd name="connsiteX29" fmla="*/ 766714 w 817460"/>
                <a:gd name="connsiteY29" fmla="*/ 580253 h 607621"/>
                <a:gd name="connsiteX30" fmla="*/ 789511 w 817460"/>
                <a:gd name="connsiteY30" fmla="*/ 607621 h 607621"/>
                <a:gd name="connsiteX31" fmla="*/ 751411 w 817460"/>
                <a:gd name="connsiteY31" fmla="*/ 607621 h 607621"/>
                <a:gd name="connsiteX32" fmla="*/ 712486 w 817460"/>
                <a:gd name="connsiteY32" fmla="*/ 590603 h 607621"/>
                <a:gd name="connsiteX33" fmla="*/ 680608 w 817460"/>
                <a:gd name="connsiteY33" fmla="*/ 547804 h 607621"/>
                <a:gd name="connsiteX34" fmla="*/ 681243 w 817460"/>
                <a:gd name="connsiteY34" fmla="*/ 511799 h 607621"/>
                <a:gd name="connsiteX35" fmla="*/ 651017 w 817460"/>
                <a:gd name="connsiteY35" fmla="*/ 363208 h 607621"/>
                <a:gd name="connsiteX36" fmla="*/ 637873 w 817460"/>
                <a:gd name="connsiteY36" fmla="*/ 339587 h 607621"/>
                <a:gd name="connsiteX37" fmla="*/ 448897 w 817460"/>
                <a:gd name="connsiteY37" fmla="*/ 322568 h 607621"/>
                <a:gd name="connsiteX38" fmla="*/ 383873 w 817460"/>
                <a:gd name="connsiteY38" fmla="*/ 352350 h 607621"/>
                <a:gd name="connsiteX39" fmla="*/ 278971 w 817460"/>
                <a:gd name="connsiteY39" fmla="*/ 312980 h 60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7460" h="607621">
                  <a:moveTo>
                    <a:pt x="279034" y="312980"/>
                  </a:moveTo>
                  <a:cubicBezTo>
                    <a:pt x="202326" y="255258"/>
                    <a:pt x="120030" y="204648"/>
                    <a:pt x="67135" y="117081"/>
                  </a:cubicBezTo>
                  <a:cubicBezTo>
                    <a:pt x="51641" y="91428"/>
                    <a:pt x="24526" y="79807"/>
                    <a:pt x="4714" y="59233"/>
                  </a:cubicBezTo>
                  <a:cubicBezTo>
                    <a:pt x="15" y="52121"/>
                    <a:pt x="-2017" y="44501"/>
                    <a:pt x="2619" y="36690"/>
                  </a:cubicBezTo>
                  <a:cubicBezTo>
                    <a:pt x="22431" y="3797"/>
                    <a:pt x="97043" y="-12649"/>
                    <a:pt x="125491" y="11544"/>
                  </a:cubicBezTo>
                  <a:cubicBezTo>
                    <a:pt x="148796" y="31356"/>
                    <a:pt x="179911" y="31419"/>
                    <a:pt x="202771" y="51042"/>
                  </a:cubicBezTo>
                  <a:lnTo>
                    <a:pt x="202771" y="51042"/>
                  </a:lnTo>
                  <a:cubicBezTo>
                    <a:pt x="229060" y="83490"/>
                    <a:pt x="260048" y="112764"/>
                    <a:pt x="261000" y="161087"/>
                  </a:cubicBezTo>
                  <a:cubicBezTo>
                    <a:pt x="261191" y="170167"/>
                    <a:pt x="272240" y="170549"/>
                    <a:pt x="278971" y="173787"/>
                  </a:cubicBezTo>
                  <a:lnTo>
                    <a:pt x="278971" y="173787"/>
                  </a:lnTo>
                  <a:cubicBezTo>
                    <a:pt x="299291" y="184138"/>
                    <a:pt x="319611" y="194616"/>
                    <a:pt x="339931" y="173787"/>
                  </a:cubicBezTo>
                  <a:lnTo>
                    <a:pt x="339931" y="173787"/>
                  </a:lnTo>
                  <a:cubicBezTo>
                    <a:pt x="358282" y="171501"/>
                    <a:pt x="376570" y="170739"/>
                    <a:pt x="395049" y="173660"/>
                  </a:cubicBezTo>
                  <a:cubicBezTo>
                    <a:pt x="423814" y="178168"/>
                    <a:pt x="451754" y="185218"/>
                    <a:pt x="481917" y="174993"/>
                  </a:cubicBezTo>
                  <a:cubicBezTo>
                    <a:pt x="516525" y="163246"/>
                    <a:pt x="550243" y="180518"/>
                    <a:pt x="583707" y="190234"/>
                  </a:cubicBezTo>
                  <a:cubicBezTo>
                    <a:pt x="655018" y="201855"/>
                    <a:pt x="677941" y="169723"/>
                    <a:pt x="655081" y="90030"/>
                  </a:cubicBezTo>
                  <a:cubicBezTo>
                    <a:pt x="664352" y="82728"/>
                    <a:pt x="672607" y="88189"/>
                    <a:pt x="679274" y="93967"/>
                  </a:cubicBezTo>
                  <a:cubicBezTo>
                    <a:pt x="698007" y="110096"/>
                    <a:pt x="716423" y="107112"/>
                    <a:pt x="736107" y="96444"/>
                  </a:cubicBezTo>
                  <a:cubicBezTo>
                    <a:pt x="745061" y="91618"/>
                    <a:pt x="754967" y="87998"/>
                    <a:pt x="764746" y="86157"/>
                  </a:cubicBezTo>
                  <a:cubicBezTo>
                    <a:pt x="774842" y="84252"/>
                    <a:pt x="786780" y="84887"/>
                    <a:pt x="789320" y="98603"/>
                  </a:cubicBezTo>
                  <a:cubicBezTo>
                    <a:pt x="791670" y="111303"/>
                    <a:pt x="780812" y="113335"/>
                    <a:pt x="772175" y="115748"/>
                  </a:cubicBezTo>
                  <a:cubicBezTo>
                    <a:pt x="767476" y="117081"/>
                    <a:pt x="762777" y="118352"/>
                    <a:pt x="747220" y="122669"/>
                  </a:cubicBezTo>
                  <a:cubicBezTo>
                    <a:pt x="787034" y="131179"/>
                    <a:pt x="802401" y="144894"/>
                    <a:pt x="805830" y="183947"/>
                  </a:cubicBezTo>
                  <a:cubicBezTo>
                    <a:pt x="808180" y="210808"/>
                    <a:pt x="823991" y="235382"/>
                    <a:pt x="814403" y="267260"/>
                  </a:cubicBezTo>
                  <a:cubicBezTo>
                    <a:pt x="800179" y="314441"/>
                    <a:pt x="788558" y="363145"/>
                    <a:pt x="782336" y="412168"/>
                  </a:cubicBezTo>
                  <a:cubicBezTo>
                    <a:pt x="779541" y="433948"/>
                    <a:pt x="790717" y="458904"/>
                    <a:pt x="799226" y="480811"/>
                  </a:cubicBezTo>
                  <a:cubicBezTo>
                    <a:pt x="804179" y="493702"/>
                    <a:pt x="806719" y="506084"/>
                    <a:pt x="809196" y="519419"/>
                  </a:cubicBezTo>
                  <a:cubicBezTo>
                    <a:pt x="814657" y="548248"/>
                    <a:pt x="821896" y="575236"/>
                    <a:pt x="778843" y="553329"/>
                  </a:cubicBezTo>
                  <a:cubicBezTo>
                    <a:pt x="772112" y="549900"/>
                    <a:pt x="763031" y="551043"/>
                    <a:pt x="758777" y="559552"/>
                  </a:cubicBezTo>
                  <a:cubicBezTo>
                    <a:pt x="754141" y="568886"/>
                    <a:pt x="761698" y="574283"/>
                    <a:pt x="766714" y="580253"/>
                  </a:cubicBezTo>
                  <a:cubicBezTo>
                    <a:pt x="774398" y="589333"/>
                    <a:pt x="781891" y="598477"/>
                    <a:pt x="789511" y="607621"/>
                  </a:cubicBezTo>
                  <a:cubicBezTo>
                    <a:pt x="776811" y="607621"/>
                    <a:pt x="764111" y="607621"/>
                    <a:pt x="751411" y="607621"/>
                  </a:cubicBezTo>
                  <a:cubicBezTo>
                    <a:pt x="741187" y="594795"/>
                    <a:pt x="726646" y="590413"/>
                    <a:pt x="712486" y="590603"/>
                  </a:cubicBezTo>
                  <a:cubicBezTo>
                    <a:pt x="683212" y="591048"/>
                    <a:pt x="674004" y="576252"/>
                    <a:pt x="680608" y="547804"/>
                  </a:cubicBezTo>
                  <a:cubicBezTo>
                    <a:pt x="683466" y="535548"/>
                    <a:pt x="686641" y="522594"/>
                    <a:pt x="681243" y="511799"/>
                  </a:cubicBezTo>
                  <a:cubicBezTo>
                    <a:pt x="658066" y="465127"/>
                    <a:pt x="660860" y="412739"/>
                    <a:pt x="651017" y="363208"/>
                  </a:cubicBezTo>
                  <a:cubicBezTo>
                    <a:pt x="649049" y="353430"/>
                    <a:pt x="646509" y="343206"/>
                    <a:pt x="637873" y="339587"/>
                  </a:cubicBezTo>
                  <a:cubicBezTo>
                    <a:pt x="576468" y="313488"/>
                    <a:pt x="514492" y="282880"/>
                    <a:pt x="448897" y="322568"/>
                  </a:cubicBezTo>
                  <a:cubicBezTo>
                    <a:pt x="427815" y="335332"/>
                    <a:pt x="408701" y="348032"/>
                    <a:pt x="383873" y="352350"/>
                  </a:cubicBezTo>
                  <a:cubicBezTo>
                    <a:pt x="341264" y="359653"/>
                    <a:pt x="305324" y="352794"/>
                    <a:pt x="278971" y="31298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="" xmlns:a16="http://schemas.microsoft.com/office/drawing/2014/main" id="{467A0FBD-3F07-4911-BFBE-E4FDA3185BD0}"/>
                </a:ext>
              </a:extLst>
            </p:cNvPr>
            <p:cNvSpPr/>
            <p:nvPr/>
          </p:nvSpPr>
          <p:spPr>
            <a:xfrm>
              <a:off x="4879454" y="7079839"/>
              <a:ext cx="630698" cy="286449"/>
            </a:xfrm>
            <a:custGeom>
              <a:avLst/>
              <a:gdLst>
                <a:gd name="connsiteX0" fmla="*/ 44081 w 630698"/>
                <a:gd name="connsiteY0" fmla="*/ 286323 h 286449"/>
                <a:gd name="connsiteX1" fmla="*/ 33604 w 630698"/>
                <a:gd name="connsiteY1" fmla="*/ 160910 h 286449"/>
                <a:gd name="connsiteX2" fmla="*/ 1219 w 630698"/>
                <a:gd name="connsiteY2" fmla="*/ 85598 h 286449"/>
                <a:gd name="connsiteX3" fmla="*/ 33286 w 630698"/>
                <a:gd name="connsiteY3" fmla="*/ 50228 h 286449"/>
                <a:gd name="connsiteX4" fmla="*/ 228105 w 630698"/>
                <a:gd name="connsiteY4" fmla="*/ 58738 h 286449"/>
                <a:gd name="connsiteX5" fmla="*/ 251091 w 630698"/>
                <a:gd name="connsiteY5" fmla="*/ 48387 h 286449"/>
                <a:gd name="connsiteX6" fmla="*/ 227215 w 630698"/>
                <a:gd name="connsiteY6" fmla="*/ 34290 h 286449"/>
                <a:gd name="connsiteX7" fmla="*/ 208292 w 630698"/>
                <a:gd name="connsiteY7" fmla="*/ 35624 h 286449"/>
                <a:gd name="connsiteX8" fmla="*/ 186702 w 630698"/>
                <a:gd name="connsiteY8" fmla="*/ 17589 h 286449"/>
                <a:gd name="connsiteX9" fmla="*/ 209308 w 630698"/>
                <a:gd name="connsiteY9" fmla="*/ 9017 h 286449"/>
                <a:gd name="connsiteX10" fmla="*/ 242138 w 630698"/>
                <a:gd name="connsiteY10" fmla="*/ 0 h 286449"/>
                <a:gd name="connsiteX11" fmla="*/ 382663 w 630698"/>
                <a:gd name="connsiteY11" fmla="*/ 65913 h 286449"/>
                <a:gd name="connsiteX12" fmla="*/ 578688 w 630698"/>
                <a:gd name="connsiteY12" fmla="*/ 149543 h 286449"/>
                <a:gd name="connsiteX13" fmla="*/ 592721 w 630698"/>
                <a:gd name="connsiteY13" fmla="*/ 155449 h 286449"/>
                <a:gd name="connsiteX14" fmla="*/ 607961 w 630698"/>
                <a:gd name="connsiteY14" fmla="*/ 286450 h 286449"/>
                <a:gd name="connsiteX15" fmla="*/ 44208 w 630698"/>
                <a:gd name="connsiteY15" fmla="*/ 286386 h 28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98" h="286449">
                  <a:moveTo>
                    <a:pt x="44081" y="286323"/>
                  </a:moveTo>
                  <a:cubicBezTo>
                    <a:pt x="81356" y="232538"/>
                    <a:pt x="78880" y="208915"/>
                    <a:pt x="33604" y="160910"/>
                  </a:cubicBezTo>
                  <a:cubicBezTo>
                    <a:pt x="14427" y="140653"/>
                    <a:pt x="7569" y="111824"/>
                    <a:pt x="1219" y="85598"/>
                  </a:cubicBezTo>
                  <a:cubicBezTo>
                    <a:pt x="-3544" y="65913"/>
                    <a:pt x="5346" y="42736"/>
                    <a:pt x="33286" y="50228"/>
                  </a:cubicBezTo>
                  <a:cubicBezTo>
                    <a:pt x="97739" y="67437"/>
                    <a:pt x="163080" y="58547"/>
                    <a:pt x="228105" y="58738"/>
                  </a:cubicBezTo>
                  <a:cubicBezTo>
                    <a:pt x="236613" y="58738"/>
                    <a:pt x="251726" y="66421"/>
                    <a:pt x="251091" y="48387"/>
                  </a:cubicBezTo>
                  <a:cubicBezTo>
                    <a:pt x="250647" y="35115"/>
                    <a:pt x="237502" y="34417"/>
                    <a:pt x="227215" y="34290"/>
                  </a:cubicBezTo>
                  <a:cubicBezTo>
                    <a:pt x="220929" y="34290"/>
                    <a:pt x="214579" y="35813"/>
                    <a:pt x="208292" y="35624"/>
                  </a:cubicBezTo>
                  <a:cubicBezTo>
                    <a:pt x="197180" y="35306"/>
                    <a:pt x="186512" y="30036"/>
                    <a:pt x="186702" y="17589"/>
                  </a:cubicBezTo>
                  <a:cubicBezTo>
                    <a:pt x="186956" y="-1461"/>
                    <a:pt x="200736" y="6985"/>
                    <a:pt x="209308" y="9017"/>
                  </a:cubicBezTo>
                  <a:cubicBezTo>
                    <a:pt x="222072" y="12001"/>
                    <a:pt x="234391" y="16573"/>
                    <a:pt x="242138" y="0"/>
                  </a:cubicBezTo>
                  <a:cubicBezTo>
                    <a:pt x="293763" y="10033"/>
                    <a:pt x="339611" y="37211"/>
                    <a:pt x="382663" y="65913"/>
                  </a:cubicBezTo>
                  <a:cubicBezTo>
                    <a:pt x="460578" y="117856"/>
                    <a:pt x="459562" y="134113"/>
                    <a:pt x="578688" y="149543"/>
                  </a:cubicBezTo>
                  <a:cubicBezTo>
                    <a:pt x="583514" y="150178"/>
                    <a:pt x="588022" y="153416"/>
                    <a:pt x="592721" y="155449"/>
                  </a:cubicBezTo>
                  <a:cubicBezTo>
                    <a:pt x="637235" y="189802"/>
                    <a:pt x="643013" y="239142"/>
                    <a:pt x="607961" y="286450"/>
                  </a:cubicBezTo>
                  <a:cubicBezTo>
                    <a:pt x="420001" y="286450"/>
                    <a:pt x="232168" y="286386"/>
                    <a:pt x="44208" y="28638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="" xmlns:a16="http://schemas.microsoft.com/office/drawing/2014/main" id="{9624964B-FE07-4CD8-BAF9-B7CC66A7A460}"/>
                </a:ext>
              </a:extLst>
            </p:cNvPr>
            <p:cNvSpPr/>
            <p:nvPr/>
          </p:nvSpPr>
          <p:spPr>
            <a:xfrm>
              <a:off x="1285821" y="1016"/>
              <a:ext cx="597144" cy="639788"/>
            </a:xfrm>
            <a:custGeom>
              <a:avLst/>
              <a:gdLst>
                <a:gd name="connsiteX0" fmla="*/ 535803 w 597144"/>
                <a:gd name="connsiteY0" fmla="*/ 302833 h 639788"/>
                <a:gd name="connsiteX1" fmla="*/ 535803 w 597144"/>
                <a:gd name="connsiteY1" fmla="*/ 327344 h 639788"/>
                <a:gd name="connsiteX2" fmla="*/ 560441 w 597144"/>
                <a:gd name="connsiteY2" fmla="*/ 384367 h 639788"/>
                <a:gd name="connsiteX3" fmla="*/ 591874 w 597144"/>
                <a:gd name="connsiteY3" fmla="*/ 582933 h 639788"/>
                <a:gd name="connsiteX4" fmla="*/ 577713 w 597144"/>
                <a:gd name="connsiteY4" fmla="*/ 637924 h 639788"/>
                <a:gd name="connsiteX5" fmla="*/ 531104 w 597144"/>
                <a:gd name="connsiteY5" fmla="*/ 601856 h 639788"/>
                <a:gd name="connsiteX6" fmla="*/ 459095 w 597144"/>
                <a:gd name="connsiteY6" fmla="*/ 515432 h 639788"/>
                <a:gd name="connsiteX7" fmla="*/ 440998 w 597144"/>
                <a:gd name="connsiteY7" fmla="*/ 511685 h 639788"/>
                <a:gd name="connsiteX8" fmla="*/ 346256 w 597144"/>
                <a:gd name="connsiteY8" fmla="*/ 503875 h 639788"/>
                <a:gd name="connsiteX9" fmla="*/ 255133 w 597144"/>
                <a:gd name="connsiteY9" fmla="*/ 467299 h 639788"/>
                <a:gd name="connsiteX10" fmla="*/ 234623 w 597144"/>
                <a:gd name="connsiteY10" fmla="*/ 451424 h 639788"/>
                <a:gd name="connsiteX11" fmla="*/ 230432 w 597144"/>
                <a:gd name="connsiteY11" fmla="*/ 426595 h 639788"/>
                <a:gd name="connsiteX12" fmla="*/ 286693 w 597144"/>
                <a:gd name="connsiteY12" fmla="*/ 406783 h 639788"/>
                <a:gd name="connsiteX13" fmla="*/ 344986 w 597144"/>
                <a:gd name="connsiteY13" fmla="*/ 423230 h 639788"/>
                <a:gd name="connsiteX14" fmla="*/ 456873 w 597144"/>
                <a:gd name="connsiteY14" fmla="*/ 449646 h 639788"/>
                <a:gd name="connsiteX15" fmla="*/ 455857 w 597144"/>
                <a:gd name="connsiteY15" fmla="*/ 449011 h 639788"/>
                <a:gd name="connsiteX16" fmla="*/ 393500 w 597144"/>
                <a:gd name="connsiteY16" fmla="*/ 402020 h 639788"/>
                <a:gd name="connsiteX17" fmla="*/ 295583 w 597144"/>
                <a:gd name="connsiteY17" fmla="*/ 374207 h 639788"/>
                <a:gd name="connsiteX18" fmla="*/ 188649 w 597144"/>
                <a:gd name="connsiteY18" fmla="*/ 360174 h 639788"/>
                <a:gd name="connsiteX19" fmla="*/ 78032 w 597144"/>
                <a:gd name="connsiteY19" fmla="*/ 263145 h 639788"/>
                <a:gd name="connsiteX20" fmla="*/ 8690 w 597144"/>
                <a:gd name="connsiteY20" fmla="*/ 152972 h 639788"/>
                <a:gd name="connsiteX21" fmla="*/ 14278 w 597144"/>
                <a:gd name="connsiteY21" fmla="*/ 108205 h 639788"/>
                <a:gd name="connsiteX22" fmla="*/ 32947 w 597144"/>
                <a:gd name="connsiteY22" fmla="*/ 71374 h 639788"/>
                <a:gd name="connsiteX23" fmla="*/ 36820 w 597144"/>
                <a:gd name="connsiteY23" fmla="*/ 52324 h 639788"/>
                <a:gd name="connsiteX24" fmla="*/ 86160 w 597144"/>
                <a:gd name="connsiteY24" fmla="*/ 0 h 639788"/>
                <a:gd name="connsiteX25" fmla="*/ 276660 w 597144"/>
                <a:gd name="connsiteY25" fmla="*/ 0 h 639788"/>
                <a:gd name="connsiteX26" fmla="*/ 273358 w 597144"/>
                <a:gd name="connsiteY26" fmla="*/ 35497 h 639788"/>
                <a:gd name="connsiteX27" fmla="*/ 436616 w 597144"/>
                <a:gd name="connsiteY27" fmla="*/ 302833 h 639788"/>
                <a:gd name="connsiteX28" fmla="*/ 476367 w 597144"/>
                <a:gd name="connsiteY28" fmla="*/ 363285 h 639788"/>
                <a:gd name="connsiteX29" fmla="*/ 488432 w 597144"/>
                <a:gd name="connsiteY29" fmla="*/ 332234 h 639788"/>
                <a:gd name="connsiteX30" fmla="*/ 498592 w 597144"/>
                <a:gd name="connsiteY30" fmla="*/ 292292 h 639788"/>
                <a:gd name="connsiteX31" fmla="*/ 535676 w 597144"/>
                <a:gd name="connsiteY31" fmla="*/ 302769 h 6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144" h="639788">
                  <a:moveTo>
                    <a:pt x="535803" y="302833"/>
                  </a:moveTo>
                  <a:cubicBezTo>
                    <a:pt x="535803" y="311025"/>
                    <a:pt x="535803" y="319153"/>
                    <a:pt x="535803" y="327344"/>
                  </a:cubicBezTo>
                  <a:cubicBezTo>
                    <a:pt x="551742" y="342521"/>
                    <a:pt x="562092" y="363349"/>
                    <a:pt x="560441" y="384367"/>
                  </a:cubicBezTo>
                  <a:cubicBezTo>
                    <a:pt x="554853" y="453964"/>
                    <a:pt x="575745" y="517781"/>
                    <a:pt x="591874" y="582933"/>
                  </a:cubicBezTo>
                  <a:cubicBezTo>
                    <a:pt x="597081" y="603697"/>
                    <a:pt x="605145" y="629161"/>
                    <a:pt x="577713" y="637924"/>
                  </a:cubicBezTo>
                  <a:cubicBezTo>
                    <a:pt x="551488" y="646306"/>
                    <a:pt x="539359" y="625034"/>
                    <a:pt x="531104" y="601856"/>
                  </a:cubicBezTo>
                  <a:cubicBezTo>
                    <a:pt x="517261" y="563311"/>
                    <a:pt x="502021" y="526227"/>
                    <a:pt x="459095" y="515432"/>
                  </a:cubicBezTo>
                  <a:cubicBezTo>
                    <a:pt x="452999" y="513908"/>
                    <a:pt x="445125" y="508383"/>
                    <a:pt x="440998" y="511685"/>
                  </a:cubicBezTo>
                  <a:cubicBezTo>
                    <a:pt x="406898" y="539245"/>
                    <a:pt x="377244" y="514289"/>
                    <a:pt x="346256" y="503875"/>
                  </a:cubicBezTo>
                  <a:cubicBezTo>
                    <a:pt x="316982" y="488444"/>
                    <a:pt x="289042" y="469648"/>
                    <a:pt x="255133" y="467299"/>
                  </a:cubicBezTo>
                  <a:cubicBezTo>
                    <a:pt x="245799" y="466664"/>
                    <a:pt x="238750" y="460822"/>
                    <a:pt x="234623" y="451424"/>
                  </a:cubicBezTo>
                  <a:cubicBezTo>
                    <a:pt x="233162" y="443169"/>
                    <a:pt x="229098" y="435358"/>
                    <a:pt x="230432" y="426595"/>
                  </a:cubicBezTo>
                  <a:cubicBezTo>
                    <a:pt x="242560" y="398655"/>
                    <a:pt x="266246" y="406338"/>
                    <a:pt x="286693" y="406783"/>
                  </a:cubicBezTo>
                  <a:cubicBezTo>
                    <a:pt x="307013" y="407227"/>
                    <a:pt x="327142" y="414340"/>
                    <a:pt x="344986" y="423230"/>
                  </a:cubicBezTo>
                  <a:cubicBezTo>
                    <a:pt x="381117" y="441200"/>
                    <a:pt x="419979" y="441899"/>
                    <a:pt x="456873" y="449646"/>
                  </a:cubicBezTo>
                  <a:cubicBezTo>
                    <a:pt x="456111" y="449138"/>
                    <a:pt x="456492" y="449328"/>
                    <a:pt x="455857" y="449011"/>
                  </a:cubicBezTo>
                  <a:cubicBezTo>
                    <a:pt x="432489" y="436438"/>
                    <a:pt x="411280" y="422023"/>
                    <a:pt x="393500" y="402020"/>
                  </a:cubicBezTo>
                  <a:cubicBezTo>
                    <a:pt x="366322" y="371286"/>
                    <a:pt x="331714" y="364555"/>
                    <a:pt x="295583" y="374207"/>
                  </a:cubicBezTo>
                  <a:cubicBezTo>
                    <a:pt x="257483" y="384367"/>
                    <a:pt x="223383" y="375096"/>
                    <a:pt x="188649" y="360174"/>
                  </a:cubicBezTo>
                  <a:cubicBezTo>
                    <a:pt x="141976" y="340171"/>
                    <a:pt x="98098" y="314644"/>
                    <a:pt x="78032" y="263145"/>
                  </a:cubicBezTo>
                  <a:cubicBezTo>
                    <a:pt x="61458" y="220600"/>
                    <a:pt x="34280" y="187834"/>
                    <a:pt x="8690" y="152972"/>
                  </a:cubicBezTo>
                  <a:cubicBezTo>
                    <a:pt x="-3756" y="136018"/>
                    <a:pt x="-3629" y="119254"/>
                    <a:pt x="14278" y="108205"/>
                  </a:cubicBezTo>
                  <a:cubicBezTo>
                    <a:pt x="28629" y="99314"/>
                    <a:pt x="32883" y="87249"/>
                    <a:pt x="32947" y="71374"/>
                  </a:cubicBezTo>
                  <a:cubicBezTo>
                    <a:pt x="32947" y="64580"/>
                    <a:pt x="32058" y="53848"/>
                    <a:pt x="36820" y="52324"/>
                  </a:cubicBezTo>
                  <a:cubicBezTo>
                    <a:pt x="62474" y="44196"/>
                    <a:pt x="66919" y="14224"/>
                    <a:pt x="86160" y="0"/>
                  </a:cubicBezTo>
                  <a:cubicBezTo>
                    <a:pt x="149660" y="0"/>
                    <a:pt x="213096" y="0"/>
                    <a:pt x="276660" y="0"/>
                  </a:cubicBezTo>
                  <a:cubicBezTo>
                    <a:pt x="272342" y="11494"/>
                    <a:pt x="268722" y="23051"/>
                    <a:pt x="273358" y="35497"/>
                  </a:cubicBezTo>
                  <a:cubicBezTo>
                    <a:pt x="311013" y="136462"/>
                    <a:pt x="352860" y="234443"/>
                    <a:pt x="436616" y="302833"/>
                  </a:cubicBezTo>
                  <a:cubicBezTo>
                    <a:pt x="458079" y="316867"/>
                    <a:pt x="449570" y="353570"/>
                    <a:pt x="476367" y="363285"/>
                  </a:cubicBezTo>
                  <a:cubicBezTo>
                    <a:pt x="500116" y="362015"/>
                    <a:pt x="489702" y="343410"/>
                    <a:pt x="488432" y="332234"/>
                  </a:cubicBezTo>
                  <a:cubicBezTo>
                    <a:pt x="486781" y="316676"/>
                    <a:pt x="483670" y="301817"/>
                    <a:pt x="498592" y="292292"/>
                  </a:cubicBezTo>
                  <a:cubicBezTo>
                    <a:pt x="513705" y="282703"/>
                    <a:pt x="525072" y="292101"/>
                    <a:pt x="535676" y="3027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="" xmlns:a16="http://schemas.microsoft.com/office/drawing/2014/main" id="{9FB96137-430D-400A-99C3-0D2827455373}"/>
                </a:ext>
              </a:extLst>
            </p:cNvPr>
            <p:cNvSpPr/>
            <p:nvPr/>
          </p:nvSpPr>
          <p:spPr>
            <a:xfrm>
              <a:off x="11101454" y="5948154"/>
              <a:ext cx="509308" cy="1418833"/>
            </a:xfrm>
            <a:custGeom>
              <a:avLst/>
              <a:gdLst>
                <a:gd name="connsiteX0" fmla="*/ 449958 w 509308"/>
                <a:gd name="connsiteY0" fmla="*/ 1418833 h 1418833"/>
                <a:gd name="connsiteX1" fmla="*/ 405064 w 509308"/>
                <a:gd name="connsiteY1" fmla="*/ 1281926 h 1418833"/>
                <a:gd name="connsiteX2" fmla="*/ 373758 w 509308"/>
                <a:gd name="connsiteY2" fmla="*/ 1107872 h 1418833"/>
                <a:gd name="connsiteX3" fmla="*/ 361883 w 509308"/>
                <a:gd name="connsiteY3" fmla="*/ 1016178 h 1418833"/>
                <a:gd name="connsiteX4" fmla="*/ 334578 w 509308"/>
                <a:gd name="connsiteY4" fmla="*/ 894511 h 1418833"/>
                <a:gd name="connsiteX5" fmla="*/ 315592 w 509308"/>
                <a:gd name="connsiteY5" fmla="*/ 693533 h 1418833"/>
                <a:gd name="connsiteX6" fmla="*/ 312607 w 509308"/>
                <a:gd name="connsiteY6" fmla="*/ 682357 h 1418833"/>
                <a:gd name="connsiteX7" fmla="*/ 240789 w 509308"/>
                <a:gd name="connsiteY7" fmla="*/ 464169 h 1418833"/>
                <a:gd name="connsiteX8" fmla="*/ 177289 w 509308"/>
                <a:gd name="connsiteY8" fmla="*/ 345234 h 1418833"/>
                <a:gd name="connsiteX9" fmla="*/ 99184 w 509308"/>
                <a:gd name="connsiteY9" fmla="*/ 207819 h 1418833"/>
                <a:gd name="connsiteX10" fmla="*/ 9395 w 509308"/>
                <a:gd name="connsiteY10" fmla="*/ 64880 h 1418833"/>
                <a:gd name="connsiteX11" fmla="*/ 8062 w 509308"/>
                <a:gd name="connsiteY11" fmla="*/ 16048 h 1418833"/>
                <a:gd name="connsiteX12" fmla="*/ 59941 w 509308"/>
                <a:gd name="connsiteY12" fmla="*/ 4491 h 1418833"/>
                <a:gd name="connsiteX13" fmla="*/ 116075 w 509308"/>
                <a:gd name="connsiteY13" fmla="*/ 62784 h 1418833"/>
                <a:gd name="connsiteX14" fmla="*/ 139697 w 509308"/>
                <a:gd name="connsiteY14" fmla="*/ 93772 h 1418833"/>
                <a:gd name="connsiteX15" fmla="*/ 249171 w 509308"/>
                <a:gd name="connsiteY15" fmla="*/ 225662 h 1418833"/>
                <a:gd name="connsiteX16" fmla="*/ 317433 w 509308"/>
                <a:gd name="connsiteY16" fmla="*/ 378444 h 1418833"/>
                <a:gd name="connsiteX17" fmla="*/ 327911 w 509308"/>
                <a:gd name="connsiteY17" fmla="*/ 436801 h 1418833"/>
                <a:gd name="connsiteX18" fmla="*/ 381060 w 509308"/>
                <a:gd name="connsiteY18" fmla="*/ 600505 h 1418833"/>
                <a:gd name="connsiteX19" fmla="*/ 417509 w 509308"/>
                <a:gd name="connsiteY19" fmla="*/ 730998 h 1418833"/>
                <a:gd name="connsiteX20" fmla="*/ 418081 w 509308"/>
                <a:gd name="connsiteY20" fmla="*/ 765733 h 1418833"/>
                <a:gd name="connsiteX21" fmla="*/ 446529 w 509308"/>
                <a:gd name="connsiteY21" fmla="*/ 834440 h 1418833"/>
                <a:gd name="connsiteX22" fmla="*/ 458530 w 509308"/>
                <a:gd name="connsiteY22" fmla="*/ 864475 h 1418833"/>
                <a:gd name="connsiteX23" fmla="*/ 431670 w 509308"/>
                <a:gd name="connsiteY23" fmla="*/ 965504 h 1418833"/>
                <a:gd name="connsiteX24" fmla="*/ 448434 w 509308"/>
                <a:gd name="connsiteY24" fmla="*/ 1087870 h 1418833"/>
                <a:gd name="connsiteX25" fmla="*/ 492757 w 509308"/>
                <a:gd name="connsiteY25" fmla="*/ 1204520 h 1418833"/>
                <a:gd name="connsiteX26" fmla="*/ 509077 w 509308"/>
                <a:gd name="connsiteY26" fmla="*/ 1393433 h 1418833"/>
                <a:gd name="connsiteX27" fmla="*/ 503171 w 509308"/>
                <a:gd name="connsiteY27" fmla="*/ 1418770 h 1418833"/>
                <a:gd name="connsiteX28" fmla="*/ 449831 w 509308"/>
                <a:gd name="connsiteY28" fmla="*/ 1418770 h 141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9308" h="1418833">
                  <a:moveTo>
                    <a:pt x="449958" y="1418833"/>
                  </a:moveTo>
                  <a:cubicBezTo>
                    <a:pt x="454530" y="1366001"/>
                    <a:pt x="423923" y="1325297"/>
                    <a:pt x="405064" y="1281926"/>
                  </a:cubicBezTo>
                  <a:cubicBezTo>
                    <a:pt x="380552" y="1225602"/>
                    <a:pt x="378330" y="1167054"/>
                    <a:pt x="373758" y="1107872"/>
                  </a:cubicBezTo>
                  <a:cubicBezTo>
                    <a:pt x="367535" y="1077646"/>
                    <a:pt x="362836" y="1047356"/>
                    <a:pt x="361883" y="1016178"/>
                  </a:cubicBezTo>
                  <a:cubicBezTo>
                    <a:pt x="360677" y="973823"/>
                    <a:pt x="351533" y="933056"/>
                    <a:pt x="334578" y="894511"/>
                  </a:cubicBezTo>
                  <a:cubicBezTo>
                    <a:pt x="306194" y="829931"/>
                    <a:pt x="290128" y="763955"/>
                    <a:pt x="315592" y="693533"/>
                  </a:cubicBezTo>
                  <a:cubicBezTo>
                    <a:pt x="317116" y="689342"/>
                    <a:pt x="314576" y="685785"/>
                    <a:pt x="312607" y="682357"/>
                  </a:cubicBezTo>
                  <a:cubicBezTo>
                    <a:pt x="276413" y="614347"/>
                    <a:pt x="263014" y="537386"/>
                    <a:pt x="240789" y="464169"/>
                  </a:cubicBezTo>
                  <a:cubicBezTo>
                    <a:pt x="226946" y="418640"/>
                    <a:pt x="203133" y="381873"/>
                    <a:pt x="177289" y="345234"/>
                  </a:cubicBezTo>
                  <a:cubicBezTo>
                    <a:pt x="146936" y="302180"/>
                    <a:pt x="114424" y="260715"/>
                    <a:pt x="99184" y="207819"/>
                  </a:cubicBezTo>
                  <a:cubicBezTo>
                    <a:pt x="75943" y="155304"/>
                    <a:pt x="37335" y="113902"/>
                    <a:pt x="9395" y="64880"/>
                  </a:cubicBezTo>
                  <a:cubicBezTo>
                    <a:pt x="505" y="49322"/>
                    <a:pt x="-5718" y="31986"/>
                    <a:pt x="8062" y="16048"/>
                  </a:cubicBezTo>
                  <a:cubicBezTo>
                    <a:pt x="22349" y="-462"/>
                    <a:pt x="40827" y="-4082"/>
                    <a:pt x="59941" y="4491"/>
                  </a:cubicBezTo>
                  <a:cubicBezTo>
                    <a:pt x="85468" y="15921"/>
                    <a:pt x="102613" y="37765"/>
                    <a:pt x="116075" y="62784"/>
                  </a:cubicBezTo>
                  <a:cubicBezTo>
                    <a:pt x="122489" y="74658"/>
                    <a:pt x="127950" y="88565"/>
                    <a:pt x="139697" y="93772"/>
                  </a:cubicBezTo>
                  <a:cubicBezTo>
                    <a:pt x="196402" y="118791"/>
                    <a:pt x="225358" y="168703"/>
                    <a:pt x="249171" y="225662"/>
                  </a:cubicBezTo>
                  <a:cubicBezTo>
                    <a:pt x="270697" y="277097"/>
                    <a:pt x="298701" y="325294"/>
                    <a:pt x="317433" y="378444"/>
                  </a:cubicBezTo>
                  <a:cubicBezTo>
                    <a:pt x="324228" y="397812"/>
                    <a:pt x="320227" y="418259"/>
                    <a:pt x="327911" y="436801"/>
                  </a:cubicBezTo>
                  <a:cubicBezTo>
                    <a:pt x="347342" y="490713"/>
                    <a:pt x="369059" y="543799"/>
                    <a:pt x="381060" y="600505"/>
                  </a:cubicBezTo>
                  <a:cubicBezTo>
                    <a:pt x="390966" y="644764"/>
                    <a:pt x="402777" y="688325"/>
                    <a:pt x="417509" y="730998"/>
                  </a:cubicBezTo>
                  <a:cubicBezTo>
                    <a:pt x="421319" y="742174"/>
                    <a:pt x="417764" y="754175"/>
                    <a:pt x="418081" y="765733"/>
                  </a:cubicBezTo>
                  <a:cubicBezTo>
                    <a:pt x="418779" y="792657"/>
                    <a:pt x="419224" y="820216"/>
                    <a:pt x="446529" y="834440"/>
                  </a:cubicBezTo>
                  <a:cubicBezTo>
                    <a:pt x="458912" y="840853"/>
                    <a:pt x="464500" y="853998"/>
                    <a:pt x="458530" y="864475"/>
                  </a:cubicBezTo>
                  <a:cubicBezTo>
                    <a:pt x="440751" y="895845"/>
                    <a:pt x="445767" y="933247"/>
                    <a:pt x="431670" y="965504"/>
                  </a:cubicBezTo>
                  <a:cubicBezTo>
                    <a:pt x="412493" y="1009447"/>
                    <a:pt x="421764" y="1051928"/>
                    <a:pt x="448434" y="1087870"/>
                  </a:cubicBezTo>
                  <a:cubicBezTo>
                    <a:pt x="474278" y="1122795"/>
                    <a:pt x="493519" y="1157847"/>
                    <a:pt x="492757" y="1204520"/>
                  </a:cubicBezTo>
                  <a:cubicBezTo>
                    <a:pt x="491741" y="1267893"/>
                    <a:pt x="505584" y="1330250"/>
                    <a:pt x="509077" y="1393433"/>
                  </a:cubicBezTo>
                  <a:cubicBezTo>
                    <a:pt x="509648" y="1403847"/>
                    <a:pt x="509648" y="1411467"/>
                    <a:pt x="503171" y="1418770"/>
                  </a:cubicBezTo>
                  <a:cubicBezTo>
                    <a:pt x="485391" y="1418770"/>
                    <a:pt x="467611" y="1418770"/>
                    <a:pt x="449831" y="1418770"/>
                  </a:cubicBezTo>
                  <a:close/>
                </a:path>
              </a:pathLst>
            </a:custGeom>
            <a:solidFill>
              <a:srgbClr val="C2C2C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="" xmlns:a16="http://schemas.microsoft.com/office/drawing/2014/main" id="{13A21626-DCB4-477A-B1F6-62CB1C916108}"/>
                </a:ext>
              </a:extLst>
            </p:cNvPr>
            <p:cNvSpPr/>
            <p:nvPr/>
          </p:nvSpPr>
          <p:spPr>
            <a:xfrm>
              <a:off x="1015" y="1074867"/>
              <a:ext cx="438277" cy="624718"/>
            </a:xfrm>
            <a:custGeom>
              <a:avLst/>
              <a:gdLst>
                <a:gd name="connsiteX0" fmla="*/ 64 w 438277"/>
                <a:gd name="connsiteY0" fmla="*/ 63376 h 624718"/>
                <a:gd name="connsiteX1" fmla="*/ 49975 w 438277"/>
                <a:gd name="connsiteY1" fmla="*/ 82045 h 624718"/>
                <a:gd name="connsiteX2" fmla="*/ 93663 w 438277"/>
                <a:gd name="connsiteY2" fmla="*/ 86998 h 624718"/>
                <a:gd name="connsiteX3" fmla="*/ 144145 w 438277"/>
                <a:gd name="connsiteY3" fmla="*/ 91506 h 624718"/>
                <a:gd name="connsiteX4" fmla="*/ 176086 w 438277"/>
                <a:gd name="connsiteY4" fmla="*/ 87061 h 624718"/>
                <a:gd name="connsiteX5" fmla="*/ 229045 w 438277"/>
                <a:gd name="connsiteY5" fmla="*/ 74996 h 624718"/>
                <a:gd name="connsiteX6" fmla="*/ 367284 w 438277"/>
                <a:gd name="connsiteY6" fmla="*/ 42040 h 624718"/>
                <a:gd name="connsiteX7" fmla="*/ 402400 w 438277"/>
                <a:gd name="connsiteY7" fmla="*/ 20068 h 624718"/>
                <a:gd name="connsiteX8" fmla="*/ 438277 w 438277"/>
                <a:gd name="connsiteY8" fmla="*/ 510 h 624718"/>
                <a:gd name="connsiteX9" fmla="*/ 379794 w 438277"/>
                <a:gd name="connsiteY9" fmla="*/ 96840 h 624718"/>
                <a:gd name="connsiteX10" fmla="*/ 316611 w 438277"/>
                <a:gd name="connsiteY10" fmla="*/ 164214 h 624718"/>
                <a:gd name="connsiteX11" fmla="*/ 223711 w 438277"/>
                <a:gd name="connsiteY11" fmla="*/ 319218 h 624718"/>
                <a:gd name="connsiteX12" fmla="*/ 207772 w 438277"/>
                <a:gd name="connsiteY12" fmla="*/ 325187 h 624718"/>
                <a:gd name="connsiteX13" fmla="*/ 109093 w 438277"/>
                <a:gd name="connsiteY13" fmla="*/ 290326 h 624718"/>
                <a:gd name="connsiteX14" fmla="*/ 58611 w 438277"/>
                <a:gd name="connsiteY14" fmla="*/ 263084 h 624718"/>
                <a:gd name="connsiteX15" fmla="*/ 24448 w 438277"/>
                <a:gd name="connsiteY15" fmla="*/ 260862 h 624718"/>
                <a:gd name="connsiteX16" fmla="*/ 27305 w 438277"/>
                <a:gd name="connsiteY16" fmla="*/ 297882 h 624718"/>
                <a:gd name="connsiteX17" fmla="*/ 106299 w 438277"/>
                <a:gd name="connsiteY17" fmla="*/ 402467 h 624718"/>
                <a:gd name="connsiteX18" fmla="*/ 135890 w 438277"/>
                <a:gd name="connsiteY18" fmla="*/ 439424 h 624718"/>
                <a:gd name="connsiteX19" fmla="*/ 198120 w 438277"/>
                <a:gd name="connsiteY19" fmla="*/ 471556 h 624718"/>
                <a:gd name="connsiteX20" fmla="*/ 211963 w 438277"/>
                <a:gd name="connsiteY20" fmla="*/ 473524 h 624718"/>
                <a:gd name="connsiteX21" fmla="*/ 210630 w 438277"/>
                <a:gd name="connsiteY21" fmla="*/ 491876 h 624718"/>
                <a:gd name="connsiteX22" fmla="*/ 142621 w 438277"/>
                <a:gd name="connsiteY22" fmla="*/ 500448 h 624718"/>
                <a:gd name="connsiteX23" fmla="*/ 136716 w 438277"/>
                <a:gd name="connsiteY23" fmla="*/ 509338 h 624718"/>
                <a:gd name="connsiteX24" fmla="*/ 147828 w 438277"/>
                <a:gd name="connsiteY24" fmla="*/ 557789 h 624718"/>
                <a:gd name="connsiteX25" fmla="*/ 85027 w 438277"/>
                <a:gd name="connsiteY25" fmla="*/ 590936 h 624718"/>
                <a:gd name="connsiteX26" fmla="*/ 28639 w 438277"/>
                <a:gd name="connsiteY26" fmla="*/ 624718 h 624718"/>
                <a:gd name="connsiteX27" fmla="*/ 127 w 438277"/>
                <a:gd name="connsiteY27" fmla="*/ 578871 h 624718"/>
                <a:gd name="connsiteX28" fmla="*/ 0 w 438277"/>
                <a:gd name="connsiteY28" fmla="*/ 63312 h 6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277" h="624718">
                  <a:moveTo>
                    <a:pt x="64" y="63376"/>
                  </a:moveTo>
                  <a:cubicBezTo>
                    <a:pt x="18415" y="64328"/>
                    <a:pt x="34227" y="73218"/>
                    <a:pt x="49975" y="82045"/>
                  </a:cubicBezTo>
                  <a:cubicBezTo>
                    <a:pt x="64008" y="89855"/>
                    <a:pt x="78042" y="94173"/>
                    <a:pt x="93663" y="86998"/>
                  </a:cubicBezTo>
                  <a:cubicBezTo>
                    <a:pt x="111062" y="78933"/>
                    <a:pt x="128143" y="78806"/>
                    <a:pt x="144145" y="91506"/>
                  </a:cubicBezTo>
                  <a:cubicBezTo>
                    <a:pt x="156020" y="100904"/>
                    <a:pt x="166688" y="102873"/>
                    <a:pt x="176086" y="87061"/>
                  </a:cubicBezTo>
                  <a:cubicBezTo>
                    <a:pt x="189548" y="64582"/>
                    <a:pt x="211455" y="81346"/>
                    <a:pt x="229045" y="74996"/>
                  </a:cubicBezTo>
                  <a:cubicBezTo>
                    <a:pt x="273812" y="58804"/>
                    <a:pt x="315722" y="29276"/>
                    <a:pt x="367284" y="42040"/>
                  </a:cubicBezTo>
                  <a:cubicBezTo>
                    <a:pt x="380429" y="45278"/>
                    <a:pt x="391732" y="29847"/>
                    <a:pt x="402400" y="20068"/>
                  </a:cubicBezTo>
                  <a:cubicBezTo>
                    <a:pt x="411480" y="11750"/>
                    <a:pt x="417322" y="-2919"/>
                    <a:pt x="438277" y="510"/>
                  </a:cubicBezTo>
                  <a:cubicBezTo>
                    <a:pt x="427863" y="40325"/>
                    <a:pt x="406464" y="71631"/>
                    <a:pt x="379794" y="96840"/>
                  </a:cubicBezTo>
                  <a:cubicBezTo>
                    <a:pt x="357251" y="118176"/>
                    <a:pt x="336804" y="140021"/>
                    <a:pt x="316611" y="164214"/>
                  </a:cubicBezTo>
                  <a:cubicBezTo>
                    <a:pt x="277305" y="211331"/>
                    <a:pt x="248349" y="263148"/>
                    <a:pt x="223711" y="319218"/>
                  </a:cubicBezTo>
                  <a:cubicBezTo>
                    <a:pt x="220853" y="325759"/>
                    <a:pt x="211900" y="330331"/>
                    <a:pt x="207772" y="325187"/>
                  </a:cubicBezTo>
                  <a:cubicBezTo>
                    <a:pt x="181293" y="291723"/>
                    <a:pt x="140462" y="307153"/>
                    <a:pt x="109093" y="290326"/>
                  </a:cubicBezTo>
                  <a:cubicBezTo>
                    <a:pt x="92266" y="281309"/>
                    <a:pt x="73343" y="277499"/>
                    <a:pt x="58611" y="263084"/>
                  </a:cubicBezTo>
                  <a:cubicBezTo>
                    <a:pt x="48705" y="253432"/>
                    <a:pt x="35624" y="248669"/>
                    <a:pt x="24448" y="260862"/>
                  </a:cubicBezTo>
                  <a:cubicBezTo>
                    <a:pt x="13081" y="273244"/>
                    <a:pt x="19431" y="287087"/>
                    <a:pt x="27305" y="297882"/>
                  </a:cubicBezTo>
                  <a:cubicBezTo>
                    <a:pt x="53086" y="333188"/>
                    <a:pt x="79693" y="367860"/>
                    <a:pt x="106299" y="402467"/>
                  </a:cubicBezTo>
                  <a:cubicBezTo>
                    <a:pt x="115951" y="415040"/>
                    <a:pt x="130429" y="425200"/>
                    <a:pt x="135890" y="439424"/>
                  </a:cubicBezTo>
                  <a:cubicBezTo>
                    <a:pt x="148336" y="472000"/>
                    <a:pt x="161481" y="495241"/>
                    <a:pt x="198120" y="471556"/>
                  </a:cubicBezTo>
                  <a:cubicBezTo>
                    <a:pt x="201422" y="469460"/>
                    <a:pt x="208979" y="470730"/>
                    <a:pt x="211963" y="473524"/>
                  </a:cubicBezTo>
                  <a:cubicBezTo>
                    <a:pt x="217615" y="478922"/>
                    <a:pt x="213995" y="486097"/>
                    <a:pt x="210630" y="491876"/>
                  </a:cubicBezTo>
                  <a:cubicBezTo>
                    <a:pt x="191643" y="525150"/>
                    <a:pt x="167894" y="526166"/>
                    <a:pt x="142621" y="500448"/>
                  </a:cubicBezTo>
                  <a:cubicBezTo>
                    <a:pt x="139319" y="505274"/>
                    <a:pt x="136716" y="507306"/>
                    <a:pt x="136716" y="509338"/>
                  </a:cubicBezTo>
                  <a:cubicBezTo>
                    <a:pt x="136906" y="527055"/>
                    <a:pt x="159322" y="545915"/>
                    <a:pt x="147828" y="557789"/>
                  </a:cubicBezTo>
                  <a:cubicBezTo>
                    <a:pt x="131572" y="574617"/>
                    <a:pt x="107125" y="588396"/>
                    <a:pt x="85027" y="590936"/>
                  </a:cubicBezTo>
                  <a:cubicBezTo>
                    <a:pt x="60579" y="593730"/>
                    <a:pt x="41212" y="598683"/>
                    <a:pt x="28639" y="624718"/>
                  </a:cubicBezTo>
                  <a:cubicBezTo>
                    <a:pt x="12827" y="609542"/>
                    <a:pt x="27495" y="578554"/>
                    <a:pt x="127" y="578871"/>
                  </a:cubicBezTo>
                  <a:cubicBezTo>
                    <a:pt x="127" y="407039"/>
                    <a:pt x="64" y="235207"/>
                    <a:pt x="0" y="63312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="" xmlns:a16="http://schemas.microsoft.com/office/drawing/2014/main" id="{60EB44C3-CB8D-450A-945B-AAAC1B5573A8}"/>
                </a:ext>
              </a:extLst>
            </p:cNvPr>
            <p:cNvSpPr/>
            <p:nvPr/>
          </p:nvSpPr>
          <p:spPr>
            <a:xfrm>
              <a:off x="8966476" y="7052322"/>
              <a:ext cx="641762" cy="314475"/>
            </a:xfrm>
            <a:custGeom>
              <a:avLst/>
              <a:gdLst>
                <a:gd name="connsiteX0" fmla="*/ 627040 w 641762"/>
                <a:gd name="connsiteY0" fmla="*/ 314412 h 314475"/>
                <a:gd name="connsiteX1" fmla="*/ 2327 w 641762"/>
                <a:gd name="connsiteY1" fmla="*/ 314348 h 314475"/>
                <a:gd name="connsiteX2" fmla="*/ 48047 w 641762"/>
                <a:gd name="connsiteY2" fmla="*/ 224431 h 314475"/>
                <a:gd name="connsiteX3" fmla="*/ 206987 w 641762"/>
                <a:gd name="connsiteY3" fmla="*/ 172234 h 314475"/>
                <a:gd name="connsiteX4" fmla="*/ 325034 w 641762"/>
                <a:gd name="connsiteY4" fmla="*/ 149692 h 314475"/>
                <a:gd name="connsiteX5" fmla="*/ 387327 w 641762"/>
                <a:gd name="connsiteY5" fmla="*/ 195730 h 314475"/>
                <a:gd name="connsiteX6" fmla="*/ 372595 w 641762"/>
                <a:gd name="connsiteY6" fmla="*/ 131912 h 314475"/>
                <a:gd name="connsiteX7" fmla="*/ 311762 w 641762"/>
                <a:gd name="connsiteY7" fmla="*/ 80032 h 314475"/>
                <a:gd name="connsiteX8" fmla="*/ 246167 w 641762"/>
                <a:gd name="connsiteY8" fmla="*/ 23326 h 314475"/>
                <a:gd name="connsiteX9" fmla="*/ 286489 w 641762"/>
                <a:gd name="connsiteY9" fmla="*/ 1609 h 314475"/>
                <a:gd name="connsiteX10" fmla="*/ 460542 w 641762"/>
                <a:gd name="connsiteY10" fmla="*/ 6055 h 314475"/>
                <a:gd name="connsiteX11" fmla="*/ 550776 w 641762"/>
                <a:gd name="connsiteY11" fmla="*/ 12912 h 314475"/>
                <a:gd name="connsiteX12" fmla="*/ 627484 w 641762"/>
                <a:gd name="connsiteY12" fmla="*/ 123847 h 314475"/>
                <a:gd name="connsiteX13" fmla="*/ 625706 w 641762"/>
                <a:gd name="connsiteY13" fmla="*/ 144168 h 314475"/>
                <a:gd name="connsiteX14" fmla="*/ 637962 w 641762"/>
                <a:gd name="connsiteY14" fmla="*/ 271803 h 314475"/>
                <a:gd name="connsiteX15" fmla="*/ 626976 w 641762"/>
                <a:gd name="connsiteY15" fmla="*/ 314475 h 3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1762" h="314475">
                  <a:moveTo>
                    <a:pt x="627040" y="314412"/>
                  </a:moveTo>
                  <a:cubicBezTo>
                    <a:pt x="418823" y="314412"/>
                    <a:pt x="210543" y="314412"/>
                    <a:pt x="2327" y="314348"/>
                  </a:cubicBezTo>
                  <a:cubicBezTo>
                    <a:pt x="-7896" y="284122"/>
                    <a:pt x="17059" y="228559"/>
                    <a:pt x="48047" y="224431"/>
                  </a:cubicBezTo>
                  <a:cubicBezTo>
                    <a:pt x="104244" y="216939"/>
                    <a:pt x="149964" y="176362"/>
                    <a:pt x="206987" y="172234"/>
                  </a:cubicBezTo>
                  <a:cubicBezTo>
                    <a:pt x="246802" y="169314"/>
                    <a:pt x="286108" y="161567"/>
                    <a:pt x="325034" y="149692"/>
                  </a:cubicBezTo>
                  <a:cubicBezTo>
                    <a:pt x="357418" y="139786"/>
                    <a:pt x="375262" y="165059"/>
                    <a:pt x="387327" y="195730"/>
                  </a:cubicBezTo>
                  <a:cubicBezTo>
                    <a:pt x="383391" y="173314"/>
                    <a:pt x="379517" y="152359"/>
                    <a:pt x="372595" y="131912"/>
                  </a:cubicBezTo>
                  <a:cubicBezTo>
                    <a:pt x="362117" y="100924"/>
                    <a:pt x="344655" y="82255"/>
                    <a:pt x="311762" y="80032"/>
                  </a:cubicBezTo>
                  <a:cubicBezTo>
                    <a:pt x="278996" y="77809"/>
                    <a:pt x="256327" y="58061"/>
                    <a:pt x="246167" y="23326"/>
                  </a:cubicBezTo>
                  <a:cubicBezTo>
                    <a:pt x="252517" y="847"/>
                    <a:pt x="270233" y="3705"/>
                    <a:pt x="286489" y="1609"/>
                  </a:cubicBezTo>
                  <a:cubicBezTo>
                    <a:pt x="344782" y="-5884"/>
                    <a:pt x="402567" y="15769"/>
                    <a:pt x="460542" y="6055"/>
                  </a:cubicBezTo>
                  <a:cubicBezTo>
                    <a:pt x="491658" y="847"/>
                    <a:pt x="521376" y="6499"/>
                    <a:pt x="550776" y="12912"/>
                  </a:cubicBezTo>
                  <a:cubicBezTo>
                    <a:pt x="616181" y="27263"/>
                    <a:pt x="633643" y="54442"/>
                    <a:pt x="627484" y="123847"/>
                  </a:cubicBezTo>
                  <a:cubicBezTo>
                    <a:pt x="626849" y="130579"/>
                    <a:pt x="626786" y="137436"/>
                    <a:pt x="625706" y="144168"/>
                  </a:cubicBezTo>
                  <a:cubicBezTo>
                    <a:pt x="622595" y="187538"/>
                    <a:pt x="618341" y="230972"/>
                    <a:pt x="637962" y="271803"/>
                  </a:cubicBezTo>
                  <a:cubicBezTo>
                    <a:pt x="646598" y="289773"/>
                    <a:pt x="639486" y="302855"/>
                    <a:pt x="626976" y="314475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="" xmlns:a16="http://schemas.microsoft.com/office/drawing/2014/main" id="{44730A30-D90E-4A0F-B9F1-BBEAFBA74EFD}"/>
                </a:ext>
              </a:extLst>
            </p:cNvPr>
            <p:cNvSpPr/>
            <p:nvPr/>
          </p:nvSpPr>
          <p:spPr>
            <a:xfrm>
              <a:off x="8741908" y="7060686"/>
              <a:ext cx="640733" cy="305856"/>
            </a:xfrm>
            <a:custGeom>
              <a:avLst/>
              <a:gdLst>
                <a:gd name="connsiteX0" fmla="*/ 478292 w 640733"/>
                <a:gd name="connsiteY0" fmla="*/ 19598 h 305856"/>
                <a:gd name="connsiteX1" fmla="*/ 568779 w 640733"/>
                <a:gd name="connsiteY1" fmla="*/ 55856 h 305856"/>
                <a:gd name="connsiteX2" fmla="*/ 604339 w 640733"/>
                <a:gd name="connsiteY2" fmla="*/ 83225 h 305856"/>
                <a:gd name="connsiteX3" fmla="*/ 640598 w 640733"/>
                <a:gd name="connsiteY3" fmla="*/ 232578 h 305856"/>
                <a:gd name="connsiteX4" fmla="*/ 635709 w 640733"/>
                <a:gd name="connsiteY4" fmla="*/ 242040 h 305856"/>
                <a:gd name="connsiteX5" fmla="*/ 620024 w 640733"/>
                <a:gd name="connsiteY5" fmla="*/ 234546 h 305856"/>
                <a:gd name="connsiteX6" fmla="*/ 587512 w 640733"/>
                <a:gd name="connsiteY6" fmla="*/ 179682 h 305856"/>
                <a:gd name="connsiteX7" fmla="*/ 541665 w 640733"/>
                <a:gd name="connsiteY7" fmla="*/ 163743 h 305856"/>
                <a:gd name="connsiteX8" fmla="*/ 407807 w 640733"/>
                <a:gd name="connsiteY8" fmla="*/ 189905 h 305856"/>
                <a:gd name="connsiteX9" fmla="*/ 279918 w 640733"/>
                <a:gd name="connsiteY9" fmla="*/ 239690 h 305856"/>
                <a:gd name="connsiteX10" fmla="*/ 226896 w 640733"/>
                <a:gd name="connsiteY10" fmla="*/ 305857 h 305856"/>
                <a:gd name="connsiteX11" fmla="*/ 112596 w 640733"/>
                <a:gd name="connsiteY11" fmla="*/ 305857 h 305856"/>
                <a:gd name="connsiteX12" fmla="*/ 99514 w 640733"/>
                <a:gd name="connsiteY12" fmla="*/ 282426 h 305856"/>
                <a:gd name="connsiteX13" fmla="*/ 88529 w 640733"/>
                <a:gd name="connsiteY13" fmla="*/ 249405 h 305856"/>
                <a:gd name="connsiteX14" fmla="*/ 73479 w 640733"/>
                <a:gd name="connsiteY14" fmla="*/ 229276 h 305856"/>
                <a:gd name="connsiteX15" fmla="*/ 41666 w 640733"/>
                <a:gd name="connsiteY15" fmla="*/ 242103 h 305856"/>
                <a:gd name="connsiteX16" fmla="*/ 391 w 640733"/>
                <a:gd name="connsiteY16" fmla="*/ 206924 h 305856"/>
                <a:gd name="connsiteX17" fmla="*/ 20203 w 640733"/>
                <a:gd name="connsiteY17" fmla="*/ 132565 h 305856"/>
                <a:gd name="connsiteX18" fmla="*/ 58112 w 640733"/>
                <a:gd name="connsiteY18" fmla="*/ 109387 h 305856"/>
                <a:gd name="connsiteX19" fmla="*/ 79448 w 640733"/>
                <a:gd name="connsiteY19" fmla="*/ 102592 h 305856"/>
                <a:gd name="connsiteX20" fmla="*/ 224736 w 640733"/>
                <a:gd name="connsiteY20" fmla="*/ 25821 h 305856"/>
                <a:gd name="connsiteX21" fmla="*/ 217688 w 640733"/>
                <a:gd name="connsiteY21" fmla="*/ 58016 h 305856"/>
                <a:gd name="connsiteX22" fmla="*/ 211846 w 640733"/>
                <a:gd name="connsiteY22" fmla="*/ 87416 h 305856"/>
                <a:gd name="connsiteX23" fmla="*/ 237754 w 640733"/>
                <a:gd name="connsiteY23" fmla="*/ 84558 h 305856"/>
                <a:gd name="connsiteX24" fmla="*/ 278203 w 640733"/>
                <a:gd name="connsiteY24" fmla="*/ 78780 h 305856"/>
                <a:gd name="connsiteX25" fmla="*/ 328496 w 640733"/>
                <a:gd name="connsiteY25" fmla="*/ 66017 h 305856"/>
                <a:gd name="connsiteX26" fmla="*/ 419110 w 640733"/>
                <a:gd name="connsiteY26" fmla="*/ 55476 h 305856"/>
                <a:gd name="connsiteX27" fmla="*/ 436953 w 640733"/>
                <a:gd name="connsiteY27" fmla="*/ 54714 h 305856"/>
                <a:gd name="connsiteX28" fmla="*/ 432572 w 640733"/>
                <a:gd name="connsiteY28" fmla="*/ 19407 h 305856"/>
                <a:gd name="connsiteX29" fmla="*/ 478228 w 640733"/>
                <a:gd name="connsiteY29" fmla="*/ 19407 h 30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0733" h="305856">
                  <a:moveTo>
                    <a:pt x="478292" y="19598"/>
                  </a:moveTo>
                  <a:cubicBezTo>
                    <a:pt x="506676" y="36616"/>
                    <a:pt x="533473" y="56555"/>
                    <a:pt x="568779" y="55856"/>
                  </a:cubicBezTo>
                  <a:cubicBezTo>
                    <a:pt x="583956" y="55539"/>
                    <a:pt x="595640" y="68239"/>
                    <a:pt x="604339" y="83225"/>
                  </a:cubicBezTo>
                  <a:cubicBezTo>
                    <a:pt x="630883" y="129072"/>
                    <a:pt x="623389" y="184254"/>
                    <a:pt x="640598" y="232578"/>
                  </a:cubicBezTo>
                  <a:cubicBezTo>
                    <a:pt x="641423" y="234864"/>
                    <a:pt x="638312" y="240769"/>
                    <a:pt x="635709" y="242040"/>
                  </a:cubicBezTo>
                  <a:cubicBezTo>
                    <a:pt x="628660" y="245468"/>
                    <a:pt x="623580" y="240516"/>
                    <a:pt x="620024" y="234546"/>
                  </a:cubicBezTo>
                  <a:cubicBezTo>
                    <a:pt x="609038" y="216322"/>
                    <a:pt x="598434" y="197906"/>
                    <a:pt x="587512" y="179682"/>
                  </a:cubicBezTo>
                  <a:cubicBezTo>
                    <a:pt x="576273" y="160886"/>
                    <a:pt x="556841" y="152123"/>
                    <a:pt x="541665" y="163743"/>
                  </a:cubicBezTo>
                  <a:cubicBezTo>
                    <a:pt x="500199" y="195620"/>
                    <a:pt x="452003" y="178476"/>
                    <a:pt x="407807" y="189905"/>
                  </a:cubicBezTo>
                  <a:cubicBezTo>
                    <a:pt x="363357" y="201399"/>
                    <a:pt x="324812" y="228196"/>
                    <a:pt x="279918" y="239690"/>
                  </a:cubicBezTo>
                  <a:cubicBezTo>
                    <a:pt x="265059" y="243500"/>
                    <a:pt x="235786" y="275186"/>
                    <a:pt x="226896" y="305857"/>
                  </a:cubicBezTo>
                  <a:cubicBezTo>
                    <a:pt x="188796" y="305857"/>
                    <a:pt x="150696" y="305857"/>
                    <a:pt x="112596" y="305857"/>
                  </a:cubicBezTo>
                  <a:cubicBezTo>
                    <a:pt x="110246" y="296713"/>
                    <a:pt x="109039" y="285537"/>
                    <a:pt x="99514" y="282426"/>
                  </a:cubicBezTo>
                  <a:cubicBezTo>
                    <a:pt x="81099" y="276393"/>
                    <a:pt x="60970" y="275758"/>
                    <a:pt x="88529" y="249405"/>
                  </a:cubicBezTo>
                  <a:cubicBezTo>
                    <a:pt x="100785" y="237721"/>
                    <a:pt x="86878" y="227054"/>
                    <a:pt x="73479" y="229276"/>
                  </a:cubicBezTo>
                  <a:cubicBezTo>
                    <a:pt x="62494" y="231054"/>
                    <a:pt x="52460" y="238356"/>
                    <a:pt x="41666" y="242103"/>
                  </a:cubicBezTo>
                  <a:cubicBezTo>
                    <a:pt x="5598" y="254549"/>
                    <a:pt x="-1451" y="246548"/>
                    <a:pt x="391" y="206924"/>
                  </a:cubicBezTo>
                  <a:cubicBezTo>
                    <a:pt x="1598" y="179809"/>
                    <a:pt x="-7039" y="153520"/>
                    <a:pt x="20203" y="132565"/>
                  </a:cubicBezTo>
                  <a:cubicBezTo>
                    <a:pt x="32522" y="123104"/>
                    <a:pt x="42237" y="111673"/>
                    <a:pt x="58112" y="109387"/>
                  </a:cubicBezTo>
                  <a:cubicBezTo>
                    <a:pt x="65478" y="108307"/>
                    <a:pt x="75829" y="107736"/>
                    <a:pt x="79448" y="102592"/>
                  </a:cubicBezTo>
                  <a:cubicBezTo>
                    <a:pt x="116151" y="50078"/>
                    <a:pt x="177429" y="54015"/>
                    <a:pt x="224736" y="25821"/>
                  </a:cubicBezTo>
                  <a:cubicBezTo>
                    <a:pt x="236230" y="41632"/>
                    <a:pt x="223593" y="49126"/>
                    <a:pt x="217688" y="58016"/>
                  </a:cubicBezTo>
                  <a:cubicBezTo>
                    <a:pt x="211592" y="67223"/>
                    <a:pt x="204671" y="76684"/>
                    <a:pt x="211846" y="87416"/>
                  </a:cubicBezTo>
                  <a:cubicBezTo>
                    <a:pt x="220799" y="100688"/>
                    <a:pt x="229562" y="90210"/>
                    <a:pt x="237754" y="84558"/>
                  </a:cubicBezTo>
                  <a:cubicBezTo>
                    <a:pt x="250454" y="75732"/>
                    <a:pt x="264423" y="75922"/>
                    <a:pt x="278203" y="78780"/>
                  </a:cubicBezTo>
                  <a:cubicBezTo>
                    <a:pt x="297063" y="82654"/>
                    <a:pt x="313890" y="77701"/>
                    <a:pt x="328496" y="66017"/>
                  </a:cubicBezTo>
                  <a:cubicBezTo>
                    <a:pt x="357071" y="43093"/>
                    <a:pt x="385963" y="32171"/>
                    <a:pt x="419110" y="55476"/>
                  </a:cubicBezTo>
                  <a:cubicBezTo>
                    <a:pt x="424190" y="59031"/>
                    <a:pt x="431238" y="59540"/>
                    <a:pt x="436953" y="54714"/>
                  </a:cubicBezTo>
                  <a:cubicBezTo>
                    <a:pt x="447685" y="41188"/>
                    <a:pt x="409458" y="34711"/>
                    <a:pt x="432572" y="19407"/>
                  </a:cubicBezTo>
                  <a:cubicBezTo>
                    <a:pt x="447812" y="-6501"/>
                    <a:pt x="463052" y="-6437"/>
                    <a:pt x="478228" y="1940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="" xmlns:a16="http://schemas.microsoft.com/office/drawing/2014/main" id="{D4E3B02C-99B7-4B85-94E3-64BE10E8DA2A}"/>
                </a:ext>
              </a:extLst>
            </p:cNvPr>
            <p:cNvSpPr/>
            <p:nvPr/>
          </p:nvSpPr>
          <p:spPr>
            <a:xfrm>
              <a:off x="9568678" y="6851161"/>
              <a:ext cx="550554" cy="515571"/>
            </a:xfrm>
            <a:custGeom>
              <a:avLst/>
              <a:gdLst>
                <a:gd name="connsiteX0" fmla="*/ 24839 w 550554"/>
                <a:gd name="connsiteY0" fmla="*/ 515572 h 515571"/>
                <a:gd name="connsiteX1" fmla="*/ 1597 w 550554"/>
                <a:gd name="connsiteY1" fmla="*/ 386730 h 515571"/>
                <a:gd name="connsiteX2" fmla="*/ 9598 w 550554"/>
                <a:gd name="connsiteY2" fmla="*/ 343741 h 515571"/>
                <a:gd name="connsiteX3" fmla="*/ 89290 w 550554"/>
                <a:gd name="connsiteY3" fmla="*/ 372633 h 515571"/>
                <a:gd name="connsiteX4" fmla="*/ 44396 w 550554"/>
                <a:gd name="connsiteY4" fmla="*/ 304116 h 515571"/>
                <a:gd name="connsiteX5" fmla="*/ 47635 w 550554"/>
                <a:gd name="connsiteY5" fmla="*/ 237378 h 515571"/>
                <a:gd name="connsiteX6" fmla="*/ 56589 w 550554"/>
                <a:gd name="connsiteY6" fmla="*/ 230075 h 515571"/>
                <a:gd name="connsiteX7" fmla="*/ 92720 w 550554"/>
                <a:gd name="connsiteY7" fmla="*/ 170194 h 515571"/>
                <a:gd name="connsiteX8" fmla="*/ 85735 w 550554"/>
                <a:gd name="connsiteY8" fmla="*/ 40971 h 515571"/>
                <a:gd name="connsiteX9" fmla="*/ 55255 w 550554"/>
                <a:gd name="connsiteY9" fmla="*/ 24588 h 515571"/>
                <a:gd name="connsiteX10" fmla="*/ 70495 w 550554"/>
                <a:gd name="connsiteY10" fmla="*/ 13 h 515571"/>
                <a:gd name="connsiteX11" fmla="*/ 183778 w 550554"/>
                <a:gd name="connsiteY11" fmla="*/ 98947 h 515571"/>
                <a:gd name="connsiteX12" fmla="*/ 217815 w 550554"/>
                <a:gd name="connsiteY12" fmla="*/ 161748 h 515571"/>
                <a:gd name="connsiteX13" fmla="*/ 225753 w 550554"/>
                <a:gd name="connsiteY13" fmla="*/ 189307 h 515571"/>
                <a:gd name="connsiteX14" fmla="*/ 197114 w 550554"/>
                <a:gd name="connsiteY14" fmla="*/ 193371 h 515571"/>
                <a:gd name="connsiteX15" fmla="*/ 138503 w 550554"/>
                <a:gd name="connsiteY15" fmla="*/ 176353 h 515571"/>
                <a:gd name="connsiteX16" fmla="*/ 215211 w 550554"/>
                <a:gd name="connsiteY16" fmla="*/ 313895 h 515571"/>
                <a:gd name="connsiteX17" fmla="*/ 273440 w 550554"/>
                <a:gd name="connsiteY17" fmla="*/ 364695 h 515571"/>
                <a:gd name="connsiteX18" fmla="*/ 313382 w 550554"/>
                <a:gd name="connsiteY18" fmla="*/ 402097 h 515571"/>
                <a:gd name="connsiteX19" fmla="*/ 382470 w 550554"/>
                <a:gd name="connsiteY19" fmla="*/ 403748 h 515571"/>
                <a:gd name="connsiteX20" fmla="*/ 430095 w 550554"/>
                <a:gd name="connsiteY20" fmla="*/ 402351 h 515571"/>
                <a:gd name="connsiteX21" fmla="*/ 532077 w 550554"/>
                <a:gd name="connsiteY21" fmla="*/ 495506 h 515571"/>
                <a:gd name="connsiteX22" fmla="*/ 550555 w 550554"/>
                <a:gd name="connsiteY22" fmla="*/ 515572 h 515571"/>
                <a:gd name="connsiteX23" fmla="*/ 24902 w 550554"/>
                <a:gd name="connsiteY23" fmla="*/ 515508 h 51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554" h="515571">
                  <a:moveTo>
                    <a:pt x="24839" y="515572"/>
                  </a:moveTo>
                  <a:cubicBezTo>
                    <a:pt x="18298" y="472455"/>
                    <a:pt x="-6467" y="433276"/>
                    <a:pt x="1597" y="386730"/>
                  </a:cubicBezTo>
                  <a:cubicBezTo>
                    <a:pt x="4074" y="372379"/>
                    <a:pt x="2359" y="357139"/>
                    <a:pt x="9598" y="343741"/>
                  </a:cubicBezTo>
                  <a:cubicBezTo>
                    <a:pt x="42555" y="322214"/>
                    <a:pt x="64018" y="344121"/>
                    <a:pt x="89290" y="372633"/>
                  </a:cubicBezTo>
                  <a:cubicBezTo>
                    <a:pt x="73860" y="344248"/>
                    <a:pt x="61160" y="323103"/>
                    <a:pt x="44396" y="304116"/>
                  </a:cubicBezTo>
                  <a:cubicBezTo>
                    <a:pt x="21028" y="277636"/>
                    <a:pt x="23378" y="253951"/>
                    <a:pt x="47635" y="237378"/>
                  </a:cubicBezTo>
                  <a:cubicBezTo>
                    <a:pt x="50619" y="234837"/>
                    <a:pt x="53414" y="230392"/>
                    <a:pt x="56589" y="230075"/>
                  </a:cubicBezTo>
                  <a:cubicBezTo>
                    <a:pt x="92148" y="226265"/>
                    <a:pt x="129741" y="224423"/>
                    <a:pt x="92720" y="170194"/>
                  </a:cubicBezTo>
                  <a:cubicBezTo>
                    <a:pt x="116405" y="125490"/>
                    <a:pt x="83004" y="84341"/>
                    <a:pt x="85735" y="40971"/>
                  </a:cubicBezTo>
                  <a:cubicBezTo>
                    <a:pt x="74559" y="37669"/>
                    <a:pt x="59953" y="41796"/>
                    <a:pt x="55255" y="24588"/>
                  </a:cubicBezTo>
                  <a:cubicBezTo>
                    <a:pt x="60335" y="16396"/>
                    <a:pt x="65415" y="8204"/>
                    <a:pt x="70495" y="13"/>
                  </a:cubicBezTo>
                  <a:cubicBezTo>
                    <a:pt x="133614" y="-1003"/>
                    <a:pt x="154696" y="56338"/>
                    <a:pt x="183778" y="98947"/>
                  </a:cubicBezTo>
                  <a:cubicBezTo>
                    <a:pt x="196478" y="117615"/>
                    <a:pt x="204162" y="142063"/>
                    <a:pt x="217815" y="161748"/>
                  </a:cubicBezTo>
                  <a:cubicBezTo>
                    <a:pt x="223466" y="169877"/>
                    <a:pt x="235278" y="177433"/>
                    <a:pt x="225753" y="189307"/>
                  </a:cubicBezTo>
                  <a:cubicBezTo>
                    <a:pt x="218386" y="198515"/>
                    <a:pt x="207020" y="196292"/>
                    <a:pt x="197114" y="193371"/>
                  </a:cubicBezTo>
                  <a:cubicBezTo>
                    <a:pt x="179524" y="188165"/>
                    <a:pt x="164602" y="172925"/>
                    <a:pt x="138503" y="176353"/>
                  </a:cubicBezTo>
                  <a:cubicBezTo>
                    <a:pt x="176794" y="217438"/>
                    <a:pt x="194003" y="266841"/>
                    <a:pt x="215211" y="313895"/>
                  </a:cubicBezTo>
                  <a:cubicBezTo>
                    <a:pt x="227086" y="340121"/>
                    <a:pt x="256994" y="343168"/>
                    <a:pt x="273440" y="364695"/>
                  </a:cubicBezTo>
                  <a:cubicBezTo>
                    <a:pt x="284490" y="379173"/>
                    <a:pt x="299793" y="389842"/>
                    <a:pt x="313382" y="402097"/>
                  </a:cubicBezTo>
                  <a:cubicBezTo>
                    <a:pt x="335925" y="422480"/>
                    <a:pt x="358341" y="433276"/>
                    <a:pt x="382470" y="403748"/>
                  </a:cubicBezTo>
                  <a:cubicBezTo>
                    <a:pt x="397265" y="385714"/>
                    <a:pt x="417141" y="379046"/>
                    <a:pt x="430095" y="402351"/>
                  </a:cubicBezTo>
                  <a:cubicBezTo>
                    <a:pt x="454670" y="446484"/>
                    <a:pt x="488642" y="476075"/>
                    <a:pt x="532077" y="495506"/>
                  </a:cubicBezTo>
                  <a:cubicBezTo>
                    <a:pt x="539506" y="498871"/>
                    <a:pt x="544459" y="508714"/>
                    <a:pt x="550555" y="515572"/>
                  </a:cubicBezTo>
                  <a:cubicBezTo>
                    <a:pt x="375358" y="515572"/>
                    <a:pt x="200098" y="515572"/>
                    <a:pt x="24902" y="515508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="" xmlns:a16="http://schemas.microsoft.com/office/drawing/2014/main" id="{B03EFE1D-3D03-4E7B-9386-D872CDDDCE33}"/>
                </a:ext>
              </a:extLst>
            </p:cNvPr>
            <p:cNvSpPr/>
            <p:nvPr/>
          </p:nvSpPr>
          <p:spPr>
            <a:xfrm>
              <a:off x="11929252" y="223515"/>
              <a:ext cx="260969" cy="548417"/>
            </a:xfrm>
            <a:custGeom>
              <a:avLst/>
              <a:gdLst>
                <a:gd name="connsiteX0" fmla="*/ 260969 w 260969"/>
                <a:gd name="connsiteY0" fmla="*/ 531757 h 548417"/>
                <a:gd name="connsiteX1" fmla="*/ 142923 w 260969"/>
                <a:gd name="connsiteY1" fmla="*/ 521279 h 548417"/>
                <a:gd name="connsiteX2" fmla="*/ 82725 w 260969"/>
                <a:gd name="connsiteY2" fmla="*/ 400248 h 548417"/>
                <a:gd name="connsiteX3" fmla="*/ 53197 w 260969"/>
                <a:gd name="connsiteY3" fmla="*/ 323222 h 548417"/>
                <a:gd name="connsiteX4" fmla="*/ 32242 w 260969"/>
                <a:gd name="connsiteY4" fmla="*/ 259849 h 548417"/>
                <a:gd name="connsiteX5" fmla="*/ 16939 w 260969"/>
                <a:gd name="connsiteY5" fmla="*/ 206635 h 548417"/>
                <a:gd name="connsiteX6" fmla="*/ 937 w 260969"/>
                <a:gd name="connsiteY6" fmla="*/ 126117 h 548417"/>
                <a:gd name="connsiteX7" fmla="*/ 25321 w 260969"/>
                <a:gd name="connsiteY7" fmla="*/ 109988 h 548417"/>
                <a:gd name="connsiteX8" fmla="*/ 53325 w 260969"/>
                <a:gd name="connsiteY8" fmla="*/ 122180 h 548417"/>
                <a:gd name="connsiteX9" fmla="*/ 103299 w 260969"/>
                <a:gd name="connsiteY9" fmla="*/ 88144 h 548417"/>
                <a:gd name="connsiteX10" fmla="*/ 122793 w 260969"/>
                <a:gd name="connsiteY10" fmla="*/ 51123 h 548417"/>
                <a:gd name="connsiteX11" fmla="*/ 156893 w 260969"/>
                <a:gd name="connsiteY11" fmla="*/ 55949 h 548417"/>
                <a:gd name="connsiteX12" fmla="*/ 183563 w 260969"/>
                <a:gd name="connsiteY12" fmla="*/ 50742 h 548417"/>
                <a:gd name="connsiteX13" fmla="*/ 260906 w 260969"/>
                <a:gd name="connsiteY13" fmla="*/ 24453 h 548417"/>
                <a:gd name="connsiteX14" fmla="*/ 260969 w 260969"/>
                <a:gd name="connsiteY14" fmla="*/ 531820 h 54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969" h="548417">
                  <a:moveTo>
                    <a:pt x="260969" y="531757"/>
                  </a:moveTo>
                  <a:cubicBezTo>
                    <a:pt x="219187" y="561666"/>
                    <a:pt x="177022" y="547060"/>
                    <a:pt x="142923" y="521279"/>
                  </a:cubicBezTo>
                  <a:cubicBezTo>
                    <a:pt x="106728" y="493911"/>
                    <a:pt x="72629" y="458859"/>
                    <a:pt x="82725" y="400248"/>
                  </a:cubicBezTo>
                  <a:cubicBezTo>
                    <a:pt x="87995" y="369768"/>
                    <a:pt x="68755" y="345574"/>
                    <a:pt x="53197" y="323222"/>
                  </a:cubicBezTo>
                  <a:cubicBezTo>
                    <a:pt x="39545" y="303600"/>
                    <a:pt x="31036" y="284233"/>
                    <a:pt x="32242" y="259849"/>
                  </a:cubicBezTo>
                  <a:cubicBezTo>
                    <a:pt x="33195" y="240227"/>
                    <a:pt x="25892" y="224034"/>
                    <a:pt x="16939" y="206635"/>
                  </a:cubicBezTo>
                  <a:cubicBezTo>
                    <a:pt x="4683" y="182759"/>
                    <a:pt x="15796" y="152216"/>
                    <a:pt x="937" y="126117"/>
                  </a:cubicBezTo>
                  <a:cubicBezTo>
                    <a:pt x="-4143" y="117227"/>
                    <a:pt x="12494" y="106686"/>
                    <a:pt x="25321" y="109988"/>
                  </a:cubicBezTo>
                  <a:cubicBezTo>
                    <a:pt x="35037" y="112464"/>
                    <a:pt x="44371" y="117290"/>
                    <a:pt x="53325" y="122180"/>
                  </a:cubicBezTo>
                  <a:cubicBezTo>
                    <a:pt x="99171" y="147135"/>
                    <a:pt x="105585" y="143135"/>
                    <a:pt x="103299" y="88144"/>
                  </a:cubicBezTo>
                  <a:cubicBezTo>
                    <a:pt x="102601" y="70618"/>
                    <a:pt x="111237" y="60394"/>
                    <a:pt x="122793" y="51123"/>
                  </a:cubicBezTo>
                  <a:cubicBezTo>
                    <a:pt x="135684" y="40836"/>
                    <a:pt x="146162" y="46678"/>
                    <a:pt x="156893" y="55949"/>
                  </a:cubicBezTo>
                  <a:cubicBezTo>
                    <a:pt x="167116" y="64776"/>
                    <a:pt x="178039" y="75761"/>
                    <a:pt x="183563" y="50742"/>
                  </a:cubicBezTo>
                  <a:cubicBezTo>
                    <a:pt x="196454" y="-7615"/>
                    <a:pt x="217599" y="-14600"/>
                    <a:pt x="260906" y="24453"/>
                  </a:cubicBezTo>
                  <a:cubicBezTo>
                    <a:pt x="260906" y="193554"/>
                    <a:pt x="260906" y="362656"/>
                    <a:pt x="260969" y="53182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="" xmlns:a16="http://schemas.microsoft.com/office/drawing/2014/main" id="{217D5B29-FC77-414A-A5F0-B9425E4D75B5}"/>
                </a:ext>
              </a:extLst>
            </p:cNvPr>
            <p:cNvSpPr/>
            <p:nvPr/>
          </p:nvSpPr>
          <p:spPr>
            <a:xfrm>
              <a:off x="4762853" y="1397"/>
              <a:ext cx="508094" cy="404564"/>
            </a:xfrm>
            <a:custGeom>
              <a:avLst/>
              <a:gdLst>
                <a:gd name="connsiteX0" fmla="*/ 502312 w 508094"/>
                <a:gd name="connsiteY0" fmla="*/ 327408 h 404564"/>
                <a:gd name="connsiteX1" fmla="*/ 424843 w 508094"/>
                <a:gd name="connsiteY1" fmla="*/ 356935 h 404564"/>
                <a:gd name="connsiteX2" fmla="*/ 391695 w 508094"/>
                <a:gd name="connsiteY2" fmla="*/ 370207 h 404564"/>
                <a:gd name="connsiteX3" fmla="*/ 379504 w 508094"/>
                <a:gd name="connsiteY3" fmla="*/ 403798 h 404564"/>
                <a:gd name="connsiteX4" fmla="*/ 342229 w 508094"/>
                <a:gd name="connsiteY4" fmla="*/ 382018 h 404564"/>
                <a:gd name="connsiteX5" fmla="*/ 205196 w 508094"/>
                <a:gd name="connsiteY5" fmla="*/ 278258 h 404564"/>
                <a:gd name="connsiteX6" fmla="*/ 190019 w 508094"/>
                <a:gd name="connsiteY6" fmla="*/ 300166 h 404564"/>
                <a:gd name="connsiteX7" fmla="*/ 190019 w 508094"/>
                <a:gd name="connsiteY7" fmla="*/ 335536 h 404564"/>
                <a:gd name="connsiteX8" fmla="*/ 120805 w 508094"/>
                <a:gd name="connsiteY8" fmla="*/ 347220 h 404564"/>
                <a:gd name="connsiteX9" fmla="*/ 111787 w 508094"/>
                <a:gd name="connsiteY9" fmla="*/ 341759 h 404564"/>
                <a:gd name="connsiteX10" fmla="*/ 20348 w 508094"/>
                <a:gd name="connsiteY10" fmla="*/ 227522 h 404564"/>
                <a:gd name="connsiteX11" fmla="*/ 3456 w 508094"/>
                <a:gd name="connsiteY11" fmla="*/ 192469 h 404564"/>
                <a:gd name="connsiteX12" fmla="*/ 41302 w 508094"/>
                <a:gd name="connsiteY12" fmla="*/ 189739 h 404564"/>
                <a:gd name="connsiteX13" fmla="*/ 129187 w 508094"/>
                <a:gd name="connsiteY13" fmla="*/ 168085 h 404564"/>
                <a:gd name="connsiteX14" fmla="*/ 142521 w 508094"/>
                <a:gd name="connsiteY14" fmla="*/ 99060 h 404564"/>
                <a:gd name="connsiteX15" fmla="*/ 157063 w 508094"/>
                <a:gd name="connsiteY15" fmla="*/ 47689 h 404564"/>
                <a:gd name="connsiteX16" fmla="*/ 159539 w 508094"/>
                <a:gd name="connsiteY16" fmla="*/ 0 h 404564"/>
                <a:gd name="connsiteX17" fmla="*/ 182400 w 508094"/>
                <a:gd name="connsiteY17" fmla="*/ 0 h 404564"/>
                <a:gd name="connsiteX18" fmla="*/ 208053 w 508094"/>
                <a:gd name="connsiteY18" fmla="*/ 45466 h 404564"/>
                <a:gd name="connsiteX19" fmla="*/ 241962 w 508094"/>
                <a:gd name="connsiteY19" fmla="*/ 75819 h 404564"/>
                <a:gd name="connsiteX20" fmla="*/ 258663 w 508094"/>
                <a:gd name="connsiteY20" fmla="*/ 0 h 404564"/>
                <a:gd name="connsiteX21" fmla="*/ 296763 w 508094"/>
                <a:gd name="connsiteY21" fmla="*/ 0 h 404564"/>
                <a:gd name="connsiteX22" fmla="*/ 299557 w 508094"/>
                <a:gd name="connsiteY22" fmla="*/ 101410 h 404564"/>
                <a:gd name="connsiteX23" fmla="*/ 317464 w 508094"/>
                <a:gd name="connsiteY23" fmla="*/ 122238 h 404564"/>
                <a:gd name="connsiteX24" fmla="*/ 337530 w 508094"/>
                <a:gd name="connsiteY24" fmla="*/ 87821 h 404564"/>
                <a:gd name="connsiteX25" fmla="*/ 325084 w 508094"/>
                <a:gd name="connsiteY25" fmla="*/ 32385 h 404564"/>
                <a:gd name="connsiteX26" fmla="*/ 377154 w 508094"/>
                <a:gd name="connsiteY26" fmla="*/ 39053 h 404564"/>
                <a:gd name="connsiteX27" fmla="*/ 417731 w 508094"/>
                <a:gd name="connsiteY27" fmla="*/ 53658 h 404564"/>
                <a:gd name="connsiteX28" fmla="*/ 396775 w 508094"/>
                <a:gd name="connsiteY28" fmla="*/ 85598 h 404564"/>
                <a:gd name="connsiteX29" fmla="*/ 351437 w 508094"/>
                <a:gd name="connsiteY29" fmla="*/ 110364 h 404564"/>
                <a:gd name="connsiteX30" fmla="*/ 347118 w 508094"/>
                <a:gd name="connsiteY30" fmla="*/ 153925 h 404564"/>
                <a:gd name="connsiteX31" fmla="*/ 390171 w 508094"/>
                <a:gd name="connsiteY31" fmla="*/ 152528 h 404564"/>
                <a:gd name="connsiteX32" fmla="*/ 418746 w 508094"/>
                <a:gd name="connsiteY32" fmla="*/ 159703 h 404564"/>
                <a:gd name="connsiteX33" fmla="*/ 452782 w 508094"/>
                <a:gd name="connsiteY33" fmla="*/ 235332 h 404564"/>
                <a:gd name="connsiteX34" fmla="*/ 479580 w 508094"/>
                <a:gd name="connsiteY34" fmla="*/ 261812 h 404564"/>
                <a:gd name="connsiteX35" fmla="*/ 502439 w 508094"/>
                <a:gd name="connsiteY35" fmla="*/ 327281 h 40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8094" h="404564">
                  <a:moveTo>
                    <a:pt x="502312" y="327408"/>
                  </a:moveTo>
                  <a:cubicBezTo>
                    <a:pt x="490629" y="392813"/>
                    <a:pt x="475325" y="398528"/>
                    <a:pt x="424843" y="356935"/>
                  </a:cubicBezTo>
                  <a:cubicBezTo>
                    <a:pt x="407634" y="342711"/>
                    <a:pt x="394045" y="342775"/>
                    <a:pt x="391695" y="370207"/>
                  </a:cubicBezTo>
                  <a:cubicBezTo>
                    <a:pt x="390616" y="383224"/>
                    <a:pt x="396585" y="399798"/>
                    <a:pt x="379504" y="403798"/>
                  </a:cubicBezTo>
                  <a:cubicBezTo>
                    <a:pt x="362867" y="407672"/>
                    <a:pt x="346928" y="396305"/>
                    <a:pt x="342229" y="382018"/>
                  </a:cubicBezTo>
                  <a:cubicBezTo>
                    <a:pt x="319179" y="311596"/>
                    <a:pt x="261330" y="296737"/>
                    <a:pt x="205196" y="278258"/>
                  </a:cubicBezTo>
                  <a:cubicBezTo>
                    <a:pt x="193004" y="279782"/>
                    <a:pt x="178970" y="279084"/>
                    <a:pt x="190019" y="300166"/>
                  </a:cubicBezTo>
                  <a:cubicBezTo>
                    <a:pt x="195798" y="311215"/>
                    <a:pt x="203799" y="323852"/>
                    <a:pt x="190019" y="335536"/>
                  </a:cubicBezTo>
                  <a:cubicBezTo>
                    <a:pt x="169064" y="353125"/>
                    <a:pt x="142966" y="336742"/>
                    <a:pt x="120805" y="347220"/>
                  </a:cubicBezTo>
                  <a:cubicBezTo>
                    <a:pt x="118836" y="348172"/>
                    <a:pt x="112486" y="344426"/>
                    <a:pt x="111787" y="341759"/>
                  </a:cubicBezTo>
                  <a:cubicBezTo>
                    <a:pt x="98071" y="288037"/>
                    <a:pt x="55400" y="261494"/>
                    <a:pt x="20348" y="227522"/>
                  </a:cubicBezTo>
                  <a:cubicBezTo>
                    <a:pt x="11203" y="218695"/>
                    <a:pt x="-7783" y="211075"/>
                    <a:pt x="3456" y="192469"/>
                  </a:cubicBezTo>
                  <a:cubicBezTo>
                    <a:pt x="13045" y="176594"/>
                    <a:pt x="28285" y="184405"/>
                    <a:pt x="41302" y="189739"/>
                  </a:cubicBezTo>
                  <a:cubicBezTo>
                    <a:pt x="74831" y="203518"/>
                    <a:pt x="103088" y="181484"/>
                    <a:pt x="129187" y="168085"/>
                  </a:cubicBezTo>
                  <a:cubicBezTo>
                    <a:pt x="150967" y="156973"/>
                    <a:pt x="152110" y="127191"/>
                    <a:pt x="142521" y="99060"/>
                  </a:cubicBezTo>
                  <a:cubicBezTo>
                    <a:pt x="136870" y="82550"/>
                    <a:pt x="110073" y="54610"/>
                    <a:pt x="157063" y="47689"/>
                  </a:cubicBezTo>
                  <a:cubicBezTo>
                    <a:pt x="172938" y="45339"/>
                    <a:pt x="156111" y="16510"/>
                    <a:pt x="159539" y="0"/>
                  </a:cubicBezTo>
                  <a:cubicBezTo>
                    <a:pt x="167159" y="0"/>
                    <a:pt x="174780" y="0"/>
                    <a:pt x="182400" y="0"/>
                  </a:cubicBezTo>
                  <a:cubicBezTo>
                    <a:pt x="194718" y="12637"/>
                    <a:pt x="208053" y="23749"/>
                    <a:pt x="208053" y="45466"/>
                  </a:cubicBezTo>
                  <a:cubicBezTo>
                    <a:pt x="208053" y="68707"/>
                    <a:pt x="226087" y="71501"/>
                    <a:pt x="241962" y="75819"/>
                  </a:cubicBezTo>
                  <a:cubicBezTo>
                    <a:pt x="248820" y="50165"/>
                    <a:pt x="232945" y="19876"/>
                    <a:pt x="258663" y="0"/>
                  </a:cubicBezTo>
                  <a:cubicBezTo>
                    <a:pt x="271363" y="0"/>
                    <a:pt x="284063" y="0"/>
                    <a:pt x="296763" y="0"/>
                  </a:cubicBezTo>
                  <a:cubicBezTo>
                    <a:pt x="286984" y="34100"/>
                    <a:pt x="279936" y="67882"/>
                    <a:pt x="299557" y="101410"/>
                  </a:cubicBezTo>
                  <a:cubicBezTo>
                    <a:pt x="304574" y="109919"/>
                    <a:pt x="297207" y="130620"/>
                    <a:pt x="317464" y="122238"/>
                  </a:cubicBezTo>
                  <a:cubicBezTo>
                    <a:pt x="331117" y="116587"/>
                    <a:pt x="342229" y="105538"/>
                    <a:pt x="337530" y="87821"/>
                  </a:cubicBezTo>
                  <a:cubicBezTo>
                    <a:pt x="332577" y="69152"/>
                    <a:pt x="310225" y="51308"/>
                    <a:pt x="325084" y="32385"/>
                  </a:cubicBezTo>
                  <a:cubicBezTo>
                    <a:pt x="340451" y="12827"/>
                    <a:pt x="358040" y="43688"/>
                    <a:pt x="377154" y="39053"/>
                  </a:cubicBezTo>
                  <a:cubicBezTo>
                    <a:pt x="392267" y="35370"/>
                    <a:pt x="411317" y="28067"/>
                    <a:pt x="417731" y="53658"/>
                  </a:cubicBezTo>
                  <a:cubicBezTo>
                    <a:pt x="422430" y="72454"/>
                    <a:pt x="424398" y="92202"/>
                    <a:pt x="396775" y="85598"/>
                  </a:cubicBezTo>
                  <a:cubicBezTo>
                    <a:pt x="374043" y="80137"/>
                    <a:pt x="361152" y="89027"/>
                    <a:pt x="351437" y="110364"/>
                  </a:cubicBezTo>
                  <a:cubicBezTo>
                    <a:pt x="344832" y="124905"/>
                    <a:pt x="332323" y="137986"/>
                    <a:pt x="347118" y="153925"/>
                  </a:cubicBezTo>
                  <a:cubicBezTo>
                    <a:pt x="361469" y="169419"/>
                    <a:pt x="375820" y="167387"/>
                    <a:pt x="390171" y="152528"/>
                  </a:cubicBezTo>
                  <a:cubicBezTo>
                    <a:pt x="402363" y="139891"/>
                    <a:pt x="411825" y="141987"/>
                    <a:pt x="418746" y="159703"/>
                  </a:cubicBezTo>
                  <a:cubicBezTo>
                    <a:pt x="428780" y="185421"/>
                    <a:pt x="451258" y="204153"/>
                    <a:pt x="452782" y="235332"/>
                  </a:cubicBezTo>
                  <a:cubicBezTo>
                    <a:pt x="453481" y="249620"/>
                    <a:pt x="468340" y="255525"/>
                    <a:pt x="479580" y="261812"/>
                  </a:cubicBezTo>
                  <a:cubicBezTo>
                    <a:pt x="503201" y="277179"/>
                    <a:pt x="516282" y="296864"/>
                    <a:pt x="502439" y="32728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="" xmlns:a16="http://schemas.microsoft.com/office/drawing/2014/main" id="{94AC3B91-6DCE-4A94-8F2C-1E7D6B62E3AA}"/>
                </a:ext>
              </a:extLst>
            </p:cNvPr>
            <p:cNvSpPr/>
            <p:nvPr/>
          </p:nvSpPr>
          <p:spPr>
            <a:xfrm>
              <a:off x="7681341" y="7040152"/>
              <a:ext cx="472376" cy="326390"/>
            </a:xfrm>
            <a:custGeom>
              <a:avLst/>
              <a:gdLst>
                <a:gd name="connsiteX0" fmla="*/ 0 w 472376"/>
                <a:gd name="connsiteY0" fmla="*/ 31749 h 326390"/>
                <a:gd name="connsiteX1" fmla="*/ 121031 w 472376"/>
                <a:gd name="connsiteY1" fmla="*/ 45973 h 326390"/>
                <a:gd name="connsiteX2" fmla="*/ 190500 w 472376"/>
                <a:gd name="connsiteY2" fmla="*/ 4571 h 326390"/>
                <a:gd name="connsiteX3" fmla="*/ 299656 w 472376"/>
                <a:gd name="connsiteY3" fmla="*/ 9714 h 326390"/>
                <a:gd name="connsiteX4" fmla="*/ 408177 w 472376"/>
                <a:gd name="connsiteY4" fmla="*/ 138557 h 326390"/>
                <a:gd name="connsiteX5" fmla="*/ 422528 w 472376"/>
                <a:gd name="connsiteY5" fmla="*/ 278003 h 326390"/>
                <a:gd name="connsiteX6" fmla="*/ 437642 w 472376"/>
                <a:gd name="connsiteY6" fmla="*/ 293878 h 326390"/>
                <a:gd name="connsiteX7" fmla="*/ 472377 w 472376"/>
                <a:gd name="connsiteY7" fmla="*/ 326390 h 326390"/>
                <a:gd name="connsiteX8" fmla="*/ 213360 w 472376"/>
                <a:gd name="connsiteY8" fmla="*/ 326390 h 326390"/>
                <a:gd name="connsiteX9" fmla="*/ 171259 w 472376"/>
                <a:gd name="connsiteY9" fmla="*/ 236347 h 326390"/>
                <a:gd name="connsiteX10" fmla="*/ 139446 w 472376"/>
                <a:gd name="connsiteY10" fmla="*/ 159448 h 326390"/>
                <a:gd name="connsiteX11" fmla="*/ 101409 w 472376"/>
                <a:gd name="connsiteY11" fmla="*/ 117728 h 326390"/>
                <a:gd name="connsiteX12" fmla="*/ 46355 w 472376"/>
                <a:gd name="connsiteY12" fmla="*/ 90042 h 326390"/>
                <a:gd name="connsiteX13" fmla="*/ 64 w 472376"/>
                <a:gd name="connsiteY13" fmla="*/ 31749 h 3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376" h="326390">
                  <a:moveTo>
                    <a:pt x="0" y="31749"/>
                  </a:moveTo>
                  <a:cubicBezTo>
                    <a:pt x="38862" y="51371"/>
                    <a:pt x="79565" y="61721"/>
                    <a:pt x="121031" y="45973"/>
                  </a:cubicBezTo>
                  <a:cubicBezTo>
                    <a:pt x="145605" y="36638"/>
                    <a:pt x="161989" y="12826"/>
                    <a:pt x="190500" y="4571"/>
                  </a:cubicBezTo>
                  <a:cubicBezTo>
                    <a:pt x="229553" y="-6732"/>
                    <a:pt x="263207" y="6031"/>
                    <a:pt x="299656" y="9714"/>
                  </a:cubicBezTo>
                  <a:cubicBezTo>
                    <a:pt x="374903" y="17335"/>
                    <a:pt x="411099" y="73405"/>
                    <a:pt x="408177" y="138557"/>
                  </a:cubicBezTo>
                  <a:cubicBezTo>
                    <a:pt x="405892" y="188151"/>
                    <a:pt x="447421" y="228727"/>
                    <a:pt x="422528" y="278003"/>
                  </a:cubicBezTo>
                  <a:cubicBezTo>
                    <a:pt x="415734" y="291465"/>
                    <a:pt x="429578" y="292545"/>
                    <a:pt x="437642" y="293878"/>
                  </a:cubicBezTo>
                  <a:cubicBezTo>
                    <a:pt x="455866" y="296863"/>
                    <a:pt x="467614" y="307150"/>
                    <a:pt x="472377" y="326390"/>
                  </a:cubicBezTo>
                  <a:cubicBezTo>
                    <a:pt x="386016" y="326390"/>
                    <a:pt x="299656" y="326390"/>
                    <a:pt x="213360" y="326390"/>
                  </a:cubicBezTo>
                  <a:cubicBezTo>
                    <a:pt x="210503" y="290386"/>
                    <a:pt x="187261" y="265303"/>
                    <a:pt x="171259" y="236347"/>
                  </a:cubicBezTo>
                  <a:cubicBezTo>
                    <a:pt x="157861" y="212026"/>
                    <a:pt x="139827" y="191008"/>
                    <a:pt x="139446" y="159448"/>
                  </a:cubicBezTo>
                  <a:cubicBezTo>
                    <a:pt x="139128" y="135763"/>
                    <a:pt x="117094" y="127888"/>
                    <a:pt x="101409" y="117728"/>
                  </a:cubicBezTo>
                  <a:cubicBezTo>
                    <a:pt x="84074" y="106552"/>
                    <a:pt x="65405" y="97091"/>
                    <a:pt x="46355" y="90042"/>
                  </a:cubicBezTo>
                  <a:cubicBezTo>
                    <a:pt x="19494" y="80073"/>
                    <a:pt x="3619" y="62038"/>
                    <a:pt x="64" y="3174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="" xmlns:a16="http://schemas.microsoft.com/office/drawing/2014/main" id="{472BCB41-3254-4187-8E54-3AA7D0D5CC0A}"/>
                </a:ext>
              </a:extLst>
            </p:cNvPr>
            <p:cNvSpPr/>
            <p:nvPr/>
          </p:nvSpPr>
          <p:spPr>
            <a:xfrm>
              <a:off x="1905" y="5107012"/>
              <a:ext cx="143121" cy="1350656"/>
            </a:xfrm>
            <a:custGeom>
              <a:avLst/>
              <a:gdLst>
                <a:gd name="connsiteX0" fmla="*/ 76200 w 143121"/>
                <a:gd name="connsiteY0" fmla="*/ 1006480 h 1350656"/>
                <a:gd name="connsiteX1" fmla="*/ 44133 w 143121"/>
                <a:gd name="connsiteY1" fmla="*/ 1046358 h 1350656"/>
                <a:gd name="connsiteX2" fmla="*/ 43117 w 143121"/>
                <a:gd name="connsiteY2" fmla="*/ 1124590 h 1350656"/>
                <a:gd name="connsiteX3" fmla="*/ 48006 w 143121"/>
                <a:gd name="connsiteY3" fmla="*/ 1185614 h 1350656"/>
                <a:gd name="connsiteX4" fmla="*/ 60389 w 143121"/>
                <a:gd name="connsiteY4" fmla="*/ 1218380 h 1350656"/>
                <a:gd name="connsiteX5" fmla="*/ 90678 w 143121"/>
                <a:gd name="connsiteY5" fmla="*/ 1266831 h 1350656"/>
                <a:gd name="connsiteX6" fmla="*/ 94806 w 143121"/>
                <a:gd name="connsiteY6" fmla="*/ 1290263 h 1350656"/>
                <a:gd name="connsiteX7" fmla="*/ 90297 w 143121"/>
                <a:gd name="connsiteY7" fmla="*/ 1348810 h 1350656"/>
                <a:gd name="connsiteX8" fmla="*/ 49530 w 143121"/>
                <a:gd name="connsiteY8" fmla="*/ 1300486 h 1350656"/>
                <a:gd name="connsiteX9" fmla="*/ 63 w 143121"/>
                <a:gd name="connsiteY9" fmla="*/ 1251972 h 1350656"/>
                <a:gd name="connsiteX10" fmla="*/ 63 w 143121"/>
                <a:gd name="connsiteY10" fmla="*/ 793754 h 1350656"/>
                <a:gd name="connsiteX11" fmla="*/ 63 w 143121"/>
                <a:gd name="connsiteY11" fmla="*/ 703710 h 1350656"/>
                <a:gd name="connsiteX12" fmla="*/ 0 w 143121"/>
                <a:gd name="connsiteY12" fmla="*/ 0 h 1350656"/>
                <a:gd name="connsiteX13" fmla="*/ 40894 w 143121"/>
                <a:gd name="connsiteY13" fmla="*/ 253684 h 1350656"/>
                <a:gd name="connsiteX14" fmla="*/ 66104 w 143121"/>
                <a:gd name="connsiteY14" fmla="*/ 371159 h 1350656"/>
                <a:gd name="connsiteX15" fmla="*/ 82550 w 143121"/>
                <a:gd name="connsiteY15" fmla="*/ 441708 h 1350656"/>
                <a:gd name="connsiteX16" fmla="*/ 137160 w 143121"/>
                <a:gd name="connsiteY16" fmla="*/ 646560 h 1350656"/>
                <a:gd name="connsiteX17" fmla="*/ 132652 w 143121"/>
                <a:gd name="connsiteY17" fmla="*/ 685803 h 1350656"/>
                <a:gd name="connsiteX18" fmla="*/ 97219 w 143121"/>
                <a:gd name="connsiteY18" fmla="*/ 672976 h 1350656"/>
                <a:gd name="connsiteX19" fmla="*/ 80137 w 143121"/>
                <a:gd name="connsiteY19" fmla="*/ 848428 h 1350656"/>
                <a:gd name="connsiteX20" fmla="*/ 87630 w 143121"/>
                <a:gd name="connsiteY20" fmla="*/ 969269 h 1350656"/>
                <a:gd name="connsiteX21" fmla="*/ 76264 w 143121"/>
                <a:gd name="connsiteY21" fmla="*/ 1006416 h 135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121" h="1350656">
                  <a:moveTo>
                    <a:pt x="76200" y="1006480"/>
                  </a:moveTo>
                  <a:cubicBezTo>
                    <a:pt x="65532" y="1019815"/>
                    <a:pt x="55626" y="1033848"/>
                    <a:pt x="44133" y="1046358"/>
                  </a:cubicBezTo>
                  <a:cubicBezTo>
                    <a:pt x="20130" y="1072457"/>
                    <a:pt x="19431" y="1097793"/>
                    <a:pt x="43117" y="1124590"/>
                  </a:cubicBezTo>
                  <a:cubicBezTo>
                    <a:pt x="59436" y="1143006"/>
                    <a:pt x="74168" y="1160532"/>
                    <a:pt x="48006" y="1185614"/>
                  </a:cubicBezTo>
                  <a:cubicBezTo>
                    <a:pt x="33465" y="1199584"/>
                    <a:pt x="44641" y="1213618"/>
                    <a:pt x="60389" y="1218380"/>
                  </a:cubicBezTo>
                  <a:cubicBezTo>
                    <a:pt x="84074" y="1225556"/>
                    <a:pt x="93028" y="1241177"/>
                    <a:pt x="90678" y="1266831"/>
                  </a:cubicBezTo>
                  <a:cubicBezTo>
                    <a:pt x="89980" y="1274515"/>
                    <a:pt x="91567" y="1283468"/>
                    <a:pt x="94806" y="1290263"/>
                  </a:cubicBezTo>
                  <a:cubicBezTo>
                    <a:pt x="105220" y="1311726"/>
                    <a:pt x="116713" y="1340301"/>
                    <a:pt x="90297" y="1348810"/>
                  </a:cubicBezTo>
                  <a:cubicBezTo>
                    <a:pt x="60897" y="1358335"/>
                    <a:pt x="52896" y="1329316"/>
                    <a:pt x="49530" y="1300486"/>
                  </a:cubicBezTo>
                  <a:cubicBezTo>
                    <a:pt x="46165" y="1271848"/>
                    <a:pt x="33465" y="1248162"/>
                    <a:pt x="63" y="1251972"/>
                  </a:cubicBezTo>
                  <a:cubicBezTo>
                    <a:pt x="63" y="1099190"/>
                    <a:pt x="63" y="946472"/>
                    <a:pt x="63" y="793754"/>
                  </a:cubicBezTo>
                  <a:cubicBezTo>
                    <a:pt x="29781" y="763718"/>
                    <a:pt x="4762" y="733746"/>
                    <a:pt x="63" y="703710"/>
                  </a:cubicBezTo>
                  <a:cubicBezTo>
                    <a:pt x="63" y="469140"/>
                    <a:pt x="0" y="234570"/>
                    <a:pt x="0" y="0"/>
                  </a:cubicBezTo>
                  <a:cubicBezTo>
                    <a:pt x="32004" y="81154"/>
                    <a:pt x="42291" y="165799"/>
                    <a:pt x="40894" y="253684"/>
                  </a:cubicBezTo>
                  <a:cubicBezTo>
                    <a:pt x="40259" y="293498"/>
                    <a:pt x="42736" y="335472"/>
                    <a:pt x="66104" y="371159"/>
                  </a:cubicBezTo>
                  <a:cubicBezTo>
                    <a:pt x="79820" y="392051"/>
                    <a:pt x="75565" y="418721"/>
                    <a:pt x="82550" y="441708"/>
                  </a:cubicBezTo>
                  <a:cubicBezTo>
                    <a:pt x="103061" y="509336"/>
                    <a:pt x="110808" y="580774"/>
                    <a:pt x="137160" y="646560"/>
                  </a:cubicBezTo>
                  <a:cubicBezTo>
                    <a:pt x="143701" y="660721"/>
                    <a:pt x="148019" y="674881"/>
                    <a:pt x="132652" y="685803"/>
                  </a:cubicBezTo>
                  <a:cubicBezTo>
                    <a:pt x="123190" y="692534"/>
                    <a:pt x="117221" y="689994"/>
                    <a:pt x="97219" y="672976"/>
                  </a:cubicBezTo>
                  <a:cubicBezTo>
                    <a:pt x="88710" y="731016"/>
                    <a:pt x="91948" y="789944"/>
                    <a:pt x="80137" y="848428"/>
                  </a:cubicBezTo>
                  <a:cubicBezTo>
                    <a:pt x="72454" y="886528"/>
                    <a:pt x="82360" y="929137"/>
                    <a:pt x="87630" y="969269"/>
                  </a:cubicBezTo>
                  <a:cubicBezTo>
                    <a:pt x="89726" y="985080"/>
                    <a:pt x="94171" y="998860"/>
                    <a:pt x="76264" y="100641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="" xmlns:a16="http://schemas.microsoft.com/office/drawing/2014/main" id="{B61E826A-5FB8-40B1-8186-805D00D3E3A9}"/>
                </a:ext>
              </a:extLst>
            </p:cNvPr>
            <p:cNvSpPr/>
            <p:nvPr/>
          </p:nvSpPr>
          <p:spPr>
            <a:xfrm>
              <a:off x="2132976" y="1143"/>
              <a:ext cx="221853" cy="502066"/>
            </a:xfrm>
            <a:custGeom>
              <a:avLst/>
              <a:gdLst>
                <a:gd name="connsiteX0" fmla="*/ 153404 w 221853"/>
                <a:gd name="connsiteY0" fmla="*/ 0 h 502066"/>
                <a:gd name="connsiteX1" fmla="*/ 166993 w 221853"/>
                <a:gd name="connsiteY1" fmla="*/ 24384 h 502066"/>
                <a:gd name="connsiteX2" fmla="*/ 167374 w 221853"/>
                <a:gd name="connsiteY2" fmla="*/ 112840 h 502066"/>
                <a:gd name="connsiteX3" fmla="*/ 159691 w 221853"/>
                <a:gd name="connsiteY3" fmla="*/ 140844 h 502066"/>
                <a:gd name="connsiteX4" fmla="*/ 206490 w 221853"/>
                <a:gd name="connsiteY4" fmla="*/ 240730 h 502066"/>
                <a:gd name="connsiteX5" fmla="*/ 204395 w 221853"/>
                <a:gd name="connsiteY5" fmla="*/ 354332 h 502066"/>
                <a:gd name="connsiteX6" fmla="*/ 198362 w 221853"/>
                <a:gd name="connsiteY6" fmla="*/ 364174 h 502066"/>
                <a:gd name="connsiteX7" fmla="*/ 160961 w 221853"/>
                <a:gd name="connsiteY7" fmla="*/ 467934 h 502066"/>
                <a:gd name="connsiteX8" fmla="*/ 98667 w 221853"/>
                <a:gd name="connsiteY8" fmla="*/ 502033 h 502066"/>
                <a:gd name="connsiteX9" fmla="*/ 64885 w 221853"/>
                <a:gd name="connsiteY9" fmla="*/ 465140 h 502066"/>
                <a:gd name="connsiteX10" fmla="*/ 20943 w 221853"/>
                <a:gd name="connsiteY10" fmla="*/ 378017 h 502066"/>
                <a:gd name="connsiteX11" fmla="*/ 13704 w 221853"/>
                <a:gd name="connsiteY11" fmla="*/ 357189 h 502066"/>
                <a:gd name="connsiteX12" fmla="*/ 31929 w 221853"/>
                <a:gd name="connsiteY12" fmla="*/ 344934 h 502066"/>
                <a:gd name="connsiteX13" fmla="*/ 100318 w 221853"/>
                <a:gd name="connsiteY13" fmla="*/ 343346 h 502066"/>
                <a:gd name="connsiteX14" fmla="*/ 138228 w 221853"/>
                <a:gd name="connsiteY14" fmla="*/ 323661 h 502066"/>
                <a:gd name="connsiteX15" fmla="*/ 110034 w 221853"/>
                <a:gd name="connsiteY15" fmla="*/ 293117 h 502066"/>
                <a:gd name="connsiteX16" fmla="*/ 89079 w 221853"/>
                <a:gd name="connsiteY16" fmla="*/ 283592 h 502066"/>
                <a:gd name="connsiteX17" fmla="*/ 56186 w 221853"/>
                <a:gd name="connsiteY17" fmla="*/ 273877 h 502066"/>
                <a:gd name="connsiteX18" fmla="*/ 72632 w 221853"/>
                <a:gd name="connsiteY18" fmla="*/ 298134 h 502066"/>
                <a:gd name="connsiteX19" fmla="*/ 63234 w 221853"/>
                <a:gd name="connsiteY19" fmla="*/ 315914 h 502066"/>
                <a:gd name="connsiteX20" fmla="*/ 9005 w 221853"/>
                <a:gd name="connsiteY20" fmla="*/ 283211 h 502066"/>
                <a:gd name="connsiteX21" fmla="*/ 7735 w 221853"/>
                <a:gd name="connsiteY21" fmla="*/ 212409 h 502066"/>
                <a:gd name="connsiteX22" fmla="*/ 33834 w 221853"/>
                <a:gd name="connsiteY22" fmla="*/ 212282 h 502066"/>
                <a:gd name="connsiteX23" fmla="*/ 60694 w 221853"/>
                <a:gd name="connsiteY23" fmla="*/ 206376 h 502066"/>
                <a:gd name="connsiteX24" fmla="*/ 51741 w 221853"/>
                <a:gd name="connsiteY24" fmla="*/ 179452 h 502066"/>
                <a:gd name="connsiteX25" fmla="*/ 31929 w 221853"/>
                <a:gd name="connsiteY25" fmla="*/ 154941 h 502066"/>
                <a:gd name="connsiteX26" fmla="*/ 40628 w 221853"/>
                <a:gd name="connsiteY26" fmla="*/ 122937 h 502066"/>
                <a:gd name="connsiteX27" fmla="*/ 69013 w 221853"/>
                <a:gd name="connsiteY27" fmla="*/ 43625 h 502066"/>
                <a:gd name="connsiteX28" fmla="*/ 61964 w 221853"/>
                <a:gd name="connsiteY28" fmla="*/ 0 h 502066"/>
                <a:gd name="connsiteX29" fmla="*/ 153404 w 221853"/>
                <a:gd name="connsiteY29" fmla="*/ 0 h 50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53" h="502066">
                  <a:moveTo>
                    <a:pt x="153404" y="0"/>
                  </a:moveTo>
                  <a:cubicBezTo>
                    <a:pt x="157849" y="8255"/>
                    <a:pt x="160834" y="18161"/>
                    <a:pt x="166993" y="24384"/>
                  </a:cubicBezTo>
                  <a:cubicBezTo>
                    <a:pt x="196711" y="54166"/>
                    <a:pt x="201474" y="82804"/>
                    <a:pt x="167374" y="112840"/>
                  </a:cubicBezTo>
                  <a:cubicBezTo>
                    <a:pt x="159500" y="119762"/>
                    <a:pt x="151436" y="136526"/>
                    <a:pt x="159691" y="140844"/>
                  </a:cubicBezTo>
                  <a:cubicBezTo>
                    <a:pt x="199061" y="161545"/>
                    <a:pt x="185662" y="209170"/>
                    <a:pt x="206490" y="240730"/>
                  </a:cubicBezTo>
                  <a:cubicBezTo>
                    <a:pt x="227001" y="271781"/>
                    <a:pt x="227636" y="316867"/>
                    <a:pt x="204395" y="354332"/>
                  </a:cubicBezTo>
                  <a:cubicBezTo>
                    <a:pt x="202299" y="357697"/>
                    <a:pt x="197664" y="361952"/>
                    <a:pt x="198362" y="364174"/>
                  </a:cubicBezTo>
                  <a:cubicBezTo>
                    <a:pt x="213920" y="410720"/>
                    <a:pt x="172962" y="433263"/>
                    <a:pt x="160961" y="467934"/>
                  </a:cubicBezTo>
                  <a:cubicBezTo>
                    <a:pt x="149531" y="500827"/>
                    <a:pt x="122353" y="501017"/>
                    <a:pt x="98667" y="502033"/>
                  </a:cubicBezTo>
                  <a:cubicBezTo>
                    <a:pt x="80506" y="502859"/>
                    <a:pt x="66600" y="488254"/>
                    <a:pt x="64885" y="465140"/>
                  </a:cubicBezTo>
                  <a:cubicBezTo>
                    <a:pt x="62282" y="429389"/>
                    <a:pt x="65457" y="390209"/>
                    <a:pt x="20943" y="378017"/>
                  </a:cubicBezTo>
                  <a:cubicBezTo>
                    <a:pt x="13450" y="375985"/>
                    <a:pt x="10847" y="365825"/>
                    <a:pt x="13704" y="357189"/>
                  </a:cubicBezTo>
                  <a:cubicBezTo>
                    <a:pt x="16562" y="348490"/>
                    <a:pt x="24118" y="345251"/>
                    <a:pt x="31929" y="344934"/>
                  </a:cubicBezTo>
                  <a:cubicBezTo>
                    <a:pt x="54725" y="344045"/>
                    <a:pt x="77522" y="344235"/>
                    <a:pt x="100318" y="343346"/>
                  </a:cubicBezTo>
                  <a:cubicBezTo>
                    <a:pt x="115558" y="342775"/>
                    <a:pt x="133910" y="342902"/>
                    <a:pt x="138228" y="323661"/>
                  </a:cubicBezTo>
                  <a:cubicBezTo>
                    <a:pt x="143308" y="301372"/>
                    <a:pt x="123877" y="298832"/>
                    <a:pt x="110034" y="293117"/>
                  </a:cubicBezTo>
                  <a:cubicBezTo>
                    <a:pt x="102985" y="290196"/>
                    <a:pt x="96127" y="286640"/>
                    <a:pt x="89079" y="283592"/>
                  </a:cubicBezTo>
                  <a:cubicBezTo>
                    <a:pt x="78093" y="278893"/>
                    <a:pt x="66092" y="260605"/>
                    <a:pt x="56186" y="273877"/>
                  </a:cubicBezTo>
                  <a:cubicBezTo>
                    <a:pt x="45391" y="288291"/>
                    <a:pt x="66473" y="290006"/>
                    <a:pt x="72632" y="298134"/>
                  </a:cubicBezTo>
                  <a:cubicBezTo>
                    <a:pt x="82284" y="310898"/>
                    <a:pt x="72315" y="316676"/>
                    <a:pt x="63234" y="315914"/>
                  </a:cubicBezTo>
                  <a:cubicBezTo>
                    <a:pt x="40882" y="314009"/>
                    <a:pt x="19356" y="302960"/>
                    <a:pt x="9005" y="283211"/>
                  </a:cubicBezTo>
                  <a:cubicBezTo>
                    <a:pt x="-1917" y="262320"/>
                    <a:pt x="-3568" y="235650"/>
                    <a:pt x="7735" y="212409"/>
                  </a:cubicBezTo>
                  <a:cubicBezTo>
                    <a:pt x="14593" y="198121"/>
                    <a:pt x="25007" y="207646"/>
                    <a:pt x="33834" y="212282"/>
                  </a:cubicBezTo>
                  <a:cubicBezTo>
                    <a:pt x="44184" y="217679"/>
                    <a:pt x="53963" y="217235"/>
                    <a:pt x="60694" y="206376"/>
                  </a:cubicBezTo>
                  <a:cubicBezTo>
                    <a:pt x="68505" y="193739"/>
                    <a:pt x="59424" y="187135"/>
                    <a:pt x="51741" y="179452"/>
                  </a:cubicBezTo>
                  <a:cubicBezTo>
                    <a:pt x="44375" y="172149"/>
                    <a:pt x="37961" y="163577"/>
                    <a:pt x="31929" y="154941"/>
                  </a:cubicBezTo>
                  <a:cubicBezTo>
                    <a:pt x="21959" y="140717"/>
                    <a:pt x="6021" y="127128"/>
                    <a:pt x="40628" y="122937"/>
                  </a:cubicBezTo>
                  <a:cubicBezTo>
                    <a:pt x="64568" y="120016"/>
                    <a:pt x="81459" y="67056"/>
                    <a:pt x="69013" y="43625"/>
                  </a:cubicBezTo>
                  <a:cubicBezTo>
                    <a:pt x="61583" y="29591"/>
                    <a:pt x="62536" y="14859"/>
                    <a:pt x="61964" y="0"/>
                  </a:cubicBezTo>
                  <a:cubicBezTo>
                    <a:pt x="92444" y="0"/>
                    <a:pt x="122861" y="0"/>
                    <a:pt x="153404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="" xmlns:a16="http://schemas.microsoft.com/office/drawing/2014/main" id="{7860B9A0-2721-4655-9B61-39AB0940854A}"/>
                </a:ext>
              </a:extLst>
            </p:cNvPr>
            <p:cNvSpPr/>
            <p:nvPr/>
          </p:nvSpPr>
          <p:spPr>
            <a:xfrm>
              <a:off x="1714" y="4587021"/>
              <a:ext cx="309882" cy="689796"/>
            </a:xfrm>
            <a:custGeom>
              <a:avLst/>
              <a:gdLst>
                <a:gd name="connsiteX0" fmla="*/ 91440 w 309882"/>
                <a:gd name="connsiteY0" fmla="*/ 176263 h 689796"/>
                <a:gd name="connsiteX1" fmla="*/ 124015 w 309882"/>
                <a:gd name="connsiteY1" fmla="*/ 281356 h 689796"/>
                <a:gd name="connsiteX2" fmla="*/ 265684 w 309882"/>
                <a:gd name="connsiteY2" fmla="*/ 505449 h 689796"/>
                <a:gd name="connsiteX3" fmla="*/ 309055 w 309882"/>
                <a:gd name="connsiteY3" fmla="*/ 673852 h 689796"/>
                <a:gd name="connsiteX4" fmla="*/ 287592 w 309882"/>
                <a:gd name="connsiteY4" fmla="*/ 683758 h 689796"/>
                <a:gd name="connsiteX5" fmla="*/ 211836 w 309882"/>
                <a:gd name="connsiteY5" fmla="*/ 590222 h 689796"/>
                <a:gd name="connsiteX6" fmla="*/ 159830 w 309882"/>
                <a:gd name="connsiteY6" fmla="*/ 528372 h 689796"/>
                <a:gd name="connsiteX7" fmla="*/ 85471 w 309882"/>
                <a:gd name="connsiteY7" fmla="*/ 438837 h 689796"/>
                <a:gd name="connsiteX8" fmla="*/ 0 w 309882"/>
                <a:gd name="connsiteY8" fmla="*/ 323584 h 689796"/>
                <a:gd name="connsiteX9" fmla="*/ 0 w 309882"/>
                <a:gd name="connsiteY9" fmla="*/ 4431 h 689796"/>
                <a:gd name="connsiteX10" fmla="*/ 27369 w 309882"/>
                <a:gd name="connsiteY10" fmla="*/ 7543 h 689796"/>
                <a:gd name="connsiteX11" fmla="*/ 97536 w 309882"/>
                <a:gd name="connsiteY11" fmla="*/ 161848 h 689796"/>
                <a:gd name="connsiteX12" fmla="*/ 91440 w 309882"/>
                <a:gd name="connsiteY12" fmla="*/ 176327 h 68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9882" h="689796">
                  <a:moveTo>
                    <a:pt x="91440" y="176263"/>
                  </a:moveTo>
                  <a:cubicBezTo>
                    <a:pt x="91440" y="215443"/>
                    <a:pt x="110617" y="246558"/>
                    <a:pt x="124015" y="281356"/>
                  </a:cubicBezTo>
                  <a:cubicBezTo>
                    <a:pt x="157417" y="367907"/>
                    <a:pt x="227775" y="425312"/>
                    <a:pt x="265684" y="505449"/>
                  </a:cubicBezTo>
                  <a:cubicBezTo>
                    <a:pt x="289814" y="556376"/>
                    <a:pt x="297053" y="616955"/>
                    <a:pt x="309055" y="673852"/>
                  </a:cubicBezTo>
                  <a:cubicBezTo>
                    <a:pt x="313881" y="696648"/>
                    <a:pt x="296418" y="690171"/>
                    <a:pt x="287592" y="683758"/>
                  </a:cubicBezTo>
                  <a:cubicBezTo>
                    <a:pt x="254826" y="659882"/>
                    <a:pt x="230632" y="626544"/>
                    <a:pt x="211836" y="590222"/>
                  </a:cubicBezTo>
                  <a:cubicBezTo>
                    <a:pt x="198501" y="564377"/>
                    <a:pt x="183452" y="544946"/>
                    <a:pt x="159830" y="528372"/>
                  </a:cubicBezTo>
                  <a:cubicBezTo>
                    <a:pt x="128524" y="506401"/>
                    <a:pt x="97155" y="478842"/>
                    <a:pt x="85471" y="438837"/>
                  </a:cubicBezTo>
                  <a:cubicBezTo>
                    <a:pt x="70422" y="387402"/>
                    <a:pt x="31178" y="359589"/>
                    <a:pt x="0" y="323584"/>
                  </a:cubicBezTo>
                  <a:cubicBezTo>
                    <a:pt x="0" y="217221"/>
                    <a:pt x="0" y="110794"/>
                    <a:pt x="0" y="4431"/>
                  </a:cubicBezTo>
                  <a:cubicBezTo>
                    <a:pt x="9843" y="-1919"/>
                    <a:pt x="20003" y="-1919"/>
                    <a:pt x="27369" y="7543"/>
                  </a:cubicBezTo>
                  <a:cubicBezTo>
                    <a:pt x="62611" y="52628"/>
                    <a:pt x="88138" y="103111"/>
                    <a:pt x="97536" y="161848"/>
                  </a:cubicBezTo>
                  <a:cubicBezTo>
                    <a:pt x="98362" y="167183"/>
                    <a:pt x="94171" y="171818"/>
                    <a:pt x="91440" y="176327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="" xmlns:a16="http://schemas.microsoft.com/office/drawing/2014/main" id="{7A4CA890-D799-4126-984D-E292DC95862A}"/>
                </a:ext>
              </a:extLst>
            </p:cNvPr>
            <p:cNvSpPr/>
            <p:nvPr/>
          </p:nvSpPr>
          <p:spPr>
            <a:xfrm>
              <a:off x="1151255" y="1079"/>
              <a:ext cx="627570" cy="472238"/>
            </a:xfrm>
            <a:custGeom>
              <a:avLst/>
              <a:gdLst>
                <a:gd name="connsiteX0" fmla="*/ 624777 w 627570"/>
                <a:gd name="connsiteY0" fmla="*/ 466410 h 472238"/>
                <a:gd name="connsiteX1" fmla="*/ 510921 w 627570"/>
                <a:gd name="connsiteY1" fmla="*/ 458917 h 472238"/>
                <a:gd name="connsiteX2" fmla="*/ 373316 w 627570"/>
                <a:gd name="connsiteY2" fmla="*/ 425516 h 472238"/>
                <a:gd name="connsiteX3" fmla="*/ 272669 w 627570"/>
                <a:gd name="connsiteY3" fmla="*/ 399353 h 472238"/>
                <a:gd name="connsiteX4" fmla="*/ 225933 w 627570"/>
                <a:gd name="connsiteY4" fmla="*/ 387288 h 472238"/>
                <a:gd name="connsiteX5" fmla="*/ 137350 w 627570"/>
                <a:gd name="connsiteY5" fmla="*/ 363349 h 472238"/>
                <a:gd name="connsiteX6" fmla="*/ 114300 w 627570"/>
                <a:gd name="connsiteY6" fmla="*/ 368238 h 472238"/>
                <a:gd name="connsiteX7" fmla="*/ 49530 w 627570"/>
                <a:gd name="connsiteY7" fmla="*/ 344045 h 472238"/>
                <a:gd name="connsiteX8" fmla="*/ 179260 w 627570"/>
                <a:gd name="connsiteY8" fmla="*/ 324233 h 472238"/>
                <a:gd name="connsiteX9" fmla="*/ 195135 w 627570"/>
                <a:gd name="connsiteY9" fmla="*/ 293943 h 472238"/>
                <a:gd name="connsiteX10" fmla="*/ 188214 w 627570"/>
                <a:gd name="connsiteY10" fmla="*/ 237809 h 472238"/>
                <a:gd name="connsiteX11" fmla="*/ 178371 w 627570"/>
                <a:gd name="connsiteY11" fmla="*/ 218886 h 472238"/>
                <a:gd name="connsiteX12" fmla="*/ 124269 w 627570"/>
                <a:gd name="connsiteY12" fmla="*/ 142749 h 472238"/>
                <a:gd name="connsiteX13" fmla="*/ 79121 w 627570"/>
                <a:gd name="connsiteY13" fmla="*/ 115444 h 472238"/>
                <a:gd name="connsiteX14" fmla="*/ 46926 w 627570"/>
                <a:gd name="connsiteY14" fmla="*/ 72771 h 472238"/>
                <a:gd name="connsiteX15" fmla="*/ 35750 w 627570"/>
                <a:gd name="connsiteY15" fmla="*/ 41656 h 472238"/>
                <a:gd name="connsiteX16" fmla="*/ 0 w 627570"/>
                <a:gd name="connsiteY16" fmla="*/ 0 h 472238"/>
                <a:gd name="connsiteX17" fmla="*/ 15240 w 627570"/>
                <a:gd name="connsiteY17" fmla="*/ 0 h 472238"/>
                <a:gd name="connsiteX18" fmla="*/ 76136 w 627570"/>
                <a:gd name="connsiteY18" fmla="*/ 14351 h 472238"/>
                <a:gd name="connsiteX19" fmla="*/ 106680 w 627570"/>
                <a:gd name="connsiteY19" fmla="*/ 64 h 472238"/>
                <a:gd name="connsiteX20" fmla="*/ 220980 w 627570"/>
                <a:gd name="connsiteY20" fmla="*/ 64 h 472238"/>
                <a:gd name="connsiteX21" fmla="*/ 231521 w 627570"/>
                <a:gd name="connsiteY21" fmla="*/ 47498 h 472238"/>
                <a:gd name="connsiteX22" fmla="*/ 233807 w 627570"/>
                <a:gd name="connsiteY22" fmla="*/ 90932 h 472238"/>
                <a:gd name="connsiteX23" fmla="*/ 204216 w 627570"/>
                <a:gd name="connsiteY23" fmla="*/ 65786 h 472238"/>
                <a:gd name="connsiteX24" fmla="*/ 191325 w 627570"/>
                <a:gd name="connsiteY24" fmla="*/ 56007 h 472238"/>
                <a:gd name="connsiteX25" fmla="*/ 197104 w 627570"/>
                <a:gd name="connsiteY25" fmla="*/ 99378 h 472238"/>
                <a:gd name="connsiteX26" fmla="*/ 199707 w 627570"/>
                <a:gd name="connsiteY26" fmla="*/ 129096 h 472238"/>
                <a:gd name="connsiteX27" fmla="*/ 175387 w 627570"/>
                <a:gd name="connsiteY27" fmla="*/ 129096 h 472238"/>
                <a:gd name="connsiteX28" fmla="*/ 154559 w 627570"/>
                <a:gd name="connsiteY28" fmla="*/ 130049 h 472238"/>
                <a:gd name="connsiteX29" fmla="*/ 165100 w 627570"/>
                <a:gd name="connsiteY29" fmla="*/ 151893 h 472238"/>
                <a:gd name="connsiteX30" fmla="*/ 195326 w 627570"/>
                <a:gd name="connsiteY30" fmla="*/ 196914 h 472238"/>
                <a:gd name="connsiteX31" fmla="*/ 369316 w 627570"/>
                <a:gd name="connsiteY31" fmla="*/ 354840 h 472238"/>
                <a:gd name="connsiteX32" fmla="*/ 421322 w 627570"/>
                <a:gd name="connsiteY32" fmla="*/ 353252 h 472238"/>
                <a:gd name="connsiteX33" fmla="*/ 540194 w 627570"/>
                <a:gd name="connsiteY33" fmla="*/ 383669 h 472238"/>
                <a:gd name="connsiteX34" fmla="*/ 617156 w 627570"/>
                <a:gd name="connsiteY34" fmla="*/ 441899 h 472238"/>
                <a:gd name="connsiteX35" fmla="*/ 624777 w 627570"/>
                <a:gd name="connsiteY35" fmla="*/ 466410 h 47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27570" h="472238">
                  <a:moveTo>
                    <a:pt x="624777" y="466410"/>
                  </a:moveTo>
                  <a:cubicBezTo>
                    <a:pt x="586232" y="474347"/>
                    <a:pt x="547053" y="476189"/>
                    <a:pt x="510921" y="458917"/>
                  </a:cubicBezTo>
                  <a:cubicBezTo>
                    <a:pt x="466725" y="437771"/>
                    <a:pt x="422085" y="422912"/>
                    <a:pt x="373316" y="425516"/>
                  </a:cubicBezTo>
                  <a:cubicBezTo>
                    <a:pt x="336042" y="434342"/>
                    <a:pt x="306133" y="408180"/>
                    <a:pt x="272669" y="399353"/>
                  </a:cubicBezTo>
                  <a:cubicBezTo>
                    <a:pt x="257238" y="395289"/>
                    <a:pt x="242125" y="388622"/>
                    <a:pt x="225933" y="387288"/>
                  </a:cubicBezTo>
                  <a:cubicBezTo>
                    <a:pt x="197612" y="374271"/>
                    <a:pt x="166560" y="372874"/>
                    <a:pt x="137350" y="363349"/>
                  </a:cubicBezTo>
                  <a:cubicBezTo>
                    <a:pt x="130302" y="361063"/>
                    <a:pt x="120142" y="357189"/>
                    <a:pt x="114300" y="368238"/>
                  </a:cubicBezTo>
                  <a:cubicBezTo>
                    <a:pt x="83185" y="396623"/>
                    <a:pt x="70993" y="365508"/>
                    <a:pt x="49530" y="344045"/>
                  </a:cubicBezTo>
                  <a:cubicBezTo>
                    <a:pt x="96012" y="336679"/>
                    <a:pt x="137414" y="328360"/>
                    <a:pt x="179260" y="324233"/>
                  </a:cubicBezTo>
                  <a:cubicBezTo>
                    <a:pt x="202565" y="321947"/>
                    <a:pt x="205867" y="314073"/>
                    <a:pt x="195135" y="293943"/>
                  </a:cubicBezTo>
                  <a:cubicBezTo>
                    <a:pt x="185801" y="276417"/>
                    <a:pt x="173927" y="259716"/>
                    <a:pt x="188214" y="237809"/>
                  </a:cubicBezTo>
                  <a:cubicBezTo>
                    <a:pt x="193421" y="229744"/>
                    <a:pt x="185039" y="223077"/>
                    <a:pt x="178371" y="218886"/>
                  </a:cubicBezTo>
                  <a:cubicBezTo>
                    <a:pt x="150622" y="201423"/>
                    <a:pt x="134302" y="174499"/>
                    <a:pt x="124269" y="142749"/>
                  </a:cubicBezTo>
                  <a:cubicBezTo>
                    <a:pt x="116586" y="118682"/>
                    <a:pt x="100203" y="114745"/>
                    <a:pt x="79121" y="115444"/>
                  </a:cubicBezTo>
                  <a:cubicBezTo>
                    <a:pt x="52705" y="116269"/>
                    <a:pt x="26162" y="114745"/>
                    <a:pt x="46926" y="72771"/>
                  </a:cubicBezTo>
                  <a:cubicBezTo>
                    <a:pt x="53848" y="58738"/>
                    <a:pt x="44640" y="49911"/>
                    <a:pt x="35750" y="41656"/>
                  </a:cubicBezTo>
                  <a:cubicBezTo>
                    <a:pt x="22352" y="29274"/>
                    <a:pt x="7493" y="18225"/>
                    <a:pt x="0" y="0"/>
                  </a:cubicBezTo>
                  <a:cubicBezTo>
                    <a:pt x="5080" y="0"/>
                    <a:pt x="10160" y="0"/>
                    <a:pt x="15240" y="0"/>
                  </a:cubicBezTo>
                  <a:cubicBezTo>
                    <a:pt x="34735" y="9017"/>
                    <a:pt x="56071" y="8954"/>
                    <a:pt x="76136" y="14351"/>
                  </a:cubicBezTo>
                  <a:cubicBezTo>
                    <a:pt x="92710" y="18796"/>
                    <a:pt x="98107" y="8509"/>
                    <a:pt x="106680" y="64"/>
                  </a:cubicBezTo>
                  <a:cubicBezTo>
                    <a:pt x="144780" y="64"/>
                    <a:pt x="182880" y="64"/>
                    <a:pt x="220980" y="64"/>
                  </a:cubicBezTo>
                  <a:cubicBezTo>
                    <a:pt x="211518" y="19304"/>
                    <a:pt x="220663" y="32766"/>
                    <a:pt x="231521" y="47498"/>
                  </a:cubicBezTo>
                  <a:cubicBezTo>
                    <a:pt x="241046" y="60389"/>
                    <a:pt x="257238" y="77978"/>
                    <a:pt x="233807" y="90932"/>
                  </a:cubicBezTo>
                  <a:cubicBezTo>
                    <a:pt x="213169" y="102299"/>
                    <a:pt x="209169" y="81217"/>
                    <a:pt x="204216" y="65786"/>
                  </a:cubicBezTo>
                  <a:cubicBezTo>
                    <a:pt x="202502" y="60516"/>
                    <a:pt x="199961" y="55880"/>
                    <a:pt x="191325" y="56007"/>
                  </a:cubicBezTo>
                  <a:cubicBezTo>
                    <a:pt x="184404" y="71374"/>
                    <a:pt x="187516" y="85471"/>
                    <a:pt x="197104" y="99378"/>
                  </a:cubicBezTo>
                  <a:cubicBezTo>
                    <a:pt x="203454" y="108522"/>
                    <a:pt x="207582" y="119000"/>
                    <a:pt x="199707" y="129096"/>
                  </a:cubicBezTo>
                  <a:cubicBezTo>
                    <a:pt x="192278" y="138621"/>
                    <a:pt x="183579" y="132144"/>
                    <a:pt x="175387" y="129096"/>
                  </a:cubicBezTo>
                  <a:cubicBezTo>
                    <a:pt x="168275" y="126429"/>
                    <a:pt x="159512" y="121667"/>
                    <a:pt x="154559" y="130049"/>
                  </a:cubicBezTo>
                  <a:cubicBezTo>
                    <a:pt x="147955" y="141225"/>
                    <a:pt x="157607" y="147765"/>
                    <a:pt x="165100" y="151893"/>
                  </a:cubicBezTo>
                  <a:cubicBezTo>
                    <a:pt x="182563" y="161608"/>
                    <a:pt x="187833" y="179579"/>
                    <a:pt x="195326" y="196914"/>
                  </a:cubicBezTo>
                  <a:cubicBezTo>
                    <a:pt x="230568" y="278195"/>
                    <a:pt x="286702" y="333440"/>
                    <a:pt x="369316" y="354840"/>
                  </a:cubicBezTo>
                  <a:cubicBezTo>
                    <a:pt x="386905" y="359412"/>
                    <a:pt x="403416" y="358396"/>
                    <a:pt x="421322" y="353252"/>
                  </a:cubicBezTo>
                  <a:cubicBezTo>
                    <a:pt x="465328" y="340743"/>
                    <a:pt x="507175" y="348299"/>
                    <a:pt x="540194" y="383669"/>
                  </a:cubicBezTo>
                  <a:cubicBezTo>
                    <a:pt x="563055" y="408116"/>
                    <a:pt x="588074" y="427675"/>
                    <a:pt x="617156" y="441899"/>
                  </a:cubicBezTo>
                  <a:cubicBezTo>
                    <a:pt x="627443" y="447296"/>
                    <a:pt x="630365" y="455361"/>
                    <a:pt x="624777" y="466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="" xmlns:a16="http://schemas.microsoft.com/office/drawing/2014/main" id="{FCCB74C3-5E23-4ED3-A157-74F6319FCAE7}"/>
                </a:ext>
              </a:extLst>
            </p:cNvPr>
            <p:cNvSpPr/>
            <p:nvPr/>
          </p:nvSpPr>
          <p:spPr>
            <a:xfrm>
              <a:off x="11482337" y="6548659"/>
              <a:ext cx="297611" cy="818328"/>
            </a:xfrm>
            <a:custGeom>
              <a:avLst/>
              <a:gdLst>
                <a:gd name="connsiteX0" fmla="*/ 122415 w 297611"/>
                <a:gd name="connsiteY0" fmla="*/ 818328 h 818328"/>
                <a:gd name="connsiteX1" fmla="*/ 102158 w 297611"/>
                <a:gd name="connsiteY1" fmla="*/ 666245 h 818328"/>
                <a:gd name="connsiteX2" fmla="*/ 48374 w 297611"/>
                <a:gd name="connsiteY2" fmla="*/ 496636 h 818328"/>
                <a:gd name="connsiteX3" fmla="*/ 29197 w 297611"/>
                <a:gd name="connsiteY3" fmla="*/ 363539 h 818328"/>
                <a:gd name="connsiteX4" fmla="*/ 41071 w 297611"/>
                <a:gd name="connsiteY4" fmla="*/ 284544 h 818328"/>
                <a:gd name="connsiteX5" fmla="*/ 39357 w 297611"/>
                <a:gd name="connsiteY5" fmla="*/ 272988 h 818328"/>
                <a:gd name="connsiteX6" fmla="*/ 31737 w 297611"/>
                <a:gd name="connsiteY6" fmla="*/ 217616 h 818328"/>
                <a:gd name="connsiteX7" fmla="*/ 17005 w 297611"/>
                <a:gd name="connsiteY7" fmla="*/ 152972 h 818328"/>
                <a:gd name="connsiteX8" fmla="*/ 13385 w 297611"/>
                <a:gd name="connsiteY8" fmla="*/ 104776 h 818328"/>
                <a:gd name="connsiteX9" fmla="*/ 241 w 297611"/>
                <a:gd name="connsiteY9" fmla="*/ 0 h 818328"/>
                <a:gd name="connsiteX10" fmla="*/ 75171 w 297611"/>
                <a:gd name="connsiteY10" fmla="*/ 163513 h 818328"/>
                <a:gd name="connsiteX11" fmla="*/ 75996 w 297611"/>
                <a:gd name="connsiteY11" fmla="*/ 189675 h 818328"/>
                <a:gd name="connsiteX12" fmla="*/ 87617 w 297611"/>
                <a:gd name="connsiteY12" fmla="*/ 228156 h 818328"/>
                <a:gd name="connsiteX13" fmla="*/ 146228 w 297611"/>
                <a:gd name="connsiteY13" fmla="*/ 321439 h 818328"/>
                <a:gd name="connsiteX14" fmla="*/ 145783 w 297611"/>
                <a:gd name="connsiteY14" fmla="*/ 329313 h 818328"/>
                <a:gd name="connsiteX15" fmla="*/ 137083 w 297611"/>
                <a:gd name="connsiteY15" fmla="*/ 428182 h 818328"/>
                <a:gd name="connsiteX16" fmla="*/ 123177 w 297611"/>
                <a:gd name="connsiteY16" fmla="*/ 488952 h 818328"/>
                <a:gd name="connsiteX17" fmla="*/ 121399 w 297611"/>
                <a:gd name="connsiteY17" fmla="*/ 506606 h 818328"/>
                <a:gd name="connsiteX18" fmla="*/ 131559 w 297611"/>
                <a:gd name="connsiteY18" fmla="*/ 595760 h 818328"/>
                <a:gd name="connsiteX19" fmla="*/ 145719 w 297611"/>
                <a:gd name="connsiteY19" fmla="*/ 779085 h 818328"/>
                <a:gd name="connsiteX20" fmla="*/ 164896 w 297611"/>
                <a:gd name="connsiteY20" fmla="*/ 785753 h 818328"/>
                <a:gd name="connsiteX21" fmla="*/ 246049 w 297611"/>
                <a:gd name="connsiteY21" fmla="*/ 742319 h 818328"/>
                <a:gd name="connsiteX22" fmla="*/ 297611 w 297611"/>
                <a:gd name="connsiteY22" fmla="*/ 818265 h 818328"/>
                <a:gd name="connsiteX23" fmla="*/ 122415 w 297611"/>
                <a:gd name="connsiteY23" fmla="*/ 818265 h 81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611" h="818328">
                  <a:moveTo>
                    <a:pt x="122415" y="818328"/>
                  </a:moveTo>
                  <a:cubicBezTo>
                    <a:pt x="109906" y="768417"/>
                    <a:pt x="114541" y="715585"/>
                    <a:pt x="102158" y="666245"/>
                  </a:cubicBezTo>
                  <a:cubicBezTo>
                    <a:pt x="87871" y="609094"/>
                    <a:pt x="94411" y="546801"/>
                    <a:pt x="48374" y="496636"/>
                  </a:cubicBezTo>
                  <a:cubicBezTo>
                    <a:pt x="19228" y="464886"/>
                    <a:pt x="6210" y="413705"/>
                    <a:pt x="29197" y="363539"/>
                  </a:cubicBezTo>
                  <a:cubicBezTo>
                    <a:pt x="40246" y="339345"/>
                    <a:pt x="47612" y="312739"/>
                    <a:pt x="41071" y="284544"/>
                  </a:cubicBezTo>
                  <a:cubicBezTo>
                    <a:pt x="40182" y="280607"/>
                    <a:pt x="38341" y="273559"/>
                    <a:pt x="39357" y="272988"/>
                  </a:cubicBezTo>
                  <a:cubicBezTo>
                    <a:pt x="86093" y="246953"/>
                    <a:pt x="39420" y="234443"/>
                    <a:pt x="31737" y="217616"/>
                  </a:cubicBezTo>
                  <a:cubicBezTo>
                    <a:pt x="22275" y="196915"/>
                    <a:pt x="8623" y="178499"/>
                    <a:pt x="17005" y="152972"/>
                  </a:cubicBezTo>
                  <a:cubicBezTo>
                    <a:pt x="22275" y="136843"/>
                    <a:pt x="16687" y="120714"/>
                    <a:pt x="13385" y="104776"/>
                  </a:cubicBezTo>
                  <a:cubicBezTo>
                    <a:pt x="6273" y="70231"/>
                    <a:pt x="-1473" y="35814"/>
                    <a:pt x="241" y="0"/>
                  </a:cubicBezTo>
                  <a:cubicBezTo>
                    <a:pt x="28753" y="52641"/>
                    <a:pt x="39103" y="114745"/>
                    <a:pt x="75171" y="163513"/>
                  </a:cubicBezTo>
                  <a:cubicBezTo>
                    <a:pt x="80695" y="170942"/>
                    <a:pt x="84188" y="182944"/>
                    <a:pt x="75996" y="189675"/>
                  </a:cubicBezTo>
                  <a:cubicBezTo>
                    <a:pt x="45326" y="215203"/>
                    <a:pt x="70345" y="223966"/>
                    <a:pt x="87617" y="228156"/>
                  </a:cubicBezTo>
                  <a:cubicBezTo>
                    <a:pt x="135814" y="239841"/>
                    <a:pt x="138798" y="281751"/>
                    <a:pt x="146228" y="321439"/>
                  </a:cubicBezTo>
                  <a:cubicBezTo>
                    <a:pt x="146735" y="324042"/>
                    <a:pt x="147053" y="328360"/>
                    <a:pt x="145783" y="329313"/>
                  </a:cubicBezTo>
                  <a:cubicBezTo>
                    <a:pt x="106857" y="358840"/>
                    <a:pt x="136131" y="394781"/>
                    <a:pt x="137083" y="428182"/>
                  </a:cubicBezTo>
                  <a:cubicBezTo>
                    <a:pt x="137655" y="449392"/>
                    <a:pt x="141719" y="472379"/>
                    <a:pt x="123177" y="488952"/>
                  </a:cubicBezTo>
                  <a:cubicBezTo>
                    <a:pt x="117335" y="494159"/>
                    <a:pt x="116382" y="500763"/>
                    <a:pt x="121399" y="506606"/>
                  </a:cubicBezTo>
                  <a:cubicBezTo>
                    <a:pt x="144513" y="533910"/>
                    <a:pt x="135432" y="564835"/>
                    <a:pt x="131559" y="595760"/>
                  </a:cubicBezTo>
                  <a:cubicBezTo>
                    <a:pt x="123748" y="657863"/>
                    <a:pt x="128511" y="718887"/>
                    <a:pt x="145719" y="779085"/>
                  </a:cubicBezTo>
                  <a:cubicBezTo>
                    <a:pt x="150165" y="794516"/>
                    <a:pt x="157340" y="798516"/>
                    <a:pt x="164896" y="785753"/>
                  </a:cubicBezTo>
                  <a:cubicBezTo>
                    <a:pt x="184200" y="753241"/>
                    <a:pt x="217347" y="750955"/>
                    <a:pt x="246049" y="742319"/>
                  </a:cubicBezTo>
                  <a:cubicBezTo>
                    <a:pt x="271069" y="734825"/>
                    <a:pt x="294436" y="772227"/>
                    <a:pt x="297611" y="818265"/>
                  </a:cubicBezTo>
                  <a:cubicBezTo>
                    <a:pt x="239192" y="818265"/>
                    <a:pt x="180835" y="818265"/>
                    <a:pt x="122415" y="818265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="" xmlns:a16="http://schemas.microsoft.com/office/drawing/2014/main" id="{61D23AAB-0BFA-4357-8F68-A8F41692E142}"/>
                </a:ext>
              </a:extLst>
            </p:cNvPr>
            <p:cNvSpPr/>
            <p:nvPr/>
          </p:nvSpPr>
          <p:spPr>
            <a:xfrm>
              <a:off x="3299523" y="1143"/>
              <a:ext cx="352749" cy="552453"/>
            </a:xfrm>
            <a:custGeom>
              <a:avLst/>
              <a:gdLst>
                <a:gd name="connsiteX0" fmla="*/ 236284 w 352749"/>
                <a:gd name="connsiteY0" fmla="*/ 540197 h 552453"/>
                <a:gd name="connsiteX1" fmla="*/ 207836 w 352749"/>
                <a:gd name="connsiteY1" fmla="*/ 527116 h 552453"/>
                <a:gd name="connsiteX2" fmla="*/ 225044 w 352749"/>
                <a:gd name="connsiteY2" fmla="*/ 508764 h 552453"/>
                <a:gd name="connsiteX3" fmla="*/ 242062 w 352749"/>
                <a:gd name="connsiteY3" fmla="*/ 487174 h 552453"/>
                <a:gd name="connsiteX4" fmla="*/ 216916 w 352749"/>
                <a:gd name="connsiteY4" fmla="*/ 460631 h 552453"/>
                <a:gd name="connsiteX5" fmla="*/ 99759 w 352749"/>
                <a:gd name="connsiteY5" fmla="*/ 356872 h 552453"/>
                <a:gd name="connsiteX6" fmla="*/ 99060 w 352749"/>
                <a:gd name="connsiteY6" fmla="*/ 317248 h 552453"/>
                <a:gd name="connsiteX7" fmla="*/ 89662 w 352749"/>
                <a:gd name="connsiteY7" fmla="*/ 243270 h 552453"/>
                <a:gd name="connsiteX8" fmla="*/ 104902 w 352749"/>
                <a:gd name="connsiteY8" fmla="*/ 197740 h 552453"/>
                <a:gd name="connsiteX9" fmla="*/ 113284 w 352749"/>
                <a:gd name="connsiteY9" fmla="*/ 163704 h 552453"/>
                <a:gd name="connsiteX10" fmla="*/ 70231 w 352749"/>
                <a:gd name="connsiteY10" fmla="*/ 107951 h 552453"/>
                <a:gd name="connsiteX11" fmla="*/ 0 w 352749"/>
                <a:gd name="connsiteY11" fmla="*/ 0 h 552453"/>
                <a:gd name="connsiteX12" fmla="*/ 38100 w 352749"/>
                <a:gd name="connsiteY12" fmla="*/ 0 h 552453"/>
                <a:gd name="connsiteX13" fmla="*/ 70104 w 352749"/>
                <a:gd name="connsiteY13" fmla="*/ 57150 h 552453"/>
                <a:gd name="connsiteX14" fmla="*/ 212344 w 352749"/>
                <a:gd name="connsiteY14" fmla="*/ 144082 h 552453"/>
                <a:gd name="connsiteX15" fmla="*/ 246888 w 352749"/>
                <a:gd name="connsiteY15" fmla="*/ 176023 h 552453"/>
                <a:gd name="connsiteX16" fmla="*/ 313563 w 352749"/>
                <a:gd name="connsiteY16" fmla="*/ 296165 h 552453"/>
                <a:gd name="connsiteX17" fmla="*/ 336614 w 352749"/>
                <a:gd name="connsiteY17" fmla="*/ 385383 h 552453"/>
                <a:gd name="connsiteX18" fmla="*/ 282511 w 352749"/>
                <a:gd name="connsiteY18" fmla="*/ 513844 h 552453"/>
                <a:gd name="connsiteX19" fmla="*/ 273050 w 352749"/>
                <a:gd name="connsiteY19" fmla="*/ 549214 h 552453"/>
                <a:gd name="connsiteX20" fmla="*/ 236284 w 352749"/>
                <a:gd name="connsiteY20" fmla="*/ 540134 h 5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749" h="552453">
                  <a:moveTo>
                    <a:pt x="236284" y="540197"/>
                  </a:moveTo>
                  <a:cubicBezTo>
                    <a:pt x="225679" y="538419"/>
                    <a:pt x="210947" y="543118"/>
                    <a:pt x="207836" y="527116"/>
                  </a:cubicBezTo>
                  <a:cubicBezTo>
                    <a:pt x="205677" y="515876"/>
                    <a:pt x="216789" y="512193"/>
                    <a:pt x="225044" y="508764"/>
                  </a:cubicBezTo>
                  <a:cubicBezTo>
                    <a:pt x="234442" y="504827"/>
                    <a:pt x="246190" y="502478"/>
                    <a:pt x="242062" y="487174"/>
                  </a:cubicBezTo>
                  <a:cubicBezTo>
                    <a:pt x="238379" y="473776"/>
                    <a:pt x="232410" y="461076"/>
                    <a:pt x="216916" y="460631"/>
                  </a:cubicBezTo>
                  <a:cubicBezTo>
                    <a:pt x="152591" y="458917"/>
                    <a:pt x="133477" y="398083"/>
                    <a:pt x="99759" y="356872"/>
                  </a:cubicBezTo>
                  <a:cubicBezTo>
                    <a:pt x="90996" y="346204"/>
                    <a:pt x="96266" y="330392"/>
                    <a:pt x="99060" y="317248"/>
                  </a:cubicBezTo>
                  <a:cubicBezTo>
                    <a:pt x="104585" y="291276"/>
                    <a:pt x="113348" y="267908"/>
                    <a:pt x="89662" y="243270"/>
                  </a:cubicBezTo>
                  <a:cubicBezTo>
                    <a:pt x="76454" y="229554"/>
                    <a:pt x="83693" y="206059"/>
                    <a:pt x="104902" y="197740"/>
                  </a:cubicBezTo>
                  <a:cubicBezTo>
                    <a:pt x="124333" y="190056"/>
                    <a:pt x="121857" y="179833"/>
                    <a:pt x="113284" y="163704"/>
                  </a:cubicBezTo>
                  <a:cubicBezTo>
                    <a:pt x="101854" y="142114"/>
                    <a:pt x="88646" y="123826"/>
                    <a:pt x="70231" y="107951"/>
                  </a:cubicBezTo>
                  <a:cubicBezTo>
                    <a:pt x="37402" y="79756"/>
                    <a:pt x="9144" y="46736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39751" y="24892"/>
                    <a:pt x="53213" y="41720"/>
                    <a:pt x="70104" y="57150"/>
                  </a:cubicBezTo>
                  <a:cubicBezTo>
                    <a:pt x="112459" y="95822"/>
                    <a:pt x="153861" y="135129"/>
                    <a:pt x="212344" y="144082"/>
                  </a:cubicBezTo>
                  <a:cubicBezTo>
                    <a:pt x="227711" y="146432"/>
                    <a:pt x="244729" y="153798"/>
                    <a:pt x="246888" y="176023"/>
                  </a:cubicBezTo>
                  <a:cubicBezTo>
                    <a:pt x="232664" y="228982"/>
                    <a:pt x="275399" y="273940"/>
                    <a:pt x="313563" y="296165"/>
                  </a:cubicBezTo>
                  <a:cubicBezTo>
                    <a:pt x="358140" y="322074"/>
                    <a:pt x="363030" y="338965"/>
                    <a:pt x="336614" y="385383"/>
                  </a:cubicBezTo>
                  <a:cubicBezTo>
                    <a:pt x="276542" y="407608"/>
                    <a:pt x="289370" y="465902"/>
                    <a:pt x="282511" y="513844"/>
                  </a:cubicBezTo>
                  <a:cubicBezTo>
                    <a:pt x="280670" y="526481"/>
                    <a:pt x="287973" y="541277"/>
                    <a:pt x="273050" y="549214"/>
                  </a:cubicBezTo>
                  <a:cubicBezTo>
                    <a:pt x="258890" y="556707"/>
                    <a:pt x="247015" y="550167"/>
                    <a:pt x="236284" y="5401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="" xmlns:a16="http://schemas.microsoft.com/office/drawing/2014/main" id="{9F7507AA-4887-4C9E-9932-307FE6FD9D19}"/>
                </a:ext>
              </a:extLst>
            </p:cNvPr>
            <p:cNvSpPr/>
            <p:nvPr/>
          </p:nvSpPr>
          <p:spPr>
            <a:xfrm>
              <a:off x="1782531" y="1079"/>
              <a:ext cx="293976" cy="276295"/>
            </a:xfrm>
            <a:custGeom>
              <a:avLst/>
              <a:gdLst>
                <a:gd name="connsiteX0" fmla="*/ 229593 w 293976"/>
                <a:gd name="connsiteY0" fmla="*/ 0 h 276295"/>
                <a:gd name="connsiteX1" fmla="*/ 271122 w 293976"/>
                <a:gd name="connsiteY1" fmla="*/ 124651 h 276295"/>
                <a:gd name="connsiteX2" fmla="*/ 293855 w 293976"/>
                <a:gd name="connsiteY2" fmla="*/ 251398 h 276295"/>
                <a:gd name="connsiteX3" fmla="*/ 265470 w 293976"/>
                <a:gd name="connsiteY3" fmla="*/ 275210 h 276295"/>
                <a:gd name="connsiteX4" fmla="*/ 182095 w 293976"/>
                <a:gd name="connsiteY4" fmla="*/ 220410 h 276295"/>
                <a:gd name="connsiteX5" fmla="*/ 133644 w 293976"/>
                <a:gd name="connsiteY5" fmla="*/ 189675 h 276295"/>
                <a:gd name="connsiteX6" fmla="*/ 97068 w 293976"/>
                <a:gd name="connsiteY6" fmla="*/ 167704 h 276295"/>
                <a:gd name="connsiteX7" fmla="*/ 33759 w 293976"/>
                <a:gd name="connsiteY7" fmla="*/ 129541 h 276295"/>
                <a:gd name="connsiteX8" fmla="*/ 1374 w 293976"/>
                <a:gd name="connsiteY8" fmla="*/ 100394 h 276295"/>
                <a:gd name="connsiteX9" fmla="*/ 8676 w 293976"/>
                <a:gd name="connsiteY9" fmla="*/ 0 h 276295"/>
                <a:gd name="connsiteX10" fmla="*/ 229593 w 293976"/>
                <a:gd name="connsiteY10" fmla="*/ 0 h 27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76" h="276295">
                  <a:moveTo>
                    <a:pt x="229593" y="0"/>
                  </a:moveTo>
                  <a:cubicBezTo>
                    <a:pt x="225592" y="48387"/>
                    <a:pt x="248770" y="86932"/>
                    <a:pt x="271122" y="124651"/>
                  </a:cubicBezTo>
                  <a:cubicBezTo>
                    <a:pt x="294617" y="164339"/>
                    <a:pt x="289981" y="208599"/>
                    <a:pt x="293855" y="251398"/>
                  </a:cubicBezTo>
                  <a:cubicBezTo>
                    <a:pt x="295442" y="268860"/>
                    <a:pt x="281282" y="279909"/>
                    <a:pt x="265470" y="275210"/>
                  </a:cubicBezTo>
                  <a:cubicBezTo>
                    <a:pt x="233212" y="265622"/>
                    <a:pt x="197271" y="261050"/>
                    <a:pt x="182095" y="220410"/>
                  </a:cubicBezTo>
                  <a:cubicBezTo>
                    <a:pt x="173459" y="197359"/>
                    <a:pt x="162727" y="180595"/>
                    <a:pt x="133644" y="189675"/>
                  </a:cubicBezTo>
                  <a:cubicBezTo>
                    <a:pt x="120119" y="193930"/>
                    <a:pt x="100942" y="186500"/>
                    <a:pt x="97068" y="167704"/>
                  </a:cubicBezTo>
                  <a:cubicBezTo>
                    <a:pt x="88813" y="128080"/>
                    <a:pt x="62715" y="123953"/>
                    <a:pt x="33759" y="129541"/>
                  </a:cubicBezTo>
                  <a:cubicBezTo>
                    <a:pt x="8803" y="134367"/>
                    <a:pt x="4612" y="124778"/>
                    <a:pt x="1374" y="100394"/>
                  </a:cubicBezTo>
                  <a:cubicBezTo>
                    <a:pt x="-3135" y="65596"/>
                    <a:pt x="4549" y="33274"/>
                    <a:pt x="8676" y="0"/>
                  </a:cubicBezTo>
                  <a:cubicBezTo>
                    <a:pt x="82336" y="0"/>
                    <a:pt x="155996" y="0"/>
                    <a:pt x="229593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="" xmlns:a16="http://schemas.microsoft.com/office/drawing/2014/main" id="{AADA39DC-BAAA-4F9B-8A2F-2A54BC2179F6}"/>
                </a:ext>
              </a:extLst>
            </p:cNvPr>
            <p:cNvSpPr/>
            <p:nvPr/>
          </p:nvSpPr>
          <p:spPr>
            <a:xfrm>
              <a:off x="187653" y="825"/>
              <a:ext cx="393445" cy="184627"/>
            </a:xfrm>
            <a:custGeom>
              <a:avLst/>
              <a:gdLst>
                <a:gd name="connsiteX0" fmla="*/ 34152 w 393445"/>
                <a:gd name="connsiteY0" fmla="*/ 147321 h 184627"/>
                <a:gd name="connsiteX1" fmla="*/ 34152 w 393445"/>
                <a:gd name="connsiteY1" fmla="*/ 0 h 184627"/>
                <a:gd name="connsiteX2" fmla="*/ 117909 w 393445"/>
                <a:gd name="connsiteY2" fmla="*/ 0 h 184627"/>
                <a:gd name="connsiteX3" fmla="*/ 266118 w 393445"/>
                <a:gd name="connsiteY3" fmla="*/ 22987 h 184627"/>
                <a:gd name="connsiteX4" fmla="*/ 386514 w 393445"/>
                <a:gd name="connsiteY4" fmla="*/ 102299 h 184627"/>
                <a:gd name="connsiteX5" fmla="*/ 369305 w 393445"/>
                <a:gd name="connsiteY5" fmla="*/ 139066 h 184627"/>
                <a:gd name="connsiteX6" fmla="*/ 296979 w 393445"/>
                <a:gd name="connsiteY6" fmla="*/ 159894 h 184627"/>
                <a:gd name="connsiteX7" fmla="*/ 161152 w 393445"/>
                <a:gd name="connsiteY7" fmla="*/ 181674 h 184627"/>
                <a:gd name="connsiteX8" fmla="*/ 78285 w 393445"/>
                <a:gd name="connsiteY8" fmla="*/ 173038 h 184627"/>
                <a:gd name="connsiteX9" fmla="*/ 34089 w 393445"/>
                <a:gd name="connsiteY9" fmla="*/ 147257 h 18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45" h="184627">
                  <a:moveTo>
                    <a:pt x="34152" y="147321"/>
                  </a:moveTo>
                  <a:cubicBezTo>
                    <a:pt x="-20331" y="98235"/>
                    <a:pt x="-1471" y="49086"/>
                    <a:pt x="34152" y="0"/>
                  </a:cubicBezTo>
                  <a:cubicBezTo>
                    <a:pt x="62092" y="0"/>
                    <a:pt x="89969" y="0"/>
                    <a:pt x="117909" y="0"/>
                  </a:cubicBezTo>
                  <a:cubicBezTo>
                    <a:pt x="164264" y="29210"/>
                    <a:pt x="216715" y="16764"/>
                    <a:pt x="266118" y="22987"/>
                  </a:cubicBezTo>
                  <a:cubicBezTo>
                    <a:pt x="319458" y="29718"/>
                    <a:pt x="352478" y="66929"/>
                    <a:pt x="386514" y="102299"/>
                  </a:cubicBezTo>
                  <a:cubicBezTo>
                    <a:pt x="401754" y="118111"/>
                    <a:pt x="390006" y="134621"/>
                    <a:pt x="369305" y="139066"/>
                  </a:cubicBezTo>
                  <a:cubicBezTo>
                    <a:pt x="341556" y="131255"/>
                    <a:pt x="316410" y="145606"/>
                    <a:pt x="296979" y="159894"/>
                  </a:cubicBezTo>
                  <a:cubicBezTo>
                    <a:pt x="253608" y="191834"/>
                    <a:pt x="207190" y="184913"/>
                    <a:pt x="161152" y="181674"/>
                  </a:cubicBezTo>
                  <a:cubicBezTo>
                    <a:pt x="133657" y="179706"/>
                    <a:pt x="106606" y="171832"/>
                    <a:pt x="78285" y="173038"/>
                  </a:cubicBezTo>
                  <a:cubicBezTo>
                    <a:pt x="60378" y="173800"/>
                    <a:pt x="44376" y="164656"/>
                    <a:pt x="34089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="" xmlns:a16="http://schemas.microsoft.com/office/drawing/2014/main" id="{9596480B-6EC5-4A3C-B98B-1661D735559A}"/>
                </a:ext>
              </a:extLst>
            </p:cNvPr>
            <p:cNvSpPr/>
            <p:nvPr/>
          </p:nvSpPr>
          <p:spPr>
            <a:xfrm>
              <a:off x="342617" y="6990236"/>
              <a:ext cx="218262" cy="375354"/>
            </a:xfrm>
            <a:custGeom>
              <a:avLst/>
              <a:gdLst>
                <a:gd name="connsiteX0" fmla="*/ 25238 w 218262"/>
                <a:gd name="connsiteY0" fmla="*/ 375291 h 375354"/>
                <a:gd name="connsiteX1" fmla="*/ 18126 w 218262"/>
                <a:gd name="connsiteY1" fmla="*/ 188536 h 375354"/>
                <a:gd name="connsiteX2" fmla="*/ 57432 w 218262"/>
                <a:gd name="connsiteY2" fmla="*/ 27500 h 375354"/>
                <a:gd name="connsiteX3" fmla="*/ 79086 w 218262"/>
                <a:gd name="connsiteY3" fmla="*/ 956 h 375354"/>
                <a:gd name="connsiteX4" fmla="*/ 93945 w 218262"/>
                <a:gd name="connsiteY4" fmla="*/ 39438 h 375354"/>
                <a:gd name="connsiteX5" fmla="*/ 120361 w 218262"/>
                <a:gd name="connsiteY5" fmla="*/ 158818 h 375354"/>
                <a:gd name="connsiteX6" fmla="*/ 214087 w 218262"/>
                <a:gd name="connsiteY6" fmla="*/ 335349 h 375354"/>
                <a:gd name="connsiteX7" fmla="*/ 215738 w 218262"/>
                <a:gd name="connsiteY7" fmla="*/ 375354 h 375354"/>
                <a:gd name="connsiteX8" fmla="*/ 25238 w 218262"/>
                <a:gd name="connsiteY8" fmla="*/ 375354 h 37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62" h="375354">
                  <a:moveTo>
                    <a:pt x="25238" y="375291"/>
                  </a:moveTo>
                  <a:cubicBezTo>
                    <a:pt x="-7084" y="314330"/>
                    <a:pt x="-7147" y="254259"/>
                    <a:pt x="18126" y="188536"/>
                  </a:cubicBezTo>
                  <a:cubicBezTo>
                    <a:pt x="37620" y="137672"/>
                    <a:pt x="44351" y="81221"/>
                    <a:pt x="57432" y="27500"/>
                  </a:cubicBezTo>
                  <a:cubicBezTo>
                    <a:pt x="60480" y="15117"/>
                    <a:pt x="62639" y="-4568"/>
                    <a:pt x="79086" y="956"/>
                  </a:cubicBezTo>
                  <a:cubicBezTo>
                    <a:pt x="92484" y="5465"/>
                    <a:pt x="97691" y="24832"/>
                    <a:pt x="93945" y="39438"/>
                  </a:cubicBezTo>
                  <a:cubicBezTo>
                    <a:pt x="82134" y="85030"/>
                    <a:pt x="97183" y="124972"/>
                    <a:pt x="120361" y="158818"/>
                  </a:cubicBezTo>
                  <a:cubicBezTo>
                    <a:pt x="158143" y="214000"/>
                    <a:pt x="174907" y="281310"/>
                    <a:pt x="214087" y="335349"/>
                  </a:cubicBezTo>
                  <a:cubicBezTo>
                    <a:pt x="222151" y="346461"/>
                    <a:pt x="216119" y="361892"/>
                    <a:pt x="215738" y="375354"/>
                  </a:cubicBezTo>
                  <a:cubicBezTo>
                    <a:pt x="152238" y="375354"/>
                    <a:pt x="88801" y="375354"/>
                    <a:pt x="25238" y="3753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="" xmlns:a16="http://schemas.microsoft.com/office/drawing/2014/main" id="{A906CAB3-ADAF-43C1-8E7A-61EE35A75535}"/>
                </a:ext>
              </a:extLst>
            </p:cNvPr>
            <p:cNvSpPr/>
            <p:nvPr/>
          </p:nvSpPr>
          <p:spPr>
            <a:xfrm>
              <a:off x="2332101" y="1143"/>
              <a:ext cx="144716" cy="603379"/>
            </a:xfrm>
            <a:custGeom>
              <a:avLst/>
              <a:gdLst>
                <a:gd name="connsiteX0" fmla="*/ 144716 w 144716"/>
                <a:gd name="connsiteY0" fmla="*/ 0 h 603379"/>
                <a:gd name="connsiteX1" fmla="*/ 138684 w 144716"/>
                <a:gd name="connsiteY1" fmla="*/ 22606 h 603379"/>
                <a:gd name="connsiteX2" fmla="*/ 106616 w 144716"/>
                <a:gd name="connsiteY2" fmla="*/ 114618 h 603379"/>
                <a:gd name="connsiteX3" fmla="*/ 108267 w 144716"/>
                <a:gd name="connsiteY3" fmla="*/ 472442 h 603379"/>
                <a:gd name="connsiteX4" fmla="*/ 90043 w 144716"/>
                <a:gd name="connsiteY4" fmla="*/ 603380 h 603379"/>
                <a:gd name="connsiteX5" fmla="*/ 80899 w 144716"/>
                <a:gd name="connsiteY5" fmla="*/ 600776 h 603379"/>
                <a:gd name="connsiteX6" fmla="*/ 35941 w 144716"/>
                <a:gd name="connsiteY6" fmla="*/ 500827 h 603379"/>
                <a:gd name="connsiteX7" fmla="*/ 21590 w 144716"/>
                <a:gd name="connsiteY7" fmla="*/ 383669 h 603379"/>
                <a:gd name="connsiteX8" fmla="*/ 35052 w 144716"/>
                <a:gd name="connsiteY8" fmla="*/ 227458 h 603379"/>
                <a:gd name="connsiteX9" fmla="*/ 45085 w 144716"/>
                <a:gd name="connsiteY9" fmla="*/ 168149 h 603379"/>
                <a:gd name="connsiteX10" fmla="*/ 0 w 144716"/>
                <a:gd name="connsiteY10" fmla="*/ 0 h 603379"/>
                <a:gd name="connsiteX11" fmla="*/ 144716 w 144716"/>
                <a:gd name="connsiteY11" fmla="*/ 0 h 60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16" h="603379">
                  <a:moveTo>
                    <a:pt x="144716" y="0"/>
                  </a:moveTo>
                  <a:cubicBezTo>
                    <a:pt x="142811" y="7811"/>
                    <a:pt x="143002" y="20384"/>
                    <a:pt x="138684" y="22606"/>
                  </a:cubicBezTo>
                  <a:cubicBezTo>
                    <a:pt x="99695" y="42545"/>
                    <a:pt x="107823" y="80010"/>
                    <a:pt x="106616" y="114618"/>
                  </a:cubicBezTo>
                  <a:cubicBezTo>
                    <a:pt x="102489" y="233872"/>
                    <a:pt x="115697" y="352871"/>
                    <a:pt x="108267" y="472442"/>
                  </a:cubicBezTo>
                  <a:cubicBezTo>
                    <a:pt x="105473" y="517337"/>
                    <a:pt x="92456" y="558866"/>
                    <a:pt x="90043" y="603380"/>
                  </a:cubicBezTo>
                  <a:cubicBezTo>
                    <a:pt x="85154" y="602046"/>
                    <a:pt x="81089" y="601792"/>
                    <a:pt x="80899" y="600776"/>
                  </a:cubicBezTo>
                  <a:cubicBezTo>
                    <a:pt x="74993" y="568963"/>
                    <a:pt x="59499" y="537594"/>
                    <a:pt x="35941" y="500827"/>
                  </a:cubicBezTo>
                  <a:cubicBezTo>
                    <a:pt x="12954" y="465013"/>
                    <a:pt x="10096" y="425389"/>
                    <a:pt x="21590" y="383669"/>
                  </a:cubicBezTo>
                  <a:cubicBezTo>
                    <a:pt x="35623" y="332678"/>
                    <a:pt x="39179" y="279909"/>
                    <a:pt x="35052" y="227458"/>
                  </a:cubicBezTo>
                  <a:cubicBezTo>
                    <a:pt x="33338" y="205360"/>
                    <a:pt x="40957" y="187580"/>
                    <a:pt x="45085" y="168149"/>
                  </a:cubicBezTo>
                  <a:cubicBezTo>
                    <a:pt x="58928" y="102870"/>
                    <a:pt x="22733" y="53658"/>
                    <a:pt x="0" y="0"/>
                  </a:cubicBezTo>
                  <a:cubicBezTo>
                    <a:pt x="48260" y="0"/>
                    <a:pt x="96520" y="0"/>
                    <a:pt x="144716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="" xmlns:a16="http://schemas.microsoft.com/office/drawing/2014/main" id="{0AF54633-14E9-46BD-B4FF-2725ACD19FAE}"/>
                </a:ext>
              </a:extLst>
            </p:cNvPr>
            <p:cNvSpPr/>
            <p:nvPr/>
          </p:nvSpPr>
          <p:spPr>
            <a:xfrm>
              <a:off x="2095" y="6825393"/>
              <a:ext cx="141943" cy="438154"/>
            </a:xfrm>
            <a:custGeom>
              <a:avLst/>
              <a:gdLst>
                <a:gd name="connsiteX0" fmla="*/ 0 w 141943"/>
                <a:gd name="connsiteY0" fmla="*/ 0 h 438154"/>
                <a:gd name="connsiteX1" fmla="*/ 82931 w 141943"/>
                <a:gd name="connsiteY1" fmla="*/ 131065 h 438154"/>
                <a:gd name="connsiteX2" fmla="*/ 139446 w 141943"/>
                <a:gd name="connsiteY2" fmla="*/ 377636 h 438154"/>
                <a:gd name="connsiteX3" fmla="*/ 124841 w 141943"/>
                <a:gd name="connsiteY3" fmla="*/ 429580 h 438154"/>
                <a:gd name="connsiteX4" fmla="*/ 86741 w 141943"/>
                <a:gd name="connsiteY4" fmla="*/ 431104 h 438154"/>
                <a:gd name="connsiteX5" fmla="*/ 65723 w 141943"/>
                <a:gd name="connsiteY5" fmla="*/ 422531 h 438154"/>
                <a:gd name="connsiteX6" fmla="*/ 16383 w 141943"/>
                <a:gd name="connsiteY6" fmla="*/ 366143 h 438154"/>
                <a:gd name="connsiteX7" fmla="*/ 63 w 141943"/>
                <a:gd name="connsiteY7" fmla="*/ 351855 h 438154"/>
                <a:gd name="connsiteX8" fmla="*/ 63 w 141943"/>
                <a:gd name="connsiteY8" fmla="*/ 0 h 4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43" h="438154">
                  <a:moveTo>
                    <a:pt x="0" y="0"/>
                  </a:moveTo>
                  <a:cubicBezTo>
                    <a:pt x="38989" y="35496"/>
                    <a:pt x="62738" y="78804"/>
                    <a:pt x="82931" y="131065"/>
                  </a:cubicBezTo>
                  <a:cubicBezTo>
                    <a:pt x="113983" y="211329"/>
                    <a:pt x="109538" y="298579"/>
                    <a:pt x="139446" y="377636"/>
                  </a:cubicBezTo>
                  <a:cubicBezTo>
                    <a:pt x="146876" y="397385"/>
                    <a:pt x="136462" y="414911"/>
                    <a:pt x="124841" y="429580"/>
                  </a:cubicBezTo>
                  <a:cubicBezTo>
                    <a:pt x="113411" y="443994"/>
                    <a:pt x="99759" y="437199"/>
                    <a:pt x="86741" y="431104"/>
                  </a:cubicBezTo>
                  <a:cubicBezTo>
                    <a:pt x="79820" y="427865"/>
                    <a:pt x="72517" y="421960"/>
                    <a:pt x="65723" y="422531"/>
                  </a:cubicBezTo>
                  <a:cubicBezTo>
                    <a:pt x="26861" y="425706"/>
                    <a:pt x="3302" y="415863"/>
                    <a:pt x="16383" y="366143"/>
                  </a:cubicBezTo>
                  <a:cubicBezTo>
                    <a:pt x="18352" y="358522"/>
                    <a:pt x="7303" y="354522"/>
                    <a:pt x="63" y="351855"/>
                  </a:cubicBezTo>
                  <a:cubicBezTo>
                    <a:pt x="63" y="234571"/>
                    <a:pt x="63" y="117285"/>
                    <a:pt x="63" y="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="" xmlns:a16="http://schemas.microsoft.com/office/drawing/2014/main" id="{4EE172E5-5094-4CFB-95BA-9CB131DD479C}"/>
                </a:ext>
              </a:extLst>
            </p:cNvPr>
            <p:cNvSpPr/>
            <p:nvPr/>
          </p:nvSpPr>
          <p:spPr>
            <a:xfrm>
              <a:off x="3242881" y="7072790"/>
              <a:ext cx="522732" cy="293244"/>
            </a:xfrm>
            <a:custGeom>
              <a:avLst/>
              <a:gdLst>
                <a:gd name="connsiteX0" fmla="*/ 233235 w 522732"/>
                <a:gd name="connsiteY0" fmla="*/ 293181 h 293244"/>
                <a:gd name="connsiteX1" fmla="*/ 155130 w 522732"/>
                <a:gd name="connsiteY1" fmla="*/ 157037 h 293244"/>
                <a:gd name="connsiteX2" fmla="*/ 18986 w 522732"/>
                <a:gd name="connsiteY2" fmla="*/ 34227 h 293244"/>
                <a:gd name="connsiteX3" fmla="*/ 0 w 522732"/>
                <a:gd name="connsiteY3" fmla="*/ 0 h 293244"/>
                <a:gd name="connsiteX4" fmla="*/ 118301 w 522732"/>
                <a:gd name="connsiteY4" fmla="*/ 72963 h 293244"/>
                <a:gd name="connsiteX5" fmla="*/ 296990 w 522732"/>
                <a:gd name="connsiteY5" fmla="*/ 163704 h 293244"/>
                <a:gd name="connsiteX6" fmla="*/ 522732 w 522732"/>
                <a:gd name="connsiteY6" fmla="*/ 293245 h 293244"/>
                <a:gd name="connsiteX7" fmla="*/ 233299 w 522732"/>
                <a:gd name="connsiteY7" fmla="*/ 293245 h 29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732" h="293244">
                  <a:moveTo>
                    <a:pt x="233235" y="293181"/>
                  </a:moveTo>
                  <a:cubicBezTo>
                    <a:pt x="233997" y="230189"/>
                    <a:pt x="194564" y="191390"/>
                    <a:pt x="155130" y="157037"/>
                  </a:cubicBezTo>
                  <a:cubicBezTo>
                    <a:pt x="109093" y="116841"/>
                    <a:pt x="59246" y="81725"/>
                    <a:pt x="18986" y="34227"/>
                  </a:cubicBezTo>
                  <a:cubicBezTo>
                    <a:pt x="11747" y="25654"/>
                    <a:pt x="127" y="19939"/>
                    <a:pt x="0" y="0"/>
                  </a:cubicBezTo>
                  <a:cubicBezTo>
                    <a:pt x="40703" y="26036"/>
                    <a:pt x="76009" y="56262"/>
                    <a:pt x="118301" y="72963"/>
                  </a:cubicBezTo>
                  <a:cubicBezTo>
                    <a:pt x="180340" y="97474"/>
                    <a:pt x="243141" y="121350"/>
                    <a:pt x="296990" y="163704"/>
                  </a:cubicBezTo>
                  <a:cubicBezTo>
                    <a:pt x="366649" y="218505"/>
                    <a:pt x="456565" y="231967"/>
                    <a:pt x="522732" y="293245"/>
                  </a:cubicBezTo>
                  <a:cubicBezTo>
                    <a:pt x="426276" y="293245"/>
                    <a:pt x="329755" y="293245"/>
                    <a:pt x="233299" y="293245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="" xmlns:a16="http://schemas.microsoft.com/office/drawing/2014/main" id="{ACBB09EE-A932-4A81-AF28-84FE3F8DDFC4}"/>
                </a:ext>
              </a:extLst>
            </p:cNvPr>
            <p:cNvSpPr/>
            <p:nvPr/>
          </p:nvSpPr>
          <p:spPr>
            <a:xfrm>
              <a:off x="11900804" y="2413"/>
              <a:ext cx="217171" cy="263088"/>
            </a:xfrm>
            <a:custGeom>
              <a:avLst/>
              <a:gdLst>
                <a:gd name="connsiteX0" fmla="*/ 37894 w 217171"/>
                <a:gd name="connsiteY0" fmla="*/ 196343 h 263088"/>
                <a:gd name="connsiteX1" fmla="*/ 23543 w 217171"/>
                <a:gd name="connsiteY1" fmla="*/ 141860 h 263088"/>
                <a:gd name="connsiteX2" fmla="*/ 29385 w 217171"/>
                <a:gd name="connsiteY2" fmla="*/ 45911 h 263088"/>
                <a:gd name="connsiteX3" fmla="*/ 75931 w 217171"/>
                <a:gd name="connsiteY3" fmla="*/ 0 h 263088"/>
                <a:gd name="connsiteX4" fmla="*/ 106411 w 217171"/>
                <a:gd name="connsiteY4" fmla="*/ 0 h 263088"/>
                <a:gd name="connsiteX5" fmla="*/ 167053 w 217171"/>
                <a:gd name="connsiteY5" fmla="*/ 51943 h 263088"/>
                <a:gd name="connsiteX6" fmla="*/ 209979 w 217171"/>
                <a:gd name="connsiteY6" fmla="*/ 95695 h 263088"/>
                <a:gd name="connsiteX7" fmla="*/ 216075 w 217171"/>
                <a:gd name="connsiteY7" fmla="*/ 156211 h 263088"/>
                <a:gd name="connsiteX8" fmla="*/ 148828 w 217171"/>
                <a:gd name="connsiteY8" fmla="*/ 245111 h 263088"/>
                <a:gd name="connsiteX9" fmla="*/ 117968 w 217171"/>
                <a:gd name="connsiteY9" fmla="*/ 256414 h 263088"/>
                <a:gd name="connsiteX10" fmla="*/ 90345 w 217171"/>
                <a:gd name="connsiteY10" fmla="*/ 249429 h 263088"/>
                <a:gd name="connsiteX11" fmla="*/ 37831 w 217171"/>
                <a:gd name="connsiteY11" fmla="*/ 196343 h 263088"/>
                <a:gd name="connsiteX12" fmla="*/ 37831 w 217171"/>
                <a:gd name="connsiteY12" fmla="*/ 196343 h 26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1" h="263088">
                  <a:moveTo>
                    <a:pt x="37894" y="196343"/>
                  </a:moveTo>
                  <a:cubicBezTo>
                    <a:pt x="47483" y="173800"/>
                    <a:pt x="44053" y="158433"/>
                    <a:pt x="23543" y="141860"/>
                  </a:cubicBezTo>
                  <a:cubicBezTo>
                    <a:pt x="-10620" y="114237"/>
                    <a:pt x="-6683" y="70041"/>
                    <a:pt x="29385" y="45911"/>
                  </a:cubicBezTo>
                  <a:cubicBezTo>
                    <a:pt x="47800" y="33592"/>
                    <a:pt x="63865" y="19368"/>
                    <a:pt x="75931" y="0"/>
                  </a:cubicBezTo>
                  <a:cubicBezTo>
                    <a:pt x="86090" y="0"/>
                    <a:pt x="96251" y="0"/>
                    <a:pt x="106411" y="0"/>
                  </a:cubicBezTo>
                  <a:cubicBezTo>
                    <a:pt x="111554" y="37592"/>
                    <a:pt x="125714" y="59563"/>
                    <a:pt x="167053" y="51943"/>
                  </a:cubicBezTo>
                  <a:cubicBezTo>
                    <a:pt x="194549" y="46863"/>
                    <a:pt x="213852" y="76454"/>
                    <a:pt x="209979" y="95695"/>
                  </a:cubicBezTo>
                  <a:cubicBezTo>
                    <a:pt x="205216" y="119508"/>
                    <a:pt x="210615" y="135764"/>
                    <a:pt x="216075" y="156211"/>
                  </a:cubicBezTo>
                  <a:cubicBezTo>
                    <a:pt x="224584" y="187770"/>
                    <a:pt x="181785" y="245810"/>
                    <a:pt x="148828" y="245111"/>
                  </a:cubicBezTo>
                  <a:cubicBezTo>
                    <a:pt x="134859" y="244794"/>
                    <a:pt x="127112" y="244159"/>
                    <a:pt x="117968" y="256414"/>
                  </a:cubicBezTo>
                  <a:cubicBezTo>
                    <a:pt x="106855" y="271337"/>
                    <a:pt x="98473" y="257748"/>
                    <a:pt x="90345" y="249429"/>
                  </a:cubicBezTo>
                  <a:cubicBezTo>
                    <a:pt x="72946" y="231649"/>
                    <a:pt x="55357" y="214060"/>
                    <a:pt x="37831" y="196343"/>
                  </a:cubicBezTo>
                  <a:lnTo>
                    <a:pt x="37831" y="196343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="" xmlns:a16="http://schemas.microsoft.com/office/drawing/2014/main" id="{90364891-3A14-44B1-8DD4-B0A49F81A35F}"/>
                </a:ext>
              </a:extLst>
            </p:cNvPr>
            <p:cNvSpPr/>
            <p:nvPr/>
          </p:nvSpPr>
          <p:spPr>
            <a:xfrm>
              <a:off x="5691314" y="6793834"/>
              <a:ext cx="439436" cy="572455"/>
            </a:xfrm>
            <a:custGeom>
              <a:avLst/>
              <a:gdLst>
                <a:gd name="connsiteX0" fmla="*/ 321627 w 439436"/>
                <a:gd name="connsiteY0" fmla="*/ 572455 h 572455"/>
                <a:gd name="connsiteX1" fmla="*/ 291655 w 439436"/>
                <a:gd name="connsiteY1" fmla="*/ 531688 h 572455"/>
                <a:gd name="connsiteX2" fmla="*/ 213932 w 439436"/>
                <a:gd name="connsiteY2" fmla="*/ 388939 h 572455"/>
                <a:gd name="connsiteX3" fmla="*/ 197295 w 439436"/>
                <a:gd name="connsiteY3" fmla="*/ 349061 h 572455"/>
                <a:gd name="connsiteX4" fmla="*/ 117665 w 439436"/>
                <a:gd name="connsiteY4" fmla="*/ 223775 h 572455"/>
                <a:gd name="connsiteX5" fmla="*/ 0 w 439436"/>
                <a:gd name="connsiteY5" fmla="*/ 0 h 572455"/>
                <a:gd name="connsiteX6" fmla="*/ 77597 w 439436"/>
                <a:gd name="connsiteY6" fmla="*/ 89726 h 572455"/>
                <a:gd name="connsiteX7" fmla="*/ 161226 w 439436"/>
                <a:gd name="connsiteY7" fmla="*/ 185484 h 572455"/>
                <a:gd name="connsiteX8" fmla="*/ 315595 w 439436"/>
                <a:gd name="connsiteY8" fmla="*/ 384685 h 572455"/>
                <a:gd name="connsiteX9" fmla="*/ 431990 w 439436"/>
                <a:gd name="connsiteY9" fmla="*/ 538673 h 572455"/>
                <a:gd name="connsiteX10" fmla="*/ 435864 w 439436"/>
                <a:gd name="connsiteY10" fmla="*/ 572455 h 572455"/>
                <a:gd name="connsiteX11" fmla="*/ 321564 w 439436"/>
                <a:gd name="connsiteY11" fmla="*/ 572455 h 57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9436" h="572455">
                  <a:moveTo>
                    <a:pt x="321627" y="572455"/>
                  </a:moveTo>
                  <a:cubicBezTo>
                    <a:pt x="317436" y="553913"/>
                    <a:pt x="304673" y="543118"/>
                    <a:pt x="291655" y="531688"/>
                  </a:cubicBezTo>
                  <a:cubicBezTo>
                    <a:pt x="249428" y="494540"/>
                    <a:pt x="213932" y="452947"/>
                    <a:pt x="213932" y="388939"/>
                  </a:cubicBezTo>
                  <a:cubicBezTo>
                    <a:pt x="213932" y="373508"/>
                    <a:pt x="209232" y="358142"/>
                    <a:pt x="197295" y="349061"/>
                  </a:cubicBezTo>
                  <a:cubicBezTo>
                    <a:pt x="156020" y="317756"/>
                    <a:pt x="140716" y="268352"/>
                    <a:pt x="117665" y="223775"/>
                  </a:cubicBezTo>
                  <a:cubicBezTo>
                    <a:pt x="80518" y="151766"/>
                    <a:pt x="48577" y="76835"/>
                    <a:pt x="0" y="0"/>
                  </a:cubicBezTo>
                  <a:cubicBezTo>
                    <a:pt x="49593" y="17590"/>
                    <a:pt x="56007" y="60769"/>
                    <a:pt x="77597" y="89726"/>
                  </a:cubicBezTo>
                  <a:cubicBezTo>
                    <a:pt x="113919" y="113157"/>
                    <a:pt x="134747" y="152146"/>
                    <a:pt x="161226" y="185484"/>
                  </a:cubicBezTo>
                  <a:cubicBezTo>
                    <a:pt x="213296" y="251207"/>
                    <a:pt x="255207" y="324931"/>
                    <a:pt x="315595" y="384685"/>
                  </a:cubicBezTo>
                  <a:cubicBezTo>
                    <a:pt x="360045" y="428691"/>
                    <a:pt x="406908" y="475427"/>
                    <a:pt x="431990" y="538673"/>
                  </a:cubicBezTo>
                  <a:cubicBezTo>
                    <a:pt x="436435" y="549849"/>
                    <a:pt x="443928" y="559945"/>
                    <a:pt x="435864" y="572455"/>
                  </a:cubicBezTo>
                  <a:cubicBezTo>
                    <a:pt x="397764" y="572455"/>
                    <a:pt x="359664" y="572455"/>
                    <a:pt x="321564" y="572455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="" xmlns:a16="http://schemas.microsoft.com/office/drawing/2014/main" id="{65DA8995-50BF-4F69-88AF-EFDC7AE6DA77}"/>
                </a:ext>
              </a:extLst>
            </p:cNvPr>
            <p:cNvSpPr/>
            <p:nvPr/>
          </p:nvSpPr>
          <p:spPr>
            <a:xfrm>
              <a:off x="889" y="686887"/>
              <a:ext cx="366159" cy="157468"/>
            </a:xfrm>
            <a:custGeom>
              <a:avLst/>
              <a:gdLst>
                <a:gd name="connsiteX0" fmla="*/ 127 w 366159"/>
                <a:gd name="connsiteY0" fmla="*/ 42223 h 157468"/>
                <a:gd name="connsiteX1" fmla="*/ 70993 w 366159"/>
                <a:gd name="connsiteY1" fmla="*/ 39493 h 157468"/>
                <a:gd name="connsiteX2" fmla="*/ 125159 w 366159"/>
                <a:gd name="connsiteY2" fmla="*/ 26920 h 157468"/>
                <a:gd name="connsiteX3" fmla="*/ 304800 w 366159"/>
                <a:gd name="connsiteY3" fmla="*/ 17712 h 157468"/>
                <a:gd name="connsiteX4" fmla="*/ 365824 w 366159"/>
                <a:gd name="connsiteY4" fmla="*/ 29269 h 157468"/>
                <a:gd name="connsiteX5" fmla="*/ 337947 w 366159"/>
                <a:gd name="connsiteY5" fmla="*/ 137982 h 157468"/>
                <a:gd name="connsiteX6" fmla="*/ 296418 w 366159"/>
                <a:gd name="connsiteY6" fmla="*/ 150809 h 157468"/>
                <a:gd name="connsiteX7" fmla="*/ 220536 w 366159"/>
                <a:gd name="connsiteY7" fmla="*/ 148459 h 157468"/>
                <a:gd name="connsiteX8" fmla="*/ 138113 w 366159"/>
                <a:gd name="connsiteY8" fmla="*/ 151190 h 157468"/>
                <a:gd name="connsiteX9" fmla="*/ 0 w 366159"/>
                <a:gd name="connsiteY9" fmla="*/ 99564 h 157468"/>
                <a:gd name="connsiteX10" fmla="*/ 0 w 366159"/>
                <a:gd name="connsiteY10" fmla="*/ 42287 h 15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59" h="157468">
                  <a:moveTo>
                    <a:pt x="127" y="42223"/>
                  </a:moveTo>
                  <a:cubicBezTo>
                    <a:pt x="23622" y="38096"/>
                    <a:pt x="46800" y="33270"/>
                    <a:pt x="70993" y="39493"/>
                  </a:cubicBezTo>
                  <a:cubicBezTo>
                    <a:pt x="90107" y="44382"/>
                    <a:pt x="109093" y="37397"/>
                    <a:pt x="125159" y="26920"/>
                  </a:cubicBezTo>
                  <a:cubicBezTo>
                    <a:pt x="183833" y="-11308"/>
                    <a:pt x="243840" y="-3561"/>
                    <a:pt x="304800" y="17712"/>
                  </a:cubicBezTo>
                  <a:cubicBezTo>
                    <a:pt x="330645" y="-7752"/>
                    <a:pt x="339789" y="-6037"/>
                    <a:pt x="365824" y="29269"/>
                  </a:cubicBezTo>
                  <a:cubicBezTo>
                    <a:pt x="369126" y="69020"/>
                    <a:pt x="347218" y="101723"/>
                    <a:pt x="337947" y="137982"/>
                  </a:cubicBezTo>
                  <a:cubicBezTo>
                    <a:pt x="333248" y="156270"/>
                    <a:pt x="312992" y="162620"/>
                    <a:pt x="296418" y="150809"/>
                  </a:cubicBezTo>
                  <a:cubicBezTo>
                    <a:pt x="270764" y="132521"/>
                    <a:pt x="248730" y="133600"/>
                    <a:pt x="220536" y="148459"/>
                  </a:cubicBezTo>
                  <a:cubicBezTo>
                    <a:pt x="196088" y="161286"/>
                    <a:pt x="163640" y="158746"/>
                    <a:pt x="138113" y="151190"/>
                  </a:cubicBezTo>
                  <a:cubicBezTo>
                    <a:pt x="91377" y="137347"/>
                    <a:pt x="38037" y="140903"/>
                    <a:pt x="0" y="99564"/>
                  </a:cubicBezTo>
                  <a:cubicBezTo>
                    <a:pt x="0" y="80450"/>
                    <a:pt x="0" y="61400"/>
                    <a:pt x="0" y="42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="" xmlns:a16="http://schemas.microsoft.com/office/drawing/2014/main" id="{6B38CFC6-E964-41BF-AF18-B2DB9CCD9624}"/>
                </a:ext>
              </a:extLst>
            </p:cNvPr>
            <p:cNvSpPr/>
            <p:nvPr/>
          </p:nvSpPr>
          <p:spPr>
            <a:xfrm>
              <a:off x="11943555" y="4971201"/>
              <a:ext cx="247428" cy="309230"/>
            </a:xfrm>
            <a:custGeom>
              <a:avLst/>
              <a:gdLst>
                <a:gd name="connsiteX0" fmla="*/ 247429 w 247428"/>
                <a:gd name="connsiteY0" fmla="*/ 309230 h 309230"/>
                <a:gd name="connsiteX1" fmla="*/ 159291 w 247428"/>
                <a:gd name="connsiteY1" fmla="*/ 213281 h 309230"/>
                <a:gd name="connsiteX2" fmla="*/ 89886 w 247428"/>
                <a:gd name="connsiteY2" fmla="*/ 180579 h 309230"/>
                <a:gd name="connsiteX3" fmla="*/ 7208 w 247428"/>
                <a:gd name="connsiteY3" fmla="*/ 237158 h 309230"/>
                <a:gd name="connsiteX4" fmla="*/ 3652 w 247428"/>
                <a:gd name="connsiteY4" fmla="*/ 194676 h 309230"/>
                <a:gd name="connsiteX5" fmla="*/ 95029 w 247428"/>
                <a:gd name="connsiteY5" fmla="*/ 137335 h 309230"/>
                <a:gd name="connsiteX6" fmla="*/ 87980 w 247428"/>
                <a:gd name="connsiteY6" fmla="*/ 104759 h 309230"/>
                <a:gd name="connsiteX7" fmla="*/ 79852 w 247428"/>
                <a:gd name="connsiteY7" fmla="*/ 88249 h 309230"/>
                <a:gd name="connsiteX8" fmla="*/ 71026 w 247428"/>
                <a:gd name="connsiteY8" fmla="*/ 49451 h 309230"/>
                <a:gd name="connsiteX9" fmla="*/ 79408 w 247428"/>
                <a:gd name="connsiteY9" fmla="*/ 9699 h 309230"/>
                <a:gd name="connsiteX10" fmla="*/ 116619 w 247428"/>
                <a:gd name="connsiteY10" fmla="*/ 809 h 309230"/>
                <a:gd name="connsiteX11" fmla="*/ 247365 w 247428"/>
                <a:gd name="connsiteY11" fmla="*/ 71930 h 309230"/>
                <a:gd name="connsiteX12" fmla="*/ 247365 w 247428"/>
                <a:gd name="connsiteY12" fmla="*/ 309230 h 30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428" h="309230">
                  <a:moveTo>
                    <a:pt x="247429" y="309230"/>
                  </a:moveTo>
                  <a:cubicBezTo>
                    <a:pt x="213838" y="282052"/>
                    <a:pt x="168499" y="269670"/>
                    <a:pt x="159291" y="213281"/>
                  </a:cubicBezTo>
                  <a:cubicBezTo>
                    <a:pt x="154147" y="181722"/>
                    <a:pt x="120112" y="174737"/>
                    <a:pt x="89886" y="180579"/>
                  </a:cubicBezTo>
                  <a:cubicBezTo>
                    <a:pt x="54388" y="187500"/>
                    <a:pt x="29561" y="209344"/>
                    <a:pt x="7208" y="237158"/>
                  </a:cubicBezTo>
                  <a:cubicBezTo>
                    <a:pt x="-8032" y="219314"/>
                    <a:pt x="6001" y="206995"/>
                    <a:pt x="3652" y="194676"/>
                  </a:cubicBezTo>
                  <a:cubicBezTo>
                    <a:pt x="31465" y="170800"/>
                    <a:pt x="60294" y="148575"/>
                    <a:pt x="95029" y="137335"/>
                  </a:cubicBezTo>
                  <a:cubicBezTo>
                    <a:pt x="99411" y="124889"/>
                    <a:pt x="116365" y="109776"/>
                    <a:pt x="87980" y="104759"/>
                  </a:cubicBezTo>
                  <a:cubicBezTo>
                    <a:pt x="81630" y="103616"/>
                    <a:pt x="79916" y="95298"/>
                    <a:pt x="79852" y="88249"/>
                  </a:cubicBezTo>
                  <a:cubicBezTo>
                    <a:pt x="76995" y="75295"/>
                    <a:pt x="75407" y="61770"/>
                    <a:pt x="71026" y="49451"/>
                  </a:cubicBezTo>
                  <a:cubicBezTo>
                    <a:pt x="65247" y="33449"/>
                    <a:pt x="67470" y="21129"/>
                    <a:pt x="79408" y="9699"/>
                  </a:cubicBezTo>
                  <a:cubicBezTo>
                    <a:pt x="90647" y="-1032"/>
                    <a:pt x="101379" y="-778"/>
                    <a:pt x="116619" y="809"/>
                  </a:cubicBezTo>
                  <a:cubicBezTo>
                    <a:pt x="169578" y="6334"/>
                    <a:pt x="206154" y="43418"/>
                    <a:pt x="247365" y="71930"/>
                  </a:cubicBezTo>
                  <a:cubicBezTo>
                    <a:pt x="247365" y="151051"/>
                    <a:pt x="247365" y="230109"/>
                    <a:pt x="247365" y="30923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="" xmlns:a16="http://schemas.microsoft.com/office/drawing/2014/main" id="{A5ACABBB-F013-4901-BA58-2713C55FF28F}"/>
                </a:ext>
              </a:extLst>
            </p:cNvPr>
            <p:cNvSpPr/>
            <p:nvPr/>
          </p:nvSpPr>
          <p:spPr>
            <a:xfrm>
              <a:off x="9786640" y="2159"/>
              <a:ext cx="515672" cy="532036"/>
            </a:xfrm>
            <a:custGeom>
              <a:avLst/>
              <a:gdLst>
                <a:gd name="connsiteX0" fmla="*/ 293286 w 515672"/>
                <a:gd name="connsiteY0" fmla="*/ 368175 h 532036"/>
                <a:gd name="connsiteX1" fmla="*/ 209340 w 515672"/>
                <a:gd name="connsiteY1" fmla="*/ 253684 h 532036"/>
                <a:gd name="connsiteX2" fmla="*/ 88753 w 515672"/>
                <a:gd name="connsiteY2" fmla="*/ 106554 h 532036"/>
                <a:gd name="connsiteX3" fmla="*/ 72306 w 515672"/>
                <a:gd name="connsiteY3" fmla="*/ 98171 h 532036"/>
                <a:gd name="connsiteX4" fmla="*/ 11917 w 515672"/>
                <a:gd name="connsiteY4" fmla="*/ 45784 h 532036"/>
                <a:gd name="connsiteX5" fmla="*/ 24110 w 515672"/>
                <a:gd name="connsiteY5" fmla="*/ 14288 h 532036"/>
                <a:gd name="connsiteX6" fmla="*/ 49446 w 515672"/>
                <a:gd name="connsiteY6" fmla="*/ 0 h 532036"/>
                <a:gd name="connsiteX7" fmla="*/ 118026 w 515672"/>
                <a:gd name="connsiteY7" fmla="*/ 0 h 532036"/>
                <a:gd name="connsiteX8" fmla="*/ 209403 w 515672"/>
                <a:gd name="connsiteY8" fmla="*/ 154115 h 532036"/>
                <a:gd name="connsiteX9" fmla="*/ 245916 w 515672"/>
                <a:gd name="connsiteY9" fmla="*/ 214758 h 532036"/>
                <a:gd name="connsiteX10" fmla="*/ 346626 w 515672"/>
                <a:gd name="connsiteY10" fmla="*/ 343727 h 532036"/>
                <a:gd name="connsiteX11" fmla="*/ 407523 w 515672"/>
                <a:gd name="connsiteY11" fmla="*/ 409259 h 532036"/>
                <a:gd name="connsiteX12" fmla="*/ 453306 w 515672"/>
                <a:gd name="connsiteY12" fmla="*/ 482856 h 532036"/>
                <a:gd name="connsiteX13" fmla="*/ 514203 w 515672"/>
                <a:gd name="connsiteY13" fmla="*/ 515623 h 532036"/>
                <a:gd name="connsiteX14" fmla="*/ 506710 w 515672"/>
                <a:gd name="connsiteY14" fmla="*/ 531942 h 532036"/>
                <a:gd name="connsiteX15" fmla="*/ 407713 w 515672"/>
                <a:gd name="connsiteY15" fmla="*/ 490984 h 532036"/>
                <a:gd name="connsiteX16" fmla="*/ 361929 w 515672"/>
                <a:gd name="connsiteY16" fmla="*/ 433707 h 532036"/>
                <a:gd name="connsiteX17" fmla="*/ 361929 w 515672"/>
                <a:gd name="connsiteY17" fmla="*/ 433707 h 532036"/>
                <a:gd name="connsiteX18" fmla="*/ 293413 w 515672"/>
                <a:gd name="connsiteY18" fmla="*/ 368175 h 53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5672" h="532036">
                  <a:moveTo>
                    <a:pt x="293286" y="368175"/>
                  </a:moveTo>
                  <a:cubicBezTo>
                    <a:pt x="265283" y="330011"/>
                    <a:pt x="237342" y="291847"/>
                    <a:pt x="209340" y="253684"/>
                  </a:cubicBezTo>
                  <a:cubicBezTo>
                    <a:pt x="167937" y="205741"/>
                    <a:pt x="121138" y="163005"/>
                    <a:pt x="88753" y="106554"/>
                  </a:cubicBezTo>
                  <a:cubicBezTo>
                    <a:pt x="85451" y="100775"/>
                    <a:pt x="76815" y="103252"/>
                    <a:pt x="72306" y="98171"/>
                  </a:cubicBezTo>
                  <a:cubicBezTo>
                    <a:pt x="48875" y="85090"/>
                    <a:pt x="29190" y="66739"/>
                    <a:pt x="11917" y="45784"/>
                  </a:cubicBezTo>
                  <a:cubicBezTo>
                    <a:pt x="-2560" y="28258"/>
                    <a:pt x="-9291" y="11811"/>
                    <a:pt x="24110" y="14288"/>
                  </a:cubicBezTo>
                  <a:cubicBezTo>
                    <a:pt x="34904" y="15113"/>
                    <a:pt x="42905" y="8700"/>
                    <a:pt x="49446" y="0"/>
                  </a:cubicBezTo>
                  <a:cubicBezTo>
                    <a:pt x="72306" y="0"/>
                    <a:pt x="95166" y="0"/>
                    <a:pt x="118026" y="0"/>
                  </a:cubicBezTo>
                  <a:cubicBezTo>
                    <a:pt x="134980" y="60579"/>
                    <a:pt x="161016" y="113856"/>
                    <a:pt x="209403" y="154115"/>
                  </a:cubicBezTo>
                  <a:cubicBezTo>
                    <a:pt x="226166" y="168085"/>
                    <a:pt x="236771" y="192850"/>
                    <a:pt x="245916" y="214758"/>
                  </a:cubicBezTo>
                  <a:cubicBezTo>
                    <a:pt x="268267" y="268289"/>
                    <a:pt x="307003" y="306262"/>
                    <a:pt x="346626" y="343727"/>
                  </a:cubicBezTo>
                  <a:cubicBezTo>
                    <a:pt x="361740" y="371096"/>
                    <a:pt x="389806" y="384621"/>
                    <a:pt x="407523" y="409259"/>
                  </a:cubicBezTo>
                  <a:cubicBezTo>
                    <a:pt x="425684" y="431675"/>
                    <a:pt x="440860" y="456313"/>
                    <a:pt x="453306" y="482856"/>
                  </a:cubicBezTo>
                  <a:cubicBezTo>
                    <a:pt x="471594" y="498096"/>
                    <a:pt x="493184" y="506224"/>
                    <a:pt x="514203" y="515623"/>
                  </a:cubicBezTo>
                  <a:cubicBezTo>
                    <a:pt x="517949" y="524386"/>
                    <a:pt x="514203" y="529148"/>
                    <a:pt x="506710" y="531942"/>
                  </a:cubicBezTo>
                  <a:cubicBezTo>
                    <a:pt x="468038" y="534165"/>
                    <a:pt x="443591" y="496572"/>
                    <a:pt x="407713" y="490984"/>
                  </a:cubicBezTo>
                  <a:cubicBezTo>
                    <a:pt x="399267" y="465584"/>
                    <a:pt x="379964" y="450281"/>
                    <a:pt x="361929" y="433707"/>
                  </a:cubicBezTo>
                  <a:lnTo>
                    <a:pt x="361929" y="433707"/>
                  </a:lnTo>
                  <a:cubicBezTo>
                    <a:pt x="334054" y="417959"/>
                    <a:pt x="321480" y="383732"/>
                    <a:pt x="293413" y="3681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="" xmlns:a16="http://schemas.microsoft.com/office/drawing/2014/main" id="{1C744C33-1AD6-4A5D-B2B7-61BFA9B23903}"/>
                </a:ext>
              </a:extLst>
            </p:cNvPr>
            <p:cNvSpPr/>
            <p:nvPr/>
          </p:nvSpPr>
          <p:spPr>
            <a:xfrm>
              <a:off x="1650" y="4403238"/>
              <a:ext cx="171003" cy="433213"/>
            </a:xfrm>
            <a:custGeom>
              <a:avLst/>
              <a:gdLst>
                <a:gd name="connsiteX0" fmla="*/ 91504 w 171003"/>
                <a:gd name="connsiteY0" fmla="*/ 360047 h 433213"/>
                <a:gd name="connsiteX1" fmla="*/ 29210 w 171003"/>
                <a:gd name="connsiteY1" fmla="*/ 225363 h 433213"/>
                <a:gd name="connsiteX2" fmla="*/ 0 w 171003"/>
                <a:gd name="connsiteY2" fmla="*/ 188215 h 433213"/>
                <a:gd name="connsiteX3" fmla="*/ 0 w 171003"/>
                <a:gd name="connsiteY3" fmla="*/ 0 h 433213"/>
                <a:gd name="connsiteX4" fmla="*/ 78232 w 171003"/>
                <a:gd name="connsiteY4" fmla="*/ 69914 h 433213"/>
                <a:gd name="connsiteX5" fmla="*/ 120079 w 171003"/>
                <a:gd name="connsiteY5" fmla="*/ 199137 h 433213"/>
                <a:gd name="connsiteX6" fmla="*/ 157163 w 171003"/>
                <a:gd name="connsiteY6" fmla="*/ 237364 h 433213"/>
                <a:gd name="connsiteX7" fmla="*/ 168085 w 171003"/>
                <a:gd name="connsiteY7" fmla="*/ 268289 h 433213"/>
                <a:gd name="connsiteX8" fmla="*/ 145860 w 171003"/>
                <a:gd name="connsiteY8" fmla="*/ 262510 h 433213"/>
                <a:gd name="connsiteX9" fmla="*/ 129032 w 171003"/>
                <a:gd name="connsiteY9" fmla="*/ 262891 h 433213"/>
                <a:gd name="connsiteX10" fmla="*/ 130747 w 171003"/>
                <a:gd name="connsiteY10" fmla="*/ 281688 h 433213"/>
                <a:gd name="connsiteX11" fmla="*/ 155131 w 171003"/>
                <a:gd name="connsiteY11" fmla="*/ 416244 h 433213"/>
                <a:gd name="connsiteX12" fmla="*/ 136208 w 171003"/>
                <a:gd name="connsiteY12" fmla="*/ 428691 h 433213"/>
                <a:gd name="connsiteX13" fmla="*/ 91567 w 171003"/>
                <a:gd name="connsiteY13" fmla="*/ 360047 h 4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003" h="433213">
                  <a:moveTo>
                    <a:pt x="91504" y="360047"/>
                  </a:moveTo>
                  <a:cubicBezTo>
                    <a:pt x="70866" y="315025"/>
                    <a:pt x="51054" y="269622"/>
                    <a:pt x="29210" y="225363"/>
                  </a:cubicBezTo>
                  <a:cubicBezTo>
                    <a:pt x="22289" y="211393"/>
                    <a:pt x="9906" y="200534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ubicBezTo>
                    <a:pt x="41275" y="3683"/>
                    <a:pt x="65786" y="26035"/>
                    <a:pt x="78232" y="69914"/>
                  </a:cubicBezTo>
                  <a:cubicBezTo>
                    <a:pt x="90551" y="113348"/>
                    <a:pt x="119698" y="149925"/>
                    <a:pt x="120079" y="199137"/>
                  </a:cubicBezTo>
                  <a:cubicBezTo>
                    <a:pt x="120206" y="218949"/>
                    <a:pt x="144526" y="224537"/>
                    <a:pt x="157163" y="237364"/>
                  </a:cubicBezTo>
                  <a:cubicBezTo>
                    <a:pt x="165100" y="245492"/>
                    <a:pt x="176403" y="255779"/>
                    <a:pt x="168085" y="268289"/>
                  </a:cubicBezTo>
                  <a:cubicBezTo>
                    <a:pt x="160528" y="279719"/>
                    <a:pt x="152908" y="266575"/>
                    <a:pt x="145860" y="262510"/>
                  </a:cubicBezTo>
                  <a:cubicBezTo>
                    <a:pt x="140018" y="259145"/>
                    <a:pt x="133985" y="256033"/>
                    <a:pt x="129032" y="262891"/>
                  </a:cubicBezTo>
                  <a:cubicBezTo>
                    <a:pt x="124524" y="269178"/>
                    <a:pt x="127254" y="275782"/>
                    <a:pt x="130747" y="281688"/>
                  </a:cubicBezTo>
                  <a:cubicBezTo>
                    <a:pt x="155004" y="323090"/>
                    <a:pt x="141859" y="372239"/>
                    <a:pt x="155131" y="416244"/>
                  </a:cubicBezTo>
                  <a:cubicBezTo>
                    <a:pt x="160592" y="434406"/>
                    <a:pt x="151194" y="437009"/>
                    <a:pt x="136208" y="428691"/>
                  </a:cubicBezTo>
                  <a:cubicBezTo>
                    <a:pt x="109728" y="413959"/>
                    <a:pt x="104902" y="384050"/>
                    <a:pt x="91567" y="360047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="" xmlns:a16="http://schemas.microsoft.com/office/drawing/2014/main" id="{E4C7BD1D-2F33-4CD4-B4F7-F21BADDCB256}"/>
                </a:ext>
              </a:extLst>
            </p:cNvPr>
            <p:cNvSpPr/>
            <p:nvPr/>
          </p:nvSpPr>
          <p:spPr>
            <a:xfrm>
              <a:off x="1015" y="711449"/>
              <a:ext cx="647572" cy="234427"/>
            </a:xfrm>
            <a:custGeom>
              <a:avLst/>
              <a:gdLst>
                <a:gd name="connsiteX0" fmla="*/ 0 w 647572"/>
                <a:gd name="connsiteY0" fmla="*/ 74938 h 234427"/>
                <a:gd name="connsiteX1" fmla="*/ 128270 w 647572"/>
                <a:gd name="connsiteY1" fmla="*/ 110054 h 234427"/>
                <a:gd name="connsiteX2" fmla="*/ 224600 w 647572"/>
                <a:gd name="connsiteY2" fmla="*/ 105926 h 234427"/>
                <a:gd name="connsiteX3" fmla="*/ 293243 w 647572"/>
                <a:gd name="connsiteY3" fmla="*/ 103386 h 234427"/>
                <a:gd name="connsiteX4" fmla="*/ 326200 w 647572"/>
                <a:gd name="connsiteY4" fmla="*/ 84273 h 234427"/>
                <a:gd name="connsiteX5" fmla="*/ 350393 w 647572"/>
                <a:gd name="connsiteY5" fmla="*/ 9406 h 234427"/>
                <a:gd name="connsiteX6" fmla="*/ 386525 w 647572"/>
                <a:gd name="connsiteY6" fmla="*/ 10676 h 234427"/>
                <a:gd name="connsiteX7" fmla="*/ 442468 w 647572"/>
                <a:gd name="connsiteY7" fmla="*/ 91575 h 234427"/>
                <a:gd name="connsiteX8" fmla="*/ 498030 w 647572"/>
                <a:gd name="connsiteY8" fmla="*/ 147392 h 234427"/>
                <a:gd name="connsiteX9" fmla="*/ 617284 w 647572"/>
                <a:gd name="connsiteY9" fmla="*/ 187905 h 234427"/>
                <a:gd name="connsiteX10" fmla="*/ 647573 w 647572"/>
                <a:gd name="connsiteY10" fmla="*/ 230387 h 234427"/>
                <a:gd name="connsiteX11" fmla="*/ 622491 w 647572"/>
                <a:gd name="connsiteY11" fmla="*/ 230133 h 234427"/>
                <a:gd name="connsiteX12" fmla="*/ 515048 w 647572"/>
                <a:gd name="connsiteY12" fmla="*/ 217433 h 234427"/>
                <a:gd name="connsiteX13" fmla="*/ 500888 w 647572"/>
                <a:gd name="connsiteY13" fmla="*/ 221052 h 234427"/>
                <a:gd name="connsiteX14" fmla="*/ 381826 w 647572"/>
                <a:gd name="connsiteY14" fmla="*/ 196541 h 234427"/>
                <a:gd name="connsiteX15" fmla="*/ 333121 w 647572"/>
                <a:gd name="connsiteY15" fmla="*/ 208606 h 234427"/>
                <a:gd name="connsiteX16" fmla="*/ 259017 w 647572"/>
                <a:gd name="connsiteY16" fmla="*/ 205749 h 234427"/>
                <a:gd name="connsiteX17" fmla="*/ 253683 w 647572"/>
                <a:gd name="connsiteY17" fmla="*/ 190890 h 234427"/>
                <a:gd name="connsiteX18" fmla="*/ 209487 w 647572"/>
                <a:gd name="connsiteY18" fmla="*/ 144662 h 234427"/>
                <a:gd name="connsiteX19" fmla="*/ 139510 w 647572"/>
                <a:gd name="connsiteY19" fmla="*/ 159584 h 234427"/>
                <a:gd name="connsiteX20" fmla="*/ 0 w 647572"/>
                <a:gd name="connsiteY20" fmla="*/ 83066 h 234427"/>
                <a:gd name="connsiteX21" fmla="*/ 0 w 647572"/>
                <a:gd name="connsiteY21" fmla="*/ 74875 h 2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72" h="234427">
                  <a:moveTo>
                    <a:pt x="0" y="74938"/>
                  </a:moveTo>
                  <a:cubicBezTo>
                    <a:pt x="42228" y="88654"/>
                    <a:pt x="86487" y="91575"/>
                    <a:pt x="128270" y="110054"/>
                  </a:cubicBezTo>
                  <a:cubicBezTo>
                    <a:pt x="158115" y="123262"/>
                    <a:pt x="194310" y="120912"/>
                    <a:pt x="224600" y="105926"/>
                  </a:cubicBezTo>
                  <a:cubicBezTo>
                    <a:pt x="248730" y="93988"/>
                    <a:pt x="270002" y="90496"/>
                    <a:pt x="293243" y="103386"/>
                  </a:cubicBezTo>
                  <a:cubicBezTo>
                    <a:pt x="313309" y="114499"/>
                    <a:pt x="328105" y="108403"/>
                    <a:pt x="326200" y="84273"/>
                  </a:cubicBezTo>
                  <a:cubicBezTo>
                    <a:pt x="323723" y="54047"/>
                    <a:pt x="354584" y="38679"/>
                    <a:pt x="350393" y="9406"/>
                  </a:cubicBezTo>
                  <a:cubicBezTo>
                    <a:pt x="362966" y="-7295"/>
                    <a:pt x="374777" y="1532"/>
                    <a:pt x="386525" y="10676"/>
                  </a:cubicBezTo>
                  <a:cubicBezTo>
                    <a:pt x="413004" y="31377"/>
                    <a:pt x="431102" y="59127"/>
                    <a:pt x="442468" y="91575"/>
                  </a:cubicBezTo>
                  <a:cubicBezTo>
                    <a:pt x="452565" y="120595"/>
                    <a:pt x="469900" y="137486"/>
                    <a:pt x="498030" y="147392"/>
                  </a:cubicBezTo>
                  <a:cubicBezTo>
                    <a:pt x="537655" y="161426"/>
                    <a:pt x="575183" y="182317"/>
                    <a:pt x="617284" y="187905"/>
                  </a:cubicBezTo>
                  <a:cubicBezTo>
                    <a:pt x="640842" y="191017"/>
                    <a:pt x="638683" y="215210"/>
                    <a:pt x="647573" y="230387"/>
                  </a:cubicBezTo>
                  <a:cubicBezTo>
                    <a:pt x="639191" y="235657"/>
                    <a:pt x="630809" y="235975"/>
                    <a:pt x="622491" y="230133"/>
                  </a:cubicBezTo>
                  <a:cubicBezTo>
                    <a:pt x="588709" y="206447"/>
                    <a:pt x="551244" y="217687"/>
                    <a:pt x="515048" y="217433"/>
                  </a:cubicBezTo>
                  <a:cubicBezTo>
                    <a:pt x="510223" y="217433"/>
                    <a:pt x="502730" y="222957"/>
                    <a:pt x="500888" y="221052"/>
                  </a:cubicBezTo>
                  <a:cubicBezTo>
                    <a:pt x="466154" y="184413"/>
                    <a:pt x="419037" y="218576"/>
                    <a:pt x="381826" y="196541"/>
                  </a:cubicBezTo>
                  <a:cubicBezTo>
                    <a:pt x="363030" y="185429"/>
                    <a:pt x="344043" y="195970"/>
                    <a:pt x="333121" y="208606"/>
                  </a:cubicBezTo>
                  <a:cubicBezTo>
                    <a:pt x="305499" y="240356"/>
                    <a:pt x="282956" y="228101"/>
                    <a:pt x="259017" y="205749"/>
                  </a:cubicBezTo>
                  <a:cubicBezTo>
                    <a:pt x="256222" y="201177"/>
                    <a:pt x="253365" y="196478"/>
                    <a:pt x="253683" y="190890"/>
                  </a:cubicBezTo>
                  <a:cubicBezTo>
                    <a:pt x="256159" y="147138"/>
                    <a:pt x="250444" y="141169"/>
                    <a:pt x="209487" y="144662"/>
                  </a:cubicBezTo>
                  <a:cubicBezTo>
                    <a:pt x="185611" y="146694"/>
                    <a:pt x="163513" y="156600"/>
                    <a:pt x="139510" y="159584"/>
                  </a:cubicBezTo>
                  <a:cubicBezTo>
                    <a:pt x="75819" y="167458"/>
                    <a:pt x="35687" y="131199"/>
                    <a:pt x="0" y="83066"/>
                  </a:cubicBezTo>
                  <a:cubicBezTo>
                    <a:pt x="0" y="80336"/>
                    <a:pt x="0" y="77605"/>
                    <a:pt x="0" y="748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="" xmlns:a16="http://schemas.microsoft.com/office/drawing/2014/main" id="{9C39A47D-418A-43A1-946B-72E7AAEDE865}"/>
                </a:ext>
              </a:extLst>
            </p:cNvPr>
            <p:cNvSpPr/>
            <p:nvPr/>
          </p:nvSpPr>
          <p:spPr>
            <a:xfrm>
              <a:off x="5765280" y="6821076"/>
              <a:ext cx="392378" cy="545213"/>
            </a:xfrm>
            <a:custGeom>
              <a:avLst/>
              <a:gdLst>
                <a:gd name="connsiteX0" fmla="*/ 361962 w 392378"/>
                <a:gd name="connsiteY0" fmla="*/ 545214 h 545213"/>
                <a:gd name="connsiteX1" fmla="*/ 294335 w 392378"/>
                <a:gd name="connsiteY1" fmla="*/ 449455 h 545213"/>
                <a:gd name="connsiteX2" fmla="*/ 127329 w 392378"/>
                <a:gd name="connsiteY2" fmla="*/ 252287 h 545213"/>
                <a:gd name="connsiteX3" fmla="*/ 31571 w 392378"/>
                <a:gd name="connsiteY3" fmla="*/ 123826 h 545213"/>
                <a:gd name="connsiteX4" fmla="*/ 3758 w 392378"/>
                <a:gd name="connsiteY4" fmla="*/ 62548 h 545213"/>
                <a:gd name="connsiteX5" fmla="*/ 3886 w 392378"/>
                <a:gd name="connsiteY5" fmla="*/ 5270 h 545213"/>
                <a:gd name="connsiteX6" fmla="*/ 14554 w 392378"/>
                <a:gd name="connsiteY6" fmla="*/ 0 h 545213"/>
                <a:gd name="connsiteX7" fmla="*/ 39255 w 392378"/>
                <a:gd name="connsiteY7" fmla="*/ 16954 h 545213"/>
                <a:gd name="connsiteX8" fmla="*/ 150951 w 392378"/>
                <a:gd name="connsiteY8" fmla="*/ 168466 h 545213"/>
                <a:gd name="connsiteX9" fmla="*/ 293255 w 392378"/>
                <a:gd name="connsiteY9" fmla="*/ 301816 h 545213"/>
                <a:gd name="connsiteX10" fmla="*/ 304621 w 392378"/>
                <a:gd name="connsiteY10" fmla="*/ 324994 h 545213"/>
                <a:gd name="connsiteX11" fmla="*/ 369392 w 392378"/>
                <a:gd name="connsiteY11" fmla="*/ 471616 h 545213"/>
                <a:gd name="connsiteX12" fmla="*/ 392379 w 392378"/>
                <a:gd name="connsiteY12" fmla="*/ 545214 h 545213"/>
                <a:gd name="connsiteX13" fmla="*/ 361898 w 392378"/>
                <a:gd name="connsiteY13" fmla="*/ 545214 h 54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378" h="545213">
                  <a:moveTo>
                    <a:pt x="361962" y="545214"/>
                  </a:moveTo>
                  <a:cubicBezTo>
                    <a:pt x="329704" y="521654"/>
                    <a:pt x="319417" y="480126"/>
                    <a:pt x="294335" y="449455"/>
                  </a:cubicBezTo>
                  <a:cubicBezTo>
                    <a:pt x="239851" y="382779"/>
                    <a:pt x="176986" y="324740"/>
                    <a:pt x="127329" y="252287"/>
                  </a:cubicBezTo>
                  <a:cubicBezTo>
                    <a:pt x="97548" y="208789"/>
                    <a:pt x="73862" y="157925"/>
                    <a:pt x="31571" y="123826"/>
                  </a:cubicBezTo>
                  <a:cubicBezTo>
                    <a:pt x="13918" y="109601"/>
                    <a:pt x="10680" y="84264"/>
                    <a:pt x="3758" y="62548"/>
                  </a:cubicBezTo>
                  <a:cubicBezTo>
                    <a:pt x="4076" y="43434"/>
                    <a:pt x="-4941" y="24320"/>
                    <a:pt x="3886" y="5270"/>
                  </a:cubicBezTo>
                  <a:cubicBezTo>
                    <a:pt x="6743" y="1905"/>
                    <a:pt x="10299" y="190"/>
                    <a:pt x="14554" y="0"/>
                  </a:cubicBezTo>
                  <a:cubicBezTo>
                    <a:pt x="25539" y="1079"/>
                    <a:pt x="31444" y="10668"/>
                    <a:pt x="39255" y="16954"/>
                  </a:cubicBezTo>
                  <a:cubicBezTo>
                    <a:pt x="52907" y="87249"/>
                    <a:pt x="108661" y="123064"/>
                    <a:pt x="150951" y="168466"/>
                  </a:cubicBezTo>
                  <a:cubicBezTo>
                    <a:pt x="195338" y="216091"/>
                    <a:pt x="238645" y="266383"/>
                    <a:pt x="293255" y="301816"/>
                  </a:cubicBezTo>
                  <a:cubicBezTo>
                    <a:pt x="301510" y="307215"/>
                    <a:pt x="303161" y="315660"/>
                    <a:pt x="304621" y="324994"/>
                  </a:cubicBezTo>
                  <a:cubicBezTo>
                    <a:pt x="313321" y="380366"/>
                    <a:pt x="352373" y="420372"/>
                    <a:pt x="369392" y="471616"/>
                  </a:cubicBezTo>
                  <a:cubicBezTo>
                    <a:pt x="371169" y="498287"/>
                    <a:pt x="380948" y="522036"/>
                    <a:pt x="392379" y="545214"/>
                  </a:cubicBezTo>
                  <a:cubicBezTo>
                    <a:pt x="382218" y="545214"/>
                    <a:pt x="372058" y="545214"/>
                    <a:pt x="361898" y="54521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="" xmlns:a16="http://schemas.microsoft.com/office/drawing/2014/main" id="{AC482AC2-A960-4156-B798-04F452C50C3D}"/>
                </a:ext>
              </a:extLst>
            </p:cNvPr>
            <p:cNvSpPr/>
            <p:nvPr/>
          </p:nvSpPr>
          <p:spPr>
            <a:xfrm>
              <a:off x="12046623" y="1508005"/>
              <a:ext cx="143789" cy="499175"/>
            </a:xfrm>
            <a:custGeom>
              <a:avLst/>
              <a:gdLst>
                <a:gd name="connsiteX0" fmla="*/ 6566 w 143789"/>
                <a:gd name="connsiteY0" fmla="*/ 64 h 499175"/>
                <a:gd name="connsiteX1" fmla="*/ 57810 w 143789"/>
                <a:gd name="connsiteY1" fmla="*/ 177737 h 499175"/>
                <a:gd name="connsiteX2" fmla="*/ 72606 w 143789"/>
                <a:gd name="connsiteY2" fmla="*/ 203138 h 499175"/>
                <a:gd name="connsiteX3" fmla="*/ 90196 w 143789"/>
                <a:gd name="connsiteY3" fmla="*/ 179706 h 499175"/>
                <a:gd name="connsiteX4" fmla="*/ 91020 w 143789"/>
                <a:gd name="connsiteY4" fmla="*/ 144209 h 499175"/>
                <a:gd name="connsiteX5" fmla="*/ 143726 w 143789"/>
                <a:gd name="connsiteY5" fmla="*/ 65469 h 499175"/>
                <a:gd name="connsiteX6" fmla="*/ 143789 w 143789"/>
                <a:gd name="connsiteY6" fmla="*/ 499176 h 499175"/>
                <a:gd name="connsiteX7" fmla="*/ 110388 w 143789"/>
                <a:gd name="connsiteY7" fmla="*/ 451297 h 499175"/>
                <a:gd name="connsiteX8" fmla="*/ 60287 w 143789"/>
                <a:gd name="connsiteY8" fmla="*/ 285624 h 499175"/>
                <a:gd name="connsiteX9" fmla="*/ 44729 w 143789"/>
                <a:gd name="connsiteY9" fmla="*/ 211392 h 499175"/>
                <a:gd name="connsiteX10" fmla="*/ 11772 w 143789"/>
                <a:gd name="connsiteY10" fmla="*/ 106427 h 499175"/>
                <a:gd name="connsiteX11" fmla="*/ 1232 w 143789"/>
                <a:gd name="connsiteY11" fmla="*/ 56706 h 499175"/>
                <a:gd name="connsiteX12" fmla="*/ 6502 w 143789"/>
                <a:gd name="connsiteY12" fmla="*/ 0 h 49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789" h="499175">
                  <a:moveTo>
                    <a:pt x="6566" y="64"/>
                  </a:moveTo>
                  <a:cubicBezTo>
                    <a:pt x="13360" y="62675"/>
                    <a:pt x="43078" y="117730"/>
                    <a:pt x="57810" y="177737"/>
                  </a:cubicBezTo>
                  <a:cubicBezTo>
                    <a:pt x="60287" y="187707"/>
                    <a:pt x="60159" y="202312"/>
                    <a:pt x="72606" y="203138"/>
                  </a:cubicBezTo>
                  <a:cubicBezTo>
                    <a:pt x="85370" y="204026"/>
                    <a:pt x="85814" y="188850"/>
                    <a:pt x="90196" y="179706"/>
                  </a:cubicBezTo>
                  <a:cubicBezTo>
                    <a:pt x="95656" y="168276"/>
                    <a:pt x="94322" y="156719"/>
                    <a:pt x="91020" y="144209"/>
                  </a:cubicBezTo>
                  <a:cubicBezTo>
                    <a:pt x="73621" y="77915"/>
                    <a:pt x="81559" y="66421"/>
                    <a:pt x="143726" y="65469"/>
                  </a:cubicBezTo>
                  <a:cubicBezTo>
                    <a:pt x="143726" y="210059"/>
                    <a:pt x="143726" y="354586"/>
                    <a:pt x="143789" y="499176"/>
                  </a:cubicBezTo>
                  <a:cubicBezTo>
                    <a:pt x="121246" y="492064"/>
                    <a:pt x="117120" y="474030"/>
                    <a:pt x="110388" y="451297"/>
                  </a:cubicBezTo>
                  <a:cubicBezTo>
                    <a:pt x="94133" y="396178"/>
                    <a:pt x="103340" y="332678"/>
                    <a:pt x="60287" y="285624"/>
                  </a:cubicBezTo>
                  <a:cubicBezTo>
                    <a:pt x="43650" y="267463"/>
                    <a:pt x="44856" y="237491"/>
                    <a:pt x="44729" y="211392"/>
                  </a:cubicBezTo>
                  <a:cubicBezTo>
                    <a:pt x="44539" y="172467"/>
                    <a:pt x="40158" y="135510"/>
                    <a:pt x="11772" y="106427"/>
                  </a:cubicBezTo>
                  <a:cubicBezTo>
                    <a:pt x="-1308" y="93028"/>
                    <a:pt x="-1117" y="74994"/>
                    <a:pt x="1232" y="56706"/>
                  </a:cubicBezTo>
                  <a:cubicBezTo>
                    <a:pt x="3645" y="37910"/>
                    <a:pt x="4851" y="18923"/>
                    <a:pt x="6502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="" xmlns:a16="http://schemas.microsoft.com/office/drawing/2014/main" id="{C3E71529-98C8-446D-A7D3-CAC990F7330D}"/>
                </a:ext>
              </a:extLst>
            </p:cNvPr>
            <p:cNvSpPr/>
            <p:nvPr/>
          </p:nvSpPr>
          <p:spPr>
            <a:xfrm>
              <a:off x="5226621" y="1524"/>
              <a:ext cx="272705" cy="191992"/>
            </a:xfrm>
            <a:custGeom>
              <a:avLst/>
              <a:gdLst>
                <a:gd name="connsiteX0" fmla="*/ 175641 w 272705"/>
                <a:gd name="connsiteY0" fmla="*/ 180023 h 191992"/>
                <a:gd name="connsiteX1" fmla="*/ 89344 w 272705"/>
                <a:gd name="connsiteY1" fmla="*/ 113983 h 191992"/>
                <a:gd name="connsiteX2" fmla="*/ 68898 w 272705"/>
                <a:gd name="connsiteY2" fmla="*/ 106808 h 191992"/>
                <a:gd name="connsiteX3" fmla="*/ 15621 w 272705"/>
                <a:gd name="connsiteY3" fmla="*/ 0 h 191992"/>
                <a:gd name="connsiteX4" fmla="*/ 168021 w 272705"/>
                <a:gd name="connsiteY4" fmla="*/ 0 h 191992"/>
                <a:gd name="connsiteX5" fmla="*/ 220599 w 272705"/>
                <a:gd name="connsiteY5" fmla="*/ 62230 h 191992"/>
                <a:gd name="connsiteX6" fmla="*/ 260287 w 272705"/>
                <a:gd name="connsiteY6" fmla="*/ 130684 h 191992"/>
                <a:gd name="connsiteX7" fmla="*/ 242761 w 272705"/>
                <a:gd name="connsiteY7" fmla="*/ 186627 h 191992"/>
                <a:gd name="connsiteX8" fmla="*/ 175705 w 272705"/>
                <a:gd name="connsiteY8" fmla="*/ 180023 h 1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2705" h="191992">
                  <a:moveTo>
                    <a:pt x="175641" y="180023"/>
                  </a:moveTo>
                  <a:cubicBezTo>
                    <a:pt x="150305" y="153290"/>
                    <a:pt x="103188" y="159322"/>
                    <a:pt x="89344" y="113983"/>
                  </a:cubicBezTo>
                  <a:cubicBezTo>
                    <a:pt x="88011" y="109602"/>
                    <a:pt x="76137" y="107824"/>
                    <a:pt x="68898" y="106808"/>
                  </a:cubicBezTo>
                  <a:cubicBezTo>
                    <a:pt x="508" y="97600"/>
                    <a:pt x="-16383" y="63818"/>
                    <a:pt x="15621" y="0"/>
                  </a:cubicBezTo>
                  <a:cubicBezTo>
                    <a:pt x="66421" y="0"/>
                    <a:pt x="117221" y="0"/>
                    <a:pt x="168021" y="0"/>
                  </a:cubicBezTo>
                  <a:cubicBezTo>
                    <a:pt x="195389" y="11113"/>
                    <a:pt x="212344" y="31052"/>
                    <a:pt x="220599" y="62230"/>
                  </a:cubicBezTo>
                  <a:cubicBezTo>
                    <a:pt x="227584" y="88329"/>
                    <a:pt x="242761" y="110300"/>
                    <a:pt x="260287" y="130684"/>
                  </a:cubicBezTo>
                  <a:cubicBezTo>
                    <a:pt x="282257" y="156084"/>
                    <a:pt x="274257" y="183262"/>
                    <a:pt x="242761" y="186627"/>
                  </a:cubicBezTo>
                  <a:cubicBezTo>
                    <a:pt x="220917" y="188977"/>
                    <a:pt x="196342" y="200534"/>
                    <a:pt x="175705" y="18002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="" xmlns:a16="http://schemas.microsoft.com/office/drawing/2014/main" id="{0C938D97-50C0-464A-A90F-F704D3B0463D}"/>
                </a:ext>
              </a:extLst>
            </p:cNvPr>
            <p:cNvSpPr/>
            <p:nvPr/>
          </p:nvSpPr>
          <p:spPr>
            <a:xfrm>
              <a:off x="5389696" y="1524"/>
              <a:ext cx="196081" cy="286735"/>
            </a:xfrm>
            <a:custGeom>
              <a:avLst/>
              <a:gdLst>
                <a:gd name="connsiteX0" fmla="*/ 12566 w 196081"/>
                <a:gd name="connsiteY0" fmla="*/ 180023 h 286735"/>
                <a:gd name="connsiteX1" fmla="*/ 44380 w 196081"/>
                <a:gd name="connsiteY1" fmla="*/ 166942 h 286735"/>
                <a:gd name="connsiteX2" fmla="*/ 88449 w 196081"/>
                <a:gd name="connsiteY2" fmla="*/ 159830 h 286735"/>
                <a:gd name="connsiteX3" fmla="*/ 60572 w 196081"/>
                <a:gd name="connsiteY3" fmla="*/ 119952 h 286735"/>
                <a:gd name="connsiteX4" fmla="*/ 4883 w 196081"/>
                <a:gd name="connsiteY4" fmla="*/ 0 h 286735"/>
                <a:gd name="connsiteX5" fmla="*/ 73463 w 196081"/>
                <a:gd name="connsiteY5" fmla="*/ 0 h 286735"/>
                <a:gd name="connsiteX6" fmla="*/ 127756 w 196081"/>
                <a:gd name="connsiteY6" fmla="*/ 32449 h 286735"/>
                <a:gd name="connsiteX7" fmla="*/ 155188 w 196081"/>
                <a:gd name="connsiteY7" fmla="*/ 66739 h 286735"/>
                <a:gd name="connsiteX8" fmla="*/ 196082 w 196081"/>
                <a:gd name="connsiteY8" fmla="*/ 149797 h 286735"/>
                <a:gd name="connsiteX9" fmla="*/ 161601 w 196081"/>
                <a:gd name="connsiteY9" fmla="*/ 187453 h 286735"/>
                <a:gd name="connsiteX10" fmla="*/ 123819 w 196081"/>
                <a:gd name="connsiteY10" fmla="*/ 203010 h 286735"/>
                <a:gd name="connsiteX11" fmla="*/ 73781 w 196081"/>
                <a:gd name="connsiteY11" fmla="*/ 231332 h 286735"/>
                <a:gd name="connsiteX12" fmla="*/ 27997 w 196081"/>
                <a:gd name="connsiteY12" fmla="*/ 283529 h 286735"/>
                <a:gd name="connsiteX13" fmla="*/ 4629 w 196081"/>
                <a:gd name="connsiteY13" fmla="*/ 276925 h 286735"/>
                <a:gd name="connsiteX14" fmla="*/ 4946 w 196081"/>
                <a:gd name="connsiteY14" fmla="*/ 259970 h 286735"/>
                <a:gd name="connsiteX15" fmla="*/ 12503 w 196081"/>
                <a:gd name="connsiteY15" fmla="*/ 180023 h 28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081" h="286735">
                  <a:moveTo>
                    <a:pt x="12566" y="180023"/>
                  </a:moveTo>
                  <a:cubicBezTo>
                    <a:pt x="23171" y="175642"/>
                    <a:pt x="33839" y="171451"/>
                    <a:pt x="44380" y="166942"/>
                  </a:cubicBezTo>
                  <a:cubicBezTo>
                    <a:pt x="59048" y="160592"/>
                    <a:pt x="81527" y="181293"/>
                    <a:pt x="88449" y="159830"/>
                  </a:cubicBezTo>
                  <a:cubicBezTo>
                    <a:pt x="94037" y="142368"/>
                    <a:pt x="68510" y="135573"/>
                    <a:pt x="60572" y="119952"/>
                  </a:cubicBezTo>
                  <a:cubicBezTo>
                    <a:pt x="40633" y="80645"/>
                    <a:pt x="30918" y="35941"/>
                    <a:pt x="4883" y="0"/>
                  </a:cubicBezTo>
                  <a:cubicBezTo>
                    <a:pt x="27743" y="0"/>
                    <a:pt x="50603" y="0"/>
                    <a:pt x="73463" y="0"/>
                  </a:cubicBezTo>
                  <a:cubicBezTo>
                    <a:pt x="84131" y="25210"/>
                    <a:pt x="105213" y="37592"/>
                    <a:pt x="127756" y="32449"/>
                  </a:cubicBezTo>
                  <a:cubicBezTo>
                    <a:pt x="162172" y="24575"/>
                    <a:pt x="162426" y="51753"/>
                    <a:pt x="155188" y="66739"/>
                  </a:cubicBezTo>
                  <a:cubicBezTo>
                    <a:pt x="132073" y="114809"/>
                    <a:pt x="145726" y="140336"/>
                    <a:pt x="196082" y="149797"/>
                  </a:cubicBezTo>
                  <a:cubicBezTo>
                    <a:pt x="183826" y="167387"/>
                    <a:pt x="166998" y="170244"/>
                    <a:pt x="161601" y="187453"/>
                  </a:cubicBezTo>
                  <a:cubicBezTo>
                    <a:pt x="155886" y="205741"/>
                    <a:pt x="140646" y="208662"/>
                    <a:pt x="123819" y="203010"/>
                  </a:cubicBezTo>
                  <a:cubicBezTo>
                    <a:pt x="98672" y="194565"/>
                    <a:pt x="80575" y="196533"/>
                    <a:pt x="73781" y="231332"/>
                  </a:cubicBezTo>
                  <a:cubicBezTo>
                    <a:pt x="68954" y="255779"/>
                    <a:pt x="42856" y="265368"/>
                    <a:pt x="27997" y="283529"/>
                  </a:cubicBezTo>
                  <a:cubicBezTo>
                    <a:pt x="21520" y="291466"/>
                    <a:pt x="11487" y="282894"/>
                    <a:pt x="4629" y="276925"/>
                  </a:cubicBezTo>
                  <a:cubicBezTo>
                    <a:pt x="-1658" y="271464"/>
                    <a:pt x="-1530" y="264161"/>
                    <a:pt x="4946" y="259970"/>
                  </a:cubicBezTo>
                  <a:cubicBezTo>
                    <a:pt x="40824" y="236729"/>
                    <a:pt x="26473" y="208472"/>
                    <a:pt x="12503" y="180023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="" xmlns:a16="http://schemas.microsoft.com/office/drawing/2014/main" id="{6FE11975-87CA-4223-BFE3-E3361D08754D}"/>
                </a:ext>
              </a:extLst>
            </p:cNvPr>
            <p:cNvSpPr/>
            <p:nvPr/>
          </p:nvSpPr>
          <p:spPr>
            <a:xfrm>
              <a:off x="2507233" y="1143"/>
              <a:ext cx="203502" cy="243530"/>
            </a:xfrm>
            <a:custGeom>
              <a:avLst/>
              <a:gdLst>
                <a:gd name="connsiteX0" fmla="*/ 167640 w 203502"/>
                <a:gd name="connsiteY0" fmla="*/ 0 h 243530"/>
                <a:gd name="connsiteX1" fmla="*/ 180023 w 203502"/>
                <a:gd name="connsiteY1" fmla="*/ 63119 h 243530"/>
                <a:gd name="connsiteX2" fmla="*/ 202248 w 203502"/>
                <a:gd name="connsiteY2" fmla="*/ 221934 h 243530"/>
                <a:gd name="connsiteX3" fmla="*/ 193548 w 203502"/>
                <a:gd name="connsiteY3" fmla="*/ 236602 h 243530"/>
                <a:gd name="connsiteX4" fmla="*/ 147130 w 203502"/>
                <a:gd name="connsiteY4" fmla="*/ 235015 h 243530"/>
                <a:gd name="connsiteX5" fmla="*/ 100330 w 203502"/>
                <a:gd name="connsiteY5" fmla="*/ 157671 h 243530"/>
                <a:gd name="connsiteX6" fmla="*/ 29337 w 203502"/>
                <a:gd name="connsiteY6" fmla="*/ 40958 h 243530"/>
                <a:gd name="connsiteX7" fmla="*/ 0 w 203502"/>
                <a:gd name="connsiteY7" fmla="*/ 0 h 243530"/>
                <a:gd name="connsiteX8" fmla="*/ 38100 w 203502"/>
                <a:gd name="connsiteY8" fmla="*/ 0 h 243530"/>
                <a:gd name="connsiteX9" fmla="*/ 114300 w 203502"/>
                <a:gd name="connsiteY9" fmla="*/ 0 h 243530"/>
                <a:gd name="connsiteX10" fmla="*/ 167640 w 203502"/>
                <a:gd name="connsiteY10" fmla="*/ 0 h 2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02" h="243530">
                  <a:moveTo>
                    <a:pt x="167640" y="0"/>
                  </a:moveTo>
                  <a:cubicBezTo>
                    <a:pt x="166370" y="22289"/>
                    <a:pt x="172212" y="42990"/>
                    <a:pt x="180023" y="63119"/>
                  </a:cubicBezTo>
                  <a:cubicBezTo>
                    <a:pt x="199961" y="113983"/>
                    <a:pt x="174752" y="172086"/>
                    <a:pt x="202248" y="221934"/>
                  </a:cubicBezTo>
                  <a:cubicBezTo>
                    <a:pt x="206121" y="228919"/>
                    <a:pt x="200406" y="235205"/>
                    <a:pt x="193548" y="236602"/>
                  </a:cubicBezTo>
                  <a:cubicBezTo>
                    <a:pt x="177927" y="239841"/>
                    <a:pt x="159512" y="251271"/>
                    <a:pt x="147130" y="235015"/>
                  </a:cubicBezTo>
                  <a:cubicBezTo>
                    <a:pt x="128968" y="211266"/>
                    <a:pt x="106617" y="188596"/>
                    <a:pt x="100330" y="157671"/>
                  </a:cubicBezTo>
                  <a:cubicBezTo>
                    <a:pt x="90361" y="108395"/>
                    <a:pt x="57595" y="76327"/>
                    <a:pt x="29337" y="40958"/>
                  </a:cubicBezTo>
                  <a:cubicBezTo>
                    <a:pt x="18796" y="27750"/>
                    <a:pt x="4127" y="18415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63500" y="12383"/>
                    <a:pt x="88900" y="12891"/>
                    <a:pt x="114300" y="0"/>
                  </a:cubicBezTo>
                  <a:cubicBezTo>
                    <a:pt x="132080" y="0"/>
                    <a:pt x="149860" y="0"/>
                    <a:pt x="167640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="" xmlns:a16="http://schemas.microsoft.com/office/drawing/2014/main" id="{F9CA45C3-E2B6-4781-963D-36FB23877111}"/>
                </a:ext>
              </a:extLst>
            </p:cNvPr>
            <p:cNvSpPr/>
            <p:nvPr/>
          </p:nvSpPr>
          <p:spPr>
            <a:xfrm>
              <a:off x="5645095" y="1587"/>
              <a:ext cx="244720" cy="292198"/>
            </a:xfrm>
            <a:custGeom>
              <a:avLst/>
              <a:gdLst>
                <a:gd name="connsiteX0" fmla="*/ 244720 w 244720"/>
                <a:gd name="connsiteY0" fmla="*/ 0 h 292198"/>
                <a:gd name="connsiteX1" fmla="*/ 189221 w 244720"/>
                <a:gd name="connsiteY1" fmla="*/ 116015 h 292198"/>
                <a:gd name="connsiteX2" fmla="*/ 173156 w 244720"/>
                <a:gd name="connsiteY2" fmla="*/ 137923 h 292198"/>
                <a:gd name="connsiteX3" fmla="*/ 122864 w 244720"/>
                <a:gd name="connsiteY3" fmla="*/ 220918 h 292198"/>
                <a:gd name="connsiteX4" fmla="*/ 83113 w 244720"/>
                <a:gd name="connsiteY4" fmla="*/ 270638 h 292198"/>
                <a:gd name="connsiteX5" fmla="*/ 80573 w 244720"/>
                <a:gd name="connsiteY5" fmla="*/ 278258 h 292198"/>
                <a:gd name="connsiteX6" fmla="*/ 56125 w 244720"/>
                <a:gd name="connsiteY6" fmla="*/ 288609 h 292198"/>
                <a:gd name="connsiteX7" fmla="*/ 118 w 244720"/>
                <a:gd name="connsiteY7" fmla="*/ 222823 h 292198"/>
                <a:gd name="connsiteX8" fmla="*/ 34916 w 244720"/>
                <a:gd name="connsiteY8" fmla="*/ 207964 h 292198"/>
                <a:gd name="connsiteX9" fmla="*/ 72127 w 244720"/>
                <a:gd name="connsiteY9" fmla="*/ 173991 h 292198"/>
                <a:gd name="connsiteX10" fmla="*/ 128388 w 244720"/>
                <a:gd name="connsiteY10" fmla="*/ 79058 h 292198"/>
                <a:gd name="connsiteX11" fmla="*/ 153280 w 244720"/>
                <a:gd name="connsiteY11" fmla="*/ 64 h 292198"/>
                <a:gd name="connsiteX12" fmla="*/ 244720 w 244720"/>
                <a:gd name="connsiteY12" fmla="*/ 64 h 29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0" h="292198">
                  <a:moveTo>
                    <a:pt x="244720" y="0"/>
                  </a:moveTo>
                  <a:cubicBezTo>
                    <a:pt x="214176" y="31941"/>
                    <a:pt x="220400" y="84201"/>
                    <a:pt x="189221" y="116015"/>
                  </a:cubicBezTo>
                  <a:cubicBezTo>
                    <a:pt x="182935" y="122429"/>
                    <a:pt x="180014" y="135446"/>
                    <a:pt x="173156" y="137923"/>
                  </a:cubicBezTo>
                  <a:cubicBezTo>
                    <a:pt x="134992" y="151448"/>
                    <a:pt x="128642" y="185611"/>
                    <a:pt x="122864" y="220918"/>
                  </a:cubicBezTo>
                  <a:cubicBezTo>
                    <a:pt x="104766" y="232983"/>
                    <a:pt x="83938" y="242508"/>
                    <a:pt x="83113" y="270638"/>
                  </a:cubicBezTo>
                  <a:cubicBezTo>
                    <a:pt x="83113" y="273178"/>
                    <a:pt x="81715" y="275845"/>
                    <a:pt x="80573" y="278258"/>
                  </a:cubicBezTo>
                  <a:cubicBezTo>
                    <a:pt x="75048" y="289371"/>
                    <a:pt x="62158" y="297054"/>
                    <a:pt x="56125" y="288609"/>
                  </a:cubicBezTo>
                  <a:cubicBezTo>
                    <a:pt x="38789" y="264542"/>
                    <a:pt x="4373" y="255017"/>
                    <a:pt x="118" y="222823"/>
                  </a:cubicBezTo>
                  <a:cubicBezTo>
                    <a:pt x="-1596" y="209424"/>
                    <a:pt x="15612" y="201169"/>
                    <a:pt x="34916" y="207964"/>
                  </a:cubicBezTo>
                  <a:cubicBezTo>
                    <a:pt x="57967" y="216028"/>
                    <a:pt x="66983" y="189421"/>
                    <a:pt x="72127" y="173991"/>
                  </a:cubicBezTo>
                  <a:cubicBezTo>
                    <a:pt x="84446" y="137161"/>
                    <a:pt x="102163" y="105982"/>
                    <a:pt x="128388" y="79058"/>
                  </a:cubicBezTo>
                  <a:cubicBezTo>
                    <a:pt x="148835" y="58039"/>
                    <a:pt x="134420" y="22670"/>
                    <a:pt x="153280" y="64"/>
                  </a:cubicBezTo>
                  <a:cubicBezTo>
                    <a:pt x="183760" y="64"/>
                    <a:pt x="214240" y="64"/>
                    <a:pt x="244720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="" xmlns:a16="http://schemas.microsoft.com/office/drawing/2014/main" id="{07F57B22-A705-4E8F-B01C-3BD6A0292ACD}"/>
                </a:ext>
              </a:extLst>
            </p:cNvPr>
            <p:cNvSpPr/>
            <p:nvPr/>
          </p:nvSpPr>
          <p:spPr>
            <a:xfrm>
              <a:off x="1015" y="794579"/>
              <a:ext cx="296386" cy="123475"/>
            </a:xfrm>
            <a:custGeom>
              <a:avLst/>
              <a:gdLst>
                <a:gd name="connsiteX0" fmla="*/ 0 w 296386"/>
                <a:gd name="connsiteY0" fmla="*/ 0 h 123475"/>
                <a:gd name="connsiteX1" fmla="*/ 48006 w 296386"/>
                <a:gd name="connsiteY1" fmla="*/ 23432 h 123475"/>
                <a:gd name="connsiteX2" fmla="*/ 175070 w 296386"/>
                <a:gd name="connsiteY2" fmla="*/ 47562 h 123475"/>
                <a:gd name="connsiteX3" fmla="*/ 274257 w 296386"/>
                <a:gd name="connsiteY3" fmla="*/ 52197 h 123475"/>
                <a:gd name="connsiteX4" fmla="*/ 274701 w 296386"/>
                <a:gd name="connsiteY4" fmla="*/ 105284 h 123475"/>
                <a:gd name="connsiteX5" fmla="*/ 259017 w 296386"/>
                <a:gd name="connsiteY5" fmla="*/ 122746 h 123475"/>
                <a:gd name="connsiteX6" fmla="*/ 119317 w 296386"/>
                <a:gd name="connsiteY6" fmla="*/ 122429 h 123475"/>
                <a:gd name="connsiteX7" fmla="*/ 29337 w 296386"/>
                <a:gd name="connsiteY7" fmla="*/ 105601 h 123475"/>
                <a:gd name="connsiteX8" fmla="*/ 0 w 296386"/>
                <a:gd name="connsiteY8" fmla="*/ 98171 h 123475"/>
                <a:gd name="connsiteX9" fmla="*/ 0 w 296386"/>
                <a:gd name="connsiteY9" fmla="*/ 0 h 1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386" h="123475">
                  <a:moveTo>
                    <a:pt x="0" y="0"/>
                  </a:moveTo>
                  <a:cubicBezTo>
                    <a:pt x="16002" y="7811"/>
                    <a:pt x="35116" y="8700"/>
                    <a:pt x="48006" y="23432"/>
                  </a:cubicBezTo>
                  <a:cubicBezTo>
                    <a:pt x="84900" y="65469"/>
                    <a:pt x="129159" y="59055"/>
                    <a:pt x="175070" y="47562"/>
                  </a:cubicBezTo>
                  <a:cubicBezTo>
                    <a:pt x="208280" y="39243"/>
                    <a:pt x="242062" y="29845"/>
                    <a:pt x="274257" y="52197"/>
                  </a:cubicBezTo>
                  <a:cubicBezTo>
                    <a:pt x="303721" y="72644"/>
                    <a:pt x="303657" y="83312"/>
                    <a:pt x="274701" y="105284"/>
                  </a:cubicBezTo>
                  <a:cubicBezTo>
                    <a:pt x="268669" y="109856"/>
                    <a:pt x="264224" y="116841"/>
                    <a:pt x="259017" y="122746"/>
                  </a:cubicBezTo>
                  <a:cubicBezTo>
                    <a:pt x="212535" y="109411"/>
                    <a:pt x="165608" y="120016"/>
                    <a:pt x="119317" y="122429"/>
                  </a:cubicBezTo>
                  <a:cubicBezTo>
                    <a:pt x="86805" y="124143"/>
                    <a:pt x="57468" y="126366"/>
                    <a:pt x="29337" y="105601"/>
                  </a:cubicBezTo>
                  <a:cubicBezTo>
                    <a:pt x="21590" y="99886"/>
                    <a:pt x="9906" y="100457"/>
                    <a:pt x="0" y="98171"/>
                  </a:cubicBezTo>
                  <a:cubicBezTo>
                    <a:pt x="0" y="65405"/>
                    <a:pt x="0" y="32703"/>
                    <a:pt x="0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="" xmlns:a16="http://schemas.microsoft.com/office/drawing/2014/main" id="{C0886901-4F9E-4CC7-8D56-DBB7075C976D}"/>
                </a:ext>
              </a:extLst>
            </p:cNvPr>
            <p:cNvSpPr/>
            <p:nvPr/>
          </p:nvSpPr>
          <p:spPr>
            <a:xfrm>
              <a:off x="5471886" y="7235288"/>
              <a:ext cx="365859" cy="131064"/>
            </a:xfrm>
            <a:custGeom>
              <a:avLst/>
              <a:gdLst>
                <a:gd name="connsiteX0" fmla="*/ 15403 w 365859"/>
                <a:gd name="connsiteY0" fmla="*/ 130938 h 131064"/>
                <a:gd name="connsiteX1" fmla="*/ 19594 w 365859"/>
                <a:gd name="connsiteY1" fmla="*/ 51753 h 131064"/>
                <a:gd name="connsiteX2" fmla="*/ 163 w 365859"/>
                <a:gd name="connsiteY2" fmla="*/ 0 h 131064"/>
                <a:gd name="connsiteX3" fmla="*/ 45692 w 365859"/>
                <a:gd name="connsiteY3" fmla="*/ 16701 h 131064"/>
                <a:gd name="connsiteX4" fmla="*/ 100747 w 365859"/>
                <a:gd name="connsiteY4" fmla="*/ 43625 h 131064"/>
                <a:gd name="connsiteX5" fmla="*/ 198219 w 365859"/>
                <a:gd name="connsiteY5" fmla="*/ 65659 h 131064"/>
                <a:gd name="connsiteX6" fmla="*/ 333919 w 365859"/>
                <a:gd name="connsiteY6" fmla="*/ 111379 h 131064"/>
                <a:gd name="connsiteX7" fmla="*/ 365859 w 365859"/>
                <a:gd name="connsiteY7" fmla="*/ 131065 h 131064"/>
                <a:gd name="connsiteX8" fmla="*/ 15403 w 365859"/>
                <a:gd name="connsiteY8" fmla="*/ 131065 h 13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859" h="131064">
                  <a:moveTo>
                    <a:pt x="15403" y="130938"/>
                  </a:moveTo>
                  <a:cubicBezTo>
                    <a:pt x="16419" y="104394"/>
                    <a:pt x="13561" y="76835"/>
                    <a:pt x="19594" y="51753"/>
                  </a:cubicBezTo>
                  <a:cubicBezTo>
                    <a:pt x="25753" y="26162"/>
                    <a:pt x="-2377" y="20638"/>
                    <a:pt x="163" y="0"/>
                  </a:cubicBezTo>
                  <a:cubicBezTo>
                    <a:pt x="15339" y="5588"/>
                    <a:pt x="30516" y="11113"/>
                    <a:pt x="45692" y="16701"/>
                  </a:cubicBezTo>
                  <a:cubicBezTo>
                    <a:pt x="60361" y="34353"/>
                    <a:pt x="78077" y="43180"/>
                    <a:pt x="100747" y="43625"/>
                  </a:cubicBezTo>
                  <a:cubicBezTo>
                    <a:pt x="134338" y="44260"/>
                    <a:pt x="163040" y="71818"/>
                    <a:pt x="198219" y="65659"/>
                  </a:cubicBezTo>
                  <a:cubicBezTo>
                    <a:pt x="243431" y="80899"/>
                    <a:pt x="288707" y="96076"/>
                    <a:pt x="333919" y="111379"/>
                  </a:cubicBezTo>
                  <a:cubicBezTo>
                    <a:pt x="345857" y="115443"/>
                    <a:pt x="357985" y="119380"/>
                    <a:pt x="365859" y="131065"/>
                  </a:cubicBezTo>
                  <a:cubicBezTo>
                    <a:pt x="249019" y="131065"/>
                    <a:pt x="132243" y="131065"/>
                    <a:pt x="15403" y="131065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="" xmlns:a16="http://schemas.microsoft.com/office/drawing/2014/main" id="{189BEEDD-6F85-46FB-977D-965380E9F5C3}"/>
                </a:ext>
              </a:extLst>
            </p:cNvPr>
            <p:cNvSpPr/>
            <p:nvPr/>
          </p:nvSpPr>
          <p:spPr>
            <a:xfrm>
              <a:off x="2863405" y="6995955"/>
              <a:ext cx="399415" cy="369952"/>
            </a:xfrm>
            <a:custGeom>
              <a:avLst/>
              <a:gdLst>
                <a:gd name="connsiteX0" fmla="*/ 125222 w 399415"/>
                <a:gd name="connsiteY0" fmla="*/ 287974 h 369952"/>
                <a:gd name="connsiteX1" fmla="*/ 81026 w 399415"/>
                <a:gd name="connsiteY1" fmla="*/ 185866 h 369952"/>
                <a:gd name="connsiteX2" fmla="*/ 64008 w 399415"/>
                <a:gd name="connsiteY2" fmla="*/ 140971 h 369952"/>
                <a:gd name="connsiteX3" fmla="*/ 44133 w 399415"/>
                <a:gd name="connsiteY3" fmla="*/ 122302 h 369952"/>
                <a:gd name="connsiteX4" fmla="*/ 36132 w 399415"/>
                <a:gd name="connsiteY4" fmla="*/ 116206 h 369952"/>
                <a:gd name="connsiteX5" fmla="*/ 0 w 399415"/>
                <a:gd name="connsiteY5" fmla="*/ 0 h 369952"/>
                <a:gd name="connsiteX6" fmla="*/ 51308 w 399415"/>
                <a:gd name="connsiteY6" fmla="*/ 64897 h 369952"/>
                <a:gd name="connsiteX7" fmla="*/ 139002 w 399415"/>
                <a:gd name="connsiteY7" fmla="*/ 210631 h 369952"/>
                <a:gd name="connsiteX8" fmla="*/ 333248 w 399415"/>
                <a:gd name="connsiteY8" fmla="*/ 322137 h 369952"/>
                <a:gd name="connsiteX9" fmla="*/ 399415 w 399415"/>
                <a:gd name="connsiteY9" fmla="*/ 369953 h 369952"/>
                <a:gd name="connsiteX10" fmla="*/ 247079 w 399415"/>
                <a:gd name="connsiteY10" fmla="*/ 369953 h 369952"/>
                <a:gd name="connsiteX11" fmla="*/ 125286 w 399415"/>
                <a:gd name="connsiteY11" fmla="*/ 287974 h 3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9415" h="369952">
                  <a:moveTo>
                    <a:pt x="125222" y="287974"/>
                  </a:moveTo>
                  <a:cubicBezTo>
                    <a:pt x="124206" y="247207"/>
                    <a:pt x="92202" y="221870"/>
                    <a:pt x="81026" y="185866"/>
                  </a:cubicBezTo>
                  <a:cubicBezTo>
                    <a:pt x="76327" y="170816"/>
                    <a:pt x="65659" y="157989"/>
                    <a:pt x="64008" y="140971"/>
                  </a:cubicBezTo>
                  <a:cubicBezTo>
                    <a:pt x="62802" y="129097"/>
                    <a:pt x="62929" y="113984"/>
                    <a:pt x="44133" y="122302"/>
                  </a:cubicBezTo>
                  <a:cubicBezTo>
                    <a:pt x="42418" y="123064"/>
                    <a:pt x="36005" y="118110"/>
                    <a:pt x="36132" y="116206"/>
                  </a:cubicBezTo>
                  <a:cubicBezTo>
                    <a:pt x="39434" y="74549"/>
                    <a:pt x="9525" y="44070"/>
                    <a:pt x="0" y="0"/>
                  </a:cubicBezTo>
                  <a:cubicBezTo>
                    <a:pt x="32830" y="13145"/>
                    <a:pt x="44387" y="42419"/>
                    <a:pt x="51308" y="64897"/>
                  </a:cubicBezTo>
                  <a:cubicBezTo>
                    <a:pt x="69088" y="122937"/>
                    <a:pt x="114681" y="159703"/>
                    <a:pt x="139002" y="210631"/>
                  </a:cubicBezTo>
                  <a:cubicBezTo>
                    <a:pt x="180975" y="298515"/>
                    <a:pt x="238189" y="342902"/>
                    <a:pt x="333248" y="322137"/>
                  </a:cubicBezTo>
                  <a:cubicBezTo>
                    <a:pt x="365252" y="315152"/>
                    <a:pt x="379984" y="349506"/>
                    <a:pt x="399415" y="369953"/>
                  </a:cubicBezTo>
                  <a:cubicBezTo>
                    <a:pt x="348615" y="369953"/>
                    <a:pt x="297879" y="369953"/>
                    <a:pt x="247079" y="369953"/>
                  </a:cubicBezTo>
                  <a:cubicBezTo>
                    <a:pt x="198057" y="357062"/>
                    <a:pt x="163830" y="318836"/>
                    <a:pt x="125286" y="287974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="" xmlns:a16="http://schemas.microsoft.com/office/drawing/2014/main" id="{139A3D2C-83DE-4D90-8EA4-B1BD5DE52389}"/>
                </a:ext>
              </a:extLst>
            </p:cNvPr>
            <p:cNvSpPr/>
            <p:nvPr/>
          </p:nvSpPr>
          <p:spPr>
            <a:xfrm>
              <a:off x="3326543" y="1333"/>
              <a:ext cx="332776" cy="238279"/>
            </a:xfrm>
            <a:custGeom>
              <a:avLst/>
              <a:gdLst>
                <a:gd name="connsiteX0" fmla="*/ 209328 w 332776"/>
                <a:gd name="connsiteY0" fmla="*/ 179896 h 238279"/>
                <a:gd name="connsiteX1" fmla="*/ 175926 w 332776"/>
                <a:gd name="connsiteY1" fmla="*/ 162243 h 238279"/>
                <a:gd name="connsiteX2" fmla="*/ 19907 w 332776"/>
                <a:gd name="connsiteY2" fmla="*/ 62357 h 238279"/>
                <a:gd name="connsiteX3" fmla="*/ 11144 w 332776"/>
                <a:gd name="connsiteY3" fmla="*/ 0 h 238279"/>
                <a:gd name="connsiteX4" fmla="*/ 18764 w 332776"/>
                <a:gd name="connsiteY4" fmla="*/ 0 h 238279"/>
                <a:gd name="connsiteX5" fmla="*/ 49498 w 332776"/>
                <a:gd name="connsiteY5" fmla="*/ 28385 h 238279"/>
                <a:gd name="connsiteX6" fmla="*/ 211867 w 332776"/>
                <a:gd name="connsiteY6" fmla="*/ 123762 h 238279"/>
                <a:gd name="connsiteX7" fmla="*/ 314166 w 332776"/>
                <a:gd name="connsiteY7" fmla="*/ 191834 h 238279"/>
                <a:gd name="connsiteX8" fmla="*/ 323564 w 332776"/>
                <a:gd name="connsiteY8" fmla="*/ 229109 h 238279"/>
                <a:gd name="connsiteX9" fmla="*/ 315690 w 332776"/>
                <a:gd name="connsiteY9" fmla="*/ 237364 h 238279"/>
                <a:gd name="connsiteX10" fmla="*/ 209391 w 332776"/>
                <a:gd name="connsiteY10" fmla="*/ 179833 h 23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776" h="238279">
                  <a:moveTo>
                    <a:pt x="209328" y="179896"/>
                  </a:moveTo>
                  <a:cubicBezTo>
                    <a:pt x="198215" y="173800"/>
                    <a:pt x="187483" y="163386"/>
                    <a:pt x="175926" y="162243"/>
                  </a:cubicBezTo>
                  <a:cubicBezTo>
                    <a:pt x="108807" y="155385"/>
                    <a:pt x="67532" y="103315"/>
                    <a:pt x="19907" y="62357"/>
                  </a:cubicBezTo>
                  <a:cubicBezTo>
                    <a:pt x="-731" y="44641"/>
                    <a:pt x="-8033" y="24384"/>
                    <a:pt x="11144" y="0"/>
                  </a:cubicBezTo>
                  <a:cubicBezTo>
                    <a:pt x="13684" y="0"/>
                    <a:pt x="16224" y="0"/>
                    <a:pt x="18764" y="0"/>
                  </a:cubicBezTo>
                  <a:cubicBezTo>
                    <a:pt x="26701" y="12510"/>
                    <a:pt x="35464" y="28131"/>
                    <a:pt x="49498" y="28385"/>
                  </a:cubicBezTo>
                  <a:cubicBezTo>
                    <a:pt x="119602" y="29845"/>
                    <a:pt x="156749" y="94171"/>
                    <a:pt x="211867" y="123762"/>
                  </a:cubicBezTo>
                  <a:cubicBezTo>
                    <a:pt x="247935" y="143130"/>
                    <a:pt x="284956" y="161100"/>
                    <a:pt x="314166" y="191834"/>
                  </a:cubicBezTo>
                  <a:cubicBezTo>
                    <a:pt x="322802" y="200915"/>
                    <a:pt x="345344" y="209742"/>
                    <a:pt x="323564" y="229109"/>
                  </a:cubicBezTo>
                  <a:cubicBezTo>
                    <a:pt x="321405" y="232411"/>
                    <a:pt x="319373" y="236539"/>
                    <a:pt x="315690" y="237364"/>
                  </a:cubicBezTo>
                  <a:cubicBezTo>
                    <a:pt x="284829" y="244222"/>
                    <a:pt x="224313" y="211329"/>
                    <a:pt x="209391" y="179833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="" xmlns:a16="http://schemas.microsoft.com/office/drawing/2014/main" id="{879A4212-6FC7-4827-A2E9-0E24C43BC2EB}"/>
                </a:ext>
              </a:extLst>
            </p:cNvPr>
            <p:cNvSpPr/>
            <p:nvPr/>
          </p:nvSpPr>
          <p:spPr>
            <a:xfrm>
              <a:off x="11352085" y="2349"/>
              <a:ext cx="157345" cy="171198"/>
            </a:xfrm>
            <a:custGeom>
              <a:avLst/>
              <a:gdLst>
                <a:gd name="connsiteX0" fmla="*/ 152400 w 157345"/>
                <a:gd name="connsiteY0" fmla="*/ 0 h 171198"/>
                <a:gd name="connsiteX1" fmla="*/ 155004 w 157345"/>
                <a:gd name="connsiteY1" fmla="*/ 121349 h 171198"/>
                <a:gd name="connsiteX2" fmla="*/ 91377 w 157345"/>
                <a:gd name="connsiteY2" fmla="*/ 170752 h 171198"/>
                <a:gd name="connsiteX3" fmla="*/ 61595 w 157345"/>
                <a:gd name="connsiteY3" fmla="*/ 116015 h 171198"/>
                <a:gd name="connsiteX4" fmla="*/ 56769 w 157345"/>
                <a:gd name="connsiteY4" fmla="*/ 89345 h 171198"/>
                <a:gd name="connsiteX5" fmla="*/ 60325 w 157345"/>
                <a:gd name="connsiteY5" fmla="*/ 48768 h 171198"/>
                <a:gd name="connsiteX6" fmla="*/ 72961 w 157345"/>
                <a:gd name="connsiteY6" fmla="*/ 23241 h 171198"/>
                <a:gd name="connsiteX7" fmla="*/ 44704 w 157345"/>
                <a:gd name="connsiteY7" fmla="*/ 16447 h 171198"/>
                <a:gd name="connsiteX8" fmla="*/ 0 w 157345"/>
                <a:gd name="connsiteY8" fmla="*/ 0 h 171198"/>
                <a:gd name="connsiteX9" fmla="*/ 152336 w 157345"/>
                <a:gd name="connsiteY9" fmla="*/ 0 h 17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45" h="171198">
                  <a:moveTo>
                    <a:pt x="152400" y="0"/>
                  </a:moveTo>
                  <a:cubicBezTo>
                    <a:pt x="148463" y="40513"/>
                    <a:pt x="162751" y="80201"/>
                    <a:pt x="155004" y="121349"/>
                  </a:cubicBezTo>
                  <a:cubicBezTo>
                    <a:pt x="149352" y="151321"/>
                    <a:pt x="123571" y="174753"/>
                    <a:pt x="91377" y="170752"/>
                  </a:cubicBezTo>
                  <a:cubicBezTo>
                    <a:pt x="59881" y="166815"/>
                    <a:pt x="50927" y="147194"/>
                    <a:pt x="61595" y="116015"/>
                  </a:cubicBezTo>
                  <a:cubicBezTo>
                    <a:pt x="65024" y="106046"/>
                    <a:pt x="62167" y="97409"/>
                    <a:pt x="56769" y="89345"/>
                  </a:cubicBezTo>
                  <a:cubicBezTo>
                    <a:pt x="47117" y="74676"/>
                    <a:pt x="50419" y="61722"/>
                    <a:pt x="60325" y="48768"/>
                  </a:cubicBezTo>
                  <a:cubicBezTo>
                    <a:pt x="66104" y="41212"/>
                    <a:pt x="80772" y="36322"/>
                    <a:pt x="72961" y="23241"/>
                  </a:cubicBezTo>
                  <a:cubicBezTo>
                    <a:pt x="67056" y="13272"/>
                    <a:pt x="54483" y="17526"/>
                    <a:pt x="44704" y="16447"/>
                  </a:cubicBezTo>
                  <a:cubicBezTo>
                    <a:pt x="28639" y="14732"/>
                    <a:pt x="7874" y="27369"/>
                    <a:pt x="0" y="0"/>
                  </a:cubicBezTo>
                  <a:cubicBezTo>
                    <a:pt x="50800" y="0"/>
                    <a:pt x="101600" y="0"/>
                    <a:pt x="152336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="" xmlns:a16="http://schemas.microsoft.com/office/drawing/2014/main" id="{4116209D-3B4B-4F61-843F-9B6C20F30BB0}"/>
                </a:ext>
              </a:extLst>
            </p:cNvPr>
            <p:cNvSpPr/>
            <p:nvPr/>
          </p:nvSpPr>
          <p:spPr>
            <a:xfrm>
              <a:off x="1460" y="3200351"/>
              <a:ext cx="138575" cy="199779"/>
            </a:xfrm>
            <a:custGeom>
              <a:avLst/>
              <a:gdLst>
                <a:gd name="connsiteX0" fmla="*/ 0 w 138575"/>
                <a:gd name="connsiteY0" fmla="*/ 0 h 199779"/>
                <a:gd name="connsiteX1" fmla="*/ 53658 w 138575"/>
                <a:gd name="connsiteY1" fmla="*/ 65913 h 199779"/>
                <a:gd name="connsiteX2" fmla="*/ 72962 w 138575"/>
                <a:gd name="connsiteY2" fmla="*/ 76772 h 199779"/>
                <a:gd name="connsiteX3" fmla="*/ 120079 w 138575"/>
                <a:gd name="connsiteY3" fmla="*/ 92139 h 199779"/>
                <a:gd name="connsiteX4" fmla="*/ 137986 w 138575"/>
                <a:gd name="connsiteY4" fmla="*/ 120841 h 199779"/>
                <a:gd name="connsiteX5" fmla="*/ 105982 w 138575"/>
                <a:gd name="connsiteY5" fmla="*/ 132462 h 199779"/>
                <a:gd name="connsiteX6" fmla="*/ 69152 w 138575"/>
                <a:gd name="connsiteY6" fmla="*/ 172467 h 199779"/>
                <a:gd name="connsiteX7" fmla="*/ 31496 w 138575"/>
                <a:gd name="connsiteY7" fmla="*/ 199391 h 199779"/>
                <a:gd name="connsiteX8" fmla="*/ 0 w 138575"/>
                <a:gd name="connsiteY8" fmla="*/ 188215 h 199779"/>
                <a:gd name="connsiteX9" fmla="*/ 0 w 138575"/>
                <a:gd name="connsiteY9" fmla="*/ 0 h 19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575" h="199779">
                  <a:moveTo>
                    <a:pt x="0" y="0"/>
                  </a:moveTo>
                  <a:cubicBezTo>
                    <a:pt x="22987" y="16955"/>
                    <a:pt x="61150" y="18860"/>
                    <a:pt x="53658" y="65913"/>
                  </a:cubicBezTo>
                  <a:cubicBezTo>
                    <a:pt x="51689" y="78105"/>
                    <a:pt x="63881" y="81026"/>
                    <a:pt x="72962" y="76772"/>
                  </a:cubicBezTo>
                  <a:cubicBezTo>
                    <a:pt x="93282" y="67374"/>
                    <a:pt x="107125" y="77915"/>
                    <a:pt x="120079" y="92139"/>
                  </a:cubicBezTo>
                  <a:cubicBezTo>
                    <a:pt x="127699" y="100521"/>
                    <a:pt x="141605" y="106173"/>
                    <a:pt x="137986" y="120841"/>
                  </a:cubicBezTo>
                  <a:cubicBezTo>
                    <a:pt x="133350" y="140018"/>
                    <a:pt x="117666" y="130938"/>
                    <a:pt x="105982" y="132462"/>
                  </a:cubicBezTo>
                  <a:cubicBezTo>
                    <a:pt x="84328" y="135256"/>
                    <a:pt x="62611" y="135002"/>
                    <a:pt x="69152" y="172467"/>
                  </a:cubicBezTo>
                  <a:cubicBezTo>
                    <a:pt x="74168" y="200915"/>
                    <a:pt x="46038" y="195581"/>
                    <a:pt x="31496" y="199391"/>
                  </a:cubicBezTo>
                  <a:cubicBezTo>
                    <a:pt x="22479" y="201804"/>
                    <a:pt x="10605" y="192343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="" xmlns:a16="http://schemas.microsoft.com/office/drawing/2014/main" id="{AE60547E-EB8F-4B80-8A25-E0747216EE93}"/>
                </a:ext>
              </a:extLst>
            </p:cNvPr>
            <p:cNvSpPr/>
            <p:nvPr/>
          </p:nvSpPr>
          <p:spPr>
            <a:xfrm>
              <a:off x="2378593" y="7273982"/>
              <a:ext cx="328093" cy="91798"/>
            </a:xfrm>
            <a:custGeom>
              <a:avLst/>
              <a:gdLst>
                <a:gd name="connsiteX0" fmla="*/ 434 w 328093"/>
                <a:gd name="connsiteY0" fmla="*/ 91798 h 91798"/>
                <a:gd name="connsiteX1" fmla="*/ 26786 w 328093"/>
                <a:gd name="connsiteY1" fmla="*/ 67415 h 91798"/>
                <a:gd name="connsiteX2" fmla="*/ 154739 w 328093"/>
                <a:gd name="connsiteY2" fmla="*/ 14773 h 91798"/>
                <a:gd name="connsiteX3" fmla="*/ 233161 w 328093"/>
                <a:gd name="connsiteY3" fmla="*/ 23726 h 91798"/>
                <a:gd name="connsiteX4" fmla="*/ 311457 w 328093"/>
                <a:gd name="connsiteY4" fmla="*/ 71859 h 91798"/>
                <a:gd name="connsiteX5" fmla="*/ 328094 w 328093"/>
                <a:gd name="connsiteY5" fmla="*/ 91798 h 91798"/>
                <a:gd name="connsiteX6" fmla="*/ 497 w 328093"/>
                <a:gd name="connsiteY6" fmla="*/ 91798 h 9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093" h="91798">
                  <a:moveTo>
                    <a:pt x="434" y="91798"/>
                  </a:moveTo>
                  <a:cubicBezTo>
                    <a:pt x="-2804" y="68684"/>
                    <a:pt x="12689" y="68748"/>
                    <a:pt x="26786" y="67415"/>
                  </a:cubicBezTo>
                  <a:cubicBezTo>
                    <a:pt x="74157" y="63033"/>
                    <a:pt x="117528" y="50650"/>
                    <a:pt x="154739" y="14773"/>
                  </a:cubicBezTo>
                  <a:cubicBezTo>
                    <a:pt x="180583" y="-10183"/>
                    <a:pt x="211699" y="-1039"/>
                    <a:pt x="233161" y="23726"/>
                  </a:cubicBezTo>
                  <a:cubicBezTo>
                    <a:pt x="255323" y="49317"/>
                    <a:pt x="274944" y="74082"/>
                    <a:pt x="311457" y="71859"/>
                  </a:cubicBezTo>
                  <a:cubicBezTo>
                    <a:pt x="321172" y="71224"/>
                    <a:pt x="325173" y="82528"/>
                    <a:pt x="328094" y="91798"/>
                  </a:cubicBezTo>
                  <a:cubicBezTo>
                    <a:pt x="218874" y="91798"/>
                    <a:pt x="109654" y="91798"/>
                    <a:pt x="497" y="91798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="" xmlns:a16="http://schemas.microsoft.com/office/drawing/2014/main" id="{7248DD48-2196-4824-8090-E2853DE44BA4}"/>
                </a:ext>
              </a:extLst>
            </p:cNvPr>
            <p:cNvSpPr/>
            <p:nvPr/>
          </p:nvSpPr>
          <p:spPr>
            <a:xfrm>
              <a:off x="1460" y="3546926"/>
              <a:ext cx="113395" cy="136281"/>
            </a:xfrm>
            <a:custGeom>
              <a:avLst/>
              <a:gdLst>
                <a:gd name="connsiteX0" fmla="*/ 0 w 113395"/>
                <a:gd name="connsiteY0" fmla="*/ 21663 h 136281"/>
                <a:gd name="connsiteX1" fmla="*/ 28956 w 113395"/>
                <a:gd name="connsiteY1" fmla="*/ 25600 h 136281"/>
                <a:gd name="connsiteX2" fmla="*/ 90488 w 113395"/>
                <a:gd name="connsiteY2" fmla="*/ 6424 h 136281"/>
                <a:gd name="connsiteX3" fmla="*/ 108458 w 113395"/>
                <a:gd name="connsiteY3" fmla="*/ 72083 h 136281"/>
                <a:gd name="connsiteX4" fmla="*/ 63 w 113395"/>
                <a:gd name="connsiteY4" fmla="*/ 136282 h 136281"/>
                <a:gd name="connsiteX5" fmla="*/ 63 w 113395"/>
                <a:gd name="connsiteY5" fmla="*/ 21727 h 13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95" h="136281">
                  <a:moveTo>
                    <a:pt x="0" y="21663"/>
                  </a:moveTo>
                  <a:cubicBezTo>
                    <a:pt x="9335" y="27188"/>
                    <a:pt x="18923" y="54874"/>
                    <a:pt x="28956" y="25600"/>
                  </a:cubicBezTo>
                  <a:cubicBezTo>
                    <a:pt x="42101" y="-12944"/>
                    <a:pt x="75946" y="2359"/>
                    <a:pt x="90488" y="6424"/>
                  </a:cubicBezTo>
                  <a:cubicBezTo>
                    <a:pt x="114872" y="13155"/>
                    <a:pt x="117856" y="45349"/>
                    <a:pt x="108458" y="72083"/>
                  </a:cubicBezTo>
                  <a:cubicBezTo>
                    <a:pt x="90932" y="121931"/>
                    <a:pt x="66104" y="136218"/>
                    <a:pt x="63" y="136282"/>
                  </a:cubicBezTo>
                  <a:cubicBezTo>
                    <a:pt x="63" y="98118"/>
                    <a:pt x="63" y="59891"/>
                    <a:pt x="63" y="2172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="" xmlns:a16="http://schemas.microsoft.com/office/drawing/2014/main" id="{F5678315-C53D-42ED-8B56-4527B63DD841}"/>
                </a:ext>
              </a:extLst>
            </p:cNvPr>
            <p:cNvSpPr/>
            <p:nvPr/>
          </p:nvSpPr>
          <p:spPr>
            <a:xfrm>
              <a:off x="8579942" y="7130086"/>
              <a:ext cx="106984" cy="236520"/>
            </a:xfrm>
            <a:custGeom>
              <a:avLst/>
              <a:gdLst>
                <a:gd name="connsiteX0" fmla="*/ 53708 w 106984"/>
                <a:gd name="connsiteY0" fmla="*/ 236521 h 236520"/>
                <a:gd name="connsiteX1" fmla="*/ 25641 w 106984"/>
                <a:gd name="connsiteY1" fmla="*/ 114537 h 236520"/>
                <a:gd name="connsiteX2" fmla="*/ 11925 w 106984"/>
                <a:gd name="connsiteY2" fmla="*/ 81834 h 236520"/>
                <a:gd name="connsiteX3" fmla="*/ 18529 w 106984"/>
                <a:gd name="connsiteY3" fmla="*/ 5126 h 236520"/>
                <a:gd name="connsiteX4" fmla="*/ 35420 w 106984"/>
                <a:gd name="connsiteY4" fmla="*/ 8301 h 236520"/>
                <a:gd name="connsiteX5" fmla="*/ 70282 w 106984"/>
                <a:gd name="connsiteY5" fmla="*/ 114283 h 236520"/>
                <a:gd name="connsiteX6" fmla="*/ 106985 w 106984"/>
                <a:gd name="connsiteY6" fmla="*/ 236521 h 236520"/>
                <a:gd name="connsiteX7" fmla="*/ 53645 w 106984"/>
                <a:gd name="connsiteY7" fmla="*/ 236521 h 2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84" h="236520">
                  <a:moveTo>
                    <a:pt x="53708" y="236521"/>
                  </a:moveTo>
                  <a:cubicBezTo>
                    <a:pt x="40627" y="196833"/>
                    <a:pt x="26848" y="157590"/>
                    <a:pt x="25641" y="114537"/>
                  </a:cubicBezTo>
                  <a:cubicBezTo>
                    <a:pt x="25324" y="103361"/>
                    <a:pt x="19609" y="89327"/>
                    <a:pt x="11925" y="81834"/>
                  </a:cubicBezTo>
                  <a:cubicBezTo>
                    <a:pt x="-17856" y="52624"/>
                    <a:pt x="17386" y="30653"/>
                    <a:pt x="18529" y="5126"/>
                  </a:cubicBezTo>
                  <a:cubicBezTo>
                    <a:pt x="18910" y="-3383"/>
                    <a:pt x="31483" y="-589"/>
                    <a:pt x="35420" y="8301"/>
                  </a:cubicBezTo>
                  <a:cubicBezTo>
                    <a:pt x="50533" y="42464"/>
                    <a:pt x="74346" y="76055"/>
                    <a:pt x="70282" y="114283"/>
                  </a:cubicBezTo>
                  <a:cubicBezTo>
                    <a:pt x="65075" y="163178"/>
                    <a:pt x="78410" y="201406"/>
                    <a:pt x="106985" y="236521"/>
                  </a:cubicBezTo>
                  <a:cubicBezTo>
                    <a:pt x="89204" y="236521"/>
                    <a:pt x="71425" y="236521"/>
                    <a:pt x="53645" y="236521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="" xmlns:a16="http://schemas.microsoft.com/office/drawing/2014/main" id="{98B83FC3-070A-4D95-9440-E4EE20102B66}"/>
                </a:ext>
              </a:extLst>
            </p:cNvPr>
            <p:cNvSpPr/>
            <p:nvPr/>
          </p:nvSpPr>
          <p:spPr>
            <a:xfrm>
              <a:off x="4945189" y="1460"/>
              <a:ext cx="83088" cy="137351"/>
            </a:xfrm>
            <a:custGeom>
              <a:avLst/>
              <a:gdLst>
                <a:gd name="connsiteX0" fmla="*/ 76136 w 83088"/>
                <a:gd name="connsiteY0" fmla="*/ 0 h 137351"/>
                <a:gd name="connsiteX1" fmla="*/ 77660 w 83088"/>
                <a:gd name="connsiteY1" fmla="*/ 120016 h 137351"/>
                <a:gd name="connsiteX2" fmla="*/ 64262 w 83088"/>
                <a:gd name="connsiteY2" fmla="*/ 137351 h 137351"/>
                <a:gd name="connsiteX3" fmla="*/ 53403 w 83088"/>
                <a:gd name="connsiteY3" fmla="*/ 119127 h 137351"/>
                <a:gd name="connsiteX4" fmla="*/ 27241 w 83088"/>
                <a:gd name="connsiteY4" fmla="*/ 94933 h 137351"/>
                <a:gd name="connsiteX5" fmla="*/ 1841 w 83088"/>
                <a:gd name="connsiteY5" fmla="*/ 64135 h 137351"/>
                <a:gd name="connsiteX6" fmla="*/ 0 w 83088"/>
                <a:gd name="connsiteY6" fmla="*/ 0 h 137351"/>
                <a:gd name="connsiteX7" fmla="*/ 76200 w 83088"/>
                <a:gd name="connsiteY7" fmla="*/ 0 h 13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88" h="137351">
                  <a:moveTo>
                    <a:pt x="76136" y="0"/>
                  </a:moveTo>
                  <a:cubicBezTo>
                    <a:pt x="81597" y="39942"/>
                    <a:pt x="87820" y="79883"/>
                    <a:pt x="77660" y="120016"/>
                  </a:cubicBezTo>
                  <a:cubicBezTo>
                    <a:pt x="75755" y="127699"/>
                    <a:pt x="72898" y="137415"/>
                    <a:pt x="64262" y="137351"/>
                  </a:cubicBezTo>
                  <a:cubicBezTo>
                    <a:pt x="54546" y="137351"/>
                    <a:pt x="54420" y="126937"/>
                    <a:pt x="53403" y="119127"/>
                  </a:cubicBezTo>
                  <a:cubicBezTo>
                    <a:pt x="51308" y="102553"/>
                    <a:pt x="45974" y="88646"/>
                    <a:pt x="27241" y="94933"/>
                  </a:cubicBezTo>
                  <a:cubicBezTo>
                    <a:pt x="-3937" y="105411"/>
                    <a:pt x="-1016" y="82550"/>
                    <a:pt x="1841" y="64135"/>
                  </a:cubicBezTo>
                  <a:cubicBezTo>
                    <a:pt x="5143" y="42228"/>
                    <a:pt x="3111" y="21273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="" xmlns:a16="http://schemas.microsoft.com/office/drawing/2014/main" id="{8296A0D0-32F8-4BFD-83CA-76B59CC4E600}"/>
                </a:ext>
              </a:extLst>
            </p:cNvPr>
            <p:cNvSpPr/>
            <p:nvPr/>
          </p:nvSpPr>
          <p:spPr>
            <a:xfrm>
              <a:off x="5592635" y="1524"/>
              <a:ext cx="76263" cy="97129"/>
            </a:xfrm>
            <a:custGeom>
              <a:avLst/>
              <a:gdLst>
                <a:gd name="connsiteX0" fmla="*/ 76264 w 76263"/>
                <a:gd name="connsiteY0" fmla="*/ 64 h 97129"/>
                <a:gd name="connsiteX1" fmla="*/ 72771 w 76263"/>
                <a:gd name="connsiteY1" fmla="*/ 72073 h 97129"/>
                <a:gd name="connsiteX2" fmla="*/ 51308 w 76263"/>
                <a:gd name="connsiteY2" fmla="*/ 96965 h 97129"/>
                <a:gd name="connsiteX3" fmla="*/ 30353 w 76263"/>
                <a:gd name="connsiteY3" fmla="*/ 77534 h 97129"/>
                <a:gd name="connsiteX4" fmla="*/ 0 w 76263"/>
                <a:gd name="connsiteY4" fmla="*/ 0 h 97129"/>
                <a:gd name="connsiteX5" fmla="*/ 76200 w 76263"/>
                <a:gd name="connsiteY5" fmla="*/ 0 h 9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63" h="97129">
                  <a:moveTo>
                    <a:pt x="76264" y="64"/>
                  </a:moveTo>
                  <a:cubicBezTo>
                    <a:pt x="75248" y="24067"/>
                    <a:pt x="75374" y="48260"/>
                    <a:pt x="72771" y="72073"/>
                  </a:cubicBezTo>
                  <a:cubicBezTo>
                    <a:pt x="71501" y="84074"/>
                    <a:pt x="63945" y="95250"/>
                    <a:pt x="51308" y="96965"/>
                  </a:cubicBezTo>
                  <a:cubicBezTo>
                    <a:pt x="38926" y="98679"/>
                    <a:pt x="35560" y="86614"/>
                    <a:pt x="30353" y="77534"/>
                  </a:cubicBezTo>
                  <a:cubicBezTo>
                    <a:pt x="16510" y="53340"/>
                    <a:pt x="7811" y="26861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="" xmlns:a16="http://schemas.microsoft.com/office/drawing/2014/main" id="{2F038F22-1565-465E-A387-FDCC82647AFF}"/>
                </a:ext>
              </a:extLst>
            </p:cNvPr>
            <p:cNvSpPr/>
            <p:nvPr/>
          </p:nvSpPr>
          <p:spPr>
            <a:xfrm>
              <a:off x="1166494" y="952"/>
              <a:ext cx="115455" cy="67248"/>
            </a:xfrm>
            <a:custGeom>
              <a:avLst/>
              <a:gdLst>
                <a:gd name="connsiteX0" fmla="*/ 91377 w 115455"/>
                <a:gd name="connsiteY0" fmla="*/ 0 h 67248"/>
                <a:gd name="connsiteX1" fmla="*/ 109410 w 115455"/>
                <a:gd name="connsiteY1" fmla="*/ 60198 h 67248"/>
                <a:gd name="connsiteX2" fmla="*/ 61024 w 115455"/>
                <a:gd name="connsiteY2" fmla="*/ 32068 h 67248"/>
                <a:gd name="connsiteX3" fmla="*/ 0 w 115455"/>
                <a:gd name="connsiteY3" fmla="*/ 0 h 67248"/>
                <a:gd name="connsiteX4" fmla="*/ 91440 w 115455"/>
                <a:gd name="connsiteY4" fmla="*/ 0 h 6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5" h="67248">
                  <a:moveTo>
                    <a:pt x="91377" y="0"/>
                  </a:moveTo>
                  <a:cubicBezTo>
                    <a:pt x="92393" y="22543"/>
                    <a:pt x="129731" y="40259"/>
                    <a:pt x="109410" y="60198"/>
                  </a:cubicBezTo>
                  <a:cubicBezTo>
                    <a:pt x="84392" y="84773"/>
                    <a:pt x="80137" y="37656"/>
                    <a:pt x="61024" y="32068"/>
                  </a:cubicBezTo>
                  <a:cubicBezTo>
                    <a:pt x="38989" y="25591"/>
                    <a:pt x="17526" y="16828"/>
                    <a:pt x="0" y="0"/>
                  </a:cubicBezTo>
                  <a:cubicBezTo>
                    <a:pt x="30480" y="0"/>
                    <a:pt x="60960" y="0"/>
                    <a:pt x="91440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: фигура 99">
              <a:extLst>
                <a:ext uri="{FF2B5EF4-FFF2-40B4-BE49-F238E27FC236}">
                  <a16:creationId xmlns="" xmlns:a16="http://schemas.microsoft.com/office/drawing/2014/main" id="{66727AF1-F199-46F0-A817-B8B6114C14BE}"/>
                </a:ext>
              </a:extLst>
            </p:cNvPr>
            <p:cNvSpPr/>
            <p:nvPr/>
          </p:nvSpPr>
          <p:spPr>
            <a:xfrm>
              <a:off x="12121428" y="4340880"/>
              <a:ext cx="69427" cy="96401"/>
            </a:xfrm>
            <a:custGeom>
              <a:avLst/>
              <a:gdLst>
                <a:gd name="connsiteX0" fmla="*/ 69428 w 69427"/>
                <a:gd name="connsiteY0" fmla="*/ 88519 h 96401"/>
                <a:gd name="connsiteX1" fmla="*/ 23708 w 69427"/>
                <a:gd name="connsiteY1" fmla="*/ 88519 h 96401"/>
                <a:gd name="connsiteX2" fmla="*/ 29678 w 69427"/>
                <a:gd name="connsiteY2" fmla="*/ 0 h 96401"/>
                <a:gd name="connsiteX3" fmla="*/ 69428 w 69427"/>
                <a:gd name="connsiteY3" fmla="*/ 64008 h 96401"/>
                <a:gd name="connsiteX4" fmla="*/ 69428 w 69427"/>
                <a:gd name="connsiteY4" fmla="*/ 88583 h 9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27" h="96401">
                  <a:moveTo>
                    <a:pt x="69428" y="88519"/>
                  </a:moveTo>
                  <a:cubicBezTo>
                    <a:pt x="54189" y="93981"/>
                    <a:pt x="38948" y="103125"/>
                    <a:pt x="23708" y="88519"/>
                  </a:cubicBezTo>
                  <a:cubicBezTo>
                    <a:pt x="-10010" y="48578"/>
                    <a:pt x="-7534" y="11875"/>
                    <a:pt x="29678" y="0"/>
                  </a:cubicBezTo>
                  <a:cubicBezTo>
                    <a:pt x="63586" y="6477"/>
                    <a:pt x="52093" y="45594"/>
                    <a:pt x="69428" y="64008"/>
                  </a:cubicBezTo>
                  <a:cubicBezTo>
                    <a:pt x="69428" y="72200"/>
                    <a:pt x="69428" y="80392"/>
                    <a:pt x="69428" y="8858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="" xmlns:a16="http://schemas.microsoft.com/office/drawing/2014/main" id="{31927811-6867-4DBC-98BB-1753AB771923}"/>
                </a:ext>
              </a:extLst>
            </p:cNvPr>
            <p:cNvSpPr/>
            <p:nvPr/>
          </p:nvSpPr>
          <p:spPr>
            <a:xfrm>
              <a:off x="4336922" y="7307615"/>
              <a:ext cx="91503" cy="58420"/>
            </a:xfrm>
            <a:custGeom>
              <a:avLst/>
              <a:gdLst>
                <a:gd name="connsiteX0" fmla="*/ 0 w 91503"/>
                <a:gd name="connsiteY0" fmla="*/ 58420 h 58420"/>
                <a:gd name="connsiteX1" fmla="*/ 25400 w 91503"/>
                <a:gd name="connsiteY1" fmla="*/ 46291 h 58420"/>
                <a:gd name="connsiteX2" fmla="*/ 52324 w 91503"/>
                <a:gd name="connsiteY2" fmla="*/ 24638 h 58420"/>
                <a:gd name="connsiteX3" fmla="*/ 66929 w 91503"/>
                <a:gd name="connsiteY3" fmla="*/ 0 h 58420"/>
                <a:gd name="connsiteX4" fmla="*/ 83947 w 91503"/>
                <a:gd name="connsiteY4" fmla="*/ 27114 h 58420"/>
                <a:gd name="connsiteX5" fmla="*/ 91504 w 91503"/>
                <a:gd name="connsiteY5" fmla="*/ 58420 h 58420"/>
                <a:gd name="connsiteX6" fmla="*/ 64 w 91503"/>
                <a:gd name="connsiteY6" fmla="*/ 58420 h 5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503" h="58420">
                  <a:moveTo>
                    <a:pt x="0" y="58420"/>
                  </a:moveTo>
                  <a:cubicBezTo>
                    <a:pt x="5271" y="46673"/>
                    <a:pt x="14478" y="44895"/>
                    <a:pt x="25400" y="46291"/>
                  </a:cubicBezTo>
                  <a:cubicBezTo>
                    <a:pt x="40577" y="48260"/>
                    <a:pt x="48768" y="40068"/>
                    <a:pt x="52324" y="24638"/>
                  </a:cubicBezTo>
                  <a:cubicBezTo>
                    <a:pt x="54610" y="14732"/>
                    <a:pt x="53340" y="-63"/>
                    <a:pt x="66929" y="0"/>
                  </a:cubicBezTo>
                  <a:cubicBezTo>
                    <a:pt x="82105" y="64"/>
                    <a:pt x="81471" y="15557"/>
                    <a:pt x="83947" y="27114"/>
                  </a:cubicBezTo>
                  <a:cubicBezTo>
                    <a:pt x="86233" y="37592"/>
                    <a:pt x="88964" y="48006"/>
                    <a:pt x="91504" y="58420"/>
                  </a:cubicBezTo>
                  <a:cubicBezTo>
                    <a:pt x="61024" y="58420"/>
                    <a:pt x="30543" y="58420"/>
                    <a:pt x="64" y="5842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="" xmlns:a16="http://schemas.microsoft.com/office/drawing/2014/main" id="{B6F24E41-9EE7-4464-B8F0-9463D4AA32FD}"/>
                </a:ext>
              </a:extLst>
            </p:cNvPr>
            <p:cNvSpPr/>
            <p:nvPr/>
          </p:nvSpPr>
          <p:spPr>
            <a:xfrm>
              <a:off x="12163057" y="867900"/>
              <a:ext cx="27228" cy="108289"/>
            </a:xfrm>
            <a:custGeom>
              <a:avLst/>
              <a:gdLst>
                <a:gd name="connsiteX0" fmla="*/ 27228 w 27228"/>
                <a:gd name="connsiteY0" fmla="*/ 108290 h 108289"/>
                <a:gd name="connsiteX1" fmla="*/ 304 w 27228"/>
                <a:gd name="connsiteY1" fmla="*/ 15706 h 108289"/>
                <a:gd name="connsiteX2" fmla="*/ 27228 w 27228"/>
                <a:gd name="connsiteY2" fmla="*/ 1927 h 108289"/>
                <a:gd name="connsiteX3" fmla="*/ 27228 w 27228"/>
                <a:gd name="connsiteY3" fmla="*/ 108290 h 1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28" h="108289">
                  <a:moveTo>
                    <a:pt x="27228" y="108290"/>
                  </a:moveTo>
                  <a:cubicBezTo>
                    <a:pt x="-2172" y="84477"/>
                    <a:pt x="4495" y="47647"/>
                    <a:pt x="304" y="15706"/>
                  </a:cubicBezTo>
                  <a:cubicBezTo>
                    <a:pt x="-2553" y="-5821"/>
                    <a:pt x="15354" y="593"/>
                    <a:pt x="27228" y="1927"/>
                  </a:cubicBezTo>
                  <a:cubicBezTo>
                    <a:pt x="27228" y="37360"/>
                    <a:pt x="27228" y="72856"/>
                    <a:pt x="27228" y="1082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="" xmlns:a16="http://schemas.microsoft.com/office/drawing/2014/main" id="{6CB450A6-C1C0-4EB4-9F2A-0D0E461FCF7B}"/>
                </a:ext>
              </a:extLst>
            </p:cNvPr>
            <p:cNvSpPr/>
            <p:nvPr/>
          </p:nvSpPr>
          <p:spPr>
            <a:xfrm>
              <a:off x="1905" y="5810658"/>
              <a:ext cx="33067" cy="90043"/>
            </a:xfrm>
            <a:custGeom>
              <a:avLst/>
              <a:gdLst>
                <a:gd name="connsiteX0" fmla="*/ 0 w 33067"/>
                <a:gd name="connsiteY0" fmla="*/ 64 h 90043"/>
                <a:gd name="connsiteX1" fmla="*/ 30417 w 33067"/>
                <a:gd name="connsiteY1" fmla="*/ 58738 h 90043"/>
                <a:gd name="connsiteX2" fmla="*/ 0 w 33067"/>
                <a:gd name="connsiteY2" fmla="*/ 90043 h 90043"/>
                <a:gd name="connsiteX3" fmla="*/ 0 w 33067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67" h="90043">
                  <a:moveTo>
                    <a:pt x="0" y="64"/>
                  </a:moveTo>
                  <a:cubicBezTo>
                    <a:pt x="17209" y="15240"/>
                    <a:pt x="22543" y="38735"/>
                    <a:pt x="30417" y="58738"/>
                  </a:cubicBezTo>
                  <a:cubicBezTo>
                    <a:pt x="41275" y="86234"/>
                    <a:pt x="16319" y="86043"/>
                    <a:pt x="0" y="90043"/>
                  </a:cubicBezTo>
                  <a:cubicBezTo>
                    <a:pt x="0" y="60008"/>
                    <a:pt x="0" y="30036"/>
                    <a:pt x="0" y="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="" xmlns:a16="http://schemas.microsoft.com/office/drawing/2014/main" id="{B159ED6E-21B9-4228-8DF8-214EE3DB34F6}"/>
                </a:ext>
              </a:extLst>
            </p:cNvPr>
            <p:cNvSpPr/>
            <p:nvPr/>
          </p:nvSpPr>
          <p:spPr>
            <a:xfrm>
              <a:off x="12150396" y="4331165"/>
              <a:ext cx="40460" cy="73660"/>
            </a:xfrm>
            <a:custGeom>
              <a:avLst/>
              <a:gdLst>
                <a:gd name="connsiteX0" fmla="*/ 40460 w 40460"/>
                <a:gd name="connsiteY0" fmla="*/ 73660 h 73660"/>
                <a:gd name="connsiteX1" fmla="*/ 2360 w 40460"/>
                <a:gd name="connsiteY1" fmla="*/ 24384 h 73660"/>
                <a:gd name="connsiteX2" fmla="*/ 2360 w 40460"/>
                <a:gd name="connsiteY2" fmla="*/ 0 h 73660"/>
                <a:gd name="connsiteX3" fmla="*/ 40397 w 40460"/>
                <a:gd name="connsiteY3" fmla="*/ 8191 h 73660"/>
                <a:gd name="connsiteX4" fmla="*/ 40397 w 40460"/>
                <a:gd name="connsiteY4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73660">
                  <a:moveTo>
                    <a:pt x="40460" y="73660"/>
                  </a:moveTo>
                  <a:cubicBezTo>
                    <a:pt x="16203" y="67564"/>
                    <a:pt x="18172" y="38100"/>
                    <a:pt x="2360" y="24384"/>
                  </a:cubicBezTo>
                  <a:cubicBezTo>
                    <a:pt x="8774" y="16256"/>
                    <a:pt x="-5323" y="8128"/>
                    <a:pt x="2360" y="0"/>
                  </a:cubicBezTo>
                  <a:cubicBezTo>
                    <a:pt x="15060" y="2730"/>
                    <a:pt x="27760" y="5461"/>
                    <a:pt x="40397" y="8191"/>
                  </a:cubicBezTo>
                  <a:cubicBezTo>
                    <a:pt x="40397" y="29972"/>
                    <a:pt x="40397" y="51816"/>
                    <a:pt x="40397" y="7366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="" xmlns:a16="http://schemas.microsoft.com/office/drawing/2014/main" id="{D5118717-FEB3-4DA2-82B8-8366A0D292C0}"/>
                </a:ext>
              </a:extLst>
            </p:cNvPr>
            <p:cNvSpPr/>
            <p:nvPr/>
          </p:nvSpPr>
          <p:spPr>
            <a:xfrm>
              <a:off x="12168076" y="779783"/>
              <a:ext cx="22145" cy="73660"/>
            </a:xfrm>
            <a:custGeom>
              <a:avLst/>
              <a:gdLst>
                <a:gd name="connsiteX0" fmla="*/ 22146 w 22145"/>
                <a:gd name="connsiteY0" fmla="*/ 73660 h 73660"/>
                <a:gd name="connsiteX1" fmla="*/ 22146 w 22145"/>
                <a:gd name="connsiteY1" fmla="*/ 0 h 73660"/>
                <a:gd name="connsiteX2" fmla="*/ 22146 w 22145"/>
                <a:gd name="connsiteY2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45" h="73660">
                  <a:moveTo>
                    <a:pt x="22146" y="73660"/>
                  </a:moveTo>
                  <a:cubicBezTo>
                    <a:pt x="-7382" y="37148"/>
                    <a:pt x="-7382" y="23876"/>
                    <a:pt x="22146" y="0"/>
                  </a:cubicBezTo>
                  <a:cubicBezTo>
                    <a:pt x="22146" y="24575"/>
                    <a:pt x="22146" y="49086"/>
                    <a:pt x="22146" y="7366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="" xmlns:a16="http://schemas.microsoft.com/office/drawing/2014/main" id="{D5FB10E4-D482-4EFE-9669-AEC2DE791EF6}"/>
                </a:ext>
              </a:extLst>
            </p:cNvPr>
            <p:cNvSpPr/>
            <p:nvPr/>
          </p:nvSpPr>
          <p:spPr>
            <a:xfrm>
              <a:off x="2545397" y="1143"/>
              <a:ext cx="76200" cy="18000"/>
            </a:xfrm>
            <a:custGeom>
              <a:avLst/>
              <a:gdLst>
                <a:gd name="connsiteX0" fmla="*/ 76200 w 76200"/>
                <a:gd name="connsiteY0" fmla="*/ 0 h 18000"/>
                <a:gd name="connsiteX1" fmla="*/ 0 w 76200"/>
                <a:gd name="connsiteY1" fmla="*/ 0 h 18000"/>
                <a:gd name="connsiteX2" fmla="*/ 76200 w 76200"/>
                <a:gd name="connsiteY2" fmla="*/ 0 h 1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8000">
                  <a:moveTo>
                    <a:pt x="76200" y="0"/>
                  </a:moveTo>
                  <a:cubicBezTo>
                    <a:pt x="50800" y="26353"/>
                    <a:pt x="25400" y="21527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="" xmlns:a16="http://schemas.microsoft.com/office/drawing/2014/main" id="{E22EFB19-4368-489C-B638-7B02B3EC1228}"/>
                </a:ext>
              </a:extLst>
            </p:cNvPr>
            <p:cNvSpPr/>
            <p:nvPr/>
          </p:nvSpPr>
          <p:spPr>
            <a:xfrm>
              <a:off x="7916682" y="3503275"/>
              <a:ext cx="1538170" cy="2131282"/>
            </a:xfrm>
            <a:custGeom>
              <a:avLst/>
              <a:gdLst>
                <a:gd name="connsiteX0" fmla="*/ 1425057 w 1538170"/>
                <a:gd name="connsiteY0" fmla="*/ 1416728 h 2131282"/>
                <a:gd name="connsiteX1" fmla="*/ 1490525 w 1538170"/>
                <a:gd name="connsiteY1" fmla="*/ 1632185 h 2131282"/>
                <a:gd name="connsiteX2" fmla="*/ 1494843 w 1538170"/>
                <a:gd name="connsiteY2" fmla="*/ 1647171 h 2131282"/>
                <a:gd name="connsiteX3" fmla="*/ 1518846 w 1538170"/>
                <a:gd name="connsiteY3" fmla="*/ 1730166 h 2131282"/>
                <a:gd name="connsiteX4" fmla="*/ 1531165 w 1538170"/>
                <a:gd name="connsiteY4" fmla="*/ 1790364 h 2131282"/>
                <a:gd name="connsiteX5" fmla="*/ 1531736 w 1538170"/>
                <a:gd name="connsiteY5" fmla="*/ 1800715 h 2131282"/>
                <a:gd name="connsiteX6" fmla="*/ 1532880 w 1538170"/>
                <a:gd name="connsiteY6" fmla="*/ 1842244 h 2131282"/>
                <a:gd name="connsiteX7" fmla="*/ 1521132 w 1538170"/>
                <a:gd name="connsiteY7" fmla="*/ 1866310 h 2131282"/>
                <a:gd name="connsiteX8" fmla="*/ 1493700 w 1538170"/>
                <a:gd name="connsiteY8" fmla="*/ 1934192 h 2131282"/>
                <a:gd name="connsiteX9" fmla="*/ 1495414 w 1538170"/>
                <a:gd name="connsiteY9" fmla="*/ 2047223 h 2131282"/>
                <a:gd name="connsiteX10" fmla="*/ 1503352 w 1538170"/>
                <a:gd name="connsiteY10" fmla="*/ 2095801 h 2131282"/>
                <a:gd name="connsiteX11" fmla="*/ 1483286 w 1538170"/>
                <a:gd name="connsiteY11" fmla="*/ 2131107 h 2131282"/>
                <a:gd name="connsiteX12" fmla="*/ 1416738 w 1538170"/>
                <a:gd name="connsiteY12" fmla="*/ 2101452 h 2131282"/>
                <a:gd name="connsiteX13" fmla="*/ 1309106 w 1538170"/>
                <a:gd name="connsiteY13" fmla="*/ 1967340 h 2131282"/>
                <a:gd name="connsiteX14" fmla="*/ 1246622 w 1538170"/>
                <a:gd name="connsiteY14" fmla="*/ 1923779 h 2131282"/>
                <a:gd name="connsiteX15" fmla="*/ 1166167 w 1538170"/>
                <a:gd name="connsiteY15" fmla="*/ 1855516 h 2131282"/>
                <a:gd name="connsiteX16" fmla="*/ 1105080 w 1538170"/>
                <a:gd name="connsiteY16" fmla="*/ 1801286 h 2131282"/>
                <a:gd name="connsiteX17" fmla="*/ 1083046 w 1538170"/>
                <a:gd name="connsiteY17" fmla="*/ 1763250 h 2131282"/>
                <a:gd name="connsiteX18" fmla="*/ 1099238 w 1538170"/>
                <a:gd name="connsiteY18" fmla="*/ 1697654 h 2131282"/>
                <a:gd name="connsiteX19" fmla="*/ 1160706 w 1538170"/>
                <a:gd name="connsiteY19" fmla="*/ 1729467 h 2131282"/>
                <a:gd name="connsiteX20" fmla="*/ 1203949 w 1538170"/>
                <a:gd name="connsiteY20" fmla="*/ 1797794 h 2131282"/>
                <a:gd name="connsiteX21" fmla="*/ 1183502 w 1538170"/>
                <a:gd name="connsiteY21" fmla="*/ 1648885 h 2131282"/>
                <a:gd name="connsiteX22" fmla="*/ 1155562 w 1538170"/>
                <a:gd name="connsiteY22" fmla="*/ 1593958 h 2131282"/>
                <a:gd name="connsiteX23" fmla="*/ 1134290 w 1538170"/>
                <a:gd name="connsiteY23" fmla="*/ 1576876 h 2131282"/>
                <a:gd name="connsiteX24" fmla="*/ 1101080 w 1538170"/>
                <a:gd name="connsiteY24" fmla="*/ 1471339 h 2131282"/>
                <a:gd name="connsiteX25" fmla="*/ 1090285 w 1538170"/>
                <a:gd name="connsiteY25" fmla="*/ 1432159 h 2131282"/>
                <a:gd name="connsiteX26" fmla="*/ 992240 w 1538170"/>
                <a:gd name="connsiteY26" fmla="*/ 1366309 h 2131282"/>
                <a:gd name="connsiteX27" fmla="*/ 965380 w 1538170"/>
                <a:gd name="connsiteY27" fmla="*/ 1274869 h 2131282"/>
                <a:gd name="connsiteX28" fmla="*/ 926391 w 1538170"/>
                <a:gd name="connsiteY28" fmla="*/ 1237912 h 2131282"/>
                <a:gd name="connsiteX29" fmla="*/ 858573 w 1538170"/>
                <a:gd name="connsiteY29" fmla="*/ 1230164 h 2131282"/>
                <a:gd name="connsiteX30" fmla="*/ 829363 w 1538170"/>
                <a:gd name="connsiteY30" fmla="*/ 1202796 h 2131282"/>
                <a:gd name="connsiteX31" fmla="*/ 795899 w 1538170"/>
                <a:gd name="connsiteY31" fmla="*/ 1144058 h 2131282"/>
                <a:gd name="connsiteX32" fmla="*/ 758180 w 1538170"/>
                <a:gd name="connsiteY32" fmla="*/ 1133581 h 2131282"/>
                <a:gd name="connsiteX33" fmla="*/ 756528 w 1538170"/>
                <a:gd name="connsiteY33" fmla="*/ 1192826 h 2131282"/>
                <a:gd name="connsiteX34" fmla="*/ 766498 w 1538170"/>
                <a:gd name="connsiteY34" fmla="*/ 1198605 h 2131282"/>
                <a:gd name="connsiteX35" fmla="*/ 796787 w 1538170"/>
                <a:gd name="connsiteY35" fmla="*/ 1242102 h 2131282"/>
                <a:gd name="connsiteX36" fmla="*/ 736844 w 1538170"/>
                <a:gd name="connsiteY36" fmla="*/ 1261089 h 2131282"/>
                <a:gd name="connsiteX37" fmla="*/ 728461 w 1538170"/>
                <a:gd name="connsiteY37" fmla="*/ 1256962 h 2131282"/>
                <a:gd name="connsiteX38" fmla="*/ 752973 w 1538170"/>
                <a:gd name="connsiteY38" fmla="*/ 1304714 h 2131282"/>
                <a:gd name="connsiteX39" fmla="*/ 708141 w 1538170"/>
                <a:gd name="connsiteY39" fmla="*/ 1337289 h 2131282"/>
                <a:gd name="connsiteX40" fmla="*/ 701030 w 1538170"/>
                <a:gd name="connsiteY40" fmla="*/ 1334432 h 2131282"/>
                <a:gd name="connsiteX41" fmla="*/ 654294 w 1538170"/>
                <a:gd name="connsiteY41" fmla="*/ 1385550 h 2131282"/>
                <a:gd name="connsiteX42" fmla="*/ 642673 w 1538170"/>
                <a:gd name="connsiteY42" fmla="*/ 1423840 h 2131282"/>
                <a:gd name="connsiteX43" fmla="*/ 620893 w 1538170"/>
                <a:gd name="connsiteY43" fmla="*/ 1422063 h 2131282"/>
                <a:gd name="connsiteX44" fmla="*/ 575935 w 1538170"/>
                <a:gd name="connsiteY44" fmla="*/ 1298110 h 2131282"/>
                <a:gd name="connsiteX45" fmla="*/ 524817 w 1538170"/>
                <a:gd name="connsiteY45" fmla="*/ 1189461 h 2131282"/>
                <a:gd name="connsiteX46" fmla="*/ 493829 w 1538170"/>
                <a:gd name="connsiteY46" fmla="*/ 1155552 h 2131282"/>
                <a:gd name="connsiteX47" fmla="*/ 458142 w 1538170"/>
                <a:gd name="connsiteY47" fmla="*/ 1115546 h 2131282"/>
                <a:gd name="connsiteX48" fmla="*/ 518721 w 1538170"/>
                <a:gd name="connsiteY48" fmla="*/ 1237023 h 2131282"/>
                <a:gd name="connsiteX49" fmla="*/ 522468 w 1538170"/>
                <a:gd name="connsiteY49" fmla="*/ 1281346 h 2131282"/>
                <a:gd name="connsiteX50" fmla="*/ 516499 w 1538170"/>
                <a:gd name="connsiteY50" fmla="*/ 1327320 h 2131282"/>
                <a:gd name="connsiteX51" fmla="*/ 500306 w 1538170"/>
                <a:gd name="connsiteY51" fmla="*/ 1389487 h 2131282"/>
                <a:gd name="connsiteX52" fmla="*/ 623560 w 1538170"/>
                <a:gd name="connsiteY52" fmla="*/ 1478006 h 2131282"/>
                <a:gd name="connsiteX53" fmla="*/ 642927 w 1538170"/>
                <a:gd name="connsiteY53" fmla="*/ 1449749 h 2131282"/>
                <a:gd name="connsiteX54" fmla="*/ 653277 w 1538170"/>
                <a:gd name="connsiteY54" fmla="*/ 1415712 h 2131282"/>
                <a:gd name="connsiteX55" fmla="*/ 684710 w 1538170"/>
                <a:gd name="connsiteY55" fmla="*/ 1413299 h 2131282"/>
                <a:gd name="connsiteX56" fmla="*/ 781865 w 1538170"/>
                <a:gd name="connsiteY56" fmla="*/ 1449621 h 2131282"/>
                <a:gd name="connsiteX57" fmla="*/ 796470 w 1538170"/>
                <a:gd name="connsiteY57" fmla="*/ 1461306 h 2131282"/>
                <a:gd name="connsiteX58" fmla="*/ 741797 w 1538170"/>
                <a:gd name="connsiteY58" fmla="*/ 1507471 h 2131282"/>
                <a:gd name="connsiteX59" fmla="*/ 693219 w 1538170"/>
                <a:gd name="connsiteY59" fmla="*/ 1527155 h 2131282"/>
                <a:gd name="connsiteX60" fmla="*/ 670676 w 1538170"/>
                <a:gd name="connsiteY60" fmla="*/ 1620818 h 2131282"/>
                <a:gd name="connsiteX61" fmla="*/ 691886 w 1538170"/>
                <a:gd name="connsiteY61" fmla="*/ 1677016 h 2131282"/>
                <a:gd name="connsiteX62" fmla="*/ 680836 w 1538170"/>
                <a:gd name="connsiteY62" fmla="*/ 1720578 h 2131282"/>
                <a:gd name="connsiteX63" fmla="*/ 639688 w 1538170"/>
                <a:gd name="connsiteY63" fmla="*/ 1715815 h 2131282"/>
                <a:gd name="connsiteX64" fmla="*/ 613908 w 1538170"/>
                <a:gd name="connsiteY64" fmla="*/ 1678032 h 2131282"/>
                <a:gd name="connsiteX65" fmla="*/ 620131 w 1538170"/>
                <a:gd name="connsiteY65" fmla="*/ 1665459 h 2131282"/>
                <a:gd name="connsiteX66" fmla="*/ 614288 w 1538170"/>
                <a:gd name="connsiteY66" fmla="*/ 1674603 h 2131282"/>
                <a:gd name="connsiteX67" fmla="*/ 589460 w 1538170"/>
                <a:gd name="connsiteY67" fmla="*/ 1691494 h 2131282"/>
                <a:gd name="connsiteX68" fmla="*/ 475287 w 1538170"/>
                <a:gd name="connsiteY68" fmla="*/ 1767949 h 2131282"/>
                <a:gd name="connsiteX69" fmla="*/ 365749 w 1538170"/>
                <a:gd name="connsiteY69" fmla="*/ 1753597 h 2131282"/>
                <a:gd name="connsiteX70" fmla="*/ 355780 w 1538170"/>
                <a:gd name="connsiteY70" fmla="*/ 1702670 h 2131282"/>
                <a:gd name="connsiteX71" fmla="*/ 358002 w 1538170"/>
                <a:gd name="connsiteY71" fmla="*/ 1664951 h 2131282"/>
                <a:gd name="connsiteX72" fmla="*/ 376545 w 1538170"/>
                <a:gd name="connsiteY72" fmla="*/ 1608055 h 2131282"/>
                <a:gd name="connsiteX73" fmla="*/ 356288 w 1538170"/>
                <a:gd name="connsiteY73" fmla="*/ 1475974 h 2131282"/>
                <a:gd name="connsiteX74" fmla="*/ 338508 w 1538170"/>
                <a:gd name="connsiteY74" fmla="*/ 1406568 h 2131282"/>
                <a:gd name="connsiteX75" fmla="*/ 317998 w 1538170"/>
                <a:gd name="connsiteY75" fmla="*/ 1308333 h 2131282"/>
                <a:gd name="connsiteX76" fmla="*/ 295264 w 1538170"/>
                <a:gd name="connsiteY76" fmla="*/ 1168188 h 2131282"/>
                <a:gd name="connsiteX77" fmla="*/ 255450 w 1538170"/>
                <a:gd name="connsiteY77" fmla="*/ 1135549 h 2131282"/>
                <a:gd name="connsiteX78" fmla="*/ 226113 w 1538170"/>
                <a:gd name="connsiteY78" fmla="*/ 1103608 h 2131282"/>
                <a:gd name="connsiteX79" fmla="*/ 259070 w 1538170"/>
                <a:gd name="connsiteY79" fmla="*/ 1065000 h 2131282"/>
                <a:gd name="connsiteX80" fmla="*/ 276532 w 1538170"/>
                <a:gd name="connsiteY80" fmla="*/ 1018010 h 2131282"/>
                <a:gd name="connsiteX81" fmla="*/ 153024 w 1538170"/>
                <a:gd name="connsiteY81" fmla="*/ 901296 h 2131282"/>
                <a:gd name="connsiteX82" fmla="*/ 109019 w 1538170"/>
                <a:gd name="connsiteY82" fmla="*/ 849417 h 2131282"/>
                <a:gd name="connsiteX83" fmla="*/ 117020 w 1538170"/>
                <a:gd name="connsiteY83" fmla="*/ 812142 h 2131282"/>
                <a:gd name="connsiteX84" fmla="*/ 151818 w 1538170"/>
                <a:gd name="connsiteY84" fmla="*/ 809411 h 2131282"/>
                <a:gd name="connsiteX85" fmla="*/ 225478 w 1538170"/>
                <a:gd name="connsiteY85" fmla="*/ 814809 h 2131282"/>
                <a:gd name="connsiteX86" fmla="*/ 332730 w 1538170"/>
                <a:gd name="connsiteY86" fmla="*/ 869737 h 2131282"/>
                <a:gd name="connsiteX87" fmla="*/ 359399 w 1538170"/>
                <a:gd name="connsiteY87" fmla="*/ 903328 h 2131282"/>
                <a:gd name="connsiteX88" fmla="*/ 368924 w 1538170"/>
                <a:gd name="connsiteY88" fmla="*/ 859513 h 2131282"/>
                <a:gd name="connsiteX89" fmla="*/ 317299 w 1538170"/>
                <a:gd name="connsiteY89" fmla="*/ 801728 h 2131282"/>
                <a:gd name="connsiteX90" fmla="*/ 189727 w 1538170"/>
                <a:gd name="connsiteY90" fmla="*/ 805855 h 2131282"/>
                <a:gd name="connsiteX91" fmla="*/ 34025 w 1538170"/>
                <a:gd name="connsiteY91" fmla="*/ 727242 h 2131282"/>
                <a:gd name="connsiteX92" fmla="*/ 10531 w 1538170"/>
                <a:gd name="connsiteY92" fmla="*/ 680696 h 2131282"/>
                <a:gd name="connsiteX93" fmla="*/ 6403 w 1538170"/>
                <a:gd name="connsiteY93" fmla="*/ 640501 h 2131282"/>
                <a:gd name="connsiteX94" fmla="*/ 48123 w 1538170"/>
                <a:gd name="connsiteY94" fmla="*/ 636183 h 2131282"/>
                <a:gd name="connsiteX95" fmla="*/ 122862 w 1538170"/>
                <a:gd name="connsiteY95" fmla="*/ 685205 h 2131282"/>
                <a:gd name="connsiteX96" fmla="*/ 165978 w 1538170"/>
                <a:gd name="connsiteY96" fmla="*/ 687491 h 2131282"/>
                <a:gd name="connsiteX97" fmla="*/ 174678 w 1538170"/>
                <a:gd name="connsiteY97" fmla="*/ 653455 h 2131282"/>
                <a:gd name="connsiteX98" fmla="*/ 153977 w 1538170"/>
                <a:gd name="connsiteY98" fmla="*/ 627737 h 2131282"/>
                <a:gd name="connsiteX99" fmla="*/ 110352 w 1538170"/>
                <a:gd name="connsiteY99" fmla="*/ 604052 h 2131282"/>
                <a:gd name="connsiteX100" fmla="*/ 107177 w 1538170"/>
                <a:gd name="connsiteY100" fmla="*/ 466510 h 2131282"/>
                <a:gd name="connsiteX101" fmla="*/ 33136 w 1538170"/>
                <a:gd name="connsiteY101" fmla="*/ 445936 h 2131282"/>
                <a:gd name="connsiteX102" fmla="*/ 7673 w 1538170"/>
                <a:gd name="connsiteY102" fmla="*/ 406565 h 2131282"/>
                <a:gd name="connsiteX103" fmla="*/ 13451 w 1538170"/>
                <a:gd name="connsiteY103" fmla="*/ 316966 h 2131282"/>
                <a:gd name="connsiteX104" fmla="*/ 32756 w 1538170"/>
                <a:gd name="connsiteY104" fmla="*/ 284962 h 2131282"/>
                <a:gd name="connsiteX105" fmla="*/ 65902 w 1538170"/>
                <a:gd name="connsiteY105" fmla="*/ 297535 h 2131282"/>
                <a:gd name="connsiteX106" fmla="*/ 164645 w 1538170"/>
                <a:gd name="connsiteY106" fmla="*/ 365671 h 2131282"/>
                <a:gd name="connsiteX107" fmla="*/ 199507 w 1538170"/>
                <a:gd name="connsiteY107" fmla="*/ 352908 h 2131282"/>
                <a:gd name="connsiteX108" fmla="*/ 196141 w 1538170"/>
                <a:gd name="connsiteY108" fmla="*/ 314172 h 2131282"/>
                <a:gd name="connsiteX109" fmla="*/ 179568 w 1538170"/>
                <a:gd name="connsiteY109" fmla="*/ 293027 h 2131282"/>
                <a:gd name="connsiteX110" fmla="*/ 137086 w 1538170"/>
                <a:gd name="connsiteY110" fmla="*/ 211239 h 2131282"/>
                <a:gd name="connsiteX111" fmla="*/ 117973 w 1538170"/>
                <a:gd name="connsiteY111" fmla="*/ 71093 h 2131282"/>
                <a:gd name="connsiteX112" fmla="*/ 221224 w 1538170"/>
                <a:gd name="connsiteY112" fmla="*/ 6006 h 2131282"/>
                <a:gd name="connsiteX113" fmla="*/ 276723 w 1538170"/>
                <a:gd name="connsiteY113" fmla="*/ 2259 h 2131282"/>
                <a:gd name="connsiteX114" fmla="*/ 327332 w 1538170"/>
                <a:gd name="connsiteY114" fmla="*/ 57377 h 2131282"/>
                <a:gd name="connsiteX115" fmla="*/ 321808 w 1538170"/>
                <a:gd name="connsiteY115" fmla="*/ 76364 h 2131282"/>
                <a:gd name="connsiteX116" fmla="*/ 301932 w 1538170"/>
                <a:gd name="connsiteY116" fmla="*/ 85635 h 2131282"/>
                <a:gd name="connsiteX117" fmla="*/ 197030 w 1538170"/>
                <a:gd name="connsiteY117" fmla="*/ 105574 h 2131282"/>
                <a:gd name="connsiteX118" fmla="*/ 178107 w 1538170"/>
                <a:gd name="connsiteY118" fmla="*/ 106717 h 2131282"/>
                <a:gd name="connsiteX119" fmla="*/ 208777 w 1538170"/>
                <a:gd name="connsiteY119" fmla="*/ 138531 h 2131282"/>
                <a:gd name="connsiteX120" fmla="*/ 250497 w 1538170"/>
                <a:gd name="connsiteY120" fmla="*/ 182917 h 2131282"/>
                <a:gd name="connsiteX121" fmla="*/ 321426 w 1538170"/>
                <a:gd name="connsiteY121" fmla="*/ 225526 h 2131282"/>
                <a:gd name="connsiteX122" fmla="*/ 326252 w 1538170"/>
                <a:gd name="connsiteY122" fmla="*/ 236004 h 2131282"/>
                <a:gd name="connsiteX123" fmla="*/ 308155 w 1538170"/>
                <a:gd name="connsiteY123" fmla="*/ 334493 h 2131282"/>
                <a:gd name="connsiteX124" fmla="*/ 319331 w 1538170"/>
                <a:gd name="connsiteY124" fmla="*/ 422440 h 2131282"/>
                <a:gd name="connsiteX125" fmla="*/ 317807 w 1538170"/>
                <a:gd name="connsiteY125" fmla="*/ 459398 h 2131282"/>
                <a:gd name="connsiteX126" fmla="*/ 328793 w 1538170"/>
                <a:gd name="connsiteY126" fmla="*/ 527343 h 2131282"/>
                <a:gd name="connsiteX127" fmla="*/ 343969 w 1538170"/>
                <a:gd name="connsiteY127" fmla="*/ 558268 h 2131282"/>
                <a:gd name="connsiteX128" fmla="*/ 379783 w 1538170"/>
                <a:gd name="connsiteY128" fmla="*/ 587541 h 2131282"/>
                <a:gd name="connsiteX129" fmla="*/ 410199 w 1538170"/>
                <a:gd name="connsiteY129" fmla="*/ 587224 h 2131282"/>
                <a:gd name="connsiteX130" fmla="*/ 444616 w 1538170"/>
                <a:gd name="connsiteY130" fmla="*/ 612434 h 2131282"/>
                <a:gd name="connsiteX131" fmla="*/ 422582 w 1538170"/>
                <a:gd name="connsiteY131" fmla="*/ 650851 h 2131282"/>
                <a:gd name="connsiteX132" fmla="*/ 399024 w 1538170"/>
                <a:gd name="connsiteY132" fmla="*/ 665075 h 2131282"/>
                <a:gd name="connsiteX133" fmla="*/ 441441 w 1538170"/>
                <a:gd name="connsiteY133" fmla="*/ 654534 h 2131282"/>
                <a:gd name="connsiteX134" fmla="*/ 472302 w 1538170"/>
                <a:gd name="connsiteY134" fmla="*/ 645771 h 2131282"/>
                <a:gd name="connsiteX135" fmla="*/ 530214 w 1538170"/>
                <a:gd name="connsiteY135" fmla="*/ 749912 h 2131282"/>
                <a:gd name="connsiteX136" fmla="*/ 595365 w 1538170"/>
                <a:gd name="connsiteY136" fmla="*/ 800521 h 2131282"/>
                <a:gd name="connsiteX137" fmla="*/ 602414 w 1538170"/>
                <a:gd name="connsiteY137" fmla="*/ 797346 h 2131282"/>
                <a:gd name="connsiteX138" fmla="*/ 655754 w 1538170"/>
                <a:gd name="connsiteY138" fmla="*/ 798108 h 2131282"/>
                <a:gd name="connsiteX139" fmla="*/ 640133 w 1538170"/>
                <a:gd name="connsiteY139" fmla="*/ 857291 h 2131282"/>
                <a:gd name="connsiteX140" fmla="*/ 737478 w 1538170"/>
                <a:gd name="connsiteY140" fmla="*/ 883453 h 2131282"/>
                <a:gd name="connsiteX141" fmla="*/ 785802 w 1538170"/>
                <a:gd name="connsiteY141" fmla="*/ 981815 h 2131282"/>
                <a:gd name="connsiteX142" fmla="*/ 828791 w 1538170"/>
                <a:gd name="connsiteY142" fmla="*/ 1048808 h 2131282"/>
                <a:gd name="connsiteX143" fmla="*/ 892799 w 1538170"/>
                <a:gd name="connsiteY143" fmla="*/ 1099989 h 2131282"/>
                <a:gd name="connsiteX144" fmla="*/ 940424 w 1538170"/>
                <a:gd name="connsiteY144" fmla="*/ 1104688 h 2131282"/>
                <a:gd name="connsiteX145" fmla="*/ 1045771 w 1538170"/>
                <a:gd name="connsiteY145" fmla="*/ 1077192 h 2131282"/>
                <a:gd name="connsiteX146" fmla="*/ 1095746 w 1538170"/>
                <a:gd name="connsiteY146" fmla="*/ 1003468 h 2131282"/>
                <a:gd name="connsiteX147" fmla="*/ 1160198 w 1538170"/>
                <a:gd name="connsiteY147" fmla="*/ 999849 h 2131282"/>
                <a:gd name="connsiteX148" fmla="*/ 1194424 w 1538170"/>
                <a:gd name="connsiteY148" fmla="*/ 1051157 h 2131282"/>
                <a:gd name="connsiteX149" fmla="*/ 1173406 w 1538170"/>
                <a:gd name="connsiteY149" fmla="*/ 1129389 h 2131282"/>
                <a:gd name="connsiteX150" fmla="*/ 1149022 w 1538170"/>
                <a:gd name="connsiteY150" fmla="*/ 1163680 h 2131282"/>
                <a:gd name="connsiteX151" fmla="*/ 1096888 w 1538170"/>
                <a:gd name="connsiteY151" fmla="*/ 1227117 h 2131282"/>
                <a:gd name="connsiteX152" fmla="*/ 1078727 w 1538170"/>
                <a:gd name="connsiteY152" fmla="*/ 1246039 h 2131282"/>
                <a:gd name="connsiteX153" fmla="*/ 1029896 w 1538170"/>
                <a:gd name="connsiteY153" fmla="*/ 1215051 h 2131282"/>
                <a:gd name="connsiteX154" fmla="*/ 1076632 w 1538170"/>
                <a:gd name="connsiteY154" fmla="*/ 1256707 h 2131282"/>
                <a:gd name="connsiteX155" fmla="*/ 1097015 w 1538170"/>
                <a:gd name="connsiteY155" fmla="*/ 1292268 h 2131282"/>
                <a:gd name="connsiteX156" fmla="*/ 1139052 w 1538170"/>
                <a:gd name="connsiteY156" fmla="*/ 1341290 h 2131282"/>
                <a:gd name="connsiteX157" fmla="*/ 1135560 w 1538170"/>
                <a:gd name="connsiteY157" fmla="*/ 1375199 h 2131282"/>
                <a:gd name="connsiteX158" fmla="*/ 1140704 w 1538170"/>
                <a:gd name="connsiteY158" fmla="*/ 1338940 h 2131282"/>
                <a:gd name="connsiteX159" fmla="*/ 1194933 w 1538170"/>
                <a:gd name="connsiteY159" fmla="*/ 1349736 h 2131282"/>
                <a:gd name="connsiteX160" fmla="*/ 1294755 w 1538170"/>
                <a:gd name="connsiteY160" fmla="*/ 1531346 h 2131282"/>
                <a:gd name="connsiteX161" fmla="*/ 1303200 w 1538170"/>
                <a:gd name="connsiteY161" fmla="*/ 1577829 h 2131282"/>
                <a:gd name="connsiteX162" fmla="*/ 1367335 w 1538170"/>
                <a:gd name="connsiteY162" fmla="*/ 1679302 h 2131282"/>
                <a:gd name="connsiteX163" fmla="*/ 1378257 w 1538170"/>
                <a:gd name="connsiteY163" fmla="*/ 1682668 h 2131282"/>
                <a:gd name="connsiteX164" fmla="*/ 1384036 w 1538170"/>
                <a:gd name="connsiteY164" fmla="*/ 1647870 h 2131282"/>
                <a:gd name="connsiteX165" fmla="*/ 1387020 w 1538170"/>
                <a:gd name="connsiteY165" fmla="*/ 1579480 h 2131282"/>
                <a:gd name="connsiteX166" fmla="*/ 1376161 w 1538170"/>
                <a:gd name="connsiteY166" fmla="*/ 1532490 h 2131282"/>
                <a:gd name="connsiteX167" fmla="*/ 1407023 w 1538170"/>
                <a:gd name="connsiteY167" fmla="*/ 1405997 h 2131282"/>
                <a:gd name="connsiteX168" fmla="*/ 1424993 w 1538170"/>
                <a:gd name="connsiteY168" fmla="*/ 1416538 h 213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538170" h="2131282">
                  <a:moveTo>
                    <a:pt x="1425057" y="1416728"/>
                  </a:moveTo>
                  <a:cubicBezTo>
                    <a:pt x="1467792" y="1481245"/>
                    <a:pt x="1469252" y="1560176"/>
                    <a:pt x="1490525" y="1632185"/>
                  </a:cubicBezTo>
                  <a:cubicBezTo>
                    <a:pt x="1492049" y="1637328"/>
                    <a:pt x="1491795" y="1645457"/>
                    <a:pt x="1494843" y="1647171"/>
                  </a:cubicBezTo>
                  <a:cubicBezTo>
                    <a:pt x="1528371" y="1666158"/>
                    <a:pt x="1513893" y="1702416"/>
                    <a:pt x="1518846" y="1730166"/>
                  </a:cubicBezTo>
                  <a:cubicBezTo>
                    <a:pt x="1522402" y="1750296"/>
                    <a:pt x="1504368" y="1774680"/>
                    <a:pt x="1531165" y="1790364"/>
                  </a:cubicBezTo>
                  <a:cubicBezTo>
                    <a:pt x="1532752" y="1791317"/>
                    <a:pt x="1532752" y="1800270"/>
                    <a:pt x="1531736" y="1800715"/>
                  </a:cubicBezTo>
                  <a:cubicBezTo>
                    <a:pt x="1496113" y="1816145"/>
                    <a:pt x="1521386" y="1827829"/>
                    <a:pt x="1532880" y="1842244"/>
                  </a:cubicBezTo>
                  <a:cubicBezTo>
                    <a:pt x="1545325" y="1857865"/>
                    <a:pt x="1533514" y="1862056"/>
                    <a:pt x="1521132" y="1866310"/>
                  </a:cubicBezTo>
                  <a:cubicBezTo>
                    <a:pt x="1474777" y="1882185"/>
                    <a:pt x="1473253" y="1887075"/>
                    <a:pt x="1493700" y="1934192"/>
                  </a:cubicBezTo>
                  <a:cubicBezTo>
                    <a:pt x="1509829" y="1971277"/>
                    <a:pt x="1528308" y="2007726"/>
                    <a:pt x="1495414" y="2047223"/>
                  </a:cubicBezTo>
                  <a:cubicBezTo>
                    <a:pt x="1482397" y="2062907"/>
                    <a:pt x="1495161" y="2080180"/>
                    <a:pt x="1503352" y="2095801"/>
                  </a:cubicBezTo>
                  <a:cubicBezTo>
                    <a:pt x="1515671" y="2119359"/>
                    <a:pt x="1509321" y="2133012"/>
                    <a:pt x="1483286" y="2131107"/>
                  </a:cubicBezTo>
                  <a:cubicBezTo>
                    <a:pt x="1458331" y="2129265"/>
                    <a:pt x="1438773" y="2119994"/>
                    <a:pt x="1416738" y="2101452"/>
                  </a:cubicBezTo>
                  <a:cubicBezTo>
                    <a:pt x="1371717" y="2063542"/>
                    <a:pt x="1348666" y="2008297"/>
                    <a:pt x="1309106" y="1967340"/>
                  </a:cubicBezTo>
                  <a:cubicBezTo>
                    <a:pt x="1290881" y="1948543"/>
                    <a:pt x="1269164" y="1936605"/>
                    <a:pt x="1246622" y="1923779"/>
                  </a:cubicBezTo>
                  <a:cubicBezTo>
                    <a:pt x="1217221" y="1907078"/>
                    <a:pt x="1192774" y="1878693"/>
                    <a:pt x="1166167" y="1855516"/>
                  </a:cubicBezTo>
                  <a:cubicBezTo>
                    <a:pt x="1145784" y="1837799"/>
                    <a:pt x="1127623" y="1816654"/>
                    <a:pt x="1105080" y="1801286"/>
                  </a:cubicBezTo>
                  <a:cubicBezTo>
                    <a:pt x="1098222" y="1788269"/>
                    <a:pt x="1088951" y="1776839"/>
                    <a:pt x="1083046" y="1763250"/>
                  </a:cubicBezTo>
                  <a:cubicBezTo>
                    <a:pt x="1070409" y="1733912"/>
                    <a:pt x="1077458" y="1706099"/>
                    <a:pt x="1099238" y="1697654"/>
                  </a:cubicBezTo>
                  <a:cubicBezTo>
                    <a:pt x="1120257" y="1689462"/>
                    <a:pt x="1152007" y="1705655"/>
                    <a:pt x="1160706" y="1729467"/>
                  </a:cubicBezTo>
                  <a:cubicBezTo>
                    <a:pt x="1170231" y="1755503"/>
                    <a:pt x="1179565" y="1781474"/>
                    <a:pt x="1203949" y="1797794"/>
                  </a:cubicBezTo>
                  <a:cubicBezTo>
                    <a:pt x="1179375" y="1750486"/>
                    <a:pt x="1182740" y="1699432"/>
                    <a:pt x="1183502" y="1648885"/>
                  </a:cubicBezTo>
                  <a:cubicBezTo>
                    <a:pt x="1183884" y="1624438"/>
                    <a:pt x="1172009" y="1608118"/>
                    <a:pt x="1155562" y="1593958"/>
                  </a:cubicBezTo>
                  <a:cubicBezTo>
                    <a:pt x="1148641" y="1587989"/>
                    <a:pt x="1141465" y="1582401"/>
                    <a:pt x="1134290" y="1576876"/>
                  </a:cubicBezTo>
                  <a:cubicBezTo>
                    <a:pt x="1083744" y="1538014"/>
                    <a:pt x="1083299" y="1537823"/>
                    <a:pt x="1101080" y="1471339"/>
                  </a:cubicBezTo>
                  <a:cubicBezTo>
                    <a:pt x="1105524" y="1454638"/>
                    <a:pt x="1103937" y="1441430"/>
                    <a:pt x="1090285" y="1432159"/>
                  </a:cubicBezTo>
                  <a:cubicBezTo>
                    <a:pt x="1057709" y="1409997"/>
                    <a:pt x="1033135" y="1374247"/>
                    <a:pt x="992240" y="1366309"/>
                  </a:cubicBezTo>
                  <a:cubicBezTo>
                    <a:pt x="983350" y="1335829"/>
                    <a:pt x="968301" y="1307381"/>
                    <a:pt x="965380" y="1274869"/>
                  </a:cubicBezTo>
                  <a:cubicBezTo>
                    <a:pt x="963094" y="1249469"/>
                    <a:pt x="953506" y="1233594"/>
                    <a:pt x="926391" y="1237912"/>
                  </a:cubicBezTo>
                  <a:cubicBezTo>
                    <a:pt x="903277" y="1241594"/>
                    <a:pt x="881243" y="1232196"/>
                    <a:pt x="858573" y="1230164"/>
                  </a:cubicBezTo>
                  <a:cubicBezTo>
                    <a:pt x="843015" y="1228831"/>
                    <a:pt x="832474" y="1219560"/>
                    <a:pt x="829363" y="1202796"/>
                  </a:cubicBezTo>
                  <a:cubicBezTo>
                    <a:pt x="824918" y="1178666"/>
                    <a:pt x="808027" y="1162918"/>
                    <a:pt x="795899" y="1144058"/>
                  </a:cubicBezTo>
                  <a:cubicBezTo>
                    <a:pt x="786755" y="1129834"/>
                    <a:pt x="774689" y="1118404"/>
                    <a:pt x="758180" y="1133581"/>
                  </a:cubicBezTo>
                  <a:cubicBezTo>
                    <a:pt x="743701" y="1146852"/>
                    <a:pt x="743194" y="1180444"/>
                    <a:pt x="756528" y="1192826"/>
                  </a:cubicBezTo>
                  <a:cubicBezTo>
                    <a:pt x="759386" y="1195493"/>
                    <a:pt x="762815" y="1197526"/>
                    <a:pt x="766498" y="1198605"/>
                  </a:cubicBezTo>
                  <a:cubicBezTo>
                    <a:pt x="787199" y="1204701"/>
                    <a:pt x="808154" y="1211432"/>
                    <a:pt x="796787" y="1242102"/>
                  </a:cubicBezTo>
                  <a:cubicBezTo>
                    <a:pt x="788533" y="1264264"/>
                    <a:pt x="761291" y="1272456"/>
                    <a:pt x="736844" y="1261089"/>
                  </a:cubicBezTo>
                  <a:cubicBezTo>
                    <a:pt x="734240" y="1259882"/>
                    <a:pt x="731128" y="1258549"/>
                    <a:pt x="728461" y="1256962"/>
                  </a:cubicBezTo>
                  <a:cubicBezTo>
                    <a:pt x="752084" y="1268392"/>
                    <a:pt x="759894" y="1282108"/>
                    <a:pt x="752973" y="1304714"/>
                  </a:cubicBezTo>
                  <a:cubicBezTo>
                    <a:pt x="746051" y="1327193"/>
                    <a:pt x="733923" y="1343703"/>
                    <a:pt x="708141" y="1337289"/>
                  </a:cubicBezTo>
                  <a:cubicBezTo>
                    <a:pt x="705728" y="1336655"/>
                    <a:pt x="703443" y="1335003"/>
                    <a:pt x="701030" y="1334432"/>
                  </a:cubicBezTo>
                  <a:cubicBezTo>
                    <a:pt x="626544" y="1317033"/>
                    <a:pt x="631814" y="1335321"/>
                    <a:pt x="654294" y="1385550"/>
                  </a:cubicBezTo>
                  <a:cubicBezTo>
                    <a:pt x="661850" y="1402504"/>
                    <a:pt x="655500" y="1414189"/>
                    <a:pt x="642673" y="1423840"/>
                  </a:cubicBezTo>
                  <a:cubicBezTo>
                    <a:pt x="635116" y="1427270"/>
                    <a:pt x="627560" y="1426761"/>
                    <a:pt x="620893" y="1422063"/>
                  </a:cubicBezTo>
                  <a:cubicBezTo>
                    <a:pt x="601017" y="1407902"/>
                    <a:pt x="570918" y="1324335"/>
                    <a:pt x="575935" y="1298110"/>
                  </a:cubicBezTo>
                  <a:cubicBezTo>
                    <a:pt x="587237" y="1239055"/>
                    <a:pt x="575299" y="1212257"/>
                    <a:pt x="524817" y="1189461"/>
                  </a:cubicBezTo>
                  <a:cubicBezTo>
                    <a:pt x="509196" y="1182412"/>
                    <a:pt x="501766" y="1169331"/>
                    <a:pt x="493829" y="1155552"/>
                  </a:cubicBezTo>
                  <a:cubicBezTo>
                    <a:pt x="484622" y="1139676"/>
                    <a:pt x="472747" y="1126342"/>
                    <a:pt x="458142" y="1115546"/>
                  </a:cubicBezTo>
                  <a:cubicBezTo>
                    <a:pt x="494400" y="1146598"/>
                    <a:pt x="520944" y="1183555"/>
                    <a:pt x="518721" y="1237023"/>
                  </a:cubicBezTo>
                  <a:cubicBezTo>
                    <a:pt x="518086" y="1252136"/>
                    <a:pt x="517387" y="1267058"/>
                    <a:pt x="522468" y="1281346"/>
                  </a:cubicBezTo>
                  <a:cubicBezTo>
                    <a:pt x="528310" y="1297983"/>
                    <a:pt x="526722" y="1312778"/>
                    <a:pt x="516499" y="1327320"/>
                  </a:cubicBezTo>
                  <a:cubicBezTo>
                    <a:pt x="503735" y="1345481"/>
                    <a:pt x="501576" y="1368087"/>
                    <a:pt x="500306" y="1389487"/>
                  </a:cubicBezTo>
                  <a:cubicBezTo>
                    <a:pt x="497068" y="1444986"/>
                    <a:pt x="575046" y="1500295"/>
                    <a:pt x="623560" y="1478006"/>
                  </a:cubicBezTo>
                  <a:cubicBezTo>
                    <a:pt x="635116" y="1472672"/>
                    <a:pt x="640832" y="1462576"/>
                    <a:pt x="642927" y="1449749"/>
                  </a:cubicBezTo>
                  <a:cubicBezTo>
                    <a:pt x="644832" y="1437874"/>
                    <a:pt x="643499" y="1424857"/>
                    <a:pt x="653277" y="1415712"/>
                  </a:cubicBezTo>
                  <a:cubicBezTo>
                    <a:pt x="663374" y="1407775"/>
                    <a:pt x="675757" y="1404409"/>
                    <a:pt x="684710" y="1413299"/>
                  </a:cubicBezTo>
                  <a:cubicBezTo>
                    <a:pt x="712523" y="1440858"/>
                    <a:pt x="745987" y="1448034"/>
                    <a:pt x="781865" y="1449621"/>
                  </a:cubicBezTo>
                  <a:cubicBezTo>
                    <a:pt x="788151" y="1449876"/>
                    <a:pt x="793105" y="1455209"/>
                    <a:pt x="796470" y="1461306"/>
                  </a:cubicBezTo>
                  <a:cubicBezTo>
                    <a:pt x="798883" y="1504359"/>
                    <a:pt x="763704" y="1498326"/>
                    <a:pt x="741797" y="1507471"/>
                  </a:cubicBezTo>
                  <a:cubicBezTo>
                    <a:pt x="725731" y="1514138"/>
                    <a:pt x="707380" y="1513312"/>
                    <a:pt x="693219" y="1527155"/>
                  </a:cubicBezTo>
                  <a:cubicBezTo>
                    <a:pt x="663057" y="1556683"/>
                    <a:pt x="658167" y="1578019"/>
                    <a:pt x="670676" y="1620818"/>
                  </a:cubicBezTo>
                  <a:cubicBezTo>
                    <a:pt x="676391" y="1640313"/>
                    <a:pt x="685726" y="1658029"/>
                    <a:pt x="691886" y="1677016"/>
                  </a:cubicBezTo>
                  <a:cubicBezTo>
                    <a:pt x="697029" y="1692891"/>
                    <a:pt x="695632" y="1709655"/>
                    <a:pt x="680836" y="1720578"/>
                  </a:cubicBezTo>
                  <a:cubicBezTo>
                    <a:pt x="666168" y="1731436"/>
                    <a:pt x="651881" y="1728324"/>
                    <a:pt x="639688" y="1715815"/>
                  </a:cubicBezTo>
                  <a:cubicBezTo>
                    <a:pt x="629084" y="1704956"/>
                    <a:pt x="614288" y="1697019"/>
                    <a:pt x="613908" y="1678032"/>
                  </a:cubicBezTo>
                  <a:cubicBezTo>
                    <a:pt x="614860" y="1673270"/>
                    <a:pt x="618416" y="1669840"/>
                    <a:pt x="620131" y="1665459"/>
                  </a:cubicBezTo>
                  <a:cubicBezTo>
                    <a:pt x="618670" y="1668761"/>
                    <a:pt x="616511" y="1671619"/>
                    <a:pt x="614288" y="1674603"/>
                  </a:cubicBezTo>
                  <a:cubicBezTo>
                    <a:pt x="609082" y="1685716"/>
                    <a:pt x="598286" y="1686668"/>
                    <a:pt x="589460" y="1691494"/>
                  </a:cubicBezTo>
                  <a:cubicBezTo>
                    <a:pt x="549519" y="1713529"/>
                    <a:pt x="507545" y="1730229"/>
                    <a:pt x="475287" y="1767949"/>
                  </a:cubicBezTo>
                  <a:cubicBezTo>
                    <a:pt x="439663" y="1809668"/>
                    <a:pt x="392737" y="1800905"/>
                    <a:pt x="365749" y="1753597"/>
                  </a:cubicBezTo>
                  <a:cubicBezTo>
                    <a:pt x="363273" y="1736516"/>
                    <a:pt x="363083" y="1718990"/>
                    <a:pt x="355780" y="1702670"/>
                  </a:cubicBezTo>
                  <a:cubicBezTo>
                    <a:pt x="350192" y="1690161"/>
                    <a:pt x="347843" y="1676826"/>
                    <a:pt x="358002" y="1664951"/>
                  </a:cubicBezTo>
                  <a:cubicBezTo>
                    <a:pt x="380672" y="1651997"/>
                    <a:pt x="381815" y="1635932"/>
                    <a:pt x="376545" y="1608055"/>
                  </a:cubicBezTo>
                  <a:cubicBezTo>
                    <a:pt x="368289" y="1564684"/>
                    <a:pt x="356161" y="1521250"/>
                    <a:pt x="356288" y="1475974"/>
                  </a:cubicBezTo>
                  <a:cubicBezTo>
                    <a:pt x="356351" y="1451273"/>
                    <a:pt x="352923" y="1428222"/>
                    <a:pt x="338508" y="1406568"/>
                  </a:cubicBezTo>
                  <a:cubicBezTo>
                    <a:pt x="319268" y="1377803"/>
                    <a:pt x="316727" y="1341544"/>
                    <a:pt x="317998" y="1308333"/>
                  </a:cubicBezTo>
                  <a:cubicBezTo>
                    <a:pt x="319902" y="1259184"/>
                    <a:pt x="295519" y="1216512"/>
                    <a:pt x="295264" y="1168188"/>
                  </a:cubicBezTo>
                  <a:cubicBezTo>
                    <a:pt x="295137" y="1146281"/>
                    <a:pt x="271960" y="1141836"/>
                    <a:pt x="255450" y="1135549"/>
                  </a:cubicBezTo>
                  <a:cubicBezTo>
                    <a:pt x="240464" y="1129834"/>
                    <a:pt x="225097" y="1124119"/>
                    <a:pt x="226113" y="1103608"/>
                  </a:cubicBezTo>
                  <a:cubicBezTo>
                    <a:pt x="227193" y="1082272"/>
                    <a:pt x="239003" y="1068175"/>
                    <a:pt x="259070" y="1065000"/>
                  </a:cubicBezTo>
                  <a:cubicBezTo>
                    <a:pt x="290883" y="1059984"/>
                    <a:pt x="289423" y="1039156"/>
                    <a:pt x="276532" y="1018010"/>
                  </a:cubicBezTo>
                  <a:cubicBezTo>
                    <a:pt x="245608" y="967273"/>
                    <a:pt x="217604" y="912536"/>
                    <a:pt x="153024" y="901296"/>
                  </a:cubicBezTo>
                  <a:cubicBezTo>
                    <a:pt x="127751" y="896915"/>
                    <a:pt x="116957" y="873229"/>
                    <a:pt x="109019" y="849417"/>
                  </a:cubicBezTo>
                  <a:cubicBezTo>
                    <a:pt x="104384" y="835447"/>
                    <a:pt x="106098" y="822302"/>
                    <a:pt x="117020" y="812142"/>
                  </a:cubicBezTo>
                  <a:cubicBezTo>
                    <a:pt x="127878" y="802109"/>
                    <a:pt x="141340" y="799315"/>
                    <a:pt x="151818" y="809411"/>
                  </a:cubicBezTo>
                  <a:cubicBezTo>
                    <a:pt x="175821" y="832653"/>
                    <a:pt x="198935" y="824969"/>
                    <a:pt x="225478" y="814809"/>
                  </a:cubicBezTo>
                  <a:cubicBezTo>
                    <a:pt x="268340" y="798426"/>
                    <a:pt x="309615" y="800966"/>
                    <a:pt x="332730" y="869737"/>
                  </a:cubicBezTo>
                  <a:cubicBezTo>
                    <a:pt x="337683" y="884532"/>
                    <a:pt x="342445" y="908027"/>
                    <a:pt x="359399" y="903328"/>
                  </a:cubicBezTo>
                  <a:cubicBezTo>
                    <a:pt x="375592" y="898820"/>
                    <a:pt x="369686" y="875198"/>
                    <a:pt x="368924" y="859513"/>
                  </a:cubicBezTo>
                  <a:cubicBezTo>
                    <a:pt x="367210" y="824905"/>
                    <a:pt x="343588" y="810808"/>
                    <a:pt x="317299" y="801728"/>
                  </a:cubicBezTo>
                  <a:cubicBezTo>
                    <a:pt x="274563" y="786996"/>
                    <a:pt x="231447" y="794171"/>
                    <a:pt x="189727" y="805855"/>
                  </a:cubicBezTo>
                  <a:cubicBezTo>
                    <a:pt x="119687" y="825413"/>
                    <a:pt x="62855" y="798236"/>
                    <a:pt x="34025" y="727242"/>
                  </a:cubicBezTo>
                  <a:cubicBezTo>
                    <a:pt x="27422" y="710986"/>
                    <a:pt x="21389" y="694349"/>
                    <a:pt x="10531" y="680696"/>
                  </a:cubicBezTo>
                  <a:cubicBezTo>
                    <a:pt x="498" y="668123"/>
                    <a:pt x="-5090" y="654407"/>
                    <a:pt x="6403" y="640501"/>
                  </a:cubicBezTo>
                  <a:cubicBezTo>
                    <a:pt x="18341" y="625959"/>
                    <a:pt x="33581" y="627864"/>
                    <a:pt x="48123" y="636183"/>
                  </a:cubicBezTo>
                  <a:cubicBezTo>
                    <a:pt x="73903" y="650915"/>
                    <a:pt x="98161" y="668504"/>
                    <a:pt x="122862" y="685205"/>
                  </a:cubicBezTo>
                  <a:cubicBezTo>
                    <a:pt x="136197" y="694222"/>
                    <a:pt x="151882" y="698286"/>
                    <a:pt x="165978" y="687491"/>
                  </a:cubicBezTo>
                  <a:cubicBezTo>
                    <a:pt x="176265" y="679617"/>
                    <a:pt x="175059" y="665647"/>
                    <a:pt x="174678" y="653455"/>
                  </a:cubicBezTo>
                  <a:cubicBezTo>
                    <a:pt x="174234" y="639421"/>
                    <a:pt x="166360" y="630277"/>
                    <a:pt x="153977" y="627737"/>
                  </a:cubicBezTo>
                  <a:cubicBezTo>
                    <a:pt x="137086" y="624245"/>
                    <a:pt x="124005" y="614211"/>
                    <a:pt x="110352" y="604052"/>
                  </a:cubicBezTo>
                  <a:cubicBezTo>
                    <a:pt x="60759" y="567158"/>
                    <a:pt x="58473" y="510071"/>
                    <a:pt x="107177" y="466510"/>
                  </a:cubicBezTo>
                  <a:cubicBezTo>
                    <a:pt x="81524" y="459969"/>
                    <a:pt x="56695" y="455778"/>
                    <a:pt x="33136" y="445936"/>
                  </a:cubicBezTo>
                  <a:cubicBezTo>
                    <a:pt x="15102" y="438443"/>
                    <a:pt x="4625" y="427266"/>
                    <a:pt x="7673" y="406565"/>
                  </a:cubicBezTo>
                  <a:cubicBezTo>
                    <a:pt x="11991" y="376784"/>
                    <a:pt x="12626" y="346875"/>
                    <a:pt x="13451" y="316966"/>
                  </a:cubicBezTo>
                  <a:cubicBezTo>
                    <a:pt x="13833" y="302552"/>
                    <a:pt x="18532" y="290106"/>
                    <a:pt x="32756" y="284962"/>
                  </a:cubicBezTo>
                  <a:cubicBezTo>
                    <a:pt x="46789" y="279883"/>
                    <a:pt x="59616" y="284581"/>
                    <a:pt x="65902" y="297535"/>
                  </a:cubicBezTo>
                  <a:cubicBezTo>
                    <a:pt x="86858" y="340970"/>
                    <a:pt x="130228" y="345796"/>
                    <a:pt x="164645" y="365671"/>
                  </a:cubicBezTo>
                  <a:cubicBezTo>
                    <a:pt x="178171" y="373482"/>
                    <a:pt x="191315" y="368719"/>
                    <a:pt x="199507" y="352908"/>
                  </a:cubicBezTo>
                  <a:cubicBezTo>
                    <a:pt x="206746" y="339001"/>
                    <a:pt x="210936" y="325730"/>
                    <a:pt x="196141" y="314172"/>
                  </a:cubicBezTo>
                  <a:cubicBezTo>
                    <a:pt x="189029" y="308584"/>
                    <a:pt x="180711" y="304076"/>
                    <a:pt x="179568" y="293027"/>
                  </a:cubicBezTo>
                  <a:cubicBezTo>
                    <a:pt x="183632" y="254863"/>
                    <a:pt x="155501" y="235559"/>
                    <a:pt x="137086" y="211239"/>
                  </a:cubicBezTo>
                  <a:cubicBezTo>
                    <a:pt x="117655" y="185648"/>
                    <a:pt x="99494" y="97065"/>
                    <a:pt x="117973" y="71093"/>
                  </a:cubicBezTo>
                  <a:cubicBezTo>
                    <a:pt x="142991" y="35978"/>
                    <a:pt x="174614" y="5053"/>
                    <a:pt x="221224" y="6006"/>
                  </a:cubicBezTo>
                  <a:cubicBezTo>
                    <a:pt x="239829" y="6387"/>
                    <a:pt x="257673" y="7276"/>
                    <a:pt x="276723" y="2259"/>
                  </a:cubicBezTo>
                  <a:cubicBezTo>
                    <a:pt x="308663" y="-6060"/>
                    <a:pt x="319331" y="7783"/>
                    <a:pt x="327332" y="57377"/>
                  </a:cubicBezTo>
                  <a:cubicBezTo>
                    <a:pt x="327396" y="64362"/>
                    <a:pt x="325427" y="70649"/>
                    <a:pt x="321808" y="76364"/>
                  </a:cubicBezTo>
                  <a:cubicBezTo>
                    <a:pt x="316918" y="83539"/>
                    <a:pt x="309488" y="86778"/>
                    <a:pt x="301932" y="85635"/>
                  </a:cubicBezTo>
                  <a:cubicBezTo>
                    <a:pt x="264848" y="80047"/>
                    <a:pt x="229161" y="79348"/>
                    <a:pt x="197030" y="105574"/>
                  </a:cubicBezTo>
                  <a:cubicBezTo>
                    <a:pt x="190489" y="110971"/>
                    <a:pt x="179695" y="106463"/>
                    <a:pt x="178107" y="106717"/>
                  </a:cubicBezTo>
                  <a:cubicBezTo>
                    <a:pt x="193791" y="103542"/>
                    <a:pt x="206682" y="112686"/>
                    <a:pt x="208777" y="138531"/>
                  </a:cubicBezTo>
                  <a:cubicBezTo>
                    <a:pt x="210936" y="165582"/>
                    <a:pt x="218811" y="181521"/>
                    <a:pt x="250497" y="182917"/>
                  </a:cubicBezTo>
                  <a:cubicBezTo>
                    <a:pt x="277040" y="184124"/>
                    <a:pt x="301551" y="203872"/>
                    <a:pt x="321426" y="225526"/>
                  </a:cubicBezTo>
                  <a:cubicBezTo>
                    <a:pt x="323077" y="229019"/>
                    <a:pt x="324665" y="232511"/>
                    <a:pt x="326252" y="236004"/>
                  </a:cubicBezTo>
                  <a:cubicBezTo>
                    <a:pt x="324284" y="269659"/>
                    <a:pt x="315331" y="301980"/>
                    <a:pt x="308155" y="334493"/>
                  </a:cubicBezTo>
                  <a:cubicBezTo>
                    <a:pt x="301234" y="365925"/>
                    <a:pt x="291327" y="395834"/>
                    <a:pt x="319331" y="422440"/>
                  </a:cubicBezTo>
                  <a:cubicBezTo>
                    <a:pt x="330698" y="433299"/>
                    <a:pt x="325808" y="447142"/>
                    <a:pt x="317807" y="459398"/>
                  </a:cubicBezTo>
                  <a:cubicBezTo>
                    <a:pt x="300725" y="485750"/>
                    <a:pt x="290375" y="510579"/>
                    <a:pt x="328793" y="527343"/>
                  </a:cubicBezTo>
                  <a:cubicBezTo>
                    <a:pt x="340349" y="532423"/>
                    <a:pt x="343588" y="545377"/>
                    <a:pt x="343969" y="558268"/>
                  </a:cubicBezTo>
                  <a:cubicBezTo>
                    <a:pt x="344795" y="583858"/>
                    <a:pt x="358511" y="590589"/>
                    <a:pt x="379783" y="587541"/>
                  </a:cubicBezTo>
                  <a:cubicBezTo>
                    <a:pt x="389816" y="586144"/>
                    <a:pt x="400039" y="586589"/>
                    <a:pt x="410199" y="587224"/>
                  </a:cubicBezTo>
                  <a:cubicBezTo>
                    <a:pt x="426392" y="588304"/>
                    <a:pt x="440997" y="592367"/>
                    <a:pt x="444616" y="612434"/>
                  </a:cubicBezTo>
                  <a:cubicBezTo>
                    <a:pt x="448173" y="631991"/>
                    <a:pt x="436870" y="642469"/>
                    <a:pt x="422582" y="650851"/>
                  </a:cubicBezTo>
                  <a:cubicBezTo>
                    <a:pt x="415152" y="655169"/>
                    <a:pt x="406389" y="657392"/>
                    <a:pt x="399024" y="665075"/>
                  </a:cubicBezTo>
                  <a:cubicBezTo>
                    <a:pt x="417565" y="674156"/>
                    <a:pt x="430202" y="667234"/>
                    <a:pt x="441441" y="654534"/>
                  </a:cubicBezTo>
                  <a:cubicBezTo>
                    <a:pt x="450077" y="644755"/>
                    <a:pt x="459984" y="640754"/>
                    <a:pt x="472302" y="645771"/>
                  </a:cubicBezTo>
                  <a:cubicBezTo>
                    <a:pt x="493829" y="654598"/>
                    <a:pt x="531929" y="723051"/>
                    <a:pt x="530214" y="749912"/>
                  </a:cubicBezTo>
                  <a:cubicBezTo>
                    <a:pt x="527103" y="798934"/>
                    <a:pt x="552312" y="818555"/>
                    <a:pt x="595365" y="800521"/>
                  </a:cubicBezTo>
                  <a:cubicBezTo>
                    <a:pt x="597715" y="799505"/>
                    <a:pt x="600128" y="798680"/>
                    <a:pt x="602414" y="797346"/>
                  </a:cubicBezTo>
                  <a:cubicBezTo>
                    <a:pt x="620385" y="787123"/>
                    <a:pt x="639181" y="772327"/>
                    <a:pt x="655754" y="798108"/>
                  </a:cubicBezTo>
                  <a:cubicBezTo>
                    <a:pt x="670994" y="821794"/>
                    <a:pt x="654992" y="838495"/>
                    <a:pt x="640133" y="857291"/>
                  </a:cubicBezTo>
                  <a:cubicBezTo>
                    <a:pt x="679630" y="840209"/>
                    <a:pt x="709221" y="864339"/>
                    <a:pt x="737478" y="883453"/>
                  </a:cubicBezTo>
                  <a:cubicBezTo>
                    <a:pt x="769419" y="905043"/>
                    <a:pt x="780277" y="944413"/>
                    <a:pt x="785802" y="981815"/>
                  </a:cubicBezTo>
                  <a:cubicBezTo>
                    <a:pt x="790501" y="1013628"/>
                    <a:pt x="803264" y="1034647"/>
                    <a:pt x="828791" y="1048808"/>
                  </a:cubicBezTo>
                  <a:cubicBezTo>
                    <a:pt x="852668" y="1062079"/>
                    <a:pt x="871400" y="1083034"/>
                    <a:pt x="892799" y="1099989"/>
                  </a:cubicBezTo>
                  <a:cubicBezTo>
                    <a:pt x="908611" y="1112499"/>
                    <a:pt x="920803" y="1110339"/>
                    <a:pt x="940424" y="1104688"/>
                  </a:cubicBezTo>
                  <a:cubicBezTo>
                    <a:pt x="975032" y="1094782"/>
                    <a:pt x="1006846" y="1066080"/>
                    <a:pt x="1045771" y="1077192"/>
                  </a:cubicBezTo>
                  <a:cubicBezTo>
                    <a:pt x="1031611" y="1026075"/>
                    <a:pt x="1042850" y="1009183"/>
                    <a:pt x="1095746" y="1003468"/>
                  </a:cubicBezTo>
                  <a:cubicBezTo>
                    <a:pt x="1117209" y="1001119"/>
                    <a:pt x="1138608" y="998706"/>
                    <a:pt x="1160198" y="999849"/>
                  </a:cubicBezTo>
                  <a:cubicBezTo>
                    <a:pt x="1190551" y="1001437"/>
                    <a:pt x="1205029" y="1020359"/>
                    <a:pt x="1194424" y="1051157"/>
                  </a:cubicBezTo>
                  <a:cubicBezTo>
                    <a:pt x="1185598" y="1076875"/>
                    <a:pt x="1178676" y="1102656"/>
                    <a:pt x="1173406" y="1129389"/>
                  </a:cubicBezTo>
                  <a:cubicBezTo>
                    <a:pt x="1170485" y="1143994"/>
                    <a:pt x="1163881" y="1158282"/>
                    <a:pt x="1149022" y="1163680"/>
                  </a:cubicBezTo>
                  <a:cubicBezTo>
                    <a:pt x="1120257" y="1174221"/>
                    <a:pt x="1101461" y="1193271"/>
                    <a:pt x="1096888" y="1227117"/>
                  </a:cubicBezTo>
                  <a:cubicBezTo>
                    <a:pt x="1095619" y="1236769"/>
                    <a:pt x="1088125" y="1243373"/>
                    <a:pt x="1078727" y="1246039"/>
                  </a:cubicBezTo>
                  <a:cubicBezTo>
                    <a:pt x="1058154" y="1241468"/>
                    <a:pt x="1036436" y="1238737"/>
                    <a:pt x="1029896" y="1215051"/>
                  </a:cubicBezTo>
                  <a:cubicBezTo>
                    <a:pt x="1031801" y="1243055"/>
                    <a:pt x="1067869" y="1232832"/>
                    <a:pt x="1076632" y="1256707"/>
                  </a:cubicBezTo>
                  <a:cubicBezTo>
                    <a:pt x="1076378" y="1273154"/>
                    <a:pt x="1076378" y="1284775"/>
                    <a:pt x="1097015" y="1292268"/>
                  </a:cubicBezTo>
                  <a:cubicBezTo>
                    <a:pt x="1115304" y="1298935"/>
                    <a:pt x="1133401" y="1316652"/>
                    <a:pt x="1139052" y="1341290"/>
                  </a:cubicBezTo>
                  <a:cubicBezTo>
                    <a:pt x="1139942" y="1351831"/>
                    <a:pt x="1138290" y="1362118"/>
                    <a:pt x="1135560" y="1375199"/>
                  </a:cubicBezTo>
                  <a:cubicBezTo>
                    <a:pt x="1141148" y="1361737"/>
                    <a:pt x="1137783" y="1349863"/>
                    <a:pt x="1140704" y="1338940"/>
                  </a:cubicBezTo>
                  <a:cubicBezTo>
                    <a:pt x="1167945" y="1320970"/>
                    <a:pt x="1186233" y="1322557"/>
                    <a:pt x="1194933" y="1349736"/>
                  </a:cubicBezTo>
                  <a:cubicBezTo>
                    <a:pt x="1216713" y="1417935"/>
                    <a:pt x="1265227" y="1468481"/>
                    <a:pt x="1294755" y="1531346"/>
                  </a:cubicBezTo>
                  <a:cubicBezTo>
                    <a:pt x="1302057" y="1546968"/>
                    <a:pt x="1305931" y="1561192"/>
                    <a:pt x="1303200" y="1577829"/>
                  </a:cubicBezTo>
                  <a:cubicBezTo>
                    <a:pt x="1294755" y="1629200"/>
                    <a:pt x="1319774" y="1668888"/>
                    <a:pt x="1367335" y="1679302"/>
                  </a:cubicBezTo>
                  <a:cubicBezTo>
                    <a:pt x="1371018" y="1680128"/>
                    <a:pt x="1374384" y="1682096"/>
                    <a:pt x="1378257" y="1682668"/>
                  </a:cubicBezTo>
                  <a:cubicBezTo>
                    <a:pt x="1379590" y="1670793"/>
                    <a:pt x="1374764" y="1655045"/>
                    <a:pt x="1384036" y="1647870"/>
                  </a:cubicBezTo>
                  <a:cubicBezTo>
                    <a:pt x="1413499" y="1625264"/>
                    <a:pt x="1402324" y="1604118"/>
                    <a:pt x="1387020" y="1579480"/>
                  </a:cubicBezTo>
                  <a:cubicBezTo>
                    <a:pt x="1378765" y="1566208"/>
                    <a:pt x="1376225" y="1549190"/>
                    <a:pt x="1376161" y="1532490"/>
                  </a:cubicBezTo>
                  <a:cubicBezTo>
                    <a:pt x="1376035" y="1487404"/>
                    <a:pt x="1388354" y="1445812"/>
                    <a:pt x="1407023" y="1405997"/>
                  </a:cubicBezTo>
                  <a:cubicBezTo>
                    <a:pt x="1416611" y="1402441"/>
                    <a:pt x="1420802" y="1409489"/>
                    <a:pt x="1424993" y="14165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="" xmlns:a16="http://schemas.microsoft.com/office/drawing/2014/main" id="{1F4E11F0-CD74-4071-B4EE-ECF57A8DECD0}"/>
                </a:ext>
              </a:extLst>
            </p:cNvPr>
            <p:cNvSpPr/>
            <p:nvPr/>
          </p:nvSpPr>
          <p:spPr>
            <a:xfrm>
              <a:off x="9331261" y="4324144"/>
              <a:ext cx="1740397" cy="1279625"/>
            </a:xfrm>
            <a:custGeom>
              <a:avLst/>
              <a:gdLst>
                <a:gd name="connsiteX0" fmla="*/ 505651 w 1740397"/>
                <a:gd name="connsiteY0" fmla="*/ 726860 h 1279625"/>
                <a:gd name="connsiteX1" fmla="*/ 414210 w 1740397"/>
                <a:gd name="connsiteY1" fmla="*/ 735051 h 1279625"/>
                <a:gd name="connsiteX2" fmla="*/ 345631 w 1740397"/>
                <a:gd name="connsiteY2" fmla="*/ 735051 h 1279625"/>
                <a:gd name="connsiteX3" fmla="*/ 269431 w 1740397"/>
                <a:gd name="connsiteY3" fmla="*/ 726860 h 1279625"/>
                <a:gd name="connsiteX4" fmla="*/ 201485 w 1740397"/>
                <a:gd name="connsiteY4" fmla="*/ 732258 h 1279625"/>
                <a:gd name="connsiteX5" fmla="*/ 132270 w 1740397"/>
                <a:gd name="connsiteY5" fmla="*/ 702285 h 1279625"/>
                <a:gd name="connsiteX6" fmla="*/ 71310 w 1740397"/>
                <a:gd name="connsiteY6" fmla="*/ 628625 h 1279625"/>
                <a:gd name="connsiteX7" fmla="*/ 2604 w 1740397"/>
                <a:gd name="connsiteY7" fmla="*/ 539089 h 1279625"/>
                <a:gd name="connsiteX8" fmla="*/ 41973 w 1740397"/>
                <a:gd name="connsiteY8" fmla="*/ 518579 h 1279625"/>
                <a:gd name="connsiteX9" fmla="*/ 139256 w 1740397"/>
                <a:gd name="connsiteY9" fmla="*/ 628307 h 1279625"/>
                <a:gd name="connsiteX10" fmla="*/ 213487 w 1740397"/>
                <a:gd name="connsiteY10" fmla="*/ 668820 h 1279625"/>
                <a:gd name="connsiteX11" fmla="*/ 268986 w 1740397"/>
                <a:gd name="connsiteY11" fmla="*/ 672504 h 1279625"/>
                <a:gd name="connsiteX12" fmla="*/ 347472 w 1740397"/>
                <a:gd name="connsiteY12" fmla="*/ 645071 h 1279625"/>
                <a:gd name="connsiteX13" fmla="*/ 329184 w 1740397"/>
                <a:gd name="connsiteY13" fmla="*/ 612178 h 1279625"/>
                <a:gd name="connsiteX14" fmla="*/ 283083 w 1740397"/>
                <a:gd name="connsiteY14" fmla="*/ 626657 h 1279625"/>
                <a:gd name="connsiteX15" fmla="*/ 219901 w 1740397"/>
                <a:gd name="connsiteY15" fmla="*/ 603161 h 1279625"/>
                <a:gd name="connsiteX16" fmla="*/ 203136 w 1740397"/>
                <a:gd name="connsiteY16" fmla="*/ 549059 h 1279625"/>
                <a:gd name="connsiteX17" fmla="*/ 70041 w 1740397"/>
                <a:gd name="connsiteY17" fmla="*/ 470509 h 1279625"/>
                <a:gd name="connsiteX18" fmla="*/ 15431 w 1740397"/>
                <a:gd name="connsiteY18" fmla="*/ 428281 h 1279625"/>
                <a:gd name="connsiteX19" fmla="*/ 24067 w 1740397"/>
                <a:gd name="connsiteY19" fmla="*/ 377418 h 1279625"/>
                <a:gd name="connsiteX20" fmla="*/ 32448 w 1740397"/>
                <a:gd name="connsiteY20" fmla="*/ 281278 h 1279625"/>
                <a:gd name="connsiteX21" fmla="*/ 0 w 1740397"/>
                <a:gd name="connsiteY21" fmla="*/ 243686 h 1279625"/>
                <a:gd name="connsiteX22" fmla="*/ 85090 w 1740397"/>
                <a:gd name="connsiteY22" fmla="*/ 173391 h 1279625"/>
                <a:gd name="connsiteX23" fmla="*/ 98552 w 1740397"/>
                <a:gd name="connsiteY23" fmla="*/ 179487 h 1279625"/>
                <a:gd name="connsiteX24" fmla="*/ 158369 w 1740397"/>
                <a:gd name="connsiteY24" fmla="*/ 253529 h 1279625"/>
                <a:gd name="connsiteX25" fmla="*/ 151829 w 1740397"/>
                <a:gd name="connsiteY25" fmla="*/ 291883 h 1279625"/>
                <a:gd name="connsiteX26" fmla="*/ 147765 w 1740397"/>
                <a:gd name="connsiteY26" fmla="*/ 392912 h 1279625"/>
                <a:gd name="connsiteX27" fmla="*/ 188023 w 1740397"/>
                <a:gd name="connsiteY27" fmla="*/ 402754 h 1279625"/>
                <a:gd name="connsiteX28" fmla="*/ 219964 w 1740397"/>
                <a:gd name="connsiteY28" fmla="*/ 393229 h 1279625"/>
                <a:gd name="connsiteX29" fmla="*/ 247586 w 1740397"/>
                <a:gd name="connsiteY29" fmla="*/ 434505 h 1279625"/>
                <a:gd name="connsiteX30" fmla="*/ 246570 w 1740397"/>
                <a:gd name="connsiteY30" fmla="*/ 465493 h 1279625"/>
                <a:gd name="connsiteX31" fmla="*/ 259207 w 1740397"/>
                <a:gd name="connsiteY31" fmla="*/ 472859 h 1279625"/>
                <a:gd name="connsiteX32" fmla="*/ 266509 w 1740397"/>
                <a:gd name="connsiteY32" fmla="*/ 460794 h 1279625"/>
                <a:gd name="connsiteX33" fmla="*/ 190818 w 1740397"/>
                <a:gd name="connsiteY33" fmla="*/ 401675 h 1279625"/>
                <a:gd name="connsiteX34" fmla="*/ 152209 w 1740397"/>
                <a:gd name="connsiteY34" fmla="*/ 397928 h 1279625"/>
                <a:gd name="connsiteX35" fmla="*/ 143637 w 1740397"/>
                <a:gd name="connsiteY35" fmla="*/ 348716 h 1279625"/>
                <a:gd name="connsiteX36" fmla="*/ 273495 w 1740397"/>
                <a:gd name="connsiteY36" fmla="*/ 298169 h 1279625"/>
                <a:gd name="connsiteX37" fmla="*/ 338645 w 1740397"/>
                <a:gd name="connsiteY37" fmla="*/ 297471 h 1279625"/>
                <a:gd name="connsiteX38" fmla="*/ 380936 w 1740397"/>
                <a:gd name="connsiteY38" fmla="*/ 293216 h 1279625"/>
                <a:gd name="connsiteX39" fmla="*/ 420942 w 1740397"/>
                <a:gd name="connsiteY39" fmla="*/ 350874 h 1279625"/>
                <a:gd name="connsiteX40" fmla="*/ 469329 w 1740397"/>
                <a:gd name="connsiteY40" fmla="*/ 359320 h 1279625"/>
                <a:gd name="connsiteX41" fmla="*/ 537210 w 1740397"/>
                <a:gd name="connsiteY41" fmla="*/ 405866 h 1279625"/>
                <a:gd name="connsiteX42" fmla="*/ 543306 w 1740397"/>
                <a:gd name="connsiteY42" fmla="*/ 453808 h 1279625"/>
                <a:gd name="connsiteX43" fmla="*/ 527368 w 1740397"/>
                <a:gd name="connsiteY43" fmla="*/ 489178 h 1279625"/>
                <a:gd name="connsiteX44" fmla="*/ 432943 w 1740397"/>
                <a:gd name="connsiteY44" fmla="*/ 458888 h 1279625"/>
                <a:gd name="connsiteX45" fmla="*/ 356680 w 1740397"/>
                <a:gd name="connsiteY45" fmla="*/ 409485 h 1279625"/>
                <a:gd name="connsiteX46" fmla="*/ 382524 w 1740397"/>
                <a:gd name="connsiteY46" fmla="*/ 437997 h 1279625"/>
                <a:gd name="connsiteX47" fmla="*/ 404495 w 1740397"/>
                <a:gd name="connsiteY47" fmla="*/ 459587 h 1279625"/>
                <a:gd name="connsiteX48" fmla="*/ 479361 w 1740397"/>
                <a:gd name="connsiteY48" fmla="*/ 524865 h 1279625"/>
                <a:gd name="connsiteX49" fmla="*/ 551244 w 1740397"/>
                <a:gd name="connsiteY49" fmla="*/ 522643 h 1279625"/>
                <a:gd name="connsiteX50" fmla="*/ 564388 w 1740397"/>
                <a:gd name="connsiteY50" fmla="*/ 529819 h 1279625"/>
                <a:gd name="connsiteX51" fmla="*/ 656971 w 1740397"/>
                <a:gd name="connsiteY51" fmla="*/ 507149 h 1279625"/>
                <a:gd name="connsiteX52" fmla="*/ 651002 w 1740397"/>
                <a:gd name="connsiteY52" fmla="*/ 488035 h 1279625"/>
                <a:gd name="connsiteX53" fmla="*/ 602679 w 1740397"/>
                <a:gd name="connsiteY53" fmla="*/ 505688 h 1279625"/>
                <a:gd name="connsiteX54" fmla="*/ 545719 w 1740397"/>
                <a:gd name="connsiteY54" fmla="*/ 462063 h 1279625"/>
                <a:gd name="connsiteX55" fmla="*/ 561340 w 1740397"/>
                <a:gd name="connsiteY55" fmla="*/ 422884 h 1279625"/>
                <a:gd name="connsiteX56" fmla="*/ 593027 w 1740397"/>
                <a:gd name="connsiteY56" fmla="*/ 385355 h 1279625"/>
                <a:gd name="connsiteX57" fmla="*/ 663131 w 1740397"/>
                <a:gd name="connsiteY57" fmla="*/ 358177 h 1279625"/>
                <a:gd name="connsiteX58" fmla="*/ 723456 w 1740397"/>
                <a:gd name="connsiteY58" fmla="*/ 433362 h 1279625"/>
                <a:gd name="connsiteX59" fmla="*/ 741617 w 1740397"/>
                <a:gd name="connsiteY59" fmla="*/ 499592 h 1279625"/>
                <a:gd name="connsiteX60" fmla="*/ 833247 w 1740397"/>
                <a:gd name="connsiteY60" fmla="*/ 515213 h 1279625"/>
                <a:gd name="connsiteX61" fmla="*/ 855599 w 1740397"/>
                <a:gd name="connsiteY61" fmla="*/ 487845 h 1279625"/>
                <a:gd name="connsiteX62" fmla="*/ 928116 w 1740397"/>
                <a:gd name="connsiteY62" fmla="*/ 515467 h 1279625"/>
                <a:gd name="connsiteX63" fmla="*/ 931037 w 1740397"/>
                <a:gd name="connsiteY63" fmla="*/ 483590 h 1279625"/>
                <a:gd name="connsiteX64" fmla="*/ 909892 w 1740397"/>
                <a:gd name="connsiteY64" fmla="*/ 406183 h 1279625"/>
                <a:gd name="connsiteX65" fmla="*/ 896620 w 1740397"/>
                <a:gd name="connsiteY65" fmla="*/ 347001 h 1279625"/>
                <a:gd name="connsiteX66" fmla="*/ 941070 w 1740397"/>
                <a:gd name="connsiteY66" fmla="*/ 322617 h 1279625"/>
                <a:gd name="connsiteX67" fmla="*/ 975106 w 1740397"/>
                <a:gd name="connsiteY67" fmla="*/ 321156 h 1279625"/>
                <a:gd name="connsiteX68" fmla="*/ 1058799 w 1740397"/>
                <a:gd name="connsiteY68" fmla="*/ 359892 h 1279625"/>
                <a:gd name="connsiteX69" fmla="*/ 1095057 w 1740397"/>
                <a:gd name="connsiteY69" fmla="*/ 374179 h 1279625"/>
                <a:gd name="connsiteX70" fmla="*/ 1163510 w 1740397"/>
                <a:gd name="connsiteY70" fmla="*/ 350239 h 1279625"/>
                <a:gd name="connsiteX71" fmla="*/ 1285557 w 1740397"/>
                <a:gd name="connsiteY71" fmla="*/ 285215 h 1279625"/>
                <a:gd name="connsiteX72" fmla="*/ 1308671 w 1740397"/>
                <a:gd name="connsiteY72" fmla="*/ 271309 h 1279625"/>
                <a:gd name="connsiteX73" fmla="*/ 1314641 w 1740397"/>
                <a:gd name="connsiteY73" fmla="*/ 216063 h 1279625"/>
                <a:gd name="connsiteX74" fmla="*/ 1251712 w 1740397"/>
                <a:gd name="connsiteY74" fmla="*/ 109446 h 1279625"/>
                <a:gd name="connsiteX75" fmla="*/ 1204913 w 1740397"/>
                <a:gd name="connsiteY75" fmla="*/ 92555 h 1279625"/>
                <a:gd name="connsiteX76" fmla="*/ 1107567 w 1740397"/>
                <a:gd name="connsiteY76" fmla="*/ 105065 h 1279625"/>
                <a:gd name="connsiteX77" fmla="*/ 1095184 w 1740397"/>
                <a:gd name="connsiteY77" fmla="*/ 63853 h 1279625"/>
                <a:gd name="connsiteX78" fmla="*/ 1167638 w 1740397"/>
                <a:gd name="connsiteY78" fmla="*/ 23149 h 1279625"/>
                <a:gd name="connsiteX79" fmla="*/ 1278065 w 1740397"/>
                <a:gd name="connsiteY79" fmla="*/ 21562 h 1279625"/>
                <a:gd name="connsiteX80" fmla="*/ 1320864 w 1740397"/>
                <a:gd name="connsiteY80" fmla="*/ 6131 h 1279625"/>
                <a:gd name="connsiteX81" fmla="*/ 1367155 w 1740397"/>
                <a:gd name="connsiteY81" fmla="*/ 16355 h 1279625"/>
                <a:gd name="connsiteX82" fmla="*/ 1374394 w 1740397"/>
                <a:gd name="connsiteY82" fmla="*/ 30452 h 1279625"/>
                <a:gd name="connsiteX83" fmla="*/ 1418145 w 1740397"/>
                <a:gd name="connsiteY83" fmla="*/ 165961 h 1279625"/>
                <a:gd name="connsiteX84" fmla="*/ 1450404 w 1740397"/>
                <a:gd name="connsiteY84" fmla="*/ 218349 h 1279625"/>
                <a:gd name="connsiteX85" fmla="*/ 1534922 w 1740397"/>
                <a:gd name="connsiteY85" fmla="*/ 171359 h 1279625"/>
                <a:gd name="connsiteX86" fmla="*/ 1580896 w 1740397"/>
                <a:gd name="connsiteY86" fmla="*/ 271563 h 1279625"/>
                <a:gd name="connsiteX87" fmla="*/ 1569212 w 1740397"/>
                <a:gd name="connsiteY87" fmla="*/ 377481 h 1279625"/>
                <a:gd name="connsiteX88" fmla="*/ 1619821 w 1740397"/>
                <a:gd name="connsiteY88" fmla="*/ 289216 h 1279625"/>
                <a:gd name="connsiteX89" fmla="*/ 1626997 w 1740397"/>
                <a:gd name="connsiteY89" fmla="*/ 147864 h 1279625"/>
                <a:gd name="connsiteX90" fmla="*/ 1658874 w 1740397"/>
                <a:gd name="connsiteY90" fmla="*/ 121321 h 1279625"/>
                <a:gd name="connsiteX91" fmla="*/ 1719580 w 1740397"/>
                <a:gd name="connsiteY91" fmla="*/ 178725 h 1279625"/>
                <a:gd name="connsiteX92" fmla="*/ 1738947 w 1740397"/>
                <a:gd name="connsiteY92" fmla="*/ 261974 h 1279625"/>
                <a:gd name="connsiteX93" fmla="*/ 1714627 w 1740397"/>
                <a:gd name="connsiteY93" fmla="*/ 319251 h 1279625"/>
                <a:gd name="connsiteX94" fmla="*/ 1695831 w 1740397"/>
                <a:gd name="connsiteY94" fmla="*/ 388467 h 1279625"/>
                <a:gd name="connsiteX95" fmla="*/ 1697038 w 1740397"/>
                <a:gd name="connsiteY95" fmla="*/ 423265 h 1279625"/>
                <a:gd name="connsiteX96" fmla="*/ 1660589 w 1740397"/>
                <a:gd name="connsiteY96" fmla="*/ 489623 h 1279625"/>
                <a:gd name="connsiteX97" fmla="*/ 1631696 w 1740397"/>
                <a:gd name="connsiteY97" fmla="*/ 503466 h 1279625"/>
                <a:gd name="connsiteX98" fmla="*/ 1554353 w 1740397"/>
                <a:gd name="connsiteY98" fmla="*/ 483590 h 1279625"/>
                <a:gd name="connsiteX99" fmla="*/ 1529334 w 1740397"/>
                <a:gd name="connsiteY99" fmla="*/ 488988 h 1279625"/>
                <a:gd name="connsiteX100" fmla="*/ 1456182 w 1740397"/>
                <a:gd name="connsiteY100" fmla="*/ 515086 h 1279625"/>
                <a:gd name="connsiteX101" fmla="*/ 1452817 w 1740397"/>
                <a:gd name="connsiteY101" fmla="*/ 513816 h 1279625"/>
                <a:gd name="connsiteX102" fmla="*/ 1517587 w 1740397"/>
                <a:gd name="connsiteY102" fmla="*/ 532422 h 1279625"/>
                <a:gd name="connsiteX103" fmla="*/ 1571117 w 1740397"/>
                <a:gd name="connsiteY103" fmla="*/ 605638 h 1279625"/>
                <a:gd name="connsiteX104" fmla="*/ 1579563 w 1740397"/>
                <a:gd name="connsiteY104" fmla="*/ 640881 h 1279625"/>
                <a:gd name="connsiteX105" fmla="*/ 1616202 w 1740397"/>
                <a:gd name="connsiteY105" fmla="*/ 682663 h 1279625"/>
                <a:gd name="connsiteX106" fmla="*/ 1649984 w 1740397"/>
                <a:gd name="connsiteY106" fmla="*/ 801600 h 1279625"/>
                <a:gd name="connsiteX107" fmla="*/ 1665922 w 1740397"/>
                <a:gd name="connsiteY107" fmla="*/ 826746 h 1279625"/>
                <a:gd name="connsiteX108" fmla="*/ 1656144 w 1740397"/>
                <a:gd name="connsiteY108" fmla="*/ 858940 h 1279625"/>
                <a:gd name="connsiteX109" fmla="*/ 1599756 w 1740397"/>
                <a:gd name="connsiteY109" fmla="*/ 865164 h 1279625"/>
                <a:gd name="connsiteX110" fmla="*/ 1580325 w 1740397"/>
                <a:gd name="connsiteY110" fmla="*/ 848780 h 1279625"/>
                <a:gd name="connsiteX111" fmla="*/ 1495679 w 1740397"/>
                <a:gd name="connsiteY111" fmla="*/ 720827 h 1279625"/>
                <a:gd name="connsiteX112" fmla="*/ 1467866 w 1740397"/>
                <a:gd name="connsiteY112" fmla="*/ 675107 h 1279625"/>
                <a:gd name="connsiteX113" fmla="*/ 1416177 w 1740397"/>
                <a:gd name="connsiteY113" fmla="*/ 645960 h 1279625"/>
                <a:gd name="connsiteX114" fmla="*/ 1372235 w 1740397"/>
                <a:gd name="connsiteY114" fmla="*/ 628561 h 1279625"/>
                <a:gd name="connsiteX115" fmla="*/ 1362837 w 1740397"/>
                <a:gd name="connsiteY115" fmla="*/ 633133 h 1279625"/>
                <a:gd name="connsiteX116" fmla="*/ 1350073 w 1740397"/>
                <a:gd name="connsiteY116" fmla="*/ 661391 h 1279625"/>
                <a:gd name="connsiteX117" fmla="*/ 1339659 w 1740397"/>
                <a:gd name="connsiteY117" fmla="*/ 684950 h 1279625"/>
                <a:gd name="connsiteX118" fmla="*/ 1309751 w 1740397"/>
                <a:gd name="connsiteY118" fmla="*/ 689395 h 1279625"/>
                <a:gd name="connsiteX119" fmla="*/ 1277493 w 1740397"/>
                <a:gd name="connsiteY119" fmla="*/ 648374 h 1279625"/>
                <a:gd name="connsiteX120" fmla="*/ 1235520 w 1740397"/>
                <a:gd name="connsiteY120" fmla="*/ 558584 h 1279625"/>
                <a:gd name="connsiteX121" fmla="*/ 1219708 w 1740397"/>
                <a:gd name="connsiteY121" fmla="*/ 536994 h 1279625"/>
                <a:gd name="connsiteX122" fmla="*/ 1106678 w 1740397"/>
                <a:gd name="connsiteY122" fmla="*/ 507466 h 1279625"/>
                <a:gd name="connsiteX123" fmla="*/ 1157922 w 1740397"/>
                <a:gd name="connsiteY123" fmla="*/ 551155 h 1279625"/>
                <a:gd name="connsiteX124" fmla="*/ 1115822 w 1740397"/>
                <a:gd name="connsiteY124" fmla="*/ 619926 h 1279625"/>
                <a:gd name="connsiteX125" fmla="*/ 1154684 w 1740397"/>
                <a:gd name="connsiteY125" fmla="*/ 679362 h 1279625"/>
                <a:gd name="connsiteX126" fmla="*/ 1167575 w 1740397"/>
                <a:gd name="connsiteY126" fmla="*/ 699491 h 1279625"/>
                <a:gd name="connsiteX127" fmla="*/ 1168908 w 1740397"/>
                <a:gd name="connsiteY127" fmla="*/ 753085 h 1279625"/>
                <a:gd name="connsiteX128" fmla="*/ 1122744 w 1740397"/>
                <a:gd name="connsiteY128" fmla="*/ 743052 h 1279625"/>
                <a:gd name="connsiteX129" fmla="*/ 1082040 w 1740397"/>
                <a:gd name="connsiteY129" fmla="*/ 714604 h 1279625"/>
                <a:gd name="connsiteX130" fmla="*/ 1064768 w 1740397"/>
                <a:gd name="connsiteY130" fmla="*/ 711937 h 1279625"/>
                <a:gd name="connsiteX131" fmla="*/ 1063752 w 1740397"/>
                <a:gd name="connsiteY131" fmla="*/ 730352 h 1279625"/>
                <a:gd name="connsiteX132" fmla="*/ 1092264 w 1740397"/>
                <a:gd name="connsiteY132" fmla="*/ 800330 h 1279625"/>
                <a:gd name="connsiteX133" fmla="*/ 1084644 w 1740397"/>
                <a:gd name="connsiteY133" fmla="*/ 833096 h 1279625"/>
                <a:gd name="connsiteX134" fmla="*/ 1038923 w 1740397"/>
                <a:gd name="connsiteY134" fmla="*/ 775819 h 1279625"/>
                <a:gd name="connsiteX135" fmla="*/ 938467 w 1740397"/>
                <a:gd name="connsiteY135" fmla="*/ 833223 h 1279625"/>
                <a:gd name="connsiteX136" fmla="*/ 876491 w 1740397"/>
                <a:gd name="connsiteY136" fmla="*/ 858877 h 1279625"/>
                <a:gd name="connsiteX137" fmla="*/ 894144 w 1740397"/>
                <a:gd name="connsiteY137" fmla="*/ 890246 h 1279625"/>
                <a:gd name="connsiteX138" fmla="*/ 757047 w 1740397"/>
                <a:gd name="connsiteY138" fmla="*/ 890246 h 1279625"/>
                <a:gd name="connsiteX139" fmla="*/ 718947 w 1740397"/>
                <a:gd name="connsiteY139" fmla="*/ 851194 h 1279625"/>
                <a:gd name="connsiteX140" fmla="*/ 718439 w 1740397"/>
                <a:gd name="connsiteY140" fmla="*/ 827952 h 1279625"/>
                <a:gd name="connsiteX141" fmla="*/ 740283 w 1740397"/>
                <a:gd name="connsiteY141" fmla="*/ 776962 h 1279625"/>
                <a:gd name="connsiteX142" fmla="*/ 793179 w 1740397"/>
                <a:gd name="connsiteY142" fmla="*/ 794297 h 1279625"/>
                <a:gd name="connsiteX143" fmla="*/ 826326 w 1740397"/>
                <a:gd name="connsiteY143" fmla="*/ 690538 h 1279625"/>
                <a:gd name="connsiteX144" fmla="*/ 926782 w 1740397"/>
                <a:gd name="connsiteY144" fmla="*/ 711683 h 1279625"/>
                <a:gd name="connsiteX145" fmla="*/ 886016 w 1740397"/>
                <a:gd name="connsiteY145" fmla="*/ 671995 h 1279625"/>
                <a:gd name="connsiteX146" fmla="*/ 818706 w 1740397"/>
                <a:gd name="connsiteY146" fmla="*/ 650532 h 1279625"/>
                <a:gd name="connsiteX147" fmla="*/ 789432 w 1740397"/>
                <a:gd name="connsiteY147" fmla="*/ 631800 h 1279625"/>
                <a:gd name="connsiteX148" fmla="*/ 757619 w 1740397"/>
                <a:gd name="connsiteY148" fmla="*/ 650151 h 1279625"/>
                <a:gd name="connsiteX149" fmla="*/ 729044 w 1740397"/>
                <a:gd name="connsiteY149" fmla="*/ 703111 h 1279625"/>
                <a:gd name="connsiteX150" fmla="*/ 698945 w 1740397"/>
                <a:gd name="connsiteY150" fmla="*/ 684442 h 1279625"/>
                <a:gd name="connsiteX151" fmla="*/ 654177 w 1740397"/>
                <a:gd name="connsiteY151" fmla="*/ 610400 h 1279625"/>
                <a:gd name="connsiteX152" fmla="*/ 639191 w 1740397"/>
                <a:gd name="connsiteY152" fmla="*/ 601066 h 1279625"/>
                <a:gd name="connsiteX153" fmla="*/ 548386 w 1740397"/>
                <a:gd name="connsiteY153" fmla="*/ 626974 h 1279625"/>
                <a:gd name="connsiteX154" fmla="*/ 525018 w 1740397"/>
                <a:gd name="connsiteY154" fmla="*/ 670662 h 1279625"/>
                <a:gd name="connsiteX155" fmla="*/ 559689 w 1740397"/>
                <a:gd name="connsiteY155" fmla="*/ 695745 h 1279625"/>
                <a:gd name="connsiteX156" fmla="*/ 650494 w 1740397"/>
                <a:gd name="connsiteY156" fmla="*/ 686982 h 1279625"/>
                <a:gd name="connsiteX157" fmla="*/ 697675 w 1740397"/>
                <a:gd name="connsiteY157" fmla="*/ 718033 h 1279625"/>
                <a:gd name="connsiteX158" fmla="*/ 639635 w 1740397"/>
                <a:gd name="connsiteY158" fmla="*/ 804838 h 1279625"/>
                <a:gd name="connsiteX159" fmla="*/ 672465 w 1740397"/>
                <a:gd name="connsiteY159" fmla="*/ 808712 h 1279625"/>
                <a:gd name="connsiteX160" fmla="*/ 717931 w 1740397"/>
                <a:gd name="connsiteY160" fmla="*/ 852527 h 1279625"/>
                <a:gd name="connsiteX161" fmla="*/ 679958 w 1740397"/>
                <a:gd name="connsiteY161" fmla="*/ 889484 h 1279625"/>
                <a:gd name="connsiteX162" fmla="*/ 757047 w 1740397"/>
                <a:gd name="connsiteY162" fmla="*/ 955588 h 1279625"/>
                <a:gd name="connsiteX163" fmla="*/ 757047 w 1740397"/>
                <a:gd name="connsiteY163" fmla="*/ 963779 h 1279625"/>
                <a:gd name="connsiteX164" fmla="*/ 777177 w 1740397"/>
                <a:gd name="connsiteY164" fmla="*/ 998705 h 1279625"/>
                <a:gd name="connsiteX165" fmla="*/ 806450 w 1740397"/>
                <a:gd name="connsiteY165" fmla="*/ 1070397 h 1279625"/>
                <a:gd name="connsiteX166" fmla="*/ 787527 w 1740397"/>
                <a:gd name="connsiteY166" fmla="*/ 1160186 h 1279625"/>
                <a:gd name="connsiteX167" fmla="*/ 795147 w 1740397"/>
                <a:gd name="connsiteY167" fmla="*/ 1217463 h 1279625"/>
                <a:gd name="connsiteX168" fmla="*/ 796671 w 1740397"/>
                <a:gd name="connsiteY168" fmla="*/ 1244578 h 1279625"/>
                <a:gd name="connsiteX169" fmla="*/ 777621 w 1740397"/>
                <a:gd name="connsiteY169" fmla="*/ 1279059 h 1279625"/>
                <a:gd name="connsiteX170" fmla="*/ 740093 w 1740397"/>
                <a:gd name="connsiteY170" fmla="*/ 1254992 h 1279625"/>
                <a:gd name="connsiteX171" fmla="*/ 686245 w 1740397"/>
                <a:gd name="connsiteY171" fmla="*/ 1220067 h 1279625"/>
                <a:gd name="connsiteX172" fmla="*/ 632651 w 1740397"/>
                <a:gd name="connsiteY172" fmla="*/ 1185840 h 1279625"/>
                <a:gd name="connsiteX173" fmla="*/ 648208 w 1740397"/>
                <a:gd name="connsiteY173" fmla="*/ 1117323 h 1279625"/>
                <a:gd name="connsiteX174" fmla="*/ 668972 w 1740397"/>
                <a:gd name="connsiteY174" fmla="*/ 1093511 h 1279625"/>
                <a:gd name="connsiteX175" fmla="*/ 680593 w 1740397"/>
                <a:gd name="connsiteY175" fmla="*/ 1057570 h 1279625"/>
                <a:gd name="connsiteX176" fmla="*/ 650050 w 1740397"/>
                <a:gd name="connsiteY176" fmla="*/ 1046838 h 1279625"/>
                <a:gd name="connsiteX177" fmla="*/ 610362 w 1740397"/>
                <a:gd name="connsiteY177" fmla="*/ 1011151 h 1279625"/>
                <a:gd name="connsiteX178" fmla="*/ 596202 w 1740397"/>
                <a:gd name="connsiteY178" fmla="*/ 943777 h 1279625"/>
                <a:gd name="connsiteX179" fmla="*/ 543687 w 1740397"/>
                <a:gd name="connsiteY179" fmla="*/ 898247 h 1279625"/>
                <a:gd name="connsiteX180" fmla="*/ 467551 w 1740397"/>
                <a:gd name="connsiteY180" fmla="*/ 914630 h 1279625"/>
                <a:gd name="connsiteX181" fmla="*/ 444691 w 1740397"/>
                <a:gd name="connsiteY181" fmla="*/ 930950 h 1279625"/>
                <a:gd name="connsiteX182" fmla="*/ 429387 w 1740397"/>
                <a:gd name="connsiteY182" fmla="*/ 930950 h 1279625"/>
                <a:gd name="connsiteX183" fmla="*/ 379540 w 1740397"/>
                <a:gd name="connsiteY183" fmla="*/ 883579 h 1279625"/>
                <a:gd name="connsiteX184" fmla="*/ 408877 w 1740397"/>
                <a:gd name="connsiteY184" fmla="*/ 928219 h 1279625"/>
                <a:gd name="connsiteX185" fmla="*/ 304864 w 1740397"/>
                <a:gd name="connsiteY185" fmla="*/ 981242 h 1279625"/>
                <a:gd name="connsiteX186" fmla="*/ 269431 w 1740397"/>
                <a:gd name="connsiteY186" fmla="*/ 955524 h 1279625"/>
                <a:gd name="connsiteX187" fmla="*/ 259969 w 1740397"/>
                <a:gd name="connsiteY187" fmla="*/ 948984 h 1279625"/>
                <a:gd name="connsiteX188" fmla="*/ 219773 w 1740397"/>
                <a:gd name="connsiteY188" fmla="*/ 937554 h 1279625"/>
                <a:gd name="connsiteX189" fmla="*/ 229616 w 1740397"/>
                <a:gd name="connsiteY189" fmla="*/ 979782 h 1279625"/>
                <a:gd name="connsiteX190" fmla="*/ 241935 w 1740397"/>
                <a:gd name="connsiteY190" fmla="*/ 1009119 h 1279625"/>
                <a:gd name="connsiteX191" fmla="*/ 232410 w 1740397"/>
                <a:gd name="connsiteY191" fmla="*/ 1052743 h 1279625"/>
                <a:gd name="connsiteX192" fmla="*/ 193231 w 1740397"/>
                <a:gd name="connsiteY192" fmla="*/ 1045568 h 1279625"/>
                <a:gd name="connsiteX193" fmla="*/ 179197 w 1740397"/>
                <a:gd name="connsiteY193" fmla="*/ 1001816 h 1279625"/>
                <a:gd name="connsiteX194" fmla="*/ 177991 w 1740397"/>
                <a:gd name="connsiteY194" fmla="*/ 963716 h 1279625"/>
                <a:gd name="connsiteX195" fmla="*/ 159576 w 1740397"/>
                <a:gd name="connsiteY195" fmla="*/ 921552 h 1279625"/>
                <a:gd name="connsiteX196" fmla="*/ 141033 w 1740397"/>
                <a:gd name="connsiteY196" fmla="*/ 884912 h 1279625"/>
                <a:gd name="connsiteX197" fmla="*/ 178054 w 1740397"/>
                <a:gd name="connsiteY197" fmla="*/ 881927 h 1279625"/>
                <a:gd name="connsiteX198" fmla="*/ 230886 w 1740397"/>
                <a:gd name="connsiteY198" fmla="*/ 844589 h 1279625"/>
                <a:gd name="connsiteX199" fmla="*/ 376110 w 1740397"/>
                <a:gd name="connsiteY199" fmla="*/ 832842 h 1279625"/>
                <a:gd name="connsiteX200" fmla="*/ 482600 w 1740397"/>
                <a:gd name="connsiteY200" fmla="*/ 785026 h 1279625"/>
                <a:gd name="connsiteX201" fmla="*/ 543751 w 1740397"/>
                <a:gd name="connsiteY201" fmla="*/ 767373 h 1279625"/>
                <a:gd name="connsiteX202" fmla="*/ 565785 w 1740397"/>
                <a:gd name="connsiteY202" fmla="*/ 742862 h 1279625"/>
                <a:gd name="connsiteX203" fmla="*/ 537782 w 1740397"/>
                <a:gd name="connsiteY203" fmla="*/ 730416 h 1279625"/>
                <a:gd name="connsiteX204" fmla="*/ 505651 w 1740397"/>
                <a:gd name="connsiteY204" fmla="*/ 726479 h 12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740397" h="1279625">
                  <a:moveTo>
                    <a:pt x="505651" y="726860"/>
                  </a:moveTo>
                  <a:cubicBezTo>
                    <a:pt x="475107" y="728511"/>
                    <a:pt x="443929" y="721970"/>
                    <a:pt x="414210" y="735051"/>
                  </a:cubicBezTo>
                  <a:cubicBezTo>
                    <a:pt x="391351" y="730098"/>
                    <a:pt x="368491" y="720319"/>
                    <a:pt x="345631" y="735051"/>
                  </a:cubicBezTo>
                  <a:cubicBezTo>
                    <a:pt x="319151" y="743941"/>
                    <a:pt x="295783" y="719558"/>
                    <a:pt x="269431" y="726860"/>
                  </a:cubicBezTo>
                  <a:cubicBezTo>
                    <a:pt x="245808" y="710921"/>
                    <a:pt x="223457" y="728320"/>
                    <a:pt x="201485" y="732258"/>
                  </a:cubicBezTo>
                  <a:cubicBezTo>
                    <a:pt x="170561" y="737845"/>
                    <a:pt x="147765" y="732639"/>
                    <a:pt x="132270" y="702285"/>
                  </a:cubicBezTo>
                  <a:cubicBezTo>
                    <a:pt x="97409" y="691617"/>
                    <a:pt x="76708" y="667424"/>
                    <a:pt x="71310" y="628625"/>
                  </a:cubicBezTo>
                  <a:cubicBezTo>
                    <a:pt x="60833" y="587794"/>
                    <a:pt x="24574" y="569760"/>
                    <a:pt x="2604" y="539089"/>
                  </a:cubicBezTo>
                  <a:cubicBezTo>
                    <a:pt x="7112" y="513245"/>
                    <a:pt x="24447" y="507212"/>
                    <a:pt x="41973" y="518579"/>
                  </a:cubicBezTo>
                  <a:cubicBezTo>
                    <a:pt x="83185" y="545249"/>
                    <a:pt x="130175" y="565506"/>
                    <a:pt x="139256" y="628307"/>
                  </a:cubicBezTo>
                  <a:cubicBezTo>
                    <a:pt x="145542" y="671488"/>
                    <a:pt x="176720" y="687236"/>
                    <a:pt x="213487" y="668820"/>
                  </a:cubicBezTo>
                  <a:cubicBezTo>
                    <a:pt x="234506" y="658280"/>
                    <a:pt x="249110" y="658470"/>
                    <a:pt x="268986" y="672504"/>
                  </a:cubicBezTo>
                  <a:cubicBezTo>
                    <a:pt x="292989" y="689458"/>
                    <a:pt x="335090" y="672250"/>
                    <a:pt x="347472" y="645071"/>
                  </a:cubicBezTo>
                  <a:cubicBezTo>
                    <a:pt x="356933" y="624307"/>
                    <a:pt x="355664" y="610718"/>
                    <a:pt x="329184" y="612178"/>
                  </a:cubicBezTo>
                  <a:cubicBezTo>
                    <a:pt x="312547" y="613131"/>
                    <a:pt x="297879" y="615544"/>
                    <a:pt x="283083" y="626657"/>
                  </a:cubicBezTo>
                  <a:cubicBezTo>
                    <a:pt x="253111" y="649199"/>
                    <a:pt x="232473" y="640436"/>
                    <a:pt x="219901" y="603161"/>
                  </a:cubicBezTo>
                  <a:cubicBezTo>
                    <a:pt x="213868" y="585318"/>
                    <a:pt x="207645" y="567664"/>
                    <a:pt x="203136" y="549059"/>
                  </a:cubicBezTo>
                  <a:cubicBezTo>
                    <a:pt x="186563" y="480987"/>
                    <a:pt x="133223" y="450252"/>
                    <a:pt x="70041" y="470509"/>
                  </a:cubicBezTo>
                  <a:cubicBezTo>
                    <a:pt x="34354" y="482003"/>
                    <a:pt x="16828" y="468922"/>
                    <a:pt x="15431" y="428281"/>
                  </a:cubicBezTo>
                  <a:cubicBezTo>
                    <a:pt x="14795" y="410946"/>
                    <a:pt x="12319" y="392594"/>
                    <a:pt x="24067" y="377418"/>
                  </a:cubicBezTo>
                  <a:cubicBezTo>
                    <a:pt x="76136" y="344588"/>
                    <a:pt x="77470" y="323569"/>
                    <a:pt x="32448" y="281278"/>
                  </a:cubicBezTo>
                  <a:cubicBezTo>
                    <a:pt x="20638" y="270229"/>
                    <a:pt x="2540" y="264387"/>
                    <a:pt x="0" y="243686"/>
                  </a:cubicBezTo>
                  <a:cubicBezTo>
                    <a:pt x="5017" y="196569"/>
                    <a:pt x="41021" y="166787"/>
                    <a:pt x="85090" y="173391"/>
                  </a:cubicBezTo>
                  <a:cubicBezTo>
                    <a:pt x="90107" y="174153"/>
                    <a:pt x="96965" y="175169"/>
                    <a:pt x="98552" y="179487"/>
                  </a:cubicBezTo>
                  <a:cubicBezTo>
                    <a:pt x="110363" y="211936"/>
                    <a:pt x="146495" y="221524"/>
                    <a:pt x="158369" y="253529"/>
                  </a:cubicBezTo>
                  <a:cubicBezTo>
                    <a:pt x="159576" y="266927"/>
                    <a:pt x="161290" y="279183"/>
                    <a:pt x="151829" y="291883"/>
                  </a:cubicBezTo>
                  <a:cubicBezTo>
                    <a:pt x="129095" y="322426"/>
                    <a:pt x="128969" y="361098"/>
                    <a:pt x="147765" y="392912"/>
                  </a:cubicBezTo>
                  <a:cubicBezTo>
                    <a:pt x="158623" y="411327"/>
                    <a:pt x="172974" y="408533"/>
                    <a:pt x="188023" y="402754"/>
                  </a:cubicBezTo>
                  <a:cubicBezTo>
                    <a:pt x="198501" y="398754"/>
                    <a:pt x="207328" y="389927"/>
                    <a:pt x="219964" y="393229"/>
                  </a:cubicBezTo>
                  <a:cubicBezTo>
                    <a:pt x="240474" y="398627"/>
                    <a:pt x="256477" y="407263"/>
                    <a:pt x="247586" y="434505"/>
                  </a:cubicBezTo>
                  <a:cubicBezTo>
                    <a:pt x="244157" y="445045"/>
                    <a:pt x="239967" y="454951"/>
                    <a:pt x="246570" y="465493"/>
                  </a:cubicBezTo>
                  <a:cubicBezTo>
                    <a:pt x="249492" y="470255"/>
                    <a:pt x="253746" y="473621"/>
                    <a:pt x="259207" y="472859"/>
                  </a:cubicBezTo>
                  <a:cubicBezTo>
                    <a:pt x="265430" y="471969"/>
                    <a:pt x="266192" y="466509"/>
                    <a:pt x="266509" y="460794"/>
                  </a:cubicBezTo>
                  <a:cubicBezTo>
                    <a:pt x="269367" y="408533"/>
                    <a:pt x="236855" y="382688"/>
                    <a:pt x="190818" y="401675"/>
                  </a:cubicBezTo>
                  <a:cubicBezTo>
                    <a:pt x="176594" y="407580"/>
                    <a:pt x="163068" y="410628"/>
                    <a:pt x="152209" y="397928"/>
                  </a:cubicBezTo>
                  <a:cubicBezTo>
                    <a:pt x="140462" y="384149"/>
                    <a:pt x="136843" y="367448"/>
                    <a:pt x="143637" y="348716"/>
                  </a:cubicBezTo>
                  <a:cubicBezTo>
                    <a:pt x="161989" y="298042"/>
                    <a:pt x="229616" y="270610"/>
                    <a:pt x="273495" y="298169"/>
                  </a:cubicBezTo>
                  <a:cubicBezTo>
                    <a:pt x="296355" y="312584"/>
                    <a:pt x="317182" y="308075"/>
                    <a:pt x="338645" y="297471"/>
                  </a:cubicBezTo>
                  <a:cubicBezTo>
                    <a:pt x="352425" y="290676"/>
                    <a:pt x="365506" y="280326"/>
                    <a:pt x="380936" y="293216"/>
                  </a:cubicBezTo>
                  <a:cubicBezTo>
                    <a:pt x="390589" y="315378"/>
                    <a:pt x="402907" y="335254"/>
                    <a:pt x="420942" y="350874"/>
                  </a:cubicBezTo>
                  <a:cubicBezTo>
                    <a:pt x="435737" y="363765"/>
                    <a:pt x="450024" y="368274"/>
                    <a:pt x="469329" y="359320"/>
                  </a:cubicBezTo>
                  <a:cubicBezTo>
                    <a:pt x="503301" y="343636"/>
                    <a:pt x="534416" y="365416"/>
                    <a:pt x="537210" y="405866"/>
                  </a:cubicBezTo>
                  <a:cubicBezTo>
                    <a:pt x="538353" y="422122"/>
                    <a:pt x="539179" y="438124"/>
                    <a:pt x="543306" y="453808"/>
                  </a:cubicBezTo>
                  <a:cubicBezTo>
                    <a:pt x="547751" y="470636"/>
                    <a:pt x="544195" y="483209"/>
                    <a:pt x="527368" y="489178"/>
                  </a:cubicBezTo>
                  <a:cubicBezTo>
                    <a:pt x="510222" y="495211"/>
                    <a:pt x="438404" y="475843"/>
                    <a:pt x="432943" y="458888"/>
                  </a:cubicBezTo>
                  <a:cubicBezTo>
                    <a:pt x="419418" y="416851"/>
                    <a:pt x="388620" y="411263"/>
                    <a:pt x="356680" y="409485"/>
                  </a:cubicBezTo>
                  <a:cubicBezTo>
                    <a:pt x="367665" y="414502"/>
                    <a:pt x="374714" y="426567"/>
                    <a:pt x="382524" y="437997"/>
                  </a:cubicBezTo>
                  <a:cubicBezTo>
                    <a:pt x="388557" y="446824"/>
                    <a:pt x="395160" y="459016"/>
                    <a:pt x="404495" y="459587"/>
                  </a:cubicBezTo>
                  <a:cubicBezTo>
                    <a:pt x="445071" y="462000"/>
                    <a:pt x="459486" y="496862"/>
                    <a:pt x="479361" y="524865"/>
                  </a:cubicBezTo>
                  <a:cubicBezTo>
                    <a:pt x="502539" y="498830"/>
                    <a:pt x="526034" y="486765"/>
                    <a:pt x="551244" y="522643"/>
                  </a:cubicBezTo>
                  <a:cubicBezTo>
                    <a:pt x="554292" y="527025"/>
                    <a:pt x="559943" y="530898"/>
                    <a:pt x="564388" y="529819"/>
                  </a:cubicBezTo>
                  <a:cubicBezTo>
                    <a:pt x="595376" y="522770"/>
                    <a:pt x="629095" y="528104"/>
                    <a:pt x="656971" y="507149"/>
                  </a:cubicBezTo>
                  <a:cubicBezTo>
                    <a:pt x="660845" y="498576"/>
                    <a:pt x="671195" y="486321"/>
                    <a:pt x="651002" y="488035"/>
                  </a:cubicBezTo>
                  <a:cubicBezTo>
                    <a:pt x="633984" y="489559"/>
                    <a:pt x="618236" y="497941"/>
                    <a:pt x="602679" y="505688"/>
                  </a:cubicBezTo>
                  <a:cubicBezTo>
                    <a:pt x="571564" y="509371"/>
                    <a:pt x="556768" y="488480"/>
                    <a:pt x="545719" y="462063"/>
                  </a:cubicBezTo>
                  <a:cubicBezTo>
                    <a:pt x="540258" y="444156"/>
                    <a:pt x="545402" y="430568"/>
                    <a:pt x="561340" y="422884"/>
                  </a:cubicBezTo>
                  <a:cubicBezTo>
                    <a:pt x="577152" y="415200"/>
                    <a:pt x="584518" y="399833"/>
                    <a:pt x="593027" y="385355"/>
                  </a:cubicBezTo>
                  <a:cubicBezTo>
                    <a:pt x="615506" y="374687"/>
                    <a:pt x="628459" y="346175"/>
                    <a:pt x="663131" y="358177"/>
                  </a:cubicBezTo>
                  <a:cubicBezTo>
                    <a:pt x="700977" y="371258"/>
                    <a:pt x="723202" y="388530"/>
                    <a:pt x="723456" y="433362"/>
                  </a:cubicBezTo>
                  <a:cubicBezTo>
                    <a:pt x="723646" y="456475"/>
                    <a:pt x="734441" y="478066"/>
                    <a:pt x="741617" y="499592"/>
                  </a:cubicBezTo>
                  <a:cubicBezTo>
                    <a:pt x="752475" y="531914"/>
                    <a:pt x="810070" y="540613"/>
                    <a:pt x="833247" y="515213"/>
                  </a:cubicBezTo>
                  <a:cubicBezTo>
                    <a:pt x="841121" y="506577"/>
                    <a:pt x="845883" y="495401"/>
                    <a:pt x="855599" y="487845"/>
                  </a:cubicBezTo>
                  <a:cubicBezTo>
                    <a:pt x="891604" y="459778"/>
                    <a:pt x="914146" y="467842"/>
                    <a:pt x="928116" y="515467"/>
                  </a:cubicBezTo>
                  <a:cubicBezTo>
                    <a:pt x="930275" y="504736"/>
                    <a:pt x="928497" y="493877"/>
                    <a:pt x="931037" y="483590"/>
                  </a:cubicBezTo>
                  <a:cubicBezTo>
                    <a:pt x="938594" y="453174"/>
                    <a:pt x="932879" y="427202"/>
                    <a:pt x="909892" y="406183"/>
                  </a:cubicBezTo>
                  <a:cubicBezTo>
                    <a:pt x="892366" y="390181"/>
                    <a:pt x="888302" y="369226"/>
                    <a:pt x="896620" y="347001"/>
                  </a:cubicBezTo>
                  <a:cubicBezTo>
                    <a:pt x="904431" y="326109"/>
                    <a:pt x="922592" y="323252"/>
                    <a:pt x="941070" y="322617"/>
                  </a:cubicBezTo>
                  <a:cubicBezTo>
                    <a:pt x="952500" y="322236"/>
                    <a:pt x="964756" y="325474"/>
                    <a:pt x="975106" y="321156"/>
                  </a:cubicBezTo>
                  <a:cubicBezTo>
                    <a:pt x="1015492" y="304265"/>
                    <a:pt x="1043178" y="313790"/>
                    <a:pt x="1058799" y="359892"/>
                  </a:cubicBezTo>
                  <a:cubicBezTo>
                    <a:pt x="1064260" y="376148"/>
                    <a:pt x="1080453" y="377037"/>
                    <a:pt x="1095057" y="374179"/>
                  </a:cubicBezTo>
                  <a:cubicBezTo>
                    <a:pt x="1118870" y="369543"/>
                    <a:pt x="1142682" y="363638"/>
                    <a:pt x="1163510" y="350239"/>
                  </a:cubicBezTo>
                  <a:cubicBezTo>
                    <a:pt x="1202627" y="325093"/>
                    <a:pt x="1241234" y="299249"/>
                    <a:pt x="1285557" y="285215"/>
                  </a:cubicBezTo>
                  <a:cubicBezTo>
                    <a:pt x="1294003" y="282548"/>
                    <a:pt x="1301877" y="277595"/>
                    <a:pt x="1308671" y="271309"/>
                  </a:cubicBezTo>
                  <a:cubicBezTo>
                    <a:pt x="1326325" y="254989"/>
                    <a:pt x="1337628" y="239749"/>
                    <a:pt x="1314641" y="216063"/>
                  </a:cubicBezTo>
                  <a:cubicBezTo>
                    <a:pt x="1285939" y="186472"/>
                    <a:pt x="1274128" y="144117"/>
                    <a:pt x="1251712" y="109446"/>
                  </a:cubicBezTo>
                  <a:cubicBezTo>
                    <a:pt x="1238695" y="89317"/>
                    <a:pt x="1227963" y="86777"/>
                    <a:pt x="1204913" y="92555"/>
                  </a:cubicBezTo>
                  <a:cubicBezTo>
                    <a:pt x="1173670" y="100493"/>
                    <a:pt x="1142937" y="129893"/>
                    <a:pt x="1107567" y="105065"/>
                  </a:cubicBezTo>
                  <a:cubicBezTo>
                    <a:pt x="1102932" y="91603"/>
                    <a:pt x="1093407" y="80935"/>
                    <a:pt x="1095184" y="63853"/>
                  </a:cubicBezTo>
                  <a:cubicBezTo>
                    <a:pt x="1101344" y="4036"/>
                    <a:pt x="1117473" y="-3140"/>
                    <a:pt x="1167638" y="23149"/>
                  </a:cubicBezTo>
                  <a:cubicBezTo>
                    <a:pt x="1202372" y="41374"/>
                    <a:pt x="1241298" y="26261"/>
                    <a:pt x="1278065" y="21562"/>
                  </a:cubicBezTo>
                  <a:cubicBezTo>
                    <a:pt x="1292923" y="19657"/>
                    <a:pt x="1307402" y="13434"/>
                    <a:pt x="1320864" y="6131"/>
                  </a:cubicBezTo>
                  <a:cubicBezTo>
                    <a:pt x="1339215" y="-3902"/>
                    <a:pt x="1354645" y="-2378"/>
                    <a:pt x="1367155" y="16355"/>
                  </a:cubicBezTo>
                  <a:cubicBezTo>
                    <a:pt x="1369758" y="20991"/>
                    <a:pt x="1371219" y="27277"/>
                    <a:pt x="1374394" y="30452"/>
                  </a:cubicBezTo>
                  <a:cubicBezTo>
                    <a:pt x="1411033" y="67536"/>
                    <a:pt x="1431290" y="108430"/>
                    <a:pt x="1418145" y="165961"/>
                  </a:cubicBezTo>
                  <a:cubicBezTo>
                    <a:pt x="1413701" y="185520"/>
                    <a:pt x="1442085" y="198474"/>
                    <a:pt x="1450404" y="218349"/>
                  </a:cubicBezTo>
                  <a:cubicBezTo>
                    <a:pt x="1465008" y="190473"/>
                    <a:pt x="1512507" y="164184"/>
                    <a:pt x="1534922" y="171359"/>
                  </a:cubicBezTo>
                  <a:cubicBezTo>
                    <a:pt x="1560830" y="179678"/>
                    <a:pt x="1586103" y="231685"/>
                    <a:pt x="1580896" y="271563"/>
                  </a:cubicBezTo>
                  <a:cubicBezTo>
                    <a:pt x="1576388" y="306488"/>
                    <a:pt x="1576007" y="341731"/>
                    <a:pt x="1569212" y="377481"/>
                  </a:cubicBezTo>
                  <a:cubicBezTo>
                    <a:pt x="1604899" y="362431"/>
                    <a:pt x="1626045" y="329094"/>
                    <a:pt x="1619821" y="289216"/>
                  </a:cubicBezTo>
                  <a:cubicBezTo>
                    <a:pt x="1612329" y="241146"/>
                    <a:pt x="1636713" y="196251"/>
                    <a:pt x="1626997" y="147864"/>
                  </a:cubicBezTo>
                  <a:cubicBezTo>
                    <a:pt x="1623568" y="130910"/>
                    <a:pt x="1641412" y="120559"/>
                    <a:pt x="1658874" y="121321"/>
                  </a:cubicBezTo>
                  <a:cubicBezTo>
                    <a:pt x="1686306" y="122527"/>
                    <a:pt x="1715262" y="149007"/>
                    <a:pt x="1719580" y="178725"/>
                  </a:cubicBezTo>
                  <a:cubicBezTo>
                    <a:pt x="1723707" y="207173"/>
                    <a:pt x="1734058" y="233780"/>
                    <a:pt x="1738947" y="261974"/>
                  </a:cubicBezTo>
                  <a:cubicBezTo>
                    <a:pt x="1743393" y="287628"/>
                    <a:pt x="1738249" y="306170"/>
                    <a:pt x="1714627" y="319251"/>
                  </a:cubicBezTo>
                  <a:cubicBezTo>
                    <a:pt x="1677797" y="339635"/>
                    <a:pt x="1676718" y="346430"/>
                    <a:pt x="1695831" y="388467"/>
                  </a:cubicBezTo>
                  <a:cubicBezTo>
                    <a:pt x="1701229" y="400278"/>
                    <a:pt x="1704404" y="412533"/>
                    <a:pt x="1697038" y="423265"/>
                  </a:cubicBezTo>
                  <a:cubicBezTo>
                    <a:pt x="1682750" y="444156"/>
                    <a:pt x="1669034" y="464794"/>
                    <a:pt x="1660589" y="489623"/>
                  </a:cubicBezTo>
                  <a:cubicBezTo>
                    <a:pt x="1656461" y="501751"/>
                    <a:pt x="1642872" y="508355"/>
                    <a:pt x="1631696" y="503466"/>
                  </a:cubicBezTo>
                  <a:cubicBezTo>
                    <a:pt x="1606677" y="492417"/>
                    <a:pt x="1578610" y="496481"/>
                    <a:pt x="1554353" y="483590"/>
                  </a:cubicBezTo>
                  <a:cubicBezTo>
                    <a:pt x="1544193" y="478193"/>
                    <a:pt x="1536827" y="475335"/>
                    <a:pt x="1529334" y="488988"/>
                  </a:cubicBezTo>
                  <a:cubicBezTo>
                    <a:pt x="1501902" y="539153"/>
                    <a:pt x="1501521" y="538899"/>
                    <a:pt x="1456182" y="515086"/>
                  </a:cubicBezTo>
                  <a:cubicBezTo>
                    <a:pt x="1453896" y="513880"/>
                    <a:pt x="1451229" y="513880"/>
                    <a:pt x="1452817" y="513816"/>
                  </a:cubicBezTo>
                  <a:cubicBezTo>
                    <a:pt x="1470343" y="526580"/>
                    <a:pt x="1494472" y="526834"/>
                    <a:pt x="1517587" y="532422"/>
                  </a:cubicBezTo>
                  <a:cubicBezTo>
                    <a:pt x="1549146" y="540042"/>
                    <a:pt x="1564132" y="572363"/>
                    <a:pt x="1571117" y="605638"/>
                  </a:cubicBezTo>
                  <a:cubicBezTo>
                    <a:pt x="1573594" y="617512"/>
                    <a:pt x="1574102" y="629832"/>
                    <a:pt x="1579563" y="640881"/>
                  </a:cubicBezTo>
                  <a:cubicBezTo>
                    <a:pt x="1591120" y="655422"/>
                    <a:pt x="1610487" y="662089"/>
                    <a:pt x="1616202" y="682663"/>
                  </a:cubicBezTo>
                  <a:cubicBezTo>
                    <a:pt x="1621472" y="724256"/>
                    <a:pt x="1636078" y="762864"/>
                    <a:pt x="1649984" y="801600"/>
                  </a:cubicBezTo>
                  <a:cubicBezTo>
                    <a:pt x="1653222" y="811442"/>
                    <a:pt x="1663319" y="816459"/>
                    <a:pt x="1665922" y="826746"/>
                  </a:cubicBezTo>
                  <a:cubicBezTo>
                    <a:pt x="1669415" y="839827"/>
                    <a:pt x="1661605" y="848971"/>
                    <a:pt x="1656144" y="858940"/>
                  </a:cubicBezTo>
                  <a:cubicBezTo>
                    <a:pt x="1638554" y="873482"/>
                    <a:pt x="1619885" y="876594"/>
                    <a:pt x="1599756" y="865164"/>
                  </a:cubicBezTo>
                  <a:cubicBezTo>
                    <a:pt x="1590612" y="863322"/>
                    <a:pt x="1585913" y="855448"/>
                    <a:pt x="1580325" y="848780"/>
                  </a:cubicBezTo>
                  <a:cubicBezTo>
                    <a:pt x="1553655" y="805029"/>
                    <a:pt x="1531048" y="758039"/>
                    <a:pt x="1495679" y="720827"/>
                  </a:cubicBezTo>
                  <a:cubicBezTo>
                    <a:pt x="1499616" y="696443"/>
                    <a:pt x="1502283" y="676504"/>
                    <a:pt x="1467866" y="675107"/>
                  </a:cubicBezTo>
                  <a:cubicBezTo>
                    <a:pt x="1449769" y="674345"/>
                    <a:pt x="1431163" y="662089"/>
                    <a:pt x="1416177" y="645960"/>
                  </a:cubicBezTo>
                  <a:cubicBezTo>
                    <a:pt x="1405382" y="634340"/>
                    <a:pt x="1390206" y="624434"/>
                    <a:pt x="1372235" y="628561"/>
                  </a:cubicBezTo>
                  <a:cubicBezTo>
                    <a:pt x="1369060" y="630149"/>
                    <a:pt x="1365885" y="631482"/>
                    <a:pt x="1362837" y="633133"/>
                  </a:cubicBezTo>
                  <a:cubicBezTo>
                    <a:pt x="1348740" y="637388"/>
                    <a:pt x="1349375" y="649389"/>
                    <a:pt x="1350073" y="661391"/>
                  </a:cubicBezTo>
                  <a:cubicBezTo>
                    <a:pt x="1349756" y="670916"/>
                    <a:pt x="1346391" y="678790"/>
                    <a:pt x="1339659" y="684950"/>
                  </a:cubicBezTo>
                  <a:cubicBezTo>
                    <a:pt x="1330325" y="691109"/>
                    <a:pt x="1319911" y="689331"/>
                    <a:pt x="1309751" y="689395"/>
                  </a:cubicBezTo>
                  <a:cubicBezTo>
                    <a:pt x="1285875" y="687871"/>
                    <a:pt x="1286955" y="662915"/>
                    <a:pt x="1277493" y="648374"/>
                  </a:cubicBezTo>
                  <a:cubicBezTo>
                    <a:pt x="1259586" y="620814"/>
                    <a:pt x="1239647" y="593890"/>
                    <a:pt x="1235520" y="558584"/>
                  </a:cubicBezTo>
                  <a:cubicBezTo>
                    <a:pt x="1234313" y="548424"/>
                    <a:pt x="1228471" y="539978"/>
                    <a:pt x="1219708" y="536994"/>
                  </a:cubicBezTo>
                  <a:cubicBezTo>
                    <a:pt x="1182751" y="524484"/>
                    <a:pt x="1148144" y="500799"/>
                    <a:pt x="1106678" y="507466"/>
                  </a:cubicBezTo>
                  <a:cubicBezTo>
                    <a:pt x="1136015" y="505561"/>
                    <a:pt x="1153541" y="524421"/>
                    <a:pt x="1157922" y="551155"/>
                  </a:cubicBezTo>
                  <a:cubicBezTo>
                    <a:pt x="1163066" y="582269"/>
                    <a:pt x="1145350" y="604622"/>
                    <a:pt x="1115822" y="619926"/>
                  </a:cubicBezTo>
                  <a:cubicBezTo>
                    <a:pt x="1131570" y="638467"/>
                    <a:pt x="1141413" y="660057"/>
                    <a:pt x="1154684" y="679362"/>
                  </a:cubicBezTo>
                  <a:cubicBezTo>
                    <a:pt x="1159193" y="685902"/>
                    <a:pt x="1165034" y="691808"/>
                    <a:pt x="1167575" y="699491"/>
                  </a:cubicBezTo>
                  <a:cubicBezTo>
                    <a:pt x="1173353" y="717144"/>
                    <a:pt x="1184339" y="736258"/>
                    <a:pt x="1168908" y="753085"/>
                  </a:cubicBezTo>
                  <a:cubicBezTo>
                    <a:pt x="1150493" y="773151"/>
                    <a:pt x="1137221" y="751752"/>
                    <a:pt x="1122744" y="743052"/>
                  </a:cubicBezTo>
                  <a:cubicBezTo>
                    <a:pt x="1109155" y="733527"/>
                    <a:pt x="1095693" y="723939"/>
                    <a:pt x="1082040" y="714604"/>
                  </a:cubicBezTo>
                  <a:cubicBezTo>
                    <a:pt x="1076770" y="710985"/>
                    <a:pt x="1070610" y="707238"/>
                    <a:pt x="1064768" y="711937"/>
                  </a:cubicBezTo>
                  <a:cubicBezTo>
                    <a:pt x="1058418" y="717017"/>
                    <a:pt x="1061403" y="724320"/>
                    <a:pt x="1063752" y="730352"/>
                  </a:cubicBezTo>
                  <a:cubicBezTo>
                    <a:pt x="1073023" y="753784"/>
                    <a:pt x="1082739" y="777025"/>
                    <a:pt x="1092264" y="800330"/>
                  </a:cubicBezTo>
                  <a:cubicBezTo>
                    <a:pt x="1107631" y="826047"/>
                    <a:pt x="1107186" y="827698"/>
                    <a:pt x="1084644" y="833096"/>
                  </a:cubicBezTo>
                  <a:cubicBezTo>
                    <a:pt x="1062545" y="820269"/>
                    <a:pt x="1045718" y="802679"/>
                    <a:pt x="1038923" y="775819"/>
                  </a:cubicBezTo>
                  <a:cubicBezTo>
                    <a:pt x="994473" y="772898"/>
                    <a:pt x="966597" y="802616"/>
                    <a:pt x="938467" y="833223"/>
                  </a:cubicBezTo>
                  <a:cubicBezTo>
                    <a:pt x="922845" y="850241"/>
                    <a:pt x="911543" y="880784"/>
                    <a:pt x="876491" y="858877"/>
                  </a:cubicBezTo>
                  <a:cubicBezTo>
                    <a:pt x="890207" y="867958"/>
                    <a:pt x="907796" y="870434"/>
                    <a:pt x="894144" y="890246"/>
                  </a:cubicBezTo>
                  <a:cubicBezTo>
                    <a:pt x="848487" y="899962"/>
                    <a:pt x="802767" y="885674"/>
                    <a:pt x="757047" y="890246"/>
                  </a:cubicBezTo>
                  <a:cubicBezTo>
                    <a:pt x="738124" y="884214"/>
                    <a:pt x="718503" y="879007"/>
                    <a:pt x="718947" y="851194"/>
                  </a:cubicBezTo>
                  <a:cubicBezTo>
                    <a:pt x="719645" y="843446"/>
                    <a:pt x="722249" y="835953"/>
                    <a:pt x="718439" y="827952"/>
                  </a:cubicBezTo>
                  <a:cubicBezTo>
                    <a:pt x="705993" y="801409"/>
                    <a:pt x="714566" y="784836"/>
                    <a:pt x="740283" y="776962"/>
                  </a:cubicBezTo>
                  <a:cubicBezTo>
                    <a:pt x="758761" y="773660"/>
                    <a:pt x="771716" y="792138"/>
                    <a:pt x="793179" y="794297"/>
                  </a:cubicBezTo>
                  <a:cubicBezTo>
                    <a:pt x="778066" y="747942"/>
                    <a:pt x="790766" y="712191"/>
                    <a:pt x="826326" y="690538"/>
                  </a:cubicBezTo>
                  <a:cubicBezTo>
                    <a:pt x="862520" y="668567"/>
                    <a:pt x="893001" y="703428"/>
                    <a:pt x="926782" y="711683"/>
                  </a:cubicBezTo>
                  <a:cubicBezTo>
                    <a:pt x="922401" y="674091"/>
                    <a:pt x="914908" y="663804"/>
                    <a:pt x="886016" y="671995"/>
                  </a:cubicBezTo>
                  <a:cubicBezTo>
                    <a:pt x="857059" y="680187"/>
                    <a:pt x="837629" y="672186"/>
                    <a:pt x="818706" y="650532"/>
                  </a:cubicBezTo>
                  <a:cubicBezTo>
                    <a:pt x="811022" y="641770"/>
                    <a:pt x="799529" y="637388"/>
                    <a:pt x="789432" y="631800"/>
                  </a:cubicBezTo>
                  <a:cubicBezTo>
                    <a:pt x="770636" y="621513"/>
                    <a:pt x="756793" y="621894"/>
                    <a:pt x="757619" y="650151"/>
                  </a:cubicBezTo>
                  <a:cubicBezTo>
                    <a:pt x="758381" y="674472"/>
                    <a:pt x="748538" y="691617"/>
                    <a:pt x="729044" y="703111"/>
                  </a:cubicBezTo>
                  <a:cubicBezTo>
                    <a:pt x="714121" y="705968"/>
                    <a:pt x="703199" y="698031"/>
                    <a:pt x="698945" y="684442"/>
                  </a:cubicBezTo>
                  <a:cubicBezTo>
                    <a:pt x="689801" y="655486"/>
                    <a:pt x="658114" y="642913"/>
                    <a:pt x="654177" y="610400"/>
                  </a:cubicBezTo>
                  <a:cubicBezTo>
                    <a:pt x="653352" y="603542"/>
                    <a:pt x="645160" y="598462"/>
                    <a:pt x="639191" y="601066"/>
                  </a:cubicBezTo>
                  <a:cubicBezTo>
                    <a:pt x="609854" y="614020"/>
                    <a:pt x="576008" y="608876"/>
                    <a:pt x="548386" y="626974"/>
                  </a:cubicBezTo>
                  <a:cubicBezTo>
                    <a:pt x="533781" y="636499"/>
                    <a:pt x="522922" y="651231"/>
                    <a:pt x="525018" y="670662"/>
                  </a:cubicBezTo>
                  <a:cubicBezTo>
                    <a:pt x="527241" y="691554"/>
                    <a:pt x="545084" y="694157"/>
                    <a:pt x="559689" y="695745"/>
                  </a:cubicBezTo>
                  <a:cubicBezTo>
                    <a:pt x="590106" y="699174"/>
                    <a:pt x="619887" y="711175"/>
                    <a:pt x="650494" y="686982"/>
                  </a:cubicBezTo>
                  <a:cubicBezTo>
                    <a:pt x="672020" y="669963"/>
                    <a:pt x="694436" y="687934"/>
                    <a:pt x="697675" y="718033"/>
                  </a:cubicBezTo>
                  <a:cubicBezTo>
                    <a:pt x="702564" y="763944"/>
                    <a:pt x="668655" y="780391"/>
                    <a:pt x="639635" y="804838"/>
                  </a:cubicBezTo>
                  <a:cubicBezTo>
                    <a:pt x="651256" y="812268"/>
                    <a:pt x="661480" y="810807"/>
                    <a:pt x="672465" y="808712"/>
                  </a:cubicBezTo>
                  <a:cubicBezTo>
                    <a:pt x="709803" y="801663"/>
                    <a:pt x="718693" y="810553"/>
                    <a:pt x="717931" y="852527"/>
                  </a:cubicBezTo>
                  <a:cubicBezTo>
                    <a:pt x="713105" y="870942"/>
                    <a:pt x="691896" y="867958"/>
                    <a:pt x="679958" y="889484"/>
                  </a:cubicBezTo>
                  <a:cubicBezTo>
                    <a:pt x="726440" y="885992"/>
                    <a:pt x="737489" y="925679"/>
                    <a:pt x="757047" y="955588"/>
                  </a:cubicBezTo>
                  <a:cubicBezTo>
                    <a:pt x="757047" y="958318"/>
                    <a:pt x="757047" y="961049"/>
                    <a:pt x="757047" y="963779"/>
                  </a:cubicBezTo>
                  <a:cubicBezTo>
                    <a:pt x="752729" y="982639"/>
                    <a:pt x="766191" y="990767"/>
                    <a:pt x="777177" y="998705"/>
                  </a:cubicBezTo>
                  <a:cubicBezTo>
                    <a:pt x="801560" y="1016358"/>
                    <a:pt x="810133" y="1034709"/>
                    <a:pt x="806450" y="1070397"/>
                  </a:cubicBezTo>
                  <a:cubicBezTo>
                    <a:pt x="803211" y="1102020"/>
                    <a:pt x="805180" y="1132691"/>
                    <a:pt x="787527" y="1160186"/>
                  </a:cubicBezTo>
                  <a:cubicBezTo>
                    <a:pt x="791273" y="1179046"/>
                    <a:pt x="785940" y="1199366"/>
                    <a:pt x="795147" y="1217463"/>
                  </a:cubicBezTo>
                  <a:cubicBezTo>
                    <a:pt x="801624" y="1226099"/>
                    <a:pt x="799020" y="1235434"/>
                    <a:pt x="796671" y="1244578"/>
                  </a:cubicBezTo>
                  <a:cubicBezTo>
                    <a:pt x="793306" y="1257786"/>
                    <a:pt x="798385" y="1275566"/>
                    <a:pt x="777621" y="1279059"/>
                  </a:cubicBezTo>
                  <a:cubicBezTo>
                    <a:pt x="757745" y="1282424"/>
                    <a:pt x="743776" y="1270359"/>
                    <a:pt x="740093" y="1254992"/>
                  </a:cubicBezTo>
                  <a:cubicBezTo>
                    <a:pt x="732028" y="1221718"/>
                    <a:pt x="714629" y="1215876"/>
                    <a:pt x="686245" y="1220067"/>
                  </a:cubicBezTo>
                  <a:cubicBezTo>
                    <a:pt x="661924" y="1223686"/>
                    <a:pt x="642303" y="1214352"/>
                    <a:pt x="632651" y="1185840"/>
                  </a:cubicBezTo>
                  <a:cubicBezTo>
                    <a:pt x="623253" y="1158154"/>
                    <a:pt x="624650" y="1135548"/>
                    <a:pt x="648208" y="1117323"/>
                  </a:cubicBezTo>
                  <a:cubicBezTo>
                    <a:pt x="656463" y="1110910"/>
                    <a:pt x="662750" y="1102210"/>
                    <a:pt x="668972" y="1093511"/>
                  </a:cubicBezTo>
                  <a:cubicBezTo>
                    <a:pt x="676593" y="1082843"/>
                    <a:pt x="687832" y="1072746"/>
                    <a:pt x="680593" y="1057570"/>
                  </a:cubicBezTo>
                  <a:cubicBezTo>
                    <a:pt x="674307" y="1044361"/>
                    <a:pt x="661289" y="1046902"/>
                    <a:pt x="650050" y="1046838"/>
                  </a:cubicBezTo>
                  <a:cubicBezTo>
                    <a:pt x="627570" y="1046711"/>
                    <a:pt x="614045" y="1034138"/>
                    <a:pt x="610362" y="1011151"/>
                  </a:cubicBezTo>
                  <a:cubicBezTo>
                    <a:pt x="606743" y="988418"/>
                    <a:pt x="597662" y="967590"/>
                    <a:pt x="596202" y="943777"/>
                  </a:cubicBezTo>
                  <a:cubicBezTo>
                    <a:pt x="593979" y="906502"/>
                    <a:pt x="580834" y="897231"/>
                    <a:pt x="543687" y="898247"/>
                  </a:cubicBezTo>
                  <a:cubicBezTo>
                    <a:pt x="519557" y="910376"/>
                    <a:pt x="494474" y="917551"/>
                    <a:pt x="467551" y="914630"/>
                  </a:cubicBezTo>
                  <a:cubicBezTo>
                    <a:pt x="462407" y="924092"/>
                    <a:pt x="456756" y="932728"/>
                    <a:pt x="444691" y="930950"/>
                  </a:cubicBezTo>
                  <a:cubicBezTo>
                    <a:pt x="439610" y="930950"/>
                    <a:pt x="434531" y="930950"/>
                    <a:pt x="429387" y="930950"/>
                  </a:cubicBezTo>
                  <a:cubicBezTo>
                    <a:pt x="414401" y="915519"/>
                    <a:pt x="410083" y="888214"/>
                    <a:pt x="379540" y="883579"/>
                  </a:cubicBezTo>
                  <a:cubicBezTo>
                    <a:pt x="401383" y="893485"/>
                    <a:pt x="421259" y="900470"/>
                    <a:pt x="408877" y="928219"/>
                  </a:cubicBezTo>
                  <a:cubicBezTo>
                    <a:pt x="377761" y="953556"/>
                    <a:pt x="337248" y="956858"/>
                    <a:pt x="304864" y="981242"/>
                  </a:cubicBezTo>
                  <a:cubicBezTo>
                    <a:pt x="285877" y="995530"/>
                    <a:pt x="280098" y="966573"/>
                    <a:pt x="269431" y="955524"/>
                  </a:cubicBezTo>
                  <a:cubicBezTo>
                    <a:pt x="266319" y="953302"/>
                    <a:pt x="263207" y="950952"/>
                    <a:pt x="259969" y="948984"/>
                  </a:cubicBezTo>
                  <a:cubicBezTo>
                    <a:pt x="247269" y="941237"/>
                    <a:pt x="232664" y="924917"/>
                    <a:pt x="219773" y="937554"/>
                  </a:cubicBezTo>
                  <a:cubicBezTo>
                    <a:pt x="205232" y="951778"/>
                    <a:pt x="225234" y="965684"/>
                    <a:pt x="229616" y="979782"/>
                  </a:cubicBezTo>
                  <a:cubicBezTo>
                    <a:pt x="232791" y="989878"/>
                    <a:pt x="238506" y="999086"/>
                    <a:pt x="241935" y="1009119"/>
                  </a:cubicBezTo>
                  <a:cubicBezTo>
                    <a:pt x="247650" y="1025629"/>
                    <a:pt x="246190" y="1041440"/>
                    <a:pt x="232410" y="1052743"/>
                  </a:cubicBezTo>
                  <a:cubicBezTo>
                    <a:pt x="217551" y="1064935"/>
                    <a:pt x="204407" y="1059855"/>
                    <a:pt x="193231" y="1045568"/>
                  </a:cubicBezTo>
                  <a:cubicBezTo>
                    <a:pt x="177546" y="1035090"/>
                    <a:pt x="169228" y="1021628"/>
                    <a:pt x="179197" y="1001816"/>
                  </a:cubicBezTo>
                  <a:cubicBezTo>
                    <a:pt x="185801" y="988671"/>
                    <a:pt x="184595" y="976162"/>
                    <a:pt x="177991" y="963716"/>
                  </a:cubicBezTo>
                  <a:cubicBezTo>
                    <a:pt x="178498" y="946253"/>
                    <a:pt x="170752" y="933553"/>
                    <a:pt x="159576" y="921552"/>
                  </a:cubicBezTo>
                  <a:cubicBezTo>
                    <a:pt x="150114" y="911392"/>
                    <a:pt x="135319" y="898628"/>
                    <a:pt x="141033" y="884912"/>
                  </a:cubicBezTo>
                  <a:cubicBezTo>
                    <a:pt x="148272" y="867450"/>
                    <a:pt x="165418" y="884340"/>
                    <a:pt x="178054" y="881927"/>
                  </a:cubicBezTo>
                  <a:cubicBezTo>
                    <a:pt x="187643" y="856210"/>
                    <a:pt x="200596" y="845605"/>
                    <a:pt x="230886" y="844589"/>
                  </a:cubicBezTo>
                  <a:cubicBezTo>
                    <a:pt x="279082" y="842939"/>
                    <a:pt x="328676" y="849098"/>
                    <a:pt x="376110" y="832842"/>
                  </a:cubicBezTo>
                  <a:cubicBezTo>
                    <a:pt x="413957" y="822936"/>
                    <a:pt x="447611" y="802362"/>
                    <a:pt x="482600" y="785026"/>
                  </a:cubicBezTo>
                  <a:cubicBezTo>
                    <a:pt x="501459" y="775628"/>
                    <a:pt x="523240" y="773025"/>
                    <a:pt x="543751" y="767373"/>
                  </a:cubicBezTo>
                  <a:cubicBezTo>
                    <a:pt x="552323" y="760325"/>
                    <a:pt x="571309" y="763245"/>
                    <a:pt x="565785" y="742862"/>
                  </a:cubicBezTo>
                  <a:cubicBezTo>
                    <a:pt x="561657" y="727622"/>
                    <a:pt x="548577" y="731368"/>
                    <a:pt x="537782" y="730416"/>
                  </a:cubicBezTo>
                  <a:cubicBezTo>
                    <a:pt x="527050" y="729464"/>
                    <a:pt x="515620" y="734480"/>
                    <a:pt x="505651" y="72647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="" xmlns:a16="http://schemas.microsoft.com/office/drawing/2014/main" id="{7FC6AE65-6576-4066-92DB-0A5293949B48}"/>
                </a:ext>
              </a:extLst>
            </p:cNvPr>
            <p:cNvSpPr/>
            <p:nvPr/>
          </p:nvSpPr>
          <p:spPr>
            <a:xfrm>
              <a:off x="10145788" y="4997972"/>
              <a:ext cx="1243498" cy="1006690"/>
            </a:xfrm>
            <a:custGeom>
              <a:avLst/>
              <a:gdLst>
                <a:gd name="connsiteX0" fmla="*/ 491096 w 1243498"/>
                <a:gd name="connsiteY0" fmla="*/ 4074 h 1006690"/>
                <a:gd name="connsiteX1" fmla="*/ 521513 w 1243498"/>
                <a:gd name="connsiteY1" fmla="*/ 4074 h 1006690"/>
                <a:gd name="connsiteX2" fmla="*/ 594347 w 1243498"/>
                <a:gd name="connsiteY2" fmla="*/ 836 h 1006690"/>
                <a:gd name="connsiteX3" fmla="*/ 652514 w 1243498"/>
                <a:gd name="connsiteY3" fmla="*/ 27950 h 1006690"/>
                <a:gd name="connsiteX4" fmla="*/ 698297 w 1243498"/>
                <a:gd name="connsiteY4" fmla="*/ 70368 h 1006690"/>
                <a:gd name="connsiteX5" fmla="*/ 723062 w 1243498"/>
                <a:gd name="connsiteY5" fmla="*/ 98118 h 1006690"/>
                <a:gd name="connsiteX6" fmla="*/ 772909 w 1243498"/>
                <a:gd name="connsiteY6" fmla="*/ 167651 h 1006690"/>
                <a:gd name="connsiteX7" fmla="*/ 788149 w 1243498"/>
                <a:gd name="connsiteY7" fmla="*/ 175842 h 1006690"/>
                <a:gd name="connsiteX8" fmla="*/ 792404 w 1243498"/>
                <a:gd name="connsiteY8" fmla="*/ 263981 h 1006690"/>
                <a:gd name="connsiteX9" fmla="*/ 785991 w 1243498"/>
                <a:gd name="connsiteY9" fmla="*/ 322909 h 1006690"/>
                <a:gd name="connsiteX10" fmla="*/ 783705 w 1243498"/>
                <a:gd name="connsiteY10" fmla="*/ 359041 h 1006690"/>
                <a:gd name="connsiteX11" fmla="*/ 752526 w 1243498"/>
                <a:gd name="connsiteY11" fmla="*/ 392061 h 1006690"/>
                <a:gd name="connsiteX12" fmla="*/ 723126 w 1243498"/>
                <a:gd name="connsiteY12" fmla="*/ 353389 h 1006690"/>
                <a:gd name="connsiteX13" fmla="*/ 679056 w 1243498"/>
                <a:gd name="connsiteY13" fmla="*/ 269061 h 1006690"/>
                <a:gd name="connsiteX14" fmla="*/ 685470 w 1243498"/>
                <a:gd name="connsiteY14" fmla="*/ 226769 h 1006690"/>
                <a:gd name="connsiteX15" fmla="*/ 669087 w 1243498"/>
                <a:gd name="connsiteY15" fmla="*/ 256996 h 1006690"/>
                <a:gd name="connsiteX16" fmla="*/ 696709 w 1243498"/>
                <a:gd name="connsiteY16" fmla="*/ 303859 h 1006690"/>
                <a:gd name="connsiteX17" fmla="*/ 722554 w 1243498"/>
                <a:gd name="connsiteY17" fmla="*/ 394347 h 1006690"/>
                <a:gd name="connsiteX18" fmla="*/ 662039 w 1243498"/>
                <a:gd name="connsiteY18" fmla="*/ 463054 h 1006690"/>
                <a:gd name="connsiteX19" fmla="*/ 620636 w 1243498"/>
                <a:gd name="connsiteY19" fmla="*/ 507568 h 1006690"/>
                <a:gd name="connsiteX20" fmla="*/ 610604 w 1243498"/>
                <a:gd name="connsiteY20" fmla="*/ 546494 h 1006690"/>
                <a:gd name="connsiteX21" fmla="*/ 796976 w 1243498"/>
                <a:gd name="connsiteY21" fmla="*/ 603708 h 1006690"/>
                <a:gd name="connsiteX22" fmla="*/ 785736 w 1243498"/>
                <a:gd name="connsiteY22" fmla="*/ 538810 h 1006690"/>
                <a:gd name="connsiteX23" fmla="*/ 869810 w 1243498"/>
                <a:gd name="connsiteY23" fmla="*/ 490740 h 1006690"/>
                <a:gd name="connsiteX24" fmla="*/ 893179 w 1243498"/>
                <a:gd name="connsiteY24" fmla="*/ 573227 h 1006690"/>
                <a:gd name="connsiteX25" fmla="*/ 882637 w 1243498"/>
                <a:gd name="connsiteY25" fmla="*/ 599389 h 1006690"/>
                <a:gd name="connsiteX26" fmla="*/ 887146 w 1243498"/>
                <a:gd name="connsiteY26" fmla="*/ 654063 h 1006690"/>
                <a:gd name="connsiteX27" fmla="*/ 952615 w 1243498"/>
                <a:gd name="connsiteY27" fmla="*/ 658191 h 1006690"/>
                <a:gd name="connsiteX28" fmla="*/ 1008241 w 1243498"/>
                <a:gd name="connsiteY28" fmla="*/ 680606 h 1006690"/>
                <a:gd name="connsiteX29" fmla="*/ 1012241 w 1243498"/>
                <a:gd name="connsiteY29" fmla="*/ 782715 h 1006690"/>
                <a:gd name="connsiteX30" fmla="*/ 1005764 w 1243498"/>
                <a:gd name="connsiteY30" fmla="*/ 800749 h 1006690"/>
                <a:gd name="connsiteX31" fmla="*/ 958583 w 1243498"/>
                <a:gd name="connsiteY31" fmla="*/ 804432 h 1006690"/>
                <a:gd name="connsiteX32" fmla="*/ 801929 w 1243498"/>
                <a:gd name="connsiteY32" fmla="*/ 714642 h 1006690"/>
                <a:gd name="connsiteX33" fmla="*/ 755828 w 1243498"/>
                <a:gd name="connsiteY33" fmla="*/ 672923 h 1006690"/>
                <a:gd name="connsiteX34" fmla="*/ 722554 w 1243498"/>
                <a:gd name="connsiteY34" fmla="*/ 648158 h 1006690"/>
                <a:gd name="connsiteX35" fmla="*/ 727888 w 1243498"/>
                <a:gd name="connsiteY35" fmla="*/ 669367 h 1006690"/>
                <a:gd name="connsiteX36" fmla="*/ 764146 w 1243498"/>
                <a:gd name="connsiteY36" fmla="*/ 742583 h 1006690"/>
                <a:gd name="connsiteX37" fmla="*/ 805294 w 1243498"/>
                <a:gd name="connsiteY37" fmla="*/ 796558 h 1006690"/>
                <a:gd name="connsiteX38" fmla="*/ 949567 w 1243498"/>
                <a:gd name="connsiteY38" fmla="*/ 824942 h 1006690"/>
                <a:gd name="connsiteX39" fmla="*/ 998461 w 1243498"/>
                <a:gd name="connsiteY39" fmla="*/ 856312 h 1006690"/>
                <a:gd name="connsiteX40" fmla="*/ 1002843 w 1243498"/>
                <a:gd name="connsiteY40" fmla="*/ 804178 h 1006690"/>
                <a:gd name="connsiteX41" fmla="*/ 1044055 w 1243498"/>
                <a:gd name="connsiteY41" fmla="*/ 737820 h 1006690"/>
                <a:gd name="connsiteX42" fmla="*/ 1047039 w 1243498"/>
                <a:gd name="connsiteY42" fmla="*/ 727152 h 1006690"/>
                <a:gd name="connsiteX43" fmla="*/ 1000620 w 1243498"/>
                <a:gd name="connsiteY43" fmla="*/ 585991 h 1006690"/>
                <a:gd name="connsiteX44" fmla="*/ 936168 w 1243498"/>
                <a:gd name="connsiteY44" fmla="*/ 550812 h 1006690"/>
                <a:gd name="connsiteX45" fmla="*/ 897433 w 1243498"/>
                <a:gd name="connsiteY45" fmla="*/ 499567 h 1006690"/>
                <a:gd name="connsiteX46" fmla="*/ 878446 w 1243498"/>
                <a:gd name="connsiteY46" fmla="*/ 441845 h 1006690"/>
                <a:gd name="connsiteX47" fmla="*/ 847078 w 1243498"/>
                <a:gd name="connsiteY47" fmla="*/ 360374 h 1006690"/>
                <a:gd name="connsiteX48" fmla="*/ 871334 w 1243498"/>
                <a:gd name="connsiteY48" fmla="*/ 327799 h 1006690"/>
                <a:gd name="connsiteX49" fmla="*/ 908863 w 1243498"/>
                <a:gd name="connsiteY49" fmla="*/ 346912 h 1006690"/>
                <a:gd name="connsiteX50" fmla="*/ 978840 w 1243498"/>
                <a:gd name="connsiteY50" fmla="*/ 384441 h 1006690"/>
                <a:gd name="connsiteX51" fmla="*/ 1137399 w 1243498"/>
                <a:gd name="connsiteY51" fmla="*/ 382282 h 1006690"/>
                <a:gd name="connsiteX52" fmla="*/ 1211250 w 1243498"/>
                <a:gd name="connsiteY52" fmla="*/ 441782 h 1006690"/>
                <a:gd name="connsiteX53" fmla="*/ 1241920 w 1243498"/>
                <a:gd name="connsiteY53" fmla="*/ 483247 h 1006690"/>
                <a:gd name="connsiteX54" fmla="*/ 1237539 w 1243498"/>
                <a:gd name="connsiteY54" fmla="*/ 519442 h 1006690"/>
                <a:gd name="connsiteX55" fmla="*/ 1229919 w 1243498"/>
                <a:gd name="connsiteY55" fmla="*/ 519442 h 1006690"/>
                <a:gd name="connsiteX56" fmla="*/ 1169657 w 1243498"/>
                <a:gd name="connsiteY56" fmla="*/ 532524 h 1006690"/>
                <a:gd name="connsiteX57" fmla="*/ 1049389 w 1243498"/>
                <a:gd name="connsiteY57" fmla="*/ 456958 h 1006690"/>
                <a:gd name="connsiteX58" fmla="*/ 1059612 w 1243498"/>
                <a:gd name="connsiteY58" fmla="*/ 502996 h 1006690"/>
                <a:gd name="connsiteX59" fmla="*/ 1133590 w 1243498"/>
                <a:gd name="connsiteY59" fmla="*/ 605866 h 1006690"/>
                <a:gd name="connsiteX60" fmla="*/ 1146035 w 1243498"/>
                <a:gd name="connsiteY60" fmla="*/ 638569 h 1006690"/>
                <a:gd name="connsiteX61" fmla="*/ 1151941 w 1243498"/>
                <a:gd name="connsiteY61" fmla="*/ 807289 h 1006690"/>
                <a:gd name="connsiteX62" fmla="*/ 1126478 w 1243498"/>
                <a:gd name="connsiteY62" fmla="*/ 864376 h 1006690"/>
                <a:gd name="connsiteX63" fmla="*/ 1085203 w 1243498"/>
                <a:gd name="connsiteY63" fmla="*/ 895872 h 1006690"/>
                <a:gd name="connsiteX64" fmla="*/ 1123366 w 1243498"/>
                <a:gd name="connsiteY64" fmla="*/ 895872 h 1006690"/>
                <a:gd name="connsiteX65" fmla="*/ 1111238 w 1243498"/>
                <a:gd name="connsiteY65" fmla="*/ 928003 h 1006690"/>
                <a:gd name="connsiteX66" fmla="*/ 994207 w 1243498"/>
                <a:gd name="connsiteY66" fmla="*/ 954102 h 1006690"/>
                <a:gd name="connsiteX67" fmla="*/ 918705 w 1243498"/>
                <a:gd name="connsiteY67" fmla="*/ 980264 h 1006690"/>
                <a:gd name="connsiteX68" fmla="*/ 812470 w 1243498"/>
                <a:gd name="connsiteY68" fmla="*/ 996584 h 1006690"/>
                <a:gd name="connsiteX69" fmla="*/ 760527 w 1243498"/>
                <a:gd name="connsiteY69" fmla="*/ 962992 h 1006690"/>
                <a:gd name="connsiteX70" fmla="*/ 625208 w 1243498"/>
                <a:gd name="connsiteY70" fmla="*/ 917335 h 1006690"/>
                <a:gd name="connsiteX71" fmla="*/ 578854 w 1243498"/>
                <a:gd name="connsiteY71" fmla="*/ 872250 h 1006690"/>
                <a:gd name="connsiteX72" fmla="*/ 553707 w 1243498"/>
                <a:gd name="connsiteY72" fmla="*/ 843103 h 1006690"/>
                <a:gd name="connsiteX73" fmla="*/ 539801 w 1243498"/>
                <a:gd name="connsiteY73" fmla="*/ 876187 h 1006690"/>
                <a:gd name="connsiteX74" fmla="*/ 530847 w 1243498"/>
                <a:gd name="connsiteY74" fmla="*/ 948768 h 1006690"/>
                <a:gd name="connsiteX75" fmla="*/ 506209 w 1243498"/>
                <a:gd name="connsiteY75" fmla="*/ 969406 h 1006690"/>
                <a:gd name="connsiteX76" fmla="*/ 506082 w 1243498"/>
                <a:gd name="connsiteY76" fmla="*/ 969406 h 1006690"/>
                <a:gd name="connsiteX77" fmla="*/ 477825 w 1243498"/>
                <a:gd name="connsiteY77" fmla="*/ 860630 h 1006690"/>
                <a:gd name="connsiteX78" fmla="*/ 450075 w 1243498"/>
                <a:gd name="connsiteY78" fmla="*/ 843992 h 1006690"/>
                <a:gd name="connsiteX79" fmla="*/ 404419 w 1243498"/>
                <a:gd name="connsiteY79" fmla="*/ 829387 h 1006690"/>
                <a:gd name="connsiteX80" fmla="*/ 391402 w 1243498"/>
                <a:gd name="connsiteY80" fmla="*/ 830848 h 1006690"/>
                <a:gd name="connsiteX81" fmla="*/ 341618 w 1243498"/>
                <a:gd name="connsiteY81" fmla="*/ 825768 h 1006690"/>
                <a:gd name="connsiteX82" fmla="*/ 235699 w 1243498"/>
                <a:gd name="connsiteY82" fmla="*/ 755283 h 1006690"/>
                <a:gd name="connsiteX83" fmla="*/ 216459 w 1243498"/>
                <a:gd name="connsiteY83" fmla="*/ 766967 h 1006690"/>
                <a:gd name="connsiteX84" fmla="*/ 178168 w 1243498"/>
                <a:gd name="connsiteY84" fmla="*/ 797383 h 1006690"/>
                <a:gd name="connsiteX85" fmla="*/ 128956 w 1243498"/>
                <a:gd name="connsiteY85" fmla="*/ 801257 h 1006690"/>
                <a:gd name="connsiteX86" fmla="*/ 77013 w 1243498"/>
                <a:gd name="connsiteY86" fmla="*/ 768237 h 1006690"/>
                <a:gd name="connsiteX87" fmla="*/ 50915 w 1243498"/>
                <a:gd name="connsiteY87" fmla="*/ 730962 h 1006690"/>
                <a:gd name="connsiteX88" fmla="*/ 36627 w 1243498"/>
                <a:gd name="connsiteY88" fmla="*/ 701371 h 1006690"/>
                <a:gd name="connsiteX89" fmla="*/ 24371 w 1243498"/>
                <a:gd name="connsiteY89" fmla="*/ 669303 h 1006690"/>
                <a:gd name="connsiteX90" fmla="*/ 17196 w 1243498"/>
                <a:gd name="connsiteY90" fmla="*/ 629108 h 1006690"/>
                <a:gd name="connsiteX91" fmla="*/ 8052 w 1243498"/>
                <a:gd name="connsiteY91" fmla="*/ 568084 h 1006690"/>
                <a:gd name="connsiteX92" fmla="*/ 9385 w 1243498"/>
                <a:gd name="connsiteY92" fmla="*/ 493852 h 1006690"/>
                <a:gd name="connsiteX93" fmla="*/ 32944 w 1243498"/>
                <a:gd name="connsiteY93" fmla="*/ 477532 h 1006690"/>
                <a:gd name="connsiteX94" fmla="*/ 45263 w 1243498"/>
                <a:gd name="connsiteY94" fmla="*/ 500202 h 1006690"/>
                <a:gd name="connsiteX95" fmla="*/ 122606 w 1243498"/>
                <a:gd name="connsiteY95" fmla="*/ 659397 h 1006690"/>
                <a:gd name="connsiteX96" fmla="*/ 132321 w 1243498"/>
                <a:gd name="connsiteY96" fmla="*/ 653936 h 1006690"/>
                <a:gd name="connsiteX97" fmla="*/ 145148 w 1243498"/>
                <a:gd name="connsiteY97" fmla="*/ 583133 h 1006690"/>
                <a:gd name="connsiteX98" fmla="*/ 208966 w 1243498"/>
                <a:gd name="connsiteY98" fmla="*/ 609296 h 1006690"/>
                <a:gd name="connsiteX99" fmla="*/ 268783 w 1243498"/>
                <a:gd name="connsiteY99" fmla="*/ 589102 h 1006690"/>
                <a:gd name="connsiteX100" fmla="*/ 333934 w 1243498"/>
                <a:gd name="connsiteY100" fmla="*/ 599643 h 1006690"/>
                <a:gd name="connsiteX101" fmla="*/ 369875 w 1243498"/>
                <a:gd name="connsiteY101" fmla="*/ 631711 h 1006690"/>
                <a:gd name="connsiteX102" fmla="*/ 343459 w 1243498"/>
                <a:gd name="connsiteY102" fmla="*/ 664541 h 1006690"/>
                <a:gd name="connsiteX103" fmla="*/ 292595 w 1243498"/>
                <a:gd name="connsiteY103" fmla="*/ 677050 h 1006690"/>
                <a:gd name="connsiteX104" fmla="*/ 361366 w 1243498"/>
                <a:gd name="connsiteY104" fmla="*/ 690830 h 1006690"/>
                <a:gd name="connsiteX105" fmla="*/ 475221 w 1243498"/>
                <a:gd name="connsiteY105" fmla="*/ 745440 h 1006690"/>
                <a:gd name="connsiteX106" fmla="*/ 366891 w 1243498"/>
                <a:gd name="connsiteY106" fmla="*/ 622567 h 1006690"/>
                <a:gd name="connsiteX107" fmla="*/ 333743 w 1243498"/>
                <a:gd name="connsiteY107" fmla="*/ 597167 h 1006690"/>
                <a:gd name="connsiteX108" fmla="*/ 291262 w 1243498"/>
                <a:gd name="connsiteY108" fmla="*/ 588531 h 1006690"/>
                <a:gd name="connsiteX109" fmla="*/ 205473 w 1243498"/>
                <a:gd name="connsiteY109" fmla="*/ 460387 h 1006690"/>
                <a:gd name="connsiteX110" fmla="*/ 216586 w 1243498"/>
                <a:gd name="connsiteY110" fmla="*/ 445719 h 1006690"/>
                <a:gd name="connsiteX111" fmla="*/ 213093 w 1243498"/>
                <a:gd name="connsiteY111" fmla="*/ 309193 h 1006690"/>
                <a:gd name="connsiteX112" fmla="*/ 208077 w 1243498"/>
                <a:gd name="connsiteY112" fmla="*/ 186320 h 1006690"/>
                <a:gd name="connsiteX113" fmla="*/ 228206 w 1243498"/>
                <a:gd name="connsiteY113" fmla="*/ 164793 h 1006690"/>
                <a:gd name="connsiteX114" fmla="*/ 306946 w 1243498"/>
                <a:gd name="connsiteY114" fmla="*/ 231342 h 1006690"/>
                <a:gd name="connsiteX115" fmla="*/ 324536 w 1243498"/>
                <a:gd name="connsiteY115" fmla="*/ 276554 h 1006690"/>
                <a:gd name="connsiteX116" fmla="*/ 356286 w 1243498"/>
                <a:gd name="connsiteY116" fmla="*/ 373392 h 1006690"/>
                <a:gd name="connsiteX117" fmla="*/ 394195 w 1243498"/>
                <a:gd name="connsiteY117" fmla="*/ 520332 h 1006690"/>
                <a:gd name="connsiteX118" fmla="*/ 487414 w 1243498"/>
                <a:gd name="connsiteY118" fmla="*/ 643205 h 1006690"/>
                <a:gd name="connsiteX119" fmla="*/ 508877 w 1243498"/>
                <a:gd name="connsiteY119" fmla="*/ 656349 h 1006690"/>
                <a:gd name="connsiteX120" fmla="*/ 520116 w 1243498"/>
                <a:gd name="connsiteY120" fmla="*/ 628091 h 1006690"/>
                <a:gd name="connsiteX121" fmla="*/ 514337 w 1243498"/>
                <a:gd name="connsiteY121" fmla="*/ 605231 h 1006690"/>
                <a:gd name="connsiteX122" fmla="*/ 405244 w 1243498"/>
                <a:gd name="connsiteY122" fmla="*/ 450227 h 1006690"/>
                <a:gd name="connsiteX123" fmla="*/ 381368 w 1243498"/>
                <a:gd name="connsiteY123" fmla="*/ 418985 h 1006690"/>
                <a:gd name="connsiteX124" fmla="*/ 387147 w 1243498"/>
                <a:gd name="connsiteY124" fmla="*/ 377265 h 1006690"/>
                <a:gd name="connsiteX125" fmla="*/ 423532 w 1243498"/>
                <a:gd name="connsiteY125" fmla="*/ 395172 h 1006690"/>
                <a:gd name="connsiteX126" fmla="*/ 496939 w 1243498"/>
                <a:gd name="connsiteY126" fmla="*/ 461657 h 1006690"/>
                <a:gd name="connsiteX127" fmla="*/ 560184 w 1243498"/>
                <a:gd name="connsiteY127" fmla="*/ 405332 h 1006690"/>
                <a:gd name="connsiteX128" fmla="*/ 566916 w 1243498"/>
                <a:gd name="connsiteY128" fmla="*/ 351929 h 1006690"/>
                <a:gd name="connsiteX129" fmla="*/ 556438 w 1243498"/>
                <a:gd name="connsiteY129" fmla="*/ 329005 h 1006690"/>
                <a:gd name="connsiteX130" fmla="*/ 532943 w 1243498"/>
                <a:gd name="connsiteY130" fmla="*/ 288365 h 1006690"/>
                <a:gd name="connsiteX131" fmla="*/ 561835 w 1243498"/>
                <a:gd name="connsiteY131" fmla="*/ 276173 h 1006690"/>
                <a:gd name="connsiteX132" fmla="*/ 577520 w 1243498"/>
                <a:gd name="connsiteY132" fmla="*/ 247026 h 1006690"/>
                <a:gd name="connsiteX133" fmla="*/ 513703 w 1243498"/>
                <a:gd name="connsiteY133" fmla="*/ 167397 h 1006690"/>
                <a:gd name="connsiteX134" fmla="*/ 486397 w 1243498"/>
                <a:gd name="connsiteY134" fmla="*/ 169302 h 1006690"/>
                <a:gd name="connsiteX135" fmla="*/ 484366 w 1243498"/>
                <a:gd name="connsiteY135" fmla="*/ 104277 h 1006690"/>
                <a:gd name="connsiteX136" fmla="*/ 484239 w 1243498"/>
                <a:gd name="connsiteY136" fmla="*/ 19568 h 1006690"/>
                <a:gd name="connsiteX137" fmla="*/ 490906 w 1243498"/>
                <a:gd name="connsiteY137" fmla="*/ 3756 h 100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243498" h="1006690">
                  <a:moveTo>
                    <a:pt x="491096" y="4074"/>
                  </a:moveTo>
                  <a:cubicBezTo>
                    <a:pt x="501256" y="4074"/>
                    <a:pt x="511417" y="4074"/>
                    <a:pt x="521513" y="4074"/>
                  </a:cubicBezTo>
                  <a:cubicBezTo>
                    <a:pt x="545643" y="-1260"/>
                    <a:pt x="570027" y="-181"/>
                    <a:pt x="594347" y="836"/>
                  </a:cubicBezTo>
                  <a:cubicBezTo>
                    <a:pt x="616954" y="1851"/>
                    <a:pt x="637908" y="6931"/>
                    <a:pt x="652514" y="27950"/>
                  </a:cubicBezTo>
                  <a:cubicBezTo>
                    <a:pt x="664832" y="45730"/>
                    <a:pt x="682422" y="57097"/>
                    <a:pt x="698297" y="70368"/>
                  </a:cubicBezTo>
                  <a:cubicBezTo>
                    <a:pt x="708140" y="78623"/>
                    <a:pt x="722618" y="86243"/>
                    <a:pt x="723062" y="98118"/>
                  </a:cubicBezTo>
                  <a:cubicBezTo>
                    <a:pt x="724459" y="135329"/>
                    <a:pt x="749033" y="150569"/>
                    <a:pt x="772909" y="167651"/>
                  </a:cubicBezTo>
                  <a:cubicBezTo>
                    <a:pt x="777990" y="170381"/>
                    <a:pt x="783069" y="173112"/>
                    <a:pt x="788149" y="175842"/>
                  </a:cubicBezTo>
                  <a:cubicBezTo>
                    <a:pt x="811009" y="203973"/>
                    <a:pt x="802564" y="235215"/>
                    <a:pt x="792404" y="263981"/>
                  </a:cubicBezTo>
                  <a:cubicBezTo>
                    <a:pt x="785355" y="283983"/>
                    <a:pt x="779958" y="302398"/>
                    <a:pt x="785991" y="322909"/>
                  </a:cubicBezTo>
                  <a:cubicBezTo>
                    <a:pt x="789737" y="335545"/>
                    <a:pt x="785609" y="347039"/>
                    <a:pt x="783705" y="359041"/>
                  </a:cubicBezTo>
                  <a:cubicBezTo>
                    <a:pt x="780720" y="378408"/>
                    <a:pt x="773164" y="394664"/>
                    <a:pt x="752526" y="392061"/>
                  </a:cubicBezTo>
                  <a:cubicBezTo>
                    <a:pt x="733158" y="389648"/>
                    <a:pt x="722173" y="378027"/>
                    <a:pt x="723126" y="353389"/>
                  </a:cubicBezTo>
                  <a:cubicBezTo>
                    <a:pt x="724522" y="317194"/>
                    <a:pt x="687883" y="301763"/>
                    <a:pt x="679056" y="269061"/>
                  </a:cubicBezTo>
                  <a:cubicBezTo>
                    <a:pt x="675246" y="255027"/>
                    <a:pt x="671500" y="244677"/>
                    <a:pt x="685470" y="226769"/>
                  </a:cubicBezTo>
                  <a:cubicBezTo>
                    <a:pt x="665341" y="235913"/>
                    <a:pt x="658864" y="248296"/>
                    <a:pt x="669087" y="256996"/>
                  </a:cubicBezTo>
                  <a:cubicBezTo>
                    <a:pt x="684644" y="270077"/>
                    <a:pt x="683819" y="293763"/>
                    <a:pt x="696709" y="303859"/>
                  </a:cubicBezTo>
                  <a:cubicBezTo>
                    <a:pt x="727888" y="328243"/>
                    <a:pt x="722998" y="361708"/>
                    <a:pt x="722554" y="394347"/>
                  </a:cubicBezTo>
                  <a:cubicBezTo>
                    <a:pt x="721855" y="443306"/>
                    <a:pt x="706869" y="460578"/>
                    <a:pt x="662039" y="463054"/>
                  </a:cubicBezTo>
                  <a:cubicBezTo>
                    <a:pt x="634480" y="464578"/>
                    <a:pt x="613715" y="469976"/>
                    <a:pt x="620636" y="507568"/>
                  </a:cubicBezTo>
                  <a:cubicBezTo>
                    <a:pt x="623494" y="523126"/>
                    <a:pt x="611175" y="535445"/>
                    <a:pt x="610604" y="546494"/>
                  </a:cubicBezTo>
                  <a:cubicBezTo>
                    <a:pt x="680961" y="533857"/>
                    <a:pt x="740017" y="562750"/>
                    <a:pt x="796976" y="603708"/>
                  </a:cubicBezTo>
                  <a:cubicBezTo>
                    <a:pt x="800405" y="580530"/>
                    <a:pt x="773735" y="564972"/>
                    <a:pt x="785736" y="538810"/>
                  </a:cubicBezTo>
                  <a:cubicBezTo>
                    <a:pt x="800722" y="506234"/>
                    <a:pt x="840473" y="481152"/>
                    <a:pt x="869810" y="490740"/>
                  </a:cubicBezTo>
                  <a:cubicBezTo>
                    <a:pt x="890639" y="497535"/>
                    <a:pt x="902068" y="537032"/>
                    <a:pt x="893179" y="573227"/>
                  </a:cubicBezTo>
                  <a:cubicBezTo>
                    <a:pt x="890893" y="582435"/>
                    <a:pt x="886447" y="590817"/>
                    <a:pt x="882637" y="599389"/>
                  </a:cubicBezTo>
                  <a:cubicBezTo>
                    <a:pt x="874065" y="618694"/>
                    <a:pt x="866445" y="640157"/>
                    <a:pt x="887146" y="654063"/>
                  </a:cubicBezTo>
                  <a:cubicBezTo>
                    <a:pt x="906768" y="667271"/>
                    <a:pt x="927532" y="680924"/>
                    <a:pt x="952615" y="658191"/>
                  </a:cubicBezTo>
                  <a:cubicBezTo>
                    <a:pt x="979348" y="633997"/>
                    <a:pt x="1012305" y="647396"/>
                    <a:pt x="1008241" y="680606"/>
                  </a:cubicBezTo>
                  <a:cubicBezTo>
                    <a:pt x="1003986" y="715849"/>
                    <a:pt x="1005383" y="748806"/>
                    <a:pt x="1012241" y="782715"/>
                  </a:cubicBezTo>
                  <a:cubicBezTo>
                    <a:pt x="1013384" y="788430"/>
                    <a:pt x="1011034" y="795986"/>
                    <a:pt x="1005764" y="800749"/>
                  </a:cubicBezTo>
                  <a:cubicBezTo>
                    <a:pt x="991349" y="821386"/>
                    <a:pt x="974585" y="814909"/>
                    <a:pt x="958583" y="804432"/>
                  </a:cubicBezTo>
                  <a:cubicBezTo>
                    <a:pt x="907974" y="771285"/>
                    <a:pt x="862000" y="729755"/>
                    <a:pt x="801929" y="714642"/>
                  </a:cubicBezTo>
                  <a:cubicBezTo>
                    <a:pt x="782561" y="709753"/>
                    <a:pt x="771005" y="687274"/>
                    <a:pt x="755828" y="672923"/>
                  </a:cubicBezTo>
                  <a:cubicBezTo>
                    <a:pt x="745731" y="663398"/>
                    <a:pt x="738493" y="648983"/>
                    <a:pt x="722554" y="648158"/>
                  </a:cubicBezTo>
                  <a:cubicBezTo>
                    <a:pt x="716077" y="658000"/>
                    <a:pt x="722681" y="664922"/>
                    <a:pt x="727888" y="669367"/>
                  </a:cubicBezTo>
                  <a:cubicBezTo>
                    <a:pt x="750113" y="688290"/>
                    <a:pt x="761098" y="712229"/>
                    <a:pt x="764146" y="742583"/>
                  </a:cubicBezTo>
                  <a:cubicBezTo>
                    <a:pt x="766814" y="768681"/>
                    <a:pt x="781355" y="787477"/>
                    <a:pt x="805294" y="796558"/>
                  </a:cubicBezTo>
                  <a:cubicBezTo>
                    <a:pt x="852030" y="814338"/>
                    <a:pt x="899084" y="833896"/>
                    <a:pt x="949567" y="824942"/>
                  </a:cubicBezTo>
                  <a:cubicBezTo>
                    <a:pt x="978967" y="819799"/>
                    <a:pt x="994842" y="828372"/>
                    <a:pt x="998461" y="856312"/>
                  </a:cubicBezTo>
                  <a:cubicBezTo>
                    <a:pt x="992746" y="840627"/>
                    <a:pt x="983221" y="821513"/>
                    <a:pt x="1002843" y="804178"/>
                  </a:cubicBezTo>
                  <a:cubicBezTo>
                    <a:pt x="1019543" y="784302"/>
                    <a:pt x="1006272" y="742964"/>
                    <a:pt x="1044055" y="737820"/>
                  </a:cubicBezTo>
                  <a:cubicBezTo>
                    <a:pt x="1047356" y="737376"/>
                    <a:pt x="1048436" y="731152"/>
                    <a:pt x="1047039" y="727152"/>
                  </a:cubicBezTo>
                  <a:cubicBezTo>
                    <a:pt x="1030910" y="680289"/>
                    <a:pt x="1028815" y="627838"/>
                    <a:pt x="1000620" y="585991"/>
                  </a:cubicBezTo>
                  <a:cubicBezTo>
                    <a:pt x="985444" y="563448"/>
                    <a:pt x="965378" y="549161"/>
                    <a:pt x="936168" y="550812"/>
                  </a:cubicBezTo>
                  <a:cubicBezTo>
                    <a:pt x="903593" y="552589"/>
                    <a:pt x="886384" y="530809"/>
                    <a:pt x="897433" y="499567"/>
                  </a:cubicBezTo>
                  <a:cubicBezTo>
                    <a:pt x="907593" y="470992"/>
                    <a:pt x="898195" y="456387"/>
                    <a:pt x="878446" y="441845"/>
                  </a:cubicBezTo>
                  <a:cubicBezTo>
                    <a:pt x="851777" y="422160"/>
                    <a:pt x="841807" y="394791"/>
                    <a:pt x="847078" y="360374"/>
                  </a:cubicBezTo>
                  <a:cubicBezTo>
                    <a:pt x="849554" y="344118"/>
                    <a:pt x="855714" y="331608"/>
                    <a:pt x="871334" y="327799"/>
                  </a:cubicBezTo>
                  <a:cubicBezTo>
                    <a:pt x="888098" y="323671"/>
                    <a:pt x="903339" y="329323"/>
                    <a:pt x="908863" y="346912"/>
                  </a:cubicBezTo>
                  <a:cubicBezTo>
                    <a:pt x="920992" y="385584"/>
                    <a:pt x="947471" y="389330"/>
                    <a:pt x="978840" y="384441"/>
                  </a:cubicBezTo>
                  <a:cubicBezTo>
                    <a:pt x="1031481" y="376249"/>
                    <a:pt x="1084186" y="387298"/>
                    <a:pt x="1137399" y="382282"/>
                  </a:cubicBezTo>
                  <a:cubicBezTo>
                    <a:pt x="1169340" y="379234"/>
                    <a:pt x="1196708" y="411682"/>
                    <a:pt x="1211250" y="441782"/>
                  </a:cubicBezTo>
                  <a:cubicBezTo>
                    <a:pt x="1219632" y="459181"/>
                    <a:pt x="1231316" y="469785"/>
                    <a:pt x="1241920" y="483247"/>
                  </a:cubicBezTo>
                  <a:cubicBezTo>
                    <a:pt x="1244842" y="495947"/>
                    <a:pt x="1243889" y="508076"/>
                    <a:pt x="1237539" y="519442"/>
                  </a:cubicBezTo>
                  <a:cubicBezTo>
                    <a:pt x="1234999" y="519442"/>
                    <a:pt x="1232459" y="519442"/>
                    <a:pt x="1229919" y="519442"/>
                  </a:cubicBezTo>
                  <a:cubicBezTo>
                    <a:pt x="1209091" y="555828"/>
                    <a:pt x="1193660" y="562178"/>
                    <a:pt x="1169657" y="532524"/>
                  </a:cubicBezTo>
                  <a:cubicBezTo>
                    <a:pt x="1136066" y="491121"/>
                    <a:pt x="1080694" y="504266"/>
                    <a:pt x="1049389" y="456958"/>
                  </a:cubicBezTo>
                  <a:cubicBezTo>
                    <a:pt x="1042149" y="483057"/>
                    <a:pt x="1051167" y="495058"/>
                    <a:pt x="1059612" y="502996"/>
                  </a:cubicBezTo>
                  <a:cubicBezTo>
                    <a:pt x="1090727" y="532206"/>
                    <a:pt x="1105904" y="574180"/>
                    <a:pt x="1133590" y="605866"/>
                  </a:cubicBezTo>
                  <a:cubicBezTo>
                    <a:pt x="1141527" y="614947"/>
                    <a:pt x="1148258" y="625171"/>
                    <a:pt x="1146035" y="638569"/>
                  </a:cubicBezTo>
                  <a:cubicBezTo>
                    <a:pt x="1136638" y="695275"/>
                    <a:pt x="1145655" y="751346"/>
                    <a:pt x="1151941" y="807289"/>
                  </a:cubicBezTo>
                  <a:cubicBezTo>
                    <a:pt x="1154989" y="834277"/>
                    <a:pt x="1148194" y="852121"/>
                    <a:pt x="1126478" y="864376"/>
                  </a:cubicBezTo>
                  <a:cubicBezTo>
                    <a:pt x="1111618" y="873139"/>
                    <a:pt x="1078281" y="854089"/>
                    <a:pt x="1085203" y="895872"/>
                  </a:cubicBezTo>
                  <a:cubicBezTo>
                    <a:pt x="1097903" y="904826"/>
                    <a:pt x="1110666" y="898539"/>
                    <a:pt x="1123366" y="895872"/>
                  </a:cubicBezTo>
                  <a:cubicBezTo>
                    <a:pt x="1131049" y="911747"/>
                    <a:pt x="1125271" y="924130"/>
                    <a:pt x="1111238" y="928003"/>
                  </a:cubicBezTo>
                  <a:cubicBezTo>
                    <a:pt x="1072756" y="938608"/>
                    <a:pt x="1037768" y="963564"/>
                    <a:pt x="994207" y="954102"/>
                  </a:cubicBezTo>
                  <a:cubicBezTo>
                    <a:pt x="966902" y="948197"/>
                    <a:pt x="941566" y="955563"/>
                    <a:pt x="918705" y="980264"/>
                  </a:cubicBezTo>
                  <a:cubicBezTo>
                    <a:pt x="889495" y="1011760"/>
                    <a:pt x="850760" y="1012268"/>
                    <a:pt x="812470" y="996584"/>
                  </a:cubicBezTo>
                  <a:cubicBezTo>
                    <a:pt x="793293" y="988773"/>
                    <a:pt x="777355" y="974930"/>
                    <a:pt x="760527" y="962992"/>
                  </a:cubicBezTo>
                  <a:cubicBezTo>
                    <a:pt x="719443" y="933846"/>
                    <a:pt x="669849" y="934417"/>
                    <a:pt x="625208" y="917335"/>
                  </a:cubicBezTo>
                  <a:cubicBezTo>
                    <a:pt x="601650" y="908318"/>
                    <a:pt x="583298" y="901333"/>
                    <a:pt x="578854" y="872250"/>
                  </a:cubicBezTo>
                  <a:cubicBezTo>
                    <a:pt x="576568" y="857328"/>
                    <a:pt x="572059" y="840246"/>
                    <a:pt x="553707" y="843103"/>
                  </a:cubicBezTo>
                  <a:cubicBezTo>
                    <a:pt x="536690" y="845771"/>
                    <a:pt x="539166" y="862979"/>
                    <a:pt x="539801" y="876187"/>
                  </a:cubicBezTo>
                  <a:cubicBezTo>
                    <a:pt x="541007" y="901079"/>
                    <a:pt x="534657" y="924765"/>
                    <a:pt x="530847" y="948768"/>
                  </a:cubicBezTo>
                  <a:cubicBezTo>
                    <a:pt x="528689" y="962484"/>
                    <a:pt x="524497" y="976454"/>
                    <a:pt x="506209" y="969406"/>
                  </a:cubicBezTo>
                  <a:lnTo>
                    <a:pt x="506082" y="969406"/>
                  </a:lnTo>
                  <a:cubicBezTo>
                    <a:pt x="511353" y="928829"/>
                    <a:pt x="485890" y="897333"/>
                    <a:pt x="477825" y="860630"/>
                  </a:cubicBezTo>
                  <a:cubicBezTo>
                    <a:pt x="475094" y="848184"/>
                    <a:pt x="462331" y="841834"/>
                    <a:pt x="450075" y="843992"/>
                  </a:cubicBezTo>
                  <a:cubicBezTo>
                    <a:pt x="432295" y="847040"/>
                    <a:pt x="413118" y="860439"/>
                    <a:pt x="404419" y="829387"/>
                  </a:cubicBezTo>
                  <a:cubicBezTo>
                    <a:pt x="403022" y="824434"/>
                    <a:pt x="394386" y="826530"/>
                    <a:pt x="391402" y="830848"/>
                  </a:cubicBezTo>
                  <a:cubicBezTo>
                    <a:pt x="372034" y="859296"/>
                    <a:pt x="354000" y="840627"/>
                    <a:pt x="341618" y="825768"/>
                  </a:cubicBezTo>
                  <a:cubicBezTo>
                    <a:pt x="312407" y="790652"/>
                    <a:pt x="267640" y="784556"/>
                    <a:pt x="235699" y="755283"/>
                  </a:cubicBezTo>
                  <a:cubicBezTo>
                    <a:pt x="222365" y="743090"/>
                    <a:pt x="218110" y="754902"/>
                    <a:pt x="216459" y="766967"/>
                  </a:cubicBezTo>
                  <a:cubicBezTo>
                    <a:pt x="213093" y="791224"/>
                    <a:pt x="197727" y="796748"/>
                    <a:pt x="178168" y="797383"/>
                  </a:cubicBezTo>
                  <a:cubicBezTo>
                    <a:pt x="161722" y="797955"/>
                    <a:pt x="144958" y="797637"/>
                    <a:pt x="128956" y="801257"/>
                  </a:cubicBezTo>
                  <a:cubicBezTo>
                    <a:pt x="101270" y="807480"/>
                    <a:pt x="84887" y="796431"/>
                    <a:pt x="77013" y="768237"/>
                  </a:cubicBezTo>
                  <a:cubicBezTo>
                    <a:pt x="72568" y="752425"/>
                    <a:pt x="68186" y="736867"/>
                    <a:pt x="50915" y="730962"/>
                  </a:cubicBezTo>
                  <a:cubicBezTo>
                    <a:pt x="37580" y="726390"/>
                    <a:pt x="35167" y="714769"/>
                    <a:pt x="36627" y="701371"/>
                  </a:cubicBezTo>
                  <a:cubicBezTo>
                    <a:pt x="38024" y="688290"/>
                    <a:pt x="35420" y="676288"/>
                    <a:pt x="24371" y="669303"/>
                  </a:cubicBezTo>
                  <a:cubicBezTo>
                    <a:pt x="7290" y="658445"/>
                    <a:pt x="6274" y="646252"/>
                    <a:pt x="17196" y="629108"/>
                  </a:cubicBezTo>
                  <a:cubicBezTo>
                    <a:pt x="31356" y="606755"/>
                    <a:pt x="16879" y="586372"/>
                    <a:pt x="8052" y="568084"/>
                  </a:cubicBezTo>
                  <a:cubicBezTo>
                    <a:pt x="-4584" y="541985"/>
                    <a:pt x="-965" y="518109"/>
                    <a:pt x="9385" y="493852"/>
                  </a:cubicBezTo>
                  <a:cubicBezTo>
                    <a:pt x="13704" y="483692"/>
                    <a:pt x="20943" y="474675"/>
                    <a:pt x="32944" y="477532"/>
                  </a:cubicBezTo>
                  <a:cubicBezTo>
                    <a:pt x="43485" y="480072"/>
                    <a:pt x="43866" y="490486"/>
                    <a:pt x="45263" y="500202"/>
                  </a:cubicBezTo>
                  <a:cubicBezTo>
                    <a:pt x="54343" y="563131"/>
                    <a:pt x="91428" y="609549"/>
                    <a:pt x="122606" y="659397"/>
                  </a:cubicBezTo>
                  <a:cubicBezTo>
                    <a:pt x="128194" y="656349"/>
                    <a:pt x="131559" y="655777"/>
                    <a:pt x="132321" y="653936"/>
                  </a:cubicBezTo>
                  <a:cubicBezTo>
                    <a:pt x="141719" y="630251"/>
                    <a:pt x="125654" y="592595"/>
                    <a:pt x="145148" y="583133"/>
                  </a:cubicBezTo>
                  <a:cubicBezTo>
                    <a:pt x="159754" y="576021"/>
                    <a:pt x="187185" y="599453"/>
                    <a:pt x="208966" y="609296"/>
                  </a:cubicBezTo>
                  <a:cubicBezTo>
                    <a:pt x="220586" y="573926"/>
                    <a:pt x="248209" y="593547"/>
                    <a:pt x="268783" y="589102"/>
                  </a:cubicBezTo>
                  <a:cubicBezTo>
                    <a:pt x="290373" y="591325"/>
                    <a:pt x="308153" y="609613"/>
                    <a:pt x="333934" y="599643"/>
                  </a:cubicBezTo>
                  <a:cubicBezTo>
                    <a:pt x="351841" y="592722"/>
                    <a:pt x="365747" y="612280"/>
                    <a:pt x="369875" y="631711"/>
                  </a:cubicBezTo>
                  <a:cubicBezTo>
                    <a:pt x="374383" y="652920"/>
                    <a:pt x="358381" y="660477"/>
                    <a:pt x="343459" y="664541"/>
                  </a:cubicBezTo>
                  <a:cubicBezTo>
                    <a:pt x="324155" y="669811"/>
                    <a:pt x="303327" y="668287"/>
                    <a:pt x="292595" y="677050"/>
                  </a:cubicBezTo>
                  <a:cubicBezTo>
                    <a:pt x="313487" y="662318"/>
                    <a:pt x="336093" y="671462"/>
                    <a:pt x="361366" y="690830"/>
                  </a:cubicBezTo>
                  <a:cubicBezTo>
                    <a:pt x="395148" y="716738"/>
                    <a:pt x="434200" y="733375"/>
                    <a:pt x="475221" y="745440"/>
                  </a:cubicBezTo>
                  <a:cubicBezTo>
                    <a:pt x="424993" y="718389"/>
                    <a:pt x="389814" y="677177"/>
                    <a:pt x="366891" y="622567"/>
                  </a:cubicBezTo>
                  <a:cubicBezTo>
                    <a:pt x="361430" y="609549"/>
                    <a:pt x="350317" y="597294"/>
                    <a:pt x="333743" y="597167"/>
                  </a:cubicBezTo>
                  <a:cubicBezTo>
                    <a:pt x="319266" y="595897"/>
                    <a:pt x="305613" y="590245"/>
                    <a:pt x="291262" y="588531"/>
                  </a:cubicBezTo>
                  <a:cubicBezTo>
                    <a:pt x="236779" y="581228"/>
                    <a:pt x="214236" y="549732"/>
                    <a:pt x="205473" y="460387"/>
                  </a:cubicBezTo>
                  <a:cubicBezTo>
                    <a:pt x="207188" y="453720"/>
                    <a:pt x="210680" y="448639"/>
                    <a:pt x="216586" y="445719"/>
                  </a:cubicBezTo>
                  <a:cubicBezTo>
                    <a:pt x="216268" y="400824"/>
                    <a:pt x="238493" y="359675"/>
                    <a:pt x="213093" y="309193"/>
                  </a:cubicBezTo>
                  <a:cubicBezTo>
                    <a:pt x="198044" y="279348"/>
                    <a:pt x="215316" y="228167"/>
                    <a:pt x="208077" y="186320"/>
                  </a:cubicBezTo>
                  <a:cubicBezTo>
                    <a:pt x="206172" y="175398"/>
                    <a:pt x="218173" y="167968"/>
                    <a:pt x="228206" y="164793"/>
                  </a:cubicBezTo>
                  <a:cubicBezTo>
                    <a:pt x="249479" y="157999"/>
                    <a:pt x="310756" y="207783"/>
                    <a:pt x="306946" y="231342"/>
                  </a:cubicBezTo>
                  <a:cubicBezTo>
                    <a:pt x="303391" y="252995"/>
                    <a:pt x="313296" y="262647"/>
                    <a:pt x="324536" y="276554"/>
                  </a:cubicBezTo>
                  <a:cubicBezTo>
                    <a:pt x="346570" y="303732"/>
                    <a:pt x="362572" y="336688"/>
                    <a:pt x="356286" y="373392"/>
                  </a:cubicBezTo>
                  <a:cubicBezTo>
                    <a:pt x="346570" y="430098"/>
                    <a:pt x="358064" y="478675"/>
                    <a:pt x="394195" y="520332"/>
                  </a:cubicBezTo>
                  <a:cubicBezTo>
                    <a:pt x="427787" y="559067"/>
                    <a:pt x="442138" y="614566"/>
                    <a:pt x="487414" y="643205"/>
                  </a:cubicBezTo>
                  <a:cubicBezTo>
                    <a:pt x="494653" y="647777"/>
                    <a:pt x="498590" y="660858"/>
                    <a:pt x="508877" y="656349"/>
                  </a:cubicBezTo>
                  <a:cubicBezTo>
                    <a:pt x="519671" y="651650"/>
                    <a:pt x="520560" y="639014"/>
                    <a:pt x="520116" y="628091"/>
                  </a:cubicBezTo>
                  <a:cubicBezTo>
                    <a:pt x="519798" y="620217"/>
                    <a:pt x="519036" y="608851"/>
                    <a:pt x="514337" y="605231"/>
                  </a:cubicBezTo>
                  <a:cubicBezTo>
                    <a:pt x="463156" y="565480"/>
                    <a:pt x="454838" y="491185"/>
                    <a:pt x="405244" y="450227"/>
                  </a:cubicBezTo>
                  <a:cubicBezTo>
                    <a:pt x="395529" y="442163"/>
                    <a:pt x="387210" y="430669"/>
                    <a:pt x="381368" y="418985"/>
                  </a:cubicBezTo>
                  <a:cubicBezTo>
                    <a:pt x="374256" y="404761"/>
                    <a:pt x="366827" y="386981"/>
                    <a:pt x="387147" y="377265"/>
                  </a:cubicBezTo>
                  <a:cubicBezTo>
                    <a:pt x="404038" y="369201"/>
                    <a:pt x="420040" y="377265"/>
                    <a:pt x="423532" y="395172"/>
                  </a:cubicBezTo>
                  <a:cubicBezTo>
                    <a:pt x="432168" y="439369"/>
                    <a:pt x="462966" y="450608"/>
                    <a:pt x="496939" y="461657"/>
                  </a:cubicBezTo>
                  <a:cubicBezTo>
                    <a:pt x="547294" y="477977"/>
                    <a:pt x="567487" y="461657"/>
                    <a:pt x="560184" y="405332"/>
                  </a:cubicBezTo>
                  <a:cubicBezTo>
                    <a:pt x="557708" y="386028"/>
                    <a:pt x="552945" y="369137"/>
                    <a:pt x="566916" y="351929"/>
                  </a:cubicBezTo>
                  <a:cubicBezTo>
                    <a:pt x="575996" y="340689"/>
                    <a:pt x="569074" y="331482"/>
                    <a:pt x="556438" y="329005"/>
                  </a:cubicBezTo>
                  <a:cubicBezTo>
                    <a:pt x="534404" y="324750"/>
                    <a:pt x="532371" y="305573"/>
                    <a:pt x="532943" y="288365"/>
                  </a:cubicBezTo>
                  <a:cubicBezTo>
                    <a:pt x="533705" y="265632"/>
                    <a:pt x="550342" y="276363"/>
                    <a:pt x="561835" y="276173"/>
                  </a:cubicBezTo>
                  <a:cubicBezTo>
                    <a:pt x="581140" y="275792"/>
                    <a:pt x="580314" y="261123"/>
                    <a:pt x="577520" y="247026"/>
                  </a:cubicBezTo>
                  <a:cubicBezTo>
                    <a:pt x="569836" y="208100"/>
                    <a:pt x="549008" y="180986"/>
                    <a:pt x="513703" y="167397"/>
                  </a:cubicBezTo>
                  <a:cubicBezTo>
                    <a:pt x="505067" y="175652"/>
                    <a:pt x="495986" y="176604"/>
                    <a:pt x="486397" y="169302"/>
                  </a:cubicBezTo>
                  <a:cubicBezTo>
                    <a:pt x="471411" y="148347"/>
                    <a:pt x="483794" y="125804"/>
                    <a:pt x="484366" y="104277"/>
                  </a:cubicBezTo>
                  <a:cubicBezTo>
                    <a:pt x="485128" y="75956"/>
                    <a:pt x="490461" y="47826"/>
                    <a:pt x="484239" y="19568"/>
                  </a:cubicBezTo>
                  <a:cubicBezTo>
                    <a:pt x="484175" y="13155"/>
                    <a:pt x="485890" y="7693"/>
                    <a:pt x="490906" y="375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="" xmlns:a16="http://schemas.microsoft.com/office/drawing/2014/main" id="{3A82BAEA-3E6C-41A1-8246-3CD9035DC5D5}"/>
                </a:ext>
              </a:extLst>
            </p:cNvPr>
            <p:cNvSpPr/>
            <p:nvPr/>
          </p:nvSpPr>
          <p:spPr>
            <a:xfrm>
              <a:off x="7638063" y="5287940"/>
              <a:ext cx="1282136" cy="851804"/>
            </a:xfrm>
            <a:custGeom>
              <a:avLst/>
              <a:gdLst>
                <a:gd name="connsiteX0" fmla="*/ 865793 w 1282136"/>
                <a:gd name="connsiteY0" fmla="*/ 499350 h 851804"/>
                <a:gd name="connsiteX1" fmla="*/ 850363 w 1282136"/>
                <a:gd name="connsiteY1" fmla="*/ 549579 h 851804"/>
                <a:gd name="connsiteX2" fmla="*/ 842996 w 1282136"/>
                <a:gd name="connsiteY2" fmla="*/ 609142 h 851804"/>
                <a:gd name="connsiteX3" fmla="*/ 890431 w 1282136"/>
                <a:gd name="connsiteY3" fmla="*/ 708774 h 851804"/>
                <a:gd name="connsiteX4" fmla="*/ 1006890 w 1282136"/>
                <a:gd name="connsiteY4" fmla="*/ 757098 h 851804"/>
                <a:gd name="connsiteX5" fmla="*/ 1028163 w 1282136"/>
                <a:gd name="connsiteY5" fmla="*/ 827583 h 851804"/>
                <a:gd name="connsiteX6" fmla="*/ 991650 w 1282136"/>
                <a:gd name="connsiteY6" fmla="*/ 849872 h 851804"/>
                <a:gd name="connsiteX7" fmla="*/ 898432 w 1282136"/>
                <a:gd name="connsiteY7" fmla="*/ 824853 h 851804"/>
                <a:gd name="connsiteX8" fmla="*/ 865666 w 1282136"/>
                <a:gd name="connsiteY8" fmla="*/ 826631 h 851804"/>
                <a:gd name="connsiteX9" fmla="*/ 816263 w 1282136"/>
                <a:gd name="connsiteY9" fmla="*/ 817868 h 851804"/>
                <a:gd name="connsiteX10" fmla="*/ 716441 w 1282136"/>
                <a:gd name="connsiteY10" fmla="*/ 691883 h 851804"/>
                <a:gd name="connsiteX11" fmla="*/ 706789 w 1282136"/>
                <a:gd name="connsiteY11" fmla="*/ 654990 h 851804"/>
                <a:gd name="connsiteX12" fmla="*/ 694089 w 1282136"/>
                <a:gd name="connsiteY12" fmla="*/ 578662 h 851804"/>
                <a:gd name="connsiteX13" fmla="*/ 650147 w 1282136"/>
                <a:gd name="connsiteY13" fmla="*/ 372159 h 851804"/>
                <a:gd name="connsiteX14" fmla="*/ 638209 w 1282136"/>
                <a:gd name="connsiteY14" fmla="*/ 325296 h 851804"/>
                <a:gd name="connsiteX15" fmla="*/ 589251 w 1282136"/>
                <a:gd name="connsiteY15" fmla="*/ 345235 h 851804"/>
                <a:gd name="connsiteX16" fmla="*/ 581567 w 1282136"/>
                <a:gd name="connsiteY16" fmla="*/ 354252 h 851804"/>
                <a:gd name="connsiteX17" fmla="*/ 466505 w 1282136"/>
                <a:gd name="connsiteY17" fmla="*/ 408291 h 851804"/>
                <a:gd name="connsiteX18" fmla="*/ 422372 w 1282136"/>
                <a:gd name="connsiteY18" fmla="*/ 435914 h 851804"/>
                <a:gd name="connsiteX19" fmla="*/ 453551 w 1282136"/>
                <a:gd name="connsiteY19" fmla="*/ 467537 h 851804"/>
                <a:gd name="connsiteX20" fmla="*/ 477109 w 1282136"/>
                <a:gd name="connsiteY20" fmla="*/ 512368 h 851804"/>
                <a:gd name="connsiteX21" fmla="*/ 445169 w 1282136"/>
                <a:gd name="connsiteY21" fmla="*/ 538466 h 851804"/>
                <a:gd name="connsiteX22" fmla="*/ 404910 w 1282136"/>
                <a:gd name="connsiteY22" fmla="*/ 547610 h 851804"/>
                <a:gd name="connsiteX23" fmla="*/ 302294 w 1282136"/>
                <a:gd name="connsiteY23" fmla="*/ 545578 h 851804"/>
                <a:gd name="connsiteX24" fmla="*/ 164753 w 1282136"/>
                <a:gd name="connsiteY24" fmla="*/ 500239 h 851804"/>
                <a:gd name="connsiteX25" fmla="*/ 56422 w 1282136"/>
                <a:gd name="connsiteY25" fmla="*/ 514082 h 851804"/>
                <a:gd name="connsiteX26" fmla="*/ 1177 w 1282136"/>
                <a:gd name="connsiteY26" fmla="*/ 485571 h 851804"/>
                <a:gd name="connsiteX27" fmla="*/ 37436 w 1282136"/>
                <a:gd name="connsiteY27" fmla="*/ 436993 h 851804"/>
                <a:gd name="connsiteX28" fmla="*/ 80234 w 1282136"/>
                <a:gd name="connsiteY28" fmla="*/ 409116 h 851804"/>
                <a:gd name="connsiteX29" fmla="*/ 106269 w 1282136"/>
                <a:gd name="connsiteY29" fmla="*/ 397305 h 851804"/>
                <a:gd name="connsiteX30" fmla="*/ 178088 w 1282136"/>
                <a:gd name="connsiteY30" fmla="*/ 402259 h 851804"/>
                <a:gd name="connsiteX31" fmla="*/ 381161 w 1282136"/>
                <a:gd name="connsiteY31" fmla="*/ 352919 h 851804"/>
                <a:gd name="connsiteX32" fmla="*/ 445296 w 1282136"/>
                <a:gd name="connsiteY32" fmla="*/ 336345 h 851804"/>
                <a:gd name="connsiteX33" fmla="*/ 489746 w 1282136"/>
                <a:gd name="connsiteY33" fmla="*/ 302372 h 851804"/>
                <a:gd name="connsiteX34" fmla="*/ 505748 w 1282136"/>
                <a:gd name="connsiteY34" fmla="*/ 186230 h 851804"/>
                <a:gd name="connsiteX35" fmla="*/ 532418 w 1282136"/>
                <a:gd name="connsiteY35" fmla="*/ 128763 h 851804"/>
                <a:gd name="connsiteX36" fmla="*/ 491651 w 1282136"/>
                <a:gd name="connsiteY36" fmla="*/ 110284 h 851804"/>
                <a:gd name="connsiteX37" fmla="*/ 456917 w 1282136"/>
                <a:gd name="connsiteY37" fmla="*/ 85138 h 851804"/>
                <a:gd name="connsiteX38" fmla="*/ 484539 w 1282136"/>
                <a:gd name="connsiteY38" fmla="*/ 51863 h 851804"/>
                <a:gd name="connsiteX39" fmla="*/ 508542 w 1282136"/>
                <a:gd name="connsiteY39" fmla="*/ 45641 h 851804"/>
                <a:gd name="connsiteX40" fmla="*/ 537752 w 1282136"/>
                <a:gd name="connsiteY40" fmla="*/ 33004 h 851804"/>
                <a:gd name="connsiteX41" fmla="*/ 628049 w 1282136"/>
                <a:gd name="connsiteY41" fmla="*/ 79232 h 851804"/>
                <a:gd name="connsiteX42" fmla="*/ 686152 w 1282136"/>
                <a:gd name="connsiteY42" fmla="*/ 88122 h 851804"/>
                <a:gd name="connsiteX43" fmla="*/ 954947 w 1282136"/>
                <a:gd name="connsiteY43" fmla="*/ 4112 h 851804"/>
                <a:gd name="connsiteX44" fmla="*/ 1059214 w 1282136"/>
                <a:gd name="connsiteY44" fmla="*/ 53070 h 851804"/>
                <a:gd name="connsiteX45" fmla="*/ 1117570 w 1282136"/>
                <a:gd name="connsiteY45" fmla="*/ 85392 h 851804"/>
                <a:gd name="connsiteX46" fmla="*/ 1155670 w 1282136"/>
                <a:gd name="connsiteY46" fmla="*/ 130921 h 851804"/>
                <a:gd name="connsiteX47" fmla="*/ 1192881 w 1282136"/>
                <a:gd name="connsiteY47" fmla="*/ 230934 h 851804"/>
                <a:gd name="connsiteX48" fmla="*/ 1206598 w 1282136"/>
                <a:gd name="connsiteY48" fmla="*/ 258684 h 851804"/>
                <a:gd name="connsiteX49" fmla="*/ 1239618 w 1282136"/>
                <a:gd name="connsiteY49" fmla="*/ 395908 h 851804"/>
                <a:gd name="connsiteX50" fmla="*/ 1271241 w 1282136"/>
                <a:gd name="connsiteY50" fmla="*/ 441565 h 851804"/>
                <a:gd name="connsiteX51" fmla="*/ 1272256 w 1282136"/>
                <a:gd name="connsiteY51" fmla="*/ 515035 h 851804"/>
                <a:gd name="connsiteX52" fmla="*/ 1206788 w 1282136"/>
                <a:gd name="connsiteY52" fmla="*/ 553770 h 851804"/>
                <a:gd name="connsiteX53" fmla="*/ 1162719 w 1282136"/>
                <a:gd name="connsiteY53" fmla="*/ 561453 h 851804"/>
                <a:gd name="connsiteX54" fmla="*/ 1109379 w 1282136"/>
                <a:gd name="connsiteY54" fmla="*/ 544816 h 851804"/>
                <a:gd name="connsiteX55" fmla="*/ 1080487 w 1282136"/>
                <a:gd name="connsiteY55" fmla="*/ 436676 h 851804"/>
                <a:gd name="connsiteX56" fmla="*/ 1026384 w 1282136"/>
                <a:gd name="connsiteY56" fmla="*/ 396607 h 851804"/>
                <a:gd name="connsiteX57" fmla="*/ 947137 w 1282136"/>
                <a:gd name="connsiteY57" fmla="*/ 435342 h 851804"/>
                <a:gd name="connsiteX58" fmla="*/ 940532 w 1282136"/>
                <a:gd name="connsiteY58" fmla="*/ 439342 h 851804"/>
                <a:gd name="connsiteX59" fmla="*/ 865666 w 1282136"/>
                <a:gd name="connsiteY59" fmla="*/ 499350 h 85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82136" h="851804">
                  <a:moveTo>
                    <a:pt x="865793" y="499350"/>
                  </a:moveTo>
                  <a:cubicBezTo>
                    <a:pt x="838615" y="508241"/>
                    <a:pt x="846299" y="530148"/>
                    <a:pt x="850363" y="549579"/>
                  </a:cubicBezTo>
                  <a:cubicBezTo>
                    <a:pt x="854744" y="570661"/>
                    <a:pt x="859380" y="587870"/>
                    <a:pt x="842996" y="609142"/>
                  </a:cubicBezTo>
                  <a:cubicBezTo>
                    <a:pt x="823057" y="635114"/>
                    <a:pt x="853665" y="699757"/>
                    <a:pt x="890431" y="708774"/>
                  </a:cubicBezTo>
                  <a:cubicBezTo>
                    <a:pt x="931769" y="718935"/>
                    <a:pt x="967012" y="743699"/>
                    <a:pt x="1006890" y="757098"/>
                  </a:cubicBezTo>
                  <a:cubicBezTo>
                    <a:pt x="1040101" y="768210"/>
                    <a:pt x="1025686" y="803644"/>
                    <a:pt x="1028163" y="827583"/>
                  </a:cubicBezTo>
                  <a:cubicBezTo>
                    <a:pt x="1030639" y="851650"/>
                    <a:pt x="1008351" y="848983"/>
                    <a:pt x="991650" y="849872"/>
                  </a:cubicBezTo>
                  <a:cubicBezTo>
                    <a:pt x="958122" y="851586"/>
                    <a:pt x="924467" y="859270"/>
                    <a:pt x="898432" y="824853"/>
                  </a:cubicBezTo>
                  <a:cubicBezTo>
                    <a:pt x="891447" y="815645"/>
                    <a:pt x="876779" y="824662"/>
                    <a:pt x="865666" y="826631"/>
                  </a:cubicBezTo>
                  <a:cubicBezTo>
                    <a:pt x="846743" y="839712"/>
                    <a:pt x="832455" y="822376"/>
                    <a:pt x="816263" y="817868"/>
                  </a:cubicBezTo>
                  <a:cubicBezTo>
                    <a:pt x="784577" y="774434"/>
                    <a:pt x="758351" y="726047"/>
                    <a:pt x="716441" y="691883"/>
                  </a:cubicBezTo>
                  <a:cubicBezTo>
                    <a:pt x="705011" y="682549"/>
                    <a:pt x="701645" y="667499"/>
                    <a:pt x="706789" y="654990"/>
                  </a:cubicBezTo>
                  <a:cubicBezTo>
                    <a:pt x="718981" y="625589"/>
                    <a:pt x="710091" y="599109"/>
                    <a:pt x="694089" y="578662"/>
                  </a:cubicBezTo>
                  <a:cubicBezTo>
                    <a:pt x="646146" y="517067"/>
                    <a:pt x="641193" y="446835"/>
                    <a:pt x="650147" y="372159"/>
                  </a:cubicBezTo>
                  <a:cubicBezTo>
                    <a:pt x="652179" y="354951"/>
                    <a:pt x="657830" y="335329"/>
                    <a:pt x="638209" y="325296"/>
                  </a:cubicBezTo>
                  <a:cubicBezTo>
                    <a:pt x="616429" y="314183"/>
                    <a:pt x="602649" y="330249"/>
                    <a:pt x="589251" y="345235"/>
                  </a:cubicBezTo>
                  <a:cubicBezTo>
                    <a:pt x="586647" y="348156"/>
                    <a:pt x="583281" y="350759"/>
                    <a:pt x="581567" y="354252"/>
                  </a:cubicBezTo>
                  <a:cubicBezTo>
                    <a:pt x="556612" y="405116"/>
                    <a:pt x="524989" y="435025"/>
                    <a:pt x="466505" y="408291"/>
                  </a:cubicBezTo>
                  <a:cubicBezTo>
                    <a:pt x="449805" y="400671"/>
                    <a:pt x="426754" y="411720"/>
                    <a:pt x="422372" y="435914"/>
                  </a:cubicBezTo>
                  <a:cubicBezTo>
                    <a:pt x="417991" y="459790"/>
                    <a:pt x="436978" y="462774"/>
                    <a:pt x="453551" y="467537"/>
                  </a:cubicBezTo>
                  <a:cubicBezTo>
                    <a:pt x="474506" y="473506"/>
                    <a:pt x="479967" y="491413"/>
                    <a:pt x="477109" y="512368"/>
                  </a:cubicBezTo>
                  <a:cubicBezTo>
                    <a:pt x="474443" y="531354"/>
                    <a:pt x="463838" y="540435"/>
                    <a:pt x="445169" y="538466"/>
                  </a:cubicBezTo>
                  <a:cubicBezTo>
                    <a:pt x="431136" y="537006"/>
                    <a:pt x="418308" y="544372"/>
                    <a:pt x="404910" y="547610"/>
                  </a:cubicBezTo>
                  <a:cubicBezTo>
                    <a:pt x="370303" y="566724"/>
                    <a:pt x="336457" y="545197"/>
                    <a:pt x="302294" y="545578"/>
                  </a:cubicBezTo>
                  <a:cubicBezTo>
                    <a:pt x="262416" y="508367"/>
                    <a:pt x="213077" y="510082"/>
                    <a:pt x="164753" y="500239"/>
                  </a:cubicBezTo>
                  <a:cubicBezTo>
                    <a:pt x="123986" y="491921"/>
                    <a:pt x="91728" y="502398"/>
                    <a:pt x="56422" y="514082"/>
                  </a:cubicBezTo>
                  <a:cubicBezTo>
                    <a:pt x="31593" y="522274"/>
                    <a:pt x="7019" y="509384"/>
                    <a:pt x="1177" y="485571"/>
                  </a:cubicBezTo>
                  <a:cubicBezTo>
                    <a:pt x="-4347" y="462965"/>
                    <a:pt x="9877" y="443089"/>
                    <a:pt x="37436" y="436993"/>
                  </a:cubicBezTo>
                  <a:cubicBezTo>
                    <a:pt x="55025" y="433056"/>
                    <a:pt x="72995" y="432675"/>
                    <a:pt x="80234" y="409116"/>
                  </a:cubicBezTo>
                  <a:cubicBezTo>
                    <a:pt x="83854" y="397305"/>
                    <a:pt x="95855" y="395654"/>
                    <a:pt x="106269" y="397305"/>
                  </a:cubicBezTo>
                  <a:cubicBezTo>
                    <a:pt x="130082" y="401179"/>
                    <a:pt x="154021" y="398194"/>
                    <a:pt x="178088" y="402259"/>
                  </a:cubicBezTo>
                  <a:cubicBezTo>
                    <a:pt x="251304" y="414450"/>
                    <a:pt x="320645" y="405751"/>
                    <a:pt x="381161" y="352919"/>
                  </a:cubicBezTo>
                  <a:cubicBezTo>
                    <a:pt x="398751" y="337552"/>
                    <a:pt x="423134" y="337171"/>
                    <a:pt x="445296" y="336345"/>
                  </a:cubicBezTo>
                  <a:cubicBezTo>
                    <a:pt x="468156" y="335520"/>
                    <a:pt x="484603" y="328281"/>
                    <a:pt x="489746" y="302372"/>
                  </a:cubicBezTo>
                  <a:cubicBezTo>
                    <a:pt x="498192" y="264209"/>
                    <a:pt x="499969" y="224839"/>
                    <a:pt x="505748" y="186230"/>
                  </a:cubicBezTo>
                  <a:cubicBezTo>
                    <a:pt x="509304" y="162545"/>
                    <a:pt x="510130" y="141336"/>
                    <a:pt x="532418" y="128763"/>
                  </a:cubicBezTo>
                  <a:cubicBezTo>
                    <a:pt x="518893" y="116507"/>
                    <a:pt x="505430" y="112760"/>
                    <a:pt x="491651" y="110284"/>
                  </a:cubicBezTo>
                  <a:cubicBezTo>
                    <a:pt x="476411" y="107553"/>
                    <a:pt x="460028" y="105902"/>
                    <a:pt x="456917" y="85138"/>
                  </a:cubicBezTo>
                  <a:cubicBezTo>
                    <a:pt x="453488" y="62786"/>
                    <a:pt x="472411" y="60246"/>
                    <a:pt x="484539" y="51863"/>
                  </a:cubicBezTo>
                  <a:cubicBezTo>
                    <a:pt x="492730" y="50721"/>
                    <a:pt x="501747" y="53324"/>
                    <a:pt x="508542" y="45641"/>
                  </a:cubicBezTo>
                  <a:cubicBezTo>
                    <a:pt x="516733" y="36687"/>
                    <a:pt x="528671" y="26082"/>
                    <a:pt x="537752" y="33004"/>
                  </a:cubicBezTo>
                  <a:cubicBezTo>
                    <a:pt x="565502" y="54213"/>
                    <a:pt x="604999" y="46784"/>
                    <a:pt x="628049" y="79232"/>
                  </a:cubicBezTo>
                  <a:cubicBezTo>
                    <a:pt x="643416" y="100886"/>
                    <a:pt x="665133" y="97711"/>
                    <a:pt x="686152" y="88122"/>
                  </a:cubicBezTo>
                  <a:cubicBezTo>
                    <a:pt x="768892" y="35481"/>
                    <a:pt x="864079" y="25956"/>
                    <a:pt x="954947" y="4112"/>
                  </a:cubicBezTo>
                  <a:cubicBezTo>
                    <a:pt x="1001239" y="-7001"/>
                    <a:pt x="1040926" y="2841"/>
                    <a:pt x="1059214" y="53070"/>
                  </a:cubicBezTo>
                  <a:cubicBezTo>
                    <a:pt x="1068930" y="79677"/>
                    <a:pt x="1090774" y="89837"/>
                    <a:pt x="1117570" y="85392"/>
                  </a:cubicBezTo>
                  <a:cubicBezTo>
                    <a:pt x="1142590" y="88694"/>
                    <a:pt x="1159036" y="105204"/>
                    <a:pt x="1155670" y="130921"/>
                  </a:cubicBezTo>
                  <a:cubicBezTo>
                    <a:pt x="1150019" y="173594"/>
                    <a:pt x="1165577" y="203820"/>
                    <a:pt x="1192881" y="230934"/>
                  </a:cubicBezTo>
                  <a:cubicBezTo>
                    <a:pt x="1200120" y="238110"/>
                    <a:pt x="1207105" y="246556"/>
                    <a:pt x="1206598" y="258684"/>
                  </a:cubicBezTo>
                  <a:cubicBezTo>
                    <a:pt x="1189389" y="312215"/>
                    <a:pt x="1210662" y="355649"/>
                    <a:pt x="1239618" y="395908"/>
                  </a:cubicBezTo>
                  <a:cubicBezTo>
                    <a:pt x="1250413" y="410958"/>
                    <a:pt x="1261652" y="425880"/>
                    <a:pt x="1271241" y="441565"/>
                  </a:cubicBezTo>
                  <a:cubicBezTo>
                    <a:pt x="1285465" y="464933"/>
                    <a:pt x="1285718" y="492873"/>
                    <a:pt x="1272256" y="515035"/>
                  </a:cubicBezTo>
                  <a:cubicBezTo>
                    <a:pt x="1258032" y="538530"/>
                    <a:pt x="1237713" y="559485"/>
                    <a:pt x="1206788" y="553770"/>
                  </a:cubicBezTo>
                  <a:cubicBezTo>
                    <a:pt x="1190913" y="550849"/>
                    <a:pt x="1177006" y="554850"/>
                    <a:pt x="1162719" y="561453"/>
                  </a:cubicBezTo>
                  <a:cubicBezTo>
                    <a:pt x="1141129" y="571487"/>
                    <a:pt x="1122269" y="565073"/>
                    <a:pt x="1109379" y="544816"/>
                  </a:cubicBezTo>
                  <a:cubicBezTo>
                    <a:pt x="1088805" y="512495"/>
                    <a:pt x="1084995" y="473633"/>
                    <a:pt x="1080487" y="436676"/>
                  </a:cubicBezTo>
                  <a:cubicBezTo>
                    <a:pt x="1077502" y="411784"/>
                    <a:pt x="1048165" y="383335"/>
                    <a:pt x="1026384" y="396607"/>
                  </a:cubicBezTo>
                  <a:cubicBezTo>
                    <a:pt x="1000857" y="412101"/>
                    <a:pt x="971140" y="416864"/>
                    <a:pt x="947137" y="435342"/>
                  </a:cubicBezTo>
                  <a:cubicBezTo>
                    <a:pt x="945105" y="436929"/>
                    <a:pt x="942882" y="438327"/>
                    <a:pt x="940532" y="439342"/>
                  </a:cubicBezTo>
                  <a:cubicBezTo>
                    <a:pt x="921609" y="447788"/>
                    <a:pt x="873921" y="486015"/>
                    <a:pt x="865666" y="4993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="" xmlns:a16="http://schemas.microsoft.com/office/drawing/2014/main" id="{FA26DC8E-9E50-4E9F-8E44-92F53FA2F671}"/>
                </a:ext>
              </a:extLst>
            </p:cNvPr>
            <p:cNvSpPr/>
            <p:nvPr/>
          </p:nvSpPr>
          <p:spPr>
            <a:xfrm>
              <a:off x="8141747" y="4852074"/>
              <a:ext cx="1029232" cy="561095"/>
            </a:xfrm>
            <a:custGeom>
              <a:avLst/>
              <a:gdLst>
                <a:gd name="connsiteX0" fmla="*/ 613378 w 1029232"/>
                <a:gd name="connsiteY0" fmla="*/ 534275 h 561095"/>
                <a:gd name="connsiteX1" fmla="*/ 608425 w 1029232"/>
                <a:gd name="connsiteY1" fmla="*/ 559675 h 561095"/>
                <a:gd name="connsiteX2" fmla="*/ 589629 w 1029232"/>
                <a:gd name="connsiteY2" fmla="*/ 550404 h 561095"/>
                <a:gd name="connsiteX3" fmla="*/ 549560 w 1029232"/>
                <a:gd name="connsiteY3" fmla="*/ 524179 h 561095"/>
                <a:gd name="connsiteX4" fmla="*/ 530892 w 1029232"/>
                <a:gd name="connsiteY4" fmla="*/ 499922 h 561095"/>
                <a:gd name="connsiteX5" fmla="*/ 497998 w 1029232"/>
                <a:gd name="connsiteY5" fmla="*/ 462075 h 561095"/>
                <a:gd name="connsiteX6" fmla="*/ 426879 w 1029232"/>
                <a:gd name="connsiteY6" fmla="*/ 465123 h 561095"/>
                <a:gd name="connsiteX7" fmla="*/ 276321 w 1029232"/>
                <a:gd name="connsiteY7" fmla="*/ 503287 h 561095"/>
                <a:gd name="connsiteX8" fmla="*/ 186848 w 1029232"/>
                <a:gd name="connsiteY8" fmla="*/ 542467 h 561095"/>
                <a:gd name="connsiteX9" fmla="*/ 143669 w 1029232"/>
                <a:gd name="connsiteY9" fmla="*/ 504684 h 561095"/>
                <a:gd name="connsiteX10" fmla="*/ 92297 w 1029232"/>
                <a:gd name="connsiteY10" fmla="*/ 486840 h 561095"/>
                <a:gd name="connsiteX11" fmla="*/ 32 w 1029232"/>
                <a:gd name="connsiteY11" fmla="*/ 426960 h 561095"/>
                <a:gd name="connsiteX12" fmla="*/ 32480 w 1029232"/>
                <a:gd name="connsiteY12" fmla="*/ 391590 h 561095"/>
                <a:gd name="connsiteX13" fmla="*/ 66262 w 1029232"/>
                <a:gd name="connsiteY13" fmla="*/ 366761 h 561095"/>
                <a:gd name="connsiteX14" fmla="*/ 156242 w 1029232"/>
                <a:gd name="connsiteY14" fmla="*/ 395146 h 561095"/>
                <a:gd name="connsiteX15" fmla="*/ 242411 w 1029232"/>
                <a:gd name="connsiteY15" fmla="*/ 391082 h 561095"/>
                <a:gd name="connsiteX16" fmla="*/ 249079 w 1029232"/>
                <a:gd name="connsiteY16" fmla="*/ 377112 h 561095"/>
                <a:gd name="connsiteX17" fmla="*/ 392461 w 1029232"/>
                <a:gd name="connsiteY17" fmla="*/ 321485 h 561095"/>
                <a:gd name="connsiteX18" fmla="*/ 392461 w 1029232"/>
                <a:gd name="connsiteY18" fmla="*/ 321485 h 561095"/>
                <a:gd name="connsiteX19" fmla="*/ 443516 w 1029232"/>
                <a:gd name="connsiteY19" fmla="*/ 353236 h 561095"/>
                <a:gd name="connsiteX20" fmla="*/ 430308 w 1029232"/>
                <a:gd name="connsiteY20" fmla="*/ 297991 h 561095"/>
                <a:gd name="connsiteX21" fmla="*/ 443134 w 1029232"/>
                <a:gd name="connsiteY21" fmla="*/ 170228 h 561095"/>
                <a:gd name="connsiteX22" fmla="*/ 488918 w 1029232"/>
                <a:gd name="connsiteY22" fmla="*/ 141589 h 561095"/>
                <a:gd name="connsiteX23" fmla="*/ 567785 w 1029232"/>
                <a:gd name="connsiteY23" fmla="*/ 116951 h 561095"/>
                <a:gd name="connsiteX24" fmla="*/ 573627 w 1029232"/>
                <a:gd name="connsiteY24" fmla="*/ 102854 h 561095"/>
                <a:gd name="connsiteX25" fmla="*/ 740569 w 1029232"/>
                <a:gd name="connsiteY25" fmla="*/ 8239 h 561095"/>
                <a:gd name="connsiteX26" fmla="*/ 773334 w 1029232"/>
                <a:gd name="connsiteY26" fmla="*/ 10525 h 561095"/>
                <a:gd name="connsiteX27" fmla="*/ 813847 w 1029232"/>
                <a:gd name="connsiteY27" fmla="*/ 9699 h 561095"/>
                <a:gd name="connsiteX28" fmla="*/ 894112 w 1029232"/>
                <a:gd name="connsiteY28" fmla="*/ 77644 h 561095"/>
                <a:gd name="connsiteX29" fmla="*/ 900081 w 1029232"/>
                <a:gd name="connsiteY29" fmla="*/ 129207 h 561095"/>
                <a:gd name="connsiteX30" fmla="*/ 908526 w 1029232"/>
                <a:gd name="connsiteY30" fmla="*/ 201534 h 561095"/>
                <a:gd name="connsiteX31" fmla="*/ 954373 w 1029232"/>
                <a:gd name="connsiteY31" fmla="*/ 237983 h 561095"/>
                <a:gd name="connsiteX32" fmla="*/ 979075 w 1029232"/>
                <a:gd name="connsiteY32" fmla="*/ 293990 h 561095"/>
                <a:gd name="connsiteX33" fmla="*/ 980789 w 1029232"/>
                <a:gd name="connsiteY33" fmla="*/ 379588 h 561095"/>
                <a:gd name="connsiteX34" fmla="*/ 1015778 w 1029232"/>
                <a:gd name="connsiteY34" fmla="*/ 441184 h 561095"/>
                <a:gd name="connsiteX35" fmla="*/ 1028541 w 1029232"/>
                <a:gd name="connsiteY35" fmla="*/ 462647 h 561095"/>
                <a:gd name="connsiteX36" fmla="*/ 1011396 w 1029232"/>
                <a:gd name="connsiteY36" fmla="*/ 476617 h 561095"/>
                <a:gd name="connsiteX37" fmla="*/ 938054 w 1029232"/>
                <a:gd name="connsiteY37" fmla="*/ 437056 h 561095"/>
                <a:gd name="connsiteX38" fmla="*/ 917098 w 1029232"/>
                <a:gd name="connsiteY38" fmla="*/ 389241 h 561095"/>
                <a:gd name="connsiteX39" fmla="*/ 880269 w 1029232"/>
                <a:gd name="connsiteY39" fmla="*/ 370381 h 561095"/>
                <a:gd name="connsiteX40" fmla="*/ 875887 w 1029232"/>
                <a:gd name="connsiteY40" fmla="*/ 405814 h 561095"/>
                <a:gd name="connsiteX41" fmla="*/ 880078 w 1029232"/>
                <a:gd name="connsiteY41" fmla="*/ 452423 h 561095"/>
                <a:gd name="connsiteX42" fmla="*/ 819118 w 1029232"/>
                <a:gd name="connsiteY42" fmla="*/ 476934 h 561095"/>
                <a:gd name="connsiteX43" fmla="*/ 731806 w 1029232"/>
                <a:gd name="connsiteY43" fmla="*/ 510272 h 561095"/>
                <a:gd name="connsiteX44" fmla="*/ 676307 w 1029232"/>
                <a:gd name="connsiteY44" fmla="*/ 497826 h 561095"/>
                <a:gd name="connsiteX45" fmla="*/ 645827 w 1029232"/>
                <a:gd name="connsiteY45" fmla="*/ 488873 h 561095"/>
                <a:gd name="connsiteX46" fmla="*/ 598519 w 1029232"/>
                <a:gd name="connsiteY46" fmla="*/ 469505 h 561095"/>
                <a:gd name="connsiteX47" fmla="*/ 587533 w 1029232"/>
                <a:gd name="connsiteY47" fmla="*/ 461250 h 561095"/>
                <a:gd name="connsiteX48" fmla="*/ 613315 w 1029232"/>
                <a:gd name="connsiteY48" fmla="*/ 534211 h 56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29232" h="561095">
                  <a:moveTo>
                    <a:pt x="613378" y="534275"/>
                  </a:moveTo>
                  <a:cubicBezTo>
                    <a:pt x="613822" y="543292"/>
                    <a:pt x="618776" y="554151"/>
                    <a:pt x="608425" y="559675"/>
                  </a:cubicBezTo>
                  <a:cubicBezTo>
                    <a:pt x="600171" y="564120"/>
                    <a:pt x="593376" y="557326"/>
                    <a:pt x="589629" y="550404"/>
                  </a:cubicBezTo>
                  <a:cubicBezTo>
                    <a:pt x="580485" y="533577"/>
                    <a:pt x="567087" y="526274"/>
                    <a:pt x="549560" y="524179"/>
                  </a:cubicBezTo>
                  <a:cubicBezTo>
                    <a:pt x="537242" y="522718"/>
                    <a:pt x="527717" y="516114"/>
                    <a:pt x="530892" y="499922"/>
                  </a:cubicBezTo>
                  <a:cubicBezTo>
                    <a:pt x="536607" y="470521"/>
                    <a:pt x="517430" y="465060"/>
                    <a:pt x="497998" y="462075"/>
                  </a:cubicBezTo>
                  <a:cubicBezTo>
                    <a:pt x="474313" y="458392"/>
                    <a:pt x="450882" y="458075"/>
                    <a:pt x="426879" y="465123"/>
                  </a:cubicBezTo>
                  <a:cubicBezTo>
                    <a:pt x="377159" y="479601"/>
                    <a:pt x="327057" y="493508"/>
                    <a:pt x="276321" y="503287"/>
                  </a:cubicBezTo>
                  <a:cubicBezTo>
                    <a:pt x="243236" y="509700"/>
                    <a:pt x="222282" y="544689"/>
                    <a:pt x="186848" y="542467"/>
                  </a:cubicBezTo>
                  <a:cubicBezTo>
                    <a:pt x="172815" y="529576"/>
                    <a:pt x="153003" y="525448"/>
                    <a:pt x="143669" y="504684"/>
                  </a:cubicBezTo>
                  <a:cubicBezTo>
                    <a:pt x="133382" y="481824"/>
                    <a:pt x="123666" y="459662"/>
                    <a:pt x="92297" y="486840"/>
                  </a:cubicBezTo>
                  <a:cubicBezTo>
                    <a:pt x="72421" y="504112"/>
                    <a:pt x="1302" y="455281"/>
                    <a:pt x="32" y="426960"/>
                  </a:cubicBezTo>
                  <a:cubicBezTo>
                    <a:pt x="-984" y="404354"/>
                    <a:pt x="22510" y="404480"/>
                    <a:pt x="32480" y="391590"/>
                  </a:cubicBezTo>
                  <a:cubicBezTo>
                    <a:pt x="45434" y="386002"/>
                    <a:pt x="55721" y="376477"/>
                    <a:pt x="66262" y="366761"/>
                  </a:cubicBezTo>
                  <a:cubicBezTo>
                    <a:pt x="93186" y="342059"/>
                    <a:pt x="140621" y="357554"/>
                    <a:pt x="156242" y="395146"/>
                  </a:cubicBezTo>
                  <a:cubicBezTo>
                    <a:pt x="184880" y="434960"/>
                    <a:pt x="220059" y="433310"/>
                    <a:pt x="242411" y="391082"/>
                  </a:cubicBezTo>
                  <a:cubicBezTo>
                    <a:pt x="244888" y="386447"/>
                    <a:pt x="246031" y="377937"/>
                    <a:pt x="249079" y="377112"/>
                  </a:cubicBezTo>
                  <a:cubicBezTo>
                    <a:pt x="298863" y="364348"/>
                    <a:pt x="335121" y="311389"/>
                    <a:pt x="392461" y="321485"/>
                  </a:cubicBezTo>
                  <a:lnTo>
                    <a:pt x="392461" y="321485"/>
                  </a:lnTo>
                  <a:cubicBezTo>
                    <a:pt x="410305" y="332090"/>
                    <a:pt x="423831" y="367142"/>
                    <a:pt x="443516" y="353236"/>
                  </a:cubicBezTo>
                  <a:cubicBezTo>
                    <a:pt x="465614" y="337615"/>
                    <a:pt x="438246" y="313929"/>
                    <a:pt x="430308" y="297991"/>
                  </a:cubicBezTo>
                  <a:cubicBezTo>
                    <a:pt x="406305" y="250302"/>
                    <a:pt x="408909" y="211503"/>
                    <a:pt x="443134" y="170228"/>
                  </a:cubicBezTo>
                  <a:cubicBezTo>
                    <a:pt x="456978" y="153464"/>
                    <a:pt x="468598" y="142288"/>
                    <a:pt x="488918" y="141589"/>
                  </a:cubicBezTo>
                  <a:cubicBezTo>
                    <a:pt x="517112" y="140637"/>
                    <a:pt x="543465" y="132572"/>
                    <a:pt x="567785" y="116951"/>
                  </a:cubicBezTo>
                  <a:cubicBezTo>
                    <a:pt x="568103" y="111427"/>
                    <a:pt x="568928" y="105140"/>
                    <a:pt x="573627" y="102854"/>
                  </a:cubicBezTo>
                  <a:cubicBezTo>
                    <a:pt x="631031" y="74850"/>
                    <a:pt x="678846" y="27479"/>
                    <a:pt x="740569" y="8239"/>
                  </a:cubicBezTo>
                  <a:cubicBezTo>
                    <a:pt x="751998" y="4683"/>
                    <a:pt x="762730" y="5318"/>
                    <a:pt x="773334" y="10525"/>
                  </a:cubicBezTo>
                  <a:cubicBezTo>
                    <a:pt x="786670" y="364"/>
                    <a:pt x="800449" y="-6557"/>
                    <a:pt x="813847" y="9699"/>
                  </a:cubicBezTo>
                  <a:cubicBezTo>
                    <a:pt x="836834" y="37576"/>
                    <a:pt x="865092" y="58023"/>
                    <a:pt x="894112" y="77644"/>
                  </a:cubicBezTo>
                  <a:cubicBezTo>
                    <a:pt x="915258" y="91932"/>
                    <a:pt x="920464" y="105902"/>
                    <a:pt x="900081" y="129207"/>
                  </a:cubicBezTo>
                  <a:cubicBezTo>
                    <a:pt x="870871" y="162544"/>
                    <a:pt x="874236" y="175625"/>
                    <a:pt x="908526" y="201534"/>
                  </a:cubicBezTo>
                  <a:cubicBezTo>
                    <a:pt x="924083" y="213281"/>
                    <a:pt x="938562" y="226743"/>
                    <a:pt x="954373" y="237983"/>
                  </a:cubicBezTo>
                  <a:cubicBezTo>
                    <a:pt x="973550" y="251635"/>
                    <a:pt x="979329" y="270495"/>
                    <a:pt x="979075" y="293990"/>
                  </a:cubicBezTo>
                  <a:cubicBezTo>
                    <a:pt x="978758" y="322502"/>
                    <a:pt x="981615" y="351077"/>
                    <a:pt x="980789" y="379588"/>
                  </a:cubicBezTo>
                  <a:cubicBezTo>
                    <a:pt x="979964" y="409179"/>
                    <a:pt x="991394" y="429182"/>
                    <a:pt x="1015778" y="441184"/>
                  </a:cubicBezTo>
                  <a:cubicBezTo>
                    <a:pt x="1024731" y="445565"/>
                    <a:pt x="1031462" y="450899"/>
                    <a:pt x="1028541" y="462647"/>
                  </a:cubicBezTo>
                  <a:cubicBezTo>
                    <a:pt x="1026319" y="471791"/>
                    <a:pt x="1018889" y="474140"/>
                    <a:pt x="1011396" y="476617"/>
                  </a:cubicBezTo>
                  <a:cubicBezTo>
                    <a:pt x="977487" y="487729"/>
                    <a:pt x="952532" y="474077"/>
                    <a:pt x="938054" y="437056"/>
                  </a:cubicBezTo>
                  <a:cubicBezTo>
                    <a:pt x="931704" y="420800"/>
                    <a:pt x="923639" y="405369"/>
                    <a:pt x="917098" y="389241"/>
                  </a:cubicBezTo>
                  <a:cubicBezTo>
                    <a:pt x="909733" y="371079"/>
                    <a:pt x="895826" y="363713"/>
                    <a:pt x="880269" y="370381"/>
                  </a:cubicBezTo>
                  <a:cubicBezTo>
                    <a:pt x="864203" y="377239"/>
                    <a:pt x="870680" y="393685"/>
                    <a:pt x="875887" y="405814"/>
                  </a:cubicBezTo>
                  <a:cubicBezTo>
                    <a:pt x="882491" y="421181"/>
                    <a:pt x="888143" y="435850"/>
                    <a:pt x="880078" y="452423"/>
                  </a:cubicBezTo>
                  <a:cubicBezTo>
                    <a:pt x="859759" y="460615"/>
                    <a:pt x="839438" y="468743"/>
                    <a:pt x="819118" y="476934"/>
                  </a:cubicBezTo>
                  <a:cubicBezTo>
                    <a:pt x="785336" y="473696"/>
                    <a:pt x="760508" y="498207"/>
                    <a:pt x="731806" y="510272"/>
                  </a:cubicBezTo>
                  <a:cubicBezTo>
                    <a:pt x="709327" y="519670"/>
                    <a:pt x="690150" y="530973"/>
                    <a:pt x="676307" y="497826"/>
                  </a:cubicBezTo>
                  <a:cubicBezTo>
                    <a:pt x="670655" y="484300"/>
                    <a:pt x="656748" y="489190"/>
                    <a:pt x="645827" y="488873"/>
                  </a:cubicBezTo>
                  <a:cubicBezTo>
                    <a:pt x="627793" y="488618"/>
                    <a:pt x="611791" y="482903"/>
                    <a:pt x="598519" y="469505"/>
                  </a:cubicBezTo>
                  <a:cubicBezTo>
                    <a:pt x="594010" y="467790"/>
                    <a:pt x="592868" y="460805"/>
                    <a:pt x="587533" y="461250"/>
                  </a:cubicBezTo>
                  <a:cubicBezTo>
                    <a:pt x="605948" y="482014"/>
                    <a:pt x="616744" y="505255"/>
                    <a:pt x="613315" y="5342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="" xmlns:a16="http://schemas.microsoft.com/office/drawing/2014/main" id="{897650A1-67EC-4E9A-821F-5636A1F430C0}"/>
                </a:ext>
              </a:extLst>
            </p:cNvPr>
            <p:cNvSpPr/>
            <p:nvPr/>
          </p:nvSpPr>
          <p:spPr>
            <a:xfrm>
              <a:off x="8213534" y="5950438"/>
              <a:ext cx="884618" cy="977168"/>
            </a:xfrm>
            <a:custGeom>
              <a:avLst/>
              <a:gdLst>
                <a:gd name="connsiteX0" fmla="*/ 252285 w 884618"/>
                <a:gd name="connsiteY0" fmla="*/ 139622 h 977168"/>
                <a:gd name="connsiteX1" fmla="*/ 290259 w 884618"/>
                <a:gd name="connsiteY1" fmla="*/ 164196 h 977168"/>
                <a:gd name="connsiteX2" fmla="*/ 320866 w 884618"/>
                <a:gd name="connsiteY2" fmla="*/ 196899 h 977168"/>
                <a:gd name="connsiteX3" fmla="*/ 386842 w 884618"/>
                <a:gd name="connsiteY3" fmla="*/ 233157 h 977168"/>
                <a:gd name="connsiteX4" fmla="*/ 444309 w 884618"/>
                <a:gd name="connsiteY4" fmla="*/ 326884 h 977168"/>
                <a:gd name="connsiteX5" fmla="*/ 461899 w 884618"/>
                <a:gd name="connsiteY5" fmla="*/ 376732 h 977168"/>
                <a:gd name="connsiteX6" fmla="*/ 458915 w 884618"/>
                <a:gd name="connsiteY6" fmla="*/ 424674 h 977168"/>
                <a:gd name="connsiteX7" fmla="*/ 400368 w 884618"/>
                <a:gd name="connsiteY7" fmla="*/ 422642 h 977168"/>
                <a:gd name="connsiteX8" fmla="*/ 390081 w 884618"/>
                <a:gd name="connsiteY8" fmla="*/ 400989 h 977168"/>
                <a:gd name="connsiteX9" fmla="*/ 345313 w 884618"/>
                <a:gd name="connsiteY9" fmla="*/ 305611 h 977168"/>
                <a:gd name="connsiteX10" fmla="*/ 266573 w 884618"/>
                <a:gd name="connsiteY10" fmla="*/ 234682 h 977168"/>
                <a:gd name="connsiteX11" fmla="*/ 275527 w 884618"/>
                <a:gd name="connsiteY11" fmla="*/ 275893 h 977168"/>
                <a:gd name="connsiteX12" fmla="*/ 290703 w 884618"/>
                <a:gd name="connsiteY12" fmla="*/ 340854 h 977168"/>
                <a:gd name="connsiteX13" fmla="*/ 325882 w 884618"/>
                <a:gd name="connsiteY13" fmla="*/ 456170 h 977168"/>
                <a:gd name="connsiteX14" fmla="*/ 324803 w 884618"/>
                <a:gd name="connsiteY14" fmla="*/ 537324 h 977168"/>
                <a:gd name="connsiteX15" fmla="*/ 363474 w 884618"/>
                <a:gd name="connsiteY15" fmla="*/ 548881 h 977168"/>
                <a:gd name="connsiteX16" fmla="*/ 363919 w 884618"/>
                <a:gd name="connsiteY16" fmla="*/ 476554 h 977168"/>
                <a:gd name="connsiteX17" fmla="*/ 398272 w 884618"/>
                <a:gd name="connsiteY17" fmla="*/ 433310 h 977168"/>
                <a:gd name="connsiteX18" fmla="*/ 451993 w 884618"/>
                <a:gd name="connsiteY18" fmla="*/ 470077 h 977168"/>
                <a:gd name="connsiteX19" fmla="*/ 455803 w 884618"/>
                <a:gd name="connsiteY19" fmla="*/ 528561 h 977168"/>
                <a:gd name="connsiteX20" fmla="*/ 512191 w 884618"/>
                <a:gd name="connsiteY20" fmla="*/ 495985 h 977168"/>
                <a:gd name="connsiteX21" fmla="*/ 549339 w 884618"/>
                <a:gd name="connsiteY21" fmla="*/ 524306 h 977168"/>
                <a:gd name="connsiteX22" fmla="*/ 486284 w 884618"/>
                <a:gd name="connsiteY22" fmla="*/ 581647 h 977168"/>
                <a:gd name="connsiteX23" fmla="*/ 458026 w 884618"/>
                <a:gd name="connsiteY23" fmla="*/ 597776 h 977168"/>
                <a:gd name="connsiteX24" fmla="*/ 437197 w 884618"/>
                <a:gd name="connsiteY24" fmla="*/ 639242 h 977168"/>
                <a:gd name="connsiteX25" fmla="*/ 562356 w 884618"/>
                <a:gd name="connsiteY25" fmla="*/ 748780 h 977168"/>
                <a:gd name="connsiteX26" fmla="*/ 617792 w 884618"/>
                <a:gd name="connsiteY26" fmla="*/ 773545 h 977168"/>
                <a:gd name="connsiteX27" fmla="*/ 830897 w 884618"/>
                <a:gd name="connsiteY27" fmla="*/ 826250 h 977168"/>
                <a:gd name="connsiteX28" fmla="*/ 884619 w 884618"/>
                <a:gd name="connsiteY28" fmla="*/ 859778 h 977168"/>
                <a:gd name="connsiteX29" fmla="*/ 884619 w 884618"/>
                <a:gd name="connsiteY29" fmla="*/ 867970 h 977168"/>
                <a:gd name="connsiteX30" fmla="*/ 807403 w 884618"/>
                <a:gd name="connsiteY30" fmla="*/ 881241 h 977168"/>
                <a:gd name="connsiteX31" fmla="*/ 770319 w 884618"/>
                <a:gd name="connsiteY31" fmla="*/ 900673 h 977168"/>
                <a:gd name="connsiteX32" fmla="*/ 770319 w 884618"/>
                <a:gd name="connsiteY32" fmla="*/ 900673 h 977168"/>
                <a:gd name="connsiteX33" fmla="*/ 723836 w 884618"/>
                <a:gd name="connsiteY33" fmla="*/ 934201 h 977168"/>
                <a:gd name="connsiteX34" fmla="*/ 671894 w 884618"/>
                <a:gd name="connsiteY34" fmla="*/ 961887 h 977168"/>
                <a:gd name="connsiteX35" fmla="*/ 587502 w 884618"/>
                <a:gd name="connsiteY35" fmla="*/ 957950 h 977168"/>
                <a:gd name="connsiteX36" fmla="*/ 448691 w 884618"/>
                <a:gd name="connsiteY36" fmla="*/ 943154 h 977168"/>
                <a:gd name="connsiteX37" fmla="*/ 427990 w 884618"/>
                <a:gd name="connsiteY37" fmla="*/ 911213 h 977168"/>
                <a:gd name="connsiteX38" fmla="*/ 423037 w 884618"/>
                <a:gd name="connsiteY38" fmla="*/ 781038 h 977168"/>
                <a:gd name="connsiteX39" fmla="*/ 399859 w 884618"/>
                <a:gd name="connsiteY39" fmla="*/ 658228 h 977168"/>
                <a:gd name="connsiteX40" fmla="*/ 383731 w 884618"/>
                <a:gd name="connsiteY40" fmla="*/ 645973 h 977168"/>
                <a:gd name="connsiteX41" fmla="*/ 355092 w 884618"/>
                <a:gd name="connsiteY41" fmla="*/ 636956 h 977168"/>
                <a:gd name="connsiteX42" fmla="*/ 311150 w 884618"/>
                <a:gd name="connsiteY42" fmla="*/ 608190 h 977168"/>
                <a:gd name="connsiteX43" fmla="*/ 262890 w 884618"/>
                <a:gd name="connsiteY43" fmla="*/ 692137 h 977168"/>
                <a:gd name="connsiteX44" fmla="*/ 293815 w 884618"/>
                <a:gd name="connsiteY44" fmla="*/ 739191 h 977168"/>
                <a:gd name="connsiteX45" fmla="*/ 322326 w 884618"/>
                <a:gd name="connsiteY45" fmla="*/ 782752 h 977168"/>
                <a:gd name="connsiteX46" fmla="*/ 365887 w 884618"/>
                <a:gd name="connsiteY46" fmla="*/ 822313 h 977168"/>
                <a:gd name="connsiteX47" fmla="*/ 404051 w 884618"/>
                <a:gd name="connsiteY47" fmla="*/ 847840 h 977168"/>
                <a:gd name="connsiteX48" fmla="*/ 365379 w 884618"/>
                <a:gd name="connsiteY48" fmla="*/ 867716 h 977168"/>
                <a:gd name="connsiteX49" fmla="*/ 320993 w 884618"/>
                <a:gd name="connsiteY49" fmla="*/ 843141 h 977168"/>
                <a:gd name="connsiteX50" fmla="*/ 240221 w 884618"/>
                <a:gd name="connsiteY50" fmla="*/ 778435 h 977168"/>
                <a:gd name="connsiteX51" fmla="*/ 213234 w 884618"/>
                <a:gd name="connsiteY51" fmla="*/ 686042 h 977168"/>
                <a:gd name="connsiteX52" fmla="*/ 180340 w 884618"/>
                <a:gd name="connsiteY52" fmla="*/ 528497 h 977168"/>
                <a:gd name="connsiteX53" fmla="*/ 174054 w 884618"/>
                <a:gd name="connsiteY53" fmla="*/ 512051 h 977168"/>
                <a:gd name="connsiteX54" fmla="*/ 188278 w 884618"/>
                <a:gd name="connsiteY54" fmla="*/ 458012 h 977168"/>
                <a:gd name="connsiteX55" fmla="*/ 179197 w 884618"/>
                <a:gd name="connsiteY55" fmla="*/ 398258 h 977168"/>
                <a:gd name="connsiteX56" fmla="*/ 154369 w 884618"/>
                <a:gd name="connsiteY56" fmla="*/ 291133 h 977168"/>
                <a:gd name="connsiteX57" fmla="*/ 123254 w 884618"/>
                <a:gd name="connsiteY57" fmla="*/ 255319 h 977168"/>
                <a:gd name="connsiteX58" fmla="*/ 67564 w 884618"/>
                <a:gd name="connsiteY58" fmla="*/ 197026 h 977168"/>
                <a:gd name="connsiteX59" fmla="*/ 14669 w 884618"/>
                <a:gd name="connsiteY59" fmla="*/ 86281 h 977168"/>
                <a:gd name="connsiteX60" fmla="*/ 0 w 884618"/>
                <a:gd name="connsiteY60" fmla="*/ 57516 h 977168"/>
                <a:gd name="connsiteX61" fmla="*/ 6985 w 884618"/>
                <a:gd name="connsiteY61" fmla="*/ 9446 h 977168"/>
                <a:gd name="connsiteX62" fmla="*/ 15431 w 884618"/>
                <a:gd name="connsiteY62" fmla="*/ 48 h 977168"/>
                <a:gd name="connsiteX63" fmla="*/ 116269 w 884618"/>
                <a:gd name="connsiteY63" fmla="*/ 64691 h 977168"/>
                <a:gd name="connsiteX64" fmla="*/ 191326 w 884618"/>
                <a:gd name="connsiteY64" fmla="*/ 108252 h 977168"/>
                <a:gd name="connsiteX65" fmla="*/ 252222 w 884618"/>
                <a:gd name="connsiteY65" fmla="*/ 139494 h 97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4618" h="977168">
                  <a:moveTo>
                    <a:pt x="252285" y="139622"/>
                  </a:moveTo>
                  <a:cubicBezTo>
                    <a:pt x="264922" y="147813"/>
                    <a:pt x="277622" y="156005"/>
                    <a:pt x="290259" y="164196"/>
                  </a:cubicBezTo>
                  <a:cubicBezTo>
                    <a:pt x="300482" y="175055"/>
                    <a:pt x="310642" y="185977"/>
                    <a:pt x="320866" y="196899"/>
                  </a:cubicBezTo>
                  <a:cubicBezTo>
                    <a:pt x="339979" y="214806"/>
                    <a:pt x="365443" y="224966"/>
                    <a:pt x="386842" y="233157"/>
                  </a:cubicBezTo>
                  <a:cubicBezTo>
                    <a:pt x="432181" y="250493"/>
                    <a:pt x="437261" y="289165"/>
                    <a:pt x="444309" y="326884"/>
                  </a:cubicBezTo>
                  <a:cubicBezTo>
                    <a:pt x="447802" y="345489"/>
                    <a:pt x="451104" y="362762"/>
                    <a:pt x="461899" y="376732"/>
                  </a:cubicBezTo>
                  <a:cubicBezTo>
                    <a:pt x="475869" y="394829"/>
                    <a:pt x="477203" y="411149"/>
                    <a:pt x="458915" y="424674"/>
                  </a:cubicBezTo>
                  <a:cubicBezTo>
                    <a:pt x="439738" y="438898"/>
                    <a:pt x="418973" y="442137"/>
                    <a:pt x="400368" y="422642"/>
                  </a:cubicBezTo>
                  <a:cubicBezTo>
                    <a:pt x="395034" y="417054"/>
                    <a:pt x="394653" y="407275"/>
                    <a:pt x="390081" y="400989"/>
                  </a:cubicBezTo>
                  <a:cubicBezTo>
                    <a:pt x="368618" y="371969"/>
                    <a:pt x="373888" y="323455"/>
                    <a:pt x="345313" y="305611"/>
                  </a:cubicBezTo>
                  <a:cubicBezTo>
                    <a:pt x="315087" y="286752"/>
                    <a:pt x="293751" y="259447"/>
                    <a:pt x="266573" y="234682"/>
                  </a:cubicBezTo>
                  <a:cubicBezTo>
                    <a:pt x="255715" y="254367"/>
                    <a:pt x="268415" y="265035"/>
                    <a:pt x="275527" y="275893"/>
                  </a:cubicBezTo>
                  <a:cubicBezTo>
                    <a:pt x="288608" y="295769"/>
                    <a:pt x="293307" y="315898"/>
                    <a:pt x="290703" y="340854"/>
                  </a:cubicBezTo>
                  <a:cubicBezTo>
                    <a:pt x="286195" y="383907"/>
                    <a:pt x="283782" y="424801"/>
                    <a:pt x="325882" y="456170"/>
                  </a:cubicBezTo>
                  <a:cubicBezTo>
                    <a:pt x="351410" y="475220"/>
                    <a:pt x="339217" y="510273"/>
                    <a:pt x="324803" y="537324"/>
                  </a:cubicBezTo>
                  <a:cubicBezTo>
                    <a:pt x="335597" y="549707"/>
                    <a:pt x="349250" y="544753"/>
                    <a:pt x="363474" y="548881"/>
                  </a:cubicBezTo>
                  <a:cubicBezTo>
                    <a:pt x="369253" y="524370"/>
                    <a:pt x="362966" y="500240"/>
                    <a:pt x="363919" y="476554"/>
                  </a:cubicBezTo>
                  <a:cubicBezTo>
                    <a:pt x="364934" y="452361"/>
                    <a:pt x="371158" y="432485"/>
                    <a:pt x="398272" y="433310"/>
                  </a:cubicBezTo>
                  <a:cubicBezTo>
                    <a:pt x="422529" y="434009"/>
                    <a:pt x="447548" y="436422"/>
                    <a:pt x="451993" y="470077"/>
                  </a:cubicBezTo>
                  <a:cubicBezTo>
                    <a:pt x="454470" y="488683"/>
                    <a:pt x="461010" y="507225"/>
                    <a:pt x="455803" y="528561"/>
                  </a:cubicBezTo>
                  <a:cubicBezTo>
                    <a:pt x="475806" y="518274"/>
                    <a:pt x="493268" y="505510"/>
                    <a:pt x="512191" y="495985"/>
                  </a:cubicBezTo>
                  <a:cubicBezTo>
                    <a:pt x="536067" y="484047"/>
                    <a:pt x="550990" y="496430"/>
                    <a:pt x="549339" y="524306"/>
                  </a:cubicBezTo>
                  <a:cubicBezTo>
                    <a:pt x="523431" y="537133"/>
                    <a:pt x="505651" y="560756"/>
                    <a:pt x="486284" y="581647"/>
                  </a:cubicBezTo>
                  <a:cubicBezTo>
                    <a:pt x="477584" y="591045"/>
                    <a:pt x="470409" y="598602"/>
                    <a:pt x="458026" y="597776"/>
                  </a:cubicBezTo>
                  <a:cubicBezTo>
                    <a:pt x="422973" y="595427"/>
                    <a:pt x="421386" y="614731"/>
                    <a:pt x="437197" y="639242"/>
                  </a:cubicBezTo>
                  <a:cubicBezTo>
                    <a:pt x="468821" y="688264"/>
                    <a:pt x="494157" y="745287"/>
                    <a:pt x="562356" y="748780"/>
                  </a:cubicBezTo>
                  <a:cubicBezTo>
                    <a:pt x="581152" y="749733"/>
                    <a:pt x="598932" y="766052"/>
                    <a:pt x="617792" y="773545"/>
                  </a:cubicBezTo>
                  <a:cubicBezTo>
                    <a:pt x="686626" y="800850"/>
                    <a:pt x="760921" y="803263"/>
                    <a:pt x="830897" y="826250"/>
                  </a:cubicBezTo>
                  <a:cubicBezTo>
                    <a:pt x="852107" y="833236"/>
                    <a:pt x="872046" y="838569"/>
                    <a:pt x="884619" y="859778"/>
                  </a:cubicBezTo>
                  <a:cubicBezTo>
                    <a:pt x="884619" y="862509"/>
                    <a:pt x="884619" y="865239"/>
                    <a:pt x="884619" y="867970"/>
                  </a:cubicBezTo>
                  <a:cubicBezTo>
                    <a:pt x="860108" y="880479"/>
                    <a:pt x="834200" y="886258"/>
                    <a:pt x="807403" y="881241"/>
                  </a:cubicBezTo>
                  <a:cubicBezTo>
                    <a:pt x="789560" y="877876"/>
                    <a:pt x="778573" y="885178"/>
                    <a:pt x="770319" y="900673"/>
                  </a:cubicBezTo>
                  <a:lnTo>
                    <a:pt x="770319" y="900673"/>
                  </a:lnTo>
                  <a:cubicBezTo>
                    <a:pt x="762762" y="924486"/>
                    <a:pt x="752856" y="941885"/>
                    <a:pt x="723836" y="934201"/>
                  </a:cubicBezTo>
                  <a:cubicBezTo>
                    <a:pt x="701358" y="928232"/>
                    <a:pt x="687451" y="948488"/>
                    <a:pt x="671894" y="961887"/>
                  </a:cubicBezTo>
                  <a:cubicBezTo>
                    <a:pt x="643192" y="973126"/>
                    <a:pt x="614299" y="991605"/>
                    <a:pt x="587502" y="957950"/>
                  </a:cubicBezTo>
                  <a:cubicBezTo>
                    <a:pt x="540957" y="956743"/>
                    <a:pt x="496760" y="934138"/>
                    <a:pt x="448691" y="943154"/>
                  </a:cubicBezTo>
                  <a:cubicBezTo>
                    <a:pt x="430213" y="946647"/>
                    <a:pt x="428308" y="926390"/>
                    <a:pt x="427990" y="911213"/>
                  </a:cubicBezTo>
                  <a:cubicBezTo>
                    <a:pt x="427165" y="867716"/>
                    <a:pt x="422402" y="823964"/>
                    <a:pt x="423037" y="781038"/>
                  </a:cubicBezTo>
                  <a:cubicBezTo>
                    <a:pt x="423735" y="736842"/>
                    <a:pt x="398145" y="701028"/>
                    <a:pt x="399859" y="658228"/>
                  </a:cubicBezTo>
                  <a:cubicBezTo>
                    <a:pt x="400304" y="646989"/>
                    <a:pt x="391732" y="645973"/>
                    <a:pt x="383731" y="645973"/>
                  </a:cubicBezTo>
                  <a:cubicBezTo>
                    <a:pt x="373317" y="645973"/>
                    <a:pt x="363919" y="643242"/>
                    <a:pt x="355092" y="636956"/>
                  </a:cubicBezTo>
                  <a:cubicBezTo>
                    <a:pt x="340106" y="626161"/>
                    <a:pt x="325501" y="592824"/>
                    <a:pt x="311150" y="608190"/>
                  </a:cubicBezTo>
                  <a:cubicBezTo>
                    <a:pt x="290513" y="630415"/>
                    <a:pt x="266192" y="656450"/>
                    <a:pt x="262890" y="692137"/>
                  </a:cubicBezTo>
                  <a:cubicBezTo>
                    <a:pt x="260668" y="715950"/>
                    <a:pt x="276734" y="730301"/>
                    <a:pt x="293815" y="739191"/>
                  </a:cubicBezTo>
                  <a:cubicBezTo>
                    <a:pt x="312039" y="748716"/>
                    <a:pt x="319786" y="761607"/>
                    <a:pt x="322326" y="782752"/>
                  </a:cubicBezTo>
                  <a:cubicBezTo>
                    <a:pt x="325374" y="808407"/>
                    <a:pt x="338836" y="825933"/>
                    <a:pt x="365887" y="822313"/>
                  </a:cubicBezTo>
                  <a:cubicBezTo>
                    <a:pt x="385890" y="819583"/>
                    <a:pt x="404749" y="822123"/>
                    <a:pt x="404051" y="847840"/>
                  </a:cubicBezTo>
                  <a:cubicBezTo>
                    <a:pt x="403289" y="874384"/>
                    <a:pt x="380174" y="864732"/>
                    <a:pt x="365379" y="867716"/>
                  </a:cubicBezTo>
                  <a:cubicBezTo>
                    <a:pt x="344551" y="871907"/>
                    <a:pt x="332677" y="857810"/>
                    <a:pt x="320993" y="843141"/>
                  </a:cubicBezTo>
                  <a:cubicBezTo>
                    <a:pt x="278829" y="843650"/>
                    <a:pt x="257366" y="812090"/>
                    <a:pt x="240221" y="778435"/>
                  </a:cubicBezTo>
                  <a:cubicBezTo>
                    <a:pt x="225870" y="750113"/>
                    <a:pt x="218249" y="718173"/>
                    <a:pt x="213234" y="686042"/>
                  </a:cubicBezTo>
                  <a:cubicBezTo>
                    <a:pt x="217424" y="629971"/>
                    <a:pt x="209486" y="576694"/>
                    <a:pt x="180340" y="528497"/>
                  </a:cubicBezTo>
                  <a:cubicBezTo>
                    <a:pt x="177673" y="523227"/>
                    <a:pt x="175134" y="518020"/>
                    <a:pt x="174054" y="512051"/>
                  </a:cubicBezTo>
                  <a:cubicBezTo>
                    <a:pt x="172593" y="492302"/>
                    <a:pt x="186055" y="477253"/>
                    <a:pt x="188278" y="458012"/>
                  </a:cubicBezTo>
                  <a:cubicBezTo>
                    <a:pt x="190754" y="436232"/>
                    <a:pt x="188023" y="419531"/>
                    <a:pt x="179197" y="398258"/>
                  </a:cubicBezTo>
                  <a:cubicBezTo>
                    <a:pt x="165545" y="365365"/>
                    <a:pt x="163322" y="326947"/>
                    <a:pt x="154369" y="291133"/>
                  </a:cubicBezTo>
                  <a:cubicBezTo>
                    <a:pt x="149034" y="269797"/>
                    <a:pt x="145669" y="257669"/>
                    <a:pt x="123254" y="255319"/>
                  </a:cubicBezTo>
                  <a:cubicBezTo>
                    <a:pt x="91440" y="252017"/>
                    <a:pt x="72517" y="225601"/>
                    <a:pt x="67564" y="197026"/>
                  </a:cubicBezTo>
                  <a:cubicBezTo>
                    <a:pt x="59881" y="153211"/>
                    <a:pt x="48006" y="114666"/>
                    <a:pt x="14669" y="86281"/>
                  </a:cubicBezTo>
                  <a:cubicBezTo>
                    <a:pt x="7810" y="77772"/>
                    <a:pt x="127" y="69898"/>
                    <a:pt x="0" y="57516"/>
                  </a:cubicBezTo>
                  <a:cubicBezTo>
                    <a:pt x="4128" y="41768"/>
                    <a:pt x="318" y="24686"/>
                    <a:pt x="6985" y="9446"/>
                  </a:cubicBezTo>
                  <a:cubicBezTo>
                    <a:pt x="8954" y="5445"/>
                    <a:pt x="11811" y="2270"/>
                    <a:pt x="15431" y="48"/>
                  </a:cubicBezTo>
                  <a:cubicBezTo>
                    <a:pt x="61595" y="-1540"/>
                    <a:pt x="87503" y="36624"/>
                    <a:pt x="116269" y="64691"/>
                  </a:cubicBezTo>
                  <a:cubicBezTo>
                    <a:pt x="139002" y="86916"/>
                    <a:pt x="161672" y="102919"/>
                    <a:pt x="191326" y="108252"/>
                  </a:cubicBezTo>
                  <a:cubicBezTo>
                    <a:pt x="214440" y="112380"/>
                    <a:pt x="234633" y="123048"/>
                    <a:pt x="252222" y="13949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="" xmlns:a16="http://schemas.microsoft.com/office/drawing/2014/main" id="{BF1A6484-55B0-449F-874E-E308AF8D190E}"/>
                </a:ext>
              </a:extLst>
            </p:cNvPr>
            <p:cNvSpPr/>
            <p:nvPr/>
          </p:nvSpPr>
          <p:spPr>
            <a:xfrm>
              <a:off x="8489876" y="5546860"/>
              <a:ext cx="881240" cy="371304"/>
            </a:xfrm>
            <a:custGeom>
              <a:avLst/>
              <a:gdLst>
                <a:gd name="connsiteX0" fmla="*/ 13980 w 881240"/>
                <a:gd name="connsiteY0" fmla="*/ 240430 h 371304"/>
                <a:gd name="connsiteX1" fmla="*/ 645 w 881240"/>
                <a:gd name="connsiteY1" fmla="*/ 198139 h 371304"/>
                <a:gd name="connsiteX2" fmla="*/ 28903 w 881240"/>
                <a:gd name="connsiteY2" fmla="*/ 161372 h 371304"/>
                <a:gd name="connsiteX3" fmla="*/ 166126 w 881240"/>
                <a:gd name="connsiteY3" fmla="*/ 115652 h 371304"/>
                <a:gd name="connsiteX4" fmla="*/ 228483 w 881240"/>
                <a:gd name="connsiteY4" fmla="*/ 130829 h 371304"/>
                <a:gd name="connsiteX5" fmla="*/ 247342 w 881240"/>
                <a:gd name="connsiteY5" fmla="*/ 134575 h 371304"/>
                <a:gd name="connsiteX6" fmla="*/ 290713 w 881240"/>
                <a:gd name="connsiteY6" fmla="*/ 150768 h 371304"/>
                <a:gd name="connsiteX7" fmla="*/ 274140 w 881240"/>
                <a:gd name="connsiteY7" fmla="*/ 166389 h 371304"/>
                <a:gd name="connsiteX8" fmla="*/ 252740 w 881240"/>
                <a:gd name="connsiteY8" fmla="*/ 203219 h 371304"/>
                <a:gd name="connsiteX9" fmla="*/ 259852 w 881240"/>
                <a:gd name="connsiteY9" fmla="*/ 238970 h 371304"/>
                <a:gd name="connsiteX10" fmla="*/ 319034 w 881240"/>
                <a:gd name="connsiteY10" fmla="*/ 273768 h 371304"/>
                <a:gd name="connsiteX11" fmla="*/ 344688 w 881240"/>
                <a:gd name="connsiteY11" fmla="*/ 269259 h 371304"/>
                <a:gd name="connsiteX12" fmla="*/ 406283 w 881240"/>
                <a:gd name="connsiteY12" fmla="*/ 239414 h 371304"/>
                <a:gd name="connsiteX13" fmla="*/ 380375 w 881240"/>
                <a:gd name="connsiteY13" fmla="*/ 159848 h 371304"/>
                <a:gd name="connsiteX14" fmla="*/ 343228 w 881240"/>
                <a:gd name="connsiteY14" fmla="*/ 130321 h 371304"/>
                <a:gd name="connsiteX15" fmla="*/ 341513 w 881240"/>
                <a:gd name="connsiteY15" fmla="*/ 3130 h 371304"/>
                <a:gd name="connsiteX16" fmla="*/ 363929 w 881240"/>
                <a:gd name="connsiteY16" fmla="*/ 5733 h 371304"/>
                <a:gd name="connsiteX17" fmla="*/ 424444 w 881240"/>
                <a:gd name="connsiteY17" fmla="*/ 46691 h 371304"/>
                <a:gd name="connsiteX18" fmla="*/ 441906 w 881240"/>
                <a:gd name="connsiteY18" fmla="*/ 85744 h 371304"/>
                <a:gd name="connsiteX19" fmla="*/ 448193 w 881240"/>
                <a:gd name="connsiteY19" fmla="*/ 183216 h 371304"/>
                <a:gd name="connsiteX20" fmla="*/ 528965 w 881240"/>
                <a:gd name="connsiteY20" fmla="*/ 300692 h 371304"/>
                <a:gd name="connsiteX21" fmla="*/ 585670 w 881240"/>
                <a:gd name="connsiteY21" fmla="*/ 294215 h 371304"/>
                <a:gd name="connsiteX22" fmla="*/ 608594 w 881240"/>
                <a:gd name="connsiteY22" fmla="*/ 261766 h 371304"/>
                <a:gd name="connsiteX23" fmla="*/ 682444 w 881240"/>
                <a:gd name="connsiteY23" fmla="*/ 279102 h 371304"/>
                <a:gd name="connsiteX24" fmla="*/ 726005 w 881240"/>
                <a:gd name="connsiteY24" fmla="*/ 320059 h 371304"/>
                <a:gd name="connsiteX25" fmla="*/ 795792 w 881240"/>
                <a:gd name="connsiteY25" fmla="*/ 277641 h 371304"/>
                <a:gd name="connsiteX26" fmla="*/ 838781 w 881240"/>
                <a:gd name="connsiteY26" fmla="*/ 271482 h 371304"/>
                <a:gd name="connsiteX27" fmla="*/ 877580 w 881240"/>
                <a:gd name="connsiteY27" fmla="*/ 301200 h 371304"/>
                <a:gd name="connsiteX28" fmla="*/ 877072 w 881240"/>
                <a:gd name="connsiteY28" fmla="*/ 319361 h 371304"/>
                <a:gd name="connsiteX29" fmla="*/ 848053 w 881240"/>
                <a:gd name="connsiteY29" fmla="*/ 334538 h 371304"/>
                <a:gd name="connsiteX30" fmla="*/ 790776 w 881240"/>
                <a:gd name="connsiteY30" fmla="*/ 355175 h 371304"/>
                <a:gd name="connsiteX31" fmla="*/ 748866 w 881240"/>
                <a:gd name="connsiteY31" fmla="*/ 361081 h 371304"/>
                <a:gd name="connsiteX32" fmla="*/ 678634 w 881240"/>
                <a:gd name="connsiteY32" fmla="*/ 330029 h 371304"/>
                <a:gd name="connsiteX33" fmla="*/ 617548 w 881240"/>
                <a:gd name="connsiteY33" fmla="*/ 335046 h 371304"/>
                <a:gd name="connsiteX34" fmla="*/ 559064 w 881240"/>
                <a:gd name="connsiteY34" fmla="*/ 344761 h 371304"/>
                <a:gd name="connsiteX35" fmla="*/ 488706 w 881240"/>
                <a:gd name="connsiteY35" fmla="*/ 338856 h 371304"/>
                <a:gd name="connsiteX36" fmla="*/ 473466 w 881240"/>
                <a:gd name="connsiteY36" fmla="*/ 328632 h 371304"/>
                <a:gd name="connsiteX37" fmla="*/ 428317 w 881240"/>
                <a:gd name="connsiteY37" fmla="*/ 320821 h 371304"/>
                <a:gd name="connsiteX38" fmla="*/ 407490 w 881240"/>
                <a:gd name="connsiteY38" fmla="*/ 316631 h 371304"/>
                <a:gd name="connsiteX39" fmla="*/ 369263 w 881240"/>
                <a:gd name="connsiteY39" fmla="*/ 340824 h 371304"/>
                <a:gd name="connsiteX40" fmla="*/ 339227 w 881240"/>
                <a:gd name="connsiteY40" fmla="*/ 361271 h 371304"/>
                <a:gd name="connsiteX41" fmla="*/ 288109 w 881240"/>
                <a:gd name="connsiteY41" fmla="*/ 371304 h 371304"/>
                <a:gd name="connsiteX42" fmla="*/ 271473 w 881240"/>
                <a:gd name="connsiteY42" fmla="*/ 364319 h 371304"/>
                <a:gd name="connsiteX43" fmla="*/ 157300 w 881240"/>
                <a:gd name="connsiteY43" fmla="*/ 306153 h 371304"/>
                <a:gd name="connsiteX44" fmla="*/ 49604 w 881240"/>
                <a:gd name="connsiteY44" fmla="*/ 266021 h 371304"/>
                <a:gd name="connsiteX45" fmla="*/ 21409 w 881240"/>
                <a:gd name="connsiteY45" fmla="*/ 256750 h 371304"/>
                <a:gd name="connsiteX46" fmla="*/ 13790 w 881240"/>
                <a:gd name="connsiteY46" fmla="*/ 240367 h 3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81240" h="371304">
                  <a:moveTo>
                    <a:pt x="13980" y="240430"/>
                  </a:moveTo>
                  <a:cubicBezTo>
                    <a:pt x="9344" y="226397"/>
                    <a:pt x="2741" y="212617"/>
                    <a:pt x="645" y="198139"/>
                  </a:cubicBezTo>
                  <a:cubicBezTo>
                    <a:pt x="-2594" y="176041"/>
                    <a:pt x="6296" y="156356"/>
                    <a:pt x="28903" y="161372"/>
                  </a:cubicBezTo>
                  <a:cubicBezTo>
                    <a:pt x="83513" y="173374"/>
                    <a:pt x="122184" y="136353"/>
                    <a:pt x="166126" y="115652"/>
                  </a:cubicBezTo>
                  <a:cubicBezTo>
                    <a:pt x="190891" y="103968"/>
                    <a:pt x="215910" y="85172"/>
                    <a:pt x="228483" y="130829"/>
                  </a:cubicBezTo>
                  <a:cubicBezTo>
                    <a:pt x="231912" y="143275"/>
                    <a:pt x="239405" y="145942"/>
                    <a:pt x="247342" y="134575"/>
                  </a:cubicBezTo>
                  <a:cubicBezTo>
                    <a:pt x="276108" y="93237"/>
                    <a:pt x="282585" y="138830"/>
                    <a:pt x="290713" y="150768"/>
                  </a:cubicBezTo>
                  <a:cubicBezTo>
                    <a:pt x="301000" y="165817"/>
                    <a:pt x="282712" y="165944"/>
                    <a:pt x="274140" y="166389"/>
                  </a:cubicBezTo>
                  <a:cubicBezTo>
                    <a:pt x="249629" y="167722"/>
                    <a:pt x="242580" y="178264"/>
                    <a:pt x="252740" y="203219"/>
                  </a:cubicBezTo>
                  <a:cubicBezTo>
                    <a:pt x="257185" y="214141"/>
                    <a:pt x="257376" y="227095"/>
                    <a:pt x="259852" y="238970"/>
                  </a:cubicBezTo>
                  <a:cubicBezTo>
                    <a:pt x="269187" y="283737"/>
                    <a:pt x="280299" y="290278"/>
                    <a:pt x="319034" y="273768"/>
                  </a:cubicBezTo>
                  <a:cubicBezTo>
                    <a:pt x="327416" y="270148"/>
                    <a:pt x="335925" y="266021"/>
                    <a:pt x="344688" y="269259"/>
                  </a:cubicBezTo>
                  <a:cubicBezTo>
                    <a:pt x="374279" y="280181"/>
                    <a:pt x="395615" y="268116"/>
                    <a:pt x="406283" y="239414"/>
                  </a:cubicBezTo>
                  <a:cubicBezTo>
                    <a:pt x="418412" y="206775"/>
                    <a:pt x="400441" y="182137"/>
                    <a:pt x="380375" y="159848"/>
                  </a:cubicBezTo>
                  <a:cubicBezTo>
                    <a:pt x="369263" y="147466"/>
                    <a:pt x="340815" y="151022"/>
                    <a:pt x="343228" y="130321"/>
                  </a:cubicBezTo>
                  <a:cubicBezTo>
                    <a:pt x="348307" y="87395"/>
                    <a:pt x="318780" y="45548"/>
                    <a:pt x="341513" y="3130"/>
                  </a:cubicBezTo>
                  <a:cubicBezTo>
                    <a:pt x="349705" y="-2586"/>
                    <a:pt x="356943" y="272"/>
                    <a:pt x="363929" y="5733"/>
                  </a:cubicBezTo>
                  <a:cubicBezTo>
                    <a:pt x="382026" y="22370"/>
                    <a:pt x="391995" y="49040"/>
                    <a:pt x="424444" y="46691"/>
                  </a:cubicBezTo>
                  <a:cubicBezTo>
                    <a:pt x="441144" y="45484"/>
                    <a:pt x="455877" y="70821"/>
                    <a:pt x="441906" y="85744"/>
                  </a:cubicBezTo>
                  <a:cubicBezTo>
                    <a:pt x="406601" y="123526"/>
                    <a:pt x="432699" y="151974"/>
                    <a:pt x="448193" y="183216"/>
                  </a:cubicBezTo>
                  <a:cubicBezTo>
                    <a:pt x="453844" y="239033"/>
                    <a:pt x="499755" y="263671"/>
                    <a:pt x="528965" y="300692"/>
                  </a:cubicBezTo>
                  <a:cubicBezTo>
                    <a:pt x="545475" y="321647"/>
                    <a:pt x="568780" y="313837"/>
                    <a:pt x="585670" y="294215"/>
                  </a:cubicBezTo>
                  <a:cubicBezTo>
                    <a:pt x="594243" y="284309"/>
                    <a:pt x="599831" y="271355"/>
                    <a:pt x="608594" y="261766"/>
                  </a:cubicBezTo>
                  <a:cubicBezTo>
                    <a:pt x="651076" y="215411"/>
                    <a:pt x="663394" y="218395"/>
                    <a:pt x="682444" y="279102"/>
                  </a:cubicBezTo>
                  <a:cubicBezTo>
                    <a:pt x="689747" y="302343"/>
                    <a:pt x="699399" y="326790"/>
                    <a:pt x="726005" y="320059"/>
                  </a:cubicBezTo>
                  <a:cubicBezTo>
                    <a:pt x="751532" y="313583"/>
                    <a:pt x="789632" y="329839"/>
                    <a:pt x="795792" y="277641"/>
                  </a:cubicBezTo>
                  <a:cubicBezTo>
                    <a:pt x="799412" y="247034"/>
                    <a:pt x="825637" y="270148"/>
                    <a:pt x="838781" y="271482"/>
                  </a:cubicBezTo>
                  <a:cubicBezTo>
                    <a:pt x="852498" y="272879"/>
                    <a:pt x="865007" y="290214"/>
                    <a:pt x="877580" y="301200"/>
                  </a:cubicBezTo>
                  <a:cubicBezTo>
                    <a:pt x="883867" y="306725"/>
                    <a:pt x="880945" y="313519"/>
                    <a:pt x="877072" y="319361"/>
                  </a:cubicBezTo>
                  <a:cubicBezTo>
                    <a:pt x="870024" y="330029"/>
                    <a:pt x="860499" y="337776"/>
                    <a:pt x="848053" y="334538"/>
                  </a:cubicBezTo>
                  <a:cubicBezTo>
                    <a:pt x="824494" y="328378"/>
                    <a:pt x="806460" y="335046"/>
                    <a:pt x="790776" y="355175"/>
                  </a:cubicBezTo>
                  <a:cubicBezTo>
                    <a:pt x="779663" y="369526"/>
                    <a:pt x="764423" y="368383"/>
                    <a:pt x="748866" y="361081"/>
                  </a:cubicBezTo>
                  <a:cubicBezTo>
                    <a:pt x="725688" y="350222"/>
                    <a:pt x="701876" y="340761"/>
                    <a:pt x="678634" y="330029"/>
                  </a:cubicBezTo>
                  <a:cubicBezTo>
                    <a:pt x="657235" y="320187"/>
                    <a:pt x="636852" y="319297"/>
                    <a:pt x="617548" y="335046"/>
                  </a:cubicBezTo>
                  <a:cubicBezTo>
                    <a:pt x="599641" y="349651"/>
                    <a:pt x="579320" y="347682"/>
                    <a:pt x="559064" y="344761"/>
                  </a:cubicBezTo>
                  <a:cubicBezTo>
                    <a:pt x="535887" y="341396"/>
                    <a:pt x="514868" y="308566"/>
                    <a:pt x="488706" y="338856"/>
                  </a:cubicBezTo>
                  <a:cubicBezTo>
                    <a:pt x="487880" y="339808"/>
                    <a:pt x="477911" y="333141"/>
                    <a:pt x="473466" y="328632"/>
                  </a:cubicBezTo>
                  <a:cubicBezTo>
                    <a:pt x="459877" y="314852"/>
                    <a:pt x="447241" y="301835"/>
                    <a:pt x="428317" y="320821"/>
                  </a:cubicBezTo>
                  <a:cubicBezTo>
                    <a:pt x="421650" y="327489"/>
                    <a:pt x="414348" y="319996"/>
                    <a:pt x="407490" y="316631"/>
                  </a:cubicBezTo>
                  <a:cubicBezTo>
                    <a:pt x="384439" y="305454"/>
                    <a:pt x="369580" y="312503"/>
                    <a:pt x="369263" y="340824"/>
                  </a:cubicBezTo>
                  <a:cubicBezTo>
                    <a:pt x="369008" y="366542"/>
                    <a:pt x="354404" y="369209"/>
                    <a:pt x="339227" y="361271"/>
                  </a:cubicBezTo>
                  <a:cubicBezTo>
                    <a:pt x="318272" y="350349"/>
                    <a:pt x="303286" y="357080"/>
                    <a:pt x="288109" y="371304"/>
                  </a:cubicBezTo>
                  <a:cubicBezTo>
                    <a:pt x="282204" y="369907"/>
                    <a:pt x="277061" y="365589"/>
                    <a:pt x="271473" y="364319"/>
                  </a:cubicBezTo>
                  <a:cubicBezTo>
                    <a:pt x="229245" y="354413"/>
                    <a:pt x="187589" y="346031"/>
                    <a:pt x="157300" y="306153"/>
                  </a:cubicBezTo>
                  <a:cubicBezTo>
                    <a:pt x="130249" y="270529"/>
                    <a:pt x="87640" y="272688"/>
                    <a:pt x="49604" y="266021"/>
                  </a:cubicBezTo>
                  <a:cubicBezTo>
                    <a:pt x="39570" y="264243"/>
                    <a:pt x="29792" y="263481"/>
                    <a:pt x="21409" y="256750"/>
                  </a:cubicBezTo>
                  <a:cubicBezTo>
                    <a:pt x="18869" y="251289"/>
                    <a:pt x="16330" y="245828"/>
                    <a:pt x="13790" y="24036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="" xmlns:a16="http://schemas.microsoft.com/office/drawing/2014/main" id="{E2DC4DA9-3EAE-4BA5-A06F-9C36AC6BB274}"/>
                </a:ext>
              </a:extLst>
            </p:cNvPr>
            <p:cNvSpPr/>
            <p:nvPr/>
          </p:nvSpPr>
          <p:spPr>
            <a:xfrm>
              <a:off x="8448837" y="6137784"/>
              <a:ext cx="334363" cy="399064"/>
            </a:xfrm>
            <a:custGeom>
              <a:avLst/>
              <a:gdLst>
                <a:gd name="connsiteX0" fmla="*/ 314099 w 334363"/>
                <a:gd name="connsiteY0" fmla="*/ 336897 h 399064"/>
                <a:gd name="connsiteX1" fmla="*/ 272506 w 334363"/>
                <a:gd name="connsiteY1" fmla="*/ 335309 h 399064"/>
                <a:gd name="connsiteX2" fmla="*/ 187353 w 334363"/>
                <a:gd name="connsiteY2" fmla="*/ 355375 h 399064"/>
                <a:gd name="connsiteX3" fmla="*/ 199101 w 334363"/>
                <a:gd name="connsiteY3" fmla="*/ 292447 h 399064"/>
                <a:gd name="connsiteX4" fmla="*/ 165890 w 334363"/>
                <a:gd name="connsiteY4" fmla="*/ 266030 h 399064"/>
                <a:gd name="connsiteX5" fmla="*/ 148237 w 334363"/>
                <a:gd name="connsiteY5" fmla="*/ 300194 h 399064"/>
                <a:gd name="connsiteX6" fmla="*/ 172621 w 334363"/>
                <a:gd name="connsiteY6" fmla="*/ 380966 h 399064"/>
                <a:gd name="connsiteX7" fmla="*/ 164303 w 334363"/>
                <a:gd name="connsiteY7" fmla="*/ 398555 h 399064"/>
                <a:gd name="connsiteX8" fmla="*/ 63083 w 334363"/>
                <a:gd name="connsiteY8" fmla="*/ 379633 h 399064"/>
                <a:gd name="connsiteX9" fmla="*/ 66385 w 334363"/>
                <a:gd name="connsiteY9" fmla="*/ 330039 h 399064"/>
                <a:gd name="connsiteX10" fmla="*/ 69306 w 334363"/>
                <a:gd name="connsiteY10" fmla="*/ 279556 h 399064"/>
                <a:gd name="connsiteX11" fmla="*/ 33619 w 334363"/>
                <a:gd name="connsiteY11" fmla="*/ 165827 h 399064"/>
                <a:gd name="connsiteX12" fmla="*/ 11903 w 334363"/>
                <a:gd name="connsiteY12" fmla="*/ 88865 h 399064"/>
                <a:gd name="connsiteX13" fmla="*/ 15649 w 334363"/>
                <a:gd name="connsiteY13" fmla="*/ 5108 h 399064"/>
                <a:gd name="connsiteX14" fmla="*/ 48097 w 334363"/>
                <a:gd name="connsiteY14" fmla="*/ 20665 h 399064"/>
                <a:gd name="connsiteX15" fmla="*/ 84928 w 334363"/>
                <a:gd name="connsiteY15" fmla="*/ 75466 h 399064"/>
                <a:gd name="connsiteX16" fmla="*/ 157826 w 334363"/>
                <a:gd name="connsiteY16" fmla="*/ 173892 h 399064"/>
                <a:gd name="connsiteX17" fmla="*/ 176748 w 334363"/>
                <a:gd name="connsiteY17" fmla="*/ 213897 h 399064"/>
                <a:gd name="connsiteX18" fmla="*/ 205641 w 334363"/>
                <a:gd name="connsiteY18" fmla="*/ 224946 h 399064"/>
                <a:gd name="connsiteX19" fmla="*/ 215801 w 334363"/>
                <a:gd name="connsiteY19" fmla="*/ 194720 h 399064"/>
                <a:gd name="connsiteX20" fmla="*/ 195862 w 334363"/>
                <a:gd name="connsiteY20" fmla="*/ 117249 h 399064"/>
                <a:gd name="connsiteX21" fmla="*/ 117757 w 334363"/>
                <a:gd name="connsiteY21" fmla="*/ 35334 h 399064"/>
                <a:gd name="connsiteX22" fmla="*/ 85563 w 334363"/>
                <a:gd name="connsiteY22" fmla="*/ 9553 h 399064"/>
                <a:gd name="connsiteX23" fmla="*/ 194020 w 334363"/>
                <a:gd name="connsiteY23" fmla="*/ 64036 h 399064"/>
                <a:gd name="connsiteX24" fmla="*/ 217960 w 334363"/>
                <a:gd name="connsiteY24" fmla="*/ 138649 h 399064"/>
                <a:gd name="connsiteX25" fmla="*/ 253139 w 334363"/>
                <a:gd name="connsiteY25" fmla="*/ 193069 h 399064"/>
                <a:gd name="connsiteX26" fmla="*/ 268696 w 334363"/>
                <a:gd name="connsiteY26" fmla="*/ 246282 h 399064"/>
                <a:gd name="connsiteX27" fmla="*/ 293906 w 334363"/>
                <a:gd name="connsiteY27" fmla="*/ 290161 h 399064"/>
                <a:gd name="connsiteX28" fmla="*/ 327497 w 334363"/>
                <a:gd name="connsiteY28" fmla="*/ 314989 h 399064"/>
                <a:gd name="connsiteX29" fmla="*/ 314163 w 334363"/>
                <a:gd name="connsiteY29" fmla="*/ 336833 h 39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363" h="399064">
                  <a:moveTo>
                    <a:pt x="314099" y="336897"/>
                  </a:moveTo>
                  <a:cubicBezTo>
                    <a:pt x="300955" y="313656"/>
                    <a:pt x="287175" y="326229"/>
                    <a:pt x="272506" y="335309"/>
                  </a:cubicBezTo>
                  <a:cubicBezTo>
                    <a:pt x="247488" y="350740"/>
                    <a:pt x="222850" y="369536"/>
                    <a:pt x="187353" y="355375"/>
                  </a:cubicBezTo>
                  <a:cubicBezTo>
                    <a:pt x="201514" y="336008"/>
                    <a:pt x="205514" y="315370"/>
                    <a:pt x="199101" y="292447"/>
                  </a:cubicBezTo>
                  <a:cubicBezTo>
                    <a:pt x="193957" y="273905"/>
                    <a:pt x="183353" y="263935"/>
                    <a:pt x="165890" y="266030"/>
                  </a:cubicBezTo>
                  <a:cubicBezTo>
                    <a:pt x="146840" y="268317"/>
                    <a:pt x="145062" y="285144"/>
                    <a:pt x="148237" y="300194"/>
                  </a:cubicBezTo>
                  <a:cubicBezTo>
                    <a:pt x="154016" y="327562"/>
                    <a:pt x="140427" y="361027"/>
                    <a:pt x="172621" y="380966"/>
                  </a:cubicBezTo>
                  <a:cubicBezTo>
                    <a:pt x="183606" y="387761"/>
                    <a:pt x="172367" y="401921"/>
                    <a:pt x="164303" y="398555"/>
                  </a:cubicBezTo>
                  <a:cubicBezTo>
                    <a:pt x="131219" y="384840"/>
                    <a:pt x="96294" y="386681"/>
                    <a:pt x="63083" y="379633"/>
                  </a:cubicBezTo>
                  <a:cubicBezTo>
                    <a:pt x="39207" y="374616"/>
                    <a:pt x="44288" y="345279"/>
                    <a:pt x="66385" y="330039"/>
                  </a:cubicBezTo>
                  <a:cubicBezTo>
                    <a:pt x="89563" y="314037"/>
                    <a:pt x="93309" y="291430"/>
                    <a:pt x="69306" y="279556"/>
                  </a:cubicBezTo>
                  <a:cubicBezTo>
                    <a:pt x="17364" y="253902"/>
                    <a:pt x="28920" y="206975"/>
                    <a:pt x="33619" y="165827"/>
                  </a:cubicBezTo>
                  <a:cubicBezTo>
                    <a:pt x="37239" y="133886"/>
                    <a:pt x="33429" y="110645"/>
                    <a:pt x="11903" y="88865"/>
                  </a:cubicBezTo>
                  <a:cubicBezTo>
                    <a:pt x="-5814" y="70894"/>
                    <a:pt x="-3083" y="19967"/>
                    <a:pt x="15649" y="5108"/>
                  </a:cubicBezTo>
                  <a:cubicBezTo>
                    <a:pt x="33556" y="-9116"/>
                    <a:pt x="40858" y="9743"/>
                    <a:pt x="48097" y="20665"/>
                  </a:cubicBezTo>
                  <a:cubicBezTo>
                    <a:pt x="60544" y="39335"/>
                    <a:pt x="65496" y="72609"/>
                    <a:pt x="84928" y="75466"/>
                  </a:cubicBezTo>
                  <a:cubicBezTo>
                    <a:pt x="142014" y="83912"/>
                    <a:pt x="146840" y="129442"/>
                    <a:pt x="157826" y="173892"/>
                  </a:cubicBezTo>
                  <a:cubicBezTo>
                    <a:pt x="161318" y="188052"/>
                    <a:pt x="170081" y="200689"/>
                    <a:pt x="176748" y="213897"/>
                  </a:cubicBezTo>
                  <a:cubicBezTo>
                    <a:pt x="183226" y="226660"/>
                    <a:pt x="193322" y="230661"/>
                    <a:pt x="205641" y="224946"/>
                  </a:cubicBezTo>
                  <a:cubicBezTo>
                    <a:pt x="218468" y="218977"/>
                    <a:pt x="222722" y="206912"/>
                    <a:pt x="215801" y="194720"/>
                  </a:cubicBezTo>
                  <a:cubicBezTo>
                    <a:pt x="202085" y="170590"/>
                    <a:pt x="200244" y="144174"/>
                    <a:pt x="195862" y="117249"/>
                  </a:cubicBezTo>
                  <a:cubicBezTo>
                    <a:pt x="188496" y="71973"/>
                    <a:pt x="152365" y="52860"/>
                    <a:pt x="117757" y="35334"/>
                  </a:cubicBezTo>
                  <a:cubicBezTo>
                    <a:pt x="104994" y="28857"/>
                    <a:pt x="91214" y="25492"/>
                    <a:pt x="85563" y="9553"/>
                  </a:cubicBezTo>
                  <a:cubicBezTo>
                    <a:pt x="128107" y="12601"/>
                    <a:pt x="159222" y="43653"/>
                    <a:pt x="194020" y="64036"/>
                  </a:cubicBezTo>
                  <a:cubicBezTo>
                    <a:pt x="217198" y="77625"/>
                    <a:pt x="207165" y="113947"/>
                    <a:pt x="217960" y="138649"/>
                  </a:cubicBezTo>
                  <a:cubicBezTo>
                    <a:pt x="227104" y="159541"/>
                    <a:pt x="231231" y="180813"/>
                    <a:pt x="253139" y="193069"/>
                  </a:cubicBezTo>
                  <a:cubicBezTo>
                    <a:pt x="272380" y="203864"/>
                    <a:pt x="277079" y="226152"/>
                    <a:pt x="268696" y="246282"/>
                  </a:cubicBezTo>
                  <a:cubicBezTo>
                    <a:pt x="255869" y="277080"/>
                    <a:pt x="265394" y="287811"/>
                    <a:pt x="293906" y="290161"/>
                  </a:cubicBezTo>
                  <a:cubicBezTo>
                    <a:pt x="308447" y="291367"/>
                    <a:pt x="318607" y="303559"/>
                    <a:pt x="327497" y="314989"/>
                  </a:cubicBezTo>
                  <a:cubicBezTo>
                    <a:pt x="344071" y="336452"/>
                    <a:pt x="327053" y="335437"/>
                    <a:pt x="314163" y="336833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="" xmlns:a16="http://schemas.microsoft.com/office/drawing/2014/main" id="{F73576ED-46E5-42CE-B963-DDD1DBBF3780}"/>
                </a:ext>
              </a:extLst>
            </p:cNvPr>
            <p:cNvSpPr/>
            <p:nvPr/>
          </p:nvSpPr>
          <p:spPr>
            <a:xfrm>
              <a:off x="10384790" y="4788319"/>
              <a:ext cx="274954" cy="409090"/>
            </a:xfrm>
            <a:custGeom>
              <a:avLst/>
              <a:gdLst>
                <a:gd name="connsiteX0" fmla="*/ 252095 w 274954"/>
                <a:gd name="connsiteY0" fmla="*/ 369175 h 409090"/>
                <a:gd name="connsiteX1" fmla="*/ 274955 w 274954"/>
                <a:gd name="connsiteY1" fmla="*/ 377367 h 409090"/>
                <a:gd name="connsiteX2" fmla="*/ 192088 w 274954"/>
                <a:gd name="connsiteY2" fmla="*/ 403846 h 409090"/>
                <a:gd name="connsiteX3" fmla="*/ 137985 w 274954"/>
                <a:gd name="connsiteY3" fmla="*/ 382129 h 409090"/>
                <a:gd name="connsiteX4" fmla="*/ 187007 w 274954"/>
                <a:gd name="connsiteY4" fmla="*/ 376414 h 409090"/>
                <a:gd name="connsiteX5" fmla="*/ 214820 w 274954"/>
                <a:gd name="connsiteY5" fmla="*/ 356221 h 409090"/>
                <a:gd name="connsiteX6" fmla="*/ 185483 w 274954"/>
                <a:gd name="connsiteY6" fmla="*/ 339457 h 409090"/>
                <a:gd name="connsiteX7" fmla="*/ 69279 w 274954"/>
                <a:gd name="connsiteY7" fmla="*/ 279132 h 409090"/>
                <a:gd name="connsiteX8" fmla="*/ 100774 w 274954"/>
                <a:gd name="connsiteY8" fmla="*/ 276973 h 409090"/>
                <a:gd name="connsiteX9" fmla="*/ 93345 w 274954"/>
                <a:gd name="connsiteY9" fmla="*/ 239381 h 409090"/>
                <a:gd name="connsiteX10" fmla="*/ 0 w 274954"/>
                <a:gd name="connsiteY10" fmla="*/ 155941 h 409090"/>
                <a:gd name="connsiteX11" fmla="*/ 62357 w 274954"/>
                <a:gd name="connsiteY11" fmla="*/ 126858 h 409090"/>
                <a:gd name="connsiteX12" fmla="*/ 81280 w 274954"/>
                <a:gd name="connsiteY12" fmla="*/ 79487 h 409090"/>
                <a:gd name="connsiteX13" fmla="*/ 64453 w 274954"/>
                <a:gd name="connsiteY13" fmla="*/ 64628 h 409090"/>
                <a:gd name="connsiteX14" fmla="*/ 50864 w 274954"/>
                <a:gd name="connsiteY14" fmla="*/ 80376 h 409090"/>
                <a:gd name="connsiteX15" fmla="*/ 30353 w 274954"/>
                <a:gd name="connsiteY15" fmla="*/ 98601 h 409090"/>
                <a:gd name="connsiteX16" fmla="*/ 21844 w 274954"/>
                <a:gd name="connsiteY16" fmla="*/ 71994 h 409090"/>
                <a:gd name="connsiteX17" fmla="*/ 22161 w 274954"/>
                <a:gd name="connsiteY17" fmla="*/ 5700 h 409090"/>
                <a:gd name="connsiteX18" fmla="*/ 77089 w 274954"/>
                <a:gd name="connsiteY18" fmla="*/ 22781 h 409090"/>
                <a:gd name="connsiteX19" fmla="*/ 210629 w 274954"/>
                <a:gd name="connsiteY19" fmla="*/ 74216 h 409090"/>
                <a:gd name="connsiteX20" fmla="*/ 219901 w 274954"/>
                <a:gd name="connsiteY20" fmla="*/ 84821 h 409090"/>
                <a:gd name="connsiteX21" fmla="*/ 244221 w 274954"/>
                <a:gd name="connsiteY21" fmla="*/ 178738 h 409090"/>
                <a:gd name="connsiteX22" fmla="*/ 252222 w 274954"/>
                <a:gd name="connsiteY22" fmla="*/ 213917 h 409090"/>
                <a:gd name="connsiteX23" fmla="*/ 259779 w 274954"/>
                <a:gd name="connsiteY23" fmla="*/ 222045 h 409090"/>
                <a:gd name="connsiteX24" fmla="*/ 245999 w 274954"/>
                <a:gd name="connsiteY24" fmla="*/ 291197 h 409090"/>
                <a:gd name="connsiteX25" fmla="*/ 252222 w 274954"/>
                <a:gd name="connsiteY25" fmla="*/ 369302 h 4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4954" h="409090">
                  <a:moveTo>
                    <a:pt x="252095" y="369175"/>
                  </a:moveTo>
                  <a:cubicBezTo>
                    <a:pt x="259715" y="371906"/>
                    <a:pt x="267335" y="374636"/>
                    <a:pt x="274955" y="377367"/>
                  </a:cubicBezTo>
                  <a:cubicBezTo>
                    <a:pt x="254889" y="413308"/>
                    <a:pt x="224345" y="413117"/>
                    <a:pt x="192088" y="403846"/>
                  </a:cubicBezTo>
                  <a:cubicBezTo>
                    <a:pt x="174434" y="398766"/>
                    <a:pt x="154559" y="399274"/>
                    <a:pt x="137985" y="382129"/>
                  </a:cubicBezTo>
                  <a:cubicBezTo>
                    <a:pt x="153797" y="363714"/>
                    <a:pt x="171641" y="379907"/>
                    <a:pt x="187007" y="376414"/>
                  </a:cubicBezTo>
                  <a:cubicBezTo>
                    <a:pt x="199199" y="373684"/>
                    <a:pt x="215646" y="373874"/>
                    <a:pt x="214820" y="356221"/>
                  </a:cubicBezTo>
                  <a:cubicBezTo>
                    <a:pt x="213995" y="338949"/>
                    <a:pt x="197803" y="336790"/>
                    <a:pt x="185483" y="339457"/>
                  </a:cubicBezTo>
                  <a:cubicBezTo>
                    <a:pt x="132016" y="351141"/>
                    <a:pt x="96076" y="325804"/>
                    <a:pt x="69279" y="279132"/>
                  </a:cubicBezTo>
                  <a:cubicBezTo>
                    <a:pt x="80010" y="280084"/>
                    <a:pt x="92964" y="290117"/>
                    <a:pt x="100774" y="276973"/>
                  </a:cubicBezTo>
                  <a:cubicBezTo>
                    <a:pt x="108394" y="264082"/>
                    <a:pt x="100902" y="249985"/>
                    <a:pt x="93345" y="239381"/>
                  </a:cubicBezTo>
                  <a:cubicBezTo>
                    <a:pt x="69469" y="205726"/>
                    <a:pt x="51753" y="164768"/>
                    <a:pt x="0" y="155941"/>
                  </a:cubicBezTo>
                  <a:cubicBezTo>
                    <a:pt x="23940" y="136066"/>
                    <a:pt x="43370" y="132446"/>
                    <a:pt x="62357" y="126858"/>
                  </a:cubicBezTo>
                  <a:cubicBezTo>
                    <a:pt x="85852" y="119873"/>
                    <a:pt x="90424" y="102029"/>
                    <a:pt x="81280" y="79487"/>
                  </a:cubicBezTo>
                  <a:cubicBezTo>
                    <a:pt x="78232" y="71930"/>
                    <a:pt x="72580" y="65580"/>
                    <a:pt x="64453" y="64628"/>
                  </a:cubicBezTo>
                  <a:cubicBezTo>
                    <a:pt x="54102" y="63421"/>
                    <a:pt x="52832" y="72311"/>
                    <a:pt x="50864" y="80376"/>
                  </a:cubicBezTo>
                  <a:cubicBezTo>
                    <a:pt x="48133" y="91679"/>
                    <a:pt x="43116" y="102283"/>
                    <a:pt x="30353" y="98601"/>
                  </a:cubicBezTo>
                  <a:cubicBezTo>
                    <a:pt x="17335" y="94854"/>
                    <a:pt x="17272" y="82281"/>
                    <a:pt x="21844" y="71994"/>
                  </a:cubicBezTo>
                  <a:cubicBezTo>
                    <a:pt x="32194" y="48816"/>
                    <a:pt x="8191" y="20939"/>
                    <a:pt x="22161" y="5700"/>
                  </a:cubicBezTo>
                  <a:cubicBezTo>
                    <a:pt x="39624" y="-13224"/>
                    <a:pt x="54928" y="20876"/>
                    <a:pt x="77089" y="22781"/>
                  </a:cubicBezTo>
                  <a:cubicBezTo>
                    <a:pt x="124269" y="26782"/>
                    <a:pt x="169863" y="45768"/>
                    <a:pt x="210629" y="74216"/>
                  </a:cubicBezTo>
                  <a:cubicBezTo>
                    <a:pt x="214440" y="76883"/>
                    <a:pt x="220472" y="83805"/>
                    <a:pt x="219901" y="84821"/>
                  </a:cubicBezTo>
                  <a:cubicBezTo>
                    <a:pt x="194628" y="126287"/>
                    <a:pt x="229489" y="149655"/>
                    <a:pt x="244221" y="178738"/>
                  </a:cubicBezTo>
                  <a:cubicBezTo>
                    <a:pt x="249936" y="189977"/>
                    <a:pt x="251841" y="201598"/>
                    <a:pt x="252222" y="213917"/>
                  </a:cubicBezTo>
                  <a:cubicBezTo>
                    <a:pt x="254698" y="216647"/>
                    <a:pt x="257239" y="219378"/>
                    <a:pt x="259779" y="222045"/>
                  </a:cubicBezTo>
                  <a:cubicBezTo>
                    <a:pt x="265938" y="247445"/>
                    <a:pt x="247967" y="267194"/>
                    <a:pt x="245999" y="291197"/>
                  </a:cubicBezTo>
                  <a:cubicBezTo>
                    <a:pt x="243840" y="318058"/>
                    <a:pt x="240538" y="344093"/>
                    <a:pt x="252222" y="36930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: фигура 115">
              <a:extLst>
                <a:ext uri="{FF2B5EF4-FFF2-40B4-BE49-F238E27FC236}">
                  <a16:creationId xmlns="" xmlns:a16="http://schemas.microsoft.com/office/drawing/2014/main" id="{0FE88AB3-E5CC-4AAA-9687-6B23AAD2BF84}"/>
                </a:ext>
              </a:extLst>
            </p:cNvPr>
            <p:cNvSpPr/>
            <p:nvPr/>
          </p:nvSpPr>
          <p:spPr>
            <a:xfrm>
              <a:off x="9839192" y="5187550"/>
              <a:ext cx="300244" cy="445993"/>
            </a:xfrm>
            <a:custGeom>
              <a:avLst/>
              <a:gdLst>
                <a:gd name="connsiteX0" fmla="*/ 35883 w 300244"/>
                <a:gd name="connsiteY0" fmla="*/ 35286 h 445993"/>
                <a:gd name="connsiteX1" fmla="*/ 55441 w 300244"/>
                <a:gd name="connsiteY1" fmla="*/ 425 h 445993"/>
                <a:gd name="connsiteX2" fmla="*/ 92842 w 300244"/>
                <a:gd name="connsiteY2" fmla="*/ 22840 h 445993"/>
                <a:gd name="connsiteX3" fmla="*/ 116845 w 300244"/>
                <a:gd name="connsiteY3" fmla="*/ 125330 h 445993"/>
                <a:gd name="connsiteX4" fmla="*/ 159835 w 300244"/>
                <a:gd name="connsiteY4" fmla="*/ 160636 h 445993"/>
                <a:gd name="connsiteX5" fmla="*/ 203142 w 300244"/>
                <a:gd name="connsiteY5" fmla="*/ 177336 h 445993"/>
                <a:gd name="connsiteX6" fmla="*/ 192347 w 300244"/>
                <a:gd name="connsiteY6" fmla="*/ 226295 h 445993"/>
                <a:gd name="connsiteX7" fmla="*/ 155898 w 300244"/>
                <a:gd name="connsiteY7" fmla="*/ 267507 h 445993"/>
                <a:gd name="connsiteX8" fmla="*/ 141738 w 300244"/>
                <a:gd name="connsiteY8" fmla="*/ 313227 h 445993"/>
                <a:gd name="connsiteX9" fmla="*/ 184981 w 300244"/>
                <a:gd name="connsiteY9" fmla="*/ 337929 h 445993"/>
                <a:gd name="connsiteX10" fmla="*/ 250132 w 300244"/>
                <a:gd name="connsiteY10" fmla="*/ 302115 h 445993"/>
                <a:gd name="connsiteX11" fmla="*/ 242639 w 300244"/>
                <a:gd name="connsiteY11" fmla="*/ 368663 h 445993"/>
                <a:gd name="connsiteX12" fmla="*/ 263213 w 300244"/>
                <a:gd name="connsiteY12" fmla="*/ 403461 h 445993"/>
                <a:gd name="connsiteX13" fmla="*/ 284104 w 300244"/>
                <a:gd name="connsiteY13" fmla="*/ 374378 h 445993"/>
                <a:gd name="connsiteX14" fmla="*/ 287343 w 300244"/>
                <a:gd name="connsiteY14" fmla="*/ 354375 h 445993"/>
                <a:gd name="connsiteX15" fmla="*/ 298837 w 300244"/>
                <a:gd name="connsiteY15" fmla="*/ 436545 h 445993"/>
                <a:gd name="connsiteX16" fmla="*/ 226891 w 300244"/>
                <a:gd name="connsiteY16" fmla="*/ 415145 h 445993"/>
                <a:gd name="connsiteX17" fmla="*/ 223589 w 300244"/>
                <a:gd name="connsiteY17" fmla="*/ 444990 h 445993"/>
                <a:gd name="connsiteX18" fmla="*/ 198888 w 300244"/>
                <a:gd name="connsiteY18" fmla="*/ 430131 h 445993"/>
                <a:gd name="connsiteX19" fmla="*/ 138372 w 300244"/>
                <a:gd name="connsiteY19" fmla="*/ 388348 h 445993"/>
                <a:gd name="connsiteX20" fmla="*/ 126561 w 300244"/>
                <a:gd name="connsiteY20" fmla="*/ 380347 h 445993"/>
                <a:gd name="connsiteX21" fmla="*/ 84143 w 300244"/>
                <a:gd name="connsiteY21" fmla="*/ 278747 h 445993"/>
                <a:gd name="connsiteX22" fmla="*/ 30866 w 300244"/>
                <a:gd name="connsiteY22" fmla="*/ 184766 h 445993"/>
                <a:gd name="connsiteX23" fmla="*/ 450 w 300244"/>
                <a:gd name="connsiteY23" fmla="*/ 158160 h 445993"/>
                <a:gd name="connsiteX24" fmla="*/ 14864 w 300244"/>
                <a:gd name="connsiteY24" fmla="*/ 82277 h 445993"/>
                <a:gd name="connsiteX25" fmla="*/ 35819 w 300244"/>
                <a:gd name="connsiteY25" fmla="*/ 35223 h 44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0244" h="445993">
                  <a:moveTo>
                    <a:pt x="35883" y="35286"/>
                  </a:moveTo>
                  <a:cubicBezTo>
                    <a:pt x="36836" y="19983"/>
                    <a:pt x="37788" y="3600"/>
                    <a:pt x="55441" y="425"/>
                  </a:cubicBezTo>
                  <a:cubicBezTo>
                    <a:pt x="72523" y="-2623"/>
                    <a:pt x="81476" y="11346"/>
                    <a:pt x="92842" y="22840"/>
                  </a:cubicBezTo>
                  <a:cubicBezTo>
                    <a:pt x="121735" y="52178"/>
                    <a:pt x="109861" y="91103"/>
                    <a:pt x="116845" y="125330"/>
                  </a:cubicBezTo>
                  <a:cubicBezTo>
                    <a:pt x="122306" y="152063"/>
                    <a:pt x="130689" y="167875"/>
                    <a:pt x="159835" y="160636"/>
                  </a:cubicBezTo>
                  <a:cubicBezTo>
                    <a:pt x="176345" y="156572"/>
                    <a:pt x="194506" y="159429"/>
                    <a:pt x="203142" y="177336"/>
                  </a:cubicBezTo>
                  <a:cubicBezTo>
                    <a:pt x="211651" y="195053"/>
                    <a:pt x="202126" y="212325"/>
                    <a:pt x="192347" y="226295"/>
                  </a:cubicBezTo>
                  <a:cubicBezTo>
                    <a:pt x="181869" y="241408"/>
                    <a:pt x="169360" y="255442"/>
                    <a:pt x="155898" y="267507"/>
                  </a:cubicBezTo>
                  <a:cubicBezTo>
                    <a:pt x="141611" y="280271"/>
                    <a:pt x="134499" y="293161"/>
                    <a:pt x="141738" y="313227"/>
                  </a:cubicBezTo>
                  <a:cubicBezTo>
                    <a:pt x="149802" y="335389"/>
                    <a:pt x="166439" y="336595"/>
                    <a:pt x="184981" y="337929"/>
                  </a:cubicBezTo>
                  <a:cubicBezTo>
                    <a:pt x="212223" y="340024"/>
                    <a:pt x="224732" y="311767"/>
                    <a:pt x="250132" y="302115"/>
                  </a:cubicBezTo>
                  <a:cubicBezTo>
                    <a:pt x="250767" y="327197"/>
                    <a:pt x="238257" y="347136"/>
                    <a:pt x="242639" y="368663"/>
                  </a:cubicBezTo>
                  <a:cubicBezTo>
                    <a:pt x="245560" y="383205"/>
                    <a:pt x="246386" y="401620"/>
                    <a:pt x="263213" y="403461"/>
                  </a:cubicBezTo>
                  <a:cubicBezTo>
                    <a:pt x="279850" y="405303"/>
                    <a:pt x="280104" y="386570"/>
                    <a:pt x="284104" y="374378"/>
                  </a:cubicBezTo>
                  <a:cubicBezTo>
                    <a:pt x="286137" y="368092"/>
                    <a:pt x="286327" y="361043"/>
                    <a:pt x="287343" y="354375"/>
                  </a:cubicBezTo>
                  <a:cubicBezTo>
                    <a:pt x="294646" y="381173"/>
                    <a:pt x="303789" y="407716"/>
                    <a:pt x="298837" y="436545"/>
                  </a:cubicBezTo>
                  <a:cubicBezTo>
                    <a:pt x="275151" y="429496"/>
                    <a:pt x="251529" y="422511"/>
                    <a:pt x="226891" y="415145"/>
                  </a:cubicBezTo>
                  <a:cubicBezTo>
                    <a:pt x="219462" y="423591"/>
                    <a:pt x="240289" y="438831"/>
                    <a:pt x="223589" y="444990"/>
                  </a:cubicBezTo>
                  <a:cubicBezTo>
                    <a:pt x="212540" y="449118"/>
                    <a:pt x="203523" y="439783"/>
                    <a:pt x="198888" y="430131"/>
                  </a:cubicBezTo>
                  <a:cubicBezTo>
                    <a:pt x="185997" y="403398"/>
                    <a:pt x="176663" y="372727"/>
                    <a:pt x="138372" y="388348"/>
                  </a:cubicBezTo>
                  <a:cubicBezTo>
                    <a:pt x="135578" y="389491"/>
                    <a:pt x="127005" y="383712"/>
                    <a:pt x="126561" y="380347"/>
                  </a:cubicBezTo>
                  <a:cubicBezTo>
                    <a:pt x="121481" y="342437"/>
                    <a:pt x="83381" y="322689"/>
                    <a:pt x="84143" y="278747"/>
                  </a:cubicBezTo>
                  <a:cubicBezTo>
                    <a:pt x="84778" y="240456"/>
                    <a:pt x="62934" y="206991"/>
                    <a:pt x="30866" y="184766"/>
                  </a:cubicBezTo>
                  <a:cubicBezTo>
                    <a:pt x="19373" y="176829"/>
                    <a:pt x="-3487" y="169590"/>
                    <a:pt x="450" y="158160"/>
                  </a:cubicBezTo>
                  <a:cubicBezTo>
                    <a:pt x="9213" y="132950"/>
                    <a:pt x="-3043" y="103168"/>
                    <a:pt x="14864" y="82277"/>
                  </a:cubicBezTo>
                  <a:cubicBezTo>
                    <a:pt x="26866" y="68243"/>
                    <a:pt x="31628" y="52304"/>
                    <a:pt x="35819" y="352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: фигура 116">
              <a:extLst>
                <a:ext uri="{FF2B5EF4-FFF2-40B4-BE49-F238E27FC236}">
                  <a16:creationId xmlns="" xmlns:a16="http://schemas.microsoft.com/office/drawing/2014/main" id="{36934A2F-B3DB-4DB7-B7AB-2BC8C5220C73}"/>
                </a:ext>
              </a:extLst>
            </p:cNvPr>
            <p:cNvSpPr/>
            <p:nvPr/>
          </p:nvSpPr>
          <p:spPr>
            <a:xfrm>
              <a:off x="8785206" y="5317411"/>
              <a:ext cx="279123" cy="412665"/>
            </a:xfrm>
            <a:custGeom>
              <a:avLst/>
              <a:gdLst>
                <a:gd name="connsiteX0" fmla="*/ 152862 w 279123"/>
                <a:gd name="connsiteY0" fmla="*/ 412666 h 412665"/>
                <a:gd name="connsiteX1" fmla="*/ 129686 w 279123"/>
                <a:gd name="connsiteY1" fmla="*/ 321352 h 412665"/>
                <a:gd name="connsiteX2" fmla="*/ 112287 w 279123"/>
                <a:gd name="connsiteY2" fmla="*/ 292840 h 412665"/>
                <a:gd name="connsiteX3" fmla="*/ 53803 w 279123"/>
                <a:gd name="connsiteY3" fmla="*/ 248962 h 412665"/>
                <a:gd name="connsiteX4" fmla="*/ 89617 w 279123"/>
                <a:gd name="connsiteY4" fmla="*/ 238357 h 412665"/>
                <a:gd name="connsiteX5" fmla="*/ 118382 w 279123"/>
                <a:gd name="connsiteY5" fmla="*/ 203242 h 412665"/>
                <a:gd name="connsiteX6" fmla="*/ 93871 w 279123"/>
                <a:gd name="connsiteY6" fmla="*/ 172063 h 412665"/>
                <a:gd name="connsiteX7" fmla="*/ 2050 w 279123"/>
                <a:gd name="connsiteY7" fmla="*/ 45951 h 412665"/>
                <a:gd name="connsiteX8" fmla="*/ 8019 w 279123"/>
                <a:gd name="connsiteY8" fmla="*/ 3470 h 412665"/>
                <a:gd name="connsiteX9" fmla="*/ 50120 w 279123"/>
                <a:gd name="connsiteY9" fmla="*/ 26520 h 412665"/>
                <a:gd name="connsiteX10" fmla="*/ 71074 w 279123"/>
                <a:gd name="connsiteY10" fmla="*/ 30648 h 412665"/>
                <a:gd name="connsiteX11" fmla="*/ 134321 w 279123"/>
                <a:gd name="connsiteY11" fmla="*/ 4803 h 412665"/>
                <a:gd name="connsiteX12" fmla="*/ 175596 w 279123"/>
                <a:gd name="connsiteY12" fmla="*/ 11661 h 412665"/>
                <a:gd name="connsiteX13" fmla="*/ 117620 w 279123"/>
                <a:gd name="connsiteY13" fmla="*/ 98656 h 412665"/>
                <a:gd name="connsiteX14" fmla="*/ 123843 w 279123"/>
                <a:gd name="connsiteY14" fmla="*/ 114659 h 412665"/>
                <a:gd name="connsiteX15" fmla="*/ 167341 w 279123"/>
                <a:gd name="connsiteY15" fmla="*/ 114722 h 412665"/>
                <a:gd name="connsiteX16" fmla="*/ 192106 w 279123"/>
                <a:gd name="connsiteY16" fmla="*/ 74526 h 412665"/>
                <a:gd name="connsiteX17" fmla="*/ 222523 w 279123"/>
                <a:gd name="connsiteY17" fmla="*/ 71923 h 412665"/>
                <a:gd name="connsiteX18" fmla="*/ 235350 w 279123"/>
                <a:gd name="connsiteY18" fmla="*/ 133772 h 412665"/>
                <a:gd name="connsiteX19" fmla="*/ 260368 w 279123"/>
                <a:gd name="connsiteY19" fmla="*/ 231753 h 412665"/>
                <a:gd name="connsiteX20" fmla="*/ 274465 w 279123"/>
                <a:gd name="connsiteY20" fmla="*/ 281982 h 412665"/>
                <a:gd name="connsiteX21" fmla="*/ 215093 w 279123"/>
                <a:gd name="connsiteY21" fmla="*/ 319828 h 412665"/>
                <a:gd name="connsiteX22" fmla="*/ 196297 w 279123"/>
                <a:gd name="connsiteY22" fmla="*/ 317161 h 412665"/>
                <a:gd name="connsiteX23" fmla="*/ 148354 w 279123"/>
                <a:gd name="connsiteY23" fmla="*/ 384662 h 412665"/>
                <a:gd name="connsiteX24" fmla="*/ 152736 w 279123"/>
                <a:gd name="connsiteY24" fmla="*/ 412666 h 41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9123" h="412665">
                  <a:moveTo>
                    <a:pt x="152862" y="412666"/>
                  </a:moveTo>
                  <a:cubicBezTo>
                    <a:pt x="127653" y="387456"/>
                    <a:pt x="100920" y="363961"/>
                    <a:pt x="129686" y="321352"/>
                  </a:cubicBezTo>
                  <a:cubicBezTo>
                    <a:pt x="140924" y="304779"/>
                    <a:pt x="128924" y="291126"/>
                    <a:pt x="112287" y="292840"/>
                  </a:cubicBezTo>
                  <a:cubicBezTo>
                    <a:pt x="79775" y="296206"/>
                    <a:pt x="63773" y="278236"/>
                    <a:pt x="53803" y="248962"/>
                  </a:cubicBezTo>
                  <a:cubicBezTo>
                    <a:pt x="63962" y="238294"/>
                    <a:pt x="78060" y="243120"/>
                    <a:pt x="89617" y="238357"/>
                  </a:cubicBezTo>
                  <a:cubicBezTo>
                    <a:pt x="104730" y="232134"/>
                    <a:pt x="115652" y="220196"/>
                    <a:pt x="118382" y="203242"/>
                  </a:cubicBezTo>
                  <a:cubicBezTo>
                    <a:pt x="121494" y="184128"/>
                    <a:pt x="106571" y="178349"/>
                    <a:pt x="93871" y="172063"/>
                  </a:cubicBezTo>
                  <a:cubicBezTo>
                    <a:pt x="42881" y="147107"/>
                    <a:pt x="13353" y="104308"/>
                    <a:pt x="2050" y="45951"/>
                  </a:cubicBezTo>
                  <a:cubicBezTo>
                    <a:pt x="-871" y="30711"/>
                    <a:pt x="-2013" y="16360"/>
                    <a:pt x="8019" y="3470"/>
                  </a:cubicBezTo>
                  <a:cubicBezTo>
                    <a:pt x="25037" y="4740"/>
                    <a:pt x="44087" y="-23"/>
                    <a:pt x="50120" y="26520"/>
                  </a:cubicBezTo>
                  <a:cubicBezTo>
                    <a:pt x="53231" y="40300"/>
                    <a:pt x="62375" y="34585"/>
                    <a:pt x="71074" y="30648"/>
                  </a:cubicBezTo>
                  <a:cubicBezTo>
                    <a:pt x="91839" y="21250"/>
                    <a:pt x="112921" y="12423"/>
                    <a:pt x="134321" y="4803"/>
                  </a:cubicBezTo>
                  <a:cubicBezTo>
                    <a:pt x="148545" y="-277"/>
                    <a:pt x="163975" y="-5166"/>
                    <a:pt x="175596" y="11661"/>
                  </a:cubicBezTo>
                  <a:cubicBezTo>
                    <a:pt x="136543" y="25377"/>
                    <a:pt x="137369" y="69955"/>
                    <a:pt x="117620" y="98656"/>
                  </a:cubicBezTo>
                  <a:cubicBezTo>
                    <a:pt x="113049" y="105261"/>
                    <a:pt x="116858" y="112563"/>
                    <a:pt x="123843" y="114659"/>
                  </a:cubicBezTo>
                  <a:cubicBezTo>
                    <a:pt x="138194" y="118977"/>
                    <a:pt x="153307" y="126216"/>
                    <a:pt x="167341" y="114722"/>
                  </a:cubicBezTo>
                  <a:cubicBezTo>
                    <a:pt x="179724" y="104625"/>
                    <a:pt x="186391" y="89957"/>
                    <a:pt x="192106" y="74526"/>
                  </a:cubicBezTo>
                  <a:cubicBezTo>
                    <a:pt x="199980" y="53254"/>
                    <a:pt x="211029" y="56238"/>
                    <a:pt x="222523" y="71923"/>
                  </a:cubicBezTo>
                  <a:cubicBezTo>
                    <a:pt x="236048" y="90338"/>
                    <a:pt x="240366" y="112690"/>
                    <a:pt x="235350" y="133772"/>
                  </a:cubicBezTo>
                  <a:cubicBezTo>
                    <a:pt x="226142" y="172698"/>
                    <a:pt x="240493" y="202480"/>
                    <a:pt x="260368" y="231753"/>
                  </a:cubicBezTo>
                  <a:cubicBezTo>
                    <a:pt x="270465" y="246676"/>
                    <a:pt x="287356" y="261344"/>
                    <a:pt x="274465" y="281982"/>
                  </a:cubicBezTo>
                  <a:cubicBezTo>
                    <a:pt x="260812" y="303889"/>
                    <a:pt x="241762" y="319828"/>
                    <a:pt x="215093" y="319828"/>
                  </a:cubicBezTo>
                  <a:cubicBezTo>
                    <a:pt x="208806" y="319828"/>
                    <a:pt x="202583" y="317415"/>
                    <a:pt x="196297" y="317161"/>
                  </a:cubicBezTo>
                  <a:cubicBezTo>
                    <a:pt x="150767" y="315447"/>
                    <a:pt x="135146" y="337799"/>
                    <a:pt x="148354" y="384662"/>
                  </a:cubicBezTo>
                  <a:cubicBezTo>
                    <a:pt x="150894" y="393615"/>
                    <a:pt x="151339" y="403268"/>
                    <a:pt x="152736" y="41266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: фигура 117">
              <a:extLst>
                <a:ext uri="{FF2B5EF4-FFF2-40B4-BE49-F238E27FC236}">
                  <a16:creationId xmlns="" xmlns:a16="http://schemas.microsoft.com/office/drawing/2014/main" id="{8DEA26F6-525D-4BA0-8D36-41F0A0F67FE9}"/>
                </a:ext>
              </a:extLst>
            </p:cNvPr>
            <p:cNvSpPr/>
            <p:nvPr/>
          </p:nvSpPr>
          <p:spPr>
            <a:xfrm>
              <a:off x="10207064" y="5264820"/>
              <a:ext cx="280400" cy="342637"/>
            </a:xfrm>
            <a:custGeom>
              <a:avLst/>
              <a:gdLst>
                <a:gd name="connsiteX0" fmla="*/ 216587 w 280400"/>
                <a:gd name="connsiteY0" fmla="*/ 334510 h 342637"/>
                <a:gd name="connsiteX1" fmla="*/ 148007 w 280400"/>
                <a:gd name="connsiteY1" fmla="*/ 342637 h 342637"/>
                <a:gd name="connsiteX2" fmla="*/ 114860 w 280400"/>
                <a:gd name="connsiteY2" fmla="*/ 303902 h 342637"/>
                <a:gd name="connsiteX3" fmla="*/ 100827 w 280400"/>
                <a:gd name="connsiteY3" fmla="*/ 269231 h 342637"/>
                <a:gd name="connsiteX4" fmla="*/ 65076 w 280400"/>
                <a:gd name="connsiteY4" fmla="*/ 185538 h 342637"/>
                <a:gd name="connsiteX5" fmla="*/ 33580 w 280400"/>
                <a:gd name="connsiteY5" fmla="*/ 134547 h 342637"/>
                <a:gd name="connsiteX6" fmla="*/ 18785 w 280400"/>
                <a:gd name="connsiteY6" fmla="*/ 98606 h 342637"/>
                <a:gd name="connsiteX7" fmla="*/ 32501 w 280400"/>
                <a:gd name="connsiteY7" fmla="*/ 10976 h 342637"/>
                <a:gd name="connsiteX8" fmla="*/ 93143 w 280400"/>
                <a:gd name="connsiteY8" fmla="*/ 26025 h 342637"/>
                <a:gd name="connsiteX9" fmla="*/ 132386 w 280400"/>
                <a:gd name="connsiteY9" fmla="*/ 125085 h 342637"/>
                <a:gd name="connsiteX10" fmla="*/ 155564 w 280400"/>
                <a:gd name="connsiteY10" fmla="*/ 178997 h 342637"/>
                <a:gd name="connsiteX11" fmla="*/ 155564 w 280400"/>
                <a:gd name="connsiteY11" fmla="*/ 195380 h 342637"/>
                <a:gd name="connsiteX12" fmla="*/ 162993 w 280400"/>
                <a:gd name="connsiteY12" fmla="*/ 229480 h 342637"/>
                <a:gd name="connsiteX13" fmla="*/ 231764 w 280400"/>
                <a:gd name="connsiteY13" fmla="*/ 309935 h 342637"/>
                <a:gd name="connsiteX14" fmla="*/ 277484 w 280400"/>
                <a:gd name="connsiteY14" fmla="*/ 318126 h 342637"/>
                <a:gd name="connsiteX15" fmla="*/ 259195 w 280400"/>
                <a:gd name="connsiteY15" fmla="*/ 340860 h 342637"/>
                <a:gd name="connsiteX16" fmla="*/ 216524 w 280400"/>
                <a:gd name="connsiteY16" fmla="*/ 334510 h 34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400" h="342637">
                  <a:moveTo>
                    <a:pt x="216587" y="334510"/>
                  </a:moveTo>
                  <a:cubicBezTo>
                    <a:pt x="193473" y="334954"/>
                    <a:pt x="170105" y="332033"/>
                    <a:pt x="148007" y="342637"/>
                  </a:cubicBezTo>
                  <a:cubicBezTo>
                    <a:pt x="139562" y="327143"/>
                    <a:pt x="127687" y="315269"/>
                    <a:pt x="114860" y="303902"/>
                  </a:cubicBezTo>
                  <a:cubicBezTo>
                    <a:pt x="105208" y="295330"/>
                    <a:pt x="94413" y="284217"/>
                    <a:pt x="100827" y="269231"/>
                  </a:cubicBezTo>
                  <a:cubicBezTo>
                    <a:pt x="119432" y="225860"/>
                    <a:pt x="91048" y="204270"/>
                    <a:pt x="65076" y="185538"/>
                  </a:cubicBezTo>
                  <a:cubicBezTo>
                    <a:pt x="46407" y="172139"/>
                    <a:pt x="34215" y="158868"/>
                    <a:pt x="33580" y="134547"/>
                  </a:cubicBezTo>
                  <a:cubicBezTo>
                    <a:pt x="33199" y="120640"/>
                    <a:pt x="29262" y="108575"/>
                    <a:pt x="18785" y="98606"/>
                  </a:cubicBezTo>
                  <a:cubicBezTo>
                    <a:pt x="-9409" y="71745"/>
                    <a:pt x="-6679" y="48123"/>
                    <a:pt x="32501" y="10976"/>
                  </a:cubicBezTo>
                  <a:cubicBezTo>
                    <a:pt x="56630" y="-11885"/>
                    <a:pt x="74982" y="4816"/>
                    <a:pt x="93143" y="26025"/>
                  </a:cubicBezTo>
                  <a:cubicBezTo>
                    <a:pt x="117527" y="54537"/>
                    <a:pt x="129782" y="87620"/>
                    <a:pt x="132386" y="125085"/>
                  </a:cubicBezTo>
                  <a:cubicBezTo>
                    <a:pt x="133910" y="146676"/>
                    <a:pt x="140895" y="164456"/>
                    <a:pt x="155564" y="178997"/>
                  </a:cubicBezTo>
                  <a:cubicBezTo>
                    <a:pt x="155564" y="184458"/>
                    <a:pt x="155564" y="189919"/>
                    <a:pt x="155564" y="195380"/>
                  </a:cubicBezTo>
                  <a:cubicBezTo>
                    <a:pt x="162485" y="205667"/>
                    <a:pt x="163818" y="216971"/>
                    <a:pt x="162993" y="229480"/>
                  </a:cubicBezTo>
                  <a:cubicBezTo>
                    <a:pt x="159247" y="287583"/>
                    <a:pt x="178233" y="309554"/>
                    <a:pt x="231764" y="309935"/>
                  </a:cubicBezTo>
                  <a:cubicBezTo>
                    <a:pt x="247004" y="312666"/>
                    <a:pt x="262243" y="315396"/>
                    <a:pt x="277484" y="318126"/>
                  </a:cubicBezTo>
                  <a:cubicBezTo>
                    <a:pt x="287390" y="340352"/>
                    <a:pt x="269737" y="341748"/>
                    <a:pt x="259195" y="340860"/>
                  </a:cubicBezTo>
                  <a:cubicBezTo>
                    <a:pt x="245099" y="339653"/>
                    <a:pt x="229986" y="342066"/>
                    <a:pt x="216524" y="33451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: фигура 118">
              <a:extLst>
                <a:ext uri="{FF2B5EF4-FFF2-40B4-BE49-F238E27FC236}">
                  <a16:creationId xmlns="" xmlns:a16="http://schemas.microsoft.com/office/drawing/2014/main" id="{A8979BE7-D3D4-4133-88B3-A01B642D3046}"/>
                </a:ext>
              </a:extLst>
            </p:cNvPr>
            <p:cNvSpPr/>
            <p:nvPr/>
          </p:nvSpPr>
          <p:spPr>
            <a:xfrm>
              <a:off x="8511476" y="5803674"/>
              <a:ext cx="266636" cy="121993"/>
            </a:xfrm>
            <a:custGeom>
              <a:avLst/>
              <a:gdLst>
                <a:gd name="connsiteX0" fmla="*/ 0 w 266636"/>
                <a:gd name="connsiteY0" fmla="*/ 0 h 121993"/>
                <a:gd name="connsiteX1" fmla="*/ 137096 w 266636"/>
                <a:gd name="connsiteY1" fmla="*/ 23432 h 121993"/>
                <a:gd name="connsiteX2" fmla="*/ 177800 w 266636"/>
                <a:gd name="connsiteY2" fmla="*/ 60897 h 121993"/>
                <a:gd name="connsiteX3" fmla="*/ 215138 w 266636"/>
                <a:gd name="connsiteY3" fmla="*/ 81979 h 121993"/>
                <a:gd name="connsiteX4" fmla="*/ 266636 w 266636"/>
                <a:gd name="connsiteY4" fmla="*/ 114618 h 121993"/>
                <a:gd name="connsiteX5" fmla="*/ 219011 w 266636"/>
                <a:gd name="connsiteY5" fmla="*/ 117476 h 121993"/>
                <a:gd name="connsiteX6" fmla="*/ 157163 w 266636"/>
                <a:gd name="connsiteY6" fmla="*/ 107633 h 121993"/>
                <a:gd name="connsiteX7" fmla="*/ 112522 w 266636"/>
                <a:gd name="connsiteY7" fmla="*/ 70358 h 121993"/>
                <a:gd name="connsiteX8" fmla="*/ 38862 w 266636"/>
                <a:gd name="connsiteY8" fmla="*/ 19558 h 121993"/>
                <a:gd name="connsiteX9" fmla="*/ 0 w 266636"/>
                <a:gd name="connsiteY9" fmla="*/ 0 h 12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636" h="121993">
                  <a:moveTo>
                    <a:pt x="0" y="0"/>
                  </a:moveTo>
                  <a:cubicBezTo>
                    <a:pt x="45403" y="9398"/>
                    <a:pt x="93155" y="-191"/>
                    <a:pt x="137096" y="23432"/>
                  </a:cubicBezTo>
                  <a:cubicBezTo>
                    <a:pt x="154495" y="32766"/>
                    <a:pt x="171767" y="37401"/>
                    <a:pt x="177800" y="60897"/>
                  </a:cubicBezTo>
                  <a:cubicBezTo>
                    <a:pt x="182753" y="80328"/>
                    <a:pt x="199644" y="80963"/>
                    <a:pt x="215138" y="81979"/>
                  </a:cubicBezTo>
                  <a:cubicBezTo>
                    <a:pt x="237427" y="83439"/>
                    <a:pt x="258572" y="87186"/>
                    <a:pt x="266636" y="114618"/>
                  </a:cubicBezTo>
                  <a:cubicBezTo>
                    <a:pt x="251206" y="124524"/>
                    <a:pt x="235014" y="123381"/>
                    <a:pt x="219011" y="117476"/>
                  </a:cubicBezTo>
                  <a:cubicBezTo>
                    <a:pt x="198945" y="110046"/>
                    <a:pt x="180721" y="101918"/>
                    <a:pt x="157163" y="107633"/>
                  </a:cubicBezTo>
                  <a:cubicBezTo>
                    <a:pt x="134874" y="113030"/>
                    <a:pt x="118618" y="89218"/>
                    <a:pt x="112522" y="70358"/>
                  </a:cubicBezTo>
                  <a:cubicBezTo>
                    <a:pt x="99631" y="30226"/>
                    <a:pt x="71882" y="21844"/>
                    <a:pt x="38862" y="19558"/>
                  </a:cubicBezTo>
                  <a:cubicBezTo>
                    <a:pt x="23241" y="18478"/>
                    <a:pt x="8255" y="1727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: фигура 119">
              <a:extLst>
                <a:ext uri="{FF2B5EF4-FFF2-40B4-BE49-F238E27FC236}">
                  <a16:creationId xmlns="" xmlns:a16="http://schemas.microsoft.com/office/drawing/2014/main" id="{384EB335-9C38-4A46-8EC1-E42533E76EE4}"/>
                </a:ext>
              </a:extLst>
            </p:cNvPr>
            <p:cNvSpPr/>
            <p:nvPr/>
          </p:nvSpPr>
          <p:spPr>
            <a:xfrm>
              <a:off x="9492681" y="5109763"/>
              <a:ext cx="214753" cy="96626"/>
            </a:xfrm>
            <a:custGeom>
              <a:avLst/>
              <a:gdLst>
                <a:gd name="connsiteX0" fmla="*/ 214753 w 214753"/>
                <a:gd name="connsiteY0" fmla="*/ 47604 h 96626"/>
                <a:gd name="connsiteX1" fmla="*/ 128394 w 214753"/>
                <a:gd name="connsiteY1" fmla="*/ 67988 h 96626"/>
                <a:gd name="connsiteX2" fmla="*/ 16697 w 214753"/>
                <a:gd name="connsiteY2" fmla="*/ 96627 h 96626"/>
                <a:gd name="connsiteX3" fmla="*/ 2727 w 214753"/>
                <a:gd name="connsiteY3" fmla="*/ 19474 h 96626"/>
                <a:gd name="connsiteX4" fmla="*/ 25333 w 214753"/>
                <a:gd name="connsiteY4" fmla="*/ 5122 h 96626"/>
                <a:gd name="connsiteX5" fmla="*/ 214753 w 214753"/>
                <a:gd name="connsiteY5" fmla="*/ 47541 h 9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53" h="96626">
                  <a:moveTo>
                    <a:pt x="214753" y="47604"/>
                  </a:moveTo>
                  <a:cubicBezTo>
                    <a:pt x="187131" y="60241"/>
                    <a:pt x="159191" y="65956"/>
                    <a:pt x="128394" y="67988"/>
                  </a:cubicBezTo>
                  <a:cubicBezTo>
                    <a:pt x="90865" y="70464"/>
                    <a:pt x="52257" y="79672"/>
                    <a:pt x="16697" y="96627"/>
                  </a:cubicBezTo>
                  <a:cubicBezTo>
                    <a:pt x="16379" y="70083"/>
                    <a:pt x="-8004" y="48747"/>
                    <a:pt x="2727" y="19474"/>
                  </a:cubicBezTo>
                  <a:cubicBezTo>
                    <a:pt x="7236" y="7154"/>
                    <a:pt x="12950" y="-8149"/>
                    <a:pt x="25333" y="5122"/>
                  </a:cubicBezTo>
                  <a:cubicBezTo>
                    <a:pt x="80387" y="64432"/>
                    <a:pt x="149602" y="44175"/>
                    <a:pt x="214753" y="4754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: фигура 120">
              <a:extLst>
                <a:ext uri="{FF2B5EF4-FFF2-40B4-BE49-F238E27FC236}">
                  <a16:creationId xmlns="" xmlns:a16="http://schemas.microsoft.com/office/drawing/2014/main" id="{276BB406-F57F-483F-A585-8A8CB3204487}"/>
                </a:ext>
              </a:extLst>
            </p:cNvPr>
            <p:cNvSpPr/>
            <p:nvPr/>
          </p:nvSpPr>
          <p:spPr>
            <a:xfrm>
              <a:off x="9966317" y="5170016"/>
              <a:ext cx="122054" cy="110161"/>
            </a:xfrm>
            <a:custGeom>
              <a:avLst/>
              <a:gdLst>
                <a:gd name="connsiteX0" fmla="*/ 122055 w 122054"/>
                <a:gd name="connsiteY0" fmla="*/ 110161 h 110161"/>
                <a:gd name="connsiteX1" fmla="*/ 37917 w 122054"/>
                <a:gd name="connsiteY1" fmla="*/ 65584 h 110161"/>
                <a:gd name="connsiteX2" fmla="*/ 71 w 122054"/>
                <a:gd name="connsiteY2" fmla="*/ 39485 h 110161"/>
                <a:gd name="connsiteX3" fmla="*/ 36139 w 122054"/>
                <a:gd name="connsiteY3" fmla="*/ 12879 h 110161"/>
                <a:gd name="connsiteX4" fmla="*/ 76398 w 122054"/>
                <a:gd name="connsiteY4" fmla="*/ 3671 h 110161"/>
                <a:gd name="connsiteX5" fmla="*/ 91575 w 122054"/>
                <a:gd name="connsiteY5" fmla="*/ 3671 h 110161"/>
                <a:gd name="connsiteX6" fmla="*/ 122055 w 122054"/>
                <a:gd name="connsiteY6" fmla="*/ 44565 h 110161"/>
                <a:gd name="connsiteX7" fmla="*/ 122055 w 122054"/>
                <a:gd name="connsiteY7" fmla="*/ 110098 h 11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54" h="110161">
                  <a:moveTo>
                    <a:pt x="122055" y="110161"/>
                  </a:moveTo>
                  <a:cubicBezTo>
                    <a:pt x="98560" y="85459"/>
                    <a:pt x="74176" y="64822"/>
                    <a:pt x="37917" y="65584"/>
                  </a:cubicBezTo>
                  <a:cubicBezTo>
                    <a:pt x="22741" y="65901"/>
                    <a:pt x="1341" y="59805"/>
                    <a:pt x="71" y="39485"/>
                  </a:cubicBezTo>
                  <a:cubicBezTo>
                    <a:pt x="-1453" y="16117"/>
                    <a:pt x="21789" y="17895"/>
                    <a:pt x="36139" y="12879"/>
                  </a:cubicBezTo>
                  <a:cubicBezTo>
                    <a:pt x="49093" y="8370"/>
                    <a:pt x="62937" y="6655"/>
                    <a:pt x="76398" y="3671"/>
                  </a:cubicBezTo>
                  <a:cubicBezTo>
                    <a:pt x="81478" y="-1536"/>
                    <a:pt x="86495" y="-901"/>
                    <a:pt x="91575" y="3671"/>
                  </a:cubicBezTo>
                  <a:cubicBezTo>
                    <a:pt x="106688" y="13005"/>
                    <a:pt x="116530" y="26975"/>
                    <a:pt x="122055" y="44565"/>
                  </a:cubicBezTo>
                  <a:cubicBezTo>
                    <a:pt x="98751" y="66409"/>
                    <a:pt x="121039" y="88253"/>
                    <a:pt x="122055" y="1100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: фигура 121">
              <a:extLst>
                <a:ext uri="{FF2B5EF4-FFF2-40B4-BE49-F238E27FC236}">
                  <a16:creationId xmlns="" xmlns:a16="http://schemas.microsoft.com/office/drawing/2014/main" id="{D3A66CE7-1DD6-4BF3-90CE-5AA9F8578519}"/>
                </a:ext>
              </a:extLst>
            </p:cNvPr>
            <p:cNvSpPr/>
            <p:nvPr/>
          </p:nvSpPr>
          <p:spPr>
            <a:xfrm>
              <a:off x="10194826" y="5096003"/>
              <a:ext cx="175421" cy="118641"/>
            </a:xfrm>
            <a:custGeom>
              <a:avLst/>
              <a:gdLst>
                <a:gd name="connsiteX0" fmla="*/ 30642 w 175421"/>
                <a:gd name="connsiteY0" fmla="*/ 118642 h 118641"/>
                <a:gd name="connsiteX1" fmla="*/ 2257 w 175421"/>
                <a:gd name="connsiteY1" fmla="*/ 31012 h 118641"/>
                <a:gd name="connsiteX2" fmla="*/ 9052 w 175421"/>
                <a:gd name="connsiteY2" fmla="*/ 32917 h 118641"/>
                <a:gd name="connsiteX3" fmla="*/ 76679 w 175421"/>
                <a:gd name="connsiteY3" fmla="*/ 44347 h 118641"/>
                <a:gd name="connsiteX4" fmla="*/ 175421 w 175421"/>
                <a:gd name="connsiteY4" fmla="*/ 4151 h 118641"/>
                <a:gd name="connsiteX5" fmla="*/ 69504 w 175421"/>
                <a:gd name="connsiteY5" fmla="*/ 82129 h 118641"/>
                <a:gd name="connsiteX6" fmla="*/ 30642 w 175421"/>
                <a:gd name="connsiteY6" fmla="*/ 118642 h 11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421" h="118641">
                  <a:moveTo>
                    <a:pt x="30642" y="118642"/>
                  </a:moveTo>
                  <a:cubicBezTo>
                    <a:pt x="4670" y="88587"/>
                    <a:pt x="-4792" y="59377"/>
                    <a:pt x="2257" y="31012"/>
                  </a:cubicBezTo>
                  <a:cubicBezTo>
                    <a:pt x="4606" y="31646"/>
                    <a:pt x="8353" y="31456"/>
                    <a:pt x="9052" y="32917"/>
                  </a:cubicBezTo>
                  <a:cubicBezTo>
                    <a:pt x="35594" y="91845"/>
                    <a:pt x="33054" y="89114"/>
                    <a:pt x="76679" y="44347"/>
                  </a:cubicBezTo>
                  <a:cubicBezTo>
                    <a:pt x="102269" y="18121"/>
                    <a:pt x="132623" y="-10962"/>
                    <a:pt x="175421" y="4151"/>
                  </a:cubicBezTo>
                  <a:cubicBezTo>
                    <a:pt x="130654" y="15263"/>
                    <a:pt x="99349" y="47649"/>
                    <a:pt x="69504" y="82129"/>
                  </a:cubicBezTo>
                  <a:cubicBezTo>
                    <a:pt x="57692" y="95782"/>
                    <a:pt x="48041" y="111911"/>
                    <a:pt x="30642" y="11864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: фигура 122">
              <a:extLst>
                <a:ext uri="{FF2B5EF4-FFF2-40B4-BE49-F238E27FC236}">
                  <a16:creationId xmlns="" xmlns:a16="http://schemas.microsoft.com/office/drawing/2014/main" id="{7E674E3C-D183-417B-AD2B-0BC8C61AAD5D}"/>
                </a:ext>
              </a:extLst>
            </p:cNvPr>
            <p:cNvSpPr/>
            <p:nvPr/>
          </p:nvSpPr>
          <p:spPr>
            <a:xfrm>
              <a:off x="9661501" y="5181040"/>
              <a:ext cx="99146" cy="76241"/>
            </a:xfrm>
            <a:custGeom>
              <a:avLst/>
              <a:gdLst>
                <a:gd name="connsiteX0" fmla="*/ 76414 w 99146"/>
                <a:gd name="connsiteY0" fmla="*/ 66307 h 76241"/>
                <a:gd name="connsiteX1" fmla="*/ 31392 w 99146"/>
                <a:gd name="connsiteY1" fmla="*/ 54242 h 76241"/>
                <a:gd name="connsiteX2" fmla="*/ 785 w 99146"/>
                <a:gd name="connsiteY2" fmla="*/ 35319 h 76241"/>
                <a:gd name="connsiteX3" fmla="*/ 23264 w 99146"/>
                <a:gd name="connsiteY3" fmla="*/ 8141 h 76241"/>
                <a:gd name="connsiteX4" fmla="*/ 99147 w 99146"/>
                <a:gd name="connsiteY4" fmla="*/ 74435 h 76241"/>
                <a:gd name="connsiteX5" fmla="*/ 91590 w 99146"/>
                <a:gd name="connsiteY5" fmla="*/ 74435 h 76241"/>
                <a:gd name="connsiteX6" fmla="*/ 76350 w 99146"/>
                <a:gd name="connsiteY6" fmla="*/ 66244 h 7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6" h="76241">
                  <a:moveTo>
                    <a:pt x="76414" y="66307"/>
                  </a:moveTo>
                  <a:cubicBezTo>
                    <a:pt x="64539" y="48527"/>
                    <a:pt x="47966" y="52718"/>
                    <a:pt x="31392" y="54242"/>
                  </a:cubicBezTo>
                  <a:cubicBezTo>
                    <a:pt x="17740" y="55512"/>
                    <a:pt x="4404" y="49606"/>
                    <a:pt x="785" y="35319"/>
                  </a:cubicBezTo>
                  <a:cubicBezTo>
                    <a:pt x="-3660" y="17729"/>
                    <a:pt x="11707" y="13094"/>
                    <a:pt x="23264" y="8141"/>
                  </a:cubicBezTo>
                  <a:cubicBezTo>
                    <a:pt x="72350" y="-12751"/>
                    <a:pt x="93304" y="5601"/>
                    <a:pt x="99147" y="74435"/>
                  </a:cubicBezTo>
                  <a:cubicBezTo>
                    <a:pt x="96606" y="74435"/>
                    <a:pt x="94067" y="74435"/>
                    <a:pt x="91590" y="74435"/>
                  </a:cubicBezTo>
                  <a:cubicBezTo>
                    <a:pt x="83017" y="79134"/>
                    <a:pt x="79080" y="74054"/>
                    <a:pt x="76350" y="662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: фигура 123">
              <a:extLst>
                <a:ext uri="{FF2B5EF4-FFF2-40B4-BE49-F238E27FC236}">
                  <a16:creationId xmlns="" xmlns:a16="http://schemas.microsoft.com/office/drawing/2014/main" id="{D6B5E93E-D28D-46E0-BBF3-70BF338A8ECF}"/>
                </a:ext>
              </a:extLst>
            </p:cNvPr>
            <p:cNvSpPr/>
            <p:nvPr/>
          </p:nvSpPr>
          <p:spPr>
            <a:xfrm>
              <a:off x="10084555" y="5288241"/>
              <a:ext cx="67379" cy="196469"/>
            </a:xfrm>
            <a:custGeom>
              <a:avLst/>
              <a:gdLst>
                <a:gd name="connsiteX0" fmla="*/ 34296 w 67379"/>
                <a:gd name="connsiteY0" fmla="*/ 196470 h 196469"/>
                <a:gd name="connsiteX1" fmla="*/ 41027 w 67379"/>
                <a:gd name="connsiteY1" fmla="*/ 98108 h 196469"/>
                <a:gd name="connsiteX2" fmla="*/ 21660 w 67379"/>
                <a:gd name="connsiteY2" fmla="*/ 42672 h 196469"/>
                <a:gd name="connsiteX3" fmla="*/ 3816 w 67379"/>
                <a:gd name="connsiteY3" fmla="*/ 0 h 196469"/>
                <a:gd name="connsiteX4" fmla="*/ 34740 w 67379"/>
                <a:gd name="connsiteY4" fmla="*/ 34989 h 196469"/>
                <a:gd name="connsiteX5" fmla="*/ 34296 w 67379"/>
                <a:gd name="connsiteY5" fmla="*/ 196406 h 1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79" h="196469">
                  <a:moveTo>
                    <a:pt x="34296" y="196470"/>
                  </a:moveTo>
                  <a:cubicBezTo>
                    <a:pt x="38360" y="163768"/>
                    <a:pt x="37153" y="130239"/>
                    <a:pt x="41027" y="98108"/>
                  </a:cubicBezTo>
                  <a:cubicBezTo>
                    <a:pt x="44202" y="72137"/>
                    <a:pt x="40456" y="56706"/>
                    <a:pt x="21660" y="42672"/>
                  </a:cubicBezTo>
                  <a:cubicBezTo>
                    <a:pt x="8071" y="32576"/>
                    <a:pt x="-7297" y="22416"/>
                    <a:pt x="3816" y="0"/>
                  </a:cubicBezTo>
                  <a:cubicBezTo>
                    <a:pt x="14039" y="11748"/>
                    <a:pt x="23438" y="24575"/>
                    <a:pt x="34740" y="34989"/>
                  </a:cubicBezTo>
                  <a:cubicBezTo>
                    <a:pt x="78301" y="74804"/>
                    <a:pt x="78365" y="155703"/>
                    <a:pt x="34296" y="1964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: фигура 124">
              <a:extLst>
                <a:ext uri="{FF2B5EF4-FFF2-40B4-BE49-F238E27FC236}">
                  <a16:creationId xmlns="" xmlns:a16="http://schemas.microsoft.com/office/drawing/2014/main" id="{53B829E3-0D09-4719-9B96-DAC9324B9F09}"/>
                </a:ext>
              </a:extLst>
            </p:cNvPr>
            <p:cNvSpPr/>
            <p:nvPr/>
          </p:nvSpPr>
          <p:spPr>
            <a:xfrm>
              <a:off x="9600818" y="5247347"/>
              <a:ext cx="152337" cy="70093"/>
            </a:xfrm>
            <a:custGeom>
              <a:avLst/>
              <a:gdLst>
                <a:gd name="connsiteX0" fmla="*/ 137097 w 152337"/>
                <a:gd name="connsiteY0" fmla="*/ 0 h 70093"/>
                <a:gd name="connsiteX1" fmla="*/ 152337 w 152337"/>
                <a:gd name="connsiteY1" fmla="*/ 8192 h 70093"/>
                <a:gd name="connsiteX2" fmla="*/ 35561 w 152337"/>
                <a:gd name="connsiteY2" fmla="*/ 67374 h 70093"/>
                <a:gd name="connsiteX3" fmla="*/ 0 w 152337"/>
                <a:gd name="connsiteY3" fmla="*/ 32703 h 70093"/>
                <a:gd name="connsiteX4" fmla="*/ 57849 w 152337"/>
                <a:gd name="connsiteY4" fmla="*/ 31687 h 70093"/>
                <a:gd name="connsiteX5" fmla="*/ 137161 w 152337"/>
                <a:gd name="connsiteY5" fmla="*/ 0 h 7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337" h="70093">
                  <a:moveTo>
                    <a:pt x="137097" y="0"/>
                  </a:moveTo>
                  <a:cubicBezTo>
                    <a:pt x="142177" y="2731"/>
                    <a:pt x="147257" y="5461"/>
                    <a:pt x="152337" y="8192"/>
                  </a:cubicBezTo>
                  <a:cubicBezTo>
                    <a:pt x="121031" y="44831"/>
                    <a:pt x="74740" y="48514"/>
                    <a:pt x="35561" y="67374"/>
                  </a:cubicBezTo>
                  <a:cubicBezTo>
                    <a:pt x="12002" y="78741"/>
                    <a:pt x="5652" y="52007"/>
                    <a:pt x="0" y="32703"/>
                  </a:cubicBezTo>
                  <a:cubicBezTo>
                    <a:pt x="19622" y="52896"/>
                    <a:pt x="39370" y="55881"/>
                    <a:pt x="57849" y="31687"/>
                  </a:cubicBezTo>
                  <a:cubicBezTo>
                    <a:pt x="78740" y="4318"/>
                    <a:pt x="110363" y="9462"/>
                    <a:pt x="137161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="" xmlns:a16="http://schemas.microsoft.com/office/drawing/2014/main" id="{9198070B-A887-4C42-B670-ABA8F568BE47}"/>
                </a:ext>
              </a:extLst>
            </p:cNvPr>
            <p:cNvSpPr/>
            <p:nvPr/>
          </p:nvSpPr>
          <p:spPr>
            <a:xfrm>
              <a:off x="10415968" y="5124728"/>
              <a:ext cx="69753" cy="62359"/>
            </a:xfrm>
            <a:custGeom>
              <a:avLst/>
              <a:gdLst>
                <a:gd name="connsiteX0" fmla="*/ 0 w 69753"/>
                <a:gd name="connsiteY0" fmla="*/ 32766 h 62359"/>
                <a:gd name="connsiteX1" fmla="*/ 7620 w 69753"/>
                <a:gd name="connsiteY1" fmla="*/ 0 h 62359"/>
                <a:gd name="connsiteX2" fmla="*/ 53276 w 69753"/>
                <a:gd name="connsiteY2" fmla="*/ 28829 h 62359"/>
                <a:gd name="connsiteX3" fmla="*/ 68325 w 69753"/>
                <a:gd name="connsiteY3" fmla="*/ 52896 h 62359"/>
                <a:gd name="connsiteX4" fmla="*/ 38544 w 69753"/>
                <a:gd name="connsiteY4" fmla="*/ 57150 h 62359"/>
                <a:gd name="connsiteX5" fmla="*/ 0 w 69753"/>
                <a:gd name="connsiteY5" fmla="*/ 32766 h 6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753" h="62359">
                  <a:moveTo>
                    <a:pt x="0" y="32766"/>
                  </a:moveTo>
                  <a:cubicBezTo>
                    <a:pt x="11493" y="24257"/>
                    <a:pt x="9651" y="12192"/>
                    <a:pt x="7620" y="0"/>
                  </a:cubicBezTo>
                  <a:cubicBezTo>
                    <a:pt x="22860" y="9589"/>
                    <a:pt x="38226" y="18923"/>
                    <a:pt x="53276" y="28829"/>
                  </a:cubicBezTo>
                  <a:cubicBezTo>
                    <a:pt x="61595" y="34290"/>
                    <a:pt x="73977" y="39688"/>
                    <a:pt x="68325" y="52896"/>
                  </a:cubicBezTo>
                  <a:cubicBezTo>
                    <a:pt x="61849" y="68073"/>
                    <a:pt x="48958" y="61468"/>
                    <a:pt x="38544" y="57150"/>
                  </a:cubicBezTo>
                  <a:cubicBezTo>
                    <a:pt x="24511" y="51308"/>
                    <a:pt x="9525" y="46863"/>
                    <a:pt x="0" y="3276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="" xmlns:a16="http://schemas.microsoft.com/office/drawing/2014/main" id="{7BB8D335-52FF-4CB1-AB0B-891CEF4F2A99}"/>
                </a:ext>
              </a:extLst>
            </p:cNvPr>
            <p:cNvSpPr/>
            <p:nvPr/>
          </p:nvSpPr>
          <p:spPr>
            <a:xfrm>
              <a:off x="9319100" y="4857722"/>
              <a:ext cx="83598" cy="95047"/>
            </a:xfrm>
            <a:custGeom>
              <a:avLst/>
              <a:gdLst>
                <a:gd name="connsiteX0" fmla="*/ 22575 w 83598"/>
                <a:gd name="connsiteY0" fmla="*/ 5004 h 95047"/>
                <a:gd name="connsiteX1" fmla="*/ 83598 w 83598"/>
                <a:gd name="connsiteY1" fmla="*/ 95048 h 95047"/>
                <a:gd name="connsiteX2" fmla="*/ 53753 w 83598"/>
                <a:gd name="connsiteY2" fmla="*/ 53391 h 95047"/>
                <a:gd name="connsiteX3" fmla="*/ 22638 w 83598"/>
                <a:gd name="connsiteY3" fmla="*/ 62281 h 95047"/>
                <a:gd name="connsiteX4" fmla="*/ 7398 w 83598"/>
                <a:gd name="connsiteY4" fmla="*/ 54090 h 95047"/>
                <a:gd name="connsiteX5" fmla="*/ 2826 w 83598"/>
                <a:gd name="connsiteY5" fmla="*/ 50724 h 95047"/>
                <a:gd name="connsiteX6" fmla="*/ 7462 w 83598"/>
                <a:gd name="connsiteY6" fmla="*/ 940 h 95047"/>
                <a:gd name="connsiteX7" fmla="*/ 22575 w 83598"/>
                <a:gd name="connsiteY7" fmla="*/ 5004 h 9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98" h="95047">
                  <a:moveTo>
                    <a:pt x="22575" y="5004"/>
                  </a:moveTo>
                  <a:cubicBezTo>
                    <a:pt x="51213" y="28499"/>
                    <a:pt x="79281" y="52502"/>
                    <a:pt x="83598" y="95048"/>
                  </a:cubicBezTo>
                  <a:cubicBezTo>
                    <a:pt x="69120" y="84824"/>
                    <a:pt x="64993" y="66092"/>
                    <a:pt x="53753" y="53391"/>
                  </a:cubicBezTo>
                  <a:cubicBezTo>
                    <a:pt x="39212" y="37072"/>
                    <a:pt x="27591" y="37516"/>
                    <a:pt x="22638" y="62281"/>
                  </a:cubicBezTo>
                  <a:cubicBezTo>
                    <a:pt x="17558" y="59551"/>
                    <a:pt x="12478" y="56820"/>
                    <a:pt x="7398" y="54090"/>
                  </a:cubicBezTo>
                  <a:cubicBezTo>
                    <a:pt x="5874" y="52947"/>
                    <a:pt x="4350" y="51804"/>
                    <a:pt x="2826" y="50724"/>
                  </a:cubicBezTo>
                  <a:cubicBezTo>
                    <a:pt x="477" y="33706"/>
                    <a:pt x="-3905" y="16498"/>
                    <a:pt x="7462" y="940"/>
                  </a:cubicBezTo>
                  <a:cubicBezTo>
                    <a:pt x="13304" y="-1028"/>
                    <a:pt x="18384" y="-13"/>
                    <a:pt x="22575" y="500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: фигура 127">
              <a:extLst>
                <a:ext uri="{FF2B5EF4-FFF2-40B4-BE49-F238E27FC236}">
                  <a16:creationId xmlns="" xmlns:a16="http://schemas.microsoft.com/office/drawing/2014/main" id="{3D6F4D1F-B2C8-4B2B-BD1F-2D9A600BDC1A}"/>
                </a:ext>
              </a:extLst>
            </p:cNvPr>
            <p:cNvSpPr/>
            <p:nvPr/>
          </p:nvSpPr>
          <p:spPr>
            <a:xfrm>
              <a:off x="9463595" y="5026430"/>
              <a:ext cx="137160" cy="38907"/>
            </a:xfrm>
            <a:custGeom>
              <a:avLst/>
              <a:gdLst>
                <a:gd name="connsiteX0" fmla="*/ 0 w 137160"/>
                <a:gd name="connsiteY0" fmla="*/ 0 h 38907"/>
                <a:gd name="connsiteX1" fmla="*/ 87821 w 137160"/>
                <a:gd name="connsiteY1" fmla="*/ 18733 h 38907"/>
                <a:gd name="connsiteX2" fmla="*/ 137161 w 137160"/>
                <a:gd name="connsiteY2" fmla="*/ 24575 h 38907"/>
                <a:gd name="connsiteX3" fmla="*/ 62040 w 137160"/>
                <a:gd name="connsiteY3" fmla="*/ 36894 h 38907"/>
                <a:gd name="connsiteX4" fmla="*/ 0 w 137160"/>
                <a:gd name="connsiteY4" fmla="*/ 0 h 3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0" h="38907">
                  <a:moveTo>
                    <a:pt x="0" y="0"/>
                  </a:moveTo>
                  <a:cubicBezTo>
                    <a:pt x="25654" y="25781"/>
                    <a:pt x="55436" y="29782"/>
                    <a:pt x="87821" y="18733"/>
                  </a:cubicBezTo>
                  <a:cubicBezTo>
                    <a:pt x="105156" y="12827"/>
                    <a:pt x="122111" y="8319"/>
                    <a:pt x="137161" y="24575"/>
                  </a:cubicBezTo>
                  <a:cubicBezTo>
                    <a:pt x="112078" y="28575"/>
                    <a:pt x="86805" y="31369"/>
                    <a:pt x="62040" y="36894"/>
                  </a:cubicBezTo>
                  <a:cubicBezTo>
                    <a:pt x="30735" y="43879"/>
                    <a:pt x="10033" y="32957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: фигура 128">
              <a:extLst>
                <a:ext uri="{FF2B5EF4-FFF2-40B4-BE49-F238E27FC236}">
                  <a16:creationId xmlns="" xmlns:a16="http://schemas.microsoft.com/office/drawing/2014/main" id="{12486C0B-FEE9-41A9-9EF9-AA57F27B724E}"/>
                </a:ext>
              </a:extLst>
            </p:cNvPr>
            <p:cNvSpPr/>
            <p:nvPr/>
          </p:nvSpPr>
          <p:spPr>
            <a:xfrm>
              <a:off x="9836911" y="5050941"/>
              <a:ext cx="80943" cy="40957"/>
            </a:xfrm>
            <a:custGeom>
              <a:avLst/>
              <a:gdLst>
                <a:gd name="connsiteX0" fmla="*/ 0 w 80943"/>
                <a:gd name="connsiteY0" fmla="*/ 64 h 40957"/>
                <a:gd name="connsiteX1" fmla="*/ 56515 w 80943"/>
                <a:gd name="connsiteY1" fmla="*/ 3874 h 40957"/>
                <a:gd name="connsiteX2" fmla="*/ 80835 w 80943"/>
                <a:gd name="connsiteY2" fmla="*/ 19177 h 40957"/>
                <a:gd name="connsiteX3" fmla="*/ 56959 w 80943"/>
                <a:gd name="connsiteY3" fmla="*/ 38989 h 40957"/>
                <a:gd name="connsiteX4" fmla="*/ 38164 w 80943"/>
                <a:gd name="connsiteY4" fmla="*/ 40958 h 40957"/>
                <a:gd name="connsiteX5" fmla="*/ 28956 w 80943"/>
                <a:gd name="connsiteY5" fmla="*/ 8382 h 40957"/>
                <a:gd name="connsiteX6" fmla="*/ 64 w 80943"/>
                <a:gd name="connsiteY6" fmla="*/ 0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43" h="40957">
                  <a:moveTo>
                    <a:pt x="0" y="64"/>
                  </a:moveTo>
                  <a:cubicBezTo>
                    <a:pt x="18859" y="1207"/>
                    <a:pt x="37782" y="1334"/>
                    <a:pt x="56515" y="3874"/>
                  </a:cubicBezTo>
                  <a:cubicBezTo>
                    <a:pt x="65977" y="5144"/>
                    <a:pt x="79629" y="6731"/>
                    <a:pt x="80835" y="19177"/>
                  </a:cubicBezTo>
                  <a:cubicBezTo>
                    <a:pt x="82359" y="35306"/>
                    <a:pt x="67373" y="36005"/>
                    <a:pt x="56959" y="38989"/>
                  </a:cubicBezTo>
                  <a:cubicBezTo>
                    <a:pt x="50991" y="40704"/>
                    <a:pt x="44450" y="40386"/>
                    <a:pt x="38164" y="40958"/>
                  </a:cubicBezTo>
                  <a:cubicBezTo>
                    <a:pt x="51626" y="24702"/>
                    <a:pt x="53340" y="12700"/>
                    <a:pt x="28956" y="8382"/>
                  </a:cubicBezTo>
                  <a:cubicBezTo>
                    <a:pt x="19177" y="6667"/>
                    <a:pt x="9716" y="2858"/>
                    <a:pt x="64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: фигура 129">
              <a:extLst>
                <a:ext uri="{FF2B5EF4-FFF2-40B4-BE49-F238E27FC236}">
                  <a16:creationId xmlns="" xmlns:a16="http://schemas.microsoft.com/office/drawing/2014/main" id="{C9C820A3-FEC1-45E5-9F59-E620766D37A2}"/>
                </a:ext>
              </a:extLst>
            </p:cNvPr>
            <p:cNvSpPr/>
            <p:nvPr/>
          </p:nvSpPr>
          <p:spPr>
            <a:xfrm>
              <a:off x="9497404" y="5288241"/>
              <a:ext cx="27213" cy="81851"/>
            </a:xfrm>
            <a:custGeom>
              <a:avLst/>
              <a:gdLst>
                <a:gd name="connsiteX0" fmla="*/ 11975 w 27213"/>
                <a:gd name="connsiteY0" fmla="*/ 0 h 81851"/>
                <a:gd name="connsiteX1" fmla="*/ 27214 w 27213"/>
                <a:gd name="connsiteY1" fmla="*/ 81852 h 81851"/>
                <a:gd name="connsiteX2" fmla="*/ 4735 w 27213"/>
                <a:gd name="connsiteY2" fmla="*/ 34925 h 81851"/>
                <a:gd name="connsiteX3" fmla="*/ 11975 w 27213"/>
                <a:gd name="connsiteY3" fmla="*/ 0 h 8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13" h="81851">
                  <a:moveTo>
                    <a:pt x="11975" y="0"/>
                  </a:moveTo>
                  <a:cubicBezTo>
                    <a:pt x="34453" y="23559"/>
                    <a:pt x="11530" y="56833"/>
                    <a:pt x="27214" y="81852"/>
                  </a:cubicBezTo>
                  <a:cubicBezTo>
                    <a:pt x="2767" y="75629"/>
                    <a:pt x="-6504" y="61786"/>
                    <a:pt x="4735" y="34925"/>
                  </a:cubicBezTo>
                  <a:cubicBezTo>
                    <a:pt x="9180" y="24257"/>
                    <a:pt x="9689" y="11684"/>
                    <a:pt x="11975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: фигура 130">
              <a:extLst>
                <a:ext uri="{FF2B5EF4-FFF2-40B4-BE49-F238E27FC236}">
                  <a16:creationId xmlns="" xmlns:a16="http://schemas.microsoft.com/office/drawing/2014/main" id="{7974E629-DEF4-46A2-937F-C9DFADD36371}"/>
                </a:ext>
              </a:extLst>
            </p:cNvPr>
            <p:cNvSpPr/>
            <p:nvPr/>
          </p:nvSpPr>
          <p:spPr>
            <a:xfrm>
              <a:off x="9676955" y="5041436"/>
              <a:ext cx="68579" cy="20686"/>
            </a:xfrm>
            <a:custGeom>
              <a:avLst/>
              <a:gdLst>
                <a:gd name="connsiteX0" fmla="*/ 0 w 68579"/>
                <a:gd name="connsiteY0" fmla="*/ 17697 h 20686"/>
                <a:gd name="connsiteX1" fmla="*/ 68580 w 68579"/>
                <a:gd name="connsiteY1" fmla="*/ 17697 h 20686"/>
                <a:gd name="connsiteX2" fmla="*/ 0 w 68579"/>
                <a:gd name="connsiteY2" fmla="*/ 17697 h 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79" h="20686">
                  <a:moveTo>
                    <a:pt x="0" y="17697"/>
                  </a:moveTo>
                  <a:cubicBezTo>
                    <a:pt x="22860" y="-11133"/>
                    <a:pt x="45720" y="-20"/>
                    <a:pt x="68580" y="17697"/>
                  </a:cubicBezTo>
                  <a:cubicBezTo>
                    <a:pt x="45720" y="23221"/>
                    <a:pt x="22860" y="19792"/>
                    <a:pt x="0" y="1769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: фигура 131">
              <a:extLst>
                <a:ext uri="{FF2B5EF4-FFF2-40B4-BE49-F238E27FC236}">
                  <a16:creationId xmlns="" xmlns:a16="http://schemas.microsoft.com/office/drawing/2014/main" id="{A96F43CB-F66A-4C37-913C-E28639A317CD}"/>
                </a:ext>
              </a:extLst>
            </p:cNvPr>
            <p:cNvSpPr/>
            <p:nvPr/>
          </p:nvSpPr>
          <p:spPr>
            <a:xfrm>
              <a:off x="9776015" y="5239219"/>
              <a:ext cx="35451" cy="32227"/>
            </a:xfrm>
            <a:custGeom>
              <a:avLst/>
              <a:gdLst>
                <a:gd name="connsiteX0" fmla="*/ 0 w 35451"/>
                <a:gd name="connsiteY0" fmla="*/ 16320 h 32227"/>
                <a:gd name="connsiteX1" fmla="*/ 22860 w 35451"/>
                <a:gd name="connsiteY1" fmla="*/ 0 h 32227"/>
                <a:gd name="connsiteX2" fmla="*/ 30988 w 35451"/>
                <a:gd name="connsiteY2" fmla="*/ 28956 h 32227"/>
                <a:gd name="connsiteX3" fmla="*/ 0 w 35451"/>
                <a:gd name="connsiteY3" fmla="*/ 16383 h 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51" h="32227">
                  <a:moveTo>
                    <a:pt x="0" y="16320"/>
                  </a:moveTo>
                  <a:cubicBezTo>
                    <a:pt x="5652" y="7747"/>
                    <a:pt x="13335" y="2286"/>
                    <a:pt x="22860" y="0"/>
                  </a:cubicBezTo>
                  <a:cubicBezTo>
                    <a:pt x="25336" y="10096"/>
                    <a:pt x="43752" y="18415"/>
                    <a:pt x="30988" y="28956"/>
                  </a:cubicBezTo>
                  <a:cubicBezTo>
                    <a:pt x="20193" y="37846"/>
                    <a:pt x="8255" y="26924"/>
                    <a:pt x="0" y="1638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: фигура 132">
              <a:extLst>
                <a:ext uri="{FF2B5EF4-FFF2-40B4-BE49-F238E27FC236}">
                  <a16:creationId xmlns="" xmlns:a16="http://schemas.microsoft.com/office/drawing/2014/main" id="{C5D89D94-3A19-458E-9C23-EA9B3F8C9CF4}"/>
                </a:ext>
              </a:extLst>
            </p:cNvPr>
            <p:cNvSpPr/>
            <p:nvPr/>
          </p:nvSpPr>
          <p:spPr>
            <a:xfrm>
              <a:off x="77320" y="1756288"/>
              <a:ext cx="575200" cy="2942035"/>
            </a:xfrm>
            <a:custGeom>
              <a:avLst/>
              <a:gdLst>
                <a:gd name="connsiteX0" fmla="*/ 434680 w 575200"/>
                <a:gd name="connsiteY0" fmla="*/ 2941718 h 2942035"/>
                <a:gd name="connsiteX1" fmla="*/ 345716 w 575200"/>
                <a:gd name="connsiteY1" fmla="*/ 2686320 h 2942035"/>
                <a:gd name="connsiteX2" fmla="*/ 335683 w 575200"/>
                <a:gd name="connsiteY2" fmla="*/ 2565224 h 2942035"/>
                <a:gd name="connsiteX3" fmla="*/ 367814 w 575200"/>
                <a:gd name="connsiteY3" fmla="*/ 2566113 h 2942035"/>
                <a:gd name="connsiteX4" fmla="*/ 388896 w 575200"/>
                <a:gd name="connsiteY4" fmla="*/ 2583132 h 2942035"/>
                <a:gd name="connsiteX5" fmla="*/ 429409 w 575200"/>
                <a:gd name="connsiteY5" fmla="*/ 2584338 h 2942035"/>
                <a:gd name="connsiteX6" fmla="*/ 404200 w 575200"/>
                <a:gd name="connsiteY6" fmla="*/ 2557478 h 2942035"/>
                <a:gd name="connsiteX7" fmla="*/ 318602 w 575200"/>
                <a:gd name="connsiteY7" fmla="*/ 2520012 h 2942035"/>
                <a:gd name="connsiteX8" fmla="*/ 272120 w 575200"/>
                <a:gd name="connsiteY8" fmla="*/ 2452003 h 2942035"/>
                <a:gd name="connsiteX9" fmla="*/ 224812 w 575200"/>
                <a:gd name="connsiteY9" fmla="*/ 2265566 h 2942035"/>
                <a:gd name="connsiteX10" fmla="*/ 230146 w 575200"/>
                <a:gd name="connsiteY10" fmla="*/ 2231340 h 2942035"/>
                <a:gd name="connsiteX11" fmla="*/ 298917 w 575200"/>
                <a:gd name="connsiteY11" fmla="*/ 2253565 h 2942035"/>
                <a:gd name="connsiteX12" fmla="*/ 348574 w 575200"/>
                <a:gd name="connsiteY12" fmla="*/ 2369135 h 2942035"/>
                <a:gd name="connsiteX13" fmla="*/ 356130 w 575200"/>
                <a:gd name="connsiteY13" fmla="*/ 2318653 h 2942035"/>
                <a:gd name="connsiteX14" fmla="*/ 333842 w 575200"/>
                <a:gd name="connsiteY14" fmla="*/ 2105800 h 2942035"/>
                <a:gd name="connsiteX15" fmla="*/ 294472 w 575200"/>
                <a:gd name="connsiteY15" fmla="*/ 2045030 h 2942035"/>
                <a:gd name="connsiteX16" fmla="*/ 215922 w 575200"/>
                <a:gd name="connsiteY16" fmla="*/ 1948128 h 2942035"/>
                <a:gd name="connsiteX17" fmla="*/ 219732 w 575200"/>
                <a:gd name="connsiteY17" fmla="*/ 1895550 h 2942035"/>
                <a:gd name="connsiteX18" fmla="*/ 222844 w 575200"/>
                <a:gd name="connsiteY18" fmla="*/ 1855672 h 2942035"/>
                <a:gd name="connsiteX19" fmla="*/ 171853 w 575200"/>
                <a:gd name="connsiteY19" fmla="*/ 1724544 h 2942035"/>
                <a:gd name="connsiteX20" fmla="*/ 169948 w 575200"/>
                <a:gd name="connsiteY20" fmla="*/ 1716797 h 2942035"/>
                <a:gd name="connsiteX21" fmla="*/ 164233 w 575200"/>
                <a:gd name="connsiteY21" fmla="*/ 1713050 h 2942035"/>
                <a:gd name="connsiteX22" fmla="*/ 186331 w 575200"/>
                <a:gd name="connsiteY22" fmla="*/ 1923871 h 2942035"/>
                <a:gd name="connsiteX23" fmla="*/ 168043 w 575200"/>
                <a:gd name="connsiteY23" fmla="*/ 1984070 h 2942035"/>
                <a:gd name="connsiteX24" fmla="*/ 145247 w 575200"/>
                <a:gd name="connsiteY24" fmla="*/ 1959495 h 2942035"/>
                <a:gd name="connsiteX25" fmla="*/ 132356 w 575200"/>
                <a:gd name="connsiteY25" fmla="*/ 1930602 h 2942035"/>
                <a:gd name="connsiteX26" fmla="*/ 106131 w 575200"/>
                <a:gd name="connsiteY26" fmla="*/ 1847100 h 2942035"/>
                <a:gd name="connsiteX27" fmla="*/ 107020 w 575200"/>
                <a:gd name="connsiteY27" fmla="*/ 1828621 h 2942035"/>
                <a:gd name="connsiteX28" fmla="*/ 110195 w 575200"/>
                <a:gd name="connsiteY28" fmla="*/ 1805062 h 2942035"/>
                <a:gd name="connsiteX29" fmla="*/ 100098 w 575200"/>
                <a:gd name="connsiteY29" fmla="*/ 1623451 h 2942035"/>
                <a:gd name="connsiteX30" fmla="*/ 107020 w 575200"/>
                <a:gd name="connsiteY30" fmla="*/ 1593606 h 2942035"/>
                <a:gd name="connsiteX31" fmla="*/ 132356 w 575200"/>
                <a:gd name="connsiteY31" fmla="*/ 1606179 h 2942035"/>
                <a:gd name="connsiteX32" fmla="*/ 158772 w 575200"/>
                <a:gd name="connsiteY32" fmla="*/ 1616911 h 2942035"/>
                <a:gd name="connsiteX33" fmla="*/ 164868 w 575200"/>
                <a:gd name="connsiteY33" fmla="*/ 1591130 h 2942035"/>
                <a:gd name="connsiteX34" fmla="*/ 185887 w 575200"/>
                <a:gd name="connsiteY34" fmla="*/ 1551251 h 2942035"/>
                <a:gd name="connsiteX35" fmla="*/ 202270 w 575200"/>
                <a:gd name="connsiteY35" fmla="*/ 1517215 h 2942035"/>
                <a:gd name="connsiteX36" fmla="*/ 161312 w 575200"/>
                <a:gd name="connsiteY36" fmla="*/ 1497784 h 2942035"/>
                <a:gd name="connsiteX37" fmla="*/ 128991 w 575200"/>
                <a:gd name="connsiteY37" fmla="*/ 1494101 h 2942035"/>
                <a:gd name="connsiteX38" fmla="*/ 134579 w 575200"/>
                <a:gd name="connsiteY38" fmla="*/ 1418218 h 2942035"/>
                <a:gd name="connsiteX39" fmla="*/ 164741 w 575200"/>
                <a:gd name="connsiteY39" fmla="*/ 1406407 h 2942035"/>
                <a:gd name="connsiteX40" fmla="*/ 153883 w 575200"/>
                <a:gd name="connsiteY40" fmla="*/ 1359417 h 2942035"/>
                <a:gd name="connsiteX41" fmla="*/ 154899 w 575200"/>
                <a:gd name="connsiteY41" fmla="*/ 1245815 h 2942035"/>
                <a:gd name="connsiteX42" fmla="*/ 173758 w 575200"/>
                <a:gd name="connsiteY42" fmla="*/ 1224479 h 2942035"/>
                <a:gd name="connsiteX43" fmla="*/ 188236 w 575200"/>
                <a:gd name="connsiteY43" fmla="*/ 1183140 h 2942035"/>
                <a:gd name="connsiteX44" fmla="*/ 162646 w 575200"/>
                <a:gd name="connsiteY44" fmla="*/ 1173933 h 2942035"/>
                <a:gd name="connsiteX45" fmla="*/ 139532 w 575200"/>
                <a:gd name="connsiteY45" fmla="*/ 1153359 h 2942035"/>
                <a:gd name="connsiteX46" fmla="*/ 130134 w 575200"/>
                <a:gd name="connsiteY46" fmla="*/ 1076714 h 2942035"/>
                <a:gd name="connsiteX47" fmla="*/ 68221 w 575200"/>
                <a:gd name="connsiteY47" fmla="*/ 1017912 h 2942035"/>
                <a:gd name="connsiteX48" fmla="*/ 12532 w 575200"/>
                <a:gd name="connsiteY48" fmla="*/ 992893 h 2942035"/>
                <a:gd name="connsiteX49" fmla="*/ 2499 w 575200"/>
                <a:gd name="connsiteY49" fmla="*/ 930981 h 2942035"/>
                <a:gd name="connsiteX50" fmla="*/ 11833 w 575200"/>
                <a:gd name="connsiteY50" fmla="*/ 919995 h 2942035"/>
                <a:gd name="connsiteX51" fmla="*/ 25295 w 575200"/>
                <a:gd name="connsiteY51" fmla="*/ 930917 h 2942035"/>
                <a:gd name="connsiteX52" fmla="*/ 99654 w 575200"/>
                <a:gd name="connsiteY52" fmla="*/ 985019 h 2942035"/>
                <a:gd name="connsiteX53" fmla="*/ 175219 w 575200"/>
                <a:gd name="connsiteY53" fmla="*/ 1048075 h 2942035"/>
                <a:gd name="connsiteX54" fmla="*/ 203603 w 575200"/>
                <a:gd name="connsiteY54" fmla="*/ 1105860 h 2942035"/>
                <a:gd name="connsiteX55" fmla="*/ 224495 w 575200"/>
                <a:gd name="connsiteY55" fmla="*/ 1108781 h 2942035"/>
                <a:gd name="connsiteX56" fmla="*/ 256626 w 575200"/>
                <a:gd name="connsiteY56" fmla="*/ 1007181 h 2942035"/>
                <a:gd name="connsiteX57" fmla="*/ 211350 w 575200"/>
                <a:gd name="connsiteY57" fmla="*/ 870147 h 2942035"/>
                <a:gd name="connsiteX58" fmla="*/ 194015 w 575200"/>
                <a:gd name="connsiteY58" fmla="*/ 839477 h 2942035"/>
                <a:gd name="connsiteX59" fmla="*/ 206588 w 575200"/>
                <a:gd name="connsiteY59" fmla="*/ 813251 h 2942035"/>
                <a:gd name="connsiteX60" fmla="*/ 226844 w 575200"/>
                <a:gd name="connsiteY60" fmla="*/ 826396 h 2942035"/>
                <a:gd name="connsiteX61" fmla="*/ 244751 w 575200"/>
                <a:gd name="connsiteY61" fmla="*/ 846906 h 2942035"/>
                <a:gd name="connsiteX62" fmla="*/ 258975 w 575200"/>
                <a:gd name="connsiteY62" fmla="*/ 819919 h 2942035"/>
                <a:gd name="connsiteX63" fmla="*/ 268246 w 575200"/>
                <a:gd name="connsiteY63" fmla="*/ 752735 h 2942035"/>
                <a:gd name="connsiteX64" fmla="*/ 301901 w 575200"/>
                <a:gd name="connsiteY64" fmla="*/ 702633 h 2942035"/>
                <a:gd name="connsiteX65" fmla="*/ 353400 w 575200"/>
                <a:gd name="connsiteY65" fmla="*/ 610050 h 2942035"/>
                <a:gd name="connsiteX66" fmla="*/ 322793 w 575200"/>
                <a:gd name="connsiteY66" fmla="*/ 580332 h 2942035"/>
                <a:gd name="connsiteX67" fmla="*/ 258912 w 575200"/>
                <a:gd name="connsiteY67" fmla="*/ 551566 h 2942035"/>
                <a:gd name="connsiteX68" fmla="*/ 184363 w 575200"/>
                <a:gd name="connsiteY68" fmla="*/ 387227 h 2942035"/>
                <a:gd name="connsiteX69" fmla="*/ 153248 w 575200"/>
                <a:gd name="connsiteY69" fmla="*/ 368558 h 2942035"/>
                <a:gd name="connsiteX70" fmla="*/ 111020 w 575200"/>
                <a:gd name="connsiteY70" fmla="*/ 335475 h 2942035"/>
                <a:gd name="connsiteX71" fmla="*/ 78889 w 575200"/>
                <a:gd name="connsiteY71" fmla="*/ 287913 h 2942035"/>
                <a:gd name="connsiteX72" fmla="*/ 77556 w 575200"/>
                <a:gd name="connsiteY72" fmla="*/ 256607 h 2942035"/>
                <a:gd name="connsiteX73" fmla="*/ 79778 w 575200"/>
                <a:gd name="connsiteY73" fmla="*/ 189106 h 2942035"/>
                <a:gd name="connsiteX74" fmla="*/ 29105 w 575200"/>
                <a:gd name="connsiteY74" fmla="*/ 132083 h 2942035"/>
                <a:gd name="connsiteX75" fmla="*/ 35074 w 575200"/>
                <a:gd name="connsiteY75" fmla="*/ 124018 h 2942035"/>
                <a:gd name="connsiteX76" fmla="*/ 79016 w 575200"/>
                <a:gd name="connsiteY76" fmla="*/ 99952 h 2942035"/>
                <a:gd name="connsiteX77" fmla="*/ 51013 w 575200"/>
                <a:gd name="connsiteY77" fmla="*/ 45278 h 2942035"/>
                <a:gd name="connsiteX78" fmla="*/ 30502 w 575200"/>
                <a:gd name="connsiteY78" fmla="*/ 11560 h 2942035"/>
                <a:gd name="connsiteX79" fmla="*/ 70126 w 575200"/>
                <a:gd name="connsiteY79" fmla="*/ 3368 h 2942035"/>
                <a:gd name="connsiteX80" fmla="*/ 178902 w 575200"/>
                <a:gd name="connsiteY80" fmla="*/ 26355 h 2942035"/>
                <a:gd name="connsiteX81" fmla="*/ 299107 w 575200"/>
                <a:gd name="connsiteY81" fmla="*/ 574 h 2942035"/>
                <a:gd name="connsiteX82" fmla="*/ 339049 w 575200"/>
                <a:gd name="connsiteY82" fmla="*/ 48961 h 2942035"/>
                <a:gd name="connsiteX83" fmla="*/ 358734 w 575200"/>
                <a:gd name="connsiteY83" fmla="*/ 58359 h 2942035"/>
                <a:gd name="connsiteX84" fmla="*/ 421535 w 575200"/>
                <a:gd name="connsiteY84" fmla="*/ 146244 h 2942035"/>
                <a:gd name="connsiteX85" fmla="*/ 460016 w 575200"/>
                <a:gd name="connsiteY85" fmla="*/ 175136 h 2942035"/>
                <a:gd name="connsiteX86" fmla="*/ 479193 w 575200"/>
                <a:gd name="connsiteY86" fmla="*/ 199330 h 2942035"/>
                <a:gd name="connsiteX87" fmla="*/ 458429 w 575200"/>
                <a:gd name="connsiteY87" fmla="*/ 217428 h 2942035"/>
                <a:gd name="connsiteX88" fmla="*/ 451761 w 575200"/>
                <a:gd name="connsiteY88" fmla="*/ 221301 h 2942035"/>
                <a:gd name="connsiteX89" fmla="*/ 363052 w 575200"/>
                <a:gd name="connsiteY89" fmla="*/ 190440 h 2942035"/>
                <a:gd name="connsiteX90" fmla="*/ 318538 w 575200"/>
                <a:gd name="connsiteY90" fmla="*/ 169993 h 2942035"/>
                <a:gd name="connsiteX91" fmla="*/ 199984 w 575200"/>
                <a:gd name="connsiteY91" fmla="*/ 175073 h 2942035"/>
                <a:gd name="connsiteX92" fmla="*/ 160423 w 575200"/>
                <a:gd name="connsiteY92" fmla="*/ 199711 h 2942035"/>
                <a:gd name="connsiteX93" fmla="*/ 199031 w 575200"/>
                <a:gd name="connsiteY93" fmla="*/ 234065 h 2942035"/>
                <a:gd name="connsiteX94" fmla="*/ 248244 w 575200"/>
                <a:gd name="connsiteY94" fmla="*/ 286516 h 2942035"/>
                <a:gd name="connsiteX95" fmla="*/ 213636 w 575200"/>
                <a:gd name="connsiteY95" fmla="*/ 314837 h 2942035"/>
                <a:gd name="connsiteX96" fmla="*/ 182585 w 575200"/>
                <a:gd name="connsiteY96" fmla="*/ 319409 h 2942035"/>
                <a:gd name="connsiteX97" fmla="*/ 255165 w 575200"/>
                <a:gd name="connsiteY97" fmla="*/ 399864 h 2942035"/>
                <a:gd name="connsiteX98" fmla="*/ 364258 w 575200"/>
                <a:gd name="connsiteY98" fmla="*/ 499242 h 2942035"/>
                <a:gd name="connsiteX99" fmla="*/ 419757 w 575200"/>
                <a:gd name="connsiteY99" fmla="*/ 491050 h 2942035"/>
                <a:gd name="connsiteX100" fmla="*/ 472589 w 575200"/>
                <a:gd name="connsiteY100" fmla="*/ 313059 h 2942035"/>
                <a:gd name="connsiteX101" fmla="*/ 485099 w 575200"/>
                <a:gd name="connsiteY101" fmla="*/ 284293 h 2942035"/>
                <a:gd name="connsiteX102" fmla="*/ 495068 w 575200"/>
                <a:gd name="connsiteY102" fmla="*/ 311535 h 2942035"/>
                <a:gd name="connsiteX103" fmla="*/ 511642 w 575200"/>
                <a:gd name="connsiteY103" fmla="*/ 562552 h 2942035"/>
                <a:gd name="connsiteX104" fmla="*/ 515769 w 575200"/>
                <a:gd name="connsiteY104" fmla="*/ 581094 h 2942035"/>
                <a:gd name="connsiteX105" fmla="*/ 537931 w 575200"/>
                <a:gd name="connsiteY105" fmla="*/ 632720 h 2942035"/>
                <a:gd name="connsiteX106" fmla="*/ 558505 w 575200"/>
                <a:gd name="connsiteY106" fmla="*/ 675265 h 2942035"/>
                <a:gd name="connsiteX107" fmla="*/ 560346 w 575200"/>
                <a:gd name="connsiteY107" fmla="*/ 715270 h 2942035"/>
                <a:gd name="connsiteX108" fmla="*/ 537423 w 575200"/>
                <a:gd name="connsiteY108" fmla="*/ 733368 h 2942035"/>
                <a:gd name="connsiteX109" fmla="*/ 532025 w 575200"/>
                <a:gd name="connsiteY109" fmla="*/ 705046 h 2942035"/>
                <a:gd name="connsiteX110" fmla="*/ 529104 w 575200"/>
                <a:gd name="connsiteY110" fmla="*/ 664787 h 2942035"/>
                <a:gd name="connsiteX111" fmla="*/ 489036 w 575200"/>
                <a:gd name="connsiteY111" fmla="*/ 631259 h 2942035"/>
                <a:gd name="connsiteX112" fmla="*/ 460207 w 575200"/>
                <a:gd name="connsiteY112" fmla="*/ 664152 h 2942035"/>
                <a:gd name="connsiteX113" fmla="*/ 453666 w 575200"/>
                <a:gd name="connsiteY113" fmla="*/ 731971 h 2942035"/>
                <a:gd name="connsiteX114" fmla="*/ 447951 w 575200"/>
                <a:gd name="connsiteY114" fmla="*/ 804932 h 2942035"/>
                <a:gd name="connsiteX115" fmla="*/ 452396 w 575200"/>
                <a:gd name="connsiteY115" fmla="*/ 920566 h 2942035"/>
                <a:gd name="connsiteX116" fmla="*/ 463064 w 575200"/>
                <a:gd name="connsiteY116" fmla="*/ 930345 h 2942035"/>
                <a:gd name="connsiteX117" fmla="*/ 556663 w 575200"/>
                <a:gd name="connsiteY117" fmla="*/ 1042932 h 2942035"/>
                <a:gd name="connsiteX118" fmla="*/ 571776 w 575200"/>
                <a:gd name="connsiteY118" fmla="*/ 1084588 h 2942035"/>
                <a:gd name="connsiteX119" fmla="*/ 571903 w 575200"/>
                <a:gd name="connsiteY119" fmla="*/ 1100844 h 2942035"/>
                <a:gd name="connsiteX120" fmla="*/ 549043 w 575200"/>
                <a:gd name="connsiteY120" fmla="*/ 1207207 h 2942035"/>
                <a:gd name="connsiteX121" fmla="*/ 556536 w 575200"/>
                <a:gd name="connsiteY121" fmla="*/ 1223844 h 2942035"/>
                <a:gd name="connsiteX122" fmla="*/ 541931 w 575200"/>
                <a:gd name="connsiteY122" fmla="*/ 1334715 h 2942035"/>
                <a:gd name="connsiteX123" fmla="*/ 514944 w 575200"/>
                <a:gd name="connsiteY123" fmla="*/ 1519501 h 2942035"/>
                <a:gd name="connsiteX124" fmla="*/ 491322 w 575200"/>
                <a:gd name="connsiteY124" fmla="*/ 1673426 h 2942035"/>
                <a:gd name="connsiteX125" fmla="*/ 452206 w 575200"/>
                <a:gd name="connsiteY125" fmla="*/ 1791029 h 2942035"/>
                <a:gd name="connsiteX126" fmla="*/ 422615 w 575200"/>
                <a:gd name="connsiteY126" fmla="*/ 2047951 h 2942035"/>
                <a:gd name="connsiteX127" fmla="*/ 411185 w 575200"/>
                <a:gd name="connsiteY127" fmla="*/ 2189811 h 2942035"/>
                <a:gd name="connsiteX128" fmla="*/ 426806 w 575200"/>
                <a:gd name="connsiteY128" fmla="*/ 2262709 h 2942035"/>
                <a:gd name="connsiteX129" fmla="*/ 430044 w 575200"/>
                <a:gd name="connsiteY129" fmla="*/ 2321637 h 2942035"/>
                <a:gd name="connsiteX130" fmla="*/ 440014 w 575200"/>
                <a:gd name="connsiteY130" fmla="*/ 2372946 h 2942035"/>
                <a:gd name="connsiteX131" fmla="*/ 454111 w 575200"/>
                <a:gd name="connsiteY131" fmla="*/ 2505978 h 2942035"/>
                <a:gd name="connsiteX132" fmla="*/ 531073 w 575200"/>
                <a:gd name="connsiteY132" fmla="*/ 2568717 h 2942035"/>
                <a:gd name="connsiteX133" fmla="*/ 539518 w 575200"/>
                <a:gd name="connsiteY133" fmla="*/ 2607960 h 2942035"/>
                <a:gd name="connsiteX134" fmla="*/ 504276 w 575200"/>
                <a:gd name="connsiteY134" fmla="*/ 2636408 h 2942035"/>
                <a:gd name="connsiteX135" fmla="*/ 423631 w 575200"/>
                <a:gd name="connsiteY135" fmla="*/ 2723340 h 2942035"/>
                <a:gd name="connsiteX136" fmla="*/ 421662 w 575200"/>
                <a:gd name="connsiteY136" fmla="*/ 2734389 h 2942035"/>
                <a:gd name="connsiteX137" fmla="*/ 450237 w 575200"/>
                <a:gd name="connsiteY137" fmla="*/ 2894728 h 2942035"/>
                <a:gd name="connsiteX138" fmla="*/ 434870 w 575200"/>
                <a:gd name="connsiteY138" fmla="*/ 2942035 h 294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575200" h="2942035">
                  <a:moveTo>
                    <a:pt x="434680" y="2941718"/>
                  </a:moveTo>
                  <a:cubicBezTo>
                    <a:pt x="405343" y="2856437"/>
                    <a:pt x="376133" y="2771156"/>
                    <a:pt x="345716" y="2686320"/>
                  </a:cubicBezTo>
                  <a:cubicBezTo>
                    <a:pt x="332699" y="2649934"/>
                    <a:pt x="338477" y="2605801"/>
                    <a:pt x="335683" y="2565224"/>
                  </a:cubicBezTo>
                  <a:cubicBezTo>
                    <a:pt x="346732" y="2550810"/>
                    <a:pt x="357464" y="2555509"/>
                    <a:pt x="367814" y="2566113"/>
                  </a:cubicBezTo>
                  <a:cubicBezTo>
                    <a:pt x="374228" y="2572717"/>
                    <a:pt x="380641" y="2579512"/>
                    <a:pt x="388896" y="2583132"/>
                  </a:cubicBezTo>
                  <a:cubicBezTo>
                    <a:pt x="402485" y="2589037"/>
                    <a:pt x="421091" y="2602309"/>
                    <a:pt x="429409" y="2584338"/>
                  </a:cubicBezTo>
                  <a:cubicBezTo>
                    <a:pt x="438299" y="2565161"/>
                    <a:pt x="415249" y="2563891"/>
                    <a:pt x="404200" y="2557478"/>
                  </a:cubicBezTo>
                  <a:cubicBezTo>
                    <a:pt x="377022" y="2541793"/>
                    <a:pt x="352384" y="2524330"/>
                    <a:pt x="318602" y="2520012"/>
                  </a:cubicBezTo>
                  <a:cubicBezTo>
                    <a:pt x="292757" y="2516710"/>
                    <a:pt x="274469" y="2480071"/>
                    <a:pt x="272120" y="2452003"/>
                  </a:cubicBezTo>
                  <a:cubicBezTo>
                    <a:pt x="266595" y="2386217"/>
                    <a:pt x="235417" y="2329130"/>
                    <a:pt x="224812" y="2265566"/>
                  </a:cubicBezTo>
                  <a:cubicBezTo>
                    <a:pt x="222717" y="2252866"/>
                    <a:pt x="221320" y="2241564"/>
                    <a:pt x="230146" y="2231340"/>
                  </a:cubicBezTo>
                  <a:cubicBezTo>
                    <a:pt x="260245" y="2212671"/>
                    <a:pt x="280502" y="2232292"/>
                    <a:pt x="298917" y="2253565"/>
                  </a:cubicBezTo>
                  <a:cubicBezTo>
                    <a:pt x="325460" y="2284172"/>
                    <a:pt x="340573" y="2321383"/>
                    <a:pt x="348574" y="2369135"/>
                  </a:cubicBezTo>
                  <a:cubicBezTo>
                    <a:pt x="357146" y="2349069"/>
                    <a:pt x="356003" y="2333322"/>
                    <a:pt x="356130" y="2318653"/>
                  </a:cubicBezTo>
                  <a:cubicBezTo>
                    <a:pt x="356765" y="2246897"/>
                    <a:pt x="340001" y="2176983"/>
                    <a:pt x="333842" y="2105800"/>
                  </a:cubicBezTo>
                  <a:cubicBezTo>
                    <a:pt x="332064" y="2085352"/>
                    <a:pt x="311299" y="2061603"/>
                    <a:pt x="294472" y="2045030"/>
                  </a:cubicBezTo>
                  <a:cubicBezTo>
                    <a:pt x="264817" y="2015883"/>
                    <a:pt x="252625" y="1972005"/>
                    <a:pt x="215922" y="1948128"/>
                  </a:cubicBezTo>
                  <a:cubicBezTo>
                    <a:pt x="198142" y="1936571"/>
                    <a:pt x="201762" y="1910727"/>
                    <a:pt x="219732" y="1895550"/>
                  </a:cubicBezTo>
                  <a:cubicBezTo>
                    <a:pt x="235480" y="1882215"/>
                    <a:pt x="238719" y="1867038"/>
                    <a:pt x="222844" y="1855672"/>
                  </a:cubicBezTo>
                  <a:cubicBezTo>
                    <a:pt x="177949" y="1823541"/>
                    <a:pt x="167218" y="1777948"/>
                    <a:pt x="171853" y="1724544"/>
                  </a:cubicBezTo>
                  <a:cubicBezTo>
                    <a:pt x="172107" y="1721813"/>
                    <a:pt x="171282" y="1719083"/>
                    <a:pt x="169948" y="1716797"/>
                  </a:cubicBezTo>
                  <a:cubicBezTo>
                    <a:pt x="169377" y="1715844"/>
                    <a:pt x="168043" y="1715463"/>
                    <a:pt x="164233" y="1713050"/>
                  </a:cubicBezTo>
                  <a:cubicBezTo>
                    <a:pt x="157121" y="1786266"/>
                    <a:pt x="157121" y="1856498"/>
                    <a:pt x="186331" y="1923871"/>
                  </a:cubicBezTo>
                  <a:cubicBezTo>
                    <a:pt x="203349" y="1963114"/>
                    <a:pt x="199857" y="1972957"/>
                    <a:pt x="168043" y="1984070"/>
                  </a:cubicBezTo>
                  <a:cubicBezTo>
                    <a:pt x="160423" y="1975878"/>
                    <a:pt x="152867" y="1967687"/>
                    <a:pt x="145247" y="1959495"/>
                  </a:cubicBezTo>
                  <a:cubicBezTo>
                    <a:pt x="134134" y="1953399"/>
                    <a:pt x="132737" y="1941080"/>
                    <a:pt x="132356" y="1930602"/>
                  </a:cubicBezTo>
                  <a:cubicBezTo>
                    <a:pt x="131340" y="1899678"/>
                    <a:pt x="124609" y="1871547"/>
                    <a:pt x="106131" y="1847100"/>
                  </a:cubicBezTo>
                  <a:cubicBezTo>
                    <a:pt x="101813" y="1841384"/>
                    <a:pt x="102511" y="1834526"/>
                    <a:pt x="107020" y="1828621"/>
                  </a:cubicBezTo>
                  <a:cubicBezTo>
                    <a:pt x="108226" y="1820747"/>
                    <a:pt x="112417" y="1811666"/>
                    <a:pt x="110195" y="1805062"/>
                  </a:cubicBezTo>
                  <a:cubicBezTo>
                    <a:pt x="90065" y="1745499"/>
                    <a:pt x="106194" y="1683777"/>
                    <a:pt x="100098" y="1623451"/>
                  </a:cubicBezTo>
                  <a:cubicBezTo>
                    <a:pt x="99019" y="1613037"/>
                    <a:pt x="96669" y="1599829"/>
                    <a:pt x="107020" y="1593606"/>
                  </a:cubicBezTo>
                  <a:cubicBezTo>
                    <a:pt x="118704" y="1586621"/>
                    <a:pt x="124673" y="1600083"/>
                    <a:pt x="132356" y="1606179"/>
                  </a:cubicBezTo>
                  <a:cubicBezTo>
                    <a:pt x="140294" y="1612529"/>
                    <a:pt x="147279" y="1623261"/>
                    <a:pt x="158772" y="1616911"/>
                  </a:cubicBezTo>
                  <a:cubicBezTo>
                    <a:pt x="168488" y="1611513"/>
                    <a:pt x="165567" y="1600464"/>
                    <a:pt x="164868" y="1591130"/>
                  </a:cubicBezTo>
                  <a:cubicBezTo>
                    <a:pt x="163598" y="1572715"/>
                    <a:pt x="170837" y="1559697"/>
                    <a:pt x="185887" y="1551251"/>
                  </a:cubicBezTo>
                  <a:cubicBezTo>
                    <a:pt x="198714" y="1544076"/>
                    <a:pt x="211985" y="1536837"/>
                    <a:pt x="202270" y="1517215"/>
                  </a:cubicBezTo>
                  <a:cubicBezTo>
                    <a:pt x="193443" y="1499308"/>
                    <a:pt x="180362" y="1491752"/>
                    <a:pt x="161312" y="1497784"/>
                  </a:cubicBezTo>
                  <a:cubicBezTo>
                    <a:pt x="149882" y="1501404"/>
                    <a:pt x="131721" y="1512199"/>
                    <a:pt x="128991" y="1494101"/>
                  </a:cubicBezTo>
                  <a:cubicBezTo>
                    <a:pt x="125308" y="1469590"/>
                    <a:pt x="129118" y="1442793"/>
                    <a:pt x="134579" y="1418218"/>
                  </a:cubicBezTo>
                  <a:cubicBezTo>
                    <a:pt x="136738" y="1408693"/>
                    <a:pt x="167345" y="1447492"/>
                    <a:pt x="164741" y="1406407"/>
                  </a:cubicBezTo>
                  <a:cubicBezTo>
                    <a:pt x="163725" y="1390532"/>
                    <a:pt x="153946" y="1375038"/>
                    <a:pt x="153883" y="1359417"/>
                  </a:cubicBezTo>
                  <a:cubicBezTo>
                    <a:pt x="153692" y="1321634"/>
                    <a:pt x="163408" y="1284106"/>
                    <a:pt x="154899" y="1245815"/>
                  </a:cubicBezTo>
                  <a:cubicBezTo>
                    <a:pt x="151978" y="1232607"/>
                    <a:pt x="163916" y="1228670"/>
                    <a:pt x="173758" y="1224479"/>
                  </a:cubicBezTo>
                  <a:cubicBezTo>
                    <a:pt x="192173" y="1216668"/>
                    <a:pt x="191284" y="1199904"/>
                    <a:pt x="188236" y="1183140"/>
                  </a:cubicBezTo>
                  <a:cubicBezTo>
                    <a:pt x="184807" y="1164471"/>
                    <a:pt x="174901" y="1169678"/>
                    <a:pt x="162646" y="1173933"/>
                  </a:cubicBezTo>
                  <a:cubicBezTo>
                    <a:pt x="148041" y="1178949"/>
                    <a:pt x="142453" y="1165360"/>
                    <a:pt x="139532" y="1153359"/>
                  </a:cubicBezTo>
                  <a:cubicBezTo>
                    <a:pt x="133563" y="1128276"/>
                    <a:pt x="129372" y="1103003"/>
                    <a:pt x="130134" y="1076714"/>
                  </a:cubicBezTo>
                  <a:cubicBezTo>
                    <a:pt x="131340" y="1035248"/>
                    <a:pt x="104226" y="1008260"/>
                    <a:pt x="68221" y="1017912"/>
                  </a:cubicBezTo>
                  <a:cubicBezTo>
                    <a:pt x="41488" y="1025088"/>
                    <a:pt x="27200" y="1009149"/>
                    <a:pt x="12532" y="992893"/>
                  </a:cubicBezTo>
                  <a:cubicBezTo>
                    <a:pt x="-3153" y="975558"/>
                    <a:pt x="-994" y="952698"/>
                    <a:pt x="2499" y="930981"/>
                  </a:cubicBezTo>
                  <a:cubicBezTo>
                    <a:pt x="3197" y="926726"/>
                    <a:pt x="7960" y="921138"/>
                    <a:pt x="11833" y="919995"/>
                  </a:cubicBezTo>
                  <a:cubicBezTo>
                    <a:pt x="19199" y="917836"/>
                    <a:pt x="25930" y="925202"/>
                    <a:pt x="25295" y="930917"/>
                  </a:cubicBezTo>
                  <a:cubicBezTo>
                    <a:pt x="17675" y="999307"/>
                    <a:pt x="72539" y="983051"/>
                    <a:pt x="99654" y="985019"/>
                  </a:cubicBezTo>
                  <a:cubicBezTo>
                    <a:pt x="142961" y="988194"/>
                    <a:pt x="158328" y="1016198"/>
                    <a:pt x="175219" y="1048075"/>
                  </a:cubicBezTo>
                  <a:cubicBezTo>
                    <a:pt x="185252" y="1066998"/>
                    <a:pt x="193253" y="1087128"/>
                    <a:pt x="203603" y="1105860"/>
                  </a:cubicBezTo>
                  <a:cubicBezTo>
                    <a:pt x="208620" y="1115005"/>
                    <a:pt x="224050" y="1125037"/>
                    <a:pt x="224495" y="1108781"/>
                  </a:cubicBezTo>
                  <a:cubicBezTo>
                    <a:pt x="225447" y="1070618"/>
                    <a:pt x="253705" y="1045598"/>
                    <a:pt x="256626" y="1007181"/>
                  </a:cubicBezTo>
                  <a:cubicBezTo>
                    <a:pt x="260817" y="951491"/>
                    <a:pt x="265516" y="901643"/>
                    <a:pt x="211350" y="870147"/>
                  </a:cubicBezTo>
                  <a:cubicBezTo>
                    <a:pt x="201254" y="864242"/>
                    <a:pt x="196110" y="851986"/>
                    <a:pt x="194015" y="839477"/>
                  </a:cubicBezTo>
                  <a:cubicBezTo>
                    <a:pt x="191919" y="827475"/>
                    <a:pt x="195031" y="817251"/>
                    <a:pt x="206588" y="813251"/>
                  </a:cubicBezTo>
                  <a:cubicBezTo>
                    <a:pt x="217192" y="809568"/>
                    <a:pt x="222907" y="816616"/>
                    <a:pt x="226844" y="826396"/>
                  </a:cubicBezTo>
                  <a:cubicBezTo>
                    <a:pt x="230527" y="835476"/>
                    <a:pt x="229765" y="851351"/>
                    <a:pt x="244751" y="846906"/>
                  </a:cubicBezTo>
                  <a:cubicBezTo>
                    <a:pt x="255737" y="843668"/>
                    <a:pt x="256880" y="830523"/>
                    <a:pt x="258975" y="819919"/>
                  </a:cubicBezTo>
                  <a:cubicBezTo>
                    <a:pt x="263230" y="797884"/>
                    <a:pt x="273453" y="778262"/>
                    <a:pt x="268246" y="752735"/>
                  </a:cubicBezTo>
                  <a:cubicBezTo>
                    <a:pt x="263420" y="729113"/>
                    <a:pt x="286661" y="715460"/>
                    <a:pt x="301901" y="702633"/>
                  </a:cubicBezTo>
                  <a:cubicBezTo>
                    <a:pt x="330603" y="678440"/>
                    <a:pt x="346478" y="647071"/>
                    <a:pt x="353400" y="610050"/>
                  </a:cubicBezTo>
                  <a:cubicBezTo>
                    <a:pt x="358670" y="581919"/>
                    <a:pt x="343684" y="566616"/>
                    <a:pt x="322793" y="580332"/>
                  </a:cubicBezTo>
                  <a:cubicBezTo>
                    <a:pt x="286471" y="604144"/>
                    <a:pt x="266976" y="581221"/>
                    <a:pt x="258912" y="551566"/>
                  </a:cubicBezTo>
                  <a:cubicBezTo>
                    <a:pt x="242592" y="491685"/>
                    <a:pt x="202206" y="445521"/>
                    <a:pt x="184363" y="387227"/>
                  </a:cubicBezTo>
                  <a:cubicBezTo>
                    <a:pt x="179346" y="370717"/>
                    <a:pt x="171536" y="363034"/>
                    <a:pt x="153248" y="368558"/>
                  </a:cubicBezTo>
                  <a:cubicBezTo>
                    <a:pt x="128165" y="376178"/>
                    <a:pt x="112036" y="359859"/>
                    <a:pt x="111020" y="335475"/>
                  </a:cubicBezTo>
                  <a:cubicBezTo>
                    <a:pt x="109877" y="309439"/>
                    <a:pt x="101749" y="296041"/>
                    <a:pt x="78889" y="287913"/>
                  </a:cubicBezTo>
                  <a:cubicBezTo>
                    <a:pt x="59395" y="280991"/>
                    <a:pt x="53108" y="270133"/>
                    <a:pt x="77556" y="256607"/>
                  </a:cubicBezTo>
                  <a:cubicBezTo>
                    <a:pt x="96606" y="246066"/>
                    <a:pt x="99209" y="199203"/>
                    <a:pt x="79778" y="189106"/>
                  </a:cubicBezTo>
                  <a:cubicBezTo>
                    <a:pt x="54315" y="175898"/>
                    <a:pt x="48600" y="148022"/>
                    <a:pt x="29105" y="132083"/>
                  </a:cubicBezTo>
                  <a:cubicBezTo>
                    <a:pt x="32153" y="127892"/>
                    <a:pt x="33233" y="124908"/>
                    <a:pt x="35074" y="124018"/>
                  </a:cubicBezTo>
                  <a:cubicBezTo>
                    <a:pt x="50441" y="116970"/>
                    <a:pt x="74825" y="124527"/>
                    <a:pt x="79016" y="99952"/>
                  </a:cubicBezTo>
                  <a:cubicBezTo>
                    <a:pt x="83144" y="76139"/>
                    <a:pt x="66126" y="60074"/>
                    <a:pt x="51013" y="45278"/>
                  </a:cubicBezTo>
                  <a:cubicBezTo>
                    <a:pt x="41297" y="35753"/>
                    <a:pt x="22565" y="30800"/>
                    <a:pt x="30502" y="11560"/>
                  </a:cubicBezTo>
                  <a:cubicBezTo>
                    <a:pt x="39075" y="-9141"/>
                    <a:pt x="56029" y="4511"/>
                    <a:pt x="70126" y="3368"/>
                  </a:cubicBezTo>
                  <a:cubicBezTo>
                    <a:pt x="108925" y="193"/>
                    <a:pt x="142707" y="18735"/>
                    <a:pt x="178902" y="26355"/>
                  </a:cubicBezTo>
                  <a:cubicBezTo>
                    <a:pt x="197888" y="30356"/>
                    <a:pt x="266278" y="16132"/>
                    <a:pt x="299107" y="574"/>
                  </a:cubicBezTo>
                  <a:cubicBezTo>
                    <a:pt x="286788" y="43056"/>
                    <a:pt x="304251" y="54486"/>
                    <a:pt x="339049" y="48961"/>
                  </a:cubicBezTo>
                  <a:cubicBezTo>
                    <a:pt x="345272" y="47945"/>
                    <a:pt x="356384" y="52898"/>
                    <a:pt x="358734" y="58359"/>
                  </a:cubicBezTo>
                  <a:cubicBezTo>
                    <a:pt x="373466" y="92840"/>
                    <a:pt x="417598" y="101857"/>
                    <a:pt x="421535" y="146244"/>
                  </a:cubicBezTo>
                  <a:cubicBezTo>
                    <a:pt x="423377" y="167262"/>
                    <a:pt x="446300" y="166564"/>
                    <a:pt x="460016" y="175136"/>
                  </a:cubicBezTo>
                  <a:cubicBezTo>
                    <a:pt x="468970" y="180724"/>
                    <a:pt x="477542" y="188090"/>
                    <a:pt x="479193" y="199330"/>
                  </a:cubicBezTo>
                  <a:cubicBezTo>
                    <a:pt x="481543" y="215967"/>
                    <a:pt x="465731" y="211713"/>
                    <a:pt x="458429" y="217428"/>
                  </a:cubicBezTo>
                  <a:cubicBezTo>
                    <a:pt x="456397" y="219015"/>
                    <a:pt x="453984" y="220031"/>
                    <a:pt x="451761" y="221301"/>
                  </a:cubicBezTo>
                  <a:cubicBezTo>
                    <a:pt x="411418" y="245431"/>
                    <a:pt x="381848" y="235144"/>
                    <a:pt x="363052" y="190440"/>
                  </a:cubicBezTo>
                  <a:cubicBezTo>
                    <a:pt x="353908" y="168723"/>
                    <a:pt x="333016" y="161865"/>
                    <a:pt x="318538" y="169993"/>
                  </a:cubicBezTo>
                  <a:cubicBezTo>
                    <a:pt x="278660" y="192408"/>
                    <a:pt x="239354" y="175200"/>
                    <a:pt x="199984" y="175073"/>
                  </a:cubicBezTo>
                  <a:cubicBezTo>
                    <a:pt x="181315" y="175009"/>
                    <a:pt x="159725" y="173993"/>
                    <a:pt x="160423" y="199711"/>
                  </a:cubicBezTo>
                  <a:cubicBezTo>
                    <a:pt x="160995" y="219777"/>
                    <a:pt x="167091" y="239589"/>
                    <a:pt x="199031" y="234065"/>
                  </a:cubicBezTo>
                  <a:cubicBezTo>
                    <a:pt x="226527" y="229302"/>
                    <a:pt x="238274" y="266005"/>
                    <a:pt x="248244" y="286516"/>
                  </a:cubicBezTo>
                  <a:cubicBezTo>
                    <a:pt x="256435" y="303280"/>
                    <a:pt x="227606" y="307916"/>
                    <a:pt x="213636" y="314837"/>
                  </a:cubicBezTo>
                  <a:cubicBezTo>
                    <a:pt x="206080" y="318584"/>
                    <a:pt x="196555" y="317568"/>
                    <a:pt x="182585" y="319409"/>
                  </a:cubicBezTo>
                  <a:cubicBezTo>
                    <a:pt x="205445" y="351032"/>
                    <a:pt x="219478" y="382592"/>
                    <a:pt x="255165" y="399864"/>
                  </a:cubicBezTo>
                  <a:cubicBezTo>
                    <a:pt x="299044" y="421073"/>
                    <a:pt x="329968" y="463555"/>
                    <a:pt x="364258" y="499242"/>
                  </a:cubicBezTo>
                  <a:cubicBezTo>
                    <a:pt x="388833" y="524833"/>
                    <a:pt x="404200" y="521785"/>
                    <a:pt x="419757" y="491050"/>
                  </a:cubicBezTo>
                  <a:cubicBezTo>
                    <a:pt x="448015" y="435297"/>
                    <a:pt x="459508" y="373956"/>
                    <a:pt x="472589" y="313059"/>
                  </a:cubicBezTo>
                  <a:cubicBezTo>
                    <a:pt x="474875" y="302201"/>
                    <a:pt x="468970" y="283912"/>
                    <a:pt x="485099" y="284293"/>
                  </a:cubicBezTo>
                  <a:cubicBezTo>
                    <a:pt x="497291" y="284611"/>
                    <a:pt x="495132" y="301311"/>
                    <a:pt x="495068" y="311535"/>
                  </a:cubicBezTo>
                  <a:cubicBezTo>
                    <a:pt x="494878" y="395673"/>
                    <a:pt x="504847" y="478985"/>
                    <a:pt x="511642" y="562552"/>
                  </a:cubicBezTo>
                  <a:cubicBezTo>
                    <a:pt x="512150" y="569092"/>
                    <a:pt x="514753" y="581221"/>
                    <a:pt x="515769" y="581094"/>
                  </a:cubicBezTo>
                  <a:cubicBezTo>
                    <a:pt x="566252" y="577474"/>
                    <a:pt x="536534" y="612463"/>
                    <a:pt x="537931" y="632720"/>
                  </a:cubicBezTo>
                  <a:cubicBezTo>
                    <a:pt x="539074" y="649674"/>
                    <a:pt x="546948" y="663454"/>
                    <a:pt x="558505" y="675265"/>
                  </a:cubicBezTo>
                  <a:cubicBezTo>
                    <a:pt x="570633" y="687584"/>
                    <a:pt x="570951" y="701554"/>
                    <a:pt x="560346" y="715270"/>
                  </a:cubicBezTo>
                  <a:cubicBezTo>
                    <a:pt x="554060" y="723334"/>
                    <a:pt x="548789" y="736987"/>
                    <a:pt x="537423" y="733368"/>
                  </a:cubicBezTo>
                  <a:cubicBezTo>
                    <a:pt x="523707" y="728986"/>
                    <a:pt x="531263" y="715016"/>
                    <a:pt x="532025" y="705046"/>
                  </a:cubicBezTo>
                  <a:cubicBezTo>
                    <a:pt x="532978" y="691394"/>
                    <a:pt x="534692" y="677551"/>
                    <a:pt x="529104" y="664787"/>
                  </a:cubicBezTo>
                  <a:cubicBezTo>
                    <a:pt x="521103" y="646563"/>
                    <a:pt x="508149" y="632529"/>
                    <a:pt x="489036" y="631259"/>
                  </a:cubicBezTo>
                  <a:cubicBezTo>
                    <a:pt x="469541" y="629926"/>
                    <a:pt x="466049" y="649611"/>
                    <a:pt x="460207" y="664152"/>
                  </a:cubicBezTo>
                  <a:cubicBezTo>
                    <a:pt x="451507" y="685869"/>
                    <a:pt x="447697" y="708412"/>
                    <a:pt x="453666" y="731971"/>
                  </a:cubicBezTo>
                  <a:cubicBezTo>
                    <a:pt x="460080" y="757244"/>
                    <a:pt x="454936" y="778897"/>
                    <a:pt x="447951" y="804932"/>
                  </a:cubicBezTo>
                  <a:cubicBezTo>
                    <a:pt x="438426" y="840112"/>
                    <a:pt x="449348" y="881768"/>
                    <a:pt x="452396" y="920566"/>
                  </a:cubicBezTo>
                  <a:cubicBezTo>
                    <a:pt x="452650" y="924249"/>
                    <a:pt x="459064" y="929838"/>
                    <a:pt x="463064" y="930345"/>
                  </a:cubicBezTo>
                  <a:cubicBezTo>
                    <a:pt x="525104" y="938601"/>
                    <a:pt x="542820" y="988575"/>
                    <a:pt x="556663" y="1042932"/>
                  </a:cubicBezTo>
                  <a:cubicBezTo>
                    <a:pt x="560346" y="1057219"/>
                    <a:pt x="566633" y="1070745"/>
                    <a:pt x="571776" y="1084588"/>
                  </a:cubicBezTo>
                  <a:cubicBezTo>
                    <a:pt x="576094" y="1089985"/>
                    <a:pt x="576539" y="1095383"/>
                    <a:pt x="571903" y="1100844"/>
                  </a:cubicBezTo>
                  <a:cubicBezTo>
                    <a:pt x="559140" y="1135007"/>
                    <a:pt x="546630" y="1169297"/>
                    <a:pt x="549043" y="1207207"/>
                  </a:cubicBezTo>
                  <a:cubicBezTo>
                    <a:pt x="554822" y="1211080"/>
                    <a:pt x="556727" y="1216922"/>
                    <a:pt x="556536" y="1223844"/>
                  </a:cubicBezTo>
                  <a:cubicBezTo>
                    <a:pt x="552218" y="1260865"/>
                    <a:pt x="544344" y="1297631"/>
                    <a:pt x="541931" y="1334715"/>
                  </a:cubicBezTo>
                  <a:cubicBezTo>
                    <a:pt x="537867" y="1397327"/>
                    <a:pt x="529739" y="1457970"/>
                    <a:pt x="514944" y="1519501"/>
                  </a:cubicBezTo>
                  <a:cubicBezTo>
                    <a:pt x="503069" y="1568651"/>
                    <a:pt x="503450" y="1622689"/>
                    <a:pt x="491322" y="1673426"/>
                  </a:cubicBezTo>
                  <a:cubicBezTo>
                    <a:pt x="468970" y="1708986"/>
                    <a:pt x="463255" y="1751024"/>
                    <a:pt x="452206" y="1791029"/>
                  </a:cubicBezTo>
                  <a:cubicBezTo>
                    <a:pt x="420710" y="1873833"/>
                    <a:pt x="426996" y="1961463"/>
                    <a:pt x="422615" y="2047951"/>
                  </a:cubicBezTo>
                  <a:cubicBezTo>
                    <a:pt x="420202" y="2095258"/>
                    <a:pt x="417471" y="2142757"/>
                    <a:pt x="411185" y="2189811"/>
                  </a:cubicBezTo>
                  <a:cubicBezTo>
                    <a:pt x="407565" y="2216735"/>
                    <a:pt x="409915" y="2241564"/>
                    <a:pt x="426806" y="2262709"/>
                  </a:cubicBezTo>
                  <a:cubicBezTo>
                    <a:pt x="442046" y="2281822"/>
                    <a:pt x="443887" y="2300047"/>
                    <a:pt x="430044" y="2321637"/>
                  </a:cubicBezTo>
                  <a:cubicBezTo>
                    <a:pt x="417725" y="2340878"/>
                    <a:pt x="419821" y="2356435"/>
                    <a:pt x="440014" y="2372946"/>
                  </a:cubicBezTo>
                  <a:cubicBezTo>
                    <a:pt x="483765" y="2408760"/>
                    <a:pt x="488782" y="2466609"/>
                    <a:pt x="454111" y="2505978"/>
                  </a:cubicBezTo>
                  <a:cubicBezTo>
                    <a:pt x="480273" y="2526299"/>
                    <a:pt x="494751" y="2562494"/>
                    <a:pt x="531073" y="2568717"/>
                  </a:cubicBezTo>
                  <a:cubicBezTo>
                    <a:pt x="545170" y="2579067"/>
                    <a:pt x="548281" y="2592085"/>
                    <a:pt x="539518" y="2607960"/>
                  </a:cubicBezTo>
                  <a:cubicBezTo>
                    <a:pt x="531009" y="2621994"/>
                    <a:pt x="519897" y="2631138"/>
                    <a:pt x="504276" y="2636408"/>
                  </a:cubicBezTo>
                  <a:cubicBezTo>
                    <a:pt x="463699" y="2650124"/>
                    <a:pt x="443316" y="2686573"/>
                    <a:pt x="423631" y="2723340"/>
                  </a:cubicBezTo>
                  <a:cubicBezTo>
                    <a:pt x="421599" y="2727087"/>
                    <a:pt x="419948" y="2730135"/>
                    <a:pt x="421662" y="2734389"/>
                  </a:cubicBezTo>
                  <a:cubicBezTo>
                    <a:pt x="441728" y="2785507"/>
                    <a:pt x="432203" y="2842721"/>
                    <a:pt x="450237" y="2894728"/>
                  </a:cubicBezTo>
                  <a:cubicBezTo>
                    <a:pt x="455698" y="2910539"/>
                    <a:pt x="459064" y="2933526"/>
                    <a:pt x="434870" y="294203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: фигура 133">
              <a:extLst>
                <a:ext uri="{FF2B5EF4-FFF2-40B4-BE49-F238E27FC236}">
                  <a16:creationId xmlns="" xmlns:a16="http://schemas.microsoft.com/office/drawing/2014/main" id="{FE3A8AA1-1A2B-483E-8337-7E3D162A6050}"/>
                </a:ext>
              </a:extLst>
            </p:cNvPr>
            <p:cNvSpPr/>
            <p:nvPr/>
          </p:nvSpPr>
          <p:spPr>
            <a:xfrm>
              <a:off x="1419288" y="2448028"/>
              <a:ext cx="1495705" cy="1401610"/>
            </a:xfrm>
            <a:custGeom>
              <a:avLst/>
              <a:gdLst>
                <a:gd name="connsiteX0" fmla="*/ 29464 w 1495705"/>
                <a:gd name="connsiteY0" fmla="*/ 40548 h 1401610"/>
                <a:gd name="connsiteX1" fmla="*/ 37084 w 1495705"/>
                <a:gd name="connsiteY1" fmla="*/ 16037 h 1401610"/>
                <a:gd name="connsiteX2" fmla="*/ 80836 w 1495705"/>
                <a:gd name="connsiteY2" fmla="*/ 20291 h 1401610"/>
                <a:gd name="connsiteX3" fmla="*/ 109792 w 1495705"/>
                <a:gd name="connsiteY3" fmla="*/ 63091 h 1401610"/>
                <a:gd name="connsiteX4" fmla="*/ 153861 w 1495705"/>
                <a:gd name="connsiteY4" fmla="*/ 75854 h 1401610"/>
                <a:gd name="connsiteX5" fmla="*/ 219519 w 1495705"/>
                <a:gd name="connsiteY5" fmla="*/ 92174 h 1401610"/>
                <a:gd name="connsiteX6" fmla="*/ 271335 w 1495705"/>
                <a:gd name="connsiteY6" fmla="*/ 115669 h 1401610"/>
                <a:gd name="connsiteX7" fmla="*/ 318707 w 1495705"/>
                <a:gd name="connsiteY7" fmla="*/ 141006 h 1401610"/>
                <a:gd name="connsiteX8" fmla="*/ 448501 w 1495705"/>
                <a:gd name="connsiteY8" fmla="*/ 270165 h 1401610"/>
                <a:gd name="connsiteX9" fmla="*/ 471234 w 1495705"/>
                <a:gd name="connsiteY9" fmla="*/ 309472 h 1401610"/>
                <a:gd name="connsiteX10" fmla="*/ 514668 w 1495705"/>
                <a:gd name="connsiteY10" fmla="*/ 339952 h 1401610"/>
                <a:gd name="connsiteX11" fmla="*/ 589534 w 1495705"/>
                <a:gd name="connsiteY11" fmla="*/ 322172 h 1401610"/>
                <a:gd name="connsiteX12" fmla="*/ 599122 w 1495705"/>
                <a:gd name="connsiteY12" fmla="*/ 316838 h 1401610"/>
                <a:gd name="connsiteX13" fmla="*/ 646430 w 1495705"/>
                <a:gd name="connsiteY13" fmla="*/ 306932 h 1401610"/>
                <a:gd name="connsiteX14" fmla="*/ 684149 w 1495705"/>
                <a:gd name="connsiteY14" fmla="*/ 298486 h 1401610"/>
                <a:gd name="connsiteX15" fmla="*/ 722186 w 1495705"/>
                <a:gd name="connsiteY15" fmla="*/ 284008 h 1401610"/>
                <a:gd name="connsiteX16" fmla="*/ 757047 w 1495705"/>
                <a:gd name="connsiteY16" fmla="*/ 270419 h 1401610"/>
                <a:gd name="connsiteX17" fmla="*/ 814388 w 1495705"/>
                <a:gd name="connsiteY17" fmla="*/ 254036 h 1401610"/>
                <a:gd name="connsiteX18" fmla="*/ 847662 w 1495705"/>
                <a:gd name="connsiteY18" fmla="*/ 240003 h 1401610"/>
                <a:gd name="connsiteX19" fmla="*/ 888746 w 1495705"/>
                <a:gd name="connsiteY19" fmla="*/ 192187 h 1401610"/>
                <a:gd name="connsiteX20" fmla="*/ 981710 w 1495705"/>
                <a:gd name="connsiteY20" fmla="*/ 152118 h 1401610"/>
                <a:gd name="connsiteX21" fmla="*/ 1025716 w 1495705"/>
                <a:gd name="connsiteY21" fmla="*/ 233081 h 1401610"/>
                <a:gd name="connsiteX22" fmla="*/ 979615 w 1495705"/>
                <a:gd name="connsiteY22" fmla="*/ 231938 h 1401610"/>
                <a:gd name="connsiteX23" fmla="*/ 1023303 w 1495705"/>
                <a:gd name="connsiteY23" fmla="*/ 234795 h 1401610"/>
                <a:gd name="connsiteX24" fmla="*/ 1053338 w 1495705"/>
                <a:gd name="connsiteY24" fmla="*/ 272197 h 1401610"/>
                <a:gd name="connsiteX25" fmla="*/ 1134999 w 1495705"/>
                <a:gd name="connsiteY25" fmla="*/ 360780 h 1401610"/>
                <a:gd name="connsiteX26" fmla="*/ 1264285 w 1495705"/>
                <a:gd name="connsiteY26" fmla="*/ 403135 h 1401610"/>
                <a:gd name="connsiteX27" fmla="*/ 1300417 w 1495705"/>
                <a:gd name="connsiteY27" fmla="*/ 461492 h 1401610"/>
                <a:gd name="connsiteX28" fmla="*/ 1305497 w 1495705"/>
                <a:gd name="connsiteY28" fmla="*/ 497179 h 1401610"/>
                <a:gd name="connsiteX29" fmla="*/ 1268730 w 1495705"/>
                <a:gd name="connsiteY29" fmla="*/ 531533 h 1401610"/>
                <a:gd name="connsiteX30" fmla="*/ 1227265 w 1495705"/>
                <a:gd name="connsiteY30" fmla="*/ 536930 h 1401610"/>
                <a:gd name="connsiteX31" fmla="*/ 1206246 w 1495705"/>
                <a:gd name="connsiteY31" fmla="*/ 582650 h 1401610"/>
                <a:gd name="connsiteX32" fmla="*/ 1198880 w 1495705"/>
                <a:gd name="connsiteY32" fmla="*/ 642087 h 1401610"/>
                <a:gd name="connsiteX33" fmla="*/ 1145477 w 1495705"/>
                <a:gd name="connsiteY33" fmla="*/ 621830 h 1401610"/>
                <a:gd name="connsiteX34" fmla="*/ 1070737 w 1495705"/>
                <a:gd name="connsiteY34" fmla="*/ 550329 h 1401610"/>
                <a:gd name="connsiteX35" fmla="*/ 967613 w 1495705"/>
                <a:gd name="connsiteY35" fmla="*/ 515276 h 1401610"/>
                <a:gd name="connsiteX36" fmla="*/ 964057 w 1495705"/>
                <a:gd name="connsiteY36" fmla="*/ 514070 h 1401610"/>
                <a:gd name="connsiteX37" fmla="*/ 929704 w 1495705"/>
                <a:gd name="connsiteY37" fmla="*/ 503148 h 1401610"/>
                <a:gd name="connsiteX38" fmla="*/ 939102 w 1495705"/>
                <a:gd name="connsiteY38" fmla="*/ 548360 h 1401610"/>
                <a:gd name="connsiteX39" fmla="*/ 964184 w 1495705"/>
                <a:gd name="connsiteY39" fmla="*/ 603161 h 1401610"/>
                <a:gd name="connsiteX40" fmla="*/ 962279 w 1495705"/>
                <a:gd name="connsiteY40" fmla="*/ 654914 h 1401610"/>
                <a:gd name="connsiteX41" fmla="*/ 957707 w 1495705"/>
                <a:gd name="connsiteY41" fmla="*/ 718668 h 1401610"/>
                <a:gd name="connsiteX42" fmla="*/ 976186 w 1495705"/>
                <a:gd name="connsiteY42" fmla="*/ 670471 h 1401610"/>
                <a:gd name="connsiteX43" fmla="*/ 967105 w 1495705"/>
                <a:gd name="connsiteY43" fmla="*/ 569696 h 1401610"/>
                <a:gd name="connsiteX44" fmla="*/ 989521 w 1495705"/>
                <a:gd name="connsiteY44" fmla="*/ 517308 h 1401610"/>
                <a:gd name="connsiteX45" fmla="*/ 1046734 w 1495705"/>
                <a:gd name="connsiteY45" fmla="*/ 532104 h 1401610"/>
                <a:gd name="connsiteX46" fmla="*/ 1101789 w 1495705"/>
                <a:gd name="connsiteY46" fmla="*/ 580745 h 1401610"/>
                <a:gd name="connsiteX47" fmla="*/ 1151319 w 1495705"/>
                <a:gd name="connsiteY47" fmla="*/ 630339 h 1401610"/>
                <a:gd name="connsiteX48" fmla="*/ 1132523 w 1495705"/>
                <a:gd name="connsiteY48" fmla="*/ 675170 h 1401610"/>
                <a:gd name="connsiteX49" fmla="*/ 1121093 w 1495705"/>
                <a:gd name="connsiteY49" fmla="*/ 675678 h 1401610"/>
                <a:gd name="connsiteX50" fmla="*/ 1070674 w 1495705"/>
                <a:gd name="connsiteY50" fmla="*/ 710540 h 1401610"/>
                <a:gd name="connsiteX51" fmla="*/ 1111377 w 1495705"/>
                <a:gd name="connsiteY51" fmla="*/ 706857 h 1401610"/>
                <a:gd name="connsiteX52" fmla="*/ 1149223 w 1495705"/>
                <a:gd name="connsiteY52" fmla="*/ 751942 h 1401610"/>
                <a:gd name="connsiteX53" fmla="*/ 1201611 w 1495705"/>
                <a:gd name="connsiteY53" fmla="*/ 811505 h 1401610"/>
                <a:gd name="connsiteX54" fmla="*/ 1219327 w 1495705"/>
                <a:gd name="connsiteY54" fmla="*/ 840461 h 1401610"/>
                <a:gd name="connsiteX55" fmla="*/ 1266571 w 1495705"/>
                <a:gd name="connsiteY55" fmla="*/ 944729 h 1401610"/>
                <a:gd name="connsiteX56" fmla="*/ 1303528 w 1495705"/>
                <a:gd name="connsiteY56" fmla="*/ 1013436 h 1401610"/>
                <a:gd name="connsiteX57" fmla="*/ 1296988 w 1495705"/>
                <a:gd name="connsiteY57" fmla="*/ 1002197 h 1401610"/>
                <a:gd name="connsiteX58" fmla="*/ 1357821 w 1495705"/>
                <a:gd name="connsiteY58" fmla="*/ 939141 h 1401610"/>
                <a:gd name="connsiteX59" fmla="*/ 1400048 w 1495705"/>
                <a:gd name="connsiteY59" fmla="*/ 964859 h 1401610"/>
                <a:gd name="connsiteX60" fmla="*/ 1411859 w 1495705"/>
                <a:gd name="connsiteY60" fmla="*/ 1003530 h 1401610"/>
                <a:gd name="connsiteX61" fmla="*/ 1465390 w 1495705"/>
                <a:gd name="connsiteY61" fmla="*/ 1084684 h 1401610"/>
                <a:gd name="connsiteX62" fmla="*/ 1490980 w 1495705"/>
                <a:gd name="connsiteY62" fmla="*/ 1118974 h 1401610"/>
                <a:gd name="connsiteX63" fmla="*/ 1478598 w 1495705"/>
                <a:gd name="connsiteY63" fmla="*/ 1163678 h 1401610"/>
                <a:gd name="connsiteX64" fmla="*/ 1337374 w 1495705"/>
                <a:gd name="connsiteY64" fmla="*/ 1147867 h 1401610"/>
                <a:gd name="connsiteX65" fmla="*/ 1307402 w 1495705"/>
                <a:gd name="connsiteY65" fmla="*/ 1153137 h 1401610"/>
                <a:gd name="connsiteX66" fmla="*/ 1325182 w 1495705"/>
                <a:gd name="connsiteY66" fmla="*/ 1180760 h 1401610"/>
                <a:gd name="connsiteX67" fmla="*/ 1396175 w 1495705"/>
                <a:gd name="connsiteY67" fmla="*/ 1246038 h 1401610"/>
                <a:gd name="connsiteX68" fmla="*/ 1417384 w 1495705"/>
                <a:gd name="connsiteY68" fmla="*/ 1288710 h 1401610"/>
                <a:gd name="connsiteX69" fmla="*/ 1418527 w 1495705"/>
                <a:gd name="connsiteY69" fmla="*/ 1395327 h 1401610"/>
                <a:gd name="connsiteX70" fmla="*/ 1384872 w 1495705"/>
                <a:gd name="connsiteY70" fmla="*/ 1391961 h 1401610"/>
                <a:gd name="connsiteX71" fmla="*/ 1343533 w 1495705"/>
                <a:gd name="connsiteY71" fmla="*/ 1319127 h 1401610"/>
                <a:gd name="connsiteX72" fmla="*/ 1324737 w 1495705"/>
                <a:gd name="connsiteY72" fmla="*/ 1383834 h 1401610"/>
                <a:gd name="connsiteX73" fmla="*/ 1271461 w 1495705"/>
                <a:gd name="connsiteY73" fmla="*/ 1339130 h 1401610"/>
                <a:gd name="connsiteX74" fmla="*/ 1168908 w 1495705"/>
                <a:gd name="connsiteY74" fmla="*/ 1248006 h 1401610"/>
                <a:gd name="connsiteX75" fmla="*/ 1148144 w 1495705"/>
                <a:gd name="connsiteY75" fmla="*/ 1232576 h 1401610"/>
                <a:gd name="connsiteX76" fmla="*/ 1122680 w 1495705"/>
                <a:gd name="connsiteY76" fmla="*/ 1144437 h 1401610"/>
                <a:gd name="connsiteX77" fmla="*/ 1122490 w 1495705"/>
                <a:gd name="connsiteY77" fmla="*/ 1140373 h 1401610"/>
                <a:gd name="connsiteX78" fmla="*/ 982028 w 1495705"/>
                <a:gd name="connsiteY78" fmla="*/ 979337 h 1401610"/>
                <a:gd name="connsiteX79" fmla="*/ 917194 w 1495705"/>
                <a:gd name="connsiteY79" fmla="*/ 1002895 h 1401610"/>
                <a:gd name="connsiteX80" fmla="*/ 867537 w 1495705"/>
                <a:gd name="connsiteY80" fmla="*/ 1021120 h 1401610"/>
                <a:gd name="connsiteX81" fmla="*/ 621157 w 1495705"/>
                <a:gd name="connsiteY81" fmla="*/ 1036233 h 1401610"/>
                <a:gd name="connsiteX82" fmla="*/ 556387 w 1495705"/>
                <a:gd name="connsiteY82" fmla="*/ 1020294 h 1401610"/>
                <a:gd name="connsiteX83" fmla="*/ 504635 w 1495705"/>
                <a:gd name="connsiteY83" fmla="*/ 987465 h 1401610"/>
                <a:gd name="connsiteX84" fmla="*/ 456311 w 1495705"/>
                <a:gd name="connsiteY84" fmla="*/ 962128 h 1401610"/>
                <a:gd name="connsiteX85" fmla="*/ 397891 w 1495705"/>
                <a:gd name="connsiteY85" fmla="*/ 955778 h 1401610"/>
                <a:gd name="connsiteX86" fmla="*/ 357315 w 1495705"/>
                <a:gd name="connsiteY86" fmla="*/ 920345 h 1401610"/>
                <a:gd name="connsiteX87" fmla="*/ 370205 w 1495705"/>
                <a:gd name="connsiteY87" fmla="*/ 867830 h 1401610"/>
                <a:gd name="connsiteX88" fmla="*/ 429324 w 1495705"/>
                <a:gd name="connsiteY88" fmla="*/ 854051 h 1401610"/>
                <a:gd name="connsiteX89" fmla="*/ 510857 w 1495705"/>
                <a:gd name="connsiteY89" fmla="*/ 876276 h 1401610"/>
                <a:gd name="connsiteX90" fmla="*/ 572453 w 1495705"/>
                <a:gd name="connsiteY90" fmla="*/ 905740 h 1401610"/>
                <a:gd name="connsiteX91" fmla="*/ 622046 w 1495705"/>
                <a:gd name="connsiteY91" fmla="*/ 905295 h 1401610"/>
                <a:gd name="connsiteX92" fmla="*/ 742188 w 1495705"/>
                <a:gd name="connsiteY92" fmla="*/ 883832 h 1401610"/>
                <a:gd name="connsiteX93" fmla="*/ 612140 w 1495705"/>
                <a:gd name="connsiteY93" fmla="*/ 869418 h 1401610"/>
                <a:gd name="connsiteX94" fmla="*/ 526415 w 1495705"/>
                <a:gd name="connsiteY94" fmla="*/ 799758 h 1401610"/>
                <a:gd name="connsiteX95" fmla="*/ 593979 w 1495705"/>
                <a:gd name="connsiteY95" fmla="*/ 784010 h 1401610"/>
                <a:gd name="connsiteX96" fmla="*/ 611569 w 1495705"/>
                <a:gd name="connsiteY96" fmla="*/ 782803 h 1401610"/>
                <a:gd name="connsiteX97" fmla="*/ 608013 w 1495705"/>
                <a:gd name="connsiteY97" fmla="*/ 761023 h 1401610"/>
                <a:gd name="connsiteX98" fmla="*/ 561086 w 1495705"/>
                <a:gd name="connsiteY98" fmla="*/ 720446 h 1401610"/>
                <a:gd name="connsiteX99" fmla="*/ 525844 w 1495705"/>
                <a:gd name="connsiteY99" fmla="*/ 671678 h 1401610"/>
                <a:gd name="connsiteX100" fmla="*/ 485204 w 1495705"/>
                <a:gd name="connsiteY100" fmla="*/ 606082 h 1401610"/>
                <a:gd name="connsiteX101" fmla="*/ 471996 w 1495705"/>
                <a:gd name="connsiteY101" fmla="*/ 591731 h 1401610"/>
                <a:gd name="connsiteX102" fmla="*/ 361506 w 1495705"/>
                <a:gd name="connsiteY102" fmla="*/ 485685 h 1401610"/>
                <a:gd name="connsiteX103" fmla="*/ 339344 w 1495705"/>
                <a:gd name="connsiteY103" fmla="*/ 461047 h 1401610"/>
                <a:gd name="connsiteX104" fmla="*/ 342138 w 1495705"/>
                <a:gd name="connsiteY104" fmla="*/ 532231 h 1401610"/>
                <a:gd name="connsiteX105" fmla="*/ 315532 w 1495705"/>
                <a:gd name="connsiteY105" fmla="*/ 579856 h 1401610"/>
                <a:gd name="connsiteX106" fmla="*/ 277305 w 1495705"/>
                <a:gd name="connsiteY106" fmla="*/ 535787 h 1401610"/>
                <a:gd name="connsiteX107" fmla="*/ 243141 w 1495705"/>
                <a:gd name="connsiteY107" fmla="*/ 471144 h 1401610"/>
                <a:gd name="connsiteX108" fmla="*/ 239776 w 1495705"/>
                <a:gd name="connsiteY108" fmla="*/ 436282 h 1401610"/>
                <a:gd name="connsiteX109" fmla="*/ 176276 w 1495705"/>
                <a:gd name="connsiteY109" fmla="*/ 275753 h 1401610"/>
                <a:gd name="connsiteX110" fmla="*/ 158496 w 1495705"/>
                <a:gd name="connsiteY110" fmla="*/ 242416 h 1401610"/>
                <a:gd name="connsiteX111" fmla="*/ 158750 w 1495705"/>
                <a:gd name="connsiteY111" fmla="*/ 211110 h 1401610"/>
                <a:gd name="connsiteX112" fmla="*/ 201168 w 1495705"/>
                <a:gd name="connsiteY112" fmla="*/ 212317 h 1401610"/>
                <a:gd name="connsiteX113" fmla="*/ 248603 w 1495705"/>
                <a:gd name="connsiteY113" fmla="*/ 264895 h 1401610"/>
                <a:gd name="connsiteX114" fmla="*/ 334137 w 1495705"/>
                <a:gd name="connsiteY114" fmla="*/ 307503 h 1401610"/>
                <a:gd name="connsiteX115" fmla="*/ 409829 w 1495705"/>
                <a:gd name="connsiteY115" fmla="*/ 326363 h 1401610"/>
                <a:gd name="connsiteX116" fmla="*/ 392240 w 1495705"/>
                <a:gd name="connsiteY116" fmla="*/ 291501 h 1401610"/>
                <a:gd name="connsiteX117" fmla="*/ 183579 w 1495705"/>
                <a:gd name="connsiteY117" fmla="*/ 188250 h 1401610"/>
                <a:gd name="connsiteX118" fmla="*/ 121222 w 1495705"/>
                <a:gd name="connsiteY118" fmla="*/ 159675 h 1401610"/>
                <a:gd name="connsiteX119" fmla="*/ 124841 w 1495705"/>
                <a:gd name="connsiteY119" fmla="*/ 200696 h 1401610"/>
                <a:gd name="connsiteX120" fmla="*/ 101410 w 1495705"/>
                <a:gd name="connsiteY120" fmla="*/ 203299 h 1401610"/>
                <a:gd name="connsiteX121" fmla="*/ 29464 w 1495705"/>
                <a:gd name="connsiteY121" fmla="*/ 179868 h 1401610"/>
                <a:gd name="connsiteX122" fmla="*/ 21908 w 1495705"/>
                <a:gd name="connsiteY122" fmla="*/ 179868 h 1401610"/>
                <a:gd name="connsiteX123" fmla="*/ 0 w 1495705"/>
                <a:gd name="connsiteY123" fmla="*/ 154722 h 1401610"/>
                <a:gd name="connsiteX124" fmla="*/ 11938 w 1495705"/>
                <a:gd name="connsiteY124" fmla="*/ 70012 h 1401610"/>
                <a:gd name="connsiteX125" fmla="*/ 29464 w 1495705"/>
                <a:gd name="connsiteY125" fmla="*/ 40739 h 140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495705" h="1401610">
                  <a:moveTo>
                    <a:pt x="29464" y="40548"/>
                  </a:moveTo>
                  <a:cubicBezTo>
                    <a:pt x="32004" y="32356"/>
                    <a:pt x="34544" y="24228"/>
                    <a:pt x="37084" y="16037"/>
                  </a:cubicBezTo>
                  <a:cubicBezTo>
                    <a:pt x="54039" y="-11459"/>
                    <a:pt x="69152" y="733"/>
                    <a:pt x="80836" y="20291"/>
                  </a:cubicBezTo>
                  <a:cubicBezTo>
                    <a:pt x="89726" y="35214"/>
                    <a:pt x="98171" y="50200"/>
                    <a:pt x="109792" y="63091"/>
                  </a:cubicBezTo>
                  <a:cubicBezTo>
                    <a:pt x="122365" y="76997"/>
                    <a:pt x="135065" y="82966"/>
                    <a:pt x="153861" y="75854"/>
                  </a:cubicBezTo>
                  <a:cubicBezTo>
                    <a:pt x="177864" y="66774"/>
                    <a:pt x="201104" y="68552"/>
                    <a:pt x="219519" y="92174"/>
                  </a:cubicBezTo>
                  <a:cubicBezTo>
                    <a:pt x="232728" y="109065"/>
                    <a:pt x="254508" y="106652"/>
                    <a:pt x="271335" y="115669"/>
                  </a:cubicBezTo>
                  <a:cubicBezTo>
                    <a:pt x="287147" y="124178"/>
                    <a:pt x="306705" y="126210"/>
                    <a:pt x="318707" y="141006"/>
                  </a:cubicBezTo>
                  <a:cubicBezTo>
                    <a:pt x="357696" y="189139"/>
                    <a:pt x="413449" y="217523"/>
                    <a:pt x="448501" y="270165"/>
                  </a:cubicBezTo>
                  <a:cubicBezTo>
                    <a:pt x="456946" y="282802"/>
                    <a:pt x="469202" y="291946"/>
                    <a:pt x="471234" y="309472"/>
                  </a:cubicBezTo>
                  <a:cubicBezTo>
                    <a:pt x="474472" y="336841"/>
                    <a:pt x="494221" y="346048"/>
                    <a:pt x="514668" y="339952"/>
                  </a:cubicBezTo>
                  <a:cubicBezTo>
                    <a:pt x="539433" y="332586"/>
                    <a:pt x="565531" y="332649"/>
                    <a:pt x="589534" y="322172"/>
                  </a:cubicBezTo>
                  <a:cubicBezTo>
                    <a:pt x="592709" y="320330"/>
                    <a:pt x="595884" y="318552"/>
                    <a:pt x="599122" y="316838"/>
                  </a:cubicBezTo>
                  <a:cubicBezTo>
                    <a:pt x="613093" y="303630"/>
                    <a:pt x="629857" y="306233"/>
                    <a:pt x="646430" y="306932"/>
                  </a:cubicBezTo>
                  <a:cubicBezTo>
                    <a:pt x="659575" y="307440"/>
                    <a:pt x="672846" y="307757"/>
                    <a:pt x="684149" y="298486"/>
                  </a:cubicBezTo>
                  <a:cubicBezTo>
                    <a:pt x="694372" y="286040"/>
                    <a:pt x="708025" y="284389"/>
                    <a:pt x="722186" y="284008"/>
                  </a:cubicBezTo>
                  <a:cubicBezTo>
                    <a:pt x="735203" y="283691"/>
                    <a:pt x="748347" y="280706"/>
                    <a:pt x="757047" y="270419"/>
                  </a:cubicBezTo>
                  <a:cubicBezTo>
                    <a:pt x="773366" y="251242"/>
                    <a:pt x="790829" y="245019"/>
                    <a:pt x="814388" y="254036"/>
                  </a:cubicBezTo>
                  <a:cubicBezTo>
                    <a:pt x="827088" y="258926"/>
                    <a:pt x="839534" y="251750"/>
                    <a:pt x="847662" y="240003"/>
                  </a:cubicBezTo>
                  <a:cubicBezTo>
                    <a:pt x="859854" y="222540"/>
                    <a:pt x="876935" y="210094"/>
                    <a:pt x="888746" y="192187"/>
                  </a:cubicBezTo>
                  <a:cubicBezTo>
                    <a:pt x="911606" y="157579"/>
                    <a:pt x="943419" y="147229"/>
                    <a:pt x="981710" y="152118"/>
                  </a:cubicBezTo>
                  <a:cubicBezTo>
                    <a:pt x="1019937" y="156944"/>
                    <a:pt x="1038987" y="190853"/>
                    <a:pt x="1025716" y="233081"/>
                  </a:cubicBezTo>
                  <a:cubicBezTo>
                    <a:pt x="1010285" y="251242"/>
                    <a:pt x="994918" y="246289"/>
                    <a:pt x="979615" y="231938"/>
                  </a:cubicBezTo>
                  <a:cubicBezTo>
                    <a:pt x="993458" y="251369"/>
                    <a:pt x="1008063" y="250417"/>
                    <a:pt x="1023303" y="234795"/>
                  </a:cubicBezTo>
                  <a:cubicBezTo>
                    <a:pt x="1048893" y="232891"/>
                    <a:pt x="1050163" y="253401"/>
                    <a:pt x="1053338" y="272197"/>
                  </a:cubicBezTo>
                  <a:cubicBezTo>
                    <a:pt x="1063943" y="334110"/>
                    <a:pt x="1076897" y="344334"/>
                    <a:pt x="1134999" y="360780"/>
                  </a:cubicBezTo>
                  <a:cubicBezTo>
                    <a:pt x="1178433" y="373036"/>
                    <a:pt x="1219835" y="392721"/>
                    <a:pt x="1264285" y="403135"/>
                  </a:cubicBezTo>
                  <a:cubicBezTo>
                    <a:pt x="1288542" y="408786"/>
                    <a:pt x="1290447" y="440219"/>
                    <a:pt x="1300417" y="461492"/>
                  </a:cubicBezTo>
                  <a:cubicBezTo>
                    <a:pt x="1302195" y="473366"/>
                    <a:pt x="1309243" y="484415"/>
                    <a:pt x="1305497" y="497179"/>
                  </a:cubicBezTo>
                  <a:cubicBezTo>
                    <a:pt x="1303147" y="520737"/>
                    <a:pt x="1287272" y="528548"/>
                    <a:pt x="1268730" y="531533"/>
                  </a:cubicBezTo>
                  <a:cubicBezTo>
                    <a:pt x="1254951" y="533755"/>
                    <a:pt x="1240854" y="533755"/>
                    <a:pt x="1227265" y="536930"/>
                  </a:cubicBezTo>
                  <a:cubicBezTo>
                    <a:pt x="1199007" y="543534"/>
                    <a:pt x="1192403" y="556044"/>
                    <a:pt x="1206246" y="582650"/>
                  </a:cubicBezTo>
                  <a:cubicBezTo>
                    <a:pt x="1218375" y="606018"/>
                    <a:pt x="1223391" y="627354"/>
                    <a:pt x="1198880" y="642087"/>
                  </a:cubicBezTo>
                  <a:cubicBezTo>
                    <a:pt x="1176401" y="655612"/>
                    <a:pt x="1158558" y="644753"/>
                    <a:pt x="1145477" y="621830"/>
                  </a:cubicBezTo>
                  <a:cubicBezTo>
                    <a:pt x="1127252" y="589953"/>
                    <a:pt x="1098995" y="571665"/>
                    <a:pt x="1070737" y="550329"/>
                  </a:cubicBezTo>
                  <a:cubicBezTo>
                    <a:pt x="1037463" y="525182"/>
                    <a:pt x="1009523" y="502640"/>
                    <a:pt x="967613" y="515276"/>
                  </a:cubicBezTo>
                  <a:cubicBezTo>
                    <a:pt x="967169" y="515403"/>
                    <a:pt x="965962" y="514324"/>
                    <a:pt x="964057" y="514070"/>
                  </a:cubicBezTo>
                  <a:cubicBezTo>
                    <a:pt x="951547" y="512546"/>
                    <a:pt x="942658" y="485431"/>
                    <a:pt x="929704" y="503148"/>
                  </a:cubicBezTo>
                  <a:cubicBezTo>
                    <a:pt x="919988" y="516356"/>
                    <a:pt x="930783" y="535025"/>
                    <a:pt x="939102" y="548360"/>
                  </a:cubicBezTo>
                  <a:cubicBezTo>
                    <a:pt x="949897" y="565569"/>
                    <a:pt x="953834" y="586079"/>
                    <a:pt x="964184" y="603161"/>
                  </a:cubicBezTo>
                  <a:cubicBezTo>
                    <a:pt x="975233" y="621385"/>
                    <a:pt x="976757" y="637705"/>
                    <a:pt x="962279" y="654914"/>
                  </a:cubicBezTo>
                  <a:cubicBezTo>
                    <a:pt x="946658" y="673456"/>
                    <a:pt x="949579" y="693966"/>
                    <a:pt x="957707" y="718668"/>
                  </a:cubicBezTo>
                  <a:cubicBezTo>
                    <a:pt x="977329" y="705333"/>
                    <a:pt x="977963" y="687045"/>
                    <a:pt x="976186" y="670471"/>
                  </a:cubicBezTo>
                  <a:cubicBezTo>
                    <a:pt x="972630" y="637006"/>
                    <a:pt x="978408" y="603034"/>
                    <a:pt x="967105" y="569696"/>
                  </a:cubicBezTo>
                  <a:cubicBezTo>
                    <a:pt x="959866" y="548424"/>
                    <a:pt x="965391" y="526453"/>
                    <a:pt x="989521" y="517308"/>
                  </a:cubicBezTo>
                  <a:cubicBezTo>
                    <a:pt x="1011491" y="508926"/>
                    <a:pt x="1032256" y="500544"/>
                    <a:pt x="1046734" y="532104"/>
                  </a:cubicBezTo>
                  <a:cubicBezTo>
                    <a:pt x="1057783" y="556171"/>
                    <a:pt x="1081215" y="567791"/>
                    <a:pt x="1101789" y="580745"/>
                  </a:cubicBezTo>
                  <a:cubicBezTo>
                    <a:pt x="1121982" y="593509"/>
                    <a:pt x="1138746" y="609574"/>
                    <a:pt x="1151319" y="630339"/>
                  </a:cubicBezTo>
                  <a:cubicBezTo>
                    <a:pt x="1166686" y="655612"/>
                    <a:pt x="1159955" y="671043"/>
                    <a:pt x="1132523" y="675170"/>
                  </a:cubicBezTo>
                  <a:cubicBezTo>
                    <a:pt x="1128776" y="675742"/>
                    <a:pt x="1124903" y="675361"/>
                    <a:pt x="1121093" y="675678"/>
                  </a:cubicBezTo>
                  <a:cubicBezTo>
                    <a:pt x="1098785" y="677882"/>
                    <a:pt x="1081977" y="689502"/>
                    <a:pt x="1070674" y="710540"/>
                  </a:cubicBezTo>
                  <a:cubicBezTo>
                    <a:pt x="1083183" y="695808"/>
                    <a:pt x="1096899" y="693903"/>
                    <a:pt x="1111377" y="706857"/>
                  </a:cubicBezTo>
                  <a:cubicBezTo>
                    <a:pt x="1125982" y="719938"/>
                    <a:pt x="1141730" y="732701"/>
                    <a:pt x="1149223" y="751942"/>
                  </a:cubicBezTo>
                  <a:cubicBezTo>
                    <a:pt x="1159891" y="779184"/>
                    <a:pt x="1171893" y="803250"/>
                    <a:pt x="1201611" y="811505"/>
                  </a:cubicBezTo>
                  <a:cubicBezTo>
                    <a:pt x="1213739" y="814871"/>
                    <a:pt x="1218819" y="827508"/>
                    <a:pt x="1219327" y="840461"/>
                  </a:cubicBezTo>
                  <a:cubicBezTo>
                    <a:pt x="1220978" y="882689"/>
                    <a:pt x="1242060" y="915519"/>
                    <a:pt x="1266571" y="944729"/>
                  </a:cubicBezTo>
                  <a:cubicBezTo>
                    <a:pt x="1284796" y="966509"/>
                    <a:pt x="1288288" y="996609"/>
                    <a:pt x="1303528" y="1013436"/>
                  </a:cubicBezTo>
                  <a:cubicBezTo>
                    <a:pt x="1302893" y="1012992"/>
                    <a:pt x="1298067" y="1008737"/>
                    <a:pt x="1296988" y="1002197"/>
                  </a:cubicBezTo>
                  <a:cubicBezTo>
                    <a:pt x="1294130" y="985877"/>
                    <a:pt x="1332167" y="946062"/>
                    <a:pt x="1357821" y="939141"/>
                  </a:cubicBezTo>
                  <a:cubicBezTo>
                    <a:pt x="1378966" y="933362"/>
                    <a:pt x="1391666" y="946571"/>
                    <a:pt x="1400048" y="964859"/>
                  </a:cubicBezTo>
                  <a:cubicBezTo>
                    <a:pt x="1405636" y="976987"/>
                    <a:pt x="1408557" y="990576"/>
                    <a:pt x="1411859" y="1003530"/>
                  </a:cubicBezTo>
                  <a:cubicBezTo>
                    <a:pt x="1420749" y="1037821"/>
                    <a:pt x="1437323" y="1065189"/>
                    <a:pt x="1465390" y="1084684"/>
                  </a:cubicBezTo>
                  <a:cubicBezTo>
                    <a:pt x="1477264" y="1092939"/>
                    <a:pt x="1486980" y="1103607"/>
                    <a:pt x="1490980" y="1118974"/>
                  </a:cubicBezTo>
                  <a:cubicBezTo>
                    <a:pt x="1500124" y="1138151"/>
                    <a:pt x="1495997" y="1153073"/>
                    <a:pt x="1478598" y="1163678"/>
                  </a:cubicBezTo>
                  <a:cubicBezTo>
                    <a:pt x="1431163" y="1162598"/>
                    <a:pt x="1384427" y="1153581"/>
                    <a:pt x="1337374" y="1147867"/>
                  </a:cubicBezTo>
                  <a:cubicBezTo>
                    <a:pt x="1326833" y="1146597"/>
                    <a:pt x="1312736" y="1138024"/>
                    <a:pt x="1307402" y="1153137"/>
                  </a:cubicBezTo>
                  <a:cubicBezTo>
                    <a:pt x="1302576" y="1166726"/>
                    <a:pt x="1316292" y="1173775"/>
                    <a:pt x="1325182" y="1180760"/>
                  </a:cubicBezTo>
                  <a:cubicBezTo>
                    <a:pt x="1350391" y="1200572"/>
                    <a:pt x="1375791" y="1220130"/>
                    <a:pt x="1396175" y="1246038"/>
                  </a:cubicBezTo>
                  <a:cubicBezTo>
                    <a:pt x="1395667" y="1264643"/>
                    <a:pt x="1401826" y="1277852"/>
                    <a:pt x="1417384" y="1288710"/>
                  </a:cubicBezTo>
                  <a:cubicBezTo>
                    <a:pt x="1441323" y="1305411"/>
                    <a:pt x="1441323" y="1377611"/>
                    <a:pt x="1418527" y="1395327"/>
                  </a:cubicBezTo>
                  <a:cubicBezTo>
                    <a:pt x="1406970" y="1404344"/>
                    <a:pt x="1395603" y="1404027"/>
                    <a:pt x="1384872" y="1391961"/>
                  </a:cubicBezTo>
                  <a:cubicBezTo>
                    <a:pt x="1364107" y="1368530"/>
                    <a:pt x="1346899" y="1342939"/>
                    <a:pt x="1343533" y="1319127"/>
                  </a:cubicBezTo>
                  <a:cubicBezTo>
                    <a:pt x="1358583" y="1361926"/>
                    <a:pt x="1357630" y="1366371"/>
                    <a:pt x="1324737" y="1383834"/>
                  </a:cubicBezTo>
                  <a:cubicBezTo>
                    <a:pt x="1303084" y="1374309"/>
                    <a:pt x="1290130" y="1352782"/>
                    <a:pt x="1271461" y="1339130"/>
                  </a:cubicBezTo>
                  <a:cubicBezTo>
                    <a:pt x="1250823" y="1291314"/>
                    <a:pt x="1204278" y="1276836"/>
                    <a:pt x="1168908" y="1248006"/>
                  </a:cubicBezTo>
                  <a:cubicBezTo>
                    <a:pt x="1162368" y="1242673"/>
                    <a:pt x="1152970" y="1241148"/>
                    <a:pt x="1148144" y="1232576"/>
                  </a:cubicBezTo>
                  <a:cubicBezTo>
                    <a:pt x="1132586" y="1205525"/>
                    <a:pt x="1120648" y="1177394"/>
                    <a:pt x="1122680" y="1144437"/>
                  </a:cubicBezTo>
                  <a:cubicBezTo>
                    <a:pt x="1122998" y="1139040"/>
                    <a:pt x="1123061" y="1145771"/>
                    <a:pt x="1122490" y="1140373"/>
                  </a:cubicBezTo>
                  <a:cubicBezTo>
                    <a:pt x="1118870" y="1105321"/>
                    <a:pt x="1013905" y="983972"/>
                    <a:pt x="982028" y="979337"/>
                  </a:cubicBezTo>
                  <a:cubicBezTo>
                    <a:pt x="957199" y="975717"/>
                    <a:pt x="932561" y="978384"/>
                    <a:pt x="917194" y="1002895"/>
                  </a:cubicBezTo>
                  <a:cubicBezTo>
                    <a:pt x="904240" y="1023597"/>
                    <a:pt x="887857" y="1025120"/>
                    <a:pt x="867537" y="1021120"/>
                  </a:cubicBezTo>
                  <a:cubicBezTo>
                    <a:pt x="784352" y="1004864"/>
                    <a:pt x="701802" y="999974"/>
                    <a:pt x="621157" y="1036233"/>
                  </a:cubicBezTo>
                  <a:cubicBezTo>
                    <a:pt x="597218" y="1047028"/>
                    <a:pt x="577913" y="1026136"/>
                    <a:pt x="556387" y="1020294"/>
                  </a:cubicBezTo>
                  <a:cubicBezTo>
                    <a:pt x="535051" y="1016865"/>
                    <a:pt x="516890" y="1010007"/>
                    <a:pt x="504635" y="987465"/>
                  </a:cubicBezTo>
                  <a:cubicBezTo>
                    <a:pt x="494792" y="969431"/>
                    <a:pt x="476123" y="960985"/>
                    <a:pt x="456311" y="962128"/>
                  </a:cubicBezTo>
                  <a:cubicBezTo>
                    <a:pt x="436245" y="963271"/>
                    <a:pt x="417322" y="958128"/>
                    <a:pt x="397891" y="955778"/>
                  </a:cubicBezTo>
                  <a:cubicBezTo>
                    <a:pt x="374904" y="952984"/>
                    <a:pt x="362458" y="941300"/>
                    <a:pt x="357315" y="920345"/>
                  </a:cubicBezTo>
                  <a:cubicBezTo>
                    <a:pt x="352743" y="901422"/>
                    <a:pt x="355600" y="880594"/>
                    <a:pt x="370205" y="867830"/>
                  </a:cubicBezTo>
                  <a:cubicBezTo>
                    <a:pt x="386906" y="853225"/>
                    <a:pt x="409956" y="838874"/>
                    <a:pt x="429324" y="854051"/>
                  </a:cubicBezTo>
                  <a:cubicBezTo>
                    <a:pt x="455168" y="874244"/>
                    <a:pt x="480949" y="876339"/>
                    <a:pt x="510857" y="876276"/>
                  </a:cubicBezTo>
                  <a:cubicBezTo>
                    <a:pt x="532892" y="876276"/>
                    <a:pt x="552450" y="894627"/>
                    <a:pt x="572453" y="905740"/>
                  </a:cubicBezTo>
                  <a:cubicBezTo>
                    <a:pt x="590360" y="915646"/>
                    <a:pt x="604393" y="915582"/>
                    <a:pt x="622046" y="905295"/>
                  </a:cubicBezTo>
                  <a:cubicBezTo>
                    <a:pt x="663448" y="881165"/>
                    <a:pt x="705803" y="856971"/>
                    <a:pt x="742188" y="883832"/>
                  </a:cubicBezTo>
                  <a:cubicBezTo>
                    <a:pt x="708787" y="864084"/>
                    <a:pt x="659130" y="876403"/>
                    <a:pt x="612140" y="869418"/>
                  </a:cubicBezTo>
                  <a:cubicBezTo>
                    <a:pt x="573850" y="863703"/>
                    <a:pt x="532003" y="833413"/>
                    <a:pt x="526415" y="799758"/>
                  </a:cubicBezTo>
                  <a:cubicBezTo>
                    <a:pt x="545719" y="778676"/>
                    <a:pt x="567182" y="768643"/>
                    <a:pt x="593979" y="784010"/>
                  </a:cubicBezTo>
                  <a:cubicBezTo>
                    <a:pt x="599567" y="787185"/>
                    <a:pt x="606933" y="788645"/>
                    <a:pt x="611569" y="782803"/>
                  </a:cubicBezTo>
                  <a:cubicBezTo>
                    <a:pt x="617919" y="774929"/>
                    <a:pt x="612648" y="767436"/>
                    <a:pt x="608013" y="761023"/>
                  </a:cubicBezTo>
                  <a:cubicBezTo>
                    <a:pt x="595376" y="743497"/>
                    <a:pt x="579755" y="729019"/>
                    <a:pt x="561086" y="720446"/>
                  </a:cubicBezTo>
                  <a:cubicBezTo>
                    <a:pt x="540131" y="710794"/>
                    <a:pt x="530098" y="694728"/>
                    <a:pt x="525844" y="671678"/>
                  </a:cubicBezTo>
                  <a:cubicBezTo>
                    <a:pt x="520763" y="644119"/>
                    <a:pt x="509778" y="620116"/>
                    <a:pt x="485204" y="606082"/>
                  </a:cubicBezTo>
                  <a:cubicBezTo>
                    <a:pt x="479552" y="602843"/>
                    <a:pt x="474726" y="597890"/>
                    <a:pt x="471996" y="591731"/>
                  </a:cubicBezTo>
                  <a:cubicBezTo>
                    <a:pt x="449072" y="539661"/>
                    <a:pt x="402971" y="515276"/>
                    <a:pt x="361506" y="485685"/>
                  </a:cubicBezTo>
                  <a:cubicBezTo>
                    <a:pt x="351981" y="478891"/>
                    <a:pt x="342075" y="473684"/>
                    <a:pt x="339344" y="461047"/>
                  </a:cubicBezTo>
                  <a:cubicBezTo>
                    <a:pt x="346774" y="484288"/>
                    <a:pt x="342011" y="508355"/>
                    <a:pt x="342138" y="532231"/>
                  </a:cubicBezTo>
                  <a:cubicBezTo>
                    <a:pt x="331343" y="547090"/>
                    <a:pt x="342773" y="578459"/>
                    <a:pt x="315532" y="579856"/>
                  </a:cubicBezTo>
                  <a:cubicBezTo>
                    <a:pt x="289369" y="581253"/>
                    <a:pt x="288417" y="552742"/>
                    <a:pt x="277305" y="535787"/>
                  </a:cubicBezTo>
                  <a:cubicBezTo>
                    <a:pt x="263843" y="515276"/>
                    <a:pt x="249110" y="496480"/>
                    <a:pt x="243141" y="471144"/>
                  </a:cubicBezTo>
                  <a:cubicBezTo>
                    <a:pt x="240347" y="459333"/>
                    <a:pt x="236919" y="447268"/>
                    <a:pt x="239776" y="436282"/>
                  </a:cubicBezTo>
                  <a:cubicBezTo>
                    <a:pt x="258572" y="364209"/>
                    <a:pt x="225044" y="316647"/>
                    <a:pt x="176276" y="275753"/>
                  </a:cubicBezTo>
                  <a:cubicBezTo>
                    <a:pt x="170307" y="264704"/>
                    <a:pt x="161100" y="255560"/>
                    <a:pt x="158496" y="242416"/>
                  </a:cubicBezTo>
                  <a:cubicBezTo>
                    <a:pt x="156654" y="232001"/>
                    <a:pt x="152718" y="221461"/>
                    <a:pt x="158750" y="211110"/>
                  </a:cubicBezTo>
                  <a:cubicBezTo>
                    <a:pt x="173228" y="193774"/>
                    <a:pt x="187643" y="198029"/>
                    <a:pt x="201168" y="212317"/>
                  </a:cubicBezTo>
                  <a:cubicBezTo>
                    <a:pt x="217360" y="229398"/>
                    <a:pt x="234569" y="245273"/>
                    <a:pt x="248603" y="264895"/>
                  </a:cubicBezTo>
                  <a:cubicBezTo>
                    <a:pt x="269812" y="294613"/>
                    <a:pt x="298260" y="311313"/>
                    <a:pt x="334137" y="307503"/>
                  </a:cubicBezTo>
                  <a:cubicBezTo>
                    <a:pt x="360363" y="304709"/>
                    <a:pt x="383604" y="314869"/>
                    <a:pt x="409829" y="326363"/>
                  </a:cubicBezTo>
                  <a:cubicBezTo>
                    <a:pt x="411099" y="308075"/>
                    <a:pt x="401510" y="297661"/>
                    <a:pt x="392240" y="291501"/>
                  </a:cubicBezTo>
                  <a:cubicBezTo>
                    <a:pt x="326707" y="247940"/>
                    <a:pt x="267208" y="189774"/>
                    <a:pt x="183579" y="188250"/>
                  </a:cubicBezTo>
                  <a:cubicBezTo>
                    <a:pt x="159576" y="187805"/>
                    <a:pt x="146114" y="160437"/>
                    <a:pt x="121222" y="159675"/>
                  </a:cubicBezTo>
                  <a:cubicBezTo>
                    <a:pt x="123063" y="173391"/>
                    <a:pt x="136779" y="186027"/>
                    <a:pt x="124841" y="200696"/>
                  </a:cubicBezTo>
                  <a:cubicBezTo>
                    <a:pt x="117602" y="207935"/>
                    <a:pt x="107252" y="210094"/>
                    <a:pt x="101410" y="203299"/>
                  </a:cubicBezTo>
                  <a:cubicBezTo>
                    <a:pt x="81280" y="179741"/>
                    <a:pt x="55436" y="180439"/>
                    <a:pt x="29464" y="179868"/>
                  </a:cubicBezTo>
                  <a:cubicBezTo>
                    <a:pt x="26924" y="179868"/>
                    <a:pt x="24384" y="179868"/>
                    <a:pt x="21908" y="179868"/>
                  </a:cubicBezTo>
                  <a:cubicBezTo>
                    <a:pt x="10351" y="175804"/>
                    <a:pt x="1016" y="169390"/>
                    <a:pt x="0" y="154722"/>
                  </a:cubicBezTo>
                  <a:cubicBezTo>
                    <a:pt x="1905" y="126147"/>
                    <a:pt x="9589" y="98524"/>
                    <a:pt x="11938" y="70012"/>
                  </a:cubicBezTo>
                  <a:cubicBezTo>
                    <a:pt x="13018" y="56868"/>
                    <a:pt x="17971" y="46581"/>
                    <a:pt x="29464" y="4073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: фигура 134">
              <a:extLst>
                <a:ext uri="{FF2B5EF4-FFF2-40B4-BE49-F238E27FC236}">
                  <a16:creationId xmlns="" xmlns:a16="http://schemas.microsoft.com/office/drawing/2014/main" id="{FEE17D40-B948-4D35-A406-BE7E50BD25C1}"/>
                </a:ext>
              </a:extLst>
            </p:cNvPr>
            <p:cNvSpPr/>
            <p:nvPr/>
          </p:nvSpPr>
          <p:spPr>
            <a:xfrm>
              <a:off x="1344580" y="1127730"/>
              <a:ext cx="437061" cy="1008191"/>
            </a:xfrm>
            <a:custGeom>
              <a:avLst/>
              <a:gdLst>
                <a:gd name="connsiteX0" fmla="*/ 134525 w 437061"/>
                <a:gd name="connsiteY0" fmla="*/ 10703 h 1008191"/>
                <a:gd name="connsiteX1" fmla="*/ 142018 w 437061"/>
                <a:gd name="connsiteY1" fmla="*/ 2003 h 1008191"/>
                <a:gd name="connsiteX2" fmla="*/ 264065 w 437061"/>
                <a:gd name="connsiteY2" fmla="*/ 59661 h 1008191"/>
                <a:gd name="connsiteX3" fmla="*/ 304197 w 437061"/>
                <a:gd name="connsiteY3" fmla="*/ 102080 h 1008191"/>
                <a:gd name="connsiteX4" fmla="*/ 353473 w 437061"/>
                <a:gd name="connsiteY4" fmla="*/ 253972 h 1008191"/>
                <a:gd name="connsiteX5" fmla="*/ 398367 w 437061"/>
                <a:gd name="connsiteY5" fmla="*/ 403388 h 1008191"/>
                <a:gd name="connsiteX6" fmla="*/ 414814 w 437061"/>
                <a:gd name="connsiteY6" fmla="*/ 430313 h 1008191"/>
                <a:gd name="connsiteX7" fmla="*/ 407511 w 437061"/>
                <a:gd name="connsiteY7" fmla="*/ 522134 h 1008191"/>
                <a:gd name="connsiteX8" fmla="*/ 391509 w 437061"/>
                <a:gd name="connsiteY8" fmla="*/ 547280 h 1008191"/>
                <a:gd name="connsiteX9" fmla="*/ 360902 w 437061"/>
                <a:gd name="connsiteY9" fmla="*/ 700189 h 1008191"/>
                <a:gd name="connsiteX10" fmla="*/ 329914 w 437061"/>
                <a:gd name="connsiteY10" fmla="*/ 798614 h 1008191"/>
                <a:gd name="connsiteX11" fmla="*/ 270351 w 437061"/>
                <a:gd name="connsiteY11" fmla="*/ 977241 h 1008191"/>
                <a:gd name="connsiteX12" fmla="*/ 195548 w 437061"/>
                <a:gd name="connsiteY12" fmla="*/ 992671 h 1008191"/>
                <a:gd name="connsiteX13" fmla="*/ 192183 w 437061"/>
                <a:gd name="connsiteY13" fmla="*/ 905676 h 1008191"/>
                <a:gd name="connsiteX14" fmla="*/ 221329 w 437061"/>
                <a:gd name="connsiteY14" fmla="*/ 804647 h 1008191"/>
                <a:gd name="connsiteX15" fmla="*/ 213392 w 437061"/>
                <a:gd name="connsiteY15" fmla="*/ 727685 h 1008191"/>
                <a:gd name="connsiteX16" fmla="*/ 211804 w 437061"/>
                <a:gd name="connsiteY16" fmla="*/ 706031 h 1008191"/>
                <a:gd name="connsiteX17" fmla="*/ 223298 w 437061"/>
                <a:gd name="connsiteY17" fmla="*/ 602398 h 1008191"/>
                <a:gd name="connsiteX18" fmla="*/ 189960 w 437061"/>
                <a:gd name="connsiteY18" fmla="*/ 594143 h 1008191"/>
                <a:gd name="connsiteX19" fmla="*/ 107029 w 437061"/>
                <a:gd name="connsiteY19" fmla="*/ 590842 h 1008191"/>
                <a:gd name="connsiteX20" fmla="*/ 55785 w 437061"/>
                <a:gd name="connsiteY20" fmla="*/ 546264 h 1008191"/>
                <a:gd name="connsiteX21" fmla="*/ 38640 w 437061"/>
                <a:gd name="connsiteY21" fmla="*/ 544613 h 1008191"/>
                <a:gd name="connsiteX22" fmla="*/ 35973 w 437061"/>
                <a:gd name="connsiteY22" fmla="*/ 574077 h 1008191"/>
                <a:gd name="connsiteX23" fmla="*/ 17494 w 437061"/>
                <a:gd name="connsiteY23" fmla="*/ 625703 h 1008191"/>
                <a:gd name="connsiteX24" fmla="*/ 921 w 437061"/>
                <a:gd name="connsiteY24" fmla="*/ 524928 h 1008191"/>
                <a:gd name="connsiteX25" fmla="*/ 14954 w 437061"/>
                <a:gd name="connsiteY25" fmla="*/ 427138 h 1008191"/>
                <a:gd name="connsiteX26" fmla="*/ 48038 w 437061"/>
                <a:gd name="connsiteY26" fmla="*/ 434440 h 1008191"/>
                <a:gd name="connsiteX27" fmla="*/ 51594 w 437061"/>
                <a:gd name="connsiteY27" fmla="*/ 425550 h 1008191"/>
                <a:gd name="connsiteX28" fmla="*/ 25114 w 437061"/>
                <a:gd name="connsiteY28" fmla="*/ 369987 h 1008191"/>
                <a:gd name="connsiteX29" fmla="*/ 8985 w 437061"/>
                <a:gd name="connsiteY29" fmla="*/ 317790 h 1008191"/>
                <a:gd name="connsiteX30" fmla="*/ 107728 w 437061"/>
                <a:gd name="connsiteY30" fmla="*/ 114272 h 1008191"/>
                <a:gd name="connsiteX31" fmla="*/ 144494 w 437061"/>
                <a:gd name="connsiteY31" fmla="*/ 186662 h 1008191"/>
                <a:gd name="connsiteX32" fmla="*/ 154146 w 437061"/>
                <a:gd name="connsiteY32" fmla="*/ 206919 h 1008191"/>
                <a:gd name="connsiteX33" fmla="*/ 136430 w 437061"/>
                <a:gd name="connsiteY33" fmla="*/ 216190 h 1008191"/>
                <a:gd name="connsiteX34" fmla="*/ 120872 w 437061"/>
                <a:gd name="connsiteY34" fmla="*/ 254798 h 1008191"/>
                <a:gd name="connsiteX35" fmla="*/ 146526 w 437061"/>
                <a:gd name="connsiteY35" fmla="*/ 284833 h 1008191"/>
                <a:gd name="connsiteX36" fmla="*/ 150336 w 437061"/>
                <a:gd name="connsiteY36" fmla="*/ 337412 h 1008191"/>
                <a:gd name="connsiteX37" fmla="*/ 151162 w 437061"/>
                <a:gd name="connsiteY37" fmla="*/ 370876 h 1008191"/>
                <a:gd name="connsiteX38" fmla="*/ 189071 w 437061"/>
                <a:gd name="connsiteY38" fmla="*/ 514514 h 1008191"/>
                <a:gd name="connsiteX39" fmla="*/ 193770 w 437061"/>
                <a:gd name="connsiteY39" fmla="*/ 551471 h 1008191"/>
                <a:gd name="connsiteX40" fmla="*/ 212312 w 437061"/>
                <a:gd name="connsiteY40" fmla="*/ 521182 h 1008191"/>
                <a:gd name="connsiteX41" fmla="*/ 208121 w 437061"/>
                <a:gd name="connsiteY41" fmla="*/ 420470 h 1008191"/>
                <a:gd name="connsiteX42" fmla="*/ 216948 w 437061"/>
                <a:gd name="connsiteY42" fmla="*/ 298041 h 1008191"/>
                <a:gd name="connsiteX43" fmla="*/ 202660 w 437061"/>
                <a:gd name="connsiteY43" fmla="*/ 176057 h 1008191"/>
                <a:gd name="connsiteX44" fmla="*/ 198025 w 437061"/>
                <a:gd name="connsiteY44" fmla="*/ 170025 h 1008191"/>
                <a:gd name="connsiteX45" fmla="*/ 143605 w 437061"/>
                <a:gd name="connsiteY45" fmla="*/ 113510 h 1008191"/>
                <a:gd name="connsiteX46" fmla="*/ 138017 w 437061"/>
                <a:gd name="connsiteY46" fmla="*/ 92999 h 1008191"/>
                <a:gd name="connsiteX47" fmla="*/ 134588 w 437061"/>
                <a:gd name="connsiteY47" fmla="*/ 10639 h 100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7061" h="1008191">
                  <a:moveTo>
                    <a:pt x="134525" y="10703"/>
                  </a:moveTo>
                  <a:cubicBezTo>
                    <a:pt x="137001" y="7718"/>
                    <a:pt x="139033" y="2765"/>
                    <a:pt x="142018" y="2003"/>
                  </a:cubicBezTo>
                  <a:cubicBezTo>
                    <a:pt x="180372" y="-8157"/>
                    <a:pt x="243173" y="21752"/>
                    <a:pt x="264065" y="59661"/>
                  </a:cubicBezTo>
                  <a:cubicBezTo>
                    <a:pt x="285909" y="64551"/>
                    <a:pt x="298736" y="79346"/>
                    <a:pt x="304197" y="102080"/>
                  </a:cubicBezTo>
                  <a:cubicBezTo>
                    <a:pt x="316706" y="154150"/>
                    <a:pt x="337979" y="202982"/>
                    <a:pt x="353473" y="253972"/>
                  </a:cubicBezTo>
                  <a:cubicBezTo>
                    <a:pt x="329851" y="316965"/>
                    <a:pt x="381159" y="354430"/>
                    <a:pt x="398367" y="403388"/>
                  </a:cubicBezTo>
                  <a:cubicBezTo>
                    <a:pt x="401606" y="412660"/>
                    <a:pt x="409162" y="421423"/>
                    <a:pt x="414814" y="430313"/>
                  </a:cubicBezTo>
                  <a:cubicBezTo>
                    <a:pt x="445357" y="478128"/>
                    <a:pt x="445865" y="478128"/>
                    <a:pt x="407511" y="522134"/>
                  </a:cubicBezTo>
                  <a:cubicBezTo>
                    <a:pt x="400717" y="529945"/>
                    <a:pt x="391446" y="539279"/>
                    <a:pt x="391509" y="547280"/>
                  </a:cubicBezTo>
                  <a:cubicBezTo>
                    <a:pt x="391700" y="600557"/>
                    <a:pt x="363252" y="646468"/>
                    <a:pt x="360902" y="700189"/>
                  </a:cubicBezTo>
                  <a:cubicBezTo>
                    <a:pt x="359505" y="732447"/>
                    <a:pt x="336645" y="763181"/>
                    <a:pt x="329914" y="798614"/>
                  </a:cubicBezTo>
                  <a:cubicBezTo>
                    <a:pt x="318167" y="860654"/>
                    <a:pt x="295624" y="919709"/>
                    <a:pt x="270351" y="977241"/>
                  </a:cubicBezTo>
                  <a:cubicBezTo>
                    <a:pt x="255429" y="1011213"/>
                    <a:pt x="221456" y="1018516"/>
                    <a:pt x="195548" y="992671"/>
                  </a:cubicBezTo>
                  <a:cubicBezTo>
                    <a:pt x="179165" y="964414"/>
                    <a:pt x="182975" y="931902"/>
                    <a:pt x="192183" y="905676"/>
                  </a:cubicBezTo>
                  <a:cubicBezTo>
                    <a:pt x="203930" y="872402"/>
                    <a:pt x="209645" y="837667"/>
                    <a:pt x="221329" y="804647"/>
                  </a:cubicBezTo>
                  <a:cubicBezTo>
                    <a:pt x="230727" y="777913"/>
                    <a:pt x="243300" y="750418"/>
                    <a:pt x="213392" y="727685"/>
                  </a:cubicBezTo>
                  <a:cubicBezTo>
                    <a:pt x="206534" y="722414"/>
                    <a:pt x="205391" y="712826"/>
                    <a:pt x="211804" y="706031"/>
                  </a:cubicBezTo>
                  <a:cubicBezTo>
                    <a:pt x="240824" y="674916"/>
                    <a:pt x="221901" y="636689"/>
                    <a:pt x="223298" y="602398"/>
                  </a:cubicBezTo>
                  <a:cubicBezTo>
                    <a:pt x="224377" y="574522"/>
                    <a:pt x="206089" y="579538"/>
                    <a:pt x="189960" y="594143"/>
                  </a:cubicBezTo>
                  <a:cubicBezTo>
                    <a:pt x="148876" y="631418"/>
                    <a:pt x="147479" y="626465"/>
                    <a:pt x="107029" y="590842"/>
                  </a:cubicBezTo>
                  <a:cubicBezTo>
                    <a:pt x="90456" y="576300"/>
                    <a:pt x="69437" y="566457"/>
                    <a:pt x="55785" y="546264"/>
                  </a:cubicBezTo>
                  <a:cubicBezTo>
                    <a:pt x="52102" y="540803"/>
                    <a:pt x="44164" y="539279"/>
                    <a:pt x="38640" y="544613"/>
                  </a:cubicBezTo>
                  <a:cubicBezTo>
                    <a:pt x="29686" y="553186"/>
                    <a:pt x="31718" y="562647"/>
                    <a:pt x="35973" y="574077"/>
                  </a:cubicBezTo>
                  <a:cubicBezTo>
                    <a:pt x="45625" y="600113"/>
                    <a:pt x="44799" y="600494"/>
                    <a:pt x="17494" y="625703"/>
                  </a:cubicBezTo>
                  <a:cubicBezTo>
                    <a:pt x="11271" y="590460"/>
                    <a:pt x="1556" y="557821"/>
                    <a:pt x="921" y="524928"/>
                  </a:cubicBezTo>
                  <a:cubicBezTo>
                    <a:pt x="222" y="491844"/>
                    <a:pt x="27908" y="462444"/>
                    <a:pt x="14954" y="427138"/>
                  </a:cubicBezTo>
                  <a:cubicBezTo>
                    <a:pt x="30321" y="416533"/>
                    <a:pt x="34830" y="439266"/>
                    <a:pt x="48038" y="434440"/>
                  </a:cubicBezTo>
                  <a:cubicBezTo>
                    <a:pt x="48927" y="432281"/>
                    <a:pt x="52165" y="428471"/>
                    <a:pt x="51594" y="425550"/>
                  </a:cubicBezTo>
                  <a:cubicBezTo>
                    <a:pt x="47593" y="404277"/>
                    <a:pt x="46196" y="377607"/>
                    <a:pt x="25114" y="369987"/>
                  </a:cubicBezTo>
                  <a:cubicBezTo>
                    <a:pt x="-5937" y="358811"/>
                    <a:pt x="-4223" y="341349"/>
                    <a:pt x="8985" y="317790"/>
                  </a:cubicBezTo>
                  <a:cubicBezTo>
                    <a:pt x="43339" y="256385"/>
                    <a:pt x="62325" y="186217"/>
                    <a:pt x="107728" y="114272"/>
                  </a:cubicBezTo>
                  <a:cubicBezTo>
                    <a:pt x="103219" y="158468"/>
                    <a:pt x="110395" y="182852"/>
                    <a:pt x="144494" y="186662"/>
                  </a:cubicBezTo>
                  <a:cubicBezTo>
                    <a:pt x="151225" y="187424"/>
                    <a:pt x="155543" y="198156"/>
                    <a:pt x="154146" y="206919"/>
                  </a:cubicBezTo>
                  <a:cubicBezTo>
                    <a:pt x="152432" y="217777"/>
                    <a:pt x="144494" y="216698"/>
                    <a:pt x="136430" y="216190"/>
                  </a:cubicBezTo>
                  <a:cubicBezTo>
                    <a:pt x="98838" y="213713"/>
                    <a:pt x="105569" y="232954"/>
                    <a:pt x="120872" y="254798"/>
                  </a:cubicBezTo>
                  <a:cubicBezTo>
                    <a:pt x="128492" y="265593"/>
                    <a:pt x="137827" y="274991"/>
                    <a:pt x="146526" y="284833"/>
                  </a:cubicBezTo>
                  <a:cubicBezTo>
                    <a:pt x="161131" y="301344"/>
                    <a:pt x="169767" y="318362"/>
                    <a:pt x="150336" y="337412"/>
                  </a:cubicBezTo>
                  <a:cubicBezTo>
                    <a:pt x="138398" y="349159"/>
                    <a:pt x="138017" y="358875"/>
                    <a:pt x="151162" y="370876"/>
                  </a:cubicBezTo>
                  <a:cubicBezTo>
                    <a:pt x="193389" y="409421"/>
                    <a:pt x="195993" y="460729"/>
                    <a:pt x="189071" y="514514"/>
                  </a:cubicBezTo>
                  <a:cubicBezTo>
                    <a:pt x="187357" y="527849"/>
                    <a:pt x="172752" y="546582"/>
                    <a:pt x="193770" y="551471"/>
                  </a:cubicBezTo>
                  <a:cubicBezTo>
                    <a:pt x="209264" y="555091"/>
                    <a:pt x="208629" y="533564"/>
                    <a:pt x="212312" y="521182"/>
                  </a:cubicBezTo>
                  <a:cubicBezTo>
                    <a:pt x="222536" y="487018"/>
                    <a:pt x="216948" y="453236"/>
                    <a:pt x="208121" y="420470"/>
                  </a:cubicBezTo>
                  <a:cubicBezTo>
                    <a:pt x="196628" y="377925"/>
                    <a:pt x="201390" y="339571"/>
                    <a:pt x="216948" y="298041"/>
                  </a:cubicBezTo>
                  <a:cubicBezTo>
                    <a:pt x="231997" y="257782"/>
                    <a:pt x="218091" y="215428"/>
                    <a:pt x="202660" y="176057"/>
                  </a:cubicBezTo>
                  <a:cubicBezTo>
                    <a:pt x="201708" y="173644"/>
                    <a:pt x="199104" y="169707"/>
                    <a:pt x="198025" y="170025"/>
                  </a:cubicBezTo>
                  <a:cubicBezTo>
                    <a:pt x="153003" y="181328"/>
                    <a:pt x="167100" y="126591"/>
                    <a:pt x="143605" y="113510"/>
                  </a:cubicBezTo>
                  <a:cubicBezTo>
                    <a:pt x="137382" y="110017"/>
                    <a:pt x="131096" y="96555"/>
                    <a:pt x="138017" y="92999"/>
                  </a:cubicBezTo>
                  <a:cubicBezTo>
                    <a:pt x="198469" y="61820"/>
                    <a:pt x="139224" y="37690"/>
                    <a:pt x="134588" y="1063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: фигура 135">
              <a:extLst>
                <a:ext uri="{FF2B5EF4-FFF2-40B4-BE49-F238E27FC236}">
                  <a16:creationId xmlns="" xmlns:a16="http://schemas.microsoft.com/office/drawing/2014/main" id="{C7316311-47C4-4320-BA1E-702F27AAF35B}"/>
                </a:ext>
              </a:extLst>
            </p:cNvPr>
            <p:cNvSpPr/>
            <p:nvPr/>
          </p:nvSpPr>
          <p:spPr>
            <a:xfrm>
              <a:off x="713624" y="904563"/>
              <a:ext cx="703985" cy="796711"/>
            </a:xfrm>
            <a:custGeom>
              <a:avLst/>
              <a:gdLst>
                <a:gd name="connsiteX0" fmla="*/ 460681 w 703985"/>
                <a:gd name="connsiteY0" fmla="*/ 70230 h 796711"/>
                <a:gd name="connsiteX1" fmla="*/ 468301 w 703985"/>
                <a:gd name="connsiteY1" fmla="*/ 70166 h 796711"/>
                <a:gd name="connsiteX2" fmla="*/ 584379 w 703985"/>
                <a:gd name="connsiteY2" fmla="*/ 148716 h 796711"/>
                <a:gd name="connsiteX3" fmla="*/ 608382 w 703985"/>
                <a:gd name="connsiteY3" fmla="*/ 170116 h 796711"/>
                <a:gd name="connsiteX4" fmla="*/ 648514 w 703985"/>
                <a:gd name="connsiteY4" fmla="*/ 196849 h 796711"/>
                <a:gd name="connsiteX5" fmla="*/ 689281 w 703985"/>
                <a:gd name="connsiteY5" fmla="*/ 209359 h 796711"/>
                <a:gd name="connsiteX6" fmla="*/ 689281 w 703985"/>
                <a:gd name="connsiteY6" fmla="*/ 209359 h 796711"/>
                <a:gd name="connsiteX7" fmla="*/ 702997 w 703985"/>
                <a:gd name="connsiteY7" fmla="*/ 276733 h 796711"/>
                <a:gd name="connsiteX8" fmla="*/ 627495 w 703985"/>
                <a:gd name="connsiteY8" fmla="*/ 492126 h 796711"/>
                <a:gd name="connsiteX9" fmla="*/ 604635 w 703985"/>
                <a:gd name="connsiteY9" fmla="*/ 534163 h 796711"/>
                <a:gd name="connsiteX10" fmla="*/ 588760 w 703985"/>
                <a:gd name="connsiteY10" fmla="*/ 561024 h 796711"/>
                <a:gd name="connsiteX11" fmla="*/ 460617 w 703985"/>
                <a:gd name="connsiteY11" fmla="*/ 714694 h 796711"/>
                <a:gd name="connsiteX12" fmla="*/ 399213 w 703985"/>
                <a:gd name="connsiteY12" fmla="*/ 791847 h 796711"/>
                <a:gd name="connsiteX13" fmla="*/ 381242 w 703985"/>
                <a:gd name="connsiteY13" fmla="*/ 783211 h 796711"/>
                <a:gd name="connsiteX14" fmla="*/ 405499 w 703985"/>
                <a:gd name="connsiteY14" fmla="*/ 716536 h 796711"/>
                <a:gd name="connsiteX15" fmla="*/ 440805 w 703985"/>
                <a:gd name="connsiteY15" fmla="*/ 670752 h 796711"/>
                <a:gd name="connsiteX16" fmla="*/ 402769 w 703985"/>
                <a:gd name="connsiteY16" fmla="*/ 612522 h 796711"/>
                <a:gd name="connsiteX17" fmla="*/ 381877 w 703985"/>
                <a:gd name="connsiteY17" fmla="*/ 581153 h 796711"/>
                <a:gd name="connsiteX18" fmla="*/ 415405 w 703985"/>
                <a:gd name="connsiteY18" fmla="*/ 496380 h 796711"/>
                <a:gd name="connsiteX19" fmla="*/ 414707 w 703985"/>
                <a:gd name="connsiteY19" fmla="*/ 477775 h 796711"/>
                <a:gd name="connsiteX20" fmla="*/ 382512 w 703985"/>
                <a:gd name="connsiteY20" fmla="*/ 313182 h 796711"/>
                <a:gd name="connsiteX21" fmla="*/ 370130 w 703985"/>
                <a:gd name="connsiteY21" fmla="*/ 254508 h 796711"/>
                <a:gd name="connsiteX22" fmla="*/ 369685 w 703985"/>
                <a:gd name="connsiteY22" fmla="*/ 215518 h 796711"/>
                <a:gd name="connsiteX23" fmla="*/ 357366 w 703985"/>
                <a:gd name="connsiteY23" fmla="*/ 175577 h 796711"/>
                <a:gd name="connsiteX24" fmla="*/ 343714 w 703985"/>
                <a:gd name="connsiteY24" fmla="*/ 157416 h 796711"/>
                <a:gd name="connsiteX25" fmla="*/ 335459 w 703985"/>
                <a:gd name="connsiteY25" fmla="*/ 129222 h 796711"/>
                <a:gd name="connsiteX26" fmla="*/ 312599 w 703985"/>
                <a:gd name="connsiteY26" fmla="*/ 156908 h 796711"/>
                <a:gd name="connsiteX27" fmla="*/ 279642 w 703985"/>
                <a:gd name="connsiteY27" fmla="*/ 163766 h 796711"/>
                <a:gd name="connsiteX28" fmla="*/ 215190 w 703985"/>
                <a:gd name="connsiteY28" fmla="*/ 176593 h 796711"/>
                <a:gd name="connsiteX29" fmla="*/ 168390 w 703985"/>
                <a:gd name="connsiteY29" fmla="*/ 191388 h 796711"/>
                <a:gd name="connsiteX30" fmla="*/ 108700 w 703985"/>
                <a:gd name="connsiteY30" fmla="*/ 198500 h 796711"/>
                <a:gd name="connsiteX31" fmla="*/ 67489 w 703985"/>
                <a:gd name="connsiteY31" fmla="*/ 224853 h 796711"/>
                <a:gd name="connsiteX32" fmla="*/ 33770 w 703985"/>
                <a:gd name="connsiteY32" fmla="*/ 168147 h 796711"/>
                <a:gd name="connsiteX33" fmla="*/ 15482 w 703985"/>
                <a:gd name="connsiteY33" fmla="*/ 98233 h 796711"/>
                <a:gd name="connsiteX34" fmla="*/ 3671 w 703985"/>
                <a:gd name="connsiteY34" fmla="*/ 21144 h 796711"/>
                <a:gd name="connsiteX35" fmla="*/ 17451 w 703985"/>
                <a:gd name="connsiteY35" fmla="*/ 8825 h 796711"/>
                <a:gd name="connsiteX36" fmla="*/ 48439 w 703985"/>
                <a:gd name="connsiteY36" fmla="*/ 8571 h 796711"/>
                <a:gd name="connsiteX37" fmla="*/ 141593 w 703985"/>
                <a:gd name="connsiteY37" fmla="*/ 951 h 796711"/>
                <a:gd name="connsiteX38" fmla="*/ 191758 w 703985"/>
                <a:gd name="connsiteY38" fmla="*/ 24319 h 796711"/>
                <a:gd name="connsiteX39" fmla="*/ 233732 w 703985"/>
                <a:gd name="connsiteY39" fmla="*/ 73087 h 796711"/>
                <a:gd name="connsiteX40" fmla="*/ 255830 w 703985"/>
                <a:gd name="connsiteY40" fmla="*/ 83501 h 796711"/>
                <a:gd name="connsiteX41" fmla="*/ 369241 w 703985"/>
                <a:gd name="connsiteY41" fmla="*/ 62927 h 796711"/>
                <a:gd name="connsiteX42" fmla="*/ 421565 w 703985"/>
                <a:gd name="connsiteY42" fmla="*/ 66229 h 796711"/>
                <a:gd name="connsiteX43" fmla="*/ 460681 w 703985"/>
                <a:gd name="connsiteY43" fmla="*/ 70357 h 79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03985" h="796711">
                  <a:moveTo>
                    <a:pt x="460681" y="70230"/>
                  </a:moveTo>
                  <a:cubicBezTo>
                    <a:pt x="463221" y="70230"/>
                    <a:pt x="465761" y="70230"/>
                    <a:pt x="468301" y="70166"/>
                  </a:cubicBezTo>
                  <a:cubicBezTo>
                    <a:pt x="520498" y="73278"/>
                    <a:pt x="562852" y="92201"/>
                    <a:pt x="584379" y="148716"/>
                  </a:cubicBezTo>
                  <a:cubicBezTo>
                    <a:pt x="587871" y="157860"/>
                    <a:pt x="597968" y="168909"/>
                    <a:pt x="608382" y="170116"/>
                  </a:cubicBezTo>
                  <a:cubicBezTo>
                    <a:pt x="626606" y="172211"/>
                    <a:pt x="639941" y="178752"/>
                    <a:pt x="648514" y="196849"/>
                  </a:cubicBezTo>
                  <a:cubicBezTo>
                    <a:pt x="657594" y="215963"/>
                    <a:pt x="676962" y="200278"/>
                    <a:pt x="689281" y="209359"/>
                  </a:cubicBezTo>
                  <a:lnTo>
                    <a:pt x="689281" y="209359"/>
                  </a:lnTo>
                  <a:cubicBezTo>
                    <a:pt x="689598" y="232727"/>
                    <a:pt x="700711" y="253174"/>
                    <a:pt x="702997" y="276733"/>
                  </a:cubicBezTo>
                  <a:cubicBezTo>
                    <a:pt x="711315" y="362839"/>
                    <a:pt x="665468" y="425768"/>
                    <a:pt x="627495" y="492126"/>
                  </a:cubicBezTo>
                  <a:cubicBezTo>
                    <a:pt x="619558" y="505969"/>
                    <a:pt x="610668" y="518986"/>
                    <a:pt x="604635" y="534163"/>
                  </a:cubicBezTo>
                  <a:cubicBezTo>
                    <a:pt x="600762" y="543942"/>
                    <a:pt x="596380" y="557150"/>
                    <a:pt x="588760" y="561024"/>
                  </a:cubicBezTo>
                  <a:cubicBezTo>
                    <a:pt x="525641" y="593091"/>
                    <a:pt x="500686" y="661037"/>
                    <a:pt x="460617" y="714694"/>
                  </a:cubicBezTo>
                  <a:cubicBezTo>
                    <a:pt x="440932" y="741111"/>
                    <a:pt x="420612" y="767082"/>
                    <a:pt x="399213" y="791847"/>
                  </a:cubicBezTo>
                  <a:cubicBezTo>
                    <a:pt x="390005" y="802515"/>
                    <a:pt x="380544" y="793816"/>
                    <a:pt x="381242" y="783211"/>
                  </a:cubicBezTo>
                  <a:cubicBezTo>
                    <a:pt x="382830" y="758764"/>
                    <a:pt x="376226" y="729172"/>
                    <a:pt x="405499" y="716536"/>
                  </a:cubicBezTo>
                  <a:cubicBezTo>
                    <a:pt x="425375" y="707963"/>
                    <a:pt x="434011" y="689612"/>
                    <a:pt x="440805" y="670752"/>
                  </a:cubicBezTo>
                  <a:cubicBezTo>
                    <a:pt x="455220" y="631001"/>
                    <a:pt x="441885" y="610109"/>
                    <a:pt x="402769" y="612522"/>
                  </a:cubicBezTo>
                  <a:cubicBezTo>
                    <a:pt x="377051" y="614110"/>
                    <a:pt x="368542" y="608204"/>
                    <a:pt x="381877" y="581153"/>
                  </a:cubicBezTo>
                  <a:cubicBezTo>
                    <a:pt x="395212" y="554102"/>
                    <a:pt x="379464" y="513970"/>
                    <a:pt x="415405" y="496380"/>
                  </a:cubicBezTo>
                  <a:cubicBezTo>
                    <a:pt x="420549" y="493840"/>
                    <a:pt x="419088" y="483172"/>
                    <a:pt x="414707" y="477775"/>
                  </a:cubicBezTo>
                  <a:cubicBezTo>
                    <a:pt x="375146" y="429578"/>
                    <a:pt x="397435" y="367284"/>
                    <a:pt x="382512" y="313182"/>
                  </a:cubicBezTo>
                  <a:cubicBezTo>
                    <a:pt x="377369" y="294449"/>
                    <a:pt x="379083" y="273304"/>
                    <a:pt x="370130" y="254508"/>
                  </a:cubicBezTo>
                  <a:cubicBezTo>
                    <a:pt x="364224" y="242189"/>
                    <a:pt x="361176" y="227838"/>
                    <a:pt x="369685" y="215518"/>
                  </a:cubicBezTo>
                  <a:cubicBezTo>
                    <a:pt x="383846" y="194944"/>
                    <a:pt x="376543" y="183705"/>
                    <a:pt x="357366" y="175577"/>
                  </a:cubicBezTo>
                  <a:cubicBezTo>
                    <a:pt x="349937" y="172465"/>
                    <a:pt x="345047" y="166369"/>
                    <a:pt x="343714" y="157416"/>
                  </a:cubicBezTo>
                  <a:cubicBezTo>
                    <a:pt x="342253" y="147319"/>
                    <a:pt x="348159" y="131381"/>
                    <a:pt x="335459" y="129222"/>
                  </a:cubicBezTo>
                  <a:cubicBezTo>
                    <a:pt x="319266" y="126491"/>
                    <a:pt x="317679" y="145795"/>
                    <a:pt x="312599" y="156908"/>
                  </a:cubicBezTo>
                  <a:cubicBezTo>
                    <a:pt x="303772" y="176339"/>
                    <a:pt x="297994" y="189483"/>
                    <a:pt x="279642" y="163766"/>
                  </a:cubicBezTo>
                  <a:cubicBezTo>
                    <a:pt x="260846" y="137477"/>
                    <a:pt x="221222" y="144716"/>
                    <a:pt x="215190" y="176593"/>
                  </a:cubicBezTo>
                  <a:cubicBezTo>
                    <a:pt x="207062" y="220027"/>
                    <a:pt x="186488" y="209803"/>
                    <a:pt x="168390" y="191388"/>
                  </a:cubicBezTo>
                  <a:cubicBezTo>
                    <a:pt x="143244" y="165734"/>
                    <a:pt x="127369" y="176339"/>
                    <a:pt x="108700" y="198500"/>
                  </a:cubicBezTo>
                  <a:cubicBezTo>
                    <a:pt x="98032" y="211200"/>
                    <a:pt x="92381" y="234759"/>
                    <a:pt x="67489" y="224853"/>
                  </a:cubicBezTo>
                  <a:cubicBezTo>
                    <a:pt x="42152" y="214820"/>
                    <a:pt x="32818" y="196087"/>
                    <a:pt x="33770" y="168147"/>
                  </a:cubicBezTo>
                  <a:cubicBezTo>
                    <a:pt x="34596" y="143128"/>
                    <a:pt x="28817" y="118299"/>
                    <a:pt x="15482" y="98233"/>
                  </a:cubicBezTo>
                  <a:cubicBezTo>
                    <a:pt x="-837" y="73595"/>
                    <a:pt x="-3314" y="48767"/>
                    <a:pt x="3671" y="21144"/>
                  </a:cubicBezTo>
                  <a:cubicBezTo>
                    <a:pt x="6211" y="14350"/>
                    <a:pt x="11037" y="10603"/>
                    <a:pt x="17451" y="8825"/>
                  </a:cubicBezTo>
                  <a:cubicBezTo>
                    <a:pt x="27801" y="8571"/>
                    <a:pt x="38088" y="8825"/>
                    <a:pt x="48439" y="8571"/>
                  </a:cubicBezTo>
                  <a:cubicBezTo>
                    <a:pt x="79617" y="8126"/>
                    <a:pt x="110669" y="4570"/>
                    <a:pt x="141593" y="951"/>
                  </a:cubicBezTo>
                  <a:cubicBezTo>
                    <a:pt x="162993" y="-1589"/>
                    <a:pt x="179185" y="-637"/>
                    <a:pt x="191758" y="24319"/>
                  </a:cubicBezTo>
                  <a:cubicBezTo>
                    <a:pt x="201156" y="42925"/>
                    <a:pt x="219000" y="57403"/>
                    <a:pt x="233732" y="73087"/>
                  </a:cubicBezTo>
                  <a:cubicBezTo>
                    <a:pt x="240145" y="79945"/>
                    <a:pt x="248781" y="88391"/>
                    <a:pt x="255830" y="83501"/>
                  </a:cubicBezTo>
                  <a:cubicBezTo>
                    <a:pt x="291136" y="58863"/>
                    <a:pt x="333300" y="82168"/>
                    <a:pt x="369241" y="62927"/>
                  </a:cubicBezTo>
                  <a:cubicBezTo>
                    <a:pt x="386386" y="53720"/>
                    <a:pt x="404547" y="62165"/>
                    <a:pt x="421565" y="66229"/>
                  </a:cubicBezTo>
                  <a:cubicBezTo>
                    <a:pt x="434646" y="69341"/>
                    <a:pt x="446584" y="79501"/>
                    <a:pt x="460681" y="7035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: фигура 136">
              <a:extLst>
                <a:ext uri="{FF2B5EF4-FFF2-40B4-BE49-F238E27FC236}">
                  <a16:creationId xmlns="" xmlns:a16="http://schemas.microsoft.com/office/drawing/2014/main" id="{E35155CF-4CFC-4A7C-839C-E8066A58028D}"/>
                </a:ext>
              </a:extLst>
            </p:cNvPr>
            <p:cNvSpPr/>
            <p:nvPr/>
          </p:nvSpPr>
          <p:spPr>
            <a:xfrm>
              <a:off x="1341309" y="2709685"/>
              <a:ext cx="867982" cy="1093331"/>
            </a:xfrm>
            <a:custGeom>
              <a:avLst/>
              <a:gdLst>
                <a:gd name="connsiteX0" fmla="*/ 610490 w 867982"/>
                <a:gd name="connsiteY0" fmla="*/ 539943 h 1093331"/>
                <a:gd name="connsiteX1" fmla="*/ 749364 w 867982"/>
                <a:gd name="connsiteY1" fmla="*/ 587187 h 1093331"/>
                <a:gd name="connsiteX2" fmla="*/ 823278 w 867982"/>
                <a:gd name="connsiteY2" fmla="*/ 609730 h 1093331"/>
                <a:gd name="connsiteX3" fmla="*/ 829374 w 867982"/>
                <a:gd name="connsiteY3" fmla="*/ 577599 h 1093331"/>
                <a:gd name="connsiteX4" fmla="*/ 867982 w 867982"/>
                <a:gd name="connsiteY4" fmla="*/ 672786 h 1093331"/>
                <a:gd name="connsiteX5" fmla="*/ 857505 w 867982"/>
                <a:gd name="connsiteY5" fmla="*/ 670627 h 1093331"/>
                <a:gd name="connsiteX6" fmla="*/ 698437 w 867982"/>
                <a:gd name="connsiteY6" fmla="*/ 674119 h 1093331"/>
                <a:gd name="connsiteX7" fmla="*/ 657162 w 867982"/>
                <a:gd name="connsiteY7" fmla="*/ 679072 h 1093331"/>
                <a:gd name="connsiteX8" fmla="*/ 553022 w 867982"/>
                <a:gd name="connsiteY8" fmla="*/ 642814 h 1093331"/>
                <a:gd name="connsiteX9" fmla="*/ 514351 w 867982"/>
                <a:gd name="connsiteY9" fmla="*/ 621414 h 1093331"/>
                <a:gd name="connsiteX10" fmla="*/ 465582 w 867982"/>
                <a:gd name="connsiteY10" fmla="*/ 612524 h 1093331"/>
                <a:gd name="connsiteX11" fmla="*/ 452501 w 867982"/>
                <a:gd name="connsiteY11" fmla="*/ 647830 h 1093331"/>
                <a:gd name="connsiteX12" fmla="*/ 490284 w 867982"/>
                <a:gd name="connsiteY12" fmla="*/ 682565 h 1093331"/>
                <a:gd name="connsiteX13" fmla="*/ 549720 w 867982"/>
                <a:gd name="connsiteY13" fmla="*/ 672786 h 1093331"/>
                <a:gd name="connsiteX14" fmla="*/ 577660 w 867982"/>
                <a:gd name="connsiteY14" fmla="*/ 682565 h 1093331"/>
                <a:gd name="connsiteX15" fmla="*/ 633350 w 867982"/>
                <a:gd name="connsiteY15" fmla="*/ 744604 h 1093331"/>
                <a:gd name="connsiteX16" fmla="*/ 638239 w 867982"/>
                <a:gd name="connsiteY16" fmla="*/ 799596 h 1093331"/>
                <a:gd name="connsiteX17" fmla="*/ 673735 w 867982"/>
                <a:gd name="connsiteY17" fmla="*/ 901260 h 1093331"/>
                <a:gd name="connsiteX18" fmla="*/ 687832 w 867982"/>
                <a:gd name="connsiteY18" fmla="*/ 936058 h 1093331"/>
                <a:gd name="connsiteX19" fmla="*/ 686055 w 867982"/>
                <a:gd name="connsiteY19" fmla="*/ 970094 h 1093331"/>
                <a:gd name="connsiteX20" fmla="*/ 627952 w 867982"/>
                <a:gd name="connsiteY20" fmla="*/ 1025022 h 1093331"/>
                <a:gd name="connsiteX21" fmla="*/ 520701 w 867982"/>
                <a:gd name="connsiteY21" fmla="*/ 1081347 h 1093331"/>
                <a:gd name="connsiteX22" fmla="*/ 512065 w 867982"/>
                <a:gd name="connsiteY22" fmla="*/ 1090808 h 1093331"/>
                <a:gd name="connsiteX23" fmla="*/ 466726 w 867982"/>
                <a:gd name="connsiteY23" fmla="*/ 1086998 h 1093331"/>
                <a:gd name="connsiteX24" fmla="*/ 459995 w 867982"/>
                <a:gd name="connsiteY24" fmla="*/ 1037849 h 1093331"/>
                <a:gd name="connsiteX25" fmla="*/ 477076 w 867982"/>
                <a:gd name="connsiteY25" fmla="*/ 998352 h 1093331"/>
                <a:gd name="connsiteX26" fmla="*/ 510858 w 867982"/>
                <a:gd name="connsiteY26" fmla="*/ 958791 h 1093331"/>
                <a:gd name="connsiteX27" fmla="*/ 475235 w 867982"/>
                <a:gd name="connsiteY27" fmla="*/ 919611 h 1093331"/>
                <a:gd name="connsiteX28" fmla="*/ 469710 w 867982"/>
                <a:gd name="connsiteY28" fmla="*/ 817249 h 1093331"/>
                <a:gd name="connsiteX29" fmla="*/ 325057 w 867982"/>
                <a:gd name="connsiteY29" fmla="*/ 814963 h 1093331"/>
                <a:gd name="connsiteX30" fmla="*/ 351219 w 867982"/>
                <a:gd name="connsiteY30" fmla="*/ 775847 h 1093331"/>
                <a:gd name="connsiteX31" fmla="*/ 399352 w 867982"/>
                <a:gd name="connsiteY31" fmla="*/ 753368 h 1093331"/>
                <a:gd name="connsiteX32" fmla="*/ 407163 w 867982"/>
                <a:gd name="connsiteY32" fmla="*/ 710378 h 1093331"/>
                <a:gd name="connsiteX33" fmla="*/ 370332 w 867982"/>
                <a:gd name="connsiteY33" fmla="*/ 702250 h 1093331"/>
                <a:gd name="connsiteX34" fmla="*/ 276226 w 867982"/>
                <a:gd name="connsiteY34" fmla="*/ 740922 h 1093331"/>
                <a:gd name="connsiteX35" fmla="*/ 278258 w 867982"/>
                <a:gd name="connsiteY35" fmla="*/ 778196 h 1093331"/>
                <a:gd name="connsiteX36" fmla="*/ 314008 w 867982"/>
                <a:gd name="connsiteY36" fmla="*/ 816678 h 1093331"/>
                <a:gd name="connsiteX37" fmla="*/ 309119 w 867982"/>
                <a:gd name="connsiteY37" fmla="*/ 830774 h 1093331"/>
                <a:gd name="connsiteX38" fmla="*/ 241174 w 867982"/>
                <a:gd name="connsiteY38" fmla="*/ 830012 h 1093331"/>
                <a:gd name="connsiteX39" fmla="*/ 229490 w 867982"/>
                <a:gd name="connsiteY39" fmla="*/ 777371 h 1093331"/>
                <a:gd name="connsiteX40" fmla="*/ 177547 w 867982"/>
                <a:gd name="connsiteY40" fmla="*/ 755082 h 1093331"/>
                <a:gd name="connsiteX41" fmla="*/ 136716 w 867982"/>
                <a:gd name="connsiteY41" fmla="*/ 737683 h 1093331"/>
                <a:gd name="connsiteX42" fmla="*/ 65533 w 867982"/>
                <a:gd name="connsiteY42" fmla="*/ 706822 h 1093331"/>
                <a:gd name="connsiteX43" fmla="*/ 2795 w 867982"/>
                <a:gd name="connsiteY43" fmla="*/ 652593 h 1093331"/>
                <a:gd name="connsiteX44" fmla="*/ 33021 w 867982"/>
                <a:gd name="connsiteY44" fmla="*/ 603507 h 1093331"/>
                <a:gd name="connsiteX45" fmla="*/ 73280 w 867982"/>
                <a:gd name="connsiteY45" fmla="*/ 591315 h 1093331"/>
                <a:gd name="connsiteX46" fmla="*/ 107506 w 867982"/>
                <a:gd name="connsiteY46" fmla="*/ 636146 h 1093331"/>
                <a:gd name="connsiteX47" fmla="*/ 110046 w 867982"/>
                <a:gd name="connsiteY47" fmla="*/ 660721 h 1093331"/>
                <a:gd name="connsiteX48" fmla="*/ 125794 w 867982"/>
                <a:gd name="connsiteY48" fmla="*/ 642940 h 1093331"/>
                <a:gd name="connsiteX49" fmla="*/ 144019 w 867982"/>
                <a:gd name="connsiteY49" fmla="*/ 612143 h 1093331"/>
                <a:gd name="connsiteX50" fmla="*/ 192914 w 867982"/>
                <a:gd name="connsiteY50" fmla="*/ 619827 h 1093331"/>
                <a:gd name="connsiteX51" fmla="*/ 272479 w 867982"/>
                <a:gd name="connsiteY51" fmla="*/ 603761 h 1093331"/>
                <a:gd name="connsiteX52" fmla="*/ 267590 w 867982"/>
                <a:gd name="connsiteY52" fmla="*/ 615572 h 1093331"/>
                <a:gd name="connsiteX53" fmla="*/ 246190 w 867982"/>
                <a:gd name="connsiteY53" fmla="*/ 650878 h 1093331"/>
                <a:gd name="connsiteX54" fmla="*/ 297498 w 867982"/>
                <a:gd name="connsiteY54" fmla="*/ 655323 h 1093331"/>
                <a:gd name="connsiteX55" fmla="*/ 312801 w 867982"/>
                <a:gd name="connsiteY55" fmla="*/ 611698 h 1093331"/>
                <a:gd name="connsiteX56" fmla="*/ 328486 w 867982"/>
                <a:gd name="connsiteY56" fmla="*/ 580964 h 1093331"/>
                <a:gd name="connsiteX57" fmla="*/ 341631 w 867982"/>
                <a:gd name="connsiteY57" fmla="*/ 571312 h 1093331"/>
                <a:gd name="connsiteX58" fmla="*/ 396431 w 867982"/>
                <a:gd name="connsiteY58" fmla="*/ 596649 h 1093331"/>
                <a:gd name="connsiteX59" fmla="*/ 439929 w 867982"/>
                <a:gd name="connsiteY59" fmla="*/ 589283 h 1093331"/>
                <a:gd name="connsiteX60" fmla="*/ 450343 w 867982"/>
                <a:gd name="connsiteY60" fmla="*/ 550611 h 1093331"/>
                <a:gd name="connsiteX61" fmla="*/ 442532 w 867982"/>
                <a:gd name="connsiteY61" fmla="*/ 500001 h 1093331"/>
                <a:gd name="connsiteX62" fmla="*/ 405067 w 867982"/>
                <a:gd name="connsiteY62" fmla="*/ 445963 h 1093331"/>
                <a:gd name="connsiteX63" fmla="*/ 332487 w 867982"/>
                <a:gd name="connsiteY63" fmla="*/ 309691 h 1093331"/>
                <a:gd name="connsiteX64" fmla="*/ 282512 w 867982"/>
                <a:gd name="connsiteY64" fmla="*/ 190120 h 1093331"/>
                <a:gd name="connsiteX65" fmla="*/ 276924 w 867982"/>
                <a:gd name="connsiteY65" fmla="*/ 175324 h 1093331"/>
                <a:gd name="connsiteX66" fmla="*/ 253620 w 867982"/>
                <a:gd name="connsiteY66" fmla="*/ 29210 h 1093331"/>
                <a:gd name="connsiteX67" fmla="*/ 267526 w 867982"/>
                <a:gd name="connsiteY67" fmla="*/ 0 h 1093331"/>
                <a:gd name="connsiteX68" fmla="*/ 348044 w 867982"/>
                <a:gd name="connsiteY68" fmla="*/ 133668 h 1093331"/>
                <a:gd name="connsiteX69" fmla="*/ 347092 w 867982"/>
                <a:gd name="connsiteY69" fmla="*/ 157163 h 1093331"/>
                <a:gd name="connsiteX70" fmla="*/ 392685 w 867982"/>
                <a:gd name="connsiteY70" fmla="*/ 302071 h 1093331"/>
                <a:gd name="connsiteX71" fmla="*/ 404750 w 867982"/>
                <a:gd name="connsiteY71" fmla="*/ 270003 h 1093331"/>
                <a:gd name="connsiteX72" fmla="*/ 454216 w 867982"/>
                <a:gd name="connsiteY72" fmla="*/ 284735 h 1093331"/>
                <a:gd name="connsiteX73" fmla="*/ 565595 w 867982"/>
                <a:gd name="connsiteY73" fmla="*/ 398909 h 1093331"/>
                <a:gd name="connsiteX74" fmla="*/ 621475 w 867982"/>
                <a:gd name="connsiteY74" fmla="*/ 512257 h 1093331"/>
                <a:gd name="connsiteX75" fmla="*/ 610553 w 867982"/>
                <a:gd name="connsiteY75" fmla="*/ 540070 h 109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867982" h="1093331">
                  <a:moveTo>
                    <a:pt x="610490" y="539943"/>
                  </a:moveTo>
                  <a:cubicBezTo>
                    <a:pt x="649860" y="579313"/>
                    <a:pt x="696913" y="589347"/>
                    <a:pt x="749364" y="587187"/>
                  </a:cubicBezTo>
                  <a:cubicBezTo>
                    <a:pt x="774510" y="586108"/>
                    <a:pt x="804355" y="579822"/>
                    <a:pt x="823278" y="609730"/>
                  </a:cubicBezTo>
                  <a:cubicBezTo>
                    <a:pt x="835534" y="601094"/>
                    <a:pt x="818388" y="586108"/>
                    <a:pt x="829374" y="577599"/>
                  </a:cubicBezTo>
                  <a:cubicBezTo>
                    <a:pt x="840868" y="576900"/>
                    <a:pt x="867538" y="641925"/>
                    <a:pt x="867982" y="672786"/>
                  </a:cubicBezTo>
                  <a:cubicBezTo>
                    <a:pt x="864299" y="672087"/>
                    <a:pt x="859791" y="672786"/>
                    <a:pt x="857505" y="670627"/>
                  </a:cubicBezTo>
                  <a:cubicBezTo>
                    <a:pt x="805943" y="622430"/>
                    <a:pt x="748157" y="622621"/>
                    <a:pt x="698437" y="674119"/>
                  </a:cubicBezTo>
                  <a:cubicBezTo>
                    <a:pt x="683959" y="689105"/>
                    <a:pt x="674180" y="694376"/>
                    <a:pt x="657162" y="679072"/>
                  </a:cubicBezTo>
                  <a:cubicBezTo>
                    <a:pt x="627444" y="652339"/>
                    <a:pt x="597726" y="624907"/>
                    <a:pt x="553022" y="642814"/>
                  </a:cubicBezTo>
                  <a:cubicBezTo>
                    <a:pt x="537020" y="649164"/>
                    <a:pt x="525654" y="632146"/>
                    <a:pt x="514351" y="621414"/>
                  </a:cubicBezTo>
                  <a:cubicBezTo>
                    <a:pt x="499746" y="607444"/>
                    <a:pt x="483680" y="602047"/>
                    <a:pt x="465582" y="612524"/>
                  </a:cubicBezTo>
                  <a:cubicBezTo>
                    <a:pt x="452501" y="620080"/>
                    <a:pt x="450088" y="633479"/>
                    <a:pt x="452501" y="647830"/>
                  </a:cubicBezTo>
                  <a:cubicBezTo>
                    <a:pt x="456248" y="670055"/>
                    <a:pt x="471932" y="678945"/>
                    <a:pt x="490284" y="682565"/>
                  </a:cubicBezTo>
                  <a:cubicBezTo>
                    <a:pt x="510858" y="686629"/>
                    <a:pt x="530543" y="680025"/>
                    <a:pt x="549720" y="672786"/>
                  </a:cubicBezTo>
                  <a:cubicBezTo>
                    <a:pt x="561976" y="668150"/>
                    <a:pt x="573787" y="666944"/>
                    <a:pt x="577660" y="682565"/>
                  </a:cubicBezTo>
                  <a:cubicBezTo>
                    <a:pt x="585661" y="714950"/>
                    <a:pt x="609029" y="729872"/>
                    <a:pt x="633350" y="744604"/>
                  </a:cubicBezTo>
                  <a:cubicBezTo>
                    <a:pt x="640652" y="762385"/>
                    <a:pt x="642240" y="779720"/>
                    <a:pt x="638239" y="799596"/>
                  </a:cubicBezTo>
                  <a:cubicBezTo>
                    <a:pt x="630111" y="840490"/>
                    <a:pt x="633032" y="878654"/>
                    <a:pt x="673735" y="901260"/>
                  </a:cubicBezTo>
                  <a:cubicBezTo>
                    <a:pt x="686055" y="908118"/>
                    <a:pt x="690944" y="920754"/>
                    <a:pt x="687832" y="936058"/>
                  </a:cubicBezTo>
                  <a:cubicBezTo>
                    <a:pt x="680784" y="947043"/>
                    <a:pt x="683515" y="957521"/>
                    <a:pt x="686055" y="970094"/>
                  </a:cubicBezTo>
                  <a:cubicBezTo>
                    <a:pt x="696532" y="1021847"/>
                    <a:pt x="675006" y="1041468"/>
                    <a:pt x="627952" y="1025022"/>
                  </a:cubicBezTo>
                  <a:cubicBezTo>
                    <a:pt x="580327" y="1008449"/>
                    <a:pt x="532194" y="1033658"/>
                    <a:pt x="520701" y="1081347"/>
                  </a:cubicBezTo>
                  <a:cubicBezTo>
                    <a:pt x="518605" y="1085411"/>
                    <a:pt x="515748" y="1088522"/>
                    <a:pt x="512065" y="1090808"/>
                  </a:cubicBezTo>
                  <a:cubicBezTo>
                    <a:pt x="496507" y="1095253"/>
                    <a:pt x="481457" y="1093729"/>
                    <a:pt x="466726" y="1086998"/>
                  </a:cubicBezTo>
                  <a:cubicBezTo>
                    <a:pt x="450216" y="1072901"/>
                    <a:pt x="449962" y="1056264"/>
                    <a:pt x="459995" y="1037849"/>
                  </a:cubicBezTo>
                  <a:cubicBezTo>
                    <a:pt x="466853" y="1025276"/>
                    <a:pt x="469837" y="1010671"/>
                    <a:pt x="477076" y="998352"/>
                  </a:cubicBezTo>
                  <a:cubicBezTo>
                    <a:pt x="481013" y="977651"/>
                    <a:pt x="512001" y="981588"/>
                    <a:pt x="510858" y="958791"/>
                  </a:cubicBezTo>
                  <a:cubicBezTo>
                    <a:pt x="509779" y="936820"/>
                    <a:pt x="486093" y="933645"/>
                    <a:pt x="475235" y="919611"/>
                  </a:cubicBezTo>
                  <a:cubicBezTo>
                    <a:pt x="453899" y="892052"/>
                    <a:pt x="458026" y="859667"/>
                    <a:pt x="469710" y="817249"/>
                  </a:cubicBezTo>
                  <a:cubicBezTo>
                    <a:pt x="414275" y="870843"/>
                    <a:pt x="370523" y="832997"/>
                    <a:pt x="325057" y="814963"/>
                  </a:cubicBezTo>
                  <a:cubicBezTo>
                    <a:pt x="316294" y="788610"/>
                    <a:pt x="333058" y="780292"/>
                    <a:pt x="351219" y="775847"/>
                  </a:cubicBezTo>
                  <a:cubicBezTo>
                    <a:pt x="368872" y="771529"/>
                    <a:pt x="385319" y="766258"/>
                    <a:pt x="399352" y="753368"/>
                  </a:cubicBezTo>
                  <a:cubicBezTo>
                    <a:pt x="412878" y="740922"/>
                    <a:pt x="417386" y="726824"/>
                    <a:pt x="407163" y="710378"/>
                  </a:cubicBezTo>
                  <a:cubicBezTo>
                    <a:pt x="397828" y="695265"/>
                    <a:pt x="384303" y="694185"/>
                    <a:pt x="370332" y="702250"/>
                  </a:cubicBezTo>
                  <a:cubicBezTo>
                    <a:pt x="340551" y="719395"/>
                    <a:pt x="313310" y="738572"/>
                    <a:pt x="276226" y="740922"/>
                  </a:cubicBezTo>
                  <a:cubicBezTo>
                    <a:pt x="254572" y="742319"/>
                    <a:pt x="269304" y="765814"/>
                    <a:pt x="278258" y="778196"/>
                  </a:cubicBezTo>
                  <a:cubicBezTo>
                    <a:pt x="288545" y="792548"/>
                    <a:pt x="313500" y="791277"/>
                    <a:pt x="314008" y="816678"/>
                  </a:cubicBezTo>
                  <a:cubicBezTo>
                    <a:pt x="313627" y="821948"/>
                    <a:pt x="311976" y="826520"/>
                    <a:pt x="309119" y="830774"/>
                  </a:cubicBezTo>
                  <a:cubicBezTo>
                    <a:pt x="286322" y="845443"/>
                    <a:pt x="263462" y="852238"/>
                    <a:pt x="241174" y="830012"/>
                  </a:cubicBezTo>
                  <a:cubicBezTo>
                    <a:pt x="226505" y="815344"/>
                    <a:pt x="211392" y="800548"/>
                    <a:pt x="229490" y="777371"/>
                  </a:cubicBezTo>
                  <a:cubicBezTo>
                    <a:pt x="217107" y="756606"/>
                    <a:pt x="199518" y="747716"/>
                    <a:pt x="177547" y="755082"/>
                  </a:cubicBezTo>
                  <a:cubicBezTo>
                    <a:pt x="158497" y="761496"/>
                    <a:pt x="146051" y="756797"/>
                    <a:pt x="136716" y="737683"/>
                  </a:cubicBezTo>
                  <a:cubicBezTo>
                    <a:pt x="121349" y="706250"/>
                    <a:pt x="101220" y="691772"/>
                    <a:pt x="65533" y="706822"/>
                  </a:cubicBezTo>
                  <a:cubicBezTo>
                    <a:pt x="37783" y="718506"/>
                    <a:pt x="16193" y="696091"/>
                    <a:pt x="2795" y="652593"/>
                  </a:cubicBezTo>
                  <a:cubicBezTo>
                    <a:pt x="-6921" y="621097"/>
                    <a:pt x="10034" y="610683"/>
                    <a:pt x="33021" y="603507"/>
                  </a:cubicBezTo>
                  <a:cubicBezTo>
                    <a:pt x="46419" y="599316"/>
                    <a:pt x="59564" y="593601"/>
                    <a:pt x="73280" y="591315"/>
                  </a:cubicBezTo>
                  <a:cubicBezTo>
                    <a:pt x="110364" y="585219"/>
                    <a:pt x="120841" y="599253"/>
                    <a:pt x="107506" y="636146"/>
                  </a:cubicBezTo>
                  <a:cubicBezTo>
                    <a:pt x="104204" y="645417"/>
                    <a:pt x="99315" y="656466"/>
                    <a:pt x="110046" y="660721"/>
                  </a:cubicBezTo>
                  <a:cubicBezTo>
                    <a:pt x="122683" y="665737"/>
                    <a:pt x="121603" y="650243"/>
                    <a:pt x="125794" y="642940"/>
                  </a:cubicBezTo>
                  <a:cubicBezTo>
                    <a:pt x="131763" y="632590"/>
                    <a:pt x="136716" y="621287"/>
                    <a:pt x="144019" y="612143"/>
                  </a:cubicBezTo>
                  <a:cubicBezTo>
                    <a:pt x="170435" y="578742"/>
                    <a:pt x="177737" y="580012"/>
                    <a:pt x="192914" y="619827"/>
                  </a:cubicBezTo>
                  <a:cubicBezTo>
                    <a:pt x="217742" y="608651"/>
                    <a:pt x="241745" y="591251"/>
                    <a:pt x="272479" y="603761"/>
                  </a:cubicBezTo>
                  <a:cubicBezTo>
                    <a:pt x="270447" y="608968"/>
                    <a:pt x="269939" y="613477"/>
                    <a:pt x="267590" y="615572"/>
                  </a:cubicBezTo>
                  <a:cubicBezTo>
                    <a:pt x="256731" y="625288"/>
                    <a:pt x="233808" y="630812"/>
                    <a:pt x="246190" y="650878"/>
                  </a:cubicBezTo>
                  <a:cubicBezTo>
                    <a:pt x="258192" y="670373"/>
                    <a:pt x="281687" y="667261"/>
                    <a:pt x="297498" y="655323"/>
                  </a:cubicBezTo>
                  <a:cubicBezTo>
                    <a:pt x="308865" y="646751"/>
                    <a:pt x="333122" y="636464"/>
                    <a:pt x="312801" y="611698"/>
                  </a:cubicBezTo>
                  <a:cubicBezTo>
                    <a:pt x="292228" y="586679"/>
                    <a:pt x="316294" y="587124"/>
                    <a:pt x="328486" y="580964"/>
                  </a:cubicBezTo>
                  <a:cubicBezTo>
                    <a:pt x="331534" y="575694"/>
                    <a:pt x="335852" y="572328"/>
                    <a:pt x="341631" y="571312"/>
                  </a:cubicBezTo>
                  <a:cubicBezTo>
                    <a:pt x="361633" y="575313"/>
                    <a:pt x="380238" y="585409"/>
                    <a:pt x="396431" y="596649"/>
                  </a:cubicBezTo>
                  <a:cubicBezTo>
                    <a:pt x="415926" y="610174"/>
                    <a:pt x="427101" y="598617"/>
                    <a:pt x="439929" y="589283"/>
                  </a:cubicBezTo>
                  <a:cubicBezTo>
                    <a:pt x="452501" y="580075"/>
                    <a:pt x="455676" y="566169"/>
                    <a:pt x="450343" y="550611"/>
                  </a:cubicBezTo>
                  <a:cubicBezTo>
                    <a:pt x="444691" y="534228"/>
                    <a:pt x="441897" y="518099"/>
                    <a:pt x="442532" y="500001"/>
                  </a:cubicBezTo>
                  <a:cubicBezTo>
                    <a:pt x="443485" y="473331"/>
                    <a:pt x="427863" y="455805"/>
                    <a:pt x="405067" y="445963"/>
                  </a:cubicBezTo>
                  <a:cubicBezTo>
                    <a:pt x="377063" y="402846"/>
                    <a:pt x="352807" y="358205"/>
                    <a:pt x="332487" y="309691"/>
                  </a:cubicBezTo>
                  <a:cubicBezTo>
                    <a:pt x="315786" y="270003"/>
                    <a:pt x="291529" y="233808"/>
                    <a:pt x="282512" y="190120"/>
                  </a:cubicBezTo>
                  <a:cubicBezTo>
                    <a:pt x="281433" y="184913"/>
                    <a:pt x="275781" y="179833"/>
                    <a:pt x="276924" y="175324"/>
                  </a:cubicBezTo>
                  <a:cubicBezTo>
                    <a:pt x="290259" y="122619"/>
                    <a:pt x="260541" y="78042"/>
                    <a:pt x="253620" y="29210"/>
                  </a:cubicBezTo>
                  <a:cubicBezTo>
                    <a:pt x="251715" y="15812"/>
                    <a:pt x="254191" y="4953"/>
                    <a:pt x="267526" y="0"/>
                  </a:cubicBezTo>
                  <a:cubicBezTo>
                    <a:pt x="313119" y="31433"/>
                    <a:pt x="321755" y="88710"/>
                    <a:pt x="348044" y="133668"/>
                  </a:cubicBezTo>
                  <a:cubicBezTo>
                    <a:pt x="351282" y="139193"/>
                    <a:pt x="349251" y="149797"/>
                    <a:pt x="347092" y="157163"/>
                  </a:cubicBezTo>
                  <a:cubicBezTo>
                    <a:pt x="331471" y="211520"/>
                    <a:pt x="347028" y="261939"/>
                    <a:pt x="392685" y="302071"/>
                  </a:cubicBezTo>
                  <a:cubicBezTo>
                    <a:pt x="403988" y="294578"/>
                    <a:pt x="395987" y="278512"/>
                    <a:pt x="404750" y="270003"/>
                  </a:cubicBezTo>
                  <a:cubicBezTo>
                    <a:pt x="426213" y="255271"/>
                    <a:pt x="441516" y="270765"/>
                    <a:pt x="454216" y="284735"/>
                  </a:cubicBezTo>
                  <a:cubicBezTo>
                    <a:pt x="489967" y="324359"/>
                    <a:pt x="524320" y="364555"/>
                    <a:pt x="565595" y="398909"/>
                  </a:cubicBezTo>
                  <a:cubicBezTo>
                    <a:pt x="596964" y="425071"/>
                    <a:pt x="599885" y="475617"/>
                    <a:pt x="621475" y="512257"/>
                  </a:cubicBezTo>
                  <a:cubicBezTo>
                    <a:pt x="627381" y="522226"/>
                    <a:pt x="617919" y="532387"/>
                    <a:pt x="610553" y="54007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: фигура 137">
              <a:extLst>
                <a:ext uri="{FF2B5EF4-FFF2-40B4-BE49-F238E27FC236}">
                  <a16:creationId xmlns="" xmlns:a16="http://schemas.microsoft.com/office/drawing/2014/main" id="{6F6C6D85-A480-4249-8014-23E5521A2A2A}"/>
                </a:ext>
              </a:extLst>
            </p:cNvPr>
            <p:cNvSpPr/>
            <p:nvPr/>
          </p:nvSpPr>
          <p:spPr>
            <a:xfrm>
              <a:off x="511809" y="3061349"/>
              <a:ext cx="1024235" cy="648791"/>
            </a:xfrm>
            <a:custGeom>
              <a:avLst/>
              <a:gdLst>
                <a:gd name="connsiteX0" fmla="*/ 127 w 1024235"/>
                <a:gd name="connsiteY0" fmla="*/ 482793 h 648791"/>
                <a:gd name="connsiteX1" fmla="*/ 38164 w 1024235"/>
                <a:gd name="connsiteY1" fmla="*/ 368238 h 648791"/>
                <a:gd name="connsiteX2" fmla="*/ 122555 w 1024235"/>
                <a:gd name="connsiteY2" fmla="*/ 334774 h 648791"/>
                <a:gd name="connsiteX3" fmla="*/ 156528 w 1024235"/>
                <a:gd name="connsiteY3" fmla="*/ 299912 h 648791"/>
                <a:gd name="connsiteX4" fmla="*/ 196786 w 1024235"/>
                <a:gd name="connsiteY4" fmla="*/ 340743 h 648791"/>
                <a:gd name="connsiteX5" fmla="*/ 200343 w 1024235"/>
                <a:gd name="connsiteY5" fmla="*/ 332233 h 648791"/>
                <a:gd name="connsiteX6" fmla="*/ 242062 w 1024235"/>
                <a:gd name="connsiteY6" fmla="*/ 244222 h 648791"/>
                <a:gd name="connsiteX7" fmla="*/ 412877 w 1024235"/>
                <a:gd name="connsiteY7" fmla="*/ 254382 h 648791"/>
                <a:gd name="connsiteX8" fmla="*/ 434213 w 1024235"/>
                <a:gd name="connsiteY8" fmla="*/ 276480 h 648791"/>
                <a:gd name="connsiteX9" fmla="*/ 494602 w 1024235"/>
                <a:gd name="connsiteY9" fmla="*/ 408942 h 648791"/>
                <a:gd name="connsiteX10" fmla="*/ 514858 w 1024235"/>
                <a:gd name="connsiteY10" fmla="*/ 436247 h 648791"/>
                <a:gd name="connsiteX11" fmla="*/ 540449 w 1024235"/>
                <a:gd name="connsiteY11" fmla="*/ 416181 h 648791"/>
                <a:gd name="connsiteX12" fmla="*/ 549339 w 1024235"/>
                <a:gd name="connsiteY12" fmla="*/ 317819 h 648791"/>
                <a:gd name="connsiteX13" fmla="*/ 536004 w 1024235"/>
                <a:gd name="connsiteY13" fmla="*/ 269686 h 648791"/>
                <a:gd name="connsiteX14" fmla="*/ 540893 w 1024235"/>
                <a:gd name="connsiteY14" fmla="*/ 253747 h 648791"/>
                <a:gd name="connsiteX15" fmla="*/ 556197 w 1024235"/>
                <a:gd name="connsiteY15" fmla="*/ 137542 h 648791"/>
                <a:gd name="connsiteX16" fmla="*/ 574612 w 1024235"/>
                <a:gd name="connsiteY16" fmla="*/ 32893 h 648791"/>
                <a:gd name="connsiteX17" fmla="*/ 586486 w 1024235"/>
                <a:gd name="connsiteY17" fmla="*/ 0 h 648791"/>
                <a:gd name="connsiteX18" fmla="*/ 604393 w 1024235"/>
                <a:gd name="connsiteY18" fmla="*/ 31433 h 648791"/>
                <a:gd name="connsiteX19" fmla="*/ 612331 w 1024235"/>
                <a:gd name="connsiteY19" fmla="*/ 149480 h 648791"/>
                <a:gd name="connsiteX20" fmla="*/ 601345 w 1024235"/>
                <a:gd name="connsiteY20" fmla="*/ 204090 h 648791"/>
                <a:gd name="connsiteX21" fmla="*/ 612585 w 1024235"/>
                <a:gd name="connsiteY21" fmla="*/ 254128 h 648791"/>
                <a:gd name="connsiteX22" fmla="*/ 635572 w 1024235"/>
                <a:gd name="connsiteY22" fmla="*/ 268352 h 648791"/>
                <a:gd name="connsiteX23" fmla="*/ 688404 w 1024235"/>
                <a:gd name="connsiteY23" fmla="*/ 263272 h 648791"/>
                <a:gd name="connsiteX24" fmla="*/ 748665 w 1024235"/>
                <a:gd name="connsiteY24" fmla="*/ 275020 h 648791"/>
                <a:gd name="connsiteX25" fmla="*/ 769493 w 1024235"/>
                <a:gd name="connsiteY25" fmla="*/ 335536 h 648791"/>
                <a:gd name="connsiteX26" fmla="*/ 859092 w 1024235"/>
                <a:gd name="connsiteY26" fmla="*/ 411164 h 648791"/>
                <a:gd name="connsiteX27" fmla="*/ 889445 w 1024235"/>
                <a:gd name="connsiteY27" fmla="*/ 463425 h 648791"/>
                <a:gd name="connsiteX28" fmla="*/ 973963 w 1024235"/>
                <a:gd name="connsiteY28" fmla="*/ 508574 h 648791"/>
                <a:gd name="connsiteX29" fmla="*/ 999744 w 1024235"/>
                <a:gd name="connsiteY29" fmla="*/ 501843 h 648791"/>
                <a:gd name="connsiteX30" fmla="*/ 1020763 w 1024235"/>
                <a:gd name="connsiteY30" fmla="*/ 507558 h 648791"/>
                <a:gd name="connsiteX31" fmla="*/ 1017397 w 1024235"/>
                <a:gd name="connsiteY31" fmla="*/ 533530 h 648791"/>
                <a:gd name="connsiteX32" fmla="*/ 973455 w 1024235"/>
                <a:gd name="connsiteY32" fmla="*/ 561089 h 648791"/>
                <a:gd name="connsiteX33" fmla="*/ 963486 w 1024235"/>
                <a:gd name="connsiteY33" fmla="*/ 578615 h 648791"/>
                <a:gd name="connsiteX34" fmla="*/ 959930 w 1024235"/>
                <a:gd name="connsiteY34" fmla="*/ 622049 h 648791"/>
                <a:gd name="connsiteX35" fmla="*/ 910717 w 1024235"/>
                <a:gd name="connsiteY35" fmla="*/ 583504 h 648791"/>
                <a:gd name="connsiteX36" fmla="*/ 837565 w 1024235"/>
                <a:gd name="connsiteY36" fmla="*/ 500446 h 648791"/>
                <a:gd name="connsiteX37" fmla="*/ 801180 w 1024235"/>
                <a:gd name="connsiteY37" fmla="*/ 447233 h 648791"/>
                <a:gd name="connsiteX38" fmla="*/ 798005 w 1024235"/>
                <a:gd name="connsiteY38" fmla="*/ 504764 h 648791"/>
                <a:gd name="connsiteX39" fmla="*/ 797179 w 1024235"/>
                <a:gd name="connsiteY39" fmla="*/ 505208 h 648791"/>
                <a:gd name="connsiteX40" fmla="*/ 801306 w 1024235"/>
                <a:gd name="connsiteY40" fmla="*/ 504383 h 648791"/>
                <a:gd name="connsiteX41" fmla="*/ 915353 w 1024235"/>
                <a:gd name="connsiteY41" fmla="*/ 602046 h 648791"/>
                <a:gd name="connsiteX42" fmla="*/ 919544 w 1024235"/>
                <a:gd name="connsiteY42" fmla="*/ 641797 h 648791"/>
                <a:gd name="connsiteX43" fmla="*/ 887984 w 1024235"/>
                <a:gd name="connsiteY43" fmla="*/ 643449 h 648791"/>
                <a:gd name="connsiteX44" fmla="*/ 731330 w 1024235"/>
                <a:gd name="connsiteY44" fmla="*/ 591061 h 648791"/>
                <a:gd name="connsiteX45" fmla="*/ 703453 w 1024235"/>
                <a:gd name="connsiteY45" fmla="*/ 545340 h 648791"/>
                <a:gd name="connsiteX46" fmla="*/ 670370 w 1024235"/>
                <a:gd name="connsiteY46" fmla="*/ 459425 h 648791"/>
                <a:gd name="connsiteX47" fmla="*/ 699262 w 1024235"/>
                <a:gd name="connsiteY47" fmla="*/ 548770 h 648791"/>
                <a:gd name="connsiteX48" fmla="*/ 652653 w 1024235"/>
                <a:gd name="connsiteY48" fmla="*/ 568137 h 648791"/>
                <a:gd name="connsiteX49" fmla="*/ 635000 w 1024235"/>
                <a:gd name="connsiteY49" fmla="*/ 574487 h 648791"/>
                <a:gd name="connsiteX50" fmla="*/ 529019 w 1024235"/>
                <a:gd name="connsiteY50" fmla="*/ 614175 h 648791"/>
                <a:gd name="connsiteX51" fmla="*/ 503047 w 1024235"/>
                <a:gd name="connsiteY51" fmla="*/ 582488 h 648791"/>
                <a:gd name="connsiteX52" fmla="*/ 463360 w 1024235"/>
                <a:gd name="connsiteY52" fmla="*/ 516448 h 648791"/>
                <a:gd name="connsiteX53" fmla="*/ 353949 w 1024235"/>
                <a:gd name="connsiteY53" fmla="*/ 489651 h 648791"/>
                <a:gd name="connsiteX54" fmla="*/ 325311 w 1024235"/>
                <a:gd name="connsiteY54" fmla="*/ 474093 h 648791"/>
                <a:gd name="connsiteX55" fmla="*/ 272542 w 1024235"/>
                <a:gd name="connsiteY55" fmla="*/ 427992 h 648791"/>
                <a:gd name="connsiteX56" fmla="*/ 235966 w 1024235"/>
                <a:gd name="connsiteY56" fmla="*/ 451360 h 648791"/>
                <a:gd name="connsiteX57" fmla="*/ 241300 w 1024235"/>
                <a:gd name="connsiteY57" fmla="*/ 499811 h 648791"/>
                <a:gd name="connsiteX58" fmla="*/ 174943 w 1024235"/>
                <a:gd name="connsiteY58" fmla="*/ 578742 h 648791"/>
                <a:gd name="connsiteX59" fmla="*/ 45657 w 1024235"/>
                <a:gd name="connsiteY59" fmla="*/ 547055 h 648791"/>
                <a:gd name="connsiteX60" fmla="*/ 9779 w 1024235"/>
                <a:gd name="connsiteY60" fmla="*/ 498731 h 648791"/>
                <a:gd name="connsiteX61" fmla="*/ 0 w 1024235"/>
                <a:gd name="connsiteY61" fmla="*/ 482666 h 64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4235" h="648791">
                  <a:moveTo>
                    <a:pt x="127" y="482793"/>
                  </a:moveTo>
                  <a:cubicBezTo>
                    <a:pt x="11938" y="444248"/>
                    <a:pt x="16319" y="402909"/>
                    <a:pt x="38164" y="368238"/>
                  </a:cubicBezTo>
                  <a:cubicBezTo>
                    <a:pt x="71374" y="386145"/>
                    <a:pt x="105093" y="374207"/>
                    <a:pt x="122555" y="334774"/>
                  </a:cubicBezTo>
                  <a:cubicBezTo>
                    <a:pt x="130302" y="317311"/>
                    <a:pt x="134557" y="300229"/>
                    <a:pt x="156528" y="299912"/>
                  </a:cubicBezTo>
                  <a:cubicBezTo>
                    <a:pt x="181801" y="299531"/>
                    <a:pt x="191961" y="316803"/>
                    <a:pt x="196786" y="340743"/>
                  </a:cubicBezTo>
                  <a:cubicBezTo>
                    <a:pt x="199708" y="337568"/>
                    <a:pt x="200978" y="335027"/>
                    <a:pt x="200343" y="332233"/>
                  </a:cubicBezTo>
                  <a:cubicBezTo>
                    <a:pt x="186563" y="272035"/>
                    <a:pt x="191579" y="280227"/>
                    <a:pt x="242062" y="244222"/>
                  </a:cubicBezTo>
                  <a:cubicBezTo>
                    <a:pt x="306197" y="198502"/>
                    <a:pt x="357188" y="232856"/>
                    <a:pt x="412877" y="254382"/>
                  </a:cubicBezTo>
                  <a:cubicBezTo>
                    <a:pt x="422783" y="258192"/>
                    <a:pt x="431102" y="266003"/>
                    <a:pt x="434213" y="276480"/>
                  </a:cubicBezTo>
                  <a:cubicBezTo>
                    <a:pt x="448437" y="323725"/>
                    <a:pt x="485521" y="358777"/>
                    <a:pt x="494602" y="408942"/>
                  </a:cubicBezTo>
                  <a:cubicBezTo>
                    <a:pt x="496634" y="420308"/>
                    <a:pt x="501714" y="433707"/>
                    <a:pt x="514858" y="436247"/>
                  </a:cubicBezTo>
                  <a:cubicBezTo>
                    <a:pt x="528828" y="438914"/>
                    <a:pt x="533083" y="425452"/>
                    <a:pt x="540449" y="416181"/>
                  </a:cubicBezTo>
                  <a:cubicBezTo>
                    <a:pt x="565023" y="385256"/>
                    <a:pt x="570548" y="353379"/>
                    <a:pt x="549339" y="317819"/>
                  </a:cubicBezTo>
                  <a:cubicBezTo>
                    <a:pt x="540703" y="303404"/>
                    <a:pt x="538798" y="286323"/>
                    <a:pt x="536004" y="269686"/>
                  </a:cubicBezTo>
                  <a:cubicBezTo>
                    <a:pt x="535369" y="263590"/>
                    <a:pt x="537210" y="258319"/>
                    <a:pt x="540893" y="253747"/>
                  </a:cubicBezTo>
                  <a:cubicBezTo>
                    <a:pt x="540893" y="214504"/>
                    <a:pt x="536321" y="178245"/>
                    <a:pt x="556197" y="137542"/>
                  </a:cubicBezTo>
                  <a:cubicBezTo>
                    <a:pt x="569024" y="111252"/>
                    <a:pt x="568960" y="68390"/>
                    <a:pt x="574612" y="32893"/>
                  </a:cubicBezTo>
                  <a:cubicBezTo>
                    <a:pt x="576517" y="21019"/>
                    <a:pt x="575818" y="8128"/>
                    <a:pt x="586486" y="0"/>
                  </a:cubicBezTo>
                  <a:cubicBezTo>
                    <a:pt x="603631" y="3111"/>
                    <a:pt x="604330" y="18225"/>
                    <a:pt x="604393" y="31433"/>
                  </a:cubicBezTo>
                  <a:cubicBezTo>
                    <a:pt x="604647" y="70993"/>
                    <a:pt x="608648" y="110173"/>
                    <a:pt x="612331" y="149480"/>
                  </a:cubicBezTo>
                  <a:cubicBezTo>
                    <a:pt x="614109" y="168339"/>
                    <a:pt x="613220" y="187707"/>
                    <a:pt x="601345" y="204090"/>
                  </a:cubicBezTo>
                  <a:cubicBezTo>
                    <a:pt x="585851" y="225617"/>
                    <a:pt x="592328" y="241682"/>
                    <a:pt x="612585" y="254128"/>
                  </a:cubicBezTo>
                  <a:cubicBezTo>
                    <a:pt x="620331" y="258827"/>
                    <a:pt x="629793" y="261240"/>
                    <a:pt x="635572" y="268352"/>
                  </a:cubicBezTo>
                  <a:cubicBezTo>
                    <a:pt x="655955" y="293498"/>
                    <a:pt x="669671" y="289625"/>
                    <a:pt x="688404" y="263272"/>
                  </a:cubicBezTo>
                  <a:cubicBezTo>
                    <a:pt x="709549" y="233554"/>
                    <a:pt x="736854" y="240539"/>
                    <a:pt x="748665" y="275020"/>
                  </a:cubicBezTo>
                  <a:cubicBezTo>
                    <a:pt x="755587" y="295213"/>
                    <a:pt x="763397" y="315025"/>
                    <a:pt x="769493" y="335536"/>
                  </a:cubicBezTo>
                  <a:cubicBezTo>
                    <a:pt x="799338" y="360745"/>
                    <a:pt x="829247" y="385891"/>
                    <a:pt x="859092" y="411164"/>
                  </a:cubicBezTo>
                  <a:cubicBezTo>
                    <a:pt x="874903" y="424626"/>
                    <a:pt x="890080" y="436438"/>
                    <a:pt x="889445" y="463425"/>
                  </a:cubicBezTo>
                  <a:cubicBezTo>
                    <a:pt x="888937" y="483555"/>
                    <a:pt x="948119" y="513019"/>
                    <a:pt x="973963" y="508574"/>
                  </a:cubicBezTo>
                  <a:cubicBezTo>
                    <a:pt x="982663" y="507050"/>
                    <a:pt x="991045" y="503684"/>
                    <a:pt x="999744" y="501843"/>
                  </a:cubicBezTo>
                  <a:cubicBezTo>
                    <a:pt x="1007428" y="500192"/>
                    <a:pt x="1015619" y="500319"/>
                    <a:pt x="1020763" y="507558"/>
                  </a:cubicBezTo>
                  <a:cubicBezTo>
                    <a:pt x="1027240" y="516702"/>
                    <a:pt x="1023811" y="526799"/>
                    <a:pt x="1017397" y="533530"/>
                  </a:cubicBezTo>
                  <a:cubicBezTo>
                    <a:pt x="1005205" y="546420"/>
                    <a:pt x="1000760" y="572328"/>
                    <a:pt x="973455" y="561089"/>
                  </a:cubicBezTo>
                  <a:cubicBezTo>
                    <a:pt x="958088" y="554739"/>
                    <a:pt x="962025" y="570550"/>
                    <a:pt x="963486" y="578615"/>
                  </a:cubicBezTo>
                  <a:cubicBezTo>
                    <a:pt x="966216" y="593665"/>
                    <a:pt x="968121" y="608206"/>
                    <a:pt x="959930" y="622049"/>
                  </a:cubicBezTo>
                  <a:cubicBezTo>
                    <a:pt x="928878" y="631129"/>
                    <a:pt x="919417" y="603316"/>
                    <a:pt x="910717" y="583504"/>
                  </a:cubicBezTo>
                  <a:cubicBezTo>
                    <a:pt x="894398" y="546357"/>
                    <a:pt x="873443" y="516702"/>
                    <a:pt x="837565" y="500446"/>
                  </a:cubicBezTo>
                  <a:cubicBezTo>
                    <a:pt x="815023" y="490286"/>
                    <a:pt x="812673" y="463489"/>
                    <a:pt x="801180" y="447233"/>
                  </a:cubicBezTo>
                  <a:cubicBezTo>
                    <a:pt x="806514" y="465521"/>
                    <a:pt x="832803" y="486666"/>
                    <a:pt x="798005" y="504764"/>
                  </a:cubicBezTo>
                  <a:cubicBezTo>
                    <a:pt x="798576" y="504637"/>
                    <a:pt x="797179" y="505208"/>
                    <a:pt x="797179" y="505208"/>
                  </a:cubicBezTo>
                  <a:cubicBezTo>
                    <a:pt x="797179" y="505208"/>
                    <a:pt x="800926" y="504510"/>
                    <a:pt x="801306" y="504383"/>
                  </a:cubicBezTo>
                  <a:cubicBezTo>
                    <a:pt x="846582" y="527497"/>
                    <a:pt x="877062" y="569979"/>
                    <a:pt x="915353" y="602046"/>
                  </a:cubicBezTo>
                  <a:cubicBezTo>
                    <a:pt x="927291" y="612016"/>
                    <a:pt x="929704" y="627129"/>
                    <a:pt x="919544" y="641797"/>
                  </a:cubicBezTo>
                  <a:cubicBezTo>
                    <a:pt x="909511" y="651894"/>
                    <a:pt x="898081" y="649799"/>
                    <a:pt x="887984" y="643449"/>
                  </a:cubicBezTo>
                  <a:cubicBezTo>
                    <a:pt x="839534" y="612715"/>
                    <a:pt x="786765" y="597665"/>
                    <a:pt x="731330" y="591061"/>
                  </a:cubicBezTo>
                  <a:cubicBezTo>
                    <a:pt x="705739" y="588013"/>
                    <a:pt x="696405" y="572074"/>
                    <a:pt x="703453" y="545340"/>
                  </a:cubicBezTo>
                  <a:cubicBezTo>
                    <a:pt x="698056" y="514098"/>
                    <a:pt x="684720" y="486539"/>
                    <a:pt x="670370" y="459425"/>
                  </a:cubicBezTo>
                  <a:cubicBezTo>
                    <a:pt x="679133" y="489651"/>
                    <a:pt x="707517" y="511939"/>
                    <a:pt x="699262" y="548770"/>
                  </a:cubicBezTo>
                  <a:cubicBezTo>
                    <a:pt x="686689" y="563502"/>
                    <a:pt x="666750" y="557787"/>
                    <a:pt x="652653" y="568137"/>
                  </a:cubicBezTo>
                  <a:cubicBezTo>
                    <a:pt x="646811" y="570423"/>
                    <a:pt x="641096" y="575059"/>
                    <a:pt x="635000" y="574487"/>
                  </a:cubicBezTo>
                  <a:cubicBezTo>
                    <a:pt x="593979" y="570550"/>
                    <a:pt x="559689" y="586552"/>
                    <a:pt x="529019" y="614175"/>
                  </a:cubicBezTo>
                  <a:cubicBezTo>
                    <a:pt x="509524" y="613858"/>
                    <a:pt x="501078" y="601538"/>
                    <a:pt x="503047" y="582488"/>
                  </a:cubicBezTo>
                  <a:cubicBezTo>
                    <a:pt x="506730" y="548071"/>
                    <a:pt x="490156" y="529656"/>
                    <a:pt x="463360" y="516448"/>
                  </a:cubicBezTo>
                  <a:cubicBezTo>
                    <a:pt x="428562" y="499303"/>
                    <a:pt x="397764" y="467934"/>
                    <a:pt x="353949" y="489651"/>
                  </a:cubicBezTo>
                  <a:cubicBezTo>
                    <a:pt x="343472" y="494858"/>
                    <a:pt x="332803" y="484444"/>
                    <a:pt x="325311" y="474093"/>
                  </a:cubicBezTo>
                  <a:cubicBezTo>
                    <a:pt x="311023" y="454535"/>
                    <a:pt x="292545" y="439803"/>
                    <a:pt x="272542" y="427992"/>
                  </a:cubicBezTo>
                  <a:cubicBezTo>
                    <a:pt x="249301" y="414213"/>
                    <a:pt x="236284" y="422595"/>
                    <a:pt x="235966" y="451360"/>
                  </a:cubicBezTo>
                  <a:cubicBezTo>
                    <a:pt x="235776" y="467553"/>
                    <a:pt x="237300" y="483999"/>
                    <a:pt x="241300" y="499811"/>
                  </a:cubicBezTo>
                  <a:cubicBezTo>
                    <a:pt x="252286" y="543308"/>
                    <a:pt x="213551" y="593093"/>
                    <a:pt x="174943" y="578742"/>
                  </a:cubicBezTo>
                  <a:cubicBezTo>
                    <a:pt x="132525" y="562930"/>
                    <a:pt x="88011" y="561216"/>
                    <a:pt x="45657" y="547055"/>
                  </a:cubicBezTo>
                  <a:cubicBezTo>
                    <a:pt x="21971" y="539181"/>
                    <a:pt x="1143" y="533149"/>
                    <a:pt x="9779" y="498731"/>
                  </a:cubicBezTo>
                  <a:cubicBezTo>
                    <a:pt x="11621" y="491556"/>
                    <a:pt x="5271" y="486666"/>
                    <a:pt x="0" y="48266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: фигура 138">
              <a:extLst>
                <a:ext uri="{FF2B5EF4-FFF2-40B4-BE49-F238E27FC236}">
                  <a16:creationId xmlns="" xmlns:a16="http://schemas.microsoft.com/office/drawing/2014/main" id="{68386DD3-2A55-4A9D-BBC7-9CBCEB47E126}"/>
                </a:ext>
              </a:extLst>
            </p:cNvPr>
            <p:cNvSpPr/>
            <p:nvPr/>
          </p:nvSpPr>
          <p:spPr>
            <a:xfrm>
              <a:off x="1395349" y="2174288"/>
              <a:ext cx="624840" cy="646465"/>
            </a:xfrm>
            <a:custGeom>
              <a:avLst/>
              <a:gdLst>
                <a:gd name="connsiteX0" fmla="*/ 624840 w 624840"/>
                <a:gd name="connsiteY0" fmla="*/ 608930 h 646465"/>
                <a:gd name="connsiteX1" fmla="*/ 544195 w 624840"/>
                <a:gd name="connsiteY1" fmla="*/ 640871 h 646465"/>
                <a:gd name="connsiteX2" fmla="*/ 496380 w 624840"/>
                <a:gd name="connsiteY2" fmla="*/ 620551 h 646465"/>
                <a:gd name="connsiteX3" fmla="*/ 358394 w 624840"/>
                <a:gd name="connsiteY3" fmla="*/ 463134 h 646465"/>
                <a:gd name="connsiteX4" fmla="*/ 289369 w 624840"/>
                <a:gd name="connsiteY4" fmla="*/ 409158 h 646465"/>
                <a:gd name="connsiteX5" fmla="*/ 263715 w 624840"/>
                <a:gd name="connsiteY5" fmla="*/ 404078 h 646465"/>
                <a:gd name="connsiteX6" fmla="*/ 220663 w 624840"/>
                <a:gd name="connsiteY6" fmla="*/ 378869 h 646465"/>
                <a:gd name="connsiteX7" fmla="*/ 186753 w 624840"/>
                <a:gd name="connsiteY7" fmla="*/ 369725 h 646465"/>
                <a:gd name="connsiteX8" fmla="*/ 114681 w 624840"/>
                <a:gd name="connsiteY8" fmla="*/ 348833 h 646465"/>
                <a:gd name="connsiteX9" fmla="*/ 87947 w 624840"/>
                <a:gd name="connsiteY9" fmla="*/ 305018 h 646465"/>
                <a:gd name="connsiteX10" fmla="*/ 60960 w 624840"/>
                <a:gd name="connsiteY10" fmla="*/ 289714 h 646465"/>
                <a:gd name="connsiteX11" fmla="*/ 22860 w 624840"/>
                <a:gd name="connsiteY11" fmla="*/ 236056 h 646465"/>
                <a:gd name="connsiteX12" fmla="*/ 0 w 624840"/>
                <a:gd name="connsiteY12" fmla="*/ 216117 h 646465"/>
                <a:gd name="connsiteX13" fmla="*/ 17716 w 624840"/>
                <a:gd name="connsiteY13" fmla="*/ 187288 h 646465"/>
                <a:gd name="connsiteX14" fmla="*/ 102362 w 624840"/>
                <a:gd name="connsiteY14" fmla="*/ 144934 h 646465"/>
                <a:gd name="connsiteX15" fmla="*/ 122872 w 624840"/>
                <a:gd name="connsiteY15" fmla="*/ 134837 h 646465"/>
                <a:gd name="connsiteX16" fmla="*/ 258953 w 624840"/>
                <a:gd name="connsiteY16" fmla="*/ 40476 h 646465"/>
                <a:gd name="connsiteX17" fmla="*/ 276162 w 624840"/>
                <a:gd name="connsiteY17" fmla="*/ 32919 h 646465"/>
                <a:gd name="connsiteX18" fmla="*/ 319722 w 624840"/>
                <a:gd name="connsiteY18" fmla="*/ 2883 h 646465"/>
                <a:gd name="connsiteX19" fmla="*/ 355537 w 624840"/>
                <a:gd name="connsiteY19" fmla="*/ 3899 h 646465"/>
                <a:gd name="connsiteX20" fmla="*/ 405828 w 624840"/>
                <a:gd name="connsiteY20" fmla="*/ 85370 h 646465"/>
                <a:gd name="connsiteX21" fmla="*/ 431482 w 624840"/>
                <a:gd name="connsiteY21" fmla="*/ 124550 h 646465"/>
                <a:gd name="connsiteX22" fmla="*/ 445135 w 624840"/>
                <a:gd name="connsiteY22" fmla="*/ 161507 h 646465"/>
                <a:gd name="connsiteX23" fmla="*/ 483299 w 624840"/>
                <a:gd name="connsiteY23" fmla="*/ 218022 h 646465"/>
                <a:gd name="connsiteX24" fmla="*/ 517017 w 624840"/>
                <a:gd name="connsiteY24" fmla="*/ 310796 h 646465"/>
                <a:gd name="connsiteX25" fmla="*/ 518096 w 624840"/>
                <a:gd name="connsiteY25" fmla="*/ 473103 h 646465"/>
                <a:gd name="connsiteX26" fmla="*/ 531812 w 624840"/>
                <a:gd name="connsiteY26" fmla="*/ 544351 h 646465"/>
                <a:gd name="connsiteX27" fmla="*/ 580771 w 624840"/>
                <a:gd name="connsiteY27" fmla="*/ 574450 h 646465"/>
                <a:gd name="connsiteX28" fmla="*/ 624777 w 624840"/>
                <a:gd name="connsiteY28" fmla="*/ 608740 h 64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4840" h="646465">
                  <a:moveTo>
                    <a:pt x="624840" y="608930"/>
                  </a:moveTo>
                  <a:cubicBezTo>
                    <a:pt x="598361" y="620233"/>
                    <a:pt x="569024" y="619979"/>
                    <a:pt x="544195" y="640871"/>
                  </a:cubicBezTo>
                  <a:cubicBezTo>
                    <a:pt x="526288" y="655921"/>
                    <a:pt x="504825" y="637696"/>
                    <a:pt x="496380" y="620551"/>
                  </a:cubicBezTo>
                  <a:cubicBezTo>
                    <a:pt x="463613" y="553939"/>
                    <a:pt x="413385" y="507457"/>
                    <a:pt x="358394" y="463134"/>
                  </a:cubicBezTo>
                  <a:cubicBezTo>
                    <a:pt x="335661" y="444845"/>
                    <a:pt x="319215" y="417414"/>
                    <a:pt x="289369" y="409158"/>
                  </a:cubicBezTo>
                  <a:cubicBezTo>
                    <a:pt x="280860" y="406809"/>
                    <a:pt x="271272" y="401792"/>
                    <a:pt x="263715" y="404078"/>
                  </a:cubicBezTo>
                  <a:cubicBezTo>
                    <a:pt x="240602" y="411000"/>
                    <a:pt x="225616" y="411127"/>
                    <a:pt x="220663" y="378869"/>
                  </a:cubicBezTo>
                  <a:cubicBezTo>
                    <a:pt x="217678" y="359184"/>
                    <a:pt x="195771" y="359692"/>
                    <a:pt x="186753" y="369725"/>
                  </a:cubicBezTo>
                  <a:cubicBezTo>
                    <a:pt x="148971" y="411889"/>
                    <a:pt x="134620" y="369534"/>
                    <a:pt x="114681" y="348833"/>
                  </a:cubicBezTo>
                  <a:cubicBezTo>
                    <a:pt x="102933" y="336641"/>
                    <a:pt x="92774" y="322988"/>
                    <a:pt x="87947" y="305018"/>
                  </a:cubicBezTo>
                  <a:cubicBezTo>
                    <a:pt x="84391" y="291492"/>
                    <a:pt x="74295" y="285968"/>
                    <a:pt x="60960" y="289714"/>
                  </a:cubicBezTo>
                  <a:cubicBezTo>
                    <a:pt x="58738" y="263235"/>
                    <a:pt x="49657" y="242470"/>
                    <a:pt x="22860" y="236056"/>
                  </a:cubicBezTo>
                  <a:cubicBezTo>
                    <a:pt x="12255" y="233516"/>
                    <a:pt x="5588" y="225452"/>
                    <a:pt x="0" y="216117"/>
                  </a:cubicBezTo>
                  <a:cubicBezTo>
                    <a:pt x="762" y="202719"/>
                    <a:pt x="6985" y="188812"/>
                    <a:pt x="17716" y="187288"/>
                  </a:cubicBezTo>
                  <a:cubicBezTo>
                    <a:pt x="50546" y="182653"/>
                    <a:pt x="71310" y="152236"/>
                    <a:pt x="102362" y="144934"/>
                  </a:cubicBezTo>
                  <a:cubicBezTo>
                    <a:pt x="109791" y="143156"/>
                    <a:pt x="118300" y="140679"/>
                    <a:pt x="122872" y="134837"/>
                  </a:cubicBezTo>
                  <a:cubicBezTo>
                    <a:pt x="159321" y="88355"/>
                    <a:pt x="218440" y="79846"/>
                    <a:pt x="258953" y="40476"/>
                  </a:cubicBezTo>
                  <a:cubicBezTo>
                    <a:pt x="263843" y="35777"/>
                    <a:pt x="270065" y="32221"/>
                    <a:pt x="276162" y="32919"/>
                  </a:cubicBezTo>
                  <a:cubicBezTo>
                    <a:pt x="298450" y="35332"/>
                    <a:pt x="310388" y="21680"/>
                    <a:pt x="319722" y="2883"/>
                  </a:cubicBezTo>
                  <a:cubicBezTo>
                    <a:pt x="331851" y="-3530"/>
                    <a:pt x="343599" y="2566"/>
                    <a:pt x="355537" y="3899"/>
                  </a:cubicBezTo>
                  <a:cubicBezTo>
                    <a:pt x="385128" y="21933"/>
                    <a:pt x="389636" y="57811"/>
                    <a:pt x="405828" y="85370"/>
                  </a:cubicBezTo>
                  <a:cubicBezTo>
                    <a:pt x="413766" y="98832"/>
                    <a:pt x="422593" y="111786"/>
                    <a:pt x="431482" y="124550"/>
                  </a:cubicBezTo>
                  <a:cubicBezTo>
                    <a:pt x="440436" y="135028"/>
                    <a:pt x="442341" y="148045"/>
                    <a:pt x="445135" y="161507"/>
                  </a:cubicBezTo>
                  <a:cubicBezTo>
                    <a:pt x="450024" y="185510"/>
                    <a:pt x="456184" y="206656"/>
                    <a:pt x="483299" y="218022"/>
                  </a:cubicBezTo>
                  <a:cubicBezTo>
                    <a:pt x="521018" y="233834"/>
                    <a:pt x="514096" y="279173"/>
                    <a:pt x="517017" y="310796"/>
                  </a:cubicBezTo>
                  <a:cubicBezTo>
                    <a:pt x="521970" y="364200"/>
                    <a:pt x="522287" y="418874"/>
                    <a:pt x="518096" y="473103"/>
                  </a:cubicBezTo>
                  <a:cubicBezTo>
                    <a:pt x="516191" y="497678"/>
                    <a:pt x="525462" y="521046"/>
                    <a:pt x="531812" y="544351"/>
                  </a:cubicBezTo>
                  <a:cubicBezTo>
                    <a:pt x="538924" y="570449"/>
                    <a:pt x="550672" y="586959"/>
                    <a:pt x="580771" y="574450"/>
                  </a:cubicBezTo>
                  <a:cubicBezTo>
                    <a:pt x="608774" y="562766"/>
                    <a:pt x="618617" y="584546"/>
                    <a:pt x="624777" y="6087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: фигура 139">
              <a:extLst>
                <a:ext uri="{FF2B5EF4-FFF2-40B4-BE49-F238E27FC236}">
                  <a16:creationId xmlns="" xmlns:a16="http://schemas.microsoft.com/office/drawing/2014/main" id="{6760E23B-0968-49CB-BF0D-3C8DD27C544C}"/>
                </a:ext>
              </a:extLst>
            </p:cNvPr>
            <p:cNvSpPr/>
            <p:nvPr/>
          </p:nvSpPr>
          <p:spPr>
            <a:xfrm>
              <a:off x="1430036" y="2643649"/>
              <a:ext cx="369097" cy="668523"/>
            </a:xfrm>
            <a:custGeom>
              <a:avLst/>
              <a:gdLst>
                <a:gd name="connsiteX0" fmla="*/ 255063 w 369097"/>
                <a:gd name="connsiteY0" fmla="*/ 646936 h 668523"/>
                <a:gd name="connsiteX1" fmla="*/ 239823 w 369097"/>
                <a:gd name="connsiteY1" fmla="*/ 646936 h 668523"/>
                <a:gd name="connsiteX2" fmla="*/ 174990 w 369097"/>
                <a:gd name="connsiteY2" fmla="*/ 648143 h 668523"/>
                <a:gd name="connsiteX3" fmla="*/ 133905 w 369097"/>
                <a:gd name="connsiteY3" fmla="*/ 638236 h 668523"/>
                <a:gd name="connsiteX4" fmla="*/ 147050 w 369097"/>
                <a:gd name="connsiteY4" fmla="*/ 582674 h 668523"/>
                <a:gd name="connsiteX5" fmla="*/ 180705 w 369097"/>
                <a:gd name="connsiteY5" fmla="*/ 549590 h 668523"/>
                <a:gd name="connsiteX6" fmla="*/ 186864 w 369097"/>
                <a:gd name="connsiteY6" fmla="*/ 516570 h 668523"/>
                <a:gd name="connsiteX7" fmla="*/ 157273 w 369097"/>
                <a:gd name="connsiteY7" fmla="*/ 505140 h 668523"/>
                <a:gd name="connsiteX8" fmla="*/ 117522 w 369097"/>
                <a:gd name="connsiteY8" fmla="*/ 471485 h 668523"/>
                <a:gd name="connsiteX9" fmla="*/ 91678 w 369097"/>
                <a:gd name="connsiteY9" fmla="*/ 386585 h 668523"/>
                <a:gd name="connsiteX10" fmla="*/ 63738 w 369097"/>
                <a:gd name="connsiteY10" fmla="*/ 369821 h 668523"/>
                <a:gd name="connsiteX11" fmla="*/ 11477 w 369097"/>
                <a:gd name="connsiteY11" fmla="*/ 238883 h 668523"/>
                <a:gd name="connsiteX12" fmla="*/ 63992 w 369097"/>
                <a:gd name="connsiteY12" fmla="*/ 109660 h 668523"/>
                <a:gd name="connsiteX13" fmla="*/ 58086 w 369097"/>
                <a:gd name="connsiteY13" fmla="*/ 97404 h 668523"/>
                <a:gd name="connsiteX14" fmla="*/ 64563 w 369097"/>
                <a:gd name="connsiteY14" fmla="*/ 503 h 668523"/>
                <a:gd name="connsiteX15" fmla="*/ 163560 w 369097"/>
                <a:gd name="connsiteY15" fmla="*/ 41524 h 668523"/>
                <a:gd name="connsiteX16" fmla="*/ 178863 w 369097"/>
                <a:gd name="connsiteY16" fmla="*/ 65972 h 668523"/>
                <a:gd name="connsiteX17" fmla="*/ 215693 w 369097"/>
                <a:gd name="connsiteY17" fmla="*/ 154428 h 668523"/>
                <a:gd name="connsiteX18" fmla="*/ 219249 w 369097"/>
                <a:gd name="connsiteY18" fmla="*/ 180907 h 668523"/>
                <a:gd name="connsiteX19" fmla="*/ 249729 w 369097"/>
                <a:gd name="connsiteY19" fmla="*/ 336419 h 668523"/>
                <a:gd name="connsiteX20" fmla="*/ 294624 w 369097"/>
                <a:gd name="connsiteY20" fmla="*/ 438528 h 668523"/>
                <a:gd name="connsiteX21" fmla="*/ 331390 w 369097"/>
                <a:gd name="connsiteY21" fmla="*/ 499679 h 668523"/>
                <a:gd name="connsiteX22" fmla="*/ 366569 w 369097"/>
                <a:gd name="connsiteY22" fmla="*/ 606677 h 668523"/>
                <a:gd name="connsiteX23" fmla="*/ 310689 w 369097"/>
                <a:gd name="connsiteY23" fmla="*/ 667383 h 668523"/>
                <a:gd name="connsiteX24" fmla="*/ 255190 w 369097"/>
                <a:gd name="connsiteY24" fmla="*/ 647000 h 66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9097" h="668523">
                  <a:moveTo>
                    <a:pt x="255063" y="646936"/>
                  </a:moveTo>
                  <a:cubicBezTo>
                    <a:pt x="249983" y="646936"/>
                    <a:pt x="244903" y="646936"/>
                    <a:pt x="239823" y="646936"/>
                  </a:cubicBezTo>
                  <a:cubicBezTo>
                    <a:pt x="218043" y="625282"/>
                    <a:pt x="196897" y="651889"/>
                    <a:pt x="174990" y="648143"/>
                  </a:cubicBezTo>
                  <a:cubicBezTo>
                    <a:pt x="160893" y="645729"/>
                    <a:pt x="142541" y="657413"/>
                    <a:pt x="133905" y="638236"/>
                  </a:cubicBezTo>
                  <a:cubicBezTo>
                    <a:pt x="124634" y="617599"/>
                    <a:pt x="133080" y="598231"/>
                    <a:pt x="147050" y="582674"/>
                  </a:cubicBezTo>
                  <a:cubicBezTo>
                    <a:pt x="157591" y="570989"/>
                    <a:pt x="169910" y="561020"/>
                    <a:pt x="180705" y="549590"/>
                  </a:cubicBezTo>
                  <a:cubicBezTo>
                    <a:pt x="189404" y="540446"/>
                    <a:pt x="194167" y="529270"/>
                    <a:pt x="186864" y="516570"/>
                  </a:cubicBezTo>
                  <a:cubicBezTo>
                    <a:pt x="180006" y="504632"/>
                    <a:pt x="168894" y="499806"/>
                    <a:pt x="157273" y="505140"/>
                  </a:cubicBezTo>
                  <a:cubicBezTo>
                    <a:pt x="123936" y="520316"/>
                    <a:pt x="117078" y="502219"/>
                    <a:pt x="117522" y="471485"/>
                  </a:cubicBezTo>
                  <a:cubicBezTo>
                    <a:pt x="117967" y="440306"/>
                    <a:pt x="100123" y="414969"/>
                    <a:pt x="91678" y="386585"/>
                  </a:cubicBezTo>
                  <a:cubicBezTo>
                    <a:pt x="87677" y="373250"/>
                    <a:pt x="75803" y="371154"/>
                    <a:pt x="63738" y="369821"/>
                  </a:cubicBezTo>
                  <a:cubicBezTo>
                    <a:pt x="8937" y="363661"/>
                    <a:pt x="-16526" y="290763"/>
                    <a:pt x="11477" y="238883"/>
                  </a:cubicBezTo>
                  <a:cubicBezTo>
                    <a:pt x="33194" y="198687"/>
                    <a:pt x="40941" y="150300"/>
                    <a:pt x="63992" y="109660"/>
                  </a:cubicBezTo>
                  <a:cubicBezTo>
                    <a:pt x="67230" y="103945"/>
                    <a:pt x="62658" y="101214"/>
                    <a:pt x="58086" y="97404"/>
                  </a:cubicBezTo>
                  <a:cubicBezTo>
                    <a:pt x="21701" y="67178"/>
                    <a:pt x="24685" y="25649"/>
                    <a:pt x="64563" y="503"/>
                  </a:cubicBezTo>
                  <a:cubicBezTo>
                    <a:pt x="103933" y="-3498"/>
                    <a:pt x="134477" y="16949"/>
                    <a:pt x="163560" y="41524"/>
                  </a:cubicBezTo>
                  <a:cubicBezTo>
                    <a:pt x="168640" y="49715"/>
                    <a:pt x="173720" y="57843"/>
                    <a:pt x="178863" y="65972"/>
                  </a:cubicBezTo>
                  <a:cubicBezTo>
                    <a:pt x="188896" y="96452"/>
                    <a:pt x="183943" y="133663"/>
                    <a:pt x="215693" y="154428"/>
                  </a:cubicBezTo>
                  <a:cubicBezTo>
                    <a:pt x="223250" y="159444"/>
                    <a:pt x="223059" y="171827"/>
                    <a:pt x="219249" y="180907"/>
                  </a:cubicBezTo>
                  <a:cubicBezTo>
                    <a:pt x="193849" y="240851"/>
                    <a:pt x="219122" y="289556"/>
                    <a:pt x="249729" y="336419"/>
                  </a:cubicBezTo>
                  <a:cubicBezTo>
                    <a:pt x="270176" y="367725"/>
                    <a:pt x="272716" y="407286"/>
                    <a:pt x="294624" y="438528"/>
                  </a:cubicBezTo>
                  <a:cubicBezTo>
                    <a:pt x="307895" y="457578"/>
                    <a:pt x="317611" y="480248"/>
                    <a:pt x="331390" y="499679"/>
                  </a:cubicBezTo>
                  <a:cubicBezTo>
                    <a:pt x="350694" y="532445"/>
                    <a:pt x="355901" y="570736"/>
                    <a:pt x="366569" y="606677"/>
                  </a:cubicBezTo>
                  <a:cubicBezTo>
                    <a:pt x="378253" y="646047"/>
                    <a:pt x="347710" y="674686"/>
                    <a:pt x="310689" y="667383"/>
                  </a:cubicBezTo>
                  <a:cubicBezTo>
                    <a:pt x="290687" y="663382"/>
                    <a:pt x="275002" y="649413"/>
                    <a:pt x="255190" y="6470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: фигура 140">
              <a:extLst>
                <a:ext uri="{FF2B5EF4-FFF2-40B4-BE49-F238E27FC236}">
                  <a16:creationId xmlns="" xmlns:a16="http://schemas.microsoft.com/office/drawing/2014/main" id="{DC61306C-0EB5-4FF7-BC96-5C62B1997282}"/>
                </a:ext>
              </a:extLst>
            </p:cNvPr>
            <p:cNvSpPr/>
            <p:nvPr/>
          </p:nvSpPr>
          <p:spPr>
            <a:xfrm>
              <a:off x="706759" y="2530336"/>
              <a:ext cx="482396" cy="583013"/>
            </a:xfrm>
            <a:custGeom>
              <a:avLst/>
              <a:gdLst>
                <a:gd name="connsiteX0" fmla="*/ 452624 w 482396"/>
                <a:gd name="connsiteY0" fmla="*/ 481991 h 583013"/>
                <a:gd name="connsiteX1" fmla="*/ 373630 w 482396"/>
                <a:gd name="connsiteY1" fmla="*/ 377660 h 583013"/>
                <a:gd name="connsiteX2" fmla="*/ 321878 w 482396"/>
                <a:gd name="connsiteY2" fmla="*/ 327685 h 583013"/>
                <a:gd name="connsiteX3" fmla="*/ 285619 w 482396"/>
                <a:gd name="connsiteY3" fmla="*/ 314414 h 583013"/>
                <a:gd name="connsiteX4" fmla="*/ 257615 w 482396"/>
                <a:gd name="connsiteY4" fmla="*/ 307810 h 583013"/>
                <a:gd name="connsiteX5" fmla="*/ 268792 w 482396"/>
                <a:gd name="connsiteY5" fmla="*/ 283426 h 583013"/>
                <a:gd name="connsiteX6" fmla="*/ 259203 w 482396"/>
                <a:gd name="connsiteY6" fmla="*/ 236816 h 583013"/>
                <a:gd name="connsiteX7" fmla="*/ 198687 w 482396"/>
                <a:gd name="connsiteY7" fmla="*/ 175666 h 583013"/>
                <a:gd name="connsiteX8" fmla="*/ 167128 w 482396"/>
                <a:gd name="connsiteY8" fmla="*/ 183667 h 583013"/>
                <a:gd name="connsiteX9" fmla="*/ 161350 w 482396"/>
                <a:gd name="connsiteY9" fmla="*/ 223926 h 583013"/>
                <a:gd name="connsiteX10" fmla="*/ 116137 w 482396"/>
                <a:gd name="connsiteY10" fmla="*/ 272250 h 583013"/>
                <a:gd name="connsiteX11" fmla="*/ 73910 w 482396"/>
                <a:gd name="connsiteY11" fmla="*/ 307492 h 583013"/>
                <a:gd name="connsiteX12" fmla="*/ 127695 w 482396"/>
                <a:gd name="connsiteY12" fmla="*/ 321970 h 583013"/>
                <a:gd name="connsiteX13" fmla="*/ 187321 w 482396"/>
                <a:gd name="connsiteY13" fmla="*/ 267551 h 583013"/>
                <a:gd name="connsiteX14" fmla="*/ 215896 w 482396"/>
                <a:gd name="connsiteY14" fmla="*/ 247167 h 583013"/>
                <a:gd name="connsiteX15" fmla="*/ 220468 w 482396"/>
                <a:gd name="connsiteY15" fmla="*/ 283807 h 583013"/>
                <a:gd name="connsiteX16" fmla="*/ 235645 w 482396"/>
                <a:gd name="connsiteY16" fmla="*/ 367563 h 583013"/>
                <a:gd name="connsiteX17" fmla="*/ 244725 w 482396"/>
                <a:gd name="connsiteY17" fmla="*/ 384963 h 583013"/>
                <a:gd name="connsiteX18" fmla="*/ 293556 w 482396"/>
                <a:gd name="connsiteY18" fmla="*/ 541999 h 583013"/>
                <a:gd name="connsiteX19" fmla="*/ 288223 w 482396"/>
                <a:gd name="connsiteY19" fmla="*/ 579337 h 583013"/>
                <a:gd name="connsiteX20" fmla="*/ 258060 w 482396"/>
                <a:gd name="connsiteY20" fmla="*/ 564986 h 583013"/>
                <a:gd name="connsiteX21" fmla="*/ 203069 w 482396"/>
                <a:gd name="connsiteY21" fmla="*/ 468973 h 583013"/>
                <a:gd name="connsiteX22" fmla="*/ 168271 w 482396"/>
                <a:gd name="connsiteY22" fmla="*/ 454876 h 583013"/>
                <a:gd name="connsiteX23" fmla="*/ 110423 w 482396"/>
                <a:gd name="connsiteY23" fmla="*/ 451574 h 583013"/>
                <a:gd name="connsiteX24" fmla="*/ 95246 w 482396"/>
                <a:gd name="connsiteY24" fmla="*/ 429540 h 583013"/>
                <a:gd name="connsiteX25" fmla="*/ 115566 w 482396"/>
                <a:gd name="connsiteY25" fmla="*/ 416649 h 583013"/>
                <a:gd name="connsiteX26" fmla="*/ 138236 w 482396"/>
                <a:gd name="connsiteY26" fmla="*/ 406807 h 583013"/>
                <a:gd name="connsiteX27" fmla="*/ 118741 w 482396"/>
                <a:gd name="connsiteY27" fmla="*/ 386106 h 583013"/>
                <a:gd name="connsiteX28" fmla="*/ 34095 w 482396"/>
                <a:gd name="connsiteY28" fmla="*/ 318097 h 583013"/>
                <a:gd name="connsiteX29" fmla="*/ 27491 w 482396"/>
                <a:gd name="connsiteY29" fmla="*/ 288760 h 583013"/>
                <a:gd name="connsiteX30" fmla="*/ 21395 w 482396"/>
                <a:gd name="connsiteY30" fmla="*/ 267297 h 583013"/>
                <a:gd name="connsiteX31" fmla="*/ 16570 w 482396"/>
                <a:gd name="connsiteY31" fmla="*/ 181635 h 583013"/>
                <a:gd name="connsiteX32" fmla="*/ 21459 w 482396"/>
                <a:gd name="connsiteY32" fmla="*/ 94830 h 583013"/>
                <a:gd name="connsiteX33" fmla="*/ 14855 w 482396"/>
                <a:gd name="connsiteY33" fmla="*/ 40855 h 583013"/>
                <a:gd name="connsiteX34" fmla="*/ 55304 w 482396"/>
                <a:gd name="connsiteY34" fmla="*/ 35838 h 583013"/>
                <a:gd name="connsiteX35" fmla="*/ 89086 w 482396"/>
                <a:gd name="connsiteY35" fmla="*/ 24853 h 583013"/>
                <a:gd name="connsiteX36" fmla="*/ 153095 w 482396"/>
                <a:gd name="connsiteY36" fmla="*/ 25043 h 583013"/>
                <a:gd name="connsiteX37" fmla="*/ 231581 w 482396"/>
                <a:gd name="connsiteY37" fmla="*/ 137438 h 583013"/>
                <a:gd name="connsiteX38" fmla="*/ 265236 w 482396"/>
                <a:gd name="connsiteY38" fmla="*/ 161569 h 583013"/>
                <a:gd name="connsiteX39" fmla="*/ 376805 w 482396"/>
                <a:gd name="connsiteY39" fmla="*/ 281648 h 583013"/>
                <a:gd name="connsiteX40" fmla="*/ 461959 w 482396"/>
                <a:gd name="connsiteY40" fmla="*/ 386804 h 583013"/>
                <a:gd name="connsiteX41" fmla="*/ 452497 w 482396"/>
                <a:gd name="connsiteY41" fmla="*/ 482118 h 583013"/>
                <a:gd name="connsiteX42" fmla="*/ 452497 w 482396"/>
                <a:gd name="connsiteY42" fmla="*/ 482118 h 58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2396" h="583013">
                  <a:moveTo>
                    <a:pt x="452624" y="481991"/>
                  </a:moveTo>
                  <a:cubicBezTo>
                    <a:pt x="437892" y="437287"/>
                    <a:pt x="426462" y="391821"/>
                    <a:pt x="373630" y="377660"/>
                  </a:cubicBezTo>
                  <a:cubicBezTo>
                    <a:pt x="351850" y="371818"/>
                    <a:pt x="329625" y="355943"/>
                    <a:pt x="321878" y="327685"/>
                  </a:cubicBezTo>
                  <a:cubicBezTo>
                    <a:pt x="315718" y="305524"/>
                    <a:pt x="301748" y="307810"/>
                    <a:pt x="285619" y="314414"/>
                  </a:cubicBezTo>
                  <a:cubicBezTo>
                    <a:pt x="275713" y="318478"/>
                    <a:pt x="264156" y="317271"/>
                    <a:pt x="257615" y="307810"/>
                  </a:cubicBezTo>
                  <a:cubicBezTo>
                    <a:pt x="247900" y="293903"/>
                    <a:pt x="261934" y="290474"/>
                    <a:pt x="268792" y="283426"/>
                  </a:cubicBezTo>
                  <a:cubicBezTo>
                    <a:pt x="288731" y="262979"/>
                    <a:pt x="272348" y="247104"/>
                    <a:pt x="259203" y="236816"/>
                  </a:cubicBezTo>
                  <a:cubicBezTo>
                    <a:pt x="236406" y="218973"/>
                    <a:pt x="215959" y="199415"/>
                    <a:pt x="198687" y="175666"/>
                  </a:cubicBezTo>
                  <a:cubicBezTo>
                    <a:pt x="183511" y="154837"/>
                    <a:pt x="172779" y="163474"/>
                    <a:pt x="167128" y="183667"/>
                  </a:cubicBezTo>
                  <a:cubicBezTo>
                    <a:pt x="163509" y="196557"/>
                    <a:pt x="163572" y="210527"/>
                    <a:pt x="161350" y="223926"/>
                  </a:cubicBezTo>
                  <a:cubicBezTo>
                    <a:pt x="156841" y="251168"/>
                    <a:pt x="149094" y="272440"/>
                    <a:pt x="116137" y="272250"/>
                  </a:cubicBezTo>
                  <a:cubicBezTo>
                    <a:pt x="96389" y="272123"/>
                    <a:pt x="69211" y="286283"/>
                    <a:pt x="73910" y="307492"/>
                  </a:cubicBezTo>
                  <a:cubicBezTo>
                    <a:pt x="78101" y="326606"/>
                    <a:pt x="108009" y="327177"/>
                    <a:pt x="127695" y="321970"/>
                  </a:cubicBezTo>
                  <a:cubicBezTo>
                    <a:pt x="155126" y="314731"/>
                    <a:pt x="170620" y="289903"/>
                    <a:pt x="187321" y="267551"/>
                  </a:cubicBezTo>
                  <a:cubicBezTo>
                    <a:pt x="194814" y="257581"/>
                    <a:pt x="201228" y="239547"/>
                    <a:pt x="215896" y="247167"/>
                  </a:cubicBezTo>
                  <a:cubicBezTo>
                    <a:pt x="229295" y="254152"/>
                    <a:pt x="226754" y="274028"/>
                    <a:pt x="220468" y="283807"/>
                  </a:cubicBezTo>
                  <a:cubicBezTo>
                    <a:pt x="198116" y="318732"/>
                    <a:pt x="208911" y="343878"/>
                    <a:pt x="235645" y="367563"/>
                  </a:cubicBezTo>
                  <a:cubicBezTo>
                    <a:pt x="240153" y="371628"/>
                    <a:pt x="245233" y="379502"/>
                    <a:pt x="244725" y="384963"/>
                  </a:cubicBezTo>
                  <a:cubicBezTo>
                    <a:pt x="238565" y="445542"/>
                    <a:pt x="277809" y="489548"/>
                    <a:pt x="293556" y="541999"/>
                  </a:cubicBezTo>
                  <a:cubicBezTo>
                    <a:pt x="297620" y="555588"/>
                    <a:pt x="300668" y="570066"/>
                    <a:pt x="288223" y="579337"/>
                  </a:cubicBezTo>
                  <a:cubicBezTo>
                    <a:pt x="272475" y="591148"/>
                    <a:pt x="267966" y="571273"/>
                    <a:pt x="258060" y="564986"/>
                  </a:cubicBezTo>
                  <a:cubicBezTo>
                    <a:pt x="223579" y="543078"/>
                    <a:pt x="205800" y="512090"/>
                    <a:pt x="203069" y="468973"/>
                  </a:cubicBezTo>
                  <a:cubicBezTo>
                    <a:pt x="201418" y="442240"/>
                    <a:pt x="182114" y="450812"/>
                    <a:pt x="168271" y="454876"/>
                  </a:cubicBezTo>
                  <a:cubicBezTo>
                    <a:pt x="148332" y="460782"/>
                    <a:pt x="129028" y="467640"/>
                    <a:pt x="110423" y="451574"/>
                  </a:cubicBezTo>
                  <a:cubicBezTo>
                    <a:pt x="103564" y="445605"/>
                    <a:pt x="94674" y="440144"/>
                    <a:pt x="95246" y="429540"/>
                  </a:cubicBezTo>
                  <a:cubicBezTo>
                    <a:pt x="96008" y="416268"/>
                    <a:pt x="107184" y="418237"/>
                    <a:pt x="115566" y="416649"/>
                  </a:cubicBezTo>
                  <a:cubicBezTo>
                    <a:pt x="123884" y="415062"/>
                    <a:pt x="136076" y="418681"/>
                    <a:pt x="138236" y="406807"/>
                  </a:cubicBezTo>
                  <a:cubicBezTo>
                    <a:pt x="140775" y="392710"/>
                    <a:pt x="127504" y="390360"/>
                    <a:pt x="118741" y="386106"/>
                  </a:cubicBezTo>
                  <a:cubicBezTo>
                    <a:pt x="85848" y="370104"/>
                    <a:pt x="63115" y="339623"/>
                    <a:pt x="34095" y="318097"/>
                  </a:cubicBezTo>
                  <a:cubicBezTo>
                    <a:pt x="24062" y="310667"/>
                    <a:pt x="24380" y="300063"/>
                    <a:pt x="27491" y="288760"/>
                  </a:cubicBezTo>
                  <a:cubicBezTo>
                    <a:pt x="29777" y="280378"/>
                    <a:pt x="28507" y="273520"/>
                    <a:pt x="21395" y="267297"/>
                  </a:cubicBezTo>
                  <a:cubicBezTo>
                    <a:pt x="-4957" y="244310"/>
                    <a:pt x="-7434" y="212686"/>
                    <a:pt x="16570" y="181635"/>
                  </a:cubicBezTo>
                  <a:cubicBezTo>
                    <a:pt x="38541" y="153123"/>
                    <a:pt x="47113" y="126262"/>
                    <a:pt x="21459" y="94830"/>
                  </a:cubicBezTo>
                  <a:cubicBezTo>
                    <a:pt x="8822" y="79336"/>
                    <a:pt x="6981" y="59206"/>
                    <a:pt x="14855" y="40855"/>
                  </a:cubicBezTo>
                  <a:cubicBezTo>
                    <a:pt x="24697" y="17994"/>
                    <a:pt x="41779" y="38568"/>
                    <a:pt x="55304" y="35838"/>
                  </a:cubicBezTo>
                  <a:cubicBezTo>
                    <a:pt x="66925" y="33488"/>
                    <a:pt x="80895" y="41362"/>
                    <a:pt x="89086" y="24853"/>
                  </a:cubicBezTo>
                  <a:cubicBezTo>
                    <a:pt x="104707" y="-6517"/>
                    <a:pt x="138489" y="-10073"/>
                    <a:pt x="153095" y="25043"/>
                  </a:cubicBezTo>
                  <a:cubicBezTo>
                    <a:pt x="171764" y="70001"/>
                    <a:pt x="226246" y="82638"/>
                    <a:pt x="231581" y="137438"/>
                  </a:cubicBezTo>
                  <a:cubicBezTo>
                    <a:pt x="232978" y="152044"/>
                    <a:pt x="253615" y="153695"/>
                    <a:pt x="265236" y="161569"/>
                  </a:cubicBezTo>
                  <a:cubicBezTo>
                    <a:pt x="311019" y="192557"/>
                    <a:pt x="352357" y="235038"/>
                    <a:pt x="376805" y="281648"/>
                  </a:cubicBezTo>
                  <a:cubicBezTo>
                    <a:pt x="399856" y="325653"/>
                    <a:pt x="411920" y="365532"/>
                    <a:pt x="461959" y="386804"/>
                  </a:cubicBezTo>
                  <a:cubicBezTo>
                    <a:pt x="494407" y="400647"/>
                    <a:pt x="485962" y="450686"/>
                    <a:pt x="452497" y="482118"/>
                  </a:cubicBezTo>
                  <a:lnTo>
                    <a:pt x="452497" y="482118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: фигура 141">
              <a:extLst>
                <a:ext uri="{FF2B5EF4-FFF2-40B4-BE49-F238E27FC236}">
                  <a16:creationId xmlns="" xmlns:a16="http://schemas.microsoft.com/office/drawing/2014/main" id="{0F9F82CF-2348-4A03-B596-7D8592825F8E}"/>
                </a:ext>
              </a:extLst>
            </p:cNvPr>
            <p:cNvSpPr/>
            <p:nvPr/>
          </p:nvSpPr>
          <p:spPr>
            <a:xfrm>
              <a:off x="1479407" y="3486858"/>
              <a:ext cx="639359" cy="900205"/>
            </a:xfrm>
            <a:custGeom>
              <a:avLst/>
              <a:gdLst>
                <a:gd name="connsiteX0" fmla="*/ 91456 w 639359"/>
                <a:gd name="connsiteY0" fmla="*/ 133 h 900205"/>
                <a:gd name="connsiteX1" fmla="*/ 167656 w 639359"/>
                <a:gd name="connsiteY1" fmla="*/ 41028 h 900205"/>
                <a:gd name="connsiteX2" fmla="*/ 250015 w 639359"/>
                <a:gd name="connsiteY2" fmla="*/ 54871 h 900205"/>
                <a:gd name="connsiteX3" fmla="*/ 287353 w 639359"/>
                <a:gd name="connsiteY3" fmla="*/ 71381 h 900205"/>
                <a:gd name="connsiteX4" fmla="*/ 326088 w 639359"/>
                <a:gd name="connsiteY4" fmla="*/ 108528 h 900205"/>
                <a:gd name="connsiteX5" fmla="*/ 350599 w 639359"/>
                <a:gd name="connsiteY5" fmla="*/ 170695 h 900205"/>
                <a:gd name="connsiteX6" fmla="*/ 350599 w 639359"/>
                <a:gd name="connsiteY6" fmla="*/ 221051 h 900205"/>
                <a:gd name="connsiteX7" fmla="*/ 335423 w 639359"/>
                <a:gd name="connsiteY7" fmla="*/ 294711 h 900205"/>
                <a:gd name="connsiteX8" fmla="*/ 370983 w 639359"/>
                <a:gd name="connsiteY8" fmla="*/ 327541 h 900205"/>
                <a:gd name="connsiteX9" fmla="*/ 449850 w 639359"/>
                <a:gd name="connsiteY9" fmla="*/ 366403 h 900205"/>
                <a:gd name="connsiteX10" fmla="*/ 516271 w 639359"/>
                <a:gd name="connsiteY10" fmla="*/ 390406 h 900205"/>
                <a:gd name="connsiteX11" fmla="*/ 607139 w 639359"/>
                <a:gd name="connsiteY11" fmla="*/ 444826 h 900205"/>
                <a:gd name="connsiteX12" fmla="*/ 606504 w 639359"/>
                <a:gd name="connsiteY12" fmla="*/ 498420 h 900205"/>
                <a:gd name="connsiteX13" fmla="*/ 578374 w 639359"/>
                <a:gd name="connsiteY13" fmla="*/ 533409 h 900205"/>
                <a:gd name="connsiteX14" fmla="*/ 586820 w 639359"/>
                <a:gd name="connsiteY14" fmla="*/ 625548 h 900205"/>
                <a:gd name="connsiteX15" fmla="*/ 606695 w 639359"/>
                <a:gd name="connsiteY15" fmla="*/ 706955 h 900205"/>
                <a:gd name="connsiteX16" fmla="*/ 638889 w 639359"/>
                <a:gd name="connsiteY16" fmla="*/ 844370 h 900205"/>
                <a:gd name="connsiteX17" fmla="*/ 638064 w 639359"/>
                <a:gd name="connsiteY17" fmla="*/ 857959 h 900205"/>
                <a:gd name="connsiteX18" fmla="*/ 561610 w 639359"/>
                <a:gd name="connsiteY18" fmla="*/ 883486 h 900205"/>
                <a:gd name="connsiteX19" fmla="*/ 512143 w 639359"/>
                <a:gd name="connsiteY19" fmla="*/ 845068 h 900205"/>
                <a:gd name="connsiteX20" fmla="*/ 492077 w 639359"/>
                <a:gd name="connsiteY20" fmla="*/ 810715 h 900205"/>
                <a:gd name="connsiteX21" fmla="*/ 488839 w 639359"/>
                <a:gd name="connsiteY21" fmla="*/ 779473 h 900205"/>
                <a:gd name="connsiteX22" fmla="*/ 493982 w 639359"/>
                <a:gd name="connsiteY22" fmla="*/ 733117 h 900205"/>
                <a:gd name="connsiteX23" fmla="*/ 494998 w 639359"/>
                <a:gd name="connsiteY23" fmla="*/ 662569 h 900205"/>
                <a:gd name="connsiteX24" fmla="*/ 446421 w 639359"/>
                <a:gd name="connsiteY24" fmla="*/ 528710 h 900205"/>
                <a:gd name="connsiteX25" fmla="*/ 421529 w 639359"/>
                <a:gd name="connsiteY25" fmla="*/ 530678 h 900205"/>
                <a:gd name="connsiteX26" fmla="*/ 339423 w 639359"/>
                <a:gd name="connsiteY26" fmla="*/ 488578 h 900205"/>
                <a:gd name="connsiteX27" fmla="*/ 307229 w 639359"/>
                <a:gd name="connsiteY27" fmla="*/ 377198 h 900205"/>
                <a:gd name="connsiteX28" fmla="*/ 274971 w 639359"/>
                <a:gd name="connsiteY28" fmla="*/ 319731 h 900205"/>
                <a:gd name="connsiteX29" fmla="*/ 257254 w 639359"/>
                <a:gd name="connsiteY29" fmla="*/ 287663 h 900205"/>
                <a:gd name="connsiteX30" fmla="*/ 217440 w 639359"/>
                <a:gd name="connsiteY30" fmla="*/ 231719 h 900205"/>
                <a:gd name="connsiteX31" fmla="*/ 222393 w 639359"/>
                <a:gd name="connsiteY31" fmla="*/ 192095 h 900205"/>
                <a:gd name="connsiteX32" fmla="*/ 153876 w 639359"/>
                <a:gd name="connsiteY32" fmla="*/ 101099 h 900205"/>
                <a:gd name="connsiteX33" fmla="*/ 135969 w 639359"/>
                <a:gd name="connsiteY33" fmla="*/ 116085 h 900205"/>
                <a:gd name="connsiteX34" fmla="*/ 136795 w 639359"/>
                <a:gd name="connsiteY34" fmla="*/ 199588 h 900205"/>
                <a:gd name="connsiteX35" fmla="*/ 105870 w 639359"/>
                <a:gd name="connsiteY35" fmla="*/ 259278 h 900205"/>
                <a:gd name="connsiteX36" fmla="*/ 15129 w 639359"/>
                <a:gd name="connsiteY36" fmla="*/ 255976 h 900205"/>
                <a:gd name="connsiteX37" fmla="*/ 143 w 639359"/>
                <a:gd name="connsiteY37" fmla="*/ 228988 h 900205"/>
                <a:gd name="connsiteX38" fmla="*/ 40338 w 639359"/>
                <a:gd name="connsiteY38" fmla="*/ 162694 h 900205"/>
                <a:gd name="connsiteX39" fmla="*/ 88535 w 639359"/>
                <a:gd name="connsiteY39" fmla="*/ 91002 h 900205"/>
                <a:gd name="connsiteX40" fmla="*/ 73803 w 639359"/>
                <a:gd name="connsiteY40" fmla="*/ 47060 h 900205"/>
                <a:gd name="connsiteX41" fmla="*/ 51451 w 639359"/>
                <a:gd name="connsiteY41" fmla="*/ 13342 h 900205"/>
                <a:gd name="connsiteX42" fmla="*/ 91519 w 639359"/>
                <a:gd name="connsiteY42" fmla="*/ 6 h 90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9359" h="900205">
                  <a:moveTo>
                    <a:pt x="91456" y="133"/>
                  </a:moveTo>
                  <a:cubicBezTo>
                    <a:pt x="104727" y="47441"/>
                    <a:pt x="119205" y="55252"/>
                    <a:pt x="167656" y="41028"/>
                  </a:cubicBezTo>
                  <a:cubicBezTo>
                    <a:pt x="197056" y="32455"/>
                    <a:pt x="226393" y="30994"/>
                    <a:pt x="250015" y="54871"/>
                  </a:cubicBezTo>
                  <a:cubicBezTo>
                    <a:pt x="261382" y="66428"/>
                    <a:pt x="273256" y="71635"/>
                    <a:pt x="287353" y="71381"/>
                  </a:cubicBezTo>
                  <a:cubicBezTo>
                    <a:pt x="311610" y="70873"/>
                    <a:pt x="324691" y="85732"/>
                    <a:pt x="326088" y="108528"/>
                  </a:cubicBezTo>
                  <a:cubicBezTo>
                    <a:pt x="327676" y="133420"/>
                    <a:pt x="346726" y="148661"/>
                    <a:pt x="350599" y="170695"/>
                  </a:cubicBezTo>
                  <a:cubicBezTo>
                    <a:pt x="353457" y="186951"/>
                    <a:pt x="363173" y="204414"/>
                    <a:pt x="350599" y="221051"/>
                  </a:cubicBezTo>
                  <a:cubicBezTo>
                    <a:pt x="358156" y="248610"/>
                    <a:pt x="330914" y="267851"/>
                    <a:pt x="335423" y="294711"/>
                  </a:cubicBezTo>
                  <a:cubicBezTo>
                    <a:pt x="348313" y="304363"/>
                    <a:pt x="362537" y="313063"/>
                    <a:pt x="370983" y="327541"/>
                  </a:cubicBezTo>
                  <a:cubicBezTo>
                    <a:pt x="389525" y="359481"/>
                    <a:pt x="408765" y="381707"/>
                    <a:pt x="449850" y="366403"/>
                  </a:cubicBezTo>
                  <a:cubicBezTo>
                    <a:pt x="472900" y="357831"/>
                    <a:pt x="490363" y="389200"/>
                    <a:pt x="516271" y="390406"/>
                  </a:cubicBezTo>
                  <a:cubicBezTo>
                    <a:pt x="553482" y="392121"/>
                    <a:pt x="580851" y="419299"/>
                    <a:pt x="607139" y="444826"/>
                  </a:cubicBezTo>
                  <a:cubicBezTo>
                    <a:pt x="624538" y="461717"/>
                    <a:pt x="621745" y="481275"/>
                    <a:pt x="606504" y="498420"/>
                  </a:cubicBezTo>
                  <a:cubicBezTo>
                    <a:pt x="596535" y="509660"/>
                    <a:pt x="577040" y="513406"/>
                    <a:pt x="578374" y="533409"/>
                  </a:cubicBezTo>
                  <a:cubicBezTo>
                    <a:pt x="580342" y="564270"/>
                    <a:pt x="570881" y="597354"/>
                    <a:pt x="586820" y="625548"/>
                  </a:cubicBezTo>
                  <a:cubicBezTo>
                    <a:pt x="601615" y="651646"/>
                    <a:pt x="601234" y="679523"/>
                    <a:pt x="606695" y="706955"/>
                  </a:cubicBezTo>
                  <a:cubicBezTo>
                    <a:pt x="615776" y="752358"/>
                    <a:pt x="606251" y="805000"/>
                    <a:pt x="638889" y="844370"/>
                  </a:cubicBezTo>
                  <a:cubicBezTo>
                    <a:pt x="639715" y="849005"/>
                    <a:pt x="639461" y="853451"/>
                    <a:pt x="638064" y="857959"/>
                  </a:cubicBezTo>
                  <a:cubicBezTo>
                    <a:pt x="621363" y="903997"/>
                    <a:pt x="597551" y="912252"/>
                    <a:pt x="561610" y="883486"/>
                  </a:cubicBezTo>
                  <a:cubicBezTo>
                    <a:pt x="545290" y="870469"/>
                    <a:pt x="521097" y="869008"/>
                    <a:pt x="512143" y="845068"/>
                  </a:cubicBezTo>
                  <a:cubicBezTo>
                    <a:pt x="507127" y="832559"/>
                    <a:pt x="502047" y="819986"/>
                    <a:pt x="492077" y="810715"/>
                  </a:cubicBezTo>
                  <a:cubicBezTo>
                    <a:pt x="487378" y="800745"/>
                    <a:pt x="487315" y="790204"/>
                    <a:pt x="488839" y="779473"/>
                  </a:cubicBezTo>
                  <a:cubicBezTo>
                    <a:pt x="494490" y="764614"/>
                    <a:pt x="498999" y="751342"/>
                    <a:pt x="493982" y="733117"/>
                  </a:cubicBezTo>
                  <a:cubicBezTo>
                    <a:pt x="487886" y="710892"/>
                    <a:pt x="488140" y="687143"/>
                    <a:pt x="494998" y="662569"/>
                  </a:cubicBezTo>
                  <a:cubicBezTo>
                    <a:pt x="510175" y="608149"/>
                    <a:pt x="490617" y="559952"/>
                    <a:pt x="446421" y="528710"/>
                  </a:cubicBezTo>
                  <a:cubicBezTo>
                    <a:pt x="436959" y="522042"/>
                    <a:pt x="429593" y="527567"/>
                    <a:pt x="421529" y="530678"/>
                  </a:cubicBezTo>
                  <a:cubicBezTo>
                    <a:pt x="384254" y="545157"/>
                    <a:pt x="348440" y="529663"/>
                    <a:pt x="339423" y="488578"/>
                  </a:cubicBezTo>
                  <a:cubicBezTo>
                    <a:pt x="331105" y="450541"/>
                    <a:pt x="307927" y="418346"/>
                    <a:pt x="307229" y="377198"/>
                  </a:cubicBezTo>
                  <a:cubicBezTo>
                    <a:pt x="306848" y="354338"/>
                    <a:pt x="277828" y="344369"/>
                    <a:pt x="274971" y="319731"/>
                  </a:cubicBezTo>
                  <a:cubicBezTo>
                    <a:pt x="275733" y="304808"/>
                    <a:pt x="262017" y="299093"/>
                    <a:pt x="257254" y="287663"/>
                  </a:cubicBezTo>
                  <a:cubicBezTo>
                    <a:pt x="254651" y="260231"/>
                    <a:pt x="220361" y="258834"/>
                    <a:pt x="217440" y="231719"/>
                  </a:cubicBezTo>
                  <a:cubicBezTo>
                    <a:pt x="215852" y="218003"/>
                    <a:pt x="220678" y="205303"/>
                    <a:pt x="222393" y="192095"/>
                  </a:cubicBezTo>
                  <a:cubicBezTo>
                    <a:pt x="225250" y="169743"/>
                    <a:pt x="174768" y="103321"/>
                    <a:pt x="153876" y="101099"/>
                  </a:cubicBezTo>
                  <a:cubicBezTo>
                    <a:pt x="144288" y="100083"/>
                    <a:pt x="136287" y="104020"/>
                    <a:pt x="135969" y="116085"/>
                  </a:cubicBezTo>
                  <a:cubicBezTo>
                    <a:pt x="135144" y="143771"/>
                    <a:pt x="120285" y="170378"/>
                    <a:pt x="136795" y="199588"/>
                  </a:cubicBezTo>
                  <a:cubicBezTo>
                    <a:pt x="152606" y="227592"/>
                    <a:pt x="135525" y="262072"/>
                    <a:pt x="105870" y="259278"/>
                  </a:cubicBezTo>
                  <a:cubicBezTo>
                    <a:pt x="75517" y="256421"/>
                    <a:pt x="44910" y="267597"/>
                    <a:pt x="15129" y="255976"/>
                  </a:cubicBezTo>
                  <a:cubicBezTo>
                    <a:pt x="4778" y="250388"/>
                    <a:pt x="-1000" y="241879"/>
                    <a:pt x="143" y="228988"/>
                  </a:cubicBezTo>
                  <a:cubicBezTo>
                    <a:pt x="3064" y="199715"/>
                    <a:pt x="23066" y="180093"/>
                    <a:pt x="40338" y="162694"/>
                  </a:cubicBezTo>
                  <a:cubicBezTo>
                    <a:pt x="61230" y="141612"/>
                    <a:pt x="69358" y="112783"/>
                    <a:pt x="88535" y="91002"/>
                  </a:cubicBezTo>
                  <a:cubicBezTo>
                    <a:pt x="103711" y="73667"/>
                    <a:pt x="83074" y="60268"/>
                    <a:pt x="73803" y="47060"/>
                  </a:cubicBezTo>
                  <a:cubicBezTo>
                    <a:pt x="65992" y="35821"/>
                    <a:pt x="45545" y="31058"/>
                    <a:pt x="51451" y="13342"/>
                  </a:cubicBezTo>
                  <a:cubicBezTo>
                    <a:pt x="57864" y="-5836"/>
                    <a:pt x="77232" y="1911"/>
                    <a:pt x="91519" y="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: фигура 142">
              <a:extLst>
                <a:ext uri="{FF2B5EF4-FFF2-40B4-BE49-F238E27FC236}">
                  <a16:creationId xmlns="" xmlns:a16="http://schemas.microsoft.com/office/drawing/2014/main" id="{EB1999FB-D316-4CB5-BB34-F08963A27342}"/>
                </a:ext>
              </a:extLst>
            </p:cNvPr>
            <p:cNvSpPr/>
            <p:nvPr/>
          </p:nvSpPr>
          <p:spPr>
            <a:xfrm>
              <a:off x="1540128" y="1380141"/>
              <a:ext cx="742708" cy="922658"/>
            </a:xfrm>
            <a:custGeom>
              <a:avLst/>
              <a:gdLst>
                <a:gd name="connsiteX0" fmla="*/ 0 w 742708"/>
                <a:gd name="connsiteY0" fmla="*/ 740261 h 922658"/>
                <a:gd name="connsiteX1" fmla="*/ 40704 w 742708"/>
                <a:gd name="connsiteY1" fmla="*/ 730800 h 922658"/>
                <a:gd name="connsiteX2" fmla="*/ 96584 w 742708"/>
                <a:gd name="connsiteY2" fmla="*/ 614785 h 922658"/>
                <a:gd name="connsiteX3" fmla="*/ 127127 w 742708"/>
                <a:gd name="connsiteY3" fmla="*/ 486577 h 922658"/>
                <a:gd name="connsiteX4" fmla="*/ 175324 w 742708"/>
                <a:gd name="connsiteY4" fmla="*/ 325795 h 922658"/>
                <a:gd name="connsiteX5" fmla="*/ 181102 w 742708"/>
                <a:gd name="connsiteY5" fmla="*/ 290298 h 922658"/>
                <a:gd name="connsiteX6" fmla="*/ 203835 w 742708"/>
                <a:gd name="connsiteY6" fmla="*/ 249594 h 922658"/>
                <a:gd name="connsiteX7" fmla="*/ 216789 w 742708"/>
                <a:gd name="connsiteY7" fmla="*/ 201207 h 922658"/>
                <a:gd name="connsiteX8" fmla="*/ 136969 w 742708"/>
                <a:gd name="connsiteY8" fmla="*/ 3912 h 922658"/>
                <a:gd name="connsiteX9" fmla="*/ 164782 w 742708"/>
                <a:gd name="connsiteY9" fmla="*/ 14326 h 922658"/>
                <a:gd name="connsiteX10" fmla="*/ 198374 w 742708"/>
                <a:gd name="connsiteY10" fmla="*/ 77826 h 922658"/>
                <a:gd name="connsiteX11" fmla="*/ 250888 w 742708"/>
                <a:gd name="connsiteY11" fmla="*/ 154979 h 922658"/>
                <a:gd name="connsiteX12" fmla="*/ 346266 w 742708"/>
                <a:gd name="connsiteY12" fmla="*/ 292521 h 922658"/>
                <a:gd name="connsiteX13" fmla="*/ 465773 w 742708"/>
                <a:gd name="connsiteY13" fmla="*/ 428348 h 922658"/>
                <a:gd name="connsiteX14" fmla="*/ 537401 w 742708"/>
                <a:gd name="connsiteY14" fmla="*/ 469940 h 922658"/>
                <a:gd name="connsiteX15" fmla="*/ 599440 w 742708"/>
                <a:gd name="connsiteY15" fmla="*/ 499087 h 922658"/>
                <a:gd name="connsiteX16" fmla="*/ 607822 w 742708"/>
                <a:gd name="connsiteY16" fmla="*/ 506644 h 922658"/>
                <a:gd name="connsiteX17" fmla="*/ 658178 w 742708"/>
                <a:gd name="connsiteY17" fmla="*/ 520868 h 922658"/>
                <a:gd name="connsiteX18" fmla="*/ 668846 w 742708"/>
                <a:gd name="connsiteY18" fmla="*/ 524995 h 922658"/>
                <a:gd name="connsiteX19" fmla="*/ 682371 w 742708"/>
                <a:gd name="connsiteY19" fmla="*/ 543664 h 922658"/>
                <a:gd name="connsiteX20" fmla="*/ 730885 w 742708"/>
                <a:gd name="connsiteY20" fmla="*/ 622786 h 922658"/>
                <a:gd name="connsiteX21" fmla="*/ 737934 w 742708"/>
                <a:gd name="connsiteY21" fmla="*/ 665775 h 922658"/>
                <a:gd name="connsiteX22" fmla="*/ 741490 w 742708"/>
                <a:gd name="connsiteY22" fmla="*/ 708955 h 922658"/>
                <a:gd name="connsiteX23" fmla="*/ 742442 w 742708"/>
                <a:gd name="connsiteY23" fmla="*/ 743817 h 922658"/>
                <a:gd name="connsiteX24" fmla="*/ 723202 w 742708"/>
                <a:gd name="connsiteY24" fmla="*/ 911522 h 922658"/>
                <a:gd name="connsiteX25" fmla="*/ 714121 w 742708"/>
                <a:gd name="connsiteY25" fmla="*/ 917681 h 922658"/>
                <a:gd name="connsiteX26" fmla="*/ 676656 w 742708"/>
                <a:gd name="connsiteY26" fmla="*/ 922634 h 922658"/>
                <a:gd name="connsiteX27" fmla="*/ 637921 w 742708"/>
                <a:gd name="connsiteY27" fmla="*/ 881803 h 922658"/>
                <a:gd name="connsiteX28" fmla="*/ 600647 w 742708"/>
                <a:gd name="connsiteY28" fmla="*/ 838941 h 922658"/>
                <a:gd name="connsiteX29" fmla="*/ 551307 w 742708"/>
                <a:gd name="connsiteY29" fmla="*/ 785664 h 922658"/>
                <a:gd name="connsiteX30" fmla="*/ 528066 w 742708"/>
                <a:gd name="connsiteY30" fmla="*/ 692763 h 922658"/>
                <a:gd name="connsiteX31" fmla="*/ 472440 w 742708"/>
                <a:gd name="connsiteY31" fmla="*/ 557571 h 922658"/>
                <a:gd name="connsiteX32" fmla="*/ 466725 w 742708"/>
                <a:gd name="connsiteY32" fmla="*/ 553697 h 922658"/>
                <a:gd name="connsiteX33" fmla="*/ 428752 w 742708"/>
                <a:gd name="connsiteY33" fmla="*/ 556936 h 922658"/>
                <a:gd name="connsiteX34" fmla="*/ 405257 w 742708"/>
                <a:gd name="connsiteY34" fmla="*/ 502643 h 922658"/>
                <a:gd name="connsiteX35" fmla="*/ 339281 w 742708"/>
                <a:gd name="connsiteY35" fmla="*/ 392788 h 922658"/>
                <a:gd name="connsiteX36" fmla="*/ 312738 w 742708"/>
                <a:gd name="connsiteY36" fmla="*/ 359450 h 922658"/>
                <a:gd name="connsiteX37" fmla="*/ 276924 w 742708"/>
                <a:gd name="connsiteY37" fmla="*/ 307697 h 922658"/>
                <a:gd name="connsiteX38" fmla="*/ 251714 w 742708"/>
                <a:gd name="connsiteY38" fmla="*/ 288647 h 922658"/>
                <a:gd name="connsiteX39" fmla="*/ 230378 w 742708"/>
                <a:gd name="connsiteY39" fmla="*/ 325350 h 922658"/>
                <a:gd name="connsiteX40" fmla="*/ 234760 w 742708"/>
                <a:gd name="connsiteY40" fmla="*/ 414759 h 922658"/>
                <a:gd name="connsiteX41" fmla="*/ 229743 w 742708"/>
                <a:gd name="connsiteY41" fmla="*/ 482640 h 922658"/>
                <a:gd name="connsiteX42" fmla="*/ 224917 w 742708"/>
                <a:gd name="connsiteY42" fmla="*/ 522836 h 922658"/>
                <a:gd name="connsiteX43" fmla="*/ 219964 w 742708"/>
                <a:gd name="connsiteY43" fmla="*/ 709019 h 922658"/>
                <a:gd name="connsiteX44" fmla="*/ 200851 w 742708"/>
                <a:gd name="connsiteY44" fmla="*/ 769535 h 922658"/>
                <a:gd name="connsiteX45" fmla="*/ 153797 w 742708"/>
                <a:gd name="connsiteY45" fmla="*/ 806809 h 922658"/>
                <a:gd name="connsiteX46" fmla="*/ 144463 w 742708"/>
                <a:gd name="connsiteY46" fmla="*/ 800650 h 922658"/>
                <a:gd name="connsiteX47" fmla="*/ 137160 w 742708"/>
                <a:gd name="connsiteY47" fmla="*/ 679618 h 922658"/>
                <a:gd name="connsiteX48" fmla="*/ 123825 w 742708"/>
                <a:gd name="connsiteY48" fmla="*/ 768519 h 922658"/>
                <a:gd name="connsiteX49" fmla="*/ 111824 w 742708"/>
                <a:gd name="connsiteY49" fmla="*/ 819129 h 922658"/>
                <a:gd name="connsiteX50" fmla="*/ 45720 w 742708"/>
                <a:gd name="connsiteY50" fmla="*/ 789474 h 922658"/>
                <a:gd name="connsiteX51" fmla="*/ 0 w 742708"/>
                <a:gd name="connsiteY51" fmla="*/ 740325 h 92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2708" h="922658">
                  <a:moveTo>
                    <a:pt x="0" y="740261"/>
                  </a:moveTo>
                  <a:cubicBezTo>
                    <a:pt x="15939" y="748834"/>
                    <a:pt x="30607" y="745532"/>
                    <a:pt x="40704" y="730800"/>
                  </a:cubicBezTo>
                  <a:cubicBezTo>
                    <a:pt x="65024" y="695239"/>
                    <a:pt x="92138" y="657647"/>
                    <a:pt x="96584" y="614785"/>
                  </a:cubicBezTo>
                  <a:cubicBezTo>
                    <a:pt x="101282" y="569636"/>
                    <a:pt x="110363" y="522582"/>
                    <a:pt x="127127" y="486577"/>
                  </a:cubicBezTo>
                  <a:cubicBezTo>
                    <a:pt x="151511" y="434190"/>
                    <a:pt x="156337" y="378119"/>
                    <a:pt x="175324" y="325795"/>
                  </a:cubicBezTo>
                  <a:cubicBezTo>
                    <a:pt x="179324" y="314746"/>
                    <a:pt x="182563" y="301728"/>
                    <a:pt x="181102" y="290298"/>
                  </a:cubicBezTo>
                  <a:cubicBezTo>
                    <a:pt x="178372" y="268708"/>
                    <a:pt x="186246" y="257786"/>
                    <a:pt x="203835" y="249594"/>
                  </a:cubicBezTo>
                  <a:cubicBezTo>
                    <a:pt x="225235" y="239688"/>
                    <a:pt x="231457" y="230862"/>
                    <a:pt x="216789" y="201207"/>
                  </a:cubicBezTo>
                  <a:cubicBezTo>
                    <a:pt x="185610" y="138088"/>
                    <a:pt x="129286" y="85255"/>
                    <a:pt x="136969" y="3912"/>
                  </a:cubicBezTo>
                  <a:cubicBezTo>
                    <a:pt x="150368" y="-5296"/>
                    <a:pt x="159068" y="3213"/>
                    <a:pt x="164782" y="14326"/>
                  </a:cubicBezTo>
                  <a:cubicBezTo>
                    <a:pt x="175768" y="35662"/>
                    <a:pt x="192088" y="54077"/>
                    <a:pt x="198374" y="77826"/>
                  </a:cubicBezTo>
                  <a:cubicBezTo>
                    <a:pt x="207074" y="110846"/>
                    <a:pt x="225488" y="134913"/>
                    <a:pt x="250888" y="154979"/>
                  </a:cubicBezTo>
                  <a:cubicBezTo>
                    <a:pt x="295466" y="190285"/>
                    <a:pt x="314706" y="246483"/>
                    <a:pt x="346266" y="292521"/>
                  </a:cubicBezTo>
                  <a:cubicBezTo>
                    <a:pt x="380873" y="342940"/>
                    <a:pt x="429324" y="379198"/>
                    <a:pt x="465773" y="428348"/>
                  </a:cubicBezTo>
                  <a:cubicBezTo>
                    <a:pt x="482092" y="450382"/>
                    <a:pt x="506984" y="467781"/>
                    <a:pt x="537401" y="469940"/>
                  </a:cubicBezTo>
                  <a:cubicBezTo>
                    <a:pt x="560705" y="471591"/>
                    <a:pt x="578041" y="491023"/>
                    <a:pt x="599440" y="499087"/>
                  </a:cubicBezTo>
                  <a:cubicBezTo>
                    <a:pt x="602298" y="501500"/>
                    <a:pt x="605028" y="504104"/>
                    <a:pt x="607822" y="506644"/>
                  </a:cubicBezTo>
                  <a:cubicBezTo>
                    <a:pt x="620713" y="527281"/>
                    <a:pt x="638810" y="526519"/>
                    <a:pt x="658178" y="520868"/>
                  </a:cubicBezTo>
                  <a:cubicBezTo>
                    <a:pt x="662051" y="521376"/>
                    <a:pt x="665544" y="522836"/>
                    <a:pt x="668846" y="524995"/>
                  </a:cubicBezTo>
                  <a:cubicBezTo>
                    <a:pt x="674370" y="530583"/>
                    <a:pt x="682943" y="537695"/>
                    <a:pt x="682371" y="543664"/>
                  </a:cubicBezTo>
                  <a:cubicBezTo>
                    <a:pt x="678244" y="585066"/>
                    <a:pt x="706882" y="602085"/>
                    <a:pt x="730885" y="622786"/>
                  </a:cubicBezTo>
                  <a:cubicBezTo>
                    <a:pt x="733933" y="636946"/>
                    <a:pt x="738441" y="650916"/>
                    <a:pt x="737934" y="665775"/>
                  </a:cubicBezTo>
                  <a:cubicBezTo>
                    <a:pt x="727901" y="681206"/>
                    <a:pt x="731076" y="695366"/>
                    <a:pt x="741490" y="708955"/>
                  </a:cubicBezTo>
                  <a:cubicBezTo>
                    <a:pt x="743268" y="720513"/>
                    <a:pt x="742633" y="732197"/>
                    <a:pt x="742442" y="743817"/>
                  </a:cubicBezTo>
                  <a:cubicBezTo>
                    <a:pt x="723392" y="798046"/>
                    <a:pt x="734378" y="856213"/>
                    <a:pt x="723202" y="911522"/>
                  </a:cubicBezTo>
                  <a:cubicBezTo>
                    <a:pt x="720725" y="914443"/>
                    <a:pt x="717613" y="916411"/>
                    <a:pt x="714121" y="917681"/>
                  </a:cubicBezTo>
                  <a:cubicBezTo>
                    <a:pt x="701548" y="918506"/>
                    <a:pt x="689038" y="922253"/>
                    <a:pt x="676656" y="922634"/>
                  </a:cubicBezTo>
                  <a:cubicBezTo>
                    <a:pt x="651891" y="923396"/>
                    <a:pt x="639763" y="906251"/>
                    <a:pt x="637921" y="881803"/>
                  </a:cubicBezTo>
                  <a:cubicBezTo>
                    <a:pt x="635953" y="855959"/>
                    <a:pt x="624396" y="842497"/>
                    <a:pt x="600647" y="838941"/>
                  </a:cubicBezTo>
                  <a:cubicBezTo>
                    <a:pt x="572008" y="834623"/>
                    <a:pt x="553466" y="813287"/>
                    <a:pt x="551307" y="785664"/>
                  </a:cubicBezTo>
                  <a:cubicBezTo>
                    <a:pt x="548704" y="752517"/>
                    <a:pt x="537210" y="722735"/>
                    <a:pt x="528066" y="692763"/>
                  </a:cubicBezTo>
                  <a:cubicBezTo>
                    <a:pt x="513842" y="646154"/>
                    <a:pt x="489141" y="603608"/>
                    <a:pt x="472440" y="557571"/>
                  </a:cubicBezTo>
                  <a:cubicBezTo>
                    <a:pt x="471678" y="555475"/>
                    <a:pt x="471932" y="548871"/>
                    <a:pt x="466725" y="553697"/>
                  </a:cubicBezTo>
                  <a:cubicBezTo>
                    <a:pt x="454724" y="564746"/>
                    <a:pt x="441071" y="568239"/>
                    <a:pt x="428752" y="556936"/>
                  </a:cubicBezTo>
                  <a:cubicBezTo>
                    <a:pt x="413703" y="543156"/>
                    <a:pt x="405575" y="521630"/>
                    <a:pt x="405257" y="502643"/>
                  </a:cubicBezTo>
                  <a:cubicBezTo>
                    <a:pt x="404241" y="449938"/>
                    <a:pt x="380238" y="416092"/>
                    <a:pt x="339281" y="392788"/>
                  </a:cubicBezTo>
                  <a:cubicBezTo>
                    <a:pt x="326073" y="385294"/>
                    <a:pt x="317881" y="373674"/>
                    <a:pt x="312738" y="359450"/>
                  </a:cubicBezTo>
                  <a:cubicBezTo>
                    <a:pt x="305118" y="338558"/>
                    <a:pt x="293370" y="321159"/>
                    <a:pt x="276924" y="307697"/>
                  </a:cubicBezTo>
                  <a:cubicBezTo>
                    <a:pt x="268605" y="300903"/>
                    <a:pt x="266382" y="281344"/>
                    <a:pt x="251714" y="288647"/>
                  </a:cubicBezTo>
                  <a:cubicBezTo>
                    <a:pt x="238824" y="295124"/>
                    <a:pt x="231204" y="310237"/>
                    <a:pt x="230378" y="325350"/>
                  </a:cubicBezTo>
                  <a:cubicBezTo>
                    <a:pt x="228663" y="355195"/>
                    <a:pt x="230696" y="385231"/>
                    <a:pt x="234760" y="414759"/>
                  </a:cubicBezTo>
                  <a:cubicBezTo>
                    <a:pt x="237998" y="438254"/>
                    <a:pt x="238824" y="460415"/>
                    <a:pt x="229743" y="482640"/>
                  </a:cubicBezTo>
                  <a:cubicBezTo>
                    <a:pt x="224600" y="495213"/>
                    <a:pt x="223076" y="509501"/>
                    <a:pt x="224917" y="522836"/>
                  </a:cubicBezTo>
                  <a:cubicBezTo>
                    <a:pt x="233616" y="585257"/>
                    <a:pt x="218059" y="646789"/>
                    <a:pt x="219964" y="709019"/>
                  </a:cubicBezTo>
                  <a:cubicBezTo>
                    <a:pt x="220599" y="730101"/>
                    <a:pt x="212090" y="751120"/>
                    <a:pt x="200851" y="769535"/>
                  </a:cubicBezTo>
                  <a:cubicBezTo>
                    <a:pt x="181801" y="777028"/>
                    <a:pt x="178879" y="808080"/>
                    <a:pt x="153797" y="806809"/>
                  </a:cubicBezTo>
                  <a:cubicBezTo>
                    <a:pt x="150241" y="805603"/>
                    <a:pt x="147066" y="803571"/>
                    <a:pt x="144463" y="800650"/>
                  </a:cubicBezTo>
                  <a:cubicBezTo>
                    <a:pt x="125476" y="760264"/>
                    <a:pt x="134684" y="718417"/>
                    <a:pt x="137160" y="679618"/>
                  </a:cubicBezTo>
                  <a:cubicBezTo>
                    <a:pt x="117793" y="704383"/>
                    <a:pt x="114110" y="734800"/>
                    <a:pt x="123825" y="768519"/>
                  </a:cubicBezTo>
                  <a:cubicBezTo>
                    <a:pt x="129159" y="787124"/>
                    <a:pt x="131635" y="806428"/>
                    <a:pt x="111824" y="819129"/>
                  </a:cubicBezTo>
                  <a:cubicBezTo>
                    <a:pt x="83249" y="826050"/>
                    <a:pt x="57150" y="826431"/>
                    <a:pt x="45720" y="789474"/>
                  </a:cubicBezTo>
                  <a:cubicBezTo>
                    <a:pt x="26988" y="776837"/>
                    <a:pt x="5525" y="767185"/>
                    <a:pt x="0" y="7403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: фигура 143">
              <a:extLst>
                <a:ext uri="{FF2B5EF4-FFF2-40B4-BE49-F238E27FC236}">
                  <a16:creationId xmlns="" xmlns:a16="http://schemas.microsoft.com/office/drawing/2014/main" id="{9822580D-A7DD-4E71-9E15-978D50774565}"/>
                </a:ext>
              </a:extLst>
            </p:cNvPr>
            <p:cNvSpPr/>
            <p:nvPr/>
          </p:nvSpPr>
          <p:spPr>
            <a:xfrm>
              <a:off x="108099" y="421076"/>
              <a:ext cx="658631" cy="520823"/>
            </a:xfrm>
            <a:custGeom>
              <a:avLst/>
              <a:gdLst>
                <a:gd name="connsiteX0" fmla="*/ 624182 w 658631"/>
                <a:gd name="connsiteY0" fmla="*/ 504377 h 520823"/>
                <a:gd name="connsiteX1" fmla="*/ 609069 w 658631"/>
                <a:gd name="connsiteY1" fmla="*/ 504631 h 520823"/>
                <a:gd name="connsiteX2" fmla="*/ 540489 w 658631"/>
                <a:gd name="connsiteY2" fmla="*/ 520824 h 520823"/>
                <a:gd name="connsiteX3" fmla="*/ 381485 w 658631"/>
                <a:gd name="connsiteY3" fmla="*/ 459038 h 520823"/>
                <a:gd name="connsiteX4" fmla="*/ 319192 w 658631"/>
                <a:gd name="connsiteY4" fmla="*/ 396744 h 520823"/>
                <a:gd name="connsiteX5" fmla="*/ 243373 w 658631"/>
                <a:gd name="connsiteY5" fmla="*/ 299843 h 520823"/>
                <a:gd name="connsiteX6" fmla="*/ 197653 w 658631"/>
                <a:gd name="connsiteY6" fmla="*/ 283460 h 520823"/>
                <a:gd name="connsiteX7" fmla="*/ 134851 w 658631"/>
                <a:gd name="connsiteY7" fmla="*/ 233167 h 520823"/>
                <a:gd name="connsiteX8" fmla="*/ 4676 w 658631"/>
                <a:gd name="connsiteY8" fmla="*/ 73464 h 520823"/>
                <a:gd name="connsiteX9" fmla="*/ 52682 w 658631"/>
                <a:gd name="connsiteY9" fmla="*/ 1010 h 520823"/>
                <a:gd name="connsiteX10" fmla="*/ 189969 w 658631"/>
                <a:gd name="connsiteY10" fmla="*/ 70734 h 520823"/>
                <a:gd name="connsiteX11" fmla="*/ 321414 w 658631"/>
                <a:gd name="connsiteY11" fmla="*/ 202624 h 520823"/>
                <a:gd name="connsiteX12" fmla="*/ 389550 w 658631"/>
                <a:gd name="connsiteY12" fmla="*/ 329497 h 520823"/>
                <a:gd name="connsiteX13" fmla="*/ 427904 w 658631"/>
                <a:gd name="connsiteY13" fmla="*/ 346579 h 520823"/>
                <a:gd name="connsiteX14" fmla="*/ 519979 w 658631"/>
                <a:gd name="connsiteY14" fmla="*/ 401062 h 520823"/>
                <a:gd name="connsiteX15" fmla="*/ 613006 w 658631"/>
                <a:gd name="connsiteY15" fmla="*/ 456688 h 520823"/>
                <a:gd name="connsiteX16" fmla="*/ 639359 w 658631"/>
                <a:gd name="connsiteY16" fmla="*/ 455228 h 520823"/>
                <a:gd name="connsiteX17" fmla="*/ 658218 w 658631"/>
                <a:gd name="connsiteY17" fmla="*/ 472500 h 520823"/>
                <a:gd name="connsiteX18" fmla="*/ 644629 w 658631"/>
                <a:gd name="connsiteY18" fmla="*/ 493646 h 520823"/>
                <a:gd name="connsiteX19" fmla="*/ 624246 w 658631"/>
                <a:gd name="connsiteY19" fmla="*/ 504441 h 52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8631" h="520823">
                  <a:moveTo>
                    <a:pt x="624182" y="504377"/>
                  </a:moveTo>
                  <a:cubicBezTo>
                    <a:pt x="619166" y="504441"/>
                    <a:pt x="614149" y="504568"/>
                    <a:pt x="609069" y="504631"/>
                  </a:cubicBezTo>
                  <a:cubicBezTo>
                    <a:pt x="586209" y="510029"/>
                    <a:pt x="563349" y="515426"/>
                    <a:pt x="540489" y="520824"/>
                  </a:cubicBezTo>
                  <a:cubicBezTo>
                    <a:pt x="491785" y="487994"/>
                    <a:pt x="434254" y="480120"/>
                    <a:pt x="381485" y="459038"/>
                  </a:cubicBezTo>
                  <a:cubicBezTo>
                    <a:pt x="348910" y="446020"/>
                    <a:pt x="329669" y="429447"/>
                    <a:pt x="319192" y="396744"/>
                  </a:cubicBezTo>
                  <a:cubicBezTo>
                    <a:pt x="305539" y="353882"/>
                    <a:pt x="282108" y="319972"/>
                    <a:pt x="243373" y="299843"/>
                  </a:cubicBezTo>
                  <a:cubicBezTo>
                    <a:pt x="231308" y="284285"/>
                    <a:pt x="215369" y="280983"/>
                    <a:pt x="197653" y="283460"/>
                  </a:cubicBezTo>
                  <a:cubicBezTo>
                    <a:pt x="182222" y="258695"/>
                    <a:pt x="159807" y="245042"/>
                    <a:pt x="134851" y="233167"/>
                  </a:cubicBezTo>
                  <a:cubicBezTo>
                    <a:pt x="69002" y="201798"/>
                    <a:pt x="35982" y="136710"/>
                    <a:pt x="4676" y="73464"/>
                  </a:cubicBezTo>
                  <a:cubicBezTo>
                    <a:pt x="-11580" y="40698"/>
                    <a:pt x="16995" y="4439"/>
                    <a:pt x="52682" y="1010"/>
                  </a:cubicBezTo>
                  <a:cubicBezTo>
                    <a:pt x="111356" y="-4705"/>
                    <a:pt x="159299" y="13202"/>
                    <a:pt x="189969" y="70734"/>
                  </a:cubicBezTo>
                  <a:cubicBezTo>
                    <a:pt x="242103" y="105024"/>
                    <a:pt x="294935" y="136647"/>
                    <a:pt x="321414" y="202624"/>
                  </a:cubicBezTo>
                  <a:cubicBezTo>
                    <a:pt x="339258" y="247201"/>
                    <a:pt x="368849" y="285809"/>
                    <a:pt x="389550" y="329497"/>
                  </a:cubicBezTo>
                  <a:cubicBezTo>
                    <a:pt x="397170" y="345499"/>
                    <a:pt x="409997" y="350706"/>
                    <a:pt x="427904" y="346579"/>
                  </a:cubicBezTo>
                  <a:cubicBezTo>
                    <a:pt x="468163" y="337244"/>
                    <a:pt x="506644" y="360994"/>
                    <a:pt x="519979" y="401062"/>
                  </a:cubicBezTo>
                  <a:cubicBezTo>
                    <a:pt x="536235" y="449830"/>
                    <a:pt x="566524" y="467928"/>
                    <a:pt x="613006" y="456688"/>
                  </a:cubicBezTo>
                  <a:cubicBezTo>
                    <a:pt x="621769" y="454593"/>
                    <a:pt x="630469" y="453577"/>
                    <a:pt x="639359" y="455228"/>
                  </a:cubicBezTo>
                  <a:cubicBezTo>
                    <a:pt x="648884" y="457006"/>
                    <a:pt x="656186" y="461959"/>
                    <a:pt x="658218" y="472500"/>
                  </a:cubicBezTo>
                  <a:cubicBezTo>
                    <a:pt x="660441" y="484121"/>
                    <a:pt x="653392" y="489582"/>
                    <a:pt x="644629" y="493646"/>
                  </a:cubicBezTo>
                  <a:cubicBezTo>
                    <a:pt x="637644" y="496821"/>
                    <a:pt x="630342" y="499234"/>
                    <a:pt x="624246" y="50444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: фигура 144">
              <a:extLst>
                <a:ext uri="{FF2B5EF4-FFF2-40B4-BE49-F238E27FC236}">
                  <a16:creationId xmlns="" xmlns:a16="http://schemas.microsoft.com/office/drawing/2014/main" id="{6DA5AAB7-B77E-4E05-A8B3-54A728212D74}"/>
                </a:ext>
              </a:extLst>
            </p:cNvPr>
            <p:cNvSpPr/>
            <p:nvPr/>
          </p:nvSpPr>
          <p:spPr>
            <a:xfrm>
              <a:off x="216949" y="3417171"/>
              <a:ext cx="251235" cy="760239"/>
            </a:xfrm>
            <a:custGeom>
              <a:avLst/>
              <a:gdLst>
                <a:gd name="connsiteX0" fmla="*/ 28351 w 251235"/>
                <a:gd name="connsiteY0" fmla="*/ 323314 h 760239"/>
                <a:gd name="connsiteX1" fmla="*/ 30065 w 251235"/>
                <a:gd name="connsiteY1" fmla="*/ 273847 h 760239"/>
                <a:gd name="connsiteX2" fmla="*/ 1299 w 251235"/>
                <a:gd name="connsiteY2" fmla="*/ 56041 h 760239"/>
                <a:gd name="connsiteX3" fmla="*/ 35526 w 251235"/>
                <a:gd name="connsiteY3" fmla="*/ 161 h 760239"/>
                <a:gd name="connsiteX4" fmla="*/ 53052 w 251235"/>
                <a:gd name="connsiteY4" fmla="*/ 62264 h 760239"/>
                <a:gd name="connsiteX5" fmla="*/ 94454 w 251235"/>
                <a:gd name="connsiteY5" fmla="*/ 175295 h 760239"/>
                <a:gd name="connsiteX6" fmla="*/ 116933 w 251235"/>
                <a:gd name="connsiteY6" fmla="*/ 197139 h 760239"/>
                <a:gd name="connsiteX7" fmla="*/ 108678 w 251235"/>
                <a:gd name="connsiteY7" fmla="*/ 244383 h 760239"/>
                <a:gd name="connsiteX8" fmla="*/ 94835 w 251235"/>
                <a:gd name="connsiteY8" fmla="*/ 250987 h 760239"/>
                <a:gd name="connsiteX9" fmla="*/ 86009 w 251235"/>
                <a:gd name="connsiteY9" fmla="*/ 267307 h 760239"/>
                <a:gd name="connsiteX10" fmla="*/ 101058 w 251235"/>
                <a:gd name="connsiteY10" fmla="*/ 273403 h 760239"/>
                <a:gd name="connsiteX11" fmla="*/ 130967 w 251235"/>
                <a:gd name="connsiteY11" fmla="*/ 301914 h 760239"/>
                <a:gd name="connsiteX12" fmla="*/ 159097 w 251235"/>
                <a:gd name="connsiteY12" fmla="*/ 357033 h 760239"/>
                <a:gd name="connsiteX13" fmla="*/ 191038 w 251235"/>
                <a:gd name="connsiteY13" fmla="*/ 400657 h 760239"/>
                <a:gd name="connsiteX14" fmla="*/ 251236 w 251235"/>
                <a:gd name="connsiteY14" fmla="*/ 401546 h 760239"/>
                <a:gd name="connsiteX15" fmla="*/ 229518 w 251235"/>
                <a:gd name="connsiteY15" fmla="*/ 545692 h 760239"/>
                <a:gd name="connsiteX16" fmla="*/ 231995 w 251235"/>
                <a:gd name="connsiteY16" fmla="*/ 742924 h 760239"/>
                <a:gd name="connsiteX17" fmla="*/ 205325 w 251235"/>
                <a:gd name="connsiteY17" fmla="*/ 754418 h 760239"/>
                <a:gd name="connsiteX18" fmla="*/ 183926 w 251235"/>
                <a:gd name="connsiteY18" fmla="*/ 710095 h 760239"/>
                <a:gd name="connsiteX19" fmla="*/ 96994 w 251235"/>
                <a:gd name="connsiteY19" fmla="*/ 576998 h 760239"/>
                <a:gd name="connsiteX20" fmla="*/ 75531 w 251235"/>
                <a:gd name="connsiteY20" fmla="*/ 563536 h 760239"/>
                <a:gd name="connsiteX21" fmla="*/ 51274 w 251235"/>
                <a:gd name="connsiteY21" fmla="*/ 446060 h 760239"/>
                <a:gd name="connsiteX22" fmla="*/ 28287 w 251235"/>
                <a:gd name="connsiteY22" fmla="*/ 323314 h 76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235" h="760239">
                  <a:moveTo>
                    <a:pt x="28351" y="323314"/>
                  </a:moveTo>
                  <a:cubicBezTo>
                    <a:pt x="39590" y="307249"/>
                    <a:pt x="39336" y="290802"/>
                    <a:pt x="30065" y="273847"/>
                  </a:cubicBezTo>
                  <a:cubicBezTo>
                    <a:pt x="-7273" y="205584"/>
                    <a:pt x="283" y="129829"/>
                    <a:pt x="1299" y="56041"/>
                  </a:cubicBezTo>
                  <a:cubicBezTo>
                    <a:pt x="1617" y="33181"/>
                    <a:pt x="13682" y="-2696"/>
                    <a:pt x="35526" y="161"/>
                  </a:cubicBezTo>
                  <a:cubicBezTo>
                    <a:pt x="60418" y="3463"/>
                    <a:pt x="57053" y="38134"/>
                    <a:pt x="53052" y="62264"/>
                  </a:cubicBezTo>
                  <a:cubicBezTo>
                    <a:pt x="45369" y="109381"/>
                    <a:pt x="54322" y="148434"/>
                    <a:pt x="94454" y="175295"/>
                  </a:cubicBezTo>
                  <a:cubicBezTo>
                    <a:pt x="102900" y="180946"/>
                    <a:pt x="109631" y="189582"/>
                    <a:pt x="116933" y="197139"/>
                  </a:cubicBezTo>
                  <a:cubicBezTo>
                    <a:pt x="136364" y="217268"/>
                    <a:pt x="143349" y="234922"/>
                    <a:pt x="108678" y="244383"/>
                  </a:cubicBezTo>
                  <a:cubicBezTo>
                    <a:pt x="103852" y="245717"/>
                    <a:pt x="99280" y="248384"/>
                    <a:pt x="94835" y="250987"/>
                  </a:cubicBezTo>
                  <a:cubicBezTo>
                    <a:pt x="89057" y="254480"/>
                    <a:pt x="84485" y="259750"/>
                    <a:pt x="86009" y="267307"/>
                  </a:cubicBezTo>
                  <a:cubicBezTo>
                    <a:pt x="87913" y="276514"/>
                    <a:pt x="94708" y="275689"/>
                    <a:pt x="101058" y="273403"/>
                  </a:cubicBezTo>
                  <a:cubicBezTo>
                    <a:pt x="126522" y="264322"/>
                    <a:pt x="133380" y="276959"/>
                    <a:pt x="130967" y="301914"/>
                  </a:cubicBezTo>
                  <a:cubicBezTo>
                    <a:pt x="128554" y="326933"/>
                    <a:pt x="145127" y="342174"/>
                    <a:pt x="159097" y="357033"/>
                  </a:cubicBezTo>
                  <a:cubicBezTo>
                    <a:pt x="171670" y="370368"/>
                    <a:pt x="184688" y="380909"/>
                    <a:pt x="191038" y="400657"/>
                  </a:cubicBezTo>
                  <a:cubicBezTo>
                    <a:pt x="202277" y="435582"/>
                    <a:pt x="223613" y="406119"/>
                    <a:pt x="251236" y="401546"/>
                  </a:cubicBezTo>
                  <a:cubicBezTo>
                    <a:pt x="199610" y="449806"/>
                    <a:pt x="221771" y="496479"/>
                    <a:pt x="229518" y="545692"/>
                  </a:cubicBezTo>
                  <a:cubicBezTo>
                    <a:pt x="239615" y="610399"/>
                    <a:pt x="238345" y="677074"/>
                    <a:pt x="231995" y="742924"/>
                  </a:cubicBezTo>
                  <a:cubicBezTo>
                    <a:pt x="229963" y="763943"/>
                    <a:pt x="218596" y="763244"/>
                    <a:pt x="205325" y="754418"/>
                  </a:cubicBezTo>
                  <a:cubicBezTo>
                    <a:pt x="190149" y="744321"/>
                    <a:pt x="183862" y="730160"/>
                    <a:pt x="183926" y="710095"/>
                  </a:cubicBezTo>
                  <a:cubicBezTo>
                    <a:pt x="184180" y="647166"/>
                    <a:pt x="150969" y="597635"/>
                    <a:pt x="96994" y="576998"/>
                  </a:cubicBezTo>
                  <a:cubicBezTo>
                    <a:pt x="87342" y="577125"/>
                    <a:pt x="79404" y="572807"/>
                    <a:pt x="75531" y="563536"/>
                  </a:cubicBezTo>
                  <a:cubicBezTo>
                    <a:pt x="59910" y="526197"/>
                    <a:pt x="37050" y="490510"/>
                    <a:pt x="51274" y="446060"/>
                  </a:cubicBezTo>
                  <a:cubicBezTo>
                    <a:pt x="52290" y="403325"/>
                    <a:pt x="35971" y="364272"/>
                    <a:pt x="28287" y="3233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6" name="Полилиния: фигура 145">
              <a:extLst>
                <a:ext uri="{FF2B5EF4-FFF2-40B4-BE49-F238E27FC236}">
                  <a16:creationId xmlns="" xmlns:a16="http://schemas.microsoft.com/office/drawing/2014/main" id="{CCCB5E5D-2691-4FDF-AF19-6FA9004A85DB}"/>
                </a:ext>
              </a:extLst>
            </p:cNvPr>
            <p:cNvSpPr/>
            <p:nvPr/>
          </p:nvSpPr>
          <p:spPr>
            <a:xfrm>
              <a:off x="1039810" y="2386882"/>
              <a:ext cx="401385" cy="522893"/>
            </a:xfrm>
            <a:custGeom>
              <a:avLst/>
              <a:gdLst>
                <a:gd name="connsiteX0" fmla="*/ 393702 w 401385"/>
                <a:gd name="connsiteY0" fmla="*/ 216376 h 522893"/>
                <a:gd name="connsiteX1" fmla="*/ 401386 w 401385"/>
                <a:gd name="connsiteY1" fmla="*/ 240887 h 522893"/>
                <a:gd name="connsiteX2" fmla="*/ 317693 w 401385"/>
                <a:gd name="connsiteY2" fmla="*/ 261461 h 522893"/>
                <a:gd name="connsiteX3" fmla="*/ 291340 w 401385"/>
                <a:gd name="connsiteY3" fmla="*/ 293085 h 522893"/>
                <a:gd name="connsiteX4" fmla="*/ 303088 w 401385"/>
                <a:gd name="connsiteY4" fmla="*/ 318421 h 522893"/>
                <a:gd name="connsiteX5" fmla="*/ 314073 w 401385"/>
                <a:gd name="connsiteY5" fmla="*/ 326994 h 522893"/>
                <a:gd name="connsiteX6" fmla="*/ 312613 w 401385"/>
                <a:gd name="connsiteY6" fmla="*/ 381858 h 522893"/>
                <a:gd name="connsiteX7" fmla="*/ 292864 w 401385"/>
                <a:gd name="connsiteY7" fmla="*/ 481046 h 522893"/>
                <a:gd name="connsiteX8" fmla="*/ 290134 w 401385"/>
                <a:gd name="connsiteY8" fmla="*/ 520098 h 522893"/>
                <a:gd name="connsiteX9" fmla="*/ 259654 w 401385"/>
                <a:gd name="connsiteY9" fmla="*/ 504477 h 522893"/>
                <a:gd name="connsiteX10" fmla="*/ 226062 w 401385"/>
                <a:gd name="connsiteY10" fmla="*/ 437357 h 522893"/>
                <a:gd name="connsiteX11" fmla="*/ 188788 w 401385"/>
                <a:gd name="connsiteY11" fmla="*/ 412338 h 522893"/>
                <a:gd name="connsiteX12" fmla="*/ 162562 w 401385"/>
                <a:gd name="connsiteY12" fmla="*/ 328264 h 522893"/>
                <a:gd name="connsiteX13" fmla="*/ 134241 w 401385"/>
                <a:gd name="connsiteY13" fmla="*/ 303626 h 522893"/>
                <a:gd name="connsiteX14" fmla="*/ 84521 w 401385"/>
                <a:gd name="connsiteY14" fmla="*/ 273526 h 522893"/>
                <a:gd name="connsiteX15" fmla="*/ 43690 w 401385"/>
                <a:gd name="connsiteY15" fmla="*/ 251428 h 522893"/>
                <a:gd name="connsiteX16" fmla="*/ 4574 w 401385"/>
                <a:gd name="connsiteY16" fmla="*/ 168941 h 522893"/>
                <a:gd name="connsiteX17" fmla="*/ 44643 w 401385"/>
                <a:gd name="connsiteY17" fmla="*/ 155162 h 522893"/>
                <a:gd name="connsiteX18" fmla="*/ 111826 w 401385"/>
                <a:gd name="connsiteY18" fmla="*/ 101695 h 522893"/>
                <a:gd name="connsiteX19" fmla="*/ 102174 w 401385"/>
                <a:gd name="connsiteY19" fmla="*/ 21494 h 522893"/>
                <a:gd name="connsiteX20" fmla="*/ 141036 w 401385"/>
                <a:gd name="connsiteY20" fmla="*/ 12667 h 522893"/>
                <a:gd name="connsiteX21" fmla="*/ 183644 w 401385"/>
                <a:gd name="connsiteY21" fmla="*/ 82137 h 522893"/>
                <a:gd name="connsiteX22" fmla="*/ 192090 w 401385"/>
                <a:gd name="connsiteY22" fmla="*/ 94329 h 522893"/>
                <a:gd name="connsiteX23" fmla="*/ 302262 w 401385"/>
                <a:gd name="connsiteY23" fmla="*/ 142652 h 522893"/>
                <a:gd name="connsiteX24" fmla="*/ 379859 w 401385"/>
                <a:gd name="connsiteY24" fmla="*/ 174593 h 522893"/>
                <a:gd name="connsiteX25" fmla="*/ 393639 w 401385"/>
                <a:gd name="connsiteY25" fmla="*/ 216376 h 52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1385" h="522893">
                  <a:moveTo>
                    <a:pt x="393702" y="216376"/>
                  </a:moveTo>
                  <a:cubicBezTo>
                    <a:pt x="396242" y="224568"/>
                    <a:pt x="398782" y="232696"/>
                    <a:pt x="401386" y="240887"/>
                  </a:cubicBezTo>
                  <a:cubicBezTo>
                    <a:pt x="375541" y="257016"/>
                    <a:pt x="351030" y="275114"/>
                    <a:pt x="317693" y="261461"/>
                  </a:cubicBezTo>
                  <a:cubicBezTo>
                    <a:pt x="289245" y="249777"/>
                    <a:pt x="297436" y="280321"/>
                    <a:pt x="291340" y="293085"/>
                  </a:cubicBezTo>
                  <a:cubicBezTo>
                    <a:pt x="285498" y="305213"/>
                    <a:pt x="278958" y="320834"/>
                    <a:pt x="303088" y="318421"/>
                  </a:cubicBezTo>
                  <a:cubicBezTo>
                    <a:pt x="309374" y="317786"/>
                    <a:pt x="320042" y="321469"/>
                    <a:pt x="314073" y="326994"/>
                  </a:cubicBezTo>
                  <a:cubicBezTo>
                    <a:pt x="293817" y="345663"/>
                    <a:pt x="342204" y="361411"/>
                    <a:pt x="312613" y="381858"/>
                  </a:cubicBezTo>
                  <a:cubicBezTo>
                    <a:pt x="281117" y="403639"/>
                    <a:pt x="275973" y="443009"/>
                    <a:pt x="292864" y="481046"/>
                  </a:cubicBezTo>
                  <a:cubicBezTo>
                    <a:pt x="299214" y="495270"/>
                    <a:pt x="306072" y="510002"/>
                    <a:pt x="290134" y="520098"/>
                  </a:cubicBezTo>
                  <a:cubicBezTo>
                    <a:pt x="275338" y="529433"/>
                    <a:pt x="268861" y="513113"/>
                    <a:pt x="259654" y="504477"/>
                  </a:cubicBezTo>
                  <a:cubicBezTo>
                    <a:pt x="240413" y="486380"/>
                    <a:pt x="240921" y="457550"/>
                    <a:pt x="226062" y="437357"/>
                  </a:cubicBezTo>
                  <a:cubicBezTo>
                    <a:pt x="205742" y="442501"/>
                    <a:pt x="192280" y="430499"/>
                    <a:pt x="188788" y="412338"/>
                  </a:cubicBezTo>
                  <a:cubicBezTo>
                    <a:pt x="183136" y="383001"/>
                    <a:pt x="160594" y="360712"/>
                    <a:pt x="162562" y="328264"/>
                  </a:cubicBezTo>
                  <a:cubicBezTo>
                    <a:pt x="163642" y="310547"/>
                    <a:pt x="149989" y="300705"/>
                    <a:pt x="134241" y="303626"/>
                  </a:cubicBezTo>
                  <a:cubicBezTo>
                    <a:pt x="108841" y="308388"/>
                    <a:pt x="92839" y="300768"/>
                    <a:pt x="84521" y="273526"/>
                  </a:cubicBezTo>
                  <a:cubicBezTo>
                    <a:pt x="78171" y="252889"/>
                    <a:pt x="60581" y="252952"/>
                    <a:pt x="43690" y="251428"/>
                  </a:cubicBezTo>
                  <a:cubicBezTo>
                    <a:pt x="13718" y="248761"/>
                    <a:pt x="-10412" y="197136"/>
                    <a:pt x="4574" y="168941"/>
                  </a:cubicBezTo>
                  <a:cubicBezTo>
                    <a:pt x="13909" y="151415"/>
                    <a:pt x="28895" y="154210"/>
                    <a:pt x="44643" y="155162"/>
                  </a:cubicBezTo>
                  <a:cubicBezTo>
                    <a:pt x="92966" y="158083"/>
                    <a:pt x="106365" y="146716"/>
                    <a:pt x="111826" y="101695"/>
                  </a:cubicBezTo>
                  <a:cubicBezTo>
                    <a:pt x="108587" y="75088"/>
                    <a:pt x="87696" y="51783"/>
                    <a:pt x="102174" y="21494"/>
                  </a:cubicBezTo>
                  <a:cubicBezTo>
                    <a:pt x="113096" y="-1430"/>
                    <a:pt x="125923" y="-8542"/>
                    <a:pt x="141036" y="12667"/>
                  </a:cubicBezTo>
                  <a:cubicBezTo>
                    <a:pt x="156530" y="34511"/>
                    <a:pt x="183136" y="49180"/>
                    <a:pt x="183644" y="82137"/>
                  </a:cubicBezTo>
                  <a:cubicBezTo>
                    <a:pt x="183708" y="86455"/>
                    <a:pt x="189486" y="94583"/>
                    <a:pt x="192090" y="94329"/>
                  </a:cubicBezTo>
                  <a:cubicBezTo>
                    <a:pt x="236603" y="90392"/>
                    <a:pt x="258638" y="145256"/>
                    <a:pt x="302262" y="142652"/>
                  </a:cubicBezTo>
                  <a:cubicBezTo>
                    <a:pt x="333187" y="124618"/>
                    <a:pt x="368556" y="138779"/>
                    <a:pt x="379859" y="174593"/>
                  </a:cubicBezTo>
                  <a:cubicBezTo>
                    <a:pt x="384304" y="188563"/>
                    <a:pt x="385130" y="203867"/>
                    <a:pt x="393639" y="21637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7" name="Полилиния: фигура 146">
              <a:extLst>
                <a:ext uri="{FF2B5EF4-FFF2-40B4-BE49-F238E27FC236}">
                  <a16:creationId xmlns="" xmlns:a16="http://schemas.microsoft.com/office/drawing/2014/main" id="{C8B4C850-3B47-4FCC-A460-63E44012C4F4}"/>
                </a:ext>
              </a:extLst>
            </p:cNvPr>
            <p:cNvSpPr/>
            <p:nvPr/>
          </p:nvSpPr>
          <p:spPr>
            <a:xfrm>
              <a:off x="858994" y="2404574"/>
              <a:ext cx="417294" cy="515273"/>
            </a:xfrm>
            <a:custGeom>
              <a:avLst/>
              <a:gdLst>
                <a:gd name="connsiteX0" fmla="*/ 292705 w 417294"/>
                <a:gd name="connsiteY0" fmla="*/ 83939 h 515273"/>
                <a:gd name="connsiteX1" fmla="*/ 314422 w 417294"/>
                <a:gd name="connsiteY1" fmla="*/ 120325 h 515273"/>
                <a:gd name="connsiteX2" fmla="*/ 287816 w 417294"/>
                <a:gd name="connsiteY2" fmla="*/ 150361 h 515273"/>
                <a:gd name="connsiteX3" fmla="*/ 224379 w 417294"/>
                <a:gd name="connsiteY3" fmla="*/ 159949 h 515273"/>
                <a:gd name="connsiteX4" fmla="*/ 197455 w 417294"/>
                <a:gd name="connsiteY4" fmla="*/ 174427 h 515273"/>
                <a:gd name="connsiteX5" fmla="*/ 223427 w 417294"/>
                <a:gd name="connsiteY5" fmla="*/ 211829 h 515273"/>
                <a:gd name="connsiteX6" fmla="*/ 287752 w 417294"/>
                <a:gd name="connsiteY6" fmla="*/ 254565 h 515273"/>
                <a:gd name="connsiteX7" fmla="*/ 309215 w 417294"/>
                <a:gd name="connsiteY7" fmla="*/ 261804 h 515273"/>
                <a:gd name="connsiteX8" fmla="*/ 368143 w 417294"/>
                <a:gd name="connsiteY8" fmla="*/ 318827 h 515273"/>
                <a:gd name="connsiteX9" fmla="*/ 407005 w 417294"/>
                <a:gd name="connsiteY9" fmla="*/ 419475 h 515273"/>
                <a:gd name="connsiteX10" fmla="*/ 410307 w 417294"/>
                <a:gd name="connsiteY10" fmla="*/ 468116 h 515273"/>
                <a:gd name="connsiteX11" fmla="*/ 407069 w 417294"/>
                <a:gd name="connsiteY11" fmla="*/ 506597 h 515273"/>
                <a:gd name="connsiteX12" fmla="*/ 356904 w 417294"/>
                <a:gd name="connsiteY12" fmla="*/ 506153 h 515273"/>
                <a:gd name="connsiteX13" fmla="*/ 294229 w 417294"/>
                <a:gd name="connsiteY13" fmla="*/ 468434 h 515273"/>
                <a:gd name="connsiteX14" fmla="*/ 250922 w 417294"/>
                <a:gd name="connsiteY14" fmla="*/ 405759 h 515273"/>
                <a:gd name="connsiteX15" fmla="*/ 148052 w 417294"/>
                <a:gd name="connsiteY15" fmla="*/ 231196 h 515273"/>
                <a:gd name="connsiteX16" fmla="*/ 148052 w 417294"/>
                <a:gd name="connsiteY16" fmla="*/ 214877 h 515273"/>
                <a:gd name="connsiteX17" fmla="*/ 147481 w 417294"/>
                <a:gd name="connsiteY17" fmla="*/ 145090 h 515273"/>
                <a:gd name="connsiteX18" fmla="*/ 35784 w 417294"/>
                <a:gd name="connsiteY18" fmla="*/ 115118 h 515273"/>
                <a:gd name="connsiteX19" fmla="*/ 923 w 417294"/>
                <a:gd name="connsiteY19" fmla="*/ 99370 h 515273"/>
                <a:gd name="connsiteX20" fmla="*/ 27275 w 417294"/>
                <a:gd name="connsiteY20" fmla="*/ 74160 h 515273"/>
                <a:gd name="connsiteX21" fmla="*/ 34387 w 417294"/>
                <a:gd name="connsiteY21" fmla="*/ 71557 h 515273"/>
                <a:gd name="connsiteX22" fmla="*/ 103729 w 417294"/>
                <a:gd name="connsiteY22" fmla="*/ 55808 h 515273"/>
                <a:gd name="connsiteX23" fmla="*/ 184692 w 417294"/>
                <a:gd name="connsiteY23" fmla="*/ 79431 h 515273"/>
                <a:gd name="connsiteX24" fmla="*/ 209774 w 417294"/>
                <a:gd name="connsiteY24" fmla="*/ 76700 h 515273"/>
                <a:gd name="connsiteX25" fmla="*/ 197836 w 417294"/>
                <a:gd name="connsiteY25" fmla="*/ 55301 h 515273"/>
                <a:gd name="connsiteX26" fmla="*/ 149957 w 417294"/>
                <a:gd name="connsiteY26" fmla="*/ 30789 h 515273"/>
                <a:gd name="connsiteX27" fmla="*/ 133955 w 417294"/>
                <a:gd name="connsiteY27" fmla="*/ 7993 h 515273"/>
                <a:gd name="connsiteX28" fmla="*/ 163546 w 417294"/>
                <a:gd name="connsiteY28" fmla="*/ 4564 h 515273"/>
                <a:gd name="connsiteX29" fmla="*/ 292832 w 417294"/>
                <a:gd name="connsiteY29" fmla="*/ 83939 h 5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7294" h="515273">
                  <a:moveTo>
                    <a:pt x="292705" y="83939"/>
                  </a:moveTo>
                  <a:cubicBezTo>
                    <a:pt x="312009" y="87749"/>
                    <a:pt x="316010" y="102100"/>
                    <a:pt x="314422" y="120325"/>
                  </a:cubicBezTo>
                  <a:cubicBezTo>
                    <a:pt x="312898" y="137851"/>
                    <a:pt x="302675" y="146550"/>
                    <a:pt x="287816" y="150361"/>
                  </a:cubicBezTo>
                  <a:cubicBezTo>
                    <a:pt x="266988" y="155758"/>
                    <a:pt x="246287" y="163124"/>
                    <a:pt x="224379" y="159949"/>
                  </a:cubicBezTo>
                  <a:cubicBezTo>
                    <a:pt x="211743" y="158108"/>
                    <a:pt x="196630" y="152139"/>
                    <a:pt x="197455" y="174427"/>
                  </a:cubicBezTo>
                  <a:cubicBezTo>
                    <a:pt x="198154" y="191953"/>
                    <a:pt x="201583" y="214496"/>
                    <a:pt x="223427" y="211829"/>
                  </a:cubicBezTo>
                  <a:cubicBezTo>
                    <a:pt x="257272" y="207638"/>
                    <a:pt x="284641" y="206431"/>
                    <a:pt x="287752" y="254565"/>
                  </a:cubicBezTo>
                  <a:cubicBezTo>
                    <a:pt x="288578" y="267582"/>
                    <a:pt x="300325" y="262565"/>
                    <a:pt x="309215" y="261804"/>
                  </a:cubicBezTo>
                  <a:cubicBezTo>
                    <a:pt x="356332" y="257740"/>
                    <a:pt x="360968" y="271964"/>
                    <a:pt x="368143" y="318827"/>
                  </a:cubicBezTo>
                  <a:cubicBezTo>
                    <a:pt x="373350" y="352419"/>
                    <a:pt x="384844" y="390074"/>
                    <a:pt x="407005" y="419475"/>
                  </a:cubicBezTo>
                  <a:cubicBezTo>
                    <a:pt x="408085" y="435667"/>
                    <a:pt x="408529" y="451987"/>
                    <a:pt x="410307" y="468116"/>
                  </a:cubicBezTo>
                  <a:cubicBezTo>
                    <a:pt x="411831" y="481515"/>
                    <a:pt x="427071" y="497453"/>
                    <a:pt x="407069" y="506597"/>
                  </a:cubicBezTo>
                  <a:cubicBezTo>
                    <a:pt x="391194" y="513836"/>
                    <a:pt x="371636" y="522028"/>
                    <a:pt x="356904" y="506153"/>
                  </a:cubicBezTo>
                  <a:cubicBezTo>
                    <a:pt x="338870" y="486658"/>
                    <a:pt x="321407" y="474403"/>
                    <a:pt x="294229" y="468434"/>
                  </a:cubicBezTo>
                  <a:cubicBezTo>
                    <a:pt x="272512" y="463735"/>
                    <a:pt x="254161" y="431286"/>
                    <a:pt x="250922" y="405759"/>
                  </a:cubicBezTo>
                  <a:cubicBezTo>
                    <a:pt x="241270" y="329368"/>
                    <a:pt x="194471" y="281044"/>
                    <a:pt x="148052" y="231196"/>
                  </a:cubicBezTo>
                  <a:cubicBezTo>
                    <a:pt x="143734" y="225735"/>
                    <a:pt x="143099" y="220338"/>
                    <a:pt x="148052" y="214877"/>
                  </a:cubicBezTo>
                  <a:cubicBezTo>
                    <a:pt x="179104" y="193033"/>
                    <a:pt x="180691" y="158298"/>
                    <a:pt x="147481" y="145090"/>
                  </a:cubicBezTo>
                  <a:cubicBezTo>
                    <a:pt x="111857" y="130993"/>
                    <a:pt x="77123" y="107879"/>
                    <a:pt x="35784" y="115118"/>
                  </a:cubicBezTo>
                  <a:cubicBezTo>
                    <a:pt x="22068" y="117531"/>
                    <a:pt x="5241" y="117594"/>
                    <a:pt x="923" y="99370"/>
                  </a:cubicBezTo>
                  <a:cubicBezTo>
                    <a:pt x="-4411" y="76954"/>
                    <a:pt x="14575" y="78097"/>
                    <a:pt x="27275" y="74160"/>
                  </a:cubicBezTo>
                  <a:cubicBezTo>
                    <a:pt x="29688" y="73398"/>
                    <a:pt x="32736" y="73208"/>
                    <a:pt x="34387" y="71557"/>
                  </a:cubicBezTo>
                  <a:cubicBezTo>
                    <a:pt x="54326" y="51236"/>
                    <a:pt x="68614" y="19931"/>
                    <a:pt x="103729" y="55808"/>
                  </a:cubicBezTo>
                  <a:cubicBezTo>
                    <a:pt x="123414" y="75938"/>
                    <a:pt x="161768" y="51046"/>
                    <a:pt x="184692" y="79431"/>
                  </a:cubicBezTo>
                  <a:cubicBezTo>
                    <a:pt x="192058" y="88575"/>
                    <a:pt x="203742" y="89845"/>
                    <a:pt x="209774" y="76700"/>
                  </a:cubicBezTo>
                  <a:cubicBezTo>
                    <a:pt x="214981" y="65270"/>
                    <a:pt x="206028" y="59619"/>
                    <a:pt x="197836" y="55301"/>
                  </a:cubicBezTo>
                  <a:cubicBezTo>
                    <a:pt x="181961" y="46982"/>
                    <a:pt x="165705" y="39426"/>
                    <a:pt x="149957" y="30789"/>
                  </a:cubicBezTo>
                  <a:cubicBezTo>
                    <a:pt x="141385" y="26090"/>
                    <a:pt x="128050" y="21455"/>
                    <a:pt x="133955" y="7993"/>
                  </a:cubicBezTo>
                  <a:cubicBezTo>
                    <a:pt x="140559" y="-7120"/>
                    <a:pt x="152751" y="3675"/>
                    <a:pt x="163546" y="4564"/>
                  </a:cubicBezTo>
                  <a:cubicBezTo>
                    <a:pt x="218855" y="8945"/>
                    <a:pt x="251684" y="53967"/>
                    <a:pt x="292832" y="839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8" name="Полилиния: фигура 147">
              <a:extLst>
                <a:ext uri="{FF2B5EF4-FFF2-40B4-BE49-F238E27FC236}">
                  <a16:creationId xmlns="" xmlns:a16="http://schemas.microsoft.com/office/drawing/2014/main" id="{928F4ABE-6DFE-41F6-AFF9-C037088EDA6C}"/>
                </a:ext>
              </a:extLst>
            </p:cNvPr>
            <p:cNvSpPr/>
            <p:nvPr/>
          </p:nvSpPr>
          <p:spPr>
            <a:xfrm>
              <a:off x="1151318" y="2169551"/>
              <a:ext cx="581528" cy="220980"/>
            </a:xfrm>
            <a:custGeom>
              <a:avLst/>
              <a:gdLst>
                <a:gd name="connsiteX0" fmla="*/ 434531 w 581528"/>
                <a:gd name="connsiteY0" fmla="*/ 0 h 220980"/>
                <a:gd name="connsiteX1" fmla="*/ 503111 w 581528"/>
                <a:gd name="connsiteY1" fmla="*/ 16510 h 220980"/>
                <a:gd name="connsiteX2" fmla="*/ 541147 w 581528"/>
                <a:gd name="connsiteY2" fmla="*/ 8255 h 220980"/>
                <a:gd name="connsiteX3" fmla="*/ 541147 w 581528"/>
                <a:gd name="connsiteY3" fmla="*/ 8255 h 220980"/>
                <a:gd name="connsiteX4" fmla="*/ 564071 w 581528"/>
                <a:gd name="connsiteY4" fmla="*/ 16383 h 220980"/>
                <a:gd name="connsiteX5" fmla="*/ 575627 w 581528"/>
                <a:gd name="connsiteY5" fmla="*/ 37465 h 220980"/>
                <a:gd name="connsiteX6" fmla="*/ 576453 w 581528"/>
                <a:gd name="connsiteY6" fmla="*/ 67374 h 220980"/>
                <a:gd name="connsiteX7" fmla="*/ 551752 w 581528"/>
                <a:gd name="connsiteY7" fmla="*/ 64643 h 220980"/>
                <a:gd name="connsiteX8" fmla="*/ 505460 w 581528"/>
                <a:gd name="connsiteY8" fmla="*/ 78423 h 220980"/>
                <a:gd name="connsiteX9" fmla="*/ 488569 w 581528"/>
                <a:gd name="connsiteY9" fmla="*/ 93409 h 220980"/>
                <a:gd name="connsiteX10" fmla="*/ 312230 w 581528"/>
                <a:gd name="connsiteY10" fmla="*/ 200090 h 220980"/>
                <a:gd name="connsiteX11" fmla="*/ 244094 w 581528"/>
                <a:gd name="connsiteY11" fmla="*/ 220981 h 220980"/>
                <a:gd name="connsiteX12" fmla="*/ 205994 w 581528"/>
                <a:gd name="connsiteY12" fmla="*/ 204598 h 220980"/>
                <a:gd name="connsiteX13" fmla="*/ 103696 w 581528"/>
                <a:gd name="connsiteY13" fmla="*/ 176531 h 220980"/>
                <a:gd name="connsiteX14" fmla="*/ 68961 w 581528"/>
                <a:gd name="connsiteY14" fmla="*/ 163577 h 220980"/>
                <a:gd name="connsiteX15" fmla="*/ 0 w 581528"/>
                <a:gd name="connsiteY15" fmla="*/ 124842 h 220980"/>
                <a:gd name="connsiteX16" fmla="*/ 54420 w 581528"/>
                <a:gd name="connsiteY16" fmla="*/ 126556 h 220980"/>
                <a:gd name="connsiteX17" fmla="*/ 52896 w 581528"/>
                <a:gd name="connsiteY17" fmla="*/ 122238 h 220980"/>
                <a:gd name="connsiteX18" fmla="*/ 12764 w 581528"/>
                <a:gd name="connsiteY18" fmla="*/ 85662 h 220980"/>
                <a:gd name="connsiteX19" fmla="*/ 69406 w 581528"/>
                <a:gd name="connsiteY19" fmla="*/ 63564 h 220980"/>
                <a:gd name="connsiteX20" fmla="*/ 360426 w 581528"/>
                <a:gd name="connsiteY20" fmla="*/ 16320 h 220980"/>
                <a:gd name="connsiteX21" fmla="*/ 434531 w 581528"/>
                <a:gd name="connsiteY21" fmla="*/ 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1528" h="220980">
                  <a:moveTo>
                    <a:pt x="434531" y="0"/>
                  </a:moveTo>
                  <a:cubicBezTo>
                    <a:pt x="457073" y="7112"/>
                    <a:pt x="478599" y="18987"/>
                    <a:pt x="503111" y="16510"/>
                  </a:cubicBezTo>
                  <a:cubicBezTo>
                    <a:pt x="515620" y="12827"/>
                    <a:pt x="524447" y="-10478"/>
                    <a:pt x="541147" y="8255"/>
                  </a:cubicBezTo>
                  <a:lnTo>
                    <a:pt x="541147" y="8255"/>
                  </a:lnTo>
                  <a:cubicBezTo>
                    <a:pt x="547116" y="16383"/>
                    <a:pt x="558483" y="6985"/>
                    <a:pt x="564071" y="16383"/>
                  </a:cubicBezTo>
                  <a:cubicBezTo>
                    <a:pt x="567944" y="23368"/>
                    <a:pt x="572516" y="30099"/>
                    <a:pt x="575627" y="37465"/>
                  </a:cubicBezTo>
                  <a:cubicBezTo>
                    <a:pt x="579564" y="47117"/>
                    <a:pt x="586232" y="58166"/>
                    <a:pt x="576453" y="67374"/>
                  </a:cubicBezTo>
                  <a:cubicBezTo>
                    <a:pt x="568579" y="74803"/>
                    <a:pt x="559435" y="69342"/>
                    <a:pt x="551752" y="64643"/>
                  </a:cubicBezTo>
                  <a:cubicBezTo>
                    <a:pt x="531749" y="52388"/>
                    <a:pt x="516382" y="53594"/>
                    <a:pt x="505460" y="78423"/>
                  </a:cubicBezTo>
                  <a:cubicBezTo>
                    <a:pt x="502602" y="84963"/>
                    <a:pt x="494855" y="92456"/>
                    <a:pt x="488569" y="93409"/>
                  </a:cubicBezTo>
                  <a:cubicBezTo>
                    <a:pt x="416496" y="103886"/>
                    <a:pt x="373317" y="168974"/>
                    <a:pt x="312230" y="200090"/>
                  </a:cubicBezTo>
                  <a:cubicBezTo>
                    <a:pt x="290322" y="211265"/>
                    <a:pt x="264605" y="205931"/>
                    <a:pt x="244094" y="220981"/>
                  </a:cubicBezTo>
                  <a:cubicBezTo>
                    <a:pt x="231394" y="215520"/>
                    <a:pt x="218694" y="210059"/>
                    <a:pt x="205994" y="204598"/>
                  </a:cubicBezTo>
                  <a:cubicBezTo>
                    <a:pt x="173165" y="189866"/>
                    <a:pt x="138748" y="181103"/>
                    <a:pt x="103696" y="176531"/>
                  </a:cubicBezTo>
                  <a:cubicBezTo>
                    <a:pt x="90678" y="174816"/>
                    <a:pt x="79121" y="172276"/>
                    <a:pt x="68961" y="163577"/>
                  </a:cubicBezTo>
                  <a:cubicBezTo>
                    <a:pt x="50610" y="144590"/>
                    <a:pt x="24003" y="140907"/>
                    <a:pt x="0" y="124842"/>
                  </a:cubicBezTo>
                  <a:cubicBezTo>
                    <a:pt x="21526" y="114936"/>
                    <a:pt x="37401" y="133668"/>
                    <a:pt x="54420" y="126556"/>
                  </a:cubicBezTo>
                  <a:cubicBezTo>
                    <a:pt x="53785" y="124651"/>
                    <a:pt x="53657" y="123191"/>
                    <a:pt x="52896" y="122238"/>
                  </a:cubicBezTo>
                  <a:cubicBezTo>
                    <a:pt x="40576" y="107252"/>
                    <a:pt x="8318" y="101664"/>
                    <a:pt x="12764" y="85662"/>
                  </a:cubicBezTo>
                  <a:cubicBezTo>
                    <a:pt x="18732" y="63881"/>
                    <a:pt x="49467" y="67120"/>
                    <a:pt x="69406" y="63564"/>
                  </a:cubicBezTo>
                  <a:cubicBezTo>
                    <a:pt x="166179" y="46355"/>
                    <a:pt x="263462" y="32258"/>
                    <a:pt x="360426" y="16320"/>
                  </a:cubicBezTo>
                  <a:cubicBezTo>
                    <a:pt x="385318" y="12256"/>
                    <a:pt x="409829" y="5524"/>
                    <a:pt x="434531" y="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9" name="Полилиния: фигура 148">
              <a:extLst>
                <a:ext uri="{FF2B5EF4-FFF2-40B4-BE49-F238E27FC236}">
                  <a16:creationId xmlns="" xmlns:a16="http://schemas.microsoft.com/office/drawing/2014/main" id="{5F12F191-AD98-4415-BB49-1C291A4739B3}"/>
                </a:ext>
              </a:extLst>
            </p:cNvPr>
            <p:cNvSpPr/>
            <p:nvPr/>
          </p:nvSpPr>
          <p:spPr>
            <a:xfrm>
              <a:off x="1068076" y="2970909"/>
              <a:ext cx="233506" cy="427387"/>
            </a:xfrm>
            <a:custGeom>
              <a:avLst/>
              <a:gdLst>
                <a:gd name="connsiteX0" fmla="*/ 213290 w 233506"/>
                <a:gd name="connsiteY0" fmla="*/ 425976 h 427387"/>
                <a:gd name="connsiteX1" fmla="*/ 175508 w 233506"/>
                <a:gd name="connsiteY1" fmla="*/ 382923 h 427387"/>
                <a:gd name="connsiteX2" fmla="*/ 160522 w 233506"/>
                <a:gd name="connsiteY2" fmla="*/ 358602 h 427387"/>
                <a:gd name="connsiteX3" fmla="*/ 138678 w 233506"/>
                <a:gd name="connsiteY3" fmla="*/ 378224 h 427387"/>
                <a:gd name="connsiteX4" fmla="*/ 112262 w 233506"/>
                <a:gd name="connsiteY4" fmla="*/ 427310 h 427387"/>
                <a:gd name="connsiteX5" fmla="*/ 77019 w 233506"/>
                <a:gd name="connsiteY5" fmla="*/ 384193 h 427387"/>
                <a:gd name="connsiteX6" fmla="*/ 24314 w 233506"/>
                <a:gd name="connsiteY6" fmla="*/ 353268 h 427387"/>
                <a:gd name="connsiteX7" fmla="*/ 10027 w 233506"/>
                <a:gd name="connsiteY7" fmla="*/ 309135 h 427387"/>
                <a:gd name="connsiteX8" fmla="*/ 33141 w 233506"/>
                <a:gd name="connsiteY8" fmla="*/ 200042 h 427387"/>
                <a:gd name="connsiteX9" fmla="*/ 30410 w 233506"/>
                <a:gd name="connsiteY9" fmla="*/ 90377 h 427387"/>
                <a:gd name="connsiteX10" fmla="*/ 17202 w 233506"/>
                <a:gd name="connsiteY10" fmla="*/ 49483 h 427387"/>
                <a:gd name="connsiteX11" fmla="*/ 25394 w 233506"/>
                <a:gd name="connsiteY11" fmla="*/ 4334 h 427387"/>
                <a:gd name="connsiteX12" fmla="*/ 57969 w 233506"/>
                <a:gd name="connsiteY12" fmla="*/ 19257 h 427387"/>
                <a:gd name="connsiteX13" fmla="*/ 91370 w 233506"/>
                <a:gd name="connsiteY13" fmla="*/ 41418 h 427387"/>
                <a:gd name="connsiteX14" fmla="*/ 91370 w 233506"/>
                <a:gd name="connsiteY14" fmla="*/ 41418 h 427387"/>
                <a:gd name="connsiteX15" fmla="*/ 93021 w 233506"/>
                <a:gd name="connsiteY15" fmla="*/ 82757 h 427387"/>
                <a:gd name="connsiteX16" fmla="*/ 119628 w 233506"/>
                <a:gd name="connsiteY16" fmla="*/ 66564 h 427387"/>
                <a:gd name="connsiteX17" fmla="*/ 139249 w 233506"/>
                <a:gd name="connsiteY17" fmla="*/ 61738 h 427387"/>
                <a:gd name="connsiteX18" fmla="*/ 144012 w 233506"/>
                <a:gd name="connsiteY18" fmla="*/ 94822 h 427387"/>
                <a:gd name="connsiteX19" fmla="*/ 131248 w 233506"/>
                <a:gd name="connsiteY19" fmla="*/ 163339 h 427387"/>
                <a:gd name="connsiteX20" fmla="*/ 206115 w 233506"/>
                <a:gd name="connsiteY20" fmla="*/ 175150 h 427387"/>
                <a:gd name="connsiteX21" fmla="*/ 233229 w 233506"/>
                <a:gd name="connsiteY21" fmla="*/ 187850 h 427387"/>
                <a:gd name="connsiteX22" fmla="*/ 213417 w 233506"/>
                <a:gd name="connsiteY22" fmla="*/ 425976 h 4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3506" h="427387">
                  <a:moveTo>
                    <a:pt x="213290" y="425976"/>
                  </a:moveTo>
                  <a:cubicBezTo>
                    <a:pt x="189922" y="422547"/>
                    <a:pt x="180397" y="404957"/>
                    <a:pt x="175508" y="382923"/>
                  </a:cubicBezTo>
                  <a:cubicBezTo>
                    <a:pt x="173158" y="372763"/>
                    <a:pt x="174492" y="359301"/>
                    <a:pt x="160522" y="358602"/>
                  </a:cubicBezTo>
                  <a:cubicBezTo>
                    <a:pt x="148647" y="357967"/>
                    <a:pt x="144139" y="368953"/>
                    <a:pt x="138678" y="378224"/>
                  </a:cubicBezTo>
                  <a:cubicBezTo>
                    <a:pt x="129089" y="394543"/>
                    <a:pt x="135757" y="425404"/>
                    <a:pt x="112262" y="427310"/>
                  </a:cubicBezTo>
                  <a:cubicBezTo>
                    <a:pt x="89846" y="429151"/>
                    <a:pt x="90164" y="397845"/>
                    <a:pt x="77019" y="384193"/>
                  </a:cubicBezTo>
                  <a:cubicBezTo>
                    <a:pt x="62033" y="368635"/>
                    <a:pt x="43364" y="360063"/>
                    <a:pt x="24314" y="353268"/>
                  </a:cubicBezTo>
                  <a:cubicBezTo>
                    <a:pt x="375" y="344696"/>
                    <a:pt x="-8706" y="329646"/>
                    <a:pt x="10027" y="309135"/>
                  </a:cubicBezTo>
                  <a:cubicBezTo>
                    <a:pt x="39491" y="276877"/>
                    <a:pt x="39110" y="241127"/>
                    <a:pt x="33141" y="200042"/>
                  </a:cubicBezTo>
                  <a:cubicBezTo>
                    <a:pt x="27934" y="164228"/>
                    <a:pt x="30982" y="127017"/>
                    <a:pt x="30410" y="90377"/>
                  </a:cubicBezTo>
                  <a:cubicBezTo>
                    <a:pt x="30664" y="75010"/>
                    <a:pt x="24949" y="61992"/>
                    <a:pt x="17202" y="49483"/>
                  </a:cubicBezTo>
                  <a:cubicBezTo>
                    <a:pt x="6407" y="31893"/>
                    <a:pt x="9455" y="15637"/>
                    <a:pt x="25394" y="4334"/>
                  </a:cubicBezTo>
                  <a:cubicBezTo>
                    <a:pt x="41650" y="-7159"/>
                    <a:pt x="50603" y="6429"/>
                    <a:pt x="57969" y="19257"/>
                  </a:cubicBezTo>
                  <a:cubicBezTo>
                    <a:pt x="65843" y="32846"/>
                    <a:pt x="76511" y="40529"/>
                    <a:pt x="91370" y="41418"/>
                  </a:cubicBezTo>
                  <a:lnTo>
                    <a:pt x="91370" y="41418"/>
                  </a:lnTo>
                  <a:cubicBezTo>
                    <a:pt x="90418" y="55515"/>
                    <a:pt x="77972" y="72279"/>
                    <a:pt x="93021" y="82757"/>
                  </a:cubicBezTo>
                  <a:cubicBezTo>
                    <a:pt x="106039" y="91837"/>
                    <a:pt x="111944" y="74565"/>
                    <a:pt x="119628" y="66564"/>
                  </a:cubicBezTo>
                  <a:cubicBezTo>
                    <a:pt x="125343" y="60595"/>
                    <a:pt x="131629" y="54753"/>
                    <a:pt x="139249" y="61738"/>
                  </a:cubicBezTo>
                  <a:cubicBezTo>
                    <a:pt x="149219" y="70882"/>
                    <a:pt x="151378" y="83773"/>
                    <a:pt x="144012" y="94822"/>
                  </a:cubicBezTo>
                  <a:cubicBezTo>
                    <a:pt x="129851" y="116095"/>
                    <a:pt x="110293" y="137558"/>
                    <a:pt x="131248" y="163339"/>
                  </a:cubicBezTo>
                  <a:cubicBezTo>
                    <a:pt x="151378" y="187977"/>
                    <a:pt x="179699" y="181944"/>
                    <a:pt x="206115" y="175150"/>
                  </a:cubicBezTo>
                  <a:cubicBezTo>
                    <a:pt x="218434" y="171975"/>
                    <a:pt x="233102" y="164355"/>
                    <a:pt x="233229" y="187850"/>
                  </a:cubicBezTo>
                  <a:cubicBezTo>
                    <a:pt x="233674" y="267860"/>
                    <a:pt x="235960" y="348125"/>
                    <a:pt x="213417" y="4259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0" name="Полилиния: фигура 149">
              <a:extLst>
                <a:ext uri="{FF2B5EF4-FFF2-40B4-BE49-F238E27FC236}">
                  <a16:creationId xmlns="" xmlns:a16="http://schemas.microsoft.com/office/drawing/2014/main" id="{6D1E9185-33DD-4181-AE72-AB232D6EA93B}"/>
                </a:ext>
              </a:extLst>
            </p:cNvPr>
            <p:cNvSpPr/>
            <p:nvPr/>
          </p:nvSpPr>
          <p:spPr>
            <a:xfrm>
              <a:off x="153796" y="3859637"/>
              <a:ext cx="391878" cy="516248"/>
            </a:xfrm>
            <a:custGeom>
              <a:avLst/>
              <a:gdLst>
                <a:gd name="connsiteX0" fmla="*/ 114491 w 391878"/>
                <a:gd name="connsiteY0" fmla="*/ 3530 h 516248"/>
                <a:gd name="connsiteX1" fmla="*/ 160211 w 391878"/>
                <a:gd name="connsiteY1" fmla="*/ 134468 h 516248"/>
                <a:gd name="connsiteX2" fmla="*/ 221234 w 391878"/>
                <a:gd name="connsiteY2" fmla="*/ 363386 h 516248"/>
                <a:gd name="connsiteX3" fmla="*/ 268859 w 391878"/>
                <a:gd name="connsiteY3" fmla="*/ 384723 h 516248"/>
                <a:gd name="connsiteX4" fmla="*/ 290449 w 391878"/>
                <a:gd name="connsiteY4" fmla="*/ 391390 h 516248"/>
                <a:gd name="connsiteX5" fmla="*/ 352489 w 391878"/>
                <a:gd name="connsiteY5" fmla="*/ 440920 h 516248"/>
                <a:gd name="connsiteX6" fmla="*/ 389255 w 391878"/>
                <a:gd name="connsiteY6" fmla="*/ 491657 h 516248"/>
                <a:gd name="connsiteX7" fmla="*/ 326708 w 391878"/>
                <a:gd name="connsiteY7" fmla="*/ 512041 h 516248"/>
                <a:gd name="connsiteX8" fmla="*/ 259144 w 391878"/>
                <a:gd name="connsiteY8" fmla="*/ 461812 h 516248"/>
                <a:gd name="connsiteX9" fmla="*/ 233553 w 391878"/>
                <a:gd name="connsiteY9" fmla="*/ 447143 h 516248"/>
                <a:gd name="connsiteX10" fmla="*/ 160592 w 391878"/>
                <a:gd name="connsiteY10" fmla="*/ 361037 h 516248"/>
                <a:gd name="connsiteX11" fmla="*/ 92075 w 391878"/>
                <a:gd name="connsiteY11" fmla="*/ 251181 h 516248"/>
                <a:gd name="connsiteX12" fmla="*/ 68961 w 391878"/>
                <a:gd name="connsiteY12" fmla="*/ 221336 h 516248"/>
                <a:gd name="connsiteX13" fmla="*/ 0 w 391878"/>
                <a:gd name="connsiteY13" fmla="*/ 142723 h 516248"/>
                <a:gd name="connsiteX14" fmla="*/ 34290 w 391878"/>
                <a:gd name="connsiteY14" fmla="*/ 45948 h 516248"/>
                <a:gd name="connsiteX15" fmla="*/ 9906 w 391878"/>
                <a:gd name="connsiteY15" fmla="*/ 17373 h 516248"/>
                <a:gd name="connsiteX16" fmla="*/ 114491 w 391878"/>
                <a:gd name="connsiteY16" fmla="*/ 3467 h 51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1878" h="516248">
                  <a:moveTo>
                    <a:pt x="114491" y="3530"/>
                  </a:moveTo>
                  <a:cubicBezTo>
                    <a:pt x="136589" y="44361"/>
                    <a:pt x="143764" y="91288"/>
                    <a:pt x="160211" y="134468"/>
                  </a:cubicBezTo>
                  <a:cubicBezTo>
                    <a:pt x="184722" y="209525"/>
                    <a:pt x="203264" y="286360"/>
                    <a:pt x="221234" y="363386"/>
                  </a:cubicBezTo>
                  <a:cubicBezTo>
                    <a:pt x="227521" y="390311"/>
                    <a:pt x="237046" y="417425"/>
                    <a:pt x="268859" y="384723"/>
                  </a:cubicBezTo>
                  <a:cubicBezTo>
                    <a:pt x="277241" y="376086"/>
                    <a:pt x="285814" y="381738"/>
                    <a:pt x="290449" y="391390"/>
                  </a:cubicBezTo>
                  <a:cubicBezTo>
                    <a:pt x="303721" y="418949"/>
                    <a:pt x="326517" y="431014"/>
                    <a:pt x="352489" y="440920"/>
                  </a:cubicBezTo>
                  <a:cubicBezTo>
                    <a:pt x="373571" y="448985"/>
                    <a:pt x="400431" y="461050"/>
                    <a:pt x="389255" y="491657"/>
                  </a:cubicBezTo>
                  <a:cubicBezTo>
                    <a:pt x="378841" y="520105"/>
                    <a:pt x="351917" y="519153"/>
                    <a:pt x="326708" y="512041"/>
                  </a:cubicBezTo>
                  <a:cubicBezTo>
                    <a:pt x="298323" y="504103"/>
                    <a:pt x="281496" y="478830"/>
                    <a:pt x="259144" y="461812"/>
                  </a:cubicBezTo>
                  <a:cubicBezTo>
                    <a:pt x="248920" y="460288"/>
                    <a:pt x="236919" y="458574"/>
                    <a:pt x="233553" y="447143"/>
                  </a:cubicBezTo>
                  <a:cubicBezTo>
                    <a:pt x="221488" y="406059"/>
                    <a:pt x="189484" y="384723"/>
                    <a:pt x="160592" y="361037"/>
                  </a:cubicBezTo>
                  <a:cubicBezTo>
                    <a:pt x="125730" y="332462"/>
                    <a:pt x="105664" y="294044"/>
                    <a:pt x="92075" y="251181"/>
                  </a:cubicBezTo>
                  <a:cubicBezTo>
                    <a:pt x="87566" y="236894"/>
                    <a:pt x="80074" y="229401"/>
                    <a:pt x="68961" y="221336"/>
                  </a:cubicBezTo>
                  <a:cubicBezTo>
                    <a:pt x="40767" y="200826"/>
                    <a:pt x="11621" y="180378"/>
                    <a:pt x="0" y="142723"/>
                  </a:cubicBezTo>
                  <a:cubicBezTo>
                    <a:pt x="9906" y="109957"/>
                    <a:pt x="11303" y="75540"/>
                    <a:pt x="34290" y="45948"/>
                  </a:cubicBezTo>
                  <a:cubicBezTo>
                    <a:pt x="56769" y="16929"/>
                    <a:pt x="19558" y="32359"/>
                    <a:pt x="9906" y="17373"/>
                  </a:cubicBezTo>
                  <a:cubicBezTo>
                    <a:pt x="46736" y="13500"/>
                    <a:pt x="77724" y="-8344"/>
                    <a:pt x="114491" y="346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Полилиния: фигура 150">
              <a:extLst>
                <a:ext uri="{FF2B5EF4-FFF2-40B4-BE49-F238E27FC236}">
                  <a16:creationId xmlns="" xmlns:a16="http://schemas.microsoft.com/office/drawing/2014/main" id="{8DCEB94B-1E84-4CD0-A8AD-85CA55217444}"/>
                </a:ext>
              </a:extLst>
            </p:cNvPr>
            <p:cNvSpPr/>
            <p:nvPr/>
          </p:nvSpPr>
          <p:spPr>
            <a:xfrm>
              <a:off x="616209" y="2920883"/>
              <a:ext cx="446092" cy="430231"/>
            </a:xfrm>
            <a:custGeom>
              <a:avLst/>
              <a:gdLst>
                <a:gd name="connsiteX0" fmla="*/ 436556 w 446092"/>
                <a:gd name="connsiteY0" fmla="*/ 394150 h 430231"/>
                <a:gd name="connsiteX1" fmla="*/ 444177 w 446092"/>
                <a:gd name="connsiteY1" fmla="*/ 402341 h 430231"/>
                <a:gd name="connsiteX2" fmla="*/ 418332 w 446092"/>
                <a:gd name="connsiteY2" fmla="*/ 426154 h 430231"/>
                <a:gd name="connsiteX3" fmla="*/ 311970 w 446092"/>
                <a:gd name="connsiteY3" fmla="*/ 374274 h 430231"/>
                <a:gd name="connsiteX4" fmla="*/ 223450 w 446092"/>
                <a:gd name="connsiteY4" fmla="*/ 357510 h 430231"/>
                <a:gd name="connsiteX5" fmla="*/ 147695 w 446092"/>
                <a:gd name="connsiteY5" fmla="*/ 319791 h 430231"/>
                <a:gd name="connsiteX6" fmla="*/ 155760 w 446092"/>
                <a:gd name="connsiteY6" fmla="*/ 256608 h 430231"/>
                <a:gd name="connsiteX7" fmla="*/ 168968 w 446092"/>
                <a:gd name="connsiteY7" fmla="*/ 238320 h 430231"/>
                <a:gd name="connsiteX8" fmla="*/ 140964 w 446092"/>
                <a:gd name="connsiteY8" fmla="*/ 224794 h 430231"/>
                <a:gd name="connsiteX9" fmla="*/ 9836 w 446092"/>
                <a:gd name="connsiteY9" fmla="*/ 184027 h 430231"/>
                <a:gd name="connsiteX10" fmla="*/ 1582 w 446092"/>
                <a:gd name="connsiteY10" fmla="*/ 155198 h 430231"/>
                <a:gd name="connsiteX11" fmla="*/ 9836 w 446092"/>
                <a:gd name="connsiteY11" fmla="*/ 58551 h 430231"/>
                <a:gd name="connsiteX12" fmla="*/ 9836 w 446092"/>
                <a:gd name="connsiteY12" fmla="*/ 42231 h 430231"/>
                <a:gd name="connsiteX13" fmla="*/ 18854 w 446092"/>
                <a:gd name="connsiteY13" fmla="*/ 15561 h 430231"/>
                <a:gd name="connsiteX14" fmla="*/ 33967 w 446092"/>
                <a:gd name="connsiteY14" fmla="*/ 3 h 430231"/>
                <a:gd name="connsiteX15" fmla="*/ 49905 w 446092"/>
                <a:gd name="connsiteY15" fmla="*/ 14672 h 430231"/>
                <a:gd name="connsiteX16" fmla="*/ 95117 w 446092"/>
                <a:gd name="connsiteY16" fmla="*/ 51248 h 430231"/>
                <a:gd name="connsiteX17" fmla="*/ 136011 w 446092"/>
                <a:gd name="connsiteY17" fmla="*/ 59884 h 430231"/>
                <a:gd name="connsiteX18" fmla="*/ 182049 w 446092"/>
                <a:gd name="connsiteY18" fmla="*/ 114748 h 430231"/>
                <a:gd name="connsiteX19" fmla="*/ 231960 w 446092"/>
                <a:gd name="connsiteY19" fmla="*/ 210316 h 430231"/>
                <a:gd name="connsiteX20" fmla="*/ 256598 w 446092"/>
                <a:gd name="connsiteY20" fmla="*/ 264355 h 430231"/>
                <a:gd name="connsiteX21" fmla="*/ 276028 w 446092"/>
                <a:gd name="connsiteY21" fmla="*/ 299280 h 430231"/>
                <a:gd name="connsiteX22" fmla="*/ 301365 w 446092"/>
                <a:gd name="connsiteY22" fmla="*/ 276420 h 430231"/>
                <a:gd name="connsiteX23" fmla="*/ 332417 w 446092"/>
                <a:gd name="connsiteY23" fmla="*/ 275277 h 430231"/>
                <a:gd name="connsiteX24" fmla="*/ 390328 w 446092"/>
                <a:gd name="connsiteY24" fmla="*/ 341635 h 430231"/>
                <a:gd name="connsiteX25" fmla="*/ 436493 w 446092"/>
                <a:gd name="connsiteY25" fmla="*/ 394150 h 43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6092" h="430231">
                  <a:moveTo>
                    <a:pt x="436556" y="394150"/>
                  </a:moveTo>
                  <a:cubicBezTo>
                    <a:pt x="439097" y="396880"/>
                    <a:pt x="441637" y="399611"/>
                    <a:pt x="444177" y="402341"/>
                  </a:cubicBezTo>
                  <a:cubicBezTo>
                    <a:pt x="451098" y="429773"/>
                    <a:pt x="438525" y="435298"/>
                    <a:pt x="418332" y="426154"/>
                  </a:cubicBezTo>
                  <a:cubicBezTo>
                    <a:pt x="382455" y="409961"/>
                    <a:pt x="345498" y="396753"/>
                    <a:pt x="311970" y="374274"/>
                  </a:cubicBezTo>
                  <a:cubicBezTo>
                    <a:pt x="285363" y="356431"/>
                    <a:pt x="253740" y="356050"/>
                    <a:pt x="223450" y="357510"/>
                  </a:cubicBezTo>
                  <a:cubicBezTo>
                    <a:pt x="191193" y="359098"/>
                    <a:pt x="167444" y="346016"/>
                    <a:pt x="147695" y="319791"/>
                  </a:cubicBezTo>
                  <a:cubicBezTo>
                    <a:pt x="127058" y="292359"/>
                    <a:pt x="128582" y="275595"/>
                    <a:pt x="155760" y="256608"/>
                  </a:cubicBezTo>
                  <a:cubicBezTo>
                    <a:pt x="162364" y="251973"/>
                    <a:pt x="175953" y="253052"/>
                    <a:pt x="168968" y="238320"/>
                  </a:cubicBezTo>
                  <a:cubicBezTo>
                    <a:pt x="163253" y="226382"/>
                    <a:pt x="152204" y="217111"/>
                    <a:pt x="140964" y="224794"/>
                  </a:cubicBezTo>
                  <a:cubicBezTo>
                    <a:pt x="82481" y="264673"/>
                    <a:pt x="53207" y="198315"/>
                    <a:pt x="9836" y="184027"/>
                  </a:cubicBezTo>
                  <a:cubicBezTo>
                    <a:pt x="185" y="180852"/>
                    <a:pt x="-1911" y="166501"/>
                    <a:pt x="1582" y="155198"/>
                  </a:cubicBezTo>
                  <a:cubicBezTo>
                    <a:pt x="11424" y="123639"/>
                    <a:pt x="13837" y="91444"/>
                    <a:pt x="9836" y="58551"/>
                  </a:cubicBezTo>
                  <a:cubicBezTo>
                    <a:pt x="9836" y="53090"/>
                    <a:pt x="9836" y="47629"/>
                    <a:pt x="9836" y="42231"/>
                  </a:cubicBezTo>
                  <a:cubicBezTo>
                    <a:pt x="12885" y="33341"/>
                    <a:pt x="15933" y="24451"/>
                    <a:pt x="18854" y="15561"/>
                  </a:cubicBezTo>
                  <a:cubicBezTo>
                    <a:pt x="21457" y="7560"/>
                    <a:pt x="24822" y="-187"/>
                    <a:pt x="33967" y="3"/>
                  </a:cubicBezTo>
                  <a:cubicBezTo>
                    <a:pt x="42476" y="194"/>
                    <a:pt x="49461" y="6290"/>
                    <a:pt x="49905" y="14672"/>
                  </a:cubicBezTo>
                  <a:cubicBezTo>
                    <a:pt x="51683" y="46803"/>
                    <a:pt x="72448" y="49089"/>
                    <a:pt x="95117" y="51248"/>
                  </a:cubicBezTo>
                  <a:cubicBezTo>
                    <a:pt x="108897" y="52518"/>
                    <a:pt x="122295" y="58614"/>
                    <a:pt x="136011" y="59884"/>
                  </a:cubicBezTo>
                  <a:cubicBezTo>
                    <a:pt x="168015" y="62805"/>
                    <a:pt x="183700" y="77664"/>
                    <a:pt x="182049" y="114748"/>
                  </a:cubicBezTo>
                  <a:cubicBezTo>
                    <a:pt x="180207" y="156405"/>
                    <a:pt x="202940" y="186186"/>
                    <a:pt x="231960" y="210316"/>
                  </a:cubicBezTo>
                  <a:cubicBezTo>
                    <a:pt x="248787" y="224286"/>
                    <a:pt x="262440" y="237876"/>
                    <a:pt x="256598" y="264355"/>
                  </a:cubicBezTo>
                  <a:cubicBezTo>
                    <a:pt x="253042" y="280484"/>
                    <a:pt x="260408" y="294581"/>
                    <a:pt x="276028" y="299280"/>
                  </a:cubicBezTo>
                  <a:cubicBezTo>
                    <a:pt x="293301" y="304487"/>
                    <a:pt x="296095" y="289057"/>
                    <a:pt x="301365" y="276420"/>
                  </a:cubicBezTo>
                  <a:cubicBezTo>
                    <a:pt x="310573" y="254259"/>
                    <a:pt x="326257" y="253116"/>
                    <a:pt x="332417" y="275277"/>
                  </a:cubicBezTo>
                  <a:cubicBezTo>
                    <a:pt x="341878" y="309377"/>
                    <a:pt x="365500" y="325506"/>
                    <a:pt x="390328" y="341635"/>
                  </a:cubicBezTo>
                  <a:cubicBezTo>
                    <a:pt x="410458" y="354716"/>
                    <a:pt x="426079" y="371607"/>
                    <a:pt x="436493" y="3941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2" name="Полилиния: фигура 151">
              <a:extLst>
                <a:ext uri="{FF2B5EF4-FFF2-40B4-BE49-F238E27FC236}">
                  <a16:creationId xmlns="" xmlns:a16="http://schemas.microsoft.com/office/drawing/2014/main" id="{554D9027-EE65-4002-B8D6-A44B3CB2D046}"/>
                </a:ext>
              </a:extLst>
            </p:cNvPr>
            <p:cNvSpPr/>
            <p:nvPr/>
          </p:nvSpPr>
          <p:spPr>
            <a:xfrm>
              <a:off x="1278050" y="3451619"/>
              <a:ext cx="260744" cy="357535"/>
            </a:xfrm>
            <a:custGeom>
              <a:avLst/>
              <a:gdLst>
                <a:gd name="connsiteX0" fmla="*/ 201436 w 260744"/>
                <a:gd name="connsiteY0" fmla="*/ 264419 h 357535"/>
                <a:gd name="connsiteX1" fmla="*/ 224232 w 260744"/>
                <a:gd name="connsiteY1" fmla="*/ 272737 h 357535"/>
                <a:gd name="connsiteX2" fmla="*/ 260745 w 260744"/>
                <a:gd name="connsiteY2" fmla="*/ 316743 h 357535"/>
                <a:gd name="connsiteX3" fmla="*/ 215660 w 260744"/>
                <a:gd name="connsiteY3" fmla="*/ 352049 h 357535"/>
                <a:gd name="connsiteX4" fmla="*/ 187720 w 260744"/>
                <a:gd name="connsiteY4" fmla="*/ 341762 h 357535"/>
                <a:gd name="connsiteX5" fmla="*/ 148032 w 260744"/>
                <a:gd name="connsiteY5" fmla="*/ 248163 h 357535"/>
                <a:gd name="connsiteX6" fmla="*/ 56719 w 260744"/>
                <a:gd name="connsiteY6" fmla="*/ 156151 h 357535"/>
                <a:gd name="connsiteX7" fmla="*/ 26112 w 260744"/>
                <a:gd name="connsiteY7" fmla="*/ 117225 h 357535"/>
                <a:gd name="connsiteX8" fmla="*/ 9729 w 260744"/>
                <a:gd name="connsiteY8" fmla="*/ 61662 h 357535"/>
                <a:gd name="connsiteX9" fmla="*/ 17159 w 260744"/>
                <a:gd name="connsiteY9" fmla="*/ 2925 h 357535"/>
                <a:gd name="connsiteX10" fmla="*/ 40273 w 260744"/>
                <a:gd name="connsiteY10" fmla="*/ 18228 h 357535"/>
                <a:gd name="connsiteX11" fmla="*/ 103646 w 260744"/>
                <a:gd name="connsiteY11" fmla="*/ 105985 h 357535"/>
                <a:gd name="connsiteX12" fmla="*/ 153938 w 260744"/>
                <a:gd name="connsiteY12" fmla="*/ 167898 h 357535"/>
                <a:gd name="connsiteX13" fmla="*/ 193752 w 260744"/>
                <a:gd name="connsiteY13" fmla="*/ 231716 h 357535"/>
                <a:gd name="connsiteX14" fmla="*/ 201372 w 260744"/>
                <a:gd name="connsiteY14" fmla="*/ 264355 h 3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744" h="357535">
                  <a:moveTo>
                    <a:pt x="201436" y="264419"/>
                  </a:moveTo>
                  <a:cubicBezTo>
                    <a:pt x="209056" y="267213"/>
                    <a:pt x="216612" y="269943"/>
                    <a:pt x="224232" y="272737"/>
                  </a:cubicBezTo>
                  <a:cubicBezTo>
                    <a:pt x="243600" y="280484"/>
                    <a:pt x="256236" y="294708"/>
                    <a:pt x="260745" y="316743"/>
                  </a:cubicBezTo>
                  <a:cubicBezTo>
                    <a:pt x="257697" y="356367"/>
                    <a:pt x="247283" y="364749"/>
                    <a:pt x="215660" y="352049"/>
                  </a:cubicBezTo>
                  <a:cubicBezTo>
                    <a:pt x="206389" y="348302"/>
                    <a:pt x="196927" y="345445"/>
                    <a:pt x="187720" y="341762"/>
                  </a:cubicBezTo>
                  <a:cubicBezTo>
                    <a:pt x="164606" y="315409"/>
                    <a:pt x="137618" y="290962"/>
                    <a:pt x="148032" y="248163"/>
                  </a:cubicBezTo>
                  <a:cubicBezTo>
                    <a:pt x="130189" y="203395"/>
                    <a:pt x="84532" y="190187"/>
                    <a:pt x="56719" y="156151"/>
                  </a:cubicBezTo>
                  <a:cubicBezTo>
                    <a:pt x="46369" y="143451"/>
                    <a:pt x="33415" y="133037"/>
                    <a:pt x="26112" y="117225"/>
                  </a:cubicBezTo>
                  <a:cubicBezTo>
                    <a:pt x="33478" y="94492"/>
                    <a:pt x="40654" y="74426"/>
                    <a:pt x="9729" y="61662"/>
                  </a:cubicBezTo>
                  <a:cubicBezTo>
                    <a:pt x="-7162" y="54677"/>
                    <a:pt x="-367" y="12005"/>
                    <a:pt x="17159" y="2925"/>
                  </a:cubicBezTo>
                  <a:cubicBezTo>
                    <a:pt x="32208" y="-4886"/>
                    <a:pt x="39828" y="3877"/>
                    <a:pt x="40273" y="18228"/>
                  </a:cubicBezTo>
                  <a:cubicBezTo>
                    <a:pt x="41606" y="64520"/>
                    <a:pt x="68022" y="88586"/>
                    <a:pt x="103646" y="105985"/>
                  </a:cubicBezTo>
                  <a:cubicBezTo>
                    <a:pt x="128919" y="118368"/>
                    <a:pt x="146572" y="137291"/>
                    <a:pt x="153938" y="167898"/>
                  </a:cubicBezTo>
                  <a:cubicBezTo>
                    <a:pt x="160097" y="193298"/>
                    <a:pt x="178004" y="212221"/>
                    <a:pt x="193752" y="231716"/>
                  </a:cubicBezTo>
                  <a:cubicBezTo>
                    <a:pt x="188291" y="244733"/>
                    <a:pt x="189688" y="255973"/>
                    <a:pt x="201372" y="26435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="" xmlns:a16="http://schemas.microsoft.com/office/drawing/2014/main" id="{54F5D2D3-455E-4478-831A-E8B87AC982AD}"/>
                </a:ext>
              </a:extLst>
            </p:cNvPr>
            <p:cNvSpPr/>
            <p:nvPr/>
          </p:nvSpPr>
          <p:spPr>
            <a:xfrm>
              <a:off x="674928" y="2242254"/>
              <a:ext cx="147513" cy="279835"/>
            </a:xfrm>
            <a:custGeom>
              <a:avLst/>
              <a:gdLst>
                <a:gd name="connsiteX0" fmla="*/ 119330 w 147513"/>
                <a:gd name="connsiteY0" fmla="*/ 254133 h 279835"/>
                <a:gd name="connsiteX1" fmla="*/ 85103 w 147513"/>
                <a:gd name="connsiteY1" fmla="*/ 264166 h 279835"/>
                <a:gd name="connsiteX2" fmla="*/ 60910 w 147513"/>
                <a:gd name="connsiteY2" fmla="*/ 278072 h 279835"/>
                <a:gd name="connsiteX3" fmla="*/ 50115 w 147513"/>
                <a:gd name="connsiteY3" fmla="*/ 249243 h 279835"/>
                <a:gd name="connsiteX4" fmla="*/ 23508 w 147513"/>
                <a:gd name="connsiteY4" fmla="*/ 160660 h 279835"/>
                <a:gd name="connsiteX5" fmla="*/ 140 w 147513"/>
                <a:gd name="connsiteY5" fmla="*/ 40835 h 279835"/>
                <a:gd name="connsiteX6" fmla="*/ 36081 w 147513"/>
                <a:gd name="connsiteY6" fmla="*/ 131 h 279835"/>
                <a:gd name="connsiteX7" fmla="*/ 63005 w 147513"/>
                <a:gd name="connsiteY7" fmla="*/ 36835 h 279835"/>
                <a:gd name="connsiteX8" fmla="*/ 61608 w 147513"/>
                <a:gd name="connsiteY8" fmla="*/ 79380 h 279835"/>
                <a:gd name="connsiteX9" fmla="*/ 72276 w 147513"/>
                <a:gd name="connsiteY9" fmla="*/ 123195 h 279835"/>
                <a:gd name="connsiteX10" fmla="*/ 143523 w 147513"/>
                <a:gd name="connsiteY10" fmla="*/ 219779 h 279835"/>
                <a:gd name="connsiteX11" fmla="*/ 119330 w 147513"/>
                <a:gd name="connsiteY11" fmla="*/ 254069 h 2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513" h="279835">
                  <a:moveTo>
                    <a:pt x="119330" y="254133"/>
                  </a:moveTo>
                  <a:cubicBezTo>
                    <a:pt x="101867" y="247402"/>
                    <a:pt x="93168" y="254450"/>
                    <a:pt x="85103" y="264166"/>
                  </a:cubicBezTo>
                  <a:cubicBezTo>
                    <a:pt x="78690" y="271913"/>
                    <a:pt x="73419" y="284486"/>
                    <a:pt x="60910" y="278072"/>
                  </a:cubicBezTo>
                  <a:cubicBezTo>
                    <a:pt x="50178" y="272611"/>
                    <a:pt x="51131" y="259911"/>
                    <a:pt x="50115" y="249243"/>
                  </a:cubicBezTo>
                  <a:cubicBezTo>
                    <a:pt x="47194" y="217620"/>
                    <a:pt x="40145" y="187330"/>
                    <a:pt x="23508" y="160660"/>
                  </a:cubicBezTo>
                  <a:cubicBezTo>
                    <a:pt x="712" y="124021"/>
                    <a:pt x="3696" y="81348"/>
                    <a:pt x="140" y="40835"/>
                  </a:cubicBezTo>
                  <a:cubicBezTo>
                    <a:pt x="-1765" y="18547"/>
                    <a:pt x="16015" y="2036"/>
                    <a:pt x="36081" y="131"/>
                  </a:cubicBezTo>
                  <a:cubicBezTo>
                    <a:pt x="56973" y="-1837"/>
                    <a:pt x="63196" y="18673"/>
                    <a:pt x="63005" y="36835"/>
                  </a:cubicBezTo>
                  <a:cubicBezTo>
                    <a:pt x="62815" y="51186"/>
                    <a:pt x="74816" y="70109"/>
                    <a:pt x="61608" y="79380"/>
                  </a:cubicBezTo>
                  <a:cubicBezTo>
                    <a:pt x="21095" y="107891"/>
                    <a:pt x="53988" y="115639"/>
                    <a:pt x="72276" y="123195"/>
                  </a:cubicBezTo>
                  <a:cubicBezTo>
                    <a:pt x="114250" y="140594"/>
                    <a:pt x="125680" y="183774"/>
                    <a:pt x="143523" y="219779"/>
                  </a:cubicBezTo>
                  <a:cubicBezTo>
                    <a:pt x="154191" y="241369"/>
                    <a:pt x="142571" y="259657"/>
                    <a:pt x="119330" y="25406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="" xmlns:a16="http://schemas.microsoft.com/office/drawing/2014/main" id="{3C45D1B7-24A5-493C-A34E-DB24C35E3E02}"/>
                </a:ext>
              </a:extLst>
            </p:cNvPr>
            <p:cNvSpPr/>
            <p:nvPr/>
          </p:nvSpPr>
          <p:spPr>
            <a:xfrm>
              <a:off x="1257967" y="2407579"/>
              <a:ext cx="191663" cy="195679"/>
            </a:xfrm>
            <a:custGeom>
              <a:avLst/>
              <a:gdLst>
                <a:gd name="connsiteX0" fmla="*/ 175545 w 191663"/>
                <a:gd name="connsiteY0" fmla="*/ 195679 h 195679"/>
                <a:gd name="connsiteX1" fmla="*/ 84169 w 191663"/>
                <a:gd name="connsiteY1" fmla="*/ 121955 h 195679"/>
                <a:gd name="connsiteX2" fmla="*/ 12287 w 191663"/>
                <a:gd name="connsiteY2" fmla="*/ 38199 h 195679"/>
                <a:gd name="connsiteX3" fmla="*/ 10255 w 191663"/>
                <a:gd name="connsiteY3" fmla="*/ 13433 h 195679"/>
                <a:gd name="connsiteX4" fmla="*/ 150145 w 191663"/>
                <a:gd name="connsiteY4" fmla="*/ 40484 h 195679"/>
                <a:gd name="connsiteX5" fmla="*/ 190722 w 191663"/>
                <a:gd name="connsiteY5" fmla="*/ 80998 h 195679"/>
                <a:gd name="connsiteX6" fmla="*/ 175482 w 191663"/>
                <a:gd name="connsiteY6" fmla="*/ 195616 h 19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3" h="195679">
                  <a:moveTo>
                    <a:pt x="175545" y="195679"/>
                  </a:moveTo>
                  <a:cubicBezTo>
                    <a:pt x="145192" y="170914"/>
                    <a:pt x="130333" y="124051"/>
                    <a:pt x="84169" y="121955"/>
                  </a:cubicBezTo>
                  <a:cubicBezTo>
                    <a:pt x="67151" y="87348"/>
                    <a:pt x="61690" y="42771"/>
                    <a:pt x="12287" y="38199"/>
                  </a:cubicBezTo>
                  <a:cubicBezTo>
                    <a:pt x="-6319" y="36484"/>
                    <a:pt x="-1112" y="22704"/>
                    <a:pt x="10255" y="13433"/>
                  </a:cubicBezTo>
                  <a:cubicBezTo>
                    <a:pt x="43275" y="-13300"/>
                    <a:pt x="128301" y="2003"/>
                    <a:pt x="150145" y="40484"/>
                  </a:cubicBezTo>
                  <a:cubicBezTo>
                    <a:pt x="160559" y="58836"/>
                    <a:pt x="172815" y="72552"/>
                    <a:pt x="190722" y="80998"/>
                  </a:cubicBezTo>
                  <a:cubicBezTo>
                    <a:pt x="194214" y="120558"/>
                    <a:pt x="187737" y="158531"/>
                    <a:pt x="175482" y="19561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="" xmlns:a16="http://schemas.microsoft.com/office/drawing/2014/main" id="{04CFEF8A-5783-4B81-BF1D-B891BC5CF35E}"/>
                </a:ext>
              </a:extLst>
            </p:cNvPr>
            <p:cNvSpPr/>
            <p:nvPr/>
          </p:nvSpPr>
          <p:spPr>
            <a:xfrm>
              <a:off x="803686" y="1382588"/>
              <a:ext cx="121508" cy="504323"/>
            </a:xfrm>
            <a:custGeom>
              <a:avLst/>
              <a:gdLst>
                <a:gd name="connsiteX0" fmla="*/ 121509 w 121508"/>
                <a:gd name="connsiteY0" fmla="*/ 504323 h 504323"/>
                <a:gd name="connsiteX1" fmla="*/ 63089 w 121508"/>
                <a:gd name="connsiteY1" fmla="*/ 404183 h 504323"/>
                <a:gd name="connsiteX2" fmla="*/ 46325 w 121508"/>
                <a:gd name="connsiteY2" fmla="*/ 253179 h 504323"/>
                <a:gd name="connsiteX3" fmla="*/ 45055 w 121508"/>
                <a:gd name="connsiteY3" fmla="*/ 241178 h 504323"/>
                <a:gd name="connsiteX4" fmla="*/ 8542 w 121508"/>
                <a:gd name="connsiteY4" fmla="*/ 33278 h 504323"/>
                <a:gd name="connsiteX5" fmla="*/ 7145 w 121508"/>
                <a:gd name="connsiteY5" fmla="*/ 1464 h 504323"/>
                <a:gd name="connsiteX6" fmla="*/ 31593 w 121508"/>
                <a:gd name="connsiteY6" fmla="*/ 25467 h 504323"/>
                <a:gd name="connsiteX7" fmla="*/ 65248 w 121508"/>
                <a:gd name="connsiteY7" fmla="*/ 93095 h 504323"/>
                <a:gd name="connsiteX8" fmla="*/ 81123 w 121508"/>
                <a:gd name="connsiteY8" fmla="*/ 154436 h 504323"/>
                <a:gd name="connsiteX9" fmla="*/ 91029 w 121508"/>
                <a:gd name="connsiteY9" fmla="*/ 300297 h 504323"/>
                <a:gd name="connsiteX10" fmla="*/ 121382 w 121508"/>
                <a:gd name="connsiteY10" fmla="*/ 504323 h 5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508" h="504323">
                  <a:moveTo>
                    <a:pt x="121509" y="504323"/>
                  </a:moveTo>
                  <a:cubicBezTo>
                    <a:pt x="77122" y="481400"/>
                    <a:pt x="69693" y="439997"/>
                    <a:pt x="63089" y="404183"/>
                  </a:cubicBezTo>
                  <a:cubicBezTo>
                    <a:pt x="54008" y="354780"/>
                    <a:pt x="36165" y="305440"/>
                    <a:pt x="46325" y="253179"/>
                  </a:cubicBezTo>
                  <a:cubicBezTo>
                    <a:pt x="47087" y="249433"/>
                    <a:pt x="44039" y="244670"/>
                    <a:pt x="45055" y="241178"/>
                  </a:cubicBezTo>
                  <a:cubicBezTo>
                    <a:pt x="67343" y="164850"/>
                    <a:pt x="54199" y="96143"/>
                    <a:pt x="8542" y="33278"/>
                  </a:cubicBezTo>
                  <a:cubicBezTo>
                    <a:pt x="2637" y="25150"/>
                    <a:pt x="-6571" y="7687"/>
                    <a:pt x="7145" y="1464"/>
                  </a:cubicBezTo>
                  <a:cubicBezTo>
                    <a:pt x="22258" y="-5394"/>
                    <a:pt x="29180" y="13402"/>
                    <a:pt x="31593" y="25467"/>
                  </a:cubicBezTo>
                  <a:cubicBezTo>
                    <a:pt x="36863" y="51947"/>
                    <a:pt x="50008" y="73156"/>
                    <a:pt x="65248" y="93095"/>
                  </a:cubicBezTo>
                  <a:cubicBezTo>
                    <a:pt x="79218" y="111383"/>
                    <a:pt x="81758" y="132211"/>
                    <a:pt x="81123" y="154436"/>
                  </a:cubicBezTo>
                  <a:cubicBezTo>
                    <a:pt x="79599" y="203586"/>
                    <a:pt x="91092" y="252417"/>
                    <a:pt x="91029" y="300297"/>
                  </a:cubicBezTo>
                  <a:cubicBezTo>
                    <a:pt x="90902" y="368559"/>
                    <a:pt x="107221" y="432504"/>
                    <a:pt x="121382" y="504323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="" xmlns:a16="http://schemas.microsoft.com/office/drawing/2014/main" id="{743EEF10-E6BF-4C73-B1A5-A2978803FB86}"/>
                </a:ext>
              </a:extLst>
            </p:cNvPr>
            <p:cNvSpPr/>
            <p:nvPr/>
          </p:nvSpPr>
          <p:spPr>
            <a:xfrm>
              <a:off x="149352" y="3584973"/>
              <a:ext cx="98688" cy="254469"/>
            </a:xfrm>
            <a:custGeom>
              <a:avLst/>
              <a:gdLst>
                <a:gd name="connsiteX0" fmla="*/ 34989 w 98688"/>
                <a:gd name="connsiteY0" fmla="*/ 0 h 254469"/>
                <a:gd name="connsiteX1" fmla="*/ 73152 w 98688"/>
                <a:gd name="connsiteY1" fmla="*/ 130874 h 254469"/>
                <a:gd name="connsiteX2" fmla="*/ 88646 w 98688"/>
                <a:gd name="connsiteY2" fmla="*/ 199200 h 254469"/>
                <a:gd name="connsiteX3" fmla="*/ 83883 w 98688"/>
                <a:gd name="connsiteY3" fmla="*/ 251525 h 254469"/>
                <a:gd name="connsiteX4" fmla="*/ 46165 w 98688"/>
                <a:gd name="connsiteY4" fmla="*/ 227395 h 254469"/>
                <a:gd name="connsiteX5" fmla="*/ 37973 w 98688"/>
                <a:gd name="connsiteY5" fmla="*/ 132589 h 254469"/>
                <a:gd name="connsiteX6" fmla="*/ 37782 w 98688"/>
                <a:gd name="connsiteY6" fmla="*/ 45784 h 254469"/>
                <a:gd name="connsiteX7" fmla="*/ 0 w 98688"/>
                <a:gd name="connsiteY7" fmla="*/ 22035 h 254469"/>
                <a:gd name="connsiteX8" fmla="*/ 34925 w 98688"/>
                <a:gd name="connsiteY8" fmla="*/ 0 h 25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88" h="254469">
                  <a:moveTo>
                    <a:pt x="34989" y="0"/>
                  </a:moveTo>
                  <a:cubicBezTo>
                    <a:pt x="61976" y="38862"/>
                    <a:pt x="81344" y="80264"/>
                    <a:pt x="73152" y="130874"/>
                  </a:cubicBezTo>
                  <a:cubicBezTo>
                    <a:pt x="66104" y="156782"/>
                    <a:pt x="75057" y="179198"/>
                    <a:pt x="88646" y="199200"/>
                  </a:cubicBezTo>
                  <a:cubicBezTo>
                    <a:pt x="102299" y="219330"/>
                    <a:pt x="103251" y="240031"/>
                    <a:pt x="83883" y="251525"/>
                  </a:cubicBezTo>
                  <a:cubicBezTo>
                    <a:pt x="65913" y="262193"/>
                    <a:pt x="55499" y="241492"/>
                    <a:pt x="46165" y="227395"/>
                  </a:cubicBezTo>
                  <a:cubicBezTo>
                    <a:pt x="26480" y="197613"/>
                    <a:pt x="20320" y="166180"/>
                    <a:pt x="37973" y="132589"/>
                  </a:cubicBezTo>
                  <a:cubicBezTo>
                    <a:pt x="53276" y="103633"/>
                    <a:pt x="43307" y="74423"/>
                    <a:pt x="37782" y="45784"/>
                  </a:cubicBezTo>
                  <a:cubicBezTo>
                    <a:pt x="34036" y="26226"/>
                    <a:pt x="18606" y="19812"/>
                    <a:pt x="0" y="22035"/>
                  </a:cubicBezTo>
                  <a:cubicBezTo>
                    <a:pt x="6223" y="-1524"/>
                    <a:pt x="21844" y="1905"/>
                    <a:pt x="34925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="" xmlns:a16="http://schemas.microsoft.com/office/drawing/2014/main" id="{00A4F8D2-3A43-4D98-9B7D-14BEDF6B3D68}"/>
                </a:ext>
              </a:extLst>
            </p:cNvPr>
            <p:cNvSpPr/>
            <p:nvPr/>
          </p:nvSpPr>
          <p:spPr>
            <a:xfrm>
              <a:off x="1254748" y="2937050"/>
              <a:ext cx="71194" cy="146778"/>
            </a:xfrm>
            <a:custGeom>
              <a:avLst/>
              <a:gdLst>
                <a:gd name="connsiteX0" fmla="*/ 60654 w 71194"/>
                <a:gd name="connsiteY0" fmla="*/ 146778 h 146778"/>
                <a:gd name="connsiteX1" fmla="*/ 12140 w 71194"/>
                <a:gd name="connsiteY1" fmla="*/ 98963 h 146778"/>
                <a:gd name="connsiteX2" fmla="*/ 15379 w 71194"/>
                <a:gd name="connsiteY2" fmla="*/ 6887 h 146778"/>
                <a:gd name="connsiteX3" fmla="*/ 58051 w 71194"/>
                <a:gd name="connsiteY3" fmla="*/ 21746 h 146778"/>
                <a:gd name="connsiteX4" fmla="*/ 60591 w 71194"/>
                <a:gd name="connsiteY4" fmla="*/ 146778 h 14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94" h="146778">
                  <a:moveTo>
                    <a:pt x="60654" y="146778"/>
                  </a:moveTo>
                  <a:cubicBezTo>
                    <a:pt x="44271" y="127792"/>
                    <a:pt x="28904" y="112615"/>
                    <a:pt x="12140" y="98963"/>
                  </a:cubicBezTo>
                  <a:cubicBezTo>
                    <a:pt x="-5830" y="84294"/>
                    <a:pt x="-3100" y="20794"/>
                    <a:pt x="15379" y="6887"/>
                  </a:cubicBezTo>
                  <a:cubicBezTo>
                    <a:pt x="34619" y="-7591"/>
                    <a:pt x="53352" y="2379"/>
                    <a:pt x="58051" y="21746"/>
                  </a:cubicBezTo>
                  <a:cubicBezTo>
                    <a:pt x="67639" y="60862"/>
                    <a:pt x="80784" y="101693"/>
                    <a:pt x="60591" y="14677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8" name="Полилиния: фигура 157">
              <a:extLst>
                <a:ext uri="{FF2B5EF4-FFF2-40B4-BE49-F238E27FC236}">
                  <a16:creationId xmlns="" xmlns:a16="http://schemas.microsoft.com/office/drawing/2014/main" id="{62DD059A-8C3D-4F75-AFB9-02EA77C87EC7}"/>
                </a:ext>
              </a:extLst>
            </p:cNvPr>
            <p:cNvSpPr/>
            <p:nvPr/>
          </p:nvSpPr>
          <p:spPr>
            <a:xfrm>
              <a:off x="1323180" y="3235930"/>
              <a:ext cx="133738" cy="78919"/>
            </a:xfrm>
            <a:custGeom>
              <a:avLst/>
              <a:gdLst>
                <a:gd name="connsiteX0" fmla="*/ 18574 w 133738"/>
                <a:gd name="connsiteY0" fmla="*/ 78277 h 78919"/>
                <a:gd name="connsiteX1" fmla="*/ 96 w 133738"/>
                <a:gd name="connsiteY1" fmla="*/ 67165 h 78919"/>
                <a:gd name="connsiteX2" fmla="*/ 18701 w 133738"/>
                <a:gd name="connsiteY2" fmla="*/ 36176 h 78919"/>
                <a:gd name="connsiteX3" fmla="*/ 91853 w 133738"/>
                <a:gd name="connsiteY3" fmla="*/ 4490 h 78919"/>
                <a:gd name="connsiteX4" fmla="*/ 122714 w 133738"/>
                <a:gd name="connsiteY4" fmla="*/ 10903 h 78919"/>
                <a:gd name="connsiteX5" fmla="*/ 132874 w 133738"/>
                <a:gd name="connsiteY5" fmla="*/ 39860 h 78919"/>
                <a:gd name="connsiteX6" fmla="*/ 108236 w 133738"/>
                <a:gd name="connsiteY6" fmla="*/ 54147 h 78919"/>
                <a:gd name="connsiteX7" fmla="*/ 18701 w 133738"/>
                <a:gd name="connsiteY7" fmla="*/ 78277 h 7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38" h="78919">
                  <a:moveTo>
                    <a:pt x="18574" y="78277"/>
                  </a:moveTo>
                  <a:cubicBezTo>
                    <a:pt x="7716" y="80373"/>
                    <a:pt x="794" y="77515"/>
                    <a:pt x="96" y="67165"/>
                  </a:cubicBezTo>
                  <a:cubicBezTo>
                    <a:pt x="-920" y="52115"/>
                    <a:pt x="6192" y="35034"/>
                    <a:pt x="18701" y="36176"/>
                  </a:cubicBezTo>
                  <a:cubicBezTo>
                    <a:pt x="49308" y="38844"/>
                    <a:pt x="71470" y="28302"/>
                    <a:pt x="91853" y="4490"/>
                  </a:cubicBezTo>
                  <a:cubicBezTo>
                    <a:pt x="100108" y="-5162"/>
                    <a:pt x="113634" y="2521"/>
                    <a:pt x="122714" y="10903"/>
                  </a:cubicBezTo>
                  <a:cubicBezTo>
                    <a:pt x="130779" y="18333"/>
                    <a:pt x="135859" y="28176"/>
                    <a:pt x="132874" y="39860"/>
                  </a:cubicBezTo>
                  <a:cubicBezTo>
                    <a:pt x="129509" y="53131"/>
                    <a:pt x="118333" y="53766"/>
                    <a:pt x="108236" y="54147"/>
                  </a:cubicBezTo>
                  <a:cubicBezTo>
                    <a:pt x="75978" y="55227"/>
                    <a:pt x="45879" y="65006"/>
                    <a:pt x="18701" y="78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9" name="Полилиния: фигура 158">
              <a:extLst>
                <a:ext uri="{FF2B5EF4-FFF2-40B4-BE49-F238E27FC236}">
                  <a16:creationId xmlns="" xmlns:a16="http://schemas.microsoft.com/office/drawing/2014/main" id="{E72A0258-A07F-4243-BA06-BA83A51A3383}"/>
                </a:ext>
              </a:extLst>
            </p:cNvPr>
            <p:cNvSpPr/>
            <p:nvPr/>
          </p:nvSpPr>
          <p:spPr>
            <a:xfrm>
              <a:off x="1468795" y="3140738"/>
              <a:ext cx="67459" cy="134431"/>
            </a:xfrm>
            <a:custGeom>
              <a:avLst/>
              <a:gdLst>
                <a:gd name="connsiteX0" fmla="*/ 67460 w 67459"/>
                <a:gd name="connsiteY0" fmla="*/ 38722 h 134431"/>
                <a:gd name="connsiteX1" fmla="*/ 61808 w 67459"/>
                <a:gd name="connsiteY1" fmla="*/ 52438 h 134431"/>
                <a:gd name="connsiteX2" fmla="*/ 49934 w 67459"/>
                <a:gd name="connsiteY2" fmla="*/ 115112 h 134431"/>
                <a:gd name="connsiteX3" fmla="*/ 41996 w 67459"/>
                <a:gd name="connsiteY3" fmla="*/ 134226 h 134431"/>
                <a:gd name="connsiteX4" fmla="*/ 28090 w 67459"/>
                <a:gd name="connsiteY4" fmla="*/ 122733 h 134431"/>
                <a:gd name="connsiteX5" fmla="*/ 277 w 67459"/>
                <a:gd name="connsiteY5" fmla="*/ 14528 h 134431"/>
                <a:gd name="connsiteX6" fmla="*/ 4277 w 67459"/>
                <a:gd name="connsiteY6" fmla="*/ 4178 h 134431"/>
                <a:gd name="connsiteX7" fmla="*/ 43266 w 67459"/>
                <a:gd name="connsiteY7" fmla="*/ 10337 h 134431"/>
                <a:gd name="connsiteX8" fmla="*/ 67460 w 67459"/>
                <a:gd name="connsiteY8" fmla="*/ 38722 h 1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459" h="134431">
                  <a:moveTo>
                    <a:pt x="67460" y="38722"/>
                  </a:moveTo>
                  <a:cubicBezTo>
                    <a:pt x="65936" y="42659"/>
                    <a:pt x="64983" y="48691"/>
                    <a:pt x="61808" y="52438"/>
                  </a:cubicBezTo>
                  <a:cubicBezTo>
                    <a:pt x="45679" y="70853"/>
                    <a:pt x="38631" y="90411"/>
                    <a:pt x="49934" y="115112"/>
                  </a:cubicBezTo>
                  <a:cubicBezTo>
                    <a:pt x="53363" y="122542"/>
                    <a:pt x="51839" y="132258"/>
                    <a:pt x="41996" y="134226"/>
                  </a:cubicBezTo>
                  <a:cubicBezTo>
                    <a:pt x="34821" y="135686"/>
                    <a:pt x="31011" y="129083"/>
                    <a:pt x="28090" y="122733"/>
                  </a:cubicBezTo>
                  <a:cubicBezTo>
                    <a:pt x="12659" y="88569"/>
                    <a:pt x="23073" y="46723"/>
                    <a:pt x="277" y="14528"/>
                  </a:cubicBezTo>
                  <a:cubicBezTo>
                    <a:pt x="-866" y="12941"/>
                    <a:pt x="1737" y="6019"/>
                    <a:pt x="4277" y="4178"/>
                  </a:cubicBezTo>
                  <a:cubicBezTo>
                    <a:pt x="18692" y="-6491"/>
                    <a:pt x="30630" y="6146"/>
                    <a:pt x="43266" y="10337"/>
                  </a:cubicBezTo>
                  <a:cubicBezTo>
                    <a:pt x="55458" y="14401"/>
                    <a:pt x="67396" y="20116"/>
                    <a:pt x="67460" y="387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0" name="Полилиния: фигура 159">
              <a:extLst>
                <a:ext uri="{FF2B5EF4-FFF2-40B4-BE49-F238E27FC236}">
                  <a16:creationId xmlns="" xmlns:a16="http://schemas.microsoft.com/office/drawing/2014/main" id="{734E14CE-B533-47DA-854E-2C24B5BDD515}"/>
                </a:ext>
              </a:extLst>
            </p:cNvPr>
            <p:cNvSpPr/>
            <p:nvPr/>
          </p:nvSpPr>
          <p:spPr>
            <a:xfrm>
              <a:off x="1331023" y="3127537"/>
              <a:ext cx="40906" cy="88908"/>
            </a:xfrm>
            <a:custGeom>
              <a:avLst/>
              <a:gdLst>
                <a:gd name="connsiteX0" fmla="*/ 0 w 40906"/>
                <a:gd name="connsiteY0" fmla="*/ 30524 h 88908"/>
                <a:gd name="connsiteX1" fmla="*/ 14796 w 40906"/>
                <a:gd name="connsiteY1" fmla="*/ 361 h 88908"/>
                <a:gd name="connsiteX2" fmla="*/ 40894 w 40906"/>
                <a:gd name="connsiteY2" fmla="*/ 53320 h 88908"/>
                <a:gd name="connsiteX3" fmla="*/ 18161 w 40906"/>
                <a:gd name="connsiteY3" fmla="*/ 88246 h 88908"/>
                <a:gd name="connsiteX4" fmla="*/ 63 w 40906"/>
                <a:gd name="connsiteY4" fmla="*/ 30524 h 8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6" h="88908">
                  <a:moveTo>
                    <a:pt x="0" y="30524"/>
                  </a:moveTo>
                  <a:cubicBezTo>
                    <a:pt x="1460" y="16363"/>
                    <a:pt x="889" y="-2877"/>
                    <a:pt x="14796" y="361"/>
                  </a:cubicBezTo>
                  <a:cubicBezTo>
                    <a:pt x="38735" y="5949"/>
                    <a:pt x="40513" y="31159"/>
                    <a:pt x="40894" y="53320"/>
                  </a:cubicBezTo>
                  <a:cubicBezTo>
                    <a:pt x="41212" y="70529"/>
                    <a:pt x="35496" y="93071"/>
                    <a:pt x="18161" y="88246"/>
                  </a:cubicBezTo>
                  <a:cubicBezTo>
                    <a:pt x="-10160" y="80371"/>
                    <a:pt x="10922" y="47288"/>
                    <a:pt x="63" y="305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1" name="Полилиния: фигура 160">
              <a:extLst>
                <a:ext uri="{FF2B5EF4-FFF2-40B4-BE49-F238E27FC236}">
                  <a16:creationId xmlns="" xmlns:a16="http://schemas.microsoft.com/office/drawing/2014/main" id="{0CDF3682-DFDB-4E5E-A3B6-D5CBB8D4FB20}"/>
                </a:ext>
              </a:extLst>
            </p:cNvPr>
            <p:cNvSpPr/>
            <p:nvPr/>
          </p:nvSpPr>
          <p:spPr>
            <a:xfrm>
              <a:off x="116155" y="3406150"/>
              <a:ext cx="52504" cy="72619"/>
            </a:xfrm>
            <a:custGeom>
              <a:avLst/>
              <a:gdLst>
                <a:gd name="connsiteX0" fmla="*/ 52501 w 52504"/>
                <a:gd name="connsiteY0" fmla="*/ 42043 h 72619"/>
                <a:gd name="connsiteX1" fmla="*/ 34086 w 52504"/>
                <a:gd name="connsiteY1" fmla="*/ 71952 h 72619"/>
                <a:gd name="connsiteX2" fmla="*/ 431 w 52504"/>
                <a:gd name="connsiteY2" fmla="*/ 17532 h 72619"/>
                <a:gd name="connsiteX3" fmla="*/ 20687 w 52504"/>
                <a:gd name="connsiteY3" fmla="*/ 6 h 72619"/>
                <a:gd name="connsiteX4" fmla="*/ 52501 w 52504"/>
                <a:gd name="connsiteY4" fmla="*/ 42043 h 7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04" h="72619">
                  <a:moveTo>
                    <a:pt x="52501" y="42043"/>
                  </a:moveTo>
                  <a:cubicBezTo>
                    <a:pt x="50215" y="53664"/>
                    <a:pt x="54088" y="76841"/>
                    <a:pt x="34086" y="71952"/>
                  </a:cubicBezTo>
                  <a:cubicBezTo>
                    <a:pt x="11099" y="66364"/>
                    <a:pt x="5066" y="39630"/>
                    <a:pt x="431" y="17532"/>
                  </a:cubicBezTo>
                  <a:cubicBezTo>
                    <a:pt x="-2490" y="3689"/>
                    <a:pt x="10019" y="197"/>
                    <a:pt x="20687" y="6"/>
                  </a:cubicBezTo>
                  <a:cubicBezTo>
                    <a:pt x="45960" y="-375"/>
                    <a:pt x="52691" y="16770"/>
                    <a:pt x="52501" y="4204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2" name="Полилиния: фигура 161">
              <a:extLst>
                <a:ext uri="{FF2B5EF4-FFF2-40B4-BE49-F238E27FC236}">
                  <a16:creationId xmlns="" xmlns:a16="http://schemas.microsoft.com/office/drawing/2014/main" id="{EA89DD7B-0212-4E78-8201-77805D96284C}"/>
                </a:ext>
              </a:extLst>
            </p:cNvPr>
            <p:cNvSpPr/>
            <p:nvPr/>
          </p:nvSpPr>
          <p:spPr>
            <a:xfrm>
              <a:off x="1448816" y="2617745"/>
              <a:ext cx="144780" cy="67365"/>
            </a:xfrm>
            <a:custGeom>
              <a:avLst/>
              <a:gdLst>
                <a:gd name="connsiteX0" fmla="*/ 144716 w 144780"/>
                <a:gd name="connsiteY0" fmla="*/ 67365 h 67365"/>
                <a:gd name="connsiteX1" fmla="*/ 45720 w 144780"/>
                <a:gd name="connsiteY1" fmla="*/ 26344 h 67365"/>
                <a:gd name="connsiteX2" fmla="*/ 0 w 144780"/>
                <a:gd name="connsiteY2" fmla="*/ 10024 h 67365"/>
                <a:gd name="connsiteX3" fmla="*/ 91504 w 144780"/>
                <a:gd name="connsiteY3" fmla="*/ 26344 h 67365"/>
                <a:gd name="connsiteX4" fmla="*/ 137160 w 144780"/>
                <a:gd name="connsiteY4" fmla="*/ 42727 h 67365"/>
                <a:gd name="connsiteX5" fmla="*/ 144780 w 144780"/>
                <a:gd name="connsiteY5" fmla="*/ 67365 h 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780" h="67365">
                  <a:moveTo>
                    <a:pt x="144716" y="67365"/>
                  </a:moveTo>
                  <a:cubicBezTo>
                    <a:pt x="107252" y="66159"/>
                    <a:pt x="81661" y="31741"/>
                    <a:pt x="45720" y="26344"/>
                  </a:cubicBezTo>
                  <a:cubicBezTo>
                    <a:pt x="32194" y="15231"/>
                    <a:pt x="10795" y="29836"/>
                    <a:pt x="0" y="10024"/>
                  </a:cubicBezTo>
                  <a:cubicBezTo>
                    <a:pt x="35624" y="-17662"/>
                    <a:pt x="61150" y="20121"/>
                    <a:pt x="91504" y="26344"/>
                  </a:cubicBezTo>
                  <a:cubicBezTo>
                    <a:pt x="125349" y="4944"/>
                    <a:pt x="131826" y="7230"/>
                    <a:pt x="137160" y="42727"/>
                  </a:cubicBezTo>
                  <a:cubicBezTo>
                    <a:pt x="139700" y="50918"/>
                    <a:pt x="142240" y="59173"/>
                    <a:pt x="144780" y="673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3" name="Полилиния: фигура 162">
              <a:extLst>
                <a:ext uri="{FF2B5EF4-FFF2-40B4-BE49-F238E27FC236}">
                  <a16:creationId xmlns="" xmlns:a16="http://schemas.microsoft.com/office/drawing/2014/main" id="{2BEB677E-DE9A-4932-89C8-3D7BE0DE3A19}"/>
                </a:ext>
              </a:extLst>
            </p:cNvPr>
            <p:cNvSpPr/>
            <p:nvPr/>
          </p:nvSpPr>
          <p:spPr>
            <a:xfrm>
              <a:off x="956604" y="2562231"/>
              <a:ext cx="50378" cy="74135"/>
            </a:xfrm>
            <a:custGeom>
              <a:avLst/>
              <a:gdLst>
                <a:gd name="connsiteX0" fmla="*/ 50379 w 50378"/>
                <a:gd name="connsiteY0" fmla="*/ 57283 h 74135"/>
                <a:gd name="connsiteX1" fmla="*/ 50379 w 50378"/>
                <a:gd name="connsiteY1" fmla="*/ 73603 h 74135"/>
                <a:gd name="connsiteX2" fmla="*/ 1738 w 50378"/>
                <a:gd name="connsiteY2" fmla="*/ 33725 h 74135"/>
                <a:gd name="connsiteX3" fmla="*/ 11898 w 50378"/>
                <a:gd name="connsiteY3" fmla="*/ 5785 h 74135"/>
                <a:gd name="connsiteX4" fmla="*/ 28789 w 50378"/>
                <a:gd name="connsiteY4" fmla="*/ 1848 h 74135"/>
                <a:gd name="connsiteX5" fmla="*/ 32345 w 50378"/>
                <a:gd name="connsiteY5" fmla="*/ 26803 h 74135"/>
                <a:gd name="connsiteX6" fmla="*/ 50379 w 50378"/>
                <a:gd name="connsiteY6" fmla="*/ 57283 h 7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8" h="74135">
                  <a:moveTo>
                    <a:pt x="50379" y="57283"/>
                  </a:moveTo>
                  <a:cubicBezTo>
                    <a:pt x="50379" y="62744"/>
                    <a:pt x="50379" y="68142"/>
                    <a:pt x="50379" y="73603"/>
                  </a:cubicBezTo>
                  <a:cubicBezTo>
                    <a:pt x="21677" y="78048"/>
                    <a:pt x="12279" y="53791"/>
                    <a:pt x="1738" y="33725"/>
                  </a:cubicBezTo>
                  <a:cubicBezTo>
                    <a:pt x="-3533" y="23565"/>
                    <a:pt x="4151" y="13341"/>
                    <a:pt x="11898" y="5785"/>
                  </a:cubicBezTo>
                  <a:cubicBezTo>
                    <a:pt x="16787" y="1022"/>
                    <a:pt x="22566" y="-2217"/>
                    <a:pt x="28789" y="1848"/>
                  </a:cubicBezTo>
                  <a:cubicBezTo>
                    <a:pt x="38758" y="8325"/>
                    <a:pt x="34758" y="17786"/>
                    <a:pt x="32345" y="26803"/>
                  </a:cubicBezTo>
                  <a:cubicBezTo>
                    <a:pt x="27773" y="44075"/>
                    <a:pt x="39203" y="50616"/>
                    <a:pt x="50379" y="572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4" name="Полилиния: фигура 163">
              <a:extLst>
                <a:ext uri="{FF2B5EF4-FFF2-40B4-BE49-F238E27FC236}">
                  <a16:creationId xmlns="" xmlns:a16="http://schemas.microsoft.com/office/drawing/2014/main" id="{D9C88C00-E9CD-4C5F-B7C7-3FBEDCFC63D4}"/>
                </a:ext>
              </a:extLst>
            </p:cNvPr>
            <p:cNvSpPr/>
            <p:nvPr/>
          </p:nvSpPr>
          <p:spPr>
            <a:xfrm>
              <a:off x="1338581" y="3043786"/>
              <a:ext cx="45210" cy="52916"/>
            </a:xfrm>
            <a:custGeom>
              <a:avLst/>
              <a:gdLst>
                <a:gd name="connsiteX0" fmla="*/ 45211 w 45210"/>
                <a:gd name="connsiteY0" fmla="*/ 21754 h 52916"/>
                <a:gd name="connsiteX1" fmla="*/ 10349 w 45210"/>
                <a:gd name="connsiteY1" fmla="*/ 52806 h 52916"/>
                <a:gd name="connsiteX2" fmla="*/ 1079 w 45210"/>
                <a:gd name="connsiteY2" fmla="*/ 35724 h 52916"/>
                <a:gd name="connsiteX3" fmla="*/ 26796 w 45210"/>
                <a:gd name="connsiteY3" fmla="*/ 164 h 52916"/>
                <a:gd name="connsiteX4" fmla="*/ 45211 w 45210"/>
                <a:gd name="connsiteY4" fmla="*/ 21817 h 5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10" h="52916">
                  <a:moveTo>
                    <a:pt x="45211" y="21754"/>
                  </a:moveTo>
                  <a:cubicBezTo>
                    <a:pt x="38798" y="38137"/>
                    <a:pt x="27495" y="50456"/>
                    <a:pt x="10349" y="52806"/>
                  </a:cubicBezTo>
                  <a:cubicBezTo>
                    <a:pt x="951" y="54076"/>
                    <a:pt x="-1779" y="44170"/>
                    <a:pt x="1079" y="35724"/>
                  </a:cubicBezTo>
                  <a:cubicBezTo>
                    <a:pt x="5968" y="20992"/>
                    <a:pt x="8762" y="2640"/>
                    <a:pt x="26796" y="164"/>
                  </a:cubicBezTo>
                  <a:cubicBezTo>
                    <a:pt x="38480" y="-1424"/>
                    <a:pt x="43878" y="8736"/>
                    <a:pt x="45211" y="218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: фигура 164">
              <a:extLst>
                <a:ext uri="{FF2B5EF4-FFF2-40B4-BE49-F238E27FC236}">
                  <a16:creationId xmlns="" xmlns:a16="http://schemas.microsoft.com/office/drawing/2014/main" id="{4D4D3998-D53A-42E6-87EF-97DE6A4815D2}"/>
                </a:ext>
              </a:extLst>
            </p:cNvPr>
            <p:cNvSpPr/>
            <p:nvPr/>
          </p:nvSpPr>
          <p:spPr>
            <a:xfrm>
              <a:off x="1220279" y="2333064"/>
              <a:ext cx="137033" cy="41021"/>
            </a:xfrm>
            <a:custGeom>
              <a:avLst/>
              <a:gdLst>
                <a:gd name="connsiteX0" fmla="*/ 0 w 137033"/>
                <a:gd name="connsiteY0" fmla="*/ 0 h 41021"/>
                <a:gd name="connsiteX1" fmla="*/ 109918 w 137033"/>
                <a:gd name="connsiteY1" fmla="*/ 22416 h 41021"/>
                <a:gd name="connsiteX2" fmla="*/ 137033 w 137033"/>
                <a:gd name="connsiteY2" fmla="*/ 41021 h 41021"/>
                <a:gd name="connsiteX3" fmla="*/ 0 w 137033"/>
                <a:gd name="connsiteY3" fmla="*/ 0 h 4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33" h="41021">
                  <a:moveTo>
                    <a:pt x="0" y="0"/>
                  </a:moveTo>
                  <a:cubicBezTo>
                    <a:pt x="36640" y="7620"/>
                    <a:pt x="73088" y="16002"/>
                    <a:pt x="109918" y="22416"/>
                  </a:cubicBezTo>
                  <a:cubicBezTo>
                    <a:pt x="122365" y="24575"/>
                    <a:pt x="130746" y="30226"/>
                    <a:pt x="137033" y="41021"/>
                  </a:cubicBezTo>
                  <a:cubicBezTo>
                    <a:pt x="90170" y="32004"/>
                    <a:pt x="41465" y="2978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6" name="Полилиния: фигура 165">
              <a:extLst>
                <a:ext uri="{FF2B5EF4-FFF2-40B4-BE49-F238E27FC236}">
                  <a16:creationId xmlns="" xmlns:a16="http://schemas.microsoft.com/office/drawing/2014/main" id="{3D0640F1-A089-47D0-ADCB-8C3A6E192733}"/>
                </a:ext>
              </a:extLst>
            </p:cNvPr>
            <p:cNvSpPr/>
            <p:nvPr/>
          </p:nvSpPr>
          <p:spPr>
            <a:xfrm>
              <a:off x="1010230" y="3151951"/>
              <a:ext cx="26058" cy="55702"/>
            </a:xfrm>
            <a:custGeom>
              <a:avLst/>
              <a:gdLst>
                <a:gd name="connsiteX0" fmla="*/ 23486 w 26058"/>
                <a:gd name="connsiteY0" fmla="*/ 55703 h 55702"/>
                <a:gd name="connsiteX1" fmla="*/ 14596 w 26058"/>
                <a:gd name="connsiteY1" fmla="*/ 52972 h 55702"/>
                <a:gd name="connsiteX2" fmla="*/ 1007 w 26058"/>
                <a:gd name="connsiteY2" fmla="*/ 5474 h 55702"/>
                <a:gd name="connsiteX3" fmla="*/ 12945 w 26058"/>
                <a:gd name="connsiteY3" fmla="*/ 2362 h 55702"/>
                <a:gd name="connsiteX4" fmla="*/ 23486 w 26058"/>
                <a:gd name="connsiteY4" fmla="*/ 55703 h 5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8" h="55702">
                  <a:moveTo>
                    <a:pt x="23486" y="55703"/>
                  </a:moveTo>
                  <a:cubicBezTo>
                    <a:pt x="16818" y="53734"/>
                    <a:pt x="15231" y="53798"/>
                    <a:pt x="14596" y="52972"/>
                  </a:cubicBezTo>
                  <a:cubicBezTo>
                    <a:pt x="3102" y="39447"/>
                    <a:pt x="-2422" y="23508"/>
                    <a:pt x="1007" y="5474"/>
                  </a:cubicBezTo>
                  <a:cubicBezTo>
                    <a:pt x="2086" y="-432"/>
                    <a:pt x="8944" y="-1702"/>
                    <a:pt x="12945" y="2362"/>
                  </a:cubicBezTo>
                  <a:cubicBezTo>
                    <a:pt x="27042" y="16777"/>
                    <a:pt x="28375" y="34240"/>
                    <a:pt x="23486" y="55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7" name="Полилиния: фигура 166">
              <a:extLst>
                <a:ext uri="{FF2B5EF4-FFF2-40B4-BE49-F238E27FC236}">
                  <a16:creationId xmlns="" xmlns:a16="http://schemas.microsoft.com/office/drawing/2014/main" id="{C3862E1F-1A0B-4B74-A3E9-D8FDE8C7DABE}"/>
                </a:ext>
              </a:extLst>
            </p:cNvPr>
            <p:cNvSpPr/>
            <p:nvPr/>
          </p:nvSpPr>
          <p:spPr>
            <a:xfrm>
              <a:off x="648843" y="2821258"/>
              <a:ext cx="36000" cy="35556"/>
            </a:xfrm>
            <a:custGeom>
              <a:avLst/>
              <a:gdLst>
                <a:gd name="connsiteX0" fmla="*/ 127 w 36000"/>
                <a:gd name="connsiteY0" fmla="*/ 35493 h 35556"/>
                <a:gd name="connsiteX1" fmla="*/ 0 w 36000"/>
                <a:gd name="connsiteY1" fmla="*/ 19237 h 35556"/>
                <a:gd name="connsiteX2" fmla="*/ 27114 w 36000"/>
                <a:gd name="connsiteY2" fmla="*/ 2663 h 35556"/>
                <a:gd name="connsiteX3" fmla="*/ 35941 w 36000"/>
                <a:gd name="connsiteY3" fmla="*/ 13713 h 35556"/>
                <a:gd name="connsiteX4" fmla="*/ 64 w 36000"/>
                <a:gd name="connsiteY4" fmla="*/ 35557 h 3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35556">
                  <a:moveTo>
                    <a:pt x="127" y="35493"/>
                  </a:moveTo>
                  <a:cubicBezTo>
                    <a:pt x="127" y="30096"/>
                    <a:pt x="127" y="24635"/>
                    <a:pt x="0" y="19237"/>
                  </a:cubicBezTo>
                  <a:cubicBezTo>
                    <a:pt x="4254" y="4569"/>
                    <a:pt x="11684" y="-4893"/>
                    <a:pt x="27114" y="2663"/>
                  </a:cubicBezTo>
                  <a:cubicBezTo>
                    <a:pt x="30988" y="4569"/>
                    <a:pt x="36639" y="10919"/>
                    <a:pt x="35941" y="13713"/>
                  </a:cubicBezTo>
                  <a:cubicBezTo>
                    <a:pt x="31115" y="33525"/>
                    <a:pt x="12827" y="29588"/>
                    <a:pt x="64" y="355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8" name="Полилиния: фигура 167">
              <a:extLst>
                <a:ext uri="{FF2B5EF4-FFF2-40B4-BE49-F238E27FC236}">
                  <a16:creationId xmlns="" xmlns:a16="http://schemas.microsoft.com/office/drawing/2014/main" id="{6E59F343-F5E6-49DB-8CFF-52A3C4F8A437}"/>
                </a:ext>
              </a:extLst>
            </p:cNvPr>
            <p:cNvSpPr/>
            <p:nvPr/>
          </p:nvSpPr>
          <p:spPr>
            <a:xfrm>
              <a:off x="4385058" y="2604362"/>
              <a:ext cx="2068352" cy="1534628"/>
            </a:xfrm>
            <a:custGeom>
              <a:avLst/>
              <a:gdLst>
                <a:gd name="connsiteX0" fmla="*/ 286319 w 2068352"/>
                <a:gd name="connsiteY0" fmla="*/ 113768 h 1534628"/>
                <a:gd name="connsiteX1" fmla="*/ 358137 w 2068352"/>
                <a:gd name="connsiteY1" fmla="*/ 117261 h 1534628"/>
                <a:gd name="connsiteX2" fmla="*/ 400873 w 2068352"/>
                <a:gd name="connsiteY2" fmla="*/ 137708 h 1534628"/>
                <a:gd name="connsiteX3" fmla="*/ 444370 w 2068352"/>
                <a:gd name="connsiteY3" fmla="*/ 143487 h 1534628"/>
                <a:gd name="connsiteX4" fmla="*/ 449831 w 2068352"/>
                <a:gd name="connsiteY4" fmla="*/ 105323 h 1534628"/>
                <a:gd name="connsiteX5" fmla="*/ 453959 w 2068352"/>
                <a:gd name="connsiteY5" fmla="*/ 72938 h 1534628"/>
                <a:gd name="connsiteX6" fmla="*/ 504441 w 2068352"/>
                <a:gd name="connsiteY6" fmla="*/ 77891 h 1534628"/>
                <a:gd name="connsiteX7" fmla="*/ 592707 w 2068352"/>
                <a:gd name="connsiteY7" fmla="*/ 130723 h 1534628"/>
                <a:gd name="connsiteX8" fmla="*/ 611439 w 2068352"/>
                <a:gd name="connsiteY8" fmla="*/ 149964 h 1534628"/>
                <a:gd name="connsiteX9" fmla="*/ 661667 w 2068352"/>
                <a:gd name="connsiteY9" fmla="*/ 208511 h 1534628"/>
                <a:gd name="connsiteX10" fmla="*/ 690623 w 2068352"/>
                <a:gd name="connsiteY10" fmla="*/ 255438 h 1534628"/>
                <a:gd name="connsiteX11" fmla="*/ 737105 w 2068352"/>
                <a:gd name="connsiteY11" fmla="*/ 407394 h 1534628"/>
                <a:gd name="connsiteX12" fmla="*/ 752917 w 2068352"/>
                <a:gd name="connsiteY12" fmla="*/ 450828 h 1534628"/>
                <a:gd name="connsiteX13" fmla="*/ 808543 w 2068352"/>
                <a:gd name="connsiteY13" fmla="*/ 599165 h 1534628"/>
                <a:gd name="connsiteX14" fmla="*/ 817179 w 2068352"/>
                <a:gd name="connsiteY14" fmla="*/ 638471 h 1534628"/>
                <a:gd name="connsiteX15" fmla="*/ 853564 w 2068352"/>
                <a:gd name="connsiteY15" fmla="*/ 739818 h 1534628"/>
                <a:gd name="connsiteX16" fmla="*/ 887410 w 2068352"/>
                <a:gd name="connsiteY16" fmla="*/ 777029 h 1534628"/>
                <a:gd name="connsiteX17" fmla="*/ 914334 w 2068352"/>
                <a:gd name="connsiteY17" fmla="*/ 789094 h 1534628"/>
                <a:gd name="connsiteX18" fmla="*/ 925510 w 2068352"/>
                <a:gd name="connsiteY18" fmla="*/ 762107 h 1534628"/>
                <a:gd name="connsiteX19" fmla="*/ 989391 w 2068352"/>
                <a:gd name="connsiteY19" fmla="*/ 727308 h 1534628"/>
                <a:gd name="connsiteX20" fmla="*/ 1015299 w 2068352"/>
                <a:gd name="connsiteY20" fmla="*/ 732071 h 1534628"/>
                <a:gd name="connsiteX21" fmla="*/ 1018728 w 2068352"/>
                <a:gd name="connsiteY21" fmla="*/ 701400 h 1534628"/>
                <a:gd name="connsiteX22" fmla="*/ 1006409 w 2068352"/>
                <a:gd name="connsiteY22" fmla="*/ 676127 h 1534628"/>
                <a:gd name="connsiteX23" fmla="*/ 1023617 w 2068352"/>
                <a:gd name="connsiteY23" fmla="*/ 587417 h 1534628"/>
                <a:gd name="connsiteX24" fmla="*/ 1062797 w 2068352"/>
                <a:gd name="connsiteY24" fmla="*/ 593196 h 1534628"/>
                <a:gd name="connsiteX25" fmla="*/ 1081593 w 2068352"/>
                <a:gd name="connsiteY25" fmla="*/ 637583 h 1534628"/>
                <a:gd name="connsiteX26" fmla="*/ 1105659 w 2068352"/>
                <a:gd name="connsiteY26" fmla="*/ 672000 h 1534628"/>
                <a:gd name="connsiteX27" fmla="*/ 1156142 w 2068352"/>
                <a:gd name="connsiteY27" fmla="*/ 740199 h 1534628"/>
                <a:gd name="connsiteX28" fmla="*/ 1180907 w 2068352"/>
                <a:gd name="connsiteY28" fmla="*/ 841672 h 1534628"/>
                <a:gd name="connsiteX29" fmla="*/ 1243645 w 2068352"/>
                <a:gd name="connsiteY29" fmla="*/ 904792 h 1534628"/>
                <a:gd name="connsiteX30" fmla="*/ 1316607 w 2068352"/>
                <a:gd name="connsiteY30" fmla="*/ 874946 h 1534628"/>
                <a:gd name="connsiteX31" fmla="*/ 1331846 w 2068352"/>
                <a:gd name="connsiteY31" fmla="*/ 846752 h 1534628"/>
                <a:gd name="connsiteX32" fmla="*/ 1356992 w 2068352"/>
                <a:gd name="connsiteY32" fmla="*/ 799064 h 1534628"/>
                <a:gd name="connsiteX33" fmla="*/ 1401442 w 2068352"/>
                <a:gd name="connsiteY33" fmla="*/ 812399 h 1534628"/>
                <a:gd name="connsiteX34" fmla="*/ 1419159 w 2068352"/>
                <a:gd name="connsiteY34" fmla="*/ 806430 h 1534628"/>
                <a:gd name="connsiteX35" fmla="*/ 1429763 w 2068352"/>
                <a:gd name="connsiteY35" fmla="*/ 805350 h 1534628"/>
                <a:gd name="connsiteX36" fmla="*/ 1470911 w 2068352"/>
                <a:gd name="connsiteY36" fmla="*/ 756645 h 1534628"/>
                <a:gd name="connsiteX37" fmla="*/ 1509837 w 2068352"/>
                <a:gd name="connsiteY37" fmla="*/ 718037 h 1534628"/>
                <a:gd name="connsiteX38" fmla="*/ 1572194 w 2068352"/>
                <a:gd name="connsiteY38" fmla="*/ 682096 h 1534628"/>
                <a:gd name="connsiteX39" fmla="*/ 1684398 w 2068352"/>
                <a:gd name="connsiteY39" fmla="*/ 572114 h 1534628"/>
                <a:gd name="connsiteX40" fmla="*/ 1739770 w 2068352"/>
                <a:gd name="connsiteY40" fmla="*/ 580940 h 1534628"/>
                <a:gd name="connsiteX41" fmla="*/ 1728912 w 2068352"/>
                <a:gd name="connsiteY41" fmla="*/ 640440 h 1534628"/>
                <a:gd name="connsiteX42" fmla="*/ 1799397 w 2068352"/>
                <a:gd name="connsiteY42" fmla="*/ 596942 h 1534628"/>
                <a:gd name="connsiteX43" fmla="*/ 1766504 w 2068352"/>
                <a:gd name="connsiteY43" fmla="*/ 553953 h 1534628"/>
                <a:gd name="connsiteX44" fmla="*/ 1734563 w 2068352"/>
                <a:gd name="connsiteY44" fmla="*/ 527219 h 1534628"/>
                <a:gd name="connsiteX45" fmla="*/ 1699575 w 2068352"/>
                <a:gd name="connsiteY45" fmla="*/ 498453 h 1534628"/>
                <a:gd name="connsiteX46" fmla="*/ 1715895 w 2068352"/>
                <a:gd name="connsiteY46" fmla="*/ 463846 h 1534628"/>
                <a:gd name="connsiteX47" fmla="*/ 1819145 w 2068352"/>
                <a:gd name="connsiteY47" fmla="*/ 459528 h 1534628"/>
                <a:gd name="connsiteX48" fmla="*/ 1820923 w 2068352"/>
                <a:gd name="connsiteY48" fmla="*/ 461179 h 1534628"/>
                <a:gd name="connsiteX49" fmla="*/ 1822511 w 2068352"/>
                <a:gd name="connsiteY49" fmla="*/ 462449 h 1534628"/>
                <a:gd name="connsiteX50" fmla="*/ 1743453 w 2068352"/>
                <a:gd name="connsiteY50" fmla="*/ 432095 h 1534628"/>
                <a:gd name="connsiteX51" fmla="*/ 1692717 w 2068352"/>
                <a:gd name="connsiteY51" fmla="*/ 416474 h 1534628"/>
                <a:gd name="connsiteX52" fmla="*/ 1540317 w 2068352"/>
                <a:gd name="connsiteY52" fmla="*/ 363007 h 1534628"/>
                <a:gd name="connsiteX53" fmla="*/ 1485389 w 2068352"/>
                <a:gd name="connsiteY53" fmla="*/ 325605 h 1534628"/>
                <a:gd name="connsiteX54" fmla="*/ 1427287 w 2068352"/>
                <a:gd name="connsiteY54" fmla="*/ 246738 h 1534628"/>
                <a:gd name="connsiteX55" fmla="*/ 1419095 w 2068352"/>
                <a:gd name="connsiteY55" fmla="*/ 210543 h 1534628"/>
                <a:gd name="connsiteX56" fmla="*/ 1525458 w 2068352"/>
                <a:gd name="connsiteY56" fmla="*/ 229212 h 1534628"/>
                <a:gd name="connsiteX57" fmla="*/ 1542603 w 2068352"/>
                <a:gd name="connsiteY57" fmla="*/ 256136 h 1534628"/>
                <a:gd name="connsiteX58" fmla="*/ 1632074 w 2068352"/>
                <a:gd name="connsiteY58" fmla="*/ 279441 h 1534628"/>
                <a:gd name="connsiteX59" fmla="*/ 1705163 w 2068352"/>
                <a:gd name="connsiteY59" fmla="*/ 298999 h 1534628"/>
                <a:gd name="connsiteX60" fmla="*/ 1734500 w 2068352"/>
                <a:gd name="connsiteY60" fmla="*/ 306174 h 1534628"/>
                <a:gd name="connsiteX61" fmla="*/ 1807080 w 2068352"/>
                <a:gd name="connsiteY61" fmla="*/ 321732 h 1534628"/>
                <a:gd name="connsiteX62" fmla="*/ 1861754 w 2068352"/>
                <a:gd name="connsiteY62" fmla="*/ 387201 h 1534628"/>
                <a:gd name="connsiteX63" fmla="*/ 1899473 w 2068352"/>
                <a:gd name="connsiteY63" fmla="*/ 397488 h 1534628"/>
                <a:gd name="connsiteX64" fmla="*/ 1968878 w 2068352"/>
                <a:gd name="connsiteY64" fmla="*/ 376279 h 1534628"/>
                <a:gd name="connsiteX65" fmla="*/ 2040951 w 2068352"/>
                <a:gd name="connsiteY65" fmla="*/ 408092 h 1534628"/>
                <a:gd name="connsiteX66" fmla="*/ 2033712 w 2068352"/>
                <a:gd name="connsiteY66" fmla="*/ 423967 h 1534628"/>
                <a:gd name="connsiteX67" fmla="*/ 1962592 w 2068352"/>
                <a:gd name="connsiteY67" fmla="*/ 534712 h 1534628"/>
                <a:gd name="connsiteX68" fmla="*/ 1914078 w 2068352"/>
                <a:gd name="connsiteY68" fmla="*/ 542014 h 1534628"/>
                <a:gd name="connsiteX69" fmla="*/ 1891916 w 2068352"/>
                <a:gd name="connsiteY69" fmla="*/ 557509 h 1534628"/>
                <a:gd name="connsiteX70" fmla="*/ 1911284 w 2068352"/>
                <a:gd name="connsiteY70" fmla="*/ 585004 h 1534628"/>
                <a:gd name="connsiteX71" fmla="*/ 1957829 w 2068352"/>
                <a:gd name="connsiteY71" fmla="*/ 601006 h 1534628"/>
                <a:gd name="connsiteX72" fmla="*/ 2062668 w 2068352"/>
                <a:gd name="connsiteY72" fmla="*/ 708449 h 1534628"/>
                <a:gd name="connsiteX73" fmla="*/ 2066795 w 2068352"/>
                <a:gd name="connsiteY73" fmla="*/ 735119 h 1534628"/>
                <a:gd name="connsiteX74" fmla="*/ 1961576 w 2068352"/>
                <a:gd name="connsiteY74" fmla="*/ 730483 h 1534628"/>
                <a:gd name="connsiteX75" fmla="*/ 1854959 w 2068352"/>
                <a:gd name="connsiteY75" fmla="*/ 692891 h 1534628"/>
                <a:gd name="connsiteX76" fmla="*/ 1838322 w 2068352"/>
                <a:gd name="connsiteY76" fmla="*/ 737341 h 1534628"/>
                <a:gd name="connsiteX77" fmla="*/ 1914332 w 2068352"/>
                <a:gd name="connsiteY77" fmla="*/ 816463 h 1534628"/>
                <a:gd name="connsiteX78" fmla="*/ 1988817 w 2068352"/>
                <a:gd name="connsiteY78" fmla="*/ 812907 h 1534628"/>
                <a:gd name="connsiteX79" fmla="*/ 2033585 w 2068352"/>
                <a:gd name="connsiteY79" fmla="*/ 793095 h 1534628"/>
                <a:gd name="connsiteX80" fmla="*/ 2048507 w 2068352"/>
                <a:gd name="connsiteY80" fmla="*/ 841228 h 1534628"/>
                <a:gd name="connsiteX81" fmla="*/ 2057461 w 2068352"/>
                <a:gd name="connsiteY81" fmla="*/ 867326 h 1534628"/>
                <a:gd name="connsiteX82" fmla="*/ 2043364 w 2068352"/>
                <a:gd name="connsiteY82" fmla="*/ 905744 h 1534628"/>
                <a:gd name="connsiteX83" fmla="*/ 2033776 w 2068352"/>
                <a:gd name="connsiteY83" fmla="*/ 937495 h 1534628"/>
                <a:gd name="connsiteX84" fmla="*/ 2028124 w 2068352"/>
                <a:gd name="connsiteY84" fmla="*/ 1036746 h 1534628"/>
                <a:gd name="connsiteX85" fmla="*/ 2027171 w 2068352"/>
                <a:gd name="connsiteY85" fmla="*/ 1088689 h 1534628"/>
                <a:gd name="connsiteX86" fmla="*/ 1977070 w 2068352"/>
                <a:gd name="connsiteY86" fmla="*/ 1108310 h 1534628"/>
                <a:gd name="connsiteX87" fmla="*/ 1958845 w 2068352"/>
                <a:gd name="connsiteY87" fmla="*/ 999090 h 1534628"/>
                <a:gd name="connsiteX88" fmla="*/ 1925635 w 2068352"/>
                <a:gd name="connsiteY88" fmla="*/ 955402 h 1534628"/>
                <a:gd name="connsiteX89" fmla="*/ 1874136 w 2068352"/>
                <a:gd name="connsiteY89" fmla="*/ 922127 h 1534628"/>
                <a:gd name="connsiteX90" fmla="*/ 1759646 w 2068352"/>
                <a:gd name="connsiteY90" fmla="*/ 843070 h 1534628"/>
                <a:gd name="connsiteX91" fmla="*/ 1709100 w 2068352"/>
                <a:gd name="connsiteY91" fmla="*/ 816082 h 1534628"/>
                <a:gd name="connsiteX92" fmla="*/ 1669666 w 2068352"/>
                <a:gd name="connsiteY92" fmla="*/ 802747 h 1534628"/>
                <a:gd name="connsiteX93" fmla="*/ 1705671 w 2068352"/>
                <a:gd name="connsiteY93" fmla="*/ 812589 h 1534628"/>
                <a:gd name="connsiteX94" fmla="*/ 1745739 w 2068352"/>
                <a:gd name="connsiteY94" fmla="*/ 856341 h 1534628"/>
                <a:gd name="connsiteX95" fmla="*/ 1737865 w 2068352"/>
                <a:gd name="connsiteY95" fmla="*/ 904855 h 1534628"/>
                <a:gd name="connsiteX96" fmla="*/ 1700020 w 2068352"/>
                <a:gd name="connsiteY96" fmla="*/ 936288 h 1534628"/>
                <a:gd name="connsiteX97" fmla="*/ 1691828 w 2068352"/>
                <a:gd name="connsiteY97" fmla="*/ 944289 h 1534628"/>
                <a:gd name="connsiteX98" fmla="*/ 1562351 w 2068352"/>
                <a:gd name="connsiteY98" fmla="*/ 1002963 h 1534628"/>
                <a:gd name="connsiteX99" fmla="*/ 1512123 w 2068352"/>
                <a:gd name="connsiteY99" fmla="*/ 1036872 h 1534628"/>
                <a:gd name="connsiteX100" fmla="*/ 1438209 w 2068352"/>
                <a:gd name="connsiteY100" fmla="*/ 1083101 h 1534628"/>
                <a:gd name="connsiteX101" fmla="*/ 1343022 w 2068352"/>
                <a:gd name="connsiteY101" fmla="*/ 1138600 h 1534628"/>
                <a:gd name="connsiteX102" fmla="*/ 1283523 w 2068352"/>
                <a:gd name="connsiteY102" fmla="*/ 1127995 h 1534628"/>
                <a:gd name="connsiteX103" fmla="*/ 1268982 w 2068352"/>
                <a:gd name="connsiteY103" fmla="*/ 1089451 h 1534628"/>
                <a:gd name="connsiteX104" fmla="*/ 1329878 w 2068352"/>
                <a:gd name="connsiteY104" fmla="*/ 1146410 h 1534628"/>
                <a:gd name="connsiteX105" fmla="*/ 1469133 w 2068352"/>
                <a:gd name="connsiteY105" fmla="*/ 1145903 h 1534628"/>
                <a:gd name="connsiteX106" fmla="*/ 1669666 w 2068352"/>
                <a:gd name="connsiteY106" fmla="*/ 1206291 h 1534628"/>
                <a:gd name="connsiteX107" fmla="*/ 1628138 w 2068352"/>
                <a:gd name="connsiteY107" fmla="*/ 1234739 h 1534628"/>
                <a:gd name="connsiteX108" fmla="*/ 1508503 w 2068352"/>
                <a:gd name="connsiteY108" fmla="*/ 1229596 h 1534628"/>
                <a:gd name="connsiteX109" fmla="*/ 1412682 w 2068352"/>
                <a:gd name="connsiteY109" fmla="*/ 1241915 h 1534628"/>
                <a:gd name="connsiteX110" fmla="*/ 1381503 w 2068352"/>
                <a:gd name="connsiteY110" fmla="*/ 1234358 h 1534628"/>
                <a:gd name="connsiteX111" fmla="*/ 1308859 w 2068352"/>
                <a:gd name="connsiteY111" fmla="*/ 1214292 h 1534628"/>
                <a:gd name="connsiteX112" fmla="*/ 1258631 w 2068352"/>
                <a:gd name="connsiteY112" fmla="*/ 1208260 h 1534628"/>
                <a:gd name="connsiteX113" fmla="*/ 1236914 w 2068352"/>
                <a:gd name="connsiteY113" fmla="*/ 1203053 h 1534628"/>
                <a:gd name="connsiteX114" fmla="*/ 1098039 w 2068352"/>
                <a:gd name="connsiteY114" fmla="*/ 1242677 h 1534628"/>
                <a:gd name="connsiteX115" fmla="*/ 970214 w 2068352"/>
                <a:gd name="connsiteY115" fmla="*/ 1290810 h 1534628"/>
                <a:gd name="connsiteX116" fmla="*/ 951926 w 2068352"/>
                <a:gd name="connsiteY116" fmla="*/ 1287508 h 1534628"/>
                <a:gd name="connsiteX117" fmla="*/ 855660 w 2068352"/>
                <a:gd name="connsiteY117" fmla="*/ 1282619 h 1534628"/>
                <a:gd name="connsiteX118" fmla="*/ 802320 w 2068352"/>
                <a:gd name="connsiteY118" fmla="*/ 1258870 h 1534628"/>
                <a:gd name="connsiteX119" fmla="*/ 803844 w 2068352"/>
                <a:gd name="connsiteY119" fmla="*/ 1197782 h 1534628"/>
                <a:gd name="connsiteX120" fmla="*/ 794954 w 2068352"/>
                <a:gd name="connsiteY120" fmla="*/ 1132059 h 1534628"/>
                <a:gd name="connsiteX121" fmla="*/ 771967 w 2068352"/>
                <a:gd name="connsiteY121" fmla="*/ 1090530 h 1534628"/>
                <a:gd name="connsiteX122" fmla="*/ 728723 w 2068352"/>
                <a:gd name="connsiteY122" fmla="*/ 1076243 h 1534628"/>
                <a:gd name="connsiteX123" fmla="*/ 697989 w 2068352"/>
                <a:gd name="connsiteY123" fmla="*/ 1121836 h 1534628"/>
                <a:gd name="connsiteX124" fmla="*/ 645030 w 2068352"/>
                <a:gd name="connsiteY124" fmla="*/ 1135488 h 1534628"/>
                <a:gd name="connsiteX125" fmla="*/ 659762 w 2068352"/>
                <a:gd name="connsiteY125" fmla="*/ 1166984 h 1534628"/>
                <a:gd name="connsiteX126" fmla="*/ 707387 w 2068352"/>
                <a:gd name="connsiteY126" fmla="*/ 1150157 h 1534628"/>
                <a:gd name="connsiteX127" fmla="*/ 764029 w 2068352"/>
                <a:gd name="connsiteY127" fmla="*/ 1228834 h 1534628"/>
                <a:gd name="connsiteX128" fmla="*/ 738566 w 2068352"/>
                <a:gd name="connsiteY128" fmla="*/ 1277856 h 1534628"/>
                <a:gd name="connsiteX129" fmla="*/ 626870 w 2068352"/>
                <a:gd name="connsiteY129" fmla="*/ 1286238 h 1534628"/>
                <a:gd name="connsiteX130" fmla="*/ 593024 w 2068352"/>
                <a:gd name="connsiteY130" fmla="*/ 1303193 h 1534628"/>
                <a:gd name="connsiteX131" fmla="*/ 619694 w 2068352"/>
                <a:gd name="connsiteY131" fmla="*/ 1322941 h 1534628"/>
                <a:gd name="connsiteX132" fmla="*/ 659699 w 2068352"/>
                <a:gd name="connsiteY132" fmla="*/ 1355771 h 1534628"/>
                <a:gd name="connsiteX133" fmla="*/ 700720 w 2068352"/>
                <a:gd name="connsiteY133" fmla="*/ 1384092 h 1534628"/>
                <a:gd name="connsiteX134" fmla="*/ 742693 w 2068352"/>
                <a:gd name="connsiteY134" fmla="*/ 1408476 h 1534628"/>
                <a:gd name="connsiteX135" fmla="*/ 718754 w 2068352"/>
                <a:gd name="connsiteY135" fmla="*/ 1458451 h 1534628"/>
                <a:gd name="connsiteX136" fmla="*/ 676844 w 2068352"/>
                <a:gd name="connsiteY136" fmla="*/ 1521253 h 1534628"/>
                <a:gd name="connsiteX137" fmla="*/ 608201 w 2068352"/>
                <a:gd name="connsiteY137" fmla="*/ 1526333 h 1534628"/>
                <a:gd name="connsiteX138" fmla="*/ 446847 w 2068352"/>
                <a:gd name="connsiteY138" fmla="*/ 1470897 h 1534628"/>
                <a:gd name="connsiteX139" fmla="*/ 272349 w 2068352"/>
                <a:gd name="connsiteY139" fmla="*/ 1353612 h 1534628"/>
                <a:gd name="connsiteX140" fmla="*/ 236916 w 2068352"/>
                <a:gd name="connsiteY140" fmla="*/ 1345548 h 1534628"/>
                <a:gd name="connsiteX141" fmla="*/ 207706 w 2068352"/>
                <a:gd name="connsiteY141" fmla="*/ 1328275 h 1534628"/>
                <a:gd name="connsiteX142" fmla="*/ 218310 w 2068352"/>
                <a:gd name="connsiteY142" fmla="*/ 1288588 h 1534628"/>
                <a:gd name="connsiteX143" fmla="*/ 235455 w 2068352"/>
                <a:gd name="connsiteY143" fmla="*/ 1219245 h 1534628"/>
                <a:gd name="connsiteX144" fmla="*/ 224660 w 2068352"/>
                <a:gd name="connsiteY144" fmla="*/ 1175875 h 1534628"/>
                <a:gd name="connsiteX145" fmla="*/ 251521 w 2068352"/>
                <a:gd name="connsiteY145" fmla="*/ 1107993 h 1534628"/>
                <a:gd name="connsiteX146" fmla="*/ 265110 w 2068352"/>
                <a:gd name="connsiteY146" fmla="*/ 1095674 h 1534628"/>
                <a:gd name="connsiteX147" fmla="*/ 245806 w 2068352"/>
                <a:gd name="connsiteY147" fmla="*/ 1003725 h 1534628"/>
                <a:gd name="connsiteX148" fmla="*/ 225105 w 2068352"/>
                <a:gd name="connsiteY148" fmla="*/ 955275 h 1534628"/>
                <a:gd name="connsiteX149" fmla="*/ 183068 w 2068352"/>
                <a:gd name="connsiteY149" fmla="*/ 900410 h 1534628"/>
                <a:gd name="connsiteX150" fmla="*/ 154048 w 2068352"/>
                <a:gd name="connsiteY150" fmla="*/ 878947 h 1534628"/>
                <a:gd name="connsiteX151" fmla="*/ 168653 w 2068352"/>
                <a:gd name="connsiteY151" fmla="*/ 840720 h 1534628"/>
                <a:gd name="connsiteX152" fmla="*/ 183766 w 2068352"/>
                <a:gd name="connsiteY152" fmla="*/ 810748 h 1534628"/>
                <a:gd name="connsiteX153" fmla="*/ 155572 w 2068352"/>
                <a:gd name="connsiteY153" fmla="*/ 706099 h 1534628"/>
                <a:gd name="connsiteX154" fmla="*/ 77848 w 2068352"/>
                <a:gd name="connsiteY154" fmla="*/ 600625 h 1534628"/>
                <a:gd name="connsiteX155" fmla="*/ 23937 w 2068352"/>
                <a:gd name="connsiteY155" fmla="*/ 486388 h 1534628"/>
                <a:gd name="connsiteX156" fmla="*/ 28445 w 2068352"/>
                <a:gd name="connsiteY156" fmla="*/ 463020 h 1534628"/>
                <a:gd name="connsiteX157" fmla="*/ 21587 w 2068352"/>
                <a:gd name="connsiteY157" fmla="*/ 353292 h 1534628"/>
                <a:gd name="connsiteX158" fmla="*/ 8697 w 2068352"/>
                <a:gd name="connsiteY158" fmla="*/ 239753 h 1534628"/>
                <a:gd name="connsiteX159" fmla="*/ 19238 w 2068352"/>
                <a:gd name="connsiteY159" fmla="*/ 86844 h 1534628"/>
                <a:gd name="connsiteX160" fmla="*/ 18285 w 2068352"/>
                <a:gd name="connsiteY160" fmla="*/ 38203 h 1534628"/>
                <a:gd name="connsiteX161" fmla="*/ 63434 w 2068352"/>
                <a:gd name="connsiteY161" fmla="*/ 1055 h 1534628"/>
                <a:gd name="connsiteX162" fmla="*/ 70927 w 2068352"/>
                <a:gd name="connsiteY162" fmla="*/ 2452 h 1534628"/>
                <a:gd name="connsiteX163" fmla="*/ 114424 w 2068352"/>
                <a:gd name="connsiteY163" fmla="*/ 83796 h 1534628"/>
                <a:gd name="connsiteX164" fmla="*/ 102232 w 2068352"/>
                <a:gd name="connsiteY164" fmla="*/ 220258 h 1534628"/>
                <a:gd name="connsiteX165" fmla="*/ 129664 w 2068352"/>
                <a:gd name="connsiteY165" fmla="*/ 350879 h 1534628"/>
                <a:gd name="connsiteX166" fmla="*/ 147508 w 2068352"/>
                <a:gd name="connsiteY166" fmla="*/ 374310 h 1534628"/>
                <a:gd name="connsiteX167" fmla="*/ 167701 w 2068352"/>
                <a:gd name="connsiteY167" fmla="*/ 358943 h 1534628"/>
                <a:gd name="connsiteX168" fmla="*/ 206626 w 2068352"/>
                <a:gd name="connsiteY168" fmla="*/ 309413 h 1534628"/>
                <a:gd name="connsiteX169" fmla="*/ 262252 w 2068352"/>
                <a:gd name="connsiteY169" fmla="*/ 291887 h 1534628"/>
                <a:gd name="connsiteX170" fmla="*/ 265745 w 2068352"/>
                <a:gd name="connsiteY170" fmla="*/ 293347 h 1534628"/>
                <a:gd name="connsiteX171" fmla="*/ 315529 w 2068352"/>
                <a:gd name="connsiteY171" fmla="*/ 290045 h 1534628"/>
                <a:gd name="connsiteX172" fmla="*/ 308036 w 2068352"/>
                <a:gd name="connsiteY172" fmla="*/ 229339 h 1534628"/>
                <a:gd name="connsiteX173" fmla="*/ 258061 w 2068352"/>
                <a:gd name="connsiteY173" fmla="*/ 142979 h 1534628"/>
                <a:gd name="connsiteX174" fmla="*/ 259395 w 2068352"/>
                <a:gd name="connsiteY174" fmla="*/ 129961 h 1534628"/>
                <a:gd name="connsiteX175" fmla="*/ 286001 w 2068352"/>
                <a:gd name="connsiteY175" fmla="*/ 113895 h 1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068352" h="1534628">
                  <a:moveTo>
                    <a:pt x="286319" y="113768"/>
                  </a:moveTo>
                  <a:cubicBezTo>
                    <a:pt x="310258" y="115038"/>
                    <a:pt x="334198" y="116880"/>
                    <a:pt x="358137" y="117261"/>
                  </a:cubicBezTo>
                  <a:cubicBezTo>
                    <a:pt x="375473" y="117515"/>
                    <a:pt x="390141" y="121134"/>
                    <a:pt x="400873" y="137708"/>
                  </a:cubicBezTo>
                  <a:cubicBezTo>
                    <a:pt x="412811" y="156123"/>
                    <a:pt x="428876" y="153774"/>
                    <a:pt x="444370" y="143487"/>
                  </a:cubicBezTo>
                  <a:cubicBezTo>
                    <a:pt x="459293" y="133581"/>
                    <a:pt x="459801" y="119737"/>
                    <a:pt x="449831" y="105323"/>
                  </a:cubicBezTo>
                  <a:cubicBezTo>
                    <a:pt x="441132" y="92750"/>
                    <a:pt x="445259" y="82653"/>
                    <a:pt x="453959" y="72938"/>
                  </a:cubicBezTo>
                  <a:cubicBezTo>
                    <a:pt x="471612" y="64556"/>
                    <a:pt x="488376" y="69318"/>
                    <a:pt x="504441" y="77891"/>
                  </a:cubicBezTo>
                  <a:cubicBezTo>
                    <a:pt x="534604" y="93956"/>
                    <a:pt x="559496" y="120118"/>
                    <a:pt x="592707" y="130723"/>
                  </a:cubicBezTo>
                  <a:cubicBezTo>
                    <a:pt x="601152" y="133390"/>
                    <a:pt x="608899" y="140946"/>
                    <a:pt x="611439" y="149964"/>
                  </a:cubicBezTo>
                  <a:cubicBezTo>
                    <a:pt x="619503" y="178475"/>
                    <a:pt x="641347" y="192636"/>
                    <a:pt x="661667" y="208511"/>
                  </a:cubicBezTo>
                  <a:cubicBezTo>
                    <a:pt x="674812" y="221655"/>
                    <a:pt x="683956" y="237721"/>
                    <a:pt x="690623" y="255438"/>
                  </a:cubicBezTo>
                  <a:cubicBezTo>
                    <a:pt x="691703" y="311191"/>
                    <a:pt x="692909" y="367389"/>
                    <a:pt x="737105" y="407394"/>
                  </a:cubicBezTo>
                  <a:cubicBezTo>
                    <a:pt x="750821" y="419776"/>
                    <a:pt x="751964" y="434254"/>
                    <a:pt x="752917" y="450828"/>
                  </a:cubicBezTo>
                  <a:cubicBezTo>
                    <a:pt x="756092" y="506772"/>
                    <a:pt x="765807" y="560049"/>
                    <a:pt x="808543" y="599165"/>
                  </a:cubicBezTo>
                  <a:cubicBezTo>
                    <a:pt x="819909" y="609579"/>
                    <a:pt x="820290" y="624565"/>
                    <a:pt x="817179" y="638471"/>
                  </a:cubicBezTo>
                  <a:cubicBezTo>
                    <a:pt x="807654" y="681588"/>
                    <a:pt x="811464" y="719117"/>
                    <a:pt x="853564" y="739818"/>
                  </a:cubicBezTo>
                  <a:cubicBezTo>
                    <a:pt x="870011" y="747882"/>
                    <a:pt x="875091" y="765789"/>
                    <a:pt x="887410" y="777029"/>
                  </a:cubicBezTo>
                  <a:cubicBezTo>
                    <a:pt x="895220" y="784141"/>
                    <a:pt x="903412" y="792142"/>
                    <a:pt x="914334" y="789094"/>
                  </a:cubicBezTo>
                  <a:cubicBezTo>
                    <a:pt x="927415" y="785475"/>
                    <a:pt x="924303" y="772648"/>
                    <a:pt x="925510" y="762107"/>
                  </a:cubicBezTo>
                  <a:cubicBezTo>
                    <a:pt x="930145" y="720958"/>
                    <a:pt x="955291" y="707052"/>
                    <a:pt x="989391" y="727308"/>
                  </a:cubicBezTo>
                  <a:cubicBezTo>
                    <a:pt x="998154" y="732515"/>
                    <a:pt x="1005012" y="743501"/>
                    <a:pt x="1015299" y="732071"/>
                  </a:cubicBezTo>
                  <a:cubicBezTo>
                    <a:pt x="1023300" y="723245"/>
                    <a:pt x="1022157" y="712132"/>
                    <a:pt x="1018728" y="701400"/>
                  </a:cubicBezTo>
                  <a:cubicBezTo>
                    <a:pt x="1015807" y="692320"/>
                    <a:pt x="1010727" y="684446"/>
                    <a:pt x="1006409" y="676127"/>
                  </a:cubicBezTo>
                  <a:cubicBezTo>
                    <a:pt x="987867" y="640694"/>
                    <a:pt x="993328" y="612055"/>
                    <a:pt x="1023617" y="587417"/>
                  </a:cubicBezTo>
                  <a:cubicBezTo>
                    <a:pt x="1038222" y="575543"/>
                    <a:pt x="1052320" y="576368"/>
                    <a:pt x="1062797" y="593196"/>
                  </a:cubicBezTo>
                  <a:cubicBezTo>
                    <a:pt x="1071179" y="606721"/>
                    <a:pt x="1077783" y="621644"/>
                    <a:pt x="1081593" y="637583"/>
                  </a:cubicBezTo>
                  <a:cubicBezTo>
                    <a:pt x="1085213" y="652695"/>
                    <a:pt x="1091308" y="667682"/>
                    <a:pt x="1105659" y="672000"/>
                  </a:cubicBezTo>
                  <a:cubicBezTo>
                    <a:pt x="1138552" y="681969"/>
                    <a:pt x="1150236" y="706798"/>
                    <a:pt x="1156142" y="740199"/>
                  </a:cubicBezTo>
                  <a:cubicBezTo>
                    <a:pt x="1162174" y="774362"/>
                    <a:pt x="1178875" y="804715"/>
                    <a:pt x="1180907" y="841672"/>
                  </a:cubicBezTo>
                  <a:cubicBezTo>
                    <a:pt x="1182876" y="876725"/>
                    <a:pt x="1213292" y="895076"/>
                    <a:pt x="1243645" y="904792"/>
                  </a:cubicBezTo>
                  <a:cubicBezTo>
                    <a:pt x="1274188" y="914571"/>
                    <a:pt x="1298191" y="900918"/>
                    <a:pt x="1316607" y="874946"/>
                  </a:cubicBezTo>
                  <a:cubicBezTo>
                    <a:pt x="1322702" y="866374"/>
                    <a:pt x="1327528" y="856595"/>
                    <a:pt x="1331846" y="846752"/>
                  </a:cubicBezTo>
                  <a:cubicBezTo>
                    <a:pt x="1339085" y="830179"/>
                    <a:pt x="1337117" y="808716"/>
                    <a:pt x="1356992" y="799064"/>
                  </a:cubicBezTo>
                  <a:cubicBezTo>
                    <a:pt x="1376106" y="789793"/>
                    <a:pt x="1387028" y="806112"/>
                    <a:pt x="1401442" y="812399"/>
                  </a:cubicBezTo>
                  <a:cubicBezTo>
                    <a:pt x="1407157" y="814875"/>
                    <a:pt x="1413317" y="808906"/>
                    <a:pt x="1419159" y="806430"/>
                  </a:cubicBezTo>
                  <a:cubicBezTo>
                    <a:pt x="1422651" y="805731"/>
                    <a:pt x="1426207" y="805477"/>
                    <a:pt x="1429763" y="805350"/>
                  </a:cubicBezTo>
                  <a:cubicBezTo>
                    <a:pt x="1457957" y="803318"/>
                    <a:pt x="1479547" y="797984"/>
                    <a:pt x="1470911" y="756645"/>
                  </a:cubicBezTo>
                  <a:cubicBezTo>
                    <a:pt x="1465323" y="729912"/>
                    <a:pt x="1487739" y="708322"/>
                    <a:pt x="1509837" y="718037"/>
                  </a:cubicBezTo>
                  <a:cubicBezTo>
                    <a:pt x="1547429" y="734547"/>
                    <a:pt x="1555430" y="708131"/>
                    <a:pt x="1572194" y="682096"/>
                  </a:cubicBezTo>
                  <a:cubicBezTo>
                    <a:pt x="1601213" y="636947"/>
                    <a:pt x="1641663" y="601578"/>
                    <a:pt x="1684398" y="572114"/>
                  </a:cubicBezTo>
                  <a:cubicBezTo>
                    <a:pt x="1697733" y="562906"/>
                    <a:pt x="1723832" y="559668"/>
                    <a:pt x="1739770" y="580940"/>
                  </a:cubicBezTo>
                  <a:cubicBezTo>
                    <a:pt x="1756026" y="602594"/>
                    <a:pt x="1738373" y="618469"/>
                    <a:pt x="1728912" y="640440"/>
                  </a:cubicBezTo>
                  <a:cubicBezTo>
                    <a:pt x="1758947" y="632121"/>
                    <a:pt x="1788411" y="626025"/>
                    <a:pt x="1799397" y="596942"/>
                  </a:cubicBezTo>
                  <a:cubicBezTo>
                    <a:pt x="1809239" y="570907"/>
                    <a:pt x="1776029" y="570145"/>
                    <a:pt x="1766504" y="553953"/>
                  </a:cubicBezTo>
                  <a:cubicBezTo>
                    <a:pt x="1763202" y="535220"/>
                    <a:pt x="1765234" y="513820"/>
                    <a:pt x="1734563" y="527219"/>
                  </a:cubicBezTo>
                  <a:cubicBezTo>
                    <a:pt x="1717863" y="534521"/>
                    <a:pt x="1705163" y="517059"/>
                    <a:pt x="1699575" y="498453"/>
                  </a:cubicBezTo>
                  <a:cubicBezTo>
                    <a:pt x="1695447" y="481626"/>
                    <a:pt x="1703893" y="471720"/>
                    <a:pt x="1715895" y="463846"/>
                  </a:cubicBezTo>
                  <a:cubicBezTo>
                    <a:pt x="1749930" y="448669"/>
                    <a:pt x="1784601" y="452225"/>
                    <a:pt x="1819145" y="459528"/>
                  </a:cubicBezTo>
                  <a:cubicBezTo>
                    <a:pt x="1822828" y="462766"/>
                    <a:pt x="1816923" y="457877"/>
                    <a:pt x="1820923" y="461179"/>
                  </a:cubicBezTo>
                  <a:cubicBezTo>
                    <a:pt x="1823082" y="462957"/>
                    <a:pt x="1823717" y="463528"/>
                    <a:pt x="1822511" y="462449"/>
                  </a:cubicBezTo>
                  <a:cubicBezTo>
                    <a:pt x="1803905" y="428222"/>
                    <a:pt x="1771838" y="430571"/>
                    <a:pt x="1743453" y="432095"/>
                  </a:cubicBezTo>
                  <a:cubicBezTo>
                    <a:pt x="1723260" y="433175"/>
                    <a:pt x="1707132" y="431651"/>
                    <a:pt x="1692717" y="416474"/>
                  </a:cubicBezTo>
                  <a:cubicBezTo>
                    <a:pt x="1645028" y="388344"/>
                    <a:pt x="1594736" y="367833"/>
                    <a:pt x="1540317" y="363007"/>
                  </a:cubicBezTo>
                  <a:cubicBezTo>
                    <a:pt x="1514726" y="360721"/>
                    <a:pt x="1497708" y="346497"/>
                    <a:pt x="1485389" y="325605"/>
                  </a:cubicBezTo>
                  <a:cubicBezTo>
                    <a:pt x="1468498" y="297030"/>
                    <a:pt x="1453004" y="267884"/>
                    <a:pt x="1427287" y="246738"/>
                  </a:cubicBezTo>
                  <a:cubicBezTo>
                    <a:pt x="1416428" y="237784"/>
                    <a:pt x="1412809" y="224957"/>
                    <a:pt x="1419095" y="210543"/>
                  </a:cubicBezTo>
                  <a:cubicBezTo>
                    <a:pt x="1458592" y="179936"/>
                    <a:pt x="1500757" y="187175"/>
                    <a:pt x="1525458" y="229212"/>
                  </a:cubicBezTo>
                  <a:cubicBezTo>
                    <a:pt x="1530855" y="238419"/>
                    <a:pt x="1536888" y="247183"/>
                    <a:pt x="1542603" y="256136"/>
                  </a:cubicBezTo>
                  <a:cubicBezTo>
                    <a:pt x="1573210" y="304523"/>
                    <a:pt x="1586545" y="309603"/>
                    <a:pt x="1632074" y="279441"/>
                  </a:cubicBezTo>
                  <a:cubicBezTo>
                    <a:pt x="1665158" y="257533"/>
                    <a:pt x="1683890" y="280647"/>
                    <a:pt x="1705163" y="298999"/>
                  </a:cubicBezTo>
                  <a:cubicBezTo>
                    <a:pt x="1714180" y="306746"/>
                    <a:pt x="1717419" y="320462"/>
                    <a:pt x="1734500" y="306174"/>
                  </a:cubicBezTo>
                  <a:cubicBezTo>
                    <a:pt x="1763075" y="282235"/>
                    <a:pt x="1790253" y="287632"/>
                    <a:pt x="1807080" y="321732"/>
                  </a:cubicBezTo>
                  <a:cubicBezTo>
                    <a:pt x="1820796" y="349482"/>
                    <a:pt x="1843402" y="365611"/>
                    <a:pt x="1861754" y="387201"/>
                  </a:cubicBezTo>
                  <a:cubicBezTo>
                    <a:pt x="1873120" y="400599"/>
                    <a:pt x="1885566" y="402187"/>
                    <a:pt x="1899473" y="397488"/>
                  </a:cubicBezTo>
                  <a:cubicBezTo>
                    <a:pt x="1922396" y="389614"/>
                    <a:pt x="1946209" y="385105"/>
                    <a:pt x="1968878" y="376279"/>
                  </a:cubicBezTo>
                  <a:cubicBezTo>
                    <a:pt x="2006344" y="361737"/>
                    <a:pt x="2021076" y="368151"/>
                    <a:pt x="2040951" y="408092"/>
                  </a:cubicBezTo>
                  <a:cubicBezTo>
                    <a:pt x="2040570" y="414506"/>
                    <a:pt x="2038094" y="419713"/>
                    <a:pt x="2033712" y="423967"/>
                  </a:cubicBezTo>
                  <a:cubicBezTo>
                    <a:pt x="2000819" y="454067"/>
                    <a:pt x="1975546" y="489754"/>
                    <a:pt x="1962592" y="534712"/>
                  </a:cubicBezTo>
                  <a:cubicBezTo>
                    <a:pt x="1948749" y="554842"/>
                    <a:pt x="1930842" y="544364"/>
                    <a:pt x="1914078" y="542014"/>
                  </a:cubicBezTo>
                  <a:cubicBezTo>
                    <a:pt x="1905569" y="545253"/>
                    <a:pt x="1891218" y="541380"/>
                    <a:pt x="1891916" y="557509"/>
                  </a:cubicBezTo>
                  <a:cubicBezTo>
                    <a:pt x="1892488" y="570145"/>
                    <a:pt x="1899028" y="580369"/>
                    <a:pt x="1911284" y="585004"/>
                  </a:cubicBezTo>
                  <a:cubicBezTo>
                    <a:pt x="1926651" y="590846"/>
                    <a:pt x="1944240" y="589322"/>
                    <a:pt x="1957829" y="601006"/>
                  </a:cubicBezTo>
                  <a:cubicBezTo>
                    <a:pt x="2004375" y="623803"/>
                    <a:pt x="2032188" y="667682"/>
                    <a:pt x="2062668" y="708449"/>
                  </a:cubicBezTo>
                  <a:cubicBezTo>
                    <a:pt x="2068510" y="716259"/>
                    <a:pt x="2069780" y="725467"/>
                    <a:pt x="2066795" y="735119"/>
                  </a:cubicBezTo>
                  <a:cubicBezTo>
                    <a:pt x="2023298" y="780522"/>
                    <a:pt x="2000374" y="779760"/>
                    <a:pt x="1961576" y="730483"/>
                  </a:cubicBezTo>
                  <a:cubicBezTo>
                    <a:pt x="1933191" y="694415"/>
                    <a:pt x="1891980" y="697209"/>
                    <a:pt x="1854959" y="692891"/>
                  </a:cubicBezTo>
                  <a:cubicBezTo>
                    <a:pt x="1833814" y="690478"/>
                    <a:pt x="1823019" y="721466"/>
                    <a:pt x="1838322" y="737341"/>
                  </a:cubicBezTo>
                  <a:cubicBezTo>
                    <a:pt x="1863659" y="763694"/>
                    <a:pt x="1885884" y="793412"/>
                    <a:pt x="1914332" y="816463"/>
                  </a:cubicBezTo>
                  <a:cubicBezTo>
                    <a:pt x="1940748" y="837799"/>
                    <a:pt x="1965069" y="838116"/>
                    <a:pt x="1988817" y="812907"/>
                  </a:cubicBezTo>
                  <a:cubicBezTo>
                    <a:pt x="2001327" y="799699"/>
                    <a:pt x="2012566" y="781855"/>
                    <a:pt x="2033585" y="793095"/>
                  </a:cubicBezTo>
                  <a:cubicBezTo>
                    <a:pt x="2052762" y="803318"/>
                    <a:pt x="2055683" y="820019"/>
                    <a:pt x="2048507" y="841228"/>
                  </a:cubicBezTo>
                  <a:cubicBezTo>
                    <a:pt x="2045332" y="850563"/>
                    <a:pt x="2055492" y="858056"/>
                    <a:pt x="2057461" y="867326"/>
                  </a:cubicBezTo>
                  <a:cubicBezTo>
                    <a:pt x="2060826" y="883583"/>
                    <a:pt x="2054730" y="896854"/>
                    <a:pt x="2043364" y="905744"/>
                  </a:cubicBezTo>
                  <a:cubicBezTo>
                    <a:pt x="2032061" y="914571"/>
                    <a:pt x="2032950" y="925556"/>
                    <a:pt x="2033776" y="937495"/>
                  </a:cubicBezTo>
                  <a:cubicBezTo>
                    <a:pt x="2014345" y="969245"/>
                    <a:pt x="2023615" y="1003725"/>
                    <a:pt x="2028124" y="1036746"/>
                  </a:cubicBezTo>
                  <a:cubicBezTo>
                    <a:pt x="2030601" y="1054716"/>
                    <a:pt x="2030791" y="1071480"/>
                    <a:pt x="2027171" y="1088689"/>
                  </a:cubicBezTo>
                  <a:cubicBezTo>
                    <a:pt x="2019742" y="1123995"/>
                    <a:pt x="2007804" y="1128503"/>
                    <a:pt x="1977070" y="1108310"/>
                  </a:cubicBezTo>
                  <a:cubicBezTo>
                    <a:pt x="1970339" y="1072306"/>
                    <a:pt x="1948241" y="1040238"/>
                    <a:pt x="1958845" y="999090"/>
                  </a:cubicBezTo>
                  <a:cubicBezTo>
                    <a:pt x="1964751" y="976230"/>
                    <a:pt x="1951924" y="956671"/>
                    <a:pt x="1925635" y="955402"/>
                  </a:cubicBezTo>
                  <a:cubicBezTo>
                    <a:pt x="1902775" y="954258"/>
                    <a:pt x="1880804" y="945241"/>
                    <a:pt x="1874136" y="922127"/>
                  </a:cubicBezTo>
                  <a:cubicBezTo>
                    <a:pt x="1856229" y="859580"/>
                    <a:pt x="1810382" y="846181"/>
                    <a:pt x="1759646" y="843070"/>
                  </a:cubicBezTo>
                  <a:cubicBezTo>
                    <a:pt x="1737357" y="841672"/>
                    <a:pt x="1721165" y="834307"/>
                    <a:pt x="1709100" y="816082"/>
                  </a:cubicBezTo>
                  <a:cubicBezTo>
                    <a:pt x="1698559" y="800143"/>
                    <a:pt x="1685859" y="796714"/>
                    <a:pt x="1669666" y="802747"/>
                  </a:cubicBezTo>
                  <a:cubicBezTo>
                    <a:pt x="1683573" y="797603"/>
                    <a:pt x="1694622" y="798683"/>
                    <a:pt x="1705671" y="812589"/>
                  </a:cubicBezTo>
                  <a:cubicBezTo>
                    <a:pt x="1717926" y="828020"/>
                    <a:pt x="1731706" y="842371"/>
                    <a:pt x="1745739" y="856341"/>
                  </a:cubicBezTo>
                  <a:cubicBezTo>
                    <a:pt x="1766186" y="876725"/>
                    <a:pt x="1763456" y="893425"/>
                    <a:pt x="1737865" y="904855"/>
                  </a:cubicBezTo>
                  <a:cubicBezTo>
                    <a:pt x="1722181" y="911904"/>
                    <a:pt x="1707766" y="918762"/>
                    <a:pt x="1700020" y="936288"/>
                  </a:cubicBezTo>
                  <a:cubicBezTo>
                    <a:pt x="1698432" y="939908"/>
                    <a:pt x="1694876" y="944416"/>
                    <a:pt x="1691828" y="944289"/>
                  </a:cubicBezTo>
                  <a:cubicBezTo>
                    <a:pt x="1640393" y="942828"/>
                    <a:pt x="1611501" y="998137"/>
                    <a:pt x="1562351" y="1002963"/>
                  </a:cubicBezTo>
                  <a:cubicBezTo>
                    <a:pt x="1541270" y="1005059"/>
                    <a:pt x="1525395" y="1019410"/>
                    <a:pt x="1512123" y="1036872"/>
                  </a:cubicBezTo>
                  <a:cubicBezTo>
                    <a:pt x="1492946" y="1062209"/>
                    <a:pt x="1467355" y="1074719"/>
                    <a:pt x="1438209" y="1083101"/>
                  </a:cubicBezTo>
                  <a:cubicBezTo>
                    <a:pt x="1402903" y="1093324"/>
                    <a:pt x="1375280" y="1120947"/>
                    <a:pt x="1343022" y="1138600"/>
                  </a:cubicBezTo>
                  <a:cubicBezTo>
                    <a:pt x="1318321" y="1152062"/>
                    <a:pt x="1302255" y="1138282"/>
                    <a:pt x="1283523" y="1127995"/>
                  </a:cubicBezTo>
                  <a:cubicBezTo>
                    <a:pt x="1267521" y="1119232"/>
                    <a:pt x="1261234" y="1106596"/>
                    <a:pt x="1268982" y="1089451"/>
                  </a:cubicBezTo>
                  <a:cubicBezTo>
                    <a:pt x="1265743" y="1117835"/>
                    <a:pt x="1298001" y="1153141"/>
                    <a:pt x="1329878" y="1146410"/>
                  </a:cubicBezTo>
                  <a:cubicBezTo>
                    <a:pt x="1376741" y="1136504"/>
                    <a:pt x="1425001" y="1141013"/>
                    <a:pt x="1469133" y="1145903"/>
                  </a:cubicBezTo>
                  <a:cubicBezTo>
                    <a:pt x="1537078" y="1153459"/>
                    <a:pt x="1605151" y="1176700"/>
                    <a:pt x="1669666" y="1206291"/>
                  </a:cubicBezTo>
                  <a:cubicBezTo>
                    <a:pt x="1671000" y="1240835"/>
                    <a:pt x="1644711" y="1232644"/>
                    <a:pt x="1628138" y="1234739"/>
                  </a:cubicBezTo>
                  <a:cubicBezTo>
                    <a:pt x="1588259" y="1239692"/>
                    <a:pt x="1548889" y="1225722"/>
                    <a:pt x="1508503" y="1229596"/>
                  </a:cubicBezTo>
                  <a:cubicBezTo>
                    <a:pt x="1476372" y="1232707"/>
                    <a:pt x="1444813" y="1239692"/>
                    <a:pt x="1412682" y="1241915"/>
                  </a:cubicBezTo>
                  <a:cubicBezTo>
                    <a:pt x="1400934" y="1242741"/>
                    <a:pt x="1384996" y="1246042"/>
                    <a:pt x="1381503" y="1234358"/>
                  </a:cubicBezTo>
                  <a:cubicBezTo>
                    <a:pt x="1366835" y="1185272"/>
                    <a:pt x="1333053" y="1214356"/>
                    <a:pt x="1308859" y="1214292"/>
                  </a:cubicBezTo>
                  <a:cubicBezTo>
                    <a:pt x="1291397" y="1214229"/>
                    <a:pt x="1274760" y="1221277"/>
                    <a:pt x="1258631" y="1208260"/>
                  </a:cubicBezTo>
                  <a:cubicBezTo>
                    <a:pt x="1252471" y="1203243"/>
                    <a:pt x="1243772" y="1200068"/>
                    <a:pt x="1236914" y="1203053"/>
                  </a:cubicBezTo>
                  <a:cubicBezTo>
                    <a:pt x="1192146" y="1222293"/>
                    <a:pt x="1143378" y="1224643"/>
                    <a:pt x="1098039" y="1242677"/>
                  </a:cubicBezTo>
                  <a:cubicBezTo>
                    <a:pt x="1055812" y="1259441"/>
                    <a:pt x="1010092" y="1265918"/>
                    <a:pt x="970214" y="1290810"/>
                  </a:cubicBezTo>
                  <a:cubicBezTo>
                    <a:pt x="965007" y="1294049"/>
                    <a:pt x="958022" y="1288079"/>
                    <a:pt x="951926" y="1287508"/>
                  </a:cubicBezTo>
                  <a:cubicBezTo>
                    <a:pt x="920049" y="1284651"/>
                    <a:pt x="889950" y="1267442"/>
                    <a:pt x="855660" y="1282619"/>
                  </a:cubicBezTo>
                  <a:cubicBezTo>
                    <a:pt x="836420" y="1291128"/>
                    <a:pt x="814702" y="1275888"/>
                    <a:pt x="802320" y="1258870"/>
                  </a:cubicBezTo>
                  <a:cubicBezTo>
                    <a:pt x="789048" y="1240581"/>
                    <a:pt x="790445" y="1216515"/>
                    <a:pt x="803844" y="1197782"/>
                  </a:cubicBezTo>
                  <a:cubicBezTo>
                    <a:pt x="822703" y="1171303"/>
                    <a:pt x="819020" y="1151173"/>
                    <a:pt x="794954" y="1132059"/>
                  </a:cubicBezTo>
                  <a:cubicBezTo>
                    <a:pt x="782254" y="1122026"/>
                    <a:pt x="777174" y="1106088"/>
                    <a:pt x="771967" y="1090530"/>
                  </a:cubicBezTo>
                  <a:cubicBezTo>
                    <a:pt x="761616" y="1059352"/>
                    <a:pt x="754632" y="1057954"/>
                    <a:pt x="728723" y="1076243"/>
                  </a:cubicBezTo>
                  <a:cubicBezTo>
                    <a:pt x="712531" y="1087609"/>
                    <a:pt x="707324" y="1105897"/>
                    <a:pt x="697989" y="1121836"/>
                  </a:cubicBezTo>
                  <a:cubicBezTo>
                    <a:pt x="685480" y="1143235"/>
                    <a:pt x="669986" y="1158158"/>
                    <a:pt x="645030" y="1135488"/>
                  </a:cubicBezTo>
                  <a:cubicBezTo>
                    <a:pt x="646935" y="1149014"/>
                    <a:pt x="663636" y="1156126"/>
                    <a:pt x="659762" y="1166984"/>
                  </a:cubicBezTo>
                  <a:cubicBezTo>
                    <a:pt x="667255" y="1141267"/>
                    <a:pt x="685226" y="1133012"/>
                    <a:pt x="707387" y="1150157"/>
                  </a:cubicBezTo>
                  <a:cubicBezTo>
                    <a:pt x="733359" y="1170287"/>
                    <a:pt x="756028" y="1193274"/>
                    <a:pt x="764029" y="1228834"/>
                  </a:cubicBezTo>
                  <a:cubicBezTo>
                    <a:pt x="769808" y="1254488"/>
                    <a:pt x="764157" y="1272903"/>
                    <a:pt x="738566" y="1277856"/>
                  </a:cubicBezTo>
                  <a:cubicBezTo>
                    <a:pt x="701736" y="1284968"/>
                    <a:pt x="665858" y="1303510"/>
                    <a:pt x="626870" y="1286238"/>
                  </a:cubicBezTo>
                  <a:cubicBezTo>
                    <a:pt x="612709" y="1280015"/>
                    <a:pt x="596008" y="1286873"/>
                    <a:pt x="593024" y="1303193"/>
                  </a:cubicBezTo>
                  <a:cubicBezTo>
                    <a:pt x="589341" y="1323259"/>
                    <a:pt x="608391" y="1320274"/>
                    <a:pt x="619694" y="1322941"/>
                  </a:cubicBezTo>
                  <a:cubicBezTo>
                    <a:pt x="637982" y="1327259"/>
                    <a:pt x="653603" y="1334879"/>
                    <a:pt x="659699" y="1355771"/>
                  </a:cubicBezTo>
                  <a:cubicBezTo>
                    <a:pt x="666112" y="1377679"/>
                    <a:pt x="681352" y="1385934"/>
                    <a:pt x="700720" y="1384092"/>
                  </a:cubicBezTo>
                  <a:cubicBezTo>
                    <a:pt x="720595" y="1382251"/>
                    <a:pt x="737169" y="1385489"/>
                    <a:pt x="742693" y="1408476"/>
                  </a:cubicBezTo>
                  <a:cubicBezTo>
                    <a:pt x="748282" y="1431654"/>
                    <a:pt x="737550" y="1447211"/>
                    <a:pt x="718754" y="1458451"/>
                  </a:cubicBezTo>
                  <a:cubicBezTo>
                    <a:pt x="695830" y="1472104"/>
                    <a:pt x="676463" y="1489185"/>
                    <a:pt x="676844" y="1521253"/>
                  </a:cubicBezTo>
                  <a:cubicBezTo>
                    <a:pt x="654936" y="1537953"/>
                    <a:pt x="629346" y="1538271"/>
                    <a:pt x="608201" y="1526333"/>
                  </a:cubicBezTo>
                  <a:cubicBezTo>
                    <a:pt x="557146" y="1497377"/>
                    <a:pt x="497393" y="1499726"/>
                    <a:pt x="446847" y="1470897"/>
                  </a:cubicBezTo>
                  <a:cubicBezTo>
                    <a:pt x="398651" y="1414826"/>
                    <a:pt x="335658" y="1384029"/>
                    <a:pt x="272349" y="1353612"/>
                  </a:cubicBezTo>
                  <a:cubicBezTo>
                    <a:pt x="260919" y="1348087"/>
                    <a:pt x="249743" y="1344595"/>
                    <a:pt x="236916" y="1345548"/>
                  </a:cubicBezTo>
                  <a:cubicBezTo>
                    <a:pt x="224470" y="1346436"/>
                    <a:pt x="212214" y="1344214"/>
                    <a:pt x="207706" y="1328275"/>
                  </a:cubicBezTo>
                  <a:cubicBezTo>
                    <a:pt x="203324" y="1312591"/>
                    <a:pt x="204086" y="1296779"/>
                    <a:pt x="218310" y="1288588"/>
                  </a:cubicBezTo>
                  <a:cubicBezTo>
                    <a:pt x="248028" y="1271506"/>
                    <a:pt x="246885" y="1247249"/>
                    <a:pt x="235455" y="1219245"/>
                  </a:cubicBezTo>
                  <a:cubicBezTo>
                    <a:pt x="229804" y="1205402"/>
                    <a:pt x="229740" y="1189845"/>
                    <a:pt x="224660" y="1175875"/>
                  </a:cubicBezTo>
                  <a:cubicBezTo>
                    <a:pt x="212976" y="1143616"/>
                    <a:pt x="211262" y="1116438"/>
                    <a:pt x="251521" y="1107993"/>
                  </a:cubicBezTo>
                  <a:cubicBezTo>
                    <a:pt x="257934" y="1106659"/>
                    <a:pt x="266062" y="1101770"/>
                    <a:pt x="265110" y="1095674"/>
                  </a:cubicBezTo>
                  <a:cubicBezTo>
                    <a:pt x="260030" y="1064559"/>
                    <a:pt x="272476" y="1027601"/>
                    <a:pt x="245806" y="1003725"/>
                  </a:cubicBezTo>
                  <a:cubicBezTo>
                    <a:pt x="230248" y="989755"/>
                    <a:pt x="223771" y="976357"/>
                    <a:pt x="225105" y="955275"/>
                  </a:cubicBezTo>
                  <a:cubicBezTo>
                    <a:pt x="227073" y="923778"/>
                    <a:pt x="215961" y="902061"/>
                    <a:pt x="183068" y="900410"/>
                  </a:cubicBezTo>
                  <a:cubicBezTo>
                    <a:pt x="169288" y="899712"/>
                    <a:pt x="158112" y="894251"/>
                    <a:pt x="154048" y="878947"/>
                  </a:cubicBezTo>
                  <a:cubicBezTo>
                    <a:pt x="149667" y="862374"/>
                    <a:pt x="155191" y="849673"/>
                    <a:pt x="168653" y="840720"/>
                  </a:cubicBezTo>
                  <a:cubicBezTo>
                    <a:pt x="179067" y="833735"/>
                    <a:pt x="188973" y="822368"/>
                    <a:pt x="183766" y="810748"/>
                  </a:cubicBezTo>
                  <a:cubicBezTo>
                    <a:pt x="168780" y="777537"/>
                    <a:pt x="167320" y="740580"/>
                    <a:pt x="155572" y="706099"/>
                  </a:cubicBezTo>
                  <a:cubicBezTo>
                    <a:pt x="139570" y="659109"/>
                    <a:pt x="114869" y="629073"/>
                    <a:pt x="77848" y="600625"/>
                  </a:cubicBezTo>
                  <a:cubicBezTo>
                    <a:pt x="44892" y="575352"/>
                    <a:pt x="33145" y="529378"/>
                    <a:pt x="23937" y="486388"/>
                  </a:cubicBezTo>
                  <a:cubicBezTo>
                    <a:pt x="22159" y="478070"/>
                    <a:pt x="23683" y="469815"/>
                    <a:pt x="28445" y="463020"/>
                  </a:cubicBezTo>
                  <a:cubicBezTo>
                    <a:pt x="55877" y="424285"/>
                    <a:pt x="41971" y="386820"/>
                    <a:pt x="21587" y="353292"/>
                  </a:cubicBezTo>
                  <a:cubicBezTo>
                    <a:pt x="-828" y="316334"/>
                    <a:pt x="-6924" y="284711"/>
                    <a:pt x="8697" y="239753"/>
                  </a:cubicBezTo>
                  <a:cubicBezTo>
                    <a:pt x="25016" y="192699"/>
                    <a:pt x="21397" y="138343"/>
                    <a:pt x="19238" y="86844"/>
                  </a:cubicBezTo>
                  <a:cubicBezTo>
                    <a:pt x="18539" y="70588"/>
                    <a:pt x="14666" y="54332"/>
                    <a:pt x="18285" y="38203"/>
                  </a:cubicBezTo>
                  <a:cubicBezTo>
                    <a:pt x="23873" y="13120"/>
                    <a:pt x="35557" y="-4596"/>
                    <a:pt x="63434" y="1055"/>
                  </a:cubicBezTo>
                  <a:cubicBezTo>
                    <a:pt x="65910" y="1563"/>
                    <a:pt x="68387" y="2325"/>
                    <a:pt x="70927" y="2452"/>
                  </a:cubicBezTo>
                  <a:cubicBezTo>
                    <a:pt x="126807" y="5500"/>
                    <a:pt x="146238" y="33440"/>
                    <a:pt x="114424" y="83796"/>
                  </a:cubicBezTo>
                  <a:cubicBezTo>
                    <a:pt x="84516" y="131104"/>
                    <a:pt x="93723" y="175935"/>
                    <a:pt x="102232" y="220258"/>
                  </a:cubicBezTo>
                  <a:cubicBezTo>
                    <a:pt x="110551" y="263756"/>
                    <a:pt x="119060" y="307698"/>
                    <a:pt x="129664" y="350879"/>
                  </a:cubicBezTo>
                  <a:cubicBezTo>
                    <a:pt x="132331" y="361674"/>
                    <a:pt x="134998" y="372786"/>
                    <a:pt x="147508" y="374310"/>
                  </a:cubicBezTo>
                  <a:cubicBezTo>
                    <a:pt x="157922" y="375580"/>
                    <a:pt x="164589" y="368087"/>
                    <a:pt x="167701" y="358943"/>
                  </a:cubicBezTo>
                  <a:cubicBezTo>
                    <a:pt x="175130" y="337226"/>
                    <a:pt x="195387" y="327764"/>
                    <a:pt x="206626" y="309413"/>
                  </a:cubicBezTo>
                  <a:cubicBezTo>
                    <a:pt x="219707" y="287950"/>
                    <a:pt x="238249" y="278361"/>
                    <a:pt x="262252" y="291887"/>
                  </a:cubicBezTo>
                  <a:cubicBezTo>
                    <a:pt x="266634" y="294363"/>
                    <a:pt x="260792" y="292268"/>
                    <a:pt x="265745" y="293347"/>
                  </a:cubicBezTo>
                  <a:cubicBezTo>
                    <a:pt x="282826" y="297094"/>
                    <a:pt x="303146" y="307825"/>
                    <a:pt x="315529" y="290045"/>
                  </a:cubicBezTo>
                  <a:cubicBezTo>
                    <a:pt x="329118" y="270487"/>
                    <a:pt x="319847" y="247818"/>
                    <a:pt x="308036" y="229339"/>
                  </a:cubicBezTo>
                  <a:cubicBezTo>
                    <a:pt x="290065" y="201399"/>
                    <a:pt x="272666" y="173205"/>
                    <a:pt x="258061" y="142979"/>
                  </a:cubicBezTo>
                  <a:cubicBezTo>
                    <a:pt x="257744" y="138534"/>
                    <a:pt x="258252" y="134215"/>
                    <a:pt x="259395" y="129961"/>
                  </a:cubicBezTo>
                  <a:cubicBezTo>
                    <a:pt x="263141" y="114848"/>
                    <a:pt x="268920" y="103481"/>
                    <a:pt x="286001" y="11389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9" name="Полилиния: фигура 168">
              <a:extLst>
                <a:ext uri="{FF2B5EF4-FFF2-40B4-BE49-F238E27FC236}">
                  <a16:creationId xmlns="" xmlns:a16="http://schemas.microsoft.com/office/drawing/2014/main" id="{7A7FA8E2-98BE-4F47-9D07-797B4C67809C}"/>
                </a:ext>
              </a:extLst>
            </p:cNvPr>
            <p:cNvSpPr/>
            <p:nvPr/>
          </p:nvSpPr>
          <p:spPr>
            <a:xfrm>
              <a:off x="2508798" y="1368521"/>
              <a:ext cx="1948946" cy="1229114"/>
            </a:xfrm>
            <a:custGeom>
              <a:avLst/>
              <a:gdLst>
                <a:gd name="connsiteX0" fmla="*/ 1766212 w 1948946"/>
                <a:gd name="connsiteY0" fmla="*/ 351257 h 1229114"/>
                <a:gd name="connsiteX1" fmla="*/ 1735732 w 1948946"/>
                <a:gd name="connsiteY1" fmla="*/ 400343 h 1229114"/>
                <a:gd name="connsiteX2" fmla="*/ 1696616 w 1948946"/>
                <a:gd name="connsiteY2" fmla="*/ 410376 h 1229114"/>
                <a:gd name="connsiteX3" fmla="*/ 1659532 w 1948946"/>
                <a:gd name="connsiteY3" fmla="*/ 424917 h 1229114"/>
                <a:gd name="connsiteX4" fmla="*/ 1661882 w 1948946"/>
                <a:gd name="connsiteY4" fmla="*/ 466066 h 1229114"/>
                <a:gd name="connsiteX5" fmla="*/ 1637815 w 1948946"/>
                <a:gd name="connsiteY5" fmla="*/ 427140 h 1229114"/>
                <a:gd name="connsiteX6" fmla="*/ 1628671 w 1948946"/>
                <a:gd name="connsiteY6" fmla="*/ 404343 h 1229114"/>
                <a:gd name="connsiteX7" fmla="*/ 1647721 w 1948946"/>
                <a:gd name="connsiteY7" fmla="*/ 487910 h 1229114"/>
                <a:gd name="connsiteX8" fmla="*/ 1703220 w 1948946"/>
                <a:gd name="connsiteY8" fmla="*/ 541758 h 1229114"/>
                <a:gd name="connsiteX9" fmla="*/ 1712237 w 1948946"/>
                <a:gd name="connsiteY9" fmla="*/ 581700 h 1229114"/>
                <a:gd name="connsiteX10" fmla="*/ 1704681 w 1948946"/>
                <a:gd name="connsiteY10" fmla="*/ 638025 h 1229114"/>
                <a:gd name="connsiteX11" fmla="*/ 1711983 w 1948946"/>
                <a:gd name="connsiteY11" fmla="*/ 662409 h 1229114"/>
                <a:gd name="connsiteX12" fmla="*/ 1727414 w 1948946"/>
                <a:gd name="connsiteY12" fmla="*/ 643486 h 1229114"/>
                <a:gd name="connsiteX13" fmla="*/ 1732811 w 1948946"/>
                <a:gd name="connsiteY13" fmla="*/ 621642 h 1229114"/>
                <a:gd name="connsiteX14" fmla="*/ 1762847 w 1948946"/>
                <a:gd name="connsiteY14" fmla="*/ 720638 h 1229114"/>
                <a:gd name="connsiteX15" fmla="*/ 1801391 w 1948946"/>
                <a:gd name="connsiteY15" fmla="*/ 573826 h 1229114"/>
                <a:gd name="connsiteX16" fmla="*/ 1806598 w 1948946"/>
                <a:gd name="connsiteY16" fmla="*/ 517374 h 1229114"/>
                <a:gd name="connsiteX17" fmla="*/ 1818727 w 1948946"/>
                <a:gd name="connsiteY17" fmla="*/ 495784 h 1229114"/>
                <a:gd name="connsiteX18" fmla="*/ 1833967 w 1948946"/>
                <a:gd name="connsiteY18" fmla="*/ 519660 h 1229114"/>
                <a:gd name="connsiteX19" fmla="*/ 1830347 w 1948946"/>
                <a:gd name="connsiteY19" fmla="*/ 654090 h 1229114"/>
                <a:gd name="connsiteX20" fmla="*/ 1853906 w 1948946"/>
                <a:gd name="connsiteY20" fmla="*/ 779694 h 1229114"/>
                <a:gd name="connsiteX21" fmla="*/ 1933852 w 1948946"/>
                <a:gd name="connsiteY21" fmla="*/ 875071 h 1229114"/>
                <a:gd name="connsiteX22" fmla="*/ 1945981 w 1948946"/>
                <a:gd name="connsiteY22" fmla="*/ 918505 h 1229114"/>
                <a:gd name="connsiteX23" fmla="*/ 1920517 w 1948946"/>
                <a:gd name="connsiteY23" fmla="*/ 923204 h 1229114"/>
                <a:gd name="connsiteX24" fmla="*/ 1885148 w 1948946"/>
                <a:gd name="connsiteY24" fmla="*/ 889486 h 1229114"/>
                <a:gd name="connsiteX25" fmla="*/ 1901785 w 1948946"/>
                <a:gd name="connsiteY25" fmla="*/ 928856 h 1229114"/>
                <a:gd name="connsiteX26" fmla="*/ 1937345 w 1948946"/>
                <a:gd name="connsiteY26" fmla="*/ 972735 h 1229114"/>
                <a:gd name="connsiteX27" fmla="*/ 1936773 w 1948946"/>
                <a:gd name="connsiteY27" fmla="*/ 1037314 h 1229114"/>
                <a:gd name="connsiteX28" fmla="*/ 1891307 w 1948946"/>
                <a:gd name="connsiteY28" fmla="*/ 1057317 h 1229114"/>
                <a:gd name="connsiteX29" fmla="*/ 1785897 w 1948946"/>
                <a:gd name="connsiteY29" fmla="*/ 1021058 h 1229114"/>
                <a:gd name="connsiteX30" fmla="*/ 1737066 w 1948946"/>
                <a:gd name="connsiteY30" fmla="*/ 983403 h 1229114"/>
                <a:gd name="connsiteX31" fmla="*/ 1704109 w 1948946"/>
                <a:gd name="connsiteY31" fmla="*/ 911266 h 1229114"/>
                <a:gd name="connsiteX32" fmla="*/ 1690203 w 1948946"/>
                <a:gd name="connsiteY32" fmla="*/ 892978 h 1229114"/>
                <a:gd name="connsiteX33" fmla="*/ 1619083 w 1948946"/>
                <a:gd name="connsiteY33" fmla="*/ 828335 h 1229114"/>
                <a:gd name="connsiteX34" fmla="*/ 1604859 w 1948946"/>
                <a:gd name="connsiteY34" fmla="*/ 773788 h 1229114"/>
                <a:gd name="connsiteX35" fmla="*/ 1587269 w 1948946"/>
                <a:gd name="connsiteY35" fmla="*/ 678855 h 1229114"/>
                <a:gd name="connsiteX36" fmla="*/ 1551582 w 1948946"/>
                <a:gd name="connsiteY36" fmla="*/ 627356 h 1229114"/>
                <a:gd name="connsiteX37" fmla="*/ 1569489 w 1948946"/>
                <a:gd name="connsiteY37" fmla="*/ 658408 h 1229114"/>
                <a:gd name="connsiteX38" fmla="*/ 1582126 w 1948946"/>
                <a:gd name="connsiteY38" fmla="*/ 747944 h 1229114"/>
                <a:gd name="connsiteX39" fmla="*/ 1579903 w 1948946"/>
                <a:gd name="connsiteY39" fmla="*/ 787123 h 1229114"/>
                <a:gd name="connsiteX40" fmla="*/ 1578316 w 1948946"/>
                <a:gd name="connsiteY40" fmla="*/ 823890 h 1229114"/>
                <a:gd name="connsiteX41" fmla="*/ 1538120 w 1948946"/>
                <a:gd name="connsiteY41" fmla="*/ 815952 h 1229114"/>
                <a:gd name="connsiteX42" fmla="*/ 1480589 w 1948946"/>
                <a:gd name="connsiteY42" fmla="*/ 772328 h 1229114"/>
                <a:gd name="connsiteX43" fmla="*/ 1538057 w 1948946"/>
                <a:gd name="connsiteY43" fmla="*/ 816969 h 1229114"/>
                <a:gd name="connsiteX44" fmla="*/ 1557043 w 1948946"/>
                <a:gd name="connsiteY44" fmla="*/ 834304 h 1229114"/>
                <a:gd name="connsiteX45" fmla="*/ 1579332 w 1948946"/>
                <a:gd name="connsiteY45" fmla="*/ 843512 h 1229114"/>
                <a:gd name="connsiteX46" fmla="*/ 1600731 w 1948946"/>
                <a:gd name="connsiteY46" fmla="*/ 886882 h 1229114"/>
                <a:gd name="connsiteX47" fmla="*/ 1564282 w 1948946"/>
                <a:gd name="connsiteY47" fmla="*/ 917680 h 1229114"/>
                <a:gd name="connsiteX48" fmla="*/ 1498877 w 1948946"/>
                <a:gd name="connsiteY48" fmla="*/ 900027 h 1229114"/>
                <a:gd name="connsiteX49" fmla="*/ 1390546 w 1948946"/>
                <a:gd name="connsiteY49" fmla="*/ 745467 h 1229114"/>
                <a:gd name="connsiteX50" fmla="*/ 1334666 w 1948946"/>
                <a:gd name="connsiteY50" fmla="*/ 676125 h 1229114"/>
                <a:gd name="connsiteX51" fmla="*/ 1234590 w 1948946"/>
                <a:gd name="connsiteY51" fmla="*/ 626912 h 1229114"/>
                <a:gd name="connsiteX52" fmla="*/ 1273325 w 1948946"/>
                <a:gd name="connsiteY52" fmla="*/ 706795 h 1229114"/>
                <a:gd name="connsiteX53" fmla="*/ 1350478 w 1948946"/>
                <a:gd name="connsiteY53" fmla="*/ 816524 h 1229114"/>
                <a:gd name="connsiteX54" fmla="*/ 1392261 w 1948946"/>
                <a:gd name="connsiteY54" fmla="*/ 923903 h 1229114"/>
                <a:gd name="connsiteX55" fmla="*/ 1422423 w 1948946"/>
                <a:gd name="connsiteY55" fmla="*/ 977370 h 1229114"/>
                <a:gd name="connsiteX56" fmla="*/ 1433472 w 1948946"/>
                <a:gd name="connsiteY56" fmla="*/ 1017121 h 1229114"/>
                <a:gd name="connsiteX57" fmla="*/ 1400833 w 1948946"/>
                <a:gd name="connsiteY57" fmla="*/ 1039092 h 1229114"/>
                <a:gd name="connsiteX58" fmla="*/ 1270595 w 1948946"/>
                <a:gd name="connsiteY58" fmla="*/ 1046967 h 1229114"/>
                <a:gd name="connsiteX59" fmla="*/ 1115464 w 1948946"/>
                <a:gd name="connsiteY59" fmla="*/ 1055603 h 1229114"/>
                <a:gd name="connsiteX60" fmla="*/ 1077999 w 1948946"/>
                <a:gd name="connsiteY60" fmla="*/ 1042331 h 1229114"/>
                <a:gd name="connsiteX61" fmla="*/ 1049107 w 1948946"/>
                <a:gd name="connsiteY61" fmla="*/ 1009819 h 1229114"/>
                <a:gd name="connsiteX62" fmla="*/ 963191 w 1948946"/>
                <a:gd name="connsiteY62" fmla="*/ 956352 h 1229114"/>
                <a:gd name="connsiteX63" fmla="*/ 889277 w 1948946"/>
                <a:gd name="connsiteY63" fmla="*/ 925998 h 1229114"/>
                <a:gd name="connsiteX64" fmla="*/ 741005 w 1948946"/>
                <a:gd name="connsiteY64" fmla="*/ 903519 h 1229114"/>
                <a:gd name="connsiteX65" fmla="*/ 710779 w 1948946"/>
                <a:gd name="connsiteY65" fmla="*/ 890565 h 1229114"/>
                <a:gd name="connsiteX66" fmla="*/ 743545 w 1948946"/>
                <a:gd name="connsiteY66" fmla="*/ 926443 h 1229114"/>
                <a:gd name="connsiteX67" fmla="*/ 762468 w 1948946"/>
                <a:gd name="connsiteY67" fmla="*/ 971020 h 1229114"/>
                <a:gd name="connsiteX68" fmla="*/ 818030 w 1948946"/>
                <a:gd name="connsiteY68" fmla="*/ 1020296 h 1229114"/>
                <a:gd name="connsiteX69" fmla="*/ 847939 w 1948946"/>
                <a:gd name="connsiteY69" fmla="*/ 1025884 h 1229114"/>
                <a:gd name="connsiteX70" fmla="*/ 970811 w 1948946"/>
                <a:gd name="connsiteY70" fmla="*/ 1069065 h 1229114"/>
                <a:gd name="connsiteX71" fmla="*/ 1042884 w 1948946"/>
                <a:gd name="connsiteY71" fmla="*/ 1082082 h 1229114"/>
                <a:gd name="connsiteX72" fmla="*/ 1129053 w 1948946"/>
                <a:gd name="connsiteY72" fmla="*/ 1090020 h 1229114"/>
                <a:gd name="connsiteX73" fmla="*/ 1146770 w 1948946"/>
                <a:gd name="connsiteY73" fmla="*/ 1113451 h 1229114"/>
                <a:gd name="connsiteX74" fmla="*/ 1128482 w 1948946"/>
                <a:gd name="connsiteY74" fmla="*/ 1136248 h 1229114"/>
                <a:gd name="connsiteX75" fmla="*/ 1028660 w 1948946"/>
                <a:gd name="connsiteY75" fmla="*/ 1178920 h 1229114"/>
                <a:gd name="connsiteX76" fmla="*/ 822031 w 1948946"/>
                <a:gd name="connsiteY76" fmla="*/ 1222989 h 1229114"/>
                <a:gd name="connsiteX77" fmla="*/ 771675 w 1948946"/>
                <a:gd name="connsiteY77" fmla="*/ 1186985 h 1229114"/>
                <a:gd name="connsiteX78" fmla="*/ 643342 w 1948946"/>
                <a:gd name="connsiteY78" fmla="*/ 1205717 h 1229114"/>
                <a:gd name="connsiteX79" fmla="*/ 613370 w 1948946"/>
                <a:gd name="connsiteY79" fmla="*/ 1204955 h 1229114"/>
                <a:gd name="connsiteX80" fmla="*/ 499006 w 1948946"/>
                <a:gd name="connsiteY80" fmla="*/ 1220830 h 1229114"/>
                <a:gd name="connsiteX81" fmla="*/ 446682 w 1948946"/>
                <a:gd name="connsiteY81" fmla="*/ 1185461 h 1229114"/>
                <a:gd name="connsiteX82" fmla="*/ 415313 w 1948946"/>
                <a:gd name="connsiteY82" fmla="*/ 1021122 h 1229114"/>
                <a:gd name="connsiteX83" fmla="*/ 421727 w 1948946"/>
                <a:gd name="connsiteY83" fmla="*/ 984228 h 1229114"/>
                <a:gd name="connsiteX84" fmla="*/ 453477 w 1948946"/>
                <a:gd name="connsiteY84" fmla="*/ 980736 h 1229114"/>
                <a:gd name="connsiteX85" fmla="*/ 515707 w 1948946"/>
                <a:gd name="connsiteY85" fmla="*/ 1059095 h 1229114"/>
                <a:gd name="connsiteX86" fmla="*/ 632102 w 1948946"/>
                <a:gd name="connsiteY86" fmla="*/ 965940 h 1229114"/>
                <a:gd name="connsiteX87" fmla="*/ 574698 w 1948946"/>
                <a:gd name="connsiteY87" fmla="*/ 994706 h 1229114"/>
                <a:gd name="connsiteX88" fmla="*/ 555394 w 1948946"/>
                <a:gd name="connsiteY88" fmla="*/ 930825 h 1229114"/>
                <a:gd name="connsiteX89" fmla="*/ 563141 w 1948946"/>
                <a:gd name="connsiteY89" fmla="*/ 830494 h 1229114"/>
                <a:gd name="connsiteX90" fmla="*/ 621815 w 1948946"/>
                <a:gd name="connsiteY90" fmla="*/ 762676 h 1229114"/>
                <a:gd name="connsiteX91" fmla="*/ 648803 w 1948946"/>
                <a:gd name="connsiteY91" fmla="*/ 740641 h 1229114"/>
                <a:gd name="connsiteX92" fmla="*/ 635976 w 1948946"/>
                <a:gd name="connsiteY92" fmla="*/ 705335 h 1229114"/>
                <a:gd name="connsiteX93" fmla="*/ 607337 w 1948946"/>
                <a:gd name="connsiteY93" fmla="*/ 719368 h 1229114"/>
                <a:gd name="connsiteX94" fmla="*/ 579905 w 1948946"/>
                <a:gd name="connsiteY94" fmla="*/ 771883 h 1229114"/>
                <a:gd name="connsiteX95" fmla="*/ 524597 w 1948946"/>
                <a:gd name="connsiteY95" fmla="*/ 795124 h 1229114"/>
                <a:gd name="connsiteX96" fmla="*/ 468971 w 1948946"/>
                <a:gd name="connsiteY96" fmla="*/ 810936 h 1229114"/>
                <a:gd name="connsiteX97" fmla="*/ 424711 w 1948946"/>
                <a:gd name="connsiteY97" fmla="*/ 948732 h 1229114"/>
                <a:gd name="connsiteX98" fmla="*/ 339240 w 1948946"/>
                <a:gd name="connsiteY98" fmla="*/ 1054079 h 1229114"/>
                <a:gd name="connsiteX99" fmla="*/ 199667 w 1948946"/>
                <a:gd name="connsiteY99" fmla="*/ 1084749 h 1229114"/>
                <a:gd name="connsiteX100" fmla="*/ 149185 w 1948946"/>
                <a:gd name="connsiteY100" fmla="*/ 1101259 h 1229114"/>
                <a:gd name="connsiteX101" fmla="*/ 98766 w 1948946"/>
                <a:gd name="connsiteY101" fmla="*/ 1081765 h 1229114"/>
                <a:gd name="connsiteX102" fmla="*/ 126071 w 1948946"/>
                <a:gd name="connsiteY102" fmla="*/ 1014391 h 1229114"/>
                <a:gd name="connsiteX103" fmla="*/ 149883 w 1948946"/>
                <a:gd name="connsiteY103" fmla="*/ 929554 h 1229114"/>
                <a:gd name="connsiteX104" fmla="*/ 109243 w 1948946"/>
                <a:gd name="connsiteY104" fmla="*/ 825604 h 1229114"/>
                <a:gd name="connsiteX105" fmla="*/ 84351 w 1948946"/>
                <a:gd name="connsiteY105" fmla="*/ 796648 h 1229114"/>
                <a:gd name="connsiteX106" fmla="*/ 4786 w 1948946"/>
                <a:gd name="connsiteY106" fmla="*/ 673585 h 1229114"/>
                <a:gd name="connsiteX107" fmla="*/ 7897 w 1948946"/>
                <a:gd name="connsiteY107" fmla="*/ 626849 h 1229114"/>
                <a:gd name="connsiteX108" fmla="*/ 127976 w 1948946"/>
                <a:gd name="connsiteY108" fmla="*/ 521629 h 1229114"/>
                <a:gd name="connsiteX109" fmla="*/ 163726 w 1948946"/>
                <a:gd name="connsiteY109" fmla="*/ 531154 h 1229114"/>
                <a:gd name="connsiteX110" fmla="*/ 190968 w 1948946"/>
                <a:gd name="connsiteY110" fmla="*/ 597638 h 1229114"/>
                <a:gd name="connsiteX111" fmla="*/ 190523 w 1948946"/>
                <a:gd name="connsiteY111" fmla="*/ 536678 h 1229114"/>
                <a:gd name="connsiteX112" fmla="*/ 191984 w 1948946"/>
                <a:gd name="connsiteY112" fmla="*/ 419710 h 1229114"/>
                <a:gd name="connsiteX113" fmla="*/ 268692 w 1948946"/>
                <a:gd name="connsiteY113" fmla="*/ 399898 h 1229114"/>
                <a:gd name="connsiteX114" fmla="*/ 311872 w 1948946"/>
                <a:gd name="connsiteY114" fmla="*/ 437427 h 1229114"/>
                <a:gd name="connsiteX115" fmla="*/ 440015 w 1948946"/>
                <a:gd name="connsiteY115" fmla="*/ 447587 h 1229114"/>
                <a:gd name="connsiteX116" fmla="*/ 506690 w 1948946"/>
                <a:gd name="connsiteY116" fmla="*/ 420536 h 1229114"/>
                <a:gd name="connsiteX117" fmla="*/ 545996 w 1948946"/>
                <a:gd name="connsiteY117" fmla="*/ 461113 h 1229114"/>
                <a:gd name="connsiteX118" fmla="*/ 566951 w 1948946"/>
                <a:gd name="connsiteY118" fmla="*/ 560554 h 1229114"/>
                <a:gd name="connsiteX119" fmla="*/ 526883 w 1948946"/>
                <a:gd name="connsiteY119" fmla="*/ 424156 h 1229114"/>
                <a:gd name="connsiteX120" fmla="*/ 553934 w 1948946"/>
                <a:gd name="connsiteY120" fmla="*/ 346939 h 1229114"/>
                <a:gd name="connsiteX121" fmla="*/ 650898 w 1948946"/>
                <a:gd name="connsiteY121" fmla="*/ 285153 h 1229114"/>
                <a:gd name="connsiteX122" fmla="*/ 679029 w 1948946"/>
                <a:gd name="connsiteY122" fmla="*/ 276073 h 1229114"/>
                <a:gd name="connsiteX123" fmla="*/ 767484 w 1948946"/>
                <a:gd name="connsiteY123" fmla="*/ 269596 h 1229114"/>
                <a:gd name="connsiteX124" fmla="*/ 835048 w 1948946"/>
                <a:gd name="connsiteY124" fmla="*/ 228956 h 1229114"/>
                <a:gd name="connsiteX125" fmla="*/ 915439 w 1948946"/>
                <a:gd name="connsiteY125" fmla="*/ 234417 h 1229114"/>
                <a:gd name="connsiteX126" fmla="*/ 925536 w 1948946"/>
                <a:gd name="connsiteY126" fmla="*/ 266294 h 1229114"/>
                <a:gd name="connsiteX127" fmla="*/ 933918 w 1948946"/>
                <a:gd name="connsiteY127" fmla="*/ 301346 h 1229114"/>
                <a:gd name="connsiteX128" fmla="*/ 940712 w 1948946"/>
                <a:gd name="connsiteY128" fmla="*/ 298806 h 1229114"/>
                <a:gd name="connsiteX129" fmla="*/ 936077 w 1948946"/>
                <a:gd name="connsiteY129" fmla="*/ 258166 h 1229114"/>
                <a:gd name="connsiteX130" fmla="*/ 922996 w 1948946"/>
                <a:gd name="connsiteY130" fmla="*/ 190601 h 1229114"/>
                <a:gd name="connsiteX131" fmla="*/ 985670 w 1948946"/>
                <a:gd name="connsiteY131" fmla="*/ 165709 h 1229114"/>
                <a:gd name="connsiteX132" fmla="*/ 1033740 w 1948946"/>
                <a:gd name="connsiteY132" fmla="*/ 160693 h 1229114"/>
                <a:gd name="connsiteX133" fmla="*/ 1071649 w 1948946"/>
                <a:gd name="connsiteY133" fmla="*/ 142659 h 1229114"/>
                <a:gd name="connsiteX134" fmla="*/ 1082000 w 1948946"/>
                <a:gd name="connsiteY134" fmla="*/ 137769 h 1229114"/>
                <a:gd name="connsiteX135" fmla="*/ 1228621 w 1948946"/>
                <a:gd name="connsiteY135" fmla="*/ 85953 h 1229114"/>
                <a:gd name="connsiteX136" fmla="*/ 1302535 w 1948946"/>
                <a:gd name="connsiteY136" fmla="*/ 79095 h 1229114"/>
                <a:gd name="connsiteX137" fmla="*/ 1335809 w 1948946"/>
                <a:gd name="connsiteY137" fmla="*/ 65442 h 1229114"/>
                <a:gd name="connsiteX138" fmla="*/ 1385657 w 1948946"/>
                <a:gd name="connsiteY138" fmla="*/ 32549 h 1229114"/>
                <a:gd name="connsiteX139" fmla="*/ 1417788 w 1948946"/>
                <a:gd name="connsiteY139" fmla="*/ 20802 h 1229114"/>
                <a:gd name="connsiteX140" fmla="*/ 1533739 w 1948946"/>
                <a:gd name="connsiteY140" fmla="*/ 37947 h 1229114"/>
                <a:gd name="connsiteX141" fmla="*/ 1566378 w 1948946"/>
                <a:gd name="connsiteY141" fmla="*/ 269024 h 1229114"/>
                <a:gd name="connsiteX142" fmla="*/ 1560726 w 1948946"/>
                <a:gd name="connsiteY142" fmla="*/ 291884 h 1229114"/>
                <a:gd name="connsiteX143" fmla="*/ 1476208 w 1948946"/>
                <a:gd name="connsiteY143" fmla="*/ 276962 h 1229114"/>
                <a:gd name="connsiteX144" fmla="*/ 1437028 w 1948946"/>
                <a:gd name="connsiteY144" fmla="*/ 237465 h 1229114"/>
                <a:gd name="connsiteX145" fmla="*/ 1393340 w 1948946"/>
                <a:gd name="connsiteY145" fmla="*/ 183807 h 1229114"/>
                <a:gd name="connsiteX146" fmla="*/ 1403881 w 1948946"/>
                <a:gd name="connsiteY146" fmla="*/ 230670 h 1229114"/>
                <a:gd name="connsiteX147" fmla="*/ 1399500 w 1948946"/>
                <a:gd name="connsiteY147" fmla="*/ 284201 h 1229114"/>
                <a:gd name="connsiteX148" fmla="*/ 1355050 w 1948946"/>
                <a:gd name="connsiteY148" fmla="*/ 264325 h 1229114"/>
                <a:gd name="connsiteX149" fmla="*/ 1322093 w 1948946"/>
                <a:gd name="connsiteY149" fmla="*/ 214795 h 1229114"/>
                <a:gd name="connsiteX150" fmla="*/ 1289200 w 1948946"/>
                <a:gd name="connsiteY150" fmla="*/ 181965 h 1229114"/>
                <a:gd name="connsiteX151" fmla="*/ 1227923 w 1948946"/>
                <a:gd name="connsiteY151" fmla="*/ 222225 h 1229114"/>
                <a:gd name="connsiteX152" fmla="*/ 1204237 w 1948946"/>
                <a:gd name="connsiteY152" fmla="*/ 289789 h 1229114"/>
                <a:gd name="connsiteX153" fmla="*/ 1204872 w 1948946"/>
                <a:gd name="connsiteY153" fmla="*/ 316522 h 1229114"/>
                <a:gd name="connsiteX154" fmla="*/ 1228621 w 1948946"/>
                <a:gd name="connsiteY154" fmla="*/ 377737 h 1229114"/>
                <a:gd name="connsiteX155" fmla="*/ 1259228 w 1948946"/>
                <a:gd name="connsiteY155" fmla="*/ 421679 h 1229114"/>
                <a:gd name="connsiteX156" fmla="*/ 1296122 w 1948946"/>
                <a:gd name="connsiteY156" fmla="*/ 451905 h 1229114"/>
                <a:gd name="connsiteX157" fmla="*/ 1361082 w 1948946"/>
                <a:gd name="connsiteY157" fmla="*/ 393739 h 1229114"/>
                <a:gd name="connsiteX158" fmla="*/ 1330983 w 1948946"/>
                <a:gd name="connsiteY158" fmla="*/ 376721 h 1229114"/>
                <a:gd name="connsiteX159" fmla="*/ 1300313 w 1948946"/>
                <a:gd name="connsiteY159" fmla="*/ 302997 h 1229114"/>
                <a:gd name="connsiteX160" fmla="*/ 1333523 w 1948946"/>
                <a:gd name="connsiteY160" fmla="*/ 262420 h 1229114"/>
                <a:gd name="connsiteX161" fmla="*/ 1369782 w 1948946"/>
                <a:gd name="connsiteY161" fmla="*/ 282931 h 1229114"/>
                <a:gd name="connsiteX162" fmla="*/ 1406612 w 1948946"/>
                <a:gd name="connsiteY162" fmla="*/ 341034 h 1229114"/>
                <a:gd name="connsiteX163" fmla="*/ 1438171 w 1948946"/>
                <a:gd name="connsiteY163" fmla="*/ 355639 h 1229114"/>
                <a:gd name="connsiteX164" fmla="*/ 1515768 w 1948946"/>
                <a:gd name="connsiteY164" fmla="*/ 371387 h 1229114"/>
                <a:gd name="connsiteX165" fmla="*/ 1536660 w 1948946"/>
                <a:gd name="connsiteY165" fmla="*/ 383579 h 1229114"/>
                <a:gd name="connsiteX166" fmla="*/ 1556726 w 1948946"/>
                <a:gd name="connsiteY166" fmla="*/ 297726 h 1229114"/>
                <a:gd name="connsiteX167" fmla="*/ 1608224 w 1948946"/>
                <a:gd name="connsiteY167" fmla="*/ 269469 h 1229114"/>
                <a:gd name="connsiteX168" fmla="*/ 1766276 w 1948946"/>
                <a:gd name="connsiteY168" fmla="*/ 351448 h 122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948946" h="1229114">
                  <a:moveTo>
                    <a:pt x="1766212" y="351257"/>
                  </a:moveTo>
                  <a:cubicBezTo>
                    <a:pt x="1765831" y="374625"/>
                    <a:pt x="1739034" y="379070"/>
                    <a:pt x="1735732" y="400343"/>
                  </a:cubicBezTo>
                  <a:cubicBezTo>
                    <a:pt x="1725255" y="415329"/>
                    <a:pt x="1712364" y="416472"/>
                    <a:pt x="1696616" y="410376"/>
                  </a:cubicBezTo>
                  <a:cubicBezTo>
                    <a:pt x="1681440" y="404470"/>
                    <a:pt x="1667406" y="406883"/>
                    <a:pt x="1659532" y="424917"/>
                  </a:cubicBezTo>
                  <a:cubicBezTo>
                    <a:pt x="1655532" y="439713"/>
                    <a:pt x="1682202" y="459843"/>
                    <a:pt x="1661882" y="466066"/>
                  </a:cubicBezTo>
                  <a:cubicBezTo>
                    <a:pt x="1642832" y="471908"/>
                    <a:pt x="1642959" y="442888"/>
                    <a:pt x="1637815" y="427140"/>
                  </a:cubicBezTo>
                  <a:cubicBezTo>
                    <a:pt x="1635339" y="419710"/>
                    <a:pt x="1636990" y="410567"/>
                    <a:pt x="1628671" y="404343"/>
                  </a:cubicBezTo>
                  <a:cubicBezTo>
                    <a:pt x="1613812" y="438253"/>
                    <a:pt x="1618765" y="465113"/>
                    <a:pt x="1647721" y="487910"/>
                  </a:cubicBezTo>
                  <a:cubicBezTo>
                    <a:pt x="1667660" y="503658"/>
                    <a:pt x="1679027" y="529439"/>
                    <a:pt x="1703220" y="541758"/>
                  </a:cubicBezTo>
                  <a:cubicBezTo>
                    <a:pt x="1716746" y="548616"/>
                    <a:pt x="1718333" y="565952"/>
                    <a:pt x="1712237" y="581700"/>
                  </a:cubicBezTo>
                  <a:cubicBezTo>
                    <a:pt x="1705252" y="599797"/>
                    <a:pt x="1705252" y="618974"/>
                    <a:pt x="1704681" y="638025"/>
                  </a:cubicBezTo>
                  <a:cubicBezTo>
                    <a:pt x="1704427" y="646978"/>
                    <a:pt x="1700299" y="659805"/>
                    <a:pt x="1711983" y="662409"/>
                  </a:cubicBezTo>
                  <a:cubicBezTo>
                    <a:pt x="1723350" y="664949"/>
                    <a:pt x="1725191" y="652757"/>
                    <a:pt x="1727414" y="643486"/>
                  </a:cubicBezTo>
                  <a:cubicBezTo>
                    <a:pt x="1728874" y="637136"/>
                    <a:pt x="1730525" y="630849"/>
                    <a:pt x="1732811" y="621642"/>
                  </a:cubicBezTo>
                  <a:cubicBezTo>
                    <a:pt x="1767292" y="647105"/>
                    <a:pt x="1738971" y="691174"/>
                    <a:pt x="1762847" y="720638"/>
                  </a:cubicBezTo>
                  <a:cubicBezTo>
                    <a:pt x="1793136" y="674728"/>
                    <a:pt x="1796375" y="623483"/>
                    <a:pt x="1801391" y="573826"/>
                  </a:cubicBezTo>
                  <a:cubicBezTo>
                    <a:pt x="1803296" y="555220"/>
                    <a:pt x="1805011" y="536170"/>
                    <a:pt x="1806598" y="517374"/>
                  </a:cubicBezTo>
                  <a:cubicBezTo>
                    <a:pt x="1807424" y="508039"/>
                    <a:pt x="1806598" y="495784"/>
                    <a:pt x="1818727" y="495784"/>
                  </a:cubicBezTo>
                  <a:cubicBezTo>
                    <a:pt x="1832125" y="495784"/>
                    <a:pt x="1833903" y="508802"/>
                    <a:pt x="1833967" y="519660"/>
                  </a:cubicBezTo>
                  <a:cubicBezTo>
                    <a:pt x="1834284" y="564555"/>
                    <a:pt x="1839936" y="610084"/>
                    <a:pt x="1830347" y="654090"/>
                  </a:cubicBezTo>
                  <a:cubicBezTo>
                    <a:pt x="1820124" y="700890"/>
                    <a:pt x="1855430" y="735942"/>
                    <a:pt x="1853906" y="779694"/>
                  </a:cubicBezTo>
                  <a:cubicBezTo>
                    <a:pt x="1902737" y="789981"/>
                    <a:pt x="1903817" y="846496"/>
                    <a:pt x="1933852" y="875071"/>
                  </a:cubicBezTo>
                  <a:cubicBezTo>
                    <a:pt x="1942488" y="888089"/>
                    <a:pt x="1954617" y="900408"/>
                    <a:pt x="1945981" y="918505"/>
                  </a:cubicBezTo>
                  <a:cubicBezTo>
                    <a:pt x="1939948" y="931205"/>
                    <a:pt x="1930233" y="929427"/>
                    <a:pt x="1920517" y="923204"/>
                  </a:cubicBezTo>
                  <a:cubicBezTo>
                    <a:pt x="1905595" y="917299"/>
                    <a:pt x="1902483" y="897360"/>
                    <a:pt x="1885148" y="889486"/>
                  </a:cubicBezTo>
                  <a:cubicBezTo>
                    <a:pt x="1878798" y="909615"/>
                    <a:pt x="1891244" y="918379"/>
                    <a:pt x="1901785" y="928856"/>
                  </a:cubicBezTo>
                  <a:cubicBezTo>
                    <a:pt x="1915183" y="942128"/>
                    <a:pt x="1935376" y="949176"/>
                    <a:pt x="1937345" y="972735"/>
                  </a:cubicBezTo>
                  <a:cubicBezTo>
                    <a:pt x="1938043" y="994198"/>
                    <a:pt x="1937789" y="1015724"/>
                    <a:pt x="1936773" y="1037314"/>
                  </a:cubicBezTo>
                  <a:cubicBezTo>
                    <a:pt x="1929153" y="1063223"/>
                    <a:pt x="1916326" y="1071668"/>
                    <a:pt x="1891307" y="1057317"/>
                  </a:cubicBezTo>
                  <a:cubicBezTo>
                    <a:pt x="1858478" y="1038521"/>
                    <a:pt x="1821203" y="1032806"/>
                    <a:pt x="1785897" y="1021058"/>
                  </a:cubicBezTo>
                  <a:cubicBezTo>
                    <a:pt x="1765260" y="1014962"/>
                    <a:pt x="1748178" y="1003659"/>
                    <a:pt x="1737066" y="983403"/>
                  </a:cubicBezTo>
                  <a:cubicBezTo>
                    <a:pt x="1737066" y="953748"/>
                    <a:pt x="1740114" y="922887"/>
                    <a:pt x="1704109" y="911266"/>
                  </a:cubicBezTo>
                  <a:cubicBezTo>
                    <a:pt x="1698204" y="909361"/>
                    <a:pt x="1691155" y="900344"/>
                    <a:pt x="1690203" y="892978"/>
                  </a:cubicBezTo>
                  <a:cubicBezTo>
                    <a:pt x="1684551" y="847893"/>
                    <a:pt x="1652738" y="837225"/>
                    <a:pt x="1619083" y="828335"/>
                  </a:cubicBezTo>
                  <a:cubicBezTo>
                    <a:pt x="1594381" y="816016"/>
                    <a:pt x="1602763" y="793918"/>
                    <a:pt x="1604859" y="773788"/>
                  </a:cubicBezTo>
                  <a:cubicBezTo>
                    <a:pt x="1597874" y="742419"/>
                    <a:pt x="1595969" y="710034"/>
                    <a:pt x="1587269" y="678855"/>
                  </a:cubicBezTo>
                  <a:cubicBezTo>
                    <a:pt x="1581300" y="657583"/>
                    <a:pt x="1573744" y="638850"/>
                    <a:pt x="1551582" y="627356"/>
                  </a:cubicBezTo>
                  <a:cubicBezTo>
                    <a:pt x="1551265" y="644565"/>
                    <a:pt x="1563647" y="649264"/>
                    <a:pt x="1569489" y="658408"/>
                  </a:cubicBezTo>
                  <a:cubicBezTo>
                    <a:pt x="1586952" y="686094"/>
                    <a:pt x="1601684" y="713653"/>
                    <a:pt x="1582126" y="747944"/>
                  </a:cubicBezTo>
                  <a:cubicBezTo>
                    <a:pt x="1575585" y="759437"/>
                    <a:pt x="1574506" y="773598"/>
                    <a:pt x="1579903" y="787123"/>
                  </a:cubicBezTo>
                  <a:cubicBezTo>
                    <a:pt x="1584920" y="799696"/>
                    <a:pt x="1591460" y="813412"/>
                    <a:pt x="1578316" y="823890"/>
                  </a:cubicBezTo>
                  <a:cubicBezTo>
                    <a:pt x="1563266" y="835891"/>
                    <a:pt x="1549931" y="828144"/>
                    <a:pt x="1538120" y="815952"/>
                  </a:cubicBezTo>
                  <a:cubicBezTo>
                    <a:pt x="1518880" y="801601"/>
                    <a:pt x="1499703" y="787060"/>
                    <a:pt x="1480589" y="772328"/>
                  </a:cubicBezTo>
                  <a:cubicBezTo>
                    <a:pt x="1499830" y="787060"/>
                    <a:pt x="1519134" y="801665"/>
                    <a:pt x="1538057" y="816969"/>
                  </a:cubicBezTo>
                  <a:cubicBezTo>
                    <a:pt x="1543835" y="823509"/>
                    <a:pt x="1550122" y="829351"/>
                    <a:pt x="1557043" y="834304"/>
                  </a:cubicBezTo>
                  <a:cubicBezTo>
                    <a:pt x="1564536" y="837479"/>
                    <a:pt x="1573490" y="839194"/>
                    <a:pt x="1579332" y="843512"/>
                  </a:cubicBezTo>
                  <a:cubicBezTo>
                    <a:pt x="1592730" y="853291"/>
                    <a:pt x="1606827" y="865737"/>
                    <a:pt x="1600731" y="886882"/>
                  </a:cubicBezTo>
                  <a:cubicBezTo>
                    <a:pt x="1595397" y="905488"/>
                    <a:pt x="1582697" y="915775"/>
                    <a:pt x="1564282" y="917680"/>
                  </a:cubicBezTo>
                  <a:cubicBezTo>
                    <a:pt x="1540470" y="920220"/>
                    <a:pt x="1518372" y="912854"/>
                    <a:pt x="1498877" y="900027"/>
                  </a:cubicBezTo>
                  <a:cubicBezTo>
                    <a:pt x="1444077" y="864022"/>
                    <a:pt x="1403246" y="814873"/>
                    <a:pt x="1390546" y="745467"/>
                  </a:cubicBezTo>
                  <a:cubicBezTo>
                    <a:pt x="1383879" y="708954"/>
                    <a:pt x="1366607" y="689396"/>
                    <a:pt x="1334666" y="676125"/>
                  </a:cubicBezTo>
                  <a:cubicBezTo>
                    <a:pt x="1301011" y="662155"/>
                    <a:pt x="1261197" y="661393"/>
                    <a:pt x="1234590" y="626912"/>
                  </a:cubicBezTo>
                  <a:cubicBezTo>
                    <a:pt x="1246338" y="655360"/>
                    <a:pt x="1254148" y="684443"/>
                    <a:pt x="1273325" y="706795"/>
                  </a:cubicBezTo>
                  <a:cubicBezTo>
                    <a:pt x="1302408" y="740768"/>
                    <a:pt x="1332888" y="774487"/>
                    <a:pt x="1350478" y="816524"/>
                  </a:cubicBezTo>
                  <a:cubicBezTo>
                    <a:pt x="1365210" y="851830"/>
                    <a:pt x="1382736" y="886501"/>
                    <a:pt x="1392261" y="923903"/>
                  </a:cubicBezTo>
                  <a:cubicBezTo>
                    <a:pt x="1397785" y="945874"/>
                    <a:pt x="1402802" y="964797"/>
                    <a:pt x="1422423" y="977370"/>
                  </a:cubicBezTo>
                  <a:cubicBezTo>
                    <a:pt x="1435758" y="985879"/>
                    <a:pt x="1438870" y="1001246"/>
                    <a:pt x="1433472" y="1017121"/>
                  </a:cubicBezTo>
                  <a:cubicBezTo>
                    <a:pt x="1428011" y="1033187"/>
                    <a:pt x="1415248" y="1043220"/>
                    <a:pt x="1400833" y="1039092"/>
                  </a:cubicBezTo>
                  <a:cubicBezTo>
                    <a:pt x="1356447" y="1026456"/>
                    <a:pt x="1315362" y="1052999"/>
                    <a:pt x="1270595" y="1046967"/>
                  </a:cubicBezTo>
                  <a:cubicBezTo>
                    <a:pt x="1219604" y="1040108"/>
                    <a:pt x="1165883" y="1011597"/>
                    <a:pt x="1115464" y="1055603"/>
                  </a:cubicBezTo>
                  <a:cubicBezTo>
                    <a:pt x="1105939" y="1063921"/>
                    <a:pt x="1088858" y="1053380"/>
                    <a:pt x="1077999" y="1042331"/>
                  </a:cubicBezTo>
                  <a:cubicBezTo>
                    <a:pt x="1067839" y="1031980"/>
                    <a:pt x="1058378" y="1021058"/>
                    <a:pt x="1049107" y="1009819"/>
                  </a:cubicBezTo>
                  <a:cubicBezTo>
                    <a:pt x="1025993" y="982006"/>
                    <a:pt x="1001291" y="957304"/>
                    <a:pt x="963191" y="956352"/>
                  </a:cubicBezTo>
                  <a:cubicBezTo>
                    <a:pt x="935696" y="955653"/>
                    <a:pt x="912899" y="937492"/>
                    <a:pt x="889277" y="925998"/>
                  </a:cubicBezTo>
                  <a:cubicBezTo>
                    <a:pt x="841017" y="902630"/>
                    <a:pt x="787741" y="930316"/>
                    <a:pt x="741005" y="903519"/>
                  </a:cubicBezTo>
                  <a:cubicBezTo>
                    <a:pt x="733385" y="899201"/>
                    <a:pt x="724241" y="897487"/>
                    <a:pt x="710779" y="890565"/>
                  </a:cubicBezTo>
                  <a:cubicBezTo>
                    <a:pt x="722844" y="906758"/>
                    <a:pt x="735988" y="913806"/>
                    <a:pt x="743545" y="926443"/>
                  </a:cubicBezTo>
                  <a:cubicBezTo>
                    <a:pt x="751927" y="940350"/>
                    <a:pt x="756943" y="955844"/>
                    <a:pt x="762468" y="971020"/>
                  </a:cubicBezTo>
                  <a:cubicBezTo>
                    <a:pt x="772564" y="998643"/>
                    <a:pt x="789582" y="1016359"/>
                    <a:pt x="818030" y="1020296"/>
                  </a:cubicBezTo>
                  <a:cubicBezTo>
                    <a:pt x="828063" y="1021693"/>
                    <a:pt x="837842" y="1026329"/>
                    <a:pt x="847939" y="1025884"/>
                  </a:cubicBezTo>
                  <a:cubicBezTo>
                    <a:pt x="894103" y="1023598"/>
                    <a:pt x="934235" y="1039537"/>
                    <a:pt x="970811" y="1069065"/>
                  </a:cubicBezTo>
                  <a:cubicBezTo>
                    <a:pt x="992274" y="1086337"/>
                    <a:pt x="1016722" y="1091480"/>
                    <a:pt x="1042884" y="1082082"/>
                  </a:cubicBezTo>
                  <a:cubicBezTo>
                    <a:pt x="1072538" y="1071478"/>
                    <a:pt x="1099907" y="1091036"/>
                    <a:pt x="1129053" y="1090020"/>
                  </a:cubicBezTo>
                  <a:cubicBezTo>
                    <a:pt x="1139150" y="1089702"/>
                    <a:pt x="1146008" y="1101259"/>
                    <a:pt x="1146770" y="1113451"/>
                  </a:cubicBezTo>
                  <a:cubicBezTo>
                    <a:pt x="1147722" y="1127358"/>
                    <a:pt x="1137943" y="1133390"/>
                    <a:pt x="1128482" y="1136248"/>
                  </a:cubicBezTo>
                  <a:cubicBezTo>
                    <a:pt x="1093684" y="1146598"/>
                    <a:pt x="1059902" y="1159172"/>
                    <a:pt x="1028660" y="1178920"/>
                  </a:cubicBezTo>
                  <a:cubicBezTo>
                    <a:pt x="958619" y="1187112"/>
                    <a:pt x="888261" y="1191493"/>
                    <a:pt x="822031" y="1222989"/>
                  </a:cubicBezTo>
                  <a:cubicBezTo>
                    <a:pt x="792122" y="1237214"/>
                    <a:pt x="781200" y="1227244"/>
                    <a:pt x="771675" y="1186985"/>
                  </a:cubicBezTo>
                  <a:cubicBezTo>
                    <a:pt x="731289" y="1213337"/>
                    <a:pt x="686395" y="1200383"/>
                    <a:pt x="643342" y="1205717"/>
                  </a:cubicBezTo>
                  <a:cubicBezTo>
                    <a:pt x="633245" y="1205781"/>
                    <a:pt x="620418" y="1210162"/>
                    <a:pt x="613370" y="1204955"/>
                  </a:cubicBezTo>
                  <a:cubicBezTo>
                    <a:pt x="570126" y="1173015"/>
                    <a:pt x="535519" y="1204638"/>
                    <a:pt x="499006" y="1220830"/>
                  </a:cubicBezTo>
                  <a:cubicBezTo>
                    <a:pt x="460462" y="1237975"/>
                    <a:pt x="446238" y="1229149"/>
                    <a:pt x="446682" y="1185461"/>
                  </a:cubicBezTo>
                  <a:cubicBezTo>
                    <a:pt x="447190" y="1128183"/>
                    <a:pt x="449921" y="1070970"/>
                    <a:pt x="415313" y="1021122"/>
                  </a:cubicBezTo>
                  <a:cubicBezTo>
                    <a:pt x="406995" y="1009184"/>
                    <a:pt x="411186" y="994579"/>
                    <a:pt x="421727" y="984228"/>
                  </a:cubicBezTo>
                  <a:cubicBezTo>
                    <a:pt x="431188" y="974894"/>
                    <a:pt x="441412" y="976926"/>
                    <a:pt x="453477" y="980736"/>
                  </a:cubicBezTo>
                  <a:cubicBezTo>
                    <a:pt x="491958" y="992864"/>
                    <a:pt x="497673" y="1033632"/>
                    <a:pt x="515707" y="1059095"/>
                  </a:cubicBezTo>
                  <a:cubicBezTo>
                    <a:pt x="554124" y="1027599"/>
                    <a:pt x="602384" y="1009565"/>
                    <a:pt x="632102" y="965940"/>
                  </a:cubicBezTo>
                  <a:cubicBezTo>
                    <a:pt x="619021" y="989689"/>
                    <a:pt x="600543" y="1006263"/>
                    <a:pt x="574698" y="994706"/>
                  </a:cubicBezTo>
                  <a:cubicBezTo>
                    <a:pt x="548409" y="982958"/>
                    <a:pt x="551013" y="955653"/>
                    <a:pt x="555394" y="930825"/>
                  </a:cubicBezTo>
                  <a:cubicBezTo>
                    <a:pt x="561236" y="897614"/>
                    <a:pt x="567078" y="865356"/>
                    <a:pt x="563141" y="830494"/>
                  </a:cubicBezTo>
                  <a:cubicBezTo>
                    <a:pt x="559077" y="794489"/>
                    <a:pt x="587652" y="764200"/>
                    <a:pt x="621815" y="762676"/>
                  </a:cubicBezTo>
                  <a:cubicBezTo>
                    <a:pt x="637182" y="761977"/>
                    <a:pt x="646199" y="756389"/>
                    <a:pt x="648803" y="740641"/>
                  </a:cubicBezTo>
                  <a:cubicBezTo>
                    <a:pt x="651152" y="726417"/>
                    <a:pt x="649184" y="712193"/>
                    <a:pt x="635976" y="705335"/>
                  </a:cubicBezTo>
                  <a:cubicBezTo>
                    <a:pt x="622768" y="698477"/>
                    <a:pt x="615338" y="710986"/>
                    <a:pt x="607337" y="719368"/>
                  </a:cubicBezTo>
                  <a:cubicBezTo>
                    <a:pt x="593367" y="733974"/>
                    <a:pt x="584795" y="751119"/>
                    <a:pt x="579905" y="771883"/>
                  </a:cubicBezTo>
                  <a:cubicBezTo>
                    <a:pt x="571333" y="808015"/>
                    <a:pt x="552791" y="814936"/>
                    <a:pt x="524597" y="795124"/>
                  </a:cubicBezTo>
                  <a:cubicBezTo>
                    <a:pt x="495196" y="774487"/>
                    <a:pt x="484719" y="776773"/>
                    <a:pt x="468971" y="810936"/>
                  </a:cubicBezTo>
                  <a:cubicBezTo>
                    <a:pt x="448778" y="854688"/>
                    <a:pt x="432204" y="899455"/>
                    <a:pt x="424711" y="948732"/>
                  </a:cubicBezTo>
                  <a:cubicBezTo>
                    <a:pt x="416901" y="1000421"/>
                    <a:pt x="396962" y="1038775"/>
                    <a:pt x="339240" y="1054079"/>
                  </a:cubicBezTo>
                  <a:cubicBezTo>
                    <a:pt x="292885" y="1066334"/>
                    <a:pt x="249959" y="1090528"/>
                    <a:pt x="199667" y="1084749"/>
                  </a:cubicBezTo>
                  <a:cubicBezTo>
                    <a:pt x="182141" y="1082717"/>
                    <a:pt x="165949" y="1095163"/>
                    <a:pt x="149185" y="1101259"/>
                  </a:cubicBezTo>
                  <a:cubicBezTo>
                    <a:pt x="128738" y="1108689"/>
                    <a:pt x="108100" y="1109133"/>
                    <a:pt x="98766" y="1081765"/>
                  </a:cubicBezTo>
                  <a:cubicBezTo>
                    <a:pt x="90638" y="1057889"/>
                    <a:pt x="105751" y="1021884"/>
                    <a:pt x="126071" y="1014391"/>
                  </a:cubicBezTo>
                  <a:cubicBezTo>
                    <a:pt x="178522" y="995087"/>
                    <a:pt x="184999" y="972100"/>
                    <a:pt x="149883" y="929554"/>
                  </a:cubicBezTo>
                  <a:cubicBezTo>
                    <a:pt x="138009" y="894248"/>
                    <a:pt x="108227" y="867515"/>
                    <a:pt x="109243" y="825604"/>
                  </a:cubicBezTo>
                  <a:cubicBezTo>
                    <a:pt x="109624" y="810999"/>
                    <a:pt x="95781" y="803951"/>
                    <a:pt x="84351" y="796648"/>
                  </a:cubicBezTo>
                  <a:cubicBezTo>
                    <a:pt x="40790" y="768708"/>
                    <a:pt x="25614" y="718543"/>
                    <a:pt x="4786" y="673585"/>
                  </a:cubicBezTo>
                  <a:cubicBezTo>
                    <a:pt x="-1120" y="660821"/>
                    <a:pt x="-3088" y="641644"/>
                    <a:pt x="7897" y="626849"/>
                  </a:cubicBezTo>
                  <a:cubicBezTo>
                    <a:pt x="29932" y="568492"/>
                    <a:pt x="92352" y="563031"/>
                    <a:pt x="127976" y="521629"/>
                  </a:cubicBezTo>
                  <a:cubicBezTo>
                    <a:pt x="137818" y="510135"/>
                    <a:pt x="157059" y="516295"/>
                    <a:pt x="163726" y="531154"/>
                  </a:cubicBezTo>
                  <a:cubicBezTo>
                    <a:pt x="173378" y="552680"/>
                    <a:pt x="191476" y="570587"/>
                    <a:pt x="190968" y="597638"/>
                  </a:cubicBezTo>
                  <a:cubicBezTo>
                    <a:pt x="202842" y="576810"/>
                    <a:pt x="199477" y="556363"/>
                    <a:pt x="190523" y="536678"/>
                  </a:cubicBezTo>
                  <a:cubicBezTo>
                    <a:pt x="172489" y="497244"/>
                    <a:pt x="174521" y="458509"/>
                    <a:pt x="191984" y="419710"/>
                  </a:cubicBezTo>
                  <a:cubicBezTo>
                    <a:pt x="215479" y="403518"/>
                    <a:pt x="241831" y="400406"/>
                    <a:pt x="268692" y="399898"/>
                  </a:cubicBezTo>
                  <a:cubicBezTo>
                    <a:pt x="289456" y="403645"/>
                    <a:pt x="298854" y="423775"/>
                    <a:pt x="311872" y="437427"/>
                  </a:cubicBezTo>
                  <a:cubicBezTo>
                    <a:pt x="358417" y="486132"/>
                    <a:pt x="387119" y="489370"/>
                    <a:pt x="440015" y="447587"/>
                  </a:cubicBezTo>
                  <a:cubicBezTo>
                    <a:pt x="459700" y="432029"/>
                    <a:pt x="475575" y="409487"/>
                    <a:pt x="506690" y="420536"/>
                  </a:cubicBezTo>
                  <a:cubicBezTo>
                    <a:pt x="527645" y="427966"/>
                    <a:pt x="538948" y="438634"/>
                    <a:pt x="545996" y="461113"/>
                  </a:cubicBezTo>
                  <a:cubicBezTo>
                    <a:pt x="556283" y="493752"/>
                    <a:pt x="553108" y="529185"/>
                    <a:pt x="566951" y="560554"/>
                  </a:cubicBezTo>
                  <a:cubicBezTo>
                    <a:pt x="551457" y="515977"/>
                    <a:pt x="555966" y="465685"/>
                    <a:pt x="526883" y="424156"/>
                  </a:cubicBezTo>
                  <a:cubicBezTo>
                    <a:pt x="509166" y="398755"/>
                    <a:pt x="524089" y="360465"/>
                    <a:pt x="553934" y="346939"/>
                  </a:cubicBezTo>
                  <a:cubicBezTo>
                    <a:pt x="589113" y="331001"/>
                    <a:pt x="624482" y="316713"/>
                    <a:pt x="650898" y="285153"/>
                  </a:cubicBezTo>
                  <a:cubicBezTo>
                    <a:pt x="658137" y="276517"/>
                    <a:pt x="669377" y="273723"/>
                    <a:pt x="679029" y="276073"/>
                  </a:cubicBezTo>
                  <a:cubicBezTo>
                    <a:pt x="709318" y="283375"/>
                    <a:pt x="738020" y="271564"/>
                    <a:pt x="767484" y="269596"/>
                  </a:cubicBezTo>
                  <a:cubicBezTo>
                    <a:pt x="796059" y="267691"/>
                    <a:pt x="819745" y="262420"/>
                    <a:pt x="835048" y="228956"/>
                  </a:cubicBezTo>
                  <a:cubicBezTo>
                    <a:pt x="848193" y="200126"/>
                    <a:pt x="897215" y="205651"/>
                    <a:pt x="915439" y="234417"/>
                  </a:cubicBezTo>
                  <a:cubicBezTo>
                    <a:pt x="921345" y="243815"/>
                    <a:pt x="922678" y="255372"/>
                    <a:pt x="925536" y="266294"/>
                  </a:cubicBezTo>
                  <a:cubicBezTo>
                    <a:pt x="928520" y="277978"/>
                    <a:pt x="920202" y="293091"/>
                    <a:pt x="933918" y="301346"/>
                  </a:cubicBezTo>
                  <a:cubicBezTo>
                    <a:pt x="935950" y="302552"/>
                    <a:pt x="938998" y="301029"/>
                    <a:pt x="940712" y="298806"/>
                  </a:cubicBezTo>
                  <a:cubicBezTo>
                    <a:pt x="952650" y="283566"/>
                    <a:pt x="940077" y="271437"/>
                    <a:pt x="936077" y="258166"/>
                  </a:cubicBezTo>
                  <a:cubicBezTo>
                    <a:pt x="930552" y="235877"/>
                    <a:pt x="930044" y="212509"/>
                    <a:pt x="922996" y="190601"/>
                  </a:cubicBezTo>
                  <a:cubicBezTo>
                    <a:pt x="936077" y="159804"/>
                    <a:pt x="954174" y="146342"/>
                    <a:pt x="985670" y="165709"/>
                  </a:cubicBezTo>
                  <a:cubicBezTo>
                    <a:pt x="1001291" y="175298"/>
                    <a:pt x="1018055" y="174853"/>
                    <a:pt x="1033740" y="160693"/>
                  </a:cubicBezTo>
                  <a:cubicBezTo>
                    <a:pt x="1044281" y="151168"/>
                    <a:pt x="1059394" y="149580"/>
                    <a:pt x="1071649" y="142659"/>
                  </a:cubicBezTo>
                  <a:cubicBezTo>
                    <a:pt x="1074888" y="140563"/>
                    <a:pt x="1078444" y="139039"/>
                    <a:pt x="1082000" y="137769"/>
                  </a:cubicBezTo>
                  <a:cubicBezTo>
                    <a:pt x="1144357" y="165773"/>
                    <a:pt x="1186902" y="119164"/>
                    <a:pt x="1228621" y="85953"/>
                  </a:cubicBezTo>
                  <a:cubicBezTo>
                    <a:pt x="1256371" y="63918"/>
                    <a:pt x="1274913" y="54203"/>
                    <a:pt x="1302535" y="79095"/>
                  </a:cubicBezTo>
                  <a:cubicBezTo>
                    <a:pt x="1319617" y="94462"/>
                    <a:pt x="1332190" y="91223"/>
                    <a:pt x="1335809" y="65442"/>
                  </a:cubicBezTo>
                  <a:cubicBezTo>
                    <a:pt x="1345334" y="42201"/>
                    <a:pt x="1368512" y="42455"/>
                    <a:pt x="1385657" y="32549"/>
                  </a:cubicBezTo>
                  <a:cubicBezTo>
                    <a:pt x="1395499" y="26898"/>
                    <a:pt x="1408199" y="27279"/>
                    <a:pt x="1417788" y="20802"/>
                  </a:cubicBezTo>
                  <a:cubicBezTo>
                    <a:pt x="1461222" y="-8917"/>
                    <a:pt x="1500465" y="-9806"/>
                    <a:pt x="1533739" y="37947"/>
                  </a:cubicBezTo>
                  <a:cubicBezTo>
                    <a:pt x="1533358" y="116750"/>
                    <a:pt x="1539200" y="194538"/>
                    <a:pt x="1566378" y="269024"/>
                  </a:cubicBezTo>
                  <a:cubicBezTo>
                    <a:pt x="1569235" y="276835"/>
                    <a:pt x="1564600" y="284836"/>
                    <a:pt x="1560726" y="291884"/>
                  </a:cubicBezTo>
                  <a:cubicBezTo>
                    <a:pt x="1523452" y="329096"/>
                    <a:pt x="1495893" y="324778"/>
                    <a:pt x="1476208" y="276962"/>
                  </a:cubicBezTo>
                  <a:cubicBezTo>
                    <a:pt x="1468016" y="257023"/>
                    <a:pt x="1459126" y="240957"/>
                    <a:pt x="1437028" y="237465"/>
                  </a:cubicBezTo>
                  <a:cubicBezTo>
                    <a:pt x="1412327" y="233591"/>
                    <a:pt x="1407882" y="206731"/>
                    <a:pt x="1393340" y="183807"/>
                  </a:cubicBezTo>
                  <a:cubicBezTo>
                    <a:pt x="1386927" y="207238"/>
                    <a:pt x="1397404" y="218923"/>
                    <a:pt x="1403881" y="230670"/>
                  </a:cubicBezTo>
                  <a:cubicBezTo>
                    <a:pt x="1414740" y="250419"/>
                    <a:pt x="1420264" y="269342"/>
                    <a:pt x="1399500" y="284201"/>
                  </a:cubicBezTo>
                  <a:cubicBezTo>
                    <a:pt x="1377148" y="300203"/>
                    <a:pt x="1366162" y="279502"/>
                    <a:pt x="1355050" y="264325"/>
                  </a:cubicBezTo>
                  <a:cubicBezTo>
                    <a:pt x="1343366" y="248387"/>
                    <a:pt x="1331174" y="232893"/>
                    <a:pt x="1322093" y="214795"/>
                  </a:cubicBezTo>
                  <a:cubicBezTo>
                    <a:pt x="1314727" y="200126"/>
                    <a:pt x="1303297" y="189712"/>
                    <a:pt x="1289200" y="181965"/>
                  </a:cubicBezTo>
                  <a:cubicBezTo>
                    <a:pt x="1243353" y="156756"/>
                    <a:pt x="1227034" y="167551"/>
                    <a:pt x="1227923" y="222225"/>
                  </a:cubicBezTo>
                  <a:cubicBezTo>
                    <a:pt x="1228367" y="247625"/>
                    <a:pt x="1232304" y="274549"/>
                    <a:pt x="1204237" y="289789"/>
                  </a:cubicBezTo>
                  <a:cubicBezTo>
                    <a:pt x="1191918" y="296456"/>
                    <a:pt x="1195601" y="309093"/>
                    <a:pt x="1204872" y="316522"/>
                  </a:cubicBezTo>
                  <a:cubicBezTo>
                    <a:pt x="1224494" y="332207"/>
                    <a:pt x="1229510" y="353416"/>
                    <a:pt x="1228621" y="377737"/>
                  </a:cubicBezTo>
                  <a:cubicBezTo>
                    <a:pt x="1227732" y="401295"/>
                    <a:pt x="1236305" y="417869"/>
                    <a:pt x="1259228" y="421679"/>
                  </a:cubicBezTo>
                  <a:cubicBezTo>
                    <a:pt x="1277326" y="424664"/>
                    <a:pt x="1287422" y="437872"/>
                    <a:pt x="1296122" y="451905"/>
                  </a:cubicBezTo>
                  <a:cubicBezTo>
                    <a:pt x="1319807" y="434443"/>
                    <a:pt x="1317267" y="385801"/>
                    <a:pt x="1361082" y="393739"/>
                  </a:cubicBezTo>
                  <a:cubicBezTo>
                    <a:pt x="1353272" y="381801"/>
                    <a:pt x="1340318" y="383198"/>
                    <a:pt x="1330983" y="376721"/>
                  </a:cubicBezTo>
                  <a:cubicBezTo>
                    <a:pt x="1305583" y="359131"/>
                    <a:pt x="1296503" y="333985"/>
                    <a:pt x="1300313" y="302997"/>
                  </a:cubicBezTo>
                  <a:cubicBezTo>
                    <a:pt x="1302853" y="281978"/>
                    <a:pt x="1315426" y="268580"/>
                    <a:pt x="1333523" y="262420"/>
                  </a:cubicBezTo>
                  <a:cubicBezTo>
                    <a:pt x="1351049" y="256388"/>
                    <a:pt x="1360765" y="270231"/>
                    <a:pt x="1369782" y="282931"/>
                  </a:cubicBezTo>
                  <a:cubicBezTo>
                    <a:pt x="1382990" y="301600"/>
                    <a:pt x="1394674" y="321412"/>
                    <a:pt x="1406612" y="341034"/>
                  </a:cubicBezTo>
                  <a:cubicBezTo>
                    <a:pt x="1414041" y="353226"/>
                    <a:pt x="1426106" y="364719"/>
                    <a:pt x="1438171" y="355639"/>
                  </a:cubicBezTo>
                  <a:cubicBezTo>
                    <a:pt x="1470493" y="331191"/>
                    <a:pt x="1492337" y="352781"/>
                    <a:pt x="1515768" y="371387"/>
                  </a:cubicBezTo>
                  <a:cubicBezTo>
                    <a:pt x="1521737" y="376149"/>
                    <a:pt x="1526881" y="382817"/>
                    <a:pt x="1536660" y="383579"/>
                  </a:cubicBezTo>
                  <a:cubicBezTo>
                    <a:pt x="1557170" y="359195"/>
                    <a:pt x="1531834" y="321158"/>
                    <a:pt x="1556726" y="297726"/>
                  </a:cubicBezTo>
                  <a:cubicBezTo>
                    <a:pt x="1566695" y="272580"/>
                    <a:pt x="1584729" y="272009"/>
                    <a:pt x="1608224" y="269469"/>
                  </a:cubicBezTo>
                  <a:cubicBezTo>
                    <a:pt x="1678392" y="261785"/>
                    <a:pt x="1713380" y="325349"/>
                    <a:pt x="1766276" y="3514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0" name="Полилиния: фигура 169">
              <a:extLst>
                <a:ext uri="{FF2B5EF4-FFF2-40B4-BE49-F238E27FC236}">
                  <a16:creationId xmlns="" xmlns:a16="http://schemas.microsoft.com/office/drawing/2014/main" id="{54E3A948-F3B0-4859-A4F5-75894DF60AA0}"/>
                </a:ext>
              </a:extLst>
            </p:cNvPr>
            <p:cNvSpPr/>
            <p:nvPr/>
          </p:nvSpPr>
          <p:spPr>
            <a:xfrm>
              <a:off x="3173110" y="1961143"/>
              <a:ext cx="1665843" cy="2117585"/>
            </a:xfrm>
            <a:custGeom>
              <a:avLst/>
              <a:gdLst>
                <a:gd name="connsiteX0" fmla="*/ 1262047 w 1665843"/>
                <a:gd name="connsiteY0" fmla="*/ 446026 h 2117585"/>
                <a:gd name="connsiteX1" fmla="*/ 1261920 w 1665843"/>
                <a:gd name="connsiteY1" fmla="*/ 372429 h 2117585"/>
                <a:gd name="connsiteX2" fmla="*/ 1244013 w 1665843"/>
                <a:gd name="connsiteY2" fmla="*/ 342140 h 2117585"/>
                <a:gd name="connsiteX3" fmla="*/ 1261920 w 1665843"/>
                <a:gd name="connsiteY3" fmla="*/ 315089 h 2117585"/>
                <a:gd name="connsiteX4" fmla="*/ 1274811 w 1665843"/>
                <a:gd name="connsiteY4" fmla="*/ 309691 h 2117585"/>
                <a:gd name="connsiteX5" fmla="*/ 1269540 w 1665843"/>
                <a:gd name="connsiteY5" fmla="*/ 282322 h 2117585"/>
                <a:gd name="connsiteX6" fmla="*/ 1289352 w 1665843"/>
                <a:gd name="connsiteY6" fmla="*/ 329757 h 2117585"/>
                <a:gd name="connsiteX7" fmla="*/ 1285161 w 1665843"/>
                <a:gd name="connsiteY7" fmla="*/ 411164 h 2117585"/>
                <a:gd name="connsiteX8" fmla="*/ 1314752 w 1665843"/>
                <a:gd name="connsiteY8" fmla="*/ 451678 h 2117585"/>
                <a:gd name="connsiteX9" fmla="*/ 1414764 w 1665843"/>
                <a:gd name="connsiteY9" fmla="*/ 516766 h 2117585"/>
                <a:gd name="connsiteX10" fmla="*/ 1498838 w 1665843"/>
                <a:gd name="connsiteY10" fmla="*/ 569153 h 2117585"/>
                <a:gd name="connsiteX11" fmla="*/ 1518841 w 1665843"/>
                <a:gd name="connsiteY11" fmla="*/ 579377 h 2117585"/>
                <a:gd name="connsiteX12" fmla="*/ 1562466 w 1665843"/>
                <a:gd name="connsiteY12" fmla="*/ 658054 h 2117585"/>
                <a:gd name="connsiteX13" fmla="*/ 1575991 w 1665843"/>
                <a:gd name="connsiteY13" fmla="*/ 677612 h 2117585"/>
                <a:gd name="connsiteX14" fmla="*/ 1559925 w 1665843"/>
                <a:gd name="connsiteY14" fmla="*/ 730698 h 2117585"/>
                <a:gd name="connsiteX15" fmla="*/ 1523223 w 1665843"/>
                <a:gd name="connsiteY15" fmla="*/ 706949 h 2117585"/>
                <a:gd name="connsiteX16" fmla="*/ 1490964 w 1665843"/>
                <a:gd name="connsiteY16" fmla="*/ 624208 h 2117585"/>
                <a:gd name="connsiteX17" fmla="*/ 1459214 w 1665843"/>
                <a:gd name="connsiteY17" fmla="*/ 599697 h 2117585"/>
                <a:gd name="connsiteX18" fmla="*/ 1463405 w 1665843"/>
                <a:gd name="connsiteY18" fmla="*/ 641925 h 2117585"/>
                <a:gd name="connsiteX19" fmla="*/ 1498076 w 1665843"/>
                <a:gd name="connsiteY19" fmla="*/ 756924 h 2117585"/>
                <a:gd name="connsiteX20" fmla="*/ 1481439 w 1665843"/>
                <a:gd name="connsiteY20" fmla="*/ 782514 h 2117585"/>
                <a:gd name="connsiteX21" fmla="*/ 1447276 w 1665843"/>
                <a:gd name="connsiteY21" fmla="*/ 744541 h 2117585"/>
                <a:gd name="connsiteX22" fmla="*/ 1432100 w 1665843"/>
                <a:gd name="connsiteY22" fmla="*/ 692915 h 2117585"/>
                <a:gd name="connsiteX23" fmla="*/ 1398636 w 1665843"/>
                <a:gd name="connsiteY23" fmla="*/ 683644 h 2117585"/>
                <a:gd name="connsiteX24" fmla="*/ 1374505 w 1665843"/>
                <a:gd name="connsiteY24" fmla="*/ 712093 h 2117585"/>
                <a:gd name="connsiteX25" fmla="*/ 1390761 w 1665843"/>
                <a:gd name="connsiteY25" fmla="*/ 745621 h 2117585"/>
                <a:gd name="connsiteX26" fmla="*/ 1408732 w 1665843"/>
                <a:gd name="connsiteY26" fmla="*/ 829378 h 2117585"/>
                <a:gd name="connsiteX27" fmla="*/ 1481376 w 1665843"/>
                <a:gd name="connsiteY27" fmla="*/ 782578 h 2117585"/>
                <a:gd name="connsiteX28" fmla="*/ 1557767 w 1665843"/>
                <a:gd name="connsiteY28" fmla="*/ 922278 h 2117585"/>
                <a:gd name="connsiteX29" fmla="*/ 1514142 w 1665843"/>
                <a:gd name="connsiteY29" fmla="*/ 966348 h 2117585"/>
                <a:gd name="connsiteX30" fmla="*/ 1469692 w 1665843"/>
                <a:gd name="connsiteY30" fmla="*/ 955743 h 2117585"/>
                <a:gd name="connsiteX31" fmla="*/ 1430576 w 1665843"/>
                <a:gd name="connsiteY31" fmla="*/ 973396 h 2117585"/>
                <a:gd name="connsiteX32" fmla="*/ 1388031 w 1665843"/>
                <a:gd name="connsiteY32" fmla="*/ 1033785 h 2117585"/>
                <a:gd name="connsiteX33" fmla="*/ 1347645 w 1665843"/>
                <a:gd name="connsiteY33" fmla="*/ 1049279 h 2117585"/>
                <a:gd name="connsiteX34" fmla="*/ 1323705 w 1665843"/>
                <a:gd name="connsiteY34" fmla="*/ 1016449 h 2117585"/>
                <a:gd name="connsiteX35" fmla="*/ 1281795 w 1665843"/>
                <a:gd name="connsiteY35" fmla="*/ 796802 h 2117585"/>
                <a:gd name="connsiteX36" fmla="*/ 1286494 w 1665843"/>
                <a:gd name="connsiteY36" fmla="*/ 761178 h 2117585"/>
                <a:gd name="connsiteX37" fmla="*/ 1307513 w 1665843"/>
                <a:gd name="connsiteY37" fmla="*/ 718189 h 2117585"/>
                <a:gd name="connsiteX38" fmla="*/ 1314117 w 1665843"/>
                <a:gd name="connsiteY38" fmla="*/ 669928 h 2117585"/>
                <a:gd name="connsiteX39" fmla="*/ 1260713 w 1665843"/>
                <a:gd name="connsiteY39" fmla="*/ 668531 h 2117585"/>
                <a:gd name="connsiteX40" fmla="*/ 1248966 w 1665843"/>
                <a:gd name="connsiteY40" fmla="*/ 715585 h 2117585"/>
                <a:gd name="connsiteX41" fmla="*/ 1230805 w 1665843"/>
                <a:gd name="connsiteY41" fmla="*/ 916754 h 2117585"/>
                <a:gd name="connsiteX42" fmla="*/ 1238869 w 1665843"/>
                <a:gd name="connsiteY42" fmla="*/ 962093 h 2117585"/>
                <a:gd name="connsiteX43" fmla="*/ 1277287 w 1665843"/>
                <a:gd name="connsiteY43" fmla="*/ 1074743 h 2117585"/>
                <a:gd name="connsiteX44" fmla="*/ 1275763 w 1665843"/>
                <a:gd name="connsiteY44" fmla="*/ 1098555 h 2117585"/>
                <a:gd name="connsiteX45" fmla="*/ 1290305 w 1665843"/>
                <a:gd name="connsiteY45" fmla="*/ 1220095 h 2117585"/>
                <a:gd name="connsiteX46" fmla="*/ 1315577 w 1665843"/>
                <a:gd name="connsiteY46" fmla="*/ 1243145 h 2117585"/>
                <a:gd name="connsiteX47" fmla="*/ 1375585 w 1665843"/>
                <a:gd name="connsiteY47" fmla="*/ 1324045 h 2117585"/>
                <a:gd name="connsiteX48" fmla="*/ 1386126 w 1665843"/>
                <a:gd name="connsiteY48" fmla="*/ 1344810 h 2117585"/>
                <a:gd name="connsiteX49" fmla="*/ 1420861 w 1665843"/>
                <a:gd name="connsiteY49" fmla="*/ 1463238 h 2117585"/>
                <a:gd name="connsiteX50" fmla="*/ 1382062 w 1665843"/>
                <a:gd name="connsiteY50" fmla="*/ 1510799 h 2117585"/>
                <a:gd name="connsiteX51" fmla="*/ 1401175 w 1665843"/>
                <a:gd name="connsiteY51" fmla="*/ 1523372 h 2117585"/>
                <a:gd name="connsiteX52" fmla="*/ 1447785 w 1665843"/>
                <a:gd name="connsiteY52" fmla="*/ 1526547 h 2117585"/>
                <a:gd name="connsiteX53" fmla="*/ 1460104 w 1665843"/>
                <a:gd name="connsiteY53" fmla="*/ 1595953 h 2117585"/>
                <a:gd name="connsiteX54" fmla="*/ 1481948 w 1665843"/>
                <a:gd name="connsiteY54" fmla="*/ 1642880 h 2117585"/>
                <a:gd name="connsiteX55" fmla="*/ 1499791 w 1665843"/>
                <a:gd name="connsiteY55" fmla="*/ 1661994 h 2117585"/>
                <a:gd name="connsiteX56" fmla="*/ 1514142 w 1665843"/>
                <a:gd name="connsiteY56" fmla="*/ 1753942 h 2117585"/>
                <a:gd name="connsiteX57" fmla="*/ 1487027 w 1665843"/>
                <a:gd name="connsiteY57" fmla="*/ 1771214 h 2117585"/>
                <a:gd name="connsiteX58" fmla="*/ 1456039 w 1665843"/>
                <a:gd name="connsiteY58" fmla="*/ 1817379 h 2117585"/>
                <a:gd name="connsiteX59" fmla="*/ 1480297 w 1665843"/>
                <a:gd name="connsiteY59" fmla="*/ 1907359 h 2117585"/>
                <a:gd name="connsiteX60" fmla="*/ 1460230 w 1665843"/>
                <a:gd name="connsiteY60" fmla="*/ 1943744 h 2117585"/>
                <a:gd name="connsiteX61" fmla="*/ 1436100 w 1665843"/>
                <a:gd name="connsiteY61" fmla="*/ 1963048 h 2117585"/>
                <a:gd name="connsiteX62" fmla="*/ 1461247 w 1665843"/>
                <a:gd name="connsiteY62" fmla="*/ 1972192 h 2117585"/>
                <a:gd name="connsiteX63" fmla="*/ 1513761 w 1665843"/>
                <a:gd name="connsiteY63" fmla="*/ 1992640 h 2117585"/>
                <a:gd name="connsiteX64" fmla="*/ 1665843 w 1665843"/>
                <a:gd name="connsiteY64" fmla="*/ 2091002 h 2117585"/>
                <a:gd name="connsiteX65" fmla="*/ 1606407 w 1665843"/>
                <a:gd name="connsiteY65" fmla="*/ 2104972 h 2117585"/>
                <a:gd name="connsiteX66" fmla="*/ 1522778 w 1665843"/>
                <a:gd name="connsiteY66" fmla="*/ 2050997 h 2117585"/>
                <a:gd name="connsiteX67" fmla="*/ 1442514 w 1665843"/>
                <a:gd name="connsiteY67" fmla="*/ 2039249 h 2117585"/>
                <a:gd name="connsiteX68" fmla="*/ 1406954 w 1665843"/>
                <a:gd name="connsiteY68" fmla="*/ 2024644 h 2117585"/>
                <a:gd name="connsiteX69" fmla="*/ 1365171 w 1665843"/>
                <a:gd name="connsiteY69" fmla="*/ 1904501 h 2117585"/>
                <a:gd name="connsiteX70" fmla="*/ 1305354 w 1665843"/>
                <a:gd name="connsiteY70" fmla="*/ 1750069 h 2117585"/>
                <a:gd name="connsiteX71" fmla="*/ 1303386 w 1665843"/>
                <a:gd name="connsiteY71" fmla="*/ 1718572 h 2117585"/>
                <a:gd name="connsiteX72" fmla="*/ 1300337 w 1665843"/>
                <a:gd name="connsiteY72" fmla="*/ 1666184 h 2117585"/>
                <a:gd name="connsiteX73" fmla="*/ 1300020 w 1665843"/>
                <a:gd name="connsiteY73" fmla="*/ 1603827 h 2117585"/>
                <a:gd name="connsiteX74" fmla="*/ 1291257 w 1665843"/>
                <a:gd name="connsiteY74" fmla="*/ 1471175 h 2117585"/>
                <a:gd name="connsiteX75" fmla="*/ 1296655 w 1665843"/>
                <a:gd name="connsiteY75" fmla="*/ 1385069 h 2117585"/>
                <a:gd name="connsiteX76" fmla="*/ 1287828 w 1665843"/>
                <a:gd name="connsiteY76" fmla="*/ 1302264 h 2117585"/>
                <a:gd name="connsiteX77" fmla="*/ 1210930 w 1665843"/>
                <a:gd name="connsiteY77" fmla="*/ 1178502 h 2117585"/>
                <a:gd name="connsiteX78" fmla="*/ 1127808 w 1665843"/>
                <a:gd name="connsiteY78" fmla="*/ 1086046 h 2117585"/>
                <a:gd name="connsiteX79" fmla="*/ 1057831 w 1665843"/>
                <a:gd name="connsiteY79" fmla="*/ 1030991 h 2117585"/>
                <a:gd name="connsiteX80" fmla="*/ 1038336 w 1665843"/>
                <a:gd name="connsiteY80" fmla="*/ 1020641 h 2117585"/>
                <a:gd name="connsiteX81" fmla="*/ 927211 w 1665843"/>
                <a:gd name="connsiteY81" fmla="*/ 1058233 h 2117585"/>
                <a:gd name="connsiteX82" fmla="*/ 896731 w 1665843"/>
                <a:gd name="connsiteY82" fmla="*/ 1069853 h 2117585"/>
                <a:gd name="connsiteX83" fmla="*/ 829930 w 1665843"/>
                <a:gd name="connsiteY83" fmla="*/ 1085411 h 2117585"/>
                <a:gd name="connsiteX84" fmla="*/ 734870 w 1665843"/>
                <a:gd name="connsiteY84" fmla="*/ 1135767 h 2117585"/>
                <a:gd name="connsiteX85" fmla="*/ 665718 w 1665843"/>
                <a:gd name="connsiteY85" fmla="*/ 1082744 h 2117585"/>
                <a:gd name="connsiteX86" fmla="*/ 674736 w 1665843"/>
                <a:gd name="connsiteY86" fmla="*/ 1053280 h 2117585"/>
                <a:gd name="connsiteX87" fmla="*/ 673910 w 1665843"/>
                <a:gd name="connsiteY87" fmla="*/ 1037214 h 2117585"/>
                <a:gd name="connsiteX88" fmla="*/ 717090 w 1665843"/>
                <a:gd name="connsiteY88" fmla="*/ 914531 h 2117585"/>
                <a:gd name="connsiteX89" fmla="*/ 766239 w 1665843"/>
                <a:gd name="connsiteY89" fmla="*/ 903038 h 2117585"/>
                <a:gd name="connsiteX90" fmla="*/ 797862 w 1665843"/>
                <a:gd name="connsiteY90" fmla="*/ 922088 h 2117585"/>
                <a:gd name="connsiteX91" fmla="*/ 780654 w 1665843"/>
                <a:gd name="connsiteY91" fmla="*/ 868430 h 2117585"/>
                <a:gd name="connsiteX92" fmla="*/ 754301 w 1665843"/>
                <a:gd name="connsiteY92" fmla="*/ 821250 h 2117585"/>
                <a:gd name="connsiteX93" fmla="*/ 709787 w 1665843"/>
                <a:gd name="connsiteY93" fmla="*/ 774132 h 2117585"/>
                <a:gd name="connsiteX94" fmla="*/ 693849 w 1665843"/>
                <a:gd name="connsiteY94" fmla="*/ 755844 h 2117585"/>
                <a:gd name="connsiteX95" fmla="*/ 688451 w 1665843"/>
                <a:gd name="connsiteY95" fmla="*/ 780292 h 2117585"/>
                <a:gd name="connsiteX96" fmla="*/ 679943 w 1665843"/>
                <a:gd name="connsiteY96" fmla="*/ 897894 h 2117585"/>
                <a:gd name="connsiteX97" fmla="*/ 646161 w 1665843"/>
                <a:gd name="connsiteY97" fmla="*/ 929010 h 2117585"/>
                <a:gd name="connsiteX98" fmla="*/ 619490 w 1665843"/>
                <a:gd name="connsiteY98" fmla="*/ 894783 h 2117585"/>
                <a:gd name="connsiteX99" fmla="*/ 614537 w 1665843"/>
                <a:gd name="connsiteY99" fmla="*/ 862588 h 2117585"/>
                <a:gd name="connsiteX100" fmla="*/ 579867 w 1665843"/>
                <a:gd name="connsiteY100" fmla="*/ 828425 h 2117585"/>
                <a:gd name="connsiteX101" fmla="*/ 550530 w 1665843"/>
                <a:gd name="connsiteY101" fmla="*/ 779847 h 2117585"/>
                <a:gd name="connsiteX102" fmla="*/ 580248 w 1665843"/>
                <a:gd name="connsiteY102" fmla="*/ 730508 h 2117585"/>
                <a:gd name="connsiteX103" fmla="*/ 587804 w 1665843"/>
                <a:gd name="connsiteY103" fmla="*/ 679009 h 2117585"/>
                <a:gd name="connsiteX104" fmla="*/ 522336 w 1665843"/>
                <a:gd name="connsiteY104" fmla="*/ 563438 h 2117585"/>
                <a:gd name="connsiteX105" fmla="*/ 553831 w 1665843"/>
                <a:gd name="connsiteY105" fmla="*/ 540896 h 2117585"/>
                <a:gd name="connsiteX106" fmla="*/ 562658 w 1665843"/>
                <a:gd name="connsiteY106" fmla="*/ 539562 h 2117585"/>
                <a:gd name="connsiteX107" fmla="*/ 610918 w 1665843"/>
                <a:gd name="connsiteY107" fmla="*/ 497461 h 2117585"/>
                <a:gd name="connsiteX108" fmla="*/ 452549 w 1665843"/>
                <a:gd name="connsiteY108" fmla="*/ 572773 h 2117585"/>
                <a:gd name="connsiteX109" fmla="*/ 385366 w 1665843"/>
                <a:gd name="connsiteY109" fmla="*/ 584457 h 2117585"/>
                <a:gd name="connsiteX110" fmla="*/ 362824 w 1665843"/>
                <a:gd name="connsiteY110" fmla="*/ 568391 h 2117585"/>
                <a:gd name="connsiteX111" fmla="*/ 429371 w 1665843"/>
                <a:gd name="connsiteY111" fmla="*/ 539245 h 2117585"/>
                <a:gd name="connsiteX112" fmla="*/ 466582 w 1665843"/>
                <a:gd name="connsiteY112" fmla="*/ 522608 h 2117585"/>
                <a:gd name="connsiteX113" fmla="*/ 340789 w 1665843"/>
                <a:gd name="connsiteY113" fmla="*/ 515432 h 2117585"/>
                <a:gd name="connsiteX114" fmla="*/ 315452 w 1665843"/>
                <a:gd name="connsiteY114" fmla="*/ 509971 h 2117585"/>
                <a:gd name="connsiteX115" fmla="*/ 143812 w 1665843"/>
                <a:gd name="connsiteY115" fmla="*/ 447423 h 2117585"/>
                <a:gd name="connsiteX116" fmla="*/ 83868 w 1665843"/>
                <a:gd name="connsiteY116" fmla="*/ 395035 h 2117585"/>
                <a:gd name="connsiteX117" fmla="*/ 17383 w 1665843"/>
                <a:gd name="connsiteY117" fmla="*/ 298960 h 2117585"/>
                <a:gd name="connsiteX118" fmla="*/ 5763 w 1665843"/>
                <a:gd name="connsiteY118" fmla="*/ 267781 h 2117585"/>
                <a:gd name="connsiteX119" fmla="*/ 61262 w 1665843"/>
                <a:gd name="connsiteY119" fmla="*/ 264733 h 2117585"/>
                <a:gd name="connsiteX120" fmla="*/ 144130 w 1665843"/>
                <a:gd name="connsiteY120" fmla="*/ 299848 h 2117585"/>
                <a:gd name="connsiteX121" fmla="*/ 261541 w 1665843"/>
                <a:gd name="connsiteY121" fmla="*/ 325757 h 2117585"/>
                <a:gd name="connsiteX122" fmla="*/ 299577 w 1665843"/>
                <a:gd name="connsiteY122" fmla="*/ 341949 h 2117585"/>
                <a:gd name="connsiteX123" fmla="*/ 404861 w 1665843"/>
                <a:gd name="connsiteY123" fmla="*/ 410784 h 2117585"/>
                <a:gd name="connsiteX124" fmla="*/ 417370 w 1665843"/>
                <a:gd name="connsiteY124" fmla="*/ 426214 h 2117585"/>
                <a:gd name="connsiteX125" fmla="*/ 468678 w 1665843"/>
                <a:gd name="connsiteY125" fmla="*/ 438343 h 2117585"/>
                <a:gd name="connsiteX126" fmla="*/ 473568 w 1665843"/>
                <a:gd name="connsiteY126" fmla="*/ 391670 h 2117585"/>
                <a:gd name="connsiteX127" fmla="*/ 570532 w 1665843"/>
                <a:gd name="connsiteY127" fmla="*/ 427421 h 2117585"/>
                <a:gd name="connsiteX128" fmla="*/ 671433 w 1665843"/>
                <a:gd name="connsiteY128" fmla="*/ 425325 h 2117585"/>
                <a:gd name="connsiteX129" fmla="*/ 729155 w 1665843"/>
                <a:gd name="connsiteY129" fmla="*/ 423357 h 2117585"/>
                <a:gd name="connsiteX130" fmla="*/ 751317 w 1665843"/>
                <a:gd name="connsiteY130" fmla="*/ 417324 h 2117585"/>
                <a:gd name="connsiteX131" fmla="*/ 741220 w 1665843"/>
                <a:gd name="connsiteY131" fmla="*/ 398591 h 2117585"/>
                <a:gd name="connsiteX132" fmla="*/ 708644 w 1665843"/>
                <a:gd name="connsiteY132" fmla="*/ 338711 h 2117585"/>
                <a:gd name="connsiteX133" fmla="*/ 703247 w 1665843"/>
                <a:gd name="connsiteY133" fmla="*/ 315343 h 2117585"/>
                <a:gd name="connsiteX134" fmla="*/ 594599 w 1665843"/>
                <a:gd name="connsiteY134" fmla="*/ 126112 h 2117585"/>
                <a:gd name="connsiteX135" fmla="*/ 521827 w 1665843"/>
                <a:gd name="connsiteY135" fmla="*/ 0 h 2117585"/>
                <a:gd name="connsiteX136" fmla="*/ 607489 w 1665843"/>
                <a:gd name="connsiteY136" fmla="*/ 33592 h 2117585"/>
                <a:gd name="connsiteX137" fmla="*/ 684642 w 1665843"/>
                <a:gd name="connsiteY137" fmla="*/ 65532 h 2117585"/>
                <a:gd name="connsiteX138" fmla="*/ 742807 w 1665843"/>
                <a:gd name="connsiteY138" fmla="*/ 132843 h 2117585"/>
                <a:gd name="connsiteX139" fmla="*/ 815198 w 1665843"/>
                <a:gd name="connsiteY139" fmla="*/ 266701 h 2117585"/>
                <a:gd name="connsiteX140" fmla="*/ 871205 w 1665843"/>
                <a:gd name="connsiteY140" fmla="*/ 298706 h 2117585"/>
                <a:gd name="connsiteX141" fmla="*/ 916289 w 1665843"/>
                <a:gd name="connsiteY141" fmla="*/ 289752 h 2117585"/>
                <a:gd name="connsiteX142" fmla="*/ 881047 w 1665843"/>
                <a:gd name="connsiteY142" fmla="*/ 257875 h 2117585"/>
                <a:gd name="connsiteX143" fmla="*/ 893620 w 1665843"/>
                <a:gd name="connsiteY143" fmla="*/ 229998 h 2117585"/>
                <a:gd name="connsiteX144" fmla="*/ 912670 w 1665843"/>
                <a:gd name="connsiteY144" fmla="*/ 199581 h 2117585"/>
                <a:gd name="connsiteX145" fmla="*/ 926576 w 1665843"/>
                <a:gd name="connsiteY145" fmla="*/ 165545 h 2117585"/>
                <a:gd name="connsiteX146" fmla="*/ 957183 w 1665843"/>
                <a:gd name="connsiteY146" fmla="*/ 176086 h 2117585"/>
                <a:gd name="connsiteX147" fmla="*/ 964867 w 1665843"/>
                <a:gd name="connsiteY147" fmla="*/ 225172 h 2117585"/>
                <a:gd name="connsiteX148" fmla="*/ 1086787 w 1665843"/>
                <a:gd name="connsiteY148" fmla="*/ 380684 h 2117585"/>
                <a:gd name="connsiteX149" fmla="*/ 1124887 w 1665843"/>
                <a:gd name="connsiteY149" fmla="*/ 413387 h 2117585"/>
                <a:gd name="connsiteX150" fmla="*/ 1246045 w 1665843"/>
                <a:gd name="connsiteY150" fmla="*/ 465584 h 2117585"/>
                <a:gd name="connsiteX151" fmla="*/ 1262047 w 1665843"/>
                <a:gd name="connsiteY151" fmla="*/ 446090 h 211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665843" h="2117585">
                  <a:moveTo>
                    <a:pt x="1262047" y="446026"/>
                  </a:moveTo>
                  <a:cubicBezTo>
                    <a:pt x="1262047" y="421515"/>
                    <a:pt x="1261983" y="396940"/>
                    <a:pt x="1261920" y="372429"/>
                  </a:cubicBezTo>
                  <a:cubicBezTo>
                    <a:pt x="1254744" y="363158"/>
                    <a:pt x="1248331" y="352744"/>
                    <a:pt x="1244013" y="342140"/>
                  </a:cubicBezTo>
                  <a:cubicBezTo>
                    <a:pt x="1237473" y="325757"/>
                    <a:pt x="1242489" y="313819"/>
                    <a:pt x="1261920" y="315089"/>
                  </a:cubicBezTo>
                  <a:cubicBezTo>
                    <a:pt x="1269985" y="323534"/>
                    <a:pt x="1275318" y="321820"/>
                    <a:pt x="1274811" y="309691"/>
                  </a:cubicBezTo>
                  <a:cubicBezTo>
                    <a:pt x="1274430" y="300547"/>
                    <a:pt x="1271381" y="291466"/>
                    <a:pt x="1269540" y="282322"/>
                  </a:cubicBezTo>
                  <a:cubicBezTo>
                    <a:pt x="1288844" y="292038"/>
                    <a:pt x="1292082" y="308231"/>
                    <a:pt x="1289352" y="329757"/>
                  </a:cubicBezTo>
                  <a:cubicBezTo>
                    <a:pt x="1285986" y="356618"/>
                    <a:pt x="1284907" y="384050"/>
                    <a:pt x="1285161" y="411164"/>
                  </a:cubicBezTo>
                  <a:cubicBezTo>
                    <a:pt x="1285288" y="431167"/>
                    <a:pt x="1279319" y="444883"/>
                    <a:pt x="1314752" y="451678"/>
                  </a:cubicBezTo>
                  <a:cubicBezTo>
                    <a:pt x="1345930" y="457647"/>
                    <a:pt x="1378188" y="498858"/>
                    <a:pt x="1414764" y="516766"/>
                  </a:cubicBezTo>
                  <a:cubicBezTo>
                    <a:pt x="1418829" y="578488"/>
                    <a:pt x="1455849" y="579504"/>
                    <a:pt x="1498838" y="569153"/>
                  </a:cubicBezTo>
                  <a:cubicBezTo>
                    <a:pt x="1508236" y="566867"/>
                    <a:pt x="1517571" y="565343"/>
                    <a:pt x="1518841" y="579377"/>
                  </a:cubicBezTo>
                  <a:cubicBezTo>
                    <a:pt x="1521952" y="613032"/>
                    <a:pt x="1547987" y="631828"/>
                    <a:pt x="1562466" y="658054"/>
                  </a:cubicBezTo>
                  <a:cubicBezTo>
                    <a:pt x="1566275" y="665039"/>
                    <a:pt x="1573133" y="670309"/>
                    <a:pt x="1575991" y="677612"/>
                  </a:cubicBezTo>
                  <a:cubicBezTo>
                    <a:pt x="1584691" y="699773"/>
                    <a:pt x="1577832" y="719967"/>
                    <a:pt x="1559925" y="730698"/>
                  </a:cubicBezTo>
                  <a:cubicBezTo>
                    <a:pt x="1539605" y="742827"/>
                    <a:pt x="1530080" y="722570"/>
                    <a:pt x="1523223" y="706949"/>
                  </a:cubicBezTo>
                  <a:cubicBezTo>
                    <a:pt x="1511475" y="679898"/>
                    <a:pt x="1502902" y="651196"/>
                    <a:pt x="1490964" y="624208"/>
                  </a:cubicBezTo>
                  <a:cubicBezTo>
                    <a:pt x="1484995" y="610683"/>
                    <a:pt x="1478264" y="587441"/>
                    <a:pt x="1459214" y="599697"/>
                  </a:cubicBezTo>
                  <a:cubicBezTo>
                    <a:pt x="1441180" y="611317"/>
                    <a:pt x="1454769" y="629860"/>
                    <a:pt x="1463405" y="641925"/>
                  </a:cubicBezTo>
                  <a:cubicBezTo>
                    <a:pt x="1487980" y="676088"/>
                    <a:pt x="1493631" y="716156"/>
                    <a:pt x="1498076" y="756924"/>
                  </a:cubicBezTo>
                  <a:cubicBezTo>
                    <a:pt x="1488170" y="761686"/>
                    <a:pt x="1483852" y="770386"/>
                    <a:pt x="1481439" y="782514"/>
                  </a:cubicBezTo>
                  <a:cubicBezTo>
                    <a:pt x="1452864" y="789309"/>
                    <a:pt x="1442895" y="771719"/>
                    <a:pt x="1447276" y="744541"/>
                  </a:cubicBezTo>
                  <a:cubicBezTo>
                    <a:pt x="1450769" y="722951"/>
                    <a:pt x="1444482" y="707902"/>
                    <a:pt x="1432100" y="692915"/>
                  </a:cubicBezTo>
                  <a:cubicBezTo>
                    <a:pt x="1422575" y="681358"/>
                    <a:pt x="1412669" y="677358"/>
                    <a:pt x="1398636" y="683644"/>
                  </a:cubicBezTo>
                  <a:cubicBezTo>
                    <a:pt x="1386062" y="689296"/>
                    <a:pt x="1376474" y="696852"/>
                    <a:pt x="1374505" y="712093"/>
                  </a:cubicBezTo>
                  <a:cubicBezTo>
                    <a:pt x="1372600" y="727205"/>
                    <a:pt x="1378760" y="737048"/>
                    <a:pt x="1390761" y="745621"/>
                  </a:cubicBezTo>
                  <a:cubicBezTo>
                    <a:pt x="1427592" y="771783"/>
                    <a:pt x="1429814" y="784927"/>
                    <a:pt x="1408732" y="829378"/>
                  </a:cubicBezTo>
                  <a:cubicBezTo>
                    <a:pt x="1423400" y="794833"/>
                    <a:pt x="1461437" y="803787"/>
                    <a:pt x="1481376" y="782578"/>
                  </a:cubicBezTo>
                  <a:cubicBezTo>
                    <a:pt x="1512427" y="825504"/>
                    <a:pt x="1552941" y="862080"/>
                    <a:pt x="1557767" y="922278"/>
                  </a:cubicBezTo>
                  <a:cubicBezTo>
                    <a:pt x="1560942" y="961712"/>
                    <a:pt x="1550083" y="974920"/>
                    <a:pt x="1514142" y="966348"/>
                  </a:cubicBezTo>
                  <a:cubicBezTo>
                    <a:pt x="1499283" y="962855"/>
                    <a:pt x="1483662" y="961522"/>
                    <a:pt x="1469692" y="955743"/>
                  </a:cubicBezTo>
                  <a:cubicBezTo>
                    <a:pt x="1450007" y="947615"/>
                    <a:pt x="1438196" y="952949"/>
                    <a:pt x="1430576" y="973396"/>
                  </a:cubicBezTo>
                  <a:cubicBezTo>
                    <a:pt x="1421623" y="997399"/>
                    <a:pt x="1397556" y="1008702"/>
                    <a:pt x="1388031" y="1033785"/>
                  </a:cubicBezTo>
                  <a:cubicBezTo>
                    <a:pt x="1382506" y="1048454"/>
                    <a:pt x="1363901" y="1052708"/>
                    <a:pt x="1347645" y="1049279"/>
                  </a:cubicBezTo>
                  <a:cubicBezTo>
                    <a:pt x="1331135" y="1045787"/>
                    <a:pt x="1326626" y="1032070"/>
                    <a:pt x="1323705" y="1016449"/>
                  </a:cubicBezTo>
                  <a:cubicBezTo>
                    <a:pt x="1309989" y="943170"/>
                    <a:pt x="1296083" y="869954"/>
                    <a:pt x="1281795" y="796802"/>
                  </a:cubicBezTo>
                  <a:cubicBezTo>
                    <a:pt x="1279319" y="783975"/>
                    <a:pt x="1281287" y="772291"/>
                    <a:pt x="1286494" y="761178"/>
                  </a:cubicBezTo>
                  <a:cubicBezTo>
                    <a:pt x="1293352" y="746637"/>
                    <a:pt x="1304211" y="733429"/>
                    <a:pt x="1307513" y="718189"/>
                  </a:cubicBezTo>
                  <a:cubicBezTo>
                    <a:pt x="1311069" y="701932"/>
                    <a:pt x="1326754" y="679199"/>
                    <a:pt x="1314117" y="669928"/>
                  </a:cubicBezTo>
                  <a:cubicBezTo>
                    <a:pt x="1301480" y="660657"/>
                    <a:pt x="1276969" y="662372"/>
                    <a:pt x="1260713" y="668531"/>
                  </a:cubicBezTo>
                  <a:cubicBezTo>
                    <a:pt x="1242552" y="675389"/>
                    <a:pt x="1246998" y="697995"/>
                    <a:pt x="1248966" y="715585"/>
                  </a:cubicBezTo>
                  <a:cubicBezTo>
                    <a:pt x="1256649" y="784102"/>
                    <a:pt x="1256713" y="851920"/>
                    <a:pt x="1230805" y="916754"/>
                  </a:cubicBezTo>
                  <a:cubicBezTo>
                    <a:pt x="1223693" y="934661"/>
                    <a:pt x="1229599" y="948187"/>
                    <a:pt x="1238869" y="962093"/>
                  </a:cubicBezTo>
                  <a:cubicBezTo>
                    <a:pt x="1261349" y="995812"/>
                    <a:pt x="1278176" y="1031816"/>
                    <a:pt x="1277287" y="1074743"/>
                  </a:cubicBezTo>
                  <a:cubicBezTo>
                    <a:pt x="1277097" y="1082807"/>
                    <a:pt x="1279446" y="1093094"/>
                    <a:pt x="1275763" y="1098555"/>
                  </a:cubicBezTo>
                  <a:cubicBezTo>
                    <a:pt x="1244457" y="1144530"/>
                    <a:pt x="1265920" y="1182376"/>
                    <a:pt x="1290305" y="1220095"/>
                  </a:cubicBezTo>
                  <a:cubicBezTo>
                    <a:pt x="1296845" y="1230192"/>
                    <a:pt x="1303449" y="1243019"/>
                    <a:pt x="1315577" y="1243145"/>
                  </a:cubicBezTo>
                  <a:cubicBezTo>
                    <a:pt x="1367520" y="1243590"/>
                    <a:pt x="1377363" y="1277880"/>
                    <a:pt x="1375585" y="1324045"/>
                  </a:cubicBezTo>
                  <a:cubicBezTo>
                    <a:pt x="1375331" y="1330839"/>
                    <a:pt x="1381744" y="1338396"/>
                    <a:pt x="1386126" y="1344810"/>
                  </a:cubicBezTo>
                  <a:cubicBezTo>
                    <a:pt x="1410002" y="1380116"/>
                    <a:pt x="1409875" y="1423614"/>
                    <a:pt x="1420861" y="1463238"/>
                  </a:cubicBezTo>
                  <a:cubicBezTo>
                    <a:pt x="1430068" y="1496258"/>
                    <a:pt x="1398127" y="1498798"/>
                    <a:pt x="1382062" y="1510799"/>
                  </a:cubicBezTo>
                  <a:cubicBezTo>
                    <a:pt x="1385427" y="1524325"/>
                    <a:pt x="1394254" y="1521912"/>
                    <a:pt x="1401175" y="1523372"/>
                  </a:cubicBezTo>
                  <a:cubicBezTo>
                    <a:pt x="1417114" y="1526674"/>
                    <a:pt x="1439339" y="1510101"/>
                    <a:pt x="1447785" y="1526547"/>
                  </a:cubicBezTo>
                  <a:cubicBezTo>
                    <a:pt x="1458072" y="1546423"/>
                    <a:pt x="1463596" y="1573792"/>
                    <a:pt x="1460104" y="1595953"/>
                  </a:cubicBezTo>
                  <a:cubicBezTo>
                    <a:pt x="1456039" y="1621608"/>
                    <a:pt x="1459913" y="1634625"/>
                    <a:pt x="1481948" y="1642880"/>
                  </a:cubicBezTo>
                  <a:cubicBezTo>
                    <a:pt x="1490456" y="1646055"/>
                    <a:pt x="1501569" y="1653612"/>
                    <a:pt x="1499791" y="1661994"/>
                  </a:cubicBezTo>
                  <a:cubicBezTo>
                    <a:pt x="1492679" y="1695458"/>
                    <a:pt x="1501950" y="1723525"/>
                    <a:pt x="1514142" y="1753942"/>
                  </a:cubicBezTo>
                  <a:cubicBezTo>
                    <a:pt x="1520746" y="1770389"/>
                    <a:pt x="1498838" y="1771659"/>
                    <a:pt x="1487027" y="1771214"/>
                  </a:cubicBezTo>
                  <a:cubicBezTo>
                    <a:pt x="1454198" y="1770008"/>
                    <a:pt x="1442641" y="1781184"/>
                    <a:pt x="1456039" y="1817379"/>
                  </a:cubicBezTo>
                  <a:cubicBezTo>
                    <a:pt x="1466707" y="1846272"/>
                    <a:pt x="1470708" y="1877895"/>
                    <a:pt x="1480297" y="1907359"/>
                  </a:cubicBezTo>
                  <a:cubicBezTo>
                    <a:pt x="1487917" y="1930600"/>
                    <a:pt x="1481757" y="1940569"/>
                    <a:pt x="1460230" y="1943744"/>
                  </a:cubicBezTo>
                  <a:cubicBezTo>
                    <a:pt x="1449181" y="1945396"/>
                    <a:pt x="1434259" y="1946602"/>
                    <a:pt x="1436100" y="1963048"/>
                  </a:cubicBezTo>
                  <a:cubicBezTo>
                    <a:pt x="1437815" y="1978098"/>
                    <a:pt x="1451594" y="1973399"/>
                    <a:pt x="1461247" y="1972192"/>
                  </a:cubicBezTo>
                  <a:cubicBezTo>
                    <a:pt x="1482011" y="1969589"/>
                    <a:pt x="1497505" y="1982226"/>
                    <a:pt x="1513761" y="1992640"/>
                  </a:cubicBezTo>
                  <a:cubicBezTo>
                    <a:pt x="1564561" y="2025279"/>
                    <a:pt x="1615107" y="2058172"/>
                    <a:pt x="1665843" y="2091002"/>
                  </a:cubicBezTo>
                  <a:cubicBezTo>
                    <a:pt x="1650223" y="2120530"/>
                    <a:pt x="1631299" y="2125863"/>
                    <a:pt x="1606407" y="2104972"/>
                  </a:cubicBezTo>
                  <a:cubicBezTo>
                    <a:pt x="1580499" y="2083191"/>
                    <a:pt x="1553194" y="2064204"/>
                    <a:pt x="1522778" y="2050997"/>
                  </a:cubicBezTo>
                  <a:cubicBezTo>
                    <a:pt x="1497187" y="2039884"/>
                    <a:pt x="1471152" y="2029660"/>
                    <a:pt x="1442514" y="2039249"/>
                  </a:cubicBezTo>
                  <a:cubicBezTo>
                    <a:pt x="1427845" y="2044138"/>
                    <a:pt x="1415273" y="2039567"/>
                    <a:pt x="1406954" y="2024644"/>
                  </a:cubicBezTo>
                  <a:cubicBezTo>
                    <a:pt x="1399969" y="1981908"/>
                    <a:pt x="1379776" y="1944062"/>
                    <a:pt x="1365171" y="1904501"/>
                  </a:cubicBezTo>
                  <a:cubicBezTo>
                    <a:pt x="1346057" y="1852748"/>
                    <a:pt x="1326880" y="1800805"/>
                    <a:pt x="1305354" y="1750069"/>
                  </a:cubicBezTo>
                  <a:cubicBezTo>
                    <a:pt x="1300782" y="1739210"/>
                    <a:pt x="1300655" y="1729558"/>
                    <a:pt x="1303386" y="1718572"/>
                  </a:cubicBezTo>
                  <a:cubicBezTo>
                    <a:pt x="1307830" y="1700856"/>
                    <a:pt x="1306116" y="1682949"/>
                    <a:pt x="1300337" y="1666184"/>
                  </a:cubicBezTo>
                  <a:cubicBezTo>
                    <a:pt x="1292972" y="1644848"/>
                    <a:pt x="1297353" y="1625735"/>
                    <a:pt x="1300020" y="1603827"/>
                  </a:cubicBezTo>
                  <a:cubicBezTo>
                    <a:pt x="1305291" y="1560202"/>
                    <a:pt x="1303639" y="1514483"/>
                    <a:pt x="1291257" y="1471175"/>
                  </a:cubicBezTo>
                  <a:cubicBezTo>
                    <a:pt x="1282685" y="1441267"/>
                    <a:pt x="1280652" y="1414406"/>
                    <a:pt x="1296655" y="1385069"/>
                  </a:cubicBezTo>
                  <a:cubicBezTo>
                    <a:pt x="1311704" y="1357510"/>
                    <a:pt x="1312530" y="1322648"/>
                    <a:pt x="1287828" y="1302264"/>
                  </a:cubicBezTo>
                  <a:cubicBezTo>
                    <a:pt x="1248268" y="1269689"/>
                    <a:pt x="1235504" y="1220158"/>
                    <a:pt x="1210930" y="1178502"/>
                  </a:cubicBezTo>
                  <a:cubicBezTo>
                    <a:pt x="1188641" y="1140720"/>
                    <a:pt x="1164384" y="1108461"/>
                    <a:pt x="1127808" y="1086046"/>
                  </a:cubicBezTo>
                  <a:cubicBezTo>
                    <a:pt x="1102789" y="1070742"/>
                    <a:pt x="1075357" y="1057979"/>
                    <a:pt x="1057831" y="1030991"/>
                  </a:cubicBezTo>
                  <a:cubicBezTo>
                    <a:pt x="1053576" y="1024451"/>
                    <a:pt x="1043670" y="1017211"/>
                    <a:pt x="1038336" y="1020641"/>
                  </a:cubicBezTo>
                  <a:cubicBezTo>
                    <a:pt x="1003919" y="1042738"/>
                    <a:pt x="956104" y="1018101"/>
                    <a:pt x="927211" y="1058233"/>
                  </a:cubicBezTo>
                  <a:cubicBezTo>
                    <a:pt x="919655" y="1068647"/>
                    <a:pt x="908288" y="1074235"/>
                    <a:pt x="896731" y="1069853"/>
                  </a:cubicBezTo>
                  <a:cubicBezTo>
                    <a:pt x="870887" y="1060138"/>
                    <a:pt x="851774" y="1070234"/>
                    <a:pt x="829930" y="1085411"/>
                  </a:cubicBezTo>
                  <a:cubicBezTo>
                    <a:pt x="800465" y="1105921"/>
                    <a:pt x="765731" y="1116462"/>
                    <a:pt x="734870" y="1135767"/>
                  </a:cubicBezTo>
                  <a:cubicBezTo>
                    <a:pt x="710423" y="1151070"/>
                    <a:pt x="671814" y="1118939"/>
                    <a:pt x="665718" y="1082744"/>
                  </a:cubicBezTo>
                  <a:cubicBezTo>
                    <a:pt x="669529" y="1073282"/>
                    <a:pt x="679435" y="1066170"/>
                    <a:pt x="674736" y="1053280"/>
                  </a:cubicBezTo>
                  <a:cubicBezTo>
                    <a:pt x="672894" y="1048327"/>
                    <a:pt x="671814" y="1041723"/>
                    <a:pt x="673910" y="1037214"/>
                  </a:cubicBezTo>
                  <a:cubicBezTo>
                    <a:pt x="692198" y="997844"/>
                    <a:pt x="701279" y="954727"/>
                    <a:pt x="717090" y="914531"/>
                  </a:cubicBezTo>
                  <a:cubicBezTo>
                    <a:pt x="725726" y="892560"/>
                    <a:pt x="746427" y="891735"/>
                    <a:pt x="766239" y="903038"/>
                  </a:cubicBezTo>
                  <a:cubicBezTo>
                    <a:pt x="777161" y="909261"/>
                    <a:pt x="784844" y="921897"/>
                    <a:pt x="797862" y="922088"/>
                  </a:cubicBezTo>
                  <a:cubicBezTo>
                    <a:pt x="773414" y="911738"/>
                    <a:pt x="769731" y="894021"/>
                    <a:pt x="780654" y="868430"/>
                  </a:cubicBezTo>
                  <a:cubicBezTo>
                    <a:pt x="796338" y="831918"/>
                    <a:pt x="792211" y="824488"/>
                    <a:pt x="754301" y="821250"/>
                  </a:cubicBezTo>
                  <a:cubicBezTo>
                    <a:pt x="726170" y="818837"/>
                    <a:pt x="715630" y="799913"/>
                    <a:pt x="709787" y="774132"/>
                  </a:cubicBezTo>
                  <a:cubicBezTo>
                    <a:pt x="707755" y="765242"/>
                    <a:pt x="705469" y="752415"/>
                    <a:pt x="693849" y="755844"/>
                  </a:cubicBezTo>
                  <a:cubicBezTo>
                    <a:pt x="682673" y="759146"/>
                    <a:pt x="686483" y="771084"/>
                    <a:pt x="688451" y="780292"/>
                  </a:cubicBezTo>
                  <a:cubicBezTo>
                    <a:pt x="697024" y="820424"/>
                    <a:pt x="686927" y="859159"/>
                    <a:pt x="679943" y="897894"/>
                  </a:cubicBezTo>
                  <a:cubicBezTo>
                    <a:pt x="676577" y="916373"/>
                    <a:pt x="666925" y="931296"/>
                    <a:pt x="646161" y="929010"/>
                  </a:cubicBezTo>
                  <a:cubicBezTo>
                    <a:pt x="627555" y="926978"/>
                    <a:pt x="621395" y="912500"/>
                    <a:pt x="619490" y="894783"/>
                  </a:cubicBezTo>
                  <a:cubicBezTo>
                    <a:pt x="618348" y="883924"/>
                    <a:pt x="614855" y="873320"/>
                    <a:pt x="614537" y="862588"/>
                  </a:cubicBezTo>
                  <a:cubicBezTo>
                    <a:pt x="613839" y="837823"/>
                    <a:pt x="606473" y="826393"/>
                    <a:pt x="579867" y="828425"/>
                  </a:cubicBezTo>
                  <a:cubicBezTo>
                    <a:pt x="551101" y="830648"/>
                    <a:pt x="539099" y="809312"/>
                    <a:pt x="550530" y="779847"/>
                  </a:cubicBezTo>
                  <a:cubicBezTo>
                    <a:pt x="557514" y="762004"/>
                    <a:pt x="557959" y="738636"/>
                    <a:pt x="580248" y="730508"/>
                  </a:cubicBezTo>
                  <a:cubicBezTo>
                    <a:pt x="612632" y="718760"/>
                    <a:pt x="607108" y="697424"/>
                    <a:pt x="587804" y="679009"/>
                  </a:cubicBezTo>
                  <a:cubicBezTo>
                    <a:pt x="554593" y="647386"/>
                    <a:pt x="538528" y="605730"/>
                    <a:pt x="522336" y="563438"/>
                  </a:cubicBezTo>
                  <a:cubicBezTo>
                    <a:pt x="526971" y="546420"/>
                    <a:pt x="538337" y="540197"/>
                    <a:pt x="553831" y="540896"/>
                  </a:cubicBezTo>
                  <a:cubicBezTo>
                    <a:pt x="556499" y="537086"/>
                    <a:pt x="560689" y="552008"/>
                    <a:pt x="562658" y="539562"/>
                  </a:cubicBezTo>
                  <a:cubicBezTo>
                    <a:pt x="566595" y="512511"/>
                    <a:pt x="593519" y="519433"/>
                    <a:pt x="610918" y="497461"/>
                  </a:cubicBezTo>
                  <a:cubicBezTo>
                    <a:pt x="557768" y="535308"/>
                    <a:pt x="505762" y="555247"/>
                    <a:pt x="452549" y="572773"/>
                  </a:cubicBezTo>
                  <a:cubicBezTo>
                    <a:pt x="430324" y="580075"/>
                    <a:pt x="407718" y="580456"/>
                    <a:pt x="385366" y="584457"/>
                  </a:cubicBezTo>
                  <a:cubicBezTo>
                    <a:pt x="374317" y="586425"/>
                    <a:pt x="365554" y="581599"/>
                    <a:pt x="362824" y="568391"/>
                  </a:cubicBezTo>
                  <a:cubicBezTo>
                    <a:pt x="375841" y="535371"/>
                    <a:pt x="407083" y="548452"/>
                    <a:pt x="429371" y="539245"/>
                  </a:cubicBezTo>
                  <a:cubicBezTo>
                    <a:pt x="441818" y="534101"/>
                    <a:pt x="456867" y="536197"/>
                    <a:pt x="466582" y="522608"/>
                  </a:cubicBezTo>
                  <a:cubicBezTo>
                    <a:pt x="425180" y="502161"/>
                    <a:pt x="382636" y="517210"/>
                    <a:pt x="340789" y="515432"/>
                  </a:cubicBezTo>
                  <a:cubicBezTo>
                    <a:pt x="332153" y="515051"/>
                    <a:pt x="320342" y="515432"/>
                    <a:pt x="315452" y="509971"/>
                  </a:cubicBezTo>
                  <a:cubicBezTo>
                    <a:pt x="268208" y="456631"/>
                    <a:pt x="204200" y="457393"/>
                    <a:pt x="143812" y="447423"/>
                  </a:cubicBezTo>
                  <a:cubicBezTo>
                    <a:pt x="113078" y="442343"/>
                    <a:pt x="90281" y="429389"/>
                    <a:pt x="83868" y="395035"/>
                  </a:cubicBezTo>
                  <a:cubicBezTo>
                    <a:pt x="75740" y="351411"/>
                    <a:pt x="41386" y="329503"/>
                    <a:pt x="17383" y="298960"/>
                  </a:cubicBezTo>
                  <a:cubicBezTo>
                    <a:pt x="9954" y="289435"/>
                    <a:pt x="-9668" y="278893"/>
                    <a:pt x="5763" y="267781"/>
                  </a:cubicBezTo>
                  <a:cubicBezTo>
                    <a:pt x="20939" y="256859"/>
                    <a:pt x="53769" y="247524"/>
                    <a:pt x="61262" y="264733"/>
                  </a:cubicBezTo>
                  <a:cubicBezTo>
                    <a:pt x="80502" y="308738"/>
                    <a:pt x="117015" y="306770"/>
                    <a:pt x="144130" y="299848"/>
                  </a:cubicBezTo>
                  <a:cubicBezTo>
                    <a:pt x="189723" y="288228"/>
                    <a:pt x="223886" y="312041"/>
                    <a:pt x="261541" y="325757"/>
                  </a:cubicBezTo>
                  <a:cubicBezTo>
                    <a:pt x="274177" y="330329"/>
                    <a:pt x="286624" y="344235"/>
                    <a:pt x="299577" y="341949"/>
                  </a:cubicBezTo>
                  <a:cubicBezTo>
                    <a:pt x="354124" y="332234"/>
                    <a:pt x="376158" y="376684"/>
                    <a:pt x="404861" y="410784"/>
                  </a:cubicBezTo>
                  <a:cubicBezTo>
                    <a:pt x="409115" y="415863"/>
                    <a:pt x="413052" y="421198"/>
                    <a:pt x="417370" y="426214"/>
                  </a:cubicBezTo>
                  <a:cubicBezTo>
                    <a:pt x="431784" y="443169"/>
                    <a:pt x="448675" y="448947"/>
                    <a:pt x="468678" y="438343"/>
                  </a:cubicBezTo>
                  <a:cubicBezTo>
                    <a:pt x="490712" y="426722"/>
                    <a:pt x="469440" y="409704"/>
                    <a:pt x="473568" y="391670"/>
                  </a:cubicBezTo>
                  <a:cubicBezTo>
                    <a:pt x="502333" y="414911"/>
                    <a:pt x="538147" y="402148"/>
                    <a:pt x="570532" y="427421"/>
                  </a:cubicBezTo>
                  <a:cubicBezTo>
                    <a:pt x="591614" y="443931"/>
                    <a:pt x="638413" y="443931"/>
                    <a:pt x="671433" y="425325"/>
                  </a:cubicBezTo>
                  <a:cubicBezTo>
                    <a:pt x="691309" y="414149"/>
                    <a:pt x="708263" y="401068"/>
                    <a:pt x="729155" y="423357"/>
                  </a:cubicBezTo>
                  <a:cubicBezTo>
                    <a:pt x="735568" y="430215"/>
                    <a:pt x="746871" y="428564"/>
                    <a:pt x="751317" y="417324"/>
                  </a:cubicBezTo>
                  <a:cubicBezTo>
                    <a:pt x="755063" y="407799"/>
                    <a:pt x="748586" y="401195"/>
                    <a:pt x="741220" y="398591"/>
                  </a:cubicBezTo>
                  <a:cubicBezTo>
                    <a:pt x="713724" y="388685"/>
                    <a:pt x="703628" y="369254"/>
                    <a:pt x="708644" y="338711"/>
                  </a:cubicBezTo>
                  <a:cubicBezTo>
                    <a:pt x="709851" y="331408"/>
                    <a:pt x="707248" y="321756"/>
                    <a:pt x="703247" y="315343"/>
                  </a:cubicBezTo>
                  <a:cubicBezTo>
                    <a:pt x="665337" y="253620"/>
                    <a:pt x="647875" y="179769"/>
                    <a:pt x="594599" y="126112"/>
                  </a:cubicBezTo>
                  <a:cubicBezTo>
                    <a:pt x="562213" y="93472"/>
                    <a:pt x="543799" y="44831"/>
                    <a:pt x="521827" y="0"/>
                  </a:cubicBezTo>
                  <a:cubicBezTo>
                    <a:pt x="552180" y="8573"/>
                    <a:pt x="583168" y="7176"/>
                    <a:pt x="607489" y="33592"/>
                  </a:cubicBezTo>
                  <a:cubicBezTo>
                    <a:pt x="627428" y="55245"/>
                    <a:pt x="658416" y="57849"/>
                    <a:pt x="684642" y="65532"/>
                  </a:cubicBezTo>
                  <a:cubicBezTo>
                    <a:pt x="719693" y="75756"/>
                    <a:pt x="733727" y="99315"/>
                    <a:pt x="742807" y="132843"/>
                  </a:cubicBezTo>
                  <a:cubicBezTo>
                    <a:pt x="756524" y="183643"/>
                    <a:pt x="771510" y="233110"/>
                    <a:pt x="815198" y="266701"/>
                  </a:cubicBezTo>
                  <a:cubicBezTo>
                    <a:pt x="833041" y="280417"/>
                    <a:pt x="850186" y="291974"/>
                    <a:pt x="871205" y="298706"/>
                  </a:cubicBezTo>
                  <a:cubicBezTo>
                    <a:pt x="888921" y="304420"/>
                    <a:pt x="910384" y="313819"/>
                    <a:pt x="916289" y="289752"/>
                  </a:cubicBezTo>
                  <a:cubicBezTo>
                    <a:pt x="922131" y="265876"/>
                    <a:pt x="898827" y="261367"/>
                    <a:pt x="881047" y="257875"/>
                  </a:cubicBezTo>
                  <a:cubicBezTo>
                    <a:pt x="872538" y="241936"/>
                    <a:pt x="877427" y="230506"/>
                    <a:pt x="893620" y="229998"/>
                  </a:cubicBezTo>
                  <a:cubicBezTo>
                    <a:pt x="915655" y="229300"/>
                    <a:pt x="918512" y="219648"/>
                    <a:pt x="912670" y="199581"/>
                  </a:cubicBezTo>
                  <a:cubicBezTo>
                    <a:pt x="908543" y="185294"/>
                    <a:pt x="914702" y="173165"/>
                    <a:pt x="926576" y="165545"/>
                  </a:cubicBezTo>
                  <a:cubicBezTo>
                    <a:pt x="940038" y="156846"/>
                    <a:pt x="950135" y="161926"/>
                    <a:pt x="957183" y="176086"/>
                  </a:cubicBezTo>
                  <a:cubicBezTo>
                    <a:pt x="953500" y="193549"/>
                    <a:pt x="946833" y="211583"/>
                    <a:pt x="964867" y="225172"/>
                  </a:cubicBezTo>
                  <a:cubicBezTo>
                    <a:pt x="1018779" y="264987"/>
                    <a:pt x="1045258" y="329630"/>
                    <a:pt x="1086787" y="380684"/>
                  </a:cubicBezTo>
                  <a:cubicBezTo>
                    <a:pt x="1099424" y="391606"/>
                    <a:pt x="1112187" y="402529"/>
                    <a:pt x="1124887" y="413387"/>
                  </a:cubicBezTo>
                  <a:cubicBezTo>
                    <a:pt x="1154351" y="459806"/>
                    <a:pt x="1202674" y="456631"/>
                    <a:pt x="1246045" y="465584"/>
                  </a:cubicBezTo>
                  <a:cubicBezTo>
                    <a:pt x="1256268" y="467680"/>
                    <a:pt x="1266746" y="462092"/>
                    <a:pt x="1262047" y="44609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1" name="Полилиния: фигура 170">
              <a:extLst>
                <a:ext uri="{FF2B5EF4-FFF2-40B4-BE49-F238E27FC236}">
                  <a16:creationId xmlns="" xmlns:a16="http://schemas.microsoft.com/office/drawing/2014/main" id="{76C2897C-1A34-4F52-B4B2-F9F7D585732D}"/>
                </a:ext>
              </a:extLst>
            </p:cNvPr>
            <p:cNvSpPr/>
            <p:nvPr/>
          </p:nvSpPr>
          <p:spPr>
            <a:xfrm>
              <a:off x="4906113" y="229850"/>
              <a:ext cx="1227351" cy="1180772"/>
            </a:xfrm>
            <a:custGeom>
              <a:avLst/>
              <a:gdLst>
                <a:gd name="connsiteX0" fmla="*/ 46696 w 1227351"/>
                <a:gd name="connsiteY0" fmla="*/ 107082 h 1180772"/>
                <a:gd name="connsiteX1" fmla="*/ 8405 w 1227351"/>
                <a:gd name="connsiteY1" fmla="*/ 20595 h 1180772"/>
                <a:gd name="connsiteX2" fmla="*/ 8405 w 1227351"/>
                <a:gd name="connsiteY2" fmla="*/ 2243 h 1180772"/>
                <a:gd name="connsiteX3" fmla="*/ 25360 w 1227351"/>
                <a:gd name="connsiteY3" fmla="*/ 5037 h 1180772"/>
                <a:gd name="connsiteX4" fmla="*/ 61872 w 1227351"/>
                <a:gd name="connsiteY4" fmla="*/ 49805 h 1180772"/>
                <a:gd name="connsiteX5" fmla="*/ 94321 w 1227351"/>
                <a:gd name="connsiteY5" fmla="*/ 104161 h 1180772"/>
                <a:gd name="connsiteX6" fmla="*/ 136612 w 1227351"/>
                <a:gd name="connsiteY6" fmla="*/ 168741 h 1180772"/>
                <a:gd name="connsiteX7" fmla="*/ 210018 w 1227351"/>
                <a:gd name="connsiteY7" fmla="*/ 270024 h 1180772"/>
                <a:gd name="connsiteX8" fmla="*/ 230719 w 1227351"/>
                <a:gd name="connsiteY8" fmla="*/ 273834 h 1180772"/>
                <a:gd name="connsiteX9" fmla="*/ 231925 w 1227351"/>
                <a:gd name="connsiteY9" fmla="*/ 252625 h 1180772"/>
                <a:gd name="connsiteX10" fmla="*/ 238656 w 1227351"/>
                <a:gd name="connsiteY10" fmla="*/ 221383 h 1180772"/>
                <a:gd name="connsiteX11" fmla="*/ 348067 w 1227351"/>
                <a:gd name="connsiteY11" fmla="*/ 207603 h 1180772"/>
                <a:gd name="connsiteX12" fmla="*/ 388961 w 1227351"/>
                <a:gd name="connsiteY12" fmla="*/ 209699 h 1180772"/>
                <a:gd name="connsiteX13" fmla="*/ 489037 w 1227351"/>
                <a:gd name="connsiteY13" fmla="*/ 217446 h 1180772"/>
                <a:gd name="connsiteX14" fmla="*/ 506626 w 1227351"/>
                <a:gd name="connsiteY14" fmla="*/ 218335 h 1180772"/>
                <a:gd name="connsiteX15" fmla="*/ 623974 w 1227351"/>
                <a:gd name="connsiteY15" fmla="*/ 206587 h 1180772"/>
                <a:gd name="connsiteX16" fmla="*/ 702968 w 1227351"/>
                <a:gd name="connsiteY16" fmla="*/ 292503 h 1180772"/>
                <a:gd name="connsiteX17" fmla="*/ 724177 w 1227351"/>
                <a:gd name="connsiteY17" fmla="*/ 322856 h 1180772"/>
                <a:gd name="connsiteX18" fmla="*/ 751165 w 1227351"/>
                <a:gd name="connsiteY18" fmla="*/ 299679 h 1180772"/>
                <a:gd name="connsiteX19" fmla="*/ 805267 w 1227351"/>
                <a:gd name="connsiteY19" fmla="*/ 239544 h 1180772"/>
                <a:gd name="connsiteX20" fmla="*/ 817586 w 1227351"/>
                <a:gd name="connsiteY20" fmla="*/ 206079 h 1180772"/>
                <a:gd name="connsiteX21" fmla="*/ 854035 w 1227351"/>
                <a:gd name="connsiteY21" fmla="*/ 58187 h 1180772"/>
                <a:gd name="connsiteX22" fmla="*/ 899056 w 1227351"/>
                <a:gd name="connsiteY22" fmla="*/ 147214 h 1180772"/>
                <a:gd name="connsiteX23" fmla="*/ 963445 w 1227351"/>
                <a:gd name="connsiteY23" fmla="*/ 175789 h 1180772"/>
                <a:gd name="connsiteX24" fmla="*/ 980019 w 1227351"/>
                <a:gd name="connsiteY24" fmla="*/ 146770 h 1180772"/>
                <a:gd name="connsiteX25" fmla="*/ 969986 w 1227351"/>
                <a:gd name="connsiteY25" fmla="*/ 107400 h 1180772"/>
                <a:gd name="connsiteX26" fmla="*/ 1045741 w 1227351"/>
                <a:gd name="connsiteY26" fmla="*/ 205190 h 1180772"/>
                <a:gd name="connsiteX27" fmla="*/ 1120544 w 1227351"/>
                <a:gd name="connsiteY27" fmla="*/ 271992 h 1180772"/>
                <a:gd name="connsiteX28" fmla="*/ 1227351 w 1227351"/>
                <a:gd name="connsiteY28" fmla="*/ 352765 h 1180772"/>
                <a:gd name="connsiteX29" fmla="*/ 1194649 w 1227351"/>
                <a:gd name="connsiteY29" fmla="*/ 355559 h 1180772"/>
                <a:gd name="connsiteX30" fmla="*/ 1089747 w 1227351"/>
                <a:gd name="connsiteY30" fmla="*/ 313077 h 1180772"/>
                <a:gd name="connsiteX31" fmla="*/ 990814 w 1227351"/>
                <a:gd name="connsiteY31" fmla="*/ 244243 h 1180772"/>
                <a:gd name="connsiteX32" fmla="*/ 960969 w 1227351"/>
                <a:gd name="connsiteY32" fmla="*/ 226971 h 1180772"/>
                <a:gd name="connsiteX33" fmla="*/ 903946 w 1227351"/>
                <a:gd name="connsiteY33" fmla="*/ 231225 h 1180772"/>
                <a:gd name="connsiteX34" fmla="*/ 954936 w 1227351"/>
                <a:gd name="connsiteY34" fmla="*/ 230400 h 1180772"/>
                <a:gd name="connsiteX35" fmla="*/ 978177 w 1227351"/>
                <a:gd name="connsiteY35" fmla="*/ 285836 h 1180772"/>
                <a:gd name="connsiteX36" fmla="*/ 1013928 w 1227351"/>
                <a:gd name="connsiteY36" fmla="*/ 356702 h 1180772"/>
                <a:gd name="connsiteX37" fmla="*/ 1128164 w 1227351"/>
                <a:gd name="connsiteY37" fmla="*/ 448396 h 1180772"/>
                <a:gd name="connsiteX38" fmla="*/ 1135594 w 1227351"/>
                <a:gd name="connsiteY38" fmla="*/ 488401 h 1180772"/>
                <a:gd name="connsiteX39" fmla="*/ 1094446 w 1227351"/>
                <a:gd name="connsiteY39" fmla="*/ 524216 h 1180772"/>
                <a:gd name="connsiteX40" fmla="*/ 994433 w 1227351"/>
                <a:gd name="connsiteY40" fmla="*/ 504531 h 1180772"/>
                <a:gd name="connsiteX41" fmla="*/ 946427 w 1227351"/>
                <a:gd name="connsiteY41" fmla="*/ 495450 h 1180772"/>
                <a:gd name="connsiteX42" fmla="*/ 900834 w 1227351"/>
                <a:gd name="connsiteY42" fmla="*/ 546060 h 1180772"/>
                <a:gd name="connsiteX43" fmla="*/ 896389 w 1227351"/>
                <a:gd name="connsiteY43" fmla="*/ 574190 h 1180772"/>
                <a:gd name="connsiteX44" fmla="*/ 892071 w 1227351"/>
                <a:gd name="connsiteY44" fmla="*/ 594066 h 1180772"/>
                <a:gd name="connsiteX45" fmla="*/ 928012 w 1227351"/>
                <a:gd name="connsiteY45" fmla="*/ 708367 h 1180772"/>
                <a:gd name="connsiteX46" fmla="*/ 1019833 w 1227351"/>
                <a:gd name="connsiteY46" fmla="*/ 760754 h 1180772"/>
                <a:gd name="connsiteX47" fmla="*/ 1108606 w 1227351"/>
                <a:gd name="connsiteY47" fmla="*/ 774788 h 1180772"/>
                <a:gd name="connsiteX48" fmla="*/ 1131911 w 1227351"/>
                <a:gd name="connsiteY48" fmla="*/ 766660 h 1180772"/>
                <a:gd name="connsiteX49" fmla="*/ 1203983 w 1227351"/>
                <a:gd name="connsiteY49" fmla="*/ 833145 h 1180772"/>
                <a:gd name="connsiteX50" fmla="*/ 1223033 w 1227351"/>
                <a:gd name="connsiteY50" fmla="*/ 1039013 h 1180772"/>
                <a:gd name="connsiteX51" fmla="*/ 1167534 w 1227351"/>
                <a:gd name="connsiteY51" fmla="*/ 1078446 h 1180772"/>
                <a:gd name="connsiteX52" fmla="*/ 1157120 w 1227351"/>
                <a:gd name="connsiteY52" fmla="*/ 1073493 h 1180772"/>
                <a:gd name="connsiteX53" fmla="*/ 1085683 w 1227351"/>
                <a:gd name="connsiteY53" fmla="*/ 984656 h 1180772"/>
                <a:gd name="connsiteX54" fmla="*/ 1035772 w 1227351"/>
                <a:gd name="connsiteY54" fmla="*/ 916775 h 1180772"/>
                <a:gd name="connsiteX55" fmla="*/ 976463 w 1227351"/>
                <a:gd name="connsiteY55" fmla="*/ 855179 h 1180772"/>
                <a:gd name="connsiteX56" fmla="*/ 932140 w 1227351"/>
                <a:gd name="connsiteY56" fmla="*/ 829716 h 1180772"/>
                <a:gd name="connsiteX57" fmla="*/ 914233 w 1227351"/>
                <a:gd name="connsiteY57" fmla="*/ 868768 h 1180772"/>
                <a:gd name="connsiteX58" fmla="*/ 891182 w 1227351"/>
                <a:gd name="connsiteY58" fmla="*/ 898995 h 1180772"/>
                <a:gd name="connsiteX59" fmla="*/ 894040 w 1227351"/>
                <a:gd name="connsiteY59" fmla="*/ 998753 h 1180772"/>
                <a:gd name="connsiteX60" fmla="*/ 938490 w 1227351"/>
                <a:gd name="connsiteY60" fmla="*/ 1020407 h 1180772"/>
                <a:gd name="connsiteX61" fmla="*/ 985797 w 1227351"/>
                <a:gd name="connsiteY61" fmla="*/ 1070826 h 1180772"/>
                <a:gd name="connsiteX62" fmla="*/ 983892 w 1227351"/>
                <a:gd name="connsiteY62" fmla="*/ 1104926 h 1180772"/>
                <a:gd name="connsiteX63" fmla="*/ 907692 w 1227351"/>
                <a:gd name="connsiteY63" fmla="*/ 1180428 h 1180772"/>
                <a:gd name="connsiteX64" fmla="*/ 890992 w 1227351"/>
                <a:gd name="connsiteY64" fmla="*/ 1177507 h 1180772"/>
                <a:gd name="connsiteX65" fmla="*/ 852130 w 1227351"/>
                <a:gd name="connsiteY65" fmla="*/ 1163854 h 1180772"/>
                <a:gd name="connsiteX66" fmla="*/ 800377 w 1227351"/>
                <a:gd name="connsiteY66" fmla="*/ 1111721 h 1180772"/>
                <a:gd name="connsiteX67" fmla="*/ 792249 w 1227351"/>
                <a:gd name="connsiteY67" fmla="*/ 1089622 h 1180772"/>
                <a:gd name="connsiteX68" fmla="*/ 789265 w 1227351"/>
                <a:gd name="connsiteY68" fmla="*/ 1078256 h 1180772"/>
                <a:gd name="connsiteX69" fmla="*/ 793202 w 1227351"/>
                <a:gd name="connsiteY69" fmla="*/ 1035076 h 1180772"/>
                <a:gd name="connsiteX70" fmla="*/ 778152 w 1227351"/>
                <a:gd name="connsiteY70" fmla="*/ 970178 h 1180772"/>
                <a:gd name="connsiteX71" fmla="*/ 736179 w 1227351"/>
                <a:gd name="connsiteY71" fmla="*/ 904201 h 1180772"/>
                <a:gd name="connsiteX72" fmla="*/ 730464 w 1227351"/>
                <a:gd name="connsiteY72" fmla="*/ 887628 h 1180772"/>
                <a:gd name="connsiteX73" fmla="*/ 696047 w 1227351"/>
                <a:gd name="connsiteY73" fmla="*/ 817270 h 1180772"/>
                <a:gd name="connsiteX74" fmla="*/ 655407 w 1227351"/>
                <a:gd name="connsiteY74" fmla="*/ 720495 h 1180772"/>
                <a:gd name="connsiteX75" fmla="*/ 654645 w 1227351"/>
                <a:gd name="connsiteY75" fmla="*/ 719289 h 1180772"/>
                <a:gd name="connsiteX76" fmla="*/ 655915 w 1227351"/>
                <a:gd name="connsiteY76" fmla="*/ 722019 h 1180772"/>
                <a:gd name="connsiteX77" fmla="*/ 604734 w 1227351"/>
                <a:gd name="connsiteY77" fmla="*/ 755611 h 1180772"/>
                <a:gd name="connsiteX78" fmla="*/ 574190 w 1227351"/>
                <a:gd name="connsiteY78" fmla="*/ 659725 h 1180772"/>
                <a:gd name="connsiteX79" fmla="*/ 590446 w 1227351"/>
                <a:gd name="connsiteY79" fmla="*/ 614132 h 1180772"/>
                <a:gd name="connsiteX80" fmla="*/ 585303 w 1227351"/>
                <a:gd name="connsiteY80" fmla="*/ 522692 h 1180772"/>
                <a:gd name="connsiteX81" fmla="*/ 588478 w 1227351"/>
                <a:gd name="connsiteY81" fmla="*/ 473542 h 1180772"/>
                <a:gd name="connsiteX82" fmla="*/ 628927 w 1227351"/>
                <a:gd name="connsiteY82" fmla="*/ 460461 h 1180772"/>
                <a:gd name="connsiteX83" fmla="*/ 695729 w 1227351"/>
                <a:gd name="connsiteY83" fmla="*/ 468145 h 1180772"/>
                <a:gd name="connsiteX84" fmla="*/ 656931 w 1227351"/>
                <a:gd name="connsiteY84" fmla="*/ 417408 h 1180772"/>
                <a:gd name="connsiteX85" fmla="*/ 613179 w 1227351"/>
                <a:gd name="connsiteY85" fmla="*/ 412074 h 1180772"/>
                <a:gd name="connsiteX86" fmla="*/ 572158 w 1227351"/>
                <a:gd name="connsiteY86" fmla="*/ 387754 h 1180772"/>
                <a:gd name="connsiteX87" fmla="*/ 530502 w 1227351"/>
                <a:gd name="connsiteY87" fmla="*/ 499451 h 1180772"/>
                <a:gd name="connsiteX88" fmla="*/ 497101 w 1227351"/>
                <a:gd name="connsiteY88" fmla="*/ 519136 h 1180772"/>
                <a:gd name="connsiteX89" fmla="*/ 472781 w 1227351"/>
                <a:gd name="connsiteY89" fmla="*/ 487639 h 1180772"/>
                <a:gd name="connsiteX90" fmla="*/ 418044 w 1227351"/>
                <a:gd name="connsiteY90" fmla="*/ 428775 h 1180772"/>
                <a:gd name="connsiteX91" fmla="*/ 365021 w 1227351"/>
                <a:gd name="connsiteY91" fmla="*/ 345843 h 1180772"/>
                <a:gd name="connsiteX92" fmla="*/ 325842 w 1227351"/>
                <a:gd name="connsiteY92" fmla="*/ 377276 h 1180772"/>
                <a:gd name="connsiteX93" fmla="*/ 300251 w 1227351"/>
                <a:gd name="connsiteY93" fmla="*/ 403946 h 1180772"/>
                <a:gd name="connsiteX94" fmla="*/ 306284 w 1227351"/>
                <a:gd name="connsiteY94" fmla="*/ 538567 h 1180772"/>
                <a:gd name="connsiteX95" fmla="*/ 300823 w 1227351"/>
                <a:gd name="connsiteY95" fmla="*/ 631722 h 1180772"/>
                <a:gd name="connsiteX96" fmla="*/ 277391 w 1227351"/>
                <a:gd name="connsiteY96" fmla="*/ 671536 h 1180772"/>
                <a:gd name="connsiteX97" fmla="*/ 253325 w 1227351"/>
                <a:gd name="connsiteY97" fmla="*/ 637310 h 1180772"/>
                <a:gd name="connsiteX98" fmla="*/ 248562 w 1227351"/>
                <a:gd name="connsiteY98" fmla="*/ 626959 h 1180772"/>
                <a:gd name="connsiteX99" fmla="*/ 248689 w 1227351"/>
                <a:gd name="connsiteY99" fmla="*/ 664107 h 1180772"/>
                <a:gd name="connsiteX100" fmla="*/ 206335 w 1227351"/>
                <a:gd name="connsiteY100" fmla="*/ 725131 h 1180772"/>
                <a:gd name="connsiteX101" fmla="*/ 163091 w 1227351"/>
                <a:gd name="connsiteY101" fmla="*/ 702334 h 1180772"/>
                <a:gd name="connsiteX102" fmla="*/ 176299 w 1227351"/>
                <a:gd name="connsiteY102" fmla="*/ 653947 h 1180772"/>
                <a:gd name="connsiteX103" fmla="*/ 194905 w 1227351"/>
                <a:gd name="connsiteY103" fmla="*/ 525613 h 1180772"/>
                <a:gd name="connsiteX104" fmla="*/ 154836 w 1227351"/>
                <a:gd name="connsiteY104" fmla="*/ 440522 h 1180772"/>
                <a:gd name="connsiteX105" fmla="*/ 67016 w 1227351"/>
                <a:gd name="connsiteY105" fmla="*/ 391564 h 1180772"/>
                <a:gd name="connsiteX106" fmla="*/ 36409 w 1227351"/>
                <a:gd name="connsiteY106" fmla="*/ 380451 h 1180772"/>
                <a:gd name="connsiteX107" fmla="*/ 849 w 1227351"/>
                <a:gd name="connsiteY107" fmla="*/ 336064 h 1180772"/>
                <a:gd name="connsiteX108" fmla="*/ 13676 w 1227351"/>
                <a:gd name="connsiteY108" fmla="*/ 261261 h 1180772"/>
                <a:gd name="connsiteX109" fmla="*/ 68730 w 1227351"/>
                <a:gd name="connsiteY109" fmla="*/ 254403 h 1180772"/>
                <a:gd name="connsiteX110" fmla="*/ 110513 w 1227351"/>
                <a:gd name="connsiteY110" fmla="*/ 333778 h 1180772"/>
                <a:gd name="connsiteX111" fmla="*/ 120927 w 1227351"/>
                <a:gd name="connsiteY111" fmla="*/ 352955 h 1180772"/>
                <a:gd name="connsiteX112" fmla="*/ 134834 w 1227351"/>
                <a:gd name="connsiteY112" fmla="*/ 338287 h 1180772"/>
                <a:gd name="connsiteX113" fmla="*/ 121372 w 1227351"/>
                <a:gd name="connsiteY113" fmla="*/ 202142 h 1180772"/>
                <a:gd name="connsiteX114" fmla="*/ 101242 w 1227351"/>
                <a:gd name="connsiteY114" fmla="*/ 173884 h 1180772"/>
                <a:gd name="connsiteX115" fmla="*/ 83208 w 1227351"/>
                <a:gd name="connsiteY115" fmla="*/ 187474 h 1180772"/>
                <a:gd name="connsiteX116" fmla="*/ 76096 w 1227351"/>
                <a:gd name="connsiteY116" fmla="*/ 222589 h 1180772"/>
                <a:gd name="connsiteX117" fmla="*/ 35075 w 1227351"/>
                <a:gd name="connsiteY117" fmla="*/ 186267 h 1180772"/>
                <a:gd name="connsiteX118" fmla="*/ 46569 w 1227351"/>
                <a:gd name="connsiteY118" fmla="*/ 106955 h 118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27351" h="1180772">
                  <a:moveTo>
                    <a:pt x="46696" y="107082"/>
                  </a:moveTo>
                  <a:cubicBezTo>
                    <a:pt x="27709" y="81428"/>
                    <a:pt x="18819" y="50630"/>
                    <a:pt x="8405" y="20595"/>
                  </a:cubicBezTo>
                  <a:cubicBezTo>
                    <a:pt x="6310" y="14435"/>
                    <a:pt x="2373" y="7577"/>
                    <a:pt x="8405" y="2243"/>
                  </a:cubicBezTo>
                  <a:cubicBezTo>
                    <a:pt x="14184" y="-2837"/>
                    <a:pt x="20026" y="1862"/>
                    <a:pt x="25360" y="5037"/>
                  </a:cubicBezTo>
                  <a:cubicBezTo>
                    <a:pt x="42441" y="15324"/>
                    <a:pt x="51458" y="33231"/>
                    <a:pt x="61872" y="49805"/>
                  </a:cubicBezTo>
                  <a:cubicBezTo>
                    <a:pt x="67841" y="71268"/>
                    <a:pt x="78954" y="89810"/>
                    <a:pt x="94321" y="104161"/>
                  </a:cubicBezTo>
                  <a:cubicBezTo>
                    <a:pt x="113815" y="122322"/>
                    <a:pt x="123975" y="145309"/>
                    <a:pt x="136612" y="168741"/>
                  </a:cubicBezTo>
                  <a:cubicBezTo>
                    <a:pt x="156170" y="205127"/>
                    <a:pt x="187602" y="234273"/>
                    <a:pt x="210018" y="270024"/>
                  </a:cubicBezTo>
                  <a:cubicBezTo>
                    <a:pt x="214272" y="276818"/>
                    <a:pt x="223416" y="278787"/>
                    <a:pt x="230719" y="273834"/>
                  </a:cubicBezTo>
                  <a:cubicBezTo>
                    <a:pt x="239418" y="267992"/>
                    <a:pt x="236053" y="259800"/>
                    <a:pt x="231925" y="252625"/>
                  </a:cubicBezTo>
                  <a:cubicBezTo>
                    <a:pt x="224369" y="239607"/>
                    <a:pt x="228179" y="230781"/>
                    <a:pt x="238656" y="221383"/>
                  </a:cubicBezTo>
                  <a:cubicBezTo>
                    <a:pt x="280503" y="183791"/>
                    <a:pt x="298981" y="181060"/>
                    <a:pt x="348067" y="207603"/>
                  </a:cubicBezTo>
                  <a:cubicBezTo>
                    <a:pt x="361402" y="214842"/>
                    <a:pt x="375054" y="211540"/>
                    <a:pt x="388961" y="209699"/>
                  </a:cubicBezTo>
                  <a:cubicBezTo>
                    <a:pt x="422743" y="205190"/>
                    <a:pt x="456842" y="197697"/>
                    <a:pt x="489037" y="217446"/>
                  </a:cubicBezTo>
                  <a:cubicBezTo>
                    <a:pt x="494688" y="220938"/>
                    <a:pt x="502499" y="224113"/>
                    <a:pt x="506626" y="218335"/>
                  </a:cubicBezTo>
                  <a:cubicBezTo>
                    <a:pt x="541107" y="170265"/>
                    <a:pt x="590129" y="198650"/>
                    <a:pt x="623974" y="206587"/>
                  </a:cubicBezTo>
                  <a:cubicBezTo>
                    <a:pt x="653819" y="213572"/>
                    <a:pt x="700238" y="238782"/>
                    <a:pt x="702968" y="292503"/>
                  </a:cubicBezTo>
                  <a:cubicBezTo>
                    <a:pt x="703667" y="306727"/>
                    <a:pt x="709699" y="319618"/>
                    <a:pt x="724177" y="322856"/>
                  </a:cubicBezTo>
                  <a:cubicBezTo>
                    <a:pt x="740814" y="326539"/>
                    <a:pt x="744688" y="310982"/>
                    <a:pt x="751165" y="299679"/>
                  </a:cubicBezTo>
                  <a:cubicBezTo>
                    <a:pt x="765071" y="275612"/>
                    <a:pt x="769897" y="243735"/>
                    <a:pt x="805267" y="239544"/>
                  </a:cubicBezTo>
                  <a:cubicBezTo>
                    <a:pt x="818538" y="237956"/>
                    <a:pt x="817903" y="221383"/>
                    <a:pt x="817586" y="206079"/>
                  </a:cubicBezTo>
                  <a:cubicBezTo>
                    <a:pt x="816379" y="153501"/>
                    <a:pt x="832889" y="104923"/>
                    <a:pt x="854035" y="58187"/>
                  </a:cubicBezTo>
                  <a:cubicBezTo>
                    <a:pt x="864385" y="90572"/>
                    <a:pt x="880006" y="119655"/>
                    <a:pt x="899056" y="147214"/>
                  </a:cubicBezTo>
                  <a:cubicBezTo>
                    <a:pt x="915757" y="171344"/>
                    <a:pt x="940585" y="172360"/>
                    <a:pt x="963445" y="175789"/>
                  </a:cubicBezTo>
                  <a:cubicBezTo>
                    <a:pt x="979828" y="178203"/>
                    <a:pt x="983384" y="161311"/>
                    <a:pt x="980019" y="146770"/>
                  </a:cubicBezTo>
                  <a:cubicBezTo>
                    <a:pt x="977098" y="134133"/>
                    <a:pt x="971192" y="122195"/>
                    <a:pt x="969986" y="107400"/>
                  </a:cubicBezTo>
                  <a:cubicBezTo>
                    <a:pt x="1000085" y="135657"/>
                    <a:pt x="1044408" y="148167"/>
                    <a:pt x="1045741" y="205190"/>
                  </a:cubicBezTo>
                  <a:cubicBezTo>
                    <a:pt x="1046821" y="254022"/>
                    <a:pt x="1086635" y="268309"/>
                    <a:pt x="1120544" y="271992"/>
                  </a:cubicBezTo>
                  <a:cubicBezTo>
                    <a:pt x="1172995" y="277644"/>
                    <a:pt x="1201062" y="311807"/>
                    <a:pt x="1227351" y="352765"/>
                  </a:cubicBezTo>
                  <a:cubicBezTo>
                    <a:pt x="1217445" y="367370"/>
                    <a:pt x="1206015" y="364766"/>
                    <a:pt x="1194649" y="355559"/>
                  </a:cubicBezTo>
                  <a:cubicBezTo>
                    <a:pt x="1163343" y="330349"/>
                    <a:pt x="1125561" y="325460"/>
                    <a:pt x="1089747" y="313077"/>
                  </a:cubicBezTo>
                  <a:cubicBezTo>
                    <a:pt x="1052599" y="300314"/>
                    <a:pt x="1007324" y="294027"/>
                    <a:pt x="990814" y="244243"/>
                  </a:cubicBezTo>
                  <a:cubicBezTo>
                    <a:pt x="989798" y="220367"/>
                    <a:pt x="976653" y="224113"/>
                    <a:pt x="960969" y="226971"/>
                  </a:cubicBezTo>
                  <a:cubicBezTo>
                    <a:pt x="942300" y="230400"/>
                    <a:pt x="924139" y="248116"/>
                    <a:pt x="903946" y="231225"/>
                  </a:cubicBezTo>
                  <a:cubicBezTo>
                    <a:pt x="921281" y="245830"/>
                    <a:pt x="937918" y="230908"/>
                    <a:pt x="954936" y="230400"/>
                  </a:cubicBezTo>
                  <a:cubicBezTo>
                    <a:pt x="976907" y="242020"/>
                    <a:pt x="980273" y="263420"/>
                    <a:pt x="978177" y="285836"/>
                  </a:cubicBezTo>
                  <a:cubicBezTo>
                    <a:pt x="975129" y="318792"/>
                    <a:pt x="990496" y="338668"/>
                    <a:pt x="1013928" y="356702"/>
                  </a:cubicBezTo>
                  <a:cubicBezTo>
                    <a:pt x="1052536" y="386357"/>
                    <a:pt x="1086445" y="422806"/>
                    <a:pt x="1128164" y="448396"/>
                  </a:cubicBezTo>
                  <a:cubicBezTo>
                    <a:pt x="1141499" y="456524"/>
                    <a:pt x="1143277" y="473161"/>
                    <a:pt x="1135594" y="488401"/>
                  </a:cubicBezTo>
                  <a:cubicBezTo>
                    <a:pt x="1126513" y="506372"/>
                    <a:pt x="1117941" y="527772"/>
                    <a:pt x="1094446" y="524216"/>
                  </a:cubicBezTo>
                  <a:cubicBezTo>
                    <a:pt x="1060918" y="519136"/>
                    <a:pt x="1025548" y="524597"/>
                    <a:pt x="994433" y="504531"/>
                  </a:cubicBezTo>
                  <a:cubicBezTo>
                    <a:pt x="979828" y="495133"/>
                    <a:pt x="963255" y="494371"/>
                    <a:pt x="946427" y="495450"/>
                  </a:cubicBezTo>
                  <a:cubicBezTo>
                    <a:pt x="901406" y="498371"/>
                    <a:pt x="900771" y="498879"/>
                    <a:pt x="900834" y="546060"/>
                  </a:cubicBezTo>
                  <a:cubicBezTo>
                    <a:pt x="900834" y="555712"/>
                    <a:pt x="898294" y="564856"/>
                    <a:pt x="896389" y="574190"/>
                  </a:cubicBezTo>
                  <a:cubicBezTo>
                    <a:pt x="895056" y="580858"/>
                    <a:pt x="893786" y="587525"/>
                    <a:pt x="892071" y="594066"/>
                  </a:cubicBezTo>
                  <a:cubicBezTo>
                    <a:pt x="880070" y="639913"/>
                    <a:pt x="935188" y="659725"/>
                    <a:pt x="928012" y="708367"/>
                  </a:cubicBezTo>
                  <a:cubicBezTo>
                    <a:pt x="923567" y="738529"/>
                    <a:pt x="969478" y="757960"/>
                    <a:pt x="1019833" y="760754"/>
                  </a:cubicBezTo>
                  <a:cubicBezTo>
                    <a:pt x="1049424" y="762342"/>
                    <a:pt x="1081174" y="752372"/>
                    <a:pt x="1108606" y="774788"/>
                  </a:cubicBezTo>
                  <a:cubicBezTo>
                    <a:pt x="1117687" y="782217"/>
                    <a:pt x="1124418" y="770597"/>
                    <a:pt x="1131911" y="766660"/>
                  </a:cubicBezTo>
                  <a:cubicBezTo>
                    <a:pt x="1186838" y="766469"/>
                    <a:pt x="1191283" y="772565"/>
                    <a:pt x="1203983" y="833145"/>
                  </a:cubicBezTo>
                  <a:cubicBezTo>
                    <a:pt x="1218271" y="901153"/>
                    <a:pt x="1224240" y="969670"/>
                    <a:pt x="1223033" y="1039013"/>
                  </a:cubicBezTo>
                  <a:cubicBezTo>
                    <a:pt x="1222081" y="1093369"/>
                    <a:pt x="1211603" y="1100290"/>
                    <a:pt x="1167534" y="1078446"/>
                  </a:cubicBezTo>
                  <a:cubicBezTo>
                    <a:pt x="1164042" y="1076732"/>
                    <a:pt x="1160803" y="1074128"/>
                    <a:pt x="1157120" y="1073493"/>
                  </a:cubicBezTo>
                  <a:cubicBezTo>
                    <a:pt x="1109686" y="1065937"/>
                    <a:pt x="1075777" y="1050887"/>
                    <a:pt x="1085683" y="984656"/>
                  </a:cubicBezTo>
                  <a:cubicBezTo>
                    <a:pt x="1090128" y="954811"/>
                    <a:pt x="1057362" y="935380"/>
                    <a:pt x="1035772" y="916775"/>
                  </a:cubicBezTo>
                  <a:cubicBezTo>
                    <a:pt x="1014182" y="898169"/>
                    <a:pt x="990750" y="882802"/>
                    <a:pt x="976463" y="855179"/>
                  </a:cubicBezTo>
                  <a:cubicBezTo>
                    <a:pt x="967890" y="838606"/>
                    <a:pt x="952460" y="825906"/>
                    <a:pt x="932140" y="829716"/>
                  </a:cubicBezTo>
                  <a:cubicBezTo>
                    <a:pt x="910550" y="833780"/>
                    <a:pt x="915566" y="853084"/>
                    <a:pt x="914233" y="868768"/>
                  </a:cubicBezTo>
                  <a:cubicBezTo>
                    <a:pt x="912899" y="884135"/>
                    <a:pt x="902168" y="891438"/>
                    <a:pt x="891182" y="898995"/>
                  </a:cubicBezTo>
                  <a:cubicBezTo>
                    <a:pt x="852511" y="925665"/>
                    <a:pt x="853527" y="974433"/>
                    <a:pt x="894040" y="998753"/>
                  </a:cubicBezTo>
                  <a:cubicBezTo>
                    <a:pt x="908073" y="1007199"/>
                    <a:pt x="922869" y="1015264"/>
                    <a:pt x="938490" y="1020407"/>
                  </a:cubicBezTo>
                  <a:cubicBezTo>
                    <a:pt x="962493" y="1028345"/>
                    <a:pt x="974431" y="1049300"/>
                    <a:pt x="985797" y="1070826"/>
                  </a:cubicBezTo>
                  <a:cubicBezTo>
                    <a:pt x="991957" y="1082574"/>
                    <a:pt x="993354" y="1098004"/>
                    <a:pt x="983892" y="1104926"/>
                  </a:cubicBezTo>
                  <a:cubicBezTo>
                    <a:pt x="955000" y="1126326"/>
                    <a:pt x="945475" y="1169887"/>
                    <a:pt x="907692" y="1180428"/>
                  </a:cubicBezTo>
                  <a:cubicBezTo>
                    <a:pt x="901787" y="1181507"/>
                    <a:pt x="896326" y="1179920"/>
                    <a:pt x="890992" y="1177507"/>
                  </a:cubicBezTo>
                  <a:cubicBezTo>
                    <a:pt x="879816" y="1167410"/>
                    <a:pt x="871243" y="1158838"/>
                    <a:pt x="852130" y="1163854"/>
                  </a:cubicBezTo>
                  <a:cubicBezTo>
                    <a:pt x="808886" y="1175284"/>
                    <a:pt x="798028" y="1162076"/>
                    <a:pt x="800377" y="1111721"/>
                  </a:cubicBezTo>
                  <a:cubicBezTo>
                    <a:pt x="800758" y="1103148"/>
                    <a:pt x="795107" y="1096925"/>
                    <a:pt x="792249" y="1089622"/>
                  </a:cubicBezTo>
                  <a:cubicBezTo>
                    <a:pt x="790852" y="1085939"/>
                    <a:pt x="789900" y="1082066"/>
                    <a:pt x="789265" y="1078256"/>
                  </a:cubicBezTo>
                  <a:cubicBezTo>
                    <a:pt x="786788" y="1063524"/>
                    <a:pt x="790408" y="1049173"/>
                    <a:pt x="793202" y="1035076"/>
                  </a:cubicBezTo>
                  <a:cubicBezTo>
                    <a:pt x="797964" y="1010438"/>
                    <a:pt x="795996" y="989101"/>
                    <a:pt x="778152" y="970178"/>
                  </a:cubicBezTo>
                  <a:cubicBezTo>
                    <a:pt x="760309" y="951319"/>
                    <a:pt x="747228" y="928395"/>
                    <a:pt x="736179" y="904201"/>
                  </a:cubicBezTo>
                  <a:cubicBezTo>
                    <a:pt x="734464" y="898614"/>
                    <a:pt x="732559" y="893089"/>
                    <a:pt x="730464" y="887628"/>
                  </a:cubicBezTo>
                  <a:cubicBezTo>
                    <a:pt x="727987" y="859053"/>
                    <a:pt x="717573" y="838352"/>
                    <a:pt x="696047" y="817270"/>
                  </a:cubicBezTo>
                  <a:cubicBezTo>
                    <a:pt x="671599" y="793330"/>
                    <a:pt x="650708" y="759738"/>
                    <a:pt x="655407" y="720495"/>
                  </a:cubicBezTo>
                  <a:cubicBezTo>
                    <a:pt x="655216" y="712748"/>
                    <a:pt x="649946" y="721384"/>
                    <a:pt x="654645" y="719289"/>
                  </a:cubicBezTo>
                  <a:cubicBezTo>
                    <a:pt x="655534" y="718908"/>
                    <a:pt x="655978" y="719797"/>
                    <a:pt x="655915" y="722019"/>
                  </a:cubicBezTo>
                  <a:cubicBezTo>
                    <a:pt x="655280" y="766914"/>
                    <a:pt x="639468" y="777328"/>
                    <a:pt x="604734" y="755611"/>
                  </a:cubicBezTo>
                  <a:cubicBezTo>
                    <a:pt x="561808" y="728750"/>
                    <a:pt x="557617" y="717447"/>
                    <a:pt x="574190" y="659725"/>
                  </a:cubicBezTo>
                  <a:cubicBezTo>
                    <a:pt x="578635" y="644295"/>
                    <a:pt x="582890" y="628102"/>
                    <a:pt x="590446" y="614132"/>
                  </a:cubicBezTo>
                  <a:cubicBezTo>
                    <a:pt x="607845" y="582001"/>
                    <a:pt x="615656" y="553108"/>
                    <a:pt x="585303" y="522692"/>
                  </a:cubicBezTo>
                  <a:cubicBezTo>
                    <a:pt x="572412" y="509738"/>
                    <a:pt x="578826" y="489354"/>
                    <a:pt x="588478" y="473542"/>
                  </a:cubicBezTo>
                  <a:cubicBezTo>
                    <a:pt x="598511" y="457096"/>
                    <a:pt x="613624" y="455826"/>
                    <a:pt x="628927" y="460461"/>
                  </a:cubicBezTo>
                  <a:cubicBezTo>
                    <a:pt x="649438" y="466684"/>
                    <a:pt x="669440" y="475003"/>
                    <a:pt x="695729" y="468145"/>
                  </a:cubicBezTo>
                  <a:cubicBezTo>
                    <a:pt x="680680" y="450111"/>
                    <a:pt x="663852" y="439633"/>
                    <a:pt x="656931" y="417408"/>
                  </a:cubicBezTo>
                  <a:cubicBezTo>
                    <a:pt x="649628" y="394231"/>
                    <a:pt x="630197" y="401978"/>
                    <a:pt x="613179" y="412074"/>
                  </a:cubicBezTo>
                  <a:cubicBezTo>
                    <a:pt x="582382" y="430235"/>
                    <a:pt x="572222" y="422361"/>
                    <a:pt x="572158" y="387754"/>
                  </a:cubicBezTo>
                  <a:cubicBezTo>
                    <a:pt x="564729" y="424203"/>
                    <a:pt x="542059" y="459509"/>
                    <a:pt x="530502" y="499451"/>
                  </a:cubicBezTo>
                  <a:cubicBezTo>
                    <a:pt x="525930" y="515326"/>
                    <a:pt x="513103" y="522692"/>
                    <a:pt x="497101" y="519136"/>
                  </a:cubicBezTo>
                  <a:cubicBezTo>
                    <a:pt x="481544" y="515643"/>
                    <a:pt x="470558" y="504150"/>
                    <a:pt x="472781" y="487639"/>
                  </a:cubicBezTo>
                  <a:cubicBezTo>
                    <a:pt x="479131" y="440141"/>
                    <a:pt x="448270" y="435823"/>
                    <a:pt x="418044" y="428775"/>
                  </a:cubicBezTo>
                  <a:cubicBezTo>
                    <a:pt x="381023" y="420139"/>
                    <a:pt x="356131" y="380578"/>
                    <a:pt x="365021" y="345843"/>
                  </a:cubicBezTo>
                  <a:cubicBezTo>
                    <a:pt x="355750" y="361718"/>
                    <a:pt x="345654" y="375942"/>
                    <a:pt x="325842" y="377276"/>
                  </a:cubicBezTo>
                  <a:cubicBezTo>
                    <a:pt x="310729" y="378228"/>
                    <a:pt x="307363" y="392643"/>
                    <a:pt x="300251" y="403946"/>
                  </a:cubicBezTo>
                  <a:cubicBezTo>
                    <a:pt x="270597" y="450936"/>
                    <a:pt x="283932" y="494815"/>
                    <a:pt x="306284" y="538567"/>
                  </a:cubicBezTo>
                  <a:cubicBezTo>
                    <a:pt x="303744" y="569555"/>
                    <a:pt x="301267" y="600543"/>
                    <a:pt x="300823" y="631722"/>
                  </a:cubicBezTo>
                  <a:cubicBezTo>
                    <a:pt x="300569" y="649311"/>
                    <a:pt x="299807" y="669568"/>
                    <a:pt x="277391" y="671536"/>
                  </a:cubicBezTo>
                  <a:cubicBezTo>
                    <a:pt x="254722" y="673441"/>
                    <a:pt x="258151" y="651470"/>
                    <a:pt x="253325" y="637310"/>
                  </a:cubicBezTo>
                  <a:cubicBezTo>
                    <a:pt x="252055" y="633563"/>
                    <a:pt x="249959" y="630007"/>
                    <a:pt x="248562" y="626959"/>
                  </a:cubicBezTo>
                  <a:cubicBezTo>
                    <a:pt x="248308" y="639786"/>
                    <a:pt x="247737" y="652042"/>
                    <a:pt x="248689" y="664107"/>
                  </a:cubicBezTo>
                  <a:cubicBezTo>
                    <a:pt x="251229" y="698080"/>
                    <a:pt x="236751" y="717765"/>
                    <a:pt x="206335" y="725131"/>
                  </a:cubicBezTo>
                  <a:cubicBezTo>
                    <a:pt x="185634" y="731227"/>
                    <a:pt x="172743" y="720241"/>
                    <a:pt x="163091" y="702334"/>
                  </a:cubicBezTo>
                  <a:cubicBezTo>
                    <a:pt x="158392" y="683474"/>
                    <a:pt x="167854" y="667917"/>
                    <a:pt x="176299" y="653947"/>
                  </a:cubicBezTo>
                  <a:cubicBezTo>
                    <a:pt x="200620" y="613688"/>
                    <a:pt x="202334" y="570634"/>
                    <a:pt x="194905" y="525613"/>
                  </a:cubicBezTo>
                  <a:cubicBezTo>
                    <a:pt x="159345" y="509230"/>
                    <a:pt x="168806" y="468526"/>
                    <a:pt x="154836" y="440522"/>
                  </a:cubicBezTo>
                  <a:cubicBezTo>
                    <a:pt x="133119" y="408772"/>
                    <a:pt x="98194" y="403121"/>
                    <a:pt x="67016" y="391564"/>
                  </a:cubicBezTo>
                  <a:cubicBezTo>
                    <a:pt x="57046" y="387880"/>
                    <a:pt x="45362" y="388706"/>
                    <a:pt x="36409" y="380451"/>
                  </a:cubicBezTo>
                  <a:cubicBezTo>
                    <a:pt x="24915" y="365401"/>
                    <a:pt x="1547" y="361147"/>
                    <a:pt x="849" y="336064"/>
                  </a:cubicBezTo>
                  <a:cubicBezTo>
                    <a:pt x="-3533" y="309585"/>
                    <a:pt x="10310" y="286471"/>
                    <a:pt x="13676" y="261261"/>
                  </a:cubicBezTo>
                  <a:cubicBezTo>
                    <a:pt x="17105" y="236051"/>
                    <a:pt x="50125" y="231352"/>
                    <a:pt x="68730" y="254403"/>
                  </a:cubicBezTo>
                  <a:cubicBezTo>
                    <a:pt x="87209" y="277263"/>
                    <a:pt x="110704" y="298853"/>
                    <a:pt x="110513" y="333778"/>
                  </a:cubicBezTo>
                  <a:cubicBezTo>
                    <a:pt x="110513" y="342224"/>
                    <a:pt x="111720" y="351431"/>
                    <a:pt x="120927" y="352955"/>
                  </a:cubicBezTo>
                  <a:cubicBezTo>
                    <a:pt x="130135" y="354479"/>
                    <a:pt x="137501" y="345399"/>
                    <a:pt x="134834" y="338287"/>
                  </a:cubicBezTo>
                  <a:cubicBezTo>
                    <a:pt x="118260" y="294027"/>
                    <a:pt x="139406" y="245830"/>
                    <a:pt x="121372" y="202142"/>
                  </a:cubicBezTo>
                  <a:cubicBezTo>
                    <a:pt x="116736" y="191030"/>
                    <a:pt x="113371" y="178203"/>
                    <a:pt x="101242" y="173884"/>
                  </a:cubicBezTo>
                  <a:cubicBezTo>
                    <a:pt x="90320" y="169947"/>
                    <a:pt x="76858" y="171725"/>
                    <a:pt x="83208" y="187474"/>
                  </a:cubicBezTo>
                  <a:cubicBezTo>
                    <a:pt x="89876" y="203984"/>
                    <a:pt x="100290" y="220811"/>
                    <a:pt x="76096" y="222589"/>
                  </a:cubicBezTo>
                  <a:cubicBezTo>
                    <a:pt x="57745" y="223923"/>
                    <a:pt x="39584" y="211096"/>
                    <a:pt x="35075" y="186267"/>
                  </a:cubicBezTo>
                  <a:cubicBezTo>
                    <a:pt x="29932" y="158073"/>
                    <a:pt x="37933" y="132546"/>
                    <a:pt x="46569" y="1069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2" name="Полилиния: фигура 171">
              <a:extLst>
                <a:ext uri="{FF2B5EF4-FFF2-40B4-BE49-F238E27FC236}">
                  <a16:creationId xmlns="" xmlns:a16="http://schemas.microsoft.com/office/drawing/2014/main" id="{7441C7CE-6617-456B-9873-C71FC70290EC}"/>
                </a:ext>
              </a:extLst>
            </p:cNvPr>
            <p:cNvSpPr/>
            <p:nvPr/>
          </p:nvSpPr>
          <p:spPr>
            <a:xfrm>
              <a:off x="4570726" y="331375"/>
              <a:ext cx="887201" cy="2098730"/>
            </a:xfrm>
            <a:custGeom>
              <a:avLst/>
              <a:gdLst>
                <a:gd name="connsiteX0" fmla="*/ 443424 w 887201"/>
                <a:gd name="connsiteY0" fmla="*/ 2092304 h 2098730"/>
                <a:gd name="connsiteX1" fmla="*/ 441519 w 887201"/>
                <a:gd name="connsiteY1" fmla="*/ 2055347 h 2098730"/>
                <a:gd name="connsiteX2" fmla="*/ 442471 w 887201"/>
                <a:gd name="connsiteY2" fmla="*/ 1994133 h 2098730"/>
                <a:gd name="connsiteX3" fmla="*/ 416945 w 887201"/>
                <a:gd name="connsiteY3" fmla="*/ 1958890 h 2098730"/>
                <a:gd name="connsiteX4" fmla="*/ 416183 w 887201"/>
                <a:gd name="connsiteY4" fmla="*/ 1930950 h 2098730"/>
                <a:gd name="connsiteX5" fmla="*/ 445202 w 887201"/>
                <a:gd name="connsiteY5" fmla="*/ 1940793 h 2098730"/>
                <a:gd name="connsiteX6" fmla="*/ 476253 w 887201"/>
                <a:gd name="connsiteY6" fmla="*/ 1996038 h 2098730"/>
                <a:gd name="connsiteX7" fmla="*/ 528577 w 887201"/>
                <a:gd name="connsiteY7" fmla="*/ 1965748 h 2098730"/>
                <a:gd name="connsiteX8" fmla="*/ 553596 w 887201"/>
                <a:gd name="connsiteY8" fmla="*/ 1974956 h 2098730"/>
                <a:gd name="connsiteX9" fmla="*/ 581092 w 887201"/>
                <a:gd name="connsiteY9" fmla="*/ 2008738 h 2098730"/>
                <a:gd name="connsiteX10" fmla="*/ 620081 w 887201"/>
                <a:gd name="connsiteY10" fmla="*/ 2000991 h 2098730"/>
                <a:gd name="connsiteX11" fmla="*/ 632083 w 887201"/>
                <a:gd name="connsiteY11" fmla="*/ 1943650 h 2098730"/>
                <a:gd name="connsiteX12" fmla="*/ 653863 w 887201"/>
                <a:gd name="connsiteY12" fmla="*/ 1919774 h 2098730"/>
                <a:gd name="connsiteX13" fmla="*/ 679834 w 887201"/>
                <a:gd name="connsiteY13" fmla="*/ 1936157 h 2098730"/>
                <a:gd name="connsiteX14" fmla="*/ 723903 w 887201"/>
                <a:gd name="connsiteY14" fmla="*/ 1966256 h 2098730"/>
                <a:gd name="connsiteX15" fmla="*/ 773941 w 887201"/>
                <a:gd name="connsiteY15" fmla="*/ 1912662 h 2098730"/>
                <a:gd name="connsiteX16" fmla="*/ 688089 w 887201"/>
                <a:gd name="connsiteY16" fmla="*/ 1866370 h 2098730"/>
                <a:gd name="connsiteX17" fmla="*/ 670818 w 887201"/>
                <a:gd name="connsiteY17" fmla="*/ 1835573 h 2098730"/>
                <a:gd name="connsiteX18" fmla="*/ 628908 w 887201"/>
                <a:gd name="connsiteY18" fmla="*/ 1755435 h 2098730"/>
                <a:gd name="connsiteX19" fmla="*/ 585601 w 887201"/>
                <a:gd name="connsiteY19" fmla="*/ 1447523 h 2098730"/>
                <a:gd name="connsiteX20" fmla="*/ 547246 w 887201"/>
                <a:gd name="connsiteY20" fmla="*/ 1360527 h 2098730"/>
                <a:gd name="connsiteX21" fmla="*/ 439551 w 887201"/>
                <a:gd name="connsiteY21" fmla="*/ 1258927 h 2098730"/>
                <a:gd name="connsiteX22" fmla="*/ 426279 w 887201"/>
                <a:gd name="connsiteY22" fmla="*/ 1230288 h 2098730"/>
                <a:gd name="connsiteX23" fmla="*/ 423421 w 887201"/>
                <a:gd name="connsiteY23" fmla="*/ 1193013 h 2098730"/>
                <a:gd name="connsiteX24" fmla="*/ 417833 w 887201"/>
                <a:gd name="connsiteY24" fmla="*/ 1174979 h 2098730"/>
                <a:gd name="connsiteX25" fmla="*/ 409706 w 887201"/>
                <a:gd name="connsiteY25" fmla="*/ 1086333 h 2098730"/>
                <a:gd name="connsiteX26" fmla="*/ 399545 w 887201"/>
                <a:gd name="connsiteY26" fmla="*/ 1077379 h 2098730"/>
                <a:gd name="connsiteX27" fmla="*/ 357635 w 887201"/>
                <a:gd name="connsiteY27" fmla="*/ 1037437 h 2098730"/>
                <a:gd name="connsiteX28" fmla="*/ 329950 w 887201"/>
                <a:gd name="connsiteY28" fmla="*/ 948219 h 2098730"/>
                <a:gd name="connsiteX29" fmla="*/ 308296 w 887201"/>
                <a:gd name="connsiteY29" fmla="*/ 921740 h 2098730"/>
                <a:gd name="connsiteX30" fmla="*/ 285627 w 887201"/>
                <a:gd name="connsiteY30" fmla="*/ 958316 h 2098730"/>
                <a:gd name="connsiteX31" fmla="*/ 273181 w 887201"/>
                <a:gd name="connsiteY31" fmla="*/ 1038453 h 2098730"/>
                <a:gd name="connsiteX32" fmla="*/ 301375 w 887201"/>
                <a:gd name="connsiteY32" fmla="*/ 1147801 h 2098730"/>
                <a:gd name="connsiteX33" fmla="*/ 371415 w 887201"/>
                <a:gd name="connsiteY33" fmla="*/ 1233018 h 2098730"/>
                <a:gd name="connsiteX34" fmla="*/ 376813 w 887201"/>
                <a:gd name="connsiteY34" fmla="*/ 1267563 h 2098730"/>
                <a:gd name="connsiteX35" fmla="*/ 351285 w 887201"/>
                <a:gd name="connsiteY35" fmla="*/ 1268261 h 2098730"/>
                <a:gd name="connsiteX36" fmla="*/ 332870 w 887201"/>
                <a:gd name="connsiteY36" fmla="*/ 1274738 h 2098730"/>
                <a:gd name="connsiteX37" fmla="*/ 339030 w 887201"/>
                <a:gd name="connsiteY37" fmla="*/ 1321919 h 2098730"/>
                <a:gd name="connsiteX38" fmla="*/ 357001 w 887201"/>
                <a:gd name="connsiteY38" fmla="*/ 1333920 h 2098730"/>
                <a:gd name="connsiteX39" fmla="*/ 385639 w 887201"/>
                <a:gd name="connsiteY39" fmla="*/ 1325221 h 2098730"/>
                <a:gd name="connsiteX40" fmla="*/ 383163 w 887201"/>
                <a:gd name="connsiteY40" fmla="*/ 1387451 h 2098730"/>
                <a:gd name="connsiteX41" fmla="*/ 352302 w 887201"/>
                <a:gd name="connsiteY41" fmla="*/ 1456285 h 2098730"/>
                <a:gd name="connsiteX42" fmla="*/ 328743 w 887201"/>
                <a:gd name="connsiteY42" fmla="*/ 1485877 h 2098730"/>
                <a:gd name="connsiteX43" fmla="*/ 307280 w 887201"/>
                <a:gd name="connsiteY43" fmla="*/ 1462445 h 2098730"/>
                <a:gd name="connsiteX44" fmla="*/ 270895 w 887201"/>
                <a:gd name="connsiteY44" fmla="*/ 1391325 h 2098730"/>
                <a:gd name="connsiteX45" fmla="*/ 286008 w 887201"/>
                <a:gd name="connsiteY45" fmla="*/ 1302424 h 2098730"/>
                <a:gd name="connsiteX46" fmla="*/ 296485 w 887201"/>
                <a:gd name="connsiteY46" fmla="*/ 1280326 h 2098730"/>
                <a:gd name="connsiteX47" fmla="*/ 277117 w 887201"/>
                <a:gd name="connsiteY47" fmla="*/ 1198982 h 2098730"/>
                <a:gd name="connsiteX48" fmla="*/ 255718 w 887201"/>
                <a:gd name="connsiteY48" fmla="*/ 1139927 h 2098730"/>
                <a:gd name="connsiteX49" fmla="*/ 245621 w 887201"/>
                <a:gd name="connsiteY49" fmla="*/ 1106272 h 2098730"/>
                <a:gd name="connsiteX50" fmla="*/ 233747 w 887201"/>
                <a:gd name="connsiteY50" fmla="*/ 972731 h 2098730"/>
                <a:gd name="connsiteX51" fmla="*/ 201997 w 887201"/>
                <a:gd name="connsiteY51" fmla="*/ 955522 h 2098730"/>
                <a:gd name="connsiteX52" fmla="*/ 170564 w 887201"/>
                <a:gd name="connsiteY52" fmla="*/ 953236 h 2098730"/>
                <a:gd name="connsiteX53" fmla="*/ 171072 w 887201"/>
                <a:gd name="connsiteY53" fmla="*/ 918501 h 2098730"/>
                <a:gd name="connsiteX54" fmla="*/ 232477 w 887201"/>
                <a:gd name="connsiteY54" fmla="*/ 836395 h 2098730"/>
                <a:gd name="connsiteX55" fmla="*/ 240224 w 887201"/>
                <a:gd name="connsiteY55" fmla="*/ 820457 h 2098730"/>
                <a:gd name="connsiteX56" fmla="*/ 192282 w 887201"/>
                <a:gd name="connsiteY56" fmla="*/ 615097 h 2098730"/>
                <a:gd name="connsiteX57" fmla="*/ 199584 w 887201"/>
                <a:gd name="connsiteY57" fmla="*/ 531530 h 2098730"/>
                <a:gd name="connsiteX58" fmla="*/ 282642 w 887201"/>
                <a:gd name="connsiteY58" fmla="*/ 515020 h 2098730"/>
                <a:gd name="connsiteX59" fmla="*/ 305692 w 887201"/>
                <a:gd name="connsiteY59" fmla="*/ 539214 h 2098730"/>
                <a:gd name="connsiteX60" fmla="*/ 323282 w 887201"/>
                <a:gd name="connsiteY60" fmla="*/ 564170 h 2098730"/>
                <a:gd name="connsiteX61" fmla="*/ 382591 w 887201"/>
                <a:gd name="connsiteY61" fmla="*/ 563535 h 2098730"/>
                <a:gd name="connsiteX62" fmla="*/ 355159 w 887201"/>
                <a:gd name="connsiteY62" fmla="*/ 517433 h 2098730"/>
                <a:gd name="connsiteX63" fmla="*/ 226064 w 887201"/>
                <a:gd name="connsiteY63" fmla="*/ 430057 h 2098730"/>
                <a:gd name="connsiteX64" fmla="*/ 197362 w 887201"/>
                <a:gd name="connsiteY64" fmla="*/ 419325 h 2098730"/>
                <a:gd name="connsiteX65" fmla="*/ 147641 w 887201"/>
                <a:gd name="connsiteY65" fmla="*/ 408467 h 2098730"/>
                <a:gd name="connsiteX66" fmla="*/ 122241 w 887201"/>
                <a:gd name="connsiteY66" fmla="*/ 336648 h 2098730"/>
                <a:gd name="connsiteX67" fmla="*/ 60138 w 887201"/>
                <a:gd name="connsiteY67" fmla="*/ 159736 h 2098730"/>
                <a:gd name="connsiteX68" fmla="*/ 6163 w 887201"/>
                <a:gd name="connsiteY68" fmla="*/ 37117 h 2098730"/>
                <a:gd name="connsiteX69" fmla="*/ 9275 w 887201"/>
                <a:gd name="connsiteY69" fmla="*/ 1049 h 2098730"/>
                <a:gd name="connsiteX70" fmla="*/ 27182 w 887201"/>
                <a:gd name="connsiteY70" fmla="*/ 25687 h 2098730"/>
                <a:gd name="connsiteX71" fmla="*/ 101222 w 887201"/>
                <a:gd name="connsiteY71" fmla="*/ 114270 h 2098730"/>
                <a:gd name="connsiteX72" fmla="*/ 143196 w 887201"/>
                <a:gd name="connsiteY72" fmla="*/ 148433 h 2098730"/>
                <a:gd name="connsiteX73" fmla="*/ 262385 w 887201"/>
                <a:gd name="connsiteY73" fmla="*/ 217394 h 2098730"/>
                <a:gd name="connsiteX74" fmla="*/ 283277 w 887201"/>
                <a:gd name="connsiteY74" fmla="*/ 226665 h 2098730"/>
                <a:gd name="connsiteX75" fmla="*/ 346333 w 887201"/>
                <a:gd name="connsiteY75" fmla="*/ 284641 h 2098730"/>
                <a:gd name="connsiteX76" fmla="*/ 375987 w 887201"/>
                <a:gd name="connsiteY76" fmla="*/ 342427 h 2098730"/>
                <a:gd name="connsiteX77" fmla="*/ 389830 w 887201"/>
                <a:gd name="connsiteY77" fmla="*/ 381162 h 2098730"/>
                <a:gd name="connsiteX78" fmla="*/ 430216 w 887201"/>
                <a:gd name="connsiteY78" fmla="*/ 470951 h 2098730"/>
                <a:gd name="connsiteX79" fmla="*/ 448504 w 887201"/>
                <a:gd name="connsiteY79" fmla="*/ 532038 h 2098730"/>
                <a:gd name="connsiteX80" fmla="*/ 466665 w 887201"/>
                <a:gd name="connsiteY80" fmla="*/ 566456 h 2098730"/>
                <a:gd name="connsiteX81" fmla="*/ 503495 w 887201"/>
                <a:gd name="connsiteY81" fmla="*/ 613890 h 2098730"/>
                <a:gd name="connsiteX82" fmla="*/ 495494 w 887201"/>
                <a:gd name="connsiteY82" fmla="*/ 656626 h 2098730"/>
                <a:gd name="connsiteX83" fmla="*/ 492065 w 887201"/>
                <a:gd name="connsiteY83" fmla="*/ 724444 h 2098730"/>
                <a:gd name="connsiteX84" fmla="*/ 477904 w 887201"/>
                <a:gd name="connsiteY84" fmla="*/ 853350 h 2098730"/>
                <a:gd name="connsiteX85" fmla="*/ 468252 w 887201"/>
                <a:gd name="connsiteY85" fmla="*/ 922692 h 2098730"/>
                <a:gd name="connsiteX86" fmla="*/ 537214 w 887201"/>
                <a:gd name="connsiteY86" fmla="*/ 1090079 h 2098730"/>
                <a:gd name="connsiteX87" fmla="*/ 521212 w 887201"/>
                <a:gd name="connsiteY87" fmla="*/ 983653 h 2098730"/>
                <a:gd name="connsiteX88" fmla="*/ 511814 w 887201"/>
                <a:gd name="connsiteY88" fmla="*/ 915961 h 2098730"/>
                <a:gd name="connsiteX89" fmla="*/ 497463 w 887201"/>
                <a:gd name="connsiteY89" fmla="*/ 716507 h 2098730"/>
                <a:gd name="connsiteX90" fmla="*/ 513020 w 887201"/>
                <a:gd name="connsiteY90" fmla="*/ 653832 h 2098730"/>
                <a:gd name="connsiteX91" fmla="*/ 598491 w 887201"/>
                <a:gd name="connsiteY91" fmla="*/ 690599 h 2098730"/>
                <a:gd name="connsiteX92" fmla="*/ 649735 w 887201"/>
                <a:gd name="connsiteY92" fmla="*/ 817853 h 2098730"/>
                <a:gd name="connsiteX93" fmla="*/ 657990 w 887201"/>
                <a:gd name="connsiteY93" fmla="*/ 834427 h 2098730"/>
                <a:gd name="connsiteX94" fmla="*/ 658879 w 887201"/>
                <a:gd name="connsiteY94" fmla="*/ 926883 h 2098730"/>
                <a:gd name="connsiteX95" fmla="*/ 645037 w 887201"/>
                <a:gd name="connsiteY95" fmla="*/ 1038961 h 2098730"/>
                <a:gd name="connsiteX96" fmla="*/ 672405 w 887201"/>
                <a:gd name="connsiteY96" fmla="*/ 1129640 h 2098730"/>
                <a:gd name="connsiteX97" fmla="*/ 693804 w 887201"/>
                <a:gd name="connsiteY97" fmla="*/ 1156183 h 2098730"/>
                <a:gd name="connsiteX98" fmla="*/ 701044 w 887201"/>
                <a:gd name="connsiteY98" fmla="*/ 1334492 h 2098730"/>
                <a:gd name="connsiteX99" fmla="*/ 699646 w 887201"/>
                <a:gd name="connsiteY99" fmla="*/ 1387007 h 2098730"/>
                <a:gd name="connsiteX100" fmla="*/ 714569 w 887201"/>
                <a:gd name="connsiteY100" fmla="*/ 1679680 h 2098730"/>
                <a:gd name="connsiteX101" fmla="*/ 742255 w 887201"/>
                <a:gd name="connsiteY101" fmla="*/ 1829096 h 2098730"/>
                <a:gd name="connsiteX102" fmla="*/ 761495 w 887201"/>
                <a:gd name="connsiteY102" fmla="*/ 1812268 h 2098730"/>
                <a:gd name="connsiteX103" fmla="*/ 816296 w 887201"/>
                <a:gd name="connsiteY103" fmla="*/ 1810744 h 2098730"/>
                <a:gd name="connsiteX104" fmla="*/ 830329 w 887201"/>
                <a:gd name="connsiteY104" fmla="*/ 1853353 h 2098730"/>
                <a:gd name="connsiteX105" fmla="*/ 817883 w 887201"/>
                <a:gd name="connsiteY105" fmla="*/ 1927521 h 2098730"/>
                <a:gd name="connsiteX106" fmla="*/ 837759 w 887201"/>
                <a:gd name="connsiteY106" fmla="*/ 1968225 h 2098730"/>
                <a:gd name="connsiteX107" fmla="*/ 887162 w 887201"/>
                <a:gd name="connsiteY107" fmla="*/ 2024550 h 2098730"/>
                <a:gd name="connsiteX108" fmla="*/ 834013 w 887201"/>
                <a:gd name="connsiteY108" fmla="*/ 2061380 h 2098730"/>
                <a:gd name="connsiteX109" fmla="*/ 703012 w 887201"/>
                <a:gd name="connsiteY109" fmla="*/ 2083478 h 2098730"/>
                <a:gd name="connsiteX110" fmla="*/ 645798 w 887201"/>
                <a:gd name="connsiteY110" fmla="*/ 2098464 h 2098730"/>
                <a:gd name="connsiteX111" fmla="*/ 635702 w 887201"/>
                <a:gd name="connsiteY111" fmla="*/ 2092622 h 2098730"/>
                <a:gd name="connsiteX112" fmla="*/ 521212 w 887201"/>
                <a:gd name="connsiteY112" fmla="*/ 2072429 h 2098730"/>
                <a:gd name="connsiteX113" fmla="*/ 453520 w 887201"/>
                <a:gd name="connsiteY113" fmla="*/ 2097321 h 2098730"/>
                <a:gd name="connsiteX114" fmla="*/ 443614 w 887201"/>
                <a:gd name="connsiteY114" fmla="*/ 2092432 h 209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887201" h="2098730">
                  <a:moveTo>
                    <a:pt x="443424" y="2092304"/>
                  </a:moveTo>
                  <a:cubicBezTo>
                    <a:pt x="416500" y="2081573"/>
                    <a:pt x="425136" y="2068428"/>
                    <a:pt x="441519" y="2055347"/>
                  </a:cubicBezTo>
                  <a:cubicBezTo>
                    <a:pt x="466665" y="2035218"/>
                    <a:pt x="469903" y="2016295"/>
                    <a:pt x="442471" y="1994133"/>
                  </a:cubicBezTo>
                  <a:cubicBezTo>
                    <a:pt x="431803" y="1985497"/>
                    <a:pt x="425453" y="1970701"/>
                    <a:pt x="416945" y="1958890"/>
                  </a:cubicBezTo>
                  <a:cubicBezTo>
                    <a:pt x="410277" y="1949619"/>
                    <a:pt x="404435" y="1939142"/>
                    <a:pt x="416183" y="1930950"/>
                  </a:cubicBezTo>
                  <a:cubicBezTo>
                    <a:pt x="427930" y="1922759"/>
                    <a:pt x="438344" y="1929426"/>
                    <a:pt x="445202" y="1940793"/>
                  </a:cubicBezTo>
                  <a:cubicBezTo>
                    <a:pt x="456314" y="1959081"/>
                    <a:pt x="448314" y="1992863"/>
                    <a:pt x="476253" y="1996038"/>
                  </a:cubicBezTo>
                  <a:cubicBezTo>
                    <a:pt x="496573" y="1998388"/>
                    <a:pt x="512067" y="1978258"/>
                    <a:pt x="528577" y="1965748"/>
                  </a:cubicBezTo>
                  <a:cubicBezTo>
                    <a:pt x="540198" y="1956985"/>
                    <a:pt x="546865" y="1966066"/>
                    <a:pt x="553596" y="1974956"/>
                  </a:cubicBezTo>
                  <a:cubicBezTo>
                    <a:pt x="562423" y="1986577"/>
                    <a:pt x="570869" y="1998769"/>
                    <a:pt x="581092" y="2008738"/>
                  </a:cubicBezTo>
                  <a:cubicBezTo>
                    <a:pt x="596141" y="2023343"/>
                    <a:pt x="611127" y="2031789"/>
                    <a:pt x="620081" y="2000991"/>
                  </a:cubicBezTo>
                  <a:cubicBezTo>
                    <a:pt x="625478" y="1982449"/>
                    <a:pt x="653927" y="1971336"/>
                    <a:pt x="632083" y="1943650"/>
                  </a:cubicBezTo>
                  <a:cubicBezTo>
                    <a:pt x="626939" y="1937173"/>
                    <a:pt x="642751" y="1924092"/>
                    <a:pt x="653863" y="1919774"/>
                  </a:cubicBezTo>
                  <a:cubicBezTo>
                    <a:pt x="668151" y="1914250"/>
                    <a:pt x="674564" y="1923902"/>
                    <a:pt x="679834" y="1936157"/>
                  </a:cubicBezTo>
                  <a:cubicBezTo>
                    <a:pt x="688534" y="1956414"/>
                    <a:pt x="704219" y="1973622"/>
                    <a:pt x="723903" y="1966256"/>
                  </a:cubicBezTo>
                  <a:cubicBezTo>
                    <a:pt x="745430" y="1958192"/>
                    <a:pt x="770513" y="1946444"/>
                    <a:pt x="773941" y="1912662"/>
                  </a:cubicBezTo>
                  <a:cubicBezTo>
                    <a:pt x="733727" y="1926759"/>
                    <a:pt x="705108" y="1911329"/>
                    <a:pt x="688089" y="1866370"/>
                  </a:cubicBezTo>
                  <a:cubicBezTo>
                    <a:pt x="683771" y="1854877"/>
                    <a:pt x="681168" y="1840462"/>
                    <a:pt x="670818" y="1835573"/>
                  </a:cubicBezTo>
                  <a:cubicBezTo>
                    <a:pt x="637353" y="1819761"/>
                    <a:pt x="633924" y="1788011"/>
                    <a:pt x="628908" y="1755435"/>
                  </a:cubicBezTo>
                  <a:cubicBezTo>
                    <a:pt x="613159" y="1653136"/>
                    <a:pt x="576964" y="1554648"/>
                    <a:pt x="585601" y="1447523"/>
                  </a:cubicBezTo>
                  <a:cubicBezTo>
                    <a:pt x="588140" y="1415709"/>
                    <a:pt x="564328" y="1376148"/>
                    <a:pt x="547246" y="1360527"/>
                  </a:cubicBezTo>
                  <a:cubicBezTo>
                    <a:pt x="511115" y="1327380"/>
                    <a:pt x="489970" y="1274040"/>
                    <a:pt x="439551" y="1258927"/>
                  </a:cubicBezTo>
                  <a:cubicBezTo>
                    <a:pt x="425517" y="1254735"/>
                    <a:pt x="415103" y="1247941"/>
                    <a:pt x="426279" y="1230288"/>
                  </a:cubicBezTo>
                  <a:cubicBezTo>
                    <a:pt x="434725" y="1216889"/>
                    <a:pt x="432439" y="1205205"/>
                    <a:pt x="423421" y="1193013"/>
                  </a:cubicBezTo>
                  <a:cubicBezTo>
                    <a:pt x="419865" y="1188124"/>
                    <a:pt x="415802" y="1177202"/>
                    <a:pt x="417833" y="1174979"/>
                  </a:cubicBezTo>
                  <a:cubicBezTo>
                    <a:pt x="447425" y="1141768"/>
                    <a:pt x="401387" y="1117003"/>
                    <a:pt x="409706" y="1086333"/>
                  </a:cubicBezTo>
                  <a:cubicBezTo>
                    <a:pt x="411102" y="1081380"/>
                    <a:pt x="404626" y="1075538"/>
                    <a:pt x="399545" y="1077379"/>
                  </a:cubicBezTo>
                  <a:cubicBezTo>
                    <a:pt x="363160" y="1090651"/>
                    <a:pt x="364430" y="1059409"/>
                    <a:pt x="357635" y="1037437"/>
                  </a:cubicBezTo>
                  <a:cubicBezTo>
                    <a:pt x="348428" y="1007719"/>
                    <a:pt x="339030" y="978001"/>
                    <a:pt x="329950" y="948219"/>
                  </a:cubicBezTo>
                  <a:cubicBezTo>
                    <a:pt x="326203" y="935837"/>
                    <a:pt x="326838" y="917612"/>
                    <a:pt x="308296" y="921740"/>
                  </a:cubicBezTo>
                  <a:cubicBezTo>
                    <a:pt x="291341" y="925550"/>
                    <a:pt x="279848" y="941615"/>
                    <a:pt x="285627" y="958316"/>
                  </a:cubicBezTo>
                  <a:cubicBezTo>
                    <a:pt x="296295" y="989114"/>
                    <a:pt x="295787" y="1011974"/>
                    <a:pt x="273181" y="1038453"/>
                  </a:cubicBezTo>
                  <a:cubicBezTo>
                    <a:pt x="257750" y="1056615"/>
                    <a:pt x="280483" y="1133196"/>
                    <a:pt x="301375" y="1147801"/>
                  </a:cubicBezTo>
                  <a:cubicBezTo>
                    <a:pt x="332235" y="1169455"/>
                    <a:pt x="346396" y="1206158"/>
                    <a:pt x="371415" y="1233018"/>
                  </a:cubicBezTo>
                  <a:cubicBezTo>
                    <a:pt x="378908" y="1241083"/>
                    <a:pt x="382782" y="1255497"/>
                    <a:pt x="376813" y="1267563"/>
                  </a:cubicBezTo>
                  <a:cubicBezTo>
                    <a:pt x="369637" y="1282104"/>
                    <a:pt x="360048" y="1273786"/>
                    <a:pt x="351285" y="1268261"/>
                  </a:cubicBezTo>
                  <a:cubicBezTo>
                    <a:pt x="343094" y="1263181"/>
                    <a:pt x="336172" y="1265340"/>
                    <a:pt x="332870" y="1274738"/>
                  </a:cubicBezTo>
                  <a:cubicBezTo>
                    <a:pt x="326965" y="1291439"/>
                    <a:pt x="332363" y="1306996"/>
                    <a:pt x="339030" y="1321919"/>
                  </a:cubicBezTo>
                  <a:cubicBezTo>
                    <a:pt x="342395" y="1329475"/>
                    <a:pt x="347729" y="1334365"/>
                    <a:pt x="357001" y="1333920"/>
                  </a:cubicBezTo>
                  <a:cubicBezTo>
                    <a:pt x="367795" y="1333349"/>
                    <a:pt x="373891" y="1302424"/>
                    <a:pt x="385639" y="1325221"/>
                  </a:cubicBezTo>
                  <a:cubicBezTo>
                    <a:pt x="395227" y="1343826"/>
                    <a:pt x="397259" y="1372592"/>
                    <a:pt x="383163" y="1387451"/>
                  </a:cubicBezTo>
                  <a:cubicBezTo>
                    <a:pt x="363858" y="1407771"/>
                    <a:pt x="352365" y="1426885"/>
                    <a:pt x="352302" y="1456285"/>
                  </a:cubicBezTo>
                  <a:cubicBezTo>
                    <a:pt x="352302" y="1469240"/>
                    <a:pt x="341633" y="1482448"/>
                    <a:pt x="328743" y="1485877"/>
                  </a:cubicBezTo>
                  <a:cubicBezTo>
                    <a:pt x="312423" y="1490195"/>
                    <a:pt x="314456" y="1470510"/>
                    <a:pt x="307280" y="1462445"/>
                  </a:cubicBezTo>
                  <a:cubicBezTo>
                    <a:pt x="289373" y="1442125"/>
                    <a:pt x="281689" y="1415963"/>
                    <a:pt x="270895" y="1391325"/>
                  </a:cubicBezTo>
                  <a:cubicBezTo>
                    <a:pt x="255718" y="1356844"/>
                    <a:pt x="261370" y="1328205"/>
                    <a:pt x="286008" y="1302424"/>
                  </a:cubicBezTo>
                  <a:cubicBezTo>
                    <a:pt x="292103" y="1296074"/>
                    <a:pt x="304931" y="1286740"/>
                    <a:pt x="296485" y="1280326"/>
                  </a:cubicBezTo>
                  <a:cubicBezTo>
                    <a:pt x="266831" y="1257911"/>
                    <a:pt x="279848" y="1227430"/>
                    <a:pt x="277117" y="1198982"/>
                  </a:cubicBezTo>
                  <a:cubicBezTo>
                    <a:pt x="275149" y="1178726"/>
                    <a:pt x="274895" y="1154913"/>
                    <a:pt x="255718" y="1139927"/>
                  </a:cubicBezTo>
                  <a:cubicBezTo>
                    <a:pt x="245558" y="1131989"/>
                    <a:pt x="244097" y="1118337"/>
                    <a:pt x="245621" y="1106272"/>
                  </a:cubicBezTo>
                  <a:cubicBezTo>
                    <a:pt x="251400" y="1060679"/>
                    <a:pt x="233429" y="1017752"/>
                    <a:pt x="233747" y="972731"/>
                  </a:cubicBezTo>
                  <a:cubicBezTo>
                    <a:pt x="233938" y="947838"/>
                    <a:pt x="218825" y="948093"/>
                    <a:pt x="201997" y="955522"/>
                  </a:cubicBezTo>
                  <a:cubicBezTo>
                    <a:pt x="191139" y="960285"/>
                    <a:pt x="179645" y="964984"/>
                    <a:pt x="170564" y="953236"/>
                  </a:cubicBezTo>
                  <a:cubicBezTo>
                    <a:pt x="162056" y="942251"/>
                    <a:pt x="165040" y="927582"/>
                    <a:pt x="171072" y="918501"/>
                  </a:cubicBezTo>
                  <a:cubicBezTo>
                    <a:pt x="189932" y="889926"/>
                    <a:pt x="191456" y="846047"/>
                    <a:pt x="232477" y="836395"/>
                  </a:cubicBezTo>
                  <a:cubicBezTo>
                    <a:pt x="239652" y="834681"/>
                    <a:pt x="243463" y="826870"/>
                    <a:pt x="240224" y="820457"/>
                  </a:cubicBezTo>
                  <a:cubicBezTo>
                    <a:pt x="207648" y="756195"/>
                    <a:pt x="233620" y="675740"/>
                    <a:pt x="192282" y="615097"/>
                  </a:cubicBezTo>
                  <a:cubicBezTo>
                    <a:pt x="169802" y="582140"/>
                    <a:pt x="181042" y="552613"/>
                    <a:pt x="199584" y="531530"/>
                  </a:cubicBezTo>
                  <a:cubicBezTo>
                    <a:pt x="220095" y="508353"/>
                    <a:pt x="253305" y="511274"/>
                    <a:pt x="282642" y="515020"/>
                  </a:cubicBezTo>
                  <a:cubicBezTo>
                    <a:pt x="295342" y="516608"/>
                    <a:pt x="302327" y="526387"/>
                    <a:pt x="305692" y="539214"/>
                  </a:cubicBezTo>
                  <a:cubicBezTo>
                    <a:pt x="308487" y="550073"/>
                    <a:pt x="312677" y="561630"/>
                    <a:pt x="323282" y="564170"/>
                  </a:cubicBezTo>
                  <a:cubicBezTo>
                    <a:pt x="343284" y="568996"/>
                    <a:pt x="369192" y="586268"/>
                    <a:pt x="382591" y="563535"/>
                  </a:cubicBezTo>
                  <a:cubicBezTo>
                    <a:pt x="395545" y="541500"/>
                    <a:pt x="366843" y="532038"/>
                    <a:pt x="355159" y="517433"/>
                  </a:cubicBezTo>
                  <a:cubicBezTo>
                    <a:pt x="320361" y="473872"/>
                    <a:pt x="272736" y="452790"/>
                    <a:pt x="226064" y="430057"/>
                  </a:cubicBezTo>
                  <a:cubicBezTo>
                    <a:pt x="216856" y="425548"/>
                    <a:pt x="207077" y="422310"/>
                    <a:pt x="197362" y="419325"/>
                  </a:cubicBezTo>
                  <a:cubicBezTo>
                    <a:pt x="180978" y="414309"/>
                    <a:pt x="159579" y="428469"/>
                    <a:pt x="147641" y="408467"/>
                  </a:cubicBezTo>
                  <a:cubicBezTo>
                    <a:pt x="134751" y="386750"/>
                    <a:pt x="121923" y="362366"/>
                    <a:pt x="122241" y="336648"/>
                  </a:cubicBezTo>
                  <a:cubicBezTo>
                    <a:pt x="123066" y="268449"/>
                    <a:pt x="93031" y="210219"/>
                    <a:pt x="60138" y="159736"/>
                  </a:cubicBezTo>
                  <a:cubicBezTo>
                    <a:pt x="34547" y="120620"/>
                    <a:pt x="34294" y="72741"/>
                    <a:pt x="6163" y="37117"/>
                  </a:cubicBezTo>
                  <a:cubicBezTo>
                    <a:pt x="-568" y="28608"/>
                    <a:pt x="-4568" y="6573"/>
                    <a:pt x="9275" y="1049"/>
                  </a:cubicBezTo>
                  <a:cubicBezTo>
                    <a:pt x="24007" y="-4857"/>
                    <a:pt x="23117" y="15654"/>
                    <a:pt x="27182" y="25687"/>
                  </a:cubicBezTo>
                  <a:cubicBezTo>
                    <a:pt x="42612" y="64232"/>
                    <a:pt x="62678" y="96934"/>
                    <a:pt x="101222" y="114270"/>
                  </a:cubicBezTo>
                  <a:cubicBezTo>
                    <a:pt x="117034" y="121382"/>
                    <a:pt x="133290" y="133765"/>
                    <a:pt x="143196" y="148433"/>
                  </a:cubicBezTo>
                  <a:cubicBezTo>
                    <a:pt x="173104" y="192820"/>
                    <a:pt x="214507" y="210409"/>
                    <a:pt x="262385" y="217394"/>
                  </a:cubicBezTo>
                  <a:cubicBezTo>
                    <a:pt x="269625" y="218410"/>
                    <a:pt x="276292" y="223490"/>
                    <a:pt x="283277" y="226665"/>
                  </a:cubicBezTo>
                  <a:cubicBezTo>
                    <a:pt x="311852" y="236572"/>
                    <a:pt x="330775" y="258543"/>
                    <a:pt x="346333" y="284641"/>
                  </a:cubicBezTo>
                  <a:cubicBezTo>
                    <a:pt x="348491" y="308454"/>
                    <a:pt x="354016" y="330235"/>
                    <a:pt x="375987" y="342427"/>
                  </a:cubicBezTo>
                  <a:cubicBezTo>
                    <a:pt x="391164" y="350872"/>
                    <a:pt x="391735" y="366049"/>
                    <a:pt x="389830" y="381162"/>
                  </a:cubicBezTo>
                  <a:cubicBezTo>
                    <a:pt x="384940" y="420786"/>
                    <a:pt x="401006" y="449361"/>
                    <a:pt x="430216" y="470951"/>
                  </a:cubicBezTo>
                  <a:cubicBezTo>
                    <a:pt x="451108" y="486445"/>
                    <a:pt x="462855" y="503527"/>
                    <a:pt x="448504" y="532038"/>
                  </a:cubicBezTo>
                  <a:cubicBezTo>
                    <a:pt x="439042" y="550898"/>
                    <a:pt x="447678" y="562773"/>
                    <a:pt x="466665" y="566456"/>
                  </a:cubicBezTo>
                  <a:cubicBezTo>
                    <a:pt x="481841" y="579664"/>
                    <a:pt x="491684" y="597698"/>
                    <a:pt x="503495" y="613890"/>
                  </a:cubicBezTo>
                  <a:cubicBezTo>
                    <a:pt x="509401" y="629956"/>
                    <a:pt x="499939" y="642783"/>
                    <a:pt x="495494" y="656626"/>
                  </a:cubicBezTo>
                  <a:cubicBezTo>
                    <a:pt x="488319" y="678978"/>
                    <a:pt x="482540" y="702473"/>
                    <a:pt x="492065" y="724444"/>
                  </a:cubicBezTo>
                  <a:cubicBezTo>
                    <a:pt x="512321" y="771308"/>
                    <a:pt x="505527" y="813345"/>
                    <a:pt x="477904" y="853350"/>
                  </a:cubicBezTo>
                  <a:cubicBezTo>
                    <a:pt x="463172" y="874686"/>
                    <a:pt x="459299" y="897419"/>
                    <a:pt x="468252" y="922692"/>
                  </a:cubicBezTo>
                  <a:cubicBezTo>
                    <a:pt x="488445" y="979843"/>
                    <a:pt x="506543" y="1037945"/>
                    <a:pt x="537214" y="1090079"/>
                  </a:cubicBezTo>
                  <a:cubicBezTo>
                    <a:pt x="540770" y="1035469"/>
                    <a:pt x="540198" y="1035659"/>
                    <a:pt x="521212" y="983653"/>
                  </a:cubicBezTo>
                  <a:cubicBezTo>
                    <a:pt x="513338" y="962190"/>
                    <a:pt x="505464" y="939266"/>
                    <a:pt x="511814" y="915961"/>
                  </a:cubicBezTo>
                  <a:cubicBezTo>
                    <a:pt x="530546" y="847317"/>
                    <a:pt x="519688" y="780896"/>
                    <a:pt x="497463" y="716507"/>
                  </a:cubicBezTo>
                  <a:cubicBezTo>
                    <a:pt x="487810" y="688503"/>
                    <a:pt x="489779" y="669644"/>
                    <a:pt x="513020" y="653832"/>
                  </a:cubicBezTo>
                  <a:cubicBezTo>
                    <a:pt x="546358" y="653197"/>
                    <a:pt x="575440" y="663802"/>
                    <a:pt x="598491" y="690599"/>
                  </a:cubicBezTo>
                  <a:cubicBezTo>
                    <a:pt x="603571" y="738542"/>
                    <a:pt x="619700" y="781404"/>
                    <a:pt x="649735" y="817853"/>
                  </a:cubicBezTo>
                  <a:cubicBezTo>
                    <a:pt x="652657" y="823251"/>
                    <a:pt x="656149" y="828394"/>
                    <a:pt x="657990" y="834427"/>
                  </a:cubicBezTo>
                  <a:cubicBezTo>
                    <a:pt x="654562" y="865225"/>
                    <a:pt x="653545" y="895514"/>
                    <a:pt x="658879" y="926883"/>
                  </a:cubicBezTo>
                  <a:cubicBezTo>
                    <a:pt x="665293" y="964793"/>
                    <a:pt x="656975" y="1002766"/>
                    <a:pt x="645037" y="1038961"/>
                  </a:cubicBezTo>
                  <a:cubicBezTo>
                    <a:pt x="628336" y="1089889"/>
                    <a:pt x="631194" y="1101382"/>
                    <a:pt x="672405" y="1129640"/>
                  </a:cubicBezTo>
                  <a:cubicBezTo>
                    <a:pt x="682311" y="1136371"/>
                    <a:pt x="694058" y="1142848"/>
                    <a:pt x="693804" y="1156183"/>
                  </a:cubicBezTo>
                  <a:cubicBezTo>
                    <a:pt x="692915" y="1215619"/>
                    <a:pt x="731777" y="1272833"/>
                    <a:pt x="701044" y="1334492"/>
                  </a:cubicBezTo>
                  <a:cubicBezTo>
                    <a:pt x="693677" y="1349224"/>
                    <a:pt x="697424" y="1369481"/>
                    <a:pt x="699646" y="1387007"/>
                  </a:cubicBezTo>
                  <a:cubicBezTo>
                    <a:pt x="711902" y="1484162"/>
                    <a:pt x="711077" y="1582016"/>
                    <a:pt x="714569" y="1679680"/>
                  </a:cubicBezTo>
                  <a:cubicBezTo>
                    <a:pt x="718125" y="1777216"/>
                    <a:pt x="711839" y="1774231"/>
                    <a:pt x="742255" y="1829096"/>
                  </a:cubicBezTo>
                  <a:cubicBezTo>
                    <a:pt x="752859" y="1829223"/>
                    <a:pt x="753685" y="1816078"/>
                    <a:pt x="761495" y="1812268"/>
                  </a:cubicBezTo>
                  <a:cubicBezTo>
                    <a:pt x="779657" y="1803315"/>
                    <a:pt x="798643" y="1801854"/>
                    <a:pt x="816296" y="1810744"/>
                  </a:cubicBezTo>
                  <a:cubicBezTo>
                    <a:pt x="832679" y="1819063"/>
                    <a:pt x="830647" y="1836144"/>
                    <a:pt x="830329" y="1853353"/>
                  </a:cubicBezTo>
                  <a:cubicBezTo>
                    <a:pt x="829885" y="1879071"/>
                    <a:pt x="831219" y="1903455"/>
                    <a:pt x="817883" y="1927521"/>
                  </a:cubicBezTo>
                  <a:cubicBezTo>
                    <a:pt x="806962" y="1947270"/>
                    <a:pt x="813312" y="1962446"/>
                    <a:pt x="837759" y="1968225"/>
                  </a:cubicBezTo>
                  <a:cubicBezTo>
                    <a:pt x="864620" y="1974575"/>
                    <a:pt x="888305" y="1987783"/>
                    <a:pt x="887162" y="2024550"/>
                  </a:cubicBezTo>
                  <a:cubicBezTo>
                    <a:pt x="886083" y="2060872"/>
                    <a:pt x="861762" y="2080494"/>
                    <a:pt x="834013" y="2061380"/>
                  </a:cubicBezTo>
                  <a:cubicBezTo>
                    <a:pt x="782133" y="2025629"/>
                    <a:pt x="742509" y="2045060"/>
                    <a:pt x="703012" y="2083478"/>
                  </a:cubicBezTo>
                  <a:cubicBezTo>
                    <a:pt x="687201" y="2098845"/>
                    <a:pt x="666245" y="2099353"/>
                    <a:pt x="645798" y="2098464"/>
                  </a:cubicBezTo>
                  <a:cubicBezTo>
                    <a:pt x="642243" y="2096940"/>
                    <a:pt x="638877" y="2094908"/>
                    <a:pt x="635702" y="2092622"/>
                  </a:cubicBezTo>
                  <a:cubicBezTo>
                    <a:pt x="606492" y="2030709"/>
                    <a:pt x="559693" y="2072175"/>
                    <a:pt x="521212" y="2072429"/>
                  </a:cubicBezTo>
                  <a:cubicBezTo>
                    <a:pt x="498352" y="2072556"/>
                    <a:pt x="475110" y="2085701"/>
                    <a:pt x="453520" y="2097321"/>
                  </a:cubicBezTo>
                  <a:cubicBezTo>
                    <a:pt x="449710" y="2096813"/>
                    <a:pt x="446408" y="2095226"/>
                    <a:pt x="443614" y="2092432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3" name="Полилиния: фигура 172">
              <a:extLst>
                <a:ext uri="{FF2B5EF4-FFF2-40B4-BE49-F238E27FC236}">
                  <a16:creationId xmlns="" xmlns:a16="http://schemas.microsoft.com/office/drawing/2014/main" id="{60020622-D870-4AD2-B9B4-DA8BAAE2D411}"/>
                </a:ext>
              </a:extLst>
            </p:cNvPr>
            <p:cNvSpPr/>
            <p:nvPr/>
          </p:nvSpPr>
          <p:spPr>
            <a:xfrm>
              <a:off x="4838953" y="2607883"/>
              <a:ext cx="1380561" cy="931844"/>
            </a:xfrm>
            <a:custGeom>
              <a:avLst/>
              <a:gdLst>
                <a:gd name="connsiteX0" fmla="*/ 198120 w 1380561"/>
                <a:gd name="connsiteY0" fmla="*/ 216738 h 931844"/>
                <a:gd name="connsiteX1" fmla="*/ 140716 w 1380561"/>
                <a:gd name="connsiteY1" fmla="*/ 161175 h 931844"/>
                <a:gd name="connsiteX2" fmla="*/ 88583 w 1380561"/>
                <a:gd name="connsiteY2" fmla="*/ 125869 h 931844"/>
                <a:gd name="connsiteX3" fmla="*/ 0 w 1380561"/>
                <a:gd name="connsiteY3" fmla="*/ 69417 h 931844"/>
                <a:gd name="connsiteX4" fmla="*/ 53404 w 1380561"/>
                <a:gd name="connsiteY4" fmla="*/ 44906 h 931844"/>
                <a:gd name="connsiteX5" fmla="*/ 72898 w 1380561"/>
                <a:gd name="connsiteY5" fmla="*/ 54621 h 931844"/>
                <a:gd name="connsiteX6" fmla="*/ 133160 w 1380561"/>
                <a:gd name="connsiteY6" fmla="*/ 70179 h 931844"/>
                <a:gd name="connsiteX7" fmla="*/ 219837 w 1380561"/>
                <a:gd name="connsiteY7" fmla="*/ 76656 h 931844"/>
                <a:gd name="connsiteX8" fmla="*/ 249555 w 1380561"/>
                <a:gd name="connsiteY8" fmla="*/ 76656 h 931844"/>
                <a:gd name="connsiteX9" fmla="*/ 404432 w 1380561"/>
                <a:gd name="connsiteY9" fmla="*/ 53605 h 931844"/>
                <a:gd name="connsiteX10" fmla="*/ 464249 w 1380561"/>
                <a:gd name="connsiteY10" fmla="*/ 30237 h 931844"/>
                <a:gd name="connsiteX11" fmla="*/ 508953 w 1380561"/>
                <a:gd name="connsiteY11" fmla="*/ 328 h 931844"/>
                <a:gd name="connsiteX12" fmla="*/ 556006 w 1380561"/>
                <a:gd name="connsiteY12" fmla="*/ 15124 h 931844"/>
                <a:gd name="connsiteX13" fmla="*/ 578549 w 1380561"/>
                <a:gd name="connsiteY13" fmla="*/ 17855 h 931844"/>
                <a:gd name="connsiteX14" fmla="*/ 588518 w 1380561"/>
                <a:gd name="connsiteY14" fmla="*/ 23125 h 931844"/>
                <a:gd name="connsiteX15" fmla="*/ 658114 w 1380561"/>
                <a:gd name="connsiteY15" fmla="*/ 79005 h 931844"/>
                <a:gd name="connsiteX16" fmla="*/ 665353 w 1380561"/>
                <a:gd name="connsiteY16" fmla="*/ 94245 h 931844"/>
                <a:gd name="connsiteX17" fmla="*/ 638239 w 1380561"/>
                <a:gd name="connsiteY17" fmla="*/ 121614 h 931844"/>
                <a:gd name="connsiteX18" fmla="*/ 587312 w 1380561"/>
                <a:gd name="connsiteY18" fmla="*/ 139648 h 931844"/>
                <a:gd name="connsiteX19" fmla="*/ 568262 w 1380561"/>
                <a:gd name="connsiteY19" fmla="*/ 152602 h 931844"/>
                <a:gd name="connsiteX20" fmla="*/ 523494 w 1380561"/>
                <a:gd name="connsiteY20" fmla="*/ 176859 h 931844"/>
                <a:gd name="connsiteX21" fmla="*/ 551053 w 1380561"/>
                <a:gd name="connsiteY21" fmla="*/ 245440 h 931844"/>
                <a:gd name="connsiteX22" fmla="*/ 639128 w 1380561"/>
                <a:gd name="connsiteY22" fmla="*/ 307289 h 931844"/>
                <a:gd name="connsiteX23" fmla="*/ 663004 w 1380561"/>
                <a:gd name="connsiteY23" fmla="*/ 346469 h 931844"/>
                <a:gd name="connsiteX24" fmla="*/ 704469 w 1380561"/>
                <a:gd name="connsiteY24" fmla="*/ 431940 h 931844"/>
                <a:gd name="connsiteX25" fmla="*/ 770065 w 1380561"/>
                <a:gd name="connsiteY25" fmla="*/ 487630 h 931844"/>
                <a:gd name="connsiteX26" fmla="*/ 803593 w 1380561"/>
                <a:gd name="connsiteY26" fmla="*/ 493535 h 931844"/>
                <a:gd name="connsiteX27" fmla="*/ 795655 w 1380561"/>
                <a:gd name="connsiteY27" fmla="*/ 458610 h 931844"/>
                <a:gd name="connsiteX28" fmla="*/ 782765 w 1380561"/>
                <a:gd name="connsiteY28" fmla="*/ 405842 h 931844"/>
                <a:gd name="connsiteX29" fmla="*/ 831025 w 1380561"/>
                <a:gd name="connsiteY29" fmla="*/ 395808 h 931844"/>
                <a:gd name="connsiteX30" fmla="*/ 901764 w 1380561"/>
                <a:gd name="connsiteY30" fmla="*/ 441656 h 931844"/>
                <a:gd name="connsiteX31" fmla="*/ 967930 w 1380561"/>
                <a:gd name="connsiteY31" fmla="*/ 502362 h 931844"/>
                <a:gd name="connsiteX32" fmla="*/ 983298 w 1380561"/>
                <a:gd name="connsiteY32" fmla="*/ 524397 h 931844"/>
                <a:gd name="connsiteX33" fmla="*/ 989521 w 1380561"/>
                <a:gd name="connsiteY33" fmla="*/ 681877 h 931844"/>
                <a:gd name="connsiteX34" fmla="*/ 956247 w 1380561"/>
                <a:gd name="connsiteY34" fmla="*/ 712548 h 931844"/>
                <a:gd name="connsiteX35" fmla="*/ 1029081 w 1380561"/>
                <a:gd name="connsiteY35" fmla="*/ 663653 h 931844"/>
                <a:gd name="connsiteX36" fmla="*/ 990791 w 1380561"/>
                <a:gd name="connsiteY36" fmla="*/ 586055 h 931844"/>
                <a:gd name="connsiteX37" fmla="*/ 996696 w 1380561"/>
                <a:gd name="connsiteY37" fmla="*/ 559068 h 931844"/>
                <a:gd name="connsiteX38" fmla="*/ 1039813 w 1380561"/>
                <a:gd name="connsiteY38" fmla="*/ 529540 h 931844"/>
                <a:gd name="connsiteX39" fmla="*/ 1101789 w 1380561"/>
                <a:gd name="connsiteY39" fmla="*/ 509411 h 931844"/>
                <a:gd name="connsiteX40" fmla="*/ 1164400 w 1380561"/>
                <a:gd name="connsiteY40" fmla="*/ 510236 h 931844"/>
                <a:gd name="connsiteX41" fmla="*/ 1266889 w 1380561"/>
                <a:gd name="connsiteY41" fmla="*/ 527127 h 931844"/>
                <a:gd name="connsiteX42" fmla="*/ 1318387 w 1380561"/>
                <a:gd name="connsiteY42" fmla="*/ 544018 h 931844"/>
                <a:gd name="connsiteX43" fmla="*/ 1344867 w 1380561"/>
                <a:gd name="connsiteY43" fmla="*/ 545860 h 931844"/>
                <a:gd name="connsiteX44" fmla="*/ 1380109 w 1380561"/>
                <a:gd name="connsiteY44" fmla="*/ 584404 h 931844"/>
                <a:gd name="connsiteX45" fmla="*/ 1357122 w 1380561"/>
                <a:gd name="connsiteY45" fmla="*/ 623648 h 931844"/>
                <a:gd name="connsiteX46" fmla="*/ 1297496 w 1380561"/>
                <a:gd name="connsiteY46" fmla="*/ 658636 h 931844"/>
                <a:gd name="connsiteX47" fmla="*/ 1236790 w 1380561"/>
                <a:gd name="connsiteY47" fmla="*/ 634252 h 931844"/>
                <a:gd name="connsiteX48" fmla="*/ 1250760 w 1380561"/>
                <a:gd name="connsiteY48" fmla="*/ 613615 h 931844"/>
                <a:gd name="connsiteX49" fmla="*/ 1274128 w 1380561"/>
                <a:gd name="connsiteY49" fmla="*/ 595707 h 931844"/>
                <a:gd name="connsiteX50" fmla="*/ 1252347 w 1380561"/>
                <a:gd name="connsiteY50" fmla="*/ 584468 h 931844"/>
                <a:gd name="connsiteX51" fmla="*/ 1213231 w 1380561"/>
                <a:gd name="connsiteY51" fmla="*/ 603899 h 931844"/>
                <a:gd name="connsiteX52" fmla="*/ 1111695 w 1380561"/>
                <a:gd name="connsiteY52" fmla="*/ 731280 h 931844"/>
                <a:gd name="connsiteX53" fmla="*/ 1064070 w 1380561"/>
                <a:gd name="connsiteY53" fmla="*/ 739917 h 931844"/>
                <a:gd name="connsiteX54" fmla="*/ 1044258 w 1380561"/>
                <a:gd name="connsiteY54" fmla="*/ 732805 h 931844"/>
                <a:gd name="connsiteX55" fmla="*/ 1036574 w 1380561"/>
                <a:gd name="connsiteY55" fmla="*/ 753696 h 931844"/>
                <a:gd name="connsiteX56" fmla="*/ 983171 w 1380561"/>
                <a:gd name="connsiteY56" fmla="*/ 814275 h 931844"/>
                <a:gd name="connsiteX57" fmla="*/ 975551 w 1380561"/>
                <a:gd name="connsiteY57" fmla="*/ 814085 h 931844"/>
                <a:gd name="connsiteX58" fmla="*/ 967296 w 1380561"/>
                <a:gd name="connsiteY58" fmla="*/ 789955 h 931844"/>
                <a:gd name="connsiteX59" fmla="*/ 975487 w 1380561"/>
                <a:gd name="connsiteY59" fmla="*/ 814085 h 931844"/>
                <a:gd name="connsiteX60" fmla="*/ 929005 w 1380561"/>
                <a:gd name="connsiteY60" fmla="*/ 820816 h 931844"/>
                <a:gd name="connsiteX61" fmla="*/ 905637 w 1380561"/>
                <a:gd name="connsiteY61" fmla="*/ 833262 h 931844"/>
                <a:gd name="connsiteX62" fmla="*/ 830707 w 1380561"/>
                <a:gd name="connsiteY62" fmla="*/ 926671 h 931844"/>
                <a:gd name="connsiteX63" fmla="*/ 747459 w 1380561"/>
                <a:gd name="connsiteY63" fmla="*/ 903366 h 931844"/>
                <a:gd name="connsiteX64" fmla="*/ 704723 w 1380561"/>
                <a:gd name="connsiteY64" fmla="*/ 857265 h 931844"/>
                <a:gd name="connsiteX65" fmla="*/ 694436 w 1380561"/>
                <a:gd name="connsiteY65" fmla="*/ 836945 h 931844"/>
                <a:gd name="connsiteX66" fmla="*/ 682943 w 1380561"/>
                <a:gd name="connsiteY66" fmla="*/ 741441 h 931844"/>
                <a:gd name="connsiteX67" fmla="*/ 638874 w 1380561"/>
                <a:gd name="connsiteY67" fmla="*/ 688926 h 931844"/>
                <a:gd name="connsiteX68" fmla="*/ 607187 w 1380561"/>
                <a:gd name="connsiteY68" fmla="*/ 633871 h 931844"/>
                <a:gd name="connsiteX69" fmla="*/ 590423 w 1380561"/>
                <a:gd name="connsiteY69" fmla="*/ 598438 h 931844"/>
                <a:gd name="connsiteX70" fmla="*/ 571246 w 1380561"/>
                <a:gd name="connsiteY70" fmla="*/ 613615 h 931844"/>
                <a:gd name="connsiteX71" fmla="*/ 566674 w 1380561"/>
                <a:gd name="connsiteY71" fmla="*/ 657938 h 931844"/>
                <a:gd name="connsiteX72" fmla="*/ 582613 w 1380561"/>
                <a:gd name="connsiteY72" fmla="*/ 745886 h 931844"/>
                <a:gd name="connsiteX73" fmla="*/ 529336 w 1380561"/>
                <a:gd name="connsiteY73" fmla="*/ 755919 h 931844"/>
                <a:gd name="connsiteX74" fmla="*/ 503936 w 1380561"/>
                <a:gd name="connsiteY74" fmla="*/ 737377 h 931844"/>
                <a:gd name="connsiteX75" fmla="*/ 493205 w 1380561"/>
                <a:gd name="connsiteY75" fmla="*/ 772111 h 931844"/>
                <a:gd name="connsiteX76" fmla="*/ 485013 w 1380561"/>
                <a:gd name="connsiteY76" fmla="*/ 821578 h 931844"/>
                <a:gd name="connsiteX77" fmla="*/ 441897 w 1380561"/>
                <a:gd name="connsiteY77" fmla="*/ 806211 h 931844"/>
                <a:gd name="connsiteX78" fmla="*/ 351917 w 1380561"/>
                <a:gd name="connsiteY78" fmla="*/ 722327 h 931844"/>
                <a:gd name="connsiteX79" fmla="*/ 345885 w 1380561"/>
                <a:gd name="connsiteY79" fmla="*/ 696101 h 931844"/>
                <a:gd name="connsiteX80" fmla="*/ 308229 w 1380561"/>
                <a:gd name="connsiteY80" fmla="*/ 545606 h 931844"/>
                <a:gd name="connsiteX81" fmla="*/ 279146 w 1380561"/>
                <a:gd name="connsiteY81" fmla="*/ 440259 h 931844"/>
                <a:gd name="connsiteX82" fmla="*/ 262827 w 1380561"/>
                <a:gd name="connsiteY82" fmla="*/ 414986 h 931844"/>
                <a:gd name="connsiteX83" fmla="*/ 236538 w 1380561"/>
                <a:gd name="connsiteY83" fmla="*/ 381521 h 931844"/>
                <a:gd name="connsiteX84" fmla="*/ 221298 w 1380561"/>
                <a:gd name="connsiteY84" fmla="*/ 257568 h 931844"/>
                <a:gd name="connsiteX85" fmla="*/ 261430 w 1380561"/>
                <a:gd name="connsiteY85" fmla="*/ 272935 h 931844"/>
                <a:gd name="connsiteX86" fmla="*/ 358204 w 1380561"/>
                <a:gd name="connsiteY86" fmla="*/ 382092 h 931844"/>
                <a:gd name="connsiteX87" fmla="*/ 376492 w 1380561"/>
                <a:gd name="connsiteY87" fmla="*/ 395555 h 931844"/>
                <a:gd name="connsiteX88" fmla="*/ 482219 w 1380561"/>
                <a:gd name="connsiteY88" fmla="*/ 401587 h 931844"/>
                <a:gd name="connsiteX89" fmla="*/ 597218 w 1380561"/>
                <a:gd name="connsiteY89" fmla="*/ 457467 h 931844"/>
                <a:gd name="connsiteX90" fmla="*/ 650875 w 1380561"/>
                <a:gd name="connsiteY90" fmla="*/ 499822 h 931844"/>
                <a:gd name="connsiteX91" fmla="*/ 677990 w 1380561"/>
                <a:gd name="connsiteY91" fmla="*/ 537732 h 931844"/>
                <a:gd name="connsiteX92" fmla="*/ 729171 w 1380561"/>
                <a:gd name="connsiteY92" fmla="*/ 641682 h 931844"/>
                <a:gd name="connsiteX93" fmla="*/ 795655 w 1380561"/>
                <a:gd name="connsiteY93" fmla="*/ 742139 h 931844"/>
                <a:gd name="connsiteX94" fmla="*/ 810006 w 1380561"/>
                <a:gd name="connsiteY94" fmla="*/ 692482 h 931844"/>
                <a:gd name="connsiteX95" fmla="*/ 821246 w 1380561"/>
                <a:gd name="connsiteY95" fmla="*/ 652858 h 931844"/>
                <a:gd name="connsiteX96" fmla="*/ 668909 w 1380561"/>
                <a:gd name="connsiteY96" fmla="*/ 474803 h 931844"/>
                <a:gd name="connsiteX97" fmla="*/ 579438 w 1380561"/>
                <a:gd name="connsiteY97" fmla="*/ 389522 h 931844"/>
                <a:gd name="connsiteX98" fmla="*/ 539560 w 1380561"/>
                <a:gd name="connsiteY98" fmla="*/ 378092 h 931844"/>
                <a:gd name="connsiteX99" fmla="*/ 474218 w 1380561"/>
                <a:gd name="connsiteY99" fmla="*/ 332245 h 931844"/>
                <a:gd name="connsiteX100" fmla="*/ 470408 w 1380561"/>
                <a:gd name="connsiteY100" fmla="*/ 312242 h 931844"/>
                <a:gd name="connsiteX101" fmla="*/ 418783 w 1380561"/>
                <a:gd name="connsiteY101" fmla="*/ 267728 h 931844"/>
                <a:gd name="connsiteX102" fmla="*/ 356299 w 1380561"/>
                <a:gd name="connsiteY102" fmla="*/ 218452 h 931844"/>
                <a:gd name="connsiteX103" fmla="*/ 282766 w 1380561"/>
                <a:gd name="connsiteY103" fmla="*/ 233121 h 931844"/>
                <a:gd name="connsiteX104" fmla="*/ 198374 w 1380561"/>
                <a:gd name="connsiteY104" fmla="*/ 216674 h 93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380561" h="931844">
                  <a:moveTo>
                    <a:pt x="198120" y="216738"/>
                  </a:moveTo>
                  <a:cubicBezTo>
                    <a:pt x="170434" y="208546"/>
                    <a:pt x="147320" y="197624"/>
                    <a:pt x="140716" y="161175"/>
                  </a:cubicBezTo>
                  <a:cubicBezTo>
                    <a:pt x="135954" y="134759"/>
                    <a:pt x="107061" y="134695"/>
                    <a:pt x="88583" y="125869"/>
                  </a:cubicBezTo>
                  <a:cubicBezTo>
                    <a:pt x="56705" y="110628"/>
                    <a:pt x="40005" y="68782"/>
                    <a:pt x="0" y="69417"/>
                  </a:cubicBezTo>
                  <a:cubicBezTo>
                    <a:pt x="17780" y="61225"/>
                    <a:pt x="35560" y="53097"/>
                    <a:pt x="53404" y="44906"/>
                  </a:cubicBezTo>
                  <a:cubicBezTo>
                    <a:pt x="59246" y="49668"/>
                    <a:pt x="66485" y="51129"/>
                    <a:pt x="72898" y="54621"/>
                  </a:cubicBezTo>
                  <a:cubicBezTo>
                    <a:pt x="90868" y="69226"/>
                    <a:pt x="109982" y="75068"/>
                    <a:pt x="133160" y="70179"/>
                  </a:cubicBezTo>
                  <a:cubicBezTo>
                    <a:pt x="162179" y="64019"/>
                    <a:pt x="190881" y="75068"/>
                    <a:pt x="219837" y="76656"/>
                  </a:cubicBezTo>
                  <a:cubicBezTo>
                    <a:pt x="229870" y="77227"/>
                    <a:pt x="241808" y="83260"/>
                    <a:pt x="249555" y="76656"/>
                  </a:cubicBezTo>
                  <a:cubicBezTo>
                    <a:pt x="297180" y="36270"/>
                    <a:pt x="352743" y="59892"/>
                    <a:pt x="404432" y="53605"/>
                  </a:cubicBezTo>
                  <a:cubicBezTo>
                    <a:pt x="426784" y="50875"/>
                    <a:pt x="445770" y="42366"/>
                    <a:pt x="464249" y="30237"/>
                  </a:cubicBezTo>
                  <a:cubicBezTo>
                    <a:pt x="479171" y="20458"/>
                    <a:pt x="491871" y="6806"/>
                    <a:pt x="508953" y="328"/>
                  </a:cubicBezTo>
                  <a:cubicBezTo>
                    <a:pt x="526733" y="-2656"/>
                    <a:pt x="538734" y="15696"/>
                    <a:pt x="556006" y="15124"/>
                  </a:cubicBezTo>
                  <a:cubicBezTo>
                    <a:pt x="563499" y="16077"/>
                    <a:pt x="571119" y="16267"/>
                    <a:pt x="578549" y="17855"/>
                  </a:cubicBezTo>
                  <a:cubicBezTo>
                    <a:pt x="582105" y="19061"/>
                    <a:pt x="585407" y="20903"/>
                    <a:pt x="588518" y="23125"/>
                  </a:cubicBezTo>
                  <a:cubicBezTo>
                    <a:pt x="609854" y="44398"/>
                    <a:pt x="639445" y="53923"/>
                    <a:pt x="658114" y="79005"/>
                  </a:cubicBezTo>
                  <a:cubicBezTo>
                    <a:pt x="661226" y="83704"/>
                    <a:pt x="664083" y="88530"/>
                    <a:pt x="665353" y="94245"/>
                  </a:cubicBezTo>
                  <a:cubicBezTo>
                    <a:pt x="666877" y="115455"/>
                    <a:pt x="656908" y="126059"/>
                    <a:pt x="638239" y="121614"/>
                  </a:cubicBezTo>
                  <a:cubicBezTo>
                    <a:pt x="616966" y="116534"/>
                    <a:pt x="601663" y="125234"/>
                    <a:pt x="587312" y="139648"/>
                  </a:cubicBezTo>
                  <a:cubicBezTo>
                    <a:pt x="581724" y="145300"/>
                    <a:pt x="575564" y="149745"/>
                    <a:pt x="568262" y="152602"/>
                  </a:cubicBezTo>
                  <a:cubicBezTo>
                    <a:pt x="551879" y="159016"/>
                    <a:pt x="523812" y="160476"/>
                    <a:pt x="523494" y="176859"/>
                  </a:cubicBezTo>
                  <a:cubicBezTo>
                    <a:pt x="522986" y="200354"/>
                    <a:pt x="534289" y="226771"/>
                    <a:pt x="551053" y="245440"/>
                  </a:cubicBezTo>
                  <a:cubicBezTo>
                    <a:pt x="575755" y="272872"/>
                    <a:pt x="594805" y="308876"/>
                    <a:pt x="639128" y="307289"/>
                  </a:cubicBezTo>
                  <a:cubicBezTo>
                    <a:pt x="658813" y="306591"/>
                    <a:pt x="665226" y="326784"/>
                    <a:pt x="663004" y="346469"/>
                  </a:cubicBezTo>
                  <a:cubicBezTo>
                    <a:pt x="658622" y="385458"/>
                    <a:pt x="676529" y="411683"/>
                    <a:pt x="704469" y="431940"/>
                  </a:cubicBezTo>
                  <a:cubicBezTo>
                    <a:pt x="727710" y="448768"/>
                    <a:pt x="746443" y="471374"/>
                    <a:pt x="770065" y="487630"/>
                  </a:cubicBezTo>
                  <a:cubicBezTo>
                    <a:pt x="780605" y="494869"/>
                    <a:pt x="792036" y="506807"/>
                    <a:pt x="803593" y="493535"/>
                  </a:cubicBezTo>
                  <a:cubicBezTo>
                    <a:pt x="815023" y="480454"/>
                    <a:pt x="805752" y="467183"/>
                    <a:pt x="795655" y="458610"/>
                  </a:cubicBezTo>
                  <a:cubicBezTo>
                    <a:pt x="778320" y="443942"/>
                    <a:pt x="770636" y="427241"/>
                    <a:pt x="782765" y="405842"/>
                  </a:cubicBezTo>
                  <a:cubicBezTo>
                    <a:pt x="794766" y="384759"/>
                    <a:pt x="815023" y="390728"/>
                    <a:pt x="831025" y="395808"/>
                  </a:cubicBezTo>
                  <a:cubicBezTo>
                    <a:pt x="857758" y="404317"/>
                    <a:pt x="881571" y="420383"/>
                    <a:pt x="901764" y="441656"/>
                  </a:cubicBezTo>
                  <a:cubicBezTo>
                    <a:pt x="922528" y="463563"/>
                    <a:pt x="941197" y="487884"/>
                    <a:pt x="967930" y="502362"/>
                  </a:cubicBezTo>
                  <a:cubicBezTo>
                    <a:pt x="976122" y="506807"/>
                    <a:pt x="981647" y="514046"/>
                    <a:pt x="983298" y="524397"/>
                  </a:cubicBezTo>
                  <a:cubicBezTo>
                    <a:pt x="991489" y="576594"/>
                    <a:pt x="989267" y="629363"/>
                    <a:pt x="989521" y="681877"/>
                  </a:cubicBezTo>
                  <a:cubicBezTo>
                    <a:pt x="989521" y="702070"/>
                    <a:pt x="975106" y="712548"/>
                    <a:pt x="956247" y="712548"/>
                  </a:cubicBezTo>
                  <a:cubicBezTo>
                    <a:pt x="990410" y="715977"/>
                    <a:pt x="995807" y="673178"/>
                    <a:pt x="1029081" y="663653"/>
                  </a:cubicBezTo>
                  <a:cubicBezTo>
                    <a:pt x="995934" y="645047"/>
                    <a:pt x="993775" y="615329"/>
                    <a:pt x="990791" y="586055"/>
                  </a:cubicBezTo>
                  <a:cubicBezTo>
                    <a:pt x="989838" y="576530"/>
                    <a:pt x="990537" y="567323"/>
                    <a:pt x="996696" y="559068"/>
                  </a:cubicBezTo>
                  <a:cubicBezTo>
                    <a:pt x="1007491" y="544653"/>
                    <a:pt x="1032447" y="561671"/>
                    <a:pt x="1039813" y="529540"/>
                  </a:cubicBezTo>
                  <a:cubicBezTo>
                    <a:pt x="1044385" y="509220"/>
                    <a:pt x="1080389" y="516015"/>
                    <a:pt x="1101789" y="509411"/>
                  </a:cubicBezTo>
                  <a:cubicBezTo>
                    <a:pt x="1121283" y="503378"/>
                    <a:pt x="1143762" y="509474"/>
                    <a:pt x="1164400" y="510236"/>
                  </a:cubicBezTo>
                  <a:cubicBezTo>
                    <a:pt x="1199833" y="511506"/>
                    <a:pt x="1230630" y="538557"/>
                    <a:pt x="1266889" y="527127"/>
                  </a:cubicBezTo>
                  <a:cubicBezTo>
                    <a:pt x="1285177" y="528588"/>
                    <a:pt x="1306640" y="519571"/>
                    <a:pt x="1318387" y="544018"/>
                  </a:cubicBezTo>
                  <a:cubicBezTo>
                    <a:pt x="1327214" y="544526"/>
                    <a:pt x="1336358" y="543637"/>
                    <a:pt x="1344867" y="545860"/>
                  </a:cubicBezTo>
                  <a:cubicBezTo>
                    <a:pt x="1363663" y="550749"/>
                    <a:pt x="1376680" y="565545"/>
                    <a:pt x="1380109" y="584404"/>
                  </a:cubicBezTo>
                  <a:cubicBezTo>
                    <a:pt x="1383157" y="601550"/>
                    <a:pt x="1370267" y="615202"/>
                    <a:pt x="1357122" y="623648"/>
                  </a:cubicBezTo>
                  <a:cubicBezTo>
                    <a:pt x="1337691" y="636094"/>
                    <a:pt x="1317371" y="647143"/>
                    <a:pt x="1297496" y="658636"/>
                  </a:cubicBezTo>
                  <a:cubicBezTo>
                    <a:pt x="1273302" y="672670"/>
                    <a:pt x="1250315" y="659017"/>
                    <a:pt x="1236790" y="634252"/>
                  </a:cubicBezTo>
                  <a:cubicBezTo>
                    <a:pt x="1230313" y="622378"/>
                    <a:pt x="1227138" y="605296"/>
                    <a:pt x="1250760" y="613615"/>
                  </a:cubicBezTo>
                  <a:cubicBezTo>
                    <a:pt x="1266381" y="619075"/>
                    <a:pt x="1273302" y="607646"/>
                    <a:pt x="1274128" y="595707"/>
                  </a:cubicBezTo>
                  <a:cubicBezTo>
                    <a:pt x="1275461" y="577165"/>
                    <a:pt x="1261301" y="586055"/>
                    <a:pt x="1252347" y="584468"/>
                  </a:cubicBezTo>
                  <a:cubicBezTo>
                    <a:pt x="1234567" y="581293"/>
                    <a:pt x="1223455" y="591199"/>
                    <a:pt x="1213231" y="603899"/>
                  </a:cubicBezTo>
                  <a:cubicBezTo>
                    <a:pt x="1179195" y="646127"/>
                    <a:pt x="1136206" y="680099"/>
                    <a:pt x="1111695" y="731280"/>
                  </a:cubicBezTo>
                  <a:cubicBezTo>
                    <a:pt x="1099820" y="756046"/>
                    <a:pt x="1083882" y="761888"/>
                    <a:pt x="1064070" y="739917"/>
                  </a:cubicBezTo>
                  <a:cubicBezTo>
                    <a:pt x="1058672" y="733948"/>
                    <a:pt x="1052640" y="728296"/>
                    <a:pt x="1044258" y="732805"/>
                  </a:cubicBezTo>
                  <a:cubicBezTo>
                    <a:pt x="1036193" y="737059"/>
                    <a:pt x="1035622" y="744933"/>
                    <a:pt x="1036574" y="753696"/>
                  </a:cubicBezTo>
                  <a:cubicBezTo>
                    <a:pt x="1041356" y="798356"/>
                    <a:pt x="1023557" y="818549"/>
                    <a:pt x="983171" y="814275"/>
                  </a:cubicBezTo>
                  <a:cubicBezTo>
                    <a:pt x="980694" y="814022"/>
                    <a:pt x="978091" y="814149"/>
                    <a:pt x="975551" y="814085"/>
                  </a:cubicBezTo>
                  <a:cubicBezTo>
                    <a:pt x="968947" y="807544"/>
                    <a:pt x="963359" y="800687"/>
                    <a:pt x="967296" y="789955"/>
                  </a:cubicBezTo>
                  <a:cubicBezTo>
                    <a:pt x="963232" y="800687"/>
                    <a:pt x="968947" y="807544"/>
                    <a:pt x="975487" y="814085"/>
                  </a:cubicBezTo>
                  <a:cubicBezTo>
                    <a:pt x="962470" y="836119"/>
                    <a:pt x="948055" y="839358"/>
                    <a:pt x="929005" y="820816"/>
                  </a:cubicBezTo>
                  <a:cubicBezTo>
                    <a:pt x="914273" y="806529"/>
                    <a:pt x="907733" y="807227"/>
                    <a:pt x="905637" y="833262"/>
                  </a:cubicBezTo>
                  <a:cubicBezTo>
                    <a:pt x="901827" y="881522"/>
                    <a:pt x="866521" y="909780"/>
                    <a:pt x="830707" y="926671"/>
                  </a:cubicBezTo>
                  <a:cubicBezTo>
                    <a:pt x="803974" y="939307"/>
                    <a:pt x="772414" y="927750"/>
                    <a:pt x="747459" y="903366"/>
                  </a:cubicBezTo>
                  <a:cubicBezTo>
                    <a:pt x="732409" y="888634"/>
                    <a:pt x="718185" y="873458"/>
                    <a:pt x="704723" y="857265"/>
                  </a:cubicBezTo>
                  <a:cubicBezTo>
                    <a:pt x="699643" y="851169"/>
                    <a:pt x="690436" y="843295"/>
                    <a:pt x="694436" y="836945"/>
                  </a:cubicBezTo>
                  <a:cubicBezTo>
                    <a:pt x="717105" y="800750"/>
                    <a:pt x="687134" y="773064"/>
                    <a:pt x="682943" y="741441"/>
                  </a:cubicBezTo>
                  <a:cubicBezTo>
                    <a:pt x="679196" y="713183"/>
                    <a:pt x="668084" y="694577"/>
                    <a:pt x="638874" y="688926"/>
                  </a:cubicBezTo>
                  <a:cubicBezTo>
                    <a:pt x="612330" y="683782"/>
                    <a:pt x="612902" y="655779"/>
                    <a:pt x="607187" y="633871"/>
                  </a:cubicBezTo>
                  <a:cubicBezTo>
                    <a:pt x="603822" y="620981"/>
                    <a:pt x="601980" y="604978"/>
                    <a:pt x="590423" y="598438"/>
                  </a:cubicBezTo>
                  <a:cubicBezTo>
                    <a:pt x="580327" y="592659"/>
                    <a:pt x="576834" y="607201"/>
                    <a:pt x="571246" y="613615"/>
                  </a:cubicBezTo>
                  <a:cubicBezTo>
                    <a:pt x="559626" y="626950"/>
                    <a:pt x="556070" y="641682"/>
                    <a:pt x="566674" y="657938"/>
                  </a:cubicBezTo>
                  <a:cubicBezTo>
                    <a:pt x="584010" y="684544"/>
                    <a:pt x="603631" y="707976"/>
                    <a:pt x="582613" y="745886"/>
                  </a:cubicBezTo>
                  <a:cubicBezTo>
                    <a:pt x="566039" y="775667"/>
                    <a:pt x="550228" y="782906"/>
                    <a:pt x="529336" y="755919"/>
                  </a:cubicBezTo>
                  <a:cubicBezTo>
                    <a:pt x="522161" y="746711"/>
                    <a:pt x="518605" y="731916"/>
                    <a:pt x="503936" y="737377"/>
                  </a:cubicBezTo>
                  <a:cubicBezTo>
                    <a:pt x="487744" y="743409"/>
                    <a:pt x="491808" y="758522"/>
                    <a:pt x="493205" y="772111"/>
                  </a:cubicBezTo>
                  <a:cubicBezTo>
                    <a:pt x="494983" y="789510"/>
                    <a:pt x="500634" y="809640"/>
                    <a:pt x="485013" y="821578"/>
                  </a:cubicBezTo>
                  <a:cubicBezTo>
                    <a:pt x="466789" y="835485"/>
                    <a:pt x="455867" y="813132"/>
                    <a:pt x="441897" y="806211"/>
                  </a:cubicBezTo>
                  <a:cubicBezTo>
                    <a:pt x="404559" y="787669"/>
                    <a:pt x="393510" y="736678"/>
                    <a:pt x="351917" y="722327"/>
                  </a:cubicBezTo>
                  <a:cubicBezTo>
                    <a:pt x="343789" y="719533"/>
                    <a:pt x="344678" y="705690"/>
                    <a:pt x="345885" y="696101"/>
                  </a:cubicBezTo>
                  <a:cubicBezTo>
                    <a:pt x="353187" y="640158"/>
                    <a:pt x="338201" y="591643"/>
                    <a:pt x="308229" y="545606"/>
                  </a:cubicBezTo>
                  <a:cubicBezTo>
                    <a:pt x="288354" y="514999"/>
                    <a:pt x="269494" y="481915"/>
                    <a:pt x="279146" y="440259"/>
                  </a:cubicBezTo>
                  <a:cubicBezTo>
                    <a:pt x="281877" y="428448"/>
                    <a:pt x="271717" y="420828"/>
                    <a:pt x="262827" y="414986"/>
                  </a:cubicBezTo>
                  <a:cubicBezTo>
                    <a:pt x="250571" y="406921"/>
                    <a:pt x="239014" y="396888"/>
                    <a:pt x="236538" y="381521"/>
                  </a:cubicBezTo>
                  <a:cubicBezTo>
                    <a:pt x="229870" y="340500"/>
                    <a:pt x="219075" y="299923"/>
                    <a:pt x="221298" y="257568"/>
                  </a:cubicBezTo>
                  <a:cubicBezTo>
                    <a:pt x="241427" y="242392"/>
                    <a:pt x="250635" y="259537"/>
                    <a:pt x="261430" y="272935"/>
                  </a:cubicBezTo>
                  <a:cubicBezTo>
                    <a:pt x="291973" y="311036"/>
                    <a:pt x="321183" y="350596"/>
                    <a:pt x="358204" y="382092"/>
                  </a:cubicBezTo>
                  <a:cubicBezTo>
                    <a:pt x="364173" y="387172"/>
                    <a:pt x="371094" y="397142"/>
                    <a:pt x="376492" y="395555"/>
                  </a:cubicBezTo>
                  <a:cubicBezTo>
                    <a:pt x="412687" y="385013"/>
                    <a:pt x="446849" y="408636"/>
                    <a:pt x="482219" y="401587"/>
                  </a:cubicBezTo>
                  <a:cubicBezTo>
                    <a:pt x="514668" y="395110"/>
                    <a:pt x="581597" y="426479"/>
                    <a:pt x="597218" y="457467"/>
                  </a:cubicBezTo>
                  <a:cubicBezTo>
                    <a:pt x="609029" y="480772"/>
                    <a:pt x="629031" y="492011"/>
                    <a:pt x="650875" y="499822"/>
                  </a:cubicBezTo>
                  <a:cubicBezTo>
                    <a:pt x="668719" y="506172"/>
                    <a:pt x="682308" y="517412"/>
                    <a:pt x="677990" y="537732"/>
                  </a:cubicBezTo>
                  <a:cubicBezTo>
                    <a:pt x="667004" y="589040"/>
                    <a:pt x="701929" y="616218"/>
                    <a:pt x="729171" y="641682"/>
                  </a:cubicBezTo>
                  <a:cubicBezTo>
                    <a:pt x="760540" y="670955"/>
                    <a:pt x="786257" y="700674"/>
                    <a:pt x="795655" y="742139"/>
                  </a:cubicBezTo>
                  <a:cubicBezTo>
                    <a:pt x="789496" y="723406"/>
                    <a:pt x="789242" y="703531"/>
                    <a:pt x="810006" y="692482"/>
                  </a:cubicBezTo>
                  <a:cubicBezTo>
                    <a:pt x="828358" y="682703"/>
                    <a:pt x="829945" y="670257"/>
                    <a:pt x="821246" y="652858"/>
                  </a:cubicBezTo>
                  <a:cubicBezTo>
                    <a:pt x="784733" y="579451"/>
                    <a:pt x="735267" y="519317"/>
                    <a:pt x="668909" y="474803"/>
                  </a:cubicBezTo>
                  <a:cubicBezTo>
                    <a:pt x="635000" y="452070"/>
                    <a:pt x="598297" y="431813"/>
                    <a:pt x="579438" y="389522"/>
                  </a:cubicBezTo>
                  <a:cubicBezTo>
                    <a:pt x="571373" y="371424"/>
                    <a:pt x="555752" y="374409"/>
                    <a:pt x="539560" y="378092"/>
                  </a:cubicBezTo>
                  <a:cubicBezTo>
                    <a:pt x="493205" y="388506"/>
                    <a:pt x="484315" y="381521"/>
                    <a:pt x="474218" y="332245"/>
                  </a:cubicBezTo>
                  <a:cubicBezTo>
                    <a:pt x="472885" y="325577"/>
                    <a:pt x="471361" y="318973"/>
                    <a:pt x="470408" y="312242"/>
                  </a:cubicBezTo>
                  <a:cubicBezTo>
                    <a:pt x="465880" y="279476"/>
                    <a:pt x="448672" y="264636"/>
                    <a:pt x="418783" y="267728"/>
                  </a:cubicBezTo>
                  <a:cubicBezTo>
                    <a:pt x="374650" y="272237"/>
                    <a:pt x="365125" y="264871"/>
                    <a:pt x="356299" y="218452"/>
                  </a:cubicBezTo>
                  <a:cubicBezTo>
                    <a:pt x="335788" y="248361"/>
                    <a:pt x="310833" y="249313"/>
                    <a:pt x="282766" y="233121"/>
                  </a:cubicBezTo>
                  <a:cubicBezTo>
                    <a:pt x="256349" y="217881"/>
                    <a:pt x="228346" y="211340"/>
                    <a:pt x="198374" y="21667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4" name="Полилиния: фигура 173">
              <a:extLst>
                <a:ext uri="{FF2B5EF4-FFF2-40B4-BE49-F238E27FC236}">
                  <a16:creationId xmlns="" xmlns:a16="http://schemas.microsoft.com/office/drawing/2014/main" id="{32FDCE13-1084-4FB9-9565-A2FF8A96B939}"/>
                </a:ext>
              </a:extLst>
            </p:cNvPr>
            <p:cNvSpPr/>
            <p:nvPr/>
          </p:nvSpPr>
          <p:spPr>
            <a:xfrm>
              <a:off x="3531607" y="351982"/>
              <a:ext cx="710953" cy="1105047"/>
            </a:xfrm>
            <a:custGeom>
              <a:avLst/>
              <a:gdLst>
                <a:gd name="connsiteX0" fmla="*/ 499563 w 710953"/>
                <a:gd name="connsiteY0" fmla="*/ 1056772 h 1105047"/>
                <a:gd name="connsiteX1" fmla="*/ 390787 w 710953"/>
                <a:gd name="connsiteY1" fmla="*/ 1062678 h 1105047"/>
                <a:gd name="connsiteX2" fmla="*/ 324366 w 710953"/>
                <a:gd name="connsiteY2" fmla="*/ 1089602 h 1105047"/>
                <a:gd name="connsiteX3" fmla="*/ 271851 w 710953"/>
                <a:gd name="connsiteY3" fmla="*/ 1095761 h 1105047"/>
                <a:gd name="connsiteX4" fmla="*/ 243594 w 710953"/>
                <a:gd name="connsiteY4" fmla="*/ 1076267 h 1105047"/>
                <a:gd name="connsiteX5" fmla="*/ 185111 w 710953"/>
                <a:gd name="connsiteY5" fmla="*/ 989208 h 1105047"/>
                <a:gd name="connsiteX6" fmla="*/ 137803 w 710953"/>
                <a:gd name="connsiteY6" fmla="*/ 894719 h 1105047"/>
                <a:gd name="connsiteX7" fmla="*/ 109419 w 710953"/>
                <a:gd name="connsiteY7" fmla="*/ 826139 h 1105047"/>
                <a:gd name="connsiteX8" fmla="*/ 129865 w 710953"/>
                <a:gd name="connsiteY8" fmla="*/ 786451 h 1105047"/>
                <a:gd name="connsiteX9" fmla="*/ 147582 w 710953"/>
                <a:gd name="connsiteY9" fmla="*/ 737112 h 1105047"/>
                <a:gd name="connsiteX10" fmla="*/ 132151 w 710953"/>
                <a:gd name="connsiteY10" fmla="*/ 686692 h 1105047"/>
                <a:gd name="connsiteX11" fmla="*/ 102116 w 710953"/>
                <a:gd name="connsiteY11" fmla="*/ 665547 h 1105047"/>
                <a:gd name="connsiteX12" fmla="*/ 42426 w 710953"/>
                <a:gd name="connsiteY12" fmla="*/ 582234 h 1105047"/>
                <a:gd name="connsiteX13" fmla="*/ 71382 w 710953"/>
                <a:gd name="connsiteY13" fmla="*/ 489079 h 1105047"/>
                <a:gd name="connsiteX14" fmla="*/ 84272 w 710953"/>
                <a:gd name="connsiteY14" fmla="*/ 449709 h 1105047"/>
                <a:gd name="connsiteX15" fmla="*/ 88083 w 710953"/>
                <a:gd name="connsiteY15" fmla="*/ 369445 h 1105047"/>
                <a:gd name="connsiteX16" fmla="*/ 89480 w 710953"/>
                <a:gd name="connsiteY16" fmla="*/ 333250 h 1105047"/>
                <a:gd name="connsiteX17" fmla="*/ 106878 w 710953"/>
                <a:gd name="connsiteY17" fmla="*/ 335472 h 1105047"/>
                <a:gd name="connsiteX18" fmla="*/ 133358 w 710953"/>
                <a:gd name="connsiteY18" fmla="*/ 409767 h 1105047"/>
                <a:gd name="connsiteX19" fmla="*/ 212352 w 710953"/>
                <a:gd name="connsiteY19" fmla="*/ 440248 h 1105047"/>
                <a:gd name="connsiteX20" fmla="*/ 252357 w 710953"/>
                <a:gd name="connsiteY20" fmla="*/ 443423 h 1105047"/>
                <a:gd name="connsiteX21" fmla="*/ 171902 w 710953"/>
                <a:gd name="connsiteY21" fmla="*/ 360809 h 1105047"/>
                <a:gd name="connsiteX22" fmla="*/ 142756 w 710953"/>
                <a:gd name="connsiteY22" fmla="*/ 288291 h 1105047"/>
                <a:gd name="connsiteX23" fmla="*/ 87257 w 710953"/>
                <a:gd name="connsiteY23" fmla="*/ 254319 h 1105047"/>
                <a:gd name="connsiteX24" fmla="*/ 61920 w 710953"/>
                <a:gd name="connsiteY24" fmla="*/ 248921 h 1105047"/>
                <a:gd name="connsiteX25" fmla="*/ 55063 w 710953"/>
                <a:gd name="connsiteY25" fmla="*/ 258129 h 1105047"/>
                <a:gd name="connsiteX26" fmla="*/ 43315 w 710953"/>
                <a:gd name="connsiteY26" fmla="*/ 285180 h 1105047"/>
                <a:gd name="connsiteX27" fmla="*/ 12009 w 710953"/>
                <a:gd name="connsiteY27" fmla="*/ 279465 h 1105047"/>
                <a:gd name="connsiteX28" fmla="*/ 4263 w 710953"/>
                <a:gd name="connsiteY28" fmla="*/ 189485 h 1105047"/>
                <a:gd name="connsiteX29" fmla="*/ 33472 w 710953"/>
                <a:gd name="connsiteY29" fmla="*/ 154496 h 1105047"/>
                <a:gd name="connsiteX30" fmla="*/ 42997 w 710953"/>
                <a:gd name="connsiteY30" fmla="*/ 0 h 1105047"/>
                <a:gd name="connsiteX31" fmla="*/ 95702 w 710953"/>
                <a:gd name="connsiteY31" fmla="*/ 25845 h 1105047"/>
                <a:gd name="connsiteX32" fmla="*/ 103322 w 710953"/>
                <a:gd name="connsiteY32" fmla="*/ 50356 h 1105047"/>
                <a:gd name="connsiteX33" fmla="*/ 85860 w 710953"/>
                <a:gd name="connsiteY33" fmla="*/ 115888 h 1105047"/>
                <a:gd name="connsiteX34" fmla="*/ 127707 w 710953"/>
                <a:gd name="connsiteY34" fmla="*/ 203391 h 1105047"/>
                <a:gd name="connsiteX35" fmla="*/ 248991 w 710953"/>
                <a:gd name="connsiteY35" fmla="*/ 261240 h 1105047"/>
                <a:gd name="connsiteX36" fmla="*/ 257945 w 710953"/>
                <a:gd name="connsiteY36" fmla="*/ 340298 h 1105047"/>
                <a:gd name="connsiteX37" fmla="*/ 281758 w 710953"/>
                <a:gd name="connsiteY37" fmla="*/ 419864 h 1105047"/>
                <a:gd name="connsiteX38" fmla="*/ 366911 w 710953"/>
                <a:gd name="connsiteY38" fmla="*/ 541658 h 1105047"/>
                <a:gd name="connsiteX39" fmla="*/ 345131 w 710953"/>
                <a:gd name="connsiteY39" fmla="*/ 624399 h 1105047"/>
                <a:gd name="connsiteX40" fmla="*/ 316746 w 710953"/>
                <a:gd name="connsiteY40" fmla="*/ 628145 h 1105047"/>
                <a:gd name="connsiteX41" fmla="*/ 307856 w 710953"/>
                <a:gd name="connsiteY41" fmla="*/ 603824 h 1105047"/>
                <a:gd name="connsiteX42" fmla="*/ 308491 w 710953"/>
                <a:gd name="connsiteY42" fmla="*/ 595696 h 1105047"/>
                <a:gd name="connsiteX43" fmla="*/ 297569 w 710953"/>
                <a:gd name="connsiteY43" fmla="*/ 548770 h 1105047"/>
                <a:gd name="connsiteX44" fmla="*/ 244864 w 710953"/>
                <a:gd name="connsiteY44" fmla="*/ 607571 h 1105047"/>
                <a:gd name="connsiteX45" fmla="*/ 239530 w 710953"/>
                <a:gd name="connsiteY45" fmla="*/ 671579 h 1105047"/>
                <a:gd name="connsiteX46" fmla="*/ 260549 w 710953"/>
                <a:gd name="connsiteY46" fmla="*/ 713489 h 1105047"/>
                <a:gd name="connsiteX47" fmla="*/ 308237 w 710953"/>
                <a:gd name="connsiteY47" fmla="*/ 726761 h 1105047"/>
                <a:gd name="connsiteX48" fmla="*/ 351226 w 710953"/>
                <a:gd name="connsiteY48" fmla="*/ 679009 h 1105047"/>
                <a:gd name="connsiteX49" fmla="*/ 379484 w 710953"/>
                <a:gd name="connsiteY49" fmla="*/ 630114 h 1105047"/>
                <a:gd name="connsiteX50" fmla="*/ 476702 w 710953"/>
                <a:gd name="connsiteY50" fmla="*/ 615255 h 1105047"/>
                <a:gd name="connsiteX51" fmla="*/ 495689 w 710953"/>
                <a:gd name="connsiteY51" fmla="*/ 623319 h 1105047"/>
                <a:gd name="connsiteX52" fmla="*/ 454922 w 710953"/>
                <a:gd name="connsiteY52" fmla="*/ 664785 h 1105047"/>
                <a:gd name="connsiteX53" fmla="*/ 432507 w 710953"/>
                <a:gd name="connsiteY53" fmla="*/ 721173 h 1105047"/>
                <a:gd name="connsiteX54" fmla="*/ 405964 w 710953"/>
                <a:gd name="connsiteY54" fmla="*/ 766449 h 1105047"/>
                <a:gd name="connsiteX55" fmla="*/ 325382 w 710953"/>
                <a:gd name="connsiteY55" fmla="*/ 811407 h 1105047"/>
                <a:gd name="connsiteX56" fmla="*/ 388628 w 710953"/>
                <a:gd name="connsiteY56" fmla="*/ 817376 h 1105047"/>
                <a:gd name="connsiteX57" fmla="*/ 471305 w 710953"/>
                <a:gd name="connsiteY57" fmla="*/ 873764 h 1105047"/>
                <a:gd name="connsiteX58" fmla="*/ 483624 w 710953"/>
                <a:gd name="connsiteY58" fmla="*/ 934851 h 1105047"/>
                <a:gd name="connsiteX59" fmla="*/ 520390 w 710953"/>
                <a:gd name="connsiteY59" fmla="*/ 874399 h 1105047"/>
                <a:gd name="connsiteX60" fmla="*/ 619577 w 710953"/>
                <a:gd name="connsiteY60" fmla="*/ 796484 h 1105047"/>
                <a:gd name="connsiteX61" fmla="*/ 702826 w 710953"/>
                <a:gd name="connsiteY61" fmla="*/ 794325 h 1105047"/>
                <a:gd name="connsiteX62" fmla="*/ 710954 w 710953"/>
                <a:gd name="connsiteY62" fmla="*/ 809121 h 1105047"/>
                <a:gd name="connsiteX63" fmla="*/ 634690 w 710953"/>
                <a:gd name="connsiteY63" fmla="*/ 874971 h 1105047"/>
                <a:gd name="connsiteX64" fmla="*/ 636659 w 710953"/>
                <a:gd name="connsiteY64" fmla="*/ 888369 h 1105047"/>
                <a:gd name="connsiteX65" fmla="*/ 594495 w 710953"/>
                <a:gd name="connsiteY65" fmla="*/ 937138 h 1105047"/>
                <a:gd name="connsiteX66" fmla="*/ 515628 w 710953"/>
                <a:gd name="connsiteY66" fmla="*/ 1012766 h 1105047"/>
                <a:gd name="connsiteX67" fmla="*/ 499626 w 710953"/>
                <a:gd name="connsiteY67" fmla="*/ 1057090 h 110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710953" h="1105047">
                  <a:moveTo>
                    <a:pt x="499563" y="1056772"/>
                  </a:moveTo>
                  <a:cubicBezTo>
                    <a:pt x="461526" y="1024196"/>
                    <a:pt x="427236" y="1048708"/>
                    <a:pt x="390787" y="1062678"/>
                  </a:cubicBezTo>
                  <a:cubicBezTo>
                    <a:pt x="368499" y="1071250"/>
                    <a:pt x="345893" y="1078807"/>
                    <a:pt x="324366" y="1089602"/>
                  </a:cubicBezTo>
                  <a:cubicBezTo>
                    <a:pt x="309126" y="1113859"/>
                    <a:pt x="290266" y="1104397"/>
                    <a:pt x="271851" y="1095761"/>
                  </a:cubicBezTo>
                  <a:cubicBezTo>
                    <a:pt x="261564" y="1090935"/>
                    <a:pt x="255278" y="1079823"/>
                    <a:pt x="243594" y="1076267"/>
                  </a:cubicBezTo>
                  <a:cubicBezTo>
                    <a:pt x="202954" y="1064011"/>
                    <a:pt x="181046" y="1042485"/>
                    <a:pt x="185111" y="989208"/>
                  </a:cubicBezTo>
                  <a:cubicBezTo>
                    <a:pt x="187777" y="954473"/>
                    <a:pt x="163775" y="920056"/>
                    <a:pt x="137803" y="894719"/>
                  </a:cubicBezTo>
                  <a:cubicBezTo>
                    <a:pt x="118436" y="875796"/>
                    <a:pt x="110117" y="853000"/>
                    <a:pt x="109419" y="826139"/>
                  </a:cubicBezTo>
                  <a:cubicBezTo>
                    <a:pt x="108974" y="808994"/>
                    <a:pt x="112403" y="793119"/>
                    <a:pt x="129865" y="786451"/>
                  </a:cubicBezTo>
                  <a:cubicBezTo>
                    <a:pt x="153805" y="777307"/>
                    <a:pt x="154948" y="759273"/>
                    <a:pt x="147582" y="737112"/>
                  </a:cubicBezTo>
                  <a:cubicBezTo>
                    <a:pt x="142058" y="720474"/>
                    <a:pt x="136914" y="703583"/>
                    <a:pt x="132151" y="686692"/>
                  </a:cubicBezTo>
                  <a:cubicBezTo>
                    <a:pt x="127516" y="670436"/>
                    <a:pt x="120912" y="663578"/>
                    <a:pt x="102116" y="665547"/>
                  </a:cubicBezTo>
                  <a:cubicBezTo>
                    <a:pt x="64333" y="669484"/>
                    <a:pt x="31314" y="620842"/>
                    <a:pt x="42426" y="582234"/>
                  </a:cubicBezTo>
                  <a:cubicBezTo>
                    <a:pt x="37409" y="545976"/>
                    <a:pt x="28329" y="508892"/>
                    <a:pt x="71382" y="489079"/>
                  </a:cubicBezTo>
                  <a:cubicBezTo>
                    <a:pt x="86622" y="482094"/>
                    <a:pt x="83574" y="464251"/>
                    <a:pt x="84272" y="449709"/>
                  </a:cubicBezTo>
                  <a:cubicBezTo>
                    <a:pt x="85543" y="422976"/>
                    <a:pt x="86813" y="396178"/>
                    <a:pt x="88083" y="369445"/>
                  </a:cubicBezTo>
                  <a:cubicBezTo>
                    <a:pt x="77986" y="356872"/>
                    <a:pt x="75764" y="344743"/>
                    <a:pt x="89480" y="333250"/>
                  </a:cubicBezTo>
                  <a:cubicBezTo>
                    <a:pt x="95639" y="330773"/>
                    <a:pt x="101418" y="331726"/>
                    <a:pt x="106878" y="335472"/>
                  </a:cubicBezTo>
                  <a:cubicBezTo>
                    <a:pt x="120150" y="358142"/>
                    <a:pt x="116975" y="386463"/>
                    <a:pt x="133358" y="409767"/>
                  </a:cubicBezTo>
                  <a:cubicBezTo>
                    <a:pt x="155710" y="441518"/>
                    <a:pt x="176919" y="455107"/>
                    <a:pt x="212352" y="440248"/>
                  </a:cubicBezTo>
                  <a:cubicBezTo>
                    <a:pt x="230195" y="432755"/>
                    <a:pt x="243531" y="431167"/>
                    <a:pt x="252357" y="443423"/>
                  </a:cubicBezTo>
                  <a:cubicBezTo>
                    <a:pt x="214575" y="433453"/>
                    <a:pt x="197557" y="393067"/>
                    <a:pt x="171902" y="360809"/>
                  </a:cubicBezTo>
                  <a:cubicBezTo>
                    <a:pt x="154186" y="338457"/>
                    <a:pt x="148471" y="313374"/>
                    <a:pt x="142756" y="288291"/>
                  </a:cubicBezTo>
                  <a:cubicBezTo>
                    <a:pt x="131897" y="240793"/>
                    <a:pt x="129421" y="237491"/>
                    <a:pt x="87257" y="254319"/>
                  </a:cubicBezTo>
                  <a:cubicBezTo>
                    <a:pt x="77986" y="256287"/>
                    <a:pt x="70811" y="247715"/>
                    <a:pt x="61920" y="248921"/>
                  </a:cubicBezTo>
                  <a:cubicBezTo>
                    <a:pt x="58872" y="251271"/>
                    <a:pt x="56650" y="254319"/>
                    <a:pt x="55063" y="258129"/>
                  </a:cubicBezTo>
                  <a:cubicBezTo>
                    <a:pt x="52078" y="267781"/>
                    <a:pt x="48077" y="276671"/>
                    <a:pt x="43315" y="285180"/>
                  </a:cubicBezTo>
                  <a:cubicBezTo>
                    <a:pt x="30425" y="298451"/>
                    <a:pt x="20010" y="296292"/>
                    <a:pt x="12009" y="279465"/>
                  </a:cubicBezTo>
                  <a:cubicBezTo>
                    <a:pt x="5850" y="249810"/>
                    <a:pt x="-6532" y="220791"/>
                    <a:pt x="4263" y="189485"/>
                  </a:cubicBezTo>
                  <a:cubicBezTo>
                    <a:pt x="25154" y="188278"/>
                    <a:pt x="31949" y="184278"/>
                    <a:pt x="33472" y="154496"/>
                  </a:cubicBezTo>
                  <a:cubicBezTo>
                    <a:pt x="35949" y="104267"/>
                    <a:pt x="32774" y="52769"/>
                    <a:pt x="42997" y="0"/>
                  </a:cubicBezTo>
                  <a:cubicBezTo>
                    <a:pt x="55444" y="26035"/>
                    <a:pt x="73096" y="32385"/>
                    <a:pt x="95702" y="25845"/>
                  </a:cubicBezTo>
                  <a:cubicBezTo>
                    <a:pt x="105672" y="31306"/>
                    <a:pt x="109736" y="38989"/>
                    <a:pt x="103322" y="50356"/>
                  </a:cubicBezTo>
                  <a:cubicBezTo>
                    <a:pt x="104339" y="74295"/>
                    <a:pt x="98052" y="95504"/>
                    <a:pt x="85860" y="115888"/>
                  </a:cubicBezTo>
                  <a:cubicBezTo>
                    <a:pt x="58364" y="161862"/>
                    <a:pt x="76652" y="206122"/>
                    <a:pt x="127707" y="203391"/>
                  </a:cubicBezTo>
                  <a:cubicBezTo>
                    <a:pt x="180221" y="200597"/>
                    <a:pt x="210955" y="238634"/>
                    <a:pt x="248991" y="261240"/>
                  </a:cubicBezTo>
                  <a:cubicBezTo>
                    <a:pt x="275026" y="276671"/>
                    <a:pt x="266835" y="314136"/>
                    <a:pt x="257945" y="340298"/>
                  </a:cubicBezTo>
                  <a:cubicBezTo>
                    <a:pt x="245753" y="376239"/>
                    <a:pt x="256484" y="394591"/>
                    <a:pt x="281758" y="419864"/>
                  </a:cubicBezTo>
                  <a:cubicBezTo>
                    <a:pt x="315984" y="454154"/>
                    <a:pt x="345702" y="496826"/>
                    <a:pt x="366911" y="541658"/>
                  </a:cubicBezTo>
                  <a:cubicBezTo>
                    <a:pt x="378214" y="565470"/>
                    <a:pt x="359799" y="599125"/>
                    <a:pt x="345131" y="624399"/>
                  </a:cubicBezTo>
                  <a:cubicBezTo>
                    <a:pt x="339860" y="633479"/>
                    <a:pt x="326715" y="632400"/>
                    <a:pt x="316746" y="628145"/>
                  </a:cubicBezTo>
                  <a:cubicBezTo>
                    <a:pt x="306141" y="623573"/>
                    <a:pt x="307158" y="613476"/>
                    <a:pt x="307856" y="603824"/>
                  </a:cubicBezTo>
                  <a:cubicBezTo>
                    <a:pt x="308046" y="601094"/>
                    <a:pt x="309063" y="598236"/>
                    <a:pt x="308491" y="595696"/>
                  </a:cubicBezTo>
                  <a:cubicBezTo>
                    <a:pt x="305189" y="579694"/>
                    <a:pt x="326081" y="554485"/>
                    <a:pt x="297569" y="548770"/>
                  </a:cubicBezTo>
                  <a:cubicBezTo>
                    <a:pt x="270518" y="543372"/>
                    <a:pt x="240864" y="578361"/>
                    <a:pt x="244864" y="607571"/>
                  </a:cubicBezTo>
                  <a:cubicBezTo>
                    <a:pt x="247849" y="629669"/>
                    <a:pt x="248293" y="650561"/>
                    <a:pt x="239530" y="671579"/>
                  </a:cubicBezTo>
                  <a:cubicBezTo>
                    <a:pt x="230069" y="694185"/>
                    <a:pt x="238324" y="707901"/>
                    <a:pt x="260549" y="713489"/>
                  </a:cubicBezTo>
                  <a:cubicBezTo>
                    <a:pt x="276551" y="717490"/>
                    <a:pt x="292108" y="725237"/>
                    <a:pt x="308237" y="726761"/>
                  </a:cubicBezTo>
                  <a:cubicBezTo>
                    <a:pt x="341066" y="729873"/>
                    <a:pt x="353703" y="713553"/>
                    <a:pt x="351226" y="679009"/>
                  </a:cubicBezTo>
                  <a:cubicBezTo>
                    <a:pt x="349639" y="656466"/>
                    <a:pt x="360561" y="639766"/>
                    <a:pt x="379484" y="630114"/>
                  </a:cubicBezTo>
                  <a:cubicBezTo>
                    <a:pt x="410408" y="614429"/>
                    <a:pt x="441333" y="597982"/>
                    <a:pt x="476702" y="615255"/>
                  </a:cubicBezTo>
                  <a:cubicBezTo>
                    <a:pt x="484831" y="613032"/>
                    <a:pt x="491308" y="615255"/>
                    <a:pt x="495689" y="623319"/>
                  </a:cubicBezTo>
                  <a:cubicBezTo>
                    <a:pt x="495626" y="652212"/>
                    <a:pt x="470924" y="654815"/>
                    <a:pt x="454922" y="664785"/>
                  </a:cubicBezTo>
                  <a:cubicBezTo>
                    <a:pt x="433141" y="678437"/>
                    <a:pt x="416758" y="688788"/>
                    <a:pt x="432507" y="721173"/>
                  </a:cubicBezTo>
                  <a:cubicBezTo>
                    <a:pt x="443619" y="744097"/>
                    <a:pt x="429141" y="768608"/>
                    <a:pt x="405964" y="766449"/>
                  </a:cubicBezTo>
                  <a:cubicBezTo>
                    <a:pt x="363736" y="762575"/>
                    <a:pt x="343733" y="794579"/>
                    <a:pt x="325382" y="811407"/>
                  </a:cubicBezTo>
                  <a:cubicBezTo>
                    <a:pt x="350464" y="781435"/>
                    <a:pt x="356561" y="781308"/>
                    <a:pt x="388628" y="817376"/>
                  </a:cubicBezTo>
                  <a:cubicBezTo>
                    <a:pt x="411869" y="843475"/>
                    <a:pt x="440317" y="860366"/>
                    <a:pt x="471305" y="873764"/>
                  </a:cubicBezTo>
                  <a:cubicBezTo>
                    <a:pt x="503119" y="887544"/>
                    <a:pt x="505595" y="903165"/>
                    <a:pt x="483624" y="934851"/>
                  </a:cubicBezTo>
                  <a:cubicBezTo>
                    <a:pt x="500134" y="917770"/>
                    <a:pt x="512834" y="897894"/>
                    <a:pt x="520390" y="874399"/>
                  </a:cubicBezTo>
                  <a:cubicBezTo>
                    <a:pt x="536646" y="823790"/>
                    <a:pt x="565031" y="792928"/>
                    <a:pt x="619577" y="796484"/>
                  </a:cubicBezTo>
                  <a:cubicBezTo>
                    <a:pt x="647073" y="798262"/>
                    <a:pt x="674695" y="785880"/>
                    <a:pt x="702826" y="794325"/>
                  </a:cubicBezTo>
                  <a:cubicBezTo>
                    <a:pt x="707462" y="798008"/>
                    <a:pt x="710319" y="802898"/>
                    <a:pt x="710954" y="809121"/>
                  </a:cubicBezTo>
                  <a:cubicBezTo>
                    <a:pt x="691142" y="838458"/>
                    <a:pt x="662122" y="855667"/>
                    <a:pt x="634690" y="874971"/>
                  </a:cubicBezTo>
                  <a:cubicBezTo>
                    <a:pt x="631770" y="877003"/>
                    <a:pt x="631579" y="876685"/>
                    <a:pt x="636659" y="888369"/>
                  </a:cubicBezTo>
                  <a:cubicBezTo>
                    <a:pt x="644279" y="926025"/>
                    <a:pt x="616657" y="933073"/>
                    <a:pt x="594495" y="937138"/>
                  </a:cubicBezTo>
                  <a:cubicBezTo>
                    <a:pt x="541536" y="946790"/>
                    <a:pt x="530614" y="954981"/>
                    <a:pt x="515628" y="1012766"/>
                  </a:cubicBezTo>
                  <a:cubicBezTo>
                    <a:pt x="509976" y="1027435"/>
                    <a:pt x="522105" y="1049470"/>
                    <a:pt x="499626" y="105709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5" name="Полилиния: фигура 174">
              <a:extLst>
                <a:ext uri="{FF2B5EF4-FFF2-40B4-BE49-F238E27FC236}">
                  <a16:creationId xmlns="" xmlns:a16="http://schemas.microsoft.com/office/drawing/2014/main" id="{24C1DCEA-9891-49FA-BA54-1975E1575294}"/>
                </a:ext>
              </a:extLst>
            </p:cNvPr>
            <p:cNvSpPr/>
            <p:nvPr/>
          </p:nvSpPr>
          <p:spPr>
            <a:xfrm>
              <a:off x="4853876" y="552738"/>
              <a:ext cx="857458" cy="842706"/>
            </a:xfrm>
            <a:custGeom>
              <a:avLst/>
              <a:gdLst>
                <a:gd name="connsiteX0" fmla="*/ 304736 w 857458"/>
                <a:gd name="connsiteY0" fmla="*/ 479840 h 842706"/>
                <a:gd name="connsiteX1" fmla="*/ 228600 w 857458"/>
                <a:gd name="connsiteY1" fmla="*/ 447138 h 842706"/>
                <a:gd name="connsiteX2" fmla="*/ 207201 w 857458"/>
                <a:gd name="connsiteY2" fmla="*/ 428722 h 842706"/>
                <a:gd name="connsiteX3" fmla="*/ 205677 w 857458"/>
                <a:gd name="connsiteY3" fmla="*/ 398052 h 842706"/>
                <a:gd name="connsiteX4" fmla="*/ 175070 w 857458"/>
                <a:gd name="connsiteY4" fmla="*/ 357157 h 842706"/>
                <a:gd name="connsiteX5" fmla="*/ 163893 w 857458"/>
                <a:gd name="connsiteY5" fmla="*/ 312263 h 842706"/>
                <a:gd name="connsiteX6" fmla="*/ 176022 w 857458"/>
                <a:gd name="connsiteY6" fmla="*/ 229331 h 842706"/>
                <a:gd name="connsiteX7" fmla="*/ 146876 w 857458"/>
                <a:gd name="connsiteY7" fmla="*/ 179039 h 842706"/>
                <a:gd name="connsiteX8" fmla="*/ 111760 w 857458"/>
                <a:gd name="connsiteY8" fmla="*/ 145638 h 842706"/>
                <a:gd name="connsiteX9" fmla="*/ 75946 w 857458"/>
                <a:gd name="connsiteY9" fmla="*/ 106903 h 842706"/>
                <a:gd name="connsiteX10" fmla="*/ 45720 w 857458"/>
                <a:gd name="connsiteY10" fmla="*/ 70644 h 842706"/>
                <a:gd name="connsiteX11" fmla="*/ 0 w 857458"/>
                <a:gd name="connsiteY11" fmla="*/ 5175 h 842706"/>
                <a:gd name="connsiteX12" fmla="*/ 53340 w 857458"/>
                <a:gd name="connsiteY12" fmla="*/ 13367 h 842706"/>
                <a:gd name="connsiteX13" fmla="*/ 99060 w 857458"/>
                <a:gd name="connsiteY13" fmla="*/ 37941 h 842706"/>
                <a:gd name="connsiteX14" fmla="*/ 197676 w 857458"/>
                <a:gd name="connsiteY14" fmla="*/ 94584 h 842706"/>
                <a:gd name="connsiteX15" fmla="*/ 220916 w 857458"/>
                <a:gd name="connsiteY15" fmla="*/ 111602 h 842706"/>
                <a:gd name="connsiteX16" fmla="*/ 266636 w 857458"/>
                <a:gd name="connsiteY16" fmla="*/ 193390 h 842706"/>
                <a:gd name="connsiteX17" fmla="*/ 253047 w 857458"/>
                <a:gd name="connsiteY17" fmla="*/ 246222 h 842706"/>
                <a:gd name="connsiteX18" fmla="*/ 229045 w 857458"/>
                <a:gd name="connsiteY18" fmla="*/ 334932 h 842706"/>
                <a:gd name="connsiteX19" fmla="*/ 228600 w 857458"/>
                <a:gd name="connsiteY19" fmla="*/ 365159 h 842706"/>
                <a:gd name="connsiteX20" fmla="*/ 259080 w 857458"/>
                <a:gd name="connsiteY20" fmla="*/ 389670 h 842706"/>
                <a:gd name="connsiteX21" fmla="*/ 296545 w 857458"/>
                <a:gd name="connsiteY21" fmla="*/ 338171 h 842706"/>
                <a:gd name="connsiteX22" fmla="*/ 289623 w 857458"/>
                <a:gd name="connsiteY22" fmla="*/ 250541 h 842706"/>
                <a:gd name="connsiteX23" fmla="*/ 298196 w 857458"/>
                <a:gd name="connsiteY23" fmla="*/ 234538 h 842706"/>
                <a:gd name="connsiteX24" fmla="*/ 307721 w 857458"/>
                <a:gd name="connsiteY24" fmla="*/ 249017 h 842706"/>
                <a:gd name="connsiteX25" fmla="*/ 328485 w 857458"/>
                <a:gd name="connsiteY25" fmla="*/ 335504 h 842706"/>
                <a:gd name="connsiteX26" fmla="*/ 342900 w 857458"/>
                <a:gd name="connsiteY26" fmla="*/ 217901 h 842706"/>
                <a:gd name="connsiteX27" fmla="*/ 348933 w 857458"/>
                <a:gd name="connsiteY27" fmla="*/ 170975 h 842706"/>
                <a:gd name="connsiteX28" fmla="*/ 394081 w 857458"/>
                <a:gd name="connsiteY28" fmla="*/ 167990 h 842706"/>
                <a:gd name="connsiteX29" fmla="*/ 453644 w 857458"/>
                <a:gd name="connsiteY29" fmla="*/ 198851 h 842706"/>
                <a:gd name="connsiteX30" fmla="*/ 459105 w 857458"/>
                <a:gd name="connsiteY30" fmla="*/ 210408 h 842706"/>
                <a:gd name="connsiteX31" fmla="*/ 429451 w 857458"/>
                <a:gd name="connsiteY31" fmla="*/ 251874 h 842706"/>
                <a:gd name="connsiteX32" fmla="*/ 401701 w 857458"/>
                <a:gd name="connsiteY32" fmla="*/ 313596 h 842706"/>
                <a:gd name="connsiteX33" fmla="*/ 433133 w 857458"/>
                <a:gd name="connsiteY33" fmla="*/ 348712 h 842706"/>
                <a:gd name="connsiteX34" fmla="*/ 458152 w 857458"/>
                <a:gd name="connsiteY34" fmla="*/ 364524 h 842706"/>
                <a:gd name="connsiteX35" fmla="*/ 459041 w 857458"/>
                <a:gd name="connsiteY35" fmla="*/ 382177 h 842706"/>
                <a:gd name="connsiteX36" fmla="*/ 488633 w 857458"/>
                <a:gd name="connsiteY36" fmla="*/ 446693 h 842706"/>
                <a:gd name="connsiteX37" fmla="*/ 560514 w 857458"/>
                <a:gd name="connsiteY37" fmla="*/ 531021 h 842706"/>
                <a:gd name="connsiteX38" fmla="*/ 599250 w 857458"/>
                <a:gd name="connsiteY38" fmla="*/ 542197 h 842706"/>
                <a:gd name="connsiteX39" fmla="*/ 658432 w 857458"/>
                <a:gd name="connsiteY39" fmla="*/ 505621 h 842706"/>
                <a:gd name="connsiteX40" fmla="*/ 778701 w 857458"/>
                <a:gd name="connsiteY40" fmla="*/ 529434 h 842706"/>
                <a:gd name="connsiteX41" fmla="*/ 800036 w 857458"/>
                <a:gd name="connsiteY41" fmla="*/ 561692 h 842706"/>
                <a:gd name="connsiteX42" fmla="*/ 800036 w 857458"/>
                <a:gd name="connsiteY42" fmla="*/ 578012 h 842706"/>
                <a:gd name="connsiteX43" fmla="*/ 827151 w 857458"/>
                <a:gd name="connsiteY43" fmla="*/ 643925 h 842706"/>
                <a:gd name="connsiteX44" fmla="*/ 843852 w 857458"/>
                <a:gd name="connsiteY44" fmla="*/ 719173 h 842706"/>
                <a:gd name="connsiteX45" fmla="*/ 853377 w 857458"/>
                <a:gd name="connsiteY45" fmla="*/ 758035 h 842706"/>
                <a:gd name="connsiteX46" fmla="*/ 853377 w 857458"/>
                <a:gd name="connsiteY46" fmla="*/ 758035 h 842706"/>
                <a:gd name="connsiteX47" fmla="*/ 838708 w 857458"/>
                <a:gd name="connsiteY47" fmla="*/ 830362 h 842706"/>
                <a:gd name="connsiteX48" fmla="*/ 802005 w 857458"/>
                <a:gd name="connsiteY48" fmla="*/ 836839 h 842706"/>
                <a:gd name="connsiteX49" fmla="*/ 764984 w 857458"/>
                <a:gd name="connsiteY49" fmla="*/ 817408 h 842706"/>
                <a:gd name="connsiteX50" fmla="*/ 664020 w 857458"/>
                <a:gd name="connsiteY50" fmla="*/ 788706 h 842706"/>
                <a:gd name="connsiteX51" fmla="*/ 616077 w 857458"/>
                <a:gd name="connsiteY51" fmla="*/ 759750 h 842706"/>
                <a:gd name="connsiteX52" fmla="*/ 461835 w 857458"/>
                <a:gd name="connsiteY52" fmla="*/ 681009 h 842706"/>
                <a:gd name="connsiteX53" fmla="*/ 414972 w 857458"/>
                <a:gd name="connsiteY53" fmla="*/ 675612 h 842706"/>
                <a:gd name="connsiteX54" fmla="*/ 364617 w 857458"/>
                <a:gd name="connsiteY54" fmla="*/ 641766 h 842706"/>
                <a:gd name="connsiteX55" fmla="*/ 358140 w 857458"/>
                <a:gd name="connsiteY55" fmla="*/ 618842 h 842706"/>
                <a:gd name="connsiteX56" fmla="*/ 350520 w 857458"/>
                <a:gd name="connsiteY56" fmla="*/ 610651 h 842706"/>
                <a:gd name="connsiteX57" fmla="*/ 338201 w 857458"/>
                <a:gd name="connsiteY57" fmla="*/ 571217 h 842706"/>
                <a:gd name="connsiteX58" fmla="*/ 317754 w 857458"/>
                <a:gd name="connsiteY58" fmla="*/ 503907 h 842706"/>
                <a:gd name="connsiteX59" fmla="*/ 304800 w 857458"/>
                <a:gd name="connsiteY59" fmla="*/ 479713 h 84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57458" h="842706">
                  <a:moveTo>
                    <a:pt x="304736" y="479840"/>
                  </a:moveTo>
                  <a:cubicBezTo>
                    <a:pt x="281813" y="462314"/>
                    <a:pt x="255143" y="454758"/>
                    <a:pt x="228600" y="447138"/>
                  </a:cubicBezTo>
                  <a:cubicBezTo>
                    <a:pt x="210121" y="456281"/>
                    <a:pt x="206502" y="444661"/>
                    <a:pt x="207201" y="428722"/>
                  </a:cubicBezTo>
                  <a:cubicBezTo>
                    <a:pt x="207645" y="418372"/>
                    <a:pt x="212598" y="407958"/>
                    <a:pt x="205677" y="398052"/>
                  </a:cubicBezTo>
                  <a:cubicBezTo>
                    <a:pt x="190817" y="388463"/>
                    <a:pt x="182372" y="373287"/>
                    <a:pt x="175070" y="357157"/>
                  </a:cubicBezTo>
                  <a:cubicBezTo>
                    <a:pt x="158940" y="345791"/>
                    <a:pt x="156782" y="327693"/>
                    <a:pt x="163893" y="312263"/>
                  </a:cubicBezTo>
                  <a:cubicBezTo>
                    <a:pt x="176276" y="285466"/>
                    <a:pt x="171005" y="256764"/>
                    <a:pt x="176022" y="229331"/>
                  </a:cubicBezTo>
                  <a:cubicBezTo>
                    <a:pt x="180403" y="205265"/>
                    <a:pt x="169164" y="186088"/>
                    <a:pt x="146876" y="179039"/>
                  </a:cubicBezTo>
                  <a:cubicBezTo>
                    <a:pt x="129477" y="173515"/>
                    <a:pt x="116967" y="163863"/>
                    <a:pt x="111760" y="145638"/>
                  </a:cubicBezTo>
                  <a:cubicBezTo>
                    <a:pt x="106045" y="125699"/>
                    <a:pt x="89154" y="117634"/>
                    <a:pt x="75946" y="106903"/>
                  </a:cubicBezTo>
                  <a:cubicBezTo>
                    <a:pt x="63183" y="96616"/>
                    <a:pt x="52641" y="85757"/>
                    <a:pt x="45720" y="70644"/>
                  </a:cubicBezTo>
                  <a:cubicBezTo>
                    <a:pt x="30480" y="48800"/>
                    <a:pt x="15240" y="27019"/>
                    <a:pt x="0" y="5175"/>
                  </a:cubicBezTo>
                  <a:cubicBezTo>
                    <a:pt x="20193" y="-10509"/>
                    <a:pt x="35052" y="14573"/>
                    <a:pt x="53340" y="13367"/>
                  </a:cubicBezTo>
                  <a:cubicBezTo>
                    <a:pt x="70612" y="17113"/>
                    <a:pt x="86487" y="24035"/>
                    <a:pt x="99060" y="37941"/>
                  </a:cubicBezTo>
                  <a:cubicBezTo>
                    <a:pt x="128651" y="63405"/>
                    <a:pt x="157670" y="90202"/>
                    <a:pt x="197676" y="94584"/>
                  </a:cubicBezTo>
                  <a:cubicBezTo>
                    <a:pt x="208661" y="95790"/>
                    <a:pt x="216090" y="101378"/>
                    <a:pt x="220916" y="111602"/>
                  </a:cubicBezTo>
                  <a:cubicBezTo>
                    <a:pt x="234633" y="139859"/>
                    <a:pt x="236918" y="175483"/>
                    <a:pt x="266636" y="193390"/>
                  </a:cubicBezTo>
                  <a:cubicBezTo>
                    <a:pt x="260223" y="210472"/>
                    <a:pt x="256603" y="228125"/>
                    <a:pt x="253047" y="246222"/>
                  </a:cubicBezTo>
                  <a:cubicBezTo>
                    <a:pt x="247269" y="276068"/>
                    <a:pt x="257302" y="311183"/>
                    <a:pt x="229045" y="334932"/>
                  </a:cubicBezTo>
                  <a:cubicBezTo>
                    <a:pt x="220472" y="342108"/>
                    <a:pt x="234315" y="354999"/>
                    <a:pt x="228600" y="365159"/>
                  </a:cubicBezTo>
                  <a:cubicBezTo>
                    <a:pt x="233807" y="380399"/>
                    <a:pt x="245427" y="386558"/>
                    <a:pt x="259080" y="389670"/>
                  </a:cubicBezTo>
                  <a:cubicBezTo>
                    <a:pt x="304609" y="388590"/>
                    <a:pt x="306133" y="388273"/>
                    <a:pt x="296545" y="338171"/>
                  </a:cubicBezTo>
                  <a:cubicBezTo>
                    <a:pt x="290957" y="308961"/>
                    <a:pt x="298895" y="279052"/>
                    <a:pt x="289623" y="250541"/>
                  </a:cubicBezTo>
                  <a:cubicBezTo>
                    <a:pt x="290830" y="244064"/>
                    <a:pt x="290513" y="235237"/>
                    <a:pt x="298196" y="234538"/>
                  </a:cubicBezTo>
                  <a:cubicBezTo>
                    <a:pt x="306578" y="233776"/>
                    <a:pt x="306324" y="242730"/>
                    <a:pt x="307721" y="249017"/>
                  </a:cubicBezTo>
                  <a:cubicBezTo>
                    <a:pt x="313627" y="275433"/>
                    <a:pt x="310833" y="304516"/>
                    <a:pt x="328485" y="335504"/>
                  </a:cubicBezTo>
                  <a:cubicBezTo>
                    <a:pt x="340932" y="292260"/>
                    <a:pt x="330136" y="253208"/>
                    <a:pt x="342900" y="217901"/>
                  </a:cubicBezTo>
                  <a:cubicBezTo>
                    <a:pt x="332740" y="200439"/>
                    <a:pt x="334835" y="183865"/>
                    <a:pt x="348933" y="170975"/>
                  </a:cubicBezTo>
                  <a:cubicBezTo>
                    <a:pt x="362458" y="158592"/>
                    <a:pt x="378714" y="156878"/>
                    <a:pt x="394081" y="167990"/>
                  </a:cubicBezTo>
                  <a:cubicBezTo>
                    <a:pt x="412623" y="181452"/>
                    <a:pt x="439102" y="177071"/>
                    <a:pt x="453644" y="198851"/>
                  </a:cubicBezTo>
                  <a:cubicBezTo>
                    <a:pt x="456120" y="202280"/>
                    <a:pt x="457962" y="206217"/>
                    <a:pt x="459105" y="210408"/>
                  </a:cubicBezTo>
                  <a:cubicBezTo>
                    <a:pt x="457771" y="231173"/>
                    <a:pt x="448183" y="246921"/>
                    <a:pt x="429451" y="251874"/>
                  </a:cubicBezTo>
                  <a:cubicBezTo>
                    <a:pt x="395859" y="260764"/>
                    <a:pt x="405130" y="290228"/>
                    <a:pt x="401701" y="313596"/>
                  </a:cubicBezTo>
                  <a:cubicBezTo>
                    <a:pt x="397827" y="339631"/>
                    <a:pt x="419100" y="340838"/>
                    <a:pt x="433133" y="348712"/>
                  </a:cubicBezTo>
                  <a:cubicBezTo>
                    <a:pt x="441770" y="353538"/>
                    <a:pt x="453199" y="352967"/>
                    <a:pt x="458152" y="364524"/>
                  </a:cubicBezTo>
                  <a:cubicBezTo>
                    <a:pt x="460311" y="370302"/>
                    <a:pt x="460629" y="376208"/>
                    <a:pt x="459041" y="382177"/>
                  </a:cubicBezTo>
                  <a:cubicBezTo>
                    <a:pt x="447611" y="414752"/>
                    <a:pt x="473265" y="429357"/>
                    <a:pt x="488633" y="446693"/>
                  </a:cubicBezTo>
                  <a:cubicBezTo>
                    <a:pt x="513016" y="474252"/>
                    <a:pt x="549148" y="488730"/>
                    <a:pt x="560514" y="531021"/>
                  </a:cubicBezTo>
                  <a:cubicBezTo>
                    <a:pt x="564769" y="546960"/>
                    <a:pt x="584708" y="546833"/>
                    <a:pt x="599250" y="542197"/>
                  </a:cubicBezTo>
                  <a:cubicBezTo>
                    <a:pt x="621411" y="535022"/>
                    <a:pt x="640778" y="521750"/>
                    <a:pt x="658432" y="505621"/>
                  </a:cubicBezTo>
                  <a:cubicBezTo>
                    <a:pt x="693293" y="473617"/>
                    <a:pt x="757555" y="485619"/>
                    <a:pt x="778701" y="529434"/>
                  </a:cubicBezTo>
                  <a:cubicBezTo>
                    <a:pt x="784606" y="541626"/>
                    <a:pt x="790956" y="552421"/>
                    <a:pt x="800036" y="561692"/>
                  </a:cubicBezTo>
                  <a:cubicBezTo>
                    <a:pt x="800036" y="567153"/>
                    <a:pt x="800036" y="572551"/>
                    <a:pt x="800036" y="578012"/>
                  </a:cubicBezTo>
                  <a:cubicBezTo>
                    <a:pt x="794131" y="606968"/>
                    <a:pt x="812165" y="626081"/>
                    <a:pt x="827151" y="643925"/>
                  </a:cubicBezTo>
                  <a:cubicBezTo>
                    <a:pt x="846519" y="666912"/>
                    <a:pt x="854075" y="689391"/>
                    <a:pt x="843852" y="719173"/>
                  </a:cubicBezTo>
                  <a:cubicBezTo>
                    <a:pt x="839152" y="733016"/>
                    <a:pt x="840613" y="747811"/>
                    <a:pt x="853377" y="758035"/>
                  </a:cubicBezTo>
                  <a:lnTo>
                    <a:pt x="853377" y="758035"/>
                  </a:lnTo>
                  <a:cubicBezTo>
                    <a:pt x="865505" y="785912"/>
                    <a:pt x="847598" y="808010"/>
                    <a:pt x="838708" y="830362"/>
                  </a:cubicBezTo>
                  <a:cubicBezTo>
                    <a:pt x="832929" y="844713"/>
                    <a:pt x="815530" y="846110"/>
                    <a:pt x="802005" y="836839"/>
                  </a:cubicBezTo>
                  <a:cubicBezTo>
                    <a:pt x="790258" y="828774"/>
                    <a:pt x="777367" y="823758"/>
                    <a:pt x="764984" y="817408"/>
                  </a:cubicBezTo>
                  <a:cubicBezTo>
                    <a:pt x="732853" y="800834"/>
                    <a:pt x="704025" y="779689"/>
                    <a:pt x="664020" y="788706"/>
                  </a:cubicBezTo>
                  <a:cubicBezTo>
                    <a:pt x="647446" y="792452"/>
                    <a:pt x="634619" y="760067"/>
                    <a:pt x="616077" y="759750"/>
                  </a:cubicBezTo>
                  <a:cubicBezTo>
                    <a:pt x="552831" y="758797"/>
                    <a:pt x="515493" y="702155"/>
                    <a:pt x="461835" y="681009"/>
                  </a:cubicBezTo>
                  <a:cubicBezTo>
                    <a:pt x="445960" y="674786"/>
                    <a:pt x="432181" y="668246"/>
                    <a:pt x="414972" y="675612"/>
                  </a:cubicBezTo>
                  <a:cubicBezTo>
                    <a:pt x="373824" y="693328"/>
                    <a:pt x="371030" y="690915"/>
                    <a:pt x="364617" y="641766"/>
                  </a:cubicBezTo>
                  <a:cubicBezTo>
                    <a:pt x="363601" y="633955"/>
                    <a:pt x="363157" y="625573"/>
                    <a:pt x="358140" y="618842"/>
                  </a:cubicBezTo>
                  <a:cubicBezTo>
                    <a:pt x="355600" y="616112"/>
                    <a:pt x="353060" y="613381"/>
                    <a:pt x="350520" y="610651"/>
                  </a:cubicBezTo>
                  <a:cubicBezTo>
                    <a:pt x="342709" y="598840"/>
                    <a:pt x="331216" y="588680"/>
                    <a:pt x="338201" y="571217"/>
                  </a:cubicBezTo>
                  <a:cubicBezTo>
                    <a:pt x="349567" y="542705"/>
                    <a:pt x="346901" y="519337"/>
                    <a:pt x="317754" y="503907"/>
                  </a:cubicBezTo>
                  <a:cubicBezTo>
                    <a:pt x="310578" y="500097"/>
                    <a:pt x="310705" y="486952"/>
                    <a:pt x="304800" y="47971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6" name="Полилиния: фигура 175">
              <a:extLst>
                <a:ext uri="{FF2B5EF4-FFF2-40B4-BE49-F238E27FC236}">
                  <a16:creationId xmlns="" xmlns:a16="http://schemas.microsoft.com/office/drawing/2014/main" id="{E98E9DFE-F01C-41BD-81C3-5B5F2AC12FE3}"/>
                </a:ext>
              </a:extLst>
            </p:cNvPr>
            <p:cNvSpPr/>
            <p:nvPr/>
          </p:nvSpPr>
          <p:spPr>
            <a:xfrm>
              <a:off x="3829748" y="623940"/>
              <a:ext cx="592264" cy="554533"/>
            </a:xfrm>
            <a:custGeom>
              <a:avLst/>
              <a:gdLst>
                <a:gd name="connsiteX0" fmla="*/ 193675 w 592264"/>
                <a:gd name="connsiteY0" fmla="*/ 351170 h 554533"/>
                <a:gd name="connsiteX1" fmla="*/ 178498 w 592264"/>
                <a:gd name="connsiteY1" fmla="*/ 342979 h 554533"/>
                <a:gd name="connsiteX2" fmla="*/ 60516 w 592264"/>
                <a:gd name="connsiteY2" fmla="*/ 211152 h 554533"/>
                <a:gd name="connsiteX3" fmla="*/ 8763 w 592264"/>
                <a:gd name="connsiteY3" fmla="*/ 37606 h 554533"/>
                <a:gd name="connsiteX4" fmla="*/ 9588 w 592264"/>
                <a:gd name="connsiteY4" fmla="*/ 966 h 554533"/>
                <a:gd name="connsiteX5" fmla="*/ 66167 w 592264"/>
                <a:gd name="connsiteY5" fmla="*/ 26747 h 554533"/>
                <a:gd name="connsiteX6" fmla="*/ 115633 w 592264"/>
                <a:gd name="connsiteY6" fmla="*/ 73610 h 554533"/>
                <a:gd name="connsiteX7" fmla="*/ 74486 w 592264"/>
                <a:gd name="connsiteY7" fmla="*/ 92089 h 554533"/>
                <a:gd name="connsiteX8" fmla="*/ 102806 w 592264"/>
                <a:gd name="connsiteY8" fmla="*/ 131205 h 554533"/>
                <a:gd name="connsiteX9" fmla="*/ 199199 w 592264"/>
                <a:gd name="connsiteY9" fmla="*/ 239029 h 554533"/>
                <a:gd name="connsiteX10" fmla="*/ 272034 w 592264"/>
                <a:gd name="connsiteY10" fmla="*/ 230456 h 554533"/>
                <a:gd name="connsiteX11" fmla="*/ 311023 w 592264"/>
                <a:gd name="connsiteY11" fmla="*/ 222646 h 554533"/>
                <a:gd name="connsiteX12" fmla="*/ 405384 w 592264"/>
                <a:gd name="connsiteY12" fmla="*/ 284685 h 554533"/>
                <a:gd name="connsiteX13" fmla="*/ 445643 w 592264"/>
                <a:gd name="connsiteY13" fmla="*/ 330279 h 554533"/>
                <a:gd name="connsiteX14" fmla="*/ 455803 w 592264"/>
                <a:gd name="connsiteY14" fmla="*/ 383873 h 554533"/>
                <a:gd name="connsiteX15" fmla="*/ 470853 w 592264"/>
                <a:gd name="connsiteY15" fmla="*/ 423434 h 554533"/>
                <a:gd name="connsiteX16" fmla="*/ 546163 w 592264"/>
                <a:gd name="connsiteY16" fmla="*/ 508524 h 554533"/>
                <a:gd name="connsiteX17" fmla="*/ 592265 w 592264"/>
                <a:gd name="connsiteY17" fmla="*/ 541925 h 554533"/>
                <a:gd name="connsiteX18" fmla="*/ 452755 w 592264"/>
                <a:gd name="connsiteY18" fmla="*/ 539639 h 554533"/>
                <a:gd name="connsiteX19" fmla="*/ 407162 w 592264"/>
                <a:gd name="connsiteY19" fmla="*/ 539512 h 554533"/>
                <a:gd name="connsiteX20" fmla="*/ 399415 w 592264"/>
                <a:gd name="connsiteY20" fmla="*/ 531384 h 554533"/>
                <a:gd name="connsiteX21" fmla="*/ 381572 w 592264"/>
                <a:gd name="connsiteY21" fmla="*/ 527320 h 554533"/>
                <a:gd name="connsiteX22" fmla="*/ 255905 w 592264"/>
                <a:gd name="connsiteY22" fmla="*/ 461407 h 554533"/>
                <a:gd name="connsiteX23" fmla="*/ 225171 w 592264"/>
                <a:gd name="connsiteY23" fmla="*/ 432133 h 554533"/>
                <a:gd name="connsiteX24" fmla="*/ 193611 w 592264"/>
                <a:gd name="connsiteY24" fmla="*/ 351361 h 55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2264" h="554533">
                  <a:moveTo>
                    <a:pt x="193675" y="351170"/>
                  </a:moveTo>
                  <a:cubicBezTo>
                    <a:pt x="188595" y="348440"/>
                    <a:pt x="183579" y="345709"/>
                    <a:pt x="178498" y="342979"/>
                  </a:cubicBezTo>
                  <a:cubicBezTo>
                    <a:pt x="134048" y="304434"/>
                    <a:pt x="99441" y="255475"/>
                    <a:pt x="60516" y="211152"/>
                  </a:cubicBezTo>
                  <a:cubicBezTo>
                    <a:pt x="18288" y="163019"/>
                    <a:pt x="-16827" y="109742"/>
                    <a:pt x="8763" y="37606"/>
                  </a:cubicBezTo>
                  <a:cubicBezTo>
                    <a:pt x="13525" y="24144"/>
                    <a:pt x="-13780" y="5728"/>
                    <a:pt x="9588" y="966"/>
                  </a:cubicBezTo>
                  <a:cubicBezTo>
                    <a:pt x="29019" y="-2971"/>
                    <a:pt x="53657" y="5030"/>
                    <a:pt x="66167" y="26747"/>
                  </a:cubicBezTo>
                  <a:cubicBezTo>
                    <a:pt x="78105" y="47385"/>
                    <a:pt x="87757" y="69102"/>
                    <a:pt x="115633" y="73610"/>
                  </a:cubicBezTo>
                  <a:cubicBezTo>
                    <a:pt x="100267" y="91073"/>
                    <a:pt x="78168" y="73166"/>
                    <a:pt x="74486" y="92089"/>
                  </a:cubicBezTo>
                  <a:cubicBezTo>
                    <a:pt x="70612" y="112218"/>
                    <a:pt x="89344" y="123522"/>
                    <a:pt x="102806" y="131205"/>
                  </a:cubicBezTo>
                  <a:cubicBezTo>
                    <a:pt x="146177" y="155907"/>
                    <a:pt x="164020" y="205818"/>
                    <a:pt x="199199" y="239029"/>
                  </a:cubicBezTo>
                  <a:cubicBezTo>
                    <a:pt x="238316" y="275986"/>
                    <a:pt x="247967" y="278526"/>
                    <a:pt x="272034" y="230456"/>
                  </a:cubicBezTo>
                  <a:cubicBezTo>
                    <a:pt x="283655" y="207088"/>
                    <a:pt x="289560" y="211406"/>
                    <a:pt x="311023" y="222646"/>
                  </a:cubicBezTo>
                  <a:cubicBezTo>
                    <a:pt x="344487" y="240172"/>
                    <a:pt x="362141" y="282272"/>
                    <a:pt x="405384" y="284685"/>
                  </a:cubicBezTo>
                  <a:cubicBezTo>
                    <a:pt x="424053" y="285701"/>
                    <a:pt x="424879" y="320246"/>
                    <a:pt x="445643" y="330279"/>
                  </a:cubicBezTo>
                  <a:cubicBezTo>
                    <a:pt x="469011" y="341582"/>
                    <a:pt x="460438" y="363743"/>
                    <a:pt x="455803" y="383873"/>
                  </a:cubicBezTo>
                  <a:cubicBezTo>
                    <a:pt x="451930" y="400383"/>
                    <a:pt x="459930" y="413464"/>
                    <a:pt x="470853" y="423434"/>
                  </a:cubicBezTo>
                  <a:cubicBezTo>
                    <a:pt x="498856" y="448897"/>
                    <a:pt x="525653" y="475377"/>
                    <a:pt x="546163" y="508524"/>
                  </a:cubicBezTo>
                  <a:cubicBezTo>
                    <a:pt x="556831" y="525733"/>
                    <a:pt x="571119" y="538052"/>
                    <a:pt x="592265" y="541925"/>
                  </a:cubicBezTo>
                  <a:cubicBezTo>
                    <a:pt x="544957" y="573294"/>
                    <a:pt x="498983" y="525415"/>
                    <a:pt x="452755" y="539639"/>
                  </a:cubicBezTo>
                  <a:cubicBezTo>
                    <a:pt x="437515" y="558816"/>
                    <a:pt x="422338" y="560213"/>
                    <a:pt x="407162" y="539512"/>
                  </a:cubicBezTo>
                  <a:cubicBezTo>
                    <a:pt x="404622" y="536782"/>
                    <a:pt x="402018" y="534115"/>
                    <a:pt x="399415" y="531384"/>
                  </a:cubicBezTo>
                  <a:cubicBezTo>
                    <a:pt x="394208" y="526177"/>
                    <a:pt x="387731" y="527383"/>
                    <a:pt x="381572" y="527320"/>
                  </a:cubicBezTo>
                  <a:cubicBezTo>
                    <a:pt x="330010" y="526875"/>
                    <a:pt x="277305" y="530368"/>
                    <a:pt x="255905" y="461407"/>
                  </a:cubicBezTo>
                  <a:cubicBezTo>
                    <a:pt x="251841" y="448326"/>
                    <a:pt x="237744" y="438420"/>
                    <a:pt x="225171" y="432133"/>
                  </a:cubicBezTo>
                  <a:cubicBezTo>
                    <a:pt x="191262" y="415178"/>
                    <a:pt x="180911" y="388699"/>
                    <a:pt x="193611" y="351361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7" name="Полилиния: фигура 176">
              <a:extLst>
                <a:ext uri="{FF2B5EF4-FFF2-40B4-BE49-F238E27FC236}">
                  <a16:creationId xmlns="" xmlns:a16="http://schemas.microsoft.com/office/drawing/2014/main" id="{8B58137D-B4A0-4F36-84D8-79E44B26AB93}"/>
                </a:ext>
              </a:extLst>
            </p:cNvPr>
            <p:cNvSpPr/>
            <p:nvPr/>
          </p:nvSpPr>
          <p:spPr>
            <a:xfrm>
              <a:off x="4023276" y="1211756"/>
              <a:ext cx="321286" cy="517630"/>
            </a:xfrm>
            <a:custGeom>
              <a:avLst/>
              <a:gdLst>
                <a:gd name="connsiteX0" fmla="*/ 7894 w 321286"/>
                <a:gd name="connsiteY0" fmla="*/ 196998 h 517630"/>
                <a:gd name="connsiteX1" fmla="*/ 7894 w 321286"/>
                <a:gd name="connsiteY1" fmla="*/ 139848 h 517630"/>
                <a:gd name="connsiteX2" fmla="*/ 33801 w 321286"/>
                <a:gd name="connsiteY2" fmla="*/ 144229 h 517630"/>
                <a:gd name="connsiteX3" fmla="*/ 190265 w 321286"/>
                <a:gd name="connsiteY3" fmla="*/ 141752 h 517630"/>
                <a:gd name="connsiteX4" fmla="*/ 167660 w 321286"/>
                <a:gd name="connsiteY4" fmla="*/ 146325 h 517630"/>
                <a:gd name="connsiteX5" fmla="*/ 49169 w 321286"/>
                <a:gd name="connsiteY5" fmla="*/ 153881 h 517630"/>
                <a:gd name="connsiteX6" fmla="*/ 29357 w 321286"/>
                <a:gd name="connsiteY6" fmla="*/ 125496 h 517630"/>
                <a:gd name="connsiteX7" fmla="*/ 49042 w 321286"/>
                <a:gd name="connsiteY7" fmla="*/ 90952 h 517630"/>
                <a:gd name="connsiteX8" fmla="*/ 184296 w 321286"/>
                <a:gd name="connsiteY8" fmla="*/ 37549 h 517630"/>
                <a:gd name="connsiteX9" fmla="*/ 251226 w 321286"/>
                <a:gd name="connsiteY9" fmla="*/ 591 h 517630"/>
                <a:gd name="connsiteX10" fmla="*/ 259226 w 321286"/>
                <a:gd name="connsiteY10" fmla="*/ 8910 h 517630"/>
                <a:gd name="connsiteX11" fmla="*/ 267482 w 321286"/>
                <a:gd name="connsiteY11" fmla="*/ 63203 h 517630"/>
                <a:gd name="connsiteX12" fmla="*/ 250845 w 321286"/>
                <a:gd name="connsiteY12" fmla="*/ 93429 h 517630"/>
                <a:gd name="connsiteX13" fmla="*/ 279546 w 321286"/>
                <a:gd name="connsiteY13" fmla="*/ 102319 h 517630"/>
                <a:gd name="connsiteX14" fmla="*/ 320821 w 321286"/>
                <a:gd name="connsiteY14" fmla="*/ 131720 h 517630"/>
                <a:gd name="connsiteX15" fmla="*/ 294025 w 321286"/>
                <a:gd name="connsiteY15" fmla="*/ 171852 h 517630"/>
                <a:gd name="connsiteX16" fmla="*/ 252623 w 321286"/>
                <a:gd name="connsiteY16" fmla="*/ 305964 h 517630"/>
                <a:gd name="connsiteX17" fmla="*/ 254591 w 321286"/>
                <a:gd name="connsiteY17" fmla="*/ 345779 h 517630"/>
                <a:gd name="connsiteX18" fmla="*/ 251670 w 321286"/>
                <a:gd name="connsiteY18" fmla="*/ 508022 h 517630"/>
                <a:gd name="connsiteX19" fmla="*/ 168930 w 321286"/>
                <a:gd name="connsiteY19" fmla="*/ 479130 h 517630"/>
                <a:gd name="connsiteX20" fmla="*/ 45994 w 321286"/>
                <a:gd name="connsiteY20" fmla="*/ 458873 h 517630"/>
                <a:gd name="connsiteX21" fmla="*/ 38374 w 321286"/>
                <a:gd name="connsiteY21" fmla="*/ 450681 h 517630"/>
                <a:gd name="connsiteX22" fmla="*/ 1988 w 321286"/>
                <a:gd name="connsiteY22" fmla="*/ 289962 h 517630"/>
                <a:gd name="connsiteX23" fmla="*/ 7830 w 321286"/>
                <a:gd name="connsiteY23" fmla="*/ 196934 h 51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286" h="517630">
                  <a:moveTo>
                    <a:pt x="7894" y="196998"/>
                  </a:moveTo>
                  <a:cubicBezTo>
                    <a:pt x="7894" y="177948"/>
                    <a:pt x="7894" y="158898"/>
                    <a:pt x="7894" y="139848"/>
                  </a:cubicBezTo>
                  <a:cubicBezTo>
                    <a:pt x="18244" y="130323"/>
                    <a:pt x="24785" y="137815"/>
                    <a:pt x="33801" y="144229"/>
                  </a:cubicBezTo>
                  <a:cubicBezTo>
                    <a:pt x="73807" y="172804"/>
                    <a:pt x="151848" y="171217"/>
                    <a:pt x="190265" y="141752"/>
                  </a:cubicBezTo>
                  <a:cubicBezTo>
                    <a:pt x="180423" y="132735"/>
                    <a:pt x="174390" y="142070"/>
                    <a:pt x="167660" y="146325"/>
                  </a:cubicBezTo>
                  <a:cubicBezTo>
                    <a:pt x="129369" y="170391"/>
                    <a:pt x="89872" y="169058"/>
                    <a:pt x="49169" y="153881"/>
                  </a:cubicBezTo>
                  <a:cubicBezTo>
                    <a:pt x="35580" y="148801"/>
                    <a:pt x="27769" y="141245"/>
                    <a:pt x="29357" y="125496"/>
                  </a:cubicBezTo>
                  <a:cubicBezTo>
                    <a:pt x="30817" y="110955"/>
                    <a:pt x="31579" y="98445"/>
                    <a:pt x="49042" y="90952"/>
                  </a:cubicBezTo>
                  <a:cubicBezTo>
                    <a:pt x="93555" y="71775"/>
                    <a:pt x="141434" y="63901"/>
                    <a:pt x="184296" y="37549"/>
                  </a:cubicBezTo>
                  <a:cubicBezTo>
                    <a:pt x="205506" y="24467"/>
                    <a:pt x="221000" y="-4489"/>
                    <a:pt x="251226" y="591"/>
                  </a:cubicBezTo>
                  <a:cubicBezTo>
                    <a:pt x="254527" y="2687"/>
                    <a:pt x="257131" y="5481"/>
                    <a:pt x="259226" y="8910"/>
                  </a:cubicBezTo>
                  <a:cubicBezTo>
                    <a:pt x="289643" y="22118"/>
                    <a:pt x="290850" y="40406"/>
                    <a:pt x="267482" y="63203"/>
                  </a:cubicBezTo>
                  <a:cubicBezTo>
                    <a:pt x="259036" y="71458"/>
                    <a:pt x="248368" y="80729"/>
                    <a:pt x="250845" y="93429"/>
                  </a:cubicBezTo>
                  <a:cubicBezTo>
                    <a:pt x="254401" y="111717"/>
                    <a:pt x="269958" y="98699"/>
                    <a:pt x="279546" y="102319"/>
                  </a:cubicBezTo>
                  <a:cubicBezTo>
                    <a:pt x="295612" y="108415"/>
                    <a:pt x="316948" y="108224"/>
                    <a:pt x="320821" y="131720"/>
                  </a:cubicBezTo>
                  <a:cubicBezTo>
                    <a:pt x="324314" y="152992"/>
                    <a:pt x="307423" y="161819"/>
                    <a:pt x="294025" y="171852"/>
                  </a:cubicBezTo>
                  <a:cubicBezTo>
                    <a:pt x="256432" y="199919"/>
                    <a:pt x="238208" y="258085"/>
                    <a:pt x="252623" y="305964"/>
                  </a:cubicBezTo>
                  <a:cubicBezTo>
                    <a:pt x="256623" y="319299"/>
                    <a:pt x="258274" y="332126"/>
                    <a:pt x="254591" y="345779"/>
                  </a:cubicBezTo>
                  <a:cubicBezTo>
                    <a:pt x="239986" y="399564"/>
                    <a:pt x="248432" y="453856"/>
                    <a:pt x="251670" y="508022"/>
                  </a:cubicBezTo>
                  <a:cubicBezTo>
                    <a:pt x="213507" y="533867"/>
                    <a:pt x="191345" y="501863"/>
                    <a:pt x="168930" y="479130"/>
                  </a:cubicBezTo>
                  <a:cubicBezTo>
                    <a:pt x="137878" y="447634"/>
                    <a:pt x="86126" y="437283"/>
                    <a:pt x="45994" y="458873"/>
                  </a:cubicBezTo>
                  <a:cubicBezTo>
                    <a:pt x="38945" y="461032"/>
                    <a:pt x="36405" y="458302"/>
                    <a:pt x="38374" y="450681"/>
                  </a:cubicBezTo>
                  <a:cubicBezTo>
                    <a:pt x="17038" y="399500"/>
                    <a:pt x="8656" y="344953"/>
                    <a:pt x="1988" y="289962"/>
                  </a:cubicBezTo>
                  <a:cubicBezTo>
                    <a:pt x="-1758" y="258657"/>
                    <a:pt x="-425" y="227478"/>
                    <a:pt x="7830" y="19693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8" name="Полилиния: фигура 177">
              <a:extLst>
                <a:ext uri="{FF2B5EF4-FFF2-40B4-BE49-F238E27FC236}">
                  <a16:creationId xmlns="" xmlns:a16="http://schemas.microsoft.com/office/drawing/2014/main" id="{6FCC4D0D-4288-4FED-9737-CB5FBC5EDC0C}"/>
                </a:ext>
              </a:extLst>
            </p:cNvPr>
            <p:cNvSpPr/>
            <p:nvPr/>
          </p:nvSpPr>
          <p:spPr>
            <a:xfrm>
              <a:off x="5014086" y="2361770"/>
              <a:ext cx="607313" cy="274787"/>
            </a:xfrm>
            <a:custGeom>
              <a:avLst/>
              <a:gdLst>
                <a:gd name="connsiteX0" fmla="*/ 403797 w 607313"/>
                <a:gd name="connsiteY0" fmla="*/ 274699 h 274787"/>
                <a:gd name="connsiteX1" fmla="*/ 380936 w 607313"/>
                <a:gd name="connsiteY1" fmla="*/ 274699 h 274787"/>
                <a:gd name="connsiteX2" fmla="*/ 333820 w 607313"/>
                <a:gd name="connsiteY2" fmla="*/ 246568 h 274787"/>
                <a:gd name="connsiteX3" fmla="*/ 302070 w 607313"/>
                <a:gd name="connsiteY3" fmla="*/ 205928 h 274787"/>
                <a:gd name="connsiteX4" fmla="*/ 305308 w 607313"/>
                <a:gd name="connsiteY4" fmla="*/ 195768 h 274787"/>
                <a:gd name="connsiteX5" fmla="*/ 292798 w 607313"/>
                <a:gd name="connsiteY5" fmla="*/ 199959 h 274787"/>
                <a:gd name="connsiteX6" fmla="*/ 270891 w 607313"/>
                <a:gd name="connsiteY6" fmla="*/ 209103 h 274787"/>
                <a:gd name="connsiteX7" fmla="*/ 100140 w 607313"/>
                <a:gd name="connsiteY7" fmla="*/ 232344 h 274787"/>
                <a:gd name="connsiteX8" fmla="*/ 60897 w 607313"/>
                <a:gd name="connsiteY8" fmla="*/ 217294 h 274787"/>
                <a:gd name="connsiteX9" fmla="*/ 78168 w 607313"/>
                <a:gd name="connsiteY9" fmla="*/ 185671 h 274787"/>
                <a:gd name="connsiteX10" fmla="*/ 99504 w 607313"/>
                <a:gd name="connsiteY10" fmla="*/ 186624 h 274787"/>
                <a:gd name="connsiteX11" fmla="*/ 126936 w 607313"/>
                <a:gd name="connsiteY11" fmla="*/ 197419 h 274787"/>
                <a:gd name="connsiteX12" fmla="*/ 145986 w 607313"/>
                <a:gd name="connsiteY12" fmla="*/ 180464 h 274787"/>
                <a:gd name="connsiteX13" fmla="*/ 131064 w 607313"/>
                <a:gd name="connsiteY13" fmla="*/ 155191 h 274787"/>
                <a:gd name="connsiteX14" fmla="*/ 39370 w 607313"/>
                <a:gd name="connsiteY14" fmla="*/ 111630 h 274787"/>
                <a:gd name="connsiteX15" fmla="*/ 0 w 607313"/>
                <a:gd name="connsiteY15" fmla="*/ 61909 h 274787"/>
                <a:gd name="connsiteX16" fmla="*/ 7620 w 607313"/>
                <a:gd name="connsiteY16" fmla="*/ 61909 h 274787"/>
                <a:gd name="connsiteX17" fmla="*/ 154686 w 607313"/>
                <a:gd name="connsiteY17" fmla="*/ 26413 h 274787"/>
                <a:gd name="connsiteX18" fmla="*/ 198057 w 607313"/>
                <a:gd name="connsiteY18" fmla="*/ 45526 h 274787"/>
                <a:gd name="connsiteX19" fmla="*/ 205677 w 607313"/>
                <a:gd name="connsiteY19" fmla="*/ 45526 h 274787"/>
                <a:gd name="connsiteX20" fmla="*/ 278829 w 607313"/>
                <a:gd name="connsiteY20" fmla="*/ 78991 h 274787"/>
                <a:gd name="connsiteX21" fmla="*/ 271780 w 607313"/>
                <a:gd name="connsiteY21" fmla="*/ 34985 h 274787"/>
                <a:gd name="connsiteX22" fmla="*/ 330454 w 607313"/>
                <a:gd name="connsiteY22" fmla="*/ 949 h 274787"/>
                <a:gd name="connsiteX23" fmla="*/ 373063 w 607313"/>
                <a:gd name="connsiteY23" fmla="*/ 16887 h 274787"/>
                <a:gd name="connsiteX24" fmla="*/ 458597 w 607313"/>
                <a:gd name="connsiteY24" fmla="*/ 44256 h 274787"/>
                <a:gd name="connsiteX25" fmla="*/ 525209 w 607313"/>
                <a:gd name="connsiteY25" fmla="*/ 80324 h 274787"/>
                <a:gd name="connsiteX26" fmla="*/ 576072 w 607313"/>
                <a:gd name="connsiteY26" fmla="*/ 144841 h 274787"/>
                <a:gd name="connsiteX27" fmla="*/ 607187 w 607313"/>
                <a:gd name="connsiteY27" fmla="*/ 183703 h 274787"/>
                <a:gd name="connsiteX28" fmla="*/ 588010 w 607313"/>
                <a:gd name="connsiteY28" fmla="*/ 229233 h 274787"/>
                <a:gd name="connsiteX29" fmla="*/ 505841 w 607313"/>
                <a:gd name="connsiteY29" fmla="*/ 204912 h 274787"/>
                <a:gd name="connsiteX30" fmla="*/ 424307 w 607313"/>
                <a:gd name="connsiteY30" fmla="*/ 197609 h 274787"/>
                <a:gd name="connsiteX31" fmla="*/ 438086 w 607313"/>
                <a:gd name="connsiteY31" fmla="*/ 225105 h 274787"/>
                <a:gd name="connsiteX32" fmla="*/ 403797 w 607313"/>
                <a:gd name="connsiteY32" fmla="*/ 274762 h 27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7313" h="274787">
                  <a:moveTo>
                    <a:pt x="403797" y="274699"/>
                  </a:moveTo>
                  <a:cubicBezTo>
                    <a:pt x="396177" y="274699"/>
                    <a:pt x="388557" y="274699"/>
                    <a:pt x="380936" y="274699"/>
                  </a:cubicBezTo>
                  <a:cubicBezTo>
                    <a:pt x="367602" y="260792"/>
                    <a:pt x="353632" y="249172"/>
                    <a:pt x="333820" y="246568"/>
                  </a:cubicBezTo>
                  <a:cubicBezTo>
                    <a:pt x="312674" y="243774"/>
                    <a:pt x="300038" y="230820"/>
                    <a:pt x="302070" y="205928"/>
                  </a:cubicBezTo>
                  <a:cubicBezTo>
                    <a:pt x="302514" y="202372"/>
                    <a:pt x="303911" y="199070"/>
                    <a:pt x="305308" y="195768"/>
                  </a:cubicBezTo>
                  <a:cubicBezTo>
                    <a:pt x="300736" y="195641"/>
                    <a:pt x="296990" y="198371"/>
                    <a:pt x="292798" y="199959"/>
                  </a:cubicBezTo>
                  <a:cubicBezTo>
                    <a:pt x="285433" y="203007"/>
                    <a:pt x="278955" y="208087"/>
                    <a:pt x="270891" y="209103"/>
                  </a:cubicBezTo>
                  <a:cubicBezTo>
                    <a:pt x="214630" y="223200"/>
                    <a:pt x="158179" y="233297"/>
                    <a:pt x="100140" y="232344"/>
                  </a:cubicBezTo>
                  <a:cubicBezTo>
                    <a:pt x="84836" y="232090"/>
                    <a:pt x="69024" y="237361"/>
                    <a:pt x="60897" y="217294"/>
                  </a:cubicBezTo>
                  <a:cubicBezTo>
                    <a:pt x="66611" y="206690"/>
                    <a:pt x="71565" y="195577"/>
                    <a:pt x="78168" y="185671"/>
                  </a:cubicBezTo>
                  <a:cubicBezTo>
                    <a:pt x="84963" y="175511"/>
                    <a:pt x="94107" y="161351"/>
                    <a:pt x="99504" y="186624"/>
                  </a:cubicBezTo>
                  <a:cubicBezTo>
                    <a:pt x="103696" y="206245"/>
                    <a:pt x="117475" y="197038"/>
                    <a:pt x="126936" y="197419"/>
                  </a:cubicBezTo>
                  <a:cubicBezTo>
                    <a:pt x="136017" y="197736"/>
                    <a:pt x="143828" y="191005"/>
                    <a:pt x="145986" y="180464"/>
                  </a:cubicBezTo>
                  <a:cubicBezTo>
                    <a:pt x="148654" y="167320"/>
                    <a:pt x="140526" y="159700"/>
                    <a:pt x="131064" y="155191"/>
                  </a:cubicBezTo>
                  <a:cubicBezTo>
                    <a:pt x="100838" y="140777"/>
                    <a:pt x="79375" y="109281"/>
                    <a:pt x="39370" y="111630"/>
                  </a:cubicBezTo>
                  <a:cubicBezTo>
                    <a:pt x="23685" y="112519"/>
                    <a:pt x="9017" y="82991"/>
                    <a:pt x="0" y="61909"/>
                  </a:cubicBezTo>
                  <a:cubicBezTo>
                    <a:pt x="2540" y="61909"/>
                    <a:pt x="5080" y="61909"/>
                    <a:pt x="7620" y="61909"/>
                  </a:cubicBezTo>
                  <a:cubicBezTo>
                    <a:pt x="54483" y="39938"/>
                    <a:pt x="105854" y="39049"/>
                    <a:pt x="154686" y="26413"/>
                  </a:cubicBezTo>
                  <a:cubicBezTo>
                    <a:pt x="171514" y="22095"/>
                    <a:pt x="184023" y="37843"/>
                    <a:pt x="198057" y="45526"/>
                  </a:cubicBezTo>
                  <a:cubicBezTo>
                    <a:pt x="200597" y="45526"/>
                    <a:pt x="203136" y="45526"/>
                    <a:pt x="205677" y="45526"/>
                  </a:cubicBezTo>
                  <a:cubicBezTo>
                    <a:pt x="229362" y="62862"/>
                    <a:pt x="270701" y="40192"/>
                    <a:pt x="278829" y="78991"/>
                  </a:cubicBezTo>
                  <a:cubicBezTo>
                    <a:pt x="272161" y="69212"/>
                    <a:pt x="255397" y="47685"/>
                    <a:pt x="271780" y="34985"/>
                  </a:cubicBezTo>
                  <a:cubicBezTo>
                    <a:pt x="288925" y="21714"/>
                    <a:pt x="302514" y="-5401"/>
                    <a:pt x="330454" y="949"/>
                  </a:cubicBezTo>
                  <a:cubicBezTo>
                    <a:pt x="345313" y="4314"/>
                    <a:pt x="360299" y="7743"/>
                    <a:pt x="373063" y="16887"/>
                  </a:cubicBezTo>
                  <a:cubicBezTo>
                    <a:pt x="399097" y="35366"/>
                    <a:pt x="427736" y="43748"/>
                    <a:pt x="458597" y="44256"/>
                  </a:cubicBezTo>
                  <a:cubicBezTo>
                    <a:pt x="486347" y="44701"/>
                    <a:pt x="500888" y="72704"/>
                    <a:pt x="525209" y="80324"/>
                  </a:cubicBezTo>
                  <a:cubicBezTo>
                    <a:pt x="540893" y="102994"/>
                    <a:pt x="566738" y="116393"/>
                    <a:pt x="576072" y="144841"/>
                  </a:cubicBezTo>
                  <a:cubicBezTo>
                    <a:pt x="582422" y="161478"/>
                    <a:pt x="603631" y="164462"/>
                    <a:pt x="607187" y="183703"/>
                  </a:cubicBezTo>
                  <a:cubicBezTo>
                    <a:pt x="607759" y="202245"/>
                    <a:pt x="607187" y="220406"/>
                    <a:pt x="588010" y="229233"/>
                  </a:cubicBezTo>
                  <a:cubicBezTo>
                    <a:pt x="559181" y="226947"/>
                    <a:pt x="530860" y="222819"/>
                    <a:pt x="505841" y="204912"/>
                  </a:cubicBezTo>
                  <a:cubicBezTo>
                    <a:pt x="479870" y="186306"/>
                    <a:pt x="451803" y="212722"/>
                    <a:pt x="424307" y="197609"/>
                  </a:cubicBezTo>
                  <a:cubicBezTo>
                    <a:pt x="427419" y="210436"/>
                    <a:pt x="437388" y="214945"/>
                    <a:pt x="438086" y="225105"/>
                  </a:cubicBezTo>
                  <a:cubicBezTo>
                    <a:pt x="441389" y="253363"/>
                    <a:pt x="437134" y="275651"/>
                    <a:pt x="403797" y="27476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9" name="Полилиния: фигура 178">
              <a:extLst>
                <a:ext uri="{FF2B5EF4-FFF2-40B4-BE49-F238E27FC236}">
                  <a16:creationId xmlns="" xmlns:a16="http://schemas.microsoft.com/office/drawing/2014/main" id="{86E7D96F-6291-4070-81E7-2D7B8BFC6C40}"/>
                </a:ext>
              </a:extLst>
            </p:cNvPr>
            <p:cNvSpPr/>
            <p:nvPr/>
          </p:nvSpPr>
          <p:spPr>
            <a:xfrm>
              <a:off x="3680586" y="140740"/>
              <a:ext cx="184562" cy="258422"/>
            </a:xfrm>
            <a:custGeom>
              <a:avLst/>
              <a:gdLst>
                <a:gd name="connsiteX0" fmla="*/ 0 w 184562"/>
                <a:gd name="connsiteY0" fmla="*/ 171490 h 258422"/>
                <a:gd name="connsiteX1" fmla="*/ 8636 w 184562"/>
                <a:gd name="connsiteY1" fmla="*/ 27535 h 258422"/>
                <a:gd name="connsiteX2" fmla="*/ 29909 w 184562"/>
                <a:gd name="connsiteY2" fmla="*/ 16041 h 258422"/>
                <a:gd name="connsiteX3" fmla="*/ 80328 w 184562"/>
                <a:gd name="connsiteY3" fmla="*/ 12993 h 258422"/>
                <a:gd name="connsiteX4" fmla="*/ 97980 w 184562"/>
                <a:gd name="connsiteY4" fmla="*/ 5881 h 258422"/>
                <a:gd name="connsiteX5" fmla="*/ 122301 w 184562"/>
                <a:gd name="connsiteY5" fmla="*/ 4611 h 258422"/>
                <a:gd name="connsiteX6" fmla="*/ 120015 w 184562"/>
                <a:gd name="connsiteY6" fmla="*/ 27472 h 258422"/>
                <a:gd name="connsiteX7" fmla="*/ 141732 w 184562"/>
                <a:gd name="connsiteY7" fmla="*/ 94528 h 258422"/>
                <a:gd name="connsiteX8" fmla="*/ 148018 w 184562"/>
                <a:gd name="connsiteY8" fmla="*/ 99036 h 258422"/>
                <a:gd name="connsiteX9" fmla="*/ 184531 w 184562"/>
                <a:gd name="connsiteY9" fmla="*/ 142788 h 258422"/>
                <a:gd name="connsiteX10" fmla="*/ 169990 w 184562"/>
                <a:gd name="connsiteY10" fmla="*/ 158282 h 258422"/>
                <a:gd name="connsiteX11" fmla="*/ 101219 w 184562"/>
                <a:gd name="connsiteY11" fmla="*/ 135803 h 258422"/>
                <a:gd name="connsiteX12" fmla="*/ 77216 w 184562"/>
                <a:gd name="connsiteY12" fmla="*/ 115800 h 258422"/>
                <a:gd name="connsiteX13" fmla="*/ 61341 w 184562"/>
                <a:gd name="connsiteY13" fmla="*/ 145709 h 258422"/>
                <a:gd name="connsiteX14" fmla="*/ 63436 w 184562"/>
                <a:gd name="connsiteY14" fmla="*/ 193842 h 258422"/>
                <a:gd name="connsiteX15" fmla="*/ 64389 w 184562"/>
                <a:gd name="connsiteY15" fmla="*/ 258422 h 258422"/>
                <a:gd name="connsiteX16" fmla="*/ 191 w 184562"/>
                <a:gd name="connsiteY16" fmla="*/ 171427 h 258422"/>
                <a:gd name="connsiteX17" fmla="*/ 191 w 184562"/>
                <a:gd name="connsiteY17" fmla="*/ 171427 h 25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4562" h="258422">
                  <a:moveTo>
                    <a:pt x="0" y="171490"/>
                  </a:moveTo>
                  <a:cubicBezTo>
                    <a:pt x="13970" y="124373"/>
                    <a:pt x="29782" y="78399"/>
                    <a:pt x="8636" y="27535"/>
                  </a:cubicBezTo>
                  <a:cubicBezTo>
                    <a:pt x="2032" y="11660"/>
                    <a:pt x="21272" y="6008"/>
                    <a:pt x="29909" y="16041"/>
                  </a:cubicBezTo>
                  <a:cubicBezTo>
                    <a:pt x="49721" y="39156"/>
                    <a:pt x="63945" y="27408"/>
                    <a:pt x="80328" y="12993"/>
                  </a:cubicBezTo>
                  <a:cubicBezTo>
                    <a:pt x="84963" y="8929"/>
                    <a:pt x="91885" y="7532"/>
                    <a:pt x="97980" y="5881"/>
                  </a:cubicBezTo>
                  <a:cubicBezTo>
                    <a:pt x="105982" y="3722"/>
                    <a:pt x="114681" y="-5422"/>
                    <a:pt x="122301" y="4611"/>
                  </a:cubicBezTo>
                  <a:cubicBezTo>
                    <a:pt x="127698" y="11723"/>
                    <a:pt x="123825" y="20677"/>
                    <a:pt x="120015" y="27472"/>
                  </a:cubicBezTo>
                  <a:cubicBezTo>
                    <a:pt x="102172" y="59412"/>
                    <a:pt x="109982" y="81256"/>
                    <a:pt x="141732" y="94528"/>
                  </a:cubicBezTo>
                  <a:cubicBezTo>
                    <a:pt x="144018" y="95480"/>
                    <a:pt x="146431" y="97068"/>
                    <a:pt x="148018" y="99036"/>
                  </a:cubicBezTo>
                  <a:cubicBezTo>
                    <a:pt x="159957" y="113959"/>
                    <a:pt x="182880" y="118848"/>
                    <a:pt x="184531" y="142788"/>
                  </a:cubicBezTo>
                  <a:cubicBezTo>
                    <a:pt x="185103" y="151424"/>
                    <a:pt x="177927" y="159743"/>
                    <a:pt x="169990" y="158282"/>
                  </a:cubicBezTo>
                  <a:cubicBezTo>
                    <a:pt x="146304" y="153964"/>
                    <a:pt x="117856" y="164442"/>
                    <a:pt x="101219" y="135803"/>
                  </a:cubicBezTo>
                  <a:cubicBezTo>
                    <a:pt x="95314" y="125706"/>
                    <a:pt x="92392" y="110911"/>
                    <a:pt x="77216" y="115800"/>
                  </a:cubicBezTo>
                  <a:cubicBezTo>
                    <a:pt x="64326" y="119928"/>
                    <a:pt x="62802" y="133454"/>
                    <a:pt x="61341" y="145709"/>
                  </a:cubicBezTo>
                  <a:cubicBezTo>
                    <a:pt x="59372" y="161838"/>
                    <a:pt x="57658" y="177523"/>
                    <a:pt x="63436" y="193842"/>
                  </a:cubicBezTo>
                  <a:cubicBezTo>
                    <a:pt x="70739" y="214289"/>
                    <a:pt x="70866" y="235626"/>
                    <a:pt x="64389" y="258422"/>
                  </a:cubicBezTo>
                  <a:cubicBezTo>
                    <a:pt x="23051" y="244198"/>
                    <a:pt x="30734" y="191556"/>
                    <a:pt x="191" y="171427"/>
                  </a:cubicBezTo>
                  <a:lnTo>
                    <a:pt x="191" y="171427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0" name="Полилиния: фигура 179">
              <a:extLst>
                <a:ext uri="{FF2B5EF4-FFF2-40B4-BE49-F238E27FC236}">
                  <a16:creationId xmlns="" xmlns:a16="http://schemas.microsoft.com/office/drawing/2014/main" id="{344C13BE-7A9D-47D9-8CA9-E3A56951D74C}"/>
                </a:ext>
              </a:extLst>
            </p:cNvPr>
            <p:cNvSpPr/>
            <p:nvPr/>
          </p:nvSpPr>
          <p:spPr>
            <a:xfrm>
              <a:off x="3520383" y="181229"/>
              <a:ext cx="178124" cy="240757"/>
            </a:xfrm>
            <a:custGeom>
              <a:avLst/>
              <a:gdLst>
                <a:gd name="connsiteX0" fmla="*/ 114483 w 178124"/>
                <a:gd name="connsiteY0" fmla="*/ 221045 h 240757"/>
                <a:gd name="connsiteX1" fmla="*/ 106863 w 178124"/>
                <a:gd name="connsiteY1" fmla="*/ 196533 h 240757"/>
                <a:gd name="connsiteX2" fmla="*/ 80447 w 178124"/>
                <a:gd name="connsiteY2" fmla="*/ 133414 h 240757"/>
                <a:gd name="connsiteX3" fmla="*/ 6851 w 178124"/>
                <a:gd name="connsiteY3" fmla="*/ 58293 h 240757"/>
                <a:gd name="connsiteX4" fmla="*/ 15487 w 178124"/>
                <a:gd name="connsiteY4" fmla="*/ 0 h 240757"/>
                <a:gd name="connsiteX5" fmla="*/ 129660 w 178124"/>
                <a:gd name="connsiteY5" fmla="*/ 49213 h 240757"/>
                <a:gd name="connsiteX6" fmla="*/ 160203 w 178124"/>
                <a:gd name="connsiteY6" fmla="*/ 131001 h 240757"/>
                <a:gd name="connsiteX7" fmla="*/ 160203 w 178124"/>
                <a:gd name="connsiteY7" fmla="*/ 131001 h 240757"/>
                <a:gd name="connsiteX8" fmla="*/ 165918 w 178124"/>
                <a:gd name="connsiteY8" fmla="*/ 168466 h 240757"/>
                <a:gd name="connsiteX9" fmla="*/ 166363 w 178124"/>
                <a:gd name="connsiteY9" fmla="*/ 230633 h 240757"/>
                <a:gd name="connsiteX10" fmla="*/ 114420 w 178124"/>
                <a:gd name="connsiteY10" fmla="*/ 221045 h 2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124" h="240757">
                  <a:moveTo>
                    <a:pt x="114483" y="221045"/>
                  </a:moveTo>
                  <a:cubicBezTo>
                    <a:pt x="111943" y="212853"/>
                    <a:pt x="109403" y="204725"/>
                    <a:pt x="106863" y="196533"/>
                  </a:cubicBezTo>
                  <a:cubicBezTo>
                    <a:pt x="117023" y="166371"/>
                    <a:pt x="112769" y="146114"/>
                    <a:pt x="80447" y="133414"/>
                  </a:cubicBezTo>
                  <a:cubicBezTo>
                    <a:pt x="47301" y="120397"/>
                    <a:pt x="28314" y="86360"/>
                    <a:pt x="6851" y="58293"/>
                  </a:cubicBezTo>
                  <a:cubicBezTo>
                    <a:pt x="-7500" y="39497"/>
                    <a:pt x="3295" y="17971"/>
                    <a:pt x="15487" y="0"/>
                  </a:cubicBezTo>
                  <a:cubicBezTo>
                    <a:pt x="53523" y="16447"/>
                    <a:pt x="91623" y="32830"/>
                    <a:pt x="129660" y="49213"/>
                  </a:cubicBezTo>
                  <a:cubicBezTo>
                    <a:pt x="148329" y="72835"/>
                    <a:pt x="148392" y="104394"/>
                    <a:pt x="160203" y="131001"/>
                  </a:cubicBezTo>
                  <a:lnTo>
                    <a:pt x="160203" y="131001"/>
                  </a:lnTo>
                  <a:cubicBezTo>
                    <a:pt x="157219" y="144336"/>
                    <a:pt x="155949" y="156846"/>
                    <a:pt x="165918" y="168466"/>
                  </a:cubicBezTo>
                  <a:cubicBezTo>
                    <a:pt x="183063" y="188659"/>
                    <a:pt x="181158" y="212218"/>
                    <a:pt x="166363" y="230633"/>
                  </a:cubicBezTo>
                  <a:cubicBezTo>
                    <a:pt x="147059" y="254573"/>
                    <a:pt x="131057" y="229681"/>
                    <a:pt x="114420" y="2210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1" name="Полилиния: фигура 180">
              <a:extLst>
                <a:ext uri="{FF2B5EF4-FFF2-40B4-BE49-F238E27FC236}">
                  <a16:creationId xmlns="" xmlns:a16="http://schemas.microsoft.com/office/drawing/2014/main" id="{CB9EC308-19F3-477A-A6C1-D2DAE30C1577}"/>
                </a:ext>
              </a:extLst>
            </p:cNvPr>
            <p:cNvSpPr/>
            <p:nvPr/>
          </p:nvSpPr>
          <p:spPr>
            <a:xfrm>
              <a:off x="4110584" y="1163119"/>
              <a:ext cx="333780" cy="93182"/>
            </a:xfrm>
            <a:custGeom>
              <a:avLst/>
              <a:gdLst>
                <a:gd name="connsiteX0" fmla="*/ 171983 w 333780"/>
                <a:gd name="connsiteY0" fmla="*/ 57546 h 93182"/>
                <a:gd name="connsiteX1" fmla="*/ 164362 w 333780"/>
                <a:gd name="connsiteY1" fmla="*/ 57546 h 93182"/>
                <a:gd name="connsiteX2" fmla="*/ 88861 w 333780"/>
                <a:gd name="connsiteY2" fmla="*/ 86630 h 93182"/>
                <a:gd name="connsiteX3" fmla="*/ 50126 w 333780"/>
                <a:gd name="connsiteY3" fmla="*/ 82058 h 93182"/>
                <a:gd name="connsiteX4" fmla="*/ 20535 w 333780"/>
                <a:gd name="connsiteY4" fmla="*/ 77740 h 93182"/>
                <a:gd name="connsiteX5" fmla="*/ 3454 w 333780"/>
                <a:gd name="connsiteY5" fmla="*/ 35131 h 93182"/>
                <a:gd name="connsiteX6" fmla="*/ 36981 w 333780"/>
                <a:gd name="connsiteY6" fmla="*/ 33607 h 93182"/>
                <a:gd name="connsiteX7" fmla="*/ 71272 w 333780"/>
                <a:gd name="connsiteY7" fmla="*/ 26939 h 93182"/>
                <a:gd name="connsiteX8" fmla="*/ 126453 w 333780"/>
                <a:gd name="connsiteY8" fmla="*/ 142 h 93182"/>
                <a:gd name="connsiteX9" fmla="*/ 172046 w 333780"/>
                <a:gd name="connsiteY9" fmla="*/ 269 h 93182"/>
                <a:gd name="connsiteX10" fmla="*/ 333781 w 333780"/>
                <a:gd name="connsiteY10" fmla="*/ 25542 h 93182"/>
                <a:gd name="connsiteX11" fmla="*/ 282663 w 333780"/>
                <a:gd name="connsiteY11" fmla="*/ 46243 h 93182"/>
                <a:gd name="connsiteX12" fmla="*/ 172110 w 333780"/>
                <a:gd name="connsiteY12" fmla="*/ 574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780" h="93182">
                  <a:moveTo>
                    <a:pt x="171983" y="57546"/>
                  </a:moveTo>
                  <a:cubicBezTo>
                    <a:pt x="169443" y="57546"/>
                    <a:pt x="166903" y="57546"/>
                    <a:pt x="164362" y="57546"/>
                  </a:cubicBezTo>
                  <a:cubicBezTo>
                    <a:pt x="137502" y="62055"/>
                    <a:pt x="114007" y="76978"/>
                    <a:pt x="88861" y="86630"/>
                  </a:cubicBezTo>
                  <a:cubicBezTo>
                    <a:pt x="73685" y="92472"/>
                    <a:pt x="61556" y="99711"/>
                    <a:pt x="50126" y="82058"/>
                  </a:cubicBezTo>
                  <a:cubicBezTo>
                    <a:pt x="40220" y="80788"/>
                    <a:pt x="29362" y="81804"/>
                    <a:pt x="20535" y="77740"/>
                  </a:cubicBezTo>
                  <a:cubicBezTo>
                    <a:pt x="3581" y="69802"/>
                    <a:pt x="-5373" y="54371"/>
                    <a:pt x="3454" y="35131"/>
                  </a:cubicBezTo>
                  <a:cubicBezTo>
                    <a:pt x="12217" y="16081"/>
                    <a:pt x="24980" y="21669"/>
                    <a:pt x="36981" y="33607"/>
                  </a:cubicBezTo>
                  <a:cubicBezTo>
                    <a:pt x="50825" y="47386"/>
                    <a:pt x="62636" y="41671"/>
                    <a:pt x="71272" y="26939"/>
                  </a:cubicBezTo>
                  <a:cubicBezTo>
                    <a:pt x="84353" y="4460"/>
                    <a:pt x="103847" y="-1001"/>
                    <a:pt x="126453" y="142"/>
                  </a:cubicBezTo>
                  <a:cubicBezTo>
                    <a:pt x="141630" y="142"/>
                    <a:pt x="156870" y="206"/>
                    <a:pt x="172046" y="269"/>
                  </a:cubicBezTo>
                  <a:cubicBezTo>
                    <a:pt x="221640" y="20462"/>
                    <a:pt x="273392" y="27955"/>
                    <a:pt x="333781" y="25542"/>
                  </a:cubicBezTo>
                  <a:cubicBezTo>
                    <a:pt x="316318" y="49990"/>
                    <a:pt x="299808" y="48339"/>
                    <a:pt x="282663" y="46243"/>
                  </a:cubicBezTo>
                  <a:cubicBezTo>
                    <a:pt x="245135" y="41608"/>
                    <a:pt x="207416" y="36591"/>
                    <a:pt x="172110" y="574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2" name="Полилиния: фигура 181">
              <a:extLst>
                <a:ext uri="{FF2B5EF4-FFF2-40B4-BE49-F238E27FC236}">
                  <a16:creationId xmlns="" xmlns:a16="http://schemas.microsoft.com/office/drawing/2014/main" id="{37B91B18-BCD8-41DF-AA9D-F296529182DE}"/>
                </a:ext>
              </a:extLst>
            </p:cNvPr>
            <p:cNvSpPr/>
            <p:nvPr/>
          </p:nvSpPr>
          <p:spPr>
            <a:xfrm>
              <a:off x="4968587" y="2546489"/>
              <a:ext cx="354006" cy="92938"/>
            </a:xfrm>
            <a:custGeom>
              <a:avLst/>
              <a:gdLst>
                <a:gd name="connsiteX0" fmla="*/ 106396 w 354006"/>
                <a:gd name="connsiteY0" fmla="*/ 32512 h 92938"/>
                <a:gd name="connsiteX1" fmla="*/ 319756 w 354006"/>
                <a:gd name="connsiteY1" fmla="*/ 0 h 92938"/>
                <a:gd name="connsiteX2" fmla="*/ 344077 w 354006"/>
                <a:gd name="connsiteY2" fmla="*/ 69977 h 92938"/>
                <a:gd name="connsiteX3" fmla="*/ 153640 w 354006"/>
                <a:gd name="connsiteY3" fmla="*/ 87757 h 92938"/>
                <a:gd name="connsiteX4" fmla="*/ 59533 w 354006"/>
                <a:gd name="connsiteY4" fmla="*/ 90552 h 92938"/>
                <a:gd name="connsiteX5" fmla="*/ 2701 w 354006"/>
                <a:gd name="connsiteY5" fmla="*/ 79122 h 92938"/>
                <a:gd name="connsiteX6" fmla="*/ 28799 w 354006"/>
                <a:gd name="connsiteY6" fmla="*/ 39751 h 92938"/>
                <a:gd name="connsiteX7" fmla="*/ 91220 w 354006"/>
                <a:gd name="connsiteY7" fmla="*/ 32703 h 92938"/>
                <a:gd name="connsiteX8" fmla="*/ 106333 w 354006"/>
                <a:gd name="connsiteY8" fmla="*/ 32512 h 9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006" h="92938">
                  <a:moveTo>
                    <a:pt x="106396" y="32512"/>
                  </a:moveTo>
                  <a:cubicBezTo>
                    <a:pt x="177897" y="24575"/>
                    <a:pt x="250986" y="28575"/>
                    <a:pt x="319756" y="0"/>
                  </a:cubicBezTo>
                  <a:cubicBezTo>
                    <a:pt x="356142" y="18225"/>
                    <a:pt x="362301" y="35941"/>
                    <a:pt x="344077" y="69977"/>
                  </a:cubicBezTo>
                  <a:cubicBezTo>
                    <a:pt x="280767" y="77851"/>
                    <a:pt x="218347" y="95886"/>
                    <a:pt x="153640" y="87757"/>
                  </a:cubicBezTo>
                  <a:cubicBezTo>
                    <a:pt x="122271" y="83820"/>
                    <a:pt x="90902" y="86170"/>
                    <a:pt x="59533" y="90552"/>
                  </a:cubicBezTo>
                  <a:cubicBezTo>
                    <a:pt x="39912" y="93282"/>
                    <a:pt x="19147" y="97283"/>
                    <a:pt x="2701" y="79122"/>
                  </a:cubicBezTo>
                  <a:cubicBezTo>
                    <a:pt x="-6316" y="52134"/>
                    <a:pt x="8479" y="34798"/>
                    <a:pt x="28799" y="39751"/>
                  </a:cubicBezTo>
                  <a:cubicBezTo>
                    <a:pt x="52231" y="45466"/>
                    <a:pt x="70709" y="36259"/>
                    <a:pt x="91220" y="32703"/>
                  </a:cubicBezTo>
                  <a:cubicBezTo>
                    <a:pt x="96236" y="32703"/>
                    <a:pt x="101316" y="32576"/>
                    <a:pt x="106333" y="3251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3" name="Полилиния: фигура 182">
              <a:extLst>
                <a:ext uri="{FF2B5EF4-FFF2-40B4-BE49-F238E27FC236}">
                  <a16:creationId xmlns="" xmlns:a16="http://schemas.microsoft.com/office/drawing/2014/main" id="{67E4118D-3ACC-4280-8DA6-216D55F675C8}"/>
                </a:ext>
              </a:extLst>
            </p:cNvPr>
            <p:cNvSpPr/>
            <p:nvPr/>
          </p:nvSpPr>
          <p:spPr>
            <a:xfrm>
              <a:off x="3711638" y="418820"/>
              <a:ext cx="79319" cy="163720"/>
            </a:xfrm>
            <a:custGeom>
              <a:avLst/>
              <a:gdLst>
                <a:gd name="connsiteX0" fmla="*/ 0 w 79319"/>
                <a:gd name="connsiteY0" fmla="*/ 27269 h 163720"/>
                <a:gd name="connsiteX1" fmla="*/ 6350 w 79319"/>
                <a:gd name="connsiteY1" fmla="*/ 2060 h 163720"/>
                <a:gd name="connsiteX2" fmla="*/ 26289 w 79319"/>
                <a:gd name="connsiteY2" fmla="*/ 8664 h 163720"/>
                <a:gd name="connsiteX3" fmla="*/ 78867 w 79319"/>
                <a:gd name="connsiteY3" fmla="*/ 152428 h 163720"/>
                <a:gd name="connsiteX4" fmla="*/ 55753 w 79319"/>
                <a:gd name="connsiteY4" fmla="*/ 153952 h 163720"/>
                <a:gd name="connsiteX5" fmla="*/ 0 w 79319"/>
                <a:gd name="connsiteY5" fmla="*/ 27269 h 16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319" h="163720">
                  <a:moveTo>
                    <a:pt x="0" y="27269"/>
                  </a:moveTo>
                  <a:cubicBezTo>
                    <a:pt x="254" y="16284"/>
                    <a:pt x="-889" y="7076"/>
                    <a:pt x="6350" y="2060"/>
                  </a:cubicBezTo>
                  <a:cubicBezTo>
                    <a:pt x="14541" y="-3592"/>
                    <a:pt x="20510" y="3647"/>
                    <a:pt x="26289" y="8664"/>
                  </a:cubicBezTo>
                  <a:cubicBezTo>
                    <a:pt x="68771" y="45811"/>
                    <a:pt x="69977" y="101819"/>
                    <a:pt x="78867" y="152428"/>
                  </a:cubicBezTo>
                  <a:cubicBezTo>
                    <a:pt x="82423" y="172685"/>
                    <a:pt x="64135" y="160874"/>
                    <a:pt x="55753" y="153952"/>
                  </a:cubicBezTo>
                  <a:cubicBezTo>
                    <a:pt x="16192" y="121250"/>
                    <a:pt x="6540" y="73561"/>
                    <a:pt x="0" y="2726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4" name="Полилиния: фигура 183">
              <a:extLst>
                <a:ext uri="{FF2B5EF4-FFF2-40B4-BE49-F238E27FC236}">
                  <a16:creationId xmlns="" xmlns:a16="http://schemas.microsoft.com/office/drawing/2014/main" id="{15638D7D-6072-4F36-A264-0B7DC80976A7}"/>
                </a:ext>
              </a:extLst>
            </p:cNvPr>
            <p:cNvSpPr/>
            <p:nvPr/>
          </p:nvSpPr>
          <p:spPr>
            <a:xfrm>
              <a:off x="4892294" y="2568814"/>
              <a:ext cx="167576" cy="100400"/>
            </a:xfrm>
            <a:custGeom>
              <a:avLst/>
              <a:gdLst>
                <a:gd name="connsiteX0" fmla="*/ 167577 w 167576"/>
                <a:gd name="connsiteY0" fmla="*/ 10314 h 100400"/>
                <a:gd name="connsiteX1" fmla="*/ 123127 w 167576"/>
                <a:gd name="connsiteY1" fmla="*/ 26887 h 100400"/>
                <a:gd name="connsiteX2" fmla="*/ 83884 w 167576"/>
                <a:gd name="connsiteY2" fmla="*/ 51081 h 100400"/>
                <a:gd name="connsiteX3" fmla="*/ 7557 w 167576"/>
                <a:gd name="connsiteY3" fmla="*/ 100294 h 100400"/>
                <a:gd name="connsiteX4" fmla="*/ 0 w 167576"/>
                <a:gd name="connsiteY4" fmla="*/ 83911 h 100400"/>
                <a:gd name="connsiteX5" fmla="*/ 72644 w 167576"/>
                <a:gd name="connsiteY5" fmla="*/ 13235 h 100400"/>
                <a:gd name="connsiteX6" fmla="*/ 116777 w 167576"/>
                <a:gd name="connsiteY6" fmla="*/ 7837 h 100400"/>
                <a:gd name="connsiteX7" fmla="*/ 167577 w 167576"/>
                <a:gd name="connsiteY7" fmla="*/ 10314 h 1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76" h="100400">
                  <a:moveTo>
                    <a:pt x="167577" y="10314"/>
                  </a:moveTo>
                  <a:cubicBezTo>
                    <a:pt x="154940" y="22696"/>
                    <a:pt x="139509" y="25935"/>
                    <a:pt x="123127" y="26887"/>
                  </a:cubicBezTo>
                  <a:cubicBezTo>
                    <a:pt x="106363" y="27840"/>
                    <a:pt x="91249" y="32349"/>
                    <a:pt x="83884" y="51081"/>
                  </a:cubicBezTo>
                  <a:cubicBezTo>
                    <a:pt x="66294" y="81498"/>
                    <a:pt x="43180" y="102072"/>
                    <a:pt x="7557" y="100294"/>
                  </a:cubicBezTo>
                  <a:cubicBezTo>
                    <a:pt x="5016" y="94833"/>
                    <a:pt x="2477" y="89372"/>
                    <a:pt x="0" y="83911"/>
                  </a:cubicBezTo>
                  <a:cubicBezTo>
                    <a:pt x="19367" y="54637"/>
                    <a:pt x="47498" y="35651"/>
                    <a:pt x="72644" y="13235"/>
                  </a:cubicBezTo>
                  <a:cubicBezTo>
                    <a:pt x="85789" y="1487"/>
                    <a:pt x="100013" y="-6831"/>
                    <a:pt x="116777" y="7837"/>
                  </a:cubicBezTo>
                  <a:cubicBezTo>
                    <a:pt x="132905" y="21998"/>
                    <a:pt x="151066" y="-1243"/>
                    <a:pt x="167577" y="1031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5" name="Полилиния: фигура 184">
              <a:extLst>
                <a:ext uri="{FF2B5EF4-FFF2-40B4-BE49-F238E27FC236}">
                  <a16:creationId xmlns="" xmlns:a16="http://schemas.microsoft.com/office/drawing/2014/main" id="{576F0FC6-7401-4D69-9FDE-FCCFD32A98FE}"/>
                </a:ext>
              </a:extLst>
            </p:cNvPr>
            <p:cNvSpPr/>
            <p:nvPr/>
          </p:nvSpPr>
          <p:spPr>
            <a:xfrm>
              <a:off x="4160617" y="1749785"/>
              <a:ext cx="84805" cy="70988"/>
            </a:xfrm>
            <a:custGeom>
              <a:avLst/>
              <a:gdLst>
                <a:gd name="connsiteX0" fmla="*/ 7776 w 84805"/>
                <a:gd name="connsiteY0" fmla="*/ 43653 h 70988"/>
                <a:gd name="connsiteX1" fmla="*/ 6887 w 84805"/>
                <a:gd name="connsiteY1" fmla="*/ 11395 h 70988"/>
                <a:gd name="connsiteX2" fmla="*/ 49623 w 84805"/>
                <a:gd name="connsiteY2" fmla="*/ 3521 h 70988"/>
                <a:gd name="connsiteX3" fmla="*/ 83976 w 84805"/>
                <a:gd name="connsiteY3" fmla="*/ 19142 h 70988"/>
                <a:gd name="connsiteX4" fmla="*/ 84294 w 84805"/>
                <a:gd name="connsiteY4" fmla="*/ 43145 h 70988"/>
                <a:gd name="connsiteX5" fmla="*/ 56290 w 84805"/>
                <a:gd name="connsiteY5" fmla="*/ 62577 h 70988"/>
                <a:gd name="connsiteX6" fmla="*/ 7776 w 84805"/>
                <a:gd name="connsiteY6" fmla="*/ 43717 h 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5" h="70988">
                  <a:moveTo>
                    <a:pt x="7776" y="43653"/>
                  </a:moveTo>
                  <a:cubicBezTo>
                    <a:pt x="2315" y="32985"/>
                    <a:pt x="-6130" y="21555"/>
                    <a:pt x="6887" y="11395"/>
                  </a:cubicBezTo>
                  <a:cubicBezTo>
                    <a:pt x="19460" y="1489"/>
                    <a:pt x="34510" y="-4035"/>
                    <a:pt x="49623" y="3521"/>
                  </a:cubicBezTo>
                  <a:cubicBezTo>
                    <a:pt x="60926" y="9173"/>
                    <a:pt x="70578" y="18825"/>
                    <a:pt x="83976" y="19142"/>
                  </a:cubicBezTo>
                  <a:cubicBezTo>
                    <a:pt x="84040" y="27143"/>
                    <a:pt x="83532" y="35208"/>
                    <a:pt x="84294" y="43145"/>
                  </a:cubicBezTo>
                  <a:cubicBezTo>
                    <a:pt x="86834" y="69752"/>
                    <a:pt x="80293" y="79531"/>
                    <a:pt x="56290" y="62577"/>
                  </a:cubicBezTo>
                  <a:cubicBezTo>
                    <a:pt x="41685" y="52226"/>
                    <a:pt x="25683" y="44860"/>
                    <a:pt x="7776" y="4371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6" name="Полилиния: фигура 185">
              <a:extLst>
                <a:ext uri="{FF2B5EF4-FFF2-40B4-BE49-F238E27FC236}">
                  <a16:creationId xmlns="" xmlns:a16="http://schemas.microsoft.com/office/drawing/2014/main" id="{62AA57EE-D937-41E9-943E-D91908FCE886}"/>
                </a:ext>
              </a:extLst>
            </p:cNvPr>
            <p:cNvSpPr/>
            <p:nvPr/>
          </p:nvSpPr>
          <p:spPr>
            <a:xfrm>
              <a:off x="2888080" y="4546705"/>
              <a:ext cx="1168978" cy="1394298"/>
            </a:xfrm>
            <a:custGeom>
              <a:avLst/>
              <a:gdLst>
                <a:gd name="connsiteX0" fmla="*/ 785775 w 1168978"/>
                <a:gd name="connsiteY0" fmla="*/ 1174482 h 1394298"/>
                <a:gd name="connsiteX1" fmla="*/ 755295 w 1168978"/>
                <a:gd name="connsiteY1" fmla="*/ 1125396 h 1394298"/>
                <a:gd name="connsiteX2" fmla="*/ 661506 w 1168978"/>
                <a:gd name="connsiteY2" fmla="*/ 1022653 h 1394298"/>
                <a:gd name="connsiteX3" fmla="*/ 641694 w 1168978"/>
                <a:gd name="connsiteY3" fmla="*/ 984680 h 1394298"/>
                <a:gd name="connsiteX4" fmla="*/ 611849 w 1168978"/>
                <a:gd name="connsiteY4" fmla="*/ 879777 h 1394298"/>
                <a:gd name="connsiteX5" fmla="*/ 602514 w 1168978"/>
                <a:gd name="connsiteY5" fmla="*/ 690736 h 1394298"/>
                <a:gd name="connsiteX6" fmla="*/ 573685 w 1168978"/>
                <a:gd name="connsiteY6" fmla="*/ 624823 h 1394298"/>
                <a:gd name="connsiteX7" fmla="*/ 428080 w 1168978"/>
                <a:gd name="connsiteY7" fmla="*/ 530208 h 1394298"/>
                <a:gd name="connsiteX8" fmla="*/ 403124 w 1168978"/>
                <a:gd name="connsiteY8" fmla="*/ 530271 h 1394298"/>
                <a:gd name="connsiteX9" fmla="*/ 226531 w 1168978"/>
                <a:gd name="connsiteY9" fmla="*/ 525509 h 1394298"/>
                <a:gd name="connsiteX10" fmla="*/ 180366 w 1168978"/>
                <a:gd name="connsiteY10" fmla="*/ 507475 h 1394298"/>
                <a:gd name="connsiteX11" fmla="*/ 72289 w 1168978"/>
                <a:gd name="connsiteY11" fmla="*/ 453753 h 1394298"/>
                <a:gd name="connsiteX12" fmla="*/ 17870 w 1168978"/>
                <a:gd name="connsiteY12" fmla="*/ 425940 h 1394298"/>
                <a:gd name="connsiteX13" fmla="*/ 26 w 1168978"/>
                <a:gd name="connsiteY13" fmla="*/ 397428 h 1394298"/>
                <a:gd name="connsiteX14" fmla="*/ 22759 w 1168978"/>
                <a:gd name="connsiteY14" fmla="*/ 373616 h 1394298"/>
                <a:gd name="connsiteX15" fmla="*/ 85878 w 1168978"/>
                <a:gd name="connsiteY15" fmla="*/ 361678 h 1394298"/>
                <a:gd name="connsiteX16" fmla="*/ 96610 w 1168978"/>
                <a:gd name="connsiteY16" fmla="*/ 364218 h 1394298"/>
                <a:gd name="connsiteX17" fmla="*/ 226975 w 1168978"/>
                <a:gd name="connsiteY17" fmla="*/ 379648 h 1394298"/>
                <a:gd name="connsiteX18" fmla="*/ 270790 w 1168978"/>
                <a:gd name="connsiteY18" fmla="*/ 368917 h 1394298"/>
                <a:gd name="connsiteX19" fmla="*/ 334036 w 1168978"/>
                <a:gd name="connsiteY19" fmla="*/ 362567 h 1394298"/>
                <a:gd name="connsiteX20" fmla="*/ 358547 w 1168978"/>
                <a:gd name="connsiteY20" fmla="*/ 350058 h 1394298"/>
                <a:gd name="connsiteX21" fmla="*/ 284760 w 1168978"/>
                <a:gd name="connsiteY21" fmla="*/ 334246 h 1394298"/>
                <a:gd name="connsiteX22" fmla="*/ 68924 w 1168978"/>
                <a:gd name="connsiteY22" fmla="*/ 315005 h 1394298"/>
                <a:gd name="connsiteX23" fmla="*/ 56351 w 1168978"/>
                <a:gd name="connsiteY23" fmla="*/ 306433 h 1394298"/>
                <a:gd name="connsiteX24" fmla="*/ 88418 w 1168978"/>
                <a:gd name="connsiteY24" fmla="*/ 263697 h 1394298"/>
                <a:gd name="connsiteX25" fmla="*/ 104357 w 1168978"/>
                <a:gd name="connsiteY25" fmla="*/ 229724 h 1394298"/>
                <a:gd name="connsiteX26" fmla="*/ 58192 w 1168978"/>
                <a:gd name="connsiteY26" fmla="*/ 170161 h 1394298"/>
                <a:gd name="connsiteX27" fmla="*/ 36920 w 1168978"/>
                <a:gd name="connsiteY27" fmla="*/ 84817 h 1394298"/>
                <a:gd name="connsiteX28" fmla="*/ 49493 w 1168978"/>
                <a:gd name="connsiteY28" fmla="*/ 65132 h 1394298"/>
                <a:gd name="connsiteX29" fmla="*/ 209322 w 1168978"/>
                <a:gd name="connsiteY29" fmla="*/ 8426 h 1394298"/>
                <a:gd name="connsiteX30" fmla="*/ 303620 w 1168978"/>
                <a:gd name="connsiteY30" fmla="*/ 361 h 1394298"/>
                <a:gd name="connsiteX31" fmla="*/ 369787 w 1168978"/>
                <a:gd name="connsiteY31" fmla="*/ 65894 h 1394298"/>
                <a:gd name="connsiteX32" fmla="*/ 398044 w 1168978"/>
                <a:gd name="connsiteY32" fmla="*/ 141332 h 1394298"/>
                <a:gd name="connsiteX33" fmla="*/ 412776 w 1168978"/>
                <a:gd name="connsiteY33" fmla="*/ 151746 h 1394298"/>
                <a:gd name="connsiteX34" fmla="*/ 420333 w 1168978"/>
                <a:gd name="connsiteY34" fmla="*/ 135109 h 1394298"/>
                <a:gd name="connsiteX35" fmla="*/ 419761 w 1168978"/>
                <a:gd name="connsiteY35" fmla="*/ 126981 h 1394298"/>
                <a:gd name="connsiteX36" fmla="*/ 479578 w 1168978"/>
                <a:gd name="connsiteY36" fmla="*/ 63862 h 1394298"/>
                <a:gd name="connsiteX37" fmla="*/ 654521 w 1168978"/>
                <a:gd name="connsiteY37" fmla="*/ 249155 h 1394298"/>
                <a:gd name="connsiteX38" fmla="*/ 781521 w 1168978"/>
                <a:gd name="connsiteY38" fmla="*/ 308147 h 1394298"/>
                <a:gd name="connsiteX39" fmla="*/ 910616 w 1168978"/>
                <a:gd name="connsiteY39" fmla="*/ 388284 h 1394298"/>
                <a:gd name="connsiteX40" fmla="*/ 1033870 w 1168978"/>
                <a:gd name="connsiteY40" fmla="*/ 525255 h 1394298"/>
                <a:gd name="connsiteX41" fmla="*/ 1064032 w 1168978"/>
                <a:gd name="connsiteY41" fmla="*/ 567229 h 1394298"/>
                <a:gd name="connsiteX42" fmla="*/ 1024027 w 1168978"/>
                <a:gd name="connsiteY42" fmla="*/ 591740 h 1394298"/>
                <a:gd name="connsiteX43" fmla="*/ 881406 w 1168978"/>
                <a:gd name="connsiteY43" fmla="*/ 603424 h 1394298"/>
                <a:gd name="connsiteX44" fmla="*/ 846100 w 1168978"/>
                <a:gd name="connsiteY44" fmla="*/ 567736 h 1394298"/>
                <a:gd name="connsiteX45" fmla="*/ 720751 w 1168978"/>
                <a:gd name="connsiteY45" fmla="*/ 513380 h 1394298"/>
                <a:gd name="connsiteX46" fmla="*/ 665379 w 1168978"/>
                <a:gd name="connsiteY46" fmla="*/ 523540 h 1394298"/>
                <a:gd name="connsiteX47" fmla="*/ 609118 w 1168978"/>
                <a:gd name="connsiteY47" fmla="*/ 536875 h 1394298"/>
                <a:gd name="connsiteX48" fmla="*/ 664744 w 1168978"/>
                <a:gd name="connsiteY48" fmla="*/ 556751 h 1394298"/>
                <a:gd name="connsiteX49" fmla="*/ 714211 w 1168978"/>
                <a:gd name="connsiteY49" fmla="*/ 558719 h 1394298"/>
                <a:gd name="connsiteX50" fmla="*/ 740436 w 1168978"/>
                <a:gd name="connsiteY50" fmla="*/ 587104 h 1394298"/>
                <a:gd name="connsiteX51" fmla="*/ 714782 w 1168978"/>
                <a:gd name="connsiteY51" fmla="*/ 612060 h 1394298"/>
                <a:gd name="connsiteX52" fmla="*/ 656870 w 1168978"/>
                <a:gd name="connsiteY52" fmla="*/ 620823 h 1394298"/>
                <a:gd name="connsiteX53" fmla="*/ 690081 w 1168978"/>
                <a:gd name="connsiteY53" fmla="*/ 663050 h 1394298"/>
                <a:gd name="connsiteX54" fmla="*/ 718910 w 1168978"/>
                <a:gd name="connsiteY54" fmla="*/ 765286 h 1394298"/>
                <a:gd name="connsiteX55" fmla="*/ 758597 w 1168978"/>
                <a:gd name="connsiteY55" fmla="*/ 811705 h 1394298"/>
                <a:gd name="connsiteX56" fmla="*/ 891884 w 1168978"/>
                <a:gd name="connsiteY56" fmla="*/ 1042147 h 1394298"/>
                <a:gd name="connsiteX57" fmla="*/ 847243 w 1168978"/>
                <a:gd name="connsiteY57" fmla="*/ 912035 h 1394298"/>
                <a:gd name="connsiteX58" fmla="*/ 836893 w 1168978"/>
                <a:gd name="connsiteY58" fmla="*/ 793671 h 1394298"/>
                <a:gd name="connsiteX59" fmla="*/ 824574 w 1168978"/>
                <a:gd name="connsiteY59" fmla="*/ 763635 h 1394298"/>
                <a:gd name="connsiteX60" fmla="*/ 824129 w 1168978"/>
                <a:gd name="connsiteY60" fmla="*/ 693848 h 1394298"/>
                <a:gd name="connsiteX61" fmla="*/ 883438 w 1168978"/>
                <a:gd name="connsiteY61" fmla="*/ 696642 h 1394298"/>
                <a:gd name="connsiteX62" fmla="*/ 973354 w 1168978"/>
                <a:gd name="connsiteY62" fmla="*/ 776208 h 1394298"/>
                <a:gd name="connsiteX63" fmla="*/ 1002183 w 1168978"/>
                <a:gd name="connsiteY63" fmla="*/ 882317 h 1394298"/>
                <a:gd name="connsiteX64" fmla="*/ 1010184 w 1168978"/>
                <a:gd name="connsiteY64" fmla="*/ 946643 h 1394298"/>
                <a:gd name="connsiteX65" fmla="*/ 1079844 w 1168978"/>
                <a:gd name="connsiteY65" fmla="*/ 1011985 h 1394298"/>
                <a:gd name="connsiteX66" fmla="*/ 1107911 w 1168978"/>
                <a:gd name="connsiteY66" fmla="*/ 1050529 h 1394298"/>
                <a:gd name="connsiteX67" fmla="*/ 1068096 w 1168978"/>
                <a:gd name="connsiteY67" fmla="*/ 1073770 h 1394298"/>
                <a:gd name="connsiteX68" fmla="*/ 1042760 w 1168978"/>
                <a:gd name="connsiteY68" fmla="*/ 1070088 h 1394298"/>
                <a:gd name="connsiteX69" fmla="*/ 1036029 w 1168978"/>
                <a:gd name="connsiteY69" fmla="*/ 1105901 h 1394298"/>
                <a:gd name="connsiteX70" fmla="*/ 1044411 w 1168978"/>
                <a:gd name="connsiteY70" fmla="*/ 1113331 h 1394298"/>
                <a:gd name="connsiteX71" fmla="*/ 1049046 w 1168978"/>
                <a:gd name="connsiteY71" fmla="*/ 1169402 h 1394298"/>
                <a:gd name="connsiteX72" fmla="*/ 1105434 w 1168978"/>
                <a:gd name="connsiteY72" fmla="*/ 1246491 h 1394298"/>
                <a:gd name="connsiteX73" fmla="*/ 1142518 w 1168978"/>
                <a:gd name="connsiteY73" fmla="*/ 1285163 h 1394298"/>
                <a:gd name="connsiteX74" fmla="*/ 1167728 w 1168978"/>
                <a:gd name="connsiteY74" fmla="*/ 1352029 h 1394298"/>
                <a:gd name="connsiteX75" fmla="*/ 1151091 w 1168978"/>
                <a:gd name="connsiteY75" fmla="*/ 1385239 h 1394298"/>
                <a:gd name="connsiteX76" fmla="*/ 1082765 w 1168978"/>
                <a:gd name="connsiteY76" fmla="*/ 1382064 h 1394298"/>
                <a:gd name="connsiteX77" fmla="*/ 1068477 w 1168978"/>
                <a:gd name="connsiteY77" fmla="*/ 1363141 h 1394298"/>
                <a:gd name="connsiteX78" fmla="*/ 986816 w 1168978"/>
                <a:gd name="connsiteY78" fmla="*/ 1334503 h 1394298"/>
                <a:gd name="connsiteX79" fmla="*/ 931889 w 1168978"/>
                <a:gd name="connsiteY79" fmla="*/ 1320787 h 1394298"/>
                <a:gd name="connsiteX80" fmla="*/ 915379 w 1168978"/>
                <a:gd name="connsiteY80" fmla="*/ 1364983 h 1394298"/>
                <a:gd name="connsiteX81" fmla="*/ 845148 w 1168978"/>
                <a:gd name="connsiteY81" fmla="*/ 1357490 h 1394298"/>
                <a:gd name="connsiteX82" fmla="*/ 758089 w 1168978"/>
                <a:gd name="connsiteY82" fmla="*/ 1312976 h 1394298"/>
                <a:gd name="connsiteX83" fmla="*/ 729260 w 1168978"/>
                <a:gd name="connsiteY83" fmla="*/ 1271383 h 1394298"/>
                <a:gd name="connsiteX84" fmla="*/ 725006 w 1168978"/>
                <a:gd name="connsiteY84" fmla="*/ 1231823 h 1394298"/>
                <a:gd name="connsiteX85" fmla="*/ 730340 w 1168978"/>
                <a:gd name="connsiteY85" fmla="*/ 1190928 h 1394298"/>
                <a:gd name="connsiteX86" fmla="*/ 760947 w 1168978"/>
                <a:gd name="connsiteY86" fmla="*/ 1217344 h 1394298"/>
                <a:gd name="connsiteX87" fmla="*/ 799682 w 1168978"/>
                <a:gd name="connsiteY87" fmla="*/ 1228394 h 1394298"/>
                <a:gd name="connsiteX88" fmla="*/ 855943 w 1168978"/>
                <a:gd name="connsiteY88" fmla="*/ 1219567 h 1394298"/>
                <a:gd name="connsiteX89" fmla="*/ 785902 w 1168978"/>
                <a:gd name="connsiteY89" fmla="*/ 1174482 h 139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68978" h="1394298">
                  <a:moveTo>
                    <a:pt x="785775" y="1174482"/>
                  </a:moveTo>
                  <a:cubicBezTo>
                    <a:pt x="771234" y="1161210"/>
                    <a:pt x="763677" y="1142986"/>
                    <a:pt x="755295" y="1125396"/>
                  </a:cubicBezTo>
                  <a:cubicBezTo>
                    <a:pt x="719926" y="1095614"/>
                    <a:pt x="702908" y="1046846"/>
                    <a:pt x="661506" y="1022653"/>
                  </a:cubicBezTo>
                  <a:cubicBezTo>
                    <a:pt x="650139" y="1016049"/>
                    <a:pt x="644869" y="999538"/>
                    <a:pt x="641694" y="984680"/>
                  </a:cubicBezTo>
                  <a:cubicBezTo>
                    <a:pt x="624612" y="952040"/>
                    <a:pt x="618389" y="915845"/>
                    <a:pt x="611849" y="879777"/>
                  </a:cubicBezTo>
                  <a:cubicBezTo>
                    <a:pt x="611468" y="816721"/>
                    <a:pt x="589179" y="755126"/>
                    <a:pt x="602514" y="690736"/>
                  </a:cubicBezTo>
                  <a:cubicBezTo>
                    <a:pt x="608229" y="663241"/>
                    <a:pt x="595720" y="638286"/>
                    <a:pt x="573685" y="624823"/>
                  </a:cubicBezTo>
                  <a:cubicBezTo>
                    <a:pt x="524346" y="594660"/>
                    <a:pt x="475070" y="564498"/>
                    <a:pt x="428080" y="530208"/>
                  </a:cubicBezTo>
                  <a:cubicBezTo>
                    <a:pt x="419888" y="524239"/>
                    <a:pt x="411506" y="524937"/>
                    <a:pt x="403124" y="530271"/>
                  </a:cubicBezTo>
                  <a:cubicBezTo>
                    <a:pt x="343371" y="568244"/>
                    <a:pt x="284697" y="550718"/>
                    <a:pt x="226531" y="525509"/>
                  </a:cubicBezTo>
                  <a:cubicBezTo>
                    <a:pt x="211291" y="518905"/>
                    <a:pt x="196686" y="509697"/>
                    <a:pt x="180366" y="507475"/>
                  </a:cubicBezTo>
                  <a:cubicBezTo>
                    <a:pt x="138901" y="501696"/>
                    <a:pt x="102642" y="485250"/>
                    <a:pt x="72289" y="453753"/>
                  </a:cubicBezTo>
                  <a:cubicBezTo>
                    <a:pt x="57367" y="438196"/>
                    <a:pt x="34507" y="439339"/>
                    <a:pt x="17870" y="425940"/>
                  </a:cubicBezTo>
                  <a:cubicBezTo>
                    <a:pt x="8281" y="418193"/>
                    <a:pt x="-545" y="411653"/>
                    <a:pt x="26" y="397428"/>
                  </a:cubicBezTo>
                  <a:cubicBezTo>
                    <a:pt x="598" y="381808"/>
                    <a:pt x="12345" y="378315"/>
                    <a:pt x="22759" y="373616"/>
                  </a:cubicBezTo>
                  <a:cubicBezTo>
                    <a:pt x="42889" y="364409"/>
                    <a:pt x="64161" y="361678"/>
                    <a:pt x="85878" y="361678"/>
                  </a:cubicBezTo>
                  <a:cubicBezTo>
                    <a:pt x="89498" y="362377"/>
                    <a:pt x="93117" y="363265"/>
                    <a:pt x="96610" y="364218"/>
                  </a:cubicBezTo>
                  <a:cubicBezTo>
                    <a:pt x="140234" y="367520"/>
                    <a:pt x="183287" y="376537"/>
                    <a:pt x="226975" y="379648"/>
                  </a:cubicBezTo>
                  <a:cubicBezTo>
                    <a:pt x="243358" y="380855"/>
                    <a:pt x="257074" y="374822"/>
                    <a:pt x="270790" y="368917"/>
                  </a:cubicBezTo>
                  <a:cubicBezTo>
                    <a:pt x="291555" y="359964"/>
                    <a:pt x="310414" y="346121"/>
                    <a:pt x="334036" y="362567"/>
                  </a:cubicBezTo>
                  <a:cubicBezTo>
                    <a:pt x="344895" y="370123"/>
                    <a:pt x="351245" y="355646"/>
                    <a:pt x="358547" y="350058"/>
                  </a:cubicBezTo>
                  <a:cubicBezTo>
                    <a:pt x="337592" y="323832"/>
                    <a:pt x="309271" y="334690"/>
                    <a:pt x="284760" y="334246"/>
                  </a:cubicBezTo>
                  <a:cubicBezTo>
                    <a:pt x="212307" y="332976"/>
                    <a:pt x="140933" y="319704"/>
                    <a:pt x="68924" y="315005"/>
                  </a:cubicBezTo>
                  <a:cubicBezTo>
                    <a:pt x="63780" y="314688"/>
                    <a:pt x="59780" y="310687"/>
                    <a:pt x="56351" y="306433"/>
                  </a:cubicBezTo>
                  <a:cubicBezTo>
                    <a:pt x="44857" y="273095"/>
                    <a:pt x="63971" y="264396"/>
                    <a:pt x="88418" y="263697"/>
                  </a:cubicBezTo>
                  <a:cubicBezTo>
                    <a:pt x="115914" y="262871"/>
                    <a:pt x="118454" y="252965"/>
                    <a:pt x="104357" y="229724"/>
                  </a:cubicBezTo>
                  <a:cubicBezTo>
                    <a:pt x="91022" y="207753"/>
                    <a:pt x="73242" y="190291"/>
                    <a:pt x="58192" y="170161"/>
                  </a:cubicBezTo>
                  <a:cubicBezTo>
                    <a:pt x="39777" y="145396"/>
                    <a:pt x="22632" y="119488"/>
                    <a:pt x="36920" y="84817"/>
                  </a:cubicBezTo>
                  <a:cubicBezTo>
                    <a:pt x="40031" y="77324"/>
                    <a:pt x="42063" y="68433"/>
                    <a:pt x="49493" y="65132"/>
                  </a:cubicBezTo>
                  <a:cubicBezTo>
                    <a:pt x="101436" y="42017"/>
                    <a:pt x="148553" y="5060"/>
                    <a:pt x="209322" y="8426"/>
                  </a:cubicBezTo>
                  <a:cubicBezTo>
                    <a:pt x="240628" y="10140"/>
                    <a:pt x="271552" y="-2242"/>
                    <a:pt x="303620" y="361"/>
                  </a:cubicBezTo>
                  <a:cubicBezTo>
                    <a:pt x="349975" y="4108"/>
                    <a:pt x="361786" y="16744"/>
                    <a:pt x="369787" y="65894"/>
                  </a:cubicBezTo>
                  <a:cubicBezTo>
                    <a:pt x="374105" y="92437"/>
                    <a:pt x="387567" y="116630"/>
                    <a:pt x="398044" y="141332"/>
                  </a:cubicBezTo>
                  <a:cubicBezTo>
                    <a:pt x="400648" y="147428"/>
                    <a:pt x="405601" y="153460"/>
                    <a:pt x="412776" y="151746"/>
                  </a:cubicBezTo>
                  <a:cubicBezTo>
                    <a:pt x="420587" y="149904"/>
                    <a:pt x="420269" y="141967"/>
                    <a:pt x="420333" y="135109"/>
                  </a:cubicBezTo>
                  <a:cubicBezTo>
                    <a:pt x="420333" y="132378"/>
                    <a:pt x="419698" y="129648"/>
                    <a:pt x="419761" y="126981"/>
                  </a:cubicBezTo>
                  <a:cubicBezTo>
                    <a:pt x="420650" y="71926"/>
                    <a:pt x="426492" y="65767"/>
                    <a:pt x="479578" y="63862"/>
                  </a:cubicBezTo>
                  <a:cubicBezTo>
                    <a:pt x="540983" y="122155"/>
                    <a:pt x="604165" y="177464"/>
                    <a:pt x="654521" y="249155"/>
                  </a:cubicBezTo>
                  <a:cubicBezTo>
                    <a:pt x="682842" y="289542"/>
                    <a:pt x="729133" y="312973"/>
                    <a:pt x="781521" y="308147"/>
                  </a:cubicBezTo>
                  <a:cubicBezTo>
                    <a:pt x="812572" y="305290"/>
                    <a:pt x="898043" y="358947"/>
                    <a:pt x="910616" y="388284"/>
                  </a:cubicBezTo>
                  <a:cubicBezTo>
                    <a:pt x="936905" y="449372"/>
                    <a:pt x="973100" y="499728"/>
                    <a:pt x="1033870" y="525255"/>
                  </a:cubicBezTo>
                  <a:cubicBezTo>
                    <a:pt x="1050888" y="532430"/>
                    <a:pt x="1065747" y="545511"/>
                    <a:pt x="1064032" y="567229"/>
                  </a:cubicBezTo>
                  <a:cubicBezTo>
                    <a:pt x="1062000" y="593454"/>
                    <a:pt x="1039267" y="586914"/>
                    <a:pt x="1024027" y="591740"/>
                  </a:cubicBezTo>
                  <a:cubicBezTo>
                    <a:pt x="978561" y="624315"/>
                    <a:pt x="929222" y="604694"/>
                    <a:pt x="881406" y="603424"/>
                  </a:cubicBezTo>
                  <a:cubicBezTo>
                    <a:pt x="861404" y="602916"/>
                    <a:pt x="848386" y="590152"/>
                    <a:pt x="846100" y="567736"/>
                  </a:cubicBezTo>
                  <a:cubicBezTo>
                    <a:pt x="838734" y="496235"/>
                    <a:pt x="766027" y="481376"/>
                    <a:pt x="720751" y="513380"/>
                  </a:cubicBezTo>
                  <a:cubicBezTo>
                    <a:pt x="703479" y="525509"/>
                    <a:pt x="684239" y="522969"/>
                    <a:pt x="665379" y="523540"/>
                  </a:cubicBezTo>
                  <a:cubicBezTo>
                    <a:pt x="633502" y="524493"/>
                    <a:pt x="633502" y="524239"/>
                    <a:pt x="609118" y="536875"/>
                  </a:cubicBezTo>
                  <a:cubicBezTo>
                    <a:pt x="624993" y="555544"/>
                    <a:pt x="644996" y="555862"/>
                    <a:pt x="664744" y="556751"/>
                  </a:cubicBezTo>
                  <a:cubicBezTo>
                    <a:pt x="681254" y="557449"/>
                    <a:pt x="697764" y="556306"/>
                    <a:pt x="714211" y="558719"/>
                  </a:cubicBezTo>
                  <a:cubicBezTo>
                    <a:pt x="729705" y="561005"/>
                    <a:pt x="741325" y="568181"/>
                    <a:pt x="740436" y="587104"/>
                  </a:cubicBezTo>
                  <a:cubicBezTo>
                    <a:pt x="739674" y="603678"/>
                    <a:pt x="728498" y="609329"/>
                    <a:pt x="714782" y="612060"/>
                  </a:cubicBezTo>
                  <a:cubicBezTo>
                    <a:pt x="696367" y="615743"/>
                    <a:pt x="676682" y="609520"/>
                    <a:pt x="656870" y="620823"/>
                  </a:cubicBezTo>
                  <a:cubicBezTo>
                    <a:pt x="661442" y="641143"/>
                    <a:pt x="677889" y="650731"/>
                    <a:pt x="690081" y="663050"/>
                  </a:cubicBezTo>
                  <a:cubicBezTo>
                    <a:pt x="718338" y="691562"/>
                    <a:pt x="731356" y="722487"/>
                    <a:pt x="718910" y="765286"/>
                  </a:cubicBezTo>
                  <a:cubicBezTo>
                    <a:pt x="708877" y="799767"/>
                    <a:pt x="736309" y="805037"/>
                    <a:pt x="758597" y="811705"/>
                  </a:cubicBezTo>
                  <a:cubicBezTo>
                    <a:pt x="824129" y="871458"/>
                    <a:pt x="847243" y="959406"/>
                    <a:pt x="891884" y="1042147"/>
                  </a:cubicBezTo>
                  <a:cubicBezTo>
                    <a:pt x="864452" y="998268"/>
                    <a:pt x="868071" y="950580"/>
                    <a:pt x="847243" y="912035"/>
                  </a:cubicBezTo>
                  <a:cubicBezTo>
                    <a:pt x="855181" y="871458"/>
                    <a:pt x="838734" y="833295"/>
                    <a:pt x="836893" y="793671"/>
                  </a:cubicBezTo>
                  <a:cubicBezTo>
                    <a:pt x="836385" y="782113"/>
                    <a:pt x="831241" y="771763"/>
                    <a:pt x="824574" y="763635"/>
                  </a:cubicBezTo>
                  <a:cubicBezTo>
                    <a:pt x="805016" y="740013"/>
                    <a:pt x="802158" y="718232"/>
                    <a:pt x="824129" y="693848"/>
                  </a:cubicBezTo>
                  <a:cubicBezTo>
                    <a:pt x="845846" y="669845"/>
                    <a:pt x="864515" y="679116"/>
                    <a:pt x="883438" y="696642"/>
                  </a:cubicBezTo>
                  <a:cubicBezTo>
                    <a:pt x="912902" y="723820"/>
                    <a:pt x="941350" y="751697"/>
                    <a:pt x="973354" y="776208"/>
                  </a:cubicBezTo>
                  <a:cubicBezTo>
                    <a:pt x="1003898" y="799640"/>
                    <a:pt x="997865" y="845169"/>
                    <a:pt x="1002183" y="882317"/>
                  </a:cubicBezTo>
                  <a:cubicBezTo>
                    <a:pt x="1004660" y="903780"/>
                    <a:pt x="1004533" y="925370"/>
                    <a:pt x="1010184" y="946643"/>
                  </a:cubicBezTo>
                  <a:cubicBezTo>
                    <a:pt x="1020408" y="985124"/>
                    <a:pt x="1036092" y="1013636"/>
                    <a:pt x="1079844" y="1011985"/>
                  </a:cubicBezTo>
                  <a:cubicBezTo>
                    <a:pt x="1101561" y="1011159"/>
                    <a:pt x="1111975" y="1028368"/>
                    <a:pt x="1107911" y="1050529"/>
                  </a:cubicBezTo>
                  <a:cubicBezTo>
                    <a:pt x="1103783" y="1073008"/>
                    <a:pt x="1088480" y="1080756"/>
                    <a:pt x="1068096" y="1073770"/>
                  </a:cubicBezTo>
                  <a:cubicBezTo>
                    <a:pt x="1059651" y="1070913"/>
                    <a:pt x="1051332" y="1066150"/>
                    <a:pt x="1042760" y="1070088"/>
                  </a:cubicBezTo>
                  <a:cubicBezTo>
                    <a:pt x="1025234" y="1078215"/>
                    <a:pt x="1012153" y="1088375"/>
                    <a:pt x="1036029" y="1105901"/>
                  </a:cubicBezTo>
                  <a:cubicBezTo>
                    <a:pt x="1039331" y="1107743"/>
                    <a:pt x="1042061" y="1110283"/>
                    <a:pt x="1044411" y="1113331"/>
                  </a:cubicBezTo>
                  <a:cubicBezTo>
                    <a:pt x="1046633" y="1131937"/>
                    <a:pt x="1047522" y="1150669"/>
                    <a:pt x="1049046" y="1169402"/>
                  </a:cubicBezTo>
                  <a:cubicBezTo>
                    <a:pt x="1052221" y="1208899"/>
                    <a:pt x="1071017" y="1234598"/>
                    <a:pt x="1105434" y="1246491"/>
                  </a:cubicBezTo>
                  <a:cubicBezTo>
                    <a:pt x="1121627" y="1255127"/>
                    <a:pt x="1132041" y="1270177"/>
                    <a:pt x="1142518" y="1285163"/>
                  </a:cubicBezTo>
                  <a:cubicBezTo>
                    <a:pt x="1159917" y="1303388"/>
                    <a:pt x="1159981" y="1329550"/>
                    <a:pt x="1167728" y="1352029"/>
                  </a:cubicBezTo>
                  <a:cubicBezTo>
                    <a:pt x="1172300" y="1365427"/>
                    <a:pt x="1163791" y="1378953"/>
                    <a:pt x="1151091" y="1385239"/>
                  </a:cubicBezTo>
                  <a:cubicBezTo>
                    <a:pt x="1128104" y="1396670"/>
                    <a:pt x="1104799" y="1399019"/>
                    <a:pt x="1082765" y="1382064"/>
                  </a:cubicBezTo>
                  <a:cubicBezTo>
                    <a:pt x="1076542" y="1377302"/>
                    <a:pt x="1072605" y="1369872"/>
                    <a:pt x="1068477" y="1363141"/>
                  </a:cubicBezTo>
                  <a:cubicBezTo>
                    <a:pt x="1048221" y="1330185"/>
                    <a:pt x="1022186" y="1319834"/>
                    <a:pt x="986816" y="1334503"/>
                  </a:cubicBezTo>
                  <a:cubicBezTo>
                    <a:pt x="967957" y="1342313"/>
                    <a:pt x="947319" y="1347012"/>
                    <a:pt x="931889" y="1320787"/>
                  </a:cubicBezTo>
                  <a:cubicBezTo>
                    <a:pt x="937477" y="1341742"/>
                    <a:pt x="934111" y="1357045"/>
                    <a:pt x="915379" y="1364983"/>
                  </a:cubicBezTo>
                  <a:cubicBezTo>
                    <a:pt x="890677" y="1375524"/>
                    <a:pt x="863944" y="1382255"/>
                    <a:pt x="845148" y="1357490"/>
                  </a:cubicBezTo>
                  <a:cubicBezTo>
                    <a:pt x="821843" y="1326756"/>
                    <a:pt x="797396" y="1308658"/>
                    <a:pt x="758089" y="1312976"/>
                  </a:cubicBezTo>
                  <a:cubicBezTo>
                    <a:pt x="735864" y="1315453"/>
                    <a:pt x="734340" y="1288656"/>
                    <a:pt x="729260" y="1271383"/>
                  </a:cubicBezTo>
                  <a:cubicBezTo>
                    <a:pt x="725577" y="1258874"/>
                    <a:pt x="732626" y="1244332"/>
                    <a:pt x="725006" y="1231823"/>
                  </a:cubicBezTo>
                  <a:cubicBezTo>
                    <a:pt x="722021" y="1217091"/>
                    <a:pt x="712115" y="1197342"/>
                    <a:pt x="730340" y="1190928"/>
                  </a:cubicBezTo>
                  <a:cubicBezTo>
                    <a:pt x="743738" y="1186166"/>
                    <a:pt x="756121" y="1197977"/>
                    <a:pt x="760947" y="1217344"/>
                  </a:cubicBezTo>
                  <a:cubicBezTo>
                    <a:pt x="766662" y="1240205"/>
                    <a:pt x="782600" y="1249285"/>
                    <a:pt x="799682" y="1228394"/>
                  </a:cubicBezTo>
                  <a:cubicBezTo>
                    <a:pt x="815557" y="1208963"/>
                    <a:pt x="834353" y="1218488"/>
                    <a:pt x="855943" y="1219567"/>
                  </a:cubicBezTo>
                  <a:cubicBezTo>
                    <a:pt x="837782" y="1188896"/>
                    <a:pt x="795999" y="1210232"/>
                    <a:pt x="785902" y="117448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7" name="Полилиния: фигура 186">
              <a:extLst>
                <a:ext uri="{FF2B5EF4-FFF2-40B4-BE49-F238E27FC236}">
                  <a16:creationId xmlns="" xmlns:a16="http://schemas.microsoft.com/office/drawing/2014/main" id="{1227D33E-FDC4-4435-9324-AA8FA318A216}"/>
                </a:ext>
              </a:extLst>
            </p:cNvPr>
            <p:cNvSpPr/>
            <p:nvPr/>
          </p:nvSpPr>
          <p:spPr>
            <a:xfrm>
              <a:off x="2050041" y="4590948"/>
              <a:ext cx="1482397" cy="1050051"/>
            </a:xfrm>
            <a:custGeom>
              <a:avLst/>
              <a:gdLst>
                <a:gd name="connsiteX0" fmla="*/ 930458 w 1482397"/>
                <a:gd name="connsiteY0" fmla="*/ 336422 h 1050051"/>
                <a:gd name="connsiteX1" fmla="*/ 856862 w 1482397"/>
                <a:gd name="connsiteY1" fmla="*/ 348233 h 1050051"/>
                <a:gd name="connsiteX2" fmla="*/ 858576 w 1482397"/>
                <a:gd name="connsiteY2" fmla="*/ 358139 h 1050051"/>
                <a:gd name="connsiteX3" fmla="*/ 966399 w 1482397"/>
                <a:gd name="connsiteY3" fmla="*/ 426592 h 1050051"/>
                <a:gd name="connsiteX4" fmla="*/ 976559 w 1482397"/>
                <a:gd name="connsiteY4" fmla="*/ 431482 h 1050051"/>
                <a:gd name="connsiteX5" fmla="*/ 1114227 w 1482397"/>
                <a:gd name="connsiteY5" fmla="*/ 471042 h 1050051"/>
                <a:gd name="connsiteX6" fmla="*/ 1174679 w 1482397"/>
                <a:gd name="connsiteY6" fmla="*/ 486028 h 1050051"/>
                <a:gd name="connsiteX7" fmla="*/ 1239386 w 1482397"/>
                <a:gd name="connsiteY7" fmla="*/ 447484 h 1050051"/>
                <a:gd name="connsiteX8" fmla="*/ 1265421 w 1482397"/>
                <a:gd name="connsiteY8" fmla="*/ 444626 h 1050051"/>
                <a:gd name="connsiteX9" fmla="*/ 1408487 w 1482397"/>
                <a:gd name="connsiteY9" fmla="*/ 560768 h 1050051"/>
                <a:gd name="connsiteX10" fmla="*/ 1471923 w 1482397"/>
                <a:gd name="connsiteY10" fmla="*/ 654622 h 1050051"/>
                <a:gd name="connsiteX11" fmla="*/ 1457953 w 1482397"/>
                <a:gd name="connsiteY11" fmla="*/ 726631 h 1050051"/>
                <a:gd name="connsiteX12" fmla="*/ 1463731 w 1482397"/>
                <a:gd name="connsiteY12" fmla="*/ 827469 h 1050051"/>
                <a:gd name="connsiteX13" fmla="*/ 1454842 w 1482397"/>
                <a:gd name="connsiteY13" fmla="*/ 847536 h 1050051"/>
                <a:gd name="connsiteX14" fmla="*/ 1423028 w 1482397"/>
                <a:gd name="connsiteY14" fmla="*/ 809245 h 1050051"/>
                <a:gd name="connsiteX15" fmla="*/ 1319460 w 1482397"/>
                <a:gd name="connsiteY15" fmla="*/ 731584 h 1050051"/>
                <a:gd name="connsiteX16" fmla="*/ 1396866 w 1482397"/>
                <a:gd name="connsiteY16" fmla="*/ 801307 h 1050051"/>
                <a:gd name="connsiteX17" fmla="*/ 1436045 w 1482397"/>
                <a:gd name="connsiteY17" fmla="*/ 851282 h 1050051"/>
                <a:gd name="connsiteX18" fmla="*/ 1460366 w 1482397"/>
                <a:gd name="connsiteY18" fmla="*/ 909893 h 1050051"/>
                <a:gd name="connsiteX19" fmla="*/ 1448618 w 1482397"/>
                <a:gd name="connsiteY19" fmla="*/ 982982 h 1050051"/>
                <a:gd name="connsiteX20" fmla="*/ 1463795 w 1482397"/>
                <a:gd name="connsiteY20" fmla="*/ 1023939 h 1050051"/>
                <a:gd name="connsiteX21" fmla="*/ 1439475 w 1482397"/>
                <a:gd name="connsiteY21" fmla="*/ 1040767 h 1050051"/>
                <a:gd name="connsiteX22" fmla="*/ 1402962 w 1482397"/>
                <a:gd name="connsiteY22" fmla="*/ 1032830 h 1050051"/>
                <a:gd name="connsiteX23" fmla="*/ 1364544 w 1482397"/>
                <a:gd name="connsiteY23" fmla="*/ 1010985 h 1050051"/>
                <a:gd name="connsiteX24" fmla="*/ 1318380 w 1482397"/>
                <a:gd name="connsiteY24" fmla="*/ 849377 h 1050051"/>
                <a:gd name="connsiteX25" fmla="*/ 1298124 w 1482397"/>
                <a:gd name="connsiteY25" fmla="*/ 797434 h 1050051"/>
                <a:gd name="connsiteX26" fmla="*/ 1298695 w 1482397"/>
                <a:gd name="connsiteY26" fmla="*/ 803339 h 1050051"/>
                <a:gd name="connsiteX27" fmla="*/ 1250118 w 1482397"/>
                <a:gd name="connsiteY27" fmla="*/ 900241 h 1050051"/>
                <a:gd name="connsiteX28" fmla="*/ 1091748 w 1482397"/>
                <a:gd name="connsiteY28" fmla="*/ 932880 h 1050051"/>
                <a:gd name="connsiteX29" fmla="*/ 1061205 w 1482397"/>
                <a:gd name="connsiteY29" fmla="*/ 905003 h 1050051"/>
                <a:gd name="connsiteX30" fmla="*/ 1074095 w 1482397"/>
                <a:gd name="connsiteY30" fmla="*/ 845885 h 1050051"/>
                <a:gd name="connsiteX31" fmla="*/ 1101401 w 1482397"/>
                <a:gd name="connsiteY31" fmla="*/ 689293 h 1050051"/>
                <a:gd name="connsiteX32" fmla="*/ 1044822 w 1482397"/>
                <a:gd name="connsiteY32" fmla="*/ 634492 h 1050051"/>
                <a:gd name="connsiteX33" fmla="*/ 984624 w 1482397"/>
                <a:gd name="connsiteY33" fmla="*/ 579501 h 1050051"/>
                <a:gd name="connsiteX34" fmla="*/ 898962 w 1482397"/>
                <a:gd name="connsiteY34" fmla="*/ 480440 h 1050051"/>
                <a:gd name="connsiteX35" fmla="*/ 960748 w 1482397"/>
                <a:gd name="connsiteY35" fmla="*/ 548132 h 1050051"/>
                <a:gd name="connsiteX36" fmla="*/ 1041139 w 1482397"/>
                <a:gd name="connsiteY36" fmla="*/ 644335 h 1050051"/>
                <a:gd name="connsiteX37" fmla="*/ 1073207 w 1482397"/>
                <a:gd name="connsiteY37" fmla="*/ 662242 h 1050051"/>
                <a:gd name="connsiteX38" fmla="*/ 1102480 w 1482397"/>
                <a:gd name="connsiteY38" fmla="*/ 691007 h 1050051"/>
                <a:gd name="connsiteX39" fmla="*/ 1083494 w 1482397"/>
                <a:gd name="connsiteY39" fmla="*/ 828041 h 1050051"/>
                <a:gd name="connsiteX40" fmla="*/ 1020248 w 1482397"/>
                <a:gd name="connsiteY40" fmla="*/ 821881 h 1050051"/>
                <a:gd name="connsiteX41" fmla="*/ 1053648 w 1482397"/>
                <a:gd name="connsiteY41" fmla="*/ 910528 h 1050051"/>
                <a:gd name="connsiteX42" fmla="*/ 1000436 w 1482397"/>
                <a:gd name="connsiteY42" fmla="*/ 910464 h 1050051"/>
                <a:gd name="connsiteX43" fmla="*/ 880484 w 1482397"/>
                <a:gd name="connsiteY43" fmla="*/ 723964 h 1050051"/>
                <a:gd name="connsiteX44" fmla="*/ 837939 w 1482397"/>
                <a:gd name="connsiteY44" fmla="*/ 695452 h 1050051"/>
                <a:gd name="connsiteX45" fmla="*/ 791267 w 1482397"/>
                <a:gd name="connsiteY45" fmla="*/ 668465 h 1050051"/>
                <a:gd name="connsiteX46" fmla="*/ 733672 w 1482397"/>
                <a:gd name="connsiteY46" fmla="*/ 598995 h 1050051"/>
                <a:gd name="connsiteX47" fmla="*/ 686364 w 1482397"/>
                <a:gd name="connsiteY47" fmla="*/ 582422 h 1050051"/>
                <a:gd name="connsiteX48" fmla="*/ 723131 w 1482397"/>
                <a:gd name="connsiteY48" fmla="*/ 597471 h 1050051"/>
                <a:gd name="connsiteX49" fmla="*/ 740467 w 1482397"/>
                <a:gd name="connsiteY49" fmla="*/ 625348 h 1050051"/>
                <a:gd name="connsiteX50" fmla="*/ 717479 w 1482397"/>
                <a:gd name="connsiteY50" fmla="*/ 648462 h 1050051"/>
                <a:gd name="connsiteX51" fmla="*/ 671886 w 1482397"/>
                <a:gd name="connsiteY51" fmla="*/ 650240 h 1050051"/>
                <a:gd name="connsiteX52" fmla="*/ 501770 w 1482397"/>
                <a:gd name="connsiteY52" fmla="*/ 669798 h 1050051"/>
                <a:gd name="connsiteX53" fmla="*/ 546537 w 1482397"/>
                <a:gd name="connsiteY53" fmla="*/ 693230 h 1050051"/>
                <a:gd name="connsiteX54" fmla="*/ 572445 w 1482397"/>
                <a:gd name="connsiteY54" fmla="*/ 734124 h 1050051"/>
                <a:gd name="connsiteX55" fmla="*/ 593908 w 1482397"/>
                <a:gd name="connsiteY55" fmla="*/ 802006 h 1050051"/>
                <a:gd name="connsiteX56" fmla="*/ 605529 w 1482397"/>
                <a:gd name="connsiteY56" fmla="*/ 818071 h 1050051"/>
                <a:gd name="connsiteX57" fmla="*/ 606291 w 1482397"/>
                <a:gd name="connsiteY57" fmla="*/ 888938 h 1050051"/>
                <a:gd name="connsiteX58" fmla="*/ 546474 w 1482397"/>
                <a:gd name="connsiteY58" fmla="*/ 870777 h 1050051"/>
                <a:gd name="connsiteX59" fmla="*/ 494023 w 1482397"/>
                <a:gd name="connsiteY59" fmla="*/ 812483 h 1050051"/>
                <a:gd name="connsiteX60" fmla="*/ 457637 w 1482397"/>
                <a:gd name="connsiteY60" fmla="*/ 795338 h 1050051"/>
                <a:gd name="connsiteX61" fmla="*/ 362959 w 1482397"/>
                <a:gd name="connsiteY61" fmla="*/ 658749 h 1050051"/>
                <a:gd name="connsiteX62" fmla="*/ 331399 w 1482397"/>
                <a:gd name="connsiteY62" fmla="*/ 586105 h 1050051"/>
                <a:gd name="connsiteX63" fmla="*/ 304920 w 1482397"/>
                <a:gd name="connsiteY63" fmla="*/ 503300 h 1050051"/>
                <a:gd name="connsiteX64" fmla="*/ 228021 w 1482397"/>
                <a:gd name="connsiteY64" fmla="*/ 440753 h 1050051"/>
                <a:gd name="connsiteX65" fmla="*/ 136073 w 1482397"/>
                <a:gd name="connsiteY65" fmla="*/ 462279 h 1050051"/>
                <a:gd name="connsiteX66" fmla="*/ 98799 w 1482397"/>
                <a:gd name="connsiteY66" fmla="*/ 438149 h 1050051"/>
                <a:gd name="connsiteX67" fmla="*/ 106736 w 1482397"/>
                <a:gd name="connsiteY67" fmla="*/ 383539 h 1050051"/>
                <a:gd name="connsiteX68" fmla="*/ 102164 w 1482397"/>
                <a:gd name="connsiteY68" fmla="*/ 312418 h 1050051"/>
                <a:gd name="connsiteX69" fmla="*/ 21964 w 1482397"/>
                <a:gd name="connsiteY69" fmla="*/ 122426 h 1050051"/>
                <a:gd name="connsiteX70" fmla="*/ 10280 w 1482397"/>
                <a:gd name="connsiteY70" fmla="*/ 83944 h 1050051"/>
                <a:gd name="connsiteX71" fmla="*/ 31362 w 1482397"/>
                <a:gd name="connsiteY71" fmla="*/ 3871 h 1050051"/>
                <a:gd name="connsiteX72" fmla="*/ 91433 w 1482397"/>
                <a:gd name="connsiteY72" fmla="*/ 48638 h 1050051"/>
                <a:gd name="connsiteX73" fmla="*/ 154552 w 1482397"/>
                <a:gd name="connsiteY73" fmla="*/ 100709 h 1050051"/>
                <a:gd name="connsiteX74" fmla="*/ 338257 w 1482397"/>
                <a:gd name="connsiteY74" fmla="*/ 226820 h 1050051"/>
                <a:gd name="connsiteX75" fmla="*/ 379215 w 1482397"/>
                <a:gd name="connsiteY75" fmla="*/ 234948 h 1050051"/>
                <a:gd name="connsiteX76" fmla="*/ 424490 w 1482397"/>
                <a:gd name="connsiteY76" fmla="*/ 309243 h 1050051"/>
                <a:gd name="connsiteX77" fmla="*/ 445192 w 1482397"/>
                <a:gd name="connsiteY77" fmla="*/ 351281 h 1050051"/>
                <a:gd name="connsiteX78" fmla="*/ 492118 w 1482397"/>
                <a:gd name="connsiteY78" fmla="*/ 377506 h 1050051"/>
                <a:gd name="connsiteX79" fmla="*/ 543236 w 1482397"/>
                <a:gd name="connsiteY79" fmla="*/ 391476 h 1050051"/>
                <a:gd name="connsiteX80" fmla="*/ 453764 w 1482397"/>
                <a:gd name="connsiteY80" fmla="*/ 304925 h 1050051"/>
                <a:gd name="connsiteX81" fmla="*/ 418014 w 1482397"/>
                <a:gd name="connsiteY81" fmla="*/ 255649 h 1050051"/>
                <a:gd name="connsiteX82" fmla="*/ 421887 w 1482397"/>
                <a:gd name="connsiteY82" fmla="*/ 218184 h 1050051"/>
                <a:gd name="connsiteX83" fmla="*/ 456240 w 1482397"/>
                <a:gd name="connsiteY83" fmla="*/ 209294 h 1050051"/>
                <a:gd name="connsiteX84" fmla="*/ 553904 w 1482397"/>
                <a:gd name="connsiteY84" fmla="*/ 266190 h 1050051"/>
                <a:gd name="connsiteX85" fmla="*/ 690555 w 1482397"/>
                <a:gd name="connsiteY85" fmla="*/ 280986 h 1050051"/>
                <a:gd name="connsiteX86" fmla="*/ 734243 w 1482397"/>
                <a:gd name="connsiteY86" fmla="*/ 291654 h 1050051"/>
                <a:gd name="connsiteX87" fmla="*/ 833176 w 1482397"/>
                <a:gd name="connsiteY87" fmla="*/ 320039 h 1050051"/>
                <a:gd name="connsiteX88" fmla="*/ 905058 w 1482397"/>
                <a:gd name="connsiteY88" fmla="*/ 317498 h 1050051"/>
                <a:gd name="connsiteX89" fmla="*/ 930649 w 1482397"/>
                <a:gd name="connsiteY89" fmla="*/ 336422 h 105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482397" h="1050051">
                  <a:moveTo>
                    <a:pt x="930458" y="336422"/>
                  </a:moveTo>
                  <a:cubicBezTo>
                    <a:pt x="907789" y="350836"/>
                    <a:pt x="881881" y="346645"/>
                    <a:pt x="856862" y="348233"/>
                  </a:cubicBezTo>
                  <a:cubicBezTo>
                    <a:pt x="857687" y="353503"/>
                    <a:pt x="857687" y="357948"/>
                    <a:pt x="858576" y="358139"/>
                  </a:cubicBezTo>
                  <a:cubicBezTo>
                    <a:pt x="900931" y="369442"/>
                    <a:pt x="935030" y="395413"/>
                    <a:pt x="966399" y="426592"/>
                  </a:cubicBezTo>
                  <a:cubicBezTo>
                    <a:pt x="969067" y="429196"/>
                    <a:pt x="973575" y="432117"/>
                    <a:pt x="976559" y="431482"/>
                  </a:cubicBezTo>
                  <a:cubicBezTo>
                    <a:pt x="1028248" y="420560"/>
                    <a:pt x="1064189" y="472058"/>
                    <a:pt x="1114227" y="471042"/>
                  </a:cubicBezTo>
                  <a:cubicBezTo>
                    <a:pt x="1133786" y="470661"/>
                    <a:pt x="1150232" y="490918"/>
                    <a:pt x="1174679" y="486028"/>
                  </a:cubicBezTo>
                  <a:cubicBezTo>
                    <a:pt x="1201540" y="480631"/>
                    <a:pt x="1227257" y="480821"/>
                    <a:pt x="1239386" y="447484"/>
                  </a:cubicBezTo>
                  <a:cubicBezTo>
                    <a:pt x="1244339" y="433831"/>
                    <a:pt x="1256150" y="429386"/>
                    <a:pt x="1265421" y="444626"/>
                  </a:cubicBezTo>
                  <a:cubicBezTo>
                    <a:pt x="1300029" y="501776"/>
                    <a:pt x="1359401" y="524700"/>
                    <a:pt x="1408487" y="560768"/>
                  </a:cubicBezTo>
                  <a:cubicBezTo>
                    <a:pt x="1442395" y="585660"/>
                    <a:pt x="1448873" y="625157"/>
                    <a:pt x="1471923" y="654622"/>
                  </a:cubicBezTo>
                  <a:cubicBezTo>
                    <a:pt x="1449254" y="674497"/>
                    <a:pt x="1459985" y="702310"/>
                    <a:pt x="1457953" y="726631"/>
                  </a:cubicBezTo>
                  <a:cubicBezTo>
                    <a:pt x="1455095" y="760349"/>
                    <a:pt x="1451984" y="794513"/>
                    <a:pt x="1463731" y="827469"/>
                  </a:cubicBezTo>
                  <a:cubicBezTo>
                    <a:pt x="1458080" y="832740"/>
                    <a:pt x="1461763" y="842900"/>
                    <a:pt x="1454842" y="847536"/>
                  </a:cubicBezTo>
                  <a:cubicBezTo>
                    <a:pt x="1428552" y="849822"/>
                    <a:pt x="1426584" y="827850"/>
                    <a:pt x="1423028" y="809245"/>
                  </a:cubicBezTo>
                  <a:cubicBezTo>
                    <a:pt x="1409630" y="739522"/>
                    <a:pt x="1384801" y="720218"/>
                    <a:pt x="1319460" y="731584"/>
                  </a:cubicBezTo>
                  <a:cubicBezTo>
                    <a:pt x="1342319" y="759461"/>
                    <a:pt x="1365306" y="785877"/>
                    <a:pt x="1396866" y="801307"/>
                  </a:cubicBezTo>
                  <a:cubicBezTo>
                    <a:pt x="1417567" y="811404"/>
                    <a:pt x="1431029" y="827279"/>
                    <a:pt x="1436045" y="851282"/>
                  </a:cubicBezTo>
                  <a:cubicBezTo>
                    <a:pt x="1426267" y="879349"/>
                    <a:pt x="1447031" y="892875"/>
                    <a:pt x="1460366" y="909893"/>
                  </a:cubicBezTo>
                  <a:cubicBezTo>
                    <a:pt x="1491989" y="950216"/>
                    <a:pt x="1490846" y="957772"/>
                    <a:pt x="1448618" y="982982"/>
                  </a:cubicBezTo>
                  <a:cubicBezTo>
                    <a:pt x="1448618" y="998793"/>
                    <a:pt x="1450841" y="1013652"/>
                    <a:pt x="1463795" y="1023939"/>
                  </a:cubicBezTo>
                  <a:cubicBezTo>
                    <a:pt x="1470399" y="1054166"/>
                    <a:pt x="1456366" y="1055817"/>
                    <a:pt x="1439475" y="1040767"/>
                  </a:cubicBezTo>
                  <a:cubicBezTo>
                    <a:pt x="1426965" y="1029654"/>
                    <a:pt x="1418329" y="1027305"/>
                    <a:pt x="1402962" y="1032830"/>
                  </a:cubicBezTo>
                  <a:cubicBezTo>
                    <a:pt x="1386198" y="1038862"/>
                    <a:pt x="1371911" y="1032068"/>
                    <a:pt x="1364544" y="1010985"/>
                  </a:cubicBezTo>
                  <a:cubicBezTo>
                    <a:pt x="1346066" y="958153"/>
                    <a:pt x="1313173" y="910591"/>
                    <a:pt x="1318380" y="849377"/>
                  </a:cubicBezTo>
                  <a:cubicBezTo>
                    <a:pt x="1320031" y="830327"/>
                    <a:pt x="1306188" y="814262"/>
                    <a:pt x="1298124" y="797434"/>
                  </a:cubicBezTo>
                  <a:cubicBezTo>
                    <a:pt x="1297044" y="798196"/>
                    <a:pt x="1297298" y="800164"/>
                    <a:pt x="1298695" y="803339"/>
                  </a:cubicBezTo>
                  <a:cubicBezTo>
                    <a:pt x="1332921" y="880683"/>
                    <a:pt x="1330191" y="886334"/>
                    <a:pt x="1250118" y="900241"/>
                  </a:cubicBezTo>
                  <a:cubicBezTo>
                    <a:pt x="1197095" y="909448"/>
                    <a:pt x="1142548" y="908369"/>
                    <a:pt x="1091748" y="932880"/>
                  </a:cubicBezTo>
                  <a:cubicBezTo>
                    <a:pt x="1072191" y="942278"/>
                    <a:pt x="1059046" y="925768"/>
                    <a:pt x="1061205" y="905003"/>
                  </a:cubicBezTo>
                  <a:cubicBezTo>
                    <a:pt x="1063237" y="885255"/>
                    <a:pt x="1067364" y="865252"/>
                    <a:pt x="1074095" y="845885"/>
                  </a:cubicBezTo>
                  <a:cubicBezTo>
                    <a:pt x="1091431" y="795529"/>
                    <a:pt x="1106417" y="744538"/>
                    <a:pt x="1101401" y="689293"/>
                  </a:cubicBezTo>
                  <a:cubicBezTo>
                    <a:pt x="1097717" y="649034"/>
                    <a:pt x="1082795" y="633540"/>
                    <a:pt x="1044822" y="634492"/>
                  </a:cubicBezTo>
                  <a:cubicBezTo>
                    <a:pt x="1018723" y="623887"/>
                    <a:pt x="999420" y="605155"/>
                    <a:pt x="984624" y="579501"/>
                  </a:cubicBezTo>
                  <a:cubicBezTo>
                    <a:pt x="962145" y="540575"/>
                    <a:pt x="924998" y="516064"/>
                    <a:pt x="898962" y="480440"/>
                  </a:cubicBezTo>
                  <a:cubicBezTo>
                    <a:pt x="917695" y="505079"/>
                    <a:pt x="942714" y="523303"/>
                    <a:pt x="960748" y="548132"/>
                  </a:cubicBezTo>
                  <a:cubicBezTo>
                    <a:pt x="985576" y="582231"/>
                    <a:pt x="1012754" y="613727"/>
                    <a:pt x="1041139" y="644335"/>
                  </a:cubicBezTo>
                  <a:cubicBezTo>
                    <a:pt x="1045139" y="664337"/>
                    <a:pt x="1058729" y="662750"/>
                    <a:pt x="1073207" y="662242"/>
                  </a:cubicBezTo>
                  <a:cubicBezTo>
                    <a:pt x="1090605" y="661670"/>
                    <a:pt x="1100067" y="671068"/>
                    <a:pt x="1102480" y="691007"/>
                  </a:cubicBezTo>
                  <a:cubicBezTo>
                    <a:pt x="1108258" y="738696"/>
                    <a:pt x="1092638" y="783337"/>
                    <a:pt x="1083494" y="828041"/>
                  </a:cubicBezTo>
                  <a:cubicBezTo>
                    <a:pt x="1075620" y="866776"/>
                    <a:pt x="1053458" y="864681"/>
                    <a:pt x="1020248" y="821881"/>
                  </a:cubicBezTo>
                  <a:cubicBezTo>
                    <a:pt x="1038789" y="851663"/>
                    <a:pt x="1080128" y="868491"/>
                    <a:pt x="1053648" y="910528"/>
                  </a:cubicBezTo>
                  <a:cubicBezTo>
                    <a:pt x="1038091" y="935230"/>
                    <a:pt x="1018279" y="922466"/>
                    <a:pt x="1000436" y="910464"/>
                  </a:cubicBezTo>
                  <a:cubicBezTo>
                    <a:pt x="961954" y="847218"/>
                    <a:pt x="910392" y="793687"/>
                    <a:pt x="880484" y="723964"/>
                  </a:cubicBezTo>
                  <a:cubicBezTo>
                    <a:pt x="872420" y="705168"/>
                    <a:pt x="857116" y="693039"/>
                    <a:pt x="837939" y="695452"/>
                  </a:cubicBezTo>
                  <a:cubicBezTo>
                    <a:pt x="815015" y="698374"/>
                    <a:pt x="802506" y="686562"/>
                    <a:pt x="791267" y="668465"/>
                  </a:cubicBezTo>
                  <a:cubicBezTo>
                    <a:pt x="775137" y="642493"/>
                    <a:pt x="751452" y="623697"/>
                    <a:pt x="733672" y="598995"/>
                  </a:cubicBezTo>
                  <a:cubicBezTo>
                    <a:pt x="721988" y="582866"/>
                    <a:pt x="705097" y="572071"/>
                    <a:pt x="686364" y="582422"/>
                  </a:cubicBezTo>
                  <a:cubicBezTo>
                    <a:pt x="697667" y="585216"/>
                    <a:pt x="709669" y="593280"/>
                    <a:pt x="723131" y="597471"/>
                  </a:cubicBezTo>
                  <a:cubicBezTo>
                    <a:pt x="735640" y="601345"/>
                    <a:pt x="741927" y="611314"/>
                    <a:pt x="740467" y="625348"/>
                  </a:cubicBezTo>
                  <a:cubicBezTo>
                    <a:pt x="738942" y="639636"/>
                    <a:pt x="729989" y="646240"/>
                    <a:pt x="717479" y="648462"/>
                  </a:cubicBezTo>
                  <a:cubicBezTo>
                    <a:pt x="702367" y="651129"/>
                    <a:pt x="687063" y="649796"/>
                    <a:pt x="671886" y="650240"/>
                  </a:cubicBezTo>
                  <a:cubicBezTo>
                    <a:pt x="617404" y="651828"/>
                    <a:pt x="564952" y="670179"/>
                    <a:pt x="501770" y="669798"/>
                  </a:cubicBezTo>
                  <a:cubicBezTo>
                    <a:pt x="519677" y="684530"/>
                    <a:pt x="534599" y="685927"/>
                    <a:pt x="546537" y="693230"/>
                  </a:cubicBezTo>
                  <a:cubicBezTo>
                    <a:pt x="561651" y="702501"/>
                    <a:pt x="575239" y="713232"/>
                    <a:pt x="572445" y="734124"/>
                  </a:cubicBezTo>
                  <a:cubicBezTo>
                    <a:pt x="568889" y="761112"/>
                    <a:pt x="581589" y="781305"/>
                    <a:pt x="593908" y="802006"/>
                  </a:cubicBezTo>
                  <a:cubicBezTo>
                    <a:pt x="597337" y="807784"/>
                    <a:pt x="603370" y="812039"/>
                    <a:pt x="605529" y="818071"/>
                  </a:cubicBezTo>
                  <a:cubicBezTo>
                    <a:pt x="613784" y="841567"/>
                    <a:pt x="630675" y="867729"/>
                    <a:pt x="606291" y="888938"/>
                  </a:cubicBezTo>
                  <a:cubicBezTo>
                    <a:pt x="582034" y="910083"/>
                    <a:pt x="562095" y="886969"/>
                    <a:pt x="546474" y="870777"/>
                  </a:cubicBezTo>
                  <a:cubicBezTo>
                    <a:pt x="528567" y="852108"/>
                    <a:pt x="503357" y="840741"/>
                    <a:pt x="494023" y="812483"/>
                  </a:cubicBezTo>
                  <a:cubicBezTo>
                    <a:pt x="488117" y="794640"/>
                    <a:pt x="468305" y="804990"/>
                    <a:pt x="457637" y="795338"/>
                  </a:cubicBezTo>
                  <a:cubicBezTo>
                    <a:pt x="422141" y="752920"/>
                    <a:pt x="398519" y="701104"/>
                    <a:pt x="362959" y="658749"/>
                  </a:cubicBezTo>
                  <a:cubicBezTo>
                    <a:pt x="358006" y="631825"/>
                    <a:pt x="345306" y="608267"/>
                    <a:pt x="331399" y="586105"/>
                  </a:cubicBezTo>
                  <a:cubicBezTo>
                    <a:pt x="315461" y="560641"/>
                    <a:pt x="306507" y="534670"/>
                    <a:pt x="304920" y="503300"/>
                  </a:cubicBezTo>
                  <a:cubicBezTo>
                    <a:pt x="302761" y="459549"/>
                    <a:pt x="267328" y="429640"/>
                    <a:pt x="228021" y="440753"/>
                  </a:cubicBezTo>
                  <a:cubicBezTo>
                    <a:pt x="197542" y="449325"/>
                    <a:pt x="165474" y="448817"/>
                    <a:pt x="136073" y="462279"/>
                  </a:cubicBezTo>
                  <a:cubicBezTo>
                    <a:pt x="114293" y="472249"/>
                    <a:pt x="101593" y="462152"/>
                    <a:pt x="98799" y="438149"/>
                  </a:cubicBezTo>
                  <a:cubicBezTo>
                    <a:pt x="96576" y="419353"/>
                    <a:pt x="92957" y="397636"/>
                    <a:pt x="106736" y="383539"/>
                  </a:cubicBezTo>
                  <a:cubicBezTo>
                    <a:pt x="133216" y="356424"/>
                    <a:pt x="117722" y="328865"/>
                    <a:pt x="102164" y="312418"/>
                  </a:cubicBezTo>
                  <a:cubicBezTo>
                    <a:pt x="51999" y="259332"/>
                    <a:pt x="39680" y="189926"/>
                    <a:pt x="21964" y="122426"/>
                  </a:cubicBezTo>
                  <a:cubicBezTo>
                    <a:pt x="18535" y="109345"/>
                    <a:pt x="16058" y="96327"/>
                    <a:pt x="10280" y="83944"/>
                  </a:cubicBezTo>
                  <a:cubicBezTo>
                    <a:pt x="-8389" y="43749"/>
                    <a:pt x="-1785" y="19936"/>
                    <a:pt x="31362" y="3871"/>
                  </a:cubicBezTo>
                  <a:cubicBezTo>
                    <a:pt x="55682" y="-7941"/>
                    <a:pt x="76066" y="7363"/>
                    <a:pt x="91433" y="48638"/>
                  </a:cubicBezTo>
                  <a:cubicBezTo>
                    <a:pt x="115753" y="62037"/>
                    <a:pt x="132962" y="91056"/>
                    <a:pt x="154552" y="100709"/>
                  </a:cubicBezTo>
                  <a:cubicBezTo>
                    <a:pt x="223323" y="131506"/>
                    <a:pt x="265296" y="204976"/>
                    <a:pt x="338257" y="226820"/>
                  </a:cubicBezTo>
                  <a:cubicBezTo>
                    <a:pt x="351846" y="230884"/>
                    <a:pt x="365372" y="233107"/>
                    <a:pt x="379215" y="234948"/>
                  </a:cubicBezTo>
                  <a:cubicBezTo>
                    <a:pt x="419220" y="240346"/>
                    <a:pt x="439159" y="270000"/>
                    <a:pt x="424490" y="309243"/>
                  </a:cubicBezTo>
                  <a:cubicBezTo>
                    <a:pt x="414203" y="336803"/>
                    <a:pt x="420680" y="346645"/>
                    <a:pt x="445192" y="351281"/>
                  </a:cubicBezTo>
                  <a:cubicBezTo>
                    <a:pt x="463162" y="354646"/>
                    <a:pt x="474719" y="372299"/>
                    <a:pt x="492118" y="377506"/>
                  </a:cubicBezTo>
                  <a:cubicBezTo>
                    <a:pt x="507929" y="382269"/>
                    <a:pt x="524186" y="385380"/>
                    <a:pt x="543236" y="391476"/>
                  </a:cubicBezTo>
                  <a:cubicBezTo>
                    <a:pt x="520756" y="350900"/>
                    <a:pt x="480815" y="335596"/>
                    <a:pt x="453764" y="304925"/>
                  </a:cubicBezTo>
                  <a:cubicBezTo>
                    <a:pt x="440175" y="289495"/>
                    <a:pt x="428364" y="273302"/>
                    <a:pt x="418014" y="255649"/>
                  </a:cubicBezTo>
                  <a:cubicBezTo>
                    <a:pt x="410203" y="242378"/>
                    <a:pt x="412362" y="229297"/>
                    <a:pt x="421887" y="218184"/>
                  </a:cubicBezTo>
                  <a:cubicBezTo>
                    <a:pt x="431221" y="207326"/>
                    <a:pt x="443223" y="202372"/>
                    <a:pt x="456240" y="209294"/>
                  </a:cubicBezTo>
                  <a:cubicBezTo>
                    <a:pt x="489514" y="226757"/>
                    <a:pt x="525201" y="237933"/>
                    <a:pt x="553904" y="266190"/>
                  </a:cubicBezTo>
                  <a:cubicBezTo>
                    <a:pt x="597464" y="309053"/>
                    <a:pt x="642867" y="312291"/>
                    <a:pt x="690555" y="280986"/>
                  </a:cubicBezTo>
                  <a:cubicBezTo>
                    <a:pt x="708780" y="269048"/>
                    <a:pt x="723131" y="277938"/>
                    <a:pt x="734243" y="291654"/>
                  </a:cubicBezTo>
                  <a:cubicBezTo>
                    <a:pt x="761676" y="325563"/>
                    <a:pt x="793298" y="334390"/>
                    <a:pt x="833176" y="320039"/>
                  </a:cubicBezTo>
                  <a:cubicBezTo>
                    <a:pt x="856036" y="311784"/>
                    <a:pt x="880992" y="315657"/>
                    <a:pt x="905058" y="317498"/>
                  </a:cubicBezTo>
                  <a:cubicBezTo>
                    <a:pt x="916552" y="318387"/>
                    <a:pt x="928363" y="320420"/>
                    <a:pt x="930649" y="33642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8" name="Полилиния: фигура 187">
              <a:extLst>
                <a:ext uri="{FF2B5EF4-FFF2-40B4-BE49-F238E27FC236}">
                  <a16:creationId xmlns="" xmlns:a16="http://schemas.microsoft.com/office/drawing/2014/main" id="{78D79216-2D9E-4190-BA27-DF2CB3C122EB}"/>
                </a:ext>
              </a:extLst>
            </p:cNvPr>
            <p:cNvSpPr/>
            <p:nvPr/>
          </p:nvSpPr>
          <p:spPr>
            <a:xfrm>
              <a:off x="2460625" y="5382593"/>
              <a:ext cx="1124266" cy="981055"/>
            </a:xfrm>
            <a:custGeom>
              <a:avLst/>
              <a:gdLst>
                <a:gd name="connsiteX0" fmla="*/ 588645 w 1124266"/>
                <a:gd name="connsiteY0" fmla="*/ 911303 h 981055"/>
                <a:gd name="connsiteX1" fmla="*/ 588645 w 1124266"/>
                <a:gd name="connsiteY1" fmla="*/ 919495 h 981055"/>
                <a:gd name="connsiteX2" fmla="*/ 549275 w 1124266"/>
                <a:gd name="connsiteY2" fmla="*/ 956007 h 981055"/>
                <a:gd name="connsiteX3" fmla="*/ 467614 w 1124266"/>
                <a:gd name="connsiteY3" fmla="*/ 979122 h 981055"/>
                <a:gd name="connsiteX4" fmla="*/ 432816 w 1124266"/>
                <a:gd name="connsiteY4" fmla="*/ 952070 h 981055"/>
                <a:gd name="connsiteX5" fmla="*/ 431610 w 1124266"/>
                <a:gd name="connsiteY5" fmla="*/ 934290 h 981055"/>
                <a:gd name="connsiteX6" fmla="*/ 423164 w 1124266"/>
                <a:gd name="connsiteY6" fmla="*/ 832944 h 981055"/>
                <a:gd name="connsiteX7" fmla="*/ 447421 w 1124266"/>
                <a:gd name="connsiteY7" fmla="*/ 766522 h 981055"/>
                <a:gd name="connsiteX8" fmla="*/ 449263 w 1124266"/>
                <a:gd name="connsiteY8" fmla="*/ 738138 h 981055"/>
                <a:gd name="connsiteX9" fmla="*/ 416814 w 1124266"/>
                <a:gd name="connsiteY9" fmla="*/ 621424 h 981055"/>
                <a:gd name="connsiteX10" fmla="*/ 412623 w 1124266"/>
                <a:gd name="connsiteY10" fmla="*/ 574434 h 981055"/>
                <a:gd name="connsiteX11" fmla="*/ 410210 w 1124266"/>
                <a:gd name="connsiteY11" fmla="*/ 649936 h 981055"/>
                <a:gd name="connsiteX12" fmla="*/ 420116 w 1124266"/>
                <a:gd name="connsiteY12" fmla="*/ 706642 h 981055"/>
                <a:gd name="connsiteX13" fmla="*/ 371094 w 1124266"/>
                <a:gd name="connsiteY13" fmla="*/ 726581 h 981055"/>
                <a:gd name="connsiteX14" fmla="*/ 360807 w 1124266"/>
                <a:gd name="connsiteY14" fmla="*/ 723660 h 981055"/>
                <a:gd name="connsiteX15" fmla="*/ 312674 w 1124266"/>
                <a:gd name="connsiteY15" fmla="*/ 643903 h 981055"/>
                <a:gd name="connsiteX16" fmla="*/ 296672 w 1124266"/>
                <a:gd name="connsiteY16" fmla="*/ 628917 h 981055"/>
                <a:gd name="connsiteX17" fmla="*/ 266636 w 1124266"/>
                <a:gd name="connsiteY17" fmla="*/ 572275 h 981055"/>
                <a:gd name="connsiteX18" fmla="*/ 290386 w 1124266"/>
                <a:gd name="connsiteY18" fmla="*/ 399110 h 981055"/>
                <a:gd name="connsiteX19" fmla="*/ 329502 w 1124266"/>
                <a:gd name="connsiteY19" fmla="*/ 365835 h 981055"/>
                <a:gd name="connsiteX20" fmla="*/ 440182 w 1124266"/>
                <a:gd name="connsiteY20" fmla="*/ 426605 h 981055"/>
                <a:gd name="connsiteX21" fmla="*/ 526352 w 1124266"/>
                <a:gd name="connsiteY21" fmla="*/ 536143 h 981055"/>
                <a:gd name="connsiteX22" fmla="*/ 487553 w 1124266"/>
                <a:gd name="connsiteY22" fmla="*/ 455053 h 981055"/>
                <a:gd name="connsiteX23" fmla="*/ 486601 w 1124266"/>
                <a:gd name="connsiteY23" fmla="*/ 451307 h 981055"/>
                <a:gd name="connsiteX24" fmla="*/ 442786 w 1124266"/>
                <a:gd name="connsiteY24" fmla="*/ 348055 h 981055"/>
                <a:gd name="connsiteX25" fmla="*/ 363283 w 1124266"/>
                <a:gd name="connsiteY25" fmla="*/ 331037 h 981055"/>
                <a:gd name="connsiteX26" fmla="*/ 279971 w 1124266"/>
                <a:gd name="connsiteY26" fmla="*/ 369519 h 981055"/>
                <a:gd name="connsiteX27" fmla="*/ 246443 w 1124266"/>
                <a:gd name="connsiteY27" fmla="*/ 361263 h 981055"/>
                <a:gd name="connsiteX28" fmla="*/ 245173 w 1124266"/>
                <a:gd name="connsiteY28" fmla="*/ 305129 h 981055"/>
                <a:gd name="connsiteX29" fmla="*/ 237109 w 1124266"/>
                <a:gd name="connsiteY29" fmla="*/ 264489 h 981055"/>
                <a:gd name="connsiteX30" fmla="*/ 123190 w 1124266"/>
                <a:gd name="connsiteY30" fmla="*/ 230834 h 981055"/>
                <a:gd name="connsiteX31" fmla="*/ 0 w 1124266"/>
                <a:gd name="connsiteY31" fmla="*/ 141552 h 981055"/>
                <a:gd name="connsiteX32" fmla="*/ 16510 w 1124266"/>
                <a:gd name="connsiteY32" fmla="*/ 76084 h 981055"/>
                <a:gd name="connsiteX33" fmla="*/ 98361 w 1124266"/>
                <a:gd name="connsiteY33" fmla="*/ 81672 h 981055"/>
                <a:gd name="connsiteX34" fmla="*/ 107950 w 1124266"/>
                <a:gd name="connsiteY34" fmla="*/ 77226 h 981055"/>
                <a:gd name="connsiteX35" fmla="*/ 122047 w 1124266"/>
                <a:gd name="connsiteY35" fmla="*/ 73670 h 981055"/>
                <a:gd name="connsiteX36" fmla="*/ 232156 w 1124266"/>
                <a:gd name="connsiteY36" fmla="*/ 110437 h 981055"/>
                <a:gd name="connsiteX37" fmla="*/ 319469 w 1124266"/>
                <a:gd name="connsiteY37" fmla="*/ 94626 h 981055"/>
                <a:gd name="connsiteX38" fmla="*/ 371158 w 1124266"/>
                <a:gd name="connsiteY38" fmla="*/ 95832 h 981055"/>
                <a:gd name="connsiteX39" fmla="*/ 444055 w 1124266"/>
                <a:gd name="connsiteY39" fmla="*/ 142441 h 981055"/>
                <a:gd name="connsiteX40" fmla="*/ 407988 w 1124266"/>
                <a:gd name="connsiteY40" fmla="*/ 94372 h 981055"/>
                <a:gd name="connsiteX41" fmla="*/ 406210 w 1124266"/>
                <a:gd name="connsiteY41" fmla="*/ 13091 h 981055"/>
                <a:gd name="connsiteX42" fmla="*/ 483997 w 1124266"/>
                <a:gd name="connsiteY42" fmla="*/ 28712 h 981055"/>
                <a:gd name="connsiteX43" fmla="*/ 550164 w 1124266"/>
                <a:gd name="connsiteY43" fmla="*/ 71448 h 981055"/>
                <a:gd name="connsiteX44" fmla="*/ 574104 w 1124266"/>
                <a:gd name="connsiteY44" fmla="*/ 92340 h 981055"/>
                <a:gd name="connsiteX45" fmla="*/ 594297 w 1124266"/>
                <a:gd name="connsiteY45" fmla="*/ 118057 h 981055"/>
                <a:gd name="connsiteX46" fmla="*/ 629031 w 1124266"/>
                <a:gd name="connsiteY46" fmla="*/ 149172 h 981055"/>
                <a:gd name="connsiteX47" fmla="*/ 588645 w 1124266"/>
                <a:gd name="connsiteY47" fmla="*/ 277380 h 981055"/>
                <a:gd name="connsiteX48" fmla="*/ 555435 w 1124266"/>
                <a:gd name="connsiteY48" fmla="*/ 270902 h 981055"/>
                <a:gd name="connsiteX49" fmla="*/ 523113 w 1124266"/>
                <a:gd name="connsiteY49" fmla="*/ 280174 h 981055"/>
                <a:gd name="connsiteX50" fmla="*/ 552386 w 1124266"/>
                <a:gd name="connsiteY50" fmla="*/ 299287 h 981055"/>
                <a:gd name="connsiteX51" fmla="*/ 559943 w 1124266"/>
                <a:gd name="connsiteY51" fmla="*/ 300049 h 981055"/>
                <a:gd name="connsiteX52" fmla="*/ 630682 w 1124266"/>
                <a:gd name="connsiteY52" fmla="*/ 345833 h 981055"/>
                <a:gd name="connsiteX53" fmla="*/ 628586 w 1124266"/>
                <a:gd name="connsiteY53" fmla="*/ 308495 h 981055"/>
                <a:gd name="connsiteX54" fmla="*/ 643255 w 1124266"/>
                <a:gd name="connsiteY54" fmla="*/ 230707 h 981055"/>
                <a:gd name="connsiteX55" fmla="*/ 774891 w 1124266"/>
                <a:gd name="connsiteY55" fmla="*/ 130376 h 981055"/>
                <a:gd name="connsiteX56" fmla="*/ 828358 w 1124266"/>
                <a:gd name="connsiteY56" fmla="*/ 126122 h 981055"/>
                <a:gd name="connsiteX57" fmla="*/ 856869 w 1124266"/>
                <a:gd name="connsiteY57" fmla="*/ 117867 h 981055"/>
                <a:gd name="connsiteX58" fmla="*/ 917829 w 1124266"/>
                <a:gd name="connsiteY58" fmla="*/ 131900 h 981055"/>
                <a:gd name="connsiteX59" fmla="*/ 973709 w 1124266"/>
                <a:gd name="connsiteY59" fmla="*/ 294017 h 981055"/>
                <a:gd name="connsiteX60" fmla="*/ 992315 w 1124266"/>
                <a:gd name="connsiteY60" fmla="*/ 330783 h 981055"/>
                <a:gd name="connsiteX61" fmla="*/ 970216 w 1124266"/>
                <a:gd name="connsiteY61" fmla="*/ 274458 h 981055"/>
                <a:gd name="connsiteX62" fmla="*/ 974852 w 1124266"/>
                <a:gd name="connsiteY62" fmla="*/ 239724 h 981055"/>
                <a:gd name="connsiteX63" fmla="*/ 1020064 w 1124266"/>
                <a:gd name="connsiteY63" fmla="*/ 238708 h 981055"/>
                <a:gd name="connsiteX64" fmla="*/ 1059371 w 1124266"/>
                <a:gd name="connsiteY64" fmla="*/ 256806 h 981055"/>
                <a:gd name="connsiteX65" fmla="*/ 1098867 w 1124266"/>
                <a:gd name="connsiteY65" fmla="*/ 314019 h 981055"/>
                <a:gd name="connsiteX66" fmla="*/ 1118807 w 1124266"/>
                <a:gd name="connsiteY66" fmla="*/ 558749 h 981055"/>
                <a:gd name="connsiteX67" fmla="*/ 1121791 w 1124266"/>
                <a:gd name="connsiteY67" fmla="*/ 657746 h 981055"/>
                <a:gd name="connsiteX68" fmla="*/ 1119378 w 1124266"/>
                <a:gd name="connsiteY68" fmla="*/ 714960 h 981055"/>
                <a:gd name="connsiteX69" fmla="*/ 1095566 w 1124266"/>
                <a:gd name="connsiteY69" fmla="*/ 724739 h 981055"/>
                <a:gd name="connsiteX70" fmla="*/ 1076134 w 1124266"/>
                <a:gd name="connsiteY70" fmla="*/ 706769 h 981055"/>
                <a:gd name="connsiteX71" fmla="*/ 1052195 w 1124266"/>
                <a:gd name="connsiteY71" fmla="*/ 658508 h 981055"/>
                <a:gd name="connsiteX72" fmla="*/ 1026160 w 1124266"/>
                <a:gd name="connsiteY72" fmla="*/ 595071 h 981055"/>
                <a:gd name="connsiteX73" fmla="*/ 948119 w 1124266"/>
                <a:gd name="connsiteY73" fmla="*/ 549859 h 981055"/>
                <a:gd name="connsiteX74" fmla="*/ 855980 w 1124266"/>
                <a:gd name="connsiteY74" fmla="*/ 528333 h 981055"/>
                <a:gd name="connsiteX75" fmla="*/ 820357 w 1124266"/>
                <a:gd name="connsiteY75" fmla="*/ 493598 h 981055"/>
                <a:gd name="connsiteX76" fmla="*/ 793115 w 1124266"/>
                <a:gd name="connsiteY76" fmla="*/ 471056 h 981055"/>
                <a:gd name="connsiteX77" fmla="*/ 702945 w 1124266"/>
                <a:gd name="connsiteY77" fmla="*/ 298588 h 981055"/>
                <a:gd name="connsiteX78" fmla="*/ 771906 w 1124266"/>
                <a:gd name="connsiteY78" fmla="*/ 467119 h 981055"/>
                <a:gd name="connsiteX79" fmla="*/ 780225 w 1124266"/>
                <a:gd name="connsiteY79" fmla="*/ 518617 h 981055"/>
                <a:gd name="connsiteX80" fmla="*/ 850709 w 1124266"/>
                <a:gd name="connsiteY80" fmla="*/ 587134 h 981055"/>
                <a:gd name="connsiteX81" fmla="*/ 893254 w 1124266"/>
                <a:gd name="connsiteY81" fmla="*/ 606120 h 981055"/>
                <a:gd name="connsiteX82" fmla="*/ 888175 w 1124266"/>
                <a:gd name="connsiteY82" fmla="*/ 651777 h 981055"/>
                <a:gd name="connsiteX83" fmla="*/ 812673 w 1124266"/>
                <a:gd name="connsiteY83" fmla="*/ 704102 h 981055"/>
                <a:gd name="connsiteX84" fmla="*/ 767715 w 1124266"/>
                <a:gd name="connsiteY84" fmla="*/ 772999 h 981055"/>
                <a:gd name="connsiteX85" fmla="*/ 756158 w 1124266"/>
                <a:gd name="connsiteY85" fmla="*/ 796748 h 981055"/>
                <a:gd name="connsiteX86" fmla="*/ 725742 w 1124266"/>
                <a:gd name="connsiteY86" fmla="*/ 804877 h 981055"/>
                <a:gd name="connsiteX87" fmla="*/ 688785 w 1124266"/>
                <a:gd name="connsiteY87" fmla="*/ 774015 h 981055"/>
                <a:gd name="connsiteX88" fmla="*/ 661098 w 1124266"/>
                <a:gd name="connsiteY88" fmla="*/ 756680 h 981055"/>
                <a:gd name="connsiteX89" fmla="*/ 608648 w 1124266"/>
                <a:gd name="connsiteY89" fmla="*/ 700038 h 981055"/>
                <a:gd name="connsiteX90" fmla="*/ 607251 w 1124266"/>
                <a:gd name="connsiteY90" fmla="*/ 685814 h 981055"/>
                <a:gd name="connsiteX91" fmla="*/ 600647 w 1124266"/>
                <a:gd name="connsiteY91" fmla="*/ 891491 h 981055"/>
                <a:gd name="connsiteX92" fmla="*/ 588582 w 1124266"/>
                <a:gd name="connsiteY92" fmla="*/ 911303 h 98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24266" h="981055">
                  <a:moveTo>
                    <a:pt x="588645" y="911303"/>
                  </a:moveTo>
                  <a:cubicBezTo>
                    <a:pt x="588645" y="914034"/>
                    <a:pt x="588645" y="916764"/>
                    <a:pt x="588645" y="919495"/>
                  </a:cubicBezTo>
                  <a:cubicBezTo>
                    <a:pt x="582930" y="940831"/>
                    <a:pt x="565848" y="948133"/>
                    <a:pt x="549275" y="956007"/>
                  </a:cubicBezTo>
                  <a:cubicBezTo>
                    <a:pt x="523049" y="967310"/>
                    <a:pt x="494348" y="967945"/>
                    <a:pt x="467614" y="979122"/>
                  </a:cubicBezTo>
                  <a:cubicBezTo>
                    <a:pt x="450279" y="986360"/>
                    <a:pt x="436944" y="972391"/>
                    <a:pt x="432816" y="952070"/>
                  </a:cubicBezTo>
                  <a:cubicBezTo>
                    <a:pt x="432054" y="946165"/>
                    <a:pt x="431610" y="940259"/>
                    <a:pt x="431610" y="934290"/>
                  </a:cubicBezTo>
                  <a:cubicBezTo>
                    <a:pt x="430339" y="900317"/>
                    <a:pt x="409067" y="868313"/>
                    <a:pt x="423164" y="832944"/>
                  </a:cubicBezTo>
                  <a:cubicBezTo>
                    <a:pt x="426402" y="808814"/>
                    <a:pt x="428371" y="784620"/>
                    <a:pt x="447421" y="766522"/>
                  </a:cubicBezTo>
                  <a:cubicBezTo>
                    <a:pt x="454723" y="759601"/>
                    <a:pt x="460311" y="744932"/>
                    <a:pt x="449263" y="738138"/>
                  </a:cubicBezTo>
                  <a:cubicBezTo>
                    <a:pt x="403161" y="710007"/>
                    <a:pt x="423101" y="661366"/>
                    <a:pt x="416814" y="621424"/>
                  </a:cubicBezTo>
                  <a:cubicBezTo>
                    <a:pt x="414655" y="607962"/>
                    <a:pt x="423545" y="592722"/>
                    <a:pt x="412623" y="574434"/>
                  </a:cubicBezTo>
                  <a:cubicBezTo>
                    <a:pt x="399352" y="601676"/>
                    <a:pt x="381254" y="623202"/>
                    <a:pt x="410210" y="649936"/>
                  </a:cubicBezTo>
                  <a:cubicBezTo>
                    <a:pt x="426148" y="664668"/>
                    <a:pt x="426085" y="688100"/>
                    <a:pt x="420116" y="706642"/>
                  </a:cubicBezTo>
                  <a:cubicBezTo>
                    <a:pt x="412560" y="730327"/>
                    <a:pt x="389827" y="726263"/>
                    <a:pt x="371094" y="726581"/>
                  </a:cubicBezTo>
                  <a:cubicBezTo>
                    <a:pt x="367538" y="726136"/>
                    <a:pt x="364109" y="725183"/>
                    <a:pt x="360807" y="723660"/>
                  </a:cubicBezTo>
                  <a:cubicBezTo>
                    <a:pt x="343217" y="698196"/>
                    <a:pt x="314642" y="680479"/>
                    <a:pt x="312674" y="643903"/>
                  </a:cubicBezTo>
                  <a:cubicBezTo>
                    <a:pt x="312166" y="634569"/>
                    <a:pt x="304546" y="630822"/>
                    <a:pt x="296672" y="628917"/>
                  </a:cubicBezTo>
                  <a:cubicBezTo>
                    <a:pt x="267208" y="621805"/>
                    <a:pt x="266510" y="598882"/>
                    <a:pt x="266636" y="572275"/>
                  </a:cubicBezTo>
                  <a:cubicBezTo>
                    <a:pt x="266954" y="513219"/>
                    <a:pt x="291084" y="458419"/>
                    <a:pt x="290386" y="399110"/>
                  </a:cubicBezTo>
                  <a:cubicBezTo>
                    <a:pt x="290132" y="375170"/>
                    <a:pt x="306133" y="366089"/>
                    <a:pt x="329502" y="365835"/>
                  </a:cubicBezTo>
                  <a:cubicBezTo>
                    <a:pt x="377063" y="365264"/>
                    <a:pt x="411734" y="390410"/>
                    <a:pt x="440182" y="426605"/>
                  </a:cubicBezTo>
                  <a:cubicBezTo>
                    <a:pt x="468884" y="463118"/>
                    <a:pt x="505651" y="492328"/>
                    <a:pt x="526352" y="536143"/>
                  </a:cubicBezTo>
                  <a:cubicBezTo>
                    <a:pt x="512699" y="509410"/>
                    <a:pt x="487108" y="489725"/>
                    <a:pt x="487553" y="455053"/>
                  </a:cubicBezTo>
                  <a:cubicBezTo>
                    <a:pt x="487617" y="449846"/>
                    <a:pt x="489712" y="455053"/>
                    <a:pt x="486601" y="451307"/>
                  </a:cubicBezTo>
                  <a:cubicBezTo>
                    <a:pt x="462407" y="421462"/>
                    <a:pt x="448818" y="388251"/>
                    <a:pt x="442786" y="348055"/>
                  </a:cubicBezTo>
                  <a:cubicBezTo>
                    <a:pt x="438721" y="321004"/>
                    <a:pt x="391668" y="310654"/>
                    <a:pt x="363283" y="331037"/>
                  </a:cubicBezTo>
                  <a:cubicBezTo>
                    <a:pt x="337185" y="349770"/>
                    <a:pt x="305054" y="349579"/>
                    <a:pt x="279971" y="369519"/>
                  </a:cubicBezTo>
                  <a:cubicBezTo>
                    <a:pt x="268542" y="378663"/>
                    <a:pt x="255016" y="373646"/>
                    <a:pt x="246443" y="361263"/>
                  </a:cubicBezTo>
                  <a:cubicBezTo>
                    <a:pt x="233870" y="343102"/>
                    <a:pt x="230061" y="319925"/>
                    <a:pt x="245173" y="305129"/>
                  </a:cubicBezTo>
                  <a:cubicBezTo>
                    <a:pt x="268478" y="282460"/>
                    <a:pt x="253683" y="275157"/>
                    <a:pt x="237109" y="264489"/>
                  </a:cubicBezTo>
                  <a:cubicBezTo>
                    <a:pt x="201993" y="241883"/>
                    <a:pt x="165735" y="224357"/>
                    <a:pt x="123190" y="230834"/>
                  </a:cubicBezTo>
                  <a:cubicBezTo>
                    <a:pt x="68263" y="223087"/>
                    <a:pt x="20066" y="204735"/>
                    <a:pt x="0" y="141552"/>
                  </a:cubicBezTo>
                  <a:cubicBezTo>
                    <a:pt x="889" y="118375"/>
                    <a:pt x="-1651" y="94181"/>
                    <a:pt x="16510" y="76084"/>
                  </a:cubicBezTo>
                  <a:cubicBezTo>
                    <a:pt x="44514" y="65352"/>
                    <a:pt x="70612" y="88149"/>
                    <a:pt x="98361" y="81672"/>
                  </a:cubicBezTo>
                  <a:cubicBezTo>
                    <a:pt x="101536" y="80211"/>
                    <a:pt x="104775" y="78750"/>
                    <a:pt x="107950" y="77226"/>
                  </a:cubicBezTo>
                  <a:cubicBezTo>
                    <a:pt x="112395" y="74179"/>
                    <a:pt x="119507" y="70813"/>
                    <a:pt x="122047" y="73670"/>
                  </a:cubicBezTo>
                  <a:cubicBezTo>
                    <a:pt x="152464" y="108024"/>
                    <a:pt x="195453" y="98626"/>
                    <a:pt x="232156" y="110437"/>
                  </a:cubicBezTo>
                  <a:cubicBezTo>
                    <a:pt x="262827" y="120343"/>
                    <a:pt x="293243" y="125677"/>
                    <a:pt x="319469" y="94626"/>
                  </a:cubicBezTo>
                  <a:cubicBezTo>
                    <a:pt x="334582" y="76718"/>
                    <a:pt x="353187" y="84338"/>
                    <a:pt x="371158" y="95832"/>
                  </a:cubicBezTo>
                  <a:cubicBezTo>
                    <a:pt x="394462" y="110755"/>
                    <a:pt x="410655" y="138504"/>
                    <a:pt x="444055" y="142441"/>
                  </a:cubicBezTo>
                  <a:cubicBezTo>
                    <a:pt x="437388" y="119010"/>
                    <a:pt x="420307" y="108659"/>
                    <a:pt x="407988" y="94372"/>
                  </a:cubicBezTo>
                  <a:cubicBezTo>
                    <a:pt x="382714" y="65098"/>
                    <a:pt x="381952" y="35062"/>
                    <a:pt x="406210" y="13091"/>
                  </a:cubicBezTo>
                  <a:cubicBezTo>
                    <a:pt x="430403" y="-8816"/>
                    <a:pt x="463614" y="-2974"/>
                    <a:pt x="483997" y="28712"/>
                  </a:cubicBezTo>
                  <a:cubicBezTo>
                    <a:pt x="500317" y="54176"/>
                    <a:pt x="515683" y="77925"/>
                    <a:pt x="550164" y="71448"/>
                  </a:cubicBezTo>
                  <a:cubicBezTo>
                    <a:pt x="562420" y="69162"/>
                    <a:pt x="569595" y="81163"/>
                    <a:pt x="574104" y="92340"/>
                  </a:cubicBezTo>
                  <a:cubicBezTo>
                    <a:pt x="578548" y="103198"/>
                    <a:pt x="582803" y="113739"/>
                    <a:pt x="594297" y="118057"/>
                  </a:cubicBezTo>
                  <a:cubicBezTo>
                    <a:pt x="607187" y="126757"/>
                    <a:pt x="619760" y="135520"/>
                    <a:pt x="629031" y="149172"/>
                  </a:cubicBezTo>
                  <a:cubicBezTo>
                    <a:pt x="644525" y="172032"/>
                    <a:pt x="613601" y="270966"/>
                    <a:pt x="588645" y="277380"/>
                  </a:cubicBezTo>
                  <a:cubicBezTo>
                    <a:pt x="576517" y="280491"/>
                    <a:pt x="566674" y="271855"/>
                    <a:pt x="555435" y="270902"/>
                  </a:cubicBezTo>
                  <a:cubicBezTo>
                    <a:pt x="543433" y="269823"/>
                    <a:pt x="525082" y="263473"/>
                    <a:pt x="523113" y="280174"/>
                  </a:cubicBezTo>
                  <a:cubicBezTo>
                    <a:pt x="521208" y="295985"/>
                    <a:pt x="540639" y="295731"/>
                    <a:pt x="552386" y="299287"/>
                  </a:cubicBezTo>
                  <a:cubicBezTo>
                    <a:pt x="554800" y="300049"/>
                    <a:pt x="557530" y="300621"/>
                    <a:pt x="559943" y="300049"/>
                  </a:cubicBezTo>
                  <a:cubicBezTo>
                    <a:pt x="593789" y="291921"/>
                    <a:pt x="619379" y="301510"/>
                    <a:pt x="630682" y="345833"/>
                  </a:cubicBezTo>
                  <a:cubicBezTo>
                    <a:pt x="642366" y="327227"/>
                    <a:pt x="634429" y="317893"/>
                    <a:pt x="628586" y="308495"/>
                  </a:cubicBezTo>
                  <a:cubicBezTo>
                    <a:pt x="609873" y="278523"/>
                    <a:pt x="614763" y="252595"/>
                    <a:pt x="643255" y="230707"/>
                  </a:cubicBezTo>
                  <a:cubicBezTo>
                    <a:pt x="686880" y="196988"/>
                    <a:pt x="725995" y="156475"/>
                    <a:pt x="774891" y="130376"/>
                  </a:cubicBezTo>
                  <a:cubicBezTo>
                    <a:pt x="792734" y="120915"/>
                    <a:pt x="809244" y="113167"/>
                    <a:pt x="828358" y="126122"/>
                  </a:cubicBezTo>
                  <a:cubicBezTo>
                    <a:pt x="840105" y="134059"/>
                    <a:pt x="847090" y="128217"/>
                    <a:pt x="856869" y="117867"/>
                  </a:cubicBezTo>
                  <a:cubicBezTo>
                    <a:pt x="883539" y="89673"/>
                    <a:pt x="903034" y="95197"/>
                    <a:pt x="917829" y="131900"/>
                  </a:cubicBezTo>
                  <a:cubicBezTo>
                    <a:pt x="939165" y="184860"/>
                    <a:pt x="965136" y="236041"/>
                    <a:pt x="973709" y="294017"/>
                  </a:cubicBezTo>
                  <a:cubicBezTo>
                    <a:pt x="976059" y="309828"/>
                    <a:pt x="988123" y="319417"/>
                    <a:pt x="992315" y="330783"/>
                  </a:cubicBezTo>
                  <a:cubicBezTo>
                    <a:pt x="981392" y="315480"/>
                    <a:pt x="972566" y="296811"/>
                    <a:pt x="970216" y="274458"/>
                  </a:cubicBezTo>
                  <a:cubicBezTo>
                    <a:pt x="968883" y="261758"/>
                    <a:pt x="960691" y="246010"/>
                    <a:pt x="974852" y="239724"/>
                  </a:cubicBezTo>
                  <a:cubicBezTo>
                    <a:pt x="988441" y="233691"/>
                    <a:pt x="1005903" y="222960"/>
                    <a:pt x="1020064" y="238708"/>
                  </a:cubicBezTo>
                  <a:cubicBezTo>
                    <a:pt x="1031494" y="251344"/>
                    <a:pt x="1044194" y="253122"/>
                    <a:pt x="1059371" y="256806"/>
                  </a:cubicBezTo>
                  <a:cubicBezTo>
                    <a:pt x="1084135" y="262838"/>
                    <a:pt x="1088200" y="292683"/>
                    <a:pt x="1098867" y="314019"/>
                  </a:cubicBezTo>
                  <a:cubicBezTo>
                    <a:pt x="1116457" y="394474"/>
                    <a:pt x="1108647" y="477342"/>
                    <a:pt x="1118807" y="558749"/>
                  </a:cubicBezTo>
                  <a:cubicBezTo>
                    <a:pt x="1122807" y="590563"/>
                    <a:pt x="1112901" y="624790"/>
                    <a:pt x="1121791" y="657746"/>
                  </a:cubicBezTo>
                  <a:cubicBezTo>
                    <a:pt x="1129602" y="676923"/>
                    <a:pt x="1116140" y="694831"/>
                    <a:pt x="1119378" y="714960"/>
                  </a:cubicBezTo>
                  <a:cubicBezTo>
                    <a:pt x="1121601" y="728867"/>
                    <a:pt x="1106996" y="733947"/>
                    <a:pt x="1095566" y="724739"/>
                  </a:cubicBezTo>
                  <a:cubicBezTo>
                    <a:pt x="1088834" y="719342"/>
                    <a:pt x="1083818" y="711277"/>
                    <a:pt x="1076134" y="706769"/>
                  </a:cubicBezTo>
                  <a:cubicBezTo>
                    <a:pt x="1054989" y="698323"/>
                    <a:pt x="1055116" y="676796"/>
                    <a:pt x="1052195" y="658508"/>
                  </a:cubicBezTo>
                  <a:cubicBezTo>
                    <a:pt x="1048322" y="634315"/>
                    <a:pt x="1034225" y="615519"/>
                    <a:pt x="1026160" y="595071"/>
                  </a:cubicBezTo>
                  <a:cubicBezTo>
                    <a:pt x="1009078" y="551447"/>
                    <a:pt x="981901" y="554304"/>
                    <a:pt x="948119" y="549859"/>
                  </a:cubicBezTo>
                  <a:cubicBezTo>
                    <a:pt x="917639" y="545795"/>
                    <a:pt x="889000" y="528714"/>
                    <a:pt x="855980" y="528333"/>
                  </a:cubicBezTo>
                  <a:cubicBezTo>
                    <a:pt x="840994" y="528142"/>
                    <a:pt x="824738" y="513029"/>
                    <a:pt x="820357" y="493598"/>
                  </a:cubicBezTo>
                  <a:cubicBezTo>
                    <a:pt x="816610" y="476961"/>
                    <a:pt x="805688" y="473659"/>
                    <a:pt x="793115" y="471056"/>
                  </a:cubicBezTo>
                  <a:cubicBezTo>
                    <a:pt x="772414" y="450481"/>
                    <a:pt x="715137" y="340753"/>
                    <a:pt x="702945" y="298588"/>
                  </a:cubicBezTo>
                  <a:cubicBezTo>
                    <a:pt x="718820" y="358152"/>
                    <a:pt x="746951" y="411937"/>
                    <a:pt x="771906" y="467119"/>
                  </a:cubicBezTo>
                  <a:cubicBezTo>
                    <a:pt x="779399" y="483628"/>
                    <a:pt x="781241" y="500329"/>
                    <a:pt x="780225" y="518617"/>
                  </a:cubicBezTo>
                  <a:cubicBezTo>
                    <a:pt x="777177" y="573354"/>
                    <a:pt x="800798" y="596214"/>
                    <a:pt x="850709" y="587134"/>
                  </a:cubicBezTo>
                  <a:cubicBezTo>
                    <a:pt x="869378" y="583705"/>
                    <a:pt x="883285" y="589674"/>
                    <a:pt x="893254" y="606120"/>
                  </a:cubicBezTo>
                  <a:cubicBezTo>
                    <a:pt x="903160" y="622504"/>
                    <a:pt x="896747" y="637553"/>
                    <a:pt x="888175" y="651777"/>
                  </a:cubicBezTo>
                  <a:cubicBezTo>
                    <a:pt x="870458" y="681305"/>
                    <a:pt x="840422" y="693370"/>
                    <a:pt x="812673" y="704102"/>
                  </a:cubicBezTo>
                  <a:cubicBezTo>
                    <a:pt x="779844" y="716865"/>
                    <a:pt x="763778" y="735788"/>
                    <a:pt x="767715" y="772999"/>
                  </a:cubicBezTo>
                  <a:cubicBezTo>
                    <a:pt x="768858" y="783921"/>
                    <a:pt x="764223" y="791224"/>
                    <a:pt x="756158" y="796748"/>
                  </a:cubicBezTo>
                  <a:cubicBezTo>
                    <a:pt x="745998" y="799479"/>
                    <a:pt x="735838" y="802146"/>
                    <a:pt x="725742" y="804877"/>
                  </a:cubicBezTo>
                  <a:cubicBezTo>
                    <a:pt x="711772" y="796939"/>
                    <a:pt x="695325" y="793701"/>
                    <a:pt x="688785" y="774015"/>
                  </a:cubicBezTo>
                  <a:cubicBezTo>
                    <a:pt x="684784" y="761887"/>
                    <a:pt x="672655" y="754457"/>
                    <a:pt x="661098" y="756680"/>
                  </a:cubicBezTo>
                  <a:cubicBezTo>
                    <a:pt x="617283" y="765062"/>
                    <a:pt x="612013" y="733185"/>
                    <a:pt x="608648" y="700038"/>
                  </a:cubicBezTo>
                  <a:cubicBezTo>
                    <a:pt x="608139" y="694767"/>
                    <a:pt x="604266" y="688862"/>
                    <a:pt x="607251" y="685814"/>
                  </a:cubicBezTo>
                  <a:cubicBezTo>
                    <a:pt x="624967" y="753314"/>
                    <a:pt x="594360" y="821640"/>
                    <a:pt x="600647" y="891491"/>
                  </a:cubicBezTo>
                  <a:cubicBezTo>
                    <a:pt x="601408" y="900000"/>
                    <a:pt x="593852" y="905461"/>
                    <a:pt x="588582" y="91130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9" name="Полилиния: фигура 188">
              <a:extLst>
                <a:ext uri="{FF2B5EF4-FFF2-40B4-BE49-F238E27FC236}">
                  <a16:creationId xmlns="" xmlns:a16="http://schemas.microsoft.com/office/drawing/2014/main" id="{2467DD43-4609-4C01-9E7E-908A59795113}"/>
                </a:ext>
              </a:extLst>
            </p:cNvPr>
            <p:cNvSpPr/>
            <p:nvPr/>
          </p:nvSpPr>
          <p:spPr>
            <a:xfrm>
              <a:off x="3447893" y="5018194"/>
              <a:ext cx="987571" cy="793058"/>
            </a:xfrm>
            <a:custGeom>
              <a:avLst/>
              <a:gdLst>
                <a:gd name="connsiteX0" fmla="*/ 477359 w 987571"/>
                <a:gd name="connsiteY0" fmla="*/ 645779 h 793058"/>
                <a:gd name="connsiteX1" fmla="*/ 445037 w 987571"/>
                <a:gd name="connsiteY1" fmla="*/ 636253 h 793058"/>
                <a:gd name="connsiteX2" fmla="*/ 428146 w 987571"/>
                <a:gd name="connsiteY2" fmla="*/ 588882 h 793058"/>
                <a:gd name="connsiteX3" fmla="*/ 463770 w 987571"/>
                <a:gd name="connsiteY3" fmla="*/ 579548 h 793058"/>
                <a:gd name="connsiteX4" fmla="*/ 516729 w 987571"/>
                <a:gd name="connsiteY4" fmla="*/ 584501 h 793058"/>
                <a:gd name="connsiteX5" fmla="*/ 531207 w 987571"/>
                <a:gd name="connsiteY5" fmla="*/ 570340 h 793058"/>
                <a:gd name="connsiteX6" fmla="*/ 516411 w 987571"/>
                <a:gd name="connsiteY6" fmla="*/ 561005 h 793058"/>
                <a:gd name="connsiteX7" fmla="*/ 424781 w 987571"/>
                <a:gd name="connsiteY7" fmla="*/ 445753 h 793058"/>
                <a:gd name="connsiteX8" fmla="*/ 421606 w 987571"/>
                <a:gd name="connsiteY8" fmla="*/ 392920 h 793058"/>
                <a:gd name="connsiteX9" fmla="*/ 366043 w 987571"/>
                <a:gd name="connsiteY9" fmla="*/ 296019 h 793058"/>
                <a:gd name="connsiteX10" fmla="*/ 314354 w 987571"/>
                <a:gd name="connsiteY10" fmla="*/ 243314 h 793058"/>
                <a:gd name="connsiteX11" fmla="*/ 278286 w 987571"/>
                <a:gd name="connsiteY11" fmla="*/ 234868 h 793058"/>
                <a:gd name="connsiteX12" fmla="*/ 273841 w 987571"/>
                <a:gd name="connsiteY12" fmla="*/ 275826 h 793058"/>
                <a:gd name="connsiteX13" fmla="*/ 309846 w 987571"/>
                <a:gd name="connsiteY13" fmla="*/ 441053 h 793058"/>
                <a:gd name="connsiteX14" fmla="*/ 285462 w 987571"/>
                <a:gd name="connsiteY14" fmla="*/ 431528 h 793058"/>
                <a:gd name="connsiteX15" fmla="*/ 252188 w 987571"/>
                <a:gd name="connsiteY15" fmla="*/ 364154 h 793058"/>
                <a:gd name="connsiteX16" fmla="*/ 197768 w 987571"/>
                <a:gd name="connsiteY16" fmla="*/ 273413 h 793058"/>
                <a:gd name="connsiteX17" fmla="*/ 197387 w 987571"/>
                <a:gd name="connsiteY17" fmla="*/ 321292 h 793058"/>
                <a:gd name="connsiteX18" fmla="*/ 187862 w 987571"/>
                <a:gd name="connsiteY18" fmla="*/ 359328 h 793058"/>
                <a:gd name="connsiteX19" fmla="*/ 137824 w 987571"/>
                <a:gd name="connsiteY19" fmla="*/ 306433 h 793058"/>
                <a:gd name="connsiteX20" fmla="*/ 136110 w 987571"/>
                <a:gd name="connsiteY20" fmla="*/ 279636 h 793058"/>
                <a:gd name="connsiteX21" fmla="*/ 129696 w 987571"/>
                <a:gd name="connsiteY21" fmla="*/ 220707 h 793058"/>
                <a:gd name="connsiteX22" fmla="*/ 56354 w 987571"/>
                <a:gd name="connsiteY22" fmla="*/ 136252 h 793058"/>
                <a:gd name="connsiteX23" fmla="*/ 167669 w 987571"/>
                <a:gd name="connsiteY23" fmla="*/ 115043 h 793058"/>
                <a:gd name="connsiteX24" fmla="*/ 107217 w 987571"/>
                <a:gd name="connsiteY24" fmla="*/ 106915 h 793058"/>
                <a:gd name="connsiteX25" fmla="*/ 14761 w 987571"/>
                <a:gd name="connsiteY25" fmla="*/ 77768 h 793058"/>
                <a:gd name="connsiteX26" fmla="*/ 17619 w 987571"/>
                <a:gd name="connsiteY26" fmla="*/ 46526 h 793058"/>
                <a:gd name="connsiteX27" fmla="*/ 84040 w 987571"/>
                <a:gd name="connsiteY27" fmla="*/ 31794 h 793058"/>
                <a:gd name="connsiteX28" fmla="*/ 165383 w 987571"/>
                <a:gd name="connsiteY28" fmla="*/ 8680 h 793058"/>
                <a:gd name="connsiteX29" fmla="*/ 289589 w 987571"/>
                <a:gd name="connsiteY29" fmla="*/ 43224 h 793058"/>
                <a:gd name="connsiteX30" fmla="*/ 350803 w 987571"/>
                <a:gd name="connsiteY30" fmla="*/ 114281 h 793058"/>
                <a:gd name="connsiteX31" fmla="*/ 447323 w 987571"/>
                <a:gd name="connsiteY31" fmla="*/ 109010 h 793058"/>
                <a:gd name="connsiteX32" fmla="*/ 462119 w 987571"/>
                <a:gd name="connsiteY32" fmla="*/ 105708 h 793058"/>
                <a:gd name="connsiteX33" fmla="*/ 472533 w 987571"/>
                <a:gd name="connsiteY33" fmla="*/ 130727 h 793058"/>
                <a:gd name="connsiteX34" fmla="*/ 491329 w 987571"/>
                <a:gd name="connsiteY34" fmla="*/ 175495 h 793058"/>
                <a:gd name="connsiteX35" fmla="*/ 546002 w 987571"/>
                <a:gd name="connsiteY35" fmla="*/ 228264 h 793058"/>
                <a:gd name="connsiteX36" fmla="*/ 610201 w 987571"/>
                <a:gd name="connsiteY36" fmla="*/ 318625 h 793058"/>
                <a:gd name="connsiteX37" fmla="*/ 668811 w 987571"/>
                <a:gd name="connsiteY37" fmla="*/ 334627 h 793058"/>
                <a:gd name="connsiteX38" fmla="*/ 722786 w 987571"/>
                <a:gd name="connsiteY38" fmla="*/ 318752 h 793058"/>
                <a:gd name="connsiteX39" fmla="*/ 755743 w 987571"/>
                <a:gd name="connsiteY39" fmla="*/ 306242 h 793058"/>
                <a:gd name="connsiteX40" fmla="*/ 822100 w 987571"/>
                <a:gd name="connsiteY40" fmla="*/ 324086 h 793058"/>
                <a:gd name="connsiteX41" fmla="*/ 835562 w 987571"/>
                <a:gd name="connsiteY41" fmla="*/ 374378 h 793058"/>
                <a:gd name="connsiteX42" fmla="*/ 883124 w 987571"/>
                <a:gd name="connsiteY42" fmla="*/ 543479 h 793058"/>
                <a:gd name="connsiteX43" fmla="*/ 907190 w 987571"/>
                <a:gd name="connsiteY43" fmla="*/ 594978 h 793058"/>
                <a:gd name="connsiteX44" fmla="*/ 894236 w 987571"/>
                <a:gd name="connsiteY44" fmla="*/ 625649 h 793058"/>
                <a:gd name="connsiteX45" fmla="*/ 864772 w 987571"/>
                <a:gd name="connsiteY45" fmla="*/ 615933 h 793058"/>
                <a:gd name="connsiteX46" fmla="*/ 837150 w 987571"/>
                <a:gd name="connsiteY46" fmla="*/ 587866 h 793058"/>
                <a:gd name="connsiteX47" fmla="*/ 888712 w 987571"/>
                <a:gd name="connsiteY47" fmla="*/ 638158 h 793058"/>
                <a:gd name="connsiteX48" fmla="*/ 896522 w 987571"/>
                <a:gd name="connsiteY48" fmla="*/ 670417 h 793058"/>
                <a:gd name="connsiteX49" fmla="*/ 968976 w 987571"/>
                <a:gd name="connsiteY49" fmla="*/ 700262 h 793058"/>
                <a:gd name="connsiteX50" fmla="*/ 987518 w 987571"/>
                <a:gd name="connsiteY50" fmla="*/ 716518 h 793058"/>
                <a:gd name="connsiteX51" fmla="*/ 968150 w 987571"/>
                <a:gd name="connsiteY51" fmla="*/ 732456 h 793058"/>
                <a:gd name="connsiteX52" fmla="*/ 899253 w 987571"/>
                <a:gd name="connsiteY52" fmla="*/ 730488 h 793058"/>
                <a:gd name="connsiteX53" fmla="*/ 793081 w 987571"/>
                <a:gd name="connsiteY53" fmla="*/ 700135 h 793058"/>
                <a:gd name="connsiteX54" fmla="*/ 781079 w 987571"/>
                <a:gd name="connsiteY54" fmla="*/ 713914 h 793058"/>
                <a:gd name="connsiteX55" fmla="*/ 746408 w 987571"/>
                <a:gd name="connsiteY55" fmla="*/ 730043 h 793058"/>
                <a:gd name="connsiteX56" fmla="*/ 683416 w 987571"/>
                <a:gd name="connsiteY56" fmla="*/ 747252 h 793058"/>
                <a:gd name="connsiteX57" fmla="*/ 661572 w 987571"/>
                <a:gd name="connsiteY57" fmla="*/ 760968 h 793058"/>
                <a:gd name="connsiteX58" fmla="*/ 607089 w 987571"/>
                <a:gd name="connsiteY58" fmla="*/ 760333 h 793058"/>
                <a:gd name="connsiteX59" fmla="*/ 563084 w 987571"/>
                <a:gd name="connsiteY59" fmla="*/ 753983 h 793058"/>
                <a:gd name="connsiteX60" fmla="*/ 538510 w 987571"/>
                <a:gd name="connsiteY60" fmla="*/ 784908 h 793058"/>
                <a:gd name="connsiteX61" fmla="*/ 472025 w 987571"/>
                <a:gd name="connsiteY61" fmla="*/ 729408 h 793058"/>
                <a:gd name="connsiteX62" fmla="*/ 477613 w 987571"/>
                <a:gd name="connsiteY62" fmla="*/ 645779 h 79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87571" h="793058">
                  <a:moveTo>
                    <a:pt x="477359" y="645779"/>
                  </a:moveTo>
                  <a:cubicBezTo>
                    <a:pt x="465865" y="645270"/>
                    <a:pt x="454054" y="644953"/>
                    <a:pt x="445037" y="636253"/>
                  </a:cubicBezTo>
                  <a:cubicBezTo>
                    <a:pt x="432083" y="623680"/>
                    <a:pt x="423828" y="606789"/>
                    <a:pt x="428146" y="588882"/>
                  </a:cubicBezTo>
                  <a:cubicBezTo>
                    <a:pt x="433417" y="567355"/>
                    <a:pt x="451133" y="578976"/>
                    <a:pt x="463770" y="579548"/>
                  </a:cubicBezTo>
                  <a:cubicBezTo>
                    <a:pt x="481423" y="580373"/>
                    <a:pt x="499076" y="583421"/>
                    <a:pt x="516729" y="584501"/>
                  </a:cubicBezTo>
                  <a:cubicBezTo>
                    <a:pt x="524984" y="585009"/>
                    <a:pt x="532413" y="580691"/>
                    <a:pt x="531207" y="570340"/>
                  </a:cubicBezTo>
                  <a:cubicBezTo>
                    <a:pt x="530318" y="562275"/>
                    <a:pt x="522952" y="560879"/>
                    <a:pt x="516411" y="561005"/>
                  </a:cubicBezTo>
                  <a:cubicBezTo>
                    <a:pt x="436655" y="561831"/>
                    <a:pt x="440973" y="522715"/>
                    <a:pt x="424781" y="445753"/>
                  </a:cubicBezTo>
                  <a:cubicBezTo>
                    <a:pt x="421225" y="428735"/>
                    <a:pt x="423320" y="410446"/>
                    <a:pt x="421606" y="392920"/>
                  </a:cubicBezTo>
                  <a:cubicBezTo>
                    <a:pt x="417605" y="351328"/>
                    <a:pt x="410430" y="314370"/>
                    <a:pt x="366043" y="296019"/>
                  </a:cubicBezTo>
                  <a:cubicBezTo>
                    <a:pt x="345596" y="287573"/>
                    <a:pt x="332198" y="260522"/>
                    <a:pt x="314354" y="243314"/>
                  </a:cubicBezTo>
                  <a:cubicBezTo>
                    <a:pt x="304575" y="233915"/>
                    <a:pt x="293463" y="220326"/>
                    <a:pt x="278286" y="234868"/>
                  </a:cubicBezTo>
                  <a:cubicBezTo>
                    <a:pt x="265650" y="246933"/>
                    <a:pt x="267936" y="260776"/>
                    <a:pt x="273841" y="275826"/>
                  </a:cubicBezTo>
                  <a:cubicBezTo>
                    <a:pt x="294479" y="328658"/>
                    <a:pt x="302924" y="384728"/>
                    <a:pt x="309846" y="441053"/>
                  </a:cubicBezTo>
                  <a:cubicBezTo>
                    <a:pt x="298098" y="448483"/>
                    <a:pt x="290478" y="441752"/>
                    <a:pt x="285462" y="431528"/>
                  </a:cubicBezTo>
                  <a:cubicBezTo>
                    <a:pt x="274349" y="408922"/>
                    <a:pt x="257077" y="387777"/>
                    <a:pt x="252188" y="364154"/>
                  </a:cubicBezTo>
                  <a:cubicBezTo>
                    <a:pt x="244187" y="325419"/>
                    <a:pt x="217834" y="303321"/>
                    <a:pt x="197768" y="273413"/>
                  </a:cubicBezTo>
                  <a:cubicBezTo>
                    <a:pt x="187989" y="290621"/>
                    <a:pt x="195355" y="305988"/>
                    <a:pt x="197387" y="321292"/>
                  </a:cubicBezTo>
                  <a:cubicBezTo>
                    <a:pt x="199292" y="335389"/>
                    <a:pt x="206277" y="351010"/>
                    <a:pt x="187862" y="359328"/>
                  </a:cubicBezTo>
                  <a:cubicBezTo>
                    <a:pt x="165320" y="348153"/>
                    <a:pt x="146778" y="332341"/>
                    <a:pt x="137824" y="306433"/>
                  </a:cubicBezTo>
                  <a:cubicBezTo>
                    <a:pt x="134776" y="297733"/>
                    <a:pt x="128236" y="285795"/>
                    <a:pt x="136110" y="279636"/>
                  </a:cubicBezTo>
                  <a:cubicBezTo>
                    <a:pt x="167479" y="255061"/>
                    <a:pt x="144809" y="235566"/>
                    <a:pt x="129696" y="220707"/>
                  </a:cubicBezTo>
                  <a:cubicBezTo>
                    <a:pt x="103471" y="194990"/>
                    <a:pt x="79023" y="167939"/>
                    <a:pt x="56354" y="136252"/>
                  </a:cubicBezTo>
                  <a:cubicBezTo>
                    <a:pt x="88612" y="117456"/>
                    <a:pt x="126331" y="127108"/>
                    <a:pt x="167669" y="115043"/>
                  </a:cubicBezTo>
                  <a:cubicBezTo>
                    <a:pt x="143539" y="101708"/>
                    <a:pt x="124616" y="104184"/>
                    <a:pt x="107217" y="106915"/>
                  </a:cubicBezTo>
                  <a:cubicBezTo>
                    <a:pt x="71657" y="112566"/>
                    <a:pt x="43209" y="94786"/>
                    <a:pt x="14761" y="77768"/>
                  </a:cubicBezTo>
                  <a:cubicBezTo>
                    <a:pt x="-1622" y="67989"/>
                    <a:pt x="-9051" y="55226"/>
                    <a:pt x="17619" y="46526"/>
                  </a:cubicBezTo>
                  <a:cubicBezTo>
                    <a:pt x="39399" y="39414"/>
                    <a:pt x="60545" y="30651"/>
                    <a:pt x="84040" y="31794"/>
                  </a:cubicBezTo>
                  <a:cubicBezTo>
                    <a:pt x="113186" y="33191"/>
                    <a:pt x="139602" y="30524"/>
                    <a:pt x="165383" y="8680"/>
                  </a:cubicBezTo>
                  <a:cubicBezTo>
                    <a:pt x="192942" y="-14625"/>
                    <a:pt x="272000" y="13125"/>
                    <a:pt x="289589" y="43224"/>
                  </a:cubicBezTo>
                  <a:cubicBezTo>
                    <a:pt x="305528" y="70529"/>
                    <a:pt x="297654" y="122028"/>
                    <a:pt x="350803" y="114281"/>
                  </a:cubicBezTo>
                  <a:cubicBezTo>
                    <a:pt x="382617" y="109645"/>
                    <a:pt x="415827" y="130346"/>
                    <a:pt x="447323" y="109010"/>
                  </a:cubicBezTo>
                  <a:cubicBezTo>
                    <a:pt x="451324" y="106280"/>
                    <a:pt x="457102" y="106724"/>
                    <a:pt x="462119" y="105708"/>
                  </a:cubicBezTo>
                  <a:cubicBezTo>
                    <a:pt x="466818" y="113455"/>
                    <a:pt x="473739" y="120186"/>
                    <a:pt x="472533" y="130727"/>
                  </a:cubicBezTo>
                  <a:cubicBezTo>
                    <a:pt x="466754" y="151492"/>
                    <a:pt x="481359" y="162351"/>
                    <a:pt x="491329" y="175495"/>
                  </a:cubicBezTo>
                  <a:cubicBezTo>
                    <a:pt x="511204" y="191116"/>
                    <a:pt x="527270" y="211309"/>
                    <a:pt x="546002" y="228264"/>
                  </a:cubicBezTo>
                  <a:cubicBezTo>
                    <a:pt x="564036" y="261094"/>
                    <a:pt x="582960" y="293288"/>
                    <a:pt x="610201" y="318625"/>
                  </a:cubicBezTo>
                  <a:cubicBezTo>
                    <a:pt x="625377" y="343453"/>
                    <a:pt x="650777" y="325547"/>
                    <a:pt x="668811" y="334627"/>
                  </a:cubicBezTo>
                  <a:cubicBezTo>
                    <a:pt x="692751" y="346755"/>
                    <a:pt x="708054" y="338437"/>
                    <a:pt x="722786" y="318752"/>
                  </a:cubicBezTo>
                  <a:cubicBezTo>
                    <a:pt x="730851" y="308020"/>
                    <a:pt x="741582" y="300718"/>
                    <a:pt x="755743" y="306242"/>
                  </a:cubicBezTo>
                  <a:cubicBezTo>
                    <a:pt x="778984" y="307322"/>
                    <a:pt x="800891" y="314370"/>
                    <a:pt x="822100" y="324086"/>
                  </a:cubicBezTo>
                  <a:cubicBezTo>
                    <a:pt x="842484" y="335834"/>
                    <a:pt x="838864" y="356217"/>
                    <a:pt x="835562" y="374378"/>
                  </a:cubicBezTo>
                  <a:cubicBezTo>
                    <a:pt x="823688" y="440037"/>
                    <a:pt x="830863" y="498458"/>
                    <a:pt x="883124" y="543479"/>
                  </a:cubicBezTo>
                  <a:cubicBezTo>
                    <a:pt x="897792" y="556053"/>
                    <a:pt x="904968" y="574658"/>
                    <a:pt x="907190" y="594978"/>
                  </a:cubicBezTo>
                  <a:cubicBezTo>
                    <a:pt x="908587" y="608123"/>
                    <a:pt x="905539" y="619489"/>
                    <a:pt x="894236" y="625649"/>
                  </a:cubicBezTo>
                  <a:cubicBezTo>
                    <a:pt x="882235" y="632253"/>
                    <a:pt x="872075" y="627427"/>
                    <a:pt x="864772" y="615933"/>
                  </a:cubicBezTo>
                  <a:cubicBezTo>
                    <a:pt x="856771" y="603360"/>
                    <a:pt x="843754" y="596566"/>
                    <a:pt x="837150" y="587866"/>
                  </a:cubicBezTo>
                  <a:cubicBezTo>
                    <a:pt x="855438" y="599550"/>
                    <a:pt x="864645" y="626919"/>
                    <a:pt x="888712" y="638158"/>
                  </a:cubicBezTo>
                  <a:cubicBezTo>
                    <a:pt x="901221" y="644064"/>
                    <a:pt x="898808" y="658224"/>
                    <a:pt x="896522" y="670417"/>
                  </a:cubicBezTo>
                  <a:cubicBezTo>
                    <a:pt x="915064" y="696134"/>
                    <a:pt x="945227" y="689213"/>
                    <a:pt x="968976" y="700262"/>
                  </a:cubicBezTo>
                  <a:cubicBezTo>
                    <a:pt x="976660" y="703818"/>
                    <a:pt x="988470" y="703373"/>
                    <a:pt x="987518" y="716518"/>
                  </a:cubicBezTo>
                  <a:cubicBezTo>
                    <a:pt x="986692" y="727884"/>
                    <a:pt x="977167" y="730678"/>
                    <a:pt x="968150" y="732456"/>
                  </a:cubicBezTo>
                  <a:cubicBezTo>
                    <a:pt x="944973" y="736965"/>
                    <a:pt x="920525" y="751062"/>
                    <a:pt x="899253" y="730488"/>
                  </a:cubicBezTo>
                  <a:cubicBezTo>
                    <a:pt x="868201" y="700516"/>
                    <a:pt x="827625" y="713406"/>
                    <a:pt x="793081" y="700135"/>
                  </a:cubicBezTo>
                  <a:cubicBezTo>
                    <a:pt x="782921" y="696198"/>
                    <a:pt x="781460" y="704008"/>
                    <a:pt x="781079" y="713914"/>
                  </a:cubicBezTo>
                  <a:cubicBezTo>
                    <a:pt x="779810" y="743251"/>
                    <a:pt x="765649" y="743886"/>
                    <a:pt x="746408" y="730043"/>
                  </a:cubicBezTo>
                  <a:cubicBezTo>
                    <a:pt x="712626" y="705786"/>
                    <a:pt x="702847" y="708009"/>
                    <a:pt x="683416" y="747252"/>
                  </a:cubicBezTo>
                  <a:cubicBezTo>
                    <a:pt x="678146" y="757920"/>
                    <a:pt x="672494" y="769604"/>
                    <a:pt x="661572" y="760968"/>
                  </a:cubicBezTo>
                  <a:cubicBezTo>
                    <a:pt x="642459" y="745855"/>
                    <a:pt x="625187" y="758936"/>
                    <a:pt x="607089" y="760333"/>
                  </a:cubicBezTo>
                  <a:cubicBezTo>
                    <a:pt x="587785" y="777161"/>
                    <a:pt x="572672" y="773795"/>
                    <a:pt x="563084" y="753983"/>
                  </a:cubicBezTo>
                  <a:cubicBezTo>
                    <a:pt x="567592" y="771699"/>
                    <a:pt x="557623" y="781796"/>
                    <a:pt x="538510" y="784908"/>
                  </a:cubicBezTo>
                  <a:cubicBezTo>
                    <a:pt x="478502" y="800973"/>
                    <a:pt x="475581" y="798433"/>
                    <a:pt x="472025" y="729408"/>
                  </a:cubicBezTo>
                  <a:cubicBezTo>
                    <a:pt x="470564" y="701214"/>
                    <a:pt x="466627" y="672956"/>
                    <a:pt x="477613" y="64577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0" name="Полилиния: фигура 189">
              <a:extLst>
                <a:ext uri="{FF2B5EF4-FFF2-40B4-BE49-F238E27FC236}">
                  <a16:creationId xmlns="" xmlns:a16="http://schemas.microsoft.com/office/drawing/2014/main" id="{7337C5E8-612E-45BD-B034-A40AE8196517}"/>
                </a:ext>
              </a:extLst>
            </p:cNvPr>
            <p:cNvSpPr/>
            <p:nvPr/>
          </p:nvSpPr>
          <p:spPr>
            <a:xfrm>
              <a:off x="4514816" y="5472782"/>
              <a:ext cx="874985" cy="613189"/>
            </a:xfrm>
            <a:custGeom>
              <a:avLst/>
              <a:gdLst>
                <a:gd name="connsiteX0" fmla="*/ 621699 w 874985"/>
                <a:gd name="connsiteY0" fmla="*/ 453257 h 613189"/>
                <a:gd name="connsiteX1" fmla="*/ 616618 w 874985"/>
                <a:gd name="connsiteY1" fmla="*/ 507676 h 613189"/>
                <a:gd name="connsiteX2" fmla="*/ 575153 w 874985"/>
                <a:gd name="connsiteY2" fmla="*/ 482086 h 613189"/>
                <a:gd name="connsiteX3" fmla="*/ 547467 w 874985"/>
                <a:gd name="connsiteY3" fmla="*/ 459734 h 613189"/>
                <a:gd name="connsiteX4" fmla="*/ 535656 w 874985"/>
                <a:gd name="connsiteY4" fmla="*/ 489325 h 613189"/>
                <a:gd name="connsiteX5" fmla="*/ 534576 w 874985"/>
                <a:gd name="connsiteY5" fmla="*/ 493135 h 613189"/>
                <a:gd name="connsiteX6" fmla="*/ 526194 w 874985"/>
                <a:gd name="connsiteY6" fmla="*/ 536569 h 613189"/>
                <a:gd name="connsiteX7" fmla="*/ 489301 w 874985"/>
                <a:gd name="connsiteY7" fmla="*/ 512693 h 613189"/>
                <a:gd name="connsiteX8" fmla="*/ 440152 w 874985"/>
                <a:gd name="connsiteY8" fmla="*/ 507486 h 613189"/>
                <a:gd name="connsiteX9" fmla="*/ 444025 w 874985"/>
                <a:gd name="connsiteY9" fmla="*/ 549015 h 613189"/>
                <a:gd name="connsiteX10" fmla="*/ 458948 w 874985"/>
                <a:gd name="connsiteY10" fmla="*/ 580067 h 613189"/>
                <a:gd name="connsiteX11" fmla="*/ 416212 w 874985"/>
                <a:gd name="connsiteY11" fmla="*/ 598228 h 613189"/>
                <a:gd name="connsiteX12" fmla="*/ 383637 w 874985"/>
                <a:gd name="connsiteY12" fmla="*/ 559493 h 613189"/>
                <a:gd name="connsiteX13" fmla="*/ 359380 w 874985"/>
                <a:gd name="connsiteY13" fmla="*/ 535426 h 613189"/>
                <a:gd name="connsiteX14" fmla="*/ 230157 w 874985"/>
                <a:gd name="connsiteY14" fmla="*/ 443732 h 613189"/>
                <a:gd name="connsiteX15" fmla="*/ 227109 w 874985"/>
                <a:gd name="connsiteY15" fmla="*/ 428936 h 613189"/>
                <a:gd name="connsiteX16" fmla="*/ 274607 w 874985"/>
                <a:gd name="connsiteY16" fmla="*/ 423348 h 613189"/>
                <a:gd name="connsiteX17" fmla="*/ 263812 w 874985"/>
                <a:gd name="connsiteY17" fmla="*/ 395725 h 613189"/>
                <a:gd name="connsiteX18" fmla="*/ 257399 w 874985"/>
                <a:gd name="connsiteY18" fmla="*/ 384613 h 613189"/>
                <a:gd name="connsiteX19" fmla="*/ 319946 w 874985"/>
                <a:gd name="connsiteY19" fmla="*/ 357816 h 613189"/>
                <a:gd name="connsiteX20" fmla="*/ 410878 w 874985"/>
                <a:gd name="connsiteY20" fmla="*/ 358133 h 613189"/>
                <a:gd name="connsiteX21" fmla="*/ 441168 w 874985"/>
                <a:gd name="connsiteY21" fmla="*/ 365245 h 613189"/>
                <a:gd name="connsiteX22" fmla="*/ 507780 w 874985"/>
                <a:gd name="connsiteY22" fmla="*/ 396361 h 613189"/>
                <a:gd name="connsiteX23" fmla="*/ 615856 w 874985"/>
                <a:gd name="connsiteY23" fmla="*/ 367087 h 613189"/>
                <a:gd name="connsiteX24" fmla="*/ 638462 w 874985"/>
                <a:gd name="connsiteY24" fmla="*/ 345179 h 613189"/>
                <a:gd name="connsiteX25" fmla="*/ 685833 w 874985"/>
                <a:gd name="connsiteY25" fmla="*/ 306508 h 613189"/>
                <a:gd name="connsiteX26" fmla="*/ 607284 w 874985"/>
                <a:gd name="connsiteY26" fmla="*/ 314001 h 613189"/>
                <a:gd name="connsiteX27" fmla="*/ 636938 w 874985"/>
                <a:gd name="connsiteY27" fmla="*/ 346322 h 613189"/>
                <a:gd name="connsiteX28" fmla="*/ 607728 w 874985"/>
                <a:gd name="connsiteY28" fmla="*/ 368484 h 613189"/>
                <a:gd name="connsiteX29" fmla="*/ 556547 w 874985"/>
                <a:gd name="connsiteY29" fmla="*/ 368928 h 613189"/>
                <a:gd name="connsiteX30" fmla="*/ 512987 w 874985"/>
                <a:gd name="connsiteY30" fmla="*/ 373691 h 613189"/>
                <a:gd name="connsiteX31" fmla="*/ 446946 w 874985"/>
                <a:gd name="connsiteY31" fmla="*/ 371849 h 613189"/>
                <a:gd name="connsiteX32" fmla="*/ 429484 w 874985"/>
                <a:gd name="connsiteY32" fmla="*/ 351529 h 613189"/>
                <a:gd name="connsiteX33" fmla="*/ 297023 w 874985"/>
                <a:gd name="connsiteY33" fmla="*/ 337559 h 613189"/>
                <a:gd name="connsiteX34" fmla="*/ 194153 w 874985"/>
                <a:gd name="connsiteY34" fmla="*/ 332670 h 613189"/>
                <a:gd name="connsiteX35" fmla="*/ 74773 w 874985"/>
                <a:gd name="connsiteY35" fmla="*/ 152837 h 613189"/>
                <a:gd name="connsiteX36" fmla="*/ 39594 w 874985"/>
                <a:gd name="connsiteY36" fmla="*/ 142296 h 613189"/>
                <a:gd name="connsiteX37" fmla="*/ 5304 w 874985"/>
                <a:gd name="connsiteY37" fmla="*/ 104640 h 613189"/>
                <a:gd name="connsiteX38" fmla="*/ 10320 w 874985"/>
                <a:gd name="connsiteY38" fmla="*/ 39362 h 613189"/>
                <a:gd name="connsiteX39" fmla="*/ 99601 w 874985"/>
                <a:gd name="connsiteY39" fmla="*/ 24058 h 613189"/>
                <a:gd name="connsiteX40" fmla="*/ 173706 w 874985"/>
                <a:gd name="connsiteY40" fmla="*/ 33774 h 613189"/>
                <a:gd name="connsiteX41" fmla="*/ 294229 w 874985"/>
                <a:gd name="connsiteY41" fmla="*/ 3928 h 613189"/>
                <a:gd name="connsiteX42" fmla="*/ 342108 w 874985"/>
                <a:gd name="connsiteY42" fmla="*/ 21645 h 613189"/>
                <a:gd name="connsiteX43" fmla="*/ 432341 w 874985"/>
                <a:gd name="connsiteY43" fmla="*/ 73080 h 613189"/>
                <a:gd name="connsiteX44" fmla="*/ 510574 w 874985"/>
                <a:gd name="connsiteY44" fmla="*/ 85082 h 613189"/>
                <a:gd name="connsiteX45" fmla="*/ 582201 w 874985"/>
                <a:gd name="connsiteY45" fmla="*/ 151122 h 613189"/>
                <a:gd name="connsiteX46" fmla="*/ 642526 w 874985"/>
                <a:gd name="connsiteY46" fmla="*/ 175570 h 613189"/>
                <a:gd name="connsiteX47" fmla="*/ 728696 w 874985"/>
                <a:gd name="connsiteY47" fmla="*/ 183063 h 613189"/>
                <a:gd name="connsiteX48" fmla="*/ 791497 w 874985"/>
                <a:gd name="connsiteY48" fmla="*/ 236403 h 613189"/>
                <a:gd name="connsiteX49" fmla="*/ 798292 w 874985"/>
                <a:gd name="connsiteY49" fmla="*/ 250881 h 613189"/>
                <a:gd name="connsiteX50" fmla="*/ 800070 w 874985"/>
                <a:gd name="connsiteY50" fmla="*/ 349751 h 613189"/>
                <a:gd name="connsiteX51" fmla="*/ 799880 w 874985"/>
                <a:gd name="connsiteY51" fmla="*/ 382390 h 613189"/>
                <a:gd name="connsiteX52" fmla="*/ 847505 w 874985"/>
                <a:gd name="connsiteY52" fmla="*/ 416046 h 613189"/>
                <a:gd name="connsiteX53" fmla="*/ 844393 w 874985"/>
                <a:gd name="connsiteY53" fmla="*/ 496945 h 613189"/>
                <a:gd name="connsiteX54" fmla="*/ 764637 w 874985"/>
                <a:gd name="connsiteY54" fmla="*/ 509455 h 613189"/>
                <a:gd name="connsiteX55" fmla="*/ 736506 w 874985"/>
                <a:gd name="connsiteY55" fmla="*/ 462274 h 613189"/>
                <a:gd name="connsiteX56" fmla="*/ 712948 w 874985"/>
                <a:gd name="connsiteY56" fmla="*/ 414268 h 613189"/>
                <a:gd name="connsiteX57" fmla="*/ 678404 w 874985"/>
                <a:gd name="connsiteY57" fmla="*/ 430016 h 613189"/>
                <a:gd name="connsiteX58" fmla="*/ 621825 w 874985"/>
                <a:gd name="connsiteY58" fmla="*/ 453193 h 61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4985" h="613189">
                  <a:moveTo>
                    <a:pt x="621699" y="453257"/>
                  </a:moveTo>
                  <a:cubicBezTo>
                    <a:pt x="596997" y="467735"/>
                    <a:pt x="620809" y="487230"/>
                    <a:pt x="616618" y="507676"/>
                  </a:cubicBezTo>
                  <a:cubicBezTo>
                    <a:pt x="598965" y="506025"/>
                    <a:pt x="582519" y="501263"/>
                    <a:pt x="575153" y="482086"/>
                  </a:cubicBezTo>
                  <a:cubicBezTo>
                    <a:pt x="569565" y="467481"/>
                    <a:pt x="561564" y="458146"/>
                    <a:pt x="547467" y="459734"/>
                  </a:cubicBezTo>
                  <a:cubicBezTo>
                    <a:pt x="529687" y="461766"/>
                    <a:pt x="540672" y="479800"/>
                    <a:pt x="535656" y="489325"/>
                  </a:cubicBezTo>
                  <a:cubicBezTo>
                    <a:pt x="535084" y="490468"/>
                    <a:pt x="535338" y="492373"/>
                    <a:pt x="534576" y="493135"/>
                  </a:cubicBezTo>
                  <a:cubicBezTo>
                    <a:pt x="521940" y="505962"/>
                    <a:pt x="543403" y="529457"/>
                    <a:pt x="526194" y="536569"/>
                  </a:cubicBezTo>
                  <a:cubicBezTo>
                    <a:pt x="510065" y="543237"/>
                    <a:pt x="501747" y="521012"/>
                    <a:pt x="489301" y="512693"/>
                  </a:cubicBezTo>
                  <a:cubicBezTo>
                    <a:pt x="473616" y="502279"/>
                    <a:pt x="456725" y="493516"/>
                    <a:pt x="440152" y="507486"/>
                  </a:cubicBezTo>
                  <a:cubicBezTo>
                    <a:pt x="423261" y="521647"/>
                    <a:pt x="423959" y="538474"/>
                    <a:pt x="444025" y="549015"/>
                  </a:cubicBezTo>
                  <a:cubicBezTo>
                    <a:pt x="457487" y="556064"/>
                    <a:pt x="462313" y="562477"/>
                    <a:pt x="458948" y="580067"/>
                  </a:cubicBezTo>
                  <a:cubicBezTo>
                    <a:pt x="451518" y="618993"/>
                    <a:pt x="447137" y="621660"/>
                    <a:pt x="416212" y="598228"/>
                  </a:cubicBezTo>
                  <a:cubicBezTo>
                    <a:pt x="402560" y="587877"/>
                    <a:pt x="390431" y="576638"/>
                    <a:pt x="383637" y="559493"/>
                  </a:cubicBezTo>
                  <a:cubicBezTo>
                    <a:pt x="379001" y="547872"/>
                    <a:pt x="370937" y="536315"/>
                    <a:pt x="359380" y="535426"/>
                  </a:cubicBezTo>
                  <a:cubicBezTo>
                    <a:pt x="300007" y="530854"/>
                    <a:pt x="280005" y="463163"/>
                    <a:pt x="230157" y="443732"/>
                  </a:cubicBezTo>
                  <a:cubicBezTo>
                    <a:pt x="226220" y="442208"/>
                    <a:pt x="223807" y="435413"/>
                    <a:pt x="227109" y="428936"/>
                  </a:cubicBezTo>
                  <a:cubicBezTo>
                    <a:pt x="241778" y="417887"/>
                    <a:pt x="262034" y="446716"/>
                    <a:pt x="274607" y="423348"/>
                  </a:cubicBezTo>
                  <a:cubicBezTo>
                    <a:pt x="280640" y="412109"/>
                    <a:pt x="271623" y="403155"/>
                    <a:pt x="263812" y="395725"/>
                  </a:cubicBezTo>
                  <a:cubicBezTo>
                    <a:pt x="261082" y="392424"/>
                    <a:pt x="258923" y="388741"/>
                    <a:pt x="257399" y="384613"/>
                  </a:cubicBezTo>
                  <a:cubicBezTo>
                    <a:pt x="269718" y="357625"/>
                    <a:pt x="297594" y="342195"/>
                    <a:pt x="319946" y="357816"/>
                  </a:cubicBezTo>
                  <a:cubicBezTo>
                    <a:pt x="352205" y="380358"/>
                    <a:pt x="380208" y="377755"/>
                    <a:pt x="410878" y="358133"/>
                  </a:cubicBezTo>
                  <a:cubicBezTo>
                    <a:pt x="421864" y="351085"/>
                    <a:pt x="432659" y="355085"/>
                    <a:pt x="441168" y="365245"/>
                  </a:cubicBezTo>
                  <a:cubicBezTo>
                    <a:pt x="448978" y="411855"/>
                    <a:pt x="476537" y="401949"/>
                    <a:pt x="507780" y="396361"/>
                  </a:cubicBezTo>
                  <a:cubicBezTo>
                    <a:pt x="544800" y="389693"/>
                    <a:pt x="581693" y="386962"/>
                    <a:pt x="615856" y="367087"/>
                  </a:cubicBezTo>
                  <a:cubicBezTo>
                    <a:pt x="626016" y="361181"/>
                    <a:pt x="636430" y="359403"/>
                    <a:pt x="638462" y="345179"/>
                  </a:cubicBezTo>
                  <a:cubicBezTo>
                    <a:pt x="642780" y="315080"/>
                    <a:pt x="658573" y="302190"/>
                    <a:pt x="685833" y="306508"/>
                  </a:cubicBezTo>
                  <a:cubicBezTo>
                    <a:pt x="658782" y="291966"/>
                    <a:pt x="635287" y="321748"/>
                    <a:pt x="607284" y="314001"/>
                  </a:cubicBezTo>
                  <a:cubicBezTo>
                    <a:pt x="622397" y="320605"/>
                    <a:pt x="638462" y="326192"/>
                    <a:pt x="636938" y="346322"/>
                  </a:cubicBezTo>
                  <a:cubicBezTo>
                    <a:pt x="635541" y="364737"/>
                    <a:pt x="618841" y="362070"/>
                    <a:pt x="607728" y="368484"/>
                  </a:cubicBezTo>
                  <a:cubicBezTo>
                    <a:pt x="588869" y="379406"/>
                    <a:pt x="574391" y="380612"/>
                    <a:pt x="556547" y="368928"/>
                  </a:cubicBezTo>
                  <a:cubicBezTo>
                    <a:pt x="541752" y="359213"/>
                    <a:pt x="527591" y="368801"/>
                    <a:pt x="512987" y="373691"/>
                  </a:cubicBezTo>
                  <a:cubicBezTo>
                    <a:pt x="491206" y="380993"/>
                    <a:pt x="468282" y="398012"/>
                    <a:pt x="446946" y="371849"/>
                  </a:cubicBezTo>
                  <a:cubicBezTo>
                    <a:pt x="440787" y="365372"/>
                    <a:pt x="434691" y="358768"/>
                    <a:pt x="429484" y="351529"/>
                  </a:cubicBezTo>
                  <a:cubicBezTo>
                    <a:pt x="393733" y="301555"/>
                    <a:pt x="342171" y="295903"/>
                    <a:pt x="297023" y="337559"/>
                  </a:cubicBezTo>
                  <a:cubicBezTo>
                    <a:pt x="251938" y="379088"/>
                    <a:pt x="240825" y="378517"/>
                    <a:pt x="194153" y="332670"/>
                  </a:cubicBezTo>
                  <a:cubicBezTo>
                    <a:pt x="166340" y="263581"/>
                    <a:pt x="121699" y="207384"/>
                    <a:pt x="74773" y="152837"/>
                  </a:cubicBezTo>
                  <a:cubicBezTo>
                    <a:pt x="64994" y="141470"/>
                    <a:pt x="52421" y="141978"/>
                    <a:pt x="39594" y="142296"/>
                  </a:cubicBezTo>
                  <a:cubicBezTo>
                    <a:pt x="15654" y="142994"/>
                    <a:pt x="2193" y="128135"/>
                    <a:pt x="5304" y="104640"/>
                  </a:cubicBezTo>
                  <a:cubicBezTo>
                    <a:pt x="8288" y="82288"/>
                    <a:pt x="-11333" y="52697"/>
                    <a:pt x="10320" y="39362"/>
                  </a:cubicBezTo>
                  <a:cubicBezTo>
                    <a:pt x="36292" y="23360"/>
                    <a:pt x="69249" y="16883"/>
                    <a:pt x="99601" y="24058"/>
                  </a:cubicBezTo>
                  <a:cubicBezTo>
                    <a:pt x="124366" y="29964"/>
                    <a:pt x="148052" y="33456"/>
                    <a:pt x="173706" y="33774"/>
                  </a:cubicBezTo>
                  <a:cubicBezTo>
                    <a:pt x="216949" y="34282"/>
                    <a:pt x="255240" y="18851"/>
                    <a:pt x="294229" y="3928"/>
                  </a:cubicBezTo>
                  <a:cubicBezTo>
                    <a:pt x="315311" y="-4136"/>
                    <a:pt x="331186" y="-516"/>
                    <a:pt x="342108" y="21645"/>
                  </a:cubicBezTo>
                  <a:cubicBezTo>
                    <a:pt x="361285" y="60698"/>
                    <a:pt x="390431" y="78923"/>
                    <a:pt x="432341" y="73080"/>
                  </a:cubicBezTo>
                  <a:cubicBezTo>
                    <a:pt x="459138" y="69398"/>
                    <a:pt x="485046" y="77017"/>
                    <a:pt x="510574" y="85082"/>
                  </a:cubicBezTo>
                  <a:cubicBezTo>
                    <a:pt x="536672" y="104323"/>
                    <a:pt x="562389" y="124135"/>
                    <a:pt x="582201" y="151122"/>
                  </a:cubicBezTo>
                  <a:cubicBezTo>
                    <a:pt x="597822" y="172395"/>
                    <a:pt x="618079" y="181031"/>
                    <a:pt x="642526" y="175570"/>
                  </a:cubicBezTo>
                  <a:cubicBezTo>
                    <a:pt x="672118" y="168902"/>
                    <a:pt x="700375" y="177348"/>
                    <a:pt x="728696" y="183063"/>
                  </a:cubicBezTo>
                  <a:cubicBezTo>
                    <a:pt x="757843" y="188905"/>
                    <a:pt x="779051" y="207129"/>
                    <a:pt x="791497" y="236403"/>
                  </a:cubicBezTo>
                  <a:cubicBezTo>
                    <a:pt x="793593" y="241356"/>
                    <a:pt x="794736" y="247325"/>
                    <a:pt x="798292" y="250881"/>
                  </a:cubicBezTo>
                  <a:cubicBezTo>
                    <a:pt x="831439" y="283393"/>
                    <a:pt x="835186" y="316096"/>
                    <a:pt x="800070" y="349751"/>
                  </a:cubicBezTo>
                  <a:cubicBezTo>
                    <a:pt x="785592" y="360546"/>
                    <a:pt x="787878" y="370770"/>
                    <a:pt x="799880" y="382390"/>
                  </a:cubicBezTo>
                  <a:cubicBezTo>
                    <a:pt x="814230" y="396234"/>
                    <a:pt x="832137" y="403980"/>
                    <a:pt x="847505" y="416046"/>
                  </a:cubicBezTo>
                  <a:cubicBezTo>
                    <a:pt x="884525" y="445129"/>
                    <a:pt x="884779" y="473387"/>
                    <a:pt x="844393" y="496945"/>
                  </a:cubicBezTo>
                  <a:cubicBezTo>
                    <a:pt x="820517" y="510851"/>
                    <a:pt x="795053" y="527679"/>
                    <a:pt x="764637" y="509455"/>
                  </a:cubicBezTo>
                  <a:cubicBezTo>
                    <a:pt x="746286" y="498532"/>
                    <a:pt x="733776" y="487166"/>
                    <a:pt x="736506" y="462274"/>
                  </a:cubicBezTo>
                  <a:cubicBezTo>
                    <a:pt x="738793" y="441319"/>
                    <a:pt x="728887" y="424936"/>
                    <a:pt x="712948" y="414268"/>
                  </a:cubicBezTo>
                  <a:cubicBezTo>
                    <a:pt x="695739" y="402711"/>
                    <a:pt x="689072" y="422332"/>
                    <a:pt x="678404" y="430016"/>
                  </a:cubicBezTo>
                  <a:cubicBezTo>
                    <a:pt x="661259" y="442398"/>
                    <a:pt x="641383" y="447288"/>
                    <a:pt x="621825" y="453193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1" name="Полилиния: фигура 190">
              <a:extLst>
                <a:ext uri="{FF2B5EF4-FFF2-40B4-BE49-F238E27FC236}">
                  <a16:creationId xmlns="" xmlns:a16="http://schemas.microsoft.com/office/drawing/2014/main" id="{1E74CEE9-959D-4420-96E3-6A4262F9711A}"/>
                </a:ext>
              </a:extLst>
            </p:cNvPr>
            <p:cNvSpPr/>
            <p:nvPr/>
          </p:nvSpPr>
          <p:spPr>
            <a:xfrm>
              <a:off x="4349610" y="5027676"/>
              <a:ext cx="677542" cy="840958"/>
            </a:xfrm>
            <a:custGeom>
              <a:avLst/>
              <a:gdLst>
                <a:gd name="connsiteX0" fmla="*/ 428765 w 677542"/>
                <a:gd name="connsiteY0" fmla="*/ 832767 h 840958"/>
                <a:gd name="connsiteX1" fmla="*/ 428892 w 677542"/>
                <a:gd name="connsiteY1" fmla="*/ 840958 h 840958"/>
                <a:gd name="connsiteX2" fmla="*/ 287414 w 677542"/>
                <a:gd name="connsiteY2" fmla="*/ 813462 h 840958"/>
                <a:gd name="connsiteX3" fmla="*/ 200673 w 677542"/>
                <a:gd name="connsiteY3" fmla="*/ 739612 h 840958"/>
                <a:gd name="connsiteX4" fmla="*/ 163144 w 677542"/>
                <a:gd name="connsiteY4" fmla="*/ 725578 h 840958"/>
                <a:gd name="connsiteX5" fmla="*/ 123837 w 677542"/>
                <a:gd name="connsiteY5" fmla="*/ 711989 h 840958"/>
                <a:gd name="connsiteX6" fmla="*/ 137490 w 677542"/>
                <a:gd name="connsiteY6" fmla="*/ 678715 h 840958"/>
                <a:gd name="connsiteX7" fmla="*/ 151778 w 677542"/>
                <a:gd name="connsiteY7" fmla="*/ 665380 h 840958"/>
                <a:gd name="connsiteX8" fmla="*/ 153936 w 677542"/>
                <a:gd name="connsiteY8" fmla="*/ 644107 h 840958"/>
                <a:gd name="connsiteX9" fmla="*/ 137808 w 677542"/>
                <a:gd name="connsiteY9" fmla="*/ 649632 h 840958"/>
                <a:gd name="connsiteX10" fmla="*/ 123584 w 677542"/>
                <a:gd name="connsiteY10" fmla="*/ 660935 h 840958"/>
                <a:gd name="connsiteX11" fmla="*/ 17475 w 677542"/>
                <a:gd name="connsiteY11" fmla="*/ 660744 h 840958"/>
                <a:gd name="connsiteX12" fmla="*/ 140 w 677542"/>
                <a:gd name="connsiteY12" fmla="*/ 602260 h 840958"/>
                <a:gd name="connsiteX13" fmla="*/ 31762 w 677542"/>
                <a:gd name="connsiteY13" fmla="*/ 473418 h 840958"/>
                <a:gd name="connsiteX14" fmla="*/ 90310 w 677542"/>
                <a:gd name="connsiteY14" fmla="*/ 431064 h 840958"/>
                <a:gd name="connsiteX15" fmla="*/ 108915 w 677542"/>
                <a:gd name="connsiteY15" fmla="*/ 483769 h 840958"/>
                <a:gd name="connsiteX16" fmla="*/ 94755 w 677542"/>
                <a:gd name="connsiteY16" fmla="*/ 372834 h 840958"/>
                <a:gd name="connsiteX17" fmla="*/ 111836 w 677542"/>
                <a:gd name="connsiteY17" fmla="*/ 317779 h 840958"/>
                <a:gd name="connsiteX18" fmla="*/ 128283 w 677542"/>
                <a:gd name="connsiteY18" fmla="*/ 284124 h 840958"/>
                <a:gd name="connsiteX19" fmla="*/ 143586 w 677542"/>
                <a:gd name="connsiteY19" fmla="*/ 223418 h 840958"/>
                <a:gd name="connsiteX20" fmla="*/ 137299 w 677542"/>
                <a:gd name="connsiteY20" fmla="*/ 188365 h 840958"/>
                <a:gd name="connsiteX21" fmla="*/ 110312 w 677542"/>
                <a:gd name="connsiteY21" fmla="*/ 199288 h 840958"/>
                <a:gd name="connsiteX22" fmla="*/ 70561 w 677542"/>
                <a:gd name="connsiteY22" fmla="*/ 197065 h 840958"/>
                <a:gd name="connsiteX23" fmla="*/ 63893 w 677542"/>
                <a:gd name="connsiteY23" fmla="*/ 156552 h 840958"/>
                <a:gd name="connsiteX24" fmla="*/ 66243 w 677542"/>
                <a:gd name="connsiteY24" fmla="*/ 124548 h 840958"/>
                <a:gd name="connsiteX25" fmla="*/ 124092 w 677542"/>
                <a:gd name="connsiteY25" fmla="*/ 60730 h 840958"/>
                <a:gd name="connsiteX26" fmla="*/ 192545 w 677542"/>
                <a:gd name="connsiteY26" fmla="*/ 117880 h 840958"/>
                <a:gd name="connsiteX27" fmla="*/ 214516 w 677542"/>
                <a:gd name="connsiteY27" fmla="*/ 324446 h 840958"/>
                <a:gd name="connsiteX28" fmla="*/ 198450 w 677542"/>
                <a:gd name="connsiteY28" fmla="*/ 393789 h 840958"/>
                <a:gd name="connsiteX29" fmla="*/ 222580 w 677542"/>
                <a:gd name="connsiteY29" fmla="*/ 414871 h 840958"/>
                <a:gd name="connsiteX30" fmla="*/ 427812 w 677542"/>
                <a:gd name="connsiteY30" fmla="*/ 390233 h 840958"/>
                <a:gd name="connsiteX31" fmla="*/ 453911 w 677542"/>
                <a:gd name="connsiteY31" fmla="*/ 343497 h 840958"/>
                <a:gd name="connsiteX32" fmla="*/ 439623 w 677542"/>
                <a:gd name="connsiteY32" fmla="*/ 292823 h 840958"/>
                <a:gd name="connsiteX33" fmla="*/ 408445 w 677542"/>
                <a:gd name="connsiteY33" fmla="*/ 160552 h 840958"/>
                <a:gd name="connsiteX34" fmla="*/ 396951 w 677542"/>
                <a:gd name="connsiteY34" fmla="*/ 126516 h 840958"/>
                <a:gd name="connsiteX35" fmla="*/ 369011 w 677542"/>
                <a:gd name="connsiteY35" fmla="*/ 59587 h 840958"/>
                <a:gd name="connsiteX36" fmla="*/ 376949 w 677542"/>
                <a:gd name="connsiteY36" fmla="*/ 9612 h 840958"/>
                <a:gd name="connsiteX37" fmla="*/ 422605 w 677542"/>
                <a:gd name="connsiteY37" fmla="*/ 4976 h 840958"/>
                <a:gd name="connsiteX38" fmla="*/ 518680 w 677542"/>
                <a:gd name="connsiteY38" fmla="*/ 53300 h 840958"/>
                <a:gd name="connsiteX39" fmla="*/ 553860 w 677542"/>
                <a:gd name="connsiteY39" fmla="*/ 125119 h 840958"/>
                <a:gd name="connsiteX40" fmla="*/ 562432 w 677542"/>
                <a:gd name="connsiteY40" fmla="*/ 205511 h 840958"/>
                <a:gd name="connsiteX41" fmla="*/ 540905 w 677542"/>
                <a:gd name="connsiteY41" fmla="*/ 310731 h 840958"/>
                <a:gd name="connsiteX42" fmla="*/ 569798 w 677542"/>
                <a:gd name="connsiteY42" fmla="*/ 364007 h 840958"/>
                <a:gd name="connsiteX43" fmla="*/ 643395 w 677542"/>
                <a:gd name="connsiteY43" fmla="*/ 419570 h 840958"/>
                <a:gd name="connsiteX44" fmla="*/ 672541 w 677542"/>
                <a:gd name="connsiteY44" fmla="*/ 505867 h 840958"/>
                <a:gd name="connsiteX45" fmla="*/ 665175 w 677542"/>
                <a:gd name="connsiteY45" fmla="*/ 546317 h 840958"/>
                <a:gd name="connsiteX46" fmla="*/ 594309 w 677542"/>
                <a:gd name="connsiteY46" fmla="*/ 539586 h 840958"/>
                <a:gd name="connsiteX47" fmla="*/ 495376 w 677542"/>
                <a:gd name="connsiteY47" fmla="*/ 487579 h 840958"/>
                <a:gd name="connsiteX48" fmla="*/ 476136 w 677542"/>
                <a:gd name="connsiteY48" fmla="*/ 464846 h 840958"/>
                <a:gd name="connsiteX49" fmla="*/ 470548 w 677542"/>
                <a:gd name="connsiteY49" fmla="*/ 498310 h 840958"/>
                <a:gd name="connsiteX50" fmla="*/ 460832 w 677542"/>
                <a:gd name="connsiteY50" fmla="*/ 493675 h 840958"/>
                <a:gd name="connsiteX51" fmla="*/ 439115 w 677542"/>
                <a:gd name="connsiteY51" fmla="*/ 480784 h 840958"/>
                <a:gd name="connsiteX52" fmla="*/ 307035 w 677542"/>
                <a:gd name="connsiteY52" fmla="*/ 508534 h 840958"/>
                <a:gd name="connsiteX53" fmla="*/ 292811 w 677542"/>
                <a:gd name="connsiteY53" fmla="*/ 506121 h 840958"/>
                <a:gd name="connsiteX54" fmla="*/ 186703 w 677542"/>
                <a:gd name="connsiteY54" fmla="*/ 493802 h 840958"/>
                <a:gd name="connsiteX55" fmla="*/ 196799 w 677542"/>
                <a:gd name="connsiteY55" fmla="*/ 513297 h 840958"/>
                <a:gd name="connsiteX56" fmla="*/ 198133 w 677542"/>
                <a:gd name="connsiteY56" fmla="*/ 541110 h 840958"/>
                <a:gd name="connsiteX57" fmla="*/ 190131 w 677542"/>
                <a:gd name="connsiteY57" fmla="*/ 557429 h 840958"/>
                <a:gd name="connsiteX58" fmla="*/ 205308 w 677542"/>
                <a:gd name="connsiteY58" fmla="*/ 565938 h 840958"/>
                <a:gd name="connsiteX59" fmla="*/ 273952 w 677542"/>
                <a:gd name="connsiteY59" fmla="*/ 605181 h 840958"/>
                <a:gd name="connsiteX60" fmla="*/ 338595 w 677542"/>
                <a:gd name="connsiteY60" fmla="*/ 693764 h 840958"/>
                <a:gd name="connsiteX61" fmla="*/ 375805 w 677542"/>
                <a:gd name="connsiteY61" fmla="*/ 767298 h 840958"/>
                <a:gd name="connsiteX62" fmla="*/ 410096 w 677542"/>
                <a:gd name="connsiteY62" fmla="*/ 809906 h 840958"/>
                <a:gd name="connsiteX63" fmla="*/ 429018 w 677542"/>
                <a:gd name="connsiteY63" fmla="*/ 832767 h 84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77542" h="840958">
                  <a:moveTo>
                    <a:pt x="428765" y="832767"/>
                  </a:moveTo>
                  <a:cubicBezTo>
                    <a:pt x="428765" y="835497"/>
                    <a:pt x="428828" y="838228"/>
                    <a:pt x="428892" y="840958"/>
                  </a:cubicBezTo>
                  <a:cubicBezTo>
                    <a:pt x="382219" y="828957"/>
                    <a:pt x="334213" y="826480"/>
                    <a:pt x="287414" y="813462"/>
                  </a:cubicBezTo>
                  <a:cubicBezTo>
                    <a:pt x="246774" y="802160"/>
                    <a:pt x="222390" y="772759"/>
                    <a:pt x="200673" y="739612"/>
                  </a:cubicBezTo>
                  <a:cubicBezTo>
                    <a:pt x="189624" y="722848"/>
                    <a:pt x="183718" y="711608"/>
                    <a:pt x="163144" y="725578"/>
                  </a:cubicBezTo>
                  <a:cubicBezTo>
                    <a:pt x="148095" y="735802"/>
                    <a:pt x="132474" y="726658"/>
                    <a:pt x="123837" y="711989"/>
                  </a:cubicBezTo>
                  <a:cubicBezTo>
                    <a:pt x="114693" y="696495"/>
                    <a:pt x="127902" y="687542"/>
                    <a:pt x="137490" y="678715"/>
                  </a:cubicBezTo>
                  <a:cubicBezTo>
                    <a:pt x="142316" y="674270"/>
                    <a:pt x="147714" y="670460"/>
                    <a:pt x="151778" y="665380"/>
                  </a:cubicBezTo>
                  <a:cubicBezTo>
                    <a:pt x="156730" y="659157"/>
                    <a:pt x="161937" y="651092"/>
                    <a:pt x="153936" y="644107"/>
                  </a:cubicBezTo>
                  <a:cubicBezTo>
                    <a:pt x="147841" y="638773"/>
                    <a:pt x="142634" y="645060"/>
                    <a:pt x="137808" y="649632"/>
                  </a:cubicBezTo>
                  <a:cubicBezTo>
                    <a:pt x="133172" y="653950"/>
                    <a:pt x="124346" y="661697"/>
                    <a:pt x="123584" y="660935"/>
                  </a:cubicBezTo>
                  <a:cubicBezTo>
                    <a:pt x="88024" y="623914"/>
                    <a:pt x="52591" y="668428"/>
                    <a:pt x="17475" y="660744"/>
                  </a:cubicBezTo>
                  <a:cubicBezTo>
                    <a:pt x="-241" y="644869"/>
                    <a:pt x="1410" y="626327"/>
                    <a:pt x="140" y="602260"/>
                  </a:cubicBezTo>
                  <a:cubicBezTo>
                    <a:pt x="-2401" y="553556"/>
                    <a:pt x="30556" y="518821"/>
                    <a:pt x="31762" y="473418"/>
                  </a:cubicBezTo>
                  <a:cubicBezTo>
                    <a:pt x="32271" y="455321"/>
                    <a:pt x="75450" y="425095"/>
                    <a:pt x="90310" y="431064"/>
                  </a:cubicBezTo>
                  <a:cubicBezTo>
                    <a:pt x="115646" y="441287"/>
                    <a:pt x="105296" y="467449"/>
                    <a:pt x="108915" y="483769"/>
                  </a:cubicBezTo>
                  <a:cubicBezTo>
                    <a:pt x="117742" y="447256"/>
                    <a:pt x="76911" y="414236"/>
                    <a:pt x="94755" y="372834"/>
                  </a:cubicBezTo>
                  <a:cubicBezTo>
                    <a:pt x="104216" y="355879"/>
                    <a:pt x="117805" y="340893"/>
                    <a:pt x="111836" y="317779"/>
                  </a:cubicBezTo>
                  <a:cubicBezTo>
                    <a:pt x="107836" y="302349"/>
                    <a:pt x="117361" y="289966"/>
                    <a:pt x="128283" y="284124"/>
                  </a:cubicBezTo>
                  <a:cubicBezTo>
                    <a:pt x="155905" y="269392"/>
                    <a:pt x="155334" y="247548"/>
                    <a:pt x="143586" y="223418"/>
                  </a:cubicBezTo>
                  <a:cubicBezTo>
                    <a:pt x="137998" y="211861"/>
                    <a:pt x="140093" y="199922"/>
                    <a:pt x="137299" y="188365"/>
                  </a:cubicBezTo>
                  <a:cubicBezTo>
                    <a:pt x="124980" y="182841"/>
                    <a:pt x="119647" y="196557"/>
                    <a:pt x="110312" y="199288"/>
                  </a:cubicBezTo>
                  <a:cubicBezTo>
                    <a:pt x="96342" y="203288"/>
                    <a:pt x="83134" y="206844"/>
                    <a:pt x="70561" y="197065"/>
                  </a:cubicBezTo>
                  <a:cubicBezTo>
                    <a:pt x="56655" y="186207"/>
                    <a:pt x="59195" y="171411"/>
                    <a:pt x="63893" y="156552"/>
                  </a:cubicBezTo>
                  <a:cubicBezTo>
                    <a:pt x="67196" y="146074"/>
                    <a:pt x="67386" y="135597"/>
                    <a:pt x="66243" y="124548"/>
                  </a:cubicBezTo>
                  <a:cubicBezTo>
                    <a:pt x="61354" y="77812"/>
                    <a:pt x="78181" y="59587"/>
                    <a:pt x="124092" y="60730"/>
                  </a:cubicBezTo>
                  <a:cubicBezTo>
                    <a:pt x="146380" y="80478"/>
                    <a:pt x="167018" y="101433"/>
                    <a:pt x="192545" y="117880"/>
                  </a:cubicBezTo>
                  <a:cubicBezTo>
                    <a:pt x="245948" y="152234"/>
                    <a:pt x="256299" y="273710"/>
                    <a:pt x="214516" y="324446"/>
                  </a:cubicBezTo>
                  <a:cubicBezTo>
                    <a:pt x="198386" y="344068"/>
                    <a:pt x="195974" y="368770"/>
                    <a:pt x="198450" y="393789"/>
                  </a:cubicBezTo>
                  <a:cubicBezTo>
                    <a:pt x="199911" y="408584"/>
                    <a:pt x="210071" y="412585"/>
                    <a:pt x="222580" y="414871"/>
                  </a:cubicBezTo>
                  <a:cubicBezTo>
                    <a:pt x="293255" y="427698"/>
                    <a:pt x="361074" y="414553"/>
                    <a:pt x="427812" y="390233"/>
                  </a:cubicBezTo>
                  <a:cubicBezTo>
                    <a:pt x="448449" y="382740"/>
                    <a:pt x="459562" y="368516"/>
                    <a:pt x="453911" y="343497"/>
                  </a:cubicBezTo>
                  <a:cubicBezTo>
                    <a:pt x="450037" y="326288"/>
                    <a:pt x="445719" y="309524"/>
                    <a:pt x="439623" y="292823"/>
                  </a:cubicBezTo>
                  <a:cubicBezTo>
                    <a:pt x="424256" y="250278"/>
                    <a:pt x="399047" y="210337"/>
                    <a:pt x="408445" y="160552"/>
                  </a:cubicBezTo>
                  <a:cubicBezTo>
                    <a:pt x="410730" y="148614"/>
                    <a:pt x="402412" y="137438"/>
                    <a:pt x="396951" y="126516"/>
                  </a:cubicBezTo>
                  <a:cubicBezTo>
                    <a:pt x="386220" y="104926"/>
                    <a:pt x="374091" y="83781"/>
                    <a:pt x="369011" y="59587"/>
                  </a:cubicBezTo>
                  <a:cubicBezTo>
                    <a:pt x="365265" y="41997"/>
                    <a:pt x="363550" y="24090"/>
                    <a:pt x="376949" y="9612"/>
                  </a:cubicBezTo>
                  <a:cubicBezTo>
                    <a:pt x="390855" y="-5374"/>
                    <a:pt x="405714" y="532"/>
                    <a:pt x="422605" y="4976"/>
                  </a:cubicBezTo>
                  <a:cubicBezTo>
                    <a:pt x="457974" y="14248"/>
                    <a:pt x="487121" y="36409"/>
                    <a:pt x="518680" y="53300"/>
                  </a:cubicBezTo>
                  <a:cubicBezTo>
                    <a:pt x="545351" y="67588"/>
                    <a:pt x="554495" y="94385"/>
                    <a:pt x="553860" y="125119"/>
                  </a:cubicBezTo>
                  <a:cubicBezTo>
                    <a:pt x="553224" y="152488"/>
                    <a:pt x="557289" y="178586"/>
                    <a:pt x="562432" y="205511"/>
                  </a:cubicBezTo>
                  <a:cubicBezTo>
                    <a:pt x="569290" y="241706"/>
                    <a:pt x="554050" y="276948"/>
                    <a:pt x="540905" y="310731"/>
                  </a:cubicBezTo>
                  <a:cubicBezTo>
                    <a:pt x="528904" y="341592"/>
                    <a:pt x="540143" y="366801"/>
                    <a:pt x="569798" y="364007"/>
                  </a:cubicBezTo>
                  <a:cubicBezTo>
                    <a:pt x="611645" y="360070"/>
                    <a:pt x="629552" y="384645"/>
                    <a:pt x="643395" y="419570"/>
                  </a:cubicBezTo>
                  <a:cubicBezTo>
                    <a:pt x="633933" y="455511"/>
                    <a:pt x="666699" y="475197"/>
                    <a:pt x="672541" y="505867"/>
                  </a:cubicBezTo>
                  <a:cubicBezTo>
                    <a:pt x="675716" y="522568"/>
                    <a:pt x="685114" y="536157"/>
                    <a:pt x="665175" y="546317"/>
                  </a:cubicBezTo>
                  <a:cubicBezTo>
                    <a:pt x="642188" y="535458"/>
                    <a:pt x="616090" y="532156"/>
                    <a:pt x="594309" y="539586"/>
                  </a:cubicBezTo>
                  <a:cubicBezTo>
                    <a:pt x="543255" y="557048"/>
                    <a:pt x="521093" y="520599"/>
                    <a:pt x="495376" y="487579"/>
                  </a:cubicBezTo>
                  <a:cubicBezTo>
                    <a:pt x="489280" y="479768"/>
                    <a:pt x="489090" y="466052"/>
                    <a:pt x="476136" y="464846"/>
                  </a:cubicBezTo>
                  <a:cubicBezTo>
                    <a:pt x="461023" y="473291"/>
                    <a:pt x="476707" y="487261"/>
                    <a:pt x="470548" y="498310"/>
                  </a:cubicBezTo>
                  <a:cubicBezTo>
                    <a:pt x="467246" y="496786"/>
                    <a:pt x="463753" y="495643"/>
                    <a:pt x="460832" y="493675"/>
                  </a:cubicBezTo>
                  <a:cubicBezTo>
                    <a:pt x="453593" y="488785"/>
                    <a:pt x="445719" y="474625"/>
                    <a:pt x="439115" y="480784"/>
                  </a:cubicBezTo>
                  <a:cubicBezTo>
                    <a:pt x="399681" y="517615"/>
                    <a:pt x="347548" y="480594"/>
                    <a:pt x="307035" y="508534"/>
                  </a:cubicBezTo>
                  <a:cubicBezTo>
                    <a:pt x="303924" y="510693"/>
                    <a:pt x="295796" y="509105"/>
                    <a:pt x="292811" y="506121"/>
                  </a:cubicBezTo>
                  <a:cubicBezTo>
                    <a:pt x="259029" y="472148"/>
                    <a:pt x="221564" y="503454"/>
                    <a:pt x="186703" y="493802"/>
                  </a:cubicBezTo>
                  <a:cubicBezTo>
                    <a:pt x="185305" y="507201"/>
                    <a:pt x="191338" y="510058"/>
                    <a:pt x="196799" y="513297"/>
                  </a:cubicBezTo>
                  <a:cubicBezTo>
                    <a:pt x="210833" y="521869"/>
                    <a:pt x="224041" y="530124"/>
                    <a:pt x="198133" y="541110"/>
                  </a:cubicBezTo>
                  <a:cubicBezTo>
                    <a:pt x="191783" y="543777"/>
                    <a:pt x="188036" y="549809"/>
                    <a:pt x="190131" y="557429"/>
                  </a:cubicBezTo>
                  <a:cubicBezTo>
                    <a:pt x="192227" y="565367"/>
                    <a:pt x="199720" y="568479"/>
                    <a:pt x="205308" y="565938"/>
                  </a:cubicBezTo>
                  <a:cubicBezTo>
                    <a:pt x="244361" y="548285"/>
                    <a:pt x="255664" y="572161"/>
                    <a:pt x="273952" y="605181"/>
                  </a:cubicBezTo>
                  <a:cubicBezTo>
                    <a:pt x="291287" y="636297"/>
                    <a:pt x="317005" y="664110"/>
                    <a:pt x="338595" y="693764"/>
                  </a:cubicBezTo>
                  <a:cubicBezTo>
                    <a:pt x="355612" y="717196"/>
                    <a:pt x="367043" y="740628"/>
                    <a:pt x="375805" y="767298"/>
                  </a:cubicBezTo>
                  <a:cubicBezTo>
                    <a:pt x="381267" y="787046"/>
                    <a:pt x="390093" y="804001"/>
                    <a:pt x="410096" y="809906"/>
                  </a:cubicBezTo>
                  <a:cubicBezTo>
                    <a:pt x="421462" y="813272"/>
                    <a:pt x="423430" y="824511"/>
                    <a:pt x="429018" y="83276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2" name="Полилиния: фигура 191">
              <a:extLst>
                <a:ext uri="{FF2B5EF4-FFF2-40B4-BE49-F238E27FC236}">
                  <a16:creationId xmlns="" xmlns:a16="http://schemas.microsoft.com/office/drawing/2014/main" id="{66808F37-52D2-4E57-B595-11AC0E17081B}"/>
                </a:ext>
              </a:extLst>
            </p:cNvPr>
            <p:cNvSpPr/>
            <p:nvPr/>
          </p:nvSpPr>
          <p:spPr>
            <a:xfrm>
              <a:off x="5321172" y="6049730"/>
              <a:ext cx="892648" cy="644686"/>
            </a:xfrm>
            <a:custGeom>
              <a:avLst/>
              <a:gdLst>
                <a:gd name="connsiteX0" fmla="*/ 181229 w 892648"/>
                <a:gd name="connsiteY0" fmla="*/ 334527 h 644686"/>
                <a:gd name="connsiteX1" fmla="*/ 188849 w 892648"/>
                <a:gd name="connsiteY1" fmla="*/ 367229 h 644686"/>
                <a:gd name="connsiteX2" fmla="*/ 168021 w 892648"/>
                <a:gd name="connsiteY2" fmla="*/ 359419 h 644686"/>
                <a:gd name="connsiteX3" fmla="*/ 42990 w 892648"/>
                <a:gd name="connsiteY3" fmla="*/ 192159 h 644686"/>
                <a:gd name="connsiteX4" fmla="*/ 0 w 892648"/>
                <a:gd name="connsiteY4" fmla="*/ 86241 h 644686"/>
                <a:gd name="connsiteX5" fmla="*/ 85090 w 892648"/>
                <a:gd name="connsiteY5" fmla="*/ 96274 h 644686"/>
                <a:gd name="connsiteX6" fmla="*/ 205486 w 892648"/>
                <a:gd name="connsiteY6" fmla="*/ 103132 h 644686"/>
                <a:gd name="connsiteX7" fmla="*/ 213487 w 892648"/>
                <a:gd name="connsiteY7" fmla="*/ 78875 h 644686"/>
                <a:gd name="connsiteX8" fmla="*/ 177229 w 892648"/>
                <a:gd name="connsiteY8" fmla="*/ 31884 h 644686"/>
                <a:gd name="connsiteX9" fmla="*/ 173609 w 892648"/>
                <a:gd name="connsiteY9" fmla="*/ 3182 h 644686"/>
                <a:gd name="connsiteX10" fmla="*/ 196596 w 892648"/>
                <a:gd name="connsiteY10" fmla="*/ 16136 h 644686"/>
                <a:gd name="connsiteX11" fmla="*/ 364046 w 892648"/>
                <a:gd name="connsiteY11" fmla="*/ 121928 h 644686"/>
                <a:gd name="connsiteX12" fmla="*/ 439801 w 892648"/>
                <a:gd name="connsiteY12" fmla="*/ 140724 h 644686"/>
                <a:gd name="connsiteX13" fmla="*/ 477457 w 892648"/>
                <a:gd name="connsiteY13" fmla="*/ 178443 h 644686"/>
                <a:gd name="connsiteX14" fmla="*/ 494284 w 892648"/>
                <a:gd name="connsiteY14" fmla="*/ 194064 h 644686"/>
                <a:gd name="connsiteX15" fmla="*/ 576898 w 892648"/>
                <a:gd name="connsiteY15" fmla="*/ 286330 h 644686"/>
                <a:gd name="connsiteX16" fmla="*/ 780986 w 892648"/>
                <a:gd name="connsiteY16" fmla="*/ 527822 h 644686"/>
                <a:gd name="connsiteX17" fmla="*/ 876236 w 892648"/>
                <a:gd name="connsiteY17" fmla="*/ 592402 h 644686"/>
                <a:gd name="connsiteX18" fmla="*/ 890778 w 892648"/>
                <a:gd name="connsiteY18" fmla="*/ 629676 h 644686"/>
                <a:gd name="connsiteX19" fmla="*/ 882079 w 892648"/>
                <a:gd name="connsiteY19" fmla="*/ 637550 h 644686"/>
                <a:gd name="connsiteX20" fmla="*/ 726504 w 892648"/>
                <a:gd name="connsiteY20" fmla="*/ 640725 h 644686"/>
                <a:gd name="connsiteX21" fmla="*/ 680339 w 892648"/>
                <a:gd name="connsiteY21" fmla="*/ 619262 h 644686"/>
                <a:gd name="connsiteX22" fmla="*/ 598805 w 892648"/>
                <a:gd name="connsiteY22" fmla="*/ 537537 h 644686"/>
                <a:gd name="connsiteX23" fmla="*/ 563372 w 892648"/>
                <a:gd name="connsiteY23" fmla="*/ 443176 h 644686"/>
                <a:gd name="connsiteX24" fmla="*/ 566166 w 892648"/>
                <a:gd name="connsiteY24" fmla="*/ 406981 h 644686"/>
                <a:gd name="connsiteX25" fmla="*/ 551561 w 892648"/>
                <a:gd name="connsiteY25" fmla="*/ 368944 h 644686"/>
                <a:gd name="connsiteX26" fmla="*/ 530543 w 892648"/>
                <a:gd name="connsiteY26" fmla="*/ 370087 h 644686"/>
                <a:gd name="connsiteX27" fmla="*/ 532194 w 892648"/>
                <a:gd name="connsiteY27" fmla="*/ 409140 h 644686"/>
                <a:gd name="connsiteX28" fmla="*/ 515811 w 892648"/>
                <a:gd name="connsiteY28" fmla="*/ 464703 h 644686"/>
                <a:gd name="connsiteX29" fmla="*/ 501460 w 892648"/>
                <a:gd name="connsiteY29" fmla="*/ 587385 h 644686"/>
                <a:gd name="connsiteX30" fmla="*/ 505841 w 892648"/>
                <a:gd name="connsiteY30" fmla="*/ 619326 h 644686"/>
                <a:gd name="connsiteX31" fmla="*/ 482283 w 892648"/>
                <a:gd name="connsiteY31" fmla="*/ 596275 h 644686"/>
                <a:gd name="connsiteX32" fmla="*/ 455422 w 892648"/>
                <a:gd name="connsiteY32" fmla="*/ 495945 h 644686"/>
                <a:gd name="connsiteX33" fmla="*/ 427673 w 892648"/>
                <a:gd name="connsiteY33" fmla="*/ 427555 h 644686"/>
                <a:gd name="connsiteX34" fmla="*/ 443421 w 892648"/>
                <a:gd name="connsiteY34" fmla="*/ 385708 h 644686"/>
                <a:gd name="connsiteX35" fmla="*/ 471043 w 892648"/>
                <a:gd name="connsiteY35" fmla="*/ 364309 h 644686"/>
                <a:gd name="connsiteX36" fmla="*/ 474599 w 892648"/>
                <a:gd name="connsiteY36" fmla="*/ 311730 h 644686"/>
                <a:gd name="connsiteX37" fmla="*/ 415735 w 892648"/>
                <a:gd name="connsiteY37" fmla="*/ 318017 h 644686"/>
                <a:gd name="connsiteX38" fmla="*/ 349314 w 892648"/>
                <a:gd name="connsiteY38" fmla="*/ 355418 h 644686"/>
                <a:gd name="connsiteX39" fmla="*/ 309372 w 892648"/>
                <a:gd name="connsiteY39" fmla="*/ 296236 h 644686"/>
                <a:gd name="connsiteX40" fmla="*/ 229870 w 892648"/>
                <a:gd name="connsiteY40" fmla="*/ 267788 h 644686"/>
                <a:gd name="connsiteX41" fmla="*/ 173546 w 892648"/>
                <a:gd name="connsiteY41" fmla="*/ 285568 h 644686"/>
                <a:gd name="connsiteX42" fmla="*/ 126302 w 892648"/>
                <a:gd name="connsiteY42" fmla="*/ 258898 h 644686"/>
                <a:gd name="connsiteX43" fmla="*/ 181229 w 892648"/>
                <a:gd name="connsiteY43" fmla="*/ 334654 h 6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2648" h="644686">
                  <a:moveTo>
                    <a:pt x="181229" y="334527"/>
                  </a:moveTo>
                  <a:cubicBezTo>
                    <a:pt x="183769" y="345449"/>
                    <a:pt x="186309" y="356308"/>
                    <a:pt x="188849" y="367229"/>
                  </a:cubicBezTo>
                  <a:cubicBezTo>
                    <a:pt x="181737" y="364753"/>
                    <a:pt x="171005" y="364626"/>
                    <a:pt x="168021" y="359419"/>
                  </a:cubicBezTo>
                  <a:cubicBezTo>
                    <a:pt x="132779" y="298141"/>
                    <a:pt x="72073" y="259025"/>
                    <a:pt x="42990" y="192159"/>
                  </a:cubicBezTo>
                  <a:cubicBezTo>
                    <a:pt x="28067" y="157933"/>
                    <a:pt x="5017" y="127960"/>
                    <a:pt x="0" y="86241"/>
                  </a:cubicBezTo>
                  <a:cubicBezTo>
                    <a:pt x="27877" y="78113"/>
                    <a:pt x="56007" y="88400"/>
                    <a:pt x="85090" y="96274"/>
                  </a:cubicBezTo>
                  <a:cubicBezTo>
                    <a:pt x="124460" y="106878"/>
                    <a:pt x="163513" y="118689"/>
                    <a:pt x="205486" y="103132"/>
                  </a:cubicBezTo>
                  <a:cubicBezTo>
                    <a:pt x="223965" y="96274"/>
                    <a:pt x="221933" y="90495"/>
                    <a:pt x="213487" y="78875"/>
                  </a:cubicBezTo>
                  <a:cubicBezTo>
                    <a:pt x="201867" y="62872"/>
                    <a:pt x="188786" y="48014"/>
                    <a:pt x="177229" y="31884"/>
                  </a:cubicBezTo>
                  <a:cubicBezTo>
                    <a:pt x="171196" y="23502"/>
                    <a:pt x="163132" y="11691"/>
                    <a:pt x="173609" y="3182"/>
                  </a:cubicBezTo>
                  <a:cubicBezTo>
                    <a:pt x="185357" y="-6343"/>
                    <a:pt x="191643" y="7754"/>
                    <a:pt x="196596" y="16136"/>
                  </a:cubicBezTo>
                  <a:cubicBezTo>
                    <a:pt x="235395" y="82875"/>
                    <a:pt x="296926" y="107386"/>
                    <a:pt x="364046" y="121928"/>
                  </a:cubicBezTo>
                  <a:cubicBezTo>
                    <a:pt x="393446" y="108974"/>
                    <a:pt x="417195" y="122182"/>
                    <a:pt x="439801" y="140724"/>
                  </a:cubicBezTo>
                  <a:cubicBezTo>
                    <a:pt x="453517" y="151964"/>
                    <a:pt x="463105" y="167902"/>
                    <a:pt x="477457" y="178443"/>
                  </a:cubicBezTo>
                  <a:cubicBezTo>
                    <a:pt x="483108" y="183840"/>
                    <a:pt x="492951" y="187968"/>
                    <a:pt x="494284" y="194064"/>
                  </a:cubicBezTo>
                  <a:cubicBezTo>
                    <a:pt x="505079" y="242705"/>
                    <a:pt x="543751" y="261502"/>
                    <a:pt x="576898" y="286330"/>
                  </a:cubicBezTo>
                  <a:cubicBezTo>
                    <a:pt x="637858" y="373707"/>
                    <a:pt x="705231" y="455050"/>
                    <a:pt x="780986" y="527822"/>
                  </a:cubicBezTo>
                  <a:cubicBezTo>
                    <a:pt x="808927" y="554683"/>
                    <a:pt x="848424" y="563382"/>
                    <a:pt x="876236" y="592402"/>
                  </a:cubicBezTo>
                  <a:cubicBezTo>
                    <a:pt x="887032" y="603641"/>
                    <a:pt x="896874" y="612150"/>
                    <a:pt x="890778" y="629676"/>
                  </a:cubicBezTo>
                  <a:cubicBezTo>
                    <a:pt x="888746" y="633359"/>
                    <a:pt x="885825" y="636026"/>
                    <a:pt x="882079" y="637550"/>
                  </a:cubicBezTo>
                  <a:cubicBezTo>
                    <a:pt x="829564" y="596910"/>
                    <a:pt x="776986" y="617294"/>
                    <a:pt x="726504" y="640725"/>
                  </a:cubicBezTo>
                  <a:cubicBezTo>
                    <a:pt x="699897" y="653108"/>
                    <a:pt x="690118" y="633804"/>
                    <a:pt x="680339" y="619262"/>
                  </a:cubicBezTo>
                  <a:cubicBezTo>
                    <a:pt x="658114" y="586179"/>
                    <a:pt x="648081" y="549539"/>
                    <a:pt x="598805" y="537537"/>
                  </a:cubicBezTo>
                  <a:cubicBezTo>
                    <a:pt x="551815" y="526108"/>
                    <a:pt x="548513" y="494040"/>
                    <a:pt x="563372" y="443176"/>
                  </a:cubicBezTo>
                  <a:cubicBezTo>
                    <a:pt x="566674" y="431873"/>
                    <a:pt x="565341" y="419046"/>
                    <a:pt x="566166" y="406981"/>
                  </a:cubicBezTo>
                  <a:cubicBezTo>
                    <a:pt x="567246" y="391677"/>
                    <a:pt x="568325" y="376247"/>
                    <a:pt x="551561" y="368944"/>
                  </a:cubicBezTo>
                  <a:cubicBezTo>
                    <a:pt x="544449" y="365833"/>
                    <a:pt x="536130" y="362277"/>
                    <a:pt x="530543" y="370087"/>
                  </a:cubicBezTo>
                  <a:cubicBezTo>
                    <a:pt x="521462" y="382914"/>
                    <a:pt x="529019" y="396567"/>
                    <a:pt x="532194" y="409140"/>
                  </a:cubicBezTo>
                  <a:cubicBezTo>
                    <a:pt x="537909" y="432000"/>
                    <a:pt x="537401" y="448192"/>
                    <a:pt x="515811" y="464703"/>
                  </a:cubicBezTo>
                  <a:cubicBezTo>
                    <a:pt x="477012" y="494358"/>
                    <a:pt x="475933" y="522044"/>
                    <a:pt x="501460" y="587385"/>
                  </a:cubicBezTo>
                  <a:cubicBezTo>
                    <a:pt x="505524" y="597799"/>
                    <a:pt x="519303" y="611770"/>
                    <a:pt x="505841" y="619326"/>
                  </a:cubicBezTo>
                  <a:cubicBezTo>
                    <a:pt x="488569" y="629041"/>
                    <a:pt x="488252" y="606499"/>
                    <a:pt x="482283" y="596275"/>
                  </a:cubicBezTo>
                  <a:cubicBezTo>
                    <a:pt x="464503" y="565605"/>
                    <a:pt x="452057" y="532902"/>
                    <a:pt x="455422" y="495945"/>
                  </a:cubicBezTo>
                  <a:cubicBezTo>
                    <a:pt x="457962" y="467687"/>
                    <a:pt x="433070" y="453463"/>
                    <a:pt x="427673" y="427555"/>
                  </a:cubicBezTo>
                  <a:cubicBezTo>
                    <a:pt x="422847" y="404250"/>
                    <a:pt x="427165" y="395487"/>
                    <a:pt x="443421" y="385708"/>
                  </a:cubicBezTo>
                  <a:cubicBezTo>
                    <a:pt x="453263" y="379739"/>
                    <a:pt x="463486" y="373135"/>
                    <a:pt x="471043" y="364309"/>
                  </a:cubicBezTo>
                  <a:cubicBezTo>
                    <a:pt x="484569" y="348370"/>
                    <a:pt x="495236" y="326399"/>
                    <a:pt x="474599" y="311730"/>
                  </a:cubicBezTo>
                  <a:cubicBezTo>
                    <a:pt x="456819" y="299094"/>
                    <a:pt x="427863" y="286330"/>
                    <a:pt x="415735" y="318017"/>
                  </a:cubicBezTo>
                  <a:cubicBezTo>
                    <a:pt x="401955" y="354022"/>
                    <a:pt x="377825" y="360816"/>
                    <a:pt x="349314" y="355418"/>
                  </a:cubicBezTo>
                  <a:cubicBezTo>
                    <a:pt x="321437" y="350148"/>
                    <a:pt x="316294" y="321001"/>
                    <a:pt x="309372" y="296236"/>
                  </a:cubicBezTo>
                  <a:cubicBezTo>
                    <a:pt x="295148" y="245246"/>
                    <a:pt x="266192" y="233117"/>
                    <a:pt x="229870" y="267788"/>
                  </a:cubicBezTo>
                  <a:cubicBezTo>
                    <a:pt x="211709" y="285124"/>
                    <a:pt x="192532" y="280806"/>
                    <a:pt x="173546" y="285568"/>
                  </a:cubicBezTo>
                  <a:cubicBezTo>
                    <a:pt x="148908" y="294903"/>
                    <a:pt x="143510" y="264740"/>
                    <a:pt x="126302" y="258898"/>
                  </a:cubicBezTo>
                  <a:cubicBezTo>
                    <a:pt x="173292" y="297697"/>
                    <a:pt x="180658" y="307857"/>
                    <a:pt x="181229" y="3346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3" name="Полилиния: фигура 192">
              <a:extLst>
                <a:ext uri="{FF2B5EF4-FFF2-40B4-BE49-F238E27FC236}">
                  <a16:creationId xmlns="" xmlns:a16="http://schemas.microsoft.com/office/drawing/2014/main" id="{A94A7CF5-F298-456C-AFBD-1A52064B8E0F}"/>
                </a:ext>
              </a:extLst>
            </p:cNvPr>
            <p:cNvSpPr/>
            <p:nvPr/>
          </p:nvSpPr>
          <p:spPr>
            <a:xfrm>
              <a:off x="3716197" y="5705320"/>
              <a:ext cx="614578" cy="712840"/>
            </a:xfrm>
            <a:custGeom>
              <a:avLst/>
              <a:gdLst>
                <a:gd name="connsiteX0" fmla="*/ 270015 w 614578"/>
                <a:gd name="connsiteY0" fmla="*/ 97782 h 712840"/>
                <a:gd name="connsiteX1" fmla="*/ 268110 w 614578"/>
                <a:gd name="connsiteY1" fmla="*/ 31678 h 712840"/>
                <a:gd name="connsiteX2" fmla="*/ 272872 w 614578"/>
                <a:gd name="connsiteY2" fmla="*/ 3484 h 712840"/>
                <a:gd name="connsiteX3" fmla="*/ 293954 w 614578"/>
                <a:gd name="connsiteY3" fmla="*/ 17009 h 712840"/>
                <a:gd name="connsiteX4" fmla="*/ 338531 w 614578"/>
                <a:gd name="connsiteY4" fmla="*/ 73207 h 712840"/>
                <a:gd name="connsiteX5" fmla="*/ 457784 w 614578"/>
                <a:gd name="connsiteY5" fmla="*/ 79366 h 712840"/>
                <a:gd name="connsiteX6" fmla="*/ 588975 w 614578"/>
                <a:gd name="connsiteY6" fmla="*/ 71302 h 712840"/>
                <a:gd name="connsiteX7" fmla="*/ 614185 w 614578"/>
                <a:gd name="connsiteY7" fmla="*/ 149407 h 712840"/>
                <a:gd name="connsiteX8" fmla="*/ 595135 w 614578"/>
                <a:gd name="connsiteY8" fmla="*/ 154106 h 712840"/>
                <a:gd name="connsiteX9" fmla="*/ 559575 w 614578"/>
                <a:gd name="connsiteY9" fmla="*/ 146550 h 712840"/>
                <a:gd name="connsiteX10" fmla="*/ 498424 w 614578"/>
                <a:gd name="connsiteY10" fmla="*/ 177094 h 712840"/>
                <a:gd name="connsiteX11" fmla="*/ 530428 w 614578"/>
                <a:gd name="connsiteY11" fmla="*/ 236848 h 712840"/>
                <a:gd name="connsiteX12" fmla="*/ 554050 w 614578"/>
                <a:gd name="connsiteY12" fmla="*/ 362768 h 712840"/>
                <a:gd name="connsiteX13" fmla="*/ 567195 w 614578"/>
                <a:gd name="connsiteY13" fmla="*/ 395535 h 712840"/>
                <a:gd name="connsiteX14" fmla="*/ 598500 w 614578"/>
                <a:gd name="connsiteY14" fmla="*/ 449319 h 712840"/>
                <a:gd name="connsiteX15" fmla="*/ 551256 w 614578"/>
                <a:gd name="connsiteY15" fmla="*/ 420427 h 712840"/>
                <a:gd name="connsiteX16" fmla="*/ 548462 w 614578"/>
                <a:gd name="connsiteY16" fmla="*/ 454907 h 712840"/>
                <a:gd name="connsiteX17" fmla="*/ 514236 w 614578"/>
                <a:gd name="connsiteY17" fmla="*/ 484372 h 712840"/>
                <a:gd name="connsiteX18" fmla="*/ 411620 w 614578"/>
                <a:gd name="connsiteY18" fmla="*/ 407155 h 712840"/>
                <a:gd name="connsiteX19" fmla="*/ 363423 w 614578"/>
                <a:gd name="connsiteY19" fmla="*/ 397503 h 712840"/>
                <a:gd name="connsiteX20" fmla="*/ 343675 w 614578"/>
                <a:gd name="connsiteY20" fmla="*/ 445128 h 712840"/>
                <a:gd name="connsiteX21" fmla="*/ 369710 w 614578"/>
                <a:gd name="connsiteY21" fmla="*/ 506406 h 712840"/>
                <a:gd name="connsiteX22" fmla="*/ 462293 w 614578"/>
                <a:gd name="connsiteY22" fmla="*/ 559493 h 712840"/>
                <a:gd name="connsiteX23" fmla="*/ 484137 w 614578"/>
                <a:gd name="connsiteY23" fmla="*/ 557143 h 712840"/>
                <a:gd name="connsiteX24" fmla="*/ 517792 w 614578"/>
                <a:gd name="connsiteY24" fmla="*/ 532632 h 712840"/>
                <a:gd name="connsiteX25" fmla="*/ 572402 w 614578"/>
                <a:gd name="connsiteY25" fmla="*/ 587369 h 712840"/>
                <a:gd name="connsiteX26" fmla="*/ 578942 w 614578"/>
                <a:gd name="connsiteY26" fmla="*/ 606483 h 712840"/>
                <a:gd name="connsiteX27" fmla="*/ 580530 w 614578"/>
                <a:gd name="connsiteY27" fmla="*/ 663951 h 712840"/>
                <a:gd name="connsiteX28" fmla="*/ 532714 w 614578"/>
                <a:gd name="connsiteY28" fmla="*/ 653727 h 712840"/>
                <a:gd name="connsiteX29" fmla="*/ 477977 w 614578"/>
                <a:gd name="connsiteY29" fmla="*/ 688081 h 712840"/>
                <a:gd name="connsiteX30" fmla="*/ 469849 w 614578"/>
                <a:gd name="connsiteY30" fmla="*/ 712274 h 712840"/>
                <a:gd name="connsiteX31" fmla="*/ 451434 w 614578"/>
                <a:gd name="connsiteY31" fmla="*/ 700717 h 712840"/>
                <a:gd name="connsiteX32" fmla="*/ 414604 w 614578"/>
                <a:gd name="connsiteY32" fmla="*/ 654044 h 712840"/>
                <a:gd name="connsiteX33" fmla="*/ 317576 w 614578"/>
                <a:gd name="connsiteY33" fmla="*/ 601276 h 712840"/>
                <a:gd name="connsiteX34" fmla="*/ 230518 w 614578"/>
                <a:gd name="connsiteY34" fmla="*/ 540569 h 712840"/>
                <a:gd name="connsiteX35" fmla="*/ 134506 w 614578"/>
                <a:gd name="connsiteY35" fmla="*/ 475418 h 712840"/>
                <a:gd name="connsiteX36" fmla="*/ 91834 w 614578"/>
                <a:gd name="connsiteY36" fmla="*/ 491166 h 712840"/>
                <a:gd name="connsiteX37" fmla="*/ 48463 w 614578"/>
                <a:gd name="connsiteY37" fmla="*/ 547999 h 712840"/>
                <a:gd name="connsiteX38" fmla="*/ 15062 w 614578"/>
                <a:gd name="connsiteY38" fmla="*/ 560381 h 712840"/>
                <a:gd name="connsiteX39" fmla="*/ 1536 w 614578"/>
                <a:gd name="connsiteY39" fmla="*/ 526472 h 712840"/>
                <a:gd name="connsiteX40" fmla="*/ 49161 w 614578"/>
                <a:gd name="connsiteY40" fmla="*/ 416998 h 712840"/>
                <a:gd name="connsiteX41" fmla="*/ 89802 w 614578"/>
                <a:gd name="connsiteY41" fmla="*/ 344798 h 712840"/>
                <a:gd name="connsiteX42" fmla="*/ 160033 w 614578"/>
                <a:gd name="connsiteY42" fmla="*/ 342068 h 712840"/>
                <a:gd name="connsiteX43" fmla="*/ 204610 w 614578"/>
                <a:gd name="connsiteY43" fmla="*/ 416299 h 712840"/>
                <a:gd name="connsiteX44" fmla="*/ 240360 w 614578"/>
                <a:gd name="connsiteY44" fmla="*/ 453574 h 712840"/>
                <a:gd name="connsiteX45" fmla="*/ 301892 w 614578"/>
                <a:gd name="connsiteY45" fmla="*/ 495802 h 712840"/>
                <a:gd name="connsiteX46" fmla="*/ 301828 w 614578"/>
                <a:gd name="connsiteY46" fmla="*/ 496881 h 712840"/>
                <a:gd name="connsiteX47" fmla="*/ 300368 w 614578"/>
                <a:gd name="connsiteY47" fmla="*/ 493770 h 712840"/>
                <a:gd name="connsiteX48" fmla="*/ 253314 w 614578"/>
                <a:gd name="connsiteY48" fmla="*/ 451732 h 712840"/>
                <a:gd name="connsiteX49" fmla="*/ 232486 w 614578"/>
                <a:gd name="connsiteY49" fmla="*/ 399091 h 712840"/>
                <a:gd name="connsiteX50" fmla="*/ 270967 w 614578"/>
                <a:gd name="connsiteY50" fmla="*/ 372611 h 712840"/>
                <a:gd name="connsiteX51" fmla="*/ 377457 w 614578"/>
                <a:gd name="connsiteY51" fmla="*/ 329621 h 712840"/>
                <a:gd name="connsiteX52" fmla="*/ 398348 w 614578"/>
                <a:gd name="connsiteY52" fmla="*/ 319842 h 712840"/>
                <a:gd name="connsiteX53" fmla="*/ 445275 w 614578"/>
                <a:gd name="connsiteY53" fmla="*/ 256215 h 712840"/>
                <a:gd name="connsiteX54" fmla="*/ 395427 w 614578"/>
                <a:gd name="connsiteY54" fmla="*/ 206494 h 712840"/>
                <a:gd name="connsiteX55" fmla="*/ 293065 w 614578"/>
                <a:gd name="connsiteY55" fmla="*/ 138867 h 712840"/>
                <a:gd name="connsiteX56" fmla="*/ 270078 w 614578"/>
                <a:gd name="connsiteY56" fmla="*/ 98036 h 7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14578" h="712840">
                  <a:moveTo>
                    <a:pt x="270015" y="97782"/>
                  </a:moveTo>
                  <a:cubicBezTo>
                    <a:pt x="277381" y="75557"/>
                    <a:pt x="291922" y="53840"/>
                    <a:pt x="268110" y="31678"/>
                  </a:cubicBezTo>
                  <a:cubicBezTo>
                    <a:pt x="258521" y="22661"/>
                    <a:pt x="265189" y="9516"/>
                    <a:pt x="272872" y="3484"/>
                  </a:cubicBezTo>
                  <a:cubicBezTo>
                    <a:pt x="286080" y="-6867"/>
                    <a:pt x="291287" y="8310"/>
                    <a:pt x="293954" y="17009"/>
                  </a:cubicBezTo>
                  <a:cubicBezTo>
                    <a:pt x="301892" y="42663"/>
                    <a:pt x="306908" y="69715"/>
                    <a:pt x="338531" y="73207"/>
                  </a:cubicBezTo>
                  <a:cubicBezTo>
                    <a:pt x="377584" y="87685"/>
                    <a:pt x="411810" y="97591"/>
                    <a:pt x="457784" y="79366"/>
                  </a:cubicBezTo>
                  <a:cubicBezTo>
                    <a:pt x="494868" y="64635"/>
                    <a:pt x="543636" y="32249"/>
                    <a:pt x="588975" y="71302"/>
                  </a:cubicBezTo>
                  <a:cubicBezTo>
                    <a:pt x="595452" y="76890"/>
                    <a:pt x="617804" y="141851"/>
                    <a:pt x="614185" y="149407"/>
                  </a:cubicBezTo>
                  <a:cubicBezTo>
                    <a:pt x="609676" y="158869"/>
                    <a:pt x="602183" y="159250"/>
                    <a:pt x="595135" y="154106"/>
                  </a:cubicBezTo>
                  <a:cubicBezTo>
                    <a:pt x="584022" y="145979"/>
                    <a:pt x="573354" y="144328"/>
                    <a:pt x="559575" y="146550"/>
                  </a:cubicBezTo>
                  <a:cubicBezTo>
                    <a:pt x="535635" y="150423"/>
                    <a:pt x="506870" y="148328"/>
                    <a:pt x="498424" y="177094"/>
                  </a:cubicBezTo>
                  <a:cubicBezTo>
                    <a:pt x="490550" y="203700"/>
                    <a:pt x="513982" y="219639"/>
                    <a:pt x="530428" y="236848"/>
                  </a:cubicBezTo>
                  <a:cubicBezTo>
                    <a:pt x="564591" y="272471"/>
                    <a:pt x="565861" y="318255"/>
                    <a:pt x="554050" y="362768"/>
                  </a:cubicBezTo>
                  <a:cubicBezTo>
                    <a:pt x="548716" y="382835"/>
                    <a:pt x="559892" y="386899"/>
                    <a:pt x="567195" y="395535"/>
                  </a:cubicBezTo>
                  <a:cubicBezTo>
                    <a:pt x="580403" y="411156"/>
                    <a:pt x="599643" y="422141"/>
                    <a:pt x="598500" y="449319"/>
                  </a:cubicBezTo>
                  <a:cubicBezTo>
                    <a:pt x="575831" y="451542"/>
                    <a:pt x="571005" y="421760"/>
                    <a:pt x="551256" y="420427"/>
                  </a:cubicBezTo>
                  <a:cubicBezTo>
                    <a:pt x="540715" y="431031"/>
                    <a:pt x="551256" y="443605"/>
                    <a:pt x="548462" y="454907"/>
                  </a:cubicBezTo>
                  <a:cubicBezTo>
                    <a:pt x="543636" y="474593"/>
                    <a:pt x="524015" y="493008"/>
                    <a:pt x="514236" y="484372"/>
                  </a:cubicBezTo>
                  <a:cubicBezTo>
                    <a:pt x="482105" y="455796"/>
                    <a:pt x="418732" y="477958"/>
                    <a:pt x="411620" y="407155"/>
                  </a:cubicBezTo>
                  <a:cubicBezTo>
                    <a:pt x="408445" y="375659"/>
                    <a:pt x="381330" y="384993"/>
                    <a:pt x="363423" y="397503"/>
                  </a:cubicBezTo>
                  <a:cubicBezTo>
                    <a:pt x="348056" y="408235"/>
                    <a:pt x="319037" y="419474"/>
                    <a:pt x="343675" y="445128"/>
                  </a:cubicBezTo>
                  <a:cubicBezTo>
                    <a:pt x="361010" y="463226"/>
                    <a:pt x="352755" y="488372"/>
                    <a:pt x="369710" y="506406"/>
                  </a:cubicBezTo>
                  <a:cubicBezTo>
                    <a:pt x="396380" y="534791"/>
                    <a:pt x="428130" y="548507"/>
                    <a:pt x="462293" y="559493"/>
                  </a:cubicBezTo>
                  <a:cubicBezTo>
                    <a:pt x="469786" y="561906"/>
                    <a:pt x="477152" y="562159"/>
                    <a:pt x="484137" y="557143"/>
                  </a:cubicBezTo>
                  <a:cubicBezTo>
                    <a:pt x="495821" y="548761"/>
                    <a:pt x="501726" y="520059"/>
                    <a:pt x="517792" y="532632"/>
                  </a:cubicBezTo>
                  <a:cubicBezTo>
                    <a:pt x="537413" y="547999"/>
                    <a:pt x="560591" y="562032"/>
                    <a:pt x="572402" y="587369"/>
                  </a:cubicBezTo>
                  <a:cubicBezTo>
                    <a:pt x="575196" y="593402"/>
                    <a:pt x="577291" y="599942"/>
                    <a:pt x="578942" y="606483"/>
                  </a:cubicBezTo>
                  <a:cubicBezTo>
                    <a:pt x="583705" y="625596"/>
                    <a:pt x="597421" y="646805"/>
                    <a:pt x="580530" y="663951"/>
                  </a:cubicBezTo>
                  <a:cubicBezTo>
                    <a:pt x="563448" y="681286"/>
                    <a:pt x="547637" y="660902"/>
                    <a:pt x="532714" y="653727"/>
                  </a:cubicBezTo>
                  <a:cubicBezTo>
                    <a:pt x="488010" y="632264"/>
                    <a:pt x="478358" y="637725"/>
                    <a:pt x="477977" y="688081"/>
                  </a:cubicBezTo>
                  <a:cubicBezTo>
                    <a:pt x="477977" y="697479"/>
                    <a:pt x="481089" y="708528"/>
                    <a:pt x="469849" y="712274"/>
                  </a:cubicBezTo>
                  <a:cubicBezTo>
                    <a:pt x="461404" y="715068"/>
                    <a:pt x="456324" y="706940"/>
                    <a:pt x="451434" y="700717"/>
                  </a:cubicBezTo>
                  <a:cubicBezTo>
                    <a:pt x="439242" y="685032"/>
                    <a:pt x="428257" y="668078"/>
                    <a:pt x="414604" y="654044"/>
                  </a:cubicBezTo>
                  <a:cubicBezTo>
                    <a:pt x="387553" y="626168"/>
                    <a:pt x="361137" y="602863"/>
                    <a:pt x="317576" y="601276"/>
                  </a:cubicBezTo>
                  <a:cubicBezTo>
                    <a:pt x="283921" y="600006"/>
                    <a:pt x="255600" y="566287"/>
                    <a:pt x="230518" y="540569"/>
                  </a:cubicBezTo>
                  <a:cubicBezTo>
                    <a:pt x="202070" y="511359"/>
                    <a:pt x="166129" y="497643"/>
                    <a:pt x="134506" y="475418"/>
                  </a:cubicBezTo>
                  <a:cubicBezTo>
                    <a:pt x="117043" y="463162"/>
                    <a:pt x="102883" y="478022"/>
                    <a:pt x="91834" y="491166"/>
                  </a:cubicBezTo>
                  <a:cubicBezTo>
                    <a:pt x="76530" y="509264"/>
                    <a:pt x="62878" y="529013"/>
                    <a:pt x="48463" y="547999"/>
                  </a:cubicBezTo>
                  <a:cubicBezTo>
                    <a:pt x="39764" y="559429"/>
                    <a:pt x="28905" y="565969"/>
                    <a:pt x="15062" y="560381"/>
                  </a:cubicBezTo>
                  <a:cubicBezTo>
                    <a:pt x="203" y="554413"/>
                    <a:pt x="-2146" y="540315"/>
                    <a:pt x="1536" y="526472"/>
                  </a:cubicBezTo>
                  <a:cubicBezTo>
                    <a:pt x="12014" y="487419"/>
                    <a:pt x="10173" y="441826"/>
                    <a:pt x="49161" y="416998"/>
                  </a:cubicBezTo>
                  <a:cubicBezTo>
                    <a:pt x="54686" y="387851"/>
                    <a:pt x="73800" y="366642"/>
                    <a:pt x="89802" y="344798"/>
                  </a:cubicBezTo>
                  <a:cubicBezTo>
                    <a:pt x="108344" y="319334"/>
                    <a:pt x="138760" y="319461"/>
                    <a:pt x="160033" y="342068"/>
                  </a:cubicBezTo>
                  <a:cubicBezTo>
                    <a:pt x="179718" y="363023"/>
                    <a:pt x="199720" y="384740"/>
                    <a:pt x="204610" y="416299"/>
                  </a:cubicBezTo>
                  <a:cubicBezTo>
                    <a:pt x="208039" y="438270"/>
                    <a:pt x="221628" y="448748"/>
                    <a:pt x="240360" y="453574"/>
                  </a:cubicBezTo>
                  <a:cubicBezTo>
                    <a:pt x="265506" y="460051"/>
                    <a:pt x="286334" y="473576"/>
                    <a:pt x="301892" y="495802"/>
                  </a:cubicBezTo>
                  <a:cubicBezTo>
                    <a:pt x="304749" y="500628"/>
                    <a:pt x="297447" y="499612"/>
                    <a:pt x="301828" y="496881"/>
                  </a:cubicBezTo>
                  <a:cubicBezTo>
                    <a:pt x="302273" y="496564"/>
                    <a:pt x="301701" y="495675"/>
                    <a:pt x="300368" y="493770"/>
                  </a:cubicBezTo>
                  <a:cubicBezTo>
                    <a:pt x="287731" y="475799"/>
                    <a:pt x="269634" y="464750"/>
                    <a:pt x="253314" y="451732"/>
                  </a:cubicBezTo>
                  <a:cubicBezTo>
                    <a:pt x="236169" y="438143"/>
                    <a:pt x="227533" y="421697"/>
                    <a:pt x="232486" y="399091"/>
                  </a:cubicBezTo>
                  <a:cubicBezTo>
                    <a:pt x="237249" y="377564"/>
                    <a:pt x="254013" y="374834"/>
                    <a:pt x="270967" y="372611"/>
                  </a:cubicBezTo>
                  <a:cubicBezTo>
                    <a:pt x="309639" y="367531"/>
                    <a:pt x="340754" y="340607"/>
                    <a:pt x="377457" y="329621"/>
                  </a:cubicBezTo>
                  <a:cubicBezTo>
                    <a:pt x="384759" y="327462"/>
                    <a:pt x="390919" y="321811"/>
                    <a:pt x="398348" y="319842"/>
                  </a:cubicBezTo>
                  <a:cubicBezTo>
                    <a:pt x="445529" y="307460"/>
                    <a:pt x="445021" y="307460"/>
                    <a:pt x="445275" y="256215"/>
                  </a:cubicBezTo>
                  <a:cubicBezTo>
                    <a:pt x="445465" y="219385"/>
                    <a:pt x="421399" y="210812"/>
                    <a:pt x="395427" y="206494"/>
                  </a:cubicBezTo>
                  <a:cubicBezTo>
                    <a:pt x="352120" y="199255"/>
                    <a:pt x="316941" y="179253"/>
                    <a:pt x="293065" y="138867"/>
                  </a:cubicBezTo>
                  <a:cubicBezTo>
                    <a:pt x="289954" y="122293"/>
                    <a:pt x="278143" y="111371"/>
                    <a:pt x="270078" y="98036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4" name="Полилиния: фигура 193">
              <a:extLst>
                <a:ext uri="{FF2B5EF4-FFF2-40B4-BE49-F238E27FC236}">
                  <a16:creationId xmlns="" xmlns:a16="http://schemas.microsoft.com/office/drawing/2014/main" id="{6754D455-1BEC-44D1-9B61-800EA93BFCAE}"/>
                </a:ext>
              </a:extLst>
            </p:cNvPr>
            <p:cNvSpPr/>
            <p:nvPr/>
          </p:nvSpPr>
          <p:spPr>
            <a:xfrm>
              <a:off x="3612637" y="5778337"/>
              <a:ext cx="573409" cy="470230"/>
            </a:xfrm>
            <a:custGeom>
              <a:avLst/>
              <a:gdLst>
                <a:gd name="connsiteX0" fmla="*/ 396498 w 573409"/>
                <a:gd name="connsiteY0" fmla="*/ 65596 h 470230"/>
                <a:gd name="connsiteX1" fmla="*/ 499115 w 573409"/>
                <a:gd name="connsiteY1" fmla="*/ 109538 h 470230"/>
                <a:gd name="connsiteX2" fmla="*/ 561217 w 573409"/>
                <a:gd name="connsiteY2" fmla="*/ 136907 h 470230"/>
                <a:gd name="connsiteX3" fmla="*/ 561789 w 573409"/>
                <a:gd name="connsiteY3" fmla="*/ 266511 h 470230"/>
                <a:gd name="connsiteX4" fmla="*/ 541278 w 573409"/>
                <a:gd name="connsiteY4" fmla="*/ 273877 h 470230"/>
                <a:gd name="connsiteX5" fmla="*/ 437266 w 573409"/>
                <a:gd name="connsiteY5" fmla="*/ 298388 h 470230"/>
                <a:gd name="connsiteX6" fmla="*/ 376877 w 573409"/>
                <a:gd name="connsiteY6" fmla="*/ 320042 h 470230"/>
                <a:gd name="connsiteX7" fmla="*/ 355350 w 573409"/>
                <a:gd name="connsiteY7" fmla="*/ 333313 h 470230"/>
                <a:gd name="connsiteX8" fmla="*/ 364558 w 573409"/>
                <a:gd name="connsiteY8" fmla="*/ 358205 h 470230"/>
                <a:gd name="connsiteX9" fmla="*/ 441837 w 573409"/>
                <a:gd name="connsiteY9" fmla="*/ 435930 h 470230"/>
                <a:gd name="connsiteX10" fmla="*/ 452061 w 573409"/>
                <a:gd name="connsiteY10" fmla="*/ 462917 h 470230"/>
                <a:gd name="connsiteX11" fmla="*/ 423613 w 573409"/>
                <a:gd name="connsiteY11" fmla="*/ 458472 h 470230"/>
                <a:gd name="connsiteX12" fmla="*/ 319663 w 573409"/>
                <a:gd name="connsiteY12" fmla="*/ 394210 h 470230"/>
                <a:gd name="connsiteX13" fmla="*/ 283786 w 573409"/>
                <a:gd name="connsiteY13" fmla="*/ 340171 h 470230"/>
                <a:gd name="connsiteX14" fmla="*/ 238129 w 573409"/>
                <a:gd name="connsiteY14" fmla="*/ 276226 h 470230"/>
                <a:gd name="connsiteX15" fmla="*/ 194060 w 573409"/>
                <a:gd name="connsiteY15" fmla="*/ 310072 h 470230"/>
                <a:gd name="connsiteX16" fmla="*/ 152659 w 573409"/>
                <a:gd name="connsiteY16" fmla="*/ 343791 h 470230"/>
                <a:gd name="connsiteX17" fmla="*/ 51757 w 573409"/>
                <a:gd name="connsiteY17" fmla="*/ 345061 h 470230"/>
                <a:gd name="connsiteX18" fmla="*/ 13085 w 573409"/>
                <a:gd name="connsiteY18" fmla="*/ 305754 h 470230"/>
                <a:gd name="connsiteX19" fmla="*/ 15181 w 573409"/>
                <a:gd name="connsiteY19" fmla="*/ 164657 h 470230"/>
                <a:gd name="connsiteX20" fmla="*/ 9085 w 573409"/>
                <a:gd name="connsiteY20" fmla="*/ 80519 h 470230"/>
                <a:gd name="connsiteX21" fmla="*/ 195 w 573409"/>
                <a:gd name="connsiteY21" fmla="*/ 0 h 470230"/>
                <a:gd name="connsiteX22" fmla="*/ 8513 w 573409"/>
                <a:gd name="connsiteY22" fmla="*/ 31242 h 470230"/>
                <a:gd name="connsiteX23" fmla="*/ 48772 w 573409"/>
                <a:gd name="connsiteY23" fmla="*/ 60770 h 470230"/>
                <a:gd name="connsiteX24" fmla="*/ 121797 w 573409"/>
                <a:gd name="connsiteY24" fmla="*/ 95949 h 470230"/>
                <a:gd name="connsiteX25" fmla="*/ 165676 w 573409"/>
                <a:gd name="connsiteY25" fmla="*/ 120270 h 470230"/>
                <a:gd name="connsiteX26" fmla="*/ 190822 w 573409"/>
                <a:gd name="connsiteY26" fmla="*/ 105284 h 470230"/>
                <a:gd name="connsiteX27" fmla="*/ 173296 w 573409"/>
                <a:gd name="connsiteY27" fmla="*/ 90806 h 470230"/>
                <a:gd name="connsiteX28" fmla="*/ 165803 w 573409"/>
                <a:gd name="connsiteY28" fmla="*/ 79439 h 470230"/>
                <a:gd name="connsiteX29" fmla="*/ 181106 w 573409"/>
                <a:gd name="connsiteY29" fmla="*/ 70994 h 470230"/>
                <a:gd name="connsiteX30" fmla="*/ 325696 w 573409"/>
                <a:gd name="connsiteY30" fmla="*/ 73724 h 470230"/>
                <a:gd name="connsiteX31" fmla="*/ 351541 w 573409"/>
                <a:gd name="connsiteY31" fmla="*/ 98235 h 470230"/>
                <a:gd name="connsiteX32" fmla="*/ 377067 w 573409"/>
                <a:gd name="connsiteY32" fmla="*/ 136335 h 470230"/>
                <a:gd name="connsiteX33" fmla="*/ 420247 w 573409"/>
                <a:gd name="connsiteY33" fmla="*/ 131573 h 470230"/>
                <a:gd name="connsiteX34" fmla="*/ 412628 w 573409"/>
                <a:gd name="connsiteY34" fmla="*/ 97727 h 470230"/>
                <a:gd name="connsiteX35" fmla="*/ 396372 w 573409"/>
                <a:gd name="connsiteY35" fmla="*/ 65406 h 47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409" h="470230">
                  <a:moveTo>
                    <a:pt x="396498" y="65596"/>
                  </a:moveTo>
                  <a:cubicBezTo>
                    <a:pt x="424629" y="96648"/>
                    <a:pt x="460570" y="108903"/>
                    <a:pt x="499115" y="109538"/>
                  </a:cubicBezTo>
                  <a:cubicBezTo>
                    <a:pt x="524324" y="109983"/>
                    <a:pt x="542041" y="124778"/>
                    <a:pt x="561217" y="136907"/>
                  </a:cubicBezTo>
                  <a:cubicBezTo>
                    <a:pt x="577473" y="147257"/>
                    <a:pt x="577283" y="254509"/>
                    <a:pt x="561789" y="266511"/>
                  </a:cubicBezTo>
                  <a:cubicBezTo>
                    <a:pt x="556010" y="270956"/>
                    <a:pt x="546549" y="276100"/>
                    <a:pt x="541278" y="273877"/>
                  </a:cubicBezTo>
                  <a:cubicBezTo>
                    <a:pt x="501210" y="257240"/>
                    <a:pt x="470476" y="284863"/>
                    <a:pt x="437266" y="298388"/>
                  </a:cubicBezTo>
                  <a:cubicBezTo>
                    <a:pt x="417327" y="306453"/>
                    <a:pt x="399610" y="320486"/>
                    <a:pt x="376877" y="320042"/>
                  </a:cubicBezTo>
                  <a:cubicBezTo>
                    <a:pt x="367860" y="319851"/>
                    <a:pt x="358653" y="322582"/>
                    <a:pt x="355350" y="333313"/>
                  </a:cubicBezTo>
                  <a:cubicBezTo>
                    <a:pt x="352112" y="343854"/>
                    <a:pt x="357763" y="351411"/>
                    <a:pt x="364558" y="358205"/>
                  </a:cubicBezTo>
                  <a:cubicBezTo>
                    <a:pt x="390275" y="384114"/>
                    <a:pt x="415739" y="410403"/>
                    <a:pt x="441837" y="435930"/>
                  </a:cubicBezTo>
                  <a:cubicBezTo>
                    <a:pt x="449775" y="443677"/>
                    <a:pt x="459173" y="451932"/>
                    <a:pt x="452061" y="462917"/>
                  </a:cubicBezTo>
                  <a:cubicBezTo>
                    <a:pt x="442155" y="478158"/>
                    <a:pt x="431804" y="466029"/>
                    <a:pt x="423613" y="458472"/>
                  </a:cubicBezTo>
                  <a:cubicBezTo>
                    <a:pt x="392752" y="430024"/>
                    <a:pt x="361256" y="404624"/>
                    <a:pt x="319663" y="394210"/>
                  </a:cubicBezTo>
                  <a:cubicBezTo>
                    <a:pt x="298137" y="388813"/>
                    <a:pt x="277753" y="378526"/>
                    <a:pt x="283786" y="340171"/>
                  </a:cubicBezTo>
                  <a:cubicBezTo>
                    <a:pt x="287786" y="314517"/>
                    <a:pt x="263784" y="286514"/>
                    <a:pt x="238129" y="276226"/>
                  </a:cubicBezTo>
                  <a:cubicBezTo>
                    <a:pt x="213555" y="266320"/>
                    <a:pt x="204221" y="290451"/>
                    <a:pt x="194060" y="310072"/>
                  </a:cubicBezTo>
                  <a:cubicBezTo>
                    <a:pt x="185234" y="327027"/>
                    <a:pt x="170438" y="338203"/>
                    <a:pt x="152659" y="343791"/>
                  </a:cubicBezTo>
                  <a:cubicBezTo>
                    <a:pt x="119067" y="344045"/>
                    <a:pt x="86174" y="351665"/>
                    <a:pt x="51757" y="345061"/>
                  </a:cubicBezTo>
                  <a:cubicBezTo>
                    <a:pt x="27500" y="340362"/>
                    <a:pt x="12578" y="331345"/>
                    <a:pt x="13085" y="305754"/>
                  </a:cubicBezTo>
                  <a:cubicBezTo>
                    <a:pt x="14102" y="258827"/>
                    <a:pt x="512" y="212091"/>
                    <a:pt x="15181" y="164657"/>
                  </a:cubicBezTo>
                  <a:cubicBezTo>
                    <a:pt x="23627" y="137351"/>
                    <a:pt x="15308" y="108141"/>
                    <a:pt x="9085" y="80519"/>
                  </a:cubicBezTo>
                  <a:cubicBezTo>
                    <a:pt x="3053" y="53975"/>
                    <a:pt x="-948" y="27432"/>
                    <a:pt x="195" y="0"/>
                  </a:cubicBezTo>
                  <a:cubicBezTo>
                    <a:pt x="2989" y="10414"/>
                    <a:pt x="6799" y="20638"/>
                    <a:pt x="8513" y="31242"/>
                  </a:cubicBezTo>
                  <a:cubicBezTo>
                    <a:pt x="12514" y="56515"/>
                    <a:pt x="25023" y="66549"/>
                    <a:pt x="48772" y="60770"/>
                  </a:cubicBezTo>
                  <a:cubicBezTo>
                    <a:pt x="81030" y="52959"/>
                    <a:pt x="105986" y="62802"/>
                    <a:pt x="121797" y="95949"/>
                  </a:cubicBezTo>
                  <a:cubicBezTo>
                    <a:pt x="130687" y="114618"/>
                    <a:pt x="145419" y="124334"/>
                    <a:pt x="165676" y="120270"/>
                  </a:cubicBezTo>
                  <a:cubicBezTo>
                    <a:pt x="175518" y="118301"/>
                    <a:pt x="188028" y="117349"/>
                    <a:pt x="190822" y="105284"/>
                  </a:cubicBezTo>
                  <a:cubicBezTo>
                    <a:pt x="194187" y="90806"/>
                    <a:pt x="181234" y="92965"/>
                    <a:pt x="173296" y="90806"/>
                  </a:cubicBezTo>
                  <a:cubicBezTo>
                    <a:pt x="167772" y="89282"/>
                    <a:pt x="163644" y="86043"/>
                    <a:pt x="165803" y="79439"/>
                  </a:cubicBezTo>
                  <a:cubicBezTo>
                    <a:pt x="168279" y="72010"/>
                    <a:pt x="176027" y="68009"/>
                    <a:pt x="181106" y="70994"/>
                  </a:cubicBezTo>
                  <a:cubicBezTo>
                    <a:pt x="229112" y="98934"/>
                    <a:pt x="277627" y="70867"/>
                    <a:pt x="325696" y="73724"/>
                  </a:cubicBezTo>
                  <a:cubicBezTo>
                    <a:pt x="340555" y="74613"/>
                    <a:pt x="352874" y="74931"/>
                    <a:pt x="351541" y="98235"/>
                  </a:cubicBezTo>
                  <a:cubicBezTo>
                    <a:pt x="350524" y="115571"/>
                    <a:pt x="364494" y="127699"/>
                    <a:pt x="377067" y="136335"/>
                  </a:cubicBezTo>
                  <a:cubicBezTo>
                    <a:pt x="391418" y="146241"/>
                    <a:pt x="408754" y="140590"/>
                    <a:pt x="420247" y="131573"/>
                  </a:cubicBezTo>
                  <a:cubicBezTo>
                    <a:pt x="436567" y="118809"/>
                    <a:pt x="416946" y="108649"/>
                    <a:pt x="412628" y="97727"/>
                  </a:cubicBezTo>
                  <a:cubicBezTo>
                    <a:pt x="408246" y="86488"/>
                    <a:pt x="401832" y="76137"/>
                    <a:pt x="396372" y="6540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5" name="Полилиния: фигура 194">
              <a:extLst>
                <a:ext uri="{FF2B5EF4-FFF2-40B4-BE49-F238E27FC236}">
                  <a16:creationId xmlns="" xmlns:a16="http://schemas.microsoft.com/office/drawing/2014/main" id="{B4F7B023-EE64-408B-8F2C-B19B2FABAA61}"/>
                </a:ext>
              </a:extLst>
            </p:cNvPr>
            <p:cNvSpPr/>
            <p:nvPr/>
          </p:nvSpPr>
          <p:spPr>
            <a:xfrm>
              <a:off x="5378214" y="5633582"/>
              <a:ext cx="585308" cy="606165"/>
            </a:xfrm>
            <a:custGeom>
              <a:avLst/>
              <a:gdLst>
                <a:gd name="connsiteX0" fmla="*/ 413620 w 585308"/>
                <a:gd name="connsiteY0" fmla="*/ 513438 h 606165"/>
                <a:gd name="connsiteX1" fmla="*/ 293669 w 585308"/>
                <a:gd name="connsiteY1" fmla="*/ 353099 h 606165"/>
                <a:gd name="connsiteX2" fmla="*/ 283890 w 585308"/>
                <a:gd name="connsiteY2" fmla="*/ 341098 h 606165"/>
                <a:gd name="connsiteX3" fmla="*/ 218485 w 585308"/>
                <a:gd name="connsiteY3" fmla="*/ 321413 h 606165"/>
                <a:gd name="connsiteX4" fmla="*/ 124124 w 585308"/>
                <a:gd name="connsiteY4" fmla="*/ 341606 h 606165"/>
                <a:gd name="connsiteX5" fmla="*/ 134411 w 585308"/>
                <a:gd name="connsiteY5" fmla="*/ 315443 h 606165"/>
                <a:gd name="connsiteX6" fmla="*/ 178289 w 585308"/>
                <a:gd name="connsiteY6" fmla="*/ 264707 h 606165"/>
                <a:gd name="connsiteX7" fmla="*/ 77578 w 585308"/>
                <a:gd name="connsiteY7" fmla="*/ 262865 h 606165"/>
                <a:gd name="connsiteX8" fmla="*/ 51607 w 585308"/>
                <a:gd name="connsiteY8" fmla="*/ 258738 h 606165"/>
                <a:gd name="connsiteX9" fmla="*/ 5442 w 585308"/>
                <a:gd name="connsiteY9" fmla="*/ 170218 h 606165"/>
                <a:gd name="connsiteX10" fmla="*/ 23667 w 585308"/>
                <a:gd name="connsiteY10" fmla="*/ 166091 h 606165"/>
                <a:gd name="connsiteX11" fmla="*/ 126663 w 585308"/>
                <a:gd name="connsiteY11" fmla="*/ 118529 h 606165"/>
                <a:gd name="connsiteX12" fmla="*/ 174035 w 585308"/>
                <a:gd name="connsiteY12" fmla="*/ 89763 h 606165"/>
                <a:gd name="connsiteX13" fmla="*/ 255124 w 585308"/>
                <a:gd name="connsiteY13" fmla="*/ 38963 h 606165"/>
                <a:gd name="connsiteX14" fmla="*/ 345738 w 585308"/>
                <a:gd name="connsiteY14" fmla="*/ 3848 h 606165"/>
                <a:gd name="connsiteX15" fmla="*/ 356851 w 585308"/>
                <a:gd name="connsiteY15" fmla="*/ 5562 h 606165"/>
                <a:gd name="connsiteX16" fmla="*/ 448863 w 585308"/>
                <a:gd name="connsiteY16" fmla="*/ 87160 h 606165"/>
                <a:gd name="connsiteX17" fmla="*/ 485185 w 585308"/>
                <a:gd name="connsiteY17" fmla="*/ 205398 h 606165"/>
                <a:gd name="connsiteX18" fmla="*/ 468611 w 585308"/>
                <a:gd name="connsiteY18" fmla="*/ 336018 h 606165"/>
                <a:gd name="connsiteX19" fmla="*/ 475850 w 585308"/>
                <a:gd name="connsiteY19" fmla="*/ 432284 h 606165"/>
                <a:gd name="connsiteX20" fmla="*/ 477374 w 585308"/>
                <a:gd name="connsiteY20" fmla="*/ 481116 h 606165"/>
                <a:gd name="connsiteX21" fmla="*/ 515538 w 585308"/>
                <a:gd name="connsiteY21" fmla="*/ 522074 h 606165"/>
                <a:gd name="connsiteX22" fmla="*/ 526904 w 585308"/>
                <a:gd name="connsiteY22" fmla="*/ 520994 h 606165"/>
                <a:gd name="connsiteX23" fmla="*/ 582594 w 585308"/>
                <a:gd name="connsiteY23" fmla="*/ 542203 h 606165"/>
                <a:gd name="connsiteX24" fmla="*/ 559035 w 585308"/>
                <a:gd name="connsiteY24" fmla="*/ 601576 h 606165"/>
                <a:gd name="connsiteX25" fmla="*/ 533762 w 585308"/>
                <a:gd name="connsiteY25" fmla="*/ 604624 h 606165"/>
                <a:gd name="connsiteX26" fmla="*/ 481565 w 585308"/>
                <a:gd name="connsiteY26" fmla="*/ 599163 h 606165"/>
                <a:gd name="connsiteX27" fmla="*/ 430320 w 585308"/>
                <a:gd name="connsiteY27" fmla="*/ 577255 h 606165"/>
                <a:gd name="connsiteX28" fmla="*/ 408476 w 585308"/>
                <a:gd name="connsiteY28" fmla="*/ 549379 h 606165"/>
                <a:gd name="connsiteX29" fmla="*/ 413557 w 585308"/>
                <a:gd name="connsiteY29" fmla="*/ 513692 h 60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5308" h="606165">
                  <a:moveTo>
                    <a:pt x="413620" y="513438"/>
                  </a:moveTo>
                  <a:cubicBezTo>
                    <a:pt x="376155" y="457875"/>
                    <a:pt x="348532" y="393803"/>
                    <a:pt x="293669" y="353099"/>
                  </a:cubicBezTo>
                  <a:cubicBezTo>
                    <a:pt x="289668" y="350115"/>
                    <a:pt x="284461" y="345479"/>
                    <a:pt x="283890" y="341098"/>
                  </a:cubicBezTo>
                  <a:cubicBezTo>
                    <a:pt x="276206" y="280773"/>
                    <a:pt x="240900" y="307887"/>
                    <a:pt x="218485" y="321413"/>
                  </a:cubicBezTo>
                  <a:cubicBezTo>
                    <a:pt x="187878" y="339828"/>
                    <a:pt x="157651" y="346241"/>
                    <a:pt x="124124" y="341606"/>
                  </a:cubicBezTo>
                  <a:cubicBezTo>
                    <a:pt x="117774" y="328525"/>
                    <a:pt x="124822" y="320778"/>
                    <a:pt x="134411" y="315443"/>
                  </a:cubicBezTo>
                  <a:cubicBezTo>
                    <a:pt x="152063" y="305601"/>
                    <a:pt x="162668" y="288964"/>
                    <a:pt x="178289" y="264707"/>
                  </a:cubicBezTo>
                  <a:cubicBezTo>
                    <a:pt x="139554" y="290170"/>
                    <a:pt x="108122" y="283820"/>
                    <a:pt x="77578" y="262865"/>
                  </a:cubicBezTo>
                  <a:cubicBezTo>
                    <a:pt x="69958" y="257595"/>
                    <a:pt x="60433" y="259563"/>
                    <a:pt x="51607" y="258738"/>
                  </a:cubicBezTo>
                  <a:cubicBezTo>
                    <a:pt x="10522" y="254928"/>
                    <a:pt x="-10750" y="213589"/>
                    <a:pt x="5442" y="170218"/>
                  </a:cubicBezTo>
                  <a:cubicBezTo>
                    <a:pt x="11094" y="166408"/>
                    <a:pt x="17634" y="164630"/>
                    <a:pt x="23667" y="166091"/>
                  </a:cubicBezTo>
                  <a:cubicBezTo>
                    <a:pt x="68688" y="176695"/>
                    <a:pt x="104502" y="168186"/>
                    <a:pt x="126663" y="118529"/>
                  </a:cubicBezTo>
                  <a:cubicBezTo>
                    <a:pt x="134792" y="100304"/>
                    <a:pt x="156191" y="89129"/>
                    <a:pt x="174035" y="89763"/>
                  </a:cubicBezTo>
                  <a:cubicBezTo>
                    <a:pt x="212579" y="91097"/>
                    <a:pt x="234550" y="66713"/>
                    <a:pt x="255124" y="38963"/>
                  </a:cubicBezTo>
                  <a:cubicBezTo>
                    <a:pt x="279000" y="6705"/>
                    <a:pt x="307766" y="-7455"/>
                    <a:pt x="345738" y="3848"/>
                  </a:cubicBezTo>
                  <a:cubicBezTo>
                    <a:pt x="349358" y="4927"/>
                    <a:pt x="354501" y="3149"/>
                    <a:pt x="356851" y="5562"/>
                  </a:cubicBezTo>
                  <a:cubicBezTo>
                    <a:pt x="385934" y="35090"/>
                    <a:pt x="424923" y="53251"/>
                    <a:pt x="448863" y="87160"/>
                  </a:cubicBezTo>
                  <a:cubicBezTo>
                    <a:pt x="472485" y="120561"/>
                    <a:pt x="483597" y="161201"/>
                    <a:pt x="485185" y="205398"/>
                  </a:cubicBezTo>
                  <a:cubicBezTo>
                    <a:pt x="486836" y="250610"/>
                    <a:pt x="485185" y="292964"/>
                    <a:pt x="468611" y="336018"/>
                  </a:cubicBezTo>
                  <a:cubicBezTo>
                    <a:pt x="456927" y="366371"/>
                    <a:pt x="479406" y="399010"/>
                    <a:pt x="475850" y="432284"/>
                  </a:cubicBezTo>
                  <a:cubicBezTo>
                    <a:pt x="474199" y="448032"/>
                    <a:pt x="478835" y="464796"/>
                    <a:pt x="477374" y="481116"/>
                  </a:cubicBezTo>
                  <a:cubicBezTo>
                    <a:pt x="474580" y="511913"/>
                    <a:pt x="488804" y="523534"/>
                    <a:pt x="515538" y="522074"/>
                  </a:cubicBezTo>
                  <a:cubicBezTo>
                    <a:pt x="519348" y="521883"/>
                    <a:pt x="523094" y="521248"/>
                    <a:pt x="526904" y="520994"/>
                  </a:cubicBezTo>
                  <a:cubicBezTo>
                    <a:pt x="548367" y="519470"/>
                    <a:pt x="572624" y="514009"/>
                    <a:pt x="582594" y="542203"/>
                  </a:cubicBezTo>
                  <a:cubicBezTo>
                    <a:pt x="591738" y="567984"/>
                    <a:pt x="576244" y="585891"/>
                    <a:pt x="559035" y="601576"/>
                  </a:cubicBezTo>
                  <a:cubicBezTo>
                    <a:pt x="550844" y="605195"/>
                    <a:pt x="542652" y="608053"/>
                    <a:pt x="533762" y="604624"/>
                  </a:cubicBezTo>
                  <a:cubicBezTo>
                    <a:pt x="516617" y="599798"/>
                    <a:pt x="498393" y="597512"/>
                    <a:pt x="481565" y="599163"/>
                  </a:cubicBezTo>
                  <a:cubicBezTo>
                    <a:pt x="459467" y="601258"/>
                    <a:pt x="444037" y="593384"/>
                    <a:pt x="430320" y="577255"/>
                  </a:cubicBezTo>
                  <a:cubicBezTo>
                    <a:pt x="422764" y="568238"/>
                    <a:pt x="416033" y="558459"/>
                    <a:pt x="408476" y="549379"/>
                  </a:cubicBezTo>
                  <a:cubicBezTo>
                    <a:pt x="396983" y="535790"/>
                    <a:pt x="396412" y="523026"/>
                    <a:pt x="413557" y="513692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6" name="Полилиния: фигура 195">
              <a:extLst>
                <a:ext uri="{FF2B5EF4-FFF2-40B4-BE49-F238E27FC236}">
                  <a16:creationId xmlns="" xmlns:a16="http://schemas.microsoft.com/office/drawing/2014/main" id="{2778DD5F-8C94-4FE6-AE04-68E31B59954D}"/>
                </a:ext>
              </a:extLst>
            </p:cNvPr>
            <p:cNvSpPr/>
            <p:nvPr/>
          </p:nvSpPr>
          <p:spPr>
            <a:xfrm>
              <a:off x="4145047" y="6054729"/>
              <a:ext cx="694249" cy="626299"/>
            </a:xfrm>
            <a:custGeom>
              <a:avLst/>
              <a:gdLst>
                <a:gd name="connsiteX0" fmla="*/ 337672 w 694249"/>
                <a:gd name="connsiteY0" fmla="*/ 313589 h 626299"/>
                <a:gd name="connsiteX1" fmla="*/ 275949 w 694249"/>
                <a:gd name="connsiteY1" fmla="*/ 324193 h 626299"/>
                <a:gd name="connsiteX2" fmla="*/ 226102 w 694249"/>
                <a:gd name="connsiteY2" fmla="*/ 342037 h 626299"/>
                <a:gd name="connsiteX3" fmla="*/ 202988 w 694249"/>
                <a:gd name="connsiteY3" fmla="*/ 355435 h 626299"/>
                <a:gd name="connsiteX4" fmla="*/ 206607 w 694249"/>
                <a:gd name="connsiteY4" fmla="*/ 394361 h 626299"/>
                <a:gd name="connsiteX5" fmla="*/ 234865 w 694249"/>
                <a:gd name="connsiteY5" fmla="*/ 394361 h 626299"/>
                <a:gd name="connsiteX6" fmla="*/ 276521 w 694249"/>
                <a:gd name="connsiteY6" fmla="*/ 392456 h 626299"/>
                <a:gd name="connsiteX7" fmla="*/ 262868 w 694249"/>
                <a:gd name="connsiteY7" fmla="*/ 435573 h 626299"/>
                <a:gd name="connsiteX8" fmla="*/ 107865 w 694249"/>
                <a:gd name="connsiteY8" fmla="*/ 606452 h 626299"/>
                <a:gd name="connsiteX9" fmla="*/ 38523 w 694249"/>
                <a:gd name="connsiteY9" fmla="*/ 619724 h 626299"/>
                <a:gd name="connsiteX10" fmla="*/ 10329 w 694249"/>
                <a:gd name="connsiteY10" fmla="*/ 562193 h 626299"/>
                <a:gd name="connsiteX11" fmla="*/ 2455 w 694249"/>
                <a:gd name="connsiteY11" fmla="*/ 540475 h 626299"/>
                <a:gd name="connsiteX12" fmla="*/ 5059 w 694249"/>
                <a:gd name="connsiteY12" fmla="*/ 519394 h 626299"/>
                <a:gd name="connsiteX13" fmla="*/ 101642 w 694249"/>
                <a:gd name="connsiteY13" fmla="*/ 483516 h 626299"/>
                <a:gd name="connsiteX14" fmla="*/ 128820 w 694249"/>
                <a:gd name="connsiteY14" fmla="*/ 445225 h 626299"/>
                <a:gd name="connsiteX15" fmla="*/ 155046 w 694249"/>
                <a:gd name="connsiteY15" fmla="*/ 361912 h 626299"/>
                <a:gd name="connsiteX16" fmla="*/ 190923 w 694249"/>
                <a:gd name="connsiteY16" fmla="*/ 322415 h 626299"/>
                <a:gd name="connsiteX17" fmla="*/ 347324 w 694249"/>
                <a:gd name="connsiteY17" fmla="*/ 159537 h 626299"/>
                <a:gd name="connsiteX18" fmla="*/ 640884 w 694249"/>
                <a:gd name="connsiteY18" fmla="*/ 5041 h 626299"/>
                <a:gd name="connsiteX19" fmla="*/ 684762 w 694249"/>
                <a:gd name="connsiteY19" fmla="*/ 20598 h 626299"/>
                <a:gd name="connsiteX20" fmla="*/ 677143 w 694249"/>
                <a:gd name="connsiteY20" fmla="*/ 81432 h 626299"/>
                <a:gd name="connsiteX21" fmla="*/ 538268 w 694249"/>
                <a:gd name="connsiteY21" fmla="*/ 172618 h 626299"/>
                <a:gd name="connsiteX22" fmla="*/ 466704 w 694249"/>
                <a:gd name="connsiteY22" fmla="*/ 240182 h 626299"/>
                <a:gd name="connsiteX23" fmla="*/ 464481 w 694249"/>
                <a:gd name="connsiteY23" fmla="*/ 243485 h 626299"/>
                <a:gd name="connsiteX24" fmla="*/ 337672 w 694249"/>
                <a:gd name="connsiteY24" fmla="*/ 313779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94249" h="626299">
                  <a:moveTo>
                    <a:pt x="337672" y="313589"/>
                  </a:moveTo>
                  <a:cubicBezTo>
                    <a:pt x="307509" y="305842"/>
                    <a:pt x="292460" y="317780"/>
                    <a:pt x="275949" y="324193"/>
                  </a:cubicBezTo>
                  <a:cubicBezTo>
                    <a:pt x="259503" y="330543"/>
                    <a:pt x="245088" y="344132"/>
                    <a:pt x="226102" y="342037"/>
                  </a:cubicBezTo>
                  <a:cubicBezTo>
                    <a:pt x="215307" y="340830"/>
                    <a:pt x="204893" y="340386"/>
                    <a:pt x="202988" y="355435"/>
                  </a:cubicBezTo>
                  <a:cubicBezTo>
                    <a:pt x="201337" y="368643"/>
                    <a:pt x="196384" y="382995"/>
                    <a:pt x="206607" y="394361"/>
                  </a:cubicBezTo>
                  <a:cubicBezTo>
                    <a:pt x="215371" y="404077"/>
                    <a:pt x="225277" y="397854"/>
                    <a:pt x="234865" y="394361"/>
                  </a:cubicBezTo>
                  <a:cubicBezTo>
                    <a:pt x="248835" y="389217"/>
                    <a:pt x="266424" y="376898"/>
                    <a:pt x="276521" y="392456"/>
                  </a:cubicBezTo>
                  <a:cubicBezTo>
                    <a:pt x="285729" y="406617"/>
                    <a:pt x="274044" y="424778"/>
                    <a:pt x="262868" y="435573"/>
                  </a:cubicBezTo>
                  <a:cubicBezTo>
                    <a:pt x="207750" y="488849"/>
                    <a:pt x="164253" y="554192"/>
                    <a:pt x="107865" y="606452"/>
                  </a:cubicBezTo>
                  <a:cubicBezTo>
                    <a:pt x="85259" y="627408"/>
                    <a:pt x="63415" y="631662"/>
                    <a:pt x="38523" y="619724"/>
                  </a:cubicBezTo>
                  <a:cubicBezTo>
                    <a:pt x="16425" y="609183"/>
                    <a:pt x="-148" y="593434"/>
                    <a:pt x="10329" y="562193"/>
                  </a:cubicBezTo>
                  <a:cubicBezTo>
                    <a:pt x="12171" y="556668"/>
                    <a:pt x="5693" y="547587"/>
                    <a:pt x="2455" y="540475"/>
                  </a:cubicBezTo>
                  <a:cubicBezTo>
                    <a:pt x="-1355" y="532221"/>
                    <a:pt x="-910" y="518821"/>
                    <a:pt x="5059" y="519394"/>
                  </a:cubicBezTo>
                  <a:cubicBezTo>
                    <a:pt x="42714" y="523076"/>
                    <a:pt x="63479" y="477800"/>
                    <a:pt x="101642" y="483516"/>
                  </a:cubicBezTo>
                  <a:cubicBezTo>
                    <a:pt x="128122" y="487453"/>
                    <a:pt x="142727" y="468720"/>
                    <a:pt x="128820" y="445225"/>
                  </a:cubicBezTo>
                  <a:cubicBezTo>
                    <a:pt x="103801" y="402743"/>
                    <a:pt x="132312" y="382233"/>
                    <a:pt x="155046" y="361912"/>
                  </a:cubicBezTo>
                  <a:cubicBezTo>
                    <a:pt x="168635" y="349720"/>
                    <a:pt x="181144" y="339243"/>
                    <a:pt x="190923" y="322415"/>
                  </a:cubicBezTo>
                  <a:cubicBezTo>
                    <a:pt x="230484" y="254660"/>
                    <a:pt x="290364" y="208115"/>
                    <a:pt x="347324" y="159537"/>
                  </a:cubicBezTo>
                  <a:cubicBezTo>
                    <a:pt x="434318" y="85305"/>
                    <a:pt x="541951" y="54190"/>
                    <a:pt x="640884" y="5041"/>
                  </a:cubicBezTo>
                  <a:cubicBezTo>
                    <a:pt x="661458" y="-5183"/>
                    <a:pt x="675999" y="215"/>
                    <a:pt x="684762" y="20598"/>
                  </a:cubicBezTo>
                  <a:cubicBezTo>
                    <a:pt x="693906" y="41871"/>
                    <a:pt x="703431" y="68732"/>
                    <a:pt x="677143" y="81432"/>
                  </a:cubicBezTo>
                  <a:cubicBezTo>
                    <a:pt x="626978" y="105625"/>
                    <a:pt x="586718" y="146139"/>
                    <a:pt x="538268" y="172618"/>
                  </a:cubicBezTo>
                  <a:cubicBezTo>
                    <a:pt x="508994" y="188684"/>
                    <a:pt x="477753" y="201955"/>
                    <a:pt x="466704" y="240182"/>
                  </a:cubicBezTo>
                  <a:cubicBezTo>
                    <a:pt x="466323" y="241389"/>
                    <a:pt x="465434" y="242595"/>
                    <a:pt x="464481" y="243485"/>
                  </a:cubicBezTo>
                  <a:cubicBezTo>
                    <a:pt x="424476" y="280060"/>
                    <a:pt x="374121" y="292126"/>
                    <a:pt x="337672" y="313779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7" name="Полилиния: фигура 196">
              <a:extLst>
                <a:ext uri="{FF2B5EF4-FFF2-40B4-BE49-F238E27FC236}">
                  <a16:creationId xmlns="" xmlns:a16="http://schemas.microsoft.com/office/drawing/2014/main" id="{3230997D-7412-4428-81E6-0F6BC50B66FD}"/>
                </a:ext>
              </a:extLst>
            </p:cNvPr>
            <p:cNvSpPr/>
            <p:nvPr/>
          </p:nvSpPr>
          <p:spPr>
            <a:xfrm>
              <a:off x="5616156" y="6015178"/>
              <a:ext cx="642194" cy="683922"/>
            </a:xfrm>
            <a:custGeom>
              <a:avLst/>
              <a:gdLst>
                <a:gd name="connsiteX0" fmla="*/ 175678 w 642194"/>
                <a:gd name="connsiteY0" fmla="*/ 131842 h 683922"/>
                <a:gd name="connsiteX1" fmla="*/ 198475 w 642194"/>
                <a:gd name="connsiteY1" fmla="*/ 180928 h 683922"/>
                <a:gd name="connsiteX2" fmla="*/ 215112 w 642194"/>
                <a:gd name="connsiteY2" fmla="*/ 209630 h 683922"/>
                <a:gd name="connsiteX3" fmla="*/ 297598 w 642194"/>
                <a:gd name="connsiteY3" fmla="*/ 205629 h 683922"/>
                <a:gd name="connsiteX4" fmla="*/ 320395 w 642194"/>
                <a:gd name="connsiteY4" fmla="*/ 205502 h 683922"/>
                <a:gd name="connsiteX5" fmla="*/ 373417 w 642194"/>
                <a:gd name="connsiteY5" fmla="*/ 179023 h 683922"/>
                <a:gd name="connsiteX6" fmla="*/ 422503 w 642194"/>
                <a:gd name="connsiteY6" fmla="*/ 183722 h 683922"/>
                <a:gd name="connsiteX7" fmla="*/ 441934 w 642194"/>
                <a:gd name="connsiteY7" fmla="*/ 217885 h 683922"/>
                <a:gd name="connsiteX8" fmla="*/ 503275 w 642194"/>
                <a:gd name="connsiteY8" fmla="*/ 396511 h 683922"/>
                <a:gd name="connsiteX9" fmla="*/ 507275 w 642194"/>
                <a:gd name="connsiteY9" fmla="*/ 423943 h 683922"/>
                <a:gd name="connsiteX10" fmla="*/ 538009 w 642194"/>
                <a:gd name="connsiteY10" fmla="*/ 497032 h 683922"/>
                <a:gd name="connsiteX11" fmla="*/ 573252 w 642194"/>
                <a:gd name="connsiteY11" fmla="*/ 563390 h 683922"/>
                <a:gd name="connsiteX12" fmla="*/ 607859 w 642194"/>
                <a:gd name="connsiteY12" fmla="*/ 589235 h 683922"/>
                <a:gd name="connsiteX13" fmla="*/ 640308 w 642194"/>
                <a:gd name="connsiteY13" fmla="*/ 648036 h 683922"/>
                <a:gd name="connsiteX14" fmla="*/ 627798 w 642194"/>
                <a:gd name="connsiteY14" fmla="*/ 681183 h 683922"/>
                <a:gd name="connsiteX15" fmla="*/ 587222 w 642194"/>
                <a:gd name="connsiteY15" fmla="*/ 663657 h 683922"/>
                <a:gd name="connsiteX16" fmla="*/ 505307 w 642194"/>
                <a:gd name="connsiteY16" fmla="*/ 602125 h 683922"/>
                <a:gd name="connsiteX17" fmla="*/ 431456 w 642194"/>
                <a:gd name="connsiteY17" fmla="*/ 534497 h 683922"/>
                <a:gd name="connsiteX18" fmla="*/ 267118 w 642194"/>
                <a:gd name="connsiteY18" fmla="*/ 336440 h 683922"/>
                <a:gd name="connsiteX19" fmla="*/ 175551 w 642194"/>
                <a:gd name="connsiteY19" fmla="*/ 221885 h 683922"/>
                <a:gd name="connsiteX20" fmla="*/ 68998 w 642194"/>
                <a:gd name="connsiteY20" fmla="*/ 156417 h 683922"/>
                <a:gd name="connsiteX21" fmla="*/ 2768 w 642194"/>
                <a:gd name="connsiteY21" fmla="*/ 29098 h 683922"/>
                <a:gd name="connsiteX22" fmla="*/ 14007 w 642194"/>
                <a:gd name="connsiteY22" fmla="*/ 9921 h 683922"/>
                <a:gd name="connsiteX23" fmla="*/ 77952 w 642194"/>
                <a:gd name="connsiteY23" fmla="*/ 17287 h 683922"/>
                <a:gd name="connsiteX24" fmla="*/ 175678 w 642194"/>
                <a:gd name="connsiteY24" fmla="*/ 131778 h 6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2194" h="683922">
                  <a:moveTo>
                    <a:pt x="175678" y="131842"/>
                  </a:moveTo>
                  <a:cubicBezTo>
                    <a:pt x="169074" y="155781"/>
                    <a:pt x="197840" y="160798"/>
                    <a:pt x="198475" y="180928"/>
                  </a:cubicBezTo>
                  <a:cubicBezTo>
                    <a:pt x="189394" y="200168"/>
                    <a:pt x="204253" y="204867"/>
                    <a:pt x="215112" y="209630"/>
                  </a:cubicBezTo>
                  <a:cubicBezTo>
                    <a:pt x="242925" y="222012"/>
                    <a:pt x="270611" y="219218"/>
                    <a:pt x="297598" y="205629"/>
                  </a:cubicBezTo>
                  <a:cubicBezTo>
                    <a:pt x="305218" y="205629"/>
                    <a:pt x="312775" y="205502"/>
                    <a:pt x="320395" y="205502"/>
                  </a:cubicBezTo>
                  <a:cubicBezTo>
                    <a:pt x="337984" y="196866"/>
                    <a:pt x="357542" y="195279"/>
                    <a:pt x="373417" y="179023"/>
                  </a:cubicBezTo>
                  <a:cubicBezTo>
                    <a:pt x="387260" y="164862"/>
                    <a:pt x="406691" y="172418"/>
                    <a:pt x="422503" y="183722"/>
                  </a:cubicBezTo>
                  <a:cubicBezTo>
                    <a:pt x="433933" y="191913"/>
                    <a:pt x="438251" y="205566"/>
                    <a:pt x="441934" y="217885"/>
                  </a:cubicBezTo>
                  <a:cubicBezTo>
                    <a:pt x="459968" y="278464"/>
                    <a:pt x="487146" y="335297"/>
                    <a:pt x="503275" y="396511"/>
                  </a:cubicBezTo>
                  <a:cubicBezTo>
                    <a:pt x="505434" y="405528"/>
                    <a:pt x="510387" y="414736"/>
                    <a:pt x="507275" y="423943"/>
                  </a:cubicBezTo>
                  <a:cubicBezTo>
                    <a:pt x="495083" y="459503"/>
                    <a:pt x="511149" y="481792"/>
                    <a:pt x="538009" y="497032"/>
                  </a:cubicBezTo>
                  <a:cubicBezTo>
                    <a:pt x="563092" y="511256"/>
                    <a:pt x="552614" y="544848"/>
                    <a:pt x="573252" y="563390"/>
                  </a:cubicBezTo>
                  <a:cubicBezTo>
                    <a:pt x="584364" y="573360"/>
                    <a:pt x="592556" y="585869"/>
                    <a:pt x="607859" y="589235"/>
                  </a:cubicBezTo>
                  <a:cubicBezTo>
                    <a:pt x="626020" y="604157"/>
                    <a:pt x="623099" y="632415"/>
                    <a:pt x="640308" y="648036"/>
                  </a:cubicBezTo>
                  <a:cubicBezTo>
                    <a:pt x="644753" y="662895"/>
                    <a:pt x="641641" y="675722"/>
                    <a:pt x="627798" y="681183"/>
                  </a:cubicBezTo>
                  <a:cubicBezTo>
                    <a:pt x="610526" y="687977"/>
                    <a:pt x="596048" y="682135"/>
                    <a:pt x="587222" y="663657"/>
                  </a:cubicBezTo>
                  <a:cubicBezTo>
                    <a:pt x="563409" y="637812"/>
                    <a:pt x="539660" y="612666"/>
                    <a:pt x="505307" y="602125"/>
                  </a:cubicBezTo>
                  <a:cubicBezTo>
                    <a:pt x="471842" y="591838"/>
                    <a:pt x="456983" y="556087"/>
                    <a:pt x="431456" y="534497"/>
                  </a:cubicBezTo>
                  <a:cubicBezTo>
                    <a:pt x="365734" y="479125"/>
                    <a:pt x="321030" y="403242"/>
                    <a:pt x="267118" y="336440"/>
                  </a:cubicBezTo>
                  <a:cubicBezTo>
                    <a:pt x="227685" y="306404"/>
                    <a:pt x="206793" y="259414"/>
                    <a:pt x="175551" y="221885"/>
                  </a:cubicBezTo>
                  <a:cubicBezTo>
                    <a:pt x="141769" y="196803"/>
                    <a:pt x="106908" y="173752"/>
                    <a:pt x="68998" y="156417"/>
                  </a:cubicBezTo>
                  <a:cubicBezTo>
                    <a:pt x="25247" y="127079"/>
                    <a:pt x="29184" y="69040"/>
                    <a:pt x="2768" y="29098"/>
                  </a:cubicBezTo>
                  <a:cubicBezTo>
                    <a:pt x="-4598" y="17922"/>
                    <a:pt x="3974" y="10620"/>
                    <a:pt x="14007" y="9921"/>
                  </a:cubicBezTo>
                  <a:cubicBezTo>
                    <a:pt x="35280" y="8524"/>
                    <a:pt x="56171" y="-15796"/>
                    <a:pt x="77952" y="17287"/>
                  </a:cubicBezTo>
                  <a:cubicBezTo>
                    <a:pt x="105701" y="59452"/>
                    <a:pt x="134530" y="102060"/>
                    <a:pt x="175678" y="13177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8" name="Полилиния: фигура 197">
              <a:extLst>
                <a:ext uri="{FF2B5EF4-FFF2-40B4-BE49-F238E27FC236}">
                  <a16:creationId xmlns="" xmlns:a16="http://schemas.microsoft.com/office/drawing/2014/main" id="{54C9F38F-730A-4A86-A809-794DCD622B2D}"/>
                </a:ext>
              </a:extLst>
            </p:cNvPr>
            <p:cNvSpPr/>
            <p:nvPr/>
          </p:nvSpPr>
          <p:spPr>
            <a:xfrm>
              <a:off x="2939077" y="5191444"/>
              <a:ext cx="620606" cy="583225"/>
            </a:xfrm>
            <a:custGeom>
              <a:avLst/>
              <a:gdLst>
                <a:gd name="connsiteX0" fmla="*/ 620479 w 620606"/>
                <a:gd name="connsiteY0" fmla="*/ 505168 h 583225"/>
                <a:gd name="connsiteX1" fmla="*/ 528340 w 620606"/>
                <a:gd name="connsiteY1" fmla="*/ 437667 h 583225"/>
                <a:gd name="connsiteX2" fmla="*/ 507639 w 620606"/>
                <a:gd name="connsiteY2" fmla="*/ 458623 h 583225"/>
                <a:gd name="connsiteX3" fmla="*/ 526816 w 620606"/>
                <a:gd name="connsiteY3" fmla="*/ 507200 h 583225"/>
                <a:gd name="connsiteX4" fmla="*/ 535071 w 620606"/>
                <a:gd name="connsiteY4" fmla="*/ 554254 h 583225"/>
                <a:gd name="connsiteX5" fmla="*/ 513227 w 620606"/>
                <a:gd name="connsiteY5" fmla="*/ 583210 h 583225"/>
                <a:gd name="connsiteX6" fmla="*/ 498622 w 620606"/>
                <a:gd name="connsiteY6" fmla="*/ 554190 h 583225"/>
                <a:gd name="connsiteX7" fmla="*/ 427376 w 620606"/>
                <a:gd name="connsiteY7" fmla="*/ 332511 h 583225"/>
                <a:gd name="connsiteX8" fmla="*/ 404643 w 620606"/>
                <a:gd name="connsiteY8" fmla="*/ 310857 h 583225"/>
                <a:gd name="connsiteX9" fmla="*/ 392196 w 620606"/>
                <a:gd name="connsiteY9" fmla="*/ 342290 h 583225"/>
                <a:gd name="connsiteX10" fmla="*/ 385084 w 620606"/>
                <a:gd name="connsiteY10" fmla="*/ 374611 h 583225"/>
                <a:gd name="connsiteX11" fmla="*/ 360129 w 620606"/>
                <a:gd name="connsiteY11" fmla="*/ 353148 h 583225"/>
                <a:gd name="connsiteX12" fmla="*/ 303296 w 620606"/>
                <a:gd name="connsiteY12" fmla="*/ 339813 h 583225"/>
                <a:gd name="connsiteX13" fmla="*/ 189759 w 620606"/>
                <a:gd name="connsiteY13" fmla="*/ 430809 h 583225"/>
                <a:gd name="connsiteX14" fmla="*/ 182138 w 620606"/>
                <a:gd name="connsiteY14" fmla="*/ 509486 h 583225"/>
                <a:gd name="connsiteX15" fmla="*/ 169629 w 620606"/>
                <a:gd name="connsiteY15" fmla="*/ 568986 h 583225"/>
                <a:gd name="connsiteX16" fmla="*/ 127338 w 620606"/>
                <a:gd name="connsiteY16" fmla="*/ 538443 h 583225"/>
                <a:gd name="connsiteX17" fmla="*/ 89619 w 620606"/>
                <a:gd name="connsiteY17" fmla="*/ 512090 h 583225"/>
                <a:gd name="connsiteX18" fmla="*/ 12466 w 620606"/>
                <a:gd name="connsiteY18" fmla="*/ 484848 h 583225"/>
                <a:gd name="connsiteX19" fmla="*/ 17419 w 620606"/>
                <a:gd name="connsiteY19" fmla="*/ 447764 h 583225"/>
                <a:gd name="connsiteX20" fmla="*/ 111018 w 620606"/>
                <a:gd name="connsiteY20" fmla="*/ 448717 h 583225"/>
                <a:gd name="connsiteX21" fmla="*/ 136355 w 620606"/>
                <a:gd name="connsiteY21" fmla="*/ 373405 h 583225"/>
                <a:gd name="connsiteX22" fmla="*/ 110066 w 620606"/>
                <a:gd name="connsiteY22" fmla="*/ 316890 h 583225"/>
                <a:gd name="connsiteX23" fmla="*/ 117686 w 620606"/>
                <a:gd name="connsiteY23" fmla="*/ 300507 h 583225"/>
                <a:gd name="connsiteX24" fmla="*/ 150643 w 620606"/>
                <a:gd name="connsiteY24" fmla="*/ 293966 h 583225"/>
                <a:gd name="connsiteX25" fmla="*/ 140609 w 620606"/>
                <a:gd name="connsiteY25" fmla="*/ 253898 h 583225"/>
                <a:gd name="connsiteX26" fmla="*/ 95715 w 620606"/>
                <a:gd name="connsiteY26" fmla="*/ 184682 h 583225"/>
                <a:gd name="connsiteX27" fmla="*/ 137625 w 620606"/>
                <a:gd name="connsiteY27" fmla="*/ 176300 h 583225"/>
                <a:gd name="connsiteX28" fmla="*/ 155278 w 620606"/>
                <a:gd name="connsiteY28" fmla="*/ 199732 h 583225"/>
                <a:gd name="connsiteX29" fmla="*/ 165057 w 620606"/>
                <a:gd name="connsiteY29" fmla="*/ 235610 h 583225"/>
                <a:gd name="connsiteX30" fmla="*/ 185313 w 620606"/>
                <a:gd name="connsiteY30" fmla="*/ 207860 h 583225"/>
                <a:gd name="connsiteX31" fmla="*/ 198839 w 620606"/>
                <a:gd name="connsiteY31" fmla="*/ 112165 h 583225"/>
                <a:gd name="connsiteX32" fmla="*/ 170962 w 620606"/>
                <a:gd name="connsiteY32" fmla="*/ 80796 h 583225"/>
                <a:gd name="connsiteX33" fmla="*/ 140419 w 620606"/>
                <a:gd name="connsiteY33" fmla="*/ 46823 h 583225"/>
                <a:gd name="connsiteX34" fmla="*/ 155659 w 620606"/>
                <a:gd name="connsiteY34" fmla="*/ 22248 h 583225"/>
                <a:gd name="connsiteX35" fmla="*/ 159342 w 620606"/>
                <a:gd name="connsiteY35" fmla="*/ 21232 h 583225"/>
                <a:gd name="connsiteX36" fmla="*/ 209888 w 620606"/>
                <a:gd name="connsiteY36" fmla="*/ 3643 h 583225"/>
                <a:gd name="connsiteX37" fmla="*/ 227033 w 620606"/>
                <a:gd name="connsiteY37" fmla="*/ 78065 h 583225"/>
                <a:gd name="connsiteX38" fmla="*/ 232938 w 620606"/>
                <a:gd name="connsiteY38" fmla="*/ 125310 h 583225"/>
                <a:gd name="connsiteX39" fmla="*/ 223223 w 620606"/>
                <a:gd name="connsiteY39" fmla="*/ 173379 h 583225"/>
                <a:gd name="connsiteX40" fmla="*/ 216175 w 620606"/>
                <a:gd name="connsiteY40" fmla="*/ 186714 h 583225"/>
                <a:gd name="connsiteX41" fmla="*/ 191473 w 620606"/>
                <a:gd name="connsiteY41" fmla="*/ 301269 h 583225"/>
                <a:gd name="connsiteX42" fmla="*/ 209697 w 620606"/>
                <a:gd name="connsiteY42" fmla="*/ 314223 h 583225"/>
                <a:gd name="connsiteX43" fmla="*/ 396705 w 620606"/>
                <a:gd name="connsiteY43" fmla="*/ 275424 h 583225"/>
                <a:gd name="connsiteX44" fmla="*/ 408707 w 620606"/>
                <a:gd name="connsiteY44" fmla="*/ 248627 h 583225"/>
                <a:gd name="connsiteX45" fmla="*/ 353906 w 620606"/>
                <a:gd name="connsiteY45" fmla="*/ 187222 h 583225"/>
                <a:gd name="connsiteX46" fmla="*/ 443568 w 620606"/>
                <a:gd name="connsiteY46" fmla="*/ 222909 h 583225"/>
                <a:gd name="connsiteX47" fmla="*/ 449220 w 620606"/>
                <a:gd name="connsiteY47" fmla="*/ 295554 h 583225"/>
                <a:gd name="connsiteX48" fmla="*/ 484145 w 620606"/>
                <a:gd name="connsiteY48" fmla="*/ 384581 h 583225"/>
                <a:gd name="connsiteX49" fmla="*/ 518053 w 620606"/>
                <a:gd name="connsiteY49" fmla="*/ 400520 h 583225"/>
                <a:gd name="connsiteX50" fmla="*/ 545486 w 620606"/>
                <a:gd name="connsiteY50" fmla="*/ 417411 h 583225"/>
                <a:gd name="connsiteX51" fmla="*/ 574886 w 620606"/>
                <a:gd name="connsiteY51" fmla="*/ 423253 h 583225"/>
                <a:gd name="connsiteX52" fmla="*/ 620606 w 620606"/>
                <a:gd name="connsiteY52" fmla="*/ 505041 h 58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0606" h="583225">
                  <a:moveTo>
                    <a:pt x="620479" y="505168"/>
                  </a:moveTo>
                  <a:cubicBezTo>
                    <a:pt x="600286" y="466179"/>
                    <a:pt x="561995" y="455193"/>
                    <a:pt x="528340" y="437667"/>
                  </a:cubicBezTo>
                  <a:cubicBezTo>
                    <a:pt x="510688" y="428460"/>
                    <a:pt x="500527" y="436524"/>
                    <a:pt x="507639" y="458623"/>
                  </a:cubicBezTo>
                  <a:cubicBezTo>
                    <a:pt x="513037" y="475196"/>
                    <a:pt x="519006" y="491833"/>
                    <a:pt x="526816" y="507200"/>
                  </a:cubicBezTo>
                  <a:cubicBezTo>
                    <a:pt x="534564" y="522377"/>
                    <a:pt x="537993" y="537680"/>
                    <a:pt x="535071" y="554254"/>
                  </a:cubicBezTo>
                  <a:cubicBezTo>
                    <a:pt x="532658" y="567843"/>
                    <a:pt x="528277" y="583781"/>
                    <a:pt x="513227" y="583210"/>
                  </a:cubicBezTo>
                  <a:cubicBezTo>
                    <a:pt x="498178" y="582638"/>
                    <a:pt x="502369" y="564986"/>
                    <a:pt x="498622" y="554190"/>
                  </a:cubicBezTo>
                  <a:cubicBezTo>
                    <a:pt x="472841" y="481038"/>
                    <a:pt x="464904" y="401282"/>
                    <a:pt x="427376" y="332511"/>
                  </a:cubicBezTo>
                  <a:cubicBezTo>
                    <a:pt x="422041" y="322668"/>
                    <a:pt x="420137" y="305714"/>
                    <a:pt x="404643" y="310857"/>
                  </a:cubicBezTo>
                  <a:cubicBezTo>
                    <a:pt x="391434" y="315239"/>
                    <a:pt x="393213" y="330098"/>
                    <a:pt x="392196" y="342290"/>
                  </a:cubicBezTo>
                  <a:cubicBezTo>
                    <a:pt x="391307" y="353593"/>
                    <a:pt x="399626" y="369976"/>
                    <a:pt x="385084" y="374611"/>
                  </a:cubicBezTo>
                  <a:cubicBezTo>
                    <a:pt x="372067" y="378739"/>
                    <a:pt x="367368" y="361848"/>
                    <a:pt x="360129" y="353148"/>
                  </a:cubicBezTo>
                  <a:cubicBezTo>
                    <a:pt x="343937" y="333590"/>
                    <a:pt x="328379" y="331177"/>
                    <a:pt x="303296" y="339813"/>
                  </a:cubicBezTo>
                  <a:cubicBezTo>
                    <a:pt x="254656" y="356578"/>
                    <a:pt x="228049" y="401409"/>
                    <a:pt x="189759" y="430809"/>
                  </a:cubicBezTo>
                  <a:cubicBezTo>
                    <a:pt x="174074" y="442874"/>
                    <a:pt x="172169" y="488595"/>
                    <a:pt x="182138" y="509486"/>
                  </a:cubicBezTo>
                  <a:cubicBezTo>
                    <a:pt x="193378" y="532981"/>
                    <a:pt x="194140" y="556413"/>
                    <a:pt x="169629" y="568986"/>
                  </a:cubicBezTo>
                  <a:cubicBezTo>
                    <a:pt x="143467" y="582385"/>
                    <a:pt x="130957" y="560921"/>
                    <a:pt x="127338" y="538443"/>
                  </a:cubicBezTo>
                  <a:cubicBezTo>
                    <a:pt x="123084" y="511836"/>
                    <a:pt x="109621" y="511010"/>
                    <a:pt x="89619" y="512090"/>
                  </a:cubicBezTo>
                  <a:cubicBezTo>
                    <a:pt x="61298" y="513550"/>
                    <a:pt x="35581" y="506121"/>
                    <a:pt x="12466" y="484848"/>
                  </a:cubicBezTo>
                  <a:cubicBezTo>
                    <a:pt x="-7917" y="466116"/>
                    <a:pt x="-1186" y="458749"/>
                    <a:pt x="17419" y="447764"/>
                  </a:cubicBezTo>
                  <a:cubicBezTo>
                    <a:pt x="47900" y="429666"/>
                    <a:pt x="77618" y="435000"/>
                    <a:pt x="111018" y="448717"/>
                  </a:cubicBezTo>
                  <a:cubicBezTo>
                    <a:pt x="111526" y="420141"/>
                    <a:pt x="118321" y="396773"/>
                    <a:pt x="136355" y="373405"/>
                  </a:cubicBezTo>
                  <a:cubicBezTo>
                    <a:pt x="147658" y="358800"/>
                    <a:pt x="122131" y="334924"/>
                    <a:pt x="110066" y="316890"/>
                  </a:cubicBezTo>
                  <a:cubicBezTo>
                    <a:pt x="106319" y="308063"/>
                    <a:pt x="110066" y="303301"/>
                    <a:pt x="117686" y="300507"/>
                  </a:cubicBezTo>
                  <a:cubicBezTo>
                    <a:pt x="129941" y="305269"/>
                    <a:pt x="142959" y="310349"/>
                    <a:pt x="150643" y="293966"/>
                  </a:cubicBezTo>
                  <a:cubicBezTo>
                    <a:pt x="157945" y="278345"/>
                    <a:pt x="151531" y="264248"/>
                    <a:pt x="140609" y="253898"/>
                  </a:cubicBezTo>
                  <a:cubicBezTo>
                    <a:pt x="120480" y="234911"/>
                    <a:pt x="104287" y="213638"/>
                    <a:pt x="95715" y="184682"/>
                  </a:cubicBezTo>
                  <a:cubicBezTo>
                    <a:pt x="111082" y="181507"/>
                    <a:pt x="124290" y="178205"/>
                    <a:pt x="137625" y="176300"/>
                  </a:cubicBezTo>
                  <a:cubicBezTo>
                    <a:pt x="154643" y="173760"/>
                    <a:pt x="172169" y="171157"/>
                    <a:pt x="155278" y="199732"/>
                  </a:cubicBezTo>
                  <a:cubicBezTo>
                    <a:pt x="146578" y="214400"/>
                    <a:pt x="148166" y="231673"/>
                    <a:pt x="165057" y="235610"/>
                  </a:cubicBezTo>
                  <a:cubicBezTo>
                    <a:pt x="181884" y="239546"/>
                    <a:pt x="183028" y="220687"/>
                    <a:pt x="185313" y="207860"/>
                  </a:cubicBezTo>
                  <a:cubicBezTo>
                    <a:pt x="191092" y="176236"/>
                    <a:pt x="189124" y="143724"/>
                    <a:pt x="198839" y="112165"/>
                  </a:cubicBezTo>
                  <a:cubicBezTo>
                    <a:pt x="205443" y="90956"/>
                    <a:pt x="191282" y="78764"/>
                    <a:pt x="170962" y="80796"/>
                  </a:cubicBezTo>
                  <a:cubicBezTo>
                    <a:pt x="146325" y="83272"/>
                    <a:pt x="139847" y="69302"/>
                    <a:pt x="140419" y="46823"/>
                  </a:cubicBezTo>
                  <a:cubicBezTo>
                    <a:pt x="148039" y="40473"/>
                    <a:pt x="144293" y="25931"/>
                    <a:pt x="155659" y="22248"/>
                  </a:cubicBezTo>
                  <a:cubicBezTo>
                    <a:pt x="156865" y="21931"/>
                    <a:pt x="158135" y="21423"/>
                    <a:pt x="159342" y="21232"/>
                  </a:cubicBezTo>
                  <a:cubicBezTo>
                    <a:pt x="178265" y="18946"/>
                    <a:pt x="199347" y="-10010"/>
                    <a:pt x="209888" y="3643"/>
                  </a:cubicBezTo>
                  <a:cubicBezTo>
                    <a:pt x="223668" y="21486"/>
                    <a:pt x="224874" y="52347"/>
                    <a:pt x="227033" y="78065"/>
                  </a:cubicBezTo>
                  <a:cubicBezTo>
                    <a:pt x="228430" y="93940"/>
                    <a:pt x="223985" y="110387"/>
                    <a:pt x="232938" y="125310"/>
                  </a:cubicBezTo>
                  <a:cubicBezTo>
                    <a:pt x="244559" y="144741"/>
                    <a:pt x="261132" y="165060"/>
                    <a:pt x="223223" y="173379"/>
                  </a:cubicBezTo>
                  <a:cubicBezTo>
                    <a:pt x="219984" y="174078"/>
                    <a:pt x="215159" y="183158"/>
                    <a:pt x="216175" y="186714"/>
                  </a:cubicBezTo>
                  <a:cubicBezTo>
                    <a:pt x="228303" y="230212"/>
                    <a:pt x="198966" y="262978"/>
                    <a:pt x="191473" y="301269"/>
                  </a:cubicBezTo>
                  <a:cubicBezTo>
                    <a:pt x="187663" y="320890"/>
                    <a:pt x="200427" y="318985"/>
                    <a:pt x="209697" y="314223"/>
                  </a:cubicBezTo>
                  <a:cubicBezTo>
                    <a:pt x="269006" y="283806"/>
                    <a:pt x="333014" y="281266"/>
                    <a:pt x="396705" y="275424"/>
                  </a:cubicBezTo>
                  <a:cubicBezTo>
                    <a:pt x="412389" y="273964"/>
                    <a:pt x="416390" y="257835"/>
                    <a:pt x="408707" y="248627"/>
                  </a:cubicBezTo>
                  <a:cubicBezTo>
                    <a:pt x="391307" y="227735"/>
                    <a:pt x="391498" y="190778"/>
                    <a:pt x="353906" y="187222"/>
                  </a:cubicBezTo>
                  <a:cubicBezTo>
                    <a:pt x="401404" y="156234"/>
                    <a:pt x="427693" y="168490"/>
                    <a:pt x="443568" y="222909"/>
                  </a:cubicBezTo>
                  <a:cubicBezTo>
                    <a:pt x="450553" y="246912"/>
                    <a:pt x="443949" y="272122"/>
                    <a:pt x="449220" y="295554"/>
                  </a:cubicBezTo>
                  <a:cubicBezTo>
                    <a:pt x="456332" y="326986"/>
                    <a:pt x="461665" y="360578"/>
                    <a:pt x="484145" y="384581"/>
                  </a:cubicBezTo>
                  <a:cubicBezTo>
                    <a:pt x="491955" y="392900"/>
                    <a:pt x="487891" y="438493"/>
                    <a:pt x="518053" y="400520"/>
                  </a:cubicBezTo>
                  <a:cubicBezTo>
                    <a:pt x="524086" y="392900"/>
                    <a:pt x="536088" y="411315"/>
                    <a:pt x="545486" y="417411"/>
                  </a:cubicBezTo>
                  <a:cubicBezTo>
                    <a:pt x="554502" y="423253"/>
                    <a:pt x="561107" y="444652"/>
                    <a:pt x="574886" y="423253"/>
                  </a:cubicBezTo>
                  <a:cubicBezTo>
                    <a:pt x="609239" y="438175"/>
                    <a:pt x="615907" y="471005"/>
                    <a:pt x="620606" y="5050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9" name="Полилиния: фигура 198">
              <a:extLst>
                <a:ext uri="{FF2B5EF4-FFF2-40B4-BE49-F238E27FC236}">
                  <a16:creationId xmlns="" xmlns:a16="http://schemas.microsoft.com/office/drawing/2014/main" id="{CB4ECD17-0FE6-4B4A-8866-A7828A6B5CE9}"/>
                </a:ext>
              </a:extLst>
            </p:cNvPr>
            <p:cNvSpPr/>
            <p:nvPr/>
          </p:nvSpPr>
          <p:spPr>
            <a:xfrm>
              <a:off x="3212888" y="6116655"/>
              <a:ext cx="460814" cy="303033"/>
            </a:xfrm>
            <a:custGeom>
              <a:avLst/>
              <a:gdLst>
                <a:gd name="connsiteX0" fmla="*/ 263038 w 460814"/>
                <a:gd name="connsiteY0" fmla="*/ 291922 h 303033"/>
                <a:gd name="connsiteX1" fmla="*/ 133181 w 460814"/>
                <a:gd name="connsiteY1" fmla="*/ 203340 h 303033"/>
                <a:gd name="connsiteX2" fmla="*/ 70252 w 460814"/>
                <a:gd name="connsiteY2" fmla="*/ 165239 h 303033"/>
                <a:gd name="connsiteX3" fmla="*/ 59140 w 460814"/>
                <a:gd name="connsiteY3" fmla="*/ 130759 h 303033"/>
                <a:gd name="connsiteX4" fmla="*/ 27072 w 460814"/>
                <a:gd name="connsiteY4" fmla="*/ 120090 h 303033"/>
                <a:gd name="connsiteX5" fmla="*/ 2815 w 460814"/>
                <a:gd name="connsiteY5" fmla="*/ 120599 h 303033"/>
                <a:gd name="connsiteX6" fmla="*/ 14944 w 460814"/>
                <a:gd name="connsiteY6" fmla="*/ 92151 h 303033"/>
                <a:gd name="connsiteX7" fmla="*/ 90890 w 460814"/>
                <a:gd name="connsiteY7" fmla="*/ 81864 h 303033"/>
                <a:gd name="connsiteX8" fmla="*/ 144166 w 460814"/>
                <a:gd name="connsiteY8" fmla="*/ 56781 h 303033"/>
                <a:gd name="connsiteX9" fmla="*/ 161184 w 460814"/>
                <a:gd name="connsiteY9" fmla="*/ 43573 h 303033"/>
                <a:gd name="connsiteX10" fmla="*/ 177884 w 460814"/>
                <a:gd name="connsiteY10" fmla="*/ 62940 h 303033"/>
                <a:gd name="connsiteX11" fmla="*/ 194331 w 460814"/>
                <a:gd name="connsiteY11" fmla="*/ 92659 h 303033"/>
                <a:gd name="connsiteX12" fmla="*/ 212175 w 460814"/>
                <a:gd name="connsiteY12" fmla="*/ 47891 h 303033"/>
                <a:gd name="connsiteX13" fmla="*/ 209634 w 460814"/>
                <a:gd name="connsiteY13" fmla="*/ 5536 h 303033"/>
                <a:gd name="connsiteX14" fmla="*/ 301075 w 460814"/>
                <a:gd name="connsiteY14" fmla="*/ 38302 h 303033"/>
                <a:gd name="connsiteX15" fmla="*/ 334095 w 460814"/>
                <a:gd name="connsiteY15" fmla="*/ 70941 h 303033"/>
                <a:gd name="connsiteX16" fmla="*/ 361781 w 460814"/>
                <a:gd name="connsiteY16" fmla="*/ 112725 h 303033"/>
                <a:gd name="connsiteX17" fmla="*/ 421153 w 460814"/>
                <a:gd name="connsiteY17" fmla="*/ 65734 h 303033"/>
                <a:gd name="connsiteX18" fmla="*/ 458427 w 460814"/>
                <a:gd name="connsiteY18" fmla="*/ 62432 h 303033"/>
                <a:gd name="connsiteX19" fmla="*/ 438234 w 460814"/>
                <a:gd name="connsiteY19" fmla="*/ 95643 h 303033"/>
                <a:gd name="connsiteX20" fmla="*/ 391689 w 460814"/>
                <a:gd name="connsiteY20" fmla="*/ 201308 h 303033"/>
                <a:gd name="connsiteX21" fmla="*/ 319553 w 460814"/>
                <a:gd name="connsiteY21" fmla="*/ 260363 h 303033"/>
                <a:gd name="connsiteX22" fmla="*/ 262975 w 460814"/>
                <a:gd name="connsiteY22" fmla="*/ 291986 h 30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0814" h="303033">
                  <a:moveTo>
                    <a:pt x="263038" y="291922"/>
                  </a:moveTo>
                  <a:cubicBezTo>
                    <a:pt x="206396" y="324752"/>
                    <a:pt x="143404" y="281762"/>
                    <a:pt x="133181" y="203340"/>
                  </a:cubicBezTo>
                  <a:cubicBezTo>
                    <a:pt x="91207" y="215913"/>
                    <a:pt x="84730" y="211976"/>
                    <a:pt x="70252" y="165239"/>
                  </a:cubicBezTo>
                  <a:cubicBezTo>
                    <a:pt x="66696" y="153682"/>
                    <a:pt x="64537" y="141236"/>
                    <a:pt x="59140" y="130759"/>
                  </a:cubicBezTo>
                  <a:cubicBezTo>
                    <a:pt x="52282" y="117551"/>
                    <a:pt x="43265" y="103390"/>
                    <a:pt x="27072" y="120090"/>
                  </a:cubicBezTo>
                  <a:cubicBezTo>
                    <a:pt x="18754" y="128727"/>
                    <a:pt x="10244" y="134886"/>
                    <a:pt x="2815" y="120599"/>
                  </a:cubicBezTo>
                  <a:cubicBezTo>
                    <a:pt x="-4424" y="106628"/>
                    <a:pt x="3260" y="99135"/>
                    <a:pt x="14944" y="92151"/>
                  </a:cubicBezTo>
                  <a:cubicBezTo>
                    <a:pt x="39264" y="77672"/>
                    <a:pt x="63775" y="72910"/>
                    <a:pt x="90890" y="81864"/>
                  </a:cubicBezTo>
                  <a:cubicBezTo>
                    <a:pt x="114512" y="89610"/>
                    <a:pt x="136483" y="90627"/>
                    <a:pt x="144166" y="56781"/>
                  </a:cubicBezTo>
                  <a:cubicBezTo>
                    <a:pt x="146071" y="48589"/>
                    <a:pt x="152421" y="42811"/>
                    <a:pt x="161184" y="43573"/>
                  </a:cubicBezTo>
                  <a:cubicBezTo>
                    <a:pt x="171789" y="44589"/>
                    <a:pt x="175027" y="53479"/>
                    <a:pt x="177884" y="62940"/>
                  </a:cubicBezTo>
                  <a:cubicBezTo>
                    <a:pt x="181440" y="74561"/>
                    <a:pt x="177631" y="97484"/>
                    <a:pt x="194331" y="92659"/>
                  </a:cubicBezTo>
                  <a:cubicBezTo>
                    <a:pt x="209952" y="88214"/>
                    <a:pt x="214778" y="65988"/>
                    <a:pt x="212175" y="47891"/>
                  </a:cubicBezTo>
                  <a:cubicBezTo>
                    <a:pt x="210143" y="33667"/>
                    <a:pt x="199665" y="20522"/>
                    <a:pt x="209634" y="5536"/>
                  </a:cubicBezTo>
                  <a:cubicBezTo>
                    <a:pt x="244687" y="-7862"/>
                    <a:pt x="275294" y="3059"/>
                    <a:pt x="301075" y="38302"/>
                  </a:cubicBezTo>
                  <a:cubicBezTo>
                    <a:pt x="309012" y="52717"/>
                    <a:pt x="322030" y="61290"/>
                    <a:pt x="334095" y="70941"/>
                  </a:cubicBezTo>
                  <a:cubicBezTo>
                    <a:pt x="346477" y="80784"/>
                    <a:pt x="354796" y="93802"/>
                    <a:pt x="361781" y="112725"/>
                  </a:cubicBezTo>
                  <a:cubicBezTo>
                    <a:pt x="378481" y="90182"/>
                    <a:pt x="396452" y="72973"/>
                    <a:pt x="421153" y="65734"/>
                  </a:cubicBezTo>
                  <a:cubicBezTo>
                    <a:pt x="433980" y="61924"/>
                    <a:pt x="449601" y="47256"/>
                    <a:pt x="458427" y="62432"/>
                  </a:cubicBezTo>
                  <a:cubicBezTo>
                    <a:pt x="468143" y="79133"/>
                    <a:pt x="445537" y="84467"/>
                    <a:pt x="438234" y="95643"/>
                  </a:cubicBezTo>
                  <a:cubicBezTo>
                    <a:pt x="445601" y="147523"/>
                    <a:pt x="431631" y="179083"/>
                    <a:pt x="391689" y="201308"/>
                  </a:cubicBezTo>
                  <a:cubicBezTo>
                    <a:pt x="364447" y="216484"/>
                    <a:pt x="343683" y="240805"/>
                    <a:pt x="319553" y="260363"/>
                  </a:cubicBezTo>
                  <a:cubicBezTo>
                    <a:pt x="302789" y="274016"/>
                    <a:pt x="284819" y="287604"/>
                    <a:pt x="262975" y="2919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0" name="Полилиния: фигура 199">
              <a:extLst>
                <a:ext uri="{FF2B5EF4-FFF2-40B4-BE49-F238E27FC236}">
                  <a16:creationId xmlns="" xmlns:a16="http://schemas.microsoft.com/office/drawing/2014/main" id="{2C2372B3-E58A-4D97-8C4A-72133B49ED1F}"/>
                </a:ext>
              </a:extLst>
            </p:cNvPr>
            <p:cNvSpPr/>
            <p:nvPr/>
          </p:nvSpPr>
          <p:spPr>
            <a:xfrm>
              <a:off x="5129948" y="5791704"/>
              <a:ext cx="478684" cy="311597"/>
            </a:xfrm>
            <a:custGeom>
              <a:avLst/>
              <a:gdLst>
                <a:gd name="connsiteX0" fmla="*/ 257963 w 478684"/>
                <a:gd name="connsiteY0" fmla="*/ 19780 h 311597"/>
                <a:gd name="connsiteX1" fmla="*/ 319875 w 478684"/>
                <a:gd name="connsiteY1" fmla="*/ 76994 h 311597"/>
                <a:gd name="connsiteX2" fmla="*/ 353276 w 478684"/>
                <a:gd name="connsiteY2" fmla="*/ 93504 h 311597"/>
                <a:gd name="connsiteX3" fmla="*/ 429159 w 478684"/>
                <a:gd name="connsiteY3" fmla="*/ 85821 h 311597"/>
                <a:gd name="connsiteX4" fmla="*/ 463005 w 478684"/>
                <a:gd name="connsiteY4" fmla="*/ 86964 h 311597"/>
                <a:gd name="connsiteX5" fmla="*/ 469862 w 478684"/>
                <a:gd name="connsiteY5" fmla="*/ 114459 h 311597"/>
                <a:gd name="connsiteX6" fmla="*/ 372454 w 478684"/>
                <a:gd name="connsiteY6" fmla="*/ 183421 h 311597"/>
                <a:gd name="connsiteX7" fmla="*/ 223736 w 478684"/>
                <a:gd name="connsiteY7" fmla="*/ 206344 h 311597"/>
                <a:gd name="connsiteX8" fmla="*/ 151283 w 478684"/>
                <a:gd name="connsiteY8" fmla="*/ 242793 h 311597"/>
                <a:gd name="connsiteX9" fmla="*/ 283934 w 478684"/>
                <a:gd name="connsiteY9" fmla="*/ 298420 h 311597"/>
                <a:gd name="connsiteX10" fmla="*/ 192494 w 478684"/>
                <a:gd name="connsiteY10" fmla="*/ 303500 h 311597"/>
                <a:gd name="connsiteX11" fmla="*/ 93244 w 478684"/>
                <a:gd name="connsiteY11" fmla="*/ 269083 h 311597"/>
                <a:gd name="connsiteX12" fmla="*/ 75591 w 478684"/>
                <a:gd name="connsiteY12" fmla="*/ 240253 h 311597"/>
                <a:gd name="connsiteX13" fmla="*/ 108103 w 478684"/>
                <a:gd name="connsiteY13" fmla="*/ 227553 h 311597"/>
                <a:gd name="connsiteX14" fmla="*/ 122327 w 478684"/>
                <a:gd name="connsiteY14" fmla="*/ 222918 h 311597"/>
                <a:gd name="connsiteX15" fmla="*/ 6693 w 478684"/>
                <a:gd name="connsiteY15" fmla="*/ 134335 h 311597"/>
                <a:gd name="connsiteX16" fmla="*/ 17996 w 478684"/>
                <a:gd name="connsiteY16" fmla="*/ 108236 h 311597"/>
                <a:gd name="connsiteX17" fmla="*/ 58382 w 478684"/>
                <a:gd name="connsiteY17" fmla="*/ 72676 h 311597"/>
                <a:gd name="connsiteX18" fmla="*/ 94831 w 478684"/>
                <a:gd name="connsiteY18" fmla="*/ 58452 h 311597"/>
                <a:gd name="connsiteX19" fmla="*/ 144933 w 478684"/>
                <a:gd name="connsiteY19" fmla="*/ 138526 h 311597"/>
                <a:gd name="connsiteX20" fmla="*/ 175603 w 478684"/>
                <a:gd name="connsiteY20" fmla="*/ 177071 h 311597"/>
                <a:gd name="connsiteX21" fmla="*/ 237643 w 478684"/>
                <a:gd name="connsiteY21" fmla="*/ 138843 h 311597"/>
                <a:gd name="connsiteX22" fmla="*/ 224689 w 478684"/>
                <a:gd name="connsiteY22" fmla="*/ 116237 h 311597"/>
                <a:gd name="connsiteX23" fmla="*/ 142266 w 478684"/>
                <a:gd name="connsiteY23" fmla="*/ 58579 h 311597"/>
                <a:gd name="connsiteX24" fmla="*/ 121755 w 478684"/>
                <a:gd name="connsiteY24" fmla="*/ 37751 h 311597"/>
                <a:gd name="connsiteX25" fmla="*/ 148362 w 478684"/>
                <a:gd name="connsiteY25" fmla="*/ 20669 h 311597"/>
                <a:gd name="connsiteX26" fmla="*/ 174968 w 478684"/>
                <a:gd name="connsiteY26" fmla="*/ 19272 h 311597"/>
                <a:gd name="connsiteX27" fmla="*/ 236436 w 478684"/>
                <a:gd name="connsiteY27" fmla="*/ 32 h 311597"/>
                <a:gd name="connsiteX28" fmla="*/ 258090 w 478684"/>
                <a:gd name="connsiteY28" fmla="*/ 19780 h 31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8684" h="311597">
                  <a:moveTo>
                    <a:pt x="257963" y="19780"/>
                  </a:moveTo>
                  <a:cubicBezTo>
                    <a:pt x="265964" y="54388"/>
                    <a:pt x="274981" y="85947"/>
                    <a:pt x="319875" y="76994"/>
                  </a:cubicBezTo>
                  <a:cubicBezTo>
                    <a:pt x="329718" y="75026"/>
                    <a:pt x="342545" y="86773"/>
                    <a:pt x="353276" y="93504"/>
                  </a:cubicBezTo>
                  <a:cubicBezTo>
                    <a:pt x="380327" y="110332"/>
                    <a:pt x="402552" y="77946"/>
                    <a:pt x="429159" y="85821"/>
                  </a:cubicBezTo>
                  <a:cubicBezTo>
                    <a:pt x="439700" y="88996"/>
                    <a:pt x="452019" y="84805"/>
                    <a:pt x="463005" y="86964"/>
                  </a:cubicBezTo>
                  <a:cubicBezTo>
                    <a:pt x="482055" y="90710"/>
                    <a:pt x="483007" y="110141"/>
                    <a:pt x="469862" y="114459"/>
                  </a:cubicBezTo>
                  <a:cubicBezTo>
                    <a:pt x="430302" y="127413"/>
                    <a:pt x="416078" y="179357"/>
                    <a:pt x="372454" y="183421"/>
                  </a:cubicBezTo>
                  <a:cubicBezTo>
                    <a:pt x="324193" y="200629"/>
                    <a:pt x="273965" y="203614"/>
                    <a:pt x="223736" y="206344"/>
                  </a:cubicBezTo>
                  <a:cubicBezTo>
                    <a:pt x="197320" y="207805"/>
                    <a:pt x="175223" y="219108"/>
                    <a:pt x="151283" y="242793"/>
                  </a:cubicBezTo>
                  <a:cubicBezTo>
                    <a:pt x="199162" y="257525"/>
                    <a:pt x="259233" y="229649"/>
                    <a:pt x="283934" y="298420"/>
                  </a:cubicBezTo>
                  <a:cubicBezTo>
                    <a:pt x="256185" y="321026"/>
                    <a:pt x="222212" y="308834"/>
                    <a:pt x="192494" y="303500"/>
                  </a:cubicBezTo>
                  <a:cubicBezTo>
                    <a:pt x="158712" y="297467"/>
                    <a:pt x="120739" y="298293"/>
                    <a:pt x="93244" y="269083"/>
                  </a:cubicBezTo>
                  <a:cubicBezTo>
                    <a:pt x="85497" y="260828"/>
                    <a:pt x="71463" y="254541"/>
                    <a:pt x="75591" y="240253"/>
                  </a:cubicBezTo>
                  <a:cubicBezTo>
                    <a:pt x="80480" y="223362"/>
                    <a:pt x="95657" y="227680"/>
                    <a:pt x="108103" y="227553"/>
                  </a:cubicBezTo>
                  <a:cubicBezTo>
                    <a:pt x="111532" y="227553"/>
                    <a:pt x="115024" y="225394"/>
                    <a:pt x="122327" y="222918"/>
                  </a:cubicBezTo>
                  <a:cubicBezTo>
                    <a:pt x="82131" y="192120"/>
                    <a:pt x="44349" y="163228"/>
                    <a:pt x="6693" y="134335"/>
                  </a:cubicBezTo>
                  <a:cubicBezTo>
                    <a:pt x="-7404" y="116682"/>
                    <a:pt x="2883" y="111792"/>
                    <a:pt x="17996" y="108236"/>
                  </a:cubicBezTo>
                  <a:cubicBezTo>
                    <a:pt x="36792" y="103855"/>
                    <a:pt x="53811" y="99219"/>
                    <a:pt x="58382" y="72676"/>
                  </a:cubicBezTo>
                  <a:cubicBezTo>
                    <a:pt x="61875" y="52229"/>
                    <a:pt x="83148" y="47911"/>
                    <a:pt x="94831" y="58452"/>
                  </a:cubicBezTo>
                  <a:cubicBezTo>
                    <a:pt x="118136" y="79407"/>
                    <a:pt x="149632" y="100616"/>
                    <a:pt x="144933" y="138526"/>
                  </a:cubicBezTo>
                  <a:cubicBezTo>
                    <a:pt x="140996" y="169832"/>
                    <a:pt x="157252" y="176753"/>
                    <a:pt x="175603" y="177071"/>
                  </a:cubicBezTo>
                  <a:cubicBezTo>
                    <a:pt x="201384" y="177515"/>
                    <a:pt x="225832" y="166657"/>
                    <a:pt x="237643" y="138843"/>
                  </a:cubicBezTo>
                  <a:cubicBezTo>
                    <a:pt x="241707" y="129191"/>
                    <a:pt x="232118" y="121571"/>
                    <a:pt x="224689" y="116237"/>
                  </a:cubicBezTo>
                  <a:cubicBezTo>
                    <a:pt x="197384" y="96806"/>
                    <a:pt x="169952" y="77502"/>
                    <a:pt x="142266" y="58579"/>
                  </a:cubicBezTo>
                  <a:cubicBezTo>
                    <a:pt x="133948" y="52927"/>
                    <a:pt x="120612" y="50832"/>
                    <a:pt x="121755" y="37751"/>
                  </a:cubicBezTo>
                  <a:cubicBezTo>
                    <a:pt x="123089" y="21939"/>
                    <a:pt x="137313" y="22257"/>
                    <a:pt x="148362" y="20669"/>
                  </a:cubicBezTo>
                  <a:cubicBezTo>
                    <a:pt x="157125" y="19399"/>
                    <a:pt x="166078" y="19653"/>
                    <a:pt x="174968" y="19272"/>
                  </a:cubicBezTo>
                  <a:cubicBezTo>
                    <a:pt x="193764" y="6636"/>
                    <a:pt x="214021" y="-540"/>
                    <a:pt x="236436" y="32"/>
                  </a:cubicBezTo>
                  <a:cubicBezTo>
                    <a:pt x="246152" y="3524"/>
                    <a:pt x="253645" y="9747"/>
                    <a:pt x="258090" y="19780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1" name="Полилиния: фигура 200">
              <a:extLst>
                <a:ext uri="{FF2B5EF4-FFF2-40B4-BE49-F238E27FC236}">
                  <a16:creationId xmlns="" xmlns:a16="http://schemas.microsoft.com/office/drawing/2014/main" id="{CFF89CAB-2FBD-4A08-8E9C-A423D502187D}"/>
                </a:ext>
              </a:extLst>
            </p:cNvPr>
            <p:cNvSpPr/>
            <p:nvPr/>
          </p:nvSpPr>
          <p:spPr>
            <a:xfrm>
              <a:off x="4240722" y="5211973"/>
              <a:ext cx="259246" cy="476511"/>
            </a:xfrm>
            <a:custGeom>
              <a:avLst/>
              <a:gdLst>
                <a:gd name="connsiteX0" fmla="*/ 217803 w 259246"/>
                <a:gd name="connsiteY0" fmla="*/ 190188 h 476511"/>
                <a:gd name="connsiteX1" fmla="*/ 235900 w 259246"/>
                <a:gd name="connsiteY1" fmla="*/ 329762 h 476511"/>
                <a:gd name="connsiteX2" fmla="*/ 237996 w 259246"/>
                <a:gd name="connsiteY2" fmla="*/ 355733 h 476511"/>
                <a:gd name="connsiteX3" fmla="*/ 220343 w 259246"/>
                <a:gd name="connsiteY3" fmla="*/ 358527 h 476511"/>
                <a:gd name="connsiteX4" fmla="*/ 205230 w 259246"/>
                <a:gd name="connsiteY4" fmla="*/ 333254 h 476511"/>
                <a:gd name="connsiteX5" fmla="*/ 203896 w 259246"/>
                <a:gd name="connsiteY5" fmla="*/ 266007 h 476511"/>
                <a:gd name="connsiteX6" fmla="*/ 167447 w 259246"/>
                <a:gd name="connsiteY6" fmla="*/ 285058 h 476511"/>
                <a:gd name="connsiteX7" fmla="*/ 162875 w 259246"/>
                <a:gd name="connsiteY7" fmla="*/ 303790 h 476511"/>
                <a:gd name="connsiteX8" fmla="*/ 158049 w 259246"/>
                <a:gd name="connsiteY8" fmla="*/ 338525 h 476511"/>
                <a:gd name="connsiteX9" fmla="*/ 123569 w 259246"/>
                <a:gd name="connsiteY9" fmla="*/ 431997 h 476511"/>
                <a:gd name="connsiteX10" fmla="*/ 126363 w 259246"/>
                <a:gd name="connsiteY10" fmla="*/ 476511 h 476511"/>
                <a:gd name="connsiteX11" fmla="*/ 103566 w 259246"/>
                <a:gd name="connsiteY11" fmla="*/ 476511 h 476511"/>
                <a:gd name="connsiteX12" fmla="*/ 11047 w 259246"/>
                <a:gd name="connsiteY12" fmla="*/ 381261 h 476511"/>
                <a:gd name="connsiteX13" fmla="*/ 3173 w 259246"/>
                <a:gd name="connsiteY13" fmla="*/ 358146 h 476511"/>
                <a:gd name="connsiteX14" fmla="*/ 28128 w 259246"/>
                <a:gd name="connsiteY14" fmla="*/ 357829 h 476511"/>
                <a:gd name="connsiteX15" fmla="*/ 97280 w 259246"/>
                <a:gd name="connsiteY15" fmla="*/ 419932 h 476511"/>
                <a:gd name="connsiteX16" fmla="*/ 60259 w 259246"/>
                <a:gd name="connsiteY16" fmla="*/ 347415 h 476511"/>
                <a:gd name="connsiteX17" fmla="*/ 21905 w 259246"/>
                <a:gd name="connsiteY17" fmla="*/ 180981 h 476511"/>
                <a:gd name="connsiteX18" fmla="*/ 27303 w 259246"/>
                <a:gd name="connsiteY18" fmla="*/ 140975 h 476511"/>
                <a:gd name="connsiteX19" fmla="*/ 22223 w 259246"/>
                <a:gd name="connsiteY19" fmla="*/ 112781 h 476511"/>
                <a:gd name="connsiteX20" fmla="*/ 93914 w 259246"/>
                <a:gd name="connsiteY20" fmla="*/ 38676 h 476511"/>
                <a:gd name="connsiteX21" fmla="*/ 110678 w 259246"/>
                <a:gd name="connsiteY21" fmla="*/ 36073 h 476511"/>
                <a:gd name="connsiteX22" fmla="*/ 143190 w 259246"/>
                <a:gd name="connsiteY22" fmla="*/ 62997 h 476511"/>
                <a:gd name="connsiteX23" fmla="*/ 233741 w 259246"/>
                <a:gd name="connsiteY23" fmla="*/ 894 h 476511"/>
                <a:gd name="connsiteX24" fmla="*/ 244727 w 259246"/>
                <a:gd name="connsiteY24" fmla="*/ 2291 h 476511"/>
                <a:gd name="connsiteX25" fmla="*/ 254252 w 259246"/>
                <a:gd name="connsiteY25" fmla="*/ 87381 h 476511"/>
                <a:gd name="connsiteX26" fmla="*/ 217803 w 259246"/>
                <a:gd name="connsiteY26" fmla="*/ 190061 h 47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9246" h="476511">
                  <a:moveTo>
                    <a:pt x="217803" y="190188"/>
                  </a:moveTo>
                  <a:cubicBezTo>
                    <a:pt x="217485" y="237687"/>
                    <a:pt x="217422" y="285121"/>
                    <a:pt x="235900" y="329762"/>
                  </a:cubicBezTo>
                  <a:cubicBezTo>
                    <a:pt x="239393" y="338207"/>
                    <a:pt x="245997" y="346653"/>
                    <a:pt x="237996" y="355733"/>
                  </a:cubicBezTo>
                  <a:cubicBezTo>
                    <a:pt x="233233" y="361258"/>
                    <a:pt x="226566" y="360750"/>
                    <a:pt x="220343" y="358527"/>
                  </a:cubicBezTo>
                  <a:cubicBezTo>
                    <a:pt x="209167" y="354463"/>
                    <a:pt x="204976" y="345129"/>
                    <a:pt x="205230" y="333254"/>
                  </a:cubicBezTo>
                  <a:cubicBezTo>
                    <a:pt x="205738" y="311093"/>
                    <a:pt x="216596" y="288614"/>
                    <a:pt x="203896" y="266007"/>
                  </a:cubicBezTo>
                  <a:cubicBezTo>
                    <a:pt x="189164" y="267531"/>
                    <a:pt x="183449" y="285502"/>
                    <a:pt x="167447" y="285058"/>
                  </a:cubicBezTo>
                  <a:cubicBezTo>
                    <a:pt x="154684" y="284740"/>
                    <a:pt x="152969" y="296932"/>
                    <a:pt x="162875" y="303790"/>
                  </a:cubicBezTo>
                  <a:cubicBezTo>
                    <a:pt x="187450" y="320808"/>
                    <a:pt x="176337" y="327603"/>
                    <a:pt x="158049" y="338525"/>
                  </a:cubicBezTo>
                  <a:cubicBezTo>
                    <a:pt x="123886" y="358908"/>
                    <a:pt x="126680" y="397517"/>
                    <a:pt x="123569" y="431997"/>
                  </a:cubicBezTo>
                  <a:cubicBezTo>
                    <a:pt x="122172" y="446602"/>
                    <a:pt x="125283" y="461652"/>
                    <a:pt x="126363" y="476511"/>
                  </a:cubicBezTo>
                  <a:cubicBezTo>
                    <a:pt x="118743" y="476511"/>
                    <a:pt x="111186" y="476511"/>
                    <a:pt x="103566" y="476511"/>
                  </a:cubicBezTo>
                  <a:cubicBezTo>
                    <a:pt x="70165" y="447682"/>
                    <a:pt x="35685" y="419996"/>
                    <a:pt x="11047" y="381261"/>
                  </a:cubicBezTo>
                  <a:cubicBezTo>
                    <a:pt x="6602" y="374212"/>
                    <a:pt x="-5781" y="368497"/>
                    <a:pt x="3173" y="358146"/>
                  </a:cubicBezTo>
                  <a:cubicBezTo>
                    <a:pt x="9650" y="350654"/>
                    <a:pt x="20572" y="353384"/>
                    <a:pt x="28128" y="357829"/>
                  </a:cubicBezTo>
                  <a:cubicBezTo>
                    <a:pt x="53401" y="372815"/>
                    <a:pt x="74356" y="393834"/>
                    <a:pt x="97280" y="419932"/>
                  </a:cubicBezTo>
                  <a:cubicBezTo>
                    <a:pt x="102487" y="381261"/>
                    <a:pt x="78738" y="363036"/>
                    <a:pt x="60259" y="347415"/>
                  </a:cubicBezTo>
                  <a:cubicBezTo>
                    <a:pt x="6030" y="301504"/>
                    <a:pt x="17968" y="240671"/>
                    <a:pt x="21905" y="180981"/>
                  </a:cubicBezTo>
                  <a:cubicBezTo>
                    <a:pt x="22794" y="167582"/>
                    <a:pt x="25461" y="154311"/>
                    <a:pt x="27303" y="140975"/>
                  </a:cubicBezTo>
                  <a:cubicBezTo>
                    <a:pt x="19810" y="132467"/>
                    <a:pt x="12761" y="117734"/>
                    <a:pt x="22223" y="112781"/>
                  </a:cubicBezTo>
                  <a:cubicBezTo>
                    <a:pt x="54100" y="96017"/>
                    <a:pt x="59307" y="50996"/>
                    <a:pt x="93914" y="38676"/>
                  </a:cubicBezTo>
                  <a:cubicBezTo>
                    <a:pt x="99185" y="35438"/>
                    <a:pt x="104773" y="34549"/>
                    <a:pt x="110678" y="36073"/>
                  </a:cubicBezTo>
                  <a:cubicBezTo>
                    <a:pt x="123696" y="39756"/>
                    <a:pt x="128966" y="54234"/>
                    <a:pt x="143190" y="62997"/>
                  </a:cubicBezTo>
                  <a:cubicBezTo>
                    <a:pt x="151382" y="4831"/>
                    <a:pt x="202245" y="20325"/>
                    <a:pt x="233741" y="894"/>
                  </a:cubicBezTo>
                  <a:cubicBezTo>
                    <a:pt x="236853" y="-1011"/>
                    <a:pt x="241298" y="449"/>
                    <a:pt x="244727" y="2291"/>
                  </a:cubicBezTo>
                  <a:cubicBezTo>
                    <a:pt x="255903" y="8133"/>
                    <a:pt x="265428" y="82619"/>
                    <a:pt x="254252" y="87381"/>
                  </a:cubicBezTo>
                  <a:cubicBezTo>
                    <a:pt x="205865" y="107828"/>
                    <a:pt x="224026" y="153612"/>
                    <a:pt x="217803" y="1900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2" name="Полилиния: фигура 201">
              <a:extLst>
                <a:ext uri="{FF2B5EF4-FFF2-40B4-BE49-F238E27FC236}">
                  <a16:creationId xmlns="" xmlns:a16="http://schemas.microsoft.com/office/drawing/2014/main" id="{A603E1D1-BCFC-40C8-BA72-7BC502F1E028}"/>
                </a:ext>
              </a:extLst>
            </p:cNvPr>
            <p:cNvSpPr/>
            <p:nvPr/>
          </p:nvSpPr>
          <p:spPr>
            <a:xfrm>
              <a:off x="3149345" y="5623777"/>
              <a:ext cx="382511" cy="559056"/>
            </a:xfrm>
            <a:custGeom>
              <a:avLst/>
              <a:gdLst>
                <a:gd name="connsiteX0" fmla="*/ 364617 w 382511"/>
                <a:gd name="connsiteY0" fmla="*/ 531117 h 559056"/>
                <a:gd name="connsiteX1" fmla="*/ 273177 w 382511"/>
                <a:gd name="connsiteY1" fmla="*/ 498350 h 559056"/>
                <a:gd name="connsiteX2" fmla="*/ 230695 w 382511"/>
                <a:gd name="connsiteY2" fmla="*/ 498096 h 559056"/>
                <a:gd name="connsiteX3" fmla="*/ 92837 w 382511"/>
                <a:gd name="connsiteY3" fmla="*/ 555628 h 559056"/>
                <a:gd name="connsiteX4" fmla="*/ 67501 w 382511"/>
                <a:gd name="connsiteY4" fmla="*/ 555628 h 559056"/>
                <a:gd name="connsiteX5" fmla="*/ 66802 w 382511"/>
                <a:gd name="connsiteY5" fmla="*/ 470537 h 559056"/>
                <a:gd name="connsiteX6" fmla="*/ 99187 w 382511"/>
                <a:gd name="connsiteY6" fmla="*/ 444629 h 559056"/>
                <a:gd name="connsiteX7" fmla="*/ 179578 w 382511"/>
                <a:gd name="connsiteY7" fmla="*/ 404878 h 559056"/>
                <a:gd name="connsiteX8" fmla="*/ 186500 w 382511"/>
                <a:gd name="connsiteY8" fmla="*/ 372429 h 559056"/>
                <a:gd name="connsiteX9" fmla="*/ 160973 w 382511"/>
                <a:gd name="connsiteY9" fmla="*/ 376176 h 559056"/>
                <a:gd name="connsiteX10" fmla="*/ 70040 w 382511"/>
                <a:gd name="connsiteY10" fmla="*/ 291657 h 559056"/>
                <a:gd name="connsiteX11" fmla="*/ 55245 w 382511"/>
                <a:gd name="connsiteY11" fmla="*/ 210122 h 559056"/>
                <a:gd name="connsiteX12" fmla="*/ 0 w 382511"/>
                <a:gd name="connsiteY12" fmla="*/ 0 h 559056"/>
                <a:gd name="connsiteX13" fmla="*/ 113157 w 382511"/>
                <a:gd name="connsiteY13" fmla="*/ 211900 h 559056"/>
                <a:gd name="connsiteX14" fmla="*/ 206756 w 382511"/>
                <a:gd name="connsiteY14" fmla="*/ 305627 h 559056"/>
                <a:gd name="connsiteX15" fmla="*/ 227457 w 382511"/>
                <a:gd name="connsiteY15" fmla="*/ 334583 h 559056"/>
                <a:gd name="connsiteX16" fmla="*/ 256223 w 382511"/>
                <a:gd name="connsiteY16" fmla="*/ 360364 h 559056"/>
                <a:gd name="connsiteX17" fmla="*/ 333693 w 382511"/>
                <a:gd name="connsiteY17" fmla="*/ 453519 h 559056"/>
                <a:gd name="connsiteX18" fmla="*/ 371157 w 382511"/>
                <a:gd name="connsiteY18" fmla="*/ 502668 h 559056"/>
                <a:gd name="connsiteX19" fmla="*/ 364681 w 382511"/>
                <a:gd name="connsiteY19" fmla="*/ 530990 h 55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2511" h="559056">
                  <a:moveTo>
                    <a:pt x="364617" y="531117"/>
                  </a:moveTo>
                  <a:cubicBezTo>
                    <a:pt x="331724" y="527878"/>
                    <a:pt x="302958" y="511558"/>
                    <a:pt x="273177" y="498350"/>
                  </a:cubicBezTo>
                  <a:cubicBezTo>
                    <a:pt x="259017" y="488952"/>
                    <a:pt x="242126" y="487492"/>
                    <a:pt x="230695" y="498096"/>
                  </a:cubicBezTo>
                  <a:cubicBezTo>
                    <a:pt x="190691" y="534990"/>
                    <a:pt x="134747" y="525401"/>
                    <a:pt x="92837" y="555628"/>
                  </a:cubicBezTo>
                  <a:cubicBezTo>
                    <a:pt x="85090" y="561216"/>
                    <a:pt x="75946" y="559057"/>
                    <a:pt x="67501" y="555628"/>
                  </a:cubicBezTo>
                  <a:cubicBezTo>
                    <a:pt x="50800" y="527370"/>
                    <a:pt x="56579" y="499684"/>
                    <a:pt x="66802" y="470537"/>
                  </a:cubicBezTo>
                  <a:cubicBezTo>
                    <a:pt x="73089" y="452630"/>
                    <a:pt x="80327" y="444883"/>
                    <a:pt x="99187" y="444629"/>
                  </a:cubicBezTo>
                  <a:cubicBezTo>
                    <a:pt x="130620" y="444185"/>
                    <a:pt x="156591" y="426531"/>
                    <a:pt x="179578" y="404878"/>
                  </a:cubicBezTo>
                  <a:cubicBezTo>
                    <a:pt x="188087" y="396877"/>
                    <a:pt x="195199" y="384748"/>
                    <a:pt x="186500" y="372429"/>
                  </a:cubicBezTo>
                  <a:cubicBezTo>
                    <a:pt x="177229" y="359285"/>
                    <a:pt x="169672" y="371921"/>
                    <a:pt x="160973" y="376176"/>
                  </a:cubicBezTo>
                  <a:cubicBezTo>
                    <a:pt x="125032" y="393575"/>
                    <a:pt x="63056" y="338266"/>
                    <a:pt x="70040" y="291657"/>
                  </a:cubicBezTo>
                  <a:cubicBezTo>
                    <a:pt x="74676" y="260796"/>
                    <a:pt x="69914" y="232602"/>
                    <a:pt x="55245" y="210122"/>
                  </a:cubicBezTo>
                  <a:cubicBezTo>
                    <a:pt x="15748" y="149670"/>
                    <a:pt x="4699" y="81725"/>
                    <a:pt x="0" y="0"/>
                  </a:cubicBezTo>
                  <a:cubicBezTo>
                    <a:pt x="37719" y="78105"/>
                    <a:pt x="74168" y="145860"/>
                    <a:pt x="113157" y="211900"/>
                  </a:cubicBezTo>
                  <a:cubicBezTo>
                    <a:pt x="130302" y="259335"/>
                    <a:pt x="160845" y="291085"/>
                    <a:pt x="206756" y="305627"/>
                  </a:cubicBezTo>
                  <a:cubicBezTo>
                    <a:pt x="219520" y="309691"/>
                    <a:pt x="229616" y="317502"/>
                    <a:pt x="227457" y="334583"/>
                  </a:cubicBezTo>
                  <a:cubicBezTo>
                    <a:pt x="237045" y="343219"/>
                    <a:pt x="245936" y="352871"/>
                    <a:pt x="256223" y="360364"/>
                  </a:cubicBezTo>
                  <a:cubicBezTo>
                    <a:pt x="289306" y="384431"/>
                    <a:pt x="324358" y="404116"/>
                    <a:pt x="333693" y="453519"/>
                  </a:cubicBezTo>
                  <a:cubicBezTo>
                    <a:pt x="337185" y="471934"/>
                    <a:pt x="353949" y="489841"/>
                    <a:pt x="371157" y="502668"/>
                  </a:cubicBezTo>
                  <a:cubicBezTo>
                    <a:pt x="389128" y="516004"/>
                    <a:pt x="384874" y="526354"/>
                    <a:pt x="364681" y="53099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3" name="Полилиния: фигура 202">
              <a:extLst>
                <a:ext uri="{FF2B5EF4-FFF2-40B4-BE49-F238E27FC236}">
                  <a16:creationId xmlns="" xmlns:a16="http://schemas.microsoft.com/office/drawing/2014/main" id="{9116B143-0B4B-43CC-AE86-AA70AEBFBE48}"/>
                </a:ext>
              </a:extLst>
            </p:cNvPr>
            <p:cNvSpPr/>
            <p:nvPr/>
          </p:nvSpPr>
          <p:spPr>
            <a:xfrm>
              <a:off x="2607945" y="6233632"/>
              <a:ext cx="556606" cy="521069"/>
            </a:xfrm>
            <a:custGeom>
              <a:avLst/>
              <a:gdLst>
                <a:gd name="connsiteX0" fmla="*/ 555561 w 556606"/>
                <a:gd name="connsiteY0" fmla="*/ 281308 h 521069"/>
                <a:gd name="connsiteX1" fmla="*/ 555561 w 556606"/>
                <a:gd name="connsiteY1" fmla="*/ 325949 h 521069"/>
                <a:gd name="connsiteX2" fmla="*/ 502539 w 556606"/>
                <a:gd name="connsiteY2" fmla="*/ 355413 h 521069"/>
                <a:gd name="connsiteX3" fmla="*/ 414782 w 556606"/>
                <a:gd name="connsiteY3" fmla="*/ 344555 h 521069"/>
                <a:gd name="connsiteX4" fmla="*/ 394907 w 556606"/>
                <a:gd name="connsiteY4" fmla="*/ 337569 h 521069"/>
                <a:gd name="connsiteX5" fmla="*/ 365252 w 556606"/>
                <a:gd name="connsiteY5" fmla="*/ 346650 h 521069"/>
                <a:gd name="connsiteX6" fmla="*/ 408813 w 556606"/>
                <a:gd name="connsiteY6" fmla="*/ 426280 h 521069"/>
                <a:gd name="connsiteX7" fmla="*/ 380936 w 556606"/>
                <a:gd name="connsiteY7" fmla="*/ 487431 h 521069"/>
                <a:gd name="connsiteX8" fmla="*/ 317754 w 556606"/>
                <a:gd name="connsiteY8" fmla="*/ 511306 h 521069"/>
                <a:gd name="connsiteX9" fmla="*/ 286448 w 556606"/>
                <a:gd name="connsiteY9" fmla="*/ 518799 h 521069"/>
                <a:gd name="connsiteX10" fmla="*/ 275082 w 556606"/>
                <a:gd name="connsiteY10" fmla="*/ 503877 h 521069"/>
                <a:gd name="connsiteX11" fmla="*/ 282067 w 556606"/>
                <a:gd name="connsiteY11" fmla="*/ 344618 h 521069"/>
                <a:gd name="connsiteX12" fmla="*/ 268541 w 556606"/>
                <a:gd name="connsiteY12" fmla="*/ 296421 h 521069"/>
                <a:gd name="connsiteX13" fmla="*/ 191135 w 556606"/>
                <a:gd name="connsiteY13" fmla="*/ 256162 h 521069"/>
                <a:gd name="connsiteX14" fmla="*/ 149161 w 556606"/>
                <a:gd name="connsiteY14" fmla="*/ 162880 h 521069"/>
                <a:gd name="connsiteX15" fmla="*/ 117475 w 556606"/>
                <a:gd name="connsiteY15" fmla="*/ 147132 h 521069"/>
                <a:gd name="connsiteX16" fmla="*/ 108331 w 556606"/>
                <a:gd name="connsiteY16" fmla="*/ 179835 h 521069"/>
                <a:gd name="connsiteX17" fmla="*/ 92329 w 556606"/>
                <a:gd name="connsiteY17" fmla="*/ 275784 h 521069"/>
                <a:gd name="connsiteX18" fmla="*/ 32067 w 556606"/>
                <a:gd name="connsiteY18" fmla="*/ 237557 h 521069"/>
                <a:gd name="connsiteX19" fmla="*/ 0 w 556606"/>
                <a:gd name="connsiteY19" fmla="*/ 125478 h 521069"/>
                <a:gd name="connsiteX20" fmla="*/ 99695 w 556606"/>
                <a:gd name="connsiteY20" fmla="*/ 73218 h 521069"/>
                <a:gd name="connsiteX21" fmla="*/ 137096 w 556606"/>
                <a:gd name="connsiteY21" fmla="*/ 72329 h 521069"/>
                <a:gd name="connsiteX22" fmla="*/ 117030 w 556606"/>
                <a:gd name="connsiteY22" fmla="*/ 43754 h 521069"/>
                <a:gd name="connsiteX23" fmla="*/ 124523 w 556606"/>
                <a:gd name="connsiteY23" fmla="*/ 2987 h 521069"/>
                <a:gd name="connsiteX24" fmla="*/ 180149 w 556606"/>
                <a:gd name="connsiteY24" fmla="*/ 32006 h 521069"/>
                <a:gd name="connsiteX25" fmla="*/ 213423 w 556606"/>
                <a:gd name="connsiteY25" fmla="*/ 90045 h 521069"/>
                <a:gd name="connsiteX26" fmla="*/ 257302 w 556606"/>
                <a:gd name="connsiteY26" fmla="*/ 133670 h 521069"/>
                <a:gd name="connsiteX27" fmla="*/ 288099 w 556606"/>
                <a:gd name="connsiteY27" fmla="*/ 171326 h 521069"/>
                <a:gd name="connsiteX28" fmla="*/ 293307 w 556606"/>
                <a:gd name="connsiteY28" fmla="*/ 181486 h 521069"/>
                <a:gd name="connsiteX29" fmla="*/ 324548 w 556606"/>
                <a:gd name="connsiteY29" fmla="*/ 221935 h 521069"/>
                <a:gd name="connsiteX30" fmla="*/ 471869 w 556606"/>
                <a:gd name="connsiteY30" fmla="*/ 259274 h 521069"/>
                <a:gd name="connsiteX31" fmla="*/ 555752 w 556606"/>
                <a:gd name="connsiteY31" fmla="*/ 281435 h 52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6606" h="521069">
                  <a:moveTo>
                    <a:pt x="555561" y="281308"/>
                  </a:moveTo>
                  <a:cubicBezTo>
                    <a:pt x="555688" y="296231"/>
                    <a:pt x="557847" y="311534"/>
                    <a:pt x="555561" y="325949"/>
                  </a:cubicBezTo>
                  <a:cubicBezTo>
                    <a:pt x="550354" y="357636"/>
                    <a:pt x="528257" y="371098"/>
                    <a:pt x="502539" y="355413"/>
                  </a:cubicBezTo>
                  <a:cubicBezTo>
                    <a:pt x="473773" y="337887"/>
                    <a:pt x="447357" y="321250"/>
                    <a:pt x="414782" y="344555"/>
                  </a:cubicBezTo>
                  <a:cubicBezTo>
                    <a:pt x="407479" y="349762"/>
                    <a:pt x="400685" y="343729"/>
                    <a:pt x="394907" y="337569"/>
                  </a:cubicBezTo>
                  <a:cubicBezTo>
                    <a:pt x="380365" y="322012"/>
                    <a:pt x="372999" y="335601"/>
                    <a:pt x="365252" y="346650"/>
                  </a:cubicBezTo>
                  <a:cubicBezTo>
                    <a:pt x="375666" y="375797"/>
                    <a:pt x="394716" y="399482"/>
                    <a:pt x="408813" y="426280"/>
                  </a:cubicBezTo>
                  <a:cubicBezTo>
                    <a:pt x="427482" y="461586"/>
                    <a:pt x="418719" y="481588"/>
                    <a:pt x="380936" y="487431"/>
                  </a:cubicBezTo>
                  <a:cubicBezTo>
                    <a:pt x="358203" y="490923"/>
                    <a:pt x="336677" y="497018"/>
                    <a:pt x="317754" y="511306"/>
                  </a:cubicBezTo>
                  <a:cubicBezTo>
                    <a:pt x="308229" y="518482"/>
                    <a:pt x="298577" y="524515"/>
                    <a:pt x="286448" y="518799"/>
                  </a:cubicBezTo>
                  <a:cubicBezTo>
                    <a:pt x="280670" y="515497"/>
                    <a:pt x="274320" y="510354"/>
                    <a:pt x="275082" y="503877"/>
                  </a:cubicBezTo>
                  <a:cubicBezTo>
                    <a:pt x="280988" y="450854"/>
                    <a:pt x="268097" y="396498"/>
                    <a:pt x="282067" y="344618"/>
                  </a:cubicBezTo>
                  <a:cubicBezTo>
                    <a:pt x="288036" y="322330"/>
                    <a:pt x="285051" y="309883"/>
                    <a:pt x="268541" y="296421"/>
                  </a:cubicBezTo>
                  <a:cubicBezTo>
                    <a:pt x="245046" y="277244"/>
                    <a:pt x="218059" y="267084"/>
                    <a:pt x="191135" y="256162"/>
                  </a:cubicBezTo>
                  <a:cubicBezTo>
                    <a:pt x="174307" y="226571"/>
                    <a:pt x="178181" y="186248"/>
                    <a:pt x="149161" y="162880"/>
                  </a:cubicBezTo>
                  <a:cubicBezTo>
                    <a:pt x="139510" y="155070"/>
                    <a:pt x="132016" y="139830"/>
                    <a:pt x="117475" y="147132"/>
                  </a:cubicBezTo>
                  <a:cubicBezTo>
                    <a:pt x="104838" y="153419"/>
                    <a:pt x="111569" y="168976"/>
                    <a:pt x="108331" y="179835"/>
                  </a:cubicBezTo>
                  <a:cubicBezTo>
                    <a:pt x="99060" y="211140"/>
                    <a:pt x="119761" y="248098"/>
                    <a:pt x="92329" y="275784"/>
                  </a:cubicBezTo>
                  <a:cubicBezTo>
                    <a:pt x="58738" y="287531"/>
                    <a:pt x="50292" y="253686"/>
                    <a:pt x="32067" y="237557"/>
                  </a:cubicBezTo>
                  <a:cubicBezTo>
                    <a:pt x="14668" y="202441"/>
                    <a:pt x="14732" y="161547"/>
                    <a:pt x="0" y="125478"/>
                  </a:cubicBezTo>
                  <a:cubicBezTo>
                    <a:pt x="28194" y="97157"/>
                    <a:pt x="62039" y="80901"/>
                    <a:pt x="99695" y="73218"/>
                  </a:cubicBezTo>
                  <a:cubicBezTo>
                    <a:pt x="114173" y="73154"/>
                    <a:pt x="128841" y="70360"/>
                    <a:pt x="137096" y="72329"/>
                  </a:cubicBezTo>
                  <a:cubicBezTo>
                    <a:pt x="130111" y="69217"/>
                    <a:pt x="119824" y="60010"/>
                    <a:pt x="117030" y="43754"/>
                  </a:cubicBezTo>
                  <a:cubicBezTo>
                    <a:pt x="111442" y="28450"/>
                    <a:pt x="109664" y="13972"/>
                    <a:pt x="124523" y="2987"/>
                  </a:cubicBezTo>
                  <a:cubicBezTo>
                    <a:pt x="152019" y="-7300"/>
                    <a:pt x="169291" y="10607"/>
                    <a:pt x="180149" y="32006"/>
                  </a:cubicBezTo>
                  <a:cubicBezTo>
                    <a:pt x="190310" y="52136"/>
                    <a:pt x="203454" y="70043"/>
                    <a:pt x="213423" y="90045"/>
                  </a:cubicBezTo>
                  <a:cubicBezTo>
                    <a:pt x="224409" y="108397"/>
                    <a:pt x="229489" y="130939"/>
                    <a:pt x="257302" y="133670"/>
                  </a:cubicBezTo>
                  <a:cubicBezTo>
                    <a:pt x="272288" y="135131"/>
                    <a:pt x="278511" y="157737"/>
                    <a:pt x="288099" y="171326"/>
                  </a:cubicBezTo>
                  <a:cubicBezTo>
                    <a:pt x="290068" y="174564"/>
                    <a:pt x="291782" y="177993"/>
                    <a:pt x="293307" y="181486"/>
                  </a:cubicBezTo>
                  <a:cubicBezTo>
                    <a:pt x="301307" y="197043"/>
                    <a:pt x="306388" y="215332"/>
                    <a:pt x="324548" y="221935"/>
                  </a:cubicBezTo>
                  <a:cubicBezTo>
                    <a:pt x="371856" y="242700"/>
                    <a:pt x="417830" y="269243"/>
                    <a:pt x="471869" y="259274"/>
                  </a:cubicBezTo>
                  <a:cubicBezTo>
                    <a:pt x="502094" y="257114"/>
                    <a:pt x="533210" y="250511"/>
                    <a:pt x="555752" y="281435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4" name="Полилиния: фигура 203">
              <a:extLst>
                <a:ext uri="{FF2B5EF4-FFF2-40B4-BE49-F238E27FC236}">
                  <a16:creationId xmlns="" xmlns:a16="http://schemas.microsoft.com/office/drawing/2014/main" id="{FF4D33B9-9903-43A9-9A22-BD5070E95DEB}"/>
                </a:ext>
              </a:extLst>
            </p:cNvPr>
            <p:cNvSpPr/>
            <p:nvPr/>
          </p:nvSpPr>
          <p:spPr>
            <a:xfrm>
              <a:off x="2889313" y="6580346"/>
              <a:ext cx="495363" cy="398216"/>
            </a:xfrm>
            <a:custGeom>
              <a:avLst/>
              <a:gdLst>
                <a:gd name="connsiteX0" fmla="*/ 7747 w 495363"/>
                <a:gd name="connsiteY0" fmla="*/ 163704 h 398216"/>
                <a:gd name="connsiteX1" fmla="*/ 94869 w 495363"/>
                <a:gd name="connsiteY1" fmla="*/ 120396 h 398216"/>
                <a:gd name="connsiteX2" fmla="*/ 109855 w 495363"/>
                <a:gd name="connsiteY2" fmla="*/ 87186 h 398216"/>
                <a:gd name="connsiteX3" fmla="*/ 79883 w 495363"/>
                <a:gd name="connsiteY3" fmla="*/ 35624 h 398216"/>
                <a:gd name="connsiteX4" fmla="*/ 83883 w 495363"/>
                <a:gd name="connsiteY4" fmla="*/ 0 h 398216"/>
                <a:gd name="connsiteX5" fmla="*/ 110807 w 495363"/>
                <a:gd name="connsiteY5" fmla="*/ 12827 h 398216"/>
                <a:gd name="connsiteX6" fmla="*/ 243904 w 495363"/>
                <a:gd name="connsiteY6" fmla="*/ 39751 h 398216"/>
                <a:gd name="connsiteX7" fmla="*/ 335407 w 495363"/>
                <a:gd name="connsiteY7" fmla="*/ 16319 h 398216"/>
                <a:gd name="connsiteX8" fmla="*/ 364236 w 495363"/>
                <a:gd name="connsiteY8" fmla="*/ 36131 h 398216"/>
                <a:gd name="connsiteX9" fmla="*/ 334963 w 495363"/>
                <a:gd name="connsiteY9" fmla="*/ 61976 h 398216"/>
                <a:gd name="connsiteX10" fmla="*/ 225107 w 495363"/>
                <a:gd name="connsiteY10" fmla="*/ 90679 h 398216"/>
                <a:gd name="connsiteX11" fmla="*/ 217170 w 495363"/>
                <a:gd name="connsiteY11" fmla="*/ 125032 h 398216"/>
                <a:gd name="connsiteX12" fmla="*/ 266446 w 495363"/>
                <a:gd name="connsiteY12" fmla="*/ 160910 h 398216"/>
                <a:gd name="connsiteX13" fmla="*/ 278257 w 495363"/>
                <a:gd name="connsiteY13" fmla="*/ 169292 h 398216"/>
                <a:gd name="connsiteX14" fmla="*/ 398590 w 495363"/>
                <a:gd name="connsiteY14" fmla="*/ 308294 h 398216"/>
                <a:gd name="connsiteX15" fmla="*/ 495364 w 495363"/>
                <a:gd name="connsiteY15" fmla="*/ 392876 h 398216"/>
                <a:gd name="connsiteX16" fmla="*/ 388176 w 495363"/>
                <a:gd name="connsiteY16" fmla="*/ 332615 h 398216"/>
                <a:gd name="connsiteX17" fmla="*/ 352362 w 495363"/>
                <a:gd name="connsiteY17" fmla="*/ 285942 h 398216"/>
                <a:gd name="connsiteX18" fmla="*/ 228029 w 495363"/>
                <a:gd name="connsiteY18" fmla="*/ 162751 h 398216"/>
                <a:gd name="connsiteX19" fmla="*/ 161481 w 495363"/>
                <a:gd name="connsiteY19" fmla="*/ 157607 h 398216"/>
                <a:gd name="connsiteX20" fmla="*/ 156782 w 495363"/>
                <a:gd name="connsiteY20" fmla="*/ 188468 h 398216"/>
                <a:gd name="connsiteX21" fmla="*/ 175387 w 495363"/>
                <a:gd name="connsiteY21" fmla="*/ 253683 h 398216"/>
                <a:gd name="connsiteX22" fmla="*/ 155575 w 495363"/>
                <a:gd name="connsiteY22" fmla="*/ 274575 h 398216"/>
                <a:gd name="connsiteX23" fmla="*/ 125666 w 495363"/>
                <a:gd name="connsiteY23" fmla="*/ 283783 h 398216"/>
                <a:gd name="connsiteX24" fmla="*/ 118491 w 495363"/>
                <a:gd name="connsiteY24" fmla="*/ 261812 h 398216"/>
                <a:gd name="connsiteX25" fmla="*/ 82296 w 495363"/>
                <a:gd name="connsiteY25" fmla="*/ 223902 h 398216"/>
                <a:gd name="connsiteX26" fmla="*/ 7810 w 495363"/>
                <a:gd name="connsiteY26" fmla="*/ 196280 h 398216"/>
                <a:gd name="connsiteX27" fmla="*/ 7810 w 495363"/>
                <a:gd name="connsiteY27" fmla="*/ 163704 h 39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95363" h="398216">
                  <a:moveTo>
                    <a:pt x="7747" y="163704"/>
                  </a:moveTo>
                  <a:cubicBezTo>
                    <a:pt x="32512" y="139383"/>
                    <a:pt x="59944" y="120778"/>
                    <a:pt x="94869" y="120396"/>
                  </a:cubicBezTo>
                  <a:cubicBezTo>
                    <a:pt x="121348" y="120079"/>
                    <a:pt x="121793" y="107189"/>
                    <a:pt x="109855" y="87186"/>
                  </a:cubicBezTo>
                  <a:cubicBezTo>
                    <a:pt x="99695" y="70105"/>
                    <a:pt x="89662" y="52895"/>
                    <a:pt x="79883" y="35624"/>
                  </a:cubicBezTo>
                  <a:cubicBezTo>
                    <a:pt x="72581" y="22796"/>
                    <a:pt x="70485" y="10287"/>
                    <a:pt x="83883" y="0"/>
                  </a:cubicBezTo>
                  <a:cubicBezTo>
                    <a:pt x="94107" y="1143"/>
                    <a:pt x="104204" y="3619"/>
                    <a:pt x="110807" y="12827"/>
                  </a:cubicBezTo>
                  <a:cubicBezTo>
                    <a:pt x="147828" y="64453"/>
                    <a:pt x="194818" y="55118"/>
                    <a:pt x="243904" y="39751"/>
                  </a:cubicBezTo>
                  <a:cubicBezTo>
                    <a:pt x="273939" y="30290"/>
                    <a:pt x="304863" y="24067"/>
                    <a:pt x="335407" y="16319"/>
                  </a:cubicBezTo>
                  <a:cubicBezTo>
                    <a:pt x="347789" y="18542"/>
                    <a:pt x="363791" y="18923"/>
                    <a:pt x="364236" y="36131"/>
                  </a:cubicBezTo>
                  <a:cubicBezTo>
                    <a:pt x="364681" y="54419"/>
                    <a:pt x="348044" y="61087"/>
                    <a:pt x="334963" y="61976"/>
                  </a:cubicBezTo>
                  <a:cubicBezTo>
                    <a:pt x="296545" y="64579"/>
                    <a:pt x="261747" y="81471"/>
                    <a:pt x="225107" y="90679"/>
                  </a:cubicBezTo>
                  <a:cubicBezTo>
                    <a:pt x="201359" y="96647"/>
                    <a:pt x="196786" y="108395"/>
                    <a:pt x="217170" y="125032"/>
                  </a:cubicBezTo>
                  <a:cubicBezTo>
                    <a:pt x="232918" y="137859"/>
                    <a:pt x="243904" y="158306"/>
                    <a:pt x="266446" y="160910"/>
                  </a:cubicBezTo>
                  <a:cubicBezTo>
                    <a:pt x="270764" y="161417"/>
                    <a:pt x="277559" y="165672"/>
                    <a:pt x="278257" y="169292"/>
                  </a:cubicBezTo>
                  <a:cubicBezTo>
                    <a:pt x="292672" y="241428"/>
                    <a:pt x="354775" y="265939"/>
                    <a:pt x="398590" y="308294"/>
                  </a:cubicBezTo>
                  <a:cubicBezTo>
                    <a:pt x="429451" y="338139"/>
                    <a:pt x="462978" y="364809"/>
                    <a:pt x="495364" y="392876"/>
                  </a:cubicBezTo>
                  <a:cubicBezTo>
                    <a:pt x="441071" y="410847"/>
                    <a:pt x="410845" y="381637"/>
                    <a:pt x="388176" y="332615"/>
                  </a:cubicBezTo>
                  <a:cubicBezTo>
                    <a:pt x="379984" y="314898"/>
                    <a:pt x="367411" y="296610"/>
                    <a:pt x="352362" y="285942"/>
                  </a:cubicBezTo>
                  <a:cubicBezTo>
                    <a:pt x="304356" y="252096"/>
                    <a:pt x="261303" y="214314"/>
                    <a:pt x="228029" y="162751"/>
                  </a:cubicBezTo>
                  <a:cubicBezTo>
                    <a:pt x="211772" y="137605"/>
                    <a:pt x="183706" y="148971"/>
                    <a:pt x="161481" y="157607"/>
                  </a:cubicBezTo>
                  <a:cubicBezTo>
                    <a:pt x="148590" y="162624"/>
                    <a:pt x="148844" y="176468"/>
                    <a:pt x="156782" y="188468"/>
                  </a:cubicBezTo>
                  <a:cubicBezTo>
                    <a:pt x="169735" y="208027"/>
                    <a:pt x="175069" y="230061"/>
                    <a:pt x="175387" y="253683"/>
                  </a:cubicBezTo>
                  <a:cubicBezTo>
                    <a:pt x="162751" y="254192"/>
                    <a:pt x="160274" y="264860"/>
                    <a:pt x="155575" y="274575"/>
                  </a:cubicBezTo>
                  <a:cubicBezTo>
                    <a:pt x="149161" y="287783"/>
                    <a:pt x="136906" y="286830"/>
                    <a:pt x="125666" y="283783"/>
                  </a:cubicBezTo>
                  <a:cubicBezTo>
                    <a:pt x="113601" y="280544"/>
                    <a:pt x="117285" y="272162"/>
                    <a:pt x="118491" y="261812"/>
                  </a:cubicBezTo>
                  <a:cubicBezTo>
                    <a:pt x="121603" y="234506"/>
                    <a:pt x="97981" y="231014"/>
                    <a:pt x="82296" y="223902"/>
                  </a:cubicBezTo>
                  <a:cubicBezTo>
                    <a:pt x="58229" y="212980"/>
                    <a:pt x="30988" y="210884"/>
                    <a:pt x="7810" y="196280"/>
                  </a:cubicBezTo>
                  <a:cubicBezTo>
                    <a:pt x="-2603" y="185421"/>
                    <a:pt x="-2603" y="174499"/>
                    <a:pt x="7810" y="16370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5" name="Полилиния: фигура 204">
              <a:extLst>
                <a:ext uri="{FF2B5EF4-FFF2-40B4-BE49-F238E27FC236}">
                  <a16:creationId xmlns="" xmlns:a16="http://schemas.microsoft.com/office/drawing/2014/main" id="{B15894CB-BDB7-4BB2-854A-B09147AD9458}"/>
                </a:ext>
              </a:extLst>
            </p:cNvPr>
            <p:cNvSpPr/>
            <p:nvPr/>
          </p:nvSpPr>
          <p:spPr>
            <a:xfrm>
              <a:off x="3475926" y="6212138"/>
              <a:ext cx="216585" cy="290207"/>
            </a:xfrm>
            <a:custGeom>
              <a:avLst/>
              <a:gdLst>
                <a:gd name="connsiteX0" fmla="*/ 0 w 216585"/>
                <a:gd name="connsiteY0" fmla="*/ 196439 h 290207"/>
                <a:gd name="connsiteX1" fmla="*/ 112649 w 216585"/>
                <a:gd name="connsiteY1" fmla="*/ 92489 h 290207"/>
                <a:gd name="connsiteX2" fmla="*/ 156972 w 216585"/>
                <a:gd name="connsiteY2" fmla="*/ 29243 h 290207"/>
                <a:gd name="connsiteX3" fmla="*/ 175196 w 216585"/>
                <a:gd name="connsiteY3" fmla="*/ 33 h 290207"/>
                <a:gd name="connsiteX4" fmla="*/ 211391 w 216585"/>
                <a:gd name="connsiteY4" fmla="*/ 36291 h 290207"/>
                <a:gd name="connsiteX5" fmla="*/ 189992 w 216585"/>
                <a:gd name="connsiteY5" fmla="*/ 156625 h 290207"/>
                <a:gd name="connsiteX6" fmla="*/ 187515 w 216585"/>
                <a:gd name="connsiteY6" fmla="*/ 163927 h 290207"/>
                <a:gd name="connsiteX7" fmla="*/ 106045 w 216585"/>
                <a:gd name="connsiteY7" fmla="*/ 273719 h 290207"/>
                <a:gd name="connsiteX8" fmla="*/ 37147 w 216585"/>
                <a:gd name="connsiteY8" fmla="*/ 266480 h 290207"/>
                <a:gd name="connsiteX9" fmla="*/ 0 w 216585"/>
                <a:gd name="connsiteY9" fmla="*/ 196439 h 2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85" h="290207">
                  <a:moveTo>
                    <a:pt x="0" y="196439"/>
                  </a:moveTo>
                  <a:cubicBezTo>
                    <a:pt x="26416" y="148115"/>
                    <a:pt x="72580" y="122906"/>
                    <a:pt x="112649" y="92489"/>
                  </a:cubicBezTo>
                  <a:cubicBezTo>
                    <a:pt x="135953" y="74836"/>
                    <a:pt x="153797" y="60993"/>
                    <a:pt x="156972" y="29243"/>
                  </a:cubicBezTo>
                  <a:cubicBezTo>
                    <a:pt x="158052" y="18067"/>
                    <a:pt x="163132" y="5430"/>
                    <a:pt x="175196" y="33"/>
                  </a:cubicBezTo>
                  <a:cubicBezTo>
                    <a:pt x="198945" y="-666"/>
                    <a:pt x="203517" y="9812"/>
                    <a:pt x="211391" y="36291"/>
                  </a:cubicBezTo>
                  <a:cubicBezTo>
                    <a:pt x="225806" y="84806"/>
                    <a:pt x="207454" y="118842"/>
                    <a:pt x="189992" y="156625"/>
                  </a:cubicBezTo>
                  <a:cubicBezTo>
                    <a:pt x="188913" y="158974"/>
                    <a:pt x="188913" y="163483"/>
                    <a:pt x="187515" y="163927"/>
                  </a:cubicBezTo>
                  <a:cubicBezTo>
                    <a:pt x="136652" y="180437"/>
                    <a:pt x="130492" y="234603"/>
                    <a:pt x="106045" y="273719"/>
                  </a:cubicBezTo>
                  <a:cubicBezTo>
                    <a:pt x="90678" y="298357"/>
                    <a:pt x="47752" y="294928"/>
                    <a:pt x="37147" y="266480"/>
                  </a:cubicBezTo>
                  <a:cubicBezTo>
                    <a:pt x="27559" y="240762"/>
                    <a:pt x="10985" y="220569"/>
                    <a:pt x="0" y="1964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6" name="Полилиния: фигура 205">
              <a:extLst>
                <a:ext uri="{FF2B5EF4-FFF2-40B4-BE49-F238E27FC236}">
                  <a16:creationId xmlns="" xmlns:a16="http://schemas.microsoft.com/office/drawing/2014/main" id="{A8CC581A-A676-4BFD-BC97-2140BCC2068F}"/>
                </a:ext>
              </a:extLst>
            </p:cNvPr>
            <p:cNvSpPr/>
            <p:nvPr/>
          </p:nvSpPr>
          <p:spPr>
            <a:xfrm>
              <a:off x="5004254" y="6120874"/>
              <a:ext cx="90694" cy="494716"/>
            </a:xfrm>
            <a:custGeom>
              <a:avLst/>
              <a:gdLst>
                <a:gd name="connsiteX0" fmla="*/ 14214 w 90694"/>
                <a:gd name="connsiteY0" fmla="*/ 361872 h 494716"/>
                <a:gd name="connsiteX1" fmla="*/ 1959 w 90694"/>
                <a:gd name="connsiteY1" fmla="*/ 253985 h 494716"/>
                <a:gd name="connsiteX2" fmla="*/ 4117 w 90694"/>
                <a:gd name="connsiteY2" fmla="*/ 20304 h 494716"/>
                <a:gd name="connsiteX3" fmla="*/ 8118 w 90694"/>
                <a:gd name="connsiteY3" fmla="*/ 301 h 494716"/>
                <a:gd name="connsiteX4" fmla="*/ 29200 w 90694"/>
                <a:gd name="connsiteY4" fmla="*/ 6778 h 494716"/>
                <a:gd name="connsiteX5" fmla="*/ 62792 w 90694"/>
                <a:gd name="connsiteY5" fmla="*/ 141590 h 494716"/>
                <a:gd name="connsiteX6" fmla="*/ 60061 w 90694"/>
                <a:gd name="connsiteY6" fmla="*/ 220203 h 494716"/>
                <a:gd name="connsiteX7" fmla="*/ 89335 w 90694"/>
                <a:gd name="connsiteY7" fmla="*/ 365110 h 494716"/>
                <a:gd name="connsiteX8" fmla="*/ 88763 w 90694"/>
                <a:gd name="connsiteY8" fmla="*/ 482268 h 494716"/>
                <a:gd name="connsiteX9" fmla="*/ 76635 w 90694"/>
                <a:gd name="connsiteY9" fmla="*/ 494714 h 494716"/>
                <a:gd name="connsiteX10" fmla="*/ 48313 w 90694"/>
                <a:gd name="connsiteY10" fmla="*/ 476744 h 494716"/>
                <a:gd name="connsiteX11" fmla="*/ 14278 w 90694"/>
                <a:gd name="connsiteY11" fmla="*/ 361872 h 4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694" h="494716">
                  <a:moveTo>
                    <a:pt x="14214" y="361872"/>
                  </a:moveTo>
                  <a:cubicBezTo>
                    <a:pt x="14531" y="325359"/>
                    <a:pt x="-6360" y="292720"/>
                    <a:pt x="1959" y="253985"/>
                  </a:cubicBezTo>
                  <a:cubicBezTo>
                    <a:pt x="18532" y="176705"/>
                    <a:pt x="15674" y="98346"/>
                    <a:pt x="4117" y="20304"/>
                  </a:cubicBezTo>
                  <a:cubicBezTo>
                    <a:pt x="3038" y="13065"/>
                    <a:pt x="-2995" y="2714"/>
                    <a:pt x="8118" y="301"/>
                  </a:cubicBezTo>
                  <a:cubicBezTo>
                    <a:pt x="14531" y="-1096"/>
                    <a:pt x="23231" y="2587"/>
                    <a:pt x="29200" y="6778"/>
                  </a:cubicBezTo>
                  <a:cubicBezTo>
                    <a:pt x="53457" y="23669"/>
                    <a:pt x="74158" y="112252"/>
                    <a:pt x="62792" y="141590"/>
                  </a:cubicBezTo>
                  <a:cubicBezTo>
                    <a:pt x="52949" y="166990"/>
                    <a:pt x="49393" y="191818"/>
                    <a:pt x="60061" y="220203"/>
                  </a:cubicBezTo>
                  <a:cubicBezTo>
                    <a:pt x="77397" y="266177"/>
                    <a:pt x="80953" y="317485"/>
                    <a:pt x="89335" y="365110"/>
                  </a:cubicBezTo>
                  <a:cubicBezTo>
                    <a:pt x="95240" y="398512"/>
                    <a:pt x="79429" y="442137"/>
                    <a:pt x="88763" y="482268"/>
                  </a:cubicBezTo>
                  <a:cubicBezTo>
                    <a:pt x="90287" y="488873"/>
                    <a:pt x="84128" y="494841"/>
                    <a:pt x="76635" y="494714"/>
                  </a:cubicBezTo>
                  <a:cubicBezTo>
                    <a:pt x="64188" y="494461"/>
                    <a:pt x="53711" y="487476"/>
                    <a:pt x="48313" y="476744"/>
                  </a:cubicBezTo>
                  <a:cubicBezTo>
                    <a:pt x="30280" y="440866"/>
                    <a:pt x="16817" y="403084"/>
                    <a:pt x="14278" y="36187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7" name="Полилиния: фигура 206">
              <a:extLst>
                <a:ext uri="{FF2B5EF4-FFF2-40B4-BE49-F238E27FC236}">
                  <a16:creationId xmlns="" xmlns:a16="http://schemas.microsoft.com/office/drawing/2014/main" id="{54C63E37-D6BB-4033-A0F2-F05845ED7D07}"/>
                </a:ext>
              </a:extLst>
            </p:cNvPr>
            <p:cNvSpPr/>
            <p:nvPr/>
          </p:nvSpPr>
          <p:spPr>
            <a:xfrm>
              <a:off x="3023717" y="6000720"/>
              <a:ext cx="162649" cy="296039"/>
            </a:xfrm>
            <a:custGeom>
              <a:avLst/>
              <a:gdLst>
                <a:gd name="connsiteX0" fmla="*/ 25553 w 162649"/>
                <a:gd name="connsiteY0" fmla="*/ 293176 h 296039"/>
                <a:gd name="connsiteX1" fmla="*/ 7074 w 162649"/>
                <a:gd name="connsiteY1" fmla="*/ 263839 h 296039"/>
                <a:gd name="connsiteX2" fmla="*/ 2248 w 162649"/>
                <a:gd name="connsiteY2" fmla="*/ 242503 h 296039"/>
                <a:gd name="connsiteX3" fmla="*/ 35078 w 162649"/>
                <a:gd name="connsiteY3" fmla="*/ 72640 h 296039"/>
                <a:gd name="connsiteX4" fmla="*/ 44539 w 162649"/>
                <a:gd name="connsiteY4" fmla="*/ 8949 h 296039"/>
                <a:gd name="connsiteX5" fmla="*/ 54953 w 162649"/>
                <a:gd name="connsiteY5" fmla="*/ 313 h 296039"/>
                <a:gd name="connsiteX6" fmla="*/ 61685 w 162649"/>
                <a:gd name="connsiteY6" fmla="*/ 13331 h 296039"/>
                <a:gd name="connsiteX7" fmla="*/ 57049 w 162649"/>
                <a:gd name="connsiteY7" fmla="*/ 82165 h 296039"/>
                <a:gd name="connsiteX8" fmla="*/ 85116 w 162649"/>
                <a:gd name="connsiteY8" fmla="*/ 116074 h 296039"/>
                <a:gd name="connsiteX9" fmla="*/ 153315 w 162649"/>
                <a:gd name="connsiteY9" fmla="*/ 169224 h 296039"/>
                <a:gd name="connsiteX10" fmla="*/ 162650 w 162649"/>
                <a:gd name="connsiteY10" fmla="*/ 186877 h 296039"/>
                <a:gd name="connsiteX11" fmla="*/ 125756 w 162649"/>
                <a:gd name="connsiteY11" fmla="*/ 241805 h 296039"/>
                <a:gd name="connsiteX12" fmla="*/ 51969 w 162649"/>
                <a:gd name="connsiteY12" fmla="*/ 295018 h 296039"/>
                <a:gd name="connsiteX13" fmla="*/ 25489 w 162649"/>
                <a:gd name="connsiteY13" fmla="*/ 293303 h 29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649" h="296039">
                  <a:moveTo>
                    <a:pt x="25553" y="293176"/>
                  </a:moveTo>
                  <a:cubicBezTo>
                    <a:pt x="24410" y="279714"/>
                    <a:pt x="16345" y="271523"/>
                    <a:pt x="7074" y="263839"/>
                  </a:cubicBezTo>
                  <a:cubicBezTo>
                    <a:pt x="597" y="258442"/>
                    <a:pt x="-2387" y="251330"/>
                    <a:pt x="2248" y="242503"/>
                  </a:cubicBezTo>
                  <a:cubicBezTo>
                    <a:pt x="30061" y="189671"/>
                    <a:pt x="32411" y="131250"/>
                    <a:pt x="35078" y="72640"/>
                  </a:cubicBezTo>
                  <a:cubicBezTo>
                    <a:pt x="36030" y="51304"/>
                    <a:pt x="40983" y="30094"/>
                    <a:pt x="44539" y="8949"/>
                  </a:cubicBezTo>
                  <a:cubicBezTo>
                    <a:pt x="45492" y="3424"/>
                    <a:pt x="48921" y="-1275"/>
                    <a:pt x="54953" y="313"/>
                  </a:cubicBezTo>
                  <a:cubicBezTo>
                    <a:pt x="60859" y="1837"/>
                    <a:pt x="62066" y="7869"/>
                    <a:pt x="61685" y="13331"/>
                  </a:cubicBezTo>
                  <a:cubicBezTo>
                    <a:pt x="60224" y="36318"/>
                    <a:pt x="56985" y="59241"/>
                    <a:pt x="57049" y="82165"/>
                  </a:cubicBezTo>
                  <a:cubicBezTo>
                    <a:pt x="57176" y="100643"/>
                    <a:pt x="62891" y="121217"/>
                    <a:pt x="85116" y="116074"/>
                  </a:cubicBezTo>
                  <a:cubicBezTo>
                    <a:pt x="128169" y="106104"/>
                    <a:pt x="145885" y="128456"/>
                    <a:pt x="153315" y="169224"/>
                  </a:cubicBezTo>
                  <a:cubicBezTo>
                    <a:pt x="154458" y="175510"/>
                    <a:pt x="159411" y="180971"/>
                    <a:pt x="162650" y="186877"/>
                  </a:cubicBezTo>
                  <a:cubicBezTo>
                    <a:pt x="146076" y="201863"/>
                    <a:pt x="132487" y="219643"/>
                    <a:pt x="125756" y="241805"/>
                  </a:cubicBezTo>
                  <a:cubicBezTo>
                    <a:pt x="111850" y="287652"/>
                    <a:pt x="95530" y="299971"/>
                    <a:pt x="51969" y="295018"/>
                  </a:cubicBezTo>
                  <a:cubicBezTo>
                    <a:pt x="43206" y="294002"/>
                    <a:pt x="34316" y="293811"/>
                    <a:pt x="25489" y="29330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8" name="Полилиния: фигура 207">
              <a:extLst>
                <a:ext uri="{FF2B5EF4-FFF2-40B4-BE49-F238E27FC236}">
                  <a16:creationId xmlns="" xmlns:a16="http://schemas.microsoft.com/office/drawing/2014/main" id="{9B32C1EA-57FE-4A7B-B670-51FC46419928}"/>
                </a:ext>
              </a:extLst>
            </p:cNvPr>
            <p:cNvSpPr/>
            <p:nvPr/>
          </p:nvSpPr>
          <p:spPr>
            <a:xfrm>
              <a:off x="2940430" y="6339552"/>
              <a:ext cx="256334" cy="175387"/>
            </a:xfrm>
            <a:custGeom>
              <a:avLst/>
              <a:gdLst>
                <a:gd name="connsiteX0" fmla="*/ 223076 w 256334"/>
                <a:gd name="connsiteY0" fmla="*/ 175388 h 175387"/>
                <a:gd name="connsiteX1" fmla="*/ 131763 w 256334"/>
                <a:gd name="connsiteY1" fmla="*/ 167133 h 175387"/>
                <a:gd name="connsiteX2" fmla="*/ 20384 w 256334"/>
                <a:gd name="connsiteY2" fmla="*/ 128334 h 175387"/>
                <a:gd name="connsiteX3" fmla="*/ 7874 w 256334"/>
                <a:gd name="connsiteY3" fmla="*/ 33338 h 175387"/>
                <a:gd name="connsiteX4" fmla="*/ 67565 w 256334"/>
                <a:gd name="connsiteY4" fmla="*/ 0 h 175387"/>
                <a:gd name="connsiteX5" fmla="*/ 141796 w 256334"/>
                <a:gd name="connsiteY5" fmla="*/ 45720 h 175387"/>
                <a:gd name="connsiteX6" fmla="*/ 189865 w 256334"/>
                <a:gd name="connsiteY6" fmla="*/ 65151 h 175387"/>
                <a:gd name="connsiteX7" fmla="*/ 245936 w 256334"/>
                <a:gd name="connsiteY7" fmla="*/ 93473 h 175387"/>
                <a:gd name="connsiteX8" fmla="*/ 223012 w 256334"/>
                <a:gd name="connsiteY8" fmla="*/ 175388 h 17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334" h="175387">
                  <a:moveTo>
                    <a:pt x="223076" y="175388"/>
                  </a:moveTo>
                  <a:cubicBezTo>
                    <a:pt x="192659" y="172658"/>
                    <a:pt x="162180" y="169927"/>
                    <a:pt x="131763" y="167133"/>
                  </a:cubicBezTo>
                  <a:cubicBezTo>
                    <a:pt x="92393" y="161863"/>
                    <a:pt x="56515" y="143638"/>
                    <a:pt x="20384" y="128334"/>
                  </a:cubicBezTo>
                  <a:cubicBezTo>
                    <a:pt x="-1206" y="119254"/>
                    <a:pt x="-6096" y="59182"/>
                    <a:pt x="7874" y="33338"/>
                  </a:cubicBezTo>
                  <a:cubicBezTo>
                    <a:pt x="24257" y="14923"/>
                    <a:pt x="47118" y="9970"/>
                    <a:pt x="67565" y="0"/>
                  </a:cubicBezTo>
                  <a:cubicBezTo>
                    <a:pt x="99124" y="2349"/>
                    <a:pt x="122428" y="20574"/>
                    <a:pt x="141796" y="45720"/>
                  </a:cubicBezTo>
                  <a:cubicBezTo>
                    <a:pt x="154496" y="62167"/>
                    <a:pt x="167196" y="73597"/>
                    <a:pt x="189865" y="65151"/>
                  </a:cubicBezTo>
                  <a:cubicBezTo>
                    <a:pt x="230124" y="50165"/>
                    <a:pt x="230505" y="51245"/>
                    <a:pt x="245936" y="93473"/>
                  </a:cubicBezTo>
                  <a:cubicBezTo>
                    <a:pt x="252286" y="125350"/>
                    <a:pt x="274955" y="162434"/>
                    <a:pt x="223012" y="17538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9" name="Полилиния: фигура 208">
              <a:extLst>
                <a:ext uri="{FF2B5EF4-FFF2-40B4-BE49-F238E27FC236}">
                  <a16:creationId xmlns="" xmlns:a16="http://schemas.microsoft.com/office/drawing/2014/main" id="{0D0C3F8F-9E77-4D81-8BCC-142000DF0B48}"/>
                </a:ext>
              </a:extLst>
            </p:cNvPr>
            <p:cNvSpPr/>
            <p:nvPr/>
          </p:nvSpPr>
          <p:spPr>
            <a:xfrm>
              <a:off x="4275227" y="5901886"/>
              <a:ext cx="194735" cy="176450"/>
            </a:xfrm>
            <a:custGeom>
              <a:avLst/>
              <a:gdLst>
                <a:gd name="connsiteX0" fmla="*/ 177901 w 194735"/>
                <a:gd name="connsiteY0" fmla="*/ 59903 h 176450"/>
                <a:gd name="connsiteX1" fmla="*/ 189521 w 194735"/>
                <a:gd name="connsiteY1" fmla="*/ 122260 h 176450"/>
                <a:gd name="connsiteX2" fmla="*/ 182664 w 194735"/>
                <a:gd name="connsiteY2" fmla="*/ 171028 h 176450"/>
                <a:gd name="connsiteX3" fmla="*/ 145452 w 194735"/>
                <a:gd name="connsiteY3" fmla="*/ 155344 h 176450"/>
                <a:gd name="connsiteX4" fmla="*/ 27914 w 194735"/>
                <a:gd name="connsiteY4" fmla="*/ 94002 h 176450"/>
                <a:gd name="connsiteX5" fmla="*/ 228 w 194735"/>
                <a:gd name="connsiteY5" fmla="*/ 47838 h 176450"/>
                <a:gd name="connsiteX6" fmla="*/ 94462 w 194735"/>
                <a:gd name="connsiteY6" fmla="*/ 7134 h 176450"/>
                <a:gd name="connsiteX7" fmla="*/ 141007 w 194735"/>
                <a:gd name="connsiteY7" fmla="*/ 28724 h 176450"/>
                <a:gd name="connsiteX8" fmla="*/ 177901 w 194735"/>
                <a:gd name="connsiteY8" fmla="*/ 59839 h 1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35" h="176450">
                  <a:moveTo>
                    <a:pt x="177901" y="59903"/>
                  </a:moveTo>
                  <a:cubicBezTo>
                    <a:pt x="173837" y="88288"/>
                    <a:pt x="180187" y="104988"/>
                    <a:pt x="189521" y="122260"/>
                  </a:cubicBezTo>
                  <a:cubicBezTo>
                    <a:pt x="198412" y="138707"/>
                    <a:pt x="195808" y="159471"/>
                    <a:pt x="182664" y="171028"/>
                  </a:cubicBezTo>
                  <a:cubicBezTo>
                    <a:pt x="166217" y="185570"/>
                    <a:pt x="153009" y="167599"/>
                    <a:pt x="145452" y="155344"/>
                  </a:cubicBezTo>
                  <a:cubicBezTo>
                    <a:pt x="117132" y="109497"/>
                    <a:pt x="81698" y="86954"/>
                    <a:pt x="27914" y="94002"/>
                  </a:cubicBezTo>
                  <a:cubicBezTo>
                    <a:pt x="9944" y="96352"/>
                    <a:pt x="-1804" y="69682"/>
                    <a:pt x="228" y="47838"/>
                  </a:cubicBezTo>
                  <a:cubicBezTo>
                    <a:pt x="3339" y="14691"/>
                    <a:pt x="70205" y="-13757"/>
                    <a:pt x="94462" y="7134"/>
                  </a:cubicBezTo>
                  <a:cubicBezTo>
                    <a:pt x="108432" y="19136"/>
                    <a:pt x="120624" y="33995"/>
                    <a:pt x="141007" y="28724"/>
                  </a:cubicBezTo>
                  <a:cubicBezTo>
                    <a:pt x="174027" y="20215"/>
                    <a:pt x="183108" y="36027"/>
                    <a:pt x="177901" y="598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0" name="Полилиния: фигура 209">
              <a:extLst>
                <a:ext uri="{FF2B5EF4-FFF2-40B4-BE49-F238E27FC236}">
                  <a16:creationId xmlns="" xmlns:a16="http://schemas.microsoft.com/office/drawing/2014/main" id="{A862D7FF-B93B-461A-AD93-E77CF147EE7E}"/>
                </a:ext>
              </a:extLst>
            </p:cNvPr>
            <p:cNvSpPr/>
            <p:nvPr/>
          </p:nvSpPr>
          <p:spPr>
            <a:xfrm>
              <a:off x="3262299" y="5835678"/>
              <a:ext cx="274396" cy="253747"/>
            </a:xfrm>
            <a:custGeom>
              <a:avLst/>
              <a:gdLst>
                <a:gd name="connsiteX0" fmla="*/ 114504 w 274396"/>
                <a:gd name="connsiteY0" fmla="*/ 122746 h 253747"/>
                <a:gd name="connsiteX1" fmla="*/ 19825 w 274396"/>
                <a:gd name="connsiteY1" fmla="*/ 59373 h 253747"/>
                <a:gd name="connsiteX2" fmla="*/ 140 w 274396"/>
                <a:gd name="connsiteY2" fmla="*/ 0 h 253747"/>
                <a:gd name="connsiteX3" fmla="*/ 30429 w 274396"/>
                <a:gd name="connsiteY3" fmla="*/ 25845 h 253747"/>
                <a:gd name="connsiteX4" fmla="*/ 77547 w 274396"/>
                <a:gd name="connsiteY4" fmla="*/ 54737 h 253747"/>
                <a:gd name="connsiteX5" fmla="*/ 132982 w 274396"/>
                <a:gd name="connsiteY5" fmla="*/ 68580 h 253747"/>
                <a:gd name="connsiteX6" fmla="*/ 182829 w 274396"/>
                <a:gd name="connsiteY6" fmla="*/ 82423 h 253747"/>
                <a:gd name="connsiteX7" fmla="*/ 229375 w 274396"/>
                <a:gd name="connsiteY7" fmla="*/ 119635 h 253747"/>
                <a:gd name="connsiteX8" fmla="*/ 274397 w 274396"/>
                <a:gd name="connsiteY8" fmla="*/ 253747 h 253747"/>
                <a:gd name="connsiteX9" fmla="*/ 236169 w 274396"/>
                <a:gd name="connsiteY9" fmla="*/ 215520 h 253747"/>
                <a:gd name="connsiteX10" fmla="*/ 114377 w 274396"/>
                <a:gd name="connsiteY10" fmla="*/ 122810 h 25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96" h="253747">
                  <a:moveTo>
                    <a:pt x="114504" y="122746"/>
                  </a:moveTo>
                  <a:cubicBezTo>
                    <a:pt x="78309" y="109665"/>
                    <a:pt x="44780" y="92965"/>
                    <a:pt x="19825" y="59373"/>
                  </a:cubicBezTo>
                  <a:cubicBezTo>
                    <a:pt x="6299" y="41212"/>
                    <a:pt x="-1130" y="22797"/>
                    <a:pt x="140" y="0"/>
                  </a:cubicBezTo>
                  <a:cubicBezTo>
                    <a:pt x="13475" y="4254"/>
                    <a:pt x="27445" y="6795"/>
                    <a:pt x="30429" y="25845"/>
                  </a:cubicBezTo>
                  <a:cubicBezTo>
                    <a:pt x="35065" y="55436"/>
                    <a:pt x="51575" y="62992"/>
                    <a:pt x="77547" y="54737"/>
                  </a:cubicBezTo>
                  <a:cubicBezTo>
                    <a:pt x="97803" y="48324"/>
                    <a:pt x="117234" y="49276"/>
                    <a:pt x="132982" y="68580"/>
                  </a:cubicBezTo>
                  <a:cubicBezTo>
                    <a:pt x="146317" y="84836"/>
                    <a:pt x="165494" y="80645"/>
                    <a:pt x="182829" y="82423"/>
                  </a:cubicBezTo>
                  <a:cubicBezTo>
                    <a:pt x="205626" y="84836"/>
                    <a:pt x="215024" y="100077"/>
                    <a:pt x="229375" y="119635"/>
                  </a:cubicBezTo>
                  <a:cubicBezTo>
                    <a:pt x="259728" y="160910"/>
                    <a:pt x="261823" y="208344"/>
                    <a:pt x="274397" y="253747"/>
                  </a:cubicBezTo>
                  <a:cubicBezTo>
                    <a:pt x="251664" y="252541"/>
                    <a:pt x="242139" y="236221"/>
                    <a:pt x="236169" y="215520"/>
                  </a:cubicBezTo>
                  <a:cubicBezTo>
                    <a:pt x="217202" y="149988"/>
                    <a:pt x="176606" y="119082"/>
                    <a:pt x="114377" y="12281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1" name="Полилиния: фигура 210">
              <a:extLst>
                <a:ext uri="{FF2B5EF4-FFF2-40B4-BE49-F238E27FC236}">
                  <a16:creationId xmlns="" xmlns:a16="http://schemas.microsoft.com/office/drawing/2014/main" id="{1208C8CF-89FB-4ACE-86AF-72069019997F}"/>
                </a:ext>
              </a:extLst>
            </p:cNvPr>
            <p:cNvSpPr/>
            <p:nvPr/>
          </p:nvSpPr>
          <p:spPr>
            <a:xfrm>
              <a:off x="2999512" y="6302087"/>
              <a:ext cx="186917" cy="140541"/>
            </a:xfrm>
            <a:custGeom>
              <a:avLst/>
              <a:gdLst>
                <a:gd name="connsiteX0" fmla="*/ 186918 w 186917"/>
                <a:gd name="connsiteY0" fmla="*/ 130938 h 140541"/>
                <a:gd name="connsiteX1" fmla="*/ 133705 w 186917"/>
                <a:gd name="connsiteY1" fmla="*/ 127382 h 140541"/>
                <a:gd name="connsiteX2" fmla="*/ 87604 w 186917"/>
                <a:gd name="connsiteY2" fmla="*/ 123127 h 140541"/>
                <a:gd name="connsiteX3" fmla="*/ 11658 w 186917"/>
                <a:gd name="connsiteY3" fmla="*/ 49086 h 140541"/>
                <a:gd name="connsiteX4" fmla="*/ 4038 w 186917"/>
                <a:gd name="connsiteY4" fmla="*/ 24575 h 140541"/>
                <a:gd name="connsiteX5" fmla="*/ 49758 w 186917"/>
                <a:gd name="connsiteY5" fmla="*/ 0 h 140541"/>
                <a:gd name="connsiteX6" fmla="*/ 112178 w 186917"/>
                <a:gd name="connsiteY6" fmla="*/ 72454 h 140541"/>
                <a:gd name="connsiteX7" fmla="*/ 129260 w 186917"/>
                <a:gd name="connsiteY7" fmla="*/ 72136 h 140541"/>
                <a:gd name="connsiteX8" fmla="*/ 183489 w 186917"/>
                <a:gd name="connsiteY8" fmla="*/ 103124 h 140541"/>
                <a:gd name="connsiteX9" fmla="*/ 186918 w 186917"/>
                <a:gd name="connsiteY9" fmla="*/ 131001 h 1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17" h="140541">
                  <a:moveTo>
                    <a:pt x="186918" y="130938"/>
                  </a:moveTo>
                  <a:cubicBezTo>
                    <a:pt x="170535" y="106046"/>
                    <a:pt x="152310" y="107252"/>
                    <a:pt x="133705" y="127382"/>
                  </a:cubicBezTo>
                  <a:cubicBezTo>
                    <a:pt x="116306" y="146177"/>
                    <a:pt x="101891" y="144908"/>
                    <a:pt x="87604" y="123127"/>
                  </a:cubicBezTo>
                  <a:cubicBezTo>
                    <a:pt x="67538" y="92456"/>
                    <a:pt x="30454" y="81534"/>
                    <a:pt x="11658" y="49086"/>
                  </a:cubicBezTo>
                  <a:cubicBezTo>
                    <a:pt x="990" y="43815"/>
                    <a:pt x="-4154" y="36576"/>
                    <a:pt x="4038" y="24575"/>
                  </a:cubicBezTo>
                  <a:cubicBezTo>
                    <a:pt x="15150" y="7557"/>
                    <a:pt x="34454" y="8064"/>
                    <a:pt x="49758" y="0"/>
                  </a:cubicBezTo>
                  <a:cubicBezTo>
                    <a:pt x="62267" y="32195"/>
                    <a:pt x="99669" y="39624"/>
                    <a:pt x="112178" y="72454"/>
                  </a:cubicBezTo>
                  <a:cubicBezTo>
                    <a:pt x="114210" y="77915"/>
                    <a:pt x="123926" y="76391"/>
                    <a:pt x="129260" y="72136"/>
                  </a:cubicBezTo>
                  <a:cubicBezTo>
                    <a:pt x="167550" y="41846"/>
                    <a:pt x="175996" y="72073"/>
                    <a:pt x="183489" y="103124"/>
                  </a:cubicBezTo>
                  <a:cubicBezTo>
                    <a:pt x="185648" y="112141"/>
                    <a:pt x="185838" y="121730"/>
                    <a:pt x="186918" y="13100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2" name="Полилиния: фигура 211">
              <a:extLst>
                <a:ext uri="{FF2B5EF4-FFF2-40B4-BE49-F238E27FC236}">
                  <a16:creationId xmlns="" xmlns:a16="http://schemas.microsoft.com/office/drawing/2014/main" id="{E8F18631-A9EE-4DF8-A111-87A191D7CB2E}"/>
                </a:ext>
              </a:extLst>
            </p:cNvPr>
            <p:cNvSpPr/>
            <p:nvPr/>
          </p:nvSpPr>
          <p:spPr>
            <a:xfrm>
              <a:off x="5532691" y="6449726"/>
              <a:ext cx="259207" cy="376556"/>
            </a:xfrm>
            <a:custGeom>
              <a:avLst/>
              <a:gdLst>
                <a:gd name="connsiteX0" fmla="*/ 244030 w 259207"/>
                <a:gd name="connsiteY0" fmla="*/ 376557 h 376556"/>
                <a:gd name="connsiteX1" fmla="*/ 236411 w 259207"/>
                <a:gd name="connsiteY1" fmla="*/ 376557 h 376556"/>
                <a:gd name="connsiteX2" fmla="*/ 136970 w 259207"/>
                <a:gd name="connsiteY2" fmla="*/ 251588 h 376556"/>
                <a:gd name="connsiteX3" fmla="*/ 0 w 259207"/>
                <a:gd name="connsiteY3" fmla="*/ 0 h 376556"/>
                <a:gd name="connsiteX4" fmla="*/ 30607 w 259207"/>
                <a:gd name="connsiteY4" fmla="*/ 24511 h 376556"/>
                <a:gd name="connsiteX5" fmla="*/ 69596 w 259207"/>
                <a:gd name="connsiteY5" fmla="*/ 42799 h 376556"/>
                <a:gd name="connsiteX6" fmla="*/ 155956 w 259207"/>
                <a:gd name="connsiteY6" fmla="*/ 199772 h 376556"/>
                <a:gd name="connsiteX7" fmla="*/ 233236 w 259207"/>
                <a:gd name="connsiteY7" fmla="*/ 289562 h 376556"/>
                <a:gd name="connsiteX8" fmla="*/ 251587 w 259207"/>
                <a:gd name="connsiteY8" fmla="*/ 319152 h 376556"/>
                <a:gd name="connsiteX9" fmla="*/ 259207 w 259207"/>
                <a:gd name="connsiteY9" fmla="*/ 335599 h 376556"/>
                <a:gd name="connsiteX10" fmla="*/ 244030 w 259207"/>
                <a:gd name="connsiteY10" fmla="*/ 376557 h 3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207" h="376556">
                  <a:moveTo>
                    <a:pt x="244030" y="376557"/>
                  </a:moveTo>
                  <a:cubicBezTo>
                    <a:pt x="241491" y="376557"/>
                    <a:pt x="238951" y="376557"/>
                    <a:pt x="236411" y="376557"/>
                  </a:cubicBezTo>
                  <a:cubicBezTo>
                    <a:pt x="196850" y="340742"/>
                    <a:pt x="166942" y="297118"/>
                    <a:pt x="136970" y="251588"/>
                  </a:cubicBezTo>
                  <a:cubicBezTo>
                    <a:pt x="84328" y="171641"/>
                    <a:pt x="56134" y="77153"/>
                    <a:pt x="0" y="0"/>
                  </a:cubicBezTo>
                  <a:cubicBezTo>
                    <a:pt x="10224" y="8191"/>
                    <a:pt x="20447" y="16320"/>
                    <a:pt x="30607" y="24511"/>
                  </a:cubicBezTo>
                  <a:cubicBezTo>
                    <a:pt x="51689" y="10732"/>
                    <a:pt x="59690" y="29210"/>
                    <a:pt x="69596" y="42799"/>
                  </a:cubicBezTo>
                  <a:cubicBezTo>
                    <a:pt x="104775" y="91123"/>
                    <a:pt x="121222" y="151385"/>
                    <a:pt x="155956" y="199772"/>
                  </a:cubicBezTo>
                  <a:cubicBezTo>
                    <a:pt x="179070" y="232030"/>
                    <a:pt x="189611" y="276862"/>
                    <a:pt x="233236" y="289562"/>
                  </a:cubicBezTo>
                  <a:cubicBezTo>
                    <a:pt x="245301" y="293054"/>
                    <a:pt x="245047" y="309500"/>
                    <a:pt x="251587" y="319152"/>
                  </a:cubicBezTo>
                  <a:cubicBezTo>
                    <a:pt x="254127" y="324613"/>
                    <a:pt x="256667" y="330075"/>
                    <a:pt x="259207" y="335599"/>
                  </a:cubicBezTo>
                  <a:cubicBezTo>
                    <a:pt x="247205" y="346267"/>
                    <a:pt x="262954" y="368873"/>
                    <a:pt x="244030" y="37655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3" name="Полилиния: фигура 212">
              <a:extLst>
                <a:ext uri="{FF2B5EF4-FFF2-40B4-BE49-F238E27FC236}">
                  <a16:creationId xmlns="" xmlns:a16="http://schemas.microsoft.com/office/drawing/2014/main" id="{D792A072-A8A3-4239-BEF2-46B2A3DA9941}"/>
                </a:ext>
              </a:extLst>
            </p:cNvPr>
            <p:cNvSpPr/>
            <p:nvPr/>
          </p:nvSpPr>
          <p:spPr>
            <a:xfrm>
              <a:off x="3605966" y="5721060"/>
              <a:ext cx="172781" cy="84355"/>
            </a:xfrm>
            <a:custGeom>
              <a:avLst/>
              <a:gdLst>
                <a:gd name="connsiteX0" fmla="*/ 67889 w 172781"/>
                <a:gd name="connsiteY0" fmla="*/ 127 h 84355"/>
                <a:gd name="connsiteX1" fmla="*/ 144915 w 172781"/>
                <a:gd name="connsiteY1" fmla="*/ 11747 h 84355"/>
                <a:gd name="connsiteX2" fmla="*/ 170124 w 172781"/>
                <a:gd name="connsiteY2" fmla="*/ 58230 h 84355"/>
                <a:gd name="connsiteX3" fmla="*/ 123960 w 172781"/>
                <a:gd name="connsiteY3" fmla="*/ 71374 h 84355"/>
                <a:gd name="connsiteX4" fmla="*/ 89606 w 172781"/>
                <a:gd name="connsiteY4" fmla="*/ 70803 h 84355"/>
                <a:gd name="connsiteX5" fmla="*/ 33536 w 172781"/>
                <a:gd name="connsiteY5" fmla="*/ 51435 h 84355"/>
                <a:gd name="connsiteX6" fmla="*/ 14867 w 172781"/>
                <a:gd name="connsiteY6" fmla="*/ 29464 h 84355"/>
                <a:gd name="connsiteX7" fmla="*/ 6929 w 172781"/>
                <a:gd name="connsiteY7" fmla="*/ 57277 h 84355"/>
                <a:gd name="connsiteX8" fmla="*/ 13216 w 172781"/>
                <a:gd name="connsiteY8" fmla="*/ 12446 h 84355"/>
                <a:gd name="connsiteX9" fmla="*/ 61984 w 172781"/>
                <a:gd name="connsiteY9" fmla="*/ 42101 h 84355"/>
                <a:gd name="connsiteX10" fmla="*/ 67826 w 172781"/>
                <a:gd name="connsiteY10" fmla="*/ 0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781" h="84355">
                  <a:moveTo>
                    <a:pt x="67889" y="127"/>
                  </a:moveTo>
                  <a:cubicBezTo>
                    <a:pt x="93480" y="4572"/>
                    <a:pt x="120340" y="-1079"/>
                    <a:pt x="144915" y="11747"/>
                  </a:cubicBezTo>
                  <a:cubicBezTo>
                    <a:pt x="163330" y="21336"/>
                    <a:pt x="179268" y="33655"/>
                    <a:pt x="170124" y="58230"/>
                  </a:cubicBezTo>
                  <a:cubicBezTo>
                    <a:pt x="161234" y="82296"/>
                    <a:pt x="143391" y="85154"/>
                    <a:pt x="123960" y="71374"/>
                  </a:cubicBezTo>
                  <a:cubicBezTo>
                    <a:pt x="112085" y="62929"/>
                    <a:pt x="101290" y="60389"/>
                    <a:pt x="89606" y="70803"/>
                  </a:cubicBezTo>
                  <a:cubicBezTo>
                    <a:pt x="61539" y="95885"/>
                    <a:pt x="44775" y="84265"/>
                    <a:pt x="33536" y="51435"/>
                  </a:cubicBezTo>
                  <a:cubicBezTo>
                    <a:pt x="30234" y="41846"/>
                    <a:pt x="26424" y="27051"/>
                    <a:pt x="14867" y="29464"/>
                  </a:cubicBezTo>
                  <a:cubicBezTo>
                    <a:pt x="2040" y="32131"/>
                    <a:pt x="8834" y="47498"/>
                    <a:pt x="6929" y="57277"/>
                  </a:cubicBezTo>
                  <a:cubicBezTo>
                    <a:pt x="-183" y="40767"/>
                    <a:pt x="-6533" y="22543"/>
                    <a:pt x="13216" y="12446"/>
                  </a:cubicBezTo>
                  <a:cubicBezTo>
                    <a:pt x="39124" y="-762"/>
                    <a:pt x="48268" y="27178"/>
                    <a:pt x="61984" y="42101"/>
                  </a:cubicBezTo>
                  <a:cubicBezTo>
                    <a:pt x="77986" y="28384"/>
                    <a:pt x="66238" y="13335"/>
                    <a:pt x="67826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4" name="Полилиния: фигура 213">
              <a:extLst>
                <a:ext uri="{FF2B5EF4-FFF2-40B4-BE49-F238E27FC236}">
                  <a16:creationId xmlns="" xmlns:a16="http://schemas.microsoft.com/office/drawing/2014/main" id="{1AEC23DA-7920-4C46-A8B3-DBD101554989}"/>
                </a:ext>
              </a:extLst>
            </p:cNvPr>
            <p:cNvSpPr/>
            <p:nvPr/>
          </p:nvSpPr>
          <p:spPr>
            <a:xfrm>
              <a:off x="3456391" y="5418417"/>
              <a:ext cx="93127" cy="155449"/>
            </a:xfrm>
            <a:custGeom>
              <a:avLst/>
              <a:gdLst>
                <a:gd name="connsiteX0" fmla="*/ 49761 w 93127"/>
                <a:gd name="connsiteY0" fmla="*/ 16383 h 155449"/>
                <a:gd name="connsiteX1" fmla="*/ 57444 w 93127"/>
                <a:gd name="connsiteY1" fmla="*/ 0 h 155449"/>
                <a:gd name="connsiteX2" fmla="*/ 87924 w 93127"/>
                <a:gd name="connsiteY2" fmla="*/ 106363 h 155449"/>
                <a:gd name="connsiteX3" fmla="*/ 72748 w 93127"/>
                <a:gd name="connsiteY3" fmla="*/ 155449 h 155449"/>
                <a:gd name="connsiteX4" fmla="*/ 42268 w 93127"/>
                <a:gd name="connsiteY4" fmla="*/ 155449 h 155449"/>
                <a:gd name="connsiteX5" fmla="*/ 21694 w 93127"/>
                <a:gd name="connsiteY5" fmla="*/ 79693 h 155449"/>
                <a:gd name="connsiteX6" fmla="*/ 19344 w 93127"/>
                <a:gd name="connsiteY6" fmla="*/ 24511 h 155449"/>
                <a:gd name="connsiteX7" fmla="*/ 49761 w 93127"/>
                <a:gd name="connsiteY7" fmla="*/ 16383 h 15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27" h="155449">
                  <a:moveTo>
                    <a:pt x="49761" y="16383"/>
                  </a:moveTo>
                  <a:cubicBezTo>
                    <a:pt x="52364" y="10922"/>
                    <a:pt x="54904" y="5461"/>
                    <a:pt x="57444" y="0"/>
                  </a:cubicBezTo>
                  <a:cubicBezTo>
                    <a:pt x="67604" y="35433"/>
                    <a:pt x="77764" y="70930"/>
                    <a:pt x="87924" y="106363"/>
                  </a:cubicBezTo>
                  <a:cubicBezTo>
                    <a:pt x="93830" y="126620"/>
                    <a:pt x="100370" y="147130"/>
                    <a:pt x="72748" y="155449"/>
                  </a:cubicBezTo>
                  <a:cubicBezTo>
                    <a:pt x="62588" y="155449"/>
                    <a:pt x="52428" y="155449"/>
                    <a:pt x="42268" y="155449"/>
                  </a:cubicBezTo>
                  <a:cubicBezTo>
                    <a:pt x="74970" y="117857"/>
                    <a:pt x="44554" y="99568"/>
                    <a:pt x="21694" y="79693"/>
                  </a:cubicBezTo>
                  <a:cubicBezTo>
                    <a:pt x="1183" y="61786"/>
                    <a:pt x="-13549" y="44577"/>
                    <a:pt x="19344" y="24511"/>
                  </a:cubicBezTo>
                  <a:cubicBezTo>
                    <a:pt x="28107" y="15875"/>
                    <a:pt x="39537" y="18733"/>
                    <a:pt x="49761" y="1638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5" name="Полилиния: фигура 214">
              <a:extLst>
                <a:ext uri="{FF2B5EF4-FFF2-40B4-BE49-F238E27FC236}">
                  <a16:creationId xmlns="" xmlns:a16="http://schemas.microsoft.com/office/drawing/2014/main" id="{C47178B0-BADE-4733-ADFF-9AF14EC933F6}"/>
                </a:ext>
              </a:extLst>
            </p:cNvPr>
            <p:cNvSpPr/>
            <p:nvPr/>
          </p:nvSpPr>
          <p:spPr>
            <a:xfrm>
              <a:off x="3529139" y="5524780"/>
              <a:ext cx="114236" cy="147320"/>
            </a:xfrm>
            <a:custGeom>
              <a:avLst/>
              <a:gdLst>
                <a:gd name="connsiteX0" fmla="*/ 0 w 114236"/>
                <a:gd name="connsiteY0" fmla="*/ 49086 h 147320"/>
                <a:gd name="connsiteX1" fmla="*/ 15176 w 114236"/>
                <a:gd name="connsiteY1" fmla="*/ 0 h 147320"/>
                <a:gd name="connsiteX2" fmla="*/ 58293 w 114236"/>
                <a:gd name="connsiteY2" fmla="*/ 48514 h 147320"/>
                <a:gd name="connsiteX3" fmla="*/ 114236 w 114236"/>
                <a:gd name="connsiteY3" fmla="*/ 147321 h 147320"/>
                <a:gd name="connsiteX4" fmla="*/ 0 w 114236"/>
                <a:gd name="connsiteY4" fmla="*/ 49086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36" h="147320">
                  <a:moveTo>
                    <a:pt x="0" y="49086"/>
                  </a:moveTo>
                  <a:cubicBezTo>
                    <a:pt x="9715" y="34417"/>
                    <a:pt x="15939" y="18479"/>
                    <a:pt x="15176" y="0"/>
                  </a:cubicBezTo>
                  <a:cubicBezTo>
                    <a:pt x="24828" y="21146"/>
                    <a:pt x="40068" y="34544"/>
                    <a:pt x="58293" y="48514"/>
                  </a:cubicBezTo>
                  <a:cubicBezTo>
                    <a:pt x="88455" y="71629"/>
                    <a:pt x="91948" y="116396"/>
                    <a:pt x="114236" y="147321"/>
                  </a:cubicBezTo>
                  <a:cubicBezTo>
                    <a:pt x="68961" y="124207"/>
                    <a:pt x="40068" y="79122"/>
                    <a:pt x="0" y="490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6" name="Полилиния: фигура 215">
              <a:extLst>
                <a:ext uri="{FF2B5EF4-FFF2-40B4-BE49-F238E27FC236}">
                  <a16:creationId xmlns="" xmlns:a16="http://schemas.microsoft.com/office/drawing/2014/main" id="{9944AC1E-C0DD-4FFB-A78B-E375E23B54D2}"/>
                </a:ext>
              </a:extLst>
            </p:cNvPr>
            <p:cNvSpPr/>
            <p:nvPr/>
          </p:nvSpPr>
          <p:spPr>
            <a:xfrm>
              <a:off x="5517578" y="7251925"/>
              <a:ext cx="152527" cy="57988"/>
            </a:xfrm>
            <a:custGeom>
              <a:avLst/>
              <a:gdLst>
                <a:gd name="connsiteX0" fmla="*/ 152527 w 152527"/>
                <a:gd name="connsiteY0" fmla="*/ 48958 h 57988"/>
                <a:gd name="connsiteX1" fmla="*/ 88964 w 152527"/>
                <a:gd name="connsiteY1" fmla="*/ 47053 h 57988"/>
                <a:gd name="connsiteX2" fmla="*/ 45593 w 152527"/>
                <a:gd name="connsiteY2" fmla="*/ 36576 h 57988"/>
                <a:gd name="connsiteX3" fmla="*/ 0 w 152527"/>
                <a:gd name="connsiteY3" fmla="*/ 0 h 57988"/>
                <a:gd name="connsiteX4" fmla="*/ 152527 w 152527"/>
                <a:gd name="connsiteY4" fmla="*/ 48958 h 5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527" h="57988">
                  <a:moveTo>
                    <a:pt x="152527" y="48958"/>
                  </a:moveTo>
                  <a:cubicBezTo>
                    <a:pt x="131001" y="60960"/>
                    <a:pt x="110998" y="61659"/>
                    <a:pt x="88964" y="47053"/>
                  </a:cubicBezTo>
                  <a:cubicBezTo>
                    <a:pt x="76899" y="39053"/>
                    <a:pt x="59817" y="35242"/>
                    <a:pt x="45593" y="36576"/>
                  </a:cubicBezTo>
                  <a:cubicBezTo>
                    <a:pt x="18288" y="39179"/>
                    <a:pt x="6858" y="24130"/>
                    <a:pt x="0" y="0"/>
                  </a:cubicBezTo>
                  <a:cubicBezTo>
                    <a:pt x="50292" y="18288"/>
                    <a:pt x="104140" y="23749"/>
                    <a:pt x="152527" y="48958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7" name="Полилиния: фигура 216">
              <a:extLst>
                <a:ext uri="{FF2B5EF4-FFF2-40B4-BE49-F238E27FC236}">
                  <a16:creationId xmlns="" xmlns:a16="http://schemas.microsoft.com/office/drawing/2014/main" id="{64A1D155-E0C0-4DA8-8265-9385367503B5}"/>
                </a:ext>
              </a:extLst>
            </p:cNvPr>
            <p:cNvSpPr/>
            <p:nvPr/>
          </p:nvSpPr>
          <p:spPr>
            <a:xfrm>
              <a:off x="3536759" y="6040339"/>
              <a:ext cx="54161" cy="103954"/>
            </a:xfrm>
            <a:custGeom>
              <a:avLst/>
              <a:gdLst>
                <a:gd name="connsiteX0" fmla="*/ 0 w 54161"/>
                <a:gd name="connsiteY0" fmla="*/ 49086 h 103954"/>
                <a:gd name="connsiteX1" fmla="*/ 45720 w 54161"/>
                <a:gd name="connsiteY1" fmla="*/ 0 h 103954"/>
                <a:gd name="connsiteX2" fmla="*/ 48959 w 54161"/>
                <a:gd name="connsiteY2" fmla="*/ 78931 h 103954"/>
                <a:gd name="connsiteX3" fmla="*/ 21971 w 54161"/>
                <a:gd name="connsiteY3" fmla="*/ 103950 h 103954"/>
                <a:gd name="connsiteX4" fmla="*/ 7049 w 54161"/>
                <a:gd name="connsiteY4" fmla="*/ 76264 h 103954"/>
                <a:gd name="connsiteX5" fmla="*/ 0 w 54161"/>
                <a:gd name="connsiteY5" fmla="*/ 49086 h 10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61" h="103954">
                  <a:moveTo>
                    <a:pt x="0" y="49086"/>
                  </a:moveTo>
                  <a:cubicBezTo>
                    <a:pt x="51118" y="71184"/>
                    <a:pt x="28512" y="14224"/>
                    <a:pt x="45720" y="0"/>
                  </a:cubicBezTo>
                  <a:cubicBezTo>
                    <a:pt x="56706" y="25845"/>
                    <a:pt x="56071" y="52706"/>
                    <a:pt x="48959" y="78931"/>
                  </a:cubicBezTo>
                  <a:cubicBezTo>
                    <a:pt x="45403" y="91949"/>
                    <a:pt x="35179" y="103696"/>
                    <a:pt x="21971" y="103950"/>
                  </a:cubicBezTo>
                  <a:cubicBezTo>
                    <a:pt x="5588" y="104268"/>
                    <a:pt x="9843" y="87059"/>
                    <a:pt x="7049" y="76264"/>
                  </a:cubicBezTo>
                  <a:cubicBezTo>
                    <a:pt x="4636" y="67183"/>
                    <a:pt x="2350" y="58103"/>
                    <a:pt x="0" y="490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8" name="Полилиния: фигура 217">
              <a:extLst>
                <a:ext uri="{FF2B5EF4-FFF2-40B4-BE49-F238E27FC236}">
                  <a16:creationId xmlns="" xmlns:a16="http://schemas.microsoft.com/office/drawing/2014/main" id="{09D1EDB0-81F7-431C-85F9-E425EF026967}"/>
                </a:ext>
              </a:extLst>
            </p:cNvPr>
            <p:cNvSpPr/>
            <p:nvPr/>
          </p:nvSpPr>
          <p:spPr>
            <a:xfrm>
              <a:off x="10727623" y="4887503"/>
              <a:ext cx="869063" cy="917615"/>
            </a:xfrm>
            <a:custGeom>
              <a:avLst/>
              <a:gdLst>
                <a:gd name="connsiteX0" fmla="*/ 419801 w 869063"/>
                <a:gd name="connsiteY0" fmla="*/ 908296 h 917615"/>
                <a:gd name="connsiteX1" fmla="*/ 404244 w 869063"/>
                <a:gd name="connsiteY1" fmla="*/ 862767 h 917615"/>
                <a:gd name="connsiteX2" fmla="*/ 404752 w 869063"/>
                <a:gd name="connsiteY2" fmla="*/ 803457 h 917615"/>
                <a:gd name="connsiteX3" fmla="*/ 402593 w 869063"/>
                <a:gd name="connsiteY3" fmla="*/ 778883 h 917615"/>
                <a:gd name="connsiteX4" fmla="*/ 382908 w 869063"/>
                <a:gd name="connsiteY4" fmla="*/ 790630 h 917615"/>
                <a:gd name="connsiteX5" fmla="*/ 332298 w 869063"/>
                <a:gd name="connsiteY5" fmla="*/ 804092 h 917615"/>
                <a:gd name="connsiteX6" fmla="*/ 300485 w 869063"/>
                <a:gd name="connsiteY6" fmla="*/ 791202 h 917615"/>
                <a:gd name="connsiteX7" fmla="*/ 275085 w 869063"/>
                <a:gd name="connsiteY7" fmla="*/ 716271 h 917615"/>
                <a:gd name="connsiteX8" fmla="*/ 287658 w 869063"/>
                <a:gd name="connsiteY8" fmla="*/ 647945 h 917615"/>
                <a:gd name="connsiteX9" fmla="*/ 281308 w 869063"/>
                <a:gd name="connsiteY9" fmla="*/ 621275 h 917615"/>
                <a:gd name="connsiteX10" fmla="*/ 232921 w 869063"/>
                <a:gd name="connsiteY10" fmla="*/ 639500 h 917615"/>
                <a:gd name="connsiteX11" fmla="*/ 225872 w 869063"/>
                <a:gd name="connsiteY11" fmla="*/ 675504 h 917615"/>
                <a:gd name="connsiteX12" fmla="*/ 242065 w 869063"/>
                <a:gd name="connsiteY12" fmla="*/ 745227 h 917615"/>
                <a:gd name="connsiteX13" fmla="*/ 229429 w 869063"/>
                <a:gd name="connsiteY13" fmla="*/ 771770 h 917615"/>
                <a:gd name="connsiteX14" fmla="*/ 202949 w 869063"/>
                <a:gd name="connsiteY14" fmla="*/ 754499 h 917615"/>
                <a:gd name="connsiteX15" fmla="*/ 102365 w 869063"/>
                <a:gd name="connsiteY15" fmla="*/ 685029 h 917615"/>
                <a:gd name="connsiteX16" fmla="*/ 69535 w 869063"/>
                <a:gd name="connsiteY16" fmla="*/ 676012 h 917615"/>
                <a:gd name="connsiteX17" fmla="*/ 45215 w 869063"/>
                <a:gd name="connsiteY17" fmla="*/ 689284 h 917615"/>
                <a:gd name="connsiteX18" fmla="*/ 17910 w 869063"/>
                <a:gd name="connsiteY18" fmla="*/ 720082 h 917615"/>
                <a:gd name="connsiteX19" fmla="*/ 2607 w 869063"/>
                <a:gd name="connsiteY19" fmla="*/ 673282 h 917615"/>
                <a:gd name="connsiteX20" fmla="*/ 16704 w 869063"/>
                <a:gd name="connsiteY20" fmla="*/ 570919 h 917615"/>
                <a:gd name="connsiteX21" fmla="*/ 40135 w 869063"/>
                <a:gd name="connsiteY21" fmla="*/ 548948 h 917615"/>
                <a:gd name="connsiteX22" fmla="*/ 66424 w 869063"/>
                <a:gd name="connsiteY22" fmla="*/ 553012 h 917615"/>
                <a:gd name="connsiteX23" fmla="*/ 119066 w 869063"/>
                <a:gd name="connsiteY23" fmla="*/ 522278 h 917615"/>
                <a:gd name="connsiteX24" fmla="*/ 96459 w 869063"/>
                <a:gd name="connsiteY24" fmla="*/ 437886 h 917615"/>
                <a:gd name="connsiteX25" fmla="*/ 89983 w 869063"/>
                <a:gd name="connsiteY25" fmla="*/ 434139 h 917615"/>
                <a:gd name="connsiteX26" fmla="*/ 36325 w 869063"/>
                <a:gd name="connsiteY26" fmla="*/ 362003 h 917615"/>
                <a:gd name="connsiteX27" fmla="*/ 36896 w 869063"/>
                <a:gd name="connsiteY27" fmla="*/ 351906 h 917615"/>
                <a:gd name="connsiteX28" fmla="*/ 109985 w 869063"/>
                <a:gd name="connsiteY28" fmla="*/ 328602 h 917615"/>
                <a:gd name="connsiteX29" fmla="*/ 142815 w 869063"/>
                <a:gd name="connsiteY29" fmla="*/ 336540 h 917615"/>
                <a:gd name="connsiteX30" fmla="*/ 158372 w 869063"/>
                <a:gd name="connsiteY30" fmla="*/ 349938 h 917615"/>
                <a:gd name="connsiteX31" fmla="*/ 139640 w 869063"/>
                <a:gd name="connsiteY31" fmla="*/ 357749 h 917615"/>
                <a:gd name="connsiteX32" fmla="*/ 108715 w 869063"/>
                <a:gd name="connsiteY32" fmla="*/ 361368 h 917615"/>
                <a:gd name="connsiteX33" fmla="*/ 122875 w 869063"/>
                <a:gd name="connsiteY33" fmla="*/ 392547 h 917615"/>
                <a:gd name="connsiteX34" fmla="*/ 155070 w 869063"/>
                <a:gd name="connsiteY34" fmla="*/ 461064 h 917615"/>
                <a:gd name="connsiteX35" fmla="*/ 174120 w 869063"/>
                <a:gd name="connsiteY35" fmla="*/ 481511 h 917615"/>
                <a:gd name="connsiteX36" fmla="*/ 184724 w 869063"/>
                <a:gd name="connsiteY36" fmla="*/ 453698 h 917615"/>
                <a:gd name="connsiteX37" fmla="*/ 182883 w 869063"/>
                <a:gd name="connsiteY37" fmla="*/ 441760 h 917615"/>
                <a:gd name="connsiteX38" fmla="*/ 191900 w 869063"/>
                <a:gd name="connsiteY38" fmla="*/ 360860 h 917615"/>
                <a:gd name="connsiteX39" fmla="*/ 206378 w 869063"/>
                <a:gd name="connsiteY39" fmla="*/ 286311 h 917615"/>
                <a:gd name="connsiteX40" fmla="*/ 252098 w 869063"/>
                <a:gd name="connsiteY40" fmla="*/ 286247 h 917615"/>
                <a:gd name="connsiteX41" fmla="*/ 259718 w 869063"/>
                <a:gd name="connsiteY41" fmla="*/ 261800 h 917615"/>
                <a:gd name="connsiteX42" fmla="*/ 229238 w 869063"/>
                <a:gd name="connsiteY42" fmla="*/ 261800 h 917615"/>
                <a:gd name="connsiteX43" fmla="*/ 238509 w 869063"/>
                <a:gd name="connsiteY43" fmla="*/ 223573 h 917615"/>
                <a:gd name="connsiteX44" fmla="*/ 243525 w 869063"/>
                <a:gd name="connsiteY44" fmla="*/ 184012 h 917615"/>
                <a:gd name="connsiteX45" fmla="*/ 206378 w 869063"/>
                <a:gd name="connsiteY45" fmla="*/ 122798 h 917615"/>
                <a:gd name="connsiteX46" fmla="*/ 168278 w 869063"/>
                <a:gd name="connsiteY46" fmla="*/ 90031 h 917615"/>
                <a:gd name="connsiteX47" fmla="*/ 204283 w 869063"/>
                <a:gd name="connsiteY47" fmla="*/ 50598 h 917615"/>
                <a:gd name="connsiteX48" fmla="*/ 239271 w 869063"/>
                <a:gd name="connsiteY48" fmla="*/ 32881 h 917615"/>
                <a:gd name="connsiteX49" fmla="*/ 294580 w 869063"/>
                <a:gd name="connsiteY49" fmla="*/ 15927 h 917615"/>
                <a:gd name="connsiteX50" fmla="*/ 321059 w 869063"/>
                <a:gd name="connsiteY50" fmla="*/ 31738 h 917615"/>
                <a:gd name="connsiteX51" fmla="*/ 456568 w 869063"/>
                <a:gd name="connsiteY51" fmla="*/ 106287 h 917615"/>
                <a:gd name="connsiteX52" fmla="*/ 512956 w 869063"/>
                <a:gd name="connsiteY52" fmla="*/ 158167 h 917615"/>
                <a:gd name="connsiteX53" fmla="*/ 576520 w 869063"/>
                <a:gd name="connsiteY53" fmla="*/ 172963 h 917615"/>
                <a:gd name="connsiteX54" fmla="*/ 604142 w 869063"/>
                <a:gd name="connsiteY54" fmla="*/ 185409 h 917615"/>
                <a:gd name="connsiteX55" fmla="*/ 595125 w 869063"/>
                <a:gd name="connsiteY55" fmla="*/ 163692 h 917615"/>
                <a:gd name="connsiteX56" fmla="*/ 598998 w 869063"/>
                <a:gd name="connsiteY56" fmla="*/ 66536 h 917615"/>
                <a:gd name="connsiteX57" fmla="*/ 657990 w 869063"/>
                <a:gd name="connsiteY57" fmla="*/ 1448 h 917615"/>
                <a:gd name="connsiteX58" fmla="*/ 705996 w 869063"/>
                <a:gd name="connsiteY58" fmla="*/ 45136 h 917615"/>
                <a:gd name="connsiteX59" fmla="*/ 709679 w 869063"/>
                <a:gd name="connsiteY59" fmla="*/ 56630 h 917615"/>
                <a:gd name="connsiteX60" fmla="*/ 712219 w 869063"/>
                <a:gd name="connsiteY60" fmla="*/ 67489 h 917615"/>
                <a:gd name="connsiteX61" fmla="*/ 723840 w 869063"/>
                <a:gd name="connsiteY61" fmla="*/ 157215 h 917615"/>
                <a:gd name="connsiteX62" fmla="*/ 744096 w 869063"/>
                <a:gd name="connsiteY62" fmla="*/ 170867 h 917615"/>
                <a:gd name="connsiteX63" fmla="*/ 800420 w 869063"/>
                <a:gd name="connsiteY63" fmla="*/ 253862 h 917615"/>
                <a:gd name="connsiteX64" fmla="*/ 840933 w 869063"/>
                <a:gd name="connsiteY64" fmla="*/ 324093 h 917615"/>
                <a:gd name="connsiteX65" fmla="*/ 851919 w 869063"/>
                <a:gd name="connsiteY65" fmla="*/ 338889 h 917615"/>
                <a:gd name="connsiteX66" fmla="*/ 869064 w 869063"/>
                <a:gd name="connsiteY66" fmla="*/ 474780 h 917615"/>
                <a:gd name="connsiteX67" fmla="*/ 785308 w 869063"/>
                <a:gd name="connsiteY67" fmla="*/ 414200 h 917615"/>
                <a:gd name="connsiteX68" fmla="*/ 783148 w 869063"/>
                <a:gd name="connsiteY68" fmla="*/ 389943 h 917615"/>
                <a:gd name="connsiteX69" fmla="*/ 755082 w 869063"/>
                <a:gd name="connsiteY69" fmla="*/ 305742 h 917615"/>
                <a:gd name="connsiteX70" fmla="*/ 746255 w 869063"/>
                <a:gd name="connsiteY70" fmla="*/ 354637 h 917615"/>
                <a:gd name="connsiteX71" fmla="*/ 710695 w 869063"/>
                <a:gd name="connsiteY71" fmla="*/ 391975 h 917615"/>
                <a:gd name="connsiteX72" fmla="*/ 682945 w 869063"/>
                <a:gd name="connsiteY72" fmla="*/ 355653 h 917615"/>
                <a:gd name="connsiteX73" fmla="*/ 661927 w 869063"/>
                <a:gd name="connsiteY73" fmla="*/ 201538 h 917615"/>
                <a:gd name="connsiteX74" fmla="*/ 674563 w 869063"/>
                <a:gd name="connsiteY74" fmla="*/ 254688 h 917615"/>
                <a:gd name="connsiteX75" fmla="*/ 676405 w 869063"/>
                <a:gd name="connsiteY75" fmla="*/ 276786 h 917615"/>
                <a:gd name="connsiteX76" fmla="*/ 649354 w 869063"/>
                <a:gd name="connsiteY76" fmla="*/ 429377 h 917615"/>
                <a:gd name="connsiteX77" fmla="*/ 656339 w 869063"/>
                <a:gd name="connsiteY77" fmla="*/ 527040 h 917615"/>
                <a:gd name="connsiteX78" fmla="*/ 648211 w 869063"/>
                <a:gd name="connsiteY78" fmla="*/ 597462 h 917615"/>
                <a:gd name="connsiteX79" fmla="*/ 611254 w 869063"/>
                <a:gd name="connsiteY79" fmla="*/ 558727 h 917615"/>
                <a:gd name="connsiteX80" fmla="*/ 546929 w 869063"/>
                <a:gd name="connsiteY80" fmla="*/ 514277 h 917615"/>
                <a:gd name="connsiteX81" fmla="*/ 366398 w 869063"/>
                <a:gd name="connsiteY81" fmla="*/ 522088 h 917615"/>
                <a:gd name="connsiteX82" fmla="*/ 311217 w 869063"/>
                <a:gd name="connsiteY82" fmla="*/ 476240 h 917615"/>
                <a:gd name="connsiteX83" fmla="*/ 295722 w 869063"/>
                <a:gd name="connsiteY83" fmla="*/ 457952 h 917615"/>
                <a:gd name="connsiteX84" fmla="*/ 283340 w 869063"/>
                <a:gd name="connsiteY84" fmla="*/ 480685 h 917615"/>
                <a:gd name="connsiteX85" fmla="*/ 327155 w 869063"/>
                <a:gd name="connsiteY85" fmla="*/ 549964 h 917615"/>
                <a:gd name="connsiteX86" fmla="*/ 339157 w 869063"/>
                <a:gd name="connsiteY86" fmla="*/ 608892 h 917615"/>
                <a:gd name="connsiteX87" fmla="*/ 334902 w 869063"/>
                <a:gd name="connsiteY87" fmla="*/ 634420 h 917615"/>
                <a:gd name="connsiteX88" fmla="*/ 355540 w 869063"/>
                <a:gd name="connsiteY88" fmla="*/ 638039 h 917615"/>
                <a:gd name="connsiteX89" fmla="*/ 447995 w 869063"/>
                <a:gd name="connsiteY89" fmla="*/ 700650 h 917615"/>
                <a:gd name="connsiteX90" fmla="*/ 470919 w 869063"/>
                <a:gd name="connsiteY90" fmla="*/ 782439 h 917615"/>
                <a:gd name="connsiteX91" fmla="*/ 497525 w 869063"/>
                <a:gd name="connsiteY91" fmla="*/ 838890 h 917615"/>
                <a:gd name="connsiteX92" fmla="*/ 505654 w 869063"/>
                <a:gd name="connsiteY92" fmla="*/ 864354 h 917615"/>
                <a:gd name="connsiteX93" fmla="*/ 481270 w 869063"/>
                <a:gd name="connsiteY93" fmla="*/ 879658 h 917615"/>
                <a:gd name="connsiteX94" fmla="*/ 443614 w 869063"/>
                <a:gd name="connsiteY94" fmla="*/ 911979 h 917615"/>
                <a:gd name="connsiteX95" fmla="*/ 427358 w 869063"/>
                <a:gd name="connsiteY95" fmla="*/ 916615 h 917615"/>
                <a:gd name="connsiteX96" fmla="*/ 419738 w 869063"/>
                <a:gd name="connsiteY96" fmla="*/ 908423 h 91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869063" h="917615">
                  <a:moveTo>
                    <a:pt x="419801" y="908296"/>
                  </a:moveTo>
                  <a:cubicBezTo>
                    <a:pt x="418849" y="891469"/>
                    <a:pt x="412753" y="876737"/>
                    <a:pt x="404244" y="862767"/>
                  </a:cubicBezTo>
                  <a:cubicBezTo>
                    <a:pt x="392306" y="843145"/>
                    <a:pt x="378590" y="823841"/>
                    <a:pt x="404752" y="803457"/>
                  </a:cubicBezTo>
                  <a:cubicBezTo>
                    <a:pt x="412690" y="797298"/>
                    <a:pt x="411546" y="784725"/>
                    <a:pt x="402593" y="778883"/>
                  </a:cubicBezTo>
                  <a:cubicBezTo>
                    <a:pt x="392052" y="771961"/>
                    <a:pt x="386146" y="781169"/>
                    <a:pt x="382908" y="790630"/>
                  </a:cubicBezTo>
                  <a:cubicBezTo>
                    <a:pt x="372113" y="822444"/>
                    <a:pt x="354460" y="819269"/>
                    <a:pt x="332298" y="804092"/>
                  </a:cubicBezTo>
                  <a:cubicBezTo>
                    <a:pt x="322964" y="797679"/>
                    <a:pt x="311026" y="795837"/>
                    <a:pt x="300485" y="791202"/>
                  </a:cubicBezTo>
                  <a:cubicBezTo>
                    <a:pt x="268671" y="777232"/>
                    <a:pt x="258131" y="747133"/>
                    <a:pt x="275085" y="716271"/>
                  </a:cubicBezTo>
                  <a:cubicBezTo>
                    <a:pt x="286896" y="694745"/>
                    <a:pt x="299406" y="674361"/>
                    <a:pt x="287658" y="647945"/>
                  </a:cubicBezTo>
                  <a:cubicBezTo>
                    <a:pt x="283911" y="639500"/>
                    <a:pt x="298770" y="623815"/>
                    <a:pt x="281308" y="621275"/>
                  </a:cubicBezTo>
                  <a:cubicBezTo>
                    <a:pt x="263401" y="618671"/>
                    <a:pt x="245875" y="623751"/>
                    <a:pt x="232921" y="639500"/>
                  </a:cubicBezTo>
                  <a:cubicBezTo>
                    <a:pt x="224221" y="650040"/>
                    <a:pt x="215014" y="662423"/>
                    <a:pt x="225872" y="675504"/>
                  </a:cubicBezTo>
                  <a:cubicBezTo>
                    <a:pt x="243145" y="696269"/>
                    <a:pt x="239716" y="721288"/>
                    <a:pt x="242065" y="745227"/>
                  </a:cubicBezTo>
                  <a:cubicBezTo>
                    <a:pt x="243208" y="756721"/>
                    <a:pt x="241303" y="768214"/>
                    <a:pt x="229429" y="771770"/>
                  </a:cubicBezTo>
                  <a:cubicBezTo>
                    <a:pt x="215967" y="775835"/>
                    <a:pt x="206886" y="766881"/>
                    <a:pt x="202949" y="754499"/>
                  </a:cubicBezTo>
                  <a:cubicBezTo>
                    <a:pt x="186185" y="702683"/>
                    <a:pt x="147133" y="689792"/>
                    <a:pt x="102365" y="685029"/>
                  </a:cubicBezTo>
                  <a:cubicBezTo>
                    <a:pt x="91253" y="683886"/>
                    <a:pt x="79759" y="680838"/>
                    <a:pt x="69535" y="676012"/>
                  </a:cubicBezTo>
                  <a:cubicBezTo>
                    <a:pt x="54994" y="669091"/>
                    <a:pt x="49088" y="673853"/>
                    <a:pt x="45215" y="689284"/>
                  </a:cubicBezTo>
                  <a:cubicBezTo>
                    <a:pt x="41469" y="704397"/>
                    <a:pt x="38929" y="726241"/>
                    <a:pt x="17910" y="720082"/>
                  </a:cubicBezTo>
                  <a:cubicBezTo>
                    <a:pt x="-4188" y="713604"/>
                    <a:pt x="-1077" y="694300"/>
                    <a:pt x="2607" y="673282"/>
                  </a:cubicBezTo>
                  <a:cubicBezTo>
                    <a:pt x="8639" y="639563"/>
                    <a:pt x="23498" y="607305"/>
                    <a:pt x="16704" y="570919"/>
                  </a:cubicBezTo>
                  <a:cubicBezTo>
                    <a:pt x="13656" y="554473"/>
                    <a:pt x="23561" y="545710"/>
                    <a:pt x="40135" y="548948"/>
                  </a:cubicBezTo>
                  <a:cubicBezTo>
                    <a:pt x="48834" y="550599"/>
                    <a:pt x="57724" y="553330"/>
                    <a:pt x="66424" y="553012"/>
                  </a:cubicBezTo>
                  <a:cubicBezTo>
                    <a:pt x="88712" y="552313"/>
                    <a:pt x="117669" y="556949"/>
                    <a:pt x="119066" y="522278"/>
                  </a:cubicBezTo>
                  <a:cubicBezTo>
                    <a:pt x="120208" y="493131"/>
                    <a:pt x="146751" y="452428"/>
                    <a:pt x="96459" y="437886"/>
                  </a:cubicBezTo>
                  <a:cubicBezTo>
                    <a:pt x="94046" y="437188"/>
                    <a:pt x="90109" y="435600"/>
                    <a:pt x="89983" y="434139"/>
                  </a:cubicBezTo>
                  <a:cubicBezTo>
                    <a:pt x="87125" y="397055"/>
                    <a:pt x="70424" y="372290"/>
                    <a:pt x="36325" y="362003"/>
                  </a:cubicBezTo>
                  <a:cubicBezTo>
                    <a:pt x="35626" y="361813"/>
                    <a:pt x="35944" y="352161"/>
                    <a:pt x="36896" y="351906"/>
                  </a:cubicBezTo>
                  <a:cubicBezTo>
                    <a:pt x="61534" y="345937"/>
                    <a:pt x="73282" y="294820"/>
                    <a:pt x="109985" y="328602"/>
                  </a:cubicBezTo>
                  <a:cubicBezTo>
                    <a:pt x="117478" y="335524"/>
                    <a:pt x="131766" y="333873"/>
                    <a:pt x="142815" y="336540"/>
                  </a:cubicBezTo>
                  <a:cubicBezTo>
                    <a:pt x="150054" y="338254"/>
                    <a:pt x="160023" y="339270"/>
                    <a:pt x="158372" y="349938"/>
                  </a:cubicBezTo>
                  <a:cubicBezTo>
                    <a:pt x="156784" y="360543"/>
                    <a:pt x="147006" y="357812"/>
                    <a:pt x="139640" y="357749"/>
                  </a:cubicBezTo>
                  <a:cubicBezTo>
                    <a:pt x="129035" y="357685"/>
                    <a:pt x="115256" y="346763"/>
                    <a:pt x="108715" y="361368"/>
                  </a:cubicBezTo>
                  <a:cubicBezTo>
                    <a:pt x="103000" y="374195"/>
                    <a:pt x="116462" y="383149"/>
                    <a:pt x="122875" y="392547"/>
                  </a:cubicBezTo>
                  <a:cubicBezTo>
                    <a:pt x="137163" y="413565"/>
                    <a:pt x="151387" y="434076"/>
                    <a:pt x="155070" y="461064"/>
                  </a:cubicBezTo>
                  <a:cubicBezTo>
                    <a:pt x="156467" y="471541"/>
                    <a:pt x="161293" y="484686"/>
                    <a:pt x="174120" y="481511"/>
                  </a:cubicBezTo>
                  <a:cubicBezTo>
                    <a:pt x="186503" y="478463"/>
                    <a:pt x="183455" y="464048"/>
                    <a:pt x="184724" y="453698"/>
                  </a:cubicBezTo>
                  <a:cubicBezTo>
                    <a:pt x="185169" y="449888"/>
                    <a:pt x="183772" y="445697"/>
                    <a:pt x="182883" y="441760"/>
                  </a:cubicBezTo>
                  <a:cubicBezTo>
                    <a:pt x="176088" y="413693"/>
                    <a:pt x="168659" y="389118"/>
                    <a:pt x="191900" y="360860"/>
                  </a:cubicBezTo>
                  <a:cubicBezTo>
                    <a:pt x="205489" y="344287"/>
                    <a:pt x="202123" y="311711"/>
                    <a:pt x="206378" y="286311"/>
                  </a:cubicBezTo>
                  <a:cubicBezTo>
                    <a:pt x="221618" y="293804"/>
                    <a:pt x="236858" y="287200"/>
                    <a:pt x="252098" y="286247"/>
                  </a:cubicBezTo>
                  <a:cubicBezTo>
                    <a:pt x="259655" y="279897"/>
                    <a:pt x="270958" y="274881"/>
                    <a:pt x="259718" y="261800"/>
                  </a:cubicBezTo>
                  <a:cubicBezTo>
                    <a:pt x="249558" y="261800"/>
                    <a:pt x="239398" y="261800"/>
                    <a:pt x="229238" y="261800"/>
                  </a:cubicBezTo>
                  <a:cubicBezTo>
                    <a:pt x="221046" y="245861"/>
                    <a:pt x="224666" y="230748"/>
                    <a:pt x="238509" y="223573"/>
                  </a:cubicBezTo>
                  <a:cubicBezTo>
                    <a:pt x="261051" y="211888"/>
                    <a:pt x="252098" y="197156"/>
                    <a:pt x="243525" y="184012"/>
                  </a:cubicBezTo>
                  <a:cubicBezTo>
                    <a:pt x="230445" y="164073"/>
                    <a:pt x="217554" y="144007"/>
                    <a:pt x="206378" y="122798"/>
                  </a:cubicBezTo>
                  <a:cubicBezTo>
                    <a:pt x="193678" y="111875"/>
                    <a:pt x="180978" y="100954"/>
                    <a:pt x="168278" y="90031"/>
                  </a:cubicBezTo>
                  <a:cubicBezTo>
                    <a:pt x="164912" y="48692"/>
                    <a:pt x="169866" y="42533"/>
                    <a:pt x="204283" y="50598"/>
                  </a:cubicBezTo>
                  <a:cubicBezTo>
                    <a:pt x="221555" y="54662"/>
                    <a:pt x="232159" y="54090"/>
                    <a:pt x="239271" y="32881"/>
                  </a:cubicBezTo>
                  <a:cubicBezTo>
                    <a:pt x="249495" y="2655"/>
                    <a:pt x="271148" y="1448"/>
                    <a:pt x="294580" y="15927"/>
                  </a:cubicBezTo>
                  <a:cubicBezTo>
                    <a:pt x="303343" y="21324"/>
                    <a:pt x="312741" y="25769"/>
                    <a:pt x="321059" y="31738"/>
                  </a:cubicBezTo>
                  <a:cubicBezTo>
                    <a:pt x="363477" y="62218"/>
                    <a:pt x="402720" y="96762"/>
                    <a:pt x="456568" y="106287"/>
                  </a:cubicBezTo>
                  <a:cubicBezTo>
                    <a:pt x="479682" y="110351"/>
                    <a:pt x="497653" y="135371"/>
                    <a:pt x="512956" y="158167"/>
                  </a:cubicBezTo>
                  <a:cubicBezTo>
                    <a:pt x="528831" y="181726"/>
                    <a:pt x="549532" y="197220"/>
                    <a:pt x="576520" y="172963"/>
                  </a:cubicBezTo>
                  <a:cubicBezTo>
                    <a:pt x="589029" y="168581"/>
                    <a:pt x="597411" y="174931"/>
                    <a:pt x="604142" y="185409"/>
                  </a:cubicBezTo>
                  <a:cubicBezTo>
                    <a:pt x="599443" y="178741"/>
                    <a:pt x="592331" y="168010"/>
                    <a:pt x="595125" y="163692"/>
                  </a:cubicBezTo>
                  <a:cubicBezTo>
                    <a:pt x="615762" y="131687"/>
                    <a:pt x="598046" y="98794"/>
                    <a:pt x="598998" y="66536"/>
                  </a:cubicBezTo>
                  <a:cubicBezTo>
                    <a:pt x="600459" y="19610"/>
                    <a:pt x="605793" y="14212"/>
                    <a:pt x="657990" y="1448"/>
                  </a:cubicBezTo>
                  <a:cubicBezTo>
                    <a:pt x="693550" y="-7251"/>
                    <a:pt x="694312" y="25261"/>
                    <a:pt x="705996" y="45136"/>
                  </a:cubicBezTo>
                  <a:cubicBezTo>
                    <a:pt x="707901" y="48439"/>
                    <a:pt x="708219" y="52884"/>
                    <a:pt x="709679" y="56630"/>
                  </a:cubicBezTo>
                  <a:cubicBezTo>
                    <a:pt x="711012" y="60059"/>
                    <a:pt x="711838" y="63742"/>
                    <a:pt x="712219" y="67489"/>
                  </a:cubicBezTo>
                  <a:cubicBezTo>
                    <a:pt x="702059" y="99493"/>
                    <a:pt x="717553" y="127624"/>
                    <a:pt x="723840" y="157215"/>
                  </a:cubicBezTo>
                  <a:cubicBezTo>
                    <a:pt x="726570" y="170042"/>
                    <a:pt x="737111" y="166740"/>
                    <a:pt x="744096" y="170867"/>
                  </a:cubicBezTo>
                  <a:cubicBezTo>
                    <a:pt x="760034" y="200712"/>
                    <a:pt x="791531" y="218493"/>
                    <a:pt x="800420" y="253862"/>
                  </a:cubicBezTo>
                  <a:cubicBezTo>
                    <a:pt x="807151" y="281739"/>
                    <a:pt x="815407" y="308409"/>
                    <a:pt x="840933" y="324093"/>
                  </a:cubicBezTo>
                  <a:cubicBezTo>
                    <a:pt x="845886" y="327142"/>
                    <a:pt x="853062" y="336159"/>
                    <a:pt x="851919" y="338889"/>
                  </a:cubicBezTo>
                  <a:cubicBezTo>
                    <a:pt x="831155" y="388356"/>
                    <a:pt x="865571" y="429313"/>
                    <a:pt x="869064" y="474780"/>
                  </a:cubicBezTo>
                  <a:cubicBezTo>
                    <a:pt x="827345" y="486464"/>
                    <a:pt x="786578" y="457127"/>
                    <a:pt x="785308" y="414200"/>
                  </a:cubicBezTo>
                  <a:cubicBezTo>
                    <a:pt x="785054" y="406009"/>
                    <a:pt x="785498" y="397754"/>
                    <a:pt x="783148" y="389943"/>
                  </a:cubicBezTo>
                  <a:cubicBezTo>
                    <a:pt x="775147" y="363019"/>
                    <a:pt x="765622" y="336667"/>
                    <a:pt x="755082" y="305742"/>
                  </a:cubicBezTo>
                  <a:cubicBezTo>
                    <a:pt x="742382" y="323141"/>
                    <a:pt x="752097" y="340604"/>
                    <a:pt x="746255" y="354637"/>
                  </a:cubicBezTo>
                  <a:cubicBezTo>
                    <a:pt x="738889" y="372354"/>
                    <a:pt x="731777" y="391404"/>
                    <a:pt x="710695" y="391975"/>
                  </a:cubicBezTo>
                  <a:cubicBezTo>
                    <a:pt x="688533" y="392547"/>
                    <a:pt x="690502" y="370766"/>
                    <a:pt x="682945" y="355653"/>
                  </a:cubicBezTo>
                  <a:cubicBezTo>
                    <a:pt x="657228" y="303900"/>
                    <a:pt x="691137" y="244464"/>
                    <a:pt x="661927" y="201538"/>
                  </a:cubicBezTo>
                  <a:cubicBezTo>
                    <a:pt x="661546" y="215444"/>
                    <a:pt x="673040" y="233860"/>
                    <a:pt x="674563" y="254688"/>
                  </a:cubicBezTo>
                  <a:cubicBezTo>
                    <a:pt x="675135" y="262117"/>
                    <a:pt x="679834" y="270944"/>
                    <a:pt x="676405" y="276786"/>
                  </a:cubicBezTo>
                  <a:cubicBezTo>
                    <a:pt x="648338" y="324030"/>
                    <a:pt x="664658" y="380101"/>
                    <a:pt x="649354" y="429377"/>
                  </a:cubicBezTo>
                  <a:cubicBezTo>
                    <a:pt x="638559" y="464048"/>
                    <a:pt x="641734" y="494211"/>
                    <a:pt x="656339" y="527040"/>
                  </a:cubicBezTo>
                  <a:cubicBezTo>
                    <a:pt x="666308" y="549329"/>
                    <a:pt x="679834" y="578095"/>
                    <a:pt x="648211" y="597462"/>
                  </a:cubicBezTo>
                  <a:cubicBezTo>
                    <a:pt x="629796" y="591493"/>
                    <a:pt x="614810" y="589969"/>
                    <a:pt x="611254" y="558727"/>
                  </a:cubicBezTo>
                  <a:cubicBezTo>
                    <a:pt x="608079" y="530787"/>
                    <a:pt x="575631" y="508562"/>
                    <a:pt x="546929" y="514277"/>
                  </a:cubicBezTo>
                  <a:cubicBezTo>
                    <a:pt x="486858" y="526342"/>
                    <a:pt x="426596" y="503609"/>
                    <a:pt x="366398" y="522088"/>
                  </a:cubicBezTo>
                  <a:cubicBezTo>
                    <a:pt x="338839" y="530533"/>
                    <a:pt x="322837" y="500942"/>
                    <a:pt x="311217" y="476240"/>
                  </a:cubicBezTo>
                  <a:cubicBezTo>
                    <a:pt x="307407" y="468176"/>
                    <a:pt x="308549" y="455349"/>
                    <a:pt x="295722" y="457952"/>
                  </a:cubicBezTo>
                  <a:cubicBezTo>
                    <a:pt x="285055" y="460175"/>
                    <a:pt x="284356" y="471224"/>
                    <a:pt x="283340" y="480685"/>
                  </a:cubicBezTo>
                  <a:cubicBezTo>
                    <a:pt x="279276" y="517325"/>
                    <a:pt x="302771" y="534407"/>
                    <a:pt x="327155" y="549964"/>
                  </a:cubicBezTo>
                  <a:cubicBezTo>
                    <a:pt x="351285" y="565394"/>
                    <a:pt x="379161" y="578412"/>
                    <a:pt x="339157" y="608892"/>
                  </a:cubicBezTo>
                  <a:cubicBezTo>
                    <a:pt x="331663" y="614607"/>
                    <a:pt x="328933" y="625148"/>
                    <a:pt x="334902" y="634420"/>
                  </a:cubicBezTo>
                  <a:cubicBezTo>
                    <a:pt x="340109" y="642548"/>
                    <a:pt x="347793" y="639119"/>
                    <a:pt x="355540" y="638039"/>
                  </a:cubicBezTo>
                  <a:cubicBezTo>
                    <a:pt x="385575" y="633784"/>
                    <a:pt x="437010" y="668075"/>
                    <a:pt x="447995" y="700650"/>
                  </a:cubicBezTo>
                  <a:cubicBezTo>
                    <a:pt x="457012" y="727384"/>
                    <a:pt x="465903" y="754562"/>
                    <a:pt x="470919" y="782439"/>
                  </a:cubicBezTo>
                  <a:cubicBezTo>
                    <a:pt x="474983" y="804791"/>
                    <a:pt x="481016" y="823904"/>
                    <a:pt x="497525" y="838890"/>
                  </a:cubicBezTo>
                  <a:cubicBezTo>
                    <a:pt x="504320" y="845050"/>
                    <a:pt x="509083" y="854003"/>
                    <a:pt x="505654" y="864354"/>
                  </a:cubicBezTo>
                  <a:cubicBezTo>
                    <a:pt x="501590" y="876356"/>
                    <a:pt x="490350" y="882134"/>
                    <a:pt x="481270" y="879658"/>
                  </a:cubicBezTo>
                  <a:cubicBezTo>
                    <a:pt x="453457" y="871847"/>
                    <a:pt x="442344" y="881118"/>
                    <a:pt x="443614" y="911979"/>
                  </a:cubicBezTo>
                  <a:cubicBezTo>
                    <a:pt x="443868" y="918901"/>
                    <a:pt x="433708" y="918075"/>
                    <a:pt x="427358" y="916615"/>
                  </a:cubicBezTo>
                  <a:cubicBezTo>
                    <a:pt x="422786" y="916107"/>
                    <a:pt x="420246" y="913376"/>
                    <a:pt x="419738" y="9084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9" name="Полилиния: фигура 218">
              <a:extLst>
                <a:ext uri="{FF2B5EF4-FFF2-40B4-BE49-F238E27FC236}">
                  <a16:creationId xmlns="" xmlns:a16="http://schemas.microsoft.com/office/drawing/2014/main" id="{BC96865F-D930-4AF7-B36E-81B262F071DF}"/>
                </a:ext>
              </a:extLst>
            </p:cNvPr>
            <p:cNvSpPr/>
            <p:nvPr/>
          </p:nvSpPr>
          <p:spPr>
            <a:xfrm>
              <a:off x="10652252" y="5807597"/>
              <a:ext cx="790295" cy="577358"/>
            </a:xfrm>
            <a:custGeom>
              <a:avLst/>
              <a:gdLst>
                <a:gd name="connsiteX0" fmla="*/ 0 w 790295"/>
                <a:gd name="connsiteY0" fmla="*/ 159971 h 577358"/>
                <a:gd name="connsiteX1" fmla="*/ 7810 w 790295"/>
                <a:gd name="connsiteY1" fmla="*/ 48464 h 577358"/>
                <a:gd name="connsiteX2" fmla="*/ 30797 w 790295"/>
                <a:gd name="connsiteY2" fmla="*/ 5919 h 577358"/>
                <a:gd name="connsiteX3" fmla="*/ 85217 w 790295"/>
                <a:gd name="connsiteY3" fmla="*/ 22175 h 577358"/>
                <a:gd name="connsiteX4" fmla="*/ 120777 w 790295"/>
                <a:gd name="connsiteY4" fmla="*/ 84596 h 577358"/>
                <a:gd name="connsiteX5" fmla="*/ 191770 w 790295"/>
                <a:gd name="connsiteY5" fmla="*/ 98947 h 577358"/>
                <a:gd name="connsiteX6" fmla="*/ 274574 w 790295"/>
                <a:gd name="connsiteY6" fmla="*/ 142508 h 577358"/>
                <a:gd name="connsiteX7" fmla="*/ 418909 w 790295"/>
                <a:gd name="connsiteY7" fmla="*/ 131522 h 577358"/>
                <a:gd name="connsiteX8" fmla="*/ 456629 w 790295"/>
                <a:gd name="connsiteY8" fmla="*/ 120664 h 577358"/>
                <a:gd name="connsiteX9" fmla="*/ 617029 w 790295"/>
                <a:gd name="connsiteY9" fmla="*/ 86437 h 577358"/>
                <a:gd name="connsiteX10" fmla="*/ 664528 w 790295"/>
                <a:gd name="connsiteY10" fmla="*/ 127331 h 577358"/>
                <a:gd name="connsiteX11" fmla="*/ 767461 w 790295"/>
                <a:gd name="connsiteY11" fmla="*/ 260936 h 577358"/>
                <a:gd name="connsiteX12" fmla="*/ 786892 w 790295"/>
                <a:gd name="connsiteY12" fmla="*/ 309704 h 577358"/>
                <a:gd name="connsiteX13" fmla="*/ 709613 w 790295"/>
                <a:gd name="connsiteY13" fmla="*/ 228932 h 577358"/>
                <a:gd name="connsiteX14" fmla="*/ 673544 w 790295"/>
                <a:gd name="connsiteY14" fmla="*/ 217375 h 577358"/>
                <a:gd name="connsiteX15" fmla="*/ 668592 w 790295"/>
                <a:gd name="connsiteY15" fmla="*/ 257697 h 577358"/>
                <a:gd name="connsiteX16" fmla="*/ 734949 w 790295"/>
                <a:gd name="connsiteY16" fmla="*/ 429339 h 577358"/>
                <a:gd name="connsiteX17" fmla="*/ 765556 w 790295"/>
                <a:gd name="connsiteY17" fmla="*/ 480266 h 577358"/>
                <a:gd name="connsiteX18" fmla="*/ 777177 w 790295"/>
                <a:gd name="connsiteY18" fmla="*/ 577358 h 577358"/>
                <a:gd name="connsiteX19" fmla="*/ 741997 w 790295"/>
                <a:gd name="connsiteY19" fmla="*/ 488521 h 577358"/>
                <a:gd name="connsiteX20" fmla="*/ 675005 w 790295"/>
                <a:gd name="connsiteY20" fmla="*/ 364505 h 577358"/>
                <a:gd name="connsiteX21" fmla="*/ 629094 w 790295"/>
                <a:gd name="connsiteY21" fmla="*/ 287924 h 577358"/>
                <a:gd name="connsiteX22" fmla="*/ 598615 w 790295"/>
                <a:gd name="connsiteY22" fmla="*/ 265127 h 577358"/>
                <a:gd name="connsiteX23" fmla="*/ 544322 w 790295"/>
                <a:gd name="connsiteY23" fmla="*/ 208421 h 577358"/>
                <a:gd name="connsiteX24" fmla="*/ 507492 w 790295"/>
                <a:gd name="connsiteY24" fmla="*/ 162955 h 577358"/>
                <a:gd name="connsiteX25" fmla="*/ 476441 w 790295"/>
                <a:gd name="connsiteY25" fmla="*/ 164797 h 577358"/>
                <a:gd name="connsiteX26" fmla="*/ 476948 w 790295"/>
                <a:gd name="connsiteY26" fmla="*/ 197372 h 577358"/>
                <a:gd name="connsiteX27" fmla="*/ 536067 w 790295"/>
                <a:gd name="connsiteY27" fmla="*/ 281256 h 577358"/>
                <a:gd name="connsiteX28" fmla="*/ 548513 w 790295"/>
                <a:gd name="connsiteY28" fmla="*/ 348440 h 577358"/>
                <a:gd name="connsiteX29" fmla="*/ 476567 w 790295"/>
                <a:gd name="connsiteY29" fmla="*/ 283161 h 577358"/>
                <a:gd name="connsiteX30" fmla="*/ 362141 w 790295"/>
                <a:gd name="connsiteY30" fmla="*/ 246712 h 577358"/>
                <a:gd name="connsiteX31" fmla="*/ 311023 w 790295"/>
                <a:gd name="connsiteY31" fmla="*/ 238774 h 577358"/>
                <a:gd name="connsiteX32" fmla="*/ 80518 w 790295"/>
                <a:gd name="connsiteY32" fmla="*/ 167146 h 577358"/>
                <a:gd name="connsiteX33" fmla="*/ 39688 w 790295"/>
                <a:gd name="connsiteY33" fmla="*/ 170575 h 577358"/>
                <a:gd name="connsiteX34" fmla="*/ 127 w 790295"/>
                <a:gd name="connsiteY34" fmla="*/ 160034 h 57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0295" h="577358">
                  <a:moveTo>
                    <a:pt x="0" y="159971"/>
                  </a:moveTo>
                  <a:cubicBezTo>
                    <a:pt x="8827" y="123331"/>
                    <a:pt x="20765" y="87136"/>
                    <a:pt x="7810" y="48464"/>
                  </a:cubicBezTo>
                  <a:cubicBezTo>
                    <a:pt x="127" y="25540"/>
                    <a:pt x="10287" y="10935"/>
                    <a:pt x="30797" y="5919"/>
                  </a:cubicBezTo>
                  <a:cubicBezTo>
                    <a:pt x="50927" y="966"/>
                    <a:pt x="73089" y="-10147"/>
                    <a:pt x="85217" y="22175"/>
                  </a:cubicBezTo>
                  <a:cubicBezTo>
                    <a:pt x="93790" y="45035"/>
                    <a:pt x="83248" y="84215"/>
                    <a:pt x="120777" y="84596"/>
                  </a:cubicBezTo>
                  <a:cubicBezTo>
                    <a:pt x="145224" y="84786"/>
                    <a:pt x="163195" y="103201"/>
                    <a:pt x="191770" y="98947"/>
                  </a:cubicBezTo>
                  <a:cubicBezTo>
                    <a:pt x="217106" y="95200"/>
                    <a:pt x="248094" y="124410"/>
                    <a:pt x="274574" y="142508"/>
                  </a:cubicBezTo>
                  <a:cubicBezTo>
                    <a:pt x="343789" y="189943"/>
                    <a:pt x="360807" y="189625"/>
                    <a:pt x="418909" y="131522"/>
                  </a:cubicBezTo>
                  <a:cubicBezTo>
                    <a:pt x="430213" y="120219"/>
                    <a:pt x="441769" y="114885"/>
                    <a:pt x="456629" y="120664"/>
                  </a:cubicBezTo>
                  <a:cubicBezTo>
                    <a:pt x="516572" y="143968"/>
                    <a:pt x="565594" y="108726"/>
                    <a:pt x="617029" y="86437"/>
                  </a:cubicBezTo>
                  <a:cubicBezTo>
                    <a:pt x="641858" y="87961"/>
                    <a:pt x="655447" y="104916"/>
                    <a:pt x="664528" y="127331"/>
                  </a:cubicBezTo>
                  <a:cubicBezTo>
                    <a:pt x="686879" y="182577"/>
                    <a:pt x="738442" y="211723"/>
                    <a:pt x="767461" y="260936"/>
                  </a:cubicBezTo>
                  <a:cubicBezTo>
                    <a:pt x="775208" y="274081"/>
                    <a:pt x="788353" y="284495"/>
                    <a:pt x="786892" y="309704"/>
                  </a:cubicBezTo>
                  <a:cubicBezTo>
                    <a:pt x="758889" y="280431"/>
                    <a:pt x="734187" y="254777"/>
                    <a:pt x="709613" y="228932"/>
                  </a:cubicBezTo>
                  <a:cubicBezTo>
                    <a:pt x="699326" y="218137"/>
                    <a:pt x="688213" y="206453"/>
                    <a:pt x="673544" y="217375"/>
                  </a:cubicBezTo>
                  <a:cubicBezTo>
                    <a:pt x="659765" y="227662"/>
                    <a:pt x="659765" y="247029"/>
                    <a:pt x="668592" y="257697"/>
                  </a:cubicBezTo>
                  <a:cubicBezTo>
                    <a:pt x="709104" y="307037"/>
                    <a:pt x="705993" y="375046"/>
                    <a:pt x="734949" y="429339"/>
                  </a:cubicBezTo>
                  <a:cubicBezTo>
                    <a:pt x="744410" y="447055"/>
                    <a:pt x="755079" y="463438"/>
                    <a:pt x="765556" y="480266"/>
                  </a:cubicBezTo>
                  <a:cubicBezTo>
                    <a:pt x="784416" y="510556"/>
                    <a:pt x="803973" y="540782"/>
                    <a:pt x="777177" y="577358"/>
                  </a:cubicBezTo>
                  <a:cubicBezTo>
                    <a:pt x="759904" y="550243"/>
                    <a:pt x="747141" y="521922"/>
                    <a:pt x="741997" y="488521"/>
                  </a:cubicBezTo>
                  <a:cubicBezTo>
                    <a:pt x="734314" y="438991"/>
                    <a:pt x="710882" y="397208"/>
                    <a:pt x="675005" y="364505"/>
                  </a:cubicBezTo>
                  <a:cubicBezTo>
                    <a:pt x="652463" y="343931"/>
                    <a:pt x="657796" y="305259"/>
                    <a:pt x="629094" y="287924"/>
                  </a:cubicBezTo>
                  <a:cubicBezTo>
                    <a:pt x="618807" y="281701"/>
                    <a:pt x="610933" y="270207"/>
                    <a:pt x="598615" y="265127"/>
                  </a:cubicBezTo>
                  <a:cubicBezTo>
                    <a:pt x="573278" y="254713"/>
                    <a:pt x="551561" y="241124"/>
                    <a:pt x="544322" y="208421"/>
                  </a:cubicBezTo>
                  <a:cubicBezTo>
                    <a:pt x="539877" y="188355"/>
                    <a:pt x="522160" y="175846"/>
                    <a:pt x="507492" y="162955"/>
                  </a:cubicBezTo>
                  <a:cubicBezTo>
                    <a:pt x="497205" y="153938"/>
                    <a:pt x="485966" y="155462"/>
                    <a:pt x="476441" y="164797"/>
                  </a:cubicBezTo>
                  <a:cubicBezTo>
                    <a:pt x="465582" y="175401"/>
                    <a:pt x="468376" y="188355"/>
                    <a:pt x="476948" y="197372"/>
                  </a:cubicBezTo>
                  <a:cubicBezTo>
                    <a:pt x="500634" y="222328"/>
                    <a:pt x="507555" y="261063"/>
                    <a:pt x="536067" y="281256"/>
                  </a:cubicBezTo>
                  <a:cubicBezTo>
                    <a:pt x="562356" y="299925"/>
                    <a:pt x="539623" y="327104"/>
                    <a:pt x="548513" y="348440"/>
                  </a:cubicBezTo>
                  <a:cubicBezTo>
                    <a:pt x="524510" y="326723"/>
                    <a:pt x="499935" y="305640"/>
                    <a:pt x="476567" y="283161"/>
                  </a:cubicBezTo>
                  <a:cubicBezTo>
                    <a:pt x="443547" y="251411"/>
                    <a:pt x="407098" y="234393"/>
                    <a:pt x="362141" y="246712"/>
                  </a:cubicBezTo>
                  <a:cubicBezTo>
                    <a:pt x="344233" y="251602"/>
                    <a:pt x="326898" y="249125"/>
                    <a:pt x="311023" y="238774"/>
                  </a:cubicBezTo>
                  <a:cubicBezTo>
                    <a:pt x="240157" y="192737"/>
                    <a:pt x="157543" y="190451"/>
                    <a:pt x="80518" y="167146"/>
                  </a:cubicBezTo>
                  <a:cubicBezTo>
                    <a:pt x="66739" y="162955"/>
                    <a:pt x="53149" y="165178"/>
                    <a:pt x="39688" y="170575"/>
                  </a:cubicBezTo>
                  <a:cubicBezTo>
                    <a:pt x="24638" y="176608"/>
                    <a:pt x="9842" y="178576"/>
                    <a:pt x="127" y="16003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0" name="Полилиния: фигура 219">
              <a:extLst>
                <a:ext uri="{FF2B5EF4-FFF2-40B4-BE49-F238E27FC236}">
                  <a16:creationId xmlns="" xmlns:a16="http://schemas.microsoft.com/office/drawing/2014/main" id="{7EB09B12-FED0-4C17-87FC-FB2C9E8DA907}"/>
                </a:ext>
              </a:extLst>
            </p:cNvPr>
            <p:cNvSpPr/>
            <p:nvPr/>
          </p:nvSpPr>
          <p:spPr>
            <a:xfrm>
              <a:off x="11341039" y="5038586"/>
              <a:ext cx="286166" cy="536342"/>
            </a:xfrm>
            <a:custGeom>
              <a:avLst/>
              <a:gdLst>
                <a:gd name="connsiteX0" fmla="*/ 34859 w 286166"/>
                <a:gd name="connsiteY0" fmla="*/ 446316 h 536342"/>
                <a:gd name="connsiteX1" fmla="*/ 6538 w 286166"/>
                <a:gd name="connsiteY1" fmla="*/ 357797 h 536342"/>
                <a:gd name="connsiteX2" fmla="*/ 3680 w 286166"/>
                <a:gd name="connsiteY2" fmla="*/ 327761 h 536342"/>
                <a:gd name="connsiteX3" fmla="*/ 15301 w 286166"/>
                <a:gd name="connsiteY3" fmla="*/ 155675 h 536342"/>
                <a:gd name="connsiteX4" fmla="*/ 23746 w 286166"/>
                <a:gd name="connsiteY4" fmla="*/ 138974 h 536342"/>
                <a:gd name="connsiteX5" fmla="*/ 44765 w 286166"/>
                <a:gd name="connsiteY5" fmla="*/ 102906 h 536342"/>
                <a:gd name="connsiteX6" fmla="*/ 20508 w 286166"/>
                <a:gd name="connsiteY6" fmla="*/ 19530 h 536342"/>
                <a:gd name="connsiteX7" fmla="*/ 27683 w 286166"/>
                <a:gd name="connsiteY7" fmla="*/ 988 h 536342"/>
                <a:gd name="connsiteX8" fmla="*/ 57719 w 286166"/>
                <a:gd name="connsiteY8" fmla="*/ 16292 h 536342"/>
                <a:gd name="connsiteX9" fmla="*/ 72704 w 286166"/>
                <a:gd name="connsiteY9" fmla="*/ 142785 h 536342"/>
                <a:gd name="connsiteX10" fmla="*/ 78483 w 286166"/>
                <a:gd name="connsiteY10" fmla="*/ 161009 h 536342"/>
                <a:gd name="connsiteX11" fmla="*/ 91628 w 286166"/>
                <a:gd name="connsiteY11" fmla="*/ 222096 h 536342"/>
                <a:gd name="connsiteX12" fmla="*/ 111821 w 286166"/>
                <a:gd name="connsiteY12" fmla="*/ 171106 h 536342"/>
                <a:gd name="connsiteX13" fmla="*/ 118552 w 286166"/>
                <a:gd name="connsiteY13" fmla="*/ 122210 h 536342"/>
                <a:gd name="connsiteX14" fmla="*/ 146365 w 286166"/>
                <a:gd name="connsiteY14" fmla="*/ 120179 h 536342"/>
                <a:gd name="connsiteX15" fmla="*/ 171067 w 286166"/>
                <a:gd name="connsiteY15" fmla="*/ 163930 h 536342"/>
                <a:gd name="connsiteX16" fmla="*/ 183322 w 286166"/>
                <a:gd name="connsiteY16" fmla="*/ 214603 h 536342"/>
                <a:gd name="connsiteX17" fmla="*/ 194498 w 286166"/>
                <a:gd name="connsiteY17" fmla="*/ 239940 h 536342"/>
                <a:gd name="connsiteX18" fmla="*/ 255712 w 286166"/>
                <a:gd name="connsiteY18" fmla="*/ 323506 h 536342"/>
                <a:gd name="connsiteX19" fmla="*/ 275904 w 286166"/>
                <a:gd name="connsiteY19" fmla="*/ 347001 h 536342"/>
                <a:gd name="connsiteX20" fmla="*/ 284858 w 286166"/>
                <a:gd name="connsiteY20" fmla="*/ 361924 h 536342"/>
                <a:gd name="connsiteX21" fmla="*/ 253743 w 286166"/>
                <a:gd name="connsiteY21" fmla="*/ 419201 h 536342"/>
                <a:gd name="connsiteX22" fmla="*/ 205801 w 286166"/>
                <a:gd name="connsiteY22" fmla="*/ 442760 h 536342"/>
                <a:gd name="connsiteX23" fmla="*/ 191513 w 286166"/>
                <a:gd name="connsiteY23" fmla="*/ 446887 h 536342"/>
                <a:gd name="connsiteX24" fmla="*/ 149730 w 286166"/>
                <a:gd name="connsiteY24" fmla="*/ 472986 h 536342"/>
                <a:gd name="connsiteX25" fmla="*/ 97342 w 286166"/>
                <a:gd name="connsiteY25" fmla="*/ 416153 h 536342"/>
                <a:gd name="connsiteX26" fmla="*/ 67371 w 286166"/>
                <a:gd name="connsiteY26" fmla="*/ 375513 h 536342"/>
                <a:gd name="connsiteX27" fmla="*/ 81150 w 286166"/>
                <a:gd name="connsiteY27" fmla="*/ 515023 h 536342"/>
                <a:gd name="connsiteX28" fmla="*/ 78865 w 286166"/>
                <a:gd name="connsiteY28" fmla="*/ 535407 h 536342"/>
                <a:gd name="connsiteX29" fmla="*/ 63688 w 286166"/>
                <a:gd name="connsiteY29" fmla="*/ 526644 h 536342"/>
                <a:gd name="connsiteX30" fmla="*/ 42416 w 286166"/>
                <a:gd name="connsiteY30" fmla="*/ 479018 h 536342"/>
                <a:gd name="connsiteX31" fmla="*/ 34795 w 286166"/>
                <a:gd name="connsiteY31" fmla="*/ 446316 h 53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6166" h="536342">
                  <a:moveTo>
                    <a:pt x="34859" y="446316"/>
                  </a:moveTo>
                  <a:cubicBezTo>
                    <a:pt x="35430" y="413106"/>
                    <a:pt x="34986" y="380403"/>
                    <a:pt x="6538" y="357797"/>
                  </a:cubicBezTo>
                  <a:cubicBezTo>
                    <a:pt x="-4258" y="349224"/>
                    <a:pt x="950" y="337667"/>
                    <a:pt x="3680" y="327761"/>
                  </a:cubicBezTo>
                  <a:cubicBezTo>
                    <a:pt x="19429" y="271309"/>
                    <a:pt x="34160" y="214984"/>
                    <a:pt x="15301" y="155675"/>
                  </a:cubicBezTo>
                  <a:cubicBezTo>
                    <a:pt x="13079" y="148817"/>
                    <a:pt x="11364" y="135990"/>
                    <a:pt x="23746" y="138974"/>
                  </a:cubicBezTo>
                  <a:cubicBezTo>
                    <a:pt x="63751" y="148627"/>
                    <a:pt x="49655" y="117004"/>
                    <a:pt x="44765" y="102906"/>
                  </a:cubicBezTo>
                  <a:cubicBezTo>
                    <a:pt x="35304" y="75665"/>
                    <a:pt x="46353" y="41755"/>
                    <a:pt x="20508" y="19530"/>
                  </a:cubicBezTo>
                  <a:cubicBezTo>
                    <a:pt x="14030" y="13942"/>
                    <a:pt x="18920" y="2766"/>
                    <a:pt x="27683" y="988"/>
                  </a:cubicBezTo>
                  <a:cubicBezTo>
                    <a:pt x="40510" y="-1615"/>
                    <a:pt x="58417" y="99"/>
                    <a:pt x="57719" y="16292"/>
                  </a:cubicBezTo>
                  <a:cubicBezTo>
                    <a:pt x="55750" y="59726"/>
                    <a:pt x="89850" y="97763"/>
                    <a:pt x="72704" y="142785"/>
                  </a:cubicBezTo>
                  <a:cubicBezTo>
                    <a:pt x="70038" y="149770"/>
                    <a:pt x="73784" y="156056"/>
                    <a:pt x="78483" y="161009"/>
                  </a:cubicBezTo>
                  <a:cubicBezTo>
                    <a:pt x="94231" y="177519"/>
                    <a:pt x="103692" y="195680"/>
                    <a:pt x="91628" y="222096"/>
                  </a:cubicBezTo>
                  <a:cubicBezTo>
                    <a:pt x="112710" y="209968"/>
                    <a:pt x="120393" y="193902"/>
                    <a:pt x="111821" y="171106"/>
                  </a:cubicBezTo>
                  <a:cubicBezTo>
                    <a:pt x="105026" y="153008"/>
                    <a:pt x="104772" y="136752"/>
                    <a:pt x="118552" y="122210"/>
                  </a:cubicBezTo>
                  <a:cubicBezTo>
                    <a:pt x="127379" y="112939"/>
                    <a:pt x="136522" y="114654"/>
                    <a:pt x="146365" y="120179"/>
                  </a:cubicBezTo>
                  <a:cubicBezTo>
                    <a:pt x="162938" y="129449"/>
                    <a:pt x="176655" y="139038"/>
                    <a:pt x="171067" y="163930"/>
                  </a:cubicBezTo>
                  <a:cubicBezTo>
                    <a:pt x="167003" y="182028"/>
                    <a:pt x="177670" y="198157"/>
                    <a:pt x="183322" y="214603"/>
                  </a:cubicBezTo>
                  <a:cubicBezTo>
                    <a:pt x="186370" y="223430"/>
                    <a:pt x="196022" y="232892"/>
                    <a:pt x="194498" y="239940"/>
                  </a:cubicBezTo>
                  <a:cubicBezTo>
                    <a:pt x="182116" y="296392"/>
                    <a:pt x="228534" y="301599"/>
                    <a:pt x="255712" y="323506"/>
                  </a:cubicBezTo>
                  <a:cubicBezTo>
                    <a:pt x="260474" y="333286"/>
                    <a:pt x="266443" y="341794"/>
                    <a:pt x="275904" y="347001"/>
                  </a:cubicBezTo>
                  <a:cubicBezTo>
                    <a:pt x="281683" y="350176"/>
                    <a:pt x="289240" y="355765"/>
                    <a:pt x="284858" y="361924"/>
                  </a:cubicBezTo>
                  <a:cubicBezTo>
                    <a:pt x="272222" y="379641"/>
                    <a:pt x="255330" y="392277"/>
                    <a:pt x="253743" y="419201"/>
                  </a:cubicBezTo>
                  <a:cubicBezTo>
                    <a:pt x="251838" y="452475"/>
                    <a:pt x="223517" y="438379"/>
                    <a:pt x="205801" y="442760"/>
                  </a:cubicBezTo>
                  <a:cubicBezTo>
                    <a:pt x="200975" y="443967"/>
                    <a:pt x="195260" y="443967"/>
                    <a:pt x="191513" y="446887"/>
                  </a:cubicBezTo>
                  <a:cubicBezTo>
                    <a:pt x="178179" y="457048"/>
                    <a:pt x="172654" y="483591"/>
                    <a:pt x="149730" y="472986"/>
                  </a:cubicBezTo>
                  <a:cubicBezTo>
                    <a:pt x="125728" y="461937"/>
                    <a:pt x="111948" y="438188"/>
                    <a:pt x="97342" y="416153"/>
                  </a:cubicBezTo>
                  <a:cubicBezTo>
                    <a:pt x="89659" y="404596"/>
                    <a:pt x="92326" y="386245"/>
                    <a:pt x="67371" y="375513"/>
                  </a:cubicBezTo>
                  <a:cubicBezTo>
                    <a:pt x="86357" y="424662"/>
                    <a:pt x="47622" y="471018"/>
                    <a:pt x="81150" y="515023"/>
                  </a:cubicBezTo>
                  <a:cubicBezTo>
                    <a:pt x="85849" y="521119"/>
                    <a:pt x="88390" y="530771"/>
                    <a:pt x="78865" y="535407"/>
                  </a:cubicBezTo>
                  <a:cubicBezTo>
                    <a:pt x="72070" y="538709"/>
                    <a:pt x="66609" y="532676"/>
                    <a:pt x="63688" y="526644"/>
                  </a:cubicBezTo>
                  <a:cubicBezTo>
                    <a:pt x="56131" y="511023"/>
                    <a:pt x="49464" y="494957"/>
                    <a:pt x="42416" y="479018"/>
                  </a:cubicBezTo>
                  <a:cubicBezTo>
                    <a:pt x="39875" y="468097"/>
                    <a:pt x="37335" y="457238"/>
                    <a:pt x="34795" y="44631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1" name="Полилиния: фигура 220">
              <a:extLst>
                <a:ext uri="{FF2B5EF4-FFF2-40B4-BE49-F238E27FC236}">
                  <a16:creationId xmlns="" xmlns:a16="http://schemas.microsoft.com/office/drawing/2014/main" id="{337C6273-C291-4AE6-8953-A4841993EF02}"/>
                </a:ext>
              </a:extLst>
            </p:cNvPr>
            <p:cNvSpPr/>
            <p:nvPr/>
          </p:nvSpPr>
          <p:spPr>
            <a:xfrm>
              <a:off x="11366151" y="5568070"/>
              <a:ext cx="409049" cy="250653"/>
            </a:xfrm>
            <a:custGeom>
              <a:avLst/>
              <a:gdLst>
                <a:gd name="connsiteX0" fmla="*/ 405986 w 409049"/>
                <a:gd name="connsiteY0" fmla="*/ 211410 h 250653"/>
                <a:gd name="connsiteX1" fmla="*/ 264572 w 409049"/>
                <a:gd name="connsiteY1" fmla="*/ 169246 h 250653"/>
                <a:gd name="connsiteX2" fmla="*/ 208247 w 409049"/>
                <a:gd name="connsiteY2" fmla="*/ 132797 h 250653"/>
                <a:gd name="connsiteX3" fmla="*/ 176370 w 409049"/>
                <a:gd name="connsiteY3" fmla="*/ 150069 h 250653"/>
                <a:gd name="connsiteX4" fmla="*/ 189451 w 409049"/>
                <a:gd name="connsiteY4" fmla="*/ 202139 h 250653"/>
                <a:gd name="connsiteX5" fmla="*/ 210724 w 409049"/>
                <a:gd name="connsiteY5" fmla="*/ 237890 h 250653"/>
                <a:gd name="connsiteX6" fmla="*/ 159416 w 409049"/>
                <a:gd name="connsiteY6" fmla="*/ 238143 h 250653"/>
                <a:gd name="connsiteX7" fmla="*/ 28987 w 409049"/>
                <a:gd name="connsiteY7" fmla="*/ 203092 h 250653"/>
                <a:gd name="connsiteX8" fmla="*/ 2952 w 409049"/>
                <a:gd name="connsiteY8" fmla="*/ 184168 h 250653"/>
                <a:gd name="connsiteX9" fmla="*/ 9111 w 409049"/>
                <a:gd name="connsiteY9" fmla="*/ 141941 h 250653"/>
                <a:gd name="connsiteX10" fmla="*/ 37305 w 409049"/>
                <a:gd name="connsiteY10" fmla="*/ 142576 h 250653"/>
                <a:gd name="connsiteX11" fmla="*/ 47275 w 409049"/>
                <a:gd name="connsiteY11" fmla="*/ 148608 h 250653"/>
                <a:gd name="connsiteX12" fmla="*/ 120744 w 409049"/>
                <a:gd name="connsiteY12" fmla="*/ 153498 h 250653"/>
                <a:gd name="connsiteX13" fmla="*/ 105567 w 409049"/>
                <a:gd name="connsiteY13" fmla="*/ 48278 h 250653"/>
                <a:gd name="connsiteX14" fmla="*/ 88804 w 409049"/>
                <a:gd name="connsiteY14" fmla="*/ 15258 h 250653"/>
                <a:gd name="connsiteX15" fmla="*/ 103472 w 409049"/>
                <a:gd name="connsiteY15" fmla="*/ 7701 h 250653"/>
                <a:gd name="connsiteX16" fmla="*/ 150779 w 409049"/>
                <a:gd name="connsiteY16" fmla="*/ 26751 h 250653"/>
                <a:gd name="connsiteX17" fmla="*/ 198722 w 409049"/>
                <a:gd name="connsiteY17" fmla="*/ 58882 h 250653"/>
                <a:gd name="connsiteX18" fmla="*/ 228441 w 409049"/>
                <a:gd name="connsiteY18" fmla="*/ 60152 h 250653"/>
                <a:gd name="connsiteX19" fmla="*/ 259174 w 409049"/>
                <a:gd name="connsiteY19" fmla="*/ 33736 h 250653"/>
                <a:gd name="connsiteX20" fmla="*/ 300513 w 409049"/>
                <a:gd name="connsiteY20" fmla="*/ 2811 h 250653"/>
                <a:gd name="connsiteX21" fmla="*/ 318103 w 409049"/>
                <a:gd name="connsiteY21" fmla="*/ 9606 h 250653"/>
                <a:gd name="connsiteX22" fmla="*/ 380586 w 409049"/>
                <a:gd name="connsiteY22" fmla="*/ 78186 h 250653"/>
                <a:gd name="connsiteX23" fmla="*/ 390683 w 409049"/>
                <a:gd name="connsiteY23" fmla="*/ 146068 h 250653"/>
                <a:gd name="connsiteX24" fmla="*/ 406050 w 409049"/>
                <a:gd name="connsiteY24" fmla="*/ 211410 h 25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9049" h="250653">
                  <a:moveTo>
                    <a:pt x="405986" y="211410"/>
                  </a:moveTo>
                  <a:cubicBezTo>
                    <a:pt x="342677" y="238715"/>
                    <a:pt x="290479" y="239477"/>
                    <a:pt x="264572" y="169246"/>
                  </a:cubicBezTo>
                  <a:cubicBezTo>
                    <a:pt x="255492" y="144544"/>
                    <a:pt x="230790" y="137305"/>
                    <a:pt x="208247" y="132797"/>
                  </a:cubicBezTo>
                  <a:cubicBezTo>
                    <a:pt x="195293" y="130193"/>
                    <a:pt x="181958" y="136416"/>
                    <a:pt x="176370" y="150069"/>
                  </a:cubicBezTo>
                  <a:cubicBezTo>
                    <a:pt x="168116" y="170135"/>
                    <a:pt x="178339" y="186518"/>
                    <a:pt x="189451" y="202139"/>
                  </a:cubicBezTo>
                  <a:cubicBezTo>
                    <a:pt x="197642" y="213696"/>
                    <a:pt x="223551" y="218268"/>
                    <a:pt x="210724" y="237890"/>
                  </a:cubicBezTo>
                  <a:cubicBezTo>
                    <a:pt x="197516" y="258019"/>
                    <a:pt x="169195" y="251415"/>
                    <a:pt x="159416" y="238143"/>
                  </a:cubicBezTo>
                  <a:cubicBezTo>
                    <a:pt x="122967" y="188550"/>
                    <a:pt x="80295" y="183597"/>
                    <a:pt x="28987" y="203092"/>
                  </a:cubicBezTo>
                  <a:cubicBezTo>
                    <a:pt x="17303" y="207536"/>
                    <a:pt x="7142" y="196614"/>
                    <a:pt x="2952" y="184168"/>
                  </a:cubicBezTo>
                  <a:cubicBezTo>
                    <a:pt x="-2065" y="169373"/>
                    <a:pt x="-1112" y="153879"/>
                    <a:pt x="9111" y="141941"/>
                  </a:cubicBezTo>
                  <a:cubicBezTo>
                    <a:pt x="17557" y="132161"/>
                    <a:pt x="27971" y="138194"/>
                    <a:pt x="37305" y="142576"/>
                  </a:cubicBezTo>
                  <a:cubicBezTo>
                    <a:pt x="40798" y="144227"/>
                    <a:pt x="43973" y="146576"/>
                    <a:pt x="47275" y="148608"/>
                  </a:cubicBezTo>
                  <a:cubicBezTo>
                    <a:pt x="71087" y="163340"/>
                    <a:pt x="95725" y="187089"/>
                    <a:pt x="120744" y="153498"/>
                  </a:cubicBezTo>
                  <a:cubicBezTo>
                    <a:pt x="142080" y="124796"/>
                    <a:pt x="133254" y="70503"/>
                    <a:pt x="105567" y="48278"/>
                  </a:cubicBezTo>
                  <a:cubicBezTo>
                    <a:pt x="94709" y="39578"/>
                    <a:pt x="85311" y="31386"/>
                    <a:pt x="88804" y="15258"/>
                  </a:cubicBezTo>
                  <a:cubicBezTo>
                    <a:pt x="90582" y="6875"/>
                    <a:pt x="98392" y="3637"/>
                    <a:pt x="103472" y="7701"/>
                  </a:cubicBezTo>
                  <a:cubicBezTo>
                    <a:pt x="118141" y="19512"/>
                    <a:pt x="149446" y="-3665"/>
                    <a:pt x="150779" y="26751"/>
                  </a:cubicBezTo>
                  <a:cubicBezTo>
                    <a:pt x="152621" y="68534"/>
                    <a:pt x="172497" y="66820"/>
                    <a:pt x="198722" y="58882"/>
                  </a:cubicBezTo>
                  <a:cubicBezTo>
                    <a:pt x="209136" y="55707"/>
                    <a:pt x="218471" y="57295"/>
                    <a:pt x="228441" y="60152"/>
                  </a:cubicBezTo>
                  <a:cubicBezTo>
                    <a:pt x="249268" y="66121"/>
                    <a:pt x="261206" y="57866"/>
                    <a:pt x="259174" y="33736"/>
                  </a:cubicBezTo>
                  <a:cubicBezTo>
                    <a:pt x="256126" y="-3412"/>
                    <a:pt x="276700" y="-2777"/>
                    <a:pt x="300513" y="2811"/>
                  </a:cubicBezTo>
                  <a:cubicBezTo>
                    <a:pt x="306609" y="4272"/>
                    <a:pt x="313340" y="11193"/>
                    <a:pt x="318103" y="9606"/>
                  </a:cubicBezTo>
                  <a:cubicBezTo>
                    <a:pt x="380713" y="-10968"/>
                    <a:pt x="374871" y="39515"/>
                    <a:pt x="380586" y="78186"/>
                  </a:cubicBezTo>
                  <a:cubicBezTo>
                    <a:pt x="383952" y="100856"/>
                    <a:pt x="387317" y="123462"/>
                    <a:pt x="390683" y="146068"/>
                  </a:cubicBezTo>
                  <a:cubicBezTo>
                    <a:pt x="406812" y="164864"/>
                    <a:pt x="413416" y="186264"/>
                    <a:pt x="406050" y="21141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2" name="Полилиния: фигура 221">
              <a:extLst>
                <a:ext uri="{FF2B5EF4-FFF2-40B4-BE49-F238E27FC236}">
                  <a16:creationId xmlns="" xmlns:a16="http://schemas.microsoft.com/office/drawing/2014/main" id="{A98C6749-ABA4-4458-9D11-8D79641E7948}"/>
                </a:ext>
              </a:extLst>
            </p:cNvPr>
            <p:cNvSpPr/>
            <p:nvPr/>
          </p:nvSpPr>
          <p:spPr>
            <a:xfrm>
              <a:off x="11141867" y="5434717"/>
              <a:ext cx="254310" cy="439767"/>
            </a:xfrm>
            <a:custGeom>
              <a:avLst/>
              <a:gdLst>
                <a:gd name="connsiteX0" fmla="*/ 127414 w 254310"/>
                <a:gd name="connsiteY0" fmla="*/ 426551 h 439767"/>
                <a:gd name="connsiteX1" fmla="*/ 127414 w 254310"/>
                <a:gd name="connsiteY1" fmla="*/ 314790 h 439767"/>
                <a:gd name="connsiteX2" fmla="*/ 126398 w 254310"/>
                <a:gd name="connsiteY2" fmla="*/ 219921 h 439767"/>
                <a:gd name="connsiteX3" fmla="*/ 113126 w 254310"/>
                <a:gd name="connsiteY3" fmla="*/ 169057 h 439767"/>
                <a:gd name="connsiteX4" fmla="*/ 5050 w 254310"/>
                <a:gd name="connsiteY4" fmla="*/ 24530 h 439767"/>
                <a:gd name="connsiteX5" fmla="*/ 13877 w 254310"/>
                <a:gd name="connsiteY5" fmla="*/ 2750 h 439767"/>
                <a:gd name="connsiteX6" fmla="*/ 43785 w 254310"/>
                <a:gd name="connsiteY6" fmla="*/ 2369 h 439767"/>
                <a:gd name="connsiteX7" fmla="*/ 177770 w 254310"/>
                <a:gd name="connsiteY7" fmla="*/ 74442 h 439767"/>
                <a:gd name="connsiteX8" fmla="*/ 234031 w 254310"/>
                <a:gd name="connsiteY8" fmla="*/ 82887 h 439767"/>
                <a:gd name="connsiteX9" fmla="*/ 247810 w 254310"/>
                <a:gd name="connsiteY9" fmla="*/ 142006 h 439767"/>
                <a:gd name="connsiteX10" fmla="*/ 209964 w 254310"/>
                <a:gd name="connsiteY10" fmla="*/ 192362 h 439767"/>
                <a:gd name="connsiteX11" fmla="*/ 190724 w 254310"/>
                <a:gd name="connsiteY11" fmla="*/ 233129 h 439767"/>
                <a:gd name="connsiteX12" fmla="*/ 195105 w 254310"/>
                <a:gd name="connsiteY12" fmla="*/ 324760 h 439767"/>
                <a:gd name="connsiteX13" fmla="*/ 192819 w 254310"/>
                <a:gd name="connsiteY13" fmla="*/ 356065 h 439767"/>
                <a:gd name="connsiteX14" fmla="*/ 127477 w 254310"/>
                <a:gd name="connsiteY14" fmla="*/ 434742 h 439767"/>
                <a:gd name="connsiteX15" fmla="*/ 125636 w 254310"/>
                <a:gd name="connsiteY15" fmla="*/ 429281 h 439767"/>
                <a:gd name="connsiteX16" fmla="*/ 127414 w 254310"/>
                <a:gd name="connsiteY16" fmla="*/ 426551 h 43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0" h="439767">
                  <a:moveTo>
                    <a:pt x="127414" y="426551"/>
                  </a:moveTo>
                  <a:cubicBezTo>
                    <a:pt x="140051" y="389339"/>
                    <a:pt x="137575" y="352636"/>
                    <a:pt x="127414" y="314790"/>
                  </a:cubicBezTo>
                  <a:cubicBezTo>
                    <a:pt x="119159" y="283993"/>
                    <a:pt x="120874" y="250719"/>
                    <a:pt x="126398" y="219921"/>
                  </a:cubicBezTo>
                  <a:cubicBezTo>
                    <a:pt x="130335" y="197823"/>
                    <a:pt x="125382" y="184805"/>
                    <a:pt x="113126" y="169057"/>
                  </a:cubicBezTo>
                  <a:cubicBezTo>
                    <a:pt x="76297" y="121622"/>
                    <a:pt x="41118" y="72663"/>
                    <a:pt x="5050" y="24530"/>
                  </a:cubicBezTo>
                  <a:cubicBezTo>
                    <a:pt x="-5428" y="10497"/>
                    <a:pt x="1811" y="4782"/>
                    <a:pt x="13877" y="2750"/>
                  </a:cubicBezTo>
                  <a:cubicBezTo>
                    <a:pt x="23782" y="1035"/>
                    <a:pt x="36228" y="-2267"/>
                    <a:pt x="43785" y="2369"/>
                  </a:cubicBezTo>
                  <a:cubicBezTo>
                    <a:pt x="87409" y="29039"/>
                    <a:pt x="143226" y="30944"/>
                    <a:pt x="177770" y="74442"/>
                  </a:cubicBezTo>
                  <a:cubicBezTo>
                    <a:pt x="196248" y="97683"/>
                    <a:pt x="213964" y="90443"/>
                    <a:pt x="234031" y="82887"/>
                  </a:cubicBezTo>
                  <a:cubicBezTo>
                    <a:pt x="233459" y="103842"/>
                    <a:pt x="229332" y="123019"/>
                    <a:pt x="247810" y="142006"/>
                  </a:cubicBezTo>
                  <a:cubicBezTo>
                    <a:pt x="265337" y="160040"/>
                    <a:pt x="245652" y="190393"/>
                    <a:pt x="209964" y="192362"/>
                  </a:cubicBezTo>
                  <a:cubicBezTo>
                    <a:pt x="173642" y="194330"/>
                    <a:pt x="173896" y="200617"/>
                    <a:pt x="190724" y="233129"/>
                  </a:cubicBezTo>
                  <a:cubicBezTo>
                    <a:pt x="204122" y="258974"/>
                    <a:pt x="215997" y="292756"/>
                    <a:pt x="195105" y="324760"/>
                  </a:cubicBezTo>
                  <a:cubicBezTo>
                    <a:pt x="189264" y="333713"/>
                    <a:pt x="189517" y="345016"/>
                    <a:pt x="192819" y="356065"/>
                  </a:cubicBezTo>
                  <a:cubicBezTo>
                    <a:pt x="214854" y="430551"/>
                    <a:pt x="198153" y="450490"/>
                    <a:pt x="127477" y="434742"/>
                  </a:cubicBezTo>
                  <a:cubicBezTo>
                    <a:pt x="125700" y="432964"/>
                    <a:pt x="125064" y="431123"/>
                    <a:pt x="125636" y="429281"/>
                  </a:cubicBezTo>
                  <a:cubicBezTo>
                    <a:pt x="126208" y="427440"/>
                    <a:pt x="126843" y="426551"/>
                    <a:pt x="127414" y="426551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3" name="Полилиния: фигура 222">
              <a:extLst>
                <a:ext uri="{FF2B5EF4-FFF2-40B4-BE49-F238E27FC236}">
                  <a16:creationId xmlns="" xmlns:a16="http://schemas.microsoft.com/office/drawing/2014/main" id="{149B3EA4-8092-4A95-9A28-74FA8C4A94AB}"/>
                </a:ext>
              </a:extLst>
            </p:cNvPr>
            <p:cNvSpPr/>
            <p:nvPr/>
          </p:nvSpPr>
          <p:spPr>
            <a:xfrm>
              <a:off x="11764214" y="5351551"/>
              <a:ext cx="216648" cy="238169"/>
            </a:xfrm>
            <a:custGeom>
              <a:avLst/>
              <a:gdLst>
                <a:gd name="connsiteX0" fmla="*/ 216648 w 216648"/>
                <a:gd name="connsiteY0" fmla="*/ 179261 h 238169"/>
                <a:gd name="connsiteX1" fmla="*/ 112762 w 216648"/>
                <a:gd name="connsiteY1" fmla="*/ 234062 h 238169"/>
                <a:gd name="connsiteX2" fmla="*/ 83362 w 216648"/>
                <a:gd name="connsiteY2" fmla="*/ 219203 h 238169"/>
                <a:gd name="connsiteX3" fmla="*/ 33324 w 216648"/>
                <a:gd name="connsiteY3" fmla="*/ 197740 h 238169"/>
                <a:gd name="connsiteX4" fmla="*/ 2145 w 216648"/>
                <a:gd name="connsiteY4" fmla="*/ 199010 h 238169"/>
                <a:gd name="connsiteX5" fmla="*/ 14464 w 216648"/>
                <a:gd name="connsiteY5" fmla="*/ 167704 h 238169"/>
                <a:gd name="connsiteX6" fmla="*/ 126923 w 216648"/>
                <a:gd name="connsiteY6" fmla="*/ 0 h 238169"/>
                <a:gd name="connsiteX7" fmla="*/ 188962 w 216648"/>
                <a:gd name="connsiteY7" fmla="*/ 70612 h 238169"/>
                <a:gd name="connsiteX8" fmla="*/ 171691 w 216648"/>
                <a:gd name="connsiteY8" fmla="*/ 122556 h 238169"/>
                <a:gd name="connsiteX9" fmla="*/ 174104 w 216648"/>
                <a:gd name="connsiteY9" fmla="*/ 163831 h 238169"/>
                <a:gd name="connsiteX10" fmla="*/ 216648 w 216648"/>
                <a:gd name="connsiteY10" fmla="*/ 179198 h 2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48" h="238169">
                  <a:moveTo>
                    <a:pt x="216648" y="179261"/>
                  </a:moveTo>
                  <a:cubicBezTo>
                    <a:pt x="181978" y="199264"/>
                    <a:pt x="142861" y="204344"/>
                    <a:pt x="112762" y="234062"/>
                  </a:cubicBezTo>
                  <a:cubicBezTo>
                    <a:pt x="102603" y="244095"/>
                    <a:pt x="86917" y="234443"/>
                    <a:pt x="83362" y="219203"/>
                  </a:cubicBezTo>
                  <a:cubicBezTo>
                    <a:pt x="75551" y="185675"/>
                    <a:pt x="55676" y="189929"/>
                    <a:pt x="33324" y="197740"/>
                  </a:cubicBezTo>
                  <a:cubicBezTo>
                    <a:pt x="22910" y="201359"/>
                    <a:pt x="10019" y="211520"/>
                    <a:pt x="2145" y="199010"/>
                  </a:cubicBezTo>
                  <a:cubicBezTo>
                    <a:pt x="-5538" y="186691"/>
                    <a:pt x="9511" y="178055"/>
                    <a:pt x="14464" y="167704"/>
                  </a:cubicBezTo>
                  <a:cubicBezTo>
                    <a:pt x="43674" y="106934"/>
                    <a:pt x="80631" y="51816"/>
                    <a:pt x="126923" y="0"/>
                  </a:cubicBezTo>
                  <a:cubicBezTo>
                    <a:pt x="149275" y="15621"/>
                    <a:pt x="164959" y="47625"/>
                    <a:pt x="188962" y="70612"/>
                  </a:cubicBezTo>
                  <a:cubicBezTo>
                    <a:pt x="208393" y="89218"/>
                    <a:pt x="190423" y="113856"/>
                    <a:pt x="171691" y="122556"/>
                  </a:cubicBezTo>
                  <a:cubicBezTo>
                    <a:pt x="131114" y="141352"/>
                    <a:pt x="153783" y="152845"/>
                    <a:pt x="174104" y="163831"/>
                  </a:cubicBezTo>
                  <a:cubicBezTo>
                    <a:pt x="187311" y="171006"/>
                    <a:pt x="202361" y="174181"/>
                    <a:pt x="216648" y="1791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4" name="Полилиния: фигура 223">
              <a:extLst>
                <a:ext uri="{FF2B5EF4-FFF2-40B4-BE49-F238E27FC236}">
                  <a16:creationId xmlns="" xmlns:a16="http://schemas.microsoft.com/office/drawing/2014/main" id="{26F1305D-F23A-4257-8B53-3DFD0A6032D8}"/>
                </a:ext>
              </a:extLst>
            </p:cNvPr>
            <p:cNvSpPr/>
            <p:nvPr/>
          </p:nvSpPr>
          <p:spPr>
            <a:xfrm>
              <a:off x="11423323" y="4862112"/>
              <a:ext cx="254937" cy="312084"/>
            </a:xfrm>
            <a:custGeom>
              <a:avLst/>
              <a:gdLst>
                <a:gd name="connsiteX0" fmla="*/ 104848 w 254937"/>
                <a:gd name="connsiteY0" fmla="*/ 279126 h 312084"/>
                <a:gd name="connsiteX1" fmla="*/ 43888 w 254937"/>
                <a:gd name="connsiteY1" fmla="*/ 205529 h 312084"/>
                <a:gd name="connsiteX2" fmla="*/ 5915 w 254937"/>
                <a:gd name="connsiteY2" fmla="*/ 90848 h 312084"/>
                <a:gd name="connsiteX3" fmla="*/ 5915 w 254937"/>
                <a:gd name="connsiteY3" fmla="*/ 90848 h 312084"/>
                <a:gd name="connsiteX4" fmla="*/ 65351 w 254937"/>
                <a:gd name="connsiteY4" fmla="*/ 42 h 312084"/>
                <a:gd name="connsiteX5" fmla="*/ 93482 w 254937"/>
                <a:gd name="connsiteY5" fmla="*/ 11028 h 312084"/>
                <a:gd name="connsiteX6" fmla="*/ 119517 w 254937"/>
                <a:gd name="connsiteY6" fmla="*/ 130726 h 312084"/>
                <a:gd name="connsiteX7" fmla="*/ 140471 w 254937"/>
                <a:gd name="connsiteY7" fmla="*/ 185336 h 312084"/>
                <a:gd name="connsiteX8" fmla="*/ 199399 w 254937"/>
                <a:gd name="connsiteY8" fmla="*/ 212007 h 312084"/>
                <a:gd name="connsiteX9" fmla="*/ 209369 w 254937"/>
                <a:gd name="connsiteY9" fmla="*/ 217658 h 312084"/>
                <a:gd name="connsiteX10" fmla="*/ 254518 w 254937"/>
                <a:gd name="connsiteY10" fmla="*/ 280460 h 312084"/>
                <a:gd name="connsiteX11" fmla="*/ 249692 w 254937"/>
                <a:gd name="connsiteY11" fmla="*/ 303701 h 312084"/>
                <a:gd name="connsiteX12" fmla="*/ 133169 w 254937"/>
                <a:gd name="connsiteY12" fmla="*/ 285603 h 312084"/>
                <a:gd name="connsiteX13" fmla="*/ 104911 w 254937"/>
                <a:gd name="connsiteY13" fmla="*/ 279126 h 3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937" h="312084">
                  <a:moveTo>
                    <a:pt x="104848" y="279126"/>
                  </a:moveTo>
                  <a:cubicBezTo>
                    <a:pt x="75638" y="263124"/>
                    <a:pt x="43824" y="249535"/>
                    <a:pt x="43888" y="205529"/>
                  </a:cubicBezTo>
                  <a:cubicBezTo>
                    <a:pt x="15440" y="173335"/>
                    <a:pt x="18933" y="128948"/>
                    <a:pt x="5915" y="90848"/>
                  </a:cubicBezTo>
                  <a:lnTo>
                    <a:pt x="5915" y="90848"/>
                  </a:lnTo>
                  <a:cubicBezTo>
                    <a:pt x="-13008" y="41572"/>
                    <a:pt x="15249" y="-1545"/>
                    <a:pt x="65351" y="42"/>
                  </a:cubicBezTo>
                  <a:cubicBezTo>
                    <a:pt x="75765" y="360"/>
                    <a:pt x="85417" y="4170"/>
                    <a:pt x="93482" y="11028"/>
                  </a:cubicBezTo>
                  <a:cubicBezTo>
                    <a:pt x="108785" y="24045"/>
                    <a:pt x="127518" y="111422"/>
                    <a:pt x="119517" y="130726"/>
                  </a:cubicBezTo>
                  <a:cubicBezTo>
                    <a:pt x="105991" y="163429"/>
                    <a:pt x="109357" y="175684"/>
                    <a:pt x="140471" y="185336"/>
                  </a:cubicBezTo>
                  <a:cubicBezTo>
                    <a:pt x="161363" y="191814"/>
                    <a:pt x="176095" y="212578"/>
                    <a:pt x="199399" y="212007"/>
                  </a:cubicBezTo>
                  <a:cubicBezTo>
                    <a:pt x="203146" y="213150"/>
                    <a:pt x="206384" y="215054"/>
                    <a:pt x="209369" y="217658"/>
                  </a:cubicBezTo>
                  <a:cubicBezTo>
                    <a:pt x="220228" y="242042"/>
                    <a:pt x="259407" y="243058"/>
                    <a:pt x="254518" y="280460"/>
                  </a:cubicBezTo>
                  <a:cubicBezTo>
                    <a:pt x="253438" y="288334"/>
                    <a:pt x="251660" y="296017"/>
                    <a:pt x="249692" y="303701"/>
                  </a:cubicBezTo>
                  <a:cubicBezTo>
                    <a:pt x="209433" y="309289"/>
                    <a:pt x="168031" y="326497"/>
                    <a:pt x="133169" y="285603"/>
                  </a:cubicBezTo>
                  <a:cubicBezTo>
                    <a:pt x="127898" y="279380"/>
                    <a:pt x="114500" y="281095"/>
                    <a:pt x="104911" y="27912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5" name="Полилиния: фигура 224">
              <a:extLst>
                <a:ext uri="{FF2B5EF4-FFF2-40B4-BE49-F238E27FC236}">
                  <a16:creationId xmlns="" xmlns:a16="http://schemas.microsoft.com/office/drawing/2014/main" id="{7F2FF44E-BFFC-4BB4-A9F4-E0E59242B245}"/>
                </a:ext>
              </a:extLst>
            </p:cNvPr>
            <p:cNvSpPr/>
            <p:nvPr/>
          </p:nvSpPr>
          <p:spPr>
            <a:xfrm>
              <a:off x="11756770" y="5692484"/>
              <a:ext cx="211017" cy="507938"/>
            </a:xfrm>
            <a:custGeom>
              <a:avLst/>
              <a:gdLst>
                <a:gd name="connsiteX0" fmla="*/ 15367 w 211017"/>
                <a:gd name="connsiteY0" fmla="*/ 86996 h 507938"/>
                <a:gd name="connsiteX1" fmla="*/ 0 w 211017"/>
                <a:gd name="connsiteY1" fmla="*/ 21653 h 507938"/>
                <a:gd name="connsiteX2" fmla="*/ 17463 w 211017"/>
                <a:gd name="connsiteY2" fmla="*/ 0 h 507938"/>
                <a:gd name="connsiteX3" fmla="*/ 55626 w 211017"/>
                <a:gd name="connsiteY3" fmla="*/ 97219 h 507938"/>
                <a:gd name="connsiteX4" fmla="*/ 117666 w 211017"/>
                <a:gd name="connsiteY4" fmla="*/ 212028 h 507938"/>
                <a:gd name="connsiteX5" fmla="*/ 119698 w 211017"/>
                <a:gd name="connsiteY5" fmla="*/ 227522 h 507938"/>
                <a:gd name="connsiteX6" fmla="*/ 138240 w 211017"/>
                <a:gd name="connsiteY6" fmla="*/ 387733 h 507938"/>
                <a:gd name="connsiteX7" fmla="*/ 191072 w 211017"/>
                <a:gd name="connsiteY7" fmla="*/ 436247 h 507938"/>
                <a:gd name="connsiteX8" fmla="*/ 210503 w 211017"/>
                <a:gd name="connsiteY8" fmla="*/ 462219 h 507938"/>
                <a:gd name="connsiteX9" fmla="*/ 185801 w 211017"/>
                <a:gd name="connsiteY9" fmla="*/ 468188 h 507938"/>
                <a:gd name="connsiteX10" fmla="*/ 169418 w 211017"/>
                <a:gd name="connsiteY10" fmla="*/ 507939 h 507938"/>
                <a:gd name="connsiteX11" fmla="*/ 138367 w 211017"/>
                <a:gd name="connsiteY11" fmla="*/ 462409 h 507938"/>
                <a:gd name="connsiteX12" fmla="*/ 119190 w 211017"/>
                <a:gd name="connsiteY12" fmla="*/ 430532 h 507938"/>
                <a:gd name="connsiteX13" fmla="*/ 83757 w 211017"/>
                <a:gd name="connsiteY13" fmla="*/ 304865 h 507938"/>
                <a:gd name="connsiteX14" fmla="*/ 71628 w 211017"/>
                <a:gd name="connsiteY14" fmla="*/ 205360 h 507938"/>
                <a:gd name="connsiteX15" fmla="*/ 15304 w 211017"/>
                <a:gd name="connsiteY15" fmla="*/ 86996 h 50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1017" h="507938">
                  <a:moveTo>
                    <a:pt x="15367" y="86996"/>
                  </a:moveTo>
                  <a:cubicBezTo>
                    <a:pt x="10223" y="65215"/>
                    <a:pt x="5144" y="43434"/>
                    <a:pt x="0" y="21653"/>
                  </a:cubicBezTo>
                  <a:cubicBezTo>
                    <a:pt x="3111" y="13271"/>
                    <a:pt x="3302" y="2540"/>
                    <a:pt x="17463" y="0"/>
                  </a:cubicBezTo>
                  <a:cubicBezTo>
                    <a:pt x="11938" y="40894"/>
                    <a:pt x="33020" y="70104"/>
                    <a:pt x="55626" y="97219"/>
                  </a:cubicBezTo>
                  <a:cubicBezTo>
                    <a:pt x="83884" y="131065"/>
                    <a:pt x="89853" y="178245"/>
                    <a:pt x="117666" y="212028"/>
                  </a:cubicBezTo>
                  <a:cubicBezTo>
                    <a:pt x="120460" y="215393"/>
                    <a:pt x="121539" y="223584"/>
                    <a:pt x="119698" y="227522"/>
                  </a:cubicBezTo>
                  <a:cubicBezTo>
                    <a:pt x="93409" y="284862"/>
                    <a:pt x="138430" y="332996"/>
                    <a:pt x="138240" y="387733"/>
                  </a:cubicBezTo>
                  <a:cubicBezTo>
                    <a:pt x="138176" y="410910"/>
                    <a:pt x="170498" y="423103"/>
                    <a:pt x="191072" y="436247"/>
                  </a:cubicBezTo>
                  <a:cubicBezTo>
                    <a:pt x="201041" y="442597"/>
                    <a:pt x="213741" y="447105"/>
                    <a:pt x="210503" y="462219"/>
                  </a:cubicBezTo>
                  <a:cubicBezTo>
                    <a:pt x="206884" y="479300"/>
                    <a:pt x="195009" y="469394"/>
                    <a:pt x="185801" y="468188"/>
                  </a:cubicBezTo>
                  <a:cubicBezTo>
                    <a:pt x="155702" y="464378"/>
                    <a:pt x="168466" y="488698"/>
                    <a:pt x="169418" y="507939"/>
                  </a:cubicBezTo>
                  <a:cubicBezTo>
                    <a:pt x="149352" y="495556"/>
                    <a:pt x="134366" y="486031"/>
                    <a:pt x="138367" y="462409"/>
                  </a:cubicBezTo>
                  <a:cubicBezTo>
                    <a:pt x="141351" y="444756"/>
                    <a:pt x="128270" y="439232"/>
                    <a:pt x="119190" y="430532"/>
                  </a:cubicBezTo>
                  <a:cubicBezTo>
                    <a:pt x="83439" y="396369"/>
                    <a:pt x="67120" y="357697"/>
                    <a:pt x="83757" y="304865"/>
                  </a:cubicBezTo>
                  <a:cubicBezTo>
                    <a:pt x="94235" y="271654"/>
                    <a:pt x="82741" y="236284"/>
                    <a:pt x="71628" y="205360"/>
                  </a:cubicBezTo>
                  <a:cubicBezTo>
                    <a:pt x="56833" y="164275"/>
                    <a:pt x="34481" y="126302"/>
                    <a:pt x="15304" y="86996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6" name="Полилиния: фигура 225">
              <a:extLst>
                <a:ext uri="{FF2B5EF4-FFF2-40B4-BE49-F238E27FC236}">
                  <a16:creationId xmlns="" xmlns:a16="http://schemas.microsoft.com/office/drawing/2014/main" id="{01F385B9-FB13-4DAC-AF45-F17230490713}"/>
                </a:ext>
              </a:extLst>
            </p:cNvPr>
            <p:cNvSpPr/>
            <p:nvPr/>
          </p:nvSpPr>
          <p:spPr>
            <a:xfrm>
              <a:off x="11666408" y="5214899"/>
              <a:ext cx="146023" cy="94868"/>
            </a:xfrm>
            <a:custGeom>
              <a:avLst/>
              <a:gdLst>
                <a:gd name="connsiteX0" fmla="*/ 36959 w 146023"/>
                <a:gd name="connsiteY0" fmla="*/ 0 h 94868"/>
                <a:gd name="connsiteX1" fmla="*/ 97919 w 146023"/>
                <a:gd name="connsiteY1" fmla="*/ 32766 h 94868"/>
                <a:gd name="connsiteX2" fmla="*/ 123256 w 146023"/>
                <a:gd name="connsiteY2" fmla="*/ 38799 h 94868"/>
                <a:gd name="connsiteX3" fmla="*/ 144148 w 146023"/>
                <a:gd name="connsiteY3" fmla="*/ 68517 h 94868"/>
                <a:gd name="connsiteX4" fmla="*/ 107254 w 146023"/>
                <a:gd name="connsiteY4" fmla="*/ 90679 h 94868"/>
                <a:gd name="connsiteX5" fmla="*/ 29212 w 146023"/>
                <a:gd name="connsiteY5" fmla="*/ 86297 h 94868"/>
                <a:gd name="connsiteX6" fmla="*/ 4257 w 146023"/>
                <a:gd name="connsiteY6" fmla="*/ 83693 h 94868"/>
                <a:gd name="connsiteX7" fmla="*/ 7050 w 146023"/>
                <a:gd name="connsiteY7" fmla="*/ 58547 h 94868"/>
                <a:gd name="connsiteX8" fmla="*/ 36896 w 146023"/>
                <a:gd name="connsiteY8" fmla="*/ 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23" h="94868">
                  <a:moveTo>
                    <a:pt x="36959" y="0"/>
                  </a:moveTo>
                  <a:cubicBezTo>
                    <a:pt x="52834" y="20510"/>
                    <a:pt x="72392" y="33020"/>
                    <a:pt x="97919" y="32766"/>
                  </a:cubicBezTo>
                  <a:cubicBezTo>
                    <a:pt x="106365" y="34798"/>
                    <a:pt x="114747" y="37211"/>
                    <a:pt x="123256" y="38799"/>
                  </a:cubicBezTo>
                  <a:cubicBezTo>
                    <a:pt x="139004" y="41847"/>
                    <a:pt x="150751" y="49213"/>
                    <a:pt x="144148" y="68517"/>
                  </a:cubicBezTo>
                  <a:cubicBezTo>
                    <a:pt x="138115" y="86106"/>
                    <a:pt x="125287" y="102934"/>
                    <a:pt x="107254" y="90679"/>
                  </a:cubicBezTo>
                  <a:cubicBezTo>
                    <a:pt x="80584" y="72517"/>
                    <a:pt x="56263" y="72010"/>
                    <a:pt x="29212" y="86297"/>
                  </a:cubicBezTo>
                  <a:cubicBezTo>
                    <a:pt x="21338" y="90424"/>
                    <a:pt x="11496" y="90805"/>
                    <a:pt x="4257" y="83693"/>
                  </a:cubicBezTo>
                  <a:cubicBezTo>
                    <a:pt x="-5077" y="74613"/>
                    <a:pt x="3304" y="66548"/>
                    <a:pt x="7050" y="58547"/>
                  </a:cubicBezTo>
                  <a:cubicBezTo>
                    <a:pt x="16322" y="38608"/>
                    <a:pt x="14544" y="12192"/>
                    <a:pt x="36896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7" name="Полилиния: фигура 226">
              <a:extLst>
                <a:ext uri="{FF2B5EF4-FFF2-40B4-BE49-F238E27FC236}">
                  <a16:creationId xmlns="" xmlns:a16="http://schemas.microsoft.com/office/drawing/2014/main" id="{236653F6-C23F-4210-8CD8-6BA1F3D36E33}"/>
                </a:ext>
              </a:extLst>
            </p:cNvPr>
            <p:cNvSpPr/>
            <p:nvPr/>
          </p:nvSpPr>
          <p:spPr>
            <a:xfrm>
              <a:off x="11664827" y="5132793"/>
              <a:ext cx="120456" cy="73978"/>
            </a:xfrm>
            <a:custGeom>
              <a:avLst/>
              <a:gdLst>
                <a:gd name="connsiteX0" fmla="*/ 8124 w 120456"/>
                <a:gd name="connsiteY0" fmla="*/ 33020 h 73978"/>
                <a:gd name="connsiteX1" fmla="*/ 504 w 120456"/>
                <a:gd name="connsiteY1" fmla="*/ 16637 h 73978"/>
                <a:gd name="connsiteX2" fmla="*/ 63813 w 120456"/>
                <a:gd name="connsiteY2" fmla="*/ 0 h 73978"/>
                <a:gd name="connsiteX3" fmla="*/ 69083 w 120456"/>
                <a:gd name="connsiteY3" fmla="*/ 317 h 73978"/>
                <a:gd name="connsiteX4" fmla="*/ 120455 w 120456"/>
                <a:gd name="connsiteY4" fmla="*/ 32068 h 73978"/>
                <a:gd name="connsiteX5" fmla="*/ 67941 w 120456"/>
                <a:gd name="connsiteY5" fmla="*/ 56706 h 73978"/>
                <a:gd name="connsiteX6" fmla="*/ 38604 w 120456"/>
                <a:gd name="connsiteY6" fmla="*/ 73978 h 73978"/>
                <a:gd name="connsiteX7" fmla="*/ 8124 w 120456"/>
                <a:gd name="connsiteY7" fmla="*/ 33084 h 7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56" h="73978">
                  <a:moveTo>
                    <a:pt x="8124" y="33020"/>
                  </a:moveTo>
                  <a:cubicBezTo>
                    <a:pt x="2599" y="29210"/>
                    <a:pt x="-1465" y="24575"/>
                    <a:pt x="504" y="16637"/>
                  </a:cubicBezTo>
                  <a:cubicBezTo>
                    <a:pt x="16569" y="-10668"/>
                    <a:pt x="42858" y="6286"/>
                    <a:pt x="63813" y="0"/>
                  </a:cubicBezTo>
                  <a:cubicBezTo>
                    <a:pt x="65591" y="64"/>
                    <a:pt x="67305" y="191"/>
                    <a:pt x="69083" y="317"/>
                  </a:cubicBezTo>
                  <a:cubicBezTo>
                    <a:pt x="85022" y="14732"/>
                    <a:pt x="120773" y="8953"/>
                    <a:pt x="120455" y="32068"/>
                  </a:cubicBezTo>
                  <a:cubicBezTo>
                    <a:pt x="120011" y="60452"/>
                    <a:pt x="84958" y="45022"/>
                    <a:pt x="67941" y="56706"/>
                  </a:cubicBezTo>
                  <a:cubicBezTo>
                    <a:pt x="58542" y="63119"/>
                    <a:pt x="48382" y="68263"/>
                    <a:pt x="38604" y="73978"/>
                  </a:cubicBezTo>
                  <a:cubicBezTo>
                    <a:pt x="30412" y="58674"/>
                    <a:pt x="25840" y="40196"/>
                    <a:pt x="8124" y="3308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8" name="Полилиния: фигура 227">
              <a:extLst>
                <a:ext uri="{FF2B5EF4-FFF2-40B4-BE49-F238E27FC236}">
                  <a16:creationId xmlns="" xmlns:a16="http://schemas.microsoft.com/office/drawing/2014/main" id="{754B015A-9AC4-4FEC-82AB-2AED1CBAD23F}"/>
                </a:ext>
              </a:extLst>
            </p:cNvPr>
            <p:cNvSpPr/>
            <p:nvPr/>
          </p:nvSpPr>
          <p:spPr>
            <a:xfrm>
              <a:off x="11206733" y="5840681"/>
              <a:ext cx="62547" cy="53289"/>
            </a:xfrm>
            <a:custGeom>
              <a:avLst/>
              <a:gdLst>
                <a:gd name="connsiteX0" fmla="*/ 62548 w 62547"/>
                <a:gd name="connsiteY0" fmla="*/ 20587 h 53289"/>
                <a:gd name="connsiteX1" fmla="*/ 62548 w 62547"/>
                <a:gd name="connsiteY1" fmla="*/ 28715 h 53289"/>
                <a:gd name="connsiteX2" fmla="*/ 24385 w 62547"/>
                <a:gd name="connsiteY2" fmla="*/ 53289 h 53289"/>
                <a:gd name="connsiteX3" fmla="*/ 5588 w 62547"/>
                <a:gd name="connsiteY3" fmla="*/ 16269 h 53289"/>
                <a:gd name="connsiteX4" fmla="*/ 62485 w 62547"/>
                <a:gd name="connsiteY4" fmla="*/ 20587 h 5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47" h="53289">
                  <a:moveTo>
                    <a:pt x="62548" y="20587"/>
                  </a:moveTo>
                  <a:cubicBezTo>
                    <a:pt x="62548" y="23317"/>
                    <a:pt x="62548" y="26048"/>
                    <a:pt x="62548" y="28715"/>
                  </a:cubicBezTo>
                  <a:cubicBezTo>
                    <a:pt x="49848" y="36906"/>
                    <a:pt x="37148" y="45098"/>
                    <a:pt x="24385" y="53289"/>
                  </a:cubicBezTo>
                  <a:cubicBezTo>
                    <a:pt x="9525" y="45796"/>
                    <a:pt x="-9652" y="37922"/>
                    <a:pt x="5588" y="16269"/>
                  </a:cubicBezTo>
                  <a:cubicBezTo>
                    <a:pt x="24385" y="-10528"/>
                    <a:pt x="44768" y="-749"/>
                    <a:pt x="62485" y="2058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9" name="Полилиния: фигура 228">
              <a:extLst>
                <a:ext uri="{FF2B5EF4-FFF2-40B4-BE49-F238E27FC236}">
                  <a16:creationId xmlns="" xmlns:a16="http://schemas.microsoft.com/office/drawing/2014/main" id="{D6E35E94-469C-447D-9955-B54E7FC38FEC}"/>
                </a:ext>
              </a:extLst>
            </p:cNvPr>
            <p:cNvSpPr/>
            <p:nvPr/>
          </p:nvSpPr>
          <p:spPr>
            <a:xfrm>
              <a:off x="11954266" y="5632726"/>
              <a:ext cx="45391" cy="28462"/>
            </a:xfrm>
            <a:custGeom>
              <a:avLst/>
              <a:gdLst>
                <a:gd name="connsiteX0" fmla="*/ 45328 w 45391"/>
                <a:gd name="connsiteY0" fmla="*/ 12895 h 28462"/>
                <a:gd name="connsiteX1" fmla="*/ 17515 w 45391"/>
                <a:gd name="connsiteY1" fmla="*/ 28325 h 28462"/>
                <a:gd name="connsiteX2" fmla="*/ 306 w 45391"/>
                <a:gd name="connsiteY2" fmla="*/ 11752 h 28462"/>
                <a:gd name="connsiteX3" fmla="*/ 25389 w 45391"/>
                <a:gd name="connsiteY3" fmla="*/ 195 h 28462"/>
                <a:gd name="connsiteX4" fmla="*/ 45391 w 45391"/>
                <a:gd name="connsiteY4" fmla="*/ 12895 h 2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1" h="28462">
                  <a:moveTo>
                    <a:pt x="45328" y="12895"/>
                  </a:moveTo>
                  <a:cubicBezTo>
                    <a:pt x="39930" y="25976"/>
                    <a:pt x="29326" y="29215"/>
                    <a:pt x="17515" y="28325"/>
                  </a:cubicBezTo>
                  <a:cubicBezTo>
                    <a:pt x="8371" y="27627"/>
                    <a:pt x="-1916" y="23499"/>
                    <a:pt x="306" y="11752"/>
                  </a:cubicBezTo>
                  <a:cubicBezTo>
                    <a:pt x="2847" y="-1901"/>
                    <a:pt x="15674" y="4"/>
                    <a:pt x="25389" y="195"/>
                  </a:cubicBezTo>
                  <a:cubicBezTo>
                    <a:pt x="33580" y="322"/>
                    <a:pt x="43931" y="-1139"/>
                    <a:pt x="45391" y="1289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0" name="Полилиния: фигура 229">
              <a:extLst>
                <a:ext uri="{FF2B5EF4-FFF2-40B4-BE49-F238E27FC236}">
                  <a16:creationId xmlns="" xmlns:a16="http://schemas.microsoft.com/office/drawing/2014/main" id="{F3792046-7577-44E3-A74A-D02896634655}"/>
                </a:ext>
              </a:extLst>
            </p:cNvPr>
            <p:cNvSpPr/>
            <p:nvPr/>
          </p:nvSpPr>
          <p:spPr>
            <a:xfrm>
              <a:off x="6888028" y="484695"/>
              <a:ext cx="1122115" cy="975498"/>
            </a:xfrm>
            <a:custGeom>
              <a:avLst/>
              <a:gdLst>
                <a:gd name="connsiteX0" fmla="*/ 1074046 w 1122115"/>
                <a:gd name="connsiteY0" fmla="*/ 539946 h 975498"/>
                <a:gd name="connsiteX1" fmla="*/ 1122115 w 1122115"/>
                <a:gd name="connsiteY1" fmla="*/ 564076 h 975498"/>
                <a:gd name="connsiteX2" fmla="*/ 1013277 w 1122115"/>
                <a:gd name="connsiteY2" fmla="*/ 589159 h 975498"/>
                <a:gd name="connsiteX3" fmla="*/ 972128 w 1122115"/>
                <a:gd name="connsiteY3" fmla="*/ 605796 h 975498"/>
                <a:gd name="connsiteX4" fmla="*/ 904692 w 1122115"/>
                <a:gd name="connsiteY4" fmla="*/ 607574 h 975498"/>
                <a:gd name="connsiteX5" fmla="*/ 783153 w 1122115"/>
                <a:gd name="connsiteY5" fmla="*/ 571506 h 975498"/>
                <a:gd name="connsiteX6" fmla="*/ 762452 w 1122115"/>
                <a:gd name="connsiteY6" fmla="*/ 615067 h 975498"/>
                <a:gd name="connsiteX7" fmla="*/ 879864 w 1122115"/>
                <a:gd name="connsiteY7" fmla="*/ 671963 h 975498"/>
                <a:gd name="connsiteX8" fmla="*/ 943364 w 1122115"/>
                <a:gd name="connsiteY8" fmla="*/ 645483 h 975498"/>
                <a:gd name="connsiteX9" fmla="*/ 988512 w 1122115"/>
                <a:gd name="connsiteY9" fmla="*/ 644531 h 975498"/>
                <a:gd name="connsiteX10" fmla="*/ 1011054 w 1122115"/>
                <a:gd name="connsiteY10" fmla="*/ 704602 h 975498"/>
                <a:gd name="connsiteX11" fmla="*/ 1009022 w 1122115"/>
                <a:gd name="connsiteY11" fmla="*/ 765372 h 975498"/>
                <a:gd name="connsiteX12" fmla="*/ 999688 w 1122115"/>
                <a:gd name="connsiteY12" fmla="*/ 815855 h 975498"/>
                <a:gd name="connsiteX13" fmla="*/ 882784 w 1122115"/>
                <a:gd name="connsiteY13" fmla="*/ 910026 h 975498"/>
                <a:gd name="connsiteX14" fmla="*/ 838842 w 1122115"/>
                <a:gd name="connsiteY14" fmla="*/ 918662 h 975498"/>
                <a:gd name="connsiteX15" fmla="*/ 769310 w 1122115"/>
                <a:gd name="connsiteY15" fmla="*/ 957016 h 975498"/>
                <a:gd name="connsiteX16" fmla="*/ 651009 w 1122115"/>
                <a:gd name="connsiteY16" fmla="*/ 968002 h 975498"/>
                <a:gd name="connsiteX17" fmla="*/ 640151 w 1122115"/>
                <a:gd name="connsiteY17" fmla="*/ 939617 h 975498"/>
                <a:gd name="connsiteX18" fmla="*/ 682823 w 1122115"/>
                <a:gd name="connsiteY18" fmla="*/ 907994 h 975498"/>
                <a:gd name="connsiteX19" fmla="*/ 620656 w 1122115"/>
                <a:gd name="connsiteY19" fmla="*/ 883737 h 975498"/>
                <a:gd name="connsiteX20" fmla="*/ 572142 w 1122115"/>
                <a:gd name="connsiteY20" fmla="*/ 815474 h 975498"/>
                <a:gd name="connsiteX21" fmla="*/ 570301 w 1122115"/>
                <a:gd name="connsiteY21" fmla="*/ 751211 h 975498"/>
                <a:gd name="connsiteX22" fmla="*/ 637928 w 1122115"/>
                <a:gd name="connsiteY22" fmla="*/ 671709 h 975498"/>
                <a:gd name="connsiteX23" fmla="*/ 643263 w 1122115"/>
                <a:gd name="connsiteY23" fmla="*/ 675011 h 975498"/>
                <a:gd name="connsiteX24" fmla="*/ 642564 w 1122115"/>
                <a:gd name="connsiteY24" fmla="*/ 674376 h 975498"/>
                <a:gd name="connsiteX25" fmla="*/ 557220 w 1122115"/>
                <a:gd name="connsiteY25" fmla="*/ 667836 h 975498"/>
                <a:gd name="connsiteX26" fmla="*/ 415234 w 1122115"/>
                <a:gd name="connsiteY26" fmla="*/ 718763 h 975498"/>
                <a:gd name="connsiteX27" fmla="*/ 362148 w 1122115"/>
                <a:gd name="connsiteY27" fmla="*/ 673868 h 975498"/>
                <a:gd name="connsiteX28" fmla="*/ 268993 w 1122115"/>
                <a:gd name="connsiteY28" fmla="*/ 662184 h 975498"/>
                <a:gd name="connsiteX29" fmla="*/ 236354 w 1122115"/>
                <a:gd name="connsiteY29" fmla="*/ 625989 h 975498"/>
                <a:gd name="connsiteX30" fmla="*/ 284106 w 1122115"/>
                <a:gd name="connsiteY30" fmla="*/ 596271 h 975498"/>
                <a:gd name="connsiteX31" fmla="*/ 294203 w 1122115"/>
                <a:gd name="connsiteY31" fmla="*/ 547629 h 975498"/>
                <a:gd name="connsiteX32" fmla="*/ 271215 w 1122115"/>
                <a:gd name="connsiteY32" fmla="*/ 492257 h 975498"/>
                <a:gd name="connsiteX33" fmla="*/ 303093 w 1122115"/>
                <a:gd name="connsiteY33" fmla="*/ 414533 h 975498"/>
                <a:gd name="connsiteX34" fmla="*/ 401835 w 1122115"/>
                <a:gd name="connsiteY34" fmla="*/ 336681 h 975498"/>
                <a:gd name="connsiteX35" fmla="*/ 400819 w 1122115"/>
                <a:gd name="connsiteY35" fmla="*/ 308741 h 975498"/>
                <a:gd name="connsiteX36" fmla="*/ 322333 w 1122115"/>
                <a:gd name="connsiteY36" fmla="*/ 314012 h 975498"/>
                <a:gd name="connsiteX37" fmla="*/ 293758 w 1122115"/>
                <a:gd name="connsiteY37" fmla="*/ 361955 h 975498"/>
                <a:gd name="connsiteX38" fmla="*/ 215844 w 1122115"/>
                <a:gd name="connsiteY38" fmla="*/ 377258 h 975498"/>
                <a:gd name="connsiteX39" fmla="*/ 120466 w 1122115"/>
                <a:gd name="connsiteY39" fmla="*/ 365003 h 975498"/>
                <a:gd name="connsiteX40" fmla="*/ 25789 w 1122115"/>
                <a:gd name="connsiteY40" fmla="*/ 352557 h 975498"/>
                <a:gd name="connsiteX41" fmla="*/ 1214 w 1122115"/>
                <a:gd name="connsiteY41" fmla="*/ 307281 h 975498"/>
                <a:gd name="connsiteX42" fmla="*/ 39568 w 1122115"/>
                <a:gd name="connsiteY42" fmla="*/ 281627 h 975498"/>
                <a:gd name="connsiteX43" fmla="*/ 58364 w 1122115"/>
                <a:gd name="connsiteY43" fmla="*/ 279468 h 975498"/>
                <a:gd name="connsiteX44" fmla="*/ 212541 w 1122115"/>
                <a:gd name="connsiteY44" fmla="*/ 209300 h 975498"/>
                <a:gd name="connsiteX45" fmla="*/ 274137 w 1122115"/>
                <a:gd name="connsiteY45" fmla="*/ 212729 h 975498"/>
                <a:gd name="connsiteX46" fmla="*/ 385262 w 1122115"/>
                <a:gd name="connsiteY46" fmla="*/ 138814 h 975498"/>
                <a:gd name="connsiteX47" fmla="*/ 383484 w 1122115"/>
                <a:gd name="connsiteY47" fmla="*/ 124971 h 975498"/>
                <a:gd name="connsiteX48" fmla="*/ 347035 w 1122115"/>
                <a:gd name="connsiteY48" fmla="*/ 28070 h 975498"/>
                <a:gd name="connsiteX49" fmla="*/ 349639 w 1122115"/>
                <a:gd name="connsiteY49" fmla="*/ 2098 h 975498"/>
                <a:gd name="connsiteX50" fmla="*/ 371927 w 1122115"/>
                <a:gd name="connsiteY50" fmla="*/ 17275 h 975498"/>
                <a:gd name="connsiteX51" fmla="*/ 389834 w 1122115"/>
                <a:gd name="connsiteY51" fmla="*/ 75251 h 975498"/>
                <a:gd name="connsiteX52" fmla="*/ 432887 w 1122115"/>
                <a:gd name="connsiteY52" fmla="*/ 99762 h 975498"/>
                <a:gd name="connsiteX53" fmla="*/ 537408 w 1122115"/>
                <a:gd name="connsiteY53" fmla="*/ 121415 h 975498"/>
                <a:gd name="connsiteX54" fmla="*/ 534423 w 1122115"/>
                <a:gd name="connsiteY54" fmla="*/ 142434 h 975498"/>
                <a:gd name="connsiteX55" fmla="*/ 467177 w 1122115"/>
                <a:gd name="connsiteY55" fmla="*/ 151388 h 975498"/>
                <a:gd name="connsiteX56" fmla="*/ 416758 w 1122115"/>
                <a:gd name="connsiteY56" fmla="*/ 165294 h 975498"/>
                <a:gd name="connsiteX57" fmla="*/ 419171 w 1122115"/>
                <a:gd name="connsiteY57" fmla="*/ 186694 h 975498"/>
                <a:gd name="connsiteX58" fmla="*/ 515119 w 1122115"/>
                <a:gd name="connsiteY58" fmla="*/ 275213 h 975498"/>
                <a:gd name="connsiteX59" fmla="*/ 548965 w 1122115"/>
                <a:gd name="connsiteY59" fmla="*/ 312805 h 975498"/>
                <a:gd name="connsiteX60" fmla="*/ 623768 w 1122115"/>
                <a:gd name="connsiteY60" fmla="*/ 350016 h 975498"/>
                <a:gd name="connsiteX61" fmla="*/ 637928 w 1122115"/>
                <a:gd name="connsiteY61" fmla="*/ 352620 h 975498"/>
                <a:gd name="connsiteX62" fmla="*/ 729305 w 1122115"/>
                <a:gd name="connsiteY62" fmla="*/ 406087 h 975498"/>
                <a:gd name="connsiteX63" fmla="*/ 814713 w 1122115"/>
                <a:gd name="connsiteY63" fmla="*/ 458031 h 975498"/>
                <a:gd name="connsiteX64" fmla="*/ 855162 w 1122115"/>
                <a:gd name="connsiteY64" fmla="*/ 501528 h 975498"/>
                <a:gd name="connsiteX65" fmla="*/ 923234 w 1122115"/>
                <a:gd name="connsiteY65" fmla="*/ 542740 h 975498"/>
                <a:gd name="connsiteX66" fmla="*/ 1074046 w 1122115"/>
                <a:gd name="connsiteY66" fmla="*/ 540136 h 97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22115" h="975498">
                  <a:moveTo>
                    <a:pt x="1074046" y="539946"/>
                  </a:moveTo>
                  <a:cubicBezTo>
                    <a:pt x="1091065" y="541597"/>
                    <a:pt x="1110305" y="537088"/>
                    <a:pt x="1122115" y="564076"/>
                  </a:cubicBezTo>
                  <a:cubicBezTo>
                    <a:pt x="1082873" y="564457"/>
                    <a:pt x="1046297" y="569537"/>
                    <a:pt x="1013277" y="589159"/>
                  </a:cubicBezTo>
                  <a:cubicBezTo>
                    <a:pt x="997402" y="588587"/>
                    <a:pt x="983241" y="592778"/>
                    <a:pt x="972128" y="605796"/>
                  </a:cubicBezTo>
                  <a:cubicBezTo>
                    <a:pt x="950221" y="631323"/>
                    <a:pt x="924186" y="627894"/>
                    <a:pt x="904692" y="607574"/>
                  </a:cubicBezTo>
                  <a:cubicBezTo>
                    <a:pt x="869513" y="570871"/>
                    <a:pt x="822777" y="587317"/>
                    <a:pt x="783153" y="571506"/>
                  </a:cubicBezTo>
                  <a:cubicBezTo>
                    <a:pt x="764802" y="564203"/>
                    <a:pt x="753562" y="589984"/>
                    <a:pt x="762452" y="615067"/>
                  </a:cubicBezTo>
                  <a:cubicBezTo>
                    <a:pt x="777374" y="656850"/>
                    <a:pt x="841764" y="689680"/>
                    <a:pt x="879864" y="671963"/>
                  </a:cubicBezTo>
                  <a:cubicBezTo>
                    <a:pt x="900818" y="662247"/>
                    <a:pt x="922726" y="655643"/>
                    <a:pt x="943364" y="645483"/>
                  </a:cubicBezTo>
                  <a:cubicBezTo>
                    <a:pt x="958921" y="637800"/>
                    <a:pt x="974161" y="628656"/>
                    <a:pt x="988512" y="644531"/>
                  </a:cubicBezTo>
                  <a:cubicBezTo>
                    <a:pt x="1003244" y="660787"/>
                    <a:pt x="1020198" y="676980"/>
                    <a:pt x="1011054" y="704602"/>
                  </a:cubicBezTo>
                  <a:cubicBezTo>
                    <a:pt x="1004514" y="724351"/>
                    <a:pt x="1010483" y="745115"/>
                    <a:pt x="1009022" y="765372"/>
                  </a:cubicBezTo>
                  <a:cubicBezTo>
                    <a:pt x="1007753" y="782517"/>
                    <a:pt x="1012578" y="801123"/>
                    <a:pt x="999688" y="815855"/>
                  </a:cubicBezTo>
                  <a:cubicBezTo>
                    <a:pt x="968446" y="858336"/>
                    <a:pt x="926091" y="884689"/>
                    <a:pt x="882784" y="910026"/>
                  </a:cubicBezTo>
                  <a:cubicBezTo>
                    <a:pt x="868560" y="918408"/>
                    <a:pt x="852178" y="912566"/>
                    <a:pt x="838842" y="918662"/>
                  </a:cubicBezTo>
                  <a:cubicBezTo>
                    <a:pt x="815030" y="929584"/>
                    <a:pt x="788360" y="934346"/>
                    <a:pt x="769310" y="957016"/>
                  </a:cubicBezTo>
                  <a:cubicBezTo>
                    <a:pt x="753753" y="975558"/>
                    <a:pt x="668663" y="981845"/>
                    <a:pt x="651009" y="968002"/>
                  </a:cubicBezTo>
                  <a:cubicBezTo>
                    <a:pt x="642183" y="961080"/>
                    <a:pt x="638309" y="951491"/>
                    <a:pt x="640151" y="939617"/>
                  </a:cubicBezTo>
                  <a:cubicBezTo>
                    <a:pt x="647199" y="919868"/>
                    <a:pt x="665868" y="916566"/>
                    <a:pt x="682823" y="907994"/>
                  </a:cubicBezTo>
                  <a:cubicBezTo>
                    <a:pt x="661423" y="896246"/>
                    <a:pt x="643199" y="885896"/>
                    <a:pt x="620656" y="883737"/>
                  </a:cubicBezTo>
                  <a:cubicBezTo>
                    <a:pt x="587128" y="880498"/>
                    <a:pt x="567190" y="851097"/>
                    <a:pt x="572142" y="815474"/>
                  </a:cubicBezTo>
                  <a:cubicBezTo>
                    <a:pt x="575191" y="793693"/>
                    <a:pt x="577222" y="772929"/>
                    <a:pt x="570301" y="751211"/>
                  </a:cubicBezTo>
                  <a:cubicBezTo>
                    <a:pt x="555823" y="705682"/>
                    <a:pt x="591002" y="665042"/>
                    <a:pt x="637928" y="671709"/>
                  </a:cubicBezTo>
                  <a:cubicBezTo>
                    <a:pt x="639770" y="672598"/>
                    <a:pt x="641611" y="673741"/>
                    <a:pt x="643263" y="675011"/>
                  </a:cubicBezTo>
                  <a:cubicBezTo>
                    <a:pt x="643199" y="674757"/>
                    <a:pt x="642945" y="674757"/>
                    <a:pt x="642564" y="674376"/>
                  </a:cubicBezTo>
                  <a:cubicBezTo>
                    <a:pt x="615703" y="643705"/>
                    <a:pt x="587319" y="657294"/>
                    <a:pt x="557220" y="667836"/>
                  </a:cubicBezTo>
                  <a:cubicBezTo>
                    <a:pt x="509785" y="684409"/>
                    <a:pt x="466288" y="713746"/>
                    <a:pt x="415234" y="718763"/>
                  </a:cubicBezTo>
                  <a:cubicBezTo>
                    <a:pt x="393961" y="708793"/>
                    <a:pt x="382023" y="686314"/>
                    <a:pt x="362148" y="673868"/>
                  </a:cubicBezTo>
                  <a:cubicBezTo>
                    <a:pt x="332240" y="655135"/>
                    <a:pt x="300108" y="664470"/>
                    <a:pt x="268993" y="662184"/>
                  </a:cubicBezTo>
                  <a:cubicBezTo>
                    <a:pt x="246070" y="660469"/>
                    <a:pt x="231782" y="654310"/>
                    <a:pt x="236354" y="625989"/>
                  </a:cubicBezTo>
                  <a:cubicBezTo>
                    <a:pt x="247213" y="606685"/>
                    <a:pt x="270581" y="610558"/>
                    <a:pt x="284106" y="596271"/>
                  </a:cubicBezTo>
                  <a:cubicBezTo>
                    <a:pt x="305316" y="584269"/>
                    <a:pt x="301759" y="566680"/>
                    <a:pt x="294203" y="547629"/>
                  </a:cubicBezTo>
                  <a:cubicBezTo>
                    <a:pt x="286837" y="529087"/>
                    <a:pt x="275852" y="512577"/>
                    <a:pt x="271215" y="492257"/>
                  </a:cubicBezTo>
                  <a:cubicBezTo>
                    <a:pt x="261564" y="449839"/>
                    <a:pt x="265945" y="424502"/>
                    <a:pt x="303093" y="414533"/>
                  </a:cubicBezTo>
                  <a:cubicBezTo>
                    <a:pt x="348115" y="402468"/>
                    <a:pt x="362339" y="353001"/>
                    <a:pt x="401835" y="336681"/>
                  </a:cubicBezTo>
                  <a:cubicBezTo>
                    <a:pt x="413901" y="331728"/>
                    <a:pt x="406978" y="317695"/>
                    <a:pt x="400819" y="308741"/>
                  </a:cubicBezTo>
                  <a:cubicBezTo>
                    <a:pt x="382722" y="282516"/>
                    <a:pt x="342590" y="285183"/>
                    <a:pt x="322333" y="314012"/>
                  </a:cubicBezTo>
                  <a:cubicBezTo>
                    <a:pt x="311666" y="329188"/>
                    <a:pt x="306078" y="347730"/>
                    <a:pt x="293758" y="361955"/>
                  </a:cubicBezTo>
                  <a:cubicBezTo>
                    <a:pt x="269946" y="389387"/>
                    <a:pt x="245371" y="395864"/>
                    <a:pt x="215844" y="377258"/>
                  </a:cubicBezTo>
                  <a:cubicBezTo>
                    <a:pt x="185173" y="357827"/>
                    <a:pt x="158377" y="347667"/>
                    <a:pt x="120466" y="365003"/>
                  </a:cubicBezTo>
                  <a:cubicBezTo>
                    <a:pt x="92336" y="377893"/>
                    <a:pt x="55633" y="370781"/>
                    <a:pt x="25789" y="352557"/>
                  </a:cubicBezTo>
                  <a:cubicBezTo>
                    <a:pt x="9914" y="342904"/>
                    <a:pt x="-4310" y="330458"/>
                    <a:pt x="1214" y="307281"/>
                  </a:cubicBezTo>
                  <a:cubicBezTo>
                    <a:pt x="6230" y="286072"/>
                    <a:pt x="22041" y="282135"/>
                    <a:pt x="39568" y="281627"/>
                  </a:cubicBezTo>
                  <a:cubicBezTo>
                    <a:pt x="45918" y="281436"/>
                    <a:pt x="52140" y="280357"/>
                    <a:pt x="58364" y="279468"/>
                  </a:cubicBezTo>
                  <a:cubicBezTo>
                    <a:pt x="118943" y="279341"/>
                    <a:pt x="166378" y="246511"/>
                    <a:pt x="212541" y="209300"/>
                  </a:cubicBezTo>
                  <a:cubicBezTo>
                    <a:pt x="232544" y="193171"/>
                    <a:pt x="253499" y="211649"/>
                    <a:pt x="274137" y="212729"/>
                  </a:cubicBezTo>
                  <a:cubicBezTo>
                    <a:pt x="319095" y="201743"/>
                    <a:pt x="353576" y="172787"/>
                    <a:pt x="385262" y="138814"/>
                  </a:cubicBezTo>
                  <a:cubicBezTo>
                    <a:pt x="390532" y="133163"/>
                    <a:pt x="385326" y="129734"/>
                    <a:pt x="383484" y="124971"/>
                  </a:cubicBezTo>
                  <a:cubicBezTo>
                    <a:pt x="370974" y="92777"/>
                    <a:pt x="358909" y="60455"/>
                    <a:pt x="347035" y="28070"/>
                  </a:cubicBezTo>
                  <a:cubicBezTo>
                    <a:pt x="343796" y="19116"/>
                    <a:pt x="340558" y="7369"/>
                    <a:pt x="349639" y="2098"/>
                  </a:cubicBezTo>
                  <a:cubicBezTo>
                    <a:pt x="362084" y="-5077"/>
                    <a:pt x="368371" y="7686"/>
                    <a:pt x="371927" y="17275"/>
                  </a:cubicBezTo>
                  <a:cubicBezTo>
                    <a:pt x="378912" y="36134"/>
                    <a:pt x="383040" y="56264"/>
                    <a:pt x="389834" y="75251"/>
                  </a:cubicBezTo>
                  <a:cubicBezTo>
                    <a:pt x="397264" y="95888"/>
                    <a:pt x="401835" y="111192"/>
                    <a:pt x="432887" y="99762"/>
                  </a:cubicBezTo>
                  <a:cubicBezTo>
                    <a:pt x="466732" y="87252"/>
                    <a:pt x="504705" y="102810"/>
                    <a:pt x="537408" y="121415"/>
                  </a:cubicBezTo>
                  <a:cubicBezTo>
                    <a:pt x="547885" y="127384"/>
                    <a:pt x="545409" y="135512"/>
                    <a:pt x="534423" y="142434"/>
                  </a:cubicBezTo>
                  <a:cubicBezTo>
                    <a:pt x="512897" y="156023"/>
                    <a:pt x="492831" y="164532"/>
                    <a:pt x="467177" y="151388"/>
                  </a:cubicBezTo>
                  <a:cubicBezTo>
                    <a:pt x="449524" y="142307"/>
                    <a:pt x="427235" y="134560"/>
                    <a:pt x="416758" y="165294"/>
                  </a:cubicBezTo>
                  <a:cubicBezTo>
                    <a:pt x="414154" y="172978"/>
                    <a:pt x="409773" y="181804"/>
                    <a:pt x="419171" y="186694"/>
                  </a:cubicBezTo>
                  <a:cubicBezTo>
                    <a:pt x="458223" y="207204"/>
                    <a:pt x="469717" y="261307"/>
                    <a:pt x="515119" y="275213"/>
                  </a:cubicBezTo>
                  <a:cubicBezTo>
                    <a:pt x="530169" y="279849"/>
                    <a:pt x="539630" y="297883"/>
                    <a:pt x="548965" y="312805"/>
                  </a:cubicBezTo>
                  <a:cubicBezTo>
                    <a:pt x="566681" y="341126"/>
                    <a:pt x="580397" y="379798"/>
                    <a:pt x="623768" y="350016"/>
                  </a:cubicBezTo>
                  <a:cubicBezTo>
                    <a:pt x="626879" y="347857"/>
                    <a:pt x="635452" y="349445"/>
                    <a:pt x="637928" y="352620"/>
                  </a:cubicBezTo>
                  <a:cubicBezTo>
                    <a:pt x="662313" y="383227"/>
                    <a:pt x="701746" y="384307"/>
                    <a:pt x="729305" y="406087"/>
                  </a:cubicBezTo>
                  <a:cubicBezTo>
                    <a:pt x="756228" y="427423"/>
                    <a:pt x="784232" y="444695"/>
                    <a:pt x="814713" y="458031"/>
                  </a:cubicBezTo>
                  <a:cubicBezTo>
                    <a:pt x="834143" y="466540"/>
                    <a:pt x="847923" y="476827"/>
                    <a:pt x="855162" y="501528"/>
                  </a:cubicBezTo>
                  <a:cubicBezTo>
                    <a:pt x="864687" y="534167"/>
                    <a:pt x="900691" y="543756"/>
                    <a:pt x="923234" y="542740"/>
                  </a:cubicBezTo>
                  <a:cubicBezTo>
                    <a:pt x="973526" y="540454"/>
                    <a:pt x="1024263" y="556900"/>
                    <a:pt x="1074046" y="54013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1" name="Полилиния: фигура 230">
              <a:extLst>
                <a:ext uri="{FF2B5EF4-FFF2-40B4-BE49-F238E27FC236}">
                  <a16:creationId xmlns="" xmlns:a16="http://schemas.microsoft.com/office/drawing/2014/main" id="{51185B09-F111-4C6E-A28F-9B6C5BB522E6}"/>
                </a:ext>
              </a:extLst>
            </p:cNvPr>
            <p:cNvSpPr/>
            <p:nvPr/>
          </p:nvSpPr>
          <p:spPr>
            <a:xfrm>
              <a:off x="6597743" y="261684"/>
              <a:ext cx="745078" cy="836489"/>
            </a:xfrm>
            <a:custGeom>
              <a:avLst/>
              <a:gdLst>
                <a:gd name="connsiteX0" fmla="*/ 351125 w 745078"/>
                <a:gd name="connsiteY0" fmla="*/ 517401 h 836489"/>
                <a:gd name="connsiteX1" fmla="*/ 311628 w 745078"/>
                <a:gd name="connsiteY1" fmla="*/ 536768 h 836489"/>
                <a:gd name="connsiteX2" fmla="*/ 351442 w 745078"/>
                <a:gd name="connsiteY2" fmla="*/ 564835 h 836489"/>
                <a:gd name="connsiteX3" fmla="*/ 431643 w 745078"/>
                <a:gd name="connsiteY3" fmla="*/ 537784 h 836489"/>
                <a:gd name="connsiteX4" fmla="*/ 452852 w 745078"/>
                <a:gd name="connsiteY4" fmla="*/ 535879 h 836489"/>
                <a:gd name="connsiteX5" fmla="*/ 494952 w 745078"/>
                <a:gd name="connsiteY5" fmla="*/ 569026 h 836489"/>
                <a:gd name="connsiteX6" fmla="*/ 588742 w 745078"/>
                <a:gd name="connsiteY6" fmla="*/ 538165 h 836489"/>
                <a:gd name="connsiteX7" fmla="*/ 673769 w 745078"/>
                <a:gd name="connsiteY7" fmla="*/ 492699 h 836489"/>
                <a:gd name="connsiteX8" fmla="*/ 713774 w 745078"/>
                <a:gd name="connsiteY8" fmla="*/ 525910 h 836489"/>
                <a:gd name="connsiteX9" fmla="*/ 745079 w 745078"/>
                <a:gd name="connsiteY9" fmla="*/ 562486 h 836489"/>
                <a:gd name="connsiteX10" fmla="*/ 711361 w 745078"/>
                <a:gd name="connsiteY10" fmla="*/ 580139 h 836489"/>
                <a:gd name="connsiteX11" fmla="*/ 667673 w 745078"/>
                <a:gd name="connsiteY11" fmla="*/ 612397 h 836489"/>
                <a:gd name="connsiteX12" fmla="*/ 630398 w 745078"/>
                <a:gd name="connsiteY12" fmla="*/ 643258 h 836489"/>
                <a:gd name="connsiteX13" fmla="*/ 595092 w 745078"/>
                <a:gd name="connsiteY13" fmla="*/ 746637 h 836489"/>
                <a:gd name="connsiteX14" fmla="*/ 587345 w 745078"/>
                <a:gd name="connsiteY14" fmla="*/ 836490 h 836489"/>
                <a:gd name="connsiteX15" fmla="*/ 534132 w 745078"/>
                <a:gd name="connsiteY15" fmla="*/ 761432 h 836489"/>
                <a:gd name="connsiteX16" fmla="*/ 446438 w 745078"/>
                <a:gd name="connsiteY16" fmla="*/ 666118 h 836489"/>
                <a:gd name="connsiteX17" fmla="*/ 253589 w 745078"/>
                <a:gd name="connsiteY17" fmla="*/ 619763 h 836489"/>
                <a:gd name="connsiteX18" fmla="*/ 188755 w 745078"/>
                <a:gd name="connsiteY18" fmla="*/ 631384 h 836489"/>
                <a:gd name="connsiteX19" fmla="*/ 161514 w 745078"/>
                <a:gd name="connsiteY19" fmla="*/ 626177 h 836489"/>
                <a:gd name="connsiteX20" fmla="*/ 144242 w 745078"/>
                <a:gd name="connsiteY20" fmla="*/ 574106 h 836489"/>
                <a:gd name="connsiteX21" fmla="*/ 127796 w 745078"/>
                <a:gd name="connsiteY21" fmla="*/ 552453 h 836489"/>
                <a:gd name="connsiteX22" fmla="*/ 56549 w 745078"/>
                <a:gd name="connsiteY22" fmla="*/ 480507 h 836489"/>
                <a:gd name="connsiteX23" fmla="*/ 67343 w 745078"/>
                <a:gd name="connsiteY23" fmla="*/ 395988 h 836489"/>
                <a:gd name="connsiteX24" fmla="*/ 139734 w 745078"/>
                <a:gd name="connsiteY24" fmla="*/ 445645 h 836489"/>
                <a:gd name="connsiteX25" fmla="*/ 169198 w 745078"/>
                <a:gd name="connsiteY25" fmla="*/ 500890 h 836489"/>
                <a:gd name="connsiteX26" fmla="*/ 195931 w 745078"/>
                <a:gd name="connsiteY26" fmla="*/ 502541 h 836489"/>
                <a:gd name="connsiteX27" fmla="*/ 193074 w 745078"/>
                <a:gd name="connsiteY27" fmla="*/ 473395 h 836489"/>
                <a:gd name="connsiteX28" fmla="*/ 126525 w 745078"/>
                <a:gd name="connsiteY28" fmla="*/ 393130 h 836489"/>
                <a:gd name="connsiteX29" fmla="*/ 68423 w 745078"/>
                <a:gd name="connsiteY29" fmla="*/ 394972 h 836489"/>
                <a:gd name="connsiteX30" fmla="*/ 38578 w 745078"/>
                <a:gd name="connsiteY30" fmla="*/ 361888 h 836489"/>
                <a:gd name="connsiteX31" fmla="*/ 15718 w 745078"/>
                <a:gd name="connsiteY31" fmla="*/ 353633 h 836489"/>
                <a:gd name="connsiteX32" fmla="*/ 32990 w 745078"/>
                <a:gd name="connsiteY32" fmla="*/ 234634 h 836489"/>
                <a:gd name="connsiteX33" fmla="*/ 46135 w 745078"/>
                <a:gd name="connsiteY33" fmla="*/ 198248 h 836489"/>
                <a:gd name="connsiteX34" fmla="*/ 112619 w 745078"/>
                <a:gd name="connsiteY34" fmla="*/ 179960 h 836489"/>
                <a:gd name="connsiteX35" fmla="*/ 147735 w 745078"/>
                <a:gd name="connsiteY35" fmla="*/ 170943 h 836489"/>
                <a:gd name="connsiteX36" fmla="*/ 171039 w 745078"/>
                <a:gd name="connsiteY36" fmla="*/ 156719 h 836489"/>
                <a:gd name="connsiteX37" fmla="*/ 177516 w 745078"/>
                <a:gd name="connsiteY37" fmla="*/ 180849 h 836489"/>
                <a:gd name="connsiteX38" fmla="*/ 197455 w 745078"/>
                <a:gd name="connsiteY38" fmla="*/ 226696 h 836489"/>
                <a:gd name="connsiteX39" fmla="*/ 213203 w 745078"/>
                <a:gd name="connsiteY39" fmla="*/ 232538 h 836489"/>
                <a:gd name="connsiteX40" fmla="*/ 218982 w 745078"/>
                <a:gd name="connsiteY40" fmla="*/ 214377 h 836489"/>
                <a:gd name="connsiteX41" fmla="*/ 264321 w 745078"/>
                <a:gd name="connsiteY41" fmla="*/ 84519 h 836489"/>
                <a:gd name="connsiteX42" fmla="*/ 271305 w 745078"/>
                <a:gd name="connsiteY42" fmla="*/ 71120 h 836489"/>
                <a:gd name="connsiteX43" fmla="*/ 314803 w 745078"/>
                <a:gd name="connsiteY43" fmla="*/ 0 h 836489"/>
                <a:gd name="connsiteX44" fmla="*/ 301277 w 745078"/>
                <a:gd name="connsiteY44" fmla="*/ 60960 h 836489"/>
                <a:gd name="connsiteX45" fmla="*/ 331059 w 745078"/>
                <a:gd name="connsiteY45" fmla="*/ 134367 h 836489"/>
                <a:gd name="connsiteX46" fmla="*/ 366111 w 745078"/>
                <a:gd name="connsiteY46" fmla="*/ 190183 h 836489"/>
                <a:gd name="connsiteX47" fmla="*/ 330361 w 745078"/>
                <a:gd name="connsiteY47" fmla="*/ 183198 h 836489"/>
                <a:gd name="connsiteX48" fmla="*/ 287562 w 745078"/>
                <a:gd name="connsiteY48" fmla="*/ 158243 h 836489"/>
                <a:gd name="connsiteX49" fmla="*/ 267051 w 745078"/>
                <a:gd name="connsiteY49" fmla="*/ 163196 h 836489"/>
                <a:gd name="connsiteX50" fmla="*/ 277719 w 745078"/>
                <a:gd name="connsiteY50" fmla="*/ 181230 h 836489"/>
                <a:gd name="connsiteX51" fmla="*/ 311501 w 745078"/>
                <a:gd name="connsiteY51" fmla="*/ 199454 h 836489"/>
                <a:gd name="connsiteX52" fmla="*/ 330424 w 745078"/>
                <a:gd name="connsiteY52" fmla="*/ 211710 h 836489"/>
                <a:gd name="connsiteX53" fmla="*/ 421292 w 745078"/>
                <a:gd name="connsiteY53" fmla="*/ 335028 h 836489"/>
                <a:gd name="connsiteX54" fmla="*/ 421292 w 745078"/>
                <a:gd name="connsiteY54" fmla="*/ 354776 h 836489"/>
                <a:gd name="connsiteX55" fmla="*/ 438438 w 745078"/>
                <a:gd name="connsiteY55" fmla="*/ 396178 h 836489"/>
                <a:gd name="connsiteX56" fmla="*/ 466695 w 745078"/>
                <a:gd name="connsiteY56" fmla="*/ 428310 h 836489"/>
                <a:gd name="connsiteX57" fmla="*/ 435580 w 745078"/>
                <a:gd name="connsiteY57" fmla="*/ 448693 h 836489"/>
                <a:gd name="connsiteX58" fmla="*/ 420403 w 745078"/>
                <a:gd name="connsiteY58" fmla="*/ 475427 h 836489"/>
                <a:gd name="connsiteX59" fmla="*/ 391575 w 745078"/>
                <a:gd name="connsiteY59" fmla="*/ 496064 h 836489"/>
                <a:gd name="connsiteX60" fmla="*/ 350998 w 745078"/>
                <a:gd name="connsiteY60" fmla="*/ 517464 h 83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45078" h="836489">
                  <a:moveTo>
                    <a:pt x="351125" y="517401"/>
                  </a:moveTo>
                  <a:cubicBezTo>
                    <a:pt x="335822" y="519687"/>
                    <a:pt x="312136" y="512511"/>
                    <a:pt x="311628" y="536768"/>
                  </a:cubicBezTo>
                  <a:cubicBezTo>
                    <a:pt x="311120" y="559628"/>
                    <a:pt x="333091" y="562740"/>
                    <a:pt x="351442" y="564835"/>
                  </a:cubicBezTo>
                  <a:cubicBezTo>
                    <a:pt x="381923" y="568328"/>
                    <a:pt x="415006" y="583314"/>
                    <a:pt x="431643" y="537784"/>
                  </a:cubicBezTo>
                  <a:cubicBezTo>
                    <a:pt x="435834" y="526291"/>
                    <a:pt x="447327" y="526227"/>
                    <a:pt x="452852" y="535879"/>
                  </a:cubicBezTo>
                  <a:cubicBezTo>
                    <a:pt x="463012" y="553596"/>
                    <a:pt x="479776" y="559692"/>
                    <a:pt x="494952" y="569026"/>
                  </a:cubicBezTo>
                  <a:cubicBezTo>
                    <a:pt x="546261" y="600459"/>
                    <a:pt x="563151" y="594934"/>
                    <a:pt x="588742" y="538165"/>
                  </a:cubicBezTo>
                  <a:cubicBezTo>
                    <a:pt x="608046" y="495366"/>
                    <a:pt x="631922" y="483047"/>
                    <a:pt x="673769" y="492699"/>
                  </a:cubicBezTo>
                  <a:cubicBezTo>
                    <a:pt x="692501" y="497017"/>
                    <a:pt x="707360" y="506478"/>
                    <a:pt x="713774" y="525910"/>
                  </a:cubicBezTo>
                  <a:cubicBezTo>
                    <a:pt x="719488" y="543309"/>
                    <a:pt x="728505" y="556644"/>
                    <a:pt x="745079" y="562486"/>
                  </a:cubicBezTo>
                  <a:cubicBezTo>
                    <a:pt x="737205" y="581726"/>
                    <a:pt x="723235" y="579123"/>
                    <a:pt x="711361" y="580139"/>
                  </a:cubicBezTo>
                  <a:cubicBezTo>
                    <a:pt x="690723" y="581917"/>
                    <a:pt x="674975" y="589791"/>
                    <a:pt x="667673" y="612397"/>
                  </a:cubicBezTo>
                  <a:cubicBezTo>
                    <a:pt x="661640" y="631193"/>
                    <a:pt x="646781" y="637543"/>
                    <a:pt x="630398" y="643258"/>
                  </a:cubicBezTo>
                  <a:cubicBezTo>
                    <a:pt x="567597" y="665039"/>
                    <a:pt x="561120" y="684152"/>
                    <a:pt x="595092" y="746637"/>
                  </a:cubicBezTo>
                  <a:cubicBezTo>
                    <a:pt x="612682" y="778958"/>
                    <a:pt x="620365" y="809565"/>
                    <a:pt x="587345" y="836490"/>
                  </a:cubicBezTo>
                  <a:cubicBezTo>
                    <a:pt x="555214" y="823409"/>
                    <a:pt x="545562" y="789880"/>
                    <a:pt x="534132" y="761432"/>
                  </a:cubicBezTo>
                  <a:cubicBezTo>
                    <a:pt x="515971" y="716157"/>
                    <a:pt x="487777" y="687264"/>
                    <a:pt x="446438" y="666118"/>
                  </a:cubicBezTo>
                  <a:cubicBezTo>
                    <a:pt x="384844" y="634559"/>
                    <a:pt x="319185" y="628336"/>
                    <a:pt x="253589" y="619763"/>
                  </a:cubicBezTo>
                  <a:cubicBezTo>
                    <a:pt x="231237" y="616842"/>
                    <a:pt x="211997" y="637670"/>
                    <a:pt x="188755" y="631384"/>
                  </a:cubicBezTo>
                  <a:cubicBezTo>
                    <a:pt x="179675" y="629606"/>
                    <a:pt x="170595" y="627764"/>
                    <a:pt x="161514" y="626177"/>
                  </a:cubicBezTo>
                  <a:cubicBezTo>
                    <a:pt x="134209" y="617033"/>
                    <a:pt x="126525" y="600522"/>
                    <a:pt x="144242" y="574106"/>
                  </a:cubicBezTo>
                  <a:cubicBezTo>
                    <a:pt x="139543" y="565788"/>
                    <a:pt x="137638" y="553850"/>
                    <a:pt x="127796" y="552453"/>
                  </a:cubicBezTo>
                  <a:cubicBezTo>
                    <a:pt x="87790" y="546928"/>
                    <a:pt x="80869" y="503811"/>
                    <a:pt x="56549" y="480507"/>
                  </a:cubicBezTo>
                  <a:cubicBezTo>
                    <a:pt x="40483" y="465076"/>
                    <a:pt x="49055" y="419991"/>
                    <a:pt x="67343" y="395988"/>
                  </a:cubicBezTo>
                  <a:cubicBezTo>
                    <a:pt x="98586" y="382272"/>
                    <a:pt x="128494" y="401576"/>
                    <a:pt x="139734" y="445645"/>
                  </a:cubicBezTo>
                  <a:cubicBezTo>
                    <a:pt x="145258" y="467362"/>
                    <a:pt x="152878" y="486476"/>
                    <a:pt x="169198" y="500890"/>
                  </a:cubicBezTo>
                  <a:cubicBezTo>
                    <a:pt x="177579" y="508256"/>
                    <a:pt x="187359" y="513019"/>
                    <a:pt x="195931" y="502541"/>
                  </a:cubicBezTo>
                  <a:cubicBezTo>
                    <a:pt x="203932" y="492762"/>
                    <a:pt x="201455" y="480316"/>
                    <a:pt x="193074" y="473395"/>
                  </a:cubicBezTo>
                  <a:cubicBezTo>
                    <a:pt x="166023" y="451043"/>
                    <a:pt x="143988" y="426151"/>
                    <a:pt x="126525" y="393130"/>
                  </a:cubicBezTo>
                  <a:cubicBezTo>
                    <a:pt x="115476" y="372175"/>
                    <a:pt x="87917" y="381954"/>
                    <a:pt x="68423" y="394972"/>
                  </a:cubicBezTo>
                  <a:cubicBezTo>
                    <a:pt x="39594" y="403544"/>
                    <a:pt x="44801" y="376811"/>
                    <a:pt x="38578" y="361888"/>
                  </a:cubicBezTo>
                  <a:cubicBezTo>
                    <a:pt x="30958" y="359158"/>
                    <a:pt x="23338" y="356364"/>
                    <a:pt x="15718" y="353633"/>
                  </a:cubicBezTo>
                  <a:cubicBezTo>
                    <a:pt x="3272" y="311025"/>
                    <a:pt x="-19398" y="267463"/>
                    <a:pt x="32990" y="234634"/>
                  </a:cubicBezTo>
                  <a:cubicBezTo>
                    <a:pt x="42705" y="228538"/>
                    <a:pt x="45373" y="211964"/>
                    <a:pt x="46135" y="198248"/>
                  </a:cubicBezTo>
                  <a:cubicBezTo>
                    <a:pt x="61121" y="162180"/>
                    <a:pt x="82964" y="152909"/>
                    <a:pt x="112619" y="179960"/>
                  </a:cubicBezTo>
                  <a:cubicBezTo>
                    <a:pt x="129002" y="194882"/>
                    <a:pt x="140496" y="197168"/>
                    <a:pt x="147735" y="170943"/>
                  </a:cubicBezTo>
                  <a:cubicBezTo>
                    <a:pt x="150783" y="159830"/>
                    <a:pt x="159038" y="151766"/>
                    <a:pt x="171039" y="156719"/>
                  </a:cubicBezTo>
                  <a:cubicBezTo>
                    <a:pt x="181771" y="161100"/>
                    <a:pt x="181643" y="171959"/>
                    <a:pt x="177516" y="180849"/>
                  </a:cubicBezTo>
                  <a:cubicBezTo>
                    <a:pt x="165768" y="205868"/>
                    <a:pt x="184946" y="214504"/>
                    <a:pt x="197455" y="226696"/>
                  </a:cubicBezTo>
                  <a:cubicBezTo>
                    <a:pt x="201900" y="231014"/>
                    <a:pt x="206916" y="238888"/>
                    <a:pt x="213203" y="232538"/>
                  </a:cubicBezTo>
                  <a:cubicBezTo>
                    <a:pt x="217140" y="228538"/>
                    <a:pt x="220442" y="219521"/>
                    <a:pt x="218982" y="214377"/>
                  </a:cubicBezTo>
                  <a:cubicBezTo>
                    <a:pt x="203361" y="158433"/>
                    <a:pt x="213013" y="113412"/>
                    <a:pt x="264321" y="84519"/>
                  </a:cubicBezTo>
                  <a:cubicBezTo>
                    <a:pt x="268003" y="82423"/>
                    <a:pt x="272512" y="74041"/>
                    <a:pt x="271305" y="71120"/>
                  </a:cubicBezTo>
                  <a:cubicBezTo>
                    <a:pt x="253716" y="27496"/>
                    <a:pt x="293721" y="24067"/>
                    <a:pt x="314803" y="0"/>
                  </a:cubicBezTo>
                  <a:cubicBezTo>
                    <a:pt x="314739" y="24956"/>
                    <a:pt x="309025" y="42990"/>
                    <a:pt x="301277" y="60960"/>
                  </a:cubicBezTo>
                  <a:cubicBezTo>
                    <a:pt x="285212" y="98489"/>
                    <a:pt x="294864" y="131001"/>
                    <a:pt x="331059" y="134367"/>
                  </a:cubicBezTo>
                  <a:cubicBezTo>
                    <a:pt x="371763" y="138113"/>
                    <a:pt x="365603" y="163767"/>
                    <a:pt x="366111" y="190183"/>
                  </a:cubicBezTo>
                  <a:cubicBezTo>
                    <a:pt x="351315" y="205106"/>
                    <a:pt x="340901" y="192406"/>
                    <a:pt x="330361" y="183198"/>
                  </a:cubicBezTo>
                  <a:cubicBezTo>
                    <a:pt x="317470" y="171959"/>
                    <a:pt x="303945" y="162243"/>
                    <a:pt x="287562" y="158243"/>
                  </a:cubicBezTo>
                  <a:cubicBezTo>
                    <a:pt x="280196" y="156401"/>
                    <a:pt x="271051" y="154750"/>
                    <a:pt x="267051" y="163196"/>
                  </a:cubicBezTo>
                  <a:cubicBezTo>
                    <a:pt x="262288" y="173165"/>
                    <a:pt x="271433" y="177420"/>
                    <a:pt x="277719" y="181230"/>
                  </a:cubicBezTo>
                  <a:cubicBezTo>
                    <a:pt x="288704" y="187897"/>
                    <a:pt x="300325" y="193295"/>
                    <a:pt x="311501" y="199454"/>
                  </a:cubicBezTo>
                  <a:cubicBezTo>
                    <a:pt x="318169" y="203137"/>
                    <a:pt x="329281" y="205169"/>
                    <a:pt x="330424" y="211710"/>
                  </a:cubicBezTo>
                  <a:cubicBezTo>
                    <a:pt x="340266" y="270575"/>
                    <a:pt x="403830" y="283275"/>
                    <a:pt x="421292" y="335028"/>
                  </a:cubicBezTo>
                  <a:cubicBezTo>
                    <a:pt x="423642" y="341632"/>
                    <a:pt x="424595" y="349061"/>
                    <a:pt x="421292" y="354776"/>
                  </a:cubicBezTo>
                  <a:cubicBezTo>
                    <a:pt x="407513" y="378335"/>
                    <a:pt x="418943" y="388304"/>
                    <a:pt x="438438" y="396178"/>
                  </a:cubicBezTo>
                  <a:cubicBezTo>
                    <a:pt x="452280" y="401766"/>
                    <a:pt x="469235" y="406783"/>
                    <a:pt x="466695" y="428310"/>
                  </a:cubicBezTo>
                  <a:cubicBezTo>
                    <a:pt x="464409" y="447487"/>
                    <a:pt x="451201" y="448884"/>
                    <a:pt x="435580" y="448693"/>
                  </a:cubicBezTo>
                  <a:cubicBezTo>
                    <a:pt x="420340" y="448503"/>
                    <a:pt x="418879" y="462028"/>
                    <a:pt x="420403" y="475427"/>
                  </a:cubicBezTo>
                  <a:cubicBezTo>
                    <a:pt x="417863" y="493651"/>
                    <a:pt x="406434" y="497969"/>
                    <a:pt x="391575" y="496064"/>
                  </a:cubicBezTo>
                  <a:cubicBezTo>
                    <a:pt x="373604" y="493778"/>
                    <a:pt x="361857" y="504510"/>
                    <a:pt x="350998" y="517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2" name="Полилиния: фигура 231">
              <a:extLst>
                <a:ext uri="{FF2B5EF4-FFF2-40B4-BE49-F238E27FC236}">
                  <a16:creationId xmlns="" xmlns:a16="http://schemas.microsoft.com/office/drawing/2014/main" id="{1E2E232C-FBE1-4660-9FF8-9A69057351A3}"/>
                </a:ext>
              </a:extLst>
            </p:cNvPr>
            <p:cNvSpPr/>
            <p:nvPr/>
          </p:nvSpPr>
          <p:spPr>
            <a:xfrm>
              <a:off x="6824744" y="391973"/>
              <a:ext cx="337356" cy="387175"/>
            </a:xfrm>
            <a:custGeom>
              <a:avLst/>
              <a:gdLst>
                <a:gd name="connsiteX0" fmla="*/ 185020 w 337356"/>
                <a:gd name="connsiteY0" fmla="*/ 207088 h 387175"/>
                <a:gd name="connsiteX1" fmla="*/ 88246 w 337356"/>
                <a:gd name="connsiteY1" fmla="*/ 133428 h 387175"/>
                <a:gd name="connsiteX2" fmla="*/ 82975 w 337356"/>
                <a:gd name="connsiteY2" fmla="*/ 124284 h 387175"/>
                <a:gd name="connsiteX3" fmla="*/ 36557 w 337356"/>
                <a:gd name="connsiteY3" fmla="*/ 69928 h 387175"/>
                <a:gd name="connsiteX4" fmla="*/ 2013 w 337356"/>
                <a:gd name="connsiteY4" fmla="*/ 28272 h 387175"/>
                <a:gd name="connsiteX5" fmla="*/ 58147 w 337356"/>
                <a:gd name="connsiteY5" fmla="*/ 2935 h 387175"/>
                <a:gd name="connsiteX6" fmla="*/ 139236 w 337356"/>
                <a:gd name="connsiteY6" fmla="*/ 59831 h 387175"/>
                <a:gd name="connsiteX7" fmla="*/ 192449 w 337356"/>
                <a:gd name="connsiteY7" fmla="*/ 151399 h 387175"/>
                <a:gd name="connsiteX8" fmla="*/ 225406 w 337356"/>
                <a:gd name="connsiteY8" fmla="*/ 170512 h 387175"/>
                <a:gd name="connsiteX9" fmla="*/ 254870 w 337356"/>
                <a:gd name="connsiteY9" fmla="*/ 183593 h 387175"/>
                <a:gd name="connsiteX10" fmla="*/ 337357 w 337356"/>
                <a:gd name="connsiteY10" fmla="*/ 305323 h 387175"/>
                <a:gd name="connsiteX11" fmla="*/ 224961 w 337356"/>
                <a:gd name="connsiteY11" fmla="*/ 354155 h 387175"/>
                <a:gd name="connsiteX12" fmla="*/ 124061 w 337356"/>
                <a:gd name="connsiteY12" fmla="*/ 387175 h 387175"/>
                <a:gd name="connsiteX13" fmla="*/ 104820 w 337356"/>
                <a:gd name="connsiteY13" fmla="*/ 370729 h 387175"/>
                <a:gd name="connsiteX14" fmla="*/ 126219 w 337356"/>
                <a:gd name="connsiteY14" fmla="*/ 358410 h 387175"/>
                <a:gd name="connsiteX15" fmla="*/ 184957 w 337356"/>
                <a:gd name="connsiteY15" fmla="*/ 346281 h 387175"/>
                <a:gd name="connsiteX16" fmla="*/ 208324 w 337356"/>
                <a:gd name="connsiteY16" fmla="*/ 318722 h 387175"/>
                <a:gd name="connsiteX17" fmla="*/ 242170 w 337356"/>
                <a:gd name="connsiteY17" fmla="*/ 301831 h 387175"/>
                <a:gd name="connsiteX18" fmla="*/ 221596 w 337356"/>
                <a:gd name="connsiteY18" fmla="*/ 271160 h 387175"/>
                <a:gd name="connsiteX19" fmla="*/ 198863 w 337356"/>
                <a:gd name="connsiteY19" fmla="*/ 236045 h 387175"/>
                <a:gd name="connsiteX20" fmla="*/ 184893 w 337356"/>
                <a:gd name="connsiteY20" fmla="*/ 207152 h 38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356" h="387175">
                  <a:moveTo>
                    <a:pt x="185020" y="207088"/>
                  </a:moveTo>
                  <a:cubicBezTo>
                    <a:pt x="153207" y="181879"/>
                    <a:pt x="125267" y="150827"/>
                    <a:pt x="88246" y="133428"/>
                  </a:cubicBezTo>
                  <a:cubicBezTo>
                    <a:pt x="85579" y="132222"/>
                    <a:pt x="82213" y="126253"/>
                    <a:pt x="82975" y="124284"/>
                  </a:cubicBezTo>
                  <a:cubicBezTo>
                    <a:pt x="104185" y="70626"/>
                    <a:pt x="54718" y="84342"/>
                    <a:pt x="36557" y="69928"/>
                  </a:cubicBezTo>
                  <a:cubicBezTo>
                    <a:pt x="21571" y="57990"/>
                    <a:pt x="-7956" y="58498"/>
                    <a:pt x="2013" y="28272"/>
                  </a:cubicBezTo>
                  <a:cubicBezTo>
                    <a:pt x="10522" y="2490"/>
                    <a:pt x="31731" y="-4812"/>
                    <a:pt x="58147" y="2935"/>
                  </a:cubicBezTo>
                  <a:cubicBezTo>
                    <a:pt x="91358" y="12714"/>
                    <a:pt x="115424" y="35638"/>
                    <a:pt x="139236" y="59831"/>
                  </a:cubicBezTo>
                  <a:cubicBezTo>
                    <a:pt x="164256" y="85422"/>
                    <a:pt x="185528" y="113425"/>
                    <a:pt x="192449" y="151399"/>
                  </a:cubicBezTo>
                  <a:cubicBezTo>
                    <a:pt x="196069" y="171274"/>
                    <a:pt x="203054" y="187213"/>
                    <a:pt x="225406" y="170512"/>
                  </a:cubicBezTo>
                  <a:cubicBezTo>
                    <a:pt x="241916" y="158193"/>
                    <a:pt x="246679" y="173497"/>
                    <a:pt x="254870" y="183593"/>
                  </a:cubicBezTo>
                  <a:cubicBezTo>
                    <a:pt x="285731" y="221630"/>
                    <a:pt x="303384" y="269827"/>
                    <a:pt x="337357" y="305323"/>
                  </a:cubicBezTo>
                  <a:cubicBezTo>
                    <a:pt x="298875" y="319357"/>
                    <a:pt x="256204" y="327294"/>
                    <a:pt x="224961" y="354155"/>
                  </a:cubicBezTo>
                  <a:cubicBezTo>
                    <a:pt x="193402" y="381333"/>
                    <a:pt x="159112" y="381524"/>
                    <a:pt x="124061" y="387175"/>
                  </a:cubicBezTo>
                  <a:cubicBezTo>
                    <a:pt x="118028" y="380762"/>
                    <a:pt x="104121" y="381397"/>
                    <a:pt x="104820" y="370729"/>
                  </a:cubicBezTo>
                  <a:cubicBezTo>
                    <a:pt x="105518" y="359426"/>
                    <a:pt x="118345" y="361077"/>
                    <a:pt x="126219" y="358410"/>
                  </a:cubicBezTo>
                  <a:cubicBezTo>
                    <a:pt x="145333" y="351933"/>
                    <a:pt x="166732" y="358029"/>
                    <a:pt x="184957" y="346281"/>
                  </a:cubicBezTo>
                  <a:cubicBezTo>
                    <a:pt x="177400" y="322214"/>
                    <a:pt x="194355" y="318531"/>
                    <a:pt x="208324" y="318722"/>
                  </a:cubicBezTo>
                  <a:cubicBezTo>
                    <a:pt x="223437" y="318976"/>
                    <a:pt x="236519" y="317642"/>
                    <a:pt x="242170" y="301831"/>
                  </a:cubicBezTo>
                  <a:cubicBezTo>
                    <a:pt x="248901" y="282908"/>
                    <a:pt x="232200" y="277002"/>
                    <a:pt x="221596" y="271160"/>
                  </a:cubicBezTo>
                  <a:cubicBezTo>
                    <a:pt x="207309" y="263350"/>
                    <a:pt x="199371" y="252745"/>
                    <a:pt x="198863" y="236045"/>
                  </a:cubicBezTo>
                  <a:cubicBezTo>
                    <a:pt x="198546" y="223662"/>
                    <a:pt x="199499" y="211279"/>
                    <a:pt x="184893" y="2071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3" name="Полилиния: фигура 232">
              <a:extLst>
                <a:ext uri="{FF2B5EF4-FFF2-40B4-BE49-F238E27FC236}">
                  <a16:creationId xmlns="" xmlns:a16="http://schemas.microsoft.com/office/drawing/2014/main" id="{9FD216A0-F184-4157-B0E6-49671153DA7E}"/>
                </a:ext>
              </a:extLst>
            </p:cNvPr>
            <p:cNvSpPr/>
            <p:nvPr/>
          </p:nvSpPr>
          <p:spPr>
            <a:xfrm>
              <a:off x="11124857" y="6358151"/>
              <a:ext cx="357831" cy="697876"/>
            </a:xfrm>
            <a:custGeom>
              <a:avLst/>
              <a:gdLst>
                <a:gd name="connsiteX0" fmla="*/ 289268 w 357831"/>
                <a:gd name="connsiteY0" fmla="*/ 272424 h 697876"/>
                <a:gd name="connsiteX1" fmla="*/ 296761 w 357831"/>
                <a:gd name="connsiteY1" fmla="*/ 335987 h 697876"/>
                <a:gd name="connsiteX2" fmla="*/ 320447 w 357831"/>
                <a:gd name="connsiteY2" fmla="*/ 454035 h 697876"/>
                <a:gd name="connsiteX3" fmla="*/ 350355 w 357831"/>
                <a:gd name="connsiteY3" fmla="*/ 697876 h 697876"/>
                <a:gd name="connsiteX4" fmla="*/ 345656 w 357831"/>
                <a:gd name="connsiteY4" fmla="*/ 691716 h 697876"/>
                <a:gd name="connsiteX5" fmla="*/ 285013 w 357831"/>
                <a:gd name="connsiteY5" fmla="*/ 617421 h 697876"/>
                <a:gd name="connsiteX6" fmla="*/ 142202 w 357831"/>
                <a:gd name="connsiteY6" fmla="*/ 477213 h 697876"/>
                <a:gd name="connsiteX7" fmla="*/ 102387 w 357831"/>
                <a:gd name="connsiteY7" fmla="*/ 443621 h 697876"/>
                <a:gd name="connsiteX8" fmla="*/ 56349 w 357831"/>
                <a:gd name="connsiteY8" fmla="*/ 429142 h 697876"/>
                <a:gd name="connsiteX9" fmla="*/ 26949 w 357831"/>
                <a:gd name="connsiteY9" fmla="*/ 407172 h 697876"/>
                <a:gd name="connsiteX10" fmla="*/ 24854 w 357831"/>
                <a:gd name="connsiteY10" fmla="*/ 387994 h 697876"/>
                <a:gd name="connsiteX11" fmla="*/ 15202 w 357831"/>
                <a:gd name="connsiteY11" fmla="*/ 315667 h 697876"/>
                <a:gd name="connsiteX12" fmla="*/ 8217 w 357831"/>
                <a:gd name="connsiteY12" fmla="*/ 241753 h 697876"/>
                <a:gd name="connsiteX13" fmla="*/ 3327 w 357831"/>
                <a:gd name="connsiteY13" fmla="*/ 198763 h 697876"/>
                <a:gd name="connsiteX14" fmla="*/ 8598 w 357831"/>
                <a:gd name="connsiteY14" fmla="*/ 29853 h 697876"/>
                <a:gd name="connsiteX15" fmla="*/ 9360 w 357831"/>
                <a:gd name="connsiteY15" fmla="*/ 3437 h 697876"/>
                <a:gd name="connsiteX16" fmla="*/ 35331 w 357831"/>
                <a:gd name="connsiteY16" fmla="*/ 12200 h 697876"/>
                <a:gd name="connsiteX17" fmla="*/ 240881 w 357831"/>
                <a:gd name="connsiteY17" fmla="*/ 261629 h 697876"/>
                <a:gd name="connsiteX18" fmla="*/ 264693 w 357831"/>
                <a:gd name="connsiteY18" fmla="*/ 326018 h 697876"/>
                <a:gd name="connsiteX19" fmla="*/ 289268 w 357831"/>
                <a:gd name="connsiteY19" fmla="*/ 272297 h 697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831" h="697876">
                  <a:moveTo>
                    <a:pt x="289268" y="272424"/>
                  </a:moveTo>
                  <a:cubicBezTo>
                    <a:pt x="299999" y="292490"/>
                    <a:pt x="297205" y="314588"/>
                    <a:pt x="296761" y="335987"/>
                  </a:cubicBezTo>
                  <a:cubicBezTo>
                    <a:pt x="295936" y="377517"/>
                    <a:pt x="302857" y="418411"/>
                    <a:pt x="320447" y="454035"/>
                  </a:cubicBezTo>
                  <a:cubicBezTo>
                    <a:pt x="359118" y="532140"/>
                    <a:pt x="365277" y="613103"/>
                    <a:pt x="350355" y="697876"/>
                  </a:cubicBezTo>
                  <a:cubicBezTo>
                    <a:pt x="348767" y="695717"/>
                    <a:pt x="347180" y="691716"/>
                    <a:pt x="345656" y="691716"/>
                  </a:cubicBezTo>
                  <a:cubicBezTo>
                    <a:pt x="297649" y="691970"/>
                    <a:pt x="298983" y="653172"/>
                    <a:pt x="285013" y="617421"/>
                  </a:cubicBezTo>
                  <a:cubicBezTo>
                    <a:pt x="258915" y="550238"/>
                    <a:pt x="223037" y="484007"/>
                    <a:pt x="142202" y="477213"/>
                  </a:cubicBezTo>
                  <a:cubicBezTo>
                    <a:pt x="120802" y="475434"/>
                    <a:pt x="111976" y="459369"/>
                    <a:pt x="102387" y="443621"/>
                  </a:cubicBezTo>
                  <a:cubicBezTo>
                    <a:pt x="90576" y="424380"/>
                    <a:pt x="79147" y="413267"/>
                    <a:pt x="56349" y="429142"/>
                  </a:cubicBezTo>
                  <a:cubicBezTo>
                    <a:pt x="34824" y="444192"/>
                    <a:pt x="22822" y="436763"/>
                    <a:pt x="26949" y="407172"/>
                  </a:cubicBezTo>
                  <a:cubicBezTo>
                    <a:pt x="27838" y="400758"/>
                    <a:pt x="27521" y="389074"/>
                    <a:pt x="24854" y="387994"/>
                  </a:cubicBezTo>
                  <a:cubicBezTo>
                    <a:pt x="-19278" y="369516"/>
                    <a:pt x="7962" y="341893"/>
                    <a:pt x="15202" y="315667"/>
                  </a:cubicBezTo>
                  <a:cubicBezTo>
                    <a:pt x="22124" y="290649"/>
                    <a:pt x="25679" y="265249"/>
                    <a:pt x="8217" y="241753"/>
                  </a:cubicBezTo>
                  <a:cubicBezTo>
                    <a:pt x="-927" y="229434"/>
                    <a:pt x="-2261" y="213178"/>
                    <a:pt x="3327" y="198763"/>
                  </a:cubicBezTo>
                  <a:cubicBezTo>
                    <a:pt x="24790" y="143010"/>
                    <a:pt x="23012" y="86749"/>
                    <a:pt x="8598" y="29853"/>
                  </a:cubicBezTo>
                  <a:cubicBezTo>
                    <a:pt x="6311" y="20836"/>
                    <a:pt x="406" y="10676"/>
                    <a:pt x="9360" y="3437"/>
                  </a:cubicBezTo>
                  <a:cubicBezTo>
                    <a:pt x="20345" y="-5390"/>
                    <a:pt x="28474" y="4707"/>
                    <a:pt x="35331" y="12200"/>
                  </a:cubicBezTo>
                  <a:cubicBezTo>
                    <a:pt x="107911" y="91384"/>
                    <a:pt x="188748" y="162505"/>
                    <a:pt x="240881" y="261629"/>
                  </a:cubicBezTo>
                  <a:cubicBezTo>
                    <a:pt x="250724" y="280362"/>
                    <a:pt x="245961" y="304301"/>
                    <a:pt x="264693" y="326018"/>
                  </a:cubicBezTo>
                  <a:cubicBezTo>
                    <a:pt x="269202" y="301825"/>
                    <a:pt x="278854" y="286838"/>
                    <a:pt x="289268" y="272297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4" name="Полилиния: фигура 233">
              <a:extLst>
                <a:ext uri="{FF2B5EF4-FFF2-40B4-BE49-F238E27FC236}">
                  <a16:creationId xmlns="" xmlns:a16="http://schemas.microsoft.com/office/drawing/2014/main" id="{63A20499-7AC9-497C-8938-0D0D9351D352}"/>
                </a:ext>
              </a:extLst>
            </p:cNvPr>
            <p:cNvSpPr/>
            <p:nvPr/>
          </p:nvSpPr>
          <p:spPr>
            <a:xfrm>
              <a:off x="10733591" y="5997708"/>
              <a:ext cx="91826" cy="61984"/>
            </a:xfrm>
            <a:custGeom>
              <a:avLst/>
              <a:gdLst>
                <a:gd name="connsiteX0" fmla="*/ 91826 w 91826"/>
                <a:gd name="connsiteY0" fmla="*/ 40980 h 61984"/>
                <a:gd name="connsiteX1" fmla="*/ 81475 w 91826"/>
                <a:gd name="connsiteY1" fmla="*/ 60983 h 61984"/>
                <a:gd name="connsiteX2" fmla="*/ 1782 w 91826"/>
                <a:gd name="connsiteY2" fmla="*/ 22374 h 61984"/>
                <a:gd name="connsiteX3" fmla="*/ 4703 w 91826"/>
                <a:gd name="connsiteY3" fmla="*/ 3959 h 61984"/>
                <a:gd name="connsiteX4" fmla="*/ 62489 w 91826"/>
                <a:gd name="connsiteY4" fmla="*/ 13929 h 61984"/>
                <a:gd name="connsiteX5" fmla="*/ 91826 w 91826"/>
                <a:gd name="connsiteY5" fmla="*/ 40980 h 6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26" h="61984">
                  <a:moveTo>
                    <a:pt x="91826" y="40980"/>
                  </a:moveTo>
                  <a:cubicBezTo>
                    <a:pt x="91889" y="49743"/>
                    <a:pt x="89476" y="57299"/>
                    <a:pt x="81475" y="60983"/>
                  </a:cubicBezTo>
                  <a:cubicBezTo>
                    <a:pt x="66997" y="67777"/>
                    <a:pt x="6863" y="38377"/>
                    <a:pt x="1782" y="22374"/>
                  </a:cubicBezTo>
                  <a:cubicBezTo>
                    <a:pt x="-377" y="15517"/>
                    <a:pt x="-1710" y="7261"/>
                    <a:pt x="4703" y="3959"/>
                  </a:cubicBezTo>
                  <a:cubicBezTo>
                    <a:pt x="25595" y="-6836"/>
                    <a:pt x="43756" y="7134"/>
                    <a:pt x="62489" y="13929"/>
                  </a:cubicBezTo>
                  <a:cubicBezTo>
                    <a:pt x="75315" y="18564"/>
                    <a:pt x="90555" y="21295"/>
                    <a:pt x="91826" y="4098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5" name="Полилиния: фигура 234">
              <a:extLst>
                <a:ext uri="{FF2B5EF4-FFF2-40B4-BE49-F238E27FC236}">
                  <a16:creationId xmlns="" xmlns:a16="http://schemas.microsoft.com/office/drawing/2014/main" id="{878E0052-B212-4B78-B832-846DC9BA882B}"/>
                </a:ext>
              </a:extLst>
            </p:cNvPr>
            <p:cNvSpPr/>
            <p:nvPr/>
          </p:nvSpPr>
          <p:spPr>
            <a:xfrm>
              <a:off x="9799176" y="1520329"/>
              <a:ext cx="1402071" cy="1968761"/>
            </a:xfrm>
            <a:custGeom>
              <a:avLst/>
              <a:gdLst>
                <a:gd name="connsiteX0" fmla="*/ 1324880 w 1402071"/>
                <a:gd name="connsiteY0" fmla="*/ 1067689 h 1968761"/>
                <a:gd name="connsiteX1" fmla="*/ 1332501 w 1402071"/>
                <a:gd name="connsiteY1" fmla="*/ 1100519 h 1968761"/>
                <a:gd name="connsiteX2" fmla="*/ 1357774 w 1402071"/>
                <a:gd name="connsiteY2" fmla="*/ 1168019 h 1968761"/>
                <a:gd name="connsiteX3" fmla="*/ 1362790 w 1402071"/>
                <a:gd name="connsiteY3" fmla="*/ 1190308 h 1968761"/>
                <a:gd name="connsiteX4" fmla="*/ 1357012 w 1402071"/>
                <a:gd name="connsiteY4" fmla="*/ 1222884 h 1968761"/>
                <a:gd name="connsiteX5" fmla="*/ 1380189 w 1402071"/>
                <a:gd name="connsiteY5" fmla="*/ 1421576 h 1968761"/>
                <a:gd name="connsiteX6" fmla="*/ 1384761 w 1402071"/>
                <a:gd name="connsiteY6" fmla="*/ 1517906 h 1968761"/>
                <a:gd name="connsiteX7" fmla="*/ 1398414 w 1402071"/>
                <a:gd name="connsiteY7" fmla="*/ 1615696 h 1968761"/>
                <a:gd name="connsiteX8" fmla="*/ 1373331 w 1402071"/>
                <a:gd name="connsiteY8" fmla="*/ 1656146 h 1968761"/>
                <a:gd name="connsiteX9" fmla="*/ 1291670 w 1402071"/>
                <a:gd name="connsiteY9" fmla="*/ 1586232 h 1968761"/>
                <a:gd name="connsiteX10" fmla="*/ 1289193 w 1402071"/>
                <a:gd name="connsiteY10" fmla="*/ 1541465 h 1968761"/>
                <a:gd name="connsiteX11" fmla="*/ 1252427 w 1402071"/>
                <a:gd name="connsiteY11" fmla="*/ 1487680 h 1968761"/>
                <a:gd name="connsiteX12" fmla="*/ 1230710 w 1402071"/>
                <a:gd name="connsiteY12" fmla="*/ 1486156 h 1968761"/>
                <a:gd name="connsiteX13" fmla="*/ 1230139 w 1402071"/>
                <a:gd name="connsiteY13" fmla="*/ 1507937 h 1968761"/>
                <a:gd name="connsiteX14" fmla="*/ 1232298 w 1402071"/>
                <a:gd name="connsiteY14" fmla="*/ 1531749 h 1968761"/>
                <a:gd name="connsiteX15" fmla="*/ 1240997 w 1402071"/>
                <a:gd name="connsiteY15" fmla="*/ 1637668 h 1968761"/>
                <a:gd name="connsiteX16" fmla="*/ 1303354 w 1402071"/>
                <a:gd name="connsiteY16" fmla="*/ 1909703 h 1968761"/>
                <a:gd name="connsiteX17" fmla="*/ 1278208 w 1402071"/>
                <a:gd name="connsiteY17" fmla="*/ 1966218 h 1968761"/>
                <a:gd name="connsiteX18" fmla="*/ 1225820 w 1402071"/>
                <a:gd name="connsiteY18" fmla="*/ 1934785 h 1968761"/>
                <a:gd name="connsiteX19" fmla="*/ 1177116 w 1402071"/>
                <a:gd name="connsiteY19" fmla="*/ 1853378 h 1968761"/>
                <a:gd name="connsiteX20" fmla="*/ 1135460 w 1402071"/>
                <a:gd name="connsiteY20" fmla="*/ 1803658 h 1968761"/>
                <a:gd name="connsiteX21" fmla="*/ 1088915 w 1402071"/>
                <a:gd name="connsiteY21" fmla="*/ 1725679 h 1968761"/>
                <a:gd name="connsiteX22" fmla="*/ 1060276 w 1402071"/>
                <a:gd name="connsiteY22" fmla="*/ 1655194 h 1968761"/>
                <a:gd name="connsiteX23" fmla="*/ 1051767 w 1402071"/>
                <a:gd name="connsiteY23" fmla="*/ 1632905 h 1968761"/>
                <a:gd name="connsiteX24" fmla="*/ 1024208 w 1402071"/>
                <a:gd name="connsiteY24" fmla="*/ 1517144 h 1968761"/>
                <a:gd name="connsiteX25" fmla="*/ 1014556 w 1402071"/>
                <a:gd name="connsiteY25" fmla="*/ 1495173 h 1968761"/>
                <a:gd name="connsiteX26" fmla="*/ 844567 w 1402071"/>
                <a:gd name="connsiteY26" fmla="*/ 1267588 h 1968761"/>
                <a:gd name="connsiteX27" fmla="*/ 789893 w 1402071"/>
                <a:gd name="connsiteY27" fmla="*/ 1271398 h 1968761"/>
                <a:gd name="connsiteX28" fmla="*/ 717249 w 1402071"/>
                <a:gd name="connsiteY28" fmla="*/ 1296671 h 1968761"/>
                <a:gd name="connsiteX29" fmla="*/ 673117 w 1402071"/>
                <a:gd name="connsiteY29" fmla="*/ 1234568 h 1968761"/>
                <a:gd name="connsiteX30" fmla="*/ 667275 w 1402071"/>
                <a:gd name="connsiteY30" fmla="*/ 1206754 h 1968761"/>
                <a:gd name="connsiteX31" fmla="*/ 689880 w 1402071"/>
                <a:gd name="connsiteY31" fmla="*/ 1148144 h 1968761"/>
                <a:gd name="connsiteX32" fmla="*/ 695278 w 1402071"/>
                <a:gd name="connsiteY32" fmla="*/ 1116076 h 1968761"/>
                <a:gd name="connsiteX33" fmla="*/ 674132 w 1402071"/>
                <a:gd name="connsiteY33" fmla="*/ 1078547 h 1968761"/>
                <a:gd name="connsiteX34" fmla="*/ 633619 w 1402071"/>
                <a:gd name="connsiteY34" fmla="*/ 1026985 h 1968761"/>
                <a:gd name="connsiteX35" fmla="*/ 415751 w 1402071"/>
                <a:gd name="connsiteY35" fmla="*/ 815656 h 1968761"/>
                <a:gd name="connsiteX36" fmla="*/ 405464 w 1402071"/>
                <a:gd name="connsiteY36" fmla="*/ 804163 h 1968761"/>
                <a:gd name="connsiteX37" fmla="*/ 308627 w 1402071"/>
                <a:gd name="connsiteY37" fmla="*/ 741678 h 1968761"/>
                <a:gd name="connsiteX38" fmla="*/ 210455 w 1402071"/>
                <a:gd name="connsiteY38" fmla="*/ 661033 h 1968761"/>
                <a:gd name="connsiteX39" fmla="*/ 143463 w 1402071"/>
                <a:gd name="connsiteY39" fmla="*/ 583626 h 1968761"/>
                <a:gd name="connsiteX40" fmla="*/ 168545 w 1402071"/>
                <a:gd name="connsiteY40" fmla="*/ 613027 h 1968761"/>
                <a:gd name="connsiteX41" fmla="*/ 165752 w 1402071"/>
                <a:gd name="connsiteY41" fmla="*/ 647190 h 1968761"/>
                <a:gd name="connsiteX42" fmla="*/ 134954 w 1402071"/>
                <a:gd name="connsiteY42" fmla="*/ 656207 h 1968761"/>
                <a:gd name="connsiteX43" fmla="*/ 52214 w 1402071"/>
                <a:gd name="connsiteY43" fmla="*/ 632585 h 1968761"/>
                <a:gd name="connsiteX44" fmla="*/ 34180 w 1402071"/>
                <a:gd name="connsiteY44" fmla="*/ 614297 h 1968761"/>
                <a:gd name="connsiteX45" fmla="*/ 334 w 1402071"/>
                <a:gd name="connsiteY45" fmla="*/ 511363 h 1968761"/>
                <a:gd name="connsiteX46" fmla="*/ 17352 w 1402071"/>
                <a:gd name="connsiteY46" fmla="*/ 416684 h 1968761"/>
                <a:gd name="connsiteX47" fmla="*/ 47959 w 1402071"/>
                <a:gd name="connsiteY47" fmla="*/ 401253 h 1968761"/>
                <a:gd name="connsiteX48" fmla="*/ 112983 w 1402071"/>
                <a:gd name="connsiteY48" fmla="*/ 437893 h 1968761"/>
                <a:gd name="connsiteX49" fmla="*/ 141431 w 1402071"/>
                <a:gd name="connsiteY49" fmla="*/ 351088 h 1968761"/>
                <a:gd name="connsiteX50" fmla="*/ 217250 w 1402071"/>
                <a:gd name="connsiteY50" fmla="*/ 333562 h 1968761"/>
                <a:gd name="connsiteX51" fmla="*/ 265764 w 1402071"/>
                <a:gd name="connsiteY51" fmla="*/ 341436 h 1968761"/>
                <a:gd name="connsiteX52" fmla="*/ 383049 w 1402071"/>
                <a:gd name="connsiteY52" fmla="*/ 365185 h 1968761"/>
                <a:gd name="connsiteX53" fmla="*/ 401781 w 1402071"/>
                <a:gd name="connsiteY53" fmla="*/ 403349 h 1968761"/>
                <a:gd name="connsiteX54" fmla="*/ 419942 w 1402071"/>
                <a:gd name="connsiteY54" fmla="*/ 445703 h 1968761"/>
                <a:gd name="connsiteX55" fmla="*/ 411052 w 1402071"/>
                <a:gd name="connsiteY55" fmla="*/ 368868 h 1968761"/>
                <a:gd name="connsiteX56" fmla="*/ 471758 w 1402071"/>
                <a:gd name="connsiteY56" fmla="*/ 336419 h 1968761"/>
                <a:gd name="connsiteX57" fmla="*/ 593488 w 1402071"/>
                <a:gd name="connsiteY57" fmla="*/ 366582 h 1968761"/>
                <a:gd name="connsiteX58" fmla="*/ 611585 w 1402071"/>
                <a:gd name="connsiteY58" fmla="*/ 458594 h 1968761"/>
                <a:gd name="connsiteX59" fmla="*/ 599139 w 1402071"/>
                <a:gd name="connsiteY59" fmla="*/ 511045 h 1968761"/>
                <a:gd name="connsiteX60" fmla="*/ 646002 w 1402071"/>
                <a:gd name="connsiteY60" fmla="*/ 508950 h 1968761"/>
                <a:gd name="connsiteX61" fmla="*/ 648415 w 1402071"/>
                <a:gd name="connsiteY61" fmla="*/ 505584 h 1968761"/>
                <a:gd name="connsiteX62" fmla="*/ 646891 w 1402071"/>
                <a:gd name="connsiteY62" fmla="*/ 508505 h 1968761"/>
                <a:gd name="connsiteX63" fmla="*/ 600980 w 1402071"/>
                <a:gd name="connsiteY63" fmla="*/ 509648 h 1968761"/>
                <a:gd name="connsiteX64" fmla="*/ 612347 w 1402071"/>
                <a:gd name="connsiteY64" fmla="*/ 462150 h 1968761"/>
                <a:gd name="connsiteX65" fmla="*/ 625809 w 1402071"/>
                <a:gd name="connsiteY65" fmla="*/ 434464 h 1968761"/>
                <a:gd name="connsiteX66" fmla="*/ 675847 w 1402071"/>
                <a:gd name="connsiteY66" fmla="*/ 399793 h 1968761"/>
                <a:gd name="connsiteX67" fmla="*/ 840312 w 1402071"/>
                <a:gd name="connsiteY67" fmla="*/ 329117 h 1968761"/>
                <a:gd name="connsiteX68" fmla="*/ 840312 w 1402071"/>
                <a:gd name="connsiteY68" fmla="*/ 299780 h 1968761"/>
                <a:gd name="connsiteX69" fmla="*/ 670005 w 1402071"/>
                <a:gd name="connsiteY69" fmla="*/ 261870 h 1968761"/>
                <a:gd name="connsiteX70" fmla="*/ 532528 w 1402071"/>
                <a:gd name="connsiteY70" fmla="*/ 211387 h 1968761"/>
                <a:gd name="connsiteX71" fmla="*/ 506874 w 1402071"/>
                <a:gd name="connsiteY71" fmla="*/ 171001 h 1968761"/>
                <a:gd name="connsiteX72" fmla="*/ 528527 w 1402071"/>
                <a:gd name="connsiteY72" fmla="*/ 130742 h 1968761"/>
                <a:gd name="connsiteX73" fmla="*/ 580724 w 1402071"/>
                <a:gd name="connsiteY73" fmla="*/ 126932 h 1968761"/>
                <a:gd name="connsiteX74" fmla="*/ 582439 w 1402071"/>
                <a:gd name="connsiteY74" fmla="*/ 90927 h 1968761"/>
                <a:gd name="connsiteX75" fmla="*/ 640414 w 1402071"/>
                <a:gd name="connsiteY75" fmla="*/ 34348 h 1968761"/>
                <a:gd name="connsiteX76" fmla="*/ 677054 w 1402071"/>
                <a:gd name="connsiteY76" fmla="*/ 79116 h 1968761"/>
                <a:gd name="connsiteX77" fmla="*/ 707406 w 1402071"/>
                <a:gd name="connsiteY77" fmla="*/ 104389 h 1968761"/>
                <a:gd name="connsiteX78" fmla="*/ 778780 w 1402071"/>
                <a:gd name="connsiteY78" fmla="*/ 103056 h 1968761"/>
                <a:gd name="connsiteX79" fmla="*/ 820182 w 1402071"/>
                <a:gd name="connsiteY79" fmla="*/ 72576 h 1968761"/>
                <a:gd name="connsiteX80" fmla="*/ 908130 w 1402071"/>
                <a:gd name="connsiteY80" fmla="*/ 1646 h 1968761"/>
                <a:gd name="connsiteX81" fmla="*/ 929530 w 1402071"/>
                <a:gd name="connsiteY81" fmla="*/ 9329 h 1968761"/>
                <a:gd name="connsiteX82" fmla="*/ 971947 w 1402071"/>
                <a:gd name="connsiteY82" fmla="*/ 145982 h 1968761"/>
                <a:gd name="connsiteX83" fmla="*/ 1036209 w 1402071"/>
                <a:gd name="connsiteY83" fmla="*/ 234057 h 1968761"/>
                <a:gd name="connsiteX84" fmla="*/ 1080787 w 1402071"/>
                <a:gd name="connsiteY84" fmla="*/ 223706 h 1968761"/>
                <a:gd name="connsiteX85" fmla="*/ 1134190 w 1402071"/>
                <a:gd name="connsiteY85" fmla="*/ 254567 h 1968761"/>
                <a:gd name="connsiteX86" fmla="*/ 1135206 w 1402071"/>
                <a:gd name="connsiteY86" fmla="*/ 251773 h 1968761"/>
                <a:gd name="connsiteX87" fmla="*/ 1175275 w 1402071"/>
                <a:gd name="connsiteY87" fmla="*/ 116264 h 1968761"/>
                <a:gd name="connsiteX88" fmla="*/ 1196230 w 1402071"/>
                <a:gd name="connsiteY88" fmla="*/ 101659 h 1968761"/>
                <a:gd name="connsiteX89" fmla="*/ 1224106 w 1402071"/>
                <a:gd name="connsiteY89" fmla="*/ 183828 h 1968761"/>
                <a:gd name="connsiteX90" fmla="*/ 1225693 w 1402071"/>
                <a:gd name="connsiteY90" fmla="*/ 242248 h 1968761"/>
                <a:gd name="connsiteX91" fmla="*/ 1266016 w 1402071"/>
                <a:gd name="connsiteY91" fmla="*/ 387981 h 1968761"/>
                <a:gd name="connsiteX92" fmla="*/ 1280621 w 1402071"/>
                <a:gd name="connsiteY92" fmla="*/ 678114 h 1968761"/>
                <a:gd name="connsiteX93" fmla="*/ 1283415 w 1402071"/>
                <a:gd name="connsiteY93" fmla="*/ 843533 h 1968761"/>
                <a:gd name="connsiteX94" fmla="*/ 1309831 w 1402071"/>
                <a:gd name="connsiteY94" fmla="*/ 886649 h 1968761"/>
                <a:gd name="connsiteX95" fmla="*/ 1341581 w 1402071"/>
                <a:gd name="connsiteY95" fmla="*/ 1029271 h 1968761"/>
                <a:gd name="connsiteX96" fmla="*/ 1324690 w 1402071"/>
                <a:gd name="connsiteY96" fmla="*/ 1067689 h 196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402071" h="1968761">
                  <a:moveTo>
                    <a:pt x="1324880" y="1067689"/>
                  </a:moveTo>
                  <a:cubicBezTo>
                    <a:pt x="1324880" y="1079309"/>
                    <a:pt x="1326405" y="1090549"/>
                    <a:pt x="1332501" y="1100519"/>
                  </a:cubicBezTo>
                  <a:cubicBezTo>
                    <a:pt x="1347423" y="1120203"/>
                    <a:pt x="1344502" y="1147636"/>
                    <a:pt x="1357774" y="1168019"/>
                  </a:cubicBezTo>
                  <a:cubicBezTo>
                    <a:pt x="1359742" y="1175385"/>
                    <a:pt x="1362345" y="1182561"/>
                    <a:pt x="1362790" y="1190308"/>
                  </a:cubicBezTo>
                  <a:cubicBezTo>
                    <a:pt x="1361393" y="1201294"/>
                    <a:pt x="1352122" y="1210628"/>
                    <a:pt x="1357012" y="1222884"/>
                  </a:cubicBezTo>
                  <a:cubicBezTo>
                    <a:pt x="1346534" y="1291654"/>
                    <a:pt x="1359679" y="1356234"/>
                    <a:pt x="1380189" y="1421576"/>
                  </a:cubicBezTo>
                  <a:cubicBezTo>
                    <a:pt x="1389333" y="1450786"/>
                    <a:pt x="1385142" y="1485838"/>
                    <a:pt x="1384761" y="1517906"/>
                  </a:cubicBezTo>
                  <a:cubicBezTo>
                    <a:pt x="1384380" y="1551815"/>
                    <a:pt x="1379173" y="1583438"/>
                    <a:pt x="1398414" y="1615696"/>
                  </a:cubicBezTo>
                  <a:cubicBezTo>
                    <a:pt x="1409653" y="1634556"/>
                    <a:pt x="1393206" y="1652273"/>
                    <a:pt x="1373331" y="1656146"/>
                  </a:cubicBezTo>
                  <a:cubicBezTo>
                    <a:pt x="1334977" y="1663703"/>
                    <a:pt x="1295036" y="1628650"/>
                    <a:pt x="1291670" y="1586232"/>
                  </a:cubicBezTo>
                  <a:cubicBezTo>
                    <a:pt x="1290464" y="1571373"/>
                    <a:pt x="1291797" y="1556260"/>
                    <a:pt x="1289193" y="1541465"/>
                  </a:cubicBezTo>
                  <a:cubicBezTo>
                    <a:pt x="1284939" y="1517271"/>
                    <a:pt x="1273318" y="1498665"/>
                    <a:pt x="1252427" y="1487680"/>
                  </a:cubicBezTo>
                  <a:cubicBezTo>
                    <a:pt x="1245569" y="1484060"/>
                    <a:pt x="1237758" y="1481076"/>
                    <a:pt x="1230710" y="1486156"/>
                  </a:cubicBezTo>
                  <a:cubicBezTo>
                    <a:pt x="1221883" y="1492506"/>
                    <a:pt x="1228361" y="1500697"/>
                    <a:pt x="1230139" y="1507937"/>
                  </a:cubicBezTo>
                  <a:cubicBezTo>
                    <a:pt x="1232107" y="1515874"/>
                    <a:pt x="1236107" y="1525272"/>
                    <a:pt x="1232298" y="1531749"/>
                  </a:cubicBezTo>
                  <a:cubicBezTo>
                    <a:pt x="1209311" y="1570548"/>
                    <a:pt x="1235409" y="1601917"/>
                    <a:pt x="1240997" y="1637668"/>
                  </a:cubicBezTo>
                  <a:cubicBezTo>
                    <a:pt x="1255475" y="1730441"/>
                    <a:pt x="1287987" y="1817754"/>
                    <a:pt x="1303354" y="1909703"/>
                  </a:cubicBezTo>
                  <a:cubicBezTo>
                    <a:pt x="1307291" y="1933261"/>
                    <a:pt x="1304624" y="1958090"/>
                    <a:pt x="1278208" y="1966218"/>
                  </a:cubicBezTo>
                  <a:cubicBezTo>
                    <a:pt x="1252554" y="1974029"/>
                    <a:pt x="1234139" y="1963932"/>
                    <a:pt x="1225820" y="1934785"/>
                  </a:cubicBezTo>
                  <a:cubicBezTo>
                    <a:pt x="1216740" y="1902972"/>
                    <a:pt x="1185117" y="1886208"/>
                    <a:pt x="1177116" y="1853378"/>
                  </a:cubicBezTo>
                  <a:cubicBezTo>
                    <a:pt x="1172989" y="1827407"/>
                    <a:pt x="1163781" y="1810071"/>
                    <a:pt x="1135460" y="1803658"/>
                  </a:cubicBezTo>
                  <a:cubicBezTo>
                    <a:pt x="1099582" y="1795529"/>
                    <a:pt x="1100726" y="1753429"/>
                    <a:pt x="1088915" y="1725679"/>
                  </a:cubicBezTo>
                  <a:cubicBezTo>
                    <a:pt x="1079136" y="1702628"/>
                    <a:pt x="1073675" y="1677101"/>
                    <a:pt x="1060276" y="1655194"/>
                  </a:cubicBezTo>
                  <a:cubicBezTo>
                    <a:pt x="1056085" y="1648399"/>
                    <a:pt x="1050116" y="1640081"/>
                    <a:pt x="1051767" y="1632905"/>
                  </a:cubicBezTo>
                  <a:cubicBezTo>
                    <a:pt x="1061800" y="1588772"/>
                    <a:pt x="1028843" y="1556895"/>
                    <a:pt x="1024208" y="1517144"/>
                  </a:cubicBezTo>
                  <a:cubicBezTo>
                    <a:pt x="1023255" y="1509016"/>
                    <a:pt x="1019445" y="1501459"/>
                    <a:pt x="1014556" y="1495173"/>
                  </a:cubicBezTo>
                  <a:cubicBezTo>
                    <a:pt x="956390" y="1420624"/>
                    <a:pt x="906542" y="1338899"/>
                    <a:pt x="844567" y="1267588"/>
                  </a:cubicBezTo>
                  <a:cubicBezTo>
                    <a:pt x="827549" y="1248030"/>
                    <a:pt x="802593" y="1247331"/>
                    <a:pt x="789893" y="1271398"/>
                  </a:cubicBezTo>
                  <a:cubicBezTo>
                    <a:pt x="771605" y="1306196"/>
                    <a:pt x="744554" y="1302132"/>
                    <a:pt x="717249" y="1296671"/>
                  </a:cubicBezTo>
                  <a:cubicBezTo>
                    <a:pt x="686642" y="1290575"/>
                    <a:pt x="673307" y="1267397"/>
                    <a:pt x="673117" y="1234568"/>
                  </a:cubicBezTo>
                  <a:cubicBezTo>
                    <a:pt x="673117" y="1225043"/>
                    <a:pt x="670640" y="1215581"/>
                    <a:pt x="667275" y="1206754"/>
                  </a:cubicBezTo>
                  <a:cubicBezTo>
                    <a:pt x="656733" y="1179005"/>
                    <a:pt x="662766" y="1158685"/>
                    <a:pt x="689880" y="1148144"/>
                  </a:cubicBezTo>
                  <a:cubicBezTo>
                    <a:pt x="709439" y="1140524"/>
                    <a:pt x="710201" y="1129729"/>
                    <a:pt x="695278" y="1116076"/>
                  </a:cubicBezTo>
                  <a:cubicBezTo>
                    <a:pt x="684229" y="1105979"/>
                    <a:pt x="677244" y="1094041"/>
                    <a:pt x="674132" y="1078547"/>
                  </a:cubicBezTo>
                  <a:cubicBezTo>
                    <a:pt x="669180" y="1054036"/>
                    <a:pt x="651717" y="1040511"/>
                    <a:pt x="633619" y="1026985"/>
                  </a:cubicBezTo>
                  <a:cubicBezTo>
                    <a:pt x="552657" y="966469"/>
                    <a:pt x="474171" y="902969"/>
                    <a:pt x="415751" y="815656"/>
                  </a:cubicBezTo>
                  <a:cubicBezTo>
                    <a:pt x="412767" y="811211"/>
                    <a:pt x="410354" y="805052"/>
                    <a:pt x="405464" y="804163"/>
                  </a:cubicBezTo>
                  <a:cubicBezTo>
                    <a:pt x="365586" y="797177"/>
                    <a:pt x="340186" y="763205"/>
                    <a:pt x="308627" y="741678"/>
                  </a:cubicBezTo>
                  <a:cubicBezTo>
                    <a:pt x="274273" y="718310"/>
                    <a:pt x="242015" y="689798"/>
                    <a:pt x="210455" y="661033"/>
                  </a:cubicBezTo>
                  <a:cubicBezTo>
                    <a:pt x="184484" y="637347"/>
                    <a:pt x="170705" y="604137"/>
                    <a:pt x="143463" y="583626"/>
                  </a:cubicBezTo>
                  <a:cubicBezTo>
                    <a:pt x="153496" y="591817"/>
                    <a:pt x="163339" y="599882"/>
                    <a:pt x="168545" y="613027"/>
                  </a:cubicBezTo>
                  <a:cubicBezTo>
                    <a:pt x="173371" y="625219"/>
                    <a:pt x="174832" y="636649"/>
                    <a:pt x="165752" y="647190"/>
                  </a:cubicBezTo>
                  <a:cubicBezTo>
                    <a:pt x="157242" y="657032"/>
                    <a:pt x="145051" y="663065"/>
                    <a:pt x="134954" y="656207"/>
                  </a:cubicBezTo>
                  <a:cubicBezTo>
                    <a:pt x="109237" y="638871"/>
                    <a:pt x="82567" y="630616"/>
                    <a:pt x="52214" y="632585"/>
                  </a:cubicBezTo>
                  <a:cubicBezTo>
                    <a:pt x="43069" y="633156"/>
                    <a:pt x="36592" y="624584"/>
                    <a:pt x="34180" y="614297"/>
                  </a:cubicBezTo>
                  <a:cubicBezTo>
                    <a:pt x="31195" y="577149"/>
                    <a:pt x="3509" y="550352"/>
                    <a:pt x="334" y="511363"/>
                  </a:cubicBezTo>
                  <a:cubicBezTo>
                    <a:pt x="-2523" y="476374"/>
                    <a:pt x="13796" y="448624"/>
                    <a:pt x="17352" y="416684"/>
                  </a:cubicBezTo>
                  <a:cubicBezTo>
                    <a:pt x="18876" y="402587"/>
                    <a:pt x="36084" y="394205"/>
                    <a:pt x="47959" y="401253"/>
                  </a:cubicBezTo>
                  <a:cubicBezTo>
                    <a:pt x="73042" y="415985"/>
                    <a:pt x="110126" y="414271"/>
                    <a:pt x="112983" y="437893"/>
                  </a:cubicBezTo>
                  <a:cubicBezTo>
                    <a:pt x="98695" y="413318"/>
                    <a:pt x="122508" y="383409"/>
                    <a:pt x="141431" y="351088"/>
                  </a:cubicBezTo>
                  <a:cubicBezTo>
                    <a:pt x="160481" y="318449"/>
                    <a:pt x="189628" y="308987"/>
                    <a:pt x="217250" y="333562"/>
                  </a:cubicBezTo>
                  <a:cubicBezTo>
                    <a:pt x="233696" y="348167"/>
                    <a:pt x="248111" y="350199"/>
                    <a:pt x="265764" y="341436"/>
                  </a:cubicBezTo>
                  <a:cubicBezTo>
                    <a:pt x="310151" y="319274"/>
                    <a:pt x="346854" y="341436"/>
                    <a:pt x="383049" y="365185"/>
                  </a:cubicBezTo>
                  <a:cubicBezTo>
                    <a:pt x="395749" y="373567"/>
                    <a:pt x="401971" y="387664"/>
                    <a:pt x="401781" y="403349"/>
                  </a:cubicBezTo>
                  <a:cubicBezTo>
                    <a:pt x="401591" y="419351"/>
                    <a:pt x="404194" y="433067"/>
                    <a:pt x="419942" y="445703"/>
                  </a:cubicBezTo>
                  <a:cubicBezTo>
                    <a:pt x="396892" y="419922"/>
                    <a:pt x="397844" y="394840"/>
                    <a:pt x="411052" y="368868"/>
                  </a:cubicBezTo>
                  <a:cubicBezTo>
                    <a:pt x="424196" y="343087"/>
                    <a:pt x="445279" y="334387"/>
                    <a:pt x="471758" y="336419"/>
                  </a:cubicBezTo>
                  <a:cubicBezTo>
                    <a:pt x="513731" y="339594"/>
                    <a:pt x="552022" y="359470"/>
                    <a:pt x="593488" y="366582"/>
                  </a:cubicBezTo>
                  <a:cubicBezTo>
                    <a:pt x="622063" y="371472"/>
                    <a:pt x="634318" y="441004"/>
                    <a:pt x="611585" y="458594"/>
                  </a:cubicBezTo>
                  <a:cubicBezTo>
                    <a:pt x="591837" y="473834"/>
                    <a:pt x="581232" y="488122"/>
                    <a:pt x="599139" y="511045"/>
                  </a:cubicBezTo>
                  <a:cubicBezTo>
                    <a:pt x="617237" y="534096"/>
                    <a:pt x="633746" y="523237"/>
                    <a:pt x="646002" y="508950"/>
                  </a:cubicBezTo>
                  <a:cubicBezTo>
                    <a:pt x="653114" y="502853"/>
                    <a:pt x="644161" y="502727"/>
                    <a:pt x="648415" y="505584"/>
                  </a:cubicBezTo>
                  <a:cubicBezTo>
                    <a:pt x="649177" y="506092"/>
                    <a:pt x="648605" y="506981"/>
                    <a:pt x="646891" y="508505"/>
                  </a:cubicBezTo>
                  <a:cubicBezTo>
                    <a:pt x="631842" y="522348"/>
                    <a:pt x="615395" y="531873"/>
                    <a:pt x="600980" y="509648"/>
                  </a:cubicBezTo>
                  <a:cubicBezTo>
                    <a:pt x="588979" y="491106"/>
                    <a:pt x="592027" y="472437"/>
                    <a:pt x="612347" y="462150"/>
                  </a:cubicBezTo>
                  <a:cubicBezTo>
                    <a:pt x="624730" y="455863"/>
                    <a:pt x="624476" y="446846"/>
                    <a:pt x="625809" y="434464"/>
                  </a:cubicBezTo>
                  <a:cubicBezTo>
                    <a:pt x="629429" y="401380"/>
                    <a:pt x="647272" y="390204"/>
                    <a:pt x="675847" y="399793"/>
                  </a:cubicBezTo>
                  <a:cubicBezTo>
                    <a:pt x="739601" y="421192"/>
                    <a:pt x="806911" y="392109"/>
                    <a:pt x="840312" y="329117"/>
                  </a:cubicBezTo>
                  <a:cubicBezTo>
                    <a:pt x="845709" y="318893"/>
                    <a:pt x="849583" y="309876"/>
                    <a:pt x="840312" y="299780"/>
                  </a:cubicBezTo>
                  <a:cubicBezTo>
                    <a:pt x="801641" y="257234"/>
                    <a:pt x="721948" y="239391"/>
                    <a:pt x="670005" y="261870"/>
                  </a:cubicBezTo>
                  <a:cubicBezTo>
                    <a:pt x="625492" y="281174"/>
                    <a:pt x="558880" y="256853"/>
                    <a:pt x="532528" y="211387"/>
                  </a:cubicBezTo>
                  <a:cubicBezTo>
                    <a:pt x="524527" y="197544"/>
                    <a:pt x="512207" y="186876"/>
                    <a:pt x="506874" y="171001"/>
                  </a:cubicBezTo>
                  <a:cubicBezTo>
                    <a:pt x="499063" y="147950"/>
                    <a:pt x="506937" y="131758"/>
                    <a:pt x="528527" y="130742"/>
                  </a:cubicBezTo>
                  <a:cubicBezTo>
                    <a:pt x="546561" y="129916"/>
                    <a:pt x="562817" y="117153"/>
                    <a:pt x="580724" y="126932"/>
                  </a:cubicBezTo>
                  <a:cubicBezTo>
                    <a:pt x="583201" y="112708"/>
                    <a:pt x="581867" y="101786"/>
                    <a:pt x="582439" y="90927"/>
                  </a:cubicBezTo>
                  <a:cubicBezTo>
                    <a:pt x="584534" y="49906"/>
                    <a:pt x="602886" y="32316"/>
                    <a:pt x="640414" y="34348"/>
                  </a:cubicBezTo>
                  <a:cubicBezTo>
                    <a:pt x="667338" y="35809"/>
                    <a:pt x="679403" y="49969"/>
                    <a:pt x="677054" y="79116"/>
                  </a:cubicBezTo>
                  <a:cubicBezTo>
                    <a:pt x="675085" y="103437"/>
                    <a:pt x="685817" y="111628"/>
                    <a:pt x="707406" y="104389"/>
                  </a:cubicBezTo>
                  <a:cubicBezTo>
                    <a:pt x="731029" y="96452"/>
                    <a:pt x="755286" y="95817"/>
                    <a:pt x="778780" y="103056"/>
                  </a:cubicBezTo>
                  <a:cubicBezTo>
                    <a:pt x="805578" y="111247"/>
                    <a:pt x="814404" y="99246"/>
                    <a:pt x="820182" y="72576"/>
                  </a:cubicBezTo>
                  <a:cubicBezTo>
                    <a:pt x="832882" y="14028"/>
                    <a:pt x="859997" y="-6292"/>
                    <a:pt x="908130" y="1646"/>
                  </a:cubicBezTo>
                  <a:cubicBezTo>
                    <a:pt x="915687" y="2916"/>
                    <a:pt x="922989" y="4376"/>
                    <a:pt x="929530" y="9329"/>
                  </a:cubicBezTo>
                  <a:cubicBezTo>
                    <a:pt x="947309" y="22791"/>
                    <a:pt x="978552" y="122614"/>
                    <a:pt x="971947" y="145982"/>
                  </a:cubicBezTo>
                  <a:cubicBezTo>
                    <a:pt x="957089" y="198751"/>
                    <a:pt x="985473" y="237994"/>
                    <a:pt x="1036209" y="234057"/>
                  </a:cubicBezTo>
                  <a:cubicBezTo>
                    <a:pt x="1051386" y="232914"/>
                    <a:pt x="1066181" y="228723"/>
                    <a:pt x="1080787" y="223706"/>
                  </a:cubicBezTo>
                  <a:cubicBezTo>
                    <a:pt x="1115457" y="211895"/>
                    <a:pt x="1121173" y="215388"/>
                    <a:pt x="1134190" y="254567"/>
                  </a:cubicBezTo>
                  <a:cubicBezTo>
                    <a:pt x="1134952" y="249170"/>
                    <a:pt x="1133111" y="256472"/>
                    <a:pt x="1135206" y="251773"/>
                  </a:cubicBezTo>
                  <a:cubicBezTo>
                    <a:pt x="1154510" y="208657"/>
                    <a:pt x="1174449" y="165984"/>
                    <a:pt x="1175275" y="116264"/>
                  </a:cubicBezTo>
                  <a:cubicBezTo>
                    <a:pt x="1175402" y="107374"/>
                    <a:pt x="1186514" y="102357"/>
                    <a:pt x="1196230" y="101659"/>
                  </a:cubicBezTo>
                  <a:cubicBezTo>
                    <a:pt x="1222963" y="118677"/>
                    <a:pt x="1234838" y="147950"/>
                    <a:pt x="1224106" y="183828"/>
                  </a:cubicBezTo>
                  <a:cubicBezTo>
                    <a:pt x="1217819" y="204783"/>
                    <a:pt x="1216486" y="227326"/>
                    <a:pt x="1225693" y="242248"/>
                  </a:cubicBezTo>
                  <a:cubicBezTo>
                    <a:pt x="1253316" y="286889"/>
                    <a:pt x="1252173" y="339785"/>
                    <a:pt x="1266016" y="387981"/>
                  </a:cubicBezTo>
                  <a:cubicBezTo>
                    <a:pt x="1293067" y="482025"/>
                    <a:pt x="1301513" y="580007"/>
                    <a:pt x="1280621" y="678114"/>
                  </a:cubicBezTo>
                  <a:cubicBezTo>
                    <a:pt x="1268810" y="733550"/>
                    <a:pt x="1289320" y="788097"/>
                    <a:pt x="1283415" y="843533"/>
                  </a:cubicBezTo>
                  <a:cubicBezTo>
                    <a:pt x="1281319" y="863281"/>
                    <a:pt x="1302655" y="870901"/>
                    <a:pt x="1309831" y="886649"/>
                  </a:cubicBezTo>
                  <a:cubicBezTo>
                    <a:pt x="1334659" y="930592"/>
                    <a:pt x="1335993" y="980566"/>
                    <a:pt x="1341581" y="1029271"/>
                  </a:cubicBezTo>
                  <a:cubicBezTo>
                    <a:pt x="1343359" y="1044702"/>
                    <a:pt x="1336120" y="1057783"/>
                    <a:pt x="1324690" y="10676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6" name="Полилиния: фигура 235">
              <a:extLst>
                <a:ext uri="{FF2B5EF4-FFF2-40B4-BE49-F238E27FC236}">
                  <a16:creationId xmlns="" xmlns:a16="http://schemas.microsoft.com/office/drawing/2014/main" id="{8A8E3CEB-7D67-4B5E-9A4B-F7E2AA123BF4}"/>
                </a:ext>
              </a:extLst>
            </p:cNvPr>
            <p:cNvSpPr/>
            <p:nvPr/>
          </p:nvSpPr>
          <p:spPr>
            <a:xfrm>
              <a:off x="11024234" y="1697850"/>
              <a:ext cx="477328" cy="1217765"/>
            </a:xfrm>
            <a:custGeom>
              <a:avLst/>
              <a:gdLst>
                <a:gd name="connsiteX0" fmla="*/ 99822 w 477328"/>
                <a:gd name="connsiteY0" fmla="*/ 890168 h 1217765"/>
                <a:gd name="connsiteX1" fmla="*/ 69215 w 477328"/>
                <a:gd name="connsiteY1" fmla="*/ 718463 h 1217765"/>
                <a:gd name="connsiteX2" fmla="*/ 63436 w 477328"/>
                <a:gd name="connsiteY2" fmla="*/ 617751 h 1217765"/>
                <a:gd name="connsiteX3" fmla="*/ 67628 w 477328"/>
                <a:gd name="connsiteY3" fmla="*/ 568539 h 1217765"/>
                <a:gd name="connsiteX4" fmla="*/ 74105 w 477328"/>
                <a:gd name="connsiteY4" fmla="*/ 499641 h 1217765"/>
                <a:gd name="connsiteX5" fmla="*/ 70421 w 477328"/>
                <a:gd name="connsiteY5" fmla="*/ 412391 h 1217765"/>
                <a:gd name="connsiteX6" fmla="*/ 59436 w 477328"/>
                <a:gd name="connsiteY6" fmla="*/ 282787 h 1217765"/>
                <a:gd name="connsiteX7" fmla="*/ 32957 w 477328"/>
                <a:gd name="connsiteY7" fmla="*/ 176996 h 1217765"/>
                <a:gd name="connsiteX8" fmla="*/ 25718 w 477328"/>
                <a:gd name="connsiteY8" fmla="*/ 163153 h 1217765"/>
                <a:gd name="connsiteX9" fmla="*/ 0 w 477328"/>
                <a:gd name="connsiteY9" fmla="*/ 55520 h 1217765"/>
                <a:gd name="connsiteX10" fmla="*/ 35623 w 477328"/>
                <a:gd name="connsiteY10" fmla="*/ 31771 h 1217765"/>
                <a:gd name="connsiteX11" fmla="*/ 62547 w 477328"/>
                <a:gd name="connsiteY11" fmla="*/ 16975 h 1217765"/>
                <a:gd name="connsiteX12" fmla="*/ 106553 w 477328"/>
                <a:gd name="connsiteY12" fmla="*/ 7958 h 1217765"/>
                <a:gd name="connsiteX13" fmla="*/ 174816 w 477328"/>
                <a:gd name="connsiteY13" fmla="*/ 99970 h 1217765"/>
                <a:gd name="connsiteX14" fmla="*/ 269875 w 477328"/>
                <a:gd name="connsiteY14" fmla="*/ 273897 h 1217765"/>
                <a:gd name="connsiteX15" fmla="*/ 293942 w 477328"/>
                <a:gd name="connsiteY15" fmla="*/ 322665 h 1217765"/>
                <a:gd name="connsiteX16" fmla="*/ 297307 w 477328"/>
                <a:gd name="connsiteY16" fmla="*/ 338477 h 1217765"/>
                <a:gd name="connsiteX17" fmla="*/ 381509 w 477328"/>
                <a:gd name="connsiteY17" fmla="*/ 578762 h 1217765"/>
                <a:gd name="connsiteX18" fmla="*/ 396875 w 477328"/>
                <a:gd name="connsiteY18" fmla="*/ 595717 h 1217765"/>
                <a:gd name="connsiteX19" fmla="*/ 442595 w 477328"/>
                <a:gd name="connsiteY19" fmla="*/ 644803 h 1217765"/>
                <a:gd name="connsiteX20" fmla="*/ 472377 w 477328"/>
                <a:gd name="connsiteY20" fmla="*/ 747165 h 1217765"/>
                <a:gd name="connsiteX21" fmla="*/ 452628 w 477328"/>
                <a:gd name="connsiteY21" fmla="*/ 774915 h 1217765"/>
                <a:gd name="connsiteX22" fmla="*/ 398082 w 477328"/>
                <a:gd name="connsiteY22" fmla="*/ 860259 h 1217765"/>
                <a:gd name="connsiteX23" fmla="*/ 359346 w 477328"/>
                <a:gd name="connsiteY23" fmla="*/ 886866 h 1217765"/>
                <a:gd name="connsiteX24" fmla="*/ 387668 w 477328"/>
                <a:gd name="connsiteY24" fmla="*/ 996848 h 1217765"/>
                <a:gd name="connsiteX25" fmla="*/ 441706 w 477328"/>
                <a:gd name="connsiteY25" fmla="*/ 1185254 h 1217765"/>
                <a:gd name="connsiteX26" fmla="*/ 442532 w 477328"/>
                <a:gd name="connsiteY26" fmla="*/ 1217766 h 1217765"/>
                <a:gd name="connsiteX27" fmla="*/ 329438 w 477328"/>
                <a:gd name="connsiteY27" fmla="*/ 1112800 h 1217765"/>
                <a:gd name="connsiteX28" fmla="*/ 210630 w 477328"/>
                <a:gd name="connsiteY28" fmla="*/ 983704 h 1217765"/>
                <a:gd name="connsiteX29" fmla="*/ 200152 w 477328"/>
                <a:gd name="connsiteY29" fmla="*/ 962685 h 1217765"/>
                <a:gd name="connsiteX30" fmla="*/ 99822 w 477328"/>
                <a:gd name="connsiteY30" fmla="*/ 890231 h 12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7328" h="1217765">
                  <a:moveTo>
                    <a:pt x="99822" y="890168"/>
                  </a:moveTo>
                  <a:cubicBezTo>
                    <a:pt x="99441" y="830922"/>
                    <a:pt x="88773" y="773772"/>
                    <a:pt x="69215" y="718463"/>
                  </a:cubicBezTo>
                  <a:cubicBezTo>
                    <a:pt x="43688" y="694206"/>
                    <a:pt x="39751" y="661186"/>
                    <a:pt x="63436" y="617751"/>
                  </a:cubicBezTo>
                  <a:cubicBezTo>
                    <a:pt x="73216" y="599781"/>
                    <a:pt x="74041" y="585874"/>
                    <a:pt x="67628" y="568539"/>
                  </a:cubicBezTo>
                  <a:cubicBezTo>
                    <a:pt x="58801" y="544472"/>
                    <a:pt x="59881" y="523453"/>
                    <a:pt x="74105" y="499641"/>
                  </a:cubicBezTo>
                  <a:cubicBezTo>
                    <a:pt x="90297" y="472463"/>
                    <a:pt x="73089" y="441411"/>
                    <a:pt x="70421" y="412391"/>
                  </a:cubicBezTo>
                  <a:cubicBezTo>
                    <a:pt x="66422" y="369402"/>
                    <a:pt x="52959" y="329523"/>
                    <a:pt x="59436" y="282787"/>
                  </a:cubicBezTo>
                  <a:cubicBezTo>
                    <a:pt x="63818" y="251291"/>
                    <a:pt x="63056" y="206015"/>
                    <a:pt x="32957" y="176996"/>
                  </a:cubicBezTo>
                  <a:cubicBezTo>
                    <a:pt x="29273" y="173440"/>
                    <a:pt x="24511" y="167598"/>
                    <a:pt x="25718" y="163153"/>
                  </a:cubicBezTo>
                  <a:cubicBezTo>
                    <a:pt x="36703" y="121687"/>
                    <a:pt x="7430" y="91651"/>
                    <a:pt x="0" y="55520"/>
                  </a:cubicBezTo>
                  <a:cubicBezTo>
                    <a:pt x="6033" y="37549"/>
                    <a:pt x="13780" y="22436"/>
                    <a:pt x="35623" y="31771"/>
                  </a:cubicBezTo>
                  <a:cubicBezTo>
                    <a:pt x="49911" y="37867"/>
                    <a:pt x="55309" y="26881"/>
                    <a:pt x="62547" y="16975"/>
                  </a:cubicBezTo>
                  <a:cubicBezTo>
                    <a:pt x="74295" y="846"/>
                    <a:pt x="86805" y="-6965"/>
                    <a:pt x="106553" y="7958"/>
                  </a:cubicBezTo>
                  <a:cubicBezTo>
                    <a:pt x="123444" y="20722"/>
                    <a:pt x="169418" y="77808"/>
                    <a:pt x="174816" y="99970"/>
                  </a:cubicBezTo>
                  <a:cubicBezTo>
                    <a:pt x="191262" y="167471"/>
                    <a:pt x="232410" y="219795"/>
                    <a:pt x="269875" y="273897"/>
                  </a:cubicBezTo>
                  <a:cubicBezTo>
                    <a:pt x="280607" y="289455"/>
                    <a:pt x="292798" y="302282"/>
                    <a:pt x="293942" y="322665"/>
                  </a:cubicBezTo>
                  <a:cubicBezTo>
                    <a:pt x="294196" y="328063"/>
                    <a:pt x="294767" y="334032"/>
                    <a:pt x="297307" y="338477"/>
                  </a:cubicBezTo>
                  <a:cubicBezTo>
                    <a:pt x="340106" y="412582"/>
                    <a:pt x="338010" y="504784"/>
                    <a:pt x="381509" y="578762"/>
                  </a:cubicBezTo>
                  <a:cubicBezTo>
                    <a:pt x="385826" y="586128"/>
                    <a:pt x="391034" y="590827"/>
                    <a:pt x="396875" y="595717"/>
                  </a:cubicBezTo>
                  <a:cubicBezTo>
                    <a:pt x="409004" y="615402"/>
                    <a:pt x="433642" y="621688"/>
                    <a:pt x="442595" y="644803"/>
                  </a:cubicBezTo>
                  <a:cubicBezTo>
                    <a:pt x="455295" y="677632"/>
                    <a:pt x="441896" y="717510"/>
                    <a:pt x="472377" y="747165"/>
                  </a:cubicBezTo>
                  <a:cubicBezTo>
                    <a:pt x="486537" y="760881"/>
                    <a:pt x="467296" y="771486"/>
                    <a:pt x="452628" y="774915"/>
                  </a:cubicBezTo>
                  <a:cubicBezTo>
                    <a:pt x="397828" y="787488"/>
                    <a:pt x="387097" y="803045"/>
                    <a:pt x="398082" y="860259"/>
                  </a:cubicBezTo>
                  <a:cubicBezTo>
                    <a:pt x="407988" y="911631"/>
                    <a:pt x="368300" y="866990"/>
                    <a:pt x="359346" y="886866"/>
                  </a:cubicBezTo>
                  <a:cubicBezTo>
                    <a:pt x="381635" y="918171"/>
                    <a:pt x="386906" y="954811"/>
                    <a:pt x="387668" y="996848"/>
                  </a:cubicBezTo>
                  <a:cubicBezTo>
                    <a:pt x="388874" y="1063333"/>
                    <a:pt x="405511" y="1128421"/>
                    <a:pt x="441706" y="1185254"/>
                  </a:cubicBezTo>
                  <a:cubicBezTo>
                    <a:pt x="447484" y="1194334"/>
                    <a:pt x="452438" y="1204177"/>
                    <a:pt x="442532" y="1217766"/>
                  </a:cubicBezTo>
                  <a:cubicBezTo>
                    <a:pt x="404876" y="1182333"/>
                    <a:pt x="369697" y="1143788"/>
                    <a:pt x="329438" y="1112800"/>
                  </a:cubicBezTo>
                  <a:cubicBezTo>
                    <a:pt x="282575" y="1076732"/>
                    <a:pt x="259588" y="1016787"/>
                    <a:pt x="210630" y="983704"/>
                  </a:cubicBezTo>
                  <a:cubicBezTo>
                    <a:pt x="205169" y="980021"/>
                    <a:pt x="202374" y="970242"/>
                    <a:pt x="200152" y="962685"/>
                  </a:cubicBezTo>
                  <a:cubicBezTo>
                    <a:pt x="182055" y="901471"/>
                    <a:pt x="161925" y="886802"/>
                    <a:pt x="99822" y="890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7" name="Полилиния: фигура 236">
              <a:extLst>
                <a:ext uri="{FF2B5EF4-FFF2-40B4-BE49-F238E27FC236}">
                  <a16:creationId xmlns="" xmlns:a16="http://schemas.microsoft.com/office/drawing/2014/main" id="{768223D5-C68C-49C9-A37C-8416ADBFEA40}"/>
                </a:ext>
              </a:extLst>
            </p:cNvPr>
            <p:cNvSpPr/>
            <p:nvPr/>
          </p:nvSpPr>
          <p:spPr>
            <a:xfrm>
              <a:off x="11139296" y="2710701"/>
              <a:ext cx="450605" cy="1191234"/>
            </a:xfrm>
            <a:custGeom>
              <a:avLst/>
              <a:gdLst>
                <a:gd name="connsiteX0" fmla="*/ 0 w 450605"/>
                <a:gd name="connsiteY0" fmla="*/ 24638 h 1191234"/>
                <a:gd name="connsiteX1" fmla="*/ 15113 w 450605"/>
                <a:gd name="connsiteY1" fmla="*/ 0 h 1191234"/>
                <a:gd name="connsiteX2" fmla="*/ 44958 w 450605"/>
                <a:gd name="connsiteY2" fmla="*/ 42291 h 1191234"/>
                <a:gd name="connsiteX3" fmla="*/ 112141 w 450605"/>
                <a:gd name="connsiteY3" fmla="*/ 246826 h 1191234"/>
                <a:gd name="connsiteX4" fmla="*/ 111316 w 450605"/>
                <a:gd name="connsiteY4" fmla="*/ 275972 h 1191234"/>
                <a:gd name="connsiteX5" fmla="*/ 111506 w 450605"/>
                <a:gd name="connsiteY5" fmla="*/ 316168 h 1191234"/>
                <a:gd name="connsiteX6" fmla="*/ 128270 w 450605"/>
                <a:gd name="connsiteY6" fmla="*/ 263717 h 1191234"/>
                <a:gd name="connsiteX7" fmla="*/ 172022 w 450605"/>
                <a:gd name="connsiteY7" fmla="*/ 272797 h 1191234"/>
                <a:gd name="connsiteX8" fmla="*/ 201232 w 450605"/>
                <a:gd name="connsiteY8" fmla="*/ 308802 h 1191234"/>
                <a:gd name="connsiteX9" fmla="*/ 201930 w 450605"/>
                <a:gd name="connsiteY9" fmla="*/ 352109 h 1191234"/>
                <a:gd name="connsiteX10" fmla="*/ 193802 w 450605"/>
                <a:gd name="connsiteY10" fmla="*/ 240539 h 1191234"/>
                <a:gd name="connsiteX11" fmla="*/ 205677 w 450605"/>
                <a:gd name="connsiteY11" fmla="*/ 221108 h 1191234"/>
                <a:gd name="connsiteX12" fmla="*/ 245364 w 450605"/>
                <a:gd name="connsiteY12" fmla="*/ 252414 h 1191234"/>
                <a:gd name="connsiteX13" fmla="*/ 304356 w 450605"/>
                <a:gd name="connsiteY13" fmla="*/ 260542 h 1191234"/>
                <a:gd name="connsiteX14" fmla="*/ 352361 w 450605"/>
                <a:gd name="connsiteY14" fmla="*/ 264034 h 1191234"/>
                <a:gd name="connsiteX15" fmla="*/ 399161 w 450605"/>
                <a:gd name="connsiteY15" fmla="*/ 255779 h 1191234"/>
                <a:gd name="connsiteX16" fmla="*/ 348235 w 450605"/>
                <a:gd name="connsiteY16" fmla="*/ 340044 h 1191234"/>
                <a:gd name="connsiteX17" fmla="*/ 294577 w 450605"/>
                <a:gd name="connsiteY17" fmla="*/ 318073 h 1191234"/>
                <a:gd name="connsiteX18" fmla="*/ 269304 w 450605"/>
                <a:gd name="connsiteY18" fmla="*/ 301245 h 1191234"/>
                <a:gd name="connsiteX19" fmla="*/ 272923 w 450605"/>
                <a:gd name="connsiteY19" fmla="*/ 332932 h 1191234"/>
                <a:gd name="connsiteX20" fmla="*/ 289370 w 450605"/>
                <a:gd name="connsiteY20" fmla="*/ 360364 h 1191234"/>
                <a:gd name="connsiteX21" fmla="*/ 295973 w 450605"/>
                <a:gd name="connsiteY21" fmla="*/ 398972 h 1191234"/>
                <a:gd name="connsiteX22" fmla="*/ 279273 w 450605"/>
                <a:gd name="connsiteY22" fmla="*/ 472887 h 1191234"/>
                <a:gd name="connsiteX23" fmla="*/ 271780 w 450605"/>
                <a:gd name="connsiteY23" fmla="*/ 499366 h 1191234"/>
                <a:gd name="connsiteX24" fmla="*/ 318326 w 450605"/>
                <a:gd name="connsiteY24" fmla="*/ 560835 h 1191234"/>
                <a:gd name="connsiteX25" fmla="*/ 308293 w 450605"/>
                <a:gd name="connsiteY25" fmla="*/ 440184 h 1191234"/>
                <a:gd name="connsiteX26" fmla="*/ 327660 w 450605"/>
                <a:gd name="connsiteY26" fmla="*/ 433771 h 1191234"/>
                <a:gd name="connsiteX27" fmla="*/ 346837 w 450605"/>
                <a:gd name="connsiteY27" fmla="*/ 472569 h 1191234"/>
                <a:gd name="connsiteX28" fmla="*/ 411797 w 450605"/>
                <a:gd name="connsiteY28" fmla="*/ 573535 h 1191234"/>
                <a:gd name="connsiteX29" fmla="*/ 450469 w 450605"/>
                <a:gd name="connsiteY29" fmla="*/ 679326 h 1191234"/>
                <a:gd name="connsiteX30" fmla="*/ 442913 w 450605"/>
                <a:gd name="connsiteY30" fmla="*/ 691709 h 1191234"/>
                <a:gd name="connsiteX31" fmla="*/ 403479 w 450605"/>
                <a:gd name="connsiteY31" fmla="*/ 727015 h 1191234"/>
                <a:gd name="connsiteX32" fmla="*/ 387033 w 450605"/>
                <a:gd name="connsiteY32" fmla="*/ 686311 h 1191234"/>
                <a:gd name="connsiteX33" fmla="*/ 363474 w 450605"/>
                <a:gd name="connsiteY33" fmla="*/ 665801 h 1191234"/>
                <a:gd name="connsiteX34" fmla="*/ 350076 w 450605"/>
                <a:gd name="connsiteY34" fmla="*/ 665102 h 1191234"/>
                <a:gd name="connsiteX35" fmla="*/ 348679 w 450605"/>
                <a:gd name="connsiteY35" fmla="*/ 679961 h 1191234"/>
                <a:gd name="connsiteX36" fmla="*/ 391034 w 450605"/>
                <a:gd name="connsiteY36" fmla="*/ 889703 h 1191234"/>
                <a:gd name="connsiteX37" fmla="*/ 377190 w 450605"/>
                <a:gd name="connsiteY37" fmla="*/ 935931 h 1191234"/>
                <a:gd name="connsiteX38" fmla="*/ 345567 w 450605"/>
                <a:gd name="connsiteY38" fmla="*/ 970348 h 1191234"/>
                <a:gd name="connsiteX39" fmla="*/ 358775 w 450605"/>
                <a:gd name="connsiteY39" fmla="*/ 1003876 h 1191234"/>
                <a:gd name="connsiteX40" fmla="*/ 420243 w 450605"/>
                <a:gd name="connsiteY40" fmla="*/ 1092205 h 1191234"/>
                <a:gd name="connsiteX41" fmla="*/ 419609 w 450605"/>
                <a:gd name="connsiteY41" fmla="*/ 1176153 h 1191234"/>
                <a:gd name="connsiteX42" fmla="*/ 396304 w 450605"/>
                <a:gd name="connsiteY42" fmla="*/ 1186694 h 1191234"/>
                <a:gd name="connsiteX43" fmla="*/ 348235 w 450605"/>
                <a:gd name="connsiteY43" fmla="*/ 1139196 h 1191234"/>
                <a:gd name="connsiteX44" fmla="*/ 368427 w 450605"/>
                <a:gd name="connsiteY44" fmla="*/ 1106239 h 1191234"/>
                <a:gd name="connsiteX45" fmla="*/ 342836 w 450605"/>
                <a:gd name="connsiteY45" fmla="*/ 1076711 h 1191234"/>
                <a:gd name="connsiteX46" fmla="*/ 335724 w 450605"/>
                <a:gd name="connsiteY46" fmla="*/ 1129925 h 1191234"/>
                <a:gd name="connsiteX47" fmla="*/ 244729 w 450605"/>
                <a:gd name="connsiteY47" fmla="*/ 1062868 h 1191234"/>
                <a:gd name="connsiteX48" fmla="*/ 218758 w 450605"/>
                <a:gd name="connsiteY48" fmla="*/ 904752 h 1191234"/>
                <a:gd name="connsiteX49" fmla="*/ 158242 w 450605"/>
                <a:gd name="connsiteY49" fmla="*/ 741747 h 1191234"/>
                <a:gd name="connsiteX50" fmla="*/ 150241 w 450605"/>
                <a:gd name="connsiteY50" fmla="*/ 683644 h 1191234"/>
                <a:gd name="connsiteX51" fmla="*/ 255143 w 450605"/>
                <a:gd name="connsiteY51" fmla="*/ 736921 h 1191234"/>
                <a:gd name="connsiteX52" fmla="*/ 321247 w 450605"/>
                <a:gd name="connsiteY52" fmla="*/ 886591 h 1191234"/>
                <a:gd name="connsiteX53" fmla="*/ 310515 w 450605"/>
                <a:gd name="connsiteY53" fmla="*/ 802263 h 1191234"/>
                <a:gd name="connsiteX54" fmla="*/ 278003 w 450605"/>
                <a:gd name="connsiteY54" fmla="*/ 708473 h 1191234"/>
                <a:gd name="connsiteX55" fmla="*/ 256540 w 450605"/>
                <a:gd name="connsiteY55" fmla="*/ 657990 h 1191234"/>
                <a:gd name="connsiteX56" fmla="*/ 230378 w 450605"/>
                <a:gd name="connsiteY56" fmla="*/ 633987 h 1191234"/>
                <a:gd name="connsiteX57" fmla="*/ 151385 w 450605"/>
                <a:gd name="connsiteY57" fmla="*/ 586743 h 1191234"/>
                <a:gd name="connsiteX58" fmla="*/ 93980 w 450605"/>
                <a:gd name="connsiteY58" fmla="*/ 559184 h 1191234"/>
                <a:gd name="connsiteX59" fmla="*/ 76073 w 450605"/>
                <a:gd name="connsiteY59" fmla="*/ 488571 h 1191234"/>
                <a:gd name="connsiteX60" fmla="*/ 104013 w 450605"/>
                <a:gd name="connsiteY60" fmla="*/ 441962 h 1191234"/>
                <a:gd name="connsiteX61" fmla="*/ 151702 w 450605"/>
                <a:gd name="connsiteY61" fmla="*/ 440692 h 1191234"/>
                <a:gd name="connsiteX62" fmla="*/ 106172 w 450605"/>
                <a:gd name="connsiteY62" fmla="*/ 386526 h 1191234"/>
                <a:gd name="connsiteX63" fmla="*/ 25718 w 450605"/>
                <a:gd name="connsiteY63" fmla="*/ 187834 h 1191234"/>
                <a:gd name="connsiteX64" fmla="*/ 0 w 450605"/>
                <a:gd name="connsiteY64" fmla="*/ 24575 h 119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605" h="1191234">
                  <a:moveTo>
                    <a:pt x="0" y="24638"/>
                  </a:moveTo>
                  <a:cubicBezTo>
                    <a:pt x="2096" y="14351"/>
                    <a:pt x="7176" y="6160"/>
                    <a:pt x="15113" y="0"/>
                  </a:cubicBezTo>
                  <a:cubicBezTo>
                    <a:pt x="35433" y="5588"/>
                    <a:pt x="42228" y="24384"/>
                    <a:pt x="44958" y="42291"/>
                  </a:cubicBezTo>
                  <a:cubicBezTo>
                    <a:pt x="56197" y="114872"/>
                    <a:pt x="72136" y="185230"/>
                    <a:pt x="112141" y="246826"/>
                  </a:cubicBezTo>
                  <a:cubicBezTo>
                    <a:pt x="118301" y="256287"/>
                    <a:pt x="120142" y="265939"/>
                    <a:pt x="111316" y="275972"/>
                  </a:cubicBezTo>
                  <a:cubicBezTo>
                    <a:pt x="99949" y="288926"/>
                    <a:pt x="103696" y="302833"/>
                    <a:pt x="111506" y="316168"/>
                  </a:cubicBezTo>
                  <a:cubicBezTo>
                    <a:pt x="96330" y="291022"/>
                    <a:pt x="106363" y="272861"/>
                    <a:pt x="128270" y="263717"/>
                  </a:cubicBezTo>
                  <a:cubicBezTo>
                    <a:pt x="142177" y="257938"/>
                    <a:pt x="158433" y="265685"/>
                    <a:pt x="172022" y="272797"/>
                  </a:cubicBezTo>
                  <a:cubicBezTo>
                    <a:pt x="185992" y="280100"/>
                    <a:pt x="197295" y="292482"/>
                    <a:pt x="201232" y="308802"/>
                  </a:cubicBezTo>
                  <a:cubicBezTo>
                    <a:pt x="204788" y="323407"/>
                    <a:pt x="193167" y="339473"/>
                    <a:pt x="201930" y="352109"/>
                  </a:cubicBezTo>
                  <a:cubicBezTo>
                    <a:pt x="200787" y="316422"/>
                    <a:pt x="196024" y="278576"/>
                    <a:pt x="193802" y="240539"/>
                  </a:cubicBezTo>
                  <a:cubicBezTo>
                    <a:pt x="193231" y="231205"/>
                    <a:pt x="199199" y="225807"/>
                    <a:pt x="205677" y="221108"/>
                  </a:cubicBezTo>
                  <a:cubicBezTo>
                    <a:pt x="219011" y="231459"/>
                    <a:pt x="233617" y="240349"/>
                    <a:pt x="245364" y="252414"/>
                  </a:cubicBezTo>
                  <a:cubicBezTo>
                    <a:pt x="263843" y="271400"/>
                    <a:pt x="279718" y="281179"/>
                    <a:pt x="304356" y="260542"/>
                  </a:cubicBezTo>
                  <a:cubicBezTo>
                    <a:pt x="317309" y="249747"/>
                    <a:pt x="339852" y="255779"/>
                    <a:pt x="352361" y="264034"/>
                  </a:cubicBezTo>
                  <a:cubicBezTo>
                    <a:pt x="369697" y="275464"/>
                    <a:pt x="380174" y="265241"/>
                    <a:pt x="399161" y="255779"/>
                  </a:cubicBezTo>
                  <a:cubicBezTo>
                    <a:pt x="392938" y="296610"/>
                    <a:pt x="375476" y="323280"/>
                    <a:pt x="348235" y="340044"/>
                  </a:cubicBezTo>
                  <a:cubicBezTo>
                    <a:pt x="325692" y="353887"/>
                    <a:pt x="307467" y="340552"/>
                    <a:pt x="294577" y="318073"/>
                  </a:cubicBezTo>
                  <a:cubicBezTo>
                    <a:pt x="288925" y="308167"/>
                    <a:pt x="282702" y="292101"/>
                    <a:pt x="269304" y="301245"/>
                  </a:cubicBezTo>
                  <a:cubicBezTo>
                    <a:pt x="255778" y="310516"/>
                    <a:pt x="267716" y="322899"/>
                    <a:pt x="272923" y="332932"/>
                  </a:cubicBezTo>
                  <a:cubicBezTo>
                    <a:pt x="277876" y="342394"/>
                    <a:pt x="283845" y="351220"/>
                    <a:pt x="289370" y="360364"/>
                  </a:cubicBezTo>
                  <a:cubicBezTo>
                    <a:pt x="280226" y="375477"/>
                    <a:pt x="290068" y="386653"/>
                    <a:pt x="295973" y="398972"/>
                  </a:cubicBezTo>
                  <a:cubicBezTo>
                    <a:pt x="312928" y="434025"/>
                    <a:pt x="309753" y="452694"/>
                    <a:pt x="279273" y="472887"/>
                  </a:cubicBezTo>
                  <a:cubicBezTo>
                    <a:pt x="266700" y="481269"/>
                    <a:pt x="269811" y="488317"/>
                    <a:pt x="271780" y="499366"/>
                  </a:cubicBezTo>
                  <a:cubicBezTo>
                    <a:pt x="277051" y="529338"/>
                    <a:pt x="297752" y="545086"/>
                    <a:pt x="318326" y="560835"/>
                  </a:cubicBezTo>
                  <a:cubicBezTo>
                    <a:pt x="302895" y="539054"/>
                    <a:pt x="296164" y="461647"/>
                    <a:pt x="308293" y="440184"/>
                  </a:cubicBezTo>
                  <a:cubicBezTo>
                    <a:pt x="312674" y="432437"/>
                    <a:pt x="319469" y="429770"/>
                    <a:pt x="327660" y="433771"/>
                  </a:cubicBezTo>
                  <a:cubicBezTo>
                    <a:pt x="339979" y="443423"/>
                    <a:pt x="340614" y="459552"/>
                    <a:pt x="346837" y="472569"/>
                  </a:cubicBezTo>
                  <a:cubicBezTo>
                    <a:pt x="364236" y="509082"/>
                    <a:pt x="372935" y="550421"/>
                    <a:pt x="411797" y="573535"/>
                  </a:cubicBezTo>
                  <a:cubicBezTo>
                    <a:pt x="448437" y="595379"/>
                    <a:pt x="428434" y="647449"/>
                    <a:pt x="450469" y="679326"/>
                  </a:cubicBezTo>
                  <a:cubicBezTo>
                    <a:pt x="451485" y="680850"/>
                    <a:pt x="446596" y="690121"/>
                    <a:pt x="442913" y="691709"/>
                  </a:cubicBezTo>
                  <a:cubicBezTo>
                    <a:pt x="425577" y="699392"/>
                    <a:pt x="417449" y="725936"/>
                    <a:pt x="403479" y="727015"/>
                  </a:cubicBezTo>
                  <a:cubicBezTo>
                    <a:pt x="378079" y="728920"/>
                    <a:pt x="400368" y="697106"/>
                    <a:pt x="387033" y="686311"/>
                  </a:cubicBezTo>
                  <a:cubicBezTo>
                    <a:pt x="378968" y="679771"/>
                    <a:pt x="371539" y="672341"/>
                    <a:pt x="363474" y="665801"/>
                  </a:cubicBezTo>
                  <a:cubicBezTo>
                    <a:pt x="359410" y="662499"/>
                    <a:pt x="353441" y="660022"/>
                    <a:pt x="350076" y="665102"/>
                  </a:cubicBezTo>
                  <a:cubicBezTo>
                    <a:pt x="347663" y="668722"/>
                    <a:pt x="346710" y="676342"/>
                    <a:pt x="348679" y="679961"/>
                  </a:cubicBezTo>
                  <a:cubicBezTo>
                    <a:pt x="384302" y="744859"/>
                    <a:pt x="361379" y="823282"/>
                    <a:pt x="391034" y="889703"/>
                  </a:cubicBezTo>
                  <a:cubicBezTo>
                    <a:pt x="399161" y="907864"/>
                    <a:pt x="392557" y="923739"/>
                    <a:pt x="377190" y="935931"/>
                  </a:cubicBezTo>
                  <a:cubicBezTo>
                    <a:pt x="365061" y="945583"/>
                    <a:pt x="351155" y="954282"/>
                    <a:pt x="345567" y="970348"/>
                  </a:cubicBezTo>
                  <a:cubicBezTo>
                    <a:pt x="340551" y="984826"/>
                    <a:pt x="336931" y="998733"/>
                    <a:pt x="358775" y="1003876"/>
                  </a:cubicBezTo>
                  <a:cubicBezTo>
                    <a:pt x="423355" y="1019116"/>
                    <a:pt x="425133" y="1026038"/>
                    <a:pt x="420243" y="1092205"/>
                  </a:cubicBezTo>
                  <a:cubicBezTo>
                    <a:pt x="418274" y="1119574"/>
                    <a:pt x="426022" y="1147070"/>
                    <a:pt x="419609" y="1176153"/>
                  </a:cubicBezTo>
                  <a:cubicBezTo>
                    <a:pt x="414655" y="1198441"/>
                    <a:pt x="406845" y="1190504"/>
                    <a:pt x="396304" y="1186694"/>
                  </a:cubicBezTo>
                  <a:cubicBezTo>
                    <a:pt x="360363" y="1194060"/>
                    <a:pt x="352743" y="1168533"/>
                    <a:pt x="348235" y="1139196"/>
                  </a:cubicBezTo>
                  <a:cubicBezTo>
                    <a:pt x="350710" y="1125226"/>
                    <a:pt x="366776" y="1120209"/>
                    <a:pt x="368427" y="1106239"/>
                  </a:cubicBezTo>
                  <a:cubicBezTo>
                    <a:pt x="370460" y="1088332"/>
                    <a:pt x="360935" y="1079886"/>
                    <a:pt x="342836" y="1076711"/>
                  </a:cubicBezTo>
                  <a:cubicBezTo>
                    <a:pt x="342265" y="1096015"/>
                    <a:pt x="355029" y="1116272"/>
                    <a:pt x="335724" y="1129925"/>
                  </a:cubicBezTo>
                  <a:cubicBezTo>
                    <a:pt x="289687" y="1132210"/>
                    <a:pt x="268732" y="1095190"/>
                    <a:pt x="244729" y="1062868"/>
                  </a:cubicBezTo>
                  <a:cubicBezTo>
                    <a:pt x="278194" y="1002543"/>
                    <a:pt x="225298" y="958029"/>
                    <a:pt x="218758" y="904752"/>
                  </a:cubicBezTo>
                  <a:cubicBezTo>
                    <a:pt x="211519" y="845888"/>
                    <a:pt x="173482" y="798453"/>
                    <a:pt x="158242" y="741747"/>
                  </a:cubicBezTo>
                  <a:cubicBezTo>
                    <a:pt x="153035" y="722380"/>
                    <a:pt x="143129" y="704663"/>
                    <a:pt x="150241" y="683644"/>
                  </a:cubicBezTo>
                  <a:cubicBezTo>
                    <a:pt x="198501" y="649164"/>
                    <a:pt x="244411" y="674754"/>
                    <a:pt x="255143" y="736921"/>
                  </a:cubicBezTo>
                  <a:cubicBezTo>
                    <a:pt x="264414" y="790642"/>
                    <a:pt x="277940" y="844554"/>
                    <a:pt x="321247" y="886591"/>
                  </a:cubicBezTo>
                  <a:cubicBezTo>
                    <a:pt x="314261" y="856238"/>
                    <a:pt x="310706" y="829758"/>
                    <a:pt x="310515" y="802263"/>
                  </a:cubicBezTo>
                  <a:cubicBezTo>
                    <a:pt x="310324" y="767465"/>
                    <a:pt x="299148" y="735397"/>
                    <a:pt x="278003" y="708473"/>
                  </a:cubicBezTo>
                  <a:cubicBezTo>
                    <a:pt x="266319" y="693614"/>
                    <a:pt x="256032" y="678818"/>
                    <a:pt x="256540" y="657990"/>
                  </a:cubicBezTo>
                  <a:cubicBezTo>
                    <a:pt x="256984" y="638940"/>
                    <a:pt x="248095" y="629479"/>
                    <a:pt x="230378" y="633987"/>
                  </a:cubicBezTo>
                  <a:cubicBezTo>
                    <a:pt x="190373" y="644211"/>
                    <a:pt x="168593" y="616906"/>
                    <a:pt x="151385" y="586743"/>
                  </a:cubicBezTo>
                  <a:cubicBezTo>
                    <a:pt x="136970" y="561533"/>
                    <a:pt x="121476" y="548579"/>
                    <a:pt x="93980" y="559184"/>
                  </a:cubicBezTo>
                  <a:cubicBezTo>
                    <a:pt x="65469" y="541911"/>
                    <a:pt x="57404" y="514607"/>
                    <a:pt x="76073" y="488571"/>
                  </a:cubicBezTo>
                  <a:cubicBezTo>
                    <a:pt x="86741" y="473649"/>
                    <a:pt x="95441" y="457964"/>
                    <a:pt x="104013" y="441962"/>
                  </a:cubicBezTo>
                  <a:cubicBezTo>
                    <a:pt x="117222" y="421578"/>
                    <a:pt x="132524" y="436247"/>
                    <a:pt x="151702" y="440692"/>
                  </a:cubicBezTo>
                  <a:cubicBezTo>
                    <a:pt x="136208" y="419166"/>
                    <a:pt x="113347" y="409894"/>
                    <a:pt x="106172" y="386526"/>
                  </a:cubicBezTo>
                  <a:cubicBezTo>
                    <a:pt x="47689" y="334964"/>
                    <a:pt x="51943" y="254382"/>
                    <a:pt x="25718" y="187834"/>
                  </a:cubicBezTo>
                  <a:cubicBezTo>
                    <a:pt x="4953" y="135129"/>
                    <a:pt x="7112" y="79248"/>
                    <a:pt x="0" y="2457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8" name="Полилиния: фигура 237">
              <a:extLst>
                <a:ext uri="{FF2B5EF4-FFF2-40B4-BE49-F238E27FC236}">
                  <a16:creationId xmlns="" xmlns:a16="http://schemas.microsoft.com/office/drawing/2014/main" id="{280FF5D1-2682-48FD-A3E9-785591FBAB84}"/>
                </a:ext>
              </a:extLst>
            </p:cNvPr>
            <p:cNvSpPr/>
            <p:nvPr/>
          </p:nvSpPr>
          <p:spPr>
            <a:xfrm>
              <a:off x="11915090" y="3365991"/>
              <a:ext cx="240719" cy="1484606"/>
            </a:xfrm>
            <a:custGeom>
              <a:avLst/>
              <a:gdLst>
                <a:gd name="connsiteX0" fmla="*/ 237666 w 240719"/>
                <a:gd name="connsiteY0" fmla="*/ 965174 h 1484606"/>
                <a:gd name="connsiteX1" fmla="*/ 237666 w 240719"/>
                <a:gd name="connsiteY1" fmla="*/ 989558 h 1484606"/>
                <a:gd name="connsiteX2" fmla="*/ 225792 w 240719"/>
                <a:gd name="connsiteY2" fmla="*/ 1011402 h 1484606"/>
                <a:gd name="connsiteX3" fmla="*/ 229983 w 240719"/>
                <a:gd name="connsiteY3" fmla="*/ 1063346 h 1484606"/>
                <a:gd name="connsiteX4" fmla="*/ 214299 w 240719"/>
                <a:gd name="connsiteY4" fmla="*/ 1183996 h 1484606"/>
                <a:gd name="connsiteX5" fmla="*/ 210553 w 240719"/>
                <a:gd name="connsiteY5" fmla="*/ 1413550 h 1484606"/>
                <a:gd name="connsiteX6" fmla="*/ 179247 w 240719"/>
                <a:gd name="connsiteY6" fmla="*/ 1484607 h 1484606"/>
                <a:gd name="connsiteX7" fmla="*/ 138670 w 240719"/>
                <a:gd name="connsiteY7" fmla="*/ 1332968 h 1484606"/>
                <a:gd name="connsiteX8" fmla="*/ 76567 w 240719"/>
                <a:gd name="connsiteY8" fmla="*/ 1266864 h 1484606"/>
                <a:gd name="connsiteX9" fmla="*/ 65899 w 240719"/>
                <a:gd name="connsiteY9" fmla="*/ 1243559 h 1484606"/>
                <a:gd name="connsiteX10" fmla="*/ 100062 w 240719"/>
                <a:gd name="connsiteY10" fmla="*/ 1220826 h 1484606"/>
                <a:gd name="connsiteX11" fmla="*/ 162166 w 240719"/>
                <a:gd name="connsiteY11" fmla="*/ 1199744 h 1484606"/>
                <a:gd name="connsiteX12" fmla="*/ 167754 w 240719"/>
                <a:gd name="connsiteY12" fmla="*/ 1169518 h 1484606"/>
                <a:gd name="connsiteX13" fmla="*/ 160832 w 240719"/>
                <a:gd name="connsiteY13" fmla="*/ 873543 h 1484606"/>
                <a:gd name="connsiteX14" fmla="*/ 120763 w 240719"/>
                <a:gd name="connsiteY14" fmla="*/ 729397 h 1484606"/>
                <a:gd name="connsiteX15" fmla="*/ 113841 w 240719"/>
                <a:gd name="connsiteY15" fmla="*/ 706220 h 1484606"/>
                <a:gd name="connsiteX16" fmla="*/ 36816 w 240719"/>
                <a:gd name="connsiteY16" fmla="*/ 618716 h 1484606"/>
                <a:gd name="connsiteX17" fmla="*/ 115747 w 240719"/>
                <a:gd name="connsiteY17" fmla="*/ 578140 h 1484606"/>
                <a:gd name="connsiteX18" fmla="*/ 83742 w 240719"/>
                <a:gd name="connsiteY18" fmla="*/ 549755 h 1484606"/>
                <a:gd name="connsiteX19" fmla="*/ 133018 w 240719"/>
                <a:gd name="connsiteY19" fmla="*/ 396275 h 1484606"/>
                <a:gd name="connsiteX20" fmla="*/ 139813 w 240719"/>
                <a:gd name="connsiteY20" fmla="*/ 365350 h 1484606"/>
                <a:gd name="connsiteX21" fmla="*/ 92760 w 240719"/>
                <a:gd name="connsiteY21" fmla="*/ 236953 h 1484606"/>
                <a:gd name="connsiteX22" fmla="*/ 621 w 240719"/>
                <a:gd name="connsiteY22" fmla="*/ 17559 h 1484606"/>
                <a:gd name="connsiteX23" fmla="*/ 6400 w 240719"/>
                <a:gd name="connsiteY23" fmla="*/ 350 h 1484606"/>
                <a:gd name="connsiteX24" fmla="*/ 20624 w 240719"/>
                <a:gd name="connsiteY24" fmla="*/ 15209 h 1484606"/>
                <a:gd name="connsiteX25" fmla="*/ 54660 w 240719"/>
                <a:gd name="connsiteY25" fmla="*/ 125255 h 1484606"/>
                <a:gd name="connsiteX26" fmla="*/ 161086 w 240719"/>
                <a:gd name="connsiteY26" fmla="*/ 238159 h 1484606"/>
                <a:gd name="connsiteX27" fmla="*/ 194614 w 240719"/>
                <a:gd name="connsiteY27" fmla="*/ 289023 h 1484606"/>
                <a:gd name="connsiteX28" fmla="*/ 198360 w 240719"/>
                <a:gd name="connsiteY28" fmla="*/ 460347 h 1484606"/>
                <a:gd name="connsiteX29" fmla="*/ 201853 w 240719"/>
                <a:gd name="connsiteY29" fmla="*/ 737081 h 1484606"/>
                <a:gd name="connsiteX30" fmla="*/ 232967 w 240719"/>
                <a:gd name="connsiteY30" fmla="*/ 925042 h 1484606"/>
                <a:gd name="connsiteX31" fmla="*/ 237666 w 240719"/>
                <a:gd name="connsiteY31" fmla="*/ 965364 h 148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0719" h="1484606">
                  <a:moveTo>
                    <a:pt x="237666" y="965174"/>
                  </a:moveTo>
                  <a:cubicBezTo>
                    <a:pt x="240905" y="973302"/>
                    <a:pt x="242492" y="981430"/>
                    <a:pt x="237666" y="989558"/>
                  </a:cubicBezTo>
                  <a:cubicBezTo>
                    <a:pt x="219823" y="988098"/>
                    <a:pt x="225157" y="1001560"/>
                    <a:pt x="225792" y="1011402"/>
                  </a:cubicBezTo>
                  <a:cubicBezTo>
                    <a:pt x="226935" y="1028738"/>
                    <a:pt x="228586" y="1046073"/>
                    <a:pt x="229983" y="1063346"/>
                  </a:cubicBezTo>
                  <a:cubicBezTo>
                    <a:pt x="218807" y="1102716"/>
                    <a:pt x="220712" y="1144054"/>
                    <a:pt x="214299" y="1183996"/>
                  </a:cubicBezTo>
                  <a:cubicBezTo>
                    <a:pt x="202043" y="1260514"/>
                    <a:pt x="219442" y="1337159"/>
                    <a:pt x="210553" y="1413550"/>
                  </a:cubicBezTo>
                  <a:cubicBezTo>
                    <a:pt x="207885" y="1436156"/>
                    <a:pt x="205409" y="1457936"/>
                    <a:pt x="179247" y="1484607"/>
                  </a:cubicBezTo>
                  <a:cubicBezTo>
                    <a:pt x="194487" y="1416852"/>
                    <a:pt x="158609" y="1378116"/>
                    <a:pt x="138670" y="1332968"/>
                  </a:cubicBezTo>
                  <a:cubicBezTo>
                    <a:pt x="125272" y="1302678"/>
                    <a:pt x="110921" y="1274611"/>
                    <a:pt x="76567" y="1266864"/>
                  </a:cubicBezTo>
                  <a:cubicBezTo>
                    <a:pt x="65772" y="1264451"/>
                    <a:pt x="56247" y="1256323"/>
                    <a:pt x="65899" y="1243559"/>
                  </a:cubicBezTo>
                  <a:cubicBezTo>
                    <a:pt x="74789" y="1231812"/>
                    <a:pt x="90092" y="1206983"/>
                    <a:pt x="100062" y="1220826"/>
                  </a:cubicBezTo>
                  <a:cubicBezTo>
                    <a:pt x="141591" y="1278358"/>
                    <a:pt x="143369" y="1209714"/>
                    <a:pt x="162166" y="1199744"/>
                  </a:cubicBezTo>
                  <a:cubicBezTo>
                    <a:pt x="167563" y="1196887"/>
                    <a:pt x="170420" y="1178535"/>
                    <a:pt x="167754" y="1169518"/>
                  </a:cubicBezTo>
                  <a:cubicBezTo>
                    <a:pt x="139115" y="1071474"/>
                    <a:pt x="169658" y="972095"/>
                    <a:pt x="160832" y="873543"/>
                  </a:cubicBezTo>
                  <a:cubicBezTo>
                    <a:pt x="156196" y="821854"/>
                    <a:pt x="132447" y="777912"/>
                    <a:pt x="120763" y="729397"/>
                  </a:cubicBezTo>
                  <a:cubicBezTo>
                    <a:pt x="118858" y="721523"/>
                    <a:pt x="113651" y="713840"/>
                    <a:pt x="113841" y="706220"/>
                  </a:cubicBezTo>
                  <a:cubicBezTo>
                    <a:pt x="115429" y="655547"/>
                    <a:pt x="111111" y="610334"/>
                    <a:pt x="36816" y="618716"/>
                  </a:cubicBezTo>
                  <a:cubicBezTo>
                    <a:pt x="68503" y="594205"/>
                    <a:pt x="107809" y="623415"/>
                    <a:pt x="115747" y="578140"/>
                  </a:cubicBezTo>
                  <a:cubicBezTo>
                    <a:pt x="120763" y="549565"/>
                    <a:pt x="91363" y="566710"/>
                    <a:pt x="83742" y="549755"/>
                  </a:cubicBezTo>
                  <a:cubicBezTo>
                    <a:pt x="130860" y="510448"/>
                    <a:pt x="149211" y="459585"/>
                    <a:pt x="133018" y="396275"/>
                  </a:cubicBezTo>
                  <a:cubicBezTo>
                    <a:pt x="130288" y="385543"/>
                    <a:pt x="133463" y="374558"/>
                    <a:pt x="139813" y="365350"/>
                  </a:cubicBezTo>
                  <a:cubicBezTo>
                    <a:pt x="188835" y="293849"/>
                    <a:pt x="153847" y="271179"/>
                    <a:pt x="92760" y="236953"/>
                  </a:cubicBezTo>
                  <a:cubicBezTo>
                    <a:pt x="43929" y="172627"/>
                    <a:pt x="10146" y="100935"/>
                    <a:pt x="621" y="17559"/>
                  </a:cubicBezTo>
                  <a:cubicBezTo>
                    <a:pt x="-141" y="10891"/>
                    <a:pt x="-1601" y="2192"/>
                    <a:pt x="6400" y="350"/>
                  </a:cubicBezTo>
                  <a:cubicBezTo>
                    <a:pt x="16369" y="-1999"/>
                    <a:pt x="17004" y="7971"/>
                    <a:pt x="20624" y="15209"/>
                  </a:cubicBezTo>
                  <a:cubicBezTo>
                    <a:pt x="37896" y="49627"/>
                    <a:pt x="36372" y="89695"/>
                    <a:pt x="54660" y="125255"/>
                  </a:cubicBezTo>
                  <a:cubicBezTo>
                    <a:pt x="80567" y="175548"/>
                    <a:pt x="118160" y="209203"/>
                    <a:pt x="161086" y="238159"/>
                  </a:cubicBezTo>
                  <a:cubicBezTo>
                    <a:pt x="180009" y="250859"/>
                    <a:pt x="190867" y="265718"/>
                    <a:pt x="194614" y="289023"/>
                  </a:cubicBezTo>
                  <a:cubicBezTo>
                    <a:pt x="203758" y="345983"/>
                    <a:pt x="201091" y="403450"/>
                    <a:pt x="198360" y="460347"/>
                  </a:cubicBezTo>
                  <a:cubicBezTo>
                    <a:pt x="193978" y="552803"/>
                    <a:pt x="201726" y="644879"/>
                    <a:pt x="201853" y="737081"/>
                  </a:cubicBezTo>
                  <a:cubicBezTo>
                    <a:pt x="201916" y="801470"/>
                    <a:pt x="210742" y="864463"/>
                    <a:pt x="232967" y="925042"/>
                  </a:cubicBezTo>
                  <a:cubicBezTo>
                    <a:pt x="237413" y="937234"/>
                    <a:pt x="236270" y="951839"/>
                    <a:pt x="237666" y="9653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9" name="Полилиния: фигура 238">
              <a:extLst>
                <a:ext uri="{FF2B5EF4-FFF2-40B4-BE49-F238E27FC236}">
                  <a16:creationId xmlns="" xmlns:a16="http://schemas.microsoft.com/office/drawing/2014/main" id="{8F2324D9-71B7-4D26-AECC-32B7F7D1AB78}"/>
                </a:ext>
              </a:extLst>
            </p:cNvPr>
            <p:cNvSpPr/>
            <p:nvPr/>
          </p:nvSpPr>
          <p:spPr>
            <a:xfrm>
              <a:off x="11142408" y="2669258"/>
              <a:ext cx="230885" cy="449178"/>
            </a:xfrm>
            <a:custGeom>
              <a:avLst/>
              <a:gdLst>
                <a:gd name="connsiteX0" fmla="*/ 202565 w 230885"/>
                <a:gd name="connsiteY0" fmla="*/ 262614 h 449178"/>
                <a:gd name="connsiteX1" fmla="*/ 230886 w 230885"/>
                <a:gd name="connsiteY1" fmla="*/ 362881 h 449178"/>
                <a:gd name="connsiteX2" fmla="*/ 214884 w 230885"/>
                <a:gd name="connsiteY2" fmla="*/ 449178 h 449178"/>
                <a:gd name="connsiteX3" fmla="*/ 187135 w 230885"/>
                <a:gd name="connsiteY3" fmla="*/ 381360 h 449178"/>
                <a:gd name="connsiteX4" fmla="*/ 140652 w 230885"/>
                <a:gd name="connsiteY4" fmla="*/ 326369 h 449178"/>
                <a:gd name="connsiteX5" fmla="*/ 117221 w 230885"/>
                <a:gd name="connsiteY5" fmla="*/ 333671 h 449178"/>
                <a:gd name="connsiteX6" fmla="*/ 125794 w 230885"/>
                <a:gd name="connsiteY6" fmla="*/ 357547 h 449178"/>
                <a:gd name="connsiteX7" fmla="*/ 153670 w 230885"/>
                <a:gd name="connsiteY7" fmla="*/ 392536 h 449178"/>
                <a:gd name="connsiteX8" fmla="*/ 143954 w 230885"/>
                <a:gd name="connsiteY8" fmla="*/ 402633 h 449178"/>
                <a:gd name="connsiteX9" fmla="*/ 104076 w 230885"/>
                <a:gd name="connsiteY9" fmla="*/ 368089 h 449178"/>
                <a:gd name="connsiteX10" fmla="*/ 93409 w 230885"/>
                <a:gd name="connsiteY10" fmla="*/ 342307 h 449178"/>
                <a:gd name="connsiteX11" fmla="*/ 33084 w 230885"/>
                <a:gd name="connsiteY11" fmla="*/ 158537 h 449178"/>
                <a:gd name="connsiteX12" fmla="*/ 12065 w 230885"/>
                <a:gd name="connsiteY12" fmla="*/ 41443 h 449178"/>
                <a:gd name="connsiteX13" fmla="*/ 4509 w 230885"/>
                <a:gd name="connsiteY13" fmla="*/ 25250 h 449178"/>
                <a:gd name="connsiteX14" fmla="*/ 5842 w 230885"/>
                <a:gd name="connsiteY14" fmla="*/ 1565 h 449178"/>
                <a:gd name="connsiteX15" fmla="*/ 27305 w 230885"/>
                <a:gd name="connsiteY15" fmla="*/ 17059 h 449178"/>
                <a:gd name="connsiteX16" fmla="*/ 44958 w 230885"/>
                <a:gd name="connsiteY16" fmla="*/ 56429 h 449178"/>
                <a:gd name="connsiteX17" fmla="*/ 202692 w 230885"/>
                <a:gd name="connsiteY17" fmla="*/ 262614 h 44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885" h="449178">
                  <a:moveTo>
                    <a:pt x="202565" y="262614"/>
                  </a:moveTo>
                  <a:cubicBezTo>
                    <a:pt x="214821" y="295127"/>
                    <a:pt x="210375" y="333036"/>
                    <a:pt x="230886" y="362881"/>
                  </a:cubicBezTo>
                  <a:cubicBezTo>
                    <a:pt x="187261" y="384980"/>
                    <a:pt x="251079" y="424794"/>
                    <a:pt x="214884" y="449178"/>
                  </a:cubicBezTo>
                  <a:cubicBezTo>
                    <a:pt x="192151" y="434827"/>
                    <a:pt x="188150" y="408856"/>
                    <a:pt x="187135" y="381360"/>
                  </a:cubicBezTo>
                  <a:cubicBezTo>
                    <a:pt x="185928" y="349038"/>
                    <a:pt x="169227" y="331830"/>
                    <a:pt x="140652" y="326369"/>
                  </a:cubicBezTo>
                  <a:cubicBezTo>
                    <a:pt x="131826" y="324654"/>
                    <a:pt x="122301" y="322940"/>
                    <a:pt x="117221" y="333671"/>
                  </a:cubicBezTo>
                  <a:cubicBezTo>
                    <a:pt x="112077" y="344403"/>
                    <a:pt x="117856" y="352023"/>
                    <a:pt x="125794" y="357547"/>
                  </a:cubicBezTo>
                  <a:cubicBezTo>
                    <a:pt x="138430" y="366311"/>
                    <a:pt x="153987" y="372280"/>
                    <a:pt x="153670" y="392536"/>
                  </a:cubicBezTo>
                  <a:cubicBezTo>
                    <a:pt x="153543" y="398442"/>
                    <a:pt x="149415" y="403395"/>
                    <a:pt x="143954" y="402633"/>
                  </a:cubicBezTo>
                  <a:cubicBezTo>
                    <a:pt x="124270" y="400093"/>
                    <a:pt x="113601" y="384408"/>
                    <a:pt x="104076" y="368089"/>
                  </a:cubicBezTo>
                  <a:cubicBezTo>
                    <a:pt x="99377" y="360087"/>
                    <a:pt x="92900" y="350689"/>
                    <a:pt x="93409" y="342307"/>
                  </a:cubicBezTo>
                  <a:cubicBezTo>
                    <a:pt x="97790" y="272203"/>
                    <a:pt x="47435" y="222800"/>
                    <a:pt x="33084" y="158537"/>
                  </a:cubicBezTo>
                  <a:cubicBezTo>
                    <a:pt x="24384" y="119675"/>
                    <a:pt x="37274" y="76050"/>
                    <a:pt x="12065" y="41443"/>
                  </a:cubicBezTo>
                  <a:cubicBezTo>
                    <a:pt x="9588" y="36045"/>
                    <a:pt x="7048" y="30648"/>
                    <a:pt x="4509" y="25250"/>
                  </a:cubicBezTo>
                  <a:cubicBezTo>
                    <a:pt x="-508" y="16868"/>
                    <a:pt x="-2921" y="6264"/>
                    <a:pt x="5842" y="1565"/>
                  </a:cubicBezTo>
                  <a:cubicBezTo>
                    <a:pt x="18224" y="-5103"/>
                    <a:pt x="20257" y="11344"/>
                    <a:pt x="27305" y="17059"/>
                  </a:cubicBezTo>
                  <a:cubicBezTo>
                    <a:pt x="28194" y="32807"/>
                    <a:pt x="34735" y="45634"/>
                    <a:pt x="44958" y="56429"/>
                  </a:cubicBezTo>
                  <a:cubicBezTo>
                    <a:pt x="104330" y="119167"/>
                    <a:pt x="149098" y="194733"/>
                    <a:pt x="202692" y="2626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0" name="Полилиния: фигура 239">
              <a:extLst>
                <a:ext uri="{FF2B5EF4-FFF2-40B4-BE49-F238E27FC236}">
                  <a16:creationId xmlns="" xmlns:a16="http://schemas.microsoft.com/office/drawing/2014/main" id="{D6FD185D-200D-47B1-BE59-1383E67A4728}"/>
                </a:ext>
              </a:extLst>
            </p:cNvPr>
            <p:cNvSpPr/>
            <p:nvPr/>
          </p:nvSpPr>
          <p:spPr>
            <a:xfrm>
              <a:off x="11449177" y="3888875"/>
              <a:ext cx="219975" cy="436331"/>
            </a:xfrm>
            <a:custGeom>
              <a:avLst/>
              <a:gdLst>
                <a:gd name="connsiteX0" fmla="*/ 193104 w 219975"/>
                <a:gd name="connsiteY0" fmla="*/ 311352 h 436331"/>
                <a:gd name="connsiteX1" fmla="*/ 217043 w 219975"/>
                <a:gd name="connsiteY1" fmla="*/ 405587 h 436331"/>
                <a:gd name="connsiteX2" fmla="*/ 207073 w 219975"/>
                <a:gd name="connsiteY2" fmla="*/ 435368 h 436331"/>
                <a:gd name="connsiteX3" fmla="*/ 184277 w 219975"/>
                <a:gd name="connsiteY3" fmla="*/ 419557 h 436331"/>
                <a:gd name="connsiteX4" fmla="*/ 167322 w 219975"/>
                <a:gd name="connsiteY4" fmla="*/ 329260 h 436331"/>
                <a:gd name="connsiteX5" fmla="*/ 134874 w 219975"/>
                <a:gd name="connsiteY5" fmla="*/ 228675 h 436331"/>
                <a:gd name="connsiteX6" fmla="*/ 40132 w 219975"/>
                <a:gd name="connsiteY6" fmla="*/ 72147 h 436331"/>
                <a:gd name="connsiteX7" fmla="*/ 17970 w 219975"/>
                <a:gd name="connsiteY7" fmla="*/ 57605 h 436331"/>
                <a:gd name="connsiteX8" fmla="*/ 0 w 219975"/>
                <a:gd name="connsiteY8" fmla="*/ 28903 h 436331"/>
                <a:gd name="connsiteX9" fmla="*/ 8318 w 219975"/>
                <a:gd name="connsiteY9" fmla="*/ 8075 h 436331"/>
                <a:gd name="connsiteX10" fmla="*/ 63436 w 219975"/>
                <a:gd name="connsiteY10" fmla="*/ 25157 h 436331"/>
                <a:gd name="connsiteX11" fmla="*/ 144526 w 219975"/>
                <a:gd name="connsiteY11" fmla="*/ 150506 h 436331"/>
                <a:gd name="connsiteX12" fmla="*/ 183070 w 219975"/>
                <a:gd name="connsiteY12" fmla="*/ 264172 h 436331"/>
                <a:gd name="connsiteX13" fmla="*/ 193104 w 219975"/>
                <a:gd name="connsiteY13" fmla="*/ 311479 h 43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975" h="436331">
                  <a:moveTo>
                    <a:pt x="193104" y="311352"/>
                  </a:moveTo>
                  <a:cubicBezTo>
                    <a:pt x="200406" y="342912"/>
                    <a:pt x="204533" y="375424"/>
                    <a:pt x="217043" y="405587"/>
                  </a:cubicBezTo>
                  <a:cubicBezTo>
                    <a:pt x="222186" y="417906"/>
                    <a:pt x="221552" y="430606"/>
                    <a:pt x="207073" y="435368"/>
                  </a:cubicBezTo>
                  <a:cubicBezTo>
                    <a:pt x="194881" y="439369"/>
                    <a:pt x="186436" y="430288"/>
                    <a:pt x="184277" y="419557"/>
                  </a:cubicBezTo>
                  <a:cubicBezTo>
                    <a:pt x="178308" y="389585"/>
                    <a:pt x="160274" y="362724"/>
                    <a:pt x="167322" y="329260"/>
                  </a:cubicBezTo>
                  <a:cubicBezTo>
                    <a:pt x="175641" y="289889"/>
                    <a:pt x="147574" y="259854"/>
                    <a:pt x="134874" y="228675"/>
                  </a:cubicBezTo>
                  <a:cubicBezTo>
                    <a:pt x="111951" y="172414"/>
                    <a:pt x="73216" y="123391"/>
                    <a:pt x="40132" y="72147"/>
                  </a:cubicBezTo>
                  <a:cubicBezTo>
                    <a:pt x="35623" y="65162"/>
                    <a:pt x="25527" y="62304"/>
                    <a:pt x="17970" y="57605"/>
                  </a:cubicBezTo>
                  <a:cubicBezTo>
                    <a:pt x="4064" y="53795"/>
                    <a:pt x="444" y="42492"/>
                    <a:pt x="0" y="28903"/>
                  </a:cubicBezTo>
                  <a:cubicBezTo>
                    <a:pt x="64" y="20711"/>
                    <a:pt x="2349" y="13599"/>
                    <a:pt x="8318" y="8075"/>
                  </a:cubicBezTo>
                  <a:cubicBezTo>
                    <a:pt x="31877" y="-5641"/>
                    <a:pt x="51117" y="-3101"/>
                    <a:pt x="63436" y="25157"/>
                  </a:cubicBezTo>
                  <a:cubicBezTo>
                    <a:pt x="117348" y="46874"/>
                    <a:pt x="128715" y="100087"/>
                    <a:pt x="144526" y="150506"/>
                  </a:cubicBezTo>
                  <a:cubicBezTo>
                    <a:pt x="156528" y="188733"/>
                    <a:pt x="170879" y="226072"/>
                    <a:pt x="183070" y="264172"/>
                  </a:cubicBezTo>
                  <a:cubicBezTo>
                    <a:pt x="187960" y="279412"/>
                    <a:pt x="189865" y="295668"/>
                    <a:pt x="193104" y="31147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1" name="Полилиния: фигура 240">
              <a:extLst>
                <a:ext uri="{FF2B5EF4-FFF2-40B4-BE49-F238E27FC236}">
                  <a16:creationId xmlns="" xmlns:a16="http://schemas.microsoft.com/office/drawing/2014/main" id="{3425FAEB-C7AA-432C-8FC2-D29A1E760FE7}"/>
                </a:ext>
              </a:extLst>
            </p:cNvPr>
            <p:cNvSpPr/>
            <p:nvPr/>
          </p:nvSpPr>
          <p:spPr>
            <a:xfrm>
              <a:off x="11295567" y="3661455"/>
              <a:ext cx="240032" cy="254658"/>
            </a:xfrm>
            <a:custGeom>
              <a:avLst/>
              <a:gdLst>
                <a:gd name="connsiteX0" fmla="*/ 216982 w 240032"/>
                <a:gd name="connsiteY0" fmla="*/ 252449 h 254658"/>
                <a:gd name="connsiteX1" fmla="*/ 163897 w 240032"/>
                <a:gd name="connsiteY1" fmla="*/ 244194 h 254658"/>
                <a:gd name="connsiteX2" fmla="*/ 95888 w 240032"/>
                <a:gd name="connsiteY2" fmla="*/ 220889 h 254658"/>
                <a:gd name="connsiteX3" fmla="*/ 36960 w 240032"/>
                <a:gd name="connsiteY3" fmla="*/ 190155 h 254658"/>
                <a:gd name="connsiteX4" fmla="*/ 27244 w 240032"/>
                <a:gd name="connsiteY4" fmla="*/ 182979 h 254658"/>
                <a:gd name="connsiteX5" fmla="*/ 4194 w 240032"/>
                <a:gd name="connsiteY5" fmla="*/ 54518 h 254658"/>
                <a:gd name="connsiteX6" fmla="*/ 19243 w 240032"/>
                <a:gd name="connsiteY6" fmla="*/ 5115 h 254658"/>
                <a:gd name="connsiteX7" fmla="*/ 64455 w 240032"/>
                <a:gd name="connsiteY7" fmla="*/ 13116 h 254658"/>
                <a:gd name="connsiteX8" fmla="*/ 102873 w 240032"/>
                <a:gd name="connsiteY8" fmla="*/ 105001 h 254658"/>
                <a:gd name="connsiteX9" fmla="*/ 179073 w 240032"/>
                <a:gd name="connsiteY9" fmla="*/ 170534 h 254658"/>
                <a:gd name="connsiteX10" fmla="*/ 201869 w 240032"/>
                <a:gd name="connsiteY10" fmla="*/ 186853 h 254658"/>
                <a:gd name="connsiteX11" fmla="*/ 240033 w 240032"/>
                <a:gd name="connsiteY11" fmla="*/ 236002 h 254658"/>
                <a:gd name="connsiteX12" fmla="*/ 216982 w 240032"/>
                <a:gd name="connsiteY12" fmla="*/ 252449 h 25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32" h="254658">
                  <a:moveTo>
                    <a:pt x="216982" y="252449"/>
                  </a:moveTo>
                  <a:cubicBezTo>
                    <a:pt x="199266" y="249718"/>
                    <a:pt x="181613" y="246924"/>
                    <a:pt x="163897" y="244194"/>
                  </a:cubicBezTo>
                  <a:cubicBezTo>
                    <a:pt x="131639" y="269530"/>
                    <a:pt x="109858" y="243749"/>
                    <a:pt x="95888" y="220889"/>
                  </a:cubicBezTo>
                  <a:cubicBezTo>
                    <a:pt x="80203" y="195235"/>
                    <a:pt x="61535" y="189457"/>
                    <a:pt x="36960" y="190155"/>
                  </a:cubicBezTo>
                  <a:cubicBezTo>
                    <a:pt x="33150" y="188695"/>
                    <a:pt x="29912" y="186282"/>
                    <a:pt x="27244" y="182979"/>
                  </a:cubicBezTo>
                  <a:cubicBezTo>
                    <a:pt x="33531" y="137386"/>
                    <a:pt x="32769" y="94587"/>
                    <a:pt x="4194" y="54518"/>
                  </a:cubicBezTo>
                  <a:cubicBezTo>
                    <a:pt x="-4950" y="41691"/>
                    <a:pt x="1210" y="17117"/>
                    <a:pt x="19243" y="5115"/>
                  </a:cubicBezTo>
                  <a:cubicBezTo>
                    <a:pt x="36389" y="-6251"/>
                    <a:pt x="50231" y="3528"/>
                    <a:pt x="64455" y="13116"/>
                  </a:cubicBezTo>
                  <a:cubicBezTo>
                    <a:pt x="96396" y="34643"/>
                    <a:pt x="97476" y="70838"/>
                    <a:pt x="102873" y="105001"/>
                  </a:cubicBezTo>
                  <a:cubicBezTo>
                    <a:pt x="127066" y="128433"/>
                    <a:pt x="149101" y="154849"/>
                    <a:pt x="179073" y="170534"/>
                  </a:cubicBezTo>
                  <a:cubicBezTo>
                    <a:pt x="191646" y="167994"/>
                    <a:pt x="200663" y="171169"/>
                    <a:pt x="201869" y="186853"/>
                  </a:cubicBezTo>
                  <a:cubicBezTo>
                    <a:pt x="212474" y="205141"/>
                    <a:pt x="224094" y="222477"/>
                    <a:pt x="240033" y="236002"/>
                  </a:cubicBezTo>
                  <a:cubicBezTo>
                    <a:pt x="235588" y="246670"/>
                    <a:pt x="227333" y="251242"/>
                    <a:pt x="216982" y="252449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2" name="Полилиния: фигура 241">
              <a:extLst>
                <a:ext uri="{FF2B5EF4-FFF2-40B4-BE49-F238E27FC236}">
                  <a16:creationId xmlns="" xmlns:a16="http://schemas.microsoft.com/office/drawing/2014/main" id="{808ECC11-22B7-42EB-AF85-78D6FC56F25D}"/>
                </a:ext>
              </a:extLst>
            </p:cNvPr>
            <p:cNvSpPr/>
            <p:nvPr/>
          </p:nvSpPr>
          <p:spPr>
            <a:xfrm>
              <a:off x="11375373" y="3071065"/>
              <a:ext cx="138385" cy="234320"/>
            </a:xfrm>
            <a:custGeom>
              <a:avLst/>
              <a:gdLst>
                <a:gd name="connsiteX0" fmla="*/ 91583 w 138385"/>
                <a:gd name="connsiteY0" fmla="*/ 73470 h 234320"/>
                <a:gd name="connsiteX1" fmla="*/ 89552 w 138385"/>
                <a:gd name="connsiteY1" fmla="*/ 173546 h 234320"/>
                <a:gd name="connsiteX2" fmla="*/ 116920 w 138385"/>
                <a:gd name="connsiteY2" fmla="*/ 190056 h 234320"/>
                <a:gd name="connsiteX3" fmla="*/ 136859 w 138385"/>
                <a:gd name="connsiteY3" fmla="*/ 217806 h 234320"/>
                <a:gd name="connsiteX4" fmla="*/ 104982 w 138385"/>
                <a:gd name="connsiteY4" fmla="*/ 232665 h 234320"/>
                <a:gd name="connsiteX5" fmla="*/ 20083 w 138385"/>
                <a:gd name="connsiteY5" fmla="*/ 189612 h 234320"/>
                <a:gd name="connsiteX6" fmla="*/ 16209 w 138385"/>
                <a:gd name="connsiteY6" fmla="*/ 179452 h 234320"/>
                <a:gd name="connsiteX7" fmla="*/ 2937 w 138385"/>
                <a:gd name="connsiteY7" fmla="*/ 92901 h 234320"/>
                <a:gd name="connsiteX8" fmla="*/ 4144 w 138385"/>
                <a:gd name="connsiteY8" fmla="*/ 70993 h 234320"/>
                <a:gd name="connsiteX9" fmla="*/ 24210 w 138385"/>
                <a:gd name="connsiteY9" fmla="*/ 77343 h 234320"/>
                <a:gd name="connsiteX10" fmla="*/ 46245 w 138385"/>
                <a:gd name="connsiteY10" fmla="*/ 87376 h 234320"/>
                <a:gd name="connsiteX11" fmla="*/ 50435 w 138385"/>
                <a:gd name="connsiteY11" fmla="*/ 53467 h 234320"/>
                <a:gd name="connsiteX12" fmla="*/ 53230 w 138385"/>
                <a:gd name="connsiteY12" fmla="*/ 0 h 234320"/>
                <a:gd name="connsiteX13" fmla="*/ 91520 w 138385"/>
                <a:gd name="connsiteY13" fmla="*/ 73470 h 23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85" h="234320">
                  <a:moveTo>
                    <a:pt x="91583" y="73470"/>
                  </a:moveTo>
                  <a:cubicBezTo>
                    <a:pt x="75201" y="106299"/>
                    <a:pt x="89996" y="140209"/>
                    <a:pt x="89552" y="173546"/>
                  </a:cubicBezTo>
                  <a:cubicBezTo>
                    <a:pt x="89361" y="188151"/>
                    <a:pt x="106506" y="186373"/>
                    <a:pt x="116920" y="190056"/>
                  </a:cubicBezTo>
                  <a:cubicBezTo>
                    <a:pt x="129366" y="194438"/>
                    <a:pt x="143019" y="200216"/>
                    <a:pt x="136859" y="217806"/>
                  </a:cubicBezTo>
                  <a:cubicBezTo>
                    <a:pt x="131843" y="232157"/>
                    <a:pt x="117428" y="237301"/>
                    <a:pt x="104982" y="232665"/>
                  </a:cubicBezTo>
                  <a:cubicBezTo>
                    <a:pt x="75391" y="221679"/>
                    <a:pt x="52214" y="195644"/>
                    <a:pt x="20083" y="189612"/>
                  </a:cubicBezTo>
                  <a:cubicBezTo>
                    <a:pt x="18178" y="189231"/>
                    <a:pt x="15383" y="182246"/>
                    <a:pt x="16209" y="179452"/>
                  </a:cubicBezTo>
                  <a:cubicBezTo>
                    <a:pt x="25417" y="148146"/>
                    <a:pt x="4970" y="122175"/>
                    <a:pt x="2937" y="92901"/>
                  </a:cubicBezTo>
                  <a:cubicBezTo>
                    <a:pt x="2430" y="85281"/>
                    <a:pt x="-4111" y="76835"/>
                    <a:pt x="4144" y="70993"/>
                  </a:cubicBezTo>
                  <a:cubicBezTo>
                    <a:pt x="11955" y="65469"/>
                    <a:pt x="18241" y="72327"/>
                    <a:pt x="24210" y="77343"/>
                  </a:cubicBezTo>
                  <a:cubicBezTo>
                    <a:pt x="30751" y="82931"/>
                    <a:pt x="36656" y="94806"/>
                    <a:pt x="46245" y="87376"/>
                  </a:cubicBezTo>
                  <a:cubicBezTo>
                    <a:pt x="56976" y="78994"/>
                    <a:pt x="53357" y="65215"/>
                    <a:pt x="50435" y="53467"/>
                  </a:cubicBezTo>
                  <a:cubicBezTo>
                    <a:pt x="45864" y="35116"/>
                    <a:pt x="28655" y="16447"/>
                    <a:pt x="53230" y="0"/>
                  </a:cubicBezTo>
                  <a:cubicBezTo>
                    <a:pt x="65993" y="24511"/>
                    <a:pt x="78757" y="49022"/>
                    <a:pt x="91520" y="7347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3" name="Полилиния: фигура 242">
              <a:extLst>
                <a:ext uri="{FF2B5EF4-FFF2-40B4-BE49-F238E27FC236}">
                  <a16:creationId xmlns="" xmlns:a16="http://schemas.microsoft.com/office/drawing/2014/main" id="{D97BD05D-D266-42A8-A719-B9A1F37616B7}"/>
                </a:ext>
              </a:extLst>
            </p:cNvPr>
            <p:cNvSpPr/>
            <p:nvPr/>
          </p:nvSpPr>
          <p:spPr>
            <a:xfrm>
              <a:off x="11898684" y="3799286"/>
              <a:ext cx="43303" cy="90043"/>
            </a:xfrm>
            <a:custGeom>
              <a:avLst/>
              <a:gdLst>
                <a:gd name="connsiteX0" fmla="*/ 10170 w 43303"/>
                <a:gd name="connsiteY0" fmla="*/ 0 h 90043"/>
                <a:gd name="connsiteX1" fmla="*/ 40713 w 43303"/>
                <a:gd name="connsiteY1" fmla="*/ 90043 h 90043"/>
                <a:gd name="connsiteX2" fmla="*/ 5724 w 43303"/>
                <a:gd name="connsiteY2" fmla="*/ 34481 h 90043"/>
                <a:gd name="connsiteX3" fmla="*/ 10233 w 43303"/>
                <a:gd name="connsiteY3" fmla="*/ 64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03" h="90043">
                  <a:moveTo>
                    <a:pt x="10170" y="0"/>
                  </a:moveTo>
                  <a:cubicBezTo>
                    <a:pt x="30616" y="25972"/>
                    <a:pt x="50555" y="52197"/>
                    <a:pt x="40713" y="90043"/>
                  </a:cubicBezTo>
                  <a:cubicBezTo>
                    <a:pt x="23377" y="75692"/>
                    <a:pt x="15630" y="54166"/>
                    <a:pt x="5724" y="34481"/>
                  </a:cubicBezTo>
                  <a:cubicBezTo>
                    <a:pt x="-117" y="22924"/>
                    <a:pt x="-5198" y="9398"/>
                    <a:pt x="10233" y="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4" name="Полилиния: фигура 243">
              <a:extLst>
                <a:ext uri="{FF2B5EF4-FFF2-40B4-BE49-F238E27FC236}">
                  <a16:creationId xmlns="" xmlns:a16="http://schemas.microsoft.com/office/drawing/2014/main" id="{D6C3FFEF-9DB6-40FA-8C87-9D8DEC90A1DE}"/>
                </a:ext>
              </a:extLst>
            </p:cNvPr>
            <p:cNvSpPr/>
            <p:nvPr/>
          </p:nvSpPr>
          <p:spPr>
            <a:xfrm>
              <a:off x="11128528" y="2620848"/>
              <a:ext cx="41057" cy="73660"/>
            </a:xfrm>
            <a:custGeom>
              <a:avLst/>
              <a:gdLst>
                <a:gd name="connsiteX0" fmla="*/ 41058 w 41057"/>
                <a:gd name="connsiteY0" fmla="*/ 65469 h 73660"/>
                <a:gd name="connsiteX1" fmla="*/ 18262 w 41057"/>
                <a:gd name="connsiteY1" fmla="*/ 73660 h 73660"/>
                <a:gd name="connsiteX2" fmla="*/ 3085 w 41057"/>
                <a:gd name="connsiteY2" fmla="*/ 0 h 73660"/>
                <a:gd name="connsiteX3" fmla="*/ 41058 w 41057"/>
                <a:gd name="connsiteY3" fmla="*/ 65469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7" h="73660">
                  <a:moveTo>
                    <a:pt x="41058" y="65469"/>
                  </a:moveTo>
                  <a:cubicBezTo>
                    <a:pt x="32041" y="63564"/>
                    <a:pt x="19976" y="52007"/>
                    <a:pt x="18262" y="73660"/>
                  </a:cubicBezTo>
                  <a:cubicBezTo>
                    <a:pt x="5562" y="50927"/>
                    <a:pt x="-5614" y="27813"/>
                    <a:pt x="3085" y="0"/>
                  </a:cubicBezTo>
                  <a:cubicBezTo>
                    <a:pt x="33946" y="9652"/>
                    <a:pt x="33311" y="40386"/>
                    <a:pt x="41058" y="65469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5" name="Полилиния: фигура 244">
              <a:extLst>
                <a:ext uri="{FF2B5EF4-FFF2-40B4-BE49-F238E27FC236}">
                  <a16:creationId xmlns="" xmlns:a16="http://schemas.microsoft.com/office/drawing/2014/main" id="{5E05B9EC-608A-4813-A6C7-257AC4229B6D}"/>
                </a:ext>
              </a:extLst>
            </p:cNvPr>
            <p:cNvSpPr/>
            <p:nvPr/>
          </p:nvSpPr>
          <p:spPr>
            <a:xfrm>
              <a:off x="11780305" y="3085573"/>
              <a:ext cx="32345" cy="29250"/>
            </a:xfrm>
            <a:custGeom>
              <a:avLst/>
              <a:gdLst>
                <a:gd name="connsiteX0" fmla="*/ 32345 w 32345"/>
                <a:gd name="connsiteY0" fmla="*/ 13241 h 29250"/>
                <a:gd name="connsiteX1" fmla="*/ 9422 w 32345"/>
                <a:gd name="connsiteY1" fmla="*/ 29243 h 29250"/>
                <a:gd name="connsiteX2" fmla="*/ 151 w 32345"/>
                <a:gd name="connsiteY2" fmla="*/ 19591 h 29250"/>
                <a:gd name="connsiteX3" fmla="*/ 20915 w 32345"/>
                <a:gd name="connsiteY3" fmla="*/ 33 h 29250"/>
                <a:gd name="connsiteX4" fmla="*/ 32345 w 32345"/>
                <a:gd name="connsiteY4" fmla="*/ 13177 h 2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45" h="29250">
                  <a:moveTo>
                    <a:pt x="32345" y="13241"/>
                  </a:moveTo>
                  <a:cubicBezTo>
                    <a:pt x="29170" y="25687"/>
                    <a:pt x="19963" y="28926"/>
                    <a:pt x="9422" y="29243"/>
                  </a:cubicBezTo>
                  <a:cubicBezTo>
                    <a:pt x="3961" y="29434"/>
                    <a:pt x="-928" y="25814"/>
                    <a:pt x="151" y="19591"/>
                  </a:cubicBezTo>
                  <a:cubicBezTo>
                    <a:pt x="2119" y="7653"/>
                    <a:pt x="9866" y="795"/>
                    <a:pt x="20915" y="33"/>
                  </a:cubicBezTo>
                  <a:cubicBezTo>
                    <a:pt x="28218" y="-475"/>
                    <a:pt x="32091" y="4922"/>
                    <a:pt x="32345" y="13177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6" name="Полилиния: фигура 245">
              <a:extLst>
                <a:ext uri="{FF2B5EF4-FFF2-40B4-BE49-F238E27FC236}">
                  <a16:creationId xmlns="" xmlns:a16="http://schemas.microsoft.com/office/drawing/2014/main" id="{55D591B9-74E0-4BFF-8898-4BF49E3D8409}"/>
                </a:ext>
              </a:extLst>
            </p:cNvPr>
            <p:cNvSpPr/>
            <p:nvPr/>
          </p:nvSpPr>
          <p:spPr>
            <a:xfrm>
              <a:off x="11018560" y="352232"/>
              <a:ext cx="451575" cy="1941335"/>
            </a:xfrm>
            <a:custGeom>
              <a:avLst/>
              <a:gdLst>
                <a:gd name="connsiteX0" fmla="*/ 402486 w 451575"/>
                <a:gd name="connsiteY0" fmla="*/ 1941336 h 1941335"/>
                <a:gd name="connsiteX1" fmla="*/ 333716 w 451575"/>
                <a:gd name="connsiteY1" fmla="*/ 1850403 h 1941335"/>
                <a:gd name="connsiteX2" fmla="*/ 274026 w 451575"/>
                <a:gd name="connsiteY2" fmla="*/ 1657870 h 1941335"/>
                <a:gd name="connsiteX3" fmla="*/ 201001 w 451575"/>
                <a:gd name="connsiteY3" fmla="*/ 1541347 h 1941335"/>
                <a:gd name="connsiteX4" fmla="*/ 163726 w 451575"/>
                <a:gd name="connsiteY4" fmla="*/ 1402409 h 1941335"/>
                <a:gd name="connsiteX5" fmla="*/ 152804 w 451575"/>
                <a:gd name="connsiteY5" fmla="*/ 1383676 h 1941335"/>
                <a:gd name="connsiteX6" fmla="*/ 106703 w 451575"/>
                <a:gd name="connsiteY6" fmla="*/ 1368753 h 1941335"/>
                <a:gd name="connsiteX7" fmla="*/ 80605 w 451575"/>
                <a:gd name="connsiteY7" fmla="*/ 1378151 h 1941335"/>
                <a:gd name="connsiteX8" fmla="*/ 43648 w 451575"/>
                <a:gd name="connsiteY8" fmla="*/ 1395550 h 1941335"/>
                <a:gd name="connsiteX9" fmla="*/ 21550 w 451575"/>
                <a:gd name="connsiteY9" fmla="*/ 1401202 h 1941335"/>
                <a:gd name="connsiteX10" fmla="*/ 14756 w 451575"/>
                <a:gd name="connsiteY10" fmla="*/ 1350275 h 1941335"/>
                <a:gd name="connsiteX11" fmla="*/ 82129 w 451575"/>
                <a:gd name="connsiteY11" fmla="*/ 1294394 h 1941335"/>
                <a:gd name="connsiteX12" fmla="*/ 146137 w 451575"/>
                <a:gd name="connsiteY12" fmla="*/ 1315731 h 1941335"/>
                <a:gd name="connsiteX13" fmla="*/ 104798 w 451575"/>
                <a:gd name="connsiteY13" fmla="*/ 1176665 h 1941335"/>
                <a:gd name="connsiteX14" fmla="*/ 93496 w 451575"/>
                <a:gd name="connsiteY14" fmla="*/ 1126373 h 1941335"/>
                <a:gd name="connsiteX15" fmla="*/ 118070 w 451575"/>
                <a:gd name="connsiteY15" fmla="*/ 1120213 h 1941335"/>
                <a:gd name="connsiteX16" fmla="*/ 188555 w 451575"/>
                <a:gd name="connsiteY16" fmla="*/ 1229942 h 1941335"/>
                <a:gd name="connsiteX17" fmla="*/ 212431 w 451575"/>
                <a:gd name="connsiteY17" fmla="*/ 1300363 h 1941335"/>
                <a:gd name="connsiteX18" fmla="*/ 201890 w 451575"/>
                <a:gd name="connsiteY18" fmla="*/ 1267343 h 1941335"/>
                <a:gd name="connsiteX19" fmla="*/ 201255 w 451575"/>
                <a:gd name="connsiteY19" fmla="*/ 1218067 h 1941335"/>
                <a:gd name="connsiteX20" fmla="*/ 202970 w 451575"/>
                <a:gd name="connsiteY20" fmla="*/ 1169870 h 1941335"/>
                <a:gd name="connsiteX21" fmla="*/ 192365 w 451575"/>
                <a:gd name="connsiteY21" fmla="*/ 1092337 h 1941335"/>
                <a:gd name="connsiteX22" fmla="*/ 165250 w 451575"/>
                <a:gd name="connsiteY22" fmla="*/ 1010485 h 1941335"/>
                <a:gd name="connsiteX23" fmla="*/ 180490 w 451575"/>
                <a:gd name="connsiteY23" fmla="*/ 921965 h 1941335"/>
                <a:gd name="connsiteX24" fmla="*/ 195032 w 451575"/>
                <a:gd name="connsiteY24" fmla="*/ 904185 h 1941335"/>
                <a:gd name="connsiteX25" fmla="*/ 246531 w 451575"/>
                <a:gd name="connsiteY25" fmla="*/ 869006 h 1941335"/>
                <a:gd name="connsiteX26" fmla="*/ 283107 w 451575"/>
                <a:gd name="connsiteY26" fmla="*/ 807601 h 1941335"/>
                <a:gd name="connsiteX27" fmla="*/ 256373 w 451575"/>
                <a:gd name="connsiteY27" fmla="*/ 809125 h 1941335"/>
                <a:gd name="connsiteX28" fmla="*/ 190841 w 451575"/>
                <a:gd name="connsiteY28" fmla="*/ 840240 h 1941335"/>
                <a:gd name="connsiteX29" fmla="*/ 132548 w 451575"/>
                <a:gd name="connsiteY29" fmla="*/ 803474 h 1941335"/>
                <a:gd name="connsiteX30" fmla="*/ 159599 w 451575"/>
                <a:gd name="connsiteY30" fmla="*/ 743974 h 1941335"/>
                <a:gd name="connsiteX31" fmla="*/ 288059 w 451575"/>
                <a:gd name="connsiteY31" fmla="*/ 694189 h 1941335"/>
                <a:gd name="connsiteX32" fmla="*/ 315682 w 451575"/>
                <a:gd name="connsiteY32" fmla="*/ 699079 h 1941335"/>
                <a:gd name="connsiteX33" fmla="*/ 315237 w 451575"/>
                <a:gd name="connsiteY33" fmla="*/ 699905 h 1941335"/>
                <a:gd name="connsiteX34" fmla="*/ 314158 w 451575"/>
                <a:gd name="connsiteY34" fmla="*/ 696539 h 1941335"/>
                <a:gd name="connsiteX35" fmla="*/ 239482 w 451575"/>
                <a:gd name="connsiteY35" fmla="*/ 599257 h 1941335"/>
                <a:gd name="connsiteX36" fmla="*/ 237259 w 451575"/>
                <a:gd name="connsiteY36" fmla="*/ 564903 h 1941335"/>
                <a:gd name="connsiteX37" fmla="*/ 292949 w 451575"/>
                <a:gd name="connsiteY37" fmla="*/ 490735 h 1941335"/>
                <a:gd name="connsiteX38" fmla="*/ 301204 w 451575"/>
                <a:gd name="connsiteY38" fmla="*/ 448062 h 1941335"/>
                <a:gd name="connsiteX39" fmla="*/ 285520 w 451575"/>
                <a:gd name="connsiteY39" fmla="*/ 430282 h 1941335"/>
                <a:gd name="connsiteX40" fmla="*/ 245070 w 451575"/>
                <a:gd name="connsiteY40" fmla="*/ 277437 h 1941335"/>
                <a:gd name="connsiteX41" fmla="*/ 292759 w 451575"/>
                <a:gd name="connsiteY41" fmla="*/ 31754 h 1941335"/>
                <a:gd name="connsiteX42" fmla="*/ 319492 w 451575"/>
                <a:gd name="connsiteY42" fmla="*/ 1211 h 1941335"/>
                <a:gd name="connsiteX43" fmla="*/ 351496 w 451575"/>
                <a:gd name="connsiteY43" fmla="*/ 21848 h 1941335"/>
                <a:gd name="connsiteX44" fmla="*/ 366355 w 451575"/>
                <a:gd name="connsiteY44" fmla="*/ 135704 h 1941335"/>
                <a:gd name="connsiteX45" fmla="*/ 371625 w 451575"/>
                <a:gd name="connsiteY45" fmla="*/ 201618 h 1941335"/>
                <a:gd name="connsiteX46" fmla="*/ 393850 w 451575"/>
                <a:gd name="connsiteY46" fmla="*/ 268102 h 1941335"/>
                <a:gd name="connsiteX47" fmla="*/ 400073 w 451575"/>
                <a:gd name="connsiteY47" fmla="*/ 449332 h 1941335"/>
                <a:gd name="connsiteX48" fmla="*/ 401471 w 451575"/>
                <a:gd name="connsiteY48" fmla="*/ 625419 h 1941335"/>
                <a:gd name="connsiteX49" fmla="*/ 394612 w 451575"/>
                <a:gd name="connsiteY49" fmla="*/ 754832 h 1941335"/>
                <a:gd name="connsiteX50" fmla="*/ 371752 w 451575"/>
                <a:gd name="connsiteY50" fmla="*/ 869387 h 1941335"/>
                <a:gd name="connsiteX51" fmla="*/ 368577 w 451575"/>
                <a:gd name="connsiteY51" fmla="*/ 892311 h 1941335"/>
                <a:gd name="connsiteX52" fmla="*/ 370292 w 451575"/>
                <a:gd name="connsiteY52" fmla="*/ 1018422 h 1941335"/>
                <a:gd name="connsiteX53" fmla="*/ 384071 w 451575"/>
                <a:gd name="connsiteY53" fmla="*/ 1101290 h 1941335"/>
                <a:gd name="connsiteX54" fmla="*/ 410043 w 451575"/>
                <a:gd name="connsiteY54" fmla="*/ 1247912 h 1941335"/>
                <a:gd name="connsiteX55" fmla="*/ 393025 w 451575"/>
                <a:gd name="connsiteY55" fmla="*/ 1279916 h 1941335"/>
                <a:gd name="connsiteX56" fmla="*/ 363878 w 451575"/>
                <a:gd name="connsiteY56" fmla="*/ 1266835 h 1941335"/>
                <a:gd name="connsiteX57" fmla="*/ 314475 w 451575"/>
                <a:gd name="connsiteY57" fmla="*/ 1214321 h 1941335"/>
                <a:gd name="connsiteX58" fmla="*/ 409916 w 451575"/>
                <a:gd name="connsiteY58" fmla="*/ 1384882 h 1941335"/>
                <a:gd name="connsiteX59" fmla="*/ 449032 w 451575"/>
                <a:gd name="connsiteY59" fmla="*/ 1664474 h 1941335"/>
                <a:gd name="connsiteX60" fmla="*/ 441475 w 451575"/>
                <a:gd name="connsiteY60" fmla="*/ 1687144 h 1941335"/>
                <a:gd name="connsiteX61" fmla="*/ 412329 w 451575"/>
                <a:gd name="connsiteY61" fmla="*/ 1779219 h 1941335"/>
                <a:gd name="connsiteX62" fmla="*/ 428268 w 451575"/>
                <a:gd name="connsiteY62" fmla="*/ 1852372 h 1941335"/>
                <a:gd name="connsiteX63" fmla="*/ 405090 w 451575"/>
                <a:gd name="connsiteY63" fmla="*/ 1862722 h 1941335"/>
                <a:gd name="connsiteX64" fmla="*/ 386484 w 451575"/>
                <a:gd name="connsiteY64" fmla="*/ 1855864 h 1941335"/>
                <a:gd name="connsiteX65" fmla="*/ 385341 w 451575"/>
                <a:gd name="connsiteY65" fmla="*/ 1878724 h 1941335"/>
                <a:gd name="connsiteX66" fmla="*/ 402423 w 451575"/>
                <a:gd name="connsiteY66" fmla="*/ 1941272 h 19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575" h="1941335">
                  <a:moveTo>
                    <a:pt x="402486" y="1941336"/>
                  </a:moveTo>
                  <a:cubicBezTo>
                    <a:pt x="363624" y="1924952"/>
                    <a:pt x="340193" y="1885265"/>
                    <a:pt x="333716" y="1850403"/>
                  </a:cubicBezTo>
                  <a:cubicBezTo>
                    <a:pt x="321143" y="1782839"/>
                    <a:pt x="300188" y="1717942"/>
                    <a:pt x="274026" y="1657870"/>
                  </a:cubicBezTo>
                  <a:cubicBezTo>
                    <a:pt x="256627" y="1617865"/>
                    <a:pt x="227481" y="1578812"/>
                    <a:pt x="201001" y="1541347"/>
                  </a:cubicBezTo>
                  <a:cubicBezTo>
                    <a:pt x="171982" y="1500263"/>
                    <a:pt x="150455" y="1456574"/>
                    <a:pt x="163726" y="1402409"/>
                  </a:cubicBezTo>
                  <a:cubicBezTo>
                    <a:pt x="166521" y="1391042"/>
                    <a:pt x="165632" y="1382406"/>
                    <a:pt x="152804" y="1383676"/>
                  </a:cubicBezTo>
                  <a:cubicBezTo>
                    <a:pt x="135215" y="1385454"/>
                    <a:pt x="120991" y="1378532"/>
                    <a:pt x="106703" y="1368753"/>
                  </a:cubicBezTo>
                  <a:cubicBezTo>
                    <a:pt x="95654" y="1361197"/>
                    <a:pt x="81494" y="1361387"/>
                    <a:pt x="80605" y="1378151"/>
                  </a:cubicBezTo>
                  <a:cubicBezTo>
                    <a:pt x="78700" y="1413712"/>
                    <a:pt x="63143" y="1407552"/>
                    <a:pt x="43648" y="1395550"/>
                  </a:cubicBezTo>
                  <a:cubicBezTo>
                    <a:pt x="34758" y="1390089"/>
                    <a:pt x="26821" y="1389645"/>
                    <a:pt x="21550" y="1401202"/>
                  </a:cubicBezTo>
                  <a:cubicBezTo>
                    <a:pt x="-3215" y="1388121"/>
                    <a:pt x="-8168" y="1362086"/>
                    <a:pt x="14756" y="1350275"/>
                  </a:cubicBezTo>
                  <a:cubicBezTo>
                    <a:pt x="41679" y="1336432"/>
                    <a:pt x="58761" y="1311540"/>
                    <a:pt x="82129" y="1294394"/>
                  </a:cubicBezTo>
                  <a:cubicBezTo>
                    <a:pt x="106958" y="1278456"/>
                    <a:pt x="123086" y="1302713"/>
                    <a:pt x="146137" y="1315731"/>
                  </a:cubicBezTo>
                  <a:cubicBezTo>
                    <a:pt x="140422" y="1262136"/>
                    <a:pt x="139279" y="1214575"/>
                    <a:pt x="104798" y="1176665"/>
                  </a:cubicBezTo>
                  <a:cubicBezTo>
                    <a:pt x="93496" y="1164282"/>
                    <a:pt x="80414" y="1147455"/>
                    <a:pt x="93496" y="1126373"/>
                  </a:cubicBezTo>
                  <a:cubicBezTo>
                    <a:pt x="100544" y="1119197"/>
                    <a:pt x="108989" y="1117038"/>
                    <a:pt x="118070" y="1120213"/>
                  </a:cubicBezTo>
                  <a:cubicBezTo>
                    <a:pt x="139787" y="1127897"/>
                    <a:pt x="191539" y="1205684"/>
                    <a:pt x="188555" y="1229942"/>
                  </a:cubicBezTo>
                  <a:cubicBezTo>
                    <a:pt x="185253" y="1256548"/>
                    <a:pt x="194587" y="1276297"/>
                    <a:pt x="212431" y="1300363"/>
                  </a:cubicBezTo>
                  <a:cubicBezTo>
                    <a:pt x="214399" y="1282901"/>
                    <a:pt x="208811" y="1274519"/>
                    <a:pt x="201890" y="1267343"/>
                  </a:cubicBezTo>
                  <a:cubicBezTo>
                    <a:pt x="186015" y="1250897"/>
                    <a:pt x="185380" y="1234958"/>
                    <a:pt x="201255" y="1218067"/>
                  </a:cubicBezTo>
                  <a:cubicBezTo>
                    <a:pt x="215479" y="1202827"/>
                    <a:pt x="213447" y="1186190"/>
                    <a:pt x="202970" y="1169870"/>
                  </a:cubicBezTo>
                  <a:cubicBezTo>
                    <a:pt x="187539" y="1145740"/>
                    <a:pt x="185126" y="1121102"/>
                    <a:pt x="192365" y="1092337"/>
                  </a:cubicBezTo>
                  <a:cubicBezTo>
                    <a:pt x="200429" y="1060396"/>
                    <a:pt x="180173" y="1034742"/>
                    <a:pt x="165250" y="1010485"/>
                  </a:cubicBezTo>
                  <a:cubicBezTo>
                    <a:pt x="138008" y="966288"/>
                    <a:pt x="139787" y="947619"/>
                    <a:pt x="180490" y="921965"/>
                  </a:cubicBezTo>
                  <a:cubicBezTo>
                    <a:pt x="187412" y="917647"/>
                    <a:pt x="193063" y="912694"/>
                    <a:pt x="195032" y="904185"/>
                  </a:cubicBezTo>
                  <a:cubicBezTo>
                    <a:pt x="201826" y="874784"/>
                    <a:pt x="219860" y="866593"/>
                    <a:pt x="246531" y="869006"/>
                  </a:cubicBezTo>
                  <a:cubicBezTo>
                    <a:pt x="266533" y="870784"/>
                    <a:pt x="293647" y="824238"/>
                    <a:pt x="283107" y="807601"/>
                  </a:cubicBezTo>
                  <a:cubicBezTo>
                    <a:pt x="275106" y="795028"/>
                    <a:pt x="263231" y="802712"/>
                    <a:pt x="256373" y="809125"/>
                  </a:cubicBezTo>
                  <a:cubicBezTo>
                    <a:pt x="237323" y="827096"/>
                    <a:pt x="213447" y="831985"/>
                    <a:pt x="190841" y="840240"/>
                  </a:cubicBezTo>
                  <a:cubicBezTo>
                    <a:pt x="158520" y="852115"/>
                    <a:pt x="144041" y="842399"/>
                    <a:pt x="132548" y="803474"/>
                  </a:cubicBezTo>
                  <a:cubicBezTo>
                    <a:pt x="122642" y="770009"/>
                    <a:pt x="129246" y="754642"/>
                    <a:pt x="159599" y="743974"/>
                  </a:cubicBezTo>
                  <a:cubicBezTo>
                    <a:pt x="202906" y="728734"/>
                    <a:pt x="248054" y="719399"/>
                    <a:pt x="288059" y="694189"/>
                  </a:cubicBezTo>
                  <a:cubicBezTo>
                    <a:pt x="297775" y="688030"/>
                    <a:pt x="307490" y="690633"/>
                    <a:pt x="315682" y="699079"/>
                  </a:cubicBezTo>
                  <a:cubicBezTo>
                    <a:pt x="319492" y="702762"/>
                    <a:pt x="311618" y="703778"/>
                    <a:pt x="315237" y="699905"/>
                  </a:cubicBezTo>
                  <a:cubicBezTo>
                    <a:pt x="316063" y="699016"/>
                    <a:pt x="315808" y="697682"/>
                    <a:pt x="314158" y="696539"/>
                  </a:cubicBezTo>
                  <a:cubicBezTo>
                    <a:pt x="279360" y="672917"/>
                    <a:pt x="267168" y="629292"/>
                    <a:pt x="239482" y="599257"/>
                  </a:cubicBezTo>
                  <a:cubicBezTo>
                    <a:pt x="230973" y="590049"/>
                    <a:pt x="229894" y="571951"/>
                    <a:pt x="237259" y="564903"/>
                  </a:cubicBezTo>
                  <a:cubicBezTo>
                    <a:pt x="259929" y="543313"/>
                    <a:pt x="262278" y="504832"/>
                    <a:pt x="292949" y="490735"/>
                  </a:cubicBezTo>
                  <a:cubicBezTo>
                    <a:pt x="314158" y="480956"/>
                    <a:pt x="313015" y="465334"/>
                    <a:pt x="301204" y="448062"/>
                  </a:cubicBezTo>
                  <a:cubicBezTo>
                    <a:pt x="296696" y="441522"/>
                    <a:pt x="291488" y="434854"/>
                    <a:pt x="285520" y="430282"/>
                  </a:cubicBezTo>
                  <a:cubicBezTo>
                    <a:pt x="233513" y="390595"/>
                    <a:pt x="246531" y="333571"/>
                    <a:pt x="245070" y="277437"/>
                  </a:cubicBezTo>
                  <a:cubicBezTo>
                    <a:pt x="242911" y="190632"/>
                    <a:pt x="286345" y="115702"/>
                    <a:pt x="292759" y="31754"/>
                  </a:cubicBezTo>
                  <a:cubicBezTo>
                    <a:pt x="293838" y="17403"/>
                    <a:pt x="305776" y="5783"/>
                    <a:pt x="319492" y="1211"/>
                  </a:cubicBezTo>
                  <a:cubicBezTo>
                    <a:pt x="336320" y="-4441"/>
                    <a:pt x="343495" y="10926"/>
                    <a:pt x="351496" y="21848"/>
                  </a:cubicBezTo>
                  <a:cubicBezTo>
                    <a:pt x="376706" y="56329"/>
                    <a:pt x="371371" y="98430"/>
                    <a:pt x="366355" y="135704"/>
                  </a:cubicBezTo>
                  <a:cubicBezTo>
                    <a:pt x="363053" y="160342"/>
                    <a:pt x="357338" y="176916"/>
                    <a:pt x="371625" y="201618"/>
                  </a:cubicBezTo>
                  <a:cubicBezTo>
                    <a:pt x="382230" y="219906"/>
                    <a:pt x="378674" y="248608"/>
                    <a:pt x="393850" y="268102"/>
                  </a:cubicBezTo>
                  <a:cubicBezTo>
                    <a:pt x="402740" y="328364"/>
                    <a:pt x="400073" y="388690"/>
                    <a:pt x="400073" y="449332"/>
                  </a:cubicBezTo>
                  <a:cubicBezTo>
                    <a:pt x="400073" y="507816"/>
                    <a:pt x="390485" y="566871"/>
                    <a:pt x="401471" y="625419"/>
                  </a:cubicBezTo>
                  <a:cubicBezTo>
                    <a:pt x="415568" y="669615"/>
                    <a:pt x="408328" y="712414"/>
                    <a:pt x="394612" y="754832"/>
                  </a:cubicBezTo>
                  <a:cubicBezTo>
                    <a:pt x="382421" y="791980"/>
                    <a:pt x="391437" y="833954"/>
                    <a:pt x="371752" y="869387"/>
                  </a:cubicBezTo>
                  <a:cubicBezTo>
                    <a:pt x="365847" y="876308"/>
                    <a:pt x="365593" y="886468"/>
                    <a:pt x="368577" y="892311"/>
                  </a:cubicBezTo>
                  <a:cubicBezTo>
                    <a:pt x="389723" y="934284"/>
                    <a:pt x="375689" y="976512"/>
                    <a:pt x="370292" y="1018422"/>
                  </a:cubicBezTo>
                  <a:cubicBezTo>
                    <a:pt x="366482" y="1048077"/>
                    <a:pt x="372451" y="1076017"/>
                    <a:pt x="384071" y="1101290"/>
                  </a:cubicBezTo>
                  <a:cubicBezTo>
                    <a:pt x="405534" y="1148026"/>
                    <a:pt x="410360" y="1197175"/>
                    <a:pt x="410043" y="1247912"/>
                  </a:cubicBezTo>
                  <a:cubicBezTo>
                    <a:pt x="409979" y="1262454"/>
                    <a:pt x="408583" y="1275662"/>
                    <a:pt x="393025" y="1279916"/>
                  </a:cubicBezTo>
                  <a:cubicBezTo>
                    <a:pt x="380643" y="1283345"/>
                    <a:pt x="370292" y="1278837"/>
                    <a:pt x="363878" y="1266835"/>
                  </a:cubicBezTo>
                  <a:cubicBezTo>
                    <a:pt x="351686" y="1243975"/>
                    <a:pt x="328446" y="1234196"/>
                    <a:pt x="314475" y="1214321"/>
                  </a:cubicBezTo>
                  <a:cubicBezTo>
                    <a:pt x="345845" y="1271661"/>
                    <a:pt x="383818" y="1324303"/>
                    <a:pt x="409916" y="1384882"/>
                  </a:cubicBezTo>
                  <a:cubicBezTo>
                    <a:pt x="433983" y="1476259"/>
                    <a:pt x="411376" y="1575193"/>
                    <a:pt x="449032" y="1664474"/>
                  </a:cubicBezTo>
                  <a:cubicBezTo>
                    <a:pt x="452524" y="1672793"/>
                    <a:pt x="454302" y="1682762"/>
                    <a:pt x="441475" y="1687144"/>
                  </a:cubicBezTo>
                  <a:cubicBezTo>
                    <a:pt x="399184" y="1701558"/>
                    <a:pt x="387754" y="1734070"/>
                    <a:pt x="412329" y="1779219"/>
                  </a:cubicBezTo>
                  <a:cubicBezTo>
                    <a:pt x="425156" y="1802778"/>
                    <a:pt x="431443" y="1825257"/>
                    <a:pt x="428268" y="1852372"/>
                  </a:cubicBezTo>
                  <a:cubicBezTo>
                    <a:pt x="425727" y="1873835"/>
                    <a:pt x="419441" y="1876311"/>
                    <a:pt x="405090" y="1862722"/>
                  </a:cubicBezTo>
                  <a:cubicBezTo>
                    <a:pt x="399693" y="1857579"/>
                    <a:pt x="394739" y="1848435"/>
                    <a:pt x="386484" y="1855864"/>
                  </a:cubicBezTo>
                  <a:cubicBezTo>
                    <a:pt x="379626" y="1862024"/>
                    <a:pt x="383246" y="1870914"/>
                    <a:pt x="385341" y="1878724"/>
                  </a:cubicBezTo>
                  <a:cubicBezTo>
                    <a:pt x="390993" y="1899616"/>
                    <a:pt x="396708" y="1920444"/>
                    <a:pt x="402423" y="194127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7" name="Полилиния: фигура 246">
              <a:extLst>
                <a:ext uri="{FF2B5EF4-FFF2-40B4-BE49-F238E27FC236}">
                  <a16:creationId xmlns="" xmlns:a16="http://schemas.microsoft.com/office/drawing/2014/main" id="{67D17229-DB6C-4F76-B2C1-DB9B886A8312}"/>
                </a:ext>
              </a:extLst>
            </p:cNvPr>
            <p:cNvSpPr/>
            <p:nvPr/>
          </p:nvSpPr>
          <p:spPr>
            <a:xfrm>
              <a:off x="11674919" y="1690310"/>
              <a:ext cx="355337" cy="499624"/>
            </a:xfrm>
            <a:custGeom>
              <a:avLst/>
              <a:gdLst>
                <a:gd name="connsiteX0" fmla="*/ 261430 w 355337"/>
                <a:gd name="connsiteY0" fmla="*/ 499624 h 499624"/>
                <a:gd name="connsiteX1" fmla="*/ 154623 w 355337"/>
                <a:gd name="connsiteY1" fmla="*/ 367417 h 499624"/>
                <a:gd name="connsiteX2" fmla="*/ 107760 w 355337"/>
                <a:gd name="connsiteY2" fmla="*/ 341128 h 499624"/>
                <a:gd name="connsiteX3" fmla="*/ 108712 w 355337"/>
                <a:gd name="connsiteY3" fmla="*/ 243020 h 499624"/>
                <a:gd name="connsiteX4" fmla="*/ 120206 w 355337"/>
                <a:gd name="connsiteY4" fmla="*/ 173042 h 499624"/>
                <a:gd name="connsiteX5" fmla="*/ 80137 w 355337"/>
                <a:gd name="connsiteY5" fmla="*/ 143832 h 499624"/>
                <a:gd name="connsiteX6" fmla="*/ 71248 w 355337"/>
                <a:gd name="connsiteY6" fmla="*/ 98556 h 499624"/>
                <a:gd name="connsiteX7" fmla="*/ 35433 w 355337"/>
                <a:gd name="connsiteY7" fmla="*/ 65219 h 499624"/>
                <a:gd name="connsiteX8" fmla="*/ 0 w 355337"/>
                <a:gd name="connsiteY8" fmla="*/ 1465 h 499624"/>
                <a:gd name="connsiteX9" fmla="*/ 75248 w 355337"/>
                <a:gd name="connsiteY9" fmla="*/ 25976 h 499624"/>
                <a:gd name="connsiteX10" fmla="*/ 154432 w 355337"/>
                <a:gd name="connsiteY10" fmla="*/ 12005 h 499624"/>
                <a:gd name="connsiteX11" fmla="*/ 193485 w 355337"/>
                <a:gd name="connsiteY11" fmla="*/ 10736 h 499624"/>
                <a:gd name="connsiteX12" fmla="*/ 172212 w 355337"/>
                <a:gd name="connsiteY12" fmla="*/ 52011 h 499624"/>
                <a:gd name="connsiteX13" fmla="*/ 139129 w 355337"/>
                <a:gd name="connsiteY13" fmla="*/ 57853 h 499624"/>
                <a:gd name="connsiteX14" fmla="*/ 120142 w 355337"/>
                <a:gd name="connsiteY14" fmla="*/ 101859 h 499624"/>
                <a:gd name="connsiteX15" fmla="*/ 161227 w 355337"/>
                <a:gd name="connsiteY15" fmla="*/ 207206 h 499624"/>
                <a:gd name="connsiteX16" fmla="*/ 144336 w 355337"/>
                <a:gd name="connsiteY16" fmla="*/ 258069 h 499624"/>
                <a:gd name="connsiteX17" fmla="*/ 136906 w 355337"/>
                <a:gd name="connsiteY17" fmla="*/ 282517 h 499624"/>
                <a:gd name="connsiteX18" fmla="*/ 160910 w 355337"/>
                <a:gd name="connsiteY18" fmla="*/ 288232 h 499624"/>
                <a:gd name="connsiteX19" fmla="*/ 195390 w 355337"/>
                <a:gd name="connsiteY19" fmla="*/ 229113 h 499624"/>
                <a:gd name="connsiteX20" fmla="*/ 197104 w 355337"/>
                <a:gd name="connsiteY20" fmla="*/ 187139 h 499624"/>
                <a:gd name="connsiteX21" fmla="*/ 231775 w 355337"/>
                <a:gd name="connsiteY21" fmla="*/ 199903 h 499624"/>
                <a:gd name="connsiteX22" fmla="*/ 262637 w 355337"/>
                <a:gd name="connsiteY22" fmla="*/ 184917 h 499624"/>
                <a:gd name="connsiteX23" fmla="*/ 308102 w 355337"/>
                <a:gd name="connsiteY23" fmla="*/ 180916 h 499624"/>
                <a:gd name="connsiteX24" fmla="*/ 340424 w 355337"/>
                <a:gd name="connsiteY24" fmla="*/ 299471 h 499624"/>
                <a:gd name="connsiteX25" fmla="*/ 351663 w 355337"/>
                <a:gd name="connsiteY25" fmla="*/ 354399 h 499624"/>
                <a:gd name="connsiteX26" fmla="*/ 327534 w 355337"/>
                <a:gd name="connsiteY26" fmla="*/ 412756 h 499624"/>
                <a:gd name="connsiteX27" fmla="*/ 295339 w 355337"/>
                <a:gd name="connsiteY27" fmla="*/ 419614 h 499624"/>
                <a:gd name="connsiteX28" fmla="*/ 275082 w 355337"/>
                <a:gd name="connsiteY28" fmla="*/ 415486 h 499624"/>
                <a:gd name="connsiteX29" fmla="*/ 277623 w 355337"/>
                <a:gd name="connsiteY29" fmla="*/ 437712 h 499624"/>
                <a:gd name="connsiteX30" fmla="*/ 261430 w 355337"/>
                <a:gd name="connsiteY30" fmla="*/ 499497 h 4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5337" h="499624">
                  <a:moveTo>
                    <a:pt x="261430" y="499624"/>
                  </a:moveTo>
                  <a:cubicBezTo>
                    <a:pt x="248412" y="426917"/>
                    <a:pt x="216281" y="383546"/>
                    <a:pt x="154623" y="367417"/>
                  </a:cubicBezTo>
                  <a:cubicBezTo>
                    <a:pt x="138113" y="363099"/>
                    <a:pt x="121603" y="354272"/>
                    <a:pt x="107760" y="341128"/>
                  </a:cubicBezTo>
                  <a:cubicBezTo>
                    <a:pt x="67374" y="302710"/>
                    <a:pt x="66549" y="278707"/>
                    <a:pt x="108712" y="243020"/>
                  </a:cubicBezTo>
                  <a:cubicBezTo>
                    <a:pt x="133350" y="222192"/>
                    <a:pt x="127826" y="198125"/>
                    <a:pt x="120206" y="173042"/>
                  </a:cubicBezTo>
                  <a:cubicBezTo>
                    <a:pt x="114047" y="152849"/>
                    <a:pt x="106426" y="144023"/>
                    <a:pt x="80137" y="143832"/>
                  </a:cubicBezTo>
                  <a:cubicBezTo>
                    <a:pt x="39180" y="143578"/>
                    <a:pt x="84963" y="114876"/>
                    <a:pt x="71248" y="98556"/>
                  </a:cubicBezTo>
                  <a:cubicBezTo>
                    <a:pt x="38989" y="118178"/>
                    <a:pt x="33973" y="94302"/>
                    <a:pt x="35433" y="65219"/>
                  </a:cubicBezTo>
                  <a:cubicBezTo>
                    <a:pt x="36767" y="38422"/>
                    <a:pt x="13272" y="27627"/>
                    <a:pt x="0" y="1465"/>
                  </a:cubicBezTo>
                  <a:cubicBezTo>
                    <a:pt x="29528" y="10355"/>
                    <a:pt x="52451" y="19372"/>
                    <a:pt x="75248" y="25976"/>
                  </a:cubicBezTo>
                  <a:cubicBezTo>
                    <a:pt x="105982" y="34866"/>
                    <a:pt x="129667" y="26166"/>
                    <a:pt x="154432" y="12005"/>
                  </a:cubicBezTo>
                  <a:cubicBezTo>
                    <a:pt x="167704" y="4386"/>
                    <a:pt x="182880" y="-10029"/>
                    <a:pt x="193485" y="10736"/>
                  </a:cubicBezTo>
                  <a:cubicBezTo>
                    <a:pt x="204089" y="31500"/>
                    <a:pt x="185738" y="41851"/>
                    <a:pt x="172212" y="52011"/>
                  </a:cubicBezTo>
                  <a:cubicBezTo>
                    <a:pt x="162052" y="59694"/>
                    <a:pt x="150368" y="56519"/>
                    <a:pt x="139129" y="57853"/>
                  </a:cubicBezTo>
                  <a:cubicBezTo>
                    <a:pt x="112840" y="60964"/>
                    <a:pt x="109411" y="76014"/>
                    <a:pt x="120142" y="101859"/>
                  </a:cubicBezTo>
                  <a:cubicBezTo>
                    <a:pt x="134493" y="136339"/>
                    <a:pt x="159449" y="165168"/>
                    <a:pt x="161227" y="207206"/>
                  </a:cubicBezTo>
                  <a:cubicBezTo>
                    <a:pt x="162179" y="229812"/>
                    <a:pt x="165291" y="245941"/>
                    <a:pt x="144336" y="258069"/>
                  </a:cubicBezTo>
                  <a:cubicBezTo>
                    <a:pt x="136525" y="262578"/>
                    <a:pt x="131064" y="272357"/>
                    <a:pt x="136906" y="282517"/>
                  </a:cubicBezTo>
                  <a:cubicBezTo>
                    <a:pt x="142494" y="292232"/>
                    <a:pt x="152274" y="291407"/>
                    <a:pt x="160910" y="288232"/>
                  </a:cubicBezTo>
                  <a:cubicBezTo>
                    <a:pt x="186881" y="278516"/>
                    <a:pt x="201168" y="260165"/>
                    <a:pt x="195390" y="229113"/>
                  </a:cubicBezTo>
                  <a:cubicBezTo>
                    <a:pt x="192723" y="214699"/>
                    <a:pt x="183769" y="198950"/>
                    <a:pt x="197104" y="187139"/>
                  </a:cubicBezTo>
                  <a:cubicBezTo>
                    <a:pt x="213043" y="173042"/>
                    <a:pt x="221107" y="191648"/>
                    <a:pt x="231775" y="199903"/>
                  </a:cubicBezTo>
                  <a:cubicBezTo>
                    <a:pt x="249301" y="213492"/>
                    <a:pt x="257556" y="200030"/>
                    <a:pt x="262637" y="184917"/>
                  </a:cubicBezTo>
                  <a:cubicBezTo>
                    <a:pt x="275463" y="147007"/>
                    <a:pt x="290894" y="160152"/>
                    <a:pt x="308102" y="180916"/>
                  </a:cubicBezTo>
                  <a:cubicBezTo>
                    <a:pt x="336169" y="214825"/>
                    <a:pt x="331725" y="259784"/>
                    <a:pt x="340424" y="299471"/>
                  </a:cubicBezTo>
                  <a:cubicBezTo>
                    <a:pt x="344298" y="317188"/>
                    <a:pt x="340234" y="334905"/>
                    <a:pt x="351663" y="354399"/>
                  </a:cubicBezTo>
                  <a:cubicBezTo>
                    <a:pt x="365634" y="378275"/>
                    <a:pt x="335852" y="392880"/>
                    <a:pt x="327534" y="412756"/>
                  </a:cubicBezTo>
                  <a:cubicBezTo>
                    <a:pt x="321564" y="427044"/>
                    <a:pt x="308547" y="429457"/>
                    <a:pt x="295339" y="419614"/>
                  </a:cubicBezTo>
                  <a:cubicBezTo>
                    <a:pt x="289306" y="415105"/>
                    <a:pt x="282131" y="408311"/>
                    <a:pt x="275082" y="415486"/>
                  </a:cubicBezTo>
                  <a:cubicBezTo>
                    <a:pt x="268034" y="422662"/>
                    <a:pt x="275082" y="430473"/>
                    <a:pt x="277623" y="437712"/>
                  </a:cubicBezTo>
                  <a:cubicBezTo>
                    <a:pt x="285242" y="459238"/>
                    <a:pt x="278765" y="476701"/>
                    <a:pt x="261430" y="4994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8" name="Полилиния: фигура 247">
              <a:extLst>
                <a:ext uri="{FF2B5EF4-FFF2-40B4-BE49-F238E27FC236}">
                  <a16:creationId xmlns="" xmlns:a16="http://schemas.microsoft.com/office/drawing/2014/main" id="{86EE7E29-E235-4613-B77F-F220B038DC0C}"/>
                </a:ext>
              </a:extLst>
            </p:cNvPr>
            <p:cNvSpPr/>
            <p:nvPr/>
          </p:nvSpPr>
          <p:spPr>
            <a:xfrm>
              <a:off x="11287082" y="1221555"/>
              <a:ext cx="150123" cy="515622"/>
            </a:xfrm>
            <a:custGeom>
              <a:avLst/>
              <a:gdLst>
                <a:gd name="connsiteX0" fmla="*/ 141457 w 150123"/>
                <a:gd name="connsiteY0" fmla="*/ 515559 h 515622"/>
                <a:gd name="connsiteX1" fmla="*/ 75036 w 150123"/>
                <a:gd name="connsiteY1" fmla="*/ 457456 h 515622"/>
                <a:gd name="connsiteX2" fmla="*/ 67861 w 150123"/>
                <a:gd name="connsiteY2" fmla="*/ 443867 h 515622"/>
                <a:gd name="connsiteX3" fmla="*/ 11218 w 150123"/>
                <a:gd name="connsiteY3" fmla="*/ 348807 h 515622"/>
                <a:gd name="connsiteX4" fmla="*/ 13504 w 150123"/>
                <a:gd name="connsiteY4" fmla="*/ 298896 h 515622"/>
                <a:gd name="connsiteX5" fmla="*/ 45889 w 150123"/>
                <a:gd name="connsiteY5" fmla="*/ 314644 h 515622"/>
                <a:gd name="connsiteX6" fmla="*/ 116248 w 150123"/>
                <a:gd name="connsiteY6" fmla="*/ 387606 h 515622"/>
                <a:gd name="connsiteX7" fmla="*/ 132630 w 150123"/>
                <a:gd name="connsiteY7" fmla="*/ 372048 h 515622"/>
                <a:gd name="connsiteX8" fmla="*/ 109707 w 150123"/>
                <a:gd name="connsiteY8" fmla="*/ 258446 h 515622"/>
                <a:gd name="connsiteX9" fmla="*/ 90594 w 150123"/>
                <a:gd name="connsiteY9" fmla="*/ 144019 h 515622"/>
                <a:gd name="connsiteX10" fmla="*/ 92245 w 150123"/>
                <a:gd name="connsiteY10" fmla="*/ 132335 h 515622"/>
                <a:gd name="connsiteX11" fmla="*/ 103294 w 150123"/>
                <a:gd name="connsiteY11" fmla="*/ 0 h 515622"/>
                <a:gd name="connsiteX12" fmla="*/ 115612 w 150123"/>
                <a:gd name="connsiteY12" fmla="*/ 41783 h 515622"/>
                <a:gd name="connsiteX13" fmla="*/ 126344 w 150123"/>
                <a:gd name="connsiteY13" fmla="*/ 91313 h 515622"/>
                <a:gd name="connsiteX14" fmla="*/ 129836 w 150123"/>
                <a:gd name="connsiteY14" fmla="*/ 205360 h 515622"/>
                <a:gd name="connsiteX15" fmla="*/ 142410 w 150123"/>
                <a:gd name="connsiteY15" fmla="*/ 446534 h 515622"/>
                <a:gd name="connsiteX16" fmla="*/ 141457 w 150123"/>
                <a:gd name="connsiteY16" fmla="*/ 515623 h 51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123" h="515622">
                  <a:moveTo>
                    <a:pt x="141457" y="515559"/>
                  </a:moveTo>
                  <a:cubicBezTo>
                    <a:pt x="117962" y="498096"/>
                    <a:pt x="105199" y="466537"/>
                    <a:pt x="75036" y="457456"/>
                  </a:cubicBezTo>
                  <a:cubicBezTo>
                    <a:pt x="71607" y="456440"/>
                    <a:pt x="67987" y="448630"/>
                    <a:pt x="67861" y="443867"/>
                  </a:cubicBezTo>
                  <a:cubicBezTo>
                    <a:pt x="66590" y="399798"/>
                    <a:pt x="44175" y="372112"/>
                    <a:pt x="11218" y="348807"/>
                  </a:cubicBezTo>
                  <a:cubicBezTo>
                    <a:pt x="-8466" y="334964"/>
                    <a:pt x="1312" y="311977"/>
                    <a:pt x="13504" y="298896"/>
                  </a:cubicBezTo>
                  <a:cubicBezTo>
                    <a:pt x="31475" y="279528"/>
                    <a:pt x="39412" y="300737"/>
                    <a:pt x="45889" y="314644"/>
                  </a:cubicBezTo>
                  <a:cubicBezTo>
                    <a:pt x="61257" y="347728"/>
                    <a:pt x="98849" y="355094"/>
                    <a:pt x="116248" y="387606"/>
                  </a:cubicBezTo>
                  <a:cubicBezTo>
                    <a:pt x="123042" y="400306"/>
                    <a:pt x="131551" y="382081"/>
                    <a:pt x="132630" y="372048"/>
                  </a:cubicBezTo>
                  <a:cubicBezTo>
                    <a:pt x="137139" y="331535"/>
                    <a:pt x="130027" y="292800"/>
                    <a:pt x="109707" y="258446"/>
                  </a:cubicBezTo>
                  <a:cubicBezTo>
                    <a:pt x="88498" y="222569"/>
                    <a:pt x="72623" y="186945"/>
                    <a:pt x="90594" y="144019"/>
                  </a:cubicBezTo>
                  <a:cubicBezTo>
                    <a:pt x="92117" y="140463"/>
                    <a:pt x="93832" y="134430"/>
                    <a:pt x="92245" y="132335"/>
                  </a:cubicBezTo>
                  <a:cubicBezTo>
                    <a:pt x="57002" y="84265"/>
                    <a:pt x="109136" y="44895"/>
                    <a:pt x="103294" y="0"/>
                  </a:cubicBezTo>
                  <a:cubicBezTo>
                    <a:pt x="103294" y="15304"/>
                    <a:pt x="106024" y="29782"/>
                    <a:pt x="115612" y="41783"/>
                  </a:cubicBezTo>
                  <a:cubicBezTo>
                    <a:pt x="127297" y="56388"/>
                    <a:pt x="130979" y="73597"/>
                    <a:pt x="126344" y="91313"/>
                  </a:cubicBezTo>
                  <a:cubicBezTo>
                    <a:pt x="116248" y="130049"/>
                    <a:pt x="120692" y="165926"/>
                    <a:pt x="129836" y="205360"/>
                  </a:cubicBezTo>
                  <a:cubicBezTo>
                    <a:pt x="148061" y="283973"/>
                    <a:pt x="157967" y="364682"/>
                    <a:pt x="142410" y="446534"/>
                  </a:cubicBezTo>
                  <a:cubicBezTo>
                    <a:pt x="138219" y="468696"/>
                    <a:pt x="141584" y="492508"/>
                    <a:pt x="141457" y="51562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9" name="Полилиния: фигура 248">
              <a:extLst>
                <a:ext uri="{FF2B5EF4-FFF2-40B4-BE49-F238E27FC236}">
                  <a16:creationId xmlns="" xmlns:a16="http://schemas.microsoft.com/office/drawing/2014/main" id="{7FE6B78D-830C-4598-84BB-FA29E55A8D42}"/>
                </a:ext>
              </a:extLst>
            </p:cNvPr>
            <p:cNvSpPr/>
            <p:nvPr/>
          </p:nvSpPr>
          <p:spPr>
            <a:xfrm>
              <a:off x="11459924" y="1605683"/>
              <a:ext cx="139357" cy="152552"/>
            </a:xfrm>
            <a:custGeom>
              <a:avLst/>
              <a:gdLst>
                <a:gd name="connsiteX0" fmla="*/ 123492 w 139357"/>
                <a:gd name="connsiteY0" fmla="*/ 64184 h 152552"/>
                <a:gd name="connsiteX1" fmla="*/ 126286 w 139357"/>
                <a:gd name="connsiteY1" fmla="*/ 81266 h 152552"/>
                <a:gd name="connsiteX2" fmla="*/ 97711 w 139357"/>
                <a:gd name="connsiteY2" fmla="*/ 150798 h 152552"/>
                <a:gd name="connsiteX3" fmla="*/ 48 w 139357"/>
                <a:gd name="connsiteY3" fmla="*/ 79170 h 152552"/>
                <a:gd name="connsiteX4" fmla="*/ 26782 w 139357"/>
                <a:gd name="connsiteY4" fmla="*/ 57199 h 152552"/>
                <a:gd name="connsiteX5" fmla="*/ 57706 w 139357"/>
                <a:gd name="connsiteY5" fmla="*/ 40371 h 152552"/>
                <a:gd name="connsiteX6" fmla="*/ 82852 w 139357"/>
                <a:gd name="connsiteY6" fmla="*/ 239 h 152552"/>
                <a:gd name="connsiteX7" fmla="*/ 123428 w 139357"/>
                <a:gd name="connsiteY7" fmla="*/ 64120 h 15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57" h="152552">
                  <a:moveTo>
                    <a:pt x="123492" y="64184"/>
                  </a:moveTo>
                  <a:cubicBezTo>
                    <a:pt x="123682" y="65708"/>
                    <a:pt x="122221" y="75932"/>
                    <a:pt x="126286" y="81266"/>
                  </a:cubicBezTo>
                  <a:cubicBezTo>
                    <a:pt x="159941" y="125271"/>
                    <a:pt x="120634" y="135495"/>
                    <a:pt x="97711" y="150798"/>
                  </a:cubicBezTo>
                  <a:cubicBezTo>
                    <a:pt x="78597" y="163562"/>
                    <a:pt x="-2238" y="103300"/>
                    <a:pt x="48" y="79170"/>
                  </a:cubicBezTo>
                  <a:cubicBezTo>
                    <a:pt x="1635" y="62787"/>
                    <a:pt x="2524" y="43229"/>
                    <a:pt x="26782" y="57199"/>
                  </a:cubicBezTo>
                  <a:cubicBezTo>
                    <a:pt x="44244" y="67232"/>
                    <a:pt x="51737" y="56437"/>
                    <a:pt x="57706" y="40371"/>
                  </a:cubicBezTo>
                  <a:cubicBezTo>
                    <a:pt x="63294" y="25131"/>
                    <a:pt x="53642" y="-2872"/>
                    <a:pt x="82852" y="239"/>
                  </a:cubicBezTo>
                  <a:cubicBezTo>
                    <a:pt x="106982" y="2843"/>
                    <a:pt x="123556" y="27735"/>
                    <a:pt x="123428" y="6412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0" name="Полилиния: фигура 249">
              <a:extLst>
                <a:ext uri="{FF2B5EF4-FFF2-40B4-BE49-F238E27FC236}">
                  <a16:creationId xmlns="" xmlns:a16="http://schemas.microsoft.com/office/drawing/2014/main" id="{27439BC7-94F5-4791-815D-A6D4051F17E6}"/>
                </a:ext>
              </a:extLst>
            </p:cNvPr>
            <p:cNvSpPr/>
            <p:nvPr/>
          </p:nvSpPr>
          <p:spPr>
            <a:xfrm>
              <a:off x="11393583" y="580583"/>
              <a:ext cx="69793" cy="469140"/>
            </a:xfrm>
            <a:custGeom>
              <a:avLst/>
              <a:gdLst>
                <a:gd name="connsiteX0" fmla="*/ 11970 w 69793"/>
                <a:gd name="connsiteY0" fmla="*/ 403671 h 469140"/>
                <a:gd name="connsiteX1" fmla="*/ 18827 w 69793"/>
                <a:gd name="connsiteY1" fmla="*/ 180468 h 469140"/>
                <a:gd name="connsiteX2" fmla="*/ 4285 w 69793"/>
                <a:gd name="connsiteY2" fmla="*/ 35433 h 469140"/>
                <a:gd name="connsiteX3" fmla="*/ 24733 w 69793"/>
                <a:gd name="connsiteY3" fmla="*/ 0 h 469140"/>
                <a:gd name="connsiteX4" fmla="*/ 34829 w 69793"/>
                <a:gd name="connsiteY4" fmla="*/ 10859 h 469140"/>
                <a:gd name="connsiteX5" fmla="*/ 34893 w 69793"/>
                <a:gd name="connsiteY5" fmla="*/ 370969 h 469140"/>
                <a:gd name="connsiteX6" fmla="*/ 53879 w 69793"/>
                <a:gd name="connsiteY6" fmla="*/ 389511 h 469140"/>
                <a:gd name="connsiteX7" fmla="*/ 50070 w 69793"/>
                <a:gd name="connsiteY7" fmla="*/ 436374 h 469140"/>
                <a:gd name="connsiteX8" fmla="*/ 42449 w 69793"/>
                <a:gd name="connsiteY8" fmla="*/ 469140 h 469140"/>
                <a:gd name="connsiteX9" fmla="*/ 11906 w 69793"/>
                <a:gd name="connsiteY9" fmla="*/ 403671 h 4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93" h="469140">
                  <a:moveTo>
                    <a:pt x="11970" y="403671"/>
                  </a:moveTo>
                  <a:cubicBezTo>
                    <a:pt x="11461" y="329186"/>
                    <a:pt x="8477" y="254700"/>
                    <a:pt x="18827" y="180468"/>
                  </a:cubicBezTo>
                  <a:cubicBezTo>
                    <a:pt x="25686" y="131128"/>
                    <a:pt x="4540" y="84328"/>
                    <a:pt x="4285" y="35433"/>
                  </a:cubicBezTo>
                  <a:cubicBezTo>
                    <a:pt x="-8922" y="10287"/>
                    <a:pt x="11398" y="7493"/>
                    <a:pt x="24733" y="0"/>
                  </a:cubicBezTo>
                  <a:cubicBezTo>
                    <a:pt x="31273" y="254"/>
                    <a:pt x="36417" y="1905"/>
                    <a:pt x="34829" y="10859"/>
                  </a:cubicBezTo>
                  <a:cubicBezTo>
                    <a:pt x="38259" y="130874"/>
                    <a:pt x="41052" y="250953"/>
                    <a:pt x="34893" y="370969"/>
                  </a:cubicBezTo>
                  <a:cubicBezTo>
                    <a:pt x="40735" y="377700"/>
                    <a:pt x="46831" y="383923"/>
                    <a:pt x="53879" y="389511"/>
                  </a:cubicBezTo>
                  <a:cubicBezTo>
                    <a:pt x="75787" y="406783"/>
                    <a:pt x="75597" y="423039"/>
                    <a:pt x="50070" y="436374"/>
                  </a:cubicBezTo>
                  <a:cubicBezTo>
                    <a:pt x="44037" y="446344"/>
                    <a:pt x="42576" y="457583"/>
                    <a:pt x="42449" y="469140"/>
                  </a:cubicBezTo>
                  <a:cubicBezTo>
                    <a:pt x="18320" y="454789"/>
                    <a:pt x="12033" y="430913"/>
                    <a:pt x="11906" y="40367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1" name="Полилиния: фигура 250">
              <a:extLst>
                <a:ext uri="{FF2B5EF4-FFF2-40B4-BE49-F238E27FC236}">
                  <a16:creationId xmlns="" xmlns:a16="http://schemas.microsoft.com/office/drawing/2014/main" id="{038D0961-9C31-48F4-97E2-B75753E9CD80}"/>
                </a:ext>
              </a:extLst>
            </p:cNvPr>
            <p:cNvSpPr/>
            <p:nvPr/>
          </p:nvSpPr>
          <p:spPr>
            <a:xfrm>
              <a:off x="11428476" y="901228"/>
              <a:ext cx="128464" cy="156766"/>
            </a:xfrm>
            <a:custGeom>
              <a:avLst/>
              <a:gdLst>
                <a:gd name="connsiteX0" fmla="*/ 15240 w 128464"/>
                <a:gd name="connsiteY0" fmla="*/ 115793 h 156766"/>
                <a:gd name="connsiteX1" fmla="*/ 0 w 128464"/>
                <a:gd name="connsiteY1" fmla="*/ 50387 h 156766"/>
                <a:gd name="connsiteX2" fmla="*/ 63119 w 128464"/>
                <a:gd name="connsiteY2" fmla="*/ 30067 h 156766"/>
                <a:gd name="connsiteX3" fmla="*/ 90106 w 128464"/>
                <a:gd name="connsiteY3" fmla="*/ 8477 h 156766"/>
                <a:gd name="connsiteX4" fmla="*/ 119952 w 128464"/>
                <a:gd name="connsiteY4" fmla="*/ 7017 h 156766"/>
                <a:gd name="connsiteX5" fmla="*/ 120459 w 128464"/>
                <a:gd name="connsiteY5" fmla="*/ 42386 h 156766"/>
                <a:gd name="connsiteX6" fmla="*/ 106680 w 128464"/>
                <a:gd name="connsiteY6" fmla="*/ 74898 h 156766"/>
                <a:gd name="connsiteX7" fmla="*/ 99060 w 128464"/>
                <a:gd name="connsiteY7" fmla="*/ 83090 h 156766"/>
                <a:gd name="connsiteX8" fmla="*/ 53340 w 128464"/>
                <a:gd name="connsiteY8" fmla="*/ 148495 h 156766"/>
                <a:gd name="connsiteX9" fmla="*/ 38100 w 128464"/>
                <a:gd name="connsiteY9" fmla="*/ 156687 h 156766"/>
                <a:gd name="connsiteX10" fmla="*/ 15240 w 128464"/>
                <a:gd name="connsiteY10" fmla="*/ 115793 h 1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464" h="156766">
                  <a:moveTo>
                    <a:pt x="15240" y="115793"/>
                  </a:moveTo>
                  <a:cubicBezTo>
                    <a:pt x="27368" y="89376"/>
                    <a:pt x="2222" y="72930"/>
                    <a:pt x="0" y="50387"/>
                  </a:cubicBezTo>
                  <a:cubicBezTo>
                    <a:pt x="25400" y="59341"/>
                    <a:pt x="46482" y="55721"/>
                    <a:pt x="63119" y="30067"/>
                  </a:cubicBezTo>
                  <a:cubicBezTo>
                    <a:pt x="69152" y="20669"/>
                    <a:pt x="81280" y="16034"/>
                    <a:pt x="90106" y="8477"/>
                  </a:cubicBezTo>
                  <a:cubicBezTo>
                    <a:pt x="100013" y="31"/>
                    <a:pt x="109410" y="-4731"/>
                    <a:pt x="119952" y="7017"/>
                  </a:cubicBezTo>
                  <a:cubicBezTo>
                    <a:pt x="130366" y="18701"/>
                    <a:pt x="132017" y="30448"/>
                    <a:pt x="120459" y="42386"/>
                  </a:cubicBezTo>
                  <a:cubicBezTo>
                    <a:pt x="111823" y="51276"/>
                    <a:pt x="107505" y="62262"/>
                    <a:pt x="106680" y="74898"/>
                  </a:cubicBezTo>
                  <a:cubicBezTo>
                    <a:pt x="108394" y="82137"/>
                    <a:pt x="106553" y="85630"/>
                    <a:pt x="99060" y="83090"/>
                  </a:cubicBezTo>
                  <a:cubicBezTo>
                    <a:pt x="82994" y="104235"/>
                    <a:pt x="56452" y="116936"/>
                    <a:pt x="53340" y="148495"/>
                  </a:cubicBezTo>
                  <a:cubicBezTo>
                    <a:pt x="50546" y="156052"/>
                    <a:pt x="44577" y="156877"/>
                    <a:pt x="38100" y="156687"/>
                  </a:cubicBezTo>
                  <a:cubicBezTo>
                    <a:pt x="6668" y="158401"/>
                    <a:pt x="18923" y="131922"/>
                    <a:pt x="15240" y="115793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2" name="Полилиния: фигура 251">
              <a:extLst>
                <a:ext uri="{FF2B5EF4-FFF2-40B4-BE49-F238E27FC236}">
                  <a16:creationId xmlns="" xmlns:a16="http://schemas.microsoft.com/office/drawing/2014/main" id="{5217C091-FAE2-4048-AB74-B3B7AA524CDE}"/>
                </a:ext>
              </a:extLst>
            </p:cNvPr>
            <p:cNvSpPr/>
            <p:nvPr/>
          </p:nvSpPr>
          <p:spPr>
            <a:xfrm>
              <a:off x="11527535" y="905232"/>
              <a:ext cx="153872" cy="89590"/>
            </a:xfrm>
            <a:custGeom>
              <a:avLst/>
              <a:gdLst>
                <a:gd name="connsiteX0" fmla="*/ 0 w 153872"/>
                <a:gd name="connsiteY0" fmla="*/ 79086 h 89590"/>
                <a:gd name="connsiteX1" fmla="*/ 7620 w 153872"/>
                <a:gd name="connsiteY1" fmla="*/ 70894 h 89590"/>
                <a:gd name="connsiteX2" fmla="*/ 50419 w 153872"/>
                <a:gd name="connsiteY2" fmla="*/ 26254 h 89590"/>
                <a:gd name="connsiteX3" fmla="*/ 115189 w 153872"/>
                <a:gd name="connsiteY3" fmla="*/ 31080 h 89590"/>
                <a:gd name="connsiteX4" fmla="*/ 138874 w 153872"/>
                <a:gd name="connsiteY4" fmla="*/ 55210 h 89590"/>
                <a:gd name="connsiteX5" fmla="*/ 152336 w 153872"/>
                <a:gd name="connsiteY5" fmla="*/ 79150 h 89590"/>
                <a:gd name="connsiteX6" fmla="*/ 137096 w 153872"/>
                <a:gd name="connsiteY6" fmla="*/ 79150 h 89590"/>
                <a:gd name="connsiteX7" fmla="*/ 40449 w 153872"/>
                <a:gd name="connsiteY7" fmla="*/ 83595 h 89590"/>
                <a:gd name="connsiteX8" fmla="*/ 0 w 153872"/>
                <a:gd name="connsiteY8" fmla="*/ 79150 h 8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872" h="89590">
                  <a:moveTo>
                    <a:pt x="0" y="79086"/>
                  </a:moveTo>
                  <a:cubicBezTo>
                    <a:pt x="2540" y="76355"/>
                    <a:pt x="5080" y="73625"/>
                    <a:pt x="7620" y="70894"/>
                  </a:cubicBezTo>
                  <a:cubicBezTo>
                    <a:pt x="24892" y="59337"/>
                    <a:pt x="38926" y="45367"/>
                    <a:pt x="50419" y="26254"/>
                  </a:cubicBezTo>
                  <a:cubicBezTo>
                    <a:pt x="72708" y="-10767"/>
                    <a:pt x="98870" y="-8163"/>
                    <a:pt x="115189" y="31080"/>
                  </a:cubicBezTo>
                  <a:cubicBezTo>
                    <a:pt x="120333" y="43399"/>
                    <a:pt x="127445" y="50955"/>
                    <a:pt x="138874" y="55210"/>
                  </a:cubicBezTo>
                  <a:cubicBezTo>
                    <a:pt x="149352" y="59083"/>
                    <a:pt x="157353" y="64989"/>
                    <a:pt x="152336" y="79150"/>
                  </a:cubicBezTo>
                  <a:cubicBezTo>
                    <a:pt x="147257" y="79150"/>
                    <a:pt x="142177" y="79150"/>
                    <a:pt x="137096" y="79150"/>
                  </a:cubicBezTo>
                  <a:cubicBezTo>
                    <a:pt x="103886" y="55273"/>
                    <a:pt x="72263" y="74895"/>
                    <a:pt x="40449" y="83595"/>
                  </a:cubicBezTo>
                  <a:cubicBezTo>
                    <a:pt x="26035" y="87532"/>
                    <a:pt x="12002" y="96866"/>
                    <a:pt x="0" y="791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3" name="Полилиния: фигура 252">
              <a:extLst>
                <a:ext uri="{FF2B5EF4-FFF2-40B4-BE49-F238E27FC236}">
                  <a16:creationId xmlns="" xmlns:a16="http://schemas.microsoft.com/office/drawing/2014/main" id="{0E59CB68-A53A-4312-8B96-E14D6A87809F}"/>
                </a:ext>
              </a:extLst>
            </p:cNvPr>
            <p:cNvSpPr/>
            <p:nvPr/>
          </p:nvSpPr>
          <p:spPr>
            <a:xfrm>
              <a:off x="11466576" y="1022536"/>
              <a:ext cx="96116" cy="64703"/>
            </a:xfrm>
            <a:custGeom>
              <a:avLst/>
              <a:gdLst>
                <a:gd name="connsiteX0" fmla="*/ 0 w 96116"/>
                <a:gd name="connsiteY0" fmla="*/ 35379 h 64703"/>
                <a:gd name="connsiteX1" fmla="*/ 15240 w 96116"/>
                <a:gd name="connsiteY1" fmla="*/ 27187 h 64703"/>
                <a:gd name="connsiteX2" fmla="*/ 43624 w 96116"/>
                <a:gd name="connsiteY2" fmla="*/ 16837 h 64703"/>
                <a:gd name="connsiteX3" fmla="*/ 79819 w 96116"/>
                <a:gd name="connsiteY3" fmla="*/ 7312 h 64703"/>
                <a:gd name="connsiteX4" fmla="*/ 93408 w 96116"/>
                <a:gd name="connsiteY4" fmla="*/ 40141 h 64703"/>
                <a:gd name="connsiteX5" fmla="*/ 54419 w 96116"/>
                <a:gd name="connsiteY5" fmla="*/ 60779 h 64703"/>
                <a:gd name="connsiteX6" fmla="*/ 0 w 96116"/>
                <a:gd name="connsiteY6" fmla="*/ 35315 h 6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16" h="64703">
                  <a:moveTo>
                    <a:pt x="0" y="35379"/>
                  </a:moveTo>
                  <a:cubicBezTo>
                    <a:pt x="5080" y="32648"/>
                    <a:pt x="10160" y="29918"/>
                    <a:pt x="15240" y="27187"/>
                  </a:cubicBezTo>
                  <a:cubicBezTo>
                    <a:pt x="27368" y="32077"/>
                    <a:pt x="38227" y="31378"/>
                    <a:pt x="43624" y="16837"/>
                  </a:cubicBezTo>
                  <a:cubicBezTo>
                    <a:pt x="51816" y="-5134"/>
                    <a:pt x="64516" y="-2531"/>
                    <a:pt x="79819" y="7312"/>
                  </a:cubicBezTo>
                  <a:cubicBezTo>
                    <a:pt x="91884" y="15059"/>
                    <a:pt x="100838" y="24520"/>
                    <a:pt x="93408" y="40141"/>
                  </a:cubicBezTo>
                  <a:cubicBezTo>
                    <a:pt x="85471" y="56842"/>
                    <a:pt x="72454" y="72146"/>
                    <a:pt x="54419" y="60779"/>
                  </a:cubicBezTo>
                  <a:cubicBezTo>
                    <a:pt x="36893" y="49793"/>
                    <a:pt x="13526" y="54683"/>
                    <a:pt x="0" y="3531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4" name="Полилиния: фигура 253">
              <a:extLst>
                <a:ext uri="{FF2B5EF4-FFF2-40B4-BE49-F238E27FC236}">
                  <a16:creationId xmlns="" xmlns:a16="http://schemas.microsoft.com/office/drawing/2014/main" id="{FB5EB818-1FC6-4A0E-A499-3A6B3B69ACE8}"/>
                </a:ext>
              </a:extLst>
            </p:cNvPr>
            <p:cNvSpPr/>
            <p:nvPr/>
          </p:nvSpPr>
          <p:spPr>
            <a:xfrm>
              <a:off x="11399703" y="984254"/>
              <a:ext cx="36392" cy="122746"/>
            </a:xfrm>
            <a:custGeom>
              <a:avLst/>
              <a:gdLst>
                <a:gd name="connsiteX0" fmla="*/ 5849 w 36392"/>
                <a:gd name="connsiteY0" fmla="*/ 0 h 122746"/>
                <a:gd name="connsiteX1" fmla="*/ 36392 w 36392"/>
                <a:gd name="connsiteY1" fmla="*/ 65469 h 122746"/>
                <a:gd name="connsiteX2" fmla="*/ 13532 w 36392"/>
                <a:gd name="connsiteY2" fmla="*/ 122746 h 122746"/>
                <a:gd name="connsiteX3" fmla="*/ 2483 w 36392"/>
                <a:gd name="connsiteY3" fmla="*/ 26353 h 122746"/>
                <a:gd name="connsiteX4" fmla="*/ 5913 w 36392"/>
                <a:gd name="connsiteY4" fmla="*/ 0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2" h="122746">
                  <a:moveTo>
                    <a:pt x="5849" y="0"/>
                  </a:moveTo>
                  <a:cubicBezTo>
                    <a:pt x="17025" y="21273"/>
                    <a:pt x="19375" y="47308"/>
                    <a:pt x="36392" y="65469"/>
                  </a:cubicBezTo>
                  <a:cubicBezTo>
                    <a:pt x="30487" y="85344"/>
                    <a:pt x="30931" y="108141"/>
                    <a:pt x="13532" y="122746"/>
                  </a:cubicBezTo>
                  <a:cubicBezTo>
                    <a:pt x="12961" y="90234"/>
                    <a:pt x="23121" y="56642"/>
                    <a:pt x="2483" y="26353"/>
                  </a:cubicBezTo>
                  <a:cubicBezTo>
                    <a:pt x="-2787" y="18669"/>
                    <a:pt x="1277" y="8319"/>
                    <a:pt x="591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5" name="Полилиния: фигура 254">
              <a:extLst>
                <a:ext uri="{FF2B5EF4-FFF2-40B4-BE49-F238E27FC236}">
                  <a16:creationId xmlns="" xmlns:a16="http://schemas.microsoft.com/office/drawing/2014/main" id="{1C090B7B-B3D2-4A59-A3B0-15AC5C30E72D}"/>
                </a:ext>
              </a:extLst>
            </p:cNvPr>
            <p:cNvSpPr/>
            <p:nvPr/>
          </p:nvSpPr>
          <p:spPr>
            <a:xfrm>
              <a:off x="11469027" y="1110679"/>
              <a:ext cx="48094" cy="30030"/>
            </a:xfrm>
            <a:custGeom>
              <a:avLst/>
              <a:gdLst>
                <a:gd name="connsiteX0" fmla="*/ 48095 w 48094"/>
                <a:gd name="connsiteY0" fmla="*/ 4386 h 30030"/>
                <a:gd name="connsiteX1" fmla="*/ 6248 w 48094"/>
                <a:gd name="connsiteY1" fmla="*/ 27500 h 30030"/>
                <a:gd name="connsiteX2" fmla="*/ 1930 w 48094"/>
                <a:gd name="connsiteY2" fmla="*/ 9529 h 30030"/>
                <a:gd name="connsiteX3" fmla="*/ 48095 w 48094"/>
                <a:gd name="connsiteY3" fmla="*/ 4386 h 3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" h="30030">
                  <a:moveTo>
                    <a:pt x="48095" y="4386"/>
                  </a:moveTo>
                  <a:cubicBezTo>
                    <a:pt x="32347" y="19435"/>
                    <a:pt x="24981" y="36580"/>
                    <a:pt x="6248" y="27500"/>
                  </a:cubicBezTo>
                  <a:cubicBezTo>
                    <a:pt x="153" y="24515"/>
                    <a:pt x="-1880" y="15308"/>
                    <a:pt x="1930" y="9529"/>
                  </a:cubicBezTo>
                  <a:cubicBezTo>
                    <a:pt x="13932" y="-8632"/>
                    <a:pt x="28219" y="4830"/>
                    <a:pt x="48095" y="438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: фигура 255">
              <a:extLst>
                <a:ext uri="{FF2B5EF4-FFF2-40B4-BE49-F238E27FC236}">
                  <a16:creationId xmlns="" xmlns:a16="http://schemas.microsoft.com/office/drawing/2014/main" id="{767A5155-F2B1-4118-84A2-4AA7BD53C2EE}"/>
                </a:ext>
              </a:extLst>
            </p:cNvPr>
            <p:cNvSpPr/>
            <p:nvPr/>
          </p:nvSpPr>
          <p:spPr>
            <a:xfrm>
              <a:off x="11607072" y="1606176"/>
              <a:ext cx="34763" cy="29840"/>
            </a:xfrm>
            <a:custGeom>
              <a:avLst/>
              <a:gdLst>
                <a:gd name="connsiteX0" fmla="*/ 34763 w 34763"/>
                <a:gd name="connsiteY0" fmla="*/ 0 h 29840"/>
                <a:gd name="connsiteX1" fmla="*/ 30954 w 34763"/>
                <a:gd name="connsiteY1" fmla="*/ 19431 h 29840"/>
                <a:gd name="connsiteX2" fmla="*/ 8983 w 34763"/>
                <a:gd name="connsiteY2" fmla="*/ 28639 h 29840"/>
                <a:gd name="connsiteX3" fmla="*/ 93 w 34763"/>
                <a:gd name="connsiteY3" fmla="*/ 17717 h 29840"/>
                <a:gd name="connsiteX4" fmla="*/ 16475 w 34763"/>
                <a:gd name="connsiteY4" fmla="*/ 3683 h 29840"/>
                <a:gd name="connsiteX5" fmla="*/ 34763 w 34763"/>
                <a:gd name="connsiteY5" fmla="*/ 0 h 29840"/>
                <a:gd name="connsiteX6" fmla="*/ 34763 w 34763"/>
                <a:gd name="connsiteY6" fmla="*/ 0 h 2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3" h="29840">
                  <a:moveTo>
                    <a:pt x="34763" y="0"/>
                  </a:moveTo>
                  <a:cubicBezTo>
                    <a:pt x="33557" y="6541"/>
                    <a:pt x="33303" y="13462"/>
                    <a:pt x="30954" y="19431"/>
                  </a:cubicBezTo>
                  <a:cubicBezTo>
                    <a:pt x="26826" y="29909"/>
                    <a:pt x="18254" y="31369"/>
                    <a:pt x="8983" y="28639"/>
                  </a:cubicBezTo>
                  <a:cubicBezTo>
                    <a:pt x="4093" y="27178"/>
                    <a:pt x="-733" y="23876"/>
                    <a:pt x="93" y="17717"/>
                  </a:cubicBezTo>
                  <a:cubicBezTo>
                    <a:pt x="1362" y="8255"/>
                    <a:pt x="9427" y="5969"/>
                    <a:pt x="16475" y="3683"/>
                  </a:cubicBezTo>
                  <a:cubicBezTo>
                    <a:pt x="22381" y="1778"/>
                    <a:pt x="28668" y="1207"/>
                    <a:pt x="34763" y="0"/>
                  </a:cubicBezTo>
                  <a:lnTo>
                    <a:pt x="34763" y="0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: фигура 256">
              <a:extLst>
                <a:ext uri="{FF2B5EF4-FFF2-40B4-BE49-F238E27FC236}">
                  <a16:creationId xmlns="" xmlns:a16="http://schemas.microsoft.com/office/drawing/2014/main" id="{CCA56D36-A54C-43A8-8218-B0E7944C23C9}"/>
                </a:ext>
              </a:extLst>
            </p:cNvPr>
            <p:cNvSpPr/>
            <p:nvPr/>
          </p:nvSpPr>
          <p:spPr>
            <a:xfrm>
              <a:off x="1525300" y="569385"/>
              <a:ext cx="1975450" cy="1416525"/>
            </a:xfrm>
            <a:custGeom>
              <a:avLst/>
              <a:gdLst>
                <a:gd name="connsiteX0" fmla="*/ 1934497 w 1975450"/>
                <a:gd name="connsiteY0" fmla="*/ 1052158 h 1416525"/>
                <a:gd name="connsiteX1" fmla="*/ 1971581 w 1975450"/>
                <a:gd name="connsiteY1" fmla="*/ 1102514 h 1416525"/>
                <a:gd name="connsiteX2" fmla="*/ 1971835 w 1975450"/>
                <a:gd name="connsiteY2" fmla="*/ 1125374 h 1416525"/>
                <a:gd name="connsiteX3" fmla="*/ 1961993 w 1975450"/>
                <a:gd name="connsiteY3" fmla="*/ 1126073 h 1416525"/>
                <a:gd name="connsiteX4" fmla="*/ 1930815 w 1975450"/>
                <a:gd name="connsiteY4" fmla="*/ 1136550 h 1416525"/>
                <a:gd name="connsiteX5" fmla="*/ 1896715 w 1975450"/>
                <a:gd name="connsiteY5" fmla="*/ 1137757 h 1416525"/>
                <a:gd name="connsiteX6" fmla="*/ 1888079 w 1975450"/>
                <a:gd name="connsiteY6" fmla="*/ 1079527 h 1416525"/>
                <a:gd name="connsiteX7" fmla="*/ 1867949 w 1975450"/>
                <a:gd name="connsiteY7" fmla="*/ 1027774 h 1416525"/>
                <a:gd name="connsiteX8" fmla="*/ 1831437 w 1975450"/>
                <a:gd name="connsiteY8" fmla="*/ 1064033 h 1416525"/>
                <a:gd name="connsiteX9" fmla="*/ 1806228 w 1975450"/>
                <a:gd name="connsiteY9" fmla="*/ 1086702 h 1416525"/>
                <a:gd name="connsiteX10" fmla="*/ 1734346 w 1975450"/>
                <a:gd name="connsiteY10" fmla="*/ 1087274 h 1416525"/>
                <a:gd name="connsiteX11" fmla="*/ 1627920 w 1975450"/>
                <a:gd name="connsiteY11" fmla="*/ 1119405 h 1416525"/>
                <a:gd name="connsiteX12" fmla="*/ 1561371 w 1975450"/>
                <a:gd name="connsiteY12" fmla="*/ 1157505 h 1416525"/>
                <a:gd name="connsiteX13" fmla="*/ 1531209 w 1975450"/>
                <a:gd name="connsiteY13" fmla="*/ 1229134 h 1416525"/>
                <a:gd name="connsiteX14" fmla="*/ 1580040 w 1975450"/>
                <a:gd name="connsiteY14" fmla="*/ 1387948 h 1416525"/>
                <a:gd name="connsiteX15" fmla="*/ 1577056 w 1975450"/>
                <a:gd name="connsiteY15" fmla="*/ 1413665 h 1416525"/>
                <a:gd name="connsiteX16" fmla="*/ 1552037 w 1975450"/>
                <a:gd name="connsiteY16" fmla="*/ 1403442 h 1416525"/>
                <a:gd name="connsiteX17" fmla="*/ 1522636 w 1975450"/>
                <a:gd name="connsiteY17" fmla="*/ 1320638 h 1416525"/>
                <a:gd name="connsiteX18" fmla="*/ 1522002 w 1975450"/>
                <a:gd name="connsiteY18" fmla="*/ 1283998 h 1416525"/>
                <a:gd name="connsiteX19" fmla="*/ 1496157 w 1975450"/>
                <a:gd name="connsiteY19" fmla="*/ 1242659 h 1416525"/>
                <a:gd name="connsiteX20" fmla="*/ 1447135 w 1975450"/>
                <a:gd name="connsiteY20" fmla="*/ 1252756 h 1416525"/>
                <a:gd name="connsiteX21" fmla="*/ 1393160 w 1975450"/>
                <a:gd name="connsiteY21" fmla="*/ 1293777 h 1416525"/>
                <a:gd name="connsiteX22" fmla="*/ 1256508 w 1975450"/>
                <a:gd name="connsiteY22" fmla="*/ 1215608 h 1416525"/>
                <a:gd name="connsiteX23" fmla="*/ 1264064 w 1975450"/>
                <a:gd name="connsiteY23" fmla="*/ 1180111 h 1416525"/>
                <a:gd name="connsiteX24" fmla="*/ 1243300 w 1975450"/>
                <a:gd name="connsiteY24" fmla="*/ 1135090 h 1416525"/>
                <a:gd name="connsiteX25" fmla="*/ 1210724 w 1975450"/>
                <a:gd name="connsiteY25" fmla="*/ 1145313 h 1416525"/>
                <a:gd name="connsiteX26" fmla="*/ 1137573 w 1975450"/>
                <a:gd name="connsiteY26" fmla="*/ 1139027 h 1416525"/>
                <a:gd name="connsiteX27" fmla="*/ 1042830 w 1975450"/>
                <a:gd name="connsiteY27" fmla="*/ 1006501 h 1416525"/>
                <a:gd name="connsiteX28" fmla="*/ 914052 w 1975450"/>
                <a:gd name="connsiteY28" fmla="*/ 925221 h 1416525"/>
                <a:gd name="connsiteX29" fmla="*/ 825533 w 1975450"/>
                <a:gd name="connsiteY29" fmla="*/ 914045 h 1416525"/>
                <a:gd name="connsiteX30" fmla="*/ 694596 w 1975450"/>
                <a:gd name="connsiteY30" fmla="*/ 875627 h 1416525"/>
                <a:gd name="connsiteX31" fmla="*/ 608300 w 1975450"/>
                <a:gd name="connsiteY31" fmla="*/ 814223 h 1416525"/>
                <a:gd name="connsiteX32" fmla="*/ 540164 w 1975450"/>
                <a:gd name="connsiteY32" fmla="*/ 698398 h 1416525"/>
                <a:gd name="connsiteX33" fmla="*/ 485173 w 1975450"/>
                <a:gd name="connsiteY33" fmla="*/ 668426 h 1416525"/>
                <a:gd name="connsiteX34" fmla="*/ 421991 w 1975450"/>
                <a:gd name="connsiteY34" fmla="*/ 605307 h 1416525"/>
                <a:gd name="connsiteX35" fmla="*/ 406433 w 1975450"/>
                <a:gd name="connsiteY35" fmla="*/ 517105 h 1416525"/>
                <a:gd name="connsiteX36" fmla="*/ 354681 w 1975450"/>
                <a:gd name="connsiteY36" fmla="*/ 439698 h 1416525"/>
                <a:gd name="connsiteX37" fmla="*/ 321153 w 1975450"/>
                <a:gd name="connsiteY37" fmla="*/ 413218 h 1416525"/>
                <a:gd name="connsiteX38" fmla="*/ 236317 w 1975450"/>
                <a:gd name="connsiteY38" fmla="*/ 339685 h 1416525"/>
                <a:gd name="connsiteX39" fmla="*/ 150338 w 1975450"/>
                <a:gd name="connsiteY39" fmla="*/ 279169 h 1416525"/>
                <a:gd name="connsiteX40" fmla="*/ 105570 w 1975450"/>
                <a:gd name="connsiteY40" fmla="*/ 237259 h 1416525"/>
                <a:gd name="connsiteX41" fmla="*/ 12797 w 1975450"/>
                <a:gd name="connsiteY41" fmla="*/ 98320 h 1416525"/>
                <a:gd name="connsiteX42" fmla="*/ 8415 w 1975450"/>
                <a:gd name="connsiteY42" fmla="*/ 46948 h 1416525"/>
                <a:gd name="connsiteX43" fmla="*/ 59977 w 1975450"/>
                <a:gd name="connsiteY43" fmla="*/ 49425 h 1416525"/>
                <a:gd name="connsiteX44" fmla="*/ 146655 w 1975450"/>
                <a:gd name="connsiteY44" fmla="*/ 134833 h 1416525"/>
                <a:gd name="connsiteX45" fmla="*/ 278163 w 1975450"/>
                <a:gd name="connsiteY45" fmla="*/ 201191 h 1416525"/>
                <a:gd name="connsiteX46" fmla="*/ 332837 w 1975450"/>
                <a:gd name="connsiteY46" fmla="*/ 177251 h 1416525"/>
                <a:gd name="connsiteX47" fmla="*/ 398623 w 1975450"/>
                <a:gd name="connsiteY47" fmla="*/ 170075 h 1416525"/>
                <a:gd name="connsiteX48" fmla="*/ 467330 w 1975450"/>
                <a:gd name="connsiteY48" fmla="*/ 177568 h 1416525"/>
                <a:gd name="connsiteX49" fmla="*/ 535529 w 1975450"/>
                <a:gd name="connsiteY49" fmla="*/ 229512 h 1416525"/>
                <a:gd name="connsiteX50" fmla="*/ 608808 w 1975450"/>
                <a:gd name="connsiteY50" fmla="*/ 299044 h 1416525"/>
                <a:gd name="connsiteX51" fmla="*/ 616301 w 1975450"/>
                <a:gd name="connsiteY51" fmla="*/ 299426 h 1416525"/>
                <a:gd name="connsiteX52" fmla="*/ 674086 w 1975450"/>
                <a:gd name="connsiteY52" fmla="*/ 300505 h 1416525"/>
                <a:gd name="connsiteX53" fmla="*/ 683865 w 1975450"/>
                <a:gd name="connsiteY53" fmla="*/ 196047 h 1416525"/>
                <a:gd name="connsiteX54" fmla="*/ 670593 w 1975450"/>
                <a:gd name="connsiteY54" fmla="*/ 171599 h 1416525"/>
                <a:gd name="connsiteX55" fmla="*/ 662846 w 1975450"/>
                <a:gd name="connsiteY55" fmla="*/ 48790 h 1416525"/>
                <a:gd name="connsiteX56" fmla="*/ 758414 w 1975450"/>
                <a:gd name="connsiteY56" fmla="*/ 784 h 1416525"/>
                <a:gd name="connsiteX57" fmla="*/ 785402 w 1975450"/>
                <a:gd name="connsiteY57" fmla="*/ 26628 h 1416525"/>
                <a:gd name="connsiteX58" fmla="*/ 791624 w 1975450"/>
                <a:gd name="connsiteY58" fmla="*/ 69935 h 1416525"/>
                <a:gd name="connsiteX59" fmla="*/ 791624 w 1975450"/>
                <a:gd name="connsiteY59" fmla="*/ 86255 h 1416525"/>
                <a:gd name="connsiteX60" fmla="*/ 735490 w 1975450"/>
                <a:gd name="connsiteY60" fmla="*/ 89112 h 1416525"/>
                <a:gd name="connsiteX61" fmla="*/ 715552 w 1975450"/>
                <a:gd name="connsiteY61" fmla="*/ 86699 h 1416525"/>
                <a:gd name="connsiteX62" fmla="*/ 722409 w 1975450"/>
                <a:gd name="connsiteY62" fmla="*/ 110004 h 1416525"/>
                <a:gd name="connsiteX63" fmla="*/ 818993 w 1975450"/>
                <a:gd name="connsiteY63" fmla="*/ 209128 h 1416525"/>
                <a:gd name="connsiteX64" fmla="*/ 791878 w 1975450"/>
                <a:gd name="connsiteY64" fmla="*/ 215923 h 1416525"/>
                <a:gd name="connsiteX65" fmla="*/ 743428 w 1975450"/>
                <a:gd name="connsiteY65" fmla="*/ 260119 h 1416525"/>
                <a:gd name="connsiteX66" fmla="*/ 762414 w 1975450"/>
                <a:gd name="connsiteY66" fmla="*/ 275867 h 1416525"/>
                <a:gd name="connsiteX67" fmla="*/ 873603 w 1975450"/>
                <a:gd name="connsiteY67" fmla="*/ 276375 h 1416525"/>
                <a:gd name="connsiteX68" fmla="*/ 884461 w 1975450"/>
                <a:gd name="connsiteY68" fmla="*/ 279867 h 1416525"/>
                <a:gd name="connsiteX69" fmla="*/ 940977 w 1975450"/>
                <a:gd name="connsiteY69" fmla="*/ 221828 h 1416525"/>
                <a:gd name="connsiteX70" fmla="*/ 940342 w 1975450"/>
                <a:gd name="connsiteY70" fmla="*/ 177378 h 1416525"/>
                <a:gd name="connsiteX71" fmla="*/ 968472 w 1975450"/>
                <a:gd name="connsiteY71" fmla="*/ 163344 h 1416525"/>
                <a:gd name="connsiteX72" fmla="*/ 995967 w 1975450"/>
                <a:gd name="connsiteY72" fmla="*/ 162328 h 1416525"/>
                <a:gd name="connsiteX73" fmla="*/ 1072930 w 1975450"/>
                <a:gd name="connsiteY73" fmla="*/ 120736 h 1416525"/>
                <a:gd name="connsiteX74" fmla="*/ 1090709 w 1975450"/>
                <a:gd name="connsiteY74" fmla="*/ 118132 h 1416525"/>
                <a:gd name="connsiteX75" fmla="*/ 1203168 w 1975450"/>
                <a:gd name="connsiteY75" fmla="*/ 151851 h 1416525"/>
                <a:gd name="connsiteX76" fmla="*/ 1219551 w 1975450"/>
                <a:gd name="connsiteY76" fmla="*/ 203794 h 1416525"/>
                <a:gd name="connsiteX77" fmla="*/ 1221646 w 1975450"/>
                <a:gd name="connsiteY77" fmla="*/ 268056 h 1416525"/>
                <a:gd name="connsiteX78" fmla="*/ 1189008 w 1975450"/>
                <a:gd name="connsiteY78" fmla="*/ 318920 h 1416525"/>
                <a:gd name="connsiteX79" fmla="*/ 1137001 w 1975450"/>
                <a:gd name="connsiteY79" fmla="*/ 357211 h 1416525"/>
                <a:gd name="connsiteX80" fmla="*/ 1104489 w 1975450"/>
                <a:gd name="connsiteY80" fmla="*/ 402106 h 1416525"/>
                <a:gd name="connsiteX81" fmla="*/ 1098076 w 1975450"/>
                <a:gd name="connsiteY81" fmla="*/ 538060 h 1416525"/>
                <a:gd name="connsiteX82" fmla="*/ 1129508 w 1975450"/>
                <a:gd name="connsiteY82" fmla="*/ 472845 h 1416525"/>
                <a:gd name="connsiteX83" fmla="*/ 1194977 w 1975450"/>
                <a:gd name="connsiteY83" fmla="*/ 485418 h 1416525"/>
                <a:gd name="connsiteX84" fmla="*/ 1264763 w 1975450"/>
                <a:gd name="connsiteY84" fmla="*/ 666711 h 1416525"/>
                <a:gd name="connsiteX85" fmla="*/ 1207930 w 1975450"/>
                <a:gd name="connsiteY85" fmla="*/ 811746 h 1416525"/>
                <a:gd name="connsiteX86" fmla="*/ 1159924 w 1975450"/>
                <a:gd name="connsiteY86" fmla="*/ 828320 h 1416525"/>
                <a:gd name="connsiteX87" fmla="*/ 1095853 w 1975450"/>
                <a:gd name="connsiteY87" fmla="*/ 745198 h 1416525"/>
                <a:gd name="connsiteX88" fmla="*/ 1082327 w 1975450"/>
                <a:gd name="connsiteY88" fmla="*/ 728053 h 1416525"/>
                <a:gd name="connsiteX89" fmla="*/ 1076168 w 1975450"/>
                <a:gd name="connsiteY89" fmla="*/ 750849 h 1416525"/>
                <a:gd name="connsiteX90" fmla="*/ 1081184 w 1975450"/>
                <a:gd name="connsiteY90" fmla="*/ 815302 h 1416525"/>
                <a:gd name="connsiteX91" fmla="*/ 1041624 w 1975450"/>
                <a:gd name="connsiteY91" fmla="*/ 850862 h 1416525"/>
                <a:gd name="connsiteX92" fmla="*/ 1050514 w 1975450"/>
                <a:gd name="connsiteY92" fmla="*/ 861911 h 1416525"/>
                <a:gd name="connsiteX93" fmla="*/ 1055975 w 1975450"/>
                <a:gd name="connsiteY93" fmla="*/ 881469 h 1416525"/>
                <a:gd name="connsiteX94" fmla="*/ 1103600 w 1975450"/>
                <a:gd name="connsiteY94" fmla="*/ 945478 h 1416525"/>
                <a:gd name="connsiteX95" fmla="*/ 1130080 w 1975450"/>
                <a:gd name="connsiteY95" fmla="*/ 991007 h 1416525"/>
                <a:gd name="connsiteX96" fmla="*/ 1157067 w 1975450"/>
                <a:gd name="connsiteY96" fmla="*/ 1032600 h 1416525"/>
                <a:gd name="connsiteX97" fmla="*/ 1185642 w 1975450"/>
                <a:gd name="connsiteY97" fmla="*/ 996341 h 1416525"/>
                <a:gd name="connsiteX98" fmla="*/ 1233394 w 1975450"/>
                <a:gd name="connsiteY98" fmla="*/ 963956 h 1416525"/>
                <a:gd name="connsiteX99" fmla="*/ 1275748 w 1975450"/>
                <a:gd name="connsiteY99" fmla="*/ 933984 h 1416525"/>
                <a:gd name="connsiteX100" fmla="*/ 1308133 w 1975450"/>
                <a:gd name="connsiteY100" fmla="*/ 889280 h 1416525"/>
                <a:gd name="connsiteX101" fmla="*/ 1328771 w 1975450"/>
                <a:gd name="connsiteY101" fmla="*/ 858736 h 1416525"/>
                <a:gd name="connsiteX102" fmla="*/ 1321659 w 1975450"/>
                <a:gd name="connsiteY102" fmla="*/ 705891 h 1416525"/>
                <a:gd name="connsiteX103" fmla="*/ 1301911 w 1975450"/>
                <a:gd name="connsiteY103" fmla="*/ 594194 h 1416525"/>
                <a:gd name="connsiteX104" fmla="*/ 1334549 w 1975450"/>
                <a:gd name="connsiteY104" fmla="*/ 534440 h 1416525"/>
                <a:gd name="connsiteX105" fmla="*/ 1403574 w 1975450"/>
                <a:gd name="connsiteY105" fmla="*/ 584859 h 1416525"/>
                <a:gd name="connsiteX106" fmla="*/ 1408908 w 1975450"/>
                <a:gd name="connsiteY106" fmla="*/ 674395 h 1416525"/>
                <a:gd name="connsiteX107" fmla="*/ 1464217 w 1975450"/>
                <a:gd name="connsiteY107" fmla="*/ 859181 h 1416525"/>
                <a:gd name="connsiteX108" fmla="*/ 1583279 w 1975450"/>
                <a:gd name="connsiteY108" fmla="*/ 948653 h 1416525"/>
                <a:gd name="connsiteX109" fmla="*/ 1681958 w 1975450"/>
                <a:gd name="connsiteY109" fmla="*/ 926428 h 1416525"/>
                <a:gd name="connsiteX110" fmla="*/ 1714787 w 1975450"/>
                <a:gd name="connsiteY110" fmla="*/ 919443 h 1416525"/>
                <a:gd name="connsiteX111" fmla="*/ 1748951 w 1975450"/>
                <a:gd name="connsiteY111" fmla="*/ 921284 h 1416525"/>
                <a:gd name="connsiteX112" fmla="*/ 1822674 w 1975450"/>
                <a:gd name="connsiteY112" fmla="*/ 874167 h 1416525"/>
                <a:gd name="connsiteX113" fmla="*/ 1837978 w 1975450"/>
                <a:gd name="connsiteY113" fmla="*/ 867563 h 1416525"/>
                <a:gd name="connsiteX114" fmla="*/ 1886365 w 1975450"/>
                <a:gd name="connsiteY114" fmla="*/ 958876 h 1416525"/>
                <a:gd name="connsiteX115" fmla="*/ 1888079 w 1975450"/>
                <a:gd name="connsiteY115" fmla="*/ 983514 h 1416525"/>
                <a:gd name="connsiteX116" fmla="*/ 1925163 w 1975450"/>
                <a:gd name="connsiteY116" fmla="*/ 1050063 h 1416525"/>
                <a:gd name="connsiteX117" fmla="*/ 1934434 w 1975450"/>
                <a:gd name="connsiteY117" fmla="*/ 1052222 h 141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975450" h="1416525">
                  <a:moveTo>
                    <a:pt x="1934497" y="1052158"/>
                  </a:moveTo>
                  <a:cubicBezTo>
                    <a:pt x="1947007" y="1068859"/>
                    <a:pt x="1960088" y="1085051"/>
                    <a:pt x="1971581" y="1102514"/>
                  </a:cubicBezTo>
                  <a:cubicBezTo>
                    <a:pt x="1975582" y="1108610"/>
                    <a:pt x="1977678" y="1118199"/>
                    <a:pt x="1971835" y="1125374"/>
                  </a:cubicBezTo>
                  <a:cubicBezTo>
                    <a:pt x="1970248" y="1127343"/>
                    <a:pt x="1963390" y="1127724"/>
                    <a:pt x="1961993" y="1126073"/>
                  </a:cubicBezTo>
                  <a:cubicBezTo>
                    <a:pt x="1943197" y="1102260"/>
                    <a:pt x="1938053" y="1116103"/>
                    <a:pt x="1930815" y="1136550"/>
                  </a:cubicBezTo>
                  <a:cubicBezTo>
                    <a:pt x="1922115" y="1161252"/>
                    <a:pt x="1906621" y="1152806"/>
                    <a:pt x="1896715" y="1137757"/>
                  </a:cubicBezTo>
                  <a:cubicBezTo>
                    <a:pt x="1885539" y="1120802"/>
                    <a:pt x="1881030" y="1100037"/>
                    <a:pt x="1888079" y="1079527"/>
                  </a:cubicBezTo>
                  <a:cubicBezTo>
                    <a:pt x="1896588" y="1054635"/>
                    <a:pt x="1892079" y="1033616"/>
                    <a:pt x="1867949" y="1027774"/>
                  </a:cubicBezTo>
                  <a:cubicBezTo>
                    <a:pt x="1845153" y="1022249"/>
                    <a:pt x="1828516" y="1033235"/>
                    <a:pt x="1831437" y="1064033"/>
                  </a:cubicBezTo>
                  <a:cubicBezTo>
                    <a:pt x="1833152" y="1082384"/>
                    <a:pt x="1820007" y="1086448"/>
                    <a:pt x="1806228" y="1086702"/>
                  </a:cubicBezTo>
                  <a:cubicBezTo>
                    <a:pt x="1782288" y="1087147"/>
                    <a:pt x="1758222" y="1085940"/>
                    <a:pt x="1734346" y="1087274"/>
                  </a:cubicBezTo>
                  <a:cubicBezTo>
                    <a:pt x="1696817" y="1089433"/>
                    <a:pt x="1658654" y="1087909"/>
                    <a:pt x="1627920" y="1119405"/>
                  </a:cubicBezTo>
                  <a:cubicBezTo>
                    <a:pt x="1609505" y="1138265"/>
                    <a:pt x="1585692" y="1148552"/>
                    <a:pt x="1561371" y="1157505"/>
                  </a:cubicBezTo>
                  <a:cubicBezTo>
                    <a:pt x="1522827" y="1171729"/>
                    <a:pt x="1517747" y="1186334"/>
                    <a:pt x="1531209" y="1229134"/>
                  </a:cubicBezTo>
                  <a:cubicBezTo>
                    <a:pt x="1547846" y="1281966"/>
                    <a:pt x="1563848" y="1334989"/>
                    <a:pt x="1580040" y="1387948"/>
                  </a:cubicBezTo>
                  <a:cubicBezTo>
                    <a:pt x="1582834" y="1397092"/>
                    <a:pt x="1586835" y="1407125"/>
                    <a:pt x="1577056" y="1413665"/>
                  </a:cubicBezTo>
                  <a:cubicBezTo>
                    <a:pt x="1565372" y="1421539"/>
                    <a:pt x="1559403" y="1411507"/>
                    <a:pt x="1552037" y="1403442"/>
                  </a:cubicBezTo>
                  <a:cubicBezTo>
                    <a:pt x="1530892" y="1380264"/>
                    <a:pt x="1515143" y="1355944"/>
                    <a:pt x="1522636" y="1320638"/>
                  </a:cubicBezTo>
                  <a:cubicBezTo>
                    <a:pt x="1525113" y="1309080"/>
                    <a:pt x="1523145" y="1296190"/>
                    <a:pt x="1522002" y="1283998"/>
                  </a:cubicBezTo>
                  <a:cubicBezTo>
                    <a:pt x="1520223" y="1265583"/>
                    <a:pt x="1514636" y="1248819"/>
                    <a:pt x="1496157" y="1242659"/>
                  </a:cubicBezTo>
                  <a:cubicBezTo>
                    <a:pt x="1478440" y="1236754"/>
                    <a:pt x="1463264" y="1238024"/>
                    <a:pt x="1447135" y="1252756"/>
                  </a:cubicBezTo>
                  <a:cubicBezTo>
                    <a:pt x="1430752" y="1267742"/>
                    <a:pt x="1418115" y="1285903"/>
                    <a:pt x="1393160" y="1293777"/>
                  </a:cubicBezTo>
                  <a:cubicBezTo>
                    <a:pt x="1320706" y="1316573"/>
                    <a:pt x="1289401" y="1266789"/>
                    <a:pt x="1256508" y="1215608"/>
                  </a:cubicBezTo>
                  <a:cubicBezTo>
                    <a:pt x="1255048" y="1202844"/>
                    <a:pt x="1263176" y="1192367"/>
                    <a:pt x="1264064" y="1180111"/>
                  </a:cubicBezTo>
                  <a:cubicBezTo>
                    <a:pt x="1265461" y="1160553"/>
                    <a:pt x="1258159" y="1145694"/>
                    <a:pt x="1243300" y="1135090"/>
                  </a:cubicBezTo>
                  <a:cubicBezTo>
                    <a:pt x="1228758" y="1124739"/>
                    <a:pt x="1221139" y="1137439"/>
                    <a:pt x="1210724" y="1145313"/>
                  </a:cubicBezTo>
                  <a:cubicBezTo>
                    <a:pt x="1185452" y="1164554"/>
                    <a:pt x="1159099" y="1156553"/>
                    <a:pt x="1137573" y="1139027"/>
                  </a:cubicBezTo>
                  <a:cubicBezTo>
                    <a:pt x="1095155" y="1104482"/>
                    <a:pt x="1059086" y="1065493"/>
                    <a:pt x="1042830" y="1006501"/>
                  </a:cubicBezTo>
                  <a:cubicBezTo>
                    <a:pt x="1028352" y="953987"/>
                    <a:pt x="959772" y="915569"/>
                    <a:pt x="914052" y="925221"/>
                  </a:cubicBezTo>
                  <a:cubicBezTo>
                    <a:pt x="883255" y="933159"/>
                    <a:pt x="852711" y="929603"/>
                    <a:pt x="825533" y="914045"/>
                  </a:cubicBezTo>
                  <a:cubicBezTo>
                    <a:pt x="784195" y="890359"/>
                    <a:pt x="740253" y="880580"/>
                    <a:pt x="694596" y="875627"/>
                  </a:cubicBezTo>
                  <a:cubicBezTo>
                    <a:pt x="655861" y="871436"/>
                    <a:pt x="628175" y="855117"/>
                    <a:pt x="608300" y="814223"/>
                  </a:cubicBezTo>
                  <a:cubicBezTo>
                    <a:pt x="588869" y="774217"/>
                    <a:pt x="558897" y="740245"/>
                    <a:pt x="540164" y="698398"/>
                  </a:cubicBezTo>
                  <a:cubicBezTo>
                    <a:pt x="530449" y="676617"/>
                    <a:pt x="508351" y="669950"/>
                    <a:pt x="485173" y="668426"/>
                  </a:cubicBezTo>
                  <a:cubicBezTo>
                    <a:pt x="439517" y="665505"/>
                    <a:pt x="428658" y="653694"/>
                    <a:pt x="421991" y="605307"/>
                  </a:cubicBezTo>
                  <a:cubicBezTo>
                    <a:pt x="417927" y="575715"/>
                    <a:pt x="410752" y="546759"/>
                    <a:pt x="406433" y="517105"/>
                  </a:cubicBezTo>
                  <a:cubicBezTo>
                    <a:pt x="401417" y="482687"/>
                    <a:pt x="380525" y="458748"/>
                    <a:pt x="354681" y="439698"/>
                  </a:cubicBezTo>
                  <a:cubicBezTo>
                    <a:pt x="343251" y="431252"/>
                    <a:pt x="330424" y="424775"/>
                    <a:pt x="321153" y="413218"/>
                  </a:cubicBezTo>
                  <a:cubicBezTo>
                    <a:pt x="309469" y="366609"/>
                    <a:pt x="266162" y="362100"/>
                    <a:pt x="236317" y="339685"/>
                  </a:cubicBezTo>
                  <a:cubicBezTo>
                    <a:pt x="211806" y="312951"/>
                    <a:pt x="191740" y="281709"/>
                    <a:pt x="150338" y="279169"/>
                  </a:cubicBezTo>
                  <a:cubicBezTo>
                    <a:pt x="130716" y="277962"/>
                    <a:pt x="116429" y="254975"/>
                    <a:pt x="105570" y="237259"/>
                  </a:cubicBezTo>
                  <a:cubicBezTo>
                    <a:pt x="76360" y="189570"/>
                    <a:pt x="41181" y="146580"/>
                    <a:pt x="12797" y="98320"/>
                  </a:cubicBezTo>
                  <a:cubicBezTo>
                    <a:pt x="3145" y="81873"/>
                    <a:pt x="-8095" y="64919"/>
                    <a:pt x="8415" y="46948"/>
                  </a:cubicBezTo>
                  <a:cubicBezTo>
                    <a:pt x="25624" y="28216"/>
                    <a:pt x="45055" y="36280"/>
                    <a:pt x="59977" y="49425"/>
                  </a:cubicBezTo>
                  <a:cubicBezTo>
                    <a:pt x="90267" y="76158"/>
                    <a:pt x="120874" y="103019"/>
                    <a:pt x="146655" y="134833"/>
                  </a:cubicBezTo>
                  <a:cubicBezTo>
                    <a:pt x="181707" y="178013"/>
                    <a:pt x="229840" y="190459"/>
                    <a:pt x="278163" y="201191"/>
                  </a:cubicBezTo>
                  <a:cubicBezTo>
                    <a:pt x="298991" y="205826"/>
                    <a:pt x="318105" y="192491"/>
                    <a:pt x="332837" y="177251"/>
                  </a:cubicBezTo>
                  <a:cubicBezTo>
                    <a:pt x="353855" y="155597"/>
                    <a:pt x="376652" y="154835"/>
                    <a:pt x="398623" y="170075"/>
                  </a:cubicBezTo>
                  <a:cubicBezTo>
                    <a:pt x="421419" y="185887"/>
                    <a:pt x="442755" y="183982"/>
                    <a:pt x="467330" y="177568"/>
                  </a:cubicBezTo>
                  <a:cubicBezTo>
                    <a:pt x="513113" y="165567"/>
                    <a:pt x="532925" y="178584"/>
                    <a:pt x="535529" y="229512"/>
                  </a:cubicBezTo>
                  <a:cubicBezTo>
                    <a:pt x="538259" y="283423"/>
                    <a:pt x="568422" y="295361"/>
                    <a:pt x="608808" y="299044"/>
                  </a:cubicBezTo>
                  <a:cubicBezTo>
                    <a:pt x="611284" y="299235"/>
                    <a:pt x="613952" y="299933"/>
                    <a:pt x="616301" y="299426"/>
                  </a:cubicBezTo>
                  <a:cubicBezTo>
                    <a:pt x="635986" y="295361"/>
                    <a:pt x="657830" y="329969"/>
                    <a:pt x="674086" y="300505"/>
                  </a:cubicBezTo>
                  <a:cubicBezTo>
                    <a:pt x="691548" y="268945"/>
                    <a:pt x="701645" y="233068"/>
                    <a:pt x="683865" y="196047"/>
                  </a:cubicBezTo>
                  <a:cubicBezTo>
                    <a:pt x="679801" y="187601"/>
                    <a:pt x="676817" y="177568"/>
                    <a:pt x="670593" y="171599"/>
                  </a:cubicBezTo>
                  <a:cubicBezTo>
                    <a:pt x="630906" y="133245"/>
                    <a:pt x="647797" y="86445"/>
                    <a:pt x="662846" y="48790"/>
                  </a:cubicBezTo>
                  <a:cubicBezTo>
                    <a:pt x="678277" y="10055"/>
                    <a:pt x="723235" y="9420"/>
                    <a:pt x="758414" y="784"/>
                  </a:cubicBezTo>
                  <a:cubicBezTo>
                    <a:pt x="775242" y="-3344"/>
                    <a:pt x="784258" y="9356"/>
                    <a:pt x="785402" y="26628"/>
                  </a:cubicBezTo>
                  <a:cubicBezTo>
                    <a:pt x="786354" y="41360"/>
                    <a:pt x="782989" y="56537"/>
                    <a:pt x="791624" y="69935"/>
                  </a:cubicBezTo>
                  <a:cubicBezTo>
                    <a:pt x="796514" y="75396"/>
                    <a:pt x="795879" y="80857"/>
                    <a:pt x="791624" y="86255"/>
                  </a:cubicBezTo>
                  <a:cubicBezTo>
                    <a:pt x="773464" y="98765"/>
                    <a:pt x="755747" y="114322"/>
                    <a:pt x="735490" y="89112"/>
                  </a:cubicBezTo>
                  <a:cubicBezTo>
                    <a:pt x="730664" y="83080"/>
                    <a:pt x="721711" y="78698"/>
                    <a:pt x="715552" y="86699"/>
                  </a:cubicBezTo>
                  <a:cubicBezTo>
                    <a:pt x="707868" y="96606"/>
                    <a:pt x="714853" y="108163"/>
                    <a:pt x="722409" y="110004"/>
                  </a:cubicBezTo>
                  <a:cubicBezTo>
                    <a:pt x="775051" y="122768"/>
                    <a:pt x="774543" y="189824"/>
                    <a:pt x="818993" y="209128"/>
                  </a:cubicBezTo>
                  <a:cubicBezTo>
                    <a:pt x="808706" y="224114"/>
                    <a:pt x="800006" y="217256"/>
                    <a:pt x="791878" y="215923"/>
                  </a:cubicBezTo>
                  <a:cubicBezTo>
                    <a:pt x="763113" y="211160"/>
                    <a:pt x="741967" y="230528"/>
                    <a:pt x="743428" y="260119"/>
                  </a:cubicBezTo>
                  <a:cubicBezTo>
                    <a:pt x="744127" y="273962"/>
                    <a:pt x="753461" y="284503"/>
                    <a:pt x="762414" y="275867"/>
                  </a:cubicBezTo>
                  <a:cubicBezTo>
                    <a:pt x="800578" y="238910"/>
                    <a:pt x="836709" y="277391"/>
                    <a:pt x="873603" y="276375"/>
                  </a:cubicBezTo>
                  <a:cubicBezTo>
                    <a:pt x="877159" y="276248"/>
                    <a:pt x="880778" y="278978"/>
                    <a:pt x="884461" y="279867"/>
                  </a:cubicBezTo>
                  <a:cubicBezTo>
                    <a:pt x="941167" y="293393"/>
                    <a:pt x="949803" y="284693"/>
                    <a:pt x="940977" y="221828"/>
                  </a:cubicBezTo>
                  <a:cubicBezTo>
                    <a:pt x="938881" y="206906"/>
                    <a:pt x="936595" y="192300"/>
                    <a:pt x="940342" y="177378"/>
                  </a:cubicBezTo>
                  <a:cubicBezTo>
                    <a:pt x="944533" y="160741"/>
                    <a:pt x="947199" y="141691"/>
                    <a:pt x="968472" y="163344"/>
                  </a:cubicBezTo>
                  <a:cubicBezTo>
                    <a:pt x="977298" y="172361"/>
                    <a:pt x="989236" y="171028"/>
                    <a:pt x="995967" y="162328"/>
                  </a:cubicBezTo>
                  <a:cubicBezTo>
                    <a:pt x="1016224" y="136166"/>
                    <a:pt x="1049371" y="139024"/>
                    <a:pt x="1072930" y="120736"/>
                  </a:cubicBezTo>
                  <a:cubicBezTo>
                    <a:pt x="1077311" y="117307"/>
                    <a:pt x="1086264" y="115656"/>
                    <a:pt x="1090709" y="118132"/>
                  </a:cubicBezTo>
                  <a:cubicBezTo>
                    <a:pt x="1126206" y="137500"/>
                    <a:pt x="1168942" y="128483"/>
                    <a:pt x="1203168" y="151851"/>
                  </a:cubicBezTo>
                  <a:cubicBezTo>
                    <a:pt x="1228060" y="161947"/>
                    <a:pt x="1221329" y="184871"/>
                    <a:pt x="1219551" y="203794"/>
                  </a:cubicBezTo>
                  <a:cubicBezTo>
                    <a:pt x="1217455" y="225575"/>
                    <a:pt x="1215233" y="245958"/>
                    <a:pt x="1221646" y="268056"/>
                  </a:cubicBezTo>
                  <a:cubicBezTo>
                    <a:pt x="1229520" y="295235"/>
                    <a:pt x="1216122" y="315745"/>
                    <a:pt x="1189008" y="318920"/>
                  </a:cubicBezTo>
                  <a:cubicBezTo>
                    <a:pt x="1164115" y="321841"/>
                    <a:pt x="1146970" y="329842"/>
                    <a:pt x="1137001" y="357211"/>
                  </a:cubicBezTo>
                  <a:cubicBezTo>
                    <a:pt x="1130778" y="374229"/>
                    <a:pt x="1115983" y="387564"/>
                    <a:pt x="1104489" y="402106"/>
                  </a:cubicBezTo>
                  <a:cubicBezTo>
                    <a:pt x="1070834" y="444651"/>
                    <a:pt x="1067786" y="484402"/>
                    <a:pt x="1098076" y="538060"/>
                  </a:cubicBezTo>
                  <a:cubicBezTo>
                    <a:pt x="1091471" y="505230"/>
                    <a:pt x="1103600" y="487386"/>
                    <a:pt x="1129508" y="472845"/>
                  </a:cubicBezTo>
                  <a:cubicBezTo>
                    <a:pt x="1157130" y="457351"/>
                    <a:pt x="1174466" y="470940"/>
                    <a:pt x="1194977" y="485418"/>
                  </a:cubicBezTo>
                  <a:cubicBezTo>
                    <a:pt x="1261905" y="532662"/>
                    <a:pt x="1275558" y="580541"/>
                    <a:pt x="1264763" y="666711"/>
                  </a:cubicBezTo>
                  <a:cubicBezTo>
                    <a:pt x="1257714" y="722719"/>
                    <a:pt x="1225647" y="763041"/>
                    <a:pt x="1207930" y="811746"/>
                  </a:cubicBezTo>
                  <a:cubicBezTo>
                    <a:pt x="1199802" y="834098"/>
                    <a:pt x="1171862" y="841591"/>
                    <a:pt x="1159924" y="828320"/>
                  </a:cubicBezTo>
                  <a:cubicBezTo>
                    <a:pt x="1136937" y="802729"/>
                    <a:pt x="1097504" y="789267"/>
                    <a:pt x="1095853" y="745198"/>
                  </a:cubicBezTo>
                  <a:cubicBezTo>
                    <a:pt x="1095408" y="733831"/>
                    <a:pt x="1095218" y="724941"/>
                    <a:pt x="1082327" y="728053"/>
                  </a:cubicBezTo>
                  <a:cubicBezTo>
                    <a:pt x="1069437" y="731164"/>
                    <a:pt x="1072295" y="742150"/>
                    <a:pt x="1076168" y="750849"/>
                  </a:cubicBezTo>
                  <a:cubicBezTo>
                    <a:pt x="1085630" y="771741"/>
                    <a:pt x="1081820" y="793966"/>
                    <a:pt x="1081184" y="815302"/>
                  </a:cubicBezTo>
                  <a:cubicBezTo>
                    <a:pt x="1080423" y="841591"/>
                    <a:pt x="1070707" y="848640"/>
                    <a:pt x="1041624" y="850862"/>
                  </a:cubicBezTo>
                  <a:cubicBezTo>
                    <a:pt x="1045561" y="853720"/>
                    <a:pt x="1048673" y="857212"/>
                    <a:pt x="1050514" y="861911"/>
                  </a:cubicBezTo>
                  <a:cubicBezTo>
                    <a:pt x="1052990" y="868198"/>
                    <a:pt x="1054261" y="874929"/>
                    <a:pt x="1055975" y="881469"/>
                  </a:cubicBezTo>
                  <a:cubicBezTo>
                    <a:pt x="1063405" y="910044"/>
                    <a:pt x="1074834" y="934556"/>
                    <a:pt x="1103600" y="945478"/>
                  </a:cubicBezTo>
                  <a:cubicBezTo>
                    <a:pt x="1122714" y="952717"/>
                    <a:pt x="1128873" y="970370"/>
                    <a:pt x="1130080" y="991007"/>
                  </a:cubicBezTo>
                  <a:cubicBezTo>
                    <a:pt x="1131159" y="1010565"/>
                    <a:pt x="1132937" y="1031838"/>
                    <a:pt x="1157067" y="1032600"/>
                  </a:cubicBezTo>
                  <a:cubicBezTo>
                    <a:pt x="1178339" y="1033235"/>
                    <a:pt x="1183102" y="1014884"/>
                    <a:pt x="1185642" y="996341"/>
                  </a:cubicBezTo>
                  <a:cubicBezTo>
                    <a:pt x="1189896" y="965734"/>
                    <a:pt x="1204502" y="953161"/>
                    <a:pt x="1233394" y="963956"/>
                  </a:cubicBezTo>
                  <a:cubicBezTo>
                    <a:pt x="1259175" y="973608"/>
                    <a:pt x="1272446" y="960337"/>
                    <a:pt x="1275748" y="933984"/>
                  </a:cubicBezTo>
                  <a:cubicBezTo>
                    <a:pt x="1278542" y="911696"/>
                    <a:pt x="1286289" y="894677"/>
                    <a:pt x="1308133" y="889280"/>
                  </a:cubicBezTo>
                  <a:cubicBezTo>
                    <a:pt x="1323564" y="885470"/>
                    <a:pt x="1327628" y="872706"/>
                    <a:pt x="1328771" y="858736"/>
                  </a:cubicBezTo>
                  <a:cubicBezTo>
                    <a:pt x="1333089" y="807492"/>
                    <a:pt x="1341408" y="755485"/>
                    <a:pt x="1321659" y="705891"/>
                  </a:cubicBezTo>
                  <a:cubicBezTo>
                    <a:pt x="1307308" y="669950"/>
                    <a:pt x="1306673" y="631723"/>
                    <a:pt x="1301911" y="594194"/>
                  </a:cubicBezTo>
                  <a:cubicBezTo>
                    <a:pt x="1296577" y="552601"/>
                    <a:pt x="1304831" y="538441"/>
                    <a:pt x="1334549" y="534440"/>
                  </a:cubicBezTo>
                  <a:cubicBezTo>
                    <a:pt x="1373792" y="529106"/>
                    <a:pt x="1399446" y="547267"/>
                    <a:pt x="1403574" y="584859"/>
                  </a:cubicBezTo>
                  <a:cubicBezTo>
                    <a:pt x="1406876" y="614514"/>
                    <a:pt x="1406177" y="644486"/>
                    <a:pt x="1408908" y="674395"/>
                  </a:cubicBezTo>
                  <a:cubicBezTo>
                    <a:pt x="1414877" y="740880"/>
                    <a:pt x="1441928" y="798411"/>
                    <a:pt x="1464217" y="859181"/>
                  </a:cubicBezTo>
                  <a:cubicBezTo>
                    <a:pt x="1487330" y="922237"/>
                    <a:pt x="1523970" y="942430"/>
                    <a:pt x="1583279" y="948653"/>
                  </a:cubicBezTo>
                  <a:cubicBezTo>
                    <a:pt x="1621442" y="952653"/>
                    <a:pt x="1652430" y="953669"/>
                    <a:pt x="1681958" y="926428"/>
                  </a:cubicBezTo>
                  <a:cubicBezTo>
                    <a:pt x="1691039" y="918046"/>
                    <a:pt x="1703358" y="918490"/>
                    <a:pt x="1714787" y="919443"/>
                  </a:cubicBezTo>
                  <a:cubicBezTo>
                    <a:pt x="1726217" y="920332"/>
                    <a:pt x="1737647" y="920395"/>
                    <a:pt x="1748951" y="921284"/>
                  </a:cubicBezTo>
                  <a:cubicBezTo>
                    <a:pt x="1784003" y="924078"/>
                    <a:pt x="1814609" y="919760"/>
                    <a:pt x="1822674" y="874167"/>
                  </a:cubicBezTo>
                  <a:cubicBezTo>
                    <a:pt x="1827055" y="870039"/>
                    <a:pt x="1832453" y="868706"/>
                    <a:pt x="1837978" y="867563"/>
                  </a:cubicBezTo>
                  <a:cubicBezTo>
                    <a:pt x="1889476" y="870801"/>
                    <a:pt x="1910685" y="910362"/>
                    <a:pt x="1886365" y="958876"/>
                  </a:cubicBezTo>
                  <a:cubicBezTo>
                    <a:pt x="1881666" y="968274"/>
                    <a:pt x="1878681" y="977355"/>
                    <a:pt x="1888079" y="983514"/>
                  </a:cubicBezTo>
                  <a:cubicBezTo>
                    <a:pt x="1911574" y="998945"/>
                    <a:pt x="1920718" y="1022631"/>
                    <a:pt x="1925163" y="1050063"/>
                  </a:cubicBezTo>
                  <a:cubicBezTo>
                    <a:pt x="1925734" y="1053746"/>
                    <a:pt x="1930687" y="1054381"/>
                    <a:pt x="1934434" y="105222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: фигура 257">
              <a:extLst>
                <a:ext uri="{FF2B5EF4-FFF2-40B4-BE49-F238E27FC236}">
                  <a16:creationId xmlns="" xmlns:a16="http://schemas.microsoft.com/office/drawing/2014/main" id="{5501C2AF-B4C4-45DA-8668-7E6F7964239C}"/>
                </a:ext>
              </a:extLst>
            </p:cNvPr>
            <p:cNvSpPr/>
            <p:nvPr/>
          </p:nvSpPr>
          <p:spPr>
            <a:xfrm>
              <a:off x="2516706" y="623981"/>
              <a:ext cx="861561" cy="1007587"/>
            </a:xfrm>
            <a:custGeom>
              <a:avLst/>
              <a:gdLst>
                <a:gd name="connsiteX0" fmla="*/ 836475 w 861561"/>
                <a:gd name="connsiteY0" fmla="*/ 825667 h 1007587"/>
                <a:gd name="connsiteX1" fmla="*/ 859906 w 861561"/>
                <a:gd name="connsiteY1" fmla="*/ 862434 h 1007587"/>
                <a:gd name="connsiteX2" fmla="*/ 811456 w 861561"/>
                <a:gd name="connsiteY2" fmla="*/ 886246 h 1007587"/>
                <a:gd name="connsiteX3" fmla="*/ 725032 w 861561"/>
                <a:gd name="connsiteY3" fmla="*/ 885929 h 1007587"/>
                <a:gd name="connsiteX4" fmla="*/ 684011 w 861561"/>
                <a:gd name="connsiteY4" fmla="*/ 902502 h 1007587"/>
                <a:gd name="connsiteX5" fmla="*/ 606478 w 861561"/>
                <a:gd name="connsiteY5" fmla="*/ 917996 h 1007587"/>
                <a:gd name="connsiteX6" fmla="*/ 547359 w 861561"/>
                <a:gd name="connsiteY6" fmla="*/ 913805 h 1007587"/>
                <a:gd name="connsiteX7" fmla="*/ 448363 w 861561"/>
                <a:gd name="connsiteY7" fmla="*/ 803442 h 1007587"/>
                <a:gd name="connsiteX8" fmla="*/ 394324 w 861561"/>
                <a:gd name="connsiteY8" fmla="*/ 547726 h 1007587"/>
                <a:gd name="connsiteX9" fmla="*/ 351081 w 861561"/>
                <a:gd name="connsiteY9" fmla="*/ 499720 h 1007587"/>
                <a:gd name="connsiteX10" fmla="*/ 331269 w 861561"/>
                <a:gd name="connsiteY10" fmla="*/ 549758 h 1007587"/>
                <a:gd name="connsiteX11" fmla="*/ 356478 w 861561"/>
                <a:gd name="connsiteY11" fmla="*/ 664186 h 1007587"/>
                <a:gd name="connsiteX12" fmla="*/ 357431 w 861561"/>
                <a:gd name="connsiteY12" fmla="*/ 817602 h 1007587"/>
                <a:gd name="connsiteX13" fmla="*/ 354573 w 861561"/>
                <a:gd name="connsiteY13" fmla="*/ 841478 h 1007587"/>
                <a:gd name="connsiteX14" fmla="*/ 352224 w 861561"/>
                <a:gd name="connsiteY14" fmla="*/ 878880 h 1007587"/>
                <a:gd name="connsiteX15" fmla="*/ 327586 w 861561"/>
                <a:gd name="connsiteY15" fmla="*/ 861799 h 1007587"/>
                <a:gd name="connsiteX16" fmla="*/ 303964 w 861561"/>
                <a:gd name="connsiteY16" fmla="*/ 879833 h 1007587"/>
                <a:gd name="connsiteX17" fmla="*/ 233415 w 861561"/>
                <a:gd name="connsiteY17" fmla="*/ 929236 h 1007587"/>
                <a:gd name="connsiteX18" fmla="*/ 213730 w 861561"/>
                <a:gd name="connsiteY18" fmla="*/ 946762 h 1007587"/>
                <a:gd name="connsiteX19" fmla="*/ 128513 w 861561"/>
                <a:gd name="connsiteY19" fmla="*/ 995530 h 1007587"/>
                <a:gd name="connsiteX20" fmla="*/ 117972 w 861561"/>
                <a:gd name="connsiteY20" fmla="*/ 956605 h 1007587"/>
                <a:gd name="connsiteX21" fmla="*/ 91937 w 861561"/>
                <a:gd name="connsiteY21" fmla="*/ 907265 h 1007587"/>
                <a:gd name="connsiteX22" fmla="*/ 56568 w 861561"/>
                <a:gd name="connsiteY22" fmla="*/ 866625 h 1007587"/>
                <a:gd name="connsiteX23" fmla="*/ 7673 w 861561"/>
                <a:gd name="connsiteY23" fmla="*/ 790678 h 1007587"/>
                <a:gd name="connsiteX24" fmla="*/ 6911 w 861561"/>
                <a:gd name="connsiteY24" fmla="*/ 758611 h 1007587"/>
                <a:gd name="connsiteX25" fmla="*/ 32692 w 861561"/>
                <a:gd name="connsiteY25" fmla="*/ 766040 h 1007587"/>
                <a:gd name="connsiteX26" fmla="*/ 57329 w 861561"/>
                <a:gd name="connsiteY26" fmla="*/ 779312 h 1007587"/>
                <a:gd name="connsiteX27" fmla="*/ 67553 w 861561"/>
                <a:gd name="connsiteY27" fmla="*/ 748387 h 1007587"/>
                <a:gd name="connsiteX28" fmla="*/ 43169 w 861561"/>
                <a:gd name="connsiteY28" fmla="*/ 688697 h 1007587"/>
                <a:gd name="connsiteX29" fmla="*/ 63235 w 861561"/>
                <a:gd name="connsiteY29" fmla="*/ 650470 h 1007587"/>
                <a:gd name="connsiteX30" fmla="*/ 138483 w 861561"/>
                <a:gd name="connsiteY30" fmla="*/ 649200 h 1007587"/>
                <a:gd name="connsiteX31" fmla="*/ 156453 w 861561"/>
                <a:gd name="connsiteY31" fmla="*/ 668186 h 1007587"/>
                <a:gd name="connsiteX32" fmla="*/ 140451 w 861561"/>
                <a:gd name="connsiteY32" fmla="*/ 686157 h 1007587"/>
                <a:gd name="connsiteX33" fmla="*/ 122735 w 861561"/>
                <a:gd name="connsiteY33" fmla="*/ 698285 h 1007587"/>
                <a:gd name="connsiteX34" fmla="*/ 138165 w 861561"/>
                <a:gd name="connsiteY34" fmla="*/ 713779 h 1007587"/>
                <a:gd name="connsiteX35" fmla="*/ 159438 w 861561"/>
                <a:gd name="connsiteY35" fmla="*/ 730289 h 1007587"/>
                <a:gd name="connsiteX36" fmla="*/ 211254 w 861561"/>
                <a:gd name="connsiteY36" fmla="*/ 718669 h 1007587"/>
                <a:gd name="connsiteX37" fmla="*/ 258307 w 861561"/>
                <a:gd name="connsiteY37" fmla="*/ 588176 h 1007587"/>
                <a:gd name="connsiteX38" fmla="*/ 168518 w 861561"/>
                <a:gd name="connsiteY38" fmla="*/ 432981 h 1007587"/>
                <a:gd name="connsiteX39" fmla="*/ 130736 w 861561"/>
                <a:gd name="connsiteY39" fmla="*/ 448348 h 1007587"/>
                <a:gd name="connsiteX40" fmla="*/ 139816 w 861561"/>
                <a:gd name="connsiteY40" fmla="*/ 478320 h 1007587"/>
                <a:gd name="connsiteX41" fmla="*/ 119052 w 861561"/>
                <a:gd name="connsiteY41" fmla="*/ 522707 h 1007587"/>
                <a:gd name="connsiteX42" fmla="*/ 89842 w 861561"/>
                <a:gd name="connsiteY42" fmla="*/ 516928 h 1007587"/>
                <a:gd name="connsiteX43" fmla="*/ 95557 w 861561"/>
                <a:gd name="connsiteY43" fmla="*/ 336016 h 1007587"/>
                <a:gd name="connsiteX44" fmla="*/ 158358 w 861561"/>
                <a:gd name="connsiteY44" fmla="*/ 222731 h 1007587"/>
                <a:gd name="connsiteX45" fmla="*/ 173408 w 861561"/>
                <a:gd name="connsiteY45" fmla="*/ 245147 h 1007587"/>
                <a:gd name="connsiteX46" fmla="*/ 197982 w 861561"/>
                <a:gd name="connsiteY46" fmla="*/ 248005 h 1007587"/>
                <a:gd name="connsiteX47" fmla="*/ 209984 w 861561"/>
                <a:gd name="connsiteY47" fmla="*/ 229462 h 1007587"/>
                <a:gd name="connsiteX48" fmla="*/ 211444 w 861561"/>
                <a:gd name="connsiteY48" fmla="*/ 97318 h 1007587"/>
                <a:gd name="connsiteX49" fmla="*/ 203824 w 861561"/>
                <a:gd name="connsiteY49" fmla="*/ 15466 h 1007587"/>
                <a:gd name="connsiteX50" fmla="*/ 241924 w 861561"/>
                <a:gd name="connsiteY50" fmla="*/ 31850 h 1007587"/>
                <a:gd name="connsiteX51" fmla="*/ 249544 w 861561"/>
                <a:gd name="connsiteY51" fmla="*/ 48233 h 1007587"/>
                <a:gd name="connsiteX52" fmla="*/ 377370 w 861561"/>
                <a:gd name="connsiteY52" fmla="*/ 181139 h 1007587"/>
                <a:gd name="connsiteX53" fmla="*/ 381434 w 861561"/>
                <a:gd name="connsiteY53" fmla="*/ 273976 h 1007587"/>
                <a:gd name="connsiteX54" fmla="*/ 379084 w 861561"/>
                <a:gd name="connsiteY54" fmla="*/ 318363 h 1007587"/>
                <a:gd name="connsiteX55" fmla="*/ 379148 w 861561"/>
                <a:gd name="connsiteY55" fmla="*/ 342874 h 1007587"/>
                <a:gd name="connsiteX56" fmla="*/ 447664 w 861561"/>
                <a:gd name="connsiteY56" fmla="*/ 392023 h 1007587"/>
                <a:gd name="connsiteX57" fmla="*/ 470588 w 861561"/>
                <a:gd name="connsiteY57" fmla="*/ 424726 h 1007587"/>
                <a:gd name="connsiteX58" fmla="*/ 555360 w 861561"/>
                <a:gd name="connsiteY58" fmla="*/ 466573 h 1007587"/>
                <a:gd name="connsiteX59" fmla="*/ 577141 w 861561"/>
                <a:gd name="connsiteY59" fmla="*/ 513309 h 1007587"/>
                <a:gd name="connsiteX60" fmla="*/ 595111 w 861561"/>
                <a:gd name="connsiteY60" fmla="*/ 633578 h 1007587"/>
                <a:gd name="connsiteX61" fmla="*/ 607748 w 861561"/>
                <a:gd name="connsiteY61" fmla="*/ 686665 h 1007587"/>
                <a:gd name="connsiteX62" fmla="*/ 622988 w 861561"/>
                <a:gd name="connsiteY62" fmla="*/ 760325 h 1007587"/>
                <a:gd name="connsiteX63" fmla="*/ 569838 w 861561"/>
                <a:gd name="connsiteY63" fmla="*/ 806045 h 1007587"/>
                <a:gd name="connsiteX64" fmla="*/ 653468 w 861561"/>
                <a:gd name="connsiteY64" fmla="*/ 817539 h 1007587"/>
                <a:gd name="connsiteX65" fmla="*/ 683948 w 861561"/>
                <a:gd name="connsiteY65" fmla="*/ 817539 h 1007587"/>
                <a:gd name="connsiteX66" fmla="*/ 756782 w 861561"/>
                <a:gd name="connsiteY66" fmla="*/ 802616 h 1007587"/>
                <a:gd name="connsiteX67" fmla="*/ 836347 w 861561"/>
                <a:gd name="connsiteY67" fmla="*/ 825730 h 100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861561" h="1007587">
                  <a:moveTo>
                    <a:pt x="836475" y="825667"/>
                  </a:moveTo>
                  <a:cubicBezTo>
                    <a:pt x="839522" y="841796"/>
                    <a:pt x="868733" y="841351"/>
                    <a:pt x="859906" y="862434"/>
                  </a:cubicBezTo>
                  <a:cubicBezTo>
                    <a:pt x="851334" y="883071"/>
                    <a:pt x="831712" y="884024"/>
                    <a:pt x="811456" y="886246"/>
                  </a:cubicBezTo>
                  <a:cubicBezTo>
                    <a:pt x="782309" y="889485"/>
                    <a:pt x="753797" y="891580"/>
                    <a:pt x="725032" y="885929"/>
                  </a:cubicBezTo>
                  <a:cubicBezTo>
                    <a:pt x="707951" y="882627"/>
                    <a:pt x="696267" y="892025"/>
                    <a:pt x="684011" y="902502"/>
                  </a:cubicBezTo>
                  <a:cubicBezTo>
                    <a:pt x="660897" y="922314"/>
                    <a:pt x="634989" y="933300"/>
                    <a:pt x="606478" y="917996"/>
                  </a:cubicBezTo>
                  <a:cubicBezTo>
                    <a:pt x="586983" y="907519"/>
                    <a:pt x="567806" y="918568"/>
                    <a:pt x="547359" y="913805"/>
                  </a:cubicBezTo>
                  <a:cubicBezTo>
                    <a:pt x="488685" y="900153"/>
                    <a:pt x="471096" y="854306"/>
                    <a:pt x="448363" y="803442"/>
                  </a:cubicBezTo>
                  <a:cubicBezTo>
                    <a:pt x="411723" y="721526"/>
                    <a:pt x="395086" y="637198"/>
                    <a:pt x="394324" y="547726"/>
                  </a:cubicBezTo>
                  <a:cubicBezTo>
                    <a:pt x="394070" y="516992"/>
                    <a:pt x="382259" y="496608"/>
                    <a:pt x="351081" y="499720"/>
                  </a:cubicBezTo>
                  <a:cubicBezTo>
                    <a:pt x="318124" y="503022"/>
                    <a:pt x="330888" y="529057"/>
                    <a:pt x="331269" y="549758"/>
                  </a:cubicBezTo>
                  <a:cubicBezTo>
                    <a:pt x="331967" y="590144"/>
                    <a:pt x="345810" y="626466"/>
                    <a:pt x="356478" y="664186"/>
                  </a:cubicBezTo>
                  <a:cubicBezTo>
                    <a:pt x="370639" y="714414"/>
                    <a:pt x="360225" y="766421"/>
                    <a:pt x="357431" y="817602"/>
                  </a:cubicBezTo>
                  <a:cubicBezTo>
                    <a:pt x="356986" y="825603"/>
                    <a:pt x="353811" y="833731"/>
                    <a:pt x="354573" y="841478"/>
                  </a:cubicBezTo>
                  <a:cubicBezTo>
                    <a:pt x="355780" y="854433"/>
                    <a:pt x="366321" y="869419"/>
                    <a:pt x="352224" y="878880"/>
                  </a:cubicBezTo>
                  <a:cubicBezTo>
                    <a:pt x="336412" y="889485"/>
                    <a:pt x="336158" y="867196"/>
                    <a:pt x="327586" y="861799"/>
                  </a:cubicBezTo>
                  <a:cubicBezTo>
                    <a:pt x="308282" y="849606"/>
                    <a:pt x="306694" y="866498"/>
                    <a:pt x="303964" y="879833"/>
                  </a:cubicBezTo>
                  <a:cubicBezTo>
                    <a:pt x="290692" y="944921"/>
                    <a:pt x="290502" y="945873"/>
                    <a:pt x="233415" y="929236"/>
                  </a:cubicBezTo>
                  <a:cubicBezTo>
                    <a:pt x="215318" y="923965"/>
                    <a:pt x="214365" y="932030"/>
                    <a:pt x="213730" y="946762"/>
                  </a:cubicBezTo>
                  <a:cubicBezTo>
                    <a:pt x="211190" y="1002579"/>
                    <a:pt x="174678" y="1022835"/>
                    <a:pt x="128513" y="995530"/>
                  </a:cubicBezTo>
                  <a:cubicBezTo>
                    <a:pt x="111559" y="985497"/>
                    <a:pt x="115686" y="971273"/>
                    <a:pt x="117972" y="956605"/>
                  </a:cubicBezTo>
                  <a:cubicBezTo>
                    <a:pt x="121719" y="932538"/>
                    <a:pt x="118861" y="914567"/>
                    <a:pt x="91937" y="907265"/>
                  </a:cubicBezTo>
                  <a:cubicBezTo>
                    <a:pt x="74094" y="902439"/>
                    <a:pt x="64124" y="884341"/>
                    <a:pt x="56568" y="866625"/>
                  </a:cubicBezTo>
                  <a:cubicBezTo>
                    <a:pt x="44503" y="838303"/>
                    <a:pt x="45455" y="801854"/>
                    <a:pt x="7673" y="790678"/>
                  </a:cubicBezTo>
                  <a:cubicBezTo>
                    <a:pt x="-3313" y="787440"/>
                    <a:pt x="-1535" y="768898"/>
                    <a:pt x="6911" y="758611"/>
                  </a:cubicBezTo>
                  <a:cubicBezTo>
                    <a:pt x="18976" y="743815"/>
                    <a:pt x="26215" y="754547"/>
                    <a:pt x="32692" y="766040"/>
                  </a:cubicBezTo>
                  <a:cubicBezTo>
                    <a:pt x="38279" y="775946"/>
                    <a:pt x="45519" y="784392"/>
                    <a:pt x="57329" y="779312"/>
                  </a:cubicBezTo>
                  <a:cubicBezTo>
                    <a:pt x="70665" y="773533"/>
                    <a:pt x="69585" y="761722"/>
                    <a:pt x="67553" y="748387"/>
                  </a:cubicBezTo>
                  <a:cubicBezTo>
                    <a:pt x="64188" y="726352"/>
                    <a:pt x="72887" y="704826"/>
                    <a:pt x="43169" y="688697"/>
                  </a:cubicBezTo>
                  <a:cubicBezTo>
                    <a:pt x="23929" y="678283"/>
                    <a:pt x="49202" y="653518"/>
                    <a:pt x="63235" y="650470"/>
                  </a:cubicBezTo>
                  <a:cubicBezTo>
                    <a:pt x="87429" y="645136"/>
                    <a:pt x="113337" y="647993"/>
                    <a:pt x="138483" y="649200"/>
                  </a:cubicBezTo>
                  <a:cubicBezTo>
                    <a:pt x="147627" y="649644"/>
                    <a:pt x="154548" y="658280"/>
                    <a:pt x="156453" y="668186"/>
                  </a:cubicBezTo>
                  <a:cubicBezTo>
                    <a:pt x="158930" y="681140"/>
                    <a:pt x="149341" y="683617"/>
                    <a:pt x="140451" y="686157"/>
                  </a:cubicBezTo>
                  <a:cubicBezTo>
                    <a:pt x="133339" y="688189"/>
                    <a:pt x="123433" y="687998"/>
                    <a:pt x="122735" y="698285"/>
                  </a:cubicBezTo>
                  <a:cubicBezTo>
                    <a:pt x="122100" y="708191"/>
                    <a:pt x="131942" y="709588"/>
                    <a:pt x="138165" y="713779"/>
                  </a:cubicBezTo>
                  <a:cubicBezTo>
                    <a:pt x="145595" y="718796"/>
                    <a:pt x="153850" y="723368"/>
                    <a:pt x="159438" y="730289"/>
                  </a:cubicBezTo>
                  <a:cubicBezTo>
                    <a:pt x="189473" y="766929"/>
                    <a:pt x="189473" y="763818"/>
                    <a:pt x="211254" y="718669"/>
                  </a:cubicBezTo>
                  <a:cubicBezTo>
                    <a:pt x="231574" y="676441"/>
                    <a:pt x="248973" y="635102"/>
                    <a:pt x="258307" y="588176"/>
                  </a:cubicBezTo>
                  <a:cubicBezTo>
                    <a:pt x="269928" y="529628"/>
                    <a:pt x="223065" y="442951"/>
                    <a:pt x="168518" y="432981"/>
                  </a:cubicBezTo>
                  <a:cubicBezTo>
                    <a:pt x="153596" y="430250"/>
                    <a:pt x="140388" y="437680"/>
                    <a:pt x="130736" y="448348"/>
                  </a:cubicBezTo>
                  <a:cubicBezTo>
                    <a:pt x="118607" y="461810"/>
                    <a:pt x="132895" y="469430"/>
                    <a:pt x="139816" y="478320"/>
                  </a:cubicBezTo>
                  <a:cubicBezTo>
                    <a:pt x="163438" y="508864"/>
                    <a:pt x="126608" y="508610"/>
                    <a:pt x="119052" y="522707"/>
                  </a:cubicBezTo>
                  <a:cubicBezTo>
                    <a:pt x="108257" y="542773"/>
                    <a:pt x="97525" y="526644"/>
                    <a:pt x="89842" y="516928"/>
                  </a:cubicBezTo>
                  <a:cubicBezTo>
                    <a:pt x="56314" y="474637"/>
                    <a:pt x="57457" y="372211"/>
                    <a:pt x="95557" y="336016"/>
                  </a:cubicBezTo>
                  <a:cubicBezTo>
                    <a:pt x="128640" y="304647"/>
                    <a:pt x="136578" y="258927"/>
                    <a:pt x="158358" y="222731"/>
                  </a:cubicBezTo>
                  <a:cubicBezTo>
                    <a:pt x="174741" y="224192"/>
                    <a:pt x="167312" y="238988"/>
                    <a:pt x="173408" y="245147"/>
                  </a:cubicBezTo>
                  <a:cubicBezTo>
                    <a:pt x="181091" y="252958"/>
                    <a:pt x="189473" y="252196"/>
                    <a:pt x="197982" y="248005"/>
                  </a:cubicBezTo>
                  <a:cubicBezTo>
                    <a:pt x="205348" y="244385"/>
                    <a:pt x="213349" y="236575"/>
                    <a:pt x="209984" y="229462"/>
                  </a:cubicBezTo>
                  <a:cubicBezTo>
                    <a:pt x="188965" y="184758"/>
                    <a:pt x="218493" y="141324"/>
                    <a:pt x="211444" y="97318"/>
                  </a:cubicBezTo>
                  <a:cubicBezTo>
                    <a:pt x="212016" y="69696"/>
                    <a:pt x="211444" y="42200"/>
                    <a:pt x="203824" y="15466"/>
                  </a:cubicBezTo>
                  <a:cubicBezTo>
                    <a:pt x="232717" y="-22697"/>
                    <a:pt x="231447" y="20356"/>
                    <a:pt x="241924" y="31850"/>
                  </a:cubicBezTo>
                  <a:cubicBezTo>
                    <a:pt x="244464" y="37311"/>
                    <a:pt x="247004" y="42772"/>
                    <a:pt x="249544" y="48233"/>
                  </a:cubicBezTo>
                  <a:cubicBezTo>
                    <a:pt x="301170" y="82459"/>
                    <a:pt x="335968" y="135482"/>
                    <a:pt x="377370" y="181139"/>
                  </a:cubicBezTo>
                  <a:cubicBezTo>
                    <a:pt x="397309" y="203110"/>
                    <a:pt x="399214" y="250989"/>
                    <a:pt x="381434" y="273976"/>
                  </a:cubicBezTo>
                  <a:cubicBezTo>
                    <a:pt x="369432" y="289407"/>
                    <a:pt x="372480" y="303123"/>
                    <a:pt x="379084" y="318363"/>
                  </a:cubicBezTo>
                  <a:cubicBezTo>
                    <a:pt x="379084" y="326554"/>
                    <a:pt x="379084" y="334683"/>
                    <a:pt x="379148" y="342874"/>
                  </a:cubicBezTo>
                  <a:cubicBezTo>
                    <a:pt x="394324" y="371513"/>
                    <a:pt x="427471" y="371386"/>
                    <a:pt x="447664" y="392023"/>
                  </a:cubicBezTo>
                  <a:cubicBezTo>
                    <a:pt x="455348" y="402945"/>
                    <a:pt x="462904" y="413804"/>
                    <a:pt x="470588" y="424726"/>
                  </a:cubicBezTo>
                  <a:cubicBezTo>
                    <a:pt x="495162" y="446824"/>
                    <a:pt x="528690" y="447269"/>
                    <a:pt x="555360" y="466573"/>
                  </a:cubicBezTo>
                  <a:cubicBezTo>
                    <a:pt x="573585" y="479717"/>
                    <a:pt x="581649" y="495719"/>
                    <a:pt x="577141" y="513309"/>
                  </a:cubicBezTo>
                  <a:cubicBezTo>
                    <a:pt x="565838" y="557378"/>
                    <a:pt x="577522" y="595796"/>
                    <a:pt x="595111" y="633578"/>
                  </a:cubicBezTo>
                  <a:cubicBezTo>
                    <a:pt x="602985" y="650597"/>
                    <a:pt x="597080" y="670790"/>
                    <a:pt x="607748" y="686665"/>
                  </a:cubicBezTo>
                  <a:cubicBezTo>
                    <a:pt x="603049" y="713525"/>
                    <a:pt x="630481" y="732766"/>
                    <a:pt x="622988" y="760325"/>
                  </a:cubicBezTo>
                  <a:cubicBezTo>
                    <a:pt x="600255" y="772200"/>
                    <a:pt x="601525" y="817602"/>
                    <a:pt x="569838" y="806045"/>
                  </a:cubicBezTo>
                  <a:cubicBezTo>
                    <a:pt x="595492" y="792647"/>
                    <a:pt x="624258" y="808014"/>
                    <a:pt x="653468" y="817539"/>
                  </a:cubicBezTo>
                  <a:cubicBezTo>
                    <a:pt x="663628" y="817539"/>
                    <a:pt x="673724" y="817539"/>
                    <a:pt x="683948" y="817539"/>
                  </a:cubicBezTo>
                  <a:cubicBezTo>
                    <a:pt x="710872" y="827254"/>
                    <a:pt x="733097" y="822365"/>
                    <a:pt x="756782" y="802616"/>
                  </a:cubicBezTo>
                  <a:cubicBezTo>
                    <a:pt x="794057" y="771565"/>
                    <a:pt x="825616" y="782741"/>
                    <a:pt x="836347" y="8257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: фигура 258">
              <a:extLst>
                <a:ext uri="{FF2B5EF4-FFF2-40B4-BE49-F238E27FC236}">
                  <a16:creationId xmlns="" xmlns:a16="http://schemas.microsoft.com/office/drawing/2014/main" id="{415566F8-11CF-4536-B80E-11F72A24182F}"/>
                </a:ext>
              </a:extLst>
            </p:cNvPr>
            <p:cNvSpPr/>
            <p:nvPr/>
          </p:nvSpPr>
          <p:spPr>
            <a:xfrm>
              <a:off x="1411048" y="328296"/>
              <a:ext cx="798555" cy="625196"/>
            </a:xfrm>
            <a:custGeom>
              <a:avLst/>
              <a:gdLst>
                <a:gd name="connsiteX0" fmla="*/ 723123 w 798555"/>
                <a:gd name="connsiteY0" fmla="*/ 540197 h 625196"/>
                <a:gd name="connsiteX1" fmla="*/ 636890 w 798555"/>
                <a:gd name="connsiteY1" fmla="*/ 502859 h 625196"/>
                <a:gd name="connsiteX2" fmla="*/ 634096 w 798555"/>
                <a:gd name="connsiteY2" fmla="*/ 490984 h 625196"/>
                <a:gd name="connsiteX3" fmla="*/ 562278 w 798555"/>
                <a:gd name="connsiteY3" fmla="*/ 446852 h 625196"/>
                <a:gd name="connsiteX4" fmla="*/ 505382 w 798555"/>
                <a:gd name="connsiteY4" fmla="*/ 433517 h 625196"/>
                <a:gd name="connsiteX5" fmla="*/ 464488 w 798555"/>
                <a:gd name="connsiteY5" fmla="*/ 430215 h 625196"/>
                <a:gd name="connsiteX6" fmla="*/ 387907 w 798555"/>
                <a:gd name="connsiteY6" fmla="*/ 466981 h 625196"/>
                <a:gd name="connsiteX7" fmla="*/ 249540 w 798555"/>
                <a:gd name="connsiteY7" fmla="*/ 394972 h 625196"/>
                <a:gd name="connsiteX8" fmla="*/ 167689 w 798555"/>
                <a:gd name="connsiteY8" fmla="*/ 310136 h 625196"/>
                <a:gd name="connsiteX9" fmla="*/ 137209 w 798555"/>
                <a:gd name="connsiteY9" fmla="*/ 302896 h 625196"/>
                <a:gd name="connsiteX10" fmla="*/ 143432 w 798555"/>
                <a:gd name="connsiteY10" fmla="*/ 334393 h 625196"/>
                <a:gd name="connsiteX11" fmla="*/ 248588 w 798555"/>
                <a:gd name="connsiteY11" fmla="*/ 482729 h 625196"/>
                <a:gd name="connsiteX12" fmla="*/ 269416 w 798555"/>
                <a:gd name="connsiteY12" fmla="*/ 498668 h 625196"/>
                <a:gd name="connsiteX13" fmla="*/ 357554 w 798555"/>
                <a:gd name="connsiteY13" fmla="*/ 572836 h 625196"/>
                <a:gd name="connsiteX14" fmla="*/ 384351 w 798555"/>
                <a:gd name="connsiteY14" fmla="*/ 606809 h 625196"/>
                <a:gd name="connsiteX15" fmla="*/ 300277 w 798555"/>
                <a:gd name="connsiteY15" fmla="*/ 623319 h 625196"/>
                <a:gd name="connsiteX16" fmla="*/ 181595 w 798555"/>
                <a:gd name="connsiteY16" fmla="*/ 586108 h 625196"/>
                <a:gd name="connsiteX17" fmla="*/ 131303 w 798555"/>
                <a:gd name="connsiteY17" fmla="*/ 604142 h 625196"/>
                <a:gd name="connsiteX18" fmla="*/ 109015 w 798555"/>
                <a:gd name="connsiteY18" fmla="*/ 603697 h 625196"/>
                <a:gd name="connsiteX19" fmla="*/ 63485 w 798555"/>
                <a:gd name="connsiteY19" fmla="*/ 478284 h 625196"/>
                <a:gd name="connsiteX20" fmla="*/ 103046 w 798555"/>
                <a:gd name="connsiteY20" fmla="*/ 462790 h 625196"/>
                <a:gd name="connsiteX21" fmla="*/ 170927 w 798555"/>
                <a:gd name="connsiteY21" fmla="*/ 487555 h 625196"/>
                <a:gd name="connsiteX22" fmla="*/ 132256 w 798555"/>
                <a:gd name="connsiteY22" fmla="*/ 405386 h 625196"/>
                <a:gd name="connsiteX23" fmla="*/ 54595 w 798555"/>
                <a:gd name="connsiteY23" fmla="*/ 322328 h 625196"/>
                <a:gd name="connsiteX24" fmla="*/ 33513 w 798555"/>
                <a:gd name="connsiteY24" fmla="*/ 274512 h 625196"/>
                <a:gd name="connsiteX25" fmla="*/ 9002 w 798555"/>
                <a:gd name="connsiteY25" fmla="*/ 165228 h 625196"/>
                <a:gd name="connsiteX26" fmla="*/ 7161 w 798555"/>
                <a:gd name="connsiteY26" fmla="*/ 120524 h 625196"/>
                <a:gd name="connsiteX27" fmla="*/ 49007 w 798555"/>
                <a:gd name="connsiteY27" fmla="*/ 119127 h 625196"/>
                <a:gd name="connsiteX28" fmla="*/ 94854 w 798555"/>
                <a:gd name="connsiteY28" fmla="*/ 154052 h 625196"/>
                <a:gd name="connsiteX29" fmla="*/ 133335 w 798555"/>
                <a:gd name="connsiteY29" fmla="*/ 199772 h 625196"/>
                <a:gd name="connsiteX30" fmla="*/ 192009 w 798555"/>
                <a:gd name="connsiteY30" fmla="*/ 170244 h 625196"/>
                <a:gd name="connsiteX31" fmla="*/ 228077 w 798555"/>
                <a:gd name="connsiteY31" fmla="*/ 163640 h 625196"/>
                <a:gd name="connsiteX32" fmla="*/ 304658 w 798555"/>
                <a:gd name="connsiteY32" fmla="*/ 159957 h 625196"/>
                <a:gd name="connsiteX33" fmla="*/ 340218 w 798555"/>
                <a:gd name="connsiteY33" fmla="*/ 163069 h 625196"/>
                <a:gd name="connsiteX34" fmla="*/ 388923 w 798555"/>
                <a:gd name="connsiteY34" fmla="*/ 160910 h 625196"/>
                <a:gd name="connsiteX35" fmla="*/ 412862 w 798555"/>
                <a:gd name="connsiteY35" fmla="*/ 236539 h 625196"/>
                <a:gd name="connsiteX36" fmla="*/ 460297 w 798555"/>
                <a:gd name="connsiteY36" fmla="*/ 300483 h 625196"/>
                <a:gd name="connsiteX37" fmla="*/ 410894 w 798555"/>
                <a:gd name="connsiteY37" fmla="*/ 0 h 625196"/>
                <a:gd name="connsiteX38" fmla="*/ 492682 w 798555"/>
                <a:gd name="connsiteY38" fmla="*/ 60643 h 625196"/>
                <a:gd name="connsiteX39" fmla="*/ 624381 w 798555"/>
                <a:gd name="connsiteY39" fmla="*/ 78296 h 625196"/>
                <a:gd name="connsiteX40" fmla="*/ 743761 w 798555"/>
                <a:gd name="connsiteY40" fmla="*/ 102172 h 625196"/>
                <a:gd name="connsiteX41" fmla="*/ 757413 w 798555"/>
                <a:gd name="connsiteY41" fmla="*/ 204852 h 625196"/>
                <a:gd name="connsiteX42" fmla="*/ 753730 w 798555"/>
                <a:gd name="connsiteY42" fmla="*/ 211774 h 625196"/>
                <a:gd name="connsiteX43" fmla="*/ 731188 w 798555"/>
                <a:gd name="connsiteY43" fmla="*/ 359729 h 625196"/>
                <a:gd name="connsiteX44" fmla="*/ 748269 w 798555"/>
                <a:gd name="connsiteY44" fmla="*/ 397004 h 625196"/>
                <a:gd name="connsiteX45" fmla="*/ 746364 w 798555"/>
                <a:gd name="connsiteY45" fmla="*/ 427929 h 625196"/>
                <a:gd name="connsiteX46" fmla="*/ 706359 w 798555"/>
                <a:gd name="connsiteY46" fmla="*/ 439549 h 625196"/>
                <a:gd name="connsiteX47" fmla="*/ 679943 w 798555"/>
                <a:gd name="connsiteY47" fmla="*/ 469267 h 625196"/>
                <a:gd name="connsiteX48" fmla="*/ 685976 w 798555"/>
                <a:gd name="connsiteY48" fmla="*/ 491238 h 625196"/>
                <a:gd name="connsiteX49" fmla="*/ 717154 w 798555"/>
                <a:gd name="connsiteY49" fmla="*/ 475363 h 625196"/>
                <a:gd name="connsiteX50" fmla="*/ 765795 w 798555"/>
                <a:gd name="connsiteY50" fmla="*/ 445645 h 625196"/>
                <a:gd name="connsiteX51" fmla="*/ 794751 w 798555"/>
                <a:gd name="connsiteY51" fmla="*/ 454789 h 625196"/>
                <a:gd name="connsiteX52" fmla="*/ 785480 w 798555"/>
                <a:gd name="connsiteY52" fmla="*/ 493778 h 625196"/>
                <a:gd name="connsiteX53" fmla="*/ 723441 w 798555"/>
                <a:gd name="connsiteY53" fmla="*/ 540070 h 62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8555" h="625196">
                  <a:moveTo>
                    <a:pt x="723123" y="540197"/>
                  </a:moveTo>
                  <a:cubicBezTo>
                    <a:pt x="678210" y="568182"/>
                    <a:pt x="649463" y="555736"/>
                    <a:pt x="636890" y="502859"/>
                  </a:cubicBezTo>
                  <a:cubicBezTo>
                    <a:pt x="635938" y="498922"/>
                    <a:pt x="634858" y="494985"/>
                    <a:pt x="634096" y="490984"/>
                  </a:cubicBezTo>
                  <a:cubicBezTo>
                    <a:pt x="622095" y="427675"/>
                    <a:pt x="620634" y="426024"/>
                    <a:pt x="562278" y="446852"/>
                  </a:cubicBezTo>
                  <a:cubicBezTo>
                    <a:pt x="539608" y="454980"/>
                    <a:pt x="522082" y="456440"/>
                    <a:pt x="505382" y="433517"/>
                  </a:cubicBezTo>
                  <a:cubicBezTo>
                    <a:pt x="495349" y="419737"/>
                    <a:pt x="479029" y="417896"/>
                    <a:pt x="464488" y="430215"/>
                  </a:cubicBezTo>
                  <a:cubicBezTo>
                    <a:pt x="441628" y="449519"/>
                    <a:pt x="417180" y="477205"/>
                    <a:pt x="387907" y="466981"/>
                  </a:cubicBezTo>
                  <a:cubicBezTo>
                    <a:pt x="339456" y="450027"/>
                    <a:pt x="286751" y="440184"/>
                    <a:pt x="249540" y="394972"/>
                  </a:cubicBezTo>
                  <a:cubicBezTo>
                    <a:pt x="224521" y="364555"/>
                    <a:pt x="195565" y="337695"/>
                    <a:pt x="167689" y="310136"/>
                  </a:cubicBezTo>
                  <a:cubicBezTo>
                    <a:pt x="159561" y="302134"/>
                    <a:pt x="147686" y="292927"/>
                    <a:pt x="137209" y="302896"/>
                  </a:cubicBezTo>
                  <a:cubicBezTo>
                    <a:pt x="125017" y="314517"/>
                    <a:pt x="138987" y="323979"/>
                    <a:pt x="143432" y="334393"/>
                  </a:cubicBezTo>
                  <a:cubicBezTo>
                    <a:pt x="168070" y="392432"/>
                    <a:pt x="215631" y="431548"/>
                    <a:pt x="248588" y="482729"/>
                  </a:cubicBezTo>
                  <a:cubicBezTo>
                    <a:pt x="253541" y="490413"/>
                    <a:pt x="259700" y="499684"/>
                    <a:pt x="269416" y="498668"/>
                  </a:cubicBezTo>
                  <a:cubicBezTo>
                    <a:pt x="321168" y="493143"/>
                    <a:pt x="339329" y="532895"/>
                    <a:pt x="357554" y="572836"/>
                  </a:cubicBezTo>
                  <a:cubicBezTo>
                    <a:pt x="371460" y="579567"/>
                    <a:pt x="386891" y="585028"/>
                    <a:pt x="384351" y="606809"/>
                  </a:cubicBezTo>
                  <a:cubicBezTo>
                    <a:pt x="358506" y="625097"/>
                    <a:pt x="329995" y="627764"/>
                    <a:pt x="300277" y="623319"/>
                  </a:cubicBezTo>
                  <a:cubicBezTo>
                    <a:pt x="279449" y="591823"/>
                    <a:pt x="214107" y="571249"/>
                    <a:pt x="181595" y="586108"/>
                  </a:cubicBezTo>
                  <a:cubicBezTo>
                    <a:pt x="165276" y="593537"/>
                    <a:pt x="147559" y="596268"/>
                    <a:pt x="131303" y="604142"/>
                  </a:cubicBezTo>
                  <a:cubicBezTo>
                    <a:pt x="124509" y="607444"/>
                    <a:pt x="116571" y="604713"/>
                    <a:pt x="109015" y="603697"/>
                  </a:cubicBezTo>
                  <a:cubicBezTo>
                    <a:pt x="79614" y="599760"/>
                    <a:pt x="44626" y="508002"/>
                    <a:pt x="63485" y="478284"/>
                  </a:cubicBezTo>
                  <a:cubicBezTo>
                    <a:pt x="73328" y="462790"/>
                    <a:pt x="86218" y="458663"/>
                    <a:pt x="103046" y="462790"/>
                  </a:cubicBezTo>
                  <a:cubicBezTo>
                    <a:pt x="124953" y="468124"/>
                    <a:pt x="145019" y="479808"/>
                    <a:pt x="170927" y="487555"/>
                  </a:cubicBezTo>
                  <a:cubicBezTo>
                    <a:pt x="166355" y="451932"/>
                    <a:pt x="149845" y="427675"/>
                    <a:pt x="132256" y="405386"/>
                  </a:cubicBezTo>
                  <a:cubicBezTo>
                    <a:pt x="108634" y="375541"/>
                    <a:pt x="85837" y="344108"/>
                    <a:pt x="54595" y="322328"/>
                  </a:cubicBezTo>
                  <a:cubicBezTo>
                    <a:pt x="38149" y="310834"/>
                    <a:pt x="33831" y="296356"/>
                    <a:pt x="33513" y="274512"/>
                  </a:cubicBezTo>
                  <a:cubicBezTo>
                    <a:pt x="32942" y="236920"/>
                    <a:pt x="28878" y="198438"/>
                    <a:pt x="9002" y="165228"/>
                  </a:cubicBezTo>
                  <a:cubicBezTo>
                    <a:pt x="49" y="150242"/>
                    <a:pt x="-4904" y="135573"/>
                    <a:pt x="7161" y="120524"/>
                  </a:cubicBezTo>
                  <a:cubicBezTo>
                    <a:pt x="20178" y="104204"/>
                    <a:pt x="34529" y="112396"/>
                    <a:pt x="49007" y="119127"/>
                  </a:cubicBezTo>
                  <a:cubicBezTo>
                    <a:pt x="66660" y="127382"/>
                    <a:pt x="83043" y="137478"/>
                    <a:pt x="94854" y="154052"/>
                  </a:cubicBezTo>
                  <a:cubicBezTo>
                    <a:pt x="106411" y="170244"/>
                    <a:pt x="122413" y="181801"/>
                    <a:pt x="133335" y="199772"/>
                  </a:cubicBezTo>
                  <a:cubicBezTo>
                    <a:pt x="147305" y="175959"/>
                    <a:pt x="167879" y="169292"/>
                    <a:pt x="192009" y="170244"/>
                  </a:cubicBezTo>
                  <a:cubicBezTo>
                    <a:pt x="204328" y="170689"/>
                    <a:pt x="217473" y="174689"/>
                    <a:pt x="228077" y="163640"/>
                  </a:cubicBezTo>
                  <a:cubicBezTo>
                    <a:pt x="253668" y="168530"/>
                    <a:pt x="278941" y="188024"/>
                    <a:pt x="304658" y="159957"/>
                  </a:cubicBezTo>
                  <a:cubicBezTo>
                    <a:pt x="312786" y="151067"/>
                    <a:pt x="330439" y="153480"/>
                    <a:pt x="340218" y="163069"/>
                  </a:cubicBezTo>
                  <a:cubicBezTo>
                    <a:pt x="356474" y="178944"/>
                    <a:pt x="371587" y="176213"/>
                    <a:pt x="388923" y="160910"/>
                  </a:cubicBezTo>
                  <a:cubicBezTo>
                    <a:pt x="393876" y="190056"/>
                    <a:pt x="401242" y="214314"/>
                    <a:pt x="412862" y="236539"/>
                  </a:cubicBezTo>
                  <a:cubicBezTo>
                    <a:pt x="423213" y="256351"/>
                    <a:pt x="422260" y="284799"/>
                    <a:pt x="460297" y="300483"/>
                  </a:cubicBezTo>
                  <a:cubicBezTo>
                    <a:pt x="419657" y="197486"/>
                    <a:pt x="415466" y="98679"/>
                    <a:pt x="410894" y="0"/>
                  </a:cubicBezTo>
                  <a:cubicBezTo>
                    <a:pt x="445247" y="9144"/>
                    <a:pt x="469060" y="35433"/>
                    <a:pt x="492682" y="60643"/>
                  </a:cubicBezTo>
                  <a:cubicBezTo>
                    <a:pt x="523162" y="93218"/>
                    <a:pt x="588059" y="103315"/>
                    <a:pt x="624381" y="78296"/>
                  </a:cubicBezTo>
                  <a:cubicBezTo>
                    <a:pt x="658290" y="54928"/>
                    <a:pt x="705089" y="64262"/>
                    <a:pt x="743761" y="102172"/>
                  </a:cubicBezTo>
                  <a:cubicBezTo>
                    <a:pt x="772844" y="130620"/>
                    <a:pt x="777098" y="162497"/>
                    <a:pt x="757413" y="204852"/>
                  </a:cubicBezTo>
                  <a:cubicBezTo>
                    <a:pt x="756270" y="207265"/>
                    <a:pt x="753222" y="210059"/>
                    <a:pt x="753730" y="211774"/>
                  </a:cubicBezTo>
                  <a:cubicBezTo>
                    <a:pt x="769288" y="265241"/>
                    <a:pt x="728965" y="308802"/>
                    <a:pt x="731188" y="359729"/>
                  </a:cubicBezTo>
                  <a:cubicBezTo>
                    <a:pt x="731823" y="374715"/>
                    <a:pt x="731442" y="390146"/>
                    <a:pt x="748269" y="397004"/>
                  </a:cubicBezTo>
                  <a:cubicBezTo>
                    <a:pt x="777860" y="409132"/>
                    <a:pt x="760969" y="420436"/>
                    <a:pt x="746364" y="427929"/>
                  </a:cubicBezTo>
                  <a:cubicBezTo>
                    <a:pt x="734045" y="434215"/>
                    <a:pt x="719948" y="437644"/>
                    <a:pt x="706359" y="439549"/>
                  </a:cubicBezTo>
                  <a:cubicBezTo>
                    <a:pt x="689151" y="441962"/>
                    <a:pt x="682737" y="453392"/>
                    <a:pt x="679943" y="469267"/>
                  </a:cubicBezTo>
                  <a:cubicBezTo>
                    <a:pt x="678483" y="477586"/>
                    <a:pt x="678419" y="487301"/>
                    <a:pt x="685976" y="491238"/>
                  </a:cubicBezTo>
                  <a:cubicBezTo>
                    <a:pt x="701216" y="499112"/>
                    <a:pt x="709725" y="485523"/>
                    <a:pt x="717154" y="475363"/>
                  </a:cubicBezTo>
                  <a:cubicBezTo>
                    <a:pt x="729854" y="457964"/>
                    <a:pt x="747634" y="452122"/>
                    <a:pt x="765795" y="445645"/>
                  </a:cubicBezTo>
                  <a:cubicBezTo>
                    <a:pt x="777987" y="441327"/>
                    <a:pt x="788782" y="440311"/>
                    <a:pt x="794751" y="454789"/>
                  </a:cubicBezTo>
                  <a:cubicBezTo>
                    <a:pt x="800974" y="469966"/>
                    <a:pt x="800657" y="487174"/>
                    <a:pt x="785480" y="493778"/>
                  </a:cubicBezTo>
                  <a:cubicBezTo>
                    <a:pt x="761096" y="504383"/>
                    <a:pt x="746491" y="528450"/>
                    <a:pt x="723441" y="5400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: фигура 259">
              <a:extLst>
                <a:ext uri="{FF2B5EF4-FFF2-40B4-BE49-F238E27FC236}">
                  <a16:creationId xmlns="" xmlns:a16="http://schemas.microsoft.com/office/drawing/2014/main" id="{5C07117F-6820-4EE1-B842-A2D2945D1B75}"/>
                </a:ext>
              </a:extLst>
            </p:cNvPr>
            <p:cNvSpPr/>
            <p:nvPr/>
          </p:nvSpPr>
          <p:spPr>
            <a:xfrm>
              <a:off x="3172892" y="893131"/>
              <a:ext cx="690167" cy="664364"/>
            </a:xfrm>
            <a:custGeom>
              <a:avLst/>
              <a:gdLst>
                <a:gd name="connsiteX0" fmla="*/ 180288 w 690167"/>
                <a:gd name="connsiteY0" fmla="*/ 556517 h 664364"/>
                <a:gd name="connsiteX1" fmla="*/ 80974 w 690167"/>
                <a:gd name="connsiteY1" fmla="*/ 555945 h 664364"/>
                <a:gd name="connsiteX2" fmla="*/ 27952 w 690167"/>
                <a:gd name="connsiteY2" fmla="*/ 548325 h 664364"/>
                <a:gd name="connsiteX3" fmla="*/ 185305 w 690167"/>
                <a:gd name="connsiteY3" fmla="*/ 431167 h 664364"/>
                <a:gd name="connsiteX4" fmla="*/ 185876 w 690167"/>
                <a:gd name="connsiteY4" fmla="*/ 416562 h 664364"/>
                <a:gd name="connsiteX5" fmla="*/ 164858 w 690167"/>
                <a:gd name="connsiteY5" fmla="*/ 418467 h 664364"/>
                <a:gd name="connsiteX6" fmla="*/ 61988 w 690167"/>
                <a:gd name="connsiteY6" fmla="*/ 456694 h 664364"/>
                <a:gd name="connsiteX7" fmla="*/ 27952 w 690167"/>
                <a:gd name="connsiteY7" fmla="*/ 457774 h 664364"/>
                <a:gd name="connsiteX8" fmla="*/ 837 w 690167"/>
                <a:gd name="connsiteY8" fmla="*/ 440946 h 664364"/>
                <a:gd name="connsiteX9" fmla="*/ 15442 w 690167"/>
                <a:gd name="connsiteY9" fmla="*/ 411228 h 664364"/>
                <a:gd name="connsiteX10" fmla="*/ 35318 w 690167"/>
                <a:gd name="connsiteY10" fmla="*/ 374969 h 664364"/>
                <a:gd name="connsiteX11" fmla="*/ 63004 w 690167"/>
                <a:gd name="connsiteY11" fmla="*/ 73089 h 664364"/>
                <a:gd name="connsiteX12" fmla="*/ 58305 w 690167"/>
                <a:gd name="connsiteY12" fmla="*/ 16447 h 664364"/>
                <a:gd name="connsiteX13" fmla="*/ 58305 w 690167"/>
                <a:gd name="connsiteY13" fmla="*/ 16447 h 664364"/>
                <a:gd name="connsiteX14" fmla="*/ 239978 w 690167"/>
                <a:gd name="connsiteY14" fmla="*/ 0 h 664364"/>
                <a:gd name="connsiteX15" fmla="*/ 306590 w 690167"/>
                <a:gd name="connsiteY15" fmla="*/ 124080 h 664364"/>
                <a:gd name="connsiteX16" fmla="*/ 340054 w 690167"/>
                <a:gd name="connsiteY16" fmla="*/ 112777 h 664364"/>
                <a:gd name="connsiteX17" fmla="*/ 401078 w 690167"/>
                <a:gd name="connsiteY17" fmla="*/ 41021 h 664364"/>
                <a:gd name="connsiteX18" fmla="*/ 436257 w 690167"/>
                <a:gd name="connsiteY18" fmla="*/ 93853 h 664364"/>
                <a:gd name="connsiteX19" fmla="*/ 466292 w 690167"/>
                <a:gd name="connsiteY19" fmla="*/ 95187 h 664364"/>
                <a:gd name="connsiteX20" fmla="*/ 496455 w 690167"/>
                <a:gd name="connsiteY20" fmla="*/ 101918 h 664364"/>
                <a:gd name="connsiteX21" fmla="*/ 540397 w 690167"/>
                <a:gd name="connsiteY21" fmla="*/ 227458 h 664364"/>
                <a:gd name="connsiteX22" fmla="*/ 515568 w 690167"/>
                <a:gd name="connsiteY22" fmla="*/ 261875 h 664364"/>
                <a:gd name="connsiteX23" fmla="*/ 501408 w 690167"/>
                <a:gd name="connsiteY23" fmla="*/ 326582 h 664364"/>
                <a:gd name="connsiteX24" fmla="*/ 566241 w 690167"/>
                <a:gd name="connsiteY24" fmla="*/ 426024 h 664364"/>
                <a:gd name="connsiteX25" fmla="*/ 572972 w 690167"/>
                <a:gd name="connsiteY25" fmla="*/ 444375 h 664364"/>
                <a:gd name="connsiteX26" fmla="*/ 572909 w 690167"/>
                <a:gd name="connsiteY26" fmla="*/ 496064 h 664364"/>
                <a:gd name="connsiteX27" fmla="*/ 683018 w 690167"/>
                <a:gd name="connsiteY27" fmla="*/ 548516 h 664364"/>
                <a:gd name="connsiteX28" fmla="*/ 684288 w 690167"/>
                <a:gd name="connsiteY28" fmla="*/ 588648 h 664364"/>
                <a:gd name="connsiteX29" fmla="*/ 643203 w 690167"/>
                <a:gd name="connsiteY29" fmla="*/ 575122 h 664364"/>
                <a:gd name="connsiteX30" fmla="*/ 578497 w 690167"/>
                <a:gd name="connsiteY30" fmla="*/ 580837 h 664364"/>
                <a:gd name="connsiteX31" fmla="*/ 494550 w 690167"/>
                <a:gd name="connsiteY31" fmla="*/ 649799 h 664364"/>
                <a:gd name="connsiteX32" fmla="*/ 471182 w 690167"/>
                <a:gd name="connsiteY32" fmla="*/ 644655 h 664364"/>
                <a:gd name="connsiteX33" fmla="*/ 424001 w 690167"/>
                <a:gd name="connsiteY33" fmla="*/ 630368 h 664364"/>
                <a:gd name="connsiteX34" fmla="*/ 448957 w 690167"/>
                <a:gd name="connsiteY34" fmla="*/ 537403 h 664364"/>
                <a:gd name="connsiteX35" fmla="*/ 431558 w 690167"/>
                <a:gd name="connsiteY35" fmla="*/ 490667 h 664364"/>
                <a:gd name="connsiteX36" fmla="*/ 347230 w 690167"/>
                <a:gd name="connsiteY36" fmla="*/ 475808 h 664364"/>
                <a:gd name="connsiteX37" fmla="*/ 307669 w 690167"/>
                <a:gd name="connsiteY37" fmla="*/ 465648 h 664364"/>
                <a:gd name="connsiteX38" fmla="*/ 283349 w 690167"/>
                <a:gd name="connsiteY38" fmla="*/ 467172 h 664364"/>
                <a:gd name="connsiteX39" fmla="*/ 281698 w 690167"/>
                <a:gd name="connsiteY39" fmla="*/ 493842 h 664364"/>
                <a:gd name="connsiteX40" fmla="*/ 343801 w 690167"/>
                <a:gd name="connsiteY40" fmla="*/ 600459 h 664364"/>
                <a:gd name="connsiteX41" fmla="*/ 391489 w 690167"/>
                <a:gd name="connsiteY41" fmla="*/ 621986 h 664364"/>
                <a:gd name="connsiteX42" fmla="*/ 424128 w 690167"/>
                <a:gd name="connsiteY42" fmla="*/ 638432 h 664364"/>
                <a:gd name="connsiteX43" fmla="*/ 305129 w 690167"/>
                <a:gd name="connsiteY43" fmla="*/ 657990 h 664364"/>
                <a:gd name="connsiteX44" fmla="*/ 271792 w 690167"/>
                <a:gd name="connsiteY44" fmla="*/ 663007 h 664364"/>
                <a:gd name="connsiteX45" fmla="*/ 248551 w 690167"/>
                <a:gd name="connsiteY45" fmla="*/ 638242 h 664364"/>
                <a:gd name="connsiteX46" fmla="*/ 213689 w 690167"/>
                <a:gd name="connsiteY46" fmla="*/ 516512 h 664364"/>
                <a:gd name="connsiteX47" fmla="*/ 195592 w 690167"/>
                <a:gd name="connsiteY47" fmla="*/ 556644 h 664364"/>
                <a:gd name="connsiteX48" fmla="*/ 180352 w 690167"/>
                <a:gd name="connsiteY48" fmla="*/ 556644 h 66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0167" h="664364">
                  <a:moveTo>
                    <a:pt x="180288" y="556517"/>
                  </a:moveTo>
                  <a:cubicBezTo>
                    <a:pt x="147395" y="535181"/>
                    <a:pt x="116090" y="521592"/>
                    <a:pt x="80974" y="555945"/>
                  </a:cubicBezTo>
                  <a:cubicBezTo>
                    <a:pt x="65798" y="570804"/>
                    <a:pt x="45033" y="557215"/>
                    <a:pt x="27952" y="548325"/>
                  </a:cubicBezTo>
                  <a:cubicBezTo>
                    <a:pt x="105041" y="547373"/>
                    <a:pt x="147078" y="492254"/>
                    <a:pt x="185305" y="431167"/>
                  </a:cubicBezTo>
                  <a:cubicBezTo>
                    <a:pt x="188226" y="426595"/>
                    <a:pt x="190385" y="420690"/>
                    <a:pt x="185876" y="416562"/>
                  </a:cubicBezTo>
                  <a:cubicBezTo>
                    <a:pt x="178828" y="410022"/>
                    <a:pt x="171589" y="414975"/>
                    <a:pt x="164858" y="418467"/>
                  </a:cubicBezTo>
                  <a:cubicBezTo>
                    <a:pt x="131965" y="435612"/>
                    <a:pt x="99770" y="454726"/>
                    <a:pt x="61988" y="456694"/>
                  </a:cubicBezTo>
                  <a:cubicBezTo>
                    <a:pt x="50621" y="457266"/>
                    <a:pt x="39255" y="458091"/>
                    <a:pt x="27952" y="457774"/>
                  </a:cubicBezTo>
                  <a:cubicBezTo>
                    <a:pt x="16331" y="457456"/>
                    <a:pt x="4393" y="455932"/>
                    <a:pt x="837" y="440946"/>
                  </a:cubicBezTo>
                  <a:cubicBezTo>
                    <a:pt x="-2465" y="426849"/>
                    <a:pt x="4330" y="417134"/>
                    <a:pt x="15442" y="411228"/>
                  </a:cubicBezTo>
                  <a:cubicBezTo>
                    <a:pt x="29730" y="403608"/>
                    <a:pt x="34683" y="391225"/>
                    <a:pt x="35318" y="374969"/>
                  </a:cubicBezTo>
                  <a:cubicBezTo>
                    <a:pt x="39509" y="273813"/>
                    <a:pt x="61861" y="174499"/>
                    <a:pt x="63004" y="73089"/>
                  </a:cubicBezTo>
                  <a:cubicBezTo>
                    <a:pt x="63194" y="54229"/>
                    <a:pt x="60019" y="35370"/>
                    <a:pt x="58305" y="16447"/>
                  </a:cubicBezTo>
                  <a:lnTo>
                    <a:pt x="58305" y="16447"/>
                  </a:lnTo>
                  <a:cubicBezTo>
                    <a:pt x="117487" y="3937"/>
                    <a:pt x="177748" y="4890"/>
                    <a:pt x="239978" y="0"/>
                  </a:cubicBezTo>
                  <a:cubicBezTo>
                    <a:pt x="231215" y="60008"/>
                    <a:pt x="281317" y="84519"/>
                    <a:pt x="306590" y="124080"/>
                  </a:cubicBezTo>
                  <a:cubicBezTo>
                    <a:pt x="316178" y="139129"/>
                    <a:pt x="329704" y="141098"/>
                    <a:pt x="340054" y="112777"/>
                  </a:cubicBezTo>
                  <a:cubicBezTo>
                    <a:pt x="350595" y="83884"/>
                    <a:pt x="377075" y="61532"/>
                    <a:pt x="401078" y="41021"/>
                  </a:cubicBezTo>
                  <a:cubicBezTo>
                    <a:pt x="408952" y="61595"/>
                    <a:pt x="424065" y="76581"/>
                    <a:pt x="436257" y="93853"/>
                  </a:cubicBezTo>
                  <a:cubicBezTo>
                    <a:pt x="446226" y="108014"/>
                    <a:pt x="455815" y="110491"/>
                    <a:pt x="466292" y="95187"/>
                  </a:cubicBezTo>
                  <a:cubicBezTo>
                    <a:pt x="481024" y="73724"/>
                    <a:pt x="490295" y="88075"/>
                    <a:pt x="496455" y="101918"/>
                  </a:cubicBezTo>
                  <a:cubicBezTo>
                    <a:pt x="514552" y="142241"/>
                    <a:pt x="521855" y="186881"/>
                    <a:pt x="540397" y="227458"/>
                  </a:cubicBezTo>
                  <a:cubicBezTo>
                    <a:pt x="548715" y="245619"/>
                    <a:pt x="529665" y="255398"/>
                    <a:pt x="515568" y="261875"/>
                  </a:cubicBezTo>
                  <a:cubicBezTo>
                    <a:pt x="483882" y="276353"/>
                    <a:pt x="475309" y="302389"/>
                    <a:pt x="501408" y="326582"/>
                  </a:cubicBezTo>
                  <a:cubicBezTo>
                    <a:pt x="531634" y="354649"/>
                    <a:pt x="541349" y="395480"/>
                    <a:pt x="566241" y="426024"/>
                  </a:cubicBezTo>
                  <a:cubicBezTo>
                    <a:pt x="570051" y="430723"/>
                    <a:pt x="572464" y="438025"/>
                    <a:pt x="572972" y="444375"/>
                  </a:cubicBezTo>
                  <a:cubicBezTo>
                    <a:pt x="574433" y="461774"/>
                    <a:pt x="551128" y="482348"/>
                    <a:pt x="572909" y="496064"/>
                  </a:cubicBezTo>
                  <a:cubicBezTo>
                    <a:pt x="607453" y="517845"/>
                    <a:pt x="634313" y="560517"/>
                    <a:pt x="683018" y="548516"/>
                  </a:cubicBezTo>
                  <a:cubicBezTo>
                    <a:pt x="679970" y="562486"/>
                    <a:pt x="699528" y="579123"/>
                    <a:pt x="684288" y="588648"/>
                  </a:cubicBezTo>
                  <a:cubicBezTo>
                    <a:pt x="671016" y="596966"/>
                    <a:pt x="654379" y="586616"/>
                    <a:pt x="643203" y="575122"/>
                  </a:cubicBezTo>
                  <a:cubicBezTo>
                    <a:pt x="619010" y="550230"/>
                    <a:pt x="599071" y="552199"/>
                    <a:pt x="578497" y="580837"/>
                  </a:cubicBezTo>
                  <a:cubicBezTo>
                    <a:pt x="556589" y="611318"/>
                    <a:pt x="510107" y="607762"/>
                    <a:pt x="494550" y="649799"/>
                  </a:cubicBezTo>
                  <a:cubicBezTo>
                    <a:pt x="491057" y="659197"/>
                    <a:pt x="479183" y="647259"/>
                    <a:pt x="471182" y="644655"/>
                  </a:cubicBezTo>
                  <a:cubicBezTo>
                    <a:pt x="455561" y="639512"/>
                    <a:pt x="439749" y="635130"/>
                    <a:pt x="424001" y="630368"/>
                  </a:cubicBezTo>
                  <a:cubicBezTo>
                    <a:pt x="424509" y="597030"/>
                    <a:pt x="437781" y="566804"/>
                    <a:pt x="448957" y="537403"/>
                  </a:cubicBezTo>
                  <a:cubicBezTo>
                    <a:pt x="459117" y="510606"/>
                    <a:pt x="452703" y="497779"/>
                    <a:pt x="431558" y="490667"/>
                  </a:cubicBezTo>
                  <a:cubicBezTo>
                    <a:pt x="404380" y="481523"/>
                    <a:pt x="378154" y="465330"/>
                    <a:pt x="347230" y="475808"/>
                  </a:cubicBezTo>
                  <a:cubicBezTo>
                    <a:pt x="333641" y="480443"/>
                    <a:pt x="320052" y="473522"/>
                    <a:pt x="307669" y="465648"/>
                  </a:cubicBezTo>
                  <a:cubicBezTo>
                    <a:pt x="299668" y="460568"/>
                    <a:pt x="290524" y="458663"/>
                    <a:pt x="283349" y="467172"/>
                  </a:cubicBezTo>
                  <a:cubicBezTo>
                    <a:pt x="276618" y="475173"/>
                    <a:pt x="276300" y="486666"/>
                    <a:pt x="281698" y="493842"/>
                  </a:cubicBezTo>
                  <a:cubicBezTo>
                    <a:pt x="306399" y="526862"/>
                    <a:pt x="317702" y="568772"/>
                    <a:pt x="343801" y="600459"/>
                  </a:cubicBezTo>
                  <a:cubicBezTo>
                    <a:pt x="355993" y="615191"/>
                    <a:pt x="372947" y="622811"/>
                    <a:pt x="391489" y="621986"/>
                  </a:cubicBezTo>
                  <a:cubicBezTo>
                    <a:pt x="405777" y="621351"/>
                    <a:pt x="415746" y="627256"/>
                    <a:pt x="424128" y="638432"/>
                  </a:cubicBezTo>
                  <a:cubicBezTo>
                    <a:pt x="387108" y="663324"/>
                    <a:pt x="346468" y="669357"/>
                    <a:pt x="305129" y="657990"/>
                  </a:cubicBezTo>
                  <a:cubicBezTo>
                    <a:pt x="291159" y="654117"/>
                    <a:pt x="281888" y="652974"/>
                    <a:pt x="271792" y="663007"/>
                  </a:cubicBezTo>
                  <a:cubicBezTo>
                    <a:pt x="250837" y="669039"/>
                    <a:pt x="248995" y="653926"/>
                    <a:pt x="248551" y="638242"/>
                  </a:cubicBezTo>
                  <a:cubicBezTo>
                    <a:pt x="247154" y="594426"/>
                    <a:pt x="235851" y="554167"/>
                    <a:pt x="213689" y="516512"/>
                  </a:cubicBezTo>
                  <a:cubicBezTo>
                    <a:pt x="199846" y="525973"/>
                    <a:pt x="214007" y="549976"/>
                    <a:pt x="195592" y="556644"/>
                  </a:cubicBezTo>
                  <a:cubicBezTo>
                    <a:pt x="190512" y="556644"/>
                    <a:pt x="185432" y="556644"/>
                    <a:pt x="180352" y="556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: фигура 260">
              <a:extLst>
                <a:ext uri="{FF2B5EF4-FFF2-40B4-BE49-F238E27FC236}">
                  <a16:creationId xmlns="" xmlns:a16="http://schemas.microsoft.com/office/drawing/2014/main" id="{B46891BE-999B-4B36-B002-2A2048834E9B}"/>
                </a:ext>
              </a:extLst>
            </p:cNvPr>
            <p:cNvSpPr/>
            <p:nvPr/>
          </p:nvSpPr>
          <p:spPr>
            <a:xfrm>
              <a:off x="3064569" y="473563"/>
              <a:ext cx="366392" cy="397024"/>
            </a:xfrm>
            <a:custGeom>
              <a:avLst/>
              <a:gdLst>
                <a:gd name="connsiteX0" fmla="*/ 158945 w 366392"/>
                <a:gd name="connsiteY0" fmla="*/ 84096 h 397024"/>
                <a:gd name="connsiteX1" fmla="*/ 190060 w 366392"/>
                <a:gd name="connsiteY1" fmla="*/ 70443 h 397024"/>
                <a:gd name="connsiteX2" fmla="*/ 270324 w 366392"/>
                <a:gd name="connsiteY2" fmla="*/ 58124 h 397024"/>
                <a:gd name="connsiteX3" fmla="*/ 319219 w 366392"/>
                <a:gd name="connsiteY3" fmla="*/ 35200 h 397024"/>
                <a:gd name="connsiteX4" fmla="*/ 329315 w 366392"/>
                <a:gd name="connsiteY4" fmla="*/ 13547 h 397024"/>
                <a:gd name="connsiteX5" fmla="*/ 358398 w 366392"/>
                <a:gd name="connsiteY5" fmla="*/ 3641 h 397024"/>
                <a:gd name="connsiteX6" fmla="*/ 365002 w 366392"/>
                <a:gd name="connsiteY6" fmla="*/ 32660 h 397024"/>
                <a:gd name="connsiteX7" fmla="*/ 310011 w 366392"/>
                <a:gd name="connsiteY7" fmla="*/ 163916 h 397024"/>
                <a:gd name="connsiteX8" fmla="*/ 349381 w 366392"/>
                <a:gd name="connsiteY8" fmla="*/ 247799 h 397024"/>
                <a:gd name="connsiteX9" fmla="*/ 291660 w 366392"/>
                <a:gd name="connsiteY9" fmla="*/ 312379 h 397024"/>
                <a:gd name="connsiteX10" fmla="*/ 261751 w 366392"/>
                <a:gd name="connsiteY10" fmla="*/ 354226 h 397024"/>
                <a:gd name="connsiteX11" fmla="*/ 241368 w 366392"/>
                <a:gd name="connsiteY11" fmla="*/ 382547 h 397024"/>
                <a:gd name="connsiteX12" fmla="*/ 217365 w 366392"/>
                <a:gd name="connsiteY12" fmla="*/ 392898 h 397024"/>
                <a:gd name="connsiteX13" fmla="*/ 188980 w 366392"/>
                <a:gd name="connsiteY13" fmla="*/ 379690 h 397024"/>
                <a:gd name="connsiteX14" fmla="*/ 146245 w 366392"/>
                <a:gd name="connsiteY14" fmla="*/ 350924 h 397024"/>
                <a:gd name="connsiteX15" fmla="*/ 48772 w 366392"/>
                <a:gd name="connsiteY15" fmla="*/ 352638 h 397024"/>
                <a:gd name="connsiteX16" fmla="*/ 4767 w 366392"/>
                <a:gd name="connsiteY16" fmla="*/ 302664 h 397024"/>
                <a:gd name="connsiteX17" fmla="*/ 4830 w 366392"/>
                <a:gd name="connsiteY17" fmla="*/ 286408 h 397024"/>
                <a:gd name="connsiteX18" fmla="*/ 72585 w 366392"/>
                <a:gd name="connsiteY18" fmla="*/ 172742 h 397024"/>
                <a:gd name="connsiteX19" fmla="*/ 222572 w 366392"/>
                <a:gd name="connsiteY19" fmla="*/ 143850 h 397024"/>
                <a:gd name="connsiteX20" fmla="*/ 158945 w 366392"/>
                <a:gd name="connsiteY20" fmla="*/ 84159 h 39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92" h="397024">
                  <a:moveTo>
                    <a:pt x="158945" y="84096"/>
                  </a:moveTo>
                  <a:cubicBezTo>
                    <a:pt x="170629" y="83143"/>
                    <a:pt x="181487" y="79397"/>
                    <a:pt x="190060" y="70443"/>
                  </a:cubicBezTo>
                  <a:cubicBezTo>
                    <a:pt x="214126" y="45233"/>
                    <a:pt x="240860" y="42503"/>
                    <a:pt x="270324" y="58124"/>
                  </a:cubicBezTo>
                  <a:cubicBezTo>
                    <a:pt x="294771" y="71078"/>
                    <a:pt x="311726" y="65363"/>
                    <a:pt x="319219" y="35200"/>
                  </a:cubicBezTo>
                  <a:cubicBezTo>
                    <a:pt x="321124" y="27517"/>
                    <a:pt x="324807" y="19833"/>
                    <a:pt x="329315" y="13547"/>
                  </a:cubicBezTo>
                  <a:cubicBezTo>
                    <a:pt x="336554" y="3577"/>
                    <a:pt x="345635" y="-5186"/>
                    <a:pt x="358398" y="3641"/>
                  </a:cubicBezTo>
                  <a:cubicBezTo>
                    <a:pt x="368622" y="10689"/>
                    <a:pt x="366780" y="21040"/>
                    <a:pt x="365002" y="32660"/>
                  </a:cubicBezTo>
                  <a:cubicBezTo>
                    <a:pt x="357573" y="81746"/>
                    <a:pt x="328617" y="120481"/>
                    <a:pt x="310011" y="163916"/>
                  </a:cubicBezTo>
                  <a:cubicBezTo>
                    <a:pt x="283786" y="225003"/>
                    <a:pt x="284357" y="232877"/>
                    <a:pt x="349381" y="247799"/>
                  </a:cubicBezTo>
                  <a:cubicBezTo>
                    <a:pt x="348810" y="288503"/>
                    <a:pt x="322330" y="303934"/>
                    <a:pt x="291660" y="312379"/>
                  </a:cubicBezTo>
                  <a:cubicBezTo>
                    <a:pt x="269752" y="318412"/>
                    <a:pt x="255465" y="329270"/>
                    <a:pt x="261751" y="354226"/>
                  </a:cubicBezTo>
                  <a:cubicBezTo>
                    <a:pt x="267339" y="376642"/>
                    <a:pt x="263148" y="384008"/>
                    <a:pt x="241368" y="382547"/>
                  </a:cubicBezTo>
                  <a:cubicBezTo>
                    <a:pt x="233557" y="382039"/>
                    <a:pt x="224985" y="388389"/>
                    <a:pt x="217365" y="392898"/>
                  </a:cubicBezTo>
                  <a:cubicBezTo>
                    <a:pt x="202125" y="401851"/>
                    <a:pt x="190504" y="395692"/>
                    <a:pt x="188980" y="379690"/>
                  </a:cubicBezTo>
                  <a:cubicBezTo>
                    <a:pt x="185805" y="347495"/>
                    <a:pt x="167898" y="353019"/>
                    <a:pt x="146245" y="350924"/>
                  </a:cubicBezTo>
                  <a:cubicBezTo>
                    <a:pt x="113352" y="347749"/>
                    <a:pt x="81284" y="353845"/>
                    <a:pt x="48772" y="352638"/>
                  </a:cubicBezTo>
                  <a:cubicBezTo>
                    <a:pt x="17721" y="351432"/>
                    <a:pt x="639" y="338541"/>
                    <a:pt x="4767" y="302664"/>
                  </a:cubicBezTo>
                  <a:cubicBezTo>
                    <a:pt x="5402" y="297330"/>
                    <a:pt x="5465" y="291742"/>
                    <a:pt x="4830" y="286408"/>
                  </a:cubicBezTo>
                  <a:cubicBezTo>
                    <a:pt x="-5457" y="199793"/>
                    <a:pt x="-5965" y="198142"/>
                    <a:pt x="72585" y="172742"/>
                  </a:cubicBezTo>
                  <a:cubicBezTo>
                    <a:pt x="120083" y="157375"/>
                    <a:pt x="168089" y="141246"/>
                    <a:pt x="222572" y="143850"/>
                  </a:cubicBezTo>
                  <a:cubicBezTo>
                    <a:pt x="206379" y="112480"/>
                    <a:pt x="184980" y="95526"/>
                    <a:pt x="158945" y="841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: фигура 261">
              <a:extLst>
                <a:ext uri="{FF2B5EF4-FFF2-40B4-BE49-F238E27FC236}">
                  <a16:creationId xmlns="" xmlns:a16="http://schemas.microsoft.com/office/drawing/2014/main" id="{E8E7E1C6-90D7-42B6-9647-54F0D22A4FAB}"/>
                </a:ext>
              </a:extLst>
            </p:cNvPr>
            <p:cNvSpPr/>
            <p:nvPr/>
          </p:nvSpPr>
          <p:spPr>
            <a:xfrm>
              <a:off x="2766377" y="672150"/>
              <a:ext cx="203682" cy="270066"/>
            </a:xfrm>
            <a:custGeom>
              <a:avLst/>
              <a:gdLst>
                <a:gd name="connsiteX0" fmla="*/ 129540 w 203682"/>
                <a:gd name="connsiteY0" fmla="*/ 270067 h 270066"/>
                <a:gd name="connsiteX1" fmla="*/ 123889 w 203682"/>
                <a:gd name="connsiteY1" fmla="*/ 217108 h 270066"/>
                <a:gd name="connsiteX2" fmla="*/ 109220 w 203682"/>
                <a:gd name="connsiteY2" fmla="*/ 144527 h 270066"/>
                <a:gd name="connsiteX3" fmla="*/ 0 w 203682"/>
                <a:gd name="connsiteY3" fmla="*/ 0 h 270066"/>
                <a:gd name="connsiteX4" fmla="*/ 100774 w 203682"/>
                <a:gd name="connsiteY4" fmla="*/ 21400 h 270066"/>
                <a:gd name="connsiteX5" fmla="*/ 137477 w 203682"/>
                <a:gd name="connsiteY5" fmla="*/ 37783 h 270066"/>
                <a:gd name="connsiteX6" fmla="*/ 178435 w 203682"/>
                <a:gd name="connsiteY6" fmla="*/ 73787 h 270066"/>
                <a:gd name="connsiteX7" fmla="*/ 186182 w 203682"/>
                <a:gd name="connsiteY7" fmla="*/ 145987 h 270066"/>
                <a:gd name="connsiteX8" fmla="*/ 129604 w 203682"/>
                <a:gd name="connsiteY8" fmla="*/ 270003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682" h="270066">
                  <a:moveTo>
                    <a:pt x="129540" y="270067"/>
                  </a:moveTo>
                  <a:cubicBezTo>
                    <a:pt x="116777" y="253811"/>
                    <a:pt x="108521" y="240412"/>
                    <a:pt x="123889" y="217108"/>
                  </a:cubicBezTo>
                  <a:cubicBezTo>
                    <a:pt x="140589" y="191834"/>
                    <a:pt x="126429" y="160148"/>
                    <a:pt x="109220" y="144527"/>
                  </a:cubicBezTo>
                  <a:cubicBezTo>
                    <a:pt x="63818" y="103315"/>
                    <a:pt x="45847" y="39688"/>
                    <a:pt x="0" y="0"/>
                  </a:cubicBezTo>
                  <a:cubicBezTo>
                    <a:pt x="31242" y="19177"/>
                    <a:pt x="60325" y="45085"/>
                    <a:pt x="100774" y="21400"/>
                  </a:cubicBezTo>
                  <a:cubicBezTo>
                    <a:pt x="113221" y="14097"/>
                    <a:pt x="126873" y="27813"/>
                    <a:pt x="137477" y="37783"/>
                  </a:cubicBezTo>
                  <a:cubicBezTo>
                    <a:pt x="150749" y="50292"/>
                    <a:pt x="162814" y="63945"/>
                    <a:pt x="178435" y="73787"/>
                  </a:cubicBezTo>
                  <a:cubicBezTo>
                    <a:pt x="209614" y="93472"/>
                    <a:pt x="211582" y="116650"/>
                    <a:pt x="186182" y="145987"/>
                  </a:cubicBezTo>
                  <a:cubicBezTo>
                    <a:pt x="155639" y="181230"/>
                    <a:pt x="143574" y="226125"/>
                    <a:pt x="129604" y="27000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: фигура 262">
              <a:extLst>
                <a:ext uri="{FF2B5EF4-FFF2-40B4-BE49-F238E27FC236}">
                  <a16:creationId xmlns="" xmlns:a16="http://schemas.microsoft.com/office/drawing/2014/main" id="{0D0A5BB5-2789-43C3-ABE9-9D1C77453D0B}"/>
                </a:ext>
              </a:extLst>
            </p:cNvPr>
            <p:cNvSpPr/>
            <p:nvPr/>
          </p:nvSpPr>
          <p:spPr>
            <a:xfrm>
              <a:off x="2316860" y="602519"/>
              <a:ext cx="119511" cy="211192"/>
            </a:xfrm>
            <a:custGeom>
              <a:avLst/>
              <a:gdLst>
                <a:gd name="connsiteX0" fmla="*/ 64 w 119511"/>
                <a:gd name="connsiteY0" fmla="*/ 53249 h 211192"/>
                <a:gd name="connsiteX1" fmla="*/ 64 w 119511"/>
                <a:gd name="connsiteY1" fmla="*/ 36929 h 211192"/>
                <a:gd name="connsiteX2" fmla="*/ 85535 w 119511"/>
                <a:gd name="connsiteY2" fmla="*/ 46581 h 211192"/>
                <a:gd name="connsiteX3" fmla="*/ 118618 w 119511"/>
                <a:gd name="connsiteY3" fmla="*/ 173328 h 211192"/>
                <a:gd name="connsiteX4" fmla="*/ 102045 w 119511"/>
                <a:gd name="connsiteY4" fmla="*/ 210539 h 211192"/>
                <a:gd name="connsiteX5" fmla="*/ 74359 w 119511"/>
                <a:gd name="connsiteY5" fmla="*/ 187361 h 211192"/>
                <a:gd name="connsiteX6" fmla="*/ 0 w 119511"/>
                <a:gd name="connsiteY6" fmla="*/ 53249 h 21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511" h="211192">
                  <a:moveTo>
                    <a:pt x="64" y="53249"/>
                  </a:moveTo>
                  <a:cubicBezTo>
                    <a:pt x="64" y="47788"/>
                    <a:pt x="64" y="42327"/>
                    <a:pt x="64" y="36929"/>
                  </a:cubicBezTo>
                  <a:cubicBezTo>
                    <a:pt x="46419" y="-14570"/>
                    <a:pt x="44450" y="-12982"/>
                    <a:pt x="85535" y="46581"/>
                  </a:cubicBezTo>
                  <a:cubicBezTo>
                    <a:pt x="112395" y="85507"/>
                    <a:pt x="109347" y="130782"/>
                    <a:pt x="118618" y="173328"/>
                  </a:cubicBezTo>
                  <a:cubicBezTo>
                    <a:pt x="121349" y="185964"/>
                    <a:pt x="118364" y="206157"/>
                    <a:pt x="102045" y="210539"/>
                  </a:cubicBezTo>
                  <a:cubicBezTo>
                    <a:pt x="87313" y="214539"/>
                    <a:pt x="79947" y="199363"/>
                    <a:pt x="74359" y="187361"/>
                  </a:cubicBezTo>
                  <a:cubicBezTo>
                    <a:pt x="52642" y="140688"/>
                    <a:pt x="10033" y="107351"/>
                    <a:pt x="0" y="5324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: фигура 263">
              <a:extLst>
                <a:ext uri="{FF2B5EF4-FFF2-40B4-BE49-F238E27FC236}">
                  <a16:creationId xmlns="" xmlns:a16="http://schemas.microsoft.com/office/drawing/2014/main" id="{B457F462-7E20-44D8-B5CB-2F4EF2F2718B}"/>
                </a:ext>
              </a:extLst>
            </p:cNvPr>
            <p:cNvSpPr/>
            <p:nvPr/>
          </p:nvSpPr>
          <p:spPr>
            <a:xfrm>
              <a:off x="2987484" y="1048644"/>
              <a:ext cx="189444" cy="261938"/>
            </a:xfrm>
            <a:custGeom>
              <a:avLst/>
              <a:gdLst>
                <a:gd name="connsiteX0" fmla="*/ 137096 w 189444"/>
                <a:gd name="connsiteY0" fmla="*/ 261875 h 261938"/>
                <a:gd name="connsiteX1" fmla="*/ 88201 w 189444"/>
                <a:gd name="connsiteY1" fmla="*/ 90615 h 261938"/>
                <a:gd name="connsiteX2" fmla="*/ 40068 w 189444"/>
                <a:gd name="connsiteY2" fmla="*/ 34608 h 261938"/>
                <a:gd name="connsiteX3" fmla="*/ 0 w 189444"/>
                <a:gd name="connsiteY3" fmla="*/ 0 h 261938"/>
                <a:gd name="connsiteX4" fmla="*/ 125286 w 189444"/>
                <a:gd name="connsiteY4" fmla="*/ 86741 h 261938"/>
                <a:gd name="connsiteX5" fmla="*/ 169989 w 189444"/>
                <a:gd name="connsiteY5" fmla="*/ 122175 h 261938"/>
                <a:gd name="connsiteX6" fmla="*/ 162877 w 189444"/>
                <a:gd name="connsiteY6" fmla="*/ 183135 h 261938"/>
                <a:gd name="connsiteX7" fmla="*/ 144907 w 189444"/>
                <a:gd name="connsiteY7" fmla="*/ 210059 h 261938"/>
                <a:gd name="connsiteX8" fmla="*/ 137096 w 189444"/>
                <a:gd name="connsiteY8" fmla="*/ 26193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444" h="261938">
                  <a:moveTo>
                    <a:pt x="137096" y="261875"/>
                  </a:moveTo>
                  <a:cubicBezTo>
                    <a:pt x="102426" y="210885"/>
                    <a:pt x="65088" y="162053"/>
                    <a:pt x="88201" y="90615"/>
                  </a:cubicBezTo>
                  <a:cubicBezTo>
                    <a:pt x="101917" y="48197"/>
                    <a:pt x="57467" y="51054"/>
                    <a:pt x="40068" y="34608"/>
                  </a:cubicBezTo>
                  <a:cubicBezTo>
                    <a:pt x="27686" y="22924"/>
                    <a:pt x="9842" y="16574"/>
                    <a:pt x="0" y="0"/>
                  </a:cubicBezTo>
                  <a:cubicBezTo>
                    <a:pt x="54356" y="7811"/>
                    <a:pt x="103442" y="23432"/>
                    <a:pt x="125286" y="86741"/>
                  </a:cubicBezTo>
                  <a:cubicBezTo>
                    <a:pt x="132270" y="107062"/>
                    <a:pt x="155321" y="109856"/>
                    <a:pt x="169989" y="122175"/>
                  </a:cubicBezTo>
                  <a:cubicBezTo>
                    <a:pt x="197930" y="145543"/>
                    <a:pt x="195961" y="169292"/>
                    <a:pt x="162877" y="183135"/>
                  </a:cubicBezTo>
                  <a:cubicBezTo>
                    <a:pt x="149479" y="188723"/>
                    <a:pt x="146495" y="197359"/>
                    <a:pt x="144907" y="210059"/>
                  </a:cubicBezTo>
                  <a:cubicBezTo>
                    <a:pt x="142748" y="227395"/>
                    <a:pt x="139700" y="244667"/>
                    <a:pt x="137096" y="2619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: фигура 264">
              <a:extLst>
                <a:ext uri="{FF2B5EF4-FFF2-40B4-BE49-F238E27FC236}">
                  <a16:creationId xmlns="" xmlns:a16="http://schemas.microsoft.com/office/drawing/2014/main" id="{64C6DE68-8EE9-4C5D-B3A5-353316895C0B}"/>
                </a:ext>
              </a:extLst>
            </p:cNvPr>
            <p:cNvSpPr/>
            <p:nvPr/>
          </p:nvSpPr>
          <p:spPr>
            <a:xfrm>
              <a:off x="2621000" y="455117"/>
              <a:ext cx="140318" cy="200713"/>
            </a:xfrm>
            <a:custGeom>
              <a:avLst/>
              <a:gdLst>
                <a:gd name="connsiteX0" fmla="*/ 137820 w 140318"/>
                <a:gd name="connsiteY0" fmla="*/ 200714 h 200713"/>
                <a:gd name="connsiteX1" fmla="*/ 99720 w 140318"/>
                <a:gd name="connsiteY1" fmla="*/ 184331 h 200713"/>
                <a:gd name="connsiteX2" fmla="*/ 14059 w 140318"/>
                <a:gd name="connsiteY2" fmla="*/ 36566 h 200713"/>
                <a:gd name="connsiteX3" fmla="*/ 978 w 140318"/>
                <a:gd name="connsiteY3" fmla="*/ 10086 h 200713"/>
                <a:gd name="connsiteX4" fmla="*/ 27711 w 140318"/>
                <a:gd name="connsiteY4" fmla="*/ 497 h 200713"/>
                <a:gd name="connsiteX5" fmla="*/ 130645 w 140318"/>
                <a:gd name="connsiteY5" fmla="*/ 44948 h 200713"/>
                <a:gd name="connsiteX6" fmla="*/ 138900 w 140318"/>
                <a:gd name="connsiteY6" fmla="*/ 73840 h 200713"/>
                <a:gd name="connsiteX7" fmla="*/ 137820 w 140318"/>
                <a:gd name="connsiteY7" fmla="*/ 200650 h 20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18" h="200713">
                  <a:moveTo>
                    <a:pt x="137820" y="200714"/>
                  </a:moveTo>
                  <a:cubicBezTo>
                    <a:pt x="126200" y="192332"/>
                    <a:pt x="117818" y="175250"/>
                    <a:pt x="99720" y="184331"/>
                  </a:cubicBezTo>
                  <a:cubicBezTo>
                    <a:pt x="91529" y="121465"/>
                    <a:pt x="50127" y="80698"/>
                    <a:pt x="14059" y="36566"/>
                  </a:cubicBezTo>
                  <a:cubicBezTo>
                    <a:pt x="7328" y="28310"/>
                    <a:pt x="-3277" y="22341"/>
                    <a:pt x="978" y="10086"/>
                  </a:cubicBezTo>
                  <a:cubicBezTo>
                    <a:pt x="5486" y="-2868"/>
                    <a:pt x="18186" y="1513"/>
                    <a:pt x="27711" y="497"/>
                  </a:cubicBezTo>
                  <a:cubicBezTo>
                    <a:pt x="69113" y="-4011"/>
                    <a:pt x="99022" y="23040"/>
                    <a:pt x="130645" y="44948"/>
                  </a:cubicBezTo>
                  <a:cubicBezTo>
                    <a:pt x="140170" y="51615"/>
                    <a:pt x="142075" y="62156"/>
                    <a:pt x="138900" y="73840"/>
                  </a:cubicBezTo>
                  <a:cubicBezTo>
                    <a:pt x="127533" y="116004"/>
                    <a:pt x="125565" y="158232"/>
                    <a:pt x="137820" y="20065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: фигура 265">
              <a:extLst>
                <a:ext uri="{FF2B5EF4-FFF2-40B4-BE49-F238E27FC236}">
                  <a16:creationId xmlns="" xmlns:a16="http://schemas.microsoft.com/office/drawing/2014/main" id="{49033EC9-4CED-4CE8-B684-F4A431D2BC4E}"/>
                </a:ext>
              </a:extLst>
            </p:cNvPr>
            <p:cNvSpPr/>
            <p:nvPr/>
          </p:nvSpPr>
          <p:spPr>
            <a:xfrm>
              <a:off x="3414014" y="695343"/>
              <a:ext cx="141541" cy="171438"/>
            </a:xfrm>
            <a:custGeom>
              <a:avLst/>
              <a:gdLst>
                <a:gd name="connsiteX0" fmla="*/ 0 w 141541"/>
                <a:gd name="connsiteY0" fmla="*/ 26020 h 171438"/>
                <a:gd name="connsiteX1" fmla="*/ 90107 w 141541"/>
                <a:gd name="connsiteY1" fmla="*/ 15352 h 171438"/>
                <a:gd name="connsiteX2" fmla="*/ 121857 w 141541"/>
                <a:gd name="connsiteY2" fmla="*/ 42340 h 171438"/>
                <a:gd name="connsiteX3" fmla="*/ 117856 w 141541"/>
                <a:gd name="connsiteY3" fmla="*/ 114730 h 171438"/>
                <a:gd name="connsiteX4" fmla="*/ 141541 w 141541"/>
                <a:gd name="connsiteY4" fmla="*/ 171436 h 171438"/>
                <a:gd name="connsiteX5" fmla="*/ 64579 w 141541"/>
                <a:gd name="connsiteY5" fmla="*/ 113269 h 171438"/>
                <a:gd name="connsiteX6" fmla="*/ 40577 w 141541"/>
                <a:gd name="connsiteY6" fmla="*/ 64184 h 171438"/>
                <a:gd name="connsiteX7" fmla="*/ 37973 w 141541"/>
                <a:gd name="connsiteY7" fmla="*/ 19607 h 171438"/>
                <a:gd name="connsiteX8" fmla="*/ 64 w 141541"/>
                <a:gd name="connsiteY8" fmla="*/ 26020 h 1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541" h="171438">
                  <a:moveTo>
                    <a:pt x="0" y="26020"/>
                  </a:moveTo>
                  <a:cubicBezTo>
                    <a:pt x="21018" y="-3127"/>
                    <a:pt x="66675" y="-9350"/>
                    <a:pt x="90107" y="15352"/>
                  </a:cubicBezTo>
                  <a:cubicBezTo>
                    <a:pt x="99949" y="25766"/>
                    <a:pt x="109157" y="36180"/>
                    <a:pt x="121857" y="42340"/>
                  </a:cubicBezTo>
                  <a:cubicBezTo>
                    <a:pt x="122047" y="66533"/>
                    <a:pt x="125349" y="90600"/>
                    <a:pt x="117856" y="114730"/>
                  </a:cubicBezTo>
                  <a:cubicBezTo>
                    <a:pt x="110617" y="137844"/>
                    <a:pt x="122809" y="155624"/>
                    <a:pt x="141541" y="171436"/>
                  </a:cubicBezTo>
                  <a:cubicBezTo>
                    <a:pt x="88392" y="171626"/>
                    <a:pt x="75628" y="161974"/>
                    <a:pt x="64579" y="113269"/>
                  </a:cubicBezTo>
                  <a:cubicBezTo>
                    <a:pt x="60261" y="94473"/>
                    <a:pt x="55372" y="77138"/>
                    <a:pt x="40577" y="64184"/>
                  </a:cubicBezTo>
                  <a:cubicBezTo>
                    <a:pt x="25971" y="51484"/>
                    <a:pt x="20129" y="36117"/>
                    <a:pt x="37973" y="19607"/>
                  </a:cubicBezTo>
                  <a:cubicBezTo>
                    <a:pt x="21272" y="10018"/>
                    <a:pt x="12065" y="25576"/>
                    <a:pt x="64" y="26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: фигура 266">
              <a:extLst>
                <a:ext uri="{FF2B5EF4-FFF2-40B4-BE49-F238E27FC236}">
                  <a16:creationId xmlns="" xmlns:a16="http://schemas.microsoft.com/office/drawing/2014/main" id="{26FDC797-A611-499D-AE65-249BBC655AE6}"/>
                </a:ext>
              </a:extLst>
            </p:cNvPr>
            <p:cNvSpPr/>
            <p:nvPr/>
          </p:nvSpPr>
          <p:spPr>
            <a:xfrm>
              <a:off x="1728918" y="206493"/>
              <a:ext cx="93594" cy="191150"/>
            </a:xfrm>
            <a:custGeom>
              <a:avLst/>
              <a:gdLst>
                <a:gd name="connsiteX0" fmla="*/ 92705 w 93594"/>
                <a:gd name="connsiteY0" fmla="*/ 97355 h 191150"/>
                <a:gd name="connsiteX1" fmla="*/ 65083 w 93594"/>
                <a:gd name="connsiteY1" fmla="*/ 128470 h 191150"/>
                <a:gd name="connsiteX2" fmla="*/ 64511 w 93594"/>
                <a:gd name="connsiteY2" fmla="*/ 164348 h 191150"/>
                <a:gd name="connsiteX3" fmla="*/ 46668 w 93594"/>
                <a:gd name="connsiteY3" fmla="*/ 190383 h 191150"/>
                <a:gd name="connsiteX4" fmla="*/ 24126 w 93594"/>
                <a:gd name="connsiteY4" fmla="*/ 171079 h 191150"/>
                <a:gd name="connsiteX5" fmla="*/ 24126 w 93594"/>
                <a:gd name="connsiteY5" fmla="*/ 130058 h 191150"/>
                <a:gd name="connsiteX6" fmla="*/ 5711 w 93594"/>
                <a:gd name="connsiteY6" fmla="*/ 43443 h 191150"/>
                <a:gd name="connsiteX7" fmla="*/ 7044 w 93594"/>
                <a:gd name="connsiteY7" fmla="*/ 5470 h 191150"/>
                <a:gd name="connsiteX8" fmla="*/ 34603 w 93594"/>
                <a:gd name="connsiteY8" fmla="*/ 6486 h 191150"/>
                <a:gd name="connsiteX9" fmla="*/ 52954 w 93594"/>
                <a:gd name="connsiteY9" fmla="*/ 10042 h 191150"/>
                <a:gd name="connsiteX10" fmla="*/ 81657 w 93594"/>
                <a:gd name="connsiteY10" fmla="*/ 47317 h 191150"/>
                <a:gd name="connsiteX11" fmla="*/ 92705 w 93594"/>
                <a:gd name="connsiteY11" fmla="*/ 97355 h 19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594" h="191150">
                  <a:moveTo>
                    <a:pt x="92705" y="97355"/>
                  </a:moveTo>
                  <a:cubicBezTo>
                    <a:pt x="71623" y="95514"/>
                    <a:pt x="58670" y="100594"/>
                    <a:pt x="65083" y="128470"/>
                  </a:cubicBezTo>
                  <a:cubicBezTo>
                    <a:pt x="67686" y="139646"/>
                    <a:pt x="63940" y="152410"/>
                    <a:pt x="64511" y="164348"/>
                  </a:cubicBezTo>
                  <a:cubicBezTo>
                    <a:pt x="65273" y="178890"/>
                    <a:pt x="59495" y="187272"/>
                    <a:pt x="46668" y="190383"/>
                  </a:cubicBezTo>
                  <a:cubicBezTo>
                    <a:pt x="31936" y="193939"/>
                    <a:pt x="26285" y="184732"/>
                    <a:pt x="24126" y="171079"/>
                  </a:cubicBezTo>
                  <a:cubicBezTo>
                    <a:pt x="27173" y="157426"/>
                    <a:pt x="12505" y="143710"/>
                    <a:pt x="24126" y="130058"/>
                  </a:cubicBezTo>
                  <a:cubicBezTo>
                    <a:pt x="22855" y="100149"/>
                    <a:pt x="32635" y="68526"/>
                    <a:pt x="5711" y="43443"/>
                  </a:cubicBezTo>
                  <a:cubicBezTo>
                    <a:pt x="-2799" y="35506"/>
                    <a:pt x="-1338" y="17091"/>
                    <a:pt x="7044" y="5470"/>
                  </a:cubicBezTo>
                  <a:cubicBezTo>
                    <a:pt x="15489" y="-6341"/>
                    <a:pt x="25395" y="4327"/>
                    <a:pt x="34603" y="6486"/>
                  </a:cubicBezTo>
                  <a:cubicBezTo>
                    <a:pt x="40699" y="7947"/>
                    <a:pt x="47430" y="11503"/>
                    <a:pt x="52954" y="10042"/>
                  </a:cubicBezTo>
                  <a:cubicBezTo>
                    <a:pt x="87435" y="835"/>
                    <a:pt x="107945" y="200"/>
                    <a:pt x="81657" y="47317"/>
                  </a:cubicBezTo>
                  <a:cubicBezTo>
                    <a:pt x="73465" y="62049"/>
                    <a:pt x="90229" y="80083"/>
                    <a:pt x="92705" y="973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: фигура 267">
              <a:extLst>
                <a:ext uri="{FF2B5EF4-FFF2-40B4-BE49-F238E27FC236}">
                  <a16:creationId xmlns="" xmlns:a16="http://schemas.microsoft.com/office/drawing/2014/main" id="{E132B43D-46D6-4CB0-B52D-39EC632CA9AF}"/>
                </a:ext>
              </a:extLst>
            </p:cNvPr>
            <p:cNvSpPr/>
            <p:nvPr/>
          </p:nvSpPr>
          <p:spPr>
            <a:xfrm>
              <a:off x="1917762" y="289151"/>
              <a:ext cx="100874" cy="90336"/>
            </a:xfrm>
            <a:custGeom>
              <a:avLst/>
              <a:gdLst>
                <a:gd name="connsiteX0" fmla="*/ 100839 w 100874"/>
                <a:gd name="connsiteY0" fmla="*/ 60608 h 90336"/>
                <a:gd name="connsiteX1" fmla="*/ 60390 w 100874"/>
                <a:gd name="connsiteY1" fmla="*/ 86898 h 90336"/>
                <a:gd name="connsiteX2" fmla="*/ 13336 w 100874"/>
                <a:gd name="connsiteY2" fmla="*/ 47845 h 90336"/>
                <a:gd name="connsiteX3" fmla="*/ 2224 w 100874"/>
                <a:gd name="connsiteY3" fmla="*/ 16666 h 90336"/>
                <a:gd name="connsiteX4" fmla="*/ 34228 w 100874"/>
                <a:gd name="connsiteY4" fmla="*/ 29 h 90336"/>
                <a:gd name="connsiteX5" fmla="*/ 100839 w 100874"/>
                <a:gd name="connsiteY5" fmla="*/ 60608 h 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874" h="90336">
                  <a:moveTo>
                    <a:pt x="100839" y="60608"/>
                  </a:moveTo>
                  <a:cubicBezTo>
                    <a:pt x="97855" y="83850"/>
                    <a:pt x="87568" y="96994"/>
                    <a:pt x="60390" y="86898"/>
                  </a:cubicBezTo>
                  <a:cubicBezTo>
                    <a:pt x="40133" y="79405"/>
                    <a:pt x="26354" y="64672"/>
                    <a:pt x="13336" y="47845"/>
                  </a:cubicBezTo>
                  <a:cubicBezTo>
                    <a:pt x="6097" y="38574"/>
                    <a:pt x="-4698" y="30954"/>
                    <a:pt x="2224" y="16666"/>
                  </a:cubicBezTo>
                  <a:cubicBezTo>
                    <a:pt x="8828" y="2887"/>
                    <a:pt x="20766" y="-352"/>
                    <a:pt x="34228" y="29"/>
                  </a:cubicBezTo>
                  <a:cubicBezTo>
                    <a:pt x="71756" y="1236"/>
                    <a:pt x="102046" y="27207"/>
                    <a:pt x="100839" y="606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9" name="Полилиния: фигура 268">
              <a:extLst>
                <a:ext uri="{FF2B5EF4-FFF2-40B4-BE49-F238E27FC236}">
                  <a16:creationId xmlns="" xmlns:a16="http://schemas.microsoft.com/office/drawing/2014/main" id="{74C166A3-53EB-47ED-AA66-4E531BED9723}"/>
                </a:ext>
              </a:extLst>
            </p:cNvPr>
            <p:cNvSpPr/>
            <p:nvPr/>
          </p:nvSpPr>
          <p:spPr>
            <a:xfrm>
              <a:off x="3155124" y="1356494"/>
              <a:ext cx="130548" cy="69435"/>
            </a:xfrm>
            <a:custGeom>
              <a:avLst/>
              <a:gdLst>
                <a:gd name="connsiteX0" fmla="*/ 0 w 130548"/>
                <a:gd name="connsiteY0" fmla="*/ 68579 h 69435"/>
                <a:gd name="connsiteX1" fmla="*/ 119316 w 130548"/>
                <a:gd name="connsiteY1" fmla="*/ 7809 h 69435"/>
                <a:gd name="connsiteX2" fmla="*/ 112903 w 130548"/>
                <a:gd name="connsiteY2" fmla="*/ 43624 h 69435"/>
                <a:gd name="connsiteX3" fmla="*/ 64 w 130548"/>
                <a:gd name="connsiteY3" fmla="*/ 68579 h 69435"/>
                <a:gd name="connsiteX4" fmla="*/ 64 w 130548"/>
                <a:gd name="connsiteY4" fmla="*/ 68579 h 6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48" h="69435">
                  <a:moveTo>
                    <a:pt x="0" y="68579"/>
                  </a:moveTo>
                  <a:cubicBezTo>
                    <a:pt x="8318" y="20954"/>
                    <a:pt x="80264" y="-16956"/>
                    <a:pt x="119316" y="7809"/>
                  </a:cubicBezTo>
                  <a:cubicBezTo>
                    <a:pt x="141034" y="21525"/>
                    <a:pt x="127000" y="35115"/>
                    <a:pt x="112903" y="43624"/>
                  </a:cubicBezTo>
                  <a:cubicBezTo>
                    <a:pt x="77915" y="64769"/>
                    <a:pt x="39942" y="72135"/>
                    <a:pt x="64" y="68579"/>
                  </a:cubicBezTo>
                  <a:lnTo>
                    <a:pt x="64" y="68579"/>
                  </a:ln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: фигура 269">
              <a:extLst>
                <a:ext uri="{FF2B5EF4-FFF2-40B4-BE49-F238E27FC236}">
                  <a16:creationId xmlns="" xmlns:a16="http://schemas.microsoft.com/office/drawing/2014/main" id="{D392D117-5265-4C93-926D-8C775D586DFF}"/>
                </a:ext>
              </a:extLst>
            </p:cNvPr>
            <p:cNvSpPr/>
            <p:nvPr/>
          </p:nvSpPr>
          <p:spPr>
            <a:xfrm>
              <a:off x="3540469" y="629866"/>
              <a:ext cx="86777" cy="105144"/>
            </a:xfrm>
            <a:custGeom>
              <a:avLst/>
              <a:gdLst>
                <a:gd name="connsiteX0" fmla="*/ 3084 w 86777"/>
                <a:gd name="connsiteY0" fmla="*/ 1454 h 105144"/>
                <a:gd name="connsiteX1" fmla="*/ 25881 w 86777"/>
                <a:gd name="connsiteY1" fmla="*/ 1454 h 105144"/>
                <a:gd name="connsiteX2" fmla="*/ 86777 w 86777"/>
                <a:gd name="connsiteY2" fmla="*/ 58794 h 105144"/>
                <a:gd name="connsiteX3" fmla="*/ 79158 w 86777"/>
                <a:gd name="connsiteY3" fmla="*/ 91433 h 105144"/>
                <a:gd name="connsiteX4" fmla="*/ 64426 w 86777"/>
                <a:gd name="connsiteY4" fmla="*/ 94608 h 105144"/>
                <a:gd name="connsiteX5" fmla="*/ 23595 w 86777"/>
                <a:gd name="connsiteY5" fmla="*/ 65144 h 105144"/>
                <a:gd name="connsiteX6" fmla="*/ 3021 w 86777"/>
                <a:gd name="connsiteY6" fmla="*/ 26028 h 105144"/>
                <a:gd name="connsiteX7" fmla="*/ 3084 w 86777"/>
                <a:gd name="connsiteY7" fmla="*/ 145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77" h="105144">
                  <a:moveTo>
                    <a:pt x="3084" y="1454"/>
                  </a:moveTo>
                  <a:cubicBezTo>
                    <a:pt x="10641" y="5073"/>
                    <a:pt x="18261" y="6597"/>
                    <a:pt x="25881" y="1454"/>
                  </a:cubicBezTo>
                  <a:cubicBezTo>
                    <a:pt x="59663" y="-6484"/>
                    <a:pt x="86587" y="18853"/>
                    <a:pt x="86777" y="58794"/>
                  </a:cubicBezTo>
                  <a:cubicBezTo>
                    <a:pt x="80745" y="68764"/>
                    <a:pt x="79284" y="79876"/>
                    <a:pt x="79158" y="91433"/>
                  </a:cubicBezTo>
                  <a:cubicBezTo>
                    <a:pt x="74268" y="92449"/>
                    <a:pt x="69061" y="92703"/>
                    <a:pt x="64426" y="94608"/>
                  </a:cubicBezTo>
                  <a:cubicBezTo>
                    <a:pt x="22389" y="111754"/>
                    <a:pt x="22134" y="111881"/>
                    <a:pt x="23595" y="65144"/>
                  </a:cubicBezTo>
                  <a:cubicBezTo>
                    <a:pt x="24166" y="47047"/>
                    <a:pt x="18959" y="33521"/>
                    <a:pt x="3021" y="26028"/>
                  </a:cubicBezTo>
                  <a:cubicBezTo>
                    <a:pt x="-1741" y="17837"/>
                    <a:pt x="-217" y="9645"/>
                    <a:pt x="3084" y="14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: фигура 270">
              <a:extLst>
                <a:ext uri="{FF2B5EF4-FFF2-40B4-BE49-F238E27FC236}">
                  <a16:creationId xmlns="" xmlns:a16="http://schemas.microsoft.com/office/drawing/2014/main" id="{EA581C6D-4D26-4C98-8837-81598CC3DCED}"/>
                </a:ext>
              </a:extLst>
            </p:cNvPr>
            <p:cNvSpPr/>
            <p:nvPr/>
          </p:nvSpPr>
          <p:spPr>
            <a:xfrm>
              <a:off x="3026467" y="1384116"/>
              <a:ext cx="143896" cy="79257"/>
            </a:xfrm>
            <a:custGeom>
              <a:avLst/>
              <a:gdLst>
                <a:gd name="connsiteX0" fmla="*/ 143897 w 143896"/>
                <a:gd name="connsiteY0" fmla="*/ 57277 h 79257"/>
                <a:gd name="connsiteX1" fmla="*/ 26041 w 143896"/>
                <a:gd name="connsiteY1" fmla="*/ 74422 h 79257"/>
                <a:gd name="connsiteX2" fmla="*/ 577 w 143896"/>
                <a:gd name="connsiteY2" fmla="*/ 69469 h 79257"/>
                <a:gd name="connsiteX3" fmla="*/ 17659 w 143896"/>
                <a:gd name="connsiteY3" fmla="*/ 52896 h 79257"/>
                <a:gd name="connsiteX4" fmla="*/ 113353 w 143896"/>
                <a:gd name="connsiteY4" fmla="*/ 0 h 79257"/>
                <a:gd name="connsiteX5" fmla="*/ 128593 w 143896"/>
                <a:gd name="connsiteY5" fmla="*/ 40894 h 79257"/>
                <a:gd name="connsiteX6" fmla="*/ 128593 w 143896"/>
                <a:gd name="connsiteY6" fmla="*/ 40894 h 79257"/>
                <a:gd name="connsiteX7" fmla="*/ 143833 w 143896"/>
                <a:gd name="connsiteY7" fmla="*/ 57214 h 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896" h="79257">
                  <a:moveTo>
                    <a:pt x="143897" y="57277"/>
                  </a:moveTo>
                  <a:cubicBezTo>
                    <a:pt x="104082" y="58420"/>
                    <a:pt x="63379" y="51499"/>
                    <a:pt x="26041" y="74422"/>
                  </a:cubicBezTo>
                  <a:cubicBezTo>
                    <a:pt x="17786" y="79502"/>
                    <a:pt x="4705" y="83884"/>
                    <a:pt x="577" y="69469"/>
                  </a:cubicBezTo>
                  <a:cubicBezTo>
                    <a:pt x="-2852" y="57468"/>
                    <a:pt x="9785" y="53975"/>
                    <a:pt x="17659" y="52896"/>
                  </a:cubicBezTo>
                  <a:cubicBezTo>
                    <a:pt x="55759" y="47689"/>
                    <a:pt x="77222" y="8573"/>
                    <a:pt x="113353" y="0"/>
                  </a:cubicBezTo>
                  <a:cubicBezTo>
                    <a:pt x="105479" y="19177"/>
                    <a:pt x="107321" y="34227"/>
                    <a:pt x="128593" y="40894"/>
                  </a:cubicBezTo>
                  <a:lnTo>
                    <a:pt x="128593" y="40894"/>
                  </a:lnTo>
                  <a:cubicBezTo>
                    <a:pt x="133673" y="46355"/>
                    <a:pt x="138753" y="51753"/>
                    <a:pt x="143833" y="572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: фигура 271">
              <a:extLst>
                <a:ext uri="{FF2B5EF4-FFF2-40B4-BE49-F238E27FC236}">
                  <a16:creationId xmlns="" xmlns:a16="http://schemas.microsoft.com/office/drawing/2014/main" id="{34153D1E-DD1F-47D7-9F93-0807FDC3B8A3}"/>
                </a:ext>
              </a:extLst>
            </p:cNvPr>
            <p:cNvSpPr/>
            <p:nvPr/>
          </p:nvSpPr>
          <p:spPr>
            <a:xfrm>
              <a:off x="1605401" y="65225"/>
              <a:ext cx="73287" cy="112415"/>
            </a:xfrm>
            <a:custGeom>
              <a:avLst/>
              <a:gdLst>
                <a:gd name="connsiteX0" fmla="*/ 71570 w 73287"/>
                <a:gd name="connsiteY0" fmla="*/ 99494 h 112415"/>
                <a:gd name="connsiteX1" fmla="*/ 61219 w 73287"/>
                <a:gd name="connsiteY1" fmla="*/ 110734 h 112415"/>
                <a:gd name="connsiteX2" fmla="*/ 29025 w 73287"/>
                <a:gd name="connsiteY2" fmla="*/ 91303 h 112415"/>
                <a:gd name="connsiteX3" fmla="*/ 6228 w 73287"/>
                <a:gd name="connsiteY3" fmla="*/ 11991 h 112415"/>
                <a:gd name="connsiteX4" fmla="*/ 28707 w 73287"/>
                <a:gd name="connsiteY4" fmla="*/ 1132 h 112415"/>
                <a:gd name="connsiteX5" fmla="*/ 40455 w 73287"/>
                <a:gd name="connsiteY5" fmla="*/ 24881 h 112415"/>
                <a:gd name="connsiteX6" fmla="*/ 63950 w 73287"/>
                <a:gd name="connsiteY6" fmla="*/ 83175 h 112415"/>
                <a:gd name="connsiteX7" fmla="*/ 71633 w 73287"/>
                <a:gd name="connsiteY7" fmla="*/ 99494 h 11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287" h="112415">
                  <a:moveTo>
                    <a:pt x="71570" y="99494"/>
                  </a:moveTo>
                  <a:cubicBezTo>
                    <a:pt x="68141" y="103368"/>
                    <a:pt x="65347" y="109273"/>
                    <a:pt x="61219" y="110734"/>
                  </a:cubicBezTo>
                  <a:cubicBezTo>
                    <a:pt x="44455" y="116703"/>
                    <a:pt x="31819" y="105971"/>
                    <a:pt x="29025" y="91303"/>
                  </a:cubicBezTo>
                  <a:cubicBezTo>
                    <a:pt x="23691" y="63807"/>
                    <a:pt x="-14790" y="47170"/>
                    <a:pt x="6228" y="11991"/>
                  </a:cubicBezTo>
                  <a:cubicBezTo>
                    <a:pt x="11054" y="3926"/>
                    <a:pt x="18801" y="-2741"/>
                    <a:pt x="28707" y="1132"/>
                  </a:cubicBezTo>
                  <a:cubicBezTo>
                    <a:pt x="38359" y="4942"/>
                    <a:pt x="39375" y="15293"/>
                    <a:pt x="40455" y="24881"/>
                  </a:cubicBezTo>
                  <a:cubicBezTo>
                    <a:pt x="42931" y="46789"/>
                    <a:pt x="36010" y="73078"/>
                    <a:pt x="63950" y="83175"/>
                  </a:cubicBezTo>
                  <a:cubicBezTo>
                    <a:pt x="71443" y="85969"/>
                    <a:pt x="75888" y="90414"/>
                    <a:pt x="71633" y="9949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: фигура 272">
              <a:extLst>
                <a:ext uri="{FF2B5EF4-FFF2-40B4-BE49-F238E27FC236}">
                  <a16:creationId xmlns="" xmlns:a16="http://schemas.microsoft.com/office/drawing/2014/main" id="{D5AE454F-83DA-4E17-85BD-30B0D9730B71}"/>
                </a:ext>
              </a:extLst>
            </p:cNvPr>
            <p:cNvSpPr/>
            <p:nvPr/>
          </p:nvSpPr>
          <p:spPr>
            <a:xfrm>
              <a:off x="3447160" y="876685"/>
              <a:ext cx="57015" cy="84648"/>
            </a:xfrm>
            <a:custGeom>
              <a:avLst/>
              <a:gdLst>
                <a:gd name="connsiteX0" fmla="*/ 0 w 57015"/>
                <a:gd name="connsiteY0" fmla="*/ 0 h 84648"/>
                <a:gd name="connsiteX1" fmla="*/ 53911 w 57015"/>
                <a:gd name="connsiteY1" fmla="*/ 43752 h 84648"/>
                <a:gd name="connsiteX2" fmla="*/ 51054 w 57015"/>
                <a:gd name="connsiteY2" fmla="*/ 78423 h 84648"/>
                <a:gd name="connsiteX3" fmla="*/ 26607 w 57015"/>
                <a:gd name="connsiteY3" fmla="*/ 81979 h 84648"/>
                <a:gd name="connsiteX4" fmla="*/ 8827 w 57015"/>
                <a:gd name="connsiteY4" fmla="*/ 54801 h 84648"/>
                <a:gd name="connsiteX5" fmla="*/ 0 w 57015"/>
                <a:gd name="connsiteY5" fmla="*/ 0 h 8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5" h="84648">
                  <a:moveTo>
                    <a:pt x="0" y="0"/>
                  </a:moveTo>
                  <a:cubicBezTo>
                    <a:pt x="21146" y="12764"/>
                    <a:pt x="45720" y="17590"/>
                    <a:pt x="53911" y="43752"/>
                  </a:cubicBezTo>
                  <a:cubicBezTo>
                    <a:pt x="57595" y="55563"/>
                    <a:pt x="59436" y="67818"/>
                    <a:pt x="51054" y="78423"/>
                  </a:cubicBezTo>
                  <a:cubicBezTo>
                    <a:pt x="44196" y="87122"/>
                    <a:pt x="35242" y="85090"/>
                    <a:pt x="26607" y="81979"/>
                  </a:cubicBezTo>
                  <a:cubicBezTo>
                    <a:pt x="14605" y="77597"/>
                    <a:pt x="5905" y="68644"/>
                    <a:pt x="8827" y="54801"/>
                  </a:cubicBezTo>
                  <a:cubicBezTo>
                    <a:pt x="12954" y="35116"/>
                    <a:pt x="5905" y="1866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: фигура 273">
              <a:extLst>
                <a:ext uri="{FF2B5EF4-FFF2-40B4-BE49-F238E27FC236}">
                  <a16:creationId xmlns="" xmlns:a16="http://schemas.microsoft.com/office/drawing/2014/main" id="{F24DAB70-2D98-4E79-8F35-3D3079AAA5E3}"/>
                </a:ext>
              </a:extLst>
            </p:cNvPr>
            <p:cNvSpPr/>
            <p:nvPr/>
          </p:nvSpPr>
          <p:spPr>
            <a:xfrm>
              <a:off x="1721970" y="284398"/>
              <a:ext cx="44170" cy="93173"/>
            </a:xfrm>
            <a:custGeom>
              <a:avLst/>
              <a:gdLst>
                <a:gd name="connsiteX0" fmla="*/ 31201 w 44170"/>
                <a:gd name="connsiteY0" fmla="*/ 52153 h 93173"/>
                <a:gd name="connsiteX1" fmla="*/ 31201 w 44170"/>
                <a:gd name="connsiteY1" fmla="*/ 93174 h 93173"/>
                <a:gd name="connsiteX2" fmla="*/ 721 w 44170"/>
                <a:gd name="connsiteY2" fmla="*/ 19450 h 93173"/>
                <a:gd name="connsiteX3" fmla="*/ 4658 w 44170"/>
                <a:gd name="connsiteY3" fmla="*/ 1162 h 93173"/>
                <a:gd name="connsiteX4" fmla="*/ 19136 w 44170"/>
                <a:gd name="connsiteY4" fmla="*/ 9735 h 93173"/>
                <a:gd name="connsiteX5" fmla="*/ 31201 w 44170"/>
                <a:gd name="connsiteY5" fmla="*/ 52089 h 9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70" h="93173">
                  <a:moveTo>
                    <a:pt x="31201" y="52153"/>
                  </a:moveTo>
                  <a:cubicBezTo>
                    <a:pt x="30503" y="65805"/>
                    <a:pt x="60728" y="79521"/>
                    <a:pt x="31201" y="93174"/>
                  </a:cubicBezTo>
                  <a:cubicBezTo>
                    <a:pt x="11834" y="72981"/>
                    <a:pt x="5229" y="46755"/>
                    <a:pt x="721" y="19450"/>
                  </a:cubicBezTo>
                  <a:cubicBezTo>
                    <a:pt x="467" y="12910"/>
                    <a:pt x="-2200" y="4845"/>
                    <a:pt x="4658" y="1162"/>
                  </a:cubicBezTo>
                  <a:cubicBezTo>
                    <a:pt x="11706" y="-2585"/>
                    <a:pt x="17040" y="3384"/>
                    <a:pt x="19136" y="9735"/>
                  </a:cubicBezTo>
                  <a:cubicBezTo>
                    <a:pt x="23835" y="23578"/>
                    <a:pt x="27264" y="37929"/>
                    <a:pt x="31201" y="520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: фигура 274">
              <a:extLst>
                <a:ext uri="{FF2B5EF4-FFF2-40B4-BE49-F238E27FC236}">
                  <a16:creationId xmlns="" xmlns:a16="http://schemas.microsoft.com/office/drawing/2014/main" id="{8AB02712-1005-444C-9D4A-58A9ADE25E22}"/>
                </a:ext>
              </a:extLst>
            </p:cNvPr>
            <p:cNvSpPr/>
            <p:nvPr/>
          </p:nvSpPr>
          <p:spPr>
            <a:xfrm>
              <a:off x="3087179" y="851158"/>
              <a:ext cx="68652" cy="50943"/>
            </a:xfrm>
            <a:custGeom>
              <a:avLst/>
              <a:gdLst>
                <a:gd name="connsiteX0" fmla="*/ 63 w 68652"/>
                <a:gd name="connsiteY0" fmla="*/ 0 h 50943"/>
                <a:gd name="connsiteX1" fmla="*/ 55626 w 68652"/>
                <a:gd name="connsiteY1" fmla="*/ 21273 h 50943"/>
                <a:gd name="connsiteX2" fmla="*/ 66929 w 68652"/>
                <a:gd name="connsiteY2" fmla="*/ 42164 h 50943"/>
                <a:gd name="connsiteX3" fmla="*/ 44132 w 68652"/>
                <a:gd name="connsiteY3" fmla="*/ 49022 h 50943"/>
                <a:gd name="connsiteX4" fmla="*/ 0 w 68652"/>
                <a:gd name="connsiteY4" fmla="*/ 0 h 5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52" h="50943">
                  <a:moveTo>
                    <a:pt x="63" y="0"/>
                  </a:moveTo>
                  <a:cubicBezTo>
                    <a:pt x="23241" y="8763"/>
                    <a:pt x="39560" y="14605"/>
                    <a:pt x="55626" y="21273"/>
                  </a:cubicBezTo>
                  <a:cubicBezTo>
                    <a:pt x="64071" y="24765"/>
                    <a:pt x="72326" y="30290"/>
                    <a:pt x="66929" y="42164"/>
                  </a:cubicBezTo>
                  <a:cubicBezTo>
                    <a:pt x="62166" y="52705"/>
                    <a:pt x="53022" y="52007"/>
                    <a:pt x="44132" y="49022"/>
                  </a:cubicBezTo>
                  <a:cubicBezTo>
                    <a:pt x="24193" y="42291"/>
                    <a:pt x="9652" y="29464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: фигура 275">
              <a:extLst>
                <a:ext uri="{FF2B5EF4-FFF2-40B4-BE49-F238E27FC236}">
                  <a16:creationId xmlns="" xmlns:a16="http://schemas.microsoft.com/office/drawing/2014/main" id="{B5E3A796-82E4-4226-BA9E-48FBE2E1CC69}"/>
                </a:ext>
              </a:extLst>
            </p:cNvPr>
            <p:cNvSpPr/>
            <p:nvPr/>
          </p:nvSpPr>
          <p:spPr>
            <a:xfrm>
              <a:off x="1669288" y="140419"/>
              <a:ext cx="37527" cy="78567"/>
            </a:xfrm>
            <a:custGeom>
              <a:avLst/>
              <a:gdLst>
                <a:gd name="connsiteX0" fmla="*/ 7683 w 37527"/>
                <a:gd name="connsiteY0" fmla="*/ 24300 h 78567"/>
                <a:gd name="connsiteX1" fmla="*/ 0 w 37527"/>
                <a:gd name="connsiteY1" fmla="*/ 7981 h 78567"/>
                <a:gd name="connsiteX2" fmla="*/ 25717 w 37527"/>
                <a:gd name="connsiteY2" fmla="*/ 12870 h 78567"/>
                <a:gd name="connsiteX3" fmla="*/ 33020 w 37527"/>
                <a:gd name="connsiteY3" fmla="*/ 43922 h 78567"/>
                <a:gd name="connsiteX4" fmla="*/ 28639 w 37527"/>
                <a:gd name="connsiteY4" fmla="*/ 78339 h 78567"/>
                <a:gd name="connsiteX5" fmla="*/ 13398 w 37527"/>
                <a:gd name="connsiteY5" fmla="*/ 47224 h 78567"/>
                <a:gd name="connsiteX6" fmla="*/ 7620 w 37527"/>
                <a:gd name="connsiteY6" fmla="*/ 24364 h 7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27" h="78567">
                  <a:moveTo>
                    <a:pt x="7683" y="24300"/>
                  </a:moveTo>
                  <a:cubicBezTo>
                    <a:pt x="5143" y="18839"/>
                    <a:pt x="2604" y="13378"/>
                    <a:pt x="0" y="7981"/>
                  </a:cubicBezTo>
                  <a:cubicBezTo>
                    <a:pt x="11049" y="-5354"/>
                    <a:pt x="20066" y="-782"/>
                    <a:pt x="25717" y="12870"/>
                  </a:cubicBezTo>
                  <a:cubicBezTo>
                    <a:pt x="29718" y="22522"/>
                    <a:pt x="31623" y="33381"/>
                    <a:pt x="33020" y="43922"/>
                  </a:cubicBezTo>
                  <a:cubicBezTo>
                    <a:pt x="34607" y="56114"/>
                    <a:pt x="44514" y="75418"/>
                    <a:pt x="28639" y="78339"/>
                  </a:cubicBezTo>
                  <a:cubicBezTo>
                    <a:pt x="14351" y="80943"/>
                    <a:pt x="14542" y="60686"/>
                    <a:pt x="13398" y="47224"/>
                  </a:cubicBezTo>
                  <a:cubicBezTo>
                    <a:pt x="12764" y="39477"/>
                    <a:pt x="9589" y="31984"/>
                    <a:pt x="7620" y="243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: фигура 276">
              <a:extLst>
                <a:ext uri="{FF2B5EF4-FFF2-40B4-BE49-F238E27FC236}">
                  <a16:creationId xmlns="" xmlns:a16="http://schemas.microsoft.com/office/drawing/2014/main" id="{D3D6E1E0-EB87-4E9B-9391-2D58752B1266}"/>
                </a:ext>
              </a:extLst>
            </p:cNvPr>
            <p:cNvSpPr/>
            <p:nvPr/>
          </p:nvSpPr>
          <p:spPr>
            <a:xfrm>
              <a:off x="2062035" y="331147"/>
              <a:ext cx="49767" cy="33859"/>
            </a:xfrm>
            <a:custGeom>
              <a:avLst/>
              <a:gdLst>
                <a:gd name="connsiteX0" fmla="*/ 0 w 49767"/>
                <a:gd name="connsiteY0" fmla="*/ 4705 h 33859"/>
                <a:gd name="connsiteX1" fmla="*/ 48514 w 49767"/>
                <a:gd name="connsiteY1" fmla="*/ 13024 h 33859"/>
                <a:gd name="connsiteX2" fmla="*/ 38544 w 49767"/>
                <a:gd name="connsiteY2" fmla="*/ 32074 h 33859"/>
                <a:gd name="connsiteX3" fmla="*/ 0 w 49767"/>
                <a:gd name="connsiteY3" fmla="*/ 4705 h 3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67" h="33859">
                  <a:moveTo>
                    <a:pt x="0" y="4705"/>
                  </a:moveTo>
                  <a:cubicBezTo>
                    <a:pt x="19050" y="3943"/>
                    <a:pt x="36513" y="-9582"/>
                    <a:pt x="48514" y="13024"/>
                  </a:cubicBezTo>
                  <a:cubicBezTo>
                    <a:pt x="52578" y="20644"/>
                    <a:pt x="46101" y="29534"/>
                    <a:pt x="38544" y="32074"/>
                  </a:cubicBezTo>
                  <a:cubicBezTo>
                    <a:pt x="18479" y="38741"/>
                    <a:pt x="8826" y="26105"/>
                    <a:pt x="0" y="47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: фигура 277">
              <a:extLst>
                <a:ext uri="{FF2B5EF4-FFF2-40B4-BE49-F238E27FC236}">
                  <a16:creationId xmlns="" xmlns:a16="http://schemas.microsoft.com/office/drawing/2014/main" id="{5F375A76-9358-4DA9-9914-B23F0A11D08C}"/>
                </a:ext>
              </a:extLst>
            </p:cNvPr>
            <p:cNvSpPr/>
            <p:nvPr/>
          </p:nvSpPr>
          <p:spPr>
            <a:xfrm>
              <a:off x="2443846" y="646513"/>
              <a:ext cx="41514" cy="37892"/>
            </a:xfrm>
            <a:custGeom>
              <a:avLst/>
              <a:gdLst>
                <a:gd name="connsiteX0" fmla="*/ 16207 w 41514"/>
                <a:gd name="connsiteY0" fmla="*/ 37829 h 37892"/>
                <a:gd name="connsiteX1" fmla="*/ 14 w 41514"/>
                <a:gd name="connsiteY1" fmla="*/ 23795 h 37892"/>
                <a:gd name="connsiteX2" fmla="*/ 26176 w 41514"/>
                <a:gd name="connsiteY2" fmla="*/ 300 h 37892"/>
                <a:gd name="connsiteX3" fmla="*/ 41353 w 41514"/>
                <a:gd name="connsiteY3" fmla="*/ 12810 h 37892"/>
                <a:gd name="connsiteX4" fmla="*/ 16207 w 41514"/>
                <a:gd name="connsiteY4" fmla="*/ 37892 h 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14" h="37892">
                  <a:moveTo>
                    <a:pt x="16207" y="37829"/>
                  </a:moveTo>
                  <a:cubicBezTo>
                    <a:pt x="6999" y="37130"/>
                    <a:pt x="-367" y="33638"/>
                    <a:pt x="14" y="23795"/>
                  </a:cubicBezTo>
                  <a:cubicBezTo>
                    <a:pt x="776" y="6777"/>
                    <a:pt x="13540" y="2459"/>
                    <a:pt x="26176" y="300"/>
                  </a:cubicBezTo>
                  <a:cubicBezTo>
                    <a:pt x="34114" y="-1097"/>
                    <a:pt x="42813" y="2269"/>
                    <a:pt x="41353" y="12810"/>
                  </a:cubicBezTo>
                  <a:cubicBezTo>
                    <a:pt x="39321" y="27732"/>
                    <a:pt x="28716" y="35035"/>
                    <a:pt x="16207" y="3789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: фигура 278">
              <a:extLst>
                <a:ext uri="{FF2B5EF4-FFF2-40B4-BE49-F238E27FC236}">
                  <a16:creationId xmlns="" xmlns:a16="http://schemas.microsoft.com/office/drawing/2014/main" id="{A8855F0E-CBD2-4138-88BB-CCCCBDD304D7}"/>
                </a:ext>
              </a:extLst>
            </p:cNvPr>
            <p:cNvSpPr/>
            <p:nvPr/>
          </p:nvSpPr>
          <p:spPr>
            <a:xfrm>
              <a:off x="3194169" y="863821"/>
              <a:ext cx="37091" cy="45756"/>
            </a:xfrm>
            <a:custGeom>
              <a:avLst/>
              <a:gdLst>
                <a:gd name="connsiteX0" fmla="*/ 37028 w 37091"/>
                <a:gd name="connsiteY0" fmla="*/ 45693 h 45756"/>
                <a:gd name="connsiteX1" fmla="*/ 14168 w 37091"/>
                <a:gd name="connsiteY1" fmla="*/ 32676 h 45756"/>
                <a:gd name="connsiteX2" fmla="*/ 452 w 37091"/>
                <a:gd name="connsiteY2" fmla="*/ 11022 h 45756"/>
                <a:gd name="connsiteX3" fmla="*/ 18359 w 37091"/>
                <a:gd name="connsiteY3" fmla="*/ 36 h 45756"/>
                <a:gd name="connsiteX4" fmla="*/ 36139 w 37091"/>
                <a:gd name="connsiteY4" fmla="*/ 21690 h 45756"/>
                <a:gd name="connsiteX5" fmla="*/ 37092 w 37091"/>
                <a:gd name="connsiteY5" fmla="*/ 45757 h 45756"/>
                <a:gd name="connsiteX6" fmla="*/ 37092 w 37091"/>
                <a:gd name="connsiteY6" fmla="*/ 45757 h 4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1" h="45756">
                  <a:moveTo>
                    <a:pt x="37028" y="45693"/>
                  </a:moveTo>
                  <a:cubicBezTo>
                    <a:pt x="29345" y="41439"/>
                    <a:pt x="21026" y="38137"/>
                    <a:pt x="14168" y="32676"/>
                  </a:cubicBezTo>
                  <a:cubicBezTo>
                    <a:pt x="7501" y="27405"/>
                    <a:pt x="-2215" y="22389"/>
                    <a:pt x="452" y="11022"/>
                  </a:cubicBezTo>
                  <a:cubicBezTo>
                    <a:pt x="2484" y="2195"/>
                    <a:pt x="10549" y="-345"/>
                    <a:pt x="18359" y="36"/>
                  </a:cubicBezTo>
                  <a:cubicBezTo>
                    <a:pt x="30932" y="608"/>
                    <a:pt x="34996" y="10196"/>
                    <a:pt x="36139" y="21690"/>
                  </a:cubicBezTo>
                  <a:cubicBezTo>
                    <a:pt x="36901" y="29628"/>
                    <a:pt x="36774" y="37692"/>
                    <a:pt x="37092" y="45757"/>
                  </a:cubicBezTo>
                  <a:lnTo>
                    <a:pt x="37092" y="4575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: фигура 279">
              <a:extLst>
                <a:ext uri="{FF2B5EF4-FFF2-40B4-BE49-F238E27FC236}">
                  <a16:creationId xmlns="" xmlns:a16="http://schemas.microsoft.com/office/drawing/2014/main" id="{1A405B7D-2353-4471-A378-03B7178B6DAA}"/>
                </a:ext>
              </a:extLst>
            </p:cNvPr>
            <p:cNvSpPr/>
            <p:nvPr/>
          </p:nvSpPr>
          <p:spPr>
            <a:xfrm>
              <a:off x="3561996" y="769548"/>
              <a:ext cx="29626" cy="29986"/>
            </a:xfrm>
            <a:custGeom>
              <a:avLst/>
              <a:gdLst>
                <a:gd name="connsiteX0" fmla="*/ 29626 w 29626"/>
                <a:gd name="connsiteY0" fmla="*/ 17538 h 29986"/>
                <a:gd name="connsiteX1" fmla="*/ 17752 w 29626"/>
                <a:gd name="connsiteY1" fmla="*/ 29984 h 29986"/>
                <a:gd name="connsiteX2" fmla="*/ 99 w 29626"/>
                <a:gd name="connsiteY2" fmla="*/ 12585 h 29986"/>
                <a:gd name="connsiteX3" fmla="*/ 11275 w 29626"/>
                <a:gd name="connsiteY3" fmla="*/ 75 h 29986"/>
                <a:gd name="connsiteX4" fmla="*/ 29626 w 29626"/>
                <a:gd name="connsiteY4" fmla="*/ 17474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6" h="29986">
                  <a:moveTo>
                    <a:pt x="29626" y="17538"/>
                  </a:moveTo>
                  <a:cubicBezTo>
                    <a:pt x="29626" y="25983"/>
                    <a:pt x="25055" y="30111"/>
                    <a:pt x="17752" y="29984"/>
                  </a:cubicBezTo>
                  <a:cubicBezTo>
                    <a:pt x="7465" y="29793"/>
                    <a:pt x="1242" y="23507"/>
                    <a:pt x="99" y="12585"/>
                  </a:cubicBezTo>
                  <a:cubicBezTo>
                    <a:pt x="-726" y="4393"/>
                    <a:pt x="3655" y="-687"/>
                    <a:pt x="11275" y="75"/>
                  </a:cubicBezTo>
                  <a:cubicBezTo>
                    <a:pt x="20927" y="1028"/>
                    <a:pt x="27594" y="6743"/>
                    <a:pt x="29626" y="174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: фигура 280">
              <a:extLst>
                <a:ext uri="{FF2B5EF4-FFF2-40B4-BE49-F238E27FC236}">
                  <a16:creationId xmlns="" xmlns:a16="http://schemas.microsoft.com/office/drawing/2014/main" id="{CED05A47-F708-46ED-B275-131887700B5B}"/>
                </a:ext>
              </a:extLst>
            </p:cNvPr>
            <p:cNvSpPr/>
            <p:nvPr/>
          </p:nvSpPr>
          <p:spPr>
            <a:xfrm>
              <a:off x="1675892" y="73914"/>
              <a:ext cx="26277" cy="35078"/>
            </a:xfrm>
            <a:custGeom>
              <a:avLst/>
              <a:gdLst>
                <a:gd name="connsiteX0" fmla="*/ 11366 w 26277"/>
                <a:gd name="connsiteY0" fmla="*/ 0 h 35078"/>
                <a:gd name="connsiteX1" fmla="*/ 26162 w 26277"/>
                <a:gd name="connsiteY1" fmla="*/ 20447 h 35078"/>
                <a:gd name="connsiteX2" fmla="*/ 13335 w 26277"/>
                <a:gd name="connsiteY2" fmla="*/ 34671 h 35078"/>
                <a:gd name="connsiteX3" fmla="*/ 0 w 26277"/>
                <a:gd name="connsiteY3" fmla="*/ 13145 h 35078"/>
                <a:gd name="connsiteX4" fmla="*/ 11366 w 26277"/>
                <a:gd name="connsiteY4" fmla="*/ 0 h 3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77" h="35078">
                  <a:moveTo>
                    <a:pt x="11366" y="0"/>
                  </a:moveTo>
                  <a:cubicBezTo>
                    <a:pt x="21018" y="2667"/>
                    <a:pt x="25210" y="10668"/>
                    <a:pt x="26162" y="20447"/>
                  </a:cubicBezTo>
                  <a:cubicBezTo>
                    <a:pt x="27051" y="29718"/>
                    <a:pt x="22796" y="36894"/>
                    <a:pt x="13335" y="34671"/>
                  </a:cubicBezTo>
                  <a:cubicBezTo>
                    <a:pt x="3492" y="32385"/>
                    <a:pt x="0" y="23241"/>
                    <a:pt x="0" y="13145"/>
                  </a:cubicBezTo>
                  <a:cubicBezTo>
                    <a:pt x="0" y="5715"/>
                    <a:pt x="3365" y="445"/>
                    <a:pt x="11366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: фигура 281">
              <a:extLst>
                <a:ext uri="{FF2B5EF4-FFF2-40B4-BE49-F238E27FC236}">
                  <a16:creationId xmlns="" xmlns:a16="http://schemas.microsoft.com/office/drawing/2014/main" id="{2160662B-18C5-47FB-B9E0-56B4296AD56D}"/>
                </a:ext>
              </a:extLst>
            </p:cNvPr>
            <p:cNvSpPr/>
            <p:nvPr/>
          </p:nvSpPr>
          <p:spPr>
            <a:xfrm>
              <a:off x="2896044" y="966728"/>
              <a:ext cx="68516" cy="49149"/>
            </a:xfrm>
            <a:custGeom>
              <a:avLst/>
              <a:gdLst>
                <a:gd name="connsiteX0" fmla="*/ 68516 w 68516"/>
                <a:gd name="connsiteY0" fmla="*/ 49149 h 49149"/>
                <a:gd name="connsiteX1" fmla="*/ 0 w 68516"/>
                <a:gd name="connsiteY1" fmla="*/ 0 h 49149"/>
                <a:gd name="connsiteX2" fmla="*/ 68516 w 68516"/>
                <a:gd name="connsiteY2" fmla="*/ 49149 h 4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16" h="49149">
                  <a:moveTo>
                    <a:pt x="68516" y="49149"/>
                  </a:moveTo>
                  <a:cubicBezTo>
                    <a:pt x="40894" y="40450"/>
                    <a:pt x="12001" y="33782"/>
                    <a:pt x="0" y="0"/>
                  </a:cubicBezTo>
                  <a:cubicBezTo>
                    <a:pt x="21654" y="18288"/>
                    <a:pt x="53276" y="20511"/>
                    <a:pt x="68516" y="4914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: фигура 282">
              <a:extLst>
                <a:ext uri="{FF2B5EF4-FFF2-40B4-BE49-F238E27FC236}">
                  <a16:creationId xmlns="" xmlns:a16="http://schemas.microsoft.com/office/drawing/2014/main" id="{2FEB00F9-97A4-48F4-B3F8-DA64761E6ECD}"/>
                </a:ext>
              </a:extLst>
            </p:cNvPr>
            <p:cNvSpPr/>
            <p:nvPr/>
          </p:nvSpPr>
          <p:spPr>
            <a:xfrm>
              <a:off x="6933132" y="5575493"/>
              <a:ext cx="1214332" cy="1329384"/>
            </a:xfrm>
            <a:custGeom>
              <a:avLst/>
              <a:gdLst>
                <a:gd name="connsiteX0" fmla="*/ 1205027 w 1214332"/>
                <a:gd name="connsiteY0" fmla="*/ 15328 h 1329384"/>
                <a:gd name="connsiteX1" fmla="*/ 1209092 w 1214332"/>
                <a:gd name="connsiteY1" fmla="*/ 47713 h 1329384"/>
                <a:gd name="connsiteX2" fmla="*/ 1156260 w 1214332"/>
                <a:gd name="connsiteY2" fmla="*/ 72478 h 1329384"/>
                <a:gd name="connsiteX3" fmla="*/ 1092760 w 1214332"/>
                <a:gd name="connsiteY3" fmla="*/ 98894 h 1329384"/>
                <a:gd name="connsiteX4" fmla="*/ 1085521 w 1214332"/>
                <a:gd name="connsiteY4" fmla="*/ 107530 h 1329384"/>
                <a:gd name="connsiteX5" fmla="*/ 944106 w 1214332"/>
                <a:gd name="connsiteY5" fmla="*/ 142011 h 1329384"/>
                <a:gd name="connsiteX6" fmla="*/ 823774 w 1214332"/>
                <a:gd name="connsiteY6" fmla="*/ 125691 h 1329384"/>
                <a:gd name="connsiteX7" fmla="*/ 802691 w 1214332"/>
                <a:gd name="connsiteY7" fmla="*/ 129057 h 1329384"/>
                <a:gd name="connsiteX8" fmla="*/ 747891 w 1214332"/>
                <a:gd name="connsiteY8" fmla="*/ 165188 h 1329384"/>
                <a:gd name="connsiteX9" fmla="*/ 726237 w 1214332"/>
                <a:gd name="connsiteY9" fmla="*/ 193129 h 1329384"/>
                <a:gd name="connsiteX10" fmla="*/ 757162 w 1214332"/>
                <a:gd name="connsiteY10" fmla="*/ 207988 h 1329384"/>
                <a:gd name="connsiteX11" fmla="*/ 802882 w 1214332"/>
                <a:gd name="connsiteY11" fmla="*/ 179349 h 1329384"/>
                <a:gd name="connsiteX12" fmla="*/ 818757 w 1214332"/>
                <a:gd name="connsiteY12" fmla="*/ 175349 h 1329384"/>
                <a:gd name="connsiteX13" fmla="*/ 956298 w 1214332"/>
                <a:gd name="connsiteY13" fmla="*/ 208813 h 1329384"/>
                <a:gd name="connsiteX14" fmla="*/ 1014527 w 1214332"/>
                <a:gd name="connsiteY14" fmla="*/ 236372 h 1329384"/>
                <a:gd name="connsiteX15" fmla="*/ 968871 w 1214332"/>
                <a:gd name="connsiteY15" fmla="*/ 251422 h 1329384"/>
                <a:gd name="connsiteX16" fmla="*/ 849491 w 1214332"/>
                <a:gd name="connsiteY16" fmla="*/ 234976 h 1329384"/>
                <a:gd name="connsiteX17" fmla="*/ 913499 w 1214332"/>
                <a:gd name="connsiteY17" fmla="*/ 256693 h 1329384"/>
                <a:gd name="connsiteX18" fmla="*/ 930898 w 1214332"/>
                <a:gd name="connsiteY18" fmla="*/ 285204 h 1329384"/>
                <a:gd name="connsiteX19" fmla="*/ 1011099 w 1214332"/>
                <a:gd name="connsiteY19" fmla="*/ 327813 h 1329384"/>
                <a:gd name="connsiteX20" fmla="*/ 1103110 w 1214332"/>
                <a:gd name="connsiteY20" fmla="*/ 417729 h 1329384"/>
                <a:gd name="connsiteX21" fmla="*/ 1135114 w 1214332"/>
                <a:gd name="connsiteY21" fmla="*/ 589561 h 1329384"/>
                <a:gd name="connsiteX22" fmla="*/ 1085457 w 1214332"/>
                <a:gd name="connsiteY22" fmla="*/ 616739 h 1329384"/>
                <a:gd name="connsiteX23" fmla="*/ 1021386 w 1214332"/>
                <a:gd name="connsiteY23" fmla="*/ 555842 h 1329384"/>
                <a:gd name="connsiteX24" fmla="*/ 946519 w 1214332"/>
                <a:gd name="connsiteY24" fmla="*/ 505296 h 1329384"/>
                <a:gd name="connsiteX25" fmla="*/ 902196 w 1214332"/>
                <a:gd name="connsiteY25" fmla="*/ 484151 h 1329384"/>
                <a:gd name="connsiteX26" fmla="*/ 877050 w 1214332"/>
                <a:gd name="connsiteY26" fmla="*/ 484151 h 1329384"/>
                <a:gd name="connsiteX27" fmla="*/ 880161 w 1214332"/>
                <a:gd name="connsiteY27" fmla="*/ 507265 h 1329384"/>
                <a:gd name="connsiteX28" fmla="*/ 914833 w 1214332"/>
                <a:gd name="connsiteY28" fmla="*/ 661253 h 1329384"/>
                <a:gd name="connsiteX29" fmla="*/ 950011 w 1214332"/>
                <a:gd name="connsiteY29" fmla="*/ 707608 h 1329384"/>
                <a:gd name="connsiteX30" fmla="*/ 957314 w 1214332"/>
                <a:gd name="connsiteY30" fmla="*/ 709640 h 1329384"/>
                <a:gd name="connsiteX31" fmla="*/ 983032 w 1214332"/>
                <a:gd name="connsiteY31" fmla="*/ 777585 h 1329384"/>
                <a:gd name="connsiteX32" fmla="*/ 1030466 w 1214332"/>
                <a:gd name="connsiteY32" fmla="*/ 822290 h 1329384"/>
                <a:gd name="connsiteX33" fmla="*/ 1063423 w 1214332"/>
                <a:gd name="connsiteY33" fmla="*/ 813400 h 1329384"/>
                <a:gd name="connsiteX34" fmla="*/ 1092760 w 1214332"/>
                <a:gd name="connsiteY34" fmla="*/ 835942 h 1329384"/>
                <a:gd name="connsiteX35" fmla="*/ 1087997 w 1214332"/>
                <a:gd name="connsiteY35" fmla="*/ 873535 h 1329384"/>
                <a:gd name="connsiteX36" fmla="*/ 1039229 w 1214332"/>
                <a:gd name="connsiteY36" fmla="*/ 954307 h 1329384"/>
                <a:gd name="connsiteX37" fmla="*/ 1040626 w 1214332"/>
                <a:gd name="connsiteY37" fmla="*/ 995265 h 1329384"/>
                <a:gd name="connsiteX38" fmla="*/ 1044309 w 1214332"/>
                <a:gd name="connsiteY38" fmla="*/ 1032412 h 1329384"/>
                <a:gd name="connsiteX39" fmla="*/ 999478 w 1214332"/>
                <a:gd name="connsiteY39" fmla="*/ 1024856 h 1329384"/>
                <a:gd name="connsiteX40" fmla="*/ 964553 w 1214332"/>
                <a:gd name="connsiteY40" fmla="*/ 971388 h 1329384"/>
                <a:gd name="connsiteX41" fmla="*/ 941439 w 1214332"/>
                <a:gd name="connsiteY41" fmla="*/ 954180 h 1329384"/>
                <a:gd name="connsiteX42" fmla="*/ 924485 w 1214332"/>
                <a:gd name="connsiteY42" fmla="*/ 983199 h 1329384"/>
                <a:gd name="connsiteX43" fmla="*/ 903530 w 1214332"/>
                <a:gd name="connsiteY43" fmla="*/ 1028920 h 1329384"/>
                <a:gd name="connsiteX44" fmla="*/ 856794 w 1214332"/>
                <a:gd name="connsiteY44" fmla="*/ 981930 h 1329384"/>
                <a:gd name="connsiteX45" fmla="*/ 829870 w 1214332"/>
                <a:gd name="connsiteY45" fmla="*/ 952402 h 1329384"/>
                <a:gd name="connsiteX46" fmla="*/ 771703 w 1214332"/>
                <a:gd name="connsiteY46" fmla="*/ 924906 h 1329384"/>
                <a:gd name="connsiteX47" fmla="*/ 741033 w 1214332"/>
                <a:gd name="connsiteY47" fmla="*/ 928589 h 1329384"/>
                <a:gd name="connsiteX48" fmla="*/ 731000 w 1214332"/>
                <a:gd name="connsiteY48" fmla="*/ 961038 h 1329384"/>
                <a:gd name="connsiteX49" fmla="*/ 800024 w 1214332"/>
                <a:gd name="connsiteY49" fmla="*/ 1028475 h 1329384"/>
                <a:gd name="connsiteX50" fmla="*/ 837680 w 1214332"/>
                <a:gd name="connsiteY50" fmla="*/ 1034063 h 1329384"/>
                <a:gd name="connsiteX51" fmla="*/ 867588 w 1214332"/>
                <a:gd name="connsiteY51" fmla="*/ 1048478 h 1329384"/>
                <a:gd name="connsiteX52" fmla="*/ 849809 w 1214332"/>
                <a:gd name="connsiteY52" fmla="*/ 1070195 h 1329384"/>
                <a:gd name="connsiteX53" fmla="*/ 836410 w 1214332"/>
                <a:gd name="connsiteY53" fmla="*/ 1173510 h 1329384"/>
                <a:gd name="connsiteX54" fmla="*/ 884861 w 1214332"/>
                <a:gd name="connsiteY54" fmla="*/ 1189448 h 1329384"/>
                <a:gd name="connsiteX55" fmla="*/ 899593 w 1214332"/>
                <a:gd name="connsiteY55" fmla="*/ 1168367 h 1329384"/>
                <a:gd name="connsiteX56" fmla="*/ 883019 w 1214332"/>
                <a:gd name="connsiteY56" fmla="*/ 1153825 h 1329384"/>
                <a:gd name="connsiteX57" fmla="*/ 866953 w 1214332"/>
                <a:gd name="connsiteY57" fmla="*/ 1126266 h 1329384"/>
                <a:gd name="connsiteX58" fmla="*/ 918897 w 1214332"/>
                <a:gd name="connsiteY58" fmla="*/ 1084736 h 1329384"/>
                <a:gd name="connsiteX59" fmla="*/ 1017893 w 1214332"/>
                <a:gd name="connsiteY59" fmla="*/ 1107406 h 1329384"/>
                <a:gd name="connsiteX60" fmla="*/ 1037451 w 1214332"/>
                <a:gd name="connsiteY60" fmla="*/ 1116423 h 1329384"/>
                <a:gd name="connsiteX61" fmla="*/ 1037896 w 1214332"/>
                <a:gd name="connsiteY61" fmla="*/ 1134458 h 1329384"/>
                <a:gd name="connsiteX62" fmla="*/ 1038848 w 1214332"/>
                <a:gd name="connsiteY62" fmla="*/ 1179923 h 1329384"/>
                <a:gd name="connsiteX63" fmla="*/ 1084886 w 1214332"/>
                <a:gd name="connsiteY63" fmla="*/ 1263553 h 1329384"/>
                <a:gd name="connsiteX64" fmla="*/ 1040245 w 1214332"/>
                <a:gd name="connsiteY64" fmla="*/ 1328832 h 1329384"/>
                <a:gd name="connsiteX65" fmla="*/ 962521 w 1214332"/>
                <a:gd name="connsiteY65" fmla="*/ 1308702 h 1329384"/>
                <a:gd name="connsiteX66" fmla="*/ 930708 w 1214332"/>
                <a:gd name="connsiteY66" fmla="*/ 1307940 h 1329384"/>
                <a:gd name="connsiteX67" fmla="*/ 861937 w 1214332"/>
                <a:gd name="connsiteY67" fmla="*/ 1303305 h 1329384"/>
                <a:gd name="connsiteX68" fmla="*/ 749288 w 1214332"/>
                <a:gd name="connsiteY68" fmla="*/ 1217389 h 1329384"/>
                <a:gd name="connsiteX69" fmla="*/ 585268 w 1214332"/>
                <a:gd name="connsiteY69" fmla="*/ 1066385 h 1329384"/>
                <a:gd name="connsiteX70" fmla="*/ 570789 w 1214332"/>
                <a:gd name="connsiteY70" fmla="*/ 1053431 h 1329384"/>
                <a:gd name="connsiteX71" fmla="*/ 517449 w 1214332"/>
                <a:gd name="connsiteY71" fmla="*/ 1042572 h 1329384"/>
                <a:gd name="connsiteX72" fmla="*/ 498336 w 1214332"/>
                <a:gd name="connsiteY72" fmla="*/ 1036858 h 1329384"/>
                <a:gd name="connsiteX73" fmla="*/ 381877 w 1214332"/>
                <a:gd name="connsiteY73" fmla="*/ 994757 h 1329384"/>
                <a:gd name="connsiteX74" fmla="*/ 336284 w 1214332"/>
                <a:gd name="connsiteY74" fmla="*/ 1062893 h 1329384"/>
                <a:gd name="connsiteX75" fmla="*/ 374828 w 1214332"/>
                <a:gd name="connsiteY75" fmla="*/ 1136299 h 1329384"/>
                <a:gd name="connsiteX76" fmla="*/ 390132 w 1214332"/>
                <a:gd name="connsiteY76" fmla="*/ 1156619 h 1329384"/>
                <a:gd name="connsiteX77" fmla="*/ 363589 w 1214332"/>
                <a:gd name="connsiteY77" fmla="*/ 1174526 h 1329384"/>
                <a:gd name="connsiteX78" fmla="*/ 228969 w 1214332"/>
                <a:gd name="connsiteY78" fmla="*/ 1122456 h 1329384"/>
                <a:gd name="connsiteX79" fmla="*/ 204966 w 1214332"/>
                <a:gd name="connsiteY79" fmla="*/ 1100866 h 1329384"/>
                <a:gd name="connsiteX80" fmla="*/ 217984 w 1214332"/>
                <a:gd name="connsiteY80" fmla="*/ 1054892 h 1329384"/>
                <a:gd name="connsiteX81" fmla="*/ 216460 w 1214332"/>
                <a:gd name="connsiteY81" fmla="*/ 1055145 h 1329384"/>
                <a:gd name="connsiteX82" fmla="*/ 214999 w 1214332"/>
                <a:gd name="connsiteY82" fmla="*/ 1058829 h 1329384"/>
                <a:gd name="connsiteX83" fmla="*/ 126036 w 1214332"/>
                <a:gd name="connsiteY83" fmla="*/ 989867 h 1329384"/>
                <a:gd name="connsiteX84" fmla="*/ 120448 w 1214332"/>
                <a:gd name="connsiteY84" fmla="*/ 945607 h 1329384"/>
                <a:gd name="connsiteX85" fmla="*/ 122797 w 1214332"/>
                <a:gd name="connsiteY85" fmla="*/ 857723 h 1329384"/>
                <a:gd name="connsiteX86" fmla="*/ 123940 w 1214332"/>
                <a:gd name="connsiteY86" fmla="*/ 801462 h 1329384"/>
                <a:gd name="connsiteX87" fmla="*/ 67615 w 1214332"/>
                <a:gd name="connsiteY87" fmla="*/ 773267 h 1329384"/>
                <a:gd name="connsiteX88" fmla="*/ 38342 w 1214332"/>
                <a:gd name="connsiteY88" fmla="*/ 780316 h 1329384"/>
                <a:gd name="connsiteX89" fmla="*/ 35738 w 1214332"/>
                <a:gd name="connsiteY89" fmla="*/ 654078 h 1329384"/>
                <a:gd name="connsiteX90" fmla="*/ 92126 w 1214332"/>
                <a:gd name="connsiteY90" fmla="*/ 613247 h 1329384"/>
                <a:gd name="connsiteX91" fmla="*/ 51296 w 1214332"/>
                <a:gd name="connsiteY91" fmla="*/ 582005 h 1329384"/>
                <a:gd name="connsiteX92" fmla="*/ 73711 w 1214332"/>
                <a:gd name="connsiteY92" fmla="*/ 487452 h 1329384"/>
                <a:gd name="connsiteX93" fmla="*/ 134163 w 1214332"/>
                <a:gd name="connsiteY93" fmla="*/ 454242 h 1329384"/>
                <a:gd name="connsiteX94" fmla="*/ 213920 w 1214332"/>
                <a:gd name="connsiteY94" fmla="*/ 396076 h 1329384"/>
                <a:gd name="connsiteX95" fmla="*/ 259259 w 1214332"/>
                <a:gd name="connsiteY95" fmla="*/ 372200 h 1329384"/>
                <a:gd name="connsiteX96" fmla="*/ 293231 w 1214332"/>
                <a:gd name="connsiteY96" fmla="*/ 327813 h 1329384"/>
                <a:gd name="connsiteX97" fmla="*/ 352413 w 1214332"/>
                <a:gd name="connsiteY97" fmla="*/ 182080 h 1329384"/>
                <a:gd name="connsiteX98" fmla="*/ 395784 w 1214332"/>
                <a:gd name="connsiteY98" fmla="*/ 199860 h 1329384"/>
                <a:gd name="connsiteX99" fmla="*/ 394513 w 1214332"/>
                <a:gd name="connsiteY99" fmla="*/ 321971 h 1329384"/>
                <a:gd name="connsiteX100" fmla="*/ 489573 w 1214332"/>
                <a:gd name="connsiteY100" fmla="*/ 153695 h 1329384"/>
                <a:gd name="connsiteX101" fmla="*/ 547802 w 1214332"/>
                <a:gd name="connsiteY101" fmla="*/ 152298 h 1329384"/>
                <a:gd name="connsiteX102" fmla="*/ 619431 w 1214332"/>
                <a:gd name="connsiteY102" fmla="*/ 134264 h 1329384"/>
                <a:gd name="connsiteX103" fmla="*/ 662166 w 1214332"/>
                <a:gd name="connsiteY103" fmla="*/ 117563 h 1329384"/>
                <a:gd name="connsiteX104" fmla="*/ 769799 w 1214332"/>
                <a:gd name="connsiteY104" fmla="*/ 96608 h 1329384"/>
                <a:gd name="connsiteX105" fmla="*/ 892417 w 1214332"/>
                <a:gd name="connsiteY105" fmla="*/ 69748 h 1329384"/>
                <a:gd name="connsiteX106" fmla="*/ 955282 w 1214332"/>
                <a:gd name="connsiteY106" fmla="*/ 19328 h 1329384"/>
                <a:gd name="connsiteX107" fmla="*/ 1019544 w 1214332"/>
                <a:gd name="connsiteY107" fmla="*/ 8216 h 1329384"/>
                <a:gd name="connsiteX108" fmla="*/ 1163499 w 1214332"/>
                <a:gd name="connsiteY108" fmla="*/ 3199 h 1329384"/>
                <a:gd name="connsiteX109" fmla="*/ 1202170 w 1214332"/>
                <a:gd name="connsiteY109" fmla="*/ 9549 h 1329384"/>
                <a:gd name="connsiteX110" fmla="*/ 1204900 w 1214332"/>
                <a:gd name="connsiteY110" fmla="*/ 15264 h 132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214332" h="1329384">
                  <a:moveTo>
                    <a:pt x="1205027" y="15328"/>
                  </a:moveTo>
                  <a:cubicBezTo>
                    <a:pt x="1208202" y="26250"/>
                    <a:pt x="1221601" y="40792"/>
                    <a:pt x="1209092" y="47713"/>
                  </a:cubicBezTo>
                  <a:cubicBezTo>
                    <a:pt x="1192264" y="56984"/>
                    <a:pt x="1180644" y="82193"/>
                    <a:pt x="1156260" y="72478"/>
                  </a:cubicBezTo>
                  <a:cubicBezTo>
                    <a:pt x="1127811" y="61238"/>
                    <a:pt x="1103809" y="61493"/>
                    <a:pt x="1092760" y="98894"/>
                  </a:cubicBezTo>
                  <a:cubicBezTo>
                    <a:pt x="1091744" y="102387"/>
                    <a:pt x="1088061" y="107530"/>
                    <a:pt x="1085521" y="107530"/>
                  </a:cubicBezTo>
                  <a:cubicBezTo>
                    <a:pt x="1036181" y="108610"/>
                    <a:pt x="995732" y="150647"/>
                    <a:pt x="944106" y="142011"/>
                  </a:cubicBezTo>
                  <a:cubicBezTo>
                    <a:pt x="904164" y="135344"/>
                    <a:pt x="863906" y="131152"/>
                    <a:pt x="823774" y="125691"/>
                  </a:cubicBezTo>
                  <a:cubicBezTo>
                    <a:pt x="816217" y="124675"/>
                    <a:pt x="805105" y="121627"/>
                    <a:pt x="802691" y="129057"/>
                  </a:cubicBezTo>
                  <a:cubicBezTo>
                    <a:pt x="793421" y="158457"/>
                    <a:pt x="768465" y="157251"/>
                    <a:pt x="747891" y="165188"/>
                  </a:cubicBezTo>
                  <a:cubicBezTo>
                    <a:pt x="735826" y="169824"/>
                    <a:pt x="722174" y="175793"/>
                    <a:pt x="726237" y="193129"/>
                  </a:cubicBezTo>
                  <a:cubicBezTo>
                    <a:pt x="730111" y="209575"/>
                    <a:pt x="744716" y="212306"/>
                    <a:pt x="757162" y="207988"/>
                  </a:cubicBezTo>
                  <a:cubicBezTo>
                    <a:pt x="773799" y="202146"/>
                    <a:pt x="800786" y="214147"/>
                    <a:pt x="802882" y="179349"/>
                  </a:cubicBezTo>
                  <a:cubicBezTo>
                    <a:pt x="803326" y="171919"/>
                    <a:pt x="814502" y="171157"/>
                    <a:pt x="818757" y="175349"/>
                  </a:cubicBezTo>
                  <a:cubicBezTo>
                    <a:pt x="858635" y="215227"/>
                    <a:pt x="910832" y="195986"/>
                    <a:pt x="956298" y="208813"/>
                  </a:cubicBezTo>
                  <a:cubicBezTo>
                    <a:pt x="977571" y="214846"/>
                    <a:pt x="997256" y="221958"/>
                    <a:pt x="1014527" y="236372"/>
                  </a:cubicBezTo>
                  <a:cubicBezTo>
                    <a:pt x="1004368" y="258978"/>
                    <a:pt x="986524" y="254533"/>
                    <a:pt x="968871" y="251422"/>
                  </a:cubicBezTo>
                  <a:cubicBezTo>
                    <a:pt x="929374" y="244501"/>
                    <a:pt x="890385" y="233642"/>
                    <a:pt x="849491" y="234976"/>
                  </a:cubicBezTo>
                  <a:cubicBezTo>
                    <a:pt x="870383" y="243802"/>
                    <a:pt x="893560" y="244691"/>
                    <a:pt x="913499" y="256693"/>
                  </a:cubicBezTo>
                  <a:cubicBezTo>
                    <a:pt x="924611" y="263360"/>
                    <a:pt x="938200" y="266344"/>
                    <a:pt x="930898" y="285204"/>
                  </a:cubicBezTo>
                  <a:cubicBezTo>
                    <a:pt x="954075" y="307112"/>
                    <a:pt x="984873" y="320891"/>
                    <a:pt x="1011099" y="327813"/>
                  </a:cubicBezTo>
                  <a:cubicBezTo>
                    <a:pt x="1060756" y="340957"/>
                    <a:pt x="1075742" y="384392"/>
                    <a:pt x="1103110" y="417729"/>
                  </a:cubicBezTo>
                  <a:cubicBezTo>
                    <a:pt x="1144639" y="468339"/>
                    <a:pt x="1135368" y="530696"/>
                    <a:pt x="1135114" y="589561"/>
                  </a:cubicBezTo>
                  <a:cubicBezTo>
                    <a:pt x="1134987" y="624931"/>
                    <a:pt x="1115810" y="632551"/>
                    <a:pt x="1085457" y="616739"/>
                  </a:cubicBezTo>
                  <a:cubicBezTo>
                    <a:pt x="1058787" y="602833"/>
                    <a:pt x="1035736" y="586005"/>
                    <a:pt x="1021386" y="555842"/>
                  </a:cubicBezTo>
                  <a:cubicBezTo>
                    <a:pt x="1006336" y="524283"/>
                    <a:pt x="984746" y="500470"/>
                    <a:pt x="946519" y="505296"/>
                  </a:cubicBezTo>
                  <a:cubicBezTo>
                    <a:pt x="928866" y="507519"/>
                    <a:pt x="916357" y="492914"/>
                    <a:pt x="902196" y="484151"/>
                  </a:cubicBezTo>
                  <a:cubicBezTo>
                    <a:pt x="894005" y="479070"/>
                    <a:pt x="884861" y="477674"/>
                    <a:pt x="877050" y="484151"/>
                  </a:cubicBezTo>
                  <a:cubicBezTo>
                    <a:pt x="865493" y="493739"/>
                    <a:pt x="881241" y="501550"/>
                    <a:pt x="880161" y="507265"/>
                  </a:cubicBezTo>
                  <a:cubicBezTo>
                    <a:pt x="868605" y="564288"/>
                    <a:pt x="934708" y="600039"/>
                    <a:pt x="914833" y="661253"/>
                  </a:cubicBezTo>
                  <a:cubicBezTo>
                    <a:pt x="909372" y="678081"/>
                    <a:pt x="918388" y="709323"/>
                    <a:pt x="950011" y="707608"/>
                  </a:cubicBezTo>
                  <a:cubicBezTo>
                    <a:pt x="952424" y="707481"/>
                    <a:pt x="954901" y="708878"/>
                    <a:pt x="957314" y="709640"/>
                  </a:cubicBezTo>
                  <a:cubicBezTo>
                    <a:pt x="944487" y="741962"/>
                    <a:pt x="983286" y="752503"/>
                    <a:pt x="983032" y="777585"/>
                  </a:cubicBezTo>
                  <a:cubicBezTo>
                    <a:pt x="982587" y="813590"/>
                    <a:pt x="996748" y="829211"/>
                    <a:pt x="1030466" y="822290"/>
                  </a:cubicBezTo>
                  <a:cubicBezTo>
                    <a:pt x="1041578" y="820004"/>
                    <a:pt x="1052310" y="814035"/>
                    <a:pt x="1063423" y="813400"/>
                  </a:cubicBezTo>
                  <a:cubicBezTo>
                    <a:pt x="1077456" y="812574"/>
                    <a:pt x="1086600" y="823433"/>
                    <a:pt x="1092760" y="835942"/>
                  </a:cubicBezTo>
                  <a:cubicBezTo>
                    <a:pt x="1099363" y="849404"/>
                    <a:pt x="1098792" y="866105"/>
                    <a:pt x="1087997" y="873535"/>
                  </a:cubicBezTo>
                  <a:cubicBezTo>
                    <a:pt x="1059930" y="892966"/>
                    <a:pt x="1062152" y="931701"/>
                    <a:pt x="1039229" y="954307"/>
                  </a:cubicBezTo>
                  <a:cubicBezTo>
                    <a:pt x="1027482" y="965864"/>
                    <a:pt x="1031355" y="981739"/>
                    <a:pt x="1040626" y="995265"/>
                  </a:cubicBezTo>
                  <a:cubicBezTo>
                    <a:pt x="1048563" y="1006885"/>
                    <a:pt x="1062978" y="1019903"/>
                    <a:pt x="1044309" y="1032412"/>
                  </a:cubicBezTo>
                  <a:cubicBezTo>
                    <a:pt x="1029323" y="1042508"/>
                    <a:pt x="1011543" y="1040731"/>
                    <a:pt x="999478" y="1024856"/>
                  </a:cubicBezTo>
                  <a:cubicBezTo>
                    <a:pt x="986714" y="1007965"/>
                    <a:pt x="975983" y="989359"/>
                    <a:pt x="964553" y="971388"/>
                  </a:cubicBezTo>
                  <a:cubicBezTo>
                    <a:pt x="958774" y="962371"/>
                    <a:pt x="953695" y="951069"/>
                    <a:pt x="941439" y="954180"/>
                  </a:cubicBezTo>
                  <a:cubicBezTo>
                    <a:pt x="927977" y="957545"/>
                    <a:pt x="926771" y="970944"/>
                    <a:pt x="924485" y="983199"/>
                  </a:cubicBezTo>
                  <a:cubicBezTo>
                    <a:pt x="921310" y="1000471"/>
                    <a:pt x="936613" y="1028793"/>
                    <a:pt x="903530" y="1028920"/>
                  </a:cubicBezTo>
                  <a:cubicBezTo>
                    <a:pt x="875462" y="1029046"/>
                    <a:pt x="858127" y="1013933"/>
                    <a:pt x="856794" y="981930"/>
                  </a:cubicBezTo>
                  <a:cubicBezTo>
                    <a:pt x="856032" y="963451"/>
                    <a:pt x="844157" y="955831"/>
                    <a:pt x="829870" y="952402"/>
                  </a:cubicBezTo>
                  <a:cubicBezTo>
                    <a:pt x="808661" y="947322"/>
                    <a:pt x="788213" y="942242"/>
                    <a:pt x="771703" y="924906"/>
                  </a:cubicBezTo>
                  <a:cubicBezTo>
                    <a:pt x="761798" y="914556"/>
                    <a:pt x="750304" y="919509"/>
                    <a:pt x="741033" y="928589"/>
                  </a:cubicBezTo>
                  <a:cubicBezTo>
                    <a:pt x="732207" y="937289"/>
                    <a:pt x="725285" y="947767"/>
                    <a:pt x="731000" y="961038"/>
                  </a:cubicBezTo>
                  <a:cubicBezTo>
                    <a:pt x="745161" y="993677"/>
                    <a:pt x="761226" y="1024538"/>
                    <a:pt x="800024" y="1028475"/>
                  </a:cubicBezTo>
                  <a:cubicBezTo>
                    <a:pt x="812661" y="1029745"/>
                    <a:pt x="825361" y="1031079"/>
                    <a:pt x="837680" y="1034063"/>
                  </a:cubicBezTo>
                  <a:cubicBezTo>
                    <a:pt x="848475" y="1036667"/>
                    <a:pt x="863016" y="1035778"/>
                    <a:pt x="867588" y="1048478"/>
                  </a:cubicBezTo>
                  <a:cubicBezTo>
                    <a:pt x="872986" y="1063591"/>
                    <a:pt x="854508" y="1061749"/>
                    <a:pt x="849809" y="1070195"/>
                  </a:cubicBezTo>
                  <a:cubicBezTo>
                    <a:pt x="831965" y="1102453"/>
                    <a:pt x="818630" y="1134458"/>
                    <a:pt x="836410" y="1173510"/>
                  </a:cubicBezTo>
                  <a:cubicBezTo>
                    <a:pt x="848602" y="1200434"/>
                    <a:pt x="863461" y="1202783"/>
                    <a:pt x="884861" y="1189448"/>
                  </a:cubicBezTo>
                  <a:cubicBezTo>
                    <a:pt x="892481" y="1184686"/>
                    <a:pt x="901624" y="1180432"/>
                    <a:pt x="899593" y="1168367"/>
                  </a:cubicBezTo>
                  <a:cubicBezTo>
                    <a:pt x="898005" y="1159096"/>
                    <a:pt x="890702" y="1155921"/>
                    <a:pt x="883019" y="1153825"/>
                  </a:cubicBezTo>
                  <a:cubicBezTo>
                    <a:pt x="869430" y="1150015"/>
                    <a:pt x="850380" y="1147158"/>
                    <a:pt x="866953" y="1126266"/>
                  </a:cubicBezTo>
                  <a:cubicBezTo>
                    <a:pt x="881305" y="1108168"/>
                    <a:pt x="885749" y="1061622"/>
                    <a:pt x="918897" y="1084736"/>
                  </a:cubicBezTo>
                  <a:cubicBezTo>
                    <a:pt x="951599" y="1107470"/>
                    <a:pt x="978078" y="1130521"/>
                    <a:pt x="1017893" y="1107406"/>
                  </a:cubicBezTo>
                  <a:cubicBezTo>
                    <a:pt x="1024370" y="1103659"/>
                    <a:pt x="1032752" y="1108930"/>
                    <a:pt x="1037451" y="1116423"/>
                  </a:cubicBezTo>
                  <a:cubicBezTo>
                    <a:pt x="1041134" y="1122329"/>
                    <a:pt x="1044563" y="1131409"/>
                    <a:pt x="1037896" y="1134458"/>
                  </a:cubicBezTo>
                  <a:cubicBezTo>
                    <a:pt x="1002336" y="1150713"/>
                    <a:pt x="1029513" y="1168938"/>
                    <a:pt x="1038848" y="1179923"/>
                  </a:cubicBezTo>
                  <a:cubicBezTo>
                    <a:pt x="1059930" y="1204752"/>
                    <a:pt x="1075424" y="1231867"/>
                    <a:pt x="1084886" y="1263553"/>
                  </a:cubicBezTo>
                  <a:cubicBezTo>
                    <a:pt x="1098601" y="1309528"/>
                    <a:pt x="1084441" y="1328514"/>
                    <a:pt x="1040245" y="1328832"/>
                  </a:cubicBezTo>
                  <a:cubicBezTo>
                    <a:pt x="1012241" y="1329085"/>
                    <a:pt x="984936" y="1334039"/>
                    <a:pt x="962521" y="1308702"/>
                  </a:cubicBezTo>
                  <a:cubicBezTo>
                    <a:pt x="954139" y="1299177"/>
                    <a:pt x="940169" y="1299431"/>
                    <a:pt x="930708" y="1307940"/>
                  </a:cubicBezTo>
                  <a:cubicBezTo>
                    <a:pt x="905815" y="1330356"/>
                    <a:pt x="882701" y="1321656"/>
                    <a:pt x="861937" y="1303305"/>
                  </a:cubicBezTo>
                  <a:cubicBezTo>
                    <a:pt x="826250" y="1271872"/>
                    <a:pt x="786118" y="1246599"/>
                    <a:pt x="749288" y="1217389"/>
                  </a:cubicBezTo>
                  <a:cubicBezTo>
                    <a:pt x="690741" y="1170907"/>
                    <a:pt x="640830" y="1115470"/>
                    <a:pt x="585268" y="1066385"/>
                  </a:cubicBezTo>
                  <a:cubicBezTo>
                    <a:pt x="580378" y="1062067"/>
                    <a:pt x="573075" y="1058956"/>
                    <a:pt x="570789" y="1053431"/>
                  </a:cubicBezTo>
                  <a:cubicBezTo>
                    <a:pt x="557645" y="1021427"/>
                    <a:pt x="545136" y="995265"/>
                    <a:pt x="517449" y="1042572"/>
                  </a:cubicBezTo>
                  <a:cubicBezTo>
                    <a:pt x="512560" y="1050891"/>
                    <a:pt x="504051" y="1042382"/>
                    <a:pt x="498336" y="1036858"/>
                  </a:cubicBezTo>
                  <a:cubicBezTo>
                    <a:pt x="465189" y="1004917"/>
                    <a:pt x="423088" y="999138"/>
                    <a:pt x="381877" y="994757"/>
                  </a:cubicBezTo>
                  <a:cubicBezTo>
                    <a:pt x="337681" y="990057"/>
                    <a:pt x="320536" y="1018506"/>
                    <a:pt x="336284" y="1062893"/>
                  </a:cubicBezTo>
                  <a:cubicBezTo>
                    <a:pt x="345746" y="1089562"/>
                    <a:pt x="351651" y="1118074"/>
                    <a:pt x="374828" y="1136299"/>
                  </a:cubicBezTo>
                  <a:cubicBezTo>
                    <a:pt x="389052" y="1135156"/>
                    <a:pt x="391593" y="1145697"/>
                    <a:pt x="390132" y="1156619"/>
                  </a:cubicBezTo>
                  <a:cubicBezTo>
                    <a:pt x="388036" y="1172558"/>
                    <a:pt x="378194" y="1178463"/>
                    <a:pt x="363589" y="1174526"/>
                  </a:cubicBezTo>
                  <a:cubicBezTo>
                    <a:pt x="322505" y="1146205"/>
                    <a:pt x="284341" y="1109883"/>
                    <a:pt x="228969" y="1122456"/>
                  </a:cubicBezTo>
                  <a:cubicBezTo>
                    <a:pt x="215824" y="1125440"/>
                    <a:pt x="209411" y="1113058"/>
                    <a:pt x="204966" y="1100866"/>
                  </a:cubicBezTo>
                  <a:cubicBezTo>
                    <a:pt x="198045" y="1081688"/>
                    <a:pt x="202934" y="1066703"/>
                    <a:pt x="217984" y="1054892"/>
                  </a:cubicBezTo>
                  <a:cubicBezTo>
                    <a:pt x="222556" y="1052479"/>
                    <a:pt x="212269" y="1052034"/>
                    <a:pt x="216460" y="1055145"/>
                  </a:cubicBezTo>
                  <a:cubicBezTo>
                    <a:pt x="218364" y="1056543"/>
                    <a:pt x="217857" y="1057749"/>
                    <a:pt x="214999" y="1058829"/>
                  </a:cubicBezTo>
                  <a:cubicBezTo>
                    <a:pt x="160389" y="1079530"/>
                    <a:pt x="122479" y="1050382"/>
                    <a:pt x="126036" y="989867"/>
                  </a:cubicBezTo>
                  <a:cubicBezTo>
                    <a:pt x="126924" y="974500"/>
                    <a:pt x="123432" y="960149"/>
                    <a:pt x="120448" y="945607"/>
                  </a:cubicBezTo>
                  <a:cubicBezTo>
                    <a:pt x="114478" y="916080"/>
                    <a:pt x="110732" y="887251"/>
                    <a:pt x="122797" y="857723"/>
                  </a:cubicBezTo>
                  <a:cubicBezTo>
                    <a:pt x="130036" y="840133"/>
                    <a:pt x="128449" y="820321"/>
                    <a:pt x="123940" y="801462"/>
                  </a:cubicBezTo>
                  <a:cubicBezTo>
                    <a:pt x="112891" y="755170"/>
                    <a:pt x="106604" y="752122"/>
                    <a:pt x="67615" y="773267"/>
                  </a:cubicBezTo>
                  <a:cubicBezTo>
                    <a:pt x="58472" y="778221"/>
                    <a:pt x="48756" y="781015"/>
                    <a:pt x="38342" y="780316"/>
                  </a:cubicBezTo>
                  <a:cubicBezTo>
                    <a:pt x="-11887" y="744566"/>
                    <a:pt x="-12776" y="689384"/>
                    <a:pt x="35738" y="654078"/>
                  </a:cubicBezTo>
                  <a:cubicBezTo>
                    <a:pt x="53328" y="641250"/>
                    <a:pt x="70283" y="627280"/>
                    <a:pt x="92126" y="613247"/>
                  </a:cubicBezTo>
                  <a:cubicBezTo>
                    <a:pt x="77712" y="599404"/>
                    <a:pt x="61647" y="594895"/>
                    <a:pt x="51296" y="582005"/>
                  </a:cubicBezTo>
                  <a:cubicBezTo>
                    <a:pt x="24816" y="548921"/>
                    <a:pt x="35167" y="499962"/>
                    <a:pt x="73711" y="487452"/>
                  </a:cubicBezTo>
                  <a:cubicBezTo>
                    <a:pt x="96127" y="480150"/>
                    <a:pt x="113399" y="463894"/>
                    <a:pt x="134163" y="454242"/>
                  </a:cubicBezTo>
                  <a:cubicBezTo>
                    <a:pt x="164580" y="440970"/>
                    <a:pt x="194361" y="427381"/>
                    <a:pt x="213920" y="396076"/>
                  </a:cubicBezTo>
                  <a:cubicBezTo>
                    <a:pt x="224016" y="379946"/>
                    <a:pt x="238621" y="370993"/>
                    <a:pt x="259259" y="372200"/>
                  </a:cubicBezTo>
                  <a:cubicBezTo>
                    <a:pt x="296787" y="374358"/>
                    <a:pt x="301613" y="366675"/>
                    <a:pt x="293231" y="327813"/>
                  </a:cubicBezTo>
                  <a:cubicBezTo>
                    <a:pt x="278182" y="258534"/>
                    <a:pt x="298628" y="208559"/>
                    <a:pt x="352413" y="182080"/>
                  </a:cubicBezTo>
                  <a:cubicBezTo>
                    <a:pt x="373177" y="171856"/>
                    <a:pt x="396037" y="173634"/>
                    <a:pt x="395784" y="199860"/>
                  </a:cubicBezTo>
                  <a:cubicBezTo>
                    <a:pt x="395402" y="239992"/>
                    <a:pt x="408801" y="281140"/>
                    <a:pt x="394513" y="321971"/>
                  </a:cubicBezTo>
                  <a:cubicBezTo>
                    <a:pt x="421691" y="263043"/>
                    <a:pt x="468555" y="217195"/>
                    <a:pt x="489573" y="153695"/>
                  </a:cubicBezTo>
                  <a:cubicBezTo>
                    <a:pt x="499543" y="123405"/>
                    <a:pt x="518402" y="123342"/>
                    <a:pt x="547802" y="152298"/>
                  </a:cubicBezTo>
                  <a:cubicBezTo>
                    <a:pt x="577012" y="170776"/>
                    <a:pt x="600571" y="164617"/>
                    <a:pt x="619431" y="134264"/>
                  </a:cubicBezTo>
                  <a:cubicBezTo>
                    <a:pt x="629590" y="117944"/>
                    <a:pt x="644259" y="110324"/>
                    <a:pt x="662166" y="117563"/>
                  </a:cubicBezTo>
                  <a:cubicBezTo>
                    <a:pt x="702044" y="133693"/>
                    <a:pt x="737096" y="114261"/>
                    <a:pt x="769799" y="96608"/>
                  </a:cubicBezTo>
                  <a:cubicBezTo>
                    <a:pt x="809296" y="75336"/>
                    <a:pt x="848348" y="62381"/>
                    <a:pt x="892417" y="69748"/>
                  </a:cubicBezTo>
                  <a:cubicBezTo>
                    <a:pt x="926516" y="75526"/>
                    <a:pt x="944995" y="60667"/>
                    <a:pt x="955282" y="19328"/>
                  </a:cubicBezTo>
                  <a:cubicBezTo>
                    <a:pt x="974776" y="2501"/>
                    <a:pt x="996874" y="1993"/>
                    <a:pt x="1019544" y="8216"/>
                  </a:cubicBezTo>
                  <a:cubicBezTo>
                    <a:pt x="1068058" y="21678"/>
                    <a:pt x="1116191" y="23837"/>
                    <a:pt x="1163499" y="3199"/>
                  </a:cubicBezTo>
                  <a:cubicBezTo>
                    <a:pt x="1177976" y="-3087"/>
                    <a:pt x="1190296" y="342"/>
                    <a:pt x="1202170" y="9549"/>
                  </a:cubicBezTo>
                  <a:cubicBezTo>
                    <a:pt x="1203059" y="11454"/>
                    <a:pt x="1204011" y="13359"/>
                    <a:pt x="1204900" y="152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: фигура 283">
              <a:extLst>
                <a:ext uri="{FF2B5EF4-FFF2-40B4-BE49-F238E27FC236}">
                  <a16:creationId xmlns="" xmlns:a16="http://schemas.microsoft.com/office/drawing/2014/main" id="{CEFF8686-B032-43B8-94BF-80ACDF050782}"/>
                </a:ext>
              </a:extLst>
            </p:cNvPr>
            <p:cNvSpPr/>
            <p:nvPr/>
          </p:nvSpPr>
          <p:spPr>
            <a:xfrm>
              <a:off x="8077263" y="5845088"/>
              <a:ext cx="457390" cy="997767"/>
            </a:xfrm>
            <a:custGeom>
              <a:avLst/>
              <a:gdLst>
                <a:gd name="connsiteX0" fmla="*/ 373443 w 457390"/>
                <a:gd name="connsiteY0" fmla="*/ 785042 h 997767"/>
                <a:gd name="connsiteX1" fmla="*/ 457391 w 457390"/>
                <a:gd name="connsiteY1" fmla="*/ 948682 h 997767"/>
                <a:gd name="connsiteX2" fmla="*/ 412242 w 457390"/>
                <a:gd name="connsiteY2" fmla="*/ 953254 h 997767"/>
                <a:gd name="connsiteX3" fmla="*/ 315785 w 457390"/>
                <a:gd name="connsiteY3" fmla="*/ 929632 h 997767"/>
                <a:gd name="connsiteX4" fmla="*/ 175323 w 457390"/>
                <a:gd name="connsiteY4" fmla="*/ 997768 h 997767"/>
                <a:gd name="connsiteX5" fmla="*/ 175323 w 457390"/>
                <a:gd name="connsiteY5" fmla="*/ 997768 h 997767"/>
                <a:gd name="connsiteX6" fmla="*/ 140970 w 457390"/>
                <a:gd name="connsiteY6" fmla="*/ 940237 h 997767"/>
                <a:gd name="connsiteX7" fmla="*/ 157924 w 457390"/>
                <a:gd name="connsiteY7" fmla="*/ 920742 h 997767"/>
                <a:gd name="connsiteX8" fmla="*/ 191453 w 457390"/>
                <a:gd name="connsiteY8" fmla="*/ 926648 h 997767"/>
                <a:gd name="connsiteX9" fmla="*/ 234569 w 457390"/>
                <a:gd name="connsiteY9" fmla="*/ 889437 h 997767"/>
                <a:gd name="connsiteX10" fmla="*/ 244094 w 457390"/>
                <a:gd name="connsiteY10" fmla="*/ 868100 h 997767"/>
                <a:gd name="connsiteX11" fmla="*/ 237045 w 457390"/>
                <a:gd name="connsiteY11" fmla="*/ 840923 h 997767"/>
                <a:gd name="connsiteX12" fmla="*/ 186499 w 457390"/>
                <a:gd name="connsiteY12" fmla="*/ 799139 h 997767"/>
                <a:gd name="connsiteX13" fmla="*/ 132588 w 457390"/>
                <a:gd name="connsiteY13" fmla="*/ 766945 h 997767"/>
                <a:gd name="connsiteX14" fmla="*/ 110363 w 457390"/>
                <a:gd name="connsiteY14" fmla="*/ 725162 h 997767"/>
                <a:gd name="connsiteX15" fmla="*/ 120332 w 457390"/>
                <a:gd name="connsiteY15" fmla="*/ 649469 h 997767"/>
                <a:gd name="connsiteX16" fmla="*/ 104966 w 457390"/>
                <a:gd name="connsiteY16" fmla="*/ 636832 h 997767"/>
                <a:gd name="connsiteX17" fmla="*/ 76200 w 457390"/>
                <a:gd name="connsiteY17" fmla="*/ 613020 h 997767"/>
                <a:gd name="connsiteX18" fmla="*/ 67183 w 457390"/>
                <a:gd name="connsiteY18" fmla="*/ 467731 h 997767"/>
                <a:gd name="connsiteX19" fmla="*/ 68580 w 457390"/>
                <a:gd name="connsiteY19" fmla="*/ 416613 h 997767"/>
                <a:gd name="connsiteX20" fmla="*/ 60960 w 457390"/>
                <a:gd name="connsiteY20" fmla="*/ 367527 h 997767"/>
                <a:gd name="connsiteX21" fmla="*/ 92011 w 457390"/>
                <a:gd name="connsiteY21" fmla="*/ 280850 h 997767"/>
                <a:gd name="connsiteX22" fmla="*/ 27178 w 457390"/>
                <a:gd name="connsiteY22" fmla="*/ 223128 h 997767"/>
                <a:gd name="connsiteX23" fmla="*/ 7683 w 457390"/>
                <a:gd name="connsiteY23" fmla="*/ 154675 h 997767"/>
                <a:gd name="connsiteX24" fmla="*/ 64 w 457390"/>
                <a:gd name="connsiteY24" fmla="*/ 130227 h 997767"/>
                <a:gd name="connsiteX25" fmla="*/ 7620 w 457390"/>
                <a:gd name="connsiteY25" fmla="*/ 56567 h 997767"/>
                <a:gd name="connsiteX26" fmla="*/ 0 w 457390"/>
                <a:gd name="connsiteY26" fmla="*/ 48375 h 997767"/>
                <a:gd name="connsiteX27" fmla="*/ 131001 w 457390"/>
                <a:gd name="connsiteY27" fmla="*/ 41326 h 997767"/>
                <a:gd name="connsiteX28" fmla="*/ 157417 w 457390"/>
                <a:gd name="connsiteY28" fmla="*/ 75490 h 997767"/>
                <a:gd name="connsiteX29" fmla="*/ 160020 w 457390"/>
                <a:gd name="connsiteY29" fmla="*/ 113907 h 997767"/>
                <a:gd name="connsiteX30" fmla="*/ 152464 w 457390"/>
                <a:gd name="connsiteY30" fmla="*/ 113907 h 997767"/>
                <a:gd name="connsiteX31" fmla="*/ 152464 w 457390"/>
                <a:gd name="connsiteY31" fmla="*/ 162993 h 997767"/>
                <a:gd name="connsiteX32" fmla="*/ 167704 w 457390"/>
                <a:gd name="connsiteY32" fmla="*/ 179376 h 997767"/>
                <a:gd name="connsiteX33" fmla="*/ 194755 w 457390"/>
                <a:gd name="connsiteY33" fmla="*/ 258180 h 997767"/>
                <a:gd name="connsiteX34" fmla="*/ 253302 w 457390"/>
                <a:gd name="connsiteY34" fmla="*/ 374830 h 997767"/>
                <a:gd name="connsiteX35" fmla="*/ 304864 w 457390"/>
                <a:gd name="connsiteY35" fmla="*/ 473446 h 997767"/>
                <a:gd name="connsiteX36" fmla="*/ 327660 w 457390"/>
                <a:gd name="connsiteY36" fmla="*/ 613083 h 997767"/>
                <a:gd name="connsiteX37" fmla="*/ 335217 w 457390"/>
                <a:gd name="connsiteY37" fmla="*/ 621275 h 997767"/>
                <a:gd name="connsiteX38" fmla="*/ 331915 w 457390"/>
                <a:gd name="connsiteY38" fmla="*/ 705794 h 997767"/>
                <a:gd name="connsiteX39" fmla="*/ 271272 w 457390"/>
                <a:gd name="connsiteY39" fmla="*/ 658105 h 997767"/>
                <a:gd name="connsiteX40" fmla="*/ 259397 w 457390"/>
                <a:gd name="connsiteY40" fmla="*/ 611178 h 997767"/>
                <a:gd name="connsiteX41" fmla="*/ 228282 w 457390"/>
                <a:gd name="connsiteY41" fmla="*/ 596954 h 997767"/>
                <a:gd name="connsiteX42" fmla="*/ 225933 w 457390"/>
                <a:gd name="connsiteY42" fmla="*/ 623878 h 997767"/>
                <a:gd name="connsiteX43" fmla="*/ 274447 w 457390"/>
                <a:gd name="connsiteY43" fmla="*/ 729035 h 997767"/>
                <a:gd name="connsiteX44" fmla="*/ 288544 w 457390"/>
                <a:gd name="connsiteY44" fmla="*/ 780851 h 997767"/>
                <a:gd name="connsiteX45" fmla="*/ 300736 w 457390"/>
                <a:gd name="connsiteY45" fmla="*/ 739195 h 997767"/>
                <a:gd name="connsiteX46" fmla="*/ 358457 w 457390"/>
                <a:gd name="connsiteY46" fmla="*/ 756721 h 997767"/>
                <a:gd name="connsiteX47" fmla="*/ 373380 w 457390"/>
                <a:gd name="connsiteY47" fmla="*/ 784851 h 99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57390" h="997767">
                  <a:moveTo>
                    <a:pt x="373443" y="785042"/>
                  </a:moveTo>
                  <a:cubicBezTo>
                    <a:pt x="373570" y="856099"/>
                    <a:pt x="406908" y="907407"/>
                    <a:pt x="457391" y="948682"/>
                  </a:cubicBezTo>
                  <a:cubicBezTo>
                    <a:pt x="443547" y="965510"/>
                    <a:pt x="424497" y="971924"/>
                    <a:pt x="412242" y="953254"/>
                  </a:cubicBezTo>
                  <a:cubicBezTo>
                    <a:pt x="385128" y="911852"/>
                    <a:pt x="352933" y="925250"/>
                    <a:pt x="315785" y="929632"/>
                  </a:cubicBezTo>
                  <a:cubicBezTo>
                    <a:pt x="260414" y="936237"/>
                    <a:pt x="213931" y="955350"/>
                    <a:pt x="175323" y="997768"/>
                  </a:cubicBezTo>
                  <a:lnTo>
                    <a:pt x="175323" y="997768"/>
                  </a:lnTo>
                  <a:cubicBezTo>
                    <a:pt x="146241" y="990847"/>
                    <a:pt x="147828" y="962081"/>
                    <a:pt x="140970" y="940237"/>
                  </a:cubicBezTo>
                  <a:cubicBezTo>
                    <a:pt x="137033" y="927601"/>
                    <a:pt x="145034" y="919345"/>
                    <a:pt x="157924" y="920742"/>
                  </a:cubicBezTo>
                  <a:cubicBezTo>
                    <a:pt x="169164" y="922013"/>
                    <a:pt x="180404" y="927219"/>
                    <a:pt x="191453" y="926648"/>
                  </a:cubicBezTo>
                  <a:cubicBezTo>
                    <a:pt x="213233" y="925632"/>
                    <a:pt x="244221" y="934713"/>
                    <a:pt x="234569" y="889437"/>
                  </a:cubicBezTo>
                  <a:cubicBezTo>
                    <a:pt x="233299" y="883340"/>
                    <a:pt x="239776" y="874514"/>
                    <a:pt x="244094" y="868100"/>
                  </a:cubicBezTo>
                  <a:cubicBezTo>
                    <a:pt x="252730" y="855210"/>
                    <a:pt x="252793" y="847273"/>
                    <a:pt x="237045" y="840923"/>
                  </a:cubicBezTo>
                  <a:cubicBezTo>
                    <a:pt x="216598" y="832667"/>
                    <a:pt x="200279" y="816284"/>
                    <a:pt x="186499" y="799139"/>
                  </a:cubicBezTo>
                  <a:cubicBezTo>
                    <a:pt x="171577" y="780534"/>
                    <a:pt x="156210" y="768850"/>
                    <a:pt x="132588" y="766945"/>
                  </a:cubicBezTo>
                  <a:cubicBezTo>
                    <a:pt x="109347" y="765103"/>
                    <a:pt x="96838" y="750625"/>
                    <a:pt x="110363" y="725162"/>
                  </a:cubicBezTo>
                  <a:cubicBezTo>
                    <a:pt x="123254" y="700968"/>
                    <a:pt x="111823" y="674171"/>
                    <a:pt x="120332" y="649469"/>
                  </a:cubicBezTo>
                  <a:cubicBezTo>
                    <a:pt x="124968" y="636007"/>
                    <a:pt x="115253" y="632768"/>
                    <a:pt x="104966" y="636832"/>
                  </a:cubicBezTo>
                  <a:cubicBezTo>
                    <a:pt x="82994" y="645596"/>
                    <a:pt x="78232" y="631498"/>
                    <a:pt x="76200" y="613020"/>
                  </a:cubicBezTo>
                  <a:cubicBezTo>
                    <a:pt x="89154" y="563489"/>
                    <a:pt x="83185" y="514975"/>
                    <a:pt x="67183" y="467731"/>
                  </a:cubicBezTo>
                  <a:cubicBezTo>
                    <a:pt x="61087" y="449633"/>
                    <a:pt x="68770" y="433631"/>
                    <a:pt x="68580" y="416613"/>
                  </a:cubicBezTo>
                  <a:cubicBezTo>
                    <a:pt x="66040" y="400230"/>
                    <a:pt x="63500" y="383911"/>
                    <a:pt x="60960" y="367527"/>
                  </a:cubicBezTo>
                  <a:cubicBezTo>
                    <a:pt x="37338" y="338762"/>
                    <a:pt x="53530" y="293550"/>
                    <a:pt x="92011" y="280850"/>
                  </a:cubicBezTo>
                  <a:cubicBezTo>
                    <a:pt x="59436" y="285739"/>
                    <a:pt x="38036" y="265482"/>
                    <a:pt x="27178" y="223128"/>
                  </a:cubicBezTo>
                  <a:cubicBezTo>
                    <a:pt x="21272" y="200204"/>
                    <a:pt x="28130" y="172836"/>
                    <a:pt x="7683" y="154675"/>
                  </a:cubicBezTo>
                  <a:cubicBezTo>
                    <a:pt x="5143" y="146483"/>
                    <a:pt x="2604" y="138355"/>
                    <a:pt x="64" y="130227"/>
                  </a:cubicBezTo>
                  <a:cubicBezTo>
                    <a:pt x="25718" y="108446"/>
                    <a:pt x="26860" y="83681"/>
                    <a:pt x="7620" y="56567"/>
                  </a:cubicBezTo>
                  <a:cubicBezTo>
                    <a:pt x="5080" y="53836"/>
                    <a:pt x="2540" y="51106"/>
                    <a:pt x="0" y="48375"/>
                  </a:cubicBezTo>
                  <a:cubicBezTo>
                    <a:pt x="36195" y="-13220"/>
                    <a:pt x="93853" y="-16459"/>
                    <a:pt x="131001" y="41326"/>
                  </a:cubicBezTo>
                  <a:cubicBezTo>
                    <a:pt x="138938" y="53645"/>
                    <a:pt x="147383" y="65075"/>
                    <a:pt x="157417" y="75490"/>
                  </a:cubicBezTo>
                  <a:cubicBezTo>
                    <a:pt x="168593" y="87174"/>
                    <a:pt x="173165" y="100001"/>
                    <a:pt x="160020" y="113907"/>
                  </a:cubicBezTo>
                  <a:cubicBezTo>
                    <a:pt x="157480" y="113907"/>
                    <a:pt x="155004" y="113907"/>
                    <a:pt x="152464" y="113907"/>
                  </a:cubicBezTo>
                  <a:cubicBezTo>
                    <a:pt x="132969" y="130227"/>
                    <a:pt x="143256" y="146610"/>
                    <a:pt x="152464" y="162993"/>
                  </a:cubicBezTo>
                  <a:cubicBezTo>
                    <a:pt x="157543" y="168454"/>
                    <a:pt x="162623" y="173915"/>
                    <a:pt x="167704" y="179376"/>
                  </a:cubicBezTo>
                  <a:cubicBezTo>
                    <a:pt x="189547" y="200395"/>
                    <a:pt x="188849" y="231446"/>
                    <a:pt x="194755" y="258180"/>
                  </a:cubicBezTo>
                  <a:cubicBezTo>
                    <a:pt x="204788" y="303456"/>
                    <a:pt x="220535" y="342826"/>
                    <a:pt x="253302" y="374830"/>
                  </a:cubicBezTo>
                  <a:cubicBezTo>
                    <a:pt x="280162" y="401056"/>
                    <a:pt x="287782" y="440553"/>
                    <a:pt x="304864" y="473446"/>
                  </a:cubicBezTo>
                  <a:cubicBezTo>
                    <a:pt x="328041" y="518087"/>
                    <a:pt x="325501" y="565585"/>
                    <a:pt x="327660" y="613083"/>
                  </a:cubicBezTo>
                  <a:cubicBezTo>
                    <a:pt x="330200" y="615814"/>
                    <a:pt x="332677" y="618544"/>
                    <a:pt x="335217" y="621275"/>
                  </a:cubicBezTo>
                  <a:cubicBezTo>
                    <a:pt x="351282" y="652199"/>
                    <a:pt x="349568" y="695570"/>
                    <a:pt x="331915" y="705794"/>
                  </a:cubicBezTo>
                  <a:cubicBezTo>
                    <a:pt x="312928" y="716779"/>
                    <a:pt x="287655" y="696459"/>
                    <a:pt x="271272" y="658105"/>
                  </a:cubicBezTo>
                  <a:cubicBezTo>
                    <a:pt x="264858" y="643055"/>
                    <a:pt x="266891" y="625910"/>
                    <a:pt x="259397" y="611178"/>
                  </a:cubicBezTo>
                  <a:cubicBezTo>
                    <a:pt x="252349" y="597272"/>
                    <a:pt x="242316" y="590604"/>
                    <a:pt x="228282" y="596954"/>
                  </a:cubicBezTo>
                  <a:cubicBezTo>
                    <a:pt x="212916" y="603939"/>
                    <a:pt x="225806" y="614480"/>
                    <a:pt x="225933" y="623878"/>
                  </a:cubicBezTo>
                  <a:cubicBezTo>
                    <a:pt x="226568" y="667630"/>
                    <a:pt x="243395" y="702301"/>
                    <a:pt x="274447" y="729035"/>
                  </a:cubicBezTo>
                  <a:cubicBezTo>
                    <a:pt x="290957" y="743323"/>
                    <a:pt x="277558" y="765611"/>
                    <a:pt x="288544" y="780851"/>
                  </a:cubicBezTo>
                  <a:cubicBezTo>
                    <a:pt x="279082" y="762182"/>
                    <a:pt x="282067" y="744402"/>
                    <a:pt x="300736" y="739195"/>
                  </a:cubicBezTo>
                  <a:cubicBezTo>
                    <a:pt x="321183" y="733480"/>
                    <a:pt x="343980" y="735258"/>
                    <a:pt x="358457" y="756721"/>
                  </a:cubicBezTo>
                  <a:cubicBezTo>
                    <a:pt x="364236" y="765293"/>
                    <a:pt x="367157" y="776215"/>
                    <a:pt x="373380" y="78485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: фигура 284">
              <a:extLst>
                <a:ext uri="{FF2B5EF4-FFF2-40B4-BE49-F238E27FC236}">
                  <a16:creationId xmlns="" xmlns:a16="http://schemas.microsoft.com/office/drawing/2014/main" id="{8B696B9D-5CDF-47BF-8E9F-8AB38912C311}"/>
                </a:ext>
              </a:extLst>
            </p:cNvPr>
            <p:cNvSpPr/>
            <p:nvPr/>
          </p:nvSpPr>
          <p:spPr>
            <a:xfrm>
              <a:off x="8032134" y="5584939"/>
              <a:ext cx="433621" cy="505374"/>
            </a:xfrm>
            <a:custGeom>
              <a:avLst/>
              <a:gdLst>
                <a:gd name="connsiteX0" fmla="*/ 205085 w 433621"/>
                <a:gd name="connsiteY0" fmla="*/ 374183 h 505374"/>
                <a:gd name="connsiteX1" fmla="*/ 146347 w 433621"/>
                <a:gd name="connsiteY1" fmla="*/ 293918 h 505374"/>
                <a:gd name="connsiteX2" fmla="*/ 81260 w 433621"/>
                <a:gd name="connsiteY2" fmla="*/ 288966 h 505374"/>
                <a:gd name="connsiteX3" fmla="*/ 45129 w 433621"/>
                <a:gd name="connsiteY3" fmla="*/ 308714 h 505374"/>
                <a:gd name="connsiteX4" fmla="*/ 14712 w 433621"/>
                <a:gd name="connsiteY4" fmla="*/ 251437 h 505374"/>
                <a:gd name="connsiteX5" fmla="*/ 12617 w 433621"/>
                <a:gd name="connsiteY5" fmla="*/ 246103 h 505374"/>
                <a:gd name="connsiteX6" fmla="*/ 14458 w 433621"/>
                <a:gd name="connsiteY6" fmla="*/ 243372 h 505374"/>
                <a:gd name="connsiteX7" fmla="*/ 34080 w 433621"/>
                <a:gd name="connsiteY7" fmla="*/ 231625 h 505374"/>
                <a:gd name="connsiteX8" fmla="*/ 65703 w 433621"/>
                <a:gd name="connsiteY8" fmla="*/ 207431 h 505374"/>
                <a:gd name="connsiteX9" fmla="*/ 33000 w 433621"/>
                <a:gd name="connsiteY9" fmla="*/ 190985 h 505374"/>
                <a:gd name="connsiteX10" fmla="*/ 44 w 433621"/>
                <a:gd name="connsiteY10" fmla="*/ 150344 h 505374"/>
                <a:gd name="connsiteX11" fmla="*/ 29698 w 433621"/>
                <a:gd name="connsiteY11" fmla="*/ 98782 h 505374"/>
                <a:gd name="connsiteX12" fmla="*/ 108883 w 433621"/>
                <a:gd name="connsiteY12" fmla="*/ 95099 h 505374"/>
                <a:gd name="connsiteX13" fmla="*/ 146602 w 433621"/>
                <a:gd name="connsiteY13" fmla="*/ 83796 h 505374"/>
                <a:gd name="connsiteX14" fmla="*/ 189972 w 433621"/>
                <a:gd name="connsiteY14" fmla="*/ 22582 h 505374"/>
                <a:gd name="connsiteX15" fmla="*/ 285667 w 433621"/>
                <a:gd name="connsiteY15" fmla="*/ 32551 h 505374"/>
                <a:gd name="connsiteX16" fmla="*/ 288080 w 433621"/>
                <a:gd name="connsiteY16" fmla="*/ 55348 h 505374"/>
                <a:gd name="connsiteX17" fmla="*/ 277920 w 433621"/>
                <a:gd name="connsiteY17" fmla="*/ 169903 h 505374"/>
                <a:gd name="connsiteX18" fmla="*/ 335451 w 433621"/>
                <a:gd name="connsiteY18" fmla="*/ 298808 h 505374"/>
                <a:gd name="connsiteX19" fmla="*/ 339642 w 433621"/>
                <a:gd name="connsiteY19" fmla="*/ 346624 h 505374"/>
                <a:gd name="connsiteX20" fmla="*/ 337673 w 433621"/>
                <a:gd name="connsiteY20" fmla="*/ 378755 h 505374"/>
                <a:gd name="connsiteX21" fmla="*/ 433621 w 433621"/>
                <a:gd name="connsiteY21" fmla="*/ 505374 h 505374"/>
                <a:gd name="connsiteX22" fmla="*/ 377360 w 433621"/>
                <a:gd name="connsiteY22" fmla="*/ 498326 h 505374"/>
                <a:gd name="connsiteX23" fmla="*/ 280142 w 433621"/>
                <a:gd name="connsiteY23" fmla="*/ 442382 h 505374"/>
                <a:gd name="connsiteX24" fmla="*/ 205021 w 433621"/>
                <a:gd name="connsiteY24" fmla="*/ 374437 h 50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3621" h="505374">
                  <a:moveTo>
                    <a:pt x="205085" y="374183"/>
                  </a:moveTo>
                  <a:cubicBezTo>
                    <a:pt x="187051" y="346243"/>
                    <a:pt x="162667" y="324272"/>
                    <a:pt x="146347" y="293918"/>
                  </a:cubicBezTo>
                  <a:cubicBezTo>
                    <a:pt x="131108" y="265661"/>
                    <a:pt x="103612" y="284457"/>
                    <a:pt x="81260" y="288966"/>
                  </a:cubicBezTo>
                  <a:cubicBezTo>
                    <a:pt x="67544" y="291760"/>
                    <a:pt x="55161" y="297983"/>
                    <a:pt x="45129" y="308714"/>
                  </a:cubicBezTo>
                  <a:cubicBezTo>
                    <a:pt x="57829" y="259629"/>
                    <a:pt x="57257" y="258549"/>
                    <a:pt x="14712" y="251437"/>
                  </a:cubicBezTo>
                  <a:cubicBezTo>
                    <a:pt x="12744" y="249722"/>
                    <a:pt x="12045" y="247944"/>
                    <a:pt x="12617" y="246103"/>
                  </a:cubicBezTo>
                  <a:cubicBezTo>
                    <a:pt x="13252" y="244261"/>
                    <a:pt x="13823" y="243372"/>
                    <a:pt x="14458" y="243372"/>
                  </a:cubicBezTo>
                  <a:cubicBezTo>
                    <a:pt x="21125" y="239562"/>
                    <a:pt x="29317" y="237276"/>
                    <a:pt x="34080" y="231625"/>
                  </a:cubicBezTo>
                  <a:cubicBezTo>
                    <a:pt x="43287" y="220703"/>
                    <a:pt x="65766" y="227688"/>
                    <a:pt x="65703" y="207431"/>
                  </a:cubicBezTo>
                  <a:cubicBezTo>
                    <a:pt x="65639" y="182095"/>
                    <a:pt x="43287" y="199494"/>
                    <a:pt x="33000" y="190985"/>
                  </a:cubicBezTo>
                  <a:cubicBezTo>
                    <a:pt x="19284" y="179554"/>
                    <a:pt x="806" y="174221"/>
                    <a:pt x="44" y="150344"/>
                  </a:cubicBezTo>
                  <a:cubicBezTo>
                    <a:pt x="-718" y="125643"/>
                    <a:pt x="8425" y="107990"/>
                    <a:pt x="29698" y="98782"/>
                  </a:cubicBezTo>
                  <a:cubicBezTo>
                    <a:pt x="55543" y="87606"/>
                    <a:pt x="82022" y="76811"/>
                    <a:pt x="108883" y="95099"/>
                  </a:cubicBezTo>
                  <a:cubicBezTo>
                    <a:pt x="126028" y="106720"/>
                    <a:pt x="139807" y="100306"/>
                    <a:pt x="146602" y="83796"/>
                  </a:cubicBezTo>
                  <a:cubicBezTo>
                    <a:pt x="156634" y="59158"/>
                    <a:pt x="174478" y="42013"/>
                    <a:pt x="189972" y="22582"/>
                  </a:cubicBezTo>
                  <a:cubicBezTo>
                    <a:pt x="217086" y="-11454"/>
                    <a:pt x="264077" y="-6120"/>
                    <a:pt x="285667" y="32551"/>
                  </a:cubicBezTo>
                  <a:cubicBezTo>
                    <a:pt x="289922" y="40171"/>
                    <a:pt x="292715" y="47728"/>
                    <a:pt x="288080" y="55348"/>
                  </a:cubicBezTo>
                  <a:cubicBezTo>
                    <a:pt x="266235" y="91543"/>
                    <a:pt x="282110" y="131739"/>
                    <a:pt x="277920" y="169903"/>
                  </a:cubicBezTo>
                  <a:cubicBezTo>
                    <a:pt x="271951" y="223370"/>
                    <a:pt x="311829" y="258676"/>
                    <a:pt x="335451" y="298808"/>
                  </a:cubicBezTo>
                  <a:cubicBezTo>
                    <a:pt x="346817" y="318112"/>
                    <a:pt x="352659" y="328336"/>
                    <a:pt x="339642" y="346624"/>
                  </a:cubicBezTo>
                  <a:cubicBezTo>
                    <a:pt x="332784" y="356276"/>
                    <a:pt x="324592" y="370627"/>
                    <a:pt x="337673" y="378755"/>
                  </a:cubicBezTo>
                  <a:cubicBezTo>
                    <a:pt x="384981" y="408092"/>
                    <a:pt x="397236" y="467147"/>
                    <a:pt x="433621" y="505374"/>
                  </a:cubicBezTo>
                  <a:cubicBezTo>
                    <a:pt x="414826" y="503088"/>
                    <a:pt x="395903" y="501882"/>
                    <a:pt x="377360" y="498326"/>
                  </a:cubicBezTo>
                  <a:cubicBezTo>
                    <a:pt x="339578" y="490960"/>
                    <a:pt x="306431" y="477180"/>
                    <a:pt x="280142" y="442382"/>
                  </a:cubicBezTo>
                  <a:cubicBezTo>
                    <a:pt x="259885" y="415585"/>
                    <a:pt x="230421" y="396789"/>
                    <a:pt x="205021" y="3744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: фигура 285">
              <a:extLst>
                <a:ext uri="{FF2B5EF4-FFF2-40B4-BE49-F238E27FC236}">
                  <a16:creationId xmlns="" xmlns:a16="http://schemas.microsoft.com/office/drawing/2014/main" id="{9588AFE8-A3F7-4FD4-B788-B2B29B7A1D16}"/>
                </a:ext>
              </a:extLst>
            </p:cNvPr>
            <p:cNvSpPr/>
            <p:nvPr/>
          </p:nvSpPr>
          <p:spPr>
            <a:xfrm>
              <a:off x="9151310" y="6900303"/>
              <a:ext cx="544974" cy="372175"/>
            </a:xfrm>
            <a:custGeom>
              <a:avLst/>
              <a:gdLst>
                <a:gd name="connsiteX0" fmla="*/ 465003 w 544974"/>
                <a:gd name="connsiteY0" fmla="*/ 188236 h 372175"/>
                <a:gd name="connsiteX1" fmla="*/ 478783 w 544974"/>
                <a:gd name="connsiteY1" fmla="*/ 243354 h 372175"/>
                <a:gd name="connsiteX2" fmla="*/ 535043 w 544974"/>
                <a:gd name="connsiteY2" fmla="*/ 329714 h 372175"/>
                <a:gd name="connsiteX3" fmla="*/ 537012 w 544974"/>
                <a:gd name="connsiteY3" fmla="*/ 369402 h 372175"/>
                <a:gd name="connsiteX4" fmla="*/ 503230 w 544974"/>
                <a:gd name="connsiteY4" fmla="*/ 350924 h 372175"/>
                <a:gd name="connsiteX5" fmla="*/ 426966 w 544974"/>
                <a:gd name="connsiteY5" fmla="*/ 294599 h 372175"/>
                <a:gd name="connsiteX6" fmla="*/ 424808 w 544974"/>
                <a:gd name="connsiteY6" fmla="*/ 241322 h 372175"/>
                <a:gd name="connsiteX7" fmla="*/ 410012 w 544974"/>
                <a:gd name="connsiteY7" fmla="*/ 206524 h 372175"/>
                <a:gd name="connsiteX8" fmla="*/ 316349 w 544974"/>
                <a:gd name="connsiteY8" fmla="*/ 179537 h 372175"/>
                <a:gd name="connsiteX9" fmla="*/ 90480 w 544974"/>
                <a:gd name="connsiteY9" fmla="*/ 174329 h 372175"/>
                <a:gd name="connsiteX10" fmla="*/ 68826 w 544974"/>
                <a:gd name="connsiteY10" fmla="*/ 179981 h 372175"/>
                <a:gd name="connsiteX11" fmla="*/ 23170 w 544974"/>
                <a:gd name="connsiteY11" fmla="*/ 179981 h 372175"/>
                <a:gd name="connsiteX12" fmla="*/ 54475 w 544974"/>
                <a:gd name="connsiteY12" fmla="*/ 78762 h 372175"/>
                <a:gd name="connsiteX13" fmla="*/ 85590 w 544974"/>
                <a:gd name="connsiteY13" fmla="*/ 64029 h 372175"/>
                <a:gd name="connsiteX14" fmla="*/ 208082 w 544974"/>
                <a:gd name="connsiteY14" fmla="*/ 28786 h 372175"/>
                <a:gd name="connsiteX15" fmla="*/ 239578 w 544974"/>
                <a:gd name="connsiteY15" fmla="*/ 16785 h 372175"/>
                <a:gd name="connsiteX16" fmla="*/ 338383 w 544974"/>
                <a:gd name="connsiteY16" fmla="*/ 55075 h 372175"/>
                <a:gd name="connsiteX17" fmla="*/ 428046 w 544974"/>
                <a:gd name="connsiteY17" fmla="*/ 143659 h 372175"/>
                <a:gd name="connsiteX18" fmla="*/ 464939 w 544974"/>
                <a:gd name="connsiteY18" fmla="*/ 188236 h 37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4974" h="372175">
                  <a:moveTo>
                    <a:pt x="465003" y="188236"/>
                  </a:moveTo>
                  <a:cubicBezTo>
                    <a:pt x="457700" y="210080"/>
                    <a:pt x="462526" y="229257"/>
                    <a:pt x="478783" y="243354"/>
                  </a:cubicBezTo>
                  <a:cubicBezTo>
                    <a:pt x="505452" y="266405"/>
                    <a:pt x="514850" y="301965"/>
                    <a:pt x="535043" y="329714"/>
                  </a:cubicBezTo>
                  <a:cubicBezTo>
                    <a:pt x="542600" y="340065"/>
                    <a:pt x="551997" y="359560"/>
                    <a:pt x="537012" y="369402"/>
                  </a:cubicBezTo>
                  <a:cubicBezTo>
                    <a:pt x="523105" y="378546"/>
                    <a:pt x="510977" y="363179"/>
                    <a:pt x="503230" y="350924"/>
                  </a:cubicBezTo>
                  <a:cubicBezTo>
                    <a:pt x="484497" y="321205"/>
                    <a:pt x="458462" y="303933"/>
                    <a:pt x="426966" y="294599"/>
                  </a:cubicBezTo>
                  <a:cubicBezTo>
                    <a:pt x="422140" y="277137"/>
                    <a:pt x="411028" y="261198"/>
                    <a:pt x="424808" y="241322"/>
                  </a:cubicBezTo>
                  <a:cubicBezTo>
                    <a:pt x="436872" y="223987"/>
                    <a:pt x="421505" y="214969"/>
                    <a:pt x="410012" y="206524"/>
                  </a:cubicBezTo>
                  <a:cubicBezTo>
                    <a:pt x="381754" y="185696"/>
                    <a:pt x="347464" y="176679"/>
                    <a:pt x="316349" y="179537"/>
                  </a:cubicBezTo>
                  <a:cubicBezTo>
                    <a:pt x="240530" y="186458"/>
                    <a:pt x="165791" y="168106"/>
                    <a:pt x="90480" y="174329"/>
                  </a:cubicBezTo>
                  <a:cubicBezTo>
                    <a:pt x="83177" y="174964"/>
                    <a:pt x="76002" y="178075"/>
                    <a:pt x="68826" y="179981"/>
                  </a:cubicBezTo>
                  <a:cubicBezTo>
                    <a:pt x="53586" y="175282"/>
                    <a:pt x="38346" y="175282"/>
                    <a:pt x="23170" y="179981"/>
                  </a:cubicBezTo>
                  <a:cubicBezTo>
                    <a:pt x="-14994" y="125307"/>
                    <a:pt x="-6993" y="99907"/>
                    <a:pt x="54475" y="78762"/>
                  </a:cubicBezTo>
                  <a:cubicBezTo>
                    <a:pt x="65271" y="75078"/>
                    <a:pt x="76954" y="71332"/>
                    <a:pt x="85590" y="64029"/>
                  </a:cubicBezTo>
                  <a:cubicBezTo>
                    <a:pt x="121912" y="33232"/>
                    <a:pt x="160393" y="14943"/>
                    <a:pt x="208082" y="28786"/>
                  </a:cubicBezTo>
                  <a:cubicBezTo>
                    <a:pt x="219194" y="32025"/>
                    <a:pt x="229989" y="23579"/>
                    <a:pt x="239578" y="16785"/>
                  </a:cubicBezTo>
                  <a:cubicBezTo>
                    <a:pt x="283075" y="-14267"/>
                    <a:pt x="313110" y="-2646"/>
                    <a:pt x="338383" y="55075"/>
                  </a:cubicBezTo>
                  <a:cubicBezTo>
                    <a:pt x="358133" y="100224"/>
                    <a:pt x="379468" y="134261"/>
                    <a:pt x="428046" y="143659"/>
                  </a:cubicBezTo>
                  <a:cubicBezTo>
                    <a:pt x="448048" y="147532"/>
                    <a:pt x="466019" y="160676"/>
                    <a:pt x="464939" y="18823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: фигура 286">
              <a:extLst>
                <a:ext uri="{FF2B5EF4-FFF2-40B4-BE49-F238E27FC236}">
                  <a16:creationId xmlns="" xmlns:a16="http://schemas.microsoft.com/office/drawing/2014/main" id="{FA4A29BC-72F7-437A-B804-EDDACF56CEB8}"/>
                </a:ext>
              </a:extLst>
            </p:cNvPr>
            <p:cNvSpPr/>
            <p:nvPr/>
          </p:nvSpPr>
          <p:spPr>
            <a:xfrm>
              <a:off x="8572690" y="6859302"/>
              <a:ext cx="470626" cy="218718"/>
            </a:xfrm>
            <a:custGeom>
              <a:avLst/>
              <a:gdLst>
                <a:gd name="connsiteX0" fmla="*/ 228473 w 470626"/>
                <a:gd name="connsiteY0" fmla="*/ 49086 h 218718"/>
                <a:gd name="connsiteX1" fmla="*/ 312293 w 470626"/>
                <a:gd name="connsiteY1" fmla="*/ 32703 h 218718"/>
                <a:gd name="connsiteX2" fmla="*/ 411353 w 470626"/>
                <a:gd name="connsiteY2" fmla="*/ 0 h 218718"/>
                <a:gd name="connsiteX3" fmla="*/ 441134 w 470626"/>
                <a:gd name="connsiteY3" fmla="*/ 6286 h 218718"/>
                <a:gd name="connsiteX4" fmla="*/ 458343 w 470626"/>
                <a:gd name="connsiteY4" fmla="*/ 62929 h 218718"/>
                <a:gd name="connsiteX5" fmla="*/ 443738 w 470626"/>
                <a:gd name="connsiteY5" fmla="*/ 107316 h 218718"/>
                <a:gd name="connsiteX6" fmla="*/ 421259 w 470626"/>
                <a:gd name="connsiteY6" fmla="*/ 151131 h 218718"/>
                <a:gd name="connsiteX7" fmla="*/ 391160 w 470626"/>
                <a:gd name="connsiteY7" fmla="*/ 142050 h 218718"/>
                <a:gd name="connsiteX8" fmla="*/ 363918 w 470626"/>
                <a:gd name="connsiteY8" fmla="*/ 120524 h 218718"/>
                <a:gd name="connsiteX9" fmla="*/ 337883 w 470626"/>
                <a:gd name="connsiteY9" fmla="*/ 119190 h 218718"/>
                <a:gd name="connsiteX10" fmla="*/ 251396 w 470626"/>
                <a:gd name="connsiteY10" fmla="*/ 212662 h 218718"/>
                <a:gd name="connsiteX11" fmla="*/ 228600 w 470626"/>
                <a:gd name="connsiteY11" fmla="*/ 212662 h 218718"/>
                <a:gd name="connsiteX12" fmla="*/ 204026 w 470626"/>
                <a:gd name="connsiteY12" fmla="*/ 189930 h 218718"/>
                <a:gd name="connsiteX13" fmla="*/ 116903 w 470626"/>
                <a:gd name="connsiteY13" fmla="*/ 181612 h 218718"/>
                <a:gd name="connsiteX14" fmla="*/ 0 w 470626"/>
                <a:gd name="connsiteY14" fmla="*/ 163577 h 218718"/>
                <a:gd name="connsiteX15" fmla="*/ 15240 w 470626"/>
                <a:gd name="connsiteY15" fmla="*/ 114491 h 218718"/>
                <a:gd name="connsiteX16" fmla="*/ 129222 w 470626"/>
                <a:gd name="connsiteY16" fmla="*/ 99569 h 218718"/>
                <a:gd name="connsiteX17" fmla="*/ 132905 w 470626"/>
                <a:gd name="connsiteY17" fmla="*/ 79375 h 218718"/>
                <a:gd name="connsiteX18" fmla="*/ 112649 w 470626"/>
                <a:gd name="connsiteY18" fmla="*/ 68517 h 218718"/>
                <a:gd name="connsiteX19" fmla="*/ 100902 w 470626"/>
                <a:gd name="connsiteY19" fmla="*/ 51499 h 218718"/>
                <a:gd name="connsiteX20" fmla="*/ 120714 w 470626"/>
                <a:gd name="connsiteY20" fmla="*/ 43688 h 218718"/>
                <a:gd name="connsiteX21" fmla="*/ 203136 w 470626"/>
                <a:gd name="connsiteY21" fmla="*/ 56452 h 218718"/>
                <a:gd name="connsiteX22" fmla="*/ 228600 w 470626"/>
                <a:gd name="connsiteY22" fmla="*/ 49023 h 21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626" h="218718">
                  <a:moveTo>
                    <a:pt x="228473" y="49086"/>
                  </a:moveTo>
                  <a:cubicBezTo>
                    <a:pt x="257619" y="50610"/>
                    <a:pt x="285750" y="46673"/>
                    <a:pt x="312293" y="32703"/>
                  </a:cubicBezTo>
                  <a:cubicBezTo>
                    <a:pt x="344233" y="17971"/>
                    <a:pt x="383540" y="29147"/>
                    <a:pt x="411353" y="0"/>
                  </a:cubicBezTo>
                  <a:cubicBezTo>
                    <a:pt x="421322" y="2096"/>
                    <a:pt x="431482" y="3239"/>
                    <a:pt x="441134" y="6286"/>
                  </a:cubicBezTo>
                  <a:cubicBezTo>
                    <a:pt x="472567" y="16193"/>
                    <a:pt x="479806" y="37783"/>
                    <a:pt x="458343" y="62929"/>
                  </a:cubicBezTo>
                  <a:cubicBezTo>
                    <a:pt x="446786" y="76391"/>
                    <a:pt x="435928" y="84900"/>
                    <a:pt x="443738" y="107316"/>
                  </a:cubicBezTo>
                  <a:cubicBezTo>
                    <a:pt x="450152" y="125794"/>
                    <a:pt x="433133" y="139764"/>
                    <a:pt x="421259" y="151131"/>
                  </a:cubicBezTo>
                  <a:cubicBezTo>
                    <a:pt x="409766" y="162116"/>
                    <a:pt x="400367" y="147575"/>
                    <a:pt x="391160" y="142050"/>
                  </a:cubicBezTo>
                  <a:cubicBezTo>
                    <a:pt x="381381" y="136209"/>
                    <a:pt x="372301" y="128525"/>
                    <a:pt x="363918" y="120524"/>
                  </a:cubicBezTo>
                  <a:cubicBezTo>
                    <a:pt x="354965" y="111951"/>
                    <a:pt x="342582" y="107951"/>
                    <a:pt x="337883" y="119190"/>
                  </a:cubicBezTo>
                  <a:cubicBezTo>
                    <a:pt x="319722" y="162434"/>
                    <a:pt x="284226" y="185866"/>
                    <a:pt x="251396" y="212662"/>
                  </a:cubicBezTo>
                  <a:cubicBezTo>
                    <a:pt x="243777" y="221299"/>
                    <a:pt x="236156" y="220156"/>
                    <a:pt x="228600" y="212662"/>
                  </a:cubicBezTo>
                  <a:cubicBezTo>
                    <a:pt x="224282" y="200026"/>
                    <a:pt x="220535" y="182818"/>
                    <a:pt x="204026" y="189930"/>
                  </a:cubicBezTo>
                  <a:cubicBezTo>
                    <a:pt x="173228" y="203265"/>
                    <a:pt x="143256" y="189104"/>
                    <a:pt x="116903" y="181612"/>
                  </a:cubicBezTo>
                  <a:cubicBezTo>
                    <a:pt x="77915" y="170563"/>
                    <a:pt x="41339" y="153544"/>
                    <a:pt x="0" y="163577"/>
                  </a:cubicBezTo>
                  <a:cubicBezTo>
                    <a:pt x="11557" y="149544"/>
                    <a:pt x="-13018" y="122556"/>
                    <a:pt x="15240" y="114491"/>
                  </a:cubicBezTo>
                  <a:cubicBezTo>
                    <a:pt x="54801" y="124080"/>
                    <a:pt x="90424" y="98934"/>
                    <a:pt x="129222" y="99569"/>
                  </a:cubicBezTo>
                  <a:cubicBezTo>
                    <a:pt x="141605" y="99760"/>
                    <a:pt x="141541" y="87313"/>
                    <a:pt x="132905" y="79375"/>
                  </a:cubicBezTo>
                  <a:cubicBezTo>
                    <a:pt x="127317" y="74296"/>
                    <a:pt x="119443" y="72137"/>
                    <a:pt x="112649" y="68517"/>
                  </a:cubicBezTo>
                  <a:cubicBezTo>
                    <a:pt x="106045" y="64961"/>
                    <a:pt x="96838" y="62167"/>
                    <a:pt x="100902" y="51499"/>
                  </a:cubicBezTo>
                  <a:cubicBezTo>
                    <a:pt x="104267" y="42546"/>
                    <a:pt x="113157" y="42419"/>
                    <a:pt x="120714" y="43688"/>
                  </a:cubicBezTo>
                  <a:cubicBezTo>
                    <a:pt x="148145" y="48324"/>
                    <a:pt x="174689" y="60199"/>
                    <a:pt x="203136" y="56452"/>
                  </a:cubicBezTo>
                  <a:cubicBezTo>
                    <a:pt x="211772" y="55373"/>
                    <a:pt x="220090" y="51562"/>
                    <a:pt x="228600" y="490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: фигура 287">
              <a:extLst>
                <a:ext uri="{FF2B5EF4-FFF2-40B4-BE49-F238E27FC236}">
                  <a16:creationId xmlns="" xmlns:a16="http://schemas.microsoft.com/office/drawing/2014/main" id="{21ABD671-4785-4208-9022-A80147680A1E}"/>
                </a:ext>
              </a:extLst>
            </p:cNvPr>
            <p:cNvSpPr/>
            <p:nvPr/>
          </p:nvSpPr>
          <p:spPr>
            <a:xfrm>
              <a:off x="7277180" y="6591228"/>
              <a:ext cx="327897" cy="226989"/>
            </a:xfrm>
            <a:custGeom>
              <a:avLst/>
              <a:gdLst>
                <a:gd name="connsiteX0" fmla="*/ 15540 w 327897"/>
                <a:gd name="connsiteY0" fmla="*/ 145138 h 226989"/>
                <a:gd name="connsiteX1" fmla="*/ 30780 w 327897"/>
                <a:gd name="connsiteY1" fmla="*/ 120563 h 226989"/>
                <a:gd name="connsiteX2" fmla="*/ 10270 w 327897"/>
                <a:gd name="connsiteY2" fmla="*/ 32171 h 226989"/>
                <a:gd name="connsiteX3" fmla="*/ 2333 w 327897"/>
                <a:gd name="connsiteY3" fmla="*/ 7596 h 226989"/>
                <a:gd name="connsiteX4" fmla="*/ 26589 w 327897"/>
                <a:gd name="connsiteY4" fmla="*/ 1309 h 226989"/>
                <a:gd name="connsiteX5" fmla="*/ 136889 w 327897"/>
                <a:gd name="connsiteY5" fmla="*/ 49125 h 226989"/>
                <a:gd name="connsiteX6" fmla="*/ 156129 w 327897"/>
                <a:gd name="connsiteY6" fmla="*/ 61000 h 226989"/>
                <a:gd name="connsiteX7" fmla="*/ 244267 w 327897"/>
                <a:gd name="connsiteY7" fmla="*/ 138851 h 226989"/>
                <a:gd name="connsiteX8" fmla="*/ 300528 w 327897"/>
                <a:gd name="connsiteY8" fmla="*/ 188318 h 226989"/>
                <a:gd name="connsiteX9" fmla="*/ 327897 w 327897"/>
                <a:gd name="connsiteY9" fmla="*/ 218861 h 226989"/>
                <a:gd name="connsiteX10" fmla="*/ 267572 w 327897"/>
                <a:gd name="connsiteY10" fmla="*/ 206606 h 226989"/>
                <a:gd name="connsiteX11" fmla="*/ 129840 w 327897"/>
                <a:gd name="connsiteY11" fmla="*/ 226990 h 226989"/>
                <a:gd name="connsiteX12" fmla="*/ 301 w 327897"/>
                <a:gd name="connsiteY12" fmla="*/ 161521 h 226989"/>
                <a:gd name="connsiteX13" fmla="*/ 15540 w 327897"/>
                <a:gd name="connsiteY13" fmla="*/ 145138 h 22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7897" h="226989">
                  <a:moveTo>
                    <a:pt x="15540" y="145138"/>
                  </a:moveTo>
                  <a:cubicBezTo>
                    <a:pt x="40369" y="151107"/>
                    <a:pt x="38909" y="138216"/>
                    <a:pt x="30780" y="120563"/>
                  </a:cubicBezTo>
                  <a:cubicBezTo>
                    <a:pt x="41512" y="86400"/>
                    <a:pt x="35479" y="57063"/>
                    <a:pt x="10270" y="32171"/>
                  </a:cubicBezTo>
                  <a:cubicBezTo>
                    <a:pt x="4301" y="26329"/>
                    <a:pt x="-4145" y="18201"/>
                    <a:pt x="2333" y="7596"/>
                  </a:cubicBezTo>
                  <a:cubicBezTo>
                    <a:pt x="7984" y="-1739"/>
                    <a:pt x="17763" y="-595"/>
                    <a:pt x="26589" y="1309"/>
                  </a:cubicBezTo>
                  <a:cubicBezTo>
                    <a:pt x="66087" y="9819"/>
                    <a:pt x="107488" y="12867"/>
                    <a:pt x="136889" y="49125"/>
                  </a:cubicBezTo>
                  <a:cubicBezTo>
                    <a:pt x="141588" y="54904"/>
                    <a:pt x="149843" y="61381"/>
                    <a:pt x="156129" y="61000"/>
                  </a:cubicBezTo>
                  <a:cubicBezTo>
                    <a:pt x="208200" y="57952"/>
                    <a:pt x="224646" y="100751"/>
                    <a:pt x="244267" y="138851"/>
                  </a:cubicBezTo>
                  <a:cubicBezTo>
                    <a:pt x="257094" y="163744"/>
                    <a:pt x="272208" y="183683"/>
                    <a:pt x="300528" y="188318"/>
                  </a:cubicBezTo>
                  <a:cubicBezTo>
                    <a:pt x="315832" y="190795"/>
                    <a:pt x="323897" y="203368"/>
                    <a:pt x="327897" y="218861"/>
                  </a:cubicBezTo>
                  <a:cubicBezTo>
                    <a:pt x="306053" y="224640"/>
                    <a:pt x="287828" y="220449"/>
                    <a:pt x="267572" y="206606"/>
                  </a:cubicBezTo>
                  <a:cubicBezTo>
                    <a:pt x="217407" y="172443"/>
                    <a:pt x="180894" y="179619"/>
                    <a:pt x="129840" y="226990"/>
                  </a:cubicBezTo>
                  <a:cubicBezTo>
                    <a:pt x="86661" y="205146"/>
                    <a:pt x="52371" y="163045"/>
                    <a:pt x="301" y="161521"/>
                  </a:cubicBezTo>
                  <a:cubicBezTo>
                    <a:pt x="1253" y="151615"/>
                    <a:pt x="6333" y="146154"/>
                    <a:pt x="15540" y="14513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: фигура 288">
              <a:extLst>
                <a:ext uri="{FF2B5EF4-FFF2-40B4-BE49-F238E27FC236}">
                  <a16:creationId xmlns="" xmlns:a16="http://schemas.microsoft.com/office/drawing/2014/main" id="{3935E256-ABC3-4F09-84AA-EB15066B1AAB}"/>
                </a:ext>
              </a:extLst>
            </p:cNvPr>
            <p:cNvSpPr/>
            <p:nvPr/>
          </p:nvSpPr>
          <p:spPr>
            <a:xfrm>
              <a:off x="9185079" y="6698922"/>
              <a:ext cx="360413" cy="216875"/>
            </a:xfrm>
            <a:custGeom>
              <a:avLst/>
              <a:gdLst>
                <a:gd name="connsiteX0" fmla="*/ 309377 w 360413"/>
                <a:gd name="connsiteY0" fmla="*/ 70337 h 216875"/>
                <a:gd name="connsiteX1" fmla="*/ 353510 w 360413"/>
                <a:gd name="connsiteY1" fmla="*/ 120692 h 216875"/>
                <a:gd name="connsiteX2" fmla="*/ 356939 w 360413"/>
                <a:gd name="connsiteY2" fmla="*/ 146537 h 216875"/>
                <a:gd name="connsiteX3" fmla="*/ 334015 w 360413"/>
                <a:gd name="connsiteY3" fmla="*/ 142917 h 216875"/>
                <a:gd name="connsiteX4" fmla="*/ 306456 w 360413"/>
                <a:gd name="connsiteY4" fmla="*/ 121201 h 216875"/>
                <a:gd name="connsiteX5" fmla="*/ 223842 w 360413"/>
                <a:gd name="connsiteY5" fmla="*/ 128566 h 216875"/>
                <a:gd name="connsiteX6" fmla="*/ 201364 w 360413"/>
                <a:gd name="connsiteY6" fmla="*/ 141076 h 216875"/>
                <a:gd name="connsiteX7" fmla="*/ 143705 w 360413"/>
                <a:gd name="connsiteY7" fmla="*/ 186923 h 216875"/>
                <a:gd name="connsiteX8" fmla="*/ 99382 w 360413"/>
                <a:gd name="connsiteY8" fmla="*/ 216705 h 216875"/>
                <a:gd name="connsiteX9" fmla="*/ 12832 w 360413"/>
                <a:gd name="connsiteY9" fmla="*/ 193273 h 216875"/>
                <a:gd name="connsiteX10" fmla="*/ 2418 w 360413"/>
                <a:gd name="connsiteY10" fmla="*/ 157904 h 216875"/>
                <a:gd name="connsiteX11" fmla="*/ 88143 w 360413"/>
                <a:gd name="connsiteY11" fmla="*/ 121264 h 216875"/>
                <a:gd name="connsiteX12" fmla="*/ 151833 w 360413"/>
                <a:gd name="connsiteY12" fmla="*/ 71226 h 216875"/>
                <a:gd name="connsiteX13" fmla="*/ 171518 w 360413"/>
                <a:gd name="connsiteY13" fmla="*/ 35666 h 216875"/>
                <a:gd name="connsiteX14" fmla="*/ 222318 w 360413"/>
                <a:gd name="connsiteY14" fmla="*/ 8868 h 216875"/>
                <a:gd name="connsiteX15" fmla="*/ 263530 w 360413"/>
                <a:gd name="connsiteY15" fmla="*/ 16616 h 216875"/>
                <a:gd name="connsiteX16" fmla="*/ 294010 w 360413"/>
                <a:gd name="connsiteY16" fmla="*/ 46016 h 216875"/>
                <a:gd name="connsiteX17" fmla="*/ 309250 w 360413"/>
                <a:gd name="connsiteY17" fmla="*/ 70464 h 2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413" h="216875">
                  <a:moveTo>
                    <a:pt x="309377" y="70337"/>
                  </a:moveTo>
                  <a:cubicBezTo>
                    <a:pt x="324109" y="87101"/>
                    <a:pt x="339095" y="103611"/>
                    <a:pt x="353510" y="120692"/>
                  </a:cubicBezTo>
                  <a:cubicBezTo>
                    <a:pt x="359796" y="128122"/>
                    <a:pt x="363542" y="137838"/>
                    <a:pt x="356939" y="146537"/>
                  </a:cubicBezTo>
                  <a:cubicBezTo>
                    <a:pt x="348620" y="157459"/>
                    <a:pt x="340937" y="147934"/>
                    <a:pt x="334015" y="142917"/>
                  </a:cubicBezTo>
                  <a:cubicBezTo>
                    <a:pt x="324553" y="136123"/>
                    <a:pt x="315600" y="128503"/>
                    <a:pt x="306456" y="121201"/>
                  </a:cubicBezTo>
                  <a:cubicBezTo>
                    <a:pt x="276166" y="96880"/>
                    <a:pt x="248671" y="99356"/>
                    <a:pt x="223842" y="128566"/>
                  </a:cubicBezTo>
                  <a:cubicBezTo>
                    <a:pt x="217556" y="135932"/>
                    <a:pt x="210063" y="143934"/>
                    <a:pt x="201364" y="141076"/>
                  </a:cubicBezTo>
                  <a:cubicBezTo>
                    <a:pt x="162057" y="128122"/>
                    <a:pt x="153612" y="159174"/>
                    <a:pt x="143705" y="186923"/>
                  </a:cubicBezTo>
                  <a:cubicBezTo>
                    <a:pt x="135641" y="209656"/>
                    <a:pt x="120591" y="218229"/>
                    <a:pt x="99382" y="216705"/>
                  </a:cubicBezTo>
                  <a:cubicBezTo>
                    <a:pt x="69347" y="214546"/>
                    <a:pt x="36708" y="225595"/>
                    <a:pt x="12832" y="193273"/>
                  </a:cubicBezTo>
                  <a:cubicBezTo>
                    <a:pt x="4450" y="181907"/>
                    <a:pt x="-4376" y="173016"/>
                    <a:pt x="2418" y="157904"/>
                  </a:cubicBezTo>
                  <a:cubicBezTo>
                    <a:pt x="10292" y="140378"/>
                    <a:pt x="69156" y="115486"/>
                    <a:pt x="88143" y="121264"/>
                  </a:cubicBezTo>
                  <a:cubicBezTo>
                    <a:pt x="142372" y="137774"/>
                    <a:pt x="153421" y="129392"/>
                    <a:pt x="151833" y="71226"/>
                  </a:cubicBezTo>
                  <a:cubicBezTo>
                    <a:pt x="151389" y="53953"/>
                    <a:pt x="156914" y="41825"/>
                    <a:pt x="171518" y="35666"/>
                  </a:cubicBezTo>
                  <a:cubicBezTo>
                    <a:pt x="189171" y="28236"/>
                    <a:pt x="207142" y="22140"/>
                    <a:pt x="222318" y="8868"/>
                  </a:cubicBezTo>
                  <a:cubicBezTo>
                    <a:pt x="238130" y="-5038"/>
                    <a:pt x="252544" y="-2688"/>
                    <a:pt x="263530" y="16616"/>
                  </a:cubicBezTo>
                  <a:cubicBezTo>
                    <a:pt x="270960" y="29633"/>
                    <a:pt x="280230" y="40491"/>
                    <a:pt x="294010" y="46016"/>
                  </a:cubicBezTo>
                  <a:cubicBezTo>
                    <a:pt x="307663" y="48048"/>
                    <a:pt x="315219" y="54398"/>
                    <a:pt x="309250" y="704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: фигура 289">
              <a:extLst>
                <a:ext uri="{FF2B5EF4-FFF2-40B4-BE49-F238E27FC236}">
                  <a16:creationId xmlns="" xmlns:a16="http://schemas.microsoft.com/office/drawing/2014/main" id="{27025F77-0464-4147-A0E5-40312275CE46}"/>
                </a:ext>
              </a:extLst>
            </p:cNvPr>
            <p:cNvSpPr/>
            <p:nvPr/>
          </p:nvSpPr>
          <p:spPr>
            <a:xfrm>
              <a:off x="7720942" y="5786560"/>
              <a:ext cx="331754" cy="112839"/>
            </a:xfrm>
            <a:custGeom>
              <a:avLst/>
              <a:gdLst>
                <a:gd name="connsiteX0" fmla="*/ 325651 w 331754"/>
                <a:gd name="connsiteY0" fmla="*/ 41688 h 112839"/>
                <a:gd name="connsiteX1" fmla="*/ 325841 w 331754"/>
                <a:gd name="connsiteY1" fmla="*/ 49752 h 112839"/>
                <a:gd name="connsiteX2" fmla="*/ 319872 w 331754"/>
                <a:gd name="connsiteY2" fmla="*/ 101632 h 112839"/>
                <a:gd name="connsiteX3" fmla="*/ 270215 w 331754"/>
                <a:gd name="connsiteY3" fmla="*/ 107220 h 112839"/>
                <a:gd name="connsiteX4" fmla="*/ 143025 w 331754"/>
                <a:gd name="connsiteY4" fmla="*/ 74263 h 112839"/>
                <a:gd name="connsiteX5" fmla="*/ 26439 w 331754"/>
                <a:gd name="connsiteY5" fmla="*/ 40418 h 112839"/>
                <a:gd name="connsiteX6" fmla="*/ 86 w 331754"/>
                <a:gd name="connsiteY6" fmla="*/ 16288 h 112839"/>
                <a:gd name="connsiteX7" fmla="*/ 30629 w 331754"/>
                <a:gd name="connsiteY7" fmla="*/ 984 h 112839"/>
                <a:gd name="connsiteX8" fmla="*/ 226654 w 331754"/>
                <a:gd name="connsiteY8" fmla="*/ 25495 h 112839"/>
                <a:gd name="connsiteX9" fmla="*/ 325651 w 331754"/>
                <a:gd name="connsiteY9" fmla="*/ 41815 h 1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754" h="112839">
                  <a:moveTo>
                    <a:pt x="325651" y="41688"/>
                  </a:moveTo>
                  <a:cubicBezTo>
                    <a:pt x="325651" y="44418"/>
                    <a:pt x="325777" y="47085"/>
                    <a:pt x="325841" y="49752"/>
                  </a:cubicBezTo>
                  <a:cubicBezTo>
                    <a:pt x="332699" y="68231"/>
                    <a:pt x="336700" y="86074"/>
                    <a:pt x="319872" y="101632"/>
                  </a:cubicBezTo>
                  <a:cubicBezTo>
                    <a:pt x="304378" y="115856"/>
                    <a:pt x="287297" y="115158"/>
                    <a:pt x="270215" y="107220"/>
                  </a:cubicBezTo>
                  <a:cubicBezTo>
                    <a:pt x="229575" y="88233"/>
                    <a:pt x="188808" y="70327"/>
                    <a:pt x="143025" y="74263"/>
                  </a:cubicBezTo>
                  <a:cubicBezTo>
                    <a:pt x="106258" y="54642"/>
                    <a:pt x="64412" y="55277"/>
                    <a:pt x="26439" y="40418"/>
                  </a:cubicBezTo>
                  <a:cubicBezTo>
                    <a:pt x="14564" y="35719"/>
                    <a:pt x="-1311" y="33115"/>
                    <a:pt x="86" y="16288"/>
                  </a:cubicBezTo>
                  <a:cubicBezTo>
                    <a:pt x="1610" y="-2636"/>
                    <a:pt x="18818" y="2064"/>
                    <a:pt x="30629" y="984"/>
                  </a:cubicBezTo>
                  <a:cubicBezTo>
                    <a:pt x="97495" y="-5366"/>
                    <a:pt x="160932" y="20923"/>
                    <a:pt x="226654" y="25495"/>
                  </a:cubicBezTo>
                  <a:cubicBezTo>
                    <a:pt x="259674" y="30893"/>
                    <a:pt x="292630" y="36354"/>
                    <a:pt x="325651" y="41815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: фигура 290">
              <a:extLst>
                <a:ext uri="{FF2B5EF4-FFF2-40B4-BE49-F238E27FC236}">
                  <a16:creationId xmlns="" xmlns:a16="http://schemas.microsoft.com/office/drawing/2014/main" id="{3474CEEA-E598-4A38-BDB5-ED50B4A1C00E}"/>
                </a:ext>
              </a:extLst>
            </p:cNvPr>
            <p:cNvSpPr/>
            <p:nvPr/>
          </p:nvSpPr>
          <p:spPr>
            <a:xfrm>
              <a:off x="8441266" y="6843445"/>
              <a:ext cx="148300" cy="179498"/>
            </a:xfrm>
            <a:custGeom>
              <a:avLst/>
              <a:gdLst>
                <a:gd name="connsiteX0" fmla="*/ 146601 w 148300"/>
                <a:gd name="connsiteY0" fmla="*/ 130412 h 179498"/>
                <a:gd name="connsiteX1" fmla="*/ 131361 w 148300"/>
                <a:gd name="connsiteY1" fmla="*/ 179498 h 179498"/>
                <a:gd name="connsiteX2" fmla="*/ 12299 w 148300"/>
                <a:gd name="connsiteY2" fmla="*/ 49450 h 179498"/>
                <a:gd name="connsiteX3" fmla="*/ 28872 w 148300"/>
                <a:gd name="connsiteY3" fmla="*/ 3857 h 179498"/>
                <a:gd name="connsiteX4" fmla="*/ 99802 w 148300"/>
                <a:gd name="connsiteY4" fmla="*/ 48942 h 179498"/>
                <a:gd name="connsiteX5" fmla="*/ 146538 w 148300"/>
                <a:gd name="connsiteY5" fmla="*/ 130412 h 1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300" h="179498">
                  <a:moveTo>
                    <a:pt x="146601" y="130412"/>
                  </a:moveTo>
                  <a:cubicBezTo>
                    <a:pt x="147109" y="148764"/>
                    <a:pt x="155110" y="169846"/>
                    <a:pt x="131361" y="179498"/>
                  </a:cubicBezTo>
                  <a:cubicBezTo>
                    <a:pt x="81005" y="147494"/>
                    <a:pt x="52494" y="92249"/>
                    <a:pt x="12299" y="49450"/>
                  </a:cubicBezTo>
                  <a:cubicBezTo>
                    <a:pt x="-8085" y="27732"/>
                    <a:pt x="-3513" y="10143"/>
                    <a:pt x="28872" y="3857"/>
                  </a:cubicBezTo>
                  <a:cubicBezTo>
                    <a:pt x="76053" y="-5288"/>
                    <a:pt x="89705" y="-1096"/>
                    <a:pt x="99802" y="48942"/>
                  </a:cubicBezTo>
                  <a:cubicBezTo>
                    <a:pt x="106850" y="83867"/>
                    <a:pt x="144569" y="94598"/>
                    <a:pt x="146538" y="13041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: фигура 291">
              <a:extLst>
                <a:ext uri="{FF2B5EF4-FFF2-40B4-BE49-F238E27FC236}">
                  <a16:creationId xmlns="" xmlns:a16="http://schemas.microsoft.com/office/drawing/2014/main" id="{F1D52968-A464-45EA-99D1-E80D0906ED93}"/>
                </a:ext>
              </a:extLst>
            </p:cNvPr>
            <p:cNvSpPr/>
            <p:nvPr/>
          </p:nvSpPr>
          <p:spPr>
            <a:xfrm>
              <a:off x="8084946" y="5999889"/>
              <a:ext cx="136163" cy="230631"/>
            </a:xfrm>
            <a:custGeom>
              <a:avLst/>
              <a:gdLst>
                <a:gd name="connsiteX0" fmla="*/ 0 w 136163"/>
                <a:gd name="connsiteY0" fmla="*/ 0 h 230631"/>
                <a:gd name="connsiteX1" fmla="*/ 46292 w 136163"/>
                <a:gd name="connsiteY1" fmla="*/ 86106 h 230631"/>
                <a:gd name="connsiteX2" fmla="*/ 93028 w 136163"/>
                <a:gd name="connsiteY2" fmla="*/ 102871 h 230631"/>
                <a:gd name="connsiteX3" fmla="*/ 107506 w 136163"/>
                <a:gd name="connsiteY3" fmla="*/ 100458 h 230631"/>
                <a:gd name="connsiteX4" fmla="*/ 136144 w 136163"/>
                <a:gd name="connsiteY4" fmla="*/ 120651 h 230631"/>
                <a:gd name="connsiteX5" fmla="*/ 110617 w 136163"/>
                <a:gd name="connsiteY5" fmla="*/ 138367 h 230631"/>
                <a:gd name="connsiteX6" fmla="*/ 53340 w 136163"/>
                <a:gd name="connsiteY6" fmla="*/ 212917 h 230631"/>
                <a:gd name="connsiteX7" fmla="*/ 42291 w 136163"/>
                <a:gd name="connsiteY7" fmla="*/ 215901 h 230631"/>
                <a:gd name="connsiteX8" fmla="*/ 10732 w 136163"/>
                <a:gd name="connsiteY8" fmla="*/ 224093 h 230631"/>
                <a:gd name="connsiteX9" fmla="*/ 20003 w 136163"/>
                <a:gd name="connsiteY9" fmla="*/ 186183 h 230631"/>
                <a:gd name="connsiteX10" fmla="*/ 25147 w 136163"/>
                <a:gd name="connsiteY10" fmla="*/ 160148 h 230631"/>
                <a:gd name="connsiteX11" fmla="*/ 6541 w 136163"/>
                <a:gd name="connsiteY11" fmla="*/ 56007 h 230631"/>
                <a:gd name="connsiteX12" fmla="*/ 64 w 136163"/>
                <a:gd name="connsiteY12" fmla="*/ 0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163" h="230631">
                  <a:moveTo>
                    <a:pt x="0" y="0"/>
                  </a:moveTo>
                  <a:cubicBezTo>
                    <a:pt x="28004" y="20828"/>
                    <a:pt x="24574" y="61087"/>
                    <a:pt x="46292" y="86106"/>
                  </a:cubicBezTo>
                  <a:cubicBezTo>
                    <a:pt x="59436" y="101220"/>
                    <a:pt x="68009" y="126112"/>
                    <a:pt x="93028" y="102871"/>
                  </a:cubicBezTo>
                  <a:cubicBezTo>
                    <a:pt x="96203" y="99949"/>
                    <a:pt x="102743" y="99759"/>
                    <a:pt x="107506" y="100458"/>
                  </a:cubicBezTo>
                  <a:cubicBezTo>
                    <a:pt x="120015" y="102172"/>
                    <a:pt x="135446" y="104331"/>
                    <a:pt x="136144" y="120651"/>
                  </a:cubicBezTo>
                  <a:cubicBezTo>
                    <a:pt x="136779" y="136208"/>
                    <a:pt x="121539" y="136272"/>
                    <a:pt x="110617" y="138367"/>
                  </a:cubicBezTo>
                  <a:cubicBezTo>
                    <a:pt x="65786" y="147067"/>
                    <a:pt x="51372" y="165736"/>
                    <a:pt x="53340" y="212917"/>
                  </a:cubicBezTo>
                  <a:cubicBezTo>
                    <a:pt x="49657" y="213933"/>
                    <a:pt x="46038" y="215012"/>
                    <a:pt x="42291" y="215901"/>
                  </a:cubicBezTo>
                  <a:cubicBezTo>
                    <a:pt x="31497" y="218505"/>
                    <a:pt x="23622" y="241682"/>
                    <a:pt x="10732" y="224093"/>
                  </a:cubicBezTo>
                  <a:cubicBezTo>
                    <a:pt x="635" y="210313"/>
                    <a:pt x="5842" y="194692"/>
                    <a:pt x="20003" y="186183"/>
                  </a:cubicBezTo>
                  <a:cubicBezTo>
                    <a:pt x="32512" y="178754"/>
                    <a:pt x="32893" y="169800"/>
                    <a:pt x="25147" y="160148"/>
                  </a:cubicBezTo>
                  <a:cubicBezTo>
                    <a:pt x="191" y="129033"/>
                    <a:pt x="1715" y="93155"/>
                    <a:pt x="6541" y="56007"/>
                  </a:cubicBezTo>
                  <a:cubicBezTo>
                    <a:pt x="9017" y="36957"/>
                    <a:pt x="7176" y="18034"/>
                    <a:pt x="6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: фигура 292">
              <a:extLst>
                <a:ext uri="{FF2B5EF4-FFF2-40B4-BE49-F238E27FC236}">
                  <a16:creationId xmlns="" xmlns:a16="http://schemas.microsoft.com/office/drawing/2014/main" id="{A9D4D228-411D-40B4-9E9C-0FAE41EDFC9B}"/>
                </a:ext>
              </a:extLst>
            </p:cNvPr>
            <p:cNvSpPr/>
            <p:nvPr/>
          </p:nvSpPr>
          <p:spPr>
            <a:xfrm>
              <a:off x="9470323" y="6844782"/>
              <a:ext cx="184089" cy="120946"/>
            </a:xfrm>
            <a:custGeom>
              <a:avLst/>
              <a:gdLst>
                <a:gd name="connsiteX0" fmla="*/ 153609 w 184089"/>
                <a:gd name="connsiteY0" fmla="*/ 30967 h 120946"/>
                <a:gd name="connsiteX1" fmla="*/ 184089 w 184089"/>
                <a:gd name="connsiteY1" fmla="*/ 47350 h 120946"/>
                <a:gd name="connsiteX2" fmla="*/ 100270 w 184089"/>
                <a:gd name="connsiteY2" fmla="*/ 120946 h 120946"/>
                <a:gd name="connsiteX3" fmla="*/ 54613 w 184089"/>
                <a:gd name="connsiteY3" fmla="*/ 71861 h 120946"/>
                <a:gd name="connsiteX4" fmla="*/ 17593 w 184089"/>
                <a:gd name="connsiteY4" fmla="*/ 37507 h 120946"/>
                <a:gd name="connsiteX5" fmla="*/ 2860 w 184089"/>
                <a:gd name="connsiteY5" fmla="*/ 10456 h 120946"/>
                <a:gd name="connsiteX6" fmla="*/ 35881 w 184089"/>
                <a:gd name="connsiteY6" fmla="*/ 8170 h 120946"/>
                <a:gd name="connsiteX7" fmla="*/ 153546 w 184089"/>
                <a:gd name="connsiteY7" fmla="*/ 30903 h 12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089" h="120946">
                  <a:moveTo>
                    <a:pt x="153609" y="30967"/>
                  </a:moveTo>
                  <a:cubicBezTo>
                    <a:pt x="165992" y="31665"/>
                    <a:pt x="176596" y="36237"/>
                    <a:pt x="184089" y="47350"/>
                  </a:cubicBezTo>
                  <a:cubicBezTo>
                    <a:pt x="144910" y="57193"/>
                    <a:pt x="137099" y="108119"/>
                    <a:pt x="100270" y="120946"/>
                  </a:cubicBezTo>
                  <a:cubicBezTo>
                    <a:pt x="75695" y="114596"/>
                    <a:pt x="54994" y="104119"/>
                    <a:pt x="54613" y="71861"/>
                  </a:cubicBezTo>
                  <a:cubicBezTo>
                    <a:pt x="45659" y="56176"/>
                    <a:pt x="31372" y="47223"/>
                    <a:pt x="17593" y="37507"/>
                  </a:cubicBezTo>
                  <a:cubicBezTo>
                    <a:pt x="8639" y="31220"/>
                    <a:pt x="-6283" y="26394"/>
                    <a:pt x="2860" y="10456"/>
                  </a:cubicBezTo>
                  <a:cubicBezTo>
                    <a:pt x="11560" y="-4657"/>
                    <a:pt x="26546" y="-1545"/>
                    <a:pt x="35881" y="8170"/>
                  </a:cubicBezTo>
                  <a:cubicBezTo>
                    <a:pt x="70869" y="44365"/>
                    <a:pt x="111763" y="38841"/>
                    <a:pt x="153546" y="309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: фигура 293">
              <a:extLst>
                <a:ext uri="{FF2B5EF4-FFF2-40B4-BE49-F238E27FC236}">
                  <a16:creationId xmlns="" xmlns:a16="http://schemas.microsoft.com/office/drawing/2014/main" id="{F54DE163-D58C-4709-98FF-6744A22639E4}"/>
                </a:ext>
              </a:extLst>
            </p:cNvPr>
            <p:cNvSpPr/>
            <p:nvPr/>
          </p:nvSpPr>
          <p:spPr>
            <a:xfrm>
              <a:off x="8252650" y="6806981"/>
              <a:ext cx="157997" cy="64772"/>
            </a:xfrm>
            <a:custGeom>
              <a:avLst/>
              <a:gdLst>
                <a:gd name="connsiteX0" fmla="*/ 0 w 157997"/>
                <a:gd name="connsiteY0" fmla="*/ 35875 h 64772"/>
                <a:gd name="connsiteX1" fmla="*/ 63309 w 157997"/>
                <a:gd name="connsiteY1" fmla="*/ 9967 h 64772"/>
                <a:gd name="connsiteX2" fmla="*/ 144780 w 157997"/>
                <a:gd name="connsiteY2" fmla="*/ 19555 h 64772"/>
                <a:gd name="connsiteX3" fmla="*/ 157163 w 157997"/>
                <a:gd name="connsiteY3" fmla="*/ 51306 h 64772"/>
                <a:gd name="connsiteX4" fmla="*/ 132779 w 157997"/>
                <a:gd name="connsiteY4" fmla="*/ 63751 h 64772"/>
                <a:gd name="connsiteX5" fmla="*/ 0 w 157997"/>
                <a:gd name="connsiteY5" fmla="*/ 35875 h 64772"/>
                <a:gd name="connsiteX6" fmla="*/ 0 w 157997"/>
                <a:gd name="connsiteY6" fmla="*/ 35875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997" h="64772">
                  <a:moveTo>
                    <a:pt x="0" y="35875"/>
                  </a:moveTo>
                  <a:cubicBezTo>
                    <a:pt x="23431" y="33716"/>
                    <a:pt x="43815" y="22667"/>
                    <a:pt x="63309" y="9967"/>
                  </a:cubicBezTo>
                  <a:cubicBezTo>
                    <a:pt x="93091" y="-9465"/>
                    <a:pt x="119253" y="2664"/>
                    <a:pt x="144780" y="19555"/>
                  </a:cubicBezTo>
                  <a:cubicBezTo>
                    <a:pt x="155194" y="26477"/>
                    <a:pt x="160083" y="38033"/>
                    <a:pt x="157163" y="51306"/>
                  </a:cubicBezTo>
                  <a:cubicBezTo>
                    <a:pt x="153988" y="65593"/>
                    <a:pt x="143066" y="62989"/>
                    <a:pt x="132779" y="63751"/>
                  </a:cubicBezTo>
                  <a:cubicBezTo>
                    <a:pt x="86106" y="66990"/>
                    <a:pt x="40894" y="63751"/>
                    <a:pt x="0" y="35875"/>
                  </a:cubicBezTo>
                  <a:lnTo>
                    <a:pt x="0" y="35875"/>
                  </a:ln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: фигура 294">
              <a:extLst>
                <a:ext uri="{FF2B5EF4-FFF2-40B4-BE49-F238E27FC236}">
                  <a16:creationId xmlns="" xmlns:a16="http://schemas.microsoft.com/office/drawing/2014/main" id="{182F3423-309E-419D-92FE-F009845249F6}"/>
                </a:ext>
              </a:extLst>
            </p:cNvPr>
            <p:cNvSpPr/>
            <p:nvPr/>
          </p:nvSpPr>
          <p:spPr>
            <a:xfrm>
              <a:off x="8112533" y="6261828"/>
              <a:ext cx="63744" cy="196406"/>
            </a:xfrm>
            <a:custGeom>
              <a:avLst/>
              <a:gdLst>
                <a:gd name="connsiteX0" fmla="*/ 33373 w 63744"/>
                <a:gd name="connsiteY0" fmla="*/ 0 h 196406"/>
                <a:gd name="connsiteX1" fmla="*/ 63345 w 63744"/>
                <a:gd name="connsiteY1" fmla="*/ 156020 h 196406"/>
                <a:gd name="connsiteX2" fmla="*/ 41057 w 63744"/>
                <a:gd name="connsiteY2" fmla="*/ 196406 h 196406"/>
                <a:gd name="connsiteX3" fmla="*/ 22451 w 63744"/>
                <a:gd name="connsiteY3" fmla="*/ 87376 h 196406"/>
                <a:gd name="connsiteX4" fmla="*/ 14133 w 63744"/>
                <a:gd name="connsiteY4" fmla="*/ 61087 h 196406"/>
                <a:gd name="connsiteX5" fmla="*/ 33436 w 63744"/>
                <a:gd name="connsiteY5" fmla="*/ 64 h 1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44" h="196406">
                  <a:moveTo>
                    <a:pt x="33373" y="0"/>
                  </a:moveTo>
                  <a:cubicBezTo>
                    <a:pt x="61567" y="47879"/>
                    <a:pt x="52677" y="104141"/>
                    <a:pt x="63345" y="156020"/>
                  </a:cubicBezTo>
                  <a:cubicBezTo>
                    <a:pt x="66457" y="171197"/>
                    <a:pt x="50645" y="184087"/>
                    <a:pt x="41057" y="196406"/>
                  </a:cubicBezTo>
                  <a:cubicBezTo>
                    <a:pt x="27213" y="161672"/>
                    <a:pt x="43914" y="120968"/>
                    <a:pt x="22451" y="87376"/>
                  </a:cubicBezTo>
                  <a:cubicBezTo>
                    <a:pt x="17752" y="80011"/>
                    <a:pt x="19403" y="67437"/>
                    <a:pt x="14133" y="61087"/>
                  </a:cubicBezTo>
                  <a:cubicBezTo>
                    <a:pt x="-13807" y="27432"/>
                    <a:pt x="3401" y="11748"/>
                    <a:pt x="33436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: фигура 295">
              <a:extLst>
                <a:ext uri="{FF2B5EF4-FFF2-40B4-BE49-F238E27FC236}">
                  <a16:creationId xmlns="" xmlns:a16="http://schemas.microsoft.com/office/drawing/2014/main" id="{1FC7B3B2-B27C-448E-9D29-2492B75244FD}"/>
                </a:ext>
              </a:extLst>
            </p:cNvPr>
            <p:cNvSpPr/>
            <p:nvPr/>
          </p:nvSpPr>
          <p:spPr>
            <a:xfrm>
              <a:off x="8042656" y="5901781"/>
              <a:ext cx="107781" cy="100017"/>
            </a:xfrm>
            <a:custGeom>
              <a:avLst/>
              <a:gdLst>
                <a:gd name="connsiteX0" fmla="*/ 42226 w 107781"/>
                <a:gd name="connsiteY0" fmla="*/ 0 h 100017"/>
                <a:gd name="connsiteX1" fmla="*/ 105282 w 107781"/>
                <a:gd name="connsiteY1" fmla="*/ 77851 h 100017"/>
                <a:gd name="connsiteX2" fmla="*/ 102615 w 107781"/>
                <a:gd name="connsiteY2" fmla="*/ 96330 h 100017"/>
                <a:gd name="connsiteX3" fmla="*/ 81850 w 107781"/>
                <a:gd name="connsiteY3" fmla="*/ 94933 h 100017"/>
                <a:gd name="connsiteX4" fmla="*/ 34670 w 107781"/>
                <a:gd name="connsiteY4" fmla="*/ 73661 h 100017"/>
                <a:gd name="connsiteX5" fmla="*/ 19874 w 107781"/>
                <a:gd name="connsiteY5" fmla="*/ 55372 h 100017"/>
                <a:gd name="connsiteX6" fmla="*/ 2158 w 107781"/>
                <a:gd name="connsiteY6" fmla="*/ 14669 h 100017"/>
                <a:gd name="connsiteX7" fmla="*/ 34861 w 107781"/>
                <a:gd name="connsiteY7" fmla="*/ 11875 h 100017"/>
                <a:gd name="connsiteX8" fmla="*/ 42290 w 107781"/>
                <a:gd name="connsiteY8" fmla="*/ 0 h 10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781" h="100017">
                  <a:moveTo>
                    <a:pt x="42226" y="0"/>
                  </a:moveTo>
                  <a:cubicBezTo>
                    <a:pt x="73659" y="16066"/>
                    <a:pt x="82168" y="53721"/>
                    <a:pt x="105282" y="77851"/>
                  </a:cubicBezTo>
                  <a:cubicBezTo>
                    <a:pt x="109600" y="82360"/>
                    <a:pt x="108076" y="91187"/>
                    <a:pt x="102615" y="96330"/>
                  </a:cubicBezTo>
                  <a:cubicBezTo>
                    <a:pt x="95566" y="102998"/>
                    <a:pt x="88709" y="99442"/>
                    <a:pt x="81850" y="94933"/>
                  </a:cubicBezTo>
                  <a:cubicBezTo>
                    <a:pt x="67182" y="85154"/>
                    <a:pt x="55371" y="68009"/>
                    <a:pt x="34670" y="73661"/>
                  </a:cubicBezTo>
                  <a:cubicBezTo>
                    <a:pt x="29781" y="67501"/>
                    <a:pt x="25209" y="61024"/>
                    <a:pt x="19874" y="55372"/>
                  </a:cubicBezTo>
                  <a:cubicBezTo>
                    <a:pt x="9207" y="44006"/>
                    <a:pt x="-5589" y="33274"/>
                    <a:pt x="2158" y="14669"/>
                  </a:cubicBezTo>
                  <a:cubicBezTo>
                    <a:pt x="10032" y="-4318"/>
                    <a:pt x="23558" y="11049"/>
                    <a:pt x="34861" y="11875"/>
                  </a:cubicBezTo>
                  <a:cubicBezTo>
                    <a:pt x="41211" y="12319"/>
                    <a:pt x="41464" y="5271"/>
                    <a:pt x="4229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: фигура 296">
              <a:extLst>
                <a:ext uri="{FF2B5EF4-FFF2-40B4-BE49-F238E27FC236}">
                  <a16:creationId xmlns="" xmlns:a16="http://schemas.microsoft.com/office/drawing/2014/main" id="{E92BCF50-6403-4627-A8AB-2F371D4EC02D}"/>
                </a:ext>
              </a:extLst>
            </p:cNvPr>
            <p:cNvSpPr/>
            <p:nvPr/>
          </p:nvSpPr>
          <p:spPr>
            <a:xfrm>
              <a:off x="7742237" y="6920522"/>
              <a:ext cx="243776" cy="35533"/>
            </a:xfrm>
            <a:custGeom>
              <a:avLst/>
              <a:gdLst>
                <a:gd name="connsiteX0" fmla="*/ 243777 w 243776"/>
                <a:gd name="connsiteY0" fmla="*/ 28697 h 35533"/>
                <a:gd name="connsiteX1" fmla="*/ 189040 w 243776"/>
                <a:gd name="connsiteY1" fmla="*/ 28126 h 35533"/>
                <a:gd name="connsiteX2" fmla="*/ 148527 w 243776"/>
                <a:gd name="connsiteY2" fmla="*/ 21903 h 35533"/>
                <a:gd name="connsiteX3" fmla="*/ 0 w 243776"/>
                <a:gd name="connsiteY3" fmla="*/ 12251 h 35533"/>
                <a:gd name="connsiteX4" fmla="*/ 79248 w 243776"/>
                <a:gd name="connsiteY4" fmla="*/ 8567 h 35533"/>
                <a:gd name="connsiteX5" fmla="*/ 209106 w 243776"/>
                <a:gd name="connsiteY5" fmla="*/ 3551 h 35533"/>
                <a:gd name="connsiteX6" fmla="*/ 243777 w 243776"/>
                <a:gd name="connsiteY6" fmla="*/ 28697 h 3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776" h="35533">
                  <a:moveTo>
                    <a:pt x="243777" y="28697"/>
                  </a:moveTo>
                  <a:cubicBezTo>
                    <a:pt x="225425" y="37270"/>
                    <a:pt x="207264" y="38540"/>
                    <a:pt x="189040" y="28126"/>
                  </a:cubicBezTo>
                  <a:cubicBezTo>
                    <a:pt x="176276" y="20887"/>
                    <a:pt x="161925" y="17839"/>
                    <a:pt x="148527" y="21903"/>
                  </a:cubicBezTo>
                  <a:cubicBezTo>
                    <a:pt x="97727" y="37333"/>
                    <a:pt x="49403" y="17140"/>
                    <a:pt x="0" y="12251"/>
                  </a:cubicBezTo>
                  <a:cubicBezTo>
                    <a:pt x="25654" y="-7498"/>
                    <a:pt x="52388" y="3551"/>
                    <a:pt x="79248" y="8567"/>
                  </a:cubicBezTo>
                  <a:cubicBezTo>
                    <a:pt x="122682" y="16695"/>
                    <a:pt x="164973" y="-9085"/>
                    <a:pt x="209106" y="3551"/>
                  </a:cubicBezTo>
                  <a:cubicBezTo>
                    <a:pt x="224409" y="7932"/>
                    <a:pt x="238569" y="10028"/>
                    <a:pt x="243777" y="2869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: фигура 297">
              <a:extLst>
                <a:ext uri="{FF2B5EF4-FFF2-40B4-BE49-F238E27FC236}">
                  <a16:creationId xmlns="" xmlns:a16="http://schemas.microsoft.com/office/drawing/2014/main" id="{3E727182-840A-4A03-8D3F-0B604A31ACA5}"/>
                </a:ext>
              </a:extLst>
            </p:cNvPr>
            <p:cNvSpPr/>
            <p:nvPr/>
          </p:nvSpPr>
          <p:spPr>
            <a:xfrm>
              <a:off x="9105299" y="6836470"/>
              <a:ext cx="63438" cy="130846"/>
            </a:xfrm>
            <a:custGeom>
              <a:avLst/>
              <a:gdLst>
                <a:gd name="connsiteX0" fmla="*/ 46194 w 63438"/>
                <a:gd name="connsiteY0" fmla="*/ 130846 h 130846"/>
                <a:gd name="connsiteX1" fmla="*/ 24794 w 63438"/>
                <a:gd name="connsiteY1" fmla="*/ 95668 h 130846"/>
                <a:gd name="connsiteX2" fmla="*/ 5299 w 63438"/>
                <a:gd name="connsiteY2" fmla="*/ 26135 h 130846"/>
                <a:gd name="connsiteX3" fmla="*/ 3712 w 63438"/>
                <a:gd name="connsiteY3" fmla="*/ 4100 h 130846"/>
                <a:gd name="connsiteX4" fmla="*/ 25238 w 63438"/>
                <a:gd name="connsiteY4" fmla="*/ 2385 h 130846"/>
                <a:gd name="connsiteX5" fmla="*/ 51400 w 63438"/>
                <a:gd name="connsiteY5" fmla="*/ 77697 h 130846"/>
                <a:gd name="connsiteX6" fmla="*/ 46130 w 63438"/>
                <a:gd name="connsiteY6" fmla="*/ 130846 h 13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8" h="130846">
                  <a:moveTo>
                    <a:pt x="46194" y="130846"/>
                  </a:moveTo>
                  <a:cubicBezTo>
                    <a:pt x="28286" y="122845"/>
                    <a:pt x="25746" y="108812"/>
                    <a:pt x="24794" y="95668"/>
                  </a:cubicBezTo>
                  <a:cubicBezTo>
                    <a:pt x="23016" y="70775"/>
                    <a:pt x="17555" y="47534"/>
                    <a:pt x="5299" y="26135"/>
                  </a:cubicBezTo>
                  <a:cubicBezTo>
                    <a:pt x="1490" y="19404"/>
                    <a:pt x="-3591" y="11466"/>
                    <a:pt x="3712" y="4100"/>
                  </a:cubicBezTo>
                  <a:cubicBezTo>
                    <a:pt x="9998" y="-2250"/>
                    <a:pt x="17872" y="100"/>
                    <a:pt x="25238" y="2385"/>
                  </a:cubicBezTo>
                  <a:cubicBezTo>
                    <a:pt x="63211" y="14196"/>
                    <a:pt x="74705" y="43217"/>
                    <a:pt x="51400" y="77697"/>
                  </a:cubicBezTo>
                  <a:cubicBezTo>
                    <a:pt x="39590" y="95223"/>
                    <a:pt x="49242" y="111225"/>
                    <a:pt x="46130" y="1308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9" name="Полилиния: фигура 298">
              <a:extLst>
                <a:ext uri="{FF2B5EF4-FFF2-40B4-BE49-F238E27FC236}">
                  <a16:creationId xmlns="" xmlns:a16="http://schemas.microsoft.com/office/drawing/2014/main" id="{E63CB662-4E32-45EB-AFFC-A7D8038C72DC}"/>
                </a:ext>
              </a:extLst>
            </p:cNvPr>
            <p:cNvSpPr/>
            <p:nvPr/>
          </p:nvSpPr>
          <p:spPr>
            <a:xfrm>
              <a:off x="7598670" y="6810026"/>
              <a:ext cx="82607" cy="129583"/>
            </a:xfrm>
            <a:custGeom>
              <a:avLst/>
              <a:gdLst>
                <a:gd name="connsiteX0" fmla="*/ 82607 w 82607"/>
                <a:gd name="connsiteY0" fmla="*/ 122747 h 129583"/>
                <a:gd name="connsiteX1" fmla="*/ 45586 w 82607"/>
                <a:gd name="connsiteY1" fmla="*/ 91251 h 129583"/>
                <a:gd name="connsiteX2" fmla="*/ 20441 w 82607"/>
                <a:gd name="connsiteY2" fmla="*/ 53849 h 129583"/>
                <a:gd name="connsiteX3" fmla="*/ 6407 w 82607"/>
                <a:gd name="connsiteY3" fmla="*/ 0 h 129583"/>
                <a:gd name="connsiteX4" fmla="*/ 77781 w 82607"/>
                <a:gd name="connsiteY4" fmla="*/ 95505 h 129583"/>
                <a:gd name="connsiteX5" fmla="*/ 82607 w 82607"/>
                <a:gd name="connsiteY5" fmla="*/ 122747 h 12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07" h="129583">
                  <a:moveTo>
                    <a:pt x="82607" y="122747"/>
                  </a:moveTo>
                  <a:cubicBezTo>
                    <a:pt x="54794" y="133414"/>
                    <a:pt x="34665" y="137161"/>
                    <a:pt x="45586" y="91251"/>
                  </a:cubicBezTo>
                  <a:cubicBezTo>
                    <a:pt x="48317" y="79693"/>
                    <a:pt x="51302" y="55563"/>
                    <a:pt x="20441" y="53849"/>
                  </a:cubicBezTo>
                  <a:cubicBezTo>
                    <a:pt x="-14357" y="51944"/>
                    <a:pt x="5645" y="20130"/>
                    <a:pt x="6407" y="0"/>
                  </a:cubicBezTo>
                  <a:cubicBezTo>
                    <a:pt x="37078" y="9716"/>
                    <a:pt x="73971" y="59437"/>
                    <a:pt x="77781" y="95505"/>
                  </a:cubicBezTo>
                  <a:cubicBezTo>
                    <a:pt x="78734" y="104649"/>
                    <a:pt x="80956" y="113666"/>
                    <a:pt x="82607" y="12274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0" name="Полилиния: фигура 299">
              <a:extLst>
                <a:ext uri="{FF2B5EF4-FFF2-40B4-BE49-F238E27FC236}">
                  <a16:creationId xmlns="" xmlns:a16="http://schemas.microsoft.com/office/drawing/2014/main" id="{34C3A1EC-A18F-4D0D-9EF5-86DD1A87A9BB}"/>
                </a:ext>
              </a:extLst>
            </p:cNvPr>
            <p:cNvSpPr/>
            <p:nvPr/>
          </p:nvSpPr>
          <p:spPr>
            <a:xfrm>
              <a:off x="9513740" y="6916643"/>
              <a:ext cx="93038" cy="115817"/>
            </a:xfrm>
            <a:custGeom>
              <a:avLst/>
              <a:gdLst>
                <a:gd name="connsiteX0" fmla="*/ 11196 w 93038"/>
                <a:gd name="connsiteY0" fmla="*/ 0 h 115817"/>
                <a:gd name="connsiteX1" fmla="*/ 56852 w 93038"/>
                <a:gd name="connsiteY1" fmla="*/ 49086 h 115817"/>
                <a:gd name="connsiteX2" fmla="*/ 87332 w 93038"/>
                <a:gd name="connsiteY2" fmla="*/ 81852 h 115817"/>
                <a:gd name="connsiteX3" fmla="*/ 88539 w 93038"/>
                <a:gd name="connsiteY3" fmla="*/ 112078 h 115817"/>
                <a:gd name="connsiteX4" fmla="*/ 61170 w 93038"/>
                <a:gd name="connsiteY4" fmla="*/ 105792 h 115817"/>
                <a:gd name="connsiteX5" fmla="*/ 781 w 93038"/>
                <a:gd name="connsiteY5" fmla="*/ 14859 h 115817"/>
                <a:gd name="connsiteX6" fmla="*/ 11132 w 93038"/>
                <a:gd name="connsiteY6" fmla="*/ 64 h 11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038" h="115817">
                  <a:moveTo>
                    <a:pt x="11196" y="0"/>
                  </a:moveTo>
                  <a:cubicBezTo>
                    <a:pt x="26436" y="16384"/>
                    <a:pt x="41676" y="32703"/>
                    <a:pt x="56852" y="49086"/>
                  </a:cubicBezTo>
                  <a:cubicBezTo>
                    <a:pt x="67012" y="60008"/>
                    <a:pt x="77172" y="70930"/>
                    <a:pt x="87332" y="81852"/>
                  </a:cubicBezTo>
                  <a:cubicBezTo>
                    <a:pt x="90253" y="91885"/>
                    <a:pt x="97873" y="103252"/>
                    <a:pt x="88539" y="112078"/>
                  </a:cubicBezTo>
                  <a:cubicBezTo>
                    <a:pt x="78887" y="121159"/>
                    <a:pt x="68409" y="111570"/>
                    <a:pt x="61170" y="105792"/>
                  </a:cubicBezTo>
                  <a:cubicBezTo>
                    <a:pt x="32278" y="82614"/>
                    <a:pt x="21165" y="45085"/>
                    <a:pt x="781" y="14859"/>
                  </a:cubicBezTo>
                  <a:cubicBezTo>
                    <a:pt x="-2521" y="9970"/>
                    <a:pt x="5353" y="3302"/>
                    <a:pt x="11132" y="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1" name="Полилиния: фигура 300">
              <a:extLst>
                <a:ext uri="{FF2B5EF4-FFF2-40B4-BE49-F238E27FC236}">
                  <a16:creationId xmlns="" xmlns:a16="http://schemas.microsoft.com/office/drawing/2014/main" id="{69AB6924-6702-4FA5-BA79-D613AB0E9AA4}"/>
                </a:ext>
              </a:extLst>
            </p:cNvPr>
            <p:cNvSpPr/>
            <p:nvPr/>
          </p:nvSpPr>
          <p:spPr>
            <a:xfrm>
              <a:off x="8049287" y="6415589"/>
              <a:ext cx="63277" cy="73029"/>
            </a:xfrm>
            <a:custGeom>
              <a:avLst/>
              <a:gdLst>
                <a:gd name="connsiteX0" fmla="*/ 6069 w 63277"/>
                <a:gd name="connsiteY0" fmla="*/ 37 h 73029"/>
                <a:gd name="connsiteX1" fmla="*/ 27342 w 63277"/>
                <a:gd name="connsiteY1" fmla="*/ 15277 h 73029"/>
                <a:gd name="connsiteX2" fmla="*/ 45693 w 63277"/>
                <a:gd name="connsiteY2" fmla="*/ 34582 h 73029"/>
                <a:gd name="connsiteX3" fmla="*/ 63156 w 63277"/>
                <a:gd name="connsiteY3" fmla="*/ 47091 h 73029"/>
                <a:gd name="connsiteX4" fmla="*/ 43851 w 63277"/>
                <a:gd name="connsiteY4" fmla="*/ 72999 h 73029"/>
                <a:gd name="connsiteX5" fmla="*/ 10196 w 63277"/>
                <a:gd name="connsiteY5" fmla="*/ 50901 h 73029"/>
                <a:gd name="connsiteX6" fmla="*/ 2132 w 63277"/>
                <a:gd name="connsiteY6" fmla="*/ 9308 h 73029"/>
                <a:gd name="connsiteX7" fmla="*/ 6069 w 63277"/>
                <a:gd name="connsiteY7" fmla="*/ 37 h 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77" h="73029">
                  <a:moveTo>
                    <a:pt x="6069" y="37"/>
                  </a:moveTo>
                  <a:cubicBezTo>
                    <a:pt x="23150" y="-598"/>
                    <a:pt x="25373" y="7403"/>
                    <a:pt x="27342" y="15277"/>
                  </a:cubicBezTo>
                  <a:cubicBezTo>
                    <a:pt x="29945" y="25691"/>
                    <a:pt x="30961" y="37693"/>
                    <a:pt x="45693" y="34582"/>
                  </a:cubicBezTo>
                  <a:cubicBezTo>
                    <a:pt x="55599" y="32422"/>
                    <a:pt x="64425" y="33439"/>
                    <a:pt x="63156" y="47091"/>
                  </a:cubicBezTo>
                  <a:cubicBezTo>
                    <a:pt x="61949" y="59346"/>
                    <a:pt x="57059" y="72427"/>
                    <a:pt x="43851" y="72999"/>
                  </a:cubicBezTo>
                  <a:cubicBezTo>
                    <a:pt x="29373" y="73634"/>
                    <a:pt x="17880" y="64109"/>
                    <a:pt x="10196" y="50901"/>
                  </a:cubicBezTo>
                  <a:cubicBezTo>
                    <a:pt x="2894" y="38264"/>
                    <a:pt x="-3456" y="24929"/>
                    <a:pt x="2132" y="9308"/>
                  </a:cubicBezTo>
                  <a:cubicBezTo>
                    <a:pt x="3910" y="4292"/>
                    <a:pt x="6259" y="-471"/>
                    <a:pt x="6069" y="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2" name="Полилиния: фигура 301">
              <a:extLst>
                <a:ext uri="{FF2B5EF4-FFF2-40B4-BE49-F238E27FC236}">
                  <a16:creationId xmlns="" xmlns:a16="http://schemas.microsoft.com/office/drawing/2014/main" id="{F055835F-F40A-4913-884A-F5A07D3A44D5}"/>
                </a:ext>
              </a:extLst>
            </p:cNvPr>
            <p:cNvSpPr/>
            <p:nvPr/>
          </p:nvSpPr>
          <p:spPr>
            <a:xfrm>
              <a:off x="9075654" y="7046876"/>
              <a:ext cx="69385" cy="47199"/>
            </a:xfrm>
            <a:custGeom>
              <a:avLst/>
              <a:gdLst>
                <a:gd name="connsiteX0" fmla="*/ 24277 w 69385"/>
                <a:gd name="connsiteY0" fmla="*/ 47124 h 47199"/>
                <a:gd name="connsiteX1" fmla="*/ 83 w 69385"/>
                <a:gd name="connsiteY1" fmla="*/ 32010 h 47199"/>
                <a:gd name="connsiteX2" fmla="*/ 41422 w 69385"/>
                <a:gd name="connsiteY2" fmla="*/ 70 h 47199"/>
                <a:gd name="connsiteX3" fmla="*/ 68853 w 69385"/>
                <a:gd name="connsiteY3" fmla="*/ 30994 h 47199"/>
                <a:gd name="connsiteX4" fmla="*/ 24277 w 69385"/>
                <a:gd name="connsiteY4" fmla="*/ 47060 h 4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85" h="47199">
                  <a:moveTo>
                    <a:pt x="24277" y="47124"/>
                  </a:moveTo>
                  <a:cubicBezTo>
                    <a:pt x="11005" y="47568"/>
                    <a:pt x="-1123" y="46489"/>
                    <a:pt x="83" y="32010"/>
                  </a:cubicBezTo>
                  <a:cubicBezTo>
                    <a:pt x="2178" y="6102"/>
                    <a:pt x="23006" y="1466"/>
                    <a:pt x="41422" y="70"/>
                  </a:cubicBezTo>
                  <a:cubicBezTo>
                    <a:pt x="59202" y="-1200"/>
                    <a:pt x="72219" y="15119"/>
                    <a:pt x="68853" y="30994"/>
                  </a:cubicBezTo>
                  <a:cubicBezTo>
                    <a:pt x="63012" y="59125"/>
                    <a:pt x="35452" y="33598"/>
                    <a:pt x="24277" y="470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3" name="Полилиния: фигура 302">
              <a:extLst>
                <a:ext uri="{FF2B5EF4-FFF2-40B4-BE49-F238E27FC236}">
                  <a16:creationId xmlns="" xmlns:a16="http://schemas.microsoft.com/office/drawing/2014/main" id="{26B23B97-F86C-4F76-881E-A717353D4347}"/>
                </a:ext>
              </a:extLst>
            </p:cNvPr>
            <p:cNvSpPr/>
            <p:nvPr/>
          </p:nvSpPr>
          <p:spPr>
            <a:xfrm>
              <a:off x="9061027" y="6965729"/>
              <a:ext cx="80009" cy="65319"/>
            </a:xfrm>
            <a:custGeom>
              <a:avLst/>
              <a:gdLst>
                <a:gd name="connsiteX0" fmla="*/ 52492 w 80009"/>
                <a:gd name="connsiteY0" fmla="*/ 0 h 65319"/>
                <a:gd name="connsiteX1" fmla="*/ 75353 w 80009"/>
                <a:gd name="connsiteY1" fmla="*/ 49086 h 65319"/>
                <a:gd name="connsiteX2" fmla="*/ 45889 w 80009"/>
                <a:gd name="connsiteY2" fmla="*/ 54611 h 65319"/>
                <a:gd name="connsiteX3" fmla="*/ 7725 w 80009"/>
                <a:gd name="connsiteY3" fmla="*/ 59818 h 65319"/>
                <a:gd name="connsiteX4" fmla="*/ 8804 w 80009"/>
                <a:gd name="connsiteY4" fmla="*/ 15622 h 65319"/>
                <a:gd name="connsiteX5" fmla="*/ 52492 w 80009"/>
                <a:gd name="connsiteY5" fmla="*/ 0 h 6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09" h="65319">
                  <a:moveTo>
                    <a:pt x="52492" y="0"/>
                  </a:moveTo>
                  <a:cubicBezTo>
                    <a:pt x="67479" y="12383"/>
                    <a:pt x="89767" y="20892"/>
                    <a:pt x="75353" y="49086"/>
                  </a:cubicBezTo>
                  <a:cubicBezTo>
                    <a:pt x="65192" y="48705"/>
                    <a:pt x="55350" y="50229"/>
                    <a:pt x="45889" y="54611"/>
                  </a:cubicBezTo>
                  <a:cubicBezTo>
                    <a:pt x="33569" y="60389"/>
                    <a:pt x="20996" y="72327"/>
                    <a:pt x="7725" y="59818"/>
                  </a:cubicBezTo>
                  <a:cubicBezTo>
                    <a:pt x="-7197" y="45721"/>
                    <a:pt x="3090" y="30290"/>
                    <a:pt x="8804" y="15622"/>
                  </a:cubicBezTo>
                  <a:cubicBezTo>
                    <a:pt x="20806" y="2160"/>
                    <a:pt x="38904" y="8382"/>
                    <a:pt x="52492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4" name="Полилиния: фигура 303">
              <a:extLst>
                <a:ext uri="{FF2B5EF4-FFF2-40B4-BE49-F238E27FC236}">
                  <a16:creationId xmlns="" xmlns:a16="http://schemas.microsoft.com/office/drawing/2014/main" id="{45657DA5-B041-4E68-AE0C-505F71CCEAB2}"/>
                </a:ext>
              </a:extLst>
            </p:cNvPr>
            <p:cNvSpPr/>
            <p:nvPr/>
          </p:nvSpPr>
          <p:spPr>
            <a:xfrm>
              <a:off x="8983980" y="6817089"/>
              <a:ext cx="114300" cy="34086"/>
            </a:xfrm>
            <a:custGeom>
              <a:avLst/>
              <a:gdLst>
                <a:gd name="connsiteX0" fmla="*/ 0 w 114300"/>
                <a:gd name="connsiteY0" fmla="*/ 34023 h 34086"/>
                <a:gd name="connsiteX1" fmla="*/ 114300 w 114300"/>
                <a:gd name="connsiteY1" fmla="*/ 1320 h 34086"/>
                <a:gd name="connsiteX2" fmla="*/ 52895 w 114300"/>
                <a:gd name="connsiteY2" fmla="*/ 24116 h 34086"/>
                <a:gd name="connsiteX3" fmla="*/ 64 w 114300"/>
                <a:gd name="connsiteY3" fmla="*/ 34086 h 3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34086">
                  <a:moveTo>
                    <a:pt x="0" y="34023"/>
                  </a:moveTo>
                  <a:cubicBezTo>
                    <a:pt x="31496" y="-3506"/>
                    <a:pt x="72771" y="-1411"/>
                    <a:pt x="114300" y="1320"/>
                  </a:cubicBezTo>
                  <a:cubicBezTo>
                    <a:pt x="101028" y="30975"/>
                    <a:pt x="76073" y="27482"/>
                    <a:pt x="52895" y="24116"/>
                  </a:cubicBezTo>
                  <a:cubicBezTo>
                    <a:pt x="33718" y="21323"/>
                    <a:pt x="15939" y="19925"/>
                    <a:pt x="64" y="3408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5" name="Полилиния: фигура 304">
              <a:extLst>
                <a:ext uri="{FF2B5EF4-FFF2-40B4-BE49-F238E27FC236}">
                  <a16:creationId xmlns="" xmlns:a16="http://schemas.microsoft.com/office/drawing/2014/main" id="{45AFF70F-70A6-4718-9C4D-117B08B78831}"/>
                </a:ext>
              </a:extLst>
            </p:cNvPr>
            <p:cNvSpPr/>
            <p:nvPr/>
          </p:nvSpPr>
          <p:spPr>
            <a:xfrm>
              <a:off x="8782328" y="7071902"/>
              <a:ext cx="44343" cy="58102"/>
            </a:xfrm>
            <a:custGeom>
              <a:avLst/>
              <a:gdLst>
                <a:gd name="connsiteX0" fmla="*/ 18898 w 44343"/>
                <a:gd name="connsiteY0" fmla="*/ 63 h 58102"/>
                <a:gd name="connsiteX1" fmla="*/ 41695 w 44343"/>
                <a:gd name="connsiteY1" fmla="*/ 63 h 58102"/>
                <a:gd name="connsiteX2" fmla="*/ 14644 w 44343"/>
                <a:gd name="connsiteY2" fmla="*/ 55816 h 58102"/>
                <a:gd name="connsiteX3" fmla="*/ 4865 w 44343"/>
                <a:gd name="connsiteY3" fmla="*/ 57340 h 58102"/>
                <a:gd name="connsiteX4" fmla="*/ 293 w 44343"/>
                <a:gd name="connsiteY4" fmla="*/ 43815 h 58102"/>
                <a:gd name="connsiteX5" fmla="*/ 18835 w 44343"/>
                <a:gd name="connsiteY5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43" h="58102">
                  <a:moveTo>
                    <a:pt x="18898" y="63"/>
                  </a:moveTo>
                  <a:cubicBezTo>
                    <a:pt x="26518" y="63"/>
                    <a:pt x="34075" y="63"/>
                    <a:pt x="41695" y="63"/>
                  </a:cubicBezTo>
                  <a:cubicBezTo>
                    <a:pt x="52680" y="29718"/>
                    <a:pt x="26709" y="38989"/>
                    <a:pt x="14644" y="55816"/>
                  </a:cubicBezTo>
                  <a:cubicBezTo>
                    <a:pt x="13120" y="57976"/>
                    <a:pt x="6008" y="58864"/>
                    <a:pt x="4865" y="57340"/>
                  </a:cubicBezTo>
                  <a:cubicBezTo>
                    <a:pt x="2134" y="53721"/>
                    <a:pt x="-977" y="47307"/>
                    <a:pt x="293" y="43815"/>
                  </a:cubicBezTo>
                  <a:cubicBezTo>
                    <a:pt x="5627" y="28892"/>
                    <a:pt x="12548" y="14541"/>
                    <a:pt x="18835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6" name="Полилиния: фигура 305">
              <a:extLst>
                <a:ext uri="{FF2B5EF4-FFF2-40B4-BE49-F238E27FC236}">
                  <a16:creationId xmlns="" xmlns:a16="http://schemas.microsoft.com/office/drawing/2014/main" id="{310F9F4F-AE32-4FC9-AD33-0A52D8227CA8}"/>
                </a:ext>
              </a:extLst>
            </p:cNvPr>
            <p:cNvSpPr/>
            <p:nvPr/>
          </p:nvSpPr>
          <p:spPr>
            <a:xfrm>
              <a:off x="9050721" y="6982112"/>
              <a:ext cx="85658" cy="60676"/>
            </a:xfrm>
            <a:custGeom>
              <a:avLst/>
              <a:gdLst>
                <a:gd name="connsiteX0" fmla="*/ 24698 w 85658"/>
                <a:gd name="connsiteY0" fmla="*/ 0 h 60676"/>
                <a:gd name="connsiteX1" fmla="*/ 57210 w 85658"/>
                <a:gd name="connsiteY1" fmla="*/ 31877 h 60676"/>
                <a:gd name="connsiteX2" fmla="*/ 85659 w 85658"/>
                <a:gd name="connsiteY2" fmla="*/ 32766 h 60676"/>
                <a:gd name="connsiteX3" fmla="*/ 1838 w 85658"/>
                <a:gd name="connsiteY3" fmla="*/ 57277 h 60676"/>
                <a:gd name="connsiteX4" fmla="*/ 24698 w 85658"/>
                <a:gd name="connsiteY4" fmla="*/ 0 h 6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58" h="60676">
                  <a:moveTo>
                    <a:pt x="24698" y="0"/>
                  </a:moveTo>
                  <a:cubicBezTo>
                    <a:pt x="21079" y="27622"/>
                    <a:pt x="24254" y="47307"/>
                    <a:pt x="57210" y="31877"/>
                  </a:cubicBezTo>
                  <a:cubicBezTo>
                    <a:pt x="66799" y="27432"/>
                    <a:pt x="76324" y="26606"/>
                    <a:pt x="85659" y="32766"/>
                  </a:cubicBezTo>
                  <a:cubicBezTo>
                    <a:pt x="57401" y="39497"/>
                    <a:pt x="35303" y="70929"/>
                    <a:pt x="1838" y="57277"/>
                  </a:cubicBezTo>
                  <a:cubicBezTo>
                    <a:pt x="-3559" y="29337"/>
                    <a:pt x="2600" y="13843"/>
                    <a:pt x="24698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7" name="Полилиния: фигура 306">
              <a:extLst>
                <a:ext uri="{FF2B5EF4-FFF2-40B4-BE49-F238E27FC236}">
                  <a16:creationId xmlns="" xmlns:a16="http://schemas.microsoft.com/office/drawing/2014/main" id="{16152791-B3F1-4DB7-B4B6-64497438346D}"/>
                </a:ext>
              </a:extLst>
            </p:cNvPr>
            <p:cNvSpPr/>
            <p:nvPr/>
          </p:nvSpPr>
          <p:spPr>
            <a:xfrm>
              <a:off x="8884919" y="6851111"/>
              <a:ext cx="99060" cy="44296"/>
            </a:xfrm>
            <a:custGeom>
              <a:avLst/>
              <a:gdLst>
                <a:gd name="connsiteX0" fmla="*/ 99061 w 99060"/>
                <a:gd name="connsiteY0" fmla="*/ 8255 h 44296"/>
                <a:gd name="connsiteX1" fmla="*/ 0 w 99060"/>
                <a:gd name="connsiteY1" fmla="*/ 40957 h 44296"/>
                <a:gd name="connsiteX2" fmla="*/ 63436 w 99060"/>
                <a:gd name="connsiteY2" fmla="*/ 18225 h 44296"/>
                <a:gd name="connsiteX3" fmla="*/ 99061 w 99060"/>
                <a:gd name="connsiteY3" fmla="*/ 0 h 44296"/>
                <a:gd name="connsiteX4" fmla="*/ 99061 w 99060"/>
                <a:gd name="connsiteY4" fmla="*/ 8191 h 4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" h="44296">
                  <a:moveTo>
                    <a:pt x="99061" y="8255"/>
                  </a:moveTo>
                  <a:cubicBezTo>
                    <a:pt x="71819" y="39433"/>
                    <a:pt x="38926" y="50546"/>
                    <a:pt x="0" y="40957"/>
                  </a:cubicBezTo>
                  <a:cubicBezTo>
                    <a:pt x="18098" y="23622"/>
                    <a:pt x="37338" y="11113"/>
                    <a:pt x="63436" y="18225"/>
                  </a:cubicBezTo>
                  <a:cubicBezTo>
                    <a:pt x="79185" y="22542"/>
                    <a:pt x="87376" y="6604"/>
                    <a:pt x="99061" y="0"/>
                  </a:cubicBezTo>
                  <a:cubicBezTo>
                    <a:pt x="99061" y="2730"/>
                    <a:pt x="99061" y="5461"/>
                    <a:pt x="99061" y="819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8" name="Полилиния: фигура 307">
              <a:extLst>
                <a:ext uri="{FF2B5EF4-FFF2-40B4-BE49-F238E27FC236}">
                  <a16:creationId xmlns="" xmlns:a16="http://schemas.microsoft.com/office/drawing/2014/main" id="{88DD1554-B45B-43BF-8881-1170BCE89BF8}"/>
                </a:ext>
              </a:extLst>
            </p:cNvPr>
            <p:cNvSpPr/>
            <p:nvPr/>
          </p:nvSpPr>
          <p:spPr>
            <a:xfrm>
              <a:off x="9032013" y="6964410"/>
              <a:ext cx="81443" cy="76164"/>
            </a:xfrm>
            <a:custGeom>
              <a:avLst/>
              <a:gdLst>
                <a:gd name="connsiteX0" fmla="*/ 43407 w 81443"/>
                <a:gd name="connsiteY0" fmla="*/ 17702 h 76164"/>
                <a:gd name="connsiteX1" fmla="*/ 20547 w 81443"/>
                <a:gd name="connsiteY1" fmla="*/ 74979 h 76164"/>
                <a:gd name="connsiteX2" fmla="*/ 5243 w 81443"/>
                <a:gd name="connsiteY2" fmla="*/ 50976 h 76164"/>
                <a:gd name="connsiteX3" fmla="*/ 81443 w 81443"/>
                <a:gd name="connsiteY3" fmla="*/ 1382 h 76164"/>
                <a:gd name="connsiteX4" fmla="*/ 43343 w 81443"/>
                <a:gd name="connsiteY4" fmla="*/ 17766 h 7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3" h="76164">
                  <a:moveTo>
                    <a:pt x="43407" y="17702"/>
                  </a:moveTo>
                  <a:cubicBezTo>
                    <a:pt x="26071" y="32307"/>
                    <a:pt x="26453" y="55104"/>
                    <a:pt x="20547" y="74979"/>
                  </a:cubicBezTo>
                  <a:cubicBezTo>
                    <a:pt x="-2440" y="80123"/>
                    <a:pt x="-3901" y="67867"/>
                    <a:pt x="5243" y="50976"/>
                  </a:cubicBezTo>
                  <a:cubicBezTo>
                    <a:pt x="22071" y="20051"/>
                    <a:pt x="42328" y="-6428"/>
                    <a:pt x="81443" y="1382"/>
                  </a:cubicBezTo>
                  <a:cubicBezTo>
                    <a:pt x="68743" y="6843"/>
                    <a:pt x="56043" y="12241"/>
                    <a:pt x="43343" y="1776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9" name="Полилиния: фигура 308">
              <a:extLst>
                <a:ext uri="{FF2B5EF4-FFF2-40B4-BE49-F238E27FC236}">
                  <a16:creationId xmlns="" xmlns:a16="http://schemas.microsoft.com/office/drawing/2014/main" id="{C174B39B-57DC-4710-881E-85A62A29ED08}"/>
                </a:ext>
              </a:extLst>
            </p:cNvPr>
            <p:cNvSpPr/>
            <p:nvPr/>
          </p:nvSpPr>
          <p:spPr>
            <a:xfrm>
              <a:off x="9479216" y="6732087"/>
              <a:ext cx="41572" cy="37172"/>
            </a:xfrm>
            <a:custGeom>
              <a:avLst/>
              <a:gdLst>
                <a:gd name="connsiteX0" fmla="*/ 15239 w 41572"/>
                <a:gd name="connsiteY0" fmla="*/ 37173 h 37172"/>
                <a:gd name="connsiteX1" fmla="*/ 0 w 41572"/>
                <a:gd name="connsiteY1" fmla="*/ 12725 h 37172"/>
                <a:gd name="connsiteX2" fmla="*/ 32639 w 41572"/>
                <a:gd name="connsiteY2" fmla="*/ 4216 h 37172"/>
                <a:gd name="connsiteX3" fmla="*/ 41402 w 41572"/>
                <a:gd name="connsiteY3" fmla="*/ 20663 h 37172"/>
                <a:gd name="connsiteX4" fmla="*/ 15239 w 41572"/>
                <a:gd name="connsiteY4" fmla="*/ 37173 h 3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72" h="37172">
                  <a:moveTo>
                    <a:pt x="15239" y="37173"/>
                  </a:moveTo>
                  <a:cubicBezTo>
                    <a:pt x="10160" y="29044"/>
                    <a:pt x="5080" y="20853"/>
                    <a:pt x="0" y="12725"/>
                  </a:cubicBezTo>
                  <a:cubicBezTo>
                    <a:pt x="8889" y="977"/>
                    <a:pt x="19303" y="-4357"/>
                    <a:pt x="32639" y="4216"/>
                  </a:cubicBezTo>
                  <a:cubicBezTo>
                    <a:pt x="38290" y="7836"/>
                    <a:pt x="42481" y="13360"/>
                    <a:pt x="41402" y="20663"/>
                  </a:cubicBezTo>
                  <a:cubicBezTo>
                    <a:pt x="39052" y="37109"/>
                    <a:pt x="26162" y="35649"/>
                    <a:pt x="15239" y="3717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0" name="Полилиния: фигура 309">
              <a:extLst>
                <a:ext uri="{FF2B5EF4-FFF2-40B4-BE49-F238E27FC236}">
                  <a16:creationId xmlns="" xmlns:a16="http://schemas.microsoft.com/office/drawing/2014/main" id="{3DD40456-9AED-4A49-8B6E-004C5B583F5D}"/>
                </a:ext>
              </a:extLst>
            </p:cNvPr>
            <p:cNvSpPr/>
            <p:nvPr/>
          </p:nvSpPr>
          <p:spPr>
            <a:xfrm>
              <a:off x="9601009" y="6965054"/>
              <a:ext cx="46685" cy="33441"/>
            </a:xfrm>
            <a:custGeom>
              <a:avLst/>
              <a:gdLst>
                <a:gd name="connsiteX0" fmla="*/ 64 w 46685"/>
                <a:gd name="connsiteY0" fmla="*/ 33441 h 33441"/>
                <a:gd name="connsiteX1" fmla="*/ 40894 w 46685"/>
                <a:gd name="connsiteY1" fmla="*/ 40 h 33441"/>
                <a:gd name="connsiteX2" fmla="*/ 46610 w 46685"/>
                <a:gd name="connsiteY2" fmla="*/ 8612 h 33441"/>
                <a:gd name="connsiteX3" fmla="*/ 0 w 46685"/>
                <a:gd name="connsiteY3" fmla="*/ 33441 h 3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85" h="33441">
                  <a:moveTo>
                    <a:pt x="64" y="33441"/>
                  </a:moveTo>
                  <a:cubicBezTo>
                    <a:pt x="7239" y="13185"/>
                    <a:pt x="19114" y="-849"/>
                    <a:pt x="40894" y="40"/>
                  </a:cubicBezTo>
                  <a:cubicBezTo>
                    <a:pt x="42990" y="104"/>
                    <a:pt x="47308" y="6644"/>
                    <a:pt x="46610" y="8612"/>
                  </a:cubicBezTo>
                  <a:cubicBezTo>
                    <a:pt x="38545" y="32489"/>
                    <a:pt x="17399" y="28996"/>
                    <a:pt x="0" y="33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1" name="Полилиния: фигура 310">
              <a:extLst>
                <a:ext uri="{FF2B5EF4-FFF2-40B4-BE49-F238E27FC236}">
                  <a16:creationId xmlns="" xmlns:a16="http://schemas.microsoft.com/office/drawing/2014/main" id="{8574BD11-0DA0-4379-BED6-4C90D4F4209E}"/>
                </a:ext>
              </a:extLst>
            </p:cNvPr>
            <p:cNvSpPr/>
            <p:nvPr/>
          </p:nvSpPr>
          <p:spPr>
            <a:xfrm>
              <a:off x="7681277" y="6932773"/>
              <a:ext cx="60959" cy="23678"/>
            </a:xfrm>
            <a:custGeom>
              <a:avLst/>
              <a:gdLst>
                <a:gd name="connsiteX0" fmla="*/ 60960 w 60959"/>
                <a:gd name="connsiteY0" fmla="*/ 0 h 23678"/>
                <a:gd name="connsiteX1" fmla="*/ 0 w 60959"/>
                <a:gd name="connsiteY1" fmla="*/ 0 h 23678"/>
                <a:gd name="connsiteX2" fmla="*/ 60960 w 60959"/>
                <a:gd name="connsiteY2" fmla="*/ 0 h 2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3678">
                  <a:moveTo>
                    <a:pt x="60960" y="0"/>
                  </a:moveTo>
                  <a:cubicBezTo>
                    <a:pt x="40640" y="41148"/>
                    <a:pt x="20320" y="20320"/>
                    <a:pt x="0" y="0"/>
                  </a:cubicBezTo>
                  <a:cubicBezTo>
                    <a:pt x="20320" y="0"/>
                    <a:pt x="40640" y="0"/>
                    <a:pt x="60960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2" name="Полилиния: фигура 311">
              <a:extLst>
                <a:ext uri="{FF2B5EF4-FFF2-40B4-BE49-F238E27FC236}">
                  <a16:creationId xmlns="" xmlns:a16="http://schemas.microsoft.com/office/drawing/2014/main" id="{FB83CEF0-CDBF-4923-8F9D-D91A8EF9B8FF}"/>
                </a:ext>
              </a:extLst>
            </p:cNvPr>
            <p:cNvSpPr/>
            <p:nvPr/>
          </p:nvSpPr>
          <p:spPr>
            <a:xfrm>
              <a:off x="7998963" y="1043574"/>
              <a:ext cx="965023" cy="620691"/>
            </a:xfrm>
            <a:custGeom>
              <a:avLst/>
              <a:gdLst>
                <a:gd name="connsiteX0" fmla="*/ 1338 w 965023"/>
                <a:gd name="connsiteY0" fmla="*/ 267516 h 620691"/>
                <a:gd name="connsiteX1" fmla="*/ 80078 w 965023"/>
                <a:gd name="connsiteY1" fmla="*/ 135817 h 620691"/>
                <a:gd name="connsiteX2" fmla="*/ 104398 w 965023"/>
                <a:gd name="connsiteY2" fmla="*/ 136896 h 620691"/>
                <a:gd name="connsiteX3" fmla="*/ 93032 w 965023"/>
                <a:gd name="connsiteY3" fmla="*/ 158804 h 620691"/>
                <a:gd name="connsiteX4" fmla="*/ 24325 w 965023"/>
                <a:gd name="connsiteY4" fmla="*/ 207636 h 620691"/>
                <a:gd name="connsiteX5" fmla="*/ 136656 w 965023"/>
                <a:gd name="connsiteY5" fmla="*/ 159185 h 620691"/>
                <a:gd name="connsiteX6" fmla="*/ 166057 w 965023"/>
                <a:gd name="connsiteY6" fmla="*/ 123117 h 620691"/>
                <a:gd name="connsiteX7" fmla="*/ 232033 w 965023"/>
                <a:gd name="connsiteY7" fmla="*/ 33073 h 620691"/>
                <a:gd name="connsiteX8" fmla="*/ 251274 w 965023"/>
                <a:gd name="connsiteY8" fmla="*/ 9070 h 620691"/>
                <a:gd name="connsiteX9" fmla="*/ 278706 w 965023"/>
                <a:gd name="connsiteY9" fmla="*/ 4181 h 620691"/>
                <a:gd name="connsiteX10" fmla="*/ 277817 w 965023"/>
                <a:gd name="connsiteY10" fmla="*/ 34661 h 620691"/>
                <a:gd name="connsiteX11" fmla="*/ 296994 w 965023"/>
                <a:gd name="connsiteY11" fmla="*/ 161090 h 620691"/>
                <a:gd name="connsiteX12" fmla="*/ 399039 w 965023"/>
                <a:gd name="connsiteY12" fmla="*/ 180965 h 620691"/>
                <a:gd name="connsiteX13" fmla="*/ 517276 w 965023"/>
                <a:gd name="connsiteY13" fmla="*/ 156962 h 620691"/>
                <a:gd name="connsiteX14" fmla="*/ 538675 w 965023"/>
                <a:gd name="connsiteY14" fmla="*/ 158740 h 620691"/>
                <a:gd name="connsiteX15" fmla="*/ 609795 w 965023"/>
                <a:gd name="connsiteY15" fmla="*/ 185537 h 620691"/>
                <a:gd name="connsiteX16" fmla="*/ 645800 w 965023"/>
                <a:gd name="connsiteY16" fmla="*/ 166995 h 620691"/>
                <a:gd name="connsiteX17" fmla="*/ 650308 w 965023"/>
                <a:gd name="connsiteY17" fmla="*/ 161153 h 620691"/>
                <a:gd name="connsiteX18" fmla="*/ 808868 w 965023"/>
                <a:gd name="connsiteY18" fmla="*/ 120450 h 620691"/>
                <a:gd name="connsiteX19" fmla="*/ 854588 w 965023"/>
                <a:gd name="connsiteY19" fmla="*/ 144961 h 620691"/>
                <a:gd name="connsiteX20" fmla="*/ 920373 w 965023"/>
                <a:gd name="connsiteY20" fmla="*/ 170043 h 620691"/>
                <a:gd name="connsiteX21" fmla="*/ 958473 w 965023"/>
                <a:gd name="connsiteY21" fmla="*/ 191316 h 620691"/>
                <a:gd name="connsiteX22" fmla="*/ 962283 w 965023"/>
                <a:gd name="connsiteY22" fmla="*/ 217351 h 620691"/>
                <a:gd name="connsiteX23" fmla="*/ 938344 w 965023"/>
                <a:gd name="connsiteY23" fmla="*/ 218621 h 620691"/>
                <a:gd name="connsiteX24" fmla="*/ 909007 w 965023"/>
                <a:gd name="connsiteY24" fmla="*/ 215764 h 620691"/>
                <a:gd name="connsiteX25" fmla="*/ 845825 w 965023"/>
                <a:gd name="connsiteY25" fmla="*/ 214621 h 620691"/>
                <a:gd name="connsiteX26" fmla="*/ 818519 w 965023"/>
                <a:gd name="connsiteY26" fmla="*/ 247069 h 620691"/>
                <a:gd name="connsiteX27" fmla="*/ 771085 w 965023"/>
                <a:gd name="connsiteY27" fmla="*/ 353369 h 620691"/>
                <a:gd name="connsiteX28" fmla="*/ 731905 w 965023"/>
                <a:gd name="connsiteY28" fmla="*/ 396549 h 620691"/>
                <a:gd name="connsiteX29" fmla="*/ 638688 w 965023"/>
                <a:gd name="connsiteY29" fmla="*/ 367402 h 620691"/>
                <a:gd name="connsiteX30" fmla="*/ 624971 w 965023"/>
                <a:gd name="connsiteY30" fmla="*/ 343145 h 620691"/>
                <a:gd name="connsiteX31" fmla="*/ 650562 w 965023"/>
                <a:gd name="connsiteY31" fmla="*/ 285423 h 620691"/>
                <a:gd name="connsiteX32" fmla="*/ 676470 w 965023"/>
                <a:gd name="connsiteY32" fmla="*/ 272596 h 620691"/>
                <a:gd name="connsiteX33" fmla="*/ 672914 w 965023"/>
                <a:gd name="connsiteY33" fmla="*/ 272850 h 620691"/>
                <a:gd name="connsiteX34" fmla="*/ 550042 w 965023"/>
                <a:gd name="connsiteY34" fmla="*/ 328413 h 620691"/>
                <a:gd name="connsiteX35" fmla="*/ 472000 w 965023"/>
                <a:gd name="connsiteY35" fmla="*/ 355020 h 620691"/>
                <a:gd name="connsiteX36" fmla="*/ 465523 w 965023"/>
                <a:gd name="connsiteY36" fmla="*/ 375784 h 620691"/>
                <a:gd name="connsiteX37" fmla="*/ 410215 w 965023"/>
                <a:gd name="connsiteY37" fmla="*/ 476242 h 620691"/>
                <a:gd name="connsiteX38" fmla="*/ 375861 w 965023"/>
                <a:gd name="connsiteY38" fmla="*/ 456620 h 620691"/>
                <a:gd name="connsiteX39" fmla="*/ 368940 w 965023"/>
                <a:gd name="connsiteY39" fmla="*/ 433316 h 620691"/>
                <a:gd name="connsiteX40" fmla="*/ 330078 w 965023"/>
                <a:gd name="connsiteY40" fmla="*/ 409567 h 620691"/>
                <a:gd name="connsiteX41" fmla="*/ 311790 w 965023"/>
                <a:gd name="connsiteY41" fmla="*/ 453890 h 620691"/>
                <a:gd name="connsiteX42" fmla="*/ 312488 w 965023"/>
                <a:gd name="connsiteY42" fmla="*/ 520629 h 620691"/>
                <a:gd name="connsiteX43" fmla="*/ 231398 w 965023"/>
                <a:gd name="connsiteY43" fmla="*/ 613657 h 620691"/>
                <a:gd name="connsiteX44" fmla="*/ 190314 w 965023"/>
                <a:gd name="connsiteY44" fmla="*/ 620578 h 620691"/>
                <a:gd name="connsiteX45" fmla="*/ 152785 w 965023"/>
                <a:gd name="connsiteY45" fmla="*/ 600004 h 620691"/>
                <a:gd name="connsiteX46" fmla="*/ 151071 w 965023"/>
                <a:gd name="connsiteY46" fmla="*/ 596448 h 620691"/>
                <a:gd name="connsiteX47" fmla="*/ 96842 w 965023"/>
                <a:gd name="connsiteY47" fmla="*/ 455668 h 620691"/>
                <a:gd name="connsiteX48" fmla="*/ 78236 w 965023"/>
                <a:gd name="connsiteY48" fmla="*/ 401883 h 620691"/>
                <a:gd name="connsiteX49" fmla="*/ 5846 w 965023"/>
                <a:gd name="connsiteY49" fmla="*/ 294123 h 620691"/>
                <a:gd name="connsiteX50" fmla="*/ 1338 w 965023"/>
                <a:gd name="connsiteY50" fmla="*/ 267707 h 62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5023" h="620691">
                  <a:moveTo>
                    <a:pt x="1338" y="267516"/>
                  </a:moveTo>
                  <a:cubicBezTo>
                    <a:pt x="-2218" y="196777"/>
                    <a:pt x="21341" y="157343"/>
                    <a:pt x="80078" y="135817"/>
                  </a:cubicBezTo>
                  <a:cubicBezTo>
                    <a:pt x="88396" y="132769"/>
                    <a:pt x="98556" y="126927"/>
                    <a:pt x="104398" y="136896"/>
                  </a:cubicBezTo>
                  <a:cubicBezTo>
                    <a:pt x="111130" y="148390"/>
                    <a:pt x="97858" y="151819"/>
                    <a:pt x="93032" y="158804"/>
                  </a:cubicBezTo>
                  <a:cubicBezTo>
                    <a:pt x="75823" y="183505"/>
                    <a:pt x="42232" y="182299"/>
                    <a:pt x="24325" y="207636"/>
                  </a:cubicBezTo>
                  <a:cubicBezTo>
                    <a:pt x="61345" y="220780"/>
                    <a:pt x="116971" y="197730"/>
                    <a:pt x="136656" y="159185"/>
                  </a:cubicBezTo>
                  <a:cubicBezTo>
                    <a:pt x="144340" y="144072"/>
                    <a:pt x="152976" y="131562"/>
                    <a:pt x="166057" y="123117"/>
                  </a:cubicBezTo>
                  <a:cubicBezTo>
                    <a:pt x="198759" y="101908"/>
                    <a:pt x="223842" y="74920"/>
                    <a:pt x="232033" y="33073"/>
                  </a:cubicBezTo>
                  <a:cubicBezTo>
                    <a:pt x="234193" y="22024"/>
                    <a:pt x="241558" y="13515"/>
                    <a:pt x="251274" y="9070"/>
                  </a:cubicBezTo>
                  <a:cubicBezTo>
                    <a:pt x="259973" y="5070"/>
                    <a:pt x="269435" y="-5979"/>
                    <a:pt x="278706" y="4181"/>
                  </a:cubicBezTo>
                  <a:cubicBezTo>
                    <a:pt x="286580" y="12817"/>
                    <a:pt x="284104" y="26723"/>
                    <a:pt x="277817" y="34661"/>
                  </a:cubicBezTo>
                  <a:cubicBezTo>
                    <a:pt x="237876" y="84762"/>
                    <a:pt x="275848" y="126990"/>
                    <a:pt x="296994" y="161090"/>
                  </a:cubicBezTo>
                  <a:cubicBezTo>
                    <a:pt x="317822" y="194745"/>
                    <a:pt x="364685" y="193412"/>
                    <a:pt x="399039" y="180965"/>
                  </a:cubicBezTo>
                  <a:cubicBezTo>
                    <a:pt x="438091" y="166868"/>
                    <a:pt x="478414" y="167630"/>
                    <a:pt x="517276" y="156962"/>
                  </a:cubicBezTo>
                  <a:cubicBezTo>
                    <a:pt x="524133" y="155121"/>
                    <a:pt x="536643" y="154930"/>
                    <a:pt x="538675" y="158740"/>
                  </a:cubicBezTo>
                  <a:cubicBezTo>
                    <a:pt x="555439" y="190681"/>
                    <a:pt x="585411" y="179314"/>
                    <a:pt x="609795" y="185537"/>
                  </a:cubicBezTo>
                  <a:cubicBezTo>
                    <a:pt x="625670" y="189601"/>
                    <a:pt x="648975" y="207255"/>
                    <a:pt x="645800" y="166995"/>
                  </a:cubicBezTo>
                  <a:cubicBezTo>
                    <a:pt x="645672" y="165090"/>
                    <a:pt x="648720" y="161153"/>
                    <a:pt x="650308" y="161153"/>
                  </a:cubicBezTo>
                  <a:cubicBezTo>
                    <a:pt x="706315" y="161534"/>
                    <a:pt x="750955" y="111242"/>
                    <a:pt x="808868" y="120450"/>
                  </a:cubicBezTo>
                  <a:cubicBezTo>
                    <a:pt x="834903" y="105337"/>
                    <a:pt x="844999" y="124641"/>
                    <a:pt x="854588" y="144961"/>
                  </a:cubicBezTo>
                  <a:cubicBezTo>
                    <a:pt x="874082" y="160772"/>
                    <a:pt x="895355" y="170551"/>
                    <a:pt x="920373" y="170043"/>
                  </a:cubicBezTo>
                  <a:cubicBezTo>
                    <a:pt x="936248" y="169726"/>
                    <a:pt x="949838" y="176139"/>
                    <a:pt x="958473" y="191316"/>
                  </a:cubicBezTo>
                  <a:cubicBezTo>
                    <a:pt x="963045" y="199317"/>
                    <a:pt x="968380" y="208271"/>
                    <a:pt x="962283" y="217351"/>
                  </a:cubicBezTo>
                  <a:cubicBezTo>
                    <a:pt x="955489" y="227511"/>
                    <a:pt x="946535" y="221098"/>
                    <a:pt x="938344" y="218621"/>
                  </a:cubicBezTo>
                  <a:cubicBezTo>
                    <a:pt x="927676" y="228210"/>
                    <a:pt x="918659" y="218240"/>
                    <a:pt x="909007" y="215764"/>
                  </a:cubicBezTo>
                  <a:cubicBezTo>
                    <a:pt x="887989" y="212970"/>
                    <a:pt x="866906" y="215129"/>
                    <a:pt x="845825" y="214621"/>
                  </a:cubicBezTo>
                  <a:cubicBezTo>
                    <a:pt x="823600" y="214049"/>
                    <a:pt x="816297" y="225225"/>
                    <a:pt x="818519" y="247069"/>
                  </a:cubicBezTo>
                  <a:cubicBezTo>
                    <a:pt x="798136" y="280089"/>
                    <a:pt x="792230" y="320285"/>
                    <a:pt x="771085" y="353369"/>
                  </a:cubicBezTo>
                  <a:cubicBezTo>
                    <a:pt x="759972" y="370768"/>
                    <a:pt x="747971" y="385119"/>
                    <a:pt x="731905" y="396549"/>
                  </a:cubicBezTo>
                  <a:cubicBezTo>
                    <a:pt x="683455" y="431093"/>
                    <a:pt x="663135" y="424997"/>
                    <a:pt x="638688" y="367402"/>
                  </a:cubicBezTo>
                  <a:cubicBezTo>
                    <a:pt x="634941" y="358576"/>
                    <a:pt x="629353" y="351273"/>
                    <a:pt x="624971" y="343145"/>
                  </a:cubicBezTo>
                  <a:cubicBezTo>
                    <a:pt x="607636" y="310951"/>
                    <a:pt x="616526" y="290377"/>
                    <a:pt x="650562" y="285423"/>
                  </a:cubicBezTo>
                  <a:cubicBezTo>
                    <a:pt x="661040" y="283899"/>
                    <a:pt x="666437" y="273930"/>
                    <a:pt x="676470" y="272596"/>
                  </a:cubicBezTo>
                  <a:cubicBezTo>
                    <a:pt x="677804" y="271580"/>
                    <a:pt x="676660" y="272850"/>
                    <a:pt x="672914" y="272850"/>
                  </a:cubicBezTo>
                  <a:cubicBezTo>
                    <a:pt x="624781" y="272596"/>
                    <a:pt x="594174" y="316729"/>
                    <a:pt x="550042" y="328413"/>
                  </a:cubicBezTo>
                  <a:cubicBezTo>
                    <a:pt x="523943" y="335271"/>
                    <a:pt x="501718" y="356226"/>
                    <a:pt x="472000" y="355020"/>
                  </a:cubicBezTo>
                  <a:cubicBezTo>
                    <a:pt x="458792" y="354448"/>
                    <a:pt x="461967" y="365243"/>
                    <a:pt x="465523" y="375784"/>
                  </a:cubicBezTo>
                  <a:cubicBezTo>
                    <a:pt x="478350" y="413440"/>
                    <a:pt x="446918" y="470273"/>
                    <a:pt x="410215" y="476242"/>
                  </a:cubicBezTo>
                  <a:cubicBezTo>
                    <a:pt x="394911" y="478718"/>
                    <a:pt x="382909" y="471860"/>
                    <a:pt x="375861" y="456620"/>
                  </a:cubicBezTo>
                  <a:cubicBezTo>
                    <a:pt x="372495" y="449254"/>
                    <a:pt x="372242" y="440682"/>
                    <a:pt x="368940" y="433316"/>
                  </a:cubicBezTo>
                  <a:cubicBezTo>
                    <a:pt x="361066" y="415853"/>
                    <a:pt x="349064" y="402899"/>
                    <a:pt x="330078" y="409567"/>
                  </a:cubicBezTo>
                  <a:cubicBezTo>
                    <a:pt x="310773" y="416361"/>
                    <a:pt x="309122" y="435729"/>
                    <a:pt x="311790" y="453890"/>
                  </a:cubicBezTo>
                  <a:cubicBezTo>
                    <a:pt x="315155" y="476242"/>
                    <a:pt x="320426" y="495863"/>
                    <a:pt x="312488" y="520629"/>
                  </a:cubicBezTo>
                  <a:cubicBezTo>
                    <a:pt x="297756" y="566349"/>
                    <a:pt x="263530" y="587812"/>
                    <a:pt x="231398" y="613657"/>
                  </a:cubicBezTo>
                  <a:cubicBezTo>
                    <a:pt x="217619" y="615625"/>
                    <a:pt x="204220" y="619880"/>
                    <a:pt x="190314" y="620578"/>
                  </a:cubicBezTo>
                  <a:cubicBezTo>
                    <a:pt x="174248" y="621404"/>
                    <a:pt x="160025" y="618038"/>
                    <a:pt x="152785" y="600004"/>
                  </a:cubicBezTo>
                  <a:cubicBezTo>
                    <a:pt x="152278" y="598734"/>
                    <a:pt x="151960" y="596956"/>
                    <a:pt x="151071" y="596448"/>
                  </a:cubicBezTo>
                  <a:cubicBezTo>
                    <a:pt x="95699" y="565968"/>
                    <a:pt x="105351" y="506849"/>
                    <a:pt x="96842" y="455668"/>
                  </a:cubicBezTo>
                  <a:cubicBezTo>
                    <a:pt x="99572" y="434205"/>
                    <a:pt x="92588" y="416298"/>
                    <a:pt x="78236" y="401883"/>
                  </a:cubicBezTo>
                  <a:cubicBezTo>
                    <a:pt x="47503" y="371022"/>
                    <a:pt x="34485" y="326572"/>
                    <a:pt x="5846" y="294123"/>
                  </a:cubicBezTo>
                  <a:cubicBezTo>
                    <a:pt x="-821" y="286566"/>
                    <a:pt x="-948" y="277232"/>
                    <a:pt x="1338" y="26770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3" name="Полилиния: фигура 312">
              <a:extLst>
                <a:ext uri="{FF2B5EF4-FFF2-40B4-BE49-F238E27FC236}">
                  <a16:creationId xmlns="" xmlns:a16="http://schemas.microsoft.com/office/drawing/2014/main" id="{C602BE38-D971-4E73-97D3-337D26177ACA}"/>
                </a:ext>
              </a:extLst>
            </p:cNvPr>
            <p:cNvSpPr/>
            <p:nvPr/>
          </p:nvSpPr>
          <p:spPr>
            <a:xfrm>
              <a:off x="8767021" y="1242405"/>
              <a:ext cx="548868" cy="818711"/>
            </a:xfrm>
            <a:custGeom>
              <a:avLst/>
              <a:gdLst>
                <a:gd name="connsiteX0" fmla="*/ 147426 w 548868"/>
                <a:gd name="connsiteY0" fmla="*/ 3407 h 818711"/>
                <a:gd name="connsiteX1" fmla="*/ 170286 w 548868"/>
                <a:gd name="connsiteY1" fmla="*/ 19790 h 818711"/>
                <a:gd name="connsiteX2" fmla="*/ 253662 w 548868"/>
                <a:gd name="connsiteY2" fmla="*/ 181399 h 818711"/>
                <a:gd name="connsiteX3" fmla="*/ 261346 w 548868"/>
                <a:gd name="connsiteY3" fmla="*/ 216387 h 818711"/>
                <a:gd name="connsiteX4" fmla="*/ 299890 w 548868"/>
                <a:gd name="connsiteY4" fmla="*/ 257028 h 818711"/>
                <a:gd name="connsiteX5" fmla="*/ 373360 w 548868"/>
                <a:gd name="connsiteY5" fmla="*/ 332656 h 818711"/>
                <a:gd name="connsiteX6" fmla="*/ 382123 w 548868"/>
                <a:gd name="connsiteY6" fmla="*/ 337546 h 818711"/>
                <a:gd name="connsiteX7" fmla="*/ 397045 w 548868"/>
                <a:gd name="connsiteY7" fmla="*/ 321417 h 818711"/>
                <a:gd name="connsiteX8" fmla="*/ 391965 w 548868"/>
                <a:gd name="connsiteY8" fmla="*/ 210799 h 818711"/>
                <a:gd name="connsiteX9" fmla="*/ 371709 w 548868"/>
                <a:gd name="connsiteY9" fmla="*/ 68241 h 818711"/>
                <a:gd name="connsiteX10" fmla="*/ 395140 w 548868"/>
                <a:gd name="connsiteY10" fmla="*/ 25188 h 818711"/>
                <a:gd name="connsiteX11" fmla="*/ 427208 w 548868"/>
                <a:gd name="connsiteY11" fmla="*/ 51604 h 818711"/>
                <a:gd name="connsiteX12" fmla="*/ 452226 w 548868"/>
                <a:gd name="connsiteY12" fmla="*/ 101515 h 818711"/>
                <a:gd name="connsiteX13" fmla="*/ 457624 w 548868"/>
                <a:gd name="connsiteY13" fmla="*/ 104436 h 818711"/>
                <a:gd name="connsiteX14" fmla="*/ 489692 w 548868"/>
                <a:gd name="connsiteY14" fmla="*/ 159110 h 818711"/>
                <a:gd name="connsiteX15" fmla="*/ 519028 w 548868"/>
                <a:gd name="connsiteY15" fmla="*/ 271379 h 818711"/>
                <a:gd name="connsiteX16" fmla="*/ 545127 w 548868"/>
                <a:gd name="connsiteY16" fmla="*/ 461943 h 818711"/>
                <a:gd name="connsiteX17" fmla="*/ 528490 w 548868"/>
                <a:gd name="connsiteY17" fmla="*/ 486073 h 818711"/>
                <a:gd name="connsiteX18" fmla="*/ 515092 w 548868"/>
                <a:gd name="connsiteY18" fmla="*/ 529698 h 818711"/>
                <a:gd name="connsiteX19" fmla="*/ 536110 w 548868"/>
                <a:gd name="connsiteY19" fmla="*/ 592436 h 818711"/>
                <a:gd name="connsiteX20" fmla="*/ 546016 w 548868"/>
                <a:gd name="connsiteY20" fmla="*/ 649333 h 818711"/>
                <a:gd name="connsiteX21" fmla="*/ 514075 w 548868"/>
                <a:gd name="connsiteY21" fmla="*/ 663811 h 818711"/>
                <a:gd name="connsiteX22" fmla="*/ 397680 w 548868"/>
                <a:gd name="connsiteY22" fmla="*/ 596056 h 818711"/>
                <a:gd name="connsiteX23" fmla="*/ 388917 w 548868"/>
                <a:gd name="connsiteY23" fmla="*/ 588436 h 818711"/>
                <a:gd name="connsiteX24" fmla="*/ 342181 w 548868"/>
                <a:gd name="connsiteY24" fmla="*/ 502012 h 818711"/>
                <a:gd name="connsiteX25" fmla="*/ 342308 w 548868"/>
                <a:gd name="connsiteY25" fmla="*/ 528364 h 818711"/>
                <a:gd name="connsiteX26" fmla="*/ 298048 w 548868"/>
                <a:gd name="connsiteY26" fmla="*/ 564750 h 818711"/>
                <a:gd name="connsiteX27" fmla="*/ 283189 w 548868"/>
                <a:gd name="connsiteY27" fmla="*/ 562147 h 818711"/>
                <a:gd name="connsiteX28" fmla="*/ 177652 w 548868"/>
                <a:gd name="connsiteY28" fmla="*/ 565703 h 818711"/>
                <a:gd name="connsiteX29" fmla="*/ 169271 w 548868"/>
                <a:gd name="connsiteY29" fmla="*/ 572878 h 818711"/>
                <a:gd name="connsiteX30" fmla="*/ 168953 w 548868"/>
                <a:gd name="connsiteY30" fmla="*/ 584626 h 818711"/>
                <a:gd name="connsiteX31" fmla="*/ 177652 w 548868"/>
                <a:gd name="connsiteY31" fmla="*/ 568116 h 818711"/>
                <a:gd name="connsiteX32" fmla="*/ 198988 w 548868"/>
                <a:gd name="connsiteY32" fmla="*/ 568116 h 818711"/>
                <a:gd name="connsiteX33" fmla="*/ 286110 w 548868"/>
                <a:gd name="connsiteY33" fmla="*/ 635616 h 818711"/>
                <a:gd name="connsiteX34" fmla="*/ 254297 w 548868"/>
                <a:gd name="connsiteY34" fmla="*/ 677019 h 818711"/>
                <a:gd name="connsiteX35" fmla="*/ 195369 w 548868"/>
                <a:gd name="connsiteY35" fmla="*/ 715500 h 818711"/>
                <a:gd name="connsiteX36" fmla="*/ 172763 w 548868"/>
                <a:gd name="connsiteY36" fmla="*/ 782747 h 818711"/>
                <a:gd name="connsiteX37" fmla="*/ 140569 w 548868"/>
                <a:gd name="connsiteY37" fmla="*/ 818497 h 818711"/>
                <a:gd name="connsiteX38" fmla="*/ 111866 w 548868"/>
                <a:gd name="connsiteY38" fmla="*/ 778619 h 818711"/>
                <a:gd name="connsiteX39" fmla="*/ 92499 w 548868"/>
                <a:gd name="connsiteY39" fmla="*/ 651618 h 818711"/>
                <a:gd name="connsiteX40" fmla="*/ 85450 w 548868"/>
                <a:gd name="connsiteY40" fmla="*/ 616058 h 818711"/>
                <a:gd name="connsiteX41" fmla="*/ 56240 w 548868"/>
                <a:gd name="connsiteY41" fmla="*/ 574529 h 818711"/>
                <a:gd name="connsiteX42" fmla="*/ 29316 w 548868"/>
                <a:gd name="connsiteY42" fmla="*/ 469500 h 818711"/>
                <a:gd name="connsiteX43" fmla="*/ 20363 w 548868"/>
                <a:gd name="connsiteY43" fmla="*/ 421747 h 818711"/>
                <a:gd name="connsiteX44" fmla="*/ 6457 w 548868"/>
                <a:gd name="connsiteY44" fmla="*/ 368026 h 818711"/>
                <a:gd name="connsiteX45" fmla="*/ 50145 w 548868"/>
                <a:gd name="connsiteY45" fmla="*/ 352596 h 818711"/>
                <a:gd name="connsiteX46" fmla="*/ 86212 w 548868"/>
                <a:gd name="connsiteY46" fmla="*/ 370884 h 818711"/>
                <a:gd name="connsiteX47" fmla="*/ 115105 w 548868"/>
                <a:gd name="connsiteY47" fmla="*/ 381869 h 818711"/>
                <a:gd name="connsiteX48" fmla="*/ 74973 w 548868"/>
                <a:gd name="connsiteY48" fmla="*/ 323893 h 818711"/>
                <a:gd name="connsiteX49" fmla="*/ 76814 w 548868"/>
                <a:gd name="connsiteY49" fmla="*/ 271252 h 818711"/>
                <a:gd name="connsiteX50" fmla="*/ 93896 w 548868"/>
                <a:gd name="connsiteY50" fmla="*/ 197401 h 818711"/>
                <a:gd name="connsiteX51" fmla="*/ 64940 w 548868"/>
                <a:gd name="connsiteY51" fmla="*/ 120629 h 818711"/>
                <a:gd name="connsiteX52" fmla="*/ 37063 w 548868"/>
                <a:gd name="connsiteY52" fmla="*/ 52112 h 818711"/>
                <a:gd name="connsiteX53" fmla="*/ 102849 w 548868"/>
                <a:gd name="connsiteY53" fmla="*/ 13377 h 818711"/>
                <a:gd name="connsiteX54" fmla="*/ 147490 w 548868"/>
                <a:gd name="connsiteY54" fmla="*/ 3280 h 8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48868" h="818711">
                  <a:moveTo>
                    <a:pt x="147426" y="3407"/>
                  </a:moveTo>
                  <a:cubicBezTo>
                    <a:pt x="155047" y="8868"/>
                    <a:pt x="162666" y="14329"/>
                    <a:pt x="170286" y="19790"/>
                  </a:cubicBezTo>
                  <a:cubicBezTo>
                    <a:pt x="195242" y="75353"/>
                    <a:pt x="217721" y="132313"/>
                    <a:pt x="253662" y="181399"/>
                  </a:cubicBezTo>
                  <a:cubicBezTo>
                    <a:pt x="261091" y="191622"/>
                    <a:pt x="258869" y="204767"/>
                    <a:pt x="261346" y="216387"/>
                  </a:cubicBezTo>
                  <a:cubicBezTo>
                    <a:pt x="265918" y="237787"/>
                    <a:pt x="267949" y="264521"/>
                    <a:pt x="299890" y="257028"/>
                  </a:cubicBezTo>
                  <a:cubicBezTo>
                    <a:pt x="330497" y="275252"/>
                    <a:pt x="372915" y="280269"/>
                    <a:pt x="373360" y="332656"/>
                  </a:cubicBezTo>
                  <a:cubicBezTo>
                    <a:pt x="373360" y="334435"/>
                    <a:pt x="379265" y="337863"/>
                    <a:pt x="382123" y="337546"/>
                  </a:cubicBezTo>
                  <a:cubicBezTo>
                    <a:pt x="390695" y="336657"/>
                    <a:pt x="395076" y="329672"/>
                    <a:pt x="397045" y="321417"/>
                  </a:cubicBezTo>
                  <a:cubicBezTo>
                    <a:pt x="405998" y="284015"/>
                    <a:pt x="411777" y="245851"/>
                    <a:pt x="391965" y="210799"/>
                  </a:cubicBezTo>
                  <a:cubicBezTo>
                    <a:pt x="366628" y="165905"/>
                    <a:pt x="377487" y="115803"/>
                    <a:pt x="371709" y="68241"/>
                  </a:cubicBezTo>
                  <a:cubicBezTo>
                    <a:pt x="369676" y="51350"/>
                    <a:pt x="378503" y="31792"/>
                    <a:pt x="395140" y="25188"/>
                  </a:cubicBezTo>
                  <a:cubicBezTo>
                    <a:pt x="415079" y="17314"/>
                    <a:pt x="419905" y="38333"/>
                    <a:pt x="427208" y="51604"/>
                  </a:cubicBezTo>
                  <a:cubicBezTo>
                    <a:pt x="436161" y="67860"/>
                    <a:pt x="443908" y="84878"/>
                    <a:pt x="452226" y="101515"/>
                  </a:cubicBezTo>
                  <a:cubicBezTo>
                    <a:pt x="454005" y="102468"/>
                    <a:pt x="455783" y="103484"/>
                    <a:pt x="457624" y="104436"/>
                  </a:cubicBezTo>
                  <a:cubicBezTo>
                    <a:pt x="463974" y="125582"/>
                    <a:pt x="487215" y="135361"/>
                    <a:pt x="489692" y="159110"/>
                  </a:cubicBezTo>
                  <a:cubicBezTo>
                    <a:pt x="489692" y="199496"/>
                    <a:pt x="505185" y="234866"/>
                    <a:pt x="519028" y="271379"/>
                  </a:cubicBezTo>
                  <a:cubicBezTo>
                    <a:pt x="542143" y="332148"/>
                    <a:pt x="546714" y="396792"/>
                    <a:pt x="545127" y="461943"/>
                  </a:cubicBezTo>
                  <a:cubicBezTo>
                    <a:pt x="544810" y="473373"/>
                    <a:pt x="540237" y="482962"/>
                    <a:pt x="528490" y="486073"/>
                  </a:cubicBezTo>
                  <a:cubicBezTo>
                    <a:pt x="506646" y="494519"/>
                    <a:pt x="500360" y="512108"/>
                    <a:pt x="515092" y="529698"/>
                  </a:cubicBezTo>
                  <a:cubicBezTo>
                    <a:pt x="530967" y="548621"/>
                    <a:pt x="532236" y="570402"/>
                    <a:pt x="536110" y="592436"/>
                  </a:cubicBezTo>
                  <a:cubicBezTo>
                    <a:pt x="554461" y="608248"/>
                    <a:pt x="548302" y="630282"/>
                    <a:pt x="546016" y="649333"/>
                  </a:cubicBezTo>
                  <a:cubicBezTo>
                    <a:pt x="543730" y="668446"/>
                    <a:pt x="528681" y="672256"/>
                    <a:pt x="514075" y="663811"/>
                  </a:cubicBezTo>
                  <a:cubicBezTo>
                    <a:pt x="475150" y="641459"/>
                    <a:pt x="432859" y="625710"/>
                    <a:pt x="397680" y="596056"/>
                  </a:cubicBezTo>
                  <a:cubicBezTo>
                    <a:pt x="394696" y="593516"/>
                    <a:pt x="392346" y="589261"/>
                    <a:pt x="388917" y="588436"/>
                  </a:cubicBezTo>
                  <a:cubicBezTo>
                    <a:pt x="340784" y="577069"/>
                    <a:pt x="335704" y="540175"/>
                    <a:pt x="342181" y="502012"/>
                  </a:cubicBezTo>
                  <a:cubicBezTo>
                    <a:pt x="343070" y="507219"/>
                    <a:pt x="342245" y="517950"/>
                    <a:pt x="342308" y="528364"/>
                  </a:cubicBezTo>
                  <a:cubicBezTo>
                    <a:pt x="342625" y="568497"/>
                    <a:pt x="335006" y="574275"/>
                    <a:pt x="298048" y="564750"/>
                  </a:cubicBezTo>
                  <a:cubicBezTo>
                    <a:pt x="293096" y="563480"/>
                    <a:pt x="288079" y="561067"/>
                    <a:pt x="283189" y="562147"/>
                  </a:cubicBezTo>
                  <a:cubicBezTo>
                    <a:pt x="248201" y="569640"/>
                    <a:pt x="213466" y="581324"/>
                    <a:pt x="177652" y="565703"/>
                  </a:cubicBezTo>
                  <a:cubicBezTo>
                    <a:pt x="174922" y="564496"/>
                    <a:pt x="171493" y="569576"/>
                    <a:pt x="169271" y="572878"/>
                  </a:cubicBezTo>
                  <a:cubicBezTo>
                    <a:pt x="168572" y="576752"/>
                    <a:pt x="164952" y="580562"/>
                    <a:pt x="168953" y="584626"/>
                  </a:cubicBezTo>
                  <a:cubicBezTo>
                    <a:pt x="169271" y="577577"/>
                    <a:pt x="172382" y="572243"/>
                    <a:pt x="177652" y="568116"/>
                  </a:cubicBezTo>
                  <a:cubicBezTo>
                    <a:pt x="184828" y="564052"/>
                    <a:pt x="193210" y="562655"/>
                    <a:pt x="198988" y="568116"/>
                  </a:cubicBezTo>
                  <a:cubicBezTo>
                    <a:pt x="225912" y="593833"/>
                    <a:pt x="263568" y="603485"/>
                    <a:pt x="286110" y="635616"/>
                  </a:cubicBezTo>
                  <a:cubicBezTo>
                    <a:pt x="287698" y="660127"/>
                    <a:pt x="276332" y="672320"/>
                    <a:pt x="254297" y="677019"/>
                  </a:cubicBezTo>
                  <a:cubicBezTo>
                    <a:pt x="230675" y="682035"/>
                    <a:pt x="207878" y="690163"/>
                    <a:pt x="195369" y="715500"/>
                  </a:cubicBezTo>
                  <a:cubicBezTo>
                    <a:pt x="178605" y="734359"/>
                    <a:pt x="173335" y="757347"/>
                    <a:pt x="172763" y="782747"/>
                  </a:cubicBezTo>
                  <a:cubicBezTo>
                    <a:pt x="172319" y="804527"/>
                    <a:pt x="163238" y="820783"/>
                    <a:pt x="140569" y="818497"/>
                  </a:cubicBezTo>
                  <a:cubicBezTo>
                    <a:pt x="119486" y="816338"/>
                    <a:pt x="112883" y="801606"/>
                    <a:pt x="111866" y="778619"/>
                  </a:cubicBezTo>
                  <a:cubicBezTo>
                    <a:pt x="109961" y="735693"/>
                    <a:pt x="102913" y="693211"/>
                    <a:pt x="92499" y="651618"/>
                  </a:cubicBezTo>
                  <a:cubicBezTo>
                    <a:pt x="89514" y="639807"/>
                    <a:pt x="84181" y="628504"/>
                    <a:pt x="85450" y="616058"/>
                  </a:cubicBezTo>
                  <a:cubicBezTo>
                    <a:pt x="87863" y="591928"/>
                    <a:pt x="81260" y="579990"/>
                    <a:pt x="56240" y="574529"/>
                  </a:cubicBezTo>
                  <a:cubicBezTo>
                    <a:pt x="21506" y="566973"/>
                    <a:pt x="5948" y="499281"/>
                    <a:pt x="29316" y="469500"/>
                  </a:cubicBezTo>
                  <a:cubicBezTo>
                    <a:pt x="53447" y="438765"/>
                    <a:pt x="53891" y="437686"/>
                    <a:pt x="20363" y="421747"/>
                  </a:cubicBezTo>
                  <a:cubicBezTo>
                    <a:pt x="-6180" y="409111"/>
                    <a:pt x="-2052" y="390124"/>
                    <a:pt x="6457" y="368026"/>
                  </a:cubicBezTo>
                  <a:cubicBezTo>
                    <a:pt x="15664" y="344214"/>
                    <a:pt x="29253" y="335133"/>
                    <a:pt x="50145" y="352596"/>
                  </a:cubicBezTo>
                  <a:cubicBezTo>
                    <a:pt x="61130" y="361740"/>
                    <a:pt x="78338" y="355580"/>
                    <a:pt x="86212" y="370884"/>
                  </a:cubicBezTo>
                  <a:cubicBezTo>
                    <a:pt x="93769" y="385616"/>
                    <a:pt x="106024" y="383457"/>
                    <a:pt x="115105" y="381869"/>
                  </a:cubicBezTo>
                  <a:cubicBezTo>
                    <a:pt x="78338" y="384282"/>
                    <a:pt x="83101" y="348531"/>
                    <a:pt x="74973" y="323893"/>
                  </a:cubicBezTo>
                  <a:cubicBezTo>
                    <a:pt x="76434" y="306367"/>
                    <a:pt x="76687" y="288778"/>
                    <a:pt x="76814" y="271252"/>
                  </a:cubicBezTo>
                  <a:cubicBezTo>
                    <a:pt x="86784" y="247820"/>
                    <a:pt x="87800" y="221975"/>
                    <a:pt x="93896" y="197401"/>
                  </a:cubicBezTo>
                  <a:cubicBezTo>
                    <a:pt x="101960" y="165016"/>
                    <a:pt x="101135" y="138346"/>
                    <a:pt x="64940" y="120629"/>
                  </a:cubicBezTo>
                  <a:cubicBezTo>
                    <a:pt x="42906" y="109897"/>
                    <a:pt x="17886" y="88117"/>
                    <a:pt x="37063" y="52112"/>
                  </a:cubicBezTo>
                  <a:cubicBezTo>
                    <a:pt x="49636" y="20933"/>
                    <a:pt x="69448" y="4042"/>
                    <a:pt x="102849" y="13377"/>
                  </a:cubicBezTo>
                  <a:cubicBezTo>
                    <a:pt x="119169" y="17885"/>
                    <a:pt x="129456" y="-9102"/>
                    <a:pt x="147490" y="3280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4" name="Полилиния: фигура 313">
              <a:extLst>
                <a:ext uri="{FF2B5EF4-FFF2-40B4-BE49-F238E27FC236}">
                  <a16:creationId xmlns="" xmlns:a16="http://schemas.microsoft.com/office/drawing/2014/main" id="{7F9A3A67-FC66-4393-A9E2-8BF9E3A031A7}"/>
                </a:ext>
              </a:extLst>
            </p:cNvPr>
            <p:cNvSpPr/>
            <p:nvPr/>
          </p:nvSpPr>
          <p:spPr>
            <a:xfrm>
              <a:off x="7622054" y="1027103"/>
              <a:ext cx="492610" cy="476588"/>
            </a:xfrm>
            <a:custGeom>
              <a:avLst/>
              <a:gdLst>
                <a:gd name="connsiteX0" fmla="*/ 378247 w 492610"/>
                <a:gd name="connsiteY0" fmla="*/ 283987 h 476588"/>
                <a:gd name="connsiteX1" fmla="*/ 492611 w 492610"/>
                <a:gd name="connsiteY1" fmla="*/ 464074 h 476588"/>
                <a:gd name="connsiteX2" fmla="*/ 461241 w 492610"/>
                <a:gd name="connsiteY2" fmla="*/ 465598 h 476588"/>
                <a:gd name="connsiteX3" fmla="*/ 405108 w 492610"/>
                <a:gd name="connsiteY3" fmla="*/ 440007 h 476588"/>
                <a:gd name="connsiteX4" fmla="*/ 330304 w 492610"/>
                <a:gd name="connsiteY4" fmla="*/ 386476 h 476588"/>
                <a:gd name="connsiteX5" fmla="*/ 275949 w 492610"/>
                <a:gd name="connsiteY5" fmla="*/ 360822 h 476588"/>
                <a:gd name="connsiteX6" fmla="*/ 248453 w 492610"/>
                <a:gd name="connsiteY6" fmla="*/ 293829 h 476588"/>
                <a:gd name="connsiteX7" fmla="*/ 256327 w 492610"/>
                <a:gd name="connsiteY7" fmla="*/ 267731 h 476588"/>
                <a:gd name="connsiteX8" fmla="*/ 255756 w 492610"/>
                <a:gd name="connsiteY8" fmla="*/ 146255 h 476588"/>
                <a:gd name="connsiteX9" fmla="*/ 221592 w 492610"/>
                <a:gd name="connsiteY9" fmla="*/ 124411 h 476588"/>
                <a:gd name="connsiteX10" fmla="*/ 138979 w 492610"/>
                <a:gd name="connsiteY10" fmla="*/ 164924 h 476588"/>
                <a:gd name="connsiteX11" fmla="*/ 51730 w 492610"/>
                <a:gd name="connsiteY11" fmla="*/ 133936 h 476588"/>
                <a:gd name="connsiteX12" fmla="*/ 41 w 492610"/>
                <a:gd name="connsiteY12" fmla="*/ 50623 h 476588"/>
                <a:gd name="connsiteX13" fmla="*/ 61446 w 492610"/>
                <a:gd name="connsiteY13" fmla="*/ 4649 h 476588"/>
                <a:gd name="connsiteX14" fmla="*/ 122850 w 492610"/>
                <a:gd name="connsiteY14" fmla="*/ 16968 h 476588"/>
                <a:gd name="connsiteX15" fmla="*/ 179175 w 492610"/>
                <a:gd name="connsiteY15" fmla="*/ 46559 h 476588"/>
                <a:gd name="connsiteX16" fmla="*/ 224831 w 492610"/>
                <a:gd name="connsiteY16" fmla="*/ 36907 h 476588"/>
                <a:gd name="connsiteX17" fmla="*/ 279251 w 492610"/>
                <a:gd name="connsiteY17" fmla="*/ 46813 h 476588"/>
                <a:gd name="connsiteX18" fmla="*/ 331003 w 492610"/>
                <a:gd name="connsiteY18" fmla="*/ 175719 h 476588"/>
                <a:gd name="connsiteX19" fmla="*/ 378247 w 492610"/>
                <a:gd name="connsiteY19" fmla="*/ 284050 h 47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2610" h="476588">
                  <a:moveTo>
                    <a:pt x="378247" y="283987"/>
                  </a:moveTo>
                  <a:cubicBezTo>
                    <a:pt x="434445" y="330787"/>
                    <a:pt x="460670" y="399557"/>
                    <a:pt x="492611" y="464074"/>
                  </a:cubicBezTo>
                  <a:cubicBezTo>
                    <a:pt x="477942" y="480203"/>
                    <a:pt x="477498" y="480774"/>
                    <a:pt x="461241" y="465598"/>
                  </a:cubicBezTo>
                  <a:cubicBezTo>
                    <a:pt x="444922" y="450358"/>
                    <a:pt x="429364" y="434546"/>
                    <a:pt x="405108" y="440007"/>
                  </a:cubicBezTo>
                  <a:cubicBezTo>
                    <a:pt x="377993" y="425720"/>
                    <a:pt x="354943" y="404701"/>
                    <a:pt x="330304" y="386476"/>
                  </a:cubicBezTo>
                  <a:cubicBezTo>
                    <a:pt x="313350" y="373903"/>
                    <a:pt x="296713" y="364251"/>
                    <a:pt x="275949" y="360822"/>
                  </a:cubicBezTo>
                  <a:cubicBezTo>
                    <a:pt x="229022" y="353139"/>
                    <a:pt x="222291" y="335105"/>
                    <a:pt x="248453" y="293829"/>
                  </a:cubicBezTo>
                  <a:cubicBezTo>
                    <a:pt x="253279" y="286273"/>
                    <a:pt x="253342" y="276303"/>
                    <a:pt x="256327" y="267731"/>
                  </a:cubicBezTo>
                  <a:cubicBezTo>
                    <a:pt x="261978" y="227408"/>
                    <a:pt x="247627" y="187530"/>
                    <a:pt x="255756" y="146255"/>
                  </a:cubicBezTo>
                  <a:cubicBezTo>
                    <a:pt x="258613" y="131650"/>
                    <a:pt x="253406" y="106885"/>
                    <a:pt x="221592" y="124411"/>
                  </a:cubicBezTo>
                  <a:cubicBezTo>
                    <a:pt x="194796" y="139206"/>
                    <a:pt x="166157" y="151525"/>
                    <a:pt x="138979" y="164924"/>
                  </a:cubicBezTo>
                  <a:cubicBezTo>
                    <a:pt x="118152" y="175211"/>
                    <a:pt x="76939" y="152668"/>
                    <a:pt x="51730" y="133936"/>
                  </a:cubicBezTo>
                  <a:cubicBezTo>
                    <a:pt x="27028" y="115584"/>
                    <a:pt x="1057" y="94057"/>
                    <a:pt x="41" y="50623"/>
                  </a:cubicBezTo>
                  <a:cubicBezTo>
                    <a:pt x="-1165" y="2109"/>
                    <a:pt x="24425" y="-7225"/>
                    <a:pt x="61446" y="4649"/>
                  </a:cubicBezTo>
                  <a:cubicBezTo>
                    <a:pt x="82147" y="11253"/>
                    <a:pt x="100879" y="18048"/>
                    <a:pt x="122850" y="16968"/>
                  </a:cubicBezTo>
                  <a:cubicBezTo>
                    <a:pt x="145456" y="15889"/>
                    <a:pt x="162284" y="31002"/>
                    <a:pt x="179175" y="46559"/>
                  </a:cubicBezTo>
                  <a:cubicBezTo>
                    <a:pt x="195431" y="61482"/>
                    <a:pt x="212893" y="72023"/>
                    <a:pt x="224831" y="36907"/>
                  </a:cubicBezTo>
                  <a:cubicBezTo>
                    <a:pt x="233658" y="10809"/>
                    <a:pt x="253851" y="15254"/>
                    <a:pt x="279251" y="46813"/>
                  </a:cubicBezTo>
                  <a:cubicBezTo>
                    <a:pt x="291443" y="92470"/>
                    <a:pt x="331892" y="127205"/>
                    <a:pt x="331003" y="175719"/>
                  </a:cubicBezTo>
                  <a:cubicBezTo>
                    <a:pt x="330115" y="223217"/>
                    <a:pt x="352085" y="253253"/>
                    <a:pt x="378247" y="2840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5" name="Полилиния: фигура 314">
              <a:extLst>
                <a:ext uri="{FF2B5EF4-FFF2-40B4-BE49-F238E27FC236}">
                  <a16:creationId xmlns="" xmlns:a16="http://schemas.microsoft.com/office/drawing/2014/main" id="{669FEA38-548C-4CC4-8EB4-8CC55AB44D18}"/>
                </a:ext>
              </a:extLst>
            </p:cNvPr>
            <p:cNvSpPr/>
            <p:nvPr/>
          </p:nvSpPr>
          <p:spPr>
            <a:xfrm>
              <a:off x="8725659" y="919862"/>
              <a:ext cx="367286" cy="272967"/>
            </a:xfrm>
            <a:custGeom>
              <a:avLst/>
              <a:gdLst>
                <a:gd name="connsiteX0" fmla="*/ 127828 w 367286"/>
                <a:gd name="connsiteY0" fmla="*/ 268610 h 272967"/>
                <a:gd name="connsiteX1" fmla="*/ 82108 w 367286"/>
                <a:gd name="connsiteY1" fmla="*/ 244098 h 272967"/>
                <a:gd name="connsiteX2" fmla="*/ 34038 w 367286"/>
                <a:gd name="connsiteY2" fmla="*/ 173169 h 272967"/>
                <a:gd name="connsiteX3" fmla="*/ 256 w 367286"/>
                <a:gd name="connsiteY3" fmla="*/ 161548 h 272967"/>
                <a:gd name="connsiteX4" fmla="*/ 17655 w 367286"/>
                <a:gd name="connsiteY4" fmla="*/ 133354 h 272967"/>
                <a:gd name="connsiteX5" fmla="*/ 57660 w 367286"/>
                <a:gd name="connsiteY5" fmla="*/ 72965 h 272967"/>
                <a:gd name="connsiteX6" fmla="*/ 97284 w 367286"/>
                <a:gd name="connsiteY6" fmla="*/ 51121 h 272967"/>
                <a:gd name="connsiteX7" fmla="*/ 152783 w 367286"/>
                <a:gd name="connsiteY7" fmla="*/ 26356 h 272967"/>
                <a:gd name="connsiteX8" fmla="*/ 181739 w 367286"/>
                <a:gd name="connsiteY8" fmla="*/ 7750 h 272967"/>
                <a:gd name="connsiteX9" fmla="*/ 191264 w 367286"/>
                <a:gd name="connsiteY9" fmla="*/ 68329 h 272967"/>
                <a:gd name="connsiteX10" fmla="*/ 180469 w 367286"/>
                <a:gd name="connsiteY10" fmla="*/ 94301 h 272967"/>
                <a:gd name="connsiteX11" fmla="*/ 297309 w 367286"/>
                <a:gd name="connsiteY11" fmla="*/ 76267 h 272967"/>
                <a:gd name="connsiteX12" fmla="*/ 314009 w 367286"/>
                <a:gd name="connsiteY12" fmla="*/ 91317 h 272967"/>
                <a:gd name="connsiteX13" fmla="*/ 356301 w 367286"/>
                <a:gd name="connsiteY13" fmla="*/ 153420 h 272967"/>
                <a:gd name="connsiteX14" fmla="*/ 352364 w 367286"/>
                <a:gd name="connsiteY14" fmla="*/ 247146 h 272967"/>
                <a:gd name="connsiteX15" fmla="*/ 339029 w 367286"/>
                <a:gd name="connsiteY15" fmla="*/ 245495 h 272967"/>
                <a:gd name="connsiteX16" fmla="*/ 269115 w 367286"/>
                <a:gd name="connsiteY16" fmla="*/ 250639 h 272967"/>
                <a:gd name="connsiteX17" fmla="*/ 236412 w 367286"/>
                <a:gd name="connsiteY17" fmla="*/ 257116 h 272967"/>
                <a:gd name="connsiteX18" fmla="*/ 207012 w 367286"/>
                <a:gd name="connsiteY18" fmla="*/ 258132 h 272967"/>
                <a:gd name="connsiteX19" fmla="*/ 145544 w 367286"/>
                <a:gd name="connsiteY19" fmla="*/ 263783 h 272967"/>
                <a:gd name="connsiteX20" fmla="*/ 127891 w 367286"/>
                <a:gd name="connsiteY20" fmla="*/ 268800 h 27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7286" h="272967">
                  <a:moveTo>
                    <a:pt x="127828" y="268610"/>
                  </a:moveTo>
                  <a:cubicBezTo>
                    <a:pt x="110365" y="265244"/>
                    <a:pt x="96459" y="254258"/>
                    <a:pt x="82108" y="244098"/>
                  </a:cubicBezTo>
                  <a:cubicBezTo>
                    <a:pt x="61216" y="224223"/>
                    <a:pt x="39435" y="205046"/>
                    <a:pt x="34038" y="173169"/>
                  </a:cubicBezTo>
                  <a:cubicBezTo>
                    <a:pt x="29593" y="146625"/>
                    <a:pt x="10225" y="170692"/>
                    <a:pt x="256" y="161548"/>
                  </a:cubicBezTo>
                  <a:cubicBezTo>
                    <a:pt x="-1713" y="146752"/>
                    <a:pt x="8003" y="138307"/>
                    <a:pt x="17655" y="133354"/>
                  </a:cubicBezTo>
                  <a:cubicBezTo>
                    <a:pt x="41785" y="120781"/>
                    <a:pt x="52707" y="100016"/>
                    <a:pt x="57660" y="72965"/>
                  </a:cubicBezTo>
                  <a:cubicBezTo>
                    <a:pt x="61978" y="49343"/>
                    <a:pt x="70170" y="37595"/>
                    <a:pt x="97284" y="51121"/>
                  </a:cubicBezTo>
                  <a:cubicBezTo>
                    <a:pt x="118048" y="61471"/>
                    <a:pt x="135829" y="38992"/>
                    <a:pt x="152783" y="26356"/>
                  </a:cubicBezTo>
                  <a:cubicBezTo>
                    <a:pt x="162371" y="19180"/>
                    <a:pt x="159832" y="-15110"/>
                    <a:pt x="181739" y="7750"/>
                  </a:cubicBezTo>
                  <a:cubicBezTo>
                    <a:pt x="195772" y="22419"/>
                    <a:pt x="212219" y="44136"/>
                    <a:pt x="191264" y="68329"/>
                  </a:cubicBezTo>
                  <a:cubicBezTo>
                    <a:pt x="186311" y="74045"/>
                    <a:pt x="178691" y="77664"/>
                    <a:pt x="180469" y="94301"/>
                  </a:cubicBezTo>
                  <a:cubicBezTo>
                    <a:pt x="217680" y="66234"/>
                    <a:pt x="260606" y="119130"/>
                    <a:pt x="297309" y="76267"/>
                  </a:cubicBezTo>
                  <a:cubicBezTo>
                    <a:pt x="305818" y="66298"/>
                    <a:pt x="310136" y="83887"/>
                    <a:pt x="314009" y="91317"/>
                  </a:cubicBezTo>
                  <a:cubicBezTo>
                    <a:pt x="325694" y="113923"/>
                    <a:pt x="337123" y="136021"/>
                    <a:pt x="356301" y="153420"/>
                  </a:cubicBezTo>
                  <a:cubicBezTo>
                    <a:pt x="373572" y="169041"/>
                    <a:pt x="369128" y="233557"/>
                    <a:pt x="352364" y="247146"/>
                  </a:cubicBezTo>
                  <a:cubicBezTo>
                    <a:pt x="347157" y="251337"/>
                    <a:pt x="343283" y="248861"/>
                    <a:pt x="339029" y="245495"/>
                  </a:cubicBezTo>
                  <a:cubicBezTo>
                    <a:pt x="314391" y="226128"/>
                    <a:pt x="291467" y="233176"/>
                    <a:pt x="269115" y="250639"/>
                  </a:cubicBezTo>
                  <a:cubicBezTo>
                    <a:pt x="259209" y="258322"/>
                    <a:pt x="248223" y="258576"/>
                    <a:pt x="236412" y="257116"/>
                  </a:cubicBezTo>
                  <a:cubicBezTo>
                    <a:pt x="226570" y="255909"/>
                    <a:pt x="213171" y="252798"/>
                    <a:pt x="207012" y="258132"/>
                  </a:cubicBezTo>
                  <a:cubicBezTo>
                    <a:pt x="186756" y="275722"/>
                    <a:pt x="167769" y="277754"/>
                    <a:pt x="145544" y="263783"/>
                  </a:cubicBezTo>
                  <a:cubicBezTo>
                    <a:pt x="141797" y="261434"/>
                    <a:pt x="133860" y="266895"/>
                    <a:pt x="127891" y="2688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6" name="Полилиния: фигура 315">
              <a:extLst>
                <a:ext uri="{FF2B5EF4-FFF2-40B4-BE49-F238E27FC236}">
                  <a16:creationId xmlns="" xmlns:a16="http://schemas.microsoft.com/office/drawing/2014/main" id="{EFF0176C-6638-489D-8097-08EF091DC13A}"/>
                </a:ext>
              </a:extLst>
            </p:cNvPr>
            <p:cNvSpPr/>
            <p:nvPr/>
          </p:nvSpPr>
          <p:spPr>
            <a:xfrm>
              <a:off x="8336733" y="980056"/>
              <a:ext cx="374745" cy="136207"/>
            </a:xfrm>
            <a:custGeom>
              <a:avLst/>
              <a:gdLst>
                <a:gd name="connsiteX0" fmla="*/ 278122 w 374745"/>
                <a:gd name="connsiteY0" fmla="*/ 134755 h 136207"/>
                <a:gd name="connsiteX1" fmla="*/ 151375 w 374745"/>
                <a:gd name="connsiteY1" fmla="*/ 119769 h 136207"/>
                <a:gd name="connsiteX2" fmla="*/ 65968 w 374745"/>
                <a:gd name="connsiteY2" fmla="*/ 103957 h 136207"/>
                <a:gd name="connsiteX3" fmla="*/ 27932 w 374745"/>
                <a:gd name="connsiteY3" fmla="*/ 115895 h 136207"/>
                <a:gd name="connsiteX4" fmla="*/ 1198 w 374745"/>
                <a:gd name="connsiteY4" fmla="*/ 107767 h 136207"/>
                <a:gd name="connsiteX5" fmla="*/ 12882 w 374745"/>
                <a:gd name="connsiteY5" fmla="*/ 84970 h 136207"/>
                <a:gd name="connsiteX6" fmla="*/ 95496 w 374745"/>
                <a:gd name="connsiteY6" fmla="*/ 47188 h 136207"/>
                <a:gd name="connsiteX7" fmla="*/ 208525 w 374745"/>
                <a:gd name="connsiteY7" fmla="*/ 7564 h 136207"/>
                <a:gd name="connsiteX8" fmla="*/ 266691 w 374745"/>
                <a:gd name="connsiteY8" fmla="*/ 36964 h 136207"/>
                <a:gd name="connsiteX9" fmla="*/ 344987 w 374745"/>
                <a:gd name="connsiteY9" fmla="*/ 74747 h 136207"/>
                <a:gd name="connsiteX10" fmla="*/ 370832 w 374745"/>
                <a:gd name="connsiteY10" fmla="*/ 64841 h 136207"/>
                <a:gd name="connsiteX11" fmla="*/ 365053 w 374745"/>
                <a:gd name="connsiteY11" fmla="*/ 93543 h 136207"/>
                <a:gd name="connsiteX12" fmla="*/ 278122 w 374745"/>
                <a:gd name="connsiteY12" fmla="*/ 13475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745" h="136207">
                  <a:moveTo>
                    <a:pt x="278122" y="134755"/>
                  </a:moveTo>
                  <a:cubicBezTo>
                    <a:pt x="237354" y="142883"/>
                    <a:pt x="196714" y="113990"/>
                    <a:pt x="151375" y="119769"/>
                  </a:cubicBezTo>
                  <a:cubicBezTo>
                    <a:pt x="123309" y="123325"/>
                    <a:pt x="91622" y="137104"/>
                    <a:pt x="65968" y="103957"/>
                  </a:cubicBezTo>
                  <a:cubicBezTo>
                    <a:pt x="58665" y="94495"/>
                    <a:pt x="41774" y="114244"/>
                    <a:pt x="27932" y="115895"/>
                  </a:cubicBezTo>
                  <a:cubicBezTo>
                    <a:pt x="17962" y="117038"/>
                    <a:pt x="6341" y="120340"/>
                    <a:pt x="1198" y="107767"/>
                  </a:cubicBezTo>
                  <a:cubicBezTo>
                    <a:pt x="-3247" y="96908"/>
                    <a:pt x="5579" y="89352"/>
                    <a:pt x="12882" y="84970"/>
                  </a:cubicBezTo>
                  <a:cubicBezTo>
                    <a:pt x="39298" y="69222"/>
                    <a:pt x="65904" y="47124"/>
                    <a:pt x="95496" y="47188"/>
                  </a:cubicBezTo>
                  <a:cubicBezTo>
                    <a:pt x="138739" y="47251"/>
                    <a:pt x="173220" y="29154"/>
                    <a:pt x="208525" y="7564"/>
                  </a:cubicBezTo>
                  <a:cubicBezTo>
                    <a:pt x="236592" y="-9645"/>
                    <a:pt x="261103" y="3500"/>
                    <a:pt x="266691" y="36964"/>
                  </a:cubicBezTo>
                  <a:cubicBezTo>
                    <a:pt x="276471" y="95003"/>
                    <a:pt x="296473" y="104529"/>
                    <a:pt x="344987" y="74747"/>
                  </a:cubicBezTo>
                  <a:cubicBezTo>
                    <a:pt x="353051" y="69794"/>
                    <a:pt x="360925" y="55570"/>
                    <a:pt x="370832" y="64841"/>
                  </a:cubicBezTo>
                  <a:cubicBezTo>
                    <a:pt x="380801" y="74175"/>
                    <a:pt x="369053" y="84462"/>
                    <a:pt x="365053" y="93543"/>
                  </a:cubicBezTo>
                  <a:cubicBezTo>
                    <a:pt x="352861" y="121102"/>
                    <a:pt x="323905" y="134837"/>
                    <a:pt x="278122" y="13475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7" name="Полилиния: фигура 316">
              <a:extLst>
                <a:ext uri="{FF2B5EF4-FFF2-40B4-BE49-F238E27FC236}">
                  <a16:creationId xmlns="" xmlns:a16="http://schemas.microsoft.com/office/drawing/2014/main" id="{EB4F0FB8-0B9C-415A-A6D9-178954077C1C}"/>
                </a:ext>
              </a:extLst>
            </p:cNvPr>
            <p:cNvSpPr/>
            <p:nvPr/>
          </p:nvSpPr>
          <p:spPr>
            <a:xfrm>
              <a:off x="8483754" y="650514"/>
              <a:ext cx="499146" cy="336245"/>
            </a:xfrm>
            <a:custGeom>
              <a:avLst/>
              <a:gdLst>
                <a:gd name="connsiteX0" fmla="*/ 11656 w 499146"/>
                <a:gd name="connsiteY0" fmla="*/ 300593 h 336245"/>
                <a:gd name="connsiteX1" fmla="*/ 51090 w 499146"/>
                <a:gd name="connsiteY1" fmla="*/ 276971 h 336245"/>
                <a:gd name="connsiteX2" fmla="*/ 297597 w 499146"/>
                <a:gd name="connsiteY2" fmla="*/ 113521 h 336245"/>
                <a:gd name="connsiteX3" fmla="*/ 333538 w 499146"/>
                <a:gd name="connsiteY3" fmla="*/ 105901 h 336245"/>
                <a:gd name="connsiteX4" fmla="*/ 382877 w 499146"/>
                <a:gd name="connsiteY4" fmla="*/ 79930 h 336245"/>
                <a:gd name="connsiteX5" fmla="*/ 429042 w 499146"/>
                <a:gd name="connsiteY5" fmla="*/ 70278 h 336245"/>
                <a:gd name="connsiteX6" fmla="*/ 400213 w 499146"/>
                <a:gd name="connsiteY6" fmla="*/ 6079 h 336245"/>
                <a:gd name="connsiteX7" fmla="*/ 423010 w 499146"/>
                <a:gd name="connsiteY7" fmla="*/ 6079 h 336245"/>
                <a:gd name="connsiteX8" fmla="*/ 499146 w 499146"/>
                <a:gd name="connsiteY8" fmla="*/ 71548 h 336245"/>
                <a:gd name="connsiteX9" fmla="*/ 499146 w 499146"/>
                <a:gd name="connsiteY9" fmla="*/ 71548 h 336245"/>
                <a:gd name="connsiteX10" fmla="*/ 438186 w 499146"/>
                <a:gd name="connsiteY10" fmla="*/ 112442 h 336245"/>
                <a:gd name="connsiteX11" fmla="*/ 438186 w 499146"/>
                <a:gd name="connsiteY11" fmla="*/ 112442 h 336245"/>
                <a:gd name="connsiteX12" fmla="*/ 345222 w 499146"/>
                <a:gd name="connsiteY12" fmla="*/ 179117 h 336245"/>
                <a:gd name="connsiteX13" fmla="*/ 209332 w 499146"/>
                <a:gd name="connsiteY13" fmla="*/ 256842 h 336245"/>
                <a:gd name="connsiteX14" fmla="*/ 72553 w 499146"/>
                <a:gd name="connsiteY14" fmla="*/ 316976 h 336245"/>
                <a:gd name="connsiteX15" fmla="*/ 34516 w 499146"/>
                <a:gd name="connsiteY15" fmla="*/ 325168 h 336245"/>
                <a:gd name="connsiteX16" fmla="*/ 7021 w 499146"/>
                <a:gd name="connsiteY16" fmla="*/ 332026 h 336245"/>
                <a:gd name="connsiteX17" fmla="*/ 3973 w 499146"/>
                <a:gd name="connsiteY17" fmla="*/ 308785 h 336245"/>
                <a:gd name="connsiteX18" fmla="*/ 11656 w 499146"/>
                <a:gd name="connsiteY18" fmla="*/ 300593 h 3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146" h="336245">
                  <a:moveTo>
                    <a:pt x="11656" y="300593"/>
                  </a:moveTo>
                  <a:cubicBezTo>
                    <a:pt x="24864" y="292846"/>
                    <a:pt x="39469" y="286877"/>
                    <a:pt x="51090" y="276971"/>
                  </a:cubicBezTo>
                  <a:cubicBezTo>
                    <a:pt x="127227" y="211947"/>
                    <a:pt x="225207" y="185023"/>
                    <a:pt x="297597" y="113521"/>
                  </a:cubicBezTo>
                  <a:cubicBezTo>
                    <a:pt x="307820" y="103425"/>
                    <a:pt x="320902" y="103806"/>
                    <a:pt x="333538" y="105901"/>
                  </a:cubicBezTo>
                  <a:cubicBezTo>
                    <a:pt x="355827" y="109648"/>
                    <a:pt x="374559" y="113204"/>
                    <a:pt x="382877" y="79930"/>
                  </a:cubicBezTo>
                  <a:cubicBezTo>
                    <a:pt x="389926" y="51672"/>
                    <a:pt x="414056" y="90407"/>
                    <a:pt x="429042" y="70278"/>
                  </a:cubicBezTo>
                  <a:cubicBezTo>
                    <a:pt x="410500" y="54149"/>
                    <a:pt x="391640" y="36496"/>
                    <a:pt x="400213" y="6079"/>
                  </a:cubicBezTo>
                  <a:cubicBezTo>
                    <a:pt x="407769" y="-1478"/>
                    <a:pt x="415389" y="-2557"/>
                    <a:pt x="423010" y="6079"/>
                  </a:cubicBezTo>
                  <a:cubicBezTo>
                    <a:pt x="453616" y="20875"/>
                    <a:pt x="486890" y="32178"/>
                    <a:pt x="499146" y="71548"/>
                  </a:cubicBezTo>
                  <a:lnTo>
                    <a:pt x="499146" y="71548"/>
                  </a:lnTo>
                  <a:cubicBezTo>
                    <a:pt x="476667" y="81454"/>
                    <a:pt x="455077" y="92884"/>
                    <a:pt x="438186" y="112442"/>
                  </a:cubicBezTo>
                  <a:lnTo>
                    <a:pt x="438186" y="112442"/>
                  </a:lnTo>
                  <a:cubicBezTo>
                    <a:pt x="399641" y="122221"/>
                    <a:pt x="379194" y="160829"/>
                    <a:pt x="345222" y="179117"/>
                  </a:cubicBezTo>
                  <a:cubicBezTo>
                    <a:pt x="299375" y="203755"/>
                    <a:pt x="257148" y="237157"/>
                    <a:pt x="209332" y="256842"/>
                  </a:cubicBezTo>
                  <a:cubicBezTo>
                    <a:pt x="163231" y="275765"/>
                    <a:pt x="121639" y="306181"/>
                    <a:pt x="72553" y="316976"/>
                  </a:cubicBezTo>
                  <a:cubicBezTo>
                    <a:pt x="59853" y="319707"/>
                    <a:pt x="47153" y="322437"/>
                    <a:pt x="34516" y="325168"/>
                  </a:cubicBezTo>
                  <a:cubicBezTo>
                    <a:pt x="27531" y="337424"/>
                    <a:pt x="17562" y="339202"/>
                    <a:pt x="7021" y="332026"/>
                  </a:cubicBezTo>
                  <a:cubicBezTo>
                    <a:pt x="-1361" y="326311"/>
                    <a:pt x="-2060" y="317612"/>
                    <a:pt x="3973" y="308785"/>
                  </a:cubicBezTo>
                  <a:cubicBezTo>
                    <a:pt x="6513" y="306054"/>
                    <a:pt x="9053" y="303324"/>
                    <a:pt x="11656" y="30059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8" name="Полилиния: фигура 317">
              <a:extLst>
                <a:ext uri="{FF2B5EF4-FFF2-40B4-BE49-F238E27FC236}">
                  <a16:creationId xmlns="" xmlns:a16="http://schemas.microsoft.com/office/drawing/2014/main" id="{78E37415-049B-48C9-8D84-E566C8B87199}"/>
                </a:ext>
              </a:extLst>
            </p:cNvPr>
            <p:cNvSpPr/>
            <p:nvPr/>
          </p:nvSpPr>
          <p:spPr>
            <a:xfrm>
              <a:off x="8556307" y="759550"/>
              <a:ext cx="365697" cy="208587"/>
            </a:xfrm>
            <a:custGeom>
              <a:avLst/>
              <a:gdLst>
                <a:gd name="connsiteX0" fmla="*/ 0 w 365697"/>
                <a:gd name="connsiteY0" fmla="*/ 207940 h 208587"/>
                <a:gd name="connsiteX1" fmla="*/ 123381 w 365697"/>
                <a:gd name="connsiteY1" fmla="*/ 131550 h 208587"/>
                <a:gd name="connsiteX2" fmla="*/ 297053 w 365697"/>
                <a:gd name="connsiteY2" fmla="*/ 33696 h 208587"/>
                <a:gd name="connsiteX3" fmla="*/ 365697 w 365697"/>
                <a:gd name="connsiteY3" fmla="*/ 3469 h 208587"/>
                <a:gd name="connsiteX4" fmla="*/ 296736 w 365697"/>
                <a:gd name="connsiteY4" fmla="*/ 74653 h 208587"/>
                <a:gd name="connsiteX5" fmla="*/ 284163 w 365697"/>
                <a:gd name="connsiteY5" fmla="*/ 130280 h 208587"/>
                <a:gd name="connsiteX6" fmla="*/ 213424 w 365697"/>
                <a:gd name="connsiteY6" fmla="*/ 147806 h 208587"/>
                <a:gd name="connsiteX7" fmla="*/ 204470 w 365697"/>
                <a:gd name="connsiteY7" fmla="*/ 154600 h 208587"/>
                <a:gd name="connsiteX8" fmla="*/ 64 w 365697"/>
                <a:gd name="connsiteY8" fmla="*/ 207940 h 20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97" h="208587">
                  <a:moveTo>
                    <a:pt x="0" y="207940"/>
                  </a:moveTo>
                  <a:cubicBezTo>
                    <a:pt x="37465" y="175619"/>
                    <a:pt x="80518" y="153965"/>
                    <a:pt x="123381" y="131550"/>
                  </a:cubicBezTo>
                  <a:cubicBezTo>
                    <a:pt x="182182" y="100752"/>
                    <a:pt x="242698" y="72050"/>
                    <a:pt x="297053" y="33696"/>
                  </a:cubicBezTo>
                  <a:cubicBezTo>
                    <a:pt x="319787" y="17630"/>
                    <a:pt x="333311" y="-9675"/>
                    <a:pt x="365697" y="3469"/>
                  </a:cubicBezTo>
                  <a:cubicBezTo>
                    <a:pt x="341376" y="25250"/>
                    <a:pt x="332423" y="62271"/>
                    <a:pt x="296736" y="74653"/>
                  </a:cubicBezTo>
                  <a:cubicBezTo>
                    <a:pt x="281749" y="79860"/>
                    <a:pt x="294449" y="110594"/>
                    <a:pt x="284163" y="130280"/>
                  </a:cubicBezTo>
                  <a:cubicBezTo>
                    <a:pt x="256540" y="115103"/>
                    <a:pt x="227330" y="99609"/>
                    <a:pt x="213424" y="147806"/>
                  </a:cubicBezTo>
                  <a:cubicBezTo>
                    <a:pt x="212535" y="150854"/>
                    <a:pt x="207582" y="154537"/>
                    <a:pt x="204470" y="154600"/>
                  </a:cubicBezTo>
                  <a:cubicBezTo>
                    <a:pt x="132652" y="156442"/>
                    <a:pt x="73851" y="215370"/>
                    <a:pt x="64" y="20794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9" name="Полилиния: фигура 318">
              <a:extLst>
                <a:ext uri="{FF2B5EF4-FFF2-40B4-BE49-F238E27FC236}">
                  <a16:creationId xmlns="" xmlns:a16="http://schemas.microsoft.com/office/drawing/2014/main" id="{5FDF5C26-D1ED-48D2-A455-F534867AA591}"/>
                </a:ext>
              </a:extLst>
            </p:cNvPr>
            <p:cNvSpPr/>
            <p:nvPr/>
          </p:nvSpPr>
          <p:spPr>
            <a:xfrm>
              <a:off x="7929118" y="1078616"/>
              <a:ext cx="66792" cy="56208"/>
            </a:xfrm>
            <a:custGeom>
              <a:avLst/>
              <a:gdLst>
                <a:gd name="connsiteX0" fmla="*/ 5270 w 66792"/>
                <a:gd name="connsiteY0" fmla="*/ 0 h 56208"/>
                <a:gd name="connsiteX1" fmla="*/ 56896 w 66792"/>
                <a:gd name="connsiteY1" fmla="*/ 28448 h 56208"/>
                <a:gd name="connsiteX2" fmla="*/ 63436 w 66792"/>
                <a:gd name="connsiteY2" fmla="*/ 52070 h 56208"/>
                <a:gd name="connsiteX3" fmla="*/ 43497 w 66792"/>
                <a:gd name="connsiteY3" fmla="*/ 49784 h 56208"/>
                <a:gd name="connsiteX4" fmla="*/ 0 w 66792"/>
                <a:gd name="connsiteY4" fmla="*/ 8382 h 56208"/>
                <a:gd name="connsiteX5" fmla="*/ 5270 w 66792"/>
                <a:gd name="connsiteY5" fmla="*/ 63 h 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2" h="56208">
                  <a:moveTo>
                    <a:pt x="5270" y="0"/>
                  </a:moveTo>
                  <a:cubicBezTo>
                    <a:pt x="22542" y="9398"/>
                    <a:pt x="40259" y="17971"/>
                    <a:pt x="56896" y="28448"/>
                  </a:cubicBezTo>
                  <a:cubicBezTo>
                    <a:pt x="64326" y="33147"/>
                    <a:pt x="71056" y="42291"/>
                    <a:pt x="63436" y="52070"/>
                  </a:cubicBezTo>
                  <a:cubicBezTo>
                    <a:pt x="57213" y="60008"/>
                    <a:pt x="49213" y="54991"/>
                    <a:pt x="43497" y="49784"/>
                  </a:cubicBezTo>
                  <a:cubicBezTo>
                    <a:pt x="28701" y="36322"/>
                    <a:pt x="14477" y="22225"/>
                    <a:pt x="0" y="8382"/>
                  </a:cubicBezTo>
                  <a:cubicBezTo>
                    <a:pt x="1777" y="5588"/>
                    <a:pt x="3492" y="2794"/>
                    <a:pt x="5270" y="6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0" name="Полилиния: фигура 319">
              <a:extLst>
                <a:ext uri="{FF2B5EF4-FFF2-40B4-BE49-F238E27FC236}">
                  <a16:creationId xmlns="" xmlns:a16="http://schemas.microsoft.com/office/drawing/2014/main" id="{196D5A1B-1AD5-4468-8E4D-4A0771CC6D30}"/>
                </a:ext>
              </a:extLst>
            </p:cNvPr>
            <p:cNvSpPr/>
            <p:nvPr/>
          </p:nvSpPr>
          <p:spPr>
            <a:xfrm>
              <a:off x="8456246" y="959362"/>
              <a:ext cx="62024" cy="42232"/>
            </a:xfrm>
            <a:custGeom>
              <a:avLst/>
              <a:gdLst>
                <a:gd name="connsiteX0" fmla="*/ 31481 w 62024"/>
                <a:gd name="connsiteY0" fmla="*/ 0 h 42232"/>
                <a:gd name="connsiteX1" fmla="*/ 62024 w 62024"/>
                <a:gd name="connsiteY1" fmla="*/ 16383 h 42232"/>
                <a:gd name="connsiteX2" fmla="*/ 50341 w 62024"/>
                <a:gd name="connsiteY2" fmla="*/ 31814 h 42232"/>
                <a:gd name="connsiteX3" fmla="*/ 2652 w 62024"/>
                <a:gd name="connsiteY3" fmla="*/ 31496 h 42232"/>
                <a:gd name="connsiteX4" fmla="*/ 31481 w 62024"/>
                <a:gd name="connsiteY4" fmla="*/ 0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24" h="42232">
                  <a:moveTo>
                    <a:pt x="31481" y="0"/>
                  </a:moveTo>
                  <a:cubicBezTo>
                    <a:pt x="36752" y="16002"/>
                    <a:pt x="47102" y="21146"/>
                    <a:pt x="62024" y="16383"/>
                  </a:cubicBezTo>
                  <a:cubicBezTo>
                    <a:pt x="58215" y="21654"/>
                    <a:pt x="55357" y="28829"/>
                    <a:pt x="50341" y="31814"/>
                  </a:cubicBezTo>
                  <a:cubicBezTo>
                    <a:pt x="34402" y="41466"/>
                    <a:pt x="11352" y="49530"/>
                    <a:pt x="2652" y="31496"/>
                  </a:cubicBezTo>
                  <a:cubicBezTo>
                    <a:pt x="-8841" y="7620"/>
                    <a:pt x="20051" y="9398"/>
                    <a:pt x="31481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1" name="Полилиния: фигура 320">
              <a:extLst>
                <a:ext uri="{FF2B5EF4-FFF2-40B4-BE49-F238E27FC236}">
                  <a16:creationId xmlns="" xmlns:a16="http://schemas.microsoft.com/office/drawing/2014/main" id="{916642F8-310B-4DFE-934F-5E725A664E76}"/>
                </a:ext>
              </a:extLst>
            </p:cNvPr>
            <p:cNvSpPr/>
            <p:nvPr/>
          </p:nvSpPr>
          <p:spPr>
            <a:xfrm>
              <a:off x="8058848" y="1055307"/>
              <a:ext cx="34849" cy="59079"/>
            </a:xfrm>
            <a:custGeom>
              <a:avLst/>
              <a:gdLst>
                <a:gd name="connsiteX0" fmla="*/ 0 w 34849"/>
                <a:gd name="connsiteY0" fmla="*/ 2417 h 59079"/>
                <a:gd name="connsiteX1" fmla="*/ 9716 w 34849"/>
                <a:gd name="connsiteY1" fmla="*/ 131 h 59079"/>
                <a:gd name="connsiteX2" fmla="*/ 34608 w 34849"/>
                <a:gd name="connsiteY2" fmla="*/ 50994 h 59079"/>
                <a:gd name="connsiteX3" fmla="*/ 22860 w 34849"/>
                <a:gd name="connsiteY3" fmla="*/ 58170 h 59079"/>
                <a:gd name="connsiteX4" fmla="*/ 0 w 34849"/>
                <a:gd name="connsiteY4" fmla="*/ 2353 h 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49" h="59079">
                  <a:moveTo>
                    <a:pt x="0" y="2417"/>
                  </a:moveTo>
                  <a:cubicBezTo>
                    <a:pt x="7303" y="639"/>
                    <a:pt x="9081" y="-377"/>
                    <a:pt x="9716" y="131"/>
                  </a:cubicBezTo>
                  <a:cubicBezTo>
                    <a:pt x="24892" y="13212"/>
                    <a:pt x="36703" y="28579"/>
                    <a:pt x="34608" y="50994"/>
                  </a:cubicBezTo>
                  <a:cubicBezTo>
                    <a:pt x="34099" y="56519"/>
                    <a:pt x="27369" y="61091"/>
                    <a:pt x="22860" y="58170"/>
                  </a:cubicBezTo>
                  <a:cubicBezTo>
                    <a:pt x="1651" y="44771"/>
                    <a:pt x="12065" y="19943"/>
                    <a:pt x="0" y="235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2" name="Полилиния: фигура 321">
              <a:extLst>
                <a:ext uri="{FF2B5EF4-FFF2-40B4-BE49-F238E27FC236}">
                  <a16:creationId xmlns="" xmlns:a16="http://schemas.microsoft.com/office/drawing/2014/main" id="{8710B448-7A3C-4112-9F99-49BAF9A96B40}"/>
                </a:ext>
              </a:extLst>
            </p:cNvPr>
            <p:cNvSpPr/>
            <p:nvPr/>
          </p:nvSpPr>
          <p:spPr>
            <a:xfrm>
              <a:off x="8393638" y="965716"/>
              <a:ext cx="26134" cy="41842"/>
            </a:xfrm>
            <a:custGeom>
              <a:avLst/>
              <a:gdLst>
                <a:gd name="connsiteX0" fmla="*/ 12111 w 26134"/>
                <a:gd name="connsiteY0" fmla="*/ 41779 h 41842"/>
                <a:gd name="connsiteX1" fmla="*/ 46 w 26134"/>
                <a:gd name="connsiteY1" fmla="*/ 14347 h 41842"/>
                <a:gd name="connsiteX2" fmla="*/ 13380 w 26134"/>
                <a:gd name="connsiteY2" fmla="*/ 250 h 41842"/>
                <a:gd name="connsiteX3" fmla="*/ 25827 w 26134"/>
                <a:gd name="connsiteY3" fmla="*/ 20888 h 41842"/>
                <a:gd name="connsiteX4" fmla="*/ 12111 w 26134"/>
                <a:gd name="connsiteY4" fmla="*/ 41843 h 4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4" h="41842">
                  <a:moveTo>
                    <a:pt x="12111" y="41779"/>
                  </a:moveTo>
                  <a:cubicBezTo>
                    <a:pt x="-18" y="35874"/>
                    <a:pt x="680" y="24380"/>
                    <a:pt x="46" y="14347"/>
                  </a:cubicBezTo>
                  <a:cubicBezTo>
                    <a:pt x="-526" y="5330"/>
                    <a:pt x="4300" y="-1401"/>
                    <a:pt x="13380" y="250"/>
                  </a:cubicBezTo>
                  <a:cubicBezTo>
                    <a:pt x="23605" y="2028"/>
                    <a:pt x="27287" y="10537"/>
                    <a:pt x="25827" y="20888"/>
                  </a:cubicBezTo>
                  <a:cubicBezTo>
                    <a:pt x="24493" y="30159"/>
                    <a:pt x="20619" y="38096"/>
                    <a:pt x="12111" y="4184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3" name="Полилиния: фигура 322">
              <a:extLst>
                <a:ext uri="{FF2B5EF4-FFF2-40B4-BE49-F238E27FC236}">
                  <a16:creationId xmlns="" xmlns:a16="http://schemas.microsoft.com/office/drawing/2014/main" id="{D3E91A47-E111-44EB-B746-88C2FD51DC93}"/>
                </a:ext>
              </a:extLst>
            </p:cNvPr>
            <p:cNvSpPr/>
            <p:nvPr/>
          </p:nvSpPr>
          <p:spPr>
            <a:xfrm>
              <a:off x="8922004" y="722125"/>
              <a:ext cx="60959" cy="40894"/>
            </a:xfrm>
            <a:custGeom>
              <a:avLst/>
              <a:gdLst>
                <a:gd name="connsiteX0" fmla="*/ 0 w 60959"/>
                <a:gd name="connsiteY0" fmla="*/ 40894 h 40894"/>
                <a:gd name="connsiteX1" fmla="*/ 60960 w 60959"/>
                <a:gd name="connsiteY1" fmla="*/ 0 h 40894"/>
                <a:gd name="connsiteX2" fmla="*/ 0 w 60959"/>
                <a:gd name="connsiteY2" fmla="*/ 40894 h 4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40894">
                  <a:moveTo>
                    <a:pt x="0" y="40894"/>
                  </a:moveTo>
                  <a:cubicBezTo>
                    <a:pt x="10731" y="10795"/>
                    <a:pt x="34289" y="2731"/>
                    <a:pt x="60960" y="0"/>
                  </a:cubicBezTo>
                  <a:cubicBezTo>
                    <a:pt x="43243" y="18098"/>
                    <a:pt x="23813" y="33211"/>
                    <a:pt x="0" y="4089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4" name="Полилиния: фигура 323">
              <a:extLst>
                <a:ext uri="{FF2B5EF4-FFF2-40B4-BE49-F238E27FC236}">
                  <a16:creationId xmlns="" xmlns:a16="http://schemas.microsoft.com/office/drawing/2014/main" id="{64EF2C64-F796-4197-A544-55DF1D87EEA4}"/>
                </a:ext>
              </a:extLst>
            </p:cNvPr>
            <p:cNvSpPr/>
            <p:nvPr/>
          </p:nvSpPr>
          <p:spPr>
            <a:xfrm>
              <a:off x="8732824" y="932818"/>
              <a:ext cx="24407" cy="23444"/>
            </a:xfrm>
            <a:custGeom>
              <a:avLst/>
              <a:gdLst>
                <a:gd name="connsiteX0" fmla="*/ 14173 w 24407"/>
                <a:gd name="connsiteY0" fmla="*/ 1 h 23444"/>
                <a:gd name="connsiteX1" fmla="*/ 24206 w 24407"/>
                <a:gd name="connsiteY1" fmla="*/ 13654 h 23444"/>
                <a:gd name="connsiteX2" fmla="*/ 10490 w 24407"/>
                <a:gd name="connsiteY2" fmla="*/ 23306 h 23444"/>
                <a:gd name="connsiteX3" fmla="*/ 394 w 24407"/>
                <a:gd name="connsiteY3" fmla="*/ 10288 h 23444"/>
                <a:gd name="connsiteX4" fmla="*/ 14109 w 24407"/>
                <a:gd name="connsiteY4" fmla="*/ 1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07" h="23444">
                  <a:moveTo>
                    <a:pt x="14173" y="1"/>
                  </a:moveTo>
                  <a:cubicBezTo>
                    <a:pt x="21094" y="1588"/>
                    <a:pt x="25413" y="5970"/>
                    <a:pt x="24206" y="13654"/>
                  </a:cubicBezTo>
                  <a:cubicBezTo>
                    <a:pt x="23000" y="21337"/>
                    <a:pt x="17221" y="24131"/>
                    <a:pt x="10490" y="23306"/>
                  </a:cubicBezTo>
                  <a:cubicBezTo>
                    <a:pt x="3759" y="22480"/>
                    <a:pt x="-1511" y="18607"/>
                    <a:pt x="394" y="10288"/>
                  </a:cubicBezTo>
                  <a:cubicBezTo>
                    <a:pt x="1981" y="3112"/>
                    <a:pt x="7315" y="-63"/>
                    <a:pt x="14109" y="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5" name="Полилиния: фигура 324">
              <a:extLst>
                <a:ext uri="{FF2B5EF4-FFF2-40B4-BE49-F238E27FC236}">
                  <a16:creationId xmlns="" xmlns:a16="http://schemas.microsoft.com/office/drawing/2014/main" id="{571D2266-192B-421B-B1BE-FFB3B93D7E76}"/>
                </a:ext>
              </a:extLst>
            </p:cNvPr>
            <p:cNvSpPr/>
            <p:nvPr/>
          </p:nvSpPr>
          <p:spPr>
            <a:xfrm>
              <a:off x="428654" y="4802995"/>
              <a:ext cx="1835628" cy="2153717"/>
            </a:xfrm>
            <a:custGeom>
              <a:avLst/>
              <a:gdLst>
                <a:gd name="connsiteX0" fmla="*/ 487587 w 1835628"/>
                <a:gd name="connsiteY0" fmla="*/ 2153463 h 2153717"/>
                <a:gd name="connsiteX1" fmla="*/ 456091 w 1835628"/>
                <a:gd name="connsiteY1" fmla="*/ 2099932 h 2153717"/>
                <a:gd name="connsiteX2" fmla="*/ 416213 w 1835628"/>
                <a:gd name="connsiteY2" fmla="*/ 1988490 h 2153717"/>
                <a:gd name="connsiteX3" fmla="*/ 425230 w 1835628"/>
                <a:gd name="connsiteY3" fmla="*/ 1939721 h 2153717"/>
                <a:gd name="connsiteX4" fmla="*/ 457107 w 1835628"/>
                <a:gd name="connsiteY4" fmla="*/ 1875205 h 2153717"/>
                <a:gd name="connsiteX5" fmla="*/ 455456 w 1835628"/>
                <a:gd name="connsiteY5" fmla="*/ 1869871 h 2153717"/>
                <a:gd name="connsiteX6" fmla="*/ 451773 w 1835628"/>
                <a:gd name="connsiteY6" fmla="*/ 1808466 h 2153717"/>
                <a:gd name="connsiteX7" fmla="*/ 438565 w 1835628"/>
                <a:gd name="connsiteY7" fmla="*/ 1696070 h 2153717"/>
                <a:gd name="connsiteX8" fmla="*/ 354110 w 1835628"/>
                <a:gd name="connsiteY8" fmla="*/ 1561196 h 2153717"/>
                <a:gd name="connsiteX9" fmla="*/ 343505 w 1835628"/>
                <a:gd name="connsiteY9" fmla="*/ 1519413 h 2153717"/>
                <a:gd name="connsiteX10" fmla="*/ 316073 w 1835628"/>
                <a:gd name="connsiteY10" fmla="*/ 1454262 h 2153717"/>
                <a:gd name="connsiteX11" fmla="*/ 266162 w 1835628"/>
                <a:gd name="connsiteY11" fmla="*/ 1367203 h 2153717"/>
                <a:gd name="connsiteX12" fmla="*/ 244509 w 1835628"/>
                <a:gd name="connsiteY12" fmla="*/ 1313863 h 2153717"/>
                <a:gd name="connsiteX13" fmla="*/ 224062 w 1835628"/>
                <a:gd name="connsiteY13" fmla="*/ 1378061 h 2153717"/>
                <a:gd name="connsiteX14" fmla="*/ 205075 w 1835628"/>
                <a:gd name="connsiteY14" fmla="*/ 1378506 h 2153717"/>
                <a:gd name="connsiteX15" fmla="*/ 126907 w 1835628"/>
                <a:gd name="connsiteY15" fmla="*/ 1311386 h 2153717"/>
                <a:gd name="connsiteX16" fmla="*/ 93061 w 1835628"/>
                <a:gd name="connsiteY16" fmla="*/ 1145841 h 2153717"/>
                <a:gd name="connsiteX17" fmla="*/ 83282 w 1835628"/>
                <a:gd name="connsiteY17" fmla="*/ 1024428 h 2153717"/>
                <a:gd name="connsiteX18" fmla="*/ 80361 w 1835628"/>
                <a:gd name="connsiteY18" fmla="*/ 955784 h 2153717"/>
                <a:gd name="connsiteX19" fmla="*/ 91220 w 1835628"/>
                <a:gd name="connsiteY19" fmla="*/ 942322 h 2153717"/>
                <a:gd name="connsiteX20" fmla="*/ 53882 w 1835628"/>
                <a:gd name="connsiteY20" fmla="*/ 637647 h 2153717"/>
                <a:gd name="connsiteX21" fmla="*/ 64169 w 1835628"/>
                <a:gd name="connsiteY21" fmla="*/ 592880 h 2153717"/>
                <a:gd name="connsiteX22" fmla="*/ 56041 w 1835628"/>
                <a:gd name="connsiteY22" fmla="*/ 554399 h 2153717"/>
                <a:gd name="connsiteX23" fmla="*/ 19655 w 1835628"/>
                <a:gd name="connsiteY23" fmla="*/ 525506 h 2153717"/>
                <a:gd name="connsiteX24" fmla="*/ 1939 w 1835628"/>
                <a:gd name="connsiteY24" fmla="*/ 474515 h 2153717"/>
                <a:gd name="connsiteX25" fmla="*/ 54390 w 1835628"/>
                <a:gd name="connsiteY25" fmla="*/ 192002 h 2153717"/>
                <a:gd name="connsiteX26" fmla="*/ 64232 w 1835628"/>
                <a:gd name="connsiteY26" fmla="*/ 100181 h 2153717"/>
                <a:gd name="connsiteX27" fmla="*/ 95855 w 1835628"/>
                <a:gd name="connsiteY27" fmla="*/ 38649 h 2153717"/>
                <a:gd name="connsiteX28" fmla="*/ 106460 w 1835628"/>
                <a:gd name="connsiteY28" fmla="*/ 1311 h 2153717"/>
                <a:gd name="connsiteX29" fmla="*/ 129193 w 1835628"/>
                <a:gd name="connsiteY29" fmla="*/ 16551 h 2153717"/>
                <a:gd name="connsiteX30" fmla="*/ 172881 w 1835628"/>
                <a:gd name="connsiteY30" fmla="*/ 176572 h 2153717"/>
                <a:gd name="connsiteX31" fmla="*/ 192693 w 1835628"/>
                <a:gd name="connsiteY31" fmla="*/ 210418 h 2153717"/>
                <a:gd name="connsiteX32" fmla="*/ 215172 w 1835628"/>
                <a:gd name="connsiteY32" fmla="*/ 259059 h 2153717"/>
                <a:gd name="connsiteX33" fmla="*/ 235174 w 1835628"/>
                <a:gd name="connsiteY33" fmla="*/ 309922 h 2153717"/>
                <a:gd name="connsiteX34" fmla="*/ 289784 w 1835628"/>
                <a:gd name="connsiteY34" fmla="*/ 428985 h 2153717"/>
                <a:gd name="connsiteX35" fmla="*/ 290800 w 1835628"/>
                <a:gd name="connsiteY35" fmla="*/ 440670 h 2153717"/>
                <a:gd name="connsiteX36" fmla="*/ 307945 w 1835628"/>
                <a:gd name="connsiteY36" fmla="*/ 488422 h 2153717"/>
                <a:gd name="connsiteX37" fmla="*/ 285720 w 1835628"/>
                <a:gd name="connsiteY37" fmla="*/ 587927 h 2153717"/>
                <a:gd name="connsiteX38" fmla="*/ 266543 w 1835628"/>
                <a:gd name="connsiteY38" fmla="*/ 600881 h 2153717"/>
                <a:gd name="connsiteX39" fmla="*/ 259177 w 1835628"/>
                <a:gd name="connsiteY39" fmla="*/ 626408 h 2153717"/>
                <a:gd name="connsiteX40" fmla="*/ 281212 w 1835628"/>
                <a:gd name="connsiteY40" fmla="*/ 635044 h 2153717"/>
                <a:gd name="connsiteX41" fmla="*/ 332774 w 1835628"/>
                <a:gd name="connsiteY41" fmla="*/ 670223 h 2153717"/>
                <a:gd name="connsiteX42" fmla="*/ 362174 w 1835628"/>
                <a:gd name="connsiteY42" fmla="*/ 725024 h 2153717"/>
                <a:gd name="connsiteX43" fmla="*/ 421928 w 1835628"/>
                <a:gd name="connsiteY43" fmla="*/ 900094 h 2153717"/>
                <a:gd name="connsiteX44" fmla="*/ 429294 w 1835628"/>
                <a:gd name="connsiteY44" fmla="*/ 973754 h 2153717"/>
                <a:gd name="connsiteX45" fmla="*/ 442311 w 1835628"/>
                <a:gd name="connsiteY45" fmla="*/ 1022967 h 2153717"/>
                <a:gd name="connsiteX46" fmla="*/ 523909 w 1835628"/>
                <a:gd name="connsiteY46" fmla="*/ 1073386 h 2153717"/>
                <a:gd name="connsiteX47" fmla="*/ 534767 w 1835628"/>
                <a:gd name="connsiteY47" fmla="*/ 1059480 h 2153717"/>
                <a:gd name="connsiteX48" fmla="*/ 565882 w 1835628"/>
                <a:gd name="connsiteY48" fmla="*/ 1008616 h 2153717"/>
                <a:gd name="connsiteX49" fmla="*/ 619286 w 1835628"/>
                <a:gd name="connsiteY49" fmla="*/ 1000679 h 2153717"/>
                <a:gd name="connsiteX50" fmla="*/ 631160 w 1835628"/>
                <a:gd name="connsiteY50" fmla="*/ 1058972 h 2153717"/>
                <a:gd name="connsiteX51" fmla="*/ 630843 w 1835628"/>
                <a:gd name="connsiteY51" fmla="*/ 1115170 h 2153717"/>
                <a:gd name="connsiteX52" fmla="*/ 626715 w 1835628"/>
                <a:gd name="connsiteY52" fmla="*/ 1167494 h 2153717"/>
                <a:gd name="connsiteX53" fmla="*/ 628366 w 1835628"/>
                <a:gd name="connsiteY53" fmla="*/ 1184068 h 2153717"/>
                <a:gd name="connsiteX54" fmla="*/ 640304 w 1835628"/>
                <a:gd name="connsiteY54" fmla="*/ 1234677 h 2153717"/>
                <a:gd name="connsiteX55" fmla="*/ 604681 w 1835628"/>
                <a:gd name="connsiteY55" fmla="*/ 1275762 h 2153717"/>
                <a:gd name="connsiteX56" fmla="*/ 573058 w 1835628"/>
                <a:gd name="connsiteY56" fmla="*/ 1245726 h 2153717"/>
                <a:gd name="connsiteX57" fmla="*/ 562136 w 1835628"/>
                <a:gd name="connsiteY57" fmla="*/ 1230169 h 2153717"/>
                <a:gd name="connsiteX58" fmla="*/ 543975 w 1835628"/>
                <a:gd name="connsiteY58" fmla="*/ 1219564 h 2153717"/>
                <a:gd name="connsiteX59" fmla="*/ 445550 w 1835628"/>
                <a:gd name="connsiteY59" fmla="*/ 1210738 h 2153717"/>
                <a:gd name="connsiteX60" fmla="*/ 410053 w 1835628"/>
                <a:gd name="connsiteY60" fmla="*/ 1259379 h 2153717"/>
                <a:gd name="connsiteX61" fmla="*/ 426754 w 1835628"/>
                <a:gd name="connsiteY61" fmla="*/ 1357169 h 2153717"/>
                <a:gd name="connsiteX62" fmla="*/ 466822 w 1835628"/>
                <a:gd name="connsiteY62" fmla="*/ 1450706 h 2153717"/>
                <a:gd name="connsiteX63" fmla="*/ 467076 w 1835628"/>
                <a:gd name="connsiteY63" fmla="*/ 1493124 h 2153717"/>
                <a:gd name="connsiteX64" fmla="*/ 482380 w 1835628"/>
                <a:gd name="connsiteY64" fmla="*/ 1628633 h 2153717"/>
                <a:gd name="connsiteX65" fmla="*/ 518956 w 1835628"/>
                <a:gd name="connsiteY65" fmla="*/ 1672449 h 2153717"/>
                <a:gd name="connsiteX66" fmla="*/ 531084 w 1835628"/>
                <a:gd name="connsiteY66" fmla="*/ 1683498 h 2153717"/>
                <a:gd name="connsiteX67" fmla="*/ 612618 w 1835628"/>
                <a:gd name="connsiteY67" fmla="*/ 1722550 h 2153717"/>
                <a:gd name="connsiteX68" fmla="*/ 647162 w 1835628"/>
                <a:gd name="connsiteY68" fmla="*/ 1701024 h 2153717"/>
                <a:gd name="connsiteX69" fmla="*/ 716377 w 1835628"/>
                <a:gd name="connsiteY69" fmla="*/ 1657907 h 2153717"/>
                <a:gd name="connsiteX70" fmla="*/ 813596 w 1835628"/>
                <a:gd name="connsiteY70" fmla="*/ 1673211 h 2153717"/>
                <a:gd name="connsiteX71" fmla="*/ 802102 w 1835628"/>
                <a:gd name="connsiteY71" fmla="*/ 1727630 h 2153717"/>
                <a:gd name="connsiteX72" fmla="*/ 731744 w 1835628"/>
                <a:gd name="connsiteY72" fmla="*/ 1835136 h 2153717"/>
                <a:gd name="connsiteX73" fmla="*/ 641384 w 1835628"/>
                <a:gd name="connsiteY73" fmla="*/ 1815006 h 2153717"/>
                <a:gd name="connsiteX74" fmla="*/ 617698 w 1835628"/>
                <a:gd name="connsiteY74" fmla="*/ 1789226 h 2153717"/>
                <a:gd name="connsiteX75" fmla="*/ 570962 w 1835628"/>
                <a:gd name="connsiteY75" fmla="*/ 1819705 h 2153717"/>
                <a:gd name="connsiteX76" fmla="*/ 573756 w 1835628"/>
                <a:gd name="connsiteY76" fmla="*/ 1852155 h 2153717"/>
                <a:gd name="connsiteX77" fmla="*/ 547023 w 1835628"/>
                <a:gd name="connsiteY77" fmla="*/ 1895589 h 2153717"/>
                <a:gd name="connsiteX78" fmla="*/ 526068 w 1835628"/>
                <a:gd name="connsiteY78" fmla="*/ 1905114 h 2153717"/>
                <a:gd name="connsiteX79" fmla="*/ 495715 w 1835628"/>
                <a:gd name="connsiteY79" fmla="*/ 1947659 h 2153717"/>
                <a:gd name="connsiteX80" fmla="*/ 534259 w 1835628"/>
                <a:gd name="connsiteY80" fmla="*/ 1964169 h 2153717"/>
                <a:gd name="connsiteX81" fmla="*/ 722346 w 1835628"/>
                <a:gd name="connsiteY81" fmla="*/ 1933880 h 2153717"/>
                <a:gd name="connsiteX82" fmla="*/ 775940 w 1835628"/>
                <a:gd name="connsiteY82" fmla="*/ 1808339 h 2153717"/>
                <a:gd name="connsiteX83" fmla="*/ 801848 w 1835628"/>
                <a:gd name="connsiteY83" fmla="*/ 1751697 h 2153717"/>
                <a:gd name="connsiteX84" fmla="*/ 815945 w 1835628"/>
                <a:gd name="connsiteY84" fmla="*/ 1721154 h 2153717"/>
                <a:gd name="connsiteX85" fmla="*/ 831693 w 1835628"/>
                <a:gd name="connsiteY85" fmla="*/ 1669845 h 2153717"/>
                <a:gd name="connsiteX86" fmla="*/ 874556 w 1835628"/>
                <a:gd name="connsiteY86" fmla="*/ 1665019 h 2153717"/>
                <a:gd name="connsiteX87" fmla="*/ 913100 w 1835628"/>
                <a:gd name="connsiteY87" fmla="*/ 1613965 h 2153717"/>
                <a:gd name="connsiteX88" fmla="*/ 905417 w 1835628"/>
                <a:gd name="connsiteY88" fmla="*/ 1592946 h 2153717"/>
                <a:gd name="connsiteX89" fmla="*/ 858109 w 1835628"/>
                <a:gd name="connsiteY89" fmla="*/ 1522905 h 2153717"/>
                <a:gd name="connsiteX90" fmla="*/ 843568 w 1835628"/>
                <a:gd name="connsiteY90" fmla="*/ 1477249 h 2153717"/>
                <a:gd name="connsiteX91" fmla="*/ 822359 w 1835628"/>
                <a:gd name="connsiteY91" fmla="*/ 1436989 h 2153717"/>
                <a:gd name="connsiteX92" fmla="*/ 774861 w 1835628"/>
                <a:gd name="connsiteY92" fmla="*/ 1377299 h 2153717"/>
                <a:gd name="connsiteX93" fmla="*/ 751048 w 1835628"/>
                <a:gd name="connsiteY93" fmla="*/ 1345105 h 2153717"/>
                <a:gd name="connsiteX94" fmla="*/ 692438 w 1835628"/>
                <a:gd name="connsiteY94" fmla="*/ 1255061 h 2153717"/>
                <a:gd name="connsiteX95" fmla="*/ 733332 w 1835628"/>
                <a:gd name="connsiteY95" fmla="*/ 1182353 h 2153717"/>
                <a:gd name="connsiteX96" fmla="*/ 743809 w 1835628"/>
                <a:gd name="connsiteY96" fmla="*/ 1151301 h 2153717"/>
                <a:gd name="connsiteX97" fmla="*/ 732570 w 1835628"/>
                <a:gd name="connsiteY97" fmla="*/ 1135109 h 2153717"/>
                <a:gd name="connsiteX98" fmla="*/ 676118 w 1835628"/>
                <a:gd name="connsiteY98" fmla="*/ 984296 h 2153717"/>
                <a:gd name="connsiteX99" fmla="*/ 669006 w 1835628"/>
                <a:gd name="connsiteY99" fmla="*/ 962198 h 2153717"/>
                <a:gd name="connsiteX100" fmla="*/ 661386 w 1835628"/>
                <a:gd name="connsiteY100" fmla="*/ 907333 h 2153717"/>
                <a:gd name="connsiteX101" fmla="*/ 654020 w 1835628"/>
                <a:gd name="connsiteY101" fmla="*/ 857803 h 2153717"/>
                <a:gd name="connsiteX102" fmla="*/ 677833 w 1835628"/>
                <a:gd name="connsiteY102" fmla="*/ 732263 h 2153717"/>
                <a:gd name="connsiteX103" fmla="*/ 679547 w 1835628"/>
                <a:gd name="connsiteY103" fmla="*/ 731437 h 2153717"/>
                <a:gd name="connsiteX104" fmla="*/ 677325 w 1835628"/>
                <a:gd name="connsiteY104" fmla="*/ 734803 h 2153717"/>
                <a:gd name="connsiteX105" fmla="*/ 649194 w 1835628"/>
                <a:gd name="connsiteY105" fmla="*/ 699243 h 2153717"/>
                <a:gd name="connsiteX106" fmla="*/ 634335 w 1835628"/>
                <a:gd name="connsiteY106" fmla="*/ 634409 h 2153717"/>
                <a:gd name="connsiteX107" fmla="*/ 610586 w 1835628"/>
                <a:gd name="connsiteY107" fmla="*/ 511536 h 2153717"/>
                <a:gd name="connsiteX108" fmla="*/ 639669 w 1835628"/>
                <a:gd name="connsiteY108" fmla="*/ 483532 h 2153717"/>
                <a:gd name="connsiteX109" fmla="*/ 690152 w 1835628"/>
                <a:gd name="connsiteY109" fmla="*/ 502519 h 2153717"/>
                <a:gd name="connsiteX110" fmla="*/ 721584 w 1835628"/>
                <a:gd name="connsiteY110" fmla="*/ 572242 h 2153717"/>
                <a:gd name="connsiteX111" fmla="*/ 793022 w 1835628"/>
                <a:gd name="connsiteY111" fmla="*/ 644315 h 2153717"/>
                <a:gd name="connsiteX112" fmla="*/ 841409 w 1835628"/>
                <a:gd name="connsiteY112" fmla="*/ 628948 h 2153717"/>
                <a:gd name="connsiteX113" fmla="*/ 883065 w 1835628"/>
                <a:gd name="connsiteY113" fmla="*/ 635806 h 2153717"/>
                <a:gd name="connsiteX114" fmla="*/ 932912 w 1835628"/>
                <a:gd name="connsiteY114" fmla="*/ 766616 h 2153717"/>
                <a:gd name="connsiteX115" fmla="*/ 957995 w 1835628"/>
                <a:gd name="connsiteY115" fmla="*/ 776586 h 2153717"/>
                <a:gd name="connsiteX116" fmla="*/ 1033115 w 1835628"/>
                <a:gd name="connsiteY116" fmla="*/ 758806 h 2153717"/>
                <a:gd name="connsiteX117" fmla="*/ 1043021 w 1835628"/>
                <a:gd name="connsiteY117" fmla="*/ 738803 h 2153717"/>
                <a:gd name="connsiteX118" fmla="*/ 1080042 w 1835628"/>
                <a:gd name="connsiteY118" fmla="*/ 651490 h 2153717"/>
                <a:gd name="connsiteX119" fmla="*/ 1113506 w 1835628"/>
                <a:gd name="connsiteY119" fmla="*/ 711689 h 2153717"/>
                <a:gd name="connsiteX120" fmla="*/ 1117507 w 1835628"/>
                <a:gd name="connsiteY120" fmla="*/ 700513 h 2153717"/>
                <a:gd name="connsiteX121" fmla="*/ 1238792 w 1835628"/>
                <a:gd name="connsiteY121" fmla="*/ 651364 h 2153717"/>
                <a:gd name="connsiteX122" fmla="*/ 1290227 w 1835628"/>
                <a:gd name="connsiteY122" fmla="*/ 745598 h 2153717"/>
                <a:gd name="connsiteX123" fmla="*/ 1284067 w 1835628"/>
                <a:gd name="connsiteY123" fmla="*/ 754933 h 2153717"/>
                <a:gd name="connsiteX124" fmla="*/ 1197199 w 1835628"/>
                <a:gd name="connsiteY124" fmla="*/ 808146 h 2153717"/>
                <a:gd name="connsiteX125" fmla="*/ 1175419 w 1835628"/>
                <a:gd name="connsiteY125" fmla="*/ 824211 h 2153717"/>
                <a:gd name="connsiteX126" fmla="*/ 1029369 w 1835628"/>
                <a:gd name="connsiteY126" fmla="*/ 889680 h 2153717"/>
                <a:gd name="connsiteX127" fmla="*/ 979394 w 1835628"/>
                <a:gd name="connsiteY127" fmla="*/ 937432 h 2153717"/>
                <a:gd name="connsiteX128" fmla="*/ 991523 w 1835628"/>
                <a:gd name="connsiteY128" fmla="*/ 956736 h 2153717"/>
                <a:gd name="connsiteX129" fmla="*/ 1043021 w 1835628"/>
                <a:gd name="connsiteY129" fmla="*/ 934766 h 2153717"/>
                <a:gd name="connsiteX130" fmla="*/ 1094647 w 1835628"/>
                <a:gd name="connsiteY130" fmla="*/ 931082 h 2153717"/>
                <a:gd name="connsiteX131" fmla="*/ 1130461 w 1835628"/>
                <a:gd name="connsiteY131" fmla="*/ 986709 h 2153717"/>
                <a:gd name="connsiteX132" fmla="*/ 1084931 w 1835628"/>
                <a:gd name="connsiteY132" fmla="*/ 1076942 h 2153717"/>
                <a:gd name="connsiteX133" fmla="*/ 1193643 w 1835628"/>
                <a:gd name="connsiteY133" fmla="*/ 1116376 h 2153717"/>
                <a:gd name="connsiteX134" fmla="*/ 1255937 w 1835628"/>
                <a:gd name="connsiteY134" fmla="*/ 1265602 h 2153717"/>
                <a:gd name="connsiteX135" fmla="*/ 1281210 w 1835628"/>
                <a:gd name="connsiteY135" fmla="*/ 1320720 h 2153717"/>
                <a:gd name="connsiteX136" fmla="*/ 1325406 w 1835628"/>
                <a:gd name="connsiteY136" fmla="*/ 1286303 h 2153717"/>
                <a:gd name="connsiteX137" fmla="*/ 1415576 w 1835628"/>
                <a:gd name="connsiteY137" fmla="*/ 1262554 h 2153717"/>
                <a:gd name="connsiteX138" fmla="*/ 1468535 w 1835628"/>
                <a:gd name="connsiteY138" fmla="*/ 1298114 h 2153717"/>
                <a:gd name="connsiteX139" fmla="*/ 1519144 w 1835628"/>
                <a:gd name="connsiteY139" fmla="*/ 1358884 h 2153717"/>
                <a:gd name="connsiteX140" fmla="*/ 1584359 w 1835628"/>
                <a:gd name="connsiteY140" fmla="*/ 1341675 h 2153717"/>
                <a:gd name="connsiteX141" fmla="*/ 1630523 w 1835628"/>
                <a:gd name="connsiteY141" fmla="*/ 1222676 h 2153717"/>
                <a:gd name="connsiteX142" fmla="*/ 1670846 w 1835628"/>
                <a:gd name="connsiteY142" fmla="*/ 1200324 h 2153717"/>
                <a:gd name="connsiteX143" fmla="*/ 1687102 w 1835628"/>
                <a:gd name="connsiteY143" fmla="*/ 1242742 h 2153717"/>
                <a:gd name="connsiteX144" fmla="*/ 1687864 w 1835628"/>
                <a:gd name="connsiteY144" fmla="*/ 1324467 h 2153717"/>
                <a:gd name="connsiteX145" fmla="*/ 1723487 w 1835628"/>
                <a:gd name="connsiteY145" fmla="*/ 1373299 h 2153717"/>
                <a:gd name="connsiteX146" fmla="*/ 1794671 w 1835628"/>
                <a:gd name="connsiteY146" fmla="*/ 1397111 h 2153717"/>
                <a:gd name="connsiteX147" fmla="*/ 1835628 w 1835628"/>
                <a:gd name="connsiteY147" fmla="*/ 1491981 h 2153717"/>
                <a:gd name="connsiteX148" fmla="*/ 1802037 w 1835628"/>
                <a:gd name="connsiteY148" fmla="*/ 1502014 h 2153717"/>
                <a:gd name="connsiteX149" fmla="*/ 1672687 w 1835628"/>
                <a:gd name="connsiteY149" fmla="*/ 1503601 h 2153717"/>
                <a:gd name="connsiteX150" fmla="*/ 1632873 w 1835628"/>
                <a:gd name="connsiteY150" fmla="*/ 1500680 h 2153717"/>
                <a:gd name="connsiteX151" fmla="*/ 1548926 w 1835628"/>
                <a:gd name="connsiteY151" fmla="*/ 1498140 h 2153717"/>
                <a:gd name="connsiteX152" fmla="*/ 1431070 w 1835628"/>
                <a:gd name="connsiteY152" fmla="*/ 1479217 h 2153717"/>
                <a:gd name="connsiteX153" fmla="*/ 1389096 w 1835628"/>
                <a:gd name="connsiteY153" fmla="*/ 1440228 h 2153717"/>
                <a:gd name="connsiteX154" fmla="*/ 1513366 w 1835628"/>
                <a:gd name="connsiteY154" fmla="*/ 1575166 h 2153717"/>
                <a:gd name="connsiteX155" fmla="*/ 1560673 w 1835628"/>
                <a:gd name="connsiteY155" fmla="*/ 1586977 h 2153717"/>
                <a:gd name="connsiteX156" fmla="*/ 1680498 w 1835628"/>
                <a:gd name="connsiteY156" fmla="*/ 1589326 h 2153717"/>
                <a:gd name="connsiteX157" fmla="*/ 1696436 w 1835628"/>
                <a:gd name="connsiteY157" fmla="*/ 1635491 h 2153717"/>
                <a:gd name="connsiteX158" fmla="*/ 1688181 w 1835628"/>
                <a:gd name="connsiteY158" fmla="*/ 1730615 h 2153717"/>
                <a:gd name="connsiteX159" fmla="*/ 1727805 w 1835628"/>
                <a:gd name="connsiteY159" fmla="*/ 1822500 h 2153717"/>
                <a:gd name="connsiteX160" fmla="*/ 1775494 w 1835628"/>
                <a:gd name="connsiteY160" fmla="*/ 1879714 h 2153717"/>
                <a:gd name="connsiteX161" fmla="*/ 1794861 w 1835628"/>
                <a:gd name="connsiteY161" fmla="*/ 1930006 h 2153717"/>
                <a:gd name="connsiteX162" fmla="*/ 1707295 w 1835628"/>
                <a:gd name="connsiteY162" fmla="*/ 1924672 h 2153717"/>
                <a:gd name="connsiteX163" fmla="*/ 1651034 w 1835628"/>
                <a:gd name="connsiteY163" fmla="*/ 1912480 h 2153717"/>
                <a:gd name="connsiteX164" fmla="*/ 1671925 w 1835628"/>
                <a:gd name="connsiteY164" fmla="*/ 1928799 h 2153717"/>
                <a:gd name="connsiteX165" fmla="*/ 1708882 w 1835628"/>
                <a:gd name="connsiteY165" fmla="*/ 1982838 h 2153717"/>
                <a:gd name="connsiteX166" fmla="*/ 1663226 w 1835628"/>
                <a:gd name="connsiteY166" fmla="*/ 2025447 h 2153717"/>
                <a:gd name="connsiteX167" fmla="*/ 1550196 w 1835628"/>
                <a:gd name="connsiteY167" fmla="*/ 1998777 h 2153717"/>
                <a:gd name="connsiteX168" fmla="*/ 1410496 w 1835628"/>
                <a:gd name="connsiteY168" fmla="*/ 1959915 h 2153717"/>
                <a:gd name="connsiteX169" fmla="*/ 1253079 w 1835628"/>
                <a:gd name="connsiteY169" fmla="*/ 1914512 h 2153717"/>
                <a:gd name="connsiteX170" fmla="*/ 1199866 w 1835628"/>
                <a:gd name="connsiteY170" fmla="*/ 1893811 h 2153717"/>
                <a:gd name="connsiteX171" fmla="*/ 1167672 w 1835628"/>
                <a:gd name="connsiteY171" fmla="*/ 1859267 h 2153717"/>
                <a:gd name="connsiteX172" fmla="*/ 1196247 w 1835628"/>
                <a:gd name="connsiteY172" fmla="*/ 1835391 h 2153717"/>
                <a:gd name="connsiteX173" fmla="*/ 1205327 w 1835628"/>
                <a:gd name="connsiteY173" fmla="*/ 1791829 h 2153717"/>
                <a:gd name="connsiteX174" fmla="*/ 1171990 w 1835628"/>
                <a:gd name="connsiteY174" fmla="*/ 1788082 h 2153717"/>
                <a:gd name="connsiteX175" fmla="*/ 1042767 w 1835628"/>
                <a:gd name="connsiteY175" fmla="*/ 1775255 h 2153717"/>
                <a:gd name="connsiteX176" fmla="*/ 1046768 w 1835628"/>
                <a:gd name="connsiteY176" fmla="*/ 1725091 h 2153717"/>
                <a:gd name="connsiteX177" fmla="*/ 997936 w 1835628"/>
                <a:gd name="connsiteY177" fmla="*/ 1720645 h 2153717"/>
                <a:gd name="connsiteX178" fmla="*/ 942247 w 1835628"/>
                <a:gd name="connsiteY178" fmla="*/ 1722487 h 2153717"/>
                <a:gd name="connsiteX179" fmla="*/ 884525 w 1835628"/>
                <a:gd name="connsiteY179" fmla="*/ 1791639 h 2153717"/>
                <a:gd name="connsiteX180" fmla="*/ 853410 w 1835628"/>
                <a:gd name="connsiteY180" fmla="*/ 1895779 h 2153717"/>
                <a:gd name="connsiteX181" fmla="*/ 783116 w 1835628"/>
                <a:gd name="connsiteY181" fmla="*/ 1978393 h 2153717"/>
                <a:gd name="connsiteX182" fmla="*/ 582710 w 1835628"/>
                <a:gd name="connsiteY182" fmla="*/ 2035035 h 2153717"/>
                <a:gd name="connsiteX183" fmla="*/ 567406 w 1835628"/>
                <a:gd name="connsiteY183" fmla="*/ 2051736 h 2153717"/>
                <a:gd name="connsiteX184" fmla="*/ 488222 w 1835628"/>
                <a:gd name="connsiteY184" fmla="*/ 2153718 h 215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1835628" h="2153717">
                  <a:moveTo>
                    <a:pt x="487587" y="2153463"/>
                  </a:moveTo>
                  <a:cubicBezTo>
                    <a:pt x="466949" y="2142542"/>
                    <a:pt x="455837" y="2127873"/>
                    <a:pt x="456091" y="2099932"/>
                  </a:cubicBezTo>
                  <a:cubicBezTo>
                    <a:pt x="456535" y="2058404"/>
                    <a:pt x="435263" y="2022653"/>
                    <a:pt x="416213" y="1988490"/>
                  </a:cubicBezTo>
                  <a:cubicBezTo>
                    <a:pt x="403259" y="1965312"/>
                    <a:pt x="402624" y="1947722"/>
                    <a:pt x="425230" y="1939721"/>
                  </a:cubicBezTo>
                  <a:cubicBezTo>
                    <a:pt x="457869" y="1928228"/>
                    <a:pt x="458186" y="1903272"/>
                    <a:pt x="457107" y="1875205"/>
                  </a:cubicBezTo>
                  <a:cubicBezTo>
                    <a:pt x="456535" y="1873427"/>
                    <a:pt x="455964" y="1871649"/>
                    <a:pt x="455456" y="1869871"/>
                  </a:cubicBezTo>
                  <a:cubicBezTo>
                    <a:pt x="445486" y="1849932"/>
                    <a:pt x="446185" y="1831517"/>
                    <a:pt x="451773" y="1808466"/>
                  </a:cubicBezTo>
                  <a:cubicBezTo>
                    <a:pt x="460917" y="1771001"/>
                    <a:pt x="453995" y="1732075"/>
                    <a:pt x="438565" y="1696070"/>
                  </a:cubicBezTo>
                  <a:cubicBezTo>
                    <a:pt x="418054" y="1645652"/>
                    <a:pt x="378875" y="1608694"/>
                    <a:pt x="354110" y="1561196"/>
                  </a:cubicBezTo>
                  <a:cubicBezTo>
                    <a:pt x="347061" y="1547734"/>
                    <a:pt x="339822" y="1535351"/>
                    <a:pt x="343505" y="1519413"/>
                  </a:cubicBezTo>
                  <a:cubicBezTo>
                    <a:pt x="350363" y="1489822"/>
                    <a:pt x="338806" y="1469692"/>
                    <a:pt x="316073" y="1454262"/>
                  </a:cubicBezTo>
                  <a:cubicBezTo>
                    <a:pt x="286292" y="1434132"/>
                    <a:pt x="269528" y="1404414"/>
                    <a:pt x="266162" y="1367203"/>
                  </a:cubicBezTo>
                  <a:cubicBezTo>
                    <a:pt x="264448" y="1348280"/>
                    <a:pt x="257399" y="1333166"/>
                    <a:pt x="244509" y="1313863"/>
                  </a:cubicBezTo>
                  <a:cubicBezTo>
                    <a:pt x="270099" y="1357106"/>
                    <a:pt x="263178" y="1374759"/>
                    <a:pt x="224062" y="1378061"/>
                  </a:cubicBezTo>
                  <a:cubicBezTo>
                    <a:pt x="217775" y="1378569"/>
                    <a:pt x="211425" y="1377680"/>
                    <a:pt x="205075" y="1378506"/>
                  </a:cubicBezTo>
                  <a:cubicBezTo>
                    <a:pt x="151481" y="1385110"/>
                    <a:pt x="133955" y="1370631"/>
                    <a:pt x="126907" y="1311386"/>
                  </a:cubicBezTo>
                  <a:cubicBezTo>
                    <a:pt x="120239" y="1255061"/>
                    <a:pt x="103348" y="1201276"/>
                    <a:pt x="93061" y="1145841"/>
                  </a:cubicBezTo>
                  <a:cubicBezTo>
                    <a:pt x="85568" y="1105708"/>
                    <a:pt x="84552" y="1064878"/>
                    <a:pt x="83282" y="1024428"/>
                  </a:cubicBezTo>
                  <a:cubicBezTo>
                    <a:pt x="82584" y="1001568"/>
                    <a:pt x="83092" y="978644"/>
                    <a:pt x="80361" y="955784"/>
                  </a:cubicBezTo>
                  <a:cubicBezTo>
                    <a:pt x="82203" y="949624"/>
                    <a:pt x="86267" y="945561"/>
                    <a:pt x="91220" y="942322"/>
                  </a:cubicBezTo>
                  <a:cubicBezTo>
                    <a:pt x="81504" y="840404"/>
                    <a:pt x="84235" y="736708"/>
                    <a:pt x="53882" y="637647"/>
                  </a:cubicBezTo>
                  <a:cubicBezTo>
                    <a:pt x="48802" y="621010"/>
                    <a:pt x="43404" y="606596"/>
                    <a:pt x="64169" y="592880"/>
                  </a:cubicBezTo>
                  <a:cubicBezTo>
                    <a:pt x="83409" y="580180"/>
                    <a:pt x="67217" y="564749"/>
                    <a:pt x="56041" y="554399"/>
                  </a:cubicBezTo>
                  <a:cubicBezTo>
                    <a:pt x="44674" y="543858"/>
                    <a:pt x="31403" y="535666"/>
                    <a:pt x="19655" y="525506"/>
                  </a:cubicBezTo>
                  <a:cubicBezTo>
                    <a:pt x="4542" y="512425"/>
                    <a:pt x="-4094" y="491343"/>
                    <a:pt x="1939" y="474515"/>
                  </a:cubicBezTo>
                  <a:cubicBezTo>
                    <a:pt x="34514" y="383392"/>
                    <a:pt x="11210" y="280839"/>
                    <a:pt x="54390" y="192002"/>
                  </a:cubicBezTo>
                  <a:cubicBezTo>
                    <a:pt x="68042" y="163999"/>
                    <a:pt x="51913" y="131042"/>
                    <a:pt x="64232" y="100181"/>
                  </a:cubicBezTo>
                  <a:cubicBezTo>
                    <a:pt x="73059" y="78083"/>
                    <a:pt x="73503" y="53254"/>
                    <a:pt x="95855" y="38649"/>
                  </a:cubicBezTo>
                  <a:cubicBezTo>
                    <a:pt x="108047" y="30712"/>
                    <a:pt x="105888" y="14837"/>
                    <a:pt x="106460" y="1311"/>
                  </a:cubicBezTo>
                  <a:cubicBezTo>
                    <a:pt x="120049" y="-3960"/>
                    <a:pt x="123732" y="7788"/>
                    <a:pt x="129193" y="16551"/>
                  </a:cubicBezTo>
                  <a:cubicBezTo>
                    <a:pt x="147163" y="68748"/>
                    <a:pt x="173135" y="118215"/>
                    <a:pt x="172881" y="176572"/>
                  </a:cubicBezTo>
                  <a:cubicBezTo>
                    <a:pt x="172817" y="189526"/>
                    <a:pt x="186787" y="198543"/>
                    <a:pt x="192693" y="210418"/>
                  </a:cubicBezTo>
                  <a:cubicBezTo>
                    <a:pt x="198027" y="227753"/>
                    <a:pt x="214156" y="239437"/>
                    <a:pt x="215172" y="259059"/>
                  </a:cubicBezTo>
                  <a:cubicBezTo>
                    <a:pt x="216569" y="278363"/>
                    <a:pt x="224951" y="293920"/>
                    <a:pt x="235174" y="309922"/>
                  </a:cubicBezTo>
                  <a:cubicBezTo>
                    <a:pt x="258606" y="346626"/>
                    <a:pt x="268766" y="390758"/>
                    <a:pt x="289784" y="428985"/>
                  </a:cubicBezTo>
                  <a:cubicBezTo>
                    <a:pt x="290229" y="432859"/>
                    <a:pt x="290546" y="436796"/>
                    <a:pt x="290800" y="440670"/>
                  </a:cubicBezTo>
                  <a:cubicBezTo>
                    <a:pt x="288070" y="460101"/>
                    <a:pt x="298484" y="473753"/>
                    <a:pt x="307945" y="488422"/>
                  </a:cubicBezTo>
                  <a:cubicBezTo>
                    <a:pt x="334361" y="529507"/>
                    <a:pt x="326106" y="565257"/>
                    <a:pt x="285720" y="587927"/>
                  </a:cubicBezTo>
                  <a:cubicBezTo>
                    <a:pt x="278989" y="591737"/>
                    <a:pt x="272068" y="595102"/>
                    <a:pt x="266543" y="600881"/>
                  </a:cubicBezTo>
                  <a:cubicBezTo>
                    <a:pt x="259876" y="607866"/>
                    <a:pt x="255494" y="616121"/>
                    <a:pt x="259177" y="626408"/>
                  </a:cubicBezTo>
                  <a:cubicBezTo>
                    <a:pt x="263241" y="637965"/>
                    <a:pt x="271941" y="638156"/>
                    <a:pt x="281212" y="635044"/>
                  </a:cubicBezTo>
                  <a:cubicBezTo>
                    <a:pt x="311374" y="624884"/>
                    <a:pt x="326995" y="639426"/>
                    <a:pt x="332774" y="670223"/>
                  </a:cubicBezTo>
                  <a:cubicBezTo>
                    <a:pt x="336901" y="692194"/>
                    <a:pt x="348141" y="708260"/>
                    <a:pt x="362174" y="725024"/>
                  </a:cubicBezTo>
                  <a:cubicBezTo>
                    <a:pt x="403259" y="774237"/>
                    <a:pt x="409228" y="838943"/>
                    <a:pt x="421928" y="900094"/>
                  </a:cubicBezTo>
                  <a:cubicBezTo>
                    <a:pt x="426944" y="924161"/>
                    <a:pt x="432342" y="948609"/>
                    <a:pt x="429294" y="973754"/>
                  </a:cubicBezTo>
                  <a:cubicBezTo>
                    <a:pt x="432532" y="990519"/>
                    <a:pt x="440089" y="1005949"/>
                    <a:pt x="442311" y="1022967"/>
                  </a:cubicBezTo>
                  <a:cubicBezTo>
                    <a:pt x="456154" y="1064116"/>
                    <a:pt x="500350" y="1049320"/>
                    <a:pt x="523909" y="1073386"/>
                  </a:cubicBezTo>
                  <a:cubicBezTo>
                    <a:pt x="527401" y="1076942"/>
                    <a:pt x="532354" y="1065386"/>
                    <a:pt x="534767" y="1059480"/>
                  </a:cubicBezTo>
                  <a:cubicBezTo>
                    <a:pt x="542451" y="1040557"/>
                    <a:pt x="553944" y="1024428"/>
                    <a:pt x="565882" y="1008616"/>
                  </a:cubicBezTo>
                  <a:cubicBezTo>
                    <a:pt x="581249" y="988296"/>
                    <a:pt x="600109" y="985756"/>
                    <a:pt x="619286" y="1000679"/>
                  </a:cubicBezTo>
                  <a:cubicBezTo>
                    <a:pt x="638590" y="1015601"/>
                    <a:pt x="648623" y="1034588"/>
                    <a:pt x="631160" y="1058972"/>
                  </a:cubicBezTo>
                  <a:cubicBezTo>
                    <a:pt x="617762" y="1077705"/>
                    <a:pt x="620238" y="1095104"/>
                    <a:pt x="630843" y="1115170"/>
                  </a:cubicBezTo>
                  <a:cubicBezTo>
                    <a:pt x="639669" y="1131807"/>
                    <a:pt x="645384" y="1153270"/>
                    <a:pt x="626715" y="1167494"/>
                  </a:cubicBezTo>
                  <a:cubicBezTo>
                    <a:pt x="614269" y="1176955"/>
                    <a:pt x="626334" y="1178861"/>
                    <a:pt x="628366" y="1184068"/>
                  </a:cubicBezTo>
                  <a:cubicBezTo>
                    <a:pt x="634526" y="1200387"/>
                    <a:pt x="641384" y="1216707"/>
                    <a:pt x="640304" y="1234677"/>
                  </a:cubicBezTo>
                  <a:cubicBezTo>
                    <a:pt x="638907" y="1258300"/>
                    <a:pt x="624366" y="1272079"/>
                    <a:pt x="604681" y="1275762"/>
                  </a:cubicBezTo>
                  <a:cubicBezTo>
                    <a:pt x="585631" y="1279318"/>
                    <a:pt x="573439" y="1268142"/>
                    <a:pt x="573058" y="1245726"/>
                  </a:cubicBezTo>
                  <a:cubicBezTo>
                    <a:pt x="572931" y="1237852"/>
                    <a:pt x="566962" y="1234424"/>
                    <a:pt x="562136" y="1230169"/>
                  </a:cubicBezTo>
                  <a:cubicBezTo>
                    <a:pt x="556675" y="1225533"/>
                    <a:pt x="549245" y="1224708"/>
                    <a:pt x="543975" y="1219564"/>
                  </a:cubicBezTo>
                  <a:cubicBezTo>
                    <a:pt x="510637" y="1221469"/>
                    <a:pt x="478316" y="1205340"/>
                    <a:pt x="445550" y="1210738"/>
                  </a:cubicBezTo>
                  <a:cubicBezTo>
                    <a:pt x="423071" y="1214421"/>
                    <a:pt x="411450" y="1235567"/>
                    <a:pt x="410053" y="1259379"/>
                  </a:cubicBezTo>
                  <a:cubicBezTo>
                    <a:pt x="408085" y="1293098"/>
                    <a:pt x="403322" y="1328087"/>
                    <a:pt x="426754" y="1357169"/>
                  </a:cubicBezTo>
                  <a:cubicBezTo>
                    <a:pt x="443200" y="1386761"/>
                    <a:pt x="440025" y="1425178"/>
                    <a:pt x="466822" y="1450706"/>
                  </a:cubicBezTo>
                  <a:cubicBezTo>
                    <a:pt x="477935" y="1461310"/>
                    <a:pt x="467965" y="1478773"/>
                    <a:pt x="467076" y="1493124"/>
                  </a:cubicBezTo>
                  <a:cubicBezTo>
                    <a:pt x="462123" y="1539352"/>
                    <a:pt x="487142" y="1581326"/>
                    <a:pt x="482380" y="1628633"/>
                  </a:cubicBezTo>
                  <a:cubicBezTo>
                    <a:pt x="480602" y="1646477"/>
                    <a:pt x="506129" y="1657844"/>
                    <a:pt x="518956" y="1672449"/>
                  </a:cubicBezTo>
                  <a:cubicBezTo>
                    <a:pt x="523083" y="1676005"/>
                    <a:pt x="527084" y="1679814"/>
                    <a:pt x="531084" y="1683498"/>
                  </a:cubicBezTo>
                  <a:cubicBezTo>
                    <a:pt x="552992" y="1709152"/>
                    <a:pt x="575852" y="1732012"/>
                    <a:pt x="612618" y="1722550"/>
                  </a:cubicBezTo>
                  <a:cubicBezTo>
                    <a:pt x="626461" y="1718994"/>
                    <a:pt x="643416" y="1715883"/>
                    <a:pt x="647162" y="1701024"/>
                  </a:cubicBezTo>
                  <a:cubicBezTo>
                    <a:pt x="657386" y="1660701"/>
                    <a:pt x="691612" y="1656510"/>
                    <a:pt x="716377" y="1657907"/>
                  </a:cubicBezTo>
                  <a:cubicBezTo>
                    <a:pt x="748254" y="1659748"/>
                    <a:pt x="782036" y="1661908"/>
                    <a:pt x="813596" y="1673211"/>
                  </a:cubicBezTo>
                  <a:cubicBezTo>
                    <a:pt x="826994" y="1695245"/>
                    <a:pt x="810484" y="1712835"/>
                    <a:pt x="802102" y="1727630"/>
                  </a:cubicBezTo>
                  <a:cubicBezTo>
                    <a:pt x="780957" y="1764778"/>
                    <a:pt x="777083" y="1814308"/>
                    <a:pt x="731744" y="1835136"/>
                  </a:cubicBezTo>
                  <a:cubicBezTo>
                    <a:pt x="694660" y="1852091"/>
                    <a:pt x="666276" y="1849043"/>
                    <a:pt x="641384" y="1815006"/>
                  </a:cubicBezTo>
                  <a:cubicBezTo>
                    <a:pt x="634335" y="1805355"/>
                    <a:pt x="628493" y="1794814"/>
                    <a:pt x="617698" y="1789226"/>
                  </a:cubicBezTo>
                  <a:cubicBezTo>
                    <a:pt x="592489" y="1776144"/>
                    <a:pt x="571661" y="1789606"/>
                    <a:pt x="570962" y="1819705"/>
                  </a:cubicBezTo>
                  <a:cubicBezTo>
                    <a:pt x="570708" y="1830564"/>
                    <a:pt x="573629" y="1841232"/>
                    <a:pt x="573756" y="1852155"/>
                  </a:cubicBezTo>
                  <a:cubicBezTo>
                    <a:pt x="573883" y="1873236"/>
                    <a:pt x="567851" y="1889302"/>
                    <a:pt x="547023" y="1895589"/>
                  </a:cubicBezTo>
                  <a:cubicBezTo>
                    <a:pt x="539784" y="1897811"/>
                    <a:pt x="532672" y="1901050"/>
                    <a:pt x="526068" y="1905114"/>
                  </a:cubicBezTo>
                  <a:cubicBezTo>
                    <a:pt x="510256" y="1914702"/>
                    <a:pt x="492794" y="1926894"/>
                    <a:pt x="495715" y="1947659"/>
                  </a:cubicBezTo>
                  <a:cubicBezTo>
                    <a:pt x="498699" y="1969122"/>
                    <a:pt x="520670" y="1960804"/>
                    <a:pt x="534259" y="1964169"/>
                  </a:cubicBezTo>
                  <a:cubicBezTo>
                    <a:pt x="600426" y="1980552"/>
                    <a:pt x="662339" y="1958962"/>
                    <a:pt x="722346" y="1933880"/>
                  </a:cubicBezTo>
                  <a:cubicBezTo>
                    <a:pt x="766352" y="1915464"/>
                    <a:pt x="787307" y="1858441"/>
                    <a:pt x="775940" y="1808339"/>
                  </a:cubicBezTo>
                  <a:cubicBezTo>
                    <a:pt x="770225" y="1783193"/>
                    <a:pt x="779052" y="1762555"/>
                    <a:pt x="801848" y="1751697"/>
                  </a:cubicBezTo>
                  <a:cubicBezTo>
                    <a:pt x="815374" y="1745283"/>
                    <a:pt x="822613" y="1738680"/>
                    <a:pt x="815945" y="1721154"/>
                  </a:cubicBezTo>
                  <a:cubicBezTo>
                    <a:pt x="808008" y="1700325"/>
                    <a:pt x="826232" y="1686990"/>
                    <a:pt x="831693" y="1669845"/>
                  </a:cubicBezTo>
                  <a:cubicBezTo>
                    <a:pt x="844774" y="1656320"/>
                    <a:pt x="860141" y="1665654"/>
                    <a:pt x="874556" y="1665019"/>
                  </a:cubicBezTo>
                  <a:cubicBezTo>
                    <a:pt x="907703" y="1663558"/>
                    <a:pt x="922308" y="1644318"/>
                    <a:pt x="913100" y="1613965"/>
                  </a:cubicBezTo>
                  <a:cubicBezTo>
                    <a:pt x="910814" y="1606853"/>
                    <a:pt x="905798" y="1600820"/>
                    <a:pt x="905417" y="1592946"/>
                  </a:cubicBezTo>
                  <a:cubicBezTo>
                    <a:pt x="895320" y="1565196"/>
                    <a:pt x="884716" y="1537828"/>
                    <a:pt x="858109" y="1522905"/>
                  </a:cubicBezTo>
                  <a:cubicBezTo>
                    <a:pt x="839885" y="1512618"/>
                    <a:pt x="840393" y="1494584"/>
                    <a:pt x="843568" y="1477249"/>
                  </a:cubicBezTo>
                  <a:cubicBezTo>
                    <a:pt x="847378" y="1456230"/>
                    <a:pt x="840901" y="1444165"/>
                    <a:pt x="822359" y="1436989"/>
                  </a:cubicBezTo>
                  <a:cubicBezTo>
                    <a:pt x="796260" y="1426957"/>
                    <a:pt x="777718" y="1410383"/>
                    <a:pt x="774861" y="1377299"/>
                  </a:cubicBezTo>
                  <a:cubicBezTo>
                    <a:pt x="773718" y="1363583"/>
                    <a:pt x="767114" y="1348914"/>
                    <a:pt x="751048" y="1345105"/>
                  </a:cubicBezTo>
                  <a:cubicBezTo>
                    <a:pt x="706217" y="1334373"/>
                    <a:pt x="701709" y="1290875"/>
                    <a:pt x="692438" y="1255061"/>
                  </a:cubicBezTo>
                  <a:cubicBezTo>
                    <a:pt x="683929" y="1222168"/>
                    <a:pt x="700566" y="1192640"/>
                    <a:pt x="733332" y="1182353"/>
                  </a:cubicBezTo>
                  <a:cubicBezTo>
                    <a:pt x="756763" y="1174924"/>
                    <a:pt x="750413" y="1165525"/>
                    <a:pt x="743809" y="1151301"/>
                  </a:cubicBezTo>
                  <a:cubicBezTo>
                    <a:pt x="740952" y="1145142"/>
                    <a:pt x="737840" y="1138601"/>
                    <a:pt x="732570" y="1135109"/>
                  </a:cubicBezTo>
                  <a:cubicBezTo>
                    <a:pt x="678976" y="1099676"/>
                    <a:pt x="671165" y="1044685"/>
                    <a:pt x="676118" y="984296"/>
                  </a:cubicBezTo>
                  <a:cubicBezTo>
                    <a:pt x="676880" y="975152"/>
                    <a:pt x="674658" y="968230"/>
                    <a:pt x="669006" y="962198"/>
                  </a:cubicBezTo>
                  <a:cubicBezTo>
                    <a:pt x="653830" y="945878"/>
                    <a:pt x="649131" y="928035"/>
                    <a:pt x="661386" y="907333"/>
                  </a:cubicBezTo>
                  <a:cubicBezTo>
                    <a:pt x="672499" y="888537"/>
                    <a:pt x="657830" y="873996"/>
                    <a:pt x="654020" y="857803"/>
                  </a:cubicBezTo>
                  <a:cubicBezTo>
                    <a:pt x="643035" y="810876"/>
                    <a:pt x="649512" y="768395"/>
                    <a:pt x="677833" y="732263"/>
                  </a:cubicBezTo>
                  <a:cubicBezTo>
                    <a:pt x="685199" y="730485"/>
                    <a:pt x="675864" y="727691"/>
                    <a:pt x="679547" y="731437"/>
                  </a:cubicBezTo>
                  <a:cubicBezTo>
                    <a:pt x="681706" y="733597"/>
                    <a:pt x="680881" y="734041"/>
                    <a:pt x="677325" y="734803"/>
                  </a:cubicBezTo>
                  <a:cubicBezTo>
                    <a:pt x="648432" y="740645"/>
                    <a:pt x="642908" y="723055"/>
                    <a:pt x="649194" y="699243"/>
                  </a:cubicBezTo>
                  <a:cubicBezTo>
                    <a:pt x="656116" y="673208"/>
                    <a:pt x="648940" y="657459"/>
                    <a:pt x="634335" y="634409"/>
                  </a:cubicBezTo>
                  <a:cubicBezTo>
                    <a:pt x="612682" y="600119"/>
                    <a:pt x="603411" y="555605"/>
                    <a:pt x="610586" y="511536"/>
                  </a:cubicBezTo>
                  <a:cubicBezTo>
                    <a:pt x="613253" y="495280"/>
                    <a:pt x="624175" y="485818"/>
                    <a:pt x="639669" y="483532"/>
                  </a:cubicBezTo>
                  <a:cubicBezTo>
                    <a:pt x="659481" y="480611"/>
                    <a:pt x="678658" y="481945"/>
                    <a:pt x="690152" y="502519"/>
                  </a:cubicBezTo>
                  <a:cubicBezTo>
                    <a:pt x="702534" y="524680"/>
                    <a:pt x="713266" y="547668"/>
                    <a:pt x="721584" y="572242"/>
                  </a:cubicBezTo>
                  <a:cubicBezTo>
                    <a:pt x="733840" y="608501"/>
                    <a:pt x="755366" y="636060"/>
                    <a:pt x="793022" y="644315"/>
                  </a:cubicBezTo>
                  <a:cubicBezTo>
                    <a:pt x="811754" y="648443"/>
                    <a:pt x="827629" y="653903"/>
                    <a:pt x="841409" y="628948"/>
                  </a:cubicBezTo>
                  <a:cubicBezTo>
                    <a:pt x="854109" y="605834"/>
                    <a:pt x="873222" y="616121"/>
                    <a:pt x="883065" y="635806"/>
                  </a:cubicBezTo>
                  <a:cubicBezTo>
                    <a:pt x="903956" y="677399"/>
                    <a:pt x="926816" y="718547"/>
                    <a:pt x="932912" y="766616"/>
                  </a:cubicBezTo>
                  <a:cubicBezTo>
                    <a:pt x="935706" y="788524"/>
                    <a:pt x="942374" y="794557"/>
                    <a:pt x="957995" y="776586"/>
                  </a:cubicBezTo>
                  <a:cubicBezTo>
                    <a:pt x="979140" y="752329"/>
                    <a:pt x="999333" y="734231"/>
                    <a:pt x="1033115" y="758806"/>
                  </a:cubicBezTo>
                  <a:cubicBezTo>
                    <a:pt x="1045879" y="768141"/>
                    <a:pt x="1045180" y="749154"/>
                    <a:pt x="1043021" y="738803"/>
                  </a:cubicBezTo>
                  <a:cubicBezTo>
                    <a:pt x="1032607" y="689527"/>
                    <a:pt x="1036544" y="680129"/>
                    <a:pt x="1080042" y="651490"/>
                  </a:cubicBezTo>
                  <a:cubicBezTo>
                    <a:pt x="1114205" y="660127"/>
                    <a:pt x="1115284" y="662032"/>
                    <a:pt x="1113506" y="711689"/>
                  </a:cubicBezTo>
                  <a:cubicBezTo>
                    <a:pt x="1114268" y="707688"/>
                    <a:pt x="1114713" y="702291"/>
                    <a:pt x="1117507" y="700513"/>
                  </a:cubicBezTo>
                  <a:cubicBezTo>
                    <a:pt x="1155099" y="676573"/>
                    <a:pt x="1198660" y="668699"/>
                    <a:pt x="1238792" y="651364"/>
                  </a:cubicBezTo>
                  <a:cubicBezTo>
                    <a:pt x="1258731" y="642728"/>
                    <a:pt x="1295180" y="713403"/>
                    <a:pt x="1290227" y="745598"/>
                  </a:cubicBezTo>
                  <a:cubicBezTo>
                    <a:pt x="1288830" y="749217"/>
                    <a:pt x="1286735" y="752329"/>
                    <a:pt x="1284067" y="754933"/>
                  </a:cubicBezTo>
                  <a:cubicBezTo>
                    <a:pt x="1261017" y="758108"/>
                    <a:pt x="1217519" y="784587"/>
                    <a:pt x="1197199" y="808146"/>
                  </a:cubicBezTo>
                  <a:cubicBezTo>
                    <a:pt x="1191040" y="815258"/>
                    <a:pt x="1183864" y="821608"/>
                    <a:pt x="1175419" y="824211"/>
                  </a:cubicBezTo>
                  <a:cubicBezTo>
                    <a:pt x="1124238" y="839705"/>
                    <a:pt x="1082391" y="879203"/>
                    <a:pt x="1029369" y="889680"/>
                  </a:cubicBezTo>
                  <a:cubicBezTo>
                    <a:pt x="1003715" y="894760"/>
                    <a:pt x="994380" y="919906"/>
                    <a:pt x="979394" y="937432"/>
                  </a:cubicBezTo>
                  <a:cubicBezTo>
                    <a:pt x="966567" y="952482"/>
                    <a:pt x="982379" y="955022"/>
                    <a:pt x="991523" y="956736"/>
                  </a:cubicBezTo>
                  <a:cubicBezTo>
                    <a:pt x="1012414" y="960547"/>
                    <a:pt x="1028099" y="946894"/>
                    <a:pt x="1043021" y="934766"/>
                  </a:cubicBezTo>
                  <a:cubicBezTo>
                    <a:pt x="1060230" y="920732"/>
                    <a:pt x="1074708" y="918129"/>
                    <a:pt x="1094647" y="931082"/>
                  </a:cubicBezTo>
                  <a:cubicBezTo>
                    <a:pt x="1115538" y="944608"/>
                    <a:pt x="1132048" y="956800"/>
                    <a:pt x="1130461" y="986709"/>
                  </a:cubicBezTo>
                  <a:cubicBezTo>
                    <a:pt x="1128492" y="1023602"/>
                    <a:pt x="1109887" y="1050082"/>
                    <a:pt x="1084931" y="1076942"/>
                  </a:cubicBezTo>
                  <a:cubicBezTo>
                    <a:pt x="1129508" y="1054083"/>
                    <a:pt x="1171736" y="1078848"/>
                    <a:pt x="1193643" y="1116376"/>
                  </a:cubicBezTo>
                  <a:cubicBezTo>
                    <a:pt x="1221329" y="1163811"/>
                    <a:pt x="1216376" y="1225089"/>
                    <a:pt x="1255937" y="1265602"/>
                  </a:cubicBezTo>
                  <a:cubicBezTo>
                    <a:pt x="1270860" y="1280842"/>
                    <a:pt x="1260191" y="1315767"/>
                    <a:pt x="1281210" y="1320720"/>
                  </a:cubicBezTo>
                  <a:cubicBezTo>
                    <a:pt x="1298228" y="1324721"/>
                    <a:pt x="1306927" y="1293352"/>
                    <a:pt x="1325406" y="1286303"/>
                  </a:cubicBezTo>
                  <a:cubicBezTo>
                    <a:pt x="1354679" y="1275064"/>
                    <a:pt x="1380778" y="1252457"/>
                    <a:pt x="1415576" y="1262554"/>
                  </a:cubicBezTo>
                  <a:cubicBezTo>
                    <a:pt x="1437166" y="1268777"/>
                    <a:pt x="1455581" y="1276651"/>
                    <a:pt x="1468535" y="1298114"/>
                  </a:cubicBezTo>
                  <a:cubicBezTo>
                    <a:pt x="1482378" y="1320911"/>
                    <a:pt x="1500412" y="1340723"/>
                    <a:pt x="1519144" y="1358884"/>
                  </a:cubicBezTo>
                  <a:cubicBezTo>
                    <a:pt x="1548100" y="1387078"/>
                    <a:pt x="1567277" y="1378125"/>
                    <a:pt x="1584359" y="1341675"/>
                  </a:cubicBezTo>
                  <a:cubicBezTo>
                    <a:pt x="1602456" y="1302940"/>
                    <a:pt x="1598710" y="1254680"/>
                    <a:pt x="1630523" y="1222676"/>
                  </a:cubicBezTo>
                  <a:cubicBezTo>
                    <a:pt x="1641953" y="1211182"/>
                    <a:pt x="1650081" y="1190989"/>
                    <a:pt x="1670846" y="1200324"/>
                  </a:cubicBezTo>
                  <a:cubicBezTo>
                    <a:pt x="1688435" y="1208261"/>
                    <a:pt x="1686340" y="1226803"/>
                    <a:pt x="1687102" y="1242742"/>
                  </a:cubicBezTo>
                  <a:cubicBezTo>
                    <a:pt x="1688435" y="1269984"/>
                    <a:pt x="1687610" y="1297225"/>
                    <a:pt x="1687864" y="1324467"/>
                  </a:cubicBezTo>
                  <a:cubicBezTo>
                    <a:pt x="1688118" y="1350693"/>
                    <a:pt x="1696563" y="1369616"/>
                    <a:pt x="1723487" y="1373299"/>
                  </a:cubicBezTo>
                  <a:cubicBezTo>
                    <a:pt x="1748506" y="1376728"/>
                    <a:pt x="1766731" y="1403652"/>
                    <a:pt x="1794671" y="1397111"/>
                  </a:cubicBezTo>
                  <a:cubicBezTo>
                    <a:pt x="1843375" y="1411335"/>
                    <a:pt x="1830993" y="1455849"/>
                    <a:pt x="1835628" y="1491981"/>
                  </a:cubicBezTo>
                  <a:cubicBezTo>
                    <a:pt x="1826992" y="1505125"/>
                    <a:pt x="1815626" y="1505633"/>
                    <a:pt x="1802037" y="1502014"/>
                  </a:cubicBezTo>
                  <a:cubicBezTo>
                    <a:pt x="1758920" y="1490647"/>
                    <a:pt x="1715740" y="1480995"/>
                    <a:pt x="1672687" y="1503601"/>
                  </a:cubicBezTo>
                  <a:cubicBezTo>
                    <a:pt x="1659543" y="1510459"/>
                    <a:pt x="1643350" y="1511602"/>
                    <a:pt x="1632873" y="1500680"/>
                  </a:cubicBezTo>
                  <a:cubicBezTo>
                    <a:pt x="1604869" y="1471470"/>
                    <a:pt x="1572103" y="1481630"/>
                    <a:pt x="1548926" y="1498140"/>
                  </a:cubicBezTo>
                  <a:cubicBezTo>
                    <a:pt x="1501174" y="1532303"/>
                    <a:pt x="1467900" y="1498839"/>
                    <a:pt x="1431070" y="1479217"/>
                  </a:cubicBezTo>
                  <a:cubicBezTo>
                    <a:pt x="1414560" y="1470454"/>
                    <a:pt x="1402368" y="1454007"/>
                    <a:pt x="1389096" y="1440228"/>
                  </a:cubicBezTo>
                  <a:cubicBezTo>
                    <a:pt x="1424021" y="1492171"/>
                    <a:pt x="1483838" y="1516936"/>
                    <a:pt x="1513366" y="1575166"/>
                  </a:cubicBezTo>
                  <a:cubicBezTo>
                    <a:pt x="1523653" y="1595486"/>
                    <a:pt x="1543465" y="1595105"/>
                    <a:pt x="1560673" y="1586977"/>
                  </a:cubicBezTo>
                  <a:cubicBezTo>
                    <a:pt x="1601186" y="1567673"/>
                    <a:pt x="1640874" y="1584691"/>
                    <a:pt x="1680498" y="1589326"/>
                  </a:cubicBezTo>
                  <a:cubicBezTo>
                    <a:pt x="1702786" y="1591994"/>
                    <a:pt x="1712565" y="1619553"/>
                    <a:pt x="1696436" y="1635491"/>
                  </a:cubicBezTo>
                  <a:cubicBezTo>
                    <a:pt x="1664877" y="1666670"/>
                    <a:pt x="1675164" y="1694737"/>
                    <a:pt x="1688181" y="1730615"/>
                  </a:cubicBezTo>
                  <a:cubicBezTo>
                    <a:pt x="1699675" y="1762429"/>
                    <a:pt x="1710724" y="1793670"/>
                    <a:pt x="1727805" y="1822500"/>
                  </a:cubicBezTo>
                  <a:cubicBezTo>
                    <a:pt x="1740760" y="1844407"/>
                    <a:pt x="1754475" y="1864728"/>
                    <a:pt x="1775494" y="1879714"/>
                  </a:cubicBezTo>
                  <a:cubicBezTo>
                    <a:pt x="1790607" y="1890508"/>
                    <a:pt x="1808006" y="1904606"/>
                    <a:pt x="1794861" y="1930006"/>
                  </a:cubicBezTo>
                  <a:cubicBezTo>
                    <a:pt x="1764826" y="1948738"/>
                    <a:pt x="1736822" y="1923782"/>
                    <a:pt x="1707295" y="1924672"/>
                  </a:cubicBezTo>
                  <a:cubicBezTo>
                    <a:pt x="1689070" y="1925244"/>
                    <a:pt x="1670655" y="1917052"/>
                    <a:pt x="1651034" y="1912480"/>
                  </a:cubicBezTo>
                  <a:cubicBezTo>
                    <a:pt x="1654018" y="1927275"/>
                    <a:pt x="1664051" y="1928101"/>
                    <a:pt x="1671925" y="1928799"/>
                  </a:cubicBezTo>
                  <a:cubicBezTo>
                    <a:pt x="1704120" y="1931656"/>
                    <a:pt x="1710851" y="1953310"/>
                    <a:pt x="1708882" y="1982838"/>
                  </a:cubicBezTo>
                  <a:cubicBezTo>
                    <a:pt x="1706850" y="2013699"/>
                    <a:pt x="1689578" y="2024240"/>
                    <a:pt x="1663226" y="2025447"/>
                  </a:cubicBezTo>
                  <a:cubicBezTo>
                    <a:pt x="1623157" y="2027288"/>
                    <a:pt x="1582454" y="2023986"/>
                    <a:pt x="1550196" y="1998777"/>
                  </a:cubicBezTo>
                  <a:cubicBezTo>
                    <a:pt x="1507206" y="1965121"/>
                    <a:pt x="1460851" y="1955660"/>
                    <a:pt x="1410496" y="1959915"/>
                  </a:cubicBezTo>
                  <a:cubicBezTo>
                    <a:pt x="1352711" y="1964868"/>
                    <a:pt x="1300514" y="1949183"/>
                    <a:pt x="1253079" y="1914512"/>
                  </a:cubicBezTo>
                  <a:cubicBezTo>
                    <a:pt x="1236823" y="1902637"/>
                    <a:pt x="1216376" y="1904034"/>
                    <a:pt x="1199866" y="1893811"/>
                  </a:cubicBezTo>
                  <a:cubicBezTo>
                    <a:pt x="1186404" y="1885492"/>
                    <a:pt x="1166529" y="1883587"/>
                    <a:pt x="1167672" y="1859267"/>
                  </a:cubicBezTo>
                  <a:cubicBezTo>
                    <a:pt x="1171037" y="1842756"/>
                    <a:pt x="1186404" y="1843010"/>
                    <a:pt x="1196247" y="1835391"/>
                  </a:cubicBezTo>
                  <a:cubicBezTo>
                    <a:pt x="1210915" y="1824024"/>
                    <a:pt x="1213011" y="1807387"/>
                    <a:pt x="1205327" y="1791829"/>
                  </a:cubicBezTo>
                  <a:cubicBezTo>
                    <a:pt x="1197453" y="1775891"/>
                    <a:pt x="1183293" y="1781097"/>
                    <a:pt x="1171990" y="1788082"/>
                  </a:cubicBezTo>
                  <a:cubicBezTo>
                    <a:pt x="1126333" y="1816277"/>
                    <a:pt x="1084233" y="1785416"/>
                    <a:pt x="1042767" y="1775255"/>
                  </a:cubicBezTo>
                  <a:cubicBezTo>
                    <a:pt x="1016986" y="1768969"/>
                    <a:pt x="1028035" y="1741664"/>
                    <a:pt x="1046768" y="1725091"/>
                  </a:cubicBezTo>
                  <a:cubicBezTo>
                    <a:pt x="1028797" y="1736711"/>
                    <a:pt x="1012732" y="1737663"/>
                    <a:pt x="997936" y="1720645"/>
                  </a:cubicBezTo>
                  <a:cubicBezTo>
                    <a:pt x="978886" y="1698611"/>
                    <a:pt x="958757" y="1702040"/>
                    <a:pt x="942247" y="1722487"/>
                  </a:cubicBezTo>
                  <a:cubicBezTo>
                    <a:pt x="923387" y="1745918"/>
                    <a:pt x="902813" y="1767763"/>
                    <a:pt x="884525" y="1791639"/>
                  </a:cubicBezTo>
                  <a:cubicBezTo>
                    <a:pt x="861602" y="1821484"/>
                    <a:pt x="849664" y="1855266"/>
                    <a:pt x="853410" y="1895779"/>
                  </a:cubicBezTo>
                  <a:cubicBezTo>
                    <a:pt x="856839" y="1932990"/>
                    <a:pt x="817342" y="1972995"/>
                    <a:pt x="783116" y="1978393"/>
                  </a:cubicBezTo>
                  <a:cubicBezTo>
                    <a:pt x="714536" y="1989188"/>
                    <a:pt x="649258" y="2015096"/>
                    <a:pt x="582710" y="2035035"/>
                  </a:cubicBezTo>
                  <a:cubicBezTo>
                    <a:pt x="575217" y="2037257"/>
                    <a:pt x="568422" y="2043036"/>
                    <a:pt x="567406" y="2051736"/>
                  </a:cubicBezTo>
                  <a:cubicBezTo>
                    <a:pt x="561120" y="2103933"/>
                    <a:pt x="513114" y="2118411"/>
                    <a:pt x="488222" y="21537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6" name="Полилиния: фигура 325">
              <a:extLst>
                <a:ext uri="{FF2B5EF4-FFF2-40B4-BE49-F238E27FC236}">
                  <a16:creationId xmlns="" xmlns:a16="http://schemas.microsoft.com/office/drawing/2014/main" id="{1F5E9187-6893-454D-9457-66990EC2F012}"/>
                </a:ext>
              </a:extLst>
            </p:cNvPr>
            <p:cNvSpPr/>
            <p:nvPr/>
          </p:nvSpPr>
          <p:spPr>
            <a:xfrm>
              <a:off x="512444" y="4132394"/>
              <a:ext cx="1172194" cy="2414983"/>
            </a:xfrm>
            <a:custGeom>
              <a:avLst/>
              <a:gdLst>
                <a:gd name="connsiteX0" fmla="*/ 327533 w 1172194"/>
                <a:gd name="connsiteY0" fmla="*/ 2038565 h 2414983"/>
                <a:gd name="connsiteX1" fmla="*/ 302514 w 1172194"/>
                <a:gd name="connsiteY1" fmla="*/ 1954491 h 2414983"/>
                <a:gd name="connsiteX2" fmla="*/ 300990 w 1172194"/>
                <a:gd name="connsiteY2" fmla="*/ 1934996 h 2414983"/>
                <a:gd name="connsiteX3" fmla="*/ 327724 w 1172194"/>
                <a:gd name="connsiteY3" fmla="*/ 1872956 h 2414983"/>
                <a:gd name="connsiteX4" fmla="*/ 472313 w 1172194"/>
                <a:gd name="connsiteY4" fmla="*/ 1874861 h 2414983"/>
                <a:gd name="connsiteX5" fmla="*/ 487490 w 1172194"/>
                <a:gd name="connsiteY5" fmla="*/ 1883053 h 2414983"/>
                <a:gd name="connsiteX6" fmla="*/ 499428 w 1172194"/>
                <a:gd name="connsiteY6" fmla="*/ 1903754 h 2414983"/>
                <a:gd name="connsiteX7" fmla="*/ 521335 w 1172194"/>
                <a:gd name="connsiteY7" fmla="*/ 1924138 h 2414983"/>
                <a:gd name="connsiteX8" fmla="*/ 534099 w 1172194"/>
                <a:gd name="connsiteY8" fmla="*/ 1886799 h 2414983"/>
                <a:gd name="connsiteX9" fmla="*/ 490474 w 1172194"/>
                <a:gd name="connsiteY9" fmla="*/ 1822537 h 2414983"/>
                <a:gd name="connsiteX10" fmla="*/ 524320 w 1172194"/>
                <a:gd name="connsiteY10" fmla="*/ 1778976 h 2414983"/>
                <a:gd name="connsiteX11" fmla="*/ 535369 w 1172194"/>
                <a:gd name="connsiteY11" fmla="*/ 1724619 h 2414983"/>
                <a:gd name="connsiteX12" fmla="*/ 528828 w 1172194"/>
                <a:gd name="connsiteY12" fmla="*/ 1689694 h 2414983"/>
                <a:gd name="connsiteX13" fmla="*/ 492316 w 1172194"/>
                <a:gd name="connsiteY13" fmla="*/ 1696552 h 2414983"/>
                <a:gd name="connsiteX14" fmla="*/ 472757 w 1172194"/>
                <a:gd name="connsiteY14" fmla="*/ 1770276 h 2414983"/>
                <a:gd name="connsiteX15" fmla="*/ 471297 w 1172194"/>
                <a:gd name="connsiteY15" fmla="*/ 1792501 h 2414983"/>
                <a:gd name="connsiteX16" fmla="*/ 446723 w 1172194"/>
                <a:gd name="connsiteY16" fmla="*/ 1788310 h 2414983"/>
                <a:gd name="connsiteX17" fmla="*/ 344805 w 1172194"/>
                <a:gd name="connsiteY17" fmla="*/ 1736812 h 2414983"/>
                <a:gd name="connsiteX18" fmla="*/ 342837 w 1172194"/>
                <a:gd name="connsiteY18" fmla="*/ 1694711 h 2414983"/>
                <a:gd name="connsiteX19" fmla="*/ 327660 w 1172194"/>
                <a:gd name="connsiteY19" fmla="*/ 1645625 h 2414983"/>
                <a:gd name="connsiteX20" fmla="*/ 294577 w 1172194"/>
                <a:gd name="connsiteY20" fmla="*/ 1450679 h 2414983"/>
                <a:gd name="connsiteX21" fmla="*/ 247269 w 1172194"/>
                <a:gd name="connsiteY21" fmla="*/ 1408960 h 2414983"/>
                <a:gd name="connsiteX22" fmla="*/ 231013 w 1172194"/>
                <a:gd name="connsiteY22" fmla="*/ 1375368 h 2414983"/>
                <a:gd name="connsiteX23" fmla="*/ 223012 w 1172194"/>
                <a:gd name="connsiteY23" fmla="*/ 1329266 h 2414983"/>
                <a:gd name="connsiteX24" fmla="*/ 192215 w 1172194"/>
                <a:gd name="connsiteY24" fmla="*/ 1342030 h 2414983"/>
                <a:gd name="connsiteX25" fmla="*/ 164592 w 1172194"/>
                <a:gd name="connsiteY25" fmla="*/ 1336950 h 2414983"/>
                <a:gd name="connsiteX26" fmla="*/ 175895 w 1172194"/>
                <a:gd name="connsiteY26" fmla="*/ 1248367 h 2414983"/>
                <a:gd name="connsiteX27" fmla="*/ 202057 w 1172194"/>
                <a:gd name="connsiteY27" fmla="*/ 1160419 h 2414983"/>
                <a:gd name="connsiteX28" fmla="*/ 190373 w 1172194"/>
                <a:gd name="connsiteY28" fmla="*/ 1113746 h 2414983"/>
                <a:gd name="connsiteX29" fmla="*/ 190373 w 1172194"/>
                <a:gd name="connsiteY29" fmla="*/ 1105555 h 2414983"/>
                <a:gd name="connsiteX30" fmla="*/ 114173 w 1172194"/>
                <a:gd name="connsiteY30" fmla="*/ 933660 h 2414983"/>
                <a:gd name="connsiteX31" fmla="*/ 98870 w 1172194"/>
                <a:gd name="connsiteY31" fmla="*/ 884574 h 2414983"/>
                <a:gd name="connsiteX32" fmla="*/ 72898 w 1172194"/>
                <a:gd name="connsiteY32" fmla="*/ 824884 h 2414983"/>
                <a:gd name="connsiteX33" fmla="*/ 30353 w 1172194"/>
                <a:gd name="connsiteY33" fmla="*/ 696295 h 2414983"/>
                <a:gd name="connsiteX34" fmla="*/ 62548 w 1172194"/>
                <a:gd name="connsiteY34" fmla="*/ 669117 h 2414983"/>
                <a:gd name="connsiteX35" fmla="*/ 90869 w 1172194"/>
                <a:gd name="connsiteY35" fmla="*/ 737634 h 2414983"/>
                <a:gd name="connsiteX36" fmla="*/ 103696 w 1172194"/>
                <a:gd name="connsiteY36" fmla="*/ 671340 h 2414983"/>
                <a:gd name="connsiteX37" fmla="*/ 151194 w 1172194"/>
                <a:gd name="connsiteY37" fmla="*/ 604537 h 2414983"/>
                <a:gd name="connsiteX38" fmla="*/ 172720 w 1172194"/>
                <a:gd name="connsiteY38" fmla="*/ 589869 h 2414983"/>
                <a:gd name="connsiteX39" fmla="*/ 302959 w 1172194"/>
                <a:gd name="connsiteY39" fmla="*/ 598695 h 2414983"/>
                <a:gd name="connsiteX40" fmla="*/ 327851 w 1172194"/>
                <a:gd name="connsiteY40" fmla="*/ 635462 h 2414983"/>
                <a:gd name="connsiteX41" fmla="*/ 387350 w 1172194"/>
                <a:gd name="connsiteY41" fmla="*/ 708170 h 2414983"/>
                <a:gd name="connsiteX42" fmla="*/ 405384 w 1172194"/>
                <a:gd name="connsiteY42" fmla="*/ 692549 h 2414983"/>
                <a:gd name="connsiteX43" fmla="*/ 400876 w 1172194"/>
                <a:gd name="connsiteY43" fmla="*/ 648416 h 2414983"/>
                <a:gd name="connsiteX44" fmla="*/ 393573 w 1172194"/>
                <a:gd name="connsiteY44" fmla="*/ 604665 h 2414983"/>
                <a:gd name="connsiteX45" fmla="*/ 377444 w 1172194"/>
                <a:gd name="connsiteY45" fmla="*/ 502238 h 2414983"/>
                <a:gd name="connsiteX46" fmla="*/ 322009 w 1172194"/>
                <a:gd name="connsiteY46" fmla="*/ 505794 h 2414983"/>
                <a:gd name="connsiteX47" fmla="*/ 311849 w 1172194"/>
                <a:gd name="connsiteY47" fmla="*/ 432769 h 2414983"/>
                <a:gd name="connsiteX48" fmla="*/ 235839 w 1172194"/>
                <a:gd name="connsiteY48" fmla="*/ 428705 h 2414983"/>
                <a:gd name="connsiteX49" fmla="*/ 211963 w 1172194"/>
                <a:gd name="connsiteY49" fmla="*/ 444136 h 2414983"/>
                <a:gd name="connsiteX50" fmla="*/ 210122 w 1172194"/>
                <a:gd name="connsiteY50" fmla="*/ 509033 h 2414983"/>
                <a:gd name="connsiteX51" fmla="*/ 159004 w 1172194"/>
                <a:gd name="connsiteY51" fmla="*/ 583392 h 2414983"/>
                <a:gd name="connsiteX52" fmla="*/ 139129 w 1172194"/>
                <a:gd name="connsiteY52" fmla="*/ 606950 h 2414983"/>
                <a:gd name="connsiteX53" fmla="*/ 67437 w 1172194"/>
                <a:gd name="connsiteY53" fmla="*/ 653369 h 2414983"/>
                <a:gd name="connsiteX54" fmla="*/ 22416 w 1172194"/>
                <a:gd name="connsiteY54" fmla="*/ 647527 h 2414983"/>
                <a:gd name="connsiteX55" fmla="*/ 0 w 1172194"/>
                <a:gd name="connsiteY55" fmla="*/ 581741 h 2414983"/>
                <a:gd name="connsiteX56" fmla="*/ 67437 w 1172194"/>
                <a:gd name="connsiteY56" fmla="*/ 535005 h 2414983"/>
                <a:gd name="connsiteX57" fmla="*/ 79756 w 1172194"/>
                <a:gd name="connsiteY57" fmla="*/ 494618 h 2414983"/>
                <a:gd name="connsiteX58" fmla="*/ 45212 w 1172194"/>
                <a:gd name="connsiteY58" fmla="*/ 475823 h 2414983"/>
                <a:gd name="connsiteX59" fmla="*/ 6922 w 1172194"/>
                <a:gd name="connsiteY59" fmla="*/ 444898 h 2414983"/>
                <a:gd name="connsiteX60" fmla="*/ 22987 w 1172194"/>
                <a:gd name="connsiteY60" fmla="*/ 383049 h 2414983"/>
                <a:gd name="connsiteX61" fmla="*/ 91059 w 1172194"/>
                <a:gd name="connsiteY61" fmla="*/ 229949 h 2414983"/>
                <a:gd name="connsiteX62" fmla="*/ 83439 w 1172194"/>
                <a:gd name="connsiteY62" fmla="*/ 205375 h 2414983"/>
                <a:gd name="connsiteX63" fmla="*/ 66167 w 1172194"/>
                <a:gd name="connsiteY63" fmla="*/ 153622 h 2414983"/>
                <a:gd name="connsiteX64" fmla="*/ 120460 w 1172194"/>
                <a:gd name="connsiteY64" fmla="*/ 122253 h 2414983"/>
                <a:gd name="connsiteX65" fmla="*/ 169228 w 1172194"/>
                <a:gd name="connsiteY65" fmla="*/ 119903 h 2414983"/>
                <a:gd name="connsiteX66" fmla="*/ 276162 w 1172194"/>
                <a:gd name="connsiteY66" fmla="*/ 63832 h 2414983"/>
                <a:gd name="connsiteX67" fmla="*/ 326200 w 1172194"/>
                <a:gd name="connsiteY67" fmla="*/ 28463 h 2414983"/>
                <a:gd name="connsiteX68" fmla="*/ 423799 w 1172194"/>
                <a:gd name="connsiteY68" fmla="*/ 24589 h 2414983"/>
                <a:gd name="connsiteX69" fmla="*/ 433260 w 1172194"/>
                <a:gd name="connsiteY69" fmla="*/ 41036 h 2414983"/>
                <a:gd name="connsiteX70" fmla="*/ 366395 w 1172194"/>
                <a:gd name="connsiteY70" fmla="*/ 171148 h 2414983"/>
                <a:gd name="connsiteX71" fmla="*/ 321437 w 1172194"/>
                <a:gd name="connsiteY71" fmla="*/ 218138 h 2414983"/>
                <a:gd name="connsiteX72" fmla="*/ 257175 w 1172194"/>
                <a:gd name="connsiteY72" fmla="*/ 251603 h 2414983"/>
                <a:gd name="connsiteX73" fmla="*/ 205105 w 1172194"/>
                <a:gd name="connsiteY73" fmla="*/ 239665 h 2414983"/>
                <a:gd name="connsiteX74" fmla="*/ 173228 w 1172194"/>
                <a:gd name="connsiteY74" fmla="*/ 258779 h 2414983"/>
                <a:gd name="connsiteX75" fmla="*/ 196152 w 1172194"/>
                <a:gd name="connsiteY75" fmla="*/ 292306 h 2414983"/>
                <a:gd name="connsiteX76" fmla="*/ 243332 w 1172194"/>
                <a:gd name="connsiteY76" fmla="*/ 325644 h 2414983"/>
                <a:gd name="connsiteX77" fmla="*/ 330581 w 1172194"/>
                <a:gd name="connsiteY77" fmla="*/ 348377 h 2414983"/>
                <a:gd name="connsiteX78" fmla="*/ 397320 w 1172194"/>
                <a:gd name="connsiteY78" fmla="*/ 350918 h 2414983"/>
                <a:gd name="connsiteX79" fmla="*/ 427927 w 1172194"/>
                <a:gd name="connsiteY79" fmla="*/ 326152 h 2414983"/>
                <a:gd name="connsiteX80" fmla="*/ 419989 w 1172194"/>
                <a:gd name="connsiteY80" fmla="*/ 265891 h 2414983"/>
                <a:gd name="connsiteX81" fmla="*/ 420624 w 1172194"/>
                <a:gd name="connsiteY81" fmla="*/ 212487 h 2414983"/>
                <a:gd name="connsiteX82" fmla="*/ 472948 w 1172194"/>
                <a:gd name="connsiteY82" fmla="*/ 215281 h 2414983"/>
                <a:gd name="connsiteX83" fmla="*/ 483171 w 1172194"/>
                <a:gd name="connsiteY83" fmla="*/ 298847 h 2414983"/>
                <a:gd name="connsiteX84" fmla="*/ 544068 w 1172194"/>
                <a:gd name="connsiteY84" fmla="*/ 350219 h 2414983"/>
                <a:gd name="connsiteX85" fmla="*/ 586994 w 1172194"/>
                <a:gd name="connsiteY85" fmla="*/ 379619 h 2414983"/>
                <a:gd name="connsiteX86" fmla="*/ 551752 w 1172194"/>
                <a:gd name="connsiteY86" fmla="*/ 425721 h 2414983"/>
                <a:gd name="connsiteX87" fmla="*/ 455295 w 1172194"/>
                <a:gd name="connsiteY87" fmla="*/ 551578 h 2414983"/>
                <a:gd name="connsiteX88" fmla="*/ 461201 w 1172194"/>
                <a:gd name="connsiteY88" fmla="*/ 721696 h 2414983"/>
                <a:gd name="connsiteX89" fmla="*/ 411988 w 1172194"/>
                <a:gd name="connsiteY89" fmla="*/ 793133 h 2414983"/>
                <a:gd name="connsiteX90" fmla="*/ 388557 w 1172194"/>
                <a:gd name="connsiteY90" fmla="*/ 833202 h 2414983"/>
                <a:gd name="connsiteX91" fmla="*/ 413195 w 1172194"/>
                <a:gd name="connsiteY91" fmla="*/ 791800 h 2414983"/>
                <a:gd name="connsiteX92" fmla="*/ 463106 w 1172194"/>
                <a:gd name="connsiteY92" fmla="*/ 799928 h 2414983"/>
                <a:gd name="connsiteX93" fmla="*/ 460693 w 1172194"/>
                <a:gd name="connsiteY93" fmla="*/ 925277 h 2414983"/>
                <a:gd name="connsiteX94" fmla="*/ 442785 w 1172194"/>
                <a:gd name="connsiteY94" fmla="*/ 940391 h 2414983"/>
                <a:gd name="connsiteX95" fmla="*/ 452819 w 1172194"/>
                <a:gd name="connsiteY95" fmla="*/ 977411 h 2414983"/>
                <a:gd name="connsiteX96" fmla="*/ 475234 w 1172194"/>
                <a:gd name="connsiteY96" fmla="*/ 1049103 h 2414983"/>
                <a:gd name="connsiteX97" fmla="*/ 459296 w 1172194"/>
                <a:gd name="connsiteY97" fmla="*/ 1084917 h 2414983"/>
                <a:gd name="connsiteX98" fmla="*/ 437134 w 1172194"/>
                <a:gd name="connsiteY98" fmla="*/ 1220618 h 2414983"/>
                <a:gd name="connsiteX99" fmla="*/ 370078 w 1172194"/>
                <a:gd name="connsiteY99" fmla="*/ 1276498 h 2414983"/>
                <a:gd name="connsiteX100" fmla="*/ 364744 w 1172194"/>
                <a:gd name="connsiteY100" fmla="*/ 1220618 h 2414983"/>
                <a:gd name="connsiteX101" fmla="*/ 377571 w 1172194"/>
                <a:gd name="connsiteY101" fmla="*/ 1023449 h 2414983"/>
                <a:gd name="connsiteX102" fmla="*/ 306260 w 1172194"/>
                <a:gd name="connsiteY102" fmla="*/ 939565 h 2414983"/>
                <a:gd name="connsiteX103" fmla="*/ 251905 w 1172194"/>
                <a:gd name="connsiteY103" fmla="*/ 895750 h 2414983"/>
                <a:gd name="connsiteX104" fmla="*/ 223838 w 1172194"/>
                <a:gd name="connsiteY104" fmla="*/ 872318 h 2414983"/>
                <a:gd name="connsiteX105" fmla="*/ 209550 w 1172194"/>
                <a:gd name="connsiteY105" fmla="*/ 905910 h 2414983"/>
                <a:gd name="connsiteX106" fmla="*/ 315151 w 1172194"/>
                <a:gd name="connsiteY106" fmla="*/ 999890 h 2414983"/>
                <a:gd name="connsiteX107" fmla="*/ 366585 w 1172194"/>
                <a:gd name="connsiteY107" fmla="*/ 1009289 h 2414983"/>
                <a:gd name="connsiteX108" fmla="*/ 352806 w 1172194"/>
                <a:gd name="connsiteY108" fmla="*/ 1065994 h 2414983"/>
                <a:gd name="connsiteX109" fmla="*/ 273622 w 1172194"/>
                <a:gd name="connsiteY109" fmla="*/ 1240049 h 2414983"/>
                <a:gd name="connsiteX110" fmla="*/ 295974 w 1172194"/>
                <a:gd name="connsiteY110" fmla="*/ 1285134 h 2414983"/>
                <a:gd name="connsiteX111" fmla="*/ 319215 w 1172194"/>
                <a:gd name="connsiteY111" fmla="*/ 1367113 h 2414983"/>
                <a:gd name="connsiteX112" fmla="*/ 311849 w 1172194"/>
                <a:gd name="connsiteY112" fmla="*/ 1315551 h 2414983"/>
                <a:gd name="connsiteX113" fmla="*/ 325819 w 1172194"/>
                <a:gd name="connsiteY113" fmla="*/ 1285324 h 2414983"/>
                <a:gd name="connsiteX114" fmla="*/ 356997 w 1172194"/>
                <a:gd name="connsiteY114" fmla="*/ 1296754 h 2414983"/>
                <a:gd name="connsiteX115" fmla="*/ 370523 w 1172194"/>
                <a:gd name="connsiteY115" fmla="*/ 1336061 h 2414983"/>
                <a:gd name="connsiteX116" fmla="*/ 435229 w 1172194"/>
                <a:gd name="connsiteY116" fmla="*/ 1432963 h 2414983"/>
                <a:gd name="connsiteX117" fmla="*/ 495237 w 1172194"/>
                <a:gd name="connsiteY117" fmla="*/ 1462554 h 2414983"/>
                <a:gd name="connsiteX118" fmla="*/ 544513 w 1172194"/>
                <a:gd name="connsiteY118" fmla="*/ 1499701 h 2414983"/>
                <a:gd name="connsiteX119" fmla="*/ 539560 w 1172194"/>
                <a:gd name="connsiteY119" fmla="*/ 1433407 h 2414983"/>
                <a:gd name="connsiteX120" fmla="*/ 497586 w 1172194"/>
                <a:gd name="connsiteY120" fmla="*/ 1418739 h 2414983"/>
                <a:gd name="connsiteX121" fmla="*/ 481584 w 1172194"/>
                <a:gd name="connsiteY121" fmla="*/ 1436074 h 2414983"/>
                <a:gd name="connsiteX122" fmla="*/ 433260 w 1172194"/>
                <a:gd name="connsiteY122" fmla="*/ 1422803 h 2414983"/>
                <a:gd name="connsiteX123" fmla="*/ 369570 w 1172194"/>
                <a:gd name="connsiteY123" fmla="*/ 1331299 h 2414983"/>
                <a:gd name="connsiteX124" fmla="*/ 360235 w 1172194"/>
                <a:gd name="connsiteY124" fmla="*/ 1299231 h 2414983"/>
                <a:gd name="connsiteX125" fmla="*/ 429324 w 1172194"/>
                <a:gd name="connsiteY125" fmla="*/ 1297072 h 2414983"/>
                <a:gd name="connsiteX126" fmla="*/ 481711 w 1172194"/>
                <a:gd name="connsiteY126" fmla="*/ 1319741 h 2414983"/>
                <a:gd name="connsiteX127" fmla="*/ 499745 w 1172194"/>
                <a:gd name="connsiteY127" fmla="*/ 1296500 h 2414983"/>
                <a:gd name="connsiteX128" fmla="*/ 513652 w 1172194"/>
                <a:gd name="connsiteY128" fmla="*/ 1087458 h 2414983"/>
                <a:gd name="connsiteX129" fmla="*/ 596837 w 1172194"/>
                <a:gd name="connsiteY129" fmla="*/ 1044722 h 2414983"/>
                <a:gd name="connsiteX130" fmla="*/ 679133 w 1172194"/>
                <a:gd name="connsiteY130" fmla="*/ 1055390 h 2414983"/>
                <a:gd name="connsiteX131" fmla="*/ 820293 w 1172194"/>
                <a:gd name="connsiteY131" fmla="*/ 986365 h 2414983"/>
                <a:gd name="connsiteX132" fmla="*/ 940118 w 1172194"/>
                <a:gd name="connsiteY132" fmla="*/ 895623 h 2414983"/>
                <a:gd name="connsiteX133" fmla="*/ 976313 w 1172194"/>
                <a:gd name="connsiteY133" fmla="*/ 910355 h 2414983"/>
                <a:gd name="connsiteX134" fmla="*/ 995998 w 1172194"/>
                <a:gd name="connsiteY134" fmla="*/ 939057 h 2414983"/>
                <a:gd name="connsiteX135" fmla="*/ 1048576 w 1172194"/>
                <a:gd name="connsiteY135" fmla="*/ 1044468 h 2414983"/>
                <a:gd name="connsiteX136" fmla="*/ 1035685 w 1172194"/>
                <a:gd name="connsiteY136" fmla="*/ 1083584 h 2414983"/>
                <a:gd name="connsiteX137" fmla="*/ 993077 w 1172194"/>
                <a:gd name="connsiteY137" fmla="*/ 1081489 h 2414983"/>
                <a:gd name="connsiteX138" fmla="*/ 963359 w 1172194"/>
                <a:gd name="connsiteY138" fmla="*/ 1067836 h 2414983"/>
                <a:gd name="connsiteX139" fmla="*/ 961136 w 1172194"/>
                <a:gd name="connsiteY139" fmla="*/ 1078694 h 2414983"/>
                <a:gd name="connsiteX140" fmla="*/ 995172 w 1172194"/>
                <a:gd name="connsiteY140" fmla="*/ 1100348 h 2414983"/>
                <a:gd name="connsiteX141" fmla="*/ 1033844 w 1172194"/>
                <a:gd name="connsiteY141" fmla="*/ 1086060 h 2414983"/>
                <a:gd name="connsiteX142" fmla="*/ 1088708 w 1172194"/>
                <a:gd name="connsiteY142" fmla="*/ 1093808 h 2414983"/>
                <a:gd name="connsiteX143" fmla="*/ 1152081 w 1172194"/>
                <a:gd name="connsiteY143" fmla="*/ 1151720 h 2414983"/>
                <a:gd name="connsiteX144" fmla="*/ 1148906 w 1172194"/>
                <a:gd name="connsiteY144" fmla="*/ 1207473 h 2414983"/>
                <a:gd name="connsiteX145" fmla="*/ 1121029 w 1172194"/>
                <a:gd name="connsiteY145" fmla="*/ 1215665 h 2414983"/>
                <a:gd name="connsiteX146" fmla="*/ 1085596 w 1172194"/>
                <a:gd name="connsiteY146" fmla="*/ 1220745 h 2414983"/>
                <a:gd name="connsiteX147" fmla="*/ 998093 w 1172194"/>
                <a:gd name="connsiteY147" fmla="*/ 1238207 h 2414983"/>
                <a:gd name="connsiteX148" fmla="*/ 987616 w 1172194"/>
                <a:gd name="connsiteY148" fmla="*/ 1238017 h 2414983"/>
                <a:gd name="connsiteX149" fmla="*/ 985520 w 1172194"/>
                <a:gd name="connsiteY149" fmla="*/ 1250399 h 2414983"/>
                <a:gd name="connsiteX150" fmla="*/ 995363 w 1172194"/>
                <a:gd name="connsiteY150" fmla="*/ 1262401 h 2414983"/>
                <a:gd name="connsiteX151" fmla="*/ 998093 w 1172194"/>
                <a:gd name="connsiteY151" fmla="*/ 1334664 h 2414983"/>
                <a:gd name="connsiteX152" fmla="*/ 985584 w 1172194"/>
                <a:gd name="connsiteY152" fmla="*/ 1416135 h 2414983"/>
                <a:gd name="connsiteX153" fmla="*/ 966915 w 1172194"/>
                <a:gd name="connsiteY153" fmla="*/ 1472650 h 2414983"/>
                <a:gd name="connsiteX154" fmla="*/ 933831 w 1172194"/>
                <a:gd name="connsiteY154" fmla="*/ 1453156 h 2414983"/>
                <a:gd name="connsiteX155" fmla="*/ 893318 w 1172194"/>
                <a:gd name="connsiteY155" fmla="*/ 1457855 h 2414983"/>
                <a:gd name="connsiteX156" fmla="*/ 845185 w 1172194"/>
                <a:gd name="connsiteY156" fmla="*/ 1500210 h 2414983"/>
                <a:gd name="connsiteX157" fmla="*/ 829437 w 1172194"/>
                <a:gd name="connsiteY157" fmla="*/ 1435629 h 2414983"/>
                <a:gd name="connsiteX158" fmla="*/ 778129 w 1172194"/>
                <a:gd name="connsiteY158" fmla="*/ 1306026 h 2414983"/>
                <a:gd name="connsiteX159" fmla="*/ 769366 w 1172194"/>
                <a:gd name="connsiteY159" fmla="*/ 1335871 h 2414983"/>
                <a:gd name="connsiteX160" fmla="*/ 735711 w 1172194"/>
                <a:gd name="connsiteY160" fmla="*/ 1353016 h 2414983"/>
                <a:gd name="connsiteX161" fmla="*/ 720725 w 1172194"/>
                <a:gd name="connsiteY161" fmla="*/ 1340951 h 2414983"/>
                <a:gd name="connsiteX162" fmla="*/ 608013 w 1172194"/>
                <a:gd name="connsiteY162" fmla="*/ 1218966 h 2414983"/>
                <a:gd name="connsiteX163" fmla="*/ 600647 w 1172194"/>
                <a:gd name="connsiteY163" fmla="*/ 1204679 h 2414983"/>
                <a:gd name="connsiteX164" fmla="*/ 554990 w 1172194"/>
                <a:gd name="connsiteY164" fmla="*/ 1176993 h 2414983"/>
                <a:gd name="connsiteX165" fmla="*/ 544132 w 1172194"/>
                <a:gd name="connsiteY165" fmla="*/ 1234397 h 2414983"/>
                <a:gd name="connsiteX166" fmla="*/ 580581 w 1172194"/>
                <a:gd name="connsiteY166" fmla="*/ 1322853 h 2414983"/>
                <a:gd name="connsiteX167" fmla="*/ 577533 w 1172194"/>
                <a:gd name="connsiteY167" fmla="*/ 1393847 h 2414983"/>
                <a:gd name="connsiteX168" fmla="*/ 626301 w 1172194"/>
                <a:gd name="connsiteY168" fmla="*/ 1372066 h 2414983"/>
                <a:gd name="connsiteX169" fmla="*/ 649161 w 1172194"/>
                <a:gd name="connsiteY169" fmla="*/ 1379178 h 2414983"/>
                <a:gd name="connsiteX170" fmla="*/ 636080 w 1172194"/>
                <a:gd name="connsiteY170" fmla="*/ 1404832 h 2414983"/>
                <a:gd name="connsiteX171" fmla="*/ 587693 w 1172194"/>
                <a:gd name="connsiteY171" fmla="*/ 1537992 h 2414983"/>
                <a:gd name="connsiteX172" fmla="*/ 594868 w 1172194"/>
                <a:gd name="connsiteY172" fmla="*/ 1569107 h 2414983"/>
                <a:gd name="connsiteX173" fmla="*/ 628587 w 1172194"/>
                <a:gd name="connsiteY173" fmla="*/ 1617558 h 2414983"/>
                <a:gd name="connsiteX174" fmla="*/ 632714 w 1172194"/>
                <a:gd name="connsiteY174" fmla="*/ 1640482 h 2414983"/>
                <a:gd name="connsiteX175" fmla="*/ 613982 w 1172194"/>
                <a:gd name="connsiteY175" fmla="*/ 1718397 h 2414983"/>
                <a:gd name="connsiteX176" fmla="*/ 659194 w 1172194"/>
                <a:gd name="connsiteY176" fmla="*/ 1783675 h 2414983"/>
                <a:gd name="connsiteX177" fmla="*/ 712788 w 1172194"/>
                <a:gd name="connsiteY177" fmla="*/ 1842540 h 2414983"/>
                <a:gd name="connsiteX178" fmla="*/ 706311 w 1172194"/>
                <a:gd name="connsiteY178" fmla="*/ 1862034 h 2414983"/>
                <a:gd name="connsiteX179" fmla="*/ 663893 w 1172194"/>
                <a:gd name="connsiteY179" fmla="*/ 1875560 h 2414983"/>
                <a:gd name="connsiteX180" fmla="*/ 628142 w 1172194"/>
                <a:gd name="connsiteY180" fmla="*/ 1921661 h 2414983"/>
                <a:gd name="connsiteX181" fmla="*/ 678942 w 1172194"/>
                <a:gd name="connsiteY181" fmla="*/ 2006942 h 2414983"/>
                <a:gd name="connsiteX182" fmla="*/ 696214 w 1172194"/>
                <a:gd name="connsiteY182" fmla="*/ 2021928 h 2414983"/>
                <a:gd name="connsiteX183" fmla="*/ 770700 w 1172194"/>
                <a:gd name="connsiteY183" fmla="*/ 2098001 h 2414983"/>
                <a:gd name="connsiteX184" fmla="*/ 777113 w 1172194"/>
                <a:gd name="connsiteY184" fmla="*/ 2136990 h 2414983"/>
                <a:gd name="connsiteX185" fmla="*/ 789496 w 1172194"/>
                <a:gd name="connsiteY185" fmla="*/ 2183219 h 2414983"/>
                <a:gd name="connsiteX186" fmla="*/ 838264 w 1172194"/>
                <a:gd name="connsiteY186" fmla="*/ 2259419 h 2414983"/>
                <a:gd name="connsiteX187" fmla="*/ 774954 w 1172194"/>
                <a:gd name="connsiteY187" fmla="*/ 2258086 h 2414983"/>
                <a:gd name="connsiteX188" fmla="*/ 845884 w 1172194"/>
                <a:gd name="connsiteY188" fmla="*/ 2275739 h 2414983"/>
                <a:gd name="connsiteX189" fmla="*/ 783844 w 1172194"/>
                <a:gd name="connsiteY189" fmla="*/ 2356067 h 2414983"/>
                <a:gd name="connsiteX190" fmla="*/ 754444 w 1172194"/>
                <a:gd name="connsiteY190" fmla="*/ 2349463 h 2414983"/>
                <a:gd name="connsiteX191" fmla="*/ 724027 w 1172194"/>
                <a:gd name="connsiteY191" fmla="*/ 2349463 h 2414983"/>
                <a:gd name="connsiteX192" fmla="*/ 644906 w 1172194"/>
                <a:gd name="connsiteY192" fmla="*/ 2351177 h 2414983"/>
                <a:gd name="connsiteX193" fmla="*/ 585788 w 1172194"/>
                <a:gd name="connsiteY193" fmla="*/ 2382737 h 2414983"/>
                <a:gd name="connsiteX194" fmla="*/ 564642 w 1172194"/>
                <a:gd name="connsiteY194" fmla="*/ 2408455 h 2414983"/>
                <a:gd name="connsiteX195" fmla="*/ 478028 w 1172194"/>
                <a:gd name="connsiteY195" fmla="*/ 2412963 h 2414983"/>
                <a:gd name="connsiteX196" fmla="*/ 442151 w 1172194"/>
                <a:gd name="connsiteY196" fmla="*/ 2365846 h 2414983"/>
                <a:gd name="connsiteX197" fmla="*/ 426910 w 1172194"/>
                <a:gd name="connsiteY197" fmla="*/ 2365846 h 2414983"/>
                <a:gd name="connsiteX198" fmla="*/ 398844 w 1172194"/>
                <a:gd name="connsiteY198" fmla="*/ 2344128 h 2414983"/>
                <a:gd name="connsiteX199" fmla="*/ 365951 w 1172194"/>
                <a:gd name="connsiteY199" fmla="*/ 2161311 h 2414983"/>
                <a:gd name="connsiteX200" fmla="*/ 454470 w 1172194"/>
                <a:gd name="connsiteY200" fmla="*/ 2192871 h 2414983"/>
                <a:gd name="connsiteX201" fmla="*/ 462471 w 1172194"/>
                <a:gd name="connsiteY201" fmla="*/ 2098573 h 2414983"/>
                <a:gd name="connsiteX202" fmla="*/ 508254 w 1172194"/>
                <a:gd name="connsiteY202" fmla="*/ 2069172 h 2414983"/>
                <a:gd name="connsiteX203" fmla="*/ 537210 w 1172194"/>
                <a:gd name="connsiteY203" fmla="*/ 2111971 h 2414983"/>
                <a:gd name="connsiteX204" fmla="*/ 553657 w 1172194"/>
                <a:gd name="connsiteY204" fmla="*/ 2161692 h 2414983"/>
                <a:gd name="connsiteX205" fmla="*/ 539242 w 1172194"/>
                <a:gd name="connsiteY205" fmla="*/ 2109051 h 2414983"/>
                <a:gd name="connsiteX206" fmla="*/ 542735 w 1172194"/>
                <a:gd name="connsiteY206" fmla="*/ 2078189 h 2414983"/>
                <a:gd name="connsiteX207" fmla="*/ 488887 w 1172194"/>
                <a:gd name="connsiteY207" fmla="*/ 2037994 h 2414983"/>
                <a:gd name="connsiteX208" fmla="*/ 404368 w 1172194"/>
                <a:gd name="connsiteY208" fmla="*/ 1944521 h 2414983"/>
                <a:gd name="connsiteX209" fmla="*/ 415417 w 1172194"/>
                <a:gd name="connsiteY209" fmla="*/ 1990051 h 2414983"/>
                <a:gd name="connsiteX210" fmla="*/ 435039 w 1172194"/>
                <a:gd name="connsiteY210" fmla="*/ 2050694 h 2414983"/>
                <a:gd name="connsiteX211" fmla="*/ 405003 w 1172194"/>
                <a:gd name="connsiteY211" fmla="*/ 2098446 h 2414983"/>
                <a:gd name="connsiteX212" fmla="*/ 360871 w 1172194"/>
                <a:gd name="connsiteY212" fmla="*/ 2069680 h 2414983"/>
                <a:gd name="connsiteX213" fmla="*/ 327787 w 1172194"/>
                <a:gd name="connsiteY213" fmla="*/ 2038756 h 24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1172194" h="2414983">
                  <a:moveTo>
                    <a:pt x="327533" y="2038565"/>
                  </a:moveTo>
                  <a:cubicBezTo>
                    <a:pt x="310642" y="2013482"/>
                    <a:pt x="305245" y="1984399"/>
                    <a:pt x="302514" y="1954491"/>
                  </a:cubicBezTo>
                  <a:cubicBezTo>
                    <a:pt x="301879" y="1947887"/>
                    <a:pt x="304229" y="1938869"/>
                    <a:pt x="300990" y="1934996"/>
                  </a:cubicBezTo>
                  <a:cubicBezTo>
                    <a:pt x="264859" y="1891816"/>
                    <a:pt x="319215" y="1874163"/>
                    <a:pt x="327724" y="1872956"/>
                  </a:cubicBezTo>
                  <a:cubicBezTo>
                    <a:pt x="375285" y="1865908"/>
                    <a:pt x="424307" y="1862860"/>
                    <a:pt x="472313" y="1874861"/>
                  </a:cubicBezTo>
                  <a:cubicBezTo>
                    <a:pt x="471996" y="1889149"/>
                    <a:pt x="479679" y="1886355"/>
                    <a:pt x="487490" y="1883053"/>
                  </a:cubicBezTo>
                  <a:cubicBezTo>
                    <a:pt x="491490" y="1889974"/>
                    <a:pt x="495745" y="1896705"/>
                    <a:pt x="499428" y="1903754"/>
                  </a:cubicBezTo>
                  <a:cubicBezTo>
                    <a:pt x="504571" y="1913533"/>
                    <a:pt x="504571" y="1931567"/>
                    <a:pt x="521335" y="1924138"/>
                  </a:cubicBezTo>
                  <a:cubicBezTo>
                    <a:pt x="536448" y="1917470"/>
                    <a:pt x="536067" y="1904071"/>
                    <a:pt x="534099" y="1886799"/>
                  </a:cubicBezTo>
                  <a:cubicBezTo>
                    <a:pt x="530479" y="1856002"/>
                    <a:pt x="497332" y="1850477"/>
                    <a:pt x="490474" y="1822537"/>
                  </a:cubicBezTo>
                  <a:cubicBezTo>
                    <a:pt x="521418" y="1826982"/>
                    <a:pt x="532702" y="1812459"/>
                    <a:pt x="524320" y="1778976"/>
                  </a:cubicBezTo>
                  <a:cubicBezTo>
                    <a:pt x="519176" y="1758592"/>
                    <a:pt x="527177" y="1741511"/>
                    <a:pt x="535369" y="1724619"/>
                  </a:cubicBezTo>
                  <a:cubicBezTo>
                    <a:pt x="542290" y="1710395"/>
                    <a:pt x="542544" y="1698965"/>
                    <a:pt x="528828" y="1689694"/>
                  </a:cubicBezTo>
                  <a:cubicBezTo>
                    <a:pt x="514604" y="1680106"/>
                    <a:pt x="501968" y="1682011"/>
                    <a:pt x="492316" y="1696552"/>
                  </a:cubicBezTo>
                  <a:cubicBezTo>
                    <a:pt x="477710" y="1718460"/>
                    <a:pt x="459232" y="1739415"/>
                    <a:pt x="472757" y="1770276"/>
                  </a:cubicBezTo>
                  <a:cubicBezTo>
                    <a:pt x="475869" y="1777452"/>
                    <a:pt x="479362" y="1786850"/>
                    <a:pt x="471297" y="1792501"/>
                  </a:cubicBezTo>
                  <a:cubicBezTo>
                    <a:pt x="462915" y="1798407"/>
                    <a:pt x="451739" y="1794978"/>
                    <a:pt x="446723" y="1788310"/>
                  </a:cubicBezTo>
                  <a:cubicBezTo>
                    <a:pt x="420180" y="1753068"/>
                    <a:pt x="386207" y="1741574"/>
                    <a:pt x="344805" y="1736812"/>
                  </a:cubicBezTo>
                  <a:cubicBezTo>
                    <a:pt x="317818" y="1733700"/>
                    <a:pt x="339789" y="1709570"/>
                    <a:pt x="342837" y="1694711"/>
                  </a:cubicBezTo>
                  <a:cubicBezTo>
                    <a:pt x="359220" y="1670708"/>
                    <a:pt x="346901" y="1656928"/>
                    <a:pt x="327660" y="1645625"/>
                  </a:cubicBezTo>
                  <a:cubicBezTo>
                    <a:pt x="336360" y="1576918"/>
                    <a:pt x="299784" y="1516973"/>
                    <a:pt x="294577" y="1450679"/>
                  </a:cubicBezTo>
                  <a:cubicBezTo>
                    <a:pt x="292608" y="1425342"/>
                    <a:pt x="262446" y="1417913"/>
                    <a:pt x="247269" y="1408960"/>
                  </a:cubicBezTo>
                  <a:cubicBezTo>
                    <a:pt x="228854" y="1398165"/>
                    <a:pt x="225743" y="1393847"/>
                    <a:pt x="231013" y="1375368"/>
                  </a:cubicBezTo>
                  <a:cubicBezTo>
                    <a:pt x="235712" y="1358921"/>
                    <a:pt x="234315" y="1340760"/>
                    <a:pt x="223012" y="1329266"/>
                  </a:cubicBezTo>
                  <a:cubicBezTo>
                    <a:pt x="208598" y="1314598"/>
                    <a:pt x="202311" y="1336760"/>
                    <a:pt x="192215" y="1342030"/>
                  </a:cubicBezTo>
                  <a:cubicBezTo>
                    <a:pt x="181356" y="1347682"/>
                    <a:pt x="172784" y="1345142"/>
                    <a:pt x="164592" y="1336950"/>
                  </a:cubicBezTo>
                  <a:cubicBezTo>
                    <a:pt x="135001" y="1307359"/>
                    <a:pt x="140208" y="1266465"/>
                    <a:pt x="175895" y="1248367"/>
                  </a:cubicBezTo>
                  <a:cubicBezTo>
                    <a:pt x="228664" y="1221570"/>
                    <a:pt x="231140" y="1213950"/>
                    <a:pt x="202057" y="1160419"/>
                  </a:cubicBezTo>
                  <a:cubicBezTo>
                    <a:pt x="194056" y="1145751"/>
                    <a:pt x="190500" y="1130384"/>
                    <a:pt x="190373" y="1113746"/>
                  </a:cubicBezTo>
                  <a:cubicBezTo>
                    <a:pt x="192596" y="1111016"/>
                    <a:pt x="199073" y="1108285"/>
                    <a:pt x="190373" y="1105555"/>
                  </a:cubicBezTo>
                  <a:cubicBezTo>
                    <a:pt x="164084" y="1048722"/>
                    <a:pt x="131128" y="995319"/>
                    <a:pt x="114173" y="933660"/>
                  </a:cubicBezTo>
                  <a:cubicBezTo>
                    <a:pt x="141605" y="905656"/>
                    <a:pt x="115316" y="896893"/>
                    <a:pt x="98870" y="884574"/>
                  </a:cubicBezTo>
                  <a:cubicBezTo>
                    <a:pt x="81153" y="869207"/>
                    <a:pt x="71247" y="850792"/>
                    <a:pt x="72898" y="824884"/>
                  </a:cubicBezTo>
                  <a:cubicBezTo>
                    <a:pt x="76073" y="775734"/>
                    <a:pt x="36640" y="742270"/>
                    <a:pt x="30353" y="696295"/>
                  </a:cubicBezTo>
                  <a:cubicBezTo>
                    <a:pt x="38354" y="683405"/>
                    <a:pt x="42101" y="662577"/>
                    <a:pt x="62548" y="669117"/>
                  </a:cubicBezTo>
                  <a:cubicBezTo>
                    <a:pt x="97536" y="680230"/>
                    <a:pt x="84773" y="715092"/>
                    <a:pt x="90869" y="737634"/>
                  </a:cubicBezTo>
                  <a:cubicBezTo>
                    <a:pt x="85090" y="715219"/>
                    <a:pt x="87122" y="690136"/>
                    <a:pt x="103696" y="671340"/>
                  </a:cubicBezTo>
                  <a:cubicBezTo>
                    <a:pt x="121857" y="650702"/>
                    <a:pt x="141669" y="632478"/>
                    <a:pt x="151194" y="604537"/>
                  </a:cubicBezTo>
                  <a:cubicBezTo>
                    <a:pt x="154115" y="596029"/>
                    <a:pt x="163195" y="589679"/>
                    <a:pt x="172720" y="589869"/>
                  </a:cubicBezTo>
                  <a:cubicBezTo>
                    <a:pt x="216218" y="590758"/>
                    <a:pt x="260350" y="583011"/>
                    <a:pt x="302959" y="598695"/>
                  </a:cubicBezTo>
                  <a:cubicBezTo>
                    <a:pt x="318897" y="604537"/>
                    <a:pt x="326644" y="616666"/>
                    <a:pt x="327851" y="635462"/>
                  </a:cubicBezTo>
                  <a:cubicBezTo>
                    <a:pt x="329692" y="664038"/>
                    <a:pt x="363474" y="703852"/>
                    <a:pt x="387350" y="708170"/>
                  </a:cubicBezTo>
                  <a:cubicBezTo>
                    <a:pt x="398907" y="710266"/>
                    <a:pt x="403479" y="702836"/>
                    <a:pt x="405384" y="692549"/>
                  </a:cubicBezTo>
                  <a:cubicBezTo>
                    <a:pt x="408242" y="677372"/>
                    <a:pt x="405575" y="662640"/>
                    <a:pt x="400876" y="648416"/>
                  </a:cubicBezTo>
                  <a:cubicBezTo>
                    <a:pt x="396177" y="634192"/>
                    <a:pt x="390652" y="619397"/>
                    <a:pt x="393573" y="604665"/>
                  </a:cubicBezTo>
                  <a:cubicBezTo>
                    <a:pt x="400812" y="568596"/>
                    <a:pt x="396431" y="534814"/>
                    <a:pt x="377444" y="502238"/>
                  </a:cubicBezTo>
                  <a:cubicBezTo>
                    <a:pt x="361760" y="510621"/>
                    <a:pt x="342964" y="526496"/>
                    <a:pt x="322009" y="505794"/>
                  </a:cubicBezTo>
                  <a:cubicBezTo>
                    <a:pt x="301816" y="485856"/>
                    <a:pt x="316484" y="459630"/>
                    <a:pt x="311849" y="432769"/>
                  </a:cubicBezTo>
                  <a:cubicBezTo>
                    <a:pt x="284290" y="449279"/>
                    <a:pt x="260033" y="456582"/>
                    <a:pt x="235839" y="428705"/>
                  </a:cubicBezTo>
                  <a:cubicBezTo>
                    <a:pt x="225933" y="417275"/>
                    <a:pt x="214757" y="431245"/>
                    <a:pt x="211963" y="444136"/>
                  </a:cubicBezTo>
                  <a:cubicBezTo>
                    <a:pt x="207264" y="465472"/>
                    <a:pt x="207328" y="487189"/>
                    <a:pt x="210122" y="509033"/>
                  </a:cubicBezTo>
                  <a:cubicBezTo>
                    <a:pt x="217170" y="563580"/>
                    <a:pt x="209423" y="575836"/>
                    <a:pt x="159004" y="583392"/>
                  </a:cubicBezTo>
                  <a:cubicBezTo>
                    <a:pt x="143828" y="585678"/>
                    <a:pt x="141351" y="593235"/>
                    <a:pt x="139129" y="606950"/>
                  </a:cubicBezTo>
                  <a:cubicBezTo>
                    <a:pt x="130429" y="661180"/>
                    <a:pt x="115570" y="670578"/>
                    <a:pt x="67437" y="653369"/>
                  </a:cubicBezTo>
                  <a:cubicBezTo>
                    <a:pt x="52642" y="648099"/>
                    <a:pt x="37656" y="647464"/>
                    <a:pt x="22416" y="647527"/>
                  </a:cubicBezTo>
                  <a:cubicBezTo>
                    <a:pt x="11430" y="626953"/>
                    <a:pt x="1778" y="605935"/>
                    <a:pt x="0" y="581741"/>
                  </a:cubicBezTo>
                  <a:cubicBezTo>
                    <a:pt x="18415" y="559770"/>
                    <a:pt x="54039" y="567390"/>
                    <a:pt x="67437" y="535005"/>
                  </a:cubicBezTo>
                  <a:cubicBezTo>
                    <a:pt x="72962" y="521670"/>
                    <a:pt x="85408" y="511065"/>
                    <a:pt x="79756" y="494618"/>
                  </a:cubicBezTo>
                  <a:cubicBezTo>
                    <a:pt x="73914" y="477664"/>
                    <a:pt x="59690" y="475378"/>
                    <a:pt x="45212" y="475823"/>
                  </a:cubicBezTo>
                  <a:cubicBezTo>
                    <a:pt x="24575" y="476394"/>
                    <a:pt x="10478" y="466869"/>
                    <a:pt x="6922" y="444898"/>
                  </a:cubicBezTo>
                  <a:cubicBezTo>
                    <a:pt x="3175" y="421911"/>
                    <a:pt x="-317" y="392637"/>
                    <a:pt x="22987" y="383049"/>
                  </a:cubicBezTo>
                  <a:cubicBezTo>
                    <a:pt x="93028" y="354474"/>
                    <a:pt x="93409" y="293704"/>
                    <a:pt x="91059" y="229949"/>
                  </a:cubicBezTo>
                  <a:cubicBezTo>
                    <a:pt x="94806" y="219472"/>
                    <a:pt x="94806" y="210391"/>
                    <a:pt x="83439" y="205375"/>
                  </a:cubicBezTo>
                  <a:cubicBezTo>
                    <a:pt x="70168" y="191023"/>
                    <a:pt x="64326" y="173752"/>
                    <a:pt x="66167" y="153622"/>
                  </a:cubicBezTo>
                  <a:cubicBezTo>
                    <a:pt x="69596" y="116728"/>
                    <a:pt x="91440" y="102758"/>
                    <a:pt x="120460" y="122253"/>
                  </a:cubicBezTo>
                  <a:cubicBezTo>
                    <a:pt x="139065" y="134762"/>
                    <a:pt x="153924" y="132222"/>
                    <a:pt x="169228" y="119903"/>
                  </a:cubicBezTo>
                  <a:cubicBezTo>
                    <a:pt x="201549" y="93804"/>
                    <a:pt x="232410" y="66690"/>
                    <a:pt x="276162" y="63832"/>
                  </a:cubicBezTo>
                  <a:cubicBezTo>
                    <a:pt x="296672" y="62499"/>
                    <a:pt x="310452" y="42115"/>
                    <a:pt x="326200" y="28463"/>
                  </a:cubicBezTo>
                  <a:cubicBezTo>
                    <a:pt x="369062" y="-8685"/>
                    <a:pt x="394907" y="-8939"/>
                    <a:pt x="423799" y="24589"/>
                  </a:cubicBezTo>
                  <a:cubicBezTo>
                    <a:pt x="428244" y="29796"/>
                    <a:pt x="432245" y="34305"/>
                    <a:pt x="433260" y="41036"/>
                  </a:cubicBezTo>
                  <a:cubicBezTo>
                    <a:pt x="439103" y="81803"/>
                    <a:pt x="402717" y="153495"/>
                    <a:pt x="366395" y="171148"/>
                  </a:cubicBezTo>
                  <a:cubicBezTo>
                    <a:pt x="345821" y="181117"/>
                    <a:pt x="330327" y="195088"/>
                    <a:pt x="321437" y="218138"/>
                  </a:cubicBezTo>
                  <a:cubicBezTo>
                    <a:pt x="309499" y="249063"/>
                    <a:pt x="288481" y="260239"/>
                    <a:pt x="257175" y="251603"/>
                  </a:cubicBezTo>
                  <a:cubicBezTo>
                    <a:pt x="240094" y="246904"/>
                    <a:pt x="222568" y="243094"/>
                    <a:pt x="205105" y="239665"/>
                  </a:cubicBezTo>
                  <a:cubicBezTo>
                    <a:pt x="189548" y="236617"/>
                    <a:pt x="176594" y="239474"/>
                    <a:pt x="173228" y="258779"/>
                  </a:cubicBezTo>
                  <a:cubicBezTo>
                    <a:pt x="169863" y="277955"/>
                    <a:pt x="176213" y="291862"/>
                    <a:pt x="196152" y="292306"/>
                  </a:cubicBezTo>
                  <a:cubicBezTo>
                    <a:pt x="219012" y="292751"/>
                    <a:pt x="231013" y="305007"/>
                    <a:pt x="243332" y="325644"/>
                  </a:cubicBezTo>
                  <a:cubicBezTo>
                    <a:pt x="263843" y="359998"/>
                    <a:pt x="300101" y="350600"/>
                    <a:pt x="330581" y="348377"/>
                  </a:cubicBezTo>
                  <a:cubicBezTo>
                    <a:pt x="353251" y="346726"/>
                    <a:pt x="374460" y="340630"/>
                    <a:pt x="397320" y="350918"/>
                  </a:cubicBezTo>
                  <a:cubicBezTo>
                    <a:pt x="416243" y="359426"/>
                    <a:pt x="425260" y="344694"/>
                    <a:pt x="427927" y="326152"/>
                  </a:cubicBezTo>
                  <a:cubicBezTo>
                    <a:pt x="430911" y="305388"/>
                    <a:pt x="424561" y="285639"/>
                    <a:pt x="419989" y="265891"/>
                  </a:cubicBezTo>
                  <a:cubicBezTo>
                    <a:pt x="415798" y="247920"/>
                    <a:pt x="404305" y="229949"/>
                    <a:pt x="420624" y="212487"/>
                  </a:cubicBezTo>
                  <a:cubicBezTo>
                    <a:pt x="438849" y="192929"/>
                    <a:pt x="455676" y="209312"/>
                    <a:pt x="472948" y="215281"/>
                  </a:cubicBezTo>
                  <a:cubicBezTo>
                    <a:pt x="486093" y="241760"/>
                    <a:pt x="480949" y="270907"/>
                    <a:pt x="483171" y="298847"/>
                  </a:cubicBezTo>
                  <a:cubicBezTo>
                    <a:pt x="486855" y="346028"/>
                    <a:pt x="501523" y="359998"/>
                    <a:pt x="544068" y="350219"/>
                  </a:cubicBezTo>
                  <a:cubicBezTo>
                    <a:pt x="569151" y="344377"/>
                    <a:pt x="583883" y="351299"/>
                    <a:pt x="586994" y="379619"/>
                  </a:cubicBezTo>
                  <a:cubicBezTo>
                    <a:pt x="589979" y="407433"/>
                    <a:pt x="576390" y="428261"/>
                    <a:pt x="551752" y="425721"/>
                  </a:cubicBezTo>
                  <a:cubicBezTo>
                    <a:pt x="456057" y="415815"/>
                    <a:pt x="448501" y="464265"/>
                    <a:pt x="455295" y="551578"/>
                  </a:cubicBezTo>
                  <a:cubicBezTo>
                    <a:pt x="459677" y="607776"/>
                    <a:pt x="475361" y="663974"/>
                    <a:pt x="461201" y="721696"/>
                  </a:cubicBezTo>
                  <a:cubicBezTo>
                    <a:pt x="453327" y="753700"/>
                    <a:pt x="447866" y="784688"/>
                    <a:pt x="411988" y="793133"/>
                  </a:cubicBezTo>
                  <a:cubicBezTo>
                    <a:pt x="404305" y="806532"/>
                    <a:pt x="399732" y="822026"/>
                    <a:pt x="388557" y="833202"/>
                  </a:cubicBezTo>
                  <a:cubicBezTo>
                    <a:pt x="401447" y="822534"/>
                    <a:pt x="403670" y="804754"/>
                    <a:pt x="413195" y="791800"/>
                  </a:cubicBezTo>
                  <a:cubicBezTo>
                    <a:pt x="432816" y="772940"/>
                    <a:pt x="449072" y="785640"/>
                    <a:pt x="463106" y="799928"/>
                  </a:cubicBezTo>
                  <a:cubicBezTo>
                    <a:pt x="509397" y="847045"/>
                    <a:pt x="521716" y="893273"/>
                    <a:pt x="460693" y="925277"/>
                  </a:cubicBezTo>
                  <a:cubicBezTo>
                    <a:pt x="453898" y="928834"/>
                    <a:pt x="447929" y="934295"/>
                    <a:pt x="442785" y="940391"/>
                  </a:cubicBezTo>
                  <a:cubicBezTo>
                    <a:pt x="426847" y="959377"/>
                    <a:pt x="430213" y="971633"/>
                    <a:pt x="452819" y="977411"/>
                  </a:cubicBezTo>
                  <a:cubicBezTo>
                    <a:pt x="499301" y="989222"/>
                    <a:pt x="505778" y="1008971"/>
                    <a:pt x="475234" y="1049103"/>
                  </a:cubicBezTo>
                  <a:cubicBezTo>
                    <a:pt x="466916" y="1059962"/>
                    <a:pt x="458026" y="1070757"/>
                    <a:pt x="459296" y="1084917"/>
                  </a:cubicBezTo>
                  <a:cubicBezTo>
                    <a:pt x="463423" y="1132479"/>
                    <a:pt x="445770" y="1175659"/>
                    <a:pt x="437134" y="1220618"/>
                  </a:cubicBezTo>
                  <a:cubicBezTo>
                    <a:pt x="430276" y="1256559"/>
                    <a:pt x="406273" y="1276053"/>
                    <a:pt x="370078" y="1276498"/>
                  </a:cubicBezTo>
                  <a:cubicBezTo>
                    <a:pt x="350710" y="1259924"/>
                    <a:pt x="356934" y="1238906"/>
                    <a:pt x="364744" y="1220618"/>
                  </a:cubicBezTo>
                  <a:cubicBezTo>
                    <a:pt x="392303" y="1156419"/>
                    <a:pt x="379921" y="1089235"/>
                    <a:pt x="377571" y="1023449"/>
                  </a:cubicBezTo>
                  <a:cubicBezTo>
                    <a:pt x="375920" y="977983"/>
                    <a:pt x="349123" y="948582"/>
                    <a:pt x="306260" y="939565"/>
                  </a:cubicBezTo>
                  <a:cubicBezTo>
                    <a:pt x="279972" y="934041"/>
                    <a:pt x="262192" y="922928"/>
                    <a:pt x="251905" y="895750"/>
                  </a:cubicBezTo>
                  <a:cubicBezTo>
                    <a:pt x="247333" y="883685"/>
                    <a:pt x="238316" y="869588"/>
                    <a:pt x="223838" y="872318"/>
                  </a:cubicBezTo>
                  <a:cubicBezTo>
                    <a:pt x="207328" y="875430"/>
                    <a:pt x="210185" y="892892"/>
                    <a:pt x="209550" y="905910"/>
                  </a:cubicBezTo>
                  <a:cubicBezTo>
                    <a:pt x="205613" y="981602"/>
                    <a:pt x="246253" y="1017861"/>
                    <a:pt x="315151" y="999890"/>
                  </a:cubicBezTo>
                  <a:cubicBezTo>
                    <a:pt x="333820" y="995001"/>
                    <a:pt x="352933" y="986809"/>
                    <a:pt x="366585" y="1009289"/>
                  </a:cubicBezTo>
                  <a:cubicBezTo>
                    <a:pt x="381191" y="1033355"/>
                    <a:pt x="363919" y="1047135"/>
                    <a:pt x="352806" y="1065994"/>
                  </a:cubicBezTo>
                  <a:cubicBezTo>
                    <a:pt x="320739" y="1120732"/>
                    <a:pt x="293053" y="1178326"/>
                    <a:pt x="273622" y="1240049"/>
                  </a:cubicBezTo>
                  <a:cubicBezTo>
                    <a:pt x="266065" y="1264115"/>
                    <a:pt x="280162" y="1274847"/>
                    <a:pt x="295974" y="1285134"/>
                  </a:cubicBezTo>
                  <a:cubicBezTo>
                    <a:pt x="319850" y="1308756"/>
                    <a:pt x="306197" y="1344507"/>
                    <a:pt x="319215" y="1367113"/>
                  </a:cubicBezTo>
                  <a:cubicBezTo>
                    <a:pt x="315341" y="1353143"/>
                    <a:pt x="311849" y="1334791"/>
                    <a:pt x="311849" y="1315551"/>
                  </a:cubicBezTo>
                  <a:cubicBezTo>
                    <a:pt x="311849" y="1302342"/>
                    <a:pt x="314071" y="1290912"/>
                    <a:pt x="325819" y="1285324"/>
                  </a:cubicBezTo>
                  <a:cubicBezTo>
                    <a:pt x="338836" y="1279101"/>
                    <a:pt x="350393" y="1281006"/>
                    <a:pt x="356997" y="1296754"/>
                  </a:cubicBezTo>
                  <a:cubicBezTo>
                    <a:pt x="355664" y="1312185"/>
                    <a:pt x="358839" y="1323869"/>
                    <a:pt x="370523" y="1336061"/>
                  </a:cubicBezTo>
                  <a:cubicBezTo>
                    <a:pt x="397002" y="1363874"/>
                    <a:pt x="426847" y="1388322"/>
                    <a:pt x="435229" y="1432963"/>
                  </a:cubicBezTo>
                  <a:cubicBezTo>
                    <a:pt x="440817" y="1462871"/>
                    <a:pt x="470154" y="1462935"/>
                    <a:pt x="495237" y="1462554"/>
                  </a:cubicBezTo>
                  <a:cubicBezTo>
                    <a:pt x="520891" y="1462173"/>
                    <a:pt x="548958" y="1460649"/>
                    <a:pt x="544513" y="1499701"/>
                  </a:cubicBezTo>
                  <a:cubicBezTo>
                    <a:pt x="542925" y="1479953"/>
                    <a:pt x="543179" y="1456331"/>
                    <a:pt x="539560" y="1433407"/>
                  </a:cubicBezTo>
                  <a:cubicBezTo>
                    <a:pt x="534924" y="1403117"/>
                    <a:pt x="518859" y="1398228"/>
                    <a:pt x="497586" y="1418739"/>
                  </a:cubicBezTo>
                  <a:cubicBezTo>
                    <a:pt x="491998" y="1424136"/>
                    <a:pt x="487744" y="1431185"/>
                    <a:pt x="481584" y="1436074"/>
                  </a:cubicBezTo>
                  <a:cubicBezTo>
                    <a:pt x="461137" y="1452457"/>
                    <a:pt x="442405" y="1448012"/>
                    <a:pt x="433260" y="1422803"/>
                  </a:cubicBezTo>
                  <a:cubicBezTo>
                    <a:pt x="419799" y="1385845"/>
                    <a:pt x="405511" y="1350476"/>
                    <a:pt x="369570" y="1331299"/>
                  </a:cubicBezTo>
                  <a:cubicBezTo>
                    <a:pt x="358394" y="1325329"/>
                    <a:pt x="355791" y="1312503"/>
                    <a:pt x="360235" y="1299231"/>
                  </a:cubicBezTo>
                  <a:cubicBezTo>
                    <a:pt x="382715" y="1279482"/>
                    <a:pt x="405956" y="1279991"/>
                    <a:pt x="429324" y="1297072"/>
                  </a:cubicBezTo>
                  <a:cubicBezTo>
                    <a:pt x="445326" y="1308820"/>
                    <a:pt x="462534" y="1317265"/>
                    <a:pt x="481711" y="1319741"/>
                  </a:cubicBezTo>
                  <a:cubicBezTo>
                    <a:pt x="497777" y="1321837"/>
                    <a:pt x="504381" y="1317265"/>
                    <a:pt x="499745" y="1296500"/>
                  </a:cubicBezTo>
                  <a:cubicBezTo>
                    <a:pt x="483934" y="1225634"/>
                    <a:pt x="494221" y="1155657"/>
                    <a:pt x="513652" y="1087458"/>
                  </a:cubicBezTo>
                  <a:cubicBezTo>
                    <a:pt x="520510" y="1063391"/>
                    <a:pt x="572707" y="1039388"/>
                    <a:pt x="596837" y="1044722"/>
                  </a:cubicBezTo>
                  <a:cubicBezTo>
                    <a:pt x="624015" y="1050754"/>
                    <a:pt x="650367" y="1057041"/>
                    <a:pt x="679133" y="1055390"/>
                  </a:cubicBezTo>
                  <a:cubicBezTo>
                    <a:pt x="735584" y="1052278"/>
                    <a:pt x="780733" y="1025418"/>
                    <a:pt x="820293" y="986365"/>
                  </a:cubicBezTo>
                  <a:cubicBezTo>
                    <a:pt x="856679" y="950487"/>
                    <a:pt x="906780" y="936898"/>
                    <a:pt x="940118" y="895623"/>
                  </a:cubicBezTo>
                  <a:cubicBezTo>
                    <a:pt x="952564" y="880320"/>
                    <a:pt x="968756" y="894607"/>
                    <a:pt x="976313" y="910355"/>
                  </a:cubicBezTo>
                  <a:cubicBezTo>
                    <a:pt x="981583" y="921341"/>
                    <a:pt x="985139" y="932707"/>
                    <a:pt x="995998" y="939057"/>
                  </a:cubicBezTo>
                  <a:cubicBezTo>
                    <a:pt x="1035114" y="961790"/>
                    <a:pt x="1045020" y="1000779"/>
                    <a:pt x="1048576" y="1044468"/>
                  </a:cubicBezTo>
                  <a:cubicBezTo>
                    <a:pt x="1049909" y="1060914"/>
                    <a:pt x="1049401" y="1074377"/>
                    <a:pt x="1035685" y="1083584"/>
                  </a:cubicBezTo>
                  <a:cubicBezTo>
                    <a:pt x="1021271" y="1093172"/>
                    <a:pt x="1007047" y="1091585"/>
                    <a:pt x="993077" y="1081489"/>
                  </a:cubicBezTo>
                  <a:cubicBezTo>
                    <a:pt x="984060" y="1074948"/>
                    <a:pt x="976757" y="1062692"/>
                    <a:pt x="963359" y="1067836"/>
                  </a:cubicBezTo>
                  <a:cubicBezTo>
                    <a:pt x="959549" y="1069296"/>
                    <a:pt x="959485" y="1074694"/>
                    <a:pt x="961136" y="1078694"/>
                  </a:cubicBezTo>
                  <a:cubicBezTo>
                    <a:pt x="967804" y="1094315"/>
                    <a:pt x="980567" y="1099269"/>
                    <a:pt x="995172" y="1100348"/>
                  </a:cubicBezTo>
                  <a:cubicBezTo>
                    <a:pt x="1009777" y="1101364"/>
                    <a:pt x="1023366" y="1096221"/>
                    <a:pt x="1033844" y="1086060"/>
                  </a:cubicBezTo>
                  <a:cubicBezTo>
                    <a:pt x="1055624" y="1064851"/>
                    <a:pt x="1076071" y="1072916"/>
                    <a:pt x="1088708" y="1093808"/>
                  </a:cubicBezTo>
                  <a:cubicBezTo>
                    <a:pt x="1104964" y="1120795"/>
                    <a:pt x="1128522" y="1135400"/>
                    <a:pt x="1152081" y="1151720"/>
                  </a:cubicBezTo>
                  <a:cubicBezTo>
                    <a:pt x="1180021" y="1171087"/>
                    <a:pt x="1178750" y="1185756"/>
                    <a:pt x="1148906" y="1207473"/>
                  </a:cubicBezTo>
                  <a:cubicBezTo>
                    <a:pt x="1139190" y="1208553"/>
                    <a:pt x="1130046" y="1211791"/>
                    <a:pt x="1121029" y="1215665"/>
                  </a:cubicBezTo>
                  <a:cubicBezTo>
                    <a:pt x="1109663" y="1221062"/>
                    <a:pt x="1097153" y="1216998"/>
                    <a:pt x="1085596" y="1220745"/>
                  </a:cubicBezTo>
                  <a:cubicBezTo>
                    <a:pt x="1055370" y="1220618"/>
                    <a:pt x="1026414" y="1227412"/>
                    <a:pt x="998093" y="1238207"/>
                  </a:cubicBezTo>
                  <a:cubicBezTo>
                    <a:pt x="994474" y="1238969"/>
                    <a:pt x="990918" y="1238779"/>
                    <a:pt x="987616" y="1238017"/>
                  </a:cubicBezTo>
                  <a:cubicBezTo>
                    <a:pt x="974979" y="1239477"/>
                    <a:pt x="981456" y="1245573"/>
                    <a:pt x="985520" y="1250399"/>
                  </a:cubicBezTo>
                  <a:cubicBezTo>
                    <a:pt x="988886" y="1254400"/>
                    <a:pt x="993966" y="1257575"/>
                    <a:pt x="995363" y="1262401"/>
                  </a:cubicBezTo>
                  <a:cubicBezTo>
                    <a:pt x="1002348" y="1286086"/>
                    <a:pt x="1031748" y="1309201"/>
                    <a:pt x="998093" y="1334664"/>
                  </a:cubicBezTo>
                  <a:cubicBezTo>
                    <a:pt x="976376" y="1358604"/>
                    <a:pt x="962978" y="1381337"/>
                    <a:pt x="985584" y="1416135"/>
                  </a:cubicBezTo>
                  <a:cubicBezTo>
                    <a:pt x="998474" y="1436010"/>
                    <a:pt x="983933" y="1459569"/>
                    <a:pt x="966915" y="1472650"/>
                  </a:cubicBezTo>
                  <a:cubicBezTo>
                    <a:pt x="947674" y="1487446"/>
                    <a:pt x="941451" y="1467189"/>
                    <a:pt x="933831" y="1453156"/>
                  </a:cubicBezTo>
                  <a:cubicBezTo>
                    <a:pt x="917385" y="1423057"/>
                    <a:pt x="905320" y="1445409"/>
                    <a:pt x="893318" y="1457855"/>
                  </a:cubicBezTo>
                  <a:cubicBezTo>
                    <a:pt x="878078" y="1473603"/>
                    <a:pt x="875157" y="1510814"/>
                    <a:pt x="845185" y="1500210"/>
                  </a:cubicBezTo>
                  <a:cubicBezTo>
                    <a:pt x="815340" y="1489668"/>
                    <a:pt x="834136" y="1457664"/>
                    <a:pt x="829437" y="1435629"/>
                  </a:cubicBezTo>
                  <a:cubicBezTo>
                    <a:pt x="819658" y="1389655"/>
                    <a:pt x="799275" y="1348444"/>
                    <a:pt x="778129" y="1306026"/>
                  </a:cubicBezTo>
                  <a:cubicBezTo>
                    <a:pt x="766699" y="1316757"/>
                    <a:pt x="770382" y="1326981"/>
                    <a:pt x="769366" y="1335871"/>
                  </a:cubicBezTo>
                  <a:cubicBezTo>
                    <a:pt x="766636" y="1361271"/>
                    <a:pt x="758317" y="1372891"/>
                    <a:pt x="735711" y="1353016"/>
                  </a:cubicBezTo>
                  <a:cubicBezTo>
                    <a:pt x="730822" y="1348698"/>
                    <a:pt x="726059" y="1341649"/>
                    <a:pt x="720725" y="1340951"/>
                  </a:cubicBezTo>
                  <a:cubicBezTo>
                    <a:pt x="653098" y="1331997"/>
                    <a:pt x="626174" y="1280308"/>
                    <a:pt x="608013" y="1218966"/>
                  </a:cubicBezTo>
                  <a:cubicBezTo>
                    <a:pt x="606552" y="1213886"/>
                    <a:pt x="602933" y="1209569"/>
                    <a:pt x="600647" y="1204679"/>
                  </a:cubicBezTo>
                  <a:cubicBezTo>
                    <a:pt x="591058" y="1184422"/>
                    <a:pt x="580073" y="1162388"/>
                    <a:pt x="554990" y="1176993"/>
                  </a:cubicBezTo>
                  <a:cubicBezTo>
                    <a:pt x="533337" y="1189566"/>
                    <a:pt x="534607" y="1212490"/>
                    <a:pt x="544132" y="1234397"/>
                  </a:cubicBezTo>
                  <a:cubicBezTo>
                    <a:pt x="556768" y="1263480"/>
                    <a:pt x="558927" y="1296564"/>
                    <a:pt x="580581" y="1322853"/>
                  </a:cubicBezTo>
                  <a:cubicBezTo>
                    <a:pt x="595249" y="1340633"/>
                    <a:pt x="583946" y="1366795"/>
                    <a:pt x="577533" y="1393847"/>
                  </a:cubicBezTo>
                  <a:cubicBezTo>
                    <a:pt x="597027" y="1385020"/>
                    <a:pt x="611378" y="1377654"/>
                    <a:pt x="626301" y="1372066"/>
                  </a:cubicBezTo>
                  <a:cubicBezTo>
                    <a:pt x="634619" y="1368891"/>
                    <a:pt x="645033" y="1367557"/>
                    <a:pt x="649161" y="1379178"/>
                  </a:cubicBezTo>
                  <a:cubicBezTo>
                    <a:pt x="653606" y="1391941"/>
                    <a:pt x="645732" y="1399244"/>
                    <a:pt x="636080" y="1404832"/>
                  </a:cubicBezTo>
                  <a:cubicBezTo>
                    <a:pt x="576199" y="1439249"/>
                    <a:pt x="565468" y="1469158"/>
                    <a:pt x="587693" y="1537992"/>
                  </a:cubicBezTo>
                  <a:cubicBezTo>
                    <a:pt x="590995" y="1548216"/>
                    <a:pt x="597091" y="1559963"/>
                    <a:pt x="594868" y="1569107"/>
                  </a:cubicBezTo>
                  <a:cubicBezTo>
                    <a:pt x="586994" y="1602000"/>
                    <a:pt x="587947" y="1622193"/>
                    <a:pt x="628587" y="1617558"/>
                  </a:cubicBezTo>
                  <a:cubicBezTo>
                    <a:pt x="644271" y="1615780"/>
                    <a:pt x="640842" y="1631909"/>
                    <a:pt x="632714" y="1640482"/>
                  </a:cubicBezTo>
                  <a:cubicBezTo>
                    <a:pt x="611632" y="1662580"/>
                    <a:pt x="595249" y="1683344"/>
                    <a:pt x="613982" y="1718397"/>
                  </a:cubicBezTo>
                  <a:cubicBezTo>
                    <a:pt x="626745" y="1742336"/>
                    <a:pt x="628396" y="1770721"/>
                    <a:pt x="659194" y="1783675"/>
                  </a:cubicBezTo>
                  <a:cubicBezTo>
                    <a:pt x="682117" y="1793327"/>
                    <a:pt x="683387" y="1833078"/>
                    <a:pt x="712788" y="1842540"/>
                  </a:cubicBezTo>
                  <a:cubicBezTo>
                    <a:pt x="719455" y="1844699"/>
                    <a:pt x="712724" y="1857208"/>
                    <a:pt x="706311" y="1862034"/>
                  </a:cubicBezTo>
                  <a:cubicBezTo>
                    <a:pt x="693738" y="1871559"/>
                    <a:pt x="680593" y="1877592"/>
                    <a:pt x="663893" y="1875560"/>
                  </a:cubicBezTo>
                  <a:cubicBezTo>
                    <a:pt x="631762" y="1871686"/>
                    <a:pt x="619760" y="1897658"/>
                    <a:pt x="628142" y="1921661"/>
                  </a:cubicBezTo>
                  <a:cubicBezTo>
                    <a:pt x="638874" y="1952522"/>
                    <a:pt x="642239" y="1992146"/>
                    <a:pt x="678942" y="2006942"/>
                  </a:cubicBezTo>
                  <a:cubicBezTo>
                    <a:pt x="685673" y="2009609"/>
                    <a:pt x="694182" y="2015451"/>
                    <a:pt x="696214" y="2021928"/>
                  </a:cubicBezTo>
                  <a:cubicBezTo>
                    <a:pt x="708851" y="2061552"/>
                    <a:pt x="727520" y="2090826"/>
                    <a:pt x="770700" y="2098001"/>
                  </a:cubicBezTo>
                  <a:cubicBezTo>
                    <a:pt x="786067" y="2100605"/>
                    <a:pt x="782955" y="2122385"/>
                    <a:pt x="777113" y="2136990"/>
                  </a:cubicBezTo>
                  <a:cubicBezTo>
                    <a:pt x="769493" y="2156231"/>
                    <a:pt x="773621" y="2171535"/>
                    <a:pt x="789496" y="2183219"/>
                  </a:cubicBezTo>
                  <a:cubicBezTo>
                    <a:pt x="814896" y="2201952"/>
                    <a:pt x="826897" y="2230400"/>
                    <a:pt x="838264" y="2259419"/>
                  </a:cubicBezTo>
                  <a:cubicBezTo>
                    <a:pt x="816547" y="2294598"/>
                    <a:pt x="794766" y="2248751"/>
                    <a:pt x="774954" y="2258086"/>
                  </a:cubicBezTo>
                  <a:cubicBezTo>
                    <a:pt x="798322" y="2259800"/>
                    <a:pt x="819595" y="2280755"/>
                    <a:pt x="845884" y="2275739"/>
                  </a:cubicBezTo>
                  <a:cubicBezTo>
                    <a:pt x="860235" y="2333460"/>
                    <a:pt x="837375" y="2363242"/>
                    <a:pt x="783844" y="2356067"/>
                  </a:cubicBezTo>
                  <a:cubicBezTo>
                    <a:pt x="773938" y="2354733"/>
                    <a:pt x="764223" y="2351685"/>
                    <a:pt x="754444" y="2349463"/>
                  </a:cubicBezTo>
                  <a:cubicBezTo>
                    <a:pt x="744284" y="2358924"/>
                    <a:pt x="734124" y="2359178"/>
                    <a:pt x="724027" y="2349463"/>
                  </a:cubicBezTo>
                  <a:cubicBezTo>
                    <a:pt x="698373" y="2355686"/>
                    <a:pt x="674942" y="2385213"/>
                    <a:pt x="644906" y="2351177"/>
                  </a:cubicBezTo>
                  <a:cubicBezTo>
                    <a:pt x="639445" y="2345018"/>
                    <a:pt x="594106" y="2346478"/>
                    <a:pt x="585788" y="2382737"/>
                  </a:cubicBezTo>
                  <a:cubicBezTo>
                    <a:pt x="582867" y="2395564"/>
                    <a:pt x="577469" y="2405660"/>
                    <a:pt x="564642" y="2408455"/>
                  </a:cubicBezTo>
                  <a:cubicBezTo>
                    <a:pt x="536004" y="2414678"/>
                    <a:pt x="507175" y="2417027"/>
                    <a:pt x="478028" y="2412963"/>
                  </a:cubicBezTo>
                  <a:cubicBezTo>
                    <a:pt x="452310" y="2409280"/>
                    <a:pt x="449771" y="2385340"/>
                    <a:pt x="442151" y="2365846"/>
                  </a:cubicBezTo>
                  <a:cubicBezTo>
                    <a:pt x="437071" y="2343557"/>
                    <a:pt x="431991" y="2361020"/>
                    <a:pt x="426910" y="2365846"/>
                  </a:cubicBezTo>
                  <a:cubicBezTo>
                    <a:pt x="406210" y="2375625"/>
                    <a:pt x="403225" y="2357590"/>
                    <a:pt x="398844" y="2344128"/>
                  </a:cubicBezTo>
                  <a:cubicBezTo>
                    <a:pt x="379540" y="2284946"/>
                    <a:pt x="365887" y="2224494"/>
                    <a:pt x="365951" y="2161311"/>
                  </a:cubicBezTo>
                  <a:cubicBezTo>
                    <a:pt x="413893" y="2127529"/>
                    <a:pt x="423799" y="2131085"/>
                    <a:pt x="454470" y="2192871"/>
                  </a:cubicBezTo>
                  <a:cubicBezTo>
                    <a:pt x="445199" y="2159978"/>
                    <a:pt x="444945" y="2129116"/>
                    <a:pt x="462471" y="2098573"/>
                  </a:cubicBezTo>
                  <a:cubicBezTo>
                    <a:pt x="473774" y="2078888"/>
                    <a:pt x="486918" y="2068537"/>
                    <a:pt x="508254" y="2069172"/>
                  </a:cubicBezTo>
                  <a:cubicBezTo>
                    <a:pt x="538163" y="2069998"/>
                    <a:pt x="547497" y="2082063"/>
                    <a:pt x="537210" y="2111971"/>
                  </a:cubicBezTo>
                  <a:cubicBezTo>
                    <a:pt x="529527" y="2134260"/>
                    <a:pt x="530987" y="2150897"/>
                    <a:pt x="553657" y="2161692"/>
                  </a:cubicBezTo>
                  <a:cubicBezTo>
                    <a:pt x="530543" y="2149310"/>
                    <a:pt x="526796" y="2131149"/>
                    <a:pt x="539242" y="2109051"/>
                  </a:cubicBezTo>
                  <a:cubicBezTo>
                    <a:pt x="544894" y="2099017"/>
                    <a:pt x="544513" y="2089048"/>
                    <a:pt x="542735" y="2078189"/>
                  </a:cubicBezTo>
                  <a:cubicBezTo>
                    <a:pt x="534797" y="2029802"/>
                    <a:pt x="534988" y="2029802"/>
                    <a:pt x="488887" y="2037994"/>
                  </a:cubicBezTo>
                  <a:cubicBezTo>
                    <a:pt x="450088" y="2044915"/>
                    <a:pt x="406845" y="1996782"/>
                    <a:pt x="404368" y="1944521"/>
                  </a:cubicBezTo>
                  <a:cubicBezTo>
                    <a:pt x="400114" y="1961475"/>
                    <a:pt x="405194" y="1976271"/>
                    <a:pt x="415417" y="1990051"/>
                  </a:cubicBezTo>
                  <a:cubicBezTo>
                    <a:pt x="428562" y="2007640"/>
                    <a:pt x="435229" y="2028405"/>
                    <a:pt x="435039" y="2050694"/>
                  </a:cubicBezTo>
                  <a:cubicBezTo>
                    <a:pt x="434785" y="2072855"/>
                    <a:pt x="423990" y="2090762"/>
                    <a:pt x="405003" y="2098446"/>
                  </a:cubicBezTo>
                  <a:cubicBezTo>
                    <a:pt x="381318" y="2108034"/>
                    <a:pt x="370523" y="2086825"/>
                    <a:pt x="360871" y="2069680"/>
                  </a:cubicBezTo>
                  <a:cubicBezTo>
                    <a:pt x="352679" y="2055012"/>
                    <a:pt x="350266" y="2035136"/>
                    <a:pt x="327787" y="203875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7" name="Полилиния: фигура 326">
              <a:extLst>
                <a:ext uri="{FF2B5EF4-FFF2-40B4-BE49-F238E27FC236}">
                  <a16:creationId xmlns="" xmlns:a16="http://schemas.microsoft.com/office/drawing/2014/main" id="{488A170E-DEF1-4ADD-8899-C5995B308D83}"/>
                </a:ext>
              </a:extLst>
            </p:cNvPr>
            <p:cNvSpPr/>
            <p:nvPr/>
          </p:nvSpPr>
          <p:spPr>
            <a:xfrm>
              <a:off x="286174" y="5458936"/>
              <a:ext cx="610052" cy="1247119"/>
            </a:xfrm>
            <a:custGeom>
              <a:avLst/>
              <a:gdLst>
                <a:gd name="connsiteX0" fmla="*/ 233827 w 610052"/>
                <a:gd name="connsiteY0" fmla="*/ 302700 h 1247119"/>
                <a:gd name="connsiteX1" fmla="*/ 245892 w 610052"/>
                <a:gd name="connsiteY1" fmla="*/ 398459 h 1247119"/>
                <a:gd name="connsiteX2" fmla="*/ 291104 w 610052"/>
                <a:gd name="connsiteY2" fmla="*/ 660271 h 1247119"/>
                <a:gd name="connsiteX3" fmla="*/ 341396 w 610052"/>
                <a:gd name="connsiteY3" fmla="*/ 696846 h 1247119"/>
                <a:gd name="connsiteX4" fmla="*/ 383878 w 610052"/>
                <a:gd name="connsiteY4" fmla="*/ 691894 h 1247119"/>
                <a:gd name="connsiteX5" fmla="*/ 351620 w 610052"/>
                <a:gd name="connsiteY5" fmla="*/ 645920 h 1247119"/>
                <a:gd name="connsiteX6" fmla="*/ 342793 w 610052"/>
                <a:gd name="connsiteY6" fmla="*/ 626425 h 1247119"/>
                <a:gd name="connsiteX7" fmla="*/ 423121 w 610052"/>
                <a:gd name="connsiteY7" fmla="*/ 700530 h 1247119"/>
                <a:gd name="connsiteX8" fmla="*/ 482493 w 610052"/>
                <a:gd name="connsiteY8" fmla="*/ 790573 h 1247119"/>
                <a:gd name="connsiteX9" fmla="*/ 508909 w 610052"/>
                <a:gd name="connsiteY9" fmla="*/ 859535 h 1247119"/>
                <a:gd name="connsiteX10" fmla="*/ 540913 w 610052"/>
                <a:gd name="connsiteY10" fmla="*/ 937323 h 1247119"/>
                <a:gd name="connsiteX11" fmla="*/ 599651 w 610052"/>
                <a:gd name="connsiteY11" fmla="*/ 1031049 h 1247119"/>
                <a:gd name="connsiteX12" fmla="*/ 605366 w 610052"/>
                <a:gd name="connsiteY12" fmla="*/ 1109789 h 1247119"/>
                <a:gd name="connsiteX13" fmla="*/ 599714 w 610052"/>
                <a:gd name="connsiteY13" fmla="*/ 1219264 h 1247119"/>
                <a:gd name="connsiteX14" fmla="*/ 544469 w 610052"/>
                <a:gd name="connsiteY14" fmla="*/ 1225931 h 1247119"/>
                <a:gd name="connsiteX15" fmla="*/ 523959 w 610052"/>
                <a:gd name="connsiteY15" fmla="*/ 1138174 h 1247119"/>
                <a:gd name="connsiteX16" fmla="*/ 522435 w 610052"/>
                <a:gd name="connsiteY16" fmla="*/ 1123569 h 1247119"/>
                <a:gd name="connsiteX17" fmla="*/ 505861 w 610052"/>
                <a:gd name="connsiteY17" fmla="*/ 1128522 h 1247119"/>
                <a:gd name="connsiteX18" fmla="*/ 457601 w 610052"/>
                <a:gd name="connsiteY18" fmla="*/ 1132650 h 1247119"/>
                <a:gd name="connsiteX19" fmla="*/ 270721 w 610052"/>
                <a:gd name="connsiteY19" fmla="*/ 1087882 h 1247119"/>
                <a:gd name="connsiteX20" fmla="*/ 261767 w 610052"/>
                <a:gd name="connsiteY20" fmla="*/ 1107948 h 1247119"/>
                <a:gd name="connsiteX21" fmla="*/ 250337 w 610052"/>
                <a:gd name="connsiteY21" fmla="*/ 1132839 h 1247119"/>
                <a:gd name="connsiteX22" fmla="*/ 203030 w 610052"/>
                <a:gd name="connsiteY22" fmla="*/ 1102233 h 1247119"/>
                <a:gd name="connsiteX23" fmla="*/ 173058 w 610052"/>
                <a:gd name="connsiteY23" fmla="*/ 1022921 h 1247119"/>
                <a:gd name="connsiteX24" fmla="*/ 128544 w 610052"/>
                <a:gd name="connsiteY24" fmla="*/ 971104 h 1247119"/>
                <a:gd name="connsiteX25" fmla="*/ 56091 w 610052"/>
                <a:gd name="connsiteY25" fmla="*/ 746313 h 1247119"/>
                <a:gd name="connsiteX26" fmla="*/ 35834 w 610052"/>
                <a:gd name="connsiteY26" fmla="*/ 643125 h 1247119"/>
                <a:gd name="connsiteX27" fmla="*/ 43010 w 610052"/>
                <a:gd name="connsiteY27" fmla="*/ 596008 h 1247119"/>
                <a:gd name="connsiteX28" fmla="*/ 35961 w 610052"/>
                <a:gd name="connsiteY28" fmla="*/ 529269 h 1247119"/>
                <a:gd name="connsiteX29" fmla="*/ 40724 w 610052"/>
                <a:gd name="connsiteY29" fmla="*/ 438591 h 1247119"/>
                <a:gd name="connsiteX30" fmla="*/ 79141 w 610052"/>
                <a:gd name="connsiteY30" fmla="*/ 456689 h 1247119"/>
                <a:gd name="connsiteX31" fmla="*/ 114955 w 610052"/>
                <a:gd name="connsiteY31" fmla="*/ 597024 h 1247119"/>
                <a:gd name="connsiteX32" fmla="*/ 158834 w 610052"/>
                <a:gd name="connsiteY32" fmla="*/ 643760 h 1247119"/>
                <a:gd name="connsiteX33" fmla="*/ 215984 w 610052"/>
                <a:gd name="connsiteY33" fmla="*/ 640141 h 1247119"/>
                <a:gd name="connsiteX34" fmla="*/ 196807 w 610052"/>
                <a:gd name="connsiteY34" fmla="*/ 583245 h 1247119"/>
                <a:gd name="connsiteX35" fmla="*/ 189314 w 610052"/>
                <a:gd name="connsiteY35" fmla="*/ 539176 h 1247119"/>
                <a:gd name="connsiteX36" fmla="*/ 152992 w 610052"/>
                <a:gd name="connsiteY36" fmla="*/ 469706 h 1247119"/>
                <a:gd name="connsiteX37" fmla="*/ 144483 w 610052"/>
                <a:gd name="connsiteY37" fmla="*/ 427986 h 1247119"/>
                <a:gd name="connsiteX38" fmla="*/ 68219 w 610052"/>
                <a:gd name="connsiteY38" fmla="*/ 436305 h 1247119"/>
                <a:gd name="connsiteX39" fmla="*/ 31516 w 610052"/>
                <a:gd name="connsiteY39" fmla="*/ 434908 h 1247119"/>
                <a:gd name="connsiteX40" fmla="*/ 1544 w 610052"/>
                <a:gd name="connsiteY40" fmla="*/ 304478 h 1247119"/>
                <a:gd name="connsiteX41" fmla="*/ 20531 w 610052"/>
                <a:gd name="connsiteY41" fmla="*/ 261933 h 1247119"/>
                <a:gd name="connsiteX42" fmla="*/ 43010 w 610052"/>
                <a:gd name="connsiteY42" fmla="*/ 242121 h 1247119"/>
                <a:gd name="connsiteX43" fmla="*/ 55011 w 610052"/>
                <a:gd name="connsiteY43" fmla="*/ 268791 h 1247119"/>
                <a:gd name="connsiteX44" fmla="*/ 64790 w 610052"/>
                <a:gd name="connsiteY44" fmla="*/ 299081 h 1247119"/>
                <a:gd name="connsiteX45" fmla="*/ 84793 w 610052"/>
                <a:gd name="connsiteY45" fmla="*/ 273236 h 1247119"/>
                <a:gd name="connsiteX46" fmla="*/ 88730 w 610052"/>
                <a:gd name="connsiteY46" fmla="*/ 170619 h 1247119"/>
                <a:gd name="connsiteX47" fmla="*/ 66378 w 610052"/>
                <a:gd name="connsiteY47" fmla="*/ 147061 h 1247119"/>
                <a:gd name="connsiteX48" fmla="*/ 51265 w 610052"/>
                <a:gd name="connsiteY48" fmla="*/ 175763 h 1247119"/>
                <a:gd name="connsiteX49" fmla="*/ 38184 w 610052"/>
                <a:gd name="connsiteY49" fmla="*/ 211006 h 1247119"/>
                <a:gd name="connsiteX50" fmla="*/ 20213 w 610052"/>
                <a:gd name="connsiteY50" fmla="*/ 99880 h 1247119"/>
                <a:gd name="connsiteX51" fmla="*/ 47836 w 610052"/>
                <a:gd name="connsiteY51" fmla="*/ 92006 h 1247119"/>
                <a:gd name="connsiteX52" fmla="*/ 73744 w 610052"/>
                <a:gd name="connsiteY52" fmla="*/ 102738 h 1247119"/>
                <a:gd name="connsiteX53" fmla="*/ 62695 w 610052"/>
                <a:gd name="connsiteY53" fmla="*/ 65273 h 1247119"/>
                <a:gd name="connsiteX54" fmla="*/ 20594 w 610052"/>
                <a:gd name="connsiteY54" fmla="*/ 8186 h 1247119"/>
                <a:gd name="connsiteX55" fmla="*/ 120416 w 610052"/>
                <a:gd name="connsiteY55" fmla="*/ 82672 h 1247119"/>
                <a:gd name="connsiteX56" fmla="*/ 146070 w 610052"/>
                <a:gd name="connsiteY56" fmla="*/ 274760 h 1247119"/>
                <a:gd name="connsiteX57" fmla="*/ 193949 w 610052"/>
                <a:gd name="connsiteY57" fmla="*/ 311082 h 1247119"/>
                <a:gd name="connsiteX58" fmla="*/ 234018 w 610052"/>
                <a:gd name="connsiteY58" fmla="*/ 302700 h 124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10052" h="1247119">
                  <a:moveTo>
                    <a:pt x="233827" y="302700"/>
                  </a:moveTo>
                  <a:cubicBezTo>
                    <a:pt x="250147" y="332800"/>
                    <a:pt x="245257" y="366391"/>
                    <a:pt x="245892" y="398459"/>
                  </a:cubicBezTo>
                  <a:cubicBezTo>
                    <a:pt x="247797" y="488439"/>
                    <a:pt x="279928" y="572132"/>
                    <a:pt x="291104" y="660271"/>
                  </a:cubicBezTo>
                  <a:cubicBezTo>
                    <a:pt x="294025" y="683131"/>
                    <a:pt x="298915" y="724088"/>
                    <a:pt x="341396" y="696846"/>
                  </a:cubicBezTo>
                  <a:cubicBezTo>
                    <a:pt x="354033" y="688719"/>
                    <a:pt x="377210" y="716532"/>
                    <a:pt x="383878" y="691894"/>
                  </a:cubicBezTo>
                  <a:cubicBezTo>
                    <a:pt x="389720" y="670303"/>
                    <a:pt x="365336" y="659318"/>
                    <a:pt x="351620" y="645920"/>
                  </a:cubicBezTo>
                  <a:cubicBezTo>
                    <a:pt x="347111" y="641538"/>
                    <a:pt x="340698" y="638299"/>
                    <a:pt x="342793" y="626425"/>
                  </a:cubicBezTo>
                  <a:cubicBezTo>
                    <a:pt x="382354" y="636140"/>
                    <a:pt x="412516" y="656778"/>
                    <a:pt x="423121" y="700530"/>
                  </a:cubicBezTo>
                  <a:cubicBezTo>
                    <a:pt x="432519" y="739201"/>
                    <a:pt x="448521" y="769935"/>
                    <a:pt x="482493" y="790573"/>
                  </a:cubicBezTo>
                  <a:cubicBezTo>
                    <a:pt x="505544" y="804607"/>
                    <a:pt x="518180" y="826832"/>
                    <a:pt x="508909" y="859535"/>
                  </a:cubicBezTo>
                  <a:cubicBezTo>
                    <a:pt x="499448" y="892999"/>
                    <a:pt x="523070" y="916494"/>
                    <a:pt x="540913" y="937323"/>
                  </a:cubicBezTo>
                  <a:cubicBezTo>
                    <a:pt x="565234" y="965771"/>
                    <a:pt x="581807" y="998600"/>
                    <a:pt x="599651" y="1031049"/>
                  </a:cubicBezTo>
                  <a:cubicBezTo>
                    <a:pt x="614383" y="1056322"/>
                    <a:pt x="610700" y="1081468"/>
                    <a:pt x="605366" y="1109789"/>
                  </a:cubicBezTo>
                  <a:cubicBezTo>
                    <a:pt x="598571" y="1145286"/>
                    <a:pt x="586125" y="1181989"/>
                    <a:pt x="599714" y="1219264"/>
                  </a:cubicBezTo>
                  <a:cubicBezTo>
                    <a:pt x="580474" y="1253554"/>
                    <a:pt x="565234" y="1256665"/>
                    <a:pt x="544469" y="1225931"/>
                  </a:cubicBezTo>
                  <a:cubicBezTo>
                    <a:pt x="527451" y="1200722"/>
                    <a:pt x="502813" y="1174877"/>
                    <a:pt x="523959" y="1138174"/>
                  </a:cubicBezTo>
                  <a:cubicBezTo>
                    <a:pt x="526753" y="1133412"/>
                    <a:pt x="527451" y="1127125"/>
                    <a:pt x="522435" y="1123569"/>
                  </a:cubicBezTo>
                  <a:cubicBezTo>
                    <a:pt x="515831" y="1118870"/>
                    <a:pt x="509798" y="1123442"/>
                    <a:pt x="505861" y="1128522"/>
                  </a:cubicBezTo>
                  <a:cubicBezTo>
                    <a:pt x="490431" y="1148334"/>
                    <a:pt x="477667" y="1138809"/>
                    <a:pt x="457601" y="1132650"/>
                  </a:cubicBezTo>
                  <a:cubicBezTo>
                    <a:pt x="396387" y="1113853"/>
                    <a:pt x="336697" y="1084008"/>
                    <a:pt x="270721" y="1087882"/>
                  </a:cubicBezTo>
                  <a:cubicBezTo>
                    <a:pt x="258973" y="1088516"/>
                    <a:pt x="244876" y="1089025"/>
                    <a:pt x="261767" y="1107948"/>
                  </a:cubicBezTo>
                  <a:cubicBezTo>
                    <a:pt x="274785" y="1122489"/>
                    <a:pt x="262085" y="1131189"/>
                    <a:pt x="250337" y="1132839"/>
                  </a:cubicBezTo>
                  <a:cubicBezTo>
                    <a:pt x="228176" y="1135888"/>
                    <a:pt x="211285" y="1127315"/>
                    <a:pt x="203030" y="1102233"/>
                  </a:cubicBezTo>
                  <a:cubicBezTo>
                    <a:pt x="194140" y="1075372"/>
                    <a:pt x="183154" y="1049337"/>
                    <a:pt x="173058" y="1022921"/>
                  </a:cubicBezTo>
                  <a:cubicBezTo>
                    <a:pt x="135212" y="1028826"/>
                    <a:pt x="130576" y="993076"/>
                    <a:pt x="128544" y="971104"/>
                  </a:cubicBezTo>
                  <a:cubicBezTo>
                    <a:pt x="120988" y="889443"/>
                    <a:pt x="77744" y="822133"/>
                    <a:pt x="56091" y="746313"/>
                  </a:cubicBezTo>
                  <a:cubicBezTo>
                    <a:pt x="46312" y="712023"/>
                    <a:pt x="45550" y="676781"/>
                    <a:pt x="35834" y="643125"/>
                  </a:cubicBezTo>
                  <a:cubicBezTo>
                    <a:pt x="33612" y="626552"/>
                    <a:pt x="37676" y="611629"/>
                    <a:pt x="43010" y="596008"/>
                  </a:cubicBezTo>
                  <a:cubicBezTo>
                    <a:pt x="50884" y="573339"/>
                    <a:pt x="51836" y="551367"/>
                    <a:pt x="35961" y="529269"/>
                  </a:cubicBezTo>
                  <a:cubicBezTo>
                    <a:pt x="16594" y="502282"/>
                    <a:pt x="20213" y="467674"/>
                    <a:pt x="40724" y="438591"/>
                  </a:cubicBezTo>
                  <a:cubicBezTo>
                    <a:pt x="60853" y="426589"/>
                    <a:pt x="70505" y="439099"/>
                    <a:pt x="79141" y="456689"/>
                  </a:cubicBezTo>
                  <a:cubicBezTo>
                    <a:pt x="100795" y="500694"/>
                    <a:pt x="112479" y="547939"/>
                    <a:pt x="114955" y="597024"/>
                  </a:cubicBezTo>
                  <a:cubicBezTo>
                    <a:pt x="116606" y="629536"/>
                    <a:pt x="122829" y="651063"/>
                    <a:pt x="158834" y="643760"/>
                  </a:cubicBezTo>
                  <a:cubicBezTo>
                    <a:pt x="178074" y="639823"/>
                    <a:pt x="201887" y="661795"/>
                    <a:pt x="215984" y="640141"/>
                  </a:cubicBezTo>
                  <a:cubicBezTo>
                    <a:pt x="230906" y="617217"/>
                    <a:pt x="203411" y="602485"/>
                    <a:pt x="196807" y="583245"/>
                  </a:cubicBezTo>
                  <a:cubicBezTo>
                    <a:pt x="191917" y="569021"/>
                    <a:pt x="191409" y="553844"/>
                    <a:pt x="189314" y="539176"/>
                  </a:cubicBezTo>
                  <a:cubicBezTo>
                    <a:pt x="185313" y="510981"/>
                    <a:pt x="184488" y="483232"/>
                    <a:pt x="152992" y="469706"/>
                  </a:cubicBezTo>
                  <a:cubicBezTo>
                    <a:pt x="137688" y="463165"/>
                    <a:pt x="136101" y="444052"/>
                    <a:pt x="144483" y="427986"/>
                  </a:cubicBezTo>
                  <a:cubicBezTo>
                    <a:pt x="111336" y="463483"/>
                    <a:pt x="109113" y="464308"/>
                    <a:pt x="68219" y="436305"/>
                  </a:cubicBezTo>
                  <a:cubicBezTo>
                    <a:pt x="55202" y="427415"/>
                    <a:pt x="43518" y="440750"/>
                    <a:pt x="31516" y="434908"/>
                  </a:cubicBezTo>
                  <a:cubicBezTo>
                    <a:pt x="-3218" y="397951"/>
                    <a:pt x="-1631" y="351469"/>
                    <a:pt x="1544" y="304478"/>
                  </a:cubicBezTo>
                  <a:cubicBezTo>
                    <a:pt x="1989" y="287270"/>
                    <a:pt x="1925" y="269807"/>
                    <a:pt x="20531" y="261933"/>
                  </a:cubicBezTo>
                  <a:cubicBezTo>
                    <a:pt x="23134" y="248915"/>
                    <a:pt x="27706" y="237295"/>
                    <a:pt x="43010" y="242121"/>
                  </a:cubicBezTo>
                  <a:cubicBezTo>
                    <a:pt x="54948" y="245931"/>
                    <a:pt x="55837" y="257170"/>
                    <a:pt x="55011" y="268791"/>
                  </a:cubicBezTo>
                  <a:cubicBezTo>
                    <a:pt x="54186" y="280475"/>
                    <a:pt x="49677" y="296858"/>
                    <a:pt x="64790" y="299081"/>
                  </a:cubicBezTo>
                  <a:cubicBezTo>
                    <a:pt x="78697" y="301176"/>
                    <a:pt x="79078" y="283079"/>
                    <a:pt x="84793" y="273236"/>
                  </a:cubicBezTo>
                  <a:cubicBezTo>
                    <a:pt x="104160" y="239899"/>
                    <a:pt x="88603" y="204783"/>
                    <a:pt x="88730" y="170619"/>
                  </a:cubicBezTo>
                  <a:cubicBezTo>
                    <a:pt x="88730" y="160460"/>
                    <a:pt x="79903" y="145855"/>
                    <a:pt x="66378" y="147061"/>
                  </a:cubicBezTo>
                  <a:cubicBezTo>
                    <a:pt x="51201" y="148458"/>
                    <a:pt x="53106" y="164016"/>
                    <a:pt x="51265" y="175763"/>
                  </a:cubicBezTo>
                  <a:cubicBezTo>
                    <a:pt x="49487" y="187130"/>
                    <a:pt x="53995" y="200719"/>
                    <a:pt x="38184" y="211006"/>
                  </a:cubicBezTo>
                  <a:cubicBezTo>
                    <a:pt x="15006" y="176716"/>
                    <a:pt x="16657" y="137790"/>
                    <a:pt x="20213" y="99880"/>
                  </a:cubicBezTo>
                  <a:cubicBezTo>
                    <a:pt x="21356" y="87752"/>
                    <a:pt x="33612" y="74607"/>
                    <a:pt x="47836" y="92006"/>
                  </a:cubicBezTo>
                  <a:cubicBezTo>
                    <a:pt x="54884" y="100579"/>
                    <a:pt x="61806" y="117533"/>
                    <a:pt x="73744" y="102738"/>
                  </a:cubicBezTo>
                  <a:cubicBezTo>
                    <a:pt x="85618" y="88133"/>
                    <a:pt x="74252" y="74417"/>
                    <a:pt x="62695" y="65273"/>
                  </a:cubicBezTo>
                  <a:cubicBezTo>
                    <a:pt x="43645" y="50223"/>
                    <a:pt x="19007" y="40507"/>
                    <a:pt x="20594" y="8186"/>
                  </a:cubicBezTo>
                  <a:cubicBezTo>
                    <a:pt x="73236" y="-14992"/>
                    <a:pt x="111653" y="11424"/>
                    <a:pt x="120416" y="82672"/>
                  </a:cubicBezTo>
                  <a:cubicBezTo>
                    <a:pt x="128354" y="146807"/>
                    <a:pt x="140419" y="210307"/>
                    <a:pt x="146070" y="274760"/>
                  </a:cubicBezTo>
                  <a:cubicBezTo>
                    <a:pt x="149245" y="310384"/>
                    <a:pt x="161628" y="319718"/>
                    <a:pt x="193949" y="311082"/>
                  </a:cubicBezTo>
                  <a:cubicBezTo>
                    <a:pt x="207157" y="307526"/>
                    <a:pt x="219095" y="297176"/>
                    <a:pt x="234018" y="302700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8" name="Полилиния: фигура 327">
              <a:extLst>
                <a:ext uri="{FF2B5EF4-FFF2-40B4-BE49-F238E27FC236}">
                  <a16:creationId xmlns="" xmlns:a16="http://schemas.microsoft.com/office/drawing/2014/main" id="{A09585DF-66BB-4155-AADF-3DFA0FC3794E}"/>
                </a:ext>
              </a:extLst>
            </p:cNvPr>
            <p:cNvSpPr/>
            <p:nvPr/>
          </p:nvSpPr>
          <p:spPr>
            <a:xfrm>
              <a:off x="47336" y="5702076"/>
              <a:ext cx="484021" cy="1008385"/>
            </a:xfrm>
            <a:custGeom>
              <a:avLst/>
              <a:gdLst>
                <a:gd name="connsiteX0" fmla="*/ 259178 w 484021"/>
                <a:gd name="connsiteY0" fmla="*/ 18793 h 1008385"/>
                <a:gd name="connsiteX1" fmla="*/ 251685 w 484021"/>
                <a:gd name="connsiteY1" fmla="*/ 59624 h 1008385"/>
                <a:gd name="connsiteX2" fmla="*/ 254606 w 484021"/>
                <a:gd name="connsiteY2" fmla="*/ 103122 h 1008385"/>
                <a:gd name="connsiteX3" fmla="*/ 271751 w 484021"/>
                <a:gd name="connsiteY3" fmla="*/ 270635 h 1008385"/>
                <a:gd name="connsiteX4" fmla="*/ 297405 w 484021"/>
                <a:gd name="connsiteY4" fmla="*/ 403351 h 1008385"/>
                <a:gd name="connsiteX5" fmla="*/ 346046 w 484021"/>
                <a:gd name="connsiteY5" fmla="*/ 583946 h 1008385"/>
                <a:gd name="connsiteX6" fmla="*/ 411705 w 484021"/>
                <a:gd name="connsiteY6" fmla="*/ 779781 h 1008385"/>
                <a:gd name="connsiteX7" fmla="*/ 417484 w 484021"/>
                <a:gd name="connsiteY7" fmla="*/ 840360 h 1008385"/>
                <a:gd name="connsiteX8" fmla="*/ 463077 w 484021"/>
                <a:gd name="connsiteY8" fmla="*/ 906400 h 1008385"/>
                <a:gd name="connsiteX9" fmla="*/ 482698 w 484021"/>
                <a:gd name="connsiteY9" fmla="*/ 930213 h 1008385"/>
                <a:gd name="connsiteX10" fmla="*/ 460537 w 484021"/>
                <a:gd name="connsiteY10" fmla="*/ 928181 h 1008385"/>
                <a:gd name="connsiteX11" fmla="*/ 436851 w 484021"/>
                <a:gd name="connsiteY11" fmla="*/ 945644 h 1008385"/>
                <a:gd name="connsiteX12" fmla="*/ 427072 w 484021"/>
                <a:gd name="connsiteY12" fmla="*/ 993396 h 1008385"/>
                <a:gd name="connsiteX13" fmla="*/ 412531 w 484021"/>
                <a:gd name="connsiteY13" fmla="*/ 1008382 h 1008385"/>
                <a:gd name="connsiteX14" fmla="*/ 296770 w 484021"/>
                <a:gd name="connsiteY14" fmla="*/ 906909 h 1008385"/>
                <a:gd name="connsiteX15" fmla="*/ 227301 w 484021"/>
                <a:gd name="connsiteY15" fmla="*/ 815277 h 1008385"/>
                <a:gd name="connsiteX16" fmla="*/ 181391 w 484021"/>
                <a:gd name="connsiteY16" fmla="*/ 759969 h 1008385"/>
                <a:gd name="connsiteX17" fmla="*/ 184820 w 484021"/>
                <a:gd name="connsiteY17" fmla="*/ 737489 h 1008385"/>
                <a:gd name="connsiteX18" fmla="*/ 205711 w 484021"/>
                <a:gd name="connsiteY18" fmla="*/ 740538 h 1008385"/>
                <a:gd name="connsiteX19" fmla="*/ 229143 w 484021"/>
                <a:gd name="connsiteY19" fmla="*/ 752857 h 1008385"/>
                <a:gd name="connsiteX20" fmla="*/ 249526 w 484021"/>
                <a:gd name="connsiteY20" fmla="*/ 745999 h 1008385"/>
                <a:gd name="connsiteX21" fmla="*/ 240700 w 484021"/>
                <a:gd name="connsiteY21" fmla="*/ 727076 h 1008385"/>
                <a:gd name="connsiteX22" fmla="*/ 198472 w 484021"/>
                <a:gd name="connsiteY22" fmla="*/ 665163 h 1008385"/>
                <a:gd name="connsiteX23" fmla="*/ 178597 w 484021"/>
                <a:gd name="connsiteY23" fmla="*/ 632714 h 1008385"/>
                <a:gd name="connsiteX24" fmla="*/ 168310 w 484021"/>
                <a:gd name="connsiteY24" fmla="*/ 451675 h 1008385"/>
                <a:gd name="connsiteX25" fmla="*/ 145577 w 484021"/>
                <a:gd name="connsiteY25" fmla="*/ 376554 h 1008385"/>
                <a:gd name="connsiteX26" fmla="*/ 140370 w 484021"/>
                <a:gd name="connsiteY26" fmla="*/ 191069 h 1008385"/>
                <a:gd name="connsiteX27" fmla="*/ 137322 w 484021"/>
                <a:gd name="connsiteY27" fmla="*/ 165352 h 1008385"/>
                <a:gd name="connsiteX28" fmla="*/ 122907 w 484021"/>
                <a:gd name="connsiteY28" fmla="*/ 164526 h 1008385"/>
                <a:gd name="connsiteX29" fmla="*/ 115859 w 484021"/>
                <a:gd name="connsiteY29" fmla="*/ 189863 h 1008385"/>
                <a:gd name="connsiteX30" fmla="*/ 143227 w 484021"/>
                <a:gd name="connsiteY30" fmla="*/ 366394 h 1008385"/>
                <a:gd name="connsiteX31" fmla="*/ 156054 w 484021"/>
                <a:gd name="connsiteY31" fmla="*/ 499998 h 1008385"/>
                <a:gd name="connsiteX32" fmla="*/ 137449 w 484021"/>
                <a:gd name="connsiteY32" fmla="*/ 526033 h 1008385"/>
                <a:gd name="connsiteX33" fmla="*/ 143418 w 484021"/>
                <a:gd name="connsiteY33" fmla="*/ 671894 h 1008385"/>
                <a:gd name="connsiteX34" fmla="*/ 131734 w 484021"/>
                <a:gd name="connsiteY34" fmla="*/ 690944 h 1008385"/>
                <a:gd name="connsiteX35" fmla="*/ 107032 w 484021"/>
                <a:gd name="connsiteY35" fmla="*/ 681482 h 1008385"/>
                <a:gd name="connsiteX36" fmla="*/ 61122 w 484021"/>
                <a:gd name="connsiteY36" fmla="*/ 586295 h 1008385"/>
                <a:gd name="connsiteX37" fmla="*/ 66265 w 484021"/>
                <a:gd name="connsiteY37" fmla="*/ 557085 h 1008385"/>
                <a:gd name="connsiteX38" fmla="*/ 85569 w 484021"/>
                <a:gd name="connsiteY38" fmla="*/ 530860 h 1008385"/>
                <a:gd name="connsiteX39" fmla="*/ 60550 w 484021"/>
                <a:gd name="connsiteY39" fmla="*/ 517207 h 1008385"/>
                <a:gd name="connsiteX40" fmla="*/ 33563 w 484021"/>
                <a:gd name="connsiteY40" fmla="*/ 480313 h 1008385"/>
                <a:gd name="connsiteX41" fmla="*/ 30705 w 484021"/>
                <a:gd name="connsiteY41" fmla="*/ 411479 h 1008385"/>
                <a:gd name="connsiteX42" fmla="*/ 924 w 484021"/>
                <a:gd name="connsiteY42" fmla="*/ 259205 h 1008385"/>
                <a:gd name="connsiteX43" fmla="*/ 1940 w 484021"/>
                <a:gd name="connsiteY43" fmla="*/ 247966 h 1008385"/>
                <a:gd name="connsiteX44" fmla="*/ 19339 w 484021"/>
                <a:gd name="connsiteY44" fmla="*/ 173035 h 1008385"/>
                <a:gd name="connsiteX45" fmla="*/ 33626 w 484021"/>
                <a:gd name="connsiteY45" fmla="*/ 21016 h 1008385"/>
                <a:gd name="connsiteX46" fmla="*/ 63979 w 484021"/>
                <a:gd name="connsiteY46" fmla="*/ 56639 h 1008385"/>
                <a:gd name="connsiteX47" fmla="*/ 80426 w 484021"/>
                <a:gd name="connsiteY47" fmla="*/ 75118 h 1008385"/>
                <a:gd name="connsiteX48" fmla="*/ 91602 w 484021"/>
                <a:gd name="connsiteY48" fmla="*/ 51623 h 1008385"/>
                <a:gd name="connsiteX49" fmla="*/ 197774 w 484021"/>
                <a:gd name="connsiteY49" fmla="*/ 94993 h 1008385"/>
                <a:gd name="connsiteX50" fmla="*/ 227619 w 484021"/>
                <a:gd name="connsiteY50" fmla="*/ 59941 h 1008385"/>
                <a:gd name="connsiteX51" fmla="*/ 221269 w 484021"/>
                <a:gd name="connsiteY51" fmla="*/ 823 h 1008385"/>
                <a:gd name="connsiteX52" fmla="*/ 259242 w 484021"/>
                <a:gd name="connsiteY52" fmla="*/ 18920 h 100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4021" h="1008385">
                  <a:moveTo>
                    <a:pt x="259178" y="18793"/>
                  </a:moveTo>
                  <a:cubicBezTo>
                    <a:pt x="256702" y="32382"/>
                    <a:pt x="254162" y="46035"/>
                    <a:pt x="251685" y="59624"/>
                  </a:cubicBezTo>
                  <a:cubicBezTo>
                    <a:pt x="259242" y="73594"/>
                    <a:pt x="258607" y="90548"/>
                    <a:pt x="254606" y="103122"/>
                  </a:cubicBezTo>
                  <a:cubicBezTo>
                    <a:pt x="236001" y="161986"/>
                    <a:pt x="259178" y="218184"/>
                    <a:pt x="271751" y="270635"/>
                  </a:cubicBezTo>
                  <a:cubicBezTo>
                    <a:pt x="282356" y="314705"/>
                    <a:pt x="284642" y="360234"/>
                    <a:pt x="297405" y="403351"/>
                  </a:cubicBezTo>
                  <a:cubicBezTo>
                    <a:pt x="295500" y="469074"/>
                    <a:pt x="320075" y="531749"/>
                    <a:pt x="346046" y="583946"/>
                  </a:cubicBezTo>
                  <a:cubicBezTo>
                    <a:pt x="377796" y="647573"/>
                    <a:pt x="369224" y="723265"/>
                    <a:pt x="411705" y="779781"/>
                  </a:cubicBezTo>
                  <a:cubicBezTo>
                    <a:pt x="413674" y="799974"/>
                    <a:pt x="416468" y="820103"/>
                    <a:pt x="417484" y="840360"/>
                  </a:cubicBezTo>
                  <a:cubicBezTo>
                    <a:pt x="419135" y="873571"/>
                    <a:pt x="430628" y="897447"/>
                    <a:pt x="463077" y="906400"/>
                  </a:cubicBezTo>
                  <a:cubicBezTo>
                    <a:pt x="473427" y="909258"/>
                    <a:pt x="488604" y="914528"/>
                    <a:pt x="482698" y="930213"/>
                  </a:cubicBezTo>
                  <a:cubicBezTo>
                    <a:pt x="477745" y="943421"/>
                    <a:pt x="467966" y="931229"/>
                    <a:pt x="460537" y="928181"/>
                  </a:cubicBezTo>
                  <a:cubicBezTo>
                    <a:pt x="444789" y="921767"/>
                    <a:pt x="439899" y="933198"/>
                    <a:pt x="436851" y="945644"/>
                  </a:cubicBezTo>
                  <a:cubicBezTo>
                    <a:pt x="432978" y="961392"/>
                    <a:pt x="430565" y="977521"/>
                    <a:pt x="427072" y="993396"/>
                  </a:cubicBezTo>
                  <a:cubicBezTo>
                    <a:pt x="425294" y="1001397"/>
                    <a:pt x="422881" y="1008573"/>
                    <a:pt x="412531" y="1008382"/>
                  </a:cubicBezTo>
                  <a:cubicBezTo>
                    <a:pt x="353349" y="1007366"/>
                    <a:pt x="311248" y="970027"/>
                    <a:pt x="296770" y="906909"/>
                  </a:cubicBezTo>
                  <a:cubicBezTo>
                    <a:pt x="287182" y="865061"/>
                    <a:pt x="274228" y="827406"/>
                    <a:pt x="227301" y="815277"/>
                  </a:cubicBezTo>
                  <a:cubicBezTo>
                    <a:pt x="203870" y="809245"/>
                    <a:pt x="187360" y="787401"/>
                    <a:pt x="181391" y="759969"/>
                  </a:cubicBezTo>
                  <a:cubicBezTo>
                    <a:pt x="179613" y="751904"/>
                    <a:pt x="177644" y="743205"/>
                    <a:pt x="184820" y="737489"/>
                  </a:cubicBezTo>
                  <a:cubicBezTo>
                    <a:pt x="191995" y="731838"/>
                    <a:pt x="198917" y="736156"/>
                    <a:pt x="205711" y="740538"/>
                  </a:cubicBezTo>
                  <a:cubicBezTo>
                    <a:pt x="213141" y="745300"/>
                    <a:pt x="220888" y="750126"/>
                    <a:pt x="229143" y="752857"/>
                  </a:cubicBezTo>
                  <a:cubicBezTo>
                    <a:pt x="236445" y="755270"/>
                    <a:pt x="245081" y="753619"/>
                    <a:pt x="249526" y="745999"/>
                  </a:cubicBezTo>
                  <a:cubicBezTo>
                    <a:pt x="255241" y="736029"/>
                    <a:pt x="246732" y="731457"/>
                    <a:pt x="240700" y="727076"/>
                  </a:cubicBezTo>
                  <a:cubicBezTo>
                    <a:pt x="219745" y="711772"/>
                    <a:pt x="213331" y="685165"/>
                    <a:pt x="198472" y="665163"/>
                  </a:cubicBezTo>
                  <a:cubicBezTo>
                    <a:pt x="185518" y="658813"/>
                    <a:pt x="180057" y="646748"/>
                    <a:pt x="178597" y="632714"/>
                  </a:cubicBezTo>
                  <a:cubicBezTo>
                    <a:pt x="172183" y="572706"/>
                    <a:pt x="145450" y="514667"/>
                    <a:pt x="168310" y="451675"/>
                  </a:cubicBezTo>
                  <a:cubicBezTo>
                    <a:pt x="178279" y="424179"/>
                    <a:pt x="153133" y="401573"/>
                    <a:pt x="145577" y="376554"/>
                  </a:cubicBezTo>
                  <a:cubicBezTo>
                    <a:pt x="126717" y="314069"/>
                    <a:pt x="137131" y="252919"/>
                    <a:pt x="140370" y="191069"/>
                  </a:cubicBezTo>
                  <a:cubicBezTo>
                    <a:pt x="140814" y="181925"/>
                    <a:pt x="147101" y="172654"/>
                    <a:pt x="137322" y="165352"/>
                  </a:cubicBezTo>
                  <a:cubicBezTo>
                    <a:pt x="132940" y="162113"/>
                    <a:pt x="127606" y="161542"/>
                    <a:pt x="122907" y="164526"/>
                  </a:cubicBezTo>
                  <a:cubicBezTo>
                    <a:pt x="113573" y="170495"/>
                    <a:pt x="113954" y="180401"/>
                    <a:pt x="115859" y="189863"/>
                  </a:cubicBezTo>
                  <a:cubicBezTo>
                    <a:pt x="127860" y="248156"/>
                    <a:pt x="130845" y="307974"/>
                    <a:pt x="143227" y="366394"/>
                  </a:cubicBezTo>
                  <a:cubicBezTo>
                    <a:pt x="152498" y="409891"/>
                    <a:pt x="148117" y="455802"/>
                    <a:pt x="156054" y="499998"/>
                  </a:cubicBezTo>
                  <a:cubicBezTo>
                    <a:pt x="158721" y="514984"/>
                    <a:pt x="149704" y="522287"/>
                    <a:pt x="137449" y="526033"/>
                  </a:cubicBezTo>
                  <a:cubicBezTo>
                    <a:pt x="121574" y="575500"/>
                    <a:pt x="118907" y="624269"/>
                    <a:pt x="143418" y="671894"/>
                  </a:cubicBezTo>
                  <a:cubicBezTo>
                    <a:pt x="150530" y="685673"/>
                    <a:pt x="146339" y="693293"/>
                    <a:pt x="131734" y="690944"/>
                  </a:cubicBezTo>
                  <a:cubicBezTo>
                    <a:pt x="123225" y="689547"/>
                    <a:pt x="115224" y="684721"/>
                    <a:pt x="107032" y="681482"/>
                  </a:cubicBezTo>
                  <a:cubicBezTo>
                    <a:pt x="96301" y="647192"/>
                    <a:pt x="91157" y="610108"/>
                    <a:pt x="61122" y="586295"/>
                  </a:cubicBezTo>
                  <a:cubicBezTo>
                    <a:pt x="45310" y="573722"/>
                    <a:pt x="51152" y="564388"/>
                    <a:pt x="66265" y="557085"/>
                  </a:cubicBezTo>
                  <a:cubicBezTo>
                    <a:pt x="76870" y="552005"/>
                    <a:pt x="88427" y="545719"/>
                    <a:pt x="85569" y="530860"/>
                  </a:cubicBezTo>
                  <a:cubicBezTo>
                    <a:pt x="83029" y="517588"/>
                    <a:pt x="70202" y="518921"/>
                    <a:pt x="60550" y="517207"/>
                  </a:cubicBezTo>
                  <a:cubicBezTo>
                    <a:pt x="40865" y="513714"/>
                    <a:pt x="30705" y="500570"/>
                    <a:pt x="33563" y="480313"/>
                  </a:cubicBezTo>
                  <a:cubicBezTo>
                    <a:pt x="36801" y="456818"/>
                    <a:pt x="31340" y="434403"/>
                    <a:pt x="30705" y="411479"/>
                  </a:cubicBezTo>
                  <a:cubicBezTo>
                    <a:pt x="5496" y="364235"/>
                    <a:pt x="33118" y="305052"/>
                    <a:pt x="924" y="259205"/>
                  </a:cubicBezTo>
                  <a:cubicBezTo>
                    <a:pt x="-727" y="256919"/>
                    <a:pt x="-29" y="249807"/>
                    <a:pt x="1940" y="247966"/>
                  </a:cubicBezTo>
                  <a:cubicBezTo>
                    <a:pt x="25498" y="226439"/>
                    <a:pt x="13370" y="196403"/>
                    <a:pt x="19339" y="173035"/>
                  </a:cubicBezTo>
                  <a:cubicBezTo>
                    <a:pt x="31975" y="123442"/>
                    <a:pt x="25816" y="73911"/>
                    <a:pt x="33626" y="21016"/>
                  </a:cubicBezTo>
                  <a:cubicBezTo>
                    <a:pt x="49057" y="30541"/>
                    <a:pt x="57502" y="42415"/>
                    <a:pt x="63979" y="56639"/>
                  </a:cubicBezTo>
                  <a:cubicBezTo>
                    <a:pt x="67662" y="64640"/>
                    <a:pt x="68678" y="77531"/>
                    <a:pt x="80426" y="75118"/>
                  </a:cubicBezTo>
                  <a:cubicBezTo>
                    <a:pt x="91157" y="72895"/>
                    <a:pt x="90014" y="60703"/>
                    <a:pt x="91602" y="51623"/>
                  </a:cubicBezTo>
                  <a:cubicBezTo>
                    <a:pt x="119224" y="88072"/>
                    <a:pt x="157769" y="93787"/>
                    <a:pt x="197774" y="94993"/>
                  </a:cubicBezTo>
                  <a:cubicBezTo>
                    <a:pt x="219745" y="95629"/>
                    <a:pt x="223618" y="77785"/>
                    <a:pt x="227619" y="59941"/>
                  </a:cubicBezTo>
                  <a:cubicBezTo>
                    <a:pt x="232191" y="39621"/>
                    <a:pt x="220570" y="20825"/>
                    <a:pt x="221269" y="823"/>
                  </a:cubicBezTo>
                  <a:cubicBezTo>
                    <a:pt x="240065" y="-3877"/>
                    <a:pt x="247367" y="12824"/>
                    <a:pt x="259242" y="1892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9" name="Полилиния: фигура 328">
              <a:extLst>
                <a:ext uri="{FF2B5EF4-FFF2-40B4-BE49-F238E27FC236}">
                  <a16:creationId xmlns="" xmlns:a16="http://schemas.microsoft.com/office/drawing/2014/main" id="{419FB8D4-35DD-4DA3-8913-7434F02FC92C}"/>
                </a:ext>
              </a:extLst>
            </p:cNvPr>
            <p:cNvSpPr/>
            <p:nvPr/>
          </p:nvSpPr>
          <p:spPr>
            <a:xfrm>
              <a:off x="534797" y="4523090"/>
              <a:ext cx="404366" cy="413084"/>
            </a:xfrm>
            <a:custGeom>
              <a:avLst/>
              <a:gdLst>
                <a:gd name="connsiteX0" fmla="*/ 0 w 404366"/>
                <a:gd name="connsiteY0" fmla="*/ 256895 h 413084"/>
                <a:gd name="connsiteX1" fmla="*/ 48768 w 404366"/>
                <a:gd name="connsiteY1" fmla="*/ 238734 h 413084"/>
                <a:gd name="connsiteX2" fmla="*/ 89217 w 404366"/>
                <a:gd name="connsiteY2" fmla="*/ 243306 h 413084"/>
                <a:gd name="connsiteX3" fmla="*/ 92329 w 404366"/>
                <a:gd name="connsiteY3" fmla="*/ 197713 h 413084"/>
                <a:gd name="connsiteX4" fmla="*/ 89154 w 404366"/>
                <a:gd name="connsiteY4" fmla="*/ 160883 h 413084"/>
                <a:gd name="connsiteX5" fmla="*/ 123889 w 404366"/>
                <a:gd name="connsiteY5" fmla="*/ 164883 h 413084"/>
                <a:gd name="connsiteX6" fmla="*/ 159512 w 404366"/>
                <a:gd name="connsiteY6" fmla="*/ 168249 h 413084"/>
                <a:gd name="connsiteX7" fmla="*/ 168974 w 404366"/>
                <a:gd name="connsiteY7" fmla="*/ 127481 h 413084"/>
                <a:gd name="connsiteX8" fmla="*/ 170371 w 404366"/>
                <a:gd name="connsiteY8" fmla="*/ 38454 h 413084"/>
                <a:gd name="connsiteX9" fmla="*/ 200533 w 404366"/>
                <a:gd name="connsiteY9" fmla="*/ 798 h 413084"/>
                <a:gd name="connsiteX10" fmla="*/ 237172 w 404366"/>
                <a:gd name="connsiteY10" fmla="*/ 22642 h 413084"/>
                <a:gd name="connsiteX11" fmla="*/ 262763 w 404366"/>
                <a:gd name="connsiteY11" fmla="*/ 25817 h 413084"/>
                <a:gd name="connsiteX12" fmla="*/ 317754 w 404366"/>
                <a:gd name="connsiteY12" fmla="*/ 18642 h 413084"/>
                <a:gd name="connsiteX13" fmla="*/ 313309 w 404366"/>
                <a:gd name="connsiteY13" fmla="*/ 65315 h 413084"/>
                <a:gd name="connsiteX14" fmla="*/ 313309 w 404366"/>
                <a:gd name="connsiteY14" fmla="*/ 98843 h 413084"/>
                <a:gd name="connsiteX15" fmla="*/ 344869 w 404366"/>
                <a:gd name="connsiteY15" fmla="*/ 95795 h 413084"/>
                <a:gd name="connsiteX16" fmla="*/ 364363 w 404366"/>
                <a:gd name="connsiteY16" fmla="*/ 55028 h 413084"/>
                <a:gd name="connsiteX17" fmla="*/ 379476 w 404366"/>
                <a:gd name="connsiteY17" fmla="*/ 84301 h 413084"/>
                <a:gd name="connsiteX18" fmla="*/ 394081 w 404366"/>
                <a:gd name="connsiteY18" fmla="*/ 145198 h 413084"/>
                <a:gd name="connsiteX19" fmla="*/ 400812 w 404366"/>
                <a:gd name="connsiteY19" fmla="*/ 163423 h 413084"/>
                <a:gd name="connsiteX20" fmla="*/ 402780 w 404366"/>
                <a:gd name="connsiteY20" fmla="*/ 327254 h 413084"/>
                <a:gd name="connsiteX21" fmla="*/ 358902 w 404366"/>
                <a:gd name="connsiteY21" fmla="*/ 347002 h 413084"/>
                <a:gd name="connsiteX22" fmla="*/ 302641 w 404366"/>
                <a:gd name="connsiteY22" fmla="*/ 308076 h 413084"/>
                <a:gd name="connsiteX23" fmla="*/ 283782 w 404366"/>
                <a:gd name="connsiteY23" fmla="*/ 259689 h 413084"/>
                <a:gd name="connsiteX24" fmla="*/ 270446 w 404366"/>
                <a:gd name="connsiteY24" fmla="*/ 229273 h 413084"/>
                <a:gd name="connsiteX25" fmla="*/ 212725 w 404366"/>
                <a:gd name="connsiteY25" fmla="*/ 233844 h 413084"/>
                <a:gd name="connsiteX26" fmla="*/ 188468 w 404366"/>
                <a:gd name="connsiteY26" fmla="*/ 236575 h 413084"/>
                <a:gd name="connsiteX27" fmla="*/ 152781 w 404366"/>
                <a:gd name="connsiteY27" fmla="*/ 220446 h 413084"/>
                <a:gd name="connsiteX28" fmla="*/ 142685 w 404366"/>
                <a:gd name="connsiteY28" fmla="*/ 255054 h 413084"/>
                <a:gd name="connsiteX29" fmla="*/ 127508 w 404366"/>
                <a:gd name="connsiteY29" fmla="*/ 278358 h 413084"/>
                <a:gd name="connsiteX30" fmla="*/ 86804 w 404366"/>
                <a:gd name="connsiteY30" fmla="*/ 378625 h 413084"/>
                <a:gd name="connsiteX31" fmla="*/ 85852 w 404366"/>
                <a:gd name="connsiteY31" fmla="*/ 412153 h 413084"/>
                <a:gd name="connsiteX32" fmla="*/ 60325 w 404366"/>
                <a:gd name="connsiteY32" fmla="*/ 387198 h 413084"/>
                <a:gd name="connsiteX33" fmla="*/ 52959 w 404366"/>
                <a:gd name="connsiteY33" fmla="*/ 323189 h 413084"/>
                <a:gd name="connsiteX34" fmla="*/ 8001 w 404366"/>
                <a:gd name="connsiteY34" fmla="*/ 305663 h 413084"/>
                <a:gd name="connsiteX35" fmla="*/ 317 w 404366"/>
                <a:gd name="connsiteY35" fmla="*/ 281216 h 413084"/>
                <a:gd name="connsiteX36" fmla="*/ 127 w 404366"/>
                <a:gd name="connsiteY36" fmla="*/ 256959 h 41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04366" h="413084">
                  <a:moveTo>
                    <a:pt x="0" y="256895"/>
                  </a:moveTo>
                  <a:cubicBezTo>
                    <a:pt x="8699" y="227431"/>
                    <a:pt x="25146" y="221779"/>
                    <a:pt x="48768" y="238734"/>
                  </a:cubicBezTo>
                  <a:cubicBezTo>
                    <a:pt x="61595" y="247942"/>
                    <a:pt x="74739" y="259308"/>
                    <a:pt x="89217" y="243306"/>
                  </a:cubicBezTo>
                  <a:cubicBezTo>
                    <a:pt x="101473" y="229717"/>
                    <a:pt x="99378" y="213588"/>
                    <a:pt x="92329" y="197713"/>
                  </a:cubicBezTo>
                  <a:cubicBezTo>
                    <a:pt x="87058" y="185838"/>
                    <a:pt x="76581" y="173456"/>
                    <a:pt x="89154" y="160883"/>
                  </a:cubicBezTo>
                  <a:cubicBezTo>
                    <a:pt x="101092" y="148881"/>
                    <a:pt x="112839" y="158660"/>
                    <a:pt x="123889" y="164883"/>
                  </a:cubicBezTo>
                  <a:cubicBezTo>
                    <a:pt x="135446" y="171360"/>
                    <a:pt x="147447" y="177647"/>
                    <a:pt x="159512" y="168249"/>
                  </a:cubicBezTo>
                  <a:cubicBezTo>
                    <a:pt x="172657" y="158025"/>
                    <a:pt x="173228" y="142467"/>
                    <a:pt x="168974" y="127481"/>
                  </a:cubicBezTo>
                  <a:cubicBezTo>
                    <a:pt x="160464" y="97509"/>
                    <a:pt x="167386" y="67918"/>
                    <a:pt x="170371" y="38454"/>
                  </a:cubicBezTo>
                  <a:cubicBezTo>
                    <a:pt x="172275" y="19975"/>
                    <a:pt x="182054" y="4609"/>
                    <a:pt x="200533" y="798"/>
                  </a:cubicBezTo>
                  <a:cubicBezTo>
                    <a:pt x="217488" y="-2758"/>
                    <a:pt x="231267" y="5751"/>
                    <a:pt x="237172" y="22642"/>
                  </a:cubicBezTo>
                  <a:cubicBezTo>
                    <a:pt x="244729" y="44360"/>
                    <a:pt x="251460" y="39153"/>
                    <a:pt x="262763" y="25817"/>
                  </a:cubicBezTo>
                  <a:cubicBezTo>
                    <a:pt x="278574" y="7085"/>
                    <a:pt x="300228" y="4926"/>
                    <a:pt x="317754" y="18642"/>
                  </a:cubicBezTo>
                  <a:cubicBezTo>
                    <a:pt x="335788" y="32803"/>
                    <a:pt x="321437" y="50202"/>
                    <a:pt x="313309" y="65315"/>
                  </a:cubicBezTo>
                  <a:cubicBezTo>
                    <a:pt x="307404" y="76427"/>
                    <a:pt x="302895" y="88619"/>
                    <a:pt x="313309" y="98843"/>
                  </a:cubicBezTo>
                  <a:cubicBezTo>
                    <a:pt x="323977" y="109384"/>
                    <a:pt x="334327" y="99923"/>
                    <a:pt x="344869" y="95795"/>
                  </a:cubicBezTo>
                  <a:cubicBezTo>
                    <a:pt x="362966" y="88746"/>
                    <a:pt x="359537" y="69760"/>
                    <a:pt x="364363" y="55028"/>
                  </a:cubicBezTo>
                  <a:cubicBezTo>
                    <a:pt x="380048" y="59472"/>
                    <a:pt x="381063" y="72808"/>
                    <a:pt x="379476" y="84301"/>
                  </a:cubicBezTo>
                  <a:cubicBezTo>
                    <a:pt x="376238" y="107352"/>
                    <a:pt x="379794" y="127228"/>
                    <a:pt x="394081" y="145198"/>
                  </a:cubicBezTo>
                  <a:cubicBezTo>
                    <a:pt x="397955" y="150088"/>
                    <a:pt x="402654" y="159485"/>
                    <a:pt x="400812" y="163423"/>
                  </a:cubicBezTo>
                  <a:cubicBezTo>
                    <a:pt x="374713" y="218477"/>
                    <a:pt x="412305" y="272326"/>
                    <a:pt x="402780" y="327254"/>
                  </a:cubicBezTo>
                  <a:cubicBezTo>
                    <a:pt x="397002" y="360718"/>
                    <a:pt x="384048" y="369291"/>
                    <a:pt x="358902" y="347002"/>
                  </a:cubicBezTo>
                  <a:cubicBezTo>
                    <a:pt x="341313" y="331444"/>
                    <a:pt x="325691" y="315633"/>
                    <a:pt x="302641" y="308076"/>
                  </a:cubicBezTo>
                  <a:cubicBezTo>
                    <a:pt x="282448" y="301409"/>
                    <a:pt x="281877" y="279628"/>
                    <a:pt x="283782" y="259689"/>
                  </a:cubicBezTo>
                  <a:cubicBezTo>
                    <a:pt x="285115" y="245973"/>
                    <a:pt x="285623" y="224066"/>
                    <a:pt x="270446" y="229273"/>
                  </a:cubicBezTo>
                  <a:cubicBezTo>
                    <a:pt x="250317" y="236194"/>
                    <a:pt x="227774" y="194601"/>
                    <a:pt x="212725" y="233844"/>
                  </a:cubicBezTo>
                  <a:cubicBezTo>
                    <a:pt x="205613" y="252323"/>
                    <a:pt x="197739" y="248767"/>
                    <a:pt x="188468" y="236575"/>
                  </a:cubicBezTo>
                  <a:cubicBezTo>
                    <a:pt x="179134" y="224447"/>
                    <a:pt x="168466" y="213842"/>
                    <a:pt x="152781" y="220446"/>
                  </a:cubicBezTo>
                  <a:cubicBezTo>
                    <a:pt x="137541" y="226923"/>
                    <a:pt x="139065" y="240766"/>
                    <a:pt x="142685" y="255054"/>
                  </a:cubicBezTo>
                  <a:cubicBezTo>
                    <a:pt x="146114" y="268643"/>
                    <a:pt x="138493" y="274104"/>
                    <a:pt x="127508" y="278358"/>
                  </a:cubicBezTo>
                  <a:cubicBezTo>
                    <a:pt x="80645" y="296329"/>
                    <a:pt x="67754" y="328587"/>
                    <a:pt x="86804" y="378625"/>
                  </a:cubicBezTo>
                  <a:cubicBezTo>
                    <a:pt x="91249" y="390246"/>
                    <a:pt x="104521" y="405295"/>
                    <a:pt x="85852" y="412153"/>
                  </a:cubicBezTo>
                  <a:cubicBezTo>
                    <a:pt x="71501" y="417424"/>
                    <a:pt x="65278" y="399136"/>
                    <a:pt x="60325" y="387198"/>
                  </a:cubicBezTo>
                  <a:cubicBezTo>
                    <a:pt x="51879" y="367068"/>
                    <a:pt x="61404" y="344462"/>
                    <a:pt x="52959" y="323189"/>
                  </a:cubicBezTo>
                  <a:cubicBezTo>
                    <a:pt x="43053" y="298107"/>
                    <a:pt x="31560" y="286232"/>
                    <a:pt x="8001" y="305663"/>
                  </a:cubicBezTo>
                  <a:cubicBezTo>
                    <a:pt x="5461" y="297535"/>
                    <a:pt x="2857" y="289344"/>
                    <a:pt x="317" y="281216"/>
                  </a:cubicBezTo>
                  <a:cubicBezTo>
                    <a:pt x="317" y="273151"/>
                    <a:pt x="190" y="265023"/>
                    <a:pt x="127" y="25695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0" name="Полилиния: фигура 329">
              <a:extLst>
                <a:ext uri="{FF2B5EF4-FFF2-40B4-BE49-F238E27FC236}">
                  <a16:creationId xmlns="" xmlns:a16="http://schemas.microsoft.com/office/drawing/2014/main" id="{B75924C9-684B-4D5A-943F-65FEA55D84C2}"/>
                </a:ext>
              </a:extLst>
            </p:cNvPr>
            <p:cNvSpPr/>
            <p:nvPr/>
          </p:nvSpPr>
          <p:spPr>
            <a:xfrm>
              <a:off x="239348" y="5319542"/>
              <a:ext cx="280652" cy="478385"/>
            </a:xfrm>
            <a:custGeom>
              <a:avLst/>
              <a:gdLst>
                <a:gd name="connsiteX0" fmla="*/ 280653 w 280652"/>
                <a:gd name="connsiteY0" fmla="*/ 442095 h 478385"/>
                <a:gd name="connsiteX1" fmla="*/ 205342 w 280652"/>
                <a:gd name="connsiteY1" fmla="*/ 478353 h 478385"/>
                <a:gd name="connsiteX2" fmla="*/ 170163 w 280652"/>
                <a:gd name="connsiteY2" fmla="*/ 435110 h 478385"/>
                <a:gd name="connsiteX3" fmla="*/ 148890 w 280652"/>
                <a:gd name="connsiteY3" fmla="*/ 272930 h 478385"/>
                <a:gd name="connsiteX4" fmla="*/ 145461 w 280652"/>
                <a:gd name="connsiteY4" fmla="*/ 212541 h 478385"/>
                <a:gd name="connsiteX5" fmla="*/ 67229 w 280652"/>
                <a:gd name="connsiteY5" fmla="*/ 147580 h 478385"/>
                <a:gd name="connsiteX6" fmla="*/ 11413 w 280652"/>
                <a:gd name="connsiteY6" fmla="*/ 81413 h 478385"/>
                <a:gd name="connsiteX7" fmla="*/ 13572 w 280652"/>
                <a:gd name="connsiteY7" fmla="*/ 38804 h 478385"/>
                <a:gd name="connsiteX8" fmla="*/ 162225 w 280652"/>
                <a:gd name="connsiteY8" fmla="*/ 6863 h 478385"/>
                <a:gd name="connsiteX9" fmla="*/ 210041 w 280652"/>
                <a:gd name="connsiteY9" fmla="*/ 63061 h 478385"/>
                <a:gd name="connsiteX10" fmla="*/ 265730 w 280652"/>
                <a:gd name="connsiteY10" fmla="*/ 393834 h 478385"/>
                <a:gd name="connsiteX11" fmla="*/ 280462 w 280652"/>
                <a:gd name="connsiteY11" fmla="*/ 425775 h 478385"/>
                <a:gd name="connsiteX12" fmla="*/ 280589 w 280652"/>
                <a:gd name="connsiteY12" fmla="*/ 442095 h 47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652" h="478385">
                  <a:moveTo>
                    <a:pt x="280653" y="442095"/>
                  </a:moveTo>
                  <a:cubicBezTo>
                    <a:pt x="264397" y="475115"/>
                    <a:pt x="234171" y="478798"/>
                    <a:pt x="205342" y="478353"/>
                  </a:cubicBezTo>
                  <a:cubicBezTo>
                    <a:pt x="183371" y="477972"/>
                    <a:pt x="168512" y="462986"/>
                    <a:pt x="170163" y="435110"/>
                  </a:cubicBezTo>
                  <a:cubicBezTo>
                    <a:pt x="173465" y="379610"/>
                    <a:pt x="162098" y="325889"/>
                    <a:pt x="148890" y="272930"/>
                  </a:cubicBezTo>
                  <a:cubicBezTo>
                    <a:pt x="143810" y="252673"/>
                    <a:pt x="150605" y="233242"/>
                    <a:pt x="145461" y="212541"/>
                  </a:cubicBezTo>
                  <a:cubicBezTo>
                    <a:pt x="134285" y="167773"/>
                    <a:pt x="99106" y="160979"/>
                    <a:pt x="67229" y="147580"/>
                  </a:cubicBezTo>
                  <a:cubicBezTo>
                    <a:pt x="50402" y="123768"/>
                    <a:pt x="34781" y="99320"/>
                    <a:pt x="11413" y="81413"/>
                  </a:cubicBezTo>
                  <a:cubicBezTo>
                    <a:pt x="-6621" y="67570"/>
                    <a:pt x="-1287" y="59569"/>
                    <a:pt x="13572" y="38804"/>
                  </a:cubicBezTo>
                  <a:cubicBezTo>
                    <a:pt x="56879" y="-21712"/>
                    <a:pt x="111997" y="6546"/>
                    <a:pt x="162225" y="6863"/>
                  </a:cubicBezTo>
                  <a:cubicBezTo>
                    <a:pt x="189340" y="7054"/>
                    <a:pt x="205469" y="34232"/>
                    <a:pt x="210041" y="63061"/>
                  </a:cubicBezTo>
                  <a:cubicBezTo>
                    <a:pt x="227694" y="173488"/>
                    <a:pt x="254427" y="282201"/>
                    <a:pt x="265730" y="393834"/>
                  </a:cubicBezTo>
                  <a:cubicBezTo>
                    <a:pt x="267000" y="406662"/>
                    <a:pt x="271128" y="417457"/>
                    <a:pt x="280462" y="425775"/>
                  </a:cubicBezTo>
                  <a:cubicBezTo>
                    <a:pt x="280462" y="431236"/>
                    <a:pt x="280526" y="436633"/>
                    <a:pt x="280589" y="442095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1" name="Полилиния: фигура 330">
              <a:extLst>
                <a:ext uri="{FF2B5EF4-FFF2-40B4-BE49-F238E27FC236}">
                  <a16:creationId xmlns="" xmlns:a16="http://schemas.microsoft.com/office/drawing/2014/main" id="{BCE66D36-BC2D-47D8-885B-8F56D114CDFE}"/>
                </a:ext>
              </a:extLst>
            </p:cNvPr>
            <p:cNvSpPr/>
            <p:nvPr/>
          </p:nvSpPr>
          <p:spPr>
            <a:xfrm>
              <a:off x="443356" y="4362407"/>
              <a:ext cx="201903" cy="365077"/>
            </a:xfrm>
            <a:custGeom>
              <a:avLst/>
              <a:gdLst>
                <a:gd name="connsiteX0" fmla="*/ 160147 w 201903"/>
                <a:gd name="connsiteY0" fmla="*/ 0 h 365077"/>
                <a:gd name="connsiteX1" fmla="*/ 177864 w 201903"/>
                <a:gd name="connsiteY1" fmla="*/ 68390 h 365077"/>
                <a:gd name="connsiteX2" fmla="*/ 192342 w 201903"/>
                <a:gd name="connsiteY2" fmla="*/ 116396 h 365077"/>
                <a:gd name="connsiteX3" fmla="*/ 199961 w 201903"/>
                <a:gd name="connsiteY3" fmla="*/ 136272 h 365077"/>
                <a:gd name="connsiteX4" fmla="*/ 183325 w 201903"/>
                <a:gd name="connsiteY4" fmla="*/ 135002 h 365077"/>
                <a:gd name="connsiteX5" fmla="*/ 145542 w 201903"/>
                <a:gd name="connsiteY5" fmla="*/ 151702 h 365077"/>
                <a:gd name="connsiteX6" fmla="*/ 122301 w 201903"/>
                <a:gd name="connsiteY6" fmla="*/ 168974 h 365077"/>
                <a:gd name="connsiteX7" fmla="*/ 92837 w 201903"/>
                <a:gd name="connsiteY7" fmla="*/ 194692 h 365077"/>
                <a:gd name="connsiteX8" fmla="*/ 120142 w 201903"/>
                <a:gd name="connsiteY8" fmla="*/ 223077 h 365077"/>
                <a:gd name="connsiteX9" fmla="*/ 176276 w 201903"/>
                <a:gd name="connsiteY9" fmla="*/ 259780 h 365077"/>
                <a:gd name="connsiteX10" fmla="*/ 154178 w 201903"/>
                <a:gd name="connsiteY10" fmla="*/ 313882 h 365077"/>
                <a:gd name="connsiteX11" fmla="*/ 144843 w 201903"/>
                <a:gd name="connsiteY11" fmla="*/ 326518 h 365077"/>
                <a:gd name="connsiteX12" fmla="*/ 69152 w 201903"/>
                <a:gd name="connsiteY12" fmla="*/ 351855 h 365077"/>
                <a:gd name="connsiteX13" fmla="*/ 68707 w 201903"/>
                <a:gd name="connsiteY13" fmla="*/ 335663 h 365077"/>
                <a:gd name="connsiteX14" fmla="*/ 53150 w 201903"/>
                <a:gd name="connsiteY14" fmla="*/ 240285 h 365077"/>
                <a:gd name="connsiteX15" fmla="*/ 50482 w 201903"/>
                <a:gd name="connsiteY15" fmla="*/ 232665 h 365077"/>
                <a:gd name="connsiteX16" fmla="*/ 0 w 201903"/>
                <a:gd name="connsiteY16" fmla="*/ 109855 h 365077"/>
                <a:gd name="connsiteX17" fmla="*/ 47561 w 201903"/>
                <a:gd name="connsiteY17" fmla="*/ 96330 h 365077"/>
                <a:gd name="connsiteX18" fmla="*/ 160211 w 201903"/>
                <a:gd name="connsiteY18" fmla="*/ 64 h 36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1903" h="365077">
                  <a:moveTo>
                    <a:pt x="160147" y="0"/>
                  </a:moveTo>
                  <a:cubicBezTo>
                    <a:pt x="185103" y="17082"/>
                    <a:pt x="185484" y="41783"/>
                    <a:pt x="177864" y="68390"/>
                  </a:cubicBezTo>
                  <a:cubicBezTo>
                    <a:pt x="172212" y="88266"/>
                    <a:pt x="163703" y="107887"/>
                    <a:pt x="192342" y="116396"/>
                  </a:cubicBezTo>
                  <a:cubicBezTo>
                    <a:pt x="199327" y="118492"/>
                    <a:pt x="205042" y="127763"/>
                    <a:pt x="199961" y="136272"/>
                  </a:cubicBezTo>
                  <a:cubicBezTo>
                    <a:pt x="195389" y="143892"/>
                    <a:pt x="188468" y="138621"/>
                    <a:pt x="183325" y="135002"/>
                  </a:cubicBezTo>
                  <a:cubicBezTo>
                    <a:pt x="162941" y="120651"/>
                    <a:pt x="149733" y="125477"/>
                    <a:pt x="145542" y="151702"/>
                  </a:cubicBezTo>
                  <a:cubicBezTo>
                    <a:pt x="143129" y="166879"/>
                    <a:pt x="137160" y="172975"/>
                    <a:pt x="122301" y="168974"/>
                  </a:cubicBezTo>
                  <a:cubicBezTo>
                    <a:pt x="102616" y="163577"/>
                    <a:pt x="93599" y="174817"/>
                    <a:pt x="92837" y="194692"/>
                  </a:cubicBezTo>
                  <a:cubicBezTo>
                    <a:pt x="92075" y="214568"/>
                    <a:pt x="100076" y="226569"/>
                    <a:pt x="120142" y="223077"/>
                  </a:cubicBezTo>
                  <a:cubicBezTo>
                    <a:pt x="148971" y="218060"/>
                    <a:pt x="164910" y="233300"/>
                    <a:pt x="176276" y="259780"/>
                  </a:cubicBezTo>
                  <a:cubicBezTo>
                    <a:pt x="188341" y="287974"/>
                    <a:pt x="167068" y="298515"/>
                    <a:pt x="154178" y="313882"/>
                  </a:cubicBezTo>
                  <a:cubicBezTo>
                    <a:pt x="150813" y="317883"/>
                    <a:pt x="146114" y="321756"/>
                    <a:pt x="144843" y="326518"/>
                  </a:cubicBezTo>
                  <a:cubicBezTo>
                    <a:pt x="131318" y="376049"/>
                    <a:pt x="102045" y="369953"/>
                    <a:pt x="69152" y="351855"/>
                  </a:cubicBezTo>
                  <a:cubicBezTo>
                    <a:pt x="69025" y="346458"/>
                    <a:pt x="68897" y="341060"/>
                    <a:pt x="68707" y="335663"/>
                  </a:cubicBezTo>
                  <a:cubicBezTo>
                    <a:pt x="69342" y="302769"/>
                    <a:pt x="64199" y="270956"/>
                    <a:pt x="53150" y="240285"/>
                  </a:cubicBezTo>
                  <a:cubicBezTo>
                    <a:pt x="52197" y="237745"/>
                    <a:pt x="50864" y="235332"/>
                    <a:pt x="50482" y="232665"/>
                  </a:cubicBezTo>
                  <a:cubicBezTo>
                    <a:pt x="43815" y="188405"/>
                    <a:pt x="59246" y="134811"/>
                    <a:pt x="0" y="109855"/>
                  </a:cubicBezTo>
                  <a:cubicBezTo>
                    <a:pt x="23304" y="118873"/>
                    <a:pt x="39942" y="117984"/>
                    <a:pt x="47561" y="96330"/>
                  </a:cubicBezTo>
                  <a:cubicBezTo>
                    <a:pt x="67437" y="39688"/>
                    <a:pt x="109157" y="13907"/>
                    <a:pt x="16021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2" name="Полилиния: фигура 331">
              <a:extLst>
                <a:ext uri="{FF2B5EF4-FFF2-40B4-BE49-F238E27FC236}">
                  <a16:creationId xmlns="" xmlns:a16="http://schemas.microsoft.com/office/drawing/2014/main" id="{E069BC9D-7DD5-4872-B780-A39A8639B6B2}"/>
                </a:ext>
              </a:extLst>
            </p:cNvPr>
            <p:cNvSpPr/>
            <p:nvPr/>
          </p:nvSpPr>
          <p:spPr>
            <a:xfrm>
              <a:off x="9565745" y="1031822"/>
              <a:ext cx="1442779" cy="1692167"/>
            </a:xfrm>
            <a:custGeom>
              <a:avLst/>
              <a:gdLst>
                <a:gd name="connsiteX0" fmla="*/ 1428581 w 1442779"/>
                <a:gd name="connsiteY0" fmla="*/ 598802 h 1692167"/>
                <a:gd name="connsiteX1" fmla="*/ 1423247 w 1442779"/>
                <a:gd name="connsiteY1" fmla="*/ 650809 h 1692167"/>
                <a:gd name="connsiteX2" fmla="*/ 1409276 w 1442779"/>
                <a:gd name="connsiteY2" fmla="*/ 708277 h 1692167"/>
                <a:gd name="connsiteX3" fmla="*/ 1409594 w 1442779"/>
                <a:gd name="connsiteY3" fmla="*/ 764347 h 1692167"/>
                <a:gd name="connsiteX4" fmla="*/ 1412324 w 1442779"/>
                <a:gd name="connsiteY4" fmla="*/ 782318 h 1692167"/>
                <a:gd name="connsiteX5" fmla="*/ 1396259 w 1442779"/>
                <a:gd name="connsiteY5" fmla="*/ 779334 h 1692167"/>
                <a:gd name="connsiteX6" fmla="*/ 1347555 w 1442779"/>
                <a:gd name="connsiteY6" fmla="*/ 736407 h 1692167"/>
                <a:gd name="connsiteX7" fmla="*/ 1321011 w 1442779"/>
                <a:gd name="connsiteY7" fmla="*/ 732470 h 1692167"/>
                <a:gd name="connsiteX8" fmla="*/ 1210712 w 1442779"/>
                <a:gd name="connsiteY8" fmla="*/ 744027 h 1692167"/>
                <a:gd name="connsiteX9" fmla="*/ 1187535 w 1442779"/>
                <a:gd name="connsiteY9" fmla="*/ 711706 h 1692167"/>
                <a:gd name="connsiteX10" fmla="*/ 1178073 w 1442779"/>
                <a:gd name="connsiteY10" fmla="*/ 666366 h 1692167"/>
                <a:gd name="connsiteX11" fmla="*/ 1193821 w 1442779"/>
                <a:gd name="connsiteY11" fmla="*/ 616646 h 1692167"/>
                <a:gd name="connsiteX12" fmla="*/ 1168993 w 1442779"/>
                <a:gd name="connsiteY12" fmla="*/ 562988 h 1692167"/>
                <a:gd name="connsiteX13" fmla="*/ 1125495 w 1442779"/>
                <a:gd name="connsiteY13" fmla="*/ 509140 h 1692167"/>
                <a:gd name="connsiteX14" fmla="*/ 1074505 w 1442779"/>
                <a:gd name="connsiteY14" fmla="*/ 563813 h 1692167"/>
                <a:gd name="connsiteX15" fmla="*/ 1000463 w 1442779"/>
                <a:gd name="connsiteY15" fmla="*/ 611756 h 1692167"/>
                <a:gd name="connsiteX16" fmla="*/ 938869 w 1442779"/>
                <a:gd name="connsiteY16" fmla="*/ 620329 h 1692167"/>
                <a:gd name="connsiteX17" fmla="*/ 892196 w 1442779"/>
                <a:gd name="connsiteY17" fmla="*/ 617217 h 1692167"/>
                <a:gd name="connsiteX18" fmla="*/ 886227 w 1442779"/>
                <a:gd name="connsiteY18" fmla="*/ 576260 h 1692167"/>
                <a:gd name="connsiteX19" fmla="*/ 877718 w 1442779"/>
                <a:gd name="connsiteY19" fmla="*/ 543874 h 1692167"/>
                <a:gd name="connsiteX20" fmla="*/ 836824 w 1442779"/>
                <a:gd name="connsiteY20" fmla="*/ 569084 h 1692167"/>
                <a:gd name="connsiteX21" fmla="*/ 833967 w 1442779"/>
                <a:gd name="connsiteY21" fmla="*/ 646554 h 1692167"/>
                <a:gd name="connsiteX22" fmla="*/ 818536 w 1442779"/>
                <a:gd name="connsiteY22" fmla="*/ 674622 h 1692167"/>
                <a:gd name="connsiteX23" fmla="*/ 798470 w 1442779"/>
                <a:gd name="connsiteY23" fmla="*/ 650301 h 1692167"/>
                <a:gd name="connsiteX24" fmla="*/ 786849 w 1442779"/>
                <a:gd name="connsiteY24" fmla="*/ 629600 h 1692167"/>
                <a:gd name="connsiteX25" fmla="*/ 759163 w 1442779"/>
                <a:gd name="connsiteY25" fmla="*/ 639569 h 1692167"/>
                <a:gd name="connsiteX26" fmla="*/ 768244 w 1442779"/>
                <a:gd name="connsiteY26" fmla="*/ 668081 h 1692167"/>
                <a:gd name="connsiteX27" fmla="*/ 865653 w 1442779"/>
                <a:gd name="connsiteY27" fmla="*/ 734439 h 1692167"/>
                <a:gd name="connsiteX28" fmla="*/ 898546 w 1442779"/>
                <a:gd name="connsiteY28" fmla="*/ 728978 h 1692167"/>
                <a:gd name="connsiteX29" fmla="*/ 1051898 w 1442779"/>
                <a:gd name="connsiteY29" fmla="*/ 731200 h 1692167"/>
                <a:gd name="connsiteX30" fmla="*/ 1106064 w 1442779"/>
                <a:gd name="connsiteY30" fmla="*/ 773682 h 1692167"/>
                <a:gd name="connsiteX31" fmla="*/ 1110192 w 1442779"/>
                <a:gd name="connsiteY31" fmla="*/ 808607 h 1692167"/>
                <a:gd name="connsiteX32" fmla="*/ 961094 w 1442779"/>
                <a:gd name="connsiteY32" fmla="*/ 927924 h 1692167"/>
                <a:gd name="connsiteX33" fmla="*/ 907690 w 1442779"/>
                <a:gd name="connsiteY33" fmla="*/ 912049 h 1692167"/>
                <a:gd name="connsiteX34" fmla="*/ 876956 w 1442779"/>
                <a:gd name="connsiteY34" fmla="*/ 922082 h 1692167"/>
                <a:gd name="connsiteX35" fmla="*/ 850286 w 1442779"/>
                <a:gd name="connsiteY35" fmla="*/ 973581 h 1692167"/>
                <a:gd name="connsiteX36" fmla="*/ 849207 w 1442779"/>
                <a:gd name="connsiteY36" fmla="*/ 988186 h 1692167"/>
                <a:gd name="connsiteX37" fmla="*/ 865780 w 1442779"/>
                <a:gd name="connsiteY37" fmla="*/ 989392 h 1692167"/>
                <a:gd name="connsiteX38" fmla="*/ 894926 w 1442779"/>
                <a:gd name="connsiteY38" fmla="*/ 951991 h 1692167"/>
                <a:gd name="connsiteX39" fmla="*/ 909532 w 1442779"/>
                <a:gd name="connsiteY39" fmla="*/ 942910 h 1692167"/>
                <a:gd name="connsiteX40" fmla="*/ 917024 w 1442779"/>
                <a:gd name="connsiteY40" fmla="*/ 960246 h 1692167"/>
                <a:gd name="connsiteX41" fmla="*/ 843301 w 1442779"/>
                <a:gd name="connsiteY41" fmla="*/ 1041018 h 1692167"/>
                <a:gd name="connsiteX42" fmla="*/ 801391 w 1442779"/>
                <a:gd name="connsiteY42" fmla="*/ 966532 h 1692167"/>
                <a:gd name="connsiteX43" fmla="*/ 797772 w 1442779"/>
                <a:gd name="connsiteY43" fmla="*/ 925638 h 1692167"/>
                <a:gd name="connsiteX44" fmla="*/ 845333 w 1442779"/>
                <a:gd name="connsiteY44" fmla="*/ 925638 h 1692167"/>
                <a:gd name="connsiteX45" fmla="*/ 790850 w 1442779"/>
                <a:gd name="connsiteY45" fmla="*/ 877759 h 1692167"/>
                <a:gd name="connsiteX46" fmla="*/ 770403 w 1442779"/>
                <a:gd name="connsiteY46" fmla="*/ 869377 h 1692167"/>
                <a:gd name="connsiteX47" fmla="*/ 706585 w 1442779"/>
                <a:gd name="connsiteY47" fmla="*/ 846199 h 1692167"/>
                <a:gd name="connsiteX48" fmla="*/ 656421 w 1442779"/>
                <a:gd name="connsiteY48" fmla="*/ 878839 h 1692167"/>
                <a:gd name="connsiteX49" fmla="*/ 682265 w 1442779"/>
                <a:gd name="connsiteY49" fmla="*/ 926083 h 1692167"/>
                <a:gd name="connsiteX50" fmla="*/ 699728 w 1442779"/>
                <a:gd name="connsiteY50" fmla="*/ 954213 h 1692167"/>
                <a:gd name="connsiteX51" fmla="*/ 665120 w 1442779"/>
                <a:gd name="connsiteY51" fmla="*/ 968501 h 1692167"/>
                <a:gd name="connsiteX52" fmla="*/ 611399 w 1442779"/>
                <a:gd name="connsiteY52" fmla="*/ 892047 h 1692167"/>
                <a:gd name="connsiteX53" fmla="*/ 538374 w 1442779"/>
                <a:gd name="connsiteY53" fmla="*/ 842897 h 1692167"/>
                <a:gd name="connsiteX54" fmla="*/ 484780 w 1442779"/>
                <a:gd name="connsiteY54" fmla="*/ 861757 h 1692167"/>
                <a:gd name="connsiteX55" fmla="*/ 442172 w 1442779"/>
                <a:gd name="connsiteY55" fmla="*/ 850898 h 1692167"/>
                <a:gd name="connsiteX56" fmla="*/ 392705 w 1442779"/>
                <a:gd name="connsiteY56" fmla="*/ 852105 h 1692167"/>
                <a:gd name="connsiteX57" fmla="*/ 374163 w 1442779"/>
                <a:gd name="connsiteY57" fmla="*/ 882522 h 1692167"/>
                <a:gd name="connsiteX58" fmla="*/ 372766 w 1442779"/>
                <a:gd name="connsiteY58" fmla="*/ 923543 h 1692167"/>
                <a:gd name="connsiteX59" fmla="*/ 389848 w 1442779"/>
                <a:gd name="connsiteY59" fmla="*/ 960309 h 1692167"/>
                <a:gd name="connsiteX60" fmla="*/ 331491 w 1442779"/>
                <a:gd name="connsiteY60" fmla="*/ 978724 h 1692167"/>
                <a:gd name="connsiteX61" fmla="*/ 324379 w 1442779"/>
                <a:gd name="connsiteY61" fmla="*/ 938846 h 1692167"/>
                <a:gd name="connsiteX62" fmla="*/ 310409 w 1442779"/>
                <a:gd name="connsiteY62" fmla="*/ 925638 h 1692167"/>
                <a:gd name="connsiteX63" fmla="*/ 264308 w 1442779"/>
                <a:gd name="connsiteY63" fmla="*/ 951546 h 1692167"/>
                <a:gd name="connsiteX64" fmla="*/ 280882 w 1442779"/>
                <a:gd name="connsiteY64" fmla="*/ 1070292 h 1692167"/>
                <a:gd name="connsiteX65" fmla="*/ 278214 w 1442779"/>
                <a:gd name="connsiteY65" fmla="*/ 1097788 h 1692167"/>
                <a:gd name="connsiteX66" fmla="*/ 290025 w 1442779"/>
                <a:gd name="connsiteY66" fmla="*/ 1126490 h 1692167"/>
                <a:gd name="connsiteX67" fmla="*/ 340953 w 1442779"/>
                <a:gd name="connsiteY67" fmla="*/ 1226058 h 1692167"/>
                <a:gd name="connsiteX68" fmla="*/ 347620 w 1442779"/>
                <a:gd name="connsiteY68" fmla="*/ 1244791 h 1692167"/>
                <a:gd name="connsiteX69" fmla="*/ 432964 w 1442779"/>
                <a:gd name="connsiteY69" fmla="*/ 1400049 h 1692167"/>
                <a:gd name="connsiteX70" fmla="*/ 437219 w 1442779"/>
                <a:gd name="connsiteY70" fmla="*/ 1411352 h 1692167"/>
                <a:gd name="connsiteX71" fmla="*/ 477859 w 1442779"/>
                <a:gd name="connsiteY71" fmla="*/ 1549783 h 1692167"/>
                <a:gd name="connsiteX72" fmla="*/ 483573 w 1442779"/>
                <a:gd name="connsiteY72" fmla="*/ 1589089 h 1692167"/>
                <a:gd name="connsiteX73" fmla="*/ 482938 w 1442779"/>
                <a:gd name="connsiteY73" fmla="*/ 1648907 h 1692167"/>
                <a:gd name="connsiteX74" fmla="*/ 468524 w 1442779"/>
                <a:gd name="connsiteY74" fmla="*/ 1687261 h 1692167"/>
                <a:gd name="connsiteX75" fmla="*/ 430297 w 1442779"/>
                <a:gd name="connsiteY75" fmla="*/ 1681482 h 1692167"/>
                <a:gd name="connsiteX76" fmla="*/ 400325 w 1442779"/>
                <a:gd name="connsiteY76" fmla="*/ 1631444 h 1692167"/>
                <a:gd name="connsiteX77" fmla="*/ 370226 w 1442779"/>
                <a:gd name="connsiteY77" fmla="*/ 1606108 h 1692167"/>
                <a:gd name="connsiteX78" fmla="*/ 305520 w 1442779"/>
                <a:gd name="connsiteY78" fmla="*/ 1582485 h 1692167"/>
                <a:gd name="connsiteX79" fmla="*/ 267102 w 1442779"/>
                <a:gd name="connsiteY79" fmla="*/ 1568325 h 1692167"/>
                <a:gd name="connsiteX80" fmla="*/ 201380 w 1442779"/>
                <a:gd name="connsiteY80" fmla="*/ 1552259 h 1692167"/>
                <a:gd name="connsiteX81" fmla="*/ 142833 w 1442779"/>
                <a:gd name="connsiteY81" fmla="*/ 1565721 h 1692167"/>
                <a:gd name="connsiteX82" fmla="*/ 126196 w 1442779"/>
                <a:gd name="connsiteY82" fmla="*/ 1566356 h 1692167"/>
                <a:gd name="connsiteX83" fmla="*/ 70506 w 1442779"/>
                <a:gd name="connsiteY83" fmla="*/ 1499745 h 1692167"/>
                <a:gd name="connsiteX84" fmla="*/ 37169 w 1442779"/>
                <a:gd name="connsiteY84" fmla="*/ 1468883 h 1692167"/>
                <a:gd name="connsiteX85" fmla="*/ 3958 w 1442779"/>
                <a:gd name="connsiteY85" fmla="*/ 1396810 h 1692167"/>
                <a:gd name="connsiteX86" fmla="*/ 2942 w 1442779"/>
                <a:gd name="connsiteY86" fmla="*/ 1373442 h 1692167"/>
                <a:gd name="connsiteX87" fmla="*/ 71014 w 1442779"/>
                <a:gd name="connsiteY87" fmla="*/ 1259142 h 1692167"/>
                <a:gd name="connsiteX88" fmla="*/ 136927 w 1442779"/>
                <a:gd name="connsiteY88" fmla="*/ 1267968 h 1692167"/>
                <a:gd name="connsiteX89" fmla="*/ 95906 w 1442779"/>
                <a:gd name="connsiteY89" fmla="*/ 1166685 h 1692167"/>
                <a:gd name="connsiteX90" fmla="*/ 139149 w 1442779"/>
                <a:gd name="connsiteY90" fmla="*/ 1105090 h 1692167"/>
                <a:gd name="connsiteX91" fmla="*/ 140864 w 1442779"/>
                <a:gd name="connsiteY91" fmla="*/ 1087945 h 1692167"/>
                <a:gd name="connsiteX92" fmla="*/ 103018 w 1442779"/>
                <a:gd name="connsiteY92" fmla="*/ 1064894 h 1692167"/>
                <a:gd name="connsiteX93" fmla="*/ 77618 w 1442779"/>
                <a:gd name="connsiteY93" fmla="*/ 1072578 h 1692167"/>
                <a:gd name="connsiteX94" fmla="*/ 20785 w 1442779"/>
                <a:gd name="connsiteY94" fmla="*/ 1068641 h 1692167"/>
                <a:gd name="connsiteX95" fmla="*/ 13102 w 1442779"/>
                <a:gd name="connsiteY95" fmla="*/ 1011110 h 1692167"/>
                <a:gd name="connsiteX96" fmla="*/ 107590 w 1442779"/>
                <a:gd name="connsiteY96" fmla="*/ 959611 h 1692167"/>
                <a:gd name="connsiteX97" fmla="*/ 232495 w 1442779"/>
                <a:gd name="connsiteY97" fmla="*/ 883283 h 1692167"/>
                <a:gd name="connsiteX98" fmla="*/ 228367 w 1442779"/>
                <a:gd name="connsiteY98" fmla="*/ 776032 h 1692167"/>
                <a:gd name="connsiteX99" fmla="*/ 280945 w 1442779"/>
                <a:gd name="connsiteY99" fmla="*/ 641728 h 1692167"/>
                <a:gd name="connsiteX100" fmla="*/ 284184 w 1442779"/>
                <a:gd name="connsiteY100" fmla="*/ 639633 h 1692167"/>
                <a:gd name="connsiteX101" fmla="*/ 415184 w 1442779"/>
                <a:gd name="connsiteY101" fmla="*/ 442972 h 1692167"/>
                <a:gd name="connsiteX102" fmla="*/ 414930 w 1442779"/>
                <a:gd name="connsiteY102" fmla="*/ 437384 h 1692167"/>
                <a:gd name="connsiteX103" fmla="*/ 475763 w 1442779"/>
                <a:gd name="connsiteY103" fmla="*/ 383981 h 1692167"/>
                <a:gd name="connsiteX104" fmla="*/ 488908 w 1442779"/>
                <a:gd name="connsiteY104" fmla="*/ 362390 h 1692167"/>
                <a:gd name="connsiteX105" fmla="*/ 493416 w 1442779"/>
                <a:gd name="connsiteY105" fmla="*/ 351722 h 1692167"/>
                <a:gd name="connsiteX106" fmla="*/ 572220 w 1442779"/>
                <a:gd name="connsiteY106" fmla="*/ 347531 h 1692167"/>
                <a:gd name="connsiteX107" fmla="*/ 662961 w 1442779"/>
                <a:gd name="connsiteY107" fmla="*/ 331910 h 1692167"/>
                <a:gd name="connsiteX108" fmla="*/ 729319 w 1442779"/>
                <a:gd name="connsiteY108" fmla="*/ 353691 h 1692167"/>
                <a:gd name="connsiteX109" fmla="*/ 820695 w 1442779"/>
                <a:gd name="connsiteY109" fmla="*/ 394077 h 1692167"/>
                <a:gd name="connsiteX110" fmla="*/ 827362 w 1442779"/>
                <a:gd name="connsiteY110" fmla="*/ 385505 h 1692167"/>
                <a:gd name="connsiteX111" fmla="*/ 820632 w 1442779"/>
                <a:gd name="connsiteY111" fmla="*/ 367915 h 1692167"/>
                <a:gd name="connsiteX112" fmla="*/ 773578 w 1442779"/>
                <a:gd name="connsiteY112" fmla="*/ 312035 h 1692167"/>
                <a:gd name="connsiteX113" fmla="*/ 743161 w 1442779"/>
                <a:gd name="connsiteY113" fmla="*/ 299652 h 1692167"/>
                <a:gd name="connsiteX114" fmla="*/ 686393 w 1442779"/>
                <a:gd name="connsiteY114" fmla="*/ 295144 h 1692167"/>
                <a:gd name="connsiteX115" fmla="*/ 672740 w 1442779"/>
                <a:gd name="connsiteY115" fmla="*/ 247201 h 1692167"/>
                <a:gd name="connsiteX116" fmla="*/ 705697 w 1442779"/>
                <a:gd name="connsiteY116" fmla="*/ 208593 h 1692167"/>
                <a:gd name="connsiteX117" fmla="*/ 797962 w 1442779"/>
                <a:gd name="connsiteY117" fmla="*/ 149664 h 1692167"/>
                <a:gd name="connsiteX118" fmla="*/ 957030 w 1442779"/>
                <a:gd name="connsiteY118" fmla="*/ 93784 h 1692167"/>
                <a:gd name="connsiteX119" fmla="*/ 1021799 w 1442779"/>
                <a:gd name="connsiteY119" fmla="*/ 66733 h 1692167"/>
                <a:gd name="connsiteX120" fmla="*/ 1028023 w 1442779"/>
                <a:gd name="connsiteY120" fmla="*/ 34411 h 1692167"/>
                <a:gd name="connsiteX121" fmla="*/ 1037294 w 1442779"/>
                <a:gd name="connsiteY121" fmla="*/ 17965 h 1692167"/>
                <a:gd name="connsiteX122" fmla="*/ 1127781 w 1442779"/>
                <a:gd name="connsiteY122" fmla="*/ 9329 h 1692167"/>
                <a:gd name="connsiteX123" fmla="*/ 1173120 w 1442779"/>
                <a:gd name="connsiteY123" fmla="*/ 46476 h 1692167"/>
                <a:gd name="connsiteX124" fmla="*/ 1155721 w 1442779"/>
                <a:gd name="connsiteY124" fmla="*/ 114168 h 1692167"/>
                <a:gd name="connsiteX125" fmla="*/ 1127083 w 1442779"/>
                <a:gd name="connsiteY125" fmla="*/ 195702 h 1692167"/>
                <a:gd name="connsiteX126" fmla="*/ 1127083 w 1442779"/>
                <a:gd name="connsiteY126" fmla="*/ 215387 h 1692167"/>
                <a:gd name="connsiteX127" fmla="*/ 1042373 w 1442779"/>
                <a:gd name="connsiteY127" fmla="*/ 299208 h 1692167"/>
                <a:gd name="connsiteX128" fmla="*/ 1031071 w 1442779"/>
                <a:gd name="connsiteY128" fmla="*/ 301049 h 1692167"/>
                <a:gd name="connsiteX129" fmla="*/ 1004210 w 1442779"/>
                <a:gd name="connsiteY129" fmla="*/ 328735 h 1692167"/>
                <a:gd name="connsiteX130" fmla="*/ 1035706 w 1442779"/>
                <a:gd name="connsiteY130" fmla="*/ 347976 h 1692167"/>
                <a:gd name="connsiteX131" fmla="*/ 1085808 w 1442779"/>
                <a:gd name="connsiteY131" fmla="*/ 385949 h 1692167"/>
                <a:gd name="connsiteX132" fmla="*/ 1162325 w 1442779"/>
                <a:gd name="connsiteY132" fmla="*/ 442401 h 1692167"/>
                <a:gd name="connsiteX133" fmla="*/ 1169755 w 1442779"/>
                <a:gd name="connsiteY133" fmla="*/ 442845 h 1692167"/>
                <a:gd name="connsiteX134" fmla="*/ 1271037 w 1442779"/>
                <a:gd name="connsiteY134" fmla="*/ 516442 h 1692167"/>
                <a:gd name="connsiteX135" fmla="*/ 1290023 w 1442779"/>
                <a:gd name="connsiteY135" fmla="*/ 533778 h 1692167"/>
                <a:gd name="connsiteX136" fmla="*/ 1303168 w 1442779"/>
                <a:gd name="connsiteY136" fmla="*/ 508060 h 1692167"/>
                <a:gd name="connsiteX137" fmla="*/ 1305898 w 1442779"/>
                <a:gd name="connsiteY137" fmla="*/ 487931 h 1692167"/>
                <a:gd name="connsiteX138" fmla="*/ 1365271 w 1442779"/>
                <a:gd name="connsiteY138" fmla="*/ 468500 h 1692167"/>
                <a:gd name="connsiteX139" fmla="*/ 1436264 w 1442779"/>
                <a:gd name="connsiteY139" fmla="*/ 535429 h 1692167"/>
                <a:gd name="connsiteX140" fmla="*/ 1428390 w 1442779"/>
                <a:gd name="connsiteY140" fmla="*/ 598612 h 169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42779" h="1692167">
                  <a:moveTo>
                    <a:pt x="1428581" y="598802"/>
                  </a:moveTo>
                  <a:cubicBezTo>
                    <a:pt x="1421596" y="615503"/>
                    <a:pt x="1420325" y="632902"/>
                    <a:pt x="1423247" y="650809"/>
                  </a:cubicBezTo>
                  <a:cubicBezTo>
                    <a:pt x="1426803" y="672399"/>
                    <a:pt x="1421913" y="696466"/>
                    <a:pt x="1409276" y="708277"/>
                  </a:cubicBezTo>
                  <a:cubicBezTo>
                    <a:pt x="1385400" y="730565"/>
                    <a:pt x="1383051" y="745234"/>
                    <a:pt x="1409594" y="764347"/>
                  </a:cubicBezTo>
                  <a:cubicBezTo>
                    <a:pt x="1414610" y="767967"/>
                    <a:pt x="1417532" y="776158"/>
                    <a:pt x="1412324" y="782318"/>
                  </a:cubicBezTo>
                  <a:cubicBezTo>
                    <a:pt x="1406546" y="789176"/>
                    <a:pt x="1400768" y="784604"/>
                    <a:pt x="1396259" y="779334"/>
                  </a:cubicBezTo>
                  <a:cubicBezTo>
                    <a:pt x="1381972" y="762633"/>
                    <a:pt x="1356127" y="762188"/>
                    <a:pt x="1347555" y="736407"/>
                  </a:cubicBezTo>
                  <a:cubicBezTo>
                    <a:pt x="1343236" y="723453"/>
                    <a:pt x="1330219" y="727136"/>
                    <a:pt x="1321011" y="732470"/>
                  </a:cubicBezTo>
                  <a:cubicBezTo>
                    <a:pt x="1285642" y="752854"/>
                    <a:pt x="1247796" y="743710"/>
                    <a:pt x="1210712" y="744027"/>
                  </a:cubicBezTo>
                  <a:cubicBezTo>
                    <a:pt x="1189567" y="744218"/>
                    <a:pt x="1184613" y="730883"/>
                    <a:pt x="1187535" y="711706"/>
                  </a:cubicBezTo>
                  <a:cubicBezTo>
                    <a:pt x="1190138" y="694878"/>
                    <a:pt x="1192107" y="676019"/>
                    <a:pt x="1178073" y="666366"/>
                  </a:cubicBezTo>
                  <a:cubicBezTo>
                    <a:pt x="1134386" y="636521"/>
                    <a:pt x="1164929" y="628139"/>
                    <a:pt x="1193821" y="616646"/>
                  </a:cubicBezTo>
                  <a:cubicBezTo>
                    <a:pt x="1174390" y="602358"/>
                    <a:pt x="1169056" y="584388"/>
                    <a:pt x="1168993" y="562988"/>
                  </a:cubicBezTo>
                  <a:cubicBezTo>
                    <a:pt x="1168929" y="532635"/>
                    <a:pt x="1159404" y="509394"/>
                    <a:pt x="1125495" y="509140"/>
                  </a:cubicBezTo>
                  <a:cubicBezTo>
                    <a:pt x="1090887" y="508822"/>
                    <a:pt x="1078632" y="534921"/>
                    <a:pt x="1074505" y="563813"/>
                  </a:cubicBezTo>
                  <a:cubicBezTo>
                    <a:pt x="1065678" y="624456"/>
                    <a:pt x="1052978" y="633727"/>
                    <a:pt x="1000463" y="611756"/>
                  </a:cubicBezTo>
                  <a:cubicBezTo>
                    <a:pt x="979000" y="602739"/>
                    <a:pt x="958363" y="606676"/>
                    <a:pt x="938869" y="620329"/>
                  </a:cubicBezTo>
                  <a:cubicBezTo>
                    <a:pt x="923057" y="631441"/>
                    <a:pt x="906420" y="626933"/>
                    <a:pt x="892196" y="617217"/>
                  </a:cubicBezTo>
                  <a:cubicBezTo>
                    <a:pt x="877400" y="607121"/>
                    <a:pt x="882608" y="590738"/>
                    <a:pt x="886227" y="576260"/>
                  </a:cubicBezTo>
                  <a:cubicBezTo>
                    <a:pt x="889529" y="563242"/>
                    <a:pt x="897403" y="548002"/>
                    <a:pt x="877718" y="543874"/>
                  </a:cubicBezTo>
                  <a:cubicBezTo>
                    <a:pt x="858605" y="539874"/>
                    <a:pt x="839999" y="545462"/>
                    <a:pt x="836824" y="569084"/>
                  </a:cubicBezTo>
                  <a:cubicBezTo>
                    <a:pt x="833395" y="594484"/>
                    <a:pt x="835110" y="620710"/>
                    <a:pt x="833967" y="646554"/>
                  </a:cubicBezTo>
                  <a:cubicBezTo>
                    <a:pt x="833459" y="658556"/>
                    <a:pt x="834221" y="673732"/>
                    <a:pt x="818536" y="674622"/>
                  </a:cubicBezTo>
                  <a:cubicBezTo>
                    <a:pt x="804757" y="675384"/>
                    <a:pt x="798978" y="664398"/>
                    <a:pt x="798470" y="650301"/>
                  </a:cubicBezTo>
                  <a:cubicBezTo>
                    <a:pt x="798153" y="641030"/>
                    <a:pt x="800629" y="629346"/>
                    <a:pt x="786849" y="629600"/>
                  </a:cubicBezTo>
                  <a:cubicBezTo>
                    <a:pt x="776880" y="629790"/>
                    <a:pt x="764879" y="629282"/>
                    <a:pt x="759163" y="639569"/>
                  </a:cubicBezTo>
                  <a:cubicBezTo>
                    <a:pt x="752813" y="651126"/>
                    <a:pt x="763100" y="658810"/>
                    <a:pt x="768244" y="668081"/>
                  </a:cubicBezTo>
                  <a:cubicBezTo>
                    <a:pt x="790406" y="708086"/>
                    <a:pt x="816568" y="739328"/>
                    <a:pt x="865653" y="734439"/>
                  </a:cubicBezTo>
                  <a:cubicBezTo>
                    <a:pt x="876893" y="733296"/>
                    <a:pt x="889338" y="737042"/>
                    <a:pt x="898546" y="728978"/>
                  </a:cubicBezTo>
                  <a:cubicBezTo>
                    <a:pt x="950489" y="683384"/>
                    <a:pt x="1000718" y="739582"/>
                    <a:pt x="1051898" y="731200"/>
                  </a:cubicBezTo>
                  <a:cubicBezTo>
                    <a:pt x="1052851" y="770507"/>
                    <a:pt x="1088983" y="758124"/>
                    <a:pt x="1106064" y="773682"/>
                  </a:cubicBezTo>
                  <a:cubicBezTo>
                    <a:pt x="1117431" y="784032"/>
                    <a:pt x="1119462" y="793621"/>
                    <a:pt x="1110192" y="808607"/>
                  </a:cubicBezTo>
                  <a:cubicBezTo>
                    <a:pt x="1073616" y="867726"/>
                    <a:pt x="1021990" y="904620"/>
                    <a:pt x="961094" y="927924"/>
                  </a:cubicBezTo>
                  <a:cubicBezTo>
                    <a:pt x="940773" y="935671"/>
                    <a:pt x="924898" y="919098"/>
                    <a:pt x="907690" y="912049"/>
                  </a:cubicBezTo>
                  <a:cubicBezTo>
                    <a:pt x="893657" y="906271"/>
                    <a:pt x="882036" y="904747"/>
                    <a:pt x="876956" y="922082"/>
                  </a:cubicBezTo>
                  <a:cubicBezTo>
                    <a:pt x="871305" y="941450"/>
                    <a:pt x="869336" y="962024"/>
                    <a:pt x="850286" y="973581"/>
                  </a:cubicBezTo>
                  <a:cubicBezTo>
                    <a:pt x="845968" y="976184"/>
                    <a:pt x="845778" y="983296"/>
                    <a:pt x="849207" y="988186"/>
                  </a:cubicBezTo>
                  <a:cubicBezTo>
                    <a:pt x="854033" y="995044"/>
                    <a:pt x="861145" y="994663"/>
                    <a:pt x="865780" y="989392"/>
                  </a:cubicBezTo>
                  <a:cubicBezTo>
                    <a:pt x="876131" y="977581"/>
                    <a:pt x="885529" y="964754"/>
                    <a:pt x="894926" y="951991"/>
                  </a:cubicBezTo>
                  <a:cubicBezTo>
                    <a:pt x="898863" y="946657"/>
                    <a:pt x="901785" y="939418"/>
                    <a:pt x="909532" y="942910"/>
                  </a:cubicBezTo>
                  <a:cubicBezTo>
                    <a:pt x="916199" y="945958"/>
                    <a:pt x="916707" y="953324"/>
                    <a:pt x="917024" y="960246"/>
                  </a:cubicBezTo>
                  <a:cubicBezTo>
                    <a:pt x="917786" y="978978"/>
                    <a:pt x="860319" y="1041971"/>
                    <a:pt x="843301" y="1041018"/>
                  </a:cubicBezTo>
                  <a:cubicBezTo>
                    <a:pt x="820885" y="1039748"/>
                    <a:pt x="789580" y="987043"/>
                    <a:pt x="801391" y="966532"/>
                  </a:cubicBezTo>
                  <a:cubicBezTo>
                    <a:pt x="811043" y="949895"/>
                    <a:pt x="802534" y="938719"/>
                    <a:pt x="797772" y="925638"/>
                  </a:cubicBezTo>
                  <a:cubicBezTo>
                    <a:pt x="812504" y="911859"/>
                    <a:pt x="823870" y="933639"/>
                    <a:pt x="845333" y="925638"/>
                  </a:cubicBezTo>
                  <a:cubicBezTo>
                    <a:pt x="830284" y="902715"/>
                    <a:pt x="839682" y="860042"/>
                    <a:pt x="790850" y="877759"/>
                  </a:cubicBezTo>
                  <a:cubicBezTo>
                    <a:pt x="783103" y="880553"/>
                    <a:pt x="775991" y="875092"/>
                    <a:pt x="770403" y="869377"/>
                  </a:cubicBezTo>
                  <a:cubicBezTo>
                    <a:pt x="752433" y="851089"/>
                    <a:pt x="728874" y="850200"/>
                    <a:pt x="706585" y="846199"/>
                  </a:cubicBezTo>
                  <a:cubicBezTo>
                    <a:pt x="681948" y="841818"/>
                    <a:pt x="664168" y="853248"/>
                    <a:pt x="656421" y="878839"/>
                  </a:cubicBezTo>
                  <a:cubicBezTo>
                    <a:pt x="648800" y="903985"/>
                    <a:pt x="663913" y="917701"/>
                    <a:pt x="682265" y="926083"/>
                  </a:cubicBezTo>
                  <a:cubicBezTo>
                    <a:pt x="695219" y="931988"/>
                    <a:pt x="707284" y="936052"/>
                    <a:pt x="699728" y="954213"/>
                  </a:cubicBezTo>
                  <a:cubicBezTo>
                    <a:pt x="692997" y="970533"/>
                    <a:pt x="679344" y="976692"/>
                    <a:pt x="665120" y="968501"/>
                  </a:cubicBezTo>
                  <a:cubicBezTo>
                    <a:pt x="636926" y="952245"/>
                    <a:pt x="603716" y="939735"/>
                    <a:pt x="611399" y="892047"/>
                  </a:cubicBezTo>
                  <a:cubicBezTo>
                    <a:pt x="614828" y="870647"/>
                    <a:pt x="569489" y="841627"/>
                    <a:pt x="538374" y="842897"/>
                  </a:cubicBezTo>
                  <a:cubicBezTo>
                    <a:pt x="518880" y="843659"/>
                    <a:pt x="501544" y="851216"/>
                    <a:pt x="484780" y="861757"/>
                  </a:cubicBezTo>
                  <a:cubicBezTo>
                    <a:pt x="468207" y="872171"/>
                    <a:pt x="454363" y="877060"/>
                    <a:pt x="442172" y="850898"/>
                  </a:cubicBezTo>
                  <a:cubicBezTo>
                    <a:pt x="427948" y="820355"/>
                    <a:pt x="408453" y="822514"/>
                    <a:pt x="392705" y="852105"/>
                  </a:cubicBezTo>
                  <a:cubicBezTo>
                    <a:pt x="387117" y="862646"/>
                    <a:pt x="381466" y="873377"/>
                    <a:pt x="374163" y="882522"/>
                  </a:cubicBezTo>
                  <a:cubicBezTo>
                    <a:pt x="363050" y="896428"/>
                    <a:pt x="364829" y="909255"/>
                    <a:pt x="372766" y="923543"/>
                  </a:cubicBezTo>
                  <a:cubicBezTo>
                    <a:pt x="379434" y="935417"/>
                    <a:pt x="406675" y="938275"/>
                    <a:pt x="389848" y="960309"/>
                  </a:cubicBezTo>
                  <a:cubicBezTo>
                    <a:pt x="375243" y="979423"/>
                    <a:pt x="354923" y="986345"/>
                    <a:pt x="331491" y="978724"/>
                  </a:cubicBezTo>
                  <a:cubicBezTo>
                    <a:pt x="303742" y="969707"/>
                    <a:pt x="296947" y="957071"/>
                    <a:pt x="324379" y="938846"/>
                  </a:cubicBezTo>
                  <a:cubicBezTo>
                    <a:pt x="323046" y="928559"/>
                    <a:pt x="316060" y="928369"/>
                    <a:pt x="310409" y="925638"/>
                  </a:cubicBezTo>
                  <a:cubicBezTo>
                    <a:pt x="284819" y="913510"/>
                    <a:pt x="269960" y="894460"/>
                    <a:pt x="264308" y="951546"/>
                  </a:cubicBezTo>
                  <a:cubicBezTo>
                    <a:pt x="259736" y="997394"/>
                    <a:pt x="257577" y="1032827"/>
                    <a:pt x="280882" y="1070292"/>
                  </a:cubicBezTo>
                  <a:cubicBezTo>
                    <a:pt x="286088" y="1078611"/>
                    <a:pt x="281517" y="1088834"/>
                    <a:pt x="278214" y="1097788"/>
                  </a:cubicBezTo>
                  <a:cubicBezTo>
                    <a:pt x="267610" y="1114171"/>
                    <a:pt x="279866" y="1119822"/>
                    <a:pt x="290025" y="1126490"/>
                  </a:cubicBezTo>
                  <a:cubicBezTo>
                    <a:pt x="309964" y="1157986"/>
                    <a:pt x="321522" y="1194371"/>
                    <a:pt x="340953" y="1226058"/>
                  </a:cubicBezTo>
                  <a:cubicBezTo>
                    <a:pt x="344509" y="1231837"/>
                    <a:pt x="347048" y="1237996"/>
                    <a:pt x="347620" y="1244791"/>
                  </a:cubicBezTo>
                  <a:cubicBezTo>
                    <a:pt x="353208" y="1311022"/>
                    <a:pt x="383688" y="1361441"/>
                    <a:pt x="432964" y="1400049"/>
                  </a:cubicBezTo>
                  <a:cubicBezTo>
                    <a:pt x="435250" y="1403415"/>
                    <a:pt x="436647" y="1407288"/>
                    <a:pt x="437219" y="1411352"/>
                  </a:cubicBezTo>
                  <a:cubicBezTo>
                    <a:pt x="431631" y="1463930"/>
                    <a:pt x="450617" y="1508126"/>
                    <a:pt x="477859" y="1549783"/>
                  </a:cubicBezTo>
                  <a:cubicBezTo>
                    <a:pt x="485479" y="1561467"/>
                    <a:pt x="486939" y="1575500"/>
                    <a:pt x="483573" y="1589089"/>
                  </a:cubicBezTo>
                  <a:cubicBezTo>
                    <a:pt x="478621" y="1609092"/>
                    <a:pt x="475255" y="1628206"/>
                    <a:pt x="482938" y="1648907"/>
                  </a:cubicBezTo>
                  <a:cubicBezTo>
                    <a:pt x="488781" y="1664528"/>
                    <a:pt x="481097" y="1679260"/>
                    <a:pt x="468524" y="1687261"/>
                  </a:cubicBezTo>
                  <a:cubicBezTo>
                    <a:pt x="455760" y="1695452"/>
                    <a:pt x="442553" y="1693293"/>
                    <a:pt x="430297" y="1681482"/>
                  </a:cubicBezTo>
                  <a:cubicBezTo>
                    <a:pt x="415819" y="1667512"/>
                    <a:pt x="402357" y="1652590"/>
                    <a:pt x="400325" y="1631444"/>
                  </a:cubicBezTo>
                  <a:cubicBezTo>
                    <a:pt x="398230" y="1609854"/>
                    <a:pt x="388133" y="1603314"/>
                    <a:pt x="370226" y="1606108"/>
                  </a:cubicBezTo>
                  <a:cubicBezTo>
                    <a:pt x="344826" y="1610045"/>
                    <a:pt x="322792" y="1605854"/>
                    <a:pt x="305520" y="1582485"/>
                  </a:cubicBezTo>
                  <a:cubicBezTo>
                    <a:pt x="296248" y="1569976"/>
                    <a:pt x="281326" y="1568198"/>
                    <a:pt x="267102" y="1568325"/>
                  </a:cubicBezTo>
                  <a:cubicBezTo>
                    <a:pt x="243924" y="1568579"/>
                    <a:pt x="221001" y="1566801"/>
                    <a:pt x="201380" y="1552259"/>
                  </a:cubicBezTo>
                  <a:cubicBezTo>
                    <a:pt x="176805" y="1534035"/>
                    <a:pt x="162327" y="1561403"/>
                    <a:pt x="142833" y="1565721"/>
                  </a:cubicBezTo>
                  <a:cubicBezTo>
                    <a:pt x="137308" y="1566801"/>
                    <a:pt x="131784" y="1567880"/>
                    <a:pt x="126196" y="1566356"/>
                  </a:cubicBezTo>
                  <a:cubicBezTo>
                    <a:pt x="104606" y="1547116"/>
                    <a:pt x="80222" y="1530542"/>
                    <a:pt x="70506" y="1499745"/>
                  </a:cubicBezTo>
                  <a:cubicBezTo>
                    <a:pt x="65045" y="1482599"/>
                    <a:pt x="49107" y="1478154"/>
                    <a:pt x="37169" y="1468883"/>
                  </a:cubicBezTo>
                  <a:cubicBezTo>
                    <a:pt x="22818" y="1446658"/>
                    <a:pt x="18690" y="1419036"/>
                    <a:pt x="3958" y="1396810"/>
                  </a:cubicBezTo>
                  <a:cubicBezTo>
                    <a:pt x="-551" y="1389953"/>
                    <a:pt x="-1630" y="1379348"/>
                    <a:pt x="2942" y="1373442"/>
                  </a:cubicBezTo>
                  <a:cubicBezTo>
                    <a:pt x="30247" y="1338454"/>
                    <a:pt x="38248" y="1290575"/>
                    <a:pt x="71014" y="1259142"/>
                  </a:cubicBezTo>
                  <a:cubicBezTo>
                    <a:pt x="97239" y="1233932"/>
                    <a:pt x="115527" y="1260221"/>
                    <a:pt x="136927" y="1267968"/>
                  </a:cubicBezTo>
                  <a:cubicBezTo>
                    <a:pt x="97303" y="1252728"/>
                    <a:pt x="85429" y="1233043"/>
                    <a:pt x="95906" y="1166685"/>
                  </a:cubicBezTo>
                  <a:cubicBezTo>
                    <a:pt x="100287" y="1137920"/>
                    <a:pt x="122259" y="1123632"/>
                    <a:pt x="139149" y="1105090"/>
                  </a:cubicBezTo>
                  <a:cubicBezTo>
                    <a:pt x="139149" y="1099185"/>
                    <a:pt x="154707" y="1095692"/>
                    <a:pt x="140864" y="1087945"/>
                  </a:cubicBezTo>
                  <a:cubicBezTo>
                    <a:pt x="127148" y="1081912"/>
                    <a:pt x="109876" y="1083119"/>
                    <a:pt x="103018" y="1064894"/>
                  </a:cubicBezTo>
                  <a:cubicBezTo>
                    <a:pt x="94509" y="1067371"/>
                    <a:pt x="85619" y="1068895"/>
                    <a:pt x="77618" y="1072578"/>
                  </a:cubicBezTo>
                  <a:cubicBezTo>
                    <a:pt x="57806" y="1081786"/>
                    <a:pt x="38502" y="1085278"/>
                    <a:pt x="20785" y="1068641"/>
                  </a:cubicBezTo>
                  <a:cubicBezTo>
                    <a:pt x="3386" y="1052258"/>
                    <a:pt x="9863" y="1030223"/>
                    <a:pt x="13102" y="1011110"/>
                  </a:cubicBezTo>
                  <a:cubicBezTo>
                    <a:pt x="21674" y="961135"/>
                    <a:pt x="67966" y="936687"/>
                    <a:pt x="107590" y="959611"/>
                  </a:cubicBezTo>
                  <a:cubicBezTo>
                    <a:pt x="169439" y="995425"/>
                    <a:pt x="219096" y="951102"/>
                    <a:pt x="232495" y="883283"/>
                  </a:cubicBezTo>
                  <a:cubicBezTo>
                    <a:pt x="239607" y="847342"/>
                    <a:pt x="242083" y="814576"/>
                    <a:pt x="228367" y="776032"/>
                  </a:cubicBezTo>
                  <a:cubicBezTo>
                    <a:pt x="208809" y="721040"/>
                    <a:pt x="232875" y="674939"/>
                    <a:pt x="280945" y="641728"/>
                  </a:cubicBezTo>
                  <a:cubicBezTo>
                    <a:pt x="282024" y="640966"/>
                    <a:pt x="283358" y="640585"/>
                    <a:pt x="284184" y="639633"/>
                  </a:cubicBezTo>
                  <a:cubicBezTo>
                    <a:pt x="337714" y="581657"/>
                    <a:pt x="382989" y="517331"/>
                    <a:pt x="415184" y="442972"/>
                  </a:cubicBezTo>
                  <a:cubicBezTo>
                    <a:pt x="415121" y="441131"/>
                    <a:pt x="414994" y="439226"/>
                    <a:pt x="414930" y="437384"/>
                  </a:cubicBezTo>
                  <a:cubicBezTo>
                    <a:pt x="425471" y="406777"/>
                    <a:pt x="440012" y="381250"/>
                    <a:pt x="475763" y="383981"/>
                  </a:cubicBezTo>
                  <a:cubicBezTo>
                    <a:pt x="492463" y="385251"/>
                    <a:pt x="488082" y="372043"/>
                    <a:pt x="488908" y="362390"/>
                  </a:cubicBezTo>
                  <a:cubicBezTo>
                    <a:pt x="489670" y="358453"/>
                    <a:pt x="491194" y="354961"/>
                    <a:pt x="493416" y="351722"/>
                  </a:cubicBezTo>
                  <a:cubicBezTo>
                    <a:pt x="518562" y="330259"/>
                    <a:pt x="546566" y="342642"/>
                    <a:pt x="572220" y="347531"/>
                  </a:cubicBezTo>
                  <a:cubicBezTo>
                    <a:pt x="605176" y="353754"/>
                    <a:pt x="634767" y="348039"/>
                    <a:pt x="662961" y="331910"/>
                  </a:cubicBezTo>
                  <a:cubicBezTo>
                    <a:pt x="692933" y="314702"/>
                    <a:pt x="712618" y="324925"/>
                    <a:pt x="729319" y="353691"/>
                  </a:cubicBezTo>
                  <a:cubicBezTo>
                    <a:pt x="742717" y="376932"/>
                    <a:pt x="797962" y="400046"/>
                    <a:pt x="820695" y="394077"/>
                  </a:cubicBezTo>
                  <a:cubicBezTo>
                    <a:pt x="825013" y="392934"/>
                    <a:pt x="826600" y="389569"/>
                    <a:pt x="827362" y="385505"/>
                  </a:cubicBezTo>
                  <a:cubicBezTo>
                    <a:pt x="828696" y="378139"/>
                    <a:pt x="826664" y="370963"/>
                    <a:pt x="820632" y="367915"/>
                  </a:cubicBezTo>
                  <a:cubicBezTo>
                    <a:pt x="797645" y="356104"/>
                    <a:pt x="783421" y="337054"/>
                    <a:pt x="773578" y="312035"/>
                  </a:cubicBezTo>
                  <a:cubicBezTo>
                    <a:pt x="768752" y="299652"/>
                    <a:pt x="754655" y="299843"/>
                    <a:pt x="743161" y="299652"/>
                  </a:cubicBezTo>
                  <a:cubicBezTo>
                    <a:pt x="724111" y="299335"/>
                    <a:pt x="704998" y="298446"/>
                    <a:pt x="686393" y="295144"/>
                  </a:cubicBezTo>
                  <a:cubicBezTo>
                    <a:pt x="662262" y="290889"/>
                    <a:pt x="653881" y="263457"/>
                    <a:pt x="672740" y="247201"/>
                  </a:cubicBezTo>
                  <a:cubicBezTo>
                    <a:pt x="686075" y="235771"/>
                    <a:pt x="691854" y="218435"/>
                    <a:pt x="705697" y="208593"/>
                  </a:cubicBezTo>
                  <a:cubicBezTo>
                    <a:pt x="731414" y="179827"/>
                    <a:pt x="769514" y="173541"/>
                    <a:pt x="797962" y="149664"/>
                  </a:cubicBezTo>
                  <a:cubicBezTo>
                    <a:pt x="849143" y="125026"/>
                    <a:pt x="899562" y="98293"/>
                    <a:pt x="957030" y="93784"/>
                  </a:cubicBezTo>
                  <a:cubicBezTo>
                    <a:pt x="980524" y="91943"/>
                    <a:pt x="995955" y="67749"/>
                    <a:pt x="1021799" y="66733"/>
                  </a:cubicBezTo>
                  <a:cubicBezTo>
                    <a:pt x="1034944" y="66225"/>
                    <a:pt x="1024657" y="45460"/>
                    <a:pt x="1028023" y="34411"/>
                  </a:cubicBezTo>
                  <a:cubicBezTo>
                    <a:pt x="1029547" y="27871"/>
                    <a:pt x="1032722" y="22537"/>
                    <a:pt x="1037294" y="17965"/>
                  </a:cubicBezTo>
                  <a:cubicBezTo>
                    <a:pt x="1065742" y="-4641"/>
                    <a:pt x="1096222" y="-4006"/>
                    <a:pt x="1127781" y="9329"/>
                  </a:cubicBezTo>
                  <a:cubicBezTo>
                    <a:pt x="1151594" y="9519"/>
                    <a:pt x="1156293" y="36570"/>
                    <a:pt x="1173120" y="46476"/>
                  </a:cubicBezTo>
                  <a:cubicBezTo>
                    <a:pt x="1188487" y="75306"/>
                    <a:pt x="1183407" y="96515"/>
                    <a:pt x="1155721" y="114168"/>
                  </a:cubicBezTo>
                  <a:cubicBezTo>
                    <a:pt x="1127400" y="132265"/>
                    <a:pt x="1109684" y="157475"/>
                    <a:pt x="1127083" y="195702"/>
                  </a:cubicBezTo>
                  <a:cubicBezTo>
                    <a:pt x="1129813" y="201798"/>
                    <a:pt x="1130956" y="211958"/>
                    <a:pt x="1127083" y="215387"/>
                  </a:cubicBezTo>
                  <a:cubicBezTo>
                    <a:pt x="1097365" y="241676"/>
                    <a:pt x="1087459" y="291207"/>
                    <a:pt x="1042373" y="299208"/>
                  </a:cubicBezTo>
                  <a:cubicBezTo>
                    <a:pt x="1038627" y="299843"/>
                    <a:pt x="1034754" y="299970"/>
                    <a:pt x="1031071" y="301049"/>
                  </a:cubicBezTo>
                  <a:cubicBezTo>
                    <a:pt x="1017355" y="304986"/>
                    <a:pt x="1001734" y="308987"/>
                    <a:pt x="1004210" y="328735"/>
                  </a:cubicBezTo>
                  <a:cubicBezTo>
                    <a:pt x="1006560" y="347277"/>
                    <a:pt x="1019513" y="351468"/>
                    <a:pt x="1035706" y="347976"/>
                  </a:cubicBezTo>
                  <a:cubicBezTo>
                    <a:pt x="1064408" y="341880"/>
                    <a:pt x="1079076" y="360549"/>
                    <a:pt x="1085808" y="385949"/>
                  </a:cubicBezTo>
                  <a:cubicBezTo>
                    <a:pt x="1097174" y="428494"/>
                    <a:pt x="1117431" y="453767"/>
                    <a:pt x="1162325" y="442401"/>
                  </a:cubicBezTo>
                  <a:cubicBezTo>
                    <a:pt x="1164738" y="441766"/>
                    <a:pt x="1168548" y="441321"/>
                    <a:pt x="1169755" y="442845"/>
                  </a:cubicBezTo>
                  <a:cubicBezTo>
                    <a:pt x="1197186" y="477580"/>
                    <a:pt x="1242716" y="483549"/>
                    <a:pt x="1271037" y="516442"/>
                  </a:cubicBezTo>
                  <a:cubicBezTo>
                    <a:pt x="1276943" y="523237"/>
                    <a:pt x="1279673" y="535048"/>
                    <a:pt x="1290023" y="533778"/>
                  </a:cubicBezTo>
                  <a:cubicBezTo>
                    <a:pt x="1303676" y="532063"/>
                    <a:pt x="1301708" y="518411"/>
                    <a:pt x="1303168" y="508060"/>
                  </a:cubicBezTo>
                  <a:cubicBezTo>
                    <a:pt x="1304057" y="501329"/>
                    <a:pt x="1303994" y="494471"/>
                    <a:pt x="1305898" y="487931"/>
                  </a:cubicBezTo>
                  <a:cubicBezTo>
                    <a:pt x="1315995" y="453640"/>
                    <a:pt x="1342474" y="442591"/>
                    <a:pt x="1365271" y="468500"/>
                  </a:cubicBezTo>
                  <a:cubicBezTo>
                    <a:pt x="1387242" y="493455"/>
                    <a:pt x="1416008" y="509013"/>
                    <a:pt x="1436264" y="535429"/>
                  </a:cubicBezTo>
                  <a:cubicBezTo>
                    <a:pt x="1437407" y="557082"/>
                    <a:pt x="1454425" y="580959"/>
                    <a:pt x="1428390" y="59861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3" name="Полилиния: фигура 332">
              <a:extLst>
                <a:ext uri="{FF2B5EF4-FFF2-40B4-BE49-F238E27FC236}">
                  <a16:creationId xmlns="" xmlns:a16="http://schemas.microsoft.com/office/drawing/2014/main" id="{D8979871-7A9B-4347-8163-1FB0F0359687}"/>
                </a:ext>
              </a:extLst>
            </p:cNvPr>
            <p:cNvSpPr/>
            <p:nvPr/>
          </p:nvSpPr>
          <p:spPr>
            <a:xfrm>
              <a:off x="9710708" y="833884"/>
              <a:ext cx="1065080" cy="695012"/>
            </a:xfrm>
            <a:custGeom>
              <a:avLst/>
              <a:gdLst>
                <a:gd name="connsiteX0" fmla="*/ 902618 w 1065080"/>
                <a:gd name="connsiteY0" fmla="*/ 232095 h 695012"/>
                <a:gd name="connsiteX1" fmla="*/ 894998 w 1065080"/>
                <a:gd name="connsiteY1" fmla="*/ 240287 h 695012"/>
                <a:gd name="connsiteX2" fmla="*/ 807114 w 1065080"/>
                <a:gd name="connsiteY2" fmla="*/ 292802 h 695012"/>
                <a:gd name="connsiteX3" fmla="*/ 666461 w 1065080"/>
                <a:gd name="connsiteY3" fmla="*/ 371098 h 695012"/>
                <a:gd name="connsiteX4" fmla="*/ 575085 w 1065080"/>
                <a:gd name="connsiteY4" fmla="*/ 420247 h 695012"/>
                <a:gd name="connsiteX5" fmla="*/ 494376 w 1065080"/>
                <a:gd name="connsiteY5" fmla="*/ 500511 h 695012"/>
                <a:gd name="connsiteX6" fmla="*/ 390490 w 1065080"/>
                <a:gd name="connsiteY6" fmla="*/ 540834 h 695012"/>
                <a:gd name="connsiteX7" fmla="*/ 354232 w 1065080"/>
                <a:gd name="connsiteY7" fmla="*/ 559313 h 695012"/>
                <a:gd name="connsiteX8" fmla="*/ 314418 w 1065080"/>
                <a:gd name="connsiteY8" fmla="*/ 579887 h 695012"/>
                <a:gd name="connsiteX9" fmla="*/ 280000 w 1065080"/>
                <a:gd name="connsiteY9" fmla="*/ 607446 h 695012"/>
                <a:gd name="connsiteX10" fmla="*/ 270412 w 1065080"/>
                <a:gd name="connsiteY10" fmla="*/ 641101 h 695012"/>
                <a:gd name="connsiteX11" fmla="*/ 270412 w 1065080"/>
                <a:gd name="connsiteY11" fmla="*/ 641101 h 695012"/>
                <a:gd name="connsiteX12" fmla="*/ 227613 w 1065080"/>
                <a:gd name="connsiteY12" fmla="*/ 695013 h 695012"/>
                <a:gd name="connsiteX13" fmla="*/ 230471 w 1065080"/>
                <a:gd name="connsiteY13" fmla="*/ 652277 h 695012"/>
                <a:gd name="connsiteX14" fmla="*/ 212373 w 1065080"/>
                <a:gd name="connsiteY14" fmla="*/ 601413 h 695012"/>
                <a:gd name="connsiteX15" fmla="*/ 155160 w 1065080"/>
                <a:gd name="connsiteY15" fmla="*/ 489145 h 695012"/>
                <a:gd name="connsiteX16" fmla="*/ 218151 w 1065080"/>
                <a:gd name="connsiteY16" fmla="*/ 476191 h 695012"/>
                <a:gd name="connsiteX17" fmla="*/ 237456 w 1065080"/>
                <a:gd name="connsiteY17" fmla="*/ 501083 h 695012"/>
                <a:gd name="connsiteX18" fmla="*/ 264252 w 1065080"/>
                <a:gd name="connsiteY18" fmla="*/ 495939 h 695012"/>
                <a:gd name="connsiteX19" fmla="*/ 274603 w 1065080"/>
                <a:gd name="connsiteY19" fmla="*/ 476826 h 695012"/>
                <a:gd name="connsiteX20" fmla="*/ 254410 w 1065080"/>
                <a:gd name="connsiteY20" fmla="*/ 469460 h 695012"/>
                <a:gd name="connsiteX21" fmla="*/ 209388 w 1065080"/>
                <a:gd name="connsiteY21" fmla="*/ 444758 h 695012"/>
                <a:gd name="connsiteX22" fmla="*/ 284509 w 1065080"/>
                <a:gd name="connsiteY22" fmla="*/ 421961 h 695012"/>
                <a:gd name="connsiteX23" fmla="*/ 290923 w 1065080"/>
                <a:gd name="connsiteY23" fmla="*/ 430407 h 695012"/>
                <a:gd name="connsiteX24" fmla="*/ 289525 w 1065080"/>
                <a:gd name="connsiteY24" fmla="*/ 427168 h 695012"/>
                <a:gd name="connsiteX25" fmla="*/ 278921 w 1065080"/>
                <a:gd name="connsiteY25" fmla="*/ 405134 h 695012"/>
                <a:gd name="connsiteX26" fmla="*/ 188624 w 1065080"/>
                <a:gd name="connsiteY26" fmla="*/ 401514 h 695012"/>
                <a:gd name="connsiteX27" fmla="*/ 100105 w 1065080"/>
                <a:gd name="connsiteY27" fmla="*/ 353699 h 695012"/>
                <a:gd name="connsiteX28" fmla="*/ 13682 w 1065080"/>
                <a:gd name="connsiteY28" fmla="*/ 243716 h 695012"/>
                <a:gd name="connsiteX29" fmla="*/ 3648 w 1065080"/>
                <a:gd name="connsiteY29" fmla="*/ 215522 h 695012"/>
                <a:gd name="connsiteX30" fmla="*/ 122648 w 1065080"/>
                <a:gd name="connsiteY30" fmla="*/ 290452 h 695012"/>
                <a:gd name="connsiteX31" fmla="*/ 148365 w 1065080"/>
                <a:gd name="connsiteY31" fmla="*/ 289182 h 695012"/>
                <a:gd name="connsiteX32" fmla="*/ 171225 w 1065080"/>
                <a:gd name="connsiteY32" fmla="*/ 272863 h 695012"/>
                <a:gd name="connsiteX33" fmla="*/ 217644 w 1065080"/>
                <a:gd name="connsiteY33" fmla="*/ 259147 h 695012"/>
                <a:gd name="connsiteX34" fmla="*/ 270158 w 1065080"/>
                <a:gd name="connsiteY34" fmla="*/ 264608 h 695012"/>
                <a:gd name="connsiteX35" fmla="*/ 320450 w 1065080"/>
                <a:gd name="connsiteY35" fmla="*/ 273815 h 695012"/>
                <a:gd name="connsiteX36" fmla="*/ 360646 w 1065080"/>
                <a:gd name="connsiteY36" fmla="*/ 288865 h 695012"/>
                <a:gd name="connsiteX37" fmla="*/ 365789 w 1065080"/>
                <a:gd name="connsiteY37" fmla="*/ 265687 h 695012"/>
                <a:gd name="connsiteX38" fmla="*/ 334801 w 1065080"/>
                <a:gd name="connsiteY38" fmla="*/ 235144 h 695012"/>
                <a:gd name="connsiteX39" fmla="*/ 321275 w 1065080"/>
                <a:gd name="connsiteY39" fmla="*/ 183137 h 695012"/>
                <a:gd name="connsiteX40" fmla="*/ 374425 w 1065080"/>
                <a:gd name="connsiteY40" fmla="*/ 156848 h 695012"/>
                <a:gd name="connsiteX41" fmla="*/ 419383 w 1065080"/>
                <a:gd name="connsiteY41" fmla="*/ 180406 h 695012"/>
                <a:gd name="connsiteX42" fmla="*/ 469167 w 1065080"/>
                <a:gd name="connsiteY42" fmla="*/ 171389 h 695012"/>
                <a:gd name="connsiteX43" fmla="*/ 522698 w 1065080"/>
                <a:gd name="connsiteY43" fmla="*/ 154371 h 695012"/>
                <a:gd name="connsiteX44" fmla="*/ 533365 w 1065080"/>
                <a:gd name="connsiteY44" fmla="*/ 144402 h 695012"/>
                <a:gd name="connsiteX45" fmla="*/ 524285 w 1065080"/>
                <a:gd name="connsiteY45" fmla="*/ 87188 h 695012"/>
                <a:gd name="connsiteX46" fmla="*/ 505743 w 1065080"/>
                <a:gd name="connsiteY46" fmla="*/ 46167 h 695012"/>
                <a:gd name="connsiteX47" fmla="*/ 519776 w 1065080"/>
                <a:gd name="connsiteY47" fmla="*/ 4002 h 695012"/>
                <a:gd name="connsiteX48" fmla="*/ 560480 w 1065080"/>
                <a:gd name="connsiteY48" fmla="*/ 12384 h 695012"/>
                <a:gd name="connsiteX49" fmla="*/ 582578 w 1065080"/>
                <a:gd name="connsiteY49" fmla="*/ 27497 h 695012"/>
                <a:gd name="connsiteX50" fmla="*/ 668621 w 1065080"/>
                <a:gd name="connsiteY50" fmla="*/ 33403 h 695012"/>
                <a:gd name="connsiteX51" fmla="*/ 697449 w 1065080"/>
                <a:gd name="connsiteY51" fmla="*/ 45722 h 695012"/>
                <a:gd name="connsiteX52" fmla="*/ 776761 w 1065080"/>
                <a:gd name="connsiteY52" fmla="*/ 60899 h 695012"/>
                <a:gd name="connsiteX53" fmla="*/ 867630 w 1065080"/>
                <a:gd name="connsiteY53" fmla="*/ 48707 h 695012"/>
                <a:gd name="connsiteX54" fmla="*/ 1001678 w 1065080"/>
                <a:gd name="connsiteY54" fmla="*/ 158435 h 695012"/>
                <a:gd name="connsiteX55" fmla="*/ 1001678 w 1065080"/>
                <a:gd name="connsiteY55" fmla="*/ 174691 h 695012"/>
                <a:gd name="connsiteX56" fmla="*/ 1045937 w 1065080"/>
                <a:gd name="connsiteY56" fmla="*/ 208029 h 695012"/>
                <a:gd name="connsiteX57" fmla="*/ 1060035 w 1065080"/>
                <a:gd name="connsiteY57" fmla="*/ 255464 h 695012"/>
                <a:gd name="connsiteX58" fmla="*/ 1016918 w 1065080"/>
                <a:gd name="connsiteY58" fmla="*/ 256607 h 695012"/>
                <a:gd name="connsiteX59" fmla="*/ 978818 w 1065080"/>
                <a:gd name="connsiteY59" fmla="*/ 223840 h 695012"/>
                <a:gd name="connsiteX60" fmla="*/ 902618 w 1065080"/>
                <a:gd name="connsiteY60" fmla="*/ 232032 h 69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65080" h="695012">
                  <a:moveTo>
                    <a:pt x="902618" y="232095"/>
                  </a:moveTo>
                  <a:cubicBezTo>
                    <a:pt x="900078" y="234826"/>
                    <a:pt x="897538" y="237556"/>
                    <a:pt x="894998" y="240287"/>
                  </a:cubicBezTo>
                  <a:cubicBezTo>
                    <a:pt x="873598" y="273053"/>
                    <a:pt x="838673" y="279848"/>
                    <a:pt x="807114" y="292802"/>
                  </a:cubicBezTo>
                  <a:cubicBezTo>
                    <a:pt x="757457" y="313249"/>
                    <a:pt x="705705" y="329187"/>
                    <a:pt x="666461" y="371098"/>
                  </a:cubicBezTo>
                  <a:cubicBezTo>
                    <a:pt x="635029" y="385385"/>
                    <a:pt x="601501" y="395228"/>
                    <a:pt x="575085" y="420247"/>
                  </a:cubicBezTo>
                  <a:cubicBezTo>
                    <a:pt x="544160" y="442472"/>
                    <a:pt x="519713" y="471174"/>
                    <a:pt x="494376" y="500511"/>
                  </a:cubicBezTo>
                  <a:cubicBezTo>
                    <a:pt x="469929" y="528705"/>
                    <a:pt x="435766" y="557344"/>
                    <a:pt x="390490" y="540834"/>
                  </a:cubicBezTo>
                  <a:cubicBezTo>
                    <a:pt x="376076" y="535563"/>
                    <a:pt x="366043" y="552137"/>
                    <a:pt x="354232" y="559313"/>
                  </a:cubicBezTo>
                  <a:cubicBezTo>
                    <a:pt x="348961" y="583951"/>
                    <a:pt x="334229" y="587888"/>
                    <a:pt x="314418" y="579887"/>
                  </a:cubicBezTo>
                  <a:cubicBezTo>
                    <a:pt x="289462" y="569854"/>
                    <a:pt x="270602" y="567631"/>
                    <a:pt x="280000" y="607446"/>
                  </a:cubicBezTo>
                  <a:cubicBezTo>
                    <a:pt x="282985" y="620082"/>
                    <a:pt x="276698" y="630877"/>
                    <a:pt x="270412" y="641101"/>
                  </a:cubicBezTo>
                  <a:lnTo>
                    <a:pt x="270412" y="641101"/>
                  </a:lnTo>
                  <a:cubicBezTo>
                    <a:pt x="250981" y="651769"/>
                    <a:pt x="239234" y="670819"/>
                    <a:pt x="227613" y="695013"/>
                  </a:cubicBezTo>
                  <a:cubicBezTo>
                    <a:pt x="216564" y="674502"/>
                    <a:pt x="223168" y="661739"/>
                    <a:pt x="230471" y="652277"/>
                  </a:cubicBezTo>
                  <a:cubicBezTo>
                    <a:pt x="253775" y="622305"/>
                    <a:pt x="239805" y="610113"/>
                    <a:pt x="212373" y="601413"/>
                  </a:cubicBezTo>
                  <a:cubicBezTo>
                    <a:pt x="177448" y="590301"/>
                    <a:pt x="145253" y="526292"/>
                    <a:pt x="155160" y="489145"/>
                  </a:cubicBezTo>
                  <a:cubicBezTo>
                    <a:pt x="161890" y="464062"/>
                    <a:pt x="198403" y="456188"/>
                    <a:pt x="218151" y="476191"/>
                  </a:cubicBezTo>
                  <a:cubicBezTo>
                    <a:pt x="225454" y="483557"/>
                    <a:pt x="230026" y="493971"/>
                    <a:pt x="237456" y="501083"/>
                  </a:cubicBezTo>
                  <a:cubicBezTo>
                    <a:pt x="247361" y="510608"/>
                    <a:pt x="256442" y="502924"/>
                    <a:pt x="264252" y="495939"/>
                  </a:cubicBezTo>
                  <a:cubicBezTo>
                    <a:pt x="269713" y="491050"/>
                    <a:pt x="278667" y="486478"/>
                    <a:pt x="274603" y="476826"/>
                  </a:cubicBezTo>
                  <a:cubicBezTo>
                    <a:pt x="270984" y="468253"/>
                    <a:pt x="261712" y="469523"/>
                    <a:pt x="254410" y="469460"/>
                  </a:cubicBezTo>
                  <a:cubicBezTo>
                    <a:pt x="235423" y="469206"/>
                    <a:pt x="219739" y="462856"/>
                    <a:pt x="209388" y="444758"/>
                  </a:cubicBezTo>
                  <a:cubicBezTo>
                    <a:pt x="230344" y="421707"/>
                    <a:pt x="258093" y="424311"/>
                    <a:pt x="284509" y="421961"/>
                  </a:cubicBezTo>
                  <a:cubicBezTo>
                    <a:pt x="287557" y="424184"/>
                    <a:pt x="289716" y="430978"/>
                    <a:pt x="290923" y="430407"/>
                  </a:cubicBezTo>
                  <a:cubicBezTo>
                    <a:pt x="295431" y="428375"/>
                    <a:pt x="291621" y="432566"/>
                    <a:pt x="289525" y="427168"/>
                  </a:cubicBezTo>
                  <a:cubicBezTo>
                    <a:pt x="283874" y="420501"/>
                    <a:pt x="292827" y="403610"/>
                    <a:pt x="278921" y="405134"/>
                  </a:cubicBezTo>
                  <a:cubicBezTo>
                    <a:pt x="248568" y="408499"/>
                    <a:pt x="219422" y="396117"/>
                    <a:pt x="188624" y="401514"/>
                  </a:cubicBezTo>
                  <a:cubicBezTo>
                    <a:pt x="140047" y="409960"/>
                    <a:pt x="131220" y="395482"/>
                    <a:pt x="100105" y="353699"/>
                  </a:cubicBezTo>
                  <a:cubicBezTo>
                    <a:pt x="72419" y="316614"/>
                    <a:pt x="55274" y="268672"/>
                    <a:pt x="13682" y="243716"/>
                  </a:cubicBezTo>
                  <a:cubicBezTo>
                    <a:pt x="4157" y="238001"/>
                    <a:pt x="-5432" y="230000"/>
                    <a:pt x="3648" y="215522"/>
                  </a:cubicBezTo>
                  <a:cubicBezTo>
                    <a:pt x="48289" y="231270"/>
                    <a:pt x="96104" y="240605"/>
                    <a:pt x="122648" y="290452"/>
                  </a:cubicBezTo>
                  <a:cubicBezTo>
                    <a:pt x="129506" y="303343"/>
                    <a:pt x="140427" y="304803"/>
                    <a:pt x="148365" y="289182"/>
                  </a:cubicBezTo>
                  <a:cubicBezTo>
                    <a:pt x="155985" y="283721"/>
                    <a:pt x="163605" y="278324"/>
                    <a:pt x="171225" y="272863"/>
                  </a:cubicBezTo>
                  <a:cubicBezTo>
                    <a:pt x="181195" y="247272"/>
                    <a:pt x="191037" y="228984"/>
                    <a:pt x="217644" y="259147"/>
                  </a:cubicBezTo>
                  <a:cubicBezTo>
                    <a:pt x="230724" y="274006"/>
                    <a:pt x="250473" y="278451"/>
                    <a:pt x="270158" y="264608"/>
                  </a:cubicBezTo>
                  <a:cubicBezTo>
                    <a:pt x="288573" y="251590"/>
                    <a:pt x="305972" y="254384"/>
                    <a:pt x="320450" y="273815"/>
                  </a:cubicBezTo>
                  <a:cubicBezTo>
                    <a:pt x="330673" y="287595"/>
                    <a:pt x="344771" y="294961"/>
                    <a:pt x="360646" y="288865"/>
                  </a:cubicBezTo>
                  <a:cubicBezTo>
                    <a:pt x="369472" y="285499"/>
                    <a:pt x="367123" y="275720"/>
                    <a:pt x="365789" y="265687"/>
                  </a:cubicBezTo>
                  <a:cubicBezTo>
                    <a:pt x="363059" y="244542"/>
                    <a:pt x="355121" y="236667"/>
                    <a:pt x="334801" y="235144"/>
                  </a:cubicBezTo>
                  <a:cubicBezTo>
                    <a:pt x="312512" y="233492"/>
                    <a:pt x="304702" y="204473"/>
                    <a:pt x="321275" y="183137"/>
                  </a:cubicBezTo>
                  <a:cubicBezTo>
                    <a:pt x="334357" y="166373"/>
                    <a:pt x="352200" y="158689"/>
                    <a:pt x="374425" y="156848"/>
                  </a:cubicBezTo>
                  <a:cubicBezTo>
                    <a:pt x="396206" y="155070"/>
                    <a:pt x="407953" y="157737"/>
                    <a:pt x="419383" y="180406"/>
                  </a:cubicBezTo>
                  <a:cubicBezTo>
                    <a:pt x="433480" y="208473"/>
                    <a:pt x="455007" y="203203"/>
                    <a:pt x="469167" y="171389"/>
                  </a:cubicBezTo>
                  <a:cubicBezTo>
                    <a:pt x="485169" y="135321"/>
                    <a:pt x="491011" y="133543"/>
                    <a:pt x="522698" y="154371"/>
                  </a:cubicBezTo>
                  <a:cubicBezTo>
                    <a:pt x="534064" y="161166"/>
                    <a:pt x="531841" y="150371"/>
                    <a:pt x="533365" y="144402"/>
                  </a:cubicBezTo>
                  <a:cubicBezTo>
                    <a:pt x="548606" y="121859"/>
                    <a:pt x="546447" y="103253"/>
                    <a:pt x="524285" y="87188"/>
                  </a:cubicBezTo>
                  <a:cubicBezTo>
                    <a:pt x="511268" y="77790"/>
                    <a:pt x="504536" y="63629"/>
                    <a:pt x="505743" y="46167"/>
                  </a:cubicBezTo>
                  <a:cubicBezTo>
                    <a:pt x="506759" y="30736"/>
                    <a:pt x="503457" y="13654"/>
                    <a:pt x="519776" y="4002"/>
                  </a:cubicBezTo>
                  <a:cubicBezTo>
                    <a:pt x="535588" y="-5396"/>
                    <a:pt x="548224" y="3558"/>
                    <a:pt x="560480" y="12384"/>
                  </a:cubicBezTo>
                  <a:cubicBezTo>
                    <a:pt x="567719" y="17655"/>
                    <a:pt x="575402" y="22100"/>
                    <a:pt x="582578" y="27497"/>
                  </a:cubicBezTo>
                  <a:cubicBezTo>
                    <a:pt x="607089" y="85600"/>
                    <a:pt x="640681" y="38356"/>
                    <a:pt x="668621" y="33403"/>
                  </a:cubicBezTo>
                  <a:cubicBezTo>
                    <a:pt x="684686" y="30546"/>
                    <a:pt x="691290" y="23751"/>
                    <a:pt x="697449" y="45722"/>
                  </a:cubicBezTo>
                  <a:cubicBezTo>
                    <a:pt x="701768" y="61089"/>
                    <a:pt x="765268" y="74615"/>
                    <a:pt x="776761" y="60899"/>
                  </a:cubicBezTo>
                  <a:cubicBezTo>
                    <a:pt x="804955" y="27116"/>
                    <a:pt x="841023" y="40706"/>
                    <a:pt x="867630" y="48707"/>
                  </a:cubicBezTo>
                  <a:cubicBezTo>
                    <a:pt x="923446" y="65534"/>
                    <a:pt x="974754" y="96967"/>
                    <a:pt x="1001678" y="158435"/>
                  </a:cubicBezTo>
                  <a:cubicBezTo>
                    <a:pt x="1001678" y="163833"/>
                    <a:pt x="1001678" y="169294"/>
                    <a:pt x="1001678" y="174691"/>
                  </a:cubicBezTo>
                  <a:cubicBezTo>
                    <a:pt x="1017362" y="184343"/>
                    <a:pt x="1032730" y="194821"/>
                    <a:pt x="1045937" y="208029"/>
                  </a:cubicBezTo>
                  <a:cubicBezTo>
                    <a:pt x="1058510" y="220602"/>
                    <a:pt x="1072925" y="235017"/>
                    <a:pt x="1060035" y="255464"/>
                  </a:cubicBezTo>
                  <a:cubicBezTo>
                    <a:pt x="1047398" y="275466"/>
                    <a:pt x="1031586" y="266513"/>
                    <a:pt x="1016918" y="256607"/>
                  </a:cubicBezTo>
                  <a:cubicBezTo>
                    <a:pt x="1004218" y="245685"/>
                    <a:pt x="991518" y="234762"/>
                    <a:pt x="978818" y="223840"/>
                  </a:cubicBezTo>
                  <a:cubicBezTo>
                    <a:pt x="949227" y="181486"/>
                    <a:pt x="927383" y="222189"/>
                    <a:pt x="902618" y="2320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4" name="Полилиния: фигура 333">
              <a:extLst>
                <a:ext uri="{FF2B5EF4-FFF2-40B4-BE49-F238E27FC236}">
                  <a16:creationId xmlns="" xmlns:a16="http://schemas.microsoft.com/office/drawing/2014/main" id="{70E7A729-6950-4DA7-B4A7-B9DCFA614171}"/>
                </a:ext>
              </a:extLst>
            </p:cNvPr>
            <p:cNvSpPr/>
            <p:nvPr/>
          </p:nvSpPr>
          <p:spPr>
            <a:xfrm>
              <a:off x="8952604" y="1875556"/>
              <a:ext cx="779804" cy="607728"/>
            </a:xfrm>
            <a:custGeom>
              <a:avLst/>
              <a:gdLst>
                <a:gd name="connsiteX0" fmla="*/ 716224 w 779804"/>
                <a:gd name="connsiteY0" fmla="*/ 221350 h 607728"/>
                <a:gd name="connsiteX1" fmla="*/ 769564 w 779804"/>
                <a:gd name="connsiteY1" fmla="*/ 221350 h 607728"/>
                <a:gd name="connsiteX2" fmla="*/ 769564 w 779804"/>
                <a:gd name="connsiteY2" fmla="*/ 278628 h 607728"/>
                <a:gd name="connsiteX3" fmla="*/ 723843 w 779804"/>
                <a:gd name="connsiteY3" fmla="*/ 327713 h 607728"/>
                <a:gd name="connsiteX4" fmla="*/ 721621 w 779804"/>
                <a:gd name="connsiteY4" fmla="*/ 330952 h 607728"/>
                <a:gd name="connsiteX5" fmla="*/ 659581 w 779804"/>
                <a:gd name="connsiteY5" fmla="*/ 476622 h 607728"/>
                <a:gd name="connsiteX6" fmla="*/ 613925 w 779804"/>
                <a:gd name="connsiteY6" fmla="*/ 471161 h 607728"/>
                <a:gd name="connsiteX7" fmla="*/ 643833 w 779804"/>
                <a:gd name="connsiteY7" fmla="*/ 591621 h 607728"/>
                <a:gd name="connsiteX8" fmla="*/ 595192 w 779804"/>
                <a:gd name="connsiteY8" fmla="*/ 592192 h 607728"/>
                <a:gd name="connsiteX9" fmla="*/ 488322 w 779804"/>
                <a:gd name="connsiteY9" fmla="*/ 501069 h 607728"/>
                <a:gd name="connsiteX10" fmla="*/ 435363 w 779804"/>
                <a:gd name="connsiteY10" fmla="*/ 387086 h 607728"/>
                <a:gd name="connsiteX11" fmla="*/ 347289 w 779804"/>
                <a:gd name="connsiteY11" fmla="*/ 362575 h 607728"/>
                <a:gd name="connsiteX12" fmla="*/ 267405 w 779804"/>
                <a:gd name="connsiteY12" fmla="*/ 363401 h 607728"/>
                <a:gd name="connsiteX13" fmla="*/ 249054 w 779804"/>
                <a:gd name="connsiteY13" fmla="*/ 291264 h 607728"/>
                <a:gd name="connsiteX14" fmla="*/ 343923 w 779804"/>
                <a:gd name="connsiteY14" fmla="*/ 263261 h 607728"/>
                <a:gd name="connsiteX15" fmla="*/ 286075 w 779804"/>
                <a:gd name="connsiteY15" fmla="*/ 208587 h 607728"/>
                <a:gd name="connsiteX16" fmla="*/ 184284 w 779804"/>
                <a:gd name="connsiteY16" fmla="*/ 198554 h 607728"/>
                <a:gd name="connsiteX17" fmla="*/ 148915 w 779804"/>
                <a:gd name="connsiteY17" fmla="*/ 213730 h 607728"/>
                <a:gd name="connsiteX18" fmla="*/ 152343 w 779804"/>
                <a:gd name="connsiteY18" fmla="*/ 262816 h 607728"/>
                <a:gd name="connsiteX19" fmla="*/ 195460 w 779804"/>
                <a:gd name="connsiteY19" fmla="*/ 295646 h 607728"/>
                <a:gd name="connsiteX20" fmla="*/ 231718 w 779804"/>
                <a:gd name="connsiteY20" fmla="*/ 355908 h 607728"/>
                <a:gd name="connsiteX21" fmla="*/ 233751 w 779804"/>
                <a:gd name="connsiteY21" fmla="*/ 420995 h 607728"/>
                <a:gd name="connsiteX22" fmla="*/ 208033 w 779804"/>
                <a:gd name="connsiteY22" fmla="*/ 451730 h 607728"/>
                <a:gd name="connsiteX23" fmla="*/ 174695 w 779804"/>
                <a:gd name="connsiteY23" fmla="*/ 424043 h 607728"/>
                <a:gd name="connsiteX24" fmla="*/ 46743 w 779804"/>
                <a:gd name="connsiteY24" fmla="*/ 200903 h 607728"/>
                <a:gd name="connsiteX25" fmla="*/ 42869 w 779804"/>
                <a:gd name="connsiteY25" fmla="*/ 162803 h 607728"/>
                <a:gd name="connsiteX26" fmla="*/ 23502 w 779804"/>
                <a:gd name="connsiteY26" fmla="*/ 107494 h 607728"/>
                <a:gd name="connsiteX27" fmla="*/ 7 w 779804"/>
                <a:gd name="connsiteY27" fmla="*/ 73966 h 607728"/>
                <a:gd name="connsiteX28" fmla="*/ 58300 w 779804"/>
                <a:gd name="connsiteY28" fmla="*/ 21705 h 607728"/>
                <a:gd name="connsiteX29" fmla="*/ 91383 w 779804"/>
                <a:gd name="connsiteY29" fmla="*/ 8497 h 607728"/>
                <a:gd name="connsiteX30" fmla="*/ 141612 w 779804"/>
                <a:gd name="connsiteY30" fmla="*/ 16816 h 607728"/>
                <a:gd name="connsiteX31" fmla="*/ 204540 w 779804"/>
                <a:gd name="connsiteY31" fmla="*/ 34660 h 607728"/>
                <a:gd name="connsiteX32" fmla="*/ 346400 w 779804"/>
                <a:gd name="connsiteY32" fmla="*/ 79999 h 607728"/>
                <a:gd name="connsiteX33" fmla="*/ 427806 w 779804"/>
                <a:gd name="connsiteY33" fmla="*/ 227954 h 607728"/>
                <a:gd name="connsiteX34" fmla="*/ 437903 w 779804"/>
                <a:gd name="connsiteY34" fmla="*/ 214048 h 607728"/>
                <a:gd name="connsiteX35" fmla="*/ 544901 w 779804"/>
                <a:gd name="connsiteY35" fmla="*/ 206428 h 607728"/>
                <a:gd name="connsiteX36" fmla="*/ 617037 w 779804"/>
                <a:gd name="connsiteY36" fmla="*/ 245861 h 607728"/>
                <a:gd name="connsiteX37" fmla="*/ 613353 w 779804"/>
                <a:gd name="connsiteY37" fmla="*/ 285041 h 607728"/>
                <a:gd name="connsiteX38" fmla="*/ 615513 w 779804"/>
                <a:gd name="connsiteY38" fmla="*/ 369560 h 607728"/>
                <a:gd name="connsiteX39" fmla="*/ 643008 w 779804"/>
                <a:gd name="connsiteY39" fmla="*/ 329428 h 607728"/>
                <a:gd name="connsiteX40" fmla="*/ 681299 w 779804"/>
                <a:gd name="connsiteY40" fmla="*/ 309552 h 607728"/>
                <a:gd name="connsiteX41" fmla="*/ 695650 w 779804"/>
                <a:gd name="connsiteY41" fmla="*/ 298440 h 607728"/>
                <a:gd name="connsiteX42" fmla="*/ 716160 w 779804"/>
                <a:gd name="connsiteY42" fmla="*/ 221287 h 60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79804" h="607728">
                  <a:moveTo>
                    <a:pt x="716224" y="221350"/>
                  </a:moveTo>
                  <a:cubicBezTo>
                    <a:pt x="734003" y="221350"/>
                    <a:pt x="751783" y="221350"/>
                    <a:pt x="769564" y="221350"/>
                  </a:cubicBezTo>
                  <a:cubicBezTo>
                    <a:pt x="787788" y="240464"/>
                    <a:pt x="777755" y="259514"/>
                    <a:pt x="769564" y="278628"/>
                  </a:cubicBezTo>
                  <a:cubicBezTo>
                    <a:pt x="752038" y="292534"/>
                    <a:pt x="729622" y="301234"/>
                    <a:pt x="723843" y="327713"/>
                  </a:cubicBezTo>
                  <a:cubicBezTo>
                    <a:pt x="723081" y="328793"/>
                    <a:pt x="721621" y="329872"/>
                    <a:pt x="721621" y="330952"/>
                  </a:cubicBezTo>
                  <a:cubicBezTo>
                    <a:pt x="720922" y="389309"/>
                    <a:pt x="684283" y="430139"/>
                    <a:pt x="659581" y="476622"/>
                  </a:cubicBezTo>
                  <a:cubicBezTo>
                    <a:pt x="644595" y="504816"/>
                    <a:pt x="629800" y="491608"/>
                    <a:pt x="613925" y="471161"/>
                  </a:cubicBezTo>
                  <a:cubicBezTo>
                    <a:pt x="614052" y="515801"/>
                    <a:pt x="618497" y="556441"/>
                    <a:pt x="643833" y="591621"/>
                  </a:cubicBezTo>
                  <a:cubicBezTo>
                    <a:pt x="627831" y="616957"/>
                    <a:pt x="604654" y="608702"/>
                    <a:pt x="595192" y="592192"/>
                  </a:cubicBezTo>
                  <a:cubicBezTo>
                    <a:pt x="569221" y="546980"/>
                    <a:pt x="526803" y="527358"/>
                    <a:pt x="488322" y="501069"/>
                  </a:cubicBezTo>
                  <a:cubicBezTo>
                    <a:pt x="468192" y="464430"/>
                    <a:pt x="453460" y="424869"/>
                    <a:pt x="435363" y="387086"/>
                  </a:cubicBezTo>
                  <a:cubicBezTo>
                    <a:pt x="414852" y="344224"/>
                    <a:pt x="377895" y="364607"/>
                    <a:pt x="347289" y="362575"/>
                  </a:cubicBezTo>
                  <a:cubicBezTo>
                    <a:pt x="320872" y="360797"/>
                    <a:pt x="296044" y="379847"/>
                    <a:pt x="267405" y="363401"/>
                  </a:cubicBezTo>
                  <a:cubicBezTo>
                    <a:pt x="235719" y="345176"/>
                    <a:pt x="226829" y="320284"/>
                    <a:pt x="249054" y="291264"/>
                  </a:cubicBezTo>
                  <a:cubicBezTo>
                    <a:pt x="272358" y="260721"/>
                    <a:pt x="300171" y="243004"/>
                    <a:pt x="343923" y="263261"/>
                  </a:cubicBezTo>
                  <a:cubicBezTo>
                    <a:pt x="331794" y="225478"/>
                    <a:pt x="312808" y="208460"/>
                    <a:pt x="286075" y="208587"/>
                  </a:cubicBezTo>
                  <a:cubicBezTo>
                    <a:pt x="251594" y="208714"/>
                    <a:pt x="217876" y="205856"/>
                    <a:pt x="184284" y="198554"/>
                  </a:cubicBezTo>
                  <a:cubicBezTo>
                    <a:pt x="169489" y="195315"/>
                    <a:pt x="156217" y="196903"/>
                    <a:pt x="148915" y="213730"/>
                  </a:cubicBezTo>
                  <a:cubicBezTo>
                    <a:pt x="141612" y="230685"/>
                    <a:pt x="138437" y="247386"/>
                    <a:pt x="152343" y="262816"/>
                  </a:cubicBezTo>
                  <a:cubicBezTo>
                    <a:pt x="164790" y="276659"/>
                    <a:pt x="178887" y="288026"/>
                    <a:pt x="195460" y="295646"/>
                  </a:cubicBezTo>
                  <a:cubicBezTo>
                    <a:pt x="220225" y="307012"/>
                    <a:pt x="234640" y="326443"/>
                    <a:pt x="231718" y="355908"/>
                  </a:cubicBezTo>
                  <a:cubicBezTo>
                    <a:pt x="229559" y="377942"/>
                    <a:pt x="248038" y="398834"/>
                    <a:pt x="233751" y="420995"/>
                  </a:cubicBezTo>
                  <a:cubicBezTo>
                    <a:pt x="227908" y="433886"/>
                    <a:pt x="226321" y="451349"/>
                    <a:pt x="208033" y="451730"/>
                  </a:cubicBezTo>
                  <a:cubicBezTo>
                    <a:pt x="190380" y="452110"/>
                    <a:pt x="182379" y="439664"/>
                    <a:pt x="174695" y="424043"/>
                  </a:cubicBezTo>
                  <a:cubicBezTo>
                    <a:pt x="136659" y="346637"/>
                    <a:pt x="95320" y="271325"/>
                    <a:pt x="46743" y="200903"/>
                  </a:cubicBezTo>
                  <a:cubicBezTo>
                    <a:pt x="38425" y="188838"/>
                    <a:pt x="36773" y="176011"/>
                    <a:pt x="42869" y="162803"/>
                  </a:cubicBezTo>
                  <a:cubicBezTo>
                    <a:pt x="55062" y="136577"/>
                    <a:pt x="48013" y="119242"/>
                    <a:pt x="23502" y="107494"/>
                  </a:cubicBezTo>
                  <a:cubicBezTo>
                    <a:pt x="10612" y="101271"/>
                    <a:pt x="-310" y="91683"/>
                    <a:pt x="7" y="73966"/>
                  </a:cubicBezTo>
                  <a:cubicBezTo>
                    <a:pt x="5531" y="38851"/>
                    <a:pt x="32011" y="28500"/>
                    <a:pt x="58300" y="21705"/>
                  </a:cubicBezTo>
                  <a:cubicBezTo>
                    <a:pt x="70238" y="18657"/>
                    <a:pt x="83002" y="21134"/>
                    <a:pt x="91383" y="8497"/>
                  </a:cubicBezTo>
                  <a:cubicBezTo>
                    <a:pt x="110941" y="-9854"/>
                    <a:pt x="128150" y="5576"/>
                    <a:pt x="141612" y="16816"/>
                  </a:cubicBezTo>
                  <a:cubicBezTo>
                    <a:pt x="161297" y="33263"/>
                    <a:pt x="180918" y="33898"/>
                    <a:pt x="204540" y="34660"/>
                  </a:cubicBezTo>
                  <a:cubicBezTo>
                    <a:pt x="254959" y="36310"/>
                    <a:pt x="310840" y="44438"/>
                    <a:pt x="346400" y="79999"/>
                  </a:cubicBezTo>
                  <a:cubicBezTo>
                    <a:pt x="385706" y="119305"/>
                    <a:pt x="415615" y="173408"/>
                    <a:pt x="427806" y="227954"/>
                  </a:cubicBezTo>
                  <a:cubicBezTo>
                    <a:pt x="428124" y="226113"/>
                    <a:pt x="431045" y="218810"/>
                    <a:pt x="437903" y="214048"/>
                  </a:cubicBezTo>
                  <a:cubicBezTo>
                    <a:pt x="474923" y="234305"/>
                    <a:pt x="508769" y="201475"/>
                    <a:pt x="544901" y="206428"/>
                  </a:cubicBezTo>
                  <a:cubicBezTo>
                    <a:pt x="565475" y="226875"/>
                    <a:pt x="598939" y="220144"/>
                    <a:pt x="617037" y="245861"/>
                  </a:cubicBezTo>
                  <a:cubicBezTo>
                    <a:pt x="620212" y="259387"/>
                    <a:pt x="620402" y="272341"/>
                    <a:pt x="613353" y="285041"/>
                  </a:cubicBezTo>
                  <a:cubicBezTo>
                    <a:pt x="599129" y="310759"/>
                    <a:pt x="603257" y="336794"/>
                    <a:pt x="615513" y="369560"/>
                  </a:cubicBezTo>
                  <a:cubicBezTo>
                    <a:pt x="626371" y="354130"/>
                    <a:pt x="637293" y="343081"/>
                    <a:pt x="643008" y="329428"/>
                  </a:cubicBezTo>
                  <a:cubicBezTo>
                    <a:pt x="651263" y="309806"/>
                    <a:pt x="657803" y="294693"/>
                    <a:pt x="681299" y="309552"/>
                  </a:cubicBezTo>
                  <a:cubicBezTo>
                    <a:pt x="690951" y="315712"/>
                    <a:pt x="703651" y="306314"/>
                    <a:pt x="695650" y="298440"/>
                  </a:cubicBezTo>
                  <a:cubicBezTo>
                    <a:pt x="651644" y="255386"/>
                    <a:pt x="693300" y="241798"/>
                    <a:pt x="716160" y="221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5" name="Полилиния: фигура 334">
              <a:extLst>
                <a:ext uri="{FF2B5EF4-FFF2-40B4-BE49-F238E27FC236}">
                  <a16:creationId xmlns="" xmlns:a16="http://schemas.microsoft.com/office/drawing/2014/main" id="{C5EBF1D9-5D2A-4E4C-8B0D-500DC50EE1C1}"/>
                </a:ext>
              </a:extLst>
            </p:cNvPr>
            <p:cNvSpPr/>
            <p:nvPr/>
          </p:nvSpPr>
          <p:spPr>
            <a:xfrm>
              <a:off x="8921746" y="1685312"/>
              <a:ext cx="648021" cy="486222"/>
            </a:xfrm>
            <a:custGeom>
              <a:avLst/>
              <a:gdLst>
                <a:gd name="connsiteX0" fmla="*/ 472825 w 648021"/>
                <a:gd name="connsiteY0" fmla="*/ 411594 h 486222"/>
                <a:gd name="connsiteX1" fmla="*/ 464951 w 648021"/>
                <a:gd name="connsiteY1" fmla="*/ 467792 h 486222"/>
                <a:gd name="connsiteX2" fmla="*/ 453394 w 648021"/>
                <a:gd name="connsiteY2" fmla="*/ 486207 h 486222"/>
                <a:gd name="connsiteX3" fmla="*/ 438725 w 648021"/>
                <a:gd name="connsiteY3" fmla="*/ 466840 h 486222"/>
                <a:gd name="connsiteX4" fmla="*/ 385957 w 648021"/>
                <a:gd name="connsiteY4" fmla="*/ 314820 h 486222"/>
                <a:gd name="connsiteX5" fmla="*/ 316551 w 648021"/>
                <a:gd name="connsiteY5" fmla="*/ 263766 h 486222"/>
                <a:gd name="connsiteX6" fmla="*/ 202760 w 648021"/>
                <a:gd name="connsiteY6" fmla="*/ 255256 h 486222"/>
                <a:gd name="connsiteX7" fmla="*/ 179646 w 648021"/>
                <a:gd name="connsiteY7" fmla="*/ 249478 h 486222"/>
                <a:gd name="connsiteX8" fmla="*/ 122305 w 648021"/>
                <a:gd name="connsiteY8" fmla="*/ 198868 h 486222"/>
                <a:gd name="connsiteX9" fmla="*/ 23182 w 648021"/>
                <a:gd name="connsiteY9" fmla="*/ 133526 h 486222"/>
                <a:gd name="connsiteX10" fmla="*/ 385 w 648021"/>
                <a:gd name="connsiteY10" fmla="*/ 125081 h 486222"/>
                <a:gd name="connsiteX11" fmla="*/ 30357 w 648021"/>
                <a:gd name="connsiteY11" fmla="*/ 105713 h 486222"/>
                <a:gd name="connsiteX12" fmla="*/ 122114 w 648021"/>
                <a:gd name="connsiteY12" fmla="*/ 94791 h 486222"/>
                <a:gd name="connsiteX13" fmla="*/ 169232 w 648021"/>
                <a:gd name="connsiteY13" fmla="*/ 110095 h 486222"/>
                <a:gd name="connsiteX14" fmla="*/ 166818 w 648021"/>
                <a:gd name="connsiteY14" fmla="*/ 26211 h 486222"/>
                <a:gd name="connsiteX15" fmla="*/ 171200 w 648021"/>
                <a:gd name="connsiteY15" fmla="*/ 1255 h 486222"/>
                <a:gd name="connsiteX16" fmla="*/ 193997 w 648021"/>
                <a:gd name="connsiteY16" fmla="*/ 17130 h 486222"/>
                <a:gd name="connsiteX17" fmla="*/ 196917 w 648021"/>
                <a:gd name="connsiteY17" fmla="*/ 28814 h 486222"/>
                <a:gd name="connsiteX18" fmla="*/ 295025 w 648021"/>
                <a:gd name="connsiteY18" fmla="*/ 162292 h 486222"/>
                <a:gd name="connsiteX19" fmla="*/ 332109 w 648021"/>
                <a:gd name="connsiteY19" fmla="*/ 183184 h 486222"/>
                <a:gd name="connsiteX20" fmla="*/ 381322 w 648021"/>
                <a:gd name="connsiteY20" fmla="*/ 149782 h 486222"/>
                <a:gd name="connsiteX21" fmla="*/ 396625 w 648021"/>
                <a:gd name="connsiteY21" fmla="*/ 149782 h 486222"/>
                <a:gd name="connsiteX22" fmla="*/ 404309 w 648021"/>
                <a:gd name="connsiteY22" fmla="*/ 215188 h 486222"/>
                <a:gd name="connsiteX23" fmla="*/ 449139 w 648021"/>
                <a:gd name="connsiteY23" fmla="*/ 257606 h 486222"/>
                <a:gd name="connsiteX24" fmla="*/ 512512 w 648021"/>
                <a:gd name="connsiteY24" fmla="*/ 293738 h 486222"/>
                <a:gd name="connsiteX25" fmla="*/ 571822 w 648021"/>
                <a:gd name="connsiteY25" fmla="*/ 297103 h 486222"/>
                <a:gd name="connsiteX26" fmla="*/ 605286 w 648021"/>
                <a:gd name="connsiteY26" fmla="*/ 314693 h 486222"/>
                <a:gd name="connsiteX27" fmla="*/ 618558 w 648021"/>
                <a:gd name="connsiteY27" fmla="*/ 331457 h 486222"/>
                <a:gd name="connsiteX28" fmla="*/ 644592 w 648021"/>
                <a:gd name="connsiteY28" fmla="*/ 420738 h 486222"/>
                <a:gd name="connsiteX29" fmla="*/ 648022 w 648021"/>
                <a:gd name="connsiteY29" fmla="*/ 436169 h 486222"/>
                <a:gd name="connsiteX30" fmla="*/ 587633 w 648021"/>
                <a:gd name="connsiteY30" fmla="*/ 431533 h 486222"/>
                <a:gd name="connsiteX31" fmla="*/ 571885 w 648021"/>
                <a:gd name="connsiteY31" fmla="*/ 411658 h 486222"/>
                <a:gd name="connsiteX32" fmla="*/ 550359 w 648021"/>
                <a:gd name="connsiteY32" fmla="*/ 398069 h 486222"/>
                <a:gd name="connsiteX33" fmla="*/ 472825 w 648021"/>
                <a:gd name="connsiteY33" fmla="*/ 411658 h 48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8021" h="486222">
                  <a:moveTo>
                    <a:pt x="472825" y="411594"/>
                  </a:moveTo>
                  <a:cubicBezTo>
                    <a:pt x="470222" y="430327"/>
                    <a:pt x="467618" y="449059"/>
                    <a:pt x="464951" y="467792"/>
                  </a:cubicBezTo>
                  <a:cubicBezTo>
                    <a:pt x="463808" y="475920"/>
                    <a:pt x="462601" y="485763"/>
                    <a:pt x="453394" y="486207"/>
                  </a:cubicBezTo>
                  <a:cubicBezTo>
                    <a:pt x="442282" y="486715"/>
                    <a:pt x="435932" y="474968"/>
                    <a:pt x="438725" y="466840"/>
                  </a:cubicBezTo>
                  <a:cubicBezTo>
                    <a:pt x="462030" y="399339"/>
                    <a:pt x="404816" y="364795"/>
                    <a:pt x="385957" y="314820"/>
                  </a:cubicBezTo>
                  <a:cubicBezTo>
                    <a:pt x="373511" y="281863"/>
                    <a:pt x="343285" y="271513"/>
                    <a:pt x="316551" y="263766"/>
                  </a:cubicBezTo>
                  <a:cubicBezTo>
                    <a:pt x="280039" y="253161"/>
                    <a:pt x="242320" y="232650"/>
                    <a:pt x="202760" y="255256"/>
                  </a:cubicBezTo>
                  <a:cubicBezTo>
                    <a:pt x="194123" y="260210"/>
                    <a:pt x="183710" y="259892"/>
                    <a:pt x="179646" y="249478"/>
                  </a:cubicBezTo>
                  <a:cubicBezTo>
                    <a:pt x="168660" y="221284"/>
                    <a:pt x="142879" y="213791"/>
                    <a:pt x="122305" y="198868"/>
                  </a:cubicBezTo>
                  <a:cubicBezTo>
                    <a:pt x="84205" y="185914"/>
                    <a:pt x="55630" y="156323"/>
                    <a:pt x="23182" y="133526"/>
                  </a:cubicBezTo>
                  <a:cubicBezTo>
                    <a:pt x="12577" y="140130"/>
                    <a:pt x="6100" y="133844"/>
                    <a:pt x="385" y="125081"/>
                  </a:cubicBezTo>
                  <a:cubicBezTo>
                    <a:pt x="-3108" y="94982"/>
                    <a:pt x="17974" y="101713"/>
                    <a:pt x="30357" y="105713"/>
                  </a:cubicBezTo>
                  <a:cubicBezTo>
                    <a:pt x="62996" y="116318"/>
                    <a:pt x="93032" y="106983"/>
                    <a:pt x="122114" y="94791"/>
                  </a:cubicBezTo>
                  <a:cubicBezTo>
                    <a:pt x="141418" y="86727"/>
                    <a:pt x="155452" y="89140"/>
                    <a:pt x="169232" y="110095"/>
                  </a:cubicBezTo>
                  <a:cubicBezTo>
                    <a:pt x="180408" y="77964"/>
                    <a:pt x="173613" y="52182"/>
                    <a:pt x="166818" y="26211"/>
                  </a:cubicBezTo>
                  <a:cubicBezTo>
                    <a:pt x="164469" y="17384"/>
                    <a:pt x="160024" y="5891"/>
                    <a:pt x="171200" y="1255"/>
                  </a:cubicBezTo>
                  <a:cubicBezTo>
                    <a:pt x="183392" y="-3761"/>
                    <a:pt x="189234" y="7224"/>
                    <a:pt x="193997" y="17130"/>
                  </a:cubicBezTo>
                  <a:cubicBezTo>
                    <a:pt x="195711" y="20686"/>
                    <a:pt x="197552" y="25258"/>
                    <a:pt x="196917" y="28814"/>
                  </a:cubicBezTo>
                  <a:cubicBezTo>
                    <a:pt x="181550" y="114095"/>
                    <a:pt x="250067" y="128446"/>
                    <a:pt x="295025" y="162292"/>
                  </a:cubicBezTo>
                  <a:cubicBezTo>
                    <a:pt x="306328" y="170801"/>
                    <a:pt x="319853" y="175881"/>
                    <a:pt x="332109" y="183184"/>
                  </a:cubicBezTo>
                  <a:cubicBezTo>
                    <a:pt x="364875" y="202659"/>
                    <a:pt x="381258" y="191521"/>
                    <a:pt x="381322" y="149782"/>
                  </a:cubicBezTo>
                  <a:cubicBezTo>
                    <a:pt x="386401" y="149782"/>
                    <a:pt x="391545" y="149782"/>
                    <a:pt x="396625" y="149782"/>
                  </a:cubicBezTo>
                  <a:cubicBezTo>
                    <a:pt x="411548" y="169912"/>
                    <a:pt x="412119" y="192010"/>
                    <a:pt x="404309" y="215188"/>
                  </a:cubicBezTo>
                  <a:cubicBezTo>
                    <a:pt x="408118" y="242874"/>
                    <a:pt x="444186" y="230999"/>
                    <a:pt x="449139" y="257606"/>
                  </a:cubicBezTo>
                  <a:cubicBezTo>
                    <a:pt x="456505" y="297167"/>
                    <a:pt x="476572" y="306120"/>
                    <a:pt x="512512" y="293738"/>
                  </a:cubicBezTo>
                  <a:cubicBezTo>
                    <a:pt x="530165" y="287705"/>
                    <a:pt x="551946" y="295516"/>
                    <a:pt x="571822" y="297103"/>
                  </a:cubicBezTo>
                  <a:cubicBezTo>
                    <a:pt x="582998" y="303009"/>
                    <a:pt x="594047" y="309041"/>
                    <a:pt x="605286" y="314693"/>
                  </a:cubicBezTo>
                  <a:cubicBezTo>
                    <a:pt x="612335" y="318249"/>
                    <a:pt x="621733" y="323456"/>
                    <a:pt x="618558" y="331457"/>
                  </a:cubicBezTo>
                  <a:cubicBezTo>
                    <a:pt x="603127" y="370002"/>
                    <a:pt x="624780" y="394640"/>
                    <a:pt x="644592" y="420738"/>
                  </a:cubicBezTo>
                  <a:cubicBezTo>
                    <a:pt x="647386" y="424421"/>
                    <a:pt x="647005" y="430962"/>
                    <a:pt x="648022" y="436169"/>
                  </a:cubicBezTo>
                  <a:cubicBezTo>
                    <a:pt x="627892" y="434518"/>
                    <a:pt x="607762" y="432168"/>
                    <a:pt x="587633" y="431533"/>
                  </a:cubicBezTo>
                  <a:cubicBezTo>
                    <a:pt x="574235" y="431152"/>
                    <a:pt x="568583" y="426072"/>
                    <a:pt x="571885" y="411658"/>
                  </a:cubicBezTo>
                  <a:cubicBezTo>
                    <a:pt x="570171" y="397116"/>
                    <a:pt x="560646" y="393497"/>
                    <a:pt x="550359" y="398069"/>
                  </a:cubicBezTo>
                  <a:cubicBezTo>
                    <a:pt x="525276" y="409181"/>
                    <a:pt x="498987" y="409626"/>
                    <a:pt x="472825" y="41165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6" name="Полилиния: фигура 335">
              <a:extLst>
                <a:ext uri="{FF2B5EF4-FFF2-40B4-BE49-F238E27FC236}">
                  <a16:creationId xmlns="" xmlns:a16="http://schemas.microsoft.com/office/drawing/2014/main" id="{3509C84A-0B2E-45F3-8E30-09E76BAAFF5B}"/>
                </a:ext>
              </a:extLst>
            </p:cNvPr>
            <p:cNvSpPr/>
            <p:nvPr/>
          </p:nvSpPr>
          <p:spPr>
            <a:xfrm>
              <a:off x="9569577" y="1030952"/>
              <a:ext cx="474201" cy="253915"/>
            </a:xfrm>
            <a:custGeom>
              <a:avLst/>
              <a:gdLst>
                <a:gd name="connsiteX0" fmla="*/ 426656 w 474201"/>
                <a:gd name="connsiteY0" fmla="*/ 231370 h 253915"/>
                <a:gd name="connsiteX1" fmla="*/ 350456 w 474201"/>
                <a:gd name="connsiteY1" fmla="*/ 247689 h 253915"/>
                <a:gd name="connsiteX2" fmla="*/ 196659 w 474201"/>
                <a:gd name="connsiteY2" fmla="*/ 244705 h 253915"/>
                <a:gd name="connsiteX3" fmla="*/ 243840 w 474201"/>
                <a:gd name="connsiteY3" fmla="*/ 190412 h 253915"/>
                <a:gd name="connsiteX4" fmla="*/ 171767 w 474201"/>
                <a:gd name="connsiteY4" fmla="*/ 144501 h 253915"/>
                <a:gd name="connsiteX5" fmla="*/ 156845 w 474201"/>
                <a:gd name="connsiteY5" fmla="*/ 104242 h 253915"/>
                <a:gd name="connsiteX6" fmla="*/ 55943 w 474201"/>
                <a:gd name="connsiteY6" fmla="*/ 63538 h 253915"/>
                <a:gd name="connsiteX7" fmla="*/ 0 w 474201"/>
                <a:gd name="connsiteY7" fmla="*/ 59474 h 253915"/>
                <a:gd name="connsiteX8" fmla="*/ 144717 w 474201"/>
                <a:gd name="connsiteY8" fmla="*/ 18580 h 253915"/>
                <a:gd name="connsiteX9" fmla="*/ 267716 w 474201"/>
                <a:gd name="connsiteY9" fmla="*/ 170854 h 253915"/>
                <a:gd name="connsiteX10" fmla="*/ 319595 w 474201"/>
                <a:gd name="connsiteY10" fmla="*/ 184189 h 253915"/>
                <a:gd name="connsiteX11" fmla="*/ 445579 w 474201"/>
                <a:gd name="connsiteY11" fmla="*/ 171933 h 253915"/>
                <a:gd name="connsiteX12" fmla="*/ 471615 w 474201"/>
                <a:gd name="connsiteY12" fmla="*/ 183237 h 253915"/>
                <a:gd name="connsiteX13" fmla="*/ 462852 w 474201"/>
                <a:gd name="connsiteY13" fmla="*/ 211240 h 253915"/>
                <a:gd name="connsiteX14" fmla="*/ 434213 w 474201"/>
                <a:gd name="connsiteY14" fmla="*/ 231306 h 253915"/>
                <a:gd name="connsiteX15" fmla="*/ 426593 w 474201"/>
                <a:gd name="connsiteY15" fmla="*/ 231306 h 2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4201" h="253915">
                  <a:moveTo>
                    <a:pt x="426656" y="231370"/>
                  </a:moveTo>
                  <a:cubicBezTo>
                    <a:pt x="404622" y="254865"/>
                    <a:pt x="379095" y="259437"/>
                    <a:pt x="350456" y="247689"/>
                  </a:cubicBezTo>
                  <a:cubicBezTo>
                    <a:pt x="300038" y="227941"/>
                    <a:pt x="249301" y="251245"/>
                    <a:pt x="196659" y="244705"/>
                  </a:cubicBezTo>
                  <a:cubicBezTo>
                    <a:pt x="205804" y="220194"/>
                    <a:pt x="233997" y="213844"/>
                    <a:pt x="243840" y="190412"/>
                  </a:cubicBezTo>
                  <a:cubicBezTo>
                    <a:pt x="217297" y="179744"/>
                    <a:pt x="194119" y="162853"/>
                    <a:pt x="171767" y="144501"/>
                  </a:cubicBezTo>
                  <a:cubicBezTo>
                    <a:pt x="163449" y="132500"/>
                    <a:pt x="164402" y="116561"/>
                    <a:pt x="156845" y="104242"/>
                  </a:cubicBezTo>
                  <a:cubicBezTo>
                    <a:pt x="145542" y="49886"/>
                    <a:pt x="92901" y="27470"/>
                    <a:pt x="55943" y="63538"/>
                  </a:cubicBezTo>
                  <a:cubicBezTo>
                    <a:pt x="33528" y="85383"/>
                    <a:pt x="17463" y="80176"/>
                    <a:pt x="0" y="59474"/>
                  </a:cubicBezTo>
                  <a:cubicBezTo>
                    <a:pt x="40132" y="800"/>
                    <a:pt x="105473" y="-17678"/>
                    <a:pt x="144717" y="18580"/>
                  </a:cubicBezTo>
                  <a:cubicBezTo>
                    <a:pt x="193230" y="62269"/>
                    <a:pt x="239204" y="107735"/>
                    <a:pt x="267716" y="170854"/>
                  </a:cubicBezTo>
                  <a:cubicBezTo>
                    <a:pt x="276923" y="191301"/>
                    <a:pt x="302958" y="189142"/>
                    <a:pt x="319595" y="184189"/>
                  </a:cubicBezTo>
                  <a:cubicBezTo>
                    <a:pt x="361124" y="171870"/>
                    <a:pt x="405511" y="202731"/>
                    <a:pt x="445579" y="171933"/>
                  </a:cubicBezTo>
                  <a:cubicBezTo>
                    <a:pt x="453390" y="165901"/>
                    <a:pt x="465963" y="172950"/>
                    <a:pt x="471615" y="183237"/>
                  </a:cubicBezTo>
                  <a:cubicBezTo>
                    <a:pt x="478218" y="195238"/>
                    <a:pt x="471043" y="204382"/>
                    <a:pt x="462852" y="211240"/>
                  </a:cubicBezTo>
                  <a:cubicBezTo>
                    <a:pt x="453898" y="218733"/>
                    <a:pt x="443802" y="224639"/>
                    <a:pt x="434213" y="231306"/>
                  </a:cubicBezTo>
                  <a:cubicBezTo>
                    <a:pt x="431673" y="234354"/>
                    <a:pt x="429133" y="234227"/>
                    <a:pt x="426593" y="23130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7" name="Полилиния: фигура 336">
              <a:extLst>
                <a:ext uri="{FF2B5EF4-FFF2-40B4-BE49-F238E27FC236}">
                  <a16:creationId xmlns="" xmlns:a16="http://schemas.microsoft.com/office/drawing/2014/main" id="{54CC5F8B-F6A1-4594-89E6-435D9DDD085A}"/>
                </a:ext>
              </a:extLst>
            </p:cNvPr>
            <p:cNvSpPr/>
            <p:nvPr/>
          </p:nvSpPr>
          <p:spPr>
            <a:xfrm>
              <a:off x="9541610" y="1057459"/>
              <a:ext cx="271806" cy="239471"/>
            </a:xfrm>
            <a:custGeom>
              <a:avLst/>
              <a:gdLst>
                <a:gd name="connsiteX0" fmla="*/ 27966 w 271806"/>
                <a:gd name="connsiteY0" fmla="*/ 32968 h 239471"/>
                <a:gd name="connsiteX1" fmla="*/ 67717 w 271806"/>
                <a:gd name="connsiteY1" fmla="*/ 31508 h 239471"/>
                <a:gd name="connsiteX2" fmla="*/ 122136 w 271806"/>
                <a:gd name="connsiteY2" fmla="*/ 1726 h 239471"/>
                <a:gd name="connsiteX3" fmla="*/ 210783 w 271806"/>
                <a:gd name="connsiteY3" fmla="*/ 65798 h 239471"/>
                <a:gd name="connsiteX4" fmla="*/ 160173 w 271806"/>
                <a:gd name="connsiteY4" fmla="*/ 72846 h 239471"/>
                <a:gd name="connsiteX5" fmla="*/ 107087 w 271806"/>
                <a:gd name="connsiteY5" fmla="*/ 66941 h 239471"/>
                <a:gd name="connsiteX6" fmla="*/ 145060 w 271806"/>
                <a:gd name="connsiteY6" fmla="*/ 134886 h 239471"/>
                <a:gd name="connsiteX7" fmla="*/ 172111 w 271806"/>
                <a:gd name="connsiteY7" fmla="*/ 141490 h 239471"/>
                <a:gd name="connsiteX8" fmla="*/ 210846 w 271806"/>
                <a:gd name="connsiteY8" fmla="*/ 114884 h 239471"/>
                <a:gd name="connsiteX9" fmla="*/ 271806 w 271806"/>
                <a:gd name="connsiteY9" fmla="*/ 163969 h 239471"/>
                <a:gd name="connsiteX10" fmla="*/ 186907 w 271806"/>
                <a:gd name="connsiteY10" fmla="*/ 208546 h 239471"/>
                <a:gd name="connsiteX11" fmla="*/ 155030 w 271806"/>
                <a:gd name="connsiteY11" fmla="*/ 220421 h 239471"/>
                <a:gd name="connsiteX12" fmla="*/ 127090 w 271806"/>
                <a:gd name="connsiteY12" fmla="*/ 237566 h 239471"/>
                <a:gd name="connsiteX13" fmla="*/ 96609 w 271806"/>
                <a:gd name="connsiteY13" fmla="*/ 221183 h 239471"/>
                <a:gd name="connsiteX14" fmla="*/ 94133 w 271806"/>
                <a:gd name="connsiteY14" fmla="*/ 190703 h 239471"/>
                <a:gd name="connsiteX15" fmla="*/ 31078 w 271806"/>
                <a:gd name="connsiteY15" fmla="*/ 167208 h 239471"/>
                <a:gd name="connsiteX16" fmla="*/ 4154 w 271806"/>
                <a:gd name="connsiteY16" fmla="*/ 159016 h 239471"/>
                <a:gd name="connsiteX17" fmla="*/ 4725 w 271806"/>
                <a:gd name="connsiteY17" fmla="*/ 99644 h 239471"/>
                <a:gd name="connsiteX18" fmla="*/ 20854 w 271806"/>
                <a:gd name="connsiteY18" fmla="*/ 53923 h 239471"/>
                <a:gd name="connsiteX19" fmla="*/ 28030 w 271806"/>
                <a:gd name="connsiteY19" fmla="*/ 32968 h 23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1806" h="239471">
                  <a:moveTo>
                    <a:pt x="27966" y="32968"/>
                  </a:moveTo>
                  <a:cubicBezTo>
                    <a:pt x="41301" y="35635"/>
                    <a:pt x="54827" y="42430"/>
                    <a:pt x="67717" y="31508"/>
                  </a:cubicBezTo>
                  <a:cubicBezTo>
                    <a:pt x="84227" y="17474"/>
                    <a:pt x="100737" y="-6656"/>
                    <a:pt x="122136" y="1726"/>
                  </a:cubicBezTo>
                  <a:cubicBezTo>
                    <a:pt x="155538" y="14807"/>
                    <a:pt x="190844" y="29285"/>
                    <a:pt x="210783" y="65798"/>
                  </a:cubicBezTo>
                  <a:cubicBezTo>
                    <a:pt x="196305" y="88340"/>
                    <a:pt x="178270" y="79704"/>
                    <a:pt x="160173" y="72846"/>
                  </a:cubicBezTo>
                  <a:cubicBezTo>
                    <a:pt x="144361" y="66877"/>
                    <a:pt x="129185" y="53987"/>
                    <a:pt x="107087" y="66941"/>
                  </a:cubicBezTo>
                  <a:cubicBezTo>
                    <a:pt x="127407" y="86435"/>
                    <a:pt x="143409" y="105232"/>
                    <a:pt x="145060" y="134886"/>
                  </a:cubicBezTo>
                  <a:cubicBezTo>
                    <a:pt x="146203" y="155778"/>
                    <a:pt x="160046" y="152158"/>
                    <a:pt x="172111" y="141490"/>
                  </a:cubicBezTo>
                  <a:cubicBezTo>
                    <a:pt x="183985" y="130949"/>
                    <a:pt x="189446" y="109486"/>
                    <a:pt x="210846" y="114884"/>
                  </a:cubicBezTo>
                  <a:cubicBezTo>
                    <a:pt x="245644" y="110502"/>
                    <a:pt x="254534" y="143268"/>
                    <a:pt x="271806" y="163969"/>
                  </a:cubicBezTo>
                  <a:cubicBezTo>
                    <a:pt x="238786" y="168605"/>
                    <a:pt x="208179" y="179273"/>
                    <a:pt x="186907" y="208546"/>
                  </a:cubicBezTo>
                  <a:cubicBezTo>
                    <a:pt x="177890" y="220993"/>
                    <a:pt x="169127" y="226073"/>
                    <a:pt x="155030" y="220421"/>
                  </a:cubicBezTo>
                  <a:cubicBezTo>
                    <a:pt x="139917" y="214389"/>
                    <a:pt x="131154" y="221945"/>
                    <a:pt x="127090" y="237566"/>
                  </a:cubicBezTo>
                  <a:cubicBezTo>
                    <a:pt x="113056" y="240360"/>
                    <a:pt x="99022" y="243281"/>
                    <a:pt x="96609" y="221183"/>
                  </a:cubicBezTo>
                  <a:cubicBezTo>
                    <a:pt x="114897" y="209309"/>
                    <a:pt x="106134" y="198259"/>
                    <a:pt x="94133" y="190703"/>
                  </a:cubicBezTo>
                  <a:cubicBezTo>
                    <a:pt x="74766" y="178511"/>
                    <a:pt x="56033" y="162953"/>
                    <a:pt x="31078" y="167208"/>
                  </a:cubicBezTo>
                  <a:cubicBezTo>
                    <a:pt x="20981" y="168922"/>
                    <a:pt x="9170" y="171335"/>
                    <a:pt x="4154" y="159016"/>
                  </a:cubicBezTo>
                  <a:cubicBezTo>
                    <a:pt x="-3657" y="139776"/>
                    <a:pt x="14186" y="120408"/>
                    <a:pt x="4725" y="99644"/>
                  </a:cubicBezTo>
                  <a:cubicBezTo>
                    <a:pt x="-4229" y="79958"/>
                    <a:pt x="-1307" y="62813"/>
                    <a:pt x="20854" y="53923"/>
                  </a:cubicBezTo>
                  <a:cubicBezTo>
                    <a:pt x="29109" y="50621"/>
                    <a:pt x="29808" y="41668"/>
                    <a:pt x="28030" y="3296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8" name="Полилиния: фигура 337">
              <a:extLst>
                <a:ext uri="{FF2B5EF4-FFF2-40B4-BE49-F238E27FC236}">
                  <a16:creationId xmlns="" xmlns:a16="http://schemas.microsoft.com/office/drawing/2014/main" id="{BDF49874-247A-4D8B-A669-8186562683AF}"/>
                </a:ext>
              </a:extLst>
            </p:cNvPr>
            <p:cNvSpPr/>
            <p:nvPr/>
          </p:nvSpPr>
          <p:spPr>
            <a:xfrm>
              <a:off x="9604539" y="532598"/>
              <a:ext cx="190378" cy="221912"/>
            </a:xfrm>
            <a:custGeom>
              <a:avLst/>
              <a:gdLst>
                <a:gd name="connsiteX0" fmla="*/ 138392 w 190378"/>
                <a:gd name="connsiteY0" fmla="*/ 151363 h 221912"/>
                <a:gd name="connsiteX1" fmla="*/ 177254 w 190378"/>
                <a:gd name="connsiteY1" fmla="*/ 140505 h 221912"/>
                <a:gd name="connsiteX2" fmla="*/ 168554 w 190378"/>
                <a:gd name="connsiteY2" fmla="*/ 174224 h 221912"/>
                <a:gd name="connsiteX3" fmla="*/ 143028 w 190378"/>
                <a:gd name="connsiteY3" fmla="*/ 221912 h 221912"/>
                <a:gd name="connsiteX4" fmla="*/ 73115 w 190378"/>
                <a:gd name="connsiteY4" fmla="*/ 156888 h 221912"/>
                <a:gd name="connsiteX5" fmla="*/ 5867 w 190378"/>
                <a:gd name="connsiteY5" fmla="*/ 220579 h 221912"/>
                <a:gd name="connsiteX6" fmla="*/ 32093 w 190378"/>
                <a:gd name="connsiteY6" fmla="*/ 126217 h 221912"/>
                <a:gd name="connsiteX7" fmla="*/ 31967 w 190378"/>
                <a:gd name="connsiteY7" fmla="*/ 53764 h 221912"/>
                <a:gd name="connsiteX8" fmla="*/ 13234 w 190378"/>
                <a:gd name="connsiteY8" fmla="*/ 13250 h 221912"/>
                <a:gd name="connsiteX9" fmla="*/ 59080 w 190378"/>
                <a:gd name="connsiteY9" fmla="*/ 5376 h 221912"/>
                <a:gd name="connsiteX10" fmla="*/ 141377 w 190378"/>
                <a:gd name="connsiteY10" fmla="*/ 57574 h 221912"/>
                <a:gd name="connsiteX11" fmla="*/ 141377 w 190378"/>
                <a:gd name="connsiteY11" fmla="*/ 93515 h 221912"/>
                <a:gd name="connsiteX12" fmla="*/ 138329 w 190378"/>
                <a:gd name="connsiteY12" fmla="*/ 151300 h 2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78" h="221912">
                  <a:moveTo>
                    <a:pt x="138392" y="151363"/>
                  </a:moveTo>
                  <a:cubicBezTo>
                    <a:pt x="148742" y="131488"/>
                    <a:pt x="157887" y="111168"/>
                    <a:pt x="177254" y="140505"/>
                  </a:cubicBezTo>
                  <a:cubicBezTo>
                    <a:pt x="189446" y="159047"/>
                    <a:pt x="202845" y="171493"/>
                    <a:pt x="168554" y="174224"/>
                  </a:cubicBezTo>
                  <a:cubicBezTo>
                    <a:pt x="141504" y="176383"/>
                    <a:pt x="145441" y="201211"/>
                    <a:pt x="143028" y="221912"/>
                  </a:cubicBezTo>
                  <a:cubicBezTo>
                    <a:pt x="108484" y="211689"/>
                    <a:pt x="110579" y="162159"/>
                    <a:pt x="73115" y="156888"/>
                  </a:cubicBezTo>
                  <a:cubicBezTo>
                    <a:pt x="28854" y="150665"/>
                    <a:pt x="31078" y="199052"/>
                    <a:pt x="5867" y="220579"/>
                  </a:cubicBezTo>
                  <a:cubicBezTo>
                    <a:pt x="-5880" y="178859"/>
                    <a:pt x="-1371" y="149077"/>
                    <a:pt x="32093" y="126217"/>
                  </a:cubicBezTo>
                  <a:cubicBezTo>
                    <a:pt x="65050" y="103738"/>
                    <a:pt x="64097" y="78783"/>
                    <a:pt x="31967" y="53764"/>
                  </a:cubicBezTo>
                  <a:cubicBezTo>
                    <a:pt x="18949" y="43667"/>
                    <a:pt x="-355" y="35920"/>
                    <a:pt x="13234" y="13250"/>
                  </a:cubicBezTo>
                  <a:cubicBezTo>
                    <a:pt x="25108" y="-6625"/>
                    <a:pt x="39904" y="423"/>
                    <a:pt x="59080" y="5376"/>
                  </a:cubicBezTo>
                  <a:cubicBezTo>
                    <a:pt x="92545" y="13949"/>
                    <a:pt x="108738" y="48430"/>
                    <a:pt x="141377" y="57574"/>
                  </a:cubicBezTo>
                  <a:cubicBezTo>
                    <a:pt x="161253" y="63162"/>
                    <a:pt x="150457" y="81831"/>
                    <a:pt x="141377" y="93515"/>
                  </a:cubicBezTo>
                  <a:cubicBezTo>
                    <a:pt x="128232" y="110469"/>
                    <a:pt x="120740" y="127170"/>
                    <a:pt x="138329" y="15130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9" name="Полилиния: фигура 338">
              <a:extLst>
                <a:ext uri="{FF2B5EF4-FFF2-40B4-BE49-F238E27FC236}">
                  <a16:creationId xmlns="" xmlns:a16="http://schemas.microsoft.com/office/drawing/2014/main" id="{4C2ADC75-D0ED-4E70-9207-8BE8D917FBB2}"/>
                </a:ext>
              </a:extLst>
            </p:cNvPr>
            <p:cNvSpPr/>
            <p:nvPr/>
          </p:nvSpPr>
          <p:spPr>
            <a:xfrm>
              <a:off x="9542505" y="272582"/>
              <a:ext cx="88966" cy="246810"/>
            </a:xfrm>
            <a:custGeom>
              <a:avLst/>
              <a:gdLst>
                <a:gd name="connsiteX0" fmla="*/ 57424 w 88966"/>
                <a:gd name="connsiteY0" fmla="*/ 15899 h 246810"/>
                <a:gd name="connsiteX1" fmla="*/ 87968 w 88966"/>
                <a:gd name="connsiteY1" fmla="*/ 204114 h 246810"/>
                <a:gd name="connsiteX2" fmla="*/ 73934 w 88966"/>
                <a:gd name="connsiteY2" fmla="*/ 227546 h 246810"/>
                <a:gd name="connsiteX3" fmla="*/ 48471 w 88966"/>
                <a:gd name="connsiteY3" fmla="*/ 232689 h 246810"/>
                <a:gd name="connsiteX4" fmla="*/ 35580 w 88966"/>
                <a:gd name="connsiteY4" fmla="*/ 218910 h 246810"/>
                <a:gd name="connsiteX5" fmla="*/ 20 w 88966"/>
                <a:gd name="connsiteY5" fmla="*/ 209003 h 246810"/>
                <a:gd name="connsiteX6" fmla="*/ 17801 w 88966"/>
                <a:gd name="connsiteY6" fmla="*/ 145059 h 246810"/>
                <a:gd name="connsiteX7" fmla="*/ 18689 w 88966"/>
                <a:gd name="connsiteY7" fmla="*/ 82447 h 246810"/>
                <a:gd name="connsiteX8" fmla="*/ 34691 w 88966"/>
                <a:gd name="connsiteY8" fmla="*/ 51142 h 246810"/>
                <a:gd name="connsiteX9" fmla="*/ 25484 w 88966"/>
                <a:gd name="connsiteY9" fmla="*/ 4088 h 246810"/>
                <a:gd name="connsiteX10" fmla="*/ 57424 w 88966"/>
                <a:gd name="connsiteY10" fmla="*/ 15836 h 24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966" h="246810">
                  <a:moveTo>
                    <a:pt x="57424" y="15899"/>
                  </a:moveTo>
                  <a:cubicBezTo>
                    <a:pt x="62060" y="79653"/>
                    <a:pt x="95080" y="138137"/>
                    <a:pt x="87968" y="204114"/>
                  </a:cubicBezTo>
                  <a:cubicBezTo>
                    <a:pt x="83205" y="211861"/>
                    <a:pt x="76919" y="219037"/>
                    <a:pt x="73934" y="227546"/>
                  </a:cubicBezTo>
                  <a:cubicBezTo>
                    <a:pt x="67584" y="245516"/>
                    <a:pt x="62123" y="257581"/>
                    <a:pt x="48471" y="232689"/>
                  </a:cubicBezTo>
                  <a:cubicBezTo>
                    <a:pt x="45486" y="227165"/>
                    <a:pt x="40788" y="221513"/>
                    <a:pt x="35580" y="218910"/>
                  </a:cubicBezTo>
                  <a:cubicBezTo>
                    <a:pt x="23833" y="212941"/>
                    <a:pt x="-805" y="226276"/>
                    <a:pt x="20" y="209003"/>
                  </a:cubicBezTo>
                  <a:cubicBezTo>
                    <a:pt x="1036" y="188366"/>
                    <a:pt x="2877" y="162902"/>
                    <a:pt x="17801" y="145059"/>
                  </a:cubicBezTo>
                  <a:cubicBezTo>
                    <a:pt x="35580" y="123850"/>
                    <a:pt x="33738" y="100354"/>
                    <a:pt x="18689" y="82447"/>
                  </a:cubicBezTo>
                  <a:cubicBezTo>
                    <a:pt x="-6012" y="53110"/>
                    <a:pt x="4021" y="47014"/>
                    <a:pt x="34691" y="51142"/>
                  </a:cubicBezTo>
                  <a:cubicBezTo>
                    <a:pt x="34247" y="32219"/>
                    <a:pt x="12784" y="18185"/>
                    <a:pt x="25484" y="4088"/>
                  </a:cubicBezTo>
                  <a:cubicBezTo>
                    <a:pt x="36787" y="-8549"/>
                    <a:pt x="46438" y="11772"/>
                    <a:pt x="57424" y="1583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0" name="Полилиния: фигура 339">
              <a:extLst>
                <a:ext uri="{FF2B5EF4-FFF2-40B4-BE49-F238E27FC236}">
                  <a16:creationId xmlns="" xmlns:a16="http://schemas.microsoft.com/office/drawing/2014/main" id="{5DD2F47C-586B-436D-AE0A-D8EB6924B96D}"/>
                </a:ext>
              </a:extLst>
            </p:cNvPr>
            <p:cNvSpPr/>
            <p:nvPr/>
          </p:nvSpPr>
          <p:spPr>
            <a:xfrm>
              <a:off x="9576752" y="1258210"/>
              <a:ext cx="203327" cy="70284"/>
            </a:xfrm>
            <a:custGeom>
              <a:avLst/>
              <a:gdLst>
                <a:gd name="connsiteX0" fmla="*/ 61468 w 203327"/>
                <a:gd name="connsiteY0" fmla="*/ 20368 h 70284"/>
                <a:gd name="connsiteX1" fmla="*/ 91948 w 203327"/>
                <a:gd name="connsiteY1" fmla="*/ 36751 h 70284"/>
                <a:gd name="connsiteX2" fmla="*/ 167704 w 203327"/>
                <a:gd name="connsiteY2" fmla="*/ 43355 h 70284"/>
                <a:gd name="connsiteX3" fmla="*/ 203327 w 203327"/>
                <a:gd name="connsiteY3" fmla="*/ 58849 h 70284"/>
                <a:gd name="connsiteX4" fmla="*/ 0 w 203327"/>
                <a:gd name="connsiteY4" fmla="*/ 1000 h 70284"/>
                <a:gd name="connsiteX5" fmla="*/ 61468 w 203327"/>
                <a:gd name="connsiteY5" fmla="*/ 20368 h 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327" h="70284">
                  <a:moveTo>
                    <a:pt x="61468" y="20368"/>
                  </a:moveTo>
                  <a:cubicBezTo>
                    <a:pt x="71628" y="25829"/>
                    <a:pt x="81788" y="31290"/>
                    <a:pt x="91948" y="36751"/>
                  </a:cubicBezTo>
                  <a:cubicBezTo>
                    <a:pt x="116649" y="45768"/>
                    <a:pt x="139953" y="61516"/>
                    <a:pt x="167704" y="43355"/>
                  </a:cubicBezTo>
                  <a:cubicBezTo>
                    <a:pt x="182816" y="33449"/>
                    <a:pt x="191579" y="51927"/>
                    <a:pt x="203327" y="58849"/>
                  </a:cubicBezTo>
                  <a:cubicBezTo>
                    <a:pt x="156908" y="91615"/>
                    <a:pt x="62484" y="48244"/>
                    <a:pt x="0" y="1000"/>
                  </a:cubicBezTo>
                  <a:cubicBezTo>
                    <a:pt x="26035" y="-3889"/>
                    <a:pt x="43243" y="10208"/>
                    <a:pt x="61468" y="2036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1" name="Полилиния: фигура 340">
              <a:extLst>
                <a:ext uri="{FF2B5EF4-FFF2-40B4-BE49-F238E27FC236}">
                  <a16:creationId xmlns="" xmlns:a16="http://schemas.microsoft.com/office/drawing/2014/main" id="{2111980F-D18C-4826-A339-06201577532C}"/>
                </a:ext>
              </a:extLst>
            </p:cNvPr>
            <p:cNvSpPr/>
            <p:nvPr/>
          </p:nvSpPr>
          <p:spPr>
            <a:xfrm>
              <a:off x="9643616" y="757235"/>
              <a:ext cx="30937" cy="48480"/>
            </a:xfrm>
            <a:custGeom>
              <a:avLst/>
              <a:gdLst>
                <a:gd name="connsiteX0" fmla="*/ 17972 w 30937"/>
                <a:gd name="connsiteY0" fmla="*/ 5 h 48480"/>
                <a:gd name="connsiteX1" fmla="*/ 30927 w 30937"/>
                <a:gd name="connsiteY1" fmla="*/ 16516 h 48480"/>
                <a:gd name="connsiteX2" fmla="*/ 12702 w 30937"/>
                <a:gd name="connsiteY2" fmla="*/ 48012 h 48480"/>
                <a:gd name="connsiteX3" fmla="*/ 2 w 30937"/>
                <a:gd name="connsiteY3" fmla="*/ 37090 h 48480"/>
                <a:gd name="connsiteX4" fmla="*/ 17972 w 30937"/>
                <a:gd name="connsiteY4" fmla="*/ 5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37" h="48480">
                  <a:moveTo>
                    <a:pt x="17972" y="5"/>
                  </a:moveTo>
                  <a:cubicBezTo>
                    <a:pt x="29529" y="-249"/>
                    <a:pt x="30800" y="8388"/>
                    <a:pt x="30927" y="16516"/>
                  </a:cubicBezTo>
                  <a:cubicBezTo>
                    <a:pt x="31180" y="30994"/>
                    <a:pt x="27243" y="43757"/>
                    <a:pt x="12702" y="48012"/>
                  </a:cubicBezTo>
                  <a:cubicBezTo>
                    <a:pt x="5336" y="50171"/>
                    <a:pt x="-125" y="44583"/>
                    <a:pt x="2" y="37090"/>
                  </a:cubicBezTo>
                  <a:cubicBezTo>
                    <a:pt x="256" y="21659"/>
                    <a:pt x="5844" y="8514"/>
                    <a:pt x="17972" y="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2" name="Полилиния: фигура 341">
              <a:extLst>
                <a:ext uri="{FF2B5EF4-FFF2-40B4-BE49-F238E27FC236}">
                  <a16:creationId xmlns="" xmlns:a16="http://schemas.microsoft.com/office/drawing/2014/main" id="{3CF7B1F3-A5A0-4986-B704-C6C2408B2487}"/>
                </a:ext>
              </a:extLst>
            </p:cNvPr>
            <p:cNvSpPr/>
            <p:nvPr/>
          </p:nvSpPr>
          <p:spPr>
            <a:xfrm>
              <a:off x="4026690" y="6863342"/>
              <a:ext cx="241652" cy="402940"/>
            </a:xfrm>
            <a:custGeom>
              <a:avLst/>
              <a:gdLst>
                <a:gd name="connsiteX0" fmla="*/ 241652 w 241652"/>
                <a:gd name="connsiteY0" fmla="*/ 289967 h 402940"/>
                <a:gd name="connsiteX1" fmla="*/ 241652 w 241652"/>
                <a:gd name="connsiteY1" fmla="*/ 306286 h 402940"/>
                <a:gd name="connsiteX2" fmla="*/ 185581 w 241652"/>
                <a:gd name="connsiteY2" fmla="*/ 391313 h 402940"/>
                <a:gd name="connsiteX3" fmla="*/ 167484 w 241652"/>
                <a:gd name="connsiteY3" fmla="*/ 396139 h 402940"/>
                <a:gd name="connsiteX4" fmla="*/ 107794 w 241652"/>
                <a:gd name="connsiteY4" fmla="*/ 342926 h 402940"/>
                <a:gd name="connsiteX5" fmla="*/ 79473 w 241652"/>
                <a:gd name="connsiteY5" fmla="*/ 295618 h 402940"/>
                <a:gd name="connsiteX6" fmla="*/ 28991 w 241652"/>
                <a:gd name="connsiteY6" fmla="*/ 159473 h 402940"/>
                <a:gd name="connsiteX7" fmla="*/ 42834 w 241652"/>
                <a:gd name="connsiteY7" fmla="*/ 130390 h 402940"/>
                <a:gd name="connsiteX8" fmla="*/ 73758 w 241652"/>
                <a:gd name="connsiteY8" fmla="*/ 111658 h 402940"/>
                <a:gd name="connsiteX9" fmla="*/ 49437 w 241652"/>
                <a:gd name="connsiteY9" fmla="*/ 114197 h 402940"/>
                <a:gd name="connsiteX10" fmla="*/ 860 w 241652"/>
                <a:gd name="connsiteY10" fmla="*/ 61556 h 402940"/>
                <a:gd name="connsiteX11" fmla="*/ 10703 w 241652"/>
                <a:gd name="connsiteY11" fmla="*/ 45427 h 402940"/>
                <a:gd name="connsiteX12" fmla="*/ 23339 w 241652"/>
                <a:gd name="connsiteY12" fmla="*/ 55397 h 402940"/>
                <a:gd name="connsiteX13" fmla="*/ 60296 w 241652"/>
                <a:gd name="connsiteY13" fmla="*/ 61175 h 402940"/>
                <a:gd name="connsiteX14" fmla="*/ 122653 w 241652"/>
                <a:gd name="connsiteY14" fmla="*/ 8407 h 402940"/>
                <a:gd name="connsiteX15" fmla="*/ 146529 w 241652"/>
                <a:gd name="connsiteY15" fmla="*/ 2501 h 402940"/>
                <a:gd name="connsiteX16" fmla="*/ 160181 w 241652"/>
                <a:gd name="connsiteY16" fmla="*/ 30314 h 402940"/>
                <a:gd name="connsiteX17" fmla="*/ 144053 w 241652"/>
                <a:gd name="connsiteY17" fmla="*/ 47904 h 402940"/>
                <a:gd name="connsiteX18" fmla="*/ 131416 w 241652"/>
                <a:gd name="connsiteY18" fmla="*/ 71208 h 402940"/>
                <a:gd name="connsiteX19" fmla="*/ 166531 w 241652"/>
                <a:gd name="connsiteY19" fmla="*/ 221831 h 402940"/>
                <a:gd name="connsiteX20" fmla="*/ 241588 w 241652"/>
                <a:gd name="connsiteY20" fmla="*/ 290094 h 40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652" h="402940">
                  <a:moveTo>
                    <a:pt x="241652" y="289967"/>
                  </a:moveTo>
                  <a:cubicBezTo>
                    <a:pt x="241652" y="295428"/>
                    <a:pt x="241652" y="300889"/>
                    <a:pt x="241652" y="306286"/>
                  </a:cubicBezTo>
                  <a:cubicBezTo>
                    <a:pt x="217586" y="330416"/>
                    <a:pt x="182216" y="345085"/>
                    <a:pt x="185581" y="391313"/>
                  </a:cubicBezTo>
                  <a:cubicBezTo>
                    <a:pt x="186343" y="402236"/>
                    <a:pt x="173199" y="408522"/>
                    <a:pt x="167484" y="396139"/>
                  </a:cubicBezTo>
                  <a:cubicBezTo>
                    <a:pt x="154403" y="368262"/>
                    <a:pt x="131543" y="356578"/>
                    <a:pt x="107794" y="342926"/>
                  </a:cubicBezTo>
                  <a:cubicBezTo>
                    <a:pt x="92554" y="334163"/>
                    <a:pt x="84299" y="313906"/>
                    <a:pt x="79473" y="295618"/>
                  </a:cubicBezTo>
                  <a:cubicBezTo>
                    <a:pt x="66963" y="248310"/>
                    <a:pt x="56296" y="200748"/>
                    <a:pt x="28991" y="159473"/>
                  </a:cubicBezTo>
                  <a:cubicBezTo>
                    <a:pt x="21180" y="147599"/>
                    <a:pt x="32419" y="137248"/>
                    <a:pt x="42834" y="130390"/>
                  </a:cubicBezTo>
                  <a:cubicBezTo>
                    <a:pt x="52867" y="123850"/>
                    <a:pt x="69376" y="129374"/>
                    <a:pt x="73758" y="111658"/>
                  </a:cubicBezTo>
                  <a:cubicBezTo>
                    <a:pt x="64297" y="101561"/>
                    <a:pt x="57375" y="113118"/>
                    <a:pt x="49437" y="114197"/>
                  </a:cubicBezTo>
                  <a:cubicBezTo>
                    <a:pt x="22132" y="117817"/>
                    <a:pt x="-5236" y="88671"/>
                    <a:pt x="860" y="61556"/>
                  </a:cubicBezTo>
                  <a:cubicBezTo>
                    <a:pt x="2257" y="55523"/>
                    <a:pt x="6004" y="48221"/>
                    <a:pt x="10703" y="45427"/>
                  </a:cubicBezTo>
                  <a:cubicBezTo>
                    <a:pt x="18386" y="40855"/>
                    <a:pt x="21243" y="48538"/>
                    <a:pt x="23339" y="55397"/>
                  </a:cubicBezTo>
                  <a:cubicBezTo>
                    <a:pt x="32038" y="83654"/>
                    <a:pt x="45691" y="73811"/>
                    <a:pt x="60296" y="61175"/>
                  </a:cubicBezTo>
                  <a:cubicBezTo>
                    <a:pt x="80870" y="43332"/>
                    <a:pt x="102016" y="26186"/>
                    <a:pt x="122653" y="8407"/>
                  </a:cubicBezTo>
                  <a:cubicBezTo>
                    <a:pt x="130019" y="2056"/>
                    <a:pt x="137194" y="-3341"/>
                    <a:pt x="146529" y="2501"/>
                  </a:cubicBezTo>
                  <a:cubicBezTo>
                    <a:pt x="156244" y="8534"/>
                    <a:pt x="159419" y="19201"/>
                    <a:pt x="160181" y="30314"/>
                  </a:cubicBezTo>
                  <a:cubicBezTo>
                    <a:pt x="160943" y="41998"/>
                    <a:pt x="154911" y="48411"/>
                    <a:pt x="144053" y="47904"/>
                  </a:cubicBezTo>
                  <a:cubicBezTo>
                    <a:pt x="125256" y="47014"/>
                    <a:pt x="127924" y="57047"/>
                    <a:pt x="131416" y="71208"/>
                  </a:cubicBezTo>
                  <a:cubicBezTo>
                    <a:pt x="143862" y="121183"/>
                    <a:pt x="155991" y="171348"/>
                    <a:pt x="166531" y="221831"/>
                  </a:cubicBezTo>
                  <a:cubicBezTo>
                    <a:pt x="175675" y="265900"/>
                    <a:pt x="213585" y="271171"/>
                    <a:pt x="241588" y="290094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3" name="Полилиния: фигура 342">
              <a:extLst>
                <a:ext uri="{FF2B5EF4-FFF2-40B4-BE49-F238E27FC236}">
                  <a16:creationId xmlns="" xmlns:a16="http://schemas.microsoft.com/office/drawing/2014/main" id="{634E575F-CF1B-4F9B-9E1A-0EA728D12290}"/>
                </a:ext>
              </a:extLst>
            </p:cNvPr>
            <p:cNvSpPr/>
            <p:nvPr/>
          </p:nvSpPr>
          <p:spPr>
            <a:xfrm>
              <a:off x="3172518" y="6631749"/>
              <a:ext cx="334336" cy="267241"/>
            </a:xfrm>
            <a:custGeom>
              <a:avLst/>
              <a:gdLst>
                <a:gd name="connsiteX0" fmla="*/ 291660 w 334336"/>
                <a:gd name="connsiteY0" fmla="*/ 267177 h 267241"/>
                <a:gd name="connsiteX1" fmla="*/ 159580 w 334336"/>
                <a:gd name="connsiteY1" fmla="*/ 133890 h 267241"/>
                <a:gd name="connsiteX2" fmla="*/ 92842 w 334336"/>
                <a:gd name="connsiteY2" fmla="*/ 98965 h 267241"/>
                <a:gd name="connsiteX3" fmla="*/ 8260 w 334336"/>
                <a:gd name="connsiteY3" fmla="*/ 88425 h 267241"/>
                <a:gd name="connsiteX4" fmla="*/ 23944 w 334336"/>
                <a:gd name="connsiteY4" fmla="*/ 42895 h 267241"/>
                <a:gd name="connsiteX5" fmla="*/ 129418 w 334336"/>
                <a:gd name="connsiteY5" fmla="*/ 2636 h 267241"/>
                <a:gd name="connsiteX6" fmla="*/ 144023 w 334336"/>
                <a:gd name="connsiteY6" fmla="*/ 1239 h 267241"/>
                <a:gd name="connsiteX7" fmla="*/ 245877 w 334336"/>
                <a:gd name="connsiteY7" fmla="*/ 71724 h 267241"/>
                <a:gd name="connsiteX8" fmla="*/ 321252 w 334336"/>
                <a:gd name="connsiteY8" fmla="*/ 213202 h 267241"/>
                <a:gd name="connsiteX9" fmla="*/ 330015 w 334336"/>
                <a:gd name="connsiteY9" fmla="*/ 253526 h 267241"/>
                <a:gd name="connsiteX10" fmla="*/ 291724 w 334336"/>
                <a:gd name="connsiteY10" fmla="*/ 267241 h 26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336" h="267241">
                  <a:moveTo>
                    <a:pt x="291660" y="267177"/>
                  </a:moveTo>
                  <a:cubicBezTo>
                    <a:pt x="236542" y="265654"/>
                    <a:pt x="169867" y="198343"/>
                    <a:pt x="159580" y="133890"/>
                  </a:cubicBezTo>
                  <a:cubicBezTo>
                    <a:pt x="150754" y="78264"/>
                    <a:pt x="136085" y="68930"/>
                    <a:pt x="92842" y="98965"/>
                  </a:cubicBezTo>
                  <a:cubicBezTo>
                    <a:pt x="59695" y="121952"/>
                    <a:pt x="33914" y="102522"/>
                    <a:pt x="8260" y="88425"/>
                  </a:cubicBezTo>
                  <a:cubicBezTo>
                    <a:pt x="-8314" y="79280"/>
                    <a:pt x="1656" y="44990"/>
                    <a:pt x="23944" y="42895"/>
                  </a:cubicBezTo>
                  <a:cubicBezTo>
                    <a:pt x="63187" y="39276"/>
                    <a:pt x="97604" y="26512"/>
                    <a:pt x="129418" y="2636"/>
                  </a:cubicBezTo>
                  <a:cubicBezTo>
                    <a:pt x="132974" y="-32"/>
                    <a:pt x="140530" y="-984"/>
                    <a:pt x="144023" y="1239"/>
                  </a:cubicBezTo>
                  <a:cubicBezTo>
                    <a:pt x="178567" y="23590"/>
                    <a:pt x="223969" y="26194"/>
                    <a:pt x="245877" y="71724"/>
                  </a:cubicBezTo>
                  <a:cubicBezTo>
                    <a:pt x="269118" y="119921"/>
                    <a:pt x="296423" y="165831"/>
                    <a:pt x="321252" y="213202"/>
                  </a:cubicBezTo>
                  <a:cubicBezTo>
                    <a:pt x="327602" y="225395"/>
                    <a:pt x="341317" y="237587"/>
                    <a:pt x="330015" y="253526"/>
                  </a:cubicBezTo>
                  <a:cubicBezTo>
                    <a:pt x="320743" y="266543"/>
                    <a:pt x="305758" y="266670"/>
                    <a:pt x="291724" y="2672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4" name="Полилиния: фигура 343">
              <a:extLst>
                <a:ext uri="{FF2B5EF4-FFF2-40B4-BE49-F238E27FC236}">
                  <a16:creationId xmlns="" xmlns:a16="http://schemas.microsoft.com/office/drawing/2014/main" id="{22E741A3-333B-4869-8D19-41E5D91CCCC9}"/>
                </a:ext>
              </a:extLst>
            </p:cNvPr>
            <p:cNvSpPr/>
            <p:nvPr/>
          </p:nvSpPr>
          <p:spPr>
            <a:xfrm>
              <a:off x="4267623" y="6941006"/>
              <a:ext cx="57355" cy="43956"/>
            </a:xfrm>
            <a:custGeom>
              <a:avLst/>
              <a:gdLst>
                <a:gd name="connsiteX0" fmla="*/ 36026 w 57355"/>
                <a:gd name="connsiteY0" fmla="*/ 41170 h 43956"/>
                <a:gd name="connsiteX1" fmla="*/ 21 w 57355"/>
                <a:gd name="connsiteY1" fmla="*/ 22374 h 43956"/>
                <a:gd name="connsiteX2" fmla="*/ 33994 w 57355"/>
                <a:gd name="connsiteY2" fmla="*/ 21 h 43956"/>
                <a:gd name="connsiteX3" fmla="*/ 57235 w 57355"/>
                <a:gd name="connsiteY3" fmla="*/ 28470 h 43956"/>
                <a:gd name="connsiteX4" fmla="*/ 36089 w 57355"/>
                <a:gd name="connsiteY4" fmla="*/ 41107 h 4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5" h="43956">
                  <a:moveTo>
                    <a:pt x="36026" y="41170"/>
                  </a:moveTo>
                  <a:cubicBezTo>
                    <a:pt x="26437" y="30820"/>
                    <a:pt x="-868" y="54632"/>
                    <a:pt x="21" y="22374"/>
                  </a:cubicBezTo>
                  <a:cubicBezTo>
                    <a:pt x="656" y="-296"/>
                    <a:pt x="18627" y="466"/>
                    <a:pt x="33994" y="21"/>
                  </a:cubicBezTo>
                  <a:cubicBezTo>
                    <a:pt x="52282" y="-550"/>
                    <a:pt x="58314" y="10308"/>
                    <a:pt x="57235" y="28470"/>
                  </a:cubicBezTo>
                  <a:cubicBezTo>
                    <a:pt x="56282" y="43900"/>
                    <a:pt x="49297" y="47139"/>
                    <a:pt x="36089" y="4110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5" name="Полилиния: фигура 344">
              <a:extLst>
                <a:ext uri="{FF2B5EF4-FFF2-40B4-BE49-F238E27FC236}">
                  <a16:creationId xmlns="" xmlns:a16="http://schemas.microsoft.com/office/drawing/2014/main" id="{E68307CA-158D-4471-97BB-AD5075867656}"/>
                </a:ext>
              </a:extLst>
            </p:cNvPr>
            <p:cNvSpPr/>
            <p:nvPr/>
          </p:nvSpPr>
          <p:spPr>
            <a:xfrm>
              <a:off x="1260353" y="352683"/>
              <a:ext cx="881238" cy="1547054"/>
            </a:xfrm>
            <a:custGeom>
              <a:avLst/>
              <a:gdLst>
                <a:gd name="connsiteX0" fmla="*/ 378518 w 881238"/>
                <a:gd name="connsiteY0" fmla="*/ 139317 h 1547054"/>
                <a:gd name="connsiteX1" fmla="*/ 347784 w 881238"/>
                <a:gd name="connsiteY1" fmla="*/ 169162 h 1547054"/>
                <a:gd name="connsiteX2" fmla="*/ 306192 w 881238"/>
                <a:gd name="connsiteY2" fmla="*/ 179322 h 1547054"/>
                <a:gd name="connsiteX3" fmla="*/ 316542 w 881238"/>
                <a:gd name="connsiteY3" fmla="*/ 209040 h 1547054"/>
                <a:gd name="connsiteX4" fmla="*/ 317177 w 881238"/>
                <a:gd name="connsiteY4" fmla="*/ 227074 h 1547054"/>
                <a:gd name="connsiteX5" fmla="*/ 294381 w 881238"/>
                <a:gd name="connsiteY5" fmla="*/ 222438 h 1547054"/>
                <a:gd name="connsiteX6" fmla="*/ 234564 w 881238"/>
                <a:gd name="connsiteY6" fmla="*/ 148651 h 1547054"/>
                <a:gd name="connsiteX7" fmla="*/ 219387 w 881238"/>
                <a:gd name="connsiteY7" fmla="*/ 130554 h 1547054"/>
                <a:gd name="connsiteX8" fmla="*/ 174810 w 881238"/>
                <a:gd name="connsiteY8" fmla="*/ 108455 h 1547054"/>
                <a:gd name="connsiteX9" fmla="*/ 188971 w 881238"/>
                <a:gd name="connsiteY9" fmla="*/ 152715 h 1547054"/>
                <a:gd name="connsiteX10" fmla="*/ 205735 w 881238"/>
                <a:gd name="connsiteY10" fmla="*/ 259777 h 1547054"/>
                <a:gd name="connsiteX11" fmla="*/ 220594 w 881238"/>
                <a:gd name="connsiteY11" fmla="*/ 284161 h 1547054"/>
                <a:gd name="connsiteX12" fmla="*/ 345689 w 881238"/>
                <a:gd name="connsiteY12" fmla="*/ 457390 h 1547054"/>
                <a:gd name="connsiteX13" fmla="*/ 341053 w 881238"/>
                <a:gd name="connsiteY13" fmla="*/ 501459 h 1547054"/>
                <a:gd name="connsiteX14" fmla="*/ 306954 w 881238"/>
                <a:gd name="connsiteY14" fmla="*/ 489965 h 1547054"/>
                <a:gd name="connsiteX15" fmla="*/ 257233 w 881238"/>
                <a:gd name="connsiteY15" fmla="*/ 462470 h 1547054"/>
                <a:gd name="connsiteX16" fmla="*/ 229230 w 881238"/>
                <a:gd name="connsiteY16" fmla="*/ 470153 h 1547054"/>
                <a:gd name="connsiteX17" fmla="*/ 235262 w 881238"/>
                <a:gd name="connsiteY17" fmla="*/ 504951 h 1547054"/>
                <a:gd name="connsiteX18" fmla="*/ 246692 w 881238"/>
                <a:gd name="connsiteY18" fmla="*/ 526795 h 1547054"/>
                <a:gd name="connsiteX19" fmla="*/ 282506 w 881238"/>
                <a:gd name="connsiteY19" fmla="*/ 556577 h 1547054"/>
                <a:gd name="connsiteX20" fmla="*/ 307398 w 881238"/>
                <a:gd name="connsiteY20" fmla="*/ 547687 h 1547054"/>
                <a:gd name="connsiteX21" fmla="*/ 431350 w 881238"/>
                <a:gd name="connsiteY21" fmla="*/ 555752 h 1547054"/>
                <a:gd name="connsiteX22" fmla="*/ 454655 w 881238"/>
                <a:gd name="connsiteY22" fmla="*/ 589470 h 1547054"/>
                <a:gd name="connsiteX23" fmla="*/ 460370 w 881238"/>
                <a:gd name="connsiteY23" fmla="*/ 739649 h 1547054"/>
                <a:gd name="connsiteX24" fmla="*/ 476245 w 881238"/>
                <a:gd name="connsiteY24" fmla="*/ 762255 h 1547054"/>
                <a:gd name="connsiteX25" fmla="*/ 511805 w 881238"/>
                <a:gd name="connsiteY25" fmla="*/ 871221 h 1547054"/>
                <a:gd name="connsiteX26" fmla="*/ 519869 w 881238"/>
                <a:gd name="connsiteY26" fmla="*/ 897574 h 1547054"/>
                <a:gd name="connsiteX27" fmla="*/ 598228 w 881238"/>
                <a:gd name="connsiteY27" fmla="*/ 978791 h 1547054"/>
                <a:gd name="connsiteX28" fmla="*/ 750057 w 881238"/>
                <a:gd name="connsiteY28" fmla="*/ 1169419 h 1547054"/>
                <a:gd name="connsiteX29" fmla="*/ 840671 w 881238"/>
                <a:gd name="connsiteY29" fmla="*/ 1306579 h 1547054"/>
                <a:gd name="connsiteX30" fmla="*/ 879914 w 881238"/>
                <a:gd name="connsiteY30" fmla="*/ 1510225 h 1547054"/>
                <a:gd name="connsiteX31" fmla="*/ 866389 w 881238"/>
                <a:gd name="connsiteY31" fmla="*/ 1547055 h 1547054"/>
                <a:gd name="connsiteX32" fmla="*/ 828924 w 881238"/>
                <a:gd name="connsiteY32" fmla="*/ 1521401 h 1547054"/>
                <a:gd name="connsiteX33" fmla="*/ 702305 w 881238"/>
                <a:gd name="connsiteY33" fmla="*/ 1434786 h 1547054"/>
                <a:gd name="connsiteX34" fmla="*/ 598927 w 881238"/>
                <a:gd name="connsiteY34" fmla="*/ 1322010 h 1547054"/>
                <a:gd name="connsiteX35" fmla="*/ 533649 w 881238"/>
                <a:gd name="connsiteY35" fmla="*/ 1217361 h 1547054"/>
                <a:gd name="connsiteX36" fmla="*/ 416745 w 881238"/>
                <a:gd name="connsiteY36" fmla="*/ 1031496 h 1547054"/>
                <a:gd name="connsiteX37" fmla="*/ 348292 w 881238"/>
                <a:gd name="connsiteY37" fmla="*/ 834899 h 1547054"/>
                <a:gd name="connsiteX38" fmla="*/ 365120 w 881238"/>
                <a:gd name="connsiteY38" fmla="*/ 760477 h 1547054"/>
                <a:gd name="connsiteX39" fmla="*/ 328290 w 881238"/>
                <a:gd name="connsiteY39" fmla="*/ 655003 h 1547054"/>
                <a:gd name="connsiteX40" fmla="*/ 240596 w 881238"/>
                <a:gd name="connsiteY40" fmla="*/ 623570 h 1547054"/>
                <a:gd name="connsiteX41" fmla="*/ 83243 w 881238"/>
                <a:gd name="connsiteY41" fmla="*/ 611949 h 1547054"/>
                <a:gd name="connsiteX42" fmla="*/ 94991 w 881238"/>
                <a:gd name="connsiteY42" fmla="*/ 496950 h 1547054"/>
                <a:gd name="connsiteX43" fmla="*/ 94737 w 881238"/>
                <a:gd name="connsiteY43" fmla="*/ 327150 h 1547054"/>
                <a:gd name="connsiteX44" fmla="*/ 96896 w 881238"/>
                <a:gd name="connsiteY44" fmla="*/ 323975 h 1547054"/>
                <a:gd name="connsiteX45" fmla="*/ 84386 w 881238"/>
                <a:gd name="connsiteY45" fmla="*/ 155573 h 1547054"/>
                <a:gd name="connsiteX46" fmla="*/ 54541 w 881238"/>
                <a:gd name="connsiteY46" fmla="*/ 76896 h 1547054"/>
                <a:gd name="connsiteX47" fmla="*/ 5202 w 881238"/>
                <a:gd name="connsiteY47" fmla="*/ 16761 h 1547054"/>
                <a:gd name="connsiteX48" fmla="*/ 13457 w 881238"/>
                <a:gd name="connsiteY48" fmla="*/ 1330 h 1547054"/>
                <a:gd name="connsiteX49" fmla="*/ 119502 w 881238"/>
                <a:gd name="connsiteY49" fmla="*/ 16761 h 1547054"/>
                <a:gd name="connsiteX50" fmla="*/ 183192 w 881238"/>
                <a:gd name="connsiteY50" fmla="*/ 55306 h 1547054"/>
                <a:gd name="connsiteX51" fmla="*/ 271902 w 881238"/>
                <a:gd name="connsiteY51" fmla="*/ 90485 h 1547054"/>
                <a:gd name="connsiteX52" fmla="*/ 343720 w 881238"/>
                <a:gd name="connsiteY52" fmla="*/ 111249 h 1547054"/>
                <a:gd name="connsiteX53" fmla="*/ 378518 w 881238"/>
                <a:gd name="connsiteY53" fmla="*/ 139571 h 154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1238" h="1547054">
                  <a:moveTo>
                    <a:pt x="378518" y="139317"/>
                  </a:moveTo>
                  <a:cubicBezTo>
                    <a:pt x="383344" y="167066"/>
                    <a:pt x="389949" y="194562"/>
                    <a:pt x="347784" y="169162"/>
                  </a:cubicBezTo>
                  <a:cubicBezTo>
                    <a:pt x="335465" y="161732"/>
                    <a:pt x="317050" y="164082"/>
                    <a:pt x="306192" y="179322"/>
                  </a:cubicBezTo>
                  <a:cubicBezTo>
                    <a:pt x="295778" y="194054"/>
                    <a:pt x="308859" y="200594"/>
                    <a:pt x="316542" y="209040"/>
                  </a:cubicBezTo>
                  <a:cubicBezTo>
                    <a:pt x="321495" y="214437"/>
                    <a:pt x="322638" y="221613"/>
                    <a:pt x="317177" y="227074"/>
                  </a:cubicBezTo>
                  <a:cubicBezTo>
                    <a:pt x="308287" y="236028"/>
                    <a:pt x="300413" y="229741"/>
                    <a:pt x="294381" y="222438"/>
                  </a:cubicBezTo>
                  <a:cubicBezTo>
                    <a:pt x="274188" y="198054"/>
                    <a:pt x="254503" y="173289"/>
                    <a:pt x="234564" y="148651"/>
                  </a:cubicBezTo>
                  <a:cubicBezTo>
                    <a:pt x="229611" y="142492"/>
                    <a:pt x="225483" y="134872"/>
                    <a:pt x="219387" y="130554"/>
                  </a:cubicBezTo>
                  <a:cubicBezTo>
                    <a:pt x="205163" y="120457"/>
                    <a:pt x="189034" y="96200"/>
                    <a:pt x="174810" y="108455"/>
                  </a:cubicBezTo>
                  <a:cubicBezTo>
                    <a:pt x="158808" y="122108"/>
                    <a:pt x="186685" y="136459"/>
                    <a:pt x="188971" y="152715"/>
                  </a:cubicBezTo>
                  <a:cubicBezTo>
                    <a:pt x="194051" y="188529"/>
                    <a:pt x="217165" y="221168"/>
                    <a:pt x="205735" y="259777"/>
                  </a:cubicBezTo>
                  <a:cubicBezTo>
                    <a:pt x="201226" y="274953"/>
                    <a:pt x="212593" y="278573"/>
                    <a:pt x="220594" y="284161"/>
                  </a:cubicBezTo>
                  <a:cubicBezTo>
                    <a:pt x="281109" y="326325"/>
                    <a:pt x="316860" y="388746"/>
                    <a:pt x="345689" y="457390"/>
                  </a:cubicBezTo>
                  <a:cubicBezTo>
                    <a:pt x="352674" y="474027"/>
                    <a:pt x="355468" y="488695"/>
                    <a:pt x="341053" y="501459"/>
                  </a:cubicBezTo>
                  <a:cubicBezTo>
                    <a:pt x="324861" y="515746"/>
                    <a:pt x="314701" y="501967"/>
                    <a:pt x="306954" y="489965"/>
                  </a:cubicBezTo>
                  <a:cubicBezTo>
                    <a:pt x="294635" y="470725"/>
                    <a:pt x="273172" y="472884"/>
                    <a:pt x="257233" y="462470"/>
                  </a:cubicBezTo>
                  <a:cubicBezTo>
                    <a:pt x="246565" y="455548"/>
                    <a:pt x="233865" y="454088"/>
                    <a:pt x="229230" y="470153"/>
                  </a:cubicBezTo>
                  <a:cubicBezTo>
                    <a:pt x="225737" y="482218"/>
                    <a:pt x="220276" y="503110"/>
                    <a:pt x="235262" y="504951"/>
                  </a:cubicBezTo>
                  <a:cubicBezTo>
                    <a:pt x="254693" y="507364"/>
                    <a:pt x="247073" y="517969"/>
                    <a:pt x="246692" y="526795"/>
                  </a:cubicBezTo>
                  <a:cubicBezTo>
                    <a:pt x="245422" y="555625"/>
                    <a:pt x="258884" y="563181"/>
                    <a:pt x="282506" y="556577"/>
                  </a:cubicBezTo>
                  <a:cubicBezTo>
                    <a:pt x="291079" y="554164"/>
                    <a:pt x="302192" y="553720"/>
                    <a:pt x="307398" y="547687"/>
                  </a:cubicBezTo>
                  <a:cubicBezTo>
                    <a:pt x="352293" y="495553"/>
                    <a:pt x="390837" y="540512"/>
                    <a:pt x="431350" y="555752"/>
                  </a:cubicBezTo>
                  <a:cubicBezTo>
                    <a:pt x="446336" y="561403"/>
                    <a:pt x="453512" y="572897"/>
                    <a:pt x="454655" y="589470"/>
                  </a:cubicBezTo>
                  <a:cubicBezTo>
                    <a:pt x="463926" y="639191"/>
                    <a:pt x="480944" y="688277"/>
                    <a:pt x="460370" y="739649"/>
                  </a:cubicBezTo>
                  <a:cubicBezTo>
                    <a:pt x="455036" y="752920"/>
                    <a:pt x="466656" y="757746"/>
                    <a:pt x="476245" y="762255"/>
                  </a:cubicBezTo>
                  <a:cubicBezTo>
                    <a:pt x="537395" y="790957"/>
                    <a:pt x="543428" y="809753"/>
                    <a:pt x="511805" y="871221"/>
                  </a:cubicBezTo>
                  <a:cubicBezTo>
                    <a:pt x="505582" y="883159"/>
                    <a:pt x="508947" y="890906"/>
                    <a:pt x="519869" y="897574"/>
                  </a:cubicBezTo>
                  <a:cubicBezTo>
                    <a:pt x="552318" y="917449"/>
                    <a:pt x="574162" y="949200"/>
                    <a:pt x="598228" y="978791"/>
                  </a:cubicBezTo>
                  <a:cubicBezTo>
                    <a:pt x="649409" y="1041783"/>
                    <a:pt x="704845" y="1100965"/>
                    <a:pt x="750057" y="1169419"/>
                  </a:cubicBezTo>
                  <a:cubicBezTo>
                    <a:pt x="780220" y="1215139"/>
                    <a:pt x="818891" y="1254382"/>
                    <a:pt x="840671" y="1306579"/>
                  </a:cubicBezTo>
                  <a:cubicBezTo>
                    <a:pt x="868548" y="1371223"/>
                    <a:pt x="867214" y="1442279"/>
                    <a:pt x="879914" y="1510225"/>
                  </a:cubicBezTo>
                  <a:cubicBezTo>
                    <a:pt x="882772" y="1525655"/>
                    <a:pt x="882137" y="1539562"/>
                    <a:pt x="866389" y="1547055"/>
                  </a:cubicBezTo>
                  <a:cubicBezTo>
                    <a:pt x="856292" y="1534418"/>
                    <a:pt x="845307" y="1522099"/>
                    <a:pt x="828924" y="1521401"/>
                  </a:cubicBezTo>
                  <a:cubicBezTo>
                    <a:pt x="770885" y="1518734"/>
                    <a:pt x="734182" y="1483745"/>
                    <a:pt x="702305" y="1434786"/>
                  </a:cubicBezTo>
                  <a:cubicBezTo>
                    <a:pt x="674174" y="1391670"/>
                    <a:pt x="630740" y="1363348"/>
                    <a:pt x="598927" y="1322010"/>
                  </a:cubicBezTo>
                  <a:cubicBezTo>
                    <a:pt x="573527" y="1289053"/>
                    <a:pt x="571431" y="1241999"/>
                    <a:pt x="533649" y="1217361"/>
                  </a:cubicBezTo>
                  <a:cubicBezTo>
                    <a:pt x="469006" y="1175197"/>
                    <a:pt x="457258" y="1092456"/>
                    <a:pt x="416745" y="1031496"/>
                  </a:cubicBezTo>
                  <a:cubicBezTo>
                    <a:pt x="393949" y="965964"/>
                    <a:pt x="371089" y="900431"/>
                    <a:pt x="348292" y="834899"/>
                  </a:cubicBezTo>
                  <a:cubicBezTo>
                    <a:pt x="371280" y="814515"/>
                    <a:pt x="379090" y="797053"/>
                    <a:pt x="365120" y="760477"/>
                  </a:cubicBezTo>
                  <a:cubicBezTo>
                    <a:pt x="352102" y="726440"/>
                    <a:pt x="348800" y="686880"/>
                    <a:pt x="328290" y="655003"/>
                  </a:cubicBezTo>
                  <a:cubicBezTo>
                    <a:pt x="306700" y="621601"/>
                    <a:pt x="277299" y="601091"/>
                    <a:pt x="240596" y="623570"/>
                  </a:cubicBezTo>
                  <a:cubicBezTo>
                    <a:pt x="186431" y="656717"/>
                    <a:pt x="139822" y="621347"/>
                    <a:pt x="83243" y="611949"/>
                  </a:cubicBezTo>
                  <a:cubicBezTo>
                    <a:pt x="134424" y="574357"/>
                    <a:pt x="110675" y="540257"/>
                    <a:pt x="94991" y="496950"/>
                  </a:cubicBezTo>
                  <a:cubicBezTo>
                    <a:pt x="75877" y="444118"/>
                    <a:pt x="39555" y="383285"/>
                    <a:pt x="94737" y="327150"/>
                  </a:cubicBezTo>
                  <a:cubicBezTo>
                    <a:pt x="95626" y="326198"/>
                    <a:pt x="97150" y="324483"/>
                    <a:pt x="96896" y="323975"/>
                  </a:cubicBezTo>
                  <a:cubicBezTo>
                    <a:pt x="69654" y="270064"/>
                    <a:pt x="136647" y="208849"/>
                    <a:pt x="84386" y="155573"/>
                  </a:cubicBezTo>
                  <a:cubicBezTo>
                    <a:pt x="64892" y="135697"/>
                    <a:pt x="59304" y="104836"/>
                    <a:pt x="54541" y="76896"/>
                  </a:cubicBezTo>
                  <a:cubicBezTo>
                    <a:pt x="49080" y="44638"/>
                    <a:pt x="33713" y="25397"/>
                    <a:pt x="5202" y="16761"/>
                  </a:cubicBezTo>
                  <a:cubicBezTo>
                    <a:pt x="-7181" y="2346"/>
                    <a:pt x="5392" y="1521"/>
                    <a:pt x="13457" y="1330"/>
                  </a:cubicBezTo>
                  <a:cubicBezTo>
                    <a:pt x="49525" y="378"/>
                    <a:pt x="86291" y="-5210"/>
                    <a:pt x="119502" y="16761"/>
                  </a:cubicBezTo>
                  <a:cubicBezTo>
                    <a:pt x="135758" y="39050"/>
                    <a:pt x="158999" y="49908"/>
                    <a:pt x="183192" y="55306"/>
                  </a:cubicBezTo>
                  <a:cubicBezTo>
                    <a:pt x="214688" y="62354"/>
                    <a:pt x="242565" y="78102"/>
                    <a:pt x="271902" y="90485"/>
                  </a:cubicBezTo>
                  <a:cubicBezTo>
                    <a:pt x="295842" y="97470"/>
                    <a:pt x="319717" y="104645"/>
                    <a:pt x="343720" y="111249"/>
                  </a:cubicBezTo>
                  <a:cubicBezTo>
                    <a:pt x="359214" y="115504"/>
                    <a:pt x="370327" y="125283"/>
                    <a:pt x="378518" y="13957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6" name="Полилиния: фигура 345">
              <a:extLst>
                <a:ext uri="{FF2B5EF4-FFF2-40B4-BE49-F238E27FC236}">
                  <a16:creationId xmlns="" xmlns:a16="http://schemas.microsoft.com/office/drawing/2014/main" id="{DC14F0BB-E7AF-4CCB-A5AD-EEAA2E5A8DAC}"/>
                </a:ext>
              </a:extLst>
            </p:cNvPr>
            <p:cNvSpPr/>
            <p:nvPr/>
          </p:nvSpPr>
          <p:spPr>
            <a:xfrm>
              <a:off x="100978" y="129060"/>
              <a:ext cx="808748" cy="796519"/>
            </a:xfrm>
            <a:custGeom>
              <a:avLst/>
              <a:gdLst>
                <a:gd name="connsiteX0" fmla="*/ 631304 w 808748"/>
                <a:gd name="connsiteY0" fmla="*/ 796393 h 796519"/>
                <a:gd name="connsiteX1" fmla="*/ 649274 w 808748"/>
                <a:gd name="connsiteY1" fmla="*/ 771628 h 796519"/>
                <a:gd name="connsiteX2" fmla="*/ 636257 w 808748"/>
                <a:gd name="connsiteY2" fmla="*/ 766103 h 796519"/>
                <a:gd name="connsiteX3" fmla="*/ 554405 w 808748"/>
                <a:gd name="connsiteY3" fmla="*/ 762992 h 796519"/>
                <a:gd name="connsiteX4" fmla="*/ 503478 w 808748"/>
                <a:gd name="connsiteY4" fmla="*/ 692633 h 796519"/>
                <a:gd name="connsiteX5" fmla="*/ 461568 w 808748"/>
                <a:gd name="connsiteY5" fmla="*/ 656692 h 796519"/>
                <a:gd name="connsiteX6" fmla="*/ 432231 w 808748"/>
                <a:gd name="connsiteY6" fmla="*/ 679806 h 796519"/>
                <a:gd name="connsiteX7" fmla="*/ 410324 w 808748"/>
                <a:gd name="connsiteY7" fmla="*/ 679806 h 796519"/>
                <a:gd name="connsiteX8" fmla="*/ 305041 w 808748"/>
                <a:gd name="connsiteY8" fmla="*/ 487464 h 796519"/>
                <a:gd name="connsiteX9" fmla="*/ 218236 w 808748"/>
                <a:gd name="connsiteY9" fmla="*/ 399135 h 796519"/>
                <a:gd name="connsiteX10" fmla="*/ 197027 w 808748"/>
                <a:gd name="connsiteY10" fmla="*/ 362876 h 796519"/>
                <a:gd name="connsiteX11" fmla="*/ 145084 w 808748"/>
                <a:gd name="connsiteY11" fmla="*/ 245401 h 796519"/>
                <a:gd name="connsiteX12" fmla="*/ 134861 w 808748"/>
                <a:gd name="connsiteY12" fmla="*/ 240130 h 796519"/>
                <a:gd name="connsiteX13" fmla="*/ 62534 w 808748"/>
                <a:gd name="connsiteY13" fmla="*/ 265530 h 796519"/>
                <a:gd name="connsiteX14" fmla="*/ 32753 w 808748"/>
                <a:gd name="connsiteY14" fmla="*/ 276516 h 796519"/>
                <a:gd name="connsiteX15" fmla="*/ 1130 w 808748"/>
                <a:gd name="connsiteY15" fmla="*/ 260069 h 796519"/>
                <a:gd name="connsiteX16" fmla="*/ 13957 w 808748"/>
                <a:gd name="connsiteY16" fmla="*/ 233082 h 796519"/>
                <a:gd name="connsiteX17" fmla="*/ 57264 w 808748"/>
                <a:gd name="connsiteY17" fmla="*/ 178916 h 796519"/>
                <a:gd name="connsiteX18" fmla="*/ 87363 w 808748"/>
                <a:gd name="connsiteY18" fmla="*/ 169962 h 796519"/>
                <a:gd name="connsiteX19" fmla="*/ 178612 w 808748"/>
                <a:gd name="connsiteY19" fmla="*/ 153135 h 796519"/>
                <a:gd name="connsiteX20" fmla="*/ 143052 w 808748"/>
                <a:gd name="connsiteY20" fmla="*/ 61377 h 796519"/>
                <a:gd name="connsiteX21" fmla="*/ 120827 w 808748"/>
                <a:gd name="connsiteY21" fmla="*/ 19149 h 796519"/>
                <a:gd name="connsiteX22" fmla="*/ 328599 w 808748"/>
                <a:gd name="connsiteY22" fmla="*/ 32865 h 796519"/>
                <a:gd name="connsiteX23" fmla="*/ 414515 w 808748"/>
                <a:gd name="connsiteY23" fmla="*/ 1623 h 796519"/>
                <a:gd name="connsiteX24" fmla="*/ 456044 w 808748"/>
                <a:gd name="connsiteY24" fmla="*/ 10894 h 796519"/>
                <a:gd name="connsiteX25" fmla="*/ 448424 w 808748"/>
                <a:gd name="connsiteY25" fmla="*/ 27341 h 796519"/>
                <a:gd name="connsiteX26" fmla="*/ 433374 w 808748"/>
                <a:gd name="connsiteY26" fmla="*/ 49693 h 796519"/>
                <a:gd name="connsiteX27" fmla="*/ 326123 w 808748"/>
                <a:gd name="connsiteY27" fmla="*/ 138085 h 796519"/>
                <a:gd name="connsiteX28" fmla="*/ 270560 w 808748"/>
                <a:gd name="connsiteY28" fmla="*/ 192950 h 796519"/>
                <a:gd name="connsiteX29" fmla="*/ 257733 w 808748"/>
                <a:gd name="connsiteY29" fmla="*/ 225843 h 796519"/>
                <a:gd name="connsiteX30" fmla="*/ 267131 w 808748"/>
                <a:gd name="connsiteY30" fmla="*/ 242480 h 796519"/>
                <a:gd name="connsiteX31" fmla="*/ 280593 w 808748"/>
                <a:gd name="connsiteY31" fmla="*/ 232828 h 796519"/>
                <a:gd name="connsiteX32" fmla="*/ 336981 w 808748"/>
                <a:gd name="connsiteY32" fmla="*/ 216381 h 796519"/>
                <a:gd name="connsiteX33" fmla="*/ 364731 w 808748"/>
                <a:gd name="connsiteY33" fmla="*/ 229716 h 796519"/>
                <a:gd name="connsiteX34" fmla="*/ 498906 w 808748"/>
                <a:gd name="connsiteY34" fmla="*/ 384911 h 796519"/>
                <a:gd name="connsiteX35" fmla="*/ 518972 w 808748"/>
                <a:gd name="connsiteY35" fmla="*/ 419138 h 796519"/>
                <a:gd name="connsiteX36" fmla="*/ 530021 w 808748"/>
                <a:gd name="connsiteY36" fmla="*/ 434949 h 796519"/>
                <a:gd name="connsiteX37" fmla="*/ 580250 w 808748"/>
                <a:gd name="connsiteY37" fmla="*/ 511277 h 796519"/>
                <a:gd name="connsiteX38" fmla="*/ 627748 w 808748"/>
                <a:gd name="connsiteY38" fmla="*/ 600939 h 796519"/>
                <a:gd name="connsiteX39" fmla="*/ 646607 w 808748"/>
                <a:gd name="connsiteY39" fmla="*/ 665963 h 796519"/>
                <a:gd name="connsiteX40" fmla="*/ 684072 w 808748"/>
                <a:gd name="connsiteY40" fmla="*/ 687363 h 796519"/>
                <a:gd name="connsiteX41" fmla="*/ 711822 w 808748"/>
                <a:gd name="connsiteY41" fmla="*/ 652374 h 796519"/>
                <a:gd name="connsiteX42" fmla="*/ 686104 w 808748"/>
                <a:gd name="connsiteY42" fmla="*/ 555346 h 796519"/>
                <a:gd name="connsiteX43" fmla="*/ 692200 w 808748"/>
                <a:gd name="connsiteY43" fmla="*/ 493751 h 796519"/>
                <a:gd name="connsiteX44" fmla="*/ 750112 w 808748"/>
                <a:gd name="connsiteY44" fmla="*/ 630022 h 796519"/>
                <a:gd name="connsiteX45" fmla="*/ 796975 w 808748"/>
                <a:gd name="connsiteY45" fmla="*/ 747879 h 796519"/>
                <a:gd name="connsiteX46" fmla="*/ 806564 w 808748"/>
                <a:gd name="connsiteY46" fmla="*/ 788392 h 796519"/>
                <a:gd name="connsiteX47" fmla="*/ 803198 w 808748"/>
                <a:gd name="connsiteY47" fmla="*/ 789852 h 796519"/>
                <a:gd name="connsiteX48" fmla="*/ 661784 w 808748"/>
                <a:gd name="connsiteY48" fmla="*/ 796520 h 796519"/>
                <a:gd name="connsiteX49" fmla="*/ 631240 w 808748"/>
                <a:gd name="connsiteY49" fmla="*/ 796393 h 79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8748" h="796519">
                  <a:moveTo>
                    <a:pt x="631304" y="796393"/>
                  </a:moveTo>
                  <a:cubicBezTo>
                    <a:pt x="637400" y="787947"/>
                    <a:pt x="643496" y="779565"/>
                    <a:pt x="649274" y="771628"/>
                  </a:cubicBezTo>
                  <a:cubicBezTo>
                    <a:pt x="646099" y="763881"/>
                    <a:pt x="639876" y="763627"/>
                    <a:pt x="636257" y="766103"/>
                  </a:cubicBezTo>
                  <a:cubicBezTo>
                    <a:pt x="608126" y="785026"/>
                    <a:pt x="580631" y="791440"/>
                    <a:pt x="554405" y="762992"/>
                  </a:cubicBezTo>
                  <a:cubicBezTo>
                    <a:pt x="534974" y="741910"/>
                    <a:pt x="503605" y="732702"/>
                    <a:pt x="503478" y="692633"/>
                  </a:cubicBezTo>
                  <a:cubicBezTo>
                    <a:pt x="503415" y="669392"/>
                    <a:pt x="478523" y="663741"/>
                    <a:pt x="461568" y="656692"/>
                  </a:cubicBezTo>
                  <a:cubicBezTo>
                    <a:pt x="444169" y="649453"/>
                    <a:pt x="437946" y="665074"/>
                    <a:pt x="432231" y="679806"/>
                  </a:cubicBezTo>
                  <a:cubicBezTo>
                    <a:pt x="425818" y="696316"/>
                    <a:pt x="417182" y="690792"/>
                    <a:pt x="410324" y="679806"/>
                  </a:cubicBezTo>
                  <a:cubicBezTo>
                    <a:pt x="371525" y="617957"/>
                    <a:pt x="331965" y="556108"/>
                    <a:pt x="305041" y="487464"/>
                  </a:cubicBezTo>
                  <a:cubicBezTo>
                    <a:pt x="287388" y="442506"/>
                    <a:pt x="242366" y="434187"/>
                    <a:pt x="218236" y="399135"/>
                  </a:cubicBezTo>
                  <a:cubicBezTo>
                    <a:pt x="210172" y="387388"/>
                    <a:pt x="197726" y="379513"/>
                    <a:pt x="197027" y="362876"/>
                  </a:cubicBezTo>
                  <a:cubicBezTo>
                    <a:pt x="213410" y="299186"/>
                    <a:pt x="200456" y="269785"/>
                    <a:pt x="145084" y="245401"/>
                  </a:cubicBezTo>
                  <a:cubicBezTo>
                    <a:pt x="141592" y="243877"/>
                    <a:pt x="138099" y="242162"/>
                    <a:pt x="134861" y="240130"/>
                  </a:cubicBezTo>
                  <a:cubicBezTo>
                    <a:pt x="103873" y="220742"/>
                    <a:pt x="79764" y="229208"/>
                    <a:pt x="62534" y="265530"/>
                  </a:cubicBezTo>
                  <a:cubicBezTo>
                    <a:pt x="55549" y="280326"/>
                    <a:pt x="43484" y="275754"/>
                    <a:pt x="32753" y="276516"/>
                  </a:cubicBezTo>
                  <a:cubicBezTo>
                    <a:pt x="19418" y="277468"/>
                    <a:pt x="6464" y="274928"/>
                    <a:pt x="1130" y="260069"/>
                  </a:cubicBezTo>
                  <a:cubicBezTo>
                    <a:pt x="-3315" y="247750"/>
                    <a:pt x="6273" y="239559"/>
                    <a:pt x="13957" y="233082"/>
                  </a:cubicBezTo>
                  <a:cubicBezTo>
                    <a:pt x="31737" y="217969"/>
                    <a:pt x="49580" y="204253"/>
                    <a:pt x="57264" y="178916"/>
                  </a:cubicBezTo>
                  <a:cubicBezTo>
                    <a:pt x="61391" y="165263"/>
                    <a:pt x="75869" y="168248"/>
                    <a:pt x="87363" y="169962"/>
                  </a:cubicBezTo>
                  <a:cubicBezTo>
                    <a:pt x="120129" y="174725"/>
                    <a:pt x="163626" y="182091"/>
                    <a:pt x="178612" y="153135"/>
                  </a:cubicBezTo>
                  <a:cubicBezTo>
                    <a:pt x="193852" y="123734"/>
                    <a:pt x="162801" y="89571"/>
                    <a:pt x="143052" y="61377"/>
                  </a:cubicBezTo>
                  <a:cubicBezTo>
                    <a:pt x="134099" y="48550"/>
                    <a:pt x="128130" y="33310"/>
                    <a:pt x="120827" y="19149"/>
                  </a:cubicBezTo>
                  <a:cubicBezTo>
                    <a:pt x="190550" y="18451"/>
                    <a:pt x="259257" y="43787"/>
                    <a:pt x="328599" y="32865"/>
                  </a:cubicBezTo>
                  <a:cubicBezTo>
                    <a:pt x="357365" y="28357"/>
                    <a:pt x="383844" y="7465"/>
                    <a:pt x="414515" y="1623"/>
                  </a:cubicBezTo>
                  <a:cubicBezTo>
                    <a:pt x="431152" y="-1552"/>
                    <a:pt x="443852" y="-853"/>
                    <a:pt x="456044" y="10894"/>
                  </a:cubicBezTo>
                  <a:cubicBezTo>
                    <a:pt x="453440" y="16355"/>
                    <a:pt x="450964" y="21816"/>
                    <a:pt x="448424" y="27341"/>
                  </a:cubicBezTo>
                  <a:cubicBezTo>
                    <a:pt x="453694" y="42835"/>
                    <a:pt x="442455" y="45057"/>
                    <a:pt x="433374" y="49693"/>
                  </a:cubicBezTo>
                  <a:cubicBezTo>
                    <a:pt x="391782" y="70965"/>
                    <a:pt x="353999" y="97572"/>
                    <a:pt x="326123" y="138085"/>
                  </a:cubicBezTo>
                  <a:cubicBezTo>
                    <a:pt x="310946" y="160183"/>
                    <a:pt x="284657" y="169200"/>
                    <a:pt x="270560" y="192950"/>
                  </a:cubicBezTo>
                  <a:cubicBezTo>
                    <a:pt x="264401" y="203300"/>
                    <a:pt x="256590" y="212444"/>
                    <a:pt x="257733" y="225843"/>
                  </a:cubicBezTo>
                  <a:cubicBezTo>
                    <a:pt x="258368" y="232955"/>
                    <a:pt x="260972" y="239559"/>
                    <a:pt x="267131" y="242480"/>
                  </a:cubicBezTo>
                  <a:cubicBezTo>
                    <a:pt x="275323" y="246353"/>
                    <a:pt x="277736" y="239178"/>
                    <a:pt x="280593" y="232828"/>
                  </a:cubicBezTo>
                  <a:cubicBezTo>
                    <a:pt x="293420" y="204126"/>
                    <a:pt x="312788" y="201713"/>
                    <a:pt x="336981" y="216381"/>
                  </a:cubicBezTo>
                  <a:cubicBezTo>
                    <a:pt x="345744" y="221715"/>
                    <a:pt x="355269" y="225970"/>
                    <a:pt x="364731" y="229716"/>
                  </a:cubicBezTo>
                  <a:cubicBezTo>
                    <a:pt x="434136" y="256958"/>
                    <a:pt x="474840" y="312521"/>
                    <a:pt x="498906" y="384911"/>
                  </a:cubicBezTo>
                  <a:cubicBezTo>
                    <a:pt x="503224" y="397992"/>
                    <a:pt x="509574" y="409549"/>
                    <a:pt x="518972" y="419138"/>
                  </a:cubicBezTo>
                  <a:cubicBezTo>
                    <a:pt x="523544" y="423837"/>
                    <a:pt x="531164" y="429171"/>
                    <a:pt x="530021" y="434949"/>
                  </a:cubicBezTo>
                  <a:cubicBezTo>
                    <a:pt x="521004" y="480923"/>
                    <a:pt x="546023" y="494640"/>
                    <a:pt x="580250" y="511277"/>
                  </a:cubicBezTo>
                  <a:cubicBezTo>
                    <a:pt x="610730" y="526136"/>
                    <a:pt x="632574" y="557695"/>
                    <a:pt x="627748" y="600939"/>
                  </a:cubicBezTo>
                  <a:cubicBezTo>
                    <a:pt x="625144" y="624688"/>
                    <a:pt x="634225" y="646342"/>
                    <a:pt x="646607" y="665963"/>
                  </a:cubicBezTo>
                  <a:cubicBezTo>
                    <a:pt x="655561" y="680187"/>
                    <a:pt x="666483" y="691808"/>
                    <a:pt x="684072" y="687363"/>
                  </a:cubicBezTo>
                  <a:cubicBezTo>
                    <a:pt x="700646" y="683172"/>
                    <a:pt x="711314" y="669456"/>
                    <a:pt x="711822" y="652374"/>
                  </a:cubicBezTo>
                  <a:cubicBezTo>
                    <a:pt x="712901" y="617703"/>
                    <a:pt x="717410" y="582333"/>
                    <a:pt x="686104" y="555346"/>
                  </a:cubicBezTo>
                  <a:cubicBezTo>
                    <a:pt x="662673" y="535089"/>
                    <a:pt x="666165" y="518198"/>
                    <a:pt x="692200" y="493751"/>
                  </a:cubicBezTo>
                  <a:cubicBezTo>
                    <a:pt x="750747" y="519341"/>
                    <a:pt x="744397" y="581889"/>
                    <a:pt x="750112" y="630022"/>
                  </a:cubicBezTo>
                  <a:cubicBezTo>
                    <a:pt x="755637" y="677012"/>
                    <a:pt x="762304" y="717208"/>
                    <a:pt x="796975" y="747879"/>
                  </a:cubicBezTo>
                  <a:cubicBezTo>
                    <a:pt x="809739" y="759182"/>
                    <a:pt x="810691" y="772898"/>
                    <a:pt x="806564" y="788392"/>
                  </a:cubicBezTo>
                  <a:cubicBezTo>
                    <a:pt x="805421" y="788900"/>
                    <a:pt x="803706" y="790233"/>
                    <a:pt x="803198" y="789852"/>
                  </a:cubicBezTo>
                  <a:cubicBezTo>
                    <a:pt x="754303" y="750228"/>
                    <a:pt x="708139" y="775692"/>
                    <a:pt x="661784" y="796520"/>
                  </a:cubicBezTo>
                  <a:cubicBezTo>
                    <a:pt x="651624" y="796520"/>
                    <a:pt x="641400" y="796456"/>
                    <a:pt x="631240" y="79639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7" name="Полилиния: фигура 346">
              <a:extLst>
                <a:ext uri="{FF2B5EF4-FFF2-40B4-BE49-F238E27FC236}">
                  <a16:creationId xmlns="" xmlns:a16="http://schemas.microsoft.com/office/drawing/2014/main" id="{1E104A3B-83AC-457D-A406-742E74B5361D}"/>
                </a:ext>
              </a:extLst>
            </p:cNvPr>
            <p:cNvSpPr/>
            <p:nvPr/>
          </p:nvSpPr>
          <p:spPr>
            <a:xfrm>
              <a:off x="326649" y="155500"/>
              <a:ext cx="510247" cy="692687"/>
            </a:xfrm>
            <a:custGeom>
              <a:avLst/>
              <a:gdLst>
                <a:gd name="connsiteX0" fmla="*/ 466656 w 510247"/>
                <a:gd name="connsiteY0" fmla="*/ 467310 h 692687"/>
                <a:gd name="connsiteX1" fmla="*/ 489199 w 510247"/>
                <a:gd name="connsiteY1" fmla="*/ 525540 h 692687"/>
                <a:gd name="connsiteX2" fmla="*/ 469323 w 510247"/>
                <a:gd name="connsiteY2" fmla="*/ 687466 h 692687"/>
                <a:gd name="connsiteX3" fmla="*/ 424619 w 510247"/>
                <a:gd name="connsiteY3" fmla="*/ 677941 h 692687"/>
                <a:gd name="connsiteX4" fmla="*/ 382265 w 510247"/>
                <a:gd name="connsiteY4" fmla="*/ 581420 h 692687"/>
                <a:gd name="connsiteX5" fmla="*/ 312859 w 510247"/>
                <a:gd name="connsiteY5" fmla="*/ 496647 h 692687"/>
                <a:gd name="connsiteX6" fmla="*/ 280474 w 510247"/>
                <a:gd name="connsiteY6" fmla="*/ 458420 h 692687"/>
                <a:gd name="connsiteX7" fmla="*/ 245676 w 510247"/>
                <a:gd name="connsiteY7" fmla="*/ 344120 h 692687"/>
                <a:gd name="connsiteX8" fmla="*/ 100198 w 510247"/>
                <a:gd name="connsiteY8" fmla="*/ 207276 h 692687"/>
                <a:gd name="connsiteX9" fmla="*/ 79116 w 510247"/>
                <a:gd name="connsiteY9" fmla="*/ 204800 h 692687"/>
                <a:gd name="connsiteX10" fmla="*/ 82735 w 510247"/>
                <a:gd name="connsiteY10" fmla="*/ 225946 h 692687"/>
                <a:gd name="connsiteX11" fmla="*/ 71496 w 510247"/>
                <a:gd name="connsiteY11" fmla="*/ 254838 h 692687"/>
                <a:gd name="connsiteX12" fmla="*/ 11425 w 510247"/>
                <a:gd name="connsiteY12" fmla="*/ 218834 h 692687"/>
                <a:gd name="connsiteX13" fmla="*/ 9393 w 510247"/>
                <a:gd name="connsiteY13" fmla="*/ 176860 h 692687"/>
                <a:gd name="connsiteX14" fmla="*/ 176588 w 510247"/>
                <a:gd name="connsiteY14" fmla="*/ 13601 h 692687"/>
                <a:gd name="connsiteX15" fmla="*/ 222753 w 510247"/>
                <a:gd name="connsiteY15" fmla="*/ 773 h 692687"/>
                <a:gd name="connsiteX16" fmla="*/ 344546 w 510247"/>
                <a:gd name="connsiteY16" fmla="*/ 123583 h 692687"/>
                <a:gd name="connsiteX17" fmla="*/ 427477 w 510247"/>
                <a:gd name="connsiteY17" fmla="*/ 317703 h 692687"/>
                <a:gd name="connsiteX18" fmla="*/ 463545 w 510247"/>
                <a:gd name="connsiteY18" fmla="*/ 443244 h 692687"/>
                <a:gd name="connsiteX19" fmla="*/ 466593 w 510247"/>
                <a:gd name="connsiteY19" fmla="*/ 467247 h 69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247" h="692687">
                  <a:moveTo>
                    <a:pt x="466656" y="467310"/>
                  </a:moveTo>
                  <a:cubicBezTo>
                    <a:pt x="463291" y="491567"/>
                    <a:pt x="468244" y="508268"/>
                    <a:pt x="489199" y="525540"/>
                  </a:cubicBezTo>
                  <a:cubicBezTo>
                    <a:pt x="526410" y="556211"/>
                    <a:pt x="510852" y="662447"/>
                    <a:pt x="469323" y="687466"/>
                  </a:cubicBezTo>
                  <a:cubicBezTo>
                    <a:pt x="451416" y="698261"/>
                    <a:pt x="436557" y="690958"/>
                    <a:pt x="424619" y="677941"/>
                  </a:cubicBezTo>
                  <a:cubicBezTo>
                    <a:pt x="400299" y="651398"/>
                    <a:pt x="381693" y="622314"/>
                    <a:pt x="382265" y="581420"/>
                  </a:cubicBezTo>
                  <a:cubicBezTo>
                    <a:pt x="383154" y="524778"/>
                    <a:pt x="366009" y="505664"/>
                    <a:pt x="312859" y="496647"/>
                  </a:cubicBezTo>
                  <a:cubicBezTo>
                    <a:pt x="291587" y="493028"/>
                    <a:pt x="275712" y="474613"/>
                    <a:pt x="280474" y="458420"/>
                  </a:cubicBezTo>
                  <a:cubicBezTo>
                    <a:pt x="294825" y="409334"/>
                    <a:pt x="255519" y="382601"/>
                    <a:pt x="245676" y="344120"/>
                  </a:cubicBezTo>
                  <a:cubicBezTo>
                    <a:pt x="225610" y="265379"/>
                    <a:pt x="162174" y="236487"/>
                    <a:pt x="100198" y="207276"/>
                  </a:cubicBezTo>
                  <a:cubicBezTo>
                    <a:pt x="93403" y="204038"/>
                    <a:pt x="85847" y="198069"/>
                    <a:pt x="79116" y="204800"/>
                  </a:cubicBezTo>
                  <a:cubicBezTo>
                    <a:pt x="71432" y="212483"/>
                    <a:pt x="78925" y="219342"/>
                    <a:pt x="82735" y="225946"/>
                  </a:cubicBezTo>
                  <a:cubicBezTo>
                    <a:pt x="91435" y="241122"/>
                    <a:pt x="82291" y="249631"/>
                    <a:pt x="71496" y="254838"/>
                  </a:cubicBezTo>
                  <a:cubicBezTo>
                    <a:pt x="37333" y="271348"/>
                    <a:pt x="29776" y="233693"/>
                    <a:pt x="11425" y="218834"/>
                  </a:cubicBezTo>
                  <a:cubicBezTo>
                    <a:pt x="-3053" y="207086"/>
                    <a:pt x="-3815" y="192417"/>
                    <a:pt x="9393" y="176860"/>
                  </a:cubicBezTo>
                  <a:cubicBezTo>
                    <a:pt x="60383" y="116789"/>
                    <a:pt x="114422" y="60464"/>
                    <a:pt x="176588" y="13601"/>
                  </a:cubicBezTo>
                  <a:cubicBezTo>
                    <a:pt x="190812" y="2869"/>
                    <a:pt x="205671" y="-2021"/>
                    <a:pt x="222753" y="773"/>
                  </a:cubicBezTo>
                  <a:cubicBezTo>
                    <a:pt x="286824" y="8076"/>
                    <a:pt x="328480" y="53225"/>
                    <a:pt x="344546" y="123583"/>
                  </a:cubicBezTo>
                  <a:cubicBezTo>
                    <a:pt x="360484" y="193560"/>
                    <a:pt x="387599" y="260680"/>
                    <a:pt x="427477" y="317703"/>
                  </a:cubicBezTo>
                  <a:cubicBezTo>
                    <a:pt x="455353" y="357455"/>
                    <a:pt x="473070" y="393840"/>
                    <a:pt x="463545" y="443244"/>
                  </a:cubicBezTo>
                  <a:cubicBezTo>
                    <a:pt x="462084" y="450673"/>
                    <a:pt x="465450" y="459246"/>
                    <a:pt x="466593" y="467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8" name="Полилиния: фигура 347">
              <a:extLst>
                <a:ext uri="{FF2B5EF4-FFF2-40B4-BE49-F238E27FC236}">
                  <a16:creationId xmlns="" xmlns:a16="http://schemas.microsoft.com/office/drawing/2014/main" id="{9410018C-84C3-4591-8B1F-91AC1EEEC42C}"/>
                </a:ext>
              </a:extLst>
            </p:cNvPr>
            <p:cNvSpPr/>
            <p:nvPr/>
          </p:nvSpPr>
          <p:spPr>
            <a:xfrm>
              <a:off x="749861" y="183331"/>
              <a:ext cx="500580" cy="746674"/>
            </a:xfrm>
            <a:custGeom>
              <a:avLst/>
              <a:gdLst>
                <a:gd name="connsiteX0" fmla="*/ 226134 w 500580"/>
                <a:gd name="connsiteY0" fmla="*/ 112326 h 746674"/>
                <a:gd name="connsiteX1" fmla="*/ 263218 w 500580"/>
                <a:gd name="connsiteY1" fmla="*/ 167127 h 746674"/>
                <a:gd name="connsiteX2" fmla="*/ 417523 w 500580"/>
                <a:gd name="connsiteY2" fmla="*/ 317178 h 746674"/>
                <a:gd name="connsiteX3" fmla="*/ 425143 w 500580"/>
                <a:gd name="connsiteY3" fmla="*/ 360930 h 746674"/>
                <a:gd name="connsiteX4" fmla="*/ 500581 w 500580"/>
                <a:gd name="connsiteY4" fmla="*/ 734185 h 746674"/>
                <a:gd name="connsiteX5" fmla="*/ 444701 w 500580"/>
                <a:gd name="connsiteY5" fmla="*/ 718437 h 746674"/>
                <a:gd name="connsiteX6" fmla="*/ 424381 w 500580"/>
                <a:gd name="connsiteY6" fmla="*/ 652333 h 746674"/>
                <a:gd name="connsiteX7" fmla="*/ 392758 w 500580"/>
                <a:gd name="connsiteY7" fmla="*/ 579435 h 746674"/>
                <a:gd name="connsiteX8" fmla="*/ 338275 w 500580"/>
                <a:gd name="connsiteY8" fmla="*/ 529269 h 746674"/>
                <a:gd name="connsiteX9" fmla="*/ 331988 w 500580"/>
                <a:gd name="connsiteY9" fmla="*/ 508124 h 746674"/>
                <a:gd name="connsiteX10" fmla="*/ 334084 w 500580"/>
                <a:gd name="connsiteY10" fmla="*/ 466594 h 746674"/>
                <a:gd name="connsiteX11" fmla="*/ 243215 w 500580"/>
                <a:gd name="connsiteY11" fmla="*/ 266251 h 746674"/>
                <a:gd name="connsiteX12" fmla="*/ 218196 w 500580"/>
                <a:gd name="connsiteY12" fmla="*/ 237041 h 746674"/>
                <a:gd name="connsiteX13" fmla="*/ 166634 w 500580"/>
                <a:gd name="connsiteY13" fmla="*/ 189987 h 746674"/>
                <a:gd name="connsiteX14" fmla="*/ 26680 w 500580"/>
                <a:gd name="connsiteY14" fmla="*/ 86545 h 746674"/>
                <a:gd name="connsiteX15" fmla="*/ 10 w 500580"/>
                <a:gd name="connsiteY15" fmla="*/ 29712 h 746674"/>
                <a:gd name="connsiteX16" fmla="*/ 35697 w 500580"/>
                <a:gd name="connsiteY16" fmla="*/ 13964 h 746674"/>
                <a:gd name="connsiteX17" fmla="*/ 71067 w 500580"/>
                <a:gd name="connsiteY17" fmla="*/ 4249 h 746674"/>
                <a:gd name="connsiteX18" fmla="*/ 126439 w 500580"/>
                <a:gd name="connsiteY18" fmla="*/ 28696 h 746674"/>
                <a:gd name="connsiteX19" fmla="*/ 221816 w 500580"/>
                <a:gd name="connsiteY19" fmla="*/ 91054 h 746674"/>
                <a:gd name="connsiteX20" fmla="*/ 226070 w 500580"/>
                <a:gd name="connsiteY20" fmla="*/ 112390 h 74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0580" h="746674">
                  <a:moveTo>
                    <a:pt x="226134" y="112326"/>
                  </a:moveTo>
                  <a:cubicBezTo>
                    <a:pt x="222387" y="143187"/>
                    <a:pt x="233944" y="162237"/>
                    <a:pt x="263218" y="167127"/>
                  </a:cubicBezTo>
                  <a:cubicBezTo>
                    <a:pt x="345260" y="180907"/>
                    <a:pt x="379550" y="251265"/>
                    <a:pt x="417523" y="317178"/>
                  </a:cubicBezTo>
                  <a:cubicBezTo>
                    <a:pt x="425206" y="330513"/>
                    <a:pt x="423365" y="346134"/>
                    <a:pt x="425143" y="360930"/>
                  </a:cubicBezTo>
                  <a:cubicBezTo>
                    <a:pt x="440510" y="487613"/>
                    <a:pt x="458480" y="613725"/>
                    <a:pt x="500581" y="734185"/>
                  </a:cubicBezTo>
                  <a:cubicBezTo>
                    <a:pt x="472514" y="754632"/>
                    <a:pt x="457337" y="750377"/>
                    <a:pt x="444701" y="718437"/>
                  </a:cubicBezTo>
                  <a:cubicBezTo>
                    <a:pt x="436192" y="697037"/>
                    <a:pt x="437398" y="672145"/>
                    <a:pt x="424381" y="652333"/>
                  </a:cubicBezTo>
                  <a:cubicBezTo>
                    <a:pt x="404505" y="632775"/>
                    <a:pt x="406855" y="602231"/>
                    <a:pt x="392758" y="579435"/>
                  </a:cubicBezTo>
                  <a:cubicBezTo>
                    <a:pt x="378851" y="556892"/>
                    <a:pt x="369072" y="531111"/>
                    <a:pt x="338275" y="529269"/>
                  </a:cubicBezTo>
                  <a:cubicBezTo>
                    <a:pt x="323416" y="528380"/>
                    <a:pt x="320368" y="517331"/>
                    <a:pt x="331988" y="508124"/>
                  </a:cubicBezTo>
                  <a:cubicBezTo>
                    <a:pt x="350213" y="493709"/>
                    <a:pt x="338846" y="482343"/>
                    <a:pt x="334084" y="466594"/>
                  </a:cubicBezTo>
                  <a:cubicBezTo>
                    <a:pt x="312430" y="395157"/>
                    <a:pt x="264551" y="337689"/>
                    <a:pt x="243215" y="266251"/>
                  </a:cubicBezTo>
                  <a:cubicBezTo>
                    <a:pt x="239215" y="252852"/>
                    <a:pt x="230198" y="242756"/>
                    <a:pt x="218196" y="237041"/>
                  </a:cubicBezTo>
                  <a:cubicBezTo>
                    <a:pt x="196670" y="226754"/>
                    <a:pt x="178763" y="209990"/>
                    <a:pt x="166634" y="189987"/>
                  </a:cubicBezTo>
                  <a:cubicBezTo>
                    <a:pt x="132852" y="134234"/>
                    <a:pt x="82497" y="106167"/>
                    <a:pt x="26680" y="86545"/>
                  </a:cubicBezTo>
                  <a:cubicBezTo>
                    <a:pt x="-1323" y="76703"/>
                    <a:pt x="10" y="50604"/>
                    <a:pt x="10" y="29712"/>
                  </a:cubicBezTo>
                  <a:cubicBezTo>
                    <a:pt x="10" y="4630"/>
                    <a:pt x="22997" y="17965"/>
                    <a:pt x="35697" y="13964"/>
                  </a:cubicBezTo>
                  <a:cubicBezTo>
                    <a:pt x="44524" y="-1847"/>
                    <a:pt x="56462" y="-2927"/>
                    <a:pt x="71067" y="4249"/>
                  </a:cubicBezTo>
                  <a:cubicBezTo>
                    <a:pt x="89228" y="13139"/>
                    <a:pt x="109167" y="18790"/>
                    <a:pt x="126439" y="28696"/>
                  </a:cubicBezTo>
                  <a:cubicBezTo>
                    <a:pt x="159205" y="47429"/>
                    <a:pt x="188796" y="72321"/>
                    <a:pt x="221816" y="91054"/>
                  </a:cubicBezTo>
                  <a:cubicBezTo>
                    <a:pt x="228674" y="94927"/>
                    <a:pt x="230261" y="103944"/>
                    <a:pt x="226070" y="1123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9" name="Полилиния: фигура 348">
              <a:extLst>
                <a:ext uri="{FF2B5EF4-FFF2-40B4-BE49-F238E27FC236}">
                  <a16:creationId xmlns="" xmlns:a16="http://schemas.microsoft.com/office/drawing/2014/main" id="{0B203830-A5F3-4430-AC4E-FE953175E790}"/>
                </a:ext>
              </a:extLst>
            </p:cNvPr>
            <p:cNvSpPr/>
            <p:nvPr/>
          </p:nvSpPr>
          <p:spPr>
            <a:xfrm>
              <a:off x="611111" y="103492"/>
              <a:ext cx="479031" cy="255151"/>
            </a:xfrm>
            <a:custGeom>
              <a:avLst/>
              <a:gdLst>
                <a:gd name="connsiteX0" fmla="*/ 364884 w 479031"/>
                <a:gd name="connsiteY0" fmla="*/ 192165 h 255151"/>
                <a:gd name="connsiteX1" fmla="*/ 212992 w 479031"/>
                <a:gd name="connsiteY1" fmla="*/ 108535 h 255151"/>
                <a:gd name="connsiteX2" fmla="*/ 174511 w 479031"/>
                <a:gd name="connsiteY2" fmla="*/ 93803 h 255151"/>
                <a:gd name="connsiteX3" fmla="*/ 53734 w 479031"/>
                <a:gd name="connsiteY3" fmla="*/ 60465 h 255151"/>
                <a:gd name="connsiteX4" fmla="*/ 46241 w 479031"/>
                <a:gd name="connsiteY4" fmla="*/ 59195 h 255151"/>
                <a:gd name="connsiteX5" fmla="*/ 711 w 479031"/>
                <a:gd name="connsiteY5" fmla="*/ 19761 h 255151"/>
                <a:gd name="connsiteX6" fmla="*/ 55829 w 479031"/>
                <a:gd name="connsiteY6" fmla="*/ 13475 h 255151"/>
                <a:gd name="connsiteX7" fmla="*/ 150762 w 479031"/>
                <a:gd name="connsiteY7" fmla="*/ 9347 h 255151"/>
                <a:gd name="connsiteX8" fmla="*/ 230518 w 479031"/>
                <a:gd name="connsiteY8" fmla="*/ 15951 h 255151"/>
                <a:gd name="connsiteX9" fmla="*/ 404952 w 479031"/>
                <a:gd name="connsiteY9" fmla="*/ 168416 h 255151"/>
                <a:gd name="connsiteX10" fmla="*/ 465024 w 479031"/>
                <a:gd name="connsiteY10" fmla="*/ 223407 h 255151"/>
                <a:gd name="connsiteX11" fmla="*/ 476962 w 479031"/>
                <a:gd name="connsiteY11" fmla="*/ 249823 h 255151"/>
                <a:gd name="connsiteX12" fmla="*/ 448577 w 479031"/>
                <a:gd name="connsiteY12" fmla="*/ 251474 h 255151"/>
                <a:gd name="connsiteX13" fmla="*/ 364821 w 479031"/>
                <a:gd name="connsiteY13" fmla="*/ 192101 h 25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9031" h="255151">
                  <a:moveTo>
                    <a:pt x="364884" y="192165"/>
                  </a:moveTo>
                  <a:cubicBezTo>
                    <a:pt x="310528" y="172099"/>
                    <a:pt x="267094" y="129172"/>
                    <a:pt x="212992" y="108535"/>
                  </a:cubicBezTo>
                  <a:cubicBezTo>
                    <a:pt x="200165" y="103645"/>
                    <a:pt x="187338" y="98756"/>
                    <a:pt x="174511" y="93803"/>
                  </a:cubicBezTo>
                  <a:cubicBezTo>
                    <a:pt x="133998" y="83833"/>
                    <a:pt x="96279" y="62180"/>
                    <a:pt x="53734" y="60465"/>
                  </a:cubicBezTo>
                  <a:cubicBezTo>
                    <a:pt x="51257" y="60338"/>
                    <a:pt x="48400" y="60338"/>
                    <a:pt x="46241" y="59195"/>
                  </a:cubicBezTo>
                  <a:cubicBezTo>
                    <a:pt x="27763" y="49353"/>
                    <a:pt x="-5257" y="44654"/>
                    <a:pt x="711" y="19761"/>
                  </a:cubicBezTo>
                  <a:cubicBezTo>
                    <a:pt x="7824" y="-9893"/>
                    <a:pt x="36525" y="6744"/>
                    <a:pt x="55829" y="13475"/>
                  </a:cubicBezTo>
                  <a:cubicBezTo>
                    <a:pt x="88278" y="24778"/>
                    <a:pt x="119266" y="29731"/>
                    <a:pt x="150762" y="9347"/>
                  </a:cubicBezTo>
                  <a:cubicBezTo>
                    <a:pt x="177940" y="-8179"/>
                    <a:pt x="205435" y="1791"/>
                    <a:pt x="230518" y="15951"/>
                  </a:cubicBezTo>
                  <a:cubicBezTo>
                    <a:pt x="298082" y="54115"/>
                    <a:pt x="360947" y="98692"/>
                    <a:pt x="404952" y="168416"/>
                  </a:cubicBezTo>
                  <a:cubicBezTo>
                    <a:pt x="420002" y="192228"/>
                    <a:pt x="451371" y="196673"/>
                    <a:pt x="465024" y="223407"/>
                  </a:cubicBezTo>
                  <a:cubicBezTo>
                    <a:pt x="469532" y="232233"/>
                    <a:pt x="484455" y="237695"/>
                    <a:pt x="476962" y="249823"/>
                  </a:cubicBezTo>
                  <a:cubicBezTo>
                    <a:pt x="470357" y="260491"/>
                    <a:pt x="458293" y="251919"/>
                    <a:pt x="448577" y="251474"/>
                  </a:cubicBezTo>
                  <a:cubicBezTo>
                    <a:pt x="409398" y="249760"/>
                    <a:pt x="393269" y="210897"/>
                    <a:pt x="364821" y="192101"/>
                  </a:cubicBezTo>
                  <a:close/>
                </a:path>
              </a:pathLst>
            </a:custGeom>
            <a:solidFill>
              <a:srgbClr val="C7C7C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0" name="Полилиния: фигура 349">
              <a:extLst>
                <a:ext uri="{FF2B5EF4-FFF2-40B4-BE49-F238E27FC236}">
                  <a16:creationId xmlns="" xmlns:a16="http://schemas.microsoft.com/office/drawing/2014/main" id="{DC299B59-7E70-47EE-909A-03EDAA08351B}"/>
                </a:ext>
              </a:extLst>
            </p:cNvPr>
            <p:cNvSpPr/>
            <p:nvPr/>
          </p:nvSpPr>
          <p:spPr>
            <a:xfrm>
              <a:off x="1174241" y="835600"/>
              <a:ext cx="228600" cy="294342"/>
            </a:xfrm>
            <a:custGeom>
              <a:avLst/>
              <a:gdLst>
                <a:gd name="connsiteX0" fmla="*/ 0 w 228600"/>
                <a:gd name="connsiteY0" fmla="*/ 64 h 294342"/>
                <a:gd name="connsiteX1" fmla="*/ 29020 w 228600"/>
                <a:gd name="connsiteY1" fmla="*/ 45847 h 294342"/>
                <a:gd name="connsiteX2" fmla="*/ 76200 w 228600"/>
                <a:gd name="connsiteY2" fmla="*/ 81915 h 294342"/>
                <a:gd name="connsiteX3" fmla="*/ 109918 w 228600"/>
                <a:gd name="connsiteY3" fmla="*/ 162116 h 294342"/>
                <a:gd name="connsiteX4" fmla="*/ 165926 w 228600"/>
                <a:gd name="connsiteY4" fmla="*/ 228538 h 294342"/>
                <a:gd name="connsiteX5" fmla="*/ 228600 w 228600"/>
                <a:gd name="connsiteY5" fmla="*/ 278322 h 294342"/>
                <a:gd name="connsiteX6" fmla="*/ 171006 w 228600"/>
                <a:gd name="connsiteY6" fmla="*/ 271019 h 294342"/>
                <a:gd name="connsiteX7" fmla="*/ 143002 w 228600"/>
                <a:gd name="connsiteY7" fmla="*/ 252414 h 294342"/>
                <a:gd name="connsiteX8" fmla="*/ 118364 w 228600"/>
                <a:gd name="connsiteY8" fmla="*/ 235269 h 294342"/>
                <a:gd name="connsiteX9" fmla="*/ 7620 w 228600"/>
                <a:gd name="connsiteY9" fmla="*/ 139066 h 294342"/>
                <a:gd name="connsiteX10" fmla="*/ 32829 w 228600"/>
                <a:gd name="connsiteY10" fmla="*/ 131573 h 294342"/>
                <a:gd name="connsiteX11" fmla="*/ 38037 w 228600"/>
                <a:gd name="connsiteY11" fmla="*/ 110046 h 294342"/>
                <a:gd name="connsiteX12" fmla="*/ 0 w 228600"/>
                <a:gd name="connsiteY12" fmla="*/ 0 h 2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600" h="294342">
                  <a:moveTo>
                    <a:pt x="0" y="64"/>
                  </a:moveTo>
                  <a:cubicBezTo>
                    <a:pt x="16510" y="10287"/>
                    <a:pt x="23304" y="27940"/>
                    <a:pt x="29020" y="45847"/>
                  </a:cubicBezTo>
                  <a:cubicBezTo>
                    <a:pt x="36830" y="70358"/>
                    <a:pt x="50482" y="85027"/>
                    <a:pt x="76200" y="81915"/>
                  </a:cubicBezTo>
                  <a:cubicBezTo>
                    <a:pt x="92329" y="106300"/>
                    <a:pt x="104648" y="131509"/>
                    <a:pt x="109918" y="162116"/>
                  </a:cubicBezTo>
                  <a:cubicBezTo>
                    <a:pt x="115443" y="194247"/>
                    <a:pt x="137859" y="215520"/>
                    <a:pt x="165926" y="228538"/>
                  </a:cubicBezTo>
                  <a:cubicBezTo>
                    <a:pt x="190500" y="239904"/>
                    <a:pt x="210503" y="257748"/>
                    <a:pt x="228600" y="278322"/>
                  </a:cubicBezTo>
                  <a:cubicBezTo>
                    <a:pt x="207137" y="296673"/>
                    <a:pt x="187007" y="305119"/>
                    <a:pt x="171006" y="271019"/>
                  </a:cubicBezTo>
                  <a:cubicBezTo>
                    <a:pt x="165481" y="259272"/>
                    <a:pt x="154305" y="255398"/>
                    <a:pt x="143002" y="252414"/>
                  </a:cubicBezTo>
                  <a:cubicBezTo>
                    <a:pt x="132969" y="249747"/>
                    <a:pt x="121412" y="245111"/>
                    <a:pt x="118364" y="235269"/>
                  </a:cubicBezTo>
                  <a:cubicBezTo>
                    <a:pt x="100330" y="177483"/>
                    <a:pt x="47181" y="167450"/>
                    <a:pt x="7620" y="139066"/>
                  </a:cubicBezTo>
                  <a:cubicBezTo>
                    <a:pt x="16065" y="136653"/>
                    <a:pt x="24701" y="134938"/>
                    <a:pt x="32829" y="131573"/>
                  </a:cubicBezTo>
                  <a:cubicBezTo>
                    <a:pt x="43371" y="127128"/>
                    <a:pt x="46926" y="113602"/>
                    <a:pt x="38037" y="110046"/>
                  </a:cubicBezTo>
                  <a:cubicBezTo>
                    <a:pt x="-15938" y="88774"/>
                    <a:pt x="5715" y="39243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1" name="Полилиния: фигура 350">
              <a:extLst>
                <a:ext uri="{FF2B5EF4-FFF2-40B4-BE49-F238E27FC236}">
                  <a16:creationId xmlns="" xmlns:a16="http://schemas.microsoft.com/office/drawing/2014/main" id="{52E34713-0C9B-41FD-A714-0F08ABBEE41F}"/>
                </a:ext>
              </a:extLst>
            </p:cNvPr>
            <p:cNvSpPr/>
            <p:nvPr/>
          </p:nvSpPr>
          <p:spPr>
            <a:xfrm>
              <a:off x="762825" y="853231"/>
              <a:ext cx="411416" cy="141229"/>
            </a:xfrm>
            <a:custGeom>
              <a:avLst/>
              <a:gdLst>
                <a:gd name="connsiteX0" fmla="*/ 0 w 411416"/>
                <a:gd name="connsiteY0" fmla="*/ 72348 h 141229"/>
                <a:gd name="connsiteX1" fmla="*/ 65151 w 411416"/>
                <a:gd name="connsiteY1" fmla="*/ 7324 h 141229"/>
                <a:gd name="connsiteX2" fmla="*/ 102616 w 411416"/>
                <a:gd name="connsiteY2" fmla="*/ 17992 h 141229"/>
                <a:gd name="connsiteX3" fmla="*/ 144717 w 411416"/>
                <a:gd name="connsiteY3" fmla="*/ 64220 h 141229"/>
                <a:gd name="connsiteX4" fmla="*/ 192722 w 411416"/>
                <a:gd name="connsiteY4" fmla="*/ 115021 h 141229"/>
                <a:gd name="connsiteX5" fmla="*/ 216345 w 411416"/>
                <a:gd name="connsiteY5" fmla="*/ 122577 h 141229"/>
                <a:gd name="connsiteX6" fmla="*/ 328041 w 411416"/>
                <a:gd name="connsiteY6" fmla="*/ 103210 h 141229"/>
                <a:gd name="connsiteX7" fmla="*/ 411417 w 411416"/>
                <a:gd name="connsiteY7" fmla="*/ 121498 h 141229"/>
                <a:gd name="connsiteX8" fmla="*/ 367348 w 411416"/>
                <a:gd name="connsiteY8" fmla="*/ 128419 h 141229"/>
                <a:gd name="connsiteX9" fmla="*/ 211646 w 411416"/>
                <a:gd name="connsiteY9" fmla="*/ 140484 h 141229"/>
                <a:gd name="connsiteX10" fmla="*/ 152273 w 411416"/>
                <a:gd name="connsiteY10" fmla="*/ 107401 h 141229"/>
                <a:gd name="connsiteX11" fmla="*/ 84709 w 411416"/>
                <a:gd name="connsiteY11" fmla="*/ 78825 h 141229"/>
                <a:gd name="connsiteX12" fmla="*/ 0 w 411416"/>
                <a:gd name="connsiteY12" fmla="*/ 72285 h 14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416" h="141229">
                  <a:moveTo>
                    <a:pt x="0" y="72348"/>
                  </a:moveTo>
                  <a:cubicBezTo>
                    <a:pt x="14033" y="42440"/>
                    <a:pt x="50483" y="39773"/>
                    <a:pt x="65151" y="7324"/>
                  </a:cubicBezTo>
                  <a:cubicBezTo>
                    <a:pt x="72263" y="-8424"/>
                    <a:pt x="92583" y="4086"/>
                    <a:pt x="102616" y="17992"/>
                  </a:cubicBezTo>
                  <a:cubicBezTo>
                    <a:pt x="114999" y="35264"/>
                    <a:pt x="127445" y="52155"/>
                    <a:pt x="144717" y="64220"/>
                  </a:cubicBezTo>
                  <a:cubicBezTo>
                    <a:pt x="159004" y="83017"/>
                    <a:pt x="180531" y="93685"/>
                    <a:pt x="192722" y="115021"/>
                  </a:cubicBezTo>
                  <a:cubicBezTo>
                    <a:pt x="197803" y="123847"/>
                    <a:pt x="207200" y="126387"/>
                    <a:pt x="216345" y="122577"/>
                  </a:cubicBezTo>
                  <a:cubicBezTo>
                    <a:pt x="252349" y="107655"/>
                    <a:pt x="291973" y="117561"/>
                    <a:pt x="328041" y="103210"/>
                  </a:cubicBezTo>
                  <a:cubicBezTo>
                    <a:pt x="359283" y="90764"/>
                    <a:pt x="383032" y="118704"/>
                    <a:pt x="411417" y="121498"/>
                  </a:cubicBezTo>
                  <a:cubicBezTo>
                    <a:pt x="397574" y="130070"/>
                    <a:pt x="382461" y="130769"/>
                    <a:pt x="367348" y="128419"/>
                  </a:cubicBezTo>
                  <a:cubicBezTo>
                    <a:pt x="314579" y="120101"/>
                    <a:pt x="263208" y="132737"/>
                    <a:pt x="211646" y="140484"/>
                  </a:cubicBezTo>
                  <a:cubicBezTo>
                    <a:pt x="183197" y="144739"/>
                    <a:pt x="164719" y="130388"/>
                    <a:pt x="152273" y="107401"/>
                  </a:cubicBezTo>
                  <a:cubicBezTo>
                    <a:pt x="136017" y="77365"/>
                    <a:pt x="123190" y="60410"/>
                    <a:pt x="84709" y="78825"/>
                  </a:cubicBezTo>
                  <a:cubicBezTo>
                    <a:pt x="61976" y="89684"/>
                    <a:pt x="29210" y="68729"/>
                    <a:pt x="0" y="7228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2" name="Полилиния: фигура 351">
              <a:extLst>
                <a:ext uri="{FF2B5EF4-FFF2-40B4-BE49-F238E27FC236}">
                  <a16:creationId xmlns="" xmlns:a16="http://schemas.microsoft.com/office/drawing/2014/main" id="{A1BFA396-AEC9-4E14-BCD9-F670D44780B6}"/>
                </a:ext>
              </a:extLst>
            </p:cNvPr>
            <p:cNvSpPr/>
            <p:nvPr/>
          </p:nvSpPr>
          <p:spPr>
            <a:xfrm>
              <a:off x="9194885" y="1024829"/>
              <a:ext cx="165458" cy="767656"/>
            </a:xfrm>
            <a:custGeom>
              <a:avLst/>
              <a:gdLst>
                <a:gd name="connsiteX0" fmla="*/ 100562 w 165458"/>
                <a:gd name="connsiteY0" fmla="*/ 703775 h 767656"/>
                <a:gd name="connsiteX1" fmla="*/ 48174 w 165458"/>
                <a:gd name="connsiteY1" fmla="*/ 428311 h 767656"/>
                <a:gd name="connsiteX2" fmla="*/ 39602 w 165458"/>
                <a:gd name="connsiteY2" fmla="*/ 376495 h 767656"/>
                <a:gd name="connsiteX3" fmla="*/ 24298 w 165458"/>
                <a:gd name="connsiteY3" fmla="*/ 319218 h 767656"/>
                <a:gd name="connsiteX4" fmla="*/ 19155 w 165458"/>
                <a:gd name="connsiteY4" fmla="*/ 231143 h 767656"/>
                <a:gd name="connsiteX5" fmla="*/ 4042 w 165458"/>
                <a:gd name="connsiteY5" fmla="*/ 145354 h 767656"/>
                <a:gd name="connsiteX6" fmla="*/ 33125 w 165458"/>
                <a:gd name="connsiteY6" fmla="*/ 155069 h 767656"/>
                <a:gd name="connsiteX7" fmla="*/ 52556 w 165458"/>
                <a:gd name="connsiteY7" fmla="*/ 139829 h 767656"/>
                <a:gd name="connsiteX8" fmla="*/ 24425 w 165458"/>
                <a:gd name="connsiteY8" fmla="*/ 73408 h 767656"/>
                <a:gd name="connsiteX9" fmla="*/ 804 w 165458"/>
                <a:gd name="connsiteY9" fmla="*/ 38800 h 767656"/>
                <a:gd name="connsiteX10" fmla="*/ 15599 w 165458"/>
                <a:gd name="connsiteY10" fmla="*/ 827 h 767656"/>
                <a:gd name="connsiteX11" fmla="*/ 38776 w 165458"/>
                <a:gd name="connsiteY11" fmla="*/ 22989 h 767656"/>
                <a:gd name="connsiteX12" fmla="*/ 94148 w 165458"/>
                <a:gd name="connsiteY12" fmla="*/ 74995 h 767656"/>
                <a:gd name="connsiteX13" fmla="*/ 105642 w 165458"/>
                <a:gd name="connsiteY13" fmla="*/ 96395 h 767656"/>
                <a:gd name="connsiteX14" fmla="*/ 99800 w 165458"/>
                <a:gd name="connsiteY14" fmla="*/ 136718 h 767656"/>
                <a:gd name="connsiteX15" fmla="*/ 129835 w 165458"/>
                <a:gd name="connsiteY15" fmla="*/ 187772 h 767656"/>
                <a:gd name="connsiteX16" fmla="*/ 165459 w 165458"/>
                <a:gd name="connsiteY16" fmla="*/ 213426 h 767656"/>
                <a:gd name="connsiteX17" fmla="*/ 129264 w 165458"/>
                <a:gd name="connsiteY17" fmla="*/ 221300 h 767656"/>
                <a:gd name="connsiteX18" fmla="*/ 98403 w 165458"/>
                <a:gd name="connsiteY18" fmla="*/ 240350 h 767656"/>
                <a:gd name="connsiteX19" fmla="*/ 110785 w 165458"/>
                <a:gd name="connsiteY19" fmla="*/ 279657 h 767656"/>
                <a:gd name="connsiteX20" fmla="*/ 127105 w 165458"/>
                <a:gd name="connsiteY20" fmla="*/ 330457 h 767656"/>
                <a:gd name="connsiteX21" fmla="*/ 127804 w 165458"/>
                <a:gd name="connsiteY21" fmla="*/ 362334 h 767656"/>
                <a:gd name="connsiteX22" fmla="*/ 151997 w 165458"/>
                <a:gd name="connsiteY22" fmla="*/ 535881 h 767656"/>
                <a:gd name="connsiteX23" fmla="*/ 132693 w 165458"/>
                <a:gd name="connsiteY23" fmla="*/ 767657 h 767656"/>
                <a:gd name="connsiteX24" fmla="*/ 100625 w 165458"/>
                <a:gd name="connsiteY24" fmla="*/ 703839 h 7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58" h="767656">
                  <a:moveTo>
                    <a:pt x="100562" y="703775"/>
                  </a:moveTo>
                  <a:cubicBezTo>
                    <a:pt x="102721" y="607636"/>
                    <a:pt x="83671" y="516132"/>
                    <a:pt x="48174" y="428311"/>
                  </a:cubicBezTo>
                  <a:cubicBezTo>
                    <a:pt x="41444" y="411738"/>
                    <a:pt x="39284" y="394402"/>
                    <a:pt x="39602" y="376495"/>
                  </a:cubicBezTo>
                  <a:cubicBezTo>
                    <a:pt x="42523" y="354905"/>
                    <a:pt x="34458" y="336744"/>
                    <a:pt x="24298" y="319218"/>
                  </a:cubicBezTo>
                  <a:cubicBezTo>
                    <a:pt x="40618" y="288610"/>
                    <a:pt x="38967" y="261432"/>
                    <a:pt x="19155" y="231143"/>
                  </a:cubicBezTo>
                  <a:cubicBezTo>
                    <a:pt x="3153" y="206695"/>
                    <a:pt x="7534" y="174119"/>
                    <a:pt x="4042" y="145354"/>
                  </a:cubicBezTo>
                  <a:cubicBezTo>
                    <a:pt x="18266" y="139131"/>
                    <a:pt x="24045" y="152021"/>
                    <a:pt x="33125" y="155069"/>
                  </a:cubicBezTo>
                  <a:cubicBezTo>
                    <a:pt x="46650" y="159578"/>
                    <a:pt x="54524" y="153101"/>
                    <a:pt x="52556" y="139829"/>
                  </a:cubicBezTo>
                  <a:cubicBezTo>
                    <a:pt x="48936" y="115318"/>
                    <a:pt x="52556" y="86235"/>
                    <a:pt x="24425" y="73408"/>
                  </a:cubicBezTo>
                  <a:cubicBezTo>
                    <a:pt x="10138" y="66931"/>
                    <a:pt x="3089" y="54485"/>
                    <a:pt x="804" y="38800"/>
                  </a:cubicBezTo>
                  <a:cubicBezTo>
                    <a:pt x="-1482" y="23052"/>
                    <a:pt x="422" y="6098"/>
                    <a:pt x="15599" y="827"/>
                  </a:cubicBezTo>
                  <a:cubicBezTo>
                    <a:pt x="29506" y="-3999"/>
                    <a:pt x="32490" y="13464"/>
                    <a:pt x="38776" y="22989"/>
                  </a:cubicBezTo>
                  <a:cubicBezTo>
                    <a:pt x="53255" y="44960"/>
                    <a:pt x="57826" y="78361"/>
                    <a:pt x="94148" y="74995"/>
                  </a:cubicBezTo>
                  <a:cubicBezTo>
                    <a:pt x="106086" y="73852"/>
                    <a:pt x="106531" y="86806"/>
                    <a:pt x="105642" y="96395"/>
                  </a:cubicBezTo>
                  <a:cubicBezTo>
                    <a:pt x="104372" y="109921"/>
                    <a:pt x="102658" y="123510"/>
                    <a:pt x="99800" y="136718"/>
                  </a:cubicBezTo>
                  <a:cubicBezTo>
                    <a:pt x="93704" y="164975"/>
                    <a:pt x="97450" y="183581"/>
                    <a:pt x="129835" y="187772"/>
                  </a:cubicBezTo>
                  <a:cubicBezTo>
                    <a:pt x="142535" y="189423"/>
                    <a:pt x="159808" y="194630"/>
                    <a:pt x="165459" y="213426"/>
                  </a:cubicBezTo>
                  <a:cubicBezTo>
                    <a:pt x="154727" y="225745"/>
                    <a:pt x="141202" y="219776"/>
                    <a:pt x="129264" y="221300"/>
                  </a:cubicBezTo>
                  <a:cubicBezTo>
                    <a:pt x="116183" y="223015"/>
                    <a:pt x="103546" y="225047"/>
                    <a:pt x="98403" y="240350"/>
                  </a:cubicBezTo>
                  <a:cubicBezTo>
                    <a:pt x="92942" y="256606"/>
                    <a:pt x="97958" y="272291"/>
                    <a:pt x="110785" y="279657"/>
                  </a:cubicBezTo>
                  <a:cubicBezTo>
                    <a:pt x="132439" y="292103"/>
                    <a:pt x="134534" y="308423"/>
                    <a:pt x="127105" y="330457"/>
                  </a:cubicBezTo>
                  <a:cubicBezTo>
                    <a:pt x="123612" y="340808"/>
                    <a:pt x="122088" y="353190"/>
                    <a:pt x="127804" y="362334"/>
                  </a:cubicBezTo>
                  <a:cubicBezTo>
                    <a:pt x="161585" y="416246"/>
                    <a:pt x="165967" y="482032"/>
                    <a:pt x="151997" y="535881"/>
                  </a:cubicBezTo>
                  <a:cubicBezTo>
                    <a:pt x="131995" y="612907"/>
                    <a:pt x="155172" y="690440"/>
                    <a:pt x="132693" y="767657"/>
                  </a:cubicBezTo>
                  <a:cubicBezTo>
                    <a:pt x="109833" y="752163"/>
                    <a:pt x="99356" y="731652"/>
                    <a:pt x="100625" y="7038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3" name="Полилиния: фигура 352">
              <a:extLst>
                <a:ext uri="{FF2B5EF4-FFF2-40B4-BE49-F238E27FC236}">
                  <a16:creationId xmlns="" xmlns:a16="http://schemas.microsoft.com/office/drawing/2014/main" id="{E7664A39-4D72-4C57-9EC5-02C5006568BE}"/>
                </a:ext>
              </a:extLst>
            </p:cNvPr>
            <p:cNvSpPr/>
            <p:nvPr/>
          </p:nvSpPr>
          <p:spPr>
            <a:xfrm>
              <a:off x="9318327" y="1835031"/>
              <a:ext cx="29321" cy="68650"/>
            </a:xfrm>
            <a:custGeom>
              <a:avLst/>
              <a:gdLst>
                <a:gd name="connsiteX0" fmla="*/ 7728 w 29321"/>
                <a:gd name="connsiteY0" fmla="*/ 65405 h 68650"/>
                <a:gd name="connsiteX1" fmla="*/ 44 w 29321"/>
                <a:gd name="connsiteY1" fmla="*/ 0 h 68650"/>
                <a:gd name="connsiteX2" fmla="*/ 28873 w 29321"/>
                <a:gd name="connsiteY2" fmla="*/ 56706 h 68650"/>
                <a:gd name="connsiteX3" fmla="*/ 7728 w 29321"/>
                <a:gd name="connsiteY3" fmla="*/ 65405 h 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21" h="68650">
                  <a:moveTo>
                    <a:pt x="7728" y="65405"/>
                  </a:moveTo>
                  <a:cubicBezTo>
                    <a:pt x="-1290" y="44450"/>
                    <a:pt x="107" y="22162"/>
                    <a:pt x="44" y="0"/>
                  </a:cubicBezTo>
                  <a:cubicBezTo>
                    <a:pt x="26904" y="8509"/>
                    <a:pt x="25000" y="35941"/>
                    <a:pt x="28873" y="56706"/>
                  </a:cubicBezTo>
                  <a:cubicBezTo>
                    <a:pt x="32111" y="74422"/>
                    <a:pt x="17062" y="67882"/>
                    <a:pt x="7728" y="654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4" name="Полилиния: фигура 353">
              <a:extLst>
                <a:ext uri="{FF2B5EF4-FFF2-40B4-BE49-F238E27FC236}">
                  <a16:creationId xmlns="" xmlns:a16="http://schemas.microsoft.com/office/drawing/2014/main" id="{F54C9C58-7404-4A40-8C64-17D03595DDA5}"/>
                </a:ext>
              </a:extLst>
            </p:cNvPr>
            <p:cNvSpPr/>
            <p:nvPr/>
          </p:nvSpPr>
          <p:spPr>
            <a:xfrm>
              <a:off x="9350225" y="1640366"/>
              <a:ext cx="29059" cy="25107"/>
            </a:xfrm>
            <a:custGeom>
              <a:avLst/>
              <a:gdLst>
                <a:gd name="connsiteX0" fmla="*/ 29043 w 29059"/>
                <a:gd name="connsiteY0" fmla="*/ 12610 h 25107"/>
                <a:gd name="connsiteX1" fmla="*/ 12659 w 29059"/>
                <a:gd name="connsiteY1" fmla="*/ 24993 h 25107"/>
                <a:gd name="connsiteX2" fmla="*/ 404 w 29059"/>
                <a:gd name="connsiteY2" fmla="*/ 9562 h 25107"/>
                <a:gd name="connsiteX3" fmla="*/ 18247 w 29059"/>
                <a:gd name="connsiteY3" fmla="*/ 164 h 25107"/>
                <a:gd name="connsiteX4" fmla="*/ 28979 w 29059"/>
                <a:gd name="connsiteY4" fmla="*/ 12610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9" h="25107">
                  <a:moveTo>
                    <a:pt x="29043" y="12610"/>
                  </a:moveTo>
                  <a:cubicBezTo>
                    <a:pt x="26312" y="20865"/>
                    <a:pt x="20915" y="25945"/>
                    <a:pt x="12659" y="24993"/>
                  </a:cubicBezTo>
                  <a:cubicBezTo>
                    <a:pt x="4658" y="24104"/>
                    <a:pt x="-1692" y="18960"/>
                    <a:pt x="404" y="9562"/>
                  </a:cubicBezTo>
                  <a:cubicBezTo>
                    <a:pt x="2499" y="355"/>
                    <a:pt x="10755" y="-471"/>
                    <a:pt x="18247" y="164"/>
                  </a:cubicBezTo>
                  <a:cubicBezTo>
                    <a:pt x="24979" y="736"/>
                    <a:pt x="29741" y="4101"/>
                    <a:pt x="28979" y="126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5" name="Полилиния: фигура 354">
              <a:extLst>
                <a:ext uri="{FF2B5EF4-FFF2-40B4-BE49-F238E27FC236}">
                  <a16:creationId xmlns="" xmlns:a16="http://schemas.microsoft.com/office/drawing/2014/main" id="{EB0A7611-48CD-4D6F-8CF7-A6DAA069D5FA}"/>
                </a:ext>
              </a:extLst>
            </p:cNvPr>
            <p:cNvSpPr/>
            <p:nvPr/>
          </p:nvSpPr>
          <p:spPr>
            <a:xfrm>
              <a:off x="8809493" y="563450"/>
              <a:ext cx="137305" cy="98079"/>
            </a:xfrm>
            <a:custGeom>
              <a:avLst/>
              <a:gdLst>
                <a:gd name="connsiteX0" fmla="*/ 97270 w 137305"/>
                <a:gd name="connsiteY0" fmla="*/ 93142 h 98079"/>
                <a:gd name="connsiteX1" fmla="*/ 74474 w 137305"/>
                <a:gd name="connsiteY1" fmla="*/ 93142 h 98079"/>
                <a:gd name="connsiteX2" fmla="*/ 7418 w 137305"/>
                <a:gd name="connsiteY2" fmla="*/ 62599 h 98079"/>
                <a:gd name="connsiteX3" fmla="*/ 6846 w 137305"/>
                <a:gd name="connsiteY3" fmla="*/ 21260 h 98079"/>
                <a:gd name="connsiteX4" fmla="*/ 40437 w 137305"/>
                <a:gd name="connsiteY4" fmla="*/ 26531 h 98079"/>
                <a:gd name="connsiteX5" fmla="*/ 86412 w 137305"/>
                <a:gd name="connsiteY5" fmla="*/ 15799 h 98079"/>
                <a:gd name="connsiteX6" fmla="*/ 128004 w 137305"/>
                <a:gd name="connsiteY6" fmla="*/ 9068 h 98079"/>
                <a:gd name="connsiteX7" fmla="*/ 126607 w 137305"/>
                <a:gd name="connsiteY7" fmla="*/ 56122 h 98079"/>
                <a:gd name="connsiteX8" fmla="*/ 97207 w 137305"/>
                <a:gd name="connsiteY8" fmla="*/ 93079 h 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05" h="98079">
                  <a:moveTo>
                    <a:pt x="97270" y="93142"/>
                  </a:moveTo>
                  <a:cubicBezTo>
                    <a:pt x="89650" y="93142"/>
                    <a:pt x="82094" y="93142"/>
                    <a:pt x="74474" y="93142"/>
                  </a:cubicBezTo>
                  <a:cubicBezTo>
                    <a:pt x="42914" y="106223"/>
                    <a:pt x="21705" y="92380"/>
                    <a:pt x="7418" y="62599"/>
                  </a:cubicBezTo>
                  <a:cubicBezTo>
                    <a:pt x="1068" y="49327"/>
                    <a:pt x="-5219" y="34151"/>
                    <a:pt x="6846" y="21260"/>
                  </a:cubicBezTo>
                  <a:cubicBezTo>
                    <a:pt x="18975" y="8369"/>
                    <a:pt x="29961" y="19545"/>
                    <a:pt x="40437" y="26531"/>
                  </a:cubicBezTo>
                  <a:cubicBezTo>
                    <a:pt x="59043" y="38977"/>
                    <a:pt x="74156" y="33071"/>
                    <a:pt x="86412" y="15799"/>
                  </a:cubicBezTo>
                  <a:cubicBezTo>
                    <a:pt x="98540" y="-1219"/>
                    <a:pt x="112955" y="-6045"/>
                    <a:pt x="128004" y="9068"/>
                  </a:cubicBezTo>
                  <a:cubicBezTo>
                    <a:pt x="142927" y="23991"/>
                    <a:pt x="137974" y="41009"/>
                    <a:pt x="126607" y="56122"/>
                  </a:cubicBezTo>
                  <a:cubicBezTo>
                    <a:pt x="117146" y="68758"/>
                    <a:pt x="107050" y="80760"/>
                    <a:pt x="97207" y="9307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6" name="Полилиния: фигура 355">
              <a:extLst>
                <a:ext uri="{FF2B5EF4-FFF2-40B4-BE49-F238E27FC236}">
                  <a16:creationId xmlns="" xmlns:a16="http://schemas.microsoft.com/office/drawing/2014/main" id="{72BD76F8-3BC9-4310-9013-F0A27D51F6F3}"/>
                </a:ext>
              </a:extLst>
            </p:cNvPr>
            <p:cNvSpPr/>
            <p:nvPr/>
          </p:nvSpPr>
          <p:spPr>
            <a:xfrm>
              <a:off x="915959" y="6483194"/>
              <a:ext cx="1060795" cy="780065"/>
            </a:xfrm>
            <a:custGeom>
              <a:avLst/>
              <a:gdLst>
                <a:gd name="connsiteX0" fmla="*/ 282 w 1060795"/>
                <a:gd name="connsiteY0" fmla="*/ 473264 h 780065"/>
                <a:gd name="connsiteX1" fmla="*/ 33366 w 1060795"/>
                <a:gd name="connsiteY1" fmla="*/ 410335 h 780065"/>
                <a:gd name="connsiteX2" fmla="*/ 49558 w 1060795"/>
                <a:gd name="connsiteY2" fmla="*/ 365948 h 780065"/>
                <a:gd name="connsiteX3" fmla="*/ 68354 w 1060795"/>
                <a:gd name="connsiteY3" fmla="*/ 334707 h 780065"/>
                <a:gd name="connsiteX4" fmla="*/ 262728 w 1060795"/>
                <a:gd name="connsiteY4" fmla="*/ 282128 h 780065"/>
                <a:gd name="connsiteX5" fmla="*/ 266347 w 1060795"/>
                <a:gd name="connsiteY5" fmla="*/ 280921 h 780065"/>
                <a:gd name="connsiteX6" fmla="*/ 349278 w 1060795"/>
                <a:gd name="connsiteY6" fmla="*/ 189227 h 780065"/>
                <a:gd name="connsiteX7" fmla="*/ 402174 w 1060795"/>
                <a:gd name="connsiteY7" fmla="*/ 85594 h 780065"/>
                <a:gd name="connsiteX8" fmla="*/ 427955 w 1060795"/>
                <a:gd name="connsiteY8" fmla="*/ 45970 h 780065"/>
                <a:gd name="connsiteX9" fmla="*/ 524094 w 1060795"/>
                <a:gd name="connsiteY9" fmla="*/ 24317 h 780065"/>
                <a:gd name="connsiteX10" fmla="*/ 548668 w 1060795"/>
                <a:gd name="connsiteY10" fmla="*/ 21332 h 780065"/>
                <a:gd name="connsiteX11" fmla="*/ 578831 w 1060795"/>
                <a:gd name="connsiteY11" fmla="*/ 8442 h 780065"/>
                <a:gd name="connsiteX12" fmla="*/ 605374 w 1060795"/>
                <a:gd name="connsiteY12" fmla="*/ 27682 h 780065"/>
                <a:gd name="connsiteX13" fmla="*/ 588292 w 1060795"/>
                <a:gd name="connsiteY13" fmla="*/ 60068 h 780065"/>
                <a:gd name="connsiteX14" fmla="*/ 556479 w 1060795"/>
                <a:gd name="connsiteY14" fmla="*/ 82801 h 780065"/>
                <a:gd name="connsiteX15" fmla="*/ 682463 w 1060795"/>
                <a:gd name="connsiteY15" fmla="*/ 84325 h 780065"/>
                <a:gd name="connsiteX16" fmla="*/ 741518 w 1060795"/>
                <a:gd name="connsiteY16" fmla="*/ 122679 h 780065"/>
                <a:gd name="connsiteX17" fmla="*/ 763997 w 1060795"/>
                <a:gd name="connsiteY17" fmla="*/ 163509 h 780065"/>
                <a:gd name="connsiteX18" fmla="*/ 685955 w 1060795"/>
                <a:gd name="connsiteY18" fmla="*/ 178686 h 780065"/>
                <a:gd name="connsiteX19" fmla="*/ 635473 w 1060795"/>
                <a:gd name="connsiteY19" fmla="*/ 194307 h 780065"/>
                <a:gd name="connsiteX20" fmla="*/ 619661 w 1060795"/>
                <a:gd name="connsiteY20" fmla="*/ 182941 h 780065"/>
                <a:gd name="connsiteX21" fmla="*/ 578005 w 1060795"/>
                <a:gd name="connsiteY21" fmla="*/ 140649 h 780065"/>
                <a:gd name="connsiteX22" fmla="*/ 494820 w 1060795"/>
                <a:gd name="connsiteY22" fmla="*/ 107375 h 780065"/>
                <a:gd name="connsiteX23" fmla="*/ 459451 w 1060795"/>
                <a:gd name="connsiteY23" fmla="*/ 153667 h 780065"/>
                <a:gd name="connsiteX24" fmla="*/ 433352 w 1060795"/>
                <a:gd name="connsiteY24" fmla="*/ 178686 h 780065"/>
                <a:gd name="connsiteX25" fmla="*/ 597627 w 1060795"/>
                <a:gd name="connsiteY25" fmla="*/ 359662 h 780065"/>
                <a:gd name="connsiteX26" fmla="*/ 618582 w 1060795"/>
                <a:gd name="connsiteY26" fmla="*/ 374140 h 780065"/>
                <a:gd name="connsiteX27" fmla="*/ 762346 w 1060795"/>
                <a:gd name="connsiteY27" fmla="*/ 473899 h 780065"/>
                <a:gd name="connsiteX28" fmla="*/ 885536 w 1060795"/>
                <a:gd name="connsiteY28" fmla="*/ 554227 h 780065"/>
                <a:gd name="connsiteX29" fmla="*/ 891759 w 1060795"/>
                <a:gd name="connsiteY29" fmla="*/ 563371 h 780065"/>
                <a:gd name="connsiteX30" fmla="*/ 917222 w 1060795"/>
                <a:gd name="connsiteY30" fmla="*/ 592709 h 780065"/>
                <a:gd name="connsiteX31" fmla="*/ 953608 w 1060795"/>
                <a:gd name="connsiteY31" fmla="*/ 647255 h 780065"/>
                <a:gd name="connsiteX32" fmla="*/ 991517 w 1060795"/>
                <a:gd name="connsiteY32" fmla="*/ 680466 h 780065"/>
                <a:gd name="connsiteX33" fmla="*/ 1060796 w 1060795"/>
                <a:gd name="connsiteY33" fmla="*/ 766762 h 780065"/>
                <a:gd name="connsiteX34" fmla="*/ 1046762 w 1060795"/>
                <a:gd name="connsiteY34" fmla="*/ 777431 h 780065"/>
                <a:gd name="connsiteX35" fmla="*/ 1005551 w 1060795"/>
                <a:gd name="connsiteY35" fmla="*/ 728726 h 780065"/>
                <a:gd name="connsiteX36" fmla="*/ 994184 w 1060795"/>
                <a:gd name="connsiteY36" fmla="*/ 710883 h 780065"/>
                <a:gd name="connsiteX37" fmla="*/ 877598 w 1060795"/>
                <a:gd name="connsiteY37" fmla="*/ 679322 h 780065"/>
                <a:gd name="connsiteX38" fmla="*/ 824068 w 1060795"/>
                <a:gd name="connsiteY38" fmla="*/ 696341 h 780065"/>
                <a:gd name="connsiteX39" fmla="*/ 674462 w 1060795"/>
                <a:gd name="connsiteY39" fmla="*/ 712851 h 780065"/>
                <a:gd name="connsiteX40" fmla="*/ 655602 w 1060795"/>
                <a:gd name="connsiteY40" fmla="*/ 710501 h 780065"/>
                <a:gd name="connsiteX41" fmla="*/ 596865 w 1060795"/>
                <a:gd name="connsiteY41" fmla="*/ 716471 h 780065"/>
                <a:gd name="connsiteX42" fmla="*/ 311813 w 1060795"/>
                <a:gd name="connsiteY42" fmla="*/ 631062 h 780065"/>
                <a:gd name="connsiteX43" fmla="*/ 296256 w 1060795"/>
                <a:gd name="connsiteY43" fmla="*/ 620712 h 780065"/>
                <a:gd name="connsiteX44" fmla="*/ 281333 w 1060795"/>
                <a:gd name="connsiteY44" fmla="*/ 588581 h 780065"/>
                <a:gd name="connsiteX45" fmla="*/ 265458 w 1060795"/>
                <a:gd name="connsiteY45" fmla="*/ 546607 h 780065"/>
                <a:gd name="connsiteX46" fmla="*/ 156556 w 1060795"/>
                <a:gd name="connsiteY46" fmla="*/ 510983 h 780065"/>
                <a:gd name="connsiteX47" fmla="*/ 130584 w 1060795"/>
                <a:gd name="connsiteY47" fmla="*/ 510158 h 780065"/>
                <a:gd name="connsiteX48" fmla="*/ 15713 w 1060795"/>
                <a:gd name="connsiteY48" fmla="*/ 522095 h 780065"/>
                <a:gd name="connsiteX49" fmla="*/ 409 w 1060795"/>
                <a:gd name="connsiteY49" fmla="*/ 473010 h 78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60795" h="780065">
                  <a:moveTo>
                    <a:pt x="282" y="473264"/>
                  </a:moveTo>
                  <a:cubicBezTo>
                    <a:pt x="-670" y="445133"/>
                    <a:pt x="-1178" y="419416"/>
                    <a:pt x="33366" y="410335"/>
                  </a:cubicBezTo>
                  <a:cubicBezTo>
                    <a:pt x="51400" y="405573"/>
                    <a:pt x="63020" y="389444"/>
                    <a:pt x="49558" y="365948"/>
                  </a:cubicBezTo>
                  <a:cubicBezTo>
                    <a:pt x="36477" y="343152"/>
                    <a:pt x="51082" y="337120"/>
                    <a:pt x="68354" y="334707"/>
                  </a:cubicBezTo>
                  <a:cubicBezTo>
                    <a:pt x="135093" y="325499"/>
                    <a:pt x="200498" y="310640"/>
                    <a:pt x="262728" y="282128"/>
                  </a:cubicBezTo>
                  <a:cubicBezTo>
                    <a:pt x="263871" y="281620"/>
                    <a:pt x="265204" y="280732"/>
                    <a:pt x="266347" y="280921"/>
                  </a:cubicBezTo>
                  <a:cubicBezTo>
                    <a:pt x="334737" y="292796"/>
                    <a:pt x="345913" y="246123"/>
                    <a:pt x="349278" y="189227"/>
                  </a:cubicBezTo>
                  <a:cubicBezTo>
                    <a:pt x="351818" y="146428"/>
                    <a:pt x="369408" y="111439"/>
                    <a:pt x="402174" y="85594"/>
                  </a:cubicBezTo>
                  <a:cubicBezTo>
                    <a:pt x="414620" y="75752"/>
                    <a:pt x="421478" y="61338"/>
                    <a:pt x="427955" y="45970"/>
                  </a:cubicBezTo>
                  <a:cubicBezTo>
                    <a:pt x="449862" y="-6290"/>
                    <a:pt x="487899" y="-14672"/>
                    <a:pt x="524094" y="24317"/>
                  </a:cubicBezTo>
                  <a:cubicBezTo>
                    <a:pt x="534762" y="35810"/>
                    <a:pt x="541556" y="31302"/>
                    <a:pt x="548668" y="21332"/>
                  </a:cubicBezTo>
                  <a:cubicBezTo>
                    <a:pt x="556352" y="10474"/>
                    <a:pt x="566639" y="6791"/>
                    <a:pt x="578831" y="8442"/>
                  </a:cubicBezTo>
                  <a:cubicBezTo>
                    <a:pt x="590642" y="10093"/>
                    <a:pt x="602008" y="13840"/>
                    <a:pt x="605374" y="27682"/>
                  </a:cubicBezTo>
                  <a:cubicBezTo>
                    <a:pt x="609247" y="43557"/>
                    <a:pt x="600421" y="53019"/>
                    <a:pt x="588292" y="60068"/>
                  </a:cubicBezTo>
                  <a:cubicBezTo>
                    <a:pt x="578831" y="65592"/>
                    <a:pt x="564670" y="61338"/>
                    <a:pt x="556479" y="82801"/>
                  </a:cubicBezTo>
                  <a:cubicBezTo>
                    <a:pt x="600167" y="81848"/>
                    <a:pt x="637822" y="114424"/>
                    <a:pt x="682463" y="84325"/>
                  </a:cubicBezTo>
                  <a:cubicBezTo>
                    <a:pt x="726595" y="54606"/>
                    <a:pt x="746661" y="67688"/>
                    <a:pt x="741518" y="122679"/>
                  </a:cubicBezTo>
                  <a:cubicBezTo>
                    <a:pt x="739359" y="145476"/>
                    <a:pt x="758726" y="146428"/>
                    <a:pt x="763997" y="163509"/>
                  </a:cubicBezTo>
                  <a:cubicBezTo>
                    <a:pt x="736692" y="167637"/>
                    <a:pt x="713006" y="181607"/>
                    <a:pt x="685955" y="178686"/>
                  </a:cubicBezTo>
                  <a:cubicBezTo>
                    <a:pt x="673700" y="201038"/>
                    <a:pt x="654332" y="196720"/>
                    <a:pt x="635473" y="194307"/>
                  </a:cubicBezTo>
                  <a:cubicBezTo>
                    <a:pt x="630012" y="190815"/>
                    <a:pt x="624043" y="188084"/>
                    <a:pt x="619661" y="182941"/>
                  </a:cubicBezTo>
                  <a:cubicBezTo>
                    <a:pt x="615407" y="157985"/>
                    <a:pt x="603024" y="143317"/>
                    <a:pt x="578005" y="140649"/>
                  </a:cubicBezTo>
                  <a:cubicBezTo>
                    <a:pt x="548033" y="137474"/>
                    <a:pt x="528348" y="107248"/>
                    <a:pt x="494820" y="107375"/>
                  </a:cubicBezTo>
                  <a:cubicBezTo>
                    <a:pt x="444338" y="107566"/>
                    <a:pt x="444274" y="104264"/>
                    <a:pt x="459451" y="153667"/>
                  </a:cubicBezTo>
                  <a:cubicBezTo>
                    <a:pt x="456085" y="172336"/>
                    <a:pt x="445100" y="179829"/>
                    <a:pt x="433352" y="178686"/>
                  </a:cubicBezTo>
                  <a:cubicBezTo>
                    <a:pt x="471516" y="252537"/>
                    <a:pt x="559146" y="279525"/>
                    <a:pt x="597627" y="359662"/>
                  </a:cubicBezTo>
                  <a:cubicBezTo>
                    <a:pt x="601754" y="368234"/>
                    <a:pt x="609120" y="373315"/>
                    <a:pt x="618582" y="374140"/>
                  </a:cubicBezTo>
                  <a:cubicBezTo>
                    <a:pt x="683352" y="379474"/>
                    <a:pt x="727230" y="415606"/>
                    <a:pt x="762346" y="473899"/>
                  </a:cubicBezTo>
                  <a:cubicBezTo>
                    <a:pt x="789714" y="519365"/>
                    <a:pt x="829402" y="554163"/>
                    <a:pt x="885536" y="554227"/>
                  </a:cubicBezTo>
                  <a:cubicBezTo>
                    <a:pt x="888520" y="556576"/>
                    <a:pt x="890552" y="559624"/>
                    <a:pt x="891759" y="563371"/>
                  </a:cubicBezTo>
                  <a:cubicBezTo>
                    <a:pt x="900141" y="573468"/>
                    <a:pt x="906745" y="587628"/>
                    <a:pt x="917222" y="592709"/>
                  </a:cubicBezTo>
                  <a:cubicBezTo>
                    <a:pt x="940082" y="603947"/>
                    <a:pt x="958751" y="611441"/>
                    <a:pt x="953608" y="647255"/>
                  </a:cubicBezTo>
                  <a:cubicBezTo>
                    <a:pt x="951195" y="663765"/>
                    <a:pt x="971515" y="677163"/>
                    <a:pt x="991517" y="680466"/>
                  </a:cubicBezTo>
                  <a:cubicBezTo>
                    <a:pt x="1020283" y="685165"/>
                    <a:pt x="1060669" y="737425"/>
                    <a:pt x="1060796" y="766762"/>
                  </a:cubicBezTo>
                  <a:cubicBezTo>
                    <a:pt x="1060796" y="778510"/>
                    <a:pt x="1053176" y="783590"/>
                    <a:pt x="1046762" y="777431"/>
                  </a:cubicBezTo>
                  <a:cubicBezTo>
                    <a:pt x="1031649" y="762889"/>
                    <a:pt x="998248" y="765366"/>
                    <a:pt x="1005551" y="728726"/>
                  </a:cubicBezTo>
                  <a:cubicBezTo>
                    <a:pt x="1007456" y="719201"/>
                    <a:pt x="1001550" y="709930"/>
                    <a:pt x="994184" y="710883"/>
                  </a:cubicBezTo>
                  <a:cubicBezTo>
                    <a:pt x="951258" y="716660"/>
                    <a:pt x="917667" y="684593"/>
                    <a:pt x="877598" y="679322"/>
                  </a:cubicBezTo>
                  <a:cubicBezTo>
                    <a:pt x="856961" y="676592"/>
                    <a:pt x="838990" y="684657"/>
                    <a:pt x="824068" y="696341"/>
                  </a:cubicBezTo>
                  <a:cubicBezTo>
                    <a:pt x="776633" y="733488"/>
                    <a:pt x="726786" y="732219"/>
                    <a:pt x="674462" y="712851"/>
                  </a:cubicBezTo>
                  <a:cubicBezTo>
                    <a:pt x="668620" y="710692"/>
                    <a:pt x="661952" y="711200"/>
                    <a:pt x="655602" y="710501"/>
                  </a:cubicBezTo>
                  <a:cubicBezTo>
                    <a:pt x="634711" y="698182"/>
                    <a:pt x="616423" y="715073"/>
                    <a:pt x="596865" y="716471"/>
                  </a:cubicBezTo>
                  <a:cubicBezTo>
                    <a:pt x="492725" y="723773"/>
                    <a:pt x="391950" y="716978"/>
                    <a:pt x="311813" y="631062"/>
                  </a:cubicBezTo>
                  <a:cubicBezTo>
                    <a:pt x="307559" y="626490"/>
                    <a:pt x="301463" y="620775"/>
                    <a:pt x="296256" y="620712"/>
                  </a:cubicBezTo>
                  <a:cubicBezTo>
                    <a:pt x="270284" y="620585"/>
                    <a:pt x="271935" y="603884"/>
                    <a:pt x="281333" y="588581"/>
                  </a:cubicBezTo>
                  <a:cubicBezTo>
                    <a:pt x="296383" y="564006"/>
                    <a:pt x="284762" y="553338"/>
                    <a:pt x="265458" y="546607"/>
                  </a:cubicBezTo>
                  <a:cubicBezTo>
                    <a:pt x="229390" y="533971"/>
                    <a:pt x="194783" y="515873"/>
                    <a:pt x="156556" y="510983"/>
                  </a:cubicBezTo>
                  <a:cubicBezTo>
                    <a:pt x="147856" y="509840"/>
                    <a:pt x="136744" y="506094"/>
                    <a:pt x="130584" y="510158"/>
                  </a:cubicBezTo>
                  <a:cubicBezTo>
                    <a:pt x="93754" y="534796"/>
                    <a:pt x="54448" y="523366"/>
                    <a:pt x="15713" y="522095"/>
                  </a:cubicBezTo>
                  <a:cubicBezTo>
                    <a:pt x="5934" y="507427"/>
                    <a:pt x="-289" y="491425"/>
                    <a:pt x="409" y="47301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7" name="Полилиния: фигура 356">
              <a:extLst>
                <a:ext uri="{FF2B5EF4-FFF2-40B4-BE49-F238E27FC236}">
                  <a16:creationId xmlns="" xmlns:a16="http://schemas.microsoft.com/office/drawing/2014/main" id="{B646F66E-41FD-466D-BD4E-187DBD62345F}"/>
                </a:ext>
              </a:extLst>
            </p:cNvPr>
            <p:cNvSpPr/>
            <p:nvPr/>
          </p:nvSpPr>
          <p:spPr>
            <a:xfrm>
              <a:off x="133398" y="5826254"/>
              <a:ext cx="112602" cy="542659"/>
            </a:xfrm>
            <a:custGeom>
              <a:avLst/>
              <a:gdLst>
                <a:gd name="connsiteX0" fmla="*/ 51386 w 112602"/>
                <a:gd name="connsiteY0" fmla="*/ 401792 h 542659"/>
                <a:gd name="connsiteX1" fmla="*/ 22684 w 112602"/>
                <a:gd name="connsiteY1" fmla="*/ 148108 h 542659"/>
                <a:gd name="connsiteX2" fmla="*/ 2491 w 112602"/>
                <a:gd name="connsiteY2" fmla="*/ 35966 h 542659"/>
                <a:gd name="connsiteX3" fmla="*/ 33035 w 112602"/>
                <a:gd name="connsiteY3" fmla="*/ 6121 h 542659"/>
                <a:gd name="connsiteX4" fmla="*/ 58562 w 112602"/>
                <a:gd name="connsiteY4" fmla="*/ 8217 h 542659"/>
                <a:gd name="connsiteX5" fmla="*/ 87073 w 112602"/>
                <a:gd name="connsiteY5" fmla="*/ 62446 h 542659"/>
                <a:gd name="connsiteX6" fmla="*/ 72595 w 112602"/>
                <a:gd name="connsiteY6" fmla="*/ 221768 h 542659"/>
                <a:gd name="connsiteX7" fmla="*/ 102885 w 112602"/>
                <a:gd name="connsiteY7" fmla="*/ 290285 h 542659"/>
                <a:gd name="connsiteX8" fmla="*/ 106949 w 112602"/>
                <a:gd name="connsiteY8" fmla="*/ 331751 h 542659"/>
                <a:gd name="connsiteX9" fmla="*/ 104536 w 112602"/>
                <a:gd name="connsiteY9" fmla="*/ 484977 h 542659"/>
                <a:gd name="connsiteX10" fmla="*/ 112346 w 112602"/>
                <a:gd name="connsiteY10" fmla="*/ 540857 h 542659"/>
                <a:gd name="connsiteX11" fmla="*/ 70119 w 112602"/>
                <a:gd name="connsiteY11" fmla="*/ 498503 h 542659"/>
                <a:gd name="connsiteX12" fmla="*/ 51386 w 112602"/>
                <a:gd name="connsiteY12" fmla="*/ 401728 h 54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602" h="542659">
                  <a:moveTo>
                    <a:pt x="51386" y="401792"/>
                  </a:moveTo>
                  <a:cubicBezTo>
                    <a:pt x="46814" y="316574"/>
                    <a:pt x="34622" y="232373"/>
                    <a:pt x="22684" y="148108"/>
                  </a:cubicBezTo>
                  <a:cubicBezTo>
                    <a:pt x="17350" y="110516"/>
                    <a:pt x="9159" y="73368"/>
                    <a:pt x="2491" y="35966"/>
                  </a:cubicBezTo>
                  <a:cubicBezTo>
                    <a:pt x="-4113" y="-991"/>
                    <a:pt x="1221" y="-6515"/>
                    <a:pt x="33035" y="6121"/>
                  </a:cubicBezTo>
                  <a:cubicBezTo>
                    <a:pt x="41988" y="9677"/>
                    <a:pt x="49672" y="8661"/>
                    <a:pt x="58562" y="8217"/>
                  </a:cubicBezTo>
                  <a:cubicBezTo>
                    <a:pt x="83454" y="6947"/>
                    <a:pt x="99837" y="38887"/>
                    <a:pt x="87073" y="62446"/>
                  </a:cubicBezTo>
                  <a:cubicBezTo>
                    <a:pt x="59387" y="113183"/>
                    <a:pt x="64277" y="167983"/>
                    <a:pt x="72595" y="221768"/>
                  </a:cubicBezTo>
                  <a:cubicBezTo>
                    <a:pt x="76342" y="246025"/>
                    <a:pt x="81930" y="272188"/>
                    <a:pt x="102885" y="290285"/>
                  </a:cubicBezTo>
                  <a:cubicBezTo>
                    <a:pt x="114886" y="300699"/>
                    <a:pt x="115204" y="319051"/>
                    <a:pt x="106949" y="331751"/>
                  </a:cubicBezTo>
                  <a:cubicBezTo>
                    <a:pt x="73929" y="382678"/>
                    <a:pt x="94884" y="434240"/>
                    <a:pt x="104536" y="484977"/>
                  </a:cubicBezTo>
                  <a:cubicBezTo>
                    <a:pt x="108092" y="503646"/>
                    <a:pt x="112600" y="521744"/>
                    <a:pt x="112346" y="540857"/>
                  </a:cubicBezTo>
                  <a:cubicBezTo>
                    <a:pt x="78882" y="549049"/>
                    <a:pt x="67325" y="528348"/>
                    <a:pt x="70119" y="498503"/>
                  </a:cubicBezTo>
                  <a:cubicBezTo>
                    <a:pt x="73421" y="463323"/>
                    <a:pt x="66817" y="431891"/>
                    <a:pt x="51386" y="40172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8" name="Полилиния: фигура 357">
              <a:extLst>
                <a:ext uri="{FF2B5EF4-FFF2-40B4-BE49-F238E27FC236}">
                  <a16:creationId xmlns="" xmlns:a16="http://schemas.microsoft.com/office/drawing/2014/main" id="{FFB55138-04FC-438F-8FF7-CF00A6B773BB}"/>
                </a:ext>
              </a:extLst>
            </p:cNvPr>
            <p:cNvSpPr/>
            <p:nvPr/>
          </p:nvSpPr>
          <p:spPr>
            <a:xfrm>
              <a:off x="9865883" y="740731"/>
              <a:ext cx="427403" cy="418606"/>
            </a:xfrm>
            <a:custGeom>
              <a:avLst/>
              <a:gdLst>
                <a:gd name="connsiteX0" fmla="*/ 427403 w 427403"/>
                <a:gd name="connsiteY0" fmla="*/ 120651 h 418606"/>
                <a:gd name="connsiteX1" fmla="*/ 408735 w 427403"/>
                <a:gd name="connsiteY1" fmla="*/ 117031 h 418606"/>
                <a:gd name="connsiteX2" fmla="*/ 371650 w 427403"/>
                <a:gd name="connsiteY2" fmla="*/ 119762 h 418606"/>
                <a:gd name="connsiteX3" fmla="*/ 379778 w 427403"/>
                <a:gd name="connsiteY3" fmla="*/ 175070 h 418606"/>
                <a:gd name="connsiteX4" fmla="*/ 389240 w 427403"/>
                <a:gd name="connsiteY4" fmla="*/ 243333 h 418606"/>
                <a:gd name="connsiteX5" fmla="*/ 358760 w 427403"/>
                <a:gd name="connsiteY5" fmla="*/ 259716 h 418606"/>
                <a:gd name="connsiteX6" fmla="*/ 323200 w 427403"/>
                <a:gd name="connsiteY6" fmla="*/ 265622 h 418606"/>
                <a:gd name="connsiteX7" fmla="*/ 253477 w 427403"/>
                <a:gd name="connsiteY7" fmla="*/ 275337 h 418606"/>
                <a:gd name="connsiteX8" fmla="*/ 180833 w 427403"/>
                <a:gd name="connsiteY8" fmla="*/ 280163 h 418606"/>
                <a:gd name="connsiteX9" fmla="*/ 191311 w 427403"/>
                <a:gd name="connsiteY9" fmla="*/ 325693 h 418606"/>
                <a:gd name="connsiteX10" fmla="*/ 235062 w 427403"/>
                <a:gd name="connsiteY10" fmla="*/ 391479 h 418606"/>
                <a:gd name="connsiteX11" fmla="*/ 225092 w 427403"/>
                <a:gd name="connsiteY11" fmla="*/ 416181 h 418606"/>
                <a:gd name="connsiteX12" fmla="*/ 201407 w 427403"/>
                <a:gd name="connsiteY12" fmla="*/ 409831 h 418606"/>
                <a:gd name="connsiteX13" fmla="*/ 157910 w 427403"/>
                <a:gd name="connsiteY13" fmla="*/ 370715 h 418606"/>
                <a:gd name="connsiteX14" fmla="*/ 134605 w 427403"/>
                <a:gd name="connsiteY14" fmla="*/ 364873 h 418606"/>
                <a:gd name="connsiteX15" fmla="*/ 134732 w 427403"/>
                <a:gd name="connsiteY15" fmla="*/ 386844 h 418606"/>
                <a:gd name="connsiteX16" fmla="*/ 133652 w 427403"/>
                <a:gd name="connsiteY16" fmla="*/ 408434 h 418606"/>
                <a:gd name="connsiteX17" fmla="*/ 109332 w 427403"/>
                <a:gd name="connsiteY17" fmla="*/ 403608 h 418606"/>
                <a:gd name="connsiteX18" fmla="*/ 70279 w 427403"/>
                <a:gd name="connsiteY18" fmla="*/ 371540 h 418606"/>
                <a:gd name="connsiteX19" fmla="*/ 16050 w 427403"/>
                <a:gd name="connsiteY19" fmla="*/ 365952 h 418606"/>
                <a:gd name="connsiteX20" fmla="*/ 3160 w 427403"/>
                <a:gd name="connsiteY20" fmla="*/ 238507 h 418606"/>
                <a:gd name="connsiteX21" fmla="*/ 3541 w 427403"/>
                <a:gd name="connsiteY21" fmla="*/ 219648 h 418606"/>
                <a:gd name="connsiteX22" fmla="*/ 23798 w 427403"/>
                <a:gd name="connsiteY22" fmla="*/ 222632 h 418606"/>
                <a:gd name="connsiteX23" fmla="*/ 56945 w 427403"/>
                <a:gd name="connsiteY23" fmla="*/ 312739 h 418606"/>
                <a:gd name="connsiteX24" fmla="*/ 61707 w 427403"/>
                <a:gd name="connsiteY24" fmla="*/ 341441 h 418606"/>
                <a:gd name="connsiteX25" fmla="*/ 86091 w 427403"/>
                <a:gd name="connsiteY25" fmla="*/ 331091 h 418606"/>
                <a:gd name="connsiteX26" fmla="*/ 118794 w 427403"/>
                <a:gd name="connsiteY26" fmla="*/ 327725 h 418606"/>
                <a:gd name="connsiteX27" fmla="*/ 170673 w 427403"/>
                <a:gd name="connsiteY27" fmla="*/ 361253 h 418606"/>
                <a:gd name="connsiteX28" fmla="*/ 194041 w 427403"/>
                <a:gd name="connsiteY28" fmla="*/ 361380 h 418606"/>
                <a:gd name="connsiteX29" fmla="*/ 183500 w 427403"/>
                <a:gd name="connsiteY29" fmla="*/ 335536 h 418606"/>
                <a:gd name="connsiteX30" fmla="*/ 170800 w 427403"/>
                <a:gd name="connsiteY30" fmla="*/ 256033 h 418606"/>
                <a:gd name="connsiteX31" fmla="*/ 178737 w 427403"/>
                <a:gd name="connsiteY31" fmla="*/ 227077 h 418606"/>
                <a:gd name="connsiteX32" fmla="*/ 203884 w 427403"/>
                <a:gd name="connsiteY32" fmla="*/ 151829 h 418606"/>
                <a:gd name="connsiteX33" fmla="*/ 201534 w 427403"/>
                <a:gd name="connsiteY33" fmla="*/ 185802 h 418606"/>
                <a:gd name="connsiteX34" fmla="*/ 243635 w 427403"/>
                <a:gd name="connsiteY34" fmla="*/ 226442 h 418606"/>
                <a:gd name="connsiteX35" fmla="*/ 271956 w 427403"/>
                <a:gd name="connsiteY35" fmla="*/ 248921 h 418606"/>
                <a:gd name="connsiteX36" fmla="*/ 287831 w 427403"/>
                <a:gd name="connsiteY36" fmla="*/ 278766 h 418606"/>
                <a:gd name="connsiteX37" fmla="*/ 305547 w 427403"/>
                <a:gd name="connsiteY37" fmla="*/ 243206 h 418606"/>
                <a:gd name="connsiteX38" fmla="*/ 336027 w 427403"/>
                <a:gd name="connsiteY38" fmla="*/ 226823 h 418606"/>
                <a:gd name="connsiteX39" fmla="*/ 351838 w 427403"/>
                <a:gd name="connsiteY39" fmla="*/ 175070 h 418606"/>
                <a:gd name="connsiteX40" fmla="*/ 283322 w 427403"/>
                <a:gd name="connsiteY40" fmla="*/ 70612 h 418606"/>
                <a:gd name="connsiteX41" fmla="*/ 285100 w 427403"/>
                <a:gd name="connsiteY41" fmla="*/ 7366 h 418606"/>
                <a:gd name="connsiteX42" fmla="*/ 292529 w 427403"/>
                <a:gd name="connsiteY42" fmla="*/ 0 h 418606"/>
                <a:gd name="connsiteX43" fmla="*/ 303642 w 427403"/>
                <a:gd name="connsiteY43" fmla="*/ 13589 h 418606"/>
                <a:gd name="connsiteX44" fmla="*/ 373683 w 427403"/>
                <a:gd name="connsiteY44" fmla="*/ 80455 h 418606"/>
                <a:gd name="connsiteX45" fmla="*/ 427340 w 427403"/>
                <a:gd name="connsiteY45" fmla="*/ 120397 h 41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7403" h="418606">
                  <a:moveTo>
                    <a:pt x="427403" y="120651"/>
                  </a:moveTo>
                  <a:cubicBezTo>
                    <a:pt x="421181" y="119444"/>
                    <a:pt x="414958" y="118428"/>
                    <a:pt x="408735" y="117031"/>
                  </a:cubicBezTo>
                  <a:cubicBezTo>
                    <a:pt x="395971" y="114174"/>
                    <a:pt x="380858" y="100902"/>
                    <a:pt x="371650" y="119762"/>
                  </a:cubicBezTo>
                  <a:cubicBezTo>
                    <a:pt x="362316" y="138939"/>
                    <a:pt x="361745" y="165609"/>
                    <a:pt x="379778" y="175070"/>
                  </a:cubicBezTo>
                  <a:cubicBezTo>
                    <a:pt x="418386" y="195200"/>
                    <a:pt x="400861" y="218441"/>
                    <a:pt x="389240" y="243333"/>
                  </a:cubicBezTo>
                  <a:cubicBezTo>
                    <a:pt x="385430" y="262320"/>
                    <a:pt x="372412" y="261748"/>
                    <a:pt x="358760" y="259716"/>
                  </a:cubicBezTo>
                  <a:cubicBezTo>
                    <a:pt x="344219" y="243460"/>
                    <a:pt x="333932" y="247207"/>
                    <a:pt x="323200" y="265622"/>
                  </a:cubicBezTo>
                  <a:cubicBezTo>
                    <a:pt x="304277" y="298134"/>
                    <a:pt x="283322" y="307405"/>
                    <a:pt x="253477" y="275337"/>
                  </a:cubicBezTo>
                  <a:cubicBezTo>
                    <a:pt x="230744" y="250890"/>
                    <a:pt x="201598" y="262256"/>
                    <a:pt x="180833" y="280163"/>
                  </a:cubicBezTo>
                  <a:cubicBezTo>
                    <a:pt x="162291" y="296102"/>
                    <a:pt x="165212" y="316549"/>
                    <a:pt x="191311" y="325693"/>
                  </a:cubicBezTo>
                  <a:cubicBezTo>
                    <a:pt x="221028" y="336107"/>
                    <a:pt x="230426" y="362206"/>
                    <a:pt x="235062" y="391479"/>
                  </a:cubicBezTo>
                  <a:cubicBezTo>
                    <a:pt x="236586" y="401131"/>
                    <a:pt x="233983" y="410783"/>
                    <a:pt x="225092" y="416181"/>
                  </a:cubicBezTo>
                  <a:cubicBezTo>
                    <a:pt x="215567" y="421960"/>
                    <a:pt x="208519" y="416435"/>
                    <a:pt x="201407" y="409831"/>
                  </a:cubicBezTo>
                  <a:cubicBezTo>
                    <a:pt x="187056" y="396559"/>
                    <a:pt x="172197" y="383986"/>
                    <a:pt x="157910" y="370715"/>
                  </a:cubicBezTo>
                  <a:cubicBezTo>
                    <a:pt x="150861" y="364174"/>
                    <a:pt x="143622" y="357634"/>
                    <a:pt x="134605" y="364873"/>
                  </a:cubicBezTo>
                  <a:cubicBezTo>
                    <a:pt x="126604" y="371286"/>
                    <a:pt x="131176" y="379478"/>
                    <a:pt x="134732" y="386844"/>
                  </a:cubicBezTo>
                  <a:cubicBezTo>
                    <a:pt x="138351" y="394337"/>
                    <a:pt x="142225" y="402465"/>
                    <a:pt x="133652" y="408434"/>
                  </a:cubicBezTo>
                  <a:cubicBezTo>
                    <a:pt x="124826" y="414657"/>
                    <a:pt x="116761" y="409577"/>
                    <a:pt x="109332" y="403608"/>
                  </a:cubicBezTo>
                  <a:cubicBezTo>
                    <a:pt x="96124" y="393067"/>
                    <a:pt x="79614" y="385129"/>
                    <a:pt x="70279" y="371540"/>
                  </a:cubicBezTo>
                  <a:cubicBezTo>
                    <a:pt x="52563" y="345696"/>
                    <a:pt x="35609" y="350585"/>
                    <a:pt x="16050" y="365952"/>
                  </a:cubicBezTo>
                  <a:cubicBezTo>
                    <a:pt x="14019" y="323217"/>
                    <a:pt x="27861" y="278766"/>
                    <a:pt x="3160" y="238507"/>
                  </a:cubicBezTo>
                  <a:cubicBezTo>
                    <a:pt x="-269" y="232919"/>
                    <a:pt x="-1920" y="225045"/>
                    <a:pt x="3541" y="219648"/>
                  </a:cubicBezTo>
                  <a:cubicBezTo>
                    <a:pt x="10716" y="212663"/>
                    <a:pt x="18400" y="217108"/>
                    <a:pt x="23798" y="222632"/>
                  </a:cubicBezTo>
                  <a:cubicBezTo>
                    <a:pt x="47737" y="247016"/>
                    <a:pt x="58786" y="278004"/>
                    <a:pt x="56945" y="312739"/>
                  </a:cubicBezTo>
                  <a:cubicBezTo>
                    <a:pt x="56373" y="323661"/>
                    <a:pt x="50912" y="333948"/>
                    <a:pt x="61707" y="341441"/>
                  </a:cubicBezTo>
                  <a:cubicBezTo>
                    <a:pt x="73645" y="349696"/>
                    <a:pt x="79995" y="340552"/>
                    <a:pt x="86091" y="331091"/>
                  </a:cubicBezTo>
                  <a:cubicBezTo>
                    <a:pt x="95616" y="316295"/>
                    <a:pt x="106601" y="319216"/>
                    <a:pt x="118794" y="327725"/>
                  </a:cubicBezTo>
                  <a:cubicBezTo>
                    <a:pt x="135748" y="339473"/>
                    <a:pt x="153274" y="350268"/>
                    <a:pt x="170673" y="361253"/>
                  </a:cubicBezTo>
                  <a:cubicBezTo>
                    <a:pt x="178357" y="366079"/>
                    <a:pt x="187818" y="372302"/>
                    <a:pt x="194041" y="361380"/>
                  </a:cubicBezTo>
                  <a:cubicBezTo>
                    <a:pt x="200645" y="349760"/>
                    <a:pt x="193850" y="341505"/>
                    <a:pt x="183500" y="335536"/>
                  </a:cubicBezTo>
                  <a:cubicBezTo>
                    <a:pt x="140955" y="310770"/>
                    <a:pt x="138733" y="297689"/>
                    <a:pt x="170800" y="256033"/>
                  </a:cubicBezTo>
                  <a:cubicBezTo>
                    <a:pt x="177722" y="247016"/>
                    <a:pt x="182230" y="239587"/>
                    <a:pt x="178737" y="227077"/>
                  </a:cubicBezTo>
                  <a:cubicBezTo>
                    <a:pt x="167752" y="187453"/>
                    <a:pt x="169848" y="182309"/>
                    <a:pt x="203884" y="151829"/>
                  </a:cubicBezTo>
                  <a:cubicBezTo>
                    <a:pt x="213726" y="164085"/>
                    <a:pt x="202613" y="174626"/>
                    <a:pt x="201534" y="185802"/>
                  </a:cubicBezTo>
                  <a:cubicBezTo>
                    <a:pt x="198296" y="219775"/>
                    <a:pt x="212202" y="234126"/>
                    <a:pt x="243635" y="226442"/>
                  </a:cubicBezTo>
                  <a:cubicBezTo>
                    <a:pt x="262621" y="221807"/>
                    <a:pt x="269543" y="232030"/>
                    <a:pt x="271956" y="248921"/>
                  </a:cubicBezTo>
                  <a:cubicBezTo>
                    <a:pt x="273797" y="261558"/>
                    <a:pt x="268399" y="280544"/>
                    <a:pt x="287831" y="278766"/>
                  </a:cubicBezTo>
                  <a:cubicBezTo>
                    <a:pt x="306182" y="277052"/>
                    <a:pt x="304150" y="257875"/>
                    <a:pt x="305547" y="243206"/>
                  </a:cubicBezTo>
                  <a:cubicBezTo>
                    <a:pt x="308532" y="222378"/>
                    <a:pt x="316024" y="211202"/>
                    <a:pt x="336027" y="226823"/>
                  </a:cubicBezTo>
                  <a:cubicBezTo>
                    <a:pt x="383271" y="213171"/>
                    <a:pt x="378382" y="216727"/>
                    <a:pt x="351838" y="175070"/>
                  </a:cubicBezTo>
                  <a:cubicBezTo>
                    <a:pt x="329423" y="139891"/>
                    <a:pt x="305357" y="106046"/>
                    <a:pt x="283322" y="70612"/>
                  </a:cubicBezTo>
                  <a:cubicBezTo>
                    <a:pt x="271130" y="50991"/>
                    <a:pt x="283259" y="28512"/>
                    <a:pt x="285100" y="7366"/>
                  </a:cubicBezTo>
                  <a:cubicBezTo>
                    <a:pt x="285354" y="4509"/>
                    <a:pt x="289989" y="0"/>
                    <a:pt x="292529" y="0"/>
                  </a:cubicBezTo>
                  <a:cubicBezTo>
                    <a:pt x="300149" y="0"/>
                    <a:pt x="303642" y="6858"/>
                    <a:pt x="303642" y="13589"/>
                  </a:cubicBezTo>
                  <a:cubicBezTo>
                    <a:pt x="303706" y="64326"/>
                    <a:pt x="335710" y="76073"/>
                    <a:pt x="373683" y="80455"/>
                  </a:cubicBezTo>
                  <a:cubicBezTo>
                    <a:pt x="398448" y="83312"/>
                    <a:pt x="415593" y="97600"/>
                    <a:pt x="427340" y="1203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9" name="Полилиния: фигура 358">
              <a:extLst>
                <a:ext uri="{FF2B5EF4-FFF2-40B4-BE49-F238E27FC236}">
                  <a16:creationId xmlns="" xmlns:a16="http://schemas.microsoft.com/office/drawing/2014/main" id="{A9DD248A-A3B1-4F14-900E-33C2E7909B05}"/>
                </a:ext>
              </a:extLst>
            </p:cNvPr>
            <p:cNvSpPr/>
            <p:nvPr/>
          </p:nvSpPr>
          <p:spPr>
            <a:xfrm>
              <a:off x="10136232" y="903608"/>
              <a:ext cx="66825" cy="80519"/>
            </a:xfrm>
            <a:custGeom>
              <a:avLst/>
              <a:gdLst>
                <a:gd name="connsiteX0" fmla="*/ 65677 w 66825"/>
                <a:gd name="connsiteY0" fmla="*/ 64136 h 80519"/>
                <a:gd name="connsiteX1" fmla="*/ 35198 w 66825"/>
                <a:gd name="connsiteY1" fmla="*/ 80519 h 80519"/>
                <a:gd name="connsiteX2" fmla="*/ 3384 w 66825"/>
                <a:gd name="connsiteY2" fmla="*/ 30799 h 80519"/>
                <a:gd name="connsiteX3" fmla="*/ 3574 w 66825"/>
                <a:gd name="connsiteY3" fmla="*/ 8002 h 80519"/>
                <a:gd name="connsiteX4" fmla="*/ 23640 w 66825"/>
                <a:gd name="connsiteY4" fmla="*/ 2160 h 80519"/>
                <a:gd name="connsiteX5" fmla="*/ 65677 w 66825"/>
                <a:gd name="connsiteY5" fmla="*/ 64136 h 8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5" h="80519">
                  <a:moveTo>
                    <a:pt x="65677" y="64136"/>
                  </a:moveTo>
                  <a:cubicBezTo>
                    <a:pt x="53359" y="64962"/>
                    <a:pt x="43770" y="71566"/>
                    <a:pt x="35198" y="80519"/>
                  </a:cubicBezTo>
                  <a:cubicBezTo>
                    <a:pt x="24529" y="64009"/>
                    <a:pt x="13544" y="47690"/>
                    <a:pt x="3384" y="30799"/>
                  </a:cubicBezTo>
                  <a:cubicBezTo>
                    <a:pt x="-807" y="23750"/>
                    <a:pt x="-1505" y="15114"/>
                    <a:pt x="3574" y="8002"/>
                  </a:cubicBezTo>
                  <a:cubicBezTo>
                    <a:pt x="8591" y="890"/>
                    <a:pt x="17799" y="-2539"/>
                    <a:pt x="23640" y="2160"/>
                  </a:cubicBezTo>
                  <a:cubicBezTo>
                    <a:pt x="43325" y="17972"/>
                    <a:pt x="73044" y="26925"/>
                    <a:pt x="65677" y="64136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0" name="Полилиния: фигура 359">
              <a:extLst>
                <a:ext uri="{FF2B5EF4-FFF2-40B4-BE49-F238E27FC236}">
                  <a16:creationId xmlns="" xmlns:a16="http://schemas.microsoft.com/office/drawing/2014/main" id="{72478D82-4C7F-4090-979A-FAC09773BA55}"/>
                </a:ext>
              </a:extLst>
            </p:cNvPr>
            <p:cNvSpPr/>
            <p:nvPr/>
          </p:nvSpPr>
          <p:spPr>
            <a:xfrm>
              <a:off x="10430329" y="695577"/>
              <a:ext cx="47076" cy="38820"/>
            </a:xfrm>
            <a:custGeom>
              <a:avLst/>
              <a:gdLst>
                <a:gd name="connsiteX0" fmla="*/ 13198 w 47076"/>
                <a:gd name="connsiteY0" fmla="*/ 132 h 38820"/>
                <a:gd name="connsiteX1" fmla="*/ 46853 w 47076"/>
                <a:gd name="connsiteY1" fmla="*/ 24897 h 38820"/>
                <a:gd name="connsiteX2" fmla="*/ 32756 w 47076"/>
                <a:gd name="connsiteY2" fmla="*/ 38613 h 38820"/>
                <a:gd name="connsiteX3" fmla="*/ 562 w 47076"/>
                <a:gd name="connsiteY3" fmla="*/ 9022 h 38820"/>
                <a:gd name="connsiteX4" fmla="*/ 13262 w 47076"/>
                <a:gd name="connsiteY4" fmla="*/ 68 h 3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76" h="38820">
                  <a:moveTo>
                    <a:pt x="13198" y="132"/>
                  </a:moveTo>
                  <a:cubicBezTo>
                    <a:pt x="26787" y="4069"/>
                    <a:pt x="43551" y="4831"/>
                    <a:pt x="46853" y="24897"/>
                  </a:cubicBezTo>
                  <a:cubicBezTo>
                    <a:pt x="48504" y="34803"/>
                    <a:pt x="40757" y="39947"/>
                    <a:pt x="32756" y="38613"/>
                  </a:cubicBezTo>
                  <a:cubicBezTo>
                    <a:pt x="16817" y="36010"/>
                    <a:pt x="5641" y="24643"/>
                    <a:pt x="562" y="9022"/>
                  </a:cubicBezTo>
                  <a:cubicBezTo>
                    <a:pt x="-2296" y="195"/>
                    <a:pt x="6339" y="-249"/>
                    <a:pt x="13262" y="6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1" name="Полилиния: фигура 360">
              <a:extLst>
                <a:ext uri="{FF2B5EF4-FFF2-40B4-BE49-F238E27FC236}">
                  <a16:creationId xmlns="" xmlns:a16="http://schemas.microsoft.com/office/drawing/2014/main" id="{659F2318-541A-4CB5-BF96-FD9BEF799C39}"/>
                </a:ext>
              </a:extLst>
            </p:cNvPr>
            <p:cNvSpPr/>
            <p:nvPr/>
          </p:nvSpPr>
          <p:spPr>
            <a:xfrm>
              <a:off x="10495597" y="734824"/>
              <a:ext cx="26860" cy="31195"/>
            </a:xfrm>
            <a:custGeom>
              <a:avLst/>
              <a:gdLst>
                <a:gd name="connsiteX0" fmla="*/ 26860 w 26860"/>
                <a:gd name="connsiteY0" fmla="*/ 14733 h 31195"/>
                <a:gd name="connsiteX1" fmla="*/ 13653 w 26860"/>
                <a:gd name="connsiteY1" fmla="*/ 31180 h 31195"/>
                <a:gd name="connsiteX2" fmla="*/ 0 w 26860"/>
                <a:gd name="connsiteY2" fmla="*/ 16067 h 31195"/>
                <a:gd name="connsiteX3" fmla="*/ 13398 w 26860"/>
                <a:gd name="connsiteY3" fmla="*/ 65 h 31195"/>
                <a:gd name="connsiteX4" fmla="*/ 26860 w 26860"/>
                <a:gd name="connsiteY4" fmla="*/ 14733 h 3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0" h="31195">
                  <a:moveTo>
                    <a:pt x="26860" y="14733"/>
                  </a:moveTo>
                  <a:cubicBezTo>
                    <a:pt x="25527" y="23115"/>
                    <a:pt x="22479" y="30799"/>
                    <a:pt x="13653" y="31180"/>
                  </a:cubicBezTo>
                  <a:cubicBezTo>
                    <a:pt x="4890" y="31561"/>
                    <a:pt x="0" y="24957"/>
                    <a:pt x="0" y="16067"/>
                  </a:cubicBezTo>
                  <a:cubicBezTo>
                    <a:pt x="0" y="7240"/>
                    <a:pt x="4953" y="763"/>
                    <a:pt x="13398" y="65"/>
                  </a:cubicBezTo>
                  <a:cubicBezTo>
                    <a:pt x="22416" y="-697"/>
                    <a:pt x="26607" y="5335"/>
                    <a:pt x="26860" y="14733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2" name="Полилиния: фигура 361">
              <a:extLst>
                <a:ext uri="{FF2B5EF4-FFF2-40B4-BE49-F238E27FC236}">
                  <a16:creationId xmlns="" xmlns:a16="http://schemas.microsoft.com/office/drawing/2014/main" id="{E60E0F5E-4B63-4C34-9BC0-B4F2BCE0EC00}"/>
                </a:ext>
              </a:extLst>
            </p:cNvPr>
            <p:cNvSpPr/>
            <p:nvPr/>
          </p:nvSpPr>
          <p:spPr>
            <a:xfrm>
              <a:off x="1363833" y="6641840"/>
              <a:ext cx="1163625" cy="556417"/>
            </a:xfrm>
            <a:custGeom>
              <a:avLst/>
              <a:gdLst>
                <a:gd name="connsiteX0" fmla="*/ 184741 w 1163625"/>
                <a:gd name="connsiteY0" fmla="*/ 20104 h 556417"/>
                <a:gd name="connsiteX1" fmla="*/ 238018 w 1163625"/>
                <a:gd name="connsiteY1" fmla="*/ 20104 h 556417"/>
                <a:gd name="connsiteX2" fmla="*/ 427311 w 1163625"/>
                <a:gd name="connsiteY2" fmla="*/ 97574 h 556417"/>
                <a:gd name="connsiteX3" fmla="*/ 465094 w 1163625"/>
                <a:gd name="connsiteY3" fmla="*/ 98908 h 556417"/>
                <a:gd name="connsiteX4" fmla="*/ 619653 w 1163625"/>
                <a:gd name="connsiteY4" fmla="*/ 138849 h 556417"/>
                <a:gd name="connsiteX5" fmla="*/ 721126 w 1163625"/>
                <a:gd name="connsiteY5" fmla="*/ 165583 h 556417"/>
                <a:gd name="connsiteX6" fmla="*/ 754273 w 1163625"/>
                <a:gd name="connsiteY6" fmla="*/ 141009 h 556417"/>
                <a:gd name="connsiteX7" fmla="*/ 727222 w 1163625"/>
                <a:gd name="connsiteY7" fmla="*/ 109830 h 556417"/>
                <a:gd name="connsiteX8" fmla="*/ 694583 w 1163625"/>
                <a:gd name="connsiteY8" fmla="*/ 99734 h 556417"/>
                <a:gd name="connsiteX9" fmla="*/ 679025 w 1163625"/>
                <a:gd name="connsiteY9" fmla="*/ 54077 h 556417"/>
                <a:gd name="connsiteX10" fmla="*/ 721634 w 1163625"/>
                <a:gd name="connsiteY10" fmla="*/ 44488 h 556417"/>
                <a:gd name="connsiteX11" fmla="*/ 789325 w 1163625"/>
                <a:gd name="connsiteY11" fmla="*/ 67475 h 556417"/>
                <a:gd name="connsiteX12" fmla="*/ 855111 w 1163625"/>
                <a:gd name="connsiteY12" fmla="*/ 85573 h 556417"/>
                <a:gd name="connsiteX13" fmla="*/ 916071 w 1163625"/>
                <a:gd name="connsiteY13" fmla="*/ 110084 h 556417"/>
                <a:gd name="connsiteX14" fmla="*/ 1010622 w 1163625"/>
                <a:gd name="connsiteY14" fmla="*/ 118720 h 556417"/>
                <a:gd name="connsiteX15" fmla="*/ 1034816 w 1163625"/>
                <a:gd name="connsiteY15" fmla="*/ 131611 h 556417"/>
                <a:gd name="connsiteX16" fmla="*/ 1015893 w 1163625"/>
                <a:gd name="connsiteY16" fmla="*/ 148184 h 556417"/>
                <a:gd name="connsiteX17" fmla="*/ 981857 w 1163625"/>
                <a:gd name="connsiteY17" fmla="*/ 194730 h 556417"/>
                <a:gd name="connsiteX18" fmla="*/ 947376 w 1163625"/>
                <a:gd name="connsiteY18" fmla="*/ 238736 h 556417"/>
                <a:gd name="connsiteX19" fmla="*/ 854285 w 1163625"/>
                <a:gd name="connsiteY19" fmla="*/ 256325 h 556417"/>
                <a:gd name="connsiteX20" fmla="*/ 838283 w 1163625"/>
                <a:gd name="connsiteY20" fmla="*/ 260262 h 556417"/>
                <a:gd name="connsiteX21" fmla="*/ 863302 w 1163625"/>
                <a:gd name="connsiteY21" fmla="*/ 311825 h 556417"/>
                <a:gd name="connsiteX22" fmla="*/ 894608 w 1163625"/>
                <a:gd name="connsiteY22" fmla="*/ 318365 h 556417"/>
                <a:gd name="connsiteX23" fmla="*/ 986810 w 1163625"/>
                <a:gd name="connsiteY23" fmla="*/ 292012 h 556417"/>
                <a:gd name="connsiteX24" fmla="*/ 1021481 w 1163625"/>
                <a:gd name="connsiteY24" fmla="*/ 271184 h 556417"/>
                <a:gd name="connsiteX25" fmla="*/ 1066820 w 1163625"/>
                <a:gd name="connsiteY25" fmla="*/ 269850 h 556417"/>
                <a:gd name="connsiteX26" fmla="*/ 1148989 w 1163625"/>
                <a:gd name="connsiteY26" fmla="*/ 367768 h 556417"/>
                <a:gd name="connsiteX27" fmla="*/ 1163594 w 1163625"/>
                <a:gd name="connsiteY27" fmla="*/ 454319 h 556417"/>
                <a:gd name="connsiteX28" fmla="*/ 1161244 w 1163625"/>
                <a:gd name="connsiteY28" fmla="*/ 461939 h 556417"/>
                <a:gd name="connsiteX29" fmla="*/ 1037038 w 1163625"/>
                <a:gd name="connsiteY29" fmla="*/ 460669 h 556417"/>
                <a:gd name="connsiteX30" fmla="*/ 1003891 w 1163625"/>
                <a:gd name="connsiteY30" fmla="*/ 401487 h 556417"/>
                <a:gd name="connsiteX31" fmla="*/ 989477 w 1163625"/>
                <a:gd name="connsiteY31" fmla="*/ 389930 h 556417"/>
                <a:gd name="connsiteX32" fmla="*/ 975697 w 1163625"/>
                <a:gd name="connsiteY32" fmla="*/ 407202 h 556417"/>
                <a:gd name="connsiteX33" fmla="*/ 983508 w 1163625"/>
                <a:gd name="connsiteY33" fmla="*/ 475211 h 556417"/>
                <a:gd name="connsiteX34" fmla="*/ 1009479 w 1163625"/>
                <a:gd name="connsiteY34" fmla="*/ 524233 h 556417"/>
                <a:gd name="connsiteX35" fmla="*/ 1004209 w 1163625"/>
                <a:gd name="connsiteY35" fmla="*/ 549760 h 556417"/>
                <a:gd name="connsiteX36" fmla="*/ 912769 w 1163625"/>
                <a:gd name="connsiteY36" fmla="*/ 513057 h 556417"/>
                <a:gd name="connsiteX37" fmla="*/ 786721 w 1163625"/>
                <a:gd name="connsiteY37" fmla="*/ 393168 h 556417"/>
                <a:gd name="connsiteX38" fmla="*/ 762782 w 1163625"/>
                <a:gd name="connsiteY38" fmla="*/ 385421 h 556417"/>
                <a:gd name="connsiteX39" fmla="*/ 682454 w 1163625"/>
                <a:gd name="connsiteY39" fmla="*/ 383707 h 556417"/>
                <a:gd name="connsiteX40" fmla="*/ 616541 w 1163625"/>
                <a:gd name="connsiteY40" fmla="*/ 387453 h 556417"/>
                <a:gd name="connsiteX41" fmla="*/ 547517 w 1163625"/>
                <a:gd name="connsiteY41" fmla="*/ 377166 h 556417"/>
                <a:gd name="connsiteX42" fmla="*/ 481921 w 1163625"/>
                <a:gd name="connsiteY42" fmla="*/ 332017 h 556417"/>
                <a:gd name="connsiteX43" fmla="*/ 458426 w 1163625"/>
                <a:gd name="connsiteY43" fmla="*/ 327446 h 556417"/>
                <a:gd name="connsiteX44" fmla="*/ 465856 w 1163625"/>
                <a:gd name="connsiteY44" fmla="*/ 355830 h 556417"/>
                <a:gd name="connsiteX45" fmla="*/ 479762 w 1163625"/>
                <a:gd name="connsiteY45" fmla="*/ 391010 h 556417"/>
                <a:gd name="connsiteX46" fmla="*/ 443758 w 1163625"/>
                <a:gd name="connsiteY46" fmla="*/ 404662 h 556417"/>
                <a:gd name="connsiteX47" fmla="*/ 436201 w 1163625"/>
                <a:gd name="connsiteY47" fmla="*/ 404599 h 556417"/>
                <a:gd name="connsiteX48" fmla="*/ 296819 w 1163625"/>
                <a:gd name="connsiteY48" fmla="*/ 290107 h 556417"/>
                <a:gd name="connsiteX49" fmla="*/ 179217 w 1163625"/>
                <a:gd name="connsiteY49" fmla="*/ 214733 h 556417"/>
                <a:gd name="connsiteX50" fmla="*/ 145244 w 1163625"/>
                <a:gd name="connsiteY50" fmla="*/ 189205 h 556417"/>
                <a:gd name="connsiteX51" fmla="*/ 104731 w 1163625"/>
                <a:gd name="connsiteY51" fmla="*/ 138024 h 556417"/>
                <a:gd name="connsiteX52" fmla="*/ 15133 w 1163625"/>
                <a:gd name="connsiteY52" fmla="*/ 61823 h 556417"/>
                <a:gd name="connsiteX53" fmla="*/ 21292 w 1163625"/>
                <a:gd name="connsiteY53" fmla="*/ 10008 h 556417"/>
                <a:gd name="connsiteX54" fmla="*/ 56662 w 1163625"/>
                <a:gd name="connsiteY54" fmla="*/ 1498 h 556417"/>
                <a:gd name="connsiteX55" fmla="*/ 138767 w 1163625"/>
                <a:gd name="connsiteY55" fmla="*/ 6960 h 556417"/>
                <a:gd name="connsiteX56" fmla="*/ 184678 w 1163625"/>
                <a:gd name="connsiteY56" fmla="*/ 19977 h 556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63625" h="556417">
                  <a:moveTo>
                    <a:pt x="184741" y="20104"/>
                  </a:moveTo>
                  <a:cubicBezTo>
                    <a:pt x="202521" y="20104"/>
                    <a:pt x="220301" y="20104"/>
                    <a:pt x="238018" y="20104"/>
                  </a:cubicBezTo>
                  <a:cubicBezTo>
                    <a:pt x="305201" y="34455"/>
                    <a:pt x="357779" y="90081"/>
                    <a:pt x="427311" y="97574"/>
                  </a:cubicBezTo>
                  <a:cubicBezTo>
                    <a:pt x="439821" y="98972"/>
                    <a:pt x="452457" y="99035"/>
                    <a:pt x="465094" y="98908"/>
                  </a:cubicBezTo>
                  <a:cubicBezTo>
                    <a:pt x="519704" y="98083"/>
                    <a:pt x="572980" y="96812"/>
                    <a:pt x="619653" y="138849"/>
                  </a:cubicBezTo>
                  <a:cubicBezTo>
                    <a:pt x="647212" y="163678"/>
                    <a:pt x="684740" y="166726"/>
                    <a:pt x="721126" y="165583"/>
                  </a:cubicBezTo>
                  <a:cubicBezTo>
                    <a:pt x="738017" y="165075"/>
                    <a:pt x="751987" y="162281"/>
                    <a:pt x="754273" y="141009"/>
                  </a:cubicBezTo>
                  <a:cubicBezTo>
                    <a:pt x="756559" y="119736"/>
                    <a:pt x="744684" y="112624"/>
                    <a:pt x="727222" y="109830"/>
                  </a:cubicBezTo>
                  <a:cubicBezTo>
                    <a:pt x="716109" y="108052"/>
                    <a:pt x="705632" y="102464"/>
                    <a:pt x="694583" y="99734"/>
                  </a:cubicBezTo>
                  <a:cubicBezTo>
                    <a:pt x="667024" y="93066"/>
                    <a:pt x="668484" y="74968"/>
                    <a:pt x="679025" y="54077"/>
                  </a:cubicBezTo>
                  <a:cubicBezTo>
                    <a:pt x="689376" y="33566"/>
                    <a:pt x="703473" y="26581"/>
                    <a:pt x="721634" y="44488"/>
                  </a:cubicBezTo>
                  <a:cubicBezTo>
                    <a:pt x="740874" y="63474"/>
                    <a:pt x="765766" y="65380"/>
                    <a:pt x="789325" y="67475"/>
                  </a:cubicBezTo>
                  <a:cubicBezTo>
                    <a:pt x="812629" y="69571"/>
                    <a:pt x="834029" y="76048"/>
                    <a:pt x="855111" y="85573"/>
                  </a:cubicBezTo>
                  <a:cubicBezTo>
                    <a:pt x="882733" y="66205"/>
                    <a:pt x="887813" y="68237"/>
                    <a:pt x="916071" y="110084"/>
                  </a:cubicBezTo>
                  <a:cubicBezTo>
                    <a:pt x="947567" y="112878"/>
                    <a:pt x="979126" y="115545"/>
                    <a:pt x="1010622" y="118720"/>
                  </a:cubicBezTo>
                  <a:cubicBezTo>
                    <a:pt x="1020084" y="119673"/>
                    <a:pt x="1033546" y="116688"/>
                    <a:pt x="1034816" y="131611"/>
                  </a:cubicBezTo>
                  <a:cubicBezTo>
                    <a:pt x="1035832" y="143168"/>
                    <a:pt x="1024148" y="146025"/>
                    <a:pt x="1015893" y="148184"/>
                  </a:cubicBezTo>
                  <a:cubicBezTo>
                    <a:pt x="992906" y="154217"/>
                    <a:pt x="978047" y="161519"/>
                    <a:pt x="981857" y="194730"/>
                  </a:cubicBezTo>
                  <a:cubicBezTo>
                    <a:pt x="983381" y="208319"/>
                    <a:pt x="962426" y="233719"/>
                    <a:pt x="947376" y="238736"/>
                  </a:cubicBezTo>
                  <a:cubicBezTo>
                    <a:pt x="917785" y="248705"/>
                    <a:pt x="891052" y="287822"/>
                    <a:pt x="854285" y="256325"/>
                  </a:cubicBezTo>
                  <a:cubicBezTo>
                    <a:pt x="849142" y="251944"/>
                    <a:pt x="839934" y="252642"/>
                    <a:pt x="838283" y="260262"/>
                  </a:cubicBezTo>
                  <a:cubicBezTo>
                    <a:pt x="833013" y="284329"/>
                    <a:pt x="851936" y="296330"/>
                    <a:pt x="863302" y="311825"/>
                  </a:cubicBezTo>
                  <a:cubicBezTo>
                    <a:pt x="871748" y="323318"/>
                    <a:pt x="882289" y="333097"/>
                    <a:pt x="894608" y="318365"/>
                  </a:cubicBezTo>
                  <a:cubicBezTo>
                    <a:pt x="920325" y="287694"/>
                    <a:pt x="949472" y="277724"/>
                    <a:pt x="986810" y="292012"/>
                  </a:cubicBezTo>
                  <a:cubicBezTo>
                    <a:pt x="1002113" y="297854"/>
                    <a:pt x="1011511" y="281090"/>
                    <a:pt x="1021481" y="271184"/>
                  </a:cubicBezTo>
                  <a:cubicBezTo>
                    <a:pt x="1036784" y="256071"/>
                    <a:pt x="1047071" y="258865"/>
                    <a:pt x="1066820" y="269850"/>
                  </a:cubicBezTo>
                  <a:cubicBezTo>
                    <a:pt x="1107079" y="292266"/>
                    <a:pt x="1122001" y="335193"/>
                    <a:pt x="1148989" y="367768"/>
                  </a:cubicBezTo>
                  <a:cubicBezTo>
                    <a:pt x="1168102" y="390819"/>
                    <a:pt x="1160355" y="424918"/>
                    <a:pt x="1163594" y="454319"/>
                  </a:cubicBezTo>
                  <a:cubicBezTo>
                    <a:pt x="1163848" y="456732"/>
                    <a:pt x="1162514" y="459653"/>
                    <a:pt x="1161244" y="461939"/>
                  </a:cubicBezTo>
                  <a:cubicBezTo>
                    <a:pt x="1141369" y="498007"/>
                    <a:pt x="1057168" y="497055"/>
                    <a:pt x="1037038" y="460669"/>
                  </a:cubicBezTo>
                  <a:cubicBezTo>
                    <a:pt x="1026053" y="440921"/>
                    <a:pt x="1015004" y="421172"/>
                    <a:pt x="1003891" y="401487"/>
                  </a:cubicBezTo>
                  <a:cubicBezTo>
                    <a:pt x="1000589" y="395581"/>
                    <a:pt x="996716" y="389231"/>
                    <a:pt x="989477" y="389930"/>
                  </a:cubicBezTo>
                  <a:cubicBezTo>
                    <a:pt x="980333" y="390819"/>
                    <a:pt x="977983" y="399328"/>
                    <a:pt x="975697" y="407202"/>
                  </a:cubicBezTo>
                  <a:cubicBezTo>
                    <a:pt x="968776" y="431141"/>
                    <a:pt x="984651" y="452287"/>
                    <a:pt x="983508" y="475211"/>
                  </a:cubicBezTo>
                  <a:cubicBezTo>
                    <a:pt x="982301" y="498198"/>
                    <a:pt x="981920" y="515851"/>
                    <a:pt x="1009479" y="524233"/>
                  </a:cubicBezTo>
                  <a:cubicBezTo>
                    <a:pt x="1026370" y="529376"/>
                    <a:pt x="1015575" y="543220"/>
                    <a:pt x="1004209" y="549760"/>
                  </a:cubicBezTo>
                  <a:cubicBezTo>
                    <a:pt x="976332" y="565763"/>
                    <a:pt x="938550" y="552681"/>
                    <a:pt x="912769" y="513057"/>
                  </a:cubicBezTo>
                  <a:cubicBezTo>
                    <a:pt x="879495" y="461875"/>
                    <a:pt x="822599" y="440539"/>
                    <a:pt x="786721" y="393168"/>
                  </a:cubicBezTo>
                  <a:cubicBezTo>
                    <a:pt x="781133" y="385802"/>
                    <a:pt x="769703" y="379452"/>
                    <a:pt x="762782" y="385421"/>
                  </a:cubicBezTo>
                  <a:cubicBezTo>
                    <a:pt x="734651" y="409488"/>
                    <a:pt x="710331" y="395518"/>
                    <a:pt x="682454" y="383707"/>
                  </a:cubicBezTo>
                  <a:cubicBezTo>
                    <a:pt x="662007" y="375007"/>
                    <a:pt x="632480" y="371007"/>
                    <a:pt x="616541" y="387453"/>
                  </a:cubicBezTo>
                  <a:cubicBezTo>
                    <a:pt x="585807" y="419140"/>
                    <a:pt x="566186" y="399645"/>
                    <a:pt x="547517" y="377166"/>
                  </a:cubicBezTo>
                  <a:cubicBezTo>
                    <a:pt x="529102" y="354941"/>
                    <a:pt x="508718" y="339066"/>
                    <a:pt x="481921" y="332017"/>
                  </a:cubicBezTo>
                  <a:cubicBezTo>
                    <a:pt x="473984" y="329922"/>
                    <a:pt x="466427" y="317286"/>
                    <a:pt x="458426" y="327446"/>
                  </a:cubicBezTo>
                  <a:cubicBezTo>
                    <a:pt x="449790" y="338431"/>
                    <a:pt x="460776" y="347003"/>
                    <a:pt x="465856" y="355830"/>
                  </a:cubicBezTo>
                  <a:cubicBezTo>
                    <a:pt x="472142" y="366816"/>
                    <a:pt x="486620" y="375007"/>
                    <a:pt x="479762" y="391010"/>
                  </a:cubicBezTo>
                  <a:cubicBezTo>
                    <a:pt x="472523" y="407900"/>
                    <a:pt x="458236" y="407647"/>
                    <a:pt x="443758" y="404662"/>
                  </a:cubicBezTo>
                  <a:cubicBezTo>
                    <a:pt x="441218" y="404662"/>
                    <a:pt x="438678" y="404662"/>
                    <a:pt x="436201" y="404599"/>
                  </a:cubicBezTo>
                  <a:cubicBezTo>
                    <a:pt x="379877" y="380341"/>
                    <a:pt x="332125" y="347385"/>
                    <a:pt x="296819" y="290107"/>
                  </a:cubicBezTo>
                  <a:cubicBezTo>
                    <a:pt x="271101" y="248387"/>
                    <a:pt x="228620" y="220574"/>
                    <a:pt x="179217" y="214733"/>
                  </a:cubicBezTo>
                  <a:cubicBezTo>
                    <a:pt x="162135" y="212700"/>
                    <a:pt x="149689" y="207938"/>
                    <a:pt x="145244" y="189205"/>
                  </a:cubicBezTo>
                  <a:cubicBezTo>
                    <a:pt x="139529" y="164885"/>
                    <a:pt x="124226" y="149899"/>
                    <a:pt x="104731" y="138024"/>
                  </a:cubicBezTo>
                  <a:cubicBezTo>
                    <a:pt x="71203" y="117704"/>
                    <a:pt x="45232" y="86970"/>
                    <a:pt x="15133" y="61823"/>
                  </a:cubicBezTo>
                  <a:cubicBezTo>
                    <a:pt x="-7346" y="42964"/>
                    <a:pt x="-4362" y="23406"/>
                    <a:pt x="21292" y="10008"/>
                  </a:cubicBezTo>
                  <a:cubicBezTo>
                    <a:pt x="32087" y="4356"/>
                    <a:pt x="42882" y="-3264"/>
                    <a:pt x="56662" y="1498"/>
                  </a:cubicBezTo>
                  <a:cubicBezTo>
                    <a:pt x="83459" y="10770"/>
                    <a:pt x="111526" y="9563"/>
                    <a:pt x="138767" y="6960"/>
                  </a:cubicBezTo>
                  <a:cubicBezTo>
                    <a:pt x="156738" y="5245"/>
                    <a:pt x="167914" y="22390"/>
                    <a:pt x="184678" y="1997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3" name="Полилиния: фигура 362">
              <a:extLst>
                <a:ext uri="{FF2B5EF4-FFF2-40B4-BE49-F238E27FC236}">
                  <a16:creationId xmlns="" xmlns:a16="http://schemas.microsoft.com/office/drawing/2014/main" id="{96CBE0CA-99D4-4D1E-864C-39401F0773D1}"/>
                </a:ext>
              </a:extLst>
            </p:cNvPr>
            <p:cNvSpPr/>
            <p:nvPr/>
          </p:nvSpPr>
          <p:spPr>
            <a:xfrm>
              <a:off x="1759800" y="6206691"/>
              <a:ext cx="984987" cy="621731"/>
            </a:xfrm>
            <a:custGeom>
              <a:avLst/>
              <a:gdLst>
                <a:gd name="connsiteX0" fmla="*/ 520104 w 984987"/>
                <a:gd name="connsiteY0" fmla="*/ 545360 h 621731"/>
                <a:gd name="connsiteX1" fmla="*/ 459144 w 984987"/>
                <a:gd name="connsiteY1" fmla="*/ 520848 h 621731"/>
                <a:gd name="connsiteX2" fmla="*/ 360973 w 984987"/>
                <a:gd name="connsiteY2" fmla="*/ 399626 h 621731"/>
                <a:gd name="connsiteX3" fmla="*/ 316777 w 984987"/>
                <a:gd name="connsiteY3" fmla="*/ 260751 h 621731"/>
                <a:gd name="connsiteX4" fmla="*/ 336652 w 984987"/>
                <a:gd name="connsiteY4" fmla="*/ 229826 h 621731"/>
                <a:gd name="connsiteX5" fmla="*/ 350877 w 984987"/>
                <a:gd name="connsiteY5" fmla="*/ 212872 h 621731"/>
                <a:gd name="connsiteX6" fmla="*/ 329096 w 984987"/>
                <a:gd name="connsiteY6" fmla="*/ 201695 h 621731"/>
                <a:gd name="connsiteX7" fmla="*/ 202286 w 984987"/>
                <a:gd name="connsiteY7" fmla="*/ 210712 h 621731"/>
                <a:gd name="connsiteX8" fmla="*/ 160186 w 984987"/>
                <a:gd name="connsiteY8" fmla="*/ 182328 h 621731"/>
                <a:gd name="connsiteX9" fmla="*/ 151994 w 984987"/>
                <a:gd name="connsiteY9" fmla="*/ 160166 h 621731"/>
                <a:gd name="connsiteX10" fmla="*/ 33313 w 984987"/>
                <a:gd name="connsiteY10" fmla="*/ 50692 h 621731"/>
                <a:gd name="connsiteX11" fmla="*/ 1118 w 984987"/>
                <a:gd name="connsiteY11" fmla="*/ 11766 h 621731"/>
                <a:gd name="connsiteX12" fmla="*/ 48045 w 984987"/>
                <a:gd name="connsiteY12" fmla="*/ 7321 h 621731"/>
                <a:gd name="connsiteX13" fmla="*/ 72492 w 984987"/>
                <a:gd name="connsiteY13" fmla="*/ 25038 h 621731"/>
                <a:gd name="connsiteX14" fmla="*/ 164567 w 984987"/>
                <a:gd name="connsiteY14" fmla="*/ 87078 h 621731"/>
                <a:gd name="connsiteX15" fmla="*/ 185713 w 984987"/>
                <a:gd name="connsiteY15" fmla="*/ 85109 h 621731"/>
                <a:gd name="connsiteX16" fmla="*/ 260580 w 984987"/>
                <a:gd name="connsiteY16" fmla="*/ 51073 h 621731"/>
                <a:gd name="connsiteX17" fmla="*/ 296838 w 984987"/>
                <a:gd name="connsiteY17" fmla="*/ 62566 h 621731"/>
                <a:gd name="connsiteX18" fmla="*/ 349225 w 984987"/>
                <a:gd name="connsiteY18" fmla="*/ 74060 h 621731"/>
                <a:gd name="connsiteX19" fmla="*/ 414567 w 984987"/>
                <a:gd name="connsiteY19" fmla="*/ 63519 h 621731"/>
                <a:gd name="connsiteX20" fmla="*/ 497180 w 984987"/>
                <a:gd name="connsiteY20" fmla="*/ 87204 h 621731"/>
                <a:gd name="connsiteX21" fmla="*/ 511468 w 984987"/>
                <a:gd name="connsiteY21" fmla="*/ 106254 h 621731"/>
                <a:gd name="connsiteX22" fmla="*/ 535661 w 984987"/>
                <a:gd name="connsiteY22" fmla="*/ 139084 h 621731"/>
                <a:gd name="connsiteX23" fmla="*/ 592811 w 984987"/>
                <a:gd name="connsiteY23" fmla="*/ 194647 h 621731"/>
                <a:gd name="connsiteX24" fmla="*/ 691871 w 984987"/>
                <a:gd name="connsiteY24" fmla="*/ 321774 h 621731"/>
                <a:gd name="connsiteX25" fmla="*/ 716509 w 984987"/>
                <a:gd name="connsiteY25" fmla="*/ 348127 h 621731"/>
                <a:gd name="connsiteX26" fmla="*/ 751942 w 984987"/>
                <a:gd name="connsiteY26" fmla="*/ 382290 h 621731"/>
                <a:gd name="connsiteX27" fmla="*/ 756197 w 984987"/>
                <a:gd name="connsiteY27" fmla="*/ 398229 h 621731"/>
                <a:gd name="connsiteX28" fmla="*/ 916027 w 984987"/>
                <a:gd name="connsiteY28" fmla="*/ 536215 h 621731"/>
                <a:gd name="connsiteX29" fmla="*/ 984987 w 984987"/>
                <a:gd name="connsiteY29" fmla="*/ 586380 h 621731"/>
                <a:gd name="connsiteX30" fmla="*/ 911200 w 984987"/>
                <a:gd name="connsiteY30" fmla="*/ 600477 h 621731"/>
                <a:gd name="connsiteX31" fmla="*/ 845986 w 984987"/>
                <a:gd name="connsiteY31" fmla="*/ 586888 h 621731"/>
                <a:gd name="connsiteX32" fmla="*/ 832461 w 984987"/>
                <a:gd name="connsiteY32" fmla="*/ 574950 h 621731"/>
                <a:gd name="connsiteX33" fmla="*/ 822936 w 984987"/>
                <a:gd name="connsiteY33" fmla="*/ 593937 h 621731"/>
                <a:gd name="connsiteX34" fmla="*/ 782549 w 984987"/>
                <a:gd name="connsiteY34" fmla="*/ 614638 h 621731"/>
                <a:gd name="connsiteX35" fmla="*/ 733146 w 984987"/>
                <a:gd name="connsiteY35" fmla="*/ 530500 h 621731"/>
                <a:gd name="connsiteX36" fmla="*/ 733273 w 984987"/>
                <a:gd name="connsiteY36" fmla="*/ 456967 h 621731"/>
                <a:gd name="connsiteX37" fmla="*/ 722796 w 984987"/>
                <a:gd name="connsiteY37" fmla="*/ 423756 h 621731"/>
                <a:gd name="connsiteX38" fmla="*/ 702857 w 984987"/>
                <a:gd name="connsiteY38" fmla="*/ 429852 h 621731"/>
                <a:gd name="connsiteX39" fmla="*/ 692570 w 984987"/>
                <a:gd name="connsiteY39" fmla="*/ 466365 h 621731"/>
                <a:gd name="connsiteX40" fmla="*/ 707619 w 984987"/>
                <a:gd name="connsiteY40" fmla="*/ 559647 h 621731"/>
                <a:gd name="connsiteX41" fmla="*/ 700444 w 984987"/>
                <a:gd name="connsiteY41" fmla="*/ 584729 h 621731"/>
                <a:gd name="connsiteX42" fmla="*/ 681711 w 984987"/>
                <a:gd name="connsiteY42" fmla="*/ 569934 h 621731"/>
                <a:gd name="connsiteX43" fmla="*/ 647993 w 984987"/>
                <a:gd name="connsiteY43" fmla="*/ 540470 h 621731"/>
                <a:gd name="connsiteX44" fmla="*/ 520231 w 984987"/>
                <a:gd name="connsiteY44" fmla="*/ 545486 h 6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4987" h="621731">
                  <a:moveTo>
                    <a:pt x="520104" y="545360"/>
                  </a:moveTo>
                  <a:cubicBezTo>
                    <a:pt x="496799" y="545613"/>
                    <a:pt x="482448" y="520531"/>
                    <a:pt x="459144" y="520848"/>
                  </a:cubicBezTo>
                  <a:cubicBezTo>
                    <a:pt x="420917" y="485606"/>
                    <a:pt x="385674" y="448394"/>
                    <a:pt x="360973" y="399626"/>
                  </a:cubicBezTo>
                  <a:cubicBezTo>
                    <a:pt x="338684" y="355557"/>
                    <a:pt x="329096" y="307805"/>
                    <a:pt x="316777" y="260751"/>
                  </a:cubicBezTo>
                  <a:cubicBezTo>
                    <a:pt x="312713" y="245193"/>
                    <a:pt x="324587" y="236367"/>
                    <a:pt x="336652" y="229826"/>
                  </a:cubicBezTo>
                  <a:cubicBezTo>
                    <a:pt x="343320" y="226143"/>
                    <a:pt x="352400" y="222142"/>
                    <a:pt x="350877" y="212872"/>
                  </a:cubicBezTo>
                  <a:cubicBezTo>
                    <a:pt x="348844" y="200616"/>
                    <a:pt x="337351" y="203791"/>
                    <a:pt x="329096" y="201695"/>
                  </a:cubicBezTo>
                  <a:cubicBezTo>
                    <a:pt x="285916" y="190837"/>
                    <a:pt x="244006" y="199663"/>
                    <a:pt x="202286" y="210712"/>
                  </a:cubicBezTo>
                  <a:cubicBezTo>
                    <a:pt x="179109" y="216872"/>
                    <a:pt x="161964" y="213697"/>
                    <a:pt x="160186" y="182328"/>
                  </a:cubicBezTo>
                  <a:cubicBezTo>
                    <a:pt x="159741" y="174581"/>
                    <a:pt x="157074" y="163341"/>
                    <a:pt x="151994" y="160166"/>
                  </a:cubicBezTo>
                  <a:cubicBezTo>
                    <a:pt x="105893" y="131591"/>
                    <a:pt x="81509" y="76029"/>
                    <a:pt x="33313" y="50692"/>
                  </a:cubicBezTo>
                  <a:cubicBezTo>
                    <a:pt x="16803" y="41992"/>
                    <a:pt x="-5232" y="31260"/>
                    <a:pt x="1118" y="11766"/>
                  </a:cubicBezTo>
                  <a:cubicBezTo>
                    <a:pt x="8802" y="-11920"/>
                    <a:pt x="31916" y="7511"/>
                    <a:pt x="48045" y="7321"/>
                  </a:cubicBezTo>
                  <a:cubicBezTo>
                    <a:pt x="58586" y="7194"/>
                    <a:pt x="66460" y="15894"/>
                    <a:pt x="72492" y="25038"/>
                  </a:cubicBezTo>
                  <a:cubicBezTo>
                    <a:pt x="95289" y="59264"/>
                    <a:pt x="133960" y="66249"/>
                    <a:pt x="164567" y="87078"/>
                  </a:cubicBezTo>
                  <a:cubicBezTo>
                    <a:pt x="171171" y="91586"/>
                    <a:pt x="180887" y="92348"/>
                    <a:pt x="185713" y="85109"/>
                  </a:cubicBezTo>
                  <a:cubicBezTo>
                    <a:pt x="204255" y="57359"/>
                    <a:pt x="237910" y="69615"/>
                    <a:pt x="260580" y="51073"/>
                  </a:cubicBezTo>
                  <a:cubicBezTo>
                    <a:pt x="272327" y="41484"/>
                    <a:pt x="288265" y="47898"/>
                    <a:pt x="296838" y="62566"/>
                  </a:cubicBezTo>
                  <a:cubicBezTo>
                    <a:pt x="310871" y="86633"/>
                    <a:pt x="329858" y="86950"/>
                    <a:pt x="349225" y="74060"/>
                  </a:cubicBezTo>
                  <a:cubicBezTo>
                    <a:pt x="370561" y="59836"/>
                    <a:pt x="389611" y="61804"/>
                    <a:pt x="414567" y="63519"/>
                  </a:cubicBezTo>
                  <a:cubicBezTo>
                    <a:pt x="445555" y="65614"/>
                    <a:pt x="471145" y="72980"/>
                    <a:pt x="497180" y="87204"/>
                  </a:cubicBezTo>
                  <a:cubicBezTo>
                    <a:pt x="506705" y="89491"/>
                    <a:pt x="510769" y="95523"/>
                    <a:pt x="511468" y="106254"/>
                  </a:cubicBezTo>
                  <a:cubicBezTo>
                    <a:pt x="512547" y="122510"/>
                    <a:pt x="521564" y="132353"/>
                    <a:pt x="535661" y="139084"/>
                  </a:cubicBezTo>
                  <a:cubicBezTo>
                    <a:pt x="560045" y="150832"/>
                    <a:pt x="578842" y="170072"/>
                    <a:pt x="592811" y="194647"/>
                  </a:cubicBezTo>
                  <a:cubicBezTo>
                    <a:pt x="606210" y="254655"/>
                    <a:pt x="633388" y="302217"/>
                    <a:pt x="691871" y="321774"/>
                  </a:cubicBezTo>
                  <a:cubicBezTo>
                    <a:pt x="699555" y="331046"/>
                    <a:pt x="709334" y="338221"/>
                    <a:pt x="716509" y="348127"/>
                  </a:cubicBezTo>
                  <a:cubicBezTo>
                    <a:pt x="721018" y="368193"/>
                    <a:pt x="737274" y="374289"/>
                    <a:pt x="751942" y="382290"/>
                  </a:cubicBezTo>
                  <a:cubicBezTo>
                    <a:pt x="755752" y="386862"/>
                    <a:pt x="757340" y="392070"/>
                    <a:pt x="756197" y="398229"/>
                  </a:cubicBezTo>
                  <a:cubicBezTo>
                    <a:pt x="804647" y="450744"/>
                    <a:pt x="860464" y="493098"/>
                    <a:pt x="916027" y="536215"/>
                  </a:cubicBezTo>
                  <a:cubicBezTo>
                    <a:pt x="938569" y="553741"/>
                    <a:pt x="976669" y="546820"/>
                    <a:pt x="984987" y="586380"/>
                  </a:cubicBezTo>
                  <a:cubicBezTo>
                    <a:pt x="967525" y="635720"/>
                    <a:pt x="936156" y="597429"/>
                    <a:pt x="911200" y="600477"/>
                  </a:cubicBezTo>
                  <a:cubicBezTo>
                    <a:pt x="887578" y="603335"/>
                    <a:pt x="859384" y="640229"/>
                    <a:pt x="845986" y="586888"/>
                  </a:cubicBezTo>
                  <a:cubicBezTo>
                    <a:pt x="844335" y="580158"/>
                    <a:pt x="839763" y="573871"/>
                    <a:pt x="832461" y="574950"/>
                  </a:cubicBezTo>
                  <a:cubicBezTo>
                    <a:pt x="822364" y="576410"/>
                    <a:pt x="823062" y="585682"/>
                    <a:pt x="822936" y="593937"/>
                  </a:cubicBezTo>
                  <a:cubicBezTo>
                    <a:pt x="822173" y="629751"/>
                    <a:pt x="806108" y="624036"/>
                    <a:pt x="782549" y="614638"/>
                  </a:cubicBezTo>
                  <a:cubicBezTo>
                    <a:pt x="744449" y="599461"/>
                    <a:pt x="728892" y="573617"/>
                    <a:pt x="733146" y="530500"/>
                  </a:cubicBezTo>
                  <a:cubicBezTo>
                    <a:pt x="735559" y="506243"/>
                    <a:pt x="733781" y="481478"/>
                    <a:pt x="733273" y="456967"/>
                  </a:cubicBezTo>
                  <a:cubicBezTo>
                    <a:pt x="733019" y="444902"/>
                    <a:pt x="734289" y="431440"/>
                    <a:pt x="722796" y="423756"/>
                  </a:cubicBezTo>
                  <a:cubicBezTo>
                    <a:pt x="714986" y="418485"/>
                    <a:pt x="708000" y="423375"/>
                    <a:pt x="702857" y="429852"/>
                  </a:cubicBezTo>
                  <a:cubicBezTo>
                    <a:pt x="694348" y="440520"/>
                    <a:pt x="684124" y="456713"/>
                    <a:pt x="692570" y="466365"/>
                  </a:cubicBezTo>
                  <a:cubicBezTo>
                    <a:pt x="717652" y="495067"/>
                    <a:pt x="701142" y="529040"/>
                    <a:pt x="707619" y="559647"/>
                  </a:cubicBezTo>
                  <a:cubicBezTo>
                    <a:pt x="709588" y="568918"/>
                    <a:pt x="710477" y="580285"/>
                    <a:pt x="700444" y="584729"/>
                  </a:cubicBezTo>
                  <a:cubicBezTo>
                    <a:pt x="688696" y="589936"/>
                    <a:pt x="685204" y="578189"/>
                    <a:pt x="681711" y="569934"/>
                  </a:cubicBezTo>
                  <a:cubicBezTo>
                    <a:pt x="674980" y="553741"/>
                    <a:pt x="663995" y="540406"/>
                    <a:pt x="647993" y="540470"/>
                  </a:cubicBezTo>
                  <a:cubicBezTo>
                    <a:pt x="605384" y="540597"/>
                    <a:pt x="562331" y="531453"/>
                    <a:pt x="520231" y="54548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4" name="Полилиния: фигура 363">
              <a:extLst>
                <a:ext uri="{FF2B5EF4-FFF2-40B4-BE49-F238E27FC236}">
                  <a16:creationId xmlns="" xmlns:a16="http://schemas.microsoft.com/office/drawing/2014/main" id="{BC97236A-1071-4BDD-8F18-5985789D3400}"/>
                </a:ext>
              </a:extLst>
            </p:cNvPr>
            <p:cNvSpPr/>
            <p:nvPr/>
          </p:nvSpPr>
          <p:spPr>
            <a:xfrm>
              <a:off x="2416223" y="7164088"/>
              <a:ext cx="109213" cy="95074"/>
            </a:xfrm>
            <a:custGeom>
              <a:avLst/>
              <a:gdLst>
                <a:gd name="connsiteX0" fmla="*/ 21288 w 109213"/>
                <a:gd name="connsiteY0" fmla="*/ 1032 h 95074"/>
                <a:gd name="connsiteX1" fmla="*/ 98313 w 109213"/>
                <a:gd name="connsiteY1" fmla="*/ 55261 h 95074"/>
                <a:gd name="connsiteX2" fmla="*/ 104536 w 109213"/>
                <a:gd name="connsiteY2" fmla="*/ 87328 h 95074"/>
                <a:gd name="connsiteX3" fmla="*/ 72913 w 109213"/>
                <a:gd name="connsiteY3" fmla="*/ 89361 h 95074"/>
                <a:gd name="connsiteX4" fmla="*/ 2809 w 109213"/>
                <a:gd name="connsiteY4" fmla="*/ 21162 h 95074"/>
                <a:gd name="connsiteX5" fmla="*/ 904 w 109213"/>
                <a:gd name="connsiteY5" fmla="*/ 6556 h 95074"/>
                <a:gd name="connsiteX6" fmla="*/ 21224 w 109213"/>
                <a:gd name="connsiteY6" fmla="*/ 1095 h 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13" h="95074">
                  <a:moveTo>
                    <a:pt x="21288" y="1032"/>
                  </a:moveTo>
                  <a:cubicBezTo>
                    <a:pt x="54371" y="6938"/>
                    <a:pt x="80343" y="24527"/>
                    <a:pt x="98313" y="55261"/>
                  </a:cubicBezTo>
                  <a:cubicBezTo>
                    <a:pt x="104092" y="65167"/>
                    <a:pt x="115712" y="74755"/>
                    <a:pt x="104536" y="87328"/>
                  </a:cubicBezTo>
                  <a:cubicBezTo>
                    <a:pt x="95519" y="97489"/>
                    <a:pt x="81740" y="97108"/>
                    <a:pt x="72913" y="89361"/>
                  </a:cubicBezTo>
                  <a:cubicBezTo>
                    <a:pt x="48529" y="67961"/>
                    <a:pt x="25669" y="44466"/>
                    <a:pt x="2809" y="21162"/>
                  </a:cubicBezTo>
                  <a:cubicBezTo>
                    <a:pt x="79" y="18431"/>
                    <a:pt x="-874" y="10176"/>
                    <a:pt x="904" y="6556"/>
                  </a:cubicBezTo>
                  <a:cubicBezTo>
                    <a:pt x="5222" y="-2016"/>
                    <a:pt x="13668" y="-174"/>
                    <a:pt x="21224" y="1095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5" name="Полилиния: фигура 364">
              <a:extLst>
                <a:ext uri="{FF2B5EF4-FFF2-40B4-BE49-F238E27FC236}">
                  <a16:creationId xmlns="" xmlns:a16="http://schemas.microsoft.com/office/drawing/2014/main" id="{38B2F649-59F1-422A-88E8-EC8AD040C9FC}"/>
                </a:ext>
              </a:extLst>
            </p:cNvPr>
            <p:cNvSpPr/>
            <p:nvPr/>
          </p:nvSpPr>
          <p:spPr>
            <a:xfrm>
              <a:off x="1932652" y="7097384"/>
              <a:ext cx="63876" cy="95257"/>
            </a:xfrm>
            <a:custGeom>
              <a:avLst/>
              <a:gdLst>
                <a:gd name="connsiteX0" fmla="*/ 63851 w 63876"/>
                <a:gd name="connsiteY0" fmla="*/ 76181 h 95257"/>
                <a:gd name="connsiteX1" fmla="*/ 46071 w 63876"/>
                <a:gd name="connsiteY1" fmla="*/ 91866 h 95257"/>
                <a:gd name="connsiteX2" fmla="*/ 351 w 63876"/>
                <a:gd name="connsiteY2" fmla="*/ 24746 h 95257"/>
                <a:gd name="connsiteX3" fmla="*/ 7590 w 63876"/>
                <a:gd name="connsiteY3" fmla="*/ 2839 h 95257"/>
                <a:gd name="connsiteX4" fmla="*/ 28101 w 63876"/>
                <a:gd name="connsiteY4" fmla="*/ 6966 h 95257"/>
                <a:gd name="connsiteX5" fmla="*/ 63851 w 63876"/>
                <a:gd name="connsiteY5" fmla="*/ 76181 h 9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76" h="95257">
                  <a:moveTo>
                    <a:pt x="63851" y="76181"/>
                  </a:moveTo>
                  <a:cubicBezTo>
                    <a:pt x="64296" y="91168"/>
                    <a:pt x="58962" y="100693"/>
                    <a:pt x="46071" y="91866"/>
                  </a:cubicBezTo>
                  <a:cubicBezTo>
                    <a:pt x="23211" y="76181"/>
                    <a:pt x="4606" y="55671"/>
                    <a:pt x="351" y="24746"/>
                  </a:cubicBezTo>
                  <a:cubicBezTo>
                    <a:pt x="-855" y="16174"/>
                    <a:pt x="923" y="8109"/>
                    <a:pt x="7590" y="2839"/>
                  </a:cubicBezTo>
                  <a:cubicBezTo>
                    <a:pt x="15337" y="-3257"/>
                    <a:pt x="22259" y="1568"/>
                    <a:pt x="28101" y="6966"/>
                  </a:cubicBezTo>
                  <a:cubicBezTo>
                    <a:pt x="48040" y="25572"/>
                    <a:pt x="59343" y="49384"/>
                    <a:pt x="63851" y="7618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6" name="Полилиния: фигура 365">
              <a:extLst>
                <a:ext uri="{FF2B5EF4-FFF2-40B4-BE49-F238E27FC236}">
                  <a16:creationId xmlns="" xmlns:a16="http://schemas.microsoft.com/office/drawing/2014/main" id="{FDB47F99-ECFE-4A3B-89A3-FCB49F2F49AF}"/>
                </a:ext>
              </a:extLst>
            </p:cNvPr>
            <p:cNvSpPr/>
            <p:nvPr/>
          </p:nvSpPr>
          <p:spPr>
            <a:xfrm>
              <a:off x="9858882" y="100266"/>
              <a:ext cx="137097" cy="155512"/>
            </a:xfrm>
            <a:custGeom>
              <a:avLst/>
              <a:gdLst>
                <a:gd name="connsiteX0" fmla="*/ 64 w 137097"/>
                <a:gd name="connsiteY0" fmla="*/ 0 h 155512"/>
                <a:gd name="connsiteX1" fmla="*/ 7366 w 137097"/>
                <a:gd name="connsiteY1" fmla="*/ 1334 h 155512"/>
                <a:gd name="connsiteX2" fmla="*/ 137097 w 137097"/>
                <a:gd name="connsiteY2" fmla="*/ 155512 h 155512"/>
                <a:gd name="connsiteX3" fmla="*/ 0 w 137097"/>
                <a:gd name="connsiteY3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97" h="155512">
                  <a:moveTo>
                    <a:pt x="64" y="0"/>
                  </a:moveTo>
                  <a:cubicBezTo>
                    <a:pt x="2540" y="381"/>
                    <a:pt x="6033" y="-190"/>
                    <a:pt x="7366" y="1334"/>
                  </a:cubicBezTo>
                  <a:cubicBezTo>
                    <a:pt x="51753" y="51626"/>
                    <a:pt x="108014" y="90424"/>
                    <a:pt x="137097" y="155512"/>
                  </a:cubicBezTo>
                  <a:cubicBezTo>
                    <a:pt x="72073" y="123318"/>
                    <a:pt x="44831" y="5270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7" name="Полилиния: фигура 366">
              <a:extLst>
                <a:ext uri="{FF2B5EF4-FFF2-40B4-BE49-F238E27FC236}">
                  <a16:creationId xmlns="" xmlns:a16="http://schemas.microsoft.com/office/drawing/2014/main" id="{53F3BCC1-3385-4415-A791-588E0062606C}"/>
                </a:ext>
              </a:extLst>
            </p:cNvPr>
            <p:cNvSpPr/>
            <p:nvPr/>
          </p:nvSpPr>
          <p:spPr>
            <a:xfrm>
              <a:off x="10079926" y="370333"/>
              <a:ext cx="68516" cy="68538"/>
            </a:xfrm>
            <a:custGeom>
              <a:avLst/>
              <a:gdLst>
                <a:gd name="connsiteX0" fmla="*/ 0 w 68516"/>
                <a:gd name="connsiteY0" fmla="*/ 0 h 68538"/>
                <a:gd name="connsiteX1" fmla="*/ 68517 w 68516"/>
                <a:gd name="connsiteY1" fmla="*/ 65532 h 68538"/>
                <a:gd name="connsiteX2" fmla="*/ 24702 w 68516"/>
                <a:gd name="connsiteY2" fmla="*/ 38291 h 68538"/>
                <a:gd name="connsiteX3" fmla="*/ 0 w 68516"/>
                <a:gd name="connsiteY3" fmla="*/ 0 h 6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16" h="68538">
                  <a:moveTo>
                    <a:pt x="0" y="0"/>
                  </a:moveTo>
                  <a:cubicBezTo>
                    <a:pt x="35941" y="6033"/>
                    <a:pt x="53467" y="34290"/>
                    <a:pt x="68517" y="65532"/>
                  </a:cubicBezTo>
                  <a:cubicBezTo>
                    <a:pt x="46038" y="71184"/>
                    <a:pt x="28067" y="72136"/>
                    <a:pt x="24702" y="38291"/>
                  </a:cubicBezTo>
                  <a:cubicBezTo>
                    <a:pt x="23241" y="23813"/>
                    <a:pt x="2730" y="1720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8" name="Полилиния: фигура 367">
              <a:extLst>
                <a:ext uri="{FF2B5EF4-FFF2-40B4-BE49-F238E27FC236}">
                  <a16:creationId xmlns="" xmlns:a16="http://schemas.microsoft.com/office/drawing/2014/main" id="{7931CF3E-8C60-4C0B-B5E4-097B14E4ECFD}"/>
                </a:ext>
              </a:extLst>
            </p:cNvPr>
            <p:cNvSpPr/>
            <p:nvPr/>
          </p:nvSpPr>
          <p:spPr>
            <a:xfrm>
              <a:off x="10293222" y="517717"/>
              <a:ext cx="60208" cy="46593"/>
            </a:xfrm>
            <a:custGeom>
              <a:avLst/>
              <a:gdLst>
                <a:gd name="connsiteX0" fmla="*/ 0 w 60208"/>
                <a:gd name="connsiteY0" fmla="*/ 16320 h 46593"/>
                <a:gd name="connsiteX1" fmla="*/ 7493 w 60208"/>
                <a:gd name="connsiteY1" fmla="*/ 0 h 46593"/>
                <a:gd name="connsiteX2" fmla="*/ 50419 w 60208"/>
                <a:gd name="connsiteY2" fmla="*/ 25464 h 46593"/>
                <a:gd name="connsiteX3" fmla="*/ 59246 w 60208"/>
                <a:gd name="connsiteY3" fmla="*/ 40704 h 46593"/>
                <a:gd name="connsiteX4" fmla="*/ 42608 w 60208"/>
                <a:gd name="connsiteY4" fmla="*/ 45466 h 46593"/>
                <a:gd name="connsiteX5" fmla="*/ 0 w 60208"/>
                <a:gd name="connsiteY5" fmla="*/ 16320 h 4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08" h="46593">
                  <a:moveTo>
                    <a:pt x="0" y="16320"/>
                  </a:moveTo>
                  <a:cubicBezTo>
                    <a:pt x="2477" y="10859"/>
                    <a:pt x="5017" y="5461"/>
                    <a:pt x="7493" y="0"/>
                  </a:cubicBezTo>
                  <a:cubicBezTo>
                    <a:pt x="21781" y="8446"/>
                    <a:pt x="36195" y="16764"/>
                    <a:pt x="50419" y="25464"/>
                  </a:cubicBezTo>
                  <a:cubicBezTo>
                    <a:pt x="55753" y="28702"/>
                    <a:pt x="62802" y="32385"/>
                    <a:pt x="59246" y="40704"/>
                  </a:cubicBezTo>
                  <a:cubicBezTo>
                    <a:pt x="56071" y="47943"/>
                    <a:pt x="48705" y="47117"/>
                    <a:pt x="42608" y="45466"/>
                  </a:cubicBezTo>
                  <a:cubicBezTo>
                    <a:pt x="25464" y="40831"/>
                    <a:pt x="7810" y="36703"/>
                    <a:pt x="0" y="163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9" name="Полилиния: фигура 368">
              <a:extLst>
                <a:ext uri="{FF2B5EF4-FFF2-40B4-BE49-F238E27FC236}">
                  <a16:creationId xmlns="" xmlns:a16="http://schemas.microsoft.com/office/drawing/2014/main" id="{8883C9D4-B7E6-4CCC-9A72-23A1EBF04351}"/>
                </a:ext>
              </a:extLst>
            </p:cNvPr>
            <p:cNvSpPr/>
            <p:nvPr/>
          </p:nvSpPr>
          <p:spPr>
            <a:xfrm>
              <a:off x="10194099" y="411354"/>
              <a:ext cx="46371" cy="73596"/>
            </a:xfrm>
            <a:custGeom>
              <a:avLst/>
              <a:gdLst>
                <a:gd name="connsiteX0" fmla="*/ 45783 w 46371"/>
                <a:gd name="connsiteY0" fmla="*/ 73597 h 73596"/>
                <a:gd name="connsiteX1" fmla="*/ 0 w 46371"/>
                <a:gd name="connsiteY1" fmla="*/ 0 h 73596"/>
                <a:gd name="connsiteX2" fmla="*/ 45783 w 46371"/>
                <a:gd name="connsiteY2" fmla="*/ 73597 h 7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71" h="73596">
                  <a:moveTo>
                    <a:pt x="45783" y="73597"/>
                  </a:moveTo>
                  <a:cubicBezTo>
                    <a:pt x="20383" y="56325"/>
                    <a:pt x="5334" y="31687"/>
                    <a:pt x="0" y="0"/>
                  </a:cubicBezTo>
                  <a:cubicBezTo>
                    <a:pt x="30226" y="13843"/>
                    <a:pt x="50102" y="34989"/>
                    <a:pt x="45783" y="735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0" name="Полилиния: фигура 369">
              <a:extLst>
                <a:ext uri="{FF2B5EF4-FFF2-40B4-BE49-F238E27FC236}">
                  <a16:creationId xmlns="" xmlns:a16="http://schemas.microsoft.com/office/drawing/2014/main" id="{584E20DC-3945-4037-BEE9-2491FAE21EDB}"/>
                </a:ext>
              </a:extLst>
            </p:cNvPr>
            <p:cNvSpPr/>
            <p:nvPr/>
          </p:nvSpPr>
          <p:spPr>
            <a:xfrm>
              <a:off x="10148506" y="435802"/>
              <a:ext cx="45784" cy="57277"/>
            </a:xfrm>
            <a:custGeom>
              <a:avLst/>
              <a:gdLst>
                <a:gd name="connsiteX0" fmla="*/ 0 w 45784"/>
                <a:gd name="connsiteY0" fmla="*/ 0 h 57277"/>
                <a:gd name="connsiteX1" fmla="*/ 45784 w 45784"/>
                <a:gd name="connsiteY1" fmla="*/ 57277 h 57277"/>
                <a:gd name="connsiteX2" fmla="*/ 0 w 45784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4" h="57277">
                  <a:moveTo>
                    <a:pt x="0" y="0"/>
                  </a:moveTo>
                  <a:cubicBezTo>
                    <a:pt x="28067" y="7239"/>
                    <a:pt x="42228" y="27369"/>
                    <a:pt x="45784" y="57277"/>
                  </a:cubicBezTo>
                  <a:cubicBezTo>
                    <a:pt x="30290" y="38418"/>
                    <a:pt x="9081" y="2476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1" name="Полилиния: фигура 370">
              <a:extLst>
                <a:ext uri="{FF2B5EF4-FFF2-40B4-BE49-F238E27FC236}">
                  <a16:creationId xmlns="" xmlns:a16="http://schemas.microsoft.com/office/drawing/2014/main" id="{9DB368D3-6C4B-4018-9376-3A210EC4379B}"/>
                </a:ext>
              </a:extLst>
            </p:cNvPr>
            <p:cNvSpPr/>
            <p:nvPr/>
          </p:nvSpPr>
          <p:spPr>
            <a:xfrm>
              <a:off x="5874385" y="5464328"/>
              <a:ext cx="1258693" cy="1559846"/>
            </a:xfrm>
            <a:custGeom>
              <a:avLst/>
              <a:gdLst>
                <a:gd name="connsiteX0" fmla="*/ 1197292 w 1258693"/>
                <a:gd name="connsiteY0" fmla="*/ 576392 h 1559846"/>
                <a:gd name="connsiteX1" fmla="*/ 1141031 w 1258693"/>
                <a:gd name="connsiteY1" fmla="*/ 619699 h 1559846"/>
                <a:gd name="connsiteX2" fmla="*/ 1116139 w 1258693"/>
                <a:gd name="connsiteY2" fmla="*/ 661102 h 1559846"/>
                <a:gd name="connsiteX3" fmla="*/ 1149731 w 1258693"/>
                <a:gd name="connsiteY3" fmla="*/ 683835 h 1559846"/>
                <a:gd name="connsiteX4" fmla="*/ 1178877 w 1258693"/>
                <a:gd name="connsiteY4" fmla="*/ 684660 h 1559846"/>
                <a:gd name="connsiteX5" fmla="*/ 1194308 w 1258693"/>
                <a:gd name="connsiteY5" fmla="*/ 690756 h 1559846"/>
                <a:gd name="connsiteX6" fmla="*/ 1189735 w 1258693"/>
                <a:gd name="connsiteY6" fmla="*/ 709235 h 1559846"/>
                <a:gd name="connsiteX7" fmla="*/ 1123696 w 1258693"/>
                <a:gd name="connsiteY7" fmla="*/ 770513 h 1559846"/>
                <a:gd name="connsiteX8" fmla="*/ 1098233 w 1258693"/>
                <a:gd name="connsiteY8" fmla="*/ 870970 h 1559846"/>
                <a:gd name="connsiteX9" fmla="*/ 1084707 w 1258693"/>
                <a:gd name="connsiteY9" fmla="*/ 902530 h 1559846"/>
                <a:gd name="connsiteX10" fmla="*/ 987107 w 1258693"/>
                <a:gd name="connsiteY10" fmla="*/ 955172 h 1559846"/>
                <a:gd name="connsiteX11" fmla="*/ 824928 w 1258693"/>
                <a:gd name="connsiteY11" fmla="*/ 914722 h 1559846"/>
                <a:gd name="connsiteX12" fmla="*/ 785368 w 1258693"/>
                <a:gd name="connsiteY12" fmla="*/ 882527 h 1559846"/>
                <a:gd name="connsiteX13" fmla="*/ 787082 w 1258693"/>
                <a:gd name="connsiteY13" fmla="*/ 882972 h 1559846"/>
                <a:gd name="connsiteX14" fmla="*/ 807148 w 1258693"/>
                <a:gd name="connsiteY14" fmla="*/ 896497 h 1559846"/>
                <a:gd name="connsiteX15" fmla="*/ 854709 w 1258693"/>
                <a:gd name="connsiteY15" fmla="*/ 984064 h 1559846"/>
                <a:gd name="connsiteX16" fmla="*/ 891540 w 1258693"/>
                <a:gd name="connsiteY16" fmla="*/ 977778 h 1559846"/>
                <a:gd name="connsiteX17" fmla="*/ 946150 w 1258693"/>
                <a:gd name="connsiteY17" fmla="*/ 994986 h 1559846"/>
                <a:gd name="connsiteX18" fmla="*/ 1025271 w 1258693"/>
                <a:gd name="connsiteY18" fmla="*/ 1024450 h 1559846"/>
                <a:gd name="connsiteX19" fmla="*/ 1075372 w 1258693"/>
                <a:gd name="connsiteY19" fmla="*/ 1067376 h 1559846"/>
                <a:gd name="connsiteX20" fmla="*/ 956500 w 1258693"/>
                <a:gd name="connsiteY20" fmla="*/ 1070361 h 1559846"/>
                <a:gd name="connsiteX21" fmla="*/ 934211 w 1258693"/>
                <a:gd name="connsiteY21" fmla="*/ 1057788 h 1559846"/>
                <a:gd name="connsiteX22" fmla="*/ 846899 w 1258693"/>
                <a:gd name="connsiteY22" fmla="*/ 1026356 h 1559846"/>
                <a:gd name="connsiteX23" fmla="*/ 809688 w 1258693"/>
                <a:gd name="connsiteY23" fmla="*/ 1024069 h 1559846"/>
                <a:gd name="connsiteX24" fmla="*/ 817943 w 1258693"/>
                <a:gd name="connsiteY24" fmla="*/ 1054867 h 1559846"/>
                <a:gd name="connsiteX25" fmla="*/ 853249 w 1258693"/>
                <a:gd name="connsiteY25" fmla="*/ 1176216 h 1559846"/>
                <a:gd name="connsiteX26" fmla="*/ 909828 w 1258693"/>
                <a:gd name="connsiteY26" fmla="*/ 1303344 h 1559846"/>
                <a:gd name="connsiteX27" fmla="*/ 938339 w 1258693"/>
                <a:gd name="connsiteY27" fmla="*/ 1308614 h 1559846"/>
                <a:gd name="connsiteX28" fmla="*/ 971296 w 1258693"/>
                <a:gd name="connsiteY28" fmla="*/ 1325188 h 1559846"/>
                <a:gd name="connsiteX29" fmla="*/ 984567 w 1258693"/>
                <a:gd name="connsiteY29" fmla="*/ 1341380 h 1559846"/>
                <a:gd name="connsiteX30" fmla="*/ 997458 w 1258693"/>
                <a:gd name="connsiteY30" fmla="*/ 1324298 h 1559846"/>
                <a:gd name="connsiteX31" fmla="*/ 979296 w 1258693"/>
                <a:gd name="connsiteY31" fmla="*/ 1239716 h 1559846"/>
                <a:gd name="connsiteX32" fmla="*/ 970788 w 1258693"/>
                <a:gd name="connsiteY32" fmla="*/ 1218508 h 1559846"/>
                <a:gd name="connsiteX33" fmla="*/ 966152 w 1258693"/>
                <a:gd name="connsiteY33" fmla="*/ 1147641 h 1559846"/>
                <a:gd name="connsiteX34" fmla="*/ 1002538 w 1258693"/>
                <a:gd name="connsiteY34" fmla="*/ 1106810 h 1559846"/>
                <a:gd name="connsiteX35" fmla="*/ 1077976 w 1258693"/>
                <a:gd name="connsiteY35" fmla="*/ 1183455 h 1559846"/>
                <a:gd name="connsiteX36" fmla="*/ 1079817 w 1258693"/>
                <a:gd name="connsiteY36" fmla="*/ 1191329 h 1559846"/>
                <a:gd name="connsiteX37" fmla="*/ 1119696 w 1258693"/>
                <a:gd name="connsiteY37" fmla="*/ 1319854 h 1559846"/>
                <a:gd name="connsiteX38" fmla="*/ 1129792 w 1258693"/>
                <a:gd name="connsiteY38" fmla="*/ 1311916 h 1559846"/>
                <a:gd name="connsiteX39" fmla="*/ 1205865 w 1258693"/>
                <a:gd name="connsiteY39" fmla="*/ 1267402 h 1559846"/>
                <a:gd name="connsiteX40" fmla="*/ 1258252 w 1258693"/>
                <a:gd name="connsiteY40" fmla="*/ 1320997 h 1559846"/>
                <a:gd name="connsiteX41" fmla="*/ 1225613 w 1258693"/>
                <a:gd name="connsiteY41" fmla="*/ 1370146 h 1559846"/>
                <a:gd name="connsiteX42" fmla="*/ 1149159 w 1258693"/>
                <a:gd name="connsiteY42" fmla="*/ 1392688 h 1559846"/>
                <a:gd name="connsiteX43" fmla="*/ 1092517 w 1258693"/>
                <a:gd name="connsiteY43" fmla="*/ 1357510 h 1559846"/>
                <a:gd name="connsiteX44" fmla="*/ 1071943 w 1258693"/>
                <a:gd name="connsiteY44" fmla="*/ 1406659 h 1559846"/>
                <a:gd name="connsiteX45" fmla="*/ 957198 w 1258693"/>
                <a:gd name="connsiteY45" fmla="*/ 1443299 h 1559846"/>
                <a:gd name="connsiteX46" fmla="*/ 874014 w 1258693"/>
                <a:gd name="connsiteY46" fmla="*/ 1331284 h 1559846"/>
                <a:gd name="connsiteX47" fmla="*/ 872046 w 1258693"/>
                <a:gd name="connsiteY47" fmla="*/ 1315282 h 1559846"/>
                <a:gd name="connsiteX48" fmla="*/ 814006 w 1258693"/>
                <a:gd name="connsiteY48" fmla="*/ 1164596 h 1559846"/>
                <a:gd name="connsiteX49" fmla="*/ 789241 w 1258693"/>
                <a:gd name="connsiteY49" fmla="*/ 1092840 h 1559846"/>
                <a:gd name="connsiteX50" fmla="*/ 769302 w 1258693"/>
                <a:gd name="connsiteY50" fmla="*/ 1071441 h 1559846"/>
                <a:gd name="connsiteX51" fmla="*/ 789749 w 1258693"/>
                <a:gd name="connsiteY51" fmla="*/ 1115573 h 1559846"/>
                <a:gd name="connsiteX52" fmla="*/ 787717 w 1258693"/>
                <a:gd name="connsiteY52" fmla="*/ 1176153 h 1559846"/>
                <a:gd name="connsiteX53" fmla="*/ 830897 w 1258693"/>
                <a:gd name="connsiteY53" fmla="*/ 1262831 h 1559846"/>
                <a:gd name="connsiteX54" fmla="*/ 848423 w 1258693"/>
                <a:gd name="connsiteY54" fmla="*/ 1292104 h 1559846"/>
                <a:gd name="connsiteX55" fmla="*/ 872490 w 1258693"/>
                <a:gd name="connsiteY55" fmla="*/ 1435043 h 1559846"/>
                <a:gd name="connsiteX56" fmla="*/ 792480 w 1258693"/>
                <a:gd name="connsiteY56" fmla="*/ 1507434 h 1559846"/>
                <a:gd name="connsiteX57" fmla="*/ 728281 w 1258693"/>
                <a:gd name="connsiteY57" fmla="*/ 1521975 h 1559846"/>
                <a:gd name="connsiteX58" fmla="*/ 636334 w 1258693"/>
                <a:gd name="connsiteY58" fmla="*/ 1557409 h 1559846"/>
                <a:gd name="connsiteX59" fmla="*/ 590867 w 1258693"/>
                <a:gd name="connsiteY59" fmla="*/ 1540581 h 1559846"/>
                <a:gd name="connsiteX60" fmla="*/ 481076 w 1258693"/>
                <a:gd name="connsiteY60" fmla="*/ 1513403 h 1559846"/>
                <a:gd name="connsiteX61" fmla="*/ 351917 w 1258693"/>
                <a:gd name="connsiteY61" fmla="*/ 1468127 h 1559846"/>
                <a:gd name="connsiteX62" fmla="*/ 351917 w 1258693"/>
                <a:gd name="connsiteY62" fmla="*/ 1459872 h 1559846"/>
                <a:gd name="connsiteX63" fmla="*/ 357568 w 1258693"/>
                <a:gd name="connsiteY63" fmla="*/ 1422598 h 1559846"/>
                <a:gd name="connsiteX64" fmla="*/ 397700 w 1258693"/>
                <a:gd name="connsiteY64" fmla="*/ 1382021 h 1559846"/>
                <a:gd name="connsiteX65" fmla="*/ 434721 w 1258693"/>
                <a:gd name="connsiteY65" fmla="*/ 1389196 h 1559846"/>
                <a:gd name="connsiteX66" fmla="*/ 545973 w 1258693"/>
                <a:gd name="connsiteY66" fmla="*/ 1428059 h 1559846"/>
                <a:gd name="connsiteX67" fmla="*/ 586359 w 1258693"/>
                <a:gd name="connsiteY67" fmla="*/ 1461840 h 1559846"/>
                <a:gd name="connsiteX68" fmla="*/ 548322 w 1258693"/>
                <a:gd name="connsiteY68" fmla="*/ 1407548 h 1559846"/>
                <a:gd name="connsiteX69" fmla="*/ 506349 w 1258693"/>
                <a:gd name="connsiteY69" fmla="*/ 1361320 h 1559846"/>
                <a:gd name="connsiteX70" fmla="*/ 478853 w 1258693"/>
                <a:gd name="connsiteY70" fmla="*/ 1301248 h 1559846"/>
                <a:gd name="connsiteX71" fmla="*/ 446087 w 1258693"/>
                <a:gd name="connsiteY71" fmla="*/ 1366844 h 1559846"/>
                <a:gd name="connsiteX72" fmla="*/ 359029 w 1258693"/>
                <a:gd name="connsiteY72" fmla="*/ 1299724 h 1559846"/>
                <a:gd name="connsiteX73" fmla="*/ 329057 w 1258693"/>
                <a:gd name="connsiteY73" fmla="*/ 1238954 h 1559846"/>
                <a:gd name="connsiteX74" fmla="*/ 328993 w 1258693"/>
                <a:gd name="connsiteY74" fmla="*/ 1222572 h 1559846"/>
                <a:gd name="connsiteX75" fmla="*/ 329057 w 1258693"/>
                <a:gd name="connsiteY75" fmla="*/ 1214316 h 1559846"/>
                <a:gd name="connsiteX76" fmla="*/ 367030 w 1258693"/>
                <a:gd name="connsiteY76" fmla="*/ 1198123 h 1559846"/>
                <a:gd name="connsiteX77" fmla="*/ 362458 w 1258693"/>
                <a:gd name="connsiteY77" fmla="*/ 1163834 h 1559846"/>
                <a:gd name="connsiteX78" fmla="*/ 336613 w 1258693"/>
                <a:gd name="connsiteY78" fmla="*/ 1157102 h 1559846"/>
                <a:gd name="connsiteX79" fmla="*/ 317627 w 1258693"/>
                <a:gd name="connsiteY79" fmla="*/ 1144275 h 1559846"/>
                <a:gd name="connsiteX80" fmla="*/ 222313 w 1258693"/>
                <a:gd name="connsiteY80" fmla="*/ 952505 h 1559846"/>
                <a:gd name="connsiteX81" fmla="*/ 255397 w 1258693"/>
                <a:gd name="connsiteY81" fmla="*/ 969015 h 1559846"/>
                <a:gd name="connsiteX82" fmla="*/ 323786 w 1258693"/>
                <a:gd name="connsiteY82" fmla="*/ 1037912 h 1559846"/>
                <a:gd name="connsiteX83" fmla="*/ 316547 w 1258693"/>
                <a:gd name="connsiteY83" fmla="*/ 1007940 h 1559846"/>
                <a:gd name="connsiteX84" fmla="*/ 301180 w 1258693"/>
                <a:gd name="connsiteY84" fmla="*/ 932375 h 1559846"/>
                <a:gd name="connsiteX85" fmla="*/ 246570 w 1258693"/>
                <a:gd name="connsiteY85" fmla="*/ 813248 h 1559846"/>
                <a:gd name="connsiteX86" fmla="*/ 191897 w 1258693"/>
                <a:gd name="connsiteY86" fmla="*/ 730571 h 1559846"/>
                <a:gd name="connsiteX87" fmla="*/ 132143 w 1258693"/>
                <a:gd name="connsiteY87" fmla="*/ 683581 h 1559846"/>
                <a:gd name="connsiteX88" fmla="*/ 117221 w 1258693"/>
                <a:gd name="connsiteY88" fmla="*/ 649926 h 1559846"/>
                <a:gd name="connsiteX89" fmla="*/ 119380 w 1258693"/>
                <a:gd name="connsiteY89" fmla="*/ 601030 h 1559846"/>
                <a:gd name="connsiteX90" fmla="*/ 116586 w 1258693"/>
                <a:gd name="connsiteY90" fmla="*/ 544769 h 1559846"/>
                <a:gd name="connsiteX91" fmla="*/ 69405 w 1258693"/>
                <a:gd name="connsiteY91" fmla="*/ 547118 h 1559846"/>
                <a:gd name="connsiteX92" fmla="*/ 17653 w 1258693"/>
                <a:gd name="connsiteY92" fmla="*/ 526735 h 1559846"/>
                <a:gd name="connsiteX93" fmla="*/ 34734 w 1258693"/>
                <a:gd name="connsiteY93" fmla="*/ 448947 h 1559846"/>
                <a:gd name="connsiteX94" fmla="*/ 53086 w 1258693"/>
                <a:gd name="connsiteY94" fmla="*/ 443613 h 1559846"/>
                <a:gd name="connsiteX95" fmla="*/ 88074 w 1258693"/>
                <a:gd name="connsiteY95" fmla="*/ 367667 h 1559846"/>
                <a:gd name="connsiteX96" fmla="*/ 72961 w 1258693"/>
                <a:gd name="connsiteY96" fmla="*/ 291085 h 1559846"/>
                <a:gd name="connsiteX97" fmla="*/ 43942 w 1258693"/>
                <a:gd name="connsiteY97" fmla="*/ 197994 h 1559846"/>
                <a:gd name="connsiteX98" fmla="*/ 24130 w 1258693"/>
                <a:gd name="connsiteY98" fmla="*/ 133605 h 1559846"/>
                <a:gd name="connsiteX99" fmla="*/ 61214 w 1258693"/>
                <a:gd name="connsiteY99" fmla="*/ 134049 h 1559846"/>
                <a:gd name="connsiteX100" fmla="*/ 140779 w 1258693"/>
                <a:gd name="connsiteY100" fmla="*/ 130049 h 1559846"/>
                <a:gd name="connsiteX101" fmla="*/ 171259 w 1258693"/>
                <a:gd name="connsiteY101" fmla="*/ 114935 h 1559846"/>
                <a:gd name="connsiteX102" fmla="*/ 220027 w 1258693"/>
                <a:gd name="connsiteY102" fmla="*/ 53912 h 1559846"/>
                <a:gd name="connsiteX103" fmla="*/ 297624 w 1258693"/>
                <a:gd name="connsiteY103" fmla="*/ 0 h 1559846"/>
                <a:gd name="connsiteX104" fmla="*/ 338328 w 1258693"/>
                <a:gd name="connsiteY104" fmla="*/ 17780 h 1559846"/>
                <a:gd name="connsiteX105" fmla="*/ 436435 w 1258693"/>
                <a:gd name="connsiteY105" fmla="*/ 87122 h 1559846"/>
                <a:gd name="connsiteX106" fmla="*/ 443039 w 1258693"/>
                <a:gd name="connsiteY106" fmla="*/ 131382 h 1559846"/>
                <a:gd name="connsiteX107" fmla="*/ 323596 w 1258693"/>
                <a:gd name="connsiteY107" fmla="*/ 185675 h 1559846"/>
                <a:gd name="connsiteX108" fmla="*/ 290639 w 1258693"/>
                <a:gd name="connsiteY108" fmla="*/ 153480 h 1559846"/>
                <a:gd name="connsiteX109" fmla="*/ 281749 w 1258693"/>
                <a:gd name="connsiteY109" fmla="*/ 115634 h 1559846"/>
                <a:gd name="connsiteX110" fmla="*/ 174561 w 1258693"/>
                <a:gd name="connsiteY110" fmla="*/ 243714 h 1559846"/>
                <a:gd name="connsiteX111" fmla="*/ 311848 w 1258693"/>
                <a:gd name="connsiteY111" fmla="*/ 205487 h 1559846"/>
                <a:gd name="connsiteX112" fmla="*/ 364871 w 1258693"/>
                <a:gd name="connsiteY112" fmla="*/ 172022 h 1559846"/>
                <a:gd name="connsiteX113" fmla="*/ 447865 w 1258693"/>
                <a:gd name="connsiteY113" fmla="*/ 129921 h 1559846"/>
                <a:gd name="connsiteX114" fmla="*/ 574040 w 1258693"/>
                <a:gd name="connsiteY114" fmla="*/ 83630 h 1559846"/>
                <a:gd name="connsiteX115" fmla="*/ 663003 w 1258693"/>
                <a:gd name="connsiteY115" fmla="*/ 64834 h 1559846"/>
                <a:gd name="connsiteX116" fmla="*/ 720090 w 1258693"/>
                <a:gd name="connsiteY116" fmla="*/ 109411 h 1559846"/>
                <a:gd name="connsiteX117" fmla="*/ 741807 w 1258693"/>
                <a:gd name="connsiteY117" fmla="*/ 228347 h 1559846"/>
                <a:gd name="connsiteX118" fmla="*/ 802132 w 1258693"/>
                <a:gd name="connsiteY118" fmla="*/ 295022 h 1559846"/>
                <a:gd name="connsiteX119" fmla="*/ 891921 w 1258693"/>
                <a:gd name="connsiteY119" fmla="*/ 278322 h 1559846"/>
                <a:gd name="connsiteX120" fmla="*/ 1004379 w 1258693"/>
                <a:gd name="connsiteY120" fmla="*/ 280735 h 1559846"/>
                <a:gd name="connsiteX121" fmla="*/ 1098486 w 1258693"/>
                <a:gd name="connsiteY121" fmla="*/ 290641 h 1559846"/>
                <a:gd name="connsiteX122" fmla="*/ 1188973 w 1258693"/>
                <a:gd name="connsiteY122" fmla="*/ 308103 h 1559846"/>
                <a:gd name="connsiteX123" fmla="*/ 1196340 w 1258693"/>
                <a:gd name="connsiteY123" fmla="*/ 317502 h 1559846"/>
                <a:gd name="connsiteX124" fmla="*/ 1201293 w 1258693"/>
                <a:gd name="connsiteY124" fmla="*/ 328042 h 1559846"/>
                <a:gd name="connsiteX125" fmla="*/ 1193609 w 1258693"/>
                <a:gd name="connsiteY125" fmla="*/ 367349 h 1559846"/>
                <a:gd name="connsiteX126" fmla="*/ 1158938 w 1258693"/>
                <a:gd name="connsiteY126" fmla="*/ 392622 h 1559846"/>
                <a:gd name="connsiteX127" fmla="*/ 1072515 w 1258693"/>
                <a:gd name="connsiteY127" fmla="*/ 426531 h 1559846"/>
                <a:gd name="connsiteX128" fmla="*/ 1025969 w 1258693"/>
                <a:gd name="connsiteY128" fmla="*/ 438978 h 1559846"/>
                <a:gd name="connsiteX129" fmla="*/ 1008316 w 1258693"/>
                <a:gd name="connsiteY129" fmla="*/ 431675 h 1559846"/>
                <a:gd name="connsiteX130" fmla="*/ 976566 w 1258693"/>
                <a:gd name="connsiteY130" fmla="*/ 439168 h 1559846"/>
                <a:gd name="connsiteX131" fmla="*/ 976821 w 1258693"/>
                <a:gd name="connsiteY131" fmla="*/ 457710 h 1559846"/>
                <a:gd name="connsiteX132" fmla="*/ 1008126 w 1258693"/>
                <a:gd name="connsiteY132" fmla="*/ 465584 h 1559846"/>
                <a:gd name="connsiteX133" fmla="*/ 1104772 w 1258693"/>
                <a:gd name="connsiteY133" fmla="*/ 479618 h 1559846"/>
                <a:gd name="connsiteX134" fmla="*/ 1111758 w 1258693"/>
                <a:gd name="connsiteY134" fmla="*/ 482285 h 1559846"/>
                <a:gd name="connsiteX135" fmla="*/ 1205421 w 1258693"/>
                <a:gd name="connsiteY135" fmla="*/ 561152 h 1559846"/>
                <a:gd name="connsiteX136" fmla="*/ 1197229 w 1258693"/>
                <a:gd name="connsiteY136" fmla="*/ 576392 h 155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58693" h="1559846">
                  <a:moveTo>
                    <a:pt x="1197292" y="576392"/>
                  </a:moveTo>
                  <a:cubicBezTo>
                    <a:pt x="1183958" y="598935"/>
                    <a:pt x="1166304" y="615635"/>
                    <a:pt x="1141031" y="619699"/>
                  </a:cubicBezTo>
                  <a:cubicBezTo>
                    <a:pt x="1117346" y="623510"/>
                    <a:pt x="1112329" y="640845"/>
                    <a:pt x="1116139" y="661102"/>
                  </a:cubicBezTo>
                  <a:cubicBezTo>
                    <a:pt x="1119441" y="678437"/>
                    <a:pt x="1125601" y="696027"/>
                    <a:pt x="1149731" y="683835"/>
                  </a:cubicBezTo>
                  <a:cubicBezTo>
                    <a:pt x="1157541" y="679898"/>
                    <a:pt x="1169098" y="685295"/>
                    <a:pt x="1178877" y="684660"/>
                  </a:cubicBezTo>
                  <a:cubicBezTo>
                    <a:pt x="1185418" y="684216"/>
                    <a:pt x="1191641" y="682184"/>
                    <a:pt x="1194308" y="690756"/>
                  </a:cubicBezTo>
                  <a:cubicBezTo>
                    <a:pt x="1196467" y="697678"/>
                    <a:pt x="1195260" y="705933"/>
                    <a:pt x="1189735" y="709235"/>
                  </a:cubicBezTo>
                  <a:cubicBezTo>
                    <a:pt x="1163955" y="724411"/>
                    <a:pt x="1157985" y="759273"/>
                    <a:pt x="1123696" y="770513"/>
                  </a:cubicBezTo>
                  <a:cubicBezTo>
                    <a:pt x="1075118" y="786451"/>
                    <a:pt x="1066927" y="835283"/>
                    <a:pt x="1098233" y="870970"/>
                  </a:cubicBezTo>
                  <a:cubicBezTo>
                    <a:pt x="1106423" y="887798"/>
                    <a:pt x="1097216" y="898593"/>
                    <a:pt x="1084707" y="902530"/>
                  </a:cubicBezTo>
                  <a:cubicBezTo>
                    <a:pt x="1049020" y="913769"/>
                    <a:pt x="1020064" y="938788"/>
                    <a:pt x="987107" y="955172"/>
                  </a:cubicBezTo>
                  <a:cubicBezTo>
                    <a:pt x="910844" y="993018"/>
                    <a:pt x="879221" y="984953"/>
                    <a:pt x="824928" y="914722"/>
                  </a:cubicBezTo>
                  <a:cubicBezTo>
                    <a:pt x="813561" y="899990"/>
                    <a:pt x="803084" y="886083"/>
                    <a:pt x="785368" y="882527"/>
                  </a:cubicBezTo>
                  <a:cubicBezTo>
                    <a:pt x="786003" y="882781"/>
                    <a:pt x="786510" y="883226"/>
                    <a:pt x="787082" y="882972"/>
                  </a:cubicBezTo>
                  <a:cubicBezTo>
                    <a:pt x="795846" y="884496"/>
                    <a:pt x="802957" y="888115"/>
                    <a:pt x="807148" y="896497"/>
                  </a:cubicBezTo>
                  <a:cubicBezTo>
                    <a:pt x="800227" y="939677"/>
                    <a:pt x="836359" y="956886"/>
                    <a:pt x="854709" y="984064"/>
                  </a:cubicBezTo>
                  <a:cubicBezTo>
                    <a:pt x="864870" y="999114"/>
                    <a:pt x="878776" y="978412"/>
                    <a:pt x="891540" y="977778"/>
                  </a:cubicBezTo>
                  <a:cubicBezTo>
                    <a:pt x="912368" y="973968"/>
                    <a:pt x="930973" y="977397"/>
                    <a:pt x="946150" y="994986"/>
                  </a:cubicBezTo>
                  <a:cubicBezTo>
                    <a:pt x="967613" y="1019878"/>
                    <a:pt x="994219" y="1026800"/>
                    <a:pt x="1025271" y="1024450"/>
                  </a:cubicBezTo>
                  <a:cubicBezTo>
                    <a:pt x="1052259" y="1022419"/>
                    <a:pt x="1076706" y="1028895"/>
                    <a:pt x="1075372" y="1067376"/>
                  </a:cubicBezTo>
                  <a:cubicBezTo>
                    <a:pt x="1046098" y="1093348"/>
                    <a:pt x="990028" y="1095190"/>
                    <a:pt x="956500" y="1070361"/>
                  </a:cubicBezTo>
                  <a:cubicBezTo>
                    <a:pt x="949325" y="1065091"/>
                    <a:pt x="943864" y="1054169"/>
                    <a:pt x="934211" y="1057788"/>
                  </a:cubicBezTo>
                  <a:cubicBezTo>
                    <a:pt x="897064" y="1071695"/>
                    <a:pt x="871346" y="1052581"/>
                    <a:pt x="846899" y="1026356"/>
                  </a:cubicBezTo>
                  <a:cubicBezTo>
                    <a:pt x="835914" y="1014544"/>
                    <a:pt x="821182" y="1010988"/>
                    <a:pt x="809688" y="1024069"/>
                  </a:cubicBezTo>
                  <a:cubicBezTo>
                    <a:pt x="798766" y="1036515"/>
                    <a:pt x="811466" y="1044961"/>
                    <a:pt x="817943" y="1054867"/>
                  </a:cubicBezTo>
                  <a:cubicBezTo>
                    <a:pt x="841756" y="1090935"/>
                    <a:pt x="846328" y="1135576"/>
                    <a:pt x="853249" y="1176216"/>
                  </a:cubicBezTo>
                  <a:cubicBezTo>
                    <a:pt x="861759" y="1226127"/>
                    <a:pt x="890270" y="1261497"/>
                    <a:pt x="909828" y="1303344"/>
                  </a:cubicBezTo>
                  <a:cubicBezTo>
                    <a:pt x="916685" y="1317948"/>
                    <a:pt x="927163" y="1316742"/>
                    <a:pt x="938339" y="1308614"/>
                  </a:cubicBezTo>
                  <a:cubicBezTo>
                    <a:pt x="957771" y="1294581"/>
                    <a:pt x="968946" y="1299787"/>
                    <a:pt x="971296" y="1325188"/>
                  </a:cubicBezTo>
                  <a:cubicBezTo>
                    <a:pt x="972121" y="1333824"/>
                    <a:pt x="974661" y="1342015"/>
                    <a:pt x="984567" y="1341380"/>
                  </a:cubicBezTo>
                  <a:cubicBezTo>
                    <a:pt x="994092" y="1340809"/>
                    <a:pt x="993140" y="1329760"/>
                    <a:pt x="997458" y="1324298"/>
                  </a:cubicBezTo>
                  <a:cubicBezTo>
                    <a:pt x="1027112" y="1286834"/>
                    <a:pt x="980947" y="1268926"/>
                    <a:pt x="979296" y="1239716"/>
                  </a:cubicBezTo>
                  <a:cubicBezTo>
                    <a:pt x="978852" y="1232287"/>
                    <a:pt x="968692" y="1222000"/>
                    <a:pt x="970788" y="1218508"/>
                  </a:cubicBezTo>
                  <a:cubicBezTo>
                    <a:pt x="986282" y="1193171"/>
                    <a:pt x="1008380" y="1171009"/>
                    <a:pt x="966152" y="1147641"/>
                  </a:cubicBezTo>
                  <a:cubicBezTo>
                    <a:pt x="956246" y="1142180"/>
                    <a:pt x="985773" y="1104207"/>
                    <a:pt x="1002538" y="1106810"/>
                  </a:cubicBezTo>
                  <a:cubicBezTo>
                    <a:pt x="1044892" y="1113287"/>
                    <a:pt x="1067943" y="1136719"/>
                    <a:pt x="1077976" y="1183455"/>
                  </a:cubicBezTo>
                  <a:cubicBezTo>
                    <a:pt x="1078547" y="1186059"/>
                    <a:pt x="1078610" y="1189107"/>
                    <a:pt x="1079817" y="1191329"/>
                  </a:cubicBezTo>
                  <a:cubicBezTo>
                    <a:pt x="1102233" y="1229810"/>
                    <a:pt x="1120076" y="1270133"/>
                    <a:pt x="1119696" y="1319854"/>
                  </a:cubicBezTo>
                  <a:cubicBezTo>
                    <a:pt x="1126490" y="1314647"/>
                    <a:pt x="1129601" y="1313504"/>
                    <a:pt x="1129792" y="1311916"/>
                  </a:cubicBezTo>
                  <a:cubicBezTo>
                    <a:pt x="1139634" y="1240606"/>
                    <a:pt x="1139063" y="1242320"/>
                    <a:pt x="1205865" y="1267402"/>
                  </a:cubicBezTo>
                  <a:cubicBezTo>
                    <a:pt x="1232725" y="1277499"/>
                    <a:pt x="1262697" y="1278071"/>
                    <a:pt x="1258252" y="1320997"/>
                  </a:cubicBezTo>
                  <a:cubicBezTo>
                    <a:pt x="1259713" y="1346841"/>
                    <a:pt x="1250696" y="1361510"/>
                    <a:pt x="1225613" y="1370146"/>
                  </a:cubicBezTo>
                  <a:cubicBezTo>
                    <a:pt x="1200277" y="1378909"/>
                    <a:pt x="1175384" y="1387100"/>
                    <a:pt x="1149159" y="1392688"/>
                  </a:cubicBezTo>
                  <a:cubicBezTo>
                    <a:pt x="1116838" y="1399547"/>
                    <a:pt x="1096898" y="1391355"/>
                    <a:pt x="1092517" y="1357510"/>
                  </a:cubicBezTo>
                  <a:cubicBezTo>
                    <a:pt x="1102677" y="1379544"/>
                    <a:pt x="1083309" y="1392117"/>
                    <a:pt x="1071943" y="1406659"/>
                  </a:cubicBezTo>
                  <a:cubicBezTo>
                    <a:pt x="1044829" y="1441330"/>
                    <a:pt x="996950" y="1446664"/>
                    <a:pt x="957198" y="1443299"/>
                  </a:cubicBezTo>
                  <a:cubicBezTo>
                    <a:pt x="886968" y="1437266"/>
                    <a:pt x="866775" y="1398658"/>
                    <a:pt x="874014" y="1331284"/>
                  </a:cubicBezTo>
                  <a:cubicBezTo>
                    <a:pt x="874585" y="1325950"/>
                    <a:pt x="874839" y="1319219"/>
                    <a:pt x="872046" y="1315282"/>
                  </a:cubicBezTo>
                  <a:cubicBezTo>
                    <a:pt x="839851" y="1270577"/>
                    <a:pt x="828929" y="1216984"/>
                    <a:pt x="814006" y="1164596"/>
                  </a:cubicBezTo>
                  <a:cubicBezTo>
                    <a:pt x="807148" y="1140656"/>
                    <a:pt x="785050" y="1122622"/>
                    <a:pt x="789241" y="1092840"/>
                  </a:cubicBezTo>
                  <a:cubicBezTo>
                    <a:pt x="790321" y="1085347"/>
                    <a:pt x="783335" y="1076140"/>
                    <a:pt x="769302" y="1071441"/>
                  </a:cubicBezTo>
                  <a:cubicBezTo>
                    <a:pt x="787654" y="1083759"/>
                    <a:pt x="790575" y="1098047"/>
                    <a:pt x="789749" y="1115573"/>
                  </a:cubicBezTo>
                  <a:cubicBezTo>
                    <a:pt x="788734" y="1135703"/>
                    <a:pt x="789368" y="1156340"/>
                    <a:pt x="787717" y="1176153"/>
                  </a:cubicBezTo>
                  <a:cubicBezTo>
                    <a:pt x="784352" y="1216666"/>
                    <a:pt x="797496" y="1244987"/>
                    <a:pt x="830897" y="1262831"/>
                  </a:cubicBezTo>
                  <a:cubicBezTo>
                    <a:pt x="842391" y="1268990"/>
                    <a:pt x="847979" y="1279213"/>
                    <a:pt x="848423" y="1292104"/>
                  </a:cubicBezTo>
                  <a:cubicBezTo>
                    <a:pt x="850328" y="1340999"/>
                    <a:pt x="860552" y="1387989"/>
                    <a:pt x="872490" y="1435043"/>
                  </a:cubicBezTo>
                  <a:cubicBezTo>
                    <a:pt x="880300" y="1465968"/>
                    <a:pt x="827087" y="1515561"/>
                    <a:pt x="792480" y="1507434"/>
                  </a:cubicBezTo>
                  <a:cubicBezTo>
                    <a:pt x="767207" y="1501464"/>
                    <a:pt x="747585" y="1508069"/>
                    <a:pt x="728281" y="1521975"/>
                  </a:cubicBezTo>
                  <a:cubicBezTo>
                    <a:pt x="700405" y="1542041"/>
                    <a:pt x="665860" y="1541343"/>
                    <a:pt x="636334" y="1557409"/>
                  </a:cubicBezTo>
                  <a:cubicBezTo>
                    <a:pt x="620903" y="1565790"/>
                    <a:pt x="604837" y="1550677"/>
                    <a:pt x="590867" y="1540581"/>
                  </a:cubicBezTo>
                  <a:cubicBezTo>
                    <a:pt x="557466" y="1516514"/>
                    <a:pt x="524065" y="1508259"/>
                    <a:pt x="481076" y="1513403"/>
                  </a:cubicBezTo>
                  <a:cubicBezTo>
                    <a:pt x="436689" y="1518736"/>
                    <a:pt x="385381" y="1514228"/>
                    <a:pt x="351917" y="1468127"/>
                  </a:cubicBezTo>
                  <a:cubicBezTo>
                    <a:pt x="351917" y="1465397"/>
                    <a:pt x="351917" y="1462602"/>
                    <a:pt x="351917" y="1459872"/>
                  </a:cubicBezTo>
                  <a:cubicBezTo>
                    <a:pt x="360934" y="1448633"/>
                    <a:pt x="357568" y="1435615"/>
                    <a:pt x="357568" y="1422598"/>
                  </a:cubicBezTo>
                  <a:cubicBezTo>
                    <a:pt x="357568" y="1387227"/>
                    <a:pt x="365760" y="1379608"/>
                    <a:pt x="397700" y="1382021"/>
                  </a:cubicBezTo>
                  <a:cubicBezTo>
                    <a:pt x="410273" y="1382973"/>
                    <a:pt x="424243" y="1381322"/>
                    <a:pt x="434721" y="1389196"/>
                  </a:cubicBezTo>
                  <a:cubicBezTo>
                    <a:pt x="468249" y="1414533"/>
                    <a:pt x="501459" y="1435996"/>
                    <a:pt x="545973" y="1428059"/>
                  </a:cubicBezTo>
                  <a:cubicBezTo>
                    <a:pt x="565340" y="1424566"/>
                    <a:pt x="570484" y="1453141"/>
                    <a:pt x="586359" y="1461840"/>
                  </a:cubicBezTo>
                  <a:cubicBezTo>
                    <a:pt x="588073" y="1428248"/>
                    <a:pt x="579628" y="1413517"/>
                    <a:pt x="548322" y="1407548"/>
                  </a:cubicBezTo>
                  <a:cubicBezTo>
                    <a:pt x="522160" y="1402595"/>
                    <a:pt x="508889" y="1392625"/>
                    <a:pt x="506349" y="1361320"/>
                  </a:cubicBezTo>
                  <a:cubicBezTo>
                    <a:pt x="504190" y="1334967"/>
                    <a:pt x="482980" y="1314773"/>
                    <a:pt x="478853" y="1301248"/>
                  </a:cubicBezTo>
                  <a:cubicBezTo>
                    <a:pt x="500126" y="1337761"/>
                    <a:pt x="495554" y="1350969"/>
                    <a:pt x="446087" y="1366844"/>
                  </a:cubicBezTo>
                  <a:cubicBezTo>
                    <a:pt x="389509" y="1385069"/>
                    <a:pt x="358521" y="1362462"/>
                    <a:pt x="359029" y="1299724"/>
                  </a:cubicBezTo>
                  <a:cubicBezTo>
                    <a:pt x="359283" y="1271657"/>
                    <a:pt x="344741" y="1255909"/>
                    <a:pt x="329057" y="1238954"/>
                  </a:cubicBezTo>
                  <a:cubicBezTo>
                    <a:pt x="329057" y="1233494"/>
                    <a:pt x="329057" y="1228033"/>
                    <a:pt x="328993" y="1222572"/>
                  </a:cubicBezTo>
                  <a:cubicBezTo>
                    <a:pt x="328993" y="1219841"/>
                    <a:pt x="328993" y="1217047"/>
                    <a:pt x="329057" y="1214316"/>
                  </a:cubicBezTo>
                  <a:cubicBezTo>
                    <a:pt x="343916" y="1214824"/>
                    <a:pt x="368363" y="1241304"/>
                    <a:pt x="367030" y="1198123"/>
                  </a:cubicBezTo>
                  <a:cubicBezTo>
                    <a:pt x="367792" y="1186376"/>
                    <a:pt x="364934" y="1175010"/>
                    <a:pt x="362458" y="1163834"/>
                  </a:cubicBezTo>
                  <a:cubicBezTo>
                    <a:pt x="358267" y="1144974"/>
                    <a:pt x="348615" y="1144402"/>
                    <a:pt x="336613" y="1157102"/>
                  </a:cubicBezTo>
                  <a:cubicBezTo>
                    <a:pt x="330073" y="1152911"/>
                    <a:pt x="320230" y="1150435"/>
                    <a:pt x="317627" y="1144275"/>
                  </a:cubicBezTo>
                  <a:cubicBezTo>
                    <a:pt x="289305" y="1078298"/>
                    <a:pt x="223901" y="1033594"/>
                    <a:pt x="222313" y="952505"/>
                  </a:cubicBezTo>
                  <a:cubicBezTo>
                    <a:pt x="240411" y="941582"/>
                    <a:pt x="247078" y="957775"/>
                    <a:pt x="255397" y="969015"/>
                  </a:cubicBezTo>
                  <a:cubicBezTo>
                    <a:pt x="275145" y="995621"/>
                    <a:pt x="295783" y="1021085"/>
                    <a:pt x="323786" y="1037912"/>
                  </a:cubicBezTo>
                  <a:cubicBezTo>
                    <a:pt x="325437" y="1027181"/>
                    <a:pt x="322961" y="1015941"/>
                    <a:pt x="316547" y="1007940"/>
                  </a:cubicBezTo>
                  <a:cubicBezTo>
                    <a:pt x="298323" y="985207"/>
                    <a:pt x="299910" y="961013"/>
                    <a:pt x="301180" y="932375"/>
                  </a:cubicBezTo>
                  <a:cubicBezTo>
                    <a:pt x="303212" y="884813"/>
                    <a:pt x="283464" y="841887"/>
                    <a:pt x="246570" y="813248"/>
                  </a:cubicBezTo>
                  <a:cubicBezTo>
                    <a:pt x="218948" y="791785"/>
                    <a:pt x="197675" y="770449"/>
                    <a:pt x="191897" y="730571"/>
                  </a:cubicBezTo>
                  <a:cubicBezTo>
                    <a:pt x="187515" y="699964"/>
                    <a:pt x="166370" y="678310"/>
                    <a:pt x="132143" y="683581"/>
                  </a:cubicBezTo>
                  <a:cubicBezTo>
                    <a:pt x="118554" y="676786"/>
                    <a:pt x="114617" y="665039"/>
                    <a:pt x="117221" y="649926"/>
                  </a:cubicBezTo>
                  <a:cubicBezTo>
                    <a:pt x="119951" y="633733"/>
                    <a:pt x="119634" y="617350"/>
                    <a:pt x="119380" y="601030"/>
                  </a:cubicBezTo>
                  <a:cubicBezTo>
                    <a:pt x="119062" y="582044"/>
                    <a:pt x="125730" y="559501"/>
                    <a:pt x="116586" y="544769"/>
                  </a:cubicBezTo>
                  <a:cubicBezTo>
                    <a:pt x="104521" y="525338"/>
                    <a:pt x="86233" y="549214"/>
                    <a:pt x="69405" y="547118"/>
                  </a:cubicBezTo>
                  <a:cubicBezTo>
                    <a:pt x="50038" y="544705"/>
                    <a:pt x="32385" y="543118"/>
                    <a:pt x="17653" y="526735"/>
                  </a:cubicBezTo>
                  <a:cubicBezTo>
                    <a:pt x="-10922" y="494921"/>
                    <a:pt x="-4509" y="463806"/>
                    <a:pt x="34734" y="448947"/>
                  </a:cubicBezTo>
                  <a:cubicBezTo>
                    <a:pt x="40767" y="446661"/>
                    <a:pt x="46863" y="444947"/>
                    <a:pt x="53086" y="443613"/>
                  </a:cubicBezTo>
                  <a:cubicBezTo>
                    <a:pt x="100584" y="433199"/>
                    <a:pt x="110871" y="412816"/>
                    <a:pt x="88074" y="367667"/>
                  </a:cubicBezTo>
                  <a:cubicBezTo>
                    <a:pt x="75628" y="342965"/>
                    <a:pt x="69723" y="320803"/>
                    <a:pt x="72961" y="291085"/>
                  </a:cubicBezTo>
                  <a:cubicBezTo>
                    <a:pt x="76580" y="258319"/>
                    <a:pt x="66548" y="221235"/>
                    <a:pt x="43942" y="197994"/>
                  </a:cubicBezTo>
                  <a:cubicBezTo>
                    <a:pt x="24257" y="177801"/>
                    <a:pt x="19939" y="158941"/>
                    <a:pt x="24130" y="133605"/>
                  </a:cubicBezTo>
                  <a:cubicBezTo>
                    <a:pt x="36576" y="119253"/>
                    <a:pt x="49530" y="125350"/>
                    <a:pt x="61214" y="134049"/>
                  </a:cubicBezTo>
                  <a:cubicBezTo>
                    <a:pt x="88963" y="154750"/>
                    <a:pt x="114998" y="151829"/>
                    <a:pt x="140779" y="130049"/>
                  </a:cubicBezTo>
                  <a:cubicBezTo>
                    <a:pt x="149669" y="122492"/>
                    <a:pt x="159766" y="116777"/>
                    <a:pt x="171259" y="114935"/>
                  </a:cubicBezTo>
                  <a:cubicBezTo>
                    <a:pt x="203898" y="109665"/>
                    <a:pt x="218821" y="88138"/>
                    <a:pt x="220027" y="53912"/>
                  </a:cubicBezTo>
                  <a:cubicBezTo>
                    <a:pt x="240093" y="26352"/>
                    <a:pt x="263207" y="3810"/>
                    <a:pt x="297624" y="0"/>
                  </a:cubicBezTo>
                  <a:cubicBezTo>
                    <a:pt x="309689" y="9779"/>
                    <a:pt x="323088" y="16320"/>
                    <a:pt x="338328" y="17780"/>
                  </a:cubicBezTo>
                  <a:cubicBezTo>
                    <a:pt x="367220" y="46800"/>
                    <a:pt x="389572" y="84138"/>
                    <a:pt x="436435" y="87122"/>
                  </a:cubicBezTo>
                  <a:cubicBezTo>
                    <a:pt x="456120" y="88329"/>
                    <a:pt x="459232" y="114427"/>
                    <a:pt x="443039" y="131382"/>
                  </a:cubicBezTo>
                  <a:cubicBezTo>
                    <a:pt x="410083" y="165926"/>
                    <a:pt x="364426" y="170879"/>
                    <a:pt x="323596" y="185675"/>
                  </a:cubicBezTo>
                  <a:cubicBezTo>
                    <a:pt x="307657" y="191453"/>
                    <a:pt x="294195" y="172911"/>
                    <a:pt x="290639" y="153480"/>
                  </a:cubicBezTo>
                  <a:cubicBezTo>
                    <a:pt x="288480" y="142050"/>
                    <a:pt x="291211" y="129350"/>
                    <a:pt x="281749" y="115634"/>
                  </a:cubicBezTo>
                  <a:cubicBezTo>
                    <a:pt x="276225" y="187580"/>
                    <a:pt x="207899" y="191961"/>
                    <a:pt x="174561" y="243714"/>
                  </a:cubicBezTo>
                  <a:cubicBezTo>
                    <a:pt x="225361" y="236094"/>
                    <a:pt x="274256" y="248222"/>
                    <a:pt x="311848" y="205487"/>
                  </a:cubicBezTo>
                  <a:cubicBezTo>
                    <a:pt x="326580" y="188786"/>
                    <a:pt x="343852" y="179007"/>
                    <a:pt x="364871" y="172022"/>
                  </a:cubicBezTo>
                  <a:cubicBezTo>
                    <a:pt x="393954" y="162434"/>
                    <a:pt x="423227" y="151893"/>
                    <a:pt x="447865" y="129921"/>
                  </a:cubicBezTo>
                  <a:cubicBezTo>
                    <a:pt x="484060" y="97727"/>
                    <a:pt x="526351" y="82360"/>
                    <a:pt x="574040" y="83630"/>
                  </a:cubicBezTo>
                  <a:cubicBezTo>
                    <a:pt x="604583" y="84455"/>
                    <a:pt x="631063" y="62294"/>
                    <a:pt x="663003" y="64834"/>
                  </a:cubicBezTo>
                  <a:cubicBezTo>
                    <a:pt x="692150" y="67120"/>
                    <a:pt x="709930" y="72771"/>
                    <a:pt x="720090" y="109411"/>
                  </a:cubicBezTo>
                  <a:cubicBezTo>
                    <a:pt x="731011" y="148908"/>
                    <a:pt x="739584" y="187580"/>
                    <a:pt x="741807" y="228347"/>
                  </a:cubicBezTo>
                  <a:cubicBezTo>
                    <a:pt x="744029" y="269178"/>
                    <a:pt x="776541" y="279846"/>
                    <a:pt x="802132" y="295022"/>
                  </a:cubicBezTo>
                  <a:cubicBezTo>
                    <a:pt x="844550" y="320041"/>
                    <a:pt x="858139" y="316041"/>
                    <a:pt x="891921" y="278322"/>
                  </a:cubicBezTo>
                  <a:cubicBezTo>
                    <a:pt x="922337" y="244285"/>
                    <a:pt x="971804" y="245365"/>
                    <a:pt x="1004379" y="280735"/>
                  </a:cubicBezTo>
                  <a:cubicBezTo>
                    <a:pt x="1042098" y="321756"/>
                    <a:pt x="1058862" y="323534"/>
                    <a:pt x="1098486" y="290641"/>
                  </a:cubicBezTo>
                  <a:cubicBezTo>
                    <a:pt x="1147127" y="250318"/>
                    <a:pt x="1153731" y="251588"/>
                    <a:pt x="1188973" y="308103"/>
                  </a:cubicBezTo>
                  <a:cubicBezTo>
                    <a:pt x="1191069" y="311533"/>
                    <a:pt x="1193736" y="314453"/>
                    <a:pt x="1196340" y="317502"/>
                  </a:cubicBezTo>
                  <a:cubicBezTo>
                    <a:pt x="1198689" y="320677"/>
                    <a:pt x="1200277" y="324233"/>
                    <a:pt x="1201293" y="328042"/>
                  </a:cubicBezTo>
                  <a:cubicBezTo>
                    <a:pt x="1204087" y="342330"/>
                    <a:pt x="1194816" y="353824"/>
                    <a:pt x="1193609" y="367349"/>
                  </a:cubicBezTo>
                  <a:cubicBezTo>
                    <a:pt x="1191514" y="389892"/>
                    <a:pt x="1178750" y="396750"/>
                    <a:pt x="1158938" y="392622"/>
                  </a:cubicBezTo>
                  <a:cubicBezTo>
                    <a:pt x="1123886" y="385320"/>
                    <a:pt x="1094296" y="393575"/>
                    <a:pt x="1072515" y="426531"/>
                  </a:cubicBezTo>
                  <a:cubicBezTo>
                    <a:pt x="1060831" y="444121"/>
                    <a:pt x="1044829" y="449391"/>
                    <a:pt x="1025969" y="438978"/>
                  </a:cubicBezTo>
                  <a:cubicBezTo>
                    <a:pt x="1020318" y="435866"/>
                    <a:pt x="1014603" y="432945"/>
                    <a:pt x="1008316" y="431675"/>
                  </a:cubicBezTo>
                  <a:cubicBezTo>
                    <a:pt x="996822" y="429325"/>
                    <a:pt x="985266" y="429008"/>
                    <a:pt x="976566" y="439168"/>
                  </a:cubicBezTo>
                  <a:cubicBezTo>
                    <a:pt x="971740" y="444756"/>
                    <a:pt x="972375" y="452059"/>
                    <a:pt x="976821" y="457710"/>
                  </a:cubicBezTo>
                  <a:cubicBezTo>
                    <a:pt x="985202" y="468505"/>
                    <a:pt x="996632" y="468822"/>
                    <a:pt x="1008126" y="465584"/>
                  </a:cubicBezTo>
                  <a:cubicBezTo>
                    <a:pt x="1042161" y="455805"/>
                    <a:pt x="1076706" y="441200"/>
                    <a:pt x="1104772" y="479618"/>
                  </a:cubicBezTo>
                  <a:cubicBezTo>
                    <a:pt x="1106170" y="481523"/>
                    <a:pt x="1109471" y="482666"/>
                    <a:pt x="1111758" y="482285"/>
                  </a:cubicBezTo>
                  <a:cubicBezTo>
                    <a:pt x="1170114" y="471426"/>
                    <a:pt x="1184021" y="521337"/>
                    <a:pt x="1205421" y="561152"/>
                  </a:cubicBezTo>
                  <a:cubicBezTo>
                    <a:pt x="1204721" y="567502"/>
                    <a:pt x="1201039" y="571947"/>
                    <a:pt x="1197229" y="576392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2" name="Полилиния: фигура 371">
              <a:extLst>
                <a:ext uri="{FF2B5EF4-FFF2-40B4-BE49-F238E27FC236}">
                  <a16:creationId xmlns="" xmlns:a16="http://schemas.microsoft.com/office/drawing/2014/main" id="{8A6DA785-C790-4120-ABC1-A1CCD9427913}"/>
                </a:ext>
              </a:extLst>
            </p:cNvPr>
            <p:cNvSpPr/>
            <p:nvPr/>
          </p:nvSpPr>
          <p:spPr>
            <a:xfrm>
              <a:off x="6226302" y="6493402"/>
              <a:ext cx="973030" cy="721273"/>
            </a:xfrm>
            <a:custGeom>
              <a:avLst/>
              <a:gdLst>
                <a:gd name="connsiteX0" fmla="*/ 0 w 973030"/>
                <a:gd name="connsiteY0" fmla="*/ 439180 h 721273"/>
                <a:gd name="connsiteX1" fmla="*/ 140589 w 973030"/>
                <a:gd name="connsiteY1" fmla="*/ 461151 h 721273"/>
                <a:gd name="connsiteX2" fmla="*/ 236029 w 973030"/>
                <a:gd name="connsiteY2" fmla="*/ 486932 h 721273"/>
                <a:gd name="connsiteX3" fmla="*/ 306705 w 973030"/>
                <a:gd name="connsiteY3" fmla="*/ 497474 h 721273"/>
                <a:gd name="connsiteX4" fmla="*/ 410654 w 973030"/>
                <a:gd name="connsiteY4" fmla="*/ 444514 h 721273"/>
                <a:gd name="connsiteX5" fmla="*/ 431229 w 973030"/>
                <a:gd name="connsiteY5" fmla="*/ 444577 h 721273"/>
                <a:gd name="connsiteX6" fmla="*/ 496379 w 973030"/>
                <a:gd name="connsiteY6" fmla="*/ 426099 h 721273"/>
                <a:gd name="connsiteX7" fmla="*/ 500570 w 973030"/>
                <a:gd name="connsiteY7" fmla="*/ 415875 h 721273"/>
                <a:gd name="connsiteX8" fmla="*/ 479361 w 973030"/>
                <a:gd name="connsiteY8" fmla="*/ 279540 h 721273"/>
                <a:gd name="connsiteX9" fmla="*/ 465201 w 973030"/>
                <a:gd name="connsiteY9" fmla="*/ 252362 h 721273"/>
                <a:gd name="connsiteX10" fmla="*/ 418529 w 973030"/>
                <a:gd name="connsiteY10" fmla="*/ 101866 h 721273"/>
                <a:gd name="connsiteX11" fmla="*/ 399669 w 973030"/>
                <a:gd name="connsiteY11" fmla="*/ 72466 h 721273"/>
                <a:gd name="connsiteX12" fmla="*/ 380746 w 973030"/>
                <a:gd name="connsiteY12" fmla="*/ 45224 h 721273"/>
                <a:gd name="connsiteX13" fmla="*/ 384873 w 973030"/>
                <a:gd name="connsiteY13" fmla="*/ 1536 h 721273"/>
                <a:gd name="connsiteX14" fmla="*/ 403161 w 973030"/>
                <a:gd name="connsiteY14" fmla="*/ 10109 h 721273"/>
                <a:gd name="connsiteX15" fmla="*/ 449326 w 973030"/>
                <a:gd name="connsiteY15" fmla="*/ 55765 h 721273"/>
                <a:gd name="connsiteX16" fmla="*/ 473646 w 973030"/>
                <a:gd name="connsiteY16" fmla="*/ 113932 h 721273"/>
                <a:gd name="connsiteX17" fmla="*/ 495300 w 973030"/>
                <a:gd name="connsiteY17" fmla="*/ 181496 h 721273"/>
                <a:gd name="connsiteX18" fmla="*/ 505904 w 973030"/>
                <a:gd name="connsiteY18" fmla="*/ 223724 h 721273"/>
                <a:gd name="connsiteX19" fmla="*/ 544767 w 973030"/>
                <a:gd name="connsiteY19" fmla="*/ 367424 h 721273"/>
                <a:gd name="connsiteX20" fmla="*/ 561975 w 973030"/>
                <a:gd name="connsiteY20" fmla="*/ 381966 h 721273"/>
                <a:gd name="connsiteX21" fmla="*/ 606552 w 973030"/>
                <a:gd name="connsiteY21" fmla="*/ 391174 h 721273"/>
                <a:gd name="connsiteX22" fmla="*/ 670751 w 973030"/>
                <a:gd name="connsiteY22" fmla="*/ 351676 h 721273"/>
                <a:gd name="connsiteX23" fmla="*/ 719138 w 973030"/>
                <a:gd name="connsiteY23" fmla="*/ 348946 h 721273"/>
                <a:gd name="connsiteX24" fmla="*/ 711073 w 973030"/>
                <a:gd name="connsiteY24" fmla="*/ 326658 h 721273"/>
                <a:gd name="connsiteX25" fmla="*/ 692404 w 973030"/>
                <a:gd name="connsiteY25" fmla="*/ 313767 h 721273"/>
                <a:gd name="connsiteX26" fmla="*/ 714502 w 973030"/>
                <a:gd name="connsiteY26" fmla="*/ 293574 h 721273"/>
                <a:gd name="connsiteX27" fmla="*/ 741617 w 973030"/>
                <a:gd name="connsiteY27" fmla="*/ 297955 h 721273"/>
                <a:gd name="connsiteX28" fmla="*/ 774509 w 973030"/>
                <a:gd name="connsiteY28" fmla="*/ 342977 h 721273"/>
                <a:gd name="connsiteX29" fmla="*/ 880364 w 973030"/>
                <a:gd name="connsiteY29" fmla="*/ 316244 h 721273"/>
                <a:gd name="connsiteX30" fmla="*/ 887285 w 973030"/>
                <a:gd name="connsiteY30" fmla="*/ 300559 h 721273"/>
                <a:gd name="connsiteX31" fmla="*/ 906590 w 973030"/>
                <a:gd name="connsiteY31" fmla="*/ 292050 h 721273"/>
                <a:gd name="connsiteX32" fmla="*/ 962660 w 973030"/>
                <a:gd name="connsiteY32" fmla="*/ 385967 h 721273"/>
                <a:gd name="connsiteX33" fmla="*/ 972947 w 973030"/>
                <a:gd name="connsiteY33" fmla="*/ 514873 h 721273"/>
                <a:gd name="connsiteX34" fmla="*/ 967613 w 973030"/>
                <a:gd name="connsiteY34" fmla="*/ 611202 h 721273"/>
                <a:gd name="connsiteX35" fmla="*/ 964120 w 973030"/>
                <a:gd name="connsiteY35" fmla="*/ 604027 h 721273"/>
                <a:gd name="connsiteX36" fmla="*/ 946341 w 973030"/>
                <a:gd name="connsiteY36" fmla="*/ 568150 h 721273"/>
                <a:gd name="connsiteX37" fmla="*/ 930529 w 973030"/>
                <a:gd name="connsiteY37" fmla="*/ 610758 h 721273"/>
                <a:gd name="connsiteX38" fmla="*/ 937704 w 973030"/>
                <a:gd name="connsiteY38" fmla="*/ 695976 h 721273"/>
                <a:gd name="connsiteX39" fmla="*/ 927291 w 973030"/>
                <a:gd name="connsiteY39" fmla="*/ 719915 h 721273"/>
                <a:gd name="connsiteX40" fmla="*/ 904304 w 973030"/>
                <a:gd name="connsiteY40" fmla="*/ 710707 h 721273"/>
                <a:gd name="connsiteX41" fmla="*/ 780352 w 973030"/>
                <a:gd name="connsiteY41" fmla="*/ 686513 h 721273"/>
                <a:gd name="connsiteX42" fmla="*/ 696658 w 973030"/>
                <a:gd name="connsiteY42" fmla="*/ 665241 h 721273"/>
                <a:gd name="connsiteX43" fmla="*/ 640207 w 973030"/>
                <a:gd name="connsiteY43" fmla="*/ 595137 h 721273"/>
                <a:gd name="connsiteX44" fmla="*/ 589090 w 973030"/>
                <a:gd name="connsiteY44" fmla="*/ 567006 h 721273"/>
                <a:gd name="connsiteX45" fmla="*/ 519938 w 973030"/>
                <a:gd name="connsiteY45" fmla="*/ 533288 h 721273"/>
                <a:gd name="connsiteX46" fmla="*/ 429578 w 973030"/>
                <a:gd name="connsiteY46" fmla="*/ 529477 h 721273"/>
                <a:gd name="connsiteX47" fmla="*/ 298767 w 973030"/>
                <a:gd name="connsiteY47" fmla="*/ 576404 h 721273"/>
                <a:gd name="connsiteX48" fmla="*/ 266319 w 973030"/>
                <a:gd name="connsiteY48" fmla="*/ 561291 h 721273"/>
                <a:gd name="connsiteX49" fmla="*/ 209614 w 973030"/>
                <a:gd name="connsiteY49" fmla="*/ 541035 h 721273"/>
                <a:gd name="connsiteX50" fmla="*/ 180911 w 973030"/>
                <a:gd name="connsiteY50" fmla="*/ 524651 h 721273"/>
                <a:gd name="connsiteX51" fmla="*/ 154622 w 973030"/>
                <a:gd name="connsiteY51" fmla="*/ 501855 h 721273"/>
                <a:gd name="connsiteX52" fmla="*/ 20002 w 973030"/>
                <a:gd name="connsiteY52" fmla="*/ 467564 h 721273"/>
                <a:gd name="connsiteX53" fmla="*/ 190 w 973030"/>
                <a:gd name="connsiteY53" fmla="*/ 439116 h 72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3030" h="721273">
                  <a:moveTo>
                    <a:pt x="0" y="439180"/>
                  </a:moveTo>
                  <a:cubicBezTo>
                    <a:pt x="43307" y="473153"/>
                    <a:pt x="90424" y="475185"/>
                    <a:pt x="140589" y="461151"/>
                  </a:cubicBezTo>
                  <a:cubicBezTo>
                    <a:pt x="175958" y="451245"/>
                    <a:pt x="209169" y="461151"/>
                    <a:pt x="236029" y="486932"/>
                  </a:cubicBezTo>
                  <a:cubicBezTo>
                    <a:pt x="258699" y="508776"/>
                    <a:pt x="276606" y="509157"/>
                    <a:pt x="306705" y="497474"/>
                  </a:cubicBezTo>
                  <a:cubicBezTo>
                    <a:pt x="343535" y="483186"/>
                    <a:pt x="376745" y="463627"/>
                    <a:pt x="410654" y="444514"/>
                  </a:cubicBezTo>
                  <a:cubicBezTo>
                    <a:pt x="418147" y="440323"/>
                    <a:pt x="424815" y="437656"/>
                    <a:pt x="431229" y="444577"/>
                  </a:cubicBezTo>
                  <a:cubicBezTo>
                    <a:pt x="462852" y="478487"/>
                    <a:pt x="476758" y="440260"/>
                    <a:pt x="496379" y="426099"/>
                  </a:cubicBezTo>
                  <a:cubicBezTo>
                    <a:pt x="498919" y="424258"/>
                    <a:pt x="501650" y="417336"/>
                    <a:pt x="500570" y="415875"/>
                  </a:cubicBezTo>
                  <a:cubicBezTo>
                    <a:pt x="469836" y="374600"/>
                    <a:pt x="485839" y="325007"/>
                    <a:pt x="479361" y="279540"/>
                  </a:cubicBezTo>
                  <a:cubicBezTo>
                    <a:pt x="477774" y="268174"/>
                    <a:pt x="475234" y="257633"/>
                    <a:pt x="465201" y="252362"/>
                  </a:cubicBezTo>
                  <a:cubicBezTo>
                    <a:pt x="402209" y="219088"/>
                    <a:pt x="411353" y="159906"/>
                    <a:pt x="418529" y="101866"/>
                  </a:cubicBezTo>
                  <a:cubicBezTo>
                    <a:pt x="420624" y="84785"/>
                    <a:pt x="432753" y="64910"/>
                    <a:pt x="399669" y="72466"/>
                  </a:cubicBezTo>
                  <a:cubicBezTo>
                    <a:pt x="383349" y="76212"/>
                    <a:pt x="379158" y="60845"/>
                    <a:pt x="380746" y="45224"/>
                  </a:cubicBezTo>
                  <a:cubicBezTo>
                    <a:pt x="382206" y="30619"/>
                    <a:pt x="383540" y="15950"/>
                    <a:pt x="384873" y="1536"/>
                  </a:cubicBezTo>
                  <a:cubicBezTo>
                    <a:pt x="395605" y="-5195"/>
                    <a:pt x="398018" y="12522"/>
                    <a:pt x="403161" y="10109"/>
                  </a:cubicBezTo>
                  <a:cubicBezTo>
                    <a:pt x="450914" y="-12561"/>
                    <a:pt x="445135" y="32651"/>
                    <a:pt x="449326" y="55765"/>
                  </a:cubicBezTo>
                  <a:cubicBezTo>
                    <a:pt x="453454" y="78308"/>
                    <a:pt x="460248" y="97231"/>
                    <a:pt x="473646" y="113932"/>
                  </a:cubicBezTo>
                  <a:cubicBezTo>
                    <a:pt x="489331" y="133553"/>
                    <a:pt x="496697" y="155587"/>
                    <a:pt x="495300" y="181496"/>
                  </a:cubicBezTo>
                  <a:cubicBezTo>
                    <a:pt x="494474" y="196609"/>
                    <a:pt x="494855" y="213373"/>
                    <a:pt x="505904" y="223724"/>
                  </a:cubicBezTo>
                  <a:cubicBezTo>
                    <a:pt x="547624" y="263094"/>
                    <a:pt x="550291" y="313894"/>
                    <a:pt x="544767" y="367424"/>
                  </a:cubicBezTo>
                  <a:cubicBezTo>
                    <a:pt x="543179" y="383173"/>
                    <a:pt x="553910" y="380315"/>
                    <a:pt x="561975" y="381966"/>
                  </a:cubicBezTo>
                  <a:cubicBezTo>
                    <a:pt x="576834" y="384950"/>
                    <a:pt x="592201" y="386348"/>
                    <a:pt x="606552" y="391174"/>
                  </a:cubicBezTo>
                  <a:cubicBezTo>
                    <a:pt x="655066" y="407430"/>
                    <a:pt x="657161" y="406731"/>
                    <a:pt x="670751" y="351676"/>
                  </a:cubicBezTo>
                  <a:cubicBezTo>
                    <a:pt x="691769" y="395555"/>
                    <a:pt x="705104" y="367869"/>
                    <a:pt x="719138" y="348946"/>
                  </a:cubicBezTo>
                  <a:cubicBezTo>
                    <a:pt x="727646" y="337516"/>
                    <a:pt x="726313" y="328880"/>
                    <a:pt x="711073" y="326658"/>
                  </a:cubicBezTo>
                  <a:cubicBezTo>
                    <a:pt x="702945" y="325451"/>
                    <a:pt x="690563" y="328880"/>
                    <a:pt x="692404" y="313767"/>
                  </a:cubicBezTo>
                  <a:cubicBezTo>
                    <a:pt x="693865" y="301575"/>
                    <a:pt x="705421" y="298083"/>
                    <a:pt x="714502" y="293574"/>
                  </a:cubicBezTo>
                  <a:cubicBezTo>
                    <a:pt x="724217" y="288685"/>
                    <a:pt x="734504" y="286399"/>
                    <a:pt x="741617" y="297955"/>
                  </a:cubicBezTo>
                  <a:cubicBezTo>
                    <a:pt x="751586" y="314148"/>
                    <a:pt x="751015" y="343422"/>
                    <a:pt x="774509" y="342977"/>
                  </a:cubicBezTo>
                  <a:cubicBezTo>
                    <a:pt x="810895" y="342342"/>
                    <a:pt x="846836" y="333643"/>
                    <a:pt x="880364" y="316244"/>
                  </a:cubicBezTo>
                  <a:cubicBezTo>
                    <a:pt x="887285" y="312624"/>
                    <a:pt x="888936" y="309004"/>
                    <a:pt x="887285" y="300559"/>
                  </a:cubicBezTo>
                  <a:cubicBezTo>
                    <a:pt x="880046" y="263157"/>
                    <a:pt x="898525" y="290843"/>
                    <a:pt x="906590" y="292050"/>
                  </a:cubicBezTo>
                  <a:cubicBezTo>
                    <a:pt x="961200" y="315862"/>
                    <a:pt x="960310" y="317260"/>
                    <a:pt x="962660" y="385967"/>
                  </a:cubicBezTo>
                  <a:cubicBezTo>
                    <a:pt x="964120" y="428957"/>
                    <a:pt x="971423" y="471438"/>
                    <a:pt x="972947" y="514873"/>
                  </a:cubicBezTo>
                  <a:cubicBezTo>
                    <a:pt x="974154" y="547893"/>
                    <a:pt x="961771" y="578817"/>
                    <a:pt x="967613" y="611202"/>
                  </a:cubicBezTo>
                  <a:cubicBezTo>
                    <a:pt x="966470" y="608789"/>
                    <a:pt x="965898" y="605551"/>
                    <a:pt x="964120" y="604027"/>
                  </a:cubicBezTo>
                  <a:cubicBezTo>
                    <a:pt x="953071" y="594502"/>
                    <a:pt x="972756" y="564657"/>
                    <a:pt x="946341" y="568150"/>
                  </a:cubicBezTo>
                  <a:cubicBezTo>
                    <a:pt x="923798" y="571070"/>
                    <a:pt x="930339" y="595391"/>
                    <a:pt x="930529" y="610758"/>
                  </a:cubicBezTo>
                  <a:cubicBezTo>
                    <a:pt x="930910" y="639206"/>
                    <a:pt x="935292" y="667590"/>
                    <a:pt x="937704" y="695976"/>
                  </a:cubicBezTo>
                  <a:cubicBezTo>
                    <a:pt x="938530" y="705881"/>
                    <a:pt x="937260" y="715597"/>
                    <a:pt x="927291" y="719915"/>
                  </a:cubicBezTo>
                  <a:cubicBezTo>
                    <a:pt x="917448" y="724169"/>
                    <a:pt x="911225" y="717692"/>
                    <a:pt x="904304" y="710707"/>
                  </a:cubicBezTo>
                  <a:cubicBezTo>
                    <a:pt x="867981" y="674004"/>
                    <a:pt x="825309" y="664226"/>
                    <a:pt x="780352" y="686513"/>
                  </a:cubicBezTo>
                  <a:cubicBezTo>
                    <a:pt x="745236" y="703976"/>
                    <a:pt x="721551" y="680799"/>
                    <a:pt x="696658" y="665241"/>
                  </a:cubicBezTo>
                  <a:cubicBezTo>
                    <a:pt x="671449" y="649366"/>
                    <a:pt x="652208" y="624855"/>
                    <a:pt x="640207" y="595137"/>
                  </a:cubicBezTo>
                  <a:cubicBezTo>
                    <a:pt x="630301" y="570625"/>
                    <a:pt x="615823" y="560974"/>
                    <a:pt x="589090" y="567006"/>
                  </a:cubicBezTo>
                  <a:cubicBezTo>
                    <a:pt x="560768" y="573420"/>
                    <a:pt x="532829" y="573547"/>
                    <a:pt x="519938" y="533288"/>
                  </a:cubicBezTo>
                  <a:cubicBezTo>
                    <a:pt x="512508" y="510110"/>
                    <a:pt x="452692" y="505855"/>
                    <a:pt x="429578" y="529477"/>
                  </a:cubicBezTo>
                  <a:cubicBezTo>
                    <a:pt x="391858" y="568022"/>
                    <a:pt x="343979" y="566562"/>
                    <a:pt x="298767" y="576404"/>
                  </a:cubicBezTo>
                  <a:cubicBezTo>
                    <a:pt x="285432" y="579326"/>
                    <a:pt x="272732" y="575515"/>
                    <a:pt x="266319" y="561291"/>
                  </a:cubicBezTo>
                  <a:cubicBezTo>
                    <a:pt x="253619" y="532970"/>
                    <a:pt x="234759" y="530621"/>
                    <a:pt x="209614" y="541035"/>
                  </a:cubicBezTo>
                  <a:cubicBezTo>
                    <a:pt x="197040" y="546241"/>
                    <a:pt x="177609" y="548972"/>
                    <a:pt x="180911" y="524651"/>
                  </a:cubicBezTo>
                  <a:cubicBezTo>
                    <a:pt x="184785" y="496330"/>
                    <a:pt x="171323" y="498616"/>
                    <a:pt x="154622" y="501855"/>
                  </a:cubicBezTo>
                  <a:cubicBezTo>
                    <a:pt x="105092" y="511507"/>
                    <a:pt x="63309" y="485853"/>
                    <a:pt x="20002" y="467564"/>
                  </a:cubicBezTo>
                  <a:cubicBezTo>
                    <a:pt x="8699" y="462802"/>
                    <a:pt x="3175" y="451499"/>
                    <a:pt x="190" y="43911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3" name="Полилиния: фигура 372">
              <a:extLst>
                <a:ext uri="{FF2B5EF4-FFF2-40B4-BE49-F238E27FC236}">
                  <a16:creationId xmlns="" xmlns:a16="http://schemas.microsoft.com/office/drawing/2014/main" id="{5B3638FB-F623-45D2-A46D-5EB74D67199D}"/>
                </a:ext>
              </a:extLst>
            </p:cNvPr>
            <p:cNvSpPr/>
            <p:nvPr/>
          </p:nvSpPr>
          <p:spPr>
            <a:xfrm>
              <a:off x="6622288" y="6292291"/>
              <a:ext cx="670305" cy="464395"/>
            </a:xfrm>
            <a:custGeom>
              <a:avLst/>
              <a:gdLst>
                <a:gd name="connsiteX0" fmla="*/ 53277 w 670305"/>
                <a:gd name="connsiteY0" fmla="*/ 75773 h 464395"/>
                <a:gd name="connsiteX1" fmla="*/ 22796 w 670305"/>
                <a:gd name="connsiteY1" fmla="*/ 67581 h 464395"/>
                <a:gd name="connsiteX2" fmla="*/ 0 w 670305"/>
                <a:gd name="connsiteY2" fmla="*/ 51198 h 464395"/>
                <a:gd name="connsiteX3" fmla="*/ 47498 w 670305"/>
                <a:gd name="connsiteY3" fmla="*/ 45102 h 464395"/>
                <a:gd name="connsiteX4" fmla="*/ 84201 w 670305"/>
                <a:gd name="connsiteY4" fmla="*/ 73614 h 464395"/>
                <a:gd name="connsiteX5" fmla="*/ 237490 w 670305"/>
                <a:gd name="connsiteY5" fmla="*/ 103078 h 464395"/>
                <a:gd name="connsiteX6" fmla="*/ 350330 w 670305"/>
                <a:gd name="connsiteY6" fmla="*/ 43070 h 464395"/>
                <a:gd name="connsiteX7" fmla="*/ 393827 w 670305"/>
                <a:gd name="connsiteY7" fmla="*/ 13289 h 464395"/>
                <a:gd name="connsiteX8" fmla="*/ 442531 w 670305"/>
                <a:gd name="connsiteY8" fmla="*/ 32783 h 464395"/>
                <a:gd name="connsiteX9" fmla="*/ 445833 w 670305"/>
                <a:gd name="connsiteY9" fmla="*/ 174643 h 464395"/>
                <a:gd name="connsiteX10" fmla="*/ 454914 w 670305"/>
                <a:gd name="connsiteY10" fmla="*/ 237889 h 464395"/>
                <a:gd name="connsiteX11" fmla="*/ 459168 w 670305"/>
                <a:gd name="connsiteY11" fmla="*/ 273259 h 464395"/>
                <a:gd name="connsiteX12" fmla="*/ 472694 w 670305"/>
                <a:gd name="connsiteY12" fmla="*/ 321900 h 464395"/>
                <a:gd name="connsiteX13" fmla="*/ 529717 w 670305"/>
                <a:gd name="connsiteY13" fmla="*/ 317392 h 464395"/>
                <a:gd name="connsiteX14" fmla="*/ 562737 w 670305"/>
                <a:gd name="connsiteY14" fmla="*/ 306025 h 464395"/>
                <a:gd name="connsiteX15" fmla="*/ 577532 w 670305"/>
                <a:gd name="connsiteY15" fmla="*/ 345967 h 464395"/>
                <a:gd name="connsiteX16" fmla="*/ 555244 w 670305"/>
                <a:gd name="connsiteY16" fmla="*/ 362795 h 464395"/>
                <a:gd name="connsiteX17" fmla="*/ 532320 w 670305"/>
                <a:gd name="connsiteY17" fmla="*/ 366287 h 464395"/>
                <a:gd name="connsiteX18" fmla="*/ 550672 w 670305"/>
                <a:gd name="connsiteY18" fmla="*/ 392639 h 464395"/>
                <a:gd name="connsiteX19" fmla="*/ 592265 w 670305"/>
                <a:gd name="connsiteY19" fmla="*/ 395624 h 464395"/>
                <a:gd name="connsiteX20" fmla="*/ 670306 w 670305"/>
                <a:gd name="connsiteY20" fmla="*/ 444075 h 464395"/>
                <a:gd name="connsiteX21" fmla="*/ 655066 w 670305"/>
                <a:gd name="connsiteY21" fmla="*/ 460458 h 464395"/>
                <a:gd name="connsiteX22" fmla="*/ 595884 w 670305"/>
                <a:gd name="connsiteY22" fmla="*/ 426295 h 464395"/>
                <a:gd name="connsiteX23" fmla="*/ 561022 w 670305"/>
                <a:gd name="connsiteY23" fmla="*/ 417785 h 464395"/>
                <a:gd name="connsiteX24" fmla="*/ 564197 w 670305"/>
                <a:gd name="connsiteY24" fmla="*/ 446297 h 464395"/>
                <a:gd name="connsiteX25" fmla="*/ 559435 w 670305"/>
                <a:gd name="connsiteY25" fmla="*/ 463061 h 464395"/>
                <a:gd name="connsiteX26" fmla="*/ 532956 w 670305"/>
                <a:gd name="connsiteY26" fmla="*/ 452965 h 464395"/>
                <a:gd name="connsiteX27" fmla="*/ 436880 w 670305"/>
                <a:gd name="connsiteY27" fmla="*/ 378288 h 464395"/>
                <a:gd name="connsiteX28" fmla="*/ 392176 w 670305"/>
                <a:gd name="connsiteY28" fmla="*/ 310724 h 464395"/>
                <a:gd name="connsiteX29" fmla="*/ 327406 w 670305"/>
                <a:gd name="connsiteY29" fmla="*/ 239540 h 464395"/>
                <a:gd name="connsiteX30" fmla="*/ 261747 w 670305"/>
                <a:gd name="connsiteY30" fmla="*/ 219157 h 464395"/>
                <a:gd name="connsiteX31" fmla="*/ 193421 w 670305"/>
                <a:gd name="connsiteY31" fmla="*/ 191089 h 464395"/>
                <a:gd name="connsiteX32" fmla="*/ 144526 w 670305"/>
                <a:gd name="connsiteY32" fmla="*/ 165880 h 464395"/>
                <a:gd name="connsiteX33" fmla="*/ 127191 w 670305"/>
                <a:gd name="connsiteY33" fmla="*/ 170643 h 464395"/>
                <a:gd name="connsiteX34" fmla="*/ 53086 w 670305"/>
                <a:gd name="connsiteY34" fmla="*/ 75836 h 46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0305" h="464395">
                  <a:moveTo>
                    <a:pt x="53277" y="75773"/>
                  </a:moveTo>
                  <a:cubicBezTo>
                    <a:pt x="44006" y="69232"/>
                    <a:pt x="33592" y="67708"/>
                    <a:pt x="22796" y="67581"/>
                  </a:cubicBezTo>
                  <a:cubicBezTo>
                    <a:pt x="12002" y="67264"/>
                    <a:pt x="953" y="67391"/>
                    <a:pt x="0" y="51198"/>
                  </a:cubicBezTo>
                  <a:cubicBezTo>
                    <a:pt x="13970" y="32275"/>
                    <a:pt x="30607" y="34625"/>
                    <a:pt x="47498" y="45102"/>
                  </a:cubicBezTo>
                  <a:cubicBezTo>
                    <a:pt x="60579" y="53230"/>
                    <a:pt x="73660" y="60914"/>
                    <a:pt x="84201" y="73614"/>
                  </a:cubicBezTo>
                  <a:cubicBezTo>
                    <a:pt x="141668" y="142639"/>
                    <a:pt x="165164" y="151148"/>
                    <a:pt x="237490" y="103078"/>
                  </a:cubicBezTo>
                  <a:cubicBezTo>
                    <a:pt x="274066" y="78757"/>
                    <a:pt x="313817" y="65168"/>
                    <a:pt x="350330" y="43070"/>
                  </a:cubicBezTo>
                  <a:cubicBezTo>
                    <a:pt x="370967" y="43388"/>
                    <a:pt x="379984" y="24401"/>
                    <a:pt x="393827" y="13289"/>
                  </a:cubicBezTo>
                  <a:cubicBezTo>
                    <a:pt x="421957" y="-9254"/>
                    <a:pt x="433197" y="-3348"/>
                    <a:pt x="442531" y="32783"/>
                  </a:cubicBezTo>
                  <a:cubicBezTo>
                    <a:pt x="454787" y="80028"/>
                    <a:pt x="468313" y="125303"/>
                    <a:pt x="445833" y="174643"/>
                  </a:cubicBezTo>
                  <a:cubicBezTo>
                    <a:pt x="437324" y="193312"/>
                    <a:pt x="448373" y="217315"/>
                    <a:pt x="454914" y="237889"/>
                  </a:cubicBezTo>
                  <a:cubicBezTo>
                    <a:pt x="458660" y="249573"/>
                    <a:pt x="464058" y="260876"/>
                    <a:pt x="459168" y="273259"/>
                  </a:cubicBezTo>
                  <a:cubicBezTo>
                    <a:pt x="451168" y="293770"/>
                    <a:pt x="453390" y="311169"/>
                    <a:pt x="472694" y="321900"/>
                  </a:cubicBezTo>
                  <a:cubicBezTo>
                    <a:pt x="492061" y="332759"/>
                    <a:pt x="511746" y="332568"/>
                    <a:pt x="529717" y="317392"/>
                  </a:cubicBezTo>
                  <a:cubicBezTo>
                    <a:pt x="539559" y="309073"/>
                    <a:pt x="548894" y="296309"/>
                    <a:pt x="562737" y="306025"/>
                  </a:cubicBezTo>
                  <a:cubicBezTo>
                    <a:pt x="575501" y="314915"/>
                    <a:pt x="578358" y="330472"/>
                    <a:pt x="577532" y="345967"/>
                  </a:cubicBezTo>
                  <a:cubicBezTo>
                    <a:pt x="576770" y="360826"/>
                    <a:pt x="570611" y="369398"/>
                    <a:pt x="555244" y="362795"/>
                  </a:cubicBezTo>
                  <a:cubicBezTo>
                    <a:pt x="546862" y="359175"/>
                    <a:pt x="536004" y="346792"/>
                    <a:pt x="532320" y="366287"/>
                  </a:cubicBezTo>
                  <a:cubicBezTo>
                    <a:pt x="529654" y="379939"/>
                    <a:pt x="537718" y="390481"/>
                    <a:pt x="550672" y="392639"/>
                  </a:cubicBezTo>
                  <a:cubicBezTo>
                    <a:pt x="564388" y="394925"/>
                    <a:pt x="578548" y="393465"/>
                    <a:pt x="592265" y="395624"/>
                  </a:cubicBezTo>
                  <a:cubicBezTo>
                    <a:pt x="624078" y="400641"/>
                    <a:pt x="655320" y="407498"/>
                    <a:pt x="670306" y="444075"/>
                  </a:cubicBezTo>
                  <a:cubicBezTo>
                    <a:pt x="665226" y="449535"/>
                    <a:pt x="660146" y="454997"/>
                    <a:pt x="655066" y="460458"/>
                  </a:cubicBezTo>
                  <a:cubicBezTo>
                    <a:pt x="633285" y="453219"/>
                    <a:pt x="612966" y="443947"/>
                    <a:pt x="595884" y="426295"/>
                  </a:cubicBezTo>
                  <a:cubicBezTo>
                    <a:pt x="587184" y="417278"/>
                    <a:pt x="572326" y="410356"/>
                    <a:pt x="561022" y="417785"/>
                  </a:cubicBezTo>
                  <a:cubicBezTo>
                    <a:pt x="549148" y="425659"/>
                    <a:pt x="561022" y="436835"/>
                    <a:pt x="564197" y="446297"/>
                  </a:cubicBezTo>
                  <a:cubicBezTo>
                    <a:pt x="566547" y="453346"/>
                    <a:pt x="566992" y="460458"/>
                    <a:pt x="559435" y="463061"/>
                  </a:cubicBezTo>
                  <a:cubicBezTo>
                    <a:pt x="548704" y="466745"/>
                    <a:pt x="535940" y="462617"/>
                    <a:pt x="532956" y="452965"/>
                  </a:cubicBezTo>
                  <a:cubicBezTo>
                    <a:pt x="517461" y="402419"/>
                    <a:pt x="473393" y="396576"/>
                    <a:pt x="436880" y="378288"/>
                  </a:cubicBezTo>
                  <a:cubicBezTo>
                    <a:pt x="410528" y="365080"/>
                    <a:pt x="398526" y="336060"/>
                    <a:pt x="392176" y="310724"/>
                  </a:cubicBezTo>
                  <a:cubicBezTo>
                    <a:pt x="382270" y="271163"/>
                    <a:pt x="359981" y="251669"/>
                    <a:pt x="327406" y="239540"/>
                  </a:cubicBezTo>
                  <a:cubicBezTo>
                    <a:pt x="308419" y="221951"/>
                    <a:pt x="288417" y="212108"/>
                    <a:pt x="261747" y="219157"/>
                  </a:cubicBezTo>
                  <a:cubicBezTo>
                    <a:pt x="234315" y="226459"/>
                    <a:pt x="210185" y="219982"/>
                    <a:pt x="193421" y="191089"/>
                  </a:cubicBezTo>
                  <a:cubicBezTo>
                    <a:pt x="182880" y="172992"/>
                    <a:pt x="165036" y="164864"/>
                    <a:pt x="144526" y="165880"/>
                  </a:cubicBezTo>
                  <a:cubicBezTo>
                    <a:pt x="139382" y="170452"/>
                    <a:pt x="132017" y="174516"/>
                    <a:pt x="127191" y="170643"/>
                  </a:cubicBezTo>
                  <a:cubicBezTo>
                    <a:pt x="95504" y="145496"/>
                    <a:pt x="64453" y="119461"/>
                    <a:pt x="53086" y="75836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4" name="Полилиния: фигура 373">
              <a:extLst>
                <a:ext uri="{FF2B5EF4-FFF2-40B4-BE49-F238E27FC236}">
                  <a16:creationId xmlns="" xmlns:a16="http://schemas.microsoft.com/office/drawing/2014/main" id="{44653B27-F1E6-465D-84EC-E584B2D6D8FF}"/>
                </a:ext>
              </a:extLst>
            </p:cNvPr>
            <p:cNvSpPr/>
            <p:nvPr/>
          </p:nvSpPr>
          <p:spPr>
            <a:xfrm>
              <a:off x="11392042" y="4116062"/>
              <a:ext cx="670433" cy="1064548"/>
            </a:xfrm>
            <a:custGeom>
              <a:avLst/>
              <a:gdLst>
                <a:gd name="connsiteX0" fmla="*/ 517065 w 670433"/>
                <a:gd name="connsiteY0" fmla="*/ 1025240 h 1064548"/>
                <a:gd name="connsiteX1" fmla="*/ 486331 w 670433"/>
                <a:gd name="connsiteY1" fmla="*/ 1063403 h 1064548"/>
                <a:gd name="connsiteX2" fmla="*/ 341869 w 670433"/>
                <a:gd name="connsiteY2" fmla="*/ 1000665 h 1064548"/>
                <a:gd name="connsiteX3" fmla="*/ 280909 w 670433"/>
                <a:gd name="connsiteY3" fmla="*/ 884460 h 1064548"/>
                <a:gd name="connsiteX4" fmla="*/ 266622 w 670433"/>
                <a:gd name="connsiteY4" fmla="*/ 852964 h 1064548"/>
                <a:gd name="connsiteX5" fmla="*/ 218679 w 670433"/>
                <a:gd name="connsiteY5" fmla="*/ 731043 h 1064548"/>
                <a:gd name="connsiteX6" fmla="*/ 218362 w 670433"/>
                <a:gd name="connsiteY6" fmla="*/ 719105 h 1064548"/>
                <a:gd name="connsiteX7" fmla="*/ 187627 w 670433"/>
                <a:gd name="connsiteY7" fmla="*/ 635221 h 1064548"/>
                <a:gd name="connsiteX8" fmla="*/ 170355 w 670433"/>
                <a:gd name="connsiteY8" fmla="*/ 601376 h 1064548"/>
                <a:gd name="connsiteX9" fmla="*/ 118603 w 670433"/>
                <a:gd name="connsiteY9" fmla="*/ 526318 h 1064548"/>
                <a:gd name="connsiteX10" fmla="*/ 89266 w 670433"/>
                <a:gd name="connsiteY10" fmla="*/ 451006 h 1064548"/>
                <a:gd name="connsiteX11" fmla="*/ 70597 w 670433"/>
                <a:gd name="connsiteY11" fmla="*/ 349724 h 1064548"/>
                <a:gd name="connsiteX12" fmla="*/ 53135 w 670433"/>
                <a:gd name="connsiteY12" fmla="*/ 282731 h 1064548"/>
                <a:gd name="connsiteX13" fmla="*/ 2906 w 670433"/>
                <a:gd name="connsiteY13" fmla="*/ 65877 h 1064548"/>
                <a:gd name="connsiteX14" fmla="*/ 429 w 670433"/>
                <a:gd name="connsiteY14" fmla="*/ 58130 h 1064548"/>
                <a:gd name="connsiteX15" fmla="*/ 7859 w 670433"/>
                <a:gd name="connsiteY15" fmla="*/ 27650 h 1064548"/>
                <a:gd name="connsiteX16" fmla="*/ 60374 w 670433"/>
                <a:gd name="connsiteY16" fmla="*/ 11966 h 1064548"/>
                <a:gd name="connsiteX17" fmla="*/ 82599 w 670433"/>
                <a:gd name="connsiteY17" fmla="*/ 27015 h 1064548"/>
                <a:gd name="connsiteX18" fmla="*/ 167815 w 670433"/>
                <a:gd name="connsiteY18" fmla="*/ 144300 h 1064548"/>
                <a:gd name="connsiteX19" fmla="*/ 235633 w 670433"/>
                <a:gd name="connsiteY19" fmla="*/ 230534 h 1064548"/>
                <a:gd name="connsiteX20" fmla="*/ 285989 w 670433"/>
                <a:gd name="connsiteY20" fmla="*/ 317212 h 1064548"/>
                <a:gd name="connsiteX21" fmla="*/ 309293 w 670433"/>
                <a:gd name="connsiteY21" fmla="*/ 327054 h 1064548"/>
                <a:gd name="connsiteX22" fmla="*/ 344409 w 670433"/>
                <a:gd name="connsiteY22" fmla="*/ 365916 h 1064548"/>
                <a:gd name="connsiteX23" fmla="*/ 374381 w 670433"/>
                <a:gd name="connsiteY23" fmla="*/ 415256 h 1064548"/>
                <a:gd name="connsiteX24" fmla="*/ 383842 w 670433"/>
                <a:gd name="connsiteY24" fmla="*/ 465167 h 1064548"/>
                <a:gd name="connsiteX25" fmla="*/ 379525 w 670433"/>
                <a:gd name="connsiteY25" fmla="*/ 476280 h 1064548"/>
                <a:gd name="connsiteX26" fmla="*/ 359331 w 670433"/>
                <a:gd name="connsiteY26" fmla="*/ 499838 h 1064548"/>
                <a:gd name="connsiteX27" fmla="*/ 334820 w 670433"/>
                <a:gd name="connsiteY27" fmla="*/ 468342 h 1064548"/>
                <a:gd name="connsiteX28" fmla="*/ 330122 w 670433"/>
                <a:gd name="connsiteY28" fmla="*/ 353216 h 1064548"/>
                <a:gd name="connsiteX29" fmla="*/ 258366 w 670433"/>
                <a:gd name="connsiteY29" fmla="*/ 333213 h 1064548"/>
                <a:gd name="connsiteX30" fmla="*/ 202740 w 670433"/>
                <a:gd name="connsiteY30" fmla="*/ 272380 h 1064548"/>
                <a:gd name="connsiteX31" fmla="*/ 175118 w 670433"/>
                <a:gd name="connsiteY31" fmla="*/ 296002 h 1064548"/>
                <a:gd name="connsiteX32" fmla="*/ 262367 w 670433"/>
                <a:gd name="connsiteY32" fmla="*/ 442751 h 1064548"/>
                <a:gd name="connsiteX33" fmla="*/ 318501 w 670433"/>
                <a:gd name="connsiteY33" fmla="*/ 508284 h 1064548"/>
                <a:gd name="connsiteX34" fmla="*/ 362506 w 670433"/>
                <a:gd name="connsiteY34" fmla="*/ 524667 h 1064548"/>
                <a:gd name="connsiteX35" fmla="*/ 421180 w 670433"/>
                <a:gd name="connsiteY35" fmla="*/ 579087 h 1064548"/>
                <a:gd name="connsiteX36" fmla="*/ 451724 w 670433"/>
                <a:gd name="connsiteY36" fmla="*/ 737838 h 1064548"/>
                <a:gd name="connsiteX37" fmla="*/ 491412 w 670433"/>
                <a:gd name="connsiteY37" fmla="*/ 748252 h 1064548"/>
                <a:gd name="connsiteX38" fmla="*/ 535480 w 670433"/>
                <a:gd name="connsiteY38" fmla="*/ 729773 h 1064548"/>
                <a:gd name="connsiteX39" fmla="*/ 657718 w 670433"/>
                <a:gd name="connsiteY39" fmla="*/ 782732 h 1064548"/>
                <a:gd name="connsiteX40" fmla="*/ 648193 w 670433"/>
                <a:gd name="connsiteY40" fmla="*/ 833088 h 1064548"/>
                <a:gd name="connsiteX41" fmla="*/ 615935 w 670433"/>
                <a:gd name="connsiteY41" fmla="*/ 845407 h 1064548"/>
                <a:gd name="connsiteX42" fmla="*/ 554975 w 670433"/>
                <a:gd name="connsiteY42" fmla="*/ 845407 h 1064548"/>
                <a:gd name="connsiteX43" fmla="*/ 554975 w 670433"/>
                <a:gd name="connsiteY43" fmla="*/ 845407 h 1064548"/>
                <a:gd name="connsiteX44" fmla="*/ 477441 w 670433"/>
                <a:gd name="connsiteY44" fmla="*/ 797972 h 1064548"/>
                <a:gd name="connsiteX45" fmla="*/ 455852 w 670433"/>
                <a:gd name="connsiteY45" fmla="*/ 812768 h 1064548"/>
                <a:gd name="connsiteX46" fmla="*/ 478775 w 670433"/>
                <a:gd name="connsiteY46" fmla="*/ 886365 h 1064548"/>
                <a:gd name="connsiteX47" fmla="*/ 505318 w 670433"/>
                <a:gd name="connsiteY47" fmla="*/ 950564 h 1064548"/>
                <a:gd name="connsiteX48" fmla="*/ 494015 w 670433"/>
                <a:gd name="connsiteY48" fmla="*/ 1000919 h 1064548"/>
                <a:gd name="connsiteX49" fmla="*/ 516875 w 670433"/>
                <a:gd name="connsiteY49" fmla="*/ 1025494 h 106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0433" h="1064548">
                  <a:moveTo>
                    <a:pt x="517065" y="1025240"/>
                  </a:moveTo>
                  <a:cubicBezTo>
                    <a:pt x="528178" y="1057879"/>
                    <a:pt x="521638" y="1068293"/>
                    <a:pt x="486331" y="1063403"/>
                  </a:cubicBezTo>
                  <a:cubicBezTo>
                    <a:pt x="432229" y="1055910"/>
                    <a:pt x="391399" y="1017556"/>
                    <a:pt x="341869" y="1000665"/>
                  </a:cubicBezTo>
                  <a:cubicBezTo>
                    <a:pt x="306880" y="970820"/>
                    <a:pt x="287068" y="931514"/>
                    <a:pt x="280909" y="884460"/>
                  </a:cubicBezTo>
                  <a:cubicBezTo>
                    <a:pt x="279258" y="871760"/>
                    <a:pt x="273861" y="860583"/>
                    <a:pt x="266622" y="852964"/>
                  </a:cubicBezTo>
                  <a:cubicBezTo>
                    <a:pt x="234617" y="819118"/>
                    <a:pt x="235888" y="771048"/>
                    <a:pt x="218679" y="731043"/>
                  </a:cubicBezTo>
                  <a:cubicBezTo>
                    <a:pt x="218362" y="727106"/>
                    <a:pt x="218298" y="723105"/>
                    <a:pt x="218362" y="719105"/>
                  </a:cubicBezTo>
                  <a:cubicBezTo>
                    <a:pt x="213281" y="688942"/>
                    <a:pt x="223441" y="652430"/>
                    <a:pt x="187627" y="635221"/>
                  </a:cubicBezTo>
                  <a:cubicBezTo>
                    <a:pt x="174039" y="628553"/>
                    <a:pt x="172261" y="614901"/>
                    <a:pt x="170355" y="601376"/>
                  </a:cubicBezTo>
                  <a:cubicBezTo>
                    <a:pt x="165402" y="566514"/>
                    <a:pt x="147813" y="542764"/>
                    <a:pt x="118603" y="526318"/>
                  </a:cubicBezTo>
                  <a:cubicBezTo>
                    <a:pt x="82916" y="506188"/>
                    <a:pt x="75360" y="490694"/>
                    <a:pt x="89266" y="451006"/>
                  </a:cubicBezTo>
                  <a:cubicBezTo>
                    <a:pt x="103300" y="411065"/>
                    <a:pt x="93584" y="377600"/>
                    <a:pt x="70597" y="349724"/>
                  </a:cubicBezTo>
                  <a:cubicBezTo>
                    <a:pt x="53135" y="328514"/>
                    <a:pt x="48626" y="306543"/>
                    <a:pt x="53135" y="282731"/>
                  </a:cubicBezTo>
                  <a:cubicBezTo>
                    <a:pt x="68375" y="201450"/>
                    <a:pt x="47483" y="130774"/>
                    <a:pt x="2906" y="65877"/>
                  </a:cubicBezTo>
                  <a:cubicBezTo>
                    <a:pt x="1445" y="63782"/>
                    <a:pt x="1128" y="60861"/>
                    <a:pt x="429" y="58130"/>
                  </a:cubicBezTo>
                  <a:cubicBezTo>
                    <a:pt x="-1412" y="46700"/>
                    <a:pt x="2969" y="37302"/>
                    <a:pt x="7859" y="27650"/>
                  </a:cubicBezTo>
                  <a:cubicBezTo>
                    <a:pt x="23925" y="-4100"/>
                    <a:pt x="33259" y="-7339"/>
                    <a:pt x="60374" y="11966"/>
                  </a:cubicBezTo>
                  <a:cubicBezTo>
                    <a:pt x="67676" y="17173"/>
                    <a:pt x="74978" y="22316"/>
                    <a:pt x="82599" y="27015"/>
                  </a:cubicBezTo>
                  <a:cubicBezTo>
                    <a:pt x="105331" y="71084"/>
                    <a:pt x="137463" y="106517"/>
                    <a:pt x="167815" y="144300"/>
                  </a:cubicBezTo>
                  <a:cubicBezTo>
                    <a:pt x="189977" y="171923"/>
                    <a:pt x="220902" y="193322"/>
                    <a:pt x="235633" y="230534"/>
                  </a:cubicBezTo>
                  <a:cubicBezTo>
                    <a:pt x="247762" y="261141"/>
                    <a:pt x="276972" y="282413"/>
                    <a:pt x="285989" y="317212"/>
                  </a:cubicBezTo>
                  <a:cubicBezTo>
                    <a:pt x="288339" y="326165"/>
                    <a:pt x="300086" y="328768"/>
                    <a:pt x="309293" y="327054"/>
                  </a:cubicBezTo>
                  <a:cubicBezTo>
                    <a:pt x="338948" y="321593"/>
                    <a:pt x="350568" y="335563"/>
                    <a:pt x="344409" y="365916"/>
                  </a:cubicBezTo>
                  <a:cubicBezTo>
                    <a:pt x="338630" y="394364"/>
                    <a:pt x="355776" y="404461"/>
                    <a:pt x="374381" y="415256"/>
                  </a:cubicBezTo>
                  <a:cubicBezTo>
                    <a:pt x="409560" y="435639"/>
                    <a:pt x="409306" y="435894"/>
                    <a:pt x="383842" y="465167"/>
                  </a:cubicBezTo>
                  <a:cubicBezTo>
                    <a:pt x="381429" y="467898"/>
                    <a:pt x="380667" y="472470"/>
                    <a:pt x="379525" y="476280"/>
                  </a:cubicBezTo>
                  <a:cubicBezTo>
                    <a:pt x="376095" y="487646"/>
                    <a:pt x="375270" y="503712"/>
                    <a:pt x="359331" y="499838"/>
                  </a:cubicBezTo>
                  <a:cubicBezTo>
                    <a:pt x="345425" y="496473"/>
                    <a:pt x="335900" y="486948"/>
                    <a:pt x="334820" y="468342"/>
                  </a:cubicBezTo>
                  <a:cubicBezTo>
                    <a:pt x="332789" y="433036"/>
                    <a:pt x="304277" y="402429"/>
                    <a:pt x="330122" y="353216"/>
                  </a:cubicBezTo>
                  <a:cubicBezTo>
                    <a:pt x="283386" y="386935"/>
                    <a:pt x="267638" y="362868"/>
                    <a:pt x="258366" y="333213"/>
                  </a:cubicBezTo>
                  <a:cubicBezTo>
                    <a:pt x="248651" y="302162"/>
                    <a:pt x="232966" y="280318"/>
                    <a:pt x="202740" y="272380"/>
                  </a:cubicBezTo>
                  <a:cubicBezTo>
                    <a:pt x="184199" y="267554"/>
                    <a:pt x="174483" y="265078"/>
                    <a:pt x="175118" y="296002"/>
                  </a:cubicBezTo>
                  <a:cubicBezTo>
                    <a:pt x="176705" y="366170"/>
                    <a:pt x="213726" y="406239"/>
                    <a:pt x="262367" y="442751"/>
                  </a:cubicBezTo>
                  <a:cubicBezTo>
                    <a:pt x="284782" y="459516"/>
                    <a:pt x="296022" y="489869"/>
                    <a:pt x="318501" y="508284"/>
                  </a:cubicBezTo>
                  <a:cubicBezTo>
                    <a:pt x="331709" y="519143"/>
                    <a:pt x="342694" y="528985"/>
                    <a:pt x="362506" y="524667"/>
                  </a:cubicBezTo>
                  <a:cubicBezTo>
                    <a:pt x="396225" y="517364"/>
                    <a:pt x="424419" y="543145"/>
                    <a:pt x="421180" y="579087"/>
                  </a:cubicBezTo>
                  <a:cubicBezTo>
                    <a:pt x="416101" y="635920"/>
                    <a:pt x="440103" y="685323"/>
                    <a:pt x="451724" y="737838"/>
                  </a:cubicBezTo>
                  <a:cubicBezTo>
                    <a:pt x="457185" y="762539"/>
                    <a:pt x="474902" y="757459"/>
                    <a:pt x="491412" y="748252"/>
                  </a:cubicBezTo>
                  <a:cubicBezTo>
                    <a:pt x="505508" y="740441"/>
                    <a:pt x="516303" y="722280"/>
                    <a:pt x="535480" y="729773"/>
                  </a:cubicBezTo>
                  <a:cubicBezTo>
                    <a:pt x="576755" y="746029"/>
                    <a:pt x="623047" y="750220"/>
                    <a:pt x="657718" y="782732"/>
                  </a:cubicBezTo>
                  <a:cubicBezTo>
                    <a:pt x="679372" y="802989"/>
                    <a:pt x="671498" y="821150"/>
                    <a:pt x="648193" y="833088"/>
                  </a:cubicBezTo>
                  <a:cubicBezTo>
                    <a:pt x="637969" y="838295"/>
                    <a:pt x="626730" y="841343"/>
                    <a:pt x="615935" y="845407"/>
                  </a:cubicBezTo>
                  <a:cubicBezTo>
                    <a:pt x="595615" y="868394"/>
                    <a:pt x="575295" y="852709"/>
                    <a:pt x="554975" y="845407"/>
                  </a:cubicBezTo>
                  <a:lnTo>
                    <a:pt x="554975" y="845407"/>
                  </a:lnTo>
                  <a:cubicBezTo>
                    <a:pt x="533067" y="822229"/>
                    <a:pt x="503223" y="813911"/>
                    <a:pt x="477441" y="797972"/>
                  </a:cubicBezTo>
                  <a:cubicBezTo>
                    <a:pt x="467663" y="791876"/>
                    <a:pt x="454391" y="793210"/>
                    <a:pt x="455852" y="812768"/>
                  </a:cubicBezTo>
                  <a:cubicBezTo>
                    <a:pt x="463472" y="837279"/>
                    <a:pt x="471155" y="861854"/>
                    <a:pt x="478775" y="886365"/>
                  </a:cubicBezTo>
                  <a:cubicBezTo>
                    <a:pt x="484935" y="909034"/>
                    <a:pt x="499222" y="927703"/>
                    <a:pt x="505318" y="950564"/>
                  </a:cubicBezTo>
                  <a:cubicBezTo>
                    <a:pt x="510589" y="970185"/>
                    <a:pt x="511097" y="987584"/>
                    <a:pt x="494015" y="1000919"/>
                  </a:cubicBezTo>
                  <a:cubicBezTo>
                    <a:pt x="497889" y="1013111"/>
                    <a:pt x="506652" y="1020033"/>
                    <a:pt x="516875" y="102549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5" name="Полилиния: фигура 374">
              <a:extLst>
                <a:ext uri="{FF2B5EF4-FFF2-40B4-BE49-F238E27FC236}">
                  <a16:creationId xmlns="" xmlns:a16="http://schemas.microsoft.com/office/drawing/2014/main" id="{23C59D52-6539-4492-973F-61099FC75DC8}"/>
                </a:ext>
              </a:extLst>
            </p:cNvPr>
            <p:cNvSpPr/>
            <p:nvPr/>
          </p:nvSpPr>
          <p:spPr>
            <a:xfrm>
              <a:off x="11332174" y="3839965"/>
              <a:ext cx="226349" cy="335560"/>
            </a:xfrm>
            <a:custGeom>
              <a:avLst/>
              <a:gdLst>
                <a:gd name="connsiteX0" fmla="*/ 142530 w 226349"/>
                <a:gd name="connsiteY0" fmla="*/ 302921 h 335560"/>
                <a:gd name="connsiteX1" fmla="*/ 121003 w 226349"/>
                <a:gd name="connsiteY1" fmla="*/ 305017 h 335560"/>
                <a:gd name="connsiteX2" fmla="*/ 81569 w 226349"/>
                <a:gd name="connsiteY2" fmla="*/ 335560 h 335560"/>
                <a:gd name="connsiteX3" fmla="*/ 51280 w 226349"/>
                <a:gd name="connsiteY3" fmla="*/ 274854 h 335560"/>
                <a:gd name="connsiteX4" fmla="*/ 62266 w 226349"/>
                <a:gd name="connsiteY4" fmla="*/ 231928 h 335560"/>
                <a:gd name="connsiteX5" fmla="*/ 38326 w 226349"/>
                <a:gd name="connsiteY5" fmla="*/ 77749 h 335560"/>
                <a:gd name="connsiteX6" fmla="*/ 12545 w 226349"/>
                <a:gd name="connsiteY6" fmla="*/ 38887 h 335560"/>
                <a:gd name="connsiteX7" fmla="*/ 5307 w 226349"/>
                <a:gd name="connsiteY7" fmla="*/ 152 h 335560"/>
                <a:gd name="connsiteX8" fmla="*/ 71409 w 226349"/>
                <a:gd name="connsiteY8" fmla="*/ 36792 h 335560"/>
                <a:gd name="connsiteX9" fmla="*/ 127290 w 226349"/>
                <a:gd name="connsiteY9" fmla="*/ 65684 h 335560"/>
                <a:gd name="connsiteX10" fmla="*/ 127290 w 226349"/>
                <a:gd name="connsiteY10" fmla="*/ 81940 h 335560"/>
                <a:gd name="connsiteX11" fmla="*/ 142530 w 226349"/>
                <a:gd name="connsiteY11" fmla="*/ 131026 h 335560"/>
                <a:gd name="connsiteX12" fmla="*/ 226350 w 226349"/>
                <a:gd name="connsiteY12" fmla="*/ 270155 h 335560"/>
                <a:gd name="connsiteX13" fmla="*/ 203490 w 226349"/>
                <a:gd name="connsiteY13" fmla="*/ 294730 h 335560"/>
                <a:gd name="connsiteX14" fmla="*/ 189329 w 226349"/>
                <a:gd name="connsiteY14" fmla="*/ 275616 h 335560"/>
                <a:gd name="connsiteX15" fmla="*/ 155230 w 226349"/>
                <a:gd name="connsiteY15" fmla="*/ 265266 h 335560"/>
                <a:gd name="connsiteX16" fmla="*/ 142594 w 226349"/>
                <a:gd name="connsiteY16" fmla="*/ 302985 h 33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349" h="335560">
                  <a:moveTo>
                    <a:pt x="142530" y="302921"/>
                  </a:moveTo>
                  <a:cubicBezTo>
                    <a:pt x="135227" y="303810"/>
                    <a:pt x="126274" y="308128"/>
                    <a:pt x="121003" y="305017"/>
                  </a:cubicBezTo>
                  <a:cubicBezTo>
                    <a:pt x="86459" y="284570"/>
                    <a:pt x="79665" y="303112"/>
                    <a:pt x="81569" y="335560"/>
                  </a:cubicBezTo>
                  <a:cubicBezTo>
                    <a:pt x="43787" y="331433"/>
                    <a:pt x="51470" y="300000"/>
                    <a:pt x="51280" y="274854"/>
                  </a:cubicBezTo>
                  <a:cubicBezTo>
                    <a:pt x="51153" y="260122"/>
                    <a:pt x="61821" y="247232"/>
                    <a:pt x="62266" y="231928"/>
                  </a:cubicBezTo>
                  <a:cubicBezTo>
                    <a:pt x="67092" y="178334"/>
                    <a:pt x="42327" y="129946"/>
                    <a:pt x="38326" y="77749"/>
                  </a:cubicBezTo>
                  <a:cubicBezTo>
                    <a:pt x="37057" y="61430"/>
                    <a:pt x="22832" y="50571"/>
                    <a:pt x="12545" y="38887"/>
                  </a:cubicBezTo>
                  <a:cubicBezTo>
                    <a:pt x="2576" y="27520"/>
                    <a:pt x="-5870" y="15963"/>
                    <a:pt x="5307" y="152"/>
                  </a:cubicBezTo>
                  <a:cubicBezTo>
                    <a:pt x="33882" y="-1245"/>
                    <a:pt x="56932" y="6692"/>
                    <a:pt x="71409" y="36792"/>
                  </a:cubicBezTo>
                  <a:cubicBezTo>
                    <a:pt x="82522" y="60033"/>
                    <a:pt x="106779" y="60160"/>
                    <a:pt x="127290" y="65684"/>
                  </a:cubicBezTo>
                  <a:cubicBezTo>
                    <a:pt x="127290" y="71145"/>
                    <a:pt x="127290" y="76543"/>
                    <a:pt x="127290" y="81940"/>
                  </a:cubicBezTo>
                  <a:cubicBezTo>
                    <a:pt x="114970" y="104546"/>
                    <a:pt x="117511" y="121819"/>
                    <a:pt x="142530" y="131026"/>
                  </a:cubicBezTo>
                  <a:cubicBezTo>
                    <a:pt x="161453" y="183668"/>
                    <a:pt x="185964" y="232436"/>
                    <a:pt x="226350" y="270155"/>
                  </a:cubicBezTo>
                  <a:cubicBezTo>
                    <a:pt x="223365" y="283300"/>
                    <a:pt x="215936" y="291682"/>
                    <a:pt x="203490" y="294730"/>
                  </a:cubicBezTo>
                  <a:cubicBezTo>
                    <a:pt x="198791" y="288316"/>
                    <a:pt x="194155" y="281839"/>
                    <a:pt x="189329" y="275616"/>
                  </a:cubicBezTo>
                  <a:cubicBezTo>
                    <a:pt x="180185" y="263805"/>
                    <a:pt x="168311" y="260313"/>
                    <a:pt x="155230" y="265266"/>
                  </a:cubicBezTo>
                  <a:cubicBezTo>
                    <a:pt x="137259" y="271997"/>
                    <a:pt x="140625" y="287999"/>
                    <a:pt x="142594" y="3029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6" name="Полилиния: фигура 375">
              <a:extLst>
                <a:ext uri="{FF2B5EF4-FFF2-40B4-BE49-F238E27FC236}">
                  <a16:creationId xmlns="" xmlns:a16="http://schemas.microsoft.com/office/drawing/2014/main" id="{737AFA50-FBEB-4E19-A803-0CC9018798B4}"/>
                </a:ext>
              </a:extLst>
            </p:cNvPr>
            <p:cNvSpPr/>
            <p:nvPr/>
          </p:nvSpPr>
          <p:spPr>
            <a:xfrm>
              <a:off x="11979388" y="5051560"/>
              <a:ext cx="123485" cy="57429"/>
            </a:xfrm>
            <a:custGeom>
              <a:avLst/>
              <a:gdLst>
                <a:gd name="connsiteX0" fmla="*/ 44082 w 123485"/>
                <a:gd name="connsiteY0" fmla="*/ 7890 h 57429"/>
                <a:gd name="connsiteX1" fmla="*/ 113932 w 123485"/>
                <a:gd name="connsiteY1" fmla="*/ 35067 h 57429"/>
                <a:gd name="connsiteX2" fmla="*/ 122949 w 123485"/>
                <a:gd name="connsiteY2" fmla="*/ 50117 h 57429"/>
                <a:gd name="connsiteX3" fmla="*/ 107392 w 123485"/>
                <a:gd name="connsiteY3" fmla="*/ 56785 h 57429"/>
                <a:gd name="connsiteX4" fmla="*/ 59259 w 123485"/>
                <a:gd name="connsiteY4" fmla="*/ 57039 h 57429"/>
                <a:gd name="connsiteX5" fmla="*/ 33160 w 123485"/>
                <a:gd name="connsiteY5" fmla="*/ 54816 h 57429"/>
                <a:gd name="connsiteX6" fmla="*/ 1347 w 123485"/>
                <a:gd name="connsiteY6" fmla="*/ 41354 h 57429"/>
                <a:gd name="connsiteX7" fmla="*/ 8522 w 123485"/>
                <a:gd name="connsiteY7" fmla="*/ 11636 h 57429"/>
                <a:gd name="connsiteX8" fmla="*/ 44082 w 123485"/>
                <a:gd name="connsiteY8" fmla="*/ 7890 h 5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85" h="57429">
                  <a:moveTo>
                    <a:pt x="44082" y="7890"/>
                  </a:moveTo>
                  <a:cubicBezTo>
                    <a:pt x="70244" y="8271"/>
                    <a:pt x="90310" y="27003"/>
                    <a:pt x="113932" y="35067"/>
                  </a:cubicBezTo>
                  <a:cubicBezTo>
                    <a:pt x="120155" y="37227"/>
                    <a:pt x="125172" y="42307"/>
                    <a:pt x="122949" y="50117"/>
                  </a:cubicBezTo>
                  <a:cubicBezTo>
                    <a:pt x="120600" y="58182"/>
                    <a:pt x="113488" y="58055"/>
                    <a:pt x="107392" y="56785"/>
                  </a:cubicBezTo>
                  <a:cubicBezTo>
                    <a:pt x="91263" y="53483"/>
                    <a:pt x="75324" y="51832"/>
                    <a:pt x="59259" y="57039"/>
                  </a:cubicBezTo>
                  <a:cubicBezTo>
                    <a:pt x="50559" y="56277"/>
                    <a:pt x="41860" y="55388"/>
                    <a:pt x="33160" y="54816"/>
                  </a:cubicBezTo>
                  <a:cubicBezTo>
                    <a:pt x="21095" y="54054"/>
                    <a:pt x="6871" y="58436"/>
                    <a:pt x="1347" y="41354"/>
                  </a:cubicBezTo>
                  <a:cubicBezTo>
                    <a:pt x="-2145" y="30432"/>
                    <a:pt x="1474" y="20145"/>
                    <a:pt x="8522" y="11636"/>
                  </a:cubicBezTo>
                  <a:cubicBezTo>
                    <a:pt x="19190" y="-1255"/>
                    <a:pt x="30938" y="-4747"/>
                    <a:pt x="44082" y="789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7" name="Полилиния: фигура 376">
              <a:extLst>
                <a:ext uri="{FF2B5EF4-FFF2-40B4-BE49-F238E27FC236}">
                  <a16:creationId xmlns="" xmlns:a16="http://schemas.microsoft.com/office/drawing/2014/main" id="{A5F528F7-34F3-4888-84BD-EA1AB2522979}"/>
                </a:ext>
              </a:extLst>
            </p:cNvPr>
            <p:cNvSpPr/>
            <p:nvPr/>
          </p:nvSpPr>
          <p:spPr>
            <a:xfrm>
              <a:off x="11871007" y="5002173"/>
              <a:ext cx="63711" cy="118118"/>
            </a:xfrm>
            <a:custGeom>
              <a:avLst/>
              <a:gdLst>
                <a:gd name="connsiteX0" fmla="*/ 15240 w 63711"/>
                <a:gd name="connsiteY0" fmla="*/ 114555 h 118118"/>
                <a:gd name="connsiteX1" fmla="*/ 0 w 63711"/>
                <a:gd name="connsiteY1" fmla="*/ 0 h 118118"/>
                <a:gd name="connsiteX2" fmla="*/ 56833 w 63711"/>
                <a:gd name="connsiteY2" fmla="*/ 80074 h 118118"/>
                <a:gd name="connsiteX3" fmla="*/ 60135 w 63711"/>
                <a:gd name="connsiteY3" fmla="*/ 105728 h 118118"/>
                <a:gd name="connsiteX4" fmla="*/ 15240 w 63711"/>
                <a:gd name="connsiteY4" fmla="*/ 114555 h 11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11" h="118118">
                  <a:moveTo>
                    <a:pt x="15240" y="114555"/>
                  </a:moveTo>
                  <a:cubicBezTo>
                    <a:pt x="21146" y="74676"/>
                    <a:pt x="3239" y="38418"/>
                    <a:pt x="0" y="0"/>
                  </a:cubicBezTo>
                  <a:cubicBezTo>
                    <a:pt x="23305" y="23051"/>
                    <a:pt x="32258" y="57786"/>
                    <a:pt x="56833" y="80074"/>
                  </a:cubicBezTo>
                  <a:cubicBezTo>
                    <a:pt x="63754" y="86361"/>
                    <a:pt x="66485" y="96711"/>
                    <a:pt x="60135" y="105728"/>
                  </a:cubicBezTo>
                  <a:cubicBezTo>
                    <a:pt x="47943" y="123127"/>
                    <a:pt x="31306" y="118238"/>
                    <a:pt x="15240" y="11455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8" name="Полилиния: фигура 377">
              <a:extLst>
                <a:ext uri="{FF2B5EF4-FFF2-40B4-BE49-F238E27FC236}">
                  <a16:creationId xmlns="" xmlns:a16="http://schemas.microsoft.com/office/drawing/2014/main" id="{70584EDE-5CD3-4FA4-82D1-FDFACD4EAE59}"/>
                </a:ext>
              </a:extLst>
            </p:cNvPr>
            <p:cNvSpPr/>
            <p:nvPr/>
          </p:nvSpPr>
          <p:spPr>
            <a:xfrm>
              <a:off x="11846049" y="4901565"/>
              <a:ext cx="101093" cy="59713"/>
            </a:xfrm>
            <a:custGeom>
              <a:avLst/>
              <a:gdLst>
                <a:gd name="connsiteX0" fmla="*/ 1970 w 101093"/>
                <a:gd name="connsiteY0" fmla="*/ 27011 h 59713"/>
                <a:gd name="connsiteX1" fmla="*/ 15877 w 101093"/>
                <a:gd name="connsiteY1" fmla="*/ 404 h 59713"/>
                <a:gd name="connsiteX2" fmla="*/ 101094 w 101093"/>
                <a:gd name="connsiteY2" fmla="*/ 59713 h 59713"/>
                <a:gd name="connsiteX3" fmla="*/ 35816 w 101093"/>
                <a:gd name="connsiteY3" fmla="*/ 34187 h 59713"/>
                <a:gd name="connsiteX4" fmla="*/ 1970 w 101093"/>
                <a:gd name="connsiteY4" fmla="*/ 27011 h 5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93" h="59713">
                  <a:moveTo>
                    <a:pt x="1970" y="27011"/>
                  </a:moveTo>
                  <a:cubicBezTo>
                    <a:pt x="-3363" y="12152"/>
                    <a:pt x="2415" y="3071"/>
                    <a:pt x="15877" y="404"/>
                  </a:cubicBezTo>
                  <a:cubicBezTo>
                    <a:pt x="39308" y="-4295"/>
                    <a:pt x="92077" y="32980"/>
                    <a:pt x="101094" y="59713"/>
                  </a:cubicBezTo>
                  <a:cubicBezTo>
                    <a:pt x="76964" y="58126"/>
                    <a:pt x="56263" y="46505"/>
                    <a:pt x="35816" y="34187"/>
                  </a:cubicBezTo>
                  <a:cubicBezTo>
                    <a:pt x="25275" y="27837"/>
                    <a:pt x="15242" y="18248"/>
                    <a:pt x="1970" y="2701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9" name="Полилиния: фигура 378">
              <a:extLst>
                <a:ext uri="{FF2B5EF4-FFF2-40B4-BE49-F238E27FC236}">
                  <a16:creationId xmlns="" xmlns:a16="http://schemas.microsoft.com/office/drawing/2014/main" id="{4EE7AB24-9D5C-491A-91AE-DA5B01AF580F}"/>
                </a:ext>
              </a:extLst>
            </p:cNvPr>
            <p:cNvSpPr/>
            <p:nvPr/>
          </p:nvSpPr>
          <p:spPr>
            <a:xfrm>
              <a:off x="11429038" y="3921969"/>
              <a:ext cx="45602" cy="60304"/>
            </a:xfrm>
            <a:custGeom>
              <a:avLst/>
              <a:gdLst>
                <a:gd name="connsiteX0" fmla="*/ 45602 w 45602"/>
                <a:gd name="connsiteY0" fmla="*/ 49086 h 60304"/>
                <a:gd name="connsiteX1" fmla="*/ 2803 w 45602"/>
                <a:gd name="connsiteY1" fmla="*/ 43942 h 60304"/>
                <a:gd name="connsiteX2" fmla="*/ 30362 w 45602"/>
                <a:gd name="connsiteY2" fmla="*/ 0 h 60304"/>
                <a:gd name="connsiteX3" fmla="*/ 38045 w 45602"/>
                <a:gd name="connsiteY3" fmla="*/ 24384 h 60304"/>
                <a:gd name="connsiteX4" fmla="*/ 45602 w 45602"/>
                <a:gd name="connsiteY4" fmla="*/ 49086 h 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02" h="60304">
                  <a:moveTo>
                    <a:pt x="45602" y="49086"/>
                  </a:moveTo>
                  <a:cubicBezTo>
                    <a:pt x="30426" y="54610"/>
                    <a:pt x="12138" y="73914"/>
                    <a:pt x="2803" y="43942"/>
                  </a:cubicBezTo>
                  <a:cubicBezTo>
                    <a:pt x="-4690" y="19939"/>
                    <a:pt x="2295" y="953"/>
                    <a:pt x="30362" y="0"/>
                  </a:cubicBezTo>
                  <a:cubicBezTo>
                    <a:pt x="32902" y="8128"/>
                    <a:pt x="35505" y="16256"/>
                    <a:pt x="38045" y="24384"/>
                  </a:cubicBezTo>
                  <a:cubicBezTo>
                    <a:pt x="40586" y="32639"/>
                    <a:pt x="43062" y="40894"/>
                    <a:pt x="45602" y="49086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0" name="Полилиния: фигура 379">
              <a:extLst>
                <a:ext uri="{FF2B5EF4-FFF2-40B4-BE49-F238E27FC236}">
                  <a16:creationId xmlns="" xmlns:a16="http://schemas.microsoft.com/office/drawing/2014/main" id="{34AC2DC2-160D-4CE4-8D51-F7F92380526A}"/>
                </a:ext>
              </a:extLst>
            </p:cNvPr>
            <p:cNvSpPr/>
            <p:nvPr/>
          </p:nvSpPr>
          <p:spPr>
            <a:xfrm>
              <a:off x="11947143" y="4961215"/>
              <a:ext cx="60960" cy="28837"/>
            </a:xfrm>
            <a:custGeom>
              <a:avLst/>
              <a:gdLst>
                <a:gd name="connsiteX0" fmla="*/ 0 w 60960"/>
                <a:gd name="connsiteY0" fmla="*/ 0 h 28837"/>
                <a:gd name="connsiteX1" fmla="*/ 60961 w 60960"/>
                <a:gd name="connsiteY1" fmla="*/ 0 h 28837"/>
                <a:gd name="connsiteX2" fmla="*/ 0 w 60960"/>
                <a:gd name="connsiteY2" fmla="*/ 0 h 2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60" h="28837">
                  <a:moveTo>
                    <a:pt x="0" y="0"/>
                  </a:moveTo>
                  <a:cubicBezTo>
                    <a:pt x="20320" y="0"/>
                    <a:pt x="40640" y="0"/>
                    <a:pt x="60961" y="0"/>
                  </a:cubicBezTo>
                  <a:cubicBezTo>
                    <a:pt x="44133" y="38418"/>
                    <a:pt x="43117" y="38481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1" name="Полилиния: фигура 380">
              <a:extLst>
                <a:ext uri="{FF2B5EF4-FFF2-40B4-BE49-F238E27FC236}">
                  <a16:creationId xmlns="" xmlns:a16="http://schemas.microsoft.com/office/drawing/2014/main" id="{7FD892F9-7819-4D35-B9BD-8F5299166625}"/>
                </a:ext>
              </a:extLst>
            </p:cNvPr>
            <p:cNvSpPr/>
            <p:nvPr/>
          </p:nvSpPr>
          <p:spPr>
            <a:xfrm>
              <a:off x="11535664" y="4110120"/>
              <a:ext cx="32737" cy="40783"/>
            </a:xfrm>
            <a:custGeom>
              <a:avLst/>
              <a:gdLst>
                <a:gd name="connsiteX0" fmla="*/ 0 w 32737"/>
                <a:gd name="connsiteY0" fmla="*/ 24575 h 40783"/>
                <a:gd name="connsiteX1" fmla="*/ 22860 w 32737"/>
                <a:gd name="connsiteY1" fmla="*/ 0 h 40783"/>
                <a:gd name="connsiteX2" fmla="*/ 27051 w 32737"/>
                <a:gd name="connsiteY2" fmla="*/ 38481 h 40783"/>
                <a:gd name="connsiteX3" fmla="*/ 64 w 32737"/>
                <a:gd name="connsiteY3" fmla="*/ 24575 h 4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37" h="40783">
                  <a:moveTo>
                    <a:pt x="0" y="24575"/>
                  </a:moveTo>
                  <a:cubicBezTo>
                    <a:pt x="1588" y="9906"/>
                    <a:pt x="9207" y="1715"/>
                    <a:pt x="22860" y="0"/>
                  </a:cubicBezTo>
                  <a:cubicBezTo>
                    <a:pt x="28448" y="12573"/>
                    <a:pt x="39497" y="27622"/>
                    <a:pt x="27051" y="38481"/>
                  </a:cubicBezTo>
                  <a:cubicBezTo>
                    <a:pt x="17653" y="46609"/>
                    <a:pt x="8572" y="31115"/>
                    <a:pt x="64" y="2457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2" name="Полилиния: фигура 381">
              <a:extLst>
                <a:ext uri="{FF2B5EF4-FFF2-40B4-BE49-F238E27FC236}">
                  <a16:creationId xmlns="" xmlns:a16="http://schemas.microsoft.com/office/drawing/2014/main" id="{48534D97-3EAB-4C05-BD77-CB41983ECE9D}"/>
                </a:ext>
              </a:extLst>
            </p:cNvPr>
            <p:cNvSpPr/>
            <p:nvPr/>
          </p:nvSpPr>
          <p:spPr>
            <a:xfrm>
              <a:off x="10735965" y="33042"/>
              <a:ext cx="685080" cy="1660180"/>
            </a:xfrm>
            <a:custGeom>
              <a:avLst/>
              <a:gdLst>
                <a:gd name="connsiteX0" fmla="*/ 684763 w 685080"/>
                <a:gd name="connsiteY0" fmla="*/ 550271 h 1660180"/>
                <a:gd name="connsiteX1" fmla="*/ 661903 w 685080"/>
                <a:gd name="connsiteY1" fmla="*/ 583037 h 1660180"/>
                <a:gd name="connsiteX2" fmla="*/ 655109 w 685080"/>
                <a:gd name="connsiteY2" fmla="*/ 579862 h 1660180"/>
                <a:gd name="connsiteX3" fmla="*/ 602341 w 685080"/>
                <a:gd name="connsiteY3" fmla="*/ 485184 h 1660180"/>
                <a:gd name="connsiteX4" fmla="*/ 613579 w 685080"/>
                <a:gd name="connsiteY4" fmla="*/ 460990 h 1660180"/>
                <a:gd name="connsiteX5" fmla="*/ 620755 w 685080"/>
                <a:gd name="connsiteY5" fmla="*/ 347578 h 1660180"/>
                <a:gd name="connsiteX6" fmla="*/ 600879 w 685080"/>
                <a:gd name="connsiteY6" fmla="*/ 339006 h 1660180"/>
                <a:gd name="connsiteX7" fmla="*/ 590275 w 685080"/>
                <a:gd name="connsiteY7" fmla="*/ 358881 h 1660180"/>
                <a:gd name="connsiteX8" fmla="*/ 554905 w 685080"/>
                <a:gd name="connsiteY8" fmla="*/ 507282 h 1660180"/>
                <a:gd name="connsiteX9" fmla="*/ 556811 w 685080"/>
                <a:gd name="connsiteY9" fmla="*/ 558907 h 1660180"/>
                <a:gd name="connsiteX10" fmla="*/ 546778 w 685080"/>
                <a:gd name="connsiteY10" fmla="*/ 680765 h 1660180"/>
                <a:gd name="connsiteX11" fmla="*/ 547921 w 685080"/>
                <a:gd name="connsiteY11" fmla="*/ 696322 h 1660180"/>
                <a:gd name="connsiteX12" fmla="*/ 600943 w 685080"/>
                <a:gd name="connsiteY12" fmla="*/ 751694 h 1660180"/>
                <a:gd name="connsiteX13" fmla="*/ 613008 w 685080"/>
                <a:gd name="connsiteY13" fmla="*/ 822497 h 1660180"/>
                <a:gd name="connsiteX14" fmla="*/ 568431 w 685080"/>
                <a:gd name="connsiteY14" fmla="*/ 836975 h 1660180"/>
                <a:gd name="connsiteX15" fmla="*/ 549889 w 685080"/>
                <a:gd name="connsiteY15" fmla="*/ 883330 h 1660180"/>
                <a:gd name="connsiteX16" fmla="*/ 547095 w 685080"/>
                <a:gd name="connsiteY16" fmla="*/ 920224 h 1660180"/>
                <a:gd name="connsiteX17" fmla="*/ 627423 w 685080"/>
                <a:gd name="connsiteY17" fmla="*/ 1048368 h 1660180"/>
                <a:gd name="connsiteX18" fmla="*/ 626343 w 685080"/>
                <a:gd name="connsiteY18" fmla="*/ 1075800 h 1660180"/>
                <a:gd name="connsiteX19" fmla="*/ 608309 w 685080"/>
                <a:gd name="connsiteY19" fmla="*/ 1058909 h 1660180"/>
                <a:gd name="connsiteX20" fmla="*/ 559541 w 685080"/>
                <a:gd name="connsiteY20" fmla="*/ 1043288 h 1660180"/>
                <a:gd name="connsiteX21" fmla="*/ 458766 w 685080"/>
                <a:gd name="connsiteY21" fmla="*/ 1079292 h 1660180"/>
                <a:gd name="connsiteX22" fmla="*/ 433748 w 685080"/>
                <a:gd name="connsiteY22" fmla="*/ 1118790 h 1660180"/>
                <a:gd name="connsiteX23" fmla="*/ 473879 w 685080"/>
                <a:gd name="connsiteY23" fmla="*/ 1136443 h 1660180"/>
                <a:gd name="connsiteX24" fmla="*/ 562462 w 685080"/>
                <a:gd name="connsiteY24" fmla="*/ 1092373 h 1660180"/>
                <a:gd name="connsiteX25" fmla="*/ 597070 w 685080"/>
                <a:gd name="connsiteY25" fmla="*/ 1092818 h 1660180"/>
                <a:gd name="connsiteX26" fmla="*/ 595482 w 685080"/>
                <a:gd name="connsiteY26" fmla="*/ 1130537 h 1660180"/>
                <a:gd name="connsiteX27" fmla="*/ 579099 w 685080"/>
                <a:gd name="connsiteY27" fmla="*/ 1199753 h 1660180"/>
                <a:gd name="connsiteX28" fmla="*/ 552112 w 685080"/>
                <a:gd name="connsiteY28" fmla="*/ 1219628 h 1660180"/>
                <a:gd name="connsiteX29" fmla="*/ 523283 w 685080"/>
                <a:gd name="connsiteY29" fmla="*/ 1209659 h 1660180"/>
                <a:gd name="connsiteX30" fmla="*/ 504042 w 685080"/>
                <a:gd name="connsiteY30" fmla="*/ 1234614 h 1660180"/>
                <a:gd name="connsiteX31" fmla="*/ 479531 w 685080"/>
                <a:gd name="connsiteY31" fmla="*/ 1265983 h 1660180"/>
                <a:gd name="connsiteX32" fmla="*/ 440987 w 685080"/>
                <a:gd name="connsiteY32" fmla="*/ 1281795 h 1660180"/>
                <a:gd name="connsiteX33" fmla="*/ 462132 w 685080"/>
                <a:gd name="connsiteY33" fmla="*/ 1310942 h 1660180"/>
                <a:gd name="connsiteX34" fmla="*/ 492803 w 685080"/>
                <a:gd name="connsiteY34" fmla="*/ 1370505 h 1660180"/>
                <a:gd name="connsiteX35" fmla="*/ 492993 w 685080"/>
                <a:gd name="connsiteY35" fmla="*/ 1428481 h 1660180"/>
                <a:gd name="connsiteX36" fmla="*/ 502328 w 685080"/>
                <a:gd name="connsiteY36" fmla="*/ 1477312 h 1660180"/>
                <a:gd name="connsiteX37" fmla="*/ 490263 w 685080"/>
                <a:gd name="connsiteY37" fmla="*/ 1563101 h 1660180"/>
                <a:gd name="connsiteX38" fmla="*/ 532553 w 685080"/>
                <a:gd name="connsiteY38" fmla="*/ 1630221 h 1660180"/>
                <a:gd name="connsiteX39" fmla="*/ 534268 w 685080"/>
                <a:gd name="connsiteY39" fmla="*/ 1653081 h 1660180"/>
                <a:gd name="connsiteX40" fmla="*/ 510011 w 685080"/>
                <a:gd name="connsiteY40" fmla="*/ 1658542 h 1660180"/>
                <a:gd name="connsiteX41" fmla="*/ 456735 w 685080"/>
                <a:gd name="connsiteY41" fmla="*/ 1577833 h 1660180"/>
                <a:gd name="connsiteX42" fmla="*/ 380344 w 685080"/>
                <a:gd name="connsiteY42" fmla="*/ 1450452 h 1660180"/>
                <a:gd name="connsiteX43" fmla="*/ 340022 w 685080"/>
                <a:gd name="connsiteY43" fmla="*/ 1431148 h 1660180"/>
                <a:gd name="connsiteX44" fmla="*/ 304144 w 685080"/>
                <a:gd name="connsiteY44" fmla="*/ 1416035 h 1660180"/>
                <a:gd name="connsiteX45" fmla="*/ 263949 w 685080"/>
                <a:gd name="connsiteY45" fmla="*/ 1403271 h 1660180"/>
                <a:gd name="connsiteX46" fmla="*/ 276267 w 685080"/>
                <a:gd name="connsiteY46" fmla="*/ 1365806 h 1660180"/>
                <a:gd name="connsiteX47" fmla="*/ 280141 w 685080"/>
                <a:gd name="connsiteY47" fmla="*/ 1332722 h 1660180"/>
                <a:gd name="connsiteX48" fmla="*/ 238739 w 685080"/>
                <a:gd name="connsiteY48" fmla="*/ 1224645 h 1660180"/>
                <a:gd name="connsiteX49" fmla="*/ 236326 w 685080"/>
                <a:gd name="connsiteY49" fmla="*/ 1168002 h 1660180"/>
                <a:gd name="connsiteX50" fmla="*/ 288840 w 685080"/>
                <a:gd name="connsiteY50" fmla="*/ 1196768 h 1660180"/>
                <a:gd name="connsiteX51" fmla="*/ 405173 w 685080"/>
                <a:gd name="connsiteY51" fmla="*/ 1298305 h 1660180"/>
                <a:gd name="connsiteX52" fmla="*/ 418635 w 685080"/>
                <a:gd name="connsiteY52" fmla="*/ 1299829 h 1660180"/>
                <a:gd name="connsiteX53" fmla="*/ 420159 w 685080"/>
                <a:gd name="connsiteY53" fmla="*/ 1281350 h 1660180"/>
                <a:gd name="connsiteX54" fmla="*/ 379455 w 685080"/>
                <a:gd name="connsiteY54" fmla="*/ 1170987 h 1660180"/>
                <a:gd name="connsiteX55" fmla="*/ 306938 w 685080"/>
                <a:gd name="connsiteY55" fmla="*/ 1123679 h 1660180"/>
                <a:gd name="connsiteX56" fmla="*/ 338561 w 685080"/>
                <a:gd name="connsiteY56" fmla="*/ 1095167 h 1660180"/>
                <a:gd name="connsiteX57" fmla="*/ 303318 w 685080"/>
                <a:gd name="connsiteY57" fmla="*/ 1063671 h 1660180"/>
                <a:gd name="connsiteX58" fmla="*/ 283951 w 685080"/>
                <a:gd name="connsiteY58" fmla="*/ 1032175 h 1660180"/>
                <a:gd name="connsiteX59" fmla="*/ 296651 w 685080"/>
                <a:gd name="connsiteY59" fmla="*/ 1013951 h 1660180"/>
                <a:gd name="connsiteX60" fmla="*/ 326623 w 685080"/>
                <a:gd name="connsiteY60" fmla="*/ 1027603 h 1660180"/>
                <a:gd name="connsiteX61" fmla="*/ 350182 w 685080"/>
                <a:gd name="connsiteY61" fmla="*/ 1053448 h 1660180"/>
                <a:gd name="connsiteX62" fmla="*/ 390060 w 685080"/>
                <a:gd name="connsiteY62" fmla="*/ 1056877 h 1660180"/>
                <a:gd name="connsiteX63" fmla="*/ 401299 w 685080"/>
                <a:gd name="connsiteY63" fmla="*/ 1016618 h 1660180"/>
                <a:gd name="connsiteX64" fmla="*/ 374185 w 685080"/>
                <a:gd name="connsiteY64" fmla="*/ 986518 h 1660180"/>
                <a:gd name="connsiteX65" fmla="*/ 328782 w 685080"/>
                <a:gd name="connsiteY65" fmla="*/ 982899 h 1660180"/>
                <a:gd name="connsiteX66" fmla="*/ 286872 w 685080"/>
                <a:gd name="connsiteY66" fmla="*/ 930384 h 1660180"/>
                <a:gd name="connsiteX67" fmla="*/ 313225 w 685080"/>
                <a:gd name="connsiteY67" fmla="*/ 896348 h 1660180"/>
                <a:gd name="connsiteX68" fmla="*/ 351516 w 685080"/>
                <a:gd name="connsiteY68" fmla="*/ 910382 h 1660180"/>
                <a:gd name="connsiteX69" fmla="*/ 373867 w 685080"/>
                <a:gd name="connsiteY69" fmla="*/ 943148 h 1660180"/>
                <a:gd name="connsiteX70" fmla="*/ 391329 w 685080"/>
                <a:gd name="connsiteY70" fmla="*/ 946450 h 1660180"/>
                <a:gd name="connsiteX71" fmla="*/ 393362 w 685080"/>
                <a:gd name="connsiteY71" fmla="*/ 928543 h 1660180"/>
                <a:gd name="connsiteX72" fmla="*/ 413237 w 685080"/>
                <a:gd name="connsiteY72" fmla="*/ 848342 h 1660180"/>
                <a:gd name="connsiteX73" fmla="*/ 433684 w 685080"/>
                <a:gd name="connsiteY73" fmla="*/ 825672 h 1660180"/>
                <a:gd name="connsiteX74" fmla="*/ 492739 w 685080"/>
                <a:gd name="connsiteY74" fmla="*/ 733533 h 1660180"/>
                <a:gd name="connsiteX75" fmla="*/ 479722 w 685080"/>
                <a:gd name="connsiteY75" fmla="*/ 658793 h 1660180"/>
                <a:gd name="connsiteX76" fmla="*/ 480547 w 685080"/>
                <a:gd name="connsiteY76" fmla="*/ 621836 h 1660180"/>
                <a:gd name="connsiteX77" fmla="*/ 511472 w 685080"/>
                <a:gd name="connsiteY77" fmla="*/ 520998 h 1660180"/>
                <a:gd name="connsiteX78" fmla="*/ 452036 w 685080"/>
                <a:gd name="connsiteY78" fmla="*/ 539984 h 1660180"/>
                <a:gd name="connsiteX79" fmla="*/ 416285 w 685080"/>
                <a:gd name="connsiteY79" fmla="*/ 461688 h 1660180"/>
                <a:gd name="connsiteX80" fmla="*/ 421428 w 685080"/>
                <a:gd name="connsiteY80" fmla="*/ 380980 h 1660180"/>
                <a:gd name="connsiteX81" fmla="*/ 435970 w 685080"/>
                <a:gd name="connsiteY81" fmla="*/ 346435 h 1660180"/>
                <a:gd name="connsiteX82" fmla="*/ 457433 w 685080"/>
                <a:gd name="connsiteY82" fmla="*/ 324401 h 1660180"/>
                <a:gd name="connsiteX83" fmla="*/ 509630 w 685080"/>
                <a:gd name="connsiteY83" fmla="*/ 313098 h 1660180"/>
                <a:gd name="connsiteX84" fmla="*/ 545000 w 685080"/>
                <a:gd name="connsiteY84" fmla="*/ 347197 h 1660180"/>
                <a:gd name="connsiteX85" fmla="*/ 509630 w 685080"/>
                <a:gd name="connsiteY85" fmla="*/ 313161 h 1660180"/>
                <a:gd name="connsiteX86" fmla="*/ 492295 w 685080"/>
                <a:gd name="connsiteY86" fmla="*/ 226547 h 1660180"/>
                <a:gd name="connsiteX87" fmla="*/ 510266 w 685080"/>
                <a:gd name="connsiteY87" fmla="*/ 199813 h 1660180"/>
                <a:gd name="connsiteX88" fmla="*/ 537507 w 685080"/>
                <a:gd name="connsiteY88" fmla="*/ 158284 h 1660180"/>
                <a:gd name="connsiteX89" fmla="*/ 501121 w 685080"/>
                <a:gd name="connsiteY89" fmla="*/ 115802 h 1660180"/>
                <a:gd name="connsiteX90" fmla="*/ 459783 w 685080"/>
                <a:gd name="connsiteY90" fmla="*/ 122343 h 1660180"/>
                <a:gd name="connsiteX91" fmla="*/ 442574 w 685080"/>
                <a:gd name="connsiteY91" fmla="*/ 171492 h 1660180"/>
                <a:gd name="connsiteX92" fmla="*/ 431208 w 685080"/>
                <a:gd name="connsiteY92" fmla="*/ 194797 h 1660180"/>
                <a:gd name="connsiteX93" fmla="*/ 387901 w 685080"/>
                <a:gd name="connsiteY93" fmla="*/ 217339 h 1660180"/>
                <a:gd name="connsiteX94" fmla="*/ 210228 w 685080"/>
                <a:gd name="connsiteY94" fmla="*/ 295953 h 1660180"/>
                <a:gd name="connsiteX95" fmla="*/ 140187 w 685080"/>
                <a:gd name="connsiteY95" fmla="*/ 324401 h 1660180"/>
                <a:gd name="connsiteX96" fmla="*/ 20934 w 685080"/>
                <a:gd name="connsiteY96" fmla="*/ 355833 h 1660180"/>
                <a:gd name="connsiteX97" fmla="*/ 3345 w 685080"/>
                <a:gd name="connsiteY97" fmla="*/ 354754 h 1660180"/>
                <a:gd name="connsiteX98" fmla="*/ 5567 w 685080"/>
                <a:gd name="connsiteY98" fmla="*/ 332592 h 1660180"/>
                <a:gd name="connsiteX99" fmla="*/ 97134 w 685080"/>
                <a:gd name="connsiteY99" fmla="*/ 265790 h 1660180"/>
                <a:gd name="connsiteX100" fmla="*/ 229786 w 685080"/>
                <a:gd name="connsiteY100" fmla="*/ 188701 h 1660180"/>
                <a:gd name="connsiteX101" fmla="*/ 319828 w 685080"/>
                <a:gd name="connsiteY101" fmla="*/ 146155 h 1660180"/>
                <a:gd name="connsiteX102" fmla="*/ 375328 w 685080"/>
                <a:gd name="connsiteY102" fmla="*/ 134725 h 1660180"/>
                <a:gd name="connsiteX103" fmla="*/ 387583 w 685080"/>
                <a:gd name="connsiteY103" fmla="*/ 62144 h 1660180"/>
                <a:gd name="connsiteX104" fmla="*/ 378185 w 685080"/>
                <a:gd name="connsiteY104" fmla="*/ 55223 h 1660180"/>
                <a:gd name="connsiteX105" fmla="*/ 365993 w 685080"/>
                <a:gd name="connsiteY105" fmla="*/ 5883 h 1660180"/>
                <a:gd name="connsiteX106" fmla="*/ 404601 w 685080"/>
                <a:gd name="connsiteY106" fmla="*/ 19155 h 1660180"/>
                <a:gd name="connsiteX107" fmla="*/ 417365 w 685080"/>
                <a:gd name="connsiteY107" fmla="*/ 33760 h 1660180"/>
                <a:gd name="connsiteX108" fmla="*/ 477372 w 685080"/>
                <a:gd name="connsiteY108" fmla="*/ 42904 h 1660180"/>
                <a:gd name="connsiteX109" fmla="*/ 540237 w 685080"/>
                <a:gd name="connsiteY109" fmla="*/ 2327 h 1660180"/>
                <a:gd name="connsiteX110" fmla="*/ 566082 w 685080"/>
                <a:gd name="connsiteY110" fmla="*/ 41253 h 1660180"/>
                <a:gd name="connsiteX111" fmla="*/ 570780 w 685080"/>
                <a:gd name="connsiteY111" fmla="*/ 92371 h 1660180"/>
                <a:gd name="connsiteX112" fmla="*/ 562526 w 685080"/>
                <a:gd name="connsiteY112" fmla="*/ 121327 h 1660180"/>
                <a:gd name="connsiteX113" fmla="*/ 586021 w 685080"/>
                <a:gd name="connsiteY113" fmla="*/ 174159 h 1660180"/>
                <a:gd name="connsiteX114" fmla="*/ 586021 w 685080"/>
                <a:gd name="connsiteY114" fmla="*/ 190542 h 1660180"/>
                <a:gd name="connsiteX115" fmla="*/ 635551 w 685080"/>
                <a:gd name="connsiteY115" fmla="*/ 227880 h 1660180"/>
                <a:gd name="connsiteX116" fmla="*/ 653903 w 685080"/>
                <a:gd name="connsiteY116" fmla="*/ 253661 h 1660180"/>
                <a:gd name="connsiteX117" fmla="*/ 663935 w 685080"/>
                <a:gd name="connsiteY117" fmla="*/ 363453 h 1660180"/>
                <a:gd name="connsiteX118" fmla="*/ 662157 w 685080"/>
                <a:gd name="connsiteY118" fmla="*/ 386949 h 1660180"/>
                <a:gd name="connsiteX119" fmla="*/ 662157 w 685080"/>
                <a:gd name="connsiteY119" fmla="*/ 427843 h 1660180"/>
                <a:gd name="connsiteX120" fmla="*/ 669269 w 685080"/>
                <a:gd name="connsiteY120" fmla="*/ 484358 h 1660180"/>
                <a:gd name="connsiteX121" fmla="*/ 683429 w 685080"/>
                <a:gd name="connsiteY121" fmla="*/ 545191 h 1660180"/>
                <a:gd name="connsiteX122" fmla="*/ 685080 w 685080"/>
                <a:gd name="connsiteY122" fmla="*/ 550589 h 16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685080" h="1660180">
                  <a:moveTo>
                    <a:pt x="684763" y="550271"/>
                  </a:moveTo>
                  <a:cubicBezTo>
                    <a:pt x="677143" y="561193"/>
                    <a:pt x="669523" y="572115"/>
                    <a:pt x="661903" y="583037"/>
                  </a:cubicBezTo>
                  <a:cubicBezTo>
                    <a:pt x="659553" y="582022"/>
                    <a:pt x="655680" y="581577"/>
                    <a:pt x="655109" y="579862"/>
                  </a:cubicBezTo>
                  <a:cubicBezTo>
                    <a:pt x="643488" y="544556"/>
                    <a:pt x="634979" y="508298"/>
                    <a:pt x="602341" y="485184"/>
                  </a:cubicBezTo>
                  <a:cubicBezTo>
                    <a:pt x="592498" y="478199"/>
                    <a:pt x="604436" y="467594"/>
                    <a:pt x="613579" y="460990"/>
                  </a:cubicBezTo>
                  <a:cubicBezTo>
                    <a:pt x="644187" y="439209"/>
                    <a:pt x="647742" y="375391"/>
                    <a:pt x="620755" y="347578"/>
                  </a:cubicBezTo>
                  <a:cubicBezTo>
                    <a:pt x="615103" y="341800"/>
                    <a:pt x="609198" y="335704"/>
                    <a:pt x="600879" y="339006"/>
                  </a:cubicBezTo>
                  <a:cubicBezTo>
                    <a:pt x="592816" y="342181"/>
                    <a:pt x="590465" y="350055"/>
                    <a:pt x="590275" y="358881"/>
                  </a:cubicBezTo>
                  <a:cubicBezTo>
                    <a:pt x="589069" y="411269"/>
                    <a:pt x="576623" y="460863"/>
                    <a:pt x="554905" y="507282"/>
                  </a:cubicBezTo>
                  <a:cubicBezTo>
                    <a:pt x="546079" y="526205"/>
                    <a:pt x="559097" y="541127"/>
                    <a:pt x="556811" y="558907"/>
                  </a:cubicBezTo>
                  <a:cubicBezTo>
                    <a:pt x="551667" y="599294"/>
                    <a:pt x="549762" y="640124"/>
                    <a:pt x="546778" y="680765"/>
                  </a:cubicBezTo>
                  <a:cubicBezTo>
                    <a:pt x="546397" y="685908"/>
                    <a:pt x="547476" y="691115"/>
                    <a:pt x="547921" y="696322"/>
                  </a:cubicBezTo>
                  <a:cubicBezTo>
                    <a:pt x="588561" y="687940"/>
                    <a:pt x="575861" y="738423"/>
                    <a:pt x="600943" y="751694"/>
                  </a:cubicBezTo>
                  <a:cubicBezTo>
                    <a:pt x="625899" y="764902"/>
                    <a:pt x="618088" y="797732"/>
                    <a:pt x="613008" y="822497"/>
                  </a:cubicBezTo>
                  <a:cubicBezTo>
                    <a:pt x="607484" y="849485"/>
                    <a:pt x="584560" y="827577"/>
                    <a:pt x="568431" y="836975"/>
                  </a:cubicBezTo>
                  <a:cubicBezTo>
                    <a:pt x="594720" y="867963"/>
                    <a:pt x="589323" y="880092"/>
                    <a:pt x="549889" y="883330"/>
                  </a:cubicBezTo>
                  <a:cubicBezTo>
                    <a:pt x="527854" y="885172"/>
                    <a:pt x="536300" y="905810"/>
                    <a:pt x="547095" y="920224"/>
                  </a:cubicBezTo>
                  <a:cubicBezTo>
                    <a:pt x="577258" y="960420"/>
                    <a:pt x="605516" y="1002203"/>
                    <a:pt x="627423" y="1048368"/>
                  </a:cubicBezTo>
                  <a:cubicBezTo>
                    <a:pt x="631296" y="1056496"/>
                    <a:pt x="641265" y="1069704"/>
                    <a:pt x="626343" y="1075800"/>
                  </a:cubicBezTo>
                  <a:cubicBezTo>
                    <a:pt x="616374" y="1079864"/>
                    <a:pt x="611166" y="1067799"/>
                    <a:pt x="608309" y="1058909"/>
                  </a:cubicBezTo>
                  <a:cubicBezTo>
                    <a:pt x="598530" y="1028683"/>
                    <a:pt x="585004" y="1029381"/>
                    <a:pt x="559541" y="1043288"/>
                  </a:cubicBezTo>
                  <a:cubicBezTo>
                    <a:pt x="528299" y="1060306"/>
                    <a:pt x="492803" y="1068688"/>
                    <a:pt x="458766" y="1079292"/>
                  </a:cubicBezTo>
                  <a:cubicBezTo>
                    <a:pt x="439145" y="1085388"/>
                    <a:pt x="425365" y="1092945"/>
                    <a:pt x="433748" y="1118790"/>
                  </a:cubicBezTo>
                  <a:cubicBezTo>
                    <a:pt x="441240" y="1141777"/>
                    <a:pt x="451020" y="1142920"/>
                    <a:pt x="473879" y="1136443"/>
                  </a:cubicBezTo>
                  <a:cubicBezTo>
                    <a:pt x="506646" y="1127108"/>
                    <a:pt x="530966" y="1102153"/>
                    <a:pt x="562462" y="1092373"/>
                  </a:cubicBezTo>
                  <a:cubicBezTo>
                    <a:pt x="574400" y="1088627"/>
                    <a:pt x="586275" y="1078721"/>
                    <a:pt x="597070" y="1092818"/>
                  </a:cubicBezTo>
                  <a:cubicBezTo>
                    <a:pt x="606531" y="1105201"/>
                    <a:pt x="604054" y="1119361"/>
                    <a:pt x="595482" y="1130537"/>
                  </a:cubicBezTo>
                  <a:cubicBezTo>
                    <a:pt x="579671" y="1151175"/>
                    <a:pt x="576941" y="1174479"/>
                    <a:pt x="579099" y="1199753"/>
                  </a:cubicBezTo>
                  <a:cubicBezTo>
                    <a:pt x="581067" y="1222867"/>
                    <a:pt x="572813" y="1230360"/>
                    <a:pt x="552112" y="1219628"/>
                  </a:cubicBezTo>
                  <a:cubicBezTo>
                    <a:pt x="543095" y="1214929"/>
                    <a:pt x="533189" y="1211119"/>
                    <a:pt x="523283" y="1209659"/>
                  </a:cubicBezTo>
                  <a:cubicBezTo>
                    <a:pt x="505884" y="1207055"/>
                    <a:pt x="494453" y="1212453"/>
                    <a:pt x="504042" y="1234614"/>
                  </a:cubicBezTo>
                  <a:cubicBezTo>
                    <a:pt x="516996" y="1264332"/>
                    <a:pt x="500550" y="1267952"/>
                    <a:pt x="479531" y="1265983"/>
                  </a:cubicBezTo>
                  <a:cubicBezTo>
                    <a:pt x="463783" y="1264523"/>
                    <a:pt x="447083" y="1261983"/>
                    <a:pt x="440987" y="1281795"/>
                  </a:cubicBezTo>
                  <a:cubicBezTo>
                    <a:pt x="435589" y="1299385"/>
                    <a:pt x="452036" y="1304210"/>
                    <a:pt x="462132" y="1310942"/>
                  </a:cubicBezTo>
                  <a:cubicBezTo>
                    <a:pt x="482960" y="1324848"/>
                    <a:pt x="476356" y="1354439"/>
                    <a:pt x="492803" y="1370505"/>
                  </a:cubicBezTo>
                  <a:cubicBezTo>
                    <a:pt x="512615" y="1389872"/>
                    <a:pt x="504487" y="1408034"/>
                    <a:pt x="492993" y="1428481"/>
                  </a:cubicBezTo>
                  <a:cubicBezTo>
                    <a:pt x="483151" y="1445943"/>
                    <a:pt x="491978" y="1462517"/>
                    <a:pt x="502328" y="1477312"/>
                  </a:cubicBezTo>
                  <a:cubicBezTo>
                    <a:pt x="529823" y="1516683"/>
                    <a:pt x="528616" y="1526970"/>
                    <a:pt x="490263" y="1563101"/>
                  </a:cubicBezTo>
                  <a:cubicBezTo>
                    <a:pt x="518901" y="1575420"/>
                    <a:pt x="518901" y="1607298"/>
                    <a:pt x="532553" y="1630221"/>
                  </a:cubicBezTo>
                  <a:cubicBezTo>
                    <a:pt x="536872" y="1637460"/>
                    <a:pt x="539348" y="1645398"/>
                    <a:pt x="534268" y="1653081"/>
                  </a:cubicBezTo>
                  <a:cubicBezTo>
                    <a:pt x="528045" y="1662479"/>
                    <a:pt x="518901" y="1660511"/>
                    <a:pt x="510011" y="1658542"/>
                  </a:cubicBezTo>
                  <a:cubicBezTo>
                    <a:pt x="481817" y="1652192"/>
                    <a:pt x="458449" y="1617648"/>
                    <a:pt x="456735" y="1577833"/>
                  </a:cubicBezTo>
                  <a:cubicBezTo>
                    <a:pt x="454258" y="1519223"/>
                    <a:pt x="422826" y="1481122"/>
                    <a:pt x="380344" y="1450452"/>
                  </a:cubicBezTo>
                  <a:cubicBezTo>
                    <a:pt x="357166" y="1468422"/>
                    <a:pt x="346879" y="1443911"/>
                    <a:pt x="340022" y="1431148"/>
                  </a:cubicBezTo>
                  <a:cubicBezTo>
                    <a:pt x="330179" y="1413050"/>
                    <a:pt x="320908" y="1408224"/>
                    <a:pt x="304144" y="1416035"/>
                  </a:cubicBezTo>
                  <a:cubicBezTo>
                    <a:pt x="288778" y="1418892"/>
                    <a:pt x="273092" y="1420988"/>
                    <a:pt x="263949" y="1403271"/>
                  </a:cubicBezTo>
                  <a:cubicBezTo>
                    <a:pt x="255376" y="1386697"/>
                    <a:pt x="263250" y="1375140"/>
                    <a:pt x="276267" y="1365806"/>
                  </a:cubicBezTo>
                  <a:cubicBezTo>
                    <a:pt x="289031" y="1356598"/>
                    <a:pt x="283316" y="1344343"/>
                    <a:pt x="280141" y="1332722"/>
                  </a:cubicBezTo>
                  <a:cubicBezTo>
                    <a:pt x="269728" y="1295193"/>
                    <a:pt x="260710" y="1257093"/>
                    <a:pt x="238739" y="1224645"/>
                  </a:cubicBezTo>
                  <a:cubicBezTo>
                    <a:pt x="226166" y="1206039"/>
                    <a:pt x="206735" y="1184195"/>
                    <a:pt x="236326" y="1168002"/>
                  </a:cubicBezTo>
                  <a:cubicBezTo>
                    <a:pt x="259567" y="1155302"/>
                    <a:pt x="279315" y="1170098"/>
                    <a:pt x="288840" y="1196768"/>
                  </a:cubicBezTo>
                  <a:cubicBezTo>
                    <a:pt x="327576" y="1230614"/>
                    <a:pt x="376090" y="1251442"/>
                    <a:pt x="405173" y="1298305"/>
                  </a:cubicBezTo>
                  <a:cubicBezTo>
                    <a:pt x="408030" y="1302877"/>
                    <a:pt x="414126" y="1304020"/>
                    <a:pt x="418635" y="1299829"/>
                  </a:cubicBezTo>
                  <a:cubicBezTo>
                    <a:pt x="424350" y="1294495"/>
                    <a:pt x="424603" y="1285922"/>
                    <a:pt x="420159" y="1281350"/>
                  </a:cubicBezTo>
                  <a:cubicBezTo>
                    <a:pt x="390758" y="1250807"/>
                    <a:pt x="387012" y="1211627"/>
                    <a:pt x="379455" y="1170987"/>
                  </a:cubicBezTo>
                  <a:cubicBezTo>
                    <a:pt x="373486" y="1138919"/>
                    <a:pt x="336021" y="1134601"/>
                    <a:pt x="306938" y="1123679"/>
                  </a:cubicBezTo>
                  <a:cubicBezTo>
                    <a:pt x="315066" y="1109773"/>
                    <a:pt x="340339" y="1117329"/>
                    <a:pt x="338561" y="1095167"/>
                  </a:cubicBezTo>
                  <a:cubicBezTo>
                    <a:pt x="336783" y="1072815"/>
                    <a:pt x="319003" y="1069450"/>
                    <a:pt x="303318" y="1063671"/>
                  </a:cubicBezTo>
                  <a:cubicBezTo>
                    <a:pt x="289729" y="1058655"/>
                    <a:pt x="283253" y="1047479"/>
                    <a:pt x="283951" y="1032175"/>
                  </a:cubicBezTo>
                  <a:cubicBezTo>
                    <a:pt x="284332" y="1023412"/>
                    <a:pt x="288333" y="1016173"/>
                    <a:pt x="296651" y="1013951"/>
                  </a:cubicBezTo>
                  <a:cubicBezTo>
                    <a:pt x="309541" y="1010522"/>
                    <a:pt x="318368" y="1018904"/>
                    <a:pt x="326623" y="1027603"/>
                  </a:cubicBezTo>
                  <a:cubicBezTo>
                    <a:pt x="334688" y="1036112"/>
                    <a:pt x="340847" y="1047606"/>
                    <a:pt x="350182" y="1053448"/>
                  </a:cubicBezTo>
                  <a:cubicBezTo>
                    <a:pt x="361992" y="1060877"/>
                    <a:pt x="376598" y="1065576"/>
                    <a:pt x="390060" y="1056877"/>
                  </a:cubicBezTo>
                  <a:cubicBezTo>
                    <a:pt x="404474" y="1047606"/>
                    <a:pt x="403458" y="1031731"/>
                    <a:pt x="401299" y="1016618"/>
                  </a:cubicBezTo>
                  <a:cubicBezTo>
                    <a:pt x="398886" y="1000108"/>
                    <a:pt x="389552" y="988995"/>
                    <a:pt x="374185" y="986518"/>
                  </a:cubicBezTo>
                  <a:cubicBezTo>
                    <a:pt x="359199" y="984105"/>
                    <a:pt x="343768" y="985121"/>
                    <a:pt x="328782" y="982899"/>
                  </a:cubicBezTo>
                  <a:cubicBezTo>
                    <a:pt x="301096" y="978771"/>
                    <a:pt x="294048" y="952292"/>
                    <a:pt x="286872" y="930384"/>
                  </a:cubicBezTo>
                  <a:cubicBezTo>
                    <a:pt x="280204" y="910064"/>
                    <a:pt x="300969" y="904540"/>
                    <a:pt x="313225" y="896348"/>
                  </a:cubicBezTo>
                  <a:cubicBezTo>
                    <a:pt x="330624" y="884791"/>
                    <a:pt x="341736" y="896729"/>
                    <a:pt x="351516" y="910382"/>
                  </a:cubicBezTo>
                  <a:cubicBezTo>
                    <a:pt x="359199" y="921113"/>
                    <a:pt x="365739" y="932861"/>
                    <a:pt x="373867" y="943148"/>
                  </a:cubicBezTo>
                  <a:cubicBezTo>
                    <a:pt x="377995" y="948291"/>
                    <a:pt x="385234" y="950323"/>
                    <a:pt x="391329" y="946450"/>
                  </a:cubicBezTo>
                  <a:cubicBezTo>
                    <a:pt x="398378" y="941941"/>
                    <a:pt x="396537" y="934575"/>
                    <a:pt x="393362" y="928543"/>
                  </a:cubicBezTo>
                  <a:cubicBezTo>
                    <a:pt x="375709" y="894761"/>
                    <a:pt x="395838" y="871773"/>
                    <a:pt x="413237" y="848342"/>
                  </a:cubicBezTo>
                  <a:cubicBezTo>
                    <a:pt x="419524" y="839896"/>
                    <a:pt x="434510" y="831959"/>
                    <a:pt x="433684" y="825672"/>
                  </a:cubicBezTo>
                  <a:cubicBezTo>
                    <a:pt x="426636" y="773665"/>
                    <a:pt x="461815" y="758171"/>
                    <a:pt x="492739" y="733533"/>
                  </a:cubicBezTo>
                  <a:cubicBezTo>
                    <a:pt x="520870" y="711054"/>
                    <a:pt x="513503" y="681209"/>
                    <a:pt x="479722" y="658793"/>
                  </a:cubicBezTo>
                  <a:cubicBezTo>
                    <a:pt x="458259" y="644506"/>
                    <a:pt x="452226" y="636187"/>
                    <a:pt x="480547" y="621836"/>
                  </a:cubicBezTo>
                  <a:cubicBezTo>
                    <a:pt x="518838" y="602469"/>
                    <a:pt x="494327" y="560749"/>
                    <a:pt x="511472" y="520998"/>
                  </a:cubicBezTo>
                  <a:cubicBezTo>
                    <a:pt x="487532" y="538778"/>
                    <a:pt x="472800" y="559479"/>
                    <a:pt x="452036" y="539984"/>
                  </a:cubicBezTo>
                  <a:cubicBezTo>
                    <a:pt x="430065" y="519347"/>
                    <a:pt x="406951" y="500868"/>
                    <a:pt x="416285" y="461688"/>
                  </a:cubicBezTo>
                  <a:cubicBezTo>
                    <a:pt x="422445" y="435844"/>
                    <a:pt x="428223" y="408666"/>
                    <a:pt x="421428" y="380980"/>
                  </a:cubicBezTo>
                  <a:cubicBezTo>
                    <a:pt x="417809" y="366247"/>
                    <a:pt x="423905" y="355071"/>
                    <a:pt x="435970" y="346435"/>
                  </a:cubicBezTo>
                  <a:cubicBezTo>
                    <a:pt x="444162" y="340530"/>
                    <a:pt x="453940" y="333418"/>
                    <a:pt x="457433" y="324401"/>
                  </a:cubicBezTo>
                  <a:cubicBezTo>
                    <a:pt x="470260" y="291254"/>
                    <a:pt x="487723" y="292968"/>
                    <a:pt x="509630" y="313098"/>
                  </a:cubicBezTo>
                  <a:cubicBezTo>
                    <a:pt x="520362" y="321480"/>
                    <a:pt x="534141" y="325671"/>
                    <a:pt x="545000" y="347197"/>
                  </a:cubicBezTo>
                  <a:cubicBezTo>
                    <a:pt x="535221" y="324210"/>
                    <a:pt x="519727" y="322432"/>
                    <a:pt x="509630" y="313161"/>
                  </a:cubicBezTo>
                  <a:cubicBezTo>
                    <a:pt x="493120" y="286872"/>
                    <a:pt x="502201" y="254677"/>
                    <a:pt x="492295" y="226547"/>
                  </a:cubicBezTo>
                  <a:cubicBezTo>
                    <a:pt x="487088" y="211815"/>
                    <a:pt x="499534" y="204703"/>
                    <a:pt x="510266" y="199813"/>
                  </a:cubicBezTo>
                  <a:cubicBezTo>
                    <a:pt x="527537" y="191876"/>
                    <a:pt x="534014" y="176255"/>
                    <a:pt x="537507" y="158284"/>
                  </a:cubicBezTo>
                  <a:cubicBezTo>
                    <a:pt x="544682" y="121581"/>
                    <a:pt x="536490" y="111865"/>
                    <a:pt x="501121" y="115802"/>
                  </a:cubicBezTo>
                  <a:cubicBezTo>
                    <a:pt x="487278" y="117326"/>
                    <a:pt x="473245" y="118914"/>
                    <a:pt x="459783" y="122343"/>
                  </a:cubicBezTo>
                  <a:cubicBezTo>
                    <a:pt x="422762" y="131677"/>
                    <a:pt x="420603" y="137075"/>
                    <a:pt x="442574" y="171492"/>
                  </a:cubicBezTo>
                  <a:cubicBezTo>
                    <a:pt x="454004" y="189463"/>
                    <a:pt x="450765" y="196067"/>
                    <a:pt x="431208" y="194797"/>
                  </a:cubicBezTo>
                  <a:cubicBezTo>
                    <a:pt x="412792" y="193654"/>
                    <a:pt x="399013" y="204893"/>
                    <a:pt x="387901" y="217339"/>
                  </a:cubicBezTo>
                  <a:cubicBezTo>
                    <a:pt x="339133" y="271632"/>
                    <a:pt x="277411" y="291444"/>
                    <a:pt x="210228" y="295953"/>
                  </a:cubicBezTo>
                  <a:cubicBezTo>
                    <a:pt x="183748" y="297731"/>
                    <a:pt x="163238" y="315257"/>
                    <a:pt x="140187" y="324401"/>
                  </a:cubicBezTo>
                  <a:cubicBezTo>
                    <a:pt x="100944" y="339958"/>
                    <a:pt x="58336" y="336275"/>
                    <a:pt x="20934" y="355833"/>
                  </a:cubicBezTo>
                  <a:cubicBezTo>
                    <a:pt x="14902" y="358945"/>
                    <a:pt x="8298" y="360342"/>
                    <a:pt x="3345" y="354754"/>
                  </a:cubicBezTo>
                  <a:cubicBezTo>
                    <a:pt x="-3450" y="347070"/>
                    <a:pt x="1566" y="339387"/>
                    <a:pt x="5567" y="332592"/>
                  </a:cubicBezTo>
                  <a:cubicBezTo>
                    <a:pt x="27157" y="296334"/>
                    <a:pt x="58971" y="273601"/>
                    <a:pt x="97134" y="265790"/>
                  </a:cubicBezTo>
                  <a:cubicBezTo>
                    <a:pt x="149649" y="254995"/>
                    <a:pt x="192766" y="229976"/>
                    <a:pt x="229786" y="188701"/>
                  </a:cubicBezTo>
                  <a:cubicBezTo>
                    <a:pt x="253535" y="162221"/>
                    <a:pt x="280014" y="139932"/>
                    <a:pt x="319828" y="146155"/>
                  </a:cubicBezTo>
                  <a:cubicBezTo>
                    <a:pt x="337545" y="148886"/>
                    <a:pt x="357802" y="141774"/>
                    <a:pt x="375328" y="134725"/>
                  </a:cubicBezTo>
                  <a:cubicBezTo>
                    <a:pt x="404601" y="122914"/>
                    <a:pt x="410189" y="84497"/>
                    <a:pt x="387583" y="62144"/>
                  </a:cubicBezTo>
                  <a:cubicBezTo>
                    <a:pt x="384853" y="59414"/>
                    <a:pt x="380915" y="58017"/>
                    <a:pt x="378185" y="55223"/>
                  </a:cubicBezTo>
                  <a:cubicBezTo>
                    <a:pt x="364660" y="41316"/>
                    <a:pt x="351896" y="22647"/>
                    <a:pt x="365993" y="5883"/>
                  </a:cubicBezTo>
                  <a:cubicBezTo>
                    <a:pt x="380027" y="-10881"/>
                    <a:pt x="392028" y="12868"/>
                    <a:pt x="404601" y="19155"/>
                  </a:cubicBezTo>
                  <a:cubicBezTo>
                    <a:pt x="409872" y="21758"/>
                    <a:pt x="414253" y="28108"/>
                    <a:pt x="417365" y="33760"/>
                  </a:cubicBezTo>
                  <a:cubicBezTo>
                    <a:pt x="433938" y="64557"/>
                    <a:pt x="453560" y="61065"/>
                    <a:pt x="477372" y="42904"/>
                  </a:cubicBezTo>
                  <a:cubicBezTo>
                    <a:pt x="497248" y="27791"/>
                    <a:pt x="509630" y="-1610"/>
                    <a:pt x="540237" y="2327"/>
                  </a:cubicBezTo>
                  <a:cubicBezTo>
                    <a:pt x="543984" y="19028"/>
                    <a:pt x="554144" y="31156"/>
                    <a:pt x="566082" y="41253"/>
                  </a:cubicBezTo>
                  <a:cubicBezTo>
                    <a:pt x="584751" y="57001"/>
                    <a:pt x="587481" y="73384"/>
                    <a:pt x="570780" y="92371"/>
                  </a:cubicBezTo>
                  <a:cubicBezTo>
                    <a:pt x="559414" y="99229"/>
                    <a:pt x="553064" y="107611"/>
                    <a:pt x="562526" y="121327"/>
                  </a:cubicBezTo>
                  <a:cubicBezTo>
                    <a:pt x="573575" y="137265"/>
                    <a:pt x="575861" y="157712"/>
                    <a:pt x="586021" y="174159"/>
                  </a:cubicBezTo>
                  <a:cubicBezTo>
                    <a:pt x="586021" y="179620"/>
                    <a:pt x="586021" y="185081"/>
                    <a:pt x="586021" y="190542"/>
                  </a:cubicBezTo>
                  <a:cubicBezTo>
                    <a:pt x="598022" y="209783"/>
                    <a:pt x="609135" y="228642"/>
                    <a:pt x="635551" y="227880"/>
                  </a:cubicBezTo>
                  <a:cubicBezTo>
                    <a:pt x="647489" y="227563"/>
                    <a:pt x="657078" y="240771"/>
                    <a:pt x="653903" y="253661"/>
                  </a:cubicBezTo>
                  <a:cubicBezTo>
                    <a:pt x="644567" y="291952"/>
                    <a:pt x="658093" y="327258"/>
                    <a:pt x="663935" y="363453"/>
                  </a:cubicBezTo>
                  <a:cubicBezTo>
                    <a:pt x="665332" y="372026"/>
                    <a:pt x="661713" y="379075"/>
                    <a:pt x="662157" y="386949"/>
                  </a:cubicBezTo>
                  <a:cubicBezTo>
                    <a:pt x="662157" y="400601"/>
                    <a:pt x="662157" y="414254"/>
                    <a:pt x="662157" y="427843"/>
                  </a:cubicBezTo>
                  <a:cubicBezTo>
                    <a:pt x="675746" y="445051"/>
                    <a:pt x="677905" y="464927"/>
                    <a:pt x="669269" y="484358"/>
                  </a:cubicBezTo>
                  <a:cubicBezTo>
                    <a:pt x="657903" y="509885"/>
                    <a:pt x="666539" y="528173"/>
                    <a:pt x="683429" y="545191"/>
                  </a:cubicBezTo>
                  <a:cubicBezTo>
                    <a:pt x="683938" y="546969"/>
                    <a:pt x="684509" y="548811"/>
                    <a:pt x="685080" y="5505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3" name="Полилиния: фигура 382">
              <a:extLst>
                <a:ext uri="{FF2B5EF4-FFF2-40B4-BE49-F238E27FC236}">
                  <a16:creationId xmlns="" xmlns:a16="http://schemas.microsoft.com/office/drawing/2014/main" id="{5CA4E421-2DE0-4C43-9980-752A7E814DE0}"/>
                </a:ext>
              </a:extLst>
            </p:cNvPr>
            <p:cNvSpPr/>
            <p:nvPr/>
          </p:nvSpPr>
          <p:spPr>
            <a:xfrm>
              <a:off x="10885923" y="984127"/>
              <a:ext cx="184050" cy="504080"/>
            </a:xfrm>
            <a:custGeom>
              <a:avLst/>
              <a:gdLst>
                <a:gd name="connsiteX0" fmla="*/ 138756 w 184050"/>
                <a:gd name="connsiteY0" fmla="*/ 245619 h 504080"/>
                <a:gd name="connsiteX1" fmla="*/ 87258 w 184050"/>
                <a:gd name="connsiteY1" fmla="*/ 240730 h 504080"/>
                <a:gd name="connsiteX2" fmla="*/ 111197 w 184050"/>
                <a:gd name="connsiteY2" fmla="*/ 286132 h 504080"/>
                <a:gd name="connsiteX3" fmla="*/ 178316 w 184050"/>
                <a:gd name="connsiteY3" fmla="*/ 401195 h 504080"/>
                <a:gd name="connsiteX4" fmla="*/ 170315 w 184050"/>
                <a:gd name="connsiteY4" fmla="*/ 424246 h 504080"/>
                <a:gd name="connsiteX5" fmla="*/ 128024 w 184050"/>
                <a:gd name="connsiteY5" fmla="*/ 439295 h 504080"/>
                <a:gd name="connsiteX6" fmla="*/ 153995 w 184050"/>
                <a:gd name="connsiteY6" fmla="*/ 450154 h 504080"/>
                <a:gd name="connsiteX7" fmla="*/ 169172 w 184050"/>
                <a:gd name="connsiteY7" fmla="*/ 456186 h 504080"/>
                <a:gd name="connsiteX8" fmla="*/ 123960 w 184050"/>
                <a:gd name="connsiteY8" fmla="*/ 497080 h 504080"/>
                <a:gd name="connsiteX9" fmla="*/ 93163 w 184050"/>
                <a:gd name="connsiteY9" fmla="*/ 482793 h 504080"/>
                <a:gd name="connsiteX10" fmla="*/ 85035 w 184050"/>
                <a:gd name="connsiteY10" fmla="*/ 441264 h 504080"/>
                <a:gd name="connsiteX11" fmla="*/ 89797 w 184050"/>
                <a:gd name="connsiteY11" fmla="*/ 435358 h 504080"/>
                <a:gd name="connsiteX12" fmla="*/ 89734 w 184050"/>
                <a:gd name="connsiteY12" fmla="*/ 305373 h 504080"/>
                <a:gd name="connsiteX13" fmla="*/ 30298 w 184050"/>
                <a:gd name="connsiteY13" fmla="*/ 202757 h 504080"/>
                <a:gd name="connsiteX14" fmla="*/ 11311 w 184050"/>
                <a:gd name="connsiteY14" fmla="*/ 167768 h 504080"/>
                <a:gd name="connsiteX15" fmla="*/ 9533 w 184050"/>
                <a:gd name="connsiteY15" fmla="*/ 111507 h 504080"/>
                <a:gd name="connsiteX16" fmla="*/ 53602 w 184050"/>
                <a:gd name="connsiteY16" fmla="*/ 126556 h 504080"/>
                <a:gd name="connsiteX17" fmla="*/ 95449 w 184050"/>
                <a:gd name="connsiteY17" fmla="*/ 112586 h 504080"/>
                <a:gd name="connsiteX18" fmla="*/ 100720 w 184050"/>
                <a:gd name="connsiteY18" fmla="*/ 0 h 504080"/>
                <a:gd name="connsiteX19" fmla="*/ 120087 w 184050"/>
                <a:gd name="connsiteY19" fmla="*/ 68771 h 504080"/>
                <a:gd name="connsiteX20" fmla="*/ 153361 w 184050"/>
                <a:gd name="connsiteY20" fmla="*/ 216790 h 504080"/>
                <a:gd name="connsiteX21" fmla="*/ 138882 w 184050"/>
                <a:gd name="connsiteY21" fmla="*/ 245492 h 5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050" h="504080">
                  <a:moveTo>
                    <a:pt x="138756" y="245619"/>
                  </a:moveTo>
                  <a:cubicBezTo>
                    <a:pt x="120658" y="248794"/>
                    <a:pt x="100846" y="218759"/>
                    <a:pt x="87258" y="240730"/>
                  </a:cubicBezTo>
                  <a:cubicBezTo>
                    <a:pt x="75700" y="259526"/>
                    <a:pt x="102053" y="271464"/>
                    <a:pt x="111197" y="286132"/>
                  </a:cubicBezTo>
                  <a:cubicBezTo>
                    <a:pt x="134628" y="323661"/>
                    <a:pt x="138946" y="373636"/>
                    <a:pt x="178316" y="401195"/>
                  </a:cubicBezTo>
                  <a:cubicBezTo>
                    <a:pt x="189620" y="409069"/>
                    <a:pt x="182761" y="420245"/>
                    <a:pt x="170315" y="424246"/>
                  </a:cubicBezTo>
                  <a:cubicBezTo>
                    <a:pt x="156219" y="428818"/>
                    <a:pt x="140216" y="427357"/>
                    <a:pt x="128024" y="439295"/>
                  </a:cubicBezTo>
                  <a:cubicBezTo>
                    <a:pt x="133232" y="453646"/>
                    <a:pt x="145043" y="447931"/>
                    <a:pt x="153995" y="450154"/>
                  </a:cubicBezTo>
                  <a:cubicBezTo>
                    <a:pt x="160092" y="449074"/>
                    <a:pt x="165045" y="451360"/>
                    <a:pt x="169172" y="456186"/>
                  </a:cubicBezTo>
                  <a:cubicBezTo>
                    <a:pt x="175141" y="503938"/>
                    <a:pt x="165045" y="512511"/>
                    <a:pt x="123960" y="497080"/>
                  </a:cubicBezTo>
                  <a:cubicBezTo>
                    <a:pt x="113229" y="493080"/>
                    <a:pt x="105101" y="483174"/>
                    <a:pt x="93163" y="482793"/>
                  </a:cubicBezTo>
                  <a:cubicBezTo>
                    <a:pt x="68208" y="473966"/>
                    <a:pt x="41855" y="465521"/>
                    <a:pt x="85035" y="441264"/>
                  </a:cubicBezTo>
                  <a:cubicBezTo>
                    <a:pt x="87067" y="440121"/>
                    <a:pt x="90115" y="436882"/>
                    <a:pt x="89797" y="435358"/>
                  </a:cubicBezTo>
                  <a:cubicBezTo>
                    <a:pt x="80590" y="391797"/>
                    <a:pt x="104910" y="347093"/>
                    <a:pt x="89734" y="305373"/>
                  </a:cubicBezTo>
                  <a:cubicBezTo>
                    <a:pt x="76208" y="268098"/>
                    <a:pt x="63255" y="228792"/>
                    <a:pt x="30298" y="202757"/>
                  </a:cubicBezTo>
                  <a:cubicBezTo>
                    <a:pt x="21027" y="195390"/>
                    <a:pt x="17344" y="179769"/>
                    <a:pt x="11311" y="167768"/>
                  </a:cubicBezTo>
                  <a:cubicBezTo>
                    <a:pt x="2040" y="149289"/>
                    <a:pt x="-7802" y="128588"/>
                    <a:pt x="9533" y="111507"/>
                  </a:cubicBezTo>
                  <a:cubicBezTo>
                    <a:pt x="29155" y="92139"/>
                    <a:pt x="40331" y="116079"/>
                    <a:pt x="53602" y="126556"/>
                  </a:cubicBezTo>
                  <a:cubicBezTo>
                    <a:pt x="72843" y="141733"/>
                    <a:pt x="100275" y="132906"/>
                    <a:pt x="95449" y="112586"/>
                  </a:cubicBezTo>
                  <a:cubicBezTo>
                    <a:pt x="86051" y="73279"/>
                    <a:pt x="106498" y="37719"/>
                    <a:pt x="100720" y="0"/>
                  </a:cubicBezTo>
                  <a:cubicBezTo>
                    <a:pt x="121611" y="18542"/>
                    <a:pt x="118753" y="41974"/>
                    <a:pt x="120087" y="68771"/>
                  </a:cubicBezTo>
                  <a:cubicBezTo>
                    <a:pt x="122627" y="118809"/>
                    <a:pt x="97545" y="177229"/>
                    <a:pt x="153361" y="216790"/>
                  </a:cubicBezTo>
                  <a:cubicBezTo>
                    <a:pt x="174570" y="231840"/>
                    <a:pt x="156409" y="242825"/>
                    <a:pt x="138882" y="2454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4" name="Полилиния: фигура 383">
              <a:extLst>
                <a:ext uri="{FF2B5EF4-FFF2-40B4-BE49-F238E27FC236}">
                  <a16:creationId xmlns="" xmlns:a16="http://schemas.microsoft.com/office/drawing/2014/main" id="{62A32893-BACB-40C2-8EE1-C264B4892647}"/>
                </a:ext>
              </a:extLst>
            </p:cNvPr>
            <p:cNvSpPr/>
            <p:nvPr/>
          </p:nvSpPr>
          <p:spPr>
            <a:xfrm>
              <a:off x="10929843" y="791276"/>
              <a:ext cx="48149" cy="95377"/>
            </a:xfrm>
            <a:custGeom>
              <a:avLst/>
              <a:gdLst>
                <a:gd name="connsiteX0" fmla="*/ 19208 w 48149"/>
                <a:gd name="connsiteY0" fmla="*/ 95314 h 95377"/>
                <a:gd name="connsiteX1" fmla="*/ 9619 w 48149"/>
                <a:gd name="connsiteY1" fmla="*/ 91758 h 95377"/>
                <a:gd name="connsiteX2" fmla="*/ 3777 w 48149"/>
                <a:gd name="connsiteY2" fmla="*/ 59246 h 95377"/>
                <a:gd name="connsiteX3" fmla="*/ 23018 w 48149"/>
                <a:gd name="connsiteY3" fmla="*/ 445 h 95377"/>
                <a:gd name="connsiteX4" fmla="*/ 37051 w 48149"/>
                <a:gd name="connsiteY4" fmla="*/ 3620 h 95377"/>
                <a:gd name="connsiteX5" fmla="*/ 46132 w 48149"/>
                <a:gd name="connsiteY5" fmla="*/ 35687 h 95377"/>
                <a:gd name="connsiteX6" fmla="*/ 19272 w 48149"/>
                <a:gd name="connsiteY6" fmla="*/ 95378 h 9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49" h="95377">
                  <a:moveTo>
                    <a:pt x="19208" y="95314"/>
                  </a:moveTo>
                  <a:cubicBezTo>
                    <a:pt x="14128" y="93473"/>
                    <a:pt x="11271" y="93282"/>
                    <a:pt x="9619" y="91758"/>
                  </a:cubicBezTo>
                  <a:cubicBezTo>
                    <a:pt x="-287" y="82678"/>
                    <a:pt x="-3081" y="69851"/>
                    <a:pt x="3777" y="59246"/>
                  </a:cubicBezTo>
                  <a:cubicBezTo>
                    <a:pt x="15398" y="41022"/>
                    <a:pt x="-7525" y="10287"/>
                    <a:pt x="23018" y="445"/>
                  </a:cubicBezTo>
                  <a:cubicBezTo>
                    <a:pt x="27082" y="-889"/>
                    <a:pt x="33241" y="953"/>
                    <a:pt x="37051" y="3620"/>
                  </a:cubicBezTo>
                  <a:cubicBezTo>
                    <a:pt x="48164" y="11240"/>
                    <a:pt x="50387" y="24130"/>
                    <a:pt x="46132" y="35687"/>
                  </a:cubicBezTo>
                  <a:cubicBezTo>
                    <a:pt x="38449" y="56325"/>
                    <a:pt x="28225" y="75883"/>
                    <a:pt x="19272" y="9537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5" name="Полилиния: фигура 384">
              <a:extLst>
                <a:ext uri="{FF2B5EF4-FFF2-40B4-BE49-F238E27FC236}">
                  <a16:creationId xmlns="" xmlns:a16="http://schemas.microsoft.com/office/drawing/2014/main" id="{79CFBB5A-11F5-487F-B0D5-50063D8AA740}"/>
                </a:ext>
              </a:extLst>
            </p:cNvPr>
            <p:cNvSpPr/>
            <p:nvPr/>
          </p:nvSpPr>
          <p:spPr>
            <a:xfrm>
              <a:off x="11928886" y="1115192"/>
              <a:ext cx="109125" cy="343727"/>
            </a:xfrm>
            <a:custGeom>
              <a:avLst/>
              <a:gdLst>
                <a:gd name="connsiteX0" fmla="*/ 40482 w 109125"/>
                <a:gd name="connsiteY0" fmla="*/ 64 h 343727"/>
                <a:gd name="connsiteX1" fmla="*/ 70391 w 109125"/>
                <a:gd name="connsiteY1" fmla="*/ 49276 h 343727"/>
                <a:gd name="connsiteX2" fmla="*/ 82329 w 109125"/>
                <a:gd name="connsiteY2" fmla="*/ 171895 h 343727"/>
                <a:gd name="connsiteX3" fmla="*/ 109126 w 109125"/>
                <a:gd name="connsiteY3" fmla="*/ 343727 h 343727"/>
                <a:gd name="connsiteX4" fmla="*/ 93124 w 109125"/>
                <a:gd name="connsiteY4" fmla="*/ 286577 h 343727"/>
                <a:gd name="connsiteX5" fmla="*/ 65945 w 109125"/>
                <a:gd name="connsiteY5" fmla="*/ 270384 h 343727"/>
                <a:gd name="connsiteX6" fmla="*/ 28290 w 109125"/>
                <a:gd name="connsiteY6" fmla="*/ 259462 h 343727"/>
                <a:gd name="connsiteX7" fmla="*/ 22004 w 109125"/>
                <a:gd name="connsiteY7" fmla="*/ 244667 h 343727"/>
                <a:gd name="connsiteX8" fmla="*/ 12923 w 109125"/>
                <a:gd name="connsiteY8" fmla="*/ 190628 h 343727"/>
                <a:gd name="connsiteX9" fmla="*/ 47848 w 109125"/>
                <a:gd name="connsiteY9" fmla="*/ 221807 h 343727"/>
                <a:gd name="connsiteX10" fmla="*/ 67343 w 109125"/>
                <a:gd name="connsiteY10" fmla="*/ 231014 h 343727"/>
                <a:gd name="connsiteX11" fmla="*/ 75979 w 109125"/>
                <a:gd name="connsiteY11" fmla="*/ 211456 h 343727"/>
                <a:gd name="connsiteX12" fmla="*/ 63723 w 109125"/>
                <a:gd name="connsiteY12" fmla="*/ 109792 h 343727"/>
                <a:gd name="connsiteX13" fmla="*/ 21305 w 109125"/>
                <a:gd name="connsiteY13" fmla="*/ 53023 h 343727"/>
                <a:gd name="connsiteX14" fmla="*/ 32 w 109125"/>
                <a:gd name="connsiteY14" fmla="*/ 35433 h 343727"/>
                <a:gd name="connsiteX15" fmla="*/ 20226 w 109125"/>
                <a:gd name="connsiteY15" fmla="*/ 21209 h 343727"/>
                <a:gd name="connsiteX16" fmla="*/ 40419 w 109125"/>
                <a:gd name="connsiteY16" fmla="*/ 0 h 34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125" h="343727">
                  <a:moveTo>
                    <a:pt x="40482" y="64"/>
                  </a:moveTo>
                  <a:cubicBezTo>
                    <a:pt x="70644" y="2477"/>
                    <a:pt x="84233" y="5144"/>
                    <a:pt x="70391" y="49276"/>
                  </a:cubicBezTo>
                  <a:cubicBezTo>
                    <a:pt x="59278" y="84646"/>
                    <a:pt x="77820" y="130557"/>
                    <a:pt x="82329" y="171895"/>
                  </a:cubicBezTo>
                  <a:cubicBezTo>
                    <a:pt x="88679" y="229681"/>
                    <a:pt x="108808" y="284862"/>
                    <a:pt x="109126" y="343727"/>
                  </a:cubicBezTo>
                  <a:cubicBezTo>
                    <a:pt x="94902" y="327535"/>
                    <a:pt x="95029" y="306961"/>
                    <a:pt x="93124" y="286577"/>
                  </a:cubicBezTo>
                  <a:cubicBezTo>
                    <a:pt x="91472" y="268797"/>
                    <a:pt x="87218" y="250001"/>
                    <a:pt x="65945" y="270384"/>
                  </a:cubicBezTo>
                  <a:cubicBezTo>
                    <a:pt x="47086" y="288418"/>
                    <a:pt x="37053" y="277877"/>
                    <a:pt x="28290" y="259462"/>
                  </a:cubicBezTo>
                  <a:cubicBezTo>
                    <a:pt x="26004" y="254636"/>
                    <a:pt x="22829" y="249874"/>
                    <a:pt x="22004" y="244667"/>
                  </a:cubicBezTo>
                  <a:cubicBezTo>
                    <a:pt x="18956" y="225998"/>
                    <a:pt x="-7270" y="204725"/>
                    <a:pt x="12923" y="190628"/>
                  </a:cubicBezTo>
                  <a:cubicBezTo>
                    <a:pt x="34322" y="175705"/>
                    <a:pt x="36799" y="209678"/>
                    <a:pt x="47848" y="221807"/>
                  </a:cubicBezTo>
                  <a:cubicBezTo>
                    <a:pt x="53372" y="227839"/>
                    <a:pt x="59024" y="233745"/>
                    <a:pt x="67343" y="231014"/>
                  </a:cubicBezTo>
                  <a:cubicBezTo>
                    <a:pt x="76296" y="228093"/>
                    <a:pt x="79852" y="217171"/>
                    <a:pt x="75979" y="211456"/>
                  </a:cubicBezTo>
                  <a:cubicBezTo>
                    <a:pt x="54389" y="179642"/>
                    <a:pt x="69120" y="143447"/>
                    <a:pt x="63723" y="109792"/>
                  </a:cubicBezTo>
                  <a:cubicBezTo>
                    <a:pt x="59151" y="81153"/>
                    <a:pt x="45371" y="62992"/>
                    <a:pt x="21305" y="53023"/>
                  </a:cubicBezTo>
                  <a:cubicBezTo>
                    <a:pt x="12161" y="49276"/>
                    <a:pt x="-730" y="50546"/>
                    <a:pt x="32" y="35433"/>
                  </a:cubicBezTo>
                  <a:cubicBezTo>
                    <a:pt x="668" y="23241"/>
                    <a:pt x="11526" y="22543"/>
                    <a:pt x="20226" y="21209"/>
                  </a:cubicBezTo>
                  <a:cubicBezTo>
                    <a:pt x="32100" y="19431"/>
                    <a:pt x="37497" y="11240"/>
                    <a:pt x="40419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6" name="Полилиния: фигура 385">
              <a:extLst>
                <a:ext uri="{FF2B5EF4-FFF2-40B4-BE49-F238E27FC236}">
                  <a16:creationId xmlns="" xmlns:a16="http://schemas.microsoft.com/office/drawing/2014/main" id="{62D83D79-C7A1-48FF-8F79-E9D68A00EDA4}"/>
                </a:ext>
              </a:extLst>
            </p:cNvPr>
            <p:cNvSpPr/>
            <p:nvPr/>
          </p:nvSpPr>
          <p:spPr>
            <a:xfrm>
              <a:off x="12058572" y="1847731"/>
              <a:ext cx="56951" cy="79977"/>
            </a:xfrm>
            <a:custGeom>
              <a:avLst/>
              <a:gdLst>
                <a:gd name="connsiteX0" fmla="*/ 23065 w 56951"/>
                <a:gd name="connsiteY0" fmla="*/ 0 h 79977"/>
                <a:gd name="connsiteX1" fmla="*/ 56529 w 56951"/>
                <a:gd name="connsiteY1" fmla="*/ 48006 h 79977"/>
                <a:gd name="connsiteX2" fmla="*/ 36844 w 56951"/>
                <a:gd name="connsiteY2" fmla="*/ 79629 h 79977"/>
                <a:gd name="connsiteX3" fmla="*/ 522 w 56951"/>
                <a:gd name="connsiteY3" fmla="*/ 32957 h 79977"/>
                <a:gd name="connsiteX4" fmla="*/ 23065 w 56951"/>
                <a:gd name="connsiteY4" fmla="*/ 0 h 7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1" h="79977">
                  <a:moveTo>
                    <a:pt x="23065" y="0"/>
                  </a:moveTo>
                  <a:cubicBezTo>
                    <a:pt x="45417" y="6667"/>
                    <a:pt x="53735" y="26225"/>
                    <a:pt x="56529" y="48006"/>
                  </a:cubicBezTo>
                  <a:cubicBezTo>
                    <a:pt x="58434" y="62865"/>
                    <a:pt x="54243" y="82868"/>
                    <a:pt x="36844" y="79629"/>
                  </a:cubicBezTo>
                  <a:cubicBezTo>
                    <a:pt x="16080" y="75692"/>
                    <a:pt x="4396" y="54610"/>
                    <a:pt x="522" y="32957"/>
                  </a:cubicBezTo>
                  <a:cubicBezTo>
                    <a:pt x="-2399" y="16891"/>
                    <a:pt x="7190" y="5207"/>
                    <a:pt x="23065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7" name="Полилиния: фигура 386">
              <a:extLst>
                <a:ext uri="{FF2B5EF4-FFF2-40B4-BE49-F238E27FC236}">
                  <a16:creationId xmlns="" xmlns:a16="http://schemas.microsoft.com/office/drawing/2014/main" id="{EC6CCD01-EFA8-4EE6-98E2-EB1ADFD17F0D}"/>
                </a:ext>
              </a:extLst>
            </p:cNvPr>
            <p:cNvSpPr/>
            <p:nvPr/>
          </p:nvSpPr>
          <p:spPr>
            <a:xfrm>
              <a:off x="10533164" y="1008702"/>
              <a:ext cx="552697" cy="630832"/>
            </a:xfrm>
            <a:custGeom>
              <a:avLst/>
              <a:gdLst>
                <a:gd name="connsiteX0" fmla="*/ 194398 w 552697"/>
                <a:gd name="connsiteY0" fmla="*/ 81915 h 630832"/>
                <a:gd name="connsiteX1" fmla="*/ 226212 w 552697"/>
                <a:gd name="connsiteY1" fmla="*/ 67056 h 630832"/>
                <a:gd name="connsiteX2" fmla="*/ 206717 w 552697"/>
                <a:gd name="connsiteY2" fmla="*/ 42101 h 630832"/>
                <a:gd name="connsiteX3" fmla="*/ 179222 w 552697"/>
                <a:gd name="connsiteY3" fmla="*/ 0 h 630832"/>
                <a:gd name="connsiteX4" fmla="*/ 273900 w 552697"/>
                <a:gd name="connsiteY4" fmla="*/ 102045 h 630832"/>
                <a:gd name="connsiteX5" fmla="*/ 281076 w 552697"/>
                <a:gd name="connsiteY5" fmla="*/ 128398 h 630832"/>
                <a:gd name="connsiteX6" fmla="*/ 271169 w 552697"/>
                <a:gd name="connsiteY6" fmla="*/ 178372 h 630832"/>
                <a:gd name="connsiteX7" fmla="*/ 262153 w 552697"/>
                <a:gd name="connsiteY7" fmla="*/ 230252 h 630832"/>
                <a:gd name="connsiteX8" fmla="*/ 284631 w 552697"/>
                <a:gd name="connsiteY8" fmla="*/ 307913 h 630832"/>
                <a:gd name="connsiteX9" fmla="*/ 372960 w 552697"/>
                <a:gd name="connsiteY9" fmla="*/ 451932 h 630832"/>
                <a:gd name="connsiteX10" fmla="*/ 415505 w 552697"/>
                <a:gd name="connsiteY10" fmla="*/ 490921 h 630832"/>
                <a:gd name="connsiteX11" fmla="*/ 440016 w 552697"/>
                <a:gd name="connsiteY11" fmla="*/ 507177 h 630832"/>
                <a:gd name="connsiteX12" fmla="*/ 445985 w 552697"/>
                <a:gd name="connsiteY12" fmla="*/ 474728 h 630832"/>
                <a:gd name="connsiteX13" fmla="*/ 533171 w 552697"/>
                <a:gd name="connsiteY13" fmla="*/ 522607 h 630832"/>
                <a:gd name="connsiteX14" fmla="*/ 551649 w 552697"/>
                <a:gd name="connsiteY14" fmla="*/ 588013 h 630832"/>
                <a:gd name="connsiteX15" fmla="*/ 527964 w 552697"/>
                <a:gd name="connsiteY15" fmla="*/ 630495 h 630832"/>
                <a:gd name="connsiteX16" fmla="*/ 492023 w 552697"/>
                <a:gd name="connsiteY16" fmla="*/ 597982 h 630832"/>
                <a:gd name="connsiteX17" fmla="*/ 453541 w 552697"/>
                <a:gd name="connsiteY17" fmla="*/ 556580 h 630832"/>
                <a:gd name="connsiteX18" fmla="*/ 407187 w 552697"/>
                <a:gd name="connsiteY18" fmla="*/ 519306 h 630832"/>
                <a:gd name="connsiteX19" fmla="*/ 374548 w 552697"/>
                <a:gd name="connsiteY19" fmla="*/ 497906 h 630832"/>
                <a:gd name="connsiteX20" fmla="*/ 355053 w 552697"/>
                <a:gd name="connsiteY20" fmla="*/ 533911 h 630832"/>
                <a:gd name="connsiteX21" fmla="*/ 354609 w 552697"/>
                <a:gd name="connsiteY21" fmla="*/ 550167 h 630832"/>
                <a:gd name="connsiteX22" fmla="*/ 344766 w 552697"/>
                <a:gd name="connsiteY22" fmla="*/ 599633 h 630832"/>
                <a:gd name="connsiteX23" fmla="*/ 297903 w 552697"/>
                <a:gd name="connsiteY23" fmla="*/ 570804 h 630832"/>
                <a:gd name="connsiteX24" fmla="*/ 245897 w 552697"/>
                <a:gd name="connsiteY24" fmla="*/ 537086 h 630832"/>
                <a:gd name="connsiteX25" fmla="*/ 235673 w 552697"/>
                <a:gd name="connsiteY25" fmla="*/ 533085 h 630832"/>
                <a:gd name="connsiteX26" fmla="*/ 142518 w 552697"/>
                <a:gd name="connsiteY26" fmla="*/ 486476 h 630832"/>
                <a:gd name="connsiteX27" fmla="*/ 105752 w 552697"/>
                <a:gd name="connsiteY27" fmla="*/ 434596 h 630832"/>
                <a:gd name="connsiteX28" fmla="*/ 63080 w 552697"/>
                <a:gd name="connsiteY28" fmla="*/ 412117 h 630832"/>
                <a:gd name="connsiteX29" fmla="*/ 59968 w 552697"/>
                <a:gd name="connsiteY29" fmla="*/ 414149 h 630832"/>
                <a:gd name="connsiteX30" fmla="*/ 4914 w 552697"/>
                <a:gd name="connsiteY30" fmla="*/ 355792 h 630832"/>
                <a:gd name="connsiteX31" fmla="*/ 14947 w 552697"/>
                <a:gd name="connsiteY31" fmla="*/ 321820 h 630832"/>
                <a:gd name="connsiteX32" fmla="*/ 56857 w 552697"/>
                <a:gd name="connsiteY32" fmla="*/ 304547 h 630832"/>
                <a:gd name="connsiteX33" fmla="*/ 104990 w 552697"/>
                <a:gd name="connsiteY33" fmla="*/ 263590 h 630832"/>
                <a:gd name="connsiteX34" fmla="*/ 150012 w 552697"/>
                <a:gd name="connsiteY34" fmla="*/ 233173 h 630832"/>
                <a:gd name="connsiteX35" fmla="*/ 129565 w 552697"/>
                <a:gd name="connsiteY35" fmla="*/ 181992 h 630832"/>
                <a:gd name="connsiteX36" fmla="*/ 183222 w 552697"/>
                <a:gd name="connsiteY36" fmla="*/ 116079 h 630832"/>
                <a:gd name="connsiteX37" fmla="*/ 194589 w 552697"/>
                <a:gd name="connsiteY37" fmla="*/ 81979 h 63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2697" h="630832">
                  <a:moveTo>
                    <a:pt x="194398" y="81915"/>
                  </a:moveTo>
                  <a:cubicBezTo>
                    <a:pt x="206590" y="80582"/>
                    <a:pt x="221703" y="82804"/>
                    <a:pt x="226212" y="67056"/>
                  </a:cubicBezTo>
                  <a:cubicBezTo>
                    <a:pt x="230720" y="51308"/>
                    <a:pt x="215416" y="48387"/>
                    <a:pt x="206717" y="42101"/>
                  </a:cubicBezTo>
                  <a:cubicBezTo>
                    <a:pt x="192366" y="31814"/>
                    <a:pt x="186651" y="15304"/>
                    <a:pt x="179222" y="0"/>
                  </a:cubicBezTo>
                  <a:cubicBezTo>
                    <a:pt x="219798" y="1588"/>
                    <a:pt x="266153" y="51118"/>
                    <a:pt x="273900" y="102045"/>
                  </a:cubicBezTo>
                  <a:cubicBezTo>
                    <a:pt x="275297" y="111316"/>
                    <a:pt x="273455" y="121159"/>
                    <a:pt x="281076" y="128398"/>
                  </a:cubicBezTo>
                  <a:cubicBezTo>
                    <a:pt x="305079" y="151258"/>
                    <a:pt x="312826" y="166752"/>
                    <a:pt x="271169" y="178372"/>
                  </a:cubicBezTo>
                  <a:cubicBezTo>
                    <a:pt x="248500" y="184659"/>
                    <a:pt x="251230" y="213425"/>
                    <a:pt x="262153" y="230252"/>
                  </a:cubicBezTo>
                  <a:cubicBezTo>
                    <a:pt x="278218" y="255017"/>
                    <a:pt x="275551" y="285180"/>
                    <a:pt x="284631" y="307913"/>
                  </a:cubicBezTo>
                  <a:cubicBezTo>
                    <a:pt x="305396" y="359983"/>
                    <a:pt x="295807" y="438343"/>
                    <a:pt x="372960" y="451932"/>
                  </a:cubicBezTo>
                  <a:cubicBezTo>
                    <a:pt x="393343" y="455488"/>
                    <a:pt x="400138" y="479364"/>
                    <a:pt x="415505" y="490921"/>
                  </a:cubicBezTo>
                  <a:cubicBezTo>
                    <a:pt x="423506" y="496953"/>
                    <a:pt x="429729" y="511177"/>
                    <a:pt x="440016" y="507177"/>
                  </a:cubicBezTo>
                  <a:cubicBezTo>
                    <a:pt x="454621" y="501462"/>
                    <a:pt x="444270" y="485841"/>
                    <a:pt x="445985" y="474728"/>
                  </a:cubicBezTo>
                  <a:cubicBezTo>
                    <a:pt x="486752" y="464187"/>
                    <a:pt x="519581" y="483364"/>
                    <a:pt x="533171" y="522607"/>
                  </a:cubicBezTo>
                  <a:cubicBezTo>
                    <a:pt x="540600" y="544134"/>
                    <a:pt x="548029" y="565343"/>
                    <a:pt x="551649" y="588013"/>
                  </a:cubicBezTo>
                  <a:cubicBezTo>
                    <a:pt x="555078" y="609539"/>
                    <a:pt x="550824" y="627573"/>
                    <a:pt x="527964" y="630495"/>
                  </a:cubicBezTo>
                  <a:cubicBezTo>
                    <a:pt x="507072" y="633162"/>
                    <a:pt x="492657" y="619826"/>
                    <a:pt x="492023" y="597982"/>
                  </a:cubicBezTo>
                  <a:cubicBezTo>
                    <a:pt x="491197" y="569153"/>
                    <a:pt x="481799" y="553977"/>
                    <a:pt x="453541" y="556580"/>
                  </a:cubicBezTo>
                  <a:cubicBezTo>
                    <a:pt x="432269" y="552516"/>
                    <a:pt x="416267" y="541531"/>
                    <a:pt x="407187" y="519306"/>
                  </a:cubicBezTo>
                  <a:cubicBezTo>
                    <a:pt x="401217" y="504764"/>
                    <a:pt x="390677" y="493334"/>
                    <a:pt x="374548" y="497906"/>
                  </a:cubicBezTo>
                  <a:cubicBezTo>
                    <a:pt x="358482" y="502478"/>
                    <a:pt x="356069" y="518480"/>
                    <a:pt x="355053" y="533911"/>
                  </a:cubicBezTo>
                  <a:cubicBezTo>
                    <a:pt x="354672" y="539308"/>
                    <a:pt x="355625" y="544960"/>
                    <a:pt x="354609" y="550167"/>
                  </a:cubicBezTo>
                  <a:cubicBezTo>
                    <a:pt x="351370" y="567058"/>
                    <a:pt x="369658" y="592267"/>
                    <a:pt x="344766" y="599633"/>
                  </a:cubicBezTo>
                  <a:cubicBezTo>
                    <a:pt x="325272" y="605412"/>
                    <a:pt x="308317" y="587060"/>
                    <a:pt x="297903" y="570804"/>
                  </a:cubicBezTo>
                  <a:cubicBezTo>
                    <a:pt x="284568" y="550040"/>
                    <a:pt x="274979" y="528132"/>
                    <a:pt x="245897" y="537086"/>
                  </a:cubicBezTo>
                  <a:cubicBezTo>
                    <a:pt x="242976" y="537975"/>
                    <a:pt x="236689" y="535625"/>
                    <a:pt x="235673" y="533085"/>
                  </a:cubicBezTo>
                  <a:cubicBezTo>
                    <a:pt x="217258" y="487492"/>
                    <a:pt x="180365" y="489524"/>
                    <a:pt x="142518" y="486476"/>
                  </a:cubicBezTo>
                  <a:cubicBezTo>
                    <a:pt x="118325" y="484507"/>
                    <a:pt x="115150" y="455424"/>
                    <a:pt x="105752" y="434596"/>
                  </a:cubicBezTo>
                  <a:cubicBezTo>
                    <a:pt x="98767" y="419102"/>
                    <a:pt x="103784" y="359412"/>
                    <a:pt x="63080" y="412117"/>
                  </a:cubicBezTo>
                  <a:cubicBezTo>
                    <a:pt x="62318" y="413069"/>
                    <a:pt x="60730" y="414403"/>
                    <a:pt x="59968" y="414149"/>
                  </a:cubicBezTo>
                  <a:cubicBezTo>
                    <a:pt x="32219" y="405259"/>
                    <a:pt x="24281" y="374334"/>
                    <a:pt x="4914" y="355792"/>
                  </a:cubicBezTo>
                  <a:cubicBezTo>
                    <a:pt x="-6897" y="344489"/>
                    <a:pt x="5041" y="330837"/>
                    <a:pt x="14947" y="321820"/>
                  </a:cubicBezTo>
                  <a:cubicBezTo>
                    <a:pt x="26949" y="310897"/>
                    <a:pt x="41680" y="305246"/>
                    <a:pt x="56857" y="304547"/>
                  </a:cubicBezTo>
                  <a:cubicBezTo>
                    <a:pt x="82892" y="303404"/>
                    <a:pt x="100609" y="293308"/>
                    <a:pt x="104990" y="263590"/>
                  </a:cubicBezTo>
                  <a:cubicBezTo>
                    <a:pt x="108419" y="240539"/>
                    <a:pt x="131469" y="247461"/>
                    <a:pt x="150012" y="233173"/>
                  </a:cubicBezTo>
                  <a:cubicBezTo>
                    <a:pt x="104545" y="226887"/>
                    <a:pt x="116611" y="207582"/>
                    <a:pt x="129565" y="181992"/>
                  </a:cubicBezTo>
                  <a:cubicBezTo>
                    <a:pt x="143217" y="154941"/>
                    <a:pt x="156489" y="130049"/>
                    <a:pt x="183222" y="116079"/>
                  </a:cubicBezTo>
                  <a:cubicBezTo>
                    <a:pt x="196748" y="109030"/>
                    <a:pt x="200494" y="97092"/>
                    <a:pt x="194589" y="8197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8" name="Полилиния: фигура 387">
              <a:extLst>
                <a:ext uri="{FF2B5EF4-FFF2-40B4-BE49-F238E27FC236}">
                  <a16:creationId xmlns="" xmlns:a16="http://schemas.microsoft.com/office/drawing/2014/main" id="{28E774E6-2A74-498C-BAC8-5A47B4A73251}"/>
                </a:ext>
              </a:extLst>
            </p:cNvPr>
            <p:cNvSpPr/>
            <p:nvPr/>
          </p:nvSpPr>
          <p:spPr>
            <a:xfrm>
              <a:off x="10978554" y="1442536"/>
              <a:ext cx="151775" cy="973715"/>
            </a:xfrm>
            <a:custGeom>
              <a:avLst/>
              <a:gdLst>
                <a:gd name="connsiteX0" fmla="*/ 8089 w 151775"/>
                <a:gd name="connsiteY0" fmla="*/ 122683 h 973715"/>
                <a:gd name="connsiteX1" fmla="*/ 41426 w 151775"/>
                <a:gd name="connsiteY1" fmla="*/ 90551 h 973715"/>
                <a:gd name="connsiteX2" fmla="*/ 66953 w 151775"/>
                <a:gd name="connsiteY2" fmla="*/ 135446 h 973715"/>
                <a:gd name="connsiteX3" fmla="*/ 80923 w 151775"/>
                <a:gd name="connsiteY3" fmla="*/ 175769 h 973715"/>
                <a:gd name="connsiteX4" fmla="*/ 86638 w 151775"/>
                <a:gd name="connsiteY4" fmla="*/ 125921 h 973715"/>
                <a:gd name="connsiteX5" fmla="*/ 468 w 151775"/>
                <a:gd name="connsiteY5" fmla="*/ 40831 h 973715"/>
                <a:gd name="connsiteX6" fmla="*/ 405 w 151775"/>
                <a:gd name="connsiteY6" fmla="*/ 24511 h 973715"/>
                <a:gd name="connsiteX7" fmla="*/ 21042 w 151775"/>
                <a:gd name="connsiteY7" fmla="*/ 17018 h 973715"/>
                <a:gd name="connsiteX8" fmla="*/ 68921 w 151775"/>
                <a:gd name="connsiteY8" fmla="*/ 0 h 973715"/>
                <a:gd name="connsiteX9" fmla="*/ 115022 w 151775"/>
                <a:gd name="connsiteY9" fmla="*/ 62738 h 973715"/>
                <a:gd name="connsiteX10" fmla="*/ 144232 w 151775"/>
                <a:gd name="connsiteY10" fmla="*/ 144781 h 973715"/>
                <a:gd name="connsiteX11" fmla="*/ 130072 w 151775"/>
                <a:gd name="connsiteY11" fmla="*/ 212726 h 973715"/>
                <a:gd name="connsiteX12" fmla="*/ 70953 w 151775"/>
                <a:gd name="connsiteY12" fmla="*/ 277052 h 973715"/>
                <a:gd name="connsiteX13" fmla="*/ 61492 w 151775"/>
                <a:gd name="connsiteY13" fmla="*/ 310898 h 973715"/>
                <a:gd name="connsiteX14" fmla="*/ 92289 w 151775"/>
                <a:gd name="connsiteY14" fmla="*/ 411482 h 973715"/>
                <a:gd name="connsiteX15" fmla="*/ 93687 w 151775"/>
                <a:gd name="connsiteY15" fmla="*/ 419102 h 973715"/>
                <a:gd name="connsiteX16" fmla="*/ 131787 w 151775"/>
                <a:gd name="connsiteY16" fmla="*/ 525783 h 973715"/>
                <a:gd name="connsiteX17" fmla="*/ 123595 w 151775"/>
                <a:gd name="connsiteY17" fmla="*/ 569598 h 973715"/>
                <a:gd name="connsiteX18" fmla="*/ 115150 w 151775"/>
                <a:gd name="connsiteY18" fmla="*/ 620081 h 973715"/>
                <a:gd name="connsiteX19" fmla="*/ 147851 w 151775"/>
                <a:gd name="connsiteY19" fmla="*/ 727968 h 973715"/>
                <a:gd name="connsiteX20" fmla="*/ 141184 w 151775"/>
                <a:gd name="connsiteY20" fmla="*/ 769243 h 973715"/>
                <a:gd name="connsiteX21" fmla="*/ 138835 w 151775"/>
                <a:gd name="connsiteY21" fmla="*/ 830203 h 973715"/>
                <a:gd name="connsiteX22" fmla="*/ 127850 w 151775"/>
                <a:gd name="connsiteY22" fmla="*/ 890211 h 973715"/>
                <a:gd name="connsiteX23" fmla="*/ 114768 w 151775"/>
                <a:gd name="connsiteY23" fmla="*/ 973714 h 973715"/>
                <a:gd name="connsiteX24" fmla="*/ 86511 w 151775"/>
                <a:gd name="connsiteY24" fmla="*/ 944948 h 973715"/>
                <a:gd name="connsiteX25" fmla="*/ 94702 w 151775"/>
                <a:gd name="connsiteY25" fmla="*/ 663134 h 973715"/>
                <a:gd name="connsiteX26" fmla="*/ 55523 w 151775"/>
                <a:gd name="connsiteY26" fmla="*/ 434660 h 973715"/>
                <a:gd name="connsiteX27" fmla="*/ 48602 w 151775"/>
                <a:gd name="connsiteY27" fmla="*/ 389638 h 973715"/>
                <a:gd name="connsiteX28" fmla="*/ 45744 w 151775"/>
                <a:gd name="connsiteY28" fmla="*/ 366524 h 973715"/>
                <a:gd name="connsiteX29" fmla="*/ 28281 w 151775"/>
                <a:gd name="connsiteY29" fmla="*/ 250763 h 973715"/>
                <a:gd name="connsiteX30" fmla="*/ 15645 w 151775"/>
                <a:gd name="connsiteY30" fmla="*/ 188088 h 973715"/>
                <a:gd name="connsiteX31" fmla="*/ 7962 w 151775"/>
                <a:gd name="connsiteY31" fmla="*/ 122683 h 97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1775" h="973715">
                  <a:moveTo>
                    <a:pt x="8089" y="122683"/>
                  </a:moveTo>
                  <a:cubicBezTo>
                    <a:pt x="13359" y="104776"/>
                    <a:pt x="22376" y="87440"/>
                    <a:pt x="41426" y="90551"/>
                  </a:cubicBezTo>
                  <a:cubicBezTo>
                    <a:pt x="62826" y="94044"/>
                    <a:pt x="62952" y="117349"/>
                    <a:pt x="66953" y="135446"/>
                  </a:cubicBezTo>
                  <a:cubicBezTo>
                    <a:pt x="70255" y="150305"/>
                    <a:pt x="56920" y="179960"/>
                    <a:pt x="80923" y="175769"/>
                  </a:cubicBezTo>
                  <a:cubicBezTo>
                    <a:pt x="101243" y="172213"/>
                    <a:pt x="88606" y="143384"/>
                    <a:pt x="86638" y="125921"/>
                  </a:cubicBezTo>
                  <a:cubicBezTo>
                    <a:pt x="80415" y="71882"/>
                    <a:pt x="38822" y="58039"/>
                    <a:pt x="468" y="40831"/>
                  </a:cubicBezTo>
                  <a:cubicBezTo>
                    <a:pt x="468" y="35370"/>
                    <a:pt x="468" y="29972"/>
                    <a:pt x="405" y="24511"/>
                  </a:cubicBezTo>
                  <a:cubicBezTo>
                    <a:pt x="-2770" y="-9017"/>
                    <a:pt x="13550" y="15177"/>
                    <a:pt x="21042" y="17018"/>
                  </a:cubicBezTo>
                  <a:cubicBezTo>
                    <a:pt x="40537" y="21844"/>
                    <a:pt x="64984" y="45085"/>
                    <a:pt x="68921" y="0"/>
                  </a:cubicBezTo>
                  <a:cubicBezTo>
                    <a:pt x="102640" y="5144"/>
                    <a:pt x="108927" y="36322"/>
                    <a:pt x="115022" y="62738"/>
                  </a:cubicBezTo>
                  <a:cubicBezTo>
                    <a:pt x="121690" y="91821"/>
                    <a:pt x="128612" y="119444"/>
                    <a:pt x="144232" y="144781"/>
                  </a:cubicBezTo>
                  <a:cubicBezTo>
                    <a:pt x="160806" y="171578"/>
                    <a:pt x="147344" y="193041"/>
                    <a:pt x="130072" y="212726"/>
                  </a:cubicBezTo>
                  <a:cubicBezTo>
                    <a:pt x="116674" y="240857"/>
                    <a:pt x="105180" y="270194"/>
                    <a:pt x="70953" y="277052"/>
                  </a:cubicBezTo>
                  <a:cubicBezTo>
                    <a:pt x="50697" y="281116"/>
                    <a:pt x="54507" y="296292"/>
                    <a:pt x="61492" y="310898"/>
                  </a:cubicBezTo>
                  <a:cubicBezTo>
                    <a:pt x="74826" y="343346"/>
                    <a:pt x="105370" y="369635"/>
                    <a:pt x="92289" y="411482"/>
                  </a:cubicBezTo>
                  <a:cubicBezTo>
                    <a:pt x="91591" y="413705"/>
                    <a:pt x="92289" y="418277"/>
                    <a:pt x="93687" y="419102"/>
                  </a:cubicBezTo>
                  <a:cubicBezTo>
                    <a:pt x="133691" y="443423"/>
                    <a:pt x="114578" y="492064"/>
                    <a:pt x="131787" y="525783"/>
                  </a:cubicBezTo>
                  <a:cubicBezTo>
                    <a:pt x="139978" y="541912"/>
                    <a:pt x="137882" y="558104"/>
                    <a:pt x="123595" y="569598"/>
                  </a:cubicBezTo>
                  <a:cubicBezTo>
                    <a:pt x="105688" y="584076"/>
                    <a:pt x="104418" y="602999"/>
                    <a:pt x="115150" y="620081"/>
                  </a:cubicBezTo>
                  <a:cubicBezTo>
                    <a:pt x="135977" y="653101"/>
                    <a:pt x="135914" y="692407"/>
                    <a:pt x="147851" y="727968"/>
                  </a:cubicBezTo>
                  <a:cubicBezTo>
                    <a:pt x="152868" y="742890"/>
                    <a:pt x="154012" y="758448"/>
                    <a:pt x="141184" y="769243"/>
                  </a:cubicBezTo>
                  <a:cubicBezTo>
                    <a:pt x="117499" y="789118"/>
                    <a:pt x="126643" y="809756"/>
                    <a:pt x="138835" y="830203"/>
                  </a:cubicBezTo>
                  <a:cubicBezTo>
                    <a:pt x="153186" y="854460"/>
                    <a:pt x="154710" y="871097"/>
                    <a:pt x="127850" y="890211"/>
                  </a:cubicBezTo>
                  <a:cubicBezTo>
                    <a:pt x="100671" y="909578"/>
                    <a:pt x="99973" y="942281"/>
                    <a:pt x="114768" y="973714"/>
                  </a:cubicBezTo>
                  <a:cubicBezTo>
                    <a:pt x="96798" y="973841"/>
                    <a:pt x="87019" y="966729"/>
                    <a:pt x="86511" y="944948"/>
                  </a:cubicBezTo>
                  <a:cubicBezTo>
                    <a:pt x="84351" y="850968"/>
                    <a:pt x="75526" y="758638"/>
                    <a:pt x="94702" y="663134"/>
                  </a:cubicBezTo>
                  <a:cubicBezTo>
                    <a:pt x="109879" y="587695"/>
                    <a:pt x="85177" y="507494"/>
                    <a:pt x="55523" y="434660"/>
                  </a:cubicBezTo>
                  <a:cubicBezTo>
                    <a:pt x="49237" y="419229"/>
                    <a:pt x="40410" y="406974"/>
                    <a:pt x="48602" y="389638"/>
                  </a:cubicBezTo>
                  <a:cubicBezTo>
                    <a:pt x="52221" y="381954"/>
                    <a:pt x="51268" y="372620"/>
                    <a:pt x="45744" y="366524"/>
                  </a:cubicBezTo>
                  <a:cubicBezTo>
                    <a:pt x="14692" y="332107"/>
                    <a:pt x="22439" y="291403"/>
                    <a:pt x="28281" y="250763"/>
                  </a:cubicBezTo>
                  <a:cubicBezTo>
                    <a:pt x="31520" y="228220"/>
                    <a:pt x="25043" y="207773"/>
                    <a:pt x="15645" y="188088"/>
                  </a:cubicBezTo>
                  <a:cubicBezTo>
                    <a:pt x="13105" y="166307"/>
                    <a:pt x="10502" y="144463"/>
                    <a:pt x="7962" y="12268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9" name="Полилиния: фигура 388">
              <a:extLst>
                <a:ext uri="{FF2B5EF4-FFF2-40B4-BE49-F238E27FC236}">
                  <a16:creationId xmlns="" xmlns:a16="http://schemas.microsoft.com/office/drawing/2014/main" id="{F59D7449-6379-47F6-889A-A8AF9D397970}"/>
                </a:ext>
              </a:extLst>
            </p:cNvPr>
            <p:cNvSpPr/>
            <p:nvPr/>
          </p:nvSpPr>
          <p:spPr>
            <a:xfrm>
              <a:off x="6203378" y="6703473"/>
              <a:ext cx="301086" cy="262758"/>
            </a:xfrm>
            <a:custGeom>
              <a:avLst/>
              <a:gdLst>
                <a:gd name="connsiteX0" fmla="*/ 0 w 301086"/>
                <a:gd name="connsiteY0" fmla="*/ 64 h 262758"/>
                <a:gd name="connsiteX1" fmla="*/ 40005 w 301086"/>
                <a:gd name="connsiteY1" fmla="*/ 11240 h 262758"/>
                <a:gd name="connsiteX2" fmla="*/ 54547 w 301086"/>
                <a:gd name="connsiteY2" fmla="*/ 54229 h 262758"/>
                <a:gd name="connsiteX3" fmla="*/ 77978 w 301086"/>
                <a:gd name="connsiteY3" fmla="*/ 113348 h 262758"/>
                <a:gd name="connsiteX4" fmla="*/ 138621 w 301086"/>
                <a:gd name="connsiteY4" fmla="*/ 93980 h 262758"/>
                <a:gd name="connsiteX5" fmla="*/ 120142 w 301086"/>
                <a:gd name="connsiteY5" fmla="*/ 61595 h 262758"/>
                <a:gd name="connsiteX6" fmla="*/ 97218 w 301086"/>
                <a:gd name="connsiteY6" fmla="*/ 29845 h 262758"/>
                <a:gd name="connsiteX7" fmla="*/ 112141 w 301086"/>
                <a:gd name="connsiteY7" fmla="*/ 8382 h 262758"/>
                <a:gd name="connsiteX8" fmla="*/ 151511 w 301086"/>
                <a:gd name="connsiteY8" fmla="*/ 27495 h 262758"/>
                <a:gd name="connsiteX9" fmla="*/ 202121 w 301086"/>
                <a:gd name="connsiteY9" fmla="*/ 102235 h 262758"/>
                <a:gd name="connsiteX10" fmla="*/ 204724 w 301086"/>
                <a:gd name="connsiteY10" fmla="*/ 120840 h 262758"/>
                <a:gd name="connsiteX11" fmla="*/ 226378 w 301086"/>
                <a:gd name="connsiteY11" fmla="*/ 147892 h 262758"/>
                <a:gd name="connsiteX12" fmla="*/ 300991 w 301086"/>
                <a:gd name="connsiteY12" fmla="*/ 248477 h 262758"/>
                <a:gd name="connsiteX13" fmla="*/ 285877 w 301086"/>
                <a:gd name="connsiteY13" fmla="*/ 262574 h 262758"/>
                <a:gd name="connsiteX14" fmla="*/ 254000 w 301086"/>
                <a:gd name="connsiteY14" fmla="*/ 252921 h 262758"/>
                <a:gd name="connsiteX15" fmla="*/ 150686 w 301086"/>
                <a:gd name="connsiteY15" fmla="*/ 207011 h 262758"/>
                <a:gd name="connsiteX16" fmla="*/ 114110 w 301086"/>
                <a:gd name="connsiteY16" fmla="*/ 179642 h 262758"/>
                <a:gd name="connsiteX17" fmla="*/ 64580 w 301086"/>
                <a:gd name="connsiteY17" fmla="*/ 162688 h 262758"/>
                <a:gd name="connsiteX18" fmla="*/ 41275 w 301086"/>
                <a:gd name="connsiteY18" fmla="*/ 201486 h 262758"/>
                <a:gd name="connsiteX19" fmla="*/ 22987 w 301086"/>
                <a:gd name="connsiteY19" fmla="*/ 220853 h 262758"/>
                <a:gd name="connsiteX20" fmla="*/ 127 w 301086"/>
                <a:gd name="connsiteY20" fmla="*/ 130874 h 262758"/>
                <a:gd name="connsiteX21" fmla="*/ 0 w 301086"/>
                <a:gd name="connsiteY21" fmla="*/ 0 h 26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1086" h="262758">
                  <a:moveTo>
                    <a:pt x="0" y="64"/>
                  </a:moveTo>
                  <a:cubicBezTo>
                    <a:pt x="14288" y="-64"/>
                    <a:pt x="27115" y="4890"/>
                    <a:pt x="40005" y="11240"/>
                  </a:cubicBezTo>
                  <a:cubicBezTo>
                    <a:pt x="58992" y="20701"/>
                    <a:pt x="69342" y="30353"/>
                    <a:pt x="54547" y="54229"/>
                  </a:cubicBezTo>
                  <a:cubicBezTo>
                    <a:pt x="36005" y="84074"/>
                    <a:pt x="63056" y="105410"/>
                    <a:pt x="77978" y="113348"/>
                  </a:cubicBezTo>
                  <a:cubicBezTo>
                    <a:pt x="95949" y="122873"/>
                    <a:pt x="123508" y="108966"/>
                    <a:pt x="138621" y="93980"/>
                  </a:cubicBezTo>
                  <a:cubicBezTo>
                    <a:pt x="150622" y="82042"/>
                    <a:pt x="132906" y="68453"/>
                    <a:pt x="120142" y="61595"/>
                  </a:cubicBezTo>
                  <a:cubicBezTo>
                    <a:pt x="107569" y="54801"/>
                    <a:pt x="93218" y="50038"/>
                    <a:pt x="97218" y="29845"/>
                  </a:cubicBezTo>
                  <a:cubicBezTo>
                    <a:pt x="99124" y="20256"/>
                    <a:pt x="102045" y="10033"/>
                    <a:pt x="112141" y="8382"/>
                  </a:cubicBezTo>
                  <a:cubicBezTo>
                    <a:pt x="128524" y="5715"/>
                    <a:pt x="143066" y="12827"/>
                    <a:pt x="151511" y="27495"/>
                  </a:cubicBezTo>
                  <a:cubicBezTo>
                    <a:pt x="166688" y="53785"/>
                    <a:pt x="175959" y="84201"/>
                    <a:pt x="202121" y="102235"/>
                  </a:cubicBezTo>
                  <a:cubicBezTo>
                    <a:pt x="205486" y="104585"/>
                    <a:pt x="206756" y="115824"/>
                    <a:pt x="204724" y="120840"/>
                  </a:cubicBezTo>
                  <a:cubicBezTo>
                    <a:pt x="193612" y="147765"/>
                    <a:pt x="210503" y="145987"/>
                    <a:pt x="226378" y="147892"/>
                  </a:cubicBezTo>
                  <a:cubicBezTo>
                    <a:pt x="252730" y="151067"/>
                    <a:pt x="303594" y="220791"/>
                    <a:pt x="300991" y="248477"/>
                  </a:cubicBezTo>
                  <a:cubicBezTo>
                    <a:pt x="300038" y="258510"/>
                    <a:pt x="294259" y="263843"/>
                    <a:pt x="285877" y="262574"/>
                  </a:cubicBezTo>
                  <a:cubicBezTo>
                    <a:pt x="274765" y="260859"/>
                    <a:pt x="258509" y="260478"/>
                    <a:pt x="254000" y="252921"/>
                  </a:cubicBezTo>
                  <a:cubicBezTo>
                    <a:pt x="228854" y="210948"/>
                    <a:pt x="190754" y="208535"/>
                    <a:pt x="150686" y="207011"/>
                  </a:cubicBezTo>
                  <a:cubicBezTo>
                    <a:pt x="134747" y="206376"/>
                    <a:pt x="124968" y="191136"/>
                    <a:pt x="114110" y="179642"/>
                  </a:cubicBezTo>
                  <a:cubicBezTo>
                    <a:pt x="100393" y="165228"/>
                    <a:pt x="82360" y="164402"/>
                    <a:pt x="64580" y="162688"/>
                  </a:cubicBezTo>
                  <a:cubicBezTo>
                    <a:pt x="33211" y="159576"/>
                    <a:pt x="44323" y="185104"/>
                    <a:pt x="41275" y="201486"/>
                  </a:cubicBezTo>
                  <a:cubicBezTo>
                    <a:pt x="39370" y="211964"/>
                    <a:pt x="30671" y="216091"/>
                    <a:pt x="22987" y="220853"/>
                  </a:cubicBezTo>
                  <a:cubicBezTo>
                    <a:pt x="10033" y="192405"/>
                    <a:pt x="28893" y="154687"/>
                    <a:pt x="127" y="130874"/>
                  </a:cubicBezTo>
                  <a:cubicBezTo>
                    <a:pt x="127" y="87249"/>
                    <a:pt x="127" y="43625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0" name="Полилиния: фигура 389">
              <a:extLst>
                <a:ext uri="{FF2B5EF4-FFF2-40B4-BE49-F238E27FC236}">
                  <a16:creationId xmlns="" xmlns:a16="http://schemas.microsoft.com/office/drawing/2014/main" id="{B2340E98-5AD0-4715-B914-C2EB12FE200A}"/>
                </a:ext>
              </a:extLst>
            </p:cNvPr>
            <p:cNvSpPr/>
            <p:nvPr/>
          </p:nvSpPr>
          <p:spPr>
            <a:xfrm>
              <a:off x="5951751" y="6839600"/>
              <a:ext cx="227416" cy="142130"/>
            </a:xfrm>
            <a:custGeom>
              <a:avLst/>
              <a:gdLst>
                <a:gd name="connsiteX0" fmla="*/ 167870 w 227416"/>
                <a:gd name="connsiteY0" fmla="*/ 142131 h 142130"/>
                <a:gd name="connsiteX1" fmla="*/ 70081 w 227416"/>
                <a:gd name="connsiteY1" fmla="*/ 88155 h 142130"/>
                <a:gd name="connsiteX2" fmla="*/ 24297 w 227416"/>
                <a:gd name="connsiteY2" fmla="*/ 60724 h 142130"/>
                <a:gd name="connsiteX3" fmla="*/ 2389 w 227416"/>
                <a:gd name="connsiteY3" fmla="*/ 25290 h 142130"/>
                <a:gd name="connsiteX4" fmla="*/ 47919 w 227416"/>
                <a:gd name="connsiteY4" fmla="*/ 1224 h 142130"/>
                <a:gd name="connsiteX5" fmla="*/ 171173 w 227416"/>
                <a:gd name="connsiteY5" fmla="*/ 61549 h 142130"/>
                <a:gd name="connsiteX6" fmla="*/ 205970 w 227416"/>
                <a:gd name="connsiteY6" fmla="*/ 76599 h 142130"/>
                <a:gd name="connsiteX7" fmla="*/ 221147 w 227416"/>
                <a:gd name="connsiteY7" fmla="*/ 101173 h 142130"/>
                <a:gd name="connsiteX8" fmla="*/ 198351 w 227416"/>
                <a:gd name="connsiteY8" fmla="*/ 142004 h 142130"/>
                <a:gd name="connsiteX9" fmla="*/ 167934 w 227416"/>
                <a:gd name="connsiteY9" fmla="*/ 142131 h 1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416" h="142130">
                  <a:moveTo>
                    <a:pt x="167870" y="142131"/>
                  </a:moveTo>
                  <a:cubicBezTo>
                    <a:pt x="129961" y="135400"/>
                    <a:pt x="94274" y="127018"/>
                    <a:pt x="70081" y="88155"/>
                  </a:cubicBezTo>
                  <a:cubicBezTo>
                    <a:pt x="61445" y="74313"/>
                    <a:pt x="39791" y="69867"/>
                    <a:pt x="24297" y="60724"/>
                  </a:cubicBezTo>
                  <a:cubicBezTo>
                    <a:pt x="11343" y="53103"/>
                    <a:pt x="-6500" y="47706"/>
                    <a:pt x="2389" y="25290"/>
                  </a:cubicBezTo>
                  <a:cubicBezTo>
                    <a:pt x="10835" y="4081"/>
                    <a:pt x="24170" y="-3158"/>
                    <a:pt x="47919" y="1224"/>
                  </a:cubicBezTo>
                  <a:cubicBezTo>
                    <a:pt x="94592" y="9733"/>
                    <a:pt x="131358" y="38688"/>
                    <a:pt x="171173" y="61549"/>
                  </a:cubicBezTo>
                  <a:cubicBezTo>
                    <a:pt x="182476" y="68026"/>
                    <a:pt x="192763" y="75837"/>
                    <a:pt x="205970" y="76599"/>
                  </a:cubicBezTo>
                  <a:cubicBezTo>
                    <a:pt x="211051" y="84790"/>
                    <a:pt x="216067" y="92982"/>
                    <a:pt x="221147" y="101173"/>
                  </a:cubicBezTo>
                  <a:cubicBezTo>
                    <a:pt x="238991" y="131145"/>
                    <a:pt x="214733" y="134066"/>
                    <a:pt x="198351" y="142004"/>
                  </a:cubicBezTo>
                  <a:cubicBezTo>
                    <a:pt x="188191" y="142004"/>
                    <a:pt x="178094" y="142067"/>
                    <a:pt x="167934" y="14213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1" name="Полилиния: фигура 390">
              <a:extLst>
                <a:ext uri="{FF2B5EF4-FFF2-40B4-BE49-F238E27FC236}">
                  <a16:creationId xmlns="" xmlns:a16="http://schemas.microsoft.com/office/drawing/2014/main" id="{6556F1D1-1D23-4304-98FD-3D17C877E963}"/>
                </a:ext>
              </a:extLst>
            </p:cNvPr>
            <p:cNvSpPr/>
            <p:nvPr/>
          </p:nvSpPr>
          <p:spPr>
            <a:xfrm>
              <a:off x="6150038" y="6940837"/>
              <a:ext cx="41720" cy="45612"/>
            </a:xfrm>
            <a:custGeom>
              <a:avLst/>
              <a:gdLst>
                <a:gd name="connsiteX0" fmla="*/ 0 w 41720"/>
                <a:gd name="connsiteY0" fmla="*/ 40830 h 45612"/>
                <a:gd name="connsiteX1" fmla="*/ 22796 w 41720"/>
                <a:gd name="connsiteY1" fmla="*/ 0 h 45612"/>
                <a:gd name="connsiteX2" fmla="*/ 39941 w 41720"/>
                <a:gd name="connsiteY2" fmla="*/ 36004 h 45612"/>
                <a:gd name="connsiteX3" fmla="*/ 64 w 41720"/>
                <a:gd name="connsiteY3" fmla="*/ 40830 h 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0" h="45612">
                  <a:moveTo>
                    <a:pt x="0" y="40830"/>
                  </a:moveTo>
                  <a:cubicBezTo>
                    <a:pt x="12002" y="30036"/>
                    <a:pt x="22733" y="18478"/>
                    <a:pt x="22796" y="0"/>
                  </a:cubicBezTo>
                  <a:cubicBezTo>
                    <a:pt x="33401" y="9525"/>
                    <a:pt x="46546" y="21082"/>
                    <a:pt x="39941" y="36004"/>
                  </a:cubicBezTo>
                  <a:cubicBezTo>
                    <a:pt x="31178" y="55690"/>
                    <a:pt x="13526" y="38671"/>
                    <a:pt x="64" y="4083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2" name="Полилиния: фигура 391">
              <a:extLst>
                <a:ext uri="{FF2B5EF4-FFF2-40B4-BE49-F238E27FC236}">
                  <a16:creationId xmlns="" xmlns:a16="http://schemas.microsoft.com/office/drawing/2014/main" id="{1DB1B195-D2B3-4710-8815-FDF9ED7C1B1B}"/>
                </a:ext>
              </a:extLst>
            </p:cNvPr>
            <p:cNvSpPr/>
            <p:nvPr/>
          </p:nvSpPr>
          <p:spPr>
            <a:xfrm>
              <a:off x="11462821" y="49858"/>
              <a:ext cx="469340" cy="959757"/>
            </a:xfrm>
            <a:custGeom>
              <a:avLst/>
              <a:gdLst>
                <a:gd name="connsiteX0" fmla="*/ 407424 w 469340"/>
                <a:gd name="connsiteY0" fmla="*/ 607179 h 959757"/>
                <a:gd name="connsiteX1" fmla="*/ 426792 w 469340"/>
                <a:gd name="connsiteY1" fmla="*/ 703191 h 959757"/>
                <a:gd name="connsiteX2" fmla="*/ 445524 w 469340"/>
                <a:gd name="connsiteY2" fmla="*/ 795394 h 959757"/>
                <a:gd name="connsiteX3" fmla="*/ 468321 w 469340"/>
                <a:gd name="connsiteY3" fmla="*/ 930332 h 959757"/>
                <a:gd name="connsiteX4" fmla="*/ 458034 w 469340"/>
                <a:gd name="connsiteY4" fmla="*/ 958717 h 959757"/>
                <a:gd name="connsiteX5" fmla="*/ 432380 w 469340"/>
                <a:gd name="connsiteY5" fmla="*/ 945318 h 959757"/>
                <a:gd name="connsiteX6" fmla="*/ 388057 w 469340"/>
                <a:gd name="connsiteY6" fmla="*/ 848670 h 959757"/>
                <a:gd name="connsiteX7" fmla="*/ 384818 w 469340"/>
                <a:gd name="connsiteY7" fmla="*/ 838066 h 959757"/>
                <a:gd name="connsiteX8" fmla="*/ 334462 w 469340"/>
                <a:gd name="connsiteY8" fmla="*/ 830192 h 959757"/>
                <a:gd name="connsiteX9" fmla="*/ 314587 w 469340"/>
                <a:gd name="connsiteY9" fmla="*/ 851084 h 959757"/>
                <a:gd name="connsiteX10" fmla="*/ 217813 w 469340"/>
                <a:gd name="connsiteY10" fmla="*/ 858704 h 959757"/>
                <a:gd name="connsiteX11" fmla="*/ 226259 w 469340"/>
                <a:gd name="connsiteY11" fmla="*/ 827652 h 959757"/>
                <a:gd name="connsiteX12" fmla="*/ 240736 w 469340"/>
                <a:gd name="connsiteY12" fmla="*/ 805236 h 959757"/>
                <a:gd name="connsiteX13" fmla="*/ 209368 w 469340"/>
                <a:gd name="connsiteY13" fmla="*/ 746371 h 959757"/>
                <a:gd name="connsiteX14" fmla="*/ 177554 w 469340"/>
                <a:gd name="connsiteY14" fmla="*/ 762691 h 959757"/>
                <a:gd name="connsiteX15" fmla="*/ 163394 w 469340"/>
                <a:gd name="connsiteY15" fmla="*/ 804347 h 959757"/>
                <a:gd name="connsiteX16" fmla="*/ 136660 w 469340"/>
                <a:gd name="connsiteY16" fmla="*/ 839780 h 959757"/>
                <a:gd name="connsiteX17" fmla="*/ 98497 w 469340"/>
                <a:gd name="connsiteY17" fmla="*/ 826699 h 959757"/>
                <a:gd name="connsiteX18" fmla="*/ 103513 w 469340"/>
                <a:gd name="connsiteY18" fmla="*/ 785615 h 959757"/>
                <a:gd name="connsiteX19" fmla="*/ 161171 w 469340"/>
                <a:gd name="connsiteY19" fmla="*/ 732846 h 959757"/>
                <a:gd name="connsiteX20" fmla="*/ 153234 w 469340"/>
                <a:gd name="connsiteY20" fmla="*/ 640707 h 959757"/>
                <a:gd name="connsiteX21" fmla="*/ 133358 w 469340"/>
                <a:gd name="connsiteY21" fmla="*/ 613719 h 959757"/>
                <a:gd name="connsiteX22" fmla="*/ 115832 w 469340"/>
                <a:gd name="connsiteY22" fmla="*/ 636071 h 959757"/>
                <a:gd name="connsiteX23" fmla="*/ 12263 w 469340"/>
                <a:gd name="connsiteY23" fmla="*/ 655312 h 959757"/>
                <a:gd name="connsiteX24" fmla="*/ 11565 w 469340"/>
                <a:gd name="connsiteY24" fmla="*/ 610100 h 959757"/>
                <a:gd name="connsiteX25" fmla="*/ 25027 w 469340"/>
                <a:gd name="connsiteY25" fmla="*/ 573397 h 959757"/>
                <a:gd name="connsiteX26" fmla="*/ 57222 w 469340"/>
                <a:gd name="connsiteY26" fmla="*/ 524438 h 959757"/>
                <a:gd name="connsiteX27" fmla="*/ 132786 w 469340"/>
                <a:gd name="connsiteY27" fmla="*/ 458144 h 959757"/>
                <a:gd name="connsiteX28" fmla="*/ 211019 w 469340"/>
                <a:gd name="connsiteY28" fmla="*/ 354384 h 959757"/>
                <a:gd name="connsiteX29" fmla="*/ 228925 w 469340"/>
                <a:gd name="connsiteY29" fmla="*/ 298694 h 959757"/>
                <a:gd name="connsiteX30" fmla="*/ 150821 w 469340"/>
                <a:gd name="connsiteY30" fmla="*/ 231320 h 959757"/>
                <a:gd name="connsiteX31" fmla="*/ 131262 w 469340"/>
                <a:gd name="connsiteY31" fmla="*/ 185283 h 959757"/>
                <a:gd name="connsiteX32" fmla="*/ 133930 w 469340"/>
                <a:gd name="connsiteY32" fmla="*/ 166741 h 959757"/>
                <a:gd name="connsiteX33" fmla="*/ 114689 w 469340"/>
                <a:gd name="connsiteY33" fmla="*/ 157914 h 959757"/>
                <a:gd name="connsiteX34" fmla="*/ 86876 w 469340"/>
                <a:gd name="connsiteY34" fmla="*/ 144706 h 959757"/>
                <a:gd name="connsiteX35" fmla="*/ 80018 w 469340"/>
                <a:gd name="connsiteY35" fmla="*/ 47360 h 959757"/>
                <a:gd name="connsiteX36" fmla="*/ 103386 w 469340"/>
                <a:gd name="connsiteY36" fmla="*/ 43169 h 959757"/>
                <a:gd name="connsiteX37" fmla="*/ 116404 w 469340"/>
                <a:gd name="connsiteY37" fmla="*/ 68125 h 959757"/>
                <a:gd name="connsiteX38" fmla="*/ 147392 w 469340"/>
                <a:gd name="connsiteY38" fmla="*/ 110098 h 959757"/>
                <a:gd name="connsiteX39" fmla="*/ 191270 w 469340"/>
                <a:gd name="connsiteY39" fmla="*/ 63743 h 959757"/>
                <a:gd name="connsiteX40" fmla="*/ 209685 w 469340"/>
                <a:gd name="connsiteY40" fmla="*/ 14530 h 959757"/>
                <a:gd name="connsiteX41" fmla="*/ 226068 w 469340"/>
                <a:gd name="connsiteY41" fmla="*/ 52 h 959757"/>
                <a:gd name="connsiteX42" fmla="*/ 238514 w 469340"/>
                <a:gd name="connsiteY42" fmla="*/ 17705 h 959757"/>
                <a:gd name="connsiteX43" fmla="*/ 259723 w 469340"/>
                <a:gd name="connsiteY43" fmla="*/ 86222 h 959757"/>
                <a:gd name="connsiteX44" fmla="*/ 253310 w 469340"/>
                <a:gd name="connsiteY44" fmla="*/ 118099 h 959757"/>
                <a:gd name="connsiteX45" fmla="*/ 242832 w 469340"/>
                <a:gd name="connsiteY45" fmla="*/ 195379 h 959757"/>
                <a:gd name="connsiteX46" fmla="*/ 288870 w 469340"/>
                <a:gd name="connsiteY46" fmla="*/ 210937 h 959757"/>
                <a:gd name="connsiteX47" fmla="*/ 326271 w 469340"/>
                <a:gd name="connsiteY47" fmla="*/ 195951 h 959757"/>
                <a:gd name="connsiteX48" fmla="*/ 346020 w 469340"/>
                <a:gd name="connsiteY48" fmla="*/ 192268 h 959757"/>
                <a:gd name="connsiteX49" fmla="*/ 331859 w 469340"/>
                <a:gd name="connsiteY49" fmla="*/ 323332 h 959757"/>
                <a:gd name="connsiteX50" fmla="*/ 296680 w 469340"/>
                <a:gd name="connsiteY50" fmla="*/ 301361 h 959757"/>
                <a:gd name="connsiteX51" fmla="*/ 272804 w 469340"/>
                <a:gd name="connsiteY51" fmla="*/ 270246 h 959757"/>
                <a:gd name="connsiteX52" fmla="*/ 251849 w 469340"/>
                <a:gd name="connsiteY52" fmla="*/ 300980 h 959757"/>
                <a:gd name="connsiteX53" fmla="*/ 229878 w 469340"/>
                <a:gd name="connsiteY53" fmla="*/ 356607 h 959757"/>
                <a:gd name="connsiteX54" fmla="*/ 227084 w 469340"/>
                <a:gd name="connsiteY54" fmla="*/ 386261 h 959757"/>
                <a:gd name="connsiteX55" fmla="*/ 255532 w 469340"/>
                <a:gd name="connsiteY55" fmla="*/ 388420 h 959757"/>
                <a:gd name="connsiteX56" fmla="*/ 278329 w 469340"/>
                <a:gd name="connsiteY56" fmla="*/ 373815 h 959757"/>
                <a:gd name="connsiteX57" fmla="*/ 313952 w 469340"/>
                <a:gd name="connsiteY57" fmla="*/ 396485 h 959757"/>
                <a:gd name="connsiteX58" fmla="*/ 311857 w 469340"/>
                <a:gd name="connsiteY58" fmla="*/ 424806 h 959757"/>
                <a:gd name="connsiteX59" fmla="*/ 343607 w 469340"/>
                <a:gd name="connsiteY59" fmla="*/ 447730 h 959757"/>
                <a:gd name="connsiteX60" fmla="*/ 367292 w 469340"/>
                <a:gd name="connsiteY60" fmla="*/ 448746 h 959757"/>
                <a:gd name="connsiteX61" fmla="*/ 370276 w 469340"/>
                <a:gd name="connsiteY61" fmla="*/ 471352 h 959757"/>
                <a:gd name="connsiteX62" fmla="*/ 346210 w 469340"/>
                <a:gd name="connsiteY62" fmla="*/ 486846 h 959757"/>
                <a:gd name="connsiteX63" fmla="*/ 302522 w 469340"/>
                <a:gd name="connsiteY63" fmla="*/ 500498 h 959757"/>
                <a:gd name="connsiteX64" fmla="*/ 296235 w 469340"/>
                <a:gd name="connsiteY64" fmla="*/ 543806 h 959757"/>
                <a:gd name="connsiteX65" fmla="*/ 288361 w 469340"/>
                <a:gd name="connsiteY65" fmla="*/ 590478 h 959757"/>
                <a:gd name="connsiteX66" fmla="*/ 265247 w 469340"/>
                <a:gd name="connsiteY66" fmla="*/ 600130 h 959757"/>
                <a:gd name="connsiteX67" fmla="*/ 255532 w 469340"/>
                <a:gd name="connsiteY67" fmla="*/ 579429 h 959757"/>
                <a:gd name="connsiteX68" fmla="*/ 265946 w 469340"/>
                <a:gd name="connsiteY68" fmla="*/ 503546 h 959757"/>
                <a:gd name="connsiteX69" fmla="*/ 266390 w 469340"/>
                <a:gd name="connsiteY69" fmla="*/ 432743 h 959757"/>
                <a:gd name="connsiteX70" fmla="*/ 239212 w 469340"/>
                <a:gd name="connsiteY70" fmla="*/ 417630 h 959757"/>
                <a:gd name="connsiteX71" fmla="*/ 231720 w 469340"/>
                <a:gd name="connsiteY71" fmla="*/ 445825 h 959757"/>
                <a:gd name="connsiteX72" fmla="*/ 237117 w 469340"/>
                <a:gd name="connsiteY72" fmla="*/ 465319 h 959757"/>
                <a:gd name="connsiteX73" fmla="*/ 229307 w 469340"/>
                <a:gd name="connsiteY73" fmla="*/ 481575 h 959757"/>
                <a:gd name="connsiteX74" fmla="*/ 218385 w 469340"/>
                <a:gd name="connsiteY74" fmla="*/ 472622 h 959757"/>
                <a:gd name="connsiteX75" fmla="*/ 192858 w 469340"/>
                <a:gd name="connsiteY75" fmla="*/ 449000 h 959757"/>
                <a:gd name="connsiteX76" fmla="*/ 153107 w 469340"/>
                <a:gd name="connsiteY76" fmla="*/ 484242 h 959757"/>
                <a:gd name="connsiteX77" fmla="*/ 147074 w 469340"/>
                <a:gd name="connsiteY77" fmla="*/ 532312 h 959757"/>
                <a:gd name="connsiteX78" fmla="*/ 168410 w 469340"/>
                <a:gd name="connsiteY78" fmla="*/ 542726 h 959757"/>
                <a:gd name="connsiteX79" fmla="*/ 196096 w 469340"/>
                <a:gd name="connsiteY79" fmla="*/ 559998 h 959757"/>
                <a:gd name="connsiteX80" fmla="*/ 217622 w 469340"/>
                <a:gd name="connsiteY80" fmla="*/ 602480 h 959757"/>
                <a:gd name="connsiteX81" fmla="*/ 219655 w 469340"/>
                <a:gd name="connsiteY81" fmla="*/ 638484 h 959757"/>
                <a:gd name="connsiteX82" fmla="*/ 211399 w 469340"/>
                <a:gd name="connsiteY82" fmla="*/ 693476 h 959757"/>
                <a:gd name="connsiteX83" fmla="*/ 244610 w 469340"/>
                <a:gd name="connsiteY83" fmla="*/ 714367 h 959757"/>
                <a:gd name="connsiteX84" fmla="*/ 341384 w 469340"/>
                <a:gd name="connsiteY84" fmla="*/ 670425 h 959757"/>
                <a:gd name="connsiteX85" fmla="*/ 363672 w 469340"/>
                <a:gd name="connsiteY85" fmla="*/ 649026 h 959757"/>
                <a:gd name="connsiteX86" fmla="*/ 371038 w 469340"/>
                <a:gd name="connsiteY86" fmla="*/ 623498 h 959757"/>
                <a:gd name="connsiteX87" fmla="*/ 327732 w 469340"/>
                <a:gd name="connsiteY87" fmla="*/ 612703 h 959757"/>
                <a:gd name="connsiteX88" fmla="*/ 328367 w 469340"/>
                <a:gd name="connsiteY88" fmla="*/ 567936 h 959757"/>
                <a:gd name="connsiteX89" fmla="*/ 351417 w 469340"/>
                <a:gd name="connsiteY89" fmla="*/ 532820 h 959757"/>
                <a:gd name="connsiteX90" fmla="*/ 377198 w 469340"/>
                <a:gd name="connsiteY90" fmla="*/ 525200 h 959757"/>
                <a:gd name="connsiteX91" fmla="*/ 400757 w 469340"/>
                <a:gd name="connsiteY91" fmla="*/ 563364 h 959757"/>
                <a:gd name="connsiteX92" fmla="*/ 407234 w 469340"/>
                <a:gd name="connsiteY92" fmla="*/ 607179 h 9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9340" h="959757">
                  <a:moveTo>
                    <a:pt x="407424" y="607179"/>
                  </a:moveTo>
                  <a:cubicBezTo>
                    <a:pt x="424950" y="636579"/>
                    <a:pt x="433586" y="668330"/>
                    <a:pt x="426792" y="703191"/>
                  </a:cubicBezTo>
                  <a:cubicBezTo>
                    <a:pt x="420251" y="737164"/>
                    <a:pt x="448000" y="762628"/>
                    <a:pt x="445524" y="795394"/>
                  </a:cubicBezTo>
                  <a:cubicBezTo>
                    <a:pt x="444063" y="842130"/>
                    <a:pt x="475306" y="882453"/>
                    <a:pt x="468321" y="930332"/>
                  </a:cubicBezTo>
                  <a:cubicBezTo>
                    <a:pt x="466797" y="940809"/>
                    <a:pt x="469908" y="954145"/>
                    <a:pt x="458034" y="958717"/>
                  </a:cubicBezTo>
                  <a:cubicBezTo>
                    <a:pt x="446858" y="962971"/>
                    <a:pt x="439428" y="953319"/>
                    <a:pt x="432380" y="945318"/>
                  </a:cubicBezTo>
                  <a:cubicBezTo>
                    <a:pt x="408313" y="918076"/>
                    <a:pt x="376372" y="895026"/>
                    <a:pt x="388057" y="848670"/>
                  </a:cubicBezTo>
                  <a:cubicBezTo>
                    <a:pt x="388882" y="845495"/>
                    <a:pt x="385897" y="838002"/>
                    <a:pt x="384818" y="838066"/>
                  </a:cubicBezTo>
                  <a:cubicBezTo>
                    <a:pt x="367610" y="838320"/>
                    <a:pt x="351417" y="838764"/>
                    <a:pt x="334462" y="830192"/>
                  </a:cubicBezTo>
                  <a:cubicBezTo>
                    <a:pt x="324937" y="825366"/>
                    <a:pt x="320238" y="842257"/>
                    <a:pt x="314587" y="851084"/>
                  </a:cubicBezTo>
                  <a:cubicBezTo>
                    <a:pt x="295029" y="881754"/>
                    <a:pt x="240990" y="886009"/>
                    <a:pt x="217813" y="858704"/>
                  </a:cubicBezTo>
                  <a:cubicBezTo>
                    <a:pt x="205240" y="843908"/>
                    <a:pt x="204796" y="832287"/>
                    <a:pt x="226259" y="827652"/>
                  </a:cubicBezTo>
                  <a:cubicBezTo>
                    <a:pt x="237688" y="825175"/>
                    <a:pt x="247277" y="817936"/>
                    <a:pt x="240736" y="805236"/>
                  </a:cubicBezTo>
                  <a:cubicBezTo>
                    <a:pt x="230449" y="785361"/>
                    <a:pt x="229497" y="758246"/>
                    <a:pt x="209368" y="746371"/>
                  </a:cubicBezTo>
                  <a:cubicBezTo>
                    <a:pt x="196731" y="738942"/>
                    <a:pt x="185872" y="752087"/>
                    <a:pt x="177554" y="762691"/>
                  </a:cubicBezTo>
                  <a:cubicBezTo>
                    <a:pt x="168156" y="774629"/>
                    <a:pt x="164981" y="789234"/>
                    <a:pt x="163394" y="804347"/>
                  </a:cubicBezTo>
                  <a:cubicBezTo>
                    <a:pt x="161552" y="822318"/>
                    <a:pt x="153742" y="835462"/>
                    <a:pt x="136660" y="839780"/>
                  </a:cubicBezTo>
                  <a:cubicBezTo>
                    <a:pt x="121801" y="843527"/>
                    <a:pt x="108339" y="838193"/>
                    <a:pt x="98497" y="826699"/>
                  </a:cubicBezTo>
                  <a:cubicBezTo>
                    <a:pt x="85923" y="812031"/>
                    <a:pt x="98052" y="798569"/>
                    <a:pt x="103513" y="785615"/>
                  </a:cubicBezTo>
                  <a:cubicBezTo>
                    <a:pt x="125103" y="734560"/>
                    <a:pt x="125294" y="734687"/>
                    <a:pt x="161171" y="732846"/>
                  </a:cubicBezTo>
                  <a:cubicBezTo>
                    <a:pt x="145804" y="702874"/>
                    <a:pt x="159837" y="671124"/>
                    <a:pt x="153234" y="640707"/>
                  </a:cubicBezTo>
                  <a:cubicBezTo>
                    <a:pt x="150630" y="628769"/>
                    <a:pt x="146820" y="615434"/>
                    <a:pt x="133358" y="613719"/>
                  </a:cubicBezTo>
                  <a:cubicBezTo>
                    <a:pt x="119134" y="611878"/>
                    <a:pt x="120086" y="626864"/>
                    <a:pt x="115832" y="636071"/>
                  </a:cubicBezTo>
                  <a:cubicBezTo>
                    <a:pt x="95639" y="679569"/>
                    <a:pt x="43506" y="689729"/>
                    <a:pt x="12263" y="655312"/>
                  </a:cubicBezTo>
                  <a:cubicBezTo>
                    <a:pt x="72" y="641914"/>
                    <a:pt x="-7485" y="623943"/>
                    <a:pt x="11565" y="610100"/>
                  </a:cubicBezTo>
                  <a:cubicBezTo>
                    <a:pt x="25090" y="600257"/>
                    <a:pt x="30044" y="591748"/>
                    <a:pt x="25027" y="573397"/>
                  </a:cubicBezTo>
                  <a:cubicBezTo>
                    <a:pt x="17344" y="545457"/>
                    <a:pt x="41918" y="534662"/>
                    <a:pt x="57222" y="524438"/>
                  </a:cubicBezTo>
                  <a:cubicBezTo>
                    <a:pt x="85352" y="505642"/>
                    <a:pt x="113101" y="487100"/>
                    <a:pt x="132786" y="458144"/>
                  </a:cubicBezTo>
                  <a:cubicBezTo>
                    <a:pt x="156980" y="422583"/>
                    <a:pt x="160028" y="369116"/>
                    <a:pt x="211019" y="354384"/>
                  </a:cubicBezTo>
                  <a:cubicBezTo>
                    <a:pt x="214892" y="353241"/>
                    <a:pt x="242578" y="315331"/>
                    <a:pt x="228925" y="298694"/>
                  </a:cubicBezTo>
                  <a:cubicBezTo>
                    <a:pt x="207335" y="272405"/>
                    <a:pt x="188984" y="237988"/>
                    <a:pt x="150821" y="231320"/>
                  </a:cubicBezTo>
                  <a:cubicBezTo>
                    <a:pt x="104148" y="223192"/>
                    <a:pt x="104148" y="222303"/>
                    <a:pt x="131262" y="185283"/>
                  </a:cubicBezTo>
                  <a:cubicBezTo>
                    <a:pt x="135771" y="179123"/>
                    <a:pt x="137232" y="173408"/>
                    <a:pt x="133930" y="166741"/>
                  </a:cubicBezTo>
                  <a:cubicBezTo>
                    <a:pt x="129865" y="158422"/>
                    <a:pt x="122881" y="155438"/>
                    <a:pt x="114689" y="157914"/>
                  </a:cubicBezTo>
                  <a:cubicBezTo>
                    <a:pt x="101672" y="161915"/>
                    <a:pt x="89987" y="158613"/>
                    <a:pt x="86876" y="144706"/>
                  </a:cubicBezTo>
                  <a:cubicBezTo>
                    <a:pt x="79827" y="113019"/>
                    <a:pt x="88908" y="79999"/>
                    <a:pt x="80018" y="47360"/>
                  </a:cubicBezTo>
                  <a:cubicBezTo>
                    <a:pt x="77160" y="36819"/>
                    <a:pt x="92655" y="26913"/>
                    <a:pt x="103386" y="43169"/>
                  </a:cubicBezTo>
                  <a:cubicBezTo>
                    <a:pt x="108466" y="50916"/>
                    <a:pt x="111705" y="59997"/>
                    <a:pt x="116404" y="68125"/>
                  </a:cubicBezTo>
                  <a:cubicBezTo>
                    <a:pt x="125421" y="83746"/>
                    <a:pt x="127707" y="111622"/>
                    <a:pt x="147392" y="110098"/>
                  </a:cubicBezTo>
                  <a:cubicBezTo>
                    <a:pt x="169045" y="108447"/>
                    <a:pt x="180602" y="83174"/>
                    <a:pt x="191270" y="63743"/>
                  </a:cubicBezTo>
                  <a:cubicBezTo>
                    <a:pt x="199525" y="48694"/>
                    <a:pt x="203335" y="30850"/>
                    <a:pt x="209685" y="14530"/>
                  </a:cubicBezTo>
                  <a:cubicBezTo>
                    <a:pt x="212606" y="6974"/>
                    <a:pt x="216924" y="-710"/>
                    <a:pt x="226068" y="52"/>
                  </a:cubicBezTo>
                  <a:cubicBezTo>
                    <a:pt x="235720" y="878"/>
                    <a:pt x="238260" y="9577"/>
                    <a:pt x="238514" y="17705"/>
                  </a:cubicBezTo>
                  <a:cubicBezTo>
                    <a:pt x="239403" y="42852"/>
                    <a:pt x="244547" y="65966"/>
                    <a:pt x="259723" y="86222"/>
                  </a:cubicBezTo>
                  <a:cubicBezTo>
                    <a:pt x="268931" y="98541"/>
                    <a:pt x="261692" y="108066"/>
                    <a:pt x="253310" y="118099"/>
                  </a:cubicBezTo>
                  <a:cubicBezTo>
                    <a:pt x="234133" y="141023"/>
                    <a:pt x="223846" y="167249"/>
                    <a:pt x="242832" y="195379"/>
                  </a:cubicBezTo>
                  <a:cubicBezTo>
                    <a:pt x="253563" y="211254"/>
                    <a:pt x="274328" y="202999"/>
                    <a:pt x="288870" y="210937"/>
                  </a:cubicBezTo>
                  <a:cubicBezTo>
                    <a:pt x="307094" y="220843"/>
                    <a:pt x="316936" y="211064"/>
                    <a:pt x="326271" y="195951"/>
                  </a:cubicBezTo>
                  <a:cubicBezTo>
                    <a:pt x="330970" y="188331"/>
                    <a:pt x="338463" y="186235"/>
                    <a:pt x="346020" y="192268"/>
                  </a:cubicBezTo>
                  <a:cubicBezTo>
                    <a:pt x="373134" y="213731"/>
                    <a:pt x="363164" y="308537"/>
                    <a:pt x="331859" y="323332"/>
                  </a:cubicBezTo>
                  <a:cubicBezTo>
                    <a:pt x="311920" y="332730"/>
                    <a:pt x="293187" y="337557"/>
                    <a:pt x="296680" y="301361"/>
                  </a:cubicBezTo>
                  <a:cubicBezTo>
                    <a:pt x="298458" y="283073"/>
                    <a:pt x="287790" y="271707"/>
                    <a:pt x="272804" y="270246"/>
                  </a:cubicBezTo>
                  <a:cubicBezTo>
                    <a:pt x="253563" y="268405"/>
                    <a:pt x="251214" y="284597"/>
                    <a:pt x="251849" y="300980"/>
                  </a:cubicBezTo>
                  <a:cubicBezTo>
                    <a:pt x="252738" y="323269"/>
                    <a:pt x="237688" y="338255"/>
                    <a:pt x="229878" y="356607"/>
                  </a:cubicBezTo>
                  <a:cubicBezTo>
                    <a:pt x="225750" y="366259"/>
                    <a:pt x="217559" y="375784"/>
                    <a:pt x="227084" y="386261"/>
                  </a:cubicBezTo>
                  <a:cubicBezTo>
                    <a:pt x="235402" y="395405"/>
                    <a:pt x="246071" y="392992"/>
                    <a:pt x="255532" y="388420"/>
                  </a:cubicBezTo>
                  <a:cubicBezTo>
                    <a:pt x="263533" y="384547"/>
                    <a:pt x="270772" y="378768"/>
                    <a:pt x="278329" y="373815"/>
                  </a:cubicBezTo>
                  <a:cubicBezTo>
                    <a:pt x="303347" y="357496"/>
                    <a:pt x="313635" y="368608"/>
                    <a:pt x="313952" y="396485"/>
                  </a:cubicBezTo>
                  <a:cubicBezTo>
                    <a:pt x="314079" y="405946"/>
                    <a:pt x="310396" y="415789"/>
                    <a:pt x="311857" y="424806"/>
                  </a:cubicBezTo>
                  <a:cubicBezTo>
                    <a:pt x="314841" y="443031"/>
                    <a:pt x="319413" y="462589"/>
                    <a:pt x="343607" y="447730"/>
                  </a:cubicBezTo>
                  <a:cubicBezTo>
                    <a:pt x="352179" y="442396"/>
                    <a:pt x="359862" y="439602"/>
                    <a:pt x="367292" y="448746"/>
                  </a:cubicBezTo>
                  <a:cubicBezTo>
                    <a:pt x="372753" y="455477"/>
                    <a:pt x="374468" y="463287"/>
                    <a:pt x="370276" y="471352"/>
                  </a:cubicBezTo>
                  <a:cubicBezTo>
                    <a:pt x="365070" y="481385"/>
                    <a:pt x="357005" y="491164"/>
                    <a:pt x="346210" y="486846"/>
                  </a:cubicBezTo>
                  <a:cubicBezTo>
                    <a:pt x="327350" y="479289"/>
                    <a:pt x="314206" y="485893"/>
                    <a:pt x="302522" y="500498"/>
                  </a:cubicBezTo>
                  <a:cubicBezTo>
                    <a:pt x="292172" y="513389"/>
                    <a:pt x="283218" y="526597"/>
                    <a:pt x="296235" y="543806"/>
                  </a:cubicBezTo>
                  <a:cubicBezTo>
                    <a:pt x="310269" y="562411"/>
                    <a:pt x="299855" y="576889"/>
                    <a:pt x="288361" y="590478"/>
                  </a:cubicBezTo>
                  <a:cubicBezTo>
                    <a:pt x="282393" y="597527"/>
                    <a:pt x="275154" y="604512"/>
                    <a:pt x="265247" y="600130"/>
                  </a:cubicBezTo>
                  <a:cubicBezTo>
                    <a:pt x="257120" y="596574"/>
                    <a:pt x="256040" y="587684"/>
                    <a:pt x="255532" y="579429"/>
                  </a:cubicBezTo>
                  <a:cubicBezTo>
                    <a:pt x="253818" y="553331"/>
                    <a:pt x="255405" y="528184"/>
                    <a:pt x="265946" y="503546"/>
                  </a:cubicBezTo>
                  <a:cubicBezTo>
                    <a:pt x="275725" y="480750"/>
                    <a:pt x="279281" y="456366"/>
                    <a:pt x="266390" y="432743"/>
                  </a:cubicBezTo>
                  <a:cubicBezTo>
                    <a:pt x="260358" y="421694"/>
                    <a:pt x="252674" y="411217"/>
                    <a:pt x="239212" y="417630"/>
                  </a:cubicBezTo>
                  <a:cubicBezTo>
                    <a:pt x="227846" y="423028"/>
                    <a:pt x="228100" y="434458"/>
                    <a:pt x="231720" y="445825"/>
                  </a:cubicBezTo>
                  <a:cubicBezTo>
                    <a:pt x="233751" y="452238"/>
                    <a:pt x="236164" y="458652"/>
                    <a:pt x="237117" y="465319"/>
                  </a:cubicBezTo>
                  <a:cubicBezTo>
                    <a:pt x="238133" y="472241"/>
                    <a:pt x="237117" y="479670"/>
                    <a:pt x="229307" y="481575"/>
                  </a:cubicBezTo>
                  <a:cubicBezTo>
                    <a:pt x="223528" y="482972"/>
                    <a:pt x="220353" y="477765"/>
                    <a:pt x="218385" y="472622"/>
                  </a:cubicBezTo>
                  <a:cubicBezTo>
                    <a:pt x="213559" y="459858"/>
                    <a:pt x="209240" y="443729"/>
                    <a:pt x="192858" y="449000"/>
                  </a:cubicBezTo>
                  <a:cubicBezTo>
                    <a:pt x="175839" y="454461"/>
                    <a:pt x="159457" y="465573"/>
                    <a:pt x="153107" y="484242"/>
                  </a:cubicBezTo>
                  <a:cubicBezTo>
                    <a:pt x="148090" y="499165"/>
                    <a:pt x="147646" y="516183"/>
                    <a:pt x="147074" y="532312"/>
                  </a:cubicBezTo>
                  <a:cubicBezTo>
                    <a:pt x="146502" y="551362"/>
                    <a:pt x="159202" y="546219"/>
                    <a:pt x="168410" y="542726"/>
                  </a:cubicBezTo>
                  <a:cubicBezTo>
                    <a:pt x="184666" y="536566"/>
                    <a:pt x="192096" y="544123"/>
                    <a:pt x="196096" y="559998"/>
                  </a:cubicBezTo>
                  <a:cubicBezTo>
                    <a:pt x="200097" y="575937"/>
                    <a:pt x="205558" y="591240"/>
                    <a:pt x="217622" y="602480"/>
                  </a:cubicBezTo>
                  <a:cubicBezTo>
                    <a:pt x="229814" y="613910"/>
                    <a:pt x="227846" y="625594"/>
                    <a:pt x="219655" y="638484"/>
                  </a:cubicBezTo>
                  <a:cubicBezTo>
                    <a:pt x="208986" y="655249"/>
                    <a:pt x="207589" y="674172"/>
                    <a:pt x="211399" y="693476"/>
                  </a:cubicBezTo>
                  <a:cubicBezTo>
                    <a:pt x="215210" y="712970"/>
                    <a:pt x="225497" y="721543"/>
                    <a:pt x="244610" y="714367"/>
                  </a:cubicBezTo>
                  <a:cubicBezTo>
                    <a:pt x="277630" y="701858"/>
                    <a:pt x="305062" y="675632"/>
                    <a:pt x="341384" y="670425"/>
                  </a:cubicBezTo>
                  <a:cubicBezTo>
                    <a:pt x="349575" y="669219"/>
                    <a:pt x="356687" y="656900"/>
                    <a:pt x="363672" y="649026"/>
                  </a:cubicBezTo>
                  <a:cubicBezTo>
                    <a:pt x="369896" y="642040"/>
                    <a:pt x="375864" y="633658"/>
                    <a:pt x="371038" y="623498"/>
                  </a:cubicBezTo>
                  <a:cubicBezTo>
                    <a:pt x="361323" y="602924"/>
                    <a:pt x="342527" y="623816"/>
                    <a:pt x="327732" y="612703"/>
                  </a:cubicBezTo>
                  <a:cubicBezTo>
                    <a:pt x="333637" y="598670"/>
                    <a:pt x="342336" y="586668"/>
                    <a:pt x="328367" y="567936"/>
                  </a:cubicBezTo>
                  <a:cubicBezTo>
                    <a:pt x="315603" y="550854"/>
                    <a:pt x="345448" y="547044"/>
                    <a:pt x="351417" y="532820"/>
                  </a:cubicBezTo>
                  <a:cubicBezTo>
                    <a:pt x="355989" y="522025"/>
                    <a:pt x="366784" y="517580"/>
                    <a:pt x="377198" y="525200"/>
                  </a:cubicBezTo>
                  <a:cubicBezTo>
                    <a:pt x="389708" y="534280"/>
                    <a:pt x="404694" y="543996"/>
                    <a:pt x="400757" y="563364"/>
                  </a:cubicBezTo>
                  <a:cubicBezTo>
                    <a:pt x="397391" y="579747"/>
                    <a:pt x="390533" y="594923"/>
                    <a:pt x="407234" y="60717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3" name="Полилиния: фигура 392">
              <a:extLst>
                <a:ext uri="{FF2B5EF4-FFF2-40B4-BE49-F238E27FC236}">
                  <a16:creationId xmlns="" xmlns:a16="http://schemas.microsoft.com/office/drawing/2014/main" id="{1B6E0662-F022-40EB-A3B1-699F0F7EF16B}"/>
                </a:ext>
              </a:extLst>
            </p:cNvPr>
            <p:cNvSpPr/>
            <p:nvPr/>
          </p:nvSpPr>
          <p:spPr>
            <a:xfrm>
              <a:off x="11407148" y="360443"/>
              <a:ext cx="164517" cy="236591"/>
            </a:xfrm>
            <a:custGeom>
              <a:avLst/>
              <a:gdLst>
                <a:gd name="connsiteX0" fmla="*/ 21201 w 164517"/>
                <a:gd name="connsiteY0" fmla="*/ 231062 h 236591"/>
                <a:gd name="connsiteX1" fmla="*/ 13581 w 164517"/>
                <a:gd name="connsiteY1" fmla="*/ 222871 h 236591"/>
                <a:gd name="connsiteX2" fmla="*/ 5960 w 164517"/>
                <a:gd name="connsiteY2" fmla="*/ 181976 h 236591"/>
                <a:gd name="connsiteX3" fmla="*/ 30154 w 164517"/>
                <a:gd name="connsiteY3" fmla="*/ 104188 h 236591"/>
                <a:gd name="connsiteX4" fmla="*/ 31551 w 164517"/>
                <a:gd name="connsiteY4" fmla="*/ 100696 h 236591"/>
                <a:gd name="connsiteX5" fmla="*/ 120197 w 164517"/>
                <a:gd name="connsiteY5" fmla="*/ 1953 h 236591"/>
                <a:gd name="connsiteX6" fmla="*/ 127817 w 164517"/>
                <a:gd name="connsiteY6" fmla="*/ 1953 h 236591"/>
                <a:gd name="connsiteX7" fmla="*/ 142105 w 164517"/>
                <a:gd name="connsiteY7" fmla="*/ 53833 h 236591"/>
                <a:gd name="connsiteX8" fmla="*/ 154996 w 164517"/>
                <a:gd name="connsiteY8" fmla="*/ 91552 h 236591"/>
                <a:gd name="connsiteX9" fmla="*/ 149217 w 164517"/>
                <a:gd name="connsiteY9" fmla="*/ 128700 h 236591"/>
                <a:gd name="connsiteX10" fmla="*/ 42791 w 164517"/>
                <a:gd name="connsiteY10" fmla="*/ 177912 h 236591"/>
                <a:gd name="connsiteX11" fmla="*/ 62285 w 164517"/>
                <a:gd name="connsiteY11" fmla="*/ 226363 h 236591"/>
                <a:gd name="connsiteX12" fmla="*/ 21201 w 164517"/>
                <a:gd name="connsiteY12" fmla="*/ 230999 h 23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517" h="236591">
                  <a:moveTo>
                    <a:pt x="21201" y="231062"/>
                  </a:moveTo>
                  <a:cubicBezTo>
                    <a:pt x="18660" y="228332"/>
                    <a:pt x="16120" y="225601"/>
                    <a:pt x="13581" y="222871"/>
                  </a:cubicBezTo>
                  <a:cubicBezTo>
                    <a:pt x="1579" y="211250"/>
                    <a:pt x="-5850" y="198677"/>
                    <a:pt x="5960" y="181976"/>
                  </a:cubicBezTo>
                  <a:cubicBezTo>
                    <a:pt x="17327" y="157275"/>
                    <a:pt x="56062" y="142416"/>
                    <a:pt x="30154" y="104188"/>
                  </a:cubicBezTo>
                  <a:cubicBezTo>
                    <a:pt x="29773" y="103617"/>
                    <a:pt x="30980" y="100696"/>
                    <a:pt x="31551" y="100696"/>
                  </a:cubicBezTo>
                  <a:cubicBezTo>
                    <a:pt x="87812" y="95425"/>
                    <a:pt x="73334" y="16875"/>
                    <a:pt x="120197" y="1953"/>
                  </a:cubicBezTo>
                  <a:cubicBezTo>
                    <a:pt x="122737" y="-714"/>
                    <a:pt x="125277" y="-587"/>
                    <a:pt x="127817" y="1953"/>
                  </a:cubicBezTo>
                  <a:cubicBezTo>
                    <a:pt x="143565" y="15733"/>
                    <a:pt x="154551" y="30592"/>
                    <a:pt x="142105" y="53833"/>
                  </a:cubicBezTo>
                  <a:cubicBezTo>
                    <a:pt x="132897" y="71041"/>
                    <a:pt x="145471" y="80566"/>
                    <a:pt x="154996" y="91552"/>
                  </a:cubicBezTo>
                  <a:cubicBezTo>
                    <a:pt x="167314" y="105776"/>
                    <a:pt x="169918" y="117333"/>
                    <a:pt x="149217" y="128700"/>
                  </a:cubicBezTo>
                  <a:cubicBezTo>
                    <a:pt x="115625" y="147242"/>
                    <a:pt x="92702" y="188834"/>
                    <a:pt x="42791" y="177912"/>
                  </a:cubicBezTo>
                  <a:cubicBezTo>
                    <a:pt x="55871" y="195629"/>
                    <a:pt x="73842" y="206360"/>
                    <a:pt x="62285" y="226363"/>
                  </a:cubicBezTo>
                  <a:cubicBezTo>
                    <a:pt x="51363" y="245223"/>
                    <a:pt x="35234" y="232523"/>
                    <a:pt x="21201" y="23099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4" name="Полилиния: фигура 393">
              <a:extLst>
                <a:ext uri="{FF2B5EF4-FFF2-40B4-BE49-F238E27FC236}">
                  <a16:creationId xmlns="" xmlns:a16="http://schemas.microsoft.com/office/drawing/2014/main" id="{3DD3BCAE-B502-4713-B3A3-0CD2C377178B}"/>
                </a:ext>
              </a:extLst>
            </p:cNvPr>
            <p:cNvSpPr/>
            <p:nvPr/>
          </p:nvSpPr>
          <p:spPr>
            <a:xfrm>
              <a:off x="11321668" y="219333"/>
              <a:ext cx="175426" cy="200276"/>
            </a:xfrm>
            <a:custGeom>
              <a:avLst/>
              <a:gdLst>
                <a:gd name="connsiteX0" fmla="*/ 76200 w 175426"/>
                <a:gd name="connsiteY0" fmla="*/ 200276 h 200276"/>
                <a:gd name="connsiteX1" fmla="*/ 74168 w 175426"/>
                <a:gd name="connsiteY1" fmla="*/ 196847 h 200276"/>
                <a:gd name="connsiteX2" fmla="*/ 0 w 175426"/>
                <a:gd name="connsiteY2" fmla="*/ 3870 h 200276"/>
                <a:gd name="connsiteX3" fmla="*/ 53277 w 175426"/>
                <a:gd name="connsiteY3" fmla="*/ 10093 h 200276"/>
                <a:gd name="connsiteX4" fmla="*/ 103061 w 175426"/>
                <a:gd name="connsiteY4" fmla="*/ 21523 h 200276"/>
                <a:gd name="connsiteX5" fmla="*/ 151892 w 175426"/>
                <a:gd name="connsiteY5" fmla="*/ 76324 h 200276"/>
                <a:gd name="connsiteX6" fmla="*/ 171260 w 175426"/>
                <a:gd name="connsiteY6" fmla="*/ 117535 h 200276"/>
                <a:gd name="connsiteX7" fmla="*/ 135255 w 175426"/>
                <a:gd name="connsiteY7" fmla="*/ 109471 h 200276"/>
                <a:gd name="connsiteX8" fmla="*/ 110935 w 175426"/>
                <a:gd name="connsiteY8" fmla="*/ 98866 h 200276"/>
                <a:gd name="connsiteX9" fmla="*/ 81979 w 175426"/>
                <a:gd name="connsiteY9" fmla="*/ 128838 h 200276"/>
                <a:gd name="connsiteX10" fmla="*/ 76200 w 175426"/>
                <a:gd name="connsiteY10" fmla="*/ 200276 h 20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426" h="200276">
                  <a:moveTo>
                    <a:pt x="76200" y="200276"/>
                  </a:moveTo>
                  <a:cubicBezTo>
                    <a:pt x="75502" y="199133"/>
                    <a:pt x="74613" y="198054"/>
                    <a:pt x="74168" y="196847"/>
                  </a:cubicBezTo>
                  <a:cubicBezTo>
                    <a:pt x="49530" y="132521"/>
                    <a:pt x="52578" y="55877"/>
                    <a:pt x="0" y="3870"/>
                  </a:cubicBezTo>
                  <a:cubicBezTo>
                    <a:pt x="16320" y="19808"/>
                    <a:pt x="31941" y="26412"/>
                    <a:pt x="53277" y="10093"/>
                  </a:cubicBezTo>
                  <a:cubicBezTo>
                    <a:pt x="71120" y="-3560"/>
                    <a:pt x="95441" y="-6544"/>
                    <a:pt x="103061" y="21523"/>
                  </a:cubicBezTo>
                  <a:cubicBezTo>
                    <a:pt x="111125" y="51241"/>
                    <a:pt x="129794" y="63116"/>
                    <a:pt x="151892" y="76324"/>
                  </a:cubicBezTo>
                  <a:cubicBezTo>
                    <a:pt x="164974" y="84134"/>
                    <a:pt x="183897" y="98549"/>
                    <a:pt x="171260" y="117535"/>
                  </a:cubicBezTo>
                  <a:cubicBezTo>
                    <a:pt x="160846" y="133283"/>
                    <a:pt x="146939" y="116075"/>
                    <a:pt x="135255" y="109471"/>
                  </a:cubicBezTo>
                  <a:cubicBezTo>
                    <a:pt x="127509" y="105153"/>
                    <a:pt x="119253" y="101724"/>
                    <a:pt x="110935" y="98866"/>
                  </a:cubicBezTo>
                  <a:cubicBezTo>
                    <a:pt x="84138" y="89468"/>
                    <a:pt x="72899" y="95755"/>
                    <a:pt x="81979" y="128838"/>
                  </a:cubicBezTo>
                  <a:cubicBezTo>
                    <a:pt x="88519" y="152524"/>
                    <a:pt x="100330" y="178623"/>
                    <a:pt x="76200" y="20027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5" name="Полилиния: фигура 394">
              <a:extLst>
                <a:ext uri="{FF2B5EF4-FFF2-40B4-BE49-F238E27FC236}">
                  <a16:creationId xmlns="" xmlns:a16="http://schemas.microsoft.com/office/drawing/2014/main" id="{5ADF5EE1-28ED-42AB-8561-0598A9CBF012}"/>
                </a:ext>
              </a:extLst>
            </p:cNvPr>
            <p:cNvSpPr/>
            <p:nvPr/>
          </p:nvSpPr>
          <p:spPr>
            <a:xfrm>
              <a:off x="11521503" y="303062"/>
              <a:ext cx="150704" cy="87423"/>
            </a:xfrm>
            <a:custGeom>
              <a:avLst/>
              <a:gdLst>
                <a:gd name="connsiteX0" fmla="*/ 13462 w 150704"/>
                <a:gd name="connsiteY0" fmla="*/ 59334 h 87423"/>
                <a:gd name="connsiteX1" fmla="*/ 5842 w 150704"/>
                <a:gd name="connsiteY1" fmla="*/ 59334 h 87423"/>
                <a:gd name="connsiteX2" fmla="*/ 127 w 150704"/>
                <a:gd name="connsiteY2" fmla="*/ 44729 h 87423"/>
                <a:gd name="connsiteX3" fmla="*/ 107252 w 150704"/>
                <a:gd name="connsiteY3" fmla="*/ 6375 h 87423"/>
                <a:gd name="connsiteX4" fmla="*/ 146431 w 150704"/>
                <a:gd name="connsiteY4" fmla="*/ 54572 h 87423"/>
                <a:gd name="connsiteX5" fmla="*/ 146114 w 150704"/>
                <a:gd name="connsiteY5" fmla="*/ 76543 h 87423"/>
                <a:gd name="connsiteX6" fmla="*/ 127190 w 150704"/>
                <a:gd name="connsiteY6" fmla="*/ 87020 h 87423"/>
                <a:gd name="connsiteX7" fmla="*/ 106616 w 150704"/>
                <a:gd name="connsiteY7" fmla="*/ 78321 h 87423"/>
                <a:gd name="connsiteX8" fmla="*/ 13526 w 150704"/>
                <a:gd name="connsiteY8" fmla="*/ 59334 h 8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704" h="87423">
                  <a:moveTo>
                    <a:pt x="13462" y="59334"/>
                  </a:moveTo>
                  <a:cubicBezTo>
                    <a:pt x="10922" y="59334"/>
                    <a:pt x="8382" y="59334"/>
                    <a:pt x="5842" y="59334"/>
                  </a:cubicBezTo>
                  <a:cubicBezTo>
                    <a:pt x="3810" y="54445"/>
                    <a:pt x="-825" y="48857"/>
                    <a:pt x="127" y="44729"/>
                  </a:cubicBezTo>
                  <a:cubicBezTo>
                    <a:pt x="6667" y="16090"/>
                    <a:pt x="86931" y="-13247"/>
                    <a:pt x="107252" y="6375"/>
                  </a:cubicBezTo>
                  <a:cubicBezTo>
                    <a:pt x="121920" y="20535"/>
                    <a:pt x="128397" y="42570"/>
                    <a:pt x="146431" y="54572"/>
                  </a:cubicBezTo>
                  <a:cubicBezTo>
                    <a:pt x="153226" y="59080"/>
                    <a:pt x="151003" y="69304"/>
                    <a:pt x="146114" y="76543"/>
                  </a:cubicBezTo>
                  <a:cubicBezTo>
                    <a:pt x="141478" y="83464"/>
                    <a:pt x="135509" y="88989"/>
                    <a:pt x="127190" y="87020"/>
                  </a:cubicBezTo>
                  <a:cubicBezTo>
                    <a:pt x="119952" y="85306"/>
                    <a:pt x="109284" y="83718"/>
                    <a:pt x="106616" y="78321"/>
                  </a:cubicBezTo>
                  <a:cubicBezTo>
                    <a:pt x="82550" y="29362"/>
                    <a:pt x="46990" y="51270"/>
                    <a:pt x="13526" y="59334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6" name="Полилиния: фигура 395">
              <a:extLst>
                <a:ext uri="{FF2B5EF4-FFF2-40B4-BE49-F238E27FC236}">
                  <a16:creationId xmlns="" xmlns:a16="http://schemas.microsoft.com/office/drawing/2014/main" id="{A2C93B16-BE7F-485B-9628-B37FA5A80DBC}"/>
                </a:ext>
              </a:extLst>
            </p:cNvPr>
            <p:cNvSpPr/>
            <p:nvPr/>
          </p:nvSpPr>
          <p:spPr>
            <a:xfrm>
              <a:off x="11287627" y="125095"/>
              <a:ext cx="38062" cy="81788"/>
            </a:xfrm>
            <a:custGeom>
              <a:avLst/>
              <a:gdLst>
                <a:gd name="connsiteX0" fmla="*/ 34041 w 38062"/>
                <a:gd name="connsiteY0" fmla="*/ 81788 h 81788"/>
                <a:gd name="connsiteX1" fmla="*/ 18801 w 38062"/>
                <a:gd name="connsiteY1" fmla="*/ 0 h 81788"/>
                <a:gd name="connsiteX2" fmla="*/ 23119 w 38062"/>
                <a:gd name="connsiteY2" fmla="*/ 26226 h 81788"/>
                <a:gd name="connsiteX3" fmla="*/ 34041 w 38062"/>
                <a:gd name="connsiteY3" fmla="*/ 81788 h 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2" h="81788">
                  <a:moveTo>
                    <a:pt x="34041" y="81788"/>
                  </a:moveTo>
                  <a:cubicBezTo>
                    <a:pt x="-4567" y="58420"/>
                    <a:pt x="-11298" y="22289"/>
                    <a:pt x="18801" y="0"/>
                  </a:cubicBezTo>
                  <a:cubicBezTo>
                    <a:pt x="15499" y="9652"/>
                    <a:pt x="15054" y="19368"/>
                    <a:pt x="23119" y="26226"/>
                  </a:cubicBezTo>
                  <a:cubicBezTo>
                    <a:pt x="41280" y="41720"/>
                    <a:pt x="40137" y="61087"/>
                    <a:pt x="34041" y="8178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7" name="Полилиния: фигура 396">
              <a:extLst>
                <a:ext uri="{FF2B5EF4-FFF2-40B4-BE49-F238E27FC236}">
                  <a16:creationId xmlns="" xmlns:a16="http://schemas.microsoft.com/office/drawing/2014/main" id="{5D37C084-D246-4739-A393-F75F83011C66}"/>
                </a:ext>
              </a:extLst>
            </p:cNvPr>
            <p:cNvSpPr/>
            <p:nvPr/>
          </p:nvSpPr>
          <p:spPr>
            <a:xfrm>
              <a:off x="11390609" y="460504"/>
              <a:ext cx="30119" cy="122746"/>
            </a:xfrm>
            <a:custGeom>
              <a:avLst/>
              <a:gdLst>
                <a:gd name="connsiteX0" fmla="*/ 22499 w 30119"/>
                <a:gd name="connsiteY0" fmla="*/ 81852 h 122746"/>
                <a:gd name="connsiteX1" fmla="*/ 30120 w 30119"/>
                <a:gd name="connsiteY1" fmla="*/ 122746 h 122746"/>
                <a:gd name="connsiteX2" fmla="*/ 4973 w 30119"/>
                <a:gd name="connsiteY2" fmla="*/ 66040 h 122746"/>
                <a:gd name="connsiteX3" fmla="*/ 7259 w 30119"/>
                <a:gd name="connsiteY3" fmla="*/ 0 h 122746"/>
                <a:gd name="connsiteX4" fmla="*/ 22499 w 30119"/>
                <a:gd name="connsiteY4" fmla="*/ 81852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19" h="122746">
                  <a:moveTo>
                    <a:pt x="22499" y="81852"/>
                  </a:moveTo>
                  <a:cubicBezTo>
                    <a:pt x="25040" y="95504"/>
                    <a:pt x="27580" y="109157"/>
                    <a:pt x="30120" y="122746"/>
                  </a:cubicBezTo>
                  <a:cubicBezTo>
                    <a:pt x="-4552" y="117349"/>
                    <a:pt x="-3535" y="91821"/>
                    <a:pt x="4973" y="66040"/>
                  </a:cubicBezTo>
                  <a:cubicBezTo>
                    <a:pt x="12403" y="43561"/>
                    <a:pt x="14245" y="22352"/>
                    <a:pt x="7259" y="0"/>
                  </a:cubicBezTo>
                  <a:cubicBezTo>
                    <a:pt x="34310" y="22543"/>
                    <a:pt x="13864" y="55309"/>
                    <a:pt x="22499" y="8185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8" name="Полилиния: фигура 397">
              <a:extLst>
                <a:ext uri="{FF2B5EF4-FFF2-40B4-BE49-F238E27FC236}">
                  <a16:creationId xmlns="" xmlns:a16="http://schemas.microsoft.com/office/drawing/2014/main" id="{6C4EF26E-1461-456F-A58F-187F931BE63E}"/>
                </a:ext>
              </a:extLst>
            </p:cNvPr>
            <p:cNvSpPr/>
            <p:nvPr/>
          </p:nvSpPr>
          <p:spPr>
            <a:xfrm>
              <a:off x="11495371" y="276323"/>
              <a:ext cx="49817" cy="37910"/>
            </a:xfrm>
            <a:custGeom>
              <a:avLst/>
              <a:gdLst>
                <a:gd name="connsiteX0" fmla="*/ 49817 w 49817"/>
                <a:gd name="connsiteY0" fmla="*/ 17365 h 37910"/>
                <a:gd name="connsiteX1" fmla="*/ 30133 w 49817"/>
                <a:gd name="connsiteY1" fmla="*/ 37812 h 37910"/>
                <a:gd name="connsiteX2" fmla="*/ 922 w 49817"/>
                <a:gd name="connsiteY2" fmla="*/ 17746 h 37910"/>
                <a:gd name="connsiteX3" fmla="*/ 15147 w 49817"/>
                <a:gd name="connsiteY3" fmla="*/ 29 h 37910"/>
                <a:gd name="connsiteX4" fmla="*/ 49754 w 49817"/>
                <a:gd name="connsiteY4" fmla="*/ 17365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17" h="37910">
                  <a:moveTo>
                    <a:pt x="49817" y="17365"/>
                  </a:moveTo>
                  <a:cubicBezTo>
                    <a:pt x="48992" y="31144"/>
                    <a:pt x="40927" y="37050"/>
                    <a:pt x="30133" y="37812"/>
                  </a:cubicBezTo>
                  <a:cubicBezTo>
                    <a:pt x="16416" y="38828"/>
                    <a:pt x="5304" y="31970"/>
                    <a:pt x="922" y="17746"/>
                  </a:cubicBezTo>
                  <a:cubicBezTo>
                    <a:pt x="-2824" y="5617"/>
                    <a:pt x="5431" y="-479"/>
                    <a:pt x="15147" y="29"/>
                  </a:cubicBezTo>
                  <a:cubicBezTo>
                    <a:pt x="28418" y="791"/>
                    <a:pt x="43022" y="1045"/>
                    <a:pt x="49754" y="1736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9" name="Полилиния: фигура 398">
              <a:extLst>
                <a:ext uri="{FF2B5EF4-FFF2-40B4-BE49-F238E27FC236}">
                  <a16:creationId xmlns="" xmlns:a16="http://schemas.microsoft.com/office/drawing/2014/main" id="{33F05408-1596-4A9B-8FFB-84F84D0E0FA9}"/>
                </a:ext>
              </a:extLst>
            </p:cNvPr>
            <p:cNvSpPr/>
            <p:nvPr/>
          </p:nvSpPr>
          <p:spPr>
            <a:xfrm>
              <a:off x="11818923" y="432624"/>
              <a:ext cx="31136" cy="36098"/>
            </a:xfrm>
            <a:custGeom>
              <a:avLst/>
              <a:gdLst>
                <a:gd name="connsiteX0" fmla="*/ 14174 w 31136"/>
                <a:gd name="connsiteY0" fmla="*/ 35945 h 36098"/>
                <a:gd name="connsiteX1" fmla="*/ 77 w 31136"/>
                <a:gd name="connsiteY1" fmla="*/ 24197 h 36098"/>
                <a:gd name="connsiteX2" fmla="*/ 15635 w 31136"/>
                <a:gd name="connsiteY2" fmla="*/ 194 h 36098"/>
                <a:gd name="connsiteX3" fmla="*/ 31129 w 31136"/>
                <a:gd name="connsiteY3" fmla="*/ 13846 h 36098"/>
                <a:gd name="connsiteX4" fmla="*/ 14174 w 31136"/>
                <a:gd name="connsiteY4" fmla="*/ 35945 h 3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6" h="36098">
                  <a:moveTo>
                    <a:pt x="14174" y="35945"/>
                  </a:moveTo>
                  <a:cubicBezTo>
                    <a:pt x="4014" y="37088"/>
                    <a:pt x="522" y="31754"/>
                    <a:pt x="77" y="24197"/>
                  </a:cubicBezTo>
                  <a:cubicBezTo>
                    <a:pt x="-621" y="12132"/>
                    <a:pt x="3316" y="2035"/>
                    <a:pt x="15635" y="194"/>
                  </a:cubicBezTo>
                  <a:cubicBezTo>
                    <a:pt x="24081" y="-1076"/>
                    <a:pt x="30875" y="3940"/>
                    <a:pt x="31129" y="13846"/>
                  </a:cubicBezTo>
                  <a:cubicBezTo>
                    <a:pt x="31446" y="27055"/>
                    <a:pt x="21731" y="31817"/>
                    <a:pt x="14174" y="359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0" name="Полилиния: фигура 399">
              <a:extLst>
                <a:ext uri="{FF2B5EF4-FFF2-40B4-BE49-F238E27FC236}">
                  <a16:creationId xmlns="" xmlns:a16="http://schemas.microsoft.com/office/drawing/2014/main" id="{559742E3-57B0-4818-80EB-6BA718C9F85E}"/>
                </a:ext>
              </a:extLst>
            </p:cNvPr>
            <p:cNvSpPr/>
            <p:nvPr/>
          </p:nvSpPr>
          <p:spPr>
            <a:xfrm>
              <a:off x="12039912" y="1098786"/>
              <a:ext cx="120113" cy="241958"/>
            </a:xfrm>
            <a:custGeom>
              <a:avLst/>
              <a:gdLst>
                <a:gd name="connsiteX0" fmla="*/ 56393 w 120113"/>
                <a:gd name="connsiteY0" fmla="*/ 241895 h 241958"/>
                <a:gd name="connsiteX1" fmla="*/ 20007 w 120113"/>
                <a:gd name="connsiteY1" fmla="*/ 192365 h 241958"/>
                <a:gd name="connsiteX2" fmla="*/ 8577 w 120113"/>
                <a:gd name="connsiteY2" fmla="*/ 123086 h 241958"/>
                <a:gd name="connsiteX3" fmla="*/ 26420 w 120113"/>
                <a:gd name="connsiteY3" fmla="*/ 21930 h 241958"/>
                <a:gd name="connsiteX4" fmla="*/ 82808 w 120113"/>
                <a:gd name="connsiteY4" fmla="*/ 1356 h 241958"/>
                <a:gd name="connsiteX5" fmla="*/ 105351 w 120113"/>
                <a:gd name="connsiteY5" fmla="*/ 32281 h 241958"/>
                <a:gd name="connsiteX6" fmla="*/ 117098 w 120113"/>
                <a:gd name="connsiteY6" fmla="*/ 123023 h 241958"/>
                <a:gd name="connsiteX7" fmla="*/ 120019 w 120113"/>
                <a:gd name="connsiteY7" fmla="*/ 186396 h 241958"/>
                <a:gd name="connsiteX8" fmla="*/ 56393 w 120113"/>
                <a:gd name="connsiteY8" fmla="*/ 241959 h 24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13" h="241958">
                  <a:moveTo>
                    <a:pt x="56393" y="241895"/>
                  </a:moveTo>
                  <a:cubicBezTo>
                    <a:pt x="33025" y="242276"/>
                    <a:pt x="13149" y="219226"/>
                    <a:pt x="20007" y="192365"/>
                  </a:cubicBezTo>
                  <a:cubicBezTo>
                    <a:pt x="26675" y="166266"/>
                    <a:pt x="20896" y="145502"/>
                    <a:pt x="8577" y="123086"/>
                  </a:cubicBezTo>
                  <a:cubicBezTo>
                    <a:pt x="-12569" y="84859"/>
                    <a:pt x="10038" y="54125"/>
                    <a:pt x="26420" y="21930"/>
                  </a:cubicBezTo>
                  <a:cubicBezTo>
                    <a:pt x="40200" y="-5121"/>
                    <a:pt x="62044" y="-168"/>
                    <a:pt x="82808" y="1356"/>
                  </a:cubicBezTo>
                  <a:cubicBezTo>
                    <a:pt x="99001" y="2563"/>
                    <a:pt x="107955" y="7008"/>
                    <a:pt x="105351" y="32281"/>
                  </a:cubicBezTo>
                  <a:cubicBezTo>
                    <a:pt x="102240" y="61745"/>
                    <a:pt x="110812" y="93178"/>
                    <a:pt x="117098" y="123023"/>
                  </a:cubicBezTo>
                  <a:cubicBezTo>
                    <a:pt x="121607" y="144549"/>
                    <a:pt x="119131" y="165441"/>
                    <a:pt x="120019" y="186396"/>
                  </a:cubicBezTo>
                  <a:cubicBezTo>
                    <a:pt x="122115" y="238212"/>
                    <a:pt x="88968" y="235609"/>
                    <a:pt x="56393" y="24195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1" name="Полилиния: фигура 400">
              <a:extLst>
                <a:ext uri="{FF2B5EF4-FFF2-40B4-BE49-F238E27FC236}">
                  <a16:creationId xmlns="" xmlns:a16="http://schemas.microsoft.com/office/drawing/2014/main" id="{F3E30224-AEE6-4123-8CF7-59EDEB7AB356}"/>
                </a:ext>
              </a:extLst>
            </p:cNvPr>
            <p:cNvSpPr/>
            <p:nvPr/>
          </p:nvSpPr>
          <p:spPr>
            <a:xfrm>
              <a:off x="11898058" y="194241"/>
              <a:ext cx="88197" cy="120145"/>
            </a:xfrm>
            <a:custGeom>
              <a:avLst/>
              <a:gdLst>
                <a:gd name="connsiteX0" fmla="*/ 40640 w 88197"/>
                <a:gd name="connsiteY0" fmla="*/ 4515 h 120145"/>
                <a:gd name="connsiteX1" fmla="*/ 77153 w 88197"/>
                <a:gd name="connsiteY1" fmla="*/ 85795 h 120145"/>
                <a:gd name="connsiteX2" fmla="*/ 83757 w 88197"/>
                <a:gd name="connsiteY2" fmla="*/ 112719 h 120145"/>
                <a:gd name="connsiteX3" fmla="*/ 56515 w 88197"/>
                <a:gd name="connsiteY3" fmla="*/ 114434 h 120145"/>
                <a:gd name="connsiteX4" fmla="*/ 1143 w 88197"/>
                <a:gd name="connsiteY4" fmla="*/ 16072 h 120145"/>
                <a:gd name="connsiteX5" fmla="*/ 40640 w 88197"/>
                <a:gd name="connsiteY5" fmla="*/ 4515 h 120145"/>
                <a:gd name="connsiteX6" fmla="*/ 40640 w 88197"/>
                <a:gd name="connsiteY6" fmla="*/ 4515 h 1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97" h="120145">
                  <a:moveTo>
                    <a:pt x="40640" y="4515"/>
                  </a:moveTo>
                  <a:cubicBezTo>
                    <a:pt x="44577" y="35884"/>
                    <a:pt x="49594" y="66428"/>
                    <a:pt x="77153" y="85795"/>
                  </a:cubicBezTo>
                  <a:cubicBezTo>
                    <a:pt x="86170" y="92082"/>
                    <a:pt x="93091" y="101416"/>
                    <a:pt x="83757" y="112719"/>
                  </a:cubicBezTo>
                  <a:cubicBezTo>
                    <a:pt x="76010" y="122181"/>
                    <a:pt x="65469" y="122435"/>
                    <a:pt x="56515" y="114434"/>
                  </a:cubicBezTo>
                  <a:cubicBezTo>
                    <a:pt x="27496" y="88716"/>
                    <a:pt x="10795" y="50870"/>
                    <a:pt x="1143" y="16072"/>
                  </a:cubicBezTo>
                  <a:cubicBezTo>
                    <a:pt x="-6414" y="-11170"/>
                    <a:pt x="25400" y="4451"/>
                    <a:pt x="40640" y="4515"/>
                  </a:cubicBezTo>
                  <a:lnTo>
                    <a:pt x="40640" y="4515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2" name="Полилиния: фигура 401">
              <a:extLst>
                <a:ext uri="{FF2B5EF4-FFF2-40B4-BE49-F238E27FC236}">
                  <a16:creationId xmlns="" xmlns:a16="http://schemas.microsoft.com/office/drawing/2014/main" id="{FFBA99F5-404B-4D6E-B586-5E5F7080FB90}"/>
                </a:ext>
              </a:extLst>
            </p:cNvPr>
            <p:cNvSpPr/>
            <p:nvPr/>
          </p:nvSpPr>
          <p:spPr>
            <a:xfrm>
              <a:off x="2420456" y="6457536"/>
              <a:ext cx="513750" cy="400654"/>
            </a:xfrm>
            <a:custGeom>
              <a:avLst/>
              <a:gdLst>
                <a:gd name="connsiteX0" fmla="*/ 95476 w 513750"/>
                <a:gd name="connsiteY0" fmla="*/ 147321 h 400654"/>
                <a:gd name="connsiteX1" fmla="*/ 87920 w 513750"/>
                <a:gd name="connsiteY1" fmla="*/ 139320 h 400654"/>
                <a:gd name="connsiteX2" fmla="*/ 42073 w 513750"/>
                <a:gd name="connsiteY2" fmla="*/ 106426 h 400654"/>
                <a:gd name="connsiteX3" fmla="*/ 19404 w 513750"/>
                <a:gd name="connsiteY3" fmla="*/ 89980 h 400654"/>
                <a:gd name="connsiteX4" fmla="*/ 798 w 513750"/>
                <a:gd name="connsiteY4" fmla="*/ 50610 h 400654"/>
                <a:gd name="connsiteX5" fmla="*/ 49503 w 513750"/>
                <a:gd name="connsiteY5" fmla="*/ 38989 h 400654"/>
                <a:gd name="connsiteX6" fmla="*/ 181900 w 513750"/>
                <a:gd name="connsiteY6" fmla="*/ 44323 h 400654"/>
                <a:gd name="connsiteX7" fmla="*/ 190409 w 513750"/>
                <a:gd name="connsiteY7" fmla="*/ 37211 h 400654"/>
                <a:gd name="connsiteX8" fmla="*/ 220445 w 513750"/>
                <a:gd name="connsiteY8" fmla="*/ 10541 h 400654"/>
                <a:gd name="connsiteX9" fmla="*/ 232700 w 513750"/>
                <a:gd name="connsiteY9" fmla="*/ 0 h 400654"/>
                <a:gd name="connsiteX10" fmla="*/ 278547 w 513750"/>
                <a:gd name="connsiteY10" fmla="*/ 40894 h 400654"/>
                <a:gd name="connsiteX11" fmla="*/ 385037 w 513750"/>
                <a:gd name="connsiteY11" fmla="*/ 24511 h 400654"/>
                <a:gd name="connsiteX12" fmla="*/ 418374 w 513750"/>
                <a:gd name="connsiteY12" fmla="*/ 22352 h 400654"/>
                <a:gd name="connsiteX13" fmla="*/ 475270 w 513750"/>
                <a:gd name="connsiteY13" fmla="*/ 61850 h 400654"/>
                <a:gd name="connsiteX14" fmla="*/ 488224 w 513750"/>
                <a:gd name="connsiteY14" fmla="*/ 128271 h 400654"/>
                <a:gd name="connsiteX15" fmla="*/ 481620 w 513750"/>
                <a:gd name="connsiteY15" fmla="*/ 150178 h 400654"/>
                <a:gd name="connsiteX16" fmla="*/ 476604 w 513750"/>
                <a:gd name="connsiteY16" fmla="*/ 286577 h 400654"/>
                <a:gd name="connsiteX17" fmla="*/ 476604 w 513750"/>
                <a:gd name="connsiteY17" fmla="*/ 319152 h 400654"/>
                <a:gd name="connsiteX18" fmla="*/ 513751 w 513750"/>
                <a:gd name="connsiteY18" fmla="*/ 382145 h 400654"/>
                <a:gd name="connsiteX19" fmla="*/ 496733 w 513750"/>
                <a:gd name="connsiteY19" fmla="*/ 390844 h 400654"/>
                <a:gd name="connsiteX20" fmla="*/ 453934 w 513750"/>
                <a:gd name="connsiteY20" fmla="*/ 350014 h 400654"/>
                <a:gd name="connsiteX21" fmla="*/ 438186 w 513750"/>
                <a:gd name="connsiteY21" fmla="*/ 296674 h 400654"/>
                <a:gd name="connsiteX22" fmla="*/ 405103 w 513750"/>
                <a:gd name="connsiteY22" fmla="*/ 241873 h 400654"/>
                <a:gd name="connsiteX23" fmla="*/ 388720 w 513750"/>
                <a:gd name="connsiteY23" fmla="*/ 213107 h 400654"/>
                <a:gd name="connsiteX24" fmla="*/ 353985 w 513750"/>
                <a:gd name="connsiteY24" fmla="*/ 251842 h 400654"/>
                <a:gd name="connsiteX25" fmla="*/ 280770 w 513750"/>
                <a:gd name="connsiteY25" fmla="*/ 287529 h 400654"/>
                <a:gd name="connsiteX26" fmla="*/ 267625 w 513750"/>
                <a:gd name="connsiteY26" fmla="*/ 269813 h 400654"/>
                <a:gd name="connsiteX27" fmla="*/ 289088 w 513750"/>
                <a:gd name="connsiteY27" fmla="*/ 263336 h 400654"/>
                <a:gd name="connsiteX28" fmla="*/ 317600 w 513750"/>
                <a:gd name="connsiteY28" fmla="*/ 257239 h 400654"/>
                <a:gd name="connsiteX29" fmla="*/ 289977 w 513750"/>
                <a:gd name="connsiteY29" fmla="*/ 240729 h 400654"/>
                <a:gd name="connsiteX30" fmla="*/ 199299 w 513750"/>
                <a:gd name="connsiteY30" fmla="*/ 213043 h 400654"/>
                <a:gd name="connsiteX31" fmla="*/ 192123 w 513750"/>
                <a:gd name="connsiteY31" fmla="*/ 189612 h 400654"/>
                <a:gd name="connsiteX32" fmla="*/ 249464 w 513750"/>
                <a:gd name="connsiteY32" fmla="*/ 153544 h 400654"/>
                <a:gd name="connsiteX33" fmla="*/ 286802 w 513750"/>
                <a:gd name="connsiteY33" fmla="*/ 107442 h 400654"/>
                <a:gd name="connsiteX34" fmla="*/ 397229 w 513750"/>
                <a:gd name="connsiteY34" fmla="*/ 179262 h 400654"/>
                <a:gd name="connsiteX35" fmla="*/ 420533 w 513750"/>
                <a:gd name="connsiteY35" fmla="*/ 174753 h 400654"/>
                <a:gd name="connsiteX36" fmla="*/ 413485 w 513750"/>
                <a:gd name="connsiteY36" fmla="*/ 154306 h 400654"/>
                <a:gd name="connsiteX37" fmla="*/ 387513 w 513750"/>
                <a:gd name="connsiteY37" fmla="*/ 95441 h 400654"/>
                <a:gd name="connsiteX38" fmla="*/ 387513 w 513750"/>
                <a:gd name="connsiteY38" fmla="*/ 95441 h 400654"/>
                <a:gd name="connsiteX39" fmla="*/ 251496 w 513750"/>
                <a:gd name="connsiteY39" fmla="*/ 89218 h 400654"/>
                <a:gd name="connsiteX40" fmla="*/ 177391 w 513750"/>
                <a:gd name="connsiteY40" fmla="*/ 112396 h 400654"/>
                <a:gd name="connsiteX41" fmla="*/ 95540 w 513750"/>
                <a:gd name="connsiteY41" fmla="*/ 147321 h 40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3750" h="400654">
                  <a:moveTo>
                    <a:pt x="95476" y="147321"/>
                  </a:moveTo>
                  <a:cubicBezTo>
                    <a:pt x="92936" y="144654"/>
                    <a:pt x="90460" y="141987"/>
                    <a:pt x="87920" y="139320"/>
                  </a:cubicBezTo>
                  <a:cubicBezTo>
                    <a:pt x="68807" y="134494"/>
                    <a:pt x="47089" y="133859"/>
                    <a:pt x="42073" y="106426"/>
                  </a:cubicBezTo>
                  <a:cubicBezTo>
                    <a:pt x="34516" y="100965"/>
                    <a:pt x="26960" y="95504"/>
                    <a:pt x="19404" y="89980"/>
                  </a:cubicBezTo>
                  <a:cubicBezTo>
                    <a:pt x="13435" y="76708"/>
                    <a:pt x="-3901" y="69660"/>
                    <a:pt x="798" y="50610"/>
                  </a:cubicBezTo>
                  <a:cubicBezTo>
                    <a:pt x="13244" y="28575"/>
                    <a:pt x="28865" y="19241"/>
                    <a:pt x="49503" y="38989"/>
                  </a:cubicBezTo>
                  <a:cubicBezTo>
                    <a:pt x="96302" y="83820"/>
                    <a:pt x="128306" y="85344"/>
                    <a:pt x="181900" y="44323"/>
                  </a:cubicBezTo>
                  <a:cubicBezTo>
                    <a:pt x="184504" y="41656"/>
                    <a:pt x="187425" y="39370"/>
                    <a:pt x="190409" y="37211"/>
                  </a:cubicBezTo>
                  <a:cubicBezTo>
                    <a:pt x="204188" y="33274"/>
                    <a:pt x="218222" y="29655"/>
                    <a:pt x="220445" y="10541"/>
                  </a:cubicBezTo>
                  <a:cubicBezTo>
                    <a:pt x="223429" y="5524"/>
                    <a:pt x="228509" y="3366"/>
                    <a:pt x="232700" y="0"/>
                  </a:cubicBezTo>
                  <a:cubicBezTo>
                    <a:pt x="250353" y="10541"/>
                    <a:pt x="253591" y="39751"/>
                    <a:pt x="278547" y="40894"/>
                  </a:cubicBezTo>
                  <a:cubicBezTo>
                    <a:pt x="313535" y="31877"/>
                    <a:pt x="346492" y="7493"/>
                    <a:pt x="385037" y="24511"/>
                  </a:cubicBezTo>
                  <a:cubicBezTo>
                    <a:pt x="395514" y="13081"/>
                    <a:pt x="405865" y="12764"/>
                    <a:pt x="418374" y="22352"/>
                  </a:cubicBezTo>
                  <a:cubicBezTo>
                    <a:pt x="436789" y="36386"/>
                    <a:pt x="456474" y="48324"/>
                    <a:pt x="475270" y="61850"/>
                  </a:cubicBezTo>
                  <a:cubicBezTo>
                    <a:pt x="499337" y="79122"/>
                    <a:pt x="536929" y="93600"/>
                    <a:pt x="488224" y="128271"/>
                  </a:cubicBezTo>
                  <a:cubicBezTo>
                    <a:pt x="483462" y="131700"/>
                    <a:pt x="479906" y="143892"/>
                    <a:pt x="481620" y="150178"/>
                  </a:cubicBezTo>
                  <a:cubicBezTo>
                    <a:pt x="494129" y="196470"/>
                    <a:pt x="479525" y="241238"/>
                    <a:pt x="476604" y="286577"/>
                  </a:cubicBezTo>
                  <a:cubicBezTo>
                    <a:pt x="476604" y="297436"/>
                    <a:pt x="476604" y="308294"/>
                    <a:pt x="476604" y="319152"/>
                  </a:cubicBezTo>
                  <a:cubicBezTo>
                    <a:pt x="479207" y="346903"/>
                    <a:pt x="505623" y="359285"/>
                    <a:pt x="513751" y="382145"/>
                  </a:cubicBezTo>
                  <a:cubicBezTo>
                    <a:pt x="509370" y="391924"/>
                    <a:pt x="501495" y="388114"/>
                    <a:pt x="496733" y="390844"/>
                  </a:cubicBezTo>
                  <a:cubicBezTo>
                    <a:pt x="446949" y="419801"/>
                    <a:pt x="455204" y="378144"/>
                    <a:pt x="453934" y="350014"/>
                  </a:cubicBezTo>
                  <a:cubicBezTo>
                    <a:pt x="453109" y="330328"/>
                    <a:pt x="449362" y="312929"/>
                    <a:pt x="438186" y="296674"/>
                  </a:cubicBezTo>
                  <a:cubicBezTo>
                    <a:pt x="426185" y="279211"/>
                    <a:pt x="416532" y="259907"/>
                    <a:pt x="405103" y="241873"/>
                  </a:cubicBezTo>
                  <a:cubicBezTo>
                    <a:pt x="398879" y="232094"/>
                    <a:pt x="408659" y="206757"/>
                    <a:pt x="388720" y="213107"/>
                  </a:cubicBezTo>
                  <a:cubicBezTo>
                    <a:pt x="374115" y="217742"/>
                    <a:pt x="358240" y="229935"/>
                    <a:pt x="353985" y="251842"/>
                  </a:cubicBezTo>
                  <a:cubicBezTo>
                    <a:pt x="347317" y="286260"/>
                    <a:pt x="309726" y="303595"/>
                    <a:pt x="280770" y="287529"/>
                  </a:cubicBezTo>
                  <a:cubicBezTo>
                    <a:pt x="273785" y="283592"/>
                    <a:pt x="265847" y="278893"/>
                    <a:pt x="267625" y="269813"/>
                  </a:cubicBezTo>
                  <a:cubicBezTo>
                    <a:pt x="270419" y="255526"/>
                    <a:pt x="280706" y="261240"/>
                    <a:pt x="289088" y="263336"/>
                  </a:cubicBezTo>
                  <a:cubicBezTo>
                    <a:pt x="299756" y="266003"/>
                    <a:pt x="315441" y="274131"/>
                    <a:pt x="317600" y="257239"/>
                  </a:cubicBezTo>
                  <a:cubicBezTo>
                    <a:pt x="320203" y="236856"/>
                    <a:pt x="301725" y="243015"/>
                    <a:pt x="289977" y="240729"/>
                  </a:cubicBezTo>
                  <a:cubicBezTo>
                    <a:pt x="259179" y="234634"/>
                    <a:pt x="234986" y="204789"/>
                    <a:pt x="199299" y="213043"/>
                  </a:cubicBezTo>
                  <a:cubicBezTo>
                    <a:pt x="191679" y="214822"/>
                    <a:pt x="179868" y="201105"/>
                    <a:pt x="192123" y="189612"/>
                  </a:cubicBezTo>
                  <a:cubicBezTo>
                    <a:pt x="208760" y="173927"/>
                    <a:pt x="216952" y="144209"/>
                    <a:pt x="249464" y="153544"/>
                  </a:cubicBezTo>
                  <a:cubicBezTo>
                    <a:pt x="273467" y="160401"/>
                    <a:pt x="276515" y="135573"/>
                    <a:pt x="286802" y="107442"/>
                  </a:cubicBezTo>
                  <a:cubicBezTo>
                    <a:pt x="309217" y="165609"/>
                    <a:pt x="357985" y="162116"/>
                    <a:pt x="397229" y="179262"/>
                  </a:cubicBezTo>
                  <a:cubicBezTo>
                    <a:pt x="406563" y="183326"/>
                    <a:pt x="414754" y="184659"/>
                    <a:pt x="420533" y="174753"/>
                  </a:cubicBezTo>
                  <a:cubicBezTo>
                    <a:pt x="425931" y="165609"/>
                    <a:pt x="419771" y="159132"/>
                    <a:pt x="413485" y="154306"/>
                  </a:cubicBezTo>
                  <a:cubicBezTo>
                    <a:pt x="395323" y="140589"/>
                    <a:pt x="389926" y="119698"/>
                    <a:pt x="387513" y="95441"/>
                  </a:cubicBezTo>
                  <a:cubicBezTo>
                    <a:pt x="389120" y="93600"/>
                    <a:pt x="389120" y="93600"/>
                    <a:pt x="387513" y="95441"/>
                  </a:cubicBezTo>
                  <a:cubicBezTo>
                    <a:pt x="340079" y="105601"/>
                    <a:pt x="296645" y="86106"/>
                    <a:pt x="251496" y="89218"/>
                  </a:cubicBezTo>
                  <a:cubicBezTo>
                    <a:pt x="224382" y="91060"/>
                    <a:pt x="198156" y="93473"/>
                    <a:pt x="177391" y="112396"/>
                  </a:cubicBezTo>
                  <a:cubicBezTo>
                    <a:pt x="153262" y="134366"/>
                    <a:pt x="125703" y="143447"/>
                    <a:pt x="95540" y="14732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3" name="Полилиния: фигура 402">
              <a:extLst>
                <a:ext uri="{FF2B5EF4-FFF2-40B4-BE49-F238E27FC236}">
                  <a16:creationId xmlns="" xmlns:a16="http://schemas.microsoft.com/office/drawing/2014/main" id="{787855FD-A693-4483-929D-B4D771F6E515}"/>
                </a:ext>
              </a:extLst>
            </p:cNvPr>
            <p:cNvSpPr/>
            <p:nvPr/>
          </p:nvSpPr>
          <p:spPr>
            <a:xfrm>
              <a:off x="5227192" y="138240"/>
              <a:ext cx="162136" cy="250302"/>
            </a:xfrm>
            <a:custGeom>
              <a:avLst/>
              <a:gdLst>
                <a:gd name="connsiteX0" fmla="*/ 37973 w 162136"/>
                <a:gd name="connsiteY0" fmla="*/ 190564 h 250302"/>
                <a:gd name="connsiteX1" fmla="*/ 15113 w 162136"/>
                <a:gd name="connsiteY1" fmla="*/ 125096 h 250302"/>
                <a:gd name="connsiteX2" fmla="*/ 0 w 162136"/>
                <a:gd name="connsiteY2" fmla="*/ 0 h 250302"/>
                <a:gd name="connsiteX3" fmla="*/ 52007 w 162136"/>
                <a:gd name="connsiteY3" fmla="*/ 37846 h 250302"/>
                <a:gd name="connsiteX4" fmla="*/ 95314 w 162136"/>
                <a:gd name="connsiteY4" fmla="*/ 62357 h 250302"/>
                <a:gd name="connsiteX5" fmla="*/ 138938 w 162136"/>
                <a:gd name="connsiteY5" fmla="*/ 88202 h 250302"/>
                <a:gd name="connsiteX6" fmla="*/ 124142 w 162136"/>
                <a:gd name="connsiteY6" fmla="*/ 138177 h 250302"/>
                <a:gd name="connsiteX7" fmla="*/ 133922 w 162136"/>
                <a:gd name="connsiteY7" fmla="*/ 163132 h 250302"/>
                <a:gd name="connsiteX8" fmla="*/ 148780 w 162136"/>
                <a:gd name="connsiteY8" fmla="*/ 206566 h 250302"/>
                <a:gd name="connsiteX9" fmla="*/ 138938 w 162136"/>
                <a:gd name="connsiteY9" fmla="*/ 218949 h 250302"/>
                <a:gd name="connsiteX10" fmla="*/ 59309 w 162136"/>
                <a:gd name="connsiteY10" fmla="*/ 218759 h 250302"/>
                <a:gd name="connsiteX11" fmla="*/ 37910 w 162136"/>
                <a:gd name="connsiteY11" fmla="*/ 190628 h 25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136" h="250302">
                  <a:moveTo>
                    <a:pt x="37973" y="190564"/>
                  </a:moveTo>
                  <a:cubicBezTo>
                    <a:pt x="24638" y="171006"/>
                    <a:pt x="12827" y="150877"/>
                    <a:pt x="15113" y="125096"/>
                  </a:cubicBezTo>
                  <a:cubicBezTo>
                    <a:pt x="6350" y="84773"/>
                    <a:pt x="32639" y="42164"/>
                    <a:pt x="0" y="0"/>
                  </a:cubicBezTo>
                  <a:cubicBezTo>
                    <a:pt x="32385" y="254"/>
                    <a:pt x="40513" y="23241"/>
                    <a:pt x="52007" y="37846"/>
                  </a:cubicBezTo>
                  <a:cubicBezTo>
                    <a:pt x="64198" y="53340"/>
                    <a:pt x="74041" y="65215"/>
                    <a:pt x="95314" y="62357"/>
                  </a:cubicBezTo>
                  <a:cubicBezTo>
                    <a:pt x="114046" y="59817"/>
                    <a:pt x="130747" y="69279"/>
                    <a:pt x="138938" y="88202"/>
                  </a:cubicBezTo>
                  <a:cubicBezTo>
                    <a:pt x="147828" y="108522"/>
                    <a:pt x="138621" y="124588"/>
                    <a:pt x="124142" y="138177"/>
                  </a:cubicBezTo>
                  <a:cubicBezTo>
                    <a:pt x="104394" y="156719"/>
                    <a:pt x="115443" y="160084"/>
                    <a:pt x="133922" y="163132"/>
                  </a:cubicBezTo>
                  <a:cubicBezTo>
                    <a:pt x="166941" y="168530"/>
                    <a:pt x="169735" y="177991"/>
                    <a:pt x="148780" y="206566"/>
                  </a:cubicBezTo>
                  <a:cubicBezTo>
                    <a:pt x="145605" y="210821"/>
                    <a:pt x="141796" y="214504"/>
                    <a:pt x="138938" y="218949"/>
                  </a:cubicBezTo>
                  <a:cubicBezTo>
                    <a:pt x="112059" y="260817"/>
                    <a:pt x="85515" y="260753"/>
                    <a:pt x="59309" y="218759"/>
                  </a:cubicBezTo>
                  <a:cubicBezTo>
                    <a:pt x="53023" y="208789"/>
                    <a:pt x="45085" y="199962"/>
                    <a:pt x="37910" y="19062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4" name="Полилиния: фигура 403">
              <a:extLst>
                <a:ext uri="{FF2B5EF4-FFF2-40B4-BE49-F238E27FC236}">
                  <a16:creationId xmlns="" xmlns:a16="http://schemas.microsoft.com/office/drawing/2014/main" id="{7ECB3006-43A9-4F97-B09C-0A0348031DB4}"/>
                </a:ext>
              </a:extLst>
            </p:cNvPr>
            <p:cNvSpPr/>
            <p:nvPr/>
          </p:nvSpPr>
          <p:spPr>
            <a:xfrm>
              <a:off x="5553436" y="6358727"/>
              <a:ext cx="375806" cy="491202"/>
            </a:xfrm>
            <a:custGeom>
              <a:avLst/>
              <a:gdLst>
                <a:gd name="connsiteX0" fmla="*/ 230842 w 375806"/>
                <a:gd name="connsiteY0" fmla="*/ 410151 h 491202"/>
                <a:gd name="connsiteX1" fmla="*/ 80030 w 375806"/>
                <a:gd name="connsiteY1" fmla="*/ 230762 h 491202"/>
                <a:gd name="connsiteX2" fmla="*/ 9862 w 375806"/>
                <a:gd name="connsiteY2" fmla="*/ 115573 h 491202"/>
                <a:gd name="connsiteX3" fmla="*/ 30691 w 375806"/>
                <a:gd name="connsiteY3" fmla="*/ 8575 h 491202"/>
                <a:gd name="connsiteX4" fmla="*/ 52725 w 375806"/>
                <a:gd name="connsiteY4" fmla="*/ 17846 h 491202"/>
                <a:gd name="connsiteX5" fmla="*/ 147911 w 375806"/>
                <a:gd name="connsiteY5" fmla="*/ 109160 h 491202"/>
                <a:gd name="connsiteX6" fmla="*/ 174073 w 375806"/>
                <a:gd name="connsiteY6" fmla="*/ 134877 h 491202"/>
                <a:gd name="connsiteX7" fmla="*/ 154388 w 375806"/>
                <a:gd name="connsiteY7" fmla="*/ 153864 h 491202"/>
                <a:gd name="connsiteX8" fmla="*/ 138894 w 375806"/>
                <a:gd name="connsiteY8" fmla="*/ 182820 h 491202"/>
                <a:gd name="connsiteX9" fmla="*/ 186647 w 375806"/>
                <a:gd name="connsiteY9" fmla="*/ 251845 h 491202"/>
                <a:gd name="connsiteX10" fmla="*/ 202013 w 375806"/>
                <a:gd name="connsiteY10" fmla="*/ 271276 h 491202"/>
                <a:gd name="connsiteX11" fmla="*/ 311551 w 375806"/>
                <a:gd name="connsiteY11" fmla="*/ 400499 h 491202"/>
                <a:gd name="connsiteX12" fmla="*/ 357779 w 375806"/>
                <a:gd name="connsiteY12" fmla="*/ 427995 h 491202"/>
                <a:gd name="connsiteX13" fmla="*/ 367622 w 375806"/>
                <a:gd name="connsiteY13" fmla="*/ 480128 h 491202"/>
                <a:gd name="connsiteX14" fmla="*/ 320822 w 375806"/>
                <a:gd name="connsiteY14" fmla="*/ 476826 h 491202"/>
                <a:gd name="connsiteX15" fmla="*/ 257131 w 375806"/>
                <a:gd name="connsiteY15" fmla="*/ 419676 h 491202"/>
                <a:gd name="connsiteX16" fmla="*/ 230906 w 375806"/>
                <a:gd name="connsiteY16" fmla="*/ 410151 h 49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806" h="491202">
                  <a:moveTo>
                    <a:pt x="230842" y="410151"/>
                  </a:moveTo>
                  <a:cubicBezTo>
                    <a:pt x="136989" y="393006"/>
                    <a:pt x="122004" y="297756"/>
                    <a:pt x="80030" y="230762"/>
                  </a:cubicBezTo>
                  <a:cubicBezTo>
                    <a:pt x="56281" y="192853"/>
                    <a:pt x="40342" y="149101"/>
                    <a:pt x="9862" y="115573"/>
                  </a:cubicBezTo>
                  <a:cubicBezTo>
                    <a:pt x="-17252" y="72711"/>
                    <a:pt x="18880" y="42294"/>
                    <a:pt x="30691" y="8575"/>
                  </a:cubicBezTo>
                  <a:cubicBezTo>
                    <a:pt x="37294" y="-10094"/>
                    <a:pt x="49613" y="5781"/>
                    <a:pt x="52725" y="17846"/>
                  </a:cubicBezTo>
                  <a:cubicBezTo>
                    <a:pt x="66250" y="70551"/>
                    <a:pt x="98889" y="99317"/>
                    <a:pt x="147911" y="109160"/>
                  </a:cubicBezTo>
                  <a:cubicBezTo>
                    <a:pt x="161183" y="111827"/>
                    <a:pt x="171914" y="119510"/>
                    <a:pt x="174073" y="134877"/>
                  </a:cubicBezTo>
                  <a:cubicBezTo>
                    <a:pt x="176232" y="150498"/>
                    <a:pt x="163723" y="150498"/>
                    <a:pt x="154388" y="153864"/>
                  </a:cubicBezTo>
                  <a:cubicBezTo>
                    <a:pt x="141307" y="158563"/>
                    <a:pt x="134449" y="175200"/>
                    <a:pt x="138894" y="182820"/>
                  </a:cubicBezTo>
                  <a:cubicBezTo>
                    <a:pt x="152928" y="206886"/>
                    <a:pt x="137498" y="255655"/>
                    <a:pt x="186647" y="251845"/>
                  </a:cubicBezTo>
                  <a:cubicBezTo>
                    <a:pt x="197314" y="251019"/>
                    <a:pt x="201379" y="260862"/>
                    <a:pt x="202013" y="271276"/>
                  </a:cubicBezTo>
                  <a:cubicBezTo>
                    <a:pt x="206458" y="345635"/>
                    <a:pt x="267228" y="365320"/>
                    <a:pt x="311551" y="400499"/>
                  </a:cubicBezTo>
                  <a:cubicBezTo>
                    <a:pt x="325585" y="411611"/>
                    <a:pt x="342793" y="418025"/>
                    <a:pt x="357779" y="427995"/>
                  </a:cubicBezTo>
                  <a:cubicBezTo>
                    <a:pt x="377655" y="441266"/>
                    <a:pt x="381337" y="461840"/>
                    <a:pt x="367622" y="480128"/>
                  </a:cubicBezTo>
                  <a:cubicBezTo>
                    <a:pt x="353461" y="498924"/>
                    <a:pt x="331871" y="491050"/>
                    <a:pt x="320822" y="476826"/>
                  </a:cubicBezTo>
                  <a:cubicBezTo>
                    <a:pt x="302534" y="453141"/>
                    <a:pt x="275419" y="442346"/>
                    <a:pt x="257131" y="419676"/>
                  </a:cubicBezTo>
                  <a:cubicBezTo>
                    <a:pt x="250147" y="411104"/>
                    <a:pt x="242526" y="404246"/>
                    <a:pt x="230906" y="410151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5" name="Полилиния: фигура 404">
              <a:extLst>
                <a:ext uri="{FF2B5EF4-FFF2-40B4-BE49-F238E27FC236}">
                  <a16:creationId xmlns="" xmlns:a16="http://schemas.microsoft.com/office/drawing/2014/main" id="{2E6105A8-9B43-4278-ADAC-0D00E0155B6B}"/>
                </a:ext>
              </a:extLst>
            </p:cNvPr>
            <p:cNvSpPr/>
            <p:nvPr/>
          </p:nvSpPr>
          <p:spPr>
            <a:xfrm>
              <a:off x="5784341" y="6838827"/>
              <a:ext cx="368270" cy="454690"/>
            </a:xfrm>
            <a:custGeom>
              <a:avLst/>
              <a:gdLst>
                <a:gd name="connsiteX0" fmla="*/ 350330 w 368270"/>
                <a:gd name="connsiteY0" fmla="*/ 453865 h 454690"/>
                <a:gd name="connsiteX1" fmla="*/ 294259 w 368270"/>
                <a:gd name="connsiteY1" fmla="*/ 363377 h 454690"/>
                <a:gd name="connsiteX2" fmla="*/ 231711 w 368270"/>
                <a:gd name="connsiteY2" fmla="*/ 277588 h 454690"/>
                <a:gd name="connsiteX3" fmla="*/ 106363 w 368270"/>
                <a:gd name="connsiteY3" fmla="*/ 142840 h 454690"/>
                <a:gd name="connsiteX4" fmla="*/ 0 w 368270"/>
                <a:gd name="connsiteY4" fmla="*/ 11903 h 454690"/>
                <a:gd name="connsiteX5" fmla="*/ 45403 w 368270"/>
                <a:gd name="connsiteY5" fmla="*/ 14951 h 454690"/>
                <a:gd name="connsiteX6" fmla="*/ 121603 w 368270"/>
                <a:gd name="connsiteY6" fmla="*/ 118647 h 454690"/>
                <a:gd name="connsiteX7" fmla="*/ 251524 w 368270"/>
                <a:gd name="connsiteY7" fmla="*/ 234789 h 454690"/>
                <a:gd name="connsiteX8" fmla="*/ 302070 w 368270"/>
                <a:gd name="connsiteY8" fmla="*/ 318482 h 454690"/>
                <a:gd name="connsiteX9" fmla="*/ 357823 w 368270"/>
                <a:gd name="connsiteY9" fmla="*/ 433291 h 454690"/>
                <a:gd name="connsiteX10" fmla="*/ 350330 w 368270"/>
                <a:gd name="connsiteY10" fmla="*/ 453801 h 4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270" h="454690">
                  <a:moveTo>
                    <a:pt x="350330" y="453865"/>
                  </a:moveTo>
                  <a:cubicBezTo>
                    <a:pt x="328930" y="425671"/>
                    <a:pt x="307023" y="398048"/>
                    <a:pt x="294259" y="363377"/>
                  </a:cubicBezTo>
                  <a:cubicBezTo>
                    <a:pt x="281432" y="328452"/>
                    <a:pt x="261430" y="302036"/>
                    <a:pt x="231711" y="277588"/>
                  </a:cubicBezTo>
                  <a:cubicBezTo>
                    <a:pt x="185230" y="239298"/>
                    <a:pt x="148971" y="186974"/>
                    <a:pt x="106363" y="142840"/>
                  </a:cubicBezTo>
                  <a:cubicBezTo>
                    <a:pt x="67310" y="102391"/>
                    <a:pt x="29147" y="61497"/>
                    <a:pt x="0" y="11903"/>
                  </a:cubicBezTo>
                  <a:cubicBezTo>
                    <a:pt x="16447" y="-9877"/>
                    <a:pt x="31433" y="2568"/>
                    <a:pt x="45403" y="14951"/>
                  </a:cubicBezTo>
                  <a:cubicBezTo>
                    <a:pt x="77661" y="43653"/>
                    <a:pt x="98870" y="81753"/>
                    <a:pt x="121603" y="118647"/>
                  </a:cubicBezTo>
                  <a:cubicBezTo>
                    <a:pt x="156210" y="168558"/>
                    <a:pt x="207836" y="196562"/>
                    <a:pt x="251524" y="234789"/>
                  </a:cubicBezTo>
                  <a:cubicBezTo>
                    <a:pt x="277051" y="257141"/>
                    <a:pt x="295211" y="283303"/>
                    <a:pt x="302070" y="318482"/>
                  </a:cubicBezTo>
                  <a:cubicBezTo>
                    <a:pt x="310579" y="362234"/>
                    <a:pt x="331788" y="399127"/>
                    <a:pt x="357823" y="433291"/>
                  </a:cubicBezTo>
                  <a:cubicBezTo>
                    <a:pt x="365951" y="443959"/>
                    <a:pt x="379794" y="458437"/>
                    <a:pt x="350330" y="453801"/>
                  </a:cubicBezTo>
                  <a:close/>
                </a:path>
              </a:pathLst>
            </a:custGeom>
            <a:solidFill>
              <a:srgbClr val="BDBDB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6" name="Полилиния: фигура 405">
              <a:extLst>
                <a:ext uri="{FF2B5EF4-FFF2-40B4-BE49-F238E27FC236}">
                  <a16:creationId xmlns="" xmlns:a16="http://schemas.microsoft.com/office/drawing/2014/main" id="{F9015D4F-785C-4220-8A64-87E25A58049B}"/>
                </a:ext>
              </a:extLst>
            </p:cNvPr>
            <p:cNvSpPr/>
            <p:nvPr/>
          </p:nvSpPr>
          <p:spPr>
            <a:xfrm>
              <a:off x="5763851" y="6784624"/>
              <a:ext cx="143757" cy="172976"/>
            </a:xfrm>
            <a:custGeom>
              <a:avLst/>
              <a:gdLst>
                <a:gd name="connsiteX0" fmla="*/ 142157 w 143757"/>
                <a:gd name="connsiteY0" fmla="*/ 172913 h 172976"/>
                <a:gd name="connsiteX1" fmla="*/ 82594 w 143757"/>
                <a:gd name="connsiteY1" fmla="*/ 117096 h 172976"/>
                <a:gd name="connsiteX2" fmla="*/ 20618 w 143757"/>
                <a:gd name="connsiteY2" fmla="*/ 66169 h 172976"/>
                <a:gd name="connsiteX3" fmla="*/ 12934 w 143757"/>
                <a:gd name="connsiteY3" fmla="*/ 41658 h 172976"/>
                <a:gd name="connsiteX4" fmla="*/ 28111 w 143757"/>
                <a:gd name="connsiteY4" fmla="*/ 701 h 172976"/>
                <a:gd name="connsiteX5" fmla="*/ 124059 w 143757"/>
                <a:gd name="connsiteY5" fmla="*/ 97983 h 172976"/>
                <a:gd name="connsiteX6" fmla="*/ 142157 w 143757"/>
                <a:gd name="connsiteY6" fmla="*/ 172977 h 1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57" h="172976">
                  <a:moveTo>
                    <a:pt x="142157" y="172913"/>
                  </a:moveTo>
                  <a:cubicBezTo>
                    <a:pt x="117709" y="159959"/>
                    <a:pt x="99104" y="139893"/>
                    <a:pt x="82594" y="117096"/>
                  </a:cubicBezTo>
                  <a:cubicBezTo>
                    <a:pt x="66147" y="94364"/>
                    <a:pt x="48113" y="73472"/>
                    <a:pt x="20618" y="66169"/>
                  </a:cubicBezTo>
                  <a:cubicBezTo>
                    <a:pt x="18078" y="57977"/>
                    <a:pt x="15474" y="49786"/>
                    <a:pt x="12934" y="41658"/>
                  </a:cubicBezTo>
                  <a:cubicBezTo>
                    <a:pt x="9188" y="24259"/>
                    <a:pt x="-21800" y="-4887"/>
                    <a:pt x="28111" y="701"/>
                  </a:cubicBezTo>
                  <a:cubicBezTo>
                    <a:pt x="63988" y="28704"/>
                    <a:pt x="99739" y="57025"/>
                    <a:pt x="124059" y="97983"/>
                  </a:cubicBezTo>
                  <a:cubicBezTo>
                    <a:pt x="137458" y="120589"/>
                    <a:pt x="147872" y="144719"/>
                    <a:pt x="142157" y="17297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7" name="Полилиния: фигура 406">
              <a:extLst>
                <a:ext uri="{FF2B5EF4-FFF2-40B4-BE49-F238E27FC236}">
                  <a16:creationId xmlns="" xmlns:a16="http://schemas.microsoft.com/office/drawing/2014/main" id="{6746A112-07C9-47B7-8D6E-A0D3E4AFBEC5}"/>
                </a:ext>
              </a:extLst>
            </p:cNvPr>
            <p:cNvSpPr/>
            <p:nvPr/>
          </p:nvSpPr>
          <p:spPr>
            <a:xfrm>
              <a:off x="5402897" y="6274147"/>
              <a:ext cx="126568" cy="112187"/>
            </a:xfrm>
            <a:custGeom>
              <a:avLst/>
              <a:gdLst>
                <a:gd name="connsiteX0" fmla="*/ 99505 w 126568"/>
                <a:gd name="connsiteY0" fmla="*/ 110110 h 112187"/>
                <a:gd name="connsiteX1" fmla="*/ 0 w 126568"/>
                <a:gd name="connsiteY1" fmla="*/ 0 h 112187"/>
                <a:gd name="connsiteX2" fmla="*/ 91885 w 126568"/>
                <a:gd name="connsiteY2" fmla="*/ 60961 h 112187"/>
                <a:gd name="connsiteX3" fmla="*/ 118618 w 126568"/>
                <a:gd name="connsiteY3" fmla="*/ 75566 h 112187"/>
                <a:gd name="connsiteX4" fmla="*/ 124587 w 126568"/>
                <a:gd name="connsiteY4" fmla="*/ 100711 h 112187"/>
                <a:gd name="connsiteX5" fmla="*/ 99505 w 126568"/>
                <a:gd name="connsiteY5" fmla="*/ 110046 h 1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68" h="112187">
                  <a:moveTo>
                    <a:pt x="99505" y="110110"/>
                  </a:moveTo>
                  <a:cubicBezTo>
                    <a:pt x="72898" y="66866"/>
                    <a:pt x="21527" y="49022"/>
                    <a:pt x="0" y="0"/>
                  </a:cubicBezTo>
                  <a:cubicBezTo>
                    <a:pt x="37656" y="9271"/>
                    <a:pt x="69787" y="26543"/>
                    <a:pt x="91885" y="60961"/>
                  </a:cubicBezTo>
                  <a:cubicBezTo>
                    <a:pt x="100838" y="65786"/>
                    <a:pt x="110299" y="69724"/>
                    <a:pt x="118618" y="75566"/>
                  </a:cubicBezTo>
                  <a:cubicBezTo>
                    <a:pt x="126873" y="81471"/>
                    <a:pt x="128397" y="90869"/>
                    <a:pt x="124587" y="100711"/>
                  </a:cubicBezTo>
                  <a:cubicBezTo>
                    <a:pt x="119571" y="113729"/>
                    <a:pt x="110109" y="113792"/>
                    <a:pt x="99505" y="110046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8" name="Полилиния: фигура 407">
              <a:extLst>
                <a:ext uri="{FF2B5EF4-FFF2-40B4-BE49-F238E27FC236}">
                  <a16:creationId xmlns="" xmlns:a16="http://schemas.microsoft.com/office/drawing/2014/main" id="{2B3EEECD-2644-4FA4-AFEC-1751C99998B6}"/>
                </a:ext>
              </a:extLst>
            </p:cNvPr>
            <p:cNvSpPr/>
            <p:nvPr/>
          </p:nvSpPr>
          <p:spPr>
            <a:xfrm>
              <a:off x="11593978" y="4838469"/>
              <a:ext cx="141088" cy="297380"/>
            </a:xfrm>
            <a:custGeom>
              <a:avLst/>
              <a:gdLst>
                <a:gd name="connsiteX0" fmla="*/ 33253 w 141088"/>
                <a:gd name="connsiteY0" fmla="*/ 0 h 297380"/>
                <a:gd name="connsiteX1" fmla="*/ 98466 w 141088"/>
                <a:gd name="connsiteY1" fmla="*/ 181357 h 297380"/>
                <a:gd name="connsiteX2" fmla="*/ 130471 w 141088"/>
                <a:gd name="connsiteY2" fmla="*/ 244857 h 297380"/>
                <a:gd name="connsiteX3" fmla="*/ 139932 w 141088"/>
                <a:gd name="connsiteY3" fmla="*/ 278258 h 297380"/>
                <a:gd name="connsiteX4" fmla="*/ 139932 w 141088"/>
                <a:gd name="connsiteY4" fmla="*/ 294641 h 297380"/>
                <a:gd name="connsiteX5" fmla="*/ 139932 w 141088"/>
                <a:gd name="connsiteY5" fmla="*/ 294641 h 297380"/>
                <a:gd name="connsiteX6" fmla="*/ 74400 w 141088"/>
                <a:gd name="connsiteY6" fmla="*/ 274194 h 297380"/>
                <a:gd name="connsiteX7" fmla="*/ 25632 w 141088"/>
                <a:gd name="connsiteY7" fmla="*/ 253747 h 297380"/>
                <a:gd name="connsiteX8" fmla="*/ 21377 w 141088"/>
                <a:gd name="connsiteY8" fmla="*/ 205550 h 297380"/>
                <a:gd name="connsiteX9" fmla="*/ 25252 w 141088"/>
                <a:gd name="connsiteY9" fmla="*/ 152464 h 297380"/>
                <a:gd name="connsiteX10" fmla="*/ 16361 w 141088"/>
                <a:gd name="connsiteY10" fmla="*/ 14478 h 297380"/>
                <a:gd name="connsiteX11" fmla="*/ 33253 w 141088"/>
                <a:gd name="connsiteY11" fmla="*/ 63 h 29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088" h="297380">
                  <a:moveTo>
                    <a:pt x="33253" y="0"/>
                  </a:moveTo>
                  <a:cubicBezTo>
                    <a:pt x="41507" y="65850"/>
                    <a:pt x="88434" y="115507"/>
                    <a:pt x="98466" y="181357"/>
                  </a:cubicBezTo>
                  <a:cubicBezTo>
                    <a:pt x="101896" y="203836"/>
                    <a:pt x="119040" y="223965"/>
                    <a:pt x="130471" y="244857"/>
                  </a:cubicBezTo>
                  <a:cubicBezTo>
                    <a:pt x="136249" y="255334"/>
                    <a:pt x="144060" y="264733"/>
                    <a:pt x="139932" y="278258"/>
                  </a:cubicBezTo>
                  <a:cubicBezTo>
                    <a:pt x="139932" y="283719"/>
                    <a:pt x="139932" y="289180"/>
                    <a:pt x="139932" y="294641"/>
                  </a:cubicBezTo>
                  <a:lnTo>
                    <a:pt x="139932" y="294641"/>
                  </a:lnTo>
                  <a:cubicBezTo>
                    <a:pt x="114405" y="301309"/>
                    <a:pt x="91291" y="296292"/>
                    <a:pt x="74400" y="274194"/>
                  </a:cubicBezTo>
                  <a:cubicBezTo>
                    <a:pt x="61065" y="256732"/>
                    <a:pt x="38459" y="269686"/>
                    <a:pt x="25632" y="253747"/>
                  </a:cubicBezTo>
                  <a:cubicBezTo>
                    <a:pt x="5947" y="239459"/>
                    <a:pt x="-1292" y="221171"/>
                    <a:pt x="21377" y="205550"/>
                  </a:cubicBezTo>
                  <a:cubicBezTo>
                    <a:pt x="47286" y="187643"/>
                    <a:pt x="38840" y="172594"/>
                    <a:pt x="25252" y="152464"/>
                  </a:cubicBezTo>
                  <a:cubicBezTo>
                    <a:pt x="-4023" y="108903"/>
                    <a:pt x="-8975" y="62675"/>
                    <a:pt x="16361" y="14478"/>
                  </a:cubicBezTo>
                  <a:cubicBezTo>
                    <a:pt x="20362" y="6795"/>
                    <a:pt x="24870" y="1143"/>
                    <a:pt x="33253" y="6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9" name="Полилиния: фигура 408">
              <a:extLst>
                <a:ext uri="{FF2B5EF4-FFF2-40B4-BE49-F238E27FC236}">
                  <a16:creationId xmlns="" xmlns:a16="http://schemas.microsoft.com/office/drawing/2014/main" id="{BE4C1EBA-E386-40A5-82B0-59F83E5040F5}"/>
                </a:ext>
              </a:extLst>
            </p:cNvPr>
            <p:cNvSpPr/>
            <p:nvPr/>
          </p:nvSpPr>
          <p:spPr>
            <a:xfrm>
              <a:off x="6114669" y="590190"/>
              <a:ext cx="657559" cy="743952"/>
            </a:xfrm>
            <a:custGeom>
              <a:avLst/>
              <a:gdLst>
                <a:gd name="connsiteX0" fmla="*/ 521843 w 657559"/>
                <a:gd name="connsiteY0" fmla="*/ 33382 h 743952"/>
                <a:gd name="connsiteX1" fmla="*/ 552323 w 657559"/>
                <a:gd name="connsiteY1" fmla="*/ 66085 h 743952"/>
                <a:gd name="connsiteX2" fmla="*/ 575945 w 657559"/>
                <a:gd name="connsiteY2" fmla="*/ 113393 h 743952"/>
                <a:gd name="connsiteX3" fmla="*/ 597852 w 657559"/>
                <a:gd name="connsiteY3" fmla="*/ 202356 h 743952"/>
                <a:gd name="connsiteX4" fmla="*/ 636206 w 657559"/>
                <a:gd name="connsiteY4" fmla="*/ 237853 h 743952"/>
                <a:gd name="connsiteX5" fmla="*/ 553085 w 657559"/>
                <a:gd name="connsiteY5" fmla="*/ 222169 h 743952"/>
                <a:gd name="connsiteX6" fmla="*/ 453834 w 657559"/>
                <a:gd name="connsiteY6" fmla="*/ 158097 h 743952"/>
                <a:gd name="connsiteX7" fmla="*/ 408114 w 657559"/>
                <a:gd name="connsiteY7" fmla="*/ 157335 h 743952"/>
                <a:gd name="connsiteX8" fmla="*/ 434594 w 657559"/>
                <a:gd name="connsiteY8" fmla="*/ 209215 h 743952"/>
                <a:gd name="connsiteX9" fmla="*/ 442722 w 657559"/>
                <a:gd name="connsiteY9" fmla="*/ 254998 h 743952"/>
                <a:gd name="connsiteX10" fmla="*/ 268986 w 657559"/>
                <a:gd name="connsiteY10" fmla="*/ 272270 h 743952"/>
                <a:gd name="connsiteX11" fmla="*/ 185674 w 657559"/>
                <a:gd name="connsiteY11" fmla="*/ 217470 h 743952"/>
                <a:gd name="connsiteX12" fmla="*/ 182816 w 657559"/>
                <a:gd name="connsiteY12" fmla="*/ 215819 h 743952"/>
                <a:gd name="connsiteX13" fmla="*/ 177355 w 657559"/>
                <a:gd name="connsiteY13" fmla="*/ 211818 h 743952"/>
                <a:gd name="connsiteX14" fmla="*/ 181483 w 657559"/>
                <a:gd name="connsiteY14" fmla="*/ 215057 h 743952"/>
                <a:gd name="connsiteX15" fmla="*/ 195580 w 657559"/>
                <a:gd name="connsiteY15" fmla="*/ 249601 h 743952"/>
                <a:gd name="connsiteX16" fmla="*/ 251206 w 657559"/>
                <a:gd name="connsiteY16" fmla="*/ 297416 h 743952"/>
                <a:gd name="connsiteX17" fmla="*/ 317436 w 657559"/>
                <a:gd name="connsiteY17" fmla="*/ 321737 h 743952"/>
                <a:gd name="connsiteX18" fmla="*/ 306196 w 657559"/>
                <a:gd name="connsiteY18" fmla="*/ 364600 h 743952"/>
                <a:gd name="connsiteX19" fmla="*/ 316992 w 657559"/>
                <a:gd name="connsiteY19" fmla="*/ 385301 h 743952"/>
                <a:gd name="connsiteX20" fmla="*/ 335851 w 657559"/>
                <a:gd name="connsiteY20" fmla="*/ 357234 h 743952"/>
                <a:gd name="connsiteX21" fmla="*/ 466153 w 657559"/>
                <a:gd name="connsiteY21" fmla="*/ 311196 h 743952"/>
                <a:gd name="connsiteX22" fmla="*/ 518350 w 657559"/>
                <a:gd name="connsiteY22" fmla="*/ 325357 h 743952"/>
                <a:gd name="connsiteX23" fmla="*/ 629856 w 657559"/>
                <a:gd name="connsiteY23" fmla="*/ 409939 h 743952"/>
                <a:gd name="connsiteX24" fmla="*/ 636841 w 657559"/>
                <a:gd name="connsiteY24" fmla="*/ 491981 h 743952"/>
                <a:gd name="connsiteX25" fmla="*/ 591248 w 657559"/>
                <a:gd name="connsiteY25" fmla="*/ 534019 h 743952"/>
                <a:gd name="connsiteX26" fmla="*/ 445706 w 657559"/>
                <a:gd name="connsiteY26" fmla="*/ 461311 h 743952"/>
                <a:gd name="connsiteX27" fmla="*/ 482790 w 657559"/>
                <a:gd name="connsiteY27" fmla="*/ 533638 h 743952"/>
                <a:gd name="connsiteX28" fmla="*/ 458343 w 657559"/>
                <a:gd name="connsiteY28" fmla="*/ 612505 h 743952"/>
                <a:gd name="connsiteX29" fmla="*/ 411162 w 657559"/>
                <a:gd name="connsiteY29" fmla="*/ 640191 h 743952"/>
                <a:gd name="connsiteX30" fmla="*/ 355473 w 657559"/>
                <a:gd name="connsiteY30" fmla="*/ 666544 h 743952"/>
                <a:gd name="connsiteX31" fmla="*/ 288480 w 657559"/>
                <a:gd name="connsiteY31" fmla="*/ 691944 h 743952"/>
                <a:gd name="connsiteX32" fmla="*/ 257238 w 657559"/>
                <a:gd name="connsiteY32" fmla="*/ 682800 h 743952"/>
                <a:gd name="connsiteX33" fmla="*/ 216979 w 657559"/>
                <a:gd name="connsiteY33" fmla="*/ 693404 h 743952"/>
                <a:gd name="connsiteX34" fmla="*/ 157924 w 657559"/>
                <a:gd name="connsiteY34" fmla="*/ 734489 h 743952"/>
                <a:gd name="connsiteX35" fmla="*/ 94551 w 657559"/>
                <a:gd name="connsiteY35" fmla="*/ 742236 h 743952"/>
                <a:gd name="connsiteX36" fmla="*/ 61849 w 657559"/>
                <a:gd name="connsiteY36" fmla="*/ 729219 h 743952"/>
                <a:gd name="connsiteX37" fmla="*/ 67881 w 657559"/>
                <a:gd name="connsiteY37" fmla="*/ 692896 h 743952"/>
                <a:gd name="connsiteX38" fmla="*/ 96393 w 657559"/>
                <a:gd name="connsiteY38" fmla="*/ 636572 h 743952"/>
                <a:gd name="connsiteX39" fmla="*/ 83565 w 657559"/>
                <a:gd name="connsiteY39" fmla="*/ 586025 h 743952"/>
                <a:gd name="connsiteX40" fmla="*/ 40830 w 657559"/>
                <a:gd name="connsiteY40" fmla="*/ 506142 h 743952"/>
                <a:gd name="connsiteX41" fmla="*/ 11811 w 657559"/>
                <a:gd name="connsiteY41" fmla="*/ 445309 h 743952"/>
                <a:gd name="connsiteX42" fmla="*/ 12128 w 657559"/>
                <a:gd name="connsiteY42" fmla="*/ 392095 h 743952"/>
                <a:gd name="connsiteX43" fmla="*/ 49276 w 657559"/>
                <a:gd name="connsiteY43" fmla="*/ 313609 h 743952"/>
                <a:gd name="connsiteX44" fmla="*/ 30099 w 657559"/>
                <a:gd name="connsiteY44" fmla="*/ 219946 h 743952"/>
                <a:gd name="connsiteX45" fmla="*/ 94869 w 657559"/>
                <a:gd name="connsiteY45" fmla="*/ 112758 h 743952"/>
                <a:gd name="connsiteX46" fmla="*/ 165100 w 657559"/>
                <a:gd name="connsiteY46" fmla="*/ 128125 h 743952"/>
                <a:gd name="connsiteX47" fmla="*/ 38862 w 657559"/>
                <a:gd name="connsiteY47" fmla="*/ 33319 h 743952"/>
                <a:gd name="connsiteX48" fmla="*/ 26860 w 657559"/>
                <a:gd name="connsiteY48" fmla="*/ 426 h 743952"/>
                <a:gd name="connsiteX49" fmla="*/ 89852 w 657559"/>
                <a:gd name="connsiteY49" fmla="*/ 30906 h 743952"/>
                <a:gd name="connsiteX50" fmla="*/ 190754 w 657559"/>
                <a:gd name="connsiteY50" fmla="*/ 62529 h 743952"/>
                <a:gd name="connsiteX51" fmla="*/ 372935 w 657559"/>
                <a:gd name="connsiteY51" fmla="*/ 60751 h 743952"/>
                <a:gd name="connsiteX52" fmla="*/ 390398 w 657559"/>
                <a:gd name="connsiteY52" fmla="*/ 54655 h 743952"/>
                <a:gd name="connsiteX53" fmla="*/ 420687 w 657559"/>
                <a:gd name="connsiteY53" fmla="*/ 42018 h 743952"/>
                <a:gd name="connsiteX54" fmla="*/ 522033 w 657559"/>
                <a:gd name="connsiteY54" fmla="*/ 33255 h 7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7559" h="743952">
                  <a:moveTo>
                    <a:pt x="521843" y="33382"/>
                  </a:moveTo>
                  <a:cubicBezTo>
                    <a:pt x="532002" y="44304"/>
                    <a:pt x="542162" y="55226"/>
                    <a:pt x="552323" y="66085"/>
                  </a:cubicBezTo>
                  <a:cubicBezTo>
                    <a:pt x="552323" y="86024"/>
                    <a:pt x="548639" y="107614"/>
                    <a:pt x="575945" y="113393"/>
                  </a:cubicBezTo>
                  <a:cubicBezTo>
                    <a:pt x="547497" y="137332"/>
                    <a:pt x="558609" y="177909"/>
                    <a:pt x="597852" y="202356"/>
                  </a:cubicBezTo>
                  <a:cubicBezTo>
                    <a:pt x="612965" y="211755"/>
                    <a:pt x="631189" y="216263"/>
                    <a:pt x="636206" y="237853"/>
                  </a:cubicBezTo>
                  <a:cubicBezTo>
                    <a:pt x="596646" y="269667"/>
                    <a:pt x="575056" y="264777"/>
                    <a:pt x="553085" y="222169"/>
                  </a:cubicBezTo>
                  <a:cubicBezTo>
                    <a:pt x="531875" y="181020"/>
                    <a:pt x="505333" y="147746"/>
                    <a:pt x="453834" y="158097"/>
                  </a:cubicBezTo>
                  <a:cubicBezTo>
                    <a:pt x="439293" y="161018"/>
                    <a:pt x="423672" y="159875"/>
                    <a:pt x="408114" y="157335"/>
                  </a:cubicBezTo>
                  <a:cubicBezTo>
                    <a:pt x="406971" y="181401"/>
                    <a:pt x="419862" y="196133"/>
                    <a:pt x="434594" y="209215"/>
                  </a:cubicBezTo>
                  <a:cubicBezTo>
                    <a:pt x="449325" y="222359"/>
                    <a:pt x="455168" y="236583"/>
                    <a:pt x="442722" y="254998"/>
                  </a:cubicBezTo>
                  <a:cubicBezTo>
                    <a:pt x="386080" y="275128"/>
                    <a:pt x="328739" y="287510"/>
                    <a:pt x="268986" y="272270"/>
                  </a:cubicBezTo>
                  <a:cubicBezTo>
                    <a:pt x="235521" y="263761"/>
                    <a:pt x="215265" y="232392"/>
                    <a:pt x="185674" y="217470"/>
                  </a:cubicBezTo>
                  <a:cubicBezTo>
                    <a:pt x="181419" y="214676"/>
                    <a:pt x="187134" y="218676"/>
                    <a:pt x="182816" y="215819"/>
                  </a:cubicBezTo>
                  <a:cubicBezTo>
                    <a:pt x="180911" y="214549"/>
                    <a:pt x="179070" y="213279"/>
                    <a:pt x="177355" y="211818"/>
                  </a:cubicBezTo>
                  <a:cubicBezTo>
                    <a:pt x="178625" y="212961"/>
                    <a:pt x="180086" y="213850"/>
                    <a:pt x="181483" y="215057"/>
                  </a:cubicBezTo>
                  <a:cubicBezTo>
                    <a:pt x="196469" y="221851"/>
                    <a:pt x="193548" y="236710"/>
                    <a:pt x="195580" y="249601"/>
                  </a:cubicBezTo>
                  <a:cubicBezTo>
                    <a:pt x="201802" y="289669"/>
                    <a:pt x="214058" y="299956"/>
                    <a:pt x="251206" y="297416"/>
                  </a:cubicBezTo>
                  <a:cubicBezTo>
                    <a:pt x="276352" y="295702"/>
                    <a:pt x="301244" y="295067"/>
                    <a:pt x="317436" y="321737"/>
                  </a:cubicBezTo>
                  <a:cubicBezTo>
                    <a:pt x="322452" y="338692"/>
                    <a:pt x="304101" y="348534"/>
                    <a:pt x="306196" y="364600"/>
                  </a:cubicBezTo>
                  <a:cubicBezTo>
                    <a:pt x="305117" y="374379"/>
                    <a:pt x="306514" y="384666"/>
                    <a:pt x="316992" y="385301"/>
                  </a:cubicBezTo>
                  <a:cubicBezTo>
                    <a:pt x="334899" y="386444"/>
                    <a:pt x="324167" y="362631"/>
                    <a:pt x="335851" y="357234"/>
                  </a:cubicBezTo>
                  <a:cubicBezTo>
                    <a:pt x="378333" y="338755"/>
                    <a:pt x="418401" y="313292"/>
                    <a:pt x="466153" y="311196"/>
                  </a:cubicBezTo>
                  <a:cubicBezTo>
                    <a:pt x="485521" y="310371"/>
                    <a:pt x="503555" y="309609"/>
                    <a:pt x="518350" y="325357"/>
                  </a:cubicBezTo>
                  <a:cubicBezTo>
                    <a:pt x="551180" y="360028"/>
                    <a:pt x="590232" y="385618"/>
                    <a:pt x="629856" y="409939"/>
                  </a:cubicBezTo>
                  <a:cubicBezTo>
                    <a:pt x="662876" y="430259"/>
                    <a:pt x="667829" y="468105"/>
                    <a:pt x="636841" y="491981"/>
                  </a:cubicBezTo>
                  <a:cubicBezTo>
                    <a:pt x="620268" y="504745"/>
                    <a:pt x="608837" y="524367"/>
                    <a:pt x="591248" y="534019"/>
                  </a:cubicBezTo>
                  <a:cubicBezTo>
                    <a:pt x="538035" y="563229"/>
                    <a:pt x="464756" y="565642"/>
                    <a:pt x="445706" y="461311"/>
                  </a:cubicBezTo>
                  <a:cubicBezTo>
                    <a:pt x="454088" y="485187"/>
                    <a:pt x="458724" y="512682"/>
                    <a:pt x="482790" y="533638"/>
                  </a:cubicBezTo>
                  <a:cubicBezTo>
                    <a:pt x="507619" y="555291"/>
                    <a:pt x="490855" y="610536"/>
                    <a:pt x="458343" y="612505"/>
                  </a:cubicBezTo>
                  <a:cubicBezTo>
                    <a:pt x="435165" y="613902"/>
                    <a:pt x="426212" y="630095"/>
                    <a:pt x="411162" y="640191"/>
                  </a:cubicBezTo>
                  <a:cubicBezTo>
                    <a:pt x="392684" y="649145"/>
                    <a:pt x="372935" y="655114"/>
                    <a:pt x="355473" y="666544"/>
                  </a:cubicBezTo>
                  <a:cubicBezTo>
                    <a:pt x="329438" y="663686"/>
                    <a:pt x="313690" y="692261"/>
                    <a:pt x="288480" y="691944"/>
                  </a:cubicBezTo>
                  <a:cubicBezTo>
                    <a:pt x="277050" y="693023"/>
                    <a:pt x="267081" y="692388"/>
                    <a:pt x="257238" y="682800"/>
                  </a:cubicBezTo>
                  <a:cubicBezTo>
                    <a:pt x="234632" y="660956"/>
                    <a:pt x="223329" y="662670"/>
                    <a:pt x="216979" y="693404"/>
                  </a:cubicBezTo>
                  <a:cubicBezTo>
                    <a:pt x="209105" y="731378"/>
                    <a:pt x="192849" y="742236"/>
                    <a:pt x="157924" y="734489"/>
                  </a:cubicBezTo>
                  <a:cubicBezTo>
                    <a:pt x="137477" y="729917"/>
                    <a:pt x="115252" y="735442"/>
                    <a:pt x="94551" y="742236"/>
                  </a:cubicBezTo>
                  <a:cubicBezTo>
                    <a:pt x="80708" y="746808"/>
                    <a:pt x="69342" y="742173"/>
                    <a:pt x="61849" y="729219"/>
                  </a:cubicBezTo>
                  <a:cubicBezTo>
                    <a:pt x="53911" y="715693"/>
                    <a:pt x="57277" y="703437"/>
                    <a:pt x="67881" y="692896"/>
                  </a:cubicBezTo>
                  <a:cubicBezTo>
                    <a:pt x="83248" y="677593"/>
                    <a:pt x="91821" y="658225"/>
                    <a:pt x="96393" y="636572"/>
                  </a:cubicBezTo>
                  <a:cubicBezTo>
                    <a:pt x="100393" y="617395"/>
                    <a:pt x="100393" y="601900"/>
                    <a:pt x="83565" y="586025"/>
                  </a:cubicBezTo>
                  <a:cubicBezTo>
                    <a:pt x="61849" y="565515"/>
                    <a:pt x="48895" y="536305"/>
                    <a:pt x="40830" y="506142"/>
                  </a:cubicBezTo>
                  <a:cubicBezTo>
                    <a:pt x="34798" y="483536"/>
                    <a:pt x="26479" y="462136"/>
                    <a:pt x="11811" y="445309"/>
                  </a:cubicBezTo>
                  <a:cubicBezTo>
                    <a:pt x="-4954" y="426132"/>
                    <a:pt x="-2985" y="409749"/>
                    <a:pt x="12128" y="392095"/>
                  </a:cubicBezTo>
                  <a:cubicBezTo>
                    <a:pt x="45656" y="377554"/>
                    <a:pt x="65341" y="361171"/>
                    <a:pt x="49276" y="313609"/>
                  </a:cubicBezTo>
                  <a:cubicBezTo>
                    <a:pt x="39624" y="285097"/>
                    <a:pt x="42290" y="250934"/>
                    <a:pt x="30099" y="219946"/>
                  </a:cubicBezTo>
                  <a:cubicBezTo>
                    <a:pt x="7365" y="162224"/>
                    <a:pt x="36321" y="115425"/>
                    <a:pt x="94869" y="112758"/>
                  </a:cubicBezTo>
                  <a:cubicBezTo>
                    <a:pt x="122110" y="111551"/>
                    <a:pt x="149669" y="115488"/>
                    <a:pt x="165100" y="128125"/>
                  </a:cubicBezTo>
                  <a:cubicBezTo>
                    <a:pt x="113538" y="123108"/>
                    <a:pt x="79756" y="72752"/>
                    <a:pt x="38862" y="33319"/>
                  </a:cubicBezTo>
                  <a:cubicBezTo>
                    <a:pt x="29590" y="24365"/>
                    <a:pt x="16764" y="17317"/>
                    <a:pt x="26860" y="426"/>
                  </a:cubicBezTo>
                  <a:cubicBezTo>
                    <a:pt x="53403" y="-2622"/>
                    <a:pt x="72453" y="11030"/>
                    <a:pt x="89852" y="30906"/>
                  </a:cubicBezTo>
                  <a:cubicBezTo>
                    <a:pt x="117411" y="62402"/>
                    <a:pt x="145859" y="75737"/>
                    <a:pt x="190754" y="62529"/>
                  </a:cubicBezTo>
                  <a:cubicBezTo>
                    <a:pt x="249364" y="45257"/>
                    <a:pt x="311975" y="32239"/>
                    <a:pt x="372935" y="60751"/>
                  </a:cubicBezTo>
                  <a:cubicBezTo>
                    <a:pt x="378968" y="63608"/>
                    <a:pt x="387731" y="67609"/>
                    <a:pt x="390398" y="54655"/>
                  </a:cubicBezTo>
                  <a:cubicBezTo>
                    <a:pt x="395732" y="28810"/>
                    <a:pt x="400176" y="26969"/>
                    <a:pt x="420687" y="42018"/>
                  </a:cubicBezTo>
                  <a:cubicBezTo>
                    <a:pt x="465962" y="75292"/>
                    <a:pt x="481837" y="73895"/>
                    <a:pt x="522033" y="332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0" name="Полилиния: фигура 409">
              <a:extLst>
                <a:ext uri="{FF2B5EF4-FFF2-40B4-BE49-F238E27FC236}">
                  <a16:creationId xmlns="" xmlns:a16="http://schemas.microsoft.com/office/drawing/2014/main" id="{602704ED-FBE6-4684-B78E-563C53160E45}"/>
                </a:ext>
              </a:extLst>
            </p:cNvPr>
            <p:cNvSpPr/>
            <p:nvPr/>
          </p:nvSpPr>
          <p:spPr>
            <a:xfrm>
              <a:off x="5765334" y="452733"/>
              <a:ext cx="567394" cy="574398"/>
            </a:xfrm>
            <a:custGeom>
              <a:avLst/>
              <a:gdLst>
                <a:gd name="connsiteX0" fmla="*/ 376005 w 567394"/>
                <a:gd name="connsiteY0" fmla="*/ 138074 h 574398"/>
                <a:gd name="connsiteX1" fmla="*/ 475319 w 567394"/>
                <a:gd name="connsiteY1" fmla="*/ 229514 h 574398"/>
                <a:gd name="connsiteX2" fmla="*/ 520848 w 567394"/>
                <a:gd name="connsiteY2" fmla="*/ 242722 h 574398"/>
                <a:gd name="connsiteX3" fmla="*/ 565870 w 567394"/>
                <a:gd name="connsiteY3" fmla="*/ 308000 h 574398"/>
                <a:gd name="connsiteX4" fmla="*/ 542946 w 567394"/>
                <a:gd name="connsiteY4" fmla="*/ 314223 h 574398"/>
                <a:gd name="connsiteX5" fmla="*/ 502306 w 567394"/>
                <a:gd name="connsiteY5" fmla="*/ 285013 h 574398"/>
                <a:gd name="connsiteX6" fmla="*/ 407120 w 567394"/>
                <a:gd name="connsiteY6" fmla="*/ 284950 h 574398"/>
                <a:gd name="connsiteX7" fmla="*/ 402865 w 567394"/>
                <a:gd name="connsiteY7" fmla="*/ 363055 h 574398"/>
                <a:gd name="connsiteX8" fmla="*/ 415946 w 567394"/>
                <a:gd name="connsiteY8" fmla="*/ 441351 h 574398"/>
                <a:gd name="connsiteX9" fmla="*/ 444966 w 567394"/>
                <a:gd name="connsiteY9" fmla="*/ 484087 h 574398"/>
                <a:gd name="connsiteX10" fmla="*/ 462746 w 567394"/>
                <a:gd name="connsiteY10" fmla="*/ 495199 h 574398"/>
                <a:gd name="connsiteX11" fmla="*/ 448522 w 567394"/>
                <a:gd name="connsiteY11" fmla="*/ 516408 h 574398"/>
                <a:gd name="connsiteX12" fmla="*/ 368385 w 567394"/>
                <a:gd name="connsiteY12" fmla="*/ 539014 h 574398"/>
                <a:gd name="connsiteX13" fmla="*/ 294534 w 567394"/>
                <a:gd name="connsiteY13" fmla="*/ 542380 h 574398"/>
                <a:gd name="connsiteX14" fmla="*/ 235797 w 567394"/>
                <a:gd name="connsiteY14" fmla="*/ 426492 h 574398"/>
                <a:gd name="connsiteX15" fmla="*/ 215350 w 567394"/>
                <a:gd name="connsiteY15" fmla="*/ 373596 h 574398"/>
                <a:gd name="connsiteX16" fmla="*/ 240242 w 567394"/>
                <a:gd name="connsiteY16" fmla="*/ 502629 h 574398"/>
                <a:gd name="connsiteX17" fmla="*/ 276945 w 567394"/>
                <a:gd name="connsiteY17" fmla="*/ 555271 h 574398"/>
                <a:gd name="connsiteX18" fmla="*/ 252497 w 567394"/>
                <a:gd name="connsiteY18" fmla="*/ 571082 h 574398"/>
                <a:gd name="connsiteX19" fmla="*/ 163788 w 567394"/>
                <a:gd name="connsiteY19" fmla="*/ 560541 h 574398"/>
                <a:gd name="connsiteX20" fmla="*/ 70125 w 567394"/>
                <a:gd name="connsiteY20" fmla="*/ 532728 h 574398"/>
                <a:gd name="connsiteX21" fmla="*/ 45360 w 567394"/>
                <a:gd name="connsiteY21" fmla="*/ 485865 h 574398"/>
                <a:gd name="connsiteX22" fmla="*/ 16722 w 567394"/>
                <a:gd name="connsiteY22" fmla="*/ 419570 h 574398"/>
                <a:gd name="connsiteX23" fmla="*/ 10880 w 567394"/>
                <a:gd name="connsiteY23" fmla="*/ 366357 h 574398"/>
                <a:gd name="connsiteX24" fmla="*/ 9483 w 567394"/>
                <a:gd name="connsiteY24" fmla="*/ 294538 h 574398"/>
                <a:gd name="connsiteX25" fmla="*/ 3768 w 567394"/>
                <a:gd name="connsiteY25" fmla="*/ 261137 h 574398"/>
                <a:gd name="connsiteX26" fmla="*/ 34248 w 567394"/>
                <a:gd name="connsiteY26" fmla="*/ 250406 h 574398"/>
                <a:gd name="connsiteX27" fmla="*/ 101494 w 567394"/>
                <a:gd name="connsiteY27" fmla="*/ 246342 h 574398"/>
                <a:gd name="connsiteX28" fmla="*/ 129498 w 567394"/>
                <a:gd name="connsiteY28" fmla="*/ 251358 h 574398"/>
                <a:gd name="connsiteX29" fmla="*/ 226399 w 567394"/>
                <a:gd name="connsiteY29" fmla="*/ 279679 h 574398"/>
                <a:gd name="connsiteX30" fmla="*/ 259101 w 567394"/>
                <a:gd name="connsiteY30" fmla="*/ 258343 h 574398"/>
                <a:gd name="connsiteX31" fmla="*/ 238591 w 567394"/>
                <a:gd name="connsiteY31" fmla="*/ 231038 h 574398"/>
                <a:gd name="connsiteX32" fmla="*/ 111146 w 567394"/>
                <a:gd name="connsiteY32" fmla="*/ 120547 h 574398"/>
                <a:gd name="connsiteX33" fmla="*/ 98573 w 567394"/>
                <a:gd name="connsiteY33" fmla="*/ 62826 h 574398"/>
                <a:gd name="connsiteX34" fmla="*/ 94192 w 567394"/>
                <a:gd name="connsiteY34" fmla="*/ 15264 h 574398"/>
                <a:gd name="connsiteX35" fmla="*/ 147532 w 567394"/>
                <a:gd name="connsiteY35" fmla="*/ 15264 h 574398"/>
                <a:gd name="connsiteX36" fmla="*/ 226589 w 567394"/>
                <a:gd name="connsiteY36" fmla="*/ 66890 h 574398"/>
                <a:gd name="connsiteX37" fmla="*/ 368448 w 567394"/>
                <a:gd name="connsiteY37" fmla="*/ 129882 h 574398"/>
                <a:gd name="connsiteX38" fmla="*/ 376068 w 567394"/>
                <a:gd name="connsiteY38" fmla="*/ 138074 h 57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7394" h="574398">
                  <a:moveTo>
                    <a:pt x="376005" y="138074"/>
                  </a:moveTo>
                  <a:cubicBezTo>
                    <a:pt x="413914" y="162521"/>
                    <a:pt x="445728" y="194652"/>
                    <a:pt x="475319" y="229514"/>
                  </a:cubicBezTo>
                  <a:cubicBezTo>
                    <a:pt x="488019" y="244500"/>
                    <a:pt x="504021" y="243484"/>
                    <a:pt x="520848" y="242722"/>
                  </a:cubicBezTo>
                  <a:cubicBezTo>
                    <a:pt x="543772" y="241706"/>
                    <a:pt x="574633" y="287172"/>
                    <a:pt x="565870" y="308000"/>
                  </a:cubicBezTo>
                  <a:cubicBezTo>
                    <a:pt x="560980" y="319621"/>
                    <a:pt x="551138" y="317335"/>
                    <a:pt x="542946" y="314223"/>
                  </a:cubicBezTo>
                  <a:cubicBezTo>
                    <a:pt x="527135" y="308381"/>
                    <a:pt x="514879" y="296507"/>
                    <a:pt x="502306" y="285013"/>
                  </a:cubicBezTo>
                  <a:cubicBezTo>
                    <a:pt x="479446" y="264058"/>
                    <a:pt x="429472" y="263614"/>
                    <a:pt x="407120" y="284950"/>
                  </a:cubicBezTo>
                  <a:cubicBezTo>
                    <a:pt x="382228" y="308699"/>
                    <a:pt x="390864" y="336258"/>
                    <a:pt x="402865" y="363055"/>
                  </a:cubicBezTo>
                  <a:cubicBezTo>
                    <a:pt x="413978" y="387884"/>
                    <a:pt x="421471" y="412522"/>
                    <a:pt x="415946" y="441351"/>
                  </a:cubicBezTo>
                  <a:cubicBezTo>
                    <a:pt x="411628" y="464021"/>
                    <a:pt x="420328" y="481547"/>
                    <a:pt x="444966" y="484087"/>
                  </a:cubicBezTo>
                  <a:cubicBezTo>
                    <a:pt x="452522" y="484912"/>
                    <a:pt x="461412" y="484976"/>
                    <a:pt x="462746" y="495199"/>
                  </a:cubicBezTo>
                  <a:cubicBezTo>
                    <a:pt x="464270" y="506312"/>
                    <a:pt x="454491" y="509741"/>
                    <a:pt x="448522" y="516408"/>
                  </a:cubicBezTo>
                  <a:cubicBezTo>
                    <a:pt x="425598" y="541935"/>
                    <a:pt x="396198" y="536284"/>
                    <a:pt x="368385" y="539014"/>
                  </a:cubicBezTo>
                  <a:cubicBezTo>
                    <a:pt x="344191" y="550127"/>
                    <a:pt x="319426" y="549873"/>
                    <a:pt x="294534" y="542380"/>
                  </a:cubicBezTo>
                  <a:cubicBezTo>
                    <a:pt x="286533" y="496406"/>
                    <a:pt x="247608" y="469291"/>
                    <a:pt x="235797" y="426492"/>
                  </a:cubicBezTo>
                  <a:cubicBezTo>
                    <a:pt x="230780" y="408267"/>
                    <a:pt x="226462" y="389979"/>
                    <a:pt x="215350" y="373596"/>
                  </a:cubicBezTo>
                  <a:cubicBezTo>
                    <a:pt x="225446" y="416268"/>
                    <a:pt x="216493" y="462687"/>
                    <a:pt x="240242" y="502629"/>
                  </a:cubicBezTo>
                  <a:cubicBezTo>
                    <a:pt x="256307" y="517107"/>
                    <a:pt x="276691" y="528156"/>
                    <a:pt x="276945" y="555271"/>
                  </a:cubicBezTo>
                  <a:cubicBezTo>
                    <a:pt x="273071" y="568415"/>
                    <a:pt x="265451" y="580417"/>
                    <a:pt x="252497" y="571082"/>
                  </a:cubicBezTo>
                  <a:cubicBezTo>
                    <a:pt x="224176" y="550635"/>
                    <a:pt x="192299" y="558319"/>
                    <a:pt x="163788" y="560541"/>
                  </a:cubicBezTo>
                  <a:cubicBezTo>
                    <a:pt x="127529" y="563335"/>
                    <a:pt x="100351" y="544920"/>
                    <a:pt x="70125" y="532728"/>
                  </a:cubicBezTo>
                  <a:cubicBezTo>
                    <a:pt x="50758" y="524917"/>
                    <a:pt x="43709" y="504343"/>
                    <a:pt x="45360" y="485865"/>
                  </a:cubicBezTo>
                  <a:cubicBezTo>
                    <a:pt x="48091" y="456020"/>
                    <a:pt x="35581" y="437033"/>
                    <a:pt x="16722" y="419570"/>
                  </a:cubicBezTo>
                  <a:cubicBezTo>
                    <a:pt x="-360" y="403759"/>
                    <a:pt x="-2011" y="388074"/>
                    <a:pt x="10880" y="366357"/>
                  </a:cubicBezTo>
                  <a:cubicBezTo>
                    <a:pt x="24151" y="344005"/>
                    <a:pt x="29104" y="318478"/>
                    <a:pt x="9483" y="294538"/>
                  </a:cubicBezTo>
                  <a:cubicBezTo>
                    <a:pt x="1990" y="285394"/>
                    <a:pt x="-4297" y="273647"/>
                    <a:pt x="3768" y="261137"/>
                  </a:cubicBezTo>
                  <a:cubicBezTo>
                    <a:pt x="11070" y="249771"/>
                    <a:pt x="22373" y="246913"/>
                    <a:pt x="34248" y="250406"/>
                  </a:cubicBezTo>
                  <a:cubicBezTo>
                    <a:pt x="57235" y="257137"/>
                    <a:pt x="79587" y="254597"/>
                    <a:pt x="101494" y="246342"/>
                  </a:cubicBezTo>
                  <a:cubicBezTo>
                    <a:pt x="112226" y="242277"/>
                    <a:pt x="121116" y="242849"/>
                    <a:pt x="129498" y="251358"/>
                  </a:cubicBezTo>
                  <a:cubicBezTo>
                    <a:pt x="157057" y="279362"/>
                    <a:pt x="192617" y="275679"/>
                    <a:pt x="226399" y="279679"/>
                  </a:cubicBezTo>
                  <a:cubicBezTo>
                    <a:pt x="243099" y="281648"/>
                    <a:pt x="253704" y="273774"/>
                    <a:pt x="259101" y="258343"/>
                  </a:cubicBezTo>
                  <a:cubicBezTo>
                    <a:pt x="266086" y="238340"/>
                    <a:pt x="248433" y="237832"/>
                    <a:pt x="238591" y="231038"/>
                  </a:cubicBezTo>
                  <a:cubicBezTo>
                    <a:pt x="192490" y="199034"/>
                    <a:pt x="148484" y="164490"/>
                    <a:pt x="111146" y="120547"/>
                  </a:cubicBezTo>
                  <a:cubicBezTo>
                    <a:pt x="95906" y="102640"/>
                    <a:pt x="87778" y="87019"/>
                    <a:pt x="98573" y="62826"/>
                  </a:cubicBezTo>
                  <a:cubicBezTo>
                    <a:pt x="105368" y="47586"/>
                    <a:pt x="100161" y="30694"/>
                    <a:pt x="94192" y="15264"/>
                  </a:cubicBezTo>
                  <a:cubicBezTo>
                    <a:pt x="111972" y="-5120"/>
                    <a:pt x="129752" y="-5056"/>
                    <a:pt x="147532" y="15264"/>
                  </a:cubicBezTo>
                  <a:cubicBezTo>
                    <a:pt x="166709" y="45046"/>
                    <a:pt x="199792" y="60794"/>
                    <a:pt x="226589" y="66890"/>
                  </a:cubicBezTo>
                  <a:cubicBezTo>
                    <a:pt x="278723" y="78701"/>
                    <a:pt x="326792" y="93941"/>
                    <a:pt x="368448" y="129882"/>
                  </a:cubicBezTo>
                  <a:cubicBezTo>
                    <a:pt x="370988" y="132612"/>
                    <a:pt x="373528" y="135343"/>
                    <a:pt x="376068" y="13807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1" name="Полилиния: фигура 410">
              <a:extLst>
                <a:ext uri="{FF2B5EF4-FFF2-40B4-BE49-F238E27FC236}">
                  <a16:creationId xmlns="" xmlns:a16="http://schemas.microsoft.com/office/drawing/2014/main" id="{53F887AE-51FC-4444-8043-39C6B77F95DE}"/>
                </a:ext>
              </a:extLst>
            </p:cNvPr>
            <p:cNvSpPr/>
            <p:nvPr/>
          </p:nvSpPr>
          <p:spPr>
            <a:xfrm>
              <a:off x="5796388" y="207030"/>
              <a:ext cx="52405" cy="97453"/>
            </a:xfrm>
            <a:custGeom>
              <a:avLst/>
              <a:gdLst>
                <a:gd name="connsiteX0" fmla="*/ 45231 w 52405"/>
                <a:gd name="connsiteY0" fmla="*/ 97453 h 97453"/>
                <a:gd name="connsiteX1" fmla="*/ 13163 w 52405"/>
                <a:gd name="connsiteY1" fmla="*/ 49066 h 97453"/>
                <a:gd name="connsiteX2" fmla="*/ 2241 w 52405"/>
                <a:gd name="connsiteY2" fmla="*/ 23031 h 97453"/>
                <a:gd name="connsiteX3" fmla="*/ 27070 w 52405"/>
                <a:gd name="connsiteY3" fmla="*/ 107 h 97453"/>
                <a:gd name="connsiteX4" fmla="*/ 50628 w 52405"/>
                <a:gd name="connsiteY4" fmla="*/ 21952 h 97453"/>
                <a:gd name="connsiteX5" fmla="*/ 45167 w 52405"/>
                <a:gd name="connsiteY5" fmla="*/ 97390 h 9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5" h="97453">
                  <a:moveTo>
                    <a:pt x="45231" y="97453"/>
                  </a:moveTo>
                  <a:cubicBezTo>
                    <a:pt x="32658" y="78022"/>
                    <a:pt x="32086" y="56496"/>
                    <a:pt x="13163" y="49066"/>
                  </a:cubicBezTo>
                  <a:cubicBezTo>
                    <a:pt x="3384" y="45256"/>
                    <a:pt x="-3855" y="35731"/>
                    <a:pt x="2241" y="23031"/>
                  </a:cubicBezTo>
                  <a:cubicBezTo>
                    <a:pt x="7512" y="12109"/>
                    <a:pt x="14814" y="1377"/>
                    <a:pt x="27070" y="107"/>
                  </a:cubicBezTo>
                  <a:cubicBezTo>
                    <a:pt x="40595" y="-1226"/>
                    <a:pt x="49231" y="10077"/>
                    <a:pt x="50628" y="21952"/>
                  </a:cubicBezTo>
                  <a:cubicBezTo>
                    <a:pt x="53422" y="45002"/>
                    <a:pt x="53803" y="68624"/>
                    <a:pt x="45167" y="973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2" name="Полилиния: фигура 411">
              <a:extLst>
                <a:ext uri="{FF2B5EF4-FFF2-40B4-BE49-F238E27FC236}">
                  <a16:creationId xmlns="" xmlns:a16="http://schemas.microsoft.com/office/drawing/2014/main" id="{421B0628-ABF6-4021-A5B8-ECFD87CD968A}"/>
                </a:ext>
              </a:extLst>
            </p:cNvPr>
            <p:cNvSpPr/>
            <p:nvPr/>
          </p:nvSpPr>
          <p:spPr>
            <a:xfrm>
              <a:off x="5899633" y="127767"/>
              <a:ext cx="32063" cy="45968"/>
            </a:xfrm>
            <a:custGeom>
              <a:avLst/>
              <a:gdLst>
                <a:gd name="connsiteX0" fmla="*/ 20154 w 32063"/>
                <a:gd name="connsiteY0" fmla="*/ 45969 h 45968"/>
                <a:gd name="connsiteX1" fmla="*/ 215 w 32063"/>
                <a:gd name="connsiteY1" fmla="*/ 15171 h 45968"/>
                <a:gd name="connsiteX2" fmla="*/ 8280 w 32063"/>
                <a:gd name="connsiteY2" fmla="*/ 249 h 45968"/>
                <a:gd name="connsiteX3" fmla="*/ 31965 w 32063"/>
                <a:gd name="connsiteY3" fmla="*/ 32888 h 45968"/>
                <a:gd name="connsiteX4" fmla="*/ 20090 w 32063"/>
                <a:gd name="connsiteY4" fmla="*/ 45905 h 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3" h="45968">
                  <a:moveTo>
                    <a:pt x="20154" y="45969"/>
                  </a:moveTo>
                  <a:cubicBezTo>
                    <a:pt x="7390" y="40825"/>
                    <a:pt x="2057" y="29078"/>
                    <a:pt x="215" y="15171"/>
                  </a:cubicBezTo>
                  <a:cubicBezTo>
                    <a:pt x="-674" y="8440"/>
                    <a:pt x="1040" y="-1720"/>
                    <a:pt x="8280" y="249"/>
                  </a:cubicBezTo>
                  <a:cubicBezTo>
                    <a:pt x="22694" y="4186"/>
                    <a:pt x="30187" y="17330"/>
                    <a:pt x="31965" y="32888"/>
                  </a:cubicBezTo>
                  <a:cubicBezTo>
                    <a:pt x="32790" y="40317"/>
                    <a:pt x="28409" y="45334"/>
                    <a:pt x="20090" y="4590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3" name="Полилиния: фигура 412">
              <a:extLst>
                <a:ext uri="{FF2B5EF4-FFF2-40B4-BE49-F238E27FC236}">
                  <a16:creationId xmlns="" xmlns:a16="http://schemas.microsoft.com/office/drawing/2014/main" id="{3BA57791-7B36-49EA-AF76-C0D69BA75B4B}"/>
                </a:ext>
              </a:extLst>
            </p:cNvPr>
            <p:cNvSpPr/>
            <p:nvPr/>
          </p:nvSpPr>
          <p:spPr>
            <a:xfrm>
              <a:off x="1379855" y="369254"/>
              <a:ext cx="152400" cy="73723"/>
            </a:xfrm>
            <a:custGeom>
              <a:avLst/>
              <a:gdLst>
                <a:gd name="connsiteX0" fmla="*/ 152400 w 152400"/>
                <a:gd name="connsiteY0" fmla="*/ 73660 h 73723"/>
                <a:gd name="connsiteX1" fmla="*/ 48450 w 152400"/>
                <a:gd name="connsiteY1" fmla="*/ 51943 h 73723"/>
                <a:gd name="connsiteX2" fmla="*/ 0 w 152400"/>
                <a:gd name="connsiteY2" fmla="*/ 0 h 73723"/>
                <a:gd name="connsiteX3" fmla="*/ 144716 w 152400"/>
                <a:gd name="connsiteY3" fmla="*/ 57341 h 73723"/>
                <a:gd name="connsiteX4" fmla="*/ 152336 w 152400"/>
                <a:gd name="connsiteY4" fmla="*/ 73724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73723">
                  <a:moveTo>
                    <a:pt x="152400" y="73660"/>
                  </a:moveTo>
                  <a:cubicBezTo>
                    <a:pt x="116459" y="73851"/>
                    <a:pt x="82232" y="62548"/>
                    <a:pt x="48450" y="51943"/>
                  </a:cubicBezTo>
                  <a:cubicBezTo>
                    <a:pt x="25654" y="44768"/>
                    <a:pt x="4826" y="29401"/>
                    <a:pt x="0" y="0"/>
                  </a:cubicBezTo>
                  <a:cubicBezTo>
                    <a:pt x="49149" y="16447"/>
                    <a:pt x="99822" y="28575"/>
                    <a:pt x="144716" y="57341"/>
                  </a:cubicBezTo>
                  <a:cubicBezTo>
                    <a:pt x="147257" y="62802"/>
                    <a:pt x="149796" y="68263"/>
                    <a:pt x="152336" y="7372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4" name="Полилиния: фигура 413">
              <a:extLst>
                <a:ext uri="{FF2B5EF4-FFF2-40B4-BE49-F238E27FC236}">
                  <a16:creationId xmlns="" xmlns:a16="http://schemas.microsoft.com/office/drawing/2014/main" id="{6F3947B9-56C5-4E43-B22A-8D37F820EF3D}"/>
                </a:ext>
              </a:extLst>
            </p:cNvPr>
            <p:cNvSpPr/>
            <p:nvPr/>
          </p:nvSpPr>
          <p:spPr>
            <a:xfrm>
              <a:off x="1768411" y="426608"/>
              <a:ext cx="22168" cy="40880"/>
            </a:xfrm>
            <a:custGeom>
              <a:avLst/>
              <a:gdLst>
                <a:gd name="connsiteX0" fmla="*/ 7620 w 22168"/>
                <a:gd name="connsiteY0" fmla="*/ 40881 h 40880"/>
                <a:gd name="connsiteX1" fmla="*/ 0 w 22168"/>
                <a:gd name="connsiteY1" fmla="*/ 16370 h 40880"/>
                <a:gd name="connsiteX2" fmla="*/ 15431 w 22168"/>
                <a:gd name="connsiteY2" fmla="*/ 4114 h 40880"/>
                <a:gd name="connsiteX3" fmla="*/ 7620 w 22168"/>
                <a:gd name="connsiteY3" fmla="*/ 40881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68" h="40880">
                  <a:moveTo>
                    <a:pt x="7620" y="40881"/>
                  </a:moveTo>
                  <a:cubicBezTo>
                    <a:pt x="5080" y="32689"/>
                    <a:pt x="2540" y="24561"/>
                    <a:pt x="0" y="16370"/>
                  </a:cubicBezTo>
                  <a:cubicBezTo>
                    <a:pt x="2540" y="7987"/>
                    <a:pt x="4255" y="-7380"/>
                    <a:pt x="15431" y="4114"/>
                  </a:cubicBezTo>
                  <a:cubicBezTo>
                    <a:pt x="27813" y="16814"/>
                    <a:pt x="21908" y="31419"/>
                    <a:pt x="7620" y="4088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5" name="Полилиния: фигура 414">
              <a:extLst>
                <a:ext uri="{FF2B5EF4-FFF2-40B4-BE49-F238E27FC236}">
                  <a16:creationId xmlns="" xmlns:a16="http://schemas.microsoft.com/office/drawing/2014/main" id="{C00F5D34-3E19-4442-B8DA-4C6837981D7A}"/>
                </a:ext>
              </a:extLst>
            </p:cNvPr>
            <p:cNvSpPr/>
            <p:nvPr/>
          </p:nvSpPr>
          <p:spPr>
            <a:xfrm>
              <a:off x="342584" y="103562"/>
              <a:ext cx="32431" cy="29406"/>
            </a:xfrm>
            <a:custGeom>
              <a:avLst/>
              <a:gdLst>
                <a:gd name="connsiteX0" fmla="*/ 20636 w 32431"/>
                <a:gd name="connsiteY0" fmla="*/ 29343 h 29406"/>
                <a:gd name="connsiteX1" fmla="*/ 125 w 32431"/>
                <a:gd name="connsiteY1" fmla="*/ 10293 h 29406"/>
                <a:gd name="connsiteX2" fmla="*/ 8825 w 32431"/>
                <a:gd name="connsiteY2" fmla="*/ 6 h 29406"/>
                <a:gd name="connsiteX3" fmla="*/ 32066 w 32431"/>
                <a:gd name="connsiteY3" fmla="*/ 16516 h 29406"/>
                <a:gd name="connsiteX4" fmla="*/ 20699 w 32431"/>
                <a:gd name="connsiteY4" fmla="*/ 29407 h 2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31" h="29406">
                  <a:moveTo>
                    <a:pt x="20636" y="29343"/>
                  </a:moveTo>
                  <a:cubicBezTo>
                    <a:pt x="9523" y="28454"/>
                    <a:pt x="1903" y="22612"/>
                    <a:pt x="125" y="10293"/>
                  </a:cubicBezTo>
                  <a:cubicBezTo>
                    <a:pt x="-764" y="4134"/>
                    <a:pt x="3173" y="-184"/>
                    <a:pt x="8825" y="6"/>
                  </a:cubicBezTo>
                  <a:cubicBezTo>
                    <a:pt x="19429" y="387"/>
                    <a:pt x="29081" y="4578"/>
                    <a:pt x="32066" y="16516"/>
                  </a:cubicBezTo>
                  <a:cubicBezTo>
                    <a:pt x="34034" y="24708"/>
                    <a:pt x="27748" y="28073"/>
                    <a:pt x="20699" y="2940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6" name="Полилиния: фигура 415">
              <a:extLst>
                <a:ext uri="{FF2B5EF4-FFF2-40B4-BE49-F238E27FC236}">
                  <a16:creationId xmlns="" xmlns:a16="http://schemas.microsoft.com/office/drawing/2014/main" id="{FC8881C6-5F2B-4A9C-A0CA-E6102DFEF621}"/>
                </a:ext>
              </a:extLst>
            </p:cNvPr>
            <p:cNvSpPr/>
            <p:nvPr/>
          </p:nvSpPr>
          <p:spPr>
            <a:xfrm>
              <a:off x="2547421" y="7310218"/>
              <a:ext cx="39911" cy="34435"/>
            </a:xfrm>
            <a:custGeom>
              <a:avLst/>
              <a:gdLst>
                <a:gd name="connsiteX0" fmla="*/ 13914 w 39911"/>
                <a:gd name="connsiteY0" fmla="*/ 0 h 34435"/>
                <a:gd name="connsiteX1" fmla="*/ 39886 w 39911"/>
                <a:gd name="connsiteY1" fmla="*/ 24258 h 34435"/>
                <a:gd name="connsiteX2" fmla="*/ 26805 w 39911"/>
                <a:gd name="connsiteY2" fmla="*/ 33719 h 34435"/>
                <a:gd name="connsiteX3" fmla="*/ 71 w 39911"/>
                <a:gd name="connsiteY3" fmla="*/ 9335 h 34435"/>
                <a:gd name="connsiteX4" fmla="*/ 13914 w 39911"/>
                <a:gd name="connsiteY4" fmla="*/ 0 h 3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11" h="34435">
                  <a:moveTo>
                    <a:pt x="13914" y="0"/>
                  </a:moveTo>
                  <a:cubicBezTo>
                    <a:pt x="27313" y="2604"/>
                    <a:pt x="38806" y="8001"/>
                    <a:pt x="39886" y="24258"/>
                  </a:cubicBezTo>
                  <a:cubicBezTo>
                    <a:pt x="40394" y="32322"/>
                    <a:pt x="33409" y="36132"/>
                    <a:pt x="26805" y="33719"/>
                  </a:cubicBezTo>
                  <a:cubicBezTo>
                    <a:pt x="15184" y="29401"/>
                    <a:pt x="1849" y="24829"/>
                    <a:pt x="71" y="9335"/>
                  </a:cubicBezTo>
                  <a:cubicBezTo>
                    <a:pt x="-881" y="953"/>
                    <a:pt x="7945" y="889"/>
                    <a:pt x="13914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7" name="Полилиния: фигура 416">
              <a:extLst>
                <a:ext uri="{FF2B5EF4-FFF2-40B4-BE49-F238E27FC236}">
                  <a16:creationId xmlns="" xmlns:a16="http://schemas.microsoft.com/office/drawing/2014/main" id="{93BA8405-924B-46BA-880F-DB5548E7D273}"/>
                </a:ext>
              </a:extLst>
            </p:cNvPr>
            <p:cNvSpPr/>
            <p:nvPr/>
          </p:nvSpPr>
          <p:spPr>
            <a:xfrm>
              <a:off x="8188556" y="3706455"/>
              <a:ext cx="2570336" cy="1530897"/>
            </a:xfrm>
            <a:custGeom>
              <a:avLst/>
              <a:gdLst>
                <a:gd name="connsiteX0" fmla="*/ 1153119 w 2570336"/>
                <a:gd name="connsiteY0" fmla="*/ 1156272 h 1530897"/>
                <a:gd name="connsiteX1" fmla="*/ 1137943 w 2570336"/>
                <a:gd name="connsiteY1" fmla="*/ 1156208 h 1530897"/>
                <a:gd name="connsiteX2" fmla="*/ 1137943 w 2570336"/>
                <a:gd name="connsiteY2" fmla="*/ 1205421 h 1530897"/>
                <a:gd name="connsiteX3" fmla="*/ 1128227 w 2570336"/>
                <a:gd name="connsiteY3" fmla="*/ 1291400 h 1530897"/>
                <a:gd name="connsiteX4" fmla="*/ 1154961 w 2570336"/>
                <a:gd name="connsiteY4" fmla="*/ 1386016 h 1530897"/>
                <a:gd name="connsiteX5" fmla="*/ 1148737 w 2570336"/>
                <a:gd name="connsiteY5" fmla="*/ 1439610 h 1530897"/>
                <a:gd name="connsiteX6" fmla="*/ 1147341 w 2570336"/>
                <a:gd name="connsiteY6" fmla="*/ 1492696 h 1530897"/>
                <a:gd name="connsiteX7" fmla="*/ 1152801 w 2570336"/>
                <a:gd name="connsiteY7" fmla="*/ 1516890 h 1530897"/>
                <a:gd name="connsiteX8" fmla="*/ 1123973 w 2570336"/>
                <a:gd name="connsiteY8" fmla="*/ 1526669 h 1530897"/>
                <a:gd name="connsiteX9" fmla="*/ 1062250 w 2570336"/>
                <a:gd name="connsiteY9" fmla="*/ 1501396 h 1530897"/>
                <a:gd name="connsiteX10" fmla="*/ 1048471 w 2570336"/>
                <a:gd name="connsiteY10" fmla="*/ 1483869 h 1530897"/>
                <a:gd name="connsiteX11" fmla="*/ 1008402 w 2570336"/>
                <a:gd name="connsiteY11" fmla="*/ 1436689 h 1530897"/>
                <a:gd name="connsiteX12" fmla="*/ 998814 w 2570336"/>
                <a:gd name="connsiteY12" fmla="*/ 1394461 h 1530897"/>
                <a:gd name="connsiteX13" fmla="*/ 996909 w 2570336"/>
                <a:gd name="connsiteY13" fmla="*/ 1326516 h 1530897"/>
                <a:gd name="connsiteX14" fmla="*/ 907946 w 2570336"/>
                <a:gd name="connsiteY14" fmla="*/ 1161986 h 1530897"/>
                <a:gd name="connsiteX15" fmla="*/ 871306 w 2570336"/>
                <a:gd name="connsiteY15" fmla="*/ 1139952 h 1530897"/>
                <a:gd name="connsiteX16" fmla="*/ 863687 w 2570336"/>
                <a:gd name="connsiteY16" fmla="*/ 1139952 h 1530897"/>
                <a:gd name="connsiteX17" fmla="*/ 832381 w 2570336"/>
                <a:gd name="connsiteY17" fmla="*/ 1118806 h 1530897"/>
                <a:gd name="connsiteX18" fmla="*/ 807235 w 2570336"/>
                <a:gd name="connsiteY18" fmla="*/ 1104201 h 1530897"/>
                <a:gd name="connsiteX19" fmla="*/ 796757 w 2570336"/>
                <a:gd name="connsiteY19" fmla="*/ 1132840 h 1530897"/>
                <a:gd name="connsiteX20" fmla="*/ 784184 w 2570336"/>
                <a:gd name="connsiteY20" fmla="*/ 1083309 h 1530897"/>
                <a:gd name="connsiteX21" fmla="*/ 795106 w 2570336"/>
                <a:gd name="connsiteY21" fmla="*/ 1058100 h 1530897"/>
                <a:gd name="connsiteX22" fmla="*/ 802789 w 2570336"/>
                <a:gd name="connsiteY22" fmla="*/ 1033589 h 1530897"/>
                <a:gd name="connsiteX23" fmla="*/ 809965 w 2570336"/>
                <a:gd name="connsiteY23" fmla="*/ 998092 h 1530897"/>
                <a:gd name="connsiteX24" fmla="*/ 838287 w 2570336"/>
                <a:gd name="connsiteY24" fmla="*/ 955928 h 1530897"/>
                <a:gd name="connsiteX25" fmla="*/ 888514 w 2570336"/>
                <a:gd name="connsiteY25" fmla="*/ 889189 h 1530897"/>
                <a:gd name="connsiteX26" fmla="*/ 890927 w 2570336"/>
                <a:gd name="connsiteY26" fmla="*/ 877251 h 1530897"/>
                <a:gd name="connsiteX27" fmla="*/ 897214 w 2570336"/>
                <a:gd name="connsiteY27" fmla="*/ 819847 h 1530897"/>
                <a:gd name="connsiteX28" fmla="*/ 793201 w 2570336"/>
                <a:gd name="connsiteY28" fmla="*/ 830515 h 1530897"/>
                <a:gd name="connsiteX29" fmla="*/ 792439 w 2570336"/>
                <a:gd name="connsiteY29" fmla="*/ 860296 h 1530897"/>
                <a:gd name="connsiteX30" fmla="*/ 808060 w 2570336"/>
                <a:gd name="connsiteY30" fmla="*/ 892555 h 1530897"/>
                <a:gd name="connsiteX31" fmla="*/ 799297 w 2570336"/>
                <a:gd name="connsiteY31" fmla="*/ 928940 h 1530897"/>
                <a:gd name="connsiteX32" fmla="*/ 769960 w 2570336"/>
                <a:gd name="connsiteY32" fmla="*/ 911541 h 1530897"/>
                <a:gd name="connsiteX33" fmla="*/ 733892 w 2570336"/>
                <a:gd name="connsiteY33" fmla="*/ 905889 h 1530897"/>
                <a:gd name="connsiteX34" fmla="*/ 697887 w 2570336"/>
                <a:gd name="connsiteY34" fmla="*/ 916558 h 1530897"/>
                <a:gd name="connsiteX35" fmla="*/ 680870 w 2570336"/>
                <a:gd name="connsiteY35" fmla="*/ 923987 h 1530897"/>
                <a:gd name="connsiteX36" fmla="*/ 626260 w 2570336"/>
                <a:gd name="connsiteY36" fmla="*/ 931607 h 1530897"/>
                <a:gd name="connsiteX37" fmla="*/ 509229 w 2570336"/>
                <a:gd name="connsiteY37" fmla="*/ 843088 h 1530897"/>
                <a:gd name="connsiteX38" fmla="*/ 496847 w 2570336"/>
                <a:gd name="connsiteY38" fmla="*/ 804670 h 1530897"/>
                <a:gd name="connsiteX39" fmla="*/ 419250 w 2570336"/>
                <a:gd name="connsiteY39" fmla="*/ 677733 h 1530897"/>
                <a:gd name="connsiteX40" fmla="*/ 377784 w 2570336"/>
                <a:gd name="connsiteY40" fmla="*/ 683131 h 1530897"/>
                <a:gd name="connsiteX41" fmla="*/ 331620 w 2570336"/>
                <a:gd name="connsiteY41" fmla="*/ 682813 h 1530897"/>
                <a:gd name="connsiteX42" fmla="*/ 343558 w 2570336"/>
                <a:gd name="connsiteY42" fmla="*/ 641220 h 1530897"/>
                <a:gd name="connsiteX43" fmla="*/ 369021 w 2570336"/>
                <a:gd name="connsiteY43" fmla="*/ 606994 h 1530897"/>
                <a:gd name="connsiteX44" fmla="*/ 327873 w 2570336"/>
                <a:gd name="connsiteY44" fmla="*/ 620583 h 1530897"/>
                <a:gd name="connsiteX45" fmla="*/ 244625 w 2570336"/>
                <a:gd name="connsiteY45" fmla="*/ 569148 h 1530897"/>
                <a:gd name="connsiteX46" fmla="*/ 209001 w 2570336"/>
                <a:gd name="connsiteY46" fmla="*/ 472310 h 1530897"/>
                <a:gd name="connsiteX47" fmla="*/ 181887 w 2570336"/>
                <a:gd name="connsiteY47" fmla="*/ 473580 h 1530897"/>
                <a:gd name="connsiteX48" fmla="*/ 141438 w 2570336"/>
                <a:gd name="connsiteY48" fmla="*/ 492503 h 1530897"/>
                <a:gd name="connsiteX49" fmla="*/ 112100 w 2570336"/>
                <a:gd name="connsiteY49" fmla="*/ 493899 h 1530897"/>
                <a:gd name="connsiteX50" fmla="*/ 83017 w 2570336"/>
                <a:gd name="connsiteY50" fmla="*/ 487232 h 1530897"/>
                <a:gd name="connsiteX51" fmla="*/ 94384 w 2570336"/>
                <a:gd name="connsiteY51" fmla="*/ 451227 h 1530897"/>
                <a:gd name="connsiteX52" fmla="*/ 143088 w 2570336"/>
                <a:gd name="connsiteY52" fmla="*/ 429066 h 1530897"/>
                <a:gd name="connsiteX53" fmla="*/ 153756 w 2570336"/>
                <a:gd name="connsiteY53" fmla="*/ 414016 h 1530897"/>
                <a:gd name="connsiteX54" fmla="*/ 138961 w 2570336"/>
                <a:gd name="connsiteY54" fmla="*/ 404364 h 1530897"/>
                <a:gd name="connsiteX55" fmla="*/ 97622 w 2570336"/>
                <a:gd name="connsiteY55" fmla="*/ 409444 h 1530897"/>
                <a:gd name="connsiteX56" fmla="*/ 49997 w 2570336"/>
                <a:gd name="connsiteY56" fmla="*/ 367534 h 1530897"/>
                <a:gd name="connsiteX57" fmla="*/ 29677 w 2570336"/>
                <a:gd name="connsiteY57" fmla="*/ 338070 h 1530897"/>
                <a:gd name="connsiteX58" fmla="*/ 6626 w 2570336"/>
                <a:gd name="connsiteY58" fmla="*/ 291270 h 1530897"/>
                <a:gd name="connsiteX59" fmla="*/ 25740 w 2570336"/>
                <a:gd name="connsiteY59" fmla="*/ 251710 h 1530897"/>
                <a:gd name="connsiteX60" fmla="*/ 29106 w 2570336"/>
                <a:gd name="connsiteY60" fmla="*/ 222626 h 1530897"/>
                <a:gd name="connsiteX61" fmla="*/ 22057 w 2570336"/>
                <a:gd name="connsiteY61" fmla="*/ 58478 h 1530897"/>
                <a:gd name="connsiteX62" fmla="*/ 40853 w 2570336"/>
                <a:gd name="connsiteY62" fmla="*/ 35173 h 1530897"/>
                <a:gd name="connsiteX63" fmla="*/ 117053 w 2570336"/>
                <a:gd name="connsiteY63" fmla="*/ 693 h 1530897"/>
                <a:gd name="connsiteX64" fmla="*/ 179982 w 2570336"/>
                <a:gd name="connsiteY64" fmla="*/ 36824 h 1530897"/>
                <a:gd name="connsiteX65" fmla="*/ 191031 w 2570336"/>
                <a:gd name="connsiteY65" fmla="*/ 67178 h 1530897"/>
                <a:gd name="connsiteX66" fmla="*/ 224750 w 2570336"/>
                <a:gd name="connsiteY66" fmla="*/ 116073 h 1530897"/>
                <a:gd name="connsiteX67" fmla="*/ 274406 w 2570336"/>
                <a:gd name="connsiteY67" fmla="*/ 116073 h 1530897"/>
                <a:gd name="connsiteX68" fmla="*/ 330540 w 2570336"/>
                <a:gd name="connsiteY68" fmla="*/ 139314 h 1530897"/>
                <a:gd name="connsiteX69" fmla="*/ 418234 w 2570336"/>
                <a:gd name="connsiteY69" fmla="*/ 233231 h 1530897"/>
                <a:gd name="connsiteX70" fmla="*/ 419123 w 2570336"/>
                <a:gd name="connsiteY70" fmla="*/ 298065 h 1530897"/>
                <a:gd name="connsiteX71" fmla="*/ 405787 w 2570336"/>
                <a:gd name="connsiteY71" fmla="*/ 377948 h 1530897"/>
                <a:gd name="connsiteX72" fmla="*/ 397533 w 2570336"/>
                <a:gd name="connsiteY72" fmla="*/ 432939 h 1530897"/>
                <a:gd name="connsiteX73" fmla="*/ 390801 w 2570336"/>
                <a:gd name="connsiteY73" fmla="*/ 478723 h 1530897"/>
                <a:gd name="connsiteX74" fmla="*/ 369466 w 2570336"/>
                <a:gd name="connsiteY74" fmla="*/ 527428 h 1530897"/>
                <a:gd name="connsiteX75" fmla="*/ 390611 w 2570336"/>
                <a:gd name="connsiteY75" fmla="*/ 509648 h 1530897"/>
                <a:gd name="connsiteX76" fmla="*/ 560410 w 2570336"/>
                <a:gd name="connsiteY76" fmla="*/ 364486 h 1530897"/>
                <a:gd name="connsiteX77" fmla="*/ 558378 w 2570336"/>
                <a:gd name="connsiteY77" fmla="*/ 316480 h 1530897"/>
                <a:gd name="connsiteX78" fmla="*/ 569110 w 2570336"/>
                <a:gd name="connsiteY78" fmla="*/ 280348 h 1530897"/>
                <a:gd name="connsiteX79" fmla="*/ 699920 w 2570336"/>
                <a:gd name="connsiteY79" fmla="*/ 157157 h 1530897"/>
                <a:gd name="connsiteX80" fmla="*/ 838223 w 2570336"/>
                <a:gd name="connsiteY80" fmla="*/ 183002 h 1530897"/>
                <a:gd name="connsiteX81" fmla="*/ 842223 w 2570336"/>
                <a:gd name="connsiteY81" fmla="*/ 221737 h 1530897"/>
                <a:gd name="connsiteX82" fmla="*/ 841207 w 2570336"/>
                <a:gd name="connsiteY82" fmla="*/ 266886 h 1530897"/>
                <a:gd name="connsiteX83" fmla="*/ 881022 w 2570336"/>
                <a:gd name="connsiteY83" fmla="*/ 256980 h 1530897"/>
                <a:gd name="connsiteX84" fmla="*/ 912772 w 2570336"/>
                <a:gd name="connsiteY84" fmla="*/ 307780 h 1530897"/>
                <a:gd name="connsiteX85" fmla="*/ 958555 w 2570336"/>
                <a:gd name="connsiteY85" fmla="*/ 468944 h 1530897"/>
                <a:gd name="connsiteX86" fmla="*/ 981669 w 2570336"/>
                <a:gd name="connsiteY86" fmla="*/ 602549 h 1530897"/>
                <a:gd name="connsiteX87" fmla="*/ 1005736 w 2570336"/>
                <a:gd name="connsiteY87" fmla="*/ 698751 h 1530897"/>
                <a:gd name="connsiteX88" fmla="*/ 1026246 w 2570336"/>
                <a:gd name="connsiteY88" fmla="*/ 716214 h 1530897"/>
                <a:gd name="connsiteX89" fmla="*/ 1190712 w 2570336"/>
                <a:gd name="connsiteY89" fmla="*/ 650682 h 1530897"/>
                <a:gd name="connsiteX90" fmla="*/ 1244114 w 2570336"/>
                <a:gd name="connsiteY90" fmla="*/ 600517 h 1530897"/>
                <a:gd name="connsiteX91" fmla="*/ 1347302 w 2570336"/>
                <a:gd name="connsiteY91" fmla="*/ 519935 h 1530897"/>
                <a:gd name="connsiteX92" fmla="*/ 1402357 w 2570336"/>
                <a:gd name="connsiteY92" fmla="*/ 495868 h 1530897"/>
                <a:gd name="connsiteX93" fmla="*/ 1449410 w 2570336"/>
                <a:gd name="connsiteY93" fmla="*/ 460244 h 1530897"/>
                <a:gd name="connsiteX94" fmla="*/ 1640989 w 2570336"/>
                <a:gd name="connsiteY94" fmla="*/ 410778 h 1530897"/>
                <a:gd name="connsiteX95" fmla="*/ 1752432 w 2570336"/>
                <a:gd name="connsiteY95" fmla="*/ 340864 h 1530897"/>
                <a:gd name="connsiteX96" fmla="*/ 1761830 w 2570336"/>
                <a:gd name="connsiteY96" fmla="*/ 334641 h 1530897"/>
                <a:gd name="connsiteX97" fmla="*/ 1923755 w 2570336"/>
                <a:gd name="connsiteY97" fmla="*/ 306383 h 1530897"/>
                <a:gd name="connsiteX98" fmla="*/ 1948837 w 2570336"/>
                <a:gd name="connsiteY98" fmla="*/ 293937 h 1530897"/>
                <a:gd name="connsiteX99" fmla="*/ 2123209 w 2570336"/>
                <a:gd name="connsiteY99" fmla="*/ 190559 h 1530897"/>
                <a:gd name="connsiteX100" fmla="*/ 2155975 w 2570336"/>
                <a:gd name="connsiteY100" fmla="*/ 212022 h 1530897"/>
                <a:gd name="connsiteX101" fmla="*/ 2179661 w 2570336"/>
                <a:gd name="connsiteY101" fmla="*/ 255773 h 1530897"/>
                <a:gd name="connsiteX102" fmla="*/ 2175406 w 2570336"/>
                <a:gd name="connsiteY102" fmla="*/ 290889 h 1530897"/>
                <a:gd name="connsiteX103" fmla="*/ 2154514 w 2570336"/>
                <a:gd name="connsiteY103" fmla="*/ 310130 h 1530897"/>
                <a:gd name="connsiteX104" fmla="*/ 2169754 w 2570336"/>
                <a:gd name="connsiteY104" fmla="*/ 242502 h 1530897"/>
                <a:gd name="connsiteX105" fmla="*/ 2185883 w 2570336"/>
                <a:gd name="connsiteY105" fmla="*/ 207005 h 1530897"/>
                <a:gd name="connsiteX106" fmla="*/ 2255606 w 2570336"/>
                <a:gd name="connsiteY106" fmla="*/ 242819 h 1530897"/>
                <a:gd name="connsiteX107" fmla="*/ 2307232 w 2570336"/>
                <a:gd name="connsiteY107" fmla="*/ 282888 h 1530897"/>
                <a:gd name="connsiteX108" fmla="*/ 2328886 w 2570336"/>
                <a:gd name="connsiteY108" fmla="*/ 297176 h 1530897"/>
                <a:gd name="connsiteX109" fmla="*/ 2371684 w 2570336"/>
                <a:gd name="connsiteY109" fmla="*/ 385568 h 1530897"/>
                <a:gd name="connsiteX110" fmla="*/ 2409467 w 2570336"/>
                <a:gd name="connsiteY110" fmla="*/ 471548 h 1530897"/>
                <a:gd name="connsiteX111" fmla="*/ 2420071 w 2570336"/>
                <a:gd name="connsiteY111" fmla="*/ 488057 h 1530897"/>
                <a:gd name="connsiteX112" fmla="*/ 2491255 w 2570336"/>
                <a:gd name="connsiteY112" fmla="*/ 550225 h 1530897"/>
                <a:gd name="connsiteX113" fmla="*/ 2556279 w 2570336"/>
                <a:gd name="connsiteY113" fmla="*/ 576768 h 1530897"/>
                <a:gd name="connsiteX114" fmla="*/ 2563263 w 2570336"/>
                <a:gd name="connsiteY114" fmla="*/ 628139 h 1530897"/>
                <a:gd name="connsiteX115" fmla="*/ 2501732 w 2570336"/>
                <a:gd name="connsiteY115" fmla="*/ 640966 h 1530897"/>
                <a:gd name="connsiteX116" fmla="*/ 2483317 w 2570336"/>
                <a:gd name="connsiteY116" fmla="*/ 638871 h 1530897"/>
                <a:gd name="connsiteX117" fmla="*/ 2286340 w 2570336"/>
                <a:gd name="connsiteY117" fmla="*/ 687321 h 1530897"/>
                <a:gd name="connsiteX118" fmla="*/ 2289896 w 2570336"/>
                <a:gd name="connsiteY118" fmla="*/ 658302 h 1530897"/>
                <a:gd name="connsiteX119" fmla="*/ 2278022 w 2570336"/>
                <a:gd name="connsiteY119" fmla="*/ 644649 h 1530897"/>
                <a:gd name="connsiteX120" fmla="*/ 2263988 w 2570336"/>
                <a:gd name="connsiteY120" fmla="*/ 654301 h 1530897"/>
                <a:gd name="connsiteX121" fmla="*/ 2257829 w 2570336"/>
                <a:gd name="connsiteY121" fmla="*/ 714627 h 1530897"/>
                <a:gd name="connsiteX122" fmla="*/ 2167659 w 2570336"/>
                <a:gd name="connsiteY122" fmla="*/ 766633 h 1530897"/>
                <a:gd name="connsiteX123" fmla="*/ 2120987 w 2570336"/>
                <a:gd name="connsiteY123" fmla="*/ 791970 h 1530897"/>
                <a:gd name="connsiteX124" fmla="*/ 2102254 w 2570336"/>
                <a:gd name="connsiteY124" fmla="*/ 804733 h 1530897"/>
                <a:gd name="connsiteX125" fmla="*/ 1977603 w 2570336"/>
                <a:gd name="connsiteY125" fmla="*/ 834261 h 1530897"/>
                <a:gd name="connsiteX126" fmla="*/ 1907817 w 2570336"/>
                <a:gd name="connsiteY126" fmla="*/ 863916 h 1530897"/>
                <a:gd name="connsiteX127" fmla="*/ 1842729 w 2570336"/>
                <a:gd name="connsiteY127" fmla="*/ 907540 h 1530897"/>
                <a:gd name="connsiteX128" fmla="*/ 1788500 w 2570336"/>
                <a:gd name="connsiteY128" fmla="*/ 913446 h 1530897"/>
                <a:gd name="connsiteX129" fmla="*/ 1760243 w 2570336"/>
                <a:gd name="connsiteY129" fmla="*/ 917193 h 1530897"/>
                <a:gd name="connsiteX130" fmla="*/ 1724556 w 2570336"/>
                <a:gd name="connsiteY130" fmla="*/ 949705 h 1530897"/>
                <a:gd name="connsiteX131" fmla="*/ 1747543 w 2570336"/>
                <a:gd name="connsiteY131" fmla="*/ 1009268 h 1530897"/>
                <a:gd name="connsiteX132" fmla="*/ 1694203 w 2570336"/>
                <a:gd name="connsiteY132" fmla="*/ 1074737 h 1530897"/>
                <a:gd name="connsiteX133" fmla="*/ 1679026 w 2570336"/>
                <a:gd name="connsiteY133" fmla="*/ 1074737 h 1530897"/>
                <a:gd name="connsiteX134" fmla="*/ 1656992 w 2570336"/>
                <a:gd name="connsiteY134" fmla="*/ 1040066 h 1530897"/>
                <a:gd name="connsiteX135" fmla="*/ 1646895 w 2570336"/>
                <a:gd name="connsiteY135" fmla="*/ 996822 h 1530897"/>
                <a:gd name="connsiteX136" fmla="*/ 1613240 w 2570336"/>
                <a:gd name="connsiteY136" fmla="*/ 1008506 h 1530897"/>
                <a:gd name="connsiteX137" fmla="*/ 1578569 w 2570336"/>
                <a:gd name="connsiteY137" fmla="*/ 1006919 h 1530897"/>
                <a:gd name="connsiteX138" fmla="*/ 1518181 w 2570336"/>
                <a:gd name="connsiteY138" fmla="*/ 958976 h 1530897"/>
                <a:gd name="connsiteX139" fmla="*/ 1519070 w 2570336"/>
                <a:gd name="connsiteY139" fmla="*/ 919161 h 1530897"/>
                <a:gd name="connsiteX140" fmla="*/ 1585872 w 2570336"/>
                <a:gd name="connsiteY140" fmla="*/ 902905 h 1530897"/>
                <a:gd name="connsiteX141" fmla="*/ 1497416 w 2570336"/>
                <a:gd name="connsiteY141" fmla="*/ 834769 h 1530897"/>
                <a:gd name="connsiteX142" fmla="*/ 1461666 w 2570336"/>
                <a:gd name="connsiteY142" fmla="*/ 792923 h 1530897"/>
                <a:gd name="connsiteX143" fmla="*/ 1409596 w 2570336"/>
                <a:gd name="connsiteY143" fmla="*/ 783207 h 1530897"/>
                <a:gd name="connsiteX144" fmla="*/ 1380512 w 2570336"/>
                <a:gd name="connsiteY144" fmla="*/ 833055 h 1530897"/>
                <a:gd name="connsiteX145" fmla="*/ 1353779 w 2570336"/>
                <a:gd name="connsiteY145" fmla="*/ 876235 h 1530897"/>
                <a:gd name="connsiteX146" fmla="*/ 1290470 w 2570336"/>
                <a:gd name="connsiteY146" fmla="*/ 878140 h 1530897"/>
                <a:gd name="connsiteX147" fmla="*/ 1251608 w 2570336"/>
                <a:gd name="connsiteY147" fmla="*/ 857312 h 1530897"/>
                <a:gd name="connsiteX148" fmla="*/ 1237701 w 2570336"/>
                <a:gd name="connsiteY148" fmla="*/ 847660 h 1530897"/>
                <a:gd name="connsiteX149" fmla="*/ 1222842 w 2570336"/>
                <a:gd name="connsiteY149" fmla="*/ 815211 h 1530897"/>
                <a:gd name="connsiteX150" fmla="*/ 1157628 w 2570336"/>
                <a:gd name="connsiteY150" fmla="*/ 850517 h 1530897"/>
                <a:gd name="connsiteX151" fmla="*/ 1153246 w 2570336"/>
                <a:gd name="connsiteY151" fmla="*/ 861693 h 1530897"/>
                <a:gd name="connsiteX152" fmla="*/ 1169185 w 2570336"/>
                <a:gd name="connsiteY152" fmla="*/ 956055 h 1530897"/>
                <a:gd name="connsiteX153" fmla="*/ 1176170 w 2570336"/>
                <a:gd name="connsiteY153" fmla="*/ 1000822 h 1530897"/>
                <a:gd name="connsiteX154" fmla="*/ 1176550 w 2570336"/>
                <a:gd name="connsiteY154" fmla="*/ 1041590 h 1530897"/>
                <a:gd name="connsiteX155" fmla="*/ 1210777 w 2570336"/>
                <a:gd name="connsiteY155" fmla="*/ 1066291 h 1530897"/>
                <a:gd name="connsiteX156" fmla="*/ 1365654 w 2570336"/>
                <a:gd name="connsiteY156" fmla="*/ 1156843 h 1530897"/>
                <a:gd name="connsiteX157" fmla="*/ 1381846 w 2570336"/>
                <a:gd name="connsiteY157" fmla="*/ 1215200 h 1530897"/>
                <a:gd name="connsiteX158" fmla="*/ 1398991 w 2570336"/>
                <a:gd name="connsiteY158" fmla="*/ 1233932 h 1530897"/>
                <a:gd name="connsiteX159" fmla="*/ 1418295 w 2570336"/>
                <a:gd name="connsiteY159" fmla="*/ 1217359 h 1530897"/>
                <a:gd name="connsiteX160" fmla="*/ 1457475 w 2570336"/>
                <a:gd name="connsiteY160" fmla="*/ 1204278 h 1530897"/>
                <a:gd name="connsiteX161" fmla="*/ 1467952 w 2570336"/>
                <a:gd name="connsiteY161" fmla="*/ 1207008 h 1530897"/>
                <a:gd name="connsiteX162" fmla="*/ 1527134 w 2570336"/>
                <a:gd name="connsiteY162" fmla="*/ 1248728 h 1530897"/>
                <a:gd name="connsiteX163" fmla="*/ 1469857 w 2570336"/>
                <a:gd name="connsiteY163" fmla="*/ 1311403 h 1530897"/>
                <a:gd name="connsiteX164" fmla="*/ 1385783 w 2570336"/>
                <a:gd name="connsiteY164" fmla="*/ 1300099 h 1530897"/>
                <a:gd name="connsiteX165" fmla="*/ 1372385 w 2570336"/>
                <a:gd name="connsiteY165" fmla="*/ 1302385 h 1530897"/>
                <a:gd name="connsiteX166" fmla="*/ 1259989 w 2570336"/>
                <a:gd name="connsiteY166" fmla="*/ 1238568 h 1530897"/>
                <a:gd name="connsiteX167" fmla="*/ 1153310 w 2570336"/>
                <a:gd name="connsiteY167" fmla="*/ 1156272 h 15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570336" h="1530897">
                  <a:moveTo>
                    <a:pt x="1153119" y="1156272"/>
                  </a:moveTo>
                  <a:cubicBezTo>
                    <a:pt x="1148039" y="1156272"/>
                    <a:pt x="1143023" y="1156272"/>
                    <a:pt x="1137943" y="1156208"/>
                  </a:cubicBezTo>
                  <a:cubicBezTo>
                    <a:pt x="1128354" y="1172591"/>
                    <a:pt x="1133371" y="1189037"/>
                    <a:pt x="1137943" y="1205421"/>
                  </a:cubicBezTo>
                  <a:cubicBezTo>
                    <a:pt x="1141689" y="1234948"/>
                    <a:pt x="1143023" y="1262126"/>
                    <a:pt x="1128227" y="1291400"/>
                  </a:cubicBezTo>
                  <a:cubicBezTo>
                    <a:pt x="1111019" y="1325500"/>
                    <a:pt x="1125814" y="1366076"/>
                    <a:pt x="1154961" y="1386016"/>
                  </a:cubicBezTo>
                  <a:cubicBezTo>
                    <a:pt x="1188044" y="1408622"/>
                    <a:pt x="1161946" y="1427100"/>
                    <a:pt x="1148737" y="1439610"/>
                  </a:cubicBezTo>
                  <a:cubicBezTo>
                    <a:pt x="1127910" y="1459231"/>
                    <a:pt x="1113622" y="1473265"/>
                    <a:pt x="1147341" y="1492696"/>
                  </a:cubicBezTo>
                  <a:cubicBezTo>
                    <a:pt x="1156358" y="1497840"/>
                    <a:pt x="1159025" y="1507111"/>
                    <a:pt x="1152801" y="1516890"/>
                  </a:cubicBezTo>
                  <a:cubicBezTo>
                    <a:pt x="1145562" y="1528192"/>
                    <a:pt x="1131720" y="1536194"/>
                    <a:pt x="1123973" y="1526669"/>
                  </a:cubicBezTo>
                  <a:cubicBezTo>
                    <a:pt x="1106638" y="1505333"/>
                    <a:pt x="1087778" y="1497459"/>
                    <a:pt x="1062250" y="1501396"/>
                  </a:cubicBezTo>
                  <a:cubicBezTo>
                    <a:pt x="1058441" y="1501967"/>
                    <a:pt x="1051392" y="1490854"/>
                    <a:pt x="1048471" y="1483869"/>
                  </a:cubicBezTo>
                  <a:cubicBezTo>
                    <a:pt x="1039772" y="1463295"/>
                    <a:pt x="1027199" y="1446595"/>
                    <a:pt x="1008402" y="1436689"/>
                  </a:cubicBezTo>
                  <a:cubicBezTo>
                    <a:pt x="988527" y="1426275"/>
                    <a:pt x="985416" y="1411161"/>
                    <a:pt x="998814" y="1394461"/>
                  </a:cubicBezTo>
                  <a:cubicBezTo>
                    <a:pt x="1018562" y="1369823"/>
                    <a:pt x="1007958" y="1352678"/>
                    <a:pt x="996909" y="1326516"/>
                  </a:cubicBezTo>
                  <a:cubicBezTo>
                    <a:pt x="972208" y="1268095"/>
                    <a:pt x="924837" y="1224598"/>
                    <a:pt x="907946" y="1161986"/>
                  </a:cubicBezTo>
                  <a:cubicBezTo>
                    <a:pt x="902738" y="1142619"/>
                    <a:pt x="887118" y="1140396"/>
                    <a:pt x="871306" y="1139952"/>
                  </a:cubicBezTo>
                  <a:cubicBezTo>
                    <a:pt x="868766" y="1143381"/>
                    <a:pt x="866226" y="1143381"/>
                    <a:pt x="863687" y="1139952"/>
                  </a:cubicBezTo>
                  <a:cubicBezTo>
                    <a:pt x="850987" y="1136713"/>
                    <a:pt x="841651" y="1128014"/>
                    <a:pt x="832381" y="1118806"/>
                  </a:cubicBezTo>
                  <a:cubicBezTo>
                    <a:pt x="825205" y="1111694"/>
                    <a:pt x="818475" y="1101090"/>
                    <a:pt x="807235" y="1104201"/>
                  </a:cubicBezTo>
                  <a:cubicBezTo>
                    <a:pt x="792947" y="1108138"/>
                    <a:pt x="809838" y="1124648"/>
                    <a:pt x="796757" y="1132840"/>
                  </a:cubicBezTo>
                  <a:cubicBezTo>
                    <a:pt x="783168" y="1119441"/>
                    <a:pt x="736305" y="1119377"/>
                    <a:pt x="784184" y="1083309"/>
                  </a:cubicBezTo>
                  <a:cubicBezTo>
                    <a:pt x="790344" y="1078737"/>
                    <a:pt x="791613" y="1066672"/>
                    <a:pt x="795106" y="1058100"/>
                  </a:cubicBezTo>
                  <a:cubicBezTo>
                    <a:pt x="801900" y="1051432"/>
                    <a:pt x="794344" y="1039685"/>
                    <a:pt x="802789" y="1033589"/>
                  </a:cubicBezTo>
                  <a:cubicBezTo>
                    <a:pt x="805330" y="1021777"/>
                    <a:pt x="809775" y="1009967"/>
                    <a:pt x="809965" y="998092"/>
                  </a:cubicBezTo>
                  <a:cubicBezTo>
                    <a:pt x="810346" y="976121"/>
                    <a:pt x="817713" y="961579"/>
                    <a:pt x="838287" y="955928"/>
                  </a:cubicBezTo>
                  <a:cubicBezTo>
                    <a:pt x="870417" y="947165"/>
                    <a:pt x="888578" y="926146"/>
                    <a:pt x="888514" y="889189"/>
                  </a:cubicBezTo>
                  <a:cubicBezTo>
                    <a:pt x="888514" y="885252"/>
                    <a:pt x="891055" y="881251"/>
                    <a:pt x="890927" y="877251"/>
                  </a:cubicBezTo>
                  <a:cubicBezTo>
                    <a:pt x="890356" y="857566"/>
                    <a:pt x="921154" y="840929"/>
                    <a:pt x="897214" y="819847"/>
                  </a:cubicBezTo>
                  <a:cubicBezTo>
                    <a:pt x="887118" y="810957"/>
                    <a:pt x="800504" y="822450"/>
                    <a:pt x="793201" y="830515"/>
                  </a:cubicBezTo>
                  <a:cubicBezTo>
                    <a:pt x="784375" y="840294"/>
                    <a:pt x="787042" y="850073"/>
                    <a:pt x="792439" y="860296"/>
                  </a:cubicBezTo>
                  <a:cubicBezTo>
                    <a:pt x="798027" y="870838"/>
                    <a:pt x="805075" y="881125"/>
                    <a:pt x="808060" y="892555"/>
                  </a:cubicBezTo>
                  <a:cubicBezTo>
                    <a:pt x="811425" y="905445"/>
                    <a:pt x="813267" y="921511"/>
                    <a:pt x="799297" y="928940"/>
                  </a:cubicBezTo>
                  <a:cubicBezTo>
                    <a:pt x="784121" y="936941"/>
                    <a:pt x="775485" y="924178"/>
                    <a:pt x="769960" y="911541"/>
                  </a:cubicBezTo>
                  <a:cubicBezTo>
                    <a:pt x="760118" y="889252"/>
                    <a:pt x="749259" y="885824"/>
                    <a:pt x="733892" y="905889"/>
                  </a:cubicBezTo>
                  <a:cubicBezTo>
                    <a:pt x="724558" y="918082"/>
                    <a:pt x="713636" y="927162"/>
                    <a:pt x="697887" y="916558"/>
                  </a:cubicBezTo>
                  <a:cubicBezTo>
                    <a:pt x="689379" y="910843"/>
                    <a:pt x="684616" y="913954"/>
                    <a:pt x="680870" y="923987"/>
                  </a:cubicBezTo>
                  <a:cubicBezTo>
                    <a:pt x="667344" y="960690"/>
                    <a:pt x="640039" y="944117"/>
                    <a:pt x="626260" y="931607"/>
                  </a:cubicBezTo>
                  <a:cubicBezTo>
                    <a:pt x="589430" y="898333"/>
                    <a:pt x="555330" y="862011"/>
                    <a:pt x="509229" y="843088"/>
                  </a:cubicBezTo>
                  <a:cubicBezTo>
                    <a:pt x="491386" y="835785"/>
                    <a:pt x="496593" y="819466"/>
                    <a:pt x="496847" y="804670"/>
                  </a:cubicBezTo>
                  <a:cubicBezTo>
                    <a:pt x="497800" y="744599"/>
                    <a:pt x="469351" y="700022"/>
                    <a:pt x="419250" y="677733"/>
                  </a:cubicBezTo>
                  <a:cubicBezTo>
                    <a:pt x="403184" y="670557"/>
                    <a:pt x="390992" y="670176"/>
                    <a:pt x="377784" y="683131"/>
                  </a:cubicBezTo>
                  <a:cubicBezTo>
                    <a:pt x="362925" y="697799"/>
                    <a:pt x="345780" y="702435"/>
                    <a:pt x="331620" y="682813"/>
                  </a:cubicBezTo>
                  <a:cubicBezTo>
                    <a:pt x="318475" y="664525"/>
                    <a:pt x="334922" y="654175"/>
                    <a:pt x="343558" y="641220"/>
                  </a:cubicBezTo>
                  <a:cubicBezTo>
                    <a:pt x="351939" y="628711"/>
                    <a:pt x="379563" y="622742"/>
                    <a:pt x="369021" y="606994"/>
                  </a:cubicBezTo>
                  <a:cubicBezTo>
                    <a:pt x="356448" y="588261"/>
                    <a:pt x="340700" y="613725"/>
                    <a:pt x="327873" y="620583"/>
                  </a:cubicBezTo>
                  <a:cubicBezTo>
                    <a:pt x="286852" y="642554"/>
                    <a:pt x="244307" y="620329"/>
                    <a:pt x="244625" y="569148"/>
                  </a:cubicBezTo>
                  <a:cubicBezTo>
                    <a:pt x="244879" y="529460"/>
                    <a:pt x="223288" y="503234"/>
                    <a:pt x="209001" y="472310"/>
                  </a:cubicBezTo>
                  <a:cubicBezTo>
                    <a:pt x="201254" y="455545"/>
                    <a:pt x="188427" y="454783"/>
                    <a:pt x="181887" y="473580"/>
                  </a:cubicBezTo>
                  <a:cubicBezTo>
                    <a:pt x="173886" y="496376"/>
                    <a:pt x="162329" y="504060"/>
                    <a:pt x="141438" y="492503"/>
                  </a:cubicBezTo>
                  <a:cubicBezTo>
                    <a:pt x="131595" y="487042"/>
                    <a:pt x="121815" y="489455"/>
                    <a:pt x="112100" y="493899"/>
                  </a:cubicBezTo>
                  <a:cubicBezTo>
                    <a:pt x="101114" y="498853"/>
                    <a:pt x="89050" y="502917"/>
                    <a:pt x="83017" y="487232"/>
                  </a:cubicBezTo>
                  <a:cubicBezTo>
                    <a:pt x="77365" y="472691"/>
                    <a:pt x="84224" y="460943"/>
                    <a:pt x="94384" y="451227"/>
                  </a:cubicBezTo>
                  <a:cubicBezTo>
                    <a:pt x="108290" y="437956"/>
                    <a:pt x="127340" y="437638"/>
                    <a:pt x="143088" y="429066"/>
                  </a:cubicBezTo>
                  <a:cubicBezTo>
                    <a:pt x="148803" y="425954"/>
                    <a:pt x="154836" y="421763"/>
                    <a:pt x="153756" y="414016"/>
                  </a:cubicBezTo>
                  <a:cubicBezTo>
                    <a:pt x="152613" y="405761"/>
                    <a:pt x="145120" y="403983"/>
                    <a:pt x="138961" y="404364"/>
                  </a:cubicBezTo>
                  <a:cubicBezTo>
                    <a:pt x="125118" y="405253"/>
                    <a:pt x="111148" y="406396"/>
                    <a:pt x="97622" y="409444"/>
                  </a:cubicBezTo>
                  <a:cubicBezTo>
                    <a:pt x="60919" y="417699"/>
                    <a:pt x="46314" y="406968"/>
                    <a:pt x="49997" y="367534"/>
                  </a:cubicBezTo>
                  <a:cubicBezTo>
                    <a:pt x="51902" y="347150"/>
                    <a:pt x="47139" y="339340"/>
                    <a:pt x="29677" y="338070"/>
                  </a:cubicBezTo>
                  <a:cubicBezTo>
                    <a:pt x="-1628" y="335784"/>
                    <a:pt x="-6074" y="319210"/>
                    <a:pt x="6626" y="291270"/>
                  </a:cubicBezTo>
                  <a:cubicBezTo>
                    <a:pt x="12723" y="277935"/>
                    <a:pt x="15834" y="263076"/>
                    <a:pt x="25740" y="251710"/>
                  </a:cubicBezTo>
                  <a:cubicBezTo>
                    <a:pt x="33233" y="243137"/>
                    <a:pt x="35646" y="234755"/>
                    <a:pt x="29106" y="222626"/>
                  </a:cubicBezTo>
                  <a:cubicBezTo>
                    <a:pt x="785" y="169730"/>
                    <a:pt x="31900" y="113088"/>
                    <a:pt x="22057" y="58478"/>
                  </a:cubicBezTo>
                  <a:cubicBezTo>
                    <a:pt x="20914" y="52255"/>
                    <a:pt x="34250" y="42984"/>
                    <a:pt x="40853" y="35173"/>
                  </a:cubicBezTo>
                  <a:cubicBezTo>
                    <a:pt x="53109" y="-9213"/>
                    <a:pt x="89685" y="4693"/>
                    <a:pt x="117053" y="693"/>
                  </a:cubicBezTo>
                  <a:cubicBezTo>
                    <a:pt x="143723" y="-3244"/>
                    <a:pt x="166393" y="9710"/>
                    <a:pt x="179982" y="36824"/>
                  </a:cubicBezTo>
                  <a:cubicBezTo>
                    <a:pt x="184808" y="46540"/>
                    <a:pt x="187983" y="56827"/>
                    <a:pt x="191031" y="67178"/>
                  </a:cubicBezTo>
                  <a:cubicBezTo>
                    <a:pt x="197126" y="87625"/>
                    <a:pt x="214970" y="98483"/>
                    <a:pt x="224750" y="116073"/>
                  </a:cubicBezTo>
                  <a:cubicBezTo>
                    <a:pt x="240625" y="144648"/>
                    <a:pt x="257896" y="118295"/>
                    <a:pt x="274406" y="116073"/>
                  </a:cubicBezTo>
                  <a:cubicBezTo>
                    <a:pt x="297202" y="113025"/>
                    <a:pt x="316507" y="115946"/>
                    <a:pt x="330540" y="139314"/>
                  </a:cubicBezTo>
                  <a:cubicBezTo>
                    <a:pt x="353337" y="177287"/>
                    <a:pt x="384325" y="206878"/>
                    <a:pt x="418234" y="233231"/>
                  </a:cubicBezTo>
                  <a:cubicBezTo>
                    <a:pt x="445856" y="254694"/>
                    <a:pt x="445920" y="275712"/>
                    <a:pt x="419123" y="298065"/>
                  </a:cubicBezTo>
                  <a:cubicBezTo>
                    <a:pt x="389277" y="323020"/>
                    <a:pt x="384325" y="342642"/>
                    <a:pt x="405787" y="377948"/>
                  </a:cubicBezTo>
                  <a:cubicBezTo>
                    <a:pt x="420266" y="401697"/>
                    <a:pt x="417852" y="417699"/>
                    <a:pt x="397533" y="432939"/>
                  </a:cubicBezTo>
                  <a:cubicBezTo>
                    <a:pt x="380387" y="445766"/>
                    <a:pt x="371879" y="459863"/>
                    <a:pt x="390801" y="478723"/>
                  </a:cubicBezTo>
                  <a:cubicBezTo>
                    <a:pt x="402295" y="505901"/>
                    <a:pt x="379308" y="514220"/>
                    <a:pt x="369466" y="527428"/>
                  </a:cubicBezTo>
                  <a:cubicBezTo>
                    <a:pt x="376324" y="524062"/>
                    <a:pt x="380769" y="511870"/>
                    <a:pt x="390611" y="509648"/>
                  </a:cubicBezTo>
                  <a:cubicBezTo>
                    <a:pt x="469796" y="491804"/>
                    <a:pt x="498942" y="406523"/>
                    <a:pt x="560410" y="364486"/>
                  </a:cubicBezTo>
                  <a:cubicBezTo>
                    <a:pt x="578635" y="352040"/>
                    <a:pt x="573936" y="331910"/>
                    <a:pt x="558378" y="316480"/>
                  </a:cubicBezTo>
                  <a:cubicBezTo>
                    <a:pt x="552028" y="301049"/>
                    <a:pt x="560029" y="290254"/>
                    <a:pt x="569110" y="280348"/>
                  </a:cubicBezTo>
                  <a:cubicBezTo>
                    <a:pt x="610004" y="235961"/>
                    <a:pt x="651787" y="192464"/>
                    <a:pt x="699920" y="157157"/>
                  </a:cubicBezTo>
                  <a:cubicBezTo>
                    <a:pt x="735797" y="130805"/>
                    <a:pt x="821205" y="148458"/>
                    <a:pt x="838223" y="183002"/>
                  </a:cubicBezTo>
                  <a:cubicBezTo>
                    <a:pt x="844637" y="196147"/>
                    <a:pt x="847557" y="209672"/>
                    <a:pt x="842223" y="221737"/>
                  </a:cubicBezTo>
                  <a:cubicBezTo>
                    <a:pt x="835175" y="237612"/>
                    <a:pt x="829079" y="253487"/>
                    <a:pt x="841207" y="266886"/>
                  </a:cubicBezTo>
                  <a:cubicBezTo>
                    <a:pt x="857082" y="284476"/>
                    <a:pt x="865909" y="253043"/>
                    <a:pt x="881022" y="256980"/>
                  </a:cubicBezTo>
                  <a:cubicBezTo>
                    <a:pt x="904517" y="264663"/>
                    <a:pt x="904517" y="289174"/>
                    <a:pt x="912772" y="307780"/>
                  </a:cubicBezTo>
                  <a:cubicBezTo>
                    <a:pt x="904453" y="369122"/>
                    <a:pt x="936965" y="417636"/>
                    <a:pt x="958555" y="468944"/>
                  </a:cubicBezTo>
                  <a:cubicBezTo>
                    <a:pt x="976716" y="512061"/>
                    <a:pt x="987701" y="556130"/>
                    <a:pt x="981669" y="602549"/>
                  </a:cubicBezTo>
                  <a:cubicBezTo>
                    <a:pt x="976843" y="639569"/>
                    <a:pt x="990623" y="668843"/>
                    <a:pt x="1005736" y="698751"/>
                  </a:cubicBezTo>
                  <a:cubicBezTo>
                    <a:pt x="1009990" y="707197"/>
                    <a:pt x="1017674" y="712785"/>
                    <a:pt x="1026246" y="716214"/>
                  </a:cubicBezTo>
                  <a:cubicBezTo>
                    <a:pt x="1075967" y="735836"/>
                    <a:pt x="1166899" y="700212"/>
                    <a:pt x="1190712" y="650682"/>
                  </a:cubicBezTo>
                  <a:cubicBezTo>
                    <a:pt x="1202586" y="625980"/>
                    <a:pt x="1224113" y="613725"/>
                    <a:pt x="1244114" y="600517"/>
                  </a:cubicBezTo>
                  <a:cubicBezTo>
                    <a:pt x="1280500" y="576450"/>
                    <a:pt x="1320251" y="558606"/>
                    <a:pt x="1347302" y="519935"/>
                  </a:cubicBezTo>
                  <a:cubicBezTo>
                    <a:pt x="1360002" y="501837"/>
                    <a:pt x="1383561" y="498535"/>
                    <a:pt x="1402357" y="495868"/>
                  </a:cubicBezTo>
                  <a:cubicBezTo>
                    <a:pt x="1426042" y="492566"/>
                    <a:pt x="1437917" y="478469"/>
                    <a:pt x="1449410" y="460244"/>
                  </a:cubicBezTo>
                  <a:cubicBezTo>
                    <a:pt x="1511704" y="436241"/>
                    <a:pt x="1577617" y="428558"/>
                    <a:pt x="1640989" y="410778"/>
                  </a:cubicBezTo>
                  <a:cubicBezTo>
                    <a:pt x="1681249" y="399474"/>
                    <a:pt x="1723159" y="378519"/>
                    <a:pt x="1752432" y="340864"/>
                  </a:cubicBezTo>
                  <a:cubicBezTo>
                    <a:pt x="1755100" y="338006"/>
                    <a:pt x="1758275" y="335974"/>
                    <a:pt x="1761830" y="334641"/>
                  </a:cubicBezTo>
                  <a:cubicBezTo>
                    <a:pt x="1814091" y="314384"/>
                    <a:pt x="1865843" y="290953"/>
                    <a:pt x="1923755" y="306383"/>
                  </a:cubicBezTo>
                  <a:cubicBezTo>
                    <a:pt x="1933788" y="309050"/>
                    <a:pt x="1942487" y="305875"/>
                    <a:pt x="1948837" y="293937"/>
                  </a:cubicBezTo>
                  <a:cubicBezTo>
                    <a:pt x="1987192" y="221547"/>
                    <a:pt x="2054501" y="204084"/>
                    <a:pt x="2123209" y="190559"/>
                  </a:cubicBezTo>
                  <a:cubicBezTo>
                    <a:pt x="2138258" y="187574"/>
                    <a:pt x="2152927" y="196401"/>
                    <a:pt x="2155975" y="212022"/>
                  </a:cubicBezTo>
                  <a:cubicBezTo>
                    <a:pt x="2159531" y="230500"/>
                    <a:pt x="2167214" y="243264"/>
                    <a:pt x="2179661" y="255773"/>
                  </a:cubicBezTo>
                  <a:cubicBezTo>
                    <a:pt x="2190837" y="267076"/>
                    <a:pt x="2186328" y="279713"/>
                    <a:pt x="2175406" y="290889"/>
                  </a:cubicBezTo>
                  <a:cubicBezTo>
                    <a:pt x="2168421" y="298001"/>
                    <a:pt x="2155784" y="297303"/>
                    <a:pt x="2154514" y="310130"/>
                  </a:cubicBezTo>
                  <a:cubicBezTo>
                    <a:pt x="2168992" y="290635"/>
                    <a:pt x="2208045" y="280094"/>
                    <a:pt x="2169754" y="242502"/>
                  </a:cubicBezTo>
                  <a:cubicBezTo>
                    <a:pt x="2156038" y="229040"/>
                    <a:pt x="2167850" y="212022"/>
                    <a:pt x="2185883" y="207005"/>
                  </a:cubicBezTo>
                  <a:cubicBezTo>
                    <a:pt x="2218205" y="197988"/>
                    <a:pt x="2240303" y="215641"/>
                    <a:pt x="2255606" y="242819"/>
                  </a:cubicBezTo>
                  <a:cubicBezTo>
                    <a:pt x="2267988" y="264854"/>
                    <a:pt x="2279482" y="284348"/>
                    <a:pt x="2307232" y="282888"/>
                  </a:cubicBezTo>
                  <a:cubicBezTo>
                    <a:pt x="2316375" y="282380"/>
                    <a:pt x="2326726" y="288540"/>
                    <a:pt x="2328886" y="297176"/>
                  </a:cubicBezTo>
                  <a:cubicBezTo>
                    <a:pt x="2337267" y="329878"/>
                    <a:pt x="2360953" y="353183"/>
                    <a:pt x="2371684" y="385568"/>
                  </a:cubicBezTo>
                  <a:cubicBezTo>
                    <a:pt x="2381273" y="414461"/>
                    <a:pt x="2391433" y="445766"/>
                    <a:pt x="2409467" y="471548"/>
                  </a:cubicBezTo>
                  <a:cubicBezTo>
                    <a:pt x="2413277" y="476945"/>
                    <a:pt x="2419373" y="481199"/>
                    <a:pt x="2420071" y="488057"/>
                  </a:cubicBezTo>
                  <a:cubicBezTo>
                    <a:pt x="2424898" y="534095"/>
                    <a:pt x="2460076" y="538985"/>
                    <a:pt x="2491255" y="550225"/>
                  </a:cubicBezTo>
                  <a:cubicBezTo>
                    <a:pt x="2513163" y="558162"/>
                    <a:pt x="2539959" y="552574"/>
                    <a:pt x="2556279" y="576768"/>
                  </a:cubicBezTo>
                  <a:cubicBezTo>
                    <a:pt x="2566883" y="592769"/>
                    <a:pt x="2577932" y="610550"/>
                    <a:pt x="2563263" y="628139"/>
                  </a:cubicBezTo>
                  <a:cubicBezTo>
                    <a:pt x="2546944" y="647697"/>
                    <a:pt x="2524910" y="651698"/>
                    <a:pt x="2501732" y="640966"/>
                  </a:cubicBezTo>
                  <a:cubicBezTo>
                    <a:pt x="2495509" y="640141"/>
                    <a:pt x="2487636" y="636204"/>
                    <a:pt x="2483317" y="638871"/>
                  </a:cubicBezTo>
                  <a:cubicBezTo>
                    <a:pt x="2421532" y="677606"/>
                    <a:pt x="2347681" y="653920"/>
                    <a:pt x="2286340" y="687321"/>
                  </a:cubicBezTo>
                  <a:cubicBezTo>
                    <a:pt x="2277387" y="673225"/>
                    <a:pt x="2290786" y="667637"/>
                    <a:pt x="2289896" y="658302"/>
                  </a:cubicBezTo>
                  <a:cubicBezTo>
                    <a:pt x="2289071" y="650238"/>
                    <a:pt x="2284880" y="645919"/>
                    <a:pt x="2278022" y="644649"/>
                  </a:cubicBezTo>
                  <a:cubicBezTo>
                    <a:pt x="2270846" y="643316"/>
                    <a:pt x="2263862" y="646682"/>
                    <a:pt x="2263988" y="654301"/>
                  </a:cubicBezTo>
                  <a:cubicBezTo>
                    <a:pt x="2264496" y="674812"/>
                    <a:pt x="2252177" y="693672"/>
                    <a:pt x="2257829" y="714627"/>
                  </a:cubicBezTo>
                  <a:cubicBezTo>
                    <a:pt x="2234842" y="745996"/>
                    <a:pt x="2199600" y="753616"/>
                    <a:pt x="2167659" y="766633"/>
                  </a:cubicBezTo>
                  <a:cubicBezTo>
                    <a:pt x="2150958" y="773428"/>
                    <a:pt x="2133940" y="777937"/>
                    <a:pt x="2120987" y="791970"/>
                  </a:cubicBezTo>
                  <a:cubicBezTo>
                    <a:pt x="2115588" y="797812"/>
                    <a:pt x="2109874" y="805305"/>
                    <a:pt x="2102254" y="804733"/>
                  </a:cubicBezTo>
                  <a:cubicBezTo>
                    <a:pt x="2057931" y="801305"/>
                    <a:pt x="2022307" y="837754"/>
                    <a:pt x="1977603" y="834261"/>
                  </a:cubicBezTo>
                  <a:cubicBezTo>
                    <a:pt x="1951250" y="832229"/>
                    <a:pt x="1932455" y="857439"/>
                    <a:pt x="1907817" y="863916"/>
                  </a:cubicBezTo>
                  <a:cubicBezTo>
                    <a:pt x="1881972" y="870710"/>
                    <a:pt x="1855874" y="871726"/>
                    <a:pt x="1842729" y="907540"/>
                  </a:cubicBezTo>
                  <a:cubicBezTo>
                    <a:pt x="1835109" y="928305"/>
                    <a:pt x="1806407" y="926019"/>
                    <a:pt x="1788500" y="913446"/>
                  </a:cubicBezTo>
                  <a:cubicBezTo>
                    <a:pt x="1775419" y="904239"/>
                    <a:pt x="1768751" y="899920"/>
                    <a:pt x="1760243" y="917193"/>
                  </a:cubicBezTo>
                  <a:cubicBezTo>
                    <a:pt x="1752369" y="933322"/>
                    <a:pt x="1734970" y="938719"/>
                    <a:pt x="1724556" y="949705"/>
                  </a:cubicBezTo>
                  <a:cubicBezTo>
                    <a:pt x="1738843" y="967167"/>
                    <a:pt x="1772308" y="974407"/>
                    <a:pt x="1747543" y="1009268"/>
                  </a:cubicBezTo>
                  <a:cubicBezTo>
                    <a:pt x="1759100" y="1058671"/>
                    <a:pt x="1713316" y="1054163"/>
                    <a:pt x="1694203" y="1074737"/>
                  </a:cubicBezTo>
                  <a:cubicBezTo>
                    <a:pt x="1689123" y="1079372"/>
                    <a:pt x="1684106" y="1079753"/>
                    <a:pt x="1679026" y="1074737"/>
                  </a:cubicBezTo>
                  <a:cubicBezTo>
                    <a:pt x="1658643" y="1072768"/>
                    <a:pt x="1648419" y="1063180"/>
                    <a:pt x="1656992" y="1040066"/>
                  </a:cubicBezTo>
                  <a:cubicBezTo>
                    <a:pt x="1663405" y="1022921"/>
                    <a:pt x="1660484" y="1008443"/>
                    <a:pt x="1646895" y="996822"/>
                  </a:cubicBezTo>
                  <a:cubicBezTo>
                    <a:pt x="1630258" y="982661"/>
                    <a:pt x="1623146" y="998790"/>
                    <a:pt x="1613240" y="1008506"/>
                  </a:cubicBezTo>
                  <a:cubicBezTo>
                    <a:pt x="1601874" y="1019619"/>
                    <a:pt x="1589110" y="1014729"/>
                    <a:pt x="1578569" y="1006919"/>
                  </a:cubicBezTo>
                  <a:cubicBezTo>
                    <a:pt x="1557932" y="991678"/>
                    <a:pt x="1538247" y="975105"/>
                    <a:pt x="1518181" y="958976"/>
                  </a:cubicBezTo>
                  <a:cubicBezTo>
                    <a:pt x="1501226" y="945323"/>
                    <a:pt x="1518625" y="932433"/>
                    <a:pt x="1519070" y="919161"/>
                  </a:cubicBezTo>
                  <a:cubicBezTo>
                    <a:pt x="1535008" y="883601"/>
                    <a:pt x="1563012" y="908557"/>
                    <a:pt x="1585872" y="902905"/>
                  </a:cubicBezTo>
                  <a:cubicBezTo>
                    <a:pt x="1539898" y="904429"/>
                    <a:pt x="1522372" y="863789"/>
                    <a:pt x="1497416" y="834769"/>
                  </a:cubicBezTo>
                  <a:cubicBezTo>
                    <a:pt x="1485478" y="820863"/>
                    <a:pt x="1474938" y="805559"/>
                    <a:pt x="1461666" y="792923"/>
                  </a:cubicBezTo>
                  <a:cubicBezTo>
                    <a:pt x="1446172" y="778190"/>
                    <a:pt x="1429408" y="772602"/>
                    <a:pt x="1409596" y="783207"/>
                  </a:cubicBezTo>
                  <a:cubicBezTo>
                    <a:pt x="1390292" y="793557"/>
                    <a:pt x="1375433" y="805432"/>
                    <a:pt x="1380512" y="833055"/>
                  </a:cubicBezTo>
                  <a:cubicBezTo>
                    <a:pt x="1384640" y="855407"/>
                    <a:pt x="1371940" y="869567"/>
                    <a:pt x="1353779" y="876235"/>
                  </a:cubicBezTo>
                  <a:cubicBezTo>
                    <a:pt x="1333269" y="883855"/>
                    <a:pt x="1312313" y="909954"/>
                    <a:pt x="1290470" y="878140"/>
                  </a:cubicBezTo>
                  <a:cubicBezTo>
                    <a:pt x="1279421" y="867154"/>
                    <a:pt x="1269070" y="854708"/>
                    <a:pt x="1251608" y="857312"/>
                  </a:cubicBezTo>
                  <a:cubicBezTo>
                    <a:pt x="1244496" y="858391"/>
                    <a:pt x="1240114" y="855661"/>
                    <a:pt x="1237701" y="847660"/>
                  </a:cubicBezTo>
                  <a:cubicBezTo>
                    <a:pt x="1234018" y="835404"/>
                    <a:pt x="1240876" y="807147"/>
                    <a:pt x="1222842" y="815211"/>
                  </a:cubicBezTo>
                  <a:cubicBezTo>
                    <a:pt x="1201125" y="824863"/>
                    <a:pt x="1165692" y="811401"/>
                    <a:pt x="1157628" y="850517"/>
                  </a:cubicBezTo>
                  <a:cubicBezTo>
                    <a:pt x="1156802" y="854391"/>
                    <a:pt x="1154707" y="857947"/>
                    <a:pt x="1153246" y="861693"/>
                  </a:cubicBezTo>
                  <a:cubicBezTo>
                    <a:pt x="1135275" y="896447"/>
                    <a:pt x="1140546" y="927905"/>
                    <a:pt x="1169185" y="956055"/>
                  </a:cubicBezTo>
                  <a:cubicBezTo>
                    <a:pt x="1182266" y="968946"/>
                    <a:pt x="1191346" y="982789"/>
                    <a:pt x="1176170" y="1000822"/>
                  </a:cubicBezTo>
                  <a:cubicBezTo>
                    <a:pt x="1176297" y="1014412"/>
                    <a:pt x="1176106" y="1028001"/>
                    <a:pt x="1176550" y="1041590"/>
                  </a:cubicBezTo>
                  <a:cubicBezTo>
                    <a:pt x="1177439" y="1066355"/>
                    <a:pt x="1186393" y="1075562"/>
                    <a:pt x="1210777" y="1066291"/>
                  </a:cubicBezTo>
                  <a:cubicBezTo>
                    <a:pt x="1275737" y="1041463"/>
                    <a:pt x="1347938" y="1084516"/>
                    <a:pt x="1365654" y="1156843"/>
                  </a:cubicBezTo>
                  <a:cubicBezTo>
                    <a:pt x="1370480" y="1176465"/>
                    <a:pt x="1376385" y="1195769"/>
                    <a:pt x="1381846" y="1215200"/>
                  </a:cubicBezTo>
                  <a:cubicBezTo>
                    <a:pt x="1384513" y="1224598"/>
                    <a:pt x="1388006" y="1233678"/>
                    <a:pt x="1398991" y="1233932"/>
                  </a:cubicBezTo>
                  <a:cubicBezTo>
                    <a:pt x="1409342" y="1234186"/>
                    <a:pt x="1415311" y="1226757"/>
                    <a:pt x="1418295" y="1217359"/>
                  </a:cubicBezTo>
                  <a:cubicBezTo>
                    <a:pt x="1425915" y="1193419"/>
                    <a:pt x="1437853" y="1186878"/>
                    <a:pt x="1457475" y="1204278"/>
                  </a:cubicBezTo>
                  <a:cubicBezTo>
                    <a:pt x="1460078" y="1206564"/>
                    <a:pt x="1465920" y="1208532"/>
                    <a:pt x="1467952" y="1207008"/>
                  </a:cubicBezTo>
                  <a:cubicBezTo>
                    <a:pt x="1517863" y="1170432"/>
                    <a:pt x="1513736" y="1227773"/>
                    <a:pt x="1527134" y="1248728"/>
                  </a:cubicBezTo>
                  <a:cubicBezTo>
                    <a:pt x="1535770" y="1262253"/>
                    <a:pt x="1493733" y="1307783"/>
                    <a:pt x="1469857" y="1311403"/>
                  </a:cubicBezTo>
                  <a:cubicBezTo>
                    <a:pt x="1441282" y="1315657"/>
                    <a:pt x="1409342" y="1343724"/>
                    <a:pt x="1385783" y="1300099"/>
                  </a:cubicBezTo>
                  <a:cubicBezTo>
                    <a:pt x="1384958" y="1298576"/>
                    <a:pt x="1376639" y="1300544"/>
                    <a:pt x="1372385" y="1302385"/>
                  </a:cubicBezTo>
                  <a:cubicBezTo>
                    <a:pt x="1298662" y="1334771"/>
                    <a:pt x="1277516" y="1322833"/>
                    <a:pt x="1259989" y="1238568"/>
                  </a:cubicBezTo>
                  <a:cubicBezTo>
                    <a:pt x="1251799" y="1199134"/>
                    <a:pt x="1190139" y="1151572"/>
                    <a:pt x="1153310" y="11562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8" name="Полилиния: фигура 417">
              <a:extLst>
                <a:ext uri="{FF2B5EF4-FFF2-40B4-BE49-F238E27FC236}">
                  <a16:creationId xmlns="" xmlns:a16="http://schemas.microsoft.com/office/drawing/2014/main" id="{0F2214D6-E85F-4701-9126-1B0073A24C36}"/>
                </a:ext>
              </a:extLst>
            </p:cNvPr>
            <p:cNvSpPr/>
            <p:nvPr/>
          </p:nvSpPr>
          <p:spPr>
            <a:xfrm>
              <a:off x="8166841" y="2861877"/>
              <a:ext cx="968649" cy="1331619"/>
            </a:xfrm>
            <a:custGeom>
              <a:avLst/>
              <a:gdLst>
                <a:gd name="connsiteX0" fmla="*/ 900450 w 968649"/>
                <a:gd name="connsiteY0" fmla="*/ 1108860 h 1331619"/>
                <a:gd name="connsiteX1" fmla="*/ 861652 w 968649"/>
                <a:gd name="connsiteY1" fmla="*/ 1153374 h 1331619"/>
                <a:gd name="connsiteX2" fmla="*/ 838411 w 968649"/>
                <a:gd name="connsiteY2" fmla="*/ 1134704 h 1331619"/>
                <a:gd name="connsiteX3" fmla="*/ 848571 w 968649"/>
                <a:gd name="connsiteY3" fmla="*/ 1057488 h 1331619"/>
                <a:gd name="connsiteX4" fmla="*/ 846221 w 968649"/>
                <a:gd name="connsiteY4" fmla="*/ 1031516 h 1331619"/>
                <a:gd name="connsiteX5" fmla="*/ 811360 w 968649"/>
                <a:gd name="connsiteY5" fmla="*/ 1011577 h 1331619"/>
                <a:gd name="connsiteX6" fmla="*/ 645053 w 968649"/>
                <a:gd name="connsiteY6" fmla="*/ 1098890 h 1331619"/>
                <a:gd name="connsiteX7" fmla="*/ 588030 w 968649"/>
                <a:gd name="connsiteY7" fmla="*/ 1157819 h 1331619"/>
                <a:gd name="connsiteX8" fmla="*/ 584601 w 968649"/>
                <a:gd name="connsiteY8" fmla="*/ 1174392 h 1331619"/>
                <a:gd name="connsiteX9" fmla="*/ 519704 w 968649"/>
                <a:gd name="connsiteY9" fmla="*/ 1251989 h 1331619"/>
                <a:gd name="connsiteX10" fmla="*/ 483191 w 968649"/>
                <a:gd name="connsiteY10" fmla="*/ 1288121 h 1331619"/>
                <a:gd name="connsiteX11" fmla="*/ 455188 w 968649"/>
                <a:gd name="connsiteY11" fmla="*/ 1308314 h 1331619"/>
                <a:gd name="connsiteX12" fmla="*/ 405214 w 968649"/>
                <a:gd name="connsiteY12" fmla="*/ 1329587 h 1331619"/>
                <a:gd name="connsiteX13" fmla="*/ 369273 w 968649"/>
                <a:gd name="connsiteY13" fmla="*/ 1295487 h 1331619"/>
                <a:gd name="connsiteX14" fmla="*/ 400832 w 968649"/>
                <a:gd name="connsiteY14" fmla="*/ 1263546 h 1331619"/>
                <a:gd name="connsiteX15" fmla="*/ 408833 w 968649"/>
                <a:gd name="connsiteY15" fmla="*/ 1234336 h 1331619"/>
                <a:gd name="connsiteX16" fmla="*/ 433535 w 968649"/>
                <a:gd name="connsiteY16" fmla="*/ 1120099 h 1331619"/>
                <a:gd name="connsiteX17" fmla="*/ 432201 w 968649"/>
                <a:gd name="connsiteY17" fmla="*/ 1097303 h 1331619"/>
                <a:gd name="connsiteX18" fmla="*/ 333776 w 968649"/>
                <a:gd name="connsiteY18" fmla="*/ 994813 h 1331619"/>
                <a:gd name="connsiteX19" fmla="*/ 281642 w 968649"/>
                <a:gd name="connsiteY19" fmla="*/ 992337 h 1331619"/>
                <a:gd name="connsiteX20" fmla="*/ 227160 w 968649"/>
                <a:gd name="connsiteY20" fmla="*/ 977414 h 1331619"/>
                <a:gd name="connsiteX21" fmla="*/ 178391 w 968649"/>
                <a:gd name="connsiteY21" fmla="*/ 883687 h 1331619"/>
                <a:gd name="connsiteX22" fmla="*/ 62377 w 968649"/>
                <a:gd name="connsiteY22" fmla="*/ 879497 h 1331619"/>
                <a:gd name="connsiteX23" fmla="*/ 62377 w 968649"/>
                <a:gd name="connsiteY23" fmla="*/ 871305 h 1331619"/>
                <a:gd name="connsiteX24" fmla="*/ 53995 w 968649"/>
                <a:gd name="connsiteY24" fmla="*/ 841714 h 1331619"/>
                <a:gd name="connsiteX25" fmla="*/ 50884 w 968649"/>
                <a:gd name="connsiteY25" fmla="*/ 749893 h 1331619"/>
                <a:gd name="connsiteX26" fmla="*/ 62314 w 968649"/>
                <a:gd name="connsiteY26" fmla="*/ 715793 h 1331619"/>
                <a:gd name="connsiteX27" fmla="*/ 62314 w 968649"/>
                <a:gd name="connsiteY27" fmla="*/ 699473 h 1331619"/>
                <a:gd name="connsiteX28" fmla="*/ 51074 w 968649"/>
                <a:gd name="connsiteY28" fmla="*/ 639910 h 1331619"/>
                <a:gd name="connsiteX29" fmla="*/ 54693 w 968649"/>
                <a:gd name="connsiteY29" fmla="*/ 595206 h 1331619"/>
                <a:gd name="connsiteX30" fmla="*/ 84856 w 968649"/>
                <a:gd name="connsiteY30" fmla="*/ 508528 h 1331619"/>
                <a:gd name="connsiteX31" fmla="*/ 106573 w 968649"/>
                <a:gd name="connsiteY31" fmla="*/ 414103 h 1331619"/>
                <a:gd name="connsiteX32" fmla="*/ 74887 w 968649"/>
                <a:gd name="connsiteY32" fmla="*/ 347808 h 1331619"/>
                <a:gd name="connsiteX33" fmla="*/ 11895 w 968649"/>
                <a:gd name="connsiteY33" fmla="*/ 285896 h 1331619"/>
                <a:gd name="connsiteX34" fmla="*/ 23833 w 968649"/>
                <a:gd name="connsiteY34" fmla="*/ 242335 h 1331619"/>
                <a:gd name="connsiteX35" fmla="*/ 33358 w 968649"/>
                <a:gd name="connsiteY35" fmla="*/ 209949 h 1331619"/>
                <a:gd name="connsiteX36" fmla="*/ 66822 w 968649"/>
                <a:gd name="connsiteY36" fmla="*/ 164928 h 1331619"/>
                <a:gd name="connsiteX37" fmla="*/ 50820 w 968649"/>
                <a:gd name="connsiteY37" fmla="*/ 179914 h 1331619"/>
                <a:gd name="connsiteX38" fmla="*/ 30183 w 968649"/>
                <a:gd name="connsiteY38" fmla="*/ 186708 h 1331619"/>
                <a:gd name="connsiteX39" fmla="*/ 5989 w 968649"/>
                <a:gd name="connsiteY39" fmla="*/ 136988 h 1331619"/>
                <a:gd name="connsiteX40" fmla="*/ 77744 w 968649"/>
                <a:gd name="connsiteY40" fmla="*/ 144 h 1331619"/>
                <a:gd name="connsiteX41" fmla="*/ 119083 w 968649"/>
                <a:gd name="connsiteY41" fmla="*/ 20591 h 1331619"/>
                <a:gd name="connsiteX42" fmla="*/ 214269 w 968649"/>
                <a:gd name="connsiteY42" fmla="*/ 143528 h 1331619"/>
                <a:gd name="connsiteX43" fmla="*/ 218841 w 968649"/>
                <a:gd name="connsiteY43" fmla="*/ 127844 h 1331619"/>
                <a:gd name="connsiteX44" fmla="*/ 288310 w 968649"/>
                <a:gd name="connsiteY44" fmla="*/ 44849 h 1331619"/>
                <a:gd name="connsiteX45" fmla="*/ 312059 w 968649"/>
                <a:gd name="connsiteY45" fmla="*/ 55771 h 1331619"/>
                <a:gd name="connsiteX46" fmla="*/ 323806 w 968649"/>
                <a:gd name="connsiteY46" fmla="*/ 154768 h 1331619"/>
                <a:gd name="connsiteX47" fmla="*/ 294406 w 968649"/>
                <a:gd name="connsiteY47" fmla="*/ 211410 h 1331619"/>
                <a:gd name="connsiteX48" fmla="*/ 328950 w 968649"/>
                <a:gd name="connsiteY48" fmla="*/ 145497 h 1331619"/>
                <a:gd name="connsiteX49" fmla="*/ 384322 w 968649"/>
                <a:gd name="connsiteY49" fmla="*/ 118445 h 1331619"/>
                <a:gd name="connsiteX50" fmla="*/ 445600 w 968649"/>
                <a:gd name="connsiteY50" fmla="*/ 102761 h 1331619"/>
                <a:gd name="connsiteX51" fmla="*/ 483318 w 968649"/>
                <a:gd name="connsiteY51" fmla="*/ 85044 h 1331619"/>
                <a:gd name="connsiteX52" fmla="*/ 514052 w 968649"/>
                <a:gd name="connsiteY52" fmla="*/ 101364 h 1331619"/>
                <a:gd name="connsiteX53" fmla="*/ 529991 w 968649"/>
                <a:gd name="connsiteY53" fmla="*/ 123271 h 1331619"/>
                <a:gd name="connsiteX54" fmla="*/ 552914 w 968649"/>
                <a:gd name="connsiteY54" fmla="*/ 127716 h 1331619"/>
                <a:gd name="connsiteX55" fmla="*/ 603461 w 968649"/>
                <a:gd name="connsiteY55" fmla="*/ 115715 h 1331619"/>
                <a:gd name="connsiteX56" fmla="*/ 717189 w 968649"/>
                <a:gd name="connsiteY56" fmla="*/ 107777 h 1331619"/>
                <a:gd name="connsiteX57" fmla="*/ 765957 w 968649"/>
                <a:gd name="connsiteY57" fmla="*/ 117874 h 1331619"/>
                <a:gd name="connsiteX58" fmla="*/ 875812 w 968649"/>
                <a:gd name="connsiteY58" fmla="*/ 134194 h 1331619"/>
                <a:gd name="connsiteX59" fmla="*/ 904133 w 968649"/>
                <a:gd name="connsiteY59" fmla="*/ 135019 h 1331619"/>
                <a:gd name="connsiteX60" fmla="*/ 968649 w 968649"/>
                <a:gd name="connsiteY60" fmla="*/ 235730 h 1331619"/>
                <a:gd name="connsiteX61" fmla="*/ 956013 w 968649"/>
                <a:gd name="connsiteY61" fmla="*/ 255733 h 1331619"/>
                <a:gd name="connsiteX62" fmla="*/ 892893 w 968649"/>
                <a:gd name="connsiteY62" fmla="*/ 260178 h 1331619"/>
                <a:gd name="connsiteX63" fmla="*/ 829266 w 968649"/>
                <a:gd name="connsiteY63" fmla="*/ 247097 h 1331619"/>
                <a:gd name="connsiteX64" fmla="*/ 823933 w 968649"/>
                <a:gd name="connsiteY64" fmla="*/ 260623 h 1331619"/>
                <a:gd name="connsiteX65" fmla="*/ 821456 w 968649"/>
                <a:gd name="connsiteY65" fmla="*/ 297072 h 1331619"/>
                <a:gd name="connsiteX66" fmla="*/ 757194 w 968649"/>
                <a:gd name="connsiteY66" fmla="*/ 422866 h 1331619"/>
                <a:gd name="connsiteX67" fmla="*/ 709760 w 968649"/>
                <a:gd name="connsiteY67" fmla="*/ 426231 h 1331619"/>
                <a:gd name="connsiteX68" fmla="*/ 692234 w 968649"/>
                <a:gd name="connsiteY68" fmla="*/ 429978 h 1331619"/>
                <a:gd name="connsiteX69" fmla="*/ 696043 w 968649"/>
                <a:gd name="connsiteY69" fmla="*/ 448266 h 1331619"/>
                <a:gd name="connsiteX70" fmla="*/ 803739 w 968649"/>
                <a:gd name="connsiteY70" fmla="*/ 526689 h 1331619"/>
                <a:gd name="connsiteX71" fmla="*/ 877463 w 968649"/>
                <a:gd name="connsiteY71" fmla="*/ 603842 h 1331619"/>
                <a:gd name="connsiteX72" fmla="*/ 887433 w 968649"/>
                <a:gd name="connsiteY72" fmla="*/ 778595 h 1331619"/>
                <a:gd name="connsiteX73" fmla="*/ 855365 w 968649"/>
                <a:gd name="connsiteY73" fmla="*/ 825966 h 1331619"/>
                <a:gd name="connsiteX74" fmla="*/ 835871 w 968649"/>
                <a:gd name="connsiteY74" fmla="*/ 817012 h 1331619"/>
                <a:gd name="connsiteX75" fmla="*/ 796183 w 968649"/>
                <a:gd name="connsiteY75" fmla="*/ 790723 h 1331619"/>
                <a:gd name="connsiteX76" fmla="*/ 757258 w 968649"/>
                <a:gd name="connsiteY76" fmla="*/ 780246 h 1331619"/>
                <a:gd name="connsiteX77" fmla="*/ 724047 w 968649"/>
                <a:gd name="connsiteY77" fmla="*/ 785643 h 1331619"/>
                <a:gd name="connsiteX78" fmla="*/ 691916 w 968649"/>
                <a:gd name="connsiteY78" fmla="*/ 800058 h 1331619"/>
                <a:gd name="connsiteX79" fmla="*/ 698774 w 968649"/>
                <a:gd name="connsiteY79" fmla="*/ 822029 h 1331619"/>
                <a:gd name="connsiteX80" fmla="*/ 736493 w 968649"/>
                <a:gd name="connsiteY80" fmla="*/ 828696 h 1331619"/>
                <a:gd name="connsiteX81" fmla="*/ 792437 w 968649"/>
                <a:gd name="connsiteY81" fmla="*/ 831046 h 1331619"/>
                <a:gd name="connsiteX82" fmla="*/ 844697 w 968649"/>
                <a:gd name="connsiteY82" fmla="*/ 890101 h 1331619"/>
                <a:gd name="connsiteX83" fmla="*/ 882543 w 968649"/>
                <a:gd name="connsiteY83" fmla="*/ 997162 h 1331619"/>
                <a:gd name="connsiteX84" fmla="*/ 908578 w 968649"/>
                <a:gd name="connsiteY84" fmla="*/ 1093874 h 1331619"/>
                <a:gd name="connsiteX85" fmla="*/ 900323 w 968649"/>
                <a:gd name="connsiteY85" fmla="*/ 1108733 h 133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8649" h="1331619">
                  <a:moveTo>
                    <a:pt x="900450" y="1108860"/>
                  </a:moveTo>
                  <a:cubicBezTo>
                    <a:pt x="901847" y="1138133"/>
                    <a:pt x="886289" y="1150071"/>
                    <a:pt x="861652" y="1153374"/>
                  </a:cubicBezTo>
                  <a:cubicBezTo>
                    <a:pt x="847999" y="1155215"/>
                    <a:pt x="837267" y="1149881"/>
                    <a:pt x="838411" y="1134704"/>
                  </a:cubicBezTo>
                  <a:cubicBezTo>
                    <a:pt x="840315" y="1109114"/>
                    <a:pt x="803866" y="1077744"/>
                    <a:pt x="848571" y="1057488"/>
                  </a:cubicBezTo>
                  <a:cubicBezTo>
                    <a:pt x="855810" y="1054186"/>
                    <a:pt x="851047" y="1039962"/>
                    <a:pt x="846221" y="1031516"/>
                  </a:cubicBezTo>
                  <a:cubicBezTo>
                    <a:pt x="838284" y="1017546"/>
                    <a:pt x="826727" y="1012212"/>
                    <a:pt x="811360" y="1011577"/>
                  </a:cubicBezTo>
                  <a:cubicBezTo>
                    <a:pt x="741255" y="1008910"/>
                    <a:pt x="688106" y="1043518"/>
                    <a:pt x="645053" y="1098890"/>
                  </a:cubicBezTo>
                  <a:cubicBezTo>
                    <a:pt x="627908" y="1120925"/>
                    <a:pt x="601492" y="1132038"/>
                    <a:pt x="588030" y="1157819"/>
                  </a:cubicBezTo>
                  <a:cubicBezTo>
                    <a:pt x="589300" y="1163914"/>
                    <a:pt x="588093" y="1169439"/>
                    <a:pt x="584601" y="1174392"/>
                  </a:cubicBezTo>
                  <a:cubicBezTo>
                    <a:pt x="546311" y="1184171"/>
                    <a:pt x="543643" y="1228367"/>
                    <a:pt x="519704" y="1251989"/>
                  </a:cubicBezTo>
                  <a:cubicBezTo>
                    <a:pt x="507449" y="1263927"/>
                    <a:pt x="497225" y="1278279"/>
                    <a:pt x="483191" y="1288121"/>
                  </a:cubicBezTo>
                  <a:cubicBezTo>
                    <a:pt x="472904" y="1293328"/>
                    <a:pt x="460014" y="1294281"/>
                    <a:pt x="455188" y="1308314"/>
                  </a:cubicBezTo>
                  <a:cubicBezTo>
                    <a:pt x="441154" y="1322475"/>
                    <a:pt x="427185" y="1337080"/>
                    <a:pt x="405214" y="1329587"/>
                  </a:cubicBezTo>
                  <a:cubicBezTo>
                    <a:pt x="385655" y="1327364"/>
                    <a:pt x="370670" y="1318855"/>
                    <a:pt x="369273" y="1295487"/>
                  </a:cubicBezTo>
                  <a:cubicBezTo>
                    <a:pt x="367812" y="1272119"/>
                    <a:pt x="383052" y="1266404"/>
                    <a:pt x="400832" y="1263546"/>
                  </a:cubicBezTo>
                  <a:cubicBezTo>
                    <a:pt x="422359" y="1260118"/>
                    <a:pt x="420390" y="1251926"/>
                    <a:pt x="408833" y="1234336"/>
                  </a:cubicBezTo>
                  <a:cubicBezTo>
                    <a:pt x="378861" y="1188807"/>
                    <a:pt x="389783" y="1143721"/>
                    <a:pt x="433535" y="1120099"/>
                  </a:cubicBezTo>
                  <a:cubicBezTo>
                    <a:pt x="449600" y="1111400"/>
                    <a:pt x="441409" y="1102319"/>
                    <a:pt x="432201" y="1097303"/>
                  </a:cubicBezTo>
                  <a:cubicBezTo>
                    <a:pt x="389339" y="1074062"/>
                    <a:pt x="361906" y="1033993"/>
                    <a:pt x="333776" y="994813"/>
                  </a:cubicBezTo>
                  <a:cubicBezTo>
                    <a:pt x="316758" y="971128"/>
                    <a:pt x="299740" y="977795"/>
                    <a:pt x="281642" y="992337"/>
                  </a:cubicBezTo>
                  <a:cubicBezTo>
                    <a:pt x="243479" y="1023007"/>
                    <a:pt x="247226" y="1020912"/>
                    <a:pt x="227160" y="977414"/>
                  </a:cubicBezTo>
                  <a:cubicBezTo>
                    <a:pt x="212491" y="945600"/>
                    <a:pt x="193504" y="915946"/>
                    <a:pt x="178391" y="883687"/>
                  </a:cubicBezTo>
                  <a:cubicBezTo>
                    <a:pt x="165946" y="857018"/>
                    <a:pt x="105557" y="857843"/>
                    <a:pt x="62377" y="879497"/>
                  </a:cubicBezTo>
                  <a:cubicBezTo>
                    <a:pt x="62377" y="876766"/>
                    <a:pt x="62377" y="874036"/>
                    <a:pt x="62377" y="871305"/>
                  </a:cubicBezTo>
                  <a:cubicBezTo>
                    <a:pt x="56916" y="862161"/>
                    <a:pt x="47772" y="850731"/>
                    <a:pt x="53995" y="841714"/>
                  </a:cubicBezTo>
                  <a:cubicBezTo>
                    <a:pt x="76284" y="809329"/>
                    <a:pt x="64028" y="780055"/>
                    <a:pt x="50884" y="749893"/>
                  </a:cubicBezTo>
                  <a:cubicBezTo>
                    <a:pt x="44343" y="734843"/>
                    <a:pt x="49423" y="723603"/>
                    <a:pt x="62314" y="715793"/>
                  </a:cubicBezTo>
                  <a:cubicBezTo>
                    <a:pt x="62314" y="710332"/>
                    <a:pt x="62314" y="704934"/>
                    <a:pt x="62314" y="699473"/>
                  </a:cubicBezTo>
                  <a:cubicBezTo>
                    <a:pt x="66314" y="678137"/>
                    <a:pt x="76538" y="657944"/>
                    <a:pt x="51074" y="639910"/>
                  </a:cubicBezTo>
                  <a:cubicBezTo>
                    <a:pt x="39453" y="631655"/>
                    <a:pt x="44279" y="609049"/>
                    <a:pt x="54693" y="595206"/>
                  </a:cubicBezTo>
                  <a:cubicBezTo>
                    <a:pt x="73807" y="569742"/>
                    <a:pt x="80728" y="539834"/>
                    <a:pt x="84856" y="508528"/>
                  </a:cubicBezTo>
                  <a:cubicBezTo>
                    <a:pt x="89111" y="476270"/>
                    <a:pt x="95016" y="444901"/>
                    <a:pt x="106573" y="414103"/>
                  </a:cubicBezTo>
                  <a:cubicBezTo>
                    <a:pt x="120099" y="378035"/>
                    <a:pt x="109113" y="360318"/>
                    <a:pt x="74887" y="347808"/>
                  </a:cubicBezTo>
                  <a:cubicBezTo>
                    <a:pt x="45803" y="337204"/>
                    <a:pt x="27452" y="312248"/>
                    <a:pt x="11895" y="285896"/>
                  </a:cubicBezTo>
                  <a:cubicBezTo>
                    <a:pt x="2052" y="269195"/>
                    <a:pt x="13990" y="255098"/>
                    <a:pt x="23833" y="242335"/>
                  </a:cubicBezTo>
                  <a:cubicBezTo>
                    <a:pt x="31961" y="233191"/>
                    <a:pt x="28722" y="220236"/>
                    <a:pt x="33358" y="209949"/>
                  </a:cubicBezTo>
                  <a:cubicBezTo>
                    <a:pt x="46692" y="196487"/>
                    <a:pt x="56535" y="179977"/>
                    <a:pt x="66822" y="164928"/>
                  </a:cubicBezTo>
                  <a:cubicBezTo>
                    <a:pt x="60409" y="169436"/>
                    <a:pt x="56535" y="175786"/>
                    <a:pt x="50820" y="179914"/>
                  </a:cubicBezTo>
                  <a:cubicBezTo>
                    <a:pt x="44470" y="183978"/>
                    <a:pt x="37802" y="186899"/>
                    <a:pt x="30183" y="186708"/>
                  </a:cubicBezTo>
                  <a:cubicBezTo>
                    <a:pt x="1798" y="181501"/>
                    <a:pt x="16276" y="152355"/>
                    <a:pt x="5989" y="136988"/>
                  </a:cubicBezTo>
                  <a:cubicBezTo>
                    <a:pt x="-15347" y="77107"/>
                    <a:pt x="23071" y="4399"/>
                    <a:pt x="77744" y="144"/>
                  </a:cubicBezTo>
                  <a:cubicBezTo>
                    <a:pt x="95778" y="-1253"/>
                    <a:pt x="105684" y="7637"/>
                    <a:pt x="119083" y="20591"/>
                  </a:cubicBezTo>
                  <a:cubicBezTo>
                    <a:pt x="156675" y="56850"/>
                    <a:pt x="174137" y="110508"/>
                    <a:pt x="214269" y="143528"/>
                  </a:cubicBezTo>
                  <a:cubicBezTo>
                    <a:pt x="220428" y="138638"/>
                    <a:pt x="219539" y="133178"/>
                    <a:pt x="218841" y="127844"/>
                  </a:cubicBezTo>
                  <a:cubicBezTo>
                    <a:pt x="212110" y="77488"/>
                    <a:pt x="241320" y="42690"/>
                    <a:pt x="288310" y="44849"/>
                  </a:cubicBezTo>
                  <a:cubicBezTo>
                    <a:pt x="297708" y="45293"/>
                    <a:pt x="305518" y="48786"/>
                    <a:pt x="312059" y="55771"/>
                  </a:cubicBezTo>
                  <a:cubicBezTo>
                    <a:pt x="330029" y="74821"/>
                    <a:pt x="336570" y="130891"/>
                    <a:pt x="323806" y="154768"/>
                  </a:cubicBezTo>
                  <a:cubicBezTo>
                    <a:pt x="313837" y="173500"/>
                    <a:pt x="309455" y="195598"/>
                    <a:pt x="294406" y="211410"/>
                  </a:cubicBezTo>
                  <a:cubicBezTo>
                    <a:pt x="311234" y="192614"/>
                    <a:pt x="318473" y="167849"/>
                    <a:pt x="328950" y="145497"/>
                  </a:cubicBezTo>
                  <a:cubicBezTo>
                    <a:pt x="341714" y="118318"/>
                    <a:pt x="361081" y="110825"/>
                    <a:pt x="384322" y="118445"/>
                  </a:cubicBezTo>
                  <a:cubicBezTo>
                    <a:pt x="409151" y="126573"/>
                    <a:pt x="427820" y="123526"/>
                    <a:pt x="445600" y="102761"/>
                  </a:cubicBezTo>
                  <a:cubicBezTo>
                    <a:pt x="454998" y="91839"/>
                    <a:pt x="469666" y="88473"/>
                    <a:pt x="483318" y="85044"/>
                  </a:cubicBezTo>
                  <a:cubicBezTo>
                    <a:pt x="495764" y="85806"/>
                    <a:pt x="503702" y="96157"/>
                    <a:pt x="514052" y="101364"/>
                  </a:cubicBezTo>
                  <a:cubicBezTo>
                    <a:pt x="522879" y="105745"/>
                    <a:pt x="525864" y="114889"/>
                    <a:pt x="529991" y="123271"/>
                  </a:cubicBezTo>
                  <a:cubicBezTo>
                    <a:pt x="535770" y="135019"/>
                    <a:pt x="543643" y="140544"/>
                    <a:pt x="552914" y="127716"/>
                  </a:cubicBezTo>
                  <a:cubicBezTo>
                    <a:pt x="566948" y="108476"/>
                    <a:pt x="586506" y="111333"/>
                    <a:pt x="603461" y="115715"/>
                  </a:cubicBezTo>
                  <a:cubicBezTo>
                    <a:pt x="642640" y="125875"/>
                    <a:pt x="679724" y="118763"/>
                    <a:pt x="717189" y="107777"/>
                  </a:cubicBezTo>
                  <a:cubicBezTo>
                    <a:pt x="734398" y="102697"/>
                    <a:pt x="749764" y="107333"/>
                    <a:pt x="765957" y="117874"/>
                  </a:cubicBezTo>
                  <a:cubicBezTo>
                    <a:pt x="799676" y="139782"/>
                    <a:pt x="835680" y="156165"/>
                    <a:pt x="875812" y="134194"/>
                  </a:cubicBezTo>
                  <a:cubicBezTo>
                    <a:pt x="885337" y="128923"/>
                    <a:pt x="894799" y="131400"/>
                    <a:pt x="904133" y="135019"/>
                  </a:cubicBezTo>
                  <a:cubicBezTo>
                    <a:pt x="937280" y="147846"/>
                    <a:pt x="968014" y="195789"/>
                    <a:pt x="968649" y="235730"/>
                  </a:cubicBezTo>
                  <a:cubicBezTo>
                    <a:pt x="967062" y="244303"/>
                    <a:pt x="960267" y="249066"/>
                    <a:pt x="956013" y="255733"/>
                  </a:cubicBezTo>
                  <a:cubicBezTo>
                    <a:pt x="929724" y="296754"/>
                    <a:pt x="924453" y="298342"/>
                    <a:pt x="892893" y="260178"/>
                  </a:cubicBezTo>
                  <a:cubicBezTo>
                    <a:pt x="873463" y="236683"/>
                    <a:pt x="849714" y="255797"/>
                    <a:pt x="829266" y="247097"/>
                  </a:cubicBezTo>
                  <a:cubicBezTo>
                    <a:pt x="825774" y="245637"/>
                    <a:pt x="823678" y="255098"/>
                    <a:pt x="823933" y="260623"/>
                  </a:cubicBezTo>
                  <a:cubicBezTo>
                    <a:pt x="824567" y="273005"/>
                    <a:pt x="819297" y="285642"/>
                    <a:pt x="821456" y="297072"/>
                  </a:cubicBezTo>
                  <a:cubicBezTo>
                    <a:pt x="833077" y="359048"/>
                    <a:pt x="794977" y="390671"/>
                    <a:pt x="757194" y="422866"/>
                  </a:cubicBezTo>
                  <a:cubicBezTo>
                    <a:pt x="742208" y="435629"/>
                    <a:pt x="725889" y="429216"/>
                    <a:pt x="709760" y="426231"/>
                  </a:cubicBezTo>
                  <a:cubicBezTo>
                    <a:pt x="703537" y="425088"/>
                    <a:pt x="696425" y="423628"/>
                    <a:pt x="692234" y="429978"/>
                  </a:cubicBezTo>
                  <a:cubicBezTo>
                    <a:pt x="687725" y="436709"/>
                    <a:pt x="693313" y="442297"/>
                    <a:pt x="696043" y="448266"/>
                  </a:cubicBezTo>
                  <a:cubicBezTo>
                    <a:pt x="718014" y="496463"/>
                    <a:pt x="746589" y="528530"/>
                    <a:pt x="803739" y="526689"/>
                  </a:cubicBezTo>
                  <a:cubicBezTo>
                    <a:pt x="847999" y="525292"/>
                    <a:pt x="873209" y="556915"/>
                    <a:pt x="877463" y="603842"/>
                  </a:cubicBezTo>
                  <a:cubicBezTo>
                    <a:pt x="882734" y="661881"/>
                    <a:pt x="891497" y="719603"/>
                    <a:pt x="887433" y="778595"/>
                  </a:cubicBezTo>
                  <a:cubicBezTo>
                    <a:pt x="885654" y="804122"/>
                    <a:pt x="878987" y="820187"/>
                    <a:pt x="855365" y="825966"/>
                  </a:cubicBezTo>
                  <a:cubicBezTo>
                    <a:pt x="847364" y="826728"/>
                    <a:pt x="841776" y="821394"/>
                    <a:pt x="835871" y="817012"/>
                  </a:cubicBezTo>
                  <a:cubicBezTo>
                    <a:pt x="825139" y="803868"/>
                    <a:pt x="812629" y="793835"/>
                    <a:pt x="796183" y="790723"/>
                  </a:cubicBezTo>
                  <a:cubicBezTo>
                    <a:pt x="782912" y="788691"/>
                    <a:pt x="772625" y="773387"/>
                    <a:pt x="757258" y="780246"/>
                  </a:cubicBezTo>
                  <a:cubicBezTo>
                    <a:pt x="746716" y="785834"/>
                    <a:pt x="735540" y="785961"/>
                    <a:pt x="724047" y="785643"/>
                  </a:cubicBezTo>
                  <a:cubicBezTo>
                    <a:pt x="711728" y="785326"/>
                    <a:pt x="697504" y="783484"/>
                    <a:pt x="691916" y="800058"/>
                  </a:cubicBezTo>
                  <a:cubicBezTo>
                    <a:pt x="689122" y="808313"/>
                    <a:pt x="693059" y="816060"/>
                    <a:pt x="698774" y="822029"/>
                  </a:cubicBezTo>
                  <a:cubicBezTo>
                    <a:pt x="709887" y="833649"/>
                    <a:pt x="723984" y="838793"/>
                    <a:pt x="736493" y="828696"/>
                  </a:cubicBezTo>
                  <a:cubicBezTo>
                    <a:pt x="756940" y="812250"/>
                    <a:pt x="772942" y="824124"/>
                    <a:pt x="792437" y="831046"/>
                  </a:cubicBezTo>
                  <a:cubicBezTo>
                    <a:pt x="821329" y="841269"/>
                    <a:pt x="833648" y="861081"/>
                    <a:pt x="844697" y="890101"/>
                  </a:cubicBezTo>
                  <a:cubicBezTo>
                    <a:pt x="858159" y="925471"/>
                    <a:pt x="868637" y="961983"/>
                    <a:pt x="882543" y="997162"/>
                  </a:cubicBezTo>
                  <a:cubicBezTo>
                    <a:pt x="883114" y="1031897"/>
                    <a:pt x="893148" y="1063711"/>
                    <a:pt x="908578" y="1093874"/>
                  </a:cubicBezTo>
                  <a:cubicBezTo>
                    <a:pt x="908134" y="1100287"/>
                    <a:pt x="905086" y="1105113"/>
                    <a:pt x="900323" y="11087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9" name="Полилиния: фигура 418">
              <a:extLst>
                <a:ext uri="{FF2B5EF4-FFF2-40B4-BE49-F238E27FC236}">
                  <a16:creationId xmlns="" xmlns:a16="http://schemas.microsoft.com/office/drawing/2014/main" id="{C218DDC9-1B66-412A-8D79-5FFA9310D128}"/>
                </a:ext>
              </a:extLst>
            </p:cNvPr>
            <p:cNvSpPr/>
            <p:nvPr/>
          </p:nvSpPr>
          <p:spPr>
            <a:xfrm>
              <a:off x="7643348" y="3560312"/>
              <a:ext cx="689775" cy="1615718"/>
            </a:xfrm>
            <a:custGeom>
              <a:avLst/>
              <a:gdLst>
                <a:gd name="connsiteX0" fmla="*/ 464078 w 689775"/>
                <a:gd name="connsiteY0" fmla="*/ 238466 h 1615718"/>
                <a:gd name="connsiteX1" fmla="*/ 499892 w 689775"/>
                <a:gd name="connsiteY1" fmla="*/ 284631 h 1615718"/>
                <a:gd name="connsiteX2" fmla="*/ 426549 w 689775"/>
                <a:gd name="connsiteY2" fmla="*/ 321588 h 1615718"/>
                <a:gd name="connsiteX3" fmla="*/ 412516 w 689775"/>
                <a:gd name="connsiteY3" fmla="*/ 315873 h 1615718"/>
                <a:gd name="connsiteX4" fmla="*/ 331744 w 689775"/>
                <a:gd name="connsiteY4" fmla="*/ 262596 h 1615718"/>
                <a:gd name="connsiteX5" fmla="*/ 311487 w 689775"/>
                <a:gd name="connsiteY5" fmla="*/ 249007 h 1615718"/>
                <a:gd name="connsiteX6" fmla="*/ 305391 w 689775"/>
                <a:gd name="connsiteY6" fmla="*/ 274852 h 1615718"/>
                <a:gd name="connsiteX7" fmla="*/ 304439 w 689775"/>
                <a:gd name="connsiteY7" fmla="*/ 319492 h 1615718"/>
                <a:gd name="connsiteX8" fmla="*/ 347301 w 689775"/>
                <a:gd name="connsiteY8" fmla="*/ 379437 h 1615718"/>
                <a:gd name="connsiteX9" fmla="*/ 425152 w 689775"/>
                <a:gd name="connsiteY9" fmla="*/ 394804 h 1615718"/>
                <a:gd name="connsiteX10" fmla="*/ 439884 w 689775"/>
                <a:gd name="connsiteY10" fmla="*/ 404773 h 1615718"/>
                <a:gd name="connsiteX11" fmla="*/ 429280 w 689775"/>
                <a:gd name="connsiteY11" fmla="*/ 420013 h 1615718"/>
                <a:gd name="connsiteX12" fmla="*/ 397657 w 689775"/>
                <a:gd name="connsiteY12" fmla="*/ 433539 h 1615718"/>
                <a:gd name="connsiteX13" fmla="*/ 366351 w 689775"/>
                <a:gd name="connsiteY13" fmla="*/ 469099 h 1615718"/>
                <a:gd name="connsiteX14" fmla="*/ 385084 w 689775"/>
                <a:gd name="connsiteY14" fmla="*/ 522312 h 1615718"/>
                <a:gd name="connsiteX15" fmla="*/ 410294 w 689775"/>
                <a:gd name="connsiteY15" fmla="*/ 540537 h 1615718"/>
                <a:gd name="connsiteX16" fmla="*/ 476524 w 689775"/>
                <a:gd name="connsiteY16" fmla="*/ 627405 h 1615718"/>
                <a:gd name="connsiteX17" fmla="*/ 452458 w 689775"/>
                <a:gd name="connsiteY17" fmla="*/ 659600 h 1615718"/>
                <a:gd name="connsiteX18" fmla="*/ 377210 w 689775"/>
                <a:gd name="connsiteY18" fmla="*/ 641820 h 1615718"/>
                <a:gd name="connsiteX19" fmla="*/ 292946 w 689775"/>
                <a:gd name="connsiteY19" fmla="*/ 594830 h 1615718"/>
                <a:gd name="connsiteX20" fmla="*/ 337396 w 689775"/>
                <a:gd name="connsiteY20" fmla="*/ 686016 h 1615718"/>
                <a:gd name="connsiteX21" fmla="*/ 456204 w 689775"/>
                <a:gd name="connsiteY21" fmla="*/ 728561 h 1615718"/>
                <a:gd name="connsiteX22" fmla="*/ 639592 w 689775"/>
                <a:gd name="connsiteY22" fmla="*/ 745580 h 1615718"/>
                <a:gd name="connsiteX23" fmla="*/ 663912 w 689775"/>
                <a:gd name="connsiteY23" fmla="*/ 837655 h 1615718"/>
                <a:gd name="connsiteX24" fmla="*/ 619844 w 689775"/>
                <a:gd name="connsiteY24" fmla="*/ 900901 h 1615718"/>
                <a:gd name="connsiteX25" fmla="*/ 606000 w 689775"/>
                <a:gd name="connsiteY25" fmla="*/ 889090 h 1615718"/>
                <a:gd name="connsiteX26" fmla="*/ 586760 w 689775"/>
                <a:gd name="connsiteY26" fmla="*/ 821081 h 1615718"/>
                <a:gd name="connsiteX27" fmla="*/ 484779 w 689775"/>
                <a:gd name="connsiteY27" fmla="*/ 789014 h 1615718"/>
                <a:gd name="connsiteX28" fmla="*/ 429216 w 689775"/>
                <a:gd name="connsiteY28" fmla="*/ 782536 h 1615718"/>
                <a:gd name="connsiteX29" fmla="*/ 405086 w 689775"/>
                <a:gd name="connsiteY29" fmla="*/ 769710 h 1615718"/>
                <a:gd name="connsiteX30" fmla="*/ 405785 w 689775"/>
                <a:gd name="connsiteY30" fmla="*/ 798983 h 1615718"/>
                <a:gd name="connsiteX31" fmla="*/ 447885 w 689775"/>
                <a:gd name="connsiteY31" fmla="*/ 830098 h 1615718"/>
                <a:gd name="connsiteX32" fmla="*/ 543389 w 689775"/>
                <a:gd name="connsiteY32" fmla="*/ 911950 h 1615718"/>
                <a:gd name="connsiteX33" fmla="*/ 581680 w 689775"/>
                <a:gd name="connsiteY33" fmla="*/ 975705 h 1615718"/>
                <a:gd name="connsiteX34" fmla="*/ 548977 w 689775"/>
                <a:gd name="connsiteY34" fmla="*/ 1030124 h 1615718"/>
                <a:gd name="connsiteX35" fmla="*/ 520148 w 689775"/>
                <a:gd name="connsiteY35" fmla="*/ 1043396 h 1615718"/>
                <a:gd name="connsiteX36" fmla="*/ 548088 w 689775"/>
                <a:gd name="connsiteY36" fmla="*/ 1062890 h 1615718"/>
                <a:gd name="connsiteX37" fmla="*/ 596158 w 689775"/>
                <a:gd name="connsiteY37" fmla="*/ 1134201 h 1615718"/>
                <a:gd name="connsiteX38" fmla="*/ 624352 w 689775"/>
                <a:gd name="connsiteY38" fmla="*/ 1320194 h 1615718"/>
                <a:gd name="connsiteX39" fmla="*/ 661753 w 689775"/>
                <a:gd name="connsiteY39" fmla="*/ 1508472 h 1615718"/>
                <a:gd name="connsiteX40" fmla="*/ 673310 w 689775"/>
                <a:gd name="connsiteY40" fmla="*/ 1554891 h 1615718"/>
                <a:gd name="connsiteX41" fmla="*/ 685248 w 689775"/>
                <a:gd name="connsiteY41" fmla="*/ 1602262 h 1615718"/>
                <a:gd name="connsiteX42" fmla="*/ 639719 w 689775"/>
                <a:gd name="connsiteY42" fmla="*/ 1613438 h 1615718"/>
                <a:gd name="connsiteX43" fmla="*/ 592665 w 689775"/>
                <a:gd name="connsiteY43" fmla="*/ 1581116 h 1615718"/>
                <a:gd name="connsiteX44" fmla="*/ 518815 w 689775"/>
                <a:gd name="connsiteY44" fmla="*/ 1508091 h 1615718"/>
                <a:gd name="connsiteX45" fmla="*/ 378480 w 689775"/>
                <a:gd name="connsiteY45" fmla="*/ 1449290 h 1615718"/>
                <a:gd name="connsiteX46" fmla="*/ 349651 w 689775"/>
                <a:gd name="connsiteY46" fmla="*/ 1412587 h 1615718"/>
                <a:gd name="connsiteX47" fmla="*/ 414231 w 689775"/>
                <a:gd name="connsiteY47" fmla="*/ 1338291 h 1615718"/>
                <a:gd name="connsiteX48" fmla="*/ 530182 w 689775"/>
                <a:gd name="connsiteY48" fmla="*/ 1401792 h 1615718"/>
                <a:gd name="connsiteX49" fmla="*/ 505289 w 689775"/>
                <a:gd name="connsiteY49" fmla="*/ 1353531 h 1615718"/>
                <a:gd name="connsiteX50" fmla="*/ 422866 w 689775"/>
                <a:gd name="connsiteY50" fmla="*/ 1260503 h 1615718"/>
                <a:gd name="connsiteX51" fmla="*/ 413976 w 689775"/>
                <a:gd name="connsiteY51" fmla="*/ 1137757 h 1615718"/>
                <a:gd name="connsiteX52" fmla="*/ 397149 w 689775"/>
                <a:gd name="connsiteY52" fmla="*/ 1012090 h 1615718"/>
                <a:gd name="connsiteX53" fmla="*/ 362922 w 689775"/>
                <a:gd name="connsiteY53" fmla="*/ 991706 h 1615718"/>
                <a:gd name="connsiteX54" fmla="*/ 338031 w 689775"/>
                <a:gd name="connsiteY54" fmla="*/ 1017424 h 1615718"/>
                <a:gd name="connsiteX55" fmla="*/ 302280 w 689775"/>
                <a:gd name="connsiteY55" fmla="*/ 1053175 h 1615718"/>
                <a:gd name="connsiteX56" fmla="*/ 189948 w 689775"/>
                <a:gd name="connsiteY56" fmla="*/ 1065240 h 1615718"/>
                <a:gd name="connsiteX57" fmla="*/ 101620 w 689775"/>
                <a:gd name="connsiteY57" fmla="*/ 1082194 h 1615718"/>
                <a:gd name="connsiteX58" fmla="*/ 53614 w 689775"/>
                <a:gd name="connsiteY58" fmla="*/ 1080226 h 1615718"/>
                <a:gd name="connsiteX59" fmla="*/ 28404 w 689775"/>
                <a:gd name="connsiteY59" fmla="*/ 1035713 h 1615718"/>
                <a:gd name="connsiteX60" fmla="*/ 75331 w 689775"/>
                <a:gd name="connsiteY60" fmla="*/ 835496 h 1615718"/>
                <a:gd name="connsiteX61" fmla="*/ 81236 w 689775"/>
                <a:gd name="connsiteY61" fmla="*/ 803809 h 1615718"/>
                <a:gd name="connsiteX62" fmla="*/ 147213 w 689775"/>
                <a:gd name="connsiteY62" fmla="*/ 704177 h 1615718"/>
                <a:gd name="connsiteX63" fmla="*/ 130322 w 689775"/>
                <a:gd name="connsiteY63" fmla="*/ 673316 h 1615718"/>
                <a:gd name="connsiteX64" fmla="*/ 75395 w 689775"/>
                <a:gd name="connsiteY64" fmla="*/ 589305 h 1615718"/>
                <a:gd name="connsiteX65" fmla="*/ 97620 w 689775"/>
                <a:gd name="connsiteY65" fmla="*/ 433856 h 1615718"/>
                <a:gd name="connsiteX66" fmla="*/ 91523 w 689775"/>
                <a:gd name="connsiteY66" fmla="*/ 205573 h 1615718"/>
                <a:gd name="connsiteX67" fmla="*/ 59075 w 689775"/>
                <a:gd name="connsiteY67" fmla="*/ 245705 h 1615718"/>
                <a:gd name="connsiteX68" fmla="*/ 3195 w 689775"/>
                <a:gd name="connsiteY68" fmla="*/ 146835 h 1615718"/>
                <a:gd name="connsiteX69" fmla="*/ 62377 w 689775"/>
                <a:gd name="connsiteY69" fmla="*/ 86954 h 1615718"/>
                <a:gd name="connsiteX70" fmla="*/ 89428 w 689775"/>
                <a:gd name="connsiteY70" fmla="*/ 52093 h 1615718"/>
                <a:gd name="connsiteX71" fmla="*/ 93683 w 689775"/>
                <a:gd name="connsiteY71" fmla="*/ 19961 h 1615718"/>
                <a:gd name="connsiteX72" fmla="*/ 123908 w 689775"/>
                <a:gd name="connsiteY72" fmla="*/ 340 h 1615718"/>
                <a:gd name="connsiteX73" fmla="*/ 145562 w 689775"/>
                <a:gd name="connsiteY73" fmla="*/ 25169 h 1615718"/>
                <a:gd name="connsiteX74" fmla="*/ 138259 w 689775"/>
                <a:gd name="connsiteY74" fmla="*/ 93177 h 1615718"/>
                <a:gd name="connsiteX75" fmla="*/ 170581 w 689775"/>
                <a:gd name="connsiteY75" fmla="*/ 139469 h 1615718"/>
                <a:gd name="connsiteX76" fmla="*/ 291866 w 689775"/>
                <a:gd name="connsiteY76" fmla="*/ 147343 h 1615718"/>
                <a:gd name="connsiteX77" fmla="*/ 329902 w 689775"/>
                <a:gd name="connsiteY77" fmla="*/ 171283 h 1615718"/>
                <a:gd name="connsiteX78" fmla="*/ 416008 w 689775"/>
                <a:gd name="connsiteY78" fmla="*/ 237831 h 1615718"/>
                <a:gd name="connsiteX79" fmla="*/ 459061 w 689775"/>
                <a:gd name="connsiteY79" fmla="*/ 239672 h 1615718"/>
                <a:gd name="connsiteX80" fmla="*/ 464269 w 689775"/>
                <a:gd name="connsiteY80" fmla="*/ 238784 h 161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9775" h="1615718">
                  <a:moveTo>
                    <a:pt x="464078" y="238466"/>
                  </a:moveTo>
                  <a:cubicBezTo>
                    <a:pt x="478810" y="251357"/>
                    <a:pt x="516973" y="244054"/>
                    <a:pt x="499892" y="284631"/>
                  </a:cubicBezTo>
                  <a:cubicBezTo>
                    <a:pt x="478429" y="335558"/>
                    <a:pt x="467316" y="340702"/>
                    <a:pt x="426549" y="321588"/>
                  </a:cubicBezTo>
                  <a:cubicBezTo>
                    <a:pt x="421914" y="319429"/>
                    <a:pt x="416771" y="315111"/>
                    <a:pt x="412516" y="315873"/>
                  </a:cubicBezTo>
                  <a:cubicBezTo>
                    <a:pt x="370860" y="323303"/>
                    <a:pt x="352254" y="291870"/>
                    <a:pt x="331744" y="262596"/>
                  </a:cubicBezTo>
                  <a:cubicBezTo>
                    <a:pt x="326854" y="255611"/>
                    <a:pt x="322600" y="243165"/>
                    <a:pt x="311487" y="249007"/>
                  </a:cubicBezTo>
                  <a:cubicBezTo>
                    <a:pt x="302026" y="254023"/>
                    <a:pt x="305455" y="265517"/>
                    <a:pt x="305391" y="274852"/>
                  </a:cubicBezTo>
                  <a:cubicBezTo>
                    <a:pt x="305328" y="289774"/>
                    <a:pt x="306217" y="304824"/>
                    <a:pt x="304439" y="319492"/>
                  </a:cubicBezTo>
                  <a:cubicBezTo>
                    <a:pt x="299169" y="364070"/>
                    <a:pt x="306281" y="378738"/>
                    <a:pt x="347301" y="379437"/>
                  </a:cubicBezTo>
                  <a:cubicBezTo>
                    <a:pt x="374860" y="379818"/>
                    <a:pt x="398292" y="395375"/>
                    <a:pt x="425152" y="394804"/>
                  </a:cubicBezTo>
                  <a:cubicBezTo>
                    <a:pt x="431375" y="394677"/>
                    <a:pt x="438741" y="396582"/>
                    <a:pt x="439884" y="404773"/>
                  </a:cubicBezTo>
                  <a:cubicBezTo>
                    <a:pt x="440900" y="412457"/>
                    <a:pt x="434995" y="417156"/>
                    <a:pt x="429280" y="420013"/>
                  </a:cubicBezTo>
                  <a:cubicBezTo>
                    <a:pt x="418993" y="425157"/>
                    <a:pt x="408579" y="430809"/>
                    <a:pt x="397657" y="433539"/>
                  </a:cubicBezTo>
                  <a:cubicBezTo>
                    <a:pt x="379369" y="438111"/>
                    <a:pt x="368257" y="448652"/>
                    <a:pt x="366351" y="469099"/>
                  </a:cubicBezTo>
                  <a:cubicBezTo>
                    <a:pt x="364383" y="490118"/>
                    <a:pt x="364256" y="510184"/>
                    <a:pt x="385084" y="522312"/>
                  </a:cubicBezTo>
                  <a:cubicBezTo>
                    <a:pt x="393910" y="527519"/>
                    <a:pt x="401911" y="534441"/>
                    <a:pt x="410294" y="540537"/>
                  </a:cubicBezTo>
                  <a:cubicBezTo>
                    <a:pt x="411881" y="541680"/>
                    <a:pt x="476079" y="625691"/>
                    <a:pt x="476524" y="627405"/>
                  </a:cubicBezTo>
                  <a:cubicBezTo>
                    <a:pt x="481604" y="649313"/>
                    <a:pt x="466808" y="658012"/>
                    <a:pt x="452458" y="659600"/>
                  </a:cubicBezTo>
                  <a:cubicBezTo>
                    <a:pt x="426359" y="662458"/>
                    <a:pt x="400387" y="663219"/>
                    <a:pt x="377210" y="641820"/>
                  </a:cubicBezTo>
                  <a:cubicBezTo>
                    <a:pt x="353588" y="619976"/>
                    <a:pt x="327045" y="601180"/>
                    <a:pt x="292946" y="594830"/>
                  </a:cubicBezTo>
                  <a:cubicBezTo>
                    <a:pt x="313329" y="622706"/>
                    <a:pt x="320695" y="656997"/>
                    <a:pt x="337396" y="686016"/>
                  </a:cubicBezTo>
                  <a:cubicBezTo>
                    <a:pt x="360256" y="725704"/>
                    <a:pt x="409785" y="740118"/>
                    <a:pt x="456204" y="728561"/>
                  </a:cubicBezTo>
                  <a:cubicBezTo>
                    <a:pt x="518371" y="713131"/>
                    <a:pt x="580156" y="704177"/>
                    <a:pt x="639592" y="745580"/>
                  </a:cubicBezTo>
                  <a:cubicBezTo>
                    <a:pt x="675343" y="770472"/>
                    <a:pt x="662896" y="806476"/>
                    <a:pt x="663912" y="837655"/>
                  </a:cubicBezTo>
                  <a:cubicBezTo>
                    <a:pt x="664865" y="866293"/>
                    <a:pt x="638703" y="883375"/>
                    <a:pt x="619844" y="900901"/>
                  </a:cubicBezTo>
                  <a:cubicBezTo>
                    <a:pt x="612033" y="908204"/>
                    <a:pt x="603905" y="896583"/>
                    <a:pt x="606000" y="889090"/>
                  </a:cubicBezTo>
                  <a:cubicBezTo>
                    <a:pt x="614065" y="861087"/>
                    <a:pt x="594126" y="843180"/>
                    <a:pt x="586760" y="821081"/>
                  </a:cubicBezTo>
                  <a:cubicBezTo>
                    <a:pt x="569044" y="767868"/>
                    <a:pt x="526435" y="753390"/>
                    <a:pt x="484779" y="789014"/>
                  </a:cubicBezTo>
                  <a:cubicBezTo>
                    <a:pt x="461094" y="809334"/>
                    <a:pt x="445028" y="817589"/>
                    <a:pt x="429216" y="782536"/>
                  </a:cubicBezTo>
                  <a:cubicBezTo>
                    <a:pt x="424771" y="772758"/>
                    <a:pt x="415945" y="762217"/>
                    <a:pt x="405086" y="769710"/>
                  </a:cubicBezTo>
                  <a:cubicBezTo>
                    <a:pt x="393974" y="777330"/>
                    <a:pt x="401594" y="789331"/>
                    <a:pt x="405785" y="798983"/>
                  </a:cubicBezTo>
                  <a:cubicBezTo>
                    <a:pt x="414103" y="818097"/>
                    <a:pt x="429597" y="828320"/>
                    <a:pt x="447885" y="830098"/>
                  </a:cubicBezTo>
                  <a:cubicBezTo>
                    <a:pt x="497034" y="834861"/>
                    <a:pt x="522434" y="870866"/>
                    <a:pt x="543389" y="911950"/>
                  </a:cubicBezTo>
                  <a:cubicBezTo>
                    <a:pt x="554693" y="934175"/>
                    <a:pt x="578124" y="946685"/>
                    <a:pt x="581680" y="975705"/>
                  </a:cubicBezTo>
                  <a:cubicBezTo>
                    <a:pt x="585363" y="1006058"/>
                    <a:pt x="588157" y="1030886"/>
                    <a:pt x="548977" y="1030124"/>
                  </a:cubicBezTo>
                  <a:cubicBezTo>
                    <a:pt x="537928" y="1029934"/>
                    <a:pt x="521672" y="1029108"/>
                    <a:pt x="520148" y="1043396"/>
                  </a:cubicBezTo>
                  <a:cubicBezTo>
                    <a:pt x="517926" y="1063081"/>
                    <a:pt x="537611" y="1058445"/>
                    <a:pt x="548088" y="1062890"/>
                  </a:cubicBezTo>
                  <a:cubicBezTo>
                    <a:pt x="578759" y="1075781"/>
                    <a:pt x="594253" y="1087465"/>
                    <a:pt x="596158" y="1134201"/>
                  </a:cubicBezTo>
                  <a:cubicBezTo>
                    <a:pt x="598634" y="1196051"/>
                    <a:pt x="593555" y="1270156"/>
                    <a:pt x="624352" y="1320194"/>
                  </a:cubicBezTo>
                  <a:cubicBezTo>
                    <a:pt x="662452" y="1382170"/>
                    <a:pt x="639021" y="1448591"/>
                    <a:pt x="661753" y="1508472"/>
                  </a:cubicBezTo>
                  <a:cubicBezTo>
                    <a:pt x="667151" y="1522633"/>
                    <a:pt x="664103" y="1540603"/>
                    <a:pt x="673310" y="1554891"/>
                  </a:cubicBezTo>
                  <a:cubicBezTo>
                    <a:pt x="682455" y="1569115"/>
                    <a:pt x="697313" y="1583974"/>
                    <a:pt x="685248" y="1602262"/>
                  </a:cubicBezTo>
                  <a:cubicBezTo>
                    <a:pt x="674644" y="1618264"/>
                    <a:pt x="656546" y="1617058"/>
                    <a:pt x="639719" y="1613438"/>
                  </a:cubicBezTo>
                  <a:cubicBezTo>
                    <a:pt x="611970" y="1622900"/>
                    <a:pt x="610953" y="1587530"/>
                    <a:pt x="592665" y="1581116"/>
                  </a:cubicBezTo>
                  <a:cubicBezTo>
                    <a:pt x="575076" y="1548604"/>
                    <a:pt x="548533" y="1522823"/>
                    <a:pt x="518815" y="1508091"/>
                  </a:cubicBezTo>
                  <a:cubicBezTo>
                    <a:pt x="473476" y="1485612"/>
                    <a:pt x="429724" y="1456529"/>
                    <a:pt x="378480" y="1449290"/>
                  </a:cubicBezTo>
                  <a:cubicBezTo>
                    <a:pt x="358858" y="1446496"/>
                    <a:pt x="350540" y="1432716"/>
                    <a:pt x="349651" y="1412587"/>
                  </a:cubicBezTo>
                  <a:cubicBezTo>
                    <a:pt x="347873" y="1371375"/>
                    <a:pt x="376258" y="1346610"/>
                    <a:pt x="414231" y="1338291"/>
                  </a:cubicBezTo>
                  <a:cubicBezTo>
                    <a:pt x="470872" y="1325909"/>
                    <a:pt x="502051" y="1356579"/>
                    <a:pt x="530182" y="1401792"/>
                  </a:cubicBezTo>
                  <a:cubicBezTo>
                    <a:pt x="532912" y="1377725"/>
                    <a:pt x="524085" y="1363057"/>
                    <a:pt x="505289" y="1353531"/>
                  </a:cubicBezTo>
                  <a:cubicBezTo>
                    <a:pt x="466808" y="1334100"/>
                    <a:pt x="442044" y="1296191"/>
                    <a:pt x="422866" y="1260503"/>
                  </a:cubicBezTo>
                  <a:cubicBezTo>
                    <a:pt x="404324" y="1225959"/>
                    <a:pt x="412262" y="1179223"/>
                    <a:pt x="413976" y="1137757"/>
                  </a:cubicBezTo>
                  <a:cubicBezTo>
                    <a:pt x="415691" y="1094513"/>
                    <a:pt x="409658" y="1052794"/>
                    <a:pt x="397149" y="1012090"/>
                  </a:cubicBezTo>
                  <a:cubicBezTo>
                    <a:pt x="392069" y="995580"/>
                    <a:pt x="377527" y="991770"/>
                    <a:pt x="362922" y="991706"/>
                  </a:cubicBezTo>
                  <a:cubicBezTo>
                    <a:pt x="347301" y="991580"/>
                    <a:pt x="340126" y="1002756"/>
                    <a:pt x="338031" y="1017424"/>
                  </a:cubicBezTo>
                  <a:cubicBezTo>
                    <a:pt x="334792" y="1040030"/>
                    <a:pt x="321394" y="1047777"/>
                    <a:pt x="302280" y="1053175"/>
                  </a:cubicBezTo>
                  <a:cubicBezTo>
                    <a:pt x="265259" y="1063716"/>
                    <a:pt x="229255" y="1071844"/>
                    <a:pt x="189948" y="1065240"/>
                  </a:cubicBezTo>
                  <a:cubicBezTo>
                    <a:pt x="160294" y="1060224"/>
                    <a:pt x="130766" y="1074384"/>
                    <a:pt x="101620" y="1082194"/>
                  </a:cubicBezTo>
                  <a:cubicBezTo>
                    <a:pt x="85046" y="1086640"/>
                    <a:pt x="69933" y="1084735"/>
                    <a:pt x="53614" y="1080226"/>
                  </a:cubicBezTo>
                  <a:cubicBezTo>
                    <a:pt x="29992" y="1073749"/>
                    <a:pt x="27643" y="1060922"/>
                    <a:pt x="28404" y="1035713"/>
                  </a:cubicBezTo>
                  <a:cubicBezTo>
                    <a:pt x="30563" y="964782"/>
                    <a:pt x="68663" y="904584"/>
                    <a:pt x="75331" y="835496"/>
                  </a:cubicBezTo>
                  <a:cubicBezTo>
                    <a:pt x="76347" y="824955"/>
                    <a:pt x="82570" y="815239"/>
                    <a:pt x="81236" y="803809"/>
                  </a:cubicBezTo>
                  <a:cubicBezTo>
                    <a:pt x="72854" y="731546"/>
                    <a:pt x="80728" y="719735"/>
                    <a:pt x="147213" y="704177"/>
                  </a:cubicBezTo>
                  <a:cubicBezTo>
                    <a:pt x="155532" y="685064"/>
                    <a:pt x="137624" y="681508"/>
                    <a:pt x="130322" y="673316"/>
                  </a:cubicBezTo>
                  <a:cubicBezTo>
                    <a:pt x="107970" y="648234"/>
                    <a:pt x="86189" y="623087"/>
                    <a:pt x="75395" y="589305"/>
                  </a:cubicBezTo>
                  <a:cubicBezTo>
                    <a:pt x="101048" y="540473"/>
                    <a:pt x="100921" y="488848"/>
                    <a:pt x="97620" y="433856"/>
                  </a:cubicBezTo>
                  <a:cubicBezTo>
                    <a:pt x="92983" y="356513"/>
                    <a:pt x="97810" y="278471"/>
                    <a:pt x="91523" y="205573"/>
                  </a:cubicBezTo>
                  <a:cubicBezTo>
                    <a:pt x="85618" y="219035"/>
                    <a:pt x="73299" y="233132"/>
                    <a:pt x="59075" y="245705"/>
                  </a:cubicBezTo>
                  <a:cubicBezTo>
                    <a:pt x="15768" y="239418"/>
                    <a:pt x="-9251" y="189634"/>
                    <a:pt x="3195" y="146835"/>
                  </a:cubicBezTo>
                  <a:cubicBezTo>
                    <a:pt x="13228" y="112418"/>
                    <a:pt x="24785" y="88542"/>
                    <a:pt x="62377" y="86954"/>
                  </a:cubicBezTo>
                  <a:cubicBezTo>
                    <a:pt x="79458" y="86256"/>
                    <a:pt x="86951" y="69682"/>
                    <a:pt x="89428" y="52093"/>
                  </a:cubicBezTo>
                  <a:cubicBezTo>
                    <a:pt x="90952" y="41361"/>
                    <a:pt x="88983" y="30121"/>
                    <a:pt x="93683" y="19961"/>
                  </a:cubicBezTo>
                  <a:cubicBezTo>
                    <a:pt x="99842" y="6499"/>
                    <a:pt x="109367" y="-1819"/>
                    <a:pt x="123908" y="340"/>
                  </a:cubicBezTo>
                  <a:cubicBezTo>
                    <a:pt x="136799" y="2245"/>
                    <a:pt x="143657" y="11516"/>
                    <a:pt x="145562" y="25169"/>
                  </a:cubicBezTo>
                  <a:cubicBezTo>
                    <a:pt x="148864" y="48537"/>
                    <a:pt x="145879" y="70571"/>
                    <a:pt x="138259" y="93177"/>
                  </a:cubicBezTo>
                  <a:cubicBezTo>
                    <a:pt x="126385" y="128483"/>
                    <a:pt x="136037" y="142009"/>
                    <a:pt x="170581" y="139469"/>
                  </a:cubicBezTo>
                  <a:cubicBezTo>
                    <a:pt x="211475" y="136484"/>
                    <a:pt x="251353" y="146645"/>
                    <a:pt x="291866" y="147343"/>
                  </a:cubicBezTo>
                  <a:cubicBezTo>
                    <a:pt x="308757" y="147660"/>
                    <a:pt x="319425" y="158837"/>
                    <a:pt x="329902" y="171283"/>
                  </a:cubicBezTo>
                  <a:cubicBezTo>
                    <a:pt x="354095" y="200048"/>
                    <a:pt x="385147" y="218971"/>
                    <a:pt x="416008" y="237831"/>
                  </a:cubicBezTo>
                  <a:cubicBezTo>
                    <a:pt x="429597" y="246150"/>
                    <a:pt x="444266" y="250531"/>
                    <a:pt x="459061" y="239672"/>
                  </a:cubicBezTo>
                  <a:cubicBezTo>
                    <a:pt x="460839" y="239355"/>
                    <a:pt x="462554" y="239038"/>
                    <a:pt x="464269" y="23878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0" name="Полилиния: фигура 419">
              <a:extLst>
                <a:ext uri="{FF2B5EF4-FFF2-40B4-BE49-F238E27FC236}">
                  <a16:creationId xmlns="" xmlns:a16="http://schemas.microsoft.com/office/drawing/2014/main" id="{DBA346C2-B52D-4996-9624-750CF55720A6}"/>
                </a:ext>
              </a:extLst>
            </p:cNvPr>
            <p:cNvSpPr/>
            <p:nvPr/>
          </p:nvSpPr>
          <p:spPr>
            <a:xfrm>
              <a:off x="7642272" y="2980654"/>
              <a:ext cx="655677" cy="823299"/>
            </a:xfrm>
            <a:custGeom>
              <a:avLst/>
              <a:gdLst>
                <a:gd name="connsiteX0" fmla="*/ 564023 w 655677"/>
                <a:gd name="connsiteY0" fmla="*/ 130733 h 823299"/>
                <a:gd name="connsiteX1" fmla="*/ 565674 w 655677"/>
                <a:gd name="connsiteY1" fmla="*/ 177215 h 823299"/>
                <a:gd name="connsiteX2" fmla="*/ 619077 w 655677"/>
                <a:gd name="connsiteY2" fmla="*/ 202298 h 823299"/>
                <a:gd name="connsiteX3" fmla="*/ 648986 w 655677"/>
                <a:gd name="connsiteY3" fmla="*/ 219506 h 823299"/>
                <a:gd name="connsiteX4" fmla="*/ 641493 w 655677"/>
                <a:gd name="connsiteY4" fmla="*/ 328790 h 823299"/>
                <a:gd name="connsiteX5" fmla="*/ 625364 w 655677"/>
                <a:gd name="connsiteY5" fmla="*/ 416167 h 823299"/>
                <a:gd name="connsiteX6" fmla="*/ 609108 w 655677"/>
                <a:gd name="connsiteY6" fmla="*/ 465634 h 823299"/>
                <a:gd name="connsiteX7" fmla="*/ 601234 w 655677"/>
                <a:gd name="connsiteY7" fmla="*/ 538659 h 823299"/>
                <a:gd name="connsiteX8" fmla="*/ 587010 w 655677"/>
                <a:gd name="connsiteY8" fmla="*/ 580823 h 823299"/>
                <a:gd name="connsiteX9" fmla="*/ 536718 w 655677"/>
                <a:gd name="connsiteY9" fmla="*/ 544755 h 823299"/>
                <a:gd name="connsiteX10" fmla="*/ 429085 w 655677"/>
                <a:gd name="connsiteY10" fmla="*/ 584062 h 823299"/>
                <a:gd name="connsiteX11" fmla="*/ 422672 w 655677"/>
                <a:gd name="connsiteY11" fmla="*/ 714174 h 823299"/>
                <a:gd name="connsiteX12" fmla="*/ 465217 w 655677"/>
                <a:gd name="connsiteY12" fmla="*/ 818124 h 823299"/>
                <a:gd name="connsiteX13" fmla="*/ 465217 w 655677"/>
                <a:gd name="connsiteY13" fmla="*/ 818124 h 823299"/>
                <a:gd name="connsiteX14" fmla="*/ 437150 w 655677"/>
                <a:gd name="connsiteY14" fmla="*/ 818314 h 823299"/>
                <a:gd name="connsiteX15" fmla="*/ 318532 w 655677"/>
                <a:gd name="connsiteY15" fmla="*/ 739638 h 823299"/>
                <a:gd name="connsiteX16" fmla="*/ 213312 w 655677"/>
                <a:gd name="connsiteY16" fmla="*/ 696902 h 823299"/>
                <a:gd name="connsiteX17" fmla="*/ 153178 w 655677"/>
                <a:gd name="connsiteY17" fmla="*/ 671502 h 823299"/>
                <a:gd name="connsiteX18" fmla="*/ 165307 w 655677"/>
                <a:gd name="connsiteY18" fmla="*/ 568441 h 823299"/>
                <a:gd name="connsiteX19" fmla="*/ 190707 w 655677"/>
                <a:gd name="connsiteY19" fmla="*/ 544565 h 823299"/>
                <a:gd name="connsiteX20" fmla="*/ 200739 w 655677"/>
                <a:gd name="connsiteY20" fmla="*/ 523483 h 823299"/>
                <a:gd name="connsiteX21" fmla="*/ 72723 w 655677"/>
                <a:gd name="connsiteY21" fmla="*/ 526277 h 823299"/>
                <a:gd name="connsiteX22" fmla="*/ 46752 w 655677"/>
                <a:gd name="connsiteY22" fmla="*/ 498527 h 823299"/>
                <a:gd name="connsiteX23" fmla="*/ 12018 w 655677"/>
                <a:gd name="connsiteY23" fmla="*/ 442202 h 823299"/>
                <a:gd name="connsiteX24" fmla="*/ 11890 w 655677"/>
                <a:gd name="connsiteY24" fmla="*/ 389878 h 823299"/>
                <a:gd name="connsiteX25" fmla="*/ 143589 w 655677"/>
                <a:gd name="connsiteY25" fmla="*/ 346698 h 823299"/>
                <a:gd name="connsiteX26" fmla="*/ 223091 w 655677"/>
                <a:gd name="connsiteY26" fmla="*/ 332664 h 823299"/>
                <a:gd name="connsiteX27" fmla="*/ 298148 w 655677"/>
                <a:gd name="connsiteY27" fmla="*/ 341681 h 823299"/>
                <a:gd name="connsiteX28" fmla="*/ 392700 w 655677"/>
                <a:gd name="connsiteY28" fmla="*/ 450648 h 823299"/>
                <a:gd name="connsiteX29" fmla="*/ 406352 w 655677"/>
                <a:gd name="connsiteY29" fmla="*/ 464745 h 823299"/>
                <a:gd name="connsiteX30" fmla="*/ 429784 w 655677"/>
                <a:gd name="connsiteY30" fmla="*/ 463284 h 823299"/>
                <a:gd name="connsiteX31" fmla="*/ 424577 w 655677"/>
                <a:gd name="connsiteY31" fmla="*/ 442075 h 823299"/>
                <a:gd name="connsiteX32" fmla="*/ 388572 w 655677"/>
                <a:gd name="connsiteY32" fmla="*/ 383972 h 823299"/>
                <a:gd name="connsiteX33" fmla="*/ 343234 w 655677"/>
                <a:gd name="connsiteY33" fmla="*/ 359271 h 823299"/>
                <a:gd name="connsiteX34" fmla="*/ 298085 w 655677"/>
                <a:gd name="connsiteY34" fmla="*/ 317233 h 823299"/>
                <a:gd name="connsiteX35" fmla="*/ 393271 w 655677"/>
                <a:gd name="connsiteY35" fmla="*/ 267259 h 823299"/>
                <a:gd name="connsiteX36" fmla="*/ 459629 w 655677"/>
                <a:gd name="connsiteY36" fmla="*/ 194995 h 823299"/>
                <a:gd name="connsiteX37" fmla="*/ 468963 w 655677"/>
                <a:gd name="connsiteY37" fmla="*/ 165531 h 823299"/>
                <a:gd name="connsiteX38" fmla="*/ 507381 w 655677"/>
                <a:gd name="connsiteY38" fmla="*/ 195313 h 823299"/>
                <a:gd name="connsiteX39" fmla="*/ 512144 w 655677"/>
                <a:gd name="connsiteY39" fmla="*/ 432804 h 823299"/>
                <a:gd name="connsiteX40" fmla="*/ 517160 w 655677"/>
                <a:gd name="connsiteY40" fmla="*/ 454458 h 823299"/>
                <a:gd name="connsiteX41" fmla="*/ 538369 w 655677"/>
                <a:gd name="connsiteY41" fmla="*/ 442265 h 823299"/>
                <a:gd name="connsiteX42" fmla="*/ 546307 w 655677"/>
                <a:gd name="connsiteY42" fmla="*/ 379845 h 823299"/>
                <a:gd name="connsiteX43" fmla="*/ 507254 w 655677"/>
                <a:gd name="connsiteY43" fmla="*/ 195630 h 823299"/>
                <a:gd name="connsiteX44" fmla="*/ 457089 w 655677"/>
                <a:gd name="connsiteY44" fmla="*/ 158356 h 823299"/>
                <a:gd name="connsiteX45" fmla="*/ 425148 w 655677"/>
                <a:gd name="connsiteY45" fmla="*/ 139560 h 823299"/>
                <a:gd name="connsiteX46" fmla="*/ 365585 w 655677"/>
                <a:gd name="connsiteY46" fmla="*/ 120129 h 823299"/>
                <a:gd name="connsiteX47" fmla="*/ 298085 w 655677"/>
                <a:gd name="connsiteY47" fmla="*/ 58914 h 823299"/>
                <a:gd name="connsiteX48" fmla="*/ 319484 w 655677"/>
                <a:gd name="connsiteY48" fmla="*/ 23989 h 823299"/>
                <a:gd name="connsiteX49" fmla="*/ 440770 w 655677"/>
                <a:gd name="connsiteY49" fmla="*/ 1192 h 823299"/>
                <a:gd name="connsiteX50" fmla="*/ 458422 w 655677"/>
                <a:gd name="connsiteY50" fmla="*/ 6018 h 823299"/>
                <a:gd name="connsiteX51" fmla="*/ 564086 w 655677"/>
                <a:gd name="connsiteY51" fmla="*/ 130860 h 82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5677" h="823299">
                  <a:moveTo>
                    <a:pt x="564023" y="130733"/>
                  </a:moveTo>
                  <a:cubicBezTo>
                    <a:pt x="552593" y="146735"/>
                    <a:pt x="549482" y="162483"/>
                    <a:pt x="565674" y="177215"/>
                  </a:cubicBezTo>
                  <a:cubicBezTo>
                    <a:pt x="581105" y="191312"/>
                    <a:pt x="592217" y="217983"/>
                    <a:pt x="619077" y="202298"/>
                  </a:cubicBezTo>
                  <a:cubicBezTo>
                    <a:pt x="638889" y="190741"/>
                    <a:pt x="643017" y="198551"/>
                    <a:pt x="648986" y="219506"/>
                  </a:cubicBezTo>
                  <a:cubicBezTo>
                    <a:pt x="659908" y="258051"/>
                    <a:pt x="657495" y="291770"/>
                    <a:pt x="641493" y="328790"/>
                  </a:cubicBezTo>
                  <a:cubicBezTo>
                    <a:pt x="630190" y="354953"/>
                    <a:pt x="629619" y="386703"/>
                    <a:pt x="625364" y="416167"/>
                  </a:cubicBezTo>
                  <a:cubicBezTo>
                    <a:pt x="622824" y="433947"/>
                    <a:pt x="618887" y="451283"/>
                    <a:pt x="609108" y="465634"/>
                  </a:cubicBezTo>
                  <a:cubicBezTo>
                    <a:pt x="593360" y="488748"/>
                    <a:pt x="581295" y="509766"/>
                    <a:pt x="601234" y="538659"/>
                  </a:cubicBezTo>
                  <a:cubicBezTo>
                    <a:pt x="612600" y="555169"/>
                    <a:pt x="596027" y="568250"/>
                    <a:pt x="587010" y="580823"/>
                  </a:cubicBezTo>
                  <a:cubicBezTo>
                    <a:pt x="584152" y="546152"/>
                    <a:pt x="569103" y="539231"/>
                    <a:pt x="536718" y="544755"/>
                  </a:cubicBezTo>
                  <a:cubicBezTo>
                    <a:pt x="497983" y="551359"/>
                    <a:pt x="460137" y="549771"/>
                    <a:pt x="429085" y="584062"/>
                  </a:cubicBezTo>
                  <a:cubicBezTo>
                    <a:pt x="404892" y="610732"/>
                    <a:pt x="397844" y="686361"/>
                    <a:pt x="422672" y="714174"/>
                  </a:cubicBezTo>
                  <a:cubicBezTo>
                    <a:pt x="448516" y="743130"/>
                    <a:pt x="470234" y="774436"/>
                    <a:pt x="465217" y="818124"/>
                  </a:cubicBezTo>
                  <a:lnTo>
                    <a:pt x="465217" y="818124"/>
                  </a:lnTo>
                  <a:cubicBezTo>
                    <a:pt x="455883" y="825617"/>
                    <a:pt x="447183" y="824347"/>
                    <a:pt x="437150" y="818314"/>
                  </a:cubicBezTo>
                  <a:cubicBezTo>
                    <a:pt x="396637" y="793803"/>
                    <a:pt x="354854" y="773102"/>
                    <a:pt x="318532" y="739638"/>
                  </a:cubicBezTo>
                  <a:cubicBezTo>
                    <a:pt x="290338" y="713729"/>
                    <a:pt x="251412" y="704077"/>
                    <a:pt x="213312" y="696902"/>
                  </a:cubicBezTo>
                  <a:cubicBezTo>
                    <a:pt x="192103" y="692965"/>
                    <a:pt x="160544" y="698680"/>
                    <a:pt x="153178" y="671502"/>
                  </a:cubicBezTo>
                  <a:cubicBezTo>
                    <a:pt x="143971" y="637720"/>
                    <a:pt x="153876" y="601715"/>
                    <a:pt x="165307" y="568441"/>
                  </a:cubicBezTo>
                  <a:cubicBezTo>
                    <a:pt x="169371" y="556693"/>
                    <a:pt x="184102" y="554852"/>
                    <a:pt x="190707" y="544565"/>
                  </a:cubicBezTo>
                  <a:cubicBezTo>
                    <a:pt x="195533" y="537008"/>
                    <a:pt x="199850" y="529134"/>
                    <a:pt x="200739" y="523483"/>
                  </a:cubicBezTo>
                  <a:cubicBezTo>
                    <a:pt x="159147" y="541009"/>
                    <a:pt x="116031" y="541072"/>
                    <a:pt x="72723" y="526277"/>
                  </a:cubicBezTo>
                  <a:cubicBezTo>
                    <a:pt x="60468" y="522085"/>
                    <a:pt x="49165" y="512878"/>
                    <a:pt x="46752" y="498527"/>
                  </a:cubicBezTo>
                  <a:cubicBezTo>
                    <a:pt x="42624" y="473825"/>
                    <a:pt x="28464" y="458141"/>
                    <a:pt x="12018" y="442202"/>
                  </a:cubicBezTo>
                  <a:cubicBezTo>
                    <a:pt x="-3985" y="426645"/>
                    <a:pt x="-3985" y="410134"/>
                    <a:pt x="11890" y="389878"/>
                  </a:cubicBezTo>
                  <a:cubicBezTo>
                    <a:pt x="47895" y="343840"/>
                    <a:pt x="93171" y="336220"/>
                    <a:pt x="143589" y="346698"/>
                  </a:cubicBezTo>
                  <a:cubicBezTo>
                    <a:pt x="172291" y="352667"/>
                    <a:pt x="196231" y="357810"/>
                    <a:pt x="223091" y="332664"/>
                  </a:cubicBezTo>
                  <a:cubicBezTo>
                    <a:pt x="250015" y="307391"/>
                    <a:pt x="270082" y="318250"/>
                    <a:pt x="298148" y="341681"/>
                  </a:cubicBezTo>
                  <a:cubicBezTo>
                    <a:pt x="335423" y="372860"/>
                    <a:pt x="358600" y="416992"/>
                    <a:pt x="392700" y="450648"/>
                  </a:cubicBezTo>
                  <a:cubicBezTo>
                    <a:pt x="397335" y="455220"/>
                    <a:pt x="400828" y="461189"/>
                    <a:pt x="406352" y="464745"/>
                  </a:cubicBezTo>
                  <a:cubicBezTo>
                    <a:pt x="414353" y="469952"/>
                    <a:pt x="423307" y="473825"/>
                    <a:pt x="429784" y="463284"/>
                  </a:cubicBezTo>
                  <a:cubicBezTo>
                    <a:pt x="434673" y="455347"/>
                    <a:pt x="431752" y="445187"/>
                    <a:pt x="424577" y="442075"/>
                  </a:cubicBezTo>
                  <a:cubicBezTo>
                    <a:pt x="399685" y="431216"/>
                    <a:pt x="394986" y="407658"/>
                    <a:pt x="388572" y="383972"/>
                  </a:cubicBezTo>
                  <a:cubicBezTo>
                    <a:pt x="381969" y="359461"/>
                    <a:pt x="364823" y="356858"/>
                    <a:pt x="343234" y="359271"/>
                  </a:cubicBezTo>
                  <a:cubicBezTo>
                    <a:pt x="316563" y="362192"/>
                    <a:pt x="294084" y="354826"/>
                    <a:pt x="298085" y="317233"/>
                  </a:cubicBezTo>
                  <a:cubicBezTo>
                    <a:pt x="325199" y="290754"/>
                    <a:pt x="349584" y="266052"/>
                    <a:pt x="393271" y="267259"/>
                  </a:cubicBezTo>
                  <a:cubicBezTo>
                    <a:pt x="428705" y="268211"/>
                    <a:pt x="451247" y="233731"/>
                    <a:pt x="459629" y="194995"/>
                  </a:cubicBezTo>
                  <a:cubicBezTo>
                    <a:pt x="461851" y="184708"/>
                    <a:pt x="459756" y="173151"/>
                    <a:pt x="468963" y="165531"/>
                  </a:cubicBezTo>
                  <a:cubicBezTo>
                    <a:pt x="496014" y="154165"/>
                    <a:pt x="507381" y="168452"/>
                    <a:pt x="507381" y="195313"/>
                  </a:cubicBezTo>
                  <a:cubicBezTo>
                    <a:pt x="507381" y="274498"/>
                    <a:pt x="533416" y="353111"/>
                    <a:pt x="512144" y="432804"/>
                  </a:cubicBezTo>
                  <a:cubicBezTo>
                    <a:pt x="510048" y="440615"/>
                    <a:pt x="508841" y="450521"/>
                    <a:pt x="517160" y="454458"/>
                  </a:cubicBezTo>
                  <a:cubicBezTo>
                    <a:pt x="527447" y="459347"/>
                    <a:pt x="533543" y="450013"/>
                    <a:pt x="538369" y="442265"/>
                  </a:cubicBezTo>
                  <a:cubicBezTo>
                    <a:pt x="550244" y="422962"/>
                    <a:pt x="552593" y="401943"/>
                    <a:pt x="546307" y="379845"/>
                  </a:cubicBezTo>
                  <a:cubicBezTo>
                    <a:pt x="529098" y="319456"/>
                    <a:pt x="517922" y="257607"/>
                    <a:pt x="507254" y="195630"/>
                  </a:cubicBezTo>
                  <a:cubicBezTo>
                    <a:pt x="500904" y="158800"/>
                    <a:pt x="490363" y="150736"/>
                    <a:pt x="457089" y="158356"/>
                  </a:cubicBezTo>
                  <a:cubicBezTo>
                    <a:pt x="441976" y="160832"/>
                    <a:pt x="434864" y="147815"/>
                    <a:pt x="425148" y="139560"/>
                  </a:cubicBezTo>
                  <a:cubicBezTo>
                    <a:pt x="407749" y="124764"/>
                    <a:pt x="389461" y="115747"/>
                    <a:pt x="365585" y="120129"/>
                  </a:cubicBezTo>
                  <a:cubicBezTo>
                    <a:pt x="338408" y="125145"/>
                    <a:pt x="298784" y="87616"/>
                    <a:pt x="298085" y="58914"/>
                  </a:cubicBezTo>
                  <a:cubicBezTo>
                    <a:pt x="297640" y="41833"/>
                    <a:pt x="307420" y="24561"/>
                    <a:pt x="319484" y="23989"/>
                  </a:cubicBezTo>
                  <a:cubicBezTo>
                    <a:pt x="361013" y="21957"/>
                    <a:pt x="397971" y="-6047"/>
                    <a:pt x="440770" y="1192"/>
                  </a:cubicBezTo>
                  <a:cubicBezTo>
                    <a:pt x="446993" y="2272"/>
                    <a:pt x="454676" y="684"/>
                    <a:pt x="458422" y="6018"/>
                  </a:cubicBezTo>
                  <a:cubicBezTo>
                    <a:pt x="490299" y="50977"/>
                    <a:pt x="546687" y="71932"/>
                    <a:pt x="564086" y="1308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1" name="Полилиния: фигура 420">
              <a:extLst>
                <a:ext uri="{FF2B5EF4-FFF2-40B4-BE49-F238E27FC236}">
                  <a16:creationId xmlns="" xmlns:a16="http://schemas.microsoft.com/office/drawing/2014/main" id="{88524F79-A419-443A-AE11-D9CC8CA71331}"/>
                </a:ext>
              </a:extLst>
            </p:cNvPr>
            <p:cNvSpPr/>
            <p:nvPr/>
          </p:nvSpPr>
          <p:spPr>
            <a:xfrm>
              <a:off x="8531103" y="4599217"/>
              <a:ext cx="401501" cy="375381"/>
            </a:xfrm>
            <a:custGeom>
              <a:avLst/>
              <a:gdLst>
                <a:gd name="connsiteX0" fmla="*/ 383978 w 401501"/>
                <a:gd name="connsiteY0" fmla="*/ 263445 h 375381"/>
                <a:gd name="connsiteX1" fmla="*/ 178365 w 401501"/>
                <a:gd name="connsiteY1" fmla="*/ 369808 h 375381"/>
                <a:gd name="connsiteX2" fmla="*/ 41142 w 401501"/>
                <a:gd name="connsiteY2" fmla="*/ 328914 h 375381"/>
                <a:gd name="connsiteX3" fmla="*/ 25965 w 401501"/>
                <a:gd name="connsiteY3" fmla="*/ 320722 h 375381"/>
                <a:gd name="connsiteX4" fmla="*/ 3550 w 401501"/>
                <a:gd name="connsiteY4" fmla="*/ 240077 h 375381"/>
                <a:gd name="connsiteX5" fmla="*/ 11805 w 401501"/>
                <a:gd name="connsiteY5" fmla="*/ 191182 h 375381"/>
                <a:gd name="connsiteX6" fmla="*/ 45651 w 401501"/>
                <a:gd name="connsiteY6" fmla="*/ 204263 h 375381"/>
                <a:gd name="connsiteX7" fmla="*/ 106229 w 401501"/>
                <a:gd name="connsiteY7" fmla="*/ 220709 h 375381"/>
                <a:gd name="connsiteX8" fmla="*/ 121089 w 401501"/>
                <a:gd name="connsiteY8" fmla="*/ 192198 h 375381"/>
                <a:gd name="connsiteX9" fmla="*/ 100134 w 401501"/>
                <a:gd name="connsiteY9" fmla="*/ 181657 h 375381"/>
                <a:gd name="connsiteX10" fmla="*/ 68955 w 401501"/>
                <a:gd name="connsiteY10" fmla="*/ 177148 h 375381"/>
                <a:gd name="connsiteX11" fmla="*/ 81338 w 401501"/>
                <a:gd name="connsiteY11" fmla="*/ 129269 h 375381"/>
                <a:gd name="connsiteX12" fmla="*/ 112516 w 401501"/>
                <a:gd name="connsiteY12" fmla="*/ 139048 h 375381"/>
                <a:gd name="connsiteX13" fmla="*/ 172968 w 401501"/>
                <a:gd name="connsiteY13" fmla="*/ 131999 h 375381"/>
                <a:gd name="connsiteX14" fmla="*/ 119628 w 401501"/>
                <a:gd name="connsiteY14" fmla="*/ 113648 h 375381"/>
                <a:gd name="connsiteX15" fmla="*/ 118485 w 401501"/>
                <a:gd name="connsiteY15" fmla="*/ 33955 h 375381"/>
                <a:gd name="connsiteX16" fmla="*/ 152077 w 401501"/>
                <a:gd name="connsiteY16" fmla="*/ 236 h 375381"/>
                <a:gd name="connsiteX17" fmla="*/ 198114 w 401501"/>
                <a:gd name="connsiteY17" fmla="*/ 35161 h 375381"/>
                <a:gd name="connsiteX18" fmla="*/ 242818 w 401501"/>
                <a:gd name="connsiteY18" fmla="*/ 107171 h 375381"/>
                <a:gd name="connsiteX19" fmla="*/ 312097 w 401501"/>
                <a:gd name="connsiteY19" fmla="*/ 115616 h 375381"/>
                <a:gd name="connsiteX20" fmla="*/ 368358 w 401501"/>
                <a:gd name="connsiteY20" fmla="*/ 151558 h 375381"/>
                <a:gd name="connsiteX21" fmla="*/ 394647 w 401501"/>
                <a:gd name="connsiteY21" fmla="*/ 214042 h 375381"/>
                <a:gd name="connsiteX22" fmla="*/ 384042 w 401501"/>
                <a:gd name="connsiteY22" fmla="*/ 263509 h 37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1501" h="375381">
                  <a:moveTo>
                    <a:pt x="383978" y="263445"/>
                  </a:moveTo>
                  <a:cubicBezTo>
                    <a:pt x="312668" y="292782"/>
                    <a:pt x="256407" y="355647"/>
                    <a:pt x="178365" y="369808"/>
                  </a:cubicBezTo>
                  <a:cubicBezTo>
                    <a:pt x="124073" y="389366"/>
                    <a:pt x="84195" y="353044"/>
                    <a:pt x="41142" y="328914"/>
                  </a:cubicBezTo>
                  <a:cubicBezTo>
                    <a:pt x="32125" y="334565"/>
                    <a:pt x="25712" y="334756"/>
                    <a:pt x="25965" y="320722"/>
                  </a:cubicBezTo>
                  <a:cubicBezTo>
                    <a:pt x="18536" y="293798"/>
                    <a:pt x="11488" y="266747"/>
                    <a:pt x="3550" y="240077"/>
                  </a:cubicBezTo>
                  <a:cubicBezTo>
                    <a:pt x="-1911" y="221789"/>
                    <a:pt x="-2419" y="203755"/>
                    <a:pt x="11805" y="191182"/>
                  </a:cubicBezTo>
                  <a:cubicBezTo>
                    <a:pt x="28061" y="176767"/>
                    <a:pt x="34411" y="198992"/>
                    <a:pt x="45651" y="204263"/>
                  </a:cubicBezTo>
                  <a:cubicBezTo>
                    <a:pt x="64637" y="213089"/>
                    <a:pt x="85719" y="219249"/>
                    <a:pt x="106229" y="220709"/>
                  </a:cubicBezTo>
                  <a:cubicBezTo>
                    <a:pt x="119438" y="221662"/>
                    <a:pt x="121851" y="204834"/>
                    <a:pt x="121089" y="192198"/>
                  </a:cubicBezTo>
                  <a:cubicBezTo>
                    <a:pt x="120136" y="176703"/>
                    <a:pt x="111500" y="173656"/>
                    <a:pt x="100134" y="181657"/>
                  </a:cubicBezTo>
                  <a:cubicBezTo>
                    <a:pt x="88005" y="190165"/>
                    <a:pt x="76258" y="194992"/>
                    <a:pt x="68955" y="177148"/>
                  </a:cubicBezTo>
                  <a:cubicBezTo>
                    <a:pt x="61399" y="158542"/>
                    <a:pt x="68638" y="141969"/>
                    <a:pt x="81338" y="129269"/>
                  </a:cubicBezTo>
                  <a:cubicBezTo>
                    <a:pt x="95435" y="115045"/>
                    <a:pt x="103943" y="129586"/>
                    <a:pt x="112516" y="139048"/>
                  </a:cubicBezTo>
                  <a:cubicBezTo>
                    <a:pt x="133789" y="162543"/>
                    <a:pt x="151315" y="154288"/>
                    <a:pt x="172968" y="131999"/>
                  </a:cubicBezTo>
                  <a:cubicBezTo>
                    <a:pt x="152775" y="122601"/>
                    <a:pt x="133789" y="128824"/>
                    <a:pt x="119628" y="113648"/>
                  </a:cubicBezTo>
                  <a:cubicBezTo>
                    <a:pt x="94101" y="86279"/>
                    <a:pt x="113024" y="60434"/>
                    <a:pt x="118485" y="33955"/>
                  </a:cubicBezTo>
                  <a:cubicBezTo>
                    <a:pt x="122422" y="14905"/>
                    <a:pt x="133344" y="2141"/>
                    <a:pt x="152077" y="236"/>
                  </a:cubicBezTo>
                  <a:cubicBezTo>
                    <a:pt x="176270" y="-2177"/>
                    <a:pt x="188462" y="14206"/>
                    <a:pt x="198114" y="35161"/>
                  </a:cubicBezTo>
                  <a:cubicBezTo>
                    <a:pt x="209925" y="60752"/>
                    <a:pt x="234246" y="75484"/>
                    <a:pt x="242818" y="107171"/>
                  </a:cubicBezTo>
                  <a:cubicBezTo>
                    <a:pt x="247200" y="123236"/>
                    <a:pt x="286570" y="126157"/>
                    <a:pt x="312097" y="115616"/>
                  </a:cubicBezTo>
                  <a:cubicBezTo>
                    <a:pt x="341179" y="103615"/>
                    <a:pt x="364040" y="118156"/>
                    <a:pt x="368358" y="151558"/>
                  </a:cubicBezTo>
                  <a:cubicBezTo>
                    <a:pt x="371405" y="175243"/>
                    <a:pt x="370326" y="196897"/>
                    <a:pt x="394647" y="214042"/>
                  </a:cubicBezTo>
                  <a:cubicBezTo>
                    <a:pt x="414903" y="228266"/>
                    <a:pt x="383788" y="245411"/>
                    <a:pt x="384042" y="26350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2" name="Полилиния: фигура 421">
              <a:extLst>
                <a:ext uri="{FF2B5EF4-FFF2-40B4-BE49-F238E27FC236}">
                  <a16:creationId xmlns="" xmlns:a16="http://schemas.microsoft.com/office/drawing/2014/main" id="{51A5494A-07E2-49DE-A9AC-BA552675A811}"/>
                </a:ext>
              </a:extLst>
            </p:cNvPr>
            <p:cNvSpPr/>
            <p:nvPr/>
          </p:nvSpPr>
          <p:spPr>
            <a:xfrm>
              <a:off x="7849136" y="5050989"/>
              <a:ext cx="459857" cy="257639"/>
            </a:xfrm>
            <a:custGeom>
              <a:avLst/>
              <a:gdLst>
                <a:gd name="connsiteX0" fmla="*/ 403196 w 459857"/>
                <a:gd name="connsiteY0" fmla="*/ 73485 h 257639"/>
                <a:gd name="connsiteX1" fmla="*/ 433676 w 459857"/>
                <a:gd name="connsiteY1" fmla="*/ 122571 h 257639"/>
                <a:gd name="connsiteX2" fmla="*/ 456028 w 459857"/>
                <a:gd name="connsiteY2" fmla="*/ 182007 h 257639"/>
                <a:gd name="connsiteX3" fmla="*/ 448853 w 459857"/>
                <a:gd name="connsiteY3" fmla="*/ 196231 h 257639"/>
                <a:gd name="connsiteX4" fmla="*/ 360397 w 459857"/>
                <a:gd name="connsiteY4" fmla="*/ 195406 h 257639"/>
                <a:gd name="connsiteX5" fmla="*/ 334616 w 459857"/>
                <a:gd name="connsiteY5" fmla="*/ 212551 h 257639"/>
                <a:gd name="connsiteX6" fmla="*/ 218602 w 459857"/>
                <a:gd name="connsiteY6" fmla="*/ 206836 h 257639"/>
                <a:gd name="connsiteX7" fmla="*/ 120621 w 459857"/>
                <a:gd name="connsiteY7" fmla="*/ 242523 h 257639"/>
                <a:gd name="connsiteX8" fmla="*/ 76234 w 459857"/>
                <a:gd name="connsiteY8" fmla="*/ 243793 h 257639"/>
                <a:gd name="connsiteX9" fmla="*/ 25244 w 459857"/>
                <a:gd name="connsiteY9" fmla="*/ 212868 h 257639"/>
                <a:gd name="connsiteX10" fmla="*/ 669 w 459857"/>
                <a:gd name="connsiteY10" fmla="*/ 191595 h 257639"/>
                <a:gd name="connsiteX11" fmla="*/ 14322 w 459857"/>
                <a:gd name="connsiteY11" fmla="*/ 160353 h 257639"/>
                <a:gd name="connsiteX12" fmla="*/ 61439 w 459857"/>
                <a:gd name="connsiteY12" fmla="*/ 81740 h 257639"/>
                <a:gd name="connsiteX13" fmla="*/ 142973 w 459857"/>
                <a:gd name="connsiteY13" fmla="*/ 36782 h 257639"/>
                <a:gd name="connsiteX14" fmla="*/ 215807 w 459857"/>
                <a:gd name="connsiteY14" fmla="*/ 13414 h 257639"/>
                <a:gd name="connsiteX15" fmla="*/ 263369 w 459857"/>
                <a:gd name="connsiteY15" fmla="*/ 7381 h 257639"/>
                <a:gd name="connsiteX16" fmla="*/ 403196 w 459857"/>
                <a:gd name="connsiteY16" fmla="*/ 73421 h 25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9857" h="257639">
                  <a:moveTo>
                    <a:pt x="403196" y="73485"/>
                  </a:moveTo>
                  <a:cubicBezTo>
                    <a:pt x="419706" y="85296"/>
                    <a:pt x="425294" y="104918"/>
                    <a:pt x="433676" y="122571"/>
                  </a:cubicBezTo>
                  <a:cubicBezTo>
                    <a:pt x="438946" y="143272"/>
                    <a:pt x="441486" y="164926"/>
                    <a:pt x="456028" y="182007"/>
                  </a:cubicBezTo>
                  <a:cubicBezTo>
                    <a:pt x="462822" y="189945"/>
                    <a:pt x="460664" y="196930"/>
                    <a:pt x="448853" y="196231"/>
                  </a:cubicBezTo>
                  <a:cubicBezTo>
                    <a:pt x="419516" y="178324"/>
                    <a:pt x="390242" y="171212"/>
                    <a:pt x="360397" y="195406"/>
                  </a:cubicBezTo>
                  <a:cubicBezTo>
                    <a:pt x="352396" y="201882"/>
                    <a:pt x="343252" y="206899"/>
                    <a:pt x="334616" y="212551"/>
                  </a:cubicBezTo>
                  <a:cubicBezTo>
                    <a:pt x="295691" y="215853"/>
                    <a:pt x="257273" y="209058"/>
                    <a:pt x="218602" y="206836"/>
                  </a:cubicBezTo>
                  <a:cubicBezTo>
                    <a:pt x="181581" y="204740"/>
                    <a:pt x="145259" y="202518"/>
                    <a:pt x="120621" y="242523"/>
                  </a:cubicBezTo>
                  <a:cubicBezTo>
                    <a:pt x="108366" y="262462"/>
                    <a:pt x="89951" y="262462"/>
                    <a:pt x="76234" y="243793"/>
                  </a:cubicBezTo>
                  <a:cubicBezTo>
                    <a:pt x="62709" y="225314"/>
                    <a:pt x="47024" y="214329"/>
                    <a:pt x="25244" y="212868"/>
                  </a:cubicBezTo>
                  <a:cubicBezTo>
                    <a:pt x="12607" y="212043"/>
                    <a:pt x="3464" y="205502"/>
                    <a:pt x="669" y="191595"/>
                  </a:cubicBezTo>
                  <a:cubicBezTo>
                    <a:pt x="-2124" y="177689"/>
                    <a:pt x="4098" y="166005"/>
                    <a:pt x="14322" y="160353"/>
                  </a:cubicBezTo>
                  <a:cubicBezTo>
                    <a:pt x="44675" y="143653"/>
                    <a:pt x="56422" y="116221"/>
                    <a:pt x="61439" y="81740"/>
                  </a:cubicBezTo>
                  <a:cubicBezTo>
                    <a:pt x="64487" y="60848"/>
                    <a:pt x="120494" y="29797"/>
                    <a:pt x="142973" y="36782"/>
                  </a:cubicBezTo>
                  <a:cubicBezTo>
                    <a:pt x="173072" y="46180"/>
                    <a:pt x="196504" y="44338"/>
                    <a:pt x="215807" y="13414"/>
                  </a:cubicBezTo>
                  <a:cubicBezTo>
                    <a:pt x="227174" y="-4747"/>
                    <a:pt x="244700" y="-2081"/>
                    <a:pt x="263369" y="7381"/>
                  </a:cubicBezTo>
                  <a:cubicBezTo>
                    <a:pt x="309407" y="30749"/>
                    <a:pt x="354428" y="56721"/>
                    <a:pt x="403196" y="73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3" name="Полилиния: фигура 422">
              <a:extLst>
                <a:ext uri="{FF2B5EF4-FFF2-40B4-BE49-F238E27FC236}">
                  <a16:creationId xmlns="" xmlns:a16="http://schemas.microsoft.com/office/drawing/2014/main" id="{E823085C-0BF4-43AB-9718-4B18052A747D}"/>
                </a:ext>
              </a:extLst>
            </p:cNvPr>
            <p:cNvSpPr/>
            <p:nvPr/>
          </p:nvSpPr>
          <p:spPr>
            <a:xfrm>
              <a:off x="8314876" y="4601223"/>
              <a:ext cx="268051" cy="407978"/>
            </a:xfrm>
            <a:custGeom>
              <a:avLst/>
              <a:gdLst>
                <a:gd name="connsiteX0" fmla="*/ 242193 w 268051"/>
                <a:gd name="connsiteY0" fmla="*/ 318717 h 407978"/>
                <a:gd name="connsiteX1" fmla="*/ 257369 w 268051"/>
                <a:gd name="connsiteY1" fmla="*/ 326908 h 407978"/>
                <a:gd name="connsiteX2" fmla="*/ 253432 w 268051"/>
                <a:gd name="connsiteY2" fmla="*/ 393203 h 407978"/>
                <a:gd name="connsiteX3" fmla="*/ 206824 w 268051"/>
                <a:gd name="connsiteY3" fmla="*/ 406157 h 407978"/>
                <a:gd name="connsiteX4" fmla="*/ 77156 w 268051"/>
                <a:gd name="connsiteY4" fmla="*/ 358531 h 407978"/>
                <a:gd name="connsiteX5" fmla="*/ 74426 w 268051"/>
                <a:gd name="connsiteY5" fmla="*/ 239849 h 407978"/>
                <a:gd name="connsiteX6" fmla="*/ 85221 w 268051"/>
                <a:gd name="connsiteY6" fmla="*/ 224736 h 407978"/>
                <a:gd name="connsiteX7" fmla="*/ 103954 w 268051"/>
                <a:gd name="connsiteY7" fmla="*/ 186001 h 407978"/>
                <a:gd name="connsiteX8" fmla="*/ 95317 w 268051"/>
                <a:gd name="connsiteY8" fmla="*/ 101927 h 407978"/>
                <a:gd name="connsiteX9" fmla="*/ 20388 w 268051"/>
                <a:gd name="connsiteY9" fmla="*/ 30870 h 407978"/>
                <a:gd name="connsiteX10" fmla="*/ 4 w 268051"/>
                <a:gd name="connsiteY10" fmla="*/ 18424 h 407978"/>
                <a:gd name="connsiteX11" fmla="*/ 17467 w 268051"/>
                <a:gd name="connsiteY11" fmla="*/ 6359 h 407978"/>
                <a:gd name="connsiteX12" fmla="*/ 110685 w 268051"/>
                <a:gd name="connsiteY12" fmla="*/ 46999 h 407978"/>
                <a:gd name="connsiteX13" fmla="*/ 127258 w 268051"/>
                <a:gd name="connsiteY13" fmla="*/ 67383 h 407978"/>
                <a:gd name="connsiteX14" fmla="*/ 200410 w 268051"/>
                <a:gd name="connsiteY14" fmla="*/ 130184 h 407978"/>
                <a:gd name="connsiteX15" fmla="*/ 206316 w 268051"/>
                <a:gd name="connsiteY15" fmla="*/ 171840 h 407978"/>
                <a:gd name="connsiteX16" fmla="*/ 242193 w 268051"/>
                <a:gd name="connsiteY16" fmla="*/ 318717 h 40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051" h="407978">
                  <a:moveTo>
                    <a:pt x="242193" y="318717"/>
                  </a:moveTo>
                  <a:cubicBezTo>
                    <a:pt x="247273" y="321447"/>
                    <a:pt x="252290" y="324178"/>
                    <a:pt x="257369" y="326908"/>
                  </a:cubicBezTo>
                  <a:cubicBezTo>
                    <a:pt x="277245" y="350530"/>
                    <a:pt x="265498" y="371168"/>
                    <a:pt x="253432" y="393203"/>
                  </a:cubicBezTo>
                  <a:cubicBezTo>
                    <a:pt x="241050" y="415745"/>
                    <a:pt x="224032" y="405649"/>
                    <a:pt x="206824" y="406157"/>
                  </a:cubicBezTo>
                  <a:cubicBezTo>
                    <a:pt x="157293" y="407617"/>
                    <a:pt x="122750" y="365009"/>
                    <a:pt x="77156" y="358531"/>
                  </a:cubicBezTo>
                  <a:cubicBezTo>
                    <a:pt x="79379" y="318844"/>
                    <a:pt x="90428" y="279093"/>
                    <a:pt x="74426" y="239849"/>
                  </a:cubicBezTo>
                  <a:cubicBezTo>
                    <a:pt x="69600" y="227975"/>
                    <a:pt x="77283" y="226197"/>
                    <a:pt x="85221" y="224736"/>
                  </a:cubicBezTo>
                  <a:cubicBezTo>
                    <a:pt x="107382" y="220736"/>
                    <a:pt x="112208" y="205750"/>
                    <a:pt x="103954" y="186001"/>
                  </a:cubicBezTo>
                  <a:cubicBezTo>
                    <a:pt x="92587" y="158886"/>
                    <a:pt x="104842" y="130121"/>
                    <a:pt x="95317" y="101927"/>
                  </a:cubicBezTo>
                  <a:cubicBezTo>
                    <a:pt x="81855" y="61985"/>
                    <a:pt x="66044" y="29854"/>
                    <a:pt x="20388" y="30870"/>
                  </a:cubicBezTo>
                  <a:cubicBezTo>
                    <a:pt x="11688" y="31060"/>
                    <a:pt x="385" y="30870"/>
                    <a:pt x="4" y="18424"/>
                  </a:cubicBezTo>
                  <a:cubicBezTo>
                    <a:pt x="-250" y="8518"/>
                    <a:pt x="10481" y="8645"/>
                    <a:pt x="17467" y="6359"/>
                  </a:cubicBezTo>
                  <a:cubicBezTo>
                    <a:pt x="63250" y="-8564"/>
                    <a:pt x="87761" y="1914"/>
                    <a:pt x="110685" y="46999"/>
                  </a:cubicBezTo>
                  <a:cubicBezTo>
                    <a:pt x="114939" y="55445"/>
                    <a:pt x="119193" y="69097"/>
                    <a:pt x="127258" y="67383"/>
                  </a:cubicBezTo>
                  <a:cubicBezTo>
                    <a:pt x="175455" y="57159"/>
                    <a:pt x="175518" y="110182"/>
                    <a:pt x="200410" y="130184"/>
                  </a:cubicBezTo>
                  <a:cubicBezTo>
                    <a:pt x="212157" y="139646"/>
                    <a:pt x="212919" y="157553"/>
                    <a:pt x="206316" y="171840"/>
                  </a:cubicBezTo>
                  <a:cubicBezTo>
                    <a:pt x="178503" y="232293"/>
                    <a:pt x="216793" y="273568"/>
                    <a:pt x="242193" y="318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4" name="Полилиния: фигура 423">
              <a:extLst>
                <a:ext uri="{FF2B5EF4-FFF2-40B4-BE49-F238E27FC236}">
                  <a16:creationId xmlns="" xmlns:a16="http://schemas.microsoft.com/office/drawing/2014/main" id="{96DA8C8B-D372-4E94-9F7D-A0E0788E5466}"/>
                </a:ext>
              </a:extLst>
            </p:cNvPr>
            <p:cNvSpPr/>
            <p:nvPr/>
          </p:nvSpPr>
          <p:spPr>
            <a:xfrm>
              <a:off x="8069226" y="3559650"/>
              <a:ext cx="185776" cy="173659"/>
            </a:xfrm>
            <a:custGeom>
              <a:avLst/>
              <a:gdLst>
                <a:gd name="connsiteX0" fmla="*/ 159930 w 185776"/>
                <a:gd name="connsiteY0" fmla="*/ 18147 h 173659"/>
                <a:gd name="connsiteX1" fmla="*/ 162532 w 185776"/>
                <a:gd name="connsiteY1" fmla="*/ 33768 h 173659"/>
                <a:gd name="connsiteX2" fmla="*/ 159992 w 185776"/>
                <a:gd name="connsiteY2" fmla="*/ 173659 h 173659"/>
                <a:gd name="connsiteX3" fmla="*/ 74331 w 185776"/>
                <a:gd name="connsiteY3" fmla="*/ 165404 h 173659"/>
                <a:gd name="connsiteX4" fmla="*/ 54900 w 185776"/>
                <a:gd name="connsiteY4" fmla="*/ 152641 h 173659"/>
                <a:gd name="connsiteX5" fmla="*/ 38707 w 185776"/>
                <a:gd name="connsiteY5" fmla="*/ 98792 h 173659"/>
                <a:gd name="connsiteX6" fmla="*/ 27659 w 185776"/>
                <a:gd name="connsiteY6" fmla="*/ 66661 h 173659"/>
                <a:gd name="connsiteX7" fmla="*/ 3973 w 185776"/>
                <a:gd name="connsiteY7" fmla="*/ 92951 h 173659"/>
                <a:gd name="connsiteX8" fmla="*/ 48614 w 185776"/>
                <a:gd name="connsiteY8" fmla="*/ 14845 h 173659"/>
                <a:gd name="connsiteX9" fmla="*/ 159930 w 185776"/>
                <a:gd name="connsiteY9" fmla="*/ 18020 h 17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76" h="173659">
                  <a:moveTo>
                    <a:pt x="159930" y="18147"/>
                  </a:moveTo>
                  <a:cubicBezTo>
                    <a:pt x="160692" y="23418"/>
                    <a:pt x="160056" y="29641"/>
                    <a:pt x="162532" y="33768"/>
                  </a:cubicBezTo>
                  <a:cubicBezTo>
                    <a:pt x="190155" y="81139"/>
                    <a:pt x="197648" y="127812"/>
                    <a:pt x="159992" y="173659"/>
                  </a:cubicBezTo>
                  <a:cubicBezTo>
                    <a:pt x="131417" y="173215"/>
                    <a:pt x="106653" y="134352"/>
                    <a:pt x="74331" y="165404"/>
                  </a:cubicBezTo>
                  <a:cubicBezTo>
                    <a:pt x="66838" y="172643"/>
                    <a:pt x="58075" y="162483"/>
                    <a:pt x="54900" y="152641"/>
                  </a:cubicBezTo>
                  <a:cubicBezTo>
                    <a:pt x="49122" y="134797"/>
                    <a:pt x="43406" y="116953"/>
                    <a:pt x="38707" y="98792"/>
                  </a:cubicBezTo>
                  <a:cubicBezTo>
                    <a:pt x="35787" y="87553"/>
                    <a:pt x="40740" y="71297"/>
                    <a:pt x="27659" y="66661"/>
                  </a:cubicBezTo>
                  <a:cubicBezTo>
                    <a:pt x="10450" y="60565"/>
                    <a:pt x="10958" y="81711"/>
                    <a:pt x="3973" y="92951"/>
                  </a:cubicBezTo>
                  <a:cubicBezTo>
                    <a:pt x="-13426" y="43801"/>
                    <a:pt x="30897" y="23926"/>
                    <a:pt x="48614" y="14845"/>
                  </a:cubicBezTo>
                  <a:cubicBezTo>
                    <a:pt x="80555" y="-1411"/>
                    <a:pt x="123607" y="-9412"/>
                    <a:pt x="159930" y="18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5" name="Полилиния: фигура 424">
              <a:extLst>
                <a:ext uri="{FF2B5EF4-FFF2-40B4-BE49-F238E27FC236}">
                  <a16:creationId xmlns="" xmlns:a16="http://schemas.microsoft.com/office/drawing/2014/main" id="{2380BDC0-312C-41E0-BF3F-68AA5743F82D}"/>
                </a:ext>
              </a:extLst>
            </p:cNvPr>
            <p:cNvSpPr/>
            <p:nvPr/>
          </p:nvSpPr>
          <p:spPr>
            <a:xfrm>
              <a:off x="8354976" y="5004525"/>
              <a:ext cx="178915" cy="137964"/>
            </a:xfrm>
            <a:custGeom>
              <a:avLst/>
              <a:gdLst>
                <a:gd name="connsiteX0" fmla="*/ 178852 w 178915"/>
                <a:gd name="connsiteY0" fmla="*/ 92200 h 137964"/>
                <a:gd name="connsiteX1" fmla="*/ 100492 w 178915"/>
                <a:gd name="connsiteY1" fmla="*/ 113345 h 137964"/>
                <a:gd name="connsiteX2" fmla="*/ 6703 w 178915"/>
                <a:gd name="connsiteY2" fmla="*/ 109726 h 137964"/>
                <a:gd name="connsiteX3" fmla="*/ 3084 w 178915"/>
                <a:gd name="connsiteY3" fmla="*/ 88263 h 137964"/>
                <a:gd name="connsiteX4" fmla="*/ 58075 w 178915"/>
                <a:gd name="connsiteY4" fmla="*/ 10983 h 137964"/>
                <a:gd name="connsiteX5" fmla="*/ 159865 w 178915"/>
                <a:gd name="connsiteY5" fmla="*/ 50162 h 137964"/>
                <a:gd name="connsiteX6" fmla="*/ 178915 w 178915"/>
                <a:gd name="connsiteY6" fmla="*/ 92200 h 13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915" h="137964">
                  <a:moveTo>
                    <a:pt x="178852" y="92200"/>
                  </a:moveTo>
                  <a:cubicBezTo>
                    <a:pt x="142466" y="79309"/>
                    <a:pt x="122337" y="88453"/>
                    <a:pt x="100492" y="113345"/>
                  </a:cubicBezTo>
                  <a:cubicBezTo>
                    <a:pt x="68742" y="149477"/>
                    <a:pt x="28229" y="143762"/>
                    <a:pt x="6703" y="109726"/>
                  </a:cubicBezTo>
                  <a:cubicBezTo>
                    <a:pt x="2067" y="102360"/>
                    <a:pt x="-3647" y="94358"/>
                    <a:pt x="3084" y="88263"/>
                  </a:cubicBezTo>
                  <a:cubicBezTo>
                    <a:pt x="26896" y="66609"/>
                    <a:pt x="35088" y="32128"/>
                    <a:pt x="58075" y="10983"/>
                  </a:cubicBezTo>
                  <a:cubicBezTo>
                    <a:pt x="87094" y="-15687"/>
                    <a:pt x="148689" y="9649"/>
                    <a:pt x="159865" y="50162"/>
                  </a:cubicBezTo>
                  <a:cubicBezTo>
                    <a:pt x="162977" y="61402"/>
                    <a:pt x="169454" y="71626"/>
                    <a:pt x="178915" y="9220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6" name="Полилиния: фигура 425">
              <a:extLst>
                <a:ext uri="{FF2B5EF4-FFF2-40B4-BE49-F238E27FC236}">
                  <a16:creationId xmlns="" xmlns:a16="http://schemas.microsoft.com/office/drawing/2014/main" id="{D1B54FD0-3661-4A9D-A5E3-C613D003810B}"/>
                </a:ext>
              </a:extLst>
            </p:cNvPr>
            <p:cNvSpPr/>
            <p:nvPr/>
          </p:nvSpPr>
          <p:spPr>
            <a:xfrm>
              <a:off x="9231232" y="5260566"/>
              <a:ext cx="123145" cy="61437"/>
            </a:xfrm>
            <a:custGeom>
              <a:avLst/>
              <a:gdLst>
                <a:gd name="connsiteX0" fmla="*/ 75201 w 123145"/>
                <a:gd name="connsiteY0" fmla="*/ 61394 h 61437"/>
                <a:gd name="connsiteX1" fmla="*/ 20400 w 123145"/>
                <a:gd name="connsiteY1" fmla="*/ 45011 h 61437"/>
                <a:gd name="connsiteX2" fmla="*/ 652 w 123145"/>
                <a:gd name="connsiteY2" fmla="*/ 20818 h 61437"/>
                <a:gd name="connsiteX3" fmla="*/ 29608 w 123145"/>
                <a:gd name="connsiteY3" fmla="*/ 243 h 61437"/>
                <a:gd name="connsiteX4" fmla="*/ 108158 w 123145"/>
                <a:gd name="connsiteY4" fmla="*/ 13769 h 61437"/>
                <a:gd name="connsiteX5" fmla="*/ 123143 w 123145"/>
                <a:gd name="connsiteY5" fmla="*/ 34280 h 61437"/>
                <a:gd name="connsiteX6" fmla="*/ 108792 w 123145"/>
                <a:gd name="connsiteY6" fmla="*/ 55933 h 61437"/>
                <a:gd name="connsiteX7" fmla="*/ 75264 w 123145"/>
                <a:gd name="connsiteY7" fmla="*/ 61268 h 6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45" h="61437">
                  <a:moveTo>
                    <a:pt x="75201" y="61394"/>
                  </a:moveTo>
                  <a:cubicBezTo>
                    <a:pt x="55135" y="62220"/>
                    <a:pt x="38371" y="51107"/>
                    <a:pt x="20400" y="45011"/>
                  </a:cubicBezTo>
                  <a:cubicBezTo>
                    <a:pt x="9161" y="41265"/>
                    <a:pt x="-2967" y="37264"/>
                    <a:pt x="652" y="20818"/>
                  </a:cubicBezTo>
                  <a:cubicBezTo>
                    <a:pt x="4017" y="5324"/>
                    <a:pt x="16146" y="-1407"/>
                    <a:pt x="29608" y="243"/>
                  </a:cubicBezTo>
                  <a:cubicBezTo>
                    <a:pt x="55961" y="3482"/>
                    <a:pt x="82059" y="8626"/>
                    <a:pt x="108158" y="13769"/>
                  </a:cubicBezTo>
                  <a:cubicBezTo>
                    <a:pt x="117873" y="15674"/>
                    <a:pt x="123271" y="23231"/>
                    <a:pt x="123143" y="34280"/>
                  </a:cubicBezTo>
                  <a:cubicBezTo>
                    <a:pt x="123016" y="44948"/>
                    <a:pt x="117937" y="53266"/>
                    <a:pt x="108792" y="55933"/>
                  </a:cubicBezTo>
                  <a:cubicBezTo>
                    <a:pt x="97934" y="59108"/>
                    <a:pt x="86504" y="59616"/>
                    <a:pt x="75264" y="6126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7" name="Полилиния: фигура 426">
              <a:extLst>
                <a:ext uri="{FF2B5EF4-FFF2-40B4-BE49-F238E27FC236}">
                  <a16:creationId xmlns="" xmlns:a16="http://schemas.microsoft.com/office/drawing/2014/main" id="{A1A71C35-CBD8-4891-B4D6-695D5930CA1D}"/>
                </a:ext>
              </a:extLst>
            </p:cNvPr>
            <p:cNvSpPr/>
            <p:nvPr/>
          </p:nvSpPr>
          <p:spPr>
            <a:xfrm>
              <a:off x="8522907" y="4621298"/>
              <a:ext cx="73230" cy="103744"/>
            </a:xfrm>
            <a:custGeom>
              <a:avLst/>
              <a:gdLst>
                <a:gd name="connsiteX0" fmla="*/ 4952 w 73230"/>
                <a:gd name="connsiteY0" fmla="*/ 0 h 103744"/>
                <a:gd name="connsiteX1" fmla="*/ 67118 w 73230"/>
                <a:gd name="connsiteY1" fmla="*/ 50483 h 103744"/>
                <a:gd name="connsiteX2" fmla="*/ 63880 w 73230"/>
                <a:gd name="connsiteY2" fmla="*/ 72771 h 103744"/>
                <a:gd name="connsiteX3" fmla="*/ 22541 w 73230"/>
                <a:gd name="connsiteY3" fmla="*/ 101664 h 103744"/>
                <a:gd name="connsiteX4" fmla="*/ 698 w 73230"/>
                <a:gd name="connsiteY4" fmla="*/ 35624 h 103744"/>
                <a:gd name="connsiteX5" fmla="*/ 4952 w 73230"/>
                <a:gd name="connsiteY5" fmla="*/ 0 h 10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30" h="103744">
                  <a:moveTo>
                    <a:pt x="4952" y="0"/>
                  </a:moveTo>
                  <a:cubicBezTo>
                    <a:pt x="34099" y="8636"/>
                    <a:pt x="42988" y="39688"/>
                    <a:pt x="67118" y="50483"/>
                  </a:cubicBezTo>
                  <a:cubicBezTo>
                    <a:pt x="77723" y="55245"/>
                    <a:pt x="73151" y="68326"/>
                    <a:pt x="63880" y="72771"/>
                  </a:cubicBezTo>
                  <a:cubicBezTo>
                    <a:pt x="47878" y="80391"/>
                    <a:pt x="39242" y="112078"/>
                    <a:pt x="22541" y="101664"/>
                  </a:cubicBezTo>
                  <a:cubicBezTo>
                    <a:pt x="3555" y="89790"/>
                    <a:pt x="6603" y="58547"/>
                    <a:pt x="698" y="35624"/>
                  </a:cubicBezTo>
                  <a:cubicBezTo>
                    <a:pt x="-1779" y="26162"/>
                    <a:pt x="2983" y="14541"/>
                    <a:pt x="49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8" name="Полилиния: фигура 427">
              <a:extLst>
                <a:ext uri="{FF2B5EF4-FFF2-40B4-BE49-F238E27FC236}">
                  <a16:creationId xmlns="" xmlns:a16="http://schemas.microsoft.com/office/drawing/2014/main" id="{12D1BA9F-7D68-4A5A-B86D-DD5AA7143C6C}"/>
                </a:ext>
              </a:extLst>
            </p:cNvPr>
            <p:cNvSpPr/>
            <p:nvPr/>
          </p:nvSpPr>
          <p:spPr>
            <a:xfrm>
              <a:off x="8915383" y="4658826"/>
              <a:ext cx="87763" cy="105664"/>
            </a:xfrm>
            <a:custGeom>
              <a:avLst/>
              <a:gdLst>
                <a:gd name="connsiteX0" fmla="*/ 75899 w 87763"/>
                <a:gd name="connsiteY0" fmla="*/ 81154 h 105664"/>
                <a:gd name="connsiteX1" fmla="*/ 87075 w 87763"/>
                <a:gd name="connsiteY1" fmla="*/ 98045 h 105664"/>
                <a:gd name="connsiteX2" fmla="*/ 68279 w 87763"/>
                <a:gd name="connsiteY2" fmla="*/ 105665 h 105664"/>
                <a:gd name="connsiteX3" fmla="*/ 26052 w 87763"/>
                <a:gd name="connsiteY3" fmla="*/ 78741 h 105664"/>
                <a:gd name="connsiteX4" fmla="*/ 1414 w 87763"/>
                <a:gd name="connsiteY4" fmla="*/ 34227 h 105664"/>
                <a:gd name="connsiteX5" fmla="*/ 18051 w 87763"/>
                <a:gd name="connsiteY5" fmla="*/ 0 h 105664"/>
                <a:gd name="connsiteX6" fmla="*/ 46880 w 87763"/>
                <a:gd name="connsiteY6" fmla="*/ 32068 h 105664"/>
                <a:gd name="connsiteX7" fmla="*/ 75899 w 87763"/>
                <a:gd name="connsiteY7" fmla="*/ 81154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763" h="105664">
                  <a:moveTo>
                    <a:pt x="75899" y="81154"/>
                  </a:moveTo>
                  <a:cubicBezTo>
                    <a:pt x="80218" y="86424"/>
                    <a:pt x="90504" y="88647"/>
                    <a:pt x="87075" y="98045"/>
                  </a:cubicBezTo>
                  <a:cubicBezTo>
                    <a:pt x="84154" y="105982"/>
                    <a:pt x="75137" y="104585"/>
                    <a:pt x="68279" y="105665"/>
                  </a:cubicBezTo>
                  <a:cubicBezTo>
                    <a:pt x="54310" y="96394"/>
                    <a:pt x="41292" y="82995"/>
                    <a:pt x="26052" y="78741"/>
                  </a:cubicBezTo>
                  <a:cubicBezTo>
                    <a:pt x="1477" y="71946"/>
                    <a:pt x="-2777" y="57912"/>
                    <a:pt x="1414" y="34227"/>
                  </a:cubicBezTo>
                  <a:cubicBezTo>
                    <a:pt x="3890" y="20320"/>
                    <a:pt x="-2460" y="-63"/>
                    <a:pt x="18051" y="0"/>
                  </a:cubicBezTo>
                  <a:cubicBezTo>
                    <a:pt x="34244" y="64"/>
                    <a:pt x="49547" y="16574"/>
                    <a:pt x="46880" y="32068"/>
                  </a:cubicBezTo>
                  <a:cubicBezTo>
                    <a:pt x="41800" y="61468"/>
                    <a:pt x="63771" y="66739"/>
                    <a:pt x="75899" y="8115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9" name="Полилиния: фигура 428">
              <a:extLst>
                <a:ext uri="{FF2B5EF4-FFF2-40B4-BE49-F238E27FC236}">
                  <a16:creationId xmlns="" xmlns:a16="http://schemas.microsoft.com/office/drawing/2014/main" id="{309D1D72-EC4A-4BBC-9041-686E04DF5C65}"/>
                </a:ext>
              </a:extLst>
            </p:cNvPr>
            <p:cNvSpPr/>
            <p:nvPr/>
          </p:nvSpPr>
          <p:spPr>
            <a:xfrm>
              <a:off x="9016991" y="4846343"/>
              <a:ext cx="67168" cy="80060"/>
            </a:xfrm>
            <a:custGeom>
              <a:avLst/>
              <a:gdLst>
                <a:gd name="connsiteX0" fmla="*/ 35187 w 67168"/>
                <a:gd name="connsiteY0" fmla="*/ 0 h 80060"/>
                <a:gd name="connsiteX1" fmla="*/ 42807 w 67168"/>
                <a:gd name="connsiteY1" fmla="*/ 0 h 80060"/>
                <a:gd name="connsiteX2" fmla="*/ 53348 w 67168"/>
                <a:gd name="connsiteY2" fmla="*/ 16891 h 80060"/>
                <a:gd name="connsiteX3" fmla="*/ 63508 w 67168"/>
                <a:gd name="connsiteY3" fmla="*/ 73660 h 80060"/>
                <a:gd name="connsiteX4" fmla="*/ 48077 w 67168"/>
                <a:gd name="connsiteY4" fmla="*/ 77089 h 80060"/>
                <a:gd name="connsiteX5" fmla="*/ 135 w 67168"/>
                <a:gd name="connsiteY5" fmla="*/ 24892 h 80060"/>
                <a:gd name="connsiteX6" fmla="*/ 35251 w 67168"/>
                <a:gd name="connsiteY6" fmla="*/ 64 h 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68" h="80060">
                  <a:moveTo>
                    <a:pt x="35187" y="0"/>
                  </a:moveTo>
                  <a:lnTo>
                    <a:pt x="42807" y="0"/>
                  </a:lnTo>
                  <a:cubicBezTo>
                    <a:pt x="46300" y="5652"/>
                    <a:pt x="49538" y="11494"/>
                    <a:pt x="53348" y="16891"/>
                  </a:cubicBezTo>
                  <a:cubicBezTo>
                    <a:pt x="65477" y="34036"/>
                    <a:pt x="71573" y="52514"/>
                    <a:pt x="63508" y="73660"/>
                  </a:cubicBezTo>
                  <a:cubicBezTo>
                    <a:pt x="60269" y="82106"/>
                    <a:pt x="54427" y="81026"/>
                    <a:pt x="48077" y="77089"/>
                  </a:cubicBezTo>
                  <a:cubicBezTo>
                    <a:pt x="27567" y="64389"/>
                    <a:pt x="2675" y="55245"/>
                    <a:pt x="135" y="24892"/>
                  </a:cubicBezTo>
                  <a:cubicBezTo>
                    <a:pt x="-2341" y="-4128"/>
                    <a:pt x="29980" y="19114"/>
                    <a:pt x="35251" y="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0" name="Полилиния: фигура 429">
              <a:extLst>
                <a:ext uri="{FF2B5EF4-FFF2-40B4-BE49-F238E27FC236}">
                  <a16:creationId xmlns="" xmlns:a16="http://schemas.microsoft.com/office/drawing/2014/main" id="{DD14FC1C-B2F3-4118-9033-E5EEB255BEFD}"/>
                </a:ext>
              </a:extLst>
            </p:cNvPr>
            <p:cNvSpPr/>
            <p:nvPr/>
          </p:nvSpPr>
          <p:spPr>
            <a:xfrm>
              <a:off x="9365717" y="5135342"/>
              <a:ext cx="44630" cy="110227"/>
            </a:xfrm>
            <a:custGeom>
              <a:avLst/>
              <a:gdLst>
                <a:gd name="connsiteX0" fmla="*/ 10375 w 44630"/>
                <a:gd name="connsiteY0" fmla="*/ 73016 h 110227"/>
                <a:gd name="connsiteX1" fmla="*/ 1358 w 44630"/>
                <a:gd name="connsiteY1" fmla="*/ 16310 h 110227"/>
                <a:gd name="connsiteX2" fmla="*/ 11074 w 44630"/>
                <a:gd name="connsiteY2" fmla="*/ 626 h 110227"/>
                <a:gd name="connsiteX3" fmla="*/ 23139 w 44630"/>
                <a:gd name="connsiteY3" fmla="*/ 12373 h 110227"/>
                <a:gd name="connsiteX4" fmla="*/ 44221 w 44630"/>
                <a:gd name="connsiteY4" fmla="*/ 75810 h 110227"/>
                <a:gd name="connsiteX5" fmla="*/ 25742 w 44630"/>
                <a:gd name="connsiteY5" fmla="*/ 110227 h 110227"/>
                <a:gd name="connsiteX6" fmla="*/ 10312 w 44630"/>
                <a:gd name="connsiteY6" fmla="*/ 73016 h 1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30" h="110227">
                  <a:moveTo>
                    <a:pt x="10375" y="73016"/>
                  </a:moveTo>
                  <a:cubicBezTo>
                    <a:pt x="13867" y="54093"/>
                    <a:pt x="-5119" y="37138"/>
                    <a:pt x="1358" y="16310"/>
                  </a:cubicBezTo>
                  <a:cubicBezTo>
                    <a:pt x="3200" y="10341"/>
                    <a:pt x="6628" y="2467"/>
                    <a:pt x="11074" y="626"/>
                  </a:cubicBezTo>
                  <a:cubicBezTo>
                    <a:pt x="18439" y="-2422"/>
                    <a:pt x="20916" y="6341"/>
                    <a:pt x="23139" y="12373"/>
                  </a:cubicBezTo>
                  <a:cubicBezTo>
                    <a:pt x="30695" y="33265"/>
                    <a:pt x="47459" y="50600"/>
                    <a:pt x="44221" y="75810"/>
                  </a:cubicBezTo>
                  <a:cubicBezTo>
                    <a:pt x="42379" y="90352"/>
                    <a:pt x="43204" y="110227"/>
                    <a:pt x="25742" y="110227"/>
                  </a:cubicBezTo>
                  <a:cubicBezTo>
                    <a:pt x="4914" y="110227"/>
                    <a:pt x="4152" y="92447"/>
                    <a:pt x="10312" y="73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1" name="Полилиния: фигура 430">
              <a:extLst>
                <a:ext uri="{FF2B5EF4-FFF2-40B4-BE49-F238E27FC236}">
                  <a16:creationId xmlns="" xmlns:a16="http://schemas.microsoft.com/office/drawing/2014/main" id="{C30F247A-200F-449B-ACC8-826DC63F2515}"/>
                </a:ext>
              </a:extLst>
            </p:cNvPr>
            <p:cNvSpPr/>
            <p:nvPr/>
          </p:nvSpPr>
          <p:spPr>
            <a:xfrm>
              <a:off x="8585834" y="4546874"/>
              <a:ext cx="77398" cy="86616"/>
            </a:xfrm>
            <a:custGeom>
              <a:avLst/>
              <a:gdLst>
                <a:gd name="connsiteX0" fmla="*/ 16193 w 77398"/>
                <a:gd name="connsiteY0" fmla="*/ 75313 h 86616"/>
                <a:gd name="connsiteX1" fmla="*/ 3810 w 77398"/>
                <a:gd name="connsiteY1" fmla="*/ 67376 h 86616"/>
                <a:gd name="connsiteX2" fmla="*/ 22734 w 77398"/>
                <a:gd name="connsiteY2" fmla="*/ 22164 h 86616"/>
                <a:gd name="connsiteX3" fmla="*/ 74549 w 77398"/>
                <a:gd name="connsiteY3" fmla="*/ 8257 h 86616"/>
                <a:gd name="connsiteX4" fmla="*/ 77217 w 77398"/>
                <a:gd name="connsiteY4" fmla="*/ 15178 h 86616"/>
                <a:gd name="connsiteX5" fmla="*/ 28385 w 77398"/>
                <a:gd name="connsiteY5" fmla="*/ 86616 h 86616"/>
                <a:gd name="connsiteX6" fmla="*/ 16320 w 77398"/>
                <a:gd name="connsiteY6" fmla="*/ 75250 h 8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98" h="86616">
                  <a:moveTo>
                    <a:pt x="16193" y="75313"/>
                  </a:moveTo>
                  <a:cubicBezTo>
                    <a:pt x="11938" y="72710"/>
                    <a:pt x="5715" y="71313"/>
                    <a:pt x="3810" y="67376"/>
                  </a:cubicBezTo>
                  <a:cubicBezTo>
                    <a:pt x="-7619" y="44389"/>
                    <a:pt x="9018" y="31689"/>
                    <a:pt x="22734" y="22164"/>
                  </a:cubicBezTo>
                  <a:cubicBezTo>
                    <a:pt x="37656" y="11749"/>
                    <a:pt x="51626" y="-12762"/>
                    <a:pt x="74549" y="8257"/>
                  </a:cubicBezTo>
                  <a:cubicBezTo>
                    <a:pt x="76200" y="9781"/>
                    <a:pt x="77978" y="14099"/>
                    <a:pt x="77217" y="15178"/>
                  </a:cubicBezTo>
                  <a:cubicBezTo>
                    <a:pt x="61151" y="39182"/>
                    <a:pt x="44768" y="62867"/>
                    <a:pt x="28385" y="86616"/>
                  </a:cubicBezTo>
                  <a:cubicBezTo>
                    <a:pt x="24384" y="82806"/>
                    <a:pt x="20321" y="78996"/>
                    <a:pt x="16320" y="752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2" name="Полилиния: фигура 431">
              <a:extLst>
                <a:ext uri="{FF2B5EF4-FFF2-40B4-BE49-F238E27FC236}">
                  <a16:creationId xmlns="" xmlns:a16="http://schemas.microsoft.com/office/drawing/2014/main" id="{D50BBFFF-A829-470B-B87D-791E49BA9163}"/>
                </a:ext>
              </a:extLst>
            </p:cNvPr>
            <p:cNvSpPr/>
            <p:nvPr/>
          </p:nvSpPr>
          <p:spPr>
            <a:xfrm>
              <a:off x="8491850" y="5126587"/>
              <a:ext cx="61594" cy="46972"/>
            </a:xfrm>
            <a:custGeom>
              <a:avLst/>
              <a:gdLst>
                <a:gd name="connsiteX0" fmla="*/ 42359 w 61594"/>
                <a:gd name="connsiteY0" fmla="*/ 46972 h 46972"/>
                <a:gd name="connsiteX1" fmla="*/ 32135 w 61594"/>
                <a:gd name="connsiteY1" fmla="*/ 41829 h 46972"/>
                <a:gd name="connsiteX2" fmla="*/ 68 w 61594"/>
                <a:gd name="connsiteY2" fmla="*/ 28748 h 46972"/>
                <a:gd name="connsiteX3" fmla="*/ 29913 w 61594"/>
                <a:gd name="connsiteY3" fmla="*/ 2649 h 46972"/>
                <a:gd name="connsiteX4" fmla="*/ 59314 w 61594"/>
                <a:gd name="connsiteY4" fmla="*/ 11984 h 46972"/>
                <a:gd name="connsiteX5" fmla="*/ 42486 w 61594"/>
                <a:gd name="connsiteY5" fmla="*/ 46972 h 46972"/>
                <a:gd name="connsiteX6" fmla="*/ 42486 w 61594"/>
                <a:gd name="connsiteY6" fmla="*/ 46972 h 4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94" h="46972">
                  <a:moveTo>
                    <a:pt x="42359" y="46972"/>
                  </a:moveTo>
                  <a:cubicBezTo>
                    <a:pt x="38930" y="45258"/>
                    <a:pt x="35374" y="43797"/>
                    <a:pt x="32135" y="41829"/>
                  </a:cubicBezTo>
                  <a:cubicBezTo>
                    <a:pt x="21658" y="35542"/>
                    <a:pt x="1402" y="45195"/>
                    <a:pt x="68" y="28748"/>
                  </a:cubicBezTo>
                  <a:cubicBezTo>
                    <a:pt x="-1266" y="12873"/>
                    <a:pt x="17213" y="7729"/>
                    <a:pt x="29913" y="2649"/>
                  </a:cubicBezTo>
                  <a:cubicBezTo>
                    <a:pt x="41216" y="-1859"/>
                    <a:pt x="53789" y="-1732"/>
                    <a:pt x="59314" y="11984"/>
                  </a:cubicBezTo>
                  <a:cubicBezTo>
                    <a:pt x="66298" y="29383"/>
                    <a:pt x="56266" y="39797"/>
                    <a:pt x="42486" y="46972"/>
                  </a:cubicBezTo>
                  <a:lnTo>
                    <a:pt x="42486" y="46972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3" name="Полилиния: фигура 432">
              <a:extLst>
                <a:ext uri="{FF2B5EF4-FFF2-40B4-BE49-F238E27FC236}">
                  <a16:creationId xmlns="" xmlns:a16="http://schemas.microsoft.com/office/drawing/2014/main" id="{4C4C0120-C2CB-4A1C-87ED-8909BE6BBFF3}"/>
                </a:ext>
              </a:extLst>
            </p:cNvPr>
            <p:cNvSpPr/>
            <p:nvPr/>
          </p:nvSpPr>
          <p:spPr>
            <a:xfrm>
              <a:off x="9289748" y="5486818"/>
              <a:ext cx="44340" cy="36698"/>
            </a:xfrm>
            <a:custGeom>
              <a:avLst/>
              <a:gdLst>
                <a:gd name="connsiteX0" fmla="*/ 44307 w 44340"/>
                <a:gd name="connsiteY0" fmla="*/ 15801 h 36698"/>
                <a:gd name="connsiteX1" fmla="*/ 11287 w 44340"/>
                <a:gd name="connsiteY1" fmla="*/ 36692 h 36698"/>
                <a:gd name="connsiteX2" fmla="*/ 492 w 44340"/>
                <a:gd name="connsiteY2" fmla="*/ 24564 h 36698"/>
                <a:gd name="connsiteX3" fmla="*/ 30210 w 44340"/>
                <a:gd name="connsiteY3" fmla="*/ 180 h 36698"/>
                <a:gd name="connsiteX4" fmla="*/ 44307 w 44340"/>
                <a:gd name="connsiteY4" fmla="*/ 15801 h 36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40" h="36698">
                  <a:moveTo>
                    <a:pt x="44307" y="15801"/>
                  </a:moveTo>
                  <a:cubicBezTo>
                    <a:pt x="37703" y="30215"/>
                    <a:pt x="25892" y="36248"/>
                    <a:pt x="11287" y="36692"/>
                  </a:cubicBezTo>
                  <a:cubicBezTo>
                    <a:pt x="4238" y="36883"/>
                    <a:pt x="-1794" y="32882"/>
                    <a:pt x="492" y="24564"/>
                  </a:cubicBezTo>
                  <a:cubicBezTo>
                    <a:pt x="4682" y="9197"/>
                    <a:pt x="13700" y="-1535"/>
                    <a:pt x="30210" y="180"/>
                  </a:cubicBezTo>
                  <a:cubicBezTo>
                    <a:pt x="37957" y="1005"/>
                    <a:pt x="44878" y="4434"/>
                    <a:pt x="44307" y="158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4" name="Полилиния: фигура 433">
              <a:extLst>
                <a:ext uri="{FF2B5EF4-FFF2-40B4-BE49-F238E27FC236}">
                  <a16:creationId xmlns="" xmlns:a16="http://schemas.microsoft.com/office/drawing/2014/main" id="{EAF8348B-EFB7-450E-BEE6-34BC0E4A7B24}"/>
                </a:ext>
              </a:extLst>
            </p:cNvPr>
            <p:cNvSpPr/>
            <p:nvPr/>
          </p:nvSpPr>
          <p:spPr>
            <a:xfrm>
              <a:off x="8285931" y="4761697"/>
              <a:ext cx="23085" cy="28007"/>
            </a:xfrm>
            <a:custGeom>
              <a:avLst/>
              <a:gdLst>
                <a:gd name="connsiteX0" fmla="*/ 9709 w 23085"/>
                <a:gd name="connsiteY0" fmla="*/ 0 h 28007"/>
                <a:gd name="connsiteX1" fmla="*/ 22726 w 23085"/>
                <a:gd name="connsiteY1" fmla="*/ 11811 h 28007"/>
                <a:gd name="connsiteX2" fmla="*/ 11360 w 23085"/>
                <a:gd name="connsiteY2" fmla="*/ 28004 h 28007"/>
                <a:gd name="connsiteX3" fmla="*/ 57 w 23085"/>
                <a:gd name="connsiteY3" fmla="*/ 14541 h 28007"/>
                <a:gd name="connsiteX4" fmla="*/ 9709 w 23085"/>
                <a:gd name="connsiteY4" fmla="*/ 0 h 2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85" h="28007">
                  <a:moveTo>
                    <a:pt x="9709" y="0"/>
                  </a:moveTo>
                  <a:cubicBezTo>
                    <a:pt x="17075" y="127"/>
                    <a:pt x="21520" y="4635"/>
                    <a:pt x="22726" y="11811"/>
                  </a:cubicBezTo>
                  <a:cubicBezTo>
                    <a:pt x="24250" y="21019"/>
                    <a:pt x="21012" y="28194"/>
                    <a:pt x="11360" y="28004"/>
                  </a:cubicBezTo>
                  <a:cubicBezTo>
                    <a:pt x="4248" y="27877"/>
                    <a:pt x="565" y="21908"/>
                    <a:pt x="57" y="14541"/>
                  </a:cubicBezTo>
                  <a:cubicBezTo>
                    <a:pt x="-451" y="7112"/>
                    <a:pt x="2406" y="1715"/>
                    <a:pt x="970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5" name="Полилиния: фигура 434">
              <a:extLst>
                <a:ext uri="{FF2B5EF4-FFF2-40B4-BE49-F238E27FC236}">
                  <a16:creationId xmlns="" xmlns:a16="http://schemas.microsoft.com/office/drawing/2014/main" id="{6DBBEA5E-24E1-423D-8D0E-2AE628EF21DE}"/>
                </a:ext>
              </a:extLst>
            </p:cNvPr>
            <p:cNvSpPr/>
            <p:nvPr/>
          </p:nvSpPr>
          <p:spPr>
            <a:xfrm>
              <a:off x="10530619" y="3825004"/>
              <a:ext cx="805408" cy="1278493"/>
            </a:xfrm>
            <a:custGeom>
              <a:avLst/>
              <a:gdLst>
                <a:gd name="connsiteX0" fmla="*/ 159414 w 805408"/>
                <a:gd name="connsiteY0" fmla="*/ 522354 h 1278493"/>
                <a:gd name="connsiteX1" fmla="*/ 185958 w 805408"/>
                <a:gd name="connsiteY1" fmla="*/ 508193 h 1278493"/>
                <a:gd name="connsiteX2" fmla="*/ 197514 w 805408"/>
                <a:gd name="connsiteY2" fmla="*/ 465076 h 1278493"/>
                <a:gd name="connsiteX3" fmla="*/ 118584 w 805408"/>
                <a:gd name="connsiteY3" fmla="*/ 423928 h 1278493"/>
                <a:gd name="connsiteX4" fmla="*/ 89057 w 805408"/>
                <a:gd name="connsiteY4" fmla="*/ 403799 h 1278493"/>
                <a:gd name="connsiteX5" fmla="*/ 111980 w 805408"/>
                <a:gd name="connsiteY5" fmla="*/ 375096 h 1278493"/>
                <a:gd name="connsiteX6" fmla="*/ 126141 w 805408"/>
                <a:gd name="connsiteY6" fmla="*/ 361634 h 1278493"/>
                <a:gd name="connsiteX7" fmla="*/ 49306 w 805408"/>
                <a:gd name="connsiteY7" fmla="*/ 327535 h 1278493"/>
                <a:gd name="connsiteX8" fmla="*/ 7078 w 805408"/>
                <a:gd name="connsiteY8" fmla="*/ 227268 h 1278493"/>
                <a:gd name="connsiteX9" fmla="*/ 28859 w 805408"/>
                <a:gd name="connsiteY9" fmla="*/ 175832 h 1278493"/>
                <a:gd name="connsiteX10" fmla="*/ 174464 w 805408"/>
                <a:gd name="connsiteY10" fmla="*/ 218441 h 1278493"/>
                <a:gd name="connsiteX11" fmla="*/ 267809 w 805408"/>
                <a:gd name="connsiteY11" fmla="*/ 312675 h 1278493"/>
                <a:gd name="connsiteX12" fmla="*/ 281652 w 805408"/>
                <a:gd name="connsiteY12" fmla="*/ 390463 h 1278493"/>
                <a:gd name="connsiteX13" fmla="*/ 296638 w 805408"/>
                <a:gd name="connsiteY13" fmla="*/ 474982 h 1278493"/>
                <a:gd name="connsiteX14" fmla="*/ 286859 w 805408"/>
                <a:gd name="connsiteY14" fmla="*/ 379669 h 1278493"/>
                <a:gd name="connsiteX15" fmla="*/ 292637 w 805408"/>
                <a:gd name="connsiteY15" fmla="*/ 351982 h 1278493"/>
                <a:gd name="connsiteX16" fmla="*/ 331373 w 805408"/>
                <a:gd name="connsiteY16" fmla="*/ 257430 h 1278493"/>
                <a:gd name="connsiteX17" fmla="*/ 339374 w 805408"/>
                <a:gd name="connsiteY17" fmla="*/ 209297 h 1278493"/>
                <a:gd name="connsiteX18" fmla="*/ 285843 w 805408"/>
                <a:gd name="connsiteY18" fmla="*/ 67120 h 1278493"/>
                <a:gd name="connsiteX19" fmla="*/ 342041 w 805408"/>
                <a:gd name="connsiteY19" fmla="*/ 0 h 1278493"/>
                <a:gd name="connsiteX20" fmla="*/ 396587 w 805408"/>
                <a:gd name="connsiteY20" fmla="*/ 13970 h 1278493"/>
                <a:gd name="connsiteX21" fmla="*/ 411129 w 805408"/>
                <a:gd name="connsiteY21" fmla="*/ 59944 h 1278493"/>
                <a:gd name="connsiteX22" fmla="*/ 429353 w 805408"/>
                <a:gd name="connsiteY22" fmla="*/ 168593 h 1278493"/>
                <a:gd name="connsiteX23" fmla="*/ 455262 w 805408"/>
                <a:gd name="connsiteY23" fmla="*/ 249429 h 1278493"/>
                <a:gd name="connsiteX24" fmla="*/ 478883 w 805408"/>
                <a:gd name="connsiteY24" fmla="*/ 360491 h 1278493"/>
                <a:gd name="connsiteX25" fmla="*/ 516094 w 805408"/>
                <a:gd name="connsiteY25" fmla="*/ 352363 h 1278493"/>
                <a:gd name="connsiteX26" fmla="*/ 575974 w 805408"/>
                <a:gd name="connsiteY26" fmla="*/ 350331 h 1278493"/>
                <a:gd name="connsiteX27" fmla="*/ 603661 w 805408"/>
                <a:gd name="connsiteY27" fmla="*/ 425071 h 1278493"/>
                <a:gd name="connsiteX28" fmla="*/ 667542 w 805408"/>
                <a:gd name="connsiteY28" fmla="*/ 523624 h 1278493"/>
                <a:gd name="connsiteX29" fmla="*/ 709262 w 805408"/>
                <a:gd name="connsiteY29" fmla="*/ 543309 h 1278493"/>
                <a:gd name="connsiteX30" fmla="*/ 802670 w 805408"/>
                <a:gd name="connsiteY30" fmla="*/ 637035 h 1278493"/>
                <a:gd name="connsiteX31" fmla="*/ 792446 w 805408"/>
                <a:gd name="connsiteY31" fmla="*/ 708028 h 1278493"/>
                <a:gd name="connsiteX32" fmla="*/ 762093 w 805408"/>
                <a:gd name="connsiteY32" fmla="*/ 710759 h 1278493"/>
                <a:gd name="connsiteX33" fmla="*/ 725454 w 805408"/>
                <a:gd name="connsiteY33" fmla="*/ 668595 h 1278493"/>
                <a:gd name="connsiteX34" fmla="*/ 739550 w 805408"/>
                <a:gd name="connsiteY34" fmla="*/ 692408 h 1278493"/>
                <a:gd name="connsiteX35" fmla="*/ 771047 w 805408"/>
                <a:gd name="connsiteY35" fmla="*/ 780927 h 1278493"/>
                <a:gd name="connsiteX36" fmla="*/ 732756 w 805408"/>
                <a:gd name="connsiteY36" fmla="*/ 799152 h 1278493"/>
                <a:gd name="connsiteX37" fmla="*/ 673955 w 805408"/>
                <a:gd name="connsiteY37" fmla="*/ 840681 h 1278493"/>
                <a:gd name="connsiteX38" fmla="*/ 674590 w 805408"/>
                <a:gd name="connsiteY38" fmla="*/ 905959 h 1278493"/>
                <a:gd name="connsiteX39" fmla="*/ 700561 w 805408"/>
                <a:gd name="connsiteY39" fmla="*/ 1029277 h 1278493"/>
                <a:gd name="connsiteX40" fmla="*/ 722024 w 805408"/>
                <a:gd name="connsiteY40" fmla="*/ 1101032 h 1278493"/>
                <a:gd name="connsiteX41" fmla="*/ 762982 w 805408"/>
                <a:gd name="connsiteY41" fmla="*/ 1153801 h 1278493"/>
                <a:gd name="connsiteX42" fmla="*/ 773841 w 805408"/>
                <a:gd name="connsiteY42" fmla="*/ 1215460 h 1278493"/>
                <a:gd name="connsiteX43" fmla="*/ 776825 w 805408"/>
                <a:gd name="connsiteY43" fmla="*/ 1242384 h 1278493"/>
                <a:gd name="connsiteX44" fmla="*/ 716945 w 805408"/>
                <a:gd name="connsiteY44" fmla="*/ 1260100 h 1278493"/>
                <a:gd name="connsiteX45" fmla="*/ 689132 w 805408"/>
                <a:gd name="connsiteY45" fmla="*/ 1226953 h 1278493"/>
                <a:gd name="connsiteX46" fmla="*/ 647158 w 805408"/>
                <a:gd name="connsiteY46" fmla="*/ 1187773 h 1278493"/>
                <a:gd name="connsiteX47" fmla="*/ 485550 w 805408"/>
                <a:gd name="connsiteY47" fmla="*/ 1099191 h 1278493"/>
                <a:gd name="connsiteX48" fmla="*/ 455706 w 805408"/>
                <a:gd name="connsiteY48" fmla="*/ 1115828 h 1278493"/>
                <a:gd name="connsiteX49" fmla="*/ 408525 w 805408"/>
                <a:gd name="connsiteY49" fmla="*/ 1139640 h 1278493"/>
                <a:gd name="connsiteX50" fmla="*/ 365409 w 805408"/>
                <a:gd name="connsiteY50" fmla="*/ 1152340 h 1278493"/>
                <a:gd name="connsiteX51" fmla="*/ 356392 w 805408"/>
                <a:gd name="connsiteY51" fmla="*/ 1117161 h 1278493"/>
                <a:gd name="connsiteX52" fmla="*/ 290162 w 805408"/>
                <a:gd name="connsiteY52" fmla="*/ 1042739 h 1278493"/>
                <a:gd name="connsiteX53" fmla="*/ 197324 w 805408"/>
                <a:gd name="connsiteY53" fmla="*/ 1003813 h 1278493"/>
                <a:gd name="connsiteX54" fmla="*/ 265713 w 805408"/>
                <a:gd name="connsiteY54" fmla="*/ 1008512 h 1278493"/>
                <a:gd name="connsiteX55" fmla="*/ 306417 w 805408"/>
                <a:gd name="connsiteY55" fmla="*/ 978032 h 1278493"/>
                <a:gd name="connsiteX56" fmla="*/ 325785 w 805408"/>
                <a:gd name="connsiteY56" fmla="*/ 941329 h 1278493"/>
                <a:gd name="connsiteX57" fmla="*/ 358741 w 805408"/>
                <a:gd name="connsiteY57" fmla="*/ 954600 h 1278493"/>
                <a:gd name="connsiteX58" fmla="*/ 432909 w 805408"/>
                <a:gd name="connsiteY58" fmla="*/ 980762 h 1278493"/>
                <a:gd name="connsiteX59" fmla="*/ 449038 w 805408"/>
                <a:gd name="connsiteY59" fmla="*/ 963363 h 1278493"/>
                <a:gd name="connsiteX60" fmla="*/ 461929 w 805408"/>
                <a:gd name="connsiteY60" fmla="*/ 934661 h 1278493"/>
                <a:gd name="connsiteX61" fmla="*/ 460405 w 805408"/>
                <a:gd name="connsiteY61" fmla="*/ 882972 h 1278493"/>
                <a:gd name="connsiteX62" fmla="*/ 494123 w 805408"/>
                <a:gd name="connsiteY62" fmla="*/ 799723 h 1278493"/>
                <a:gd name="connsiteX63" fmla="*/ 518507 w 805408"/>
                <a:gd name="connsiteY63" fmla="*/ 753939 h 1278493"/>
                <a:gd name="connsiteX64" fmla="*/ 499076 w 805408"/>
                <a:gd name="connsiteY64" fmla="*/ 675389 h 1278493"/>
                <a:gd name="connsiteX65" fmla="*/ 456023 w 805408"/>
                <a:gd name="connsiteY65" fmla="*/ 643830 h 1278493"/>
                <a:gd name="connsiteX66" fmla="*/ 448467 w 805408"/>
                <a:gd name="connsiteY66" fmla="*/ 681231 h 1278493"/>
                <a:gd name="connsiteX67" fmla="*/ 437799 w 805408"/>
                <a:gd name="connsiteY67" fmla="*/ 830013 h 1278493"/>
                <a:gd name="connsiteX68" fmla="*/ 374172 w 805408"/>
                <a:gd name="connsiteY68" fmla="*/ 922977 h 1278493"/>
                <a:gd name="connsiteX69" fmla="*/ 349787 w 805408"/>
                <a:gd name="connsiteY69" fmla="*/ 918596 h 1278493"/>
                <a:gd name="connsiteX70" fmla="*/ 341977 w 805408"/>
                <a:gd name="connsiteY70" fmla="*/ 885766 h 1278493"/>
                <a:gd name="connsiteX71" fmla="*/ 361218 w 805408"/>
                <a:gd name="connsiteY71" fmla="*/ 778133 h 1278493"/>
                <a:gd name="connsiteX72" fmla="*/ 359439 w 805408"/>
                <a:gd name="connsiteY72" fmla="*/ 737874 h 1278493"/>
                <a:gd name="connsiteX73" fmla="*/ 323118 w 805408"/>
                <a:gd name="connsiteY73" fmla="*/ 692661 h 1278493"/>
                <a:gd name="connsiteX74" fmla="*/ 264507 w 805408"/>
                <a:gd name="connsiteY74" fmla="*/ 735714 h 1278493"/>
                <a:gd name="connsiteX75" fmla="*/ 243997 w 805408"/>
                <a:gd name="connsiteY75" fmla="*/ 777942 h 1278493"/>
                <a:gd name="connsiteX76" fmla="*/ 195292 w 805408"/>
                <a:gd name="connsiteY76" fmla="*/ 690566 h 1278493"/>
                <a:gd name="connsiteX77" fmla="*/ 192752 w 805408"/>
                <a:gd name="connsiteY77" fmla="*/ 651450 h 1278493"/>
                <a:gd name="connsiteX78" fmla="*/ 162971 w 805408"/>
                <a:gd name="connsiteY78" fmla="*/ 567566 h 1278493"/>
                <a:gd name="connsiteX79" fmla="*/ 159478 w 805408"/>
                <a:gd name="connsiteY79" fmla="*/ 522163 h 127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05408" h="1278493">
                  <a:moveTo>
                    <a:pt x="159414" y="522354"/>
                  </a:moveTo>
                  <a:cubicBezTo>
                    <a:pt x="168241" y="517528"/>
                    <a:pt x="176560" y="510416"/>
                    <a:pt x="185958" y="508193"/>
                  </a:cubicBezTo>
                  <a:cubicBezTo>
                    <a:pt x="215930" y="501081"/>
                    <a:pt x="210151" y="484507"/>
                    <a:pt x="197514" y="465076"/>
                  </a:cubicBezTo>
                  <a:cubicBezTo>
                    <a:pt x="176369" y="439740"/>
                    <a:pt x="147858" y="431739"/>
                    <a:pt x="118584" y="423928"/>
                  </a:cubicBezTo>
                  <a:cubicBezTo>
                    <a:pt x="107852" y="421071"/>
                    <a:pt x="91216" y="422785"/>
                    <a:pt x="89057" y="403799"/>
                  </a:cubicBezTo>
                  <a:cubicBezTo>
                    <a:pt x="87024" y="385701"/>
                    <a:pt x="102137" y="382589"/>
                    <a:pt x="111980" y="375096"/>
                  </a:cubicBezTo>
                  <a:cubicBezTo>
                    <a:pt x="117187" y="371096"/>
                    <a:pt x="121632" y="366333"/>
                    <a:pt x="126141" y="361634"/>
                  </a:cubicBezTo>
                  <a:cubicBezTo>
                    <a:pt x="90263" y="395417"/>
                    <a:pt x="67784" y="385193"/>
                    <a:pt x="49306" y="327535"/>
                  </a:cubicBezTo>
                  <a:cubicBezTo>
                    <a:pt x="38193" y="292800"/>
                    <a:pt x="21556" y="260478"/>
                    <a:pt x="7078" y="227268"/>
                  </a:cubicBezTo>
                  <a:cubicBezTo>
                    <a:pt x="-6193" y="196724"/>
                    <a:pt x="-1812" y="175896"/>
                    <a:pt x="28859" y="175832"/>
                  </a:cubicBezTo>
                  <a:cubicBezTo>
                    <a:pt x="79468" y="175706"/>
                    <a:pt x="134332" y="159195"/>
                    <a:pt x="174464" y="218441"/>
                  </a:cubicBezTo>
                  <a:cubicBezTo>
                    <a:pt x="199038" y="254763"/>
                    <a:pt x="237520" y="279973"/>
                    <a:pt x="267809" y="312675"/>
                  </a:cubicBezTo>
                  <a:cubicBezTo>
                    <a:pt x="290098" y="336742"/>
                    <a:pt x="297527" y="359983"/>
                    <a:pt x="281652" y="390463"/>
                  </a:cubicBezTo>
                  <a:cubicBezTo>
                    <a:pt x="265460" y="421515"/>
                    <a:pt x="267364" y="450408"/>
                    <a:pt x="296638" y="474982"/>
                  </a:cubicBezTo>
                  <a:cubicBezTo>
                    <a:pt x="262221" y="445582"/>
                    <a:pt x="268126" y="413260"/>
                    <a:pt x="286859" y="379669"/>
                  </a:cubicBezTo>
                  <a:cubicBezTo>
                    <a:pt x="291431" y="371413"/>
                    <a:pt x="292701" y="361634"/>
                    <a:pt x="292637" y="351982"/>
                  </a:cubicBezTo>
                  <a:cubicBezTo>
                    <a:pt x="292257" y="314136"/>
                    <a:pt x="307243" y="283212"/>
                    <a:pt x="331373" y="257430"/>
                  </a:cubicBezTo>
                  <a:cubicBezTo>
                    <a:pt x="345470" y="242381"/>
                    <a:pt x="348263" y="232284"/>
                    <a:pt x="339374" y="209297"/>
                  </a:cubicBezTo>
                  <a:cubicBezTo>
                    <a:pt x="321086" y="162180"/>
                    <a:pt x="299749" y="116205"/>
                    <a:pt x="285843" y="67120"/>
                  </a:cubicBezTo>
                  <a:cubicBezTo>
                    <a:pt x="277017" y="36005"/>
                    <a:pt x="303750" y="3683"/>
                    <a:pt x="342041" y="0"/>
                  </a:cubicBezTo>
                  <a:cubicBezTo>
                    <a:pt x="360329" y="4826"/>
                    <a:pt x="381220" y="-381"/>
                    <a:pt x="396587" y="13970"/>
                  </a:cubicBezTo>
                  <a:cubicBezTo>
                    <a:pt x="409033" y="25591"/>
                    <a:pt x="420146" y="39624"/>
                    <a:pt x="411129" y="59944"/>
                  </a:cubicBezTo>
                  <a:cubicBezTo>
                    <a:pt x="368012" y="109284"/>
                    <a:pt x="372330" y="135129"/>
                    <a:pt x="429353" y="168593"/>
                  </a:cubicBezTo>
                  <a:cubicBezTo>
                    <a:pt x="460976" y="187180"/>
                    <a:pt x="469612" y="214123"/>
                    <a:pt x="455262" y="249429"/>
                  </a:cubicBezTo>
                  <a:cubicBezTo>
                    <a:pt x="444149" y="276671"/>
                    <a:pt x="457420" y="340743"/>
                    <a:pt x="478883" y="360491"/>
                  </a:cubicBezTo>
                  <a:cubicBezTo>
                    <a:pt x="493996" y="374462"/>
                    <a:pt x="504791" y="369382"/>
                    <a:pt x="516094" y="352363"/>
                  </a:cubicBezTo>
                  <a:cubicBezTo>
                    <a:pt x="536350" y="321947"/>
                    <a:pt x="553876" y="321629"/>
                    <a:pt x="575974" y="350331"/>
                  </a:cubicBezTo>
                  <a:cubicBezTo>
                    <a:pt x="592485" y="371731"/>
                    <a:pt x="601692" y="397575"/>
                    <a:pt x="603661" y="425071"/>
                  </a:cubicBezTo>
                  <a:cubicBezTo>
                    <a:pt x="607026" y="471934"/>
                    <a:pt x="628870" y="503875"/>
                    <a:pt x="667542" y="523624"/>
                  </a:cubicBezTo>
                  <a:cubicBezTo>
                    <a:pt x="681258" y="530672"/>
                    <a:pt x="694338" y="540134"/>
                    <a:pt x="709262" y="543309"/>
                  </a:cubicBezTo>
                  <a:cubicBezTo>
                    <a:pt x="758600" y="553977"/>
                    <a:pt x="786477" y="589918"/>
                    <a:pt x="802670" y="637035"/>
                  </a:cubicBezTo>
                  <a:cubicBezTo>
                    <a:pt x="810798" y="660721"/>
                    <a:pt x="798860" y="685296"/>
                    <a:pt x="792446" y="708028"/>
                  </a:cubicBezTo>
                  <a:cubicBezTo>
                    <a:pt x="788954" y="720411"/>
                    <a:pt x="771936" y="717934"/>
                    <a:pt x="762093" y="710759"/>
                  </a:cubicBezTo>
                  <a:cubicBezTo>
                    <a:pt x="747171" y="699901"/>
                    <a:pt x="731740" y="688597"/>
                    <a:pt x="725454" y="668595"/>
                  </a:cubicBezTo>
                  <a:cubicBezTo>
                    <a:pt x="727930" y="678374"/>
                    <a:pt x="733582" y="689677"/>
                    <a:pt x="739550" y="692408"/>
                  </a:cubicBezTo>
                  <a:cubicBezTo>
                    <a:pt x="779112" y="710505"/>
                    <a:pt x="764887" y="750574"/>
                    <a:pt x="771047" y="780927"/>
                  </a:cubicBezTo>
                  <a:cubicBezTo>
                    <a:pt x="775111" y="801120"/>
                    <a:pt x="755045" y="809375"/>
                    <a:pt x="732756" y="799152"/>
                  </a:cubicBezTo>
                  <a:cubicBezTo>
                    <a:pt x="684051" y="776863"/>
                    <a:pt x="675416" y="782768"/>
                    <a:pt x="673955" y="840681"/>
                  </a:cubicBezTo>
                  <a:cubicBezTo>
                    <a:pt x="673384" y="862461"/>
                    <a:pt x="676241" y="884559"/>
                    <a:pt x="674590" y="905959"/>
                  </a:cubicBezTo>
                  <a:cubicBezTo>
                    <a:pt x="671288" y="950346"/>
                    <a:pt x="659795" y="992700"/>
                    <a:pt x="700561" y="1029277"/>
                  </a:cubicBezTo>
                  <a:cubicBezTo>
                    <a:pt x="715865" y="1042993"/>
                    <a:pt x="705070" y="1079760"/>
                    <a:pt x="722024" y="1101032"/>
                  </a:cubicBezTo>
                  <a:cubicBezTo>
                    <a:pt x="732438" y="1121479"/>
                    <a:pt x="759680" y="1126940"/>
                    <a:pt x="762982" y="1153801"/>
                  </a:cubicBezTo>
                  <a:cubicBezTo>
                    <a:pt x="759109" y="1175836"/>
                    <a:pt x="754854" y="1197933"/>
                    <a:pt x="773841" y="1215460"/>
                  </a:cubicBezTo>
                  <a:cubicBezTo>
                    <a:pt x="780191" y="1223778"/>
                    <a:pt x="779301" y="1232986"/>
                    <a:pt x="776825" y="1242384"/>
                  </a:cubicBezTo>
                  <a:cubicBezTo>
                    <a:pt x="759553" y="1285437"/>
                    <a:pt x="749393" y="1288231"/>
                    <a:pt x="716945" y="1260100"/>
                  </a:cubicBezTo>
                  <a:cubicBezTo>
                    <a:pt x="705896" y="1250512"/>
                    <a:pt x="696562" y="1239844"/>
                    <a:pt x="689132" y="1226953"/>
                  </a:cubicBezTo>
                  <a:cubicBezTo>
                    <a:pt x="678908" y="1209110"/>
                    <a:pt x="663350" y="1188027"/>
                    <a:pt x="647158" y="1187773"/>
                  </a:cubicBezTo>
                  <a:cubicBezTo>
                    <a:pt x="578705" y="1186757"/>
                    <a:pt x="540605" y="1125797"/>
                    <a:pt x="485550" y="1099191"/>
                  </a:cubicBezTo>
                  <a:cubicBezTo>
                    <a:pt x="464405" y="1088967"/>
                    <a:pt x="457166" y="1087189"/>
                    <a:pt x="455706" y="1115828"/>
                  </a:cubicBezTo>
                  <a:cubicBezTo>
                    <a:pt x="453737" y="1153801"/>
                    <a:pt x="443323" y="1157801"/>
                    <a:pt x="408525" y="1139640"/>
                  </a:cubicBezTo>
                  <a:cubicBezTo>
                    <a:pt x="390936" y="1130433"/>
                    <a:pt x="370361" y="1111319"/>
                    <a:pt x="365409" y="1152340"/>
                  </a:cubicBezTo>
                  <a:cubicBezTo>
                    <a:pt x="362424" y="1140593"/>
                    <a:pt x="359376" y="1128909"/>
                    <a:pt x="356392" y="1117161"/>
                  </a:cubicBezTo>
                  <a:cubicBezTo>
                    <a:pt x="346930" y="1079379"/>
                    <a:pt x="330420" y="1051502"/>
                    <a:pt x="290162" y="1042739"/>
                  </a:cubicBezTo>
                  <a:cubicBezTo>
                    <a:pt x="258030" y="1035690"/>
                    <a:pt x="227550" y="1020005"/>
                    <a:pt x="197324" y="1003813"/>
                  </a:cubicBezTo>
                  <a:cubicBezTo>
                    <a:pt x="221518" y="992319"/>
                    <a:pt x="244060" y="1002353"/>
                    <a:pt x="265713" y="1008512"/>
                  </a:cubicBezTo>
                  <a:cubicBezTo>
                    <a:pt x="292892" y="1016196"/>
                    <a:pt x="308386" y="1012640"/>
                    <a:pt x="306417" y="978032"/>
                  </a:cubicBezTo>
                  <a:cubicBezTo>
                    <a:pt x="305464" y="961522"/>
                    <a:pt x="311814" y="948250"/>
                    <a:pt x="325785" y="941329"/>
                  </a:cubicBezTo>
                  <a:cubicBezTo>
                    <a:pt x="340009" y="934216"/>
                    <a:pt x="350105" y="944504"/>
                    <a:pt x="358741" y="954600"/>
                  </a:cubicBezTo>
                  <a:cubicBezTo>
                    <a:pt x="378934" y="978222"/>
                    <a:pt x="409033" y="968570"/>
                    <a:pt x="432909" y="980762"/>
                  </a:cubicBezTo>
                  <a:cubicBezTo>
                    <a:pt x="442751" y="985779"/>
                    <a:pt x="447450" y="973396"/>
                    <a:pt x="449038" y="963363"/>
                  </a:cubicBezTo>
                  <a:cubicBezTo>
                    <a:pt x="450752" y="952378"/>
                    <a:pt x="453166" y="941329"/>
                    <a:pt x="461929" y="934661"/>
                  </a:cubicBezTo>
                  <a:cubicBezTo>
                    <a:pt x="485868" y="916183"/>
                    <a:pt x="486439" y="902657"/>
                    <a:pt x="460405" y="882972"/>
                  </a:cubicBezTo>
                  <a:cubicBezTo>
                    <a:pt x="441164" y="868430"/>
                    <a:pt x="465802" y="804168"/>
                    <a:pt x="494123" y="799723"/>
                  </a:cubicBezTo>
                  <a:cubicBezTo>
                    <a:pt x="525174" y="794834"/>
                    <a:pt x="523524" y="778006"/>
                    <a:pt x="518507" y="753939"/>
                  </a:cubicBezTo>
                  <a:cubicBezTo>
                    <a:pt x="513046" y="727523"/>
                    <a:pt x="501616" y="703266"/>
                    <a:pt x="499076" y="675389"/>
                  </a:cubicBezTo>
                  <a:cubicBezTo>
                    <a:pt x="496981" y="652021"/>
                    <a:pt x="473676" y="641734"/>
                    <a:pt x="456023" y="643830"/>
                  </a:cubicBezTo>
                  <a:cubicBezTo>
                    <a:pt x="435322" y="646306"/>
                    <a:pt x="449229" y="668023"/>
                    <a:pt x="448467" y="681231"/>
                  </a:cubicBezTo>
                  <a:cubicBezTo>
                    <a:pt x="445737" y="730889"/>
                    <a:pt x="442307" y="780927"/>
                    <a:pt x="437799" y="830013"/>
                  </a:cubicBezTo>
                  <a:cubicBezTo>
                    <a:pt x="434370" y="867224"/>
                    <a:pt x="396968" y="892751"/>
                    <a:pt x="374172" y="922977"/>
                  </a:cubicBezTo>
                  <a:cubicBezTo>
                    <a:pt x="368647" y="930343"/>
                    <a:pt x="357154" y="924438"/>
                    <a:pt x="349787" y="918596"/>
                  </a:cubicBezTo>
                  <a:cubicBezTo>
                    <a:pt x="339183" y="910150"/>
                    <a:pt x="336516" y="897895"/>
                    <a:pt x="341977" y="885766"/>
                  </a:cubicBezTo>
                  <a:cubicBezTo>
                    <a:pt x="357408" y="851603"/>
                    <a:pt x="356264" y="814328"/>
                    <a:pt x="361218" y="778133"/>
                  </a:cubicBezTo>
                  <a:cubicBezTo>
                    <a:pt x="363059" y="764353"/>
                    <a:pt x="364138" y="750891"/>
                    <a:pt x="359439" y="737874"/>
                  </a:cubicBezTo>
                  <a:cubicBezTo>
                    <a:pt x="352264" y="718062"/>
                    <a:pt x="348899" y="690312"/>
                    <a:pt x="323118" y="692661"/>
                  </a:cubicBezTo>
                  <a:cubicBezTo>
                    <a:pt x="298543" y="694947"/>
                    <a:pt x="272952" y="702948"/>
                    <a:pt x="264507" y="735714"/>
                  </a:cubicBezTo>
                  <a:cubicBezTo>
                    <a:pt x="261014" y="749304"/>
                    <a:pt x="261523" y="765941"/>
                    <a:pt x="243997" y="777942"/>
                  </a:cubicBezTo>
                  <a:cubicBezTo>
                    <a:pt x="244187" y="736731"/>
                    <a:pt x="230408" y="707203"/>
                    <a:pt x="195292" y="690566"/>
                  </a:cubicBezTo>
                  <a:cubicBezTo>
                    <a:pt x="177575" y="682121"/>
                    <a:pt x="187672" y="665356"/>
                    <a:pt x="192752" y="651450"/>
                  </a:cubicBezTo>
                  <a:cubicBezTo>
                    <a:pt x="212247" y="598109"/>
                    <a:pt x="209580" y="590299"/>
                    <a:pt x="162971" y="567566"/>
                  </a:cubicBezTo>
                  <a:cubicBezTo>
                    <a:pt x="135411" y="554167"/>
                    <a:pt x="134205" y="539626"/>
                    <a:pt x="159478" y="52216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6" name="Полилиния: фигура 435">
              <a:extLst>
                <a:ext uri="{FF2B5EF4-FFF2-40B4-BE49-F238E27FC236}">
                  <a16:creationId xmlns="" xmlns:a16="http://schemas.microsoft.com/office/drawing/2014/main" id="{F42D9AFC-8DE4-43A1-8820-AD6CC944A310}"/>
                </a:ext>
              </a:extLst>
            </p:cNvPr>
            <p:cNvSpPr/>
            <p:nvPr/>
          </p:nvSpPr>
          <p:spPr>
            <a:xfrm>
              <a:off x="9852714" y="4380736"/>
              <a:ext cx="871863" cy="518301"/>
            </a:xfrm>
            <a:custGeom>
              <a:avLst/>
              <a:gdLst>
                <a:gd name="connsiteX0" fmla="*/ 83193 w 871863"/>
                <a:gd name="connsiteY0" fmla="*/ 334796 h 518301"/>
                <a:gd name="connsiteX1" fmla="*/ 39569 w 871863"/>
                <a:gd name="connsiteY1" fmla="*/ 297712 h 518301"/>
                <a:gd name="connsiteX2" fmla="*/ 6549 w 871863"/>
                <a:gd name="connsiteY2" fmla="*/ 279869 h 518301"/>
                <a:gd name="connsiteX3" fmla="*/ 12391 w 871863"/>
                <a:gd name="connsiteY3" fmla="*/ 258723 h 518301"/>
                <a:gd name="connsiteX4" fmla="*/ 98941 w 871863"/>
                <a:gd name="connsiteY4" fmla="*/ 187031 h 518301"/>
                <a:gd name="connsiteX5" fmla="*/ 114626 w 871863"/>
                <a:gd name="connsiteY5" fmla="*/ 165568 h 518301"/>
                <a:gd name="connsiteX6" fmla="*/ 129421 w 871863"/>
                <a:gd name="connsiteY6" fmla="*/ 205065 h 518301"/>
                <a:gd name="connsiteX7" fmla="*/ 152853 w 871863"/>
                <a:gd name="connsiteY7" fmla="*/ 226020 h 518301"/>
                <a:gd name="connsiteX8" fmla="*/ 167014 w 871863"/>
                <a:gd name="connsiteY8" fmla="*/ 202335 h 518301"/>
                <a:gd name="connsiteX9" fmla="*/ 208796 w 871863"/>
                <a:gd name="connsiteY9" fmla="*/ 169822 h 518301"/>
                <a:gd name="connsiteX10" fmla="*/ 247786 w 871863"/>
                <a:gd name="connsiteY10" fmla="*/ 164234 h 518301"/>
                <a:gd name="connsiteX11" fmla="*/ 327795 w 871863"/>
                <a:gd name="connsiteY11" fmla="*/ 135850 h 518301"/>
                <a:gd name="connsiteX12" fmla="*/ 448065 w 871863"/>
                <a:gd name="connsiteY12" fmla="*/ 93813 h 518301"/>
                <a:gd name="connsiteX13" fmla="*/ 593416 w 871863"/>
                <a:gd name="connsiteY13" fmla="*/ 40282 h 518301"/>
                <a:gd name="connsiteX14" fmla="*/ 687460 w 871863"/>
                <a:gd name="connsiteY14" fmla="*/ 11008 h 518301"/>
                <a:gd name="connsiteX15" fmla="*/ 735021 w 871863"/>
                <a:gd name="connsiteY15" fmla="*/ 531 h 518301"/>
                <a:gd name="connsiteX16" fmla="*/ 751277 w 871863"/>
                <a:gd name="connsiteY16" fmla="*/ 13421 h 518301"/>
                <a:gd name="connsiteX17" fmla="*/ 809697 w 871863"/>
                <a:gd name="connsiteY17" fmla="*/ 150709 h 518301"/>
                <a:gd name="connsiteX18" fmla="*/ 871864 w 871863"/>
                <a:gd name="connsiteY18" fmla="*/ 181507 h 518301"/>
                <a:gd name="connsiteX19" fmla="*/ 791536 w 871863"/>
                <a:gd name="connsiteY19" fmla="*/ 237006 h 518301"/>
                <a:gd name="connsiteX20" fmla="*/ 578557 w 871863"/>
                <a:gd name="connsiteY20" fmla="*/ 341527 h 518301"/>
                <a:gd name="connsiteX21" fmla="*/ 509469 w 871863"/>
                <a:gd name="connsiteY21" fmla="*/ 297776 h 518301"/>
                <a:gd name="connsiteX22" fmla="*/ 483053 w 871863"/>
                <a:gd name="connsiteY22" fmla="*/ 282218 h 518301"/>
                <a:gd name="connsiteX23" fmla="*/ 438920 w 871863"/>
                <a:gd name="connsiteY23" fmla="*/ 289013 h 518301"/>
                <a:gd name="connsiteX24" fmla="*/ 394216 w 871863"/>
                <a:gd name="connsiteY24" fmla="*/ 299744 h 518301"/>
                <a:gd name="connsiteX25" fmla="*/ 411235 w 871863"/>
                <a:gd name="connsiteY25" fmla="*/ 343369 h 518301"/>
                <a:gd name="connsiteX26" fmla="*/ 432952 w 871863"/>
                <a:gd name="connsiteY26" fmla="*/ 396582 h 518301"/>
                <a:gd name="connsiteX27" fmla="*/ 429777 w 871863"/>
                <a:gd name="connsiteY27" fmla="*/ 489801 h 518301"/>
                <a:gd name="connsiteX28" fmla="*/ 400503 w 871863"/>
                <a:gd name="connsiteY28" fmla="*/ 518249 h 518301"/>
                <a:gd name="connsiteX29" fmla="*/ 389454 w 871863"/>
                <a:gd name="connsiteY29" fmla="*/ 489991 h 518301"/>
                <a:gd name="connsiteX30" fmla="*/ 373262 w 871863"/>
                <a:gd name="connsiteY30" fmla="*/ 439826 h 518301"/>
                <a:gd name="connsiteX31" fmla="*/ 332939 w 871863"/>
                <a:gd name="connsiteY31" fmla="*/ 468147 h 518301"/>
                <a:gd name="connsiteX32" fmla="*/ 235276 w 871863"/>
                <a:gd name="connsiteY32" fmla="*/ 489928 h 518301"/>
                <a:gd name="connsiteX33" fmla="*/ 195017 w 871863"/>
                <a:gd name="connsiteY33" fmla="*/ 438619 h 518301"/>
                <a:gd name="connsiteX34" fmla="*/ 178507 w 871863"/>
                <a:gd name="connsiteY34" fmla="*/ 356704 h 518301"/>
                <a:gd name="connsiteX35" fmla="*/ 111133 w 871863"/>
                <a:gd name="connsiteY35" fmla="*/ 323874 h 518301"/>
                <a:gd name="connsiteX36" fmla="*/ 83003 w 871863"/>
                <a:gd name="connsiteY36" fmla="*/ 334923 h 51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863" h="518301">
                  <a:moveTo>
                    <a:pt x="83193" y="334796"/>
                  </a:moveTo>
                  <a:cubicBezTo>
                    <a:pt x="76590" y="311682"/>
                    <a:pt x="64143" y="297140"/>
                    <a:pt x="39569" y="297712"/>
                  </a:cubicBezTo>
                  <a:cubicBezTo>
                    <a:pt x="26170" y="298030"/>
                    <a:pt x="15121" y="290409"/>
                    <a:pt x="6549" y="279869"/>
                  </a:cubicBezTo>
                  <a:cubicBezTo>
                    <a:pt x="-1261" y="270216"/>
                    <a:pt x="-5008" y="256246"/>
                    <a:pt x="12391" y="258723"/>
                  </a:cubicBezTo>
                  <a:cubicBezTo>
                    <a:pt x="65096" y="266152"/>
                    <a:pt x="84464" y="231164"/>
                    <a:pt x="98941" y="187031"/>
                  </a:cubicBezTo>
                  <a:cubicBezTo>
                    <a:pt x="101608" y="178776"/>
                    <a:pt x="103069" y="167981"/>
                    <a:pt x="114626" y="165568"/>
                  </a:cubicBezTo>
                  <a:cubicBezTo>
                    <a:pt x="128405" y="174776"/>
                    <a:pt x="126246" y="191222"/>
                    <a:pt x="129421" y="205065"/>
                  </a:cubicBezTo>
                  <a:cubicBezTo>
                    <a:pt x="132533" y="218591"/>
                    <a:pt x="138756" y="227608"/>
                    <a:pt x="152853" y="226020"/>
                  </a:cubicBezTo>
                  <a:cubicBezTo>
                    <a:pt x="166315" y="224496"/>
                    <a:pt x="166632" y="214654"/>
                    <a:pt x="167014" y="202335"/>
                  </a:cubicBezTo>
                  <a:cubicBezTo>
                    <a:pt x="167903" y="173569"/>
                    <a:pt x="183142" y="159535"/>
                    <a:pt x="208796" y="169822"/>
                  </a:cubicBezTo>
                  <a:cubicBezTo>
                    <a:pt x="224481" y="176109"/>
                    <a:pt x="238006" y="173442"/>
                    <a:pt x="247786" y="164234"/>
                  </a:cubicBezTo>
                  <a:cubicBezTo>
                    <a:pt x="271598" y="141882"/>
                    <a:pt x="301697" y="145565"/>
                    <a:pt x="327795" y="135850"/>
                  </a:cubicBezTo>
                  <a:cubicBezTo>
                    <a:pt x="367419" y="121118"/>
                    <a:pt x="409139" y="114641"/>
                    <a:pt x="448065" y="93813"/>
                  </a:cubicBezTo>
                  <a:cubicBezTo>
                    <a:pt x="493213" y="69619"/>
                    <a:pt x="540648" y="44282"/>
                    <a:pt x="593416" y="40282"/>
                  </a:cubicBezTo>
                  <a:cubicBezTo>
                    <a:pt x="625801" y="34376"/>
                    <a:pt x="657488" y="25359"/>
                    <a:pt x="687460" y="11008"/>
                  </a:cubicBezTo>
                  <a:cubicBezTo>
                    <a:pt x="702890" y="3642"/>
                    <a:pt x="718193" y="-1756"/>
                    <a:pt x="735021" y="531"/>
                  </a:cubicBezTo>
                  <a:cubicBezTo>
                    <a:pt x="742451" y="1483"/>
                    <a:pt x="752801" y="2944"/>
                    <a:pt x="751277" y="13421"/>
                  </a:cubicBezTo>
                  <a:cubicBezTo>
                    <a:pt x="742641" y="73302"/>
                    <a:pt x="787408" y="106386"/>
                    <a:pt x="809697" y="150709"/>
                  </a:cubicBezTo>
                  <a:cubicBezTo>
                    <a:pt x="821635" y="174395"/>
                    <a:pt x="848241" y="166330"/>
                    <a:pt x="871864" y="181507"/>
                  </a:cubicBezTo>
                  <a:cubicBezTo>
                    <a:pt x="841574" y="200811"/>
                    <a:pt x="817190" y="226846"/>
                    <a:pt x="791536" y="237006"/>
                  </a:cubicBezTo>
                  <a:cubicBezTo>
                    <a:pt x="717876" y="266216"/>
                    <a:pt x="655519" y="320636"/>
                    <a:pt x="578557" y="341527"/>
                  </a:cubicBezTo>
                  <a:cubicBezTo>
                    <a:pt x="542679" y="351306"/>
                    <a:pt x="517470" y="337590"/>
                    <a:pt x="509469" y="297776"/>
                  </a:cubicBezTo>
                  <a:cubicBezTo>
                    <a:pt x="506104" y="281139"/>
                    <a:pt x="493785" y="270725"/>
                    <a:pt x="483053" y="282218"/>
                  </a:cubicBezTo>
                  <a:cubicBezTo>
                    <a:pt x="467750" y="298601"/>
                    <a:pt x="455304" y="294093"/>
                    <a:pt x="438920" y="289013"/>
                  </a:cubicBezTo>
                  <a:cubicBezTo>
                    <a:pt x="423173" y="284123"/>
                    <a:pt x="404313" y="281329"/>
                    <a:pt x="394216" y="299744"/>
                  </a:cubicBezTo>
                  <a:cubicBezTo>
                    <a:pt x="383167" y="319874"/>
                    <a:pt x="397455" y="332891"/>
                    <a:pt x="411235" y="343369"/>
                  </a:cubicBezTo>
                  <a:cubicBezTo>
                    <a:pt x="428761" y="356640"/>
                    <a:pt x="434793" y="374865"/>
                    <a:pt x="432952" y="396582"/>
                  </a:cubicBezTo>
                  <a:cubicBezTo>
                    <a:pt x="430348" y="427570"/>
                    <a:pt x="423998" y="457987"/>
                    <a:pt x="429777" y="489801"/>
                  </a:cubicBezTo>
                  <a:cubicBezTo>
                    <a:pt x="433777" y="511899"/>
                    <a:pt x="415870" y="517550"/>
                    <a:pt x="400503" y="518249"/>
                  </a:cubicBezTo>
                  <a:cubicBezTo>
                    <a:pt x="376437" y="519392"/>
                    <a:pt x="389391" y="501865"/>
                    <a:pt x="389454" y="489991"/>
                  </a:cubicBezTo>
                  <a:cubicBezTo>
                    <a:pt x="389581" y="471322"/>
                    <a:pt x="392946" y="447573"/>
                    <a:pt x="373262" y="439826"/>
                  </a:cubicBezTo>
                  <a:cubicBezTo>
                    <a:pt x="353068" y="431825"/>
                    <a:pt x="340623" y="450367"/>
                    <a:pt x="332939" y="468147"/>
                  </a:cubicBezTo>
                  <a:cubicBezTo>
                    <a:pt x="309635" y="522122"/>
                    <a:pt x="267915" y="489102"/>
                    <a:pt x="235276" y="489928"/>
                  </a:cubicBezTo>
                  <a:cubicBezTo>
                    <a:pt x="211146" y="490563"/>
                    <a:pt x="197938" y="465797"/>
                    <a:pt x="195017" y="438619"/>
                  </a:cubicBezTo>
                  <a:cubicBezTo>
                    <a:pt x="192096" y="410933"/>
                    <a:pt x="176539" y="387121"/>
                    <a:pt x="178507" y="356704"/>
                  </a:cubicBezTo>
                  <a:cubicBezTo>
                    <a:pt x="180031" y="333018"/>
                    <a:pt x="136851" y="314476"/>
                    <a:pt x="111133" y="323874"/>
                  </a:cubicBezTo>
                  <a:cubicBezTo>
                    <a:pt x="101672" y="327367"/>
                    <a:pt x="92401" y="331240"/>
                    <a:pt x="83003" y="3349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7" name="Полилиния: фигура 436">
              <a:extLst>
                <a:ext uri="{FF2B5EF4-FFF2-40B4-BE49-F238E27FC236}">
                  <a16:creationId xmlns="" xmlns:a16="http://schemas.microsoft.com/office/drawing/2014/main" id="{08A4DB17-78DF-431A-AF33-770B3BC190E1}"/>
                </a:ext>
              </a:extLst>
            </p:cNvPr>
            <p:cNvSpPr/>
            <p:nvPr/>
          </p:nvSpPr>
          <p:spPr>
            <a:xfrm>
              <a:off x="9440610" y="4463272"/>
              <a:ext cx="388334" cy="371418"/>
            </a:xfrm>
            <a:custGeom>
              <a:avLst/>
              <a:gdLst>
                <a:gd name="connsiteX0" fmla="*/ 38162 w 388334"/>
                <a:gd name="connsiteY0" fmla="*/ 121259 h 371418"/>
                <a:gd name="connsiteX1" fmla="*/ 74865 w 388334"/>
                <a:gd name="connsiteY1" fmla="*/ 95288 h 371418"/>
                <a:gd name="connsiteX2" fmla="*/ 84834 w 388334"/>
                <a:gd name="connsiteY2" fmla="*/ 86016 h 371418"/>
                <a:gd name="connsiteX3" fmla="*/ 102296 w 388334"/>
                <a:gd name="connsiteY3" fmla="*/ 57060 h 371418"/>
                <a:gd name="connsiteX4" fmla="*/ 124966 w 388334"/>
                <a:gd name="connsiteY4" fmla="*/ 18071 h 371418"/>
                <a:gd name="connsiteX5" fmla="*/ 132269 w 388334"/>
                <a:gd name="connsiteY5" fmla="*/ 16039 h 371418"/>
                <a:gd name="connsiteX6" fmla="*/ 247458 w 388334"/>
                <a:gd name="connsiteY6" fmla="*/ 48615 h 371418"/>
                <a:gd name="connsiteX7" fmla="*/ 353630 w 388334"/>
                <a:gd name="connsiteY7" fmla="*/ 131864 h 371418"/>
                <a:gd name="connsiteX8" fmla="*/ 375157 w 388334"/>
                <a:gd name="connsiteY8" fmla="*/ 147421 h 371418"/>
                <a:gd name="connsiteX9" fmla="*/ 387095 w 388334"/>
                <a:gd name="connsiteY9" fmla="*/ 170345 h 371418"/>
                <a:gd name="connsiteX10" fmla="*/ 363408 w 388334"/>
                <a:gd name="connsiteY10" fmla="*/ 172694 h 371418"/>
                <a:gd name="connsiteX11" fmla="*/ 266698 w 388334"/>
                <a:gd name="connsiteY11" fmla="*/ 162344 h 371418"/>
                <a:gd name="connsiteX12" fmla="*/ 211136 w 388334"/>
                <a:gd name="connsiteY12" fmla="*/ 188506 h 371418"/>
                <a:gd name="connsiteX13" fmla="*/ 154049 w 388334"/>
                <a:gd name="connsiteY13" fmla="*/ 179616 h 371418"/>
                <a:gd name="connsiteX14" fmla="*/ 51052 w 388334"/>
                <a:gd name="connsiteY14" fmla="*/ 219812 h 371418"/>
                <a:gd name="connsiteX15" fmla="*/ 72134 w 388334"/>
                <a:gd name="connsiteY15" fmla="*/ 245339 h 371418"/>
                <a:gd name="connsiteX16" fmla="*/ 175766 w 388334"/>
                <a:gd name="connsiteY16" fmla="*/ 309474 h 371418"/>
                <a:gd name="connsiteX17" fmla="*/ 180592 w 388334"/>
                <a:gd name="connsiteY17" fmla="*/ 320587 h 371418"/>
                <a:gd name="connsiteX18" fmla="*/ 184529 w 388334"/>
                <a:gd name="connsiteY18" fmla="*/ 363767 h 371418"/>
                <a:gd name="connsiteX19" fmla="*/ 138746 w 388334"/>
                <a:gd name="connsiteY19" fmla="*/ 361163 h 371418"/>
                <a:gd name="connsiteX20" fmla="*/ 103694 w 388334"/>
                <a:gd name="connsiteY20" fmla="*/ 324397 h 371418"/>
                <a:gd name="connsiteX21" fmla="*/ 123442 w 388334"/>
                <a:gd name="connsiteY21" fmla="*/ 278549 h 371418"/>
                <a:gd name="connsiteX22" fmla="*/ 70864 w 388334"/>
                <a:gd name="connsiteY22" fmla="*/ 286042 h 371418"/>
                <a:gd name="connsiteX23" fmla="*/ 16889 w 388334"/>
                <a:gd name="connsiteY23" fmla="*/ 248641 h 371418"/>
                <a:gd name="connsiteX24" fmla="*/ 14096 w 388334"/>
                <a:gd name="connsiteY24" fmla="*/ 236893 h 371418"/>
                <a:gd name="connsiteX25" fmla="*/ 38098 w 388334"/>
                <a:gd name="connsiteY25" fmla="*/ 121450 h 37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334" h="371418">
                  <a:moveTo>
                    <a:pt x="38162" y="121259"/>
                  </a:moveTo>
                  <a:cubicBezTo>
                    <a:pt x="55307" y="120561"/>
                    <a:pt x="71690" y="118846"/>
                    <a:pt x="74865" y="95288"/>
                  </a:cubicBezTo>
                  <a:cubicBezTo>
                    <a:pt x="75627" y="89572"/>
                    <a:pt x="78484" y="86461"/>
                    <a:pt x="84834" y="86016"/>
                  </a:cubicBezTo>
                  <a:cubicBezTo>
                    <a:pt x="110996" y="84048"/>
                    <a:pt x="112521" y="83096"/>
                    <a:pt x="102296" y="57060"/>
                  </a:cubicBezTo>
                  <a:cubicBezTo>
                    <a:pt x="91756" y="30136"/>
                    <a:pt x="93407" y="15150"/>
                    <a:pt x="124966" y="18071"/>
                  </a:cubicBezTo>
                  <a:cubicBezTo>
                    <a:pt x="127316" y="18262"/>
                    <a:pt x="129856" y="16928"/>
                    <a:pt x="132269" y="16039"/>
                  </a:cubicBezTo>
                  <a:cubicBezTo>
                    <a:pt x="199388" y="-9107"/>
                    <a:pt x="202246" y="-9171"/>
                    <a:pt x="247458" y="48615"/>
                  </a:cubicBezTo>
                  <a:cubicBezTo>
                    <a:pt x="276732" y="85953"/>
                    <a:pt x="302766" y="126149"/>
                    <a:pt x="353630" y="131864"/>
                  </a:cubicBezTo>
                  <a:cubicBezTo>
                    <a:pt x="361313" y="132753"/>
                    <a:pt x="368807" y="141071"/>
                    <a:pt x="375157" y="147421"/>
                  </a:cubicBezTo>
                  <a:cubicBezTo>
                    <a:pt x="381252" y="153517"/>
                    <a:pt x="391983" y="159867"/>
                    <a:pt x="387095" y="170345"/>
                  </a:cubicBezTo>
                  <a:cubicBezTo>
                    <a:pt x="381824" y="181584"/>
                    <a:pt x="371283" y="171678"/>
                    <a:pt x="363408" y="172694"/>
                  </a:cubicBezTo>
                  <a:cubicBezTo>
                    <a:pt x="330262" y="177140"/>
                    <a:pt x="299464" y="159232"/>
                    <a:pt x="266698" y="162344"/>
                  </a:cubicBezTo>
                  <a:cubicBezTo>
                    <a:pt x="248220" y="171170"/>
                    <a:pt x="229996" y="180759"/>
                    <a:pt x="211136" y="188506"/>
                  </a:cubicBezTo>
                  <a:cubicBezTo>
                    <a:pt x="191007" y="196824"/>
                    <a:pt x="172464" y="194475"/>
                    <a:pt x="154049" y="179616"/>
                  </a:cubicBezTo>
                  <a:cubicBezTo>
                    <a:pt x="125728" y="156756"/>
                    <a:pt x="59942" y="183235"/>
                    <a:pt x="51052" y="219812"/>
                  </a:cubicBezTo>
                  <a:cubicBezTo>
                    <a:pt x="46480" y="238608"/>
                    <a:pt x="51496" y="249022"/>
                    <a:pt x="72134" y="245339"/>
                  </a:cubicBezTo>
                  <a:cubicBezTo>
                    <a:pt x="135317" y="234036"/>
                    <a:pt x="153732" y="245656"/>
                    <a:pt x="175766" y="309474"/>
                  </a:cubicBezTo>
                  <a:cubicBezTo>
                    <a:pt x="177100" y="313284"/>
                    <a:pt x="179196" y="316777"/>
                    <a:pt x="180592" y="320587"/>
                  </a:cubicBezTo>
                  <a:cubicBezTo>
                    <a:pt x="185863" y="334620"/>
                    <a:pt x="202055" y="348019"/>
                    <a:pt x="184529" y="363767"/>
                  </a:cubicBezTo>
                  <a:cubicBezTo>
                    <a:pt x="169099" y="377673"/>
                    <a:pt x="153922" y="370054"/>
                    <a:pt x="138746" y="361163"/>
                  </a:cubicBezTo>
                  <a:cubicBezTo>
                    <a:pt x="123696" y="352400"/>
                    <a:pt x="113790" y="338430"/>
                    <a:pt x="103694" y="324397"/>
                  </a:cubicBezTo>
                  <a:cubicBezTo>
                    <a:pt x="84834" y="298171"/>
                    <a:pt x="114362" y="294679"/>
                    <a:pt x="123442" y="278549"/>
                  </a:cubicBezTo>
                  <a:cubicBezTo>
                    <a:pt x="102869" y="262992"/>
                    <a:pt x="87183" y="282931"/>
                    <a:pt x="70864" y="286042"/>
                  </a:cubicBezTo>
                  <a:cubicBezTo>
                    <a:pt x="40321" y="291885"/>
                    <a:pt x="16571" y="292075"/>
                    <a:pt x="16889" y="248641"/>
                  </a:cubicBezTo>
                  <a:cubicBezTo>
                    <a:pt x="16889" y="244704"/>
                    <a:pt x="15937" y="240259"/>
                    <a:pt x="14096" y="236893"/>
                  </a:cubicBezTo>
                  <a:cubicBezTo>
                    <a:pt x="-12004" y="190157"/>
                    <a:pt x="-637" y="152565"/>
                    <a:pt x="38098" y="12145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8" name="Полилиния: фигура 437">
              <a:extLst>
                <a:ext uri="{FF2B5EF4-FFF2-40B4-BE49-F238E27FC236}">
                  <a16:creationId xmlns="" xmlns:a16="http://schemas.microsoft.com/office/drawing/2014/main" id="{24A82B27-1C96-40D9-9A05-64BB8AB70806}"/>
                </a:ext>
              </a:extLst>
            </p:cNvPr>
            <p:cNvSpPr/>
            <p:nvPr/>
          </p:nvSpPr>
          <p:spPr>
            <a:xfrm>
              <a:off x="9826675" y="4897808"/>
              <a:ext cx="255967" cy="276006"/>
            </a:xfrm>
            <a:custGeom>
              <a:avLst/>
              <a:gdLst>
                <a:gd name="connsiteX0" fmla="*/ 231217 w 255967"/>
                <a:gd name="connsiteY0" fmla="*/ 275943 h 276006"/>
                <a:gd name="connsiteX1" fmla="*/ 216040 w 255967"/>
                <a:gd name="connsiteY1" fmla="*/ 275943 h 276006"/>
                <a:gd name="connsiteX2" fmla="*/ 189433 w 255967"/>
                <a:gd name="connsiteY2" fmla="*/ 253464 h 276006"/>
                <a:gd name="connsiteX3" fmla="*/ 91517 w 255967"/>
                <a:gd name="connsiteY3" fmla="*/ 201266 h 276006"/>
                <a:gd name="connsiteX4" fmla="*/ 171971 w 255967"/>
                <a:gd name="connsiteY4" fmla="*/ 180756 h 276006"/>
                <a:gd name="connsiteX5" fmla="*/ 177686 w 255967"/>
                <a:gd name="connsiteY5" fmla="*/ 133512 h 276006"/>
                <a:gd name="connsiteX6" fmla="*/ 148349 w 255967"/>
                <a:gd name="connsiteY6" fmla="*/ 148371 h 276006"/>
                <a:gd name="connsiteX7" fmla="*/ 117361 w 255967"/>
                <a:gd name="connsiteY7" fmla="*/ 157705 h 276006"/>
                <a:gd name="connsiteX8" fmla="*/ 20523 w 255967"/>
                <a:gd name="connsiteY8" fmla="*/ 141322 h 276006"/>
                <a:gd name="connsiteX9" fmla="*/ 13 w 255967"/>
                <a:gd name="connsiteY9" fmla="*/ 119097 h 276006"/>
                <a:gd name="connsiteX10" fmla="*/ 89738 w 255967"/>
                <a:gd name="connsiteY10" fmla="*/ 19021 h 276006"/>
                <a:gd name="connsiteX11" fmla="*/ 125680 w 255967"/>
                <a:gd name="connsiteY11" fmla="*/ 8035 h 276006"/>
                <a:gd name="connsiteX12" fmla="*/ 177051 w 255967"/>
                <a:gd name="connsiteY12" fmla="*/ 3971 h 276006"/>
                <a:gd name="connsiteX13" fmla="*/ 185179 w 255967"/>
                <a:gd name="connsiteY13" fmla="*/ 43913 h 276006"/>
                <a:gd name="connsiteX14" fmla="*/ 189243 w 255967"/>
                <a:gd name="connsiteY14" fmla="*/ 54454 h 276006"/>
                <a:gd name="connsiteX15" fmla="*/ 231089 w 255967"/>
                <a:gd name="connsiteY15" fmla="*/ 120621 h 276006"/>
                <a:gd name="connsiteX16" fmla="*/ 246266 w 255967"/>
                <a:gd name="connsiteY16" fmla="*/ 218729 h 276006"/>
                <a:gd name="connsiteX17" fmla="*/ 243599 w 255967"/>
                <a:gd name="connsiteY17" fmla="*/ 242923 h 276006"/>
                <a:gd name="connsiteX18" fmla="*/ 231153 w 255967"/>
                <a:gd name="connsiteY18" fmla="*/ 276006 h 27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967" h="276006">
                  <a:moveTo>
                    <a:pt x="231217" y="275943"/>
                  </a:moveTo>
                  <a:cubicBezTo>
                    <a:pt x="226136" y="275943"/>
                    <a:pt x="221119" y="275943"/>
                    <a:pt x="216040" y="275943"/>
                  </a:cubicBezTo>
                  <a:cubicBezTo>
                    <a:pt x="209245" y="265719"/>
                    <a:pt x="208230" y="249527"/>
                    <a:pt x="189433" y="253464"/>
                  </a:cubicBezTo>
                  <a:cubicBezTo>
                    <a:pt x="133299" y="265211"/>
                    <a:pt x="133172" y="264640"/>
                    <a:pt x="91517" y="201266"/>
                  </a:cubicBezTo>
                  <a:cubicBezTo>
                    <a:pt x="124156" y="210855"/>
                    <a:pt x="151460" y="208506"/>
                    <a:pt x="171971" y="180756"/>
                  </a:cubicBezTo>
                  <a:cubicBezTo>
                    <a:pt x="183083" y="165833"/>
                    <a:pt x="192037" y="147990"/>
                    <a:pt x="177686" y="133512"/>
                  </a:cubicBezTo>
                  <a:cubicBezTo>
                    <a:pt x="164097" y="119669"/>
                    <a:pt x="156413" y="139354"/>
                    <a:pt x="148349" y="148371"/>
                  </a:cubicBezTo>
                  <a:cubicBezTo>
                    <a:pt x="139459" y="158277"/>
                    <a:pt x="128918" y="162531"/>
                    <a:pt x="117361" y="157705"/>
                  </a:cubicBezTo>
                  <a:cubicBezTo>
                    <a:pt x="86056" y="144497"/>
                    <a:pt x="53797" y="139798"/>
                    <a:pt x="20523" y="141322"/>
                  </a:cubicBezTo>
                  <a:cubicBezTo>
                    <a:pt x="6299" y="141957"/>
                    <a:pt x="267" y="134782"/>
                    <a:pt x="13" y="119097"/>
                  </a:cubicBezTo>
                  <a:cubicBezTo>
                    <a:pt x="-813" y="64677"/>
                    <a:pt x="38304" y="19910"/>
                    <a:pt x="89738" y="19021"/>
                  </a:cubicBezTo>
                  <a:cubicBezTo>
                    <a:pt x="103137" y="18767"/>
                    <a:pt x="114757" y="15274"/>
                    <a:pt x="125680" y="8035"/>
                  </a:cubicBezTo>
                  <a:cubicBezTo>
                    <a:pt x="142253" y="-2950"/>
                    <a:pt x="159207" y="-982"/>
                    <a:pt x="177051" y="3971"/>
                  </a:cubicBezTo>
                  <a:cubicBezTo>
                    <a:pt x="206006" y="11909"/>
                    <a:pt x="190386" y="28482"/>
                    <a:pt x="185179" y="43913"/>
                  </a:cubicBezTo>
                  <a:cubicBezTo>
                    <a:pt x="184226" y="46643"/>
                    <a:pt x="186767" y="53184"/>
                    <a:pt x="189243" y="54454"/>
                  </a:cubicBezTo>
                  <a:cubicBezTo>
                    <a:pt x="215722" y="67598"/>
                    <a:pt x="214516" y="100555"/>
                    <a:pt x="231089" y="120621"/>
                  </a:cubicBezTo>
                  <a:cubicBezTo>
                    <a:pt x="250838" y="150720"/>
                    <a:pt x="255029" y="183613"/>
                    <a:pt x="246266" y="218729"/>
                  </a:cubicBezTo>
                  <a:cubicBezTo>
                    <a:pt x="234836" y="225460"/>
                    <a:pt x="233121" y="233080"/>
                    <a:pt x="243599" y="242923"/>
                  </a:cubicBezTo>
                  <a:cubicBezTo>
                    <a:pt x="268681" y="266481"/>
                    <a:pt x="251029" y="271815"/>
                    <a:pt x="231153" y="2760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9" name="Полилиния: фигура 438">
              <a:extLst>
                <a:ext uri="{FF2B5EF4-FFF2-40B4-BE49-F238E27FC236}">
                  <a16:creationId xmlns="" xmlns:a16="http://schemas.microsoft.com/office/drawing/2014/main" id="{454A9CE2-6041-495A-B05B-C3CFDA78285F}"/>
                </a:ext>
              </a:extLst>
            </p:cNvPr>
            <p:cNvSpPr/>
            <p:nvPr/>
          </p:nvSpPr>
          <p:spPr>
            <a:xfrm>
              <a:off x="10045485" y="4907731"/>
              <a:ext cx="254304" cy="248919"/>
            </a:xfrm>
            <a:custGeom>
              <a:avLst/>
              <a:gdLst>
                <a:gd name="connsiteX0" fmla="*/ 27520 w 254304"/>
                <a:gd name="connsiteY0" fmla="*/ 208679 h 248919"/>
                <a:gd name="connsiteX1" fmla="*/ 12343 w 254304"/>
                <a:gd name="connsiteY1" fmla="*/ 110571 h 248919"/>
                <a:gd name="connsiteX2" fmla="*/ 6057 w 254304"/>
                <a:gd name="connsiteY2" fmla="*/ 50055 h 248919"/>
                <a:gd name="connsiteX3" fmla="*/ 14884 w 254304"/>
                <a:gd name="connsiteY3" fmla="*/ 31450 h 248919"/>
                <a:gd name="connsiteX4" fmla="*/ 28155 w 254304"/>
                <a:gd name="connsiteY4" fmla="*/ 28084 h 248919"/>
                <a:gd name="connsiteX5" fmla="*/ 69810 w 254304"/>
                <a:gd name="connsiteY5" fmla="*/ 20908 h 248919"/>
                <a:gd name="connsiteX6" fmla="*/ 134072 w 254304"/>
                <a:gd name="connsiteY6" fmla="*/ 62819 h 248919"/>
                <a:gd name="connsiteX7" fmla="*/ 202526 w 254304"/>
                <a:gd name="connsiteY7" fmla="*/ 55961 h 248919"/>
                <a:gd name="connsiteX8" fmla="*/ 230593 w 254304"/>
                <a:gd name="connsiteY8" fmla="*/ 77678 h 248919"/>
                <a:gd name="connsiteX9" fmla="*/ 238022 w 254304"/>
                <a:gd name="connsiteY9" fmla="*/ 107015 h 248919"/>
                <a:gd name="connsiteX10" fmla="*/ 235101 w 254304"/>
                <a:gd name="connsiteY10" fmla="*/ 161625 h 248919"/>
                <a:gd name="connsiteX11" fmla="*/ 196303 w 254304"/>
                <a:gd name="connsiteY11" fmla="*/ 151084 h 248919"/>
                <a:gd name="connsiteX12" fmla="*/ 106069 w 254304"/>
                <a:gd name="connsiteY12" fmla="*/ 138194 h 248919"/>
                <a:gd name="connsiteX13" fmla="*/ 101942 w 254304"/>
                <a:gd name="connsiteY13" fmla="*/ 200932 h 248919"/>
                <a:gd name="connsiteX14" fmla="*/ 110705 w 254304"/>
                <a:gd name="connsiteY14" fmla="*/ 236048 h 248919"/>
                <a:gd name="connsiteX15" fmla="*/ 59714 w 254304"/>
                <a:gd name="connsiteY15" fmla="*/ 236809 h 248919"/>
                <a:gd name="connsiteX16" fmla="*/ 27520 w 254304"/>
                <a:gd name="connsiteY16" fmla="*/ 208806 h 2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04" h="248919">
                  <a:moveTo>
                    <a:pt x="27520" y="208679"/>
                  </a:moveTo>
                  <a:cubicBezTo>
                    <a:pt x="7263" y="178643"/>
                    <a:pt x="469" y="146258"/>
                    <a:pt x="12343" y="110571"/>
                  </a:cubicBezTo>
                  <a:cubicBezTo>
                    <a:pt x="20471" y="89298"/>
                    <a:pt x="31583" y="69042"/>
                    <a:pt x="6057" y="50055"/>
                  </a:cubicBezTo>
                  <a:cubicBezTo>
                    <a:pt x="-3595" y="42880"/>
                    <a:pt x="-2453" y="29735"/>
                    <a:pt x="14884" y="31450"/>
                  </a:cubicBezTo>
                  <a:cubicBezTo>
                    <a:pt x="19963" y="31958"/>
                    <a:pt x="27520" y="33926"/>
                    <a:pt x="28155" y="28084"/>
                  </a:cubicBezTo>
                  <a:cubicBezTo>
                    <a:pt x="34314" y="-25320"/>
                    <a:pt x="56476" y="12272"/>
                    <a:pt x="69810" y="20908"/>
                  </a:cubicBezTo>
                  <a:cubicBezTo>
                    <a:pt x="91337" y="34815"/>
                    <a:pt x="112546" y="51770"/>
                    <a:pt x="134072" y="62819"/>
                  </a:cubicBezTo>
                  <a:cubicBezTo>
                    <a:pt x="152043" y="72026"/>
                    <a:pt x="180999" y="64152"/>
                    <a:pt x="202526" y="55961"/>
                  </a:cubicBezTo>
                  <a:cubicBezTo>
                    <a:pt x="226973" y="46690"/>
                    <a:pt x="240943" y="40403"/>
                    <a:pt x="230593" y="77678"/>
                  </a:cubicBezTo>
                  <a:cubicBezTo>
                    <a:pt x="227418" y="89171"/>
                    <a:pt x="228560" y="100602"/>
                    <a:pt x="238022" y="107015"/>
                  </a:cubicBezTo>
                  <a:cubicBezTo>
                    <a:pt x="268756" y="127716"/>
                    <a:pt x="249071" y="144798"/>
                    <a:pt x="235101" y="161625"/>
                  </a:cubicBezTo>
                  <a:cubicBezTo>
                    <a:pt x="216622" y="183787"/>
                    <a:pt x="207733" y="162705"/>
                    <a:pt x="196303" y="151084"/>
                  </a:cubicBezTo>
                  <a:cubicBezTo>
                    <a:pt x="163854" y="118064"/>
                    <a:pt x="127024" y="112984"/>
                    <a:pt x="106069" y="138194"/>
                  </a:cubicBezTo>
                  <a:cubicBezTo>
                    <a:pt x="89686" y="157815"/>
                    <a:pt x="86892" y="178135"/>
                    <a:pt x="101942" y="200932"/>
                  </a:cubicBezTo>
                  <a:cubicBezTo>
                    <a:pt x="108546" y="210965"/>
                    <a:pt x="130771" y="219982"/>
                    <a:pt x="110705" y="236048"/>
                  </a:cubicBezTo>
                  <a:cubicBezTo>
                    <a:pt x="95274" y="248367"/>
                    <a:pt x="75970" y="257130"/>
                    <a:pt x="59714" y="236809"/>
                  </a:cubicBezTo>
                  <a:cubicBezTo>
                    <a:pt x="50316" y="225062"/>
                    <a:pt x="39013" y="217125"/>
                    <a:pt x="27520" y="2088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0" name="Полилиния: фигура 439">
              <a:extLst>
                <a:ext uri="{FF2B5EF4-FFF2-40B4-BE49-F238E27FC236}">
                  <a16:creationId xmlns="" xmlns:a16="http://schemas.microsoft.com/office/drawing/2014/main" id="{E64E792E-9602-4CD0-9EE6-8E7BAE63EC6B}"/>
                </a:ext>
              </a:extLst>
            </p:cNvPr>
            <p:cNvSpPr/>
            <p:nvPr/>
          </p:nvSpPr>
          <p:spPr>
            <a:xfrm>
              <a:off x="9629245" y="4709897"/>
              <a:ext cx="374202" cy="194741"/>
            </a:xfrm>
            <a:custGeom>
              <a:avLst/>
              <a:gdLst>
                <a:gd name="connsiteX0" fmla="*/ 238084 w 374202"/>
                <a:gd name="connsiteY0" fmla="*/ 71104 h 194741"/>
                <a:gd name="connsiteX1" fmla="*/ 253260 w 374202"/>
                <a:gd name="connsiteY1" fmla="*/ 71104 h 194741"/>
                <a:gd name="connsiteX2" fmla="*/ 306663 w 374202"/>
                <a:gd name="connsiteY2" fmla="*/ 103807 h 194741"/>
                <a:gd name="connsiteX3" fmla="*/ 367560 w 374202"/>
                <a:gd name="connsiteY3" fmla="*/ 128381 h 194741"/>
                <a:gd name="connsiteX4" fmla="*/ 342859 w 374202"/>
                <a:gd name="connsiteY4" fmla="*/ 161402 h 194741"/>
                <a:gd name="connsiteX5" fmla="*/ 306219 w 374202"/>
                <a:gd name="connsiteY5" fmla="*/ 158671 h 194741"/>
                <a:gd name="connsiteX6" fmla="*/ 226844 w 374202"/>
                <a:gd name="connsiteY6" fmla="*/ 142098 h 194741"/>
                <a:gd name="connsiteX7" fmla="*/ 198206 w 374202"/>
                <a:gd name="connsiteY7" fmla="*/ 152512 h 194741"/>
                <a:gd name="connsiteX8" fmla="*/ 184934 w 374202"/>
                <a:gd name="connsiteY8" fmla="*/ 186040 h 194741"/>
                <a:gd name="connsiteX9" fmla="*/ 173504 w 374202"/>
                <a:gd name="connsiteY9" fmla="*/ 194739 h 194741"/>
                <a:gd name="connsiteX10" fmla="*/ 164424 w 374202"/>
                <a:gd name="connsiteY10" fmla="*/ 179626 h 194741"/>
                <a:gd name="connsiteX11" fmla="*/ 104607 w 374202"/>
                <a:gd name="connsiteY11" fmla="*/ 101140 h 194741"/>
                <a:gd name="connsiteX12" fmla="*/ 75524 w 374202"/>
                <a:gd name="connsiteY12" fmla="*/ 76438 h 194741"/>
                <a:gd name="connsiteX13" fmla="*/ 18882 w 374202"/>
                <a:gd name="connsiteY13" fmla="*/ 35163 h 194741"/>
                <a:gd name="connsiteX14" fmla="*/ 276 w 374202"/>
                <a:gd name="connsiteY14" fmla="*/ 14272 h 194741"/>
                <a:gd name="connsiteX15" fmla="*/ 24025 w 374202"/>
                <a:gd name="connsiteY15" fmla="*/ 301 h 194741"/>
                <a:gd name="connsiteX16" fmla="*/ 106956 w 374202"/>
                <a:gd name="connsiteY16" fmla="*/ 9763 h 194741"/>
                <a:gd name="connsiteX17" fmla="*/ 144675 w 374202"/>
                <a:gd name="connsiteY17" fmla="*/ 39100 h 194741"/>
                <a:gd name="connsiteX18" fmla="*/ 224240 w 374202"/>
                <a:gd name="connsiteY18" fmla="*/ 83741 h 194741"/>
                <a:gd name="connsiteX19" fmla="*/ 238084 w 374202"/>
                <a:gd name="connsiteY19" fmla="*/ 70977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4202" h="194741">
                  <a:moveTo>
                    <a:pt x="238084" y="71104"/>
                  </a:moveTo>
                  <a:lnTo>
                    <a:pt x="253260" y="71104"/>
                  </a:lnTo>
                  <a:cubicBezTo>
                    <a:pt x="270596" y="82852"/>
                    <a:pt x="283041" y="103870"/>
                    <a:pt x="306663" y="103807"/>
                  </a:cubicBezTo>
                  <a:cubicBezTo>
                    <a:pt x="340446" y="90218"/>
                    <a:pt x="359432" y="97838"/>
                    <a:pt x="367560" y="128381"/>
                  </a:cubicBezTo>
                  <a:cubicBezTo>
                    <a:pt x="382610" y="159497"/>
                    <a:pt x="371116" y="169149"/>
                    <a:pt x="342859" y="161402"/>
                  </a:cubicBezTo>
                  <a:cubicBezTo>
                    <a:pt x="330412" y="157973"/>
                    <a:pt x="318411" y="152067"/>
                    <a:pt x="306219" y="158671"/>
                  </a:cubicBezTo>
                  <a:cubicBezTo>
                    <a:pt x="275612" y="175118"/>
                    <a:pt x="248688" y="185913"/>
                    <a:pt x="226844" y="142098"/>
                  </a:cubicBezTo>
                  <a:cubicBezTo>
                    <a:pt x="218335" y="125079"/>
                    <a:pt x="204619" y="140954"/>
                    <a:pt x="198206" y="152512"/>
                  </a:cubicBezTo>
                  <a:cubicBezTo>
                    <a:pt x="192427" y="162862"/>
                    <a:pt x="190077" y="175308"/>
                    <a:pt x="184934" y="186040"/>
                  </a:cubicBezTo>
                  <a:cubicBezTo>
                    <a:pt x="182965" y="190104"/>
                    <a:pt x="177377" y="194866"/>
                    <a:pt x="173504" y="194739"/>
                  </a:cubicBezTo>
                  <a:cubicBezTo>
                    <a:pt x="165694" y="194486"/>
                    <a:pt x="164741" y="186675"/>
                    <a:pt x="164424" y="179626"/>
                  </a:cubicBezTo>
                  <a:cubicBezTo>
                    <a:pt x="162836" y="137335"/>
                    <a:pt x="145310" y="109204"/>
                    <a:pt x="104607" y="101140"/>
                  </a:cubicBezTo>
                  <a:cubicBezTo>
                    <a:pt x="91208" y="98473"/>
                    <a:pt x="82318" y="87868"/>
                    <a:pt x="75524" y="76438"/>
                  </a:cubicBezTo>
                  <a:cubicBezTo>
                    <a:pt x="61998" y="53705"/>
                    <a:pt x="46504" y="36179"/>
                    <a:pt x="18882" y="35163"/>
                  </a:cubicBezTo>
                  <a:cubicBezTo>
                    <a:pt x="9039" y="34782"/>
                    <a:pt x="-1883" y="28305"/>
                    <a:pt x="276" y="14272"/>
                  </a:cubicBezTo>
                  <a:cubicBezTo>
                    <a:pt x="2372" y="429"/>
                    <a:pt x="13548" y="-778"/>
                    <a:pt x="24025" y="301"/>
                  </a:cubicBezTo>
                  <a:cubicBezTo>
                    <a:pt x="51711" y="3032"/>
                    <a:pt x="79461" y="5635"/>
                    <a:pt x="106956" y="9763"/>
                  </a:cubicBezTo>
                  <a:cubicBezTo>
                    <a:pt x="123657" y="12303"/>
                    <a:pt x="137753" y="19479"/>
                    <a:pt x="144675" y="39100"/>
                  </a:cubicBezTo>
                  <a:cubicBezTo>
                    <a:pt x="152295" y="60690"/>
                    <a:pt x="203921" y="89075"/>
                    <a:pt x="224240" y="83741"/>
                  </a:cubicBezTo>
                  <a:cubicBezTo>
                    <a:pt x="229511" y="82344"/>
                    <a:pt x="233511" y="75359"/>
                    <a:pt x="238084" y="709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1" name="Полилиния: фигура 440">
              <a:extLst>
                <a:ext uri="{FF2B5EF4-FFF2-40B4-BE49-F238E27FC236}">
                  <a16:creationId xmlns="" xmlns:a16="http://schemas.microsoft.com/office/drawing/2014/main" id="{B2E5F1DB-18B2-4106-9791-355275E48BC7}"/>
                </a:ext>
              </a:extLst>
            </p:cNvPr>
            <p:cNvSpPr/>
            <p:nvPr/>
          </p:nvSpPr>
          <p:spPr>
            <a:xfrm>
              <a:off x="10658729" y="4935370"/>
              <a:ext cx="270247" cy="233781"/>
            </a:xfrm>
            <a:custGeom>
              <a:avLst/>
              <a:gdLst>
                <a:gd name="connsiteX0" fmla="*/ 260032 w 270247"/>
                <a:gd name="connsiteY0" fmla="*/ 230316 h 233781"/>
                <a:gd name="connsiteX1" fmla="*/ 194627 w 270247"/>
                <a:gd name="connsiteY1" fmla="*/ 175070 h 233781"/>
                <a:gd name="connsiteX2" fmla="*/ 192215 w 270247"/>
                <a:gd name="connsiteY2" fmla="*/ 159767 h 233781"/>
                <a:gd name="connsiteX3" fmla="*/ 99441 w 270247"/>
                <a:gd name="connsiteY3" fmla="*/ 79820 h 233781"/>
                <a:gd name="connsiteX4" fmla="*/ 54991 w 270247"/>
                <a:gd name="connsiteY4" fmla="*/ 80900 h 233781"/>
                <a:gd name="connsiteX5" fmla="*/ 8636 w 270247"/>
                <a:gd name="connsiteY5" fmla="*/ 66675 h 233781"/>
                <a:gd name="connsiteX6" fmla="*/ 1016 w 270247"/>
                <a:gd name="connsiteY6" fmla="*/ 50229 h 233781"/>
                <a:gd name="connsiteX7" fmla="*/ 39052 w 270247"/>
                <a:gd name="connsiteY7" fmla="*/ 1143 h 233781"/>
                <a:gd name="connsiteX8" fmla="*/ 167767 w 270247"/>
                <a:gd name="connsiteY8" fmla="*/ 65659 h 233781"/>
                <a:gd name="connsiteX9" fmla="*/ 183832 w 270247"/>
                <a:gd name="connsiteY9" fmla="*/ 107569 h 233781"/>
                <a:gd name="connsiteX10" fmla="*/ 259398 w 270247"/>
                <a:gd name="connsiteY10" fmla="*/ 189168 h 233781"/>
                <a:gd name="connsiteX11" fmla="*/ 260032 w 270247"/>
                <a:gd name="connsiteY11" fmla="*/ 230316 h 2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0247" h="233781">
                  <a:moveTo>
                    <a:pt x="260032" y="230316"/>
                  </a:moveTo>
                  <a:cubicBezTo>
                    <a:pt x="212471" y="241873"/>
                    <a:pt x="192341" y="224791"/>
                    <a:pt x="194627" y="175070"/>
                  </a:cubicBezTo>
                  <a:cubicBezTo>
                    <a:pt x="194818" y="169863"/>
                    <a:pt x="194818" y="161227"/>
                    <a:pt x="192215" y="159767"/>
                  </a:cubicBezTo>
                  <a:cubicBezTo>
                    <a:pt x="156019" y="139955"/>
                    <a:pt x="135128" y="99632"/>
                    <a:pt x="99441" y="79820"/>
                  </a:cubicBezTo>
                  <a:cubicBezTo>
                    <a:pt x="85789" y="72200"/>
                    <a:pt x="69469" y="73597"/>
                    <a:pt x="54991" y="80900"/>
                  </a:cubicBezTo>
                  <a:cubicBezTo>
                    <a:pt x="35369" y="90806"/>
                    <a:pt x="20765" y="84011"/>
                    <a:pt x="8636" y="66675"/>
                  </a:cubicBezTo>
                  <a:cubicBezTo>
                    <a:pt x="6096" y="61214"/>
                    <a:pt x="3556" y="55690"/>
                    <a:pt x="1016" y="50229"/>
                  </a:cubicBezTo>
                  <a:cubicBezTo>
                    <a:pt x="-3365" y="7874"/>
                    <a:pt x="5905" y="-4064"/>
                    <a:pt x="39052" y="1143"/>
                  </a:cubicBezTo>
                  <a:cubicBezTo>
                    <a:pt x="80137" y="26670"/>
                    <a:pt x="115379" y="64072"/>
                    <a:pt x="167767" y="65659"/>
                  </a:cubicBezTo>
                  <a:cubicBezTo>
                    <a:pt x="194119" y="66485"/>
                    <a:pt x="174244" y="95187"/>
                    <a:pt x="183832" y="107569"/>
                  </a:cubicBezTo>
                  <a:cubicBezTo>
                    <a:pt x="210058" y="133541"/>
                    <a:pt x="224980" y="170943"/>
                    <a:pt x="259398" y="189168"/>
                  </a:cubicBezTo>
                  <a:cubicBezTo>
                    <a:pt x="278448" y="199264"/>
                    <a:pt x="268288" y="216282"/>
                    <a:pt x="260032" y="2303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2" name="Полилиния: фигура 441">
              <a:extLst>
                <a:ext uri="{FF2B5EF4-FFF2-40B4-BE49-F238E27FC236}">
                  <a16:creationId xmlns="" xmlns:a16="http://schemas.microsoft.com/office/drawing/2014/main" id="{5D40BA13-A809-4624-99E1-E0F818183E64}"/>
                </a:ext>
              </a:extLst>
            </p:cNvPr>
            <p:cNvSpPr/>
            <p:nvPr/>
          </p:nvSpPr>
          <p:spPr>
            <a:xfrm>
              <a:off x="9297053" y="4567301"/>
              <a:ext cx="122790" cy="150663"/>
            </a:xfrm>
            <a:custGeom>
              <a:avLst/>
              <a:gdLst>
                <a:gd name="connsiteX0" fmla="*/ 67482 w 122790"/>
                <a:gd name="connsiteY0" fmla="*/ 139976 h 150663"/>
                <a:gd name="connsiteX1" fmla="*/ 37574 w 122790"/>
                <a:gd name="connsiteY1" fmla="*/ 105242 h 150663"/>
                <a:gd name="connsiteX2" fmla="*/ 1442 w 122790"/>
                <a:gd name="connsiteY2" fmla="*/ 46758 h 150663"/>
                <a:gd name="connsiteX3" fmla="*/ 44622 w 122790"/>
                <a:gd name="connsiteY3" fmla="*/ 911 h 150663"/>
                <a:gd name="connsiteX4" fmla="*/ 122790 w 122790"/>
                <a:gd name="connsiteY4" fmla="*/ 11515 h 150663"/>
                <a:gd name="connsiteX5" fmla="*/ 113392 w 122790"/>
                <a:gd name="connsiteY5" fmla="*/ 122005 h 150663"/>
                <a:gd name="connsiteX6" fmla="*/ 67545 w 122790"/>
                <a:gd name="connsiteY6" fmla="*/ 140040 h 15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790" h="150663">
                  <a:moveTo>
                    <a:pt x="67482" y="139976"/>
                  </a:moveTo>
                  <a:cubicBezTo>
                    <a:pt x="61132" y="124799"/>
                    <a:pt x="51925" y="112989"/>
                    <a:pt x="37574" y="105242"/>
                  </a:cubicBezTo>
                  <a:cubicBezTo>
                    <a:pt x="15476" y="93367"/>
                    <a:pt x="5696" y="71078"/>
                    <a:pt x="1442" y="46758"/>
                  </a:cubicBezTo>
                  <a:cubicBezTo>
                    <a:pt x="-4908" y="10753"/>
                    <a:pt x="9761" y="-3979"/>
                    <a:pt x="44622" y="911"/>
                  </a:cubicBezTo>
                  <a:cubicBezTo>
                    <a:pt x="69578" y="1799"/>
                    <a:pt x="83040" y="47075"/>
                    <a:pt x="122790" y="11515"/>
                  </a:cubicBezTo>
                  <a:cubicBezTo>
                    <a:pt x="104629" y="54886"/>
                    <a:pt x="127490" y="87462"/>
                    <a:pt x="113392" y="122005"/>
                  </a:cubicBezTo>
                  <a:cubicBezTo>
                    <a:pt x="102280" y="149184"/>
                    <a:pt x="92120" y="160804"/>
                    <a:pt x="67545" y="14004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3" name="Полилиния: фигура 442">
              <a:extLst>
                <a:ext uri="{FF2B5EF4-FFF2-40B4-BE49-F238E27FC236}">
                  <a16:creationId xmlns="" xmlns:a16="http://schemas.microsoft.com/office/drawing/2014/main" id="{AE6D4578-D455-4880-8726-58DB8A890D43}"/>
                </a:ext>
              </a:extLst>
            </p:cNvPr>
            <p:cNvSpPr/>
            <p:nvPr/>
          </p:nvSpPr>
          <p:spPr>
            <a:xfrm>
              <a:off x="10933938" y="5010301"/>
              <a:ext cx="92819" cy="139065"/>
            </a:xfrm>
            <a:custGeom>
              <a:avLst/>
              <a:gdLst>
                <a:gd name="connsiteX0" fmla="*/ 0 w 92819"/>
                <a:gd name="connsiteY0" fmla="*/ 0 h 139065"/>
                <a:gd name="connsiteX1" fmla="*/ 87440 w 92819"/>
                <a:gd name="connsiteY1" fmla="*/ 91059 h 139065"/>
                <a:gd name="connsiteX2" fmla="*/ 61151 w 92819"/>
                <a:gd name="connsiteY2" fmla="*/ 119508 h 139065"/>
                <a:gd name="connsiteX3" fmla="*/ 22860 w 92819"/>
                <a:gd name="connsiteY3" fmla="*/ 139065 h 139065"/>
                <a:gd name="connsiteX4" fmla="*/ 0 w 92819"/>
                <a:gd name="connsiteY4" fmla="*/ 0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9" h="139065">
                  <a:moveTo>
                    <a:pt x="0" y="0"/>
                  </a:moveTo>
                  <a:cubicBezTo>
                    <a:pt x="39942" y="17970"/>
                    <a:pt x="60134" y="59436"/>
                    <a:pt x="87440" y="91059"/>
                  </a:cubicBezTo>
                  <a:cubicBezTo>
                    <a:pt x="105283" y="111697"/>
                    <a:pt x="74105" y="114110"/>
                    <a:pt x="61151" y="119508"/>
                  </a:cubicBezTo>
                  <a:cubicBezTo>
                    <a:pt x="47879" y="125032"/>
                    <a:pt x="26226" y="110998"/>
                    <a:pt x="22860" y="139065"/>
                  </a:cubicBezTo>
                  <a:cubicBezTo>
                    <a:pt x="15240" y="92710"/>
                    <a:pt x="7620" y="46355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4" name="Полилиния: фигура 443">
              <a:extLst>
                <a:ext uri="{FF2B5EF4-FFF2-40B4-BE49-F238E27FC236}">
                  <a16:creationId xmlns="" xmlns:a16="http://schemas.microsoft.com/office/drawing/2014/main" id="{42E6B9C4-0C00-49ED-B241-B2697A0A1414}"/>
                </a:ext>
              </a:extLst>
            </p:cNvPr>
            <p:cNvSpPr/>
            <p:nvPr/>
          </p:nvSpPr>
          <p:spPr>
            <a:xfrm>
              <a:off x="10697781" y="4933971"/>
              <a:ext cx="150490" cy="108968"/>
            </a:xfrm>
            <a:custGeom>
              <a:avLst/>
              <a:gdLst>
                <a:gd name="connsiteX0" fmla="*/ 144780 w 150490"/>
                <a:gd name="connsiteY0" fmla="*/ 108969 h 108968"/>
                <a:gd name="connsiteX1" fmla="*/ 52705 w 150490"/>
                <a:gd name="connsiteY1" fmla="*/ 57470 h 108968"/>
                <a:gd name="connsiteX2" fmla="*/ 0 w 150490"/>
                <a:gd name="connsiteY2" fmla="*/ 2606 h 108968"/>
                <a:gd name="connsiteX3" fmla="*/ 69914 w 150490"/>
                <a:gd name="connsiteY3" fmla="*/ 32324 h 108968"/>
                <a:gd name="connsiteX4" fmla="*/ 105855 w 150490"/>
                <a:gd name="connsiteY4" fmla="*/ 52009 h 108968"/>
                <a:gd name="connsiteX5" fmla="*/ 144717 w 150490"/>
                <a:gd name="connsiteY5" fmla="*/ 108969 h 1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490" h="108968">
                  <a:moveTo>
                    <a:pt x="144780" y="108969"/>
                  </a:moveTo>
                  <a:cubicBezTo>
                    <a:pt x="125286" y="69281"/>
                    <a:pt x="84900" y="69281"/>
                    <a:pt x="52705" y="57470"/>
                  </a:cubicBezTo>
                  <a:cubicBezTo>
                    <a:pt x="24385" y="47056"/>
                    <a:pt x="5335" y="34674"/>
                    <a:pt x="0" y="2606"/>
                  </a:cubicBezTo>
                  <a:cubicBezTo>
                    <a:pt x="29083" y="-3236"/>
                    <a:pt x="54293" y="-1585"/>
                    <a:pt x="69914" y="32324"/>
                  </a:cubicBezTo>
                  <a:cubicBezTo>
                    <a:pt x="76074" y="45723"/>
                    <a:pt x="91885" y="50612"/>
                    <a:pt x="105855" y="52009"/>
                  </a:cubicBezTo>
                  <a:cubicBezTo>
                    <a:pt x="155512" y="56962"/>
                    <a:pt x="155512" y="56581"/>
                    <a:pt x="144717" y="10896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5" name="Полилиния: фигура 444">
              <a:extLst>
                <a:ext uri="{FF2B5EF4-FFF2-40B4-BE49-F238E27FC236}">
                  <a16:creationId xmlns="" xmlns:a16="http://schemas.microsoft.com/office/drawing/2014/main" id="{084BC8A9-AF3C-4BE9-9491-A156422CE8D3}"/>
                </a:ext>
              </a:extLst>
            </p:cNvPr>
            <p:cNvSpPr/>
            <p:nvPr/>
          </p:nvSpPr>
          <p:spPr>
            <a:xfrm>
              <a:off x="9935971" y="4779670"/>
              <a:ext cx="96377" cy="58607"/>
            </a:xfrm>
            <a:custGeom>
              <a:avLst/>
              <a:gdLst>
                <a:gd name="connsiteX0" fmla="*/ 60897 w 96377"/>
                <a:gd name="connsiteY0" fmla="*/ 58608 h 58607"/>
                <a:gd name="connsiteX1" fmla="*/ 0 w 96377"/>
                <a:gd name="connsiteY1" fmla="*/ 34033 h 58607"/>
                <a:gd name="connsiteX2" fmla="*/ 10033 w 96377"/>
                <a:gd name="connsiteY2" fmla="*/ 11491 h 58607"/>
                <a:gd name="connsiteX3" fmla="*/ 84772 w 96377"/>
                <a:gd name="connsiteY3" fmla="*/ 7808 h 58607"/>
                <a:gd name="connsiteX4" fmla="*/ 95059 w 96377"/>
                <a:gd name="connsiteY4" fmla="*/ 40256 h 58607"/>
                <a:gd name="connsiteX5" fmla="*/ 60897 w 96377"/>
                <a:gd name="connsiteY5" fmla="*/ 58608 h 5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377" h="58607">
                  <a:moveTo>
                    <a:pt x="60897" y="58608"/>
                  </a:moveTo>
                  <a:cubicBezTo>
                    <a:pt x="43435" y="42225"/>
                    <a:pt x="23178" y="33906"/>
                    <a:pt x="0" y="34033"/>
                  </a:cubicBezTo>
                  <a:cubicBezTo>
                    <a:pt x="1397" y="24953"/>
                    <a:pt x="6159" y="7808"/>
                    <a:pt x="10033" y="11491"/>
                  </a:cubicBezTo>
                  <a:cubicBezTo>
                    <a:pt x="37211" y="37208"/>
                    <a:pt x="59310" y="-19942"/>
                    <a:pt x="84772" y="7808"/>
                  </a:cubicBezTo>
                  <a:cubicBezTo>
                    <a:pt x="93028" y="16825"/>
                    <a:pt x="99187" y="27112"/>
                    <a:pt x="95059" y="40256"/>
                  </a:cubicBezTo>
                  <a:cubicBezTo>
                    <a:pt x="89535" y="58100"/>
                    <a:pt x="74613" y="57401"/>
                    <a:pt x="60897" y="5860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6" name="Полилиния: фигура 445">
              <a:extLst>
                <a:ext uri="{FF2B5EF4-FFF2-40B4-BE49-F238E27FC236}">
                  <a16:creationId xmlns="" xmlns:a16="http://schemas.microsoft.com/office/drawing/2014/main" id="{490BA8E0-05E4-4613-A4A0-A6317DA8134E}"/>
                </a:ext>
              </a:extLst>
            </p:cNvPr>
            <p:cNvSpPr/>
            <p:nvPr/>
          </p:nvSpPr>
          <p:spPr>
            <a:xfrm>
              <a:off x="9629603" y="4845194"/>
              <a:ext cx="42144" cy="38728"/>
            </a:xfrm>
            <a:custGeom>
              <a:avLst/>
              <a:gdLst>
                <a:gd name="connsiteX0" fmla="*/ 42145 w 42144"/>
                <a:gd name="connsiteY0" fmla="*/ 13404 h 38728"/>
                <a:gd name="connsiteX1" fmla="*/ 21190 w 42144"/>
                <a:gd name="connsiteY1" fmla="*/ 38360 h 38728"/>
                <a:gd name="connsiteX2" fmla="*/ 44 w 42144"/>
                <a:gd name="connsiteY2" fmla="*/ 21342 h 38728"/>
                <a:gd name="connsiteX3" fmla="*/ 23095 w 42144"/>
                <a:gd name="connsiteY3" fmla="*/ 577 h 38728"/>
                <a:gd name="connsiteX4" fmla="*/ 42145 w 42144"/>
                <a:gd name="connsiteY4" fmla="*/ 13341 h 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44" h="38728">
                  <a:moveTo>
                    <a:pt x="42145" y="13404"/>
                  </a:moveTo>
                  <a:cubicBezTo>
                    <a:pt x="40050" y="26358"/>
                    <a:pt x="33953" y="36201"/>
                    <a:pt x="21190" y="38360"/>
                  </a:cubicBezTo>
                  <a:cubicBezTo>
                    <a:pt x="9442" y="40392"/>
                    <a:pt x="743" y="33915"/>
                    <a:pt x="44" y="21342"/>
                  </a:cubicBezTo>
                  <a:cubicBezTo>
                    <a:pt x="-845" y="5149"/>
                    <a:pt x="11792" y="2482"/>
                    <a:pt x="23095" y="577"/>
                  </a:cubicBezTo>
                  <a:cubicBezTo>
                    <a:pt x="32239" y="-947"/>
                    <a:pt x="41129" y="-312"/>
                    <a:pt x="42145" y="133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7" name="Полилиния: фигура 446">
              <a:extLst>
                <a:ext uri="{FF2B5EF4-FFF2-40B4-BE49-F238E27FC236}">
                  <a16:creationId xmlns="" xmlns:a16="http://schemas.microsoft.com/office/drawing/2014/main" id="{88505918-8774-4C43-98B4-9ABB8A0E7136}"/>
                </a:ext>
              </a:extLst>
            </p:cNvPr>
            <p:cNvSpPr/>
            <p:nvPr/>
          </p:nvSpPr>
          <p:spPr>
            <a:xfrm>
              <a:off x="10648906" y="4925192"/>
              <a:ext cx="48874" cy="60406"/>
            </a:xfrm>
            <a:custGeom>
              <a:avLst/>
              <a:gdLst>
                <a:gd name="connsiteX0" fmla="*/ 48874 w 48874"/>
                <a:gd name="connsiteY0" fmla="*/ 11321 h 60406"/>
                <a:gd name="connsiteX1" fmla="*/ 10838 w 48874"/>
                <a:gd name="connsiteY1" fmla="*/ 60407 h 60406"/>
                <a:gd name="connsiteX2" fmla="*/ 14204 w 48874"/>
                <a:gd name="connsiteY2" fmla="*/ 8972 h 60406"/>
                <a:gd name="connsiteX3" fmla="*/ 48874 w 48874"/>
                <a:gd name="connsiteY3" fmla="*/ 11384 h 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74" h="60406">
                  <a:moveTo>
                    <a:pt x="48874" y="11321"/>
                  </a:moveTo>
                  <a:cubicBezTo>
                    <a:pt x="19855" y="13099"/>
                    <a:pt x="16362" y="37610"/>
                    <a:pt x="10838" y="60407"/>
                  </a:cubicBezTo>
                  <a:cubicBezTo>
                    <a:pt x="-9800" y="41674"/>
                    <a:pt x="3472" y="24402"/>
                    <a:pt x="14204" y="8972"/>
                  </a:cubicBezTo>
                  <a:cubicBezTo>
                    <a:pt x="25380" y="-7157"/>
                    <a:pt x="37825" y="1478"/>
                    <a:pt x="48874" y="1138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8" name="Полилиния: фигура 447">
              <a:extLst>
                <a:ext uri="{FF2B5EF4-FFF2-40B4-BE49-F238E27FC236}">
                  <a16:creationId xmlns="" xmlns:a16="http://schemas.microsoft.com/office/drawing/2014/main" id="{8A8B602F-9A26-4913-8320-A0882F0C775D}"/>
                </a:ext>
              </a:extLst>
            </p:cNvPr>
            <p:cNvSpPr/>
            <p:nvPr/>
          </p:nvSpPr>
          <p:spPr>
            <a:xfrm>
              <a:off x="9714918" y="4858629"/>
              <a:ext cx="29410" cy="25138"/>
            </a:xfrm>
            <a:custGeom>
              <a:avLst/>
              <a:gdLst>
                <a:gd name="connsiteX0" fmla="*/ 29411 w 29410"/>
                <a:gd name="connsiteY0" fmla="*/ 14257 h 25138"/>
                <a:gd name="connsiteX1" fmla="*/ 17028 w 29410"/>
                <a:gd name="connsiteY1" fmla="*/ 25115 h 25138"/>
                <a:gd name="connsiteX2" fmla="*/ 264 w 29410"/>
                <a:gd name="connsiteY2" fmla="*/ 12987 h 25138"/>
                <a:gd name="connsiteX3" fmla="*/ 14044 w 29410"/>
                <a:gd name="connsiteY3" fmla="*/ 96 h 25138"/>
                <a:gd name="connsiteX4" fmla="*/ 29411 w 29410"/>
                <a:gd name="connsiteY4" fmla="*/ 14257 h 2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10" h="25138">
                  <a:moveTo>
                    <a:pt x="29411" y="14257"/>
                  </a:moveTo>
                  <a:cubicBezTo>
                    <a:pt x="28775" y="22512"/>
                    <a:pt x="23696" y="25433"/>
                    <a:pt x="17028" y="25115"/>
                  </a:cubicBezTo>
                  <a:cubicBezTo>
                    <a:pt x="9345" y="24798"/>
                    <a:pt x="1725" y="21813"/>
                    <a:pt x="264" y="12987"/>
                  </a:cubicBezTo>
                  <a:cubicBezTo>
                    <a:pt x="-1514" y="2382"/>
                    <a:pt x="5979" y="-602"/>
                    <a:pt x="14044" y="96"/>
                  </a:cubicBezTo>
                  <a:cubicBezTo>
                    <a:pt x="21854" y="731"/>
                    <a:pt x="27823" y="5049"/>
                    <a:pt x="29411" y="142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9" name="Полилиния: фигура 448">
              <a:extLst>
                <a:ext uri="{FF2B5EF4-FFF2-40B4-BE49-F238E27FC236}">
                  <a16:creationId xmlns="" xmlns:a16="http://schemas.microsoft.com/office/drawing/2014/main" id="{83148EB9-A6BC-4DF3-9450-C85FCEC92578}"/>
                </a:ext>
              </a:extLst>
            </p:cNvPr>
            <p:cNvSpPr/>
            <p:nvPr/>
          </p:nvSpPr>
          <p:spPr>
            <a:xfrm>
              <a:off x="10979657" y="5149366"/>
              <a:ext cx="37338" cy="24460"/>
            </a:xfrm>
            <a:custGeom>
              <a:avLst/>
              <a:gdLst>
                <a:gd name="connsiteX0" fmla="*/ 7620 w 37338"/>
                <a:gd name="connsiteY0" fmla="*/ 0 h 24460"/>
                <a:gd name="connsiteX1" fmla="*/ 37338 w 37338"/>
                <a:gd name="connsiteY1" fmla="*/ 13399 h 24460"/>
                <a:gd name="connsiteX2" fmla="*/ 0 w 37338"/>
                <a:gd name="connsiteY2" fmla="*/ 24448 h 24460"/>
                <a:gd name="connsiteX3" fmla="*/ 7620 w 37338"/>
                <a:gd name="connsiteY3" fmla="*/ 0 h 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8" h="24460">
                  <a:moveTo>
                    <a:pt x="7620" y="0"/>
                  </a:moveTo>
                  <a:cubicBezTo>
                    <a:pt x="18415" y="1651"/>
                    <a:pt x="31052" y="-1714"/>
                    <a:pt x="37338" y="13399"/>
                  </a:cubicBezTo>
                  <a:cubicBezTo>
                    <a:pt x="28258" y="30290"/>
                    <a:pt x="12700" y="22162"/>
                    <a:pt x="0" y="24448"/>
                  </a:cubicBezTo>
                  <a:cubicBezTo>
                    <a:pt x="2540" y="16256"/>
                    <a:pt x="5080" y="8128"/>
                    <a:pt x="762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0" name="Полилиния: фигура 449">
              <a:extLst>
                <a:ext uri="{FF2B5EF4-FFF2-40B4-BE49-F238E27FC236}">
                  <a16:creationId xmlns="" xmlns:a16="http://schemas.microsoft.com/office/drawing/2014/main" id="{13A7AE32-D6D8-4C25-B5B5-55E289F43D10}"/>
                </a:ext>
              </a:extLst>
            </p:cNvPr>
            <p:cNvSpPr/>
            <p:nvPr/>
          </p:nvSpPr>
          <p:spPr>
            <a:xfrm>
              <a:off x="10827615" y="5603081"/>
              <a:ext cx="367529" cy="298178"/>
            </a:xfrm>
            <a:custGeom>
              <a:avLst/>
              <a:gdLst>
                <a:gd name="connsiteX0" fmla="*/ 319810 w 367529"/>
                <a:gd name="connsiteY0" fmla="*/ 192718 h 298178"/>
                <a:gd name="connsiteX1" fmla="*/ 327429 w 367529"/>
                <a:gd name="connsiteY1" fmla="*/ 200910 h 298178"/>
                <a:gd name="connsiteX2" fmla="*/ 350607 w 367529"/>
                <a:gd name="connsiteY2" fmla="*/ 261425 h 298178"/>
                <a:gd name="connsiteX3" fmla="*/ 364069 w 367529"/>
                <a:gd name="connsiteY3" fmla="*/ 289175 h 298178"/>
                <a:gd name="connsiteX4" fmla="*/ 323937 w 367529"/>
                <a:gd name="connsiteY4" fmla="*/ 287587 h 298178"/>
                <a:gd name="connsiteX5" fmla="*/ 217955 w 367529"/>
                <a:gd name="connsiteY5" fmla="*/ 240978 h 298178"/>
                <a:gd name="connsiteX6" fmla="*/ 94575 w 367529"/>
                <a:gd name="connsiteY6" fmla="*/ 201735 h 298178"/>
                <a:gd name="connsiteX7" fmla="*/ 62889 w 367529"/>
                <a:gd name="connsiteY7" fmla="*/ 140330 h 298178"/>
                <a:gd name="connsiteX8" fmla="*/ 32218 w 367529"/>
                <a:gd name="connsiteY8" fmla="*/ 82926 h 298178"/>
                <a:gd name="connsiteX9" fmla="*/ 1293 w 367529"/>
                <a:gd name="connsiteY9" fmla="*/ 18981 h 298178"/>
                <a:gd name="connsiteX10" fmla="*/ 24662 w 367529"/>
                <a:gd name="connsiteY10" fmla="*/ 2598 h 298178"/>
                <a:gd name="connsiteX11" fmla="*/ 79526 w 367529"/>
                <a:gd name="connsiteY11" fmla="*/ 45334 h 298178"/>
                <a:gd name="connsiteX12" fmla="*/ 171219 w 367529"/>
                <a:gd name="connsiteY12" fmla="*/ 106104 h 298178"/>
                <a:gd name="connsiteX13" fmla="*/ 274534 w 367529"/>
                <a:gd name="connsiteY13" fmla="*/ 173477 h 298178"/>
                <a:gd name="connsiteX14" fmla="*/ 319810 w 367529"/>
                <a:gd name="connsiteY14" fmla="*/ 192718 h 29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529" h="298178">
                  <a:moveTo>
                    <a:pt x="319810" y="192718"/>
                  </a:moveTo>
                  <a:cubicBezTo>
                    <a:pt x="322350" y="195449"/>
                    <a:pt x="324890" y="198179"/>
                    <a:pt x="327429" y="200910"/>
                  </a:cubicBezTo>
                  <a:cubicBezTo>
                    <a:pt x="322223" y="226754"/>
                    <a:pt x="322413" y="249360"/>
                    <a:pt x="350607" y="261425"/>
                  </a:cubicBezTo>
                  <a:cubicBezTo>
                    <a:pt x="360640" y="265743"/>
                    <a:pt x="373912" y="278570"/>
                    <a:pt x="364069" y="289175"/>
                  </a:cubicBezTo>
                  <a:cubicBezTo>
                    <a:pt x="354163" y="299780"/>
                    <a:pt x="328573" y="303081"/>
                    <a:pt x="323937" y="287587"/>
                  </a:cubicBezTo>
                  <a:cubicBezTo>
                    <a:pt x="304887" y="223643"/>
                    <a:pt x="257579" y="246058"/>
                    <a:pt x="217955" y="240978"/>
                  </a:cubicBezTo>
                  <a:cubicBezTo>
                    <a:pt x="175093" y="235517"/>
                    <a:pt x="134009" y="220976"/>
                    <a:pt x="94575" y="201735"/>
                  </a:cubicBezTo>
                  <a:cubicBezTo>
                    <a:pt x="70128" y="189797"/>
                    <a:pt x="66000" y="164587"/>
                    <a:pt x="62889" y="140330"/>
                  </a:cubicBezTo>
                  <a:cubicBezTo>
                    <a:pt x="59841" y="116073"/>
                    <a:pt x="52919" y="97150"/>
                    <a:pt x="32218" y="82926"/>
                  </a:cubicBezTo>
                  <a:cubicBezTo>
                    <a:pt x="11898" y="68956"/>
                    <a:pt x="7707" y="41841"/>
                    <a:pt x="1293" y="18981"/>
                  </a:cubicBezTo>
                  <a:cubicBezTo>
                    <a:pt x="-4675" y="-2418"/>
                    <a:pt x="11200" y="-2101"/>
                    <a:pt x="24662" y="2598"/>
                  </a:cubicBezTo>
                  <a:cubicBezTo>
                    <a:pt x="47077" y="10472"/>
                    <a:pt x="64095" y="27046"/>
                    <a:pt x="79526" y="45334"/>
                  </a:cubicBezTo>
                  <a:cubicBezTo>
                    <a:pt x="104672" y="75116"/>
                    <a:pt x="132421" y="97150"/>
                    <a:pt x="171219" y="106104"/>
                  </a:cubicBezTo>
                  <a:cubicBezTo>
                    <a:pt x="211352" y="115311"/>
                    <a:pt x="239165" y="152268"/>
                    <a:pt x="274534" y="173477"/>
                  </a:cubicBezTo>
                  <a:cubicBezTo>
                    <a:pt x="289076" y="182241"/>
                    <a:pt x="302665" y="191766"/>
                    <a:pt x="319810" y="192718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1" name="Полилиния: фигура 450">
              <a:extLst>
                <a:ext uri="{FF2B5EF4-FFF2-40B4-BE49-F238E27FC236}">
                  <a16:creationId xmlns="" xmlns:a16="http://schemas.microsoft.com/office/drawing/2014/main" id="{D3223DFB-780E-4E6A-89AC-0F874D46CD23}"/>
                </a:ext>
              </a:extLst>
            </p:cNvPr>
            <p:cNvSpPr/>
            <p:nvPr/>
          </p:nvSpPr>
          <p:spPr>
            <a:xfrm>
              <a:off x="10381868" y="5582946"/>
              <a:ext cx="276647" cy="201927"/>
            </a:xfrm>
            <a:custGeom>
              <a:avLst/>
              <a:gdLst>
                <a:gd name="connsiteX0" fmla="*/ 41783 w 276647"/>
                <a:gd name="connsiteY0" fmla="*/ 16383 h 201927"/>
                <a:gd name="connsiteX1" fmla="*/ 102743 w 276647"/>
                <a:gd name="connsiteY1" fmla="*/ 0 h 201927"/>
                <a:gd name="connsiteX2" fmla="*/ 197422 w 276647"/>
                <a:gd name="connsiteY2" fmla="*/ 102045 h 201927"/>
                <a:gd name="connsiteX3" fmla="*/ 237427 w 276647"/>
                <a:gd name="connsiteY3" fmla="*/ 126365 h 201927"/>
                <a:gd name="connsiteX4" fmla="*/ 266954 w 276647"/>
                <a:gd name="connsiteY4" fmla="*/ 130620 h 201927"/>
                <a:gd name="connsiteX5" fmla="*/ 273431 w 276647"/>
                <a:gd name="connsiteY5" fmla="*/ 189929 h 201927"/>
                <a:gd name="connsiteX6" fmla="*/ 237363 w 276647"/>
                <a:gd name="connsiteY6" fmla="*/ 193359 h 201927"/>
                <a:gd name="connsiteX7" fmla="*/ 92456 w 276647"/>
                <a:gd name="connsiteY7" fmla="*/ 109728 h 201927"/>
                <a:gd name="connsiteX8" fmla="*/ 56388 w 276647"/>
                <a:gd name="connsiteY8" fmla="*/ 107379 h 201927"/>
                <a:gd name="connsiteX9" fmla="*/ 0 w 276647"/>
                <a:gd name="connsiteY9" fmla="*/ 61214 h 201927"/>
                <a:gd name="connsiteX10" fmla="*/ 102553 w 276647"/>
                <a:gd name="connsiteY10" fmla="*/ 59563 h 201927"/>
                <a:gd name="connsiteX11" fmla="*/ 117920 w 276647"/>
                <a:gd name="connsiteY11" fmla="*/ 45085 h 201927"/>
                <a:gd name="connsiteX12" fmla="*/ 98806 w 276647"/>
                <a:gd name="connsiteY12" fmla="*/ 29845 h 201927"/>
                <a:gd name="connsiteX13" fmla="*/ 41720 w 276647"/>
                <a:gd name="connsiteY13" fmla="*/ 16320 h 2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647" h="201927">
                  <a:moveTo>
                    <a:pt x="41783" y="16383"/>
                  </a:moveTo>
                  <a:cubicBezTo>
                    <a:pt x="60325" y="3492"/>
                    <a:pt x="86995" y="25083"/>
                    <a:pt x="102743" y="0"/>
                  </a:cubicBezTo>
                  <a:cubicBezTo>
                    <a:pt x="144209" y="23305"/>
                    <a:pt x="166370" y="67501"/>
                    <a:pt x="197422" y="102045"/>
                  </a:cubicBezTo>
                  <a:cubicBezTo>
                    <a:pt x="209106" y="114999"/>
                    <a:pt x="217488" y="130302"/>
                    <a:pt x="237427" y="126365"/>
                  </a:cubicBezTo>
                  <a:cubicBezTo>
                    <a:pt x="247777" y="124334"/>
                    <a:pt x="261557" y="113729"/>
                    <a:pt x="266954" y="130620"/>
                  </a:cubicBezTo>
                  <a:cubicBezTo>
                    <a:pt x="272987" y="149416"/>
                    <a:pt x="281305" y="170562"/>
                    <a:pt x="273431" y="189929"/>
                  </a:cubicBezTo>
                  <a:cubicBezTo>
                    <a:pt x="265621" y="209234"/>
                    <a:pt x="246762" y="201296"/>
                    <a:pt x="237363" y="193359"/>
                  </a:cubicBezTo>
                  <a:cubicBezTo>
                    <a:pt x="193549" y="156211"/>
                    <a:pt x="133350" y="152591"/>
                    <a:pt x="92456" y="109728"/>
                  </a:cubicBezTo>
                  <a:cubicBezTo>
                    <a:pt x="82424" y="99251"/>
                    <a:pt x="69215" y="104521"/>
                    <a:pt x="56388" y="107379"/>
                  </a:cubicBezTo>
                  <a:cubicBezTo>
                    <a:pt x="30163" y="113348"/>
                    <a:pt x="13907" y="99949"/>
                    <a:pt x="0" y="61214"/>
                  </a:cubicBezTo>
                  <a:cubicBezTo>
                    <a:pt x="41911" y="94361"/>
                    <a:pt x="69977" y="58484"/>
                    <a:pt x="102553" y="59563"/>
                  </a:cubicBezTo>
                  <a:cubicBezTo>
                    <a:pt x="109919" y="59817"/>
                    <a:pt x="118555" y="55055"/>
                    <a:pt x="117920" y="45085"/>
                  </a:cubicBezTo>
                  <a:cubicBezTo>
                    <a:pt x="117222" y="33592"/>
                    <a:pt x="108268" y="28956"/>
                    <a:pt x="98806" y="29845"/>
                  </a:cubicBezTo>
                  <a:cubicBezTo>
                    <a:pt x="78296" y="31750"/>
                    <a:pt x="58166" y="33464"/>
                    <a:pt x="41720" y="1632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2" name="Полилиния: фигура 451">
              <a:extLst>
                <a:ext uri="{FF2B5EF4-FFF2-40B4-BE49-F238E27FC236}">
                  <a16:creationId xmlns="" xmlns:a16="http://schemas.microsoft.com/office/drawing/2014/main" id="{6D8DDA54-94D0-41C8-96C9-C124516C6933}"/>
                </a:ext>
              </a:extLst>
            </p:cNvPr>
            <p:cNvSpPr/>
            <p:nvPr/>
          </p:nvSpPr>
          <p:spPr>
            <a:xfrm>
              <a:off x="10680176" y="5587735"/>
              <a:ext cx="70556" cy="199070"/>
            </a:xfrm>
            <a:custGeom>
              <a:avLst/>
              <a:gdLst>
                <a:gd name="connsiteX0" fmla="*/ 70500 w 70556"/>
                <a:gd name="connsiteY0" fmla="*/ 163741 h 199070"/>
                <a:gd name="connsiteX1" fmla="*/ 40084 w 70556"/>
                <a:gd name="connsiteY1" fmla="*/ 191618 h 199070"/>
                <a:gd name="connsiteX2" fmla="*/ 5159 w 70556"/>
                <a:gd name="connsiteY2" fmla="*/ 87414 h 199070"/>
                <a:gd name="connsiteX3" fmla="*/ 10556 w 70556"/>
                <a:gd name="connsiteY3" fmla="*/ 24104 h 199070"/>
                <a:gd name="connsiteX4" fmla="*/ 14049 w 70556"/>
                <a:gd name="connsiteY4" fmla="*/ 2387 h 199070"/>
                <a:gd name="connsiteX5" fmla="*/ 36654 w 70556"/>
                <a:gd name="connsiteY5" fmla="*/ 10896 h 199070"/>
                <a:gd name="connsiteX6" fmla="*/ 52149 w 70556"/>
                <a:gd name="connsiteY6" fmla="*/ 38201 h 199070"/>
                <a:gd name="connsiteX7" fmla="*/ 70437 w 70556"/>
                <a:gd name="connsiteY7" fmla="*/ 163805 h 19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56" h="199070">
                  <a:moveTo>
                    <a:pt x="70500" y="163741"/>
                  </a:moveTo>
                  <a:cubicBezTo>
                    <a:pt x="71199" y="196063"/>
                    <a:pt x="65611" y="208318"/>
                    <a:pt x="40084" y="191618"/>
                  </a:cubicBezTo>
                  <a:cubicBezTo>
                    <a:pt x="1857" y="166599"/>
                    <a:pt x="-7160" y="136436"/>
                    <a:pt x="5159" y="87414"/>
                  </a:cubicBezTo>
                  <a:cubicBezTo>
                    <a:pt x="10175" y="67602"/>
                    <a:pt x="19891" y="46266"/>
                    <a:pt x="10556" y="24104"/>
                  </a:cubicBezTo>
                  <a:cubicBezTo>
                    <a:pt x="7255" y="16294"/>
                    <a:pt x="6111" y="7467"/>
                    <a:pt x="14049" y="2387"/>
                  </a:cubicBezTo>
                  <a:cubicBezTo>
                    <a:pt x="23828" y="-3836"/>
                    <a:pt x="31194" y="3213"/>
                    <a:pt x="36654" y="10896"/>
                  </a:cubicBezTo>
                  <a:cubicBezTo>
                    <a:pt x="42751" y="19405"/>
                    <a:pt x="51387" y="28676"/>
                    <a:pt x="52149" y="38201"/>
                  </a:cubicBezTo>
                  <a:cubicBezTo>
                    <a:pt x="55768" y="82905"/>
                    <a:pt x="62690" y="126975"/>
                    <a:pt x="70437" y="163805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3" name="Полилиния: фигура 452">
              <a:extLst>
                <a:ext uri="{FF2B5EF4-FFF2-40B4-BE49-F238E27FC236}">
                  <a16:creationId xmlns="" xmlns:a16="http://schemas.microsoft.com/office/drawing/2014/main" id="{58486EA2-7B14-48A2-A1D5-B75B70CD3479}"/>
                </a:ext>
              </a:extLst>
            </p:cNvPr>
            <p:cNvSpPr/>
            <p:nvPr/>
          </p:nvSpPr>
          <p:spPr>
            <a:xfrm>
              <a:off x="10597297" y="5010237"/>
              <a:ext cx="55629" cy="147257"/>
            </a:xfrm>
            <a:custGeom>
              <a:avLst/>
              <a:gdLst>
                <a:gd name="connsiteX0" fmla="*/ 39588 w 55629"/>
                <a:gd name="connsiteY0" fmla="*/ 147257 h 147257"/>
                <a:gd name="connsiteX1" fmla="*/ 4726 w 55629"/>
                <a:gd name="connsiteY1" fmla="*/ 90488 h 147257"/>
                <a:gd name="connsiteX2" fmla="*/ 5933 w 55629"/>
                <a:gd name="connsiteY2" fmla="*/ 65278 h 147257"/>
                <a:gd name="connsiteX3" fmla="*/ 47145 w 55629"/>
                <a:gd name="connsiteY3" fmla="*/ 0 h 147257"/>
                <a:gd name="connsiteX4" fmla="*/ 51589 w 55629"/>
                <a:gd name="connsiteY4" fmla="*/ 97092 h 147257"/>
                <a:gd name="connsiteX5" fmla="*/ 39588 w 55629"/>
                <a:gd name="connsiteY5" fmla="*/ 147257 h 14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9" h="147257">
                  <a:moveTo>
                    <a:pt x="39588" y="147257"/>
                  </a:moveTo>
                  <a:cubicBezTo>
                    <a:pt x="21300" y="133033"/>
                    <a:pt x="15966" y="109665"/>
                    <a:pt x="4726" y="90488"/>
                  </a:cubicBezTo>
                  <a:cubicBezTo>
                    <a:pt x="-291" y="81915"/>
                    <a:pt x="-3211" y="71311"/>
                    <a:pt x="5933" y="65278"/>
                  </a:cubicBezTo>
                  <a:cubicBezTo>
                    <a:pt x="29110" y="49975"/>
                    <a:pt x="30508" y="19621"/>
                    <a:pt x="47145" y="0"/>
                  </a:cubicBezTo>
                  <a:cubicBezTo>
                    <a:pt x="59845" y="31750"/>
                    <a:pt x="55590" y="64643"/>
                    <a:pt x="51589" y="97092"/>
                  </a:cubicBezTo>
                  <a:cubicBezTo>
                    <a:pt x="49494" y="114046"/>
                    <a:pt x="43715" y="130493"/>
                    <a:pt x="39588" y="14725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4" name="Полилиния: фигура 453">
              <a:extLst>
                <a:ext uri="{FF2B5EF4-FFF2-40B4-BE49-F238E27FC236}">
                  <a16:creationId xmlns="" xmlns:a16="http://schemas.microsoft.com/office/drawing/2014/main" id="{03538EDD-CF51-43AE-AD60-AA3E7F484C8D}"/>
                </a:ext>
              </a:extLst>
            </p:cNvPr>
            <p:cNvSpPr/>
            <p:nvPr/>
          </p:nvSpPr>
          <p:spPr>
            <a:xfrm>
              <a:off x="10362628" y="5460264"/>
              <a:ext cx="76200" cy="119561"/>
            </a:xfrm>
            <a:custGeom>
              <a:avLst/>
              <a:gdLst>
                <a:gd name="connsiteX0" fmla="*/ 76200 w 76200"/>
                <a:gd name="connsiteY0" fmla="*/ 114554 h 119561"/>
                <a:gd name="connsiteX1" fmla="*/ 2413 w 76200"/>
                <a:gd name="connsiteY1" fmla="*/ 68961 h 119561"/>
                <a:gd name="connsiteX2" fmla="*/ 0 w 76200"/>
                <a:gd name="connsiteY2" fmla="*/ 0 h 119561"/>
                <a:gd name="connsiteX3" fmla="*/ 15621 w 76200"/>
                <a:gd name="connsiteY3" fmla="*/ 26099 h 119561"/>
                <a:gd name="connsiteX4" fmla="*/ 76200 w 76200"/>
                <a:gd name="connsiteY4" fmla="*/ 114618 h 1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19561">
                  <a:moveTo>
                    <a:pt x="76200" y="114554"/>
                  </a:moveTo>
                  <a:cubicBezTo>
                    <a:pt x="33845" y="128207"/>
                    <a:pt x="9461" y="114237"/>
                    <a:pt x="2413" y="68961"/>
                  </a:cubicBezTo>
                  <a:cubicBezTo>
                    <a:pt x="-1080" y="46419"/>
                    <a:pt x="635" y="22987"/>
                    <a:pt x="0" y="0"/>
                  </a:cubicBezTo>
                  <a:cubicBezTo>
                    <a:pt x="8191" y="6731"/>
                    <a:pt x="18034" y="14732"/>
                    <a:pt x="15621" y="26099"/>
                  </a:cubicBezTo>
                  <a:cubicBezTo>
                    <a:pt x="4001" y="81407"/>
                    <a:pt x="35242" y="101537"/>
                    <a:pt x="76200" y="1146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5" name="Полилиния: фигура 454">
              <a:extLst>
                <a:ext uri="{FF2B5EF4-FFF2-40B4-BE49-F238E27FC236}">
                  <a16:creationId xmlns="" xmlns:a16="http://schemas.microsoft.com/office/drawing/2014/main" id="{F3D45E3A-E552-4B3C-A69F-55025745ECF9}"/>
                </a:ext>
              </a:extLst>
            </p:cNvPr>
            <p:cNvSpPr/>
            <p:nvPr/>
          </p:nvSpPr>
          <p:spPr>
            <a:xfrm>
              <a:off x="10307022" y="5733435"/>
              <a:ext cx="25006" cy="24523"/>
            </a:xfrm>
            <a:custGeom>
              <a:avLst/>
              <a:gdLst>
                <a:gd name="connsiteX0" fmla="*/ 13886 w 25006"/>
                <a:gd name="connsiteY0" fmla="*/ 7 h 24523"/>
                <a:gd name="connsiteX1" fmla="*/ 24999 w 25006"/>
                <a:gd name="connsiteY1" fmla="*/ 8135 h 24523"/>
                <a:gd name="connsiteX2" fmla="*/ 10966 w 25006"/>
                <a:gd name="connsiteY2" fmla="*/ 24264 h 24523"/>
                <a:gd name="connsiteX3" fmla="*/ 44 w 25006"/>
                <a:gd name="connsiteY3" fmla="*/ 16073 h 24523"/>
                <a:gd name="connsiteX4" fmla="*/ 13823 w 25006"/>
                <a:gd name="connsiteY4" fmla="*/ 7 h 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06" h="24523">
                  <a:moveTo>
                    <a:pt x="13886" y="7"/>
                  </a:moveTo>
                  <a:cubicBezTo>
                    <a:pt x="19474" y="-120"/>
                    <a:pt x="24809" y="1404"/>
                    <a:pt x="24999" y="8135"/>
                  </a:cubicBezTo>
                  <a:cubicBezTo>
                    <a:pt x="25253" y="17724"/>
                    <a:pt x="18967" y="22550"/>
                    <a:pt x="10966" y="24264"/>
                  </a:cubicBezTo>
                  <a:cubicBezTo>
                    <a:pt x="5250" y="25470"/>
                    <a:pt x="488" y="22423"/>
                    <a:pt x="44" y="16073"/>
                  </a:cubicBezTo>
                  <a:cubicBezTo>
                    <a:pt x="-591" y="6103"/>
                    <a:pt x="5759" y="1912"/>
                    <a:pt x="13823" y="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6" name="Полилиния: фигура 455">
              <a:extLst>
                <a:ext uri="{FF2B5EF4-FFF2-40B4-BE49-F238E27FC236}">
                  <a16:creationId xmlns="" xmlns:a16="http://schemas.microsoft.com/office/drawing/2014/main" id="{25145A3D-794E-4F12-AA2F-374EF34CF647}"/>
                </a:ext>
              </a:extLst>
            </p:cNvPr>
            <p:cNvSpPr/>
            <p:nvPr/>
          </p:nvSpPr>
          <p:spPr>
            <a:xfrm>
              <a:off x="6770845" y="4232515"/>
              <a:ext cx="1557687" cy="1358242"/>
            </a:xfrm>
            <a:custGeom>
              <a:avLst/>
              <a:gdLst>
                <a:gd name="connsiteX0" fmla="*/ 1481487 w 1557687"/>
                <a:gd name="connsiteY0" fmla="*/ 891959 h 1358242"/>
                <a:gd name="connsiteX1" fmla="*/ 1339502 w 1557687"/>
                <a:gd name="connsiteY1" fmla="*/ 851192 h 1358242"/>
                <a:gd name="connsiteX2" fmla="*/ 1301974 w 1557687"/>
                <a:gd name="connsiteY2" fmla="*/ 860654 h 1358242"/>
                <a:gd name="connsiteX3" fmla="*/ 1230853 w 1557687"/>
                <a:gd name="connsiteY3" fmla="*/ 880529 h 1358242"/>
                <a:gd name="connsiteX4" fmla="*/ 1161385 w 1557687"/>
                <a:gd name="connsiteY4" fmla="*/ 926948 h 1358242"/>
                <a:gd name="connsiteX5" fmla="*/ 1093503 w 1557687"/>
                <a:gd name="connsiteY5" fmla="*/ 1004609 h 1358242"/>
                <a:gd name="connsiteX6" fmla="*/ 1167036 w 1557687"/>
                <a:gd name="connsiteY6" fmla="*/ 1044995 h 1358242"/>
                <a:gd name="connsiteX7" fmla="*/ 1187864 w 1557687"/>
                <a:gd name="connsiteY7" fmla="*/ 1040804 h 1358242"/>
                <a:gd name="connsiteX8" fmla="*/ 1246411 w 1557687"/>
                <a:gd name="connsiteY8" fmla="*/ 1005943 h 1358242"/>
                <a:gd name="connsiteX9" fmla="*/ 1412971 w 1557687"/>
                <a:gd name="connsiteY9" fmla="*/ 1031025 h 1358242"/>
                <a:gd name="connsiteX10" fmla="*/ 1390048 w 1557687"/>
                <a:gd name="connsiteY10" fmla="*/ 1053822 h 1358242"/>
                <a:gd name="connsiteX11" fmla="*/ 1445483 w 1557687"/>
                <a:gd name="connsiteY11" fmla="*/ 1092938 h 1358242"/>
                <a:gd name="connsiteX12" fmla="*/ 1459262 w 1557687"/>
                <a:gd name="connsiteY12" fmla="*/ 1066014 h 1358242"/>
                <a:gd name="connsiteX13" fmla="*/ 1474566 w 1557687"/>
                <a:gd name="connsiteY13" fmla="*/ 1036994 h 1358242"/>
                <a:gd name="connsiteX14" fmla="*/ 1497617 w 1557687"/>
                <a:gd name="connsiteY14" fmla="*/ 1054393 h 1358242"/>
                <a:gd name="connsiteX15" fmla="*/ 1557687 w 1557687"/>
                <a:gd name="connsiteY15" fmla="*/ 1161899 h 1358242"/>
                <a:gd name="connsiteX16" fmla="*/ 1539463 w 1557687"/>
                <a:gd name="connsiteY16" fmla="*/ 1192887 h 1358242"/>
                <a:gd name="connsiteX17" fmla="*/ 1432529 w 1557687"/>
                <a:gd name="connsiteY17" fmla="*/ 1114338 h 1358242"/>
                <a:gd name="connsiteX18" fmla="*/ 1382491 w 1557687"/>
                <a:gd name="connsiteY18" fmla="*/ 1120942 h 1358242"/>
                <a:gd name="connsiteX19" fmla="*/ 1331311 w 1557687"/>
                <a:gd name="connsiteY19" fmla="*/ 1067284 h 1358242"/>
                <a:gd name="connsiteX20" fmla="*/ 1359631 w 1557687"/>
                <a:gd name="connsiteY20" fmla="*/ 1129133 h 1358242"/>
                <a:gd name="connsiteX21" fmla="*/ 1343249 w 1557687"/>
                <a:gd name="connsiteY21" fmla="*/ 1134785 h 1358242"/>
                <a:gd name="connsiteX22" fmla="*/ 1355567 w 1557687"/>
                <a:gd name="connsiteY22" fmla="*/ 1144437 h 1358242"/>
                <a:gd name="connsiteX23" fmla="*/ 1440023 w 1557687"/>
                <a:gd name="connsiteY23" fmla="*/ 1184188 h 1358242"/>
                <a:gd name="connsiteX24" fmla="*/ 1451325 w 1557687"/>
                <a:gd name="connsiteY24" fmla="*/ 1210287 h 1358242"/>
                <a:gd name="connsiteX25" fmla="*/ 1427386 w 1557687"/>
                <a:gd name="connsiteY25" fmla="*/ 1212382 h 1358242"/>
                <a:gd name="connsiteX26" fmla="*/ 1393921 w 1557687"/>
                <a:gd name="connsiteY26" fmla="*/ 1242481 h 1358242"/>
                <a:gd name="connsiteX27" fmla="*/ 1367315 w 1557687"/>
                <a:gd name="connsiteY27" fmla="*/ 1358242 h 1358242"/>
                <a:gd name="connsiteX28" fmla="*/ 1338930 w 1557687"/>
                <a:gd name="connsiteY28" fmla="*/ 1322936 h 1358242"/>
                <a:gd name="connsiteX29" fmla="*/ 1304260 w 1557687"/>
                <a:gd name="connsiteY29" fmla="*/ 1241719 h 1358242"/>
                <a:gd name="connsiteX30" fmla="*/ 1234663 w 1557687"/>
                <a:gd name="connsiteY30" fmla="*/ 1189839 h 1358242"/>
                <a:gd name="connsiteX31" fmla="*/ 1231044 w 1557687"/>
                <a:gd name="connsiteY31" fmla="*/ 1189014 h 1358242"/>
                <a:gd name="connsiteX32" fmla="*/ 1044227 w 1557687"/>
                <a:gd name="connsiteY32" fmla="*/ 1215239 h 1358242"/>
                <a:gd name="connsiteX33" fmla="*/ 988855 w 1557687"/>
                <a:gd name="connsiteY33" fmla="*/ 1216637 h 1358242"/>
                <a:gd name="connsiteX34" fmla="*/ 964471 w 1557687"/>
                <a:gd name="connsiteY34" fmla="*/ 1211493 h 1358242"/>
                <a:gd name="connsiteX35" fmla="*/ 828454 w 1557687"/>
                <a:gd name="connsiteY35" fmla="*/ 1210985 h 1358242"/>
                <a:gd name="connsiteX36" fmla="*/ 786417 w 1557687"/>
                <a:gd name="connsiteY36" fmla="*/ 1184823 h 1358242"/>
                <a:gd name="connsiteX37" fmla="*/ 762224 w 1557687"/>
                <a:gd name="connsiteY37" fmla="*/ 1164249 h 1358242"/>
                <a:gd name="connsiteX38" fmla="*/ 838677 w 1557687"/>
                <a:gd name="connsiteY38" fmla="*/ 1109512 h 1358242"/>
                <a:gd name="connsiteX39" fmla="*/ 873349 w 1557687"/>
                <a:gd name="connsiteY39" fmla="*/ 1078714 h 1358242"/>
                <a:gd name="connsiteX40" fmla="*/ 865728 w 1557687"/>
                <a:gd name="connsiteY40" fmla="*/ 1024675 h 1358242"/>
                <a:gd name="connsiteX41" fmla="*/ 826358 w 1557687"/>
                <a:gd name="connsiteY41" fmla="*/ 981177 h 1358242"/>
                <a:gd name="connsiteX42" fmla="*/ 776130 w 1557687"/>
                <a:gd name="connsiteY42" fmla="*/ 954253 h 1358242"/>
                <a:gd name="connsiteX43" fmla="*/ 777463 w 1557687"/>
                <a:gd name="connsiteY43" fmla="*/ 971208 h 1358242"/>
                <a:gd name="connsiteX44" fmla="*/ 776765 w 1557687"/>
                <a:gd name="connsiteY44" fmla="*/ 1021944 h 1358242"/>
                <a:gd name="connsiteX45" fmla="*/ 730092 w 1557687"/>
                <a:gd name="connsiteY45" fmla="*/ 1015340 h 1358242"/>
                <a:gd name="connsiteX46" fmla="*/ 653829 w 1557687"/>
                <a:gd name="connsiteY46" fmla="*/ 991083 h 1358242"/>
                <a:gd name="connsiteX47" fmla="*/ 538957 w 1557687"/>
                <a:gd name="connsiteY47" fmla="*/ 993496 h 1358242"/>
                <a:gd name="connsiteX48" fmla="*/ 514700 w 1557687"/>
                <a:gd name="connsiteY48" fmla="*/ 1012419 h 1358242"/>
                <a:gd name="connsiteX49" fmla="*/ 542323 w 1557687"/>
                <a:gd name="connsiteY49" fmla="*/ 1024612 h 1358242"/>
                <a:gd name="connsiteX50" fmla="*/ 618142 w 1557687"/>
                <a:gd name="connsiteY50" fmla="*/ 999148 h 1358242"/>
                <a:gd name="connsiteX51" fmla="*/ 680308 w 1557687"/>
                <a:gd name="connsiteY51" fmla="*/ 1000863 h 1358242"/>
                <a:gd name="connsiteX52" fmla="*/ 683166 w 1557687"/>
                <a:gd name="connsiteY52" fmla="*/ 1057124 h 1358242"/>
                <a:gd name="connsiteX53" fmla="*/ 699866 w 1557687"/>
                <a:gd name="connsiteY53" fmla="*/ 1100685 h 1358242"/>
                <a:gd name="connsiteX54" fmla="*/ 748126 w 1557687"/>
                <a:gd name="connsiteY54" fmla="*/ 1133070 h 1358242"/>
                <a:gd name="connsiteX55" fmla="*/ 758540 w 1557687"/>
                <a:gd name="connsiteY55" fmla="*/ 1166852 h 1358242"/>
                <a:gd name="connsiteX56" fmla="*/ 695485 w 1557687"/>
                <a:gd name="connsiteY56" fmla="*/ 1175044 h 1358242"/>
                <a:gd name="connsiteX57" fmla="*/ 677197 w 1557687"/>
                <a:gd name="connsiteY57" fmla="*/ 1175425 h 1358242"/>
                <a:gd name="connsiteX58" fmla="*/ 543021 w 1557687"/>
                <a:gd name="connsiteY58" fmla="*/ 1192887 h 1358242"/>
                <a:gd name="connsiteX59" fmla="*/ 419641 w 1557687"/>
                <a:gd name="connsiteY59" fmla="*/ 1182537 h 1358242"/>
                <a:gd name="connsiteX60" fmla="*/ 367062 w 1557687"/>
                <a:gd name="connsiteY60" fmla="*/ 1154533 h 1358242"/>
                <a:gd name="connsiteX61" fmla="*/ 362681 w 1557687"/>
                <a:gd name="connsiteY61" fmla="*/ 1148056 h 1358242"/>
                <a:gd name="connsiteX62" fmla="*/ 278988 w 1557687"/>
                <a:gd name="connsiteY62" fmla="*/ 1012102 h 1358242"/>
                <a:gd name="connsiteX63" fmla="*/ 265209 w 1557687"/>
                <a:gd name="connsiteY63" fmla="*/ 989051 h 1358242"/>
                <a:gd name="connsiteX64" fmla="*/ 264891 w 1557687"/>
                <a:gd name="connsiteY64" fmla="*/ 988734 h 1358242"/>
                <a:gd name="connsiteX65" fmla="*/ 267622 w 1557687"/>
                <a:gd name="connsiteY65" fmla="*/ 992163 h 1358242"/>
                <a:gd name="connsiteX66" fmla="*/ 309023 w 1557687"/>
                <a:gd name="connsiteY66" fmla="*/ 1073507 h 1358242"/>
                <a:gd name="connsiteX67" fmla="*/ 275623 w 1557687"/>
                <a:gd name="connsiteY67" fmla="*/ 1122974 h 1358242"/>
                <a:gd name="connsiteX68" fmla="*/ 197263 w 1557687"/>
                <a:gd name="connsiteY68" fmla="*/ 1063220 h 1358242"/>
                <a:gd name="connsiteX69" fmla="*/ 160878 w 1557687"/>
                <a:gd name="connsiteY69" fmla="*/ 1043407 h 1358242"/>
                <a:gd name="connsiteX70" fmla="*/ 79599 w 1557687"/>
                <a:gd name="connsiteY70" fmla="*/ 1081889 h 1358242"/>
                <a:gd name="connsiteX71" fmla="*/ 75471 w 1557687"/>
                <a:gd name="connsiteY71" fmla="*/ 1023532 h 1358242"/>
                <a:gd name="connsiteX72" fmla="*/ 98838 w 1557687"/>
                <a:gd name="connsiteY72" fmla="*/ 993433 h 1358242"/>
                <a:gd name="connsiteX73" fmla="*/ 94838 w 1557687"/>
                <a:gd name="connsiteY73" fmla="*/ 984162 h 1358242"/>
                <a:gd name="connsiteX74" fmla="*/ 69756 w 1557687"/>
                <a:gd name="connsiteY74" fmla="*/ 1022770 h 1358242"/>
                <a:gd name="connsiteX75" fmla="*/ 541 w 1557687"/>
                <a:gd name="connsiteY75" fmla="*/ 925488 h 1358242"/>
                <a:gd name="connsiteX76" fmla="*/ 26957 w 1557687"/>
                <a:gd name="connsiteY76" fmla="*/ 854939 h 1358242"/>
                <a:gd name="connsiteX77" fmla="*/ 58389 w 1557687"/>
                <a:gd name="connsiteY77" fmla="*/ 745401 h 1358242"/>
                <a:gd name="connsiteX78" fmla="*/ 102141 w 1557687"/>
                <a:gd name="connsiteY78" fmla="*/ 750925 h 1358242"/>
                <a:gd name="connsiteX79" fmla="*/ 212504 w 1557687"/>
                <a:gd name="connsiteY79" fmla="*/ 842112 h 1358242"/>
                <a:gd name="connsiteX80" fmla="*/ 212376 w 1557687"/>
                <a:gd name="connsiteY80" fmla="*/ 782231 h 1358242"/>
                <a:gd name="connsiteX81" fmla="*/ 213964 w 1557687"/>
                <a:gd name="connsiteY81" fmla="*/ 734479 h 1358242"/>
                <a:gd name="connsiteX82" fmla="*/ 217584 w 1557687"/>
                <a:gd name="connsiteY82" fmla="*/ 658342 h 1358242"/>
                <a:gd name="connsiteX83" fmla="*/ 245650 w 1557687"/>
                <a:gd name="connsiteY83" fmla="*/ 635799 h 1358242"/>
                <a:gd name="connsiteX84" fmla="*/ 270733 w 1557687"/>
                <a:gd name="connsiteY84" fmla="*/ 656500 h 1358242"/>
                <a:gd name="connsiteX85" fmla="*/ 275242 w 1557687"/>
                <a:gd name="connsiteY85" fmla="*/ 676312 h 1358242"/>
                <a:gd name="connsiteX86" fmla="*/ 288513 w 1557687"/>
                <a:gd name="connsiteY86" fmla="*/ 687298 h 1358242"/>
                <a:gd name="connsiteX87" fmla="*/ 297848 w 1557687"/>
                <a:gd name="connsiteY87" fmla="*/ 671169 h 1358242"/>
                <a:gd name="connsiteX88" fmla="*/ 292958 w 1557687"/>
                <a:gd name="connsiteY88" fmla="*/ 647356 h 1358242"/>
                <a:gd name="connsiteX89" fmla="*/ 372270 w 1557687"/>
                <a:gd name="connsiteY89" fmla="*/ 529055 h 1358242"/>
                <a:gd name="connsiteX90" fmla="*/ 408211 w 1557687"/>
                <a:gd name="connsiteY90" fmla="*/ 551026 h 1358242"/>
                <a:gd name="connsiteX91" fmla="*/ 461678 w 1557687"/>
                <a:gd name="connsiteY91" fmla="*/ 622591 h 1358242"/>
                <a:gd name="connsiteX92" fmla="*/ 467837 w 1557687"/>
                <a:gd name="connsiteY92" fmla="*/ 683298 h 1358242"/>
                <a:gd name="connsiteX93" fmla="*/ 499650 w 1557687"/>
                <a:gd name="connsiteY93" fmla="*/ 681774 h 1358242"/>
                <a:gd name="connsiteX94" fmla="*/ 583661 w 1557687"/>
                <a:gd name="connsiteY94" fmla="*/ 689648 h 1358242"/>
                <a:gd name="connsiteX95" fmla="*/ 662909 w 1557687"/>
                <a:gd name="connsiteY95" fmla="*/ 688505 h 1358242"/>
                <a:gd name="connsiteX96" fmla="*/ 750412 w 1557687"/>
                <a:gd name="connsiteY96" fmla="*/ 672121 h 1358242"/>
                <a:gd name="connsiteX97" fmla="*/ 796449 w 1557687"/>
                <a:gd name="connsiteY97" fmla="*/ 662152 h 1358242"/>
                <a:gd name="connsiteX98" fmla="*/ 750222 w 1557687"/>
                <a:gd name="connsiteY98" fmla="*/ 601954 h 1358242"/>
                <a:gd name="connsiteX99" fmla="*/ 751111 w 1557687"/>
                <a:gd name="connsiteY99" fmla="*/ 563980 h 1358242"/>
                <a:gd name="connsiteX100" fmla="*/ 788068 w 1557687"/>
                <a:gd name="connsiteY100" fmla="*/ 551661 h 1358242"/>
                <a:gd name="connsiteX101" fmla="*/ 874809 w 1557687"/>
                <a:gd name="connsiteY101" fmla="*/ 625322 h 1358242"/>
                <a:gd name="connsiteX102" fmla="*/ 815246 w 1557687"/>
                <a:gd name="connsiteY102" fmla="*/ 536739 h 1358242"/>
                <a:gd name="connsiteX103" fmla="*/ 830549 w 1557687"/>
                <a:gd name="connsiteY103" fmla="*/ 482636 h 1358242"/>
                <a:gd name="connsiteX104" fmla="*/ 871951 w 1557687"/>
                <a:gd name="connsiteY104" fmla="*/ 481430 h 1358242"/>
                <a:gd name="connsiteX105" fmla="*/ 981743 w 1557687"/>
                <a:gd name="connsiteY105" fmla="*/ 534961 h 1358242"/>
                <a:gd name="connsiteX106" fmla="*/ 987394 w 1557687"/>
                <a:gd name="connsiteY106" fmla="*/ 573188 h 1358242"/>
                <a:gd name="connsiteX107" fmla="*/ 981933 w 1557687"/>
                <a:gd name="connsiteY107" fmla="*/ 611098 h 1358242"/>
                <a:gd name="connsiteX108" fmla="*/ 1005936 w 1557687"/>
                <a:gd name="connsiteY108" fmla="*/ 639038 h 1358242"/>
                <a:gd name="connsiteX109" fmla="*/ 1044544 w 1557687"/>
                <a:gd name="connsiteY109" fmla="*/ 662279 h 1358242"/>
                <a:gd name="connsiteX110" fmla="*/ 1097059 w 1557687"/>
                <a:gd name="connsiteY110" fmla="*/ 720255 h 1358242"/>
                <a:gd name="connsiteX111" fmla="*/ 1105886 w 1557687"/>
                <a:gd name="connsiteY111" fmla="*/ 772515 h 1358242"/>
                <a:gd name="connsiteX112" fmla="*/ 1064229 w 1557687"/>
                <a:gd name="connsiteY112" fmla="*/ 801281 h 1358242"/>
                <a:gd name="connsiteX113" fmla="*/ 967963 w 1557687"/>
                <a:gd name="connsiteY113" fmla="*/ 858495 h 1358242"/>
                <a:gd name="connsiteX114" fmla="*/ 1008476 w 1557687"/>
                <a:gd name="connsiteY114" fmla="*/ 812012 h 1358242"/>
                <a:gd name="connsiteX115" fmla="*/ 1042322 w 1557687"/>
                <a:gd name="connsiteY115" fmla="*/ 813219 h 1358242"/>
                <a:gd name="connsiteX116" fmla="*/ 1080231 w 1557687"/>
                <a:gd name="connsiteY116" fmla="*/ 810425 h 1358242"/>
                <a:gd name="connsiteX117" fmla="*/ 1112489 w 1557687"/>
                <a:gd name="connsiteY117" fmla="*/ 743496 h 1358242"/>
                <a:gd name="connsiteX118" fmla="*/ 1154590 w 1557687"/>
                <a:gd name="connsiteY118" fmla="*/ 677265 h 1358242"/>
                <a:gd name="connsiteX119" fmla="*/ 1187419 w 1557687"/>
                <a:gd name="connsiteY119" fmla="*/ 650150 h 1358242"/>
                <a:gd name="connsiteX120" fmla="*/ 1177196 w 1557687"/>
                <a:gd name="connsiteY120" fmla="*/ 600937 h 1358242"/>
                <a:gd name="connsiteX121" fmla="*/ 1095281 w 1557687"/>
                <a:gd name="connsiteY121" fmla="*/ 561949 h 1358242"/>
                <a:gd name="connsiteX122" fmla="*/ 1067468 w 1557687"/>
                <a:gd name="connsiteY122" fmla="*/ 541692 h 1358242"/>
                <a:gd name="connsiteX123" fmla="*/ 1010445 w 1557687"/>
                <a:gd name="connsiteY123" fmla="*/ 508417 h 1358242"/>
                <a:gd name="connsiteX124" fmla="*/ 975647 w 1557687"/>
                <a:gd name="connsiteY124" fmla="*/ 470254 h 1358242"/>
                <a:gd name="connsiteX125" fmla="*/ 952088 w 1557687"/>
                <a:gd name="connsiteY125" fmla="*/ 444600 h 1358242"/>
                <a:gd name="connsiteX126" fmla="*/ 921989 w 1557687"/>
                <a:gd name="connsiteY126" fmla="*/ 439774 h 1358242"/>
                <a:gd name="connsiteX127" fmla="*/ 854171 w 1557687"/>
                <a:gd name="connsiteY127" fmla="*/ 355064 h 1358242"/>
                <a:gd name="connsiteX128" fmla="*/ 862998 w 1557687"/>
                <a:gd name="connsiteY128" fmla="*/ 261846 h 1358242"/>
                <a:gd name="connsiteX129" fmla="*/ 864141 w 1557687"/>
                <a:gd name="connsiteY129" fmla="*/ 237779 h 1358242"/>
                <a:gd name="connsiteX130" fmla="*/ 907892 w 1557687"/>
                <a:gd name="connsiteY130" fmla="*/ 106334 h 1358242"/>
                <a:gd name="connsiteX131" fmla="*/ 904527 w 1557687"/>
                <a:gd name="connsiteY131" fmla="*/ 64995 h 1358242"/>
                <a:gd name="connsiteX132" fmla="*/ 886620 w 1557687"/>
                <a:gd name="connsiteY132" fmla="*/ 22704 h 1358242"/>
                <a:gd name="connsiteX133" fmla="*/ 934880 w 1557687"/>
                <a:gd name="connsiteY133" fmla="*/ 2257 h 1358242"/>
                <a:gd name="connsiteX134" fmla="*/ 960724 w 1557687"/>
                <a:gd name="connsiteY134" fmla="*/ 5114 h 1358242"/>
                <a:gd name="connsiteX135" fmla="*/ 1055022 w 1557687"/>
                <a:gd name="connsiteY135" fmla="*/ 48929 h 1358242"/>
                <a:gd name="connsiteX136" fmla="*/ 1019017 w 1557687"/>
                <a:gd name="connsiteY136" fmla="*/ 59153 h 1358242"/>
                <a:gd name="connsiteX137" fmla="*/ 965613 w 1557687"/>
                <a:gd name="connsiteY137" fmla="*/ 96046 h 1358242"/>
                <a:gd name="connsiteX138" fmla="*/ 967519 w 1557687"/>
                <a:gd name="connsiteY138" fmla="*/ 102968 h 1358242"/>
                <a:gd name="connsiteX139" fmla="*/ 970186 w 1557687"/>
                <a:gd name="connsiteY139" fmla="*/ 160436 h 1358242"/>
                <a:gd name="connsiteX140" fmla="*/ 966884 w 1557687"/>
                <a:gd name="connsiteY140" fmla="*/ 290294 h 1358242"/>
                <a:gd name="connsiteX141" fmla="*/ 967963 w 1557687"/>
                <a:gd name="connsiteY141" fmla="*/ 308519 h 1358242"/>
                <a:gd name="connsiteX142" fmla="*/ 951961 w 1557687"/>
                <a:gd name="connsiteY142" fmla="*/ 305344 h 1358242"/>
                <a:gd name="connsiteX143" fmla="*/ 930371 w 1557687"/>
                <a:gd name="connsiteY143" fmla="*/ 296898 h 1358242"/>
                <a:gd name="connsiteX144" fmla="*/ 923894 w 1557687"/>
                <a:gd name="connsiteY144" fmla="*/ 330172 h 1358242"/>
                <a:gd name="connsiteX145" fmla="*/ 922942 w 1557687"/>
                <a:gd name="connsiteY145" fmla="*/ 380846 h 1358242"/>
                <a:gd name="connsiteX146" fmla="*/ 936975 w 1557687"/>
                <a:gd name="connsiteY146" fmla="*/ 396721 h 1358242"/>
                <a:gd name="connsiteX147" fmla="*/ 1031399 w 1557687"/>
                <a:gd name="connsiteY147" fmla="*/ 366812 h 1358242"/>
                <a:gd name="connsiteX148" fmla="*/ 1064420 w 1557687"/>
                <a:gd name="connsiteY148" fmla="*/ 361224 h 1358242"/>
                <a:gd name="connsiteX149" fmla="*/ 1143414 w 1557687"/>
                <a:gd name="connsiteY149" fmla="*/ 368145 h 1358242"/>
                <a:gd name="connsiteX150" fmla="*/ 1194214 w 1557687"/>
                <a:gd name="connsiteY150" fmla="*/ 311122 h 1358242"/>
                <a:gd name="connsiteX151" fmla="*/ 1203294 w 1557687"/>
                <a:gd name="connsiteY151" fmla="*/ 294167 h 1358242"/>
                <a:gd name="connsiteX152" fmla="*/ 1289845 w 1557687"/>
                <a:gd name="connsiteY152" fmla="*/ 326743 h 1358242"/>
                <a:gd name="connsiteX153" fmla="*/ 1308006 w 1557687"/>
                <a:gd name="connsiteY153" fmla="*/ 365732 h 1358242"/>
                <a:gd name="connsiteX154" fmla="*/ 1314864 w 1557687"/>
                <a:gd name="connsiteY154" fmla="*/ 382560 h 1358242"/>
                <a:gd name="connsiteX155" fmla="*/ 1304513 w 1557687"/>
                <a:gd name="connsiteY155" fmla="*/ 468539 h 1358242"/>
                <a:gd name="connsiteX156" fmla="*/ 1341534 w 1557687"/>
                <a:gd name="connsiteY156" fmla="*/ 619416 h 1358242"/>
                <a:gd name="connsiteX157" fmla="*/ 1373601 w 1557687"/>
                <a:gd name="connsiteY157" fmla="*/ 652754 h 1358242"/>
                <a:gd name="connsiteX158" fmla="*/ 1432593 w 1557687"/>
                <a:gd name="connsiteY158" fmla="*/ 719556 h 1358242"/>
                <a:gd name="connsiteX159" fmla="*/ 1432593 w 1557687"/>
                <a:gd name="connsiteY159" fmla="*/ 762800 h 1358242"/>
                <a:gd name="connsiteX160" fmla="*/ 1381856 w 1557687"/>
                <a:gd name="connsiteY160" fmla="*/ 749846 h 1358242"/>
                <a:gd name="connsiteX161" fmla="*/ 1366998 w 1557687"/>
                <a:gd name="connsiteY161" fmla="*/ 716889 h 1358242"/>
                <a:gd name="connsiteX162" fmla="*/ 1279749 w 1557687"/>
                <a:gd name="connsiteY162" fmla="*/ 683488 h 1358242"/>
                <a:gd name="connsiteX163" fmla="*/ 1242029 w 1557687"/>
                <a:gd name="connsiteY163" fmla="*/ 729081 h 1358242"/>
                <a:gd name="connsiteX164" fmla="*/ 1249586 w 1557687"/>
                <a:gd name="connsiteY164" fmla="*/ 751814 h 1358242"/>
                <a:gd name="connsiteX165" fmla="*/ 1467136 w 1557687"/>
                <a:gd name="connsiteY165" fmla="*/ 878434 h 1358242"/>
                <a:gd name="connsiteX166" fmla="*/ 1481551 w 1557687"/>
                <a:gd name="connsiteY166" fmla="*/ 891769 h 13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557687" h="1358242">
                  <a:moveTo>
                    <a:pt x="1481487" y="891959"/>
                  </a:moveTo>
                  <a:cubicBezTo>
                    <a:pt x="1426370" y="910819"/>
                    <a:pt x="1386048" y="867131"/>
                    <a:pt x="1339502" y="851192"/>
                  </a:cubicBezTo>
                  <a:cubicBezTo>
                    <a:pt x="1321277" y="844969"/>
                    <a:pt x="1313149" y="837476"/>
                    <a:pt x="1301974" y="860654"/>
                  </a:cubicBezTo>
                  <a:cubicBezTo>
                    <a:pt x="1286543" y="892849"/>
                    <a:pt x="1256888" y="884403"/>
                    <a:pt x="1230853" y="880529"/>
                  </a:cubicBezTo>
                  <a:cubicBezTo>
                    <a:pt x="1201325" y="876148"/>
                    <a:pt x="1172561" y="897166"/>
                    <a:pt x="1161385" y="926948"/>
                  </a:cubicBezTo>
                  <a:cubicBezTo>
                    <a:pt x="1148811" y="960413"/>
                    <a:pt x="1132555" y="992607"/>
                    <a:pt x="1093503" y="1004609"/>
                  </a:cubicBezTo>
                  <a:cubicBezTo>
                    <a:pt x="1126904" y="1004482"/>
                    <a:pt x="1151098" y="1015658"/>
                    <a:pt x="1167036" y="1044995"/>
                  </a:cubicBezTo>
                  <a:cubicBezTo>
                    <a:pt x="1176180" y="1061759"/>
                    <a:pt x="1183419" y="1052298"/>
                    <a:pt x="1187864" y="1040804"/>
                  </a:cubicBezTo>
                  <a:cubicBezTo>
                    <a:pt x="1198912" y="1012165"/>
                    <a:pt x="1220566" y="1005498"/>
                    <a:pt x="1246411" y="1005943"/>
                  </a:cubicBezTo>
                  <a:cubicBezTo>
                    <a:pt x="1302925" y="1006832"/>
                    <a:pt x="1359060" y="1010070"/>
                    <a:pt x="1412971" y="1031025"/>
                  </a:cubicBezTo>
                  <a:cubicBezTo>
                    <a:pt x="1408145" y="1041820"/>
                    <a:pt x="1384079" y="1030136"/>
                    <a:pt x="1390048" y="1053822"/>
                  </a:cubicBezTo>
                  <a:cubicBezTo>
                    <a:pt x="1397858" y="1084492"/>
                    <a:pt x="1421861" y="1090271"/>
                    <a:pt x="1445483" y="1092938"/>
                  </a:cubicBezTo>
                  <a:cubicBezTo>
                    <a:pt x="1462946" y="1094907"/>
                    <a:pt x="1458247" y="1077317"/>
                    <a:pt x="1459262" y="1066014"/>
                  </a:cubicBezTo>
                  <a:cubicBezTo>
                    <a:pt x="1460342" y="1053822"/>
                    <a:pt x="1460279" y="1040106"/>
                    <a:pt x="1474566" y="1036994"/>
                  </a:cubicBezTo>
                  <a:cubicBezTo>
                    <a:pt x="1486695" y="1034327"/>
                    <a:pt x="1492410" y="1045249"/>
                    <a:pt x="1497617" y="1054393"/>
                  </a:cubicBezTo>
                  <a:cubicBezTo>
                    <a:pt x="1517874" y="1090080"/>
                    <a:pt x="1537686" y="1126021"/>
                    <a:pt x="1557687" y="1161899"/>
                  </a:cubicBezTo>
                  <a:cubicBezTo>
                    <a:pt x="1542003" y="1165646"/>
                    <a:pt x="1548607" y="1185458"/>
                    <a:pt x="1539463" y="1192887"/>
                  </a:cubicBezTo>
                  <a:cubicBezTo>
                    <a:pt x="1496918" y="1176504"/>
                    <a:pt x="1472407" y="1133959"/>
                    <a:pt x="1432529" y="1114338"/>
                  </a:cubicBezTo>
                  <a:cubicBezTo>
                    <a:pt x="1412781" y="1104622"/>
                    <a:pt x="1397350" y="1102526"/>
                    <a:pt x="1382491" y="1120942"/>
                  </a:cubicBezTo>
                  <a:cubicBezTo>
                    <a:pt x="1354869" y="1116370"/>
                    <a:pt x="1352265" y="1082905"/>
                    <a:pt x="1331311" y="1067284"/>
                  </a:cubicBezTo>
                  <a:cubicBezTo>
                    <a:pt x="1335437" y="1092811"/>
                    <a:pt x="1370553" y="1098399"/>
                    <a:pt x="1359631" y="1129133"/>
                  </a:cubicBezTo>
                  <a:cubicBezTo>
                    <a:pt x="1353916" y="1130911"/>
                    <a:pt x="1343947" y="1131610"/>
                    <a:pt x="1343249" y="1134785"/>
                  </a:cubicBezTo>
                  <a:cubicBezTo>
                    <a:pt x="1341089" y="1143865"/>
                    <a:pt x="1350170" y="1144627"/>
                    <a:pt x="1355567" y="1144437"/>
                  </a:cubicBezTo>
                  <a:cubicBezTo>
                    <a:pt x="1389667" y="1143357"/>
                    <a:pt x="1415003" y="1163296"/>
                    <a:pt x="1440023" y="1184188"/>
                  </a:cubicBezTo>
                  <a:cubicBezTo>
                    <a:pt x="1447833" y="1190728"/>
                    <a:pt x="1458437" y="1197840"/>
                    <a:pt x="1451325" y="1210287"/>
                  </a:cubicBezTo>
                  <a:cubicBezTo>
                    <a:pt x="1445737" y="1220129"/>
                    <a:pt x="1435704" y="1216002"/>
                    <a:pt x="1427386" y="1212382"/>
                  </a:cubicBezTo>
                  <a:cubicBezTo>
                    <a:pt x="1397477" y="1199110"/>
                    <a:pt x="1396652" y="1214604"/>
                    <a:pt x="1393921" y="1242481"/>
                  </a:cubicBezTo>
                  <a:cubicBezTo>
                    <a:pt x="1390174" y="1281661"/>
                    <a:pt x="1376649" y="1319697"/>
                    <a:pt x="1367315" y="1358242"/>
                  </a:cubicBezTo>
                  <a:cubicBezTo>
                    <a:pt x="1353345" y="1350622"/>
                    <a:pt x="1344137" y="1340335"/>
                    <a:pt x="1338930" y="1322936"/>
                  </a:cubicBezTo>
                  <a:cubicBezTo>
                    <a:pt x="1330549" y="1294615"/>
                    <a:pt x="1320261" y="1266611"/>
                    <a:pt x="1304260" y="1241719"/>
                  </a:cubicBezTo>
                  <a:cubicBezTo>
                    <a:pt x="1287114" y="1214985"/>
                    <a:pt x="1265461" y="1195427"/>
                    <a:pt x="1234663" y="1189839"/>
                  </a:cubicBezTo>
                  <a:cubicBezTo>
                    <a:pt x="1229647" y="1188951"/>
                    <a:pt x="1235171" y="1191681"/>
                    <a:pt x="1231044" y="1189014"/>
                  </a:cubicBezTo>
                  <a:cubicBezTo>
                    <a:pt x="1162210" y="1144564"/>
                    <a:pt x="1102329" y="1173774"/>
                    <a:pt x="1044227" y="1215239"/>
                  </a:cubicBezTo>
                  <a:cubicBezTo>
                    <a:pt x="1025431" y="1228638"/>
                    <a:pt x="1007587" y="1233401"/>
                    <a:pt x="988855" y="1216637"/>
                  </a:cubicBezTo>
                  <a:cubicBezTo>
                    <a:pt x="981425" y="1210033"/>
                    <a:pt x="973170" y="1206350"/>
                    <a:pt x="964471" y="1211493"/>
                  </a:cubicBezTo>
                  <a:cubicBezTo>
                    <a:pt x="918941" y="1238227"/>
                    <a:pt x="873729" y="1221780"/>
                    <a:pt x="828454" y="1210985"/>
                  </a:cubicBezTo>
                  <a:cubicBezTo>
                    <a:pt x="816706" y="1198095"/>
                    <a:pt x="803688" y="1188061"/>
                    <a:pt x="786417" y="1184823"/>
                  </a:cubicBezTo>
                  <a:cubicBezTo>
                    <a:pt x="775495" y="1182791"/>
                    <a:pt x="762922" y="1181013"/>
                    <a:pt x="762224" y="1164249"/>
                  </a:cubicBezTo>
                  <a:cubicBezTo>
                    <a:pt x="778606" y="1131737"/>
                    <a:pt x="815499" y="1132118"/>
                    <a:pt x="838677" y="1109512"/>
                  </a:cubicBezTo>
                  <a:cubicBezTo>
                    <a:pt x="849599" y="1098844"/>
                    <a:pt x="864141" y="1092303"/>
                    <a:pt x="873349" y="1078714"/>
                  </a:cubicBezTo>
                  <a:cubicBezTo>
                    <a:pt x="887509" y="1057886"/>
                    <a:pt x="890366" y="1038582"/>
                    <a:pt x="865728" y="1024675"/>
                  </a:cubicBezTo>
                  <a:cubicBezTo>
                    <a:pt x="848011" y="1014642"/>
                    <a:pt x="838741" y="996417"/>
                    <a:pt x="826358" y="981177"/>
                  </a:cubicBezTo>
                  <a:cubicBezTo>
                    <a:pt x="812642" y="964350"/>
                    <a:pt x="797720" y="951015"/>
                    <a:pt x="776130" y="954253"/>
                  </a:cubicBezTo>
                  <a:cubicBezTo>
                    <a:pt x="771431" y="962191"/>
                    <a:pt x="774479" y="966953"/>
                    <a:pt x="777463" y="971208"/>
                  </a:cubicBezTo>
                  <a:cubicBezTo>
                    <a:pt x="789592" y="988480"/>
                    <a:pt x="793211" y="1006133"/>
                    <a:pt x="776765" y="1021944"/>
                  </a:cubicBezTo>
                  <a:cubicBezTo>
                    <a:pt x="759747" y="1038264"/>
                    <a:pt x="742919" y="1030771"/>
                    <a:pt x="730092" y="1015340"/>
                  </a:cubicBezTo>
                  <a:cubicBezTo>
                    <a:pt x="708629" y="989623"/>
                    <a:pt x="680753" y="996163"/>
                    <a:pt x="653829" y="991083"/>
                  </a:cubicBezTo>
                  <a:cubicBezTo>
                    <a:pt x="614459" y="983717"/>
                    <a:pt x="577184" y="985178"/>
                    <a:pt x="538957" y="993496"/>
                  </a:cubicBezTo>
                  <a:cubicBezTo>
                    <a:pt x="527845" y="995909"/>
                    <a:pt x="512922" y="995973"/>
                    <a:pt x="514700" y="1012419"/>
                  </a:cubicBezTo>
                  <a:cubicBezTo>
                    <a:pt x="516478" y="1028676"/>
                    <a:pt x="531528" y="1026898"/>
                    <a:pt x="542323" y="1024612"/>
                  </a:cubicBezTo>
                  <a:cubicBezTo>
                    <a:pt x="568358" y="1019024"/>
                    <a:pt x="594456" y="1012419"/>
                    <a:pt x="618142" y="999148"/>
                  </a:cubicBezTo>
                  <a:cubicBezTo>
                    <a:pt x="639668" y="987083"/>
                    <a:pt x="662528" y="987464"/>
                    <a:pt x="680308" y="1000863"/>
                  </a:cubicBezTo>
                  <a:cubicBezTo>
                    <a:pt x="698724" y="1014706"/>
                    <a:pt x="689897" y="1037756"/>
                    <a:pt x="683166" y="1057124"/>
                  </a:cubicBezTo>
                  <a:cubicBezTo>
                    <a:pt x="676181" y="1077253"/>
                    <a:pt x="682340" y="1091477"/>
                    <a:pt x="699866" y="1100685"/>
                  </a:cubicBezTo>
                  <a:cubicBezTo>
                    <a:pt x="717011" y="1109702"/>
                    <a:pt x="732187" y="1121957"/>
                    <a:pt x="748126" y="1133070"/>
                  </a:cubicBezTo>
                  <a:cubicBezTo>
                    <a:pt x="760382" y="1141579"/>
                    <a:pt x="766732" y="1151422"/>
                    <a:pt x="758540" y="1166852"/>
                  </a:cubicBezTo>
                  <a:cubicBezTo>
                    <a:pt x="738348" y="1176314"/>
                    <a:pt x="718598" y="1189014"/>
                    <a:pt x="695485" y="1175044"/>
                  </a:cubicBezTo>
                  <a:cubicBezTo>
                    <a:pt x="689897" y="1171678"/>
                    <a:pt x="683420" y="1173329"/>
                    <a:pt x="677197" y="1175425"/>
                  </a:cubicBezTo>
                  <a:cubicBezTo>
                    <a:pt x="633509" y="1189966"/>
                    <a:pt x="588106" y="1190284"/>
                    <a:pt x="543021" y="1192887"/>
                  </a:cubicBezTo>
                  <a:cubicBezTo>
                    <a:pt x="502889" y="1175933"/>
                    <a:pt x="460916" y="1183235"/>
                    <a:pt x="419641" y="1182537"/>
                  </a:cubicBezTo>
                  <a:cubicBezTo>
                    <a:pt x="397161" y="1182156"/>
                    <a:pt x="376334" y="1181965"/>
                    <a:pt x="367062" y="1154533"/>
                  </a:cubicBezTo>
                  <a:cubicBezTo>
                    <a:pt x="366237" y="1152057"/>
                    <a:pt x="364713" y="1149009"/>
                    <a:pt x="362681" y="1148056"/>
                  </a:cubicBezTo>
                  <a:cubicBezTo>
                    <a:pt x="307246" y="1122212"/>
                    <a:pt x="308897" y="1055917"/>
                    <a:pt x="278988" y="1012102"/>
                  </a:cubicBezTo>
                  <a:cubicBezTo>
                    <a:pt x="275115" y="1003974"/>
                    <a:pt x="272130" y="995147"/>
                    <a:pt x="265209" y="989051"/>
                  </a:cubicBezTo>
                  <a:cubicBezTo>
                    <a:pt x="264955" y="988797"/>
                    <a:pt x="264828" y="988734"/>
                    <a:pt x="264891" y="988734"/>
                  </a:cubicBezTo>
                  <a:cubicBezTo>
                    <a:pt x="269526" y="991020"/>
                    <a:pt x="263176" y="995020"/>
                    <a:pt x="267622" y="992163"/>
                  </a:cubicBezTo>
                  <a:cubicBezTo>
                    <a:pt x="273654" y="1024167"/>
                    <a:pt x="298863" y="1044424"/>
                    <a:pt x="309023" y="1073507"/>
                  </a:cubicBezTo>
                  <a:cubicBezTo>
                    <a:pt x="323501" y="1114909"/>
                    <a:pt x="317024" y="1122656"/>
                    <a:pt x="275623" y="1122974"/>
                  </a:cubicBezTo>
                  <a:cubicBezTo>
                    <a:pt x="234919" y="1123291"/>
                    <a:pt x="207805" y="1106273"/>
                    <a:pt x="197263" y="1063220"/>
                  </a:cubicBezTo>
                  <a:cubicBezTo>
                    <a:pt x="191866" y="1040931"/>
                    <a:pt x="179611" y="1038645"/>
                    <a:pt x="160878" y="1043407"/>
                  </a:cubicBezTo>
                  <a:cubicBezTo>
                    <a:pt x="131414" y="1050901"/>
                    <a:pt x="106586" y="1068681"/>
                    <a:pt x="79599" y="1081889"/>
                  </a:cubicBezTo>
                  <a:cubicBezTo>
                    <a:pt x="50134" y="1059918"/>
                    <a:pt x="49562" y="1051472"/>
                    <a:pt x="75471" y="1023532"/>
                  </a:cubicBezTo>
                  <a:cubicBezTo>
                    <a:pt x="81884" y="1012356"/>
                    <a:pt x="94012" y="1006133"/>
                    <a:pt x="98838" y="993433"/>
                  </a:cubicBezTo>
                  <a:cubicBezTo>
                    <a:pt x="99855" y="990829"/>
                    <a:pt x="98838" y="988289"/>
                    <a:pt x="94838" y="984162"/>
                  </a:cubicBezTo>
                  <a:cubicBezTo>
                    <a:pt x="82963" y="994195"/>
                    <a:pt x="88298" y="1018643"/>
                    <a:pt x="69756" y="1022770"/>
                  </a:cubicBezTo>
                  <a:cubicBezTo>
                    <a:pt x="26766" y="1011276"/>
                    <a:pt x="-4539" y="967080"/>
                    <a:pt x="541" y="925488"/>
                  </a:cubicBezTo>
                  <a:cubicBezTo>
                    <a:pt x="23020" y="907771"/>
                    <a:pt x="31974" y="892531"/>
                    <a:pt x="26957" y="854939"/>
                  </a:cubicBezTo>
                  <a:cubicBezTo>
                    <a:pt x="22829" y="823824"/>
                    <a:pt x="23782" y="773912"/>
                    <a:pt x="58389" y="745401"/>
                  </a:cubicBezTo>
                  <a:cubicBezTo>
                    <a:pt x="75471" y="731304"/>
                    <a:pt x="95536" y="727621"/>
                    <a:pt x="102141" y="750925"/>
                  </a:cubicBezTo>
                  <a:cubicBezTo>
                    <a:pt x="118270" y="808075"/>
                    <a:pt x="167228" y="813981"/>
                    <a:pt x="212504" y="842112"/>
                  </a:cubicBezTo>
                  <a:cubicBezTo>
                    <a:pt x="200375" y="817093"/>
                    <a:pt x="205074" y="799630"/>
                    <a:pt x="212376" y="782231"/>
                  </a:cubicBezTo>
                  <a:cubicBezTo>
                    <a:pt x="218854" y="766737"/>
                    <a:pt x="220441" y="750227"/>
                    <a:pt x="213964" y="734479"/>
                  </a:cubicBezTo>
                  <a:cubicBezTo>
                    <a:pt x="203169" y="708190"/>
                    <a:pt x="214282" y="683424"/>
                    <a:pt x="217584" y="658342"/>
                  </a:cubicBezTo>
                  <a:cubicBezTo>
                    <a:pt x="219552" y="643356"/>
                    <a:pt x="231490" y="635799"/>
                    <a:pt x="245650" y="635799"/>
                  </a:cubicBezTo>
                  <a:cubicBezTo>
                    <a:pt x="258350" y="635799"/>
                    <a:pt x="267050" y="642975"/>
                    <a:pt x="270733" y="656500"/>
                  </a:cubicBezTo>
                  <a:cubicBezTo>
                    <a:pt x="272511" y="663041"/>
                    <a:pt x="273019" y="669962"/>
                    <a:pt x="275242" y="676312"/>
                  </a:cubicBezTo>
                  <a:cubicBezTo>
                    <a:pt x="277528" y="682789"/>
                    <a:pt x="280512" y="689648"/>
                    <a:pt x="288513" y="687298"/>
                  </a:cubicBezTo>
                  <a:cubicBezTo>
                    <a:pt x="295499" y="685202"/>
                    <a:pt x="297530" y="678344"/>
                    <a:pt x="297848" y="671169"/>
                  </a:cubicBezTo>
                  <a:cubicBezTo>
                    <a:pt x="298229" y="662850"/>
                    <a:pt x="293593" y="655675"/>
                    <a:pt x="292958" y="647356"/>
                  </a:cubicBezTo>
                  <a:cubicBezTo>
                    <a:pt x="289338" y="597509"/>
                    <a:pt x="327883" y="539279"/>
                    <a:pt x="372270" y="529055"/>
                  </a:cubicBezTo>
                  <a:cubicBezTo>
                    <a:pt x="389732" y="524991"/>
                    <a:pt x="402496" y="533183"/>
                    <a:pt x="408211" y="551026"/>
                  </a:cubicBezTo>
                  <a:cubicBezTo>
                    <a:pt x="418117" y="582014"/>
                    <a:pt x="435388" y="605192"/>
                    <a:pt x="461678" y="622591"/>
                  </a:cubicBezTo>
                  <a:cubicBezTo>
                    <a:pt x="485173" y="638149"/>
                    <a:pt x="475648" y="662723"/>
                    <a:pt x="467837" y="683298"/>
                  </a:cubicBezTo>
                  <a:cubicBezTo>
                    <a:pt x="481172" y="691489"/>
                    <a:pt x="492158" y="687362"/>
                    <a:pt x="499650" y="681774"/>
                  </a:cubicBezTo>
                  <a:cubicBezTo>
                    <a:pt x="530321" y="658850"/>
                    <a:pt x="557373" y="670534"/>
                    <a:pt x="583661" y="689648"/>
                  </a:cubicBezTo>
                  <a:cubicBezTo>
                    <a:pt x="610712" y="709332"/>
                    <a:pt x="633890" y="712190"/>
                    <a:pt x="662909" y="688505"/>
                  </a:cubicBezTo>
                  <a:cubicBezTo>
                    <a:pt x="686912" y="668883"/>
                    <a:pt x="720440" y="670534"/>
                    <a:pt x="750412" y="672121"/>
                  </a:cubicBezTo>
                  <a:cubicBezTo>
                    <a:pt x="766097" y="672947"/>
                    <a:pt x="780448" y="675233"/>
                    <a:pt x="796449" y="662152"/>
                  </a:cubicBezTo>
                  <a:cubicBezTo>
                    <a:pt x="774415" y="647420"/>
                    <a:pt x="764128" y="623226"/>
                    <a:pt x="750222" y="601954"/>
                  </a:cubicBezTo>
                  <a:cubicBezTo>
                    <a:pt x="741903" y="589126"/>
                    <a:pt x="742665" y="576045"/>
                    <a:pt x="751111" y="563980"/>
                  </a:cubicBezTo>
                  <a:cubicBezTo>
                    <a:pt x="760382" y="550709"/>
                    <a:pt x="772573" y="546581"/>
                    <a:pt x="788068" y="551661"/>
                  </a:cubicBezTo>
                  <a:cubicBezTo>
                    <a:pt x="827882" y="564679"/>
                    <a:pt x="865157" y="580617"/>
                    <a:pt x="874809" y="625322"/>
                  </a:cubicBezTo>
                  <a:cubicBezTo>
                    <a:pt x="858743" y="597509"/>
                    <a:pt x="848393" y="559980"/>
                    <a:pt x="815246" y="536739"/>
                  </a:cubicBezTo>
                  <a:cubicBezTo>
                    <a:pt x="796069" y="523277"/>
                    <a:pt x="807181" y="490256"/>
                    <a:pt x="830549" y="482636"/>
                  </a:cubicBezTo>
                  <a:cubicBezTo>
                    <a:pt x="844074" y="478255"/>
                    <a:pt x="859061" y="476223"/>
                    <a:pt x="871951" y="481430"/>
                  </a:cubicBezTo>
                  <a:cubicBezTo>
                    <a:pt x="909543" y="496543"/>
                    <a:pt x="941420" y="524547"/>
                    <a:pt x="981743" y="534961"/>
                  </a:cubicBezTo>
                  <a:cubicBezTo>
                    <a:pt x="997046" y="538898"/>
                    <a:pt x="996983" y="559726"/>
                    <a:pt x="987394" y="573188"/>
                  </a:cubicBezTo>
                  <a:cubicBezTo>
                    <a:pt x="978441" y="585761"/>
                    <a:pt x="980409" y="597000"/>
                    <a:pt x="981933" y="611098"/>
                  </a:cubicBezTo>
                  <a:cubicBezTo>
                    <a:pt x="983838" y="628687"/>
                    <a:pt x="983203" y="641260"/>
                    <a:pt x="1005936" y="639038"/>
                  </a:cubicBezTo>
                  <a:cubicBezTo>
                    <a:pt x="1021303" y="637514"/>
                    <a:pt x="1035146" y="649007"/>
                    <a:pt x="1044544" y="662279"/>
                  </a:cubicBezTo>
                  <a:cubicBezTo>
                    <a:pt x="1059911" y="683996"/>
                    <a:pt x="1075596" y="704380"/>
                    <a:pt x="1097059" y="720255"/>
                  </a:cubicBezTo>
                  <a:cubicBezTo>
                    <a:pt x="1113823" y="732637"/>
                    <a:pt x="1113124" y="754227"/>
                    <a:pt x="1105886" y="772515"/>
                  </a:cubicBezTo>
                  <a:cubicBezTo>
                    <a:pt x="1098583" y="790931"/>
                    <a:pt x="1084612" y="804900"/>
                    <a:pt x="1064229" y="801281"/>
                  </a:cubicBezTo>
                  <a:cubicBezTo>
                    <a:pt x="1014318" y="792455"/>
                    <a:pt x="988473" y="825030"/>
                    <a:pt x="967963" y="858495"/>
                  </a:cubicBezTo>
                  <a:cubicBezTo>
                    <a:pt x="974377" y="841540"/>
                    <a:pt x="992030" y="827380"/>
                    <a:pt x="1008476" y="812012"/>
                  </a:cubicBezTo>
                  <a:cubicBezTo>
                    <a:pt x="1020223" y="801154"/>
                    <a:pt x="1033114" y="802932"/>
                    <a:pt x="1042322" y="813219"/>
                  </a:cubicBezTo>
                  <a:cubicBezTo>
                    <a:pt x="1057308" y="829983"/>
                    <a:pt x="1067214" y="823506"/>
                    <a:pt x="1080231" y="810425"/>
                  </a:cubicBezTo>
                  <a:cubicBezTo>
                    <a:pt x="1098710" y="791883"/>
                    <a:pt x="1111474" y="771372"/>
                    <a:pt x="1112489" y="743496"/>
                  </a:cubicBezTo>
                  <a:cubicBezTo>
                    <a:pt x="1113632" y="712063"/>
                    <a:pt x="1126015" y="688886"/>
                    <a:pt x="1154590" y="677265"/>
                  </a:cubicBezTo>
                  <a:cubicBezTo>
                    <a:pt x="1167861" y="671868"/>
                    <a:pt x="1178847" y="662342"/>
                    <a:pt x="1187419" y="650150"/>
                  </a:cubicBezTo>
                  <a:cubicBezTo>
                    <a:pt x="1201834" y="629703"/>
                    <a:pt x="1205961" y="615542"/>
                    <a:pt x="1177196" y="600937"/>
                  </a:cubicBezTo>
                  <a:cubicBezTo>
                    <a:pt x="1150145" y="587222"/>
                    <a:pt x="1126713" y="566139"/>
                    <a:pt x="1095281" y="561949"/>
                  </a:cubicBezTo>
                  <a:cubicBezTo>
                    <a:pt x="1084359" y="560488"/>
                    <a:pt x="1073564" y="552423"/>
                    <a:pt x="1067468" y="541692"/>
                  </a:cubicBezTo>
                  <a:cubicBezTo>
                    <a:pt x="1054196" y="518451"/>
                    <a:pt x="1035654" y="508291"/>
                    <a:pt x="1010445" y="508417"/>
                  </a:cubicBezTo>
                  <a:cubicBezTo>
                    <a:pt x="987711" y="508545"/>
                    <a:pt x="973361" y="494955"/>
                    <a:pt x="975647" y="470254"/>
                  </a:cubicBezTo>
                  <a:cubicBezTo>
                    <a:pt x="977679" y="448346"/>
                    <a:pt x="968788" y="444028"/>
                    <a:pt x="952088" y="444600"/>
                  </a:cubicBezTo>
                  <a:cubicBezTo>
                    <a:pt x="941865" y="444981"/>
                    <a:pt x="932023" y="441869"/>
                    <a:pt x="921989" y="439774"/>
                  </a:cubicBezTo>
                  <a:cubicBezTo>
                    <a:pt x="863569" y="427645"/>
                    <a:pt x="856330" y="419517"/>
                    <a:pt x="854171" y="355064"/>
                  </a:cubicBezTo>
                  <a:cubicBezTo>
                    <a:pt x="853092" y="323759"/>
                    <a:pt x="857029" y="292643"/>
                    <a:pt x="862998" y="261846"/>
                  </a:cubicBezTo>
                  <a:cubicBezTo>
                    <a:pt x="864586" y="253908"/>
                    <a:pt x="863950" y="245844"/>
                    <a:pt x="864141" y="237779"/>
                  </a:cubicBezTo>
                  <a:cubicBezTo>
                    <a:pt x="887573" y="197393"/>
                    <a:pt x="895700" y="151101"/>
                    <a:pt x="907892" y="106334"/>
                  </a:cubicBezTo>
                  <a:cubicBezTo>
                    <a:pt x="911829" y="91728"/>
                    <a:pt x="917099" y="74838"/>
                    <a:pt x="904527" y="64995"/>
                  </a:cubicBezTo>
                  <a:cubicBezTo>
                    <a:pt x="889731" y="53438"/>
                    <a:pt x="877475" y="41881"/>
                    <a:pt x="886620" y="22704"/>
                  </a:cubicBezTo>
                  <a:cubicBezTo>
                    <a:pt x="896145" y="2828"/>
                    <a:pt x="913988" y="-4030"/>
                    <a:pt x="934880" y="2257"/>
                  </a:cubicBezTo>
                  <a:cubicBezTo>
                    <a:pt x="943706" y="859"/>
                    <a:pt x="952088" y="6575"/>
                    <a:pt x="960724" y="5114"/>
                  </a:cubicBezTo>
                  <a:cubicBezTo>
                    <a:pt x="1000920" y="-1680"/>
                    <a:pt x="1028796" y="21434"/>
                    <a:pt x="1055022" y="48929"/>
                  </a:cubicBezTo>
                  <a:cubicBezTo>
                    <a:pt x="1049370" y="78203"/>
                    <a:pt x="1033559" y="64931"/>
                    <a:pt x="1019017" y="59153"/>
                  </a:cubicBezTo>
                  <a:cubicBezTo>
                    <a:pt x="996157" y="50072"/>
                    <a:pt x="966820" y="70520"/>
                    <a:pt x="965613" y="96046"/>
                  </a:cubicBezTo>
                  <a:cubicBezTo>
                    <a:pt x="965486" y="98396"/>
                    <a:pt x="966248" y="102524"/>
                    <a:pt x="967519" y="102968"/>
                  </a:cubicBezTo>
                  <a:cubicBezTo>
                    <a:pt x="1014064" y="120113"/>
                    <a:pt x="975075" y="140370"/>
                    <a:pt x="970186" y="160436"/>
                  </a:cubicBezTo>
                  <a:cubicBezTo>
                    <a:pt x="959772" y="203172"/>
                    <a:pt x="929799" y="245971"/>
                    <a:pt x="966884" y="290294"/>
                  </a:cubicBezTo>
                  <a:cubicBezTo>
                    <a:pt x="971583" y="295882"/>
                    <a:pt x="973424" y="302740"/>
                    <a:pt x="967963" y="308519"/>
                  </a:cubicBezTo>
                  <a:cubicBezTo>
                    <a:pt x="961994" y="314805"/>
                    <a:pt x="956343" y="310868"/>
                    <a:pt x="951961" y="305344"/>
                  </a:cubicBezTo>
                  <a:cubicBezTo>
                    <a:pt x="946119" y="298104"/>
                    <a:pt x="940912" y="288453"/>
                    <a:pt x="930371" y="296898"/>
                  </a:cubicBezTo>
                  <a:cubicBezTo>
                    <a:pt x="919449" y="305597"/>
                    <a:pt x="920021" y="317535"/>
                    <a:pt x="923894" y="330172"/>
                  </a:cubicBezTo>
                  <a:cubicBezTo>
                    <a:pt x="929037" y="346873"/>
                    <a:pt x="943643" y="361668"/>
                    <a:pt x="922942" y="380846"/>
                  </a:cubicBezTo>
                  <a:cubicBezTo>
                    <a:pt x="912782" y="390243"/>
                    <a:pt x="930054" y="396022"/>
                    <a:pt x="936975" y="396721"/>
                  </a:cubicBezTo>
                  <a:cubicBezTo>
                    <a:pt x="971900" y="400277"/>
                    <a:pt x="1005999" y="396085"/>
                    <a:pt x="1031399" y="366812"/>
                  </a:cubicBezTo>
                  <a:cubicBezTo>
                    <a:pt x="1042639" y="353921"/>
                    <a:pt x="1049434" y="345539"/>
                    <a:pt x="1064420" y="361224"/>
                  </a:cubicBezTo>
                  <a:cubicBezTo>
                    <a:pt x="1088423" y="386306"/>
                    <a:pt x="1116109" y="373987"/>
                    <a:pt x="1143414" y="368145"/>
                  </a:cubicBezTo>
                  <a:cubicBezTo>
                    <a:pt x="1173386" y="361732"/>
                    <a:pt x="1196817" y="350873"/>
                    <a:pt x="1194214" y="311122"/>
                  </a:cubicBezTo>
                  <a:cubicBezTo>
                    <a:pt x="1193833" y="305597"/>
                    <a:pt x="1198786" y="298041"/>
                    <a:pt x="1203294" y="294167"/>
                  </a:cubicBezTo>
                  <a:cubicBezTo>
                    <a:pt x="1223106" y="277149"/>
                    <a:pt x="1284892" y="300264"/>
                    <a:pt x="1289845" y="326743"/>
                  </a:cubicBezTo>
                  <a:cubicBezTo>
                    <a:pt x="1292702" y="341920"/>
                    <a:pt x="1295814" y="355826"/>
                    <a:pt x="1308006" y="365732"/>
                  </a:cubicBezTo>
                  <a:cubicBezTo>
                    <a:pt x="1313086" y="369797"/>
                    <a:pt x="1319626" y="379067"/>
                    <a:pt x="1314864" y="382560"/>
                  </a:cubicBezTo>
                  <a:cubicBezTo>
                    <a:pt x="1281209" y="407261"/>
                    <a:pt x="1304958" y="440536"/>
                    <a:pt x="1304513" y="468539"/>
                  </a:cubicBezTo>
                  <a:cubicBezTo>
                    <a:pt x="1303751" y="521372"/>
                    <a:pt x="1297719" y="578014"/>
                    <a:pt x="1341534" y="619416"/>
                  </a:cubicBezTo>
                  <a:cubicBezTo>
                    <a:pt x="1352900" y="630148"/>
                    <a:pt x="1361473" y="650404"/>
                    <a:pt x="1373601" y="652754"/>
                  </a:cubicBezTo>
                  <a:cubicBezTo>
                    <a:pt x="1410622" y="659929"/>
                    <a:pt x="1423448" y="685393"/>
                    <a:pt x="1432593" y="719556"/>
                  </a:cubicBezTo>
                  <a:cubicBezTo>
                    <a:pt x="1436784" y="735177"/>
                    <a:pt x="1449801" y="751243"/>
                    <a:pt x="1432593" y="762800"/>
                  </a:cubicBezTo>
                  <a:cubicBezTo>
                    <a:pt x="1414368" y="775056"/>
                    <a:pt x="1395000" y="767372"/>
                    <a:pt x="1381856" y="749846"/>
                  </a:cubicBezTo>
                  <a:cubicBezTo>
                    <a:pt x="1374871" y="740638"/>
                    <a:pt x="1372331" y="727684"/>
                    <a:pt x="1366998" y="716889"/>
                  </a:cubicBezTo>
                  <a:cubicBezTo>
                    <a:pt x="1347503" y="677646"/>
                    <a:pt x="1312006" y="682091"/>
                    <a:pt x="1279749" y="683488"/>
                  </a:cubicBezTo>
                  <a:cubicBezTo>
                    <a:pt x="1256062" y="684504"/>
                    <a:pt x="1247681" y="707364"/>
                    <a:pt x="1242029" y="729081"/>
                  </a:cubicBezTo>
                  <a:cubicBezTo>
                    <a:pt x="1239807" y="737780"/>
                    <a:pt x="1236441" y="747750"/>
                    <a:pt x="1249586" y="751814"/>
                  </a:cubicBezTo>
                  <a:cubicBezTo>
                    <a:pt x="1330611" y="777087"/>
                    <a:pt x="1409224" y="807187"/>
                    <a:pt x="1467136" y="878434"/>
                  </a:cubicBezTo>
                  <a:cubicBezTo>
                    <a:pt x="1471264" y="883514"/>
                    <a:pt x="1476725" y="887324"/>
                    <a:pt x="1481551" y="89176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7" name="Полилиния: фигура 456">
              <a:extLst>
                <a:ext uri="{FF2B5EF4-FFF2-40B4-BE49-F238E27FC236}">
                  <a16:creationId xmlns="" xmlns:a16="http://schemas.microsoft.com/office/drawing/2014/main" id="{AA7FADF0-6025-4C53-9AA4-A877AA914E2B}"/>
                </a:ext>
              </a:extLst>
            </p:cNvPr>
            <p:cNvSpPr/>
            <p:nvPr/>
          </p:nvSpPr>
          <p:spPr>
            <a:xfrm>
              <a:off x="8701785" y="5284133"/>
              <a:ext cx="234881" cy="303178"/>
            </a:xfrm>
            <a:custGeom>
              <a:avLst/>
              <a:gdLst>
                <a:gd name="connsiteX0" fmla="*/ 91504 w 234881"/>
                <a:gd name="connsiteY0" fmla="*/ 36748 h 303178"/>
                <a:gd name="connsiteX1" fmla="*/ 119697 w 234881"/>
                <a:gd name="connsiteY1" fmla="*/ 120505 h 303178"/>
                <a:gd name="connsiteX2" fmla="*/ 187706 w 234881"/>
                <a:gd name="connsiteY2" fmla="*/ 187053 h 303178"/>
                <a:gd name="connsiteX3" fmla="*/ 209042 w 234881"/>
                <a:gd name="connsiteY3" fmla="*/ 269223 h 303178"/>
                <a:gd name="connsiteX4" fmla="*/ 137223 w 234881"/>
                <a:gd name="connsiteY4" fmla="*/ 282240 h 303178"/>
                <a:gd name="connsiteX5" fmla="*/ 129604 w 234881"/>
                <a:gd name="connsiteY5" fmla="*/ 265857 h 303178"/>
                <a:gd name="connsiteX6" fmla="*/ 86614 w 234881"/>
                <a:gd name="connsiteY6" fmla="*/ 215438 h 303178"/>
                <a:gd name="connsiteX7" fmla="*/ 70104 w 234881"/>
                <a:gd name="connsiteY7" fmla="*/ 149588 h 303178"/>
                <a:gd name="connsiteX8" fmla="*/ 53277 w 234881"/>
                <a:gd name="connsiteY8" fmla="*/ 102153 h 303178"/>
                <a:gd name="connsiteX9" fmla="*/ 0 w 234881"/>
                <a:gd name="connsiteY9" fmla="*/ 12110 h 303178"/>
                <a:gd name="connsiteX10" fmla="*/ 45783 w 234881"/>
                <a:gd name="connsiteY10" fmla="*/ 20238 h 303178"/>
                <a:gd name="connsiteX11" fmla="*/ 91440 w 234881"/>
                <a:gd name="connsiteY11" fmla="*/ 36621 h 30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881" h="303178">
                  <a:moveTo>
                    <a:pt x="91504" y="36748"/>
                  </a:moveTo>
                  <a:cubicBezTo>
                    <a:pt x="100774" y="64752"/>
                    <a:pt x="108458" y="93454"/>
                    <a:pt x="119697" y="120505"/>
                  </a:cubicBezTo>
                  <a:cubicBezTo>
                    <a:pt x="133033" y="152700"/>
                    <a:pt x="157480" y="173782"/>
                    <a:pt x="187706" y="187053"/>
                  </a:cubicBezTo>
                  <a:cubicBezTo>
                    <a:pt x="245745" y="212580"/>
                    <a:pt x="247015" y="217597"/>
                    <a:pt x="209042" y="269223"/>
                  </a:cubicBezTo>
                  <a:cubicBezTo>
                    <a:pt x="177673" y="311895"/>
                    <a:pt x="176340" y="312149"/>
                    <a:pt x="137223" y="282240"/>
                  </a:cubicBezTo>
                  <a:cubicBezTo>
                    <a:pt x="134683" y="276779"/>
                    <a:pt x="132144" y="271318"/>
                    <a:pt x="129604" y="265857"/>
                  </a:cubicBezTo>
                  <a:cubicBezTo>
                    <a:pt x="115316" y="249030"/>
                    <a:pt x="101092" y="232139"/>
                    <a:pt x="86614" y="215438"/>
                  </a:cubicBezTo>
                  <a:cubicBezTo>
                    <a:pt x="70295" y="196578"/>
                    <a:pt x="60643" y="175306"/>
                    <a:pt x="70104" y="149588"/>
                  </a:cubicBezTo>
                  <a:cubicBezTo>
                    <a:pt x="78295" y="127363"/>
                    <a:pt x="69342" y="113647"/>
                    <a:pt x="53277" y="102153"/>
                  </a:cubicBezTo>
                  <a:cubicBezTo>
                    <a:pt x="26860" y="78023"/>
                    <a:pt x="12002" y="46019"/>
                    <a:pt x="0" y="12110"/>
                  </a:cubicBezTo>
                  <a:cubicBezTo>
                    <a:pt x="20066" y="-16529"/>
                    <a:pt x="31115" y="13761"/>
                    <a:pt x="45783" y="20238"/>
                  </a:cubicBezTo>
                  <a:cubicBezTo>
                    <a:pt x="59436" y="30779"/>
                    <a:pt x="74232" y="37446"/>
                    <a:pt x="91440" y="3662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8" name="Полилиния: фигура 457">
              <a:extLst>
                <a:ext uri="{FF2B5EF4-FFF2-40B4-BE49-F238E27FC236}">
                  <a16:creationId xmlns="" xmlns:a16="http://schemas.microsoft.com/office/drawing/2014/main" id="{82B2AEBB-9CA4-4018-BEB9-B3B29DB11451}"/>
                </a:ext>
              </a:extLst>
            </p:cNvPr>
            <p:cNvSpPr/>
            <p:nvPr/>
          </p:nvSpPr>
          <p:spPr>
            <a:xfrm>
              <a:off x="8062017" y="5258683"/>
              <a:ext cx="91319" cy="103091"/>
            </a:xfrm>
            <a:custGeom>
              <a:avLst/>
              <a:gdLst>
                <a:gd name="connsiteX0" fmla="*/ 68460 w 91319"/>
                <a:gd name="connsiteY0" fmla="*/ 103028 h 103091"/>
                <a:gd name="connsiteX1" fmla="*/ 13532 w 91319"/>
                <a:gd name="connsiteY1" fmla="*/ 53435 h 103091"/>
                <a:gd name="connsiteX2" fmla="*/ 6991 w 91319"/>
                <a:gd name="connsiteY2" fmla="*/ 6445 h 103091"/>
                <a:gd name="connsiteX3" fmla="*/ 43314 w 91319"/>
                <a:gd name="connsiteY3" fmla="*/ 12985 h 103091"/>
                <a:gd name="connsiteX4" fmla="*/ 91319 w 91319"/>
                <a:gd name="connsiteY4" fmla="*/ 94901 h 103091"/>
                <a:gd name="connsiteX5" fmla="*/ 68460 w 91319"/>
                <a:gd name="connsiteY5" fmla="*/ 103092 h 10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19" h="103091">
                  <a:moveTo>
                    <a:pt x="68460" y="103028"/>
                  </a:moveTo>
                  <a:cubicBezTo>
                    <a:pt x="50044" y="86582"/>
                    <a:pt x="31058" y="70897"/>
                    <a:pt x="13532" y="53435"/>
                  </a:cubicBezTo>
                  <a:cubicBezTo>
                    <a:pt x="451" y="40354"/>
                    <a:pt x="-5772" y="22193"/>
                    <a:pt x="6991" y="6445"/>
                  </a:cubicBezTo>
                  <a:cubicBezTo>
                    <a:pt x="19501" y="-9113"/>
                    <a:pt x="31058" y="7714"/>
                    <a:pt x="43314" y="12985"/>
                  </a:cubicBezTo>
                  <a:cubicBezTo>
                    <a:pt x="78429" y="28034"/>
                    <a:pt x="79699" y="64738"/>
                    <a:pt x="91319" y="94901"/>
                  </a:cubicBezTo>
                  <a:cubicBezTo>
                    <a:pt x="83700" y="97631"/>
                    <a:pt x="76079" y="100361"/>
                    <a:pt x="68460" y="1030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9" name="Полилиния: фигура 458">
              <a:extLst>
                <a:ext uri="{FF2B5EF4-FFF2-40B4-BE49-F238E27FC236}">
                  <a16:creationId xmlns="" xmlns:a16="http://schemas.microsoft.com/office/drawing/2014/main" id="{E78128E8-5B28-4707-8543-CEFDD1908292}"/>
                </a:ext>
              </a:extLst>
            </p:cNvPr>
            <p:cNvSpPr/>
            <p:nvPr/>
          </p:nvSpPr>
          <p:spPr>
            <a:xfrm>
              <a:off x="8548793" y="5250745"/>
              <a:ext cx="26817" cy="25513"/>
            </a:xfrm>
            <a:custGeom>
              <a:avLst/>
              <a:gdLst>
                <a:gd name="connsiteX0" fmla="*/ 26818 w 26817"/>
                <a:gd name="connsiteY0" fmla="*/ 12097 h 25513"/>
                <a:gd name="connsiteX1" fmla="*/ 15896 w 26817"/>
                <a:gd name="connsiteY1" fmla="*/ 25305 h 25513"/>
                <a:gd name="connsiteX2" fmla="*/ 85 w 26817"/>
                <a:gd name="connsiteY2" fmla="*/ 13430 h 25513"/>
                <a:gd name="connsiteX3" fmla="*/ 11070 w 26817"/>
                <a:gd name="connsiteY3" fmla="*/ 349 h 25513"/>
                <a:gd name="connsiteX4" fmla="*/ 26818 w 26817"/>
                <a:gd name="connsiteY4" fmla="*/ 12097 h 2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17" h="25513">
                  <a:moveTo>
                    <a:pt x="26818" y="12097"/>
                  </a:moveTo>
                  <a:cubicBezTo>
                    <a:pt x="26818" y="19971"/>
                    <a:pt x="22627" y="24416"/>
                    <a:pt x="15896" y="25305"/>
                  </a:cubicBezTo>
                  <a:cubicBezTo>
                    <a:pt x="7704" y="26448"/>
                    <a:pt x="1164" y="22955"/>
                    <a:pt x="85" y="13430"/>
                  </a:cubicBezTo>
                  <a:cubicBezTo>
                    <a:pt x="-741" y="5556"/>
                    <a:pt x="4593" y="1556"/>
                    <a:pt x="11070" y="349"/>
                  </a:cubicBezTo>
                  <a:cubicBezTo>
                    <a:pt x="19579" y="-1238"/>
                    <a:pt x="25167" y="2572"/>
                    <a:pt x="26818" y="1209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0" name="Полилиния: фигура 459">
              <a:extLst>
                <a:ext uri="{FF2B5EF4-FFF2-40B4-BE49-F238E27FC236}">
                  <a16:creationId xmlns="" xmlns:a16="http://schemas.microsoft.com/office/drawing/2014/main" id="{4C129727-F35B-44A2-883F-C115743BA436}"/>
                </a:ext>
              </a:extLst>
            </p:cNvPr>
            <p:cNvSpPr/>
            <p:nvPr/>
          </p:nvSpPr>
          <p:spPr>
            <a:xfrm>
              <a:off x="8701849" y="5275265"/>
              <a:ext cx="45783" cy="29232"/>
            </a:xfrm>
            <a:custGeom>
              <a:avLst/>
              <a:gdLst>
                <a:gd name="connsiteX0" fmla="*/ 45783 w 45783"/>
                <a:gd name="connsiteY0" fmla="*/ 29232 h 29232"/>
                <a:gd name="connsiteX1" fmla="*/ 0 w 45783"/>
                <a:gd name="connsiteY1" fmla="*/ 21104 h 29232"/>
                <a:gd name="connsiteX2" fmla="*/ 45783 w 45783"/>
                <a:gd name="connsiteY2" fmla="*/ 29232 h 2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3" h="29232">
                  <a:moveTo>
                    <a:pt x="45783" y="29232"/>
                  </a:moveTo>
                  <a:cubicBezTo>
                    <a:pt x="30544" y="26502"/>
                    <a:pt x="15240" y="23835"/>
                    <a:pt x="0" y="21104"/>
                  </a:cubicBezTo>
                  <a:cubicBezTo>
                    <a:pt x="20765" y="-8741"/>
                    <a:pt x="26543" y="-7725"/>
                    <a:pt x="45783" y="2923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1" name="Полилиния: фигура 460">
              <a:extLst>
                <a:ext uri="{FF2B5EF4-FFF2-40B4-BE49-F238E27FC236}">
                  <a16:creationId xmlns="" xmlns:a16="http://schemas.microsoft.com/office/drawing/2014/main" id="{EA2CFF59-CEA2-4307-88CF-26F0DC072478}"/>
                </a:ext>
              </a:extLst>
            </p:cNvPr>
            <p:cNvSpPr/>
            <p:nvPr/>
          </p:nvSpPr>
          <p:spPr>
            <a:xfrm>
              <a:off x="8249631" y="6398417"/>
              <a:ext cx="201075" cy="289577"/>
            </a:xfrm>
            <a:custGeom>
              <a:avLst/>
              <a:gdLst>
                <a:gd name="connsiteX0" fmla="*/ 201076 w 201075"/>
                <a:gd name="connsiteY0" fmla="*/ 231713 h 289577"/>
                <a:gd name="connsiteX1" fmla="*/ 123606 w 201075"/>
                <a:gd name="connsiteY1" fmla="*/ 207265 h 289577"/>
                <a:gd name="connsiteX2" fmla="*/ 150530 w 201075"/>
                <a:gd name="connsiteY2" fmla="*/ 265177 h 289577"/>
                <a:gd name="connsiteX3" fmla="*/ 139100 w 201075"/>
                <a:gd name="connsiteY3" fmla="*/ 288546 h 289577"/>
                <a:gd name="connsiteX4" fmla="*/ 119733 w 201075"/>
                <a:gd name="connsiteY4" fmla="*/ 274258 h 289577"/>
                <a:gd name="connsiteX5" fmla="*/ 41374 w 201075"/>
                <a:gd name="connsiteY5" fmla="*/ 134367 h 289577"/>
                <a:gd name="connsiteX6" fmla="*/ 36166 w 201075"/>
                <a:gd name="connsiteY6" fmla="*/ 115634 h 289577"/>
                <a:gd name="connsiteX7" fmla="*/ 11592 w 201075"/>
                <a:gd name="connsiteY7" fmla="*/ 47879 h 289577"/>
                <a:gd name="connsiteX8" fmla="*/ 2448 w 201075"/>
                <a:gd name="connsiteY8" fmla="*/ 19749 h 289577"/>
                <a:gd name="connsiteX9" fmla="*/ 26641 w 201075"/>
                <a:gd name="connsiteY9" fmla="*/ 16193 h 289577"/>
                <a:gd name="connsiteX10" fmla="*/ 97635 w 201075"/>
                <a:gd name="connsiteY10" fmla="*/ 0 h 289577"/>
                <a:gd name="connsiteX11" fmla="*/ 117129 w 201075"/>
                <a:gd name="connsiteY11" fmla="*/ 93599 h 289577"/>
                <a:gd name="connsiteX12" fmla="*/ 129765 w 201075"/>
                <a:gd name="connsiteY12" fmla="*/ 117857 h 289577"/>
                <a:gd name="connsiteX13" fmla="*/ 153324 w 201075"/>
                <a:gd name="connsiteY13" fmla="*/ 134430 h 289577"/>
                <a:gd name="connsiteX14" fmla="*/ 168056 w 201075"/>
                <a:gd name="connsiteY14" fmla="*/ 104077 h 289577"/>
                <a:gd name="connsiteX15" fmla="*/ 162913 w 201075"/>
                <a:gd name="connsiteY15" fmla="*/ 68073 h 289577"/>
                <a:gd name="connsiteX16" fmla="*/ 195933 w 201075"/>
                <a:gd name="connsiteY16" fmla="*/ 183643 h 289577"/>
                <a:gd name="connsiteX17" fmla="*/ 201076 w 201075"/>
                <a:gd name="connsiteY17" fmla="*/ 231776 h 28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075" h="289577">
                  <a:moveTo>
                    <a:pt x="201076" y="231713"/>
                  </a:moveTo>
                  <a:cubicBezTo>
                    <a:pt x="181010" y="214123"/>
                    <a:pt x="155165" y="205932"/>
                    <a:pt x="123606" y="207265"/>
                  </a:cubicBezTo>
                  <a:cubicBezTo>
                    <a:pt x="144625" y="223077"/>
                    <a:pt x="149260" y="243396"/>
                    <a:pt x="150530" y="265177"/>
                  </a:cubicBezTo>
                  <a:cubicBezTo>
                    <a:pt x="151101" y="275401"/>
                    <a:pt x="148752" y="284926"/>
                    <a:pt x="139100" y="288546"/>
                  </a:cubicBezTo>
                  <a:cubicBezTo>
                    <a:pt x="127861" y="292736"/>
                    <a:pt x="122273" y="283402"/>
                    <a:pt x="119733" y="274258"/>
                  </a:cubicBezTo>
                  <a:cubicBezTo>
                    <a:pt x="104810" y="220283"/>
                    <a:pt x="81950" y="171769"/>
                    <a:pt x="41374" y="134367"/>
                  </a:cubicBezTo>
                  <a:cubicBezTo>
                    <a:pt x="37437" y="130683"/>
                    <a:pt x="34833" y="121158"/>
                    <a:pt x="36166" y="115634"/>
                  </a:cubicBezTo>
                  <a:cubicBezTo>
                    <a:pt x="43088" y="86234"/>
                    <a:pt x="30578" y="66231"/>
                    <a:pt x="11592" y="47879"/>
                  </a:cubicBezTo>
                  <a:cubicBezTo>
                    <a:pt x="4226" y="40831"/>
                    <a:pt x="-4283" y="31433"/>
                    <a:pt x="2448" y="19749"/>
                  </a:cubicBezTo>
                  <a:cubicBezTo>
                    <a:pt x="8036" y="10033"/>
                    <a:pt x="18450" y="12383"/>
                    <a:pt x="26641" y="16193"/>
                  </a:cubicBezTo>
                  <a:cubicBezTo>
                    <a:pt x="51788" y="27813"/>
                    <a:pt x="72933" y="14415"/>
                    <a:pt x="97635" y="0"/>
                  </a:cubicBezTo>
                  <a:cubicBezTo>
                    <a:pt x="97000" y="35941"/>
                    <a:pt x="118589" y="61024"/>
                    <a:pt x="117129" y="93599"/>
                  </a:cubicBezTo>
                  <a:cubicBezTo>
                    <a:pt x="116748" y="101537"/>
                    <a:pt x="124368" y="110554"/>
                    <a:pt x="129765" y="117857"/>
                  </a:cubicBezTo>
                  <a:cubicBezTo>
                    <a:pt x="135735" y="125984"/>
                    <a:pt x="141259" y="138431"/>
                    <a:pt x="153324" y="134430"/>
                  </a:cubicBezTo>
                  <a:cubicBezTo>
                    <a:pt x="166214" y="130176"/>
                    <a:pt x="167929" y="115952"/>
                    <a:pt x="168056" y="104077"/>
                  </a:cubicBezTo>
                  <a:cubicBezTo>
                    <a:pt x="168183" y="92075"/>
                    <a:pt x="164754" y="80074"/>
                    <a:pt x="162913" y="68073"/>
                  </a:cubicBezTo>
                  <a:cubicBezTo>
                    <a:pt x="186535" y="102362"/>
                    <a:pt x="190662" y="143638"/>
                    <a:pt x="195933" y="183643"/>
                  </a:cubicBezTo>
                  <a:cubicBezTo>
                    <a:pt x="198028" y="199328"/>
                    <a:pt x="197584" y="215901"/>
                    <a:pt x="201076" y="23177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2" name="Полилиния: фигура 461">
              <a:extLst>
                <a:ext uri="{FF2B5EF4-FFF2-40B4-BE49-F238E27FC236}">
                  <a16:creationId xmlns="" xmlns:a16="http://schemas.microsoft.com/office/drawing/2014/main" id="{786D1894-83C2-4A35-ADAB-46AFCAB1D1EA}"/>
                </a:ext>
              </a:extLst>
            </p:cNvPr>
            <p:cNvSpPr/>
            <p:nvPr/>
          </p:nvSpPr>
          <p:spPr>
            <a:xfrm>
              <a:off x="8244840" y="6024591"/>
              <a:ext cx="182340" cy="433770"/>
            </a:xfrm>
            <a:custGeom>
              <a:avLst/>
              <a:gdLst>
                <a:gd name="connsiteX0" fmla="*/ 160083 w 182340"/>
                <a:gd name="connsiteY0" fmla="*/ 433707 h 433770"/>
                <a:gd name="connsiteX1" fmla="*/ 100393 w 182340"/>
                <a:gd name="connsiteY1" fmla="*/ 255716 h 433770"/>
                <a:gd name="connsiteX2" fmla="*/ 22796 w 182340"/>
                <a:gd name="connsiteY2" fmla="*/ 118174 h 433770"/>
                <a:gd name="connsiteX3" fmla="*/ 0 w 182340"/>
                <a:gd name="connsiteY3" fmla="*/ 0 h 433770"/>
                <a:gd name="connsiteX4" fmla="*/ 45148 w 182340"/>
                <a:gd name="connsiteY4" fmla="*/ 94933 h 433770"/>
                <a:gd name="connsiteX5" fmla="*/ 118173 w 182340"/>
                <a:gd name="connsiteY5" fmla="*/ 158751 h 433770"/>
                <a:gd name="connsiteX6" fmla="*/ 146431 w 182340"/>
                <a:gd name="connsiteY6" fmla="*/ 199264 h 433770"/>
                <a:gd name="connsiteX7" fmla="*/ 149416 w 182340"/>
                <a:gd name="connsiteY7" fmla="*/ 241809 h 433770"/>
                <a:gd name="connsiteX8" fmla="*/ 160210 w 182340"/>
                <a:gd name="connsiteY8" fmla="*/ 305310 h 433770"/>
                <a:gd name="connsiteX9" fmla="*/ 160210 w 182340"/>
                <a:gd name="connsiteY9" fmla="*/ 312930 h 433770"/>
                <a:gd name="connsiteX10" fmla="*/ 160020 w 182340"/>
                <a:gd name="connsiteY10" fmla="*/ 433771 h 4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340" h="433770">
                  <a:moveTo>
                    <a:pt x="160083" y="433707"/>
                  </a:moveTo>
                  <a:cubicBezTo>
                    <a:pt x="137351" y="375541"/>
                    <a:pt x="133350" y="310262"/>
                    <a:pt x="100393" y="255716"/>
                  </a:cubicBezTo>
                  <a:cubicBezTo>
                    <a:pt x="73278" y="210885"/>
                    <a:pt x="42228" y="169927"/>
                    <a:pt x="22796" y="118174"/>
                  </a:cubicBezTo>
                  <a:cubicBezTo>
                    <a:pt x="7874" y="78360"/>
                    <a:pt x="17780" y="36703"/>
                    <a:pt x="0" y="0"/>
                  </a:cubicBezTo>
                  <a:cubicBezTo>
                    <a:pt x="28194" y="24384"/>
                    <a:pt x="39688" y="58738"/>
                    <a:pt x="45148" y="94933"/>
                  </a:cubicBezTo>
                  <a:cubicBezTo>
                    <a:pt x="52895" y="146749"/>
                    <a:pt x="69786" y="162878"/>
                    <a:pt x="118173" y="158751"/>
                  </a:cubicBezTo>
                  <a:cubicBezTo>
                    <a:pt x="152717" y="155830"/>
                    <a:pt x="159766" y="164910"/>
                    <a:pt x="146431" y="199264"/>
                  </a:cubicBezTo>
                  <a:cubicBezTo>
                    <a:pt x="140271" y="215203"/>
                    <a:pt x="141795" y="228792"/>
                    <a:pt x="149416" y="241809"/>
                  </a:cubicBezTo>
                  <a:cubicBezTo>
                    <a:pt x="161099" y="261685"/>
                    <a:pt x="182816" y="278767"/>
                    <a:pt x="160210" y="305310"/>
                  </a:cubicBezTo>
                  <a:cubicBezTo>
                    <a:pt x="159003" y="306770"/>
                    <a:pt x="159067" y="311913"/>
                    <a:pt x="160210" y="312930"/>
                  </a:cubicBezTo>
                  <a:cubicBezTo>
                    <a:pt x="208724" y="353443"/>
                    <a:pt x="162751" y="393575"/>
                    <a:pt x="160020" y="433771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3" name="Полилиния: фигура 462">
              <a:extLst>
                <a:ext uri="{FF2B5EF4-FFF2-40B4-BE49-F238E27FC236}">
                  <a16:creationId xmlns="" xmlns:a16="http://schemas.microsoft.com/office/drawing/2014/main" id="{56217565-AEE0-4B6B-BC08-EF9A34E97B63}"/>
                </a:ext>
              </a:extLst>
            </p:cNvPr>
            <p:cNvSpPr/>
            <p:nvPr/>
          </p:nvSpPr>
          <p:spPr>
            <a:xfrm>
              <a:off x="8199259" y="5959122"/>
              <a:ext cx="30403" cy="49085"/>
            </a:xfrm>
            <a:custGeom>
              <a:avLst/>
              <a:gdLst>
                <a:gd name="connsiteX0" fmla="*/ 30404 w 30403"/>
                <a:gd name="connsiteY0" fmla="*/ 49086 h 49085"/>
                <a:gd name="connsiteX1" fmla="*/ 15545 w 30403"/>
                <a:gd name="connsiteY1" fmla="*/ 36576 h 49085"/>
                <a:gd name="connsiteX2" fmla="*/ 686 w 30403"/>
                <a:gd name="connsiteY2" fmla="*/ 10478 h 49085"/>
                <a:gd name="connsiteX3" fmla="*/ 30404 w 30403"/>
                <a:gd name="connsiteY3" fmla="*/ 0 h 49085"/>
                <a:gd name="connsiteX4" fmla="*/ 30404 w 30403"/>
                <a:gd name="connsiteY4" fmla="*/ 49086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3" h="49085">
                  <a:moveTo>
                    <a:pt x="30404" y="49086"/>
                  </a:moveTo>
                  <a:cubicBezTo>
                    <a:pt x="25451" y="44958"/>
                    <a:pt x="19990" y="41275"/>
                    <a:pt x="15545" y="36576"/>
                  </a:cubicBezTo>
                  <a:cubicBezTo>
                    <a:pt x="8623" y="29147"/>
                    <a:pt x="-2934" y="22225"/>
                    <a:pt x="686" y="10478"/>
                  </a:cubicBezTo>
                  <a:cubicBezTo>
                    <a:pt x="5258" y="-4509"/>
                    <a:pt x="19799" y="1778"/>
                    <a:pt x="30404" y="0"/>
                  </a:cubicBezTo>
                  <a:cubicBezTo>
                    <a:pt x="30404" y="16383"/>
                    <a:pt x="30404" y="32703"/>
                    <a:pt x="30404" y="4908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4" name="Полилиния: фигура 463">
              <a:extLst>
                <a:ext uri="{FF2B5EF4-FFF2-40B4-BE49-F238E27FC236}">
                  <a16:creationId xmlns="" xmlns:a16="http://schemas.microsoft.com/office/drawing/2014/main" id="{A37A6056-A125-494E-AEA2-B79969A500B5}"/>
                </a:ext>
              </a:extLst>
            </p:cNvPr>
            <p:cNvSpPr/>
            <p:nvPr/>
          </p:nvSpPr>
          <p:spPr>
            <a:xfrm>
              <a:off x="9296313" y="4851535"/>
              <a:ext cx="34704" cy="60277"/>
            </a:xfrm>
            <a:custGeom>
              <a:avLst/>
              <a:gdLst>
                <a:gd name="connsiteX0" fmla="*/ 30186 w 34704"/>
                <a:gd name="connsiteY0" fmla="*/ 60277 h 60277"/>
                <a:gd name="connsiteX1" fmla="*/ 9802 w 34704"/>
                <a:gd name="connsiteY1" fmla="*/ 31638 h 60277"/>
                <a:gd name="connsiteX2" fmla="*/ 5104 w 34704"/>
                <a:gd name="connsiteY2" fmla="*/ 4587 h 60277"/>
                <a:gd name="connsiteX3" fmla="*/ 30186 w 34704"/>
                <a:gd name="connsiteY3" fmla="*/ 11064 h 60277"/>
                <a:gd name="connsiteX4" fmla="*/ 30186 w 34704"/>
                <a:gd name="connsiteY4" fmla="*/ 60277 h 6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4" h="60277">
                  <a:moveTo>
                    <a:pt x="30186" y="60277"/>
                  </a:moveTo>
                  <a:cubicBezTo>
                    <a:pt x="23392" y="50688"/>
                    <a:pt x="16787" y="40973"/>
                    <a:pt x="9802" y="31638"/>
                  </a:cubicBezTo>
                  <a:cubicBezTo>
                    <a:pt x="3580" y="23383"/>
                    <a:pt x="-6009" y="15192"/>
                    <a:pt x="5104" y="4587"/>
                  </a:cubicBezTo>
                  <a:cubicBezTo>
                    <a:pt x="15136" y="-5001"/>
                    <a:pt x="23328" y="2047"/>
                    <a:pt x="30186" y="11064"/>
                  </a:cubicBezTo>
                  <a:cubicBezTo>
                    <a:pt x="37996" y="27447"/>
                    <a:pt x="34123" y="43894"/>
                    <a:pt x="30186" y="602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5" name="Полилиния: фигура 464">
              <a:extLst>
                <a:ext uri="{FF2B5EF4-FFF2-40B4-BE49-F238E27FC236}">
                  <a16:creationId xmlns="" xmlns:a16="http://schemas.microsoft.com/office/drawing/2014/main" id="{A8AE7D40-60E9-463D-9296-E346AC55ACF9}"/>
                </a:ext>
              </a:extLst>
            </p:cNvPr>
            <p:cNvSpPr/>
            <p:nvPr/>
          </p:nvSpPr>
          <p:spPr>
            <a:xfrm>
              <a:off x="466096" y="3436621"/>
              <a:ext cx="595510" cy="1083546"/>
            </a:xfrm>
            <a:custGeom>
              <a:avLst/>
              <a:gdLst>
                <a:gd name="connsiteX0" fmla="*/ 510661 w 595510"/>
                <a:gd name="connsiteY0" fmla="*/ 917658 h 1083546"/>
                <a:gd name="connsiteX1" fmla="*/ 484118 w 595510"/>
                <a:gd name="connsiteY1" fmla="*/ 954996 h 1083546"/>
                <a:gd name="connsiteX2" fmla="*/ 491865 w 595510"/>
                <a:gd name="connsiteY2" fmla="*/ 1047325 h 1083546"/>
                <a:gd name="connsiteX3" fmla="*/ 438081 w 595510"/>
                <a:gd name="connsiteY3" fmla="*/ 1072979 h 1083546"/>
                <a:gd name="connsiteX4" fmla="*/ 392614 w 595510"/>
                <a:gd name="connsiteY4" fmla="*/ 1063454 h 1083546"/>
                <a:gd name="connsiteX5" fmla="*/ 261868 w 595510"/>
                <a:gd name="connsiteY5" fmla="*/ 1019893 h 1083546"/>
                <a:gd name="connsiteX6" fmla="*/ 227133 w 595510"/>
                <a:gd name="connsiteY6" fmla="*/ 1021481 h 1083546"/>
                <a:gd name="connsiteX7" fmla="*/ 199384 w 595510"/>
                <a:gd name="connsiteY7" fmla="*/ 1008654 h 1083546"/>
                <a:gd name="connsiteX8" fmla="*/ 196336 w 595510"/>
                <a:gd name="connsiteY8" fmla="*/ 927056 h 1083546"/>
                <a:gd name="connsiteX9" fmla="*/ 234817 w 595510"/>
                <a:gd name="connsiteY9" fmla="*/ 906355 h 1083546"/>
                <a:gd name="connsiteX10" fmla="*/ 312097 w 595510"/>
                <a:gd name="connsiteY10" fmla="*/ 927691 h 1083546"/>
                <a:gd name="connsiteX11" fmla="*/ 347911 w 595510"/>
                <a:gd name="connsiteY11" fmla="*/ 906990 h 1083546"/>
                <a:gd name="connsiteX12" fmla="*/ 405124 w 595510"/>
                <a:gd name="connsiteY12" fmla="*/ 847808 h 1083546"/>
                <a:gd name="connsiteX13" fmla="*/ 444748 w 595510"/>
                <a:gd name="connsiteY13" fmla="*/ 791102 h 1083546"/>
                <a:gd name="connsiteX14" fmla="*/ 449764 w 595510"/>
                <a:gd name="connsiteY14" fmla="*/ 767352 h 1083546"/>
                <a:gd name="connsiteX15" fmla="*/ 450272 w 595510"/>
                <a:gd name="connsiteY15" fmla="*/ 719283 h 1083546"/>
                <a:gd name="connsiteX16" fmla="*/ 405188 w 595510"/>
                <a:gd name="connsiteY16" fmla="*/ 727538 h 1083546"/>
                <a:gd name="connsiteX17" fmla="*/ 347656 w 595510"/>
                <a:gd name="connsiteY17" fmla="*/ 772369 h 1083546"/>
                <a:gd name="connsiteX18" fmla="*/ 197035 w 595510"/>
                <a:gd name="connsiteY18" fmla="*/ 852316 h 1083546"/>
                <a:gd name="connsiteX19" fmla="*/ 156394 w 595510"/>
                <a:gd name="connsiteY19" fmla="*/ 843108 h 1083546"/>
                <a:gd name="connsiteX20" fmla="*/ 140583 w 595510"/>
                <a:gd name="connsiteY20" fmla="*/ 831171 h 1083546"/>
                <a:gd name="connsiteX21" fmla="*/ 131883 w 595510"/>
                <a:gd name="connsiteY21" fmla="*/ 848125 h 1083546"/>
                <a:gd name="connsiteX22" fmla="*/ 129661 w 595510"/>
                <a:gd name="connsiteY22" fmla="*/ 901148 h 1083546"/>
                <a:gd name="connsiteX23" fmla="*/ 20377 w 595510"/>
                <a:gd name="connsiteY23" fmla="*/ 816438 h 1083546"/>
                <a:gd name="connsiteX24" fmla="*/ 14980 w 595510"/>
                <a:gd name="connsiteY24" fmla="*/ 787609 h 1083546"/>
                <a:gd name="connsiteX25" fmla="*/ 38348 w 595510"/>
                <a:gd name="connsiteY25" fmla="*/ 790911 h 1083546"/>
                <a:gd name="connsiteX26" fmla="*/ 62605 w 595510"/>
                <a:gd name="connsiteY26" fmla="*/ 795674 h 1083546"/>
                <a:gd name="connsiteX27" fmla="*/ 68701 w 595510"/>
                <a:gd name="connsiteY27" fmla="*/ 766019 h 1083546"/>
                <a:gd name="connsiteX28" fmla="*/ 24378 w 595510"/>
                <a:gd name="connsiteY28" fmla="*/ 712996 h 1083546"/>
                <a:gd name="connsiteX29" fmla="*/ 9583 w 595510"/>
                <a:gd name="connsiteY29" fmla="*/ 694264 h 1083546"/>
                <a:gd name="connsiteX30" fmla="*/ 28125 w 595510"/>
                <a:gd name="connsiteY30" fmla="*/ 616222 h 1083546"/>
                <a:gd name="connsiteX31" fmla="*/ 21076 w 595510"/>
                <a:gd name="connsiteY31" fmla="*/ 592917 h 1083546"/>
                <a:gd name="connsiteX32" fmla="*/ 819 w 595510"/>
                <a:gd name="connsiteY32" fmla="*/ 521924 h 1083546"/>
                <a:gd name="connsiteX33" fmla="*/ 10916 w 595510"/>
                <a:gd name="connsiteY33" fmla="*/ 185626 h 1083546"/>
                <a:gd name="connsiteX34" fmla="*/ 20504 w 595510"/>
                <a:gd name="connsiteY34" fmla="*/ 162449 h 1083546"/>
                <a:gd name="connsiteX35" fmla="*/ 45650 w 595510"/>
                <a:gd name="connsiteY35" fmla="*/ 107457 h 1083546"/>
                <a:gd name="connsiteX36" fmla="*/ 69590 w 595510"/>
                <a:gd name="connsiteY36" fmla="*/ 93297 h 1083546"/>
                <a:gd name="connsiteX37" fmla="*/ 71749 w 595510"/>
                <a:gd name="connsiteY37" fmla="*/ 119395 h 1083546"/>
                <a:gd name="connsiteX38" fmla="*/ 85021 w 595510"/>
                <a:gd name="connsiteY38" fmla="*/ 147653 h 1083546"/>
                <a:gd name="connsiteX39" fmla="*/ 225610 w 595510"/>
                <a:gd name="connsiteY39" fmla="*/ 182134 h 1083546"/>
                <a:gd name="connsiteX40" fmla="*/ 265742 w 595510"/>
                <a:gd name="connsiteY40" fmla="*/ 130635 h 1083546"/>
                <a:gd name="connsiteX41" fmla="*/ 278886 w 595510"/>
                <a:gd name="connsiteY41" fmla="*/ 13350 h 1083546"/>
                <a:gd name="connsiteX42" fmla="*/ 306763 w 595510"/>
                <a:gd name="connsiteY42" fmla="*/ 10810 h 1083546"/>
                <a:gd name="connsiteX43" fmla="*/ 386328 w 595510"/>
                <a:gd name="connsiteY43" fmla="*/ 85677 h 1083546"/>
                <a:gd name="connsiteX44" fmla="*/ 406775 w 595510"/>
                <a:gd name="connsiteY44" fmla="*/ 89868 h 1083546"/>
                <a:gd name="connsiteX45" fmla="*/ 480625 w 595510"/>
                <a:gd name="connsiteY45" fmla="*/ 101298 h 1083546"/>
                <a:gd name="connsiteX46" fmla="*/ 487293 w 595510"/>
                <a:gd name="connsiteY46" fmla="*/ 105235 h 1083546"/>
                <a:gd name="connsiteX47" fmla="*/ 571303 w 595510"/>
                <a:gd name="connsiteY47" fmla="*/ 230330 h 1083546"/>
                <a:gd name="connsiteX48" fmla="*/ 590100 w 595510"/>
                <a:gd name="connsiteY48" fmla="*/ 309579 h 1083546"/>
                <a:gd name="connsiteX49" fmla="*/ 568128 w 595510"/>
                <a:gd name="connsiteY49" fmla="*/ 449025 h 1083546"/>
                <a:gd name="connsiteX50" fmla="*/ 551682 w 595510"/>
                <a:gd name="connsiteY50" fmla="*/ 523321 h 1083546"/>
                <a:gd name="connsiteX51" fmla="*/ 542919 w 595510"/>
                <a:gd name="connsiteY51" fmla="*/ 584662 h 1083546"/>
                <a:gd name="connsiteX52" fmla="*/ 525456 w 595510"/>
                <a:gd name="connsiteY52" fmla="*/ 680738 h 1083546"/>
                <a:gd name="connsiteX53" fmla="*/ 532124 w 595510"/>
                <a:gd name="connsiteY53" fmla="*/ 714139 h 1083546"/>
                <a:gd name="connsiteX54" fmla="*/ 534537 w 595510"/>
                <a:gd name="connsiteY54" fmla="*/ 771670 h 1083546"/>
                <a:gd name="connsiteX55" fmla="*/ 519995 w 595510"/>
                <a:gd name="connsiteY55" fmla="*/ 885019 h 1083546"/>
                <a:gd name="connsiteX56" fmla="*/ 521266 w 595510"/>
                <a:gd name="connsiteY56" fmla="*/ 905148 h 1083546"/>
                <a:gd name="connsiteX57" fmla="*/ 510407 w 595510"/>
                <a:gd name="connsiteY57" fmla="*/ 917658 h 10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5510" h="1083546">
                  <a:moveTo>
                    <a:pt x="510661" y="917658"/>
                  </a:moveTo>
                  <a:cubicBezTo>
                    <a:pt x="478530" y="911054"/>
                    <a:pt x="472497" y="923500"/>
                    <a:pt x="484118" y="954996"/>
                  </a:cubicBezTo>
                  <a:cubicBezTo>
                    <a:pt x="494913" y="984333"/>
                    <a:pt x="498850" y="1015448"/>
                    <a:pt x="491865" y="1047325"/>
                  </a:cubicBezTo>
                  <a:cubicBezTo>
                    <a:pt x="483610" y="1084791"/>
                    <a:pt x="469259" y="1092919"/>
                    <a:pt x="438081" y="1072979"/>
                  </a:cubicBezTo>
                  <a:cubicBezTo>
                    <a:pt x="422967" y="1063264"/>
                    <a:pt x="410204" y="1062375"/>
                    <a:pt x="392614" y="1063454"/>
                  </a:cubicBezTo>
                  <a:cubicBezTo>
                    <a:pt x="345307" y="1066376"/>
                    <a:pt x="290633" y="1088601"/>
                    <a:pt x="261868" y="1019893"/>
                  </a:cubicBezTo>
                  <a:cubicBezTo>
                    <a:pt x="254311" y="1001923"/>
                    <a:pt x="238246" y="1009289"/>
                    <a:pt x="227133" y="1021481"/>
                  </a:cubicBezTo>
                  <a:cubicBezTo>
                    <a:pt x="207575" y="1042944"/>
                    <a:pt x="201098" y="1028529"/>
                    <a:pt x="199384" y="1008654"/>
                  </a:cubicBezTo>
                  <a:cubicBezTo>
                    <a:pt x="197161" y="981539"/>
                    <a:pt x="195765" y="954234"/>
                    <a:pt x="196336" y="927056"/>
                  </a:cubicBezTo>
                  <a:cubicBezTo>
                    <a:pt x="197035" y="897020"/>
                    <a:pt x="217354" y="900258"/>
                    <a:pt x="234817" y="906355"/>
                  </a:cubicBezTo>
                  <a:cubicBezTo>
                    <a:pt x="260217" y="915245"/>
                    <a:pt x="285681" y="923119"/>
                    <a:pt x="312097" y="927691"/>
                  </a:cubicBezTo>
                  <a:cubicBezTo>
                    <a:pt x="329432" y="930675"/>
                    <a:pt x="343720" y="926421"/>
                    <a:pt x="347911" y="906990"/>
                  </a:cubicBezTo>
                  <a:cubicBezTo>
                    <a:pt x="355277" y="873398"/>
                    <a:pt x="377375" y="857396"/>
                    <a:pt x="405124" y="847808"/>
                  </a:cubicBezTo>
                  <a:cubicBezTo>
                    <a:pt x="431159" y="838727"/>
                    <a:pt x="446018" y="822153"/>
                    <a:pt x="444748" y="791102"/>
                  </a:cubicBezTo>
                  <a:cubicBezTo>
                    <a:pt x="444431" y="783291"/>
                    <a:pt x="447352" y="775100"/>
                    <a:pt x="449764" y="767352"/>
                  </a:cubicBezTo>
                  <a:cubicBezTo>
                    <a:pt x="454845" y="751287"/>
                    <a:pt x="468053" y="735221"/>
                    <a:pt x="450272" y="719283"/>
                  </a:cubicBezTo>
                  <a:cubicBezTo>
                    <a:pt x="432620" y="703471"/>
                    <a:pt x="419920" y="723156"/>
                    <a:pt x="405188" y="727538"/>
                  </a:cubicBezTo>
                  <a:cubicBezTo>
                    <a:pt x="380677" y="734840"/>
                    <a:pt x="370961" y="768750"/>
                    <a:pt x="347656" y="772369"/>
                  </a:cubicBezTo>
                  <a:cubicBezTo>
                    <a:pt x="288538" y="781577"/>
                    <a:pt x="244279" y="819359"/>
                    <a:pt x="197035" y="852316"/>
                  </a:cubicBezTo>
                  <a:cubicBezTo>
                    <a:pt x="181668" y="863047"/>
                    <a:pt x="166173" y="866350"/>
                    <a:pt x="156394" y="843108"/>
                  </a:cubicBezTo>
                  <a:cubicBezTo>
                    <a:pt x="153473" y="836123"/>
                    <a:pt x="150172" y="825836"/>
                    <a:pt x="140583" y="831171"/>
                  </a:cubicBezTo>
                  <a:cubicBezTo>
                    <a:pt x="136075" y="833710"/>
                    <a:pt x="132455" y="842029"/>
                    <a:pt x="131883" y="848125"/>
                  </a:cubicBezTo>
                  <a:cubicBezTo>
                    <a:pt x="130233" y="865715"/>
                    <a:pt x="130296" y="883431"/>
                    <a:pt x="129661" y="901148"/>
                  </a:cubicBezTo>
                  <a:cubicBezTo>
                    <a:pt x="83941" y="886987"/>
                    <a:pt x="59811" y="840378"/>
                    <a:pt x="20377" y="816438"/>
                  </a:cubicBezTo>
                  <a:cubicBezTo>
                    <a:pt x="12821" y="811866"/>
                    <a:pt x="6979" y="798023"/>
                    <a:pt x="14980" y="787609"/>
                  </a:cubicBezTo>
                  <a:cubicBezTo>
                    <a:pt x="22727" y="777576"/>
                    <a:pt x="31045" y="786149"/>
                    <a:pt x="38348" y="790911"/>
                  </a:cubicBezTo>
                  <a:cubicBezTo>
                    <a:pt x="45968" y="795801"/>
                    <a:pt x="53525" y="802405"/>
                    <a:pt x="62605" y="795674"/>
                  </a:cubicBezTo>
                  <a:cubicBezTo>
                    <a:pt x="72765" y="788117"/>
                    <a:pt x="71876" y="776179"/>
                    <a:pt x="68701" y="766019"/>
                  </a:cubicBezTo>
                  <a:cubicBezTo>
                    <a:pt x="61081" y="742016"/>
                    <a:pt x="62605" y="708678"/>
                    <a:pt x="24378" y="712996"/>
                  </a:cubicBezTo>
                  <a:cubicBezTo>
                    <a:pt x="13393" y="714266"/>
                    <a:pt x="5963" y="701630"/>
                    <a:pt x="9583" y="694264"/>
                  </a:cubicBezTo>
                  <a:cubicBezTo>
                    <a:pt x="21647" y="669816"/>
                    <a:pt x="-11309" y="634129"/>
                    <a:pt x="28125" y="616222"/>
                  </a:cubicBezTo>
                  <a:cubicBezTo>
                    <a:pt x="37713" y="611840"/>
                    <a:pt x="27108" y="598823"/>
                    <a:pt x="21076" y="592917"/>
                  </a:cubicBezTo>
                  <a:cubicBezTo>
                    <a:pt x="1010" y="573295"/>
                    <a:pt x="-1784" y="548531"/>
                    <a:pt x="819" y="521924"/>
                  </a:cubicBezTo>
                  <a:cubicBezTo>
                    <a:pt x="11678" y="410100"/>
                    <a:pt x="25839" y="298339"/>
                    <a:pt x="10916" y="185626"/>
                  </a:cubicBezTo>
                  <a:cubicBezTo>
                    <a:pt x="9583" y="175720"/>
                    <a:pt x="9329" y="164861"/>
                    <a:pt x="20504" y="162449"/>
                  </a:cubicBezTo>
                  <a:cubicBezTo>
                    <a:pt x="52000" y="155717"/>
                    <a:pt x="43809" y="129174"/>
                    <a:pt x="45650" y="107457"/>
                  </a:cubicBezTo>
                  <a:cubicBezTo>
                    <a:pt x="53271" y="101679"/>
                    <a:pt x="57334" y="85740"/>
                    <a:pt x="69590" y="93297"/>
                  </a:cubicBezTo>
                  <a:cubicBezTo>
                    <a:pt x="78416" y="98758"/>
                    <a:pt x="75559" y="110886"/>
                    <a:pt x="71749" y="119395"/>
                  </a:cubicBezTo>
                  <a:cubicBezTo>
                    <a:pt x="64319" y="136096"/>
                    <a:pt x="69018" y="141303"/>
                    <a:pt x="85021" y="147653"/>
                  </a:cubicBezTo>
                  <a:cubicBezTo>
                    <a:pt x="130614" y="165624"/>
                    <a:pt x="179636" y="164989"/>
                    <a:pt x="225610" y="182134"/>
                  </a:cubicBezTo>
                  <a:cubicBezTo>
                    <a:pt x="252724" y="192230"/>
                    <a:pt x="271774" y="160924"/>
                    <a:pt x="265742" y="130635"/>
                  </a:cubicBezTo>
                  <a:cubicBezTo>
                    <a:pt x="257740" y="90757"/>
                    <a:pt x="254311" y="50307"/>
                    <a:pt x="278886" y="13350"/>
                  </a:cubicBezTo>
                  <a:cubicBezTo>
                    <a:pt x="288792" y="-1509"/>
                    <a:pt x="295586" y="-6145"/>
                    <a:pt x="306763" y="10810"/>
                  </a:cubicBezTo>
                  <a:cubicBezTo>
                    <a:pt x="327654" y="42560"/>
                    <a:pt x="365119" y="54117"/>
                    <a:pt x="386328" y="85677"/>
                  </a:cubicBezTo>
                  <a:cubicBezTo>
                    <a:pt x="391154" y="92789"/>
                    <a:pt x="399028" y="94694"/>
                    <a:pt x="406775" y="89868"/>
                  </a:cubicBezTo>
                  <a:cubicBezTo>
                    <a:pt x="434207" y="72786"/>
                    <a:pt x="457829" y="84153"/>
                    <a:pt x="480625" y="101298"/>
                  </a:cubicBezTo>
                  <a:cubicBezTo>
                    <a:pt x="482658" y="102885"/>
                    <a:pt x="484880" y="104473"/>
                    <a:pt x="487293" y="105235"/>
                  </a:cubicBezTo>
                  <a:cubicBezTo>
                    <a:pt x="544697" y="124158"/>
                    <a:pt x="581146" y="159274"/>
                    <a:pt x="571303" y="230330"/>
                  </a:cubicBezTo>
                  <a:cubicBezTo>
                    <a:pt x="598545" y="250968"/>
                    <a:pt x="599561" y="282972"/>
                    <a:pt x="590100" y="309579"/>
                  </a:cubicBezTo>
                  <a:cubicBezTo>
                    <a:pt x="573844" y="355172"/>
                    <a:pt x="572192" y="402162"/>
                    <a:pt x="568128" y="449025"/>
                  </a:cubicBezTo>
                  <a:cubicBezTo>
                    <a:pt x="565906" y="475061"/>
                    <a:pt x="562414" y="499953"/>
                    <a:pt x="551682" y="523321"/>
                  </a:cubicBezTo>
                  <a:cubicBezTo>
                    <a:pt x="543237" y="542815"/>
                    <a:pt x="539363" y="561231"/>
                    <a:pt x="542919" y="584662"/>
                  </a:cubicBezTo>
                  <a:cubicBezTo>
                    <a:pt x="547872" y="616984"/>
                    <a:pt x="529711" y="647908"/>
                    <a:pt x="525456" y="680738"/>
                  </a:cubicBezTo>
                  <a:cubicBezTo>
                    <a:pt x="523425" y="696232"/>
                    <a:pt x="519805" y="703027"/>
                    <a:pt x="532124" y="714139"/>
                  </a:cubicBezTo>
                  <a:cubicBezTo>
                    <a:pt x="550793" y="730967"/>
                    <a:pt x="553270" y="750080"/>
                    <a:pt x="534537" y="771670"/>
                  </a:cubicBezTo>
                  <a:cubicBezTo>
                    <a:pt x="505645" y="804945"/>
                    <a:pt x="527806" y="847553"/>
                    <a:pt x="519995" y="885019"/>
                  </a:cubicBezTo>
                  <a:cubicBezTo>
                    <a:pt x="518725" y="891051"/>
                    <a:pt x="522028" y="898290"/>
                    <a:pt x="521266" y="905148"/>
                  </a:cubicBezTo>
                  <a:cubicBezTo>
                    <a:pt x="519488" y="911181"/>
                    <a:pt x="516122" y="915562"/>
                    <a:pt x="510407" y="917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6" name="Полилиния: фигура 465">
              <a:extLst>
                <a:ext uri="{FF2B5EF4-FFF2-40B4-BE49-F238E27FC236}">
                  <a16:creationId xmlns="" xmlns:a16="http://schemas.microsoft.com/office/drawing/2014/main" id="{0F916C1B-6C7C-4A8A-9D28-6202B5DEEA1E}"/>
                </a:ext>
              </a:extLst>
            </p:cNvPr>
            <p:cNvSpPr/>
            <p:nvPr/>
          </p:nvSpPr>
          <p:spPr>
            <a:xfrm>
              <a:off x="549948" y="2979497"/>
              <a:ext cx="552422" cy="556941"/>
            </a:xfrm>
            <a:custGeom>
              <a:avLst/>
              <a:gdLst>
                <a:gd name="connsiteX0" fmla="*/ 76098 w 552422"/>
                <a:gd name="connsiteY0" fmla="*/ 0 h 556941"/>
                <a:gd name="connsiteX1" fmla="*/ 84607 w 552422"/>
                <a:gd name="connsiteY1" fmla="*/ 85344 h 556941"/>
                <a:gd name="connsiteX2" fmla="*/ 100863 w 552422"/>
                <a:gd name="connsiteY2" fmla="*/ 119190 h 556941"/>
                <a:gd name="connsiteX3" fmla="*/ 160108 w 552422"/>
                <a:gd name="connsiteY3" fmla="*/ 154242 h 556941"/>
                <a:gd name="connsiteX4" fmla="*/ 190588 w 552422"/>
                <a:gd name="connsiteY4" fmla="*/ 148908 h 556941"/>
                <a:gd name="connsiteX5" fmla="*/ 254723 w 552422"/>
                <a:gd name="connsiteY5" fmla="*/ 165101 h 556941"/>
                <a:gd name="connsiteX6" fmla="*/ 280060 w 552422"/>
                <a:gd name="connsiteY6" fmla="*/ 206694 h 556941"/>
                <a:gd name="connsiteX7" fmla="*/ 232498 w 552422"/>
                <a:gd name="connsiteY7" fmla="*/ 218822 h 556941"/>
                <a:gd name="connsiteX8" fmla="*/ 222592 w 552422"/>
                <a:gd name="connsiteY8" fmla="*/ 240730 h 556941"/>
                <a:gd name="connsiteX9" fmla="*/ 256184 w 552422"/>
                <a:gd name="connsiteY9" fmla="*/ 272290 h 556941"/>
                <a:gd name="connsiteX10" fmla="*/ 395122 w 552422"/>
                <a:gd name="connsiteY10" fmla="*/ 258256 h 556941"/>
                <a:gd name="connsiteX11" fmla="*/ 420649 w 552422"/>
                <a:gd name="connsiteY11" fmla="*/ 317438 h 556941"/>
                <a:gd name="connsiteX12" fmla="*/ 485736 w 552422"/>
                <a:gd name="connsiteY12" fmla="*/ 350395 h 556941"/>
                <a:gd name="connsiteX13" fmla="*/ 510438 w 552422"/>
                <a:gd name="connsiteY13" fmla="*/ 343791 h 556941"/>
                <a:gd name="connsiteX14" fmla="*/ 544855 w 552422"/>
                <a:gd name="connsiteY14" fmla="*/ 424817 h 556941"/>
                <a:gd name="connsiteX15" fmla="*/ 548220 w 552422"/>
                <a:gd name="connsiteY15" fmla="*/ 459234 h 556941"/>
                <a:gd name="connsiteX16" fmla="*/ 502183 w 552422"/>
                <a:gd name="connsiteY16" fmla="*/ 541404 h 556941"/>
                <a:gd name="connsiteX17" fmla="*/ 451192 w 552422"/>
                <a:gd name="connsiteY17" fmla="*/ 535879 h 556941"/>
                <a:gd name="connsiteX18" fmla="*/ 440651 w 552422"/>
                <a:gd name="connsiteY18" fmla="*/ 493080 h 556941"/>
                <a:gd name="connsiteX19" fmla="*/ 417982 w 552422"/>
                <a:gd name="connsiteY19" fmla="*/ 453011 h 556941"/>
                <a:gd name="connsiteX20" fmla="*/ 404583 w 552422"/>
                <a:gd name="connsiteY20" fmla="*/ 425833 h 556941"/>
                <a:gd name="connsiteX21" fmla="*/ 333082 w 552422"/>
                <a:gd name="connsiteY21" fmla="*/ 338457 h 556941"/>
                <a:gd name="connsiteX22" fmla="*/ 176428 w 552422"/>
                <a:gd name="connsiteY22" fmla="*/ 356745 h 556941"/>
                <a:gd name="connsiteX23" fmla="*/ 174650 w 552422"/>
                <a:gd name="connsiteY23" fmla="*/ 376240 h 556941"/>
                <a:gd name="connsiteX24" fmla="*/ 187731 w 552422"/>
                <a:gd name="connsiteY24" fmla="*/ 420753 h 556941"/>
                <a:gd name="connsiteX25" fmla="*/ 140233 w 552422"/>
                <a:gd name="connsiteY25" fmla="*/ 476760 h 556941"/>
                <a:gd name="connsiteX26" fmla="*/ 127152 w 552422"/>
                <a:gd name="connsiteY26" fmla="*/ 460631 h 556941"/>
                <a:gd name="connsiteX27" fmla="*/ 136804 w 552422"/>
                <a:gd name="connsiteY27" fmla="*/ 434215 h 556941"/>
                <a:gd name="connsiteX28" fmla="*/ 119341 w 552422"/>
                <a:gd name="connsiteY28" fmla="*/ 399480 h 556941"/>
                <a:gd name="connsiteX29" fmla="*/ 106260 w 552422"/>
                <a:gd name="connsiteY29" fmla="*/ 424182 h 556941"/>
                <a:gd name="connsiteX30" fmla="*/ 92608 w 552422"/>
                <a:gd name="connsiteY30" fmla="*/ 446534 h 556941"/>
                <a:gd name="connsiteX31" fmla="*/ 50190 w 552422"/>
                <a:gd name="connsiteY31" fmla="*/ 480888 h 556941"/>
                <a:gd name="connsiteX32" fmla="*/ 6502 w 552422"/>
                <a:gd name="connsiteY32" fmla="*/ 515369 h 556941"/>
                <a:gd name="connsiteX33" fmla="*/ 88 w 552422"/>
                <a:gd name="connsiteY33" fmla="*/ 450154 h 556941"/>
                <a:gd name="connsiteX34" fmla="*/ 52412 w 552422"/>
                <a:gd name="connsiteY34" fmla="*/ 127445 h 556941"/>
                <a:gd name="connsiteX35" fmla="*/ 62890 w 552422"/>
                <a:gd name="connsiteY35" fmla="*/ 26988 h 556941"/>
                <a:gd name="connsiteX36" fmla="*/ 76161 w 552422"/>
                <a:gd name="connsiteY36" fmla="*/ 64 h 55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2422" h="556941">
                  <a:moveTo>
                    <a:pt x="76098" y="0"/>
                  </a:moveTo>
                  <a:cubicBezTo>
                    <a:pt x="90893" y="26988"/>
                    <a:pt x="109118" y="52197"/>
                    <a:pt x="84607" y="85344"/>
                  </a:cubicBezTo>
                  <a:cubicBezTo>
                    <a:pt x="72161" y="102109"/>
                    <a:pt x="88353" y="112205"/>
                    <a:pt x="100863" y="119190"/>
                  </a:cubicBezTo>
                  <a:cubicBezTo>
                    <a:pt x="120865" y="130366"/>
                    <a:pt x="143789" y="134557"/>
                    <a:pt x="160108" y="154242"/>
                  </a:cubicBezTo>
                  <a:cubicBezTo>
                    <a:pt x="169824" y="165863"/>
                    <a:pt x="180301" y="154115"/>
                    <a:pt x="190588" y="148908"/>
                  </a:cubicBezTo>
                  <a:cubicBezTo>
                    <a:pt x="215163" y="136462"/>
                    <a:pt x="244817" y="102236"/>
                    <a:pt x="254723" y="165101"/>
                  </a:cubicBezTo>
                  <a:cubicBezTo>
                    <a:pt x="257200" y="180913"/>
                    <a:pt x="293204" y="179325"/>
                    <a:pt x="280060" y="206694"/>
                  </a:cubicBezTo>
                  <a:cubicBezTo>
                    <a:pt x="269900" y="227903"/>
                    <a:pt x="250532" y="220918"/>
                    <a:pt x="232498" y="218822"/>
                  </a:cubicBezTo>
                  <a:cubicBezTo>
                    <a:pt x="218338" y="217171"/>
                    <a:pt x="215353" y="228855"/>
                    <a:pt x="222592" y="240730"/>
                  </a:cubicBezTo>
                  <a:cubicBezTo>
                    <a:pt x="230974" y="254509"/>
                    <a:pt x="241769" y="271273"/>
                    <a:pt x="256184" y="272290"/>
                  </a:cubicBezTo>
                  <a:cubicBezTo>
                    <a:pt x="300570" y="275465"/>
                    <a:pt x="346798" y="299404"/>
                    <a:pt x="395122" y="258256"/>
                  </a:cubicBezTo>
                  <a:cubicBezTo>
                    <a:pt x="381279" y="294515"/>
                    <a:pt x="396392" y="307024"/>
                    <a:pt x="420649" y="317438"/>
                  </a:cubicBezTo>
                  <a:cubicBezTo>
                    <a:pt x="442747" y="326900"/>
                    <a:pt x="466623" y="333377"/>
                    <a:pt x="485736" y="350395"/>
                  </a:cubicBezTo>
                  <a:cubicBezTo>
                    <a:pt x="495896" y="359412"/>
                    <a:pt x="504469" y="355856"/>
                    <a:pt x="510438" y="343791"/>
                  </a:cubicBezTo>
                  <a:cubicBezTo>
                    <a:pt x="519963" y="371731"/>
                    <a:pt x="527138" y="400751"/>
                    <a:pt x="544855" y="424817"/>
                  </a:cubicBezTo>
                  <a:cubicBezTo>
                    <a:pt x="552411" y="435104"/>
                    <a:pt x="555650" y="449519"/>
                    <a:pt x="548220" y="459234"/>
                  </a:cubicBezTo>
                  <a:cubicBezTo>
                    <a:pt x="529043" y="484253"/>
                    <a:pt x="523265" y="516956"/>
                    <a:pt x="502183" y="541404"/>
                  </a:cubicBezTo>
                  <a:cubicBezTo>
                    <a:pt x="479704" y="567439"/>
                    <a:pt x="466305" y="557406"/>
                    <a:pt x="451192" y="535879"/>
                  </a:cubicBezTo>
                  <a:cubicBezTo>
                    <a:pt x="442239" y="523116"/>
                    <a:pt x="442302" y="507876"/>
                    <a:pt x="440651" y="493080"/>
                  </a:cubicBezTo>
                  <a:cubicBezTo>
                    <a:pt x="438746" y="476125"/>
                    <a:pt x="441667" y="457202"/>
                    <a:pt x="417982" y="453011"/>
                  </a:cubicBezTo>
                  <a:cubicBezTo>
                    <a:pt x="406298" y="450916"/>
                    <a:pt x="407695" y="435739"/>
                    <a:pt x="404583" y="425833"/>
                  </a:cubicBezTo>
                  <a:cubicBezTo>
                    <a:pt x="392010" y="386082"/>
                    <a:pt x="373405" y="354903"/>
                    <a:pt x="333082" y="338457"/>
                  </a:cubicBezTo>
                  <a:cubicBezTo>
                    <a:pt x="276440" y="315279"/>
                    <a:pt x="226275" y="328487"/>
                    <a:pt x="176428" y="356745"/>
                  </a:cubicBezTo>
                  <a:cubicBezTo>
                    <a:pt x="168363" y="361317"/>
                    <a:pt x="166141" y="370080"/>
                    <a:pt x="174650" y="376240"/>
                  </a:cubicBezTo>
                  <a:cubicBezTo>
                    <a:pt x="190588" y="387733"/>
                    <a:pt x="195859" y="399861"/>
                    <a:pt x="187731" y="420753"/>
                  </a:cubicBezTo>
                  <a:cubicBezTo>
                    <a:pt x="177888" y="446153"/>
                    <a:pt x="157759" y="460441"/>
                    <a:pt x="140233" y="476760"/>
                  </a:cubicBezTo>
                  <a:cubicBezTo>
                    <a:pt x="132422" y="483999"/>
                    <a:pt x="124548" y="471998"/>
                    <a:pt x="127152" y="460631"/>
                  </a:cubicBezTo>
                  <a:cubicBezTo>
                    <a:pt x="129311" y="451551"/>
                    <a:pt x="134835" y="443296"/>
                    <a:pt x="136804" y="434215"/>
                  </a:cubicBezTo>
                  <a:cubicBezTo>
                    <a:pt x="140487" y="417641"/>
                    <a:pt x="135915" y="402274"/>
                    <a:pt x="119341" y="399480"/>
                  </a:cubicBezTo>
                  <a:cubicBezTo>
                    <a:pt x="100799" y="396369"/>
                    <a:pt x="104419" y="411736"/>
                    <a:pt x="106260" y="424182"/>
                  </a:cubicBezTo>
                  <a:cubicBezTo>
                    <a:pt x="107911" y="435676"/>
                    <a:pt x="99783" y="440819"/>
                    <a:pt x="92608" y="446534"/>
                  </a:cubicBezTo>
                  <a:cubicBezTo>
                    <a:pt x="78447" y="457901"/>
                    <a:pt x="64414" y="469521"/>
                    <a:pt x="50190" y="480888"/>
                  </a:cubicBezTo>
                  <a:cubicBezTo>
                    <a:pt x="36347" y="491937"/>
                    <a:pt x="22377" y="502859"/>
                    <a:pt x="6502" y="515369"/>
                  </a:cubicBezTo>
                  <a:cubicBezTo>
                    <a:pt x="-3849" y="492953"/>
                    <a:pt x="1676" y="471045"/>
                    <a:pt x="88" y="450154"/>
                  </a:cubicBezTo>
                  <a:cubicBezTo>
                    <a:pt x="26758" y="344362"/>
                    <a:pt x="34315" y="234888"/>
                    <a:pt x="52412" y="127445"/>
                  </a:cubicBezTo>
                  <a:cubicBezTo>
                    <a:pt x="57937" y="94362"/>
                    <a:pt x="60350" y="60579"/>
                    <a:pt x="62890" y="26988"/>
                  </a:cubicBezTo>
                  <a:cubicBezTo>
                    <a:pt x="63779" y="15177"/>
                    <a:pt x="65684" y="5652"/>
                    <a:pt x="7616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7" name="Полилиния: фигура 466">
              <a:extLst>
                <a:ext uri="{FF2B5EF4-FFF2-40B4-BE49-F238E27FC236}">
                  <a16:creationId xmlns="" xmlns:a16="http://schemas.microsoft.com/office/drawing/2014/main" id="{310ECC5B-E7F4-4523-847B-065644306F0A}"/>
                </a:ext>
              </a:extLst>
            </p:cNvPr>
            <p:cNvSpPr/>
            <p:nvPr/>
          </p:nvSpPr>
          <p:spPr>
            <a:xfrm>
              <a:off x="371089" y="3643135"/>
              <a:ext cx="83252" cy="80156"/>
            </a:xfrm>
            <a:custGeom>
              <a:avLst/>
              <a:gdLst>
                <a:gd name="connsiteX0" fmla="*/ 83253 w 83252"/>
                <a:gd name="connsiteY0" fmla="*/ 79443 h 80156"/>
                <a:gd name="connsiteX1" fmla="*/ 62679 w 83252"/>
                <a:gd name="connsiteY1" fmla="*/ 67505 h 80156"/>
                <a:gd name="connsiteX2" fmla="*/ 24198 w 83252"/>
                <a:gd name="connsiteY2" fmla="*/ 53154 h 80156"/>
                <a:gd name="connsiteX3" fmla="*/ 2100 w 83252"/>
                <a:gd name="connsiteY3" fmla="*/ 46232 h 80156"/>
                <a:gd name="connsiteX4" fmla="*/ 8577 w 83252"/>
                <a:gd name="connsiteY4" fmla="*/ 24261 h 80156"/>
                <a:gd name="connsiteX5" fmla="*/ 60583 w 83252"/>
                <a:gd name="connsiteY5" fmla="*/ 9847 h 80156"/>
                <a:gd name="connsiteX6" fmla="*/ 83189 w 83252"/>
                <a:gd name="connsiteY6" fmla="*/ 79443 h 8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252" h="80156">
                  <a:moveTo>
                    <a:pt x="83253" y="79443"/>
                  </a:moveTo>
                  <a:cubicBezTo>
                    <a:pt x="69664" y="82681"/>
                    <a:pt x="66171" y="74236"/>
                    <a:pt x="62679" y="67505"/>
                  </a:cubicBezTo>
                  <a:cubicBezTo>
                    <a:pt x="53662" y="49979"/>
                    <a:pt x="43756" y="38676"/>
                    <a:pt x="24198" y="53154"/>
                  </a:cubicBezTo>
                  <a:cubicBezTo>
                    <a:pt x="15498" y="59504"/>
                    <a:pt x="6926" y="56265"/>
                    <a:pt x="2100" y="46232"/>
                  </a:cubicBezTo>
                  <a:cubicBezTo>
                    <a:pt x="-2536" y="36580"/>
                    <a:pt x="893" y="21086"/>
                    <a:pt x="8577" y="24261"/>
                  </a:cubicBezTo>
                  <a:cubicBezTo>
                    <a:pt x="31500" y="33723"/>
                    <a:pt x="39184" y="-21777"/>
                    <a:pt x="60583" y="9847"/>
                  </a:cubicBezTo>
                  <a:cubicBezTo>
                    <a:pt x="73410" y="28769"/>
                    <a:pt x="75950" y="55757"/>
                    <a:pt x="83189" y="7944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8" name="Полилиния: фигура 467">
              <a:extLst>
                <a:ext uri="{FF2B5EF4-FFF2-40B4-BE49-F238E27FC236}">
                  <a16:creationId xmlns="" xmlns:a16="http://schemas.microsoft.com/office/drawing/2014/main" id="{8727F758-E333-4FB8-BF9A-79C58F34F23D}"/>
                </a:ext>
              </a:extLst>
            </p:cNvPr>
            <p:cNvSpPr/>
            <p:nvPr/>
          </p:nvSpPr>
          <p:spPr>
            <a:xfrm>
              <a:off x="296338" y="1818495"/>
              <a:ext cx="29558" cy="34516"/>
            </a:xfrm>
            <a:custGeom>
              <a:avLst/>
              <a:gdLst>
                <a:gd name="connsiteX0" fmla="*/ 29480 w 29558"/>
                <a:gd name="connsiteY0" fmla="*/ 17997 h 34516"/>
                <a:gd name="connsiteX1" fmla="*/ 17669 w 29558"/>
                <a:gd name="connsiteY1" fmla="*/ 34507 h 34516"/>
                <a:gd name="connsiteX2" fmla="*/ 143 w 29558"/>
                <a:gd name="connsiteY2" fmla="*/ 16854 h 34516"/>
                <a:gd name="connsiteX3" fmla="*/ 12462 w 29558"/>
                <a:gd name="connsiteY3" fmla="*/ 27 h 34516"/>
                <a:gd name="connsiteX4" fmla="*/ 29480 w 29558"/>
                <a:gd name="connsiteY4" fmla="*/ 17997 h 3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8" h="34516">
                  <a:moveTo>
                    <a:pt x="29480" y="17997"/>
                  </a:moveTo>
                  <a:cubicBezTo>
                    <a:pt x="30051" y="27268"/>
                    <a:pt x="27638" y="34825"/>
                    <a:pt x="17669" y="34507"/>
                  </a:cubicBezTo>
                  <a:cubicBezTo>
                    <a:pt x="7699" y="34190"/>
                    <a:pt x="1286" y="27395"/>
                    <a:pt x="143" y="16854"/>
                  </a:cubicBezTo>
                  <a:cubicBezTo>
                    <a:pt x="-873" y="7647"/>
                    <a:pt x="3572" y="471"/>
                    <a:pt x="12462" y="27"/>
                  </a:cubicBezTo>
                  <a:cubicBezTo>
                    <a:pt x="23257" y="-545"/>
                    <a:pt x="27321" y="8155"/>
                    <a:pt x="29480" y="179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9" name="Полилиния: фигура 468">
              <a:extLst>
                <a:ext uri="{FF2B5EF4-FFF2-40B4-BE49-F238E27FC236}">
                  <a16:creationId xmlns="" xmlns:a16="http://schemas.microsoft.com/office/drawing/2014/main" id="{EF2AF71D-630E-4003-95C0-8815F89069B5}"/>
                </a:ext>
              </a:extLst>
            </p:cNvPr>
            <p:cNvSpPr/>
            <p:nvPr/>
          </p:nvSpPr>
          <p:spPr>
            <a:xfrm>
              <a:off x="2318819" y="2828557"/>
              <a:ext cx="1819941" cy="2049586"/>
            </a:xfrm>
            <a:custGeom>
              <a:avLst/>
              <a:gdLst>
                <a:gd name="connsiteX0" fmla="*/ 577606 w 1819941"/>
                <a:gd name="connsiteY0" fmla="*/ 740413 h 2049586"/>
                <a:gd name="connsiteX1" fmla="*/ 484324 w 1819941"/>
                <a:gd name="connsiteY1" fmla="*/ 599125 h 2049586"/>
                <a:gd name="connsiteX2" fmla="*/ 452891 w 1819941"/>
                <a:gd name="connsiteY2" fmla="*/ 587568 h 2049586"/>
                <a:gd name="connsiteX3" fmla="*/ 415300 w 1819941"/>
                <a:gd name="connsiteY3" fmla="*/ 613286 h 2049586"/>
                <a:gd name="connsiteX4" fmla="*/ 466925 w 1819941"/>
                <a:gd name="connsiteY4" fmla="*/ 625287 h 2049586"/>
                <a:gd name="connsiteX5" fmla="*/ 427174 w 1819941"/>
                <a:gd name="connsiteY5" fmla="*/ 668849 h 2049586"/>
                <a:gd name="connsiteX6" fmla="*/ 388693 w 1819941"/>
                <a:gd name="connsiteY6" fmla="*/ 633797 h 2049586"/>
                <a:gd name="connsiteX7" fmla="*/ 318589 w 1819941"/>
                <a:gd name="connsiteY7" fmla="*/ 527370 h 2049586"/>
                <a:gd name="connsiteX8" fmla="*/ 301127 w 1819941"/>
                <a:gd name="connsiteY8" fmla="*/ 472823 h 2049586"/>
                <a:gd name="connsiteX9" fmla="*/ 289633 w 1819941"/>
                <a:gd name="connsiteY9" fmla="*/ 450471 h 2049586"/>
                <a:gd name="connsiteX10" fmla="*/ 238769 w 1819941"/>
                <a:gd name="connsiteY10" fmla="*/ 394972 h 2049586"/>
                <a:gd name="connsiteX11" fmla="*/ 213941 w 1819941"/>
                <a:gd name="connsiteY11" fmla="*/ 354395 h 2049586"/>
                <a:gd name="connsiteX12" fmla="*/ 186001 w 1819941"/>
                <a:gd name="connsiteY12" fmla="*/ 339346 h 2049586"/>
                <a:gd name="connsiteX13" fmla="*/ 190001 w 1819941"/>
                <a:gd name="connsiteY13" fmla="*/ 368048 h 2049586"/>
                <a:gd name="connsiteX14" fmla="*/ 187398 w 1819941"/>
                <a:gd name="connsiteY14" fmla="*/ 386399 h 2049586"/>
                <a:gd name="connsiteX15" fmla="*/ 171460 w 1819941"/>
                <a:gd name="connsiteY15" fmla="*/ 379414 h 2049586"/>
                <a:gd name="connsiteX16" fmla="*/ 161490 w 1819941"/>
                <a:gd name="connsiteY16" fmla="*/ 321312 h 2049586"/>
                <a:gd name="connsiteX17" fmla="*/ 156854 w 1819941"/>
                <a:gd name="connsiteY17" fmla="*/ 292800 h 2049586"/>
                <a:gd name="connsiteX18" fmla="*/ 143456 w 1819941"/>
                <a:gd name="connsiteY18" fmla="*/ 257938 h 2049586"/>
                <a:gd name="connsiteX19" fmla="*/ 246771 w 1819941"/>
                <a:gd name="connsiteY19" fmla="*/ 274639 h 2049586"/>
                <a:gd name="connsiteX20" fmla="*/ 193050 w 1819941"/>
                <a:gd name="connsiteY20" fmla="*/ 218632 h 2049586"/>
                <a:gd name="connsiteX21" fmla="*/ 132407 w 1819941"/>
                <a:gd name="connsiteY21" fmla="*/ 164720 h 2049586"/>
                <a:gd name="connsiteX22" fmla="*/ 108849 w 1819941"/>
                <a:gd name="connsiteY22" fmla="*/ 148845 h 2049586"/>
                <a:gd name="connsiteX23" fmla="*/ 85798 w 1819941"/>
                <a:gd name="connsiteY23" fmla="*/ 180150 h 2049586"/>
                <a:gd name="connsiteX24" fmla="*/ 96784 w 1819941"/>
                <a:gd name="connsiteY24" fmla="*/ 278068 h 2049586"/>
                <a:gd name="connsiteX25" fmla="*/ 99260 w 1819941"/>
                <a:gd name="connsiteY25" fmla="*/ 378208 h 2049586"/>
                <a:gd name="connsiteX26" fmla="*/ 78369 w 1819941"/>
                <a:gd name="connsiteY26" fmla="*/ 371858 h 2049586"/>
                <a:gd name="connsiteX27" fmla="*/ 24711 w 1819941"/>
                <a:gd name="connsiteY27" fmla="*/ 336996 h 2049586"/>
                <a:gd name="connsiteX28" fmla="*/ 44713 w 1819941"/>
                <a:gd name="connsiteY28" fmla="*/ 261748 h 2049586"/>
                <a:gd name="connsiteX29" fmla="*/ 44396 w 1819941"/>
                <a:gd name="connsiteY29" fmla="*/ 229871 h 2049586"/>
                <a:gd name="connsiteX30" fmla="*/ 962 w 1819941"/>
                <a:gd name="connsiteY30" fmla="*/ 96393 h 2049586"/>
                <a:gd name="connsiteX31" fmla="*/ 6677 w 1819941"/>
                <a:gd name="connsiteY31" fmla="*/ 70739 h 2049586"/>
                <a:gd name="connsiteX32" fmla="*/ 27505 w 1819941"/>
                <a:gd name="connsiteY32" fmla="*/ 76772 h 2049586"/>
                <a:gd name="connsiteX33" fmla="*/ 123962 w 1819941"/>
                <a:gd name="connsiteY33" fmla="*/ 106934 h 2049586"/>
                <a:gd name="connsiteX34" fmla="*/ 133994 w 1819941"/>
                <a:gd name="connsiteY34" fmla="*/ 111062 h 2049586"/>
                <a:gd name="connsiteX35" fmla="*/ 262963 w 1819941"/>
                <a:gd name="connsiteY35" fmla="*/ 233364 h 2049586"/>
                <a:gd name="connsiteX36" fmla="*/ 291284 w 1819941"/>
                <a:gd name="connsiteY36" fmla="*/ 242444 h 2049586"/>
                <a:gd name="connsiteX37" fmla="*/ 288427 w 1819941"/>
                <a:gd name="connsiteY37" fmla="*/ 210249 h 2049586"/>
                <a:gd name="connsiteX38" fmla="*/ 286204 w 1819941"/>
                <a:gd name="connsiteY38" fmla="*/ 206947 h 2049586"/>
                <a:gd name="connsiteX39" fmla="*/ 255915 w 1819941"/>
                <a:gd name="connsiteY39" fmla="*/ 169292 h 2049586"/>
                <a:gd name="connsiteX40" fmla="*/ 328749 w 1819941"/>
                <a:gd name="connsiteY40" fmla="*/ 131954 h 2049586"/>
                <a:gd name="connsiteX41" fmla="*/ 394408 w 1819941"/>
                <a:gd name="connsiteY41" fmla="*/ 118555 h 2049586"/>
                <a:gd name="connsiteX42" fmla="*/ 439938 w 1819941"/>
                <a:gd name="connsiteY42" fmla="*/ 125921 h 2049586"/>
                <a:gd name="connsiteX43" fmla="*/ 529600 w 1819941"/>
                <a:gd name="connsiteY43" fmla="*/ 226887 h 2049586"/>
                <a:gd name="connsiteX44" fmla="*/ 536775 w 1819941"/>
                <a:gd name="connsiteY44" fmla="*/ 282005 h 2049586"/>
                <a:gd name="connsiteX45" fmla="*/ 530298 w 1819941"/>
                <a:gd name="connsiteY45" fmla="*/ 326900 h 2049586"/>
                <a:gd name="connsiteX46" fmla="*/ 540331 w 1819941"/>
                <a:gd name="connsiteY46" fmla="*/ 382780 h 2049586"/>
                <a:gd name="connsiteX47" fmla="*/ 581733 w 1819941"/>
                <a:gd name="connsiteY47" fmla="*/ 424690 h 2049586"/>
                <a:gd name="connsiteX48" fmla="*/ 674316 w 1819941"/>
                <a:gd name="connsiteY48" fmla="*/ 466283 h 2049586"/>
                <a:gd name="connsiteX49" fmla="*/ 731593 w 1819941"/>
                <a:gd name="connsiteY49" fmla="*/ 504891 h 2049586"/>
                <a:gd name="connsiteX50" fmla="*/ 762962 w 1819941"/>
                <a:gd name="connsiteY50" fmla="*/ 531371 h 2049586"/>
                <a:gd name="connsiteX51" fmla="*/ 851925 w 1819941"/>
                <a:gd name="connsiteY51" fmla="*/ 426595 h 2049586"/>
                <a:gd name="connsiteX52" fmla="*/ 793061 w 1819941"/>
                <a:gd name="connsiteY52" fmla="*/ 405005 h 2049586"/>
                <a:gd name="connsiteX53" fmla="*/ 597862 w 1819941"/>
                <a:gd name="connsiteY53" fmla="*/ 318899 h 2049586"/>
                <a:gd name="connsiteX54" fmla="*/ 598243 w 1819941"/>
                <a:gd name="connsiteY54" fmla="*/ 245937 h 2049586"/>
                <a:gd name="connsiteX55" fmla="*/ 681682 w 1819941"/>
                <a:gd name="connsiteY55" fmla="*/ 224220 h 2049586"/>
                <a:gd name="connsiteX56" fmla="*/ 802840 w 1819941"/>
                <a:gd name="connsiteY56" fmla="*/ 234126 h 2049586"/>
                <a:gd name="connsiteX57" fmla="*/ 836050 w 1819941"/>
                <a:gd name="connsiteY57" fmla="*/ 210313 h 2049586"/>
                <a:gd name="connsiteX58" fmla="*/ 882977 w 1819941"/>
                <a:gd name="connsiteY58" fmla="*/ 171578 h 2049586"/>
                <a:gd name="connsiteX59" fmla="*/ 994420 w 1819941"/>
                <a:gd name="connsiteY59" fmla="*/ 154687 h 2049586"/>
                <a:gd name="connsiteX60" fmla="*/ 1086876 w 1819941"/>
                <a:gd name="connsiteY60" fmla="*/ 181293 h 2049586"/>
                <a:gd name="connsiteX61" fmla="*/ 1157233 w 1819941"/>
                <a:gd name="connsiteY61" fmla="*/ 218124 h 2049586"/>
                <a:gd name="connsiteX62" fmla="*/ 1087320 w 1819941"/>
                <a:gd name="connsiteY62" fmla="*/ 171387 h 2049586"/>
                <a:gd name="connsiteX63" fmla="*/ 1011374 w 1819941"/>
                <a:gd name="connsiteY63" fmla="*/ 19812 h 2049586"/>
                <a:gd name="connsiteX64" fmla="*/ 1037409 w 1819941"/>
                <a:gd name="connsiteY64" fmla="*/ 0 h 2049586"/>
                <a:gd name="connsiteX65" fmla="*/ 1065222 w 1819941"/>
                <a:gd name="connsiteY65" fmla="*/ 22924 h 2049586"/>
                <a:gd name="connsiteX66" fmla="*/ 1134374 w 1819941"/>
                <a:gd name="connsiteY66" fmla="*/ 74232 h 2049586"/>
                <a:gd name="connsiteX67" fmla="*/ 1213431 w 1819941"/>
                <a:gd name="connsiteY67" fmla="*/ 77089 h 2049586"/>
                <a:gd name="connsiteX68" fmla="*/ 1331033 w 1819941"/>
                <a:gd name="connsiteY68" fmla="*/ 92456 h 2049586"/>
                <a:gd name="connsiteX69" fmla="*/ 1360942 w 1819941"/>
                <a:gd name="connsiteY69" fmla="*/ 107442 h 2049586"/>
                <a:gd name="connsiteX70" fmla="*/ 1428252 w 1819941"/>
                <a:gd name="connsiteY70" fmla="*/ 116523 h 2049586"/>
                <a:gd name="connsiteX71" fmla="*/ 1489212 w 1819941"/>
                <a:gd name="connsiteY71" fmla="*/ 95250 h 2049586"/>
                <a:gd name="connsiteX72" fmla="*/ 1526232 w 1819941"/>
                <a:gd name="connsiteY72" fmla="*/ 109665 h 2049586"/>
                <a:gd name="connsiteX73" fmla="*/ 1521914 w 1819941"/>
                <a:gd name="connsiteY73" fmla="*/ 149924 h 2049586"/>
                <a:gd name="connsiteX74" fmla="*/ 1526677 w 1819941"/>
                <a:gd name="connsiteY74" fmla="*/ 210186 h 2049586"/>
                <a:gd name="connsiteX75" fmla="*/ 1488323 w 1819941"/>
                <a:gd name="connsiteY75" fmla="*/ 260542 h 2049586"/>
                <a:gd name="connsiteX76" fmla="*/ 1451112 w 1819941"/>
                <a:gd name="connsiteY76" fmla="*/ 250572 h 2049586"/>
                <a:gd name="connsiteX77" fmla="*/ 1374340 w 1819941"/>
                <a:gd name="connsiteY77" fmla="*/ 248540 h 2049586"/>
                <a:gd name="connsiteX78" fmla="*/ 1325127 w 1819941"/>
                <a:gd name="connsiteY78" fmla="*/ 260605 h 2049586"/>
                <a:gd name="connsiteX79" fmla="*/ 1213240 w 1819941"/>
                <a:gd name="connsiteY79" fmla="*/ 288609 h 2049586"/>
                <a:gd name="connsiteX80" fmla="*/ 1201176 w 1819941"/>
                <a:gd name="connsiteY80" fmla="*/ 336171 h 2049586"/>
                <a:gd name="connsiteX81" fmla="*/ 1288171 w 1819941"/>
                <a:gd name="connsiteY81" fmla="*/ 394527 h 2049586"/>
                <a:gd name="connsiteX82" fmla="*/ 1384945 w 1819941"/>
                <a:gd name="connsiteY82" fmla="*/ 393765 h 2049586"/>
                <a:gd name="connsiteX83" fmla="*/ 1444952 w 1819941"/>
                <a:gd name="connsiteY83" fmla="*/ 417578 h 2049586"/>
                <a:gd name="connsiteX84" fmla="*/ 1447492 w 1819941"/>
                <a:gd name="connsiteY84" fmla="*/ 421642 h 2049586"/>
                <a:gd name="connsiteX85" fmla="*/ 1449397 w 1819941"/>
                <a:gd name="connsiteY85" fmla="*/ 409958 h 2049586"/>
                <a:gd name="connsiteX86" fmla="*/ 1444508 w 1819941"/>
                <a:gd name="connsiteY86" fmla="*/ 378398 h 2049586"/>
                <a:gd name="connsiteX87" fmla="*/ 1504007 w 1819941"/>
                <a:gd name="connsiteY87" fmla="*/ 286323 h 2049586"/>
                <a:gd name="connsiteX88" fmla="*/ 1514358 w 1819941"/>
                <a:gd name="connsiteY88" fmla="*/ 350585 h 2049586"/>
                <a:gd name="connsiteX89" fmla="*/ 1526423 w 1819941"/>
                <a:gd name="connsiteY89" fmla="*/ 456440 h 2049586"/>
                <a:gd name="connsiteX90" fmla="*/ 1528772 w 1819941"/>
                <a:gd name="connsiteY90" fmla="*/ 495937 h 2049586"/>
                <a:gd name="connsiteX91" fmla="*/ 1468955 w 1819941"/>
                <a:gd name="connsiteY91" fmla="*/ 678183 h 2049586"/>
                <a:gd name="connsiteX92" fmla="*/ 1465145 w 1819941"/>
                <a:gd name="connsiteY92" fmla="*/ 701742 h 2049586"/>
                <a:gd name="connsiteX93" fmla="*/ 1543885 w 1819941"/>
                <a:gd name="connsiteY93" fmla="*/ 892052 h 2049586"/>
                <a:gd name="connsiteX94" fmla="*/ 1592272 w 1819941"/>
                <a:gd name="connsiteY94" fmla="*/ 1071250 h 2049586"/>
                <a:gd name="connsiteX95" fmla="*/ 1606369 w 1819941"/>
                <a:gd name="connsiteY95" fmla="*/ 1273118 h 2049586"/>
                <a:gd name="connsiteX96" fmla="*/ 1618752 w 1819941"/>
                <a:gd name="connsiteY96" fmla="*/ 1324045 h 2049586"/>
                <a:gd name="connsiteX97" fmla="*/ 1684220 w 1819941"/>
                <a:gd name="connsiteY97" fmla="*/ 1320298 h 2049586"/>
                <a:gd name="connsiteX98" fmla="*/ 1706382 w 1819941"/>
                <a:gd name="connsiteY98" fmla="*/ 1305058 h 2049586"/>
                <a:gd name="connsiteX99" fmla="*/ 1728289 w 1819941"/>
                <a:gd name="connsiteY99" fmla="*/ 1314266 h 2049586"/>
                <a:gd name="connsiteX100" fmla="*/ 1719145 w 1819941"/>
                <a:gd name="connsiteY100" fmla="*/ 1402658 h 2049586"/>
                <a:gd name="connsiteX101" fmla="*/ 1719526 w 1819941"/>
                <a:gd name="connsiteY101" fmla="*/ 1527373 h 2049586"/>
                <a:gd name="connsiteX102" fmla="*/ 1721685 w 1819941"/>
                <a:gd name="connsiteY102" fmla="*/ 1567251 h 2049586"/>
                <a:gd name="connsiteX103" fmla="*/ 1778771 w 1819941"/>
                <a:gd name="connsiteY103" fmla="*/ 1650182 h 2049586"/>
                <a:gd name="connsiteX104" fmla="*/ 1819856 w 1819941"/>
                <a:gd name="connsiteY104" fmla="*/ 1738638 h 2049586"/>
                <a:gd name="connsiteX105" fmla="*/ 1818205 w 1819941"/>
                <a:gd name="connsiteY105" fmla="*/ 1750449 h 2049586"/>
                <a:gd name="connsiteX106" fmla="*/ 1689046 w 1819941"/>
                <a:gd name="connsiteY106" fmla="*/ 1720033 h 2049586"/>
                <a:gd name="connsiteX107" fmla="*/ 1665869 w 1819941"/>
                <a:gd name="connsiteY107" fmla="*/ 1746512 h 2049586"/>
                <a:gd name="connsiteX108" fmla="*/ 1610624 w 1819941"/>
                <a:gd name="connsiteY108" fmla="*/ 1749116 h 2049586"/>
                <a:gd name="connsiteX109" fmla="*/ 1581477 w 1819941"/>
                <a:gd name="connsiteY109" fmla="*/ 1741686 h 2049586"/>
                <a:gd name="connsiteX110" fmla="*/ 1578810 w 1819941"/>
                <a:gd name="connsiteY110" fmla="*/ 1774897 h 2049586"/>
                <a:gd name="connsiteX111" fmla="*/ 1573921 w 1819941"/>
                <a:gd name="connsiteY111" fmla="*/ 1854209 h 2049586"/>
                <a:gd name="connsiteX112" fmla="*/ 1581414 w 1819941"/>
                <a:gd name="connsiteY112" fmla="*/ 1874275 h 2049586"/>
                <a:gd name="connsiteX113" fmla="*/ 1640913 w 1819941"/>
                <a:gd name="connsiteY113" fmla="*/ 1873894 h 2049586"/>
                <a:gd name="connsiteX114" fmla="*/ 1731464 w 1819941"/>
                <a:gd name="connsiteY114" fmla="*/ 1886213 h 2049586"/>
                <a:gd name="connsiteX115" fmla="*/ 1730067 w 1819941"/>
                <a:gd name="connsiteY115" fmla="*/ 1935616 h 2049586"/>
                <a:gd name="connsiteX116" fmla="*/ 1615831 w 1819941"/>
                <a:gd name="connsiteY116" fmla="*/ 2029914 h 2049586"/>
                <a:gd name="connsiteX117" fmla="*/ 1537916 w 1819941"/>
                <a:gd name="connsiteY117" fmla="*/ 1997085 h 2049586"/>
                <a:gd name="connsiteX118" fmla="*/ 1465526 w 1819941"/>
                <a:gd name="connsiteY118" fmla="*/ 1915360 h 2049586"/>
                <a:gd name="connsiteX119" fmla="*/ 1365768 w 1819941"/>
                <a:gd name="connsiteY119" fmla="*/ 1885070 h 2049586"/>
                <a:gd name="connsiteX120" fmla="*/ 1339098 w 1819941"/>
                <a:gd name="connsiteY120" fmla="*/ 1861829 h 2049586"/>
                <a:gd name="connsiteX121" fmla="*/ 1348114 w 1819941"/>
                <a:gd name="connsiteY121" fmla="*/ 1900691 h 2049586"/>
                <a:gd name="connsiteX122" fmla="*/ 1308808 w 1819941"/>
                <a:gd name="connsiteY122" fmla="*/ 1915487 h 2049586"/>
                <a:gd name="connsiteX123" fmla="*/ 1238640 w 1819941"/>
                <a:gd name="connsiteY123" fmla="*/ 1852494 h 2049586"/>
                <a:gd name="connsiteX124" fmla="*/ 1123071 w 1819941"/>
                <a:gd name="connsiteY124" fmla="*/ 1746005 h 2049586"/>
                <a:gd name="connsiteX125" fmla="*/ 1008136 w 1819941"/>
                <a:gd name="connsiteY125" fmla="*/ 1685616 h 2049586"/>
                <a:gd name="connsiteX126" fmla="*/ 999372 w 1819941"/>
                <a:gd name="connsiteY126" fmla="*/ 1664343 h 2049586"/>
                <a:gd name="connsiteX127" fmla="*/ 1105037 w 1819941"/>
                <a:gd name="connsiteY127" fmla="*/ 1587254 h 2049586"/>
                <a:gd name="connsiteX128" fmla="*/ 1181999 w 1819941"/>
                <a:gd name="connsiteY128" fmla="*/ 1570617 h 2049586"/>
                <a:gd name="connsiteX129" fmla="*/ 1284043 w 1819941"/>
                <a:gd name="connsiteY129" fmla="*/ 1532072 h 2049586"/>
                <a:gd name="connsiteX130" fmla="*/ 1363164 w 1819941"/>
                <a:gd name="connsiteY130" fmla="*/ 1503878 h 2049586"/>
                <a:gd name="connsiteX131" fmla="*/ 1261056 w 1819941"/>
                <a:gd name="connsiteY131" fmla="*/ 1537025 h 2049586"/>
                <a:gd name="connsiteX132" fmla="*/ 1230767 w 1819941"/>
                <a:gd name="connsiteY132" fmla="*/ 1543692 h 2049586"/>
                <a:gd name="connsiteX133" fmla="*/ 1090876 w 1819941"/>
                <a:gd name="connsiteY133" fmla="*/ 1543121 h 2049586"/>
                <a:gd name="connsiteX134" fmla="*/ 1062238 w 1819941"/>
                <a:gd name="connsiteY134" fmla="*/ 1536009 h 2049586"/>
                <a:gd name="connsiteX135" fmla="*/ 1093289 w 1819941"/>
                <a:gd name="connsiteY135" fmla="*/ 1476191 h 2049586"/>
                <a:gd name="connsiteX136" fmla="*/ 1149550 w 1819941"/>
                <a:gd name="connsiteY136" fmla="*/ 1480002 h 2049586"/>
                <a:gd name="connsiteX137" fmla="*/ 1190190 w 1819941"/>
                <a:gd name="connsiteY137" fmla="*/ 1487495 h 2049586"/>
                <a:gd name="connsiteX138" fmla="*/ 1340240 w 1819941"/>
                <a:gd name="connsiteY138" fmla="*/ 1435615 h 2049586"/>
                <a:gd name="connsiteX139" fmla="*/ 1433903 w 1819941"/>
                <a:gd name="connsiteY139" fmla="*/ 1420819 h 2049586"/>
                <a:gd name="connsiteX140" fmla="*/ 1475178 w 1819941"/>
                <a:gd name="connsiteY140" fmla="*/ 1424058 h 2049586"/>
                <a:gd name="connsiteX141" fmla="*/ 1517533 w 1819941"/>
                <a:gd name="connsiteY141" fmla="*/ 1413072 h 2049586"/>
                <a:gd name="connsiteX142" fmla="*/ 1499752 w 1819941"/>
                <a:gd name="connsiteY142" fmla="*/ 1377195 h 2049586"/>
                <a:gd name="connsiteX143" fmla="*/ 1492831 w 1819941"/>
                <a:gd name="connsiteY143" fmla="*/ 1328172 h 2049586"/>
                <a:gd name="connsiteX144" fmla="*/ 1493911 w 1819941"/>
                <a:gd name="connsiteY144" fmla="*/ 1325505 h 2049586"/>
                <a:gd name="connsiteX145" fmla="*/ 1492640 w 1819941"/>
                <a:gd name="connsiteY145" fmla="*/ 1329316 h 2049586"/>
                <a:gd name="connsiteX146" fmla="*/ 1442285 w 1819941"/>
                <a:gd name="connsiteY146" fmla="*/ 1386466 h 2049586"/>
                <a:gd name="connsiteX147" fmla="*/ 1424696 w 1819941"/>
                <a:gd name="connsiteY147" fmla="*/ 1400817 h 2049586"/>
                <a:gd name="connsiteX148" fmla="*/ 1258389 w 1819941"/>
                <a:gd name="connsiteY148" fmla="*/ 1413898 h 2049586"/>
                <a:gd name="connsiteX149" fmla="*/ 1247086 w 1819941"/>
                <a:gd name="connsiteY149" fmla="*/ 1412437 h 2049586"/>
                <a:gd name="connsiteX150" fmla="*/ 1048140 w 1819941"/>
                <a:gd name="connsiteY150" fmla="*/ 1371924 h 2049586"/>
                <a:gd name="connsiteX151" fmla="*/ 961844 w 1819941"/>
                <a:gd name="connsiteY151" fmla="*/ 1378909 h 2049586"/>
                <a:gd name="connsiteX152" fmla="*/ 929650 w 1819941"/>
                <a:gd name="connsiteY152" fmla="*/ 1380179 h 2049586"/>
                <a:gd name="connsiteX153" fmla="*/ 773947 w 1819941"/>
                <a:gd name="connsiteY153" fmla="*/ 1333824 h 2049586"/>
                <a:gd name="connsiteX154" fmla="*/ 650186 w 1819941"/>
                <a:gd name="connsiteY154" fmla="*/ 1216920 h 2049586"/>
                <a:gd name="connsiteX155" fmla="*/ 650821 w 1819941"/>
                <a:gd name="connsiteY155" fmla="*/ 1165040 h 2049586"/>
                <a:gd name="connsiteX156" fmla="*/ 700859 w 1819941"/>
                <a:gd name="connsiteY156" fmla="*/ 1165104 h 2049586"/>
                <a:gd name="connsiteX157" fmla="*/ 771916 w 1819941"/>
                <a:gd name="connsiteY157" fmla="*/ 1187646 h 2049586"/>
                <a:gd name="connsiteX158" fmla="*/ 847100 w 1819941"/>
                <a:gd name="connsiteY158" fmla="*/ 1188091 h 2049586"/>
                <a:gd name="connsiteX159" fmla="*/ 871928 w 1819941"/>
                <a:gd name="connsiteY159" fmla="*/ 1197425 h 2049586"/>
                <a:gd name="connsiteX160" fmla="*/ 998991 w 1819941"/>
                <a:gd name="connsiteY160" fmla="*/ 1267339 h 2049586"/>
                <a:gd name="connsiteX161" fmla="*/ 1052967 w 1819941"/>
                <a:gd name="connsiteY161" fmla="*/ 1285183 h 2049586"/>
                <a:gd name="connsiteX162" fmla="*/ 1138057 w 1819941"/>
                <a:gd name="connsiteY162" fmla="*/ 1329506 h 2049586"/>
                <a:gd name="connsiteX163" fmla="*/ 1198826 w 1819941"/>
                <a:gd name="connsiteY163" fmla="*/ 1324680 h 2049586"/>
                <a:gd name="connsiteX164" fmla="*/ 1163202 w 1819941"/>
                <a:gd name="connsiteY164" fmla="*/ 1278960 h 2049586"/>
                <a:gd name="connsiteX165" fmla="*/ 1142883 w 1819941"/>
                <a:gd name="connsiteY165" fmla="*/ 1268038 h 2049586"/>
                <a:gd name="connsiteX166" fmla="*/ 1116467 w 1819941"/>
                <a:gd name="connsiteY166" fmla="*/ 1218253 h 2049586"/>
                <a:gd name="connsiteX167" fmla="*/ 1110498 w 1819941"/>
                <a:gd name="connsiteY167" fmla="*/ 1180661 h 2049586"/>
                <a:gd name="connsiteX168" fmla="*/ 1106180 w 1819941"/>
                <a:gd name="connsiteY168" fmla="*/ 1188408 h 2049586"/>
                <a:gd name="connsiteX169" fmla="*/ 1088273 w 1819941"/>
                <a:gd name="connsiteY169" fmla="*/ 1246066 h 2049586"/>
                <a:gd name="connsiteX170" fmla="*/ 1028709 w 1819941"/>
                <a:gd name="connsiteY170" fmla="*/ 1216729 h 2049586"/>
                <a:gd name="connsiteX171" fmla="*/ 1001722 w 1819941"/>
                <a:gd name="connsiteY171" fmla="*/ 1132972 h 2049586"/>
                <a:gd name="connsiteX172" fmla="*/ 979180 w 1819941"/>
                <a:gd name="connsiteY172" fmla="*/ 1094110 h 2049586"/>
                <a:gd name="connsiteX173" fmla="*/ 789822 w 1819941"/>
                <a:gd name="connsiteY173" fmla="*/ 959426 h 2049586"/>
                <a:gd name="connsiteX174" fmla="*/ 714575 w 1819941"/>
                <a:gd name="connsiteY174" fmla="*/ 848174 h 2049586"/>
                <a:gd name="connsiteX175" fmla="*/ 645169 w 1819941"/>
                <a:gd name="connsiteY175" fmla="*/ 757114 h 2049586"/>
                <a:gd name="connsiteX176" fmla="*/ 605609 w 1819941"/>
                <a:gd name="connsiteY176" fmla="*/ 745938 h 2049586"/>
                <a:gd name="connsiteX177" fmla="*/ 577415 w 1819941"/>
                <a:gd name="connsiteY177" fmla="*/ 740541 h 20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1819941" h="2049586">
                  <a:moveTo>
                    <a:pt x="577606" y="740413"/>
                  </a:moveTo>
                  <a:cubicBezTo>
                    <a:pt x="528774" y="706885"/>
                    <a:pt x="493976" y="663134"/>
                    <a:pt x="484324" y="599125"/>
                  </a:cubicBezTo>
                  <a:cubicBezTo>
                    <a:pt x="481466" y="580012"/>
                    <a:pt x="471815" y="569026"/>
                    <a:pt x="452891" y="587568"/>
                  </a:cubicBezTo>
                  <a:cubicBezTo>
                    <a:pt x="442160" y="598109"/>
                    <a:pt x="428063" y="604777"/>
                    <a:pt x="415300" y="613286"/>
                  </a:cubicBezTo>
                  <a:cubicBezTo>
                    <a:pt x="426094" y="637480"/>
                    <a:pt x="446415" y="624272"/>
                    <a:pt x="466925" y="625287"/>
                  </a:cubicBezTo>
                  <a:cubicBezTo>
                    <a:pt x="455685" y="647195"/>
                    <a:pt x="445653" y="666880"/>
                    <a:pt x="427174" y="668849"/>
                  </a:cubicBezTo>
                  <a:cubicBezTo>
                    <a:pt x="407997" y="670881"/>
                    <a:pt x="398790" y="649545"/>
                    <a:pt x="388693" y="633797"/>
                  </a:cubicBezTo>
                  <a:cubicBezTo>
                    <a:pt x="365769" y="597982"/>
                    <a:pt x="343418" y="561597"/>
                    <a:pt x="318589" y="527370"/>
                  </a:cubicBezTo>
                  <a:cubicBezTo>
                    <a:pt x="306334" y="510479"/>
                    <a:pt x="295602" y="495811"/>
                    <a:pt x="301127" y="472823"/>
                  </a:cubicBezTo>
                  <a:cubicBezTo>
                    <a:pt x="303413" y="463235"/>
                    <a:pt x="299349" y="449963"/>
                    <a:pt x="289633" y="450471"/>
                  </a:cubicBezTo>
                  <a:cubicBezTo>
                    <a:pt x="252104" y="452567"/>
                    <a:pt x="249946" y="418912"/>
                    <a:pt x="238769" y="394972"/>
                  </a:cubicBezTo>
                  <a:cubicBezTo>
                    <a:pt x="231912" y="380240"/>
                    <a:pt x="225752" y="365317"/>
                    <a:pt x="213941" y="354395"/>
                  </a:cubicBezTo>
                  <a:cubicBezTo>
                    <a:pt x="205750" y="346775"/>
                    <a:pt x="198003" y="331281"/>
                    <a:pt x="186001" y="339346"/>
                  </a:cubicBezTo>
                  <a:cubicBezTo>
                    <a:pt x="173936" y="347474"/>
                    <a:pt x="187906" y="358332"/>
                    <a:pt x="190001" y="368048"/>
                  </a:cubicBezTo>
                  <a:cubicBezTo>
                    <a:pt x="191462" y="374779"/>
                    <a:pt x="194319" y="382208"/>
                    <a:pt x="187398" y="386399"/>
                  </a:cubicBezTo>
                  <a:cubicBezTo>
                    <a:pt x="180603" y="390590"/>
                    <a:pt x="174635" y="385193"/>
                    <a:pt x="171460" y="379414"/>
                  </a:cubicBezTo>
                  <a:cubicBezTo>
                    <a:pt x="161871" y="361571"/>
                    <a:pt x="135265" y="347220"/>
                    <a:pt x="161490" y="321312"/>
                  </a:cubicBezTo>
                  <a:cubicBezTo>
                    <a:pt x="171396" y="311533"/>
                    <a:pt x="163522" y="301690"/>
                    <a:pt x="156854" y="292800"/>
                  </a:cubicBezTo>
                  <a:cubicBezTo>
                    <a:pt x="150187" y="283910"/>
                    <a:pt x="138059" y="277623"/>
                    <a:pt x="143456" y="257938"/>
                  </a:cubicBezTo>
                  <a:cubicBezTo>
                    <a:pt x="172984" y="296165"/>
                    <a:pt x="208099" y="270702"/>
                    <a:pt x="246771" y="274639"/>
                  </a:cubicBezTo>
                  <a:cubicBezTo>
                    <a:pt x="232356" y="246254"/>
                    <a:pt x="213814" y="231395"/>
                    <a:pt x="193050" y="218632"/>
                  </a:cubicBezTo>
                  <a:cubicBezTo>
                    <a:pt x="169935" y="204471"/>
                    <a:pt x="145234" y="191072"/>
                    <a:pt x="132407" y="164720"/>
                  </a:cubicBezTo>
                  <a:cubicBezTo>
                    <a:pt x="126501" y="152464"/>
                    <a:pt x="124088" y="142685"/>
                    <a:pt x="108849" y="148845"/>
                  </a:cubicBezTo>
                  <a:cubicBezTo>
                    <a:pt x="94751" y="154560"/>
                    <a:pt x="78750" y="164656"/>
                    <a:pt x="85798" y="180150"/>
                  </a:cubicBezTo>
                  <a:cubicBezTo>
                    <a:pt x="100594" y="212536"/>
                    <a:pt x="94878" y="245111"/>
                    <a:pt x="96784" y="278068"/>
                  </a:cubicBezTo>
                  <a:cubicBezTo>
                    <a:pt x="98625" y="310707"/>
                    <a:pt x="82306" y="341822"/>
                    <a:pt x="99260" y="378208"/>
                  </a:cubicBezTo>
                  <a:cubicBezTo>
                    <a:pt x="87449" y="374779"/>
                    <a:pt x="81353" y="374969"/>
                    <a:pt x="78369" y="371858"/>
                  </a:cubicBezTo>
                  <a:cubicBezTo>
                    <a:pt x="62621" y="355284"/>
                    <a:pt x="17154" y="386717"/>
                    <a:pt x="24711" y="336996"/>
                  </a:cubicBezTo>
                  <a:cubicBezTo>
                    <a:pt x="28521" y="312040"/>
                    <a:pt x="18678" y="281116"/>
                    <a:pt x="44713" y="261748"/>
                  </a:cubicBezTo>
                  <a:cubicBezTo>
                    <a:pt x="57350" y="252350"/>
                    <a:pt x="49349" y="241746"/>
                    <a:pt x="44396" y="229871"/>
                  </a:cubicBezTo>
                  <a:cubicBezTo>
                    <a:pt x="26616" y="186754"/>
                    <a:pt x="2486" y="145733"/>
                    <a:pt x="962" y="96393"/>
                  </a:cubicBezTo>
                  <a:cubicBezTo>
                    <a:pt x="708" y="87122"/>
                    <a:pt x="-3165" y="76581"/>
                    <a:pt x="6677" y="70739"/>
                  </a:cubicBezTo>
                  <a:cubicBezTo>
                    <a:pt x="14551" y="66040"/>
                    <a:pt x="21790" y="72009"/>
                    <a:pt x="27505" y="76772"/>
                  </a:cubicBezTo>
                  <a:cubicBezTo>
                    <a:pt x="56016" y="100521"/>
                    <a:pt x="81861" y="132906"/>
                    <a:pt x="123962" y="106934"/>
                  </a:cubicBezTo>
                  <a:cubicBezTo>
                    <a:pt x="125994" y="105664"/>
                    <a:pt x="132597" y="108395"/>
                    <a:pt x="133994" y="111062"/>
                  </a:cubicBezTo>
                  <a:cubicBezTo>
                    <a:pt x="163141" y="168466"/>
                    <a:pt x="245754" y="160592"/>
                    <a:pt x="262963" y="233364"/>
                  </a:cubicBezTo>
                  <a:cubicBezTo>
                    <a:pt x="265821" y="245492"/>
                    <a:pt x="279918" y="251906"/>
                    <a:pt x="291284" y="242444"/>
                  </a:cubicBezTo>
                  <a:cubicBezTo>
                    <a:pt x="303984" y="231903"/>
                    <a:pt x="294015" y="220600"/>
                    <a:pt x="288427" y="210249"/>
                  </a:cubicBezTo>
                  <a:cubicBezTo>
                    <a:pt x="287791" y="209106"/>
                    <a:pt x="286712" y="208154"/>
                    <a:pt x="286204" y="206947"/>
                  </a:cubicBezTo>
                  <a:cubicBezTo>
                    <a:pt x="279473" y="189802"/>
                    <a:pt x="245183" y="175197"/>
                    <a:pt x="255915" y="169292"/>
                  </a:cubicBezTo>
                  <a:cubicBezTo>
                    <a:pt x="278902" y="156655"/>
                    <a:pt x="292935" y="122683"/>
                    <a:pt x="328749" y="131954"/>
                  </a:cubicBezTo>
                  <a:cubicBezTo>
                    <a:pt x="348942" y="137161"/>
                    <a:pt x="374406" y="133732"/>
                    <a:pt x="394408" y="118555"/>
                  </a:cubicBezTo>
                  <a:cubicBezTo>
                    <a:pt x="412696" y="98743"/>
                    <a:pt x="427110" y="103315"/>
                    <a:pt x="439938" y="125921"/>
                  </a:cubicBezTo>
                  <a:cubicBezTo>
                    <a:pt x="462925" y="166434"/>
                    <a:pt x="500516" y="192342"/>
                    <a:pt x="529600" y="226887"/>
                  </a:cubicBezTo>
                  <a:cubicBezTo>
                    <a:pt x="545347" y="245556"/>
                    <a:pt x="556206" y="260923"/>
                    <a:pt x="536775" y="282005"/>
                  </a:cubicBezTo>
                  <a:cubicBezTo>
                    <a:pt x="523885" y="295975"/>
                    <a:pt x="524837" y="310072"/>
                    <a:pt x="530298" y="326900"/>
                  </a:cubicBezTo>
                  <a:cubicBezTo>
                    <a:pt x="536203" y="344807"/>
                    <a:pt x="541982" y="363412"/>
                    <a:pt x="540331" y="382780"/>
                  </a:cubicBezTo>
                  <a:cubicBezTo>
                    <a:pt x="537600" y="416372"/>
                    <a:pt x="554936" y="429516"/>
                    <a:pt x="581733" y="424690"/>
                  </a:cubicBezTo>
                  <a:cubicBezTo>
                    <a:pt x="621992" y="417451"/>
                    <a:pt x="651964" y="424309"/>
                    <a:pt x="674316" y="466283"/>
                  </a:cubicBezTo>
                  <a:cubicBezTo>
                    <a:pt x="684984" y="486349"/>
                    <a:pt x="710511" y="495175"/>
                    <a:pt x="731593" y="504891"/>
                  </a:cubicBezTo>
                  <a:cubicBezTo>
                    <a:pt x="743912" y="510543"/>
                    <a:pt x="756739" y="515242"/>
                    <a:pt x="762962" y="531371"/>
                  </a:cubicBezTo>
                  <a:cubicBezTo>
                    <a:pt x="746071" y="451360"/>
                    <a:pt x="761121" y="432691"/>
                    <a:pt x="851925" y="426595"/>
                  </a:cubicBezTo>
                  <a:cubicBezTo>
                    <a:pt x="830971" y="412117"/>
                    <a:pt x="811413" y="409831"/>
                    <a:pt x="793061" y="405005"/>
                  </a:cubicBezTo>
                  <a:cubicBezTo>
                    <a:pt x="723910" y="386844"/>
                    <a:pt x="657235" y="363285"/>
                    <a:pt x="597862" y="318899"/>
                  </a:cubicBezTo>
                  <a:cubicBezTo>
                    <a:pt x="563382" y="293117"/>
                    <a:pt x="562366" y="268162"/>
                    <a:pt x="598243" y="245937"/>
                  </a:cubicBezTo>
                  <a:cubicBezTo>
                    <a:pt x="624151" y="229871"/>
                    <a:pt x="651012" y="220791"/>
                    <a:pt x="681682" y="224220"/>
                  </a:cubicBezTo>
                  <a:cubicBezTo>
                    <a:pt x="721941" y="228728"/>
                    <a:pt x="762772" y="227204"/>
                    <a:pt x="802840" y="234126"/>
                  </a:cubicBezTo>
                  <a:cubicBezTo>
                    <a:pt x="822271" y="237428"/>
                    <a:pt x="834781" y="236602"/>
                    <a:pt x="836050" y="210313"/>
                  </a:cubicBezTo>
                  <a:cubicBezTo>
                    <a:pt x="837575" y="179325"/>
                    <a:pt x="855545" y="172594"/>
                    <a:pt x="882977" y="171578"/>
                  </a:cubicBezTo>
                  <a:cubicBezTo>
                    <a:pt x="920252" y="170181"/>
                    <a:pt x="958606" y="169038"/>
                    <a:pt x="994420" y="154687"/>
                  </a:cubicBezTo>
                  <a:cubicBezTo>
                    <a:pt x="1023249" y="143130"/>
                    <a:pt x="1069477" y="155449"/>
                    <a:pt x="1086876" y="181293"/>
                  </a:cubicBezTo>
                  <a:cubicBezTo>
                    <a:pt x="1101734" y="203474"/>
                    <a:pt x="1125185" y="215755"/>
                    <a:pt x="1157233" y="218124"/>
                  </a:cubicBezTo>
                  <a:cubicBezTo>
                    <a:pt x="1137104" y="193740"/>
                    <a:pt x="1118181" y="174689"/>
                    <a:pt x="1087320" y="171387"/>
                  </a:cubicBezTo>
                  <a:cubicBezTo>
                    <a:pt x="1038870" y="166117"/>
                    <a:pt x="984514" y="87503"/>
                    <a:pt x="1011374" y="19812"/>
                  </a:cubicBezTo>
                  <a:cubicBezTo>
                    <a:pt x="1016390" y="7048"/>
                    <a:pt x="1024772" y="0"/>
                    <a:pt x="1037409" y="0"/>
                  </a:cubicBezTo>
                  <a:cubicBezTo>
                    <a:pt x="1051760" y="0"/>
                    <a:pt x="1060459" y="8128"/>
                    <a:pt x="1065222" y="22924"/>
                  </a:cubicBezTo>
                  <a:cubicBezTo>
                    <a:pt x="1081986" y="75121"/>
                    <a:pt x="1082177" y="74867"/>
                    <a:pt x="1134374" y="74232"/>
                  </a:cubicBezTo>
                  <a:cubicBezTo>
                    <a:pt x="1161044" y="73914"/>
                    <a:pt x="1191777" y="64897"/>
                    <a:pt x="1213431" y="77089"/>
                  </a:cubicBezTo>
                  <a:cubicBezTo>
                    <a:pt x="1252674" y="99187"/>
                    <a:pt x="1291028" y="94425"/>
                    <a:pt x="1331033" y="92456"/>
                  </a:cubicBezTo>
                  <a:cubicBezTo>
                    <a:pt x="1342653" y="91885"/>
                    <a:pt x="1353385" y="96647"/>
                    <a:pt x="1360942" y="107442"/>
                  </a:cubicBezTo>
                  <a:cubicBezTo>
                    <a:pt x="1380373" y="135192"/>
                    <a:pt x="1404757" y="132970"/>
                    <a:pt x="1428252" y="116523"/>
                  </a:cubicBezTo>
                  <a:cubicBezTo>
                    <a:pt x="1447238" y="103188"/>
                    <a:pt x="1468574" y="100902"/>
                    <a:pt x="1489212" y="95250"/>
                  </a:cubicBezTo>
                  <a:cubicBezTo>
                    <a:pt x="1503944" y="91186"/>
                    <a:pt x="1517342" y="96076"/>
                    <a:pt x="1526232" y="109665"/>
                  </a:cubicBezTo>
                  <a:cubicBezTo>
                    <a:pt x="1535503" y="123889"/>
                    <a:pt x="1534677" y="139701"/>
                    <a:pt x="1521914" y="149924"/>
                  </a:cubicBezTo>
                  <a:cubicBezTo>
                    <a:pt x="1492259" y="173737"/>
                    <a:pt x="1536328" y="189231"/>
                    <a:pt x="1526677" y="210186"/>
                  </a:cubicBezTo>
                  <a:cubicBezTo>
                    <a:pt x="1512770" y="225934"/>
                    <a:pt x="1506611" y="248604"/>
                    <a:pt x="1488323" y="260542"/>
                  </a:cubicBezTo>
                  <a:cubicBezTo>
                    <a:pt x="1473337" y="268289"/>
                    <a:pt x="1462478" y="261431"/>
                    <a:pt x="1451112" y="250572"/>
                  </a:cubicBezTo>
                  <a:cubicBezTo>
                    <a:pt x="1426537" y="227077"/>
                    <a:pt x="1398280" y="230760"/>
                    <a:pt x="1374340" y="248540"/>
                  </a:cubicBezTo>
                  <a:cubicBezTo>
                    <a:pt x="1357894" y="260796"/>
                    <a:pt x="1343098" y="264542"/>
                    <a:pt x="1325127" y="260605"/>
                  </a:cubicBezTo>
                  <a:cubicBezTo>
                    <a:pt x="1283789" y="251652"/>
                    <a:pt x="1248165" y="269241"/>
                    <a:pt x="1213240" y="288609"/>
                  </a:cubicBezTo>
                  <a:cubicBezTo>
                    <a:pt x="1194254" y="299150"/>
                    <a:pt x="1190825" y="314834"/>
                    <a:pt x="1201176" y="336171"/>
                  </a:cubicBezTo>
                  <a:cubicBezTo>
                    <a:pt x="1219718" y="374461"/>
                    <a:pt x="1254389" y="388050"/>
                    <a:pt x="1288171" y="394527"/>
                  </a:cubicBezTo>
                  <a:cubicBezTo>
                    <a:pt x="1319158" y="400496"/>
                    <a:pt x="1352369" y="402338"/>
                    <a:pt x="1384945" y="393765"/>
                  </a:cubicBezTo>
                  <a:cubicBezTo>
                    <a:pt x="1408313" y="387606"/>
                    <a:pt x="1432951" y="386971"/>
                    <a:pt x="1444952" y="417578"/>
                  </a:cubicBezTo>
                  <a:cubicBezTo>
                    <a:pt x="1445079" y="420816"/>
                    <a:pt x="1446730" y="422912"/>
                    <a:pt x="1447492" y="421642"/>
                  </a:cubicBezTo>
                  <a:cubicBezTo>
                    <a:pt x="1449461" y="418213"/>
                    <a:pt x="1449016" y="413959"/>
                    <a:pt x="1449397" y="409958"/>
                  </a:cubicBezTo>
                  <a:cubicBezTo>
                    <a:pt x="1449651" y="399036"/>
                    <a:pt x="1447619" y="388812"/>
                    <a:pt x="1444508" y="378398"/>
                  </a:cubicBezTo>
                  <a:cubicBezTo>
                    <a:pt x="1433332" y="340489"/>
                    <a:pt x="1464446" y="292736"/>
                    <a:pt x="1504007" y="286323"/>
                  </a:cubicBezTo>
                  <a:cubicBezTo>
                    <a:pt x="1523438" y="304675"/>
                    <a:pt x="1517278" y="328297"/>
                    <a:pt x="1514358" y="350585"/>
                  </a:cubicBezTo>
                  <a:cubicBezTo>
                    <a:pt x="1509595" y="387225"/>
                    <a:pt x="1505912" y="422975"/>
                    <a:pt x="1526423" y="456440"/>
                  </a:cubicBezTo>
                  <a:cubicBezTo>
                    <a:pt x="1533534" y="468061"/>
                    <a:pt x="1533281" y="483174"/>
                    <a:pt x="1528772" y="495937"/>
                  </a:cubicBezTo>
                  <a:cubicBezTo>
                    <a:pt x="1507373" y="556136"/>
                    <a:pt x="1501150" y="622176"/>
                    <a:pt x="1468955" y="678183"/>
                  </a:cubicBezTo>
                  <a:cubicBezTo>
                    <a:pt x="1464701" y="685549"/>
                    <a:pt x="1465145" y="693614"/>
                    <a:pt x="1465145" y="701742"/>
                  </a:cubicBezTo>
                  <a:cubicBezTo>
                    <a:pt x="1503372" y="759400"/>
                    <a:pt x="1524390" y="825758"/>
                    <a:pt x="1543885" y="892052"/>
                  </a:cubicBezTo>
                  <a:cubicBezTo>
                    <a:pt x="1561411" y="951362"/>
                    <a:pt x="1589414" y="1008893"/>
                    <a:pt x="1592272" y="1071250"/>
                  </a:cubicBezTo>
                  <a:cubicBezTo>
                    <a:pt x="1595320" y="1138751"/>
                    <a:pt x="1605734" y="1205553"/>
                    <a:pt x="1606369" y="1273118"/>
                  </a:cubicBezTo>
                  <a:cubicBezTo>
                    <a:pt x="1606559" y="1291660"/>
                    <a:pt x="1598368" y="1315853"/>
                    <a:pt x="1618752" y="1324045"/>
                  </a:cubicBezTo>
                  <a:cubicBezTo>
                    <a:pt x="1639135" y="1332236"/>
                    <a:pt x="1663328" y="1337634"/>
                    <a:pt x="1684220" y="1320298"/>
                  </a:cubicBezTo>
                  <a:cubicBezTo>
                    <a:pt x="1691205" y="1314520"/>
                    <a:pt x="1696983" y="1306900"/>
                    <a:pt x="1706382" y="1305058"/>
                  </a:cubicBezTo>
                  <a:cubicBezTo>
                    <a:pt x="1714954" y="1304677"/>
                    <a:pt x="1721685" y="1309249"/>
                    <a:pt x="1728289" y="1314266"/>
                  </a:cubicBezTo>
                  <a:cubicBezTo>
                    <a:pt x="1747911" y="1346079"/>
                    <a:pt x="1725495" y="1374464"/>
                    <a:pt x="1719145" y="1402658"/>
                  </a:cubicBezTo>
                  <a:cubicBezTo>
                    <a:pt x="1709683" y="1445204"/>
                    <a:pt x="1696285" y="1485272"/>
                    <a:pt x="1719526" y="1527373"/>
                  </a:cubicBezTo>
                  <a:cubicBezTo>
                    <a:pt x="1726003" y="1539057"/>
                    <a:pt x="1719971" y="1553979"/>
                    <a:pt x="1721685" y="1567251"/>
                  </a:cubicBezTo>
                  <a:cubicBezTo>
                    <a:pt x="1730321" y="1603065"/>
                    <a:pt x="1750451" y="1629862"/>
                    <a:pt x="1778771" y="1650182"/>
                  </a:cubicBezTo>
                  <a:cubicBezTo>
                    <a:pt x="1785312" y="1683457"/>
                    <a:pt x="1804807" y="1709873"/>
                    <a:pt x="1819856" y="1738638"/>
                  </a:cubicBezTo>
                  <a:cubicBezTo>
                    <a:pt x="1820174" y="1742702"/>
                    <a:pt x="1819602" y="1746639"/>
                    <a:pt x="1818205" y="1750449"/>
                  </a:cubicBezTo>
                  <a:cubicBezTo>
                    <a:pt x="1782010" y="1775659"/>
                    <a:pt x="1713684" y="1759530"/>
                    <a:pt x="1689046" y="1720033"/>
                  </a:cubicBezTo>
                  <a:cubicBezTo>
                    <a:pt x="1681807" y="1729368"/>
                    <a:pt x="1672853" y="1736987"/>
                    <a:pt x="1665869" y="1746512"/>
                  </a:cubicBezTo>
                  <a:cubicBezTo>
                    <a:pt x="1648089" y="1770833"/>
                    <a:pt x="1630308" y="1776358"/>
                    <a:pt x="1610624" y="1749116"/>
                  </a:cubicBezTo>
                  <a:cubicBezTo>
                    <a:pt x="1602940" y="1738511"/>
                    <a:pt x="1593161" y="1731399"/>
                    <a:pt x="1581477" y="1741686"/>
                  </a:cubicBezTo>
                  <a:cubicBezTo>
                    <a:pt x="1570936" y="1751021"/>
                    <a:pt x="1571063" y="1765372"/>
                    <a:pt x="1578810" y="1774897"/>
                  </a:cubicBezTo>
                  <a:cubicBezTo>
                    <a:pt x="1602432" y="1803917"/>
                    <a:pt x="1612211" y="1828999"/>
                    <a:pt x="1573921" y="1854209"/>
                  </a:cubicBezTo>
                  <a:cubicBezTo>
                    <a:pt x="1561856" y="1862147"/>
                    <a:pt x="1573032" y="1870465"/>
                    <a:pt x="1581414" y="1874275"/>
                  </a:cubicBezTo>
                  <a:cubicBezTo>
                    <a:pt x="1601226" y="1883292"/>
                    <a:pt x="1620720" y="1879799"/>
                    <a:pt x="1640913" y="1873894"/>
                  </a:cubicBezTo>
                  <a:cubicBezTo>
                    <a:pt x="1672282" y="1864687"/>
                    <a:pt x="1703651" y="1862845"/>
                    <a:pt x="1731464" y="1886213"/>
                  </a:cubicBezTo>
                  <a:cubicBezTo>
                    <a:pt x="1750196" y="1901898"/>
                    <a:pt x="1750768" y="1923488"/>
                    <a:pt x="1730067" y="1935616"/>
                  </a:cubicBezTo>
                  <a:cubicBezTo>
                    <a:pt x="1687205" y="1960762"/>
                    <a:pt x="1653867" y="1998481"/>
                    <a:pt x="1615831" y="2029914"/>
                  </a:cubicBezTo>
                  <a:cubicBezTo>
                    <a:pt x="1573603" y="2064903"/>
                    <a:pt x="1546743" y="2052775"/>
                    <a:pt x="1537916" y="1997085"/>
                  </a:cubicBezTo>
                  <a:cubicBezTo>
                    <a:pt x="1530995" y="1953650"/>
                    <a:pt x="1501150" y="1929647"/>
                    <a:pt x="1465526" y="1915360"/>
                  </a:cubicBezTo>
                  <a:cubicBezTo>
                    <a:pt x="1433205" y="1902469"/>
                    <a:pt x="1397645" y="1900501"/>
                    <a:pt x="1365768" y="1885070"/>
                  </a:cubicBezTo>
                  <a:cubicBezTo>
                    <a:pt x="1352750" y="1882149"/>
                    <a:pt x="1349956" y="1865385"/>
                    <a:pt x="1339098" y="1861829"/>
                  </a:cubicBezTo>
                  <a:cubicBezTo>
                    <a:pt x="1353957" y="1870529"/>
                    <a:pt x="1356624" y="1884880"/>
                    <a:pt x="1348114" y="1900691"/>
                  </a:cubicBezTo>
                  <a:cubicBezTo>
                    <a:pt x="1339478" y="1916693"/>
                    <a:pt x="1325953" y="1921265"/>
                    <a:pt x="1308808" y="1915487"/>
                  </a:cubicBezTo>
                  <a:cubicBezTo>
                    <a:pt x="1277249" y="1904755"/>
                    <a:pt x="1254198" y="1892944"/>
                    <a:pt x="1238640" y="1852494"/>
                  </a:cubicBezTo>
                  <a:cubicBezTo>
                    <a:pt x="1219019" y="1801567"/>
                    <a:pt x="1182761" y="1754768"/>
                    <a:pt x="1123071" y="1746005"/>
                  </a:cubicBezTo>
                  <a:cubicBezTo>
                    <a:pt x="1078621" y="1739464"/>
                    <a:pt x="1050046" y="1698125"/>
                    <a:pt x="1008136" y="1685616"/>
                  </a:cubicBezTo>
                  <a:cubicBezTo>
                    <a:pt x="1001214" y="1683584"/>
                    <a:pt x="999119" y="1673042"/>
                    <a:pt x="999372" y="1664343"/>
                  </a:cubicBezTo>
                  <a:cubicBezTo>
                    <a:pt x="1017533" y="1615575"/>
                    <a:pt x="1060142" y="1584460"/>
                    <a:pt x="1105037" y="1587254"/>
                  </a:cubicBezTo>
                  <a:cubicBezTo>
                    <a:pt x="1132024" y="1588905"/>
                    <a:pt x="1157424" y="1584587"/>
                    <a:pt x="1181999" y="1570617"/>
                  </a:cubicBezTo>
                  <a:cubicBezTo>
                    <a:pt x="1214066" y="1552392"/>
                    <a:pt x="1249118" y="1539248"/>
                    <a:pt x="1284043" y="1532072"/>
                  </a:cubicBezTo>
                  <a:cubicBezTo>
                    <a:pt x="1314587" y="1525785"/>
                    <a:pt x="1336939" y="1489273"/>
                    <a:pt x="1363164" y="1503878"/>
                  </a:cubicBezTo>
                  <a:cubicBezTo>
                    <a:pt x="1330843" y="1496575"/>
                    <a:pt x="1300744" y="1535437"/>
                    <a:pt x="1261056" y="1537025"/>
                  </a:cubicBezTo>
                  <a:cubicBezTo>
                    <a:pt x="1252166" y="1537342"/>
                    <a:pt x="1241308" y="1545343"/>
                    <a:pt x="1230767" y="1543692"/>
                  </a:cubicBezTo>
                  <a:cubicBezTo>
                    <a:pt x="1184158" y="1536136"/>
                    <a:pt x="1137549" y="1536517"/>
                    <a:pt x="1090876" y="1543121"/>
                  </a:cubicBezTo>
                  <a:cubicBezTo>
                    <a:pt x="1080843" y="1544518"/>
                    <a:pt x="1070493" y="1544264"/>
                    <a:pt x="1062238" y="1536009"/>
                  </a:cubicBezTo>
                  <a:cubicBezTo>
                    <a:pt x="1054490" y="1505021"/>
                    <a:pt x="1065349" y="1482986"/>
                    <a:pt x="1093289" y="1476191"/>
                  </a:cubicBezTo>
                  <a:cubicBezTo>
                    <a:pt x="1112085" y="1471683"/>
                    <a:pt x="1131199" y="1472254"/>
                    <a:pt x="1149550" y="1480002"/>
                  </a:cubicBezTo>
                  <a:cubicBezTo>
                    <a:pt x="1162758" y="1485590"/>
                    <a:pt x="1177363" y="1492575"/>
                    <a:pt x="1190190" y="1487495"/>
                  </a:cubicBezTo>
                  <a:cubicBezTo>
                    <a:pt x="1239530" y="1467746"/>
                    <a:pt x="1293886" y="1464381"/>
                    <a:pt x="1340240" y="1435615"/>
                  </a:cubicBezTo>
                  <a:cubicBezTo>
                    <a:pt x="1369958" y="1417136"/>
                    <a:pt x="1397390" y="1394403"/>
                    <a:pt x="1433903" y="1420819"/>
                  </a:cubicBezTo>
                  <a:cubicBezTo>
                    <a:pt x="1445079" y="1428884"/>
                    <a:pt x="1461271" y="1424566"/>
                    <a:pt x="1475178" y="1424058"/>
                  </a:cubicBezTo>
                  <a:cubicBezTo>
                    <a:pt x="1490037" y="1423550"/>
                    <a:pt x="1508643" y="1428757"/>
                    <a:pt x="1517533" y="1413072"/>
                  </a:cubicBezTo>
                  <a:cubicBezTo>
                    <a:pt x="1527565" y="1395356"/>
                    <a:pt x="1507436" y="1388053"/>
                    <a:pt x="1499752" y="1377195"/>
                  </a:cubicBezTo>
                  <a:cubicBezTo>
                    <a:pt x="1488450" y="1361129"/>
                    <a:pt x="1489084" y="1344683"/>
                    <a:pt x="1492831" y="1328172"/>
                  </a:cubicBezTo>
                  <a:cubicBezTo>
                    <a:pt x="1497721" y="1323537"/>
                    <a:pt x="1489148" y="1323537"/>
                    <a:pt x="1493911" y="1325505"/>
                  </a:cubicBezTo>
                  <a:cubicBezTo>
                    <a:pt x="1495498" y="1326141"/>
                    <a:pt x="1495117" y="1327537"/>
                    <a:pt x="1492640" y="1329316"/>
                  </a:cubicBezTo>
                  <a:cubicBezTo>
                    <a:pt x="1471876" y="1344238"/>
                    <a:pt x="1448826" y="1356430"/>
                    <a:pt x="1442285" y="1386466"/>
                  </a:cubicBezTo>
                  <a:cubicBezTo>
                    <a:pt x="1440634" y="1394213"/>
                    <a:pt x="1432252" y="1399039"/>
                    <a:pt x="1424696" y="1400817"/>
                  </a:cubicBezTo>
                  <a:cubicBezTo>
                    <a:pt x="1369832" y="1413517"/>
                    <a:pt x="1315539" y="1435043"/>
                    <a:pt x="1258389" y="1413898"/>
                  </a:cubicBezTo>
                  <a:cubicBezTo>
                    <a:pt x="1254833" y="1412564"/>
                    <a:pt x="1250769" y="1411675"/>
                    <a:pt x="1247086" y="1412437"/>
                  </a:cubicBezTo>
                  <a:cubicBezTo>
                    <a:pt x="1175902" y="1426535"/>
                    <a:pt x="1113164" y="1392625"/>
                    <a:pt x="1048140" y="1371924"/>
                  </a:cubicBezTo>
                  <a:cubicBezTo>
                    <a:pt x="1018486" y="1362526"/>
                    <a:pt x="989213" y="1353191"/>
                    <a:pt x="961844" y="1378909"/>
                  </a:cubicBezTo>
                  <a:cubicBezTo>
                    <a:pt x="952128" y="1388053"/>
                    <a:pt x="939683" y="1387228"/>
                    <a:pt x="929650" y="1380179"/>
                  </a:cubicBezTo>
                  <a:cubicBezTo>
                    <a:pt x="882215" y="1346778"/>
                    <a:pt x="825891" y="1349001"/>
                    <a:pt x="773947" y="1333824"/>
                  </a:cubicBezTo>
                  <a:cubicBezTo>
                    <a:pt x="714702" y="1316806"/>
                    <a:pt x="675459" y="1275404"/>
                    <a:pt x="650186" y="1216920"/>
                  </a:cubicBezTo>
                  <a:cubicBezTo>
                    <a:pt x="642630" y="1199457"/>
                    <a:pt x="632850" y="1181169"/>
                    <a:pt x="650821" y="1165040"/>
                  </a:cubicBezTo>
                  <a:cubicBezTo>
                    <a:pt x="666696" y="1150752"/>
                    <a:pt x="684159" y="1156976"/>
                    <a:pt x="700859" y="1165104"/>
                  </a:cubicBezTo>
                  <a:cubicBezTo>
                    <a:pt x="723656" y="1176216"/>
                    <a:pt x="745246" y="1196727"/>
                    <a:pt x="771916" y="1187646"/>
                  </a:cubicBezTo>
                  <a:cubicBezTo>
                    <a:pt x="797824" y="1178756"/>
                    <a:pt x="822144" y="1186821"/>
                    <a:pt x="847100" y="1188091"/>
                  </a:cubicBezTo>
                  <a:cubicBezTo>
                    <a:pt x="856053" y="1188535"/>
                    <a:pt x="864625" y="1191647"/>
                    <a:pt x="871928" y="1197425"/>
                  </a:cubicBezTo>
                  <a:cubicBezTo>
                    <a:pt x="910600" y="1228223"/>
                    <a:pt x="962987" y="1229620"/>
                    <a:pt x="998991" y="1267339"/>
                  </a:cubicBezTo>
                  <a:cubicBezTo>
                    <a:pt x="1012517" y="1281563"/>
                    <a:pt x="1034996" y="1278007"/>
                    <a:pt x="1052967" y="1285183"/>
                  </a:cubicBezTo>
                  <a:cubicBezTo>
                    <a:pt x="1082875" y="1297057"/>
                    <a:pt x="1109101" y="1316552"/>
                    <a:pt x="1138057" y="1329506"/>
                  </a:cubicBezTo>
                  <a:cubicBezTo>
                    <a:pt x="1157742" y="1338396"/>
                    <a:pt x="1187269" y="1353065"/>
                    <a:pt x="1198826" y="1324680"/>
                  </a:cubicBezTo>
                  <a:cubicBezTo>
                    <a:pt x="1207843" y="1302645"/>
                    <a:pt x="1178633" y="1291723"/>
                    <a:pt x="1163202" y="1278960"/>
                  </a:cubicBezTo>
                  <a:cubicBezTo>
                    <a:pt x="1157170" y="1274007"/>
                    <a:pt x="1150121" y="1270641"/>
                    <a:pt x="1142883" y="1268038"/>
                  </a:cubicBezTo>
                  <a:cubicBezTo>
                    <a:pt x="1120150" y="1259909"/>
                    <a:pt x="1109355" y="1244733"/>
                    <a:pt x="1116467" y="1218253"/>
                  </a:cubicBezTo>
                  <a:cubicBezTo>
                    <a:pt x="1120086" y="1204791"/>
                    <a:pt x="1119769" y="1191901"/>
                    <a:pt x="1110498" y="1180661"/>
                  </a:cubicBezTo>
                  <a:cubicBezTo>
                    <a:pt x="1106814" y="1183074"/>
                    <a:pt x="1105481" y="1185487"/>
                    <a:pt x="1106180" y="1188408"/>
                  </a:cubicBezTo>
                  <a:cubicBezTo>
                    <a:pt x="1111895" y="1211967"/>
                    <a:pt x="1116339" y="1236541"/>
                    <a:pt x="1088273" y="1246066"/>
                  </a:cubicBezTo>
                  <a:cubicBezTo>
                    <a:pt x="1061983" y="1254893"/>
                    <a:pt x="1041664" y="1243590"/>
                    <a:pt x="1028709" y="1216729"/>
                  </a:cubicBezTo>
                  <a:cubicBezTo>
                    <a:pt x="1015883" y="1190123"/>
                    <a:pt x="1001722" y="1164151"/>
                    <a:pt x="1001722" y="1132972"/>
                  </a:cubicBezTo>
                  <a:cubicBezTo>
                    <a:pt x="1001722" y="1114558"/>
                    <a:pt x="994801" y="1101730"/>
                    <a:pt x="979180" y="1094110"/>
                  </a:cubicBezTo>
                  <a:cubicBezTo>
                    <a:pt x="909393" y="1060201"/>
                    <a:pt x="851227" y="1006670"/>
                    <a:pt x="789822" y="959426"/>
                  </a:cubicBezTo>
                  <a:cubicBezTo>
                    <a:pt x="755660" y="933137"/>
                    <a:pt x="739975" y="885321"/>
                    <a:pt x="714575" y="848174"/>
                  </a:cubicBezTo>
                  <a:cubicBezTo>
                    <a:pt x="692858" y="816424"/>
                    <a:pt x="665236" y="790261"/>
                    <a:pt x="645169" y="757114"/>
                  </a:cubicBezTo>
                  <a:cubicBezTo>
                    <a:pt x="636216" y="742319"/>
                    <a:pt x="622563" y="735969"/>
                    <a:pt x="605609" y="745938"/>
                  </a:cubicBezTo>
                  <a:cubicBezTo>
                    <a:pt x="595513" y="751907"/>
                    <a:pt x="585988" y="747208"/>
                    <a:pt x="577415" y="74054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0" name="Полилиния: фигура 469">
              <a:extLst>
                <a:ext uri="{FF2B5EF4-FFF2-40B4-BE49-F238E27FC236}">
                  <a16:creationId xmlns="" xmlns:a16="http://schemas.microsoft.com/office/drawing/2014/main" id="{628342CB-2EE1-4B07-8616-8313C5A7BC60}"/>
                </a:ext>
              </a:extLst>
            </p:cNvPr>
            <p:cNvSpPr/>
            <p:nvPr/>
          </p:nvSpPr>
          <p:spPr>
            <a:xfrm>
              <a:off x="1852503" y="3516837"/>
              <a:ext cx="1715713" cy="1352815"/>
            </a:xfrm>
            <a:custGeom>
              <a:avLst/>
              <a:gdLst>
                <a:gd name="connsiteX0" fmla="*/ 1043922 w 1715713"/>
                <a:gd name="connsiteY0" fmla="*/ 52134 h 1352815"/>
                <a:gd name="connsiteX1" fmla="*/ 1076625 w 1715713"/>
                <a:gd name="connsiteY1" fmla="*/ 0 h 1352815"/>
                <a:gd name="connsiteX2" fmla="*/ 1191877 w 1715713"/>
                <a:gd name="connsiteY2" fmla="*/ 141098 h 1352815"/>
                <a:gd name="connsiteX3" fmla="*/ 1467467 w 1715713"/>
                <a:gd name="connsiteY3" fmla="*/ 390908 h 1352815"/>
                <a:gd name="connsiteX4" fmla="*/ 1492168 w 1715713"/>
                <a:gd name="connsiteY4" fmla="*/ 439295 h 1352815"/>
                <a:gd name="connsiteX5" fmla="*/ 1522839 w 1715713"/>
                <a:gd name="connsiteY5" fmla="*/ 531371 h 1352815"/>
                <a:gd name="connsiteX6" fmla="*/ 1551097 w 1715713"/>
                <a:gd name="connsiteY6" fmla="*/ 536450 h 1352815"/>
                <a:gd name="connsiteX7" fmla="*/ 1549954 w 1715713"/>
                <a:gd name="connsiteY7" fmla="*/ 509526 h 1352815"/>
                <a:gd name="connsiteX8" fmla="*/ 1551668 w 1715713"/>
                <a:gd name="connsiteY8" fmla="*/ 442279 h 1352815"/>
                <a:gd name="connsiteX9" fmla="*/ 1571734 w 1715713"/>
                <a:gd name="connsiteY9" fmla="*/ 440311 h 1352815"/>
                <a:gd name="connsiteX10" fmla="*/ 1603420 w 1715713"/>
                <a:gd name="connsiteY10" fmla="*/ 533339 h 1352815"/>
                <a:gd name="connsiteX11" fmla="*/ 1613707 w 1715713"/>
                <a:gd name="connsiteY11" fmla="*/ 558739 h 1352815"/>
                <a:gd name="connsiteX12" fmla="*/ 1700385 w 1715713"/>
                <a:gd name="connsiteY12" fmla="*/ 616651 h 1352815"/>
                <a:gd name="connsiteX13" fmla="*/ 1701274 w 1715713"/>
                <a:gd name="connsiteY13" fmla="*/ 650751 h 1352815"/>
                <a:gd name="connsiteX14" fmla="*/ 1600881 w 1715713"/>
                <a:gd name="connsiteY14" fmla="*/ 662498 h 1352815"/>
                <a:gd name="connsiteX15" fmla="*/ 1419651 w 1715713"/>
                <a:gd name="connsiteY15" fmla="*/ 575313 h 1352815"/>
                <a:gd name="connsiteX16" fmla="*/ 1283507 w 1715713"/>
                <a:gd name="connsiteY16" fmla="*/ 517083 h 1352815"/>
                <a:gd name="connsiteX17" fmla="*/ 1257600 w 1715713"/>
                <a:gd name="connsiteY17" fmla="*/ 518861 h 1352815"/>
                <a:gd name="connsiteX18" fmla="*/ 1177589 w 1715713"/>
                <a:gd name="connsiteY18" fmla="*/ 507113 h 1352815"/>
                <a:gd name="connsiteX19" fmla="*/ 1131107 w 1715713"/>
                <a:gd name="connsiteY19" fmla="*/ 494223 h 1352815"/>
                <a:gd name="connsiteX20" fmla="*/ 1146284 w 1715713"/>
                <a:gd name="connsiteY20" fmla="*/ 544388 h 1352815"/>
                <a:gd name="connsiteX21" fmla="*/ 1186924 w 1715713"/>
                <a:gd name="connsiteY21" fmla="*/ 595696 h 1352815"/>
                <a:gd name="connsiteX22" fmla="*/ 1227818 w 1715713"/>
                <a:gd name="connsiteY22" fmla="*/ 577726 h 1352815"/>
                <a:gd name="connsiteX23" fmla="*/ 1241915 w 1715713"/>
                <a:gd name="connsiteY23" fmla="*/ 633161 h 1352815"/>
                <a:gd name="connsiteX24" fmla="*/ 1220262 w 1715713"/>
                <a:gd name="connsiteY24" fmla="*/ 738381 h 1352815"/>
                <a:gd name="connsiteX25" fmla="*/ 1211689 w 1715713"/>
                <a:gd name="connsiteY25" fmla="*/ 755527 h 1352815"/>
                <a:gd name="connsiteX26" fmla="*/ 1185908 w 1715713"/>
                <a:gd name="connsiteY26" fmla="*/ 803025 h 1352815"/>
                <a:gd name="connsiteX27" fmla="*/ 1128123 w 1715713"/>
                <a:gd name="connsiteY27" fmla="*/ 773751 h 1352815"/>
                <a:gd name="connsiteX28" fmla="*/ 1115804 w 1715713"/>
                <a:gd name="connsiteY28" fmla="*/ 760226 h 1352815"/>
                <a:gd name="connsiteX29" fmla="*/ 1002329 w 1715713"/>
                <a:gd name="connsiteY29" fmla="*/ 741239 h 1352815"/>
                <a:gd name="connsiteX30" fmla="*/ 1099612 w 1715713"/>
                <a:gd name="connsiteY30" fmla="*/ 765242 h 1352815"/>
                <a:gd name="connsiteX31" fmla="*/ 1144697 w 1715713"/>
                <a:gd name="connsiteY31" fmla="*/ 799723 h 1352815"/>
                <a:gd name="connsiteX32" fmla="*/ 1125520 w 1715713"/>
                <a:gd name="connsiteY32" fmla="*/ 859159 h 1352815"/>
                <a:gd name="connsiteX33" fmla="*/ 1153904 w 1715713"/>
                <a:gd name="connsiteY33" fmla="*/ 916119 h 1352815"/>
                <a:gd name="connsiteX34" fmla="*/ 1190289 w 1715713"/>
                <a:gd name="connsiteY34" fmla="*/ 972317 h 1352815"/>
                <a:gd name="connsiteX35" fmla="*/ 1210927 w 1715713"/>
                <a:gd name="connsiteY35" fmla="*/ 980000 h 1352815"/>
                <a:gd name="connsiteX36" fmla="*/ 1337038 w 1715713"/>
                <a:gd name="connsiteY36" fmla="*/ 925326 h 1352815"/>
                <a:gd name="connsiteX37" fmla="*/ 1462006 w 1715713"/>
                <a:gd name="connsiteY37" fmla="*/ 1038865 h 1352815"/>
                <a:gd name="connsiteX38" fmla="*/ 1508806 w 1715713"/>
                <a:gd name="connsiteY38" fmla="*/ 1107826 h 1352815"/>
                <a:gd name="connsiteX39" fmla="*/ 1477500 w 1715713"/>
                <a:gd name="connsiteY39" fmla="*/ 1161992 h 1352815"/>
                <a:gd name="connsiteX40" fmla="*/ 1477944 w 1715713"/>
                <a:gd name="connsiteY40" fmla="*/ 1201172 h 1352815"/>
                <a:gd name="connsiteX41" fmla="*/ 1452989 w 1715713"/>
                <a:gd name="connsiteY41" fmla="*/ 1230128 h 1352815"/>
                <a:gd name="connsiteX42" fmla="*/ 1429494 w 1715713"/>
                <a:gd name="connsiteY42" fmla="*/ 1206887 h 1352815"/>
                <a:gd name="connsiteX43" fmla="*/ 1379202 w 1715713"/>
                <a:gd name="connsiteY43" fmla="*/ 1117161 h 1352815"/>
                <a:gd name="connsiteX44" fmla="*/ 1379202 w 1715713"/>
                <a:gd name="connsiteY44" fmla="*/ 1098301 h 1352815"/>
                <a:gd name="connsiteX45" fmla="*/ 1353929 w 1715713"/>
                <a:gd name="connsiteY45" fmla="*/ 1054042 h 1352815"/>
                <a:gd name="connsiteX46" fmla="*/ 1157270 w 1715713"/>
                <a:gd name="connsiteY46" fmla="*/ 1079632 h 1352815"/>
                <a:gd name="connsiteX47" fmla="*/ 1101580 w 1715713"/>
                <a:gd name="connsiteY47" fmla="*/ 1112843 h 1352815"/>
                <a:gd name="connsiteX48" fmla="*/ 1091611 w 1715713"/>
                <a:gd name="connsiteY48" fmla="*/ 1158055 h 1352815"/>
                <a:gd name="connsiteX49" fmla="*/ 1189337 w 1715713"/>
                <a:gd name="connsiteY49" fmla="*/ 1272229 h 1352815"/>
                <a:gd name="connsiteX50" fmla="*/ 1201085 w 1715713"/>
                <a:gd name="connsiteY50" fmla="*/ 1285056 h 1352815"/>
                <a:gd name="connsiteX51" fmla="*/ 1191051 w 1715713"/>
                <a:gd name="connsiteY51" fmla="*/ 1295724 h 1352815"/>
                <a:gd name="connsiteX52" fmla="*/ 1130028 w 1715713"/>
                <a:gd name="connsiteY52" fmla="*/ 1314774 h 1352815"/>
                <a:gd name="connsiteX53" fmla="*/ 1097453 w 1715713"/>
                <a:gd name="connsiteY53" fmla="*/ 1328553 h 1352815"/>
                <a:gd name="connsiteX54" fmla="*/ 1033064 w 1715713"/>
                <a:gd name="connsiteY54" fmla="*/ 1346333 h 1352815"/>
                <a:gd name="connsiteX55" fmla="*/ 952609 w 1715713"/>
                <a:gd name="connsiteY55" fmla="*/ 1191837 h 1352815"/>
                <a:gd name="connsiteX56" fmla="*/ 939719 w 1715713"/>
                <a:gd name="connsiteY56" fmla="*/ 1074552 h 1352815"/>
                <a:gd name="connsiteX57" fmla="*/ 946640 w 1715713"/>
                <a:gd name="connsiteY57" fmla="*/ 1026673 h 1352815"/>
                <a:gd name="connsiteX58" fmla="*/ 913302 w 1715713"/>
                <a:gd name="connsiteY58" fmla="*/ 998225 h 1352815"/>
                <a:gd name="connsiteX59" fmla="*/ 810941 w 1715713"/>
                <a:gd name="connsiteY59" fmla="*/ 1035182 h 1352815"/>
                <a:gd name="connsiteX60" fmla="*/ 874441 w 1715713"/>
                <a:gd name="connsiteY60" fmla="*/ 1036769 h 1352815"/>
                <a:gd name="connsiteX61" fmla="*/ 889617 w 1715713"/>
                <a:gd name="connsiteY61" fmla="*/ 1094745 h 1352815"/>
                <a:gd name="connsiteX62" fmla="*/ 886696 w 1715713"/>
                <a:gd name="connsiteY62" fmla="*/ 1127194 h 1352815"/>
                <a:gd name="connsiteX63" fmla="*/ 809099 w 1715713"/>
                <a:gd name="connsiteY63" fmla="*/ 1162944 h 1352815"/>
                <a:gd name="connsiteX64" fmla="*/ 672764 w 1715713"/>
                <a:gd name="connsiteY64" fmla="*/ 1086173 h 1352815"/>
                <a:gd name="connsiteX65" fmla="*/ 644444 w 1715713"/>
                <a:gd name="connsiteY65" fmla="*/ 1061535 h 1352815"/>
                <a:gd name="connsiteX66" fmla="*/ 553004 w 1715713"/>
                <a:gd name="connsiteY66" fmla="*/ 1029848 h 1352815"/>
                <a:gd name="connsiteX67" fmla="*/ 509125 w 1715713"/>
                <a:gd name="connsiteY67" fmla="*/ 1000511 h 1352815"/>
                <a:gd name="connsiteX68" fmla="*/ 517824 w 1715713"/>
                <a:gd name="connsiteY68" fmla="*/ 941011 h 1352815"/>
                <a:gd name="connsiteX69" fmla="*/ 462897 w 1715713"/>
                <a:gd name="connsiteY69" fmla="*/ 987620 h 1352815"/>
                <a:gd name="connsiteX70" fmla="*/ 335135 w 1715713"/>
                <a:gd name="connsiteY70" fmla="*/ 1007242 h 1352815"/>
                <a:gd name="connsiteX71" fmla="*/ 313354 w 1715713"/>
                <a:gd name="connsiteY71" fmla="*/ 1005527 h 1352815"/>
                <a:gd name="connsiteX72" fmla="*/ 238742 w 1715713"/>
                <a:gd name="connsiteY72" fmla="*/ 911039 h 1352815"/>
                <a:gd name="connsiteX73" fmla="*/ 250045 w 1715713"/>
                <a:gd name="connsiteY73" fmla="*/ 852936 h 1352815"/>
                <a:gd name="connsiteX74" fmla="*/ 251760 w 1715713"/>
                <a:gd name="connsiteY74" fmla="*/ 821059 h 1352815"/>
                <a:gd name="connsiteX75" fmla="*/ 251760 w 1715713"/>
                <a:gd name="connsiteY75" fmla="*/ 812868 h 1352815"/>
                <a:gd name="connsiteX76" fmla="*/ 230995 w 1715713"/>
                <a:gd name="connsiteY76" fmla="*/ 686311 h 1352815"/>
                <a:gd name="connsiteX77" fmla="*/ 234995 w 1715713"/>
                <a:gd name="connsiteY77" fmla="*/ 659323 h 1352815"/>
                <a:gd name="connsiteX78" fmla="*/ 227947 w 1715713"/>
                <a:gd name="connsiteY78" fmla="*/ 617160 h 1352815"/>
                <a:gd name="connsiteX79" fmla="*/ 206039 w 1715713"/>
                <a:gd name="connsiteY79" fmla="*/ 506796 h 1352815"/>
                <a:gd name="connsiteX80" fmla="*/ 231249 w 1715713"/>
                <a:gd name="connsiteY80" fmla="*/ 475617 h 1352815"/>
                <a:gd name="connsiteX81" fmla="*/ 235694 w 1715713"/>
                <a:gd name="connsiteY81" fmla="*/ 414466 h 1352815"/>
                <a:gd name="connsiteX82" fmla="*/ 175560 w 1715713"/>
                <a:gd name="connsiteY82" fmla="*/ 391289 h 1352815"/>
                <a:gd name="connsiteX83" fmla="*/ 125395 w 1715713"/>
                <a:gd name="connsiteY83" fmla="*/ 368683 h 1352815"/>
                <a:gd name="connsiteX84" fmla="*/ 59354 w 1715713"/>
                <a:gd name="connsiteY84" fmla="*/ 341632 h 1352815"/>
                <a:gd name="connsiteX85" fmla="*/ 363 w 1715713"/>
                <a:gd name="connsiteY85" fmla="*/ 272670 h 1352815"/>
                <a:gd name="connsiteX86" fmla="*/ 363 w 1715713"/>
                <a:gd name="connsiteY86" fmla="*/ 264479 h 1352815"/>
                <a:gd name="connsiteX87" fmla="*/ 57386 w 1715713"/>
                <a:gd name="connsiteY87" fmla="*/ 249683 h 1352815"/>
                <a:gd name="connsiteX88" fmla="*/ 100502 w 1715713"/>
                <a:gd name="connsiteY88" fmla="*/ 274766 h 1352815"/>
                <a:gd name="connsiteX89" fmla="*/ 140761 w 1715713"/>
                <a:gd name="connsiteY89" fmla="*/ 259780 h 1352815"/>
                <a:gd name="connsiteX90" fmla="*/ 142349 w 1715713"/>
                <a:gd name="connsiteY90" fmla="*/ 251778 h 1352815"/>
                <a:gd name="connsiteX91" fmla="*/ 195498 w 1715713"/>
                <a:gd name="connsiteY91" fmla="*/ 207455 h 1352815"/>
                <a:gd name="connsiteX92" fmla="*/ 235885 w 1715713"/>
                <a:gd name="connsiteY92" fmla="*/ 269940 h 1352815"/>
                <a:gd name="connsiteX93" fmla="*/ 256332 w 1715713"/>
                <a:gd name="connsiteY93" fmla="*/ 335853 h 1352815"/>
                <a:gd name="connsiteX94" fmla="*/ 367329 w 1715713"/>
                <a:gd name="connsiteY94" fmla="*/ 350014 h 1352815"/>
                <a:gd name="connsiteX95" fmla="*/ 415463 w 1715713"/>
                <a:gd name="connsiteY95" fmla="*/ 327280 h 1352815"/>
                <a:gd name="connsiteX96" fmla="*/ 477692 w 1715713"/>
                <a:gd name="connsiteY96" fmla="*/ 291911 h 1352815"/>
                <a:gd name="connsiteX97" fmla="*/ 548241 w 1715713"/>
                <a:gd name="connsiteY97" fmla="*/ 260224 h 1352815"/>
                <a:gd name="connsiteX98" fmla="*/ 581832 w 1715713"/>
                <a:gd name="connsiteY98" fmla="*/ 254636 h 1352815"/>
                <a:gd name="connsiteX99" fmla="*/ 674289 w 1715713"/>
                <a:gd name="connsiteY99" fmla="*/ 264987 h 1352815"/>
                <a:gd name="connsiteX100" fmla="*/ 708134 w 1715713"/>
                <a:gd name="connsiteY100" fmla="*/ 267781 h 1352815"/>
                <a:gd name="connsiteX101" fmla="*/ 729597 w 1715713"/>
                <a:gd name="connsiteY101" fmla="*/ 270003 h 1352815"/>
                <a:gd name="connsiteX102" fmla="*/ 850247 w 1715713"/>
                <a:gd name="connsiteY102" fmla="*/ 340489 h 1352815"/>
                <a:gd name="connsiteX103" fmla="*/ 884156 w 1715713"/>
                <a:gd name="connsiteY103" fmla="*/ 378462 h 1352815"/>
                <a:gd name="connsiteX104" fmla="*/ 828975 w 1715713"/>
                <a:gd name="connsiteY104" fmla="*/ 411736 h 1352815"/>
                <a:gd name="connsiteX105" fmla="*/ 705213 w 1715713"/>
                <a:gd name="connsiteY105" fmla="*/ 435676 h 1352815"/>
                <a:gd name="connsiteX106" fmla="*/ 634919 w 1715713"/>
                <a:gd name="connsiteY106" fmla="*/ 466537 h 1352815"/>
                <a:gd name="connsiteX107" fmla="*/ 622917 w 1715713"/>
                <a:gd name="connsiteY107" fmla="*/ 483999 h 1352815"/>
                <a:gd name="connsiteX108" fmla="*/ 639046 w 1715713"/>
                <a:gd name="connsiteY108" fmla="*/ 491302 h 1352815"/>
                <a:gd name="connsiteX109" fmla="*/ 744392 w 1715713"/>
                <a:gd name="connsiteY109" fmla="*/ 478665 h 1352815"/>
                <a:gd name="connsiteX110" fmla="*/ 844342 w 1715713"/>
                <a:gd name="connsiteY110" fmla="*/ 460758 h 1352815"/>
                <a:gd name="connsiteX111" fmla="*/ 876092 w 1715713"/>
                <a:gd name="connsiteY111" fmla="*/ 441772 h 1352815"/>
                <a:gd name="connsiteX112" fmla="*/ 957498 w 1715713"/>
                <a:gd name="connsiteY112" fmla="*/ 418149 h 1352815"/>
                <a:gd name="connsiteX113" fmla="*/ 1017506 w 1715713"/>
                <a:gd name="connsiteY113" fmla="*/ 401131 h 1352815"/>
                <a:gd name="connsiteX114" fmla="*/ 946830 w 1715713"/>
                <a:gd name="connsiteY114" fmla="*/ 404370 h 1352815"/>
                <a:gd name="connsiteX115" fmla="*/ 899904 w 1715713"/>
                <a:gd name="connsiteY115" fmla="*/ 343473 h 1352815"/>
                <a:gd name="connsiteX116" fmla="*/ 891649 w 1715713"/>
                <a:gd name="connsiteY116" fmla="*/ 305373 h 1352815"/>
                <a:gd name="connsiteX117" fmla="*/ 885617 w 1715713"/>
                <a:gd name="connsiteY117" fmla="*/ 236793 h 1352815"/>
                <a:gd name="connsiteX118" fmla="*/ 877361 w 1715713"/>
                <a:gd name="connsiteY118" fmla="*/ 199391 h 1352815"/>
                <a:gd name="connsiteX119" fmla="*/ 910191 w 1715713"/>
                <a:gd name="connsiteY119" fmla="*/ 217298 h 1352815"/>
                <a:gd name="connsiteX120" fmla="*/ 954387 w 1715713"/>
                <a:gd name="connsiteY120" fmla="*/ 301309 h 1352815"/>
                <a:gd name="connsiteX121" fmla="*/ 968738 w 1715713"/>
                <a:gd name="connsiteY121" fmla="*/ 312422 h 1352815"/>
                <a:gd name="connsiteX122" fmla="*/ 978835 w 1715713"/>
                <a:gd name="connsiteY122" fmla="*/ 293054 h 1352815"/>
                <a:gd name="connsiteX123" fmla="*/ 958514 w 1715713"/>
                <a:gd name="connsiteY123" fmla="*/ 213171 h 1352815"/>
                <a:gd name="connsiteX124" fmla="*/ 952482 w 1715713"/>
                <a:gd name="connsiteY124" fmla="*/ 182690 h 1352815"/>
                <a:gd name="connsiteX125" fmla="*/ 987217 w 1715713"/>
                <a:gd name="connsiteY125" fmla="*/ 181547 h 1352815"/>
                <a:gd name="connsiteX126" fmla="*/ 1096182 w 1715713"/>
                <a:gd name="connsiteY126" fmla="*/ 213678 h 1352815"/>
                <a:gd name="connsiteX127" fmla="*/ 1128314 w 1715713"/>
                <a:gd name="connsiteY127" fmla="*/ 193104 h 1352815"/>
                <a:gd name="connsiteX128" fmla="*/ 1099612 w 1715713"/>
                <a:gd name="connsiteY128" fmla="*/ 168847 h 1352815"/>
                <a:gd name="connsiteX129" fmla="*/ 1031794 w 1715713"/>
                <a:gd name="connsiteY129" fmla="*/ 115824 h 1352815"/>
                <a:gd name="connsiteX130" fmla="*/ 1036239 w 1715713"/>
                <a:gd name="connsiteY130" fmla="*/ 84455 h 1352815"/>
                <a:gd name="connsiteX131" fmla="*/ 1043858 w 1715713"/>
                <a:gd name="connsiteY131" fmla="*/ 51689 h 13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715713" h="1352815">
                  <a:moveTo>
                    <a:pt x="1043922" y="52134"/>
                  </a:moveTo>
                  <a:cubicBezTo>
                    <a:pt x="1065448" y="46673"/>
                    <a:pt x="1073957" y="29083"/>
                    <a:pt x="1076625" y="0"/>
                  </a:cubicBezTo>
                  <a:cubicBezTo>
                    <a:pt x="1123869" y="45530"/>
                    <a:pt x="1163302" y="90742"/>
                    <a:pt x="1191877" y="141098"/>
                  </a:cubicBezTo>
                  <a:cubicBezTo>
                    <a:pt x="1258489" y="258764"/>
                    <a:pt x="1354310" y="334901"/>
                    <a:pt x="1467467" y="390908"/>
                  </a:cubicBezTo>
                  <a:cubicBezTo>
                    <a:pt x="1487533" y="400814"/>
                    <a:pt x="1501122" y="408688"/>
                    <a:pt x="1492168" y="439295"/>
                  </a:cubicBezTo>
                  <a:cubicBezTo>
                    <a:pt x="1481755" y="474728"/>
                    <a:pt x="1504742" y="503875"/>
                    <a:pt x="1522839" y="531371"/>
                  </a:cubicBezTo>
                  <a:cubicBezTo>
                    <a:pt x="1528999" y="540705"/>
                    <a:pt x="1542206" y="541277"/>
                    <a:pt x="1551097" y="536450"/>
                  </a:cubicBezTo>
                  <a:cubicBezTo>
                    <a:pt x="1565956" y="528449"/>
                    <a:pt x="1554589" y="518035"/>
                    <a:pt x="1549954" y="509526"/>
                  </a:cubicBezTo>
                  <a:cubicBezTo>
                    <a:pt x="1537698" y="486793"/>
                    <a:pt x="1551668" y="464695"/>
                    <a:pt x="1551668" y="442279"/>
                  </a:cubicBezTo>
                  <a:cubicBezTo>
                    <a:pt x="1551668" y="429834"/>
                    <a:pt x="1567225" y="431611"/>
                    <a:pt x="1571734" y="440311"/>
                  </a:cubicBezTo>
                  <a:cubicBezTo>
                    <a:pt x="1586656" y="469331"/>
                    <a:pt x="1622534" y="490730"/>
                    <a:pt x="1603420" y="533339"/>
                  </a:cubicBezTo>
                  <a:cubicBezTo>
                    <a:pt x="1598023" y="545404"/>
                    <a:pt x="1601262" y="555183"/>
                    <a:pt x="1613707" y="558739"/>
                  </a:cubicBezTo>
                  <a:cubicBezTo>
                    <a:pt x="1648251" y="568391"/>
                    <a:pt x="1668191" y="602745"/>
                    <a:pt x="1700385" y="616651"/>
                  </a:cubicBezTo>
                  <a:cubicBezTo>
                    <a:pt x="1721467" y="625795"/>
                    <a:pt x="1719880" y="637098"/>
                    <a:pt x="1701274" y="650751"/>
                  </a:cubicBezTo>
                  <a:cubicBezTo>
                    <a:pt x="1669206" y="674183"/>
                    <a:pt x="1633012" y="683771"/>
                    <a:pt x="1600881" y="662498"/>
                  </a:cubicBezTo>
                  <a:cubicBezTo>
                    <a:pt x="1543985" y="624843"/>
                    <a:pt x="1478389" y="610048"/>
                    <a:pt x="1419651" y="575313"/>
                  </a:cubicBezTo>
                  <a:cubicBezTo>
                    <a:pt x="1379837" y="551817"/>
                    <a:pt x="1336720" y="513908"/>
                    <a:pt x="1283507" y="517083"/>
                  </a:cubicBezTo>
                  <a:cubicBezTo>
                    <a:pt x="1274808" y="517591"/>
                    <a:pt x="1264457" y="514797"/>
                    <a:pt x="1257600" y="518861"/>
                  </a:cubicBezTo>
                  <a:cubicBezTo>
                    <a:pt x="1227564" y="536831"/>
                    <a:pt x="1202926" y="527053"/>
                    <a:pt x="1177589" y="507113"/>
                  </a:cubicBezTo>
                  <a:cubicBezTo>
                    <a:pt x="1164128" y="496509"/>
                    <a:pt x="1144951" y="477395"/>
                    <a:pt x="1131107" y="494223"/>
                  </a:cubicBezTo>
                  <a:cubicBezTo>
                    <a:pt x="1119423" y="508574"/>
                    <a:pt x="1135997" y="530672"/>
                    <a:pt x="1146284" y="544388"/>
                  </a:cubicBezTo>
                  <a:cubicBezTo>
                    <a:pt x="1159301" y="561851"/>
                    <a:pt x="1174034" y="577472"/>
                    <a:pt x="1186924" y="595696"/>
                  </a:cubicBezTo>
                  <a:cubicBezTo>
                    <a:pt x="1206863" y="623954"/>
                    <a:pt x="1208260" y="576138"/>
                    <a:pt x="1227818" y="577726"/>
                  </a:cubicBezTo>
                  <a:cubicBezTo>
                    <a:pt x="1240010" y="592712"/>
                    <a:pt x="1229914" y="616842"/>
                    <a:pt x="1241915" y="633161"/>
                  </a:cubicBezTo>
                  <a:cubicBezTo>
                    <a:pt x="1288714" y="666817"/>
                    <a:pt x="1283000" y="697741"/>
                    <a:pt x="1220262" y="738381"/>
                  </a:cubicBezTo>
                  <a:cubicBezTo>
                    <a:pt x="1216388" y="743525"/>
                    <a:pt x="1211562" y="748097"/>
                    <a:pt x="1211689" y="755527"/>
                  </a:cubicBezTo>
                  <a:cubicBezTo>
                    <a:pt x="1212007" y="777053"/>
                    <a:pt x="1207435" y="798453"/>
                    <a:pt x="1185908" y="803025"/>
                  </a:cubicBezTo>
                  <a:cubicBezTo>
                    <a:pt x="1162223" y="808041"/>
                    <a:pt x="1141648" y="795849"/>
                    <a:pt x="1128123" y="773751"/>
                  </a:cubicBezTo>
                  <a:cubicBezTo>
                    <a:pt x="1124631" y="768099"/>
                    <a:pt x="1122472" y="762067"/>
                    <a:pt x="1115804" y="760226"/>
                  </a:cubicBezTo>
                  <a:cubicBezTo>
                    <a:pt x="1075545" y="750002"/>
                    <a:pt x="1036175" y="734191"/>
                    <a:pt x="1002329" y="741239"/>
                  </a:cubicBezTo>
                  <a:cubicBezTo>
                    <a:pt x="1031032" y="738381"/>
                    <a:pt x="1067290" y="742255"/>
                    <a:pt x="1099612" y="765242"/>
                  </a:cubicBezTo>
                  <a:cubicBezTo>
                    <a:pt x="1112566" y="779911"/>
                    <a:pt x="1137140" y="776926"/>
                    <a:pt x="1144697" y="799723"/>
                  </a:cubicBezTo>
                  <a:cubicBezTo>
                    <a:pt x="1153650" y="825250"/>
                    <a:pt x="1109962" y="831155"/>
                    <a:pt x="1125520" y="859159"/>
                  </a:cubicBezTo>
                  <a:cubicBezTo>
                    <a:pt x="1135807" y="877638"/>
                    <a:pt x="1148126" y="894465"/>
                    <a:pt x="1153904" y="916119"/>
                  </a:cubicBezTo>
                  <a:cubicBezTo>
                    <a:pt x="1159873" y="938534"/>
                    <a:pt x="1179241" y="952631"/>
                    <a:pt x="1190289" y="972317"/>
                  </a:cubicBezTo>
                  <a:cubicBezTo>
                    <a:pt x="1194163" y="979175"/>
                    <a:pt x="1203751" y="981968"/>
                    <a:pt x="1210927" y="980000"/>
                  </a:cubicBezTo>
                  <a:cubicBezTo>
                    <a:pt x="1255123" y="967681"/>
                    <a:pt x="1304272" y="968125"/>
                    <a:pt x="1337038" y="925326"/>
                  </a:cubicBezTo>
                  <a:cubicBezTo>
                    <a:pt x="1423906" y="910277"/>
                    <a:pt x="1466070" y="944376"/>
                    <a:pt x="1462006" y="1038865"/>
                  </a:cubicBezTo>
                  <a:cubicBezTo>
                    <a:pt x="1508425" y="1042484"/>
                    <a:pt x="1521442" y="1061662"/>
                    <a:pt x="1508806" y="1107826"/>
                  </a:cubicBezTo>
                  <a:cubicBezTo>
                    <a:pt x="1476801" y="1111509"/>
                    <a:pt x="1467912" y="1130940"/>
                    <a:pt x="1477500" y="1161992"/>
                  </a:cubicBezTo>
                  <a:cubicBezTo>
                    <a:pt x="1481628" y="1175263"/>
                    <a:pt x="1485564" y="1188218"/>
                    <a:pt x="1477944" y="1201172"/>
                  </a:cubicBezTo>
                  <a:cubicBezTo>
                    <a:pt x="1471277" y="1212475"/>
                    <a:pt x="1466895" y="1227842"/>
                    <a:pt x="1452989" y="1230128"/>
                  </a:cubicBezTo>
                  <a:cubicBezTo>
                    <a:pt x="1438511" y="1232541"/>
                    <a:pt x="1436924" y="1215205"/>
                    <a:pt x="1429494" y="1206887"/>
                  </a:cubicBezTo>
                  <a:cubicBezTo>
                    <a:pt x="1406570" y="1181106"/>
                    <a:pt x="1409174" y="1138878"/>
                    <a:pt x="1379202" y="1117161"/>
                  </a:cubicBezTo>
                  <a:cubicBezTo>
                    <a:pt x="1373932" y="1113351"/>
                    <a:pt x="1375456" y="1104334"/>
                    <a:pt x="1379202" y="1098301"/>
                  </a:cubicBezTo>
                  <a:cubicBezTo>
                    <a:pt x="1400856" y="1063757"/>
                    <a:pt x="1373614" y="1053724"/>
                    <a:pt x="1353929" y="1054042"/>
                  </a:cubicBezTo>
                  <a:cubicBezTo>
                    <a:pt x="1287762" y="1055185"/>
                    <a:pt x="1220262" y="1052200"/>
                    <a:pt x="1157270" y="1079632"/>
                  </a:cubicBezTo>
                  <a:cubicBezTo>
                    <a:pt x="1138029" y="1088014"/>
                    <a:pt x="1122598" y="1104969"/>
                    <a:pt x="1101580" y="1112843"/>
                  </a:cubicBezTo>
                  <a:cubicBezTo>
                    <a:pt x="1082911" y="1119891"/>
                    <a:pt x="1081323" y="1142625"/>
                    <a:pt x="1091611" y="1158055"/>
                  </a:cubicBezTo>
                  <a:cubicBezTo>
                    <a:pt x="1119678" y="1200219"/>
                    <a:pt x="1143045" y="1247845"/>
                    <a:pt x="1189337" y="1272229"/>
                  </a:cubicBezTo>
                  <a:cubicBezTo>
                    <a:pt x="1195052" y="1275213"/>
                    <a:pt x="1202609" y="1276737"/>
                    <a:pt x="1201085" y="1285056"/>
                  </a:cubicBezTo>
                  <a:cubicBezTo>
                    <a:pt x="1200323" y="1289247"/>
                    <a:pt x="1195179" y="1294009"/>
                    <a:pt x="1191051" y="1295724"/>
                  </a:cubicBezTo>
                  <a:cubicBezTo>
                    <a:pt x="1171303" y="1303915"/>
                    <a:pt x="1153523" y="1319663"/>
                    <a:pt x="1130028" y="1314774"/>
                  </a:cubicBezTo>
                  <a:cubicBezTo>
                    <a:pt x="1116693" y="1311980"/>
                    <a:pt x="1104564" y="1313885"/>
                    <a:pt x="1097453" y="1328553"/>
                  </a:cubicBezTo>
                  <a:cubicBezTo>
                    <a:pt x="1080816" y="1354715"/>
                    <a:pt x="1058781" y="1358145"/>
                    <a:pt x="1033064" y="1346333"/>
                  </a:cubicBezTo>
                  <a:cubicBezTo>
                    <a:pt x="1005187" y="1295724"/>
                    <a:pt x="990074" y="1238320"/>
                    <a:pt x="952609" y="1191837"/>
                  </a:cubicBezTo>
                  <a:cubicBezTo>
                    <a:pt x="927526" y="1160658"/>
                    <a:pt x="928733" y="1115573"/>
                    <a:pt x="939719" y="1074552"/>
                  </a:cubicBezTo>
                  <a:cubicBezTo>
                    <a:pt x="943973" y="1058804"/>
                    <a:pt x="949244" y="1043310"/>
                    <a:pt x="946640" y="1026673"/>
                  </a:cubicBezTo>
                  <a:cubicBezTo>
                    <a:pt x="943401" y="1006670"/>
                    <a:pt x="932607" y="990351"/>
                    <a:pt x="913302" y="998225"/>
                  </a:cubicBezTo>
                  <a:cubicBezTo>
                    <a:pt x="878314" y="1012449"/>
                    <a:pt x="837229" y="1007623"/>
                    <a:pt x="810941" y="1035182"/>
                  </a:cubicBezTo>
                  <a:cubicBezTo>
                    <a:pt x="832086" y="1022355"/>
                    <a:pt x="853486" y="1022355"/>
                    <a:pt x="874441" y="1036769"/>
                  </a:cubicBezTo>
                  <a:cubicBezTo>
                    <a:pt x="895650" y="1051375"/>
                    <a:pt x="894379" y="1072456"/>
                    <a:pt x="889617" y="1094745"/>
                  </a:cubicBezTo>
                  <a:cubicBezTo>
                    <a:pt x="887331" y="1105413"/>
                    <a:pt x="887839" y="1116399"/>
                    <a:pt x="886696" y="1127194"/>
                  </a:cubicBezTo>
                  <a:cubicBezTo>
                    <a:pt x="882061" y="1170628"/>
                    <a:pt x="841801" y="1189805"/>
                    <a:pt x="809099" y="1162944"/>
                  </a:cubicBezTo>
                  <a:cubicBezTo>
                    <a:pt x="767697" y="1128845"/>
                    <a:pt x="717850" y="1112525"/>
                    <a:pt x="672764" y="1086173"/>
                  </a:cubicBezTo>
                  <a:cubicBezTo>
                    <a:pt x="661207" y="1079442"/>
                    <a:pt x="652064" y="1073282"/>
                    <a:pt x="644444" y="1061535"/>
                  </a:cubicBezTo>
                  <a:cubicBezTo>
                    <a:pt x="617964" y="1021021"/>
                    <a:pt x="596692" y="1014227"/>
                    <a:pt x="553004" y="1029848"/>
                  </a:cubicBezTo>
                  <a:cubicBezTo>
                    <a:pt x="530398" y="1037913"/>
                    <a:pt x="513507" y="1026101"/>
                    <a:pt x="509125" y="1000511"/>
                  </a:cubicBezTo>
                  <a:cubicBezTo>
                    <a:pt x="505505" y="979302"/>
                    <a:pt x="517507" y="961141"/>
                    <a:pt x="517824" y="941011"/>
                  </a:cubicBezTo>
                  <a:cubicBezTo>
                    <a:pt x="517507" y="981143"/>
                    <a:pt x="489249" y="981016"/>
                    <a:pt x="462897" y="987620"/>
                  </a:cubicBezTo>
                  <a:cubicBezTo>
                    <a:pt x="420733" y="998161"/>
                    <a:pt x="376537" y="991494"/>
                    <a:pt x="335135" y="1007242"/>
                  </a:cubicBezTo>
                  <a:cubicBezTo>
                    <a:pt x="327579" y="1010099"/>
                    <a:pt x="318816" y="1011369"/>
                    <a:pt x="313354" y="1005527"/>
                  </a:cubicBezTo>
                  <a:cubicBezTo>
                    <a:pt x="285986" y="976381"/>
                    <a:pt x="255189" y="949901"/>
                    <a:pt x="238742" y="911039"/>
                  </a:cubicBezTo>
                  <a:cubicBezTo>
                    <a:pt x="229852" y="889957"/>
                    <a:pt x="221851" y="867986"/>
                    <a:pt x="250045" y="852936"/>
                  </a:cubicBezTo>
                  <a:cubicBezTo>
                    <a:pt x="263189" y="845951"/>
                    <a:pt x="258427" y="832235"/>
                    <a:pt x="251760" y="821059"/>
                  </a:cubicBezTo>
                  <a:cubicBezTo>
                    <a:pt x="251760" y="818328"/>
                    <a:pt x="251760" y="815598"/>
                    <a:pt x="251760" y="812868"/>
                  </a:cubicBezTo>
                  <a:cubicBezTo>
                    <a:pt x="244584" y="770767"/>
                    <a:pt x="250236" y="726317"/>
                    <a:pt x="230995" y="686311"/>
                  </a:cubicBezTo>
                  <a:cubicBezTo>
                    <a:pt x="226804" y="677675"/>
                    <a:pt x="232265" y="668341"/>
                    <a:pt x="234995" y="659323"/>
                  </a:cubicBezTo>
                  <a:cubicBezTo>
                    <a:pt x="239504" y="644401"/>
                    <a:pt x="238361" y="628653"/>
                    <a:pt x="227947" y="617160"/>
                  </a:cubicBezTo>
                  <a:cubicBezTo>
                    <a:pt x="198737" y="585028"/>
                    <a:pt x="206039" y="545086"/>
                    <a:pt x="206039" y="506796"/>
                  </a:cubicBezTo>
                  <a:cubicBezTo>
                    <a:pt x="206039" y="489333"/>
                    <a:pt x="217279" y="482348"/>
                    <a:pt x="231249" y="475617"/>
                  </a:cubicBezTo>
                  <a:cubicBezTo>
                    <a:pt x="261285" y="461139"/>
                    <a:pt x="263189" y="434786"/>
                    <a:pt x="235694" y="414466"/>
                  </a:cubicBezTo>
                  <a:cubicBezTo>
                    <a:pt x="217977" y="401385"/>
                    <a:pt x="199182" y="388685"/>
                    <a:pt x="175560" y="391289"/>
                  </a:cubicBezTo>
                  <a:cubicBezTo>
                    <a:pt x="155239" y="393575"/>
                    <a:pt x="138348" y="385510"/>
                    <a:pt x="125395" y="368683"/>
                  </a:cubicBezTo>
                  <a:cubicBezTo>
                    <a:pt x="108059" y="346203"/>
                    <a:pt x="88311" y="336171"/>
                    <a:pt x="59354" y="341632"/>
                  </a:cubicBezTo>
                  <a:cubicBezTo>
                    <a:pt x="25064" y="348109"/>
                    <a:pt x="-3574" y="311977"/>
                    <a:pt x="363" y="272670"/>
                  </a:cubicBezTo>
                  <a:cubicBezTo>
                    <a:pt x="363" y="269940"/>
                    <a:pt x="363" y="267209"/>
                    <a:pt x="363" y="264479"/>
                  </a:cubicBezTo>
                  <a:cubicBezTo>
                    <a:pt x="14460" y="237935"/>
                    <a:pt x="36685" y="243651"/>
                    <a:pt x="57386" y="249683"/>
                  </a:cubicBezTo>
                  <a:cubicBezTo>
                    <a:pt x="73134" y="254255"/>
                    <a:pt x="87676" y="263272"/>
                    <a:pt x="100502" y="274766"/>
                  </a:cubicBezTo>
                  <a:cubicBezTo>
                    <a:pt x="121648" y="293752"/>
                    <a:pt x="134539" y="287148"/>
                    <a:pt x="140761" y="259780"/>
                  </a:cubicBezTo>
                  <a:cubicBezTo>
                    <a:pt x="141333" y="257113"/>
                    <a:pt x="141587" y="254382"/>
                    <a:pt x="142349" y="251778"/>
                  </a:cubicBezTo>
                  <a:cubicBezTo>
                    <a:pt x="151302" y="221679"/>
                    <a:pt x="174036" y="202693"/>
                    <a:pt x="195498" y="207455"/>
                  </a:cubicBezTo>
                  <a:cubicBezTo>
                    <a:pt x="214866" y="211773"/>
                    <a:pt x="239123" y="245873"/>
                    <a:pt x="235885" y="269940"/>
                  </a:cubicBezTo>
                  <a:cubicBezTo>
                    <a:pt x="232265" y="296800"/>
                    <a:pt x="226804" y="324740"/>
                    <a:pt x="256332" y="335853"/>
                  </a:cubicBezTo>
                  <a:cubicBezTo>
                    <a:pt x="291638" y="349125"/>
                    <a:pt x="324467" y="390082"/>
                    <a:pt x="367329" y="350014"/>
                  </a:cubicBezTo>
                  <a:cubicBezTo>
                    <a:pt x="380093" y="338076"/>
                    <a:pt x="397365" y="329059"/>
                    <a:pt x="415463" y="327280"/>
                  </a:cubicBezTo>
                  <a:cubicBezTo>
                    <a:pt x="440989" y="324740"/>
                    <a:pt x="461436" y="311977"/>
                    <a:pt x="477692" y="291911"/>
                  </a:cubicBezTo>
                  <a:cubicBezTo>
                    <a:pt x="496616" y="268606"/>
                    <a:pt x="519602" y="258319"/>
                    <a:pt x="548241" y="260224"/>
                  </a:cubicBezTo>
                  <a:cubicBezTo>
                    <a:pt x="559607" y="260986"/>
                    <a:pt x="571292" y="259335"/>
                    <a:pt x="581832" y="254636"/>
                  </a:cubicBezTo>
                  <a:cubicBezTo>
                    <a:pt x="614535" y="239904"/>
                    <a:pt x="646285" y="246826"/>
                    <a:pt x="674289" y="264987"/>
                  </a:cubicBezTo>
                  <a:cubicBezTo>
                    <a:pt x="687497" y="273559"/>
                    <a:pt x="696450" y="272797"/>
                    <a:pt x="708134" y="267781"/>
                  </a:cubicBezTo>
                  <a:cubicBezTo>
                    <a:pt x="715627" y="264923"/>
                    <a:pt x="724454" y="264288"/>
                    <a:pt x="729597" y="270003"/>
                  </a:cubicBezTo>
                  <a:cubicBezTo>
                    <a:pt x="762998" y="307341"/>
                    <a:pt x="807511" y="321565"/>
                    <a:pt x="850247" y="340489"/>
                  </a:cubicBezTo>
                  <a:cubicBezTo>
                    <a:pt x="865042" y="347029"/>
                    <a:pt x="884537" y="353951"/>
                    <a:pt x="884156" y="378462"/>
                  </a:cubicBezTo>
                  <a:cubicBezTo>
                    <a:pt x="872726" y="402910"/>
                    <a:pt x="852025" y="417070"/>
                    <a:pt x="828975" y="411736"/>
                  </a:cubicBezTo>
                  <a:cubicBezTo>
                    <a:pt x="783508" y="401131"/>
                    <a:pt x="744266" y="414340"/>
                    <a:pt x="705213" y="435676"/>
                  </a:cubicBezTo>
                  <a:cubicBezTo>
                    <a:pt x="682607" y="447995"/>
                    <a:pt x="658795" y="457329"/>
                    <a:pt x="634919" y="466537"/>
                  </a:cubicBezTo>
                  <a:cubicBezTo>
                    <a:pt x="627743" y="469331"/>
                    <a:pt x="620060" y="473966"/>
                    <a:pt x="622917" y="483999"/>
                  </a:cubicBezTo>
                  <a:cubicBezTo>
                    <a:pt x="625076" y="491619"/>
                    <a:pt x="632760" y="491238"/>
                    <a:pt x="639046" y="491302"/>
                  </a:cubicBezTo>
                  <a:cubicBezTo>
                    <a:pt x="674670" y="491810"/>
                    <a:pt x="710547" y="487873"/>
                    <a:pt x="744392" y="478665"/>
                  </a:cubicBezTo>
                  <a:cubicBezTo>
                    <a:pt x="777603" y="469648"/>
                    <a:pt x="809289" y="457139"/>
                    <a:pt x="844342" y="460758"/>
                  </a:cubicBezTo>
                  <a:cubicBezTo>
                    <a:pt x="858057" y="462155"/>
                    <a:pt x="867710" y="453075"/>
                    <a:pt x="876092" y="441772"/>
                  </a:cubicBezTo>
                  <a:cubicBezTo>
                    <a:pt x="897682" y="412752"/>
                    <a:pt x="926066" y="406021"/>
                    <a:pt x="957498" y="418149"/>
                  </a:cubicBezTo>
                  <a:cubicBezTo>
                    <a:pt x="980994" y="427166"/>
                    <a:pt x="999536" y="421896"/>
                    <a:pt x="1017506" y="401131"/>
                  </a:cubicBezTo>
                  <a:cubicBezTo>
                    <a:pt x="992932" y="407164"/>
                    <a:pt x="970198" y="423356"/>
                    <a:pt x="946830" y="404370"/>
                  </a:cubicBezTo>
                  <a:cubicBezTo>
                    <a:pt x="940354" y="376049"/>
                    <a:pt x="931210" y="352046"/>
                    <a:pt x="899904" y="343473"/>
                  </a:cubicBezTo>
                  <a:cubicBezTo>
                    <a:pt x="884664" y="339346"/>
                    <a:pt x="877171" y="322518"/>
                    <a:pt x="891649" y="305373"/>
                  </a:cubicBezTo>
                  <a:cubicBezTo>
                    <a:pt x="908223" y="280671"/>
                    <a:pt x="907143" y="258446"/>
                    <a:pt x="885617" y="236793"/>
                  </a:cubicBezTo>
                  <a:cubicBezTo>
                    <a:pt x="875964" y="227077"/>
                    <a:pt x="862122" y="211710"/>
                    <a:pt x="877361" y="199391"/>
                  </a:cubicBezTo>
                  <a:cubicBezTo>
                    <a:pt x="891649" y="187834"/>
                    <a:pt x="904349" y="205487"/>
                    <a:pt x="910191" y="217298"/>
                  </a:cubicBezTo>
                  <a:cubicBezTo>
                    <a:pt x="924225" y="245746"/>
                    <a:pt x="932988" y="277242"/>
                    <a:pt x="954387" y="301309"/>
                  </a:cubicBezTo>
                  <a:cubicBezTo>
                    <a:pt x="958642" y="306135"/>
                    <a:pt x="961245" y="314199"/>
                    <a:pt x="968738" y="312422"/>
                  </a:cubicBezTo>
                  <a:cubicBezTo>
                    <a:pt x="977819" y="310262"/>
                    <a:pt x="978517" y="301372"/>
                    <a:pt x="978835" y="293054"/>
                  </a:cubicBezTo>
                  <a:cubicBezTo>
                    <a:pt x="979851" y="264352"/>
                    <a:pt x="995662" y="231966"/>
                    <a:pt x="958514" y="213171"/>
                  </a:cubicBezTo>
                  <a:cubicBezTo>
                    <a:pt x="953180" y="210503"/>
                    <a:pt x="954323" y="193231"/>
                    <a:pt x="952482" y="182690"/>
                  </a:cubicBezTo>
                  <a:cubicBezTo>
                    <a:pt x="963531" y="164847"/>
                    <a:pt x="976739" y="170181"/>
                    <a:pt x="987217" y="181547"/>
                  </a:cubicBezTo>
                  <a:cubicBezTo>
                    <a:pt x="1018141" y="215012"/>
                    <a:pt x="1056813" y="215266"/>
                    <a:pt x="1096182" y="213678"/>
                  </a:cubicBezTo>
                  <a:cubicBezTo>
                    <a:pt x="1110153" y="213107"/>
                    <a:pt x="1126726" y="211900"/>
                    <a:pt x="1128314" y="193104"/>
                  </a:cubicBezTo>
                  <a:cubicBezTo>
                    <a:pt x="1129901" y="173546"/>
                    <a:pt x="1113899" y="169736"/>
                    <a:pt x="1099612" y="168847"/>
                  </a:cubicBezTo>
                  <a:cubicBezTo>
                    <a:pt x="1066274" y="166815"/>
                    <a:pt x="1052558" y="135827"/>
                    <a:pt x="1031794" y="115824"/>
                  </a:cubicBezTo>
                  <a:cubicBezTo>
                    <a:pt x="1022269" y="106617"/>
                    <a:pt x="1025253" y="93472"/>
                    <a:pt x="1036239" y="84455"/>
                  </a:cubicBezTo>
                  <a:cubicBezTo>
                    <a:pt x="1044875" y="75184"/>
                    <a:pt x="1047986" y="64389"/>
                    <a:pt x="1043858" y="516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1" name="Полилиния: фигура 470">
              <a:extLst>
                <a:ext uri="{FF2B5EF4-FFF2-40B4-BE49-F238E27FC236}">
                  <a16:creationId xmlns="" xmlns:a16="http://schemas.microsoft.com/office/drawing/2014/main" id="{3BFD8B69-7FDF-44F6-AB45-1A8198A166A6}"/>
                </a:ext>
              </a:extLst>
            </p:cNvPr>
            <p:cNvSpPr/>
            <p:nvPr/>
          </p:nvSpPr>
          <p:spPr>
            <a:xfrm>
              <a:off x="1806638" y="2032565"/>
              <a:ext cx="1514302" cy="916841"/>
            </a:xfrm>
            <a:custGeom>
              <a:avLst/>
              <a:gdLst>
                <a:gd name="connsiteX0" fmla="*/ 861060 w 1514302"/>
                <a:gd name="connsiteY0" fmla="*/ 259859 h 916841"/>
                <a:gd name="connsiteX1" fmla="*/ 870458 w 1514302"/>
                <a:gd name="connsiteY1" fmla="*/ 266717 h 916841"/>
                <a:gd name="connsiteX2" fmla="*/ 863917 w 1514302"/>
                <a:gd name="connsiteY2" fmla="*/ 346664 h 916841"/>
                <a:gd name="connsiteX3" fmla="*/ 830516 w 1514302"/>
                <a:gd name="connsiteY3" fmla="*/ 373016 h 916841"/>
                <a:gd name="connsiteX4" fmla="*/ 821817 w 1514302"/>
                <a:gd name="connsiteY4" fmla="*/ 413149 h 916841"/>
                <a:gd name="connsiteX5" fmla="*/ 852614 w 1514302"/>
                <a:gd name="connsiteY5" fmla="*/ 413657 h 916841"/>
                <a:gd name="connsiteX6" fmla="*/ 959358 w 1514302"/>
                <a:gd name="connsiteY6" fmla="*/ 399750 h 916841"/>
                <a:gd name="connsiteX7" fmla="*/ 980757 w 1514302"/>
                <a:gd name="connsiteY7" fmla="*/ 395559 h 916841"/>
                <a:gd name="connsiteX8" fmla="*/ 1056767 w 1514302"/>
                <a:gd name="connsiteY8" fmla="*/ 360951 h 916841"/>
                <a:gd name="connsiteX9" fmla="*/ 1098487 w 1514302"/>
                <a:gd name="connsiteY9" fmla="*/ 315358 h 916841"/>
                <a:gd name="connsiteX10" fmla="*/ 1155319 w 1514302"/>
                <a:gd name="connsiteY10" fmla="*/ 128540 h 916841"/>
                <a:gd name="connsiteX11" fmla="*/ 1236599 w 1514302"/>
                <a:gd name="connsiteY11" fmla="*/ 110316 h 916841"/>
                <a:gd name="connsiteX12" fmla="*/ 1263079 w 1514302"/>
                <a:gd name="connsiteY12" fmla="*/ 101362 h 916841"/>
                <a:gd name="connsiteX13" fmla="*/ 1315148 w 1514302"/>
                <a:gd name="connsiteY13" fmla="*/ 9858 h 916841"/>
                <a:gd name="connsiteX14" fmla="*/ 1351534 w 1514302"/>
                <a:gd name="connsiteY14" fmla="*/ 10239 h 916841"/>
                <a:gd name="connsiteX15" fmla="*/ 1359154 w 1514302"/>
                <a:gd name="connsiteY15" fmla="*/ 118571 h 916841"/>
                <a:gd name="connsiteX16" fmla="*/ 1326451 w 1514302"/>
                <a:gd name="connsiteY16" fmla="*/ 132096 h 916841"/>
                <a:gd name="connsiteX17" fmla="*/ 1284922 w 1514302"/>
                <a:gd name="connsiteY17" fmla="*/ 165561 h 916841"/>
                <a:gd name="connsiteX18" fmla="*/ 1275461 w 1514302"/>
                <a:gd name="connsiteY18" fmla="*/ 278084 h 916841"/>
                <a:gd name="connsiteX19" fmla="*/ 1295654 w 1514302"/>
                <a:gd name="connsiteY19" fmla="*/ 312691 h 916841"/>
                <a:gd name="connsiteX20" fmla="*/ 1312037 w 1514302"/>
                <a:gd name="connsiteY20" fmla="*/ 275734 h 916841"/>
                <a:gd name="connsiteX21" fmla="*/ 1309243 w 1514302"/>
                <a:gd name="connsiteY21" fmla="*/ 253572 h 916841"/>
                <a:gd name="connsiteX22" fmla="*/ 1331722 w 1514302"/>
                <a:gd name="connsiteY22" fmla="*/ 257827 h 916841"/>
                <a:gd name="connsiteX23" fmla="*/ 1387729 w 1514302"/>
                <a:gd name="connsiteY23" fmla="*/ 302087 h 916841"/>
                <a:gd name="connsiteX24" fmla="*/ 1314958 w 1514302"/>
                <a:gd name="connsiteY24" fmla="*/ 345584 h 916841"/>
                <a:gd name="connsiteX25" fmla="*/ 1252919 w 1514302"/>
                <a:gd name="connsiteY25" fmla="*/ 393337 h 916841"/>
                <a:gd name="connsiteX26" fmla="*/ 1236916 w 1514302"/>
                <a:gd name="connsiteY26" fmla="*/ 434294 h 916841"/>
                <a:gd name="connsiteX27" fmla="*/ 1219073 w 1514302"/>
                <a:gd name="connsiteY27" fmla="*/ 461218 h 916841"/>
                <a:gd name="connsiteX28" fmla="*/ 1206881 w 1514302"/>
                <a:gd name="connsiteY28" fmla="*/ 433977 h 916841"/>
                <a:gd name="connsiteX29" fmla="*/ 1135570 w 1514302"/>
                <a:gd name="connsiteY29" fmla="*/ 334345 h 916841"/>
                <a:gd name="connsiteX30" fmla="*/ 1143381 w 1514302"/>
                <a:gd name="connsiteY30" fmla="*/ 358538 h 916841"/>
                <a:gd name="connsiteX31" fmla="*/ 1168337 w 1514302"/>
                <a:gd name="connsiteY31" fmla="*/ 515194 h 916841"/>
                <a:gd name="connsiteX32" fmla="*/ 1199007 w 1514302"/>
                <a:gd name="connsiteY32" fmla="*/ 542245 h 916841"/>
                <a:gd name="connsiteX33" fmla="*/ 1266063 w 1514302"/>
                <a:gd name="connsiteY33" fmla="*/ 460266 h 916841"/>
                <a:gd name="connsiteX34" fmla="*/ 1275842 w 1514302"/>
                <a:gd name="connsiteY34" fmla="*/ 463060 h 916841"/>
                <a:gd name="connsiteX35" fmla="*/ 1340993 w 1514302"/>
                <a:gd name="connsiteY35" fmla="*/ 521798 h 916841"/>
                <a:gd name="connsiteX36" fmla="*/ 1286701 w 1514302"/>
                <a:gd name="connsiteY36" fmla="*/ 558056 h 916841"/>
                <a:gd name="connsiteX37" fmla="*/ 1194816 w 1514302"/>
                <a:gd name="connsiteY37" fmla="*/ 582441 h 916841"/>
                <a:gd name="connsiteX38" fmla="*/ 1109028 w 1514302"/>
                <a:gd name="connsiteY38" fmla="*/ 664419 h 916841"/>
                <a:gd name="connsiteX39" fmla="*/ 973709 w 1514302"/>
                <a:gd name="connsiteY39" fmla="*/ 737508 h 916841"/>
                <a:gd name="connsiteX40" fmla="*/ 990981 w 1514302"/>
                <a:gd name="connsiteY40" fmla="*/ 737445 h 916841"/>
                <a:gd name="connsiteX41" fmla="*/ 1022223 w 1514302"/>
                <a:gd name="connsiteY41" fmla="*/ 756431 h 916841"/>
                <a:gd name="connsiteX42" fmla="*/ 997204 w 1514302"/>
                <a:gd name="connsiteY42" fmla="*/ 791293 h 916841"/>
                <a:gd name="connsiteX43" fmla="*/ 954532 w 1514302"/>
                <a:gd name="connsiteY43" fmla="*/ 808756 h 916841"/>
                <a:gd name="connsiteX44" fmla="*/ 1105472 w 1514302"/>
                <a:gd name="connsiteY44" fmla="*/ 799485 h 916841"/>
                <a:gd name="connsiteX45" fmla="*/ 1116076 w 1514302"/>
                <a:gd name="connsiteY45" fmla="*/ 785768 h 916841"/>
                <a:gd name="connsiteX46" fmla="*/ 1206691 w 1514302"/>
                <a:gd name="connsiteY46" fmla="*/ 747922 h 916841"/>
                <a:gd name="connsiteX47" fmla="*/ 1260983 w 1514302"/>
                <a:gd name="connsiteY47" fmla="*/ 761067 h 916841"/>
                <a:gd name="connsiteX48" fmla="*/ 1422527 w 1514302"/>
                <a:gd name="connsiteY48" fmla="*/ 717315 h 916841"/>
                <a:gd name="connsiteX49" fmla="*/ 1477073 w 1514302"/>
                <a:gd name="connsiteY49" fmla="*/ 714902 h 916841"/>
                <a:gd name="connsiteX50" fmla="*/ 1497266 w 1514302"/>
                <a:gd name="connsiteY50" fmla="*/ 739032 h 916841"/>
                <a:gd name="connsiteX51" fmla="*/ 1509840 w 1514302"/>
                <a:gd name="connsiteY51" fmla="*/ 784435 h 916841"/>
                <a:gd name="connsiteX52" fmla="*/ 1462341 w 1514302"/>
                <a:gd name="connsiteY52" fmla="*/ 807041 h 916841"/>
                <a:gd name="connsiteX53" fmla="*/ 1288161 w 1514302"/>
                <a:gd name="connsiteY53" fmla="*/ 830536 h 916841"/>
                <a:gd name="connsiteX54" fmla="*/ 1272159 w 1514302"/>
                <a:gd name="connsiteY54" fmla="*/ 864064 h 916841"/>
                <a:gd name="connsiteX55" fmla="*/ 1211961 w 1514302"/>
                <a:gd name="connsiteY55" fmla="*/ 905657 h 916841"/>
                <a:gd name="connsiteX56" fmla="*/ 1197166 w 1514302"/>
                <a:gd name="connsiteY56" fmla="*/ 903244 h 916841"/>
                <a:gd name="connsiteX57" fmla="*/ 1063562 w 1514302"/>
                <a:gd name="connsiteY57" fmla="*/ 913531 h 916841"/>
                <a:gd name="connsiteX58" fmla="*/ 1030669 w 1514302"/>
                <a:gd name="connsiteY58" fmla="*/ 910864 h 916841"/>
                <a:gd name="connsiteX59" fmla="*/ 945960 w 1514302"/>
                <a:gd name="connsiteY59" fmla="*/ 896513 h 916841"/>
                <a:gd name="connsiteX60" fmla="*/ 899033 w 1514302"/>
                <a:gd name="connsiteY60" fmla="*/ 881972 h 916841"/>
                <a:gd name="connsiteX61" fmla="*/ 745363 w 1514302"/>
                <a:gd name="connsiteY61" fmla="*/ 801390 h 916841"/>
                <a:gd name="connsiteX62" fmla="*/ 647510 w 1514302"/>
                <a:gd name="connsiteY62" fmla="*/ 693566 h 916841"/>
                <a:gd name="connsiteX63" fmla="*/ 632397 w 1514302"/>
                <a:gd name="connsiteY63" fmla="*/ 652799 h 916841"/>
                <a:gd name="connsiteX64" fmla="*/ 632397 w 1514302"/>
                <a:gd name="connsiteY64" fmla="*/ 652799 h 916841"/>
                <a:gd name="connsiteX65" fmla="*/ 590296 w 1514302"/>
                <a:gd name="connsiteY65" fmla="*/ 588156 h 916841"/>
                <a:gd name="connsiteX66" fmla="*/ 511175 w 1514302"/>
                <a:gd name="connsiteY66" fmla="*/ 631082 h 916841"/>
                <a:gd name="connsiteX67" fmla="*/ 467106 w 1514302"/>
                <a:gd name="connsiteY67" fmla="*/ 687724 h 916841"/>
                <a:gd name="connsiteX68" fmla="*/ 338455 w 1514302"/>
                <a:gd name="connsiteY68" fmla="*/ 722078 h 916841"/>
                <a:gd name="connsiteX69" fmla="*/ 304800 w 1514302"/>
                <a:gd name="connsiteY69" fmla="*/ 734460 h 916841"/>
                <a:gd name="connsiteX70" fmla="*/ 230949 w 1514302"/>
                <a:gd name="connsiteY70" fmla="*/ 718268 h 916841"/>
                <a:gd name="connsiteX71" fmla="*/ 217868 w 1514302"/>
                <a:gd name="connsiteY71" fmla="*/ 692105 h 916841"/>
                <a:gd name="connsiteX72" fmla="*/ 195072 w 1514302"/>
                <a:gd name="connsiteY72" fmla="*/ 604666 h 916841"/>
                <a:gd name="connsiteX73" fmla="*/ 193611 w 1514302"/>
                <a:gd name="connsiteY73" fmla="*/ 577995 h 916841"/>
                <a:gd name="connsiteX74" fmla="*/ 217488 w 1514302"/>
                <a:gd name="connsiteY74" fmla="*/ 479126 h 916841"/>
                <a:gd name="connsiteX75" fmla="*/ 161861 w 1514302"/>
                <a:gd name="connsiteY75" fmla="*/ 412323 h 916841"/>
                <a:gd name="connsiteX76" fmla="*/ 148145 w 1514302"/>
                <a:gd name="connsiteY76" fmla="*/ 430357 h 916841"/>
                <a:gd name="connsiteX77" fmla="*/ 167576 w 1514302"/>
                <a:gd name="connsiteY77" fmla="*/ 465029 h 916841"/>
                <a:gd name="connsiteX78" fmla="*/ 183134 w 1514302"/>
                <a:gd name="connsiteY78" fmla="*/ 587838 h 916841"/>
                <a:gd name="connsiteX79" fmla="*/ 169418 w 1514302"/>
                <a:gd name="connsiteY79" fmla="*/ 621366 h 916841"/>
                <a:gd name="connsiteX80" fmla="*/ 194310 w 1514302"/>
                <a:gd name="connsiteY80" fmla="*/ 670071 h 916841"/>
                <a:gd name="connsiteX81" fmla="*/ 213360 w 1514302"/>
                <a:gd name="connsiteY81" fmla="*/ 750780 h 916841"/>
                <a:gd name="connsiteX82" fmla="*/ 213360 w 1514302"/>
                <a:gd name="connsiteY82" fmla="*/ 750780 h 916841"/>
                <a:gd name="connsiteX83" fmla="*/ 154622 w 1514302"/>
                <a:gd name="connsiteY83" fmla="*/ 731857 h 916841"/>
                <a:gd name="connsiteX84" fmla="*/ 98107 w 1514302"/>
                <a:gd name="connsiteY84" fmla="*/ 679215 h 916841"/>
                <a:gd name="connsiteX85" fmla="*/ 87947 w 1514302"/>
                <a:gd name="connsiteY85" fmla="*/ 433278 h 916841"/>
                <a:gd name="connsiteX86" fmla="*/ 50673 w 1514302"/>
                <a:gd name="connsiteY86" fmla="*/ 364063 h 916841"/>
                <a:gd name="connsiteX87" fmla="*/ 0 w 1514302"/>
                <a:gd name="connsiteY87" fmla="*/ 276178 h 916841"/>
                <a:gd name="connsiteX88" fmla="*/ 39814 w 1514302"/>
                <a:gd name="connsiteY88" fmla="*/ 283608 h 916841"/>
                <a:gd name="connsiteX89" fmla="*/ 64897 w 1514302"/>
                <a:gd name="connsiteY89" fmla="*/ 308437 h 916841"/>
                <a:gd name="connsiteX90" fmla="*/ 98933 w 1514302"/>
                <a:gd name="connsiteY90" fmla="*/ 314088 h 916841"/>
                <a:gd name="connsiteX91" fmla="*/ 104521 w 1514302"/>
                <a:gd name="connsiteY91" fmla="*/ 274210 h 916841"/>
                <a:gd name="connsiteX92" fmla="*/ 132651 w 1514302"/>
                <a:gd name="connsiteY92" fmla="*/ 217060 h 916841"/>
                <a:gd name="connsiteX93" fmla="*/ 164910 w 1514302"/>
                <a:gd name="connsiteY93" fmla="*/ 177880 h 916841"/>
                <a:gd name="connsiteX94" fmla="*/ 152336 w 1514302"/>
                <a:gd name="connsiteY94" fmla="*/ 159973 h 916841"/>
                <a:gd name="connsiteX95" fmla="*/ 137858 w 1514302"/>
                <a:gd name="connsiteY95" fmla="*/ 128413 h 916841"/>
                <a:gd name="connsiteX96" fmla="*/ 136398 w 1514302"/>
                <a:gd name="connsiteY96" fmla="*/ 56150 h 916841"/>
                <a:gd name="connsiteX97" fmla="*/ 183579 w 1514302"/>
                <a:gd name="connsiteY97" fmla="*/ 5731 h 916841"/>
                <a:gd name="connsiteX98" fmla="*/ 224028 w 1514302"/>
                <a:gd name="connsiteY98" fmla="*/ 31004 h 916841"/>
                <a:gd name="connsiteX99" fmla="*/ 227520 w 1514302"/>
                <a:gd name="connsiteY99" fmla="*/ 38179 h 916841"/>
                <a:gd name="connsiteX100" fmla="*/ 292227 w 1514302"/>
                <a:gd name="connsiteY100" fmla="*/ 154067 h 916841"/>
                <a:gd name="connsiteX101" fmla="*/ 310896 w 1514302"/>
                <a:gd name="connsiteY101" fmla="*/ 177880 h 916841"/>
                <a:gd name="connsiteX102" fmla="*/ 340106 w 1514302"/>
                <a:gd name="connsiteY102" fmla="*/ 255223 h 916841"/>
                <a:gd name="connsiteX103" fmla="*/ 362141 w 1514302"/>
                <a:gd name="connsiteY103" fmla="*/ 313390 h 916841"/>
                <a:gd name="connsiteX104" fmla="*/ 442785 w 1514302"/>
                <a:gd name="connsiteY104" fmla="*/ 398798 h 916841"/>
                <a:gd name="connsiteX105" fmla="*/ 452120 w 1514302"/>
                <a:gd name="connsiteY105" fmla="*/ 433786 h 916841"/>
                <a:gd name="connsiteX106" fmla="*/ 446341 w 1514302"/>
                <a:gd name="connsiteY106" fmla="*/ 399369 h 916841"/>
                <a:gd name="connsiteX107" fmla="*/ 440944 w 1514302"/>
                <a:gd name="connsiteY107" fmla="*/ 267797 h 916841"/>
                <a:gd name="connsiteX108" fmla="*/ 449326 w 1514302"/>
                <a:gd name="connsiteY108" fmla="*/ 259795 h 916841"/>
                <a:gd name="connsiteX109" fmla="*/ 449326 w 1514302"/>
                <a:gd name="connsiteY109" fmla="*/ 259795 h 916841"/>
                <a:gd name="connsiteX110" fmla="*/ 456946 w 1514302"/>
                <a:gd name="connsiteY110" fmla="*/ 213885 h 916841"/>
                <a:gd name="connsiteX111" fmla="*/ 496316 w 1514302"/>
                <a:gd name="connsiteY111" fmla="*/ 192485 h 916841"/>
                <a:gd name="connsiteX112" fmla="*/ 547497 w 1514302"/>
                <a:gd name="connsiteY112" fmla="*/ 208614 h 916841"/>
                <a:gd name="connsiteX113" fmla="*/ 676847 w 1514302"/>
                <a:gd name="connsiteY113" fmla="*/ 229125 h 916841"/>
                <a:gd name="connsiteX114" fmla="*/ 718629 w 1514302"/>
                <a:gd name="connsiteY114" fmla="*/ 255922 h 916841"/>
                <a:gd name="connsiteX115" fmla="*/ 814705 w 1514302"/>
                <a:gd name="connsiteY115" fmla="*/ 286656 h 916841"/>
                <a:gd name="connsiteX116" fmla="*/ 793051 w 1514302"/>
                <a:gd name="connsiteY116" fmla="*/ 231093 h 916841"/>
                <a:gd name="connsiteX117" fmla="*/ 798132 w 1514302"/>
                <a:gd name="connsiteY117" fmla="*/ 191469 h 916841"/>
                <a:gd name="connsiteX118" fmla="*/ 845058 w 1514302"/>
                <a:gd name="connsiteY118" fmla="*/ 234141 h 916841"/>
                <a:gd name="connsiteX119" fmla="*/ 860806 w 1514302"/>
                <a:gd name="connsiteY119" fmla="*/ 259795 h 9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514302" h="916841">
                  <a:moveTo>
                    <a:pt x="861060" y="259859"/>
                  </a:moveTo>
                  <a:cubicBezTo>
                    <a:pt x="864235" y="262081"/>
                    <a:pt x="868045" y="263732"/>
                    <a:pt x="870458" y="266717"/>
                  </a:cubicBezTo>
                  <a:cubicBezTo>
                    <a:pt x="894207" y="296435"/>
                    <a:pt x="892029" y="323086"/>
                    <a:pt x="863917" y="346664"/>
                  </a:cubicBezTo>
                  <a:cubicBezTo>
                    <a:pt x="852995" y="355808"/>
                    <a:pt x="840676" y="363047"/>
                    <a:pt x="830516" y="373016"/>
                  </a:cubicBezTo>
                  <a:cubicBezTo>
                    <a:pt x="819594" y="383685"/>
                    <a:pt x="812991" y="398607"/>
                    <a:pt x="821817" y="413149"/>
                  </a:cubicBezTo>
                  <a:cubicBezTo>
                    <a:pt x="829945" y="426484"/>
                    <a:pt x="842010" y="417911"/>
                    <a:pt x="852614" y="413657"/>
                  </a:cubicBezTo>
                  <a:cubicBezTo>
                    <a:pt x="887095" y="399814"/>
                    <a:pt x="921766" y="386606"/>
                    <a:pt x="959358" y="399750"/>
                  </a:cubicBezTo>
                  <a:cubicBezTo>
                    <a:pt x="967105" y="402481"/>
                    <a:pt x="974916" y="401655"/>
                    <a:pt x="980757" y="395559"/>
                  </a:cubicBezTo>
                  <a:cubicBezTo>
                    <a:pt x="1001966" y="373334"/>
                    <a:pt x="1029526" y="367301"/>
                    <a:pt x="1056767" y="360951"/>
                  </a:cubicBezTo>
                  <a:cubicBezTo>
                    <a:pt x="1080516" y="355427"/>
                    <a:pt x="1095057" y="342282"/>
                    <a:pt x="1098487" y="315358"/>
                  </a:cubicBezTo>
                  <a:cubicBezTo>
                    <a:pt x="1106805" y="249381"/>
                    <a:pt x="1128585" y="188231"/>
                    <a:pt x="1155319" y="128540"/>
                  </a:cubicBezTo>
                  <a:cubicBezTo>
                    <a:pt x="1175385" y="83773"/>
                    <a:pt x="1203262" y="75645"/>
                    <a:pt x="1236599" y="110316"/>
                  </a:cubicBezTo>
                  <a:cubicBezTo>
                    <a:pt x="1253681" y="128096"/>
                    <a:pt x="1263079" y="120920"/>
                    <a:pt x="1263079" y="101362"/>
                  </a:cubicBezTo>
                  <a:cubicBezTo>
                    <a:pt x="1263079" y="58499"/>
                    <a:pt x="1299591" y="41481"/>
                    <a:pt x="1315148" y="9858"/>
                  </a:cubicBezTo>
                  <a:cubicBezTo>
                    <a:pt x="1322197" y="-4429"/>
                    <a:pt x="1339151" y="-2207"/>
                    <a:pt x="1351534" y="10239"/>
                  </a:cubicBezTo>
                  <a:cubicBezTo>
                    <a:pt x="1378013" y="36782"/>
                    <a:pt x="1381760" y="88472"/>
                    <a:pt x="1359154" y="118571"/>
                  </a:cubicBezTo>
                  <a:cubicBezTo>
                    <a:pt x="1350709" y="129747"/>
                    <a:pt x="1341374" y="137176"/>
                    <a:pt x="1326451" y="132096"/>
                  </a:cubicBezTo>
                  <a:cubicBezTo>
                    <a:pt x="1302893" y="124095"/>
                    <a:pt x="1277366" y="142574"/>
                    <a:pt x="1284922" y="165561"/>
                  </a:cubicBezTo>
                  <a:cubicBezTo>
                    <a:pt x="1298321" y="206328"/>
                    <a:pt x="1283335" y="241063"/>
                    <a:pt x="1275461" y="278084"/>
                  </a:cubicBezTo>
                  <a:cubicBezTo>
                    <a:pt x="1271714" y="295737"/>
                    <a:pt x="1274318" y="313707"/>
                    <a:pt x="1295654" y="312691"/>
                  </a:cubicBezTo>
                  <a:cubicBezTo>
                    <a:pt x="1318197" y="311612"/>
                    <a:pt x="1329690" y="299928"/>
                    <a:pt x="1312037" y="275734"/>
                  </a:cubicBezTo>
                  <a:cubicBezTo>
                    <a:pt x="1307147" y="269003"/>
                    <a:pt x="1303274" y="260748"/>
                    <a:pt x="1309243" y="253572"/>
                  </a:cubicBezTo>
                  <a:cubicBezTo>
                    <a:pt x="1317688" y="243412"/>
                    <a:pt x="1326642" y="250588"/>
                    <a:pt x="1331722" y="257827"/>
                  </a:cubicBezTo>
                  <a:cubicBezTo>
                    <a:pt x="1345565" y="277575"/>
                    <a:pt x="1376744" y="270400"/>
                    <a:pt x="1387729" y="302087"/>
                  </a:cubicBezTo>
                  <a:cubicBezTo>
                    <a:pt x="1352042" y="298023"/>
                    <a:pt x="1332294" y="320756"/>
                    <a:pt x="1314958" y="345584"/>
                  </a:cubicBezTo>
                  <a:cubicBezTo>
                    <a:pt x="1298702" y="368889"/>
                    <a:pt x="1283398" y="389717"/>
                    <a:pt x="1252919" y="393337"/>
                  </a:cubicBezTo>
                  <a:cubicBezTo>
                    <a:pt x="1231582" y="395877"/>
                    <a:pt x="1243139" y="420769"/>
                    <a:pt x="1236916" y="434294"/>
                  </a:cubicBezTo>
                  <a:cubicBezTo>
                    <a:pt x="1232217" y="444518"/>
                    <a:pt x="1233932" y="462679"/>
                    <a:pt x="1219073" y="461218"/>
                  </a:cubicBezTo>
                  <a:cubicBezTo>
                    <a:pt x="1207897" y="460075"/>
                    <a:pt x="1208976" y="444137"/>
                    <a:pt x="1206881" y="433977"/>
                  </a:cubicBezTo>
                  <a:cubicBezTo>
                    <a:pt x="1197038" y="385018"/>
                    <a:pt x="1168908" y="345267"/>
                    <a:pt x="1135570" y="334345"/>
                  </a:cubicBezTo>
                  <a:cubicBezTo>
                    <a:pt x="1128395" y="345965"/>
                    <a:pt x="1138872" y="351680"/>
                    <a:pt x="1143381" y="358538"/>
                  </a:cubicBezTo>
                  <a:cubicBezTo>
                    <a:pt x="1174941" y="406545"/>
                    <a:pt x="1171131" y="461345"/>
                    <a:pt x="1168337" y="515194"/>
                  </a:cubicBezTo>
                  <a:cubicBezTo>
                    <a:pt x="1166813" y="543832"/>
                    <a:pt x="1169924" y="551135"/>
                    <a:pt x="1199007" y="542245"/>
                  </a:cubicBezTo>
                  <a:cubicBezTo>
                    <a:pt x="1239647" y="529862"/>
                    <a:pt x="1260538" y="502938"/>
                    <a:pt x="1266063" y="460266"/>
                  </a:cubicBezTo>
                  <a:cubicBezTo>
                    <a:pt x="1271778" y="461853"/>
                    <a:pt x="1275842" y="462679"/>
                    <a:pt x="1275842" y="463060"/>
                  </a:cubicBezTo>
                  <a:cubicBezTo>
                    <a:pt x="1271588" y="516019"/>
                    <a:pt x="1307846" y="516908"/>
                    <a:pt x="1340993" y="521798"/>
                  </a:cubicBezTo>
                  <a:cubicBezTo>
                    <a:pt x="1331151" y="548087"/>
                    <a:pt x="1308926" y="553357"/>
                    <a:pt x="1286701" y="558056"/>
                  </a:cubicBezTo>
                  <a:cubicBezTo>
                    <a:pt x="1255649" y="564597"/>
                    <a:pt x="1223582" y="567391"/>
                    <a:pt x="1194816" y="582441"/>
                  </a:cubicBezTo>
                  <a:cubicBezTo>
                    <a:pt x="1159319" y="600983"/>
                    <a:pt x="1131443" y="625938"/>
                    <a:pt x="1109028" y="664419"/>
                  </a:cubicBezTo>
                  <a:cubicBezTo>
                    <a:pt x="1079754" y="714712"/>
                    <a:pt x="1028255" y="733762"/>
                    <a:pt x="973709" y="737508"/>
                  </a:cubicBezTo>
                  <a:cubicBezTo>
                    <a:pt x="978789" y="736302"/>
                    <a:pt x="984377" y="739032"/>
                    <a:pt x="990981" y="737445"/>
                  </a:cubicBezTo>
                  <a:cubicBezTo>
                    <a:pt x="1006538" y="733635"/>
                    <a:pt x="1020001" y="737127"/>
                    <a:pt x="1022223" y="756431"/>
                  </a:cubicBezTo>
                  <a:cubicBezTo>
                    <a:pt x="1024445" y="775354"/>
                    <a:pt x="1014413" y="787356"/>
                    <a:pt x="997204" y="791293"/>
                  </a:cubicBezTo>
                  <a:cubicBezTo>
                    <a:pt x="982472" y="794659"/>
                    <a:pt x="967295" y="796246"/>
                    <a:pt x="954532" y="808756"/>
                  </a:cubicBezTo>
                  <a:cubicBezTo>
                    <a:pt x="1004951" y="807676"/>
                    <a:pt x="1055370" y="807486"/>
                    <a:pt x="1105472" y="799485"/>
                  </a:cubicBezTo>
                  <a:cubicBezTo>
                    <a:pt x="1113345" y="798215"/>
                    <a:pt x="1113854" y="792627"/>
                    <a:pt x="1116076" y="785768"/>
                  </a:cubicBezTo>
                  <a:cubicBezTo>
                    <a:pt x="1132141" y="736429"/>
                    <a:pt x="1163638" y="723094"/>
                    <a:pt x="1206691" y="747922"/>
                  </a:cubicBezTo>
                  <a:cubicBezTo>
                    <a:pt x="1224089" y="757955"/>
                    <a:pt x="1241742" y="765956"/>
                    <a:pt x="1260983" y="761067"/>
                  </a:cubicBezTo>
                  <a:cubicBezTo>
                    <a:pt x="1315022" y="747351"/>
                    <a:pt x="1370203" y="738143"/>
                    <a:pt x="1422527" y="717315"/>
                  </a:cubicBezTo>
                  <a:cubicBezTo>
                    <a:pt x="1440879" y="710013"/>
                    <a:pt x="1458404" y="703599"/>
                    <a:pt x="1477073" y="714902"/>
                  </a:cubicBezTo>
                  <a:cubicBezTo>
                    <a:pt x="1483804" y="722903"/>
                    <a:pt x="1488631" y="732809"/>
                    <a:pt x="1497266" y="739032"/>
                  </a:cubicBezTo>
                  <a:cubicBezTo>
                    <a:pt x="1513205" y="750462"/>
                    <a:pt x="1519238" y="765766"/>
                    <a:pt x="1509840" y="784435"/>
                  </a:cubicBezTo>
                  <a:cubicBezTo>
                    <a:pt x="1499743" y="804438"/>
                    <a:pt x="1481772" y="816884"/>
                    <a:pt x="1462341" y="807041"/>
                  </a:cubicBezTo>
                  <a:cubicBezTo>
                    <a:pt x="1398841" y="774783"/>
                    <a:pt x="1345120" y="814852"/>
                    <a:pt x="1288161" y="830536"/>
                  </a:cubicBezTo>
                  <a:cubicBezTo>
                    <a:pt x="1272222" y="834918"/>
                    <a:pt x="1274826" y="851174"/>
                    <a:pt x="1272159" y="864064"/>
                  </a:cubicBezTo>
                  <a:cubicBezTo>
                    <a:pt x="1263206" y="907626"/>
                    <a:pt x="1252664" y="914738"/>
                    <a:pt x="1211961" y="905657"/>
                  </a:cubicBezTo>
                  <a:cubicBezTo>
                    <a:pt x="1207008" y="904578"/>
                    <a:pt x="1201166" y="901149"/>
                    <a:pt x="1197166" y="903244"/>
                  </a:cubicBezTo>
                  <a:cubicBezTo>
                    <a:pt x="1153795" y="925660"/>
                    <a:pt x="1107376" y="899688"/>
                    <a:pt x="1063562" y="913531"/>
                  </a:cubicBezTo>
                  <a:cubicBezTo>
                    <a:pt x="1052576" y="917024"/>
                    <a:pt x="1038606" y="919754"/>
                    <a:pt x="1030669" y="910864"/>
                  </a:cubicBezTo>
                  <a:cubicBezTo>
                    <a:pt x="1005141" y="882225"/>
                    <a:pt x="975804" y="889274"/>
                    <a:pt x="945960" y="896513"/>
                  </a:cubicBezTo>
                  <a:cubicBezTo>
                    <a:pt x="927735" y="900895"/>
                    <a:pt x="912114" y="896386"/>
                    <a:pt x="899033" y="881972"/>
                  </a:cubicBezTo>
                  <a:cubicBezTo>
                    <a:pt x="868235" y="811550"/>
                    <a:pt x="798258" y="820630"/>
                    <a:pt x="745363" y="801390"/>
                  </a:cubicBezTo>
                  <a:cubicBezTo>
                    <a:pt x="681800" y="778212"/>
                    <a:pt x="656526" y="763416"/>
                    <a:pt x="647510" y="693566"/>
                  </a:cubicBezTo>
                  <a:cubicBezTo>
                    <a:pt x="645541" y="678390"/>
                    <a:pt x="642112" y="664419"/>
                    <a:pt x="632397" y="652799"/>
                  </a:cubicBezTo>
                  <a:lnTo>
                    <a:pt x="632397" y="652799"/>
                  </a:lnTo>
                  <a:cubicBezTo>
                    <a:pt x="624141" y="626891"/>
                    <a:pt x="625157" y="593363"/>
                    <a:pt x="590296" y="588156"/>
                  </a:cubicBezTo>
                  <a:cubicBezTo>
                    <a:pt x="555117" y="582949"/>
                    <a:pt x="529717" y="597744"/>
                    <a:pt x="511175" y="631082"/>
                  </a:cubicBezTo>
                  <a:cubicBezTo>
                    <a:pt x="499173" y="652672"/>
                    <a:pt x="482917" y="686708"/>
                    <a:pt x="467106" y="687724"/>
                  </a:cubicBezTo>
                  <a:cubicBezTo>
                    <a:pt x="421132" y="690582"/>
                    <a:pt x="380873" y="708870"/>
                    <a:pt x="338455" y="722078"/>
                  </a:cubicBezTo>
                  <a:cubicBezTo>
                    <a:pt x="326961" y="725634"/>
                    <a:pt x="313563" y="721887"/>
                    <a:pt x="304800" y="734460"/>
                  </a:cubicBezTo>
                  <a:cubicBezTo>
                    <a:pt x="278320" y="739604"/>
                    <a:pt x="256604" y="719538"/>
                    <a:pt x="230949" y="718268"/>
                  </a:cubicBezTo>
                  <a:cubicBezTo>
                    <a:pt x="222123" y="717823"/>
                    <a:pt x="216281" y="704679"/>
                    <a:pt x="217868" y="692105"/>
                  </a:cubicBezTo>
                  <a:cubicBezTo>
                    <a:pt x="221996" y="659466"/>
                    <a:pt x="212026" y="631082"/>
                    <a:pt x="195072" y="604666"/>
                  </a:cubicBezTo>
                  <a:cubicBezTo>
                    <a:pt x="189674" y="596284"/>
                    <a:pt x="187198" y="582060"/>
                    <a:pt x="193611" y="577995"/>
                  </a:cubicBezTo>
                  <a:cubicBezTo>
                    <a:pt x="232410" y="553294"/>
                    <a:pt x="205930" y="511257"/>
                    <a:pt x="217488" y="479126"/>
                  </a:cubicBezTo>
                  <a:cubicBezTo>
                    <a:pt x="225361" y="457154"/>
                    <a:pt x="185547" y="413339"/>
                    <a:pt x="161861" y="412323"/>
                  </a:cubicBezTo>
                  <a:cubicBezTo>
                    <a:pt x="149733" y="411815"/>
                    <a:pt x="145860" y="418673"/>
                    <a:pt x="148145" y="430357"/>
                  </a:cubicBezTo>
                  <a:cubicBezTo>
                    <a:pt x="150876" y="444200"/>
                    <a:pt x="159639" y="454361"/>
                    <a:pt x="167576" y="465029"/>
                  </a:cubicBezTo>
                  <a:cubicBezTo>
                    <a:pt x="195643" y="502557"/>
                    <a:pt x="199326" y="543769"/>
                    <a:pt x="183134" y="587838"/>
                  </a:cubicBezTo>
                  <a:cubicBezTo>
                    <a:pt x="178943" y="599205"/>
                    <a:pt x="171577" y="608920"/>
                    <a:pt x="169418" y="621366"/>
                  </a:cubicBezTo>
                  <a:cubicBezTo>
                    <a:pt x="165354" y="644988"/>
                    <a:pt x="159004" y="665690"/>
                    <a:pt x="194310" y="670071"/>
                  </a:cubicBezTo>
                  <a:cubicBezTo>
                    <a:pt x="223076" y="673627"/>
                    <a:pt x="230251" y="711727"/>
                    <a:pt x="213360" y="750780"/>
                  </a:cubicBezTo>
                  <a:lnTo>
                    <a:pt x="213360" y="750780"/>
                  </a:lnTo>
                  <a:cubicBezTo>
                    <a:pt x="196405" y="734905"/>
                    <a:pt x="178626" y="728682"/>
                    <a:pt x="154622" y="731857"/>
                  </a:cubicBezTo>
                  <a:cubicBezTo>
                    <a:pt x="104965" y="738461"/>
                    <a:pt x="104521" y="731603"/>
                    <a:pt x="98107" y="679215"/>
                  </a:cubicBezTo>
                  <a:cubicBezTo>
                    <a:pt x="88074" y="597300"/>
                    <a:pt x="86804" y="515575"/>
                    <a:pt x="87947" y="433278"/>
                  </a:cubicBezTo>
                  <a:cubicBezTo>
                    <a:pt x="88329" y="405783"/>
                    <a:pt x="79311" y="381589"/>
                    <a:pt x="50673" y="364063"/>
                  </a:cubicBezTo>
                  <a:cubicBezTo>
                    <a:pt x="22923" y="347045"/>
                    <a:pt x="17208" y="305643"/>
                    <a:pt x="0" y="276178"/>
                  </a:cubicBezTo>
                  <a:cubicBezTo>
                    <a:pt x="16383" y="258970"/>
                    <a:pt x="27432" y="276687"/>
                    <a:pt x="39814" y="283608"/>
                  </a:cubicBezTo>
                  <a:cubicBezTo>
                    <a:pt x="50101" y="289387"/>
                    <a:pt x="56769" y="299928"/>
                    <a:pt x="64897" y="308437"/>
                  </a:cubicBezTo>
                  <a:cubicBezTo>
                    <a:pt x="74803" y="318851"/>
                    <a:pt x="86932" y="324502"/>
                    <a:pt x="98933" y="314088"/>
                  </a:cubicBezTo>
                  <a:cubicBezTo>
                    <a:pt x="111188" y="303484"/>
                    <a:pt x="112141" y="290339"/>
                    <a:pt x="104521" y="274210"/>
                  </a:cubicBezTo>
                  <a:cubicBezTo>
                    <a:pt x="85661" y="234014"/>
                    <a:pt x="91757" y="219854"/>
                    <a:pt x="132651" y="217060"/>
                  </a:cubicBezTo>
                  <a:cubicBezTo>
                    <a:pt x="159004" y="215282"/>
                    <a:pt x="155004" y="191406"/>
                    <a:pt x="164910" y="177880"/>
                  </a:cubicBezTo>
                  <a:cubicBezTo>
                    <a:pt x="178181" y="159719"/>
                    <a:pt x="155702" y="167593"/>
                    <a:pt x="152336" y="159973"/>
                  </a:cubicBezTo>
                  <a:cubicBezTo>
                    <a:pt x="147701" y="149432"/>
                    <a:pt x="134429" y="140859"/>
                    <a:pt x="137858" y="128413"/>
                  </a:cubicBezTo>
                  <a:cubicBezTo>
                    <a:pt x="144716" y="103585"/>
                    <a:pt x="137858" y="80217"/>
                    <a:pt x="136398" y="56150"/>
                  </a:cubicBezTo>
                  <a:cubicBezTo>
                    <a:pt x="134176" y="21161"/>
                    <a:pt x="163385" y="15700"/>
                    <a:pt x="183579" y="5731"/>
                  </a:cubicBezTo>
                  <a:cubicBezTo>
                    <a:pt x="202946" y="-3858"/>
                    <a:pt x="217043" y="10366"/>
                    <a:pt x="224028" y="31004"/>
                  </a:cubicBezTo>
                  <a:cubicBezTo>
                    <a:pt x="224917" y="33544"/>
                    <a:pt x="225616" y="36782"/>
                    <a:pt x="227520" y="38179"/>
                  </a:cubicBezTo>
                  <a:cubicBezTo>
                    <a:pt x="265049" y="66564"/>
                    <a:pt x="285051" y="105934"/>
                    <a:pt x="292227" y="154067"/>
                  </a:cubicBezTo>
                  <a:cubicBezTo>
                    <a:pt x="293814" y="164481"/>
                    <a:pt x="301752" y="174451"/>
                    <a:pt x="310896" y="177880"/>
                  </a:cubicBezTo>
                  <a:cubicBezTo>
                    <a:pt x="348615" y="192104"/>
                    <a:pt x="348424" y="222330"/>
                    <a:pt x="340106" y="255223"/>
                  </a:cubicBezTo>
                  <a:cubicBezTo>
                    <a:pt x="333502" y="281576"/>
                    <a:pt x="334772" y="297197"/>
                    <a:pt x="362141" y="313390"/>
                  </a:cubicBezTo>
                  <a:cubicBezTo>
                    <a:pt x="394716" y="332694"/>
                    <a:pt x="418592" y="367238"/>
                    <a:pt x="442785" y="398798"/>
                  </a:cubicBezTo>
                  <a:cubicBezTo>
                    <a:pt x="450151" y="408386"/>
                    <a:pt x="455866" y="420007"/>
                    <a:pt x="452120" y="433786"/>
                  </a:cubicBezTo>
                  <a:cubicBezTo>
                    <a:pt x="453771" y="421594"/>
                    <a:pt x="453390" y="408767"/>
                    <a:pt x="446341" y="399369"/>
                  </a:cubicBezTo>
                  <a:cubicBezTo>
                    <a:pt x="414210" y="356633"/>
                    <a:pt x="431101" y="312120"/>
                    <a:pt x="440944" y="267797"/>
                  </a:cubicBezTo>
                  <a:cubicBezTo>
                    <a:pt x="441769" y="264241"/>
                    <a:pt x="446214" y="262145"/>
                    <a:pt x="449326" y="259795"/>
                  </a:cubicBezTo>
                  <a:lnTo>
                    <a:pt x="449326" y="259795"/>
                  </a:lnTo>
                  <a:cubicBezTo>
                    <a:pt x="461391" y="246333"/>
                    <a:pt x="455613" y="229379"/>
                    <a:pt x="456946" y="213885"/>
                  </a:cubicBezTo>
                  <a:cubicBezTo>
                    <a:pt x="459422" y="184548"/>
                    <a:pt x="473392" y="175594"/>
                    <a:pt x="496316" y="192485"/>
                  </a:cubicBezTo>
                  <a:cubicBezTo>
                    <a:pt x="512508" y="204360"/>
                    <a:pt x="527241" y="214520"/>
                    <a:pt x="547497" y="208614"/>
                  </a:cubicBezTo>
                  <a:cubicBezTo>
                    <a:pt x="595376" y="180547"/>
                    <a:pt x="636651" y="200486"/>
                    <a:pt x="676847" y="229125"/>
                  </a:cubicBezTo>
                  <a:cubicBezTo>
                    <a:pt x="690372" y="238777"/>
                    <a:pt x="703834" y="248619"/>
                    <a:pt x="718629" y="255922"/>
                  </a:cubicBezTo>
                  <a:cubicBezTo>
                    <a:pt x="749554" y="269384"/>
                    <a:pt x="778637" y="289450"/>
                    <a:pt x="814705" y="286656"/>
                  </a:cubicBezTo>
                  <a:cubicBezTo>
                    <a:pt x="807022" y="268368"/>
                    <a:pt x="801052" y="249318"/>
                    <a:pt x="793051" y="231093"/>
                  </a:cubicBezTo>
                  <a:cubicBezTo>
                    <a:pt x="786955" y="217187"/>
                    <a:pt x="782828" y="202709"/>
                    <a:pt x="798132" y="191469"/>
                  </a:cubicBezTo>
                  <a:cubicBezTo>
                    <a:pt x="824420" y="192104"/>
                    <a:pt x="834136" y="214583"/>
                    <a:pt x="845058" y="234141"/>
                  </a:cubicBezTo>
                  <a:cubicBezTo>
                    <a:pt x="850011" y="242968"/>
                    <a:pt x="851027" y="254335"/>
                    <a:pt x="860806" y="25979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2" name="Полилиния: фигура 471">
              <a:extLst>
                <a:ext uri="{FF2B5EF4-FFF2-40B4-BE49-F238E27FC236}">
                  <a16:creationId xmlns="" xmlns:a16="http://schemas.microsoft.com/office/drawing/2014/main" id="{4FDE125E-B18C-46CC-AE3A-C0F756B63518}"/>
                </a:ext>
              </a:extLst>
            </p:cNvPr>
            <p:cNvSpPr/>
            <p:nvPr/>
          </p:nvSpPr>
          <p:spPr>
            <a:xfrm>
              <a:off x="2705798" y="2519138"/>
              <a:ext cx="1321358" cy="883599"/>
            </a:xfrm>
            <a:custGeom>
              <a:avLst/>
              <a:gdLst>
                <a:gd name="connsiteX0" fmla="*/ 0 w 1321358"/>
                <a:gd name="connsiteY0" fmla="*/ 395208 h 883599"/>
                <a:gd name="connsiteX1" fmla="*/ 84138 w 1321358"/>
                <a:gd name="connsiteY1" fmla="*/ 374380 h 883599"/>
                <a:gd name="connsiteX2" fmla="*/ 120523 w 1321358"/>
                <a:gd name="connsiteY2" fmla="*/ 382381 h 883599"/>
                <a:gd name="connsiteX3" fmla="*/ 141288 w 1321358"/>
                <a:gd name="connsiteY3" fmla="*/ 404288 h 883599"/>
                <a:gd name="connsiteX4" fmla="*/ 265748 w 1321358"/>
                <a:gd name="connsiteY4" fmla="*/ 398319 h 883599"/>
                <a:gd name="connsiteX5" fmla="*/ 316040 w 1321358"/>
                <a:gd name="connsiteY5" fmla="*/ 397049 h 883599"/>
                <a:gd name="connsiteX6" fmla="*/ 346710 w 1321358"/>
                <a:gd name="connsiteY6" fmla="*/ 396351 h 883599"/>
                <a:gd name="connsiteX7" fmla="*/ 349123 w 1321358"/>
                <a:gd name="connsiteY7" fmla="*/ 361680 h 883599"/>
                <a:gd name="connsiteX8" fmla="*/ 378206 w 1321358"/>
                <a:gd name="connsiteY8" fmla="*/ 319071 h 883599"/>
                <a:gd name="connsiteX9" fmla="*/ 489522 w 1321358"/>
                <a:gd name="connsiteY9" fmla="*/ 287384 h 883599"/>
                <a:gd name="connsiteX10" fmla="*/ 547243 w 1321358"/>
                <a:gd name="connsiteY10" fmla="*/ 290242 h 883599"/>
                <a:gd name="connsiteX11" fmla="*/ 591503 w 1321358"/>
                <a:gd name="connsiteY11" fmla="*/ 292020 h 883599"/>
                <a:gd name="connsiteX12" fmla="*/ 577215 w 1321358"/>
                <a:gd name="connsiteY12" fmla="*/ 254935 h 883599"/>
                <a:gd name="connsiteX13" fmla="*/ 571436 w 1321358"/>
                <a:gd name="connsiteY13" fmla="*/ 239886 h 883599"/>
                <a:gd name="connsiteX14" fmla="*/ 612711 w 1321358"/>
                <a:gd name="connsiteY14" fmla="*/ 197658 h 883599"/>
                <a:gd name="connsiteX15" fmla="*/ 696722 w 1321358"/>
                <a:gd name="connsiteY15" fmla="*/ 160511 h 883599"/>
                <a:gd name="connsiteX16" fmla="*/ 791401 w 1321358"/>
                <a:gd name="connsiteY16" fmla="*/ 103360 h 883599"/>
                <a:gd name="connsiteX17" fmla="*/ 800291 w 1321358"/>
                <a:gd name="connsiteY17" fmla="*/ 95867 h 883599"/>
                <a:gd name="connsiteX18" fmla="*/ 968375 w 1321358"/>
                <a:gd name="connsiteY18" fmla="*/ 4109 h 883599"/>
                <a:gd name="connsiteX19" fmla="*/ 998030 w 1321358"/>
                <a:gd name="connsiteY19" fmla="*/ 10777 h 883599"/>
                <a:gd name="connsiteX20" fmla="*/ 1035431 w 1321358"/>
                <a:gd name="connsiteY20" fmla="*/ 55545 h 883599"/>
                <a:gd name="connsiteX21" fmla="*/ 1087501 w 1321358"/>
                <a:gd name="connsiteY21" fmla="*/ 128062 h 883599"/>
                <a:gd name="connsiteX22" fmla="*/ 1069721 w 1321358"/>
                <a:gd name="connsiteY22" fmla="*/ 187498 h 883599"/>
                <a:gd name="connsiteX23" fmla="*/ 1034288 w 1321358"/>
                <a:gd name="connsiteY23" fmla="*/ 235504 h 883599"/>
                <a:gd name="connsiteX24" fmla="*/ 1050417 w 1321358"/>
                <a:gd name="connsiteY24" fmla="*/ 249538 h 883599"/>
                <a:gd name="connsiteX25" fmla="*/ 1084009 w 1321358"/>
                <a:gd name="connsiteY25" fmla="*/ 242934 h 883599"/>
                <a:gd name="connsiteX26" fmla="*/ 1108520 w 1321358"/>
                <a:gd name="connsiteY26" fmla="*/ 277288 h 883599"/>
                <a:gd name="connsiteX27" fmla="*/ 1103757 w 1321358"/>
                <a:gd name="connsiteY27" fmla="*/ 288273 h 883599"/>
                <a:gd name="connsiteX28" fmla="*/ 1116965 w 1321358"/>
                <a:gd name="connsiteY28" fmla="*/ 348598 h 883599"/>
                <a:gd name="connsiteX29" fmla="*/ 1136587 w 1321358"/>
                <a:gd name="connsiteY29" fmla="*/ 298052 h 883599"/>
                <a:gd name="connsiteX30" fmla="*/ 1131697 w 1321358"/>
                <a:gd name="connsiteY30" fmla="*/ 217978 h 883599"/>
                <a:gd name="connsiteX31" fmla="*/ 1154113 w 1321358"/>
                <a:gd name="connsiteY31" fmla="*/ 157717 h 883599"/>
                <a:gd name="connsiteX32" fmla="*/ 1196404 w 1321358"/>
                <a:gd name="connsiteY32" fmla="*/ 203437 h 883599"/>
                <a:gd name="connsiteX33" fmla="*/ 1230313 w 1321358"/>
                <a:gd name="connsiteY33" fmla="*/ 238743 h 883599"/>
                <a:gd name="connsiteX34" fmla="*/ 1268794 w 1321358"/>
                <a:gd name="connsiteY34" fmla="*/ 290115 h 883599"/>
                <a:gd name="connsiteX35" fmla="*/ 1296162 w 1321358"/>
                <a:gd name="connsiteY35" fmla="*/ 345614 h 883599"/>
                <a:gd name="connsiteX36" fmla="*/ 1319911 w 1321358"/>
                <a:gd name="connsiteY36" fmla="*/ 380031 h 883599"/>
                <a:gd name="connsiteX37" fmla="*/ 1283843 w 1321358"/>
                <a:gd name="connsiteY37" fmla="*/ 391461 h 883599"/>
                <a:gd name="connsiteX38" fmla="*/ 1241806 w 1321358"/>
                <a:gd name="connsiteY38" fmla="*/ 373046 h 883599"/>
                <a:gd name="connsiteX39" fmla="*/ 1203897 w 1321358"/>
                <a:gd name="connsiteY39" fmla="*/ 364664 h 883599"/>
                <a:gd name="connsiteX40" fmla="*/ 1190181 w 1321358"/>
                <a:gd name="connsiteY40" fmla="*/ 409178 h 883599"/>
                <a:gd name="connsiteX41" fmla="*/ 1198690 w 1321358"/>
                <a:gd name="connsiteY41" fmla="*/ 444611 h 883599"/>
                <a:gd name="connsiteX42" fmla="*/ 1190562 w 1321358"/>
                <a:gd name="connsiteY42" fmla="*/ 462645 h 883599"/>
                <a:gd name="connsiteX43" fmla="*/ 1160907 w 1321358"/>
                <a:gd name="connsiteY43" fmla="*/ 499475 h 883599"/>
                <a:gd name="connsiteX44" fmla="*/ 1143064 w 1321358"/>
                <a:gd name="connsiteY44" fmla="*/ 526336 h 883599"/>
                <a:gd name="connsiteX45" fmla="*/ 1135444 w 1321358"/>
                <a:gd name="connsiteY45" fmla="*/ 518144 h 883599"/>
                <a:gd name="connsiteX46" fmla="*/ 1079373 w 1321358"/>
                <a:gd name="connsiteY46" fmla="*/ 499348 h 883599"/>
                <a:gd name="connsiteX47" fmla="*/ 1115441 w 1321358"/>
                <a:gd name="connsiteY47" fmla="*/ 446071 h 883599"/>
                <a:gd name="connsiteX48" fmla="*/ 1125093 w 1321358"/>
                <a:gd name="connsiteY48" fmla="*/ 431847 h 883599"/>
                <a:gd name="connsiteX49" fmla="*/ 1108773 w 1321358"/>
                <a:gd name="connsiteY49" fmla="*/ 425180 h 883599"/>
                <a:gd name="connsiteX50" fmla="*/ 1047686 w 1321358"/>
                <a:gd name="connsiteY50" fmla="*/ 446580 h 883599"/>
                <a:gd name="connsiteX51" fmla="*/ 951357 w 1321358"/>
                <a:gd name="connsiteY51" fmla="*/ 429244 h 883599"/>
                <a:gd name="connsiteX52" fmla="*/ 896874 w 1321358"/>
                <a:gd name="connsiteY52" fmla="*/ 432927 h 883599"/>
                <a:gd name="connsiteX53" fmla="*/ 845503 w 1321358"/>
                <a:gd name="connsiteY53" fmla="*/ 423402 h 883599"/>
                <a:gd name="connsiteX54" fmla="*/ 814959 w 1321358"/>
                <a:gd name="connsiteY54" fmla="*/ 403971 h 883599"/>
                <a:gd name="connsiteX55" fmla="*/ 723710 w 1321358"/>
                <a:gd name="connsiteY55" fmla="*/ 406574 h 883599"/>
                <a:gd name="connsiteX56" fmla="*/ 660972 w 1321358"/>
                <a:gd name="connsiteY56" fmla="*/ 354631 h 883599"/>
                <a:gd name="connsiteX57" fmla="*/ 653225 w 1321358"/>
                <a:gd name="connsiteY57" fmla="*/ 330437 h 883599"/>
                <a:gd name="connsiteX58" fmla="*/ 640144 w 1321358"/>
                <a:gd name="connsiteY58" fmla="*/ 354631 h 883599"/>
                <a:gd name="connsiteX59" fmla="*/ 679450 w 1321358"/>
                <a:gd name="connsiteY59" fmla="*/ 459470 h 883599"/>
                <a:gd name="connsiteX60" fmla="*/ 682752 w 1321358"/>
                <a:gd name="connsiteY60" fmla="*/ 461248 h 883599"/>
                <a:gd name="connsiteX61" fmla="*/ 796100 w 1321358"/>
                <a:gd name="connsiteY61" fmla="*/ 508937 h 883599"/>
                <a:gd name="connsiteX62" fmla="*/ 816483 w 1321358"/>
                <a:gd name="connsiteY62" fmla="*/ 528939 h 883599"/>
                <a:gd name="connsiteX63" fmla="*/ 801053 w 1321358"/>
                <a:gd name="connsiteY63" fmla="*/ 551037 h 883599"/>
                <a:gd name="connsiteX64" fmla="*/ 683578 w 1321358"/>
                <a:gd name="connsiteY64" fmla="*/ 510461 h 883599"/>
                <a:gd name="connsiteX65" fmla="*/ 618998 w 1321358"/>
                <a:gd name="connsiteY65" fmla="*/ 485823 h 883599"/>
                <a:gd name="connsiteX66" fmla="*/ 576517 w 1321358"/>
                <a:gd name="connsiteY66" fmla="*/ 495602 h 883599"/>
                <a:gd name="connsiteX67" fmla="*/ 530606 w 1321358"/>
                <a:gd name="connsiteY67" fmla="*/ 506651 h 883599"/>
                <a:gd name="connsiteX68" fmla="*/ 493903 w 1321358"/>
                <a:gd name="connsiteY68" fmla="*/ 508492 h 883599"/>
                <a:gd name="connsiteX69" fmla="*/ 473901 w 1321358"/>
                <a:gd name="connsiteY69" fmla="*/ 505254 h 883599"/>
                <a:gd name="connsiteX70" fmla="*/ 473266 w 1321358"/>
                <a:gd name="connsiteY70" fmla="*/ 527098 h 883599"/>
                <a:gd name="connsiteX71" fmla="*/ 474536 w 1321358"/>
                <a:gd name="connsiteY71" fmla="*/ 562404 h 883599"/>
                <a:gd name="connsiteX72" fmla="*/ 430149 w 1321358"/>
                <a:gd name="connsiteY72" fmla="*/ 571993 h 883599"/>
                <a:gd name="connsiteX73" fmla="*/ 225997 w 1321358"/>
                <a:gd name="connsiteY73" fmla="*/ 571104 h 883599"/>
                <a:gd name="connsiteX74" fmla="*/ 205486 w 1321358"/>
                <a:gd name="connsiteY74" fmla="*/ 592059 h 883599"/>
                <a:gd name="connsiteX75" fmla="*/ 224219 w 1321358"/>
                <a:gd name="connsiteY75" fmla="*/ 609458 h 883599"/>
                <a:gd name="connsiteX76" fmla="*/ 470662 w 1321358"/>
                <a:gd name="connsiteY76" fmla="*/ 706359 h 883599"/>
                <a:gd name="connsiteX77" fmla="*/ 493268 w 1321358"/>
                <a:gd name="connsiteY77" fmla="*/ 776400 h 883599"/>
                <a:gd name="connsiteX78" fmla="*/ 462344 w 1321358"/>
                <a:gd name="connsiteY78" fmla="*/ 768780 h 883599"/>
                <a:gd name="connsiteX79" fmla="*/ 401828 w 1321358"/>
                <a:gd name="connsiteY79" fmla="*/ 767383 h 883599"/>
                <a:gd name="connsiteX80" fmla="*/ 389700 w 1321358"/>
                <a:gd name="connsiteY80" fmla="*/ 811643 h 883599"/>
                <a:gd name="connsiteX81" fmla="*/ 413004 w 1321358"/>
                <a:gd name="connsiteY81" fmla="*/ 840662 h 883599"/>
                <a:gd name="connsiteX82" fmla="*/ 422402 w 1321358"/>
                <a:gd name="connsiteY82" fmla="*/ 870190 h 883599"/>
                <a:gd name="connsiteX83" fmla="*/ 390716 w 1321358"/>
                <a:gd name="connsiteY83" fmla="*/ 875842 h 883599"/>
                <a:gd name="connsiteX84" fmla="*/ 291910 w 1321358"/>
                <a:gd name="connsiteY84" fmla="*/ 808722 h 883599"/>
                <a:gd name="connsiteX85" fmla="*/ 254254 w 1321358"/>
                <a:gd name="connsiteY85" fmla="*/ 767574 h 883599"/>
                <a:gd name="connsiteX86" fmla="*/ 219329 w 1321358"/>
                <a:gd name="connsiteY86" fmla="*/ 753540 h 883599"/>
                <a:gd name="connsiteX87" fmla="*/ 162624 w 1321358"/>
                <a:gd name="connsiteY87" fmla="*/ 755381 h 883599"/>
                <a:gd name="connsiteX88" fmla="*/ 128969 w 1321358"/>
                <a:gd name="connsiteY88" fmla="*/ 707756 h 883599"/>
                <a:gd name="connsiteX89" fmla="*/ 117031 w 1321358"/>
                <a:gd name="connsiteY89" fmla="*/ 630476 h 883599"/>
                <a:gd name="connsiteX90" fmla="*/ 127889 w 1321358"/>
                <a:gd name="connsiteY90" fmla="*/ 579168 h 883599"/>
                <a:gd name="connsiteX91" fmla="*/ 125032 w 1321358"/>
                <a:gd name="connsiteY91" fmla="*/ 551673 h 883599"/>
                <a:gd name="connsiteX92" fmla="*/ 89408 w 1321358"/>
                <a:gd name="connsiteY92" fmla="*/ 506841 h 883599"/>
                <a:gd name="connsiteX93" fmla="*/ 78613 w 1321358"/>
                <a:gd name="connsiteY93" fmla="*/ 496554 h 883599"/>
                <a:gd name="connsiteX94" fmla="*/ 25337 w 1321358"/>
                <a:gd name="connsiteY94" fmla="*/ 431847 h 883599"/>
                <a:gd name="connsiteX95" fmla="*/ 7811 w 1321358"/>
                <a:gd name="connsiteY95" fmla="*/ 427783 h 883599"/>
                <a:gd name="connsiteX96" fmla="*/ 127 w 1321358"/>
                <a:gd name="connsiteY96" fmla="*/ 395081 h 88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321358" h="883599">
                  <a:moveTo>
                    <a:pt x="0" y="395208"/>
                  </a:moveTo>
                  <a:cubicBezTo>
                    <a:pt x="29210" y="393557"/>
                    <a:pt x="58484" y="391779"/>
                    <a:pt x="84138" y="374380"/>
                  </a:cubicBezTo>
                  <a:cubicBezTo>
                    <a:pt x="99441" y="364029"/>
                    <a:pt x="110109" y="369998"/>
                    <a:pt x="120523" y="382381"/>
                  </a:cubicBezTo>
                  <a:cubicBezTo>
                    <a:pt x="127254" y="390382"/>
                    <a:pt x="136335" y="405622"/>
                    <a:pt x="141288" y="404288"/>
                  </a:cubicBezTo>
                  <a:cubicBezTo>
                    <a:pt x="182817" y="393239"/>
                    <a:pt x="225679" y="410638"/>
                    <a:pt x="265748" y="398319"/>
                  </a:cubicBezTo>
                  <a:cubicBezTo>
                    <a:pt x="283972" y="392731"/>
                    <a:pt x="298704" y="388159"/>
                    <a:pt x="316040" y="397049"/>
                  </a:cubicBezTo>
                  <a:cubicBezTo>
                    <a:pt x="326009" y="402193"/>
                    <a:pt x="337312" y="410003"/>
                    <a:pt x="346710" y="396351"/>
                  </a:cubicBezTo>
                  <a:cubicBezTo>
                    <a:pt x="353949" y="385810"/>
                    <a:pt x="355219" y="373491"/>
                    <a:pt x="349123" y="361680"/>
                  </a:cubicBezTo>
                  <a:cubicBezTo>
                    <a:pt x="329565" y="323833"/>
                    <a:pt x="340551" y="317864"/>
                    <a:pt x="378206" y="319071"/>
                  </a:cubicBezTo>
                  <a:cubicBezTo>
                    <a:pt x="416179" y="320341"/>
                    <a:pt x="451930" y="297227"/>
                    <a:pt x="489522" y="287384"/>
                  </a:cubicBezTo>
                  <a:cubicBezTo>
                    <a:pt x="511112" y="281733"/>
                    <a:pt x="528130" y="281098"/>
                    <a:pt x="547243" y="290242"/>
                  </a:cubicBezTo>
                  <a:cubicBezTo>
                    <a:pt x="561658" y="297100"/>
                    <a:pt x="577723" y="311768"/>
                    <a:pt x="591503" y="292020"/>
                  </a:cubicBezTo>
                  <a:cubicBezTo>
                    <a:pt x="604012" y="274113"/>
                    <a:pt x="582168" y="267382"/>
                    <a:pt x="577215" y="254935"/>
                  </a:cubicBezTo>
                  <a:cubicBezTo>
                    <a:pt x="575247" y="249919"/>
                    <a:pt x="573405" y="244903"/>
                    <a:pt x="571436" y="239886"/>
                  </a:cubicBezTo>
                  <a:cubicBezTo>
                    <a:pt x="573723" y="213025"/>
                    <a:pt x="595059" y="205977"/>
                    <a:pt x="612711" y="197658"/>
                  </a:cubicBezTo>
                  <a:cubicBezTo>
                    <a:pt x="640398" y="184577"/>
                    <a:pt x="667957" y="171179"/>
                    <a:pt x="696722" y="160511"/>
                  </a:cubicBezTo>
                  <a:cubicBezTo>
                    <a:pt x="731203" y="147684"/>
                    <a:pt x="766064" y="134222"/>
                    <a:pt x="791401" y="103360"/>
                  </a:cubicBezTo>
                  <a:cubicBezTo>
                    <a:pt x="793877" y="100312"/>
                    <a:pt x="796798" y="97074"/>
                    <a:pt x="800291" y="95867"/>
                  </a:cubicBezTo>
                  <a:cubicBezTo>
                    <a:pt x="860742" y="74531"/>
                    <a:pt x="912749" y="35542"/>
                    <a:pt x="968375" y="4109"/>
                  </a:cubicBezTo>
                  <a:cubicBezTo>
                    <a:pt x="979869" y="-2368"/>
                    <a:pt x="990219" y="-1923"/>
                    <a:pt x="998030" y="10777"/>
                  </a:cubicBezTo>
                  <a:cubicBezTo>
                    <a:pt x="1018477" y="17952"/>
                    <a:pt x="1032256" y="28684"/>
                    <a:pt x="1035431" y="55545"/>
                  </a:cubicBezTo>
                  <a:cubicBezTo>
                    <a:pt x="1039368" y="88438"/>
                    <a:pt x="1070610" y="103170"/>
                    <a:pt x="1087501" y="128062"/>
                  </a:cubicBezTo>
                  <a:cubicBezTo>
                    <a:pt x="1119696" y="175560"/>
                    <a:pt x="1120712" y="177338"/>
                    <a:pt x="1069721" y="187498"/>
                  </a:cubicBezTo>
                  <a:cubicBezTo>
                    <a:pt x="1044130" y="192642"/>
                    <a:pt x="1040702" y="215756"/>
                    <a:pt x="1034288" y="235504"/>
                  </a:cubicBezTo>
                  <a:cubicBezTo>
                    <a:pt x="1030034" y="248649"/>
                    <a:pt x="1040321" y="251316"/>
                    <a:pt x="1050417" y="249538"/>
                  </a:cubicBezTo>
                  <a:cubicBezTo>
                    <a:pt x="1061657" y="247570"/>
                    <a:pt x="1072833" y="242934"/>
                    <a:pt x="1084009" y="242934"/>
                  </a:cubicBezTo>
                  <a:cubicBezTo>
                    <a:pt x="1104583" y="242934"/>
                    <a:pt x="1120394" y="249348"/>
                    <a:pt x="1108520" y="277288"/>
                  </a:cubicBezTo>
                  <a:cubicBezTo>
                    <a:pt x="1106932" y="280971"/>
                    <a:pt x="1103884" y="284590"/>
                    <a:pt x="1103757" y="288273"/>
                  </a:cubicBezTo>
                  <a:cubicBezTo>
                    <a:pt x="1102995" y="310498"/>
                    <a:pt x="1095439" y="343963"/>
                    <a:pt x="1116965" y="348598"/>
                  </a:cubicBezTo>
                  <a:cubicBezTo>
                    <a:pt x="1133920" y="352282"/>
                    <a:pt x="1134872" y="317229"/>
                    <a:pt x="1136587" y="298052"/>
                  </a:cubicBezTo>
                  <a:cubicBezTo>
                    <a:pt x="1138873" y="271509"/>
                    <a:pt x="1141476" y="245347"/>
                    <a:pt x="1131697" y="217978"/>
                  </a:cubicBezTo>
                  <a:cubicBezTo>
                    <a:pt x="1123506" y="195118"/>
                    <a:pt x="1126871" y="163368"/>
                    <a:pt x="1154113" y="157717"/>
                  </a:cubicBezTo>
                  <a:cubicBezTo>
                    <a:pt x="1180084" y="152319"/>
                    <a:pt x="1193927" y="175052"/>
                    <a:pt x="1196404" y="203437"/>
                  </a:cubicBezTo>
                  <a:cubicBezTo>
                    <a:pt x="1198245" y="225027"/>
                    <a:pt x="1201166" y="243632"/>
                    <a:pt x="1230313" y="238743"/>
                  </a:cubicBezTo>
                  <a:cubicBezTo>
                    <a:pt x="1264222" y="233092"/>
                    <a:pt x="1279271" y="252713"/>
                    <a:pt x="1268794" y="290115"/>
                  </a:cubicBezTo>
                  <a:cubicBezTo>
                    <a:pt x="1260158" y="321039"/>
                    <a:pt x="1250887" y="345233"/>
                    <a:pt x="1296162" y="345614"/>
                  </a:cubicBezTo>
                  <a:cubicBezTo>
                    <a:pt x="1310513" y="345741"/>
                    <a:pt x="1326261" y="359965"/>
                    <a:pt x="1319911" y="380031"/>
                  </a:cubicBezTo>
                  <a:cubicBezTo>
                    <a:pt x="1314260" y="397875"/>
                    <a:pt x="1297432" y="395779"/>
                    <a:pt x="1283843" y="391461"/>
                  </a:cubicBezTo>
                  <a:cubicBezTo>
                    <a:pt x="1269429" y="386826"/>
                    <a:pt x="1255459" y="379968"/>
                    <a:pt x="1241806" y="373046"/>
                  </a:cubicBezTo>
                  <a:cubicBezTo>
                    <a:pt x="1229551" y="366950"/>
                    <a:pt x="1218311" y="353044"/>
                    <a:pt x="1203897" y="364664"/>
                  </a:cubicBezTo>
                  <a:cubicBezTo>
                    <a:pt x="1190498" y="375459"/>
                    <a:pt x="1188276" y="392541"/>
                    <a:pt x="1190181" y="409178"/>
                  </a:cubicBezTo>
                  <a:cubicBezTo>
                    <a:pt x="1191514" y="421179"/>
                    <a:pt x="1195959" y="432736"/>
                    <a:pt x="1198690" y="444611"/>
                  </a:cubicBezTo>
                  <a:cubicBezTo>
                    <a:pt x="1200722" y="453120"/>
                    <a:pt x="1199896" y="464995"/>
                    <a:pt x="1190562" y="462645"/>
                  </a:cubicBezTo>
                  <a:cubicBezTo>
                    <a:pt x="1156526" y="454009"/>
                    <a:pt x="1158240" y="475790"/>
                    <a:pt x="1160907" y="499475"/>
                  </a:cubicBezTo>
                  <a:cubicBezTo>
                    <a:pt x="1162558" y="514398"/>
                    <a:pt x="1155573" y="522462"/>
                    <a:pt x="1143064" y="526336"/>
                  </a:cubicBezTo>
                  <a:cubicBezTo>
                    <a:pt x="1136142" y="528304"/>
                    <a:pt x="1133475" y="525701"/>
                    <a:pt x="1135444" y="518144"/>
                  </a:cubicBezTo>
                  <a:cubicBezTo>
                    <a:pt x="1119505" y="506905"/>
                    <a:pt x="1101344" y="502333"/>
                    <a:pt x="1079373" y="499348"/>
                  </a:cubicBezTo>
                  <a:cubicBezTo>
                    <a:pt x="1091756" y="479409"/>
                    <a:pt x="1096073" y="457374"/>
                    <a:pt x="1115441" y="446071"/>
                  </a:cubicBezTo>
                  <a:cubicBezTo>
                    <a:pt x="1120839" y="442960"/>
                    <a:pt x="1128586" y="440611"/>
                    <a:pt x="1125093" y="431847"/>
                  </a:cubicBezTo>
                  <a:cubicBezTo>
                    <a:pt x="1122363" y="424799"/>
                    <a:pt x="1114742" y="423021"/>
                    <a:pt x="1108773" y="425180"/>
                  </a:cubicBezTo>
                  <a:cubicBezTo>
                    <a:pt x="1088517" y="432482"/>
                    <a:pt x="1066991" y="434070"/>
                    <a:pt x="1047686" y="446580"/>
                  </a:cubicBezTo>
                  <a:cubicBezTo>
                    <a:pt x="1004380" y="474774"/>
                    <a:pt x="986536" y="468868"/>
                    <a:pt x="951357" y="429244"/>
                  </a:cubicBezTo>
                  <a:cubicBezTo>
                    <a:pt x="935609" y="411591"/>
                    <a:pt x="912495" y="415528"/>
                    <a:pt x="896874" y="432927"/>
                  </a:cubicBezTo>
                  <a:cubicBezTo>
                    <a:pt x="873633" y="458899"/>
                    <a:pt x="857948" y="453628"/>
                    <a:pt x="845503" y="423402"/>
                  </a:cubicBezTo>
                  <a:cubicBezTo>
                    <a:pt x="839407" y="408606"/>
                    <a:pt x="828485" y="403780"/>
                    <a:pt x="814959" y="403971"/>
                  </a:cubicBezTo>
                  <a:cubicBezTo>
                    <a:pt x="784542" y="404352"/>
                    <a:pt x="753872" y="403082"/>
                    <a:pt x="723710" y="406574"/>
                  </a:cubicBezTo>
                  <a:cubicBezTo>
                    <a:pt x="672529" y="412543"/>
                    <a:pt x="665861" y="408289"/>
                    <a:pt x="660972" y="354631"/>
                  </a:cubicBezTo>
                  <a:cubicBezTo>
                    <a:pt x="660146" y="345677"/>
                    <a:pt x="664337" y="331708"/>
                    <a:pt x="653225" y="330437"/>
                  </a:cubicBezTo>
                  <a:cubicBezTo>
                    <a:pt x="638175" y="328723"/>
                    <a:pt x="641795" y="344979"/>
                    <a:pt x="640144" y="354631"/>
                  </a:cubicBezTo>
                  <a:cubicBezTo>
                    <a:pt x="636207" y="377618"/>
                    <a:pt x="663321" y="448802"/>
                    <a:pt x="679450" y="459470"/>
                  </a:cubicBezTo>
                  <a:cubicBezTo>
                    <a:pt x="680530" y="460169"/>
                    <a:pt x="682054" y="461566"/>
                    <a:pt x="682752" y="461248"/>
                  </a:cubicBezTo>
                  <a:cubicBezTo>
                    <a:pt x="735013" y="437436"/>
                    <a:pt x="756539" y="497824"/>
                    <a:pt x="796100" y="508937"/>
                  </a:cubicBezTo>
                  <a:cubicBezTo>
                    <a:pt x="805879" y="511667"/>
                    <a:pt x="817055" y="514715"/>
                    <a:pt x="816483" y="528939"/>
                  </a:cubicBezTo>
                  <a:cubicBezTo>
                    <a:pt x="816102" y="539227"/>
                    <a:pt x="808546" y="545577"/>
                    <a:pt x="801053" y="551037"/>
                  </a:cubicBezTo>
                  <a:cubicBezTo>
                    <a:pt x="768286" y="575041"/>
                    <a:pt x="697357" y="550466"/>
                    <a:pt x="683578" y="510461"/>
                  </a:cubicBezTo>
                  <a:cubicBezTo>
                    <a:pt x="670116" y="471408"/>
                    <a:pt x="649224" y="462328"/>
                    <a:pt x="618998" y="485823"/>
                  </a:cubicBezTo>
                  <a:cubicBezTo>
                    <a:pt x="604965" y="496745"/>
                    <a:pt x="592201" y="498459"/>
                    <a:pt x="576517" y="495602"/>
                  </a:cubicBezTo>
                  <a:cubicBezTo>
                    <a:pt x="560134" y="492681"/>
                    <a:pt x="542417" y="490649"/>
                    <a:pt x="530606" y="506651"/>
                  </a:cubicBezTo>
                  <a:cubicBezTo>
                    <a:pt x="518160" y="523542"/>
                    <a:pt x="507175" y="525447"/>
                    <a:pt x="493903" y="508492"/>
                  </a:cubicBezTo>
                  <a:cubicBezTo>
                    <a:pt x="488506" y="501634"/>
                    <a:pt x="481140" y="498713"/>
                    <a:pt x="473901" y="505254"/>
                  </a:cubicBezTo>
                  <a:cubicBezTo>
                    <a:pt x="466662" y="511794"/>
                    <a:pt x="468122" y="520113"/>
                    <a:pt x="473266" y="527098"/>
                  </a:cubicBezTo>
                  <a:cubicBezTo>
                    <a:pt x="481902" y="538782"/>
                    <a:pt x="487490" y="549323"/>
                    <a:pt x="474536" y="562404"/>
                  </a:cubicBezTo>
                  <a:cubicBezTo>
                    <a:pt x="461137" y="575930"/>
                    <a:pt x="448818" y="576438"/>
                    <a:pt x="430149" y="571993"/>
                  </a:cubicBezTo>
                  <a:cubicBezTo>
                    <a:pt x="362585" y="555864"/>
                    <a:pt x="294005" y="540052"/>
                    <a:pt x="225997" y="571104"/>
                  </a:cubicBezTo>
                  <a:cubicBezTo>
                    <a:pt x="217170" y="575104"/>
                    <a:pt x="205105" y="578089"/>
                    <a:pt x="205486" y="592059"/>
                  </a:cubicBezTo>
                  <a:cubicBezTo>
                    <a:pt x="205804" y="603997"/>
                    <a:pt x="217488" y="604060"/>
                    <a:pt x="224219" y="609458"/>
                  </a:cubicBezTo>
                  <a:cubicBezTo>
                    <a:pt x="297371" y="668323"/>
                    <a:pt x="383731" y="688198"/>
                    <a:pt x="470662" y="706359"/>
                  </a:cubicBezTo>
                  <a:cubicBezTo>
                    <a:pt x="494348" y="711312"/>
                    <a:pt x="509588" y="756398"/>
                    <a:pt x="493268" y="776400"/>
                  </a:cubicBezTo>
                  <a:cubicBezTo>
                    <a:pt x="479997" y="792656"/>
                    <a:pt x="471551" y="777416"/>
                    <a:pt x="462344" y="768780"/>
                  </a:cubicBezTo>
                  <a:cubicBezTo>
                    <a:pt x="442722" y="750429"/>
                    <a:pt x="420688" y="758239"/>
                    <a:pt x="401828" y="767383"/>
                  </a:cubicBezTo>
                  <a:cubicBezTo>
                    <a:pt x="386207" y="774940"/>
                    <a:pt x="389001" y="795196"/>
                    <a:pt x="389700" y="811643"/>
                  </a:cubicBezTo>
                  <a:cubicBezTo>
                    <a:pt x="390398" y="827899"/>
                    <a:pt x="401066" y="834566"/>
                    <a:pt x="413004" y="840662"/>
                  </a:cubicBezTo>
                  <a:cubicBezTo>
                    <a:pt x="424942" y="846822"/>
                    <a:pt x="431038" y="856474"/>
                    <a:pt x="422402" y="870190"/>
                  </a:cubicBezTo>
                  <a:cubicBezTo>
                    <a:pt x="413893" y="883652"/>
                    <a:pt x="399987" y="889431"/>
                    <a:pt x="390716" y="875842"/>
                  </a:cubicBezTo>
                  <a:cubicBezTo>
                    <a:pt x="365633" y="839138"/>
                    <a:pt x="324803" y="831010"/>
                    <a:pt x="291910" y="808722"/>
                  </a:cubicBezTo>
                  <a:cubicBezTo>
                    <a:pt x="275844" y="797863"/>
                    <a:pt x="255778" y="796974"/>
                    <a:pt x="254254" y="767574"/>
                  </a:cubicBezTo>
                  <a:cubicBezTo>
                    <a:pt x="253429" y="751699"/>
                    <a:pt x="233680" y="748968"/>
                    <a:pt x="219329" y="753540"/>
                  </a:cubicBezTo>
                  <a:cubicBezTo>
                    <a:pt x="200406" y="759573"/>
                    <a:pt x="181166" y="757032"/>
                    <a:pt x="162624" y="755381"/>
                  </a:cubicBezTo>
                  <a:cubicBezTo>
                    <a:pt x="137160" y="753095"/>
                    <a:pt x="122365" y="733093"/>
                    <a:pt x="128969" y="707756"/>
                  </a:cubicBezTo>
                  <a:cubicBezTo>
                    <a:pt x="136652" y="678165"/>
                    <a:pt x="131255" y="654353"/>
                    <a:pt x="117031" y="630476"/>
                  </a:cubicBezTo>
                  <a:cubicBezTo>
                    <a:pt x="104458" y="609267"/>
                    <a:pt x="106490" y="590979"/>
                    <a:pt x="127889" y="579168"/>
                  </a:cubicBezTo>
                  <a:cubicBezTo>
                    <a:pt x="151829" y="565960"/>
                    <a:pt x="141351" y="559293"/>
                    <a:pt x="125032" y="551673"/>
                  </a:cubicBezTo>
                  <a:cubicBezTo>
                    <a:pt x="106617" y="543100"/>
                    <a:pt x="75692" y="545703"/>
                    <a:pt x="89408" y="506841"/>
                  </a:cubicBezTo>
                  <a:cubicBezTo>
                    <a:pt x="89980" y="505127"/>
                    <a:pt x="82233" y="500237"/>
                    <a:pt x="78613" y="496554"/>
                  </a:cubicBezTo>
                  <a:cubicBezTo>
                    <a:pt x="59055" y="476933"/>
                    <a:pt x="30099" y="466265"/>
                    <a:pt x="25337" y="431847"/>
                  </a:cubicBezTo>
                  <a:cubicBezTo>
                    <a:pt x="25019" y="429625"/>
                    <a:pt x="13907" y="429117"/>
                    <a:pt x="7811" y="427783"/>
                  </a:cubicBezTo>
                  <a:cubicBezTo>
                    <a:pt x="5207" y="416861"/>
                    <a:pt x="2667" y="406003"/>
                    <a:pt x="127" y="39508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3" name="Полилиния: фигура 472">
              <a:extLst>
                <a:ext uri="{FF2B5EF4-FFF2-40B4-BE49-F238E27FC236}">
                  <a16:creationId xmlns="" xmlns:a16="http://schemas.microsoft.com/office/drawing/2014/main" id="{5BB06999-6C34-444D-A59B-88CE615DADDE}"/>
                </a:ext>
              </a:extLst>
            </p:cNvPr>
            <p:cNvSpPr/>
            <p:nvPr/>
          </p:nvSpPr>
          <p:spPr>
            <a:xfrm>
              <a:off x="1954596" y="3399392"/>
              <a:ext cx="854049" cy="532488"/>
            </a:xfrm>
            <a:custGeom>
              <a:avLst/>
              <a:gdLst>
                <a:gd name="connsiteX0" fmla="*/ 789556 w 854049"/>
                <a:gd name="connsiteY0" fmla="*/ 423199 h 532488"/>
                <a:gd name="connsiteX1" fmla="*/ 810511 w 854049"/>
                <a:gd name="connsiteY1" fmla="*/ 443075 h 532488"/>
                <a:gd name="connsiteX2" fmla="*/ 850453 w 854049"/>
                <a:gd name="connsiteY2" fmla="*/ 513116 h 532488"/>
                <a:gd name="connsiteX3" fmla="*/ 774316 w 854049"/>
                <a:gd name="connsiteY3" fmla="*/ 496860 h 532488"/>
                <a:gd name="connsiteX4" fmla="*/ 666239 w 854049"/>
                <a:gd name="connsiteY4" fmla="*/ 445805 h 532488"/>
                <a:gd name="connsiteX5" fmla="*/ 606676 w 854049"/>
                <a:gd name="connsiteY5" fmla="*/ 398625 h 532488"/>
                <a:gd name="connsiteX6" fmla="*/ 504124 w 854049"/>
                <a:gd name="connsiteY6" fmla="*/ 350365 h 532488"/>
                <a:gd name="connsiteX7" fmla="*/ 397634 w 854049"/>
                <a:gd name="connsiteY7" fmla="*/ 273021 h 532488"/>
                <a:gd name="connsiteX8" fmla="*/ 349565 w 854049"/>
                <a:gd name="connsiteY8" fmla="*/ 275180 h 532488"/>
                <a:gd name="connsiteX9" fmla="*/ 318196 w 854049"/>
                <a:gd name="connsiteY9" fmla="*/ 281594 h 532488"/>
                <a:gd name="connsiteX10" fmla="*/ 186687 w 854049"/>
                <a:gd name="connsiteY10" fmla="*/ 273720 h 532488"/>
                <a:gd name="connsiteX11" fmla="*/ 88834 w 854049"/>
                <a:gd name="connsiteY11" fmla="*/ 273021 h 532488"/>
                <a:gd name="connsiteX12" fmla="*/ 65593 w 854049"/>
                <a:gd name="connsiteY12" fmla="*/ 243049 h 532488"/>
                <a:gd name="connsiteX13" fmla="*/ 48194 w 854049"/>
                <a:gd name="connsiteY13" fmla="*/ 228254 h 532488"/>
                <a:gd name="connsiteX14" fmla="*/ 505 w 854049"/>
                <a:gd name="connsiteY14" fmla="*/ 137448 h 532488"/>
                <a:gd name="connsiteX15" fmla="*/ 19873 w 854049"/>
                <a:gd name="connsiteY15" fmla="*/ 54834 h 532488"/>
                <a:gd name="connsiteX16" fmla="*/ 151318 w 854049"/>
                <a:gd name="connsiteY16" fmla="*/ 41626 h 532488"/>
                <a:gd name="connsiteX17" fmla="*/ 332610 w 854049"/>
                <a:gd name="connsiteY17" fmla="*/ 48040 h 532488"/>
                <a:gd name="connsiteX18" fmla="*/ 362646 w 854049"/>
                <a:gd name="connsiteY18" fmla="*/ 38832 h 532488"/>
                <a:gd name="connsiteX19" fmla="*/ 505521 w 854049"/>
                <a:gd name="connsiteY19" fmla="*/ 44229 h 532488"/>
                <a:gd name="connsiteX20" fmla="*/ 573466 w 854049"/>
                <a:gd name="connsiteY20" fmla="*/ 114905 h 532488"/>
                <a:gd name="connsiteX21" fmla="*/ 606359 w 854049"/>
                <a:gd name="connsiteY21" fmla="*/ 183422 h 532488"/>
                <a:gd name="connsiteX22" fmla="*/ 629346 w 854049"/>
                <a:gd name="connsiteY22" fmla="*/ 267751 h 532488"/>
                <a:gd name="connsiteX23" fmla="*/ 751266 w 854049"/>
                <a:gd name="connsiteY23" fmla="*/ 374114 h 532488"/>
                <a:gd name="connsiteX24" fmla="*/ 789429 w 854049"/>
                <a:gd name="connsiteY24" fmla="*/ 423199 h 53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54049" h="532488">
                  <a:moveTo>
                    <a:pt x="789556" y="423199"/>
                  </a:moveTo>
                  <a:cubicBezTo>
                    <a:pt x="792731" y="434439"/>
                    <a:pt x="798510" y="440852"/>
                    <a:pt x="810511" y="443075"/>
                  </a:cubicBezTo>
                  <a:cubicBezTo>
                    <a:pt x="851278" y="450759"/>
                    <a:pt x="860168" y="467268"/>
                    <a:pt x="850453" y="513116"/>
                  </a:cubicBezTo>
                  <a:cubicBezTo>
                    <a:pt x="815591" y="543913"/>
                    <a:pt x="786191" y="537627"/>
                    <a:pt x="774316" y="496860"/>
                  </a:cubicBezTo>
                  <a:cubicBezTo>
                    <a:pt x="743265" y="468411"/>
                    <a:pt x="700529" y="468920"/>
                    <a:pt x="666239" y="445805"/>
                  </a:cubicBezTo>
                  <a:cubicBezTo>
                    <a:pt x="644967" y="431455"/>
                    <a:pt x="628965" y="410626"/>
                    <a:pt x="606676" y="398625"/>
                  </a:cubicBezTo>
                  <a:cubicBezTo>
                    <a:pt x="570545" y="387068"/>
                    <a:pt x="532762" y="375193"/>
                    <a:pt x="504124" y="350365"/>
                  </a:cubicBezTo>
                  <a:cubicBezTo>
                    <a:pt x="470405" y="321091"/>
                    <a:pt x="431035" y="302104"/>
                    <a:pt x="397634" y="273021"/>
                  </a:cubicBezTo>
                  <a:cubicBezTo>
                    <a:pt x="382839" y="260194"/>
                    <a:pt x="365503" y="250224"/>
                    <a:pt x="349565" y="275180"/>
                  </a:cubicBezTo>
                  <a:cubicBezTo>
                    <a:pt x="342453" y="286293"/>
                    <a:pt x="329499" y="286547"/>
                    <a:pt x="318196" y="281594"/>
                  </a:cubicBezTo>
                  <a:cubicBezTo>
                    <a:pt x="275206" y="262861"/>
                    <a:pt x="229994" y="269147"/>
                    <a:pt x="186687" y="273720"/>
                  </a:cubicBezTo>
                  <a:cubicBezTo>
                    <a:pt x="153540" y="277212"/>
                    <a:pt x="121536" y="268766"/>
                    <a:pt x="88834" y="273021"/>
                  </a:cubicBezTo>
                  <a:cubicBezTo>
                    <a:pt x="72451" y="275180"/>
                    <a:pt x="58862" y="266036"/>
                    <a:pt x="65593" y="243049"/>
                  </a:cubicBezTo>
                  <a:cubicBezTo>
                    <a:pt x="59878" y="238032"/>
                    <a:pt x="54734" y="231429"/>
                    <a:pt x="48194" y="228254"/>
                  </a:cubicBezTo>
                  <a:cubicBezTo>
                    <a:pt x="11491" y="210346"/>
                    <a:pt x="-2987" y="179104"/>
                    <a:pt x="505" y="137448"/>
                  </a:cubicBezTo>
                  <a:cubicBezTo>
                    <a:pt x="2855" y="108936"/>
                    <a:pt x="4823" y="80044"/>
                    <a:pt x="19873" y="54834"/>
                  </a:cubicBezTo>
                  <a:cubicBezTo>
                    <a:pt x="65847" y="75662"/>
                    <a:pt x="107185" y="43214"/>
                    <a:pt x="151318" y="41626"/>
                  </a:cubicBezTo>
                  <a:cubicBezTo>
                    <a:pt x="211960" y="39530"/>
                    <a:pt x="272603" y="31466"/>
                    <a:pt x="332610" y="48040"/>
                  </a:cubicBezTo>
                  <a:cubicBezTo>
                    <a:pt x="344485" y="51341"/>
                    <a:pt x="353184" y="50008"/>
                    <a:pt x="362646" y="38832"/>
                  </a:cubicBezTo>
                  <a:cubicBezTo>
                    <a:pt x="408366" y="-14889"/>
                    <a:pt x="465135" y="-12667"/>
                    <a:pt x="505521" y="44229"/>
                  </a:cubicBezTo>
                  <a:cubicBezTo>
                    <a:pt x="524952" y="71598"/>
                    <a:pt x="547939" y="95093"/>
                    <a:pt x="573466" y="114905"/>
                  </a:cubicBezTo>
                  <a:cubicBezTo>
                    <a:pt x="596262" y="132559"/>
                    <a:pt x="608518" y="153450"/>
                    <a:pt x="606359" y="183422"/>
                  </a:cubicBezTo>
                  <a:cubicBezTo>
                    <a:pt x="604136" y="214728"/>
                    <a:pt x="612645" y="242478"/>
                    <a:pt x="629346" y="267751"/>
                  </a:cubicBezTo>
                  <a:cubicBezTo>
                    <a:pt x="658238" y="318742"/>
                    <a:pt x="697164" y="356460"/>
                    <a:pt x="751266" y="374114"/>
                  </a:cubicBezTo>
                  <a:cubicBezTo>
                    <a:pt x="765172" y="389354"/>
                    <a:pt x="787715" y="396974"/>
                    <a:pt x="789429" y="4231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4" name="Полилиния: фигура 473">
              <a:extLst>
                <a:ext uri="{FF2B5EF4-FFF2-40B4-BE49-F238E27FC236}">
                  <a16:creationId xmlns="" xmlns:a16="http://schemas.microsoft.com/office/drawing/2014/main" id="{EFB83D05-ADED-4229-BB78-6206A0F2DB99}"/>
                </a:ext>
              </a:extLst>
            </p:cNvPr>
            <p:cNvSpPr/>
            <p:nvPr/>
          </p:nvSpPr>
          <p:spPr>
            <a:xfrm>
              <a:off x="1729994" y="2856434"/>
              <a:ext cx="336414" cy="415024"/>
            </a:xfrm>
            <a:custGeom>
              <a:avLst/>
              <a:gdLst>
                <a:gd name="connsiteX0" fmla="*/ 221805 w 336414"/>
                <a:gd name="connsiteY0" fmla="*/ 393194 h 415024"/>
                <a:gd name="connsiteX1" fmla="*/ 127952 w 336414"/>
                <a:gd name="connsiteY1" fmla="*/ 237237 h 415024"/>
                <a:gd name="connsiteX2" fmla="*/ 16065 w 336414"/>
                <a:gd name="connsiteY2" fmla="*/ 123127 h 415024"/>
                <a:gd name="connsiteX3" fmla="*/ 0 w 336414"/>
                <a:gd name="connsiteY3" fmla="*/ 0 h 415024"/>
                <a:gd name="connsiteX4" fmla="*/ 95504 w 336414"/>
                <a:gd name="connsiteY4" fmla="*/ 77216 h 415024"/>
                <a:gd name="connsiteX5" fmla="*/ 214503 w 336414"/>
                <a:gd name="connsiteY5" fmla="*/ 201042 h 415024"/>
                <a:gd name="connsiteX6" fmla="*/ 218948 w 336414"/>
                <a:gd name="connsiteY6" fmla="*/ 207392 h 415024"/>
                <a:gd name="connsiteX7" fmla="*/ 309308 w 336414"/>
                <a:gd name="connsiteY7" fmla="*/ 333504 h 415024"/>
                <a:gd name="connsiteX8" fmla="*/ 328295 w 336414"/>
                <a:gd name="connsiteY8" fmla="*/ 358650 h 415024"/>
                <a:gd name="connsiteX9" fmla="*/ 328676 w 336414"/>
                <a:gd name="connsiteY9" fmla="*/ 408244 h 415024"/>
                <a:gd name="connsiteX10" fmla="*/ 291020 w 336414"/>
                <a:gd name="connsiteY10" fmla="*/ 403100 h 415024"/>
                <a:gd name="connsiteX11" fmla="*/ 221869 w 336414"/>
                <a:gd name="connsiteY11" fmla="*/ 393130 h 4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414" h="415024">
                  <a:moveTo>
                    <a:pt x="221805" y="393194"/>
                  </a:moveTo>
                  <a:cubicBezTo>
                    <a:pt x="193294" y="339536"/>
                    <a:pt x="186499" y="272861"/>
                    <a:pt x="127952" y="237237"/>
                  </a:cubicBezTo>
                  <a:cubicBezTo>
                    <a:pt x="83121" y="209932"/>
                    <a:pt x="65088" y="148273"/>
                    <a:pt x="16065" y="123127"/>
                  </a:cubicBezTo>
                  <a:cubicBezTo>
                    <a:pt x="1461" y="84075"/>
                    <a:pt x="29020" y="39688"/>
                    <a:pt x="0" y="0"/>
                  </a:cubicBezTo>
                  <a:cubicBezTo>
                    <a:pt x="28575" y="34481"/>
                    <a:pt x="57721" y="64770"/>
                    <a:pt x="95504" y="77216"/>
                  </a:cubicBezTo>
                  <a:cubicBezTo>
                    <a:pt x="156146" y="97219"/>
                    <a:pt x="160845" y="175642"/>
                    <a:pt x="214503" y="201042"/>
                  </a:cubicBezTo>
                  <a:cubicBezTo>
                    <a:pt x="216535" y="201995"/>
                    <a:pt x="218821" y="205106"/>
                    <a:pt x="218948" y="207392"/>
                  </a:cubicBezTo>
                  <a:cubicBezTo>
                    <a:pt x="223266" y="270892"/>
                    <a:pt x="271463" y="297753"/>
                    <a:pt x="309308" y="333504"/>
                  </a:cubicBezTo>
                  <a:cubicBezTo>
                    <a:pt x="316801" y="340552"/>
                    <a:pt x="323533" y="349315"/>
                    <a:pt x="328295" y="358650"/>
                  </a:cubicBezTo>
                  <a:cubicBezTo>
                    <a:pt x="336486" y="374652"/>
                    <a:pt x="341313" y="393321"/>
                    <a:pt x="328676" y="408244"/>
                  </a:cubicBezTo>
                  <a:cubicBezTo>
                    <a:pt x="316294" y="422912"/>
                    <a:pt x="302196" y="410276"/>
                    <a:pt x="291020" y="403100"/>
                  </a:cubicBezTo>
                  <a:cubicBezTo>
                    <a:pt x="268859" y="388939"/>
                    <a:pt x="246126" y="386399"/>
                    <a:pt x="221869" y="3931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5" name="Полилиния: фигура 474">
              <a:extLst>
                <a:ext uri="{FF2B5EF4-FFF2-40B4-BE49-F238E27FC236}">
                  <a16:creationId xmlns="" xmlns:a16="http://schemas.microsoft.com/office/drawing/2014/main" id="{2BEF57CE-A2AE-4CF9-96EC-5B72A53FEDA3}"/>
                </a:ext>
              </a:extLst>
            </p:cNvPr>
            <p:cNvSpPr/>
            <p:nvPr/>
          </p:nvSpPr>
          <p:spPr>
            <a:xfrm>
              <a:off x="2678687" y="3567068"/>
              <a:ext cx="334231" cy="187089"/>
            </a:xfrm>
            <a:custGeom>
              <a:avLst/>
              <a:gdLst>
                <a:gd name="connsiteX0" fmla="*/ 210118 w 334231"/>
                <a:gd name="connsiteY0" fmla="*/ 34606 h 187089"/>
                <a:gd name="connsiteX1" fmla="*/ 290573 w 334231"/>
                <a:gd name="connsiteY1" fmla="*/ 96137 h 187089"/>
                <a:gd name="connsiteX2" fmla="*/ 333816 w 334231"/>
                <a:gd name="connsiteY2" fmla="*/ 145477 h 187089"/>
                <a:gd name="connsiteX3" fmla="*/ 296923 w 334231"/>
                <a:gd name="connsiteY3" fmla="*/ 182434 h 187089"/>
                <a:gd name="connsiteX4" fmla="*/ 151952 w 334231"/>
                <a:gd name="connsiteY4" fmla="*/ 149033 h 187089"/>
                <a:gd name="connsiteX5" fmla="*/ 126235 w 334231"/>
                <a:gd name="connsiteY5" fmla="*/ 132840 h 187089"/>
                <a:gd name="connsiteX6" fmla="*/ 9522 w 334231"/>
                <a:gd name="connsiteY6" fmla="*/ 38796 h 187089"/>
                <a:gd name="connsiteX7" fmla="*/ 16126 w 334231"/>
                <a:gd name="connsiteY7" fmla="*/ 6983 h 187089"/>
                <a:gd name="connsiteX8" fmla="*/ 37589 w 334231"/>
                <a:gd name="connsiteY8" fmla="*/ 315 h 187089"/>
                <a:gd name="connsiteX9" fmla="*/ 210055 w 334231"/>
                <a:gd name="connsiteY9" fmla="*/ 34669 h 1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31" h="187089">
                  <a:moveTo>
                    <a:pt x="210118" y="34606"/>
                  </a:moveTo>
                  <a:cubicBezTo>
                    <a:pt x="228914" y="67181"/>
                    <a:pt x="248726" y="95629"/>
                    <a:pt x="290573" y="96137"/>
                  </a:cubicBezTo>
                  <a:cubicBezTo>
                    <a:pt x="316608" y="96455"/>
                    <a:pt x="330387" y="120712"/>
                    <a:pt x="333816" y="145477"/>
                  </a:cubicBezTo>
                  <a:cubicBezTo>
                    <a:pt x="337499" y="171893"/>
                    <a:pt x="315973" y="180085"/>
                    <a:pt x="296923" y="182434"/>
                  </a:cubicBezTo>
                  <a:cubicBezTo>
                    <a:pt x="245551" y="188657"/>
                    <a:pt x="193291" y="196341"/>
                    <a:pt x="151952" y="149033"/>
                  </a:cubicBezTo>
                  <a:cubicBezTo>
                    <a:pt x="145412" y="141540"/>
                    <a:pt x="134871" y="138111"/>
                    <a:pt x="126235" y="132840"/>
                  </a:cubicBezTo>
                  <a:cubicBezTo>
                    <a:pt x="85277" y="104392"/>
                    <a:pt x="44701" y="75436"/>
                    <a:pt x="9522" y="38796"/>
                  </a:cubicBezTo>
                  <a:cubicBezTo>
                    <a:pt x="-3940" y="24763"/>
                    <a:pt x="-4321" y="13270"/>
                    <a:pt x="16126" y="6983"/>
                  </a:cubicBezTo>
                  <a:cubicBezTo>
                    <a:pt x="23365" y="4760"/>
                    <a:pt x="31493" y="-1463"/>
                    <a:pt x="37589" y="315"/>
                  </a:cubicBezTo>
                  <a:cubicBezTo>
                    <a:pt x="94231" y="16762"/>
                    <a:pt x="156143" y="2792"/>
                    <a:pt x="210055" y="3466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6" name="Полилиния: фигура 475">
              <a:extLst>
                <a:ext uri="{FF2B5EF4-FFF2-40B4-BE49-F238E27FC236}">
                  <a16:creationId xmlns="" xmlns:a16="http://schemas.microsoft.com/office/drawing/2014/main" id="{A6275F02-3807-431C-B58A-43CF244749CA}"/>
                </a:ext>
              </a:extLst>
            </p:cNvPr>
            <p:cNvSpPr/>
            <p:nvPr/>
          </p:nvSpPr>
          <p:spPr>
            <a:xfrm>
              <a:off x="1495559" y="2559567"/>
              <a:ext cx="375536" cy="260196"/>
            </a:xfrm>
            <a:custGeom>
              <a:avLst/>
              <a:gdLst>
                <a:gd name="connsiteX0" fmla="*/ 90353 w 375536"/>
                <a:gd name="connsiteY0" fmla="*/ 100905 h 260196"/>
                <a:gd name="connsiteX1" fmla="*/ 44697 w 375536"/>
                <a:gd name="connsiteY1" fmla="*/ 84522 h 260196"/>
                <a:gd name="connsiteX2" fmla="*/ 7676 w 375536"/>
                <a:gd name="connsiteY2" fmla="*/ 38230 h 260196"/>
                <a:gd name="connsiteX3" fmla="*/ 5200 w 375536"/>
                <a:gd name="connsiteY3" fmla="*/ 4702 h 260196"/>
                <a:gd name="connsiteX4" fmla="*/ 30917 w 375536"/>
                <a:gd name="connsiteY4" fmla="*/ 10925 h 260196"/>
                <a:gd name="connsiteX5" fmla="*/ 141344 w 375536"/>
                <a:gd name="connsiteY5" fmla="*/ 55184 h 260196"/>
                <a:gd name="connsiteX6" fmla="*/ 227132 w 375536"/>
                <a:gd name="connsiteY6" fmla="*/ 94999 h 260196"/>
                <a:gd name="connsiteX7" fmla="*/ 369690 w 375536"/>
                <a:gd name="connsiteY7" fmla="*/ 230890 h 260196"/>
                <a:gd name="connsiteX8" fmla="*/ 371468 w 375536"/>
                <a:gd name="connsiteY8" fmla="*/ 256798 h 260196"/>
                <a:gd name="connsiteX9" fmla="*/ 347528 w 375536"/>
                <a:gd name="connsiteY9" fmla="*/ 251908 h 260196"/>
                <a:gd name="connsiteX10" fmla="*/ 238181 w 375536"/>
                <a:gd name="connsiteY10" fmla="*/ 217936 h 260196"/>
                <a:gd name="connsiteX11" fmla="*/ 156139 w 375536"/>
                <a:gd name="connsiteY11" fmla="*/ 166437 h 260196"/>
                <a:gd name="connsiteX12" fmla="*/ 90353 w 375536"/>
                <a:gd name="connsiteY12" fmla="*/ 100968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536" h="260196">
                  <a:moveTo>
                    <a:pt x="90353" y="100905"/>
                  </a:moveTo>
                  <a:cubicBezTo>
                    <a:pt x="79368" y="81791"/>
                    <a:pt x="58921" y="93221"/>
                    <a:pt x="44697" y="84522"/>
                  </a:cubicBezTo>
                  <a:cubicBezTo>
                    <a:pt x="32314" y="69155"/>
                    <a:pt x="19297" y="54295"/>
                    <a:pt x="7676" y="38230"/>
                  </a:cubicBezTo>
                  <a:cubicBezTo>
                    <a:pt x="501" y="28324"/>
                    <a:pt x="-4071" y="15370"/>
                    <a:pt x="5200" y="4702"/>
                  </a:cubicBezTo>
                  <a:cubicBezTo>
                    <a:pt x="15233" y="-6855"/>
                    <a:pt x="22535" y="5908"/>
                    <a:pt x="30917" y="10925"/>
                  </a:cubicBezTo>
                  <a:cubicBezTo>
                    <a:pt x="65525" y="31562"/>
                    <a:pt x="97021" y="58042"/>
                    <a:pt x="141344" y="55184"/>
                  </a:cubicBezTo>
                  <a:cubicBezTo>
                    <a:pt x="173729" y="53089"/>
                    <a:pt x="200526" y="79188"/>
                    <a:pt x="227132" y="94999"/>
                  </a:cubicBezTo>
                  <a:cubicBezTo>
                    <a:pt x="283139" y="128210"/>
                    <a:pt x="348163" y="154435"/>
                    <a:pt x="369690" y="230890"/>
                  </a:cubicBezTo>
                  <a:cubicBezTo>
                    <a:pt x="372166" y="239589"/>
                    <a:pt x="380421" y="248606"/>
                    <a:pt x="371468" y="256798"/>
                  </a:cubicBezTo>
                  <a:cubicBezTo>
                    <a:pt x="363022" y="264545"/>
                    <a:pt x="354386" y="257369"/>
                    <a:pt x="347528" y="251908"/>
                  </a:cubicBezTo>
                  <a:cubicBezTo>
                    <a:pt x="314889" y="226064"/>
                    <a:pt x="280790" y="215078"/>
                    <a:pt x="238181" y="217936"/>
                  </a:cubicBezTo>
                  <a:cubicBezTo>
                    <a:pt x="206495" y="220095"/>
                    <a:pt x="176650" y="197171"/>
                    <a:pt x="156139" y="166437"/>
                  </a:cubicBezTo>
                  <a:cubicBezTo>
                    <a:pt x="138486" y="139957"/>
                    <a:pt x="117404" y="116780"/>
                    <a:pt x="90353" y="100968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7" name="Полилиния: фигура 476">
              <a:extLst>
                <a:ext uri="{FF2B5EF4-FFF2-40B4-BE49-F238E27FC236}">
                  <a16:creationId xmlns="" xmlns:a16="http://schemas.microsoft.com/office/drawing/2014/main" id="{DEAD9CC6-75AE-400F-936D-CB0231DB8EC0}"/>
                </a:ext>
              </a:extLst>
            </p:cNvPr>
            <p:cNvSpPr/>
            <p:nvPr/>
          </p:nvSpPr>
          <p:spPr>
            <a:xfrm>
              <a:off x="1917575" y="2414892"/>
              <a:ext cx="194053" cy="368453"/>
            </a:xfrm>
            <a:custGeom>
              <a:avLst/>
              <a:gdLst>
                <a:gd name="connsiteX0" fmla="*/ 102613 w 194053"/>
                <a:gd name="connsiteY0" fmla="*/ 368390 h 368453"/>
                <a:gd name="connsiteX1" fmla="*/ 98549 w 194053"/>
                <a:gd name="connsiteY1" fmla="*/ 336068 h 368453"/>
                <a:gd name="connsiteX2" fmla="*/ 62926 w 194053"/>
                <a:gd name="connsiteY2" fmla="*/ 316129 h 368453"/>
                <a:gd name="connsiteX3" fmla="*/ 35049 w 194053"/>
                <a:gd name="connsiteY3" fmla="*/ 301143 h 368453"/>
                <a:gd name="connsiteX4" fmla="*/ 4442 w 194053"/>
                <a:gd name="connsiteY4" fmla="*/ 256121 h 368453"/>
                <a:gd name="connsiteX5" fmla="*/ 57782 w 194053"/>
                <a:gd name="connsiteY5" fmla="*/ 179667 h 368453"/>
                <a:gd name="connsiteX6" fmla="*/ 35430 w 194053"/>
                <a:gd name="connsiteY6" fmla="*/ 86766 h 368453"/>
                <a:gd name="connsiteX7" fmla="*/ 12761 w 194053"/>
                <a:gd name="connsiteY7" fmla="*/ 49300 h 368453"/>
                <a:gd name="connsiteX8" fmla="*/ 3109 w 194053"/>
                <a:gd name="connsiteY8" fmla="*/ 12788 h 368453"/>
                <a:gd name="connsiteX9" fmla="*/ 41145 w 194053"/>
                <a:gd name="connsiteY9" fmla="*/ 1929 h 368453"/>
                <a:gd name="connsiteX10" fmla="*/ 132585 w 194053"/>
                <a:gd name="connsiteY10" fmla="*/ 75272 h 368453"/>
                <a:gd name="connsiteX11" fmla="*/ 134554 w 194053"/>
                <a:gd name="connsiteY11" fmla="*/ 102387 h 368453"/>
                <a:gd name="connsiteX12" fmla="*/ 138554 w 194053"/>
                <a:gd name="connsiteY12" fmla="*/ 181000 h 368453"/>
                <a:gd name="connsiteX13" fmla="*/ 146238 w 194053"/>
                <a:gd name="connsiteY13" fmla="*/ 213131 h 368453"/>
                <a:gd name="connsiteX14" fmla="*/ 117599 w 194053"/>
                <a:gd name="connsiteY14" fmla="*/ 201447 h 368453"/>
                <a:gd name="connsiteX15" fmla="*/ 101597 w 194053"/>
                <a:gd name="connsiteY15" fmla="*/ 193446 h 368453"/>
                <a:gd name="connsiteX16" fmla="*/ 120012 w 194053"/>
                <a:gd name="connsiteY16" fmla="*/ 246025 h 368453"/>
                <a:gd name="connsiteX17" fmla="*/ 127632 w 194053"/>
                <a:gd name="connsiteY17" fmla="*/ 304953 h 368453"/>
                <a:gd name="connsiteX18" fmla="*/ 138046 w 194053"/>
                <a:gd name="connsiteY18" fmla="*/ 324193 h 368453"/>
                <a:gd name="connsiteX19" fmla="*/ 194053 w 194053"/>
                <a:gd name="connsiteY19" fmla="*/ 352070 h 368453"/>
                <a:gd name="connsiteX20" fmla="*/ 143761 w 194053"/>
                <a:gd name="connsiteY20" fmla="*/ 353975 h 368453"/>
                <a:gd name="connsiteX21" fmla="*/ 102613 w 194053"/>
                <a:gd name="connsiteY21" fmla="*/ 368453 h 36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4053" h="368453">
                  <a:moveTo>
                    <a:pt x="102613" y="368390"/>
                  </a:moveTo>
                  <a:cubicBezTo>
                    <a:pt x="101280" y="357594"/>
                    <a:pt x="100708" y="346673"/>
                    <a:pt x="98549" y="336068"/>
                  </a:cubicBezTo>
                  <a:cubicBezTo>
                    <a:pt x="94295" y="314478"/>
                    <a:pt x="87056" y="298476"/>
                    <a:pt x="62926" y="316129"/>
                  </a:cubicBezTo>
                  <a:cubicBezTo>
                    <a:pt x="46352" y="328194"/>
                    <a:pt x="35430" y="321526"/>
                    <a:pt x="35049" y="301143"/>
                  </a:cubicBezTo>
                  <a:cubicBezTo>
                    <a:pt x="34668" y="279680"/>
                    <a:pt x="26413" y="265392"/>
                    <a:pt x="4442" y="256121"/>
                  </a:cubicBezTo>
                  <a:cubicBezTo>
                    <a:pt x="47622" y="247422"/>
                    <a:pt x="44511" y="205638"/>
                    <a:pt x="57782" y="179667"/>
                  </a:cubicBezTo>
                  <a:cubicBezTo>
                    <a:pt x="73721" y="148488"/>
                    <a:pt x="58417" y="114134"/>
                    <a:pt x="35430" y="86766"/>
                  </a:cubicBezTo>
                  <a:cubicBezTo>
                    <a:pt x="26222" y="75844"/>
                    <a:pt x="19936" y="62064"/>
                    <a:pt x="12761" y="49300"/>
                  </a:cubicBezTo>
                  <a:cubicBezTo>
                    <a:pt x="6411" y="38124"/>
                    <a:pt x="-5718" y="27520"/>
                    <a:pt x="3109" y="12788"/>
                  </a:cubicBezTo>
                  <a:cubicBezTo>
                    <a:pt x="12062" y="-2198"/>
                    <a:pt x="27810" y="-1246"/>
                    <a:pt x="41145" y="1929"/>
                  </a:cubicBezTo>
                  <a:cubicBezTo>
                    <a:pt x="81595" y="11454"/>
                    <a:pt x="110995" y="38251"/>
                    <a:pt x="132585" y="75272"/>
                  </a:cubicBezTo>
                  <a:cubicBezTo>
                    <a:pt x="137411" y="83527"/>
                    <a:pt x="140713" y="94703"/>
                    <a:pt x="134554" y="102387"/>
                  </a:cubicBezTo>
                  <a:cubicBezTo>
                    <a:pt x="112202" y="130581"/>
                    <a:pt x="125473" y="155346"/>
                    <a:pt x="138554" y="181000"/>
                  </a:cubicBezTo>
                  <a:cubicBezTo>
                    <a:pt x="143634" y="191033"/>
                    <a:pt x="157096" y="202590"/>
                    <a:pt x="146238" y="213131"/>
                  </a:cubicBezTo>
                  <a:cubicBezTo>
                    <a:pt x="135125" y="223926"/>
                    <a:pt x="126870" y="207099"/>
                    <a:pt x="117599" y="201447"/>
                  </a:cubicBezTo>
                  <a:cubicBezTo>
                    <a:pt x="113472" y="198907"/>
                    <a:pt x="108963" y="197066"/>
                    <a:pt x="101597" y="193446"/>
                  </a:cubicBezTo>
                  <a:cubicBezTo>
                    <a:pt x="96517" y="217957"/>
                    <a:pt x="113281" y="230149"/>
                    <a:pt x="120012" y="246025"/>
                  </a:cubicBezTo>
                  <a:cubicBezTo>
                    <a:pt x="127950" y="264821"/>
                    <a:pt x="145920" y="281140"/>
                    <a:pt x="127632" y="304953"/>
                  </a:cubicBezTo>
                  <a:cubicBezTo>
                    <a:pt x="120139" y="314668"/>
                    <a:pt x="128775" y="326543"/>
                    <a:pt x="138046" y="324193"/>
                  </a:cubicBezTo>
                  <a:cubicBezTo>
                    <a:pt x="164780" y="317335"/>
                    <a:pt x="174178" y="345974"/>
                    <a:pt x="194053" y="352070"/>
                  </a:cubicBezTo>
                  <a:cubicBezTo>
                    <a:pt x="177670" y="363627"/>
                    <a:pt x="160652" y="356642"/>
                    <a:pt x="143761" y="353975"/>
                  </a:cubicBezTo>
                  <a:cubicBezTo>
                    <a:pt x="127822" y="351498"/>
                    <a:pt x="115122" y="359754"/>
                    <a:pt x="102613" y="36845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8" name="Полилиния: фигура 477">
              <a:extLst>
                <a:ext uri="{FF2B5EF4-FFF2-40B4-BE49-F238E27FC236}">
                  <a16:creationId xmlns="" xmlns:a16="http://schemas.microsoft.com/office/drawing/2014/main" id="{FC67D148-1E05-49D5-A906-F646A85B930C}"/>
                </a:ext>
              </a:extLst>
            </p:cNvPr>
            <p:cNvSpPr/>
            <p:nvPr/>
          </p:nvSpPr>
          <p:spPr>
            <a:xfrm>
              <a:off x="2288840" y="2749618"/>
              <a:ext cx="159349" cy="99801"/>
            </a:xfrm>
            <a:custGeom>
              <a:avLst/>
              <a:gdLst>
                <a:gd name="connsiteX0" fmla="*/ 2113 w 159349"/>
                <a:gd name="connsiteY0" fmla="*/ 47253 h 99801"/>
                <a:gd name="connsiteX1" fmla="*/ 31577 w 159349"/>
                <a:gd name="connsiteY1" fmla="*/ 22234 h 99801"/>
                <a:gd name="connsiteX2" fmla="*/ 58374 w 159349"/>
                <a:gd name="connsiteY2" fmla="*/ 14614 h 99801"/>
                <a:gd name="connsiteX3" fmla="*/ 138003 w 159349"/>
                <a:gd name="connsiteY3" fmla="*/ 6612 h 99801"/>
                <a:gd name="connsiteX4" fmla="*/ 159339 w 159349"/>
                <a:gd name="connsiteY4" fmla="*/ 37220 h 99801"/>
                <a:gd name="connsiteX5" fmla="*/ 133494 w 159349"/>
                <a:gd name="connsiteY5" fmla="*/ 53730 h 99801"/>
                <a:gd name="connsiteX6" fmla="*/ 66946 w 159349"/>
                <a:gd name="connsiteY6" fmla="*/ 81416 h 99801"/>
                <a:gd name="connsiteX7" fmla="*/ 2049 w 159349"/>
                <a:gd name="connsiteY7" fmla="*/ 47253 h 9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49" h="99801">
                  <a:moveTo>
                    <a:pt x="2113" y="47253"/>
                  </a:moveTo>
                  <a:cubicBezTo>
                    <a:pt x="-2269" y="16137"/>
                    <a:pt x="-2904" y="-6342"/>
                    <a:pt x="31577" y="22234"/>
                  </a:cubicBezTo>
                  <a:cubicBezTo>
                    <a:pt x="41673" y="30616"/>
                    <a:pt x="50182" y="21027"/>
                    <a:pt x="58374" y="14614"/>
                  </a:cubicBezTo>
                  <a:cubicBezTo>
                    <a:pt x="83329" y="-4881"/>
                    <a:pt x="110952" y="-1960"/>
                    <a:pt x="138003" y="6612"/>
                  </a:cubicBezTo>
                  <a:cubicBezTo>
                    <a:pt x="150449" y="10550"/>
                    <a:pt x="159720" y="22424"/>
                    <a:pt x="159339" y="37220"/>
                  </a:cubicBezTo>
                  <a:cubicBezTo>
                    <a:pt x="158894" y="54682"/>
                    <a:pt x="144162" y="52333"/>
                    <a:pt x="133494" y="53730"/>
                  </a:cubicBezTo>
                  <a:cubicBezTo>
                    <a:pt x="109110" y="56968"/>
                    <a:pt x="87330" y="67763"/>
                    <a:pt x="66946" y="81416"/>
                  </a:cubicBezTo>
                  <a:cubicBezTo>
                    <a:pt x="19956" y="112975"/>
                    <a:pt x="5923" y="105355"/>
                    <a:pt x="2049" y="4725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9" name="Полилиния: фигура 478">
              <a:extLst>
                <a:ext uri="{FF2B5EF4-FFF2-40B4-BE49-F238E27FC236}">
                  <a16:creationId xmlns="" xmlns:a16="http://schemas.microsoft.com/office/drawing/2014/main" id="{76AB69D0-02EC-433E-ADB2-8DAA5A02E025}"/>
                </a:ext>
              </a:extLst>
            </p:cNvPr>
            <p:cNvSpPr/>
            <p:nvPr/>
          </p:nvSpPr>
          <p:spPr>
            <a:xfrm>
              <a:off x="2584069" y="3667142"/>
              <a:ext cx="121920" cy="111990"/>
            </a:xfrm>
            <a:custGeom>
              <a:avLst/>
              <a:gdLst>
                <a:gd name="connsiteX0" fmla="*/ 121920 w 121920"/>
                <a:gd name="connsiteY0" fmla="*/ 106363 h 111990"/>
                <a:gd name="connsiteX1" fmla="*/ 15748 w 121920"/>
                <a:gd name="connsiteY1" fmla="*/ 41021 h 111990"/>
                <a:gd name="connsiteX2" fmla="*/ 0 w 121920"/>
                <a:gd name="connsiteY2" fmla="*/ 0 h 111990"/>
                <a:gd name="connsiteX3" fmla="*/ 121920 w 121920"/>
                <a:gd name="connsiteY3" fmla="*/ 106363 h 11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" h="111990">
                  <a:moveTo>
                    <a:pt x="121920" y="106363"/>
                  </a:moveTo>
                  <a:cubicBezTo>
                    <a:pt x="65088" y="124778"/>
                    <a:pt x="33274" y="96711"/>
                    <a:pt x="15748" y="41021"/>
                  </a:cubicBezTo>
                  <a:cubicBezTo>
                    <a:pt x="11367" y="27051"/>
                    <a:pt x="5270" y="13653"/>
                    <a:pt x="0" y="0"/>
                  </a:cubicBezTo>
                  <a:cubicBezTo>
                    <a:pt x="34417" y="43688"/>
                    <a:pt x="97917" y="48959"/>
                    <a:pt x="121920" y="10636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0" name="Полилиния: фигура 479">
              <a:extLst>
                <a:ext uri="{FF2B5EF4-FFF2-40B4-BE49-F238E27FC236}">
                  <a16:creationId xmlns="" xmlns:a16="http://schemas.microsoft.com/office/drawing/2014/main" id="{812A3EE0-B2AF-4444-8539-3CA06D1A646F}"/>
                </a:ext>
              </a:extLst>
            </p:cNvPr>
            <p:cNvSpPr/>
            <p:nvPr/>
          </p:nvSpPr>
          <p:spPr>
            <a:xfrm>
              <a:off x="2357830" y="2640926"/>
              <a:ext cx="81331" cy="69718"/>
            </a:xfrm>
            <a:custGeom>
              <a:avLst/>
              <a:gdLst>
                <a:gd name="connsiteX0" fmla="*/ 81332 w 81331"/>
                <a:gd name="connsiteY0" fmla="*/ 44184 h 69718"/>
                <a:gd name="connsiteX1" fmla="*/ 4751 w 81331"/>
                <a:gd name="connsiteY1" fmla="*/ 44057 h 69718"/>
                <a:gd name="connsiteX2" fmla="*/ 9513 w 81331"/>
                <a:gd name="connsiteY2" fmla="*/ 7925 h 69718"/>
                <a:gd name="connsiteX3" fmla="*/ 47296 w 81331"/>
                <a:gd name="connsiteY3" fmla="*/ 7798 h 69718"/>
                <a:gd name="connsiteX4" fmla="*/ 81332 w 81331"/>
                <a:gd name="connsiteY4" fmla="*/ 44184 h 69718"/>
                <a:gd name="connsiteX5" fmla="*/ 81332 w 81331"/>
                <a:gd name="connsiteY5" fmla="*/ 44184 h 6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31" h="69718">
                  <a:moveTo>
                    <a:pt x="81332" y="44184"/>
                  </a:moveTo>
                  <a:cubicBezTo>
                    <a:pt x="60885" y="78284"/>
                    <a:pt x="23229" y="78220"/>
                    <a:pt x="4751" y="44057"/>
                  </a:cubicBezTo>
                  <a:cubicBezTo>
                    <a:pt x="-2552" y="30658"/>
                    <a:pt x="-1790" y="18085"/>
                    <a:pt x="9513" y="7925"/>
                  </a:cubicBezTo>
                  <a:cubicBezTo>
                    <a:pt x="21769" y="-3124"/>
                    <a:pt x="34723" y="-2108"/>
                    <a:pt x="47296" y="7798"/>
                  </a:cubicBezTo>
                  <a:cubicBezTo>
                    <a:pt x="60377" y="18085"/>
                    <a:pt x="64250" y="38215"/>
                    <a:pt x="81332" y="44184"/>
                  </a:cubicBezTo>
                  <a:lnTo>
                    <a:pt x="81332" y="44184"/>
                  </a:ln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1" name="Полилиния: фигура 480">
              <a:extLst>
                <a:ext uri="{FF2B5EF4-FFF2-40B4-BE49-F238E27FC236}">
                  <a16:creationId xmlns="" xmlns:a16="http://schemas.microsoft.com/office/drawing/2014/main" id="{99F56C0D-436A-4C6B-B952-2677D900745F}"/>
                </a:ext>
              </a:extLst>
            </p:cNvPr>
            <p:cNvSpPr/>
            <p:nvPr/>
          </p:nvSpPr>
          <p:spPr>
            <a:xfrm>
              <a:off x="1168032" y="1435667"/>
              <a:ext cx="57199" cy="67893"/>
            </a:xfrm>
            <a:custGeom>
              <a:avLst/>
              <a:gdLst>
                <a:gd name="connsiteX0" fmla="*/ 57200 w 57199"/>
                <a:gd name="connsiteY0" fmla="*/ 20014 h 67893"/>
                <a:gd name="connsiteX1" fmla="*/ 18592 w 57199"/>
                <a:gd name="connsiteY1" fmla="*/ 67893 h 67893"/>
                <a:gd name="connsiteX2" fmla="*/ 367 w 57199"/>
                <a:gd name="connsiteY2" fmla="*/ 38429 h 67893"/>
                <a:gd name="connsiteX3" fmla="*/ 37197 w 57199"/>
                <a:gd name="connsiteY3" fmla="*/ 11 h 67893"/>
                <a:gd name="connsiteX4" fmla="*/ 57136 w 57199"/>
                <a:gd name="connsiteY4" fmla="*/ 20014 h 6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9" h="67893">
                  <a:moveTo>
                    <a:pt x="57200" y="20014"/>
                  </a:moveTo>
                  <a:cubicBezTo>
                    <a:pt x="42976" y="34047"/>
                    <a:pt x="48183" y="67893"/>
                    <a:pt x="18592" y="67893"/>
                  </a:cubicBezTo>
                  <a:cubicBezTo>
                    <a:pt x="1891" y="67893"/>
                    <a:pt x="-1220" y="53161"/>
                    <a:pt x="367" y="38429"/>
                  </a:cubicBezTo>
                  <a:cubicBezTo>
                    <a:pt x="2844" y="15315"/>
                    <a:pt x="14591" y="583"/>
                    <a:pt x="37197" y="11"/>
                  </a:cubicBezTo>
                  <a:cubicBezTo>
                    <a:pt x="47675" y="-243"/>
                    <a:pt x="57454" y="3758"/>
                    <a:pt x="57136" y="200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2" name="Полилиния: фигура 481">
              <a:extLst>
                <a:ext uri="{FF2B5EF4-FFF2-40B4-BE49-F238E27FC236}">
                  <a16:creationId xmlns="" xmlns:a16="http://schemas.microsoft.com/office/drawing/2014/main" id="{45A47887-0315-438A-86D9-14A27694CA9B}"/>
                </a:ext>
              </a:extLst>
            </p:cNvPr>
            <p:cNvSpPr/>
            <p:nvPr/>
          </p:nvSpPr>
          <p:spPr>
            <a:xfrm>
              <a:off x="1120634" y="1415432"/>
              <a:ext cx="42160" cy="47296"/>
            </a:xfrm>
            <a:custGeom>
              <a:avLst/>
              <a:gdLst>
                <a:gd name="connsiteX0" fmla="*/ 14047 w 42160"/>
                <a:gd name="connsiteY0" fmla="*/ 47297 h 47296"/>
                <a:gd name="connsiteX1" fmla="*/ 903 w 42160"/>
                <a:gd name="connsiteY1" fmla="*/ 34978 h 47296"/>
                <a:gd name="connsiteX2" fmla="*/ 29668 w 42160"/>
                <a:gd name="connsiteY2" fmla="*/ 370 h 47296"/>
                <a:gd name="connsiteX3" fmla="*/ 41924 w 42160"/>
                <a:gd name="connsiteY3" fmla="*/ 15991 h 47296"/>
                <a:gd name="connsiteX4" fmla="*/ 14111 w 42160"/>
                <a:gd name="connsiteY4" fmla="*/ 47297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60" h="47296">
                  <a:moveTo>
                    <a:pt x="14047" y="47297"/>
                  </a:moveTo>
                  <a:cubicBezTo>
                    <a:pt x="3951" y="46789"/>
                    <a:pt x="-2463" y="42915"/>
                    <a:pt x="903" y="34978"/>
                  </a:cubicBezTo>
                  <a:cubicBezTo>
                    <a:pt x="6935" y="20500"/>
                    <a:pt x="13603" y="4497"/>
                    <a:pt x="29668" y="370"/>
                  </a:cubicBezTo>
                  <a:cubicBezTo>
                    <a:pt x="38939" y="-1980"/>
                    <a:pt x="43257" y="7292"/>
                    <a:pt x="41924" y="15991"/>
                  </a:cubicBezTo>
                  <a:cubicBezTo>
                    <a:pt x="39003" y="33962"/>
                    <a:pt x="26747" y="42661"/>
                    <a:pt x="14111" y="472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3" name="Полилиния: фигура 482">
              <a:extLst>
                <a:ext uri="{FF2B5EF4-FFF2-40B4-BE49-F238E27FC236}">
                  <a16:creationId xmlns="" xmlns:a16="http://schemas.microsoft.com/office/drawing/2014/main" id="{FEDCCC67-BB3A-4CEC-AA26-D96D5856840D}"/>
                </a:ext>
              </a:extLst>
            </p:cNvPr>
            <p:cNvSpPr/>
            <p:nvPr/>
          </p:nvSpPr>
          <p:spPr>
            <a:xfrm>
              <a:off x="1264404" y="1383090"/>
              <a:ext cx="36303" cy="45031"/>
            </a:xfrm>
            <a:custGeom>
              <a:avLst/>
              <a:gdLst>
                <a:gd name="connsiteX0" fmla="*/ 22042 w 36303"/>
                <a:gd name="connsiteY0" fmla="*/ 136 h 45031"/>
                <a:gd name="connsiteX1" fmla="*/ 36203 w 36303"/>
                <a:gd name="connsiteY1" fmla="*/ 12011 h 45031"/>
                <a:gd name="connsiteX2" fmla="*/ 11374 w 36303"/>
                <a:gd name="connsiteY2" fmla="*/ 44332 h 45031"/>
                <a:gd name="connsiteX3" fmla="*/ 7 w 36303"/>
                <a:gd name="connsiteY3" fmla="*/ 37665 h 45031"/>
                <a:gd name="connsiteX4" fmla="*/ 21978 w 36303"/>
                <a:gd name="connsiteY4" fmla="*/ 73 h 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03" h="45031">
                  <a:moveTo>
                    <a:pt x="22042" y="136"/>
                  </a:moveTo>
                  <a:cubicBezTo>
                    <a:pt x="33535" y="-943"/>
                    <a:pt x="36964" y="4518"/>
                    <a:pt x="36203" y="12011"/>
                  </a:cubicBezTo>
                  <a:cubicBezTo>
                    <a:pt x="34678" y="28394"/>
                    <a:pt x="25344" y="38871"/>
                    <a:pt x="11374" y="44332"/>
                  </a:cubicBezTo>
                  <a:cubicBezTo>
                    <a:pt x="6040" y="46428"/>
                    <a:pt x="-247" y="43697"/>
                    <a:pt x="7" y="37665"/>
                  </a:cubicBezTo>
                  <a:cubicBezTo>
                    <a:pt x="896" y="19885"/>
                    <a:pt x="16263" y="12138"/>
                    <a:pt x="21978" y="7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4" name="Полилиния: фигура 483">
              <a:extLst>
                <a:ext uri="{FF2B5EF4-FFF2-40B4-BE49-F238E27FC236}">
                  <a16:creationId xmlns="" xmlns:a16="http://schemas.microsoft.com/office/drawing/2014/main" id="{29172C11-E0AB-4EEE-A1C0-8FAFE94435C5}"/>
                </a:ext>
              </a:extLst>
            </p:cNvPr>
            <p:cNvSpPr/>
            <p:nvPr/>
          </p:nvSpPr>
          <p:spPr>
            <a:xfrm>
              <a:off x="1849383" y="3625948"/>
              <a:ext cx="711952" cy="293714"/>
            </a:xfrm>
            <a:custGeom>
              <a:avLst/>
              <a:gdLst>
                <a:gd name="connsiteX0" fmla="*/ 170996 w 711952"/>
                <a:gd name="connsiteY0" fmla="*/ 16556 h 293714"/>
                <a:gd name="connsiteX1" fmla="*/ 182680 w 711952"/>
                <a:gd name="connsiteY1" fmla="*/ 26081 h 293714"/>
                <a:gd name="connsiteX2" fmla="*/ 369942 w 711952"/>
                <a:gd name="connsiteY2" fmla="*/ 21255 h 293714"/>
                <a:gd name="connsiteX3" fmla="*/ 442459 w 711952"/>
                <a:gd name="connsiteY3" fmla="*/ 36686 h 293714"/>
                <a:gd name="connsiteX4" fmla="*/ 431791 w 711952"/>
                <a:gd name="connsiteY4" fmla="*/ 2586 h 293714"/>
                <a:gd name="connsiteX5" fmla="*/ 441252 w 711952"/>
                <a:gd name="connsiteY5" fmla="*/ 110 h 293714"/>
                <a:gd name="connsiteX6" fmla="*/ 610544 w 711952"/>
                <a:gd name="connsiteY6" fmla="*/ 101901 h 293714"/>
                <a:gd name="connsiteX7" fmla="*/ 711953 w 711952"/>
                <a:gd name="connsiteY7" fmla="*/ 172132 h 293714"/>
                <a:gd name="connsiteX8" fmla="*/ 684457 w 711952"/>
                <a:gd name="connsiteY8" fmla="*/ 179308 h 293714"/>
                <a:gd name="connsiteX9" fmla="*/ 592319 w 711952"/>
                <a:gd name="connsiteY9" fmla="*/ 165338 h 293714"/>
                <a:gd name="connsiteX10" fmla="*/ 547551 w 711952"/>
                <a:gd name="connsiteY10" fmla="*/ 172323 h 293714"/>
                <a:gd name="connsiteX11" fmla="*/ 515103 w 711952"/>
                <a:gd name="connsiteY11" fmla="*/ 180133 h 293714"/>
                <a:gd name="connsiteX12" fmla="*/ 391659 w 711952"/>
                <a:gd name="connsiteY12" fmla="*/ 252714 h 293714"/>
                <a:gd name="connsiteX13" fmla="*/ 367973 w 711952"/>
                <a:gd name="connsiteY13" fmla="*/ 277860 h 293714"/>
                <a:gd name="connsiteX14" fmla="*/ 318126 w 711952"/>
                <a:gd name="connsiteY14" fmla="*/ 286369 h 293714"/>
                <a:gd name="connsiteX15" fmla="*/ 247958 w 711952"/>
                <a:gd name="connsiteY15" fmla="*/ 248015 h 293714"/>
                <a:gd name="connsiteX16" fmla="*/ 214049 w 711952"/>
                <a:gd name="connsiteY16" fmla="*/ 180768 h 293714"/>
                <a:gd name="connsiteX17" fmla="*/ 216526 w 711952"/>
                <a:gd name="connsiteY17" fmla="*/ 145335 h 293714"/>
                <a:gd name="connsiteX18" fmla="*/ 189792 w 711952"/>
                <a:gd name="connsiteY18" fmla="*/ 119554 h 293714"/>
                <a:gd name="connsiteX19" fmla="*/ 164964 w 711952"/>
                <a:gd name="connsiteY19" fmla="*/ 146097 h 293714"/>
                <a:gd name="connsiteX20" fmla="*/ 156010 w 711952"/>
                <a:gd name="connsiteY20" fmla="*/ 194167 h 293714"/>
                <a:gd name="connsiteX21" fmla="*/ 117593 w 711952"/>
                <a:gd name="connsiteY21" fmla="*/ 207819 h 293714"/>
                <a:gd name="connsiteX22" fmla="*/ 3420 w 711952"/>
                <a:gd name="connsiteY22" fmla="*/ 155749 h 293714"/>
                <a:gd name="connsiteX23" fmla="*/ 18787 w 711952"/>
                <a:gd name="connsiteY23" fmla="*/ 107044 h 293714"/>
                <a:gd name="connsiteX24" fmla="*/ 131563 w 711952"/>
                <a:gd name="connsiteY24" fmla="*/ 90217 h 293714"/>
                <a:gd name="connsiteX25" fmla="*/ 155820 w 711952"/>
                <a:gd name="connsiteY25" fmla="*/ 89963 h 293714"/>
                <a:gd name="connsiteX26" fmla="*/ 154613 w 711952"/>
                <a:gd name="connsiteY26" fmla="*/ 53069 h 293714"/>
                <a:gd name="connsiteX27" fmla="*/ 170996 w 711952"/>
                <a:gd name="connsiteY27" fmla="*/ 1662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52" h="293714">
                  <a:moveTo>
                    <a:pt x="170996" y="16556"/>
                  </a:moveTo>
                  <a:cubicBezTo>
                    <a:pt x="174870" y="19859"/>
                    <a:pt x="178807" y="26145"/>
                    <a:pt x="182680" y="26081"/>
                  </a:cubicBezTo>
                  <a:cubicBezTo>
                    <a:pt x="245101" y="25066"/>
                    <a:pt x="307585" y="24177"/>
                    <a:pt x="369942" y="21255"/>
                  </a:cubicBezTo>
                  <a:cubicBezTo>
                    <a:pt x="395659" y="20049"/>
                    <a:pt x="417948" y="35988"/>
                    <a:pt x="442459" y="36686"/>
                  </a:cubicBezTo>
                  <a:cubicBezTo>
                    <a:pt x="450841" y="19223"/>
                    <a:pt x="429060" y="16937"/>
                    <a:pt x="431791" y="2586"/>
                  </a:cubicBezTo>
                  <a:cubicBezTo>
                    <a:pt x="434712" y="1761"/>
                    <a:pt x="438268" y="-525"/>
                    <a:pt x="441252" y="110"/>
                  </a:cubicBezTo>
                  <a:cubicBezTo>
                    <a:pt x="507419" y="15223"/>
                    <a:pt x="561712" y="55355"/>
                    <a:pt x="610544" y="101901"/>
                  </a:cubicBezTo>
                  <a:cubicBezTo>
                    <a:pt x="641595" y="131492"/>
                    <a:pt x="684394" y="138604"/>
                    <a:pt x="711953" y="172132"/>
                  </a:cubicBezTo>
                  <a:cubicBezTo>
                    <a:pt x="706746" y="191944"/>
                    <a:pt x="696650" y="191500"/>
                    <a:pt x="684457" y="179308"/>
                  </a:cubicBezTo>
                  <a:cubicBezTo>
                    <a:pt x="656644" y="151558"/>
                    <a:pt x="625910" y="152511"/>
                    <a:pt x="592319" y="165338"/>
                  </a:cubicBezTo>
                  <a:cubicBezTo>
                    <a:pt x="578412" y="170672"/>
                    <a:pt x="562474" y="169783"/>
                    <a:pt x="547551" y="172323"/>
                  </a:cubicBezTo>
                  <a:cubicBezTo>
                    <a:pt x="536375" y="174228"/>
                    <a:pt x="520945" y="172831"/>
                    <a:pt x="515103" y="180133"/>
                  </a:cubicBezTo>
                  <a:cubicBezTo>
                    <a:pt x="482019" y="221218"/>
                    <a:pt x="437823" y="238236"/>
                    <a:pt x="391659" y="252714"/>
                  </a:cubicBezTo>
                  <a:cubicBezTo>
                    <a:pt x="380165" y="256334"/>
                    <a:pt x="374958" y="267954"/>
                    <a:pt x="367973" y="277860"/>
                  </a:cubicBezTo>
                  <a:cubicBezTo>
                    <a:pt x="354702" y="296656"/>
                    <a:pt x="330953" y="297736"/>
                    <a:pt x="318126" y="286369"/>
                  </a:cubicBezTo>
                  <a:cubicBezTo>
                    <a:pt x="296663" y="267319"/>
                    <a:pt x="272597" y="257730"/>
                    <a:pt x="247958" y="248015"/>
                  </a:cubicBezTo>
                  <a:cubicBezTo>
                    <a:pt x="217478" y="236077"/>
                    <a:pt x="207319" y="213344"/>
                    <a:pt x="214049" y="180768"/>
                  </a:cubicBezTo>
                  <a:cubicBezTo>
                    <a:pt x="216462" y="168894"/>
                    <a:pt x="222622" y="157591"/>
                    <a:pt x="216526" y="145335"/>
                  </a:cubicBezTo>
                  <a:cubicBezTo>
                    <a:pt x="210494" y="133334"/>
                    <a:pt x="204778" y="119491"/>
                    <a:pt x="189792" y="119554"/>
                  </a:cubicBezTo>
                  <a:cubicBezTo>
                    <a:pt x="174679" y="119617"/>
                    <a:pt x="168075" y="132064"/>
                    <a:pt x="164964" y="146097"/>
                  </a:cubicBezTo>
                  <a:cubicBezTo>
                    <a:pt x="161471" y="161972"/>
                    <a:pt x="159122" y="178165"/>
                    <a:pt x="156010" y="194167"/>
                  </a:cubicBezTo>
                  <a:cubicBezTo>
                    <a:pt x="149470" y="228076"/>
                    <a:pt x="139564" y="232775"/>
                    <a:pt x="117593" y="207819"/>
                  </a:cubicBezTo>
                  <a:cubicBezTo>
                    <a:pt x="86033" y="171942"/>
                    <a:pt x="50473" y="150415"/>
                    <a:pt x="3420" y="155749"/>
                  </a:cubicBezTo>
                  <a:cubicBezTo>
                    <a:pt x="-4454" y="134667"/>
                    <a:pt x="1515" y="113903"/>
                    <a:pt x="18787" y="107044"/>
                  </a:cubicBezTo>
                  <a:cubicBezTo>
                    <a:pt x="54601" y="92820"/>
                    <a:pt x="89399" y="59610"/>
                    <a:pt x="131563" y="90217"/>
                  </a:cubicBezTo>
                  <a:cubicBezTo>
                    <a:pt x="139246" y="95742"/>
                    <a:pt x="148708" y="98345"/>
                    <a:pt x="155820" y="89963"/>
                  </a:cubicBezTo>
                  <a:cubicBezTo>
                    <a:pt x="165980" y="77898"/>
                    <a:pt x="163376" y="64690"/>
                    <a:pt x="154613" y="53069"/>
                  </a:cubicBezTo>
                  <a:cubicBezTo>
                    <a:pt x="135436" y="27796"/>
                    <a:pt x="149660" y="20493"/>
                    <a:pt x="170996" y="1662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5" name="Полилиния: фигура 484">
              <a:extLst>
                <a:ext uri="{FF2B5EF4-FFF2-40B4-BE49-F238E27FC236}">
                  <a16:creationId xmlns="" xmlns:a16="http://schemas.microsoft.com/office/drawing/2014/main" id="{D066B1A0-7CBC-4605-BDD2-556415033616}"/>
                </a:ext>
              </a:extLst>
            </p:cNvPr>
            <p:cNvSpPr/>
            <p:nvPr/>
          </p:nvSpPr>
          <p:spPr>
            <a:xfrm>
              <a:off x="1814639" y="3781570"/>
              <a:ext cx="336820" cy="548261"/>
            </a:xfrm>
            <a:custGeom>
              <a:avLst/>
              <a:gdLst>
                <a:gd name="connsiteX0" fmla="*/ 38100 w 336820"/>
                <a:gd name="connsiteY0" fmla="*/ 8191 h 548261"/>
                <a:gd name="connsiteX1" fmla="*/ 127571 w 336820"/>
                <a:gd name="connsiteY1" fmla="*/ 69533 h 548261"/>
                <a:gd name="connsiteX2" fmla="*/ 148654 w 336820"/>
                <a:gd name="connsiteY2" fmla="*/ 77280 h 548261"/>
                <a:gd name="connsiteX3" fmla="*/ 285052 w 336820"/>
                <a:gd name="connsiteY3" fmla="*/ 130049 h 548261"/>
                <a:gd name="connsiteX4" fmla="*/ 315214 w 336820"/>
                <a:gd name="connsiteY4" fmla="*/ 156274 h 548261"/>
                <a:gd name="connsiteX5" fmla="*/ 291465 w 336820"/>
                <a:gd name="connsiteY5" fmla="*/ 233808 h 548261"/>
                <a:gd name="connsiteX6" fmla="*/ 260541 w 336820"/>
                <a:gd name="connsiteY6" fmla="*/ 253811 h 548261"/>
                <a:gd name="connsiteX7" fmla="*/ 272161 w 336820"/>
                <a:gd name="connsiteY7" fmla="*/ 327408 h 548261"/>
                <a:gd name="connsiteX8" fmla="*/ 291656 w 336820"/>
                <a:gd name="connsiteY8" fmla="*/ 402973 h 548261"/>
                <a:gd name="connsiteX9" fmla="*/ 315214 w 336820"/>
                <a:gd name="connsiteY9" fmla="*/ 490413 h 548261"/>
                <a:gd name="connsiteX10" fmla="*/ 309690 w 336820"/>
                <a:gd name="connsiteY10" fmla="*/ 521274 h 548261"/>
                <a:gd name="connsiteX11" fmla="*/ 289560 w 336820"/>
                <a:gd name="connsiteY11" fmla="*/ 548261 h 548261"/>
                <a:gd name="connsiteX12" fmla="*/ 262573 w 336820"/>
                <a:gd name="connsiteY12" fmla="*/ 486603 h 548261"/>
                <a:gd name="connsiteX13" fmla="*/ 225171 w 336820"/>
                <a:gd name="connsiteY13" fmla="*/ 310009 h 548261"/>
                <a:gd name="connsiteX14" fmla="*/ 239522 w 336820"/>
                <a:gd name="connsiteY14" fmla="*/ 204153 h 548261"/>
                <a:gd name="connsiteX15" fmla="*/ 223012 w 336820"/>
                <a:gd name="connsiteY15" fmla="*/ 135128 h 548261"/>
                <a:gd name="connsiteX16" fmla="*/ 138176 w 336820"/>
                <a:gd name="connsiteY16" fmla="*/ 94044 h 548261"/>
                <a:gd name="connsiteX17" fmla="*/ 109792 w 336820"/>
                <a:gd name="connsiteY17" fmla="*/ 87884 h 548261"/>
                <a:gd name="connsiteX18" fmla="*/ 19621 w 336820"/>
                <a:gd name="connsiteY18" fmla="*/ 39307 h 548261"/>
                <a:gd name="connsiteX19" fmla="*/ 0 w 336820"/>
                <a:gd name="connsiteY19" fmla="*/ 0 h 548261"/>
                <a:gd name="connsiteX20" fmla="*/ 38037 w 336820"/>
                <a:gd name="connsiteY20" fmla="*/ 8191 h 54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6820" h="548261">
                  <a:moveTo>
                    <a:pt x="38100" y="8191"/>
                  </a:moveTo>
                  <a:cubicBezTo>
                    <a:pt x="60706" y="40767"/>
                    <a:pt x="86741" y="67247"/>
                    <a:pt x="127571" y="69533"/>
                  </a:cubicBezTo>
                  <a:cubicBezTo>
                    <a:pt x="134874" y="69914"/>
                    <a:pt x="145542" y="71946"/>
                    <a:pt x="148654" y="77280"/>
                  </a:cubicBezTo>
                  <a:cubicBezTo>
                    <a:pt x="181483" y="133605"/>
                    <a:pt x="237300" y="119761"/>
                    <a:pt x="285052" y="130049"/>
                  </a:cubicBezTo>
                  <a:cubicBezTo>
                    <a:pt x="299847" y="133224"/>
                    <a:pt x="318199" y="131700"/>
                    <a:pt x="315214" y="156274"/>
                  </a:cubicBezTo>
                  <a:cubicBezTo>
                    <a:pt x="311912" y="183643"/>
                    <a:pt x="329248" y="219330"/>
                    <a:pt x="291465" y="233808"/>
                  </a:cubicBezTo>
                  <a:cubicBezTo>
                    <a:pt x="279337" y="238444"/>
                    <a:pt x="259461" y="231204"/>
                    <a:pt x="260541" y="253811"/>
                  </a:cubicBezTo>
                  <a:cubicBezTo>
                    <a:pt x="261811" y="278766"/>
                    <a:pt x="252222" y="309437"/>
                    <a:pt x="272161" y="327408"/>
                  </a:cubicBezTo>
                  <a:cubicBezTo>
                    <a:pt x="297053" y="349823"/>
                    <a:pt x="303657" y="366396"/>
                    <a:pt x="291656" y="402973"/>
                  </a:cubicBezTo>
                  <a:cubicBezTo>
                    <a:pt x="283782" y="427103"/>
                    <a:pt x="292418" y="465711"/>
                    <a:pt x="315214" y="490413"/>
                  </a:cubicBezTo>
                  <a:cubicBezTo>
                    <a:pt x="327216" y="503367"/>
                    <a:pt x="359982" y="520322"/>
                    <a:pt x="309690" y="521274"/>
                  </a:cubicBezTo>
                  <a:cubicBezTo>
                    <a:pt x="295720" y="521528"/>
                    <a:pt x="295148" y="538165"/>
                    <a:pt x="289560" y="548261"/>
                  </a:cubicBezTo>
                  <a:cubicBezTo>
                    <a:pt x="271336" y="532069"/>
                    <a:pt x="267589" y="512066"/>
                    <a:pt x="262573" y="486603"/>
                  </a:cubicBezTo>
                  <a:cubicBezTo>
                    <a:pt x="250952" y="427802"/>
                    <a:pt x="263462" y="362650"/>
                    <a:pt x="225171" y="310009"/>
                  </a:cubicBezTo>
                  <a:cubicBezTo>
                    <a:pt x="213296" y="293625"/>
                    <a:pt x="225933" y="217933"/>
                    <a:pt x="239522" y="204153"/>
                  </a:cubicBezTo>
                  <a:cubicBezTo>
                    <a:pt x="269367" y="173927"/>
                    <a:pt x="264287" y="144209"/>
                    <a:pt x="223012" y="135128"/>
                  </a:cubicBezTo>
                  <a:cubicBezTo>
                    <a:pt x="190754" y="128016"/>
                    <a:pt x="163449" y="115126"/>
                    <a:pt x="138176" y="94044"/>
                  </a:cubicBezTo>
                  <a:cubicBezTo>
                    <a:pt x="130112" y="87313"/>
                    <a:pt x="120968" y="84265"/>
                    <a:pt x="109792" y="87884"/>
                  </a:cubicBezTo>
                  <a:cubicBezTo>
                    <a:pt x="61595" y="103569"/>
                    <a:pt x="36576" y="89218"/>
                    <a:pt x="19621" y="39307"/>
                  </a:cubicBezTo>
                  <a:cubicBezTo>
                    <a:pt x="14923" y="25464"/>
                    <a:pt x="6668" y="13081"/>
                    <a:pt x="0" y="0"/>
                  </a:cubicBezTo>
                  <a:cubicBezTo>
                    <a:pt x="12700" y="2730"/>
                    <a:pt x="25337" y="5461"/>
                    <a:pt x="38037" y="819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6" name="Полилиния: фигура 485">
              <a:extLst>
                <a:ext uri="{FF2B5EF4-FFF2-40B4-BE49-F238E27FC236}">
                  <a16:creationId xmlns="" xmlns:a16="http://schemas.microsoft.com/office/drawing/2014/main" id="{AD1EA676-5100-4656-B3A1-3C29CFB3A5DD}"/>
                </a:ext>
              </a:extLst>
            </p:cNvPr>
            <p:cNvSpPr/>
            <p:nvPr/>
          </p:nvSpPr>
          <p:spPr>
            <a:xfrm>
              <a:off x="1580734" y="3378060"/>
              <a:ext cx="203564" cy="146056"/>
            </a:xfrm>
            <a:custGeom>
              <a:avLst/>
              <a:gdLst>
                <a:gd name="connsiteX0" fmla="*/ 66329 w 203564"/>
                <a:gd name="connsiteY0" fmla="*/ 141698 h 146056"/>
                <a:gd name="connsiteX1" fmla="*/ 4226 w 203564"/>
                <a:gd name="connsiteY1" fmla="*/ 50385 h 146056"/>
                <a:gd name="connsiteX2" fmla="*/ 31975 w 203564"/>
                <a:gd name="connsiteY2" fmla="*/ 34192 h 146056"/>
                <a:gd name="connsiteX3" fmla="*/ 112620 w 203564"/>
                <a:gd name="connsiteY3" fmla="*/ 19460 h 146056"/>
                <a:gd name="connsiteX4" fmla="*/ 167357 w 203564"/>
                <a:gd name="connsiteY4" fmla="*/ 3966 h 146056"/>
                <a:gd name="connsiteX5" fmla="*/ 203298 w 203564"/>
                <a:gd name="connsiteY5" fmla="*/ 66006 h 146056"/>
                <a:gd name="connsiteX6" fmla="*/ 134655 w 203564"/>
                <a:gd name="connsiteY6" fmla="*/ 124299 h 146056"/>
                <a:gd name="connsiteX7" fmla="*/ 89061 w 203564"/>
                <a:gd name="connsiteY7" fmla="*/ 141698 h 146056"/>
                <a:gd name="connsiteX8" fmla="*/ 66265 w 203564"/>
                <a:gd name="connsiteY8" fmla="*/ 141698 h 14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564" h="146056">
                  <a:moveTo>
                    <a:pt x="66329" y="141698"/>
                  </a:moveTo>
                  <a:cubicBezTo>
                    <a:pt x="18132" y="137444"/>
                    <a:pt x="-11459" y="93628"/>
                    <a:pt x="4226" y="50385"/>
                  </a:cubicBezTo>
                  <a:cubicBezTo>
                    <a:pt x="9560" y="35780"/>
                    <a:pt x="19275" y="22826"/>
                    <a:pt x="31975" y="34192"/>
                  </a:cubicBezTo>
                  <a:cubicBezTo>
                    <a:pt x="65694" y="64164"/>
                    <a:pt x="88998" y="36859"/>
                    <a:pt x="112620" y="19460"/>
                  </a:cubicBezTo>
                  <a:cubicBezTo>
                    <a:pt x="130083" y="6633"/>
                    <a:pt x="145069" y="-6892"/>
                    <a:pt x="167357" y="3966"/>
                  </a:cubicBezTo>
                  <a:cubicBezTo>
                    <a:pt x="192376" y="16158"/>
                    <a:pt x="205648" y="48543"/>
                    <a:pt x="203298" y="66006"/>
                  </a:cubicBezTo>
                  <a:cubicBezTo>
                    <a:pt x="198726" y="100233"/>
                    <a:pt x="165135" y="115536"/>
                    <a:pt x="134655" y="124299"/>
                  </a:cubicBezTo>
                  <a:cubicBezTo>
                    <a:pt x="118780" y="128808"/>
                    <a:pt x="102016" y="128871"/>
                    <a:pt x="89061" y="141698"/>
                  </a:cubicBezTo>
                  <a:cubicBezTo>
                    <a:pt x="81505" y="147350"/>
                    <a:pt x="73885" y="147667"/>
                    <a:pt x="66265" y="141698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7" name="Полилиния: фигура 486">
              <a:extLst>
                <a:ext uri="{FF2B5EF4-FFF2-40B4-BE49-F238E27FC236}">
                  <a16:creationId xmlns="" xmlns:a16="http://schemas.microsoft.com/office/drawing/2014/main" id="{A3FB966A-0C88-47B1-9DE7-A54CE5749CEF}"/>
                </a:ext>
              </a:extLst>
            </p:cNvPr>
            <p:cNvSpPr/>
            <p:nvPr/>
          </p:nvSpPr>
          <p:spPr>
            <a:xfrm>
              <a:off x="1646999" y="3490871"/>
              <a:ext cx="246615" cy="217165"/>
            </a:xfrm>
            <a:custGeom>
              <a:avLst/>
              <a:gdLst>
                <a:gd name="connsiteX0" fmla="*/ 64 w 246615"/>
                <a:gd name="connsiteY0" fmla="*/ 28887 h 217165"/>
                <a:gd name="connsiteX1" fmla="*/ 22860 w 246615"/>
                <a:gd name="connsiteY1" fmla="*/ 28887 h 217165"/>
                <a:gd name="connsiteX2" fmla="*/ 88519 w 246615"/>
                <a:gd name="connsiteY2" fmla="*/ 43810 h 217165"/>
                <a:gd name="connsiteX3" fmla="*/ 124714 w 246615"/>
                <a:gd name="connsiteY3" fmla="*/ 32253 h 217165"/>
                <a:gd name="connsiteX4" fmla="*/ 156020 w 246615"/>
                <a:gd name="connsiteY4" fmla="*/ 3360 h 217165"/>
                <a:gd name="connsiteX5" fmla="*/ 185483 w 246615"/>
                <a:gd name="connsiteY5" fmla="*/ 59494 h 217165"/>
                <a:gd name="connsiteX6" fmla="*/ 216726 w 246615"/>
                <a:gd name="connsiteY6" fmla="*/ 150237 h 217165"/>
                <a:gd name="connsiteX7" fmla="*/ 246253 w 246615"/>
                <a:gd name="connsiteY7" fmla="*/ 182685 h 217165"/>
                <a:gd name="connsiteX8" fmla="*/ 205423 w 246615"/>
                <a:gd name="connsiteY8" fmla="*/ 214181 h 217165"/>
                <a:gd name="connsiteX9" fmla="*/ 182817 w 246615"/>
                <a:gd name="connsiteY9" fmla="*/ 217166 h 217165"/>
                <a:gd name="connsiteX10" fmla="*/ 139065 w 246615"/>
                <a:gd name="connsiteY10" fmla="*/ 164651 h 217165"/>
                <a:gd name="connsiteX11" fmla="*/ 144082 w 246615"/>
                <a:gd name="connsiteY11" fmla="*/ 143760 h 217165"/>
                <a:gd name="connsiteX12" fmla="*/ 138811 w 246615"/>
                <a:gd name="connsiteY12" fmla="*/ 96960 h 217165"/>
                <a:gd name="connsiteX13" fmla="*/ 0 w 246615"/>
                <a:gd name="connsiteY13" fmla="*/ 37079 h 217165"/>
                <a:gd name="connsiteX14" fmla="*/ 0 w 246615"/>
                <a:gd name="connsiteY14" fmla="*/ 28951 h 21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6615" h="217165">
                  <a:moveTo>
                    <a:pt x="64" y="28887"/>
                  </a:moveTo>
                  <a:cubicBezTo>
                    <a:pt x="7683" y="28887"/>
                    <a:pt x="15240" y="28887"/>
                    <a:pt x="22860" y="28887"/>
                  </a:cubicBezTo>
                  <a:cubicBezTo>
                    <a:pt x="45720" y="28761"/>
                    <a:pt x="68072" y="28316"/>
                    <a:pt x="88519" y="43810"/>
                  </a:cubicBezTo>
                  <a:cubicBezTo>
                    <a:pt x="103061" y="54796"/>
                    <a:pt x="120460" y="53208"/>
                    <a:pt x="124714" y="32253"/>
                  </a:cubicBezTo>
                  <a:cubicBezTo>
                    <a:pt x="128968" y="11679"/>
                    <a:pt x="129096" y="-8070"/>
                    <a:pt x="156020" y="3360"/>
                  </a:cubicBezTo>
                  <a:cubicBezTo>
                    <a:pt x="179959" y="13457"/>
                    <a:pt x="200787" y="36825"/>
                    <a:pt x="185483" y="59494"/>
                  </a:cubicBezTo>
                  <a:cubicBezTo>
                    <a:pt x="149924" y="112263"/>
                    <a:pt x="188595" y="126995"/>
                    <a:pt x="216726" y="150237"/>
                  </a:cubicBezTo>
                  <a:cubicBezTo>
                    <a:pt x="227965" y="159571"/>
                    <a:pt x="249682" y="161349"/>
                    <a:pt x="246253" y="182685"/>
                  </a:cubicBezTo>
                  <a:cubicBezTo>
                    <a:pt x="242697" y="204847"/>
                    <a:pt x="221996" y="208212"/>
                    <a:pt x="205423" y="214181"/>
                  </a:cubicBezTo>
                  <a:cubicBezTo>
                    <a:pt x="198374" y="216721"/>
                    <a:pt x="190436" y="216277"/>
                    <a:pt x="182817" y="217166"/>
                  </a:cubicBezTo>
                  <a:cubicBezTo>
                    <a:pt x="159131" y="209101"/>
                    <a:pt x="178181" y="159825"/>
                    <a:pt x="139065" y="164651"/>
                  </a:cubicBezTo>
                  <a:cubicBezTo>
                    <a:pt x="135509" y="165096"/>
                    <a:pt x="140970" y="150618"/>
                    <a:pt x="144082" y="143760"/>
                  </a:cubicBezTo>
                  <a:cubicBezTo>
                    <a:pt x="151702" y="126551"/>
                    <a:pt x="156020" y="103627"/>
                    <a:pt x="138811" y="96960"/>
                  </a:cubicBezTo>
                  <a:cubicBezTo>
                    <a:pt x="91821" y="78799"/>
                    <a:pt x="58611" y="23299"/>
                    <a:pt x="0" y="37079"/>
                  </a:cubicBezTo>
                  <a:cubicBezTo>
                    <a:pt x="0" y="34349"/>
                    <a:pt x="0" y="31618"/>
                    <a:pt x="0" y="2895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8" name="Полилиния: фигура 487">
              <a:extLst>
                <a:ext uri="{FF2B5EF4-FFF2-40B4-BE49-F238E27FC236}">
                  <a16:creationId xmlns="" xmlns:a16="http://schemas.microsoft.com/office/drawing/2014/main" id="{DAC26F60-18F3-47E5-A0FD-833972808AD8}"/>
                </a:ext>
              </a:extLst>
            </p:cNvPr>
            <p:cNvSpPr/>
            <p:nvPr/>
          </p:nvSpPr>
          <p:spPr>
            <a:xfrm>
              <a:off x="1812947" y="3419110"/>
              <a:ext cx="120436" cy="121318"/>
            </a:xfrm>
            <a:custGeom>
              <a:avLst/>
              <a:gdLst>
                <a:gd name="connsiteX0" fmla="*/ 11534 w 120436"/>
                <a:gd name="connsiteY0" fmla="*/ 0 h 121318"/>
                <a:gd name="connsiteX1" fmla="*/ 89258 w 120436"/>
                <a:gd name="connsiteY1" fmla="*/ 21400 h 121318"/>
                <a:gd name="connsiteX2" fmla="*/ 99926 w 120436"/>
                <a:gd name="connsiteY2" fmla="*/ 30988 h 121318"/>
                <a:gd name="connsiteX3" fmla="*/ 118786 w 120436"/>
                <a:gd name="connsiteY3" fmla="*/ 97791 h 121318"/>
                <a:gd name="connsiteX4" fmla="*/ 85385 w 120436"/>
                <a:gd name="connsiteY4" fmla="*/ 119571 h 121318"/>
                <a:gd name="connsiteX5" fmla="*/ 20742 w 120436"/>
                <a:gd name="connsiteY5" fmla="*/ 60262 h 121318"/>
                <a:gd name="connsiteX6" fmla="*/ 3406 w 120436"/>
                <a:gd name="connsiteY6" fmla="*/ 19939 h 121318"/>
                <a:gd name="connsiteX7" fmla="*/ 11534 w 120436"/>
                <a:gd name="connsiteY7" fmla="*/ 64 h 12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36" h="121318">
                  <a:moveTo>
                    <a:pt x="11534" y="0"/>
                  </a:moveTo>
                  <a:cubicBezTo>
                    <a:pt x="40363" y="7810"/>
                    <a:pt x="64938" y="14160"/>
                    <a:pt x="89258" y="21400"/>
                  </a:cubicBezTo>
                  <a:cubicBezTo>
                    <a:pt x="93513" y="22670"/>
                    <a:pt x="100244" y="30353"/>
                    <a:pt x="99926" y="30988"/>
                  </a:cubicBezTo>
                  <a:cubicBezTo>
                    <a:pt x="80940" y="62738"/>
                    <a:pt x="108308" y="75629"/>
                    <a:pt x="118786" y="97791"/>
                  </a:cubicBezTo>
                  <a:cubicBezTo>
                    <a:pt x="127041" y="115190"/>
                    <a:pt x="102530" y="125667"/>
                    <a:pt x="85385" y="119571"/>
                  </a:cubicBezTo>
                  <a:cubicBezTo>
                    <a:pt x="56937" y="109538"/>
                    <a:pt x="34458" y="89154"/>
                    <a:pt x="20742" y="60262"/>
                  </a:cubicBezTo>
                  <a:cubicBezTo>
                    <a:pt x="14519" y="47181"/>
                    <a:pt x="11026" y="32766"/>
                    <a:pt x="3406" y="19939"/>
                  </a:cubicBezTo>
                  <a:cubicBezTo>
                    <a:pt x="-4404" y="6667"/>
                    <a:pt x="2454" y="-64"/>
                    <a:pt x="11534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9" name="Полилиния: фигура 488">
              <a:extLst>
                <a:ext uri="{FF2B5EF4-FFF2-40B4-BE49-F238E27FC236}">
                  <a16:creationId xmlns="" xmlns:a16="http://schemas.microsoft.com/office/drawing/2014/main" id="{E85C3766-9508-4C6E-A621-95D7B9D75ED5}"/>
                </a:ext>
              </a:extLst>
            </p:cNvPr>
            <p:cNvSpPr/>
            <p:nvPr/>
          </p:nvSpPr>
          <p:spPr>
            <a:xfrm>
              <a:off x="1685099" y="3143328"/>
              <a:ext cx="120539" cy="181301"/>
            </a:xfrm>
            <a:custGeom>
              <a:avLst/>
              <a:gdLst>
                <a:gd name="connsiteX0" fmla="*/ 0 w 120539"/>
                <a:gd name="connsiteY0" fmla="*/ 147257 h 181301"/>
                <a:gd name="connsiteX1" fmla="*/ 32639 w 120539"/>
                <a:gd name="connsiteY1" fmla="*/ 151194 h 181301"/>
                <a:gd name="connsiteX2" fmla="*/ 89281 w 120539"/>
                <a:gd name="connsiteY2" fmla="*/ 149797 h 181301"/>
                <a:gd name="connsiteX3" fmla="*/ 90361 w 120539"/>
                <a:gd name="connsiteY3" fmla="*/ 78296 h 181301"/>
                <a:gd name="connsiteX4" fmla="*/ 76200 w 120539"/>
                <a:gd name="connsiteY4" fmla="*/ 0 h 181301"/>
                <a:gd name="connsiteX5" fmla="*/ 115062 w 120539"/>
                <a:gd name="connsiteY5" fmla="*/ 41974 h 181301"/>
                <a:gd name="connsiteX6" fmla="*/ 117983 w 120539"/>
                <a:gd name="connsiteY6" fmla="*/ 142177 h 181301"/>
                <a:gd name="connsiteX7" fmla="*/ 53213 w 120539"/>
                <a:gd name="connsiteY7" fmla="*/ 177864 h 181301"/>
                <a:gd name="connsiteX8" fmla="*/ 64 w 120539"/>
                <a:gd name="connsiteY8" fmla="*/ 147257 h 18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539" h="181301">
                  <a:moveTo>
                    <a:pt x="0" y="147257"/>
                  </a:moveTo>
                  <a:cubicBezTo>
                    <a:pt x="13018" y="129921"/>
                    <a:pt x="21717" y="149289"/>
                    <a:pt x="32639" y="151194"/>
                  </a:cubicBezTo>
                  <a:cubicBezTo>
                    <a:pt x="51562" y="154560"/>
                    <a:pt x="72961" y="170562"/>
                    <a:pt x="89281" y="149797"/>
                  </a:cubicBezTo>
                  <a:cubicBezTo>
                    <a:pt x="106426" y="128016"/>
                    <a:pt x="107252" y="101791"/>
                    <a:pt x="90361" y="78296"/>
                  </a:cubicBezTo>
                  <a:cubicBezTo>
                    <a:pt x="73089" y="54293"/>
                    <a:pt x="76771" y="26924"/>
                    <a:pt x="76200" y="0"/>
                  </a:cubicBezTo>
                  <a:cubicBezTo>
                    <a:pt x="91123" y="12510"/>
                    <a:pt x="116015" y="24511"/>
                    <a:pt x="115062" y="41974"/>
                  </a:cubicBezTo>
                  <a:cubicBezTo>
                    <a:pt x="113221" y="75946"/>
                    <a:pt x="125730" y="109157"/>
                    <a:pt x="117983" y="142177"/>
                  </a:cubicBezTo>
                  <a:cubicBezTo>
                    <a:pt x="110554" y="173737"/>
                    <a:pt x="81407" y="188532"/>
                    <a:pt x="53213" y="177864"/>
                  </a:cubicBezTo>
                  <a:cubicBezTo>
                    <a:pt x="34036" y="170562"/>
                    <a:pt x="14668" y="163704"/>
                    <a:pt x="64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0" name="Полилиния: фигура 489">
              <a:extLst>
                <a:ext uri="{FF2B5EF4-FFF2-40B4-BE49-F238E27FC236}">
                  <a16:creationId xmlns="" xmlns:a16="http://schemas.microsoft.com/office/drawing/2014/main" id="{185FBAC5-3CC0-453B-ACD3-3B1EACAD9EA2}"/>
                </a:ext>
              </a:extLst>
            </p:cNvPr>
            <p:cNvSpPr/>
            <p:nvPr/>
          </p:nvSpPr>
          <p:spPr>
            <a:xfrm>
              <a:off x="1093575" y="3596355"/>
              <a:ext cx="681623" cy="1050752"/>
            </a:xfrm>
            <a:custGeom>
              <a:avLst/>
              <a:gdLst>
                <a:gd name="connsiteX0" fmla="*/ 332571 w 681623"/>
                <a:gd name="connsiteY0" fmla="*/ 103363 h 1050752"/>
                <a:gd name="connsiteX1" fmla="*/ 378291 w 681623"/>
                <a:gd name="connsiteY1" fmla="*/ 177023 h 1050752"/>
                <a:gd name="connsiteX2" fmla="*/ 445284 w 681623"/>
                <a:gd name="connsiteY2" fmla="*/ 292593 h 1050752"/>
                <a:gd name="connsiteX3" fmla="*/ 493861 w 681623"/>
                <a:gd name="connsiteY3" fmla="*/ 321677 h 1050752"/>
                <a:gd name="connsiteX4" fmla="*/ 521611 w 681623"/>
                <a:gd name="connsiteY4" fmla="*/ 296086 h 1050752"/>
                <a:gd name="connsiteX5" fmla="*/ 573871 w 681623"/>
                <a:gd name="connsiteY5" fmla="*/ 241603 h 1050752"/>
                <a:gd name="connsiteX6" fmla="*/ 606764 w 681623"/>
                <a:gd name="connsiteY6" fmla="*/ 255255 h 1050752"/>
                <a:gd name="connsiteX7" fmla="*/ 608034 w 681623"/>
                <a:gd name="connsiteY7" fmla="*/ 292847 h 1050752"/>
                <a:gd name="connsiteX8" fmla="*/ 598890 w 681623"/>
                <a:gd name="connsiteY8" fmla="*/ 356284 h 1050752"/>
                <a:gd name="connsiteX9" fmla="*/ 599652 w 681623"/>
                <a:gd name="connsiteY9" fmla="*/ 364222 h 1050752"/>
                <a:gd name="connsiteX10" fmla="*/ 631275 w 681623"/>
                <a:gd name="connsiteY10" fmla="*/ 417435 h 1050752"/>
                <a:gd name="connsiteX11" fmla="*/ 639721 w 681623"/>
                <a:gd name="connsiteY11" fmla="*/ 476681 h 1050752"/>
                <a:gd name="connsiteX12" fmla="*/ 616289 w 681623"/>
                <a:gd name="connsiteY12" fmla="*/ 497382 h 1050752"/>
                <a:gd name="connsiteX13" fmla="*/ 615019 w 681623"/>
                <a:gd name="connsiteY13" fmla="*/ 572757 h 1050752"/>
                <a:gd name="connsiteX14" fmla="*/ 626640 w 681623"/>
                <a:gd name="connsiteY14" fmla="*/ 588378 h 1050752"/>
                <a:gd name="connsiteX15" fmla="*/ 650325 w 681623"/>
                <a:gd name="connsiteY15" fmla="*/ 800278 h 1050752"/>
                <a:gd name="connsiteX16" fmla="*/ 659215 w 681623"/>
                <a:gd name="connsiteY16" fmla="*/ 957886 h 1050752"/>
                <a:gd name="connsiteX17" fmla="*/ 680107 w 681623"/>
                <a:gd name="connsiteY17" fmla="*/ 1009957 h 1050752"/>
                <a:gd name="connsiteX18" fmla="*/ 671915 w 681623"/>
                <a:gd name="connsiteY18" fmla="*/ 1042595 h 1050752"/>
                <a:gd name="connsiteX19" fmla="*/ 643721 w 681623"/>
                <a:gd name="connsiteY19" fmla="*/ 1041389 h 1050752"/>
                <a:gd name="connsiteX20" fmla="*/ 594001 w 681623"/>
                <a:gd name="connsiteY20" fmla="*/ 973888 h 1050752"/>
                <a:gd name="connsiteX21" fmla="*/ 531326 w 681623"/>
                <a:gd name="connsiteY21" fmla="*/ 1017957 h 1050752"/>
                <a:gd name="connsiteX22" fmla="*/ 472081 w 681623"/>
                <a:gd name="connsiteY22" fmla="*/ 965633 h 1050752"/>
                <a:gd name="connsiteX23" fmla="*/ 478240 w 681623"/>
                <a:gd name="connsiteY23" fmla="*/ 1021387 h 1050752"/>
                <a:gd name="connsiteX24" fmla="*/ 446681 w 681623"/>
                <a:gd name="connsiteY24" fmla="*/ 1050724 h 1050752"/>
                <a:gd name="connsiteX25" fmla="*/ 415248 w 681623"/>
                <a:gd name="connsiteY25" fmla="*/ 1022466 h 1050752"/>
                <a:gd name="connsiteX26" fmla="*/ 380641 w 681623"/>
                <a:gd name="connsiteY26" fmla="*/ 933819 h 1050752"/>
                <a:gd name="connsiteX27" fmla="*/ 375307 w 681623"/>
                <a:gd name="connsiteY27" fmla="*/ 915087 h 1050752"/>
                <a:gd name="connsiteX28" fmla="*/ 360702 w 681623"/>
                <a:gd name="connsiteY28" fmla="*/ 824472 h 1050752"/>
                <a:gd name="connsiteX29" fmla="*/ 355939 w 681623"/>
                <a:gd name="connsiteY29" fmla="*/ 772719 h 1050752"/>
                <a:gd name="connsiteX30" fmla="*/ 361527 w 681623"/>
                <a:gd name="connsiteY30" fmla="*/ 627494 h 1050752"/>
                <a:gd name="connsiteX31" fmla="*/ 368322 w 681623"/>
                <a:gd name="connsiteY31" fmla="*/ 571296 h 1050752"/>
                <a:gd name="connsiteX32" fmla="*/ 351431 w 681623"/>
                <a:gd name="connsiteY32" fmla="*/ 543991 h 1050752"/>
                <a:gd name="connsiteX33" fmla="*/ 337270 w 681623"/>
                <a:gd name="connsiteY33" fmla="*/ 567359 h 1050752"/>
                <a:gd name="connsiteX34" fmla="*/ 294471 w 681623"/>
                <a:gd name="connsiteY34" fmla="*/ 607365 h 1050752"/>
                <a:gd name="connsiteX35" fmla="*/ 260816 w 681623"/>
                <a:gd name="connsiteY35" fmla="*/ 611555 h 1050752"/>
                <a:gd name="connsiteX36" fmla="*/ 138007 w 681623"/>
                <a:gd name="connsiteY36" fmla="*/ 646925 h 1050752"/>
                <a:gd name="connsiteX37" fmla="*/ 108099 w 681623"/>
                <a:gd name="connsiteY37" fmla="*/ 675310 h 1050752"/>
                <a:gd name="connsiteX38" fmla="*/ 51330 w 681623"/>
                <a:gd name="connsiteY38" fmla="*/ 615111 h 1050752"/>
                <a:gd name="connsiteX39" fmla="*/ 58950 w 681623"/>
                <a:gd name="connsiteY39" fmla="*/ 423214 h 1050752"/>
                <a:gd name="connsiteX40" fmla="*/ 63585 w 681623"/>
                <a:gd name="connsiteY40" fmla="*/ 354697 h 1050752"/>
                <a:gd name="connsiteX41" fmla="*/ 31327 w 681623"/>
                <a:gd name="connsiteY41" fmla="*/ 286497 h 1050752"/>
                <a:gd name="connsiteX42" fmla="*/ 22 w 681623"/>
                <a:gd name="connsiteY42" fmla="*/ 246619 h 1050752"/>
                <a:gd name="connsiteX43" fmla="*/ 36344 w 681623"/>
                <a:gd name="connsiteY43" fmla="*/ 212520 h 1050752"/>
                <a:gd name="connsiteX44" fmla="*/ 72666 w 681623"/>
                <a:gd name="connsiteY44" fmla="*/ 66596 h 1050752"/>
                <a:gd name="connsiteX45" fmla="*/ 66189 w 681623"/>
                <a:gd name="connsiteY45" fmla="*/ 21574 h 1050752"/>
                <a:gd name="connsiteX46" fmla="*/ 111909 w 681623"/>
                <a:gd name="connsiteY46" fmla="*/ 5191 h 1050752"/>
                <a:gd name="connsiteX47" fmla="*/ 134769 w 681623"/>
                <a:gd name="connsiteY47" fmla="*/ 5191 h 1050752"/>
                <a:gd name="connsiteX48" fmla="*/ 182648 w 681623"/>
                <a:gd name="connsiteY48" fmla="*/ 41259 h 1050752"/>
                <a:gd name="connsiteX49" fmla="*/ 332889 w 681623"/>
                <a:gd name="connsiteY49" fmla="*/ 103363 h 10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81623" h="1050752">
                  <a:moveTo>
                    <a:pt x="332571" y="103363"/>
                  </a:moveTo>
                  <a:cubicBezTo>
                    <a:pt x="347811" y="127937"/>
                    <a:pt x="363051" y="152448"/>
                    <a:pt x="378291" y="177023"/>
                  </a:cubicBezTo>
                  <a:cubicBezTo>
                    <a:pt x="402739" y="213853"/>
                    <a:pt x="445347" y="236777"/>
                    <a:pt x="445284" y="292593"/>
                  </a:cubicBezTo>
                  <a:cubicBezTo>
                    <a:pt x="445284" y="319518"/>
                    <a:pt x="475256" y="317295"/>
                    <a:pt x="493861" y="321677"/>
                  </a:cubicBezTo>
                  <a:cubicBezTo>
                    <a:pt x="510244" y="325487"/>
                    <a:pt x="520912" y="313485"/>
                    <a:pt x="521611" y="296086"/>
                  </a:cubicBezTo>
                  <a:cubicBezTo>
                    <a:pt x="523071" y="259383"/>
                    <a:pt x="548344" y="250493"/>
                    <a:pt x="573871" y="241603"/>
                  </a:cubicBezTo>
                  <a:cubicBezTo>
                    <a:pt x="588032" y="236650"/>
                    <a:pt x="598636" y="243381"/>
                    <a:pt x="606764" y="255255"/>
                  </a:cubicBezTo>
                  <a:cubicBezTo>
                    <a:pt x="615019" y="267320"/>
                    <a:pt x="617496" y="280910"/>
                    <a:pt x="608034" y="292847"/>
                  </a:cubicBezTo>
                  <a:cubicBezTo>
                    <a:pt x="592477" y="312342"/>
                    <a:pt x="577618" y="330884"/>
                    <a:pt x="598890" y="356284"/>
                  </a:cubicBezTo>
                  <a:cubicBezTo>
                    <a:pt x="600478" y="358189"/>
                    <a:pt x="599843" y="361428"/>
                    <a:pt x="599652" y="364222"/>
                  </a:cubicBezTo>
                  <a:cubicBezTo>
                    <a:pt x="597811" y="395147"/>
                    <a:pt x="603462" y="404672"/>
                    <a:pt x="631275" y="417435"/>
                  </a:cubicBezTo>
                  <a:cubicBezTo>
                    <a:pt x="662454" y="431723"/>
                    <a:pt x="665375" y="452297"/>
                    <a:pt x="639721" y="476681"/>
                  </a:cubicBezTo>
                  <a:cubicBezTo>
                    <a:pt x="632101" y="483856"/>
                    <a:pt x="623147" y="489381"/>
                    <a:pt x="616289" y="497382"/>
                  </a:cubicBezTo>
                  <a:cubicBezTo>
                    <a:pt x="594572" y="522782"/>
                    <a:pt x="594128" y="546150"/>
                    <a:pt x="615019" y="572757"/>
                  </a:cubicBezTo>
                  <a:cubicBezTo>
                    <a:pt x="619083" y="577964"/>
                    <a:pt x="626830" y="582536"/>
                    <a:pt x="626640" y="588378"/>
                  </a:cubicBezTo>
                  <a:cubicBezTo>
                    <a:pt x="624227" y="660768"/>
                    <a:pt x="679091" y="728015"/>
                    <a:pt x="650325" y="800278"/>
                  </a:cubicBezTo>
                  <a:cubicBezTo>
                    <a:pt x="627529" y="857619"/>
                    <a:pt x="648166" y="906070"/>
                    <a:pt x="659215" y="957886"/>
                  </a:cubicBezTo>
                  <a:cubicBezTo>
                    <a:pt x="660803" y="977635"/>
                    <a:pt x="676170" y="990970"/>
                    <a:pt x="680107" y="1009957"/>
                  </a:cubicBezTo>
                  <a:cubicBezTo>
                    <a:pt x="682901" y="1023292"/>
                    <a:pt x="682710" y="1034213"/>
                    <a:pt x="671915" y="1042595"/>
                  </a:cubicBezTo>
                  <a:cubicBezTo>
                    <a:pt x="662390" y="1050025"/>
                    <a:pt x="653627" y="1046406"/>
                    <a:pt x="643721" y="1041389"/>
                  </a:cubicBezTo>
                  <a:cubicBezTo>
                    <a:pt x="618258" y="1028499"/>
                    <a:pt x="604986" y="1005131"/>
                    <a:pt x="594001" y="973888"/>
                  </a:cubicBezTo>
                  <a:cubicBezTo>
                    <a:pt x="576030" y="997638"/>
                    <a:pt x="562568" y="1020942"/>
                    <a:pt x="531326" y="1017957"/>
                  </a:cubicBezTo>
                  <a:cubicBezTo>
                    <a:pt x="498751" y="1014846"/>
                    <a:pt x="500592" y="971793"/>
                    <a:pt x="472081" y="965633"/>
                  </a:cubicBezTo>
                  <a:cubicBezTo>
                    <a:pt x="480653" y="983731"/>
                    <a:pt x="481669" y="1002337"/>
                    <a:pt x="478240" y="1021387"/>
                  </a:cubicBezTo>
                  <a:cubicBezTo>
                    <a:pt x="474938" y="1039865"/>
                    <a:pt x="463889" y="1050152"/>
                    <a:pt x="446681" y="1050724"/>
                  </a:cubicBezTo>
                  <a:cubicBezTo>
                    <a:pt x="429091" y="1051359"/>
                    <a:pt x="417280" y="1041580"/>
                    <a:pt x="415248" y="1022466"/>
                  </a:cubicBezTo>
                  <a:cubicBezTo>
                    <a:pt x="411692" y="989128"/>
                    <a:pt x="402104" y="958966"/>
                    <a:pt x="380641" y="933819"/>
                  </a:cubicBezTo>
                  <a:cubicBezTo>
                    <a:pt x="376196" y="928613"/>
                    <a:pt x="372576" y="920485"/>
                    <a:pt x="375307" y="915087"/>
                  </a:cubicBezTo>
                  <a:cubicBezTo>
                    <a:pt x="392769" y="880289"/>
                    <a:pt x="374735" y="853238"/>
                    <a:pt x="360702" y="824472"/>
                  </a:cubicBezTo>
                  <a:cubicBezTo>
                    <a:pt x="352955" y="808597"/>
                    <a:pt x="352510" y="790817"/>
                    <a:pt x="355939" y="772719"/>
                  </a:cubicBezTo>
                  <a:cubicBezTo>
                    <a:pt x="365083" y="724713"/>
                    <a:pt x="372386" y="676643"/>
                    <a:pt x="361527" y="627494"/>
                  </a:cubicBezTo>
                  <a:cubicBezTo>
                    <a:pt x="357336" y="608444"/>
                    <a:pt x="368068" y="590346"/>
                    <a:pt x="368322" y="571296"/>
                  </a:cubicBezTo>
                  <a:cubicBezTo>
                    <a:pt x="368512" y="558342"/>
                    <a:pt x="365718" y="545007"/>
                    <a:pt x="351431" y="543991"/>
                  </a:cubicBezTo>
                  <a:cubicBezTo>
                    <a:pt x="337143" y="542975"/>
                    <a:pt x="336826" y="556310"/>
                    <a:pt x="337270" y="567359"/>
                  </a:cubicBezTo>
                  <a:cubicBezTo>
                    <a:pt x="338604" y="600253"/>
                    <a:pt x="322729" y="610921"/>
                    <a:pt x="294471" y="607365"/>
                  </a:cubicBezTo>
                  <a:cubicBezTo>
                    <a:pt x="283105" y="605904"/>
                    <a:pt x="270722" y="605777"/>
                    <a:pt x="260816" y="611555"/>
                  </a:cubicBezTo>
                  <a:cubicBezTo>
                    <a:pt x="222335" y="633780"/>
                    <a:pt x="182648" y="649148"/>
                    <a:pt x="138007" y="646925"/>
                  </a:cubicBezTo>
                  <a:cubicBezTo>
                    <a:pt x="121180" y="646100"/>
                    <a:pt x="121751" y="670103"/>
                    <a:pt x="108099" y="675310"/>
                  </a:cubicBezTo>
                  <a:cubicBezTo>
                    <a:pt x="60029" y="680136"/>
                    <a:pt x="39900" y="662229"/>
                    <a:pt x="51330" y="615111"/>
                  </a:cubicBezTo>
                  <a:cubicBezTo>
                    <a:pt x="66951" y="550976"/>
                    <a:pt x="71396" y="487984"/>
                    <a:pt x="58950" y="423214"/>
                  </a:cubicBezTo>
                  <a:cubicBezTo>
                    <a:pt x="54568" y="400290"/>
                    <a:pt x="57743" y="377176"/>
                    <a:pt x="63585" y="354697"/>
                  </a:cubicBezTo>
                  <a:cubicBezTo>
                    <a:pt x="72221" y="321296"/>
                    <a:pt x="60029" y="298182"/>
                    <a:pt x="31327" y="286497"/>
                  </a:cubicBezTo>
                  <a:cubicBezTo>
                    <a:pt x="12785" y="279004"/>
                    <a:pt x="-613" y="269225"/>
                    <a:pt x="22" y="246619"/>
                  </a:cubicBezTo>
                  <a:cubicBezTo>
                    <a:pt x="720" y="222045"/>
                    <a:pt x="18691" y="218171"/>
                    <a:pt x="36344" y="212520"/>
                  </a:cubicBezTo>
                  <a:cubicBezTo>
                    <a:pt x="92478" y="194549"/>
                    <a:pt x="110639" y="121905"/>
                    <a:pt x="72666" y="66596"/>
                  </a:cubicBezTo>
                  <a:cubicBezTo>
                    <a:pt x="62696" y="51991"/>
                    <a:pt x="48980" y="39862"/>
                    <a:pt x="66189" y="21574"/>
                  </a:cubicBezTo>
                  <a:cubicBezTo>
                    <a:pt x="76857" y="1445"/>
                    <a:pt x="95272" y="6271"/>
                    <a:pt x="111909" y="5191"/>
                  </a:cubicBezTo>
                  <a:cubicBezTo>
                    <a:pt x="119529" y="-1730"/>
                    <a:pt x="127149" y="-1730"/>
                    <a:pt x="134769" y="5191"/>
                  </a:cubicBezTo>
                  <a:cubicBezTo>
                    <a:pt x="133372" y="43228"/>
                    <a:pt x="167979" y="43291"/>
                    <a:pt x="182648" y="41259"/>
                  </a:cubicBezTo>
                  <a:cubicBezTo>
                    <a:pt x="244878" y="32687"/>
                    <a:pt x="284502" y="78788"/>
                    <a:pt x="332889" y="1033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1" name="Полилиния: фигура 490">
              <a:extLst>
                <a:ext uri="{FF2B5EF4-FFF2-40B4-BE49-F238E27FC236}">
                  <a16:creationId xmlns="" xmlns:a16="http://schemas.microsoft.com/office/drawing/2014/main" id="{588D0DBE-2CA0-4CE7-95B4-96E71B1FA7FD}"/>
                </a:ext>
              </a:extLst>
            </p:cNvPr>
            <p:cNvSpPr/>
            <p:nvPr/>
          </p:nvSpPr>
          <p:spPr>
            <a:xfrm>
              <a:off x="990365" y="3612105"/>
              <a:ext cx="321822" cy="749102"/>
            </a:xfrm>
            <a:custGeom>
              <a:avLst/>
              <a:gdLst>
                <a:gd name="connsiteX0" fmla="*/ 169144 w 321822"/>
                <a:gd name="connsiteY0" fmla="*/ 5761 h 749102"/>
                <a:gd name="connsiteX1" fmla="*/ 206990 w 321822"/>
                <a:gd name="connsiteY1" fmla="*/ 198611 h 749102"/>
                <a:gd name="connsiteX2" fmla="*/ 180765 w 321822"/>
                <a:gd name="connsiteY2" fmla="*/ 214296 h 749102"/>
                <a:gd name="connsiteX3" fmla="*/ 127298 w 321822"/>
                <a:gd name="connsiteY3" fmla="*/ 223694 h 749102"/>
                <a:gd name="connsiteX4" fmla="*/ 133775 w 321822"/>
                <a:gd name="connsiteY4" fmla="*/ 244268 h 749102"/>
                <a:gd name="connsiteX5" fmla="*/ 184194 w 321822"/>
                <a:gd name="connsiteY5" fmla="*/ 278114 h 749102"/>
                <a:gd name="connsiteX6" fmla="*/ 195370 w 321822"/>
                <a:gd name="connsiteY6" fmla="*/ 313610 h 749102"/>
                <a:gd name="connsiteX7" fmla="*/ 193020 w 321822"/>
                <a:gd name="connsiteY7" fmla="*/ 459407 h 749102"/>
                <a:gd name="connsiteX8" fmla="*/ 175304 w 321822"/>
                <a:gd name="connsiteY8" fmla="*/ 591043 h 749102"/>
                <a:gd name="connsiteX9" fmla="*/ 207435 w 321822"/>
                <a:gd name="connsiteY9" fmla="*/ 644002 h 749102"/>
                <a:gd name="connsiteX10" fmla="*/ 291572 w 321822"/>
                <a:gd name="connsiteY10" fmla="*/ 628699 h 749102"/>
                <a:gd name="connsiteX11" fmla="*/ 318242 w 321822"/>
                <a:gd name="connsiteY11" fmla="*/ 648003 h 749102"/>
                <a:gd name="connsiteX12" fmla="*/ 272459 w 321822"/>
                <a:gd name="connsiteY12" fmla="*/ 744650 h 749102"/>
                <a:gd name="connsiteX13" fmla="*/ 245979 w 321822"/>
                <a:gd name="connsiteY13" fmla="*/ 747825 h 749102"/>
                <a:gd name="connsiteX14" fmla="*/ 130092 w 321822"/>
                <a:gd name="connsiteY14" fmla="*/ 676197 h 749102"/>
                <a:gd name="connsiteX15" fmla="*/ 72497 w 321822"/>
                <a:gd name="connsiteY15" fmla="*/ 612062 h 749102"/>
                <a:gd name="connsiteX16" fmla="*/ 48621 w 321822"/>
                <a:gd name="connsiteY16" fmla="*/ 591869 h 749102"/>
                <a:gd name="connsiteX17" fmla="*/ 7473 w 321822"/>
                <a:gd name="connsiteY17" fmla="*/ 448866 h 749102"/>
                <a:gd name="connsiteX18" fmla="*/ 2457 w 321822"/>
                <a:gd name="connsiteY18" fmla="*/ 379333 h 749102"/>
                <a:gd name="connsiteX19" fmla="*/ 9378 w 321822"/>
                <a:gd name="connsiteY19" fmla="*/ 349361 h 749102"/>
                <a:gd name="connsiteX20" fmla="*/ 34715 w 321822"/>
                <a:gd name="connsiteY20" fmla="*/ 169401 h 749102"/>
                <a:gd name="connsiteX21" fmla="*/ 47415 w 321822"/>
                <a:gd name="connsiteY21" fmla="*/ 54783 h 749102"/>
                <a:gd name="connsiteX22" fmla="*/ 124948 w 321822"/>
                <a:gd name="connsiteY22" fmla="*/ 4745 h 749102"/>
                <a:gd name="connsiteX23" fmla="*/ 169335 w 321822"/>
                <a:gd name="connsiteY23" fmla="*/ 5634 h 74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822" h="749102">
                  <a:moveTo>
                    <a:pt x="169144" y="5761"/>
                  </a:moveTo>
                  <a:cubicBezTo>
                    <a:pt x="233343" y="58403"/>
                    <a:pt x="210800" y="130603"/>
                    <a:pt x="206990" y="198611"/>
                  </a:cubicBezTo>
                  <a:cubicBezTo>
                    <a:pt x="205911" y="218169"/>
                    <a:pt x="204133" y="231822"/>
                    <a:pt x="180765" y="214296"/>
                  </a:cubicBezTo>
                  <a:cubicBezTo>
                    <a:pt x="163239" y="201088"/>
                    <a:pt x="143236" y="215185"/>
                    <a:pt x="127298" y="223694"/>
                  </a:cubicBezTo>
                  <a:cubicBezTo>
                    <a:pt x="113455" y="231060"/>
                    <a:pt x="120884" y="243760"/>
                    <a:pt x="133775" y="244268"/>
                  </a:cubicBezTo>
                  <a:cubicBezTo>
                    <a:pt x="157397" y="245157"/>
                    <a:pt x="167303" y="267191"/>
                    <a:pt x="184194" y="278114"/>
                  </a:cubicBezTo>
                  <a:cubicBezTo>
                    <a:pt x="196767" y="286242"/>
                    <a:pt x="200513" y="299450"/>
                    <a:pt x="195370" y="313610"/>
                  </a:cubicBezTo>
                  <a:cubicBezTo>
                    <a:pt x="177780" y="362188"/>
                    <a:pt x="181146" y="408099"/>
                    <a:pt x="193020" y="459407"/>
                  </a:cubicBezTo>
                  <a:cubicBezTo>
                    <a:pt x="202418" y="500301"/>
                    <a:pt x="187940" y="548054"/>
                    <a:pt x="175304" y="591043"/>
                  </a:cubicBezTo>
                  <a:cubicBezTo>
                    <a:pt x="165715" y="623619"/>
                    <a:pt x="169335" y="645463"/>
                    <a:pt x="207435" y="644002"/>
                  </a:cubicBezTo>
                  <a:cubicBezTo>
                    <a:pt x="233216" y="624571"/>
                    <a:pt x="263124" y="631049"/>
                    <a:pt x="291572" y="628699"/>
                  </a:cubicBezTo>
                  <a:cubicBezTo>
                    <a:pt x="304907" y="627619"/>
                    <a:pt x="312845" y="636890"/>
                    <a:pt x="318242" y="648003"/>
                  </a:cubicBezTo>
                  <a:cubicBezTo>
                    <a:pt x="332276" y="676896"/>
                    <a:pt x="302558" y="739062"/>
                    <a:pt x="272459" y="744650"/>
                  </a:cubicBezTo>
                  <a:cubicBezTo>
                    <a:pt x="263696" y="746238"/>
                    <a:pt x="254806" y="746682"/>
                    <a:pt x="245979" y="747825"/>
                  </a:cubicBezTo>
                  <a:cubicBezTo>
                    <a:pt x="191795" y="755109"/>
                    <a:pt x="153161" y="731233"/>
                    <a:pt x="130092" y="676197"/>
                  </a:cubicBezTo>
                  <a:cubicBezTo>
                    <a:pt x="118027" y="647495"/>
                    <a:pt x="92182" y="632890"/>
                    <a:pt x="72497" y="612062"/>
                  </a:cubicBezTo>
                  <a:cubicBezTo>
                    <a:pt x="65322" y="604442"/>
                    <a:pt x="56559" y="598600"/>
                    <a:pt x="48621" y="591869"/>
                  </a:cubicBezTo>
                  <a:cubicBezTo>
                    <a:pt x="3981" y="554277"/>
                    <a:pt x="-1671" y="504175"/>
                    <a:pt x="7473" y="448866"/>
                  </a:cubicBezTo>
                  <a:cubicBezTo>
                    <a:pt x="11347" y="425371"/>
                    <a:pt x="19983" y="402257"/>
                    <a:pt x="2457" y="379333"/>
                  </a:cubicBezTo>
                  <a:cubicBezTo>
                    <a:pt x="-4020" y="370824"/>
                    <a:pt x="3727" y="358632"/>
                    <a:pt x="9378" y="349361"/>
                  </a:cubicBezTo>
                  <a:cubicBezTo>
                    <a:pt x="25952" y="290560"/>
                    <a:pt x="23602" y="228584"/>
                    <a:pt x="34715" y="169401"/>
                  </a:cubicBezTo>
                  <a:cubicBezTo>
                    <a:pt x="41954" y="130984"/>
                    <a:pt x="50971" y="94090"/>
                    <a:pt x="47415" y="54783"/>
                  </a:cubicBezTo>
                  <a:cubicBezTo>
                    <a:pt x="61194" y="16683"/>
                    <a:pt x="79292" y="-11638"/>
                    <a:pt x="124948" y="4745"/>
                  </a:cubicBezTo>
                  <a:cubicBezTo>
                    <a:pt x="138347" y="9571"/>
                    <a:pt x="154412" y="5571"/>
                    <a:pt x="169335" y="56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2" name="Полилиния: фигура 491">
              <a:extLst>
                <a:ext uri="{FF2B5EF4-FFF2-40B4-BE49-F238E27FC236}">
                  <a16:creationId xmlns="" xmlns:a16="http://schemas.microsoft.com/office/drawing/2014/main" id="{55BB4935-4FC4-40C9-A4C9-1EF6D2A569D9}"/>
                </a:ext>
              </a:extLst>
            </p:cNvPr>
            <p:cNvSpPr/>
            <p:nvPr/>
          </p:nvSpPr>
          <p:spPr>
            <a:xfrm>
              <a:off x="1152425" y="3460617"/>
              <a:ext cx="79119" cy="140865"/>
            </a:xfrm>
            <a:custGeom>
              <a:avLst/>
              <a:gdLst>
                <a:gd name="connsiteX0" fmla="*/ 75601 w 79119"/>
                <a:gd name="connsiteY0" fmla="*/ 140865 h 140865"/>
                <a:gd name="connsiteX1" fmla="*/ 52741 w 79119"/>
                <a:gd name="connsiteY1" fmla="*/ 140865 h 140865"/>
                <a:gd name="connsiteX2" fmla="*/ 25245 w 79119"/>
                <a:gd name="connsiteY2" fmla="*/ 99019 h 140865"/>
                <a:gd name="connsiteX3" fmla="*/ 10640 w 79119"/>
                <a:gd name="connsiteY3" fmla="*/ 9737 h 140865"/>
                <a:gd name="connsiteX4" fmla="*/ 25817 w 79119"/>
                <a:gd name="connsiteY4" fmla="*/ 276 h 140865"/>
                <a:gd name="connsiteX5" fmla="*/ 36485 w 79119"/>
                <a:gd name="connsiteY5" fmla="*/ 15516 h 140865"/>
                <a:gd name="connsiteX6" fmla="*/ 67536 w 79119"/>
                <a:gd name="connsiteY6" fmla="*/ 48600 h 140865"/>
                <a:gd name="connsiteX7" fmla="*/ 74966 w 79119"/>
                <a:gd name="connsiteY7" fmla="*/ 68856 h 140865"/>
                <a:gd name="connsiteX8" fmla="*/ 75474 w 79119"/>
                <a:gd name="connsiteY8" fmla="*/ 140802 h 14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19" h="140865">
                  <a:moveTo>
                    <a:pt x="75601" y="140865"/>
                  </a:moveTo>
                  <a:cubicBezTo>
                    <a:pt x="67981" y="140865"/>
                    <a:pt x="60361" y="140865"/>
                    <a:pt x="52741" y="140865"/>
                  </a:cubicBezTo>
                  <a:cubicBezTo>
                    <a:pt x="49058" y="122768"/>
                    <a:pt x="40358" y="109560"/>
                    <a:pt x="25245" y="99019"/>
                  </a:cubicBezTo>
                  <a:cubicBezTo>
                    <a:pt x="-1996" y="80096"/>
                    <a:pt x="-7711" y="38440"/>
                    <a:pt x="10640" y="9737"/>
                  </a:cubicBezTo>
                  <a:cubicBezTo>
                    <a:pt x="14514" y="3768"/>
                    <a:pt x="18768" y="-1248"/>
                    <a:pt x="25817" y="276"/>
                  </a:cubicBezTo>
                  <a:cubicBezTo>
                    <a:pt x="32992" y="1800"/>
                    <a:pt x="35659" y="8658"/>
                    <a:pt x="36485" y="15516"/>
                  </a:cubicBezTo>
                  <a:cubicBezTo>
                    <a:pt x="39025" y="35265"/>
                    <a:pt x="46073" y="48346"/>
                    <a:pt x="67536" y="48600"/>
                  </a:cubicBezTo>
                  <a:cubicBezTo>
                    <a:pt x="80744" y="48790"/>
                    <a:pt x="81824" y="60728"/>
                    <a:pt x="74966" y="68856"/>
                  </a:cubicBezTo>
                  <a:cubicBezTo>
                    <a:pt x="54074" y="93621"/>
                    <a:pt x="66520" y="116926"/>
                    <a:pt x="75474" y="14080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3" name="Полилиния: фигура 492">
              <a:extLst>
                <a:ext uri="{FF2B5EF4-FFF2-40B4-BE49-F238E27FC236}">
                  <a16:creationId xmlns="" xmlns:a16="http://schemas.microsoft.com/office/drawing/2014/main" id="{2EB34544-C8D4-41A7-9FCB-6640BDF0ED2B}"/>
                </a:ext>
              </a:extLst>
            </p:cNvPr>
            <p:cNvSpPr/>
            <p:nvPr/>
          </p:nvSpPr>
          <p:spPr>
            <a:xfrm>
              <a:off x="1257854" y="3556681"/>
              <a:ext cx="46562" cy="41529"/>
            </a:xfrm>
            <a:custGeom>
              <a:avLst/>
              <a:gdLst>
                <a:gd name="connsiteX0" fmla="*/ 46562 w 46562"/>
                <a:gd name="connsiteY0" fmla="*/ 12035 h 41529"/>
                <a:gd name="connsiteX1" fmla="*/ 18178 w 46562"/>
                <a:gd name="connsiteY1" fmla="*/ 41500 h 41529"/>
                <a:gd name="connsiteX2" fmla="*/ 144 w 46562"/>
                <a:gd name="connsiteY2" fmla="*/ 21370 h 41529"/>
                <a:gd name="connsiteX3" fmla="*/ 22686 w 46562"/>
                <a:gd name="connsiteY3" fmla="*/ 351 h 41529"/>
                <a:gd name="connsiteX4" fmla="*/ 46499 w 46562"/>
                <a:gd name="connsiteY4" fmla="*/ 12099 h 4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62" h="41529">
                  <a:moveTo>
                    <a:pt x="46562" y="12035"/>
                  </a:moveTo>
                  <a:cubicBezTo>
                    <a:pt x="38498" y="27529"/>
                    <a:pt x="33037" y="40801"/>
                    <a:pt x="18178" y="41500"/>
                  </a:cubicBezTo>
                  <a:cubicBezTo>
                    <a:pt x="6113" y="42071"/>
                    <a:pt x="-1126" y="34514"/>
                    <a:pt x="144" y="21370"/>
                  </a:cubicBezTo>
                  <a:cubicBezTo>
                    <a:pt x="1477" y="7717"/>
                    <a:pt x="9097" y="-1998"/>
                    <a:pt x="22686" y="351"/>
                  </a:cubicBezTo>
                  <a:cubicBezTo>
                    <a:pt x="31068" y="1812"/>
                    <a:pt x="38815" y="8098"/>
                    <a:pt x="46499" y="1209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4" name="Полилиния: фигура 493">
              <a:extLst>
                <a:ext uri="{FF2B5EF4-FFF2-40B4-BE49-F238E27FC236}">
                  <a16:creationId xmlns="" xmlns:a16="http://schemas.microsoft.com/office/drawing/2014/main" id="{C3444534-5492-43AE-8105-0E5041291C4F}"/>
                </a:ext>
              </a:extLst>
            </p:cNvPr>
            <p:cNvSpPr/>
            <p:nvPr/>
          </p:nvSpPr>
          <p:spPr>
            <a:xfrm>
              <a:off x="1725116" y="1610467"/>
              <a:ext cx="560164" cy="918667"/>
            </a:xfrm>
            <a:custGeom>
              <a:avLst/>
              <a:gdLst>
                <a:gd name="connsiteX0" fmla="*/ 531166 w 560164"/>
                <a:gd name="connsiteY0" fmla="*/ 681893 h 918667"/>
                <a:gd name="connsiteX1" fmla="*/ 531610 w 560164"/>
                <a:gd name="connsiteY1" fmla="*/ 750664 h 918667"/>
                <a:gd name="connsiteX2" fmla="*/ 545644 w 560164"/>
                <a:gd name="connsiteY2" fmla="*/ 804893 h 918667"/>
                <a:gd name="connsiteX3" fmla="*/ 553010 w 560164"/>
                <a:gd name="connsiteY3" fmla="*/ 849724 h 918667"/>
                <a:gd name="connsiteX4" fmla="*/ 545199 w 560164"/>
                <a:gd name="connsiteY4" fmla="*/ 893413 h 918667"/>
                <a:gd name="connsiteX5" fmla="*/ 526466 w 560164"/>
                <a:gd name="connsiteY5" fmla="*/ 918432 h 918667"/>
                <a:gd name="connsiteX6" fmla="*/ 510528 w 560164"/>
                <a:gd name="connsiteY6" fmla="*/ 890111 h 918667"/>
                <a:gd name="connsiteX7" fmla="*/ 478651 w 560164"/>
                <a:gd name="connsiteY7" fmla="*/ 800194 h 918667"/>
                <a:gd name="connsiteX8" fmla="*/ 402641 w 560164"/>
                <a:gd name="connsiteY8" fmla="*/ 745076 h 918667"/>
                <a:gd name="connsiteX9" fmla="*/ 387973 w 560164"/>
                <a:gd name="connsiteY9" fmla="*/ 703737 h 918667"/>
                <a:gd name="connsiteX10" fmla="*/ 377623 w 560164"/>
                <a:gd name="connsiteY10" fmla="*/ 608360 h 918667"/>
                <a:gd name="connsiteX11" fmla="*/ 341935 w 560164"/>
                <a:gd name="connsiteY11" fmla="*/ 532223 h 918667"/>
                <a:gd name="connsiteX12" fmla="*/ 324029 w 560164"/>
                <a:gd name="connsiteY12" fmla="*/ 505108 h 918667"/>
                <a:gd name="connsiteX13" fmla="*/ 287834 w 560164"/>
                <a:gd name="connsiteY13" fmla="*/ 465548 h 918667"/>
                <a:gd name="connsiteX14" fmla="*/ 262179 w 560164"/>
                <a:gd name="connsiteY14" fmla="*/ 452911 h 918667"/>
                <a:gd name="connsiteX15" fmla="*/ 242050 w 560164"/>
                <a:gd name="connsiteY15" fmla="*/ 491519 h 918667"/>
                <a:gd name="connsiteX16" fmla="*/ 243955 w 560164"/>
                <a:gd name="connsiteY16" fmla="*/ 542066 h 918667"/>
                <a:gd name="connsiteX17" fmla="*/ 253353 w 560164"/>
                <a:gd name="connsiteY17" fmla="*/ 571911 h 918667"/>
                <a:gd name="connsiteX18" fmla="*/ 306693 w 560164"/>
                <a:gd name="connsiteY18" fmla="*/ 588929 h 918667"/>
                <a:gd name="connsiteX19" fmla="*/ 254051 w 560164"/>
                <a:gd name="connsiteY19" fmla="*/ 657445 h 918667"/>
                <a:gd name="connsiteX20" fmla="*/ 219063 w 560164"/>
                <a:gd name="connsiteY20" fmla="*/ 667415 h 918667"/>
                <a:gd name="connsiteX21" fmla="*/ 194298 w 560164"/>
                <a:gd name="connsiteY21" fmla="*/ 664938 h 918667"/>
                <a:gd name="connsiteX22" fmla="*/ 214682 w 560164"/>
                <a:gd name="connsiteY22" fmla="*/ 687735 h 918667"/>
                <a:gd name="connsiteX23" fmla="*/ 246813 w 560164"/>
                <a:gd name="connsiteY23" fmla="*/ 693641 h 918667"/>
                <a:gd name="connsiteX24" fmla="*/ 214682 w 560164"/>
                <a:gd name="connsiteY24" fmla="*/ 712310 h 918667"/>
                <a:gd name="connsiteX25" fmla="*/ 233224 w 560164"/>
                <a:gd name="connsiteY25" fmla="*/ 734725 h 918667"/>
                <a:gd name="connsiteX26" fmla="*/ 206998 w 560164"/>
                <a:gd name="connsiteY26" fmla="*/ 745266 h 918667"/>
                <a:gd name="connsiteX27" fmla="*/ 119749 w 560164"/>
                <a:gd name="connsiteY27" fmla="*/ 731487 h 918667"/>
                <a:gd name="connsiteX28" fmla="*/ 81585 w 560164"/>
                <a:gd name="connsiteY28" fmla="*/ 698149 h 918667"/>
                <a:gd name="connsiteX29" fmla="*/ 20626 w 560164"/>
                <a:gd name="connsiteY29" fmla="*/ 583595 h 918667"/>
                <a:gd name="connsiteX30" fmla="*/ 5385 w 560164"/>
                <a:gd name="connsiteY30" fmla="*/ 534509 h 918667"/>
                <a:gd name="connsiteX31" fmla="*/ 22912 w 560164"/>
                <a:gd name="connsiteY31" fmla="*/ 279619 h 918667"/>
                <a:gd name="connsiteX32" fmla="*/ 22785 w 560164"/>
                <a:gd name="connsiteY32" fmla="*/ 98262 h 918667"/>
                <a:gd name="connsiteX33" fmla="*/ 70727 w 560164"/>
                <a:gd name="connsiteY33" fmla="*/ 4472 h 918667"/>
                <a:gd name="connsiteX34" fmla="*/ 90476 w 560164"/>
                <a:gd name="connsiteY34" fmla="*/ 18378 h 918667"/>
                <a:gd name="connsiteX35" fmla="*/ 194679 w 560164"/>
                <a:gd name="connsiteY35" fmla="*/ 166652 h 918667"/>
                <a:gd name="connsiteX36" fmla="*/ 241225 w 560164"/>
                <a:gd name="connsiteY36" fmla="*/ 267935 h 918667"/>
                <a:gd name="connsiteX37" fmla="*/ 259385 w 560164"/>
                <a:gd name="connsiteY37" fmla="*/ 315052 h 918667"/>
                <a:gd name="connsiteX38" fmla="*/ 266561 w 560164"/>
                <a:gd name="connsiteY38" fmla="*/ 272697 h 918667"/>
                <a:gd name="connsiteX39" fmla="*/ 276150 w 560164"/>
                <a:gd name="connsiteY39" fmla="*/ 256568 h 918667"/>
                <a:gd name="connsiteX40" fmla="*/ 292152 w 560164"/>
                <a:gd name="connsiteY40" fmla="*/ 268887 h 918667"/>
                <a:gd name="connsiteX41" fmla="*/ 336221 w 560164"/>
                <a:gd name="connsiteY41" fmla="*/ 388077 h 918667"/>
                <a:gd name="connsiteX42" fmla="*/ 382766 w 560164"/>
                <a:gd name="connsiteY42" fmla="*/ 548352 h 918667"/>
                <a:gd name="connsiteX43" fmla="*/ 431471 w 560164"/>
                <a:gd name="connsiteY43" fmla="*/ 587849 h 918667"/>
                <a:gd name="connsiteX44" fmla="*/ 473825 w 560164"/>
                <a:gd name="connsiteY44" fmla="*/ 627791 h 918667"/>
                <a:gd name="connsiteX45" fmla="*/ 484747 w 560164"/>
                <a:gd name="connsiteY45" fmla="*/ 670781 h 918667"/>
                <a:gd name="connsiteX46" fmla="*/ 517831 w 560164"/>
                <a:gd name="connsiteY46" fmla="*/ 635157 h 918667"/>
                <a:gd name="connsiteX47" fmla="*/ 530975 w 560164"/>
                <a:gd name="connsiteY47" fmla="*/ 681766 h 9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60164" h="918667">
                  <a:moveTo>
                    <a:pt x="531166" y="681893"/>
                  </a:moveTo>
                  <a:cubicBezTo>
                    <a:pt x="540373" y="704690"/>
                    <a:pt x="547930" y="725518"/>
                    <a:pt x="531610" y="750664"/>
                  </a:cubicBezTo>
                  <a:cubicBezTo>
                    <a:pt x="519164" y="769904"/>
                    <a:pt x="530531" y="791304"/>
                    <a:pt x="545644" y="804893"/>
                  </a:cubicBezTo>
                  <a:cubicBezTo>
                    <a:pt x="561201" y="818927"/>
                    <a:pt x="565202" y="831309"/>
                    <a:pt x="553010" y="849724"/>
                  </a:cubicBezTo>
                  <a:cubicBezTo>
                    <a:pt x="544501" y="862552"/>
                    <a:pt x="547676" y="878744"/>
                    <a:pt x="545199" y="893413"/>
                  </a:cubicBezTo>
                  <a:cubicBezTo>
                    <a:pt x="543167" y="905097"/>
                    <a:pt x="542341" y="920781"/>
                    <a:pt x="526466" y="918432"/>
                  </a:cubicBezTo>
                  <a:cubicBezTo>
                    <a:pt x="512941" y="916463"/>
                    <a:pt x="506782" y="901160"/>
                    <a:pt x="510528" y="890111"/>
                  </a:cubicBezTo>
                  <a:cubicBezTo>
                    <a:pt x="524562" y="848899"/>
                    <a:pt x="506019" y="825785"/>
                    <a:pt x="478651" y="800194"/>
                  </a:cubicBezTo>
                  <a:cubicBezTo>
                    <a:pt x="455029" y="778096"/>
                    <a:pt x="438963" y="748759"/>
                    <a:pt x="402641" y="745076"/>
                  </a:cubicBezTo>
                  <a:cubicBezTo>
                    <a:pt x="379909" y="742790"/>
                    <a:pt x="368098" y="730471"/>
                    <a:pt x="387973" y="703737"/>
                  </a:cubicBezTo>
                  <a:cubicBezTo>
                    <a:pt x="417818" y="663605"/>
                    <a:pt x="410769" y="641824"/>
                    <a:pt x="377623" y="608360"/>
                  </a:cubicBezTo>
                  <a:cubicBezTo>
                    <a:pt x="359398" y="589945"/>
                    <a:pt x="318822" y="577372"/>
                    <a:pt x="341935" y="532223"/>
                  </a:cubicBezTo>
                  <a:cubicBezTo>
                    <a:pt x="348540" y="519269"/>
                    <a:pt x="333744" y="511458"/>
                    <a:pt x="324029" y="505108"/>
                  </a:cubicBezTo>
                  <a:cubicBezTo>
                    <a:pt x="308916" y="495139"/>
                    <a:pt x="292469" y="486630"/>
                    <a:pt x="287834" y="465548"/>
                  </a:cubicBezTo>
                  <a:cubicBezTo>
                    <a:pt x="284341" y="449546"/>
                    <a:pt x="278499" y="439131"/>
                    <a:pt x="262179" y="452911"/>
                  </a:cubicBezTo>
                  <a:cubicBezTo>
                    <a:pt x="250241" y="463008"/>
                    <a:pt x="225985" y="469040"/>
                    <a:pt x="242050" y="491519"/>
                  </a:cubicBezTo>
                  <a:cubicBezTo>
                    <a:pt x="255449" y="510252"/>
                    <a:pt x="264085" y="522253"/>
                    <a:pt x="243955" y="542066"/>
                  </a:cubicBezTo>
                  <a:cubicBezTo>
                    <a:pt x="232716" y="553115"/>
                    <a:pt x="243765" y="564227"/>
                    <a:pt x="253353" y="571911"/>
                  </a:cubicBezTo>
                  <a:cubicBezTo>
                    <a:pt x="265926" y="581944"/>
                    <a:pt x="281801" y="582261"/>
                    <a:pt x="306693" y="588929"/>
                  </a:cubicBezTo>
                  <a:cubicBezTo>
                    <a:pt x="267831" y="601311"/>
                    <a:pt x="255258" y="622901"/>
                    <a:pt x="254051" y="657445"/>
                  </a:cubicBezTo>
                  <a:cubicBezTo>
                    <a:pt x="253163" y="682274"/>
                    <a:pt x="233795" y="674463"/>
                    <a:pt x="219063" y="667415"/>
                  </a:cubicBezTo>
                  <a:cubicBezTo>
                    <a:pt x="210935" y="663541"/>
                    <a:pt x="200521" y="648746"/>
                    <a:pt x="194298" y="664938"/>
                  </a:cubicBezTo>
                  <a:cubicBezTo>
                    <a:pt x="188456" y="680306"/>
                    <a:pt x="203696" y="684624"/>
                    <a:pt x="214682" y="687735"/>
                  </a:cubicBezTo>
                  <a:cubicBezTo>
                    <a:pt x="224334" y="690402"/>
                    <a:pt x="234303" y="691418"/>
                    <a:pt x="246813" y="693641"/>
                  </a:cubicBezTo>
                  <a:cubicBezTo>
                    <a:pt x="240082" y="712056"/>
                    <a:pt x="222556" y="702023"/>
                    <a:pt x="214682" y="712310"/>
                  </a:cubicBezTo>
                  <a:cubicBezTo>
                    <a:pt x="212776" y="727042"/>
                    <a:pt x="232207" y="721644"/>
                    <a:pt x="233224" y="734725"/>
                  </a:cubicBezTo>
                  <a:cubicBezTo>
                    <a:pt x="227445" y="745457"/>
                    <a:pt x="213538" y="736948"/>
                    <a:pt x="206998" y="745266"/>
                  </a:cubicBezTo>
                  <a:cubicBezTo>
                    <a:pt x="170676" y="791812"/>
                    <a:pt x="145022" y="774159"/>
                    <a:pt x="119749" y="731487"/>
                  </a:cubicBezTo>
                  <a:cubicBezTo>
                    <a:pt x="111431" y="717390"/>
                    <a:pt x="94540" y="709135"/>
                    <a:pt x="81585" y="698149"/>
                  </a:cubicBezTo>
                  <a:cubicBezTo>
                    <a:pt x="53773" y="664557"/>
                    <a:pt x="45073" y="619218"/>
                    <a:pt x="20626" y="583595"/>
                  </a:cubicBezTo>
                  <a:cubicBezTo>
                    <a:pt x="3607" y="571530"/>
                    <a:pt x="-6997" y="557115"/>
                    <a:pt x="5385" y="534509"/>
                  </a:cubicBezTo>
                  <a:cubicBezTo>
                    <a:pt x="15990" y="449926"/>
                    <a:pt x="18530" y="364773"/>
                    <a:pt x="22912" y="279619"/>
                  </a:cubicBezTo>
                  <a:cubicBezTo>
                    <a:pt x="26023" y="218658"/>
                    <a:pt x="28500" y="159159"/>
                    <a:pt x="22785" y="98262"/>
                  </a:cubicBezTo>
                  <a:cubicBezTo>
                    <a:pt x="19101" y="59273"/>
                    <a:pt x="52312" y="34126"/>
                    <a:pt x="70727" y="4472"/>
                  </a:cubicBezTo>
                  <a:cubicBezTo>
                    <a:pt x="78538" y="-8038"/>
                    <a:pt x="86157" y="8663"/>
                    <a:pt x="90476" y="18378"/>
                  </a:cubicBezTo>
                  <a:cubicBezTo>
                    <a:pt x="115812" y="75338"/>
                    <a:pt x="144578" y="127281"/>
                    <a:pt x="194679" y="166652"/>
                  </a:cubicBezTo>
                  <a:cubicBezTo>
                    <a:pt x="221285" y="187543"/>
                    <a:pt x="255258" y="217261"/>
                    <a:pt x="241225" y="267935"/>
                  </a:cubicBezTo>
                  <a:cubicBezTo>
                    <a:pt x="236843" y="283810"/>
                    <a:pt x="247638" y="301272"/>
                    <a:pt x="259385" y="315052"/>
                  </a:cubicBezTo>
                  <a:cubicBezTo>
                    <a:pt x="277864" y="301844"/>
                    <a:pt x="263894" y="285969"/>
                    <a:pt x="266561" y="272697"/>
                  </a:cubicBezTo>
                  <a:cubicBezTo>
                    <a:pt x="267958" y="265839"/>
                    <a:pt x="269101" y="258664"/>
                    <a:pt x="276150" y="256568"/>
                  </a:cubicBezTo>
                  <a:cubicBezTo>
                    <a:pt x="285675" y="253774"/>
                    <a:pt x="292660" y="261077"/>
                    <a:pt x="292152" y="268887"/>
                  </a:cubicBezTo>
                  <a:cubicBezTo>
                    <a:pt x="289294" y="315814"/>
                    <a:pt x="318885" y="354168"/>
                    <a:pt x="336221" y="388077"/>
                  </a:cubicBezTo>
                  <a:cubicBezTo>
                    <a:pt x="362954" y="440592"/>
                    <a:pt x="365367" y="495964"/>
                    <a:pt x="382766" y="548352"/>
                  </a:cubicBezTo>
                  <a:cubicBezTo>
                    <a:pt x="390894" y="572863"/>
                    <a:pt x="400863" y="591532"/>
                    <a:pt x="431471" y="587849"/>
                  </a:cubicBezTo>
                  <a:cubicBezTo>
                    <a:pt x="454838" y="585055"/>
                    <a:pt x="474079" y="597882"/>
                    <a:pt x="473825" y="627791"/>
                  </a:cubicBezTo>
                  <a:cubicBezTo>
                    <a:pt x="473698" y="643856"/>
                    <a:pt x="466523" y="664621"/>
                    <a:pt x="484747" y="670781"/>
                  </a:cubicBezTo>
                  <a:cubicBezTo>
                    <a:pt x="507861" y="678591"/>
                    <a:pt x="503226" y="647032"/>
                    <a:pt x="517831" y="635157"/>
                  </a:cubicBezTo>
                  <a:cubicBezTo>
                    <a:pt x="522593" y="652048"/>
                    <a:pt x="526784" y="666907"/>
                    <a:pt x="530975" y="681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5" name="Полилиния: фигура 494">
              <a:extLst>
                <a:ext uri="{FF2B5EF4-FFF2-40B4-BE49-F238E27FC236}">
                  <a16:creationId xmlns="" xmlns:a16="http://schemas.microsoft.com/office/drawing/2014/main" id="{8A0FB06C-D5D5-4EA3-8805-A2261F982C40}"/>
                </a:ext>
              </a:extLst>
            </p:cNvPr>
            <p:cNvSpPr/>
            <p:nvPr/>
          </p:nvSpPr>
          <p:spPr>
            <a:xfrm>
              <a:off x="1692465" y="2141280"/>
              <a:ext cx="53403" cy="52782"/>
            </a:xfrm>
            <a:custGeom>
              <a:avLst/>
              <a:gdLst>
                <a:gd name="connsiteX0" fmla="*/ 38164 w 53403"/>
                <a:gd name="connsiteY0" fmla="*/ 3696 h 52782"/>
                <a:gd name="connsiteX1" fmla="*/ 53404 w 53403"/>
                <a:gd name="connsiteY1" fmla="*/ 52782 h 52782"/>
                <a:gd name="connsiteX2" fmla="*/ 22924 w 53403"/>
                <a:gd name="connsiteY2" fmla="*/ 44591 h 52782"/>
                <a:gd name="connsiteX3" fmla="*/ 0 w 53403"/>
                <a:gd name="connsiteY3" fmla="*/ 36463 h 52782"/>
                <a:gd name="connsiteX4" fmla="*/ 38100 w 53403"/>
                <a:gd name="connsiteY4" fmla="*/ 3696 h 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03" h="52782">
                  <a:moveTo>
                    <a:pt x="38164" y="3696"/>
                  </a:moveTo>
                  <a:cubicBezTo>
                    <a:pt x="43243" y="20079"/>
                    <a:pt x="48324" y="36399"/>
                    <a:pt x="53404" y="52782"/>
                  </a:cubicBezTo>
                  <a:cubicBezTo>
                    <a:pt x="43243" y="50052"/>
                    <a:pt x="33083" y="47321"/>
                    <a:pt x="22924" y="44591"/>
                  </a:cubicBezTo>
                  <a:cubicBezTo>
                    <a:pt x="15304" y="41860"/>
                    <a:pt x="7683" y="39129"/>
                    <a:pt x="0" y="36463"/>
                  </a:cubicBezTo>
                  <a:cubicBezTo>
                    <a:pt x="17272" y="31700"/>
                    <a:pt x="4826" y="-12941"/>
                    <a:pt x="38100" y="36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6" name="Полилиния: фигура 495">
              <a:extLst>
                <a:ext uri="{FF2B5EF4-FFF2-40B4-BE49-F238E27FC236}">
                  <a16:creationId xmlns="" xmlns:a16="http://schemas.microsoft.com/office/drawing/2014/main" id="{1CFB154C-25F3-4452-9EA8-2F094FDDB5E6}"/>
                </a:ext>
              </a:extLst>
            </p:cNvPr>
            <p:cNvSpPr/>
            <p:nvPr/>
          </p:nvSpPr>
          <p:spPr>
            <a:xfrm>
              <a:off x="1471930" y="3705804"/>
              <a:ext cx="624275" cy="909026"/>
            </a:xfrm>
            <a:custGeom>
              <a:avLst/>
              <a:gdLst>
                <a:gd name="connsiteX0" fmla="*/ 259080 w 624275"/>
                <a:gd name="connsiteY0" fmla="*/ 853137 h 909026"/>
                <a:gd name="connsiteX1" fmla="*/ 238569 w 624275"/>
                <a:gd name="connsiteY1" fmla="*/ 762141 h 909026"/>
                <a:gd name="connsiteX2" fmla="*/ 256159 w 624275"/>
                <a:gd name="connsiteY2" fmla="*/ 655587 h 909026"/>
                <a:gd name="connsiteX3" fmla="*/ 258699 w 624275"/>
                <a:gd name="connsiteY3" fmla="*/ 643967 h 909026"/>
                <a:gd name="connsiteX4" fmla="*/ 208852 w 624275"/>
                <a:gd name="connsiteY4" fmla="*/ 470039 h 909026"/>
                <a:gd name="connsiteX5" fmla="*/ 226314 w 624275"/>
                <a:gd name="connsiteY5" fmla="*/ 361136 h 909026"/>
                <a:gd name="connsiteX6" fmla="*/ 226759 w 624275"/>
                <a:gd name="connsiteY6" fmla="*/ 306717 h 909026"/>
                <a:gd name="connsiteX7" fmla="*/ 207137 w 624275"/>
                <a:gd name="connsiteY7" fmla="*/ 296493 h 909026"/>
                <a:gd name="connsiteX8" fmla="*/ 198691 w 624275"/>
                <a:gd name="connsiteY8" fmla="*/ 331482 h 909026"/>
                <a:gd name="connsiteX9" fmla="*/ 178244 w 624275"/>
                <a:gd name="connsiteY9" fmla="*/ 323798 h 909026"/>
                <a:gd name="connsiteX10" fmla="*/ 180721 w 624275"/>
                <a:gd name="connsiteY10" fmla="*/ 294651 h 909026"/>
                <a:gd name="connsiteX11" fmla="*/ 190182 w 624275"/>
                <a:gd name="connsiteY11" fmla="*/ 225880 h 909026"/>
                <a:gd name="connsiteX12" fmla="*/ 203454 w 624275"/>
                <a:gd name="connsiteY12" fmla="*/ 190511 h 909026"/>
                <a:gd name="connsiteX13" fmla="*/ 211201 w 624275"/>
                <a:gd name="connsiteY13" fmla="*/ 154697 h 909026"/>
                <a:gd name="connsiteX14" fmla="*/ 190246 w 624275"/>
                <a:gd name="connsiteY14" fmla="*/ 149299 h 909026"/>
                <a:gd name="connsiteX15" fmla="*/ 163512 w 624275"/>
                <a:gd name="connsiteY15" fmla="*/ 179462 h 909026"/>
                <a:gd name="connsiteX16" fmla="*/ 165037 w 624275"/>
                <a:gd name="connsiteY16" fmla="*/ 199718 h 909026"/>
                <a:gd name="connsiteX17" fmla="*/ 109601 w 624275"/>
                <a:gd name="connsiteY17" fmla="*/ 234453 h 909026"/>
                <a:gd name="connsiteX18" fmla="*/ 13652 w 624275"/>
                <a:gd name="connsiteY18" fmla="*/ 100785 h 909026"/>
                <a:gd name="connsiteX19" fmla="*/ 0 w 624275"/>
                <a:gd name="connsiteY19" fmla="*/ 67511 h 909026"/>
                <a:gd name="connsiteX20" fmla="*/ 53404 w 624275"/>
                <a:gd name="connsiteY20" fmla="*/ 59192 h 909026"/>
                <a:gd name="connsiteX21" fmla="*/ 126238 w 624275"/>
                <a:gd name="connsiteY21" fmla="*/ 56144 h 909026"/>
                <a:gd name="connsiteX22" fmla="*/ 162243 w 624275"/>
                <a:gd name="connsiteY22" fmla="*/ 95387 h 909026"/>
                <a:gd name="connsiteX23" fmla="*/ 160846 w 624275"/>
                <a:gd name="connsiteY23" fmla="*/ 91705 h 909026"/>
                <a:gd name="connsiteX24" fmla="*/ 131127 w 624275"/>
                <a:gd name="connsiteY24" fmla="*/ 38047 h 909026"/>
                <a:gd name="connsiteX25" fmla="*/ 202057 w 624275"/>
                <a:gd name="connsiteY25" fmla="*/ 2423 h 909026"/>
                <a:gd name="connsiteX26" fmla="*/ 281813 w 624275"/>
                <a:gd name="connsiteY26" fmla="*/ 59319 h 909026"/>
                <a:gd name="connsiteX27" fmla="*/ 297053 w 624275"/>
                <a:gd name="connsiteY27" fmla="*/ 92149 h 909026"/>
                <a:gd name="connsiteX28" fmla="*/ 363347 w 624275"/>
                <a:gd name="connsiteY28" fmla="*/ 326592 h 909026"/>
                <a:gd name="connsiteX29" fmla="*/ 324485 w 624275"/>
                <a:gd name="connsiteY29" fmla="*/ 384822 h 909026"/>
                <a:gd name="connsiteX30" fmla="*/ 355282 w 624275"/>
                <a:gd name="connsiteY30" fmla="*/ 471817 h 909026"/>
                <a:gd name="connsiteX31" fmla="*/ 365506 w 624275"/>
                <a:gd name="connsiteY31" fmla="*/ 531063 h 909026"/>
                <a:gd name="connsiteX32" fmla="*/ 377000 w 624275"/>
                <a:gd name="connsiteY32" fmla="*/ 580213 h 909026"/>
                <a:gd name="connsiteX33" fmla="*/ 373571 w 624275"/>
                <a:gd name="connsiteY33" fmla="*/ 662763 h 909026"/>
                <a:gd name="connsiteX34" fmla="*/ 378524 w 624275"/>
                <a:gd name="connsiteY34" fmla="*/ 694831 h 909026"/>
                <a:gd name="connsiteX35" fmla="*/ 404622 w 624275"/>
                <a:gd name="connsiteY35" fmla="*/ 678257 h 909026"/>
                <a:gd name="connsiteX36" fmla="*/ 415100 w 624275"/>
                <a:gd name="connsiteY36" fmla="*/ 666954 h 909026"/>
                <a:gd name="connsiteX37" fmla="*/ 450088 w 624275"/>
                <a:gd name="connsiteY37" fmla="*/ 640030 h 909026"/>
                <a:gd name="connsiteX38" fmla="*/ 455485 w 624275"/>
                <a:gd name="connsiteY38" fmla="*/ 616535 h 909026"/>
                <a:gd name="connsiteX39" fmla="*/ 425894 w 624275"/>
                <a:gd name="connsiteY39" fmla="*/ 565671 h 909026"/>
                <a:gd name="connsiteX40" fmla="*/ 380492 w 624275"/>
                <a:gd name="connsiteY40" fmla="*/ 513029 h 909026"/>
                <a:gd name="connsiteX41" fmla="*/ 412369 w 624275"/>
                <a:gd name="connsiteY41" fmla="*/ 475691 h 909026"/>
                <a:gd name="connsiteX42" fmla="*/ 437261 w 624275"/>
                <a:gd name="connsiteY42" fmla="*/ 466738 h 909026"/>
                <a:gd name="connsiteX43" fmla="*/ 503491 w 624275"/>
                <a:gd name="connsiteY43" fmla="*/ 517157 h 909026"/>
                <a:gd name="connsiteX44" fmla="*/ 510477 w 624275"/>
                <a:gd name="connsiteY44" fmla="*/ 558622 h 909026"/>
                <a:gd name="connsiteX45" fmla="*/ 518033 w 624275"/>
                <a:gd name="connsiteY45" fmla="*/ 583197 h 909026"/>
                <a:gd name="connsiteX46" fmla="*/ 525780 w 624275"/>
                <a:gd name="connsiteY46" fmla="*/ 637236 h 909026"/>
                <a:gd name="connsiteX47" fmla="*/ 549212 w 624275"/>
                <a:gd name="connsiteY47" fmla="*/ 708293 h 909026"/>
                <a:gd name="connsiteX48" fmla="*/ 552958 w 624275"/>
                <a:gd name="connsiteY48" fmla="*/ 726073 h 909026"/>
                <a:gd name="connsiteX49" fmla="*/ 608393 w 624275"/>
                <a:gd name="connsiteY49" fmla="*/ 782524 h 909026"/>
                <a:gd name="connsiteX50" fmla="*/ 622173 w 624275"/>
                <a:gd name="connsiteY50" fmla="*/ 821069 h 909026"/>
                <a:gd name="connsiteX51" fmla="*/ 586803 w 624275"/>
                <a:gd name="connsiteY51" fmla="*/ 836944 h 909026"/>
                <a:gd name="connsiteX52" fmla="*/ 544005 w 624275"/>
                <a:gd name="connsiteY52" fmla="*/ 847041 h 909026"/>
                <a:gd name="connsiteX53" fmla="*/ 501904 w 624275"/>
                <a:gd name="connsiteY53" fmla="*/ 773063 h 909026"/>
                <a:gd name="connsiteX54" fmla="*/ 507302 w 624275"/>
                <a:gd name="connsiteY54" fmla="*/ 857518 h 909026"/>
                <a:gd name="connsiteX55" fmla="*/ 508953 w 624275"/>
                <a:gd name="connsiteY55" fmla="*/ 899619 h 909026"/>
                <a:gd name="connsiteX56" fmla="*/ 407734 w 624275"/>
                <a:gd name="connsiteY56" fmla="*/ 831610 h 909026"/>
                <a:gd name="connsiteX57" fmla="*/ 343472 w 624275"/>
                <a:gd name="connsiteY57" fmla="*/ 887300 h 909026"/>
                <a:gd name="connsiteX58" fmla="*/ 288036 w 624275"/>
                <a:gd name="connsiteY58" fmla="*/ 885204 h 909026"/>
                <a:gd name="connsiteX59" fmla="*/ 259271 w 624275"/>
                <a:gd name="connsiteY59" fmla="*/ 853137 h 90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4275" h="909026">
                  <a:moveTo>
                    <a:pt x="259080" y="853137"/>
                  </a:moveTo>
                  <a:cubicBezTo>
                    <a:pt x="252285" y="822783"/>
                    <a:pt x="245999" y="792303"/>
                    <a:pt x="238569" y="762141"/>
                  </a:cubicBezTo>
                  <a:cubicBezTo>
                    <a:pt x="229044" y="723533"/>
                    <a:pt x="259080" y="692798"/>
                    <a:pt x="256159" y="655587"/>
                  </a:cubicBezTo>
                  <a:cubicBezTo>
                    <a:pt x="255841" y="651777"/>
                    <a:pt x="259969" y="646570"/>
                    <a:pt x="258699" y="643967"/>
                  </a:cubicBezTo>
                  <a:cubicBezTo>
                    <a:pt x="231013" y="589674"/>
                    <a:pt x="255079" y="518490"/>
                    <a:pt x="208852" y="470039"/>
                  </a:cubicBezTo>
                  <a:cubicBezTo>
                    <a:pt x="187388" y="447560"/>
                    <a:pt x="199072" y="379234"/>
                    <a:pt x="226314" y="361136"/>
                  </a:cubicBezTo>
                  <a:cubicBezTo>
                    <a:pt x="251670" y="344245"/>
                    <a:pt x="251822" y="326103"/>
                    <a:pt x="226759" y="306717"/>
                  </a:cubicBezTo>
                  <a:cubicBezTo>
                    <a:pt x="220853" y="302144"/>
                    <a:pt x="216281" y="294398"/>
                    <a:pt x="207137" y="296493"/>
                  </a:cubicBezTo>
                  <a:cubicBezTo>
                    <a:pt x="196342" y="305955"/>
                    <a:pt x="216662" y="324687"/>
                    <a:pt x="198691" y="331482"/>
                  </a:cubicBezTo>
                  <a:cubicBezTo>
                    <a:pt x="190881" y="334403"/>
                    <a:pt x="183642" y="329958"/>
                    <a:pt x="178244" y="323798"/>
                  </a:cubicBezTo>
                  <a:cubicBezTo>
                    <a:pt x="169228" y="313448"/>
                    <a:pt x="174498" y="303986"/>
                    <a:pt x="180721" y="294651"/>
                  </a:cubicBezTo>
                  <a:cubicBezTo>
                    <a:pt x="194564" y="273696"/>
                    <a:pt x="216535" y="255662"/>
                    <a:pt x="190182" y="225880"/>
                  </a:cubicBezTo>
                  <a:cubicBezTo>
                    <a:pt x="181547" y="216165"/>
                    <a:pt x="196977" y="201750"/>
                    <a:pt x="203454" y="190511"/>
                  </a:cubicBezTo>
                  <a:cubicBezTo>
                    <a:pt x="209868" y="179399"/>
                    <a:pt x="222059" y="169683"/>
                    <a:pt x="211201" y="154697"/>
                  </a:cubicBezTo>
                  <a:cubicBezTo>
                    <a:pt x="205931" y="147458"/>
                    <a:pt x="197929" y="147140"/>
                    <a:pt x="190246" y="149299"/>
                  </a:cubicBezTo>
                  <a:cubicBezTo>
                    <a:pt x="175768" y="153427"/>
                    <a:pt x="164782" y="161936"/>
                    <a:pt x="163512" y="179462"/>
                  </a:cubicBezTo>
                  <a:cubicBezTo>
                    <a:pt x="163068" y="186130"/>
                    <a:pt x="165163" y="192987"/>
                    <a:pt x="165037" y="199718"/>
                  </a:cubicBezTo>
                  <a:cubicBezTo>
                    <a:pt x="164211" y="237692"/>
                    <a:pt x="141288" y="247979"/>
                    <a:pt x="109601" y="234453"/>
                  </a:cubicBezTo>
                  <a:cubicBezTo>
                    <a:pt x="51371" y="209688"/>
                    <a:pt x="44005" y="146378"/>
                    <a:pt x="13652" y="100785"/>
                  </a:cubicBezTo>
                  <a:cubicBezTo>
                    <a:pt x="7239" y="91133"/>
                    <a:pt x="4445" y="78687"/>
                    <a:pt x="0" y="67511"/>
                  </a:cubicBezTo>
                  <a:cubicBezTo>
                    <a:pt x="17907" y="65733"/>
                    <a:pt x="42926" y="116152"/>
                    <a:pt x="53404" y="59192"/>
                  </a:cubicBezTo>
                  <a:cubicBezTo>
                    <a:pt x="75184" y="25537"/>
                    <a:pt x="102743" y="34427"/>
                    <a:pt x="126238" y="56144"/>
                  </a:cubicBezTo>
                  <a:cubicBezTo>
                    <a:pt x="139192" y="68082"/>
                    <a:pt x="150558" y="81989"/>
                    <a:pt x="162243" y="95387"/>
                  </a:cubicBezTo>
                  <a:cubicBezTo>
                    <a:pt x="161798" y="94181"/>
                    <a:pt x="161544" y="92784"/>
                    <a:pt x="160846" y="91705"/>
                  </a:cubicBezTo>
                  <a:cubicBezTo>
                    <a:pt x="149543" y="74242"/>
                    <a:pt x="116777" y="65415"/>
                    <a:pt x="131127" y="38047"/>
                  </a:cubicBezTo>
                  <a:cubicBezTo>
                    <a:pt x="144843" y="11948"/>
                    <a:pt x="169228" y="-6911"/>
                    <a:pt x="202057" y="2423"/>
                  </a:cubicBezTo>
                  <a:cubicBezTo>
                    <a:pt x="222123" y="31887"/>
                    <a:pt x="249682" y="49350"/>
                    <a:pt x="281813" y="59319"/>
                  </a:cubicBezTo>
                  <a:cubicBezTo>
                    <a:pt x="292163" y="67448"/>
                    <a:pt x="296355" y="78878"/>
                    <a:pt x="297053" y="92149"/>
                  </a:cubicBezTo>
                  <a:cubicBezTo>
                    <a:pt x="316293" y="171270"/>
                    <a:pt x="340297" y="248804"/>
                    <a:pt x="363347" y="326592"/>
                  </a:cubicBezTo>
                  <a:cubicBezTo>
                    <a:pt x="375920" y="368883"/>
                    <a:pt x="370078" y="378916"/>
                    <a:pt x="324485" y="384822"/>
                  </a:cubicBezTo>
                  <a:cubicBezTo>
                    <a:pt x="352107" y="408190"/>
                    <a:pt x="364617" y="435305"/>
                    <a:pt x="355282" y="471817"/>
                  </a:cubicBezTo>
                  <a:cubicBezTo>
                    <a:pt x="350075" y="492138"/>
                    <a:pt x="361950" y="511251"/>
                    <a:pt x="365506" y="531063"/>
                  </a:cubicBezTo>
                  <a:cubicBezTo>
                    <a:pt x="367030" y="548081"/>
                    <a:pt x="374523" y="563448"/>
                    <a:pt x="377000" y="580213"/>
                  </a:cubicBezTo>
                  <a:cubicBezTo>
                    <a:pt x="380682" y="607962"/>
                    <a:pt x="373316" y="635140"/>
                    <a:pt x="373571" y="662763"/>
                  </a:cubicBezTo>
                  <a:cubicBezTo>
                    <a:pt x="373634" y="674002"/>
                    <a:pt x="363728" y="687591"/>
                    <a:pt x="378524" y="694831"/>
                  </a:cubicBezTo>
                  <a:cubicBezTo>
                    <a:pt x="392684" y="701689"/>
                    <a:pt x="398335" y="687972"/>
                    <a:pt x="404622" y="678257"/>
                  </a:cubicBezTo>
                  <a:cubicBezTo>
                    <a:pt x="407543" y="673685"/>
                    <a:pt x="410655" y="669684"/>
                    <a:pt x="415100" y="666954"/>
                  </a:cubicBezTo>
                  <a:cubicBezTo>
                    <a:pt x="428117" y="660032"/>
                    <a:pt x="454724" y="673748"/>
                    <a:pt x="450088" y="640030"/>
                  </a:cubicBezTo>
                  <a:cubicBezTo>
                    <a:pt x="449834" y="631521"/>
                    <a:pt x="452628" y="624155"/>
                    <a:pt x="455485" y="616535"/>
                  </a:cubicBezTo>
                  <a:cubicBezTo>
                    <a:pt x="467360" y="584975"/>
                    <a:pt x="459041" y="567068"/>
                    <a:pt x="425894" y="565671"/>
                  </a:cubicBezTo>
                  <a:cubicBezTo>
                    <a:pt x="391668" y="564210"/>
                    <a:pt x="387413" y="535318"/>
                    <a:pt x="380492" y="513029"/>
                  </a:cubicBezTo>
                  <a:cubicBezTo>
                    <a:pt x="372999" y="489026"/>
                    <a:pt x="397319" y="484263"/>
                    <a:pt x="412369" y="475691"/>
                  </a:cubicBezTo>
                  <a:cubicBezTo>
                    <a:pt x="420180" y="471182"/>
                    <a:pt x="428434" y="468198"/>
                    <a:pt x="437261" y="466738"/>
                  </a:cubicBezTo>
                  <a:cubicBezTo>
                    <a:pt x="482663" y="459371"/>
                    <a:pt x="494982" y="468579"/>
                    <a:pt x="503491" y="517157"/>
                  </a:cubicBezTo>
                  <a:cubicBezTo>
                    <a:pt x="505905" y="530936"/>
                    <a:pt x="511619" y="544144"/>
                    <a:pt x="510477" y="558622"/>
                  </a:cubicBezTo>
                  <a:cubicBezTo>
                    <a:pt x="512953" y="566814"/>
                    <a:pt x="515493" y="575005"/>
                    <a:pt x="518033" y="583197"/>
                  </a:cubicBezTo>
                  <a:cubicBezTo>
                    <a:pt x="512381" y="602564"/>
                    <a:pt x="515303" y="622440"/>
                    <a:pt x="525780" y="637236"/>
                  </a:cubicBezTo>
                  <a:cubicBezTo>
                    <a:pt x="541147" y="658889"/>
                    <a:pt x="546100" y="682829"/>
                    <a:pt x="549212" y="708293"/>
                  </a:cubicBezTo>
                  <a:cubicBezTo>
                    <a:pt x="550799" y="714134"/>
                    <a:pt x="552069" y="720040"/>
                    <a:pt x="552958" y="726073"/>
                  </a:cubicBezTo>
                  <a:cubicBezTo>
                    <a:pt x="567627" y="749250"/>
                    <a:pt x="590233" y="763347"/>
                    <a:pt x="608393" y="782524"/>
                  </a:cubicBezTo>
                  <a:cubicBezTo>
                    <a:pt x="618617" y="793383"/>
                    <a:pt x="628777" y="803988"/>
                    <a:pt x="622173" y="821069"/>
                  </a:cubicBezTo>
                  <a:cubicBezTo>
                    <a:pt x="615442" y="838341"/>
                    <a:pt x="601155" y="837516"/>
                    <a:pt x="586803" y="836944"/>
                  </a:cubicBezTo>
                  <a:cubicBezTo>
                    <a:pt x="571881" y="836373"/>
                    <a:pt x="557086" y="838087"/>
                    <a:pt x="544005" y="847041"/>
                  </a:cubicBezTo>
                  <a:cubicBezTo>
                    <a:pt x="494475" y="849898"/>
                    <a:pt x="520637" y="800939"/>
                    <a:pt x="501904" y="773063"/>
                  </a:cubicBezTo>
                  <a:cubicBezTo>
                    <a:pt x="496443" y="806654"/>
                    <a:pt x="498793" y="832182"/>
                    <a:pt x="507302" y="857518"/>
                  </a:cubicBezTo>
                  <a:cubicBezTo>
                    <a:pt x="511937" y="871234"/>
                    <a:pt x="519303" y="885077"/>
                    <a:pt x="508953" y="899619"/>
                  </a:cubicBezTo>
                  <a:cubicBezTo>
                    <a:pt x="458978" y="919367"/>
                    <a:pt x="405575" y="886221"/>
                    <a:pt x="407734" y="831610"/>
                  </a:cubicBezTo>
                  <a:cubicBezTo>
                    <a:pt x="380682" y="845644"/>
                    <a:pt x="360871" y="863995"/>
                    <a:pt x="343472" y="887300"/>
                  </a:cubicBezTo>
                  <a:cubicBezTo>
                    <a:pt x="321500" y="916827"/>
                    <a:pt x="307657" y="916383"/>
                    <a:pt x="288036" y="885204"/>
                  </a:cubicBezTo>
                  <a:cubicBezTo>
                    <a:pt x="279908" y="872250"/>
                    <a:pt x="267653" y="865011"/>
                    <a:pt x="259271" y="853137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7" name="Полилиния: фигура 496">
              <a:extLst>
                <a:ext uri="{FF2B5EF4-FFF2-40B4-BE49-F238E27FC236}">
                  <a16:creationId xmlns="" xmlns:a16="http://schemas.microsoft.com/office/drawing/2014/main" id="{A991A40D-DD54-46A2-B6C0-1979CD6A2BE7}"/>
                </a:ext>
              </a:extLst>
            </p:cNvPr>
            <p:cNvSpPr/>
            <p:nvPr/>
          </p:nvSpPr>
          <p:spPr>
            <a:xfrm>
              <a:off x="1763187" y="3797953"/>
              <a:ext cx="239995" cy="631293"/>
            </a:xfrm>
            <a:custGeom>
              <a:avLst/>
              <a:gdLst>
                <a:gd name="connsiteX0" fmla="*/ 59199 w 239995"/>
                <a:gd name="connsiteY0" fmla="*/ 441899 h 631293"/>
                <a:gd name="connsiteX1" fmla="*/ 52722 w 239995"/>
                <a:gd name="connsiteY1" fmla="*/ 432056 h 631293"/>
                <a:gd name="connsiteX2" fmla="*/ 4652 w 239995"/>
                <a:gd name="connsiteY2" fmla="*/ 268860 h 631293"/>
                <a:gd name="connsiteX3" fmla="*/ 13479 w 239995"/>
                <a:gd name="connsiteY3" fmla="*/ 235015 h 631293"/>
                <a:gd name="connsiteX4" fmla="*/ 36212 w 239995"/>
                <a:gd name="connsiteY4" fmla="*/ 255843 h 631293"/>
                <a:gd name="connsiteX5" fmla="*/ 53293 w 239995"/>
                <a:gd name="connsiteY5" fmla="*/ 271210 h 631293"/>
                <a:gd name="connsiteX6" fmla="*/ 54626 w 239995"/>
                <a:gd name="connsiteY6" fmla="*/ 242508 h 631293"/>
                <a:gd name="connsiteX7" fmla="*/ 5732 w 239995"/>
                <a:gd name="connsiteY7" fmla="*/ 36322 h 631293"/>
                <a:gd name="connsiteX8" fmla="*/ 5732 w 239995"/>
                <a:gd name="connsiteY8" fmla="*/ 0 h 631293"/>
                <a:gd name="connsiteX9" fmla="*/ 59008 w 239995"/>
                <a:gd name="connsiteY9" fmla="*/ 146559 h 631293"/>
                <a:gd name="connsiteX10" fmla="*/ 160989 w 239995"/>
                <a:gd name="connsiteY10" fmla="*/ 180913 h 631293"/>
                <a:gd name="connsiteX11" fmla="*/ 191914 w 239995"/>
                <a:gd name="connsiteY11" fmla="*/ 165545 h 631293"/>
                <a:gd name="connsiteX12" fmla="*/ 187024 w 239995"/>
                <a:gd name="connsiteY12" fmla="*/ 197550 h 631293"/>
                <a:gd name="connsiteX13" fmla="*/ 194327 w 239995"/>
                <a:gd name="connsiteY13" fmla="*/ 226188 h 631293"/>
                <a:gd name="connsiteX14" fmla="*/ 233252 w 239995"/>
                <a:gd name="connsiteY14" fmla="*/ 339854 h 631293"/>
                <a:gd name="connsiteX15" fmla="*/ 219155 w 239995"/>
                <a:gd name="connsiteY15" fmla="*/ 466473 h 631293"/>
                <a:gd name="connsiteX16" fmla="*/ 204042 w 239995"/>
                <a:gd name="connsiteY16" fmla="*/ 434152 h 631293"/>
                <a:gd name="connsiteX17" fmla="*/ 177372 w 239995"/>
                <a:gd name="connsiteY17" fmla="*/ 394527 h 631293"/>
                <a:gd name="connsiteX18" fmla="*/ 109935 w 239995"/>
                <a:gd name="connsiteY18" fmla="*/ 414149 h 631293"/>
                <a:gd name="connsiteX19" fmla="*/ 126635 w 239995"/>
                <a:gd name="connsiteY19" fmla="*/ 453773 h 631293"/>
                <a:gd name="connsiteX20" fmla="*/ 186579 w 239995"/>
                <a:gd name="connsiteY20" fmla="*/ 544452 h 631293"/>
                <a:gd name="connsiteX21" fmla="*/ 188612 w 239995"/>
                <a:gd name="connsiteY21" fmla="*/ 556517 h 631293"/>
                <a:gd name="connsiteX22" fmla="*/ 159275 w 239995"/>
                <a:gd name="connsiteY22" fmla="*/ 548834 h 631293"/>
                <a:gd name="connsiteX23" fmla="*/ 130700 w 239995"/>
                <a:gd name="connsiteY23" fmla="*/ 530799 h 631293"/>
                <a:gd name="connsiteX24" fmla="*/ 124350 w 239995"/>
                <a:gd name="connsiteY24" fmla="*/ 573598 h 631293"/>
                <a:gd name="connsiteX25" fmla="*/ 127779 w 239995"/>
                <a:gd name="connsiteY25" fmla="*/ 589283 h 631293"/>
                <a:gd name="connsiteX26" fmla="*/ 83202 w 239995"/>
                <a:gd name="connsiteY26" fmla="*/ 629542 h 631293"/>
                <a:gd name="connsiteX27" fmla="*/ 68978 w 239995"/>
                <a:gd name="connsiteY27" fmla="*/ 563184 h 631293"/>
                <a:gd name="connsiteX28" fmla="*/ 74439 w 239995"/>
                <a:gd name="connsiteY28" fmla="*/ 491048 h 631293"/>
                <a:gd name="connsiteX29" fmla="*/ 59199 w 239995"/>
                <a:gd name="connsiteY29" fmla="*/ 441962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9995" h="631293">
                  <a:moveTo>
                    <a:pt x="59199" y="441899"/>
                  </a:moveTo>
                  <a:cubicBezTo>
                    <a:pt x="56976" y="438660"/>
                    <a:pt x="53103" y="435549"/>
                    <a:pt x="52722" y="432056"/>
                  </a:cubicBezTo>
                  <a:cubicBezTo>
                    <a:pt x="46879" y="374208"/>
                    <a:pt x="39768" y="317311"/>
                    <a:pt x="4652" y="268860"/>
                  </a:cubicBezTo>
                  <a:cubicBezTo>
                    <a:pt x="-2206" y="259399"/>
                    <a:pt x="-3158" y="240476"/>
                    <a:pt x="13479" y="235015"/>
                  </a:cubicBezTo>
                  <a:cubicBezTo>
                    <a:pt x="28020" y="230252"/>
                    <a:pt x="32338" y="243841"/>
                    <a:pt x="36212" y="255843"/>
                  </a:cubicBezTo>
                  <a:cubicBezTo>
                    <a:pt x="39006" y="264543"/>
                    <a:pt x="41673" y="277496"/>
                    <a:pt x="53293" y="271210"/>
                  </a:cubicBezTo>
                  <a:cubicBezTo>
                    <a:pt x="65739" y="264415"/>
                    <a:pt x="56976" y="252414"/>
                    <a:pt x="54626" y="242508"/>
                  </a:cubicBezTo>
                  <a:cubicBezTo>
                    <a:pt x="38180" y="173800"/>
                    <a:pt x="21416" y="105220"/>
                    <a:pt x="5732" y="36322"/>
                  </a:cubicBezTo>
                  <a:cubicBezTo>
                    <a:pt x="3128" y="24892"/>
                    <a:pt x="5668" y="12129"/>
                    <a:pt x="5732" y="0"/>
                  </a:cubicBezTo>
                  <a:cubicBezTo>
                    <a:pt x="31068" y="45657"/>
                    <a:pt x="43514" y="96902"/>
                    <a:pt x="59008" y="146559"/>
                  </a:cubicBezTo>
                  <a:cubicBezTo>
                    <a:pt x="77995" y="207456"/>
                    <a:pt x="113237" y="220664"/>
                    <a:pt x="160989" y="180913"/>
                  </a:cubicBezTo>
                  <a:cubicBezTo>
                    <a:pt x="170197" y="173229"/>
                    <a:pt x="178007" y="155004"/>
                    <a:pt x="191914" y="165545"/>
                  </a:cubicBezTo>
                  <a:cubicBezTo>
                    <a:pt x="204868" y="175325"/>
                    <a:pt x="191215" y="187136"/>
                    <a:pt x="187024" y="197550"/>
                  </a:cubicBezTo>
                  <a:cubicBezTo>
                    <a:pt x="182389" y="209361"/>
                    <a:pt x="184738" y="219775"/>
                    <a:pt x="194327" y="226188"/>
                  </a:cubicBezTo>
                  <a:cubicBezTo>
                    <a:pt x="234967" y="253430"/>
                    <a:pt x="250016" y="292546"/>
                    <a:pt x="233252" y="339854"/>
                  </a:cubicBezTo>
                  <a:cubicBezTo>
                    <a:pt x="218457" y="381637"/>
                    <a:pt x="227982" y="424944"/>
                    <a:pt x="219155" y="466473"/>
                  </a:cubicBezTo>
                  <a:cubicBezTo>
                    <a:pt x="211281" y="457266"/>
                    <a:pt x="205566" y="446915"/>
                    <a:pt x="204042" y="434152"/>
                  </a:cubicBezTo>
                  <a:cubicBezTo>
                    <a:pt x="201820" y="415864"/>
                    <a:pt x="197756" y="398845"/>
                    <a:pt x="177372" y="394527"/>
                  </a:cubicBezTo>
                  <a:cubicBezTo>
                    <a:pt x="151845" y="389130"/>
                    <a:pt x="126509" y="396496"/>
                    <a:pt x="109935" y="414149"/>
                  </a:cubicBezTo>
                  <a:cubicBezTo>
                    <a:pt x="94695" y="430342"/>
                    <a:pt x="111967" y="452884"/>
                    <a:pt x="126635" y="453773"/>
                  </a:cubicBezTo>
                  <a:cubicBezTo>
                    <a:pt x="184484" y="457456"/>
                    <a:pt x="189882" y="496509"/>
                    <a:pt x="186579" y="544452"/>
                  </a:cubicBezTo>
                  <a:cubicBezTo>
                    <a:pt x="186326" y="548389"/>
                    <a:pt x="187850" y="552453"/>
                    <a:pt x="188612" y="556517"/>
                  </a:cubicBezTo>
                  <a:cubicBezTo>
                    <a:pt x="176420" y="564581"/>
                    <a:pt x="166704" y="560517"/>
                    <a:pt x="159275" y="548834"/>
                  </a:cubicBezTo>
                  <a:cubicBezTo>
                    <a:pt x="152226" y="537657"/>
                    <a:pt x="146257" y="521401"/>
                    <a:pt x="130700" y="530799"/>
                  </a:cubicBezTo>
                  <a:cubicBezTo>
                    <a:pt x="114253" y="540642"/>
                    <a:pt x="115841" y="557533"/>
                    <a:pt x="124350" y="573598"/>
                  </a:cubicBezTo>
                  <a:cubicBezTo>
                    <a:pt x="126953" y="578552"/>
                    <a:pt x="127715" y="583759"/>
                    <a:pt x="127779" y="589283"/>
                  </a:cubicBezTo>
                  <a:cubicBezTo>
                    <a:pt x="113745" y="604333"/>
                    <a:pt x="110570" y="639512"/>
                    <a:pt x="83202" y="629542"/>
                  </a:cubicBezTo>
                  <a:cubicBezTo>
                    <a:pt x="51706" y="618112"/>
                    <a:pt x="66374" y="588203"/>
                    <a:pt x="68978" y="563184"/>
                  </a:cubicBezTo>
                  <a:cubicBezTo>
                    <a:pt x="71454" y="539308"/>
                    <a:pt x="66120" y="514607"/>
                    <a:pt x="74439" y="491048"/>
                  </a:cubicBezTo>
                  <a:cubicBezTo>
                    <a:pt x="93107" y="466156"/>
                    <a:pt x="72534" y="455361"/>
                    <a:pt x="59199" y="44196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8" name="Полилиния: фигура 497">
              <a:extLst>
                <a:ext uri="{FF2B5EF4-FFF2-40B4-BE49-F238E27FC236}">
                  <a16:creationId xmlns="" xmlns:a16="http://schemas.microsoft.com/office/drawing/2014/main" id="{D3A73E76-9FFC-4B75-A5F8-D379F68EA49C}"/>
                </a:ext>
              </a:extLst>
            </p:cNvPr>
            <p:cNvSpPr/>
            <p:nvPr/>
          </p:nvSpPr>
          <p:spPr>
            <a:xfrm>
              <a:off x="1502219" y="3570269"/>
              <a:ext cx="223814" cy="273614"/>
            </a:xfrm>
            <a:custGeom>
              <a:avLst/>
              <a:gdLst>
                <a:gd name="connsiteX0" fmla="*/ 167704 w 223814"/>
                <a:gd name="connsiteY0" fmla="*/ 145832 h 273614"/>
                <a:gd name="connsiteX1" fmla="*/ 133223 w 223814"/>
                <a:gd name="connsiteY1" fmla="*/ 162787 h 273614"/>
                <a:gd name="connsiteX2" fmla="*/ 113728 w 223814"/>
                <a:gd name="connsiteY2" fmla="*/ 188758 h 273614"/>
                <a:gd name="connsiteX3" fmla="*/ 139129 w 223814"/>
                <a:gd name="connsiteY3" fmla="*/ 198791 h 273614"/>
                <a:gd name="connsiteX4" fmla="*/ 163893 w 223814"/>
                <a:gd name="connsiteY4" fmla="*/ 216508 h 273614"/>
                <a:gd name="connsiteX5" fmla="*/ 156210 w 223814"/>
                <a:gd name="connsiteY5" fmla="*/ 265594 h 273614"/>
                <a:gd name="connsiteX6" fmla="*/ 116903 w 223814"/>
                <a:gd name="connsiteY6" fmla="*/ 268388 h 273614"/>
                <a:gd name="connsiteX7" fmla="*/ 104013 w 223814"/>
                <a:gd name="connsiteY7" fmla="*/ 249528 h 273614"/>
                <a:gd name="connsiteX8" fmla="*/ 22987 w 223814"/>
                <a:gd name="connsiteY8" fmla="*/ 194791 h 273614"/>
                <a:gd name="connsiteX9" fmla="*/ 0 w 223814"/>
                <a:gd name="connsiteY9" fmla="*/ 154087 h 273614"/>
                <a:gd name="connsiteX10" fmla="*/ 80327 w 223814"/>
                <a:gd name="connsiteY10" fmla="*/ 157199 h 273614"/>
                <a:gd name="connsiteX11" fmla="*/ 101092 w 223814"/>
                <a:gd name="connsiteY11" fmla="*/ 142530 h 273614"/>
                <a:gd name="connsiteX12" fmla="*/ 91186 w 223814"/>
                <a:gd name="connsiteY12" fmla="*/ 122464 h 273614"/>
                <a:gd name="connsiteX13" fmla="*/ 84963 w 223814"/>
                <a:gd name="connsiteY13" fmla="*/ 75728 h 273614"/>
                <a:gd name="connsiteX14" fmla="*/ 99377 w 223814"/>
                <a:gd name="connsiteY14" fmla="*/ 30262 h 273614"/>
                <a:gd name="connsiteX15" fmla="*/ 141097 w 223814"/>
                <a:gd name="connsiteY15" fmla="*/ 7846 h 273614"/>
                <a:gd name="connsiteX16" fmla="*/ 203517 w 223814"/>
                <a:gd name="connsiteY16" fmla="*/ 60361 h 273614"/>
                <a:gd name="connsiteX17" fmla="*/ 205740 w 223814"/>
                <a:gd name="connsiteY17" fmla="*/ 145896 h 273614"/>
                <a:gd name="connsiteX18" fmla="*/ 167640 w 223814"/>
                <a:gd name="connsiteY18" fmla="*/ 145896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3814" h="273614">
                  <a:moveTo>
                    <a:pt x="167704" y="145832"/>
                  </a:moveTo>
                  <a:cubicBezTo>
                    <a:pt x="156210" y="151484"/>
                    <a:pt x="144653" y="156945"/>
                    <a:pt x="133223" y="162787"/>
                  </a:cubicBezTo>
                  <a:cubicBezTo>
                    <a:pt x="122872" y="168121"/>
                    <a:pt x="110490" y="173836"/>
                    <a:pt x="113728" y="188758"/>
                  </a:cubicBezTo>
                  <a:cubicBezTo>
                    <a:pt x="116713" y="202665"/>
                    <a:pt x="129095" y="199998"/>
                    <a:pt x="139129" y="198791"/>
                  </a:cubicBezTo>
                  <a:cubicBezTo>
                    <a:pt x="152146" y="197204"/>
                    <a:pt x="162496" y="200951"/>
                    <a:pt x="163893" y="216508"/>
                  </a:cubicBezTo>
                  <a:cubicBezTo>
                    <a:pt x="165417" y="233399"/>
                    <a:pt x="172783" y="252386"/>
                    <a:pt x="156210" y="265594"/>
                  </a:cubicBezTo>
                  <a:cubicBezTo>
                    <a:pt x="144145" y="275246"/>
                    <a:pt x="130492" y="276198"/>
                    <a:pt x="116903" y="268388"/>
                  </a:cubicBezTo>
                  <a:cubicBezTo>
                    <a:pt x="109855" y="264324"/>
                    <a:pt x="105918" y="258101"/>
                    <a:pt x="104013" y="249528"/>
                  </a:cubicBezTo>
                  <a:cubicBezTo>
                    <a:pt x="92646" y="198093"/>
                    <a:pt x="71882" y="184250"/>
                    <a:pt x="22987" y="194791"/>
                  </a:cubicBezTo>
                  <a:cubicBezTo>
                    <a:pt x="19685" y="178345"/>
                    <a:pt x="8001" y="167422"/>
                    <a:pt x="0" y="154087"/>
                  </a:cubicBezTo>
                  <a:cubicBezTo>
                    <a:pt x="26670" y="158786"/>
                    <a:pt x="53467" y="160120"/>
                    <a:pt x="80327" y="157199"/>
                  </a:cubicBezTo>
                  <a:cubicBezTo>
                    <a:pt x="89217" y="156246"/>
                    <a:pt x="98425" y="153516"/>
                    <a:pt x="101092" y="142530"/>
                  </a:cubicBezTo>
                  <a:cubicBezTo>
                    <a:pt x="103314" y="133259"/>
                    <a:pt x="97980" y="126592"/>
                    <a:pt x="91186" y="122464"/>
                  </a:cubicBezTo>
                  <a:cubicBezTo>
                    <a:pt x="69977" y="109510"/>
                    <a:pt x="71183" y="93635"/>
                    <a:pt x="84963" y="75728"/>
                  </a:cubicBezTo>
                  <a:cubicBezTo>
                    <a:pt x="95186" y="62520"/>
                    <a:pt x="98234" y="46962"/>
                    <a:pt x="99377" y="30262"/>
                  </a:cubicBezTo>
                  <a:cubicBezTo>
                    <a:pt x="101600" y="-1425"/>
                    <a:pt x="119063" y="-7013"/>
                    <a:pt x="141097" y="7846"/>
                  </a:cubicBezTo>
                  <a:cubicBezTo>
                    <a:pt x="163385" y="22896"/>
                    <a:pt x="184595" y="40739"/>
                    <a:pt x="203517" y="60361"/>
                  </a:cubicBezTo>
                  <a:cubicBezTo>
                    <a:pt x="228917" y="86777"/>
                    <a:pt x="231394" y="116622"/>
                    <a:pt x="205740" y="145896"/>
                  </a:cubicBezTo>
                  <a:cubicBezTo>
                    <a:pt x="193040" y="166089"/>
                    <a:pt x="180340" y="149706"/>
                    <a:pt x="167640" y="1458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9" name="Полилиния: фигура 498">
              <a:extLst>
                <a:ext uri="{FF2B5EF4-FFF2-40B4-BE49-F238E27FC236}">
                  <a16:creationId xmlns="" xmlns:a16="http://schemas.microsoft.com/office/drawing/2014/main" id="{0C65CA3A-315C-4E9C-8DD3-B2CAC0CBBB17}"/>
                </a:ext>
              </a:extLst>
            </p:cNvPr>
            <p:cNvSpPr/>
            <p:nvPr/>
          </p:nvSpPr>
          <p:spPr>
            <a:xfrm>
              <a:off x="1985154" y="4321703"/>
              <a:ext cx="228971" cy="306532"/>
            </a:xfrm>
            <a:custGeom>
              <a:avLst/>
              <a:gdLst>
                <a:gd name="connsiteX0" fmla="*/ 27669 w 228971"/>
                <a:gd name="connsiteY0" fmla="*/ 106363 h 306532"/>
                <a:gd name="connsiteX1" fmla="*/ 20112 w 228971"/>
                <a:gd name="connsiteY1" fmla="*/ 98171 h 306532"/>
                <a:gd name="connsiteX2" fmla="*/ 6904 w 228971"/>
                <a:gd name="connsiteY2" fmla="*/ 23813 h 306532"/>
                <a:gd name="connsiteX3" fmla="*/ 12492 w 228971"/>
                <a:gd name="connsiteY3" fmla="*/ 0 h 306532"/>
                <a:gd name="connsiteX4" fmla="*/ 72627 w 228971"/>
                <a:gd name="connsiteY4" fmla="*/ 41466 h 306532"/>
                <a:gd name="connsiteX5" fmla="*/ 119172 w 228971"/>
                <a:gd name="connsiteY5" fmla="*/ 16383 h 306532"/>
                <a:gd name="connsiteX6" fmla="*/ 125078 w 228971"/>
                <a:gd name="connsiteY6" fmla="*/ 54229 h 306532"/>
                <a:gd name="connsiteX7" fmla="*/ 121395 w 228971"/>
                <a:gd name="connsiteY7" fmla="*/ 106109 h 306532"/>
                <a:gd name="connsiteX8" fmla="*/ 203056 w 228971"/>
                <a:gd name="connsiteY8" fmla="*/ 188278 h 306532"/>
                <a:gd name="connsiteX9" fmla="*/ 228583 w 228971"/>
                <a:gd name="connsiteY9" fmla="*/ 228093 h 306532"/>
                <a:gd name="connsiteX10" fmla="*/ 226678 w 228971"/>
                <a:gd name="connsiteY10" fmla="*/ 289307 h 306532"/>
                <a:gd name="connsiteX11" fmla="*/ 198611 w 228971"/>
                <a:gd name="connsiteY11" fmla="*/ 306516 h 306532"/>
                <a:gd name="connsiteX12" fmla="*/ 164257 w 228971"/>
                <a:gd name="connsiteY12" fmla="*/ 290260 h 306532"/>
                <a:gd name="connsiteX13" fmla="*/ 161527 w 228971"/>
                <a:gd name="connsiteY13" fmla="*/ 278195 h 306532"/>
                <a:gd name="connsiteX14" fmla="*/ 69579 w 228971"/>
                <a:gd name="connsiteY14" fmla="*/ 135002 h 306532"/>
                <a:gd name="connsiteX15" fmla="*/ 27732 w 228971"/>
                <a:gd name="connsiteY15" fmla="*/ 106553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8971" h="306532">
                  <a:moveTo>
                    <a:pt x="27669" y="106363"/>
                  </a:moveTo>
                  <a:cubicBezTo>
                    <a:pt x="25129" y="103633"/>
                    <a:pt x="22652" y="100902"/>
                    <a:pt x="20112" y="98171"/>
                  </a:cubicBezTo>
                  <a:cubicBezTo>
                    <a:pt x="32114" y="70041"/>
                    <a:pt x="32304" y="45212"/>
                    <a:pt x="6904" y="23813"/>
                  </a:cubicBezTo>
                  <a:cubicBezTo>
                    <a:pt x="1062" y="18859"/>
                    <a:pt x="-7447" y="2984"/>
                    <a:pt x="12492" y="0"/>
                  </a:cubicBezTo>
                  <a:cubicBezTo>
                    <a:pt x="27161" y="22733"/>
                    <a:pt x="51354" y="30036"/>
                    <a:pt x="72627" y="41466"/>
                  </a:cubicBezTo>
                  <a:cubicBezTo>
                    <a:pt x="96566" y="54293"/>
                    <a:pt x="114854" y="48768"/>
                    <a:pt x="119172" y="16383"/>
                  </a:cubicBezTo>
                  <a:cubicBezTo>
                    <a:pt x="131110" y="27305"/>
                    <a:pt x="137651" y="40386"/>
                    <a:pt x="125078" y="54229"/>
                  </a:cubicBezTo>
                  <a:cubicBezTo>
                    <a:pt x="109711" y="71184"/>
                    <a:pt x="111870" y="90171"/>
                    <a:pt x="121395" y="106109"/>
                  </a:cubicBezTo>
                  <a:cubicBezTo>
                    <a:pt x="141969" y="140463"/>
                    <a:pt x="161082" y="177928"/>
                    <a:pt x="203056" y="188278"/>
                  </a:cubicBezTo>
                  <a:cubicBezTo>
                    <a:pt x="223058" y="193104"/>
                    <a:pt x="227757" y="208916"/>
                    <a:pt x="228583" y="228093"/>
                  </a:cubicBezTo>
                  <a:cubicBezTo>
                    <a:pt x="229472" y="248540"/>
                    <a:pt x="228837" y="268924"/>
                    <a:pt x="226678" y="289307"/>
                  </a:cubicBezTo>
                  <a:cubicBezTo>
                    <a:pt x="221979" y="303785"/>
                    <a:pt x="210866" y="306262"/>
                    <a:pt x="198611" y="306516"/>
                  </a:cubicBezTo>
                  <a:cubicBezTo>
                    <a:pt x="184768" y="306834"/>
                    <a:pt x="172766" y="302769"/>
                    <a:pt x="164257" y="290260"/>
                  </a:cubicBezTo>
                  <a:cubicBezTo>
                    <a:pt x="162543" y="286450"/>
                    <a:pt x="161654" y="282386"/>
                    <a:pt x="161527" y="278195"/>
                  </a:cubicBezTo>
                  <a:cubicBezTo>
                    <a:pt x="149970" y="216346"/>
                    <a:pt x="127427" y="161862"/>
                    <a:pt x="69579" y="135002"/>
                  </a:cubicBezTo>
                  <a:cubicBezTo>
                    <a:pt x="53767" y="127699"/>
                    <a:pt x="41131" y="116904"/>
                    <a:pt x="27732" y="10655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0" name="Полилиния: фигура 499">
              <a:extLst>
                <a:ext uri="{FF2B5EF4-FFF2-40B4-BE49-F238E27FC236}">
                  <a16:creationId xmlns="" xmlns:a16="http://schemas.microsoft.com/office/drawing/2014/main" id="{A2D796CE-0F59-4F38-83E1-46C3FFC0D728}"/>
                </a:ext>
              </a:extLst>
            </p:cNvPr>
            <p:cNvSpPr/>
            <p:nvPr/>
          </p:nvSpPr>
          <p:spPr>
            <a:xfrm>
              <a:off x="1668261" y="3711460"/>
              <a:ext cx="85481" cy="85568"/>
            </a:xfrm>
            <a:custGeom>
              <a:avLst/>
              <a:gdLst>
                <a:gd name="connsiteX0" fmla="*/ 1661 w 85481"/>
                <a:gd name="connsiteY0" fmla="*/ 4641 h 85568"/>
                <a:gd name="connsiteX1" fmla="*/ 39761 w 85481"/>
                <a:gd name="connsiteY1" fmla="*/ 4641 h 85568"/>
                <a:gd name="connsiteX2" fmla="*/ 85481 w 85481"/>
                <a:gd name="connsiteY2" fmla="*/ 53663 h 85568"/>
                <a:gd name="connsiteX3" fmla="*/ 62621 w 85481"/>
                <a:gd name="connsiteY3" fmla="*/ 85413 h 85568"/>
                <a:gd name="connsiteX4" fmla="*/ 45984 w 85481"/>
                <a:gd name="connsiteY4" fmla="*/ 63633 h 85568"/>
                <a:gd name="connsiteX5" fmla="*/ 32268 w 85481"/>
                <a:gd name="connsiteY5" fmla="*/ 53218 h 85568"/>
                <a:gd name="connsiteX6" fmla="*/ 1725 w 85481"/>
                <a:gd name="connsiteY6" fmla="*/ 4641 h 8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1" h="85568">
                  <a:moveTo>
                    <a:pt x="1661" y="4641"/>
                  </a:moveTo>
                  <a:cubicBezTo>
                    <a:pt x="14361" y="-4313"/>
                    <a:pt x="27061" y="1974"/>
                    <a:pt x="39761" y="4641"/>
                  </a:cubicBezTo>
                  <a:cubicBezTo>
                    <a:pt x="56081" y="19817"/>
                    <a:pt x="73734" y="33533"/>
                    <a:pt x="85481" y="53663"/>
                  </a:cubicBezTo>
                  <a:cubicBezTo>
                    <a:pt x="83894" y="69284"/>
                    <a:pt x="79512" y="83381"/>
                    <a:pt x="62621" y="85413"/>
                  </a:cubicBezTo>
                  <a:cubicBezTo>
                    <a:pt x="48080" y="87191"/>
                    <a:pt x="48905" y="73285"/>
                    <a:pt x="45984" y="63633"/>
                  </a:cubicBezTo>
                  <a:cubicBezTo>
                    <a:pt x="43825" y="56584"/>
                    <a:pt x="39634" y="52075"/>
                    <a:pt x="32268" y="53218"/>
                  </a:cubicBezTo>
                  <a:cubicBezTo>
                    <a:pt x="-9324" y="59759"/>
                    <a:pt x="836" y="28835"/>
                    <a:pt x="1725" y="46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1" name="Полилиния: фигура 500">
              <a:extLst>
                <a:ext uri="{FF2B5EF4-FFF2-40B4-BE49-F238E27FC236}">
                  <a16:creationId xmlns="" xmlns:a16="http://schemas.microsoft.com/office/drawing/2014/main" id="{80B53C2D-1318-4269-9603-355B706E9804}"/>
                </a:ext>
              </a:extLst>
            </p:cNvPr>
            <p:cNvSpPr/>
            <p:nvPr/>
          </p:nvSpPr>
          <p:spPr>
            <a:xfrm>
              <a:off x="1978133" y="4289001"/>
              <a:ext cx="48338" cy="130937"/>
            </a:xfrm>
            <a:custGeom>
              <a:avLst/>
              <a:gdLst>
                <a:gd name="connsiteX0" fmla="*/ 19513 w 48338"/>
                <a:gd name="connsiteY0" fmla="*/ 32703 h 130937"/>
                <a:gd name="connsiteX1" fmla="*/ 27197 w 48338"/>
                <a:gd name="connsiteY1" fmla="*/ 60833 h 130937"/>
                <a:gd name="connsiteX2" fmla="*/ 27134 w 48338"/>
                <a:gd name="connsiteY2" fmla="*/ 130938 h 130937"/>
                <a:gd name="connsiteX3" fmla="*/ 6242 w 48338"/>
                <a:gd name="connsiteY3" fmla="*/ 52007 h 130937"/>
                <a:gd name="connsiteX4" fmla="*/ 11830 w 48338"/>
                <a:gd name="connsiteY4" fmla="*/ 0 h 130937"/>
                <a:gd name="connsiteX5" fmla="*/ 19513 w 48338"/>
                <a:gd name="connsiteY5" fmla="*/ 32703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38" h="130937">
                  <a:moveTo>
                    <a:pt x="19513" y="32703"/>
                  </a:moveTo>
                  <a:cubicBezTo>
                    <a:pt x="14053" y="44577"/>
                    <a:pt x="19132" y="54166"/>
                    <a:pt x="27197" y="60833"/>
                  </a:cubicBezTo>
                  <a:cubicBezTo>
                    <a:pt x="56090" y="84646"/>
                    <a:pt x="54693" y="107570"/>
                    <a:pt x="27134" y="130938"/>
                  </a:cubicBezTo>
                  <a:cubicBezTo>
                    <a:pt x="23133" y="103760"/>
                    <a:pt x="20466" y="76836"/>
                    <a:pt x="6242" y="52007"/>
                  </a:cubicBezTo>
                  <a:cubicBezTo>
                    <a:pt x="-2902" y="36005"/>
                    <a:pt x="-2775" y="15748"/>
                    <a:pt x="11830" y="0"/>
                  </a:cubicBezTo>
                  <a:cubicBezTo>
                    <a:pt x="14370" y="10922"/>
                    <a:pt x="16910" y="21844"/>
                    <a:pt x="19513" y="3270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2" name="Полилиния: фигура 501">
              <a:extLst>
                <a:ext uri="{FF2B5EF4-FFF2-40B4-BE49-F238E27FC236}">
                  <a16:creationId xmlns="" xmlns:a16="http://schemas.microsoft.com/office/drawing/2014/main" id="{198DCA94-86DE-4DD0-9ECA-C40DB150D2DD}"/>
                </a:ext>
              </a:extLst>
            </p:cNvPr>
            <p:cNvSpPr/>
            <p:nvPr/>
          </p:nvSpPr>
          <p:spPr>
            <a:xfrm>
              <a:off x="2088514" y="1633291"/>
              <a:ext cx="513471" cy="697471"/>
            </a:xfrm>
            <a:custGeom>
              <a:avLst/>
              <a:gdLst>
                <a:gd name="connsiteX0" fmla="*/ 426783 w 513471"/>
                <a:gd name="connsiteY0" fmla="*/ 675453 h 697471"/>
                <a:gd name="connsiteX1" fmla="*/ 369252 w 513471"/>
                <a:gd name="connsiteY1" fmla="*/ 637035 h 697471"/>
                <a:gd name="connsiteX2" fmla="*/ 266827 w 513471"/>
                <a:gd name="connsiteY2" fmla="*/ 626304 h 697471"/>
                <a:gd name="connsiteX3" fmla="*/ 247777 w 513471"/>
                <a:gd name="connsiteY3" fmla="*/ 582996 h 697471"/>
                <a:gd name="connsiteX4" fmla="*/ 241300 w 513471"/>
                <a:gd name="connsiteY4" fmla="*/ 534482 h 697471"/>
                <a:gd name="connsiteX5" fmla="*/ 210376 w 513471"/>
                <a:gd name="connsiteY5" fmla="*/ 510225 h 697471"/>
                <a:gd name="connsiteX6" fmla="*/ 184277 w 513471"/>
                <a:gd name="connsiteY6" fmla="*/ 519433 h 697471"/>
                <a:gd name="connsiteX7" fmla="*/ 182880 w 513471"/>
                <a:gd name="connsiteY7" fmla="*/ 495366 h 697471"/>
                <a:gd name="connsiteX8" fmla="*/ 182943 w 513471"/>
                <a:gd name="connsiteY8" fmla="*/ 454472 h 697471"/>
                <a:gd name="connsiteX9" fmla="*/ 175324 w 513471"/>
                <a:gd name="connsiteY9" fmla="*/ 413578 h 697471"/>
                <a:gd name="connsiteX10" fmla="*/ 167704 w 513471"/>
                <a:gd name="connsiteY10" fmla="*/ 372620 h 697471"/>
                <a:gd name="connsiteX11" fmla="*/ 135128 w 513471"/>
                <a:gd name="connsiteY11" fmla="*/ 302452 h 697471"/>
                <a:gd name="connsiteX12" fmla="*/ 114300 w 513471"/>
                <a:gd name="connsiteY12" fmla="*/ 282576 h 697471"/>
                <a:gd name="connsiteX13" fmla="*/ 106680 w 513471"/>
                <a:gd name="connsiteY13" fmla="*/ 282576 h 697471"/>
                <a:gd name="connsiteX14" fmla="*/ 89662 w 513471"/>
                <a:gd name="connsiteY14" fmla="*/ 278893 h 697471"/>
                <a:gd name="connsiteX15" fmla="*/ 38164 w 513471"/>
                <a:gd name="connsiteY15" fmla="*/ 266193 h 697471"/>
                <a:gd name="connsiteX16" fmla="*/ 38164 w 513471"/>
                <a:gd name="connsiteY16" fmla="*/ 266193 h 697471"/>
                <a:gd name="connsiteX17" fmla="*/ 0 w 513471"/>
                <a:gd name="connsiteY17" fmla="*/ 20765 h 697471"/>
                <a:gd name="connsiteX18" fmla="*/ 25273 w 513471"/>
                <a:gd name="connsiteY18" fmla="*/ 0 h 697471"/>
                <a:gd name="connsiteX19" fmla="*/ 91885 w 513471"/>
                <a:gd name="connsiteY19" fmla="*/ 43371 h 697471"/>
                <a:gd name="connsiteX20" fmla="*/ 95885 w 513471"/>
                <a:gd name="connsiteY20" fmla="*/ 85217 h 697471"/>
                <a:gd name="connsiteX21" fmla="*/ 94679 w 513471"/>
                <a:gd name="connsiteY21" fmla="*/ 189485 h 697471"/>
                <a:gd name="connsiteX22" fmla="*/ 133795 w 513471"/>
                <a:gd name="connsiteY22" fmla="*/ 211710 h 697471"/>
                <a:gd name="connsiteX23" fmla="*/ 206375 w 513471"/>
                <a:gd name="connsiteY23" fmla="*/ 175896 h 697471"/>
                <a:gd name="connsiteX24" fmla="*/ 249873 w 513471"/>
                <a:gd name="connsiteY24" fmla="*/ 182246 h 697471"/>
                <a:gd name="connsiteX25" fmla="*/ 237935 w 513471"/>
                <a:gd name="connsiteY25" fmla="*/ 227776 h 697471"/>
                <a:gd name="connsiteX26" fmla="*/ 236601 w 513471"/>
                <a:gd name="connsiteY26" fmla="*/ 280481 h 697471"/>
                <a:gd name="connsiteX27" fmla="*/ 309372 w 513471"/>
                <a:gd name="connsiteY27" fmla="*/ 440311 h 697471"/>
                <a:gd name="connsiteX28" fmla="*/ 348488 w 513471"/>
                <a:gd name="connsiteY28" fmla="*/ 489270 h 697471"/>
                <a:gd name="connsiteX29" fmla="*/ 507810 w 513471"/>
                <a:gd name="connsiteY29" fmla="*/ 634114 h 697471"/>
                <a:gd name="connsiteX30" fmla="*/ 503873 w 513471"/>
                <a:gd name="connsiteY30" fmla="*/ 687835 h 697471"/>
                <a:gd name="connsiteX31" fmla="*/ 454406 w 513471"/>
                <a:gd name="connsiteY31" fmla="*/ 688280 h 697471"/>
                <a:gd name="connsiteX32" fmla="*/ 426720 w 513471"/>
                <a:gd name="connsiteY32" fmla="*/ 675262 h 69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3471" h="697471">
                  <a:moveTo>
                    <a:pt x="426783" y="675453"/>
                  </a:moveTo>
                  <a:cubicBezTo>
                    <a:pt x="407607" y="662689"/>
                    <a:pt x="388112" y="650307"/>
                    <a:pt x="369252" y="637035"/>
                  </a:cubicBezTo>
                  <a:cubicBezTo>
                    <a:pt x="336741" y="614239"/>
                    <a:pt x="303213" y="605285"/>
                    <a:pt x="266827" y="626304"/>
                  </a:cubicBezTo>
                  <a:cubicBezTo>
                    <a:pt x="244983" y="619699"/>
                    <a:pt x="232156" y="607063"/>
                    <a:pt x="247777" y="582996"/>
                  </a:cubicBezTo>
                  <a:cubicBezTo>
                    <a:pt x="260477" y="563311"/>
                    <a:pt x="246253" y="550103"/>
                    <a:pt x="241300" y="534482"/>
                  </a:cubicBezTo>
                  <a:cubicBezTo>
                    <a:pt x="234315" y="521528"/>
                    <a:pt x="238570" y="492381"/>
                    <a:pt x="210376" y="510225"/>
                  </a:cubicBezTo>
                  <a:cubicBezTo>
                    <a:pt x="201930" y="514861"/>
                    <a:pt x="194374" y="526100"/>
                    <a:pt x="184277" y="519433"/>
                  </a:cubicBezTo>
                  <a:cubicBezTo>
                    <a:pt x="175958" y="513908"/>
                    <a:pt x="177610" y="503811"/>
                    <a:pt x="182880" y="495366"/>
                  </a:cubicBezTo>
                  <a:cubicBezTo>
                    <a:pt x="182880" y="481713"/>
                    <a:pt x="182943" y="468124"/>
                    <a:pt x="182943" y="454472"/>
                  </a:cubicBezTo>
                  <a:cubicBezTo>
                    <a:pt x="171196" y="442851"/>
                    <a:pt x="161290" y="430786"/>
                    <a:pt x="175324" y="413578"/>
                  </a:cubicBezTo>
                  <a:cubicBezTo>
                    <a:pt x="172783" y="399925"/>
                    <a:pt x="170243" y="386272"/>
                    <a:pt x="167704" y="372620"/>
                  </a:cubicBezTo>
                  <a:cubicBezTo>
                    <a:pt x="155194" y="350204"/>
                    <a:pt x="133985" y="332742"/>
                    <a:pt x="135128" y="302452"/>
                  </a:cubicBezTo>
                  <a:cubicBezTo>
                    <a:pt x="135699" y="288990"/>
                    <a:pt x="121158" y="289498"/>
                    <a:pt x="114300" y="282576"/>
                  </a:cubicBezTo>
                  <a:cubicBezTo>
                    <a:pt x="111760" y="282576"/>
                    <a:pt x="109220" y="282576"/>
                    <a:pt x="106680" y="282576"/>
                  </a:cubicBezTo>
                  <a:cubicBezTo>
                    <a:pt x="101664" y="277750"/>
                    <a:pt x="94615" y="274385"/>
                    <a:pt x="89662" y="278893"/>
                  </a:cubicBezTo>
                  <a:cubicBezTo>
                    <a:pt x="66612" y="300103"/>
                    <a:pt x="52070" y="285434"/>
                    <a:pt x="38164" y="266193"/>
                  </a:cubicBezTo>
                  <a:lnTo>
                    <a:pt x="38164" y="266193"/>
                  </a:lnTo>
                  <a:cubicBezTo>
                    <a:pt x="25464" y="184341"/>
                    <a:pt x="12700" y="102553"/>
                    <a:pt x="0" y="20765"/>
                  </a:cubicBezTo>
                  <a:cubicBezTo>
                    <a:pt x="4318" y="8128"/>
                    <a:pt x="15240" y="4699"/>
                    <a:pt x="25273" y="0"/>
                  </a:cubicBezTo>
                  <a:cubicBezTo>
                    <a:pt x="54610" y="1651"/>
                    <a:pt x="71818" y="25654"/>
                    <a:pt x="91885" y="43371"/>
                  </a:cubicBezTo>
                  <a:cubicBezTo>
                    <a:pt x="103823" y="53912"/>
                    <a:pt x="102680" y="71565"/>
                    <a:pt x="95885" y="85217"/>
                  </a:cubicBezTo>
                  <a:cubicBezTo>
                    <a:pt x="78613" y="120079"/>
                    <a:pt x="92964" y="154941"/>
                    <a:pt x="94679" y="189485"/>
                  </a:cubicBezTo>
                  <a:cubicBezTo>
                    <a:pt x="95885" y="213996"/>
                    <a:pt x="113348" y="220410"/>
                    <a:pt x="133795" y="211710"/>
                  </a:cubicBezTo>
                  <a:cubicBezTo>
                    <a:pt x="158560" y="201169"/>
                    <a:pt x="182880" y="189358"/>
                    <a:pt x="206375" y="175896"/>
                  </a:cubicBezTo>
                  <a:cubicBezTo>
                    <a:pt x="223202" y="166244"/>
                    <a:pt x="238506" y="164148"/>
                    <a:pt x="249873" y="182246"/>
                  </a:cubicBezTo>
                  <a:cubicBezTo>
                    <a:pt x="261557" y="200915"/>
                    <a:pt x="252921" y="217997"/>
                    <a:pt x="237935" y="227776"/>
                  </a:cubicBezTo>
                  <a:cubicBezTo>
                    <a:pt x="209296" y="246508"/>
                    <a:pt x="218758" y="255271"/>
                    <a:pt x="236601" y="280481"/>
                  </a:cubicBezTo>
                  <a:cubicBezTo>
                    <a:pt x="269748" y="327281"/>
                    <a:pt x="316294" y="369762"/>
                    <a:pt x="309372" y="440311"/>
                  </a:cubicBezTo>
                  <a:cubicBezTo>
                    <a:pt x="306896" y="465457"/>
                    <a:pt x="324231" y="476252"/>
                    <a:pt x="348488" y="489270"/>
                  </a:cubicBezTo>
                  <a:cubicBezTo>
                    <a:pt x="411099" y="522862"/>
                    <a:pt x="483171" y="550230"/>
                    <a:pt x="507810" y="634114"/>
                  </a:cubicBezTo>
                  <a:cubicBezTo>
                    <a:pt x="513271" y="652656"/>
                    <a:pt x="518732" y="673103"/>
                    <a:pt x="503873" y="687835"/>
                  </a:cubicBezTo>
                  <a:cubicBezTo>
                    <a:pt x="489395" y="702250"/>
                    <a:pt x="471297" y="698884"/>
                    <a:pt x="454406" y="688280"/>
                  </a:cubicBezTo>
                  <a:cubicBezTo>
                    <a:pt x="445707" y="682882"/>
                    <a:pt x="434785" y="682565"/>
                    <a:pt x="426720" y="6752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3" name="Полилиния: фигура 502">
              <a:extLst>
                <a:ext uri="{FF2B5EF4-FFF2-40B4-BE49-F238E27FC236}">
                  <a16:creationId xmlns="" xmlns:a16="http://schemas.microsoft.com/office/drawing/2014/main" id="{A5F46716-7E05-4512-90CF-709A5CCEADF2}"/>
                </a:ext>
              </a:extLst>
            </p:cNvPr>
            <p:cNvSpPr/>
            <p:nvPr/>
          </p:nvSpPr>
          <p:spPr>
            <a:xfrm>
              <a:off x="2078199" y="1941805"/>
              <a:ext cx="131219" cy="183490"/>
            </a:xfrm>
            <a:custGeom>
              <a:avLst/>
              <a:gdLst>
                <a:gd name="connsiteX0" fmla="*/ 131220 w 131219"/>
                <a:gd name="connsiteY0" fmla="*/ 163548 h 183490"/>
                <a:gd name="connsiteX1" fmla="*/ 98708 w 131219"/>
                <a:gd name="connsiteY1" fmla="*/ 178280 h 183490"/>
                <a:gd name="connsiteX2" fmla="*/ 47590 w 131219"/>
                <a:gd name="connsiteY2" fmla="*/ 169009 h 183490"/>
                <a:gd name="connsiteX3" fmla="*/ 30064 w 131219"/>
                <a:gd name="connsiteY3" fmla="*/ 153896 h 183490"/>
                <a:gd name="connsiteX4" fmla="*/ 1553 w 131219"/>
                <a:gd name="connsiteY4" fmla="*/ 25307 h 183490"/>
                <a:gd name="connsiteX5" fmla="*/ 16412 w 131219"/>
                <a:gd name="connsiteY5" fmla="*/ 860 h 183490"/>
                <a:gd name="connsiteX6" fmla="*/ 76546 w 131219"/>
                <a:gd name="connsiteY6" fmla="*/ 29498 h 183490"/>
                <a:gd name="connsiteX7" fmla="*/ 78578 w 131219"/>
                <a:gd name="connsiteY7" fmla="*/ 55978 h 183490"/>
                <a:gd name="connsiteX8" fmla="*/ 121441 w 131219"/>
                <a:gd name="connsiteY8" fmla="*/ 147038 h 183490"/>
                <a:gd name="connsiteX9" fmla="*/ 131156 w 131219"/>
                <a:gd name="connsiteY9" fmla="*/ 163548 h 18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19" h="183490">
                  <a:moveTo>
                    <a:pt x="131220" y="163548"/>
                  </a:moveTo>
                  <a:cubicBezTo>
                    <a:pt x="128108" y="185836"/>
                    <a:pt x="115472" y="187360"/>
                    <a:pt x="98708" y="178280"/>
                  </a:cubicBezTo>
                  <a:cubicBezTo>
                    <a:pt x="82642" y="169517"/>
                    <a:pt x="69180" y="152435"/>
                    <a:pt x="47590" y="169009"/>
                  </a:cubicBezTo>
                  <a:cubicBezTo>
                    <a:pt x="38256" y="176184"/>
                    <a:pt x="33176" y="162722"/>
                    <a:pt x="30064" y="153896"/>
                  </a:cubicBezTo>
                  <a:cubicBezTo>
                    <a:pt x="15523" y="112493"/>
                    <a:pt x="26508" y="64805"/>
                    <a:pt x="1553" y="25307"/>
                  </a:cubicBezTo>
                  <a:cubicBezTo>
                    <a:pt x="-3972" y="16544"/>
                    <a:pt x="6252" y="3146"/>
                    <a:pt x="16412" y="860"/>
                  </a:cubicBezTo>
                  <a:cubicBezTo>
                    <a:pt x="42002" y="-4919"/>
                    <a:pt x="56417" y="19973"/>
                    <a:pt x="76546" y="29498"/>
                  </a:cubicBezTo>
                  <a:cubicBezTo>
                    <a:pt x="91913" y="36801"/>
                    <a:pt x="80610" y="46199"/>
                    <a:pt x="78578" y="55978"/>
                  </a:cubicBezTo>
                  <a:cubicBezTo>
                    <a:pt x="70260" y="95094"/>
                    <a:pt x="87087" y="130400"/>
                    <a:pt x="121441" y="147038"/>
                  </a:cubicBezTo>
                  <a:cubicBezTo>
                    <a:pt x="128299" y="150340"/>
                    <a:pt x="130839" y="155102"/>
                    <a:pt x="131156" y="16354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4" name="Полилиния: фигура 503">
              <a:extLst>
                <a:ext uri="{FF2B5EF4-FFF2-40B4-BE49-F238E27FC236}">
                  <a16:creationId xmlns="" xmlns:a16="http://schemas.microsoft.com/office/drawing/2014/main" id="{B888B73F-0FF3-4B82-BEBE-77260A2757DA}"/>
                </a:ext>
              </a:extLst>
            </p:cNvPr>
            <p:cNvSpPr/>
            <p:nvPr/>
          </p:nvSpPr>
          <p:spPr>
            <a:xfrm>
              <a:off x="2242346" y="2117748"/>
              <a:ext cx="120782" cy="174612"/>
            </a:xfrm>
            <a:custGeom>
              <a:avLst/>
              <a:gdLst>
                <a:gd name="connsiteX0" fmla="*/ 29049 w 120782"/>
                <a:gd name="connsiteY0" fmla="*/ 10909 h 174612"/>
                <a:gd name="connsiteX1" fmla="*/ 33303 w 120782"/>
                <a:gd name="connsiteY1" fmla="*/ 19735 h 174612"/>
                <a:gd name="connsiteX2" fmla="*/ 36796 w 120782"/>
                <a:gd name="connsiteY2" fmla="*/ 2781 h 174612"/>
                <a:gd name="connsiteX3" fmla="*/ 63846 w 120782"/>
                <a:gd name="connsiteY3" fmla="*/ 19164 h 174612"/>
                <a:gd name="connsiteX4" fmla="*/ 105376 w 120782"/>
                <a:gd name="connsiteY4" fmla="*/ 43675 h 174612"/>
                <a:gd name="connsiteX5" fmla="*/ 105249 w 120782"/>
                <a:gd name="connsiteY5" fmla="*/ 121526 h 174612"/>
                <a:gd name="connsiteX6" fmla="*/ 112996 w 120782"/>
                <a:gd name="connsiteY6" fmla="*/ 141910 h 174612"/>
                <a:gd name="connsiteX7" fmla="*/ 51210 w 120782"/>
                <a:gd name="connsiteY7" fmla="*/ 127495 h 174612"/>
                <a:gd name="connsiteX8" fmla="*/ 29683 w 120782"/>
                <a:gd name="connsiteY8" fmla="*/ 136004 h 174612"/>
                <a:gd name="connsiteX9" fmla="*/ 13936 w 120782"/>
                <a:gd name="connsiteY9" fmla="*/ 174613 h 174612"/>
                <a:gd name="connsiteX10" fmla="*/ 1934 w 120782"/>
                <a:gd name="connsiteY10" fmla="*/ 71298 h 174612"/>
                <a:gd name="connsiteX11" fmla="*/ 29049 w 120782"/>
                <a:gd name="connsiteY11" fmla="*/ 10972 h 17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82" h="174612">
                  <a:moveTo>
                    <a:pt x="29049" y="10909"/>
                  </a:moveTo>
                  <a:cubicBezTo>
                    <a:pt x="30446" y="13830"/>
                    <a:pt x="31906" y="16814"/>
                    <a:pt x="33303" y="19735"/>
                  </a:cubicBezTo>
                  <a:cubicBezTo>
                    <a:pt x="34446" y="14084"/>
                    <a:pt x="35652" y="8432"/>
                    <a:pt x="36796" y="2781"/>
                  </a:cubicBezTo>
                  <a:cubicBezTo>
                    <a:pt x="53115" y="-5792"/>
                    <a:pt x="58513" y="7099"/>
                    <a:pt x="63846" y="19164"/>
                  </a:cubicBezTo>
                  <a:cubicBezTo>
                    <a:pt x="72292" y="38214"/>
                    <a:pt x="86326" y="45770"/>
                    <a:pt x="105376" y="43675"/>
                  </a:cubicBezTo>
                  <a:cubicBezTo>
                    <a:pt x="114646" y="69520"/>
                    <a:pt x="134903" y="94793"/>
                    <a:pt x="105249" y="121526"/>
                  </a:cubicBezTo>
                  <a:cubicBezTo>
                    <a:pt x="99851" y="126416"/>
                    <a:pt x="108360" y="135750"/>
                    <a:pt x="112996" y="141910"/>
                  </a:cubicBezTo>
                  <a:cubicBezTo>
                    <a:pt x="90707" y="145783"/>
                    <a:pt x="68863" y="152261"/>
                    <a:pt x="51210" y="127495"/>
                  </a:cubicBezTo>
                  <a:cubicBezTo>
                    <a:pt x="40986" y="113144"/>
                    <a:pt x="31335" y="118224"/>
                    <a:pt x="29683" y="136004"/>
                  </a:cubicBezTo>
                  <a:cubicBezTo>
                    <a:pt x="28286" y="150864"/>
                    <a:pt x="28731" y="166230"/>
                    <a:pt x="13936" y="174613"/>
                  </a:cubicBezTo>
                  <a:cubicBezTo>
                    <a:pt x="11523" y="140132"/>
                    <a:pt x="17111" y="105905"/>
                    <a:pt x="1934" y="71298"/>
                  </a:cubicBezTo>
                  <a:cubicBezTo>
                    <a:pt x="-7591" y="49454"/>
                    <a:pt x="20730" y="31991"/>
                    <a:pt x="29049" y="1097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5" name="Полилиния: фигура 504">
              <a:extLst>
                <a:ext uri="{FF2B5EF4-FFF2-40B4-BE49-F238E27FC236}">
                  <a16:creationId xmlns="" xmlns:a16="http://schemas.microsoft.com/office/drawing/2014/main" id="{3E53580C-1955-4901-9863-B9CD8EFB695A}"/>
                </a:ext>
              </a:extLst>
            </p:cNvPr>
            <p:cNvSpPr/>
            <p:nvPr/>
          </p:nvSpPr>
          <p:spPr>
            <a:xfrm>
              <a:off x="1639640" y="2007474"/>
              <a:ext cx="87147" cy="182181"/>
            </a:xfrm>
            <a:custGeom>
              <a:avLst/>
              <a:gdLst>
                <a:gd name="connsiteX0" fmla="*/ 52825 w 87147"/>
                <a:gd name="connsiteY0" fmla="*/ 170269 h 182181"/>
                <a:gd name="connsiteX1" fmla="*/ 14788 w 87147"/>
                <a:gd name="connsiteY1" fmla="*/ 178524 h 182181"/>
                <a:gd name="connsiteX2" fmla="*/ 3168 w 87147"/>
                <a:gd name="connsiteY2" fmla="*/ 135725 h 182181"/>
                <a:gd name="connsiteX3" fmla="*/ 42411 w 87147"/>
                <a:gd name="connsiteY3" fmla="*/ 10375 h 182181"/>
                <a:gd name="connsiteX4" fmla="*/ 82924 w 87147"/>
                <a:gd name="connsiteY4" fmla="*/ 9423 h 182181"/>
                <a:gd name="connsiteX5" fmla="*/ 71367 w 87147"/>
                <a:gd name="connsiteY5" fmla="*/ 42570 h 182181"/>
                <a:gd name="connsiteX6" fmla="*/ 52952 w 87147"/>
                <a:gd name="connsiteY6" fmla="*/ 117564 h 182181"/>
                <a:gd name="connsiteX7" fmla="*/ 52825 w 87147"/>
                <a:gd name="connsiteY7" fmla="*/ 170269 h 18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47" h="182181">
                  <a:moveTo>
                    <a:pt x="52825" y="170269"/>
                  </a:moveTo>
                  <a:cubicBezTo>
                    <a:pt x="40315" y="174016"/>
                    <a:pt x="29965" y="189001"/>
                    <a:pt x="14788" y="178524"/>
                  </a:cubicBezTo>
                  <a:cubicBezTo>
                    <a:pt x="10915" y="164236"/>
                    <a:pt x="6978" y="150012"/>
                    <a:pt x="3168" y="135725"/>
                  </a:cubicBezTo>
                  <a:cubicBezTo>
                    <a:pt x="-7754" y="94259"/>
                    <a:pt x="10597" y="34505"/>
                    <a:pt x="42411" y="10375"/>
                  </a:cubicBezTo>
                  <a:cubicBezTo>
                    <a:pt x="55301" y="596"/>
                    <a:pt x="70922" y="-6579"/>
                    <a:pt x="82924" y="9423"/>
                  </a:cubicBezTo>
                  <a:cubicBezTo>
                    <a:pt x="93846" y="23901"/>
                    <a:pt x="81273" y="34188"/>
                    <a:pt x="71367" y="42570"/>
                  </a:cubicBezTo>
                  <a:cubicBezTo>
                    <a:pt x="47618" y="62763"/>
                    <a:pt x="53777" y="91147"/>
                    <a:pt x="52952" y="117564"/>
                  </a:cubicBezTo>
                  <a:cubicBezTo>
                    <a:pt x="52380" y="135090"/>
                    <a:pt x="52825" y="152679"/>
                    <a:pt x="52825" y="170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6" name="Полилиния: фигура 505">
              <a:extLst>
                <a:ext uri="{FF2B5EF4-FFF2-40B4-BE49-F238E27FC236}">
                  <a16:creationId xmlns="" xmlns:a16="http://schemas.microsoft.com/office/drawing/2014/main" id="{55A67071-6306-4EC4-989C-A18E33E6FE31}"/>
                </a:ext>
              </a:extLst>
            </p:cNvPr>
            <p:cNvSpPr/>
            <p:nvPr/>
          </p:nvSpPr>
          <p:spPr>
            <a:xfrm>
              <a:off x="1700714" y="1868314"/>
              <a:ext cx="38233" cy="97097"/>
            </a:xfrm>
            <a:custGeom>
              <a:avLst/>
              <a:gdLst>
                <a:gd name="connsiteX0" fmla="*/ 38233 w 38233"/>
                <a:gd name="connsiteY0" fmla="*/ 31933 h 97097"/>
                <a:gd name="connsiteX1" fmla="*/ 32709 w 38233"/>
                <a:gd name="connsiteY1" fmla="*/ 69461 h 97097"/>
                <a:gd name="connsiteX2" fmla="*/ 23120 w 38233"/>
                <a:gd name="connsiteY2" fmla="*/ 96893 h 97097"/>
                <a:gd name="connsiteX3" fmla="*/ 3816 w 38233"/>
                <a:gd name="connsiteY3" fmla="*/ 71811 h 97097"/>
                <a:gd name="connsiteX4" fmla="*/ 3054 w 38233"/>
                <a:gd name="connsiteY4" fmla="*/ 28186 h 97097"/>
                <a:gd name="connsiteX5" fmla="*/ 25724 w 38233"/>
                <a:gd name="connsiteY5" fmla="*/ 119 h 97097"/>
                <a:gd name="connsiteX6" fmla="*/ 38233 w 38233"/>
                <a:gd name="connsiteY6" fmla="*/ 31933 h 9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3" h="97097">
                  <a:moveTo>
                    <a:pt x="38233" y="31933"/>
                  </a:moveTo>
                  <a:cubicBezTo>
                    <a:pt x="36265" y="45649"/>
                    <a:pt x="35122" y="57714"/>
                    <a:pt x="32709" y="69461"/>
                  </a:cubicBezTo>
                  <a:cubicBezTo>
                    <a:pt x="30740" y="79177"/>
                    <a:pt x="36138" y="94925"/>
                    <a:pt x="23120" y="96893"/>
                  </a:cubicBezTo>
                  <a:cubicBezTo>
                    <a:pt x="8579" y="99116"/>
                    <a:pt x="7245" y="82733"/>
                    <a:pt x="3816" y="71811"/>
                  </a:cubicBezTo>
                  <a:cubicBezTo>
                    <a:pt x="-629" y="57523"/>
                    <a:pt x="-1581" y="42664"/>
                    <a:pt x="3054" y="28186"/>
                  </a:cubicBezTo>
                  <a:cubicBezTo>
                    <a:pt x="7055" y="15613"/>
                    <a:pt x="11436" y="-1596"/>
                    <a:pt x="25724" y="119"/>
                  </a:cubicBezTo>
                  <a:cubicBezTo>
                    <a:pt x="43694" y="2278"/>
                    <a:pt x="33344" y="22090"/>
                    <a:pt x="38233" y="3193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7" name="Полилиния: фигура 506">
              <a:extLst>
                <a:ext uri="{FF2B5EF4-FFF2-40B4-BE49-F238E27FC236}">
                  <a16:creationId xmlns="" xmlns:a16="http://schemas.microsoft.com/office/drawing/2014/main" id="{772EC3BD-3F50-4B89-9773-5C3BF152F801}"/>
                </a:ext>
              </a:extLst>
            </p:cNvPr>
            <p:cNvSpPr/>
            <p:nvPr/>
          </p:nvSpPr>
          <p:spPr>
            <a:xfrm>
              <a:off x="2202046" y="1913214"/>
              <a:ext cx="54171" cy="92696"/>
            </a:xfrm>
            <a:custGeom>
              <a:avLst/>
              <a:gdLst>
                <a:gd name="connsiteX0" fmla="*/ 832 w 54171"/>
                <a:gd name="connsiteY0" fmla="*/ 2717 h 92696"/>
                <a:gd name="connsiteX1" fmla="*/ 39376 w 54171"/>
                <a:gd name="connsiteY1" fmla="*/ 30085 h 92696"/>
                <a:gd name="connsiteX2" fmla="*/ 54172 w 54171"/>
                <a:gd name="connsiteY2" fmla="*/ 92697 h 92696"/>
                <a:gd name="connsiteX3" fmla="*/ 832 w 54171"/>
                <a:gd name="connsiteY3" fmla="*/ 2653 h 9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1" h="92696">
                  <a:moveTo>
                    <a:pt x="832" y="2717"/>
                  </a:moveTo>
                  <a:cubicBezTo>
                    <a:pt x="23755" y="-4522"/>
                    <a:pt x="36392" y="2082"/>
                    <a:pt x="39376" y="30085"/>
                  </a:cubicBezTo>
                  <a:cubicBezTo>
                    <a:pt x="41662" y="51295"/>
                    <a:pt x="49028" y="71869"/>
                    <a:pt x="54172" y="92697"/>
                  </a:cubicBezTo>
                  <a:cubicBezTo>
                    <a:pt x="23120" y="71742"/>
                    <a:pt x="-5264" y="49009"/>
                    <a:pt x="832" y="265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8" name="Полилиния: фигура 507">
              <a:extLst>
                <a:ext uri="{FF2B5EF4-FFF2-40B4-BE49-F238E27FC236}">
                  <a16:creationId xmlns="" xmlns:a16="http://schemas.microsoft.com/office/drawing/2014/main" id="{A5A5C725-E536-47FC-A479-06C15C1682BA}"/>
                </a:ext>
              </a:extLst>
            </p:cNvPr>
            <p:cNvSpPr/>
            <p:nvPr/>
          </p:nvSpPr>
          <p:spPr>
            <a:xfrm>
              <a:off x="2126678" y="1899484"/>
              <a:ext cx="68579" cy="32072"/>
            </a:xfrm>
            <a:custGeom>
              <a:avLst/>
              <a:gdLst>
                <a:gd name="connsiteX0" fmla="*/ 64 w 68579"/>
                <a:gd name="connsiteY0" fmla="*/ 0 h 32072"/>
                <a:gd name="connsiteX1" fmla="*/ 68580 w 68579"/>
                <a:gd name="connsiteY1" fmla="*/ 16383 h 32072"/>
                <a:gd name="connsiteX2" fmla="*/ 50990 w 68579"/>
                <a:gd name="connsiteY2" fmla="*/ 22606 h 32072"/>
                <a:gd name="connsiteX3" fmla="*/ 0 w 68579"/>
                <a:gd name="connsiteY3" fmla="*/ 64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" h="32072">
                  <a:moveTo>
                    <a:pt x="64" y="0"/>
                  </a:moveTo>
                  <a:cubicBezTo>
                    <a:pt x="18605" y="26162"/>
                    <a:pt x="49784" y="-8446"/>
                    <a:pt x="68580" y="16383"/>
                  </a:cubicBezTo>
                  <a:cubicBezTo>
                    <a:pt x="62674" y="18415"/>
                    <a:pt x="56070" y="19177"/>
                    <a:pt x="50990" y="22606"/>
                  </a:cubicBezTo>
                  <a:cubicBezTo>
                    <a:pt x="23813" y="40958"/>
                    <a:pt x="7557" y="32195"/>
                    <a:pt x="0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9" name="Полилиния: фигура 508">
              <a:extLst>
                <a:ext uri="{FF2B5EF4-FFF2-40B4-BE49-F238E27FC236}">
                  <a16:creationId xmlns="" xmlns:a16="http://schemas.microsoft.com/office/drawing/2014/main" id="{5A2698EA-A87B-457D-A897-7588CF444DEC}"/>
                </a:ext>
              </a:extLst>
            </p:cNvPr>
            <p:cNvSpPr/>
            <p:nvPr/>
          </p:nvSpPr>
          <p:spPr>
            <a:xfrm>
              <a:off x="1710665" y="1769580"/>
              <a:ext cx="25170" cy="32412"/>
            </a:xfrm>
            <a:custGeom>
              <a:avLst/>
              <a:gdLst>
                <a:gd name="connsiteX0" fmla="*/ 25171 w 25170"/>
                <a:gd name="connsiteY0" fmla="*/ 15413 h 32412"/>
                <a:gd name="connsiteX1" fmla="*/ 13042 w 25170"/>
                <a:gd name="connsiteY1" fmla="*/ 32367 h 32412"/>
                <a:gd name="connsiteX2" fmla="*/ 25 w 25170"/>
                <a:gd name="connsiteY2" fmla="*/ 16937 h 32412"/>
                <a:gd name="connsiteX3" fmla="*/ 12217 w 25170"/>
                <a:gd name="connsiteY3" fmla="*/ 109 h 32412"/>
                <a:gd name="connsiteX4" fmla="*/ 25171 w 25170"/>
                <a:gd name="connsiteY4" fmla="*/ 15413 h 3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32412">
                  <a:moveTo>
                    <a:pt x="25171" y="15413"/>
                  </a:moveTo>
                  <a:cubicBezTo>
                    <a:pt x="24663" y="24049"/>
                    <a:pt x="21996" y="31669"/>
                    <a:pt x="13042" y="32367"/>
                  </a:cubicBezTo>
                  <a:cubicBezTo>
                    <a:pt x="3644" y="33066"/>
                    <a:pt x="406" y="25446"/>
                    <a:pt x="25" y="16937"/>
                  </a:cubicBezTo>
                  <a:cubicBezTo>
                    <a:pt x="-356" y="8110"/>
                    <a:pt x="3644" y="1125"/>
                    <a:pt x="12217" y="109"/>
                  </a:cubicBezTo>
                  <a:cubicBezTo>
                    <a:pt x="22059" y="-1034"/>
                    <a:pt x="24282" y="6967"/>
                    <a:pt x="25171" y="154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0" name="Полилиния: фигура 509">
              <a:extLst>
                <a:ext uri="{FF2B5EF4-FFF2-40B4-BE49-F238E27FC236}">
                  <a16:creationId xmlns="" xmlns:a16="http://schemas.microsoft.com/office/drawing/2014/main" id="{0CB7E21D-EDFF-4310-BF23-22E7EF225DC2}"/>
                </a:ext>
              </a:extLst>
            </p:cNvPr>
            <p:cNvSpPr/>
            <p:nvPr/>
          </p:nvSpPr>
          <p:spPr>
            <a:xfrm>
              <a:off x="2242736" y="2046868"/>
              <a:ext cx="28722" cy="43202"/>
            </a:xfrm>
            <a:custGeom>
              <a:avLst/>
              <a:gdLst>
                <a:gd name="connsiteX0" fmla="*/ 21102 w 28722"/>
                <a:gd name="connsiteY0" fmla="*/ 0 h 43202"/>
                <a:gd name="connsiteX1" fmla="*/ 28722 w 28722"/>
                <a:gd name="connsiteY1" fmla="*/ 40894 h 43202"/>
                <a:gd name="connsiteX2" fmla="*/ 973 w 28722"/>
                <a:gd name="connsiteY2" fmla="*/ 32131 h 43202"/>
                <a:gd name="connsiteX3" fmla="*/ 21102 w 28722"/>
                <a:gd name="connsiteY3" fmla="*/ 0 h 4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43202">
                  <a:moveTo>
                    <a:pt x="21102" y="0"/>
                  </a:moveTo>
                  <a:cubicBezTo>
                    <a:pt x="23642" y="13653"/>
                    <a:pt x="26182" y="27242"/>
                    <a:pt x="28722" y="40894"/>
                  </a:cubicBezTo>
                  <a:cubicBezTo>
                    <a:pt x="18308" y="42037"/>
                    <a:pt x="5037" y="48768"/>
                    <a:pt x="973" y="32131"/>
                  </a:cubicBezTo>
                  <a:cubicBezTo>
                    <a:pt x="-3218" y="15050"/>
                    <a:pt x="6624" y="5144"/>
                    <a:pt x="21102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1" name="Полилиния: фигура 510">
              <a:extLst>
                <a:ext uri="{FF2B5EF4-FFF2-40B4-BE49-F238E27FC236}">
                  <a16:creationId xmlns="" xmlns:a16="http://schemas.microsoft.com/office/drawing/2014/main" id="{5769F1BC-1E24-4133-AD49-25F7028DA826}"/>
                </a:ext>
              </a:extLst>
            </p:cNvPr>
            <p:cNvSpPr/>
            <p:nvPr/>
          </p:nvSpPr>
          <p:spPr>
            <a:xfrm>
              <a:off x="5193205" y="3387260"/>
              <a:ext cx="2815091" cy="1784160"/>
            </a:xfrm>
            <a:custGeom>
              <a:avLst/>
              <a:gdLst>
                <a:gd name="connsiteX0" fmla="*/ 2464767 w 2815091"/>
                <a:gd name="connsiteY0" fmla="*/ 1115165 h 1784160"/>
                <a:gd name="connsiteX1" fmla="*/ 2452258 w 2815091"/>
                <a:gd name="connsiteY1" fmla="*/ 1173840 h 1784160"/>
                <a:gd name="connsiteX2" fmla="*/ 2548206 w 2815091"/>
                <a:gd name="connsiteY2" fmla="*/ 1265661 h 1784160"/>
                <a:gd name="connsiteX3" fmla="*/ 2589290 w 2815091"/>
                <a:gd name="connsiteY3" fmla="*/ 1266804 h 1784160"/>
                <a:gd name="connsiteX4" fmla="*/ 2578178 w 2815091"/>
                <a:gd name="connsiteY4" fmla="*/ 1306428 h 1784160"/>
                <a:gd name="connsiteX5" fmla="*/ 2592593 w 2815091"/>
                <a:gd name="connsiteY5" fmla="*/ 1332781 h 1784160"/>
                <a:gd name="connsiteX6" fmla="*/ 2662379 w 2815091"/>
                <a:gd name="connsiteY6" fmla="*/ 1374183 h 1784160"/>
                <a:gd name="connsiteX7" fmla="*/ 2691145 w 2815091"/>
                <a:gd name="connsiteY7" fmla="*/ 1391328 h 1784160"/>
                <a:gd name="connsiteX8" fmla="*/ 2756867 w 2815091"/>
                <a:gd name="connsiteY8" fmla="*/ 1423777 h 1784160"/>
                <a:gd name="connsiteX9" fmla="*/ 2788300 w 2815091"/>
                <a:gd name="connsiteY9" fmla="*/ 1427396 h 1784160"/>
                <a:gd name="connsiteX10" fmla="*/ 2811033 w 2815091"/>
                <a:gd name="connsiteY10" fmla="*/ 1423523 h 1784160"/>
                <a:gd name="connsiteX11" fmla="*/ 2811668 w 2815091"/>
                <a:gd name="connsiteY11" fmla="*/ 1450955 h 1784160"/>
                <a:gd name="connsiteX12" fmla="*/ 2731912 w 2815091"/>
                <a:gd name="connsiteY12" fmla="*/ 1548174 h 1784160"/>
                <a:gd name="connsiteX13" fmla="*/ 2708480 w 2815091"/>
                <a:gd name="connsiteY13" fmla="*/ 1595228 h 1784160"/>
                <a:gd name="connsiteX14" fmla="*/ 2648663 w 2815091"/>
                <a:gd name="connsiteY14" fmla="*/ 1709465 h 1784160"/>
                <a:gd name="connsiteX15" fmla="*/ 2618627 w 2815091"/>
                <a:gd name="connsiteY15" fmla="*/ 1702098 h 1784160"/>
                <a:gd name="connsiteX16" fmla="*/ 2557604 w 2815091"/>
                <a:gd name="connsiteY16" fmla="*/ 1707306 h 1784160"/>
                <a:gd name="connsiteX17" fmla="*/ 2546428 w 2815091"/>
                <a:gd name="connsiteY17" fmla="*/ 1733277 h 1784160"/>
                <a:gd name="connsiteX18" fmla="*/ 2531315 w 2815091"/>
                <a:gd name="connsiteY18" fmla="*/ 1755502 h 1784160"/>
                <a:gd name="connsiteX19" fmla="*/ 2584846 w 2815091"/>
                <a:gd name="connsiteY19" fmla="*/ 1639043 h 1784160"/>
                <a:gd name="connsiteX20" fmla="*/ 2645234 w 2815091"/>
                <a:gd name="connsiteY20" fmla="*/ 1623231 h 1784160"/>
                <a:gd name="connsiteX21" fmla="*/ 2663649 w 2815091"/>
                <a:gd name="connsiteY21" fmla="*/ 1613706 h 1784160"/>
                <a:gd name="connsiteX22" fmla="*/ 2659839 w 2815091"/>
                <a:gd name="connsiteY22" fmla="*/ 1580877 h 1784160"/>
                <a:gd name="connsiteX23" fmla="*/ 2605864 w 2815091"/>
                <a:gd name="connsiteY23" fmla="*/ 1519599 h 1784160"/>
                <a:gd name="connsiteX24" fmla="*/ 2547826 w 2815091"/>
                <a:gd name="connsiteY24" fmla="*/ 1517059 h 1784160"/>
                <a:gd name="connsiteX25" fmla="*/ 2520774 w 2815091"/>
                <a:gd name="connsiteY25" fmla="*/ 1523028 h 1784160"/>
                <a:gd name="connsiteX26" fmla="*/ 2529347 w 2815091"/>
                <a:gd name="connsiteY26" fmla="*/ 1495469 h 1784160"/>
                <a:gd name="connsiteX27" fmla="*/ 2520774 w 2815091"/>
                <a:gd name="connsiteY27" fmla="*/ 1448224 h 1784160"/>
                <a:gd name="connsiteX28" fmla="*/ 2519123 w 2815091"/>
                <a:gd name="connsiteY28" fmla="*/ 1423079 h 1784160"/>
                <a:gd name="connsiteX29" fmla="*/ 2553731 w 2815091"/>
                <a:gd name="connsiteY29" fmla="*/ 1398123 h 1784160"/>
                <a:gd name="connsiteX30" fmla="*/ 2449083 w 2815091"/>
                <a:gd name="connsiteY30" fmla="*/ 1348402 h 1784160"/>
                <a:gd name="connsiteX31" fmla="*/ 2419174 w 2815091"/>
                <a:gd name="connsiteY31" fmla="*/ 1346370 h 1784160"/>
                <a:gd name="connsiteX32" fmla="*/ 2403172 w 2815091"/>
                <a:gd name="connsiteY32" fmla="*/ 1360594 h 1784160"/>
                <a:gd name="connsiteX33" fmla="*/ 2415682 w 2815091"/>
                <a:gd name="connsiteY33" fmla="*/ 1372913 h 1784160"/>
                <a:gd name="connsiteX34" fmla="*/ 2451750 w 2815091"/>
                <a:gd name="connsiteY34" fmla="*/ 1423586 h 1784160"/>
                <a:gd name="connsiteX35" fmla="*/ 2496263 w 2815091"/>
                <a:gd name="connsiteY35" fmla="*/ 1501565 h 1784160"/>
                <a:gd name="connsiteX36" fmla="*/ 2451369 w 2815091"/>
                <a:gd name="connsiteY36" fmla="*/ 1489309 h 1784160"/>
                <a:gd name="connsiteX37" fmla="*/ 2356500 w 2815091"/>
                <a:gd name="connsiteY37" fmla="*/ 1416919 h 1784160"/>
                <a:gd name="connsiteX38" fmla="*/ 2342720 w 2815091"/>
                <a:gd name="connsiteY38" fmla="*/ 1432349 h 1784160"/>
                <a:gd name="connsiteX39" fmla="*/ 2396695 w 2815091"/>
                <a:gd name="connsiteY39" fmla="*/ 1477879 h 1784160"/>
                <a:gd name="connsiteX40" fmla="*/ 2426858 w 2815091"/>
                <a:gd name="connsiteY40" fmla="*/ 1487976 h 1784160"/>
                <a:gd name="connsiteX41" fmla="*/ 2408443 w 2815091"/>
                <a:gd name="connsiteY41" fmla="*/ 1512741 h 1784160"/>
                <a:gd name="connsiteX42" fmla="*/ 2336307 w 2815091"/>
                <a:gd name="connsiteY42" fmla="*/ 1557318 h 1784160"/>
                <a:gd name="connsiteX43" fmla="*/ 2322273 w 2815091"/>
                <a:gd name="connsiteY43" fmla="*/ 1558905 h 1784160"/>
                <a:gd name="connsiteX44" fmla="*/ 2246962 w 2815091"/>
                <a:gd name="connsiteY44" fmla="*/ 1573003 h 1784160"/>
                <a:gd name="connsiteX45" fmla="*/ 2223658 w 2815091"/>
                <a:gd name="connsiteY45" fmla="*/ 1580115 h 1784160"/>
                <a:gd name="connsiteX46" fmla="*/ 2148855 w 2815091"/>
                <a:gd name="connsiteY46" fmla="*/ 1553698 h 1784160"/>
                <a:gd name="connsiteX47" fmla="*/ 2080656 w 2815091"/>
                <a:gd name="connsiteY47" fmla="*/ 1548682 h 1784160"/>
                <a:gd name="connsiteX48" fmla="*/ 2033412 w 2815091"/>
                <a:gd name="connsiteY48" fmla="*/ 1563287 h 1784160"/>
                <a:gd name="connsiteX49" fmla="*/ 2006996 w 2815091"/>
                <a:gd name="connsiteY49" fmla="*/ 1553953 h 1784160"/>
                <a:gd name="connsiteX50" fmla="*/ 2014742 w 2815091"/>
                <a:gd name="connsiteY50" fmla="*/ 1517694 h 1784160"/>
                <a:gd name="connsiteX51" fmla="*/ 2010806 w 2815091"/>
                <a:gd name="connsiteY51" fmla="*/ 1474577 h 1784160"/>
                <a:gd name="connsiteX52" fmla="*/ 1956640 w 2815091"/>
                <a:gd name="connsiteY52" fmla="*/ 1388026 h 1784160"/>
                <a:gd name="connsiteX53" fmla="*/ 1907364 w 2815091"/>
                <a:gd name="connsiteY53" fmla="*/ 1434318 h 1784160"/>
                <a:gd name="connsiteX54" fmla="*/ 1890473 w 2815091"/>
                <a:gd name="connsiteY54" fmla="*/ 1475784 h 1784160"/>
                <a:gd name="connsiteX55" fmla="*/ 1911111 w 2815091"/>
                <a:gd name="connsiteY55" fmla="*/ 1495596 h 1784160"/>
                <a:gd name="connsiteX56" fmla="*/ 1924255 w 2815091"/>
                <a:gd name="connsiteY56" fmla="*/ 1505438 h 1784160"/>
                <a:gd name="connsiteX57" fmla="*/ 1913777 w 2815091"/>
                <a:gd name="connsiteY57" fmla="*/ 1520932 h 1784160"/>
                <a:gd name="connsiteX58" fmla="*/ 1885711 w 2815091"/>
                <a:gd name="connsiteY58" fmla="*/ 1557191 h 1784160"/>
                <a:gd name="connsiteX59" fmla="*/ 1869074 w 2815091"/>
                <a:gd name="connsiteY59" fmla="*/ 1581702 h 1784160"/>
                <a:gd name="connsiteX60" fmla="*/ 1842658 w 2815091"/>
                <a:gd name="connsiteY60" fmla="*/ 1561318 h 1784160"/>
                <a:gd name="connsiteX61" fmla="*/ 1833323 w 2815091"/>
                <a:gd name="connsiteY61" fmla="*/ 1535029 h 1784160"/>
                <a:gd name="connsiteX62" fmla="*/ 1820687 w 2815091"/>
                <a:gd name="connsiteY62" fmla="*/ 1502581 h 1784160"/>
                <a:gd name="connsiteX63" fmla="*/ 1810781 w 2815091"/>
                <a:gd name="connsiteY63" fmla="*/ 1533950 h 1784160"/>
                <a:gd name="connsiteX64" fmla="*/ 1815734 w 2815091"/>
                <a:gd name="connsiteY64" fmla="*/ 1589385 h 1784160"/>
                <a:gd name="connsiteX65" fmla="*/ 1811542 w 2815091"/>
                <a:gd name="connsiteY65" fmla="*/ 1629264 h 1784160"/>
                <a:gd name="connsiteX66" fmla="*/ 1824687 w 2815091"/>
                <a:gd name="connsiteY66" fmla="*/ 1678477 h 1784160"/>
                <a:gd name="connsiteX67" fmla="*/ 1829450 w 2815091"/>
                <a:gd name="connsiteY67" fmla="*/ 1700892 h 1784160"/>
                <a:gd name="connsiteX68" fmla="*/ 1781063 w 2815091"/>
                <a:gd name="connsiteY68" fmla="*/ 1717021 h 1784160"/>
                <a:gd name="connsiteX69" fmla="*/ 1699465 w 2815091"/>
                <a:gd name="connsiteY69" fmla="*/ 1668126 h 1784160"/>
                <a:gd name="connsiteX70" fmla="*/ 1671271 w 2815091"/>
                <a:gd name="connsiteY70" fmla="*/ 1627676 h 1784160"/>
                <a:gd name="connsiteX71" fmla="*/ 1653872 w 2815091"/>
                <a:gd name="connsiteY71" fmla="*/ 1602403 h 1784160"/>
                <a:gd name="connsiteX72" fmla="*/ 1634441 w 2815091"/>
                <a:gd name="connsiteY72" fmla="*/ 1637328 h 1784160"/>
                <a:gd name="connsiteX73" fmla="*/ 1624662 w 2815091"/>
                <a:gd name="connsiteY73" fmla="*/ 1689843 h 1784160"/>
                <a:gd name="connsiteX74" fmla="*/ 1629996 w 2815091"/>
                <a:gd name="connsiteY74" fmla="*/ 1708576 h 1784160"/>
                <a:gd name="connsiteX75" fmla="*/ 1636092 w 2815091"/>
                <a:gd name="connsiteY75" fmla="*/ 1770171 h 1784160"/>
                <a:gd name="connsiteX76" fmla="*/ 1588912 w 2815091"/>
                <a:gd name="connsiteY76" fmla="*/ 1769726 h 1784160"/>
                <a:gd name="connsiteX77" fmla="*/ 1550176 w 2815091"/>
                <a:gd name="connsiteY77" fmla="*/ 1768139 h 1784160"/>
                <a:gd name="connsiteX78" fmla="*/ 1419049 w 2815091"/>
                <a:gd name="connsiteY78" fmla="*/ 1711624 h 1784160"/>
                <a:gd name="connsiteX79" fmla="*/ 1386347 w 2815091"/>
                <a:gd name="connsiteY79" fmla="*/ 1641011 h 1784160"/>
                <a:gd name="connsiteX80" fmla="*/ 1385902 w 2815091"/>
                <a:gd name="connsiteY80" fmla="*/ 1617199 h 1784160"/>
                <a:gd name="connsiteX81" fmla="*/ 1317068 w 2815091"/>
                <a:gd name="connsiteY81" fmla="*/ 1601451 h 1784160"/>
                <a:gd name="connsiteX82" fmla="*/ 1303923 w 2815091"/>
                <a:gd name="connsiteY82" fmla="*/ 1592497 h 1784160"/>
                <a:gd name="connsiteX83" fmla="*/ 1223914 w 2815091"/>
                <a:gd name="connsiteY83" fmla="*/ 1595291 h 1784160"/>
                <a:gd name="connsiteX84" fmla="*/ 1028397 w 2815091"/>
                <a:gd name="connsiteY84" fmla="*/ 1614849 h 1784160"/>
                <a:gd name="connsiteX85" fmla="*/ 873584 w 2815091"/>
                <a:gd name="connsiteY85" fmla="*/ 1632693 h 1784160"/>
                <a:gd name="connsiteX86" fmla="*/ 719533 w 2815091"/>
                <a:gd name="connsiteY86" fmla="*/ 1654092 h 1784160"/>
                <a:gd name="connsiteX87" fmla="*/ 557735 w 2815091"/>
                <a:gd name="connsiteY87" fmla="*/ 1675810 h 1784160"/>
                <a:gd name="connsiteX88" fmla="*/ 390222 w 2815091"/>
                <a:gd name="connsiteY88" fmla="*/ 1703559 h 1784160"/>
                <a:gd name="connsiteX89" fmla="*/ 349074 w 2815091"/>
                <a:gd name="connsiteY89" fmla="*/ 1699495 h 1784160"/>
                <a:gd name="connsiteX90" fmla="*/ 286653 w 2815091"/>
                <a:gd name="connsiteY90" fmla="*/ 1653330 h 1784160"/>
                <a:gd name="connsiteX91" fmla="*/ 204167 w 2815091"/>
                <a:gd name="connsiteY91" fmla="*/ 1518773 h 1784160"/>
                <a:gd name="connsiteX92" fmla="*/ 191022 w 2815091"/>
                <a:gd name="connsiteY92" fmla="*/ 1448986 h 1784160"/>
                <a:gd name="connsiteX93" fmla="*/ 153621 w 2815091"/>
                <a:gd name="connsiteY93" fmla="*/ 1373103 h 1784160"/>
                <a:gd name="connsiteX94" fmla="*/ 162066 w 2815091"/>
                <a:gd name="connsiteY94" fmla="*/ 1285918 h 1784160"/>
                <a:gd name="connsiteX95" fmla="*/ 182133 w 2815091"/>
                <a:gd name="connsiteY95" fmla="*/ 1262803 h 1784160"/>
                <a:gd name="connsiteX96" fmla="*/ 193626 w 2815091"/>
                <a:gd name="connsiteY96" fmla="*/ 1214353 h 1784160"/>
                <a:gd name="connsiteX97" fmla="*/ 132285 w 2815091"/>
                <a:gd name="connsiteY97" fmla="*/ 1112244 h 1784160"/>
                <a:gd name="connsiteX98" fmla="*/ 151398 w 2815091"/>
                <a:gd name="connsiteY98" fmla="*/ 1049125 h 1784160"/>
                <a:gd name="connsiteX99" fmla="*/ 139079 w 2815091"/>
                <a:gd name="connsiteY99" fmla="*/ 974385 h 1784160"/>
                <a:gd name="connsiteX100" fmla="*/ 69420 w 2815091"/>
                <a:gd name="connsiteY100" fmla="*/ 949112 h 1784160"/>
                <a:gd name="connsiteX101" fmla="*/ 23128 w 2815091"/>
                <a:gd name="connsiteY101" fmla="*/ 938253 h 1784160"/>
                <a:gd name="connsiteX102" fmla="*/ 40972 w 2815091"/>
                <a:gd name="connsiteY102" fmla="*/ 889422 h 1784160"/>
                <a:gd name="connsiteX103" fmla="*/ 73611 w 2815091"/>
                <a:gd name="connsiteY103" fmla="*/ 834812 h 1784160"/>
                <a:gd name="connsiteX104" fmla="*/ 25796 w 2815091"/>
                <a:gd name="connsiteY104" fmla="*/ 832271 h 1784160"/>
                <a:gd name="connsiteX105" fmla="*/ 5222 w 2815091"/>
                <a:gd name="connsiteY105" fmla="*/ 737656 h 1784160"/>
                <a:gd name="connsiteX106" fmla="*/ 105933 w 2815091"/>
                <a:gd name="connsiteY106" fmla="*/ 702985 h 1784160"/>
                <a:gd name="connsiteX107" fmla="*/ 236679 w 2815091"/>
                <a:gd name="connsiteY107" fmla="*/ 640818 h 1784160"/>
                <a:gd name="connsiteX108" fmla="*/ 267794 w 2815091"/>
                <a:gd name="connsiteY108" fmla="*/ 612180 h 1784160"/>
                <a:gd name="connsiteX109" fmla="*/ 424957 w 2815091"/>
                <a:gd name="connsiteY109" fmla="*/ 498704 h 1784160"/>
                <a:gd name="connsiteX110" fmla="*/ 492013 w 2815091"/>
                <a:gd name="connsiteY110" fmla="*/ 452984 h 1784160"/>
                <a:gd name="connsiteX111" fmla="*/ 558243 w 2815091"/>
                <a:gd name="connsiteY111" fmla="*/ 449873 h 1784160"/>
                <a:gd name="connsiteX112" fmla="*/ 649937 w 2815091"/>
                <a:gd name="connsiteY112" fmla="*/ 454381 h 1784160"/>
                <a:gd name="connsiteX113" fmla="*/ 769444 w 2815091"/>
                <a:gd name="connsiteY113" fmla="*/ 450444 h 1784160"/>
                <a:gd name="connsiteX114" fmla="*/ 804433 w 2815091"/>
                <a:gd name="connsiteY114" fmla="*/ 451142 h 1784160"/>
                <a:gd name="connsiteX115" fmla="*/ 928956 w 2815091"/>
                <a:gd name="connsiteY115" fmla="*/ 464859 h 1784160"/>
                <a:gd name="connsiteX116" fmla="*/ 857265 w 2815091"/>
                <a:gd name="connsiteY116" fmla="*/ 427774 h 1784160"/>
                <a:gd name="connsiteX117" fmla="*/ 716612 w 2815091"/>
                <a:gd name="connsiteY117" fmla="*/ 397930 h 1784160"/>
                <a:gd name="connsiteX118" fmla="*/ 532081 w 2815091"/>
                <a:gd name="connsiteY118" fmla="*/ 390055 h 1784160"/>
                <a:gd name="connsiteX119" fmla="*/ 489790 w 2815091"/>
                <a:gd name="connsiteY119" fmla="*/ 380467 h 1784160"/>
                <a:gd name="connsiteX120" fmla="*/ 439625 w 2815091"/>
                <a:gd name="connsiteY120" fmla="*/ 358877 h 1784160"/>
                <a:gd name="connsiteX121" fmla="*/ 432640 w 2815091"/>
                <a:gd name="connsiteY121" fmla="*/ 339699 h 1784160"/>
                <a:gd name="connsiteX122" fmla="*/ 433973 w 2815091"/>
                <a:gd name="connsiteY122" fmla="*/ 283629 h 1784160"/>
                <a:gd name="connsiteX123" fmla="*/ 438736 w 2815091"/>
                <a:gd name="connsiteY123" fmla="*/ 255371 h 1784160"/>
                <a:gd name="connsiteX124" fmla="*/ 462993 w 2815091"/>
                <a:gd name="connsiteY124" fmla="*/ 265976 h 1784160"/>
                <a:gd name="connsiteX125" fmla="*/ 473788 w 2815091"/>
                <a:gd name="connsiteY125" fmla="*/ 317030 h 1784160"/>
                <a:gd name="connsiteX126" fmla="*/ 522239 w 2815091"/>
                <a:gd name="connsiteY126" fmla="*/ 336905 h 1784160"/>
                <a:gd name="connsiteX127" fmla="*/ 587009 w 2815091"/>
                <a:gd name="connsiteY127" fmla="*/ 290169 h 1784160"/>
                <a:gd name="connsiteX128" fmla="*/ 620028 w 2815091"/>
                <a:gd name="connsiteY128" fmla="*/ 276136 h 1784160"/>
                <a:gd name="connsiteX129" fmla="*/ 688482 w 2815091"/>
                <a:gd name="connsiteY129" fmla="*/ 240893 h 1784160"/>
                <a:gd name="connsiteX130" fmla="*/ 757760 w 2815091"/>
                <a:gd name="connsiteY130" fmla="*/ 197141 h 1784160"/>
                <a:gd name="connsiteX131" fmla="*/ 791605 w 2815091"/>
                <a:gd name="connsiteY131" fmla="*/ 181330 h 1784160"/>
                <a:gd name="connsiteX132" fmla="*/ 852629 w 2815091"/>
                <a:gd name="connsiteY132" fmla="*/ 148881 h 1784160"/>
                <a:gd name="connsiteX133" fmla="*/ 872123 w 2815091"/>
                <a:gd name="connsiteY133" fmla="*/ 140372 h 1784160"/>
                <a:gd name="connsiteX134" fmla="*/ 928003 w 2815091"/>
                <a:gd name="connsiteY134" fmla="*/ 103796 h 1784160"/>
                <a:gd name="connsiteX135" fmla="*/ 933020 w 2815091"/>
                <a:gd name="connsiteY135" fmla="*/ 99986 h 1784160"/>
                <a:gd name="connsiteX136" fmla="*/ 897841 w 2815091"/>
                <a:gd name="connsiteY136" fmla="*/ 55155 h 1784160"/>
                <a:gd name="connsiteX137" fmla="*/ 848819 w 2815091"/>
                <a:gd name="connsiteY137" fmla="*/ 36168 h 1784160"/>
                <a:gd name="connsiteX138" fmla="*/ 815228 w 2815091"/>
                <a:gd name="connsiteY138" fmla="*/ 34072 h 1784160"/>
                <a:gd name="connsiteX139" fmla="*/ 803416 w 2815091"/>
                <a:gd name="connsiteY139" fmla="*/ 12864 h 1784160"/>
                <a:gd name="connsiteX140" fmla="*/ 826785 w 2815091"/>
                <a:gd name="connsiteY140" fmla="*/ 4609 h 1784160"/>
                <a:gd name="connsiteX141" fmla="*/ 832817 w 2815091"/>
                <a:gd name="connsiteY141" fmla="*/ 9117 h 1784160"/>
                <a:gd name="connsiteX142" fmla="*/ 989726 w 2815091"/>
                <a:gd name="connsiteY142" fmla="*/ 44423 h 1784160"/>
                <a:gd name="connsiteX143" fmla="*/ 1072974 w 2815091"/>
                <a:gd name="connsiteY143" fmla="*/ 105320 h 1784160"/>
                <a:gd name="connsiteX144" fmla="*/ 1088151 w 2815091"/>
                <a:gd name="connsiteY144" fmla="*/ 142595 h 1784160"/>
                <a:gd name="connsiteX145" fmla="*/ 1102692 w 2815091"/>
                <a:gd name="connsiteY145" fmla="*/ 151929 h 1784160"/>
                <a:gd name="connsiteX146" fmla="*/ 1145999 w 2815091"/>
                <a:gd name="connsiteY146" fmla="*/ 147865 h 1784160"/>
                <a:gd name="connsiteX147" fmla="*/ 1174193 w 2815091"/>
                <a:gd name="connsiteY147" fmla="*/ 206476 h 1784160"/>
                <a:gd name="connsiteX148" fmla="*/ 1184734 w 2815091"/>
                <a:gd name="connsiteY148" fmla="*/ 313156 h 1784160"/>
                <a:gd name="connsiteX149" fmla="*/ 1171335 w 2815091"/>
                <a:gd name="connsiteY149" fmla="*/ 354559 h 1784160"/>
                <a:gd name="connsiteX150" fmla="*/ 1100787 w 2815091"/>
                <a:gd name="connsiteY150" fmla="*/ 328269 h 1784160"/>
                <a:gd name="connsiteX151" fmla="*/ 1054178 w 2815091"/>
                <a:gd name="connsiteY151" fmla="*/ 300837 h 1784160"/>
                <a:gd name="connsiteX152" fmla="*/ 996710 w 2815091"/>
                <a:gd name="connsiteY152" fmla="*/ 243623 h 1784160"/>
                <a:gd name="connsiteX153" fmla="*/ 967056 w 2815091"/>
                <a:gd name="connsiteY153" fmla="*/ 206222 h 1784160"/>
                <a:gd name="connsiteX154" fmla="*/ 956833 w 2815091"/>
                <a:gd name="connsiteY154" fmla="*/ 166344 h 1784160"/>
                <a:gd name="connsiteX155" fmla="*/ 990932 w 2815091"/>
                <a:gd name="connsiteY155" fmla="*/ 160184 h 1784160"/>
                <a:gd name="connsiteX156" fmla="*/ 1071387 w 2815091"/>
                <a:gd name="connsiteY156" fmla="*/ 194982 h 1784160"/>
                <a:gd name="connsiteX157" fmla="*/ 986042 w 2815091"/>
                <a:gd name="connsiteY157" fmla="*/ 154533 h 1784160"/>
                <a:gd name="connsiteX158" fmla="*/ 955626 w 2815091"/>
                <a:gd name="connsiteY158" fmla="*/ 158152 h 1784160"/>
                <a:gd name="connsiteX159" fmla="*/ 959246 w 2815091"/>
                <a:gd name="connsiteY159" fmla="*/ 197395 h 1784160"/>
                <a:gd name="connsiteX160" fmla="*/ 996266 w 2815091"/>
                <a:gd name="connsiteY160" fmla="*/ 242227 h 1784160"/>
                <a:gd name="connsiteX161" fmla="*/ 1058178 w 2815091"/>
                <a:gd name="connsiteY161" fmla="*/ 304203 h 1784160"/>
                <a:gd name="connsiteX162" fmla="*/ 1248044 w 2815091"/>
                <a:gd name="connsiteY162" fmla="*/ 436855 h 1784160"/>
                <a:gd name="connsiteX163" fmla="*/ 1326402 w 2815091"/>
                <a:gd name="connsiteY163" fmla="*/ 459715 h 1784160"/>
                <a:gd name="connsiteX164" fmla="*/ 1398729 w 2815091"/>
                <a:gd name="connsiteY164" fmla="*/ 521628 h 1784160"/>
                <a:gd name="connsiteX165" fmla="*/ 1434988 w 2815091"/>
                <a:gd name="connsiteY165" fmla="*/ 587859 h 1784160"/>
                <a:gd name="connsiteX166" fmla="*/ 1405333 w 2815091"/>
                <a:gd name="connsiteY166" fmla="*/ 664567 h 1784160"/>
                <a:gd name="connsiteX167" fmla="*/ 1393839 w 2815091"/>
                <a:gd name="connsiteY167" fmla="*/ 703620 h 1784160"/>
                <a:gd name="connsiteX168" fmla="*/ 1463118 w 2815091"/>
                <a:gd name="connsiteY168" fmla="*/ 725781 h 1784160"/>
                <a:gd name="connsiteX169" fmla="*/ 1511378 w 2815091"/>
                <a:gd name="connsiteY169" fmla="*/ 742926 h 1784160"/>
                <a:gd name="connsiteX170" fmla="*/ 1554749 w 2815091"/>
                <a:gd name="connsiteY170" fmla="*/ 822683 h 1784160"/>
                <a:gd name="connsiteX171" fmla="*/ 1550685 w 2815091"/>
                <a:gd name="connsiteY171" fmla="*/ 852274 h 1784160"/>
                <a:gd name="connsiteX172" fmla="*/ 1570687 w 2815091"/>
                <a:gd name="connsiteY172" fmla="*/ 896407 h 1784160"/>
                <a:gd name="connsiteX173" fmla="*/ 1605612 w 2815091"/>
                <a:gd name="connsiteY173" fmla="*/ 953239 h 1784160"/>
                <a:gd name="connsiteX174" fmla="*/ 1594563 w 2815091"/>
                <a:gd name="connsiteY174" fmla="*/ 979084 h 1784160"/>
                <a:gd name="connsiteX175" fmla="*/ 1604215 w 2815091"/>
                <a:gd name="connsiteY175" fmla="*/ 1012104 h 1784160"/>
                <a:gd name="connsiteX176" fmla="*/ 1632346 w 2815091"/>
                <a:gd name="connsiteY176" fmla="*/ 1008358 h 1784160"/>
                <a:gd name="connsiteX177" fmla="*/ 1748487 w 2815091"/>
                <a:gd name="connsiteY177" fmla="*/ 940476 h 1784160"/>
                <a:gd name="connsiteX178" fmla="*/ 1833196 w 2815091"/>
                <a:gd name="connsiteY178" fmla="*/ 872848 h 1784160"/>
                <a:gd name="connsiteX179" fmla="*/ 1984389 w 2815091"/>
                <a:gd name="connsiteY179" fmla="*/ 815571 h 1784160"/>
                <a:gd name="connsiteX180" fmla="*/ 1997788 w 2815091"/>
                <a:gd name="connsiteY180" fmla="*/ 822492 h 1784160"/>
                <a:gd name="connsiteX181" fmla="*/ 2030554 w 2815091"/>
                <a:gd name="connsiteY181" fmla="*/ 932729 h 1784160"/>
                <a:gd name="connsiteX182" fmla="*/ 2069670 w 2815091"/>
                <a:gd name="connsiteY182" fmla="*/ 832399 h 1784160"/>
                <a:gd name="connsiteX183" fmla="*/ 2081672 w 2815091"/>
                <a:gd name="connsiteY183" fmla="*/ 769025 h 1784160"/>
                <a:gd name="connsiteX184" fmla="*/ 2096785 w 2815091"/>
                <a:gd name="connsiteY184" fmla="*/ 720320 h 1784160"/>
                <a:gd name="connsiteX185" fmla="*/ 2160729 w 2815091"/>
                <a:gd name="connsiteY185" fmla="*/ 734227 h 1784160"/>
                <a:gd name="connsiteX186" fmla="*/ 2192098 w 2815091"/>
                <a:gd name="connsiteY186" fmla="*/ 792711 h 1784160"/>
                <a:gd name="connsiteX187" fmla="*/ 2216482 w 2815091"/>
                <a:gd name="connsiteY187" fmla="*/ 850179 h 1784160"/>
                <a:gd name="connsiteX188" fmla="*/ 2231976 w 2815091"/>
                <a:gd name="connsiteY188" fmla="*/ 886437 h 1784160"/>
                <a:gd name="connsiteX189" fmla="*/ 2246137 w 2815091"/>
                <a:gd name="connsiteY189" fmla="*/ 914123 h 1784160"/>
                <a:gd name="connsiteX190" fmla="*/ 2281570 w 2815091"/>
                <a:gd name="connsiteY190" fmla="*/ 1041950 h 1784160"/>
                <a:gd name="connsiteX191" fmla="*/ 2295159 w 2815091"/>
                <a:gd name="connsiteY191" fmla="*/ 1066461 h 1784160"/>
                <a:gd name="connsiteX192" fmla="*/ 2362341 w 2815091"/>
                <a:gd name="connsiteY192" fmla="*/ 1058396 h 1784160"/>
                <a:gd name="connsiteX193" fmla="*/ 2425524 w 2815091"/>
                <a:gd name="connsiteY193" fmla="*/ 1073573 h 1784160"/>
                <a:gd name="connsiteX194" fmla="*/ 2465021 w 2815091"/>
                <a:gd name="connsiteY194" fmla="*/ 1114975 h 17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815091" h="1784160">
                  <a:moveTo>
                    <a:pt x="2464767" y="1115165"/>
                  </a:moveTo>
                  <a:cubicBezTo>
                    <a:pt x="2450734" y="1132183"/>
                    <a:pt x="2454988" y="1154282"/>
                    <a:pt x="2452258" y="1173840"/>
                  </a:cubicBezTo>
                  <a:cubicBezTo>
                    <a:pt x="2441844" y="1247690"/>
                    <a:pt x="2480706" y="1283949"/>
                    <a:pt x="2548206" y="1265661"/>
                  </a:cubicBezTo>
                  <a:cubicBezTo>
                    <a:pt x="2562049" y="1261915"/>
                    <a:pt x="2577607" y="1247564"/>
                    <a:pt x="2589290" y="1266804"/>
                  </a:cubicBezTo>
                  <a:cubicBezTo>
                    <a:pt x="2598688" y="1282362"/>
                    <a:pt x="2586624" y="1294236"/>
                    <a:pt x="2578178" y="1306428"/>
                  </a:cubicBezTo>
                  <a:cubicBezTo>
                    <a:pt x="2564652" y="1325923"/>
                    <a:pt x="2573162" y="1333543"/>
                    <a:pt x="2592593" y="1332781"/>
                  </a:cubicBezTo>
                  <a:cubicBezTo>
                    <a:pt x="2623644" y="1331574"/>
                    <a:pt x="2650314" y="1336781"/>
                    <a:pt x="2662379" y="1374183"/>
                  </a:cubicBezTo>
                  <a:cubicBezTo>
                    <a:pt x="2666125" y="1385803"/>
                    <a:pt x="2679524" y="1391011"/>
                    <a:pt x="2691145" y="1391328"/>
                  </a:cubicBezTo>
                  <a:cubicBezTo>
                    <a:pt x="2717688" y="1392090"/>
                    <a:pt x="2740421" y="1398123"/>
                    <a:pt x="2756867" y="1423777"/>
                  </a:cubicBezTo>
                  <a:cubicBezTo>
                    <a:pt x="2763598" y="1434318"/>
                    <a:pt x="2776806" y="1433873"/>
                    <a:pt x="2788300" y="1427396"/>
                  </a:cubicBezTo>
                  <a:cubicBezTo>
                    <a:pt x="2795412" y="1423332"/>
                    <a:pt x="2802524" y="1411966"/>
                    <a:pt x="2811033" y="1423523"/>
                  </a:cubicBezTo>
                  <a:cubicBezTo>
                    <a:pt x="2816938" y="1431524"/>
                    <a:pt x="2815732" y="1442510"/>
                    <a:pt x="2811668" y="1450955"/>
                  </a:cubicBezTo>
                  <a:cubicBezTo>
                    <a:pt x="2792618" y="1490262"/>
                    <a:pt x="2777949" y="1533569"/>
                    <a:pt x="2731912" y="1548174"/>
                  </a:cubicBezTo>
                  <a:cubicBezTo>
                    <a:pt x="2711084" y="1554778"/>
                    <a:pt x="2708289" y="1576241"/>
                    <a:pt x="2708480" y="1595228"/>
                  </a:cubicBezTo>
                  <a:cubicBezTo>
                    <a:pt x="2708861" y="1645901"/>
                    <a:pt x="2668538" y="1671492"/>
                    <a:pt x="2648663" y="1709465"/>
                  </a:cubicBezTo>
                  <a:cubicBezTo>
                    <a:pt x="2640852" y="1724387"/>
                    <a:pt x="2627073" y="1715942"/>
                    <a:pt x="2618627" y="1702098"/>
                  </a:cubicBezTo>
                  <a:cubicBezTo>
                    <a:pt x="2597164" y="1666919"/>
                    <a:pt x="2578114" y="1668634"/>
                    <a:pt x="2557604" y="1707306"/>
                  </a:cubicBezTo>
                  <a:cubicBezTo>
                    <a:pt x="2553223" y="1715561"/>
                    <a:pt x="2550683" y="1724895"/>
                    <a:pt x="2546428" y="1733277"/>
                  </a:cubicBezTo>
                  <a:cubicBezTo>
                    <a:pt x="2542364" y="1741278"/>
                    <a:pt x="2541221" y="1751883"/>
                    <a:pt x="2531315" y="1755502"/>
                  </a:cubicBezTo>
                  <a:cubicBezTo>
                    <a:pt x="2520901" y="1719180"/>
                    <a:pt x="2542427" y="1666030"/>
                    <a:pt x="2584846" y="1639043"/>
                  </a:cubicBezTo>
                  <a:cubicBezTo>
                    <a:pt x="2601228" y="1628629"/>
                    <a:pt x="2615580" y="1587481"/>
                    <a:pt x="2645234" y="1623231"/>
                  </a:cubicBezTo>
                  <a:cubicBezTo>
                    <a:pt x="2649997" y="1628946"/>
                    <a:pt x="2659395" y="1621072"/>
                    <a:pt x="2663649" y="1613706"/>
                  </a:cubicBezTo>
                  <a:cubicBezTo>
                    <a:pt x="2670507" y="1601768"/>
                    <a:pt x="2670951" y="1587227"/>
                    <a:pt x="2659839" y="1580877"/>
                  </a:cubicBezTo>
                  <a:cubicBezTo>
                    <a:pt x="2634884" y="1566653"/>
                    <a:pt x="2621930" y="1542332"/>
                    <a:pt x="2605864" y="1519599"/>
                  </a:cubicBezTo>
                  <a:cubicBezTo>
                    <a:pt x="2589354" y="1496294"/>
                    <a:pt x="2568018" y="1504486"/>
                    <a:pt x="2547826" y="1517059"/>
                  </a:cubicBezTo>
                  <a:cubicBezTo>
                    <a:pt x="2539570" y="1522202"/>
                    <a:pt x="2529791" y="1533379"/>
                    <a:pt x="2520774" y="1523028"/>
                  </a:cubicBezTo>
                  <a:cubicBezTo>
                    <a:pt x="2510868" y="1511725"/>
                    <a:pt x="2525537" y="1504486"/>
                    <a:pt x="2529347" y="1495469"/>
                  </a:cubicBezTo>
                  <a:cubicBezTo>
                    <a:pt x="2536966" y="1477498"/>
                    <a:pt x="2552588" y="1459083"/>
                    <a:pt x="2520774" y="1448224"/>
                  </a:cubicBezTo>
                  <a:cubicBezTo>
                    <a:pt x="2506613" y="1443398"/>
                    <a:pt x="2509598" y="1430952"/>
                    <a:pt x="2519123" y="1423079"/>
                  </a:cubicBezTo>
                  <a:cubicBezTo>
                    <a:pt x="2528965" y="1415014"/>
                    <a:pt x="2540650" y="1409616"/>
                    <a:pt x="2553731" y="1398123"/>
                  </a:cubicBezTo>
                  <a:cubicBezTo>
                    <a:pt x="2508138" y="1404409"/>
                    <a:pt x="2483563" y="1365738"/>
                    <a:pt x="2449083" y="1348402"/>
                  </a:cubicBezTo>
                  <a:cubicBezTo>
                    <a:pt x="2440637" y="1344147"/>
                    <a:pt x="2429207" y="1345735"/>
                    <a:pt x="2419174" y="1346370"/>
                  </a:cubicBezTo>
                  <a:cubicBezTo>
                    <a:pt x="2411490" y="1346878"/>
                    <a:pt x="2403680" y="1350624"/>
                    <a:pt x="2403172" y="1360594"/>
                  </a:cubicBezTo>
                  <a:cubicBezTo>
                    <a:pt x="2402727" y="1368849"/>
                    <a:pt x="2409077" y="1371960"/>
                    <a:pt x="2415682" y="1372913"/>
                  </a:cubicBezTo>
                  <a:cubicBezTo>
                    <a:pt x="2443304" y="1376977"/>
                    <a:pt x="2452003" y="1403901"/>
                    <a:pt x="2451750" y="1423586"/>
                  </a:cubicBezTo>
                  <a:cubicBezTo>
                    <a:pt x="2451305" y="1459972"/>
                    <a:pt x="2466609" y="1481879"/>
                    <a:pt x="2496263" y="1501565"/>
                  </a:cubicBezTo>
                  <a:cubicBezTo>
                    <a:pt x="2473911" y="1512169"/>
                    <a:pt x="2460830" y="1523345"/>
                    <a:pt x="2451369" y="1489309"/>
                  </a:cubicBezTo>
                  <a:cubicBezTo>
                    <a:pt x="2438161" y="1441557"/>
                    <a:pt x="2395488" y="1429746"/>
                    <a:pt x="2356500" y="1416919"/>
                  </a:cubicBezTo>
                  <a:cubicBezTo>
                    <a:pt x="2345705" y="1413363"/>
                    <a:pt x="2336370" y="1421681"/>
                    <a:pt x="2342720" y="1432349"/>
                  </a:cubicBezTo>
                  <a:cubicBezTo>
                    <a:pt x="2355357" y="1453559"/>
                    <a:pt x="2361008" y="1486579"/>
                    <a:pt x="2396695" y="1477879"/>
                  </a:cubicBezTo>
                  <a:cubicBezTo>
                    <a:pt x="2407808" y="1475148"/>
                    <a:pt x="2421460" y="1474323"/>
                    <a:pt x="2426858" y="1487976"/>
                  </a:cubicBezTo>
                  <a:cubicBezTo>
                    <a:pt x="2433843" y="1505438"/>
                    <a:pt x="2417269" y="1507026"/>
                    <a:pt x="2408443" y="1512741"/>
                  </a:cubicBezTo>
                  <a:cubicBezTo>
                    <a:pt x="2384630" y="1528108"/>
                    <a:pt x="2360563" y="1542904"/>
                    <a:pt x="2336307" y="1557318"/>
                  </a:cubicBezTo>
                  <a:cubicBezTo>
                    <a:pt x="2332433" y="1559604"/>
                    <a:pt x="2325765" y="1560937"/>
                    <a:pt x="2322273" y="1558905"/>
                  </a:cubicBezTo>
                  <a:cubicBezTo>
                    <a:pt x="2283221" y="1536617"/>
                    <a:pt x="2270203" y="1538649"/>
                    <a:pt x="2246962" y="1573003"/>
                  </a:cubicBezTo>
                  <a:cubicBezTo>
                    <a:pt x="2240549" y="1582464"/>
                    <a:pt x="2232865" y="1583607"/>
                    <a:pt x="2223658" y="1580115"/>
                  </a:cubicBezTo>
                  <a:cubicBezTo>
                    <a:pt x="2199083" y="1570717"/>
                    <a:pt x="2172731" y="1571605"/>
                    <a:pt x="2148855" y="1553698"/>
                  </a:cubicBezTo>
                  <a:cubicBezTo>
                    <a:pt x="2131583" y="1540744"/>
                    <a:pt x="2105992" y="1530648"/>
                    <a:pt x="2080656" y="1548682"/>
                  </a:cubicBezTo>
                  <a:cubicBezTo>
                    <a:pt x="2067575" y="1557953"/>
                    <a:pt x="2049477" y="1559604"/>
                    <a:pt x="2033412" y="1563287"/>
                  </a:cubicBezTo>
                  <a:cubicBezTo>
                    <a:pt x="2023569" y="1565510"/>
                    <a:pt x="2011250" y="1566653"/>
                    <a:pt x="2006996" y="1553953"/>
                  </a:cubicBezTo>
                  <a:cubicBezTo>
                    <a:pt x="2002741" y="1541252"/>
                    <a:pt x="2000455" y="1525885"/>
                    <a:pt x="2014742" y="1517694"/>
                  </a:cubicBezTo>
                  <a:cubicBezTo>
                    <a:pt x="2046747" y="1499279"/>
                    <a:pt x="2034809" y="1486261"/>
                    <a:pt x="2010806" y="1474577"/>
                  </a:cubicBezTo>
                  <a:cubicBezTo>
                    <a:pt x="1978548" y="1458829"/>
                    <a:pt x="1978865" y="1418252"/>
                    <a:pt x="1956640" y="1388026"/>
                  </a:cubicBezTo>
                  <a:cubicBezTo>
                    <a:pt x="1945591" y="1414633"/>
                    <a:pt x="1935622" y="1433366"/>
                    <a:pt x="1907364" y="1434318"/>
                  </a:cubicBezTo>
                  <a:cubicBezTo>
                    <a:pt x="1890600" y="1434889"/>
                    <a:pt x="1893203" y="1460353"/>
                    <a:pt x="1890473" y="1475784"/>
                  </a:cubicBezTo>
                  <a:cubicBezTo>
                    <a:pt x="1887425" y="1493056"/>
                    <a:pt x="1897458" y="1496739"/>
                    <a:pt x="1911111" y="1495596"/>
                  </a:cubicBezTo>
                  <a:cubicBezTo>
                    <a:pt x="1917714" y="1495024"/>
                    <a:pt x="1925398" y="1496739"/>
                    <a:pt x="1924255" y="1505438"/>
                  </a:cubicBezTo>
                  <a:cubicBezTo>
                    <a:pt x="1923557" y="1511153"/>
                    <a:pt x="1918603" y="1518265"/>
                    <a:pt x="1913777" y="1520932"/>
                  </a:cubicBezTo>
                  <a:cubicBezTo>
                    <a:pt x="1899236" y="1528870"/>
                    <a:pt x="1889584" y="1539855"/>
                    <a:pt x="1885711" y="1557191"/>
                  </a:cubicBezTo>
                  <a:cubicBezTo>
                    <a:pt x="1883361" y="1567478"/>
                    <a:pt x="1881710" y="1580496"/>
                    <a:pt x="1869074" y="1581702"/>
                  </a:cubicBezTo>
                  <a:cubicBezTo>
                    <a:pt x="1856056" y="1582909"/>
                    <a:pt x="1848753" y="1571288"/>
                    <a:pt x="1842658" y="1561318"/>
                  </a:cubicBezTo>
                  <a:cubicBezTo>
                    <a:pt x="1837959" y="1553635"/>
                    <a:pt x="1836308" y="1543856"/>
                    <a:pt x="1833323" y="1535029"/>
                  </a:cubicBezTo>
                  <a:cubicBezTo>
                    <a:pt x="1829513" y="1523599"/>
                    <a:pt x="1839038" y="1502073"/>
                    <a:pt x="1820687" y="1502581"/>
                  </a:cubicBezTo>
                  <a:cubicBezTo>
                    <a:pt x="1807098" y="1502962"/>
                    <a:pt x="1815035" y="1523409"/>
                    <a:pt x="1810781" y="1533950"/>
                  </a:cubicBezTo>
                  <a:cubicBezTo>
                    <a:pt x="1802907" y="1553698"/>
                    <a:pt x="1811924" y="1571098"/>
                    <a:pt x="1815734" y="1589385"/>
                  </a:cubicBezTo>
                  <a:cubicBezTo>
                    <a:pt x="1818527" y="1602848"/>
                    <a:pt x="1817956" y="1617008"/>
                    <a:pt x="1811542" y="1629264"/>
                  </a:cubicBezTo>
                  <a:cubicBezTo>
                    <a:pt x="1800303" y="1650854"/>
                    <a:pt x="1793254" y="1669523"/>
                    <a:pt x="1824687" y="1678477"/>
                  </a:cubicBezTo>
                  <a:cubicBezTo>
                    <a:pt x="1835673" y="1681588"/>
                    <a:pt x="1837641" y="1692955"/>
                    <a:pt x="1829450" y="1700892"/>
                  </a:cubicBezTo>
                  <a:cubicBezTo>
                    <a:pt x="1815797" y="1714037"/>
                    <a:pt x="1799033" y="1736135"/>
                    <a:pt x="1781063" y="1717021"/>
                  </a:cubicBezTo>
                  <a:cubicBezTo>
                    <a:pt x="1757250" y="1691748"/>
                    <a:pt x="1730453" y="1677651"/>
                    <a:pt x="1699465" y="1668126"/>
                  </a:cubicBezTo>
                  <a:cubicBezTo>
                    <a:pt x="1681685" y="1662665"/>
                    <a:pt x="1675589" y="1645837"/>
                    <a:pt x="1671271" y="1627676"/>
                  </a:cubicBezTo>
                  <a:cubicBezTo>
                    <a:pt x="1668795" y="1617262"/>
                    <a:pt x="1670573" y="1598085"/>
                    <a:pt x="1653872" y="1602403"/>
                  </a:cubicBezTo>
                  <a:cubicBezTo>
                    <a:pt x="1639965" y="1606023"/>
                    <a:pt x="1630123" y="1620247"/>
                    <a:pt x="1634441" y="1637328"/>
                  </a:cubicBezTo>
                  <a:cubicBezTo>
                    <a:pt x="1639458" y="1657267"/>
                    <a:pt x="1648983" y="1675429"/>
                    <a:pt x="1624662" y="1689843"/>
                  </a:cubicBezTo>
                  <a:cubicBezTo>
                    <a:pt x="1614883" y="1695685"/>
                    <a:pt x="1624852" y="1703051"/>
                    <a:pt x="1629996" y="1708576"/>
                  </a:cubicBezTo>
                  <a:cubicBezTo>
                    <a:pt x="1647268" y="1727181"/>
                    <a:pt x="1641934" y="1753724"/>
                    <a:pt x="1636092" y="1770171"/>
                  </a:cubicBezTo>
                  <a:cubicBezTo>
                    <a:pt x="1625614" y="1799762"/>
                    <a:pt x="1605167" y="1773854"/>
                    <a:pt x="1588912" y="1769726"/>
                  </a:cubicBezTo>
                  <a:cubicBezTo>
                    <a:pt x="1575703" y="1776775"/>
                    <a:pt x="1564274" y="1776330"/>
                    <a:pt x="1550176" y="1768139"/>
                  </a:cubicBezTo>
                  <a:cubicBezTo>
                    <a:pt x="1508648" y="1744136"/>
                    <a:pt x="1470484" y="1712068"/>
                    <a:pt x="1419049" y="1711624"/>
                  </a:cubicBezTo>
                  <a:cubicBezTo>
                    <a:pt x="1395110" y="1711370"/>
                    <a:pt x="1382156" y="1677905"/>
                    <a:pt x="1386347" y="1641011"/>
                  </a:cubicBezTo>
                  <a:cubicBezTo>
                    <a:pt x="1389395" y="1633011"/>
                    <a:pt x="1391744" y="1625009"/>
                    <a:pt x="1385902" y="1617199"/>
                  </a:cubicBezTo>
                  <a:cubicBezTo>
                    <a:pt x="1365011" y="1600689"/>
                    <a:pt x="1337769" y="1617199"/>
                    <a:pt x="1317068" y="1601451"/>
                  </a:cubicBezTo>
                  <a:cubicBezTo>
                    <a:pt x="1312178" y="1599292"/>
                    <a:pt x="1307988" y="1596053"/>
                    <a:pt x="1303923" y="1592497"/>
                  </a:cubicBezTo>
                  <a:cubicBezTo>
                    <a:pt x="1276682" y="1575352"/>
                    <a:pt x="1250584" y="1593767"/>
                    <a:pt x="1223914" y="1595291"/>
                  </a:cubicBezTo>
                  <a:cubicBezTo>
                    <a:pt x="1159906" y="1615548"/>
                    <a:pt x="1091072" y="1621263"/>
                    <a:pt x="1028397" y="1614849"/>
                  </a:cubicBezTo>
                  <a:cubicBezTo>
                    <a:pt x="972644" y="1609134"/>
                    <a:pt x="925717" y="1632883"/>
                    <a:pt x="873584" y="1632693"/>
                  </a:cubicBezTo>
                  <a:cubicBezTo>
                    <a:pt x="821959" y="1632502"/>
                    <a:pt x="770714" y="1643043"/>
                    <a:pt x="719533" y="1654092"/>
                  </a:cubicBezTo>
                  <a:cubicBezTo>
                    <a:pt x="666384" y="1665586"/>
                    <a:pt x="609805" y="1659490"/>
                    <a:pt x="557735" y="1675810"/>
                  </a:cubicBezTo>
                  <a:cubicBezTo>
                    <a:pt x="502553" y="1693145"/>
                    <a:pt x="443689" y="1677651"/>
                    <a:pt x="390222" y="1703559"/>
                  </a:cubicBezTo>
                  <a:cubicBezTo>
                    <a:pt x="377332" y="1709782"/>
                    <a:pt x="362727" y="1702416"/>
                    <a:pt x="349074" y="1699495"/>
                  </a:cubicBezTo>
                  <a:cubicBezTo>
                    <a:pt x="318594" y="1699813"/>
                    <a:pt x="309641" y="1666602"/>
                    <a:pt x="286653" y="1653330"/>
                  </a:cubicBezTo>
                  <a:cubicBezTo>
                    <a:pt x="238521" y="1625454"/>
                    <a:pt x="218645" y="1571860"/>
                    <a:pt x="204167" y="1518773"/>
                  </a:cubicBezTo>
                  <a:cubicBezTo>
                    <a:pt x="198135" y="1496612"/>
                    <a:pt x="211406" y="1469116"/>
                    <a:pt x="191022" y="1448986"/>
                  </a:cubicBezTo>
                  <a:cubicBezTo>
                    <a:pt x="177053" y="1424602"/>
                    <a:pt x="160416" y="1401679"/>
                    <a:pt x="153621" y="1373103"/>
                  </a:cubicBezTo>
                  <a:cubicBezTo>
                    <a:pt x="157558" y="1344147"/>
                    <a:pt x="149684" y="1313858"/>
                    <a:pt x="162066" y="1285918"/>
                  </a:cubicBezTo>
                  <a:cubicBezTo>
                    <a:pt x="164924" y="1274234"/>
                    <a:pt x="175084" y="1270233"/>
                    <a:pt x="182133" y="1262803"/>
                  </a:cubicBezTo>
                  <a:cubicBezTo>
                    <a:pt x="194642" y="1249659"/>
                    <a:pt x="201754" y="1228894"/>
                    <a:pt x="193626" y="1214353"/>
                  </a:cubicBezTo>
                  <a:cubicBezTo>
                    <a:pt x="174259" y="1179682"/>
                    <a:pt x="171846" y="1132691"/>
                    <a:pt x="132285" y="1112244"/>
                  </a:cubicBezTo>
                  <a:cubicBezTo>
                    <a:pt x="135016" y="1089956"/>
                    <a:pt x="143080" y="1068937"/>
                    <a:pt x="151398" y="1049125"/>
                  </a:cubicBezTo>
                  <a:cubicBezTo>
                    <a:pt x="163908" y="1019343"/>
                    <a:pt x="156733" y="996674"/>
                    <a:pt x="139079" y="974385"/>
                  </a:cubicBezTo>
                  <a:cubicBezTo>
                    <a:pt x="120601" y="951081"/>
                    <a:pt x="100408" y="936920"/>
                    <a:pt x="69420" y="949112"/>
                  </a:cubicBezTo>
                  <a:cubicBezTo>
                    <a:pt x="54053" y="955145"/>
                    <a:pt x="33670" y="962764"/>
                    <a:pt x="23128" y="938253"/>
                  </a:cubicBezTo>
                  <a:cubicBezTo>
                    <a:pt x="13540" y="915965"/>
                    <a:pt x="28018" y="902566"/>
                    <a:pt x="40972" y="889422"/>
                  </a:cubicBezTo>
                  <a:cubicBezTo>
                    <a:pt x="54815" y="875325"/>
                    <a:pt x="68150" y="861164"/>
                    <a:pt x="73611" y="834812"/>
                  </a:cubicBezTo>
                  <a:cubicBezTo>
                    <a:pt x="55133" y="841288"/>
                    <a:pt x="32209" y="852973"/>
                    <a:pt x="25796" y="832271"/>
                  </a:cubicBezTo>
                  <a:cubicBezTo>
                    <a:pt x="16397" y="801918"/>
                    <a:pt x="-11479" y="774740"/>
                    <a:pt x="5222" y="737656"/>
                  </a:cubicBezTo>
                  <a:cubicBezTo>
                    <a:pt x="36972" y="720003"/>
                    <a:pt x="73040" y="716891"/>
                    <a:pt x="105933" y="702985"/>
                  </a:cubicBezTo>
                  <a:cubicBezTo>
                    <a:pt x="150192" y="684316"/>
                    <a:pt x="184101" y="641580"/>
                    <a:pt x="236679" y="640818"/>
                  </a:cubicBezTo>
                  <a:cubicBezTo>
                    <a:pt x="248046" y="640628"/>
                    <a:pt x="260110" y="624181"/>
                    <a:pt x="267794" y="612180"/>
                  </a:cubicBezTo>
                  <a:cubicBezTo>
                    <a:pt x="306529" y="551981"/>
                    <a:pt x="364568" y="523660"/>
                    <a:pt x="424957" y="498704"/>
                  </a:cubicBezTo>
                  <a:cubicBezTo>
                    <a:pt x="450039" y="488290"/>
                    <a:pt x="465723" y="463017"/>
                    <a:pt x="492013" y="452984"/>
                  </a:cubicBezTo>
                  <a:cubicBezTo>
                    <a:pt x="514872" y="444221"/>
                    <a:pt x="536145" y="439776"/>
                    <a:pt x="558243" y="449873"/>
                  </a:cubicBezTo>
                  <a:cubicBezTo>
                    <a:pt x="588596" y="463779"/>
                    <a:pt x="619013" y="460286"/>
                    <a:pt x="649937" y="454381"/>
                  </a:cubicBezTo>
                  <a:cubicBezTo>
                    <a:pt x="689561" y="446761"/>
                    <a:pt x="729122" y="441110"/>
                    <a:pt x="769444" y="450444"/>
                  </a:cubicBezTo>
                  <a:cubicBezTo>
                    <a:pt x="780620" y="453048"/>
                    <a:pt x="792495" y="453048"/>
                    <a:pt x="804433" y="451142"/>
                  </a:cubicBezTo>
                  <a:cubicBezTo>
                    <a:pt x="846851" y="444411"/>
                    <a:pt x="888062" y="453746"/>
                    <a:pt x="928956" y="464859"/>
                  </a:cubicBezTo>
                  <a:cubicBezTo>
                    <a:pt x="903429" y="455969"/>
                    <a:pt x="870409" y="464478"/>
                    <a:pt x="857265" y="427774"/>
                  </a:cubicBezTo>
                  <a:cubicBezTo>
                    <a:pt x="809703" y="421869"/>
                    <a:pt x="762205" y="418948"/>
                    <a:pt x="716612" y="397930"/>
                  </a:cubicBezTo>
                  <a:cubicBezTo>
                    <a:pt x="657113" y="370561"/>
                    <a:pt x="593866" y="380276"/>
                    <a:pt x="532081" y="390055"/>
                  </a:cubicBezTo>
                  <a:cubicBezTo>
                    <a:pt x="515508" y="392659"/>
                    <a:pt x="502935" y="391325"/>
                    <a:pt x="489790" y="380467"/>
                  </a:cubicBezTo>
                  <a:cubicBezTo>
                    <a:pt x="475439" y="368529"/>
                    <a:pt x="467057" y="342811"/>
                    <a:pt x="439625" y="358877"/>
                  </a:cubicBezTo>
                  <a:cubicBezTo>
                    <a:pt x="430735" y="364084"/>
                    <a:pt x="425020" y="346875"/>
                    <a:pt x="432640" y="339699"/>
                  </a:cubicBezTo>
                  <a:cubicBezTo>
                    <a:pt x="453087" y="320459"/>
                    <a:pt x="448578" y="303441"/>
                    <a:pt x="433973" y="283629"/>
                  </a:cubicBezTo>
                  <a:cubicBezTo>
                    <a:pt x="427052" y="274294"/>
                    <a:pt x="427878" y="262547"/>
                    <a:pt x="438736" y="255371"/>
                  </a:cubicBezTo>
                  <a:cubicBezTo>
                    <a:pt x="450674" y="247497"/>
                    <a:pt x="458675" y="255371"/>
                    <a:pt x="462993" y="265976"/>
                  </a:cubicBezTo>
                  <a:cubicBezTo>
                    <a:pt x="469407" y="281724"/>
                    <a:pt x="496839" y="291503"/>
                    <a:pt x="473788" y="317030"/>
                  </a:cubicBezTo>
                  <a:cubicBezTo>
                    <a:pt x="466930" y="324650"/>
                    <a:pt x="506998" y="347573"/>
                    <a:pt x="522239" y="336905"/>
                  </a:cubicBezTo>
                  <a:cubicBezTo>
                    <a:pt x="543892" y="321729"/>
                    <a:pt x="573864" y="319887"/>
                    <a:pt x="587009" y="290169"/>
                  </a:cubicBezTo>
                  <a:cubicBezTo>
                    <a:pt x="593168" y="276263"/>
                    <a:pt x="606503" y="274485"/>
                    <a:pt x="620028" y="276136"/>
                  </a:cubicBezTo>
                  <a:cubicBezTo>
                    <a:pt x="649620" y="279755"/>
                    <a:pt x="671464" y="264833"/>
                    <a:pt x="688482" y="240893"/>
                  </a:cubicBezTo>
                  <a:cubicBezTo>
                    <a:pt x="706198" y="216001"/>
                    <a:pt x="726772" y="197967"/>
                    <a:pt x="757760" y="197141"/>
                  </a:cubicBezTo>
                  <a:cubicBezTo>
                    <a:pt x="770460" y="196824"/>
                    <a:pt x="784684" y="193395"/>
                    <a:pt x="791605" y="181330"/>
                  </a:cubicBezTo>
                  <a:cubicBezTo>
                    <a:pt x="806084" y="156120"/>
                    <a:pt x="826594" y="147675"/>
                    <a:pt x="852629" y="148881"/>
                  </a:cubicBezTo>
                  <a:cubicBezTo>
                    <a:pt x="860122" y="149199"/>
                    <a:pt x="872949" y="147166"/>
                    <a:pt x="872123" y="140372"/>
                  </a:cubicBezTo>
                  <a:cubicBezTo>
                    <a:pt x="864948" y="81063"/>
                    <a:pt x="908446" y="113829"/>
                    <a:pt x="928003" y="103796"/>
                  </a:cubicBezTo>
                  <a:cubicBezTo>
                    <a:pt x="929083" y="103224"/>
                    <a:pt x="930035" y="102335"/>
                    <a:pt x="933020" y="99986"/>
                  </a:cubicBezTo>
                  <a:cubicBezTo>
                    <a:pt x="921272" y="85000"/>
                    <a:pt x="909652" y="70014"/>
                    <a:pt x="897841" y="55155"/>
                  </a:cubicBezTo>
                  <a:cubicBezTo>
                    <a:pt x="884887" y="38899"/>
                    <a:pt x="871171" y="25817"/>
                    <a:pt x="848819" y="36168"/>
                  </a:cubicBezTo>
                  <a:cubicBezTo>
                    <a:pt x="837897" y="41248"/>
                    <a:pt x="826277" y="36994"/>
                    <a:pt x="815228" y="34072"/>
                  </a:cubicBezTo>
                  <a:cubicBezTo>
                    <a:pt x="804814" y="31342"/>
                    <a:pt x="799988" y="23976"/>
                    <a:pt x="803416" y="12864"/>
                  </a:cubicBezTo>
                  <a:cubicBezTo>
                    <a:pt x="807480" y="-217"/>
                    <a:pt x="815482" y="-3964"/>
                    <a:pt x="826785" y="4609"/>
                  </a:cubicBezTo>
                  <a:cubicBezTo>
                    <a:pt x="828816" y="6196"/>
                    <a:pt x="831547" y="9689"/>
                    <a:pt x="832817" y="9117"/>
                  </a:cubicBezTo>
                  <a:cubicBezTo>
                    <a:pt x="892697" y="-16791"/>
                    <a:pt x="934925" y="48424"/>
                    <a:pt x="989726" y="44423"/>
                  </a:cubicBezTo>
                  <a:cubicBezTo>
                    <a:pt x="1033922" y="41184"/>
                    <a:pt x="1058306" y="64299"/>
                    <a:pt x="1072974" y="105320"/>
                  </a:cubicBezTo>
                  <a:cubicBezTo>
                    <a:pt x="1077483" y="117956"/>
                    <a:pt x="1082499" y="130466"/>
                    <a:pt x="1088151" y="142595"/>
                  </a:cubicBezTo>
                  <a:cubicBezTo>
                    <a:pt x="1091008" y="148691"/>
                    <a:pt x="1100597" y="156057"/>
                    <a:pt x="1102692" y="151929"/>
                  </a:cubicBezTo>
                  <a:cubicBezTo>
                    <a:pt x="1115964" y="125132"/>
                    <a:pt x="1130188" y="134276"/>
                    <a:pt x="1145999" y="147865"/>
                  </a:cubicBezTo>
                  <a:cubicBezTo>
                    <a:pt x="1163842" y="163169"/>
                    <a:pt x="1180607" y="186854"/>
                    <a:pt x="1174193" y="206476"/>
                  </a:cubicBezTo>
                  <a:cubicBezTo>
                    <a:pt x="1161303" y="246100"/>
                    <a:pt x="1181115" y="277850"/>
                    <a:pt x="1184734" y="313156"/>
                  </a:cubicBezTo>
                  <a:cubicBezTo>
                    <a:pt x="1176733" y="325666"/>
                    <a:pt x="1189878" y="345986"/>
                    <a:pt x="1171335" y="354559"/>
                  </a:cubicBezTo>
                  <a:cubicBezTo>
                    <a:pt x="1144285" y="356908"/>
                    <a:pt x="1122567" y="342367"/>
                    <a:pt x="1100787" y="328269"/>
                  </a:cubicBezTo>
                  <a:cubicBezTo>
                    <a:pt x="1085547" y="318427"/>
                    <a:pt x="1070942" y="306806"/>
                    <a:pt x="1054178" y="300837"/>
                  </a:cubicBezTo>
                  <a:cubicBezTo>
                    <a:pt x="1026365" y="290931"/>
                    <a:pt x="1009157" y="270484"/>
                    <a:pt x="996710" y="243623"/>
                  </a:cubicBezTo>
                  <a:cubicBezTo>
                    <a:pt x="989217" y="228955"/>
                    <a:pt x="977915" y="217652"/>
                    <a:pt x="967056" y="206222"/>
                  </a:cubicBezTo>
                  <a:cubicBezTo>
                    <a:pt x="956134" y="194729"/>
                    <a:pt x="946228" y="183044"/>
                    <a:pt x="956833" y="166344"/>
                  </a:cubicBezTo>
                  <a:cubicBezTo>
                    <a:pt x="965596" y="152501"/>
                    <a:pt x="977978" y="156438"/>
                    <a:pt x="990932" y="160184"/>
                  </a:cubicBezTo>
                  <a:cubicBezTo>
                    <a:pt x="1019063" y="168439"/>
                    <a:pt x="1045796" y="180123"/>
                    <a:pt x="1071387" y="194982"/>
                  </a:cubicBezTo>
                  <a:cubicBezTo>
                    <a:pt x="1043637" y="179869"/>
                    <a:pt x="1016777" y="162597"/>
                    <a:pt x="986042" y="154533"/>
                  </a:cubicBezTo>
                  <a:cubicBezTo>
                    <a:pt x="974930" y="151612"/>
                    <a:pt x="963119" y="144372"/>
                    <a:pt x="955626" y="158152"/>
                  </a:cubicBezTo>
                  <a:cubicBezTo>
                    <a:pt x="948641" y="170979"/>
                    <a:pt x="949847" y="186029"/>
                    <a:pt x="959246" y="197395"/>
                  </a:cubicBezTo>
                  <a:cubicBezTo>
                    <a:pt x="971628" y="212318"/>
                    <a:pt x="985979" y="225335"/>
                    <a:pt x="996266" y="242227"/>
                  </a:cubicBezTo>
                  <a:cubicBezTo>
                    <a:pt x="1010236" y="270611"/>
                    <a:pt x="1031254" y="288201"/>
                    <a:pt x="1058178" y="304203"/>
                  </a:cubicBezTo>
                  <a:cubicBezTo>
                    <a:pt x="1124155" y="343446"/>
                    <a:pt x="1189497" y="384467"/>
                    <a:pt x="1248044" y="436855"/>
                  </a:cubicBezTo>
                  <a:cubicBezTo>
                    <a:pt x="1269316" y="455842"/>
                    <a:pt x="1292113" y="485052"/>
                    <a:pt x="1326402" y="459715"/>
                  </a:cubicBezTo>
                  <a:cubicBezTo>
                    <a:pt x="1365836" y="459334"/>
                    <a:pt x="1379997" y="495275"/>
                    <a:pt x="1398729" y="521628"/>
                  </a:cubicBezTo>
                  <a:cubicBezTo>
                    <a:pt x="1412953" y="541630"/>
                    <a:pt x="1421970" y="566142"/>
                    <a:pt x="1434988" y="587859"/>
                  </a:cubicBezTo>
                  <a:cubicBezTo>
                    <a:pt x="1456133" y="623165"/>
                    <a:pt x="1444195" y="654915"/>
                    <a:pt x="1405333" y="664567"/>
                  </a:cubicBezTo>
                  <a:cubicBezTo>
                    <a:pt x="1376250" y="671806"/>
                    <a:pt x="1380250" y="685332"/>
                    <a:pt x="1393839" y="703620"/>
                  </a:cubicBezTo>
                  <a:cubicBezTo>
                    <a:pt x="1411810" y="727877"/>
                    <a:pt x="1426733" y="757024"/>
                    <a:pt x="1463118" y="725781"/>
                  </a:cubicBezTo>
                  <a:cubicBezTo>
                    <a:pt x="1479374" y="711812"/>
                    <a:pt x="1499821" y="722988"/>
                    <a:pt x="1511378" y="742926"/>
                  </a:cubicBezTo>
                  <a:cubicBezTo>
                    <a:pt x="1526491" y="769025"/>
                    <a:pt x="1533413" y="800077"/>
                    <a:pt x="1554749" y="822683"/>
                  </a:cubicBezTo>
                  <a:cubicBezTo>
                    <a:pt x="1563892" y="832399"/>
                    <a:pt x="1553542" y="842305"/>
                    <a:pt x="1550685" y="852274"/>
                  </a:cubicBezTo>
                  <a:cubicBezTo>
                    <a:pt x="1543001" y="878563"/>
                    <a:pt x="1548145" y="888850"/>
                    <a:pt x="1570687" y="896407"/>
                  </a:cubicBezTo>
                  <a:cubicBezTo>
                    <a:pt x="1603453" y="900280"/>
                    <a:pt x="1617233" y="922505"/>
                    <a:pt x="1605612" y="953239"/>
                  </a:cubicBezTo>
                  <a:cubicBezTo>
                    <a:pt x="1602310" y="961939"/>
                    <a:pt x="1595960" y="969369"/>
                    <a:pt x="1594563" y="979084"/>
                  </a:cubicBezTo>
                  <a:cubicBezTo>
                    <a:pt x="1592722" y="991721"/>
                    <a:pt x="1593166" y="1004167"/>
                    <a:pt x="1604215" y="1012104"/>
                  </a:cubicBezTo>
                  <a:cubicBezTo>
                    <a:pt x="1614121" y="1019216"/>
                    <a:pt x="1624979" y="1016105"/>
                    <a:pt x="1632346" y="1008358"/>
                  </a:cubicBezTo>
                  <a:cubicBezTo>
                    <a:pt x="1665048" y="973877"/>
                    <a:pt x="1710197" y="963907"/>
                    <a:pt x="1748487" y="940476"/>
                  </a:cubicBezTo>
                  <a:cubicBezTo>
                    <a:pt x="1779792" y="921299"/>
                    <a:pt x="1805891" y="896407"/>
                    <a:pt x="1833196" y="872848"/>
                  </a:cubicBezTo>
                  <a:cubicBezTo>
                    <a:pt x="1877710" y="834431"/>
                    <a:pt x="1931113" y="825794"/>
                    <a:pt x="1984389" y="815571"/>
                  </a:cubicBezTo>
                  <a:cubicBezTo>
                    <a:pt x="1989406" y="814619"/>
                    <a:pt x="1993851" y="818746"/>
                    <a:pt x="1997788" y="822492"/>
                  </a:cubicBezTo>
                  <a:cubicBezTo>
                    <a:pt x="2015187" y="855639"/>
                    <a:pt x="2015822" y="894946"/>
                    <a:pt x="2030554" y="932729"/>
                  </a:cubicBezTo>
                  <a:cubicBezTo>
                    <a:pt x="2044143" y="896597"/>
                    <a:pt x="2055573" y="863894"/>
                    <a:pt x="2069670" y="832399"/>
                  </a:cubicBezTo>
                  <a:cubicBezTo>
                    <a:pt x="2078687" y="812269"/>
                    <a:pt x="2081481" y="790933"/>
                    <a:pt x="2081672" y="769025"/>
                  </a:cubicBezTo>
                  <a:cubicBezTo>
                    <a:pt x="2081799" y="750610"/>
                    <a:pt x="2073988" y="726480"/>
                    <a:pt x="2096785" y="720320"/>
                  </a:cubicBezTo>
                  <a:cubicBezTo>
                    <a:pt x="2118248" y="714542"/>
                    <a:pt x="2142568" y="716828"/>
                    <a:pt x="2160729" y="734227"/>
                  </a:cubicBezTo>
                  <a:cubicBezTo>
                    <a:pt x="2176858" y="749594"/>
                    <a:pt x="2191273" y="768136"/>
                    <a:pt x="2192098" y="792711"/>
                  </a:cubicBezTo>
                  <a:cubicBezTo>
                    <a:pt x="2192860" y="816142"/>
                    <a:pt x="2200988" y="834557"/>
                    <a:pt x="2216482" y="850179"/>
                  </a:cubicBezTo>
                  <a:cubicBezTo>
                    <a:pt x="2226198" y="859957"/>
                    <a:pt x="2230388" y="872531"/>
                    <a:pt x="2231976" y="886437"/>
                  </a:cubicBezTo>
                  <a:cubicBezTo>
                    <a:pt x="2233246" y="897613"/>
                    <a:pt x="2237564" y="906821"/>
                    <a:pt x="2246137" y="914123"/>
                  </a:cubicBezTo>
                  <a:cubicBezTo>
                    <a:pt x="2285507" y="947842"/>
                    <a:pt x="2301509" y="989371"/>
                    <a:pt x="2281570" y="1041950"/>
                  </a:cubicBezTo>
                  <a:cubicBezTo>
                    <a:pt x="2275727" y="1057444"/>
                    <a:pt x="2280300" y="1067921"/>
                    <a:pt x="2295159" y="1066461"/>
                  </a:cubicBezTo>
                  <a:cubicBezTo>
                    <a:pt x="2317638" y="1064302"/>
                    <a:pt x="2342275" y="1070334"/>
                    <a:pt x="2362341" y="1058396"/>
                  </a:cubicBezTo>
                  <a:cubicBezTo>
                    <a:pt x="2389456" y="1042267"/>
                    <a:pt x="2407808" y="1052745"/>
                    <a:pt x="2425524" y="1073573"/>
                  </a:cubicBezTo>
                  <a:cubicBezTo>
                    <a:pt x="2437907" y="1088241"/>
                    <a:pt x="2451623" y="1101449"/>
                    <a:pt x="2465021" y="11149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2" name="Полилиния: фигура 511">
              <a:extLst>
                <a:ext uri="{FF2B5EF4-FFF2-40B4-BE49-F238E27FC236}">
                  <a16:creationId xmlns="" xmlns:a16="http://schemas.microsoft.com/office/drawing/2014/main" id="{5C4B4AAE-A0B7-4981-A759-3D0178675CA7}"/>
                </a:ext>
              </a:extLst>
            </p:cNvPr>
            <p:cNvSpPr/>
            <p:nvPr/>
          </p:nvSpPr>
          <p:spPr>
            <a:xfrm>
              <a:off x="3999180" y="3956897"/>
              <a:ext cx="1377416" cy="605747"/>
            </a:xfrm>
            <a:custGeom>
              <a:avLst/>
              <a:gdLst>
                <a:gd name="connsiteX0" fmla="*/ 1205597 w 1377416"/>
                <a:gd name="connsiteY0" fmla="*/ 177290 h 605747"/>
                <a:gd name="connsiteX1" fmla="*/ 1232330 w 1377416"/>
                <a:gd name="connsiteY1" fmla="*/ 255014 h 605747"/>
                <a:gd name="connsiteX2" fmla="*/ 1241982 w 1377416"/>
                <a:gd name="connsiteY2" fmla="*/ 252728 h 605747"/>
                <a:gd name="connsiteX3" fmla="*/ 1278304 w 1377416"/>
                <a:gd name="connsiteY3" fmla="*/ 212660 h 605747"/>
                <a:gd name="connsiteX4" fmla="*/ 1287512 w 1377416"/>
                <a:gd name="connsiteY4" fmla="*/ 275017 h 605747"/>
                <a:gd name="connsiteX5" fmla="*/ 1244078 w 1377416"/>
                <a:gd name="connsiteY5" fmla="*/ 338771 h 605747"/>
                <a:gd name="connsiteX6" fmla="*/ 1234998 w 1377416"/>
                <a:gd name="connsiteY6" fmla="*/ 362457 h 605747"/>
                <a:gd name="connsiteX7" fmla="*/ 1258366 w 1377416"/>
                <a:gd name="connsiteY7" fmla="*/ 359853 h 605747"/>
                <a:gd name="connsiteX8" fmla="*/ 1333423 w 1377416"/>
                <a:gd name="connsiteY8" fmla="*/ 374713 h 605747"/>
                <a:gd name="connsiteX9" fmla="*/ 1350948 w 1377416"/>
                <a:gd name="connsiteY9" fmla="*/ 509460 h 605747"/>
                <a:gd name="connsiteX10" fmla="*/ 1335264 w 1377416"/>
                <a:gd name="connsiteY10" fmla="*/ 537146 h 605747"/>
                <a:gd name="connsiteX11" fmla="*/ 1330057 w 1377416"/>
                <a:gd name="connsiteY11" fmla="*/ 551752 h 605747"/>
                <a:gd name="connsiteX12" fmla="*/ 1325866 w 1377416"/>
                <a:gd name="connsiteY12" fmla="*/ 572262 h 605747"/>
                <a:gd name="connsiteX13" fmla="*/ 1290369 w 1377416"/>
                <a:gd name="connsiteY13" fmla="*/ 599504 h 605747"/>
                <a:gd name="connsiteX14" fmla="*/ 1232838 w 1377416"/>
                <a:gd name="connsiteY14" fmla="*/ 574802 h 605747"/>
                <a:gd name="connsiteX15" fmla="*/ 1213598 w 1377416"/>
                <a:gd name="connsiteY15" fmla="*/ 475107 h 605747"/>
                <a:gd name="connsiteX16" fmla="*/ 1216074 w 1377416"/>
                <a:gd name="connsiteY16" fmla="*/ 455167 h 605747"/>
                <a:gd name="connsiteX17" fmla="*/ 1227631 w 1377416"/>
                <a:gd name="connsiteY17" fmla="*/ 425576 h 605747"/>
                <a:gd name="connsiteX18" fmla="*/ 1195691 w 1377416"/>
                <a:gd name="connsiteY18" fmla="*/ 437197 h 605747"/>
                <a:gd name="connsiteX19" fmla="*/ 1149399 w 1377416"/>
                <a:gd name="connsiteY19" fmla="*/ 443865 h 605747"/>
                <a:gd name="connsiteX20" fmla="*/ 1030464 w 1377416"/>
                <a:gd name="connsiteY20" fmla="*/ 416940 h 605747"/>
                <a:gd name="connsiteX21" fmla="*/ 991983 w 1377416"/>
                <a:gd name="connsiteY21" fmla="*/ 359853 h 605747"/>
                <a:gd name="connsiteX22" fmla="*/ 1078787 w 1377416"/>
                <a:gd name="connsiteY22" fmla="*/ 263587 h 605747"/>
                <a:gd name="connsiteX23" fmla="*/ 1126412 w 1377416"/>
                <a:gd name="connsiteY23" fmla="*/ 246061 h 605747"/>
                <a:gd name="connsiteX24" fmla="*/ 1011033 w 1377416"/>
                <a:gd name="connsiteY24" fmla="*/ 276922 h 605747"/>
                <a:gd name="connsiteX25" fmla="*/ 971536 w 1377416"/>
                <a:gd name="connsiteY25" fmla="*/ 354583 h 605747"/>
                <a:gd name="connsiteX26" fmla="*/ 970647 w 1377416"/>
                <a:gd name="connsiteY26" fmla="*/ 424624 h 605747"/>
                <a:gd name="connsiteX27" fmla="*/ 899210 w 1377416"/>
                <a:gd name="connsiteY27" fmla="*/ 415035 h 605747"/>
                <a:gd name="connsiteX28" fmla="*/ 790751 w 1377416"/>
                <a:gd name="connsiteY28" fmla="*/ 427672 h 605747"/>
                <a:gd name="connsiteX29" fmla="*/ 742301 w 1377416"/>
                <a:gd name="connsiteY29" fmla="*/ 459740 h 605747"/>
                <a:gd name="connsiteX30" fmla="*/ 676642 w 1377416"/>
                <a:gd name="connsiteY30" fmla="*/ 426719 h 605747"/>
                <a:gd name="connsiteX31" fmla="*/ 656004 w 1377416"/>
                <a:gd name="connsiteY31" fmla="*/ 365822 h 605747"/>
                <a:gd name="connsiteX32" fmla="*/ 623810 w 1377416"/>
                <a:gd name="connsiteY32" fmla="*/ 343026 h 605747"/>
                <a:gd name="connsiteX33" fmla="*/ 527290 w 1377416"/>
                <a:gd name="connsiteY33" fmla="*/ 390778 h 605747"/>
                <a:gd name="connsiteX34" fmla="*/ 517448 w 1377416"/>
                <a:gd name="connsiteY34" fmla="*/ 402653 h 605747"/>
                <a:gd name="connsiteX35" fmla="*/ 399083 w 1377416"/>
                <a:gd name="connsiteY35" fmla="*/ 452564 h 605747"/>
                <a:gd name="connsiteX36" fmla="*/ 314057 w 1377416"/>
                <a:gd name="connsiteY36" fmla="*/ 470979 h 605747"/>
                <a:gd name="connsiteX37" fmla="*/ 215251 w 1377416"/>
                <a:gd name="connsiteY37" fmla="*/ 472186 h 605747"/>
                <a:gd name="connsiteX38" fmla="*/ 193851 w 1377416"/>
                <a:gd name="connsiteY38" fmla="*/ 418718 h 605747"/>
                <a:gd name="connsiteX39" fmla="*/ 164451 w 1377416"/>
                <a:gd name="connsiteY39" fmla="*/ 344804 h 605747"/>
                <a:gd name="connsiteX40" fmla="*/ 191756 w 1377416"/>
                <a:gd name="connsiteY40" fmla="*/ 427164 h 605747"/>
                <a:gd name="connsiteX41" fmla="*/ 175881 w 1377416"/>
                <a:gd name="connsiteY41" fmla="*/ 475297 h 605747"/>
                <a:gd name="connsiteX42" fmla="*/ 143686 w 1377416"/>
                <a:gd name="connsiteY42" fmla="*/ 480377 h 605747"/>
                <a:gd name="connsiteX43" fmla="*/ 120318 w 1377416"/>
                <a:gd name="connsiteY43" fmla="*/ 469265 h 605747"/>
                <a:gd name="connsiteX44" fmla="*/ 81202 w 1377416"/>
                <a:gd name="connsiteY44" fmla="*/ 468058 h 605747"/>
                <a:gd name="connsiteX45" fmla="*/ 25005 w 1377416"/>
                <a:gd name="connsiteY45" fmla="*/ 446913 h 605747"/>
                <a:gd name="connsiteX46" fmla="*/ 8685 w 1377416"/>
                <a:gd name="connsiteY46" fmla="*/ 382396 h 605747"/>
                <a:gd name="connsiteX47" fmla="*/ 3224 w 1377416"/>
                <a:gd name="connsiteY47" fmla="*/ 336803 h 605747"/>
                <a:gd name="connsiteX48" fmla="*/ 40245 w 1377416"/>
                <a:gd name="connsiteY48" fmla="*/ 193292 h 605747"/>
                <a:gd name="connsiteX49" fmla="*/ 21576 w 1377416"/>
                <a:gd name="connsiteY49" fmla="*/ 167829 h 605747"/>
                <a:gd name="connsiteX50" fmla="*/ 16940 w 1377416"/>
                <a:gd name="connsiteY50" fmla="*/ 111440 h 605747"/>
                <a:gd name="connsiteX51" fmla="*/ 63676 w 1377416"/>
                <a:gd name="connsiteY51" fmla="*/ 83183 h 605747"/>
                <a:gd name="connsiteX52" fmla="*/ 100951 w 1377416"/>
                <a:gd name="connsiteY52" fmla="*/ 124521 h 605747"/>
                <a:gd name="connsiteX53" fmla="*/ 151179 w 1377416"/>
                <a:gd name="connsiteY53" fmla="*/ 172337 h 605747"/>
                <a:gd name="connsiteX54" fmla="*/ 283894 w 1377416"/>
                <a:gd name="connsiteY54" fmla="*/ 119060 h 605747"/>
                <a:gd name="connsiteX55" fmla="*/ 372667 w 1377416"/>
                <a:gd name="connsiteY55" fmla="*/ 69657 h 605747"/>
                <a:gd name="connsiteX56" fmla="*/ 508811 w 1377416"/>
                <a:gd name="connsiteY56" fmla="*/ 17333 h 605747"/>
                <a:gd name="connsiteX57" fmla="*/ 558405 w 1377416"/>
                <a:gd name="connsiteY57" fmla="*/ 442 h 605747"/>
                <a:gd name="connsiteX58" fmla="*/ 588694 w 1377416"/>
                <a:gd name="connsiteY58" fmla="*/ 21524 h 605747"/>
                <a:gd name="connsiteX59" fmla="*/ 784592 w 1377416"/>
                <a:gd name="connsiteY59" fmla="*/ 84961 h 605747"/>
                <a:gd name="connsiteX60" fmla="*/ 840154 w 1377416"/>
                <a:gd name="connsiteY60" fmla="*/ 95121 h 605747"/>
                <a:gd name="connsiteX61" fmla="*/ 1061071 w 1377416"/>
                <a:gd name="connsiteY61" fmla="*/ 160653 h 605747"/>
                <a:gd name="connsiteX62" fmla="*/ 1205787 w 1377416"/>
                <a:gd name="connsiteY62" fmla="*/ 177290 h 60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7416" h="605747">
                  <a:moveTo>
                    <a:pt x="1205597" y="177290"/>
                  </a:moveTo>
                  <a:cubicBezTo>
                    <a:pt x="1215249" y="203071"/>
                    <a:pt x="1236013" y="223836"/>
                    <a:pt x="1232330" y="255014"/>
                  </a:cubicBezTo>
                  <a:cubicBezTo>
                    <a:pt x="1237601" y="253871"/>
                    <a:pt x="1240903" y="254189"/>
                    <a:pt x="1241982" y="252728"/>
                  </a:cubicBezTo>
                  <a:cubicBezTo>
                    <a:pt x="1253412" y="237615"/>
                    <a:pt x="1259318" y="204976"/>
                    <a:pt x="1278304" y="212660"/>
                  </a:cubicBezTo>
                  <a:cubicBezTo>
                    <a:pt x="1300910" y="221867"/>
                    <a:pt x="1288973" y="253490"/>
                    <a:pt x="1287512" y="275017"/>
                  </a:cubicBezTo>
                  <a:cubicBezTo>
                    <a:pt x="1285480" y="304481"/>
                    <a:pt x="1263445" y="321182"/>
                    <a:pt x="1244078" y="338771"/>
                  </a:cubicBezTo>
                  <a:cubicBezTo>
                    <a:pt x="1237347" y="344867"/>
                    <a:pt x="1228711" y="352869"/>
                    <a:pt x="1234998" y="362457"/>
                  </a:cubicBezTo>
                  <a:cubicBezTo>
                    <a:pt x="1241855" y="372934"/>
                    <a:pt x="1251698" y="365061"/>
                    <a:pt x="1258366" y="359853"/>
                  </a:cubicBezTo>
                  <a:cubicBezTo>
                    <a:pt x="1288655" y="336168"/>
                    <a:pt x="1310181" y="348677"/>
                    <a:pt x="1333423" y="374713"/>
                  </a:cubicBezTo>
                  <a:cubicBezTo>
                    <a:pt x="1388223" y="436181"/>
                    <a:pt x="1389175" y="435292"/>
                    <a:pt x="1350948" y="509460"/>
                  </a:cubicBezTo>
                  <a:cubicBezTo>
                    <a:pt x="1346123" y="518922"/>
                    <a:pt x="1340471" y="527939"/>
                    <a:pt x="1335264" y="537146"/>
                  </a:cubicBezTo>
                  <a:cubicBezTo>
                    <a:pt x="1327644" y="539559"/>
                    <a:pt x="1329485" y="545909"/>
                    <a:pt x="1330057" y="551752"/>
                  </a:cubicBezTo>
                  <a:cubicBezTo>
                    <a:pt x="1331200" y="559245"/>
                    <a:pt x="1327771" y="565531"/>
                    <a:pt x="1325866" y="572262"/>
                  </a:cubicBezTo>
                  <a:cubicBezTo>
                    <a:pt x="1318373" y="587693"/>
                    <a:pt x="1302625" y="592138"/>
                    <a:pt x="1290369" y="599504"/>
                  </a:cubicBezTo>
                  <a:cubicBezTo>
                    <a:pt x="1266303" y="613918"/>
                    <a:pt x="1241919" y="602425"/>
                    <a:pt x="1232838" y="574802"/>
                  </a:cubicBezTo>
                  <a:cubicBezTo>
                    <a:pt x="1222234" y="542608"/>
                    <a:pt x="1222170" y="507873"/>
                    <a:pt x="1213598" y="475107"/>
                  </a:cubicBezTo>
                  <a:cubicBezTo>
                    <a:pt x="1211884" y="468693"/>
                    <a:pt x="1214804" y="461835"/>
                    <a:pt x="1216074" y="455167"/>
                  </a:cubicBezTo>
                  <a:cubicBezTo>
                    <a:pt x="1218297" y="443928"/>
                    <a:pt x="1239569" y="437768"/>
                    <a:pt x="1227631" y="425576"/>
                  </a:cubicBezTo>
                  <a:cubicBezTo>
                    <a:pt x="1216074" y="413765"/>
                    <a:pt x="1204772" y="427735"/>
                    <a:pt x="1195691" y="437197"/>
                  </a:cubicBezTo>
                  <a:cubicBezTo>
                    <a:pt x="1181721" y="451802"/>
                    <a:pt x="1165401" y="449579"/>
                    <a:pt x="1149399" y="443865"/>
                  </a:cubicBezTo>
                  <a:cubicBezTo>
                    <a:pt x="1110664" y="430085"/>
                    <a:pt x="1070660" y="423290"/>
                    <a:pt x="1030464" y="416940"/>
                  </a:cubicBezTo>
                  <a:cubicBezTo>
                    <a:pt x="998777" y="411987"/>
                    <a:pt x="987220" y="393763"/>
                    <a:pt x="991983" y="359853"/>
                  </a:cubicBezTo>
                  <a:cubicBezTo>
                    <a:pt x="998269" y="315149"/>
                    <a:pt x="1036623" y="273430"/>
                    <a:pt x="1078787" y="263587"/>
                  </a:cubicBezTo>
                  <a:cubicBezTo>
                    <a:pt x="1095805" y="259650"/>
                    <a:pt x="1113522" y="256539"/>
                    <a:pt x="1126412" y="246061"/>
                  </a:cubicBezTo>
                  <a:cubicBezTo>
                    <a:pt x="1089963" y="259015"/>
                    <a:pt x="1052816" y="276160"/>
                    <a:pt x="1011033" y="276922"/>
                  </a:cubicBezTo>
                  <a:cubicBezTo>
                    <a:pt x="980807" y="277430"/>
                    <a:pt x="960931" y="317753"/>
                    <a:pt x="971536" y="354583"/>
                  </a:cubicBezTo>
                  <a:cubicBezTo>
                    <a:pt x="978394" y="378395"/>
                    <a:pt x="997444" y="402843"/>
                    <a:pt x="970647" y="424624"/>
                  </a:cubicBezTo>
                  <a:cubicBezTo>
                    <a:pt x="944548" y="445770"/>
                    <a:pt x="924610" y="427990"/>
                    <a:pt x="899210" y="415035"/>
                  </a:cubicBezTo>
                  <a:cubicBezTo>
                    <a:pt x="864856" y="397509"/>
                    <a:pt x="825041" y="405574"/>
                    <a:pt x="790751" y="427672"/>
                  </a:cubicBezTo>
                  <a:cubicBezTo>
                    <a:pt x="774495" y="438149"/>
                    <a:pt x="760017" y="451992"/>
                    <a:pt x="742301" y="459740"/>
                  </a:cubicBezTo>
                  <a:cubicBezTo>
                    <a:pt x="707884" y="474662"/>
                    <a:pt x="686230" y="464248"/>
                    <a:pt x="676642" y="426719"/>
                  </a:cubicBezTo>
                  <a:cubicBezTo>
                    <a:pt x="671308" y="405828"/>
                    <a:pt x="658735" y="388429"/>
                    <a:pt x="656004" y="365822"/>
                  </a:cubicBezTo>
                  <a:cubicBezTo>
                    <a:pt x="654163" y="350328"/>
                    <a:pt x="633525" y="339089"/>
                    <a:pt x="623810" y="343026"/>
                  </a:cubicBezTo>
                  <a:cubicBezTo>
                    <a:pt x="590790" y="356361"/>
                    <a:pt x="546785" y="346201"/>
                    <a:pt x="527290" y="390778"/>
                  </a:cubicBezTo>
                  <a:cubicBezTo>
                    <a:pt x="525131" y="395731"/>
                    <a:pt x="522210" y="402018"/>
                    <a:pt x="517448" y="402653"/>
                  </a:cubicBezTo>
                  <a:cubicBezTo>
                    <a:pt x="474331" y="408749"/>
                    <a:pt x="446200" y="452627"/>
                    <a:pt x="399083" y="452564"/>
                  </a:cubicBezTo>
                  <a:cubicBezTo>
                    <a:pt x="371143" y="452564"/>
                    <a:pt x="341298" y="457390"/>
                    <a:pt x="314057" y="470979"/>
                  </a:cubicBezTo>
                  <a:cubicBezTo>
                    <a:pt x="281926" y="487045"/>
                    <a:pt x="247699" y="476122"/>
                    <a:pt x="215251" y="472186"/>
                  </a:cubicBezTo>
                  <a:cubicBezTo>
                    <a:pt x="188454" y="468947"/>
                    <a:pt x="194486" y="438340"/>
                    <a:pt x="193851" y="418718"/>
                  </a:cubicBezTo>
                  <a:cubicBezTo>
                    <a:pt x="192962" y="391921"/>
                    <a:pt x="190295" y="368045"/>
                    <a:pt x="164451" y="344804"/>
                  </a:cubicBezTo>
                  <a:cubicBezTo>
                    <a:pt x="167181" y="379729"/>
                    <a:pt x="184454" y="401700"/>
                    <a:pt x="191756" y="427164"/>
                  </a:cubicBezTo>
                  <a:cubicBezTo>
                    <a:pt x="197535" y="447357"/>
                    <a:pt x="204202" y="467931"/>
                    <a:pt x="175881" y="475297"/>
                  </a:cubicBezTo>
                  <a:cubicBezTo>
                    <a:pt x="165213" y="477456"/>
                    <a:pt x="154291" y="478282"/>
                    <a:pt x="143686" y="480377"/>
                  </a:cubicBezTo>
                  <a:cubicBezTo>
                    <a:pt x="134479" y="479742"/>
                    <a:pt x="124954" y="476503"/>
                    <a:pt x="120318" y="469265"/>
                  </a:cubicBezTo>
                  <a:cubicBezTo>
                    <a:pt x="106793" y="447992"/>
                    <a:pt x="99046" y="449579"/>
                    <a:pt x="81202" y="468058"/>
                  </a:cubicBezTo>
                  <a:cubicBezTo>
                    <a:pt x="56437" y="493712"/>
                    <a:pt x="39673" y="467296"/>
                    <a:pt x="25005" y="446913"/>
                  </a:cubicBezTo>
                  <a:cubicBezTo>
                    <a:pt x="25894" y="423544"/>
                    <a:pt x="23925" y="401319"/>
                    <a:pt x="8685" y="382396"/>
                  </a:cubicBezTo>
                  <a:cubicBezTo>
                    <a:pt x="-2110" y="368934"/>
                    <a:pt x="-1475" y="353758"/>
                    <a:pt x="3224" y="336803"/>
                  </a:cubicBezTo>
                  <a:cubicBezTo>
                    <a:pt x="16432" y="289241"/>
                    <a:pt x="27989" y="241171"/>
                    <a:pt x="40245" y="193292"/>
                  </a:cubicBezTo>
                  <a:cubicBezTo>
                    <a:pt x="35101" y="183831"/>
                    <a:pt x="27799" y="176274"/>
                    <a:pt x="21576" y="167829"/>
                  </a:cubicBezTo>
                  <a:cubicBezTo>
                    <a:pt x="8812" y="150620"/>
                    <a:pt x="4748" y="131126"/>
                    <a:pt x="16940" y="111440"/>
                  </a:cubicBezTo>
                  <a:cubicBezTo>
                    <a:pt x="27926" y="93724"/>
                    <a:pt x="43229" y="79373"/>
                    <a:pt x="63676" y="83183"/>
                  </a:cubicBezTo>
                  <a:cubicBezTo>
                    <a:pt x="83361" y="86866"/>
                    <a:pt x="98157" y="103122"/>
                    <a:pt x="100951" y="124521"/>
                  </a:cubicBezTo>
                  <a:cubicBezTo>
                    <a:pt x="105269" y="157923"/>
                    <a:pt x="118858" y="165225"/>
                    <a:pt x="151179" y="172337"/>
                  </a:cubicBezTo>
                  <a:cubicBezTo>
                    <a:pt x="210298" y="185355"/>
                    <a:pt x="241857" y="141476"/>
                    <a:pt x="283894" y="119060"/>
                  </a:cubicBezTo>
                  <a:cubicBezTo>
                    <a:pt x="313739" y="103185"/>
                    <a:pt x="335266" y="70165"/>
                    <a:pt x="372667" y="69657"/>
                  </a:cubicBezTo>
                  <a:cubicBezTo>
                    <a:pt x="420038" y="58291"/>
                    <a:pt x="462964" y="33525"/>
                    <a:pt x="508811" y="17333"/>
                  </a:cubicBezTo>
                  <a:cubicBezTo>
                    <a:pt x="525258" y="11491"/>
                    <a:pt x="540816" y="2664"/>
                    <a:pt x="558405" y="442"/>
                  </a:cubicBezTo>
                  <a:cubicBezTo>
                    <a:pt x="574026" y="-1527"/>
                    <a:pt x="585710" y="2664"/>
                    <a:pt x="588694" y="21524"/>
                  </a:cubicBezTo>
                  <a:cubicBezTo>
                    <a:pt x="665847" y="124"/>
                    <a:pt x="725664" y="42924"/>
                    <a:pt x="784592" y="84961"/>
                  </a:cubicBezTo>
                  <a:cubicBezTo>
                    <a:pt x="803451" y="98423"/>
                    <a:pt x="819263" y="106170"/>
                    <a:pt x="840154" y="95121"/>
                  </a:cubicBezTo>
                  <a:cubicBezTo>
                    <a:pt x="912481" y="122108"/>
                    <a:pt x="983601" y="153732"/>
                    <a:pt x="1061071" y="160653"/>
                  </a:cubicBezTo>
                  <a:cubicBezTo>
                    <a:pt x="1111680" y="142365"/>
                    <a:pt x="1160385" y="143318"/>
                    <a:pt x="1205787" y="1772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3" name="Полилиния: фигура 512">
              <a:extLst>
                <a:ext uri="{FF2B5EF4-FFF2-40B4-BE49-F238E27FC236}">
                  <a16:creationId xmlns="" xmlns:a16="http://schemas.microsoft.com/office/drawing/2014/main" id="{74527B42-5C11-4A56-B486-ACB53F272D24}"/>
                </a:ext>
              </a:extLst>
            </p:cNvPr>
            <p:cNvSpPr/>
            <p:nvPr/>
          </p:nvSpPr>
          <p:spPr>
            <a:xfrm>
              <a:off x="5532183" y="2326651"/>
              <a:ext cx="1508462" cy="729097"/>
            </a:xfrm>
            <a:custGeom>
              <a:avLst/>
              <a:gdLst>
                <a:gd name="connsiteX0" fmla="*/ 60960 w 1508462"/>
                <a:gd name="connsiteY0" fmla="*/ 252541 h 729097"/>
                <a:gd name="connsiteX1" fmla="*/ 68580 w 1508462"/>
                <a:gd name="connsiteY1" fmla="*/ 219838 h 729097"/>
                <a:gd name="connsiteX2" fmla="*/ 107124 w 1508462"/>
                <a:gd name="connsiteY2" fmla="*/ 225744 h 729097"/>
                <a:gd name="connsiteX3" fmla="*/ 45720 w 1508462"/>
                <a:gd name="connsiteY3" fmla="*/ 187136 h 729097"/>
                <a:gd name="connsiteX4" fmla="*/ 0 w 1508462"/>
                <a:gd name="connsiteY4" fmla="*/ 129858 h 729097"/>
                <a:gd name="connsiteX5" fmla="*/ 46291 w 1508462"/>
                <a:gd name="connsiteY5" fmla="*/ 24575 h 729097"/>
                <a:gd name="connsiteX6" fmla="*/ 129984 w 1508462"/>
                <a:gd name="connsiteY6" fmla="*/ 23051 h 729097"/>
                <a:gd name="connsiteX7" fmla="*/ 177927 w 1508462"/>
                <a:gd name="connsiteY7" fmla="*/ 72137 h 729097"/>
                <a:gd name="connsiteX8" fmla="*/ 209613 w 1508462"/>
                <a:gd name="connsiteY8" fmla="*/ 143130 h 729097"/>
                <a:gd name="connsiteX9" fmla="*/ 183642 w 1508462"/>
                <a:gd name="connsiteY9" fmla="*/ 87948 h 729097"/>
                <a:gd name="connsiteX10" fmla="*/ 207137 w 1508462"/>
                <a:gd name="connsiteY10" fmla="*/ 34925 h 729097"/>
                <a:gd name="connsiteX11" fmla="*/ 280162 w 1508462"/>
                <a:gd name="connsiteY11" fmla="*/ 14859 h 729097"/>
                <a:gd name="connsiteX12" fmla="*/ 295211 w 1508462"/>
                <a:gd name="connsiteY12" fmla="*/ 22987 h 729097"/>
                <a:gd name="connsiteX13" fmla="*/ 339280 w 1508462"/>
                <a:gd name="connsiteY13" fmla="*/ 72073 h 729097"/>
                <a:gd name="connsiteX14" fmla="*/ 443992 w 1508462"/>
                <a:gd name="connsiteY14" fmla="*/ 111316 h 729097"/>
                <a:gd name="connsiteX15" fmla="*/ 472630 w 1508462"/>
                <a:gd name="connsiteY15" fmla="*/ 149289 h 729097"/>
                <a:gd name="connsiteX16" fmla="*/ 409003 w 1508462"/>
                <a:gd name="connsiteY16" fmla="*/ 74613 h 729097"/>
                <a:gd name="connsiteX17" fmla="*/ 379032 w 1508462"/>
                <a:gd name="connsiteY17" fmla="*/ 27242 h 729097"/>
                <a:gd name="connsiteX18" fmla="*/ 401574 w 1508462"/>
                <a:gd name="connsiteY18" fmla="*/ 16383 h 729097"/>
                <a:gd name="connsiteX19" fmla="*/ 600520 w 1508462"/>
                <a:gd name="connsiteY19" fmla="*/ 4128 h 729097"/>
                <a:gd name="connsiteX20" fmla="*/ 625665 w 1508462"/>
                <a:gd name="connsiteY20" fmla="*/ 10986 h 729097"/>
                <a:gd name="connsiteX21" fmla="*/ 633413 w 1508462"/>
                <a:gd name="connsiteY21" fmla="*/ 20955 h 729097"/>
                <a:gd name="connsiteX22" fmla="*/ 684085 w 1508462"/>
                <a:gd name="connsiteY22" fmla="*/ 133287 h 729097"/>
                <a:gd name="connsiteX23" fmla="*/ 684339 w 1508462"/>
                <a:gd name="connsiteY23" fmla="*/ 183516 h 729097"/>
                <a:gd name="connsiteX24" fmla="*/ 699198 w 1508462"/>
                <a:gd name="connsiteY24" fmla="*/ 132716 h 729097"/>
                <a:gd name="connsiteX25" fmla="*/ 709422 w 1508462"/>
                <a:gd name="connsiteY25" fmla="*/ 48514 h 729097"/>
                <a:gd name="connsiteX26" fmla="*/ 762889 w 1508462"/>
                <a:gd name="connsiteY26" fmla="*/ 51816 h 729097"/>
                <a:gd name="connsiteX27" fmla="*/ 801433 w 1508462"/>
                <a:gd name="connsiteY27" fmla="*/ 52070 h 729097"/>
                <a:gd name="connsiteX28" fmla="*/ 840740 w 1508462"/>
                <a:gd name="connsiteY28" fmla="*/ 33782 h 729097"/>
                <a:gd name="connsiteX29" fmla="*/ 917448 w 1508462"/>
                <a:gd name="connsiteY29" fmla="*/ 117476 h 729097"/>
                <a:gd name="connsiteX30" fmla="*/ 969645 w 1508462"/>
                <a:gd name="connsiteY30" fmla="*/ 169101 h 729097"/>
                <a:gd name="connsiteX31" fmla="*/ 998664 w 1508462"/>
                <a:gd name="connsiteY31" fmla="*/ 224410 h 729097"/>
                <a:gd name="connsiteX32" fmla="*/ 874458 w 1508462"/>
                <a:gd name="connsiteY32" fmla="*/ 285751 h 729097"/>
                <a:gd name="connsiteX33" fmla="*/ 867601 w 1508462"/>
                <a:gd name="connsiteY33" fmla="*/ 309120 h 729097"/>
                <a:gd name="connsiteX34" fmla="*/ 835279 w 1508462"/>
                <a:gd name="connsiteY34" fmla="*/ 354586 h 729097"/>
                <a:gd name="connsiteX35" fmla="*/ 725043 w 1508462"/>
                <a:gd name="connsiteY35" fmla="*/ 329313 h 729097"/>
                <a:gd name="connsiteX36" fmla="*/ 642683 w 1508462"/>
                <a:gd name="connsiteY36" fmla="*/ 301881 h 729097"/>
                <a:gd name="connsiteX37" fmla="*/ 628713 w 1508462"/>
                <a:gd name="connsiteY37" fmla="*/ 327217 h 729097"/>
                <a:gd name="connsiteX38" fmla="*/ 707453 w 1508462"/>
                <a:gd name="connsiteY38" fmla="*/ 473649 h 729097"/>
                <a:gd name="connsiteX39" fmla="*/ 725297 w 1508462"/>
                <a:gd name="connsiteY39" fmla="*/ 576519 h 729097"/>
                <a:gd name="connsiteX40" fmla="*/ 864679 w 1508462"/>
                <a:gd name="connsiteY40" fmla="*/ 600777 h 729097"/>
                <a:gd name="connsiteX41" fmla="*/ 876363 w 1508462"/>
                <a:gd name="connsiteY41" fmla="*/ 531307 h 729097"/>
                <a:gd name="connsiteX42" fmla="*/ 858266 w 1508462"/>
                <a:gd name="connsiteY42" fmla="*/ 481840 h 729097"/>
                <a:gd name="connsiteX43" fmla="*/ 866965 w 1508462"/>
                <a:gd name="connsiteY43" fmla="*/ 386082 h 729097"/>
                <a:gd name="connsiteX44" fmla="*/ 890460 w 1508462"/>
                <a:gd name="connsiteY44" fmla="*/ 346140 h 729097"/>
                <a:gd name="connsiteX45" fmla="*/ 957326 w 1508462"/>
                <a:gd name="connsiteY45" fmla="*/ 314898 h 729097"/>
                <a:gd name="connsiteX46" fmla="*/ 1005459 w 1508462"/>
                <a:gd name="connsiteY46" fmla="*/ 460949 h 729097"/>
                <a:gd name="connsiteX47" fmla="*/ 1042670 w 1508462"/>
                <a:gd name="connsiteY47" fmla="*/ 520639 h 729097"/>
                <a:gd name="connsiteX48" fmla="*/ 1188339 w 1508462"/>
                <a:gd name="connsiteY48" fmla="*/ 554802 h 729097"/>
                <a:gd name="connsiteX49" fmla="*/ 1258125 w 1508462"/>
                <a:gd name="connsiteY49" fmla="*/ 558803 h 729097"/>
                <a:gd name="connsiteX50" fmla="*/ 1273175 w 1508462"/>
                <a:gd name="connsiteY50" fmla="*/ 566232 h 729097"/>
                <a:gd name="connsiteX51" fmla="*/ 1256983 w 1508462"/>
                <a:gd name="connsiteY51" fmla="*/ 588203 h 729097"/>
                <a:gd name="connsiteX52" fmla="*/ 1220914 w 1508462"/>
                <a:gd name="connsiteY52" fmla="*/ 589220 h 729097"/>
                <a:gd name="connsiteX53" fmla="*/ 1336865 w 1508462"/>
                <a:gd name="connsiteY53" fmla="*/ 585600 h 729097"/>
                <a:gd name="connsiteX54" fmla="*/ 1326451 w 1508462"/>
                <a:gd name="connsiteY54" fmla="*/ 566359 h 729097"/>
                <a:gd name="connsiteX55" fmla="*/ 1402906 w 1508462"/>
                <a:gd name="connsiteY55" fmla="*/ 515686 h 729097"/>
                <a:gd name="connsiteX56" fmla="*/ 1461198 w 1508462"/>
                <a:gd name="connsiteY56" fmla="*/ 506923 h 729097"/>
                <a:gd name="connsiteX57" fmla="*/ 1479550 w 1508462"/>
                <a:gd name="connsiteY57" fmla="*/ 514226 h 729097"/>
                <a:gd name="connsiteX58" fmla="*/ 1487297 w 1508462"/>
                <a:gd name="connsiteY58" fmla="*/ 524513 h 729097"/>
                <a:gd name="connsiteX59" fmla="*/ 1488694 w 1508462"/>
                <a:gd name="connsiteY59" fmla="*/ 536832 h 729097"/>
                <a:gd name="connsiteX60" fmla="*/ 1475740 w 1508462"/>
                <a:gd name="connsiteY60" fmla="*/ 559946 h 729097"/>
                <a:gd name="connsiteX61" fmla="*/ 1479867 w 1508462"/>
                <a:gd name="connsiteY61" fmla="*/ 586680 h 729097"/>
                <a:gd name="connsiteX62" fmla="*/ 1502473 w 1508462"/>
                <a:gd name="connsiteY62" fmla="*/ 631066 h 729097"/>
                <a:gd name="connsiteX63" fmla="*/ 1447736 w 1508462"/>
                <a:gd name="connsiteY63" fmla="*/ 636083 h 729097"/>
                <a:gd name="connsiteX64" fmla="*/ 1402271 w 1508462"/>
                <a:gd name="connsiteY64" fmla="*/ 634559 h 729097"/>
                <a:gd name="connsiteX65" fmla="*/ 1304735 w 1508462"/>
                <a:gd name="connsiteY65" fmla="*/ 646433 h 729097"/>
                <a:gd name="connsiteX66" fmla="*/ 1214374 w 1508462"/>
                <a:gd name="connsiteY66" fmla="*/ 643195 h 729097"/>
                <a:gd name="connsiteX67" fmla="*/ 1180910 w 1508462"/>
                <a:gd name="connsiteY67" fmla="*/ 676024 h 729097"/>
                <a:gd name="connsiteX68" fmla="*/ 1142556 w 1508462"/>
                <a:gd name="connsiteY68" fmla="*/ 700790 h 729097"/>
                <a:gd name="connsiteX69" fmla="*/ 1091184 w 1508462"/>
                <a:gd name="connsiteY69" fmla="*/ 707330 h 729097"/>
                <a:gd name="connsiteX70" fmla="*/ 1043496 w 1508462"/>
                <a:gd name="connsiteY70" fmla="*/ 719205 h 729097"/>
                <a:gd name="connsiteX71" fmla="*/ 1024953 w 1508462"/>
                <a:gd name="connsiteY71" fmla="*/ 675135 h 729097"/>
                <a:gd name="connsiteX72" fmla="*/ 954469 w 1508462"/>
                <a:gd name="connsiteY72" fmla="*/ 723269 h 729097"/>
                <a:gd name="connsiteX73" fmla="*/ 945197 w 1508462"/>
                <a:gd name="connsiteY73" fmla="*/ 718125 h 729097"/>
                <a:gd name="connsiteX74" fmla="*/ 883793 w 1508462"/>
                <a:gd name="connsiteY74" fmla="*/ 686438 h 729097"/>
                <a:gd name="connsiteX75" fmla="*/ 789622 w 1508462"/>
                <a:gd name="connsiteY75" fmla="*/ 686629 h 729097"/>
                <a:gd name="connsiteX76" fmla="*/ 738378 w 1508462"/>
                <a:gd name="connsiteY76" fmla="*/ 704981 h 729097"/>
                <a:gd name="connsiteX77" fmla="*/ 701675 w 1508462"/>
                <a:gd name="connsiteY77" fmla="*/ 692090 h 729097"/>
                <a:gd name="connsiteX78" fmla="*/ 642302 w 1508462"/>
                <a:gd name="connsiteY78" fmla="*/ 604396 h 729097"/>
                <a:gd name="connsiteX79" fmla="*/ 596646 w 1508462"/>
                <a:gd name="connsiteY79" fmla="*/ 603380 h 729097"/>
                <a:gd name="connsiteX80" fmla="*/ 573850 w 1508462"/>
                <a:gd name="connsiteY80" fmla="*/ 624462 h 729097"/>
                <a:gd name="connsiteX81" fmla="*/ 546608 w 1508462"/>
                <a:gd name="connsiteY81" fmla="*/ 646370 h 729097"/>
                <a:gd name="connsiteX82" fmla="*/ 550418 w 1508462"/>
                <a:gd name="connsiteY82" fmla="*/ 614175 h 729097"/>
                <a:gd name="connsiteX83" fmla="*/ 533908 w 1508462"/>
                <a:gd name="connsiteY83" fmla="*/ 580647 h 729097"/>
                <a:gd name="connsiteX84" fmla="*/ 492061 w 1508462"/>
                <a:gd name="connsiteY84" fmla="*/ 576393 h 729097"/>
                <a:gd name="connsiteX85" fmla="*/ 430213 w 1508462"/>
                <a:gd name="connsiteY85" fmla="*/ 599761 h 729097"/>
                <a:gd name="connsiteX86" fmla="*/ 379794 w 1508462"/>
                <a:gd name="connsiteY86" fmla="*/ 546420 h 729097"/>
                <a:gd name="connsiteX87" fmla="*/ 281876 w 1508462"/>
                <a:gd name="connsiteY87" fmla="*/ 489968 h 729097"/>
                <a:gd name="connsiteX88" fmla="*/ 166116 w 1508462"/>
                <a:gd name="connsiteY88" fmla="*/ 431040 h 729097"/>
                <a:gd name="connsiteX89" fmla="*/ 104394 w 1508462"/>
                <a:gd name="connsiteY89" fmla="*/ 362269 h 729097"/>
                <a:gd name="connsiteX90" fmla="*/ 176085 w 1508462"/>
                <a:gd name="connsiteY90" fmla="*/ 345061 h 729097"/>
                <a:gd name="connsiteX91" fmla="*/ 216535 w 1508462"/>
                <a:gd name="connsiteY91" fmla="*/ 340806 h 729097"/>
                <a:gd name="connsiteX92" fmla="*/ 254635 w 1508462"/>
                <a:gd name="connsiteY92" fmla="*/ 314200 h 729097"/>
                <a:gd name="connsiteX93" fmla="*/ 310070 w 1508462"/>
                <a:gd name="connsiteY93" fmla="*/ 329376 h 729097"/>
                <a:gd name="connsiteX94" fmla="*/ 371094 w 1508462"/>
                <a:gd name="connsiteY94" fmla="*/ 372874 h 729097"/>
                <a:gd name="connsiteX95" fmla="*/ 404813 w 1508462"/>
                <a:gd name="connsiteY95" fmla="*/ 402338 h 729097"/>
                <a:gd name="connsiteX96" fmla="*/ 430276 w 1508462"/>
                <a:gd name="connsiteY96" fmla="*/ 431358 h 729097"/>
                <a:gd name="connsiteX97" fmla="*/ 425577 w 1508462"/>
                <a:gd name="connsiteY97" fmla="*/ 405831 h 729097"/>
                <a:gd name="connsiteX98" fmla="*/ 448501 w 1508462"/>
                <a:gd name="connsiteY98" fmla="*/ 355348 h 729097"/>
                <a:gd name="connsiteX99" fmla="*/ 466979 w 1508462"/>
                <a:gd name="connsiteY99" fmla="*/ 344616 h 729097"/>
                <a:gd name="connsiteX100" fmla="*/ 451167 w 1508462"/>
                <a:gd name="connsiteY100" fmla="*/ 325884 h 729097"/>
                <a:gd name="connsiteX101" fmla="*/ 418528 w 1508462"/>
                <a:gd name="connsiteY101" fmla="*/ 262002 h 729097"/>
                <a:gd name="connsiteX102" fmla="*/ 448564 w 1508462"/>
                <a:gd name="connsiteY102" fmla="*/ 233745 h 729097"/>
                <a:gd name="connsiteX103" fmla="*/ 491617 w 1508462"/>
                <a:gd name="connsiteY103" fmla="*/ 230379 h 729097"/>
                <a:gd name="connsiteX104" fmla="*/ 432816 w 1508462"/>
                <a:gd name="connsiteY104" fmla="*/ 227204 h 729097"/>
                <a:gd name="connsiteX105" fmla="*/ 371729 w 1508462"/>
                <a:gd name="connsiteY105" fmla="*/ 273941 h 729097"/>
                <a:gd name="connsiteX106" fmla="*/ 306197 w 1508462"/>
                <a:gd name="connsiteY106" fmla="*/ 276036 h 729097"/>
                <a:gd name="connsiteX107" fmla="*/ 252920 w 1508462"/>
                <a:gd name="connsiteY107" fmla="*/ 252795 h 729097"/>
                <a:gd name="connsiteX108" fmla="*/ 189230 w 1508462"/>
                <a:gd name="connsiteY108" fmla="*/ 251461 h 729097"/>
                <a:gd name="connsiteX109" fmla="*/ 248158 w 1508462"/>
                <a:gd name="connsiteY109" fmla="*/ 274893 h 729097"/>
                <a:gd name="connsiteX110" fmla="*/ 211391 w 1508462"/>
                <a:gd name="connsiteY110" fmla="*/ 326328 h 729097"/>
                <a:gd name="connsiteX111" fmla="*/ 139890 w 1508462"/>
                <a:gd name="connsiteY111" fmla="*/ 323217 h 729097"/>
                <a:gd name="connsiteX112" fmla="*/ 66040 w 1508462"/>
                <a:gd name="connsiteY112" fmla="*/ 335091 h 729097"/>
                <a:gd name="connsiteX113" fmla="*/ 19685 w 1508462"/>
                <a:gd name="connsiteY113" fmla="*/ 307913 h 729097"/>
                <a:gd name="connsiteX114" fmla="*/ 60896 w 1508462"/>
                <a:gd name="connsiteY114" fmla="*/ 252795 h 72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508462" h="729097">
                  <a:moveTo>
                    <a:pt x="60960" y="252541"/>
                  </a:moveTo>
                  <a:cubicBezTo>
                    <a:pt x="75819" y="244921"/>
                    <a:pt x="70358" y="231903"/>
                    <a:pt x="68580" y="219838"/>
                  </a:cubicBezTo>
                  <a:cubicBezTo>
                    <a:pt x="82740" y="206313"/>
                    <a:pt x="93154" y="224918"/>
                    <a:pt x="107124" y="225744"/>
                  </a:cubicBezTo>
                  <a:cubicBezTo>
                    <a:pt x="100266" y="185548"/>
                    <a:pt x="66611" y="198058"/>
                    <a:pt x="45720" y="187136"/>
                  </a:cubicBezTo>
                  <a:cubicBezTo>
                    <a:pt x="27368" y="170879"/>
                    <a:pt x="13081" y="150940"/>
                    <a:pt x="0" y="129858"/>
                  </a:cubicBezTo>
                  <a:cubicBezTo>
                    <a:pt x="8064" y="91314"/>
                    <a:pt x="35687" y="63373"/>
                    <a:pt x="46291" y="24575"/>
                  </a:cubicBezTo>
                  <a:cubicBezTo>
                    <a:pt x="55308" y="-8572"/>
                    <a:pt x="110490" y="-7302"/>
                    <a:pt x="129984" y="23051"/>
                  </a:cubicBezTo>
                  <a:cubicBezTo>
                    <a:pt x="142684" y="42863"/>
                    <a:pt x="175832" y="34925"/>
                    <a:pt x="177927" y="72137"/>
                  </a:cubicBezTo>
                  <a:cubicBezTo>
                    <a:pt x="179260" y="95695"/>
                    <a:pt x="192913" y="120524"/>
                    <a:pt x="209613" y="143130"/>
                  </a:cubicBezTo>
                  <a:cubicBezTo>
                    <a:pt x="208661" y="118555"/>
                    <a:pt x="191452" y="105855"/>
                    <a:pt x="183642" y="87948"/>
                  </a:cubicBezTo>
                  <a:cubicBezTo>
                    <a:pt x="170751" y="58484"/>
                    <a:pt x="176911" y="41466"/>
                    <a:pt x="207137" y="34925"/>
                  </a:cubicBezTo>
                  <a:cubicBezTo>
                    <a:pt x="231838" y="29591"/>
                    <a:pt x="254190" y="14605"/>
                    <a:pt x="280162" y="14859"/>
                  </a:cubicBezTo>
                  <a:cubicBezTo>
                    <a:pt x="286067" y="15748"/>
                    <a:pt x="291020" y="18542"/>
                    <a:pt x="295211" y="22987"/>
                  </a:cubicBezTo>
                  <a:cubicBezTo>
                    <a:pt x="299593" y="50292"/>
                    <a:pt x="314452" y="60706"/>
                    <a:pt x="339280" y="72073"/>
                  </a:cubicBezTo>
                  <a:cubicBezTo>
                    <a:pt x="373697" y="87821"/>
                    <a:pt x="407543" y="102553"/>
                    <a:pt x="443992" y="111316"/>
                  </a:cubicBezTo>
                  <a:cubicBezTo>
                    <a:pt x="464058" y="116142"/>
                    <a:pt x="467932" y="135129"/>
                    <a:pt x="472630" y="149289"/>
                  </a:cubicBezTo>
                  <a:cubicBezTo>
                    <a:pt x="481711" y="87948"/>
                    <a:pt x="472694" y="76709"/>
                    <a:pt x="409003" y="74613"/>
                  </a:cubicBezTo>
                  <a:cubicBezTo>
                    <a:pt x="374650" y="73470"/>
                    <a:pt x="367919" y="62865"/>
                    <a:pt x="379032" y="27242"/>
                  </a:cubicBezTo>
                  <a:cubicBezTo>
                    <a:pt x="385889" y="21971"/>
                    <a:pt x="393763" y="19304"/>
                    <a:pt x="401574" y="16383"/>
                  </a:cubicBezTo>
                  <a:cubicBezTo>
                    <a:pt x="468376" y="21908"/>
                    <a:pt x="533845" y="2350"/>
                    <a:pt x="600520" y="4128"/>
                  </a:cubicBezTo>
                  <a:cubicBezTo>
                    <a:pt x="609727" y="3239"/>
                    <a:pt x="618045" y="5779"/>
                    <a:pt x="625665" y="10986"/>
                  </a:cubicBezTo>
                  <a:cubicBezTo>
                    <a:pt x="629031" y="13526"/>
                    <a:pt x="631634" y="16955"/>
                    <a:pt x="633413" y="20955"/>
                  </a:cubicBezTo>
                  <a:cubicBezTo>
                    <a:pt x="637730" y="64770"/>
                    <a:pt x="646875" y="105411"/>
                    <a:pt x="684085" y="133287"/>
                  </a:cubicBezTo>
                  <a:cubicBezTo>
                    <a:pt x="704723" y="148781"/>
                    <a:pt x="703580" y="168530"/>
                    <a:pt x="684339" y="183516"/>
                  </a:cubicBezTo>
                  <a:cubicBezTo>
                    <a:pt x="701992" y="172784"/>
                    <a:pt x="710692" y="153099"/>
                    <a:pt x="699198" y="132716"/>
                  </a:cubicBezTo>
                  <a:cubicBezTo>
                    <a:pt x="680657" y="99886"/>
                    <a:pt x="689801" y="74232"/>
                    <a:pt x="709422" y="48514"/>
                  </a:cubicBezTo>
                  <a:cubicBezTo>
                    <a:pt x="728472" y="26543"/>
                    <a:pt x="746633" y="27623"/>
                    <a:pt x="762889" y="51816"/>
                  </a:cubicBezTo>
                  <a:cubicBezTo>
                    <a:pt x="776097" y="71565"/>
                    <a:pt x="788098" y="71946"/>
                    <a:pt x="801433" y="52070"/>
                  </a:cubicBezTo>
                  <a:cubicBezTo>
                    <a:pt x="810895" y="37910"/>
                    <a:pt x="823532" y="29909"/>
                    <a:pt x="840740" y="33782"/>
                  </a:cubicBezTo>
                  <a:cubicBezTo>
                    <a:pt x="859663" y="38037"/>
                    <a:pt x="918083" y="97537"/>
                    <a:pt x="917448" y="117476"/>
                  </a:cubicBezTo>
                  <a:cubicBezTo>
                    <a:pt x="916051" y="158941"/>
                    <a:pt x="937070" y="167197"/>
                    <a:pt x="969645" y="169101"/>
                  </a:cubicBezTo>
                  <a:cubicBezTo>
                    <a:pt x="1003872" y="171134"/>
                    <a:pt x="1010158" y="185802"/>
                    <a:pt x="998664" y="224410"/>
                  </a:cubicBezTo>
                  <a:cubicBezTo>
                    <a:pt x="950785" y="229808"/>
                    <a:pt x="913701" y="259843"/>
                    <a:pt x="874458" y="285751"/>
                  </a:cubicBezTo>
                  <a:cubicBezTo>
                    <a:pt x="863155" y="293181"/>
                    <a:pt x="866330" y="299785"/>
                    <a:pt x="867601" y="309120"/>
                  </a:cubicBezTo>
                  <a:cubicBezTo>
                    <a:pt x="871157" y="335790"/>
                    <a:pt x="858520" y="346331"/>
                    <a:pt x="835279" y="354586"/>
                  </a:cubicBezTo>
                  <a:cubicBezTo>
                    <a:pt x="792544" y="369699"/>
                    <a:pt x="757809" y="362460"/>
                    <a:pt x="725043" y="329313"/>
                  </a:cubicBezTo>
                  <a:cubicBezTo>
                    <a:pt x="702691" y="306707"/>
                    <a:pt x="670877" y="308040"/>
                    <a:pt x="642683" y="301881"/>
                  </a:cubicBezTo>
                  <a:cubicBezTo>
                    <a:pt x="623824" y="297753"/>
                    <a:pt x="620585" y="311723"/>
                    <a:pt x="628713" y="327217"/>
                  </a:cubicBezTo>
                  <a:cubicBezTo>
                    <a:pt x="654558" y="376303"/>
                    <a:pt x="680085" y="425452"/>
                    <a:pt x="707453" y="473649"/>
                  </a:cubicBezTo>
                  <a:cubicBezTo>
                    <a:pt x="724535" y="503748"/>
                    <a:pt x="736600" y="542039"/>
                    <a:pt x="725297" y="576519"/>
                  </a:cubicBezTo>
                  <a:cubicBezTo>
                    <a:pt x="769239" y="579885"/>
                    <a:pt x="818769" y="548770"/>
                    <a:pt x="864679" y="600777"/>
                  </a:cubicBezTo>
                  <a:cubicBezTo>
                    <a:pt x="870331" y="572519"/>
                    <a:pt x="868807" y="551183"/>
                    <a:pt x="876363" y="531307"/>
                  </a:cubicBezTo>
                  <a:cubicBezTo>
                    <a:pt x="883920" y="511559"/>
                    <a:pt x="873570" y="494667"/>
                    <a:pt x="858266" y="481840"/>
                  </a:cubicBezTo>
                  <a:cubicBezTo>
                    <a:pt x="816102" y="446407"/>
                    <a:pt x="818007" y="410974"/>
                    <a:pt x="866965" y="386082"/>
                  </a:cubicBezTo>
                  <a:cubicBezTo>
                    <a:pt x="886079" y="376367"/>
                    <a:pt x="888238" y="364619"/>
                    <a:pt x="890460" y="346140"/>
                  </a:cubicBezTo>
                  <a:cubicBezTo>
                    <a:pt x="895858" y="301119"/>
                    <a:pt x="920623" y="292737"/>
                    <a:pt x="957326" y="314898"/>
                  </a:cubicBezTo>
                  <a:cubicBezTo>
                    <a:pt x="1014603" y="349506"/>
                    <a:pt x="1010348" y="405323"/>
                    <a:pt x="1005459" y="460949"/>
                  </a:cubicBezTo>
                  <a:cubicBezTo>
                    <a:pt x="1001649" y="504447"/>
                    <a:pt x="1002094" y="508574"/>
                    <a:pt x="1042670" y="520639"/>
                  </a:cubicBezTo>
                  <a:cubicBezTo>
                    <a:pt x="1084199" y="566423"/>
                    <a:pt x="1136967" y="560517"/>
                    <a:pt x="1188339" y="554802"/>
                  </a:cubicBezTo>
                  <a:cubicBezTo>
                    <a:pt x="1212342" y="552135"/>
                    <a:pt x="1235075" y="553469"/>
                    <a:pt x="1258125" y="558803"/>
                  </a:cubicBezTo>
                  <a:cubicBezTo>
                    <a:pt x="1263967" y="559374"/>
                    <a:pt x="1269111" y="561533"/>
                    <a:pt x="1273175" y="566232"/>
                  </a:cubicBezTo>
                  <a:cubicBezTo>
                    <a:pt x="1280160" y="584076"/>
                    <a:pt x="1269810" y="587251"/>
                    <a:pt x="1256983" y="588203"/>
                  </a:cubicBezTo>
                  <a:cubicBezTo>
                    <a:pt x="1243774" y="589156"/>
                    <a:pt x="1230439" y="586997"/>
                    <a:pt x="1220914" y="589220"/>
                  </a:cubicBezTo>
                  <a:cubicBezTo>
                    <a:pt x="1258697" y="589474"/>
                    <a:pt x="1299845" y="582234"/>
                    <a:pt x="1336865" y="585600"/>
                  </a:cubicBezTo>
                  <a:cubicBezTo>
                    <a:pt x="1332039" y="583822"/>
                    <a:pt x="1326642" y="577345"/>
                    <a:pt x="1326451" y="566359"/>
                  </a:cubicBezTo>
                  <a:cubicBezTo>
                    <a:pt x="1342009" y="532260"/>
                    <a:pt x="1370901" y="518544"/>
                    <a:pt x="1402906" y="515686"/>
                  </a:cubicBezTo>
                  <a:cubicBezTo>
                    <a:pt x="1422654" y="513972"/>
                    <a:pt x="1441767" y="509336"/>
                    <a:pt x="1461198" y="506923"/>
                  </a:cubicBezTo>
                  <a:cubicBezTo>
                    <a:pt x="1467612" y="508511"/>
                    <a:pt x="1473645" y="511178"/>
                    <a:pt x="1479550" y="514226"/>
                  </a:cubicBezTo>
                  <a:cubicBezTo>
                    <a:pt x="1483042" y="516829"/>
                    <a:pt x="1485646" y="520322"/>
                    <a:pt x="1487297" y="524513"/>
                  </a:cubicBezTo>
                  <a:cubicBezTo>
                    <a:pt x="1488313" y="528513"/>
                    <a:pt x="1488758" y="532704"/>
                    <a:pt x="1488694" y="536832"/>
                  </a:cubicBezTo>
                  <a:cubicBezTo>
                    <a:pt x="1489075" y="547436"/>
                    <a:pt x="1483106" y="554294"/>
                    <a:pt x="1475740" y="559946"/>
                  </a:cubicBezTo>
                  <a:cubicBezTo>
                    <a:pt x="1460119" y="571947"/>
                    <a:pt x="1468819" y="579440"/>
                    <a:pt x="1479867" y="586680"/>
                  </a:cubicBezTo>
                  <a:cubicBezTo>
                    <a:pt x="1492504" y="598618"/>
                    <a:pt x="1520761" y="602491"/>
                    <a:pt x="1502473" y="631066"/>
                  </a:cubicBezTo>
                  <a:cubicBezTo>
                    <a:pt x="1487107" y="655006"/>
                    <a:pt x="1467993" y="654879"/>
                    <a:pt x="1447736" y="636083"/>
                  </a:cubicBezTo>
                  <a:cubicBezTo>
                    <a:pt x="1433385" y="622811"/>
                    <a:pt x="1418463" y="624653"/>
                    <a:pt x="1402271" y="634559"/>
                  </a:cubicBezTo>
                  <a:cubicBezTo>
                    <a:pt x="1371663" y="653291"/>
                    <a:pt x="1340231" y="659768"/>
                    <a:pt x="1304735" y="646433"/>
                  </a:cubicBezTo>
                  <a:cubicBezTo>
                    <a:pt x="1275906" y="635575"/>
                    <a:pt x="1244600" y="640528"/>
                    <a:pt x="1214374" y="643195"/>
                  </a:cubicBezTo>
                  <a:cubicBezTo>
                    <a:pt x="1196213" y="644782"/>
                    <a:pt x="1184275" y="655514"/>
                    <a:pt x="1180910" y="676024"/>
                  </a:cubicBezTo>
                  <a:cubicBezTo>
                    <a:pt x="1177099" y="699710"/>
                    <a:pt x="1164019" y="708283"/>
                    <a:pt x="1142556" y="700790"/>
                  </a:cubicBezTo>
                  <a:cubicBezTo>
                    <a:pt x="1124395" y="694503"/>
                    <a:pt x="1107821" y="699393"/>
                    <a:pt x="1091184" y="707330"/>
                  </a:cubicBezTo>
                  <a:cubicBezTo>
                    <a:pt x="1076071" y="714506"/>
                    <a:pt x="1060006" y="719586"/>
                    <a:pt x="1043496" y="719205"/>
                  </a:cubicBezTo>
                  <a:cubicBezTo>
                    <a:pt x="1018667" y="718570"/>
                    <a:pt x="1012888" y="703584"/>
                    <a:pt x="1024953" y="675135"/>
                  </a:cubicBezTo>
                  <a:cubicBezTo>
                    <a:pt x="1012825" y="712347"/>
                    <a:pt x="996696" y="742128"/>
                    <a:pt x="954469" y="723269"/>
                  </a:cubicBezTo>
                  <a:cubicBezTo>
                    <a:pt x="951166" y="722126"/>
                    <a:pt x="948055" y="720348"/>
                    <a:pt x="945197" y="718125"/>
                  </a:cubicBezTo>
                  <a:cubicBezTo>
                    <a:pt x="933132" y="688788"/>
                    <a:pt x="898525" y="709743"/>
                    <a:pt x="883793" y="686438"/>
                  </a:cubicBezTo>
                  <a:cubicBezTo>
                    <a:pt x="852741" y="648338"/>
                    <a:pt x="821309" y="690249"/>
                    <a:pt x="789622" y="686629"/>
                  </a:cubicBezTo>
                  <a:cubicBezTo>
                    <a:pt x="772096" y="684660"/>
                    <a:pt x="747458" y="695646"/>
                    <a:pt x="738378" y="704981"/>
                  </a:cubicBezTo>
                  <a:cubicBezTo>
                    <a:pt x="711517" y="732476"/>
                    <a:pt x="711835" y="709553"/>
                    <a:pt x="701675" y="692090"/>
                  </a:cubicBezTo>
                  <a:cubicBezTo>
                    <a:pt x="683895" y="661483"/>
                    <a:pt x="663765" y="632209"/>
                    <a:pt x="642302" y="604396"/>
                  </a:cubicBezTo>
                  <a:cubicBezTo>
                    <a:pt x="629539" y="587823"/>
                    <a:pt x="612584" y="584267"/>
                    <a:pt x="596646" y="603380"/>
                  </a:cubicBezTo>
                  <a:cubicBezTo>
                    <a:pt x="589978" y="611381"/>
                    <a:pt x="582295" y="618874"/>
                    <a:pt x="573850" y="624462"/>
                  </a:cubicBezTo>
                  <a:cubicBezTo>
                    <a:pt x="563753" y="631130"/>
                    <a:pt x="562292" y="655514"/>
                    <a:pt x="546608" y="646370"/>
                  </a:cubicBezTo>
                  <a:cubicBezTo>
                    <a:pt x="532701" y="638305"/>
                    <a:pt x="548322" y="625034"/>
                    <a:pt x="550418" y="614175"/>
                  </a:cubicBezTo>
                  <a:cubicBezTo>
                    <a:pt x="553657" y="597474"/>
                    <a:pt x="544449" y="589093"/>
                    <a:pt x="533908" y="580647"/>
                  </a:cubicBezTo>
                  <a:cubicBezTo>
                    <a:pt x="520636" y="570042"/>
                    <a:pt x="508381" y="566740"/>
                    <a:pt x="492061" y="576393"/>
                  </a:cubicBezTo>
                  <a:cubicBezTo>
                    <a:pt x="473138" y="587568"/>
                    <a:pt x="461264" y="620017"/>
                    <a:pt x="430213" y="599761"/>
                  </a:cubicBezTo>
                  <a:cubicBezTo>
                    <a:pt x="409003" y="585918"/>
                    <a:pt x="390398" y="571122"/>
                    <a:pt x="379794" y="546420"/>
                  </a:cubicBezTo>
                  <a:cubicBezTo>
                    <a:pt x="360363" y="501335"/>
                    <a:pt x="328104" y="481586"/>
                    <a:pt x="281876" y="489968"/>
                  </a:cubicBezTo>
                  <a:cubicBezTo>
                    <a:pt x="237998" y="482348"/>
                    <a:pt x="200723" y="458155"/>
                    <a:pt x="166116" y="431040"/>
                  </a:cubicBezTo>
                  <a:cubicBezTo>
                    <a:pt x="142494" y="412562"/>
                    <a:pt x="111061" y="399417"/>
                    <a:pt x="104394" y="362269"/>
                  </a:cubicBezTo>
                  <a:cubicBezTo>
                    <a:pt x="127826" y="330075"/>
                    <a:pt x="145732" y="324868"/>
                    <a:pt x="176085" y="345061"/>
                  </a:cubicBezTo>
                  <a:cubicBezTo>
                    <a:pt x="191833" y="355538"/>
                    <a:pt x="204026" y="354967"/>
                    <a:pt x="216535" y="340806"/>
                  </a:cubicBezTo>
                  <a:cubicBezTo>
                    <a:pt x="227203" y="328678"/>
                    <a:pt x="239839" y="320423"/>
                    <a:pt x="254635" y="314200"/>
                  </a:cubicBezTo>
                  <a:cubicBezTo>
                    <a:pt x="277495" y="304548"/>
                    <a:pt x="297180" y="306516"/>
                    <a:pt x="310070" y="329376"/>
                  </a:cubicBezTo>
                  <a:cubicBezTo>
                    <a:pt x="324485" y="354903"/>
                    <a:pt x="344551" y="368302"/>
                    <a:pt x="371094" y="372874"/>
                  </a:cubicBezTo>
                  <a:cubicBezTo>
                    <a:pt x="387477" y="375668"/>
                    <a:pt x="398780" y="385828"/>
                    <a:pt x="404813" y="402338"/>
                  </a:cubicBezTo>
                  <a:cubicBezTo>
                    <a:pt x="409575" y="415292"/>
                    <a:pt x="415417" y="426976"/>
                    <a:pt x="430276" y="431358"/>
                  </a:cubicBezTo>
                  <a:cubicBezTo>
                    <a:pt x="436753" y="420753"/>
                    <a:pt x="428942" y="413451"/>
                    <a:pt x="425577" y="405831"/>
                  </a:cubicBezTo>
                  <a:cubicBezTo>
                    <a:pt x="413576" y="378462"/>
                    <a:pt x="420116" y="361126"/>
                    <a:pt x="448501" y="355348"/>
                  </a:cubicBezTo>
                  <a:cubicBezTo>
                    <a:pt x="455994" y="353824"/>
                    <a:pt x="465074" y="354395"/>
                    <a:pt x="466979" y="344616"/>
                  </a:cubicBezTo>
                  <a:cubicBezTo>
                    <a:pt x="469392" y="332107"/>
                    <a:pt x="459803" y="328678"/>
                    <a:pt x="451167" y="325884"/>
                  </a:cubicBezTo>
                  <a:cubicBezTo>
                    <a:pt x="420878" y="315914"/>
                    <a:pt x="428942" y="283592"/>
                    <a:pt x="418528" y="262002"/>
                  </a:cubicBezTo>
                  <a:cubicBezTo>
                    <a:pt x="418655" y="240476"/>
                    <a:pt x="432689" y="236031"/>
                    <a:pt x="448564" y="233745"/>
                  </a:cubicBezTo>
                  <a:cubicBezTo>
                    <a:pt x="464376" y="231522"/>
                    <a:pt x="480632" y="234253"/>
                    <a:pt x="491617" y="230379"/>
                  </a:cubicBezTo>
                  <a:cubicBezTo>
                    <a:pt x="474916" y="234189"/>
                    <a:pt x="453771" y="228728"/>
                    <a:pt x="432816" y="227204"/>
                  </a:cubicBezTo>
                  <a:cubicBezTo>
                    <a:pt x="381063" y="223331"/>
                    <a:pt x="381127" y="222124"/>
                    <a:pt x="371729" y="273941"/>
                  </a:cubicBezTo>
                  <a:cubicBezTo>
                    <a:pt x="350457" y="296991"/>
                    <a:pt x="328232" y="282322"/>
                    <a:pt x="306197" y="276036"/>
                  </a:cubicBezTo>
                  <a:cubicBezTo>
                    <a:pt x="293116" y="256351"/>
                    <a:pt x="280352" y="241936"/>
                    <a:pt x="252920" y="252795"/>
                  </a:cubicBezTo>
                  <a:cubicBezTo>
                    <a:pt x="233870" y="260351"/>
                    <a:pt x="211772" y="240285"/>
                    <a:pt x="189230" y="251461"/>
                  </a:cubicBezTo>
                  <a:cubicBezTo>
                    <a:pt x="203708" y="275401"/>
                    <a:pt x="232537" y="256605"/>
                    <a:pt x="248158" y="274893"/>
                  </a:cubicBezTo>
                  <a:cubicBezTo>
                    <a:pt x="263207" y="309247"/>
                    <a:pt x="249174" y="331091"/>
                    <a:pt x="211391" y="326328"/>
                  </a:cubicBezTo>
                  <a:cubicBezTo>
                    <a:pt x="187388" y="323280"/>
                    <a:pt x="163766" y="323661"/>
                    <a:pt x="139890" y="323217"/>
                  </a:cubicBezTo>
                  <a:cubicBezTo>
                    <a:pt x="114236" y="320105"/>
                    <a:pt x="91059" y="334202"/>
                    <a:pt x="66040" y="335091"/>
                  </a:cubicBezTo>
                  <a:cubicBezTo>
                    <a:pt x="45402" y="335853"/>
                    <a:pt x="25209" y="336615"/>
                    <a:pt x="19685" y="307913"/>
                  </a:cubicBezTo>
                  <a:cubicBezTo>
                    <a:pt x="15176" y="273813"/>
                    <a:pt x="40195" y="265114"/>
                    <a:pt x="60896" y="2527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4" name="Полилиния: фигура 513">
              <a:extLst>
                <a:ext uri="{FF2B5EF4-FFF2-40B4-BE49-F238E27FC236}">
                  <a16:creationId xmlns="" xmlns:a16="http://schemas.microsoft.com/office/drawing/2014/main" id="{29C3436E-BF66-46A2-B4FA-9E9F401CA624}"/>
                </a:ext>
              </a:extLst>
            </p:cNvPr>
            <p:cNvSpPr/>
            <p:nvPr/>
          </p:nvSpPr>
          <p:spPr>
            <a:xfrm>
              <a:off x="6362827" y="3494691"/>
              <a:ext cx="1092247" cy="939895"/>
            </a:xfrm>
            <a:custGeom>
              <a:avLst/>
              <a:gdLst>
                <a:gd name="connsiteX0" fmla="*/ 822833 w 1092247"/>
                <a:gd name="connsiteY0" fmla="*/ 721284 h 939895"/>
                <a:gd name="connsiteX1" fmla="*/ 717232 w 1092247"/>
                <a:gd name="connsiteY1" fmla="*/ 761607 h 939895"/>
                <a:gd name="connsiteX2" fmla="*/ 511873 w 1092247"/>
                <a:gd name="connsiteY2" fmla="*/ 891783 h 939895"/>
                <a:gd name="connsiteX3" fmla="*/ 474345 w 1092247"/>
                <a:gd name="connsiteY3" fmla="*/ 918897 h 939895"/>
                <a:gd name="connsiteX4" fmla="*/ 417004 w 1092247"/>
                <a:gd name="connsiteY4" fmla="*/ 932042 h 939895"/>
                <a:gd name="connsiteX5" fmla="*/ 405574 w 1092247"/>
                <a:gd name="connsiteY5" fmla="*/ 849111 h 939895"/>
                <a:gd name="connsiteX6" fmla="*/ 403796 w 1092247"/>
                <a:gd name="connsiteY6" fmla="*/ 794881 h 939895"/>
                <a:gd name="connsiteX7" fmla="*/ 381953 w 1092247"/>
                <a:gd name="connsiteY7" fmla="*/ 737032 h 939895"/>
                <a:gd name="connsiteX8" fmla="*/ 385890 w 1092247"/>
                <a:gd name="connsiteY8" fmla="*/ 713728 h 939895"/>
                <a:gd name="connsiteX9" fmla="*/ 344551 w 1092247"/>
                <a:gd name="connsiteY9" fmla="*/ 576631 h 939895"/>
                <a:gd name="connsiteX10" fmla="*/ 311467 w 1092247"/>
                <a:gd name="connsiteY10" fmla="*/ 423722 h 939895"/>
                <a:gd name="connsiteX11" fmla="*/ 252984 w 1092247"/>
                <a:gd name="connsiteY11" fmla="*/ 358317 h 939895"/>
                <a:gd name="connsiteX12" fmla="*/ 70167 w 1092247"/>
                <a:gd name="connsiteY12" fmla="*/ 276782 h 939895"/>
                <a:gd name="connsiteX13" fmla="*/ 71057 w 1092247"/>
                <a:gd name="connsiteY13" fmla="*/ 269670 h 939895"/>
                <a:gd name="connsiteX14" fmla="*/ 74104 w 1092247"/>
                <a:gd name="connsiteY14" fmla="*/ 263130 h 939895"/>
                <a:gd name="connsiteX15" fmla="*/ 70040 w 1092247"/>
                <a:gd name="connsiteY15" fmla="*/ 268337 h 939895"/>
                <a:gd name="connsiteX16" fmla="*/ 52260 w 1092247"/>
                <a:gd name="connsiteY16" fmla="*/ 283259 h 939895"/>
                <a:gd name="connsiteX17" fmla="*/ 0 w 1092247"/>
                <a:gd name="connsiteY17" fmla="*/ 238174 h 939895"/>
                <a:gd name="connsiteX18" fmla="*/ 15176 w 1092247"/>
                <a:gd name="connsiteY18" fmla="*/ 205535 h 939895"/>
                <a:gd name="connsiteX19" fmla="*/ 35623 w 1092247"/>
                <a:gd name="connsiteY19" fmla="*/ 177531 h 939895"/>
                <a:gd name="connsiteX20" fmla="*/ 38164 w 1092247"/>
                <a:gd name="connsiteY20" fmla="*/ 41831 h 939895"/>
                <a:gd name="connsiteX21" fmla="*/ 77724 w 1092247"/>
                <a:gd name="connsiteY21" fmla="*/ 23098 h 939895"/>
                <a:gd name="connsiteX22" fmla="*/ 88011 w 1092247"/>
                <a:gd name="connsiteY22" fmla="*/ 71486 h 939895"/>
                <a:gd name="connsiteX23" fmla="*/ 83693 w 1092247"/>
                <a:gd name="connsiteY23" fmla="*/ 102918 h 939895"/>
                <a:gd name="connsiteX24" fmla="*/ 121539 w 1092247"/>
                <a:gd name="connsiteY24" fmla="*/ 126033 h 939895"/>
                <a:gd name="connsiteX25" fmla="*/ 162496 w 1092247"/>
                <a:gd name="connsiteY25" fmla="*/ 140447 h 939895"/>
                <a:gd name="connsiteX26" fmla="*/ 216091 w 1092247"/>
                <a:gd name="connsiteY26" fmla="*/ 166101 h 939895"/>
                <a:gd name="connsiteX27" fmla="*/ 290957 w 1092247"/>
                <a:gd name="connsiteY27" fmla="*/ 170038 h 939895"/>
                <a:gd name="connsiteX28" fmla="*/ 318579 w 1092247"/>
                <a:gd name="connsiteY28" fmla="*/ 118603 h 939895"/>
                <a:gd name="connsiteX29" fmla="*/ 290131 w 1092247"/>
                <a:gd name="connsiteY29" fmla="*/ 80693 h 939895"/>
                <a:gd name="connsiteX30" fmla="*/ 302069 w 1092247"/>
                <a:gd name="connsiteY30" fmla="*/ 23353 h 939895"/>
                <a:gd name="connsiteX31" fmla="*/ 359029 w 1092247"/>
                <a:gd name="connsiteY31" fmla="*/ 1635 h 939895"/>
                <a:gd name="connsiteX32" fmla="*/ 392049 w 1092247"/>
                <a:gd name="connsiteY32" fmla="*/ 14145 h 939895"/>
                <a:gd name="connsiteX33" fmla="*/ 501777 w 1092247"/>
                <a:gd name="connsiteY33" fmla="*/ 83487 h 939895"/>
                <a:gd name="connsiteX34" fmla="*/ 597598 w 1092247"/>
                <a:gd name="connsiteY34" fmla="*/ 170737 h 939895"/>
                <a:gd name="connsiteX35" fmla="*/ 603504 w 1092247"/>
                <a:gd name="connsiteY35" fmla="*/ 237031 h 939895"/>
                <a:gd name="connsiteX36" fmla="*/ 571754 w 1092247"/>
                <a:gd name="connsiteY36" fmla="*/ 280275 h 939895"/>
                <a:gd name="connsiteX37" fmla="*/ 527876 w 1092247"/>
                <a:gd name="connsiteY37" fmla="*/ 275195 h 939895"/>
                <a:gd name="connsiteX38" fmla="*/ 468503 w 1092247"/>
                <a:gd name="connsiteY38" fmla="*/ 233348 h 939895"/>
                <a:gd name="connsiteX39" fmla="*/ 424624 w 1092247"/>
                <a:gd name="connsiteY39" fmla="*/ 172134 h 939895"/>
                <a:gd name="connsiteX40" fmla="*/ 415099 w 1092247"/>
                <a:gd name="connsiteY40" fmla="*/ 152195 h 939895"/>
                <a:gd name="connsiteX41" fmla="*/ 406082 w 1092247"/>
                <a:gd name="connsiteY41" fmla="*/ 162863 h 939895"/>
                <a:gd name="connsiteX42" fmla="*/ 475297 w 1092247"/>
                <a:gd name="connsiteY42" fmla="*/ 255637 h 939895"/>
                <a:gd name="connsiteX43" fmla="*/ 557467 w 1092247"/>
                <a:gd name="connsiteY43" fmla="*/ 347712 h 939895"/>
                <a:gd name="connsiteX44" fmla="*/ 605028 w 1092247"/>
                <a:gd name="connsiteY44" fmla="*/ 453249 h 939895"/>
                <a:gd name="connsiteX45" fmla="*/ 639191 w 1092247"/>
                <a:gd name="connsiteY45" fmla="*/ 475983 h 939895"/>
                <a:gd name="connsiteX46" fmla="*/ 664337 w 1092247"/>
                <a:gd name="connsiteY46" fmla="*/ 517449 h 939895"/>
                <a:gd name="connsiteX47" fmla="*/ 636715 w 1092247"/>
                <a:gd name="connsiteY47" fmla="*/ 554342 h 939895"/>
                <a:gd name="connsiteX48" fmla="*/ 660019 w 1092247"/>
                <a:gd name="connsiteY48" fmla="*/ 544373 h 939895"/>
                <a:gd name="connsiteX49" fmla="*/ 735267 w 1092247"/>
                <a:gd name="connsiteY49" fmla="*/ 492747 h 939895"/>
                <a:gd name="connsiteX50" fmla="*/ 648335 w 1092247"/>
                <a:gd name="connsiteY50" fmla="*/ 481825 h 939895"/>
                <a:gd name="connsiteX51" fmla="*/ 642239 w 1092247"/>
                <a:gd name="connsiteY51" fmla="*/ 440359 h 939895"/>
                <a:gd name="connsiteX52" fmla="*/ 671322 w 1092247"/>
                <a:gd name="connsiteY52" fmla="*/ 421563 h 939895"/>
                <a:gd name="connsiteX53" fmla="*/ 846772 w 1092247"/>
                <a:gd name="connsiteY53" fmla="*/ 378446 h 939895"/>
                <a:gd name="connsiteX54" fmla="*/ 907288 w 1092247"/>
                <a:gd name="connsiteY54" fmla="*/ 389495 h 939895"/>
                <a:gd name="connsiteX55" fmla="*/ 943546 w 1092247"/>
                <a:gd name="connsiteY55" fmla="*/ 397814 h 939895"/>
                <a:gd name="connsiteX56" fmla="*/ 960628 w 1092247"/>
                <a:gd name="connsiteY56" fmla="*/ 396862 h 939895"/>
                <a:gd name="connsiteX57" fmla="*/ 1042797 w 1092247"/>
                <a:gd name="connsiteY57" fmla="*/ 317740 h 939895"/>
                <a:gd name="connsiteX58" fmla="*/ 1064260 w 1092247"/>
                <a:gd name="connsiteY58" fmla="*/ 316089 h 939895"/>
                <a:gd name="connsiteX59" fmla="*/ 1078167 w 1092247"/>
                <a:gd name="connsiteY59" fmla="*/ 360793 h 939895"/>
                <a:gd name="connsiteX60" fmla="*/ 1025080 w 1092247"/>
                <a:gd name="connsiteY60" fmla="*/ 458203 h 939895"/>
                <a:gd name="connsiteX61" fmla="*/ 1002475 w 1092247"/>
                <a:gd name="connsiteY61" fmla="*/ 489254 h 939895"/>
                <a:gd name="connsiteX62" fmla="*/ 898652 w 1092247"/>
                <a:gd name="connsiteY62" fmla="*/ 524243 h 939895"/>
                <a:gd name="connsiteX63" fmla="*/ 863029 w 1092247"/>
                <a:gd name="connsiteY63" fmla="*/ 544055 h 939895"/>
                <a:gd name="connsiteX64" fmla="*/ 692150 w 1092247"/>
                <a:gd name="connsiteY64" fmla="*/ 636194 h 939895"/>
                <a:gd name="connsiteX65" fmla="*/ 618998 w 1092247"/>
                <a:gd name="connsiteY65" fmla="*/ 642607 h 939895"/>
                <a:gd name="connsiteX66" fmla="*/ 554990 w 1092247"/>
                <a:gd name="connsiteY66" fmla="*/ 596697 h 939895"/>
                <a:gd name="connsiteX67" fmla="*/ 622681 w 1092247"/>
                <a:gd name="connsiteY67" fmla="*/ 682803 h 939895"/>
                <a:gd name="connsiteX68" fmla="*/ 664401 w 1092247"/>
                <a:gd name="connsiteY68" fmla="*/ 636766 h 939895"/>
                <a:gd name="connsiteX69" fmla="*/ 712089 w 1092247"/>
                <a:gd name="connsiteY69" fmla="*/ 652132 h 939895"/>
                <a:gd name="connsiteX70" fmla="*/ 726757 w 1092247"/>
                <a:gd name="connsiteY70" fmla="*/ 655498 h 939895"/>
                <a:gd name="connsiteX71" fmla="*/ 814578 w 1092247"/>
                <a:gd name="connsiteY71" fmla="*/ 669405 h 939895"/>
                <a:gd name="connsiteX72" fmla="*/ 822896 w 1092247"/>
                <a:gd name="connsiteY72" fmla="*/ 721221 h 93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92247" h="939895">
                  <a:moveTo>
                    <a:pt x="822833" y="721284"/>
                  </a:moveTo>
                  <a:cubicBezTo>
                    <a:pt x="784987" y="726682"/>
                    <a:pt x="750888" y="739319"/>
                    <a:pt x="717232" y="761607"/>
                  </a:cubicBezTo>
                  <a:cubicBezTo>
                    <a:pt x="649605" y="806375"/>
                    <a:pt x="587375" y="861430"/>
                    <a:pt x="511873" y="891783"/>
                  </a:cubicBezTo>
                  <a:cubicBezTo>
                    <a:pt x="497142" y="897688"/>
                    <a:pt x="485902" y="908166"/>
                    <a:pt x="474345" y="918897"/>
                  </a:cubicBezTo>
                  <a:cubicBezTo>
                    <a:pt x="457708" y="934455"/>
                    <a:pt x="439928" y="949568"/>
                    <a:pt x="417004" y="932042"/>
                  </a:cubicBezTo>
                  <a:cubicBezTo>
                    <a:pt x="402018" y="920548"/>
                    <a:pt x="392303" y="862700"/>
                    <a:pt x="405574" y="849111"/>
                  </a:cubicBezTo>
                  <a:cubicBezTo>
                    <a:pt x="426021" y="828156"/>
                    <a:pt x="422211" y="812280"/>
                    <a:pt x="403796" y="794881"/>
                  </a:cubicBezTo>
                  <a:cubicBezTo>
                    <a:pt x="378587" y="783388"/>
                    <a:pt x="366458" y="765925"/>
                    <a:pt x="381953" y="737032"/>
                  </a:cubicBezTo>
                  <a:cubicBezTo>
                    <a:pt x="386017" y="729413"/>
                    <a:pt x="387223" y="721983"/>
                    <a:pt x="385890" y="713728"/>
                  </a:cubicBezTo>
                  <a:cubicBezTo>
                    <a:pt x="409702" y="665658"/>
                    <a:pt x="397383" y="624764"/>
                    <a:pt x="344551" y="576631"/>
                  </a:cubicBezTo>
                  <a:cubicBezTo>
                    <a:pt x="319595" y="529260"/>
                    <a:pt x="326834" y="473887"/>
                    <a:pt x="311467" y="423722"/>
                  </a:cubicBezTo>
                  <a:cubicBezTo>
                    <a:pt x="301054" y="389749"/>
                    <a:pt x="283146" y="375017"/>
                    <a:pt x="252984" y="358317"/>
                  </a:cubicBezTo>
                  <a:cubicBezTo>
                    <a:pt x="193675" y="325614"/>
                    <a:pt x="123889" y="321804"/>
                    <a:pt x="70167" y="276782"/>
                  </a:cubicBezTo>
                  <a:cubicBezTo>
                    <a:pt x="69977" y="274306"/>
                    <a:pt x="70167" y="271893"/>
                    <a:pt x="71057" y="269670"/>
                  </a:cubicBezTo>
                  <a:cubicBezTo>
                    <a:pt x="71945" y="267448"/>
                    <a:pt x="73025" y="265289"/>
                    <a:pt x="74104" y="263130"/>
                  </a:cubicBezTo>
                  <a:cubicBezTo>
                    <a:pt x="71564" y="263701"/>
                    <a:pt x="72009" y="266940"/>
                    <a:pt x="70040" y="268337"/>
                  </a:cubicBezTo>
                  <a:cubicBezTo>
                    <a:pt x="65024" y="274814"/>
                    <a:pt x="59563" y="280338"/>
                    <a:pt x="52260" y="283259"/>
                  </a:cubicBezTo>
                  <a:cubicBezTo>
                    <a:pt x="22289" y="284974"/>
                    <a:pt x="5207" y="269543"/>
                    <a:pt x="0" y="238174"/>
                  </a:cubicBezTo>
                  <a:cubicBezTo>
                    <a:pt x="5080" y="227316"/>
                    <a:pt x="10160" y="216457"/>
                    <a:pt x="15176" y="205535"/>
                  </a:cubicBezTo>
                  <a:cubicBezTo>
                    <a:pt x="36703" y="210996"/>
                    <a:pt x="40449" y="207313"/>
                    <a:pt x="35623" y="177531"/>
                  </a:cubicBezTo>
                  <a:cubicBezTo>
                    <a:pt x="28257" y="131938"/>
                    <a:pt x="28956" y="86917"/>
                    <a:pt x="38164" y="41831"/>
                  </a:cubicBezTo>
                  <a:cubicBezTo>
                    <a:pt x="48451" y="28496"/>
                    <a:pt x="57912" y="11478"/>
                    <a:pt x="77724" y="23098"/>
                  </a:cubicBezTo>
                  <a:cubicBezTo>
                    <a:pt x="97345" y="34529"/>
                    <a:pt x="96329" y="52245"/>
                    <a:pt x="88011" y="71486"/>
                  </a:cubicBezTo>
                  <a:cubicBezTo>
                    <a:pt x="83757" y="81392"/>
                    <a:pt x="83248" y="92187"/>
                    <a:pt x="83693" y="102918"/>
                  </a:cubicBezTo>
                  <a:cubicBezTo>
                    <a:pt x="87376" y="127493"/>
                    <a:pt x="96076" y="142479"/>
                    <a:pt x="121539" y="126033"/>
                  </a:cubicBezTo>
                  <a:cubicBezTo>
                    <a:pt x="138113" y="121334"/>
                    <a:pt x="153416" y="127620"/>
                    <a:pt x="162496" y="140447"/>
                  </a:cubicBezTo>
                  <a:cubicBezTo>
                    <a:pt x="176720" y="160450"/>
                    <a:pt x="196469" y="163625"/>
                    <a:pt x="216091" y="166101"/>
                  </a:cubicBezTo>
                  <a:cubicBezTo>
                    <a:pt x="240855" y="169213"/>
                    <a:pt x="266002" y="168514"/>
                    <a:pt x="290957" y="170038"/>
                  </a:cubicBezTo>
                  <a:cubicBezTo>
                    <a:pt x="322707" y="172007"/>
                    <a:pt x="332867" y="150099"/>
                    <a:pt x="318579" y="118603"/>
                  </a:cubicBezTo>
                  <a:cubicBezTo>
                    <a:pt x="311785" y="103617"/>
                    <a:pt x="298894" y="93838"/>
                    <a:pt x="290131" y="80693"/>
                  </a:cubicBezTo>
                  <a:cubicBezTo>
                    <a:pt x="274828" y="57706"/>
                    <a:pt x="279082" y="37386"/>
                    <a:pt x="302069" y="23353"/>
                  </a:cubicBezTo>
                  <a:cubicBezTo>
                    <a:pt x="319786" y="12558"/>
                    <a:pt x="339598" y="7223"/>
                    <a:pt x="359029" y="1635"/>
                  </a:cubicBezTo>
                  <a:cubicBezTo>
                    <a:pt x="371666" y="-1984"/>
                    <a:pt x="384302" y="-333"/>
                    <a:pt x="392049" y="14145"/>
                  </a:cubicBezTo>
                  <a:cubicBezTo>
                    <a:pt x="416179" y="59421"/>
                    <a:pt x="462280" y="70851"/>
                    <a:pt x="501777" y="83487"/>
                  </a:cubicBezTo>
                  <a:cubicBezTo>
                    <a:pt x="548767" y="98537"/>
                    <a:pt x="579501" y="123937"/>
                    <a:pt x="597598" y="170737"/>
                  </a:cubicBezTo>
                  <a:cubicBezTo>
                    <a:pt x="602297" y="192581"/>
                    <a:pt x="601345" y="214997"/>
                    <a:pt x="603504" y="237031"/>
                  </a:cubicBezTo>
                  <a:cubicBezTo>
                    <a:pt x="599059" y="256653"/>
                    <a:pt x="587883" y="269861"/>
                    <a:pt x="571754" y="280275"/>
                  </a:cubicBezTo>
                  <a:cubicBezTo>
                    <a:pt x="554990" y="291133"/>
                    <a:pt x="539432" y="292022"/>
                    <a:pt x="527876" y="275195"/>
                  </a:cubicBezTo>
                  <a:cubicBezTo>
                    <a:pt x="512572" y="252843"/>
                    <a:pt x="491617" y="240905"/>
                    <a:pt x="468503" y="233348"/>
                  </a:cubicBezTo>
                  <a:cubicBezTo>
                    <a:pt x="439547" y="223823"/>
                    <a:pt x="421830" y="207313"/>
                    <a:pt x="424624" y="172134"/>
                  </a:cubicBezTo>
                  <a:cubicBezTo>
                    <a:pt x="425259" y="164006"/>
                    <a:pt x="421322" y="156449"/>
                    <a:pt x="415099" y="152195"/>
                  </a:cubicBezTo>
                  <a:cubicBezTo>
                    <a:pt x="407035" y="152195"/>
                    <a:pt x="403987" y="159180"/>
                    <a:pt x="406082" y="162863"/>
                  </a:cubicBezTo>
                  <a:cubicBezTo>
                    <a:pt x="425259" y="197026"/>
                    <a:pt x="433451" y="240905"/>
                    <a:pt x="475297" y="255637"/>
                  </a:cubicBezTo>
                  <a:cubicBezTo>
                    <a:pt x="517906" y="270623"/>
                    <a:pt x="548068" y="298436"/>
                    <a:pt x="557467" y="347712"/>
                  </a:cubicBezTo>
                  <a:cubicBezTo>
                    <a:pt x="565023" y="387019"/>
                    <a:pt x="598551" y="412546"/>
                    <a:pt x="605028" y="453249"/>
                  </a:cubicBezTo>
                  <a:cubicBezTo>
                    <a:pt x="607504" y="468744"/>
                    <a:pt x="626554" y="470014"/>
                    <a:pt x="639191" y="475983"/>
                  </a:cubicBezTo>
                  <a:cubicBezTo>
                    <a:pt x="655574" y="483730"/>
                    <a:pt x="664718" y="497256"/>
                    <a:pt x="664337" y="517449"/>
                  </a:cubicBezTo>
                  <a:cubicBezTo>
                    <a:pt x="664019" y="537705"/>
                    <a:pt x="657161" y="551739"/>
                    <a:pt x="636715" y="554342"/>
                  </a:cubicBezTo>
                  <a:cubicBezTo>
                    <a:pt x="645351" y="553199"/>
                    <a:pt x="657098" y="555041"/>
                    <a:pt x="660019" y="544373"/>
                  </a:cubicBezTo>
                  <a:cubicBezTo>
                    <a:pt x="671385" y="503415"/>
                    <a:pt x="704469" y="500240"/>
                    <a:pt x="735267" y="492747"/>
                  </a:cubicBezTo>
                  <a:cubicBezTo>
                    <a:pt x="705167" y="498843"/>
                    <a:pt x="674942" y="516306"/>
                    <a:pt x="648335" y="481825"/>
                  </a:cubicBezTo>
                  <a:cubicBezTo>
                    <a:pt x="637604" y="467982"/>
                    <a:pt x="637286" y="454393"/>
                    <a:pt x="642239" y="440359"/>
                  </a:cubicBezTo>
                  <a:cubicBezTo>
                    <a:pt x="646811" y="427405"/>
                    <a:pt x="656336" y="416864"/>
                    <a:pt x="671322" y="421563"/>
                  </a:cubicBezTo>
                  <a:cubicBezTo>
                    <a:pt x="737362" y="442010"/>
                    <a:pt x="789305" y="397687"/>
                    <a:pt x="846772" y="378446"/>
                  </a:cubicBezTo>
                  <a:cubicBezTo>
                    <a:pt x="868108" y="374636"/>
                    <a:pt x="886841" y="387654"/>
                    <a:pt x="907288" y="389495"/>
                  </a:cubicBezTo>
                  <a:cubicBezTo>
                    <a:pt x="919480" y="391527"/>
                    <a:pt x="931990" y="391781"/>
                    <a:pt x="943546" y="397814"/>
                  </a:cubicBezTo>
                  <a:cubicBezTo>
                    <a:pt x="949071" y="400671"/>
                    <a:pt x="957517" y="403529"/>
                    <a:pt x="960628" y="396862"/>
                  </a:cubicBezTo>
                  <a:cubicBezTo>
                    <a:pt x="978344" y="358571"/>
                    <a:pt x="1029081" y="360095"/>
                    <a:pt x="1042797" y="317740"/>
                  </a:cubicBezTo>
                  <a:cubicBezTo>
                    <a:pt x="1049909" y="316216"/>
                    <a:pt x="1057084" y="315962"/>
                    <a:pt x="1064260" y="316089"/>
                  </a:cubicBezTo>
                  <a:cubicBezTo>
                    <a:pt x="1096264" y="326948"/>
                    <a:pt x="1100709" y="339774"/>
                    <a:pt x="1078167" y="360793"/>
                  </a:cubicBezTo>
                  <a:cubicBezTo>
                    <a:pt x="1050036" y="387082"/>
                    <a:pt x="1022794" y="412356"/>
                    <a:pt x="1025080" y="458203"/>
                  </a:cubicBezTo>
                  <a:cubicBezTo>
                    <a:pt x="1025779" y="472554"/>
                    <a:pt x="1012571" y="480872"/>
                    <a:pt x="1002475" y="489254"/>
                  </a:cubicBezTo>
                  <a:cubicBezTo>
                    <a:pt x="967168" y="498462"/>
                    <a:pt x="933132" y="512178"/>
                    <a:pt x="898652" y="524243"/>
                  </a:cubicBezTo>
                  <a:cubicBezTo>
                    <a:pt x="883476" y="523989"/>
                    <a:pt x="871665" y="531863"/>
                    <a:pt x="863029" y="544055"/>
                  </a:cubicBezTo>
                  <a:cubicBezTo>
                    <a:pt x="820039" y="604952"/>
                    <a:pt x="757618" y="623684"/>
                    <a:pt x="692150" y="636194"/>
                  </a:cubicBezTo>
                  <a:cubicBezTo>
                    <a:pt x="668083" y="642862"/>
                    <a:pt x="642429" y="627368"/>
                    <a:pt x="618998" y="642607"/>
                  </a:cubicBezTo>
                  <a:cubicBezTo>
                    <a:pt x="583946" y="645910"/>
                    <a:pt x="573024" y="612064"/>
                    <a:pt x="554990" y="596697"/>
                  </a:cubicBezTo>
                  <a:cubicBezTo>
                    <a:pt x="554672" y="642862"/>
                    <a:pt x="572326" y="679374"/>
                    <a:pt x="622681" y="682803"/>
                  </a:cubicBezTo>
                  <a:cubicBezTo>
                    <a:pt x="616014" y="652577"/>
                    <a:pt x="625539" y="641020"/>
                    <a:pt x="664401" y="636766"/>
                  </a:cubicBezTo>
                  <a:cubicBezTo>
                    <a:pt x="680276" y="641973"/>
                    <a:pt x="695389" y="649974"/>
                    <a:pt x="712089" y="652132"/>
                  </a:cubicBezTo>
                  <a:cubicBezTo>
                    <a:pt x="717042" y="652958"/>
                    <a:pt x="722313" y="653149"/>
                    <a:pt x="726757" y="655498"/>
                  </a:cubicBezTo>
                  <a:cubicBezTo>
                    <a:pt x="745680" y="665468"/>
                    <a:pt x="796417" y="673850"/>
                    <a:pt x="814578" y="669405"/>
                  </a:cubicBezTo>
                  <a:cubicBezTo>
                    <a:pt x="845248" y="691122"/>
                    <a:pt x="846010" y="696138"/>
                    <a:pt x="822896" y="72122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5" name="Полилиния: фигура 514">
              <a:extLst>
                <a:ext uri="{FF2B5EF4-FFF2-40B4-BE49-F238E27FC236}">
                  <a16:creationId xmlns="" xmlns:a16="http://schemas.microsoft.com/office/drawing/2014/main" id="{5F94AC0C-AAEF-48F5-A26F-7DB1F2C3D164}"/>
                </a:ext>
              </a:extLst>
            </p:cNvPr>
            <p:cNvSpPr/>
            <p:nvPr/>
          </p:nvSpPr>
          <p:spPr>
            <a:xfrm>
              <a:off x="6275958" y="3105552"/>
              <a:ext cx="1382115" cy="710690"/>
            </a:xfrm>
            <a:custGeom>
              <a:avLst/>
              <a:gdLst>
                <a:gd name="connsiteX0" fmla="*/ 673418 w 1382115"/>
                <a:gd name="connsiteY0" fmla="*/ 562162 h 710690"/>
                <a:gd name="connsiteX1" fmla="*/ 644398 w 1382115"/>
                <a:gd name="connsiteY1" fmla="*/ 531111 h 710690"/>
                <a:gd name="connsiteX2" fmla="*/ 609029 w 1382115"/>
                <a:gd name="connsiteY2" fmla="*/ 502345 h 710690"/>
                <a:gd name="connsiteX3" fmla="*/ 471933 w 1382115"/>
                <a:gd name="connsiteY3" fmla="*/ 418461 h 710690"/>
                <a:gd name="connsiteX4" fmla="*/ 389954 w 1382115"/>
                <a:gd name="connsiteY4" fmla="*/ 439289 h 710690"/>
                <a:gd name="connsiteX5" fmla="*/ 395352 w 1382115"/>
                <a:gd name="connsiteY5" fmla="*/ 461514 h 710690"/>
                <a:gd name="connsiteX6" fmla="*/ 414719 w 1382115"/>
                <a:gd name="connsiteY6" fmla="*/ 480882 h 710690"/>
                <a:gd name="connsiteX7" fmla="*/ 439294 w 1382115"/>
                <a:gd name="connsiteY7" fmla="*/ 563242 h 710690"/>
                <a:gd name="connsiteX8" fmla="*/ 377826 w 1382115"/>
                <a:gd name="connsiteY8" fmla="*/ 582482 h 710690"/>
                <a:gd name="connsiteX9" fmla="*/ 247714 w 1382115"/>
                <a:gd name="connsiteY9" fmla="*/ 578672 h 710690"/>
                <a:gd name="connsiteX10" fmla="*/ 235967 w 1382115"/>
                <a:gd name="connsiteY10" fmla="*/ 561718 h 710690"/>
                <a:gd name="connsiteX11" fmla="*/ 208662 w 1382115"/>
                <a:gd name="connsiteY11" fmla="*/ 529332 h 710690"/>
                <a:gd name="connsiteX12" fmla="*/ 155322 w 1382115"/>
                <a:gd name="connsiteY12" fmla="*/ 496630 h 710690"/>
                <a:gd name="connsiteX13" fmla="*/ 150813 w 1382115"/>
                <a:gd name="connsiteY13" fmla="*/ 459482 h 710690"/>
                <a:gd name="connsiteX14" fmla="*/ 159767 w 1382115"/>
                <a:gd name="connsiteY14" fmla="*/ 431732 h 710690"/>
                <a:gd name="connsiteX15" fmla="*/ 124905 w 1382115"/>
                <a:gd name="connsiteY15" fmla="*/ 431098 h 710690"/>
                <a:gd name="connsiteX16" fmla="*/ 155258 w 1382115"/>
                <a:gd name="connsiteY16" fmla="*/ 365692 h 710690"/>
                <a:gd name="connsiteX17" fmla="*/ 193930 w 1382115"/>
                <a:gd name="connsiteY17" fmla="*/ 347912 h 710690"/>
                <a:gd name="connsiteX18" fmla="*/ 229299 w 1382115"/>
                <a:gd name="connsiteY18" fmla="*/ 329180 h 710690"/>
                <a:gd name="connsiteX19" fmla="*/ 286640 w 1382115"/>
                <a:gd name="connsiteY19" fmla="*/ 298191 h 710690"/>
                <a:gd name="connsiteX20" fmla="*/ 325311 w 1382115"/>
                <a:gd name="connsiteY20" fmla="*/ 336228 h 710690"/>
                <a:gd name="connsiteX21" fmla="*/ 357061 w 1382115"/>
                <a:gd name="connsiteY21" fmla="*/ 360676 h 710690"/>
                <a:gd name="connsiteX22" fmla="*/ 274321 w 1382115"/>
                <a:gd name="connsiteY22" fmla="*/ 292349 h 710690"/>
                <a:gd name="connsiteX23" fmla="*/ 247334 w 1382115"/>
                <a:gd name="connsiteY23" fmla="*/ 297366 h 710690"/>
                <a:gd name="connsiteX24" fmla="*/ 190755 w 1382115"/>
                <a:gd name="connsiteY24" fmla="*/ 304795 h 710690"/>
                <a:gd name="connsiteX25" fmla="*/ 162878 w 1382115"/>
                <a:gd name="connsiteY25" fmla="*/ 234755 h 710690"/>
                <a:gd name="connsiteX26" fmla="*/ 56262 w 1382115"/>
                <a:gd name="connsiteY26" fmla="*/ 120200 h 710690"/>
                <a:gd name="connsiteX27" fmla="*/ 18606 w 1382115"/>
                <a:gd name="connsiteY27" fmla="*/ 92577 h 710690"/>
                <a:gd name="connsiteX28" fmla="*/ 18162 w 1382115"/>
                <a:gd name="connsiteY28" fmla="*/ 22029 h 710690"/>
                <a:gd name="connsiteX29" fmla="*/ 63818 w 1382115"/>
                <a:gd name="connsiteY29" fmla="*/ 22029 h 710690"/>
                <a:gd name="connsiteX30" fmla="*/ 207138 w 1382115"/>
                <a:gd name="connsiteY30" fmla="*/ 52191 h 710690"/>
                <a:gd name="connsiteX31" fmla="*/ 252477 w 1382115"/>
                <a:gd name="connsiteY31" fmla="*/ 132392 h 710690"/>
                <a:gd name="connsiteX32" fmla="*/ 294895 w 1382115"/>
                <a:gd name="connsiteY32" fmla="*/ 164650 h 710690"/>
                <a:gd name="connsiteX33" fmla="*/ 407544 w 1382115"/>
                <a:gd name="connsiteY33" fmla="*/ 201607 h 710690"/>
                <a:gd name="connsiteX34" fmla="*/ 453836 w 1382115"/>
                <a:gd name="connsiteY34" fmla="*/ 234437 h 710690"/>
                <a:gd name="connsiteX35" fmla="*/ 501587 w 1382115"/>
                <a:gd name="connsiteY35" fmla="*/ 370264 h 710690"/>
                <a:gd name="connsiteX36" fmla="*/ 495618 w 1382115"/>
                <a:gd name="connsiteY36" fmla="*/ 270251 h 710690"/>
                <a:gd name="connsiteX37" fmla="*/ 547117 w 1382115"/>
                <a:gd name="connsiteY37" fmla="*/ 229230 h 710690"/>
                <a:gd name="connsiteX38" fmla="*/ 604711 w 1382115"/>
                <a:gd name="connsiteY38" fmla="*/ 312415 h 710690"/>
                <a:gd name="connsiteX39" fmla="*/ 615189 w 1382115"/>
                <a:gd name="connsiteY39" fmla="*/ 338514 h 710690"/>
                <a:gd name="connsiteX40" fmla="*/ 631064 w 1382115"/>
                <a:gd name="connsiteY40" fmla="*/ 310193 h 710690"/>
                <a:gd name="connsiteX41" fmla="*/ 612077 w 1382115"/>
                <a:gd name="connsiteY41" fmla="*/ 267140 h 710690"/>
                <a:gd name="connsiteX42" fmla="*/ 595758 w 1382115"/>
                <a:gd name="connsiteY42" fmla="*/ 191384 h 710690"/>
                <a:gd name="connsiteX43" fmla="*/ 665163 w 1382115"/>
                <a:gd name="connsiteY43" fmla="*/ 181668 h 710690"/>
                <a:gd name="connsiteX44" fmla="*/ 676466 w 1382115"/>
                <a:gd name="connsiteY44" fmla="*/ 182811 h 710690"/>
                <a:gd name="connsiteX45" fmla="*/ 702057 w 1382115"/>
                <a:gd name="connsiteY45" fmla="*/ 241612 h 710690"/>
                <a:gd name="connsiteX46" fmla="*/ 689801 w 1382115"/>
                <a:gd name="connsiteY46" fmla="*/ 395093 h 710690"/>
                <a:gd name="connsiteX47" fmla="*/ 714248 w 1382115"/>
                <a:gd name="connsiteY47" fmla="*/ 422081 h 710690"/>
                <a:gd name="connsiteX48" fmla="*/ 754381 w 1382115"/>
                <a:gd name="connsiteY48" fmla="*/ 450211 h 710690"/>
                <a:gd name="connsiteX49" fmla="*/ 829755 w 1382115"/>
                <a:gd name="connsiteY49" fmla="*/ 503170 h 710690"/>
                <a:gd name="connsiteX50" fmla="*/ 960374 w 1382115"/>
                <a:gd name="connsiteY50" fmla="*/ 462848 h 710690"/>
                <a:gd name="connsiteX51" fmla="*/ 963232 w 1382115"/>
                <a:gd name="connsiteY51" fmla="*/ 460625 h 710690"/>
                <a:gd name="connsiteX52" fmla="*/ 1081850 w 1382115"/>
                <a:gd name="connsiteY52" fmla="*/ 408682 h 710690"/>
                <a:gd name="connsiteX53" fmla="*/ 1194753 w 1382115"/>
                <a:gd name="connsiteY53" fmla="*/ 525395 h 710690"/>
                <a:gd name="connsiteX54" fmla="*/ 1192594 w 1382115"/>
                <a:gd name="connsiteY54" fmla="*/ 549018 h 710690"/>
                <a:gd name="connsiteX55" fmla="*/ 1281685 w 1382115"/>
                <a:gd name="connsiteY55" fmla="*/ 551685 h 710690"/>
                <a:gd name="connsiteX56" fmla="*/ 1358393 w 1382115"/>
                <a:gd name="connsiteY56" fmla="*/ 568893 h 710690"/>
                <a:gd name="connsiteX57" fmla="*/ 1379348 w 1382115"/>
                <a:gd name="connsiteY57" fmla="*/ 594357 h 710690"/>
                <a:gd name="connsiteX58" fmla="*/ 1353376 w 1382115"/>
                <a:gd name="connsiteY58" fmla="*/ 645284 h 710690"/>
                <a:gd name="connsiteX59" fmla="*/ 1275208 w 1382115"/>
                <a:gd name="connsiteY59" fmla="*/ 662619 h 710690"/>
                <a:gd name="connsiteX60" fmla="*/ 1231711 w 1382115"/>
                <a:gd name="connsiteY60" fmla="*/ 683638 h 710690"/>
                <a:gd name="connsiteX61" fmla="*/ 1226885 w 1382115"/>
                <a:gd name="connsiteY61" fmla="*/ 693862 h 710690"/>
                <a:gd name="connsiteX62" fmla="*/ 1198310 w 1382115"/>
                <a:gd name="connsiteY62" fmla="*/ 708276 h 710690"/>
                <a:gd name="connsiteX63" fmla="*/ 1134238 w 1382115"/>
                <a:gd name="connsiteY63" fmla="*/ 705736 h 710690"/>
                <a:gd name="connsiteX64" fmla="*/ 1051434 w 1382115"/>
                <a:gd name="connsiteY64" fmla="*/ 679701 h 710690"/>
                <a:gd name="connsiteX65" fmla="*/ 1023811 w 1382115"/>
                <a:gd name="connsiteY65" fmla="*/ 685607 h 710690"/>
                <a:gd name="connsiteX66" fmla="*/ 946785 w 1382115"/>
                <a:gd name="connsiteY66" fmla="*/ 677606 h 710690"/>
                <a:gd name="connsiteX67" fmla="*/ 835978 w 1382115"/>
                <a:gd name="connsiteY67" fmla="*/ 587372 h 710690"/>
                <a:gd name="connsiteX68" fmla="*/ 742316 w 1382115"/>
                <a:gd name="connsiteY68" fmla="*/ 583117 h 710690"/>
                <a:gd name="connsiteX69" fmla="*/ 673355 w 1382115"/>
                <a:gd name="connsiteY69" fmla="*/ 562225 h 71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2115" h="710690">
                  <a:moveTo>
                    <a:pt x="673418" y="562162"/>
                  </a:moveTo>
                  <a:cubicBezTo>
                    <a:pt x="660337" y="555494"/>
                    <a:pt x="650686" y="545207"/>
                    <a:pt x="644398" y="531111"/>
                  </a:cubicBezTo>
                  <a:cubicBezTo>
                    <a:pt x="637286" y="515045"/>
                    <a:pt x="623571" y="505456"/>
                    <a:pt x="609029" y="502345"/>
                  </a:cubicBezTo>
                  <a:cubicBezTo>
                    <a:pt x="554356" y="490661"/>
                    <a:pt x="510097" y="461133"/>
                    <a:pt x="471933" y="418461"/>
                  </a:cubicBezTo>
                  <a:cubicBezTo>
                    <a:pt x="459423" y="404491"/>
                    <a:pt x="396304" y="421954"/>
                    <a:pt x="389954" y="439289"/>
                  </a:cubicBezTo>
                  <a:cubicBezTo>
                    <a:pt x="386716" y="447988"/>
                    <a:pt x="389700" y="455418"/>
                    <a:pt x="395352" y="461514"/>
                  </a:cubicBezTo>
                  <a:cubicBezTo>
                    <a:pt x="401638" y="468245"/>
                    <a:pt x="410210" y="473135"/>
                    <a:pt x="414719" y="480882"/>
                  </a:cubicBezTo>
                  <a:cubicBezTo>
                    <a:pt x="429451" y="506155"/>
                    <a:pt x="447866" y="534794"/>
                    <a:pt x="439294" y="563242"/>
                  </a:cubicBezTo>
                  <a:cubicBezTo>
                    <a:pt x="431166" y="590229"/>
                    <a:pt x="398908" y="579688"/>
                    <a:pt x="377826" y="582482"/>
                  </a:cubicBezTo>
                  <a:cubicBezTo>
                    <a:pt x="334773" y="588134"/>
                    <a:pt x="291593" y="570544"/>
                    <a:pt x="247714" y="578672"/>
                  </a:cubicBezTo>
                  <a:cubicBezTo>
                    <a:pt x="238698" y="580323"/>
                    <a:pt x="235268" y="570798"/>
                    <a:pt x="235967" y="561718"/>
                  </a:cubicBezTo>
                  <a:cubicBezTo>
                    <a:pt x="237618" y="540255"/>
                    <a:pt x="224664" y="533396"/>
                    <a:pt x="208662" y="529332"/>
                  </a:cubicBezTo>
                  <a:cubicBezTo>
                    <a:pt x="182246" y="534667"/>
                    <a:pt x="173356" y="507107"/>
                    <a:pt x="155322" y="496630"/>
                  </a:cubicBezTo>
                  <a:cubicBezTo>
                    <a:pt x="148337" y="485009"/>
                    <a:pt x="143193" y="473579"/>
                    <a:pt x="150813" y="459482"/>
                  </a:cubicBezTo>
                  <a:cubicBezTo>
                    <a:pt x="155512" y="450846"/>
                    <a:pt x="167768" y="442337"/>
                    <a:pt x="159767" y="431732"/>
                  </a:cubicBezTo>
                  <a:cubicBezTo>
                    <a:pt x="150115" y="418842"/>
                    <a:pt x="136716" y="430018"/>
                    <a:pt x="124905" y="431098"/>
                  </a:cubicBezTo>
                  <a:cubicBezTo>
                    <a:pt x="125540" y="404237"/>
                    <a:pt x="147321" y="388679"/>
                    <a:pt x="155258" y="365692"/>
                  </a:cubicBezTo>
                  <a:cubicBezTo>
                    <a:pt x="161989" y="334577"/>
                    <a:pt x="169292" y="331211"/>
                    <a:pt x="193930" y="347912"/>
                  </a:cubicBezTo>
                  <a:cubicBezTo>
                    <a:pt x="224283" y="368486"/>
                    <a:pt x="226124" y="367534"/>
                    <a:pt x="229299" y="329180"/>
                  </a:cubicBezTo>
                  <a:cubicBezTo>
                    <a:pt x="231839" y="298636"/>
                    <a:pt x="261367" y="281554"/>
                    <a:pt x="286640" y="298191"/>
                  </a:cubicBezTo>
                  <a:cubicBezTo>
                    <a:pt x="301309" y="307843"/>
                    <a:pt x="317120" y="317686"/>
                    <a:pt x="325311" y="336228"/>
                  </a:cubicBezTo>
                  <a:cubicBezTo>
                    <a:pt x="330582" y="348039"/>
                    <a:pt x="336234" y="360993"/>
                    <a:pt x="357061" y="360676"/>
                  </a:cubicBezTo>
                  <a:cubicBezTo>
                    <a:pt x="328423" y="334577"/>
                    <a:pt x="323661" y="284920"/>
                    <a:pt x="274321" y="292349"/>
                  </a:cubicBezTo>
                  <a:cubicBezTo>
                    <a:pt x="265113" y="293746"/>
                    <a:pt x="252349" y="290889"/>
                    <a:pt x="247334" y="297366"/>
                  </a:cubicBezTo>
                  <a:cubicBezTo>
                    <a:pt x="229680" y="320036"/>
                    <a:pt x="212218" y="313050"/>
                    <a:pt x="190755" y="304795"/>
                  </a:cubicBezTo>
                  <a:cubicBezTo>
                    <a:pt x="142876" y="286444"/>
                    <a:pt x="141479" y="285491"/>
                    <a:pt x="162878" y="234755"/>
                  </a:cubicBezTo>
                  <a:cubicBezTo>
                    <a:pt x="135510" y="187764"/>
                    <a:pt x="106998" y="142044"/>
                    <a:pt x="56262" y="120200"/>
                  </a:cubicBezTo>
                  <a:cubicBezTo>
                    <a:pt x="44387" y="109913"/>
                    <a:pt x="30227" y="103245"/>
                    <a:pt x="18606" y="92577"/>
                  </a:cubicBezTo>
                  <a:cubicBezTo>
                    <a:pt x="-6032" y="69971"/>
                    <a:pt x="-6222" y="48381"/>
                    <a:pt x="18162" y="22029"/>
                  </a:cubicBezTo>
                  <a:cubicBezTo>
                    <a:pt x="33402" y="26220"/>
                    <a:pt x="48642" y="30474"/>
                    <a:pt x="63818" y="22029"/>
                  </a:cubicBezTo>
                  <a:cubicBezTo>
                    <a:pt x="111316" y="-16834"/>
                    <a:pt x="183198" y="-2737"/>
                    <a:pt x="207138" y="52191"/>
                  </a:cubicBezTo>
                  <a:cubicBezTo>
                    <a:pt x="219647" y="80893"/>
                    <a:pt x="238316" y="105023"/>
                    <a:pt x="252477" y="132392"/>
                  </a:cubicBezTo>
                  <a:cubicBezTo>
                    <a:pt x="261557" y="149982"/>
                    <a:pt x="277305" y="158808"/>
                    <a:pt x="294895" y="164650"/>
                  </a:cubicBezTo>
                  <a:cubicBezTo>
                    <a:pt x="332360" y="177160"/>
                    <a:pt x="369888" y="189669"/>
                    <a:pt x="407544" y="201607"/>
                  </a:cubicBezTo>
                  <a:cubicBezTo>
                    <a:pt x="426149" y="207513"/>
                    <a:pt x="442913" y="215197"/>
                    <a:pt x="453836" y="234437"/>
                  </a:cubicBezTo>
                  <a:cubicBezTo>
                    <a:pt x="469711" y="262504"/>
                    <a:pt x="499048" y="346769"/>
                    <a:pt x="501587" y="370264"/>
                  </a:cubicBezTo>
                  <a:cubicBezTo>
                    <a:pt x="508826" y="341816"/>
                    <a:pt x="500952" y="306256"/>
                    <a:pt x="495618" y="270251"/>
                  </a:cubicBezTo>
                  <a:cubicBezTo>
                    <a:pt x="490094" y="233167"/>
                    <a:pt x="515430" y="212212"/>
                    <a:pt x="547117" y="229230"/>
                  </a:cubicBezTo>
                  <a:cubicBezTo>
                    <a:pt x="578041" y="245867"/>
                    <a:pt x="606236" y="268029"/>
                    <a:pt x="604711" y="312415"/>
                  </a:cubicBezTo>
                  <a:cubicBezTo>
                    <a:pt x="604394" y="322639"/>
                    <a:pt x="601346" y="338450"/>
                    <a:pt x="615189" y="338514"/>
                  </a:cubicBezTo>
                  <a:cubicBezTo>
                    <a:pt x="629223" y="338514"/>
                    <a:pt x="630365" y="322449"/>
                    <a:pt x="631064" y="310193"/>
                  </a:cubicBezTo>
                  <a:cubicBezTo>
                    <a:pt x="632016" y="292413"/>
                    <a:pt x="622999" y="278887"/>
                    <a:pt x="612077" y="267140"/>
                  </a:cubicBezTo>
                  <a:cubicBezTo>
                    <a:pt x="591694" y="245296"/>
                    <a:pt x="577661" y="221419"/>
                    <a:pt x="595758" y="191384"/>
                  </a:cubicBezTo>
                  <a:cubicBezTo>
                    <a:pt x="614490" y="160332"/>
                    <a:pt x="639510" y="165412"/>
                    <a:pt x="665163" y="181668"/>
                  </a:cubicBezTo>
                  <a:cubicBezTo>
                    <a:pt x="668085" y="183510"/>
                    <a:pt x="672656" y="182303"/>
                    <a:pt x="676466" y="182811"/>
                  </a:cubicBezTo>
                  <a:cubicBezTo>
                    <a:pt x="704216" y="192781"/>
                    <a:pt x="709931" y="215514"/>
                    <a:pt x="702057" y="241612"/>
                  </a:cubicBezTo>
                  <a:cubicBezTo>
                    <a:pt x="686880" y="291841"/>
                    <a:pt x="706947" y="344674"/>
                    <a:pt x="689801" y="395093"/>
                  </a:cubicBezTo>
                  <a:cubicBezTo>
                    <a:pt x="684658" y="410206"/>
                    <a:pt x="696151" y="424557"/>
                    <a:pt x="714248" y="422081"/>
                  </a:cubicBezTo>
                  <a:cubicBezTo>
                    <a:pt x="735902" y="419096"/>
                    <a:pt x="745236" y="430717"/>
                    <a:pt x="754381" y="450211"/>
                  </a:cubicBezTo>
                  <a:cubicBezTo>
                    <a:pt x="769494" y="482342"/>
                    <a:pt x="794894" y="497265"/>
                    <a:pt x="829755" y="503170"/>
                  </a:cubicBezTo>
                  <a:cubicBezTo>
                    <a:pt x="880810" y="511743"/>
                    <a:pt x="925323" y="508695"/>
                    <a:pt x="960374" y="462848"/>
                  </a:cubicBezTo>
                  <a:cubicBezTo>
                    <a:pt x="963486" y="458784"/>
                    <a:pt x="958914" y="460625"/>
                    <a:pt x="963232" y="460625"/>
                  </a:cubicBezTo>
                  <a:cubicBezTo>
                    <a:pt x="1009651" y="460562"/>
                    <a:pt x="1041591" y="422588"/>
                    <a:pt x="1081850" y="408682"/>
                  </a:cubicBezTo>
                  <a:cubicBezTo>
                    <a:pt x="1157986" y="382393"/>
                    <a:pt x="1212279" y="440876"/>
                    <a:pt x="1194753" y="525395"/>
                  </a:cubicBezTo>
                  <a:cubicBezTo>
                    <a:pt x="1193420" y="531873"/>
                    <a:pt x="1190372" y="538223"/>
                    <a:pt x="1192594" y="549018"/>
                  </a:cubicBezTo>
                  <a:cubicBezTo>
                    <a:pt x="1223582" y="518347"/>
                    <a:pt x="1252856" y="533015"/>
                    <a:pt x="1281685" y="551685"/>
                  </a:cubicBezTo>
                  <a:cubicBezTo>
                    <a:pt x="1305371" y="567052"/>
                    <a:pt x="1326961" y="583943"/>
                    <a:pt x="1358393" y="568893"/>
                  </a:cubicBezTo>
                  <a:cubicBezTo>
                    <a:pt x="1373760" y="561527"/>
                    <a:pt x="1388365" y="579244"/>
                    <a:pt x="1379348" y="594357"/>
                  </a:cubicBezTo>
                  <a:cubicBezTo>
                    <a:pt x="1369505" y="610930"/>
                    <a:pt x="1364870" y="630234"/>
                    <a:pt x="1353376" y="645284"/>
                  </a:cubicBezTo>
                  <a:cubicBezTo>
                    <a:pt x="1330834" y="674812"/>
                    <a:pt x="1311657" y="677923"/>
                    <a:pt x="1275208" y="662619"/>
                  </a:cubicBezTo>
                  <a:cubicBezTo>
                    <a:pt x="1255650" y="654428"/>
                    <a:pt x="1233933" y="647443"/>
                    <a:pt x="1231711" y="683638"/>
                  </a:cubicBezTo>
                  <a:cubicBezTo>
                    <a:pt x="1230758" y="687385"/>
                    <a:pt x="1229107" y="690814"/>
                    <a:pt x="1226885" y="693862"/>
                  </a:cubicBezTo>
                  <a:cubicBezTo>
                    <a:pt x="1218566" y="701990"/>
                    <a:pt x="1208914" y="716404"/>
                    <a:pt x="1198310" y="708276"/>
                  </a:cubicBezTo>
                  <a:cubicBezTo>
                    <a:pt x="1176402" y="691385"/>
                    <a:pt x="1154748" y="702117"/>
                    <a:pt x="1134238" y="705736"/>
                  </a:cubicBezTo>
                  <a:cubicBezTo>
                    <a:pt x="1101598" y="711515"/>
                    <a:pt x="1073278" y="713610"/>
                    <a:pt x="1051434" y="679701"/>
                  </a:cubicBezTo>
                  <a:cubicBezTo>
                    <a:pt x="1042544" y="665922"/>
                    <a:pt x="1032892" y="675637"/>
                    <a:pt x="1023811" y="685607"/>
                  </a:cubicBezTo>
                  <a:cubicBezTo>
                    <a:pt x="991173" y="721357"/>
                    <a:pt x="973964" y="719071"/>
                    <a:pt x="946785" y="677606"/>
                  </a:cubicBezTo>
                  <a:cubicBezTo>
                    <a:pt x="918782" y="634933"/>
                    <a:pt x="879286" y="606994"/>
                    <a:pt x="835978" y="587372"/>
                  </a:cubicBezTo>
                  <a:cubicBezTo>
                    <a:pt x="806959" y="574227"/>
                    <a:pt x="774066" y="591436"/>
                    <a:pt x="742316" y="583117"/>
                  </a:cubicBezTo>
                  <a:cubicBezTo>
                    <a:pt x="719011" y="577021"/>
                    <a:pt x="695009" y="574545"/>
                    <a:pt x="673355" y="5622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6" name="Полилиния: фигура 515">
              <a:extLst>
                <a:ext uri="{FF2B5EF4-FFF2-40B4-BE49-F238E27FC236}">
                  <a16:creationId xmlns="" xmlns:a16="http://schemas.microsoft.com/office/drawing/2014/main" id="{C364473C-782A-480E-BB09-9F606BB7ADA6}"/>
                </a:ext>
              </a:extLst>
            </p:cNvPr>
            <p:cNvSpPr/>
            <p:nvPr/>
          </p:nvSpPr>
          <p:spPr>
            <a:xfrm>
              <a:off x="4925557" y="3635345"/>
              <a:ext cx="1252675" cy="499030"/>
            </a:xfrm>
            <a:custGeom>
              <a:avLst/>
              <a:gdLst>
                <a:gd name="connsiteX0" fmla="*/ 279220 w 1252675"/>
                <a:gd name="connsiteY0" fmla="*/ 498842 h 499030"/>
                <a:gd name="connsiteX1" fmla="*/ 134504 w 1252675"/>
                <a:gd name="connsiteY1" fmla="*/ 482205 h 499030"/>
                <a:gd name="connsiteX2" fmla="*/ 93292 w 1252675"/>
                <a:gd name="connsiteY2" fmla="*/ 435850 h 499030"/>
                <a:gd name="connsiteX3" fmla="*/ 113422 w 1252675"/>
                <a:gd name="connsiteY3" fmla="*/ 420483 h 499030"/>
                <a:gd name="connsiteX4" fmla="*/ 183272 w 1252675"/>
                <a:gd name="connsiteY4" fmla="*/ 393305 h 499030"/>
                <a:gd name="connsiteX5" fmla="*/ 175207 w 1252675"/>
                <a:gd name="connsiteY5" fmla="*/ 376033 h 499030"/>
                <a:gd name="connsiteX6" fmla="*/ 82116 w 1252675"/>
                <a:gd name="connsiteY6" fmla="*/ 363523 h 499030"/>
                <a:gd name="connsiteX7" fmla="*/ 97420 w 1252675"/>
                <a:gd name="connsiteY7" fmla="*/ 326121 h 499030"/>
                <a:gd name="connsiteX8" fmla="*/ 63955 w 1252675"/>
                <a:gd name="connsiteY8" fmla="*/ 311897 h 499030"/>
                <a:gd name="connsiteX9" fmla="*/ 35189 w 1252675"/>
                <a:gd name="connsiteY9" fmla="*/ 301610 h 499030"/>
                <a:gd name="connsiteX10" fmla="*/ 11 w 1252675"/>
                <a:gd name="connsiteY10" fmla="*/ 275512 h 499030"/>
                <a:gd name="connsiteX11" fmla="*/ 32459 w 1252675"/>
                <a:gd name="connsiteY11" fmla="*/ 253604 h 499030"/>
                <a:gd name="connsiteX12" fmla="*/ 35698 w 1252675"/>
                <a:gd name="connsiteY12" fmla="*/ 251572 h 499030"/>
                <a:gd name="connsiteX13" fmla="*/ 112914 w 1252675"/>
                <a:gd name="connsiteY13" fmla="*/ 236903 h 499030"/>
                <a:gd name="connsiteX14" fmla="*/ 196543 w 1252675"/>
                <a:gd name="connsiteY14" fmla="*/ 225220 h 499030"/>
                <a:gd name="connsiteX15" fmla="*/ 203274 w 1252675"/>
                <a:gd name="connsiteY15" fmla="*/ 201597 h 499030"/>
                <a:gd name="connsiteX16" fmla="*/ 178573 w 1252675"/>
                <a:gd name="connsiteY16" fmla="*/ 156512 h 499030"/>
                <a:gd name="connsiteX17" fmla="*/ 142568 w 1252675"/>
                <a:gd name="connsiteY17" fmla="*/ 132826 h 499030"/>
                <a:gd name="connsiteX18" fmla="*/ 144029 w 1252675"/>
                <a:gd name="connsiteY18" fmla="*/ 172895 h 499030"/>
                <a:gd name="connsiteX19" fmla="*/ 133488 w 1252675"/>
                <a:gd name="connsiteY19" fmla="*/ 199375 h 499030"/>
                <a:gd name="connsiteX20" fmla="*/ 106183 w 1252675"/>
                <a:gd name="connsiteY20" fmla="*/ 179563 h 499030"/>
                <a:gd name="connsiteX21" fmla="*/ 79005 w 1252675"/>
                <a:gd name="connsiteY21" fmla="*/ 120507 h 499030"/>
                <a:gd name="connsiteX22" fmla="*/ 78751 w 1252675"/>
                <a:gd name="connsiteY22" fmla="*/ 100124 h 499030"/>
                <a:gd name="connsiteX23" fmla="*/ 91895 w 1252675"/>
                <a:gd name="connsiteY23" fmla="*/ 57261 h 499030"/>
                <a:gd name="connsiteX24" fmla="*/ 104976 w 1252675"/>
                <a:gd name="connsiteY24" fmla="*/ 37576 h 499030"/>
                <a:gd name="connsiteX25" fmla="*/ 115962 w 1252675"/>
                <a:gd name="connsiteY25" fmla="*/ 59611 h 499030"/>
                <a:gd name="connsiteX26" fmla="*/ 114819 w 1252675"/>
                <a:gd name="connsiteY26" fmla="*/ 67675 h 499030"/>
                <a:gd name="connsiteX27" fmla="*/ 125931 w 1252675"/>
                <a:gd name="connsiteY27" fmla="*/ 96631 h 499030"/>
                <a:gd name="connsiteX28" fmla="*/ 142568 w 1252675"/>
                <a:gd name="connsiteY28" fmla="*/ 69136 h 499030"/>
                <a:gd name="connsiteX29" fmla="*/ 151077 w 1252675"/>
                <a:gd name="connsiteY29" fmla="*/ 38020 h 499030"/>
                <a:gd name="connsiteX30" fmla="*/ 237183 w 1252675"/>
                <a:gd name="connsiteY30" fmla="*/ 1190 h 499030"/>
                <a:gd name="connsiteX31" fmla="*/ 251407 w 1252675"/>
                <a:gd name="connsiteY31" fmla="*/ 25638 h 499030"/>
                <a:gd name="connsiteX32" fmla="*/ 286014 w 1252675"/>
                <a:gd name="connsiteY32" fmla="*/ 100060 h 499030"/>
                <a:gd name="connsiteX33" fmla="*/ 293127 w 1252675"/>
                <a:gd name="connsiteY33" fmla="*/ 160195 h 499030"/>
                <a:gd name="connsiteX34" fmla="*/ 280300 w 1252675"/>
                <a:gd name="connsiteY34" fmla="*/ 216837 h 499030"/>
                <a:gd name="connsiteX35" fmla="*/ 335354 w 1252675"/>
                <a:gd name="connsiteY35" fmla="*/ 220647 h 499030"/>
                <a:gd name="connsiteX36" fmla="*/ 375550 w 1252675"/>
                <a:gd name="connsiteY36" fmla="*/ 222679 h 499030"/>
                <a:gd name="connsiteX37" fmla="*/ 454544 w 1252675"/>
                <a:gd name="connsiteY37" fmla="*/ 225664 h 499030"/>
                <a:gd name="connsiteX38" fmla="*/ 527569 w 1252675"/>
                <a:gd name="connsiteY38" fmla="*/ 197279 h 499030"/>
                <a:gd name="connsiteX39" fmla="*/ 694637 w 1252675"/>
                <a:gd name="connsiteY39" fmla="*/ 144066 h 499030"/>
                <a:gd name="connsiteX40" fmla="*/ 712608 w 1252675"/>
                <a:gd name="connsiteY40" fmla="*/ 143114 h 499030"/>
                <a:gd name="connsiteX41" fmla="*/ 829257 w 1252675"/>
                <a:gd name="connsiteY41" fmla="*/ 149400 h 499030"/>
                <a:gd name="connsiteX42" fmla="*/ 878724 w 1252675"/>
                <a:gd name="connsiteY42" fmla="*/ 158671 h 499030"/>
                <a:gd name="connsiteX43" fmla="*/ 851673 w 1252675"/>
                <a:gd name="connsiteY43" fmla="*/ 188516 h 499030"/>
                <a:gd name="connsiteX44" fmla="*/ 906092 w 1252675"/>
                <a:gd name="connsiteY44" fmla="*/ 187437 h 499030"/>
                <a:gd name="connsiteX45" fmla="*/ 1084210 w 1252675"/>
                <a:gd name="connsiteY45" fmla="*/ 187310 h 499030"/>
                <a:gd name="connsiteX46" fmla="*/ 1124850 w 1252675"/>
                <a:gd name="connsiteY46" fmla="*/ 179626 h 499030"/>
                <a:gd name="connsiteX47" fmla="*/ 1252675 w 1252675"/>
                <a:gd name="connsiteY47" fmla="*/ 216075 h 499030"/>
                <a:gd name="connsiteX48" fmla="*/ 1151075 w 1252675"/>
                <a:gd name="connsiteY48" fmla="*/ 221981 h 499030"/>
                <a:gd name="connsiteX49" fmla="*/ 966036 w 1252675"/>
                <a:gd name="connsiteY49" fmla="*/ 213218 h 499030"/>
                <a:gd name="connsiteX50" fmla="*/ 936826 w 1252675"/>
                <a:gd name="connsiteY50" fmla="*/ 219949 h 499030"/>
                <a:gd name="connsiteX51" fmla="*/ 840878 w 1252675"/>
                <a:gd name="connsiteY51" fmla="*/ 224521 h 499030"/>
                <a:gd name="connsiteX52" fmla="*/ 735087 w 1252675"/>
                <a:gd name="connsiteY52" fmla="*/ 247064 h 499030"/>
                <a:gd name="connsiteX53" fmla="*/ 614945 w 1252675"/>
                <a:gd name="connsiteY53" fmla="*/ 314374 h 499030"/>
                <a:gd name="connsiteX54" fmla="*/ 570685 w 1252675"/>
                <a:gd name="connsiteY54" fmla="*/ 355522 h 499030"/>
                <a:gd name="connsiteX55" fmla="*/ 498803 w 1252675"/>
                <a:gd name="connsiteY55" fmla="*/ 423975 h 499030"/>
                <a:gd name="connsiteX56" fmla="*/ 404188 w 1252675"/>
                <a:gd name="connsiteY56" fmla="*/ 468362 h 499030"/>
                <a:gd name="connsiteX57" fmla="*/ 279220 w 1252675"/>
                <a:gd name="connsiteY57" fmla="*/ 498842 h 49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52675" h="499030">
                  <a:moveTo>
                    <a:pt x="279220" y="498842"/>
                  </a:moveTo>
                  <a:cubicBezTo>
                    <a:pt x="230516" y="498271"/>
                    <a:pt x="182129" y="494080"/>
                    <a:pt x="134504" y="482205"/>
                  </a:cubicBezTo>
                  <a:cubicBezTo>
                    <a:pt x="120851" y="466775"/>
                    <a:pt x="91133" y="468679"/>
                    <a:pt x="93292" y="435850"/>
                  </a:cubicBezTo>
                  <a:cubicBezTo>
                    <a:pt x="94372" y="419657"/>
                    <a:pt x="96785" y="412037"/>
                    <a:pt x="113422" y="420483"/>
                  </a:cubicBezTo>
                  <a:cubicBezTo>
                    <a:pt x="131773" y="429817"/>
                    <a:pt x="177112" y="411720"/>
                    <a:pt x="183272" y="393305"/>
                  </a:cubicBezTo>
                  <a:cubicBezTo>
                    <a:pt x="186256" y="384542"/>
                    <a:pt x="183462" y="372413"/>
                    <a:pt x="175207" y="376033"/>
                  </a:cubicBezTo>
                  <a:cubicBezTo>
                    <a:pt x="139457" y="391844"/>
                    <a:pt x="115136" y="345997"/>
                    <a:pt x="82116" y="363523"/>
                  </a:cubicBezTo>
                  <a:cubicBezTo>
                    <a:pt x="76528" y="341234"/>
                    <a:pt x="104024" y="342632"/>
                    <a:pt x="97420" y="326121"/>
                  </a:cubicBezTo>
                  <a:cubicBezTo>
                    <a:pt x="91260" y="310627"/>
                    <a:pt x="75766" y="315199"/>
                    <a:pt x="63955" y="311897"/>
                  </a:cubicBezTo>
                  <a:cubicBezTo>
                    <a:pt x="54176" y="309230"/>
                    <a:pt x="44143" y="306436"/>
                    <a:pt x="35189" y="301610"/>
                  </a:cubicBezTo>
                  <a:cubicBezTo>
                    <a:pt x="22236" y="294625"/>
                    <a:pt x="582" y="294879"/>
                    <a:pt x="11" y="275512"/>
                  </a:cubicBezTo>
                  <a:cubicBezTo>
                    <a:pt x="-561" y="256334"/>
                    <a:pt x="22108" y="262367"/>
                    <a:pt x="32459" y="253604"/>
                  </a:cubicBezTo>
                  <a:cubicBezTo>
                    <a:pt x="33475" y="252778"/>
                    <a:pt x="35063" y="252588"/>
                    <a:pt x="35698" y="251572"/>
                  </a:cubicBezTo>
                  <a:cubicBezTo>
                    <a:pt x="56843" y="217472"/>
                    <a:pt x="76909" y="213662"/>
                    <a:pt x="112914" y="236903"/>
                  </a:cubicBezTo>
                  <a:cubicBezTo>
                    <a:pt x="131900" y="249159"/>
                    <a:pt x="168349" y="231379"/>
                    <a:pt x="196543" y="225220"/>
                  </a:cubicBezTo>
                  <a:cubicBezTo>
                    <a:pt x="207465" y="222806"/>
                    <a:pt x="207275" y="211313"/>
                    <a:pt x="203274" y="201597"/>
                  </a:cubicBezTo>
                  <a:cubicBezTo>
                    <a:pt x="196670" y="185532"/>
                    <a:pt x="193114" y="167180"/>
                    <a:pt x="178573" y="156512"/>
                  </a:cubicBezTo>
                  <a:cubicBezTo>
                    <a:pt x="166635" y="147749"/>
                    <a:pt x="158633" y="124000"/>
                    <a:pt x="142568" y="132826"/>
                  </a:cubicBezTo>
                  <a:cubicBezTo>
                    <a:pt x="126757" y="141463"/>
                    <a:pt x="140409" y="159306"/>
                    <a:pt x="144029" y="172895"/>
                  </a:cubicBezTo>
                  <a:cubicBezTo>
                    <a:pt x="147331" y="185024"/>
                    <a:pt x="145426" y="195628"/>
                    <a:pt x="133488" y="199375"/>
                  </a:cubicBezTo>
                  <a:cubicBezTo>
                    <a:pt x="118121" y="204264"/>
                    <a:pt x="107770" y="195120"/>
                    <a:pt x="106183" y="179563"/>
                  </a:cubicBezTo>
                  <a:cubicBezTo>
                    <a:pt x="103770" y="155814"/>
                    <a:pt x="100849" y="134033"/>
                    <a:pt x="79005" y="120507"/>
                  </a:cubicBezTo>
                  <a:cubicBezTo>
                    <a:pt x="71512" y="115872"/>
                    <a:pt x="70559" y="105394"/>
                    <a:pt x="78751" y="100124"/>
                  </a:cubicBezTo>
                  <a:cubicBezTo>
                    <a:pt x="95261" y="89456"/>
                    <a:pt x="94245" y="74279"/>
                    <a:pt x="91895" y="57261"/>
                  </a:cubicBezTo>
                  <a:cubicBezTo>
                    <a:pt x="90498" y="47228"/>
                    <a:pt x="92784" y="36369"/>
                    <a:pt x="104976" y="37576"/>
                  </a:cubicBezTo>
                  <a:cubicBezTo>
                    <a:pt x="116787" y="38719"/>
                    <a:pt x="116660" y="49705"/>
                    <a:pt x="115962" y="59611"/>
                  </a:cubicBezTo>
                  <a:cubicBezTo>
                    <a:pt x="115771" y="62341"/>
                    <a:pt x="115009" y="65008"/>
                    <a:pt x="114819" y="67675"/>
                  </a:cubicBezTo>
                  <a:cubicBezTo>
                    <a:pt x="114183" y="79423"/>
                    <a:pt x="109485" y="95933"/>
                    <a:pt x="125931" y="96631"/>
                  </a:cubicBezTo>
                  <a:cubicBezTo>
                    <a:pt x="139520" y="97203"/>
                    <a:pt x="142695" y="81645"/>
                    <a:pt x="142568" y="69136"/>
                  </a:cubicBezTo>
                  <a:cubicBezTo>
                    <a:pt x="142441" y="57261"/>
                    <a:pt x="135774" y="41069"/>
                    <a:pt x="151077" y="38020"/>
                  </a:cubicBezTo>
                  <a:cubicBezTo>
                    <a:pt x="182383" y="31797"/>
                    <a:pt x="200988" y="-7255"/>
                    <a:pt x="237183" y="1190"/>
                  </a:cubicBezTo>
                  <a:cubicBezTo>
                    <a:pt x="249693" y="4111"/>
                    <a:pt x="253757" y="13509"/>
                    <a:pt x="251407" y="25638"/>
                  </a:cubicBezTo>
                  <a:cubicBezTo>
                    <a:pt x="244867" y="60436"/>
                    <a:pt x="259535" y="82979"/>
                    <a:pt x="286014" y="100060"/>
                  </a:cubicBezTo>
                  <a:cubicBezTo>
                    <a:pt x="311605" y="116570"/>
                    <a:pt x="313510" y="136764"/>
                    <a:pt x="293127" y="160195"/>
                  </a:cubicBezTo>
                  <a:cubicBezTo>
                    <a:pt x="279030" y="176324"/>
                    <a:pt x="263028" y="193533"/>
                    <a:pt x="280300" y="216837"/>
                  </a:cubicBezTo>
                  <a:cubicBezTo>
                    <a:pt x="296302" y="238427"/>
                    <a:pt x="317003" y="232077"/>
                    <a:pt x="335354" y="220647"/>
                  </a:cubicBezTo>
                  <a:cubicBezTo>
                    <a:pt x="350340" y="211249"/>
                    <a:pt x="359611" y="214297"/>
                    <a:pt x="375550" y="222679"/>
                  </a:cubicBezTo>
                  <a:cubicBezTo>
                    <a:pt x="398981" y="234998"/>
                    <a:pt x="426223" y="243000"/>
                    <a:pt x="454544" y="225664"/>
                  </a:cubicBezTo>
                  <a:cubicBezTo>
                    <a:pt x="476959" y="211884"/>
                    <a:pt x="508582" y="209662"/>
                    <a:pt x="527569" y="197279"/>
                  </a:cubicBezTo>
                  <a:cubicBezTo>
                    <a:pt x="580210" y="163052"/>
                    <a:pt x="646377" y="186738"/>
                    <a:pt x="694637" y="144066"/>
                  </a:cubicBezTo>
                  <a:cubicBezTo>
                    <a:pt x="698511" y="140637"/>
                    <a:pt x="709306" y="139939"/>
                    <a:pt x="712608" y="143114"/>
                  </a:cubicBezTo>
                  <a:cubicBezTo>
                    <a:pt x="750200" y="179372"/>
                    <a:pt x="790268" y="154670"/>
                    <a:pt x="829257" y="149400"/>
                  </a:cubicBezTo>
                  <a:cubicBezTo>
                    <a:pt x="847418" y="146924"/>
                    <a:pt x="863738" y="148320"/>
                    <a:pt x="878724" y="158671"/>
                  </a:cubicBezTo>
                  <a:cubicBezTo>
                    <a:pt x="875295" y="177340"/>
                    <a:pt x="852498" y="167498"/>
                    <a:pt x="851673" y="188516"/>
                  </a:cubicBezTo>
                  <a:cubicBezTo>
                    <a:pt x="869643" y="195819"/>
                    <a:pt x="888058" y="186738"/>
                    <a:pt x="906092" y="187437"/>
                  </a:cubicBezTo>
                  <a:cubicBezTo>
                    <a:pt x="965401" y="189786"/>
                    <a:pt x="1024710" y="175816"/>
                    <a:pt x="1084210" y="187310"/>
                  </a:cubicBezTo>
                  <a:cubicBezTo>
                    <a:pt x="1097862" y="189913"/>
                    <a:pt x="1112150" y="187437"/>
                    <a:pt x="1124850" y="179626"/>
                  </a:cubicBezTo>
                  <a:cubicBezTo>
                    <a:pt x="1161680" y="200073"/>
                    <a:pt x="1203590" y="202550"/>
                    <a:pt x="1252675" y="216075"/>
                  </a:cubicBezTo>
                  <a:cubicBezTo>
                    <a:pt x="1212226" y="237792"/>
                    <a:pt x="1180476" y="225283"/>
                    <a:pt x="1151075" y="221981"/>
                  </a:cubicBezTo>
                  <a:cubicBezTo>
                    <a:pt x="1089417" y="215059"/>
                    <a:pt x="1027314" y="224965"/>
                    <a:pt x="966036" y="213218"/>
                  </a:cubicBezTo>
                  <a:cubicBezTo>
                    <a:pt x="956892" y="211440"/>
                    <a:pt x="945462" y="215123"/>
                    <a:pt x="936826" y="219949"/>
                  </a:cubicBezTo>
                  <a:cubicBezTo>
                    <a:pt x="905203" y="237602"/>
                    <a:pt x="873326" y="236395"/>
                    <a:pt x="840878" y="224521"/>
                  </a:cubicBezTo>
                  <a:cubicBezTo>
                    <a:pt x="801444" y="210043"/>
                    <a:pt x="766773" y="217409"/>
                    <a:pt x="735087" y="247064"/>
                  </a:cubicBezTo>
                  <a:cubicBezTo>
                    <a:pt x="700352" y="279512"/>
                    <a:pt x="652664" y="285926"/>
                    <a:pt x="614945" y="314374"/>
                  </a:cubicBezTo>
                  <a:cubicBezTo>
                    <a:pt x="598371" y="326883"/>
                    <a:pt x="581671" y="335837"/>
                    <a:pt x="570685" y="355522"/>
                  </a:cubicBezTo>
                  <a:cubicBezTo>
                    <a:pt x="553413" y="386447"/>
                    <a:pt x="525346" y="418705"/>
                    <a:pt x="498803" y="423975"/>
                  </a:cubicBezTo>
                  <a:cubicBezTo>
                    <a:pt x="461148" y="431405"/>
                    <a:pt x="435557" y="454455"/>
                    <a:pt x="404188" y="468362"/>
                  </a:cubicBezTo>
                  <a:cubicBezTo>
                    <a:pt x="366088" y="485253"/>
                    <a:pt x="323416" y="500938"/>
                    <a:pt x="279220" y="498842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7" name="Полилиния: фигура 516">
              <a:extLst>
                <a:ext uri="{FF2B5EF4-FFF2-40B4-BE49-F238E27FC236}">
                  <a16:creationId xmlns="" xmlns:a16="http://schemas.microsoft.com/office/drawing/2014/main" id="{3539CE87-AF8F-487E-B4A8-D15037FE1F16}"/>
                </a:ext>
              </a:extLst>
            </p:cNvPr>
            <p:cNvSpPr/>
            <p:nvPr/>
          </p:nvSpPr>
          <p:spPr>
            <a:xfrm>
              <a:off x="6339776" y="3021344"/>
              <a:ext cx="621148" cy="509472"/>
            </a:xfrm>
            <a:custGeom>
              <a:avLst/>
              <a:gdLst>
                <a:gd name="connsiteX0" fmla="*/ 609536 w 621148"/>
                <a:gd name="connsiteY0" fmla="*/ 278131 h 509472"/>
                <a:gd name="connsiteX1" fmla="*/ 579755 w 621148"/>
                <a:gd name="connsiteY1" fmla="*/ 279592 h 509472"/>
                <a:gd name="connsiteX2" fmla="*/ 549592 w 621148"/>
                <a:gd name="connsiteY2" fmla="*/ 284418 h 509472"/>
                <a:gd name="connsiteX3" fmla="*/ 549846 w 621148"/>
                <a:gd name="connsiteY3" fmla="*/ 322137 h 509472"/>
                <a:gd name="connsiteX4" fmla="*/ 575437 w 621148"/>
                <a:gd name="connsiteY4" fmla="*/ 352300 h 509472"/>
                <a:gd name="connsiteX5" fmla="*/ 549910 w 621148"/>
                <a:gd name="connsiteY5" fmla="*/ 464695 h 509472"/>
                <a:gd name="connsiteX6" fmla="*/ 521398 w 621148"/>
                <a:gd name="connsiteY6" fmla="*/ 446852 h 509472"/>
                <a:gd name="connsiteX7" fmla="*/ 519938 w 621148"/>
                <a:gd name="connsiteY7" fmla="*/ 402084 h 509472"/>
                <a:gd name="connsiteX8" fmla="*/ 476567 w 621148"/>
                <a:gd name="connsiteY8" fmla="*/ 333059 h 509472"/>
                <a:gd name="connsiteX9" fmla="*/ 450088 w 621148"/>
                <a:gd name="connsiteY9" fmla="*/ 354459 h 509472"/>
                <a:gd name="connsiteX10" fmla="*/ 457391 w 621148"/>
                <a:gd name="connsiteY10" fmla="*/ 452122 h 509472"/>
                <a:gd name="connsiteX11" fmla="*/ 469011 w 621148"/>
                <a:gd name="connsiteY11" fmla="*/ 463426 h 509472"/>
                <a:gd name="connsiteX12" fmla="*/ 479933 w 621148"/>
                <a:gd name="connsiteY12" fmla="*/ 492127 h 509472"/>
                <a:gd name="connsiteX13" fmla="*/ 445135 w 621148"/>
                <a:gd name="connsiteY13" fmla="*/ 505463 h 509472"/>
                <a:gd name="connsiteX14" fmla="*/ 427927 w 621148"/>
                <a:gd name="connsiteY14" fmla="*/ 479872 h 509472"/>
                <a:gd name="connsiteX15" fmla="*/ 381889 w 621148"/>
                <a:gd name="connsiteY15" fmla="*/ 347791 h 509472"/>
                <a:gd name="connsiteX16" fmla="*/ 339090 w 621148"/>
                <a:gd name="connsiteY16" fmla="*/ 306008 h 509472"/>
                <a:gd name="connsiteX17" fmla="*/ 262382 w 621148"/>
                <a:gd name="connsiteY17" fmla="*/ 283021 h 509472"/>
                <a:gd name="connsiteX18" fmla="*/ 127698 w 621148"/>
                <a:gd name="connsiteY18" fmla="*/ 145162 h 509472"/>
                <a:gd name="connsiteX19" fmla="*/ 75565 w 621148"/>
                <a:gd name="connsiteY19" fmla="*/ 108967 h 509472"/>
                <a:gd name="connsiteX20" fmla="*/ 0 w 621148"/>
                <a:gd name="connsiteY20" fmla="*/ 106363 h 509472"/>
                <a:gd name="connsiteX21" fmla="*/ 68580 w 621148"/>
                <a:gd name="connsiteY21" fmla="*/ 0 h 509472"/>
                <a:gd name="connsiteX22" fmla="*/ 144780 w 621148"/>
                <a:gd name="connsiteY22" fmla="*/ 16383 h 509472"/>
                <a:gd name="connsiteX23" fmla="*/ 156908 w 621148"/>
                <a:gd name="connsiteY23" fmla="*/ 56007 h 509472"/>
                <a:gd name="connsiteX24" fmla="*/ 199580 w 621148"/>
                <a:gd name="connsiteY24" fmla="*/ 115317 h 509472"/>
                <a:gd name="connsiteX25" fmla="*/ 278003 w 621148"/>
                <a:gd name="connsiteY25" fmla="*/ 169165 h 509472"/>
                <a:gd name="connsiteX26" fmla="*/ 288861 w 621148"/>
                <a:gd name="connsiteY26" fmla="*/ 126175 h 509472"/>
                <a:gd name="connsiteX27" fmla="*/ 323850 w 621148"/>
                <a:gd name="connsiteY27" fmla="*/ 82233 h 509472"/>
                <a:gd name="connsiteX28" fmla="*/ 370142 w 621148"/>
                <a:gd name="connsiteY28" fmla="*/ 109665 h 509472"/>
                <a:gd name="connsiteX29" fmla="*/ 406908 w 621148"/>
                <a:gd name="connsiteY29" fmla="*/ 171197 h 509472"/>
                <a:gd name="connsiteX30" fmla="*/ 433832 w 621148"/>
                <a:gd name="connsiteY30" fmla="*/ 181801 h 509472"/>
                <a:gd name="connsiteX31" fmla="*/ 433070 w 621148"/>
                <a:gd name="connsiteY31" fmla="*/ 154115 h 509472"/>
                <a:gd name="connsiteX32" fmla="*/ 409575 w 621148"/>
                <a:gd name="connsiteY32" fmla="*/ 103252 h 509472"/>
                <a:gd name="connsiteX33" fmla="*/ 413385 w 621148"/>
                <a:gd name="connsiteY33" fmla="*/ 53023 h 509472"/>
                <a:gd name="connsiteX34" fmla="*/ 468440 w 621148"/>
                <a:gd name="connsiteY34" fmla="*/ 50292 h 509472"/>
                <a:gd name="connsiteX35" fmla="*/ 551497 w 621148"/>
                <a:gd name="connsiteY35" fmla="*/ 105665 h 509472"/>
                <a:gd name="connsiteX36" fmla="*/ 603314 w 621148"/>
                <a:gd name="connsiteY36" fmla="*/ 173292 h 509472"/>
                <a:gd name="connsiteX37" fmla="*/ 620903 w 621148"/>
                <a:gd name="connsiteY37" fmla="*/ 209551 h 509472"/>
                <a:gd name="connsiteX38" fmla="*/ 617665 w 621148"/>
                <a:gd name="connsiteY38" fmla="*/ 269940 h 509472"/>
                <a:gd name="connsiteX39" fmla="*/ 609536 w 621148"/>
                <a:gd name="connsiteY39" fmla="*/ 278322 h 50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1148" h="509472">
                  <a:moveTo>
                    <a:pt x="609536" y="278131"/>
                  </a:moveTo>
                  <a:cubicBezTo>
                    <a:pt x="600139" y="291276"/>
                    <a:pt x="590169" y="287212"/>
                    <a:pt x="579755" y="279592"/>
                  </a:cubicBezTo>
                  <a:cubicBezTo>
                    <a:pt x="568452" y="271337"/>
                    <a:pt x="557911" y="272988"/>
                    <a:pt x="549592" y="284418"/>
                  </a:cubicBezTo>
                  <a:cubicBezTo>
                    <a:pt x="540639" y="296737"/>
                    <a:pt x="541210" y="310136"/>
                    <a:pt x="549846" y="322137"/>
                  </a:cubicBezTo>
                  <a:cubicBezTo>
                    <a:pt x="557593" y="332869"/>
                    <a:pt x="567055" y="342140"/>
                    <a:pt x="575437" y="352300"/>
                  </a:cubicBezTo>
                  <a:cubicBezTo>
                    <a:pt x="602361" y="384812"/>
                    <a:pt x="587692" y="447995"/>
                    <a:pt x="549910" y="464695"/>
                  </a:cubicBezTo>
                  <a:cubicBezTo>
                    <a:pt x="532257" y="472442"/>
                    <a:pt x="520255" y="473776"/>
                    <a:pt x="521398" y="446852"/>
                  </a:cubicBezTo>
                  <a:cubicBezTo>
                    <a:pt x="522033" y="431993"/>
                    <a:pt x="518223" y="416753"/>
                    <a:pt x="519938" y="402084"/>
                  </a:cubicBezTo>
                  <a:cubicBezTo>
                    <a:pt x="524319" y="364682"/>
                    <a:pt x="501841" y="347156"/>
                    <a:pt x="476567" y="333059"/>
                  </a:cubicBezTo>
                  <a:cubicBezTo>
                    <a:pt x="458153" y="322836"/>
                    <a:pt x="448628" y="329821"/>
                    <a:pt x="450088" y="354459"/>
                  </a:cubicBezTo>
                  <a:cubicBezTo>
                    <a:pt x="452056" y="386907"/>
                    <a:pt x="478599" y="417070"/>
                    <a:pt x="457391" y="452122"/>
                  </a:cubicBezTo>
                  <a:cubicBezTo>
                    <a:pt x="453327" y="458853"/>
                    <a:pt x="462343" y="462663"/>
                    <a:pt x="469011" y="463426"/>
                  </a:cubicBezTo>
                  <a:cubicBezTo>
                    <a:pt x="489204" y="465648"/>
                    <a:pt x="487807" y="478475"/>
                    <a:pt x="479933" y="492127"/>
                  </a:cubicBezTo>
                  <a:cubicBezTo>
                    <a:pt x="472059" y="505717"/>
                    <a:pt x="461328" y="515242"/>
                    <a:pt x="445135" y="505463"/>
                  </a:cubicBezTo>
                  <a:cubicBezTo>
                    <a:pt x="435864" y="499811"/>
                    <a:pt x="428307" y="491112"/>
                    <a:pt x="427927" y="479872"/>
                  </a:cubicBezTo>
                  <a:cubicBezTo>
                    <a:pt x="426085" y="430278"/>
                    <a:pt x="392620" y="393702"/>
                    <a:pt x="381889" y="347791"/>
                  </a:cubicBezTo>
                  <a:cubicBezTo>
                    <a:pt x="376618" y="325122"/>
                    <a:pt x="360870" y="311850"/>
                    <a:pt x="339090" y="306008"/>
                  </a:cubicBezTo>
                  <a:cubicBezTo>
                    <a:pt x="313309" y="299087"/>
                    <a:pt x="288417" y="287275"/>
                    <a:pt x="262382" y="283021"/>
                  </a:cubicBezTo>
                  <a:cubicBezTo>
                    <a:pt x="186754" y="270702"/>
                    <a:pt x="153035" y="212155"/>
                    <a:pt x="127698" y="145162"/>
                  </a:cubicBezTo>
                  <a:cubicBezTo>
                    <a:pt x="117284" y="117603"/>
                    <a:pt x="100457" y="104712"/>
                    <a:pt x="75565" y="108967"/>
                  </a:cubicBezTo>
                  <a:cubicBezTo>
                    <a:pt x="49720" y="113412"/>
                    <a:pt x="25146" y="108268"/>
                    <a:pt x="0" y="106363"/>
                  </a:cubicBezTo>
                  <a:cubicBezTo>
                    <a:pt x="2349" y="55690"/>
                    <a:pt x="26352" y="21082"/>
                    <a:pt x="68580" y="0"/>
                  </a:cubicBezTo>
                  <a:cubicBezTo>
                    <a:pt x="92646" y="12446"/>
                    <a:pt x="122428" y="-5524"/>
                    <a:pt x="144780" y="16383"/>
                  </a:cubicBezTo>
                  <a:cubicBezTo>
                    <a:pt x="161163" y="25273"/>
                    <a:pt x="155575" y="41783"/>
                    <a:pt x="156908" y="56007"/>
                  </a:cubicBezTo>
                  <a:cubicBezTo>
                    <a:pt x="159702" y="85091"/>
                    <a:pt x="169164" y="107887"/>
                    <a:pt x="199580" y="115317"/>
                  </a:cubicBezTo>
                  <a:cubicBezTo>
                    <a:pt x="231013" y="123064"/>
                    <a:pt x="257048" y="141987"/>
                    <a:pt x="278003" y="169165"/>
                  </a:cubicBezTo>
                  <a:cubicBezTo>
                    <a:pt x="292608" y="156338"/>
                    <a:pt x="284607" y="139574"/>
                    <a:pt x="288861" y="126175"/>
                  </a:cubicBezTo>
                  <a:cubicBezTo>
                    <a:pt x="295148" y="106236"/>
                    <a:pt x="302451" y="87186"/>
                    <a:pt x="323850" y="82233"/>
                  </a:cubicBezTo>
                  <a:cubicBezTo>
                    <a:pt x="346011" y="77089"/>
                    <a:pt x="358584" y="91631"/>
                    <a:pt x="370142" y="109665"/>
                  </a:cubicBezTo>
                  <a:cubicBezTo>
                    <a:pt x="383032" y="129795"/>
                    <a:pt x="389890" y="154052"/>
                    <a:pt x="406908" y="171197"/>
                  </a:cubicBezTo>
                  <a:cubicBezTo>
                    <a:pt x="414465" y="178754"/>
                    <a:pt x="423926" y="187072"/>
                    <a:pt x="433832" y="181801"/>
                  </a:cubicBezTo>
                  <a:cubicBezTo>
                    <a:pt x="448564" y="174054"/>
                    <a:pt x="435292" y="163132"/>
                    <a:pt x="433070" y="154115"/>
                  </a:cubicBezTo>
                  <a:cubicBezTo>
                    <a:pt x="428561" y="135573"/>
                    <a:pt x="419989" y="118746"/>
                    <a:pt x="409575" y="103252"/>
                  </a:cubicBezTo>
                  <a:cubicBezTo>
                    <a:pt x="397383" y="85027"/>
                    <a:pt x="396240" y="67183"/>
                    <a:pt x="413385" y="53023"/>
                  </a:cubicBezTo>
                  <a:cubicBezTo>
                    <a:pt x="430340" y="39053"/>
                    <a:pt x="451167" y="31306"/>
                    <a:pt x="468440" y="50292"/>
                  </a:cubicBezTo>
                  <a:cubicBezTo>
                    <a:pt x="492189" y="76454"/>
                    <a:pt x="521144" y="91758"/>
                    <a:pt x="551497" y="105665"/>
                  </a:cubicBezTo>
                  <a:cubicBezTo>
                    <a:pt x="579438" y="118492"/>
                    <a:pt x="579310" y="156592"/>
                    <a:pt x="603314" y="173292"/>
                  </a:cubicBezTo>
                  <a:cubicBezTo>
                    <a:pt x="610171" y="184849"/>
                    <a:pt x="622681" y="193168"/>
                    <a:pt x="620903" y="209551"/>
                  </a:cubicBezTo>
                  <a:cubicBezTo>
                    <a:pt x="619823" y="229681"/>
                    <a:pt x="623697" y="250128"/>
                    <a:pt x="617665" y="269940"/>
                  </a:cubicBezTo>
                  <a:cubicBezTo>
                    <a:pt x="615379" y="273178"/>
                    <a:pt x="612648" y="275972"/>
                    <a:pt x="609536" y="27832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8" name="Полилиния: фигура 517">
              <a:extLst>
                <a:ext uri="{FF2B5EF4-FFF2-40B4-BE49-F238E27FC236}">
                  <a16:creationId xmlns="" xmlns:a16="http://schemas.microsoft.com/office/drawing/2014/main" id="{50D12BEE-91EF-4DB3-8D8D-A442242E52DE}"/>
                </a:ext>
              </a:extLst>
            </p:cNvPr>
            <p:cNvSpPr/>
            <p:nvPr/>
          </p:nvSpPr>
          <p:spPr>
            <a:xfrm>
              <a:off x="5037010" y="2780896"/>
              <a:ext cx="660996" cy="632561"/>
            </a:xfrm>
            <a:custGeom>
              <a:avLst/>
              <a:gdLst>
                <a:gd name="connsiteX0" fmla="*/ 64 w 660996"/>
                <a:gd name="connsiteY0" fmla="*/ 43724 h 632561"/>
                <a:gd name="connsiteX1" fmla="*/ 90170 w 660996"/>
                <a:gd name="connsiteY1" fmla="*/ 37247 h 632561"/>
                <a:gd name="connsiteX2" fmla="*/ 134811 w 660996"/>
                <a:gd name="connsiteY2" fmla="*/ 19022 h 632561"/>
                <a:gd name="connsiteX3" fmla="*/ 150940 w 660996"/>
                <a:gd name="connsiteY3" fmla="*/ 36 h 632561"/>
                <a:gd name="connsiteX4" fmla="*/ 192215 w 660996"/>
                <a:gd name="connsiteY4" fmla="*/ 25944 h 632561"/>
                <a:gd name="connsiteX5" fmla="*/ 199327 w 660996"/>
                <a:gd name="connsiteY5" fmla="*/ 51026 h 632561"/>
                <a:gd name="connsiteX6" fmla="*/ 185865 w 660996"/>
                <a:gd name="connsiteY6" fmla="*/ 70584 h 632561"/>
                <a:gd name="connsiteX7" fmla="*/ 221361 w 660996"/>
                <a:gd name="connsiteY7" fmla="*/ 70584 h 632561"/>
                <a:gd name="connsiteX8" fmla="*/ 273114 w 660996"/>
                <a:gd name="connsiteY8" fmla="*/ 73569 h 632561"/>
                <a:gd name="connsiteX9" fmla="*/ 293434 w 660996"/>
                <a:gd name="connsiteY9" fmla="*/ 118654 h 632561"/>
                <a:gd name="connsiteX10" fmla="*/ 295593 w 660996"/>
                <a:gd name="connsiteY10" fmla="*/ 159040 h 632561"/>
                <a:gd name="connsiteX11" fmla="*/ 337820 w 660996"/>
                <a:gd name="connsiteY11" fmla="*/ 180821 h 632561"/>
                <a:gd name="connsiteX12" fmla="*/ 399669 w 660996"/>
                <a:gd name="connsiteY12" fmla="*/ 201649 h 632561"/>
                <a:gd name="connsiteX13" fmla="*/ 480314 w 660996"/>
                <a:gd name="connsiteY13" fmla="*/ 283945 h 632561"/>
                <a:gd name="connsiteX14" fmla="*/ 655511 w 660996"/>
                <a:gd name="connsiteY14" fmla="*/ 498894 h 632561"/>
                <a:gd name="connsiteX15" fmla="*/ 631825 w 660996"/>
                <a:gd name="connsiteY15" fmla="*/ 541693 h 632561"/>
                <a:gd name="connsiteX16" fmla="*/ 612902 w 660996"/>
                <a:gd name="connsiteY16" fmla="*/ 565633 h 632561"/>
                <a:gd name="connsiteX17" fmla="*/ 575501 w 660996"/>
                <a:gd name="connsiteY17" fmla="*/ 632562 h 632561"/>
                <a:gd name="connsiteX18" fmla="*/ 510858 w 660996"/>
                <a:gd name="connsiteY18" fmla="*/ 484035 h 632561"/>
                <a:gd name="connsiteX19" fmla="*/ 447358 w 660996"/>
                <a:gd name="connsiteY19" fmla="*/ 418058 h 632561"/>
                <a:gd name="connsiteX20" fmla="*/ 451739 w 660996"/>
                <a:gd name="connsiteY20" fmla="*/ 383450 h 632561"/>
                <a:gd name="connsiteX21" fmla="*/ 439357 w 660996"/>
                <a:gd name="connsiteY21" fmla="*/ 346366 h 632561"/>
                <a:gd name="connsiteX22" fmla="*/ 390589 w 660996"/>
                <a:gd name="connsiteY22" fmla="*/ 325475 h 632561"/>
                <a:gd name="connsiteX23" fmla="*/ 381699 w 660996"/>
                <a:gd name="connsiteY23" fmla="*/ 319696 h 632561"/>
                <a:gd name="connsiteX24" fmla="*/ 329184 w 660996"/>
                <a:gd name="connsiteY24" fmla="*/ 262736 h 632561"/>
                <a:gd name="connsiteX25" fmla="*/ 277876 w 660996"/>
                <a:gd name="connsiteY25" fmla="*/ 256069 h 632561"/>
                <a:gd name="connsiteX26" fmla="*/ 242253 w 660996"/>
                <a:gd name="connsiteY26" fmla="*/ 254037 h 632561"/>
                <a:gd name="connsiteX27" fmla="*/ 207709 w 660996"/>
                <a:gd name="connsiteY27" fmla="*/ 259117 h 632561"/>
                <a:gd name="connsiteX28" fmla="*/ 176530 w 660996"/>
                <a:gd name="connsiteY28" fmla="*/ 253719 h 632561"/>
                <a:gd name="connsiteX29" fmla="*/ 46546 w 660996"/>
                <a:gd name="connsiteY29" fmla="*/ 110971 h 632561"/>
                <a:gd name="connsiteX30" fmla="*/ 22860 w 660996"/>
                <a:gd name="connsiteY30" fmla="*/ 84745 h 632561"/>
                <a:gd name="connsiteX31" fmla="*/ 0 w 660996"/>
                <a:gd name="connsiteY31" fmla="*/ 43851 h 63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996" h="632561">
                  <a:moveTo>
                    <a:pt x="64" y="43724"/>
                  </a:moveTo>
                  <a:cubicBezTo>
                    <a:pt x="19495" y="16863"/>
                    <a:pt x="51562" y="13752"/>
                    <a:pt x="90170" y="37247"/>
                  </a:cubicBezTo>
                  <a:cubicBezTo>
                    <a:pt x="113348" y="51344"/>
                    <a:pt x="133668" y="64171"/>
                    <a:pt x="134811" y="19022"/>
                  </a:cubicBezTo>
                  <a:cubicBezTo>
                    <a:pt x="135065" y="7719"/>
                    <a:pt x="140780" y="480"/>
                    <a:pt x="150940" y="36"/>
                  </a:cubicBezTo>
                  <a:cubicBezTo>
                    <a:pt x="169418" y="-790"/>
                    <a:pt x="180911" y="12926"/>
                    <a:pt x="192215" y="25944"/>
                  </a:cubicBezTo>
                  <a:cubicBezTo>
                    <a:pt x="198120" y="32738"/>
                    <a:pt x="204724" y="39914"/>
                    <a:pt x="199327" y="51026"/>
                  </a:cubicBezTo>
                  <a:cubicBezTo>
                    <a:pt x="195643" y="58710"/>
                    <a:pt x="173228" y="54646"/>
                    <a:pt x="185865" y="70584"/>
                  </a:cubicBezTo>
                  <a:cubicBezTo>
                    <a:pt x="194310" y="81189"/>
                    <a:pt x="211138" y="78903"/>
                    <a:pt x="221361" y="70584"/>
                  </a:cubicBezTo>
                  <a:cubicBezTo>
                    <a:pt x="240474" y="55090"/>
                    <a:pt x="256413" y="60170"/>
                    <a:pt x="273114" y="73569"/>
                  </a:cubicBezTo>
                  <a:cubicBezTo>
                    <a:pt x="287147" y="84872"/>
                    <a:pt x="295783" y="98016"/>
                    <a:pt x="293434" y="118654"/>
                  </a:cubicBezTo>
                  <a:cubicBezTo>
                    <a:pt x="291910" y="131862"/>
                    <a:pt x="293561" y="145769"/>
                    <a:pt x="295593" y="159040"/>
                  </a:cubicBezTo>
                  <a:cubicBezTo>
                    <a:pt x="299847" y="187234"/>
                    <a:pt x="313373" y="198220"/>
                    <a:pt x="337820" y="180821"/>
                  </a:cubicBezTo>
                  <a:cubicBezTo>
                    <a:pt x="366903" y="160247"/>
                    <a:pt x="390335" y="174979"/>
                    <a:pt x="399669" y="201649"/>
                  </a:cubicBezTo>
                  <a:cubicBezTo>
                    <a:pt x="414909" y="244829"/>
                    <a:pt x="448501" y="263435"/>
                    <a:pt x="480314" y="283945"/>
                  </a:cubicBezTo>
                  <a:cubicBezTo>
                    <a:pt x="560451" y="335635"/>
                    <a:pt x="613220" y="412661"/>
                    <a:pt x="655511" y="498894"/>
                  </a:cubicBezTo>
                  <a:cubicBezTo>
                    <a:pt x="665036" y="518325"/>
                    <a:pt x="665036" y="545821"/>
                    <a:pt x="631825" y="541693"/>
                  </a:cubicBezTo>
                  <a:cubicBezTo>
                    <a:pt x="610426" y="539026"/>
                    <a:pt x="611696" y="550774"/>
                    <a:pt x="612902" y="565633"/>
                  </a:cubicBezTo>
                  <a:cubicBezTo>
                    <a:pt x="615188" y="593827"/>
                    <a:pt x="604838" y="614147"/>
                    <a:pt x="575501" y="632562"/>
                  </a:cubicBezTo>
                  <a:cubicBezTo>
                    <a:pt x="596710" y="556362"/>
                    <a:pt x="554863" y="520293"/>
                    <a:pt x="510858" y="484035"/>
                  </a:cubicBezTo>
                  <a:cubicBezTo>
                    <a:pt x="487807" y="464985"/>
                    <a:pt x="480060" y="429679"/>
                    <a:pt x="447358" y="418058"/>
                  </a:cubicBezTo>
                  <a:cubicBezTo>
                    <a:pt x="434086" y="413359"/>
                    <a:pt x="443167" y="394880"/>
                    <a:pt x="451739" y="383450"/>
                  </a:cubicBezTo>
                  <a:cubicBezTo>
                    <a:pt x="465899" y="364591"/>
                    <a:pt x="463233" y="350748"/>
                    <a:pt x="439357" y="346366"/>
                  </a:cubicBezTo>
                  <a:cubicBezTo>
                    <a:pt x="421704" y="343128"/>
                    <a:pt x="410337" y="323443"/>
                    <a:pt x="390589" y="325475"/>
                  </a:cubicBezTo>
                  <a:cubicBezTo>
                    <a:pt x="387668" y="325792"/>
                    <a:pt x="381445" y="320839"/>
                    <a:pt x="381699" y="319696"/>
                  </a:cubicBezTo>
                  <a:cubicBezTo>
                    <a:pt x="393446" y="269277"/>
                    <a:pt x="346647" y="281596"/>
                    <a:pt x="329184" y="262736"/>
                  </a:cubicBezTo>
                  <a:cubicBezTo>
                    <a:pt x="313690" y="246036"/>
                    <a:pt x="297053" y="242543"/>
                    <a:pt x="277876" y="256069"/>
                  </a:cubicBezTo>
                  <a:cubicBezTo>
                    <a:pt x="266002" y="264451"/>
                    <a:pt x="252984" y="263244"/>
                    <a:pt x="242253" y="254037"/>
                  </a:cubicBezTo>
                  <a:cubicBezTo>
                    <a:pt x="228283" y="242035"/>
                    <a:pt x="219266" y="236574"/>
                    <a:pt x="207709" y="259117"/>
                  </a:cubicBezTo>
                  <a:cubicBezTo>
                    <a:pt x="198628" y="276833"/>
                    <a:pt x="185992" y="262355"/>
                    <a:pt x="176530" y="253719"/>
                  </a:cubicBezTo>
                  <a:cubicBezTo>
                    <a:pt x="128905" y="210666"/>
                    <a:pt x="83947" y="164819"/>
                    <a:pt x="46546" y="110971"/>
                  </a:cubicBezTo>
                  <a:cubicBezTo>
                    <a:pt x="39815" y="101319"/>
                    <a:pt x="30861" y="93444"/>
                    <a:pt x="22860" y="84745"/>
                  </a:cubicBezTo>
                  <a:cubicBezTo>
                    <a:pt x="15240" y="71092"/>
                    <a:pt x="7620" y="57440"/>
                    <a:pt x="0" y="4385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9" name="Полилиния: фигура 518">
              <a:extLst>
                <a:ext uri="{FF2B5EF4-FFF2-40B4-BE49-F238E27FC236}">
                  <a16:creationId xmlns="" xmlns:a16="http://schemas.microsoft.com/office/drawing/2014/main" id="{2D1956B9-AAFE-47D1-8D2D-FFFC91DB9B47}"/>
                </a:ext>
              </a:extLst>
            </p:cNvPr>
            <p:cNvSpPr/>
            <p:nvPr/>
          </p:nvSpPr>
          <p:spPr>
            <a:xfrm>
              <a:off x="5417821" y="2583557"/>
              <a:ext cx="692196" cy="544901"/>
            </a:xfrm>
            <a:custGeom>
              <a:avLst/>
              <a:gdLst>
                <a:gd name="connsiteX0" fmla="*/ 144778 w 692196"/>
                <a:gd name="connsiteY0" fmla="*/ 44847 h 544901"/>
                <a:gd name="connsiteX1" fmla="*/ 188911 w 692196"/>
                <a:gd name="connsiteY1" fmla="*/ 56150 h 544901"/>
                <a:gd name="connsiteX2" fmla="*/ 259015 w 692196"/>
                <a:gd name="connsiteY2" fmla="*/ 53038 h 544901"/>
                <a:gd name="connsiteX3" fmla="*/ 249934 w 692196"/>
                <a:gd name="connsiteY3" fmla="*/ 81423 h 544901"/>
                <a:gd name="connsiteX4" fmla="*/ 228535 w 692196"/>
                <a:gd name="connsiteY4" fmla="*/ 102124 h 544901"/>
                <a:gd name="connsiteX5" fmla="*/ 356614 w 692196"/>
                <a:gd name="connsiteY5" fmla="*/ 192041 h 544901"/>
                <a:gd name="connsiteX6" fmla="*/ 396238 w 692196"/>
                <a:gd name="connsiteY6" fmla="*/ 233062 h 544901"/>
                <a:gd name="connsiteX7" fmla="*/ 478026 w 692196"/>
                <a:gd name="connsiteY7" fmla="*/ 347616 h 544901"/>
                <a:gd name="connsiteX8" fmla="*/ 511491 w 692196"/>
                <a:gd name="connsiteY8" fmla="*/ 362539 h 544901"/>
                <a:gd name="connsiteX9" fmla="*/ 659192 w 692196"/>
                <a:gd name="connsiteY9" fmla="*/ 413847 h 544901"/>
                <a:gd name="connsiteX10" fmla="*/ 670558 w 692196"/>
                <a:gd name="connsiteY10" fmla="*/ 429532 h 544901"/>
                <a:gd name="connsiteX11" fmla="*/ 685798 w 692196"/>
                <a:gd name="connsiteY11" fmla="*/ 495000 h 544901"/>
                <a:gd name="connsiteX12" fmla="*/ 678178 w 692196"/>
                <a:gd name="connsiteY12" fmla="*/ 527703 h 544901"/>
                <a:gd name="connsiteX13" fmla="*/ 676146 w 692196"/>
                <a:gd name="connsiteY13" fmla="*/ 532974 h 544901"/>
                <a:gd name="connsiteX14" fmla="*/ 602550 w 692196"/>
                <a:gd name="connsiteY14" fmla="*/ 527576 h 544901"/>
                <a:gd name="connsiteX15" fmla="*/ 570863 w 692196"/>
                <a:gd name="connsiteY15" fmla="*/ 521353 h 544901"/>
                <a:gd name="connsiteX16" fmla="*/ 498092 w 692196"/>
                <a:gd name="connsiteY16" fmla="*/ 515892 h 544901"/>
                <a:gd name="connsiteX17" fmla="*/ 445451 w 692196"/>
                <a:gd name="connsiteY17" fmla="*/ 516908 h 544901"/>
                <a:gd name="connsiteX18" fmla="*/ 386078 w 692196"/>
                <a:gd name="connsiteY18" fmla="*/ 506113 h 544901"/>
                <a:gd name="connsiteX19" fmla="*/ 347089 w 692196"/>
                <a:gd name="connsiteY19" fmla="*/ 402036 h 544901"/>
                <a:gd name="connsiteX20" fmla="*/ 312037 w 692196"/>
                <a:gd name="connsiteY20" fmla="*/ 324629 h 544901"/>
                <a:gd name="connsiteX21" fmla="*/ 294638 w 692196"/>
                <a:gd name="connsiteY21" fmla="*/ 281957 h 544901"/>
                <a:gd name="connsiteX22" fmla="*/ 240092 w 692196"/>
                <a:gd name="connsiteY22" fmla="*/ 205503 h 544901"/>
                <a:gd name="connsiteX23" fmla="*/ 121537 w 692196"/>
                <a:gd name="connsiteY23" fmla="*/ 166894 h 544901"/>
                <a:gd name="connsiteX24" fmla="*/ 76262 w 692196"/>
                <a:gd name="connsiteY24" fmla="*/ 118507 h 544901"/>
                <a:gd name="connsiteX25" fmla="*/ 68705 w 692196"/>
                <a:gd name="connsiteY25" fmla="*/ 110316 h 544901"/>
                <a:gd name="connsiteX26" fmla="*/ 35749 w 692196"/>
                <a:gd name="connsiteY26" fmla="*/ 82122 h 544901"/>
                <a:gd name="connsiteX27" fmla="*/ 62 w 692196"/>
                <a:gd name="connsiteY27" fmla="*/ 53038 h 544901"/>
                <a:gd name="connsiteX28" fmla="*/ 62 w 692196"/>
                <a:gd name="connsiteY28" fmla="*/ 53038 h 544901"/>
                <a:gd name="connsiteX29" fmla="*/ 22922 w 692196"/>
                <a:gd name="connsiteY29" fmla="*/ 12081 h 544901"/>
                <a:gd name="connsiteX30" fmla="*/ 40829 w 692196"/>
                <a:gd name="connsiteY30" fmla="*/ 460 h 544901"/>
                <a:gd name="connsiteX31" fmla="*/ 144778 w 692196"/>
                <a:gd name="connsiteY31" fmla="*/ 44974 h 5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196" h="544901">
                  <a:moveTo>
                    <a:pt x="144778" y="44847"/>
                  </a:moveTo>
                  <a:cubicBezTo>
                    <a:pt x="156653" y="61674"/>
                    <a:pt x="172274" y="58309"/>
                    <a:pt x="188911" y="56150"/>
                  </a:cubicBezTo>
                  <a:cubicBezTo>
                    <a:pt x="212088" y="53165"/>
                    <a:pt x="235329" y="45037"/>
                    <a:pt x="259015" y="53038"/>
                  </a:cubicBezTo>
                  <a:cubicBezTo>
                    <a:pt x="267841" y="66881"/>
                    <a:pt x="259904" y="74120"/>
                    <a:pt x="249934" y="81423"/>
                  </a:cubicBezTo>
                  <a:cubicBezTo>
                    <a:pt x="241997" y="87201"/>
                    <a:pt x="231964" y="90821"/>
                    <a:pt x="228535" y="102124"/>
                  </a:cubicBezTo>
                  <a:cubicBezTo>
                    <a:pt x="271524" y="131398"/>
                    <a:pt x="297813" y="186833"/>
                    <a:pt x="356614" y="192041"/>
                  </a:cubicBezTo>
                  <a:cubicBezTo>
                    <a:pt x="376172" y="193755"/>
                    <a:pt x="383157" y="218965"/>
                    <a:pt x="396238" y="233062"/>
                  </a:cubicBezTo>
                  <a:cubicBezTo>
                    <a:pt x="424305" y="270527"/>
                    <a:pt x="455992" y="304881"/>
                    <a:pt x="478026" y="347616"/>
                  </a:cubicBezTo>
                  <a:cubicBezTo>
                    <a:pt x="484249" y="359618"/>
                    <a:pt x="498029" y="362856"/>
                    <a:pt x="511491" y="362539"/>
                  </a:cubicBezTo>
                  <a:cubicBezTo>
                    <a:pt x="566228" y="361205"/>
                    <a:pt x="612519" y="388511"/>
                    <a:pt x="659192" y="413847"/>
                  </a:cubicBezTo>
                  <a:cubicBezTo>
                    <a:pt x="664208" y="416578"/>
                    <a:pt x="666875" y="424198"/>
                    <a:pt x="670558" y="429532"/>
                  </a:cubicBezTo>
                  <a:cubicBezTo>
                    <a:pt x="668526" y="453281"/>
                    <a:pt x="707007" y="466108"/>
                    <a:pt x="685798" y="495000"/>
                  </a:cubicBezTo>
                  <a:cubicBezTo>
                    <a:pt x="683258" y="505923"/>
                    <a:pt x="680718" y="516845"/>
                    <a:pt x="678178" y="527703"/>
                  </a:cubicBezTo>
                  <a:cubicBezTo>
                    <a:pt x="677480" y="529481"/>
                    <a:pt x="676781" y="531259"/>
                    <a:pt x="676146" y="532974"/>
                  </a:cubicBezTo>
                  <a:cubicBezTo>
                    <a:pt x="650302" y="551770"/>
                    <a:pt x="626045" y="547134"/>
                    <a:pt x="602550" y="527576"/>
                  </a:cubicBezTo>
                  <a:cubicBezTo>
                    <a:pt x="593088" y="519702"/>
                    <a:pt x="582357" y="514686"/>
                    <a:pt x="570863" y="521353"/>
                  </a:cubicBezTo>
                  <a:cubicBezTo>
                    <a:pt x="545273" y="536276"/>
                    <a:pt x="522476" y="534117"/>
                    <a:pt x="498092" y="515892"/>
                  </a:cubicBezTo>
                  <a:cubicBezTo>
                    <a:pt x="482535" y="504271"/>
                    <a:pt x="463866" y="500715"/>
                    <a:pt x="445451" y="516908"/>
                  </a:cubicBezTo>
                  <a:cubicBezTo>
                    <a:pt x="423226" y="536466"/>
                    <a:pt x="402144" y="527957"/>
                    <a:pt x="386078" y="506113"/>
                  </a:cubicBezTo>
                  <a:cubicBezTo>
                    <a:pt x="363726" y="475760"/>
                    <a:pt x="349121" y="441533"/>
                    <a:pt x="347089" y="402036"/>
                  </a:cubicBezTo>
                  <a:cubicBezTo>
                    <a:pt x="345502" y="371048"/>
                    <a:pt x="338453" y="342536"/>
                    <a:pt x="312037" y="324629"/>
                  </a:cubicBezTo>
                  <a:cubicBezTo>
                    <a:pt x="296988" y="314406"/>
                    <a:pt x="295781" y="298594"/>
                    <a:pt x="294638" y="281957"/>
                  </a:cubicBezTo>
                  <a:cubicBezTo>
                    <a:pt x="291273" y="233125"/>
                    <a:pt x="281303" y="224172"/>
                    <a:pt x="240092" y="205503"/>
                  </a:cubicBezTo>
                  <a:cubicBezTo>
                    <a:pt x="201547" y="188040"/>
                    <a:pt x="161352" y="178705"/>
                    <a:pt x="121537" y="166894"/>
                  </a:cubicBezTo>
                  <a:cubicBezTo>
                    <a:pt x="97217" y="159655"/>
                    <a:pt x="82675" y="144034"/>
                    <a:pt x="76262" y="118507"/>
                  </a:cubicBezTo>
                  <a:cubicBezTo>
                    <a:pt x="73722" y="115777"/>
                    <a:pt x="71182" y="113046"/>
                    <a:pt x="68705" y="110316"/>
                  </a:cubicBezTo>
                  <a:cubicBezTo>
                    <a:pt x="70737" y="83455"/>
                    <a:pt x="52386" y="82312"/>
                    <a:pt x="35749" y="82122"/>
                  </a:cubicBezTo>
                  <a:cubicBezTo>
                    <a:pt x="16318" y="81867"/>
                    <a:pt x="570" y="79010"/>
                    <a:pt x="62" y="53038"/>
                  </a:cubicBezTo>
                  <a:lnTo>
                    <a:pt x="62" y="53038"/>
                  </a:lnTo>
                  <a:cubicBezTo>
                    <a:pt x="-1462" y="33480"/>
                    <a:pt x="25716" y="32464"/>
                    <a:pt x="22922" y="12081"/>
                  </a:cubicBezTo>
                  <a:cubicBezTo>
                    <a:pt x="27049" y="4778"/>
                    <a:pt x="33272" y="-1826"/>
                    <a:pt x="40829" y="460"/>
                  </a:cubicBezTo>
                  <a:cubicBezTo>
                    <a:pt x="76833" y="11382"/>
                    <a:pt x="118172" y="8588"/>
                    <a:pt x="144778" y="4497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0" name="Полилиния: фигура 519">
              <a:extLst>
                <a:ext uri="{FF2B5EF4-FFF2-40B4-BE49-F238E27FC236}">
                  <a16:creationId xmlns="" xmlns:a16="http://schemas.microsoft.com/office/drawing/2014/main" id="{CC3E6F3C-390C-47C7-A350-6A9F2B5E27F5}"/>
                </a:ext>
              </a:extLst>
            </p:cNvPr>
            <p:cNvSpPr/>
            <p:nvPr/>
          </p:nvSpPr>
          <p:spPr>
            <a:xfrm>
              <a:off x="6185737" y="3269163"/>
              <a:ext cx="485176" cy="233647"/>
            </a:xfrm>
            <a:custGeom>
              <a:avLst/>
              <a:gdLst>
                <a:gd name="connsiteX0" fmla="*/ 253099 w 485176"/>
                <a:gd name="connsiteY0" fmla="*/ 71143 h 233647"/>
                <a:gd name="connsiteX1" fmla="*/ 339459 w 485176"/>
                <a:gd name="connsiteY1" fmla="*/ 117752 h 233647"/>
                <a:gd name="connsiteX2" fmla="*/ 436868 w 485176"/>
                <a:gd name="connsiteY2" fmla="*/ 150264 h 233647"/>
                <a:gd name="connsiteX3" fmla="*/ 468110 w 485176"/>
                <a:gd name="connsiteY3" fmla="*/ 178712 h 233647"/>
                <a:gd name="connsiteX4" fmla="*/ 481699 w 485176"/>
                <a:gd name="connsiteY4" fmla="*/ 215034 h 233647"/>
                <a:gd name="connsiteX5" fmla="*/ 443155 w 485176"/>
                <a:gd name="connsiteY5" fmla="*/ 230401 h 233647"/>
                <a:gd name="connsiteX6" fmla="*/ 398133 w 485176"/>
                <a:gd name="connsiteY6" fmla="*/ 189698 h 233647"/>
                <a:gd name="connsiteX7" fmla="*/ 369177 w 485176"/>
                <a:gd name="connsiteY7" fmla="*/ 153312 h 233647"/>
                <a:gd name="connsiteX8" fmla="*/ 341555 w 485176"/>
                <a:gd name="connsiteY8" fmla="*/ 151979 h 233647"/>
                <a:gd name="connsiteX9" fmla="*/ 352604 w 485176"/>
                <a:gd name="connsiteY9" fmla="*/ 172045 h 233647"/>
                <a:gd name="connsiteX10" fmla="*/ 353048 w 485176"/>
                <a:gd name="connsiteY10" fmla="*/ 191857 h 233647"/>
                <a:gd name="connsiteX11" fmla="*/ 322949 w 485176"/>
                <a:gd name="connsiteY11" fmla="*/ 227481 h 233647"/>
                <a:gd name="connsiteX12" fmla="*/ 275959 w 485176"/>
                <a:gd name="connsiteY12" fmla="*/ 205192 h 233647"/>
                <a:gd name="connsiteX13" fmla="*/ 245479 w 485176"/>
                <a:gd name="connsiteY13" fmla="*/ 202080 h 233647"/>
                <a:gd name="connsiteX14" fmla="*/ 231763 w 485176"/>
                <a:gd name="connsiteY14" fmla="*/ 174331 h 233647"/>
                <a:gd name="connsiteX15" fmla="*/ 223635 w 485176"/>
                <a:gd name="connsiteY15" fmla="*/ 146073 h 233647"/>
                <a:gd name="connsiteX16" fmla="*/ 200521 w 485176"/>
                <a:gd name="connsiteY16" fmla="*/ 164361 h 233647"/>
                <a:gd name="connsiteX17" fmla="*/ 113971 w 485176"/>
                <a:gd name="connsiteY17" fmla="*/ 179347 h 233647"/>
                <a:gd name="connsiteX18" fmla="*/ 58662 w 485176"/>
                <a:gd name="connsiteY18" fmla="*/ 127785 h 233647"/>
                <a:gd name="connsiteX19" fmla="*/ 32373 w 485176"/>
                <a:gd name="connsiteY19" fmla="*/ 99273 h 233647"/>
                <a:gd name="connsiteX20" fmla="*/ 5449 w 485176"/>
                <a:gd name="connsiteY20" fmla="*/ 45552 h 233647"/>
                <a:gd name="connsiteX21" fmla="*/ 73394 w 485176"/>
                <a:gd name="connsiteY21" fmla="*/ 2626 h 233647"/>
                <a:gd name="connsiteX22" fmla="*/ 138990 w 485176"/>
                <a:gd name="connsiteY22" fmla="*/ 17612 h 233647"/>
                <a:gd name="connsiteX23" fmla="*/ 171057 w 485176"/>
                <a:gd name="connsiteY23" fmla="*/ 43393 h 233647"/>
                <a:gd name="connsiteX24" fmla="*/ 253035 w 485176"/>
                <a:gd name="connsiteY24" fmla="*/ 71079 h 2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5176" h="233647">
                  <a:moveTo>
                    <a:pt x="253099" y="71143"/>
                  </a:moveTo>
                  <a:cubicBezTo>
                    <a:pt x="260465" y="119847"/>
                    <a:pt x="295199" y="138580"/>
                    <a:pt x="339459" y="117752"/>
                  </a:cubicBezTo>
                  <a:cubicBezTo>
                    <a:pt x="395593" y="91399"/>
                    <a:pt x="405817" y="94447"/>
                    <a:pt x="436868" y="150264"/>
                  </a:cubicBezTo>
                  <a:cubicBezTo>
                    <a:pt x="444552" y="164107"/>
                    <a:pt x="455855" y="171600"/>
                    <a:pt x="468110" y="178712"/>
                  </a:cubicBezTo>
                  <a:cubicBezTo>
                    <a:pt x="481953" y="186777"/>
                    <a:pt x="490271" y="197635"/>
                    <a:pt x="481699" y="215034"/>
                  </a:cubicBezTo>
                  <a:cubicBezTo>
                    <a:pt x="473254" y="232116"/>
                    <a:pt x="458776" y="237958"/>
                    <a:pt x="443155" y="230401"/>
                  </a:cubicBezTo>
                  <a:cubicBezTo>
                    <a:pt x="425057" y="221638"/>
                    <a:pt x="405245" y="212748"/>
                    <a:pt x="398133" y="189698"/>
                  </a:cubicBezTo>
                  <a:cubicBezTo>
                    <a:pt x="392926" y="173061"/>
                    <a:pt x="382131" y="162202"/>
                    <a:pt x="369177" y="153312"/>
                  </a:cubicBezTo>
                  <a:cubicBezTo>
                    <a:pt x="360414" y="147280"/>
                    <a:pt x="349111" y="141882"/>
                    <a:pt x="341555" y="151979"/>
                  </a:cubicBezTo>
                  <a:cubicBezTo>
                    <a:pt x="332474" y="164171"/>
                    <a:pt x="346507" y="166837"/>
                    <a:pt x="352604" y="172045"/>
                  </a:cubicBezTo>
                  <a:cubicBezTo>
                    <a:pt x="360478" y="178839"/>
                    <a:pt x="361049" y="188174"/>
                    <a:pt x="353048" y="191857"/>
                  </a:cubicBezTo>
                  <a:cubicBezTo>
                    <a:pt x="337427" y="199096"/>
                    <a:pt x="348222" y="229830"/>
                    <a:pt x="322949" y="227481"/>
                  </a:cubicBezTo>
                  <a:cubicBezTo>
                    <a:pt x="304471" y="225766"/>
                    <a:pt x="288215" y="221131"/>
                    <a:pt x="275959" y="205192"/>
                  </a:cubicBezTo>
                  <a:cubicBezTo>
                    <a:pt x="266878" y="193381"/>
                    <a:pt x="257163" y="185761"/>
                    <a:pt x="245479" y="202080"/>
                  </a:cubicBezTo>
                  <a:cubicBezTo>
                    <a:pt x="237097" y="194968"/>
                    <a:pt x="232208" y="186142"/>
                    <a:pt x="231763" y="174331"/>
                  </a:cubicBezTo>
                  <a:cubicBezTo>
                    <a:pt x="231382" y="164107"/>
                    <a:pt x="236653" y="149693"/>
                    <a:pt x="223635" y="146073"/>
                  </a:cubicBezTo>
                  <a:cubicBezTo>
                    <a:pt x="212396" y="142898"/>
                    <a:pt x="206427" y="156424"/>
                    <a:pt x="200521" y="164361"/>
                  </a:cubicBezTo>
                  <a:cubicBezTo>
                    <a:pt x="175566" y="198016"/>
                    <a:pt x="152959" y="211097"/>
                    <a:pt x="113971" y="179347"/>
                  </a:cubicBezTo>
                  <a:cubicBezTo>
                    <a:pt x="94095" y="163218"/>
                    <a:pt x="71108" y="153884"/>
                    <a:pt x="58662" y="127785"/>
                  </a:cubicBezTo>
                  <a:cubicBezTo>
                    <a:pt x="53201" y="116355"/>
                    <a:pt x="42914" y="105496"/>
                    <a:pt x="32373" y="99273"/>
                  </a:cubicBezTo>
                  <a:cubicBezTo>
                    <a:pt x="11799" y="87081"/>
                    <a:pt x="-10553" y="80033"/>
                    <a:pt x="5449" y="45552"/>
                  </a:cubicBezTo>
                  <a:cubicBezTo>
                    <a:pt x="20117" y="14056"/>
                    <a:pt x="39866" y="-7788"/>
                    <a:pt x="73394" y="2626"/>
                  </a:cubicBezTo>
                  <a:cubicBezTo>
                    <a:pt x="95174" y="9420"/>
                    <a:pt x="115685" y="17549"/>
                    <a:pt x="138990" y="17612"/>
                  </a:cubicBezTo>
                  <a:cubicBezTo>
                    <a:pt x="153467" y="17675"/>
                    <a:pt x="164771" y="29232"/>
                    <a:pt x="171057" y="43393"/>
                  </a:cubicBezTo>
                  <a:cubicBezTo>
                    <a:pt x="189345" y="84541"/>
                    <a:pt x="217984" y="88478"/>
                    <a:pt x="253035" y="7107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1" name="Полилиния: фигура 520">
              <a:extLst>
                <a:ext uri="{FF2B5EF4-FFF2-40B4-BE49-F238E27FC236}">
                  <a16:creationId xmlns="" xmlns:a16="http://schemas.microsoft.com/office/drawing/2014/main" id="{C35971FE-F450-4463-A7F6-0439B85CD741}"/>
                </a:ext>
              </a:extLst>
            </p:cNvPr>
            <p:cNvSpPr/>
            <p:nvPr/>
          </p:nvSpPr>
          <p:spPr>
            <a:xfrm>
              <a:off x="6079545" y="3012962"/>
              <a:ext cx="145697" cy="65468"/>
            </a:xfrm>
            <a:custGeom>
              <a:avLst/>
              <a:gdLst>
                <a:gd name="connsiteX0" fmla="*/ 24075 w 145697"/>
                <a:gd name="connsiteY0" fmla="*/ 65469 h 65468"/>
                <a:gd name="connsiteX1" fmla="*/ 8835 w 145697"/>
                <a:gd name="connsiteY1" fmla="*/ 0 h 65468"/>
                <a:gd name="connsiteX2" fmla="*/ 112721 w 145697"/>
                <a:gd name="connsiteY2" fmla="*/ 6096 h 65468"/>
                <a:gd name="connsiteX3" fmla="*/ 138312 w 145697"/>
                <a:gd name="connsiteY3" fmla="*/ 57277 h 65468"/>
                <a:gd name="connsiteX4" fmla="*/ 140280 w 145697"/>
                <a:gd name="connsiteY4" fmla="*/ 62738 h 65468"/>
                <a:gd name="connsiteX5" fmla="*/ 138248 w 145697"/>
                <a:gd name="connsiteY5" fmla="*/ 65405 h 65468"/>
                <a:gd name="connsiteX6" fmla="*/ 24011 w 145697"/>
                <a:gd name="connsiteY6" fmla="*/ 65405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7" h="65468">
                  <a:moveTo>
                    <a:pt x="24075" y="65469"/>
                  </a:moveTo>
                  <a:cubicBezTo>
                    <a:pt x="20519" y="43244"/>
                    <a:pt x="-16565" y="29972"/>
                    <a:pt x="8835" y="0"/>
                  </a:cubicBezTo>
                  <a:cubicBezTo>
                    <a:pt x="43442" y="1460"/>
                    <a:pt x="77606" y="-2604"/>
                    <a:pt x="112721" y="6096"/>
                  </a:cubicBezTo>
                  <a:cubicBezTo>
                    <a:pt x="145296" y="14160"/>
                    <a:pt x="153552" y="22098"/>
                    <a:pt x="138312" y="57277"/>
                  </a:cubicBezTo>
                  <a:cubicBezTo>
                    <a:pt x="140344" y="59119"/>
                    <a:pt x="140978" y="60897"/>
                    <a:pt x="140280" y="62738"/>
                  </a:cubicBezTo>
                  <a:cubicBezTo>
                    <a:pt x="139582" y="64516"/>
                    <a:pt x="138883" y="65405"/>
                    <a:pt x="138248" y="65405"/>
                  </a:cubicBezTo>
                  <a:cubicBezTo>
                    <a:pt x="100148" y="65405"/>
                    <a:pt x="62111" y="65405"/>
                    <a:pt x="24011" y="6540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2" name="Полилиния: фигура 521">
              <a:extLst>
                <a:ext uri="{FF2B5EF4-FFF2-40B4-BE49-F238E27FC236}">
                  <a16:creationId xmlns="" xmlns:a16="http://schemas.microsoft.com/office/drawing/2014/main" id="{625D7F9A-5235-4BC3-BD33-62AABD5ED6CD}"/>
                </a:ext>
              </a:extLst>
            </p:cNvPr>
            <p:cNvSpPr/>
            <p:nvPr/>
          </p:nvSpPr>
          <p:spPr>
            <a:xfrm>
              <a:off x="6073612" y="3093940"/>
              <a:ext cx="117119" cy="61430"/>
            </a:xfrm>
            <a:custGeom>
              <a:avLst/>
              <a:gdLst>
                <a:gd name="connsiteX0" fmla="*/ 83347 w 117119"/>
                <a:gd name="connsiteY0" fmla="*/ 58088 h 61430"/>
                <a:gd name="connsiteX1" fmla="*/ 22387 w 117119"/>
                <a:gd name="connsiteY1" fmla="*/ 58088 h 61430"/>
                <a:gd name="connsiteX2" fmla="*/ 734 w 117119"/>
                <a:gd name="connsiteY2" fmla="*/ 48245 h 61430"/>
                <a:gd name="connsiteX3" fmla="*/ 22387 w 117119"/>
                <a:gd name="connsiteY3" fmla="*/ 17130 h 61430"/>
                <a:gd name="connsiteX4" fmla="*/ 22387 w 117119"/>
                <a:gd name="connsiteY4" fmla="*/ 17130 h 61430"/>
                <a:gd name="connsiteX5" fmla="*/ 58519 w 117119"/>
                <a:gd name="connsiteY5" fmla="*/ 11161 h 61430"/>
                <a:gd name="connsiteX6" fmla="*/ 114653 w 117119"/>
                <a:gd name="connsiteY6" fmla="*/ 16178 h 61430"/>
                <a:gd name="connsiteX7" fmla="*/ 83347 w 117119"/>
                <a:gd name="connsiteY7" fmla="*/ 58024 h 6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19" h="61430">
                  <a:moveTo>
                    <a:pt x="83347" y="58088"/>
                  </a:moveTo>
                  <a:cubicBezTo>
                    <a:pt x="63027" y="58088"/>
                    <a:pt x="42707" y="58088"/>
                    <a:pt x="22387" y="58088"/>
                  </a:cubicBezTo>
                  <a:cubicBezTo>
                    <a:pt x="11021" y="65327"/>
                    <a:pt x="3401" y="60247"/>
                    <a:pt x="734" y="48245"/>
                  </a:cubicBezTo>
                  <a:cubicBezTo>
                    <a:pt x="-3521" y="29513"/>
                    <a:pt x="11656" y="24814"/>
                    <a:pt x="22387" y="17130"/>
                  </a:cubicBezTo>
                  <a:lnTo>
                    <a:pt x="22387" y="17130"/>
                  </a:lnTo>
                  <a:cubicBezTo>
                    <a:pt x="35151" y="20242"/>
                    <a:pt x="46644" y="17130"/>
                    <a:pt x="58519" y="11161"/>
                  </a:cubicBezTo>
                  <a:cubicBezTo>
                    <a:pt x="77886" y="1573"/>
                    <a:pt x="102905" y="-10365"/>
                    <a:pt x="114653" y="16178"/>
                  </a:cubicBezTo>
                  <a:cubicBezTo>
                    <a:pt x="125765" y="41197"/>
                    <a:pt x="96491" y="45896"/>
                    <a:pt x="83347" y="580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3" name="Полилиния: фигура 522">
              <a:extLst>
                <a:ext uri="{FF2B5EF4-FFF2-40B4-BE49-F238E27FC236}">
                  <a16:creationId xmlns="" xmlns:a16="http://schemas.microsoft.com/office/drawing/2014/main" id="{9DACFD14-1288-44E0-AAB8-FD29AEF0C07A}"/>
                </a:ext>
              </a:extLst>
            </p:cNvPr>
            <p:cNvSpPr/>
            <p:nvPr/>
          </p:nvSpPr>
          <p:spPr>
            <a:xfrm>
              <a:off x="6244971" y="3127580"/>
              <a:ext cx="87248" cy="98171"/>
            </a:xfrm>
            <a:custGeom>
              <a:avLst/>
              <a:gdLst>
                <a:gd name="connsiteX0" fmla="*/ 49149 w 87248"/>
                <a:gd name="connsiteY0" fmla="*/ 0 h 98171"/>
                <a:gd name="connsiteX1" fmla="*/ 87249 w 87248"/>
                <a:gd name="connsiteY1" fmla="*/ 98171 h 98171"/>
                <a:gd name="connsiteX2" fmla="*/ 0 w 87248"/>
                <a:gd name="connsiteY2" fmla="*/ 11620 h 98171"/>
                <a:gd name="connsiteX3" fmla="*/ 49149 w 87248"/>
                <a:gd name="connsiteY3" fmla="*/ 64 h 9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48" h="98171">
                  <a:moveTo>
                    <a:pt x="49149" y="0"/>
                  </a:moveTo>
                  <a:cubicBezTo>
                    <a:pt x="45783" y="39878"/>
                    <a:pt x="60833" y="71565"/>
                    <a:pt x="87249" y="98171"/>
                  </a:cubicBezTo>
                  <a:cubicBezTo>
                    <a:pt x="44640" y="85789"/>
                    <a:pt x="10922" y="62738"/>
                    <a:pt x="0" y="11620"/>
                  </a:cubicBezTo>
                  <a:cubicBezTo>
                    <a:pt x="13398" y="-2095"/>
                    <a:pt x="32766" y="5588"/>
                    <a:pt x="49149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4" name="Полилиния: фигура 523">
              <a:extLst>
                <a:ext uri="{FF2B5EF4-FFF2-40B4-BE49-F238E27FC236}">
                  <a16:creationId xmlns="" xmlns:a16="http://schemas.microsoft.com/office/drawing/2014/main" id="{8441FCED-4E21-4276-BBCD-06A221B99388}"/>
                </a:ext>
              </a:extLst>
            </p:cNvPr>
            <p:cNvSpPr/>
            <p:nvPr/>
          </p:nvSpPr>
          <p:spPr>
            <a:xfrm>
              <a:off x="6408356" y="3001105"/>
              <a:ext cx="76200" cy="48017"/>
            </a:xfrm>
            <a:custGeom>
              <a:avLst/>
              <a:gdLst>
                <a:gd name="connsiteX0" fmla="*/ 76200 w 76200"/>
                <a:gd name="connsiteY0" fmla="*/ 36432 h 48017"/>
                <a:gd name="connsiteX1" fmla="*/ 0 w 76200"/>
                <a:gd name="connsiteY1" fmla="*/ 20048 h 48017"/>
                <a:gd name="connsiteX2" fmla="*/ 7620 w 76200"/>
                <a:gd name="connsiteY2" fmla="*/ 11857 h 48017"/>
                <a:gd name="connsiteX3" fmla="*/ 76200 w 76200"/>
                <a:gd name="connsiteY3" fmla="*/ 36432 h 4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8017">
                  <a:moveTo>
                    <a:pt x="76200" y="36432"/>
                  </a:moveTo>
                  <a:cubicBezTo>
                    <a:pt x="49593" y="37384"/>
                    <a:pt x="17018" y="70595"/>
                    <a:pt x="0" y="20048"/>
                  </a:cubicBezTo>
                  <a:cubicBezTo>
                    <a:pt x="2540" y="17318"/>
                    <a:pt x="5080" y="14587"/>
                    <a:pt x="7620" y="11857"/>
                  </a:cubicBezTo>
                  <a:cubicBezTo>
                    <a:pt x="32512" y="-9416"/>
                    <a:pt x="51626" y="-2558"/>
                    <a:pt x="76200" y="364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5" name="Полилиния: фигура 524">
              <a:extLst>
                <a:ext uri="{FF2B5EF4-FFF2-40B4-BE49-F238E27FC236}">
                  <a16:creationId xmlns="" xmlns:a16="http://schemas.microsoft.com/office/drawing/2014/main" id="{2BCA0A00-252D-4580-91EB-E9CA135391BC}"/>
                </a:ext>
              </a:extLst>
            </p:cNvPr>
            <p:cNvSpPr/>
            <p:nvPr/>
          </p:nvSpPr>
          <p:spPr>
            <a:xfrm>
              <a:off x="6217792" y="3070239"/>
              <a:ext cx="29224" cy="39884"/>
            </a:xfrm>
            <a:custGeom>
              <a:avLst/>
              <a:gdLst>
                <a:gd name="connsiteX0" fmla="*/ 64 w 29224"/>
                <a:gd name="connsiteY0" fmla="*/ 8128 h 39884"/>
                <a:gd name="connsiteX1" fmla="*/ 64 w 29224"/>
                <a:gd name="connsiteY1" fmla="*/ 0 h 39884"/>
                <a:gd name="connsiteX2" fmla="*/ 20955 w 29224"/>
                <a:gd name="connsiteY2" fmla="*/ 6223 h 39884"/>
                <a:gd name="connsiteX3" fmla="*/ 28511 w 29224"/>
                <a:gd name="connsiteY3" fmla="*/ 30798 h 39884"/>
                <a:gd name="connsiteX4" fmla="*/ 18542 w 29224"/>
                <a:gd name="connsiteY4" fmla="*/ 39751 h 39884"/>
                <a:gd name="connsiteX5" fmla="*/ 4445 w 29224"/>
                <a:gd name="connsiteY5" fmla="*/ 23114 h 39884"/>
                <a:gd name="connsiteX6" fmla="*/ 0 w 29224"/>
                <a:gd name="connsiteY6" fmla="*/ 8064 h 3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24" h="39884">
                  <a:moveTo>
                    <a:pt x="64" y="8128"/>
                  </a:moveTo>
                  <a:cubicBezTo>
                    <a:pt x="64" y="5398"/>
                    <a:pt x="64" y="2730"/>
                    <a:pt x="64" y="0"/>
                  </a:cubicBezTo>
                  <a:cubicBezTo>
                    <a:pt x="7048" y="1968"/>
                    <a:pt x="14923" y="2413"/>
                    <a:pt x="20955" y="6223"/>
                  </a:cubicBezTo>
                  <a:cubicBezTo>
                    <a:pt x="29083" y="11430"/>
                    <a:pt x="30290" y="21146"/>
                    <a:pt x="28511" y="30798"/>
                  </a:cubicBezTo>
                  <a:cubicBezTo>
                    <a:pt x="27496" y="36449"/>
                    <a:pt x="24193" y="40704"/>
                    <a:pt x="18542" y="39751"/>
                  </a:cubicBezTo>
                  <a:cubicBezTo>
                    <a:pt x="10097" y="38354"/>
                    <a:pt x="7366" y="30290"/>
                    <a:pt x="4445" y="23114"/>
                  </a:cubicBezTo>
                  <a:cubicBezTo>
                    <a:pt x="2540" y="18288"/>
                    <a:pt x="1460" y="13081"/>
                    <a:pt x="0" y="80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6" name="Полилиния: фигура 525">
              <a:extLst>
                <a:ext uri="{FF2B5EF4-FFF2-40B4-BE49-F238E27FC236}">
                  <a16:creationId xmlns="" xmlns:a16="http://schemas.microsoft.com/office/drawing/2014/main" id="{57073DD8-78D4-4647-91A8-E038A058D301}"/>
                </a:ext>
              </a:extLst>
            </p:cNvPr>
            <p:cNvSpPr/>
            <p:nvPr/>
          </p:nvSpPr>
          <p:spPr>
            <a:xfrm>
              <a:off x="2025523" y="1449850"/>
              <a:ext cx="787663" cy="911494"/>
            </a:xfrm>
            <a:custGeom>
              <a:avLst/>
              <a:gdLst>
                <a:gd name="connsiteX0" fmla="*/ 489775 w 787663"/>
                <a:gd name="connsiteY0" fmla="*/ 858893 h 911494"/>
                <a:gd name="connsiteX1" fmla="*/ 515683 w 787663"/>
                <a:gd name="connsiteY1" fmla="*/ 865243 h 911494"/>
                <a:gd name="connsiteX2" fmla="*/ 551053 w 787663"/>
                <a:gd name="connsiteY2" fmla="*/ 866006 h 911494"/>
                <a:gd name="connsiteX3" fmla="*/ 550672 w 787663"/>
                <a:gd name="connsiteY3" fmla="*/ 819904 h 911494"/>
                <a:gd name="connsiteX4" fmla="*/ 481330 w 787663"/>
                <a:gd name="connsiteY4" fmla="*/ 738370 h 911494"/>
                <a:gd name="connsiteX5" fmla="*/ 380492 w 787663"/>
                <a:gd name="connsiteY5" fmla="*/ 693983 h 911494"/>
                <a:gd name="connsiteX6" fmla="*/ 350329 w 787663"/>
                <a:gd name="connsiteY6" fmla="*/ 617973 h 911494"/>
                <a:gd name="connsiteX7" fmla="*/ 316929 w 787663"/>
                <a:gd name="connsiteY7" fmla="*/ 527231 h 911494"/>
                <a:gd name="connsiteX8" fmla="*/ 294386 w 787663"/>
                <a:gd name="connsiteY8" fmla="*/ 489068 h 911494"/>
                <a:gd name="connsiteX9" fmla="*/ 257746 w 787663"/>
                <a:gd name="connsiteY9" fmla="*/ 466144 h 911494"/>
                <a:gd name="connsiteX10" fmla="*/ 231648 w 787663"/>
                <a:gd name="connsiteY10" fmla="*/ 455159 h 911494"/>
                <a:gd name="connsiteX11" fmla="*/ 246951 w 787663"/>
                <a:gd name="connsiteY11" fmla="*/ 424424 h 911494"/>
                <a:gd name="connsiteX12" fmla="*/ 306895 w 787663"/>
                <a:gd name="connsiteY12" fmla="*/ 378006 h 911494"/>
                <a:gd name="connsiteX13" fmla="*/ 258826 w 787663"/>
                <a:gd name="connsiteY13" fmla="*/ 388991 h 911494"/>
                <a:gd name="connsiteX14" fmla="*/ 192976 w 787663"/>
                <a:gd name="connsiteY14" fmla="*/ 420805 h 911494"/>
                <a:gd name="connsiteX15" fmla="*/ 136588 w 787663"/>
                <a:gd name="connsiteY15" fmla="*/ 379403 h 911494"/>
                <a:gd name="connsiteX16" fmla="*/ 141033 w 787663"/>
                <a:gd name="connsiteY16" fmla="*/ 256339 h 911494"/>
                <a:gd name="connsiteX17" fmla="*/ 123254 w 787663"/>
                <a:gd name="connsiteY17" fmla="*/ 224272 h 911494"/>
                <a:gd name="connsiteX18" fmla="*/ 86042 w 787663"/>
                <a:gd name="connsiteY18" fmla="*/ 195760 h 911494"/>
                <a:gd name="connsiteX19" fmla="*/ 45339 w 787663"/>
                <a:gd name="connsiteY19" fmla="*/ 156072 h 911494"/>
                <a:gd name="connsiteX20" fmla="*/ 0 w 787663"/>
                <a:gd name="connsiteY20" fmla="*/ 41264 h 911494"/>
                <a:gd name="connsiteX21" fmla="*/ 71310 w 787663"/>
                <a:gd name="connsiteY21" fmla="*/ 12498 h 911494"/>
                <a:gd name="connsiteX22" fmla="*/ 77978 w 787663"/>
                <a:gd name="connsiteY22" fmla="*/ 16117 h 911494"/>
                <a:gd name="connsiteX23" fmla="*/ 254191 w 787663"/>
                <a:gd name="connsiteY23" fmla="*/ 56123 h 911494"/>
                <a:gd name="connsiteX24" fmla="*/ 367347 w 787663"/>
                <a:gd name="connsiteY24" fmla="*/ 82729 h 911494"/>
                <a:gd name="connsiteX25" fmla="*/ 390271 w 787663"/>
                <a:gd name="connsiteY25" fmla="*/ 102541 h 911494"/>
                <a:gd name="connsiteX26" fmla="*/ 410527 w 787663"/>
                <a:gd name="connsiteY26" fmla="*/ 126608 h 911494"/>
                <a:gd name="connsiteX27" fmla="*/ 454660 w 787663"/>
                <a:gd name="connsiteY27" fmla="*/ 123941 h 911494"/>
                <a:gd name="connsiteX28" fmla="*/ 434848 w 787663"/>
                <a:gd name="connsiteY28" fmla="*/ 84634 h 911494"/>
                <a:gd name="connsiteX29" fmla="*/ 413512 w 787663"/>
                <a:gd name="connsiteY29" fmla="*/ 32246 h 911494"/>
                <a:gd name="connsiteX30" fmla="*/ 455295 w 787663"/>
                <a:gd name="connsiteY30" fmla="*/ 16689 h 911494"/>
                <a:gd name="connsiteX31" fmla="*/ 573976 w 787663"/>
                <a:gd name="connsiteY31" fmla="*/ 150357 h 911494"/>
                <a:gd name="connsiteX32" fmla="*/ 639064 w 787663"/>
                <a:gd name="connsiteY32" fmla="*/ 238241 h 911494"/>
                <a:gd name="connsiteX33" fmla="*/ 712851 w 787663"/>
                <a:gd name="connsiteY33" fmla="*/ 202999 h 911494"/>
                <a:gd name="connsiteX34" fmla="*/ 785622 w 787663"/>
                <a:gd name="connsiteY34" fmla="*/ 280723 h 911494"/>
                <a:gd name="connsiteX35" fmla="*/ 756348 w 787663"/>
                <a:gd name="connsiteY35" fmla="*/ 335016 h 911494"/>
                <a:gd name="connsiteX36" fmla="*/ 680148 w 787663"/>
                <a:gd name="connsiteY36" fmla="*/ 351399 h 911494"/>
                <a:gd name="connsiteX37" fmla="*/ 629412 w 787663"/>
                <a:gd name="connsiteY37" fmla="*/ 397373 h 911494"/>
                <a:gd name="connsiteX38" fmla="*/ 585089 w 787663"/>
                <a:gd name="connsiteY38" fmla="*/ 391849 h 911494"/>
                <a:gd name="connsiteX39" fmla="*/ 583184 w 787663"/>
                <a:gd name="connsiteY39" fmla="*/ 343843 h 911494"/>
                <a:gd name="connsiteX40" fmla="*/ 599250 w 787663"/>
                <a:gd name="connsiteY40" fmla="*/ 321236 h 911494"/>
                <a:gd name="connsiteX41" fmla="*/ 595122 w 787663"/>
                <a:gd name="connsiteY41" fmla="*/ 286946 h 911494"/>
                <a:gd name="connsiteX42" fmla="*/ 567182 w 787663"/>
                <a:gd name="connsiteY42" fmla="*/ 287962 h 911494"/>
                <a:gd name="connsiteX43" fmla="*/ 502983 w 787663"/>
                <a:gd name="connsiteY43" fmla="*/ 406771 h 911494"/>
                <a:gd name="connsiteX44" fmla="*/ 511492 w 787663"/>
                <a:gd name="connsiteY44" fmla="*/ 487099 h 911494"/>
                <a:gd name="connsiteX45" fmla="*/ 455041 w 787663"/>
                <a:gd name="connsiteY45" fmla="*/ 479606 h 911494"/>
                <a:gd name="connsiteX46" fmla="*/ 421704 w 787663"/>
                <a:gd name="connsiteY46" fmla="*/ 454269 h 911494"/>
                <a:gd name="connsiteX47" fmla="*/ 372491 w 787663"/>
                <a:gd name="connsiteY47" fmla="*/ 424932 h 911494"/>
                <a:gd name="connsiteX48" fmla="*/ 383857 w 787663"/>
                <a:gd name="connsiteY48" fmla="*/ 461255 h 911494"/>
                <a:gd name="connsiteX49" fmla="*/ 386461 w 787663"/>
                <a:gd name="connsiteY49" fmla="*/ 472621 h 911494"/>
                <a:gd name="connsiteX50" fmla="*/ 388557 w 787663"/>
                <a:gd name="connsiteY50" fmla="*/ 537899 h 911494"/>
                <a:gd name="connsiteX51" fmla="*/ 450024 w 787663"/>
                <a:gd name="connsiteY51" fmla="*/ 632705 h 911494"/>
                <a:gd name="connsiteX52" fmla="*/ 471995 w 787663"/>
                <a:gd name="connsiteY52" fmla="*/ 645152 h 911494"/>
                <a:gd name="connsiteX53" fmla="*/ 533972 w 787663"/>
                <a:gd name="connsiteY53" fmla="*/ 694174 h 911494"/>
                <a:gd name="connsiteX54" fmla="*/ 581597 w 787663"/>
                <a:gd name="connsiteY54" fmla="*/ 771009 h 911494"/>
                <a:gd name="connsiteX55" fmla="*/ 581279 w 787663"/>
                <a:gd name="connsiteY55" fmla="*/ 776788 h 911494"/>
                <a:gd name="connsiteX56" fmla="*/ 631190 w 787663"/>
                <a:gd name="connsiteY56" fmla="*/ 865180 h 911494"/>
                <a:gd name="connsiteX57" fmla="*/ 637350 w 787663"/>
                <a:gd name="connsiteY57" fmla="*/ 894517 h 911494"/>
                <a:gd name="connsiteX58" fmla="*/ 613918 w 787663"/>
                <a:gd name="connsiteY58" fmla="*/ 909440 h 911494"/>
                <a:gd name="connsiteX59" fmla="*/ 489839 w 787663"/>
                <a:gd name="connsiteY59" fmla="*/ 858576 h 91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87663" h="911494">
                  <a:moveTo>
                    <a:pt x="489775" y="858893"/>
                  </a:moveTo>
                  <a:cubicBezTo>
                    <a:pt x="498411" y="860989"/>
                    <a:pt x="507174" y="862703"/>
                    <a:pt x="515683" y="865243"/>
                  </a:cubicBezTo>
                  <a:cubicBezTo>
                    <a:pt x="527558" y="868800"/>
                    <a:pt x="540322" y="878833"/>
                    <a:pt x="551053" y="866006"/>
                  </a:cubicBezTo>
                  <a:cubicBezTo>
                    <a:pt x="562991" y="851718"/>
                    <a:pt x="556577" y="835271"/>
                    <a:pt x="550672" y="819904"/>
                  </a:cubicBezTo>
                  <a:cubicBezTo>
                    <a:pt x="536702" y="783773"/>
                    <a:pt x="518096" y="751705"/>
                    <a:pt x="481330" y="738370"/>
                  </a:cubicBezTo>
                  <a:cubicBezTo>
                    <a:pt x="447294" y="726051"/>
                    <a:pt x="425641" y="690935"/>
                    <a:pt x="380492" y="693983"/>
                  </a:cubicBezTo>
                  <a:cubicBezTo>
                    <a:pt x="346837" y="696269"/>
                    <a:pt x="342646" y="640262"/>
                    <a:pt x="350329" y="617973"/>
                  </a:cubicBezTo>
                  <a:cubicBezTo>
                    <a:pt x="366268" y="571555"/>
                    <a:pt x="331470" y="554410"/>
                    <a:pt x="316929" y="527231"/>
                  </a:cubicBezTo>
                  <a:cubicBezTo>
                    <a:pt x="310324" y="514912"/>
                    <a:pt x="297879" y="506340"/>
                    <a:pt x="294386" y="489068"/>
                  </a:cubicBezTo>
                  <a:cubicBezTo>
                    <a:pt x="290639" y="470399"/>
                    <a:pt x="273558" y="467732"/>
                    <a:pt x="257746" y="466144"/>
                  </a:cubicBezTo>
                  <a:cubicBezTo>
                    <a:pt x="248094" y="465128"/>
                    <a:pt x="234886" y="468557"/>
                    <a:pt x="231648" y="455159"/>
                  </a:cubicBezTo>
                  <a:cubicBezTo>
                    <a:pt x="228473" y="442014"/>
                    <a:pt x="238061" y="431854"/>
                    <a:pt x="246951" y="424424"/>
                  </a:cubicBezTo>
                  <a:cubicBezTo>
                    <a:pt x="264985" y="409311"/>
                    <a:pt x="284099" y="395532"/>
                    <a:pt x="306895" y="378006"/>
                  </a:cubicBezTo>
                  <a:cubicBezTo>
                    <a:pt x="282385" y="367719"/>
                    <a:pt x="271716" y="383467"/>
                    <a:pt x="258826" y="388991"/>
                  </a:cubicBezTo>
                  <a:cubicBezTo>
                    <a:pt x="236538" y="398580"/>
                    <a:pt x="215710" y="412613"/>
                    <a:pt x="192976" y="420805"/>
                  </a:cubicBezTo>
                  <a:cubicBezTo>
                    <a:pt x="152210" y="435601"/>
                    <a:pt x="135699" y="424234"/>
                    <a:pt x="136588" y="379403"/>
                  </a:cubicBezTo>
                  <a:cubicBezTo>
                    <a:pt x="137414" y="338635"/>
                    <a:pt x="115379" y="297297"/>
                    <a:pt x="141033" y="256339"/>
                  </a:cubicBezTo>
                  <a:cubicBezTo>
                    <a:pt x="149416" y="242940"/>
                    <a:pt x="132905" y="232526"/>
                    <a:pt x="123254" y="224272"/>
                  </a:cubicBezTo>
                  <a:cubicBezTo>
                    <a:pt x="111379" y="214111"/>
                    <a:pt x="98488" y="205221"/>
                    <a:pt x="86042" y="195760"/>
                  </a:cubicBezTo>
                  <a:cubicBezTo>
                    <a:pt x="63500" y="193410"/>
                    <a:pt x="56324" y="171122"/>
                    <a:pt x="45339" y="156072"/>
                  </a:cubicBezTo>
                  <a:cubicBezTo>
                    <a:pt x="20891" y="122671"/>
                    <a:pt x="6223" y="83618"/>
                    <a:pt x="0" y="41264"/>
                  </a:cubicBezTo>
                  <a:cubicBezTo>
                    <a:pt x="18986" y="-5409"/>
                    <a:pt x="27051" y="-8648"/>
                    <a:pt x="71310" y="12498"/>
                  </a:cubicBezTo>
                  <a:cubicBezTo>
                    <a:pt x="73596" y="13577"/>
                    <a:pt x="75755" y="16435"/>
                    <a:pt x="77978" y="16117"/>
                  </a:cubicBezTo>
                  <a:cubicBezTo>
                    <a:pt x="141160" y="5703"/>
                    <a:pt x="194183" y="47487"/>
                    <a:pt x="254191" y="56123"/>
                  </a:cubicBezTo>
                  <a:cubicBezTo>
                    <a:pt x="291846" y="61520"/>
                    <a:pt x="326707" y="85904"/>
                    <a:pt x="367347" y="82729"/>
                  </a:cubicBezTo>
                  <a:cubicBezTo>
                    <a:pt x="377444" y="81967"/>
                    <a:pt x="384366" y="93461"/>
                    <a:pt x="390271" y="102541"/>
                  </a:cubicBezTo>
                  <a:cubicBezTo>
                    <a:pt x="396049" y="111495"/>
                    <a:pt x="401638" y="120829"/>
                    <a:pt x="410527" y="126608"/>
                  </a:cubicBezTo>
                  <a:cubicBezTo>
                    <a:pt x="425767" y="136514"/>
                    <a:pt x="443484" y="142229"/>
                    <a:pt x="454660" y="123941"/>
                  </a:cubicBezTo>
                  <a:cubicBezTo>
                    <a:pt x="467868" y="102351"/>
                    <a:pt x="450215" y="92635"/>
                    <a:pt x="434848" y="84634"/>
                  </a:cubicBezTo>
                  <a:cubicBezTo>
                    <a:pt x="413639" y="73649"/>
                    <a:pt x="389255" y="64505"/>
                    <a:pt x="413512" y="32246"/>
                  </a:cubicBezTo>
                  <a:cubicBezTo>
                    <a:pt x="421322" y="8116"/>
                    <a:pt x="436689" y="4560"/>
                    <a:pt x="455295" y="16689"/>
                  </a:cubicBezTo>
                  <a:cubicBezTo>
                    <a:pt x="505841" y="49773"/>
                    <a:pt x="559372" y="79364"/>
                    <a:pt x="573976" y="150357"/>
                  </a:cubicBezTo>
                  <a:cubicBezTo>
                    <a:pt x="582104" y="189918"/>
                    <a:pt x="613537" y="213095"/>
                    <a:pt x="639064" y="238241"/>
                  </a:cubicBezTo>
                  <a:cubicBezTo>
                    <a:pt x="669671" y="268341"/>
                    <a:pt x="697738" y="254434"/>
                    <a:pt x="712851" y="202999"/>
                  </a:cubicBezTo>
                  <a:cubicBezTo>
                    <a:pt x="739902" y="227192"/>
                    <a:pt x="776922" y="237353"/>
                    <a:pt x="785622" y="280723"/>
                  </a:cubicBezTo>
                  <a:cubicBezTo>
                    <a:pt x="791273" y="308854"/>
                    <a:pt x="786320" y="329491"/>
                    <a:pt x="756348" y="335016"/>
                  </a:cubicBezTo>
                  <a:cubicBezTo>
                    <a:pt x="730948" y="340477"/>
                    <a:pt x="705612" y="345938"/>
                    <a:pt x="680148" y="351399"/>
                  </a:cubicBezTo>
                  <a:cubicBezTo>
                    <a:pt x="664273" y="368036"/>
                    <a:pt x="649160" y="385308"/>
                    <a:pt x="629412" y="397373"/>
                  </a:cubicBezTo>
                  <a:cubicBezTo>
                    <a:pt x="612648" y="407597"/>
                    <a:pt x="598170" y="407279"/>
                    <a:pt x="585089" y="391849"/>
                  </a:cubicBezTo>
                  <a:cubicBezTo>
                    <a:pt x="572262" y="376672"/>
                    <a:pt x="571436" y="360416"/>
                    <a:pt x="583184" y="343843"/>
                  </a:cubicBezTo>
                  <a:cubicBezTo>
                    <a:pt x="588518" y="336286"/>
                    <a:pt x="595630" y="330063"/>
                    <a:pt x="599250" y="321236"/>
                  </a:cubicBezTo>
                  <a:cubicBezTo>
                    <a:pt x="604202" y="309044"/>
                    <a:pt x="603758" y="296662"/>
                    <a:pt x="595122" y="286946"/>
                  </a:cubicBezTo>
                  <a:cubicBezTo>
                    <a:pt x="586295" y="277104"/>
                    <a:pt x="576453" y="283390"/>
                    <a:pt x="567182" y="287962"/>
                  </a:cubicBezTo>
                  <a:cubicBezTo>
                    <a:pt x="526288" y="308092"/>
                    <a:pt x="498157" y="359210"/>
                    <a:pt x="502983" y="406771"/>
                  </a:cubicBezTo>
                  <a:cubicBezTo>
                    <a:pt x="505714" y="433568"/>
                    <a:pt x="511429" y="459985"/>
                    <a:pt x="511492" y="487099"/>
                  </a:cubicBezTo>
                  <a:cubicBezTo>
                    <a:pt x="481647" y="518405"/>
                    <a:pt x="473138" y="517706"/>
                    <a:pt x="455041" y="479606"/>
                  </a:cubicBezTo>
                  <a:cubicBezTo>
                    <a:pt x="447675" y="464049"/>
                    <a:pt x="438277" y="453444"/>
                    <a:pt x="421704" y="454269"/>
                  </a:cubicBezTo>
                  <a:cubicBezTo>
                    <a:pt x="399288" y="455413"/>
                    <a:pt x="384048" y="443982"/>
                    <a:pt x="372491" y="424932"/>
                  </a:cubicBezTo>
                  <a:cubicBezTo>
                    <a:pt x="367729" y="440173"/>
                    <a:pt x="375793" y="450713"/>
                    <a:pt x="383857" y="461255"/>
                  </a:cubicBezTo>
                  <a:cubicBezTo>
                    <a:pt x="385508" y="464811"/>
                    <a:pt x="386334" y="468621"/>
                    <a:pt x="386461" y="472621"/>
                  </a:cubicBezTo>
                  <a:cubicBezTo>
                    <a:pt x="383286" y="494846"/>
                    <a:pt x="369252" y="522278"/>
                    <a:pt x="388557" y="537899"/>
                  </a:cubicBezTo>
                  <a:cubicBezTo>
                    <a:pt x="419735" y="563109"/>
                    <a:pt x="444373" y="589271"/>
                    <a:pt x="450024" y="632705"/>
                  </a:cubicBezTo>
                  <a:cubicBezTo>
                    <a:pt x="450850" y="639119"/>
                    <a:pt x="464185" y="646295"/>
                    <a:pt x="471995" y="645152"/>
                  </a:cubicBezTo>
                  <a:cubicBezTo>
                    <a:pt x="508000" y="640135"/>
                    <a:pt x="523430" y="665345"/>
                    <a:pt x="533972" y="694174"/>
                  </a:cubicBezTo>
                  <a:cubicBezTo>
                    <a:pt x="544830" y="723892"/>
                    <a:pt x="576453" y="737862"/>
                    <a:pt x="581597" y="771009"/>
                  </a:cubicBezTo>
                  <a:cubicBezTo>
                    <a:pt x="581469" y="772914"/>
                    <a:pt x="581406" y="774883"/>
                    <a:pt x="581279" y="776788"/>
                  </a:cubicBezTo>
                  <a:cubicBezTo>
                    <a:pt x="594804" y="808220"/>
                    <a:pt x="600266" y="844606"/>
                    <a:pt x="631190" y="865180"/>
                  </a:cubicBezTo>
                  <a:cubicBezTo>
                    <a:pt x="640651" y="871467"/>
                    <a:pt x="641922" y="883341"/>
                    <a:pt x="637350" y="894517"/>
                  </a:cubicBezTo>
                  <a:cubicBezTo>
                    <a:pt x="632841" y="905566"/>
                    <a:pt x="621157" y="916044"/>
                    <a:pt x="613918" y="909440"/>
                  </a:cubicBezTo>
                  <a:cubicBezTo>
                    <a:pt x="577786" y="876229"/>
                    <a:pt x="522859" y="898264"/>
                    <a:pt x="489839" y="85857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7" name="Полилиния: фигура 526">
              <a:extLst>
                <a:ext uri="{FF2B5EF4-FFF2-40B4-BE49-F238E27FC236}">
                  <a16:creationId xmlns="" xmlns:a16="http://schemas.microsoft.com/office/drawing/2014/main" id="{2057C05D-0398-4859-8B25-7255F3EBB146}"/>
                </a:ext>
              </a:extLst>
            </p:cNvPr>
            <p:cNvSpPr/>
            <p:nvPr/>
          </p:nvSpPr>
          <p:spPr>
            <a:xfrm>
              <a:off x="2703816" y="2439571"/>
              <a:ext cx="1130350" cy="429630"/>
            </a:xfrm>
            <a:custGeom>
              <a:avLst/>
              <a:gdLst>
                <a:gd name="connsiteX0" fmla="*/ 999948 w 1130350"/>
                <a:gd name="connsiteY0" fmla="*/ 90280 h 429630"/>
                <a:gd name="connsiteX1" fmla="*/ 912064 w 1130350"/>
                <a:gd name="connsiteY1" fmla="*/ 157083 h 429630"/>
                <a:gd name="connsiteX2" fmla="*/ 879870 w 1130350"/>
                <a:gd name="connsiteY2" fmla="*/ 173402 h 429630"/>
                <a:gd name="connsiteX3" fmla="*/ 813703 w 1130350"/>
                <a:gd name="connsiteY3" fmla="*/ 193532 h 429630"/>
                <a:gd name="connsiteX4" fmla="*/ 639459 w 1130350"/>
                <a:gd name="connsiteY4" fmla="*/ 288465 h 429630"/>
                <a:gd name="connsiteX5" fmla="*/ 573355 w 1130350"/>
                <a:gd name="connsiteY5" fmla="*/ 319326 h 429630"/>
                <a:gd name="connsiteX6" fmla="*/ 390602 w 1130350"/>
                <a:gd name="connsiteY6" fmla="*/ 369618 h 429630"/>
                <a:gd name="connsiteX7" fmla="*/ 309894 w 1130350"/>
                <a:gd name="connsiteY7" fmla="*/ 365491 h 429630"/>
                <a:gd name="connsiteX8" fmla="*/ 245505 w 1130350"/>
                <a:gd name="connsiteY8" fmla="*/ 363332 h 429630"/>
                <a:gd name="connsiteX9" fmla="*/ 268936 w 1130350"/>
                <a:gd name="connsiteY9" fmla="*/ 421879 h 429630"/>
                <a:gd name="connsiteX10" fmla="*/ 146889 w 1130350"/>
                <a:gd name="connsiteY10" fmla="*/ 420609 h 429630"/>
                <a:gd name="connsiteX11" fmla="*/ 94502 w 1130350"/>
                <a:gd name="connsiteY11" fmla="*/ 425054 h 429630"/>
                <a:gd name="connsiteX12" fmla="*/ 15952 w 1130350"/>
                <a:gd name="connsiteY12" fmla="*/ 410132 h 429630"/>
                <a:gd name="connsiteX13" fmla="*/ 204 w 1130350"/>
                <a:gd name="connsiteY13" fmla="*/ 389812 h 429630"/>
                <a:gd name="connsiteX14" fmla="*/ 24017 w 1130350"/>
                <a:gd name="connsiteY14" fmla="*/ 374127 h 429630"/>
                <a:gd name="connsiteX15" fmla="*/ 115457 w 1130350"/>
                <a:gd name="connsiteY15" fmla="*/ 353934 h 429630"/>
                <a:gd name="connsiteX16" fmla="*/ 25160 w 1130350"/>
                <a:gd name="connsiteY16" fmla="*/ 344028 h 429630"/>
                <a:gd name="connsiteX17" fmla="*/ 49099 w 1130350"/>
                <a:gd name="connsiteY17" fmla="*/ 322438 h 429630"/>
                <a:gd name="connsiteX18" fmla="*/ 154827 w 1130350"/>
                <a:gd name="connsiteY18" fmla="*/ 283702 h 429630"/>
                <a:gd name="connsiteX19" fmla="*/ 198261 w 1130350"/>
                <a:gd name="connsiteY19" fmla="*/ 236712 h 429630"/>
                <a:gd name="connsiteX20" fmla="*/ 303798 w 1130350"/>
                <a:gd name="connsiteY20" fmla="*/ 149653 h 429630"/>
                <a:gd name="connsiteX21" fmla="*/ 443879 w 1130350"/>
                <a:gd name="connsiteY21" fmla="*/ 114538 h 429630"/>
                <a:gd name="connsiteX22" fmla="*/ 622123 w 1130350"/>
                <a:gd name="connsiteY22" fmla="*/ 98536 h 429630"/>
                <a:gd name="connsiteX23" fmla="*/ 606439 w 1130350"/>
                <a:gd name="connsiteY23" fmla="*/ 115617 h 429630"/>
                <a:gd name="connsiteX24" fmla="*/ 596279 w 1130350"/>
                <a:gd name="connsiteY24" fmla="*/ 129333 h 429630"/>
                <a:gd name="connsiteX25" fmla="*/ 612281 w 1130350"/>
                <a:gd name="connsiteY25" fmla="*/ 135048 h 429630"/>
                <a:gd name="connsiteX26" fmla="*/ 647968 w 1130350"/>
                <a:gd name="connsiteY26" fmla="*/ 121967 h 429630"/>
                <a:gd name="connsiteX27" fmla="*/ 832181 w 1130350"/>
                <a:gd name="connsiteY27" fmla="*/ 89963 h 429630"/>
                <a:gd name="connsiteX28" fmla="*/ 1056336 w 1130350"/>
                <a:gd name="connsiteY28" fmla="*/ 10016 h 429630"/>
                <a:gd name="connsiteX29" fmla="*/ 1107708 w 1130350"/>
                <a:gd name="connsiteY29" fmla="*/ 2460 h 429630"/>
                <a:gd name="connsiteX30" fmla="*/ 1130314 w 1130350"/>
                <a:gd name="connsiteY30" fmla="*/ 31035 h 429630"/>
                <a:gd name="connsiteX31" fmla="*/ 1106311 w 1130350"/>
                <a:gd name="connsiteY31" fmla="*/ 41893 h 429630"/>
                <a:gd name="connsiteX32" fmla="*/ 1037985 w 1130350"/>
                <a:gd name="connsiteY32" fmla="*/ 65642 h 429630"/>
                <a:gd name="connsiteX33" fmla="*/ 1030365 w 1130350"/>
                <a:gd name="connsiteY33" fmla="*/ 73834 h 429630"/>
                <a:gd name="connsiteX34" fmla="*/ 999885 w 1130350"/>
                <a:gd name="connsiteY34" fmla="*/ 90154 h 4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0350" h="429630">
                  <a:moveTo>
                    <a:pt x="999948" y="90280"/>
                  </a:moveTo>
                  <a:cubicBezTo>
                    <a:pt x="968198" y="108696"/>
                    <a:pt x="931813" y="119554"/>
                    <a:pt x="912064" y="157083"/>
                  </a:cubicBezTo>
                  <a:cubicBezTo>
                    <a:pt x="905968" y="168640"/>
                    <a:pt x="893776" y="178673"/>
                    <a:pt x="879870" y="173402"/>
                  </a:cubicBezTo>
                  <a:cubicBezTo>
                    <a:pt x="852755" y="163242"/>
                    <a:pt x="828054" y="176831"/>
                    <a:pt x="813703" y="193532"/>
                  </a:cubicBezTo>
                  <a:cubicBezTo>
                    <a:pt x="765824" y="249031"/>
                    <a:pt x="697371" y="256778"/>
                    <a:pt x="639459" y="288465"/>
                  </a:cubicBezTo>
                  <a:cubicBezTo>
                    <a:pt x="618059" y="300149"/>
                    <a:pt x="595453" y="309103"/>
                    <a:pt x="573355" y="319326"/>
                  </a:cubicBezTo>
                  <a:cubicBezTo>
                    <a:pt x="512459" y="336090"/>
                    <a:pt x="451499" y="352854"/>
                    <a:pt x="390602" y="369618"/>
                  </a:cubicBezTo>
                  <a:cubicBezTo>
                    <a:pt x="363297" y="377111"/>
                    <a:pt x="334786" y="384478"/>
                    <a:pt x="309894" y="365491"/>
                  </a:cubicBezTo>
                  <a:cubicBezTo>
                    <a:pt x="287415" y="348346"/>
                    <a:pt x="263920" y="339837"/>
                    <a:pt x="245505" y="363332"/>
                  </a:cubicBezTo>
                  <a:cubicBezTo>
                    <a:pt x="225058" y="389431"/>
                    <a:pt x="263729" y="395019"/>
                    <a:pt x="268936" y="421879"/>
                  </a:cubicBezTo>
                  <a:cubicBezTo>
                    <a:pt x="226836" y="406068"/>
                    <a:pt x="188037" y="435087"/>
                    <a:pt x="146889" y="420609"/>
                  </a:cubicBezTo>
                  <a:cubicBezTo>
                    <a:pt x="129300" y="414450"/>
                    <a:pt x="111202" y="419339"/>
                    <a:pt x="94502" y="425054"/>
                  </a:cubicBezTo>
                  <a:cubicBezTo>
                    <a:pt x="65355" y="435024"/>
                    <a:pt x="40146" y="428102"/>
                    <a:pt x="15952" y="410132"/>
                  </a:cubicBezTo>
                  <a:cubicBezTo>
                    <a:pt x="8650" y="404671"/>
                    <a:pt x="-1574" y="401178"/>
                    <a:pt x="204" y="389812"/>
                  </a:cubicBezTo>
                  <a:cubicBezTo>
                    <a:pt x="2236" y="376413"/>
                    <a:pt x="14555" y="373555"/>
                    <a:pt x="24017" y="374127"/>
                  </a:cubicBezTo>
                  <a:cubicBezTo>
                    <a:pt x="54878" y="376032"/>
                    <a:pt x="82754" y="365173"/>
                    <a:pt x="115457" y="353934"/>
                  </a:cubicBezTo>
                  <a:cubicBezTo>
                    <a:pt x="85612" y="329804"/>
                    <a:pt x="55767" y="343075"/>
                    <a:pt x="25160" y="344028"/>
                  </a:cubicBezTo>
                  <a:cubicBezTo>
                    <a:pt x="27446" y="326565"/>
                    <a:pt x="39828" y="321676"/>
                    <a:pt x="49099" y="322438"/>
                  </a:cubicBezTo>
                  <a:cubicBezTo>
                    <a:pt x="89930" y="325803"/>
                    <a:pt x="120854" y="300022"/>
                    <a:pt x="154827" y="283702"/>
                  </a:cubicBezTo>
                  <a:cubicBezTo>
                    <a:pt x="174385" y="274304"/>
                    <a:pt x="187339" y="259699"/>
                    <a:pt x="198261" y="236712"/>
                  </a:cubicBezTo>
                  <a:cubicBezTo>
                    <a:pt x="219533" y="191818"/>
                    <a:pt x="259856" y="164449"/>
                    <a:pt x="303798" y="149653"/>
                  </a:cubicBezTo>
                  <a:cubicBezTo>
                    <a:pt x="349454" y="134286"/>
                    <a:pt x="397079" y="125968"/>
                    <a:pt x="443879" y="114538"/>
                  </a:cubicBezTo>
                  <a:cubicBezTo>
                    <a:pt x="502743" y="109267"/>
                    <a:pt x="561544" y="103933"/>
                    <a:pt x="622123" y="98536"/>
                  </a:cubicBezTo>
                  <a:cubicBezTo>
                    <a:pt x="619202" y="113903"/>
                    <a:pt x="611900" y="113395"/>
                    <a:pt x="606439" y="115617"/>
                  </a:cubicBezTo>
                  <a:cubicBezTo>
                    <a:pt x="600406" y="118094"/>
                    <a:pt x="593485" y="120824"/>
                    <a:pt x="596279" y="129333"/>
                  </a:cubicBezTo>
                  <a:cubicBezTo>
                    <a:pt x="598755" y="137080"/>
                    <a:pt x="605994" y="137080"/>
                    <a:pt x="612281" y="135048"/>
                  </a:cubicBezTo>
                  <a:cubicBezTo>
                    <a:pt x="624346" y="131111"/>
                    <a:pt x="637046" y="128254"/>
                    <a:pt x="647968" y="121967"/>
                  </a:cubicBezTo>
                  <a:cubicBezTo>
                    <a:pt x="706134" y="88883"/>
                    <a:pt x="770205" y="96440"/>
                    <a:pt x="832181" y="89963"/>
                  </a:cubicBezTo>
                  <a:cubicBezTo>
                    <a:pt x="910858" y="76056"/>
                    <a:pt x="989661" y="63102"/>
                    <a:pt x="1056336" y="10016"/>
                  </a:cubicBezTo>
                  <a:cubicBezTo>
                    <a:pt x="1071322" y="-1922"/>
                    <a:pt x="1089928" y="-1414"/>
                    <a:pt x="1107708" y="2460"/>
                  </a:cubicBezTo>
                  <a:cubicBezTo>
                    <a:pt x="1121868" y="5508"/>
                    <a:pt x="1131012" y="16176"/>
                    <a:pt x="1130314" y="31035"/>
                  </a:cubicBezTo>
                  <a:cubicBezTo>
                    <a:pt x="1129488" y="48180"/>
                    <a:pt x="1114820" y="39036"/>
                    <a:pt x="1106311" y="41893"/>
                  </a:cubicBezTo>
                  <a:cubicBezTo>
                    <a:pt x="1083451" y="49577"/>
                    <a:pt x="1060781" y="57705"/>
                    <a:pt x="1037985" y="65642"/>
                  </a:cubicBezTo>
                  <a:cubicBezTo>
                    <a:pt x="1037477" y="70595"/>
                    <a:pt x="1034937" y="73262"/>
                    <a:pt x="1030365" y="73834"/>
                  </a:cubicBezTo>
                  <a:cubicBezTo>
                    <a:pt x="1018871" y="76311"/>
                    <a:pt x="1008584" y="81517"/>
                    <a:pt x="999885" y="9015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8" name="Полилиния: фигура 527">
              <a:extLst>
                <a:ext uri="{FF2B5EF4-FFF2-40B4-BE49-F238E27FC236}">
                  <a16:creationId xmlns="" xmlns:a16="http://schemas.microsoft.com/office/drawing/2014/main" id="{75378CB1-7DE3-429D-B894-8C85AFC05D7A}"/>
                </a:ext>
              </a:extLst>
            </p:cNvPr>
            <p:cNvSpPr/>
            <p:nvPr/>
          </p:nvSpPr>
          <p:spPr>
            <a:xfrm>
              <a:off x="3665912" y="1506857"/>
              <a:ext cx="409850" cy="370766"/>
            </a:xfrm>
            <a:custGeom>
              <a:avLst/>
              <a:gdLst>
                <a:gd name="connsiteX0" fmla="*/ 395801 w 409850"/>
                <a:gd name="connsiteY0" fmla="*/ 155644 h 370766"/>
                <a:gd name="connsiteX1" fmla="*/ 403421 w 409850"/>
                <a:gd name="connsiteY1" fmla="*/ 163836 h 370766"/>
                <a:gd name="connsiteX2" fmla="*/ 409454 w 409850"/>
                <a:gd name="connsiteY2" fmla="*/ 273501 h 370766"/>
                <a:gd name="connsiteX3" fmla="*/ 399230 w 409850"/>
                <a:gd name="connsiteY3" fmla="*/ 296996 h 370766"/>
                <a:gd name="connsiteX4" fmla="*/ 379228 w 409850"/>
                <a:gd name="connsiteY4" fmla="*/ 287979 h 370766"/>
                <a:gd name="connsiteX5" fmla="*/ 349002 w 409850"/>
                <a:gd name="connsiteY5" fmla="*/ 251530 h 370766"/>
                <a:gd name="connsiteX6" fmla="*/ 287343 w 409850"/>
                <a:gd name="connsiteY6" fmla="*/ 248228 h 370766"/>
                <a:gd name="connsiteX7" fmla="*/ 249053 w 409850"/>
                <a:gd name="connsiteY7" fmla="*/ 240100 h 370766"/>
                <a:gd name="connsiteX8" fmla="*/ 206762 w 409850"/>
                <a:gd name="connsiteY8" fmla="*/ 167900 h 370766"/>
                <a:gd name="connsiteX9" fmla="*/ 176282 w 409850"/>
                <a:gd name="connsiteY9" fmla="*/ 146881 h 370766"/>
                <a:gd name="connsiteX10" fmla="*/ 161931 w 409850"/>
                <a:gd name="connsiteY10" fmla="*/ 185616 h 370766"/>
                <a:gd name="connsiteX11" fmla="*/ 191141 w 409850"/>
                <a:gd name="connsiteY11" fmla="*/ 226003 h 370766"/>
                <a:gd name="connsiteX12" fmla="*/ 209492 w 409850"/>
                <a:gd name="connsiteY12" fmla="*/ 316681 h 370766"/>
                <a:gd name="connsiteX13" fmla="*/ 200856 w 409850"/>
                <a:gd name="connsiteY13" fmla="*/ 297377 h 370766"/>
                <a:gd name="connsiteX14" fmla="*/ 194379 w 409850"/>
                <a:gd name="connsiteY14" fmla="*/ 271659 h 370766"/>
                <a:gd name="connsiteX15" fmla="*/ 165296 w 409850"/>
                <a:gd name="connsiteY15" fmla="*/ 323984 h 370766"/>
                <a:gd name="connsiteX16" fmla="*/ 147135 w 409850"/>
                <a:gd name="connsiteY16" fmla="*/ 358972 h 370766"/>
                <a:gd name="connsiteX17" fmla="*/ 124466 w 409850"/>
                <a:gd name="connsiteY17" fmla="*/ 369577 h 370766"/>
                <a:gd name="connsiteX18" fmla="*/ 114750 w 409850"/>
                <a:gd name="connsiteY18" fmla="*/ 345193 h 370766"/>
                <a:gd name="connsiteX19" fmla="*/ 77158 w 409850"/>
                <a:gd name="connsiteY19" fmla="*/ 298710 h 370766"/>
                <a:gd name="connsiteX20" fmla="*/ 48456 w 409850"/>
                <a:gd name="connsiteY20" fmla="*/ 251847 h 370766"/>
                <a:gd name="connsiteX21" fmla="*/ 30105 w 409850"/>
                <a:gd name="connsiteY21" fmla="*/ 192411 h 370766"/>
                <a:gd name="connsiteX22" fmla="*/ 6737 w 409850"/>
                <a:gd name="connsiteY22" fmla="*/ 166439 h 370766"/>
                <a:gd name="connsiteX23" fmla="*/ 21151 w 409850"/>
                <a:gd name="connsiteY23" fmla="*/ 130752 h 370766"/>
                <a:gd name="connsiteX24" fmla="*/ 48139 w 409850"/>
                <a:gd name="connsiteY24" fmla="*/ 75062 h 370766"/>
                <a:gd name="connsiteX25" fmla="*/ 97161 w 409850"/>
                <a:gd name="connsiteY25" fmla="*/ 4958 h 370766"/>
                <a:gd name="connsiteX26" fmla="*/ 175837 w 409850"/>
                <a:gd name="connsiteY26" fmla="*/ 54298 h 370766"/>
                <a:gd name="connsiteX27" fmla="*/ 206635 w 409850"/>
                <a:gd name="connsiteY27" fmla="*/ 105733 h 370766"/>
                <a:gd name="connsiteX28" fmla="*/ 230765 w 409850"/>
                <a:gd name="connsiteY28" fmla="*/ 130054 h 370766"/>
                <a:gd name="connsiteX29" fmla="*/ 223018 w 409850"/>
                <a:gd name="connsiteY29" fmla="*/ 92334 h 370766"/>
                <a:gd name="connsiteX30" fmla="*/ 206127 w 409850"/>
                <a:gd name="connsiteY30" fmla="*/ 22675 h 370766"/>
                <a:gd name="connsiteX31" fmla="*/ 234892 w 409850"/>
                <a:gd name="connsiteY31" fmla="*/ 10229 h 370766"/>
                <a:gd name="connsiteX32" fmla="*/ 265626 w 409850"/>
                <a:gd name="connsiteY32" fmla="*/ 50361 h 370766"/>
                <a:gd name="connsiteX33" fmla="*/ 304869 w 409850"/>
                <a:gd name="connsiteY33" fmla="*/ 58616 h 370766"/>
                <a:gd name="connsiteX34" fmla="*/ 395738 w 409850"/>
                <a:gd name="connsiteY34" fmla="*/ 155644 h 37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9850" h="370766">
                  <a:moveTo>
                    <a:pt x="395801" y="155644"/>
                  </a:moveTo>
                  <a:cubicBezTo>
                    <a:pt x="398341" y="158375"/>
                    <a:pt x="400881" y="161105"/>
                    <a:pt x="403421" y="163836"/>
                  </a:cubicBezTo>
                  <a:cubicBezTo>
                    <a:pt x="412438" y="199904"/>
                    <a:pt x="405326" y="237052"/>
                    <a:pt x="409454" y="273501"/>
                  </a:cubicBezTo>
                  <a:cubicBezTo>
                    <a:pt x="410533" y="283089"/>
                    <a:pt x="410089" y="293630"/>
                    <a:pt x="399230" y="296996"/>
                  </a:cubicBezTo>
                  <a:cubicBezTo>
                    <a:pt x="391166" y="299472"/>
                    <a:pt x="384498" y="294138"/>
                    <a:pt x="379228" y="287979"/>
                  </a:cubicBezTo>
                  <a:cubicBezTo>
                    <a:pt x="369004" y="275977"/>
                    <a:pt x="360432" y="261944"/>
                    <a:pt x="349002" y="251530"/>
                  </a:cubicBezTo>
                  <a:cubicBezTo>
                    <a:pt x="330079" y="234258"/>
                    <a:pt x="311473" y="211715"/>
                    <a:pt x="287343" y="248228"/>
                  </a:cubicBezTo>
                  <a:cubicBezTo>
                    <a:pt x="274897" y="267087"/>
                    <a:pt x="259276" y="251911"/>
                    <a:pt x="249053" y="240100"/>
                  </a:cubicBezTo>
                  <a:cubicBezTo>
                    <a:pt x="230828" y="219081"/>
                    <a:pt x="219144" y="193173"/>
                    <a:pt x="206762" y="167900"/>
                  </a:cubicBezTo>
                  <a:cubicBezTo>
                    <a:pt x="200412" y="154882"/>
                    <a:pt x="194760" y="137547"/>
                    <a:pt x="176282" y="146881"/>
                  </a:cubicBezTo>
                  <a:cubicBezTo>
                    <a:pt x="161804" y="154247"/>
                    <a:pt x="159454" y="169678"/>
                    <a:pt x="161931" y="185616"/>
                  </a:cubicBezTo>
                  <a:cubicBezTo>
                    <a:pt x="164915" y="204666"/>
                    <a:pt x="176726" y="215843"/>
                    <a:pt x="191141" y="226003"/>
                  </a:cubicBezTo>
                  <a:cubicBezTo>
                    <a:pt x="227336" y="251403"/>
                    <a:pt x="231400" y="273564"/>
                    <a:pt x="209492" y="316681"/>
                  </a:cubicBezTo>
                  <a:cubicBezTo>
                    <a:pt x="198507" y="314459"/>
                    <a:pt x="200539" y="305314"/>
                    <a:pt x="200856" y="297377"/>
                  </a:cubicBezTo>
                  <a:cubicBezTo>
                    <a:pt x="201174" y="289185"/>
                    <a:pt x="202126" y="281057"/>
                    <a:pt x="194379" y="271659"/>
                  </a:cubicBezTo>
                  <a:cubicBezTo>
                    <a:pt x="177171" y="284677"/>
                    <a:pt x="168408" y="302838"/>
                    <a:pt x="165296" y="323984"/>
                  </a:cubicBezTo>
                  <a:cubicBezTo>
                    <a:pt x="163074" y="338525"/>
                    <a:pt x="155581" y="348812"/>
                    <a:pt x="147135" y="358972"/>
                  </a:cubicBezTo>
                  <a:cubicBezTo>
                    <a:pt x="141166" y="366084"/>
                    <a:pt x="134435" y="373768"/>
                    <a:pt x="124466" y="369577"/>
                  </a:cubicBezTo>
                  <a:cubicBezTo>
                    <a:pt x="114369" y="365322"/>
                    <a:pt x="113163" y="354210"/>
                    <a:pt x="114750" y="345193"/>
                  </a:cubicBezTo>
                  <a:cubicBezTo>
                    <a:pt x="120656" y="311791"/>
                    <a:pt x="103574" y="302076"/>
                    <a:pt x="77158" y="298710"/>
                  </a:cubicBezTo>
                  <a:cubicBezTo>
                    <a:pt x="51441" y="295408"/>
                    <a:pt x="32518" y="287915"/>
                    <a:pt x="48456" y="251847"/>
                  </a:cubicBezTo>
                  <a:cubicBezTo>
                    <a:pt x="58489" y="229114"/>
                    <a:pt x="53282" y="206190"/>
                    <a:pt x="30105" y="192411"/>
                  </a:cubicBezTo>
                  <a:cubicBezTo>
                    <a:pt x="19881" y="186315"/>
                    <a:pt x="12134" y="177869"/>
                    <a:pt x="6737" y="166439"/>
                  </a:cubicBezTo>
                  <a:cubicBezTo>
                    <a:pt x="-2153" y="147770"/>
                    <a:pt x="-6408" y="132657"/>
                    <a:pt x="21151" y="130752"/>
                  </a:cubicBezTo>
                  <a:cubicBezTo>
                    <a:pt x="58108" y="128276"/>
                    <a:pt x="56521" y="101859"/>
                    <a:pt x="48139" y="75062"/>
                  </a:cubicBezTo>
                  <a:cubicBezTo>
                    <a:pt x="36836" y="38804"/>
                    <a:pt x="62744" y="-3361"/>
                    <a:pt x="97161" y="4958"/>
                  </a:cubicBezTo>
                  <a:cubicBezTo>
                    <a:pt x="126371" y="12007"/>
                    <a:pt x="159264" y="19182"/>
                    <a:pt x="175837" y="54298"/>
                  </a:cubicBezTo>
                  <a:cubicBezTo>
                    <a:pt x="184346" y="72395"/>
                    <a:pt x="195522" y="89223"/>
                    <a:pt x="206635" y="105733"/>
                  </a:cubicBezTo>
                  <a:cubicBezTo>
                    <a:pt x="213366" y="115703"/>
                    <a:pt x="216287" y="139515"/>
                    <a:pt x="230765" y="130054"/>
                  </a:cubicBezTo>
                  <a:cubicBezTo>
                    <a:pt x="247084" y="119386"/>
                    <a:pt x="228860" y="103637"/>
                    <a:pt x="223018" y="92334"/>
                  </a:cubicBezTo>
                  <a:cubicBezTo>
                    <a:pt x="211651" y="70300"/>
                    <a:pt x="202888" y="48265"/>
                    <a:pt x="206127" y="22675"/>
                  </a:cubicBezTo>
                  <a:cubicBezTo>
                    <a:pt x="208857" y="1021"/>
                    <a:pt x="216731" y="-9012"/>
                    <a:pt x="234892" y="10229"/>
                  </a:cubicBezTo>
                  <a:cubicBezTo>
                    <a:pt x="246386" y="22421"/>
                    <a:pt x="262070" y="30803"/>
                    <a:pt x="265626" y="50361"/>
                  </a:cubicBezTo>
                  <a:cubicBezTo>
                    <a:pt x="271849" y="84016"/>
                    <a:pt x="286835" y="81984"/>
                    <a:pt x="304869" y="58616"/>
                  </a:cubicBezTo>
                  <a:cubicBezTo>
                    <a:pt x="330079" y="98875"/>
                    <a:pt x="327983" y="165614"/>
                    <a:pt x="395738" y="155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9" name="Полилиния: фигура 528">
              <a:extLst>
                <a:ext uri="{FF2B5EF4-FFF2-40B4-BE49-F238E27FC236}">
                  <a16:creationId xmlns="" xmlns:a16="http://schemas.microsoft.com/office/drawing/2014/main" id="{674C664E-0154-441E-BFE0-42FF8A8CFC1D}"/>
                </a:ext>
              </a:extLst>
            </p:cNvPr>
            <p:cNvSpPr/>
            <p:nvPr/>
          </p:nvSpPr>
          <p:spPr>
            <a:xfrm>
              <a:off x="2506872" y="1692589"/>
              <a:ext cx="220582" cy="329916"/>
            </a:xfrm>
            <a:custGeom>
              <a:avLst/>
              <a:gdLst>
                <a:gd name="connsiteX0" fmla="*/ 15982 w 220582"/>
                <a:gd name="connsiteY0" fmla="*/ 239725 h 329916"/>
                <a:gd name="connsiteX1" fmla="*/ 6521 w 220582"/>
                <a:gd name="connsiteY1" fmla="*/ 171208 h 329916"/>
                <a:gd name="connsiteX2" fmla="*/ 18205 w 220582"/>
                <a:gd name="connsiteY2" fmla="*/ 97992 h 329916"/>
                <a:gd name="connsiteX3" fmla="*/ 22523 w 220582"/>
                <a:gd name="connsiteY3" fmla="*/ 74942 h 329916"/>
                <a:gd name="connsiteX4" fmla="*/ 55289 w 220582"/>
                <a:gd name="connsiteY4" fmla="*/ 36842 h 329916"/>
                <a:gd name="connsiteX5" fmla="*/ 83546 w 220582"/>
                <a:gd name="connsiteY5" fmla="*/ 19061 h 329916"/>
                <a:gd name="connsiteX6" fmla="*/ 112121 w 220582"/>
                <a:gd name="connsiteY6" fmla="*/ 3313 h 329916"/>
                <a:gd name="connsiteX7" fmla="*/ 142347 w 220582"/>
                <a:gd name="connsiteY7" fmla="*/ 39636 h 329916"/>
                <a:gd name="connsiteX8" fmla="*/ 148634 w 220582"/>
                <a:gd name="connsiteY8" fmla="*/ 66750 h 329916"/>
                <a:gd name="connsiteX9" fmla="*/ 136378 w 220582"/>
                <a:gd name="connsiteY9" fmla="*/ 101993 h 329916"/>
                <a:gd name="connsiteX10" fmla="*/ 115487 w 220582"/>
                <a:gd name="connsiteY10" fmla="*/ 132410 h 329916"/>
                <a:gd name="connsiteX11" fmla="*/ 150348 w 220582"/>
                <a:gd name="connsiteY11" fmla="*/ 129044 h 329916"/>
                <a:gd name="connsiteX12" fmla="*/ 198735 w 220582"/>
                <a:gd name="connsiteY12" fmla="*/ 108851 h 329916"/>
                <a:gd name="connsiteX13" fmla="*/ 216515 w 220582"/>
                <a:gd name="connsiteY13" fmla="*/ 220040 h 329916"/>
                <a:gd name="connsiteX14" fmla="*/ 189337 w 220582"/>
                <a:gd name="connsiteY14" fmla="*/ 325260 h 329916"/>
                <a:gd name="connsiteX15" fmla="*/ 176129 w 220582"/>
                <a:gd name="connsiteY15" fmla="*/ 327737 h 329916"/>
                <a:gd name="connsiteX16" fmla="*/ 173589 w 220582"/>
                <a:gd name="connsiteY16" fmla="*/ 308813 h 329916"/>
                <a:gd name="connsiteX17" fmla="*/ 154476 w 220582"/>
                <a:gd name="connsiteY17" fmla="*/ 228295 h 329916"/>
                <a:gd name="connsiteX18" fmla="*/ 135108 w 220582"/>
                <a:gd name="connsiteY18" fmla="*/ 217944 h 329916"/>
                <a:gd name="connsiteX19" fmla="*/ 23666 w 220582"/>
                <a:gd name="connsiteY19" fmla="*/ 305257 h 329916"/>
                <a:gd name="connsiteX20" fmla="*/ 18332 w 220582"/>
                <a:gd name="connsiteY20" fmla="*/ 301955 h 329916"/>
                <a:gd name="connsiteX21" fmla="*/ 16046 w 220582"/>
                <a:gd name="connsiteY21" fmla="*/ 239789 h 32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0582" h="329916">
                  <a:moveTo>
                    <a:pt x="15982" y="239725"/>
                  </a:moveTo>
                  <a:cubicBezTo>
                    <a:pt x="12934" y="216865"/>
                    <a:pt x="11093" y="193687"/>
                    <a:pt x="6521" y="171208"/>
                  </a:cubicBezTo>
                  <a:cubicBezTo>
                    <a:pt x="1123" y="144729"/>
                    <a:pt x="-9354" y="118821"/>
                    <a:pt x="18205" y="97992"/>
                  </a:cubicBezTo>
                  <a:cubicBezTo>
                    <a:pt x="22586" y="94627"/>
                    <a:pt x="23539" y="82498"/>
                    <a:pt x="22523" y="74942"/>
                  </a:cubicBezTo>
                  <a:cubicBezTo>
                    <a:pt x="18840" y="47065"/>
                    <a:pt x="17252" y="24649"/>
                    <a:pt x="55289" y="36842"/>
                  </a:cubicBezTo>
                  <a:cubicBezTo>
                    <a:pt x="65639" y="40144"/>
                    <a:pt x="76815" y="29095"/>
                    <a:pt x="83546" y="19061"/>
                  </a:cubicBezTo>
                  <a:cubicBezTo>
                    <a:pt x="90912" y="8012"/>
                    <a:pt x="95040" y="-6656"/>
                    <a:pt x="112121" y="3313"/>
                  </a:cubicBezTo>
                  <a:cubicBezTo>
                    <a:pt x="126282" y="11632"/>
                    <a:pt x="144189" y="16077"/>
                    <a:pt x="142347" y="39636"/>
                  </a:cubicBezTo>
                  <a:cubicBezTo>
                    <a:pt x="141585" y="49415"/>
                    <a:pt x="143236" y="58622"/>
                    <a:pt x="148634" y="66750"/>
                  </a:cubicBezTo>
                  <a:cubicBezTo>
                    <a:pt x="160762" y="85038"/>
                    <a:pt x="156952" y="96024"/>
                    <a:pt x="136378" y="101993"/>
                  </a:cubicBezTo>
                  <a:cubicBezTo>
                    <a:pt x="122789" y="105993"/>
                    <a:pt x="106089" y="113613"/>
                    <a:pt x="115487" y="132410"/>
                  </a:cubicBezTo>
                  <a:cubicBezTo>
                    <a:pt x="125774" y="152857"/>
                    <a:pt x="139934" y="136918"/>
                    <a:pt x="150348" y="129044"/>
                  </a:cubicBezTo>
                  <a:cubicBezTo>
                    <a:pt x="165144" y="117741"/>
                    <a:pt x="179685" y="107644"/>
                    <a:pt x="198735" y="108851"/>
                  </a:cubicBezTo>
                  <a:cubicBezTo>
                    <a:pt x="197402" y="147205"/>
                    <a:pt x="198735" y="184543"/>
                    <a:pt x="216515" y="220040"/>
                  </a:cubicBezTo>
                  <a:cubicBezTo>
                    <a:pt x="229025" y="245186"/>
                    <a:pt x="210610" y="308750"/>
                    <a:pt x="189337" y="325260"/>
                  </a:cubicBezTo>
                  <a:cubicBezTo>
                    <a:pt x="185083" y="328562"/>
                    <a:pt x="179114" y="332435"/>
                    <a:pt x="176129" y="327737"/>
                  </a:cubicBezTo>
                  <a:cubicBezTo>
                    <a:pt x="173081" y="322910"/>
                    <a:pt x="172129" y="314592"/>
                    <a:pt x="173589" y="308813"/>
                  </a:cubicBezTo>
                  <a:cubicBezTo>
                    <a:pt x="181463" y="277825"/>
                    <a:pt x="168065" y="253251"/>
                    <a:pt x="154476" y="228295"/>
                  </a:cubicBezTo>
                  <a:cubicBezTo>
                    <a:pt x="149650" y="219468"/>
                    <a:pt x="141649" y="207784"/>
                    <a:pt x="135108" y="217944"/>
                  </a:cubicBezTo>
                  <a:cubicBezTo>
                    <a:pt x="107168" y="261506"/>
                    <a:pt x="49256" y="259537"/>
                    <a:pt x="23666" y="305257"/>
                  </a:cubicBezTo>
                  <a:cubicBezTo>
                    <a:pt x="21888" y="304178"/>
                    <a:pt x="20110" y="303098"/>
                    <a:pt x="18332" y="301955"/>
                  </a:cubicBezTo>
                  <a:cubicBezTo>
                    <a:pt x="7346" y="281635"/>
                    <a:pt x="5378" y="260998"/>
                    <a:pt x="16046" y="2397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0" name="Полилиния: фигура 529">
              <a:extLst>
                <a:ext uri="{FF2B5EF4-FFF2-40B4-BE49-F238E27FC236}">
                  <a16:creationId xmlns="" xmlns:a16="http://schemas.microsoft.com/office/drawing/2014/main" id="{E74EE346-E054-428A-B636-C7029ACEBD27}"/>
                </a:ext>
              </a:extLst>
            </p:cNvPr>
            <p:cNvSpPr/>
            <p:nvPr/>
          </p:nvSpPr>
          <p:spPr>
            <a:xfrm>
              <a:off x="3421125" y="1321606"/>
              <a:ext cx="250700" cy="214410"/>
            </a:xfrm>
            <a:custGeom>
              <a:avLst/>
              <a:gdLst>
                <a:gd name="connsiteX0" fmla="*/ 175832 w 250700"/>
                <a:gd name="connsiteY0" fmla="*/ 209831 h 214410"/>
                <a:gd name="connsiteX1" fmla="*/ 55944 w 250700"/>
                <a:gd name="connsiteY1" fmla="*/ 144743 h 214410"/>
                <a:gd name="connsiteX2" fmla="*/ 5842 w 250700"/>
                <a:gd name="connsiteY2" fmla="*/ 46254 h 214410"/>
                <a:gd name="connsiteX3" fmla="*/ 10033 w 250700"/>
                <a:gd name="connsiteY3" fmla="*/ 11583 h 214410"/>
                <a:gd name="connsiteX4" fmla="*/ 56388 w 250700"/>
                <a:gd name="connsiteY4" fmla="*/ 6566 h 214410"/>
                <a:gd name="connsiteX5" fmla="*/ 121603 w 250700"/>
                <a:gd name="connsiteY5" fmla="*/ 20155 h 214410"/>
                <a:gd name="connsiteX6" fmla="*/ 245047 w 250700"/>
                <a:gd name="connsiteY6" fmla="*/ 72606 h 214410"/>
                <a:gd name="connsiteX7" fmla="*/ 234760 w 250700"/>
                <a:gd name="connsiteY7" fmla="*/ 105119 h 214410"/>
                <a:gd name="connsiteX8" fmla="*/ 213614 w 250700"/>
                <a:gd name="connsiteY8" fmla="*/ 131090 h 214410"/>
                <a:gd name="connsiteX9" fmla="*/ 175895 w 250700"/>
                <a:gd name="connsiteY9" fmla="*/ 201703 h 214410"/>
                <a:gd name="connsiteX10" fmla="*/ 175895 w 250700"/>
                <a:gd name="connsiteY10" fmla="*/ 209831 h 21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00" h="214410">
                  <a:moveTo>
                    <a:pt x="175832" y="209831"/>
                  </a:moveTo>
                  <a:cubicBezTo>
                    <a:pt x="105918" y="222023"/>
                    <a:pt x="84963" y="212942"/>
                    <a:pt x="55944" y="144743"/>
                  </a:cubicBezTo>
                  <a:cubicBezTo>
                    <a:pt x="41275" y="110326"/>
                    <a:pt x="5271" y="88926"/>
                    <a:pt x="5842" y="46254"/>
                  </a:cubicBezTo>
                  <a:cubicBezTo>
                    <a:pt x="5969" y="34443"/>
                    <a:pt x="-9842" y="19076"/>
                    <a:pt x="10033" y="11583"/>
                  </a:cubicBezTo>
                  <a:cubicBezTo>
                    <a:pt x="24765" y="6058"/>
                    <a:pt x="41021" y="-8356"/>
                    <a:pt x="56388" y="6566"/>
                  </a:cubicBezTo>
                  <a:cubicBezTo>
                    <a:pt x="76708" y="26315"/>
                    <a:pt x="97028" y="20219"/>
                    <a:pt x="121603" y="20155"/>
                  </a:cubicBezTo>
                  <a:cubicBezTo>
                    <a:pt x="166053" y="20155"/>
                    <a:pt x="208471" y="43968"/>
                    <a:pt x="245047" y="72606"/>
                  </a:cubicBezTo>
                  <a:cubicBezTo>
                    <a:pt x="257556" y="82385"/>
                    <a:pt x="247142" y="97372"/>
                    <a:pt x="234760" y="105119"/>
                  </a:cubicBezTo>
                  <a:cubicBezTo>
                    <a:pt x="224854" y="111342"/>
                    <a:pt x="210439" y="118517"/>
                    <a:pt x="213614" y="131090"/>
                  </a:cubicBezTo>
                  <a:cubicBezTo>
                    <a:pt x="223266" y="169762"/>
                    <a:pt x="199454" y="185065"/>
                    <a:pt x="175895" y="201703"/>
                  </a:cubicBezTo>
                  <a:cubicBezTo>
                    <a:pt x="175895" y="204433"/>
                    <a:pt x="175895" y="207100"/>
                    <a:pt x="175895" y="209831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1" name="Полилиния: фигура 530">
              <a:extLst>
                <a:ext uri="{FF2B5EF4-FFF2-40B4-BE49-F238E27FC236}">
                  <a16:creationId xmlns="" xmlns:a16="http://schemas.microsoft.com/office/drawing/2014/main" id="{478B63EC-4B73-4090-86C7-6ED4AE9326E7}"/>
                </a:ext>
              </a:extLst>
            </p:cNvPr>
            <p:cNvSpPr/>
            <p:nvPr/>
          </p:nvSpPr>
          <p:spPr>
            <a:xfrm>
              <a:off x="4014796" y="1961657"/>
              <a:ext cx="116022" cy="257233"/>
            </a:xfrm>
            <a:custGeom>
              <a:avLst/>
              <a:gdLst>
                <a:gd name="connsiteX0" fmla="*/ 115561 w 116022"/>
                <a:gd name="connsiteY0" fmla="*/ 175445 h 257233"/>
                <a:gd name="connsiteX1" fmla="*/ 92129 w 116022"/>
                <a:gd name="connsiteY1" fmla="*/ 182176 h 257233"/>
                <a:gd name="connsiteX2" fmla="*/ 39425 w 116022"/>
                <a:gd name="connsiteY2" fmla="*/ 257233 h 257233"/>
                <a:gd name="connsiteX3" fmla="*/ 24184 w 116022"/>
                <a:gd name="connsiteY3" fmla="*/ 232722 h 257233"/>
                <a:gd name="connsiteX4" fmla="*/ 39425 w 116022"/>
                <a:gd name="connsiteY4" fmla="*/ 208148 h 257233"/>
                <a:gd name="connsiteX5" fmla="*/ 58538 w 116022"/>
                <a:gd name="connsiteY5" fmla="*/ 218117 h 257233"/>
                <a:gd name="connsiteX6" fmla="*/ 58094 w 116022"/>
                <a:gd name="connsiteY6" fmla="*/ 193924 h 257233"/>
                <a:gd name="connsiteX7" fmla="*/ 59935 w 116022"/>
                <a:gd name="connsiteY7" fmla="*/ 133662 h 257233"/>
                <a:gd name="connsiteX8" fmla="*/ 43107 w 116022"/>
                <a:gd name="connsiteY8" fmla="*/ 73654 h 257233"/>
                <a:gd name="connsiteX9" fmla="*/ 4436 w 116022"/>
                <a:gd name="connsiteY9" fmla="*/ 23997 h 257233"/>
                <a:gd name="connsiteX10" fmla="*/ 18850 w 116022"/>
                <a:gd name="connsiteY10" fmla="*/ 57 h 257233"/>
                <a:gd name="connsiteX11" fmla="*/ 96892 w 116022"/>
                <a:gd name="connsiteY11" fmla="*/ 63748 h 257233"/>
                <a:gd name="connsiteX12" fmla="*/ 115561 w 116022"/>
                <a:gd name="connsiteY12" fmla="*/ 175509 h 25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022" h="257233">
                  <a:moveTo>
                    <a:pt x="115561" y="175445"/>
                  </a:moveTo>
                  <a:cubicBezTo>
                    <a:pt x="106290" y="172524"/>
                    <a:pt x="93082" y="173921"/>
                    <a:pt x="92129" y="182176"/>
                  </a:cubicBezTo>
                  <a:cubicBezTo>
                    <a:pt x="87875" y="218943"/>
                    <a:pt x="57649" y="232849"/>
                    <a:pt x="39425" y="257233"/>
                  </a:cubicBezTo>
                  <a:cubicBezTo>
                    <a:pt x="31360" y="251201"/>
                    <a:pt x="26344" y="243009"/>
                    <a:pt x="24184" y="232722"/>
                  </a:cubicBezTo>
                  <a:cubicBezTo>
                    <a:pt x="22470" y="219705"/>
                    <a:pt x="30788" y="213799"/>
                    <a:pt x="39425" y="208148"/>
                  </a:cubicBezTo>
                  <a:cubicBezTo>
                    <a:pt x="45266" y="212974"/>
                    <a:pt x="50982" y="222372"/>
                    <a:pt x="58538" y="218117"/>
                  </a:cubicBezTo>
                  <a:cubicBezTo>
                    <a:pt x="70285" y="211513"/>
                    <a:pt x="62157" y="201226"/>
                    <a:pt x="58094" y="193924"/>
                  </a:cubicBezTo>
                  <a:cubicBezTo>
                    <a:pt x="46409" y="173032"/>
                    <a:pt x="46600" y="154807"/>
                    <a:pt x="59935" y="133662"/>
                  </a:cubicBezTo>
                  <a:cubicBezTo>
                    <a:pt x="75493" y="108960"/>
                    <a:pt x="58538" y="89148"/>
                    <a:pt x="43107" y="73654"/>
                  </a:cubicBezTo>
                  <a:cubicBezTo>
                    <a:pt x="28121" y="58604"/>
                    <a:pt x="14215" y="43237"/>
                    <a:pt x="4436" y="23997"/>
                  </a:cubicBezTo>
                  <a:cubicBezTo>
                    <a:pt x="-4010" y="7360"/>
                    <a:pt x="-1025" y="-768"/>
                    <a:pt x="18850" y="57"/>
                  </a:cubicBezTo>
                  <a:cubicBezTo>
                    <a:pt x="55045" y="1518"/>
                    <a:pt x="88383" y="24314"/>
                    <a:pt x="96892" y="63748"/>
                  </a:cubicBezTo>
                  <a:cubicBezTo>
                    <a:pt x="104766" y="100451"/>
                    <a:pt x="118736" y="136519"/>
                    <a:pt x="115561" y="1755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2" name="Полилиния: фигура 531">
              <a:extLst>
                <a:ext uri="{FF2B5EF4-FFF2-40B4-BE49-F238E27FC236}">
                  <a16:creationId xmlns="" xmlns:a16="http://schemas.microsoft.com/office/drawing/2014/main" id="{AEEBF7D8-B458-42FA-9742-2297D3D3DBE4}"/>
                </a:ext>
              </a:extLst>
            </p:cNvPr>
            <p:cNvSpPr/>
            <p:nvPr/>
          </p:nvSpPr>
          <p:spPr>
            <a:xfrm>
              <a:off x="3356420" y="1361344"/>
              <a:ext cx="103377" cy="266989"/>
            </a:xfrm>
            <a:custGeom>
              <a:avLst/>
              <a:gdLst>
                <a:gd name="connsiteX0" fmla="*/ 12001 w 103377"/>
                <a:gd name="connsiteY0" fmla="*/ 88304 h 266989"/>
                <a:gd name="connsiteX1" fmla="*/ 825 w 103377"/>
                <a:gd name="connsiteY1" fmla="*/ 36996 h 266989"/>
                <a:gd name="connsiteX2" fmla="*/ 18160 w 103377"/>
                <a:gd name="connsiteY2" fmla="*/ 1372 h 266989"/>
                <a:gd name="connsiteX3" fmla="*/ 48894 w 103377"/>
                <a:gd name="connsiteY3" fmla="*/ 22835 h 266989"/>
                <a:gd name="connsiteX4" fmla="*/ 88201 w 103377"/>
                <a:gd name="connsiteY4" fmla="*/ 194667 h 266989"/>
                <a:gd name="connsiteX5" fmla="*/ 103377 w 103377"/>
                <a:gd name="connsiteY5" fmla="*/ 260136 h 266989"/>
                <a:gd name="connsiteX6" fmla="*/ 87058 w 103377"/>
                <a:gd name="connsiteY6" fmla="*/ 253532 h 266989"/>
                <a:gd name="connsiteX7" fmla="*/ 43306 w 103377"/>
                <a:gd name="connsiteY7" fmla="*/ 214924 h 266989"/>
                <a:gd name="connsiteX8" fmla="*/ 25527 w 103377"/>
                <a:gd name="connsiteY8" fmla="*/ 163362 h 266989"/>
                <a:gd name="connsiteX9" fmla="*/ 11937 w 103377"/>
                <a:gd name="connsiteY9" fmla="*/ 88177 h 26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77" h="266989">
                  <a:moveTo>
                    <a:pt x="12001" y="88304"/>
                  </a:moveTo>
                  <a:cubicBezTo>
                    <a:pt x="8254" y="71223"/>
                    <a:pt x="3809" y="54268"/>
                    <a:pt x="825" y="36996"/>
                  </a:cubicBezTo>
                  <a:cubicBezTo>
                    <a:pt x="-1906" y="20867"/>
                    <a:pt x="1714" y="6452"/>
                    <a:pt x="18160" y="1372"/>
                  </a:cubicBezTo>
                  <a:cubicBezTo>
                    <a:pt x="35242" y="-3962"/>
                    <a:pt x="44005" y="6897"/>
                    <a:pt x="48894" y="22835"/>
                  </a:cubicBezTo>
                  <a:cubicBezTo>
                    <a:pt x="66103" y="79033"/>
                    <a:pt x="76961" y="136945"/>
                    <a:pt x="88201" y="194667"/>
                  </a:cubicBezTo>
                  <a:cubicBezTo>
                    <a:pt x="93281" y="216511"/>
                    <a:pt x="98361" y="238355"/>
                    <a:pt x="103377" y="260136"/>
                  </a:cubicBezTo>
                  <a:cubicBezTo>
                    <a:pt x="91947" y="275186"/>
                    <a:pt x="89280" y="261977"/>
                    <a:pt x="87058" y="253532"/>
                  </a:cubicBezTo>
                  <a:cubicBezTo>
                    <a:pt x="80771" y="229338"/>
                    <a:pt x="64833" y="219940"/>
                    <a:pt x="43306" y="214924"/>
                  </a:cubicBezTo>
                  <a:cubicBezTo>
                    <a:pt x="13588" y="208066"/>
                    <a:pt x="7111" y="187301"/>
                    <a:pt x="25527" y="163362"/>
                  </a:cubicBezTo>
                  <a:cubicBezTo>
                    <a:pt x="48215" y="134024"/>
                    <a:pt x="43687" y="108961"/>
                    <a:pt x="11937" y="881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3" name="Полилиния: фигура 532">
              <a:extLst>
                <a:ext uri="{FF2B5EF4-FFF2-40B4-BE49-F238E27FC236}">
                  <a16:creationId xmlns="" xmlns:a16="http://schemas.microsoft.com/office/drawing/2014/main" id="{027F30E6-4F98-4656-BFDC-E1560A2E6990}"/>
                </a:ext>
              </a:extLst>
            </p:cNvPr>
            <p:cNvSpPr/>
            <p:nvPr/>
          </p:nvSpPr>
          <p:spPr>
            <a:xfrm>
              <a:off x="4135670" y="2184575"/>
              <a:ext cx="129248" cy="157125"/>
            </a:xfrm>
            <a:custGeom>
              <a:avLst/>
              <a:gdLst>
                <a:gd name="connsiteX0" fmla="*/ 124227 w 129248"/>
                <a:gd name="connsiteY0" fmla="*/ 157126 h 157125"/>
                <a:gd name="connsiteX1" fmla="*/ 57869 w 129248"/>
                <a:gd name="connsiteY1" fmla="*/ 86577 h 157125"/>
                <a:gd name="connsiteX2" fmla="*/ 19325 w 129248"/>
                <a:gd name="connsiteY2" fmla="*/ 44476 h 157125"/>
                <a:gd name="connsiteX3" fmla="*/ 2307 w 129248"/>
                <a:gd name="connsiteY3" fmla="*/ 1613 h 157125"/>
                <a:gd name="connsiteX4" fmla="*/ 71585 w 129248"/>
                <a:gd name="connsiteY4" fmla="*/ 53366 h 157125"/>
                <a:gd name="connsiteX5" fmla="*/ 108479 w 129248"/>
                <a:gd name="connsiteY5" fmla="*/ 71845 h 157125"/>
                <a:gd name="connsiteX6" fmla="*/ 128989 w 129248"/>
                <a:gd name="connsiteY6" fmla="*/ 88355 h 157125"/>
                <a:gd name="connsiteX7" fmla="*/ 124227 w 129248"/>
                <a:gd name="connsiteY7" fmla="*/ 157062 h 1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248" h="157125">
                  <a:moveTo>
                    <a:pt x="124227" y="157126"/>
                  </a:moveTo>
                  <a:cubicBezTo>
                    <a:pt x="93747" y="142775"/>
                    <a:pt x="67521" y="124931"/>
                    <a:pt x="57869" y="86577"/>
                  </a:cubicBezTo>
                  <a:cubicBezTo>
                    <a:pt x="52853" y="66701"/>
                    <a:pt x="36089" y="54001"/>
                    <a:pt x="19325" y="44476"/>
                  </a:cubicBezTo>
                  <a:cubicBezTo>
                    <a:pt x="2116" y="34697"/>
                    <a:pt x="-3726" y="21299"/>
                    <a:pt x="2307" y="1613"/>
                  </a:cubicBezTo>
                  <a:cubicBezTo>
                    <a:pt x="40724" y="-4863"/>
                    <a:pt x="66505" y="7328"/>
                    <a:pt x="71585" y="53366"/>
                  </a:cubicBezTo>
                  <a:cubicBezTo>
                    <a:pt x="74379" y="78512"/>
                    <a:pt x="87016" y="85878"/>
                    <a:pt x="108479" y="71845"/>
                  </a:cubicBezTo>
                  <a:cubicBezTo>
                    <a:pt x="126957" y="59780"/>
                    <a:pt x="130323" y="70956"/>
                    <a:pt x="128989" y="88355"/>
                  </a:cubicBezTo>
                  <a:cubicBezTo>
                    <a:pt x="127275" y="111278"/>
                    <a:pt x="125751" y="134139"/>
                    <a:pt x="124227" y="1570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4" name="Полилиния: фигура 533">
              <a:extLst>
                <a:ext uri="{FF2B5EF4-FFF2-40B4-BE49-F238E27FC236}">
                  <a16:creationId xmlns="" xmlns:a16="http://schemas.microsoft.com/office/drawing/2014/main" id="{63BA952B-DD20-480D-B090-68AB90E31756}"/>
                </a:ext>
              </a:extLst>
            </p:cNvPr>
            <p:cNvSpPr/>
            <p:nvPr/>
          </p:nvSpPr>
          <p:spPr>
            <a:xfrm>
              <a:off x="2462042" y="1993941"/>
              <a:ext cx="205655" cy="298483"/>
            </a:xfrm>
            <a:custGeom>
              <a:avLst/>
              <a:gdLst>
                <a:gd name="connsiteX0" fmla="*/ 205656 w 205655"/>
                <a:gd name="connsiteY0" fmla="*/ 298483 h 298483"/>
                <a:gd name="connsiteX1" fmla="*/ 144696 w 205655"/>
                <a:gd name="connsiteY1" fmla="*/ 233014 h 298483"/>
                <a:gd name="connsiteX2" fmla="*/ 72179 w 205655"/>
                <a:gd name="connsiteY2" fmla="*/ 113189 h 298483"/>
                <a:gd name="connsiteX3" fmla="*/ 47414 w 205655"/>
                <a:gd name="connsiteY3" fmla="*/ 101950 h 298483"/>
                <a:gd name="connsiteX4" fmla="*/ 424 w 205655"/>
                <a:gd name="connsiteY4" fmla="*/ 58135 h 298483"/>
                <a:gd name="connsiteX5" fmla="*/ 38841 w 205655"/>
                <a:gd name="connsiteY5" fmla="*/ 18701 h 298483"/>
                <a:gd name="connsiteX6" fmla="*/ 58653 w 205655"/>
                <a:gd name="connsiteY6" fmla="*/ 32 h 298483"/>
                <a:gd name="connsiteX7" fmla="*/ 68432 w 205655"/>
                <a:gd name="connsiteY7" fmla="*/ 3842 h 298483"/>
                <a:gd name="connsiteX8" fmla="*/ 68432 w 205655"/>
                <a:gd name="connsiteY8" fmla="*/ 3842 h 298483"/>
                <a:gd name="connsiteX9" fmla="*/ 130027 w 205655"/>
                <a:gd name="connsiteY9" fmla="*/ 151734 h 298483"/>
                <a:gd name="connsiteX10" fmla="*/ 174604 w 205655"/>
                <a:gd name="connsiteY10" fmla="*/ 226029 h 298483"/>
                <a:gd name="connsiteX11" fmla="*/ 205656 w 205655"/>
                <a:gd name="connsiteY11" fmla="*/ 298483 h 29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655" h="298483">
                  <a:moveTo>
                    <a:pt x="205656" y="298483"/>
                  </a:moveTo>
                  <a:cubicBezTo>
                    <a:pt x="185336" y="276639"/>
                    <a:pt x="165016" y="254859"/>
                    <a:pt x="144696" y="233014"/>
                  </a:cubicBezTo>
                  <a:cubicBezTo>
                    <a:pt x="126789" y="188755"/>
                    <a:pt x="90213" y="157576"/>
                    <a:pt x="72179" y="113189"/>
                  </a:cubicBezTo>
                  <a:cubicBezTo>
                    <a:pt x="68369" y="103855"/>
                    <a:pt x="57256" y="101823"/>
                    <a:pt x="47414" y="101950"/>
                  </a:cubicBezTo>
                  <a:cubicBezTo>
                    <a:pt x="19664" y="102267"/>
                    <a:pt x="4107" y="88297"/>
                    <a:pt x="424" y="58135"/>
                  </a:cubicBezTo>
                  <a:cubicBezTo>
                    <a:pt x="-3577" y="25368"/>
                    <a:pt x="21633" y="26829"/>
                    <a:pt x="38841" y="18701"/>
                  </a:cubicBezTo>
                  <a:cubicBezTo>
                    <a:pt x="46207" y="13367"/>
                    <a:pt x="49255" y="2826"/>
                    <a:pt x="58653" y="32"/>
                  </a:cubicBezTo>
                  <a:cubicBezTo>
                    <a:pt x="62463" y="-222"/>
                    <a:pt x="65702" y="1048"/>
                    <a:pt x="68432" y="3842"/>
                  </a:cubicBezTo>
                  <a:lnTo>
                    <a:pt x="68432" y="3842"/>
                  </a:lnTo>
                  <a:cubicBezTo>
                    <a:pt x="56875" y="68358"/>
                    <a:pt x="93070" y="112110"/>
                    <a:pt x="130027" y="151734"/>
                  </a:cubicBezTo>
                  <a:cubicBezTo>
                    <a:pt x="150855" y="174086"/>
                    <a:pt x="171620" y="189136"/>
                    <a:pt x="174604" y="226029"/>
                  </a:cubicBezTo>
                  <a:cubicBezTo>
                    <a:pt x="176573" y="250350"/>
                    <a:pt x="200322" y="271368"/>
                    <a:pt x="205656" y="29848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5" name="Полилиния: фигура 534">
              <a:extLst>
                <a:ext uri="{FF2B5EF4-FFF2-40B4-BE49-F238E27FC236}">
                  <a16:creationId xmlns="" xmlns:a16="http://schemas.microsoft.com/office/drawing/2014/main" id="{3987CD25-23F8-43FF-A13E-E1E60B83E8C9}"/>
                </a:ext>
              </a:extLst>
            </p:cNvPr>
            <p:cNvSpPr/>
            <p:nvPr/>
          </p:nvSpPr>
          <p:spPr>
            <a:xfrm>
              <a:off x="4363510" y="2206043"/>
              <a:ext cx="71626" cy="127528"/>
            </a:xfrm>
            <a:custGeom>
              <a:avLst/>
              <a:gdLst>
                <a:gd name="connsiteX0" fmla="*/ 71584 w 71626"/>
                <a:gd name="connsiteY0" fmla="*/ 70252 h 127528"/>
                <a:gd name="connsiteX1" fmla="*/ 71584 w 71626"/>
                <a:gd name="connsiteY1" fmla="*/ 127529 h 127528"/>
                <a:gd name="connsiteX2" fmla="*/ 49549 w 71626"/>
                <a:gd name="connsiteY2" fmla="*/ 112098 h 127528"/>
                <a:gd name="connsiteX3" fmla="*/ 3385 w 71626"/>
                <a:gd name="connsiteY3" fmla="*/ 97049 h 127528"/>
                <a:gd name="connsiteX4" fmla="*/ 210 w 71626"/>
                <a:gd name="connsiteY4" fmla="*/ 17292 h 127528"/>
                <a:gd name="connsiteX5" fmla="*/ 21419 w 71626"/>
                <a:gd name="connsiteY5" fmla="*/ 6688 h 127528"/>
                <a:gd name="connsiteX6" fmla="*/ 71584 w 71626"/>
                <a:gd name="connsiteY6" fmla="*/ 70188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26" h="127528">
                  <a:moveTo>
                    <a:pt x="71584" y="70252"/>
                  </a:moveTo>
                  <a:cubicBezTo>
                    <a:pt x="52788" y="89302"/>
                    <a:pt x="72663" y="108479"/>
                    <a:pt x="71584" y="127529"/>
                  </a:cubicBezTo>
                  <a:cubicBezTo>
                    <a:pt x="64218" y="122449"/>
                    <a:pt x="56598" y="117686"/>
                    <a:pt x="49549" y="112098"/>
                  </a:cubicBezTo>
                  <a:cubicBezTo>
                    <a:pt x="35262" y="100795"/>
                    <a:pt x="7322" y="120798"/>
                    <a:pt x="3385" y="97049"/>
                  </a:cubicBezTo>
                  <a:cubicBezTo>
                    <a:pt x="-870" y="71585"/>
                    <a:pt x="3448" y="44090"/>
                    <a:pt x="210" y="17292"/>
                  </a:cubicBezTo>
                  <a:cubicBezTo>
                    <a:pt x="-1822" y="401"/>
                    <a:pt x="11322" y="-6012"/>
                    <a:pt x="21419" y="6688"/>
                  </a:cubicBezTo>
                  <a:cubicBezTo>
                    <a:pt x="38183" y="27770"/>
                    <a:pt x="66504" y="38628"/>
                    <a:pt x="71584" y="701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6" name="Полилиния: фигура 535">
              <a:extLst>
                <a:ext uri="{FF2B5EF4-FFF2-40B4-BE49-F238E27FC236}">
                  <a16:creationId xmlns="" xmlns:a16="http://schemas.microsoft.com/office/drawing/2014/main" id="{7470E3A3-13ED-46F2-8F4B-E0AD95683CE6}"/>
                </a:ext>
              </a:extLst>
            </p:cNvPr>
            <p:cNvSpPr/>
            <p:nvPr/>
          </p:nvSpPr>
          <p:spPr>
            <a:xfrm>
              <a:off x="4297997" y="2374403"/>
              <a:ext cx="143769" cy="65265"/>
            </a:xfrm>
            <a:custGeom>
              <a:avLst/>
              <a:gdLst>
                <a:gd name="connsiteX0" fmla="*/ 137160 w 143769"/>
                <a:gd name="connsiteY0" fmla="*/ 32766 h 65265"/>
                <a:gd name="connsiteX1" fmla="*/ 131128 w 143769"/>
                <a:gd name="connsiteY1" fmla="*/ 55372 h 65265"/>
                <a:gd name="connsiteX2" fmla="*/ 85979 w 143769"/>
                <a:gd name="connsiteY2" fmla="*/ 62548 h 65265"/>
                <a:gd name="connsiteX3" fmla="*/ 0 w 143769"/>
                <a:gd name="connsiteY3" fmla="*/ 0 h 65265"/>
                <a:gd name="connsiteX4" fmla="*/ 111570 w 143769"/>
                <a:gd name="connsiteY4" fmla="*/ 39878 h 65265"/>
                <a:gd name="connsiteX5" fmla="*/ 137160 w 143769"/>
                <a:gd name="connsiteY5" fmla="*/ 32766 h 6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69" h="65265">
                  <a:moveTo>
                    <a:pt x="137160" y="32766"/>
                  </a:moveTo>
                  <a:cubicBezTo>
                    <a:pt x="148654" y="44514"/>
                    <a:pt x="144209" y="52324"/>
                    <a:pt x="131128" y="55372"/>
                  </a:cubicBezTo>
                  <a:cubicBezTo>
                    <a:pt x="116268" y="58865"/>
                    <a:pt x="101029" y="60135"/>
                    <a:pt x="85979" y="62548"/>
                  </a:cubicBezTo>
                  <a:cubicBezTo>
                    <a:pt x="29909" y="71692"/>
                    <a:pt x="13018" y="59436"/>
                    <a:pt x="0" y="0"/>
                  </a:cubicBezTo>
                  <a:cubicBezTo>
                    <a:pt x="37973" y="10541"/>
                    <a:pt x="80645" y="4635"/>
                    <a:pt x="111570" y="39878"/>
                  </a:cubicBezTo>
                  <a:cubicBezTo>
                    <a:pt x="119824" y="49276"/>
                    <a:pt x="130239" y="42228"/>
                    <a:pt x="137160" y="327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7" name="Полилиния: фигура 536">
              <a:extLst>
                <a:ext uri="{FF2B5EF4-FFF2-40B4-BE49-F238E27FC236}">
                  <a16:creationId xmlns="" xmlns:a16="http://schemas.microsoft.com/office/drawing/2014/main" id="{EE619E7E-2FF3-42DF-A760-954F9F2B25C2}"/>
                </a:ext>
              </a:extLst>
            </p:cNvPr>
            <p:cNvSpPr/>
            <p:nvPr/>
          </p:nvSpPr>
          <p:spPr>
            <a:xfrm>
              <a:off x="3934777" y="2100463"/>
              <a:ext cx="119379" cy="93917"/>
            </a:xfrm>
            <a:custGeom>
              <a:avLst/>
              <a:gdLst>
                <a:gd name="connsiteX0" fmla="*/ 119380 w 119379"/>
                <a:gd name="connsiteY0" fmla="*/ 69342 h 93917"/>
                <a:gd name="connsiteX1" fmla="*/ 104140 w 119379"/>
                <a:gd name="connsiteY1" fmla="*/ 93917 h 93917"/>
                <a:gd name="connsiteX2" fmla="*/ 0 w 119379"/>
                <a:gd name="connsiteY2" fmla="*/ 12383 h 93917"/>
                <a:gd name="connsiteX3" fmla="*/ 8064 w 119379"/>
                <a:gd name="connsiteY3" fmla="*/ 0 h 93917"/>
                <a:gd name="connsiteX4" fmla="*/ 119316 w 119379"/>
                <a:gd name="connsiteY4" fmla="*/ 69342 h 9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79" h="93917">
                  <a:moveTo>
                    <a:pt x="119380" y="69342"/>
                  </a:moveTo>
                  <a:cubicBezTo>
                    <a:pt x="117221" y="79629"/>
                    <a:pt x="112141" y="87821"/>
                    <a:pt x="104140" y="93917"/>
                  </a:cubicBezTo>
                  <a:cubicBezTo>
                    <a:pt x="69405" y="66739"/>
                    <a:pt x="34734" y="39561"/>
                    <a:pt x="0" y="12383"/>
                  </a:cubicBezTo>
                  <a:cubicBezTo>
                    <a:pt x="2667" y="8255"/>
                    <a:pt x="5397" y="4127"/>
                    <a:pt x="8064" y="0"/>
                  </a:cubicBezTo>
                  <a:cubicBezTo>
                    <a:pt x="49657" y="13907"/>
                    <a:pt x="80454" y="49848"/>
                    <a:pt x="119316" y="69342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8" name="Полилиния: фигура 537">
              <a:extLst>
                <a:ext uri="{FF2B5EF4-FFF2-40B4-BE49-F238E27FC236}">
                  <a16:creationId xmlns="" xmlns:a16="http://schemas.microsoft.com/office/drawing/2014/main" id="{101765D2-A31D-4C0E-ADAD-56EE29D8BB52}"/>
                </a:ext>
              </a:extLst>
            </p:cNvPr>
            <p:cNvSpPr/>
            <p:nvPr/>
          </p:nvSpPr>
          <p:spPr>
            <a:xfrm>
              <a:off x="4096727" y="1683081"/>
              <a:ext cx="79704" cy="54034"/>
            </a:xfrm>
            <a:custGeom>
              <a:avLst/>
              <a:gdLst>
                <a:gd name="connsiteX0" fmla="*/ 19914 w 79704"/>
                <a:gd name="connsiteY0" fmla="*/ 2216 h 54034"/>
                <a:gd name="connsiteX1" fmla="*/ 74143 w 79704"/>
                <a:gd name="connsiteY1" fmla="*/ 21838 h 54034"/>
                <a:gd name="connsiteX2" fmla="*/ 75540 w 79704"/>
                <a:gd name="connsiteY2" fmla="*/ 47619 h 54034"/>
                <a:gd name="connsiteX3" fmla="*/ 51537 w 79704"/>
                <a:gd name="connsiteY3" fmla="*/ 50032 h 54034"/>
                <a:gd name="connsiteX4" fmla="*/ 22391 w 79704"/>
                <a:gd name="connsiteY4" fmla="*/ 32569 h 54034"/>
                <a:gd name="connsiteX5" fmla="*/ 229 w 79704"/>
                <a:gd name="connsiteY5" fmla="*/ 11551 h 54034"/>
                <a:gd name="connsiteX6" fmla="*/ 19851 w 79704"/>
                <a:gd name="connsiteY6" fmla="*/ 2216 h 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704" h="54034">
                  <a:moveTo>
                    <a:pt x="19914" y="2216"/>
                  </a:moveTo>
                  <a:cubicBezTo>
                    <a:pt x="46267" y="311"/>
                    <a:pt x="62904" y="4058"/>
                    <a:pt x="74143" y="21838"/>
                  </a:cubicBezTo>
                  <a:cubicBezTo>
                    <a:pt x="79350" y="30093"/>
                    <a:pt x="82843" y="39046"/>
                    <a:pt x="75540" y="47619"/>
                  </a:cubicBezTo>
                  <a:cubicBezTo>
                    <a:pt x="68619" y="55684"/>
                    <a:pt x="59856" y="55747"/>
                    <a:pt x="51537" y="50032"/>
                  </a:cubicBezTo>
                  <a:cubicBezTo>
                    <a:pt x="42139" y="43555"/>
                    <a:pt x="34710" y="33522"/>
                    <a:pt x="22391" y="32569"/>
                  </a:cubicBezTo>
                  <a:cubicBezTo>
                    <a:pt x="10008" y="31617"/>
                    <a:pt x="-1803" y="27108"/>
                    <a:pt x="229" y="11551"/>
                  </a:cubicBezTo>
                  <a:cubicBezTo>
                    <a:pt x="2706" y="-7245"/>
                    <a:pt x="17692" y="2661"/>
                    <a:pt x="19851" y="22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9" name="Полилиния: фигура 538">
              <a:extLst>
                <a:ext uri="{FF2B5EF4-FFF2-40B4-BE49-F238E27FC236}">
                  <a16:creationId xmlns="" xmlns:a16="http://schemas.microsoft.com/office/drawing/2014/main" id="{2B804C22-61FD-4ED8-BC37-DA05573EE0B3}"/>
                </a:ext>
              </a:extLst>
            </p:cNvPr>
            <p:cNvSpPr/>
            <p:nvPr/>
          </p:nvSpPr>
          <p:spPr>
            <a:xfrm>
              <a:off x="4090580" y="1774854"/>
              <a:ext cx="30313" cy="72142"/>
            </a:xfrm>
            <a:custGeom>
              <a:avLst/>
              <a:gdLst>
                <a:gd name="connsiteX0" fmla="*/ 28093 w 30313"/>
                <a:gd name="connsiteY0" fmla="*/ 39794 h 72142"/>
                <a:gd name="connsiteX1" fmla="*/ 19584 w 30313"/>
                <a:gd name="connsiteY1" fmla="*/ 72115 h 72142"/>
                <a:gd name="connsiteX2" fmla="*/ 788 w 30313"/>
                <a:gd name="connsiteY2" fmla="*/ 29570 h 72142"/>
                <a:gd name="connsiteX3" fmla="*/ 15584 w 30313"/>
                <a:gd name="connsiteY3" fmla="*/ 297 h 72142"/>
                <a:gd name="connsiteX4" fmla="*/ 28093 w 30313"/>
                <a:gd name="connsiteY4" fmla="*/ 3979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13" h="72142">
                  <a:moveTo>
                    <a:pt x="28093" y="39794"/>
                  </a:moveTo>
                  <a:cubicBezTo>
                    <a:pt x="24156" y="51414"/>
                    <a:pt x="40094" y="73005"/>
                    <a:pt x="19584" y="72115"/>
                  </a:cubicBezTo>
                  <a:cubicBezTo>
                    <a:pt x="-672" y="71227"/>
                    <a:pt x="2439" y="46207"/>
                    <a:pt x="788" y="29570"/>
                  </a:cubicBezTo>
                  <a:cubicBezTo>
                    <a:pt x="-482" y="16680"/>
                    <a:pt x="-2514" y="-2624"/>
                    <a:pt x="15584" y="297"/>
                  </a:cubicBezTo>
                  <a:cubicBezTo>
                    <a:pt x="38062" y="3916"/>
                    <a:pt x="24347" y="26459"/>
                    <a:pt x="28093" y="3979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0" name="Полилиния: фигура 539">
              <a:extLst>
                <a:ext uri="{FF2B5EF4-FFF2-40B4-BE49-F238E27FC236}">
                  <a16:creationId xmlns="" xmlns:a16="http://schemas.microsoft.com/office/drawing/2014/main" id="{512074A8-8494-4D17-BD48-1EE419288A13}"/>
                </a:ext>
              </a:extLst>
            </p:cNvPr>
            <p:cNvSpPr/>
            <p:nvPr/>
          </p:nvSpPr>
          <p:spPr>
            <a:xfrm>
              <a:off x="3753506" y="2948599"/>
              <a:ext cx="845269" cy="1186951"/>
            </a:xfrm>
            <a:custGeom>
              <a:avLst/>
              <a:gdLst>
                <a:gd name="connsiteX0" fmla="*/ 834178 w 845269"/>
                <a:gd name="connsiteY0" fmla="*/ 1029822 h 1186951"/>
                <a:gd name="connsiteX1" fmla="*/ 659109 w 845269"/>
                <a:gd name="connsiteY1" fmla="*/ 1092433 h 1186951"/>
                <a:gd name="connsiteX2" fmla="*/ 621009 w 845269"/>
                <a:gd name="connsiteY2" fmla="*/ 1103355 h 1186951"/>
                <a:gd name="connsiteX3" fmla="*/ 536427 w 845269"/>
                <a:gd name="connsiteY3" fmla="*/ 1093957 h 1186951"/>
                <a:gd name="connsiteX4" fmla="*/ 515853 w 845269"/>
                <a:gd name="connsiteY4" fmla="*/ 1107610 h 1186951"/>
                <a:gd name="connsiteX5" fmla="*/ 497755 w 845269"/>
                <a:gd name="connsiteY5" fmla="*/ 1127041 h 1186951"/>
                <a:gd name="connsiteX6" fmla="*/ 463592 w 845269"/>
                <a:gd name="connsiteY6" fmla="*/ 1165649 h 1186951"/>
                <a:gd name="connsiteX7" fmla="*/ 445812 w 845269"/>
                <a:gd name="connsiteY7" fmla="*/ 1184128 h 1186951"/>
                <a:gd name="connsiteX8" fmla="*/ 345609 w 845269"/>
                <a:gd name="connsiteY8" fmla="*/ 1122786 h 1186951"/>
                <a:gd name="connsiteX9" fmla="*/ 305985 w 845269"/>
                <a:gd name="connsiteY9" fmla="*/ 1061509 h 1186951"/>
                <a:gd name="connsiteX10" fmla="*/ 252201 w 845269"/>
                <a:gd name="connsiteY10" fmla="*/ 1000294 h 1186951"/>
                <a:gd name="connsiteX11" fmla="*/ 245343 w 845269"/>
                <a:gd name="connsiteY11" fmla="*/ 984292 h 1186951"/>
                <a:gd name="connsiteX12" fmla="*/ 278998 w 845269"/>
                <a:gd name="connsiteY12" fmla="*/ 952542 h 1186951"/>
                <a:gd name="connsiteX13" fmla="*/ 329226 w 845269"/>
                <a:gd name="connsiteY13" fmla="*/ 939715 h 1186951"/>
                <a:gd name="connsiteX14" fmla="*/ 484166 w 845269"/>
                <a:gd name="connsiteY14" fmla="*/ 840972 h 1186951"/>
                <a:gd name="connsiteX15" fmla="*/ 482007 w 845269"/>
                <a:gd name="connsiteY15" fmla="*/ 802110 h 1186951"/>
                <a:gd name="connsiteX16" fmla="*/ 403013 w 845269"/>
                <a:gd name="connsiteY16" fmla="*/ 739753 h 1186951"/>
                <a:gd name="connsiteX17" fmla="*/ 346562 w 845269"/>
                <a:gd name="connsiteY17" fmla="*/ 709272 h 1186951"/>
                <a:gd name="connsiteX18" fmla="*/ 276394 w 845269"/>
                <a:gd name="connsiteY18" fmla="*/ 646725 h 1186951"/>
                <a:gd name="connsiteX19" fmla="*/ 191177 w 845269"/>
                <a:gd name="connsiteY19" fmla="*/ 602719 h 1186951"/>
                <a:gd name="connsiteX20" fmla="*/ 170095 w 845269"/>
                <a:gd name="connsiteY20" fmla="*/ 634215 h 1186951"/>
                <a:gd name="connsiteX21" fmla="*/ 141774 w 845269"/>
                <a:gd name="connsiteY21" fmla="*/ 634977 h 1186951"/>
                <a:gd name="connsiteX22" fmla="*/ 113771 w 845269"/>
                <a:gd name="connsiteY22" fmla="*/ 624182 h 1186951"/>
                <a:gd name="connsiteX23" fmla="*/ 19029 w 845269"/>
                <a:gd name="connsiteY23" fmla="*/ 587733 h 1186951"/>
                <a:gd name="connsiteX24" fmla="*/ 14838 w 845269"/>
                <a:gd name="connsiteY24" fmla="*/ 545950 h 1186951"/>
                <a:gd name="connsiteX25" fmla="*/ 49445 w 845269"/>
                <a:gd name="connsiteY25" fmla="*/ 463209 h 1186951"/>
                <a:gd name="connsiteX26" fmla="*/ 60050 w 845269"/>
                <a:gd name="connsiteY26" fmla="*/ 307760 h 1186951"/>
                <a:gd name="connsiteX27" fmla="*/ 64685 w 845269"/>
                <a:gd name="connsiteY27" fmla="*/ 170409 h 1186951"/>
                <a:gd name="connsiteX28" fmla="*/ 49509 w 845269"/>
                <a:gd name="connsiteY28" fmla="*/ 129451 h 1186951"/>
                <a:gd name="connsiteX29" fmla="*/ 87545 w 845269"/>
                <a:gd name="connsiteY29" fmla="*/ 88620 h 1186951"/>
                <a:gd name="connsiteX30" fmla="*/ 95165 w 845269"/>
                <a:gd name="connsiteY30" fmla="*/ 96812 h 1186951"/>
                <a:gd name="connsiteX31" fmla="*/ 174794 w 845269"/>
                <a:gd name="connsiteY31" fmla="*/ 110274 h 1186951"/>
                <a:gd name="connsiteX32" fmla="*/ 264075 w 845269"/>
                <a:gd name="connsiteY32" fmla="*/ 54775 h 1186951"/>
                <a:gd name="connsiteX33" fmla="*/ 404156 w 845269"/>
                <a:gd name="connsiteY33" fmla="*/ 23088 h 1186951"/>
                <a:gd name="connsiteX34" fmla="*/ 426635 w 845269"/>
                <a:gd name="connsiteY34" fmla="*/ 12484 h 1186951"/>
                <a:gd name="connsiteX35" fmla="*/ 485944 w 845269"/>
                <a:gd name="connsiteY35" fmla="*/ 18389 h 1186951"/>
                <a:gd name="connsiteX36" fmla="*/ 591989 w 845269"/>
                <a:gd name="connsiteY36" fmla="*/ 102273 h 1186951"/>
                <a:gd name="connsiteX37" fmla="*/ 621771 w 845269"/>
                <a:gd name="connsiteY37" fmla="*/ 131039 h 1186951"/>
                <a:gd name="connsiteX38" fmla="*/ 729340 w 845269"/>
                <a:gd name="connsiteY38" fmla="*/ 306681 h 1186951"/>
                <a:gd name="connsiteX39" fmla="*/ 738293 w 845269"/>
                <a:gd name="connsiteY39" fmla="*/ 397803 h 1186951"/>
                <a:gd name="connsiteX40" fmla="*/ 735880 w 845269"/>
                <a:gd name="connsiteY40" fmla="*/ 498388 h 1186951"/>
                <a:gd name="connsiteX41" fmla="*/ 754105 w 845269"/>
                <a:gd name="connsiteY41" fmla="*/ 602973 h 1186951"/>
                <a:gd name="connsiteX42" fmla="*/ 744135 w 845269"/>
                <a:gd name="connsiteY42" fmla="*/ 627357 h 1186951"/>
                <a:gd name="connsiteX43" fmla="*/ 733404 w 845269"/>
                <a:gd name="connsiteY43" fmla="*/ 651932 h 1186951"/>
                <a:gd name="connsiteX44" fmla="*/ 777981 w 845269"/>
                <a:gd name="connsiteY44" fmla="*/ 846306 h 1186951"/>
                <a:gd name="connsiteX45" fmla="*/ 841544 w 845269"/>
                <a:gd name="connsiteY45" fmla="*/ 1003088 h 1186951"/>
                <a:gd name="connsiteX46" fmla="*/ 834242 w 845269"/>
                <a:gd name="connsiteY46" fmla="*/ 1029886 h 118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45269" h="1186951">
                  <a:moveTo>
                    <a:pt x="834178" y="1029822"/>
                  </a:moveTo>
                  <a:cubicBezTo>
                    <a:pt x="771060" y="1035220"/>
                    <a:pt x="713592" y="1059858"/>
                    <a:pt x="659109" y="1092433"/>
                  </a:cubicBezTo>
                  <a:cubicBezTo>
                    <a:pt x="646409" y="1099990"/>
                    <a:pt x="635677" y="1107356"/>
                    <a:pt x="621009" y="1103355"/>
                  </a:cubicBezTo>
                  <a:cubicBezTo>
                    <a:pt x="593831" y="1091163"/>
                    <a:pt x="563859" y="1110849"/>
                    <a:pt x="536427" y="1093957"/>
                  </a:cubicBezTo>
                  <a:cubicBezTo>
                    <a:pt x="528489" y="1089068"/>
                    <a:pt x="520107" y="1098593"/>
                    <a:pt x="515853" y="1107610"/>
                  </a:cubicBezTo>
                  <a:cubicBezTo>
                    <a:pt x="511789" y="1116373"/>
                    <a:pt x="506582" y="1125835"/>
                    <a:pt x="497755" y="1127041"/>
                  </a:cubicBezTo>
                  <a:cubicBezTo>
                    <a:pt x="475721" y="1130026"/>
                    <a:pt x="462259" y="1138280"/>
                    <a:pt x="463592" y="1165649"/>
                  </a:cubicBezTo>
                  <a:cubicBezTo>
                    <a:pt x="463973" y="1173650"/>
                    <a:pt x="455528" y="1181016"/>
                    <a:pt x="445812" y="1184128"/>
                  </a:cubicBezTo>
                  <a:cubicBezTo>
                    <a:pt x="406506" y="1196764"/>
                    <a:pt x="354944" y="1165332"/>
                    <a:pt x="345609" y="1122786"/>
                  </a:cubicBezTo>
                  <a:cubicBezTo>
                    <a:pt x="339894" y="1097005"/>
                    <a:pt x="329099" y="1075796"/>
                    <a:pt x="305985" y="1061509"/>
                  </a:cubicBezTo>
                  <a:cubicBezTo>
                    <a:pt x="282935" y="1047285"/>
                    <a:pt x="265599" y="1025314"/>
                    <a:pt x="252201" y="1000294"/>
                  </a:cubicBezTo>
                  <a:cubicBezTo>
                    <a:pt x="249597" y="995087"/>
                    <a:pt x="246676" y="990071"/>
                    <a:pt x="245343" y="984292"/>
                  </a:cubicBezTo>
                  <a:cubicBezTo>
                    <a:pt x="245089" y="959654"/>
                    <a:pt x="257725" y="948923"/>
                    <a:pt x="278998" y="952542"/>
                  </a:cubicBezTo>
                  <a:cubicBezTo>
                    <a:pt x="298111" y="955781"/>
                    <a:pt x="313732" y="949748"/>
                    <a:pt x="329226" y="939715"/>
                  </a:cubicBezTo>
                  <a:cubicBezTo>
                    <a:pt x="380661" y="906378"/>
                    <a:pt x="432477" y="873802"/>
                    <a:pt x="484166" y="840972"/>
                  </a:cubicBezTo>
                  <a:cubicBezTo>
                    <a:pt x="504550" y="828082"/>
                    <a:pt x="502962" y="811953"/>
                    <a:pt x="482007" y="802110"/>
                  </a:cubicBezTo>
                  <a:cubicBezTo>
                    <a:pt x="451019" y="787568"/>
                    <a:pt x="427461" y="763438"/>
                    <a:pt x="403013" y="739753"/>
                  </a:cubicBezTo>
                  <a:cubicBezTo>
                    <a:pt x="387138" y="724386"/>
                    <a:pt x="368914" y="714543"/>
                    <a:pt x="346562" y="709272"/>
                  </a:cubicBezTo>
                  <a:cubicBezTo>
                    <a:pt x="315129" y="701779"/>
                    <a:pt x="292269" y="676570"/>
                    <a:pt x="276394" y="646725"/>
                  </a:cubicBezTo>
                  <a:cubicBezTo>
                    <a:pt x="261599" y="618658"/>
                    <a:pt x="218609" y="595163"/>
                    <a:pt x="191177" y="602719"/>
                  </a:cubicBezTo>
                  <a:cubicBezTo>
                    <a:pt x="175874" y="606974"/>
                    <a:pt x="181906" y="627421"/>
                    <a:pt x="170095" y="634215"/>
                  </a:cubicBezTo>
                  <a:cubicBezTo>
                    <a:pt x="160824" y="641200"/>
                    <a:pt x="151363" y="640629"/>
                    <a:pt x="141774" y="634977"/>
                  </a:cubicBezTo>
                  <a:cubicBezTo>
                    <a:pt x="132884" y="629770"/>
                    <a:pt x="123359" y="622912"/>
                    <a:pt x="113771" y="624182"/>
                  </a:cubicBezTo>
                  <a:cubicBezTo>
                    <a:pt x="76115" y="629199"/>
                    <a:pt x="46778" y="611291"/>
                    <a:pt x="19029" y="587733"/>
                  </a:cubicBezTo>
                  <a:cubicBezTo>
                    <a:pt x="741" y="575731"/>
                    <a:pt x="-10689" y="569762"/>
                    <a:pt x="14838" y="545950"/>
                  </a:cubicBezTo>
                  <a:cubicBezTo>
                    <a:pt x="34269" y="527789"/>
                    <a:pt x="43286" y="492609"/>
                    <a:pt x="49445" y="463209"/>
                  </a:cubicBezTo>
                  <a:cubicBezTo>
                    <a:pt x="59923" y="412789"/>
                    <a:pt x="85069" y="365799"/>
                    <a:pt x="60050" y="307760"/>
                  </a:cubicBezTo>
                  <a:cubicBezTo>
                    <a:pt x="42524" y="267120"/>
                    <a:pt x="66209" y="216828"/>
                    <a:pt x="64685" y="170409"/>
                  </a:cubicBezTo>
                  <a:cubicBezTo>
                    <a:pt x="47858" y="161836"/>
                    <a:pt x="45318" y="147104"/>
                    <a:pt x="49509" y="129451"/>
                  </a:cubicBezTo>
                  <a:cubicBezTo>
                    <a:pt x="56494" y="109703"/>
                    <a:pt x="60431" y="86652"/>
                    <a:pt x="87545" y="88620"/>
                  </a:cubicBezTo>
                  <a:cubicBezTo>
                    <a:pt x="90085" y="91351"/>
                    <a:pt x="92625" y="94082"/>
                    <a:pt x="95165" y="96812"/>
                  </a:cubicBezTo>
                  <a:cubicBezTo>
                    <a:pt x="118025" y="126530"/>
                    <a:pt x="142155" y="141199"/>
                    <a:pt x="174794" y="110274"/>
                  </a:cubicBezTo>
                  <a:cubicBezTo>
                    <a:pt x="200829" y="85573"/>
                    <a:pt x="241342" y="86461"/>
                    <a:pt x="264075" y="54775"/>
                  </a:cubicBezTo>
                  <a:cubicBezTo>
                    <a:pt x="318304" y="81953"/>
                    <a:pt x="353928" y="14643"/>
                    <a:pt x="404156" y="23088"/>
                  </a:cubicBezTo>
                  <a:cubicBezTo>
                    <a:pt x="415205" y="24930"/>
                    <a:pt x="419523" y="18262"/>
                    <a:pt x="426635" y="12484"/>
                  </a:cubicBezTo>
                  <a:cubicBezTo>
                    <a:pt x="447463" y="-4534"/>
                    <a:pt x="470387" y="-5614"/>
                    <a:pt x="485944" y="18389"/>
                  </a:cubicBezTo>
                  <a:cubicBezTo>
                    <a:pt x="512805" y="59728"/>
                    <a:pt x="554016" y="78524"/>
                    <a:pt x="591989" y="102273"/>
                  </a:cubicBezTo>
                  <a:cubicBezTo>
                    <a:pt x="604308" y="110020"/>
                    <a:pt x="614087" y="116878"/>
                    <a:pt x="621771" y="131039"/>
                  </a:cubicBezTo>
                  <a:cubicBezTo>
                    <a:pt x="654600" y="191555"/>
                    <a:pt x="680318" y="257150"/>
                    <a:pt x="729340" y="306681"/>
                  </a:cubicBezTo>
                  <a:cubicBezTo>
                    <a:pt x="755438" y="333097"/>
                    <a:pt x="753851" y="370626"/>
                    <a:pt x="738293" y="397803"/>
                  </a:cubicBezTo>
                  <a:cubicBezTo>
                    <a:pt x="717783" y="433808"/>
                    <a:pt x="722164" y="466702"/>
                    <a:pt x="735880" y="498388"/>
                  </a:cubicBezTo>
                  <a:cubicBezTo>
                    <a:pt x="750549" y="532297"/>
                    <a:pt x="727625" y="571858"/>
                    <a:pt x="754105" y="602973"/>
                  </a:cubicBezTo>
                  <a:cubicBezTo>
                    <a:pt x="759502" y="609387"/>
                    <a:pt x="750866" y="620626"/>
                    <a:pt x="744135" y="627357"/>
                  </a:cubicBezTo>
                  <a:cubicBezTo>
                    <a:pt x="737531" y="634025"/>
                    <a:pt x="730610" y="641391"/>
                    <a:pt x="733404" y="651932"/>
                  </a:cubicBezTo>
                  <a:cubicBezTo>
                    <a:pt x="750549" y="716131"/>
                    <a:pt x="745596" y="786362"/>
                    <a:pt x="777981" y="846306"/>
                  </a:cubicBezTo>
                  <a:cubicBezTo>
                    <a:pt x="804841" y="896027"/>
                    <a:pt x="811699" y="954828"/>
                    <a:pt x="841544" y="1003088"/>
                  </a:cubicBezTo>
                  <a:cubicBezTo>
                    <a:pt x="848593" y="1014582"/>
                    <a:pt x="845354" y="1023662"/>
                    <a:pt x="834242" y="10298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1" name="Полилиния: фигура 540">
              <a:extLst>
                <a:ext uri="{FF2B5EF4-FFF2-40B4-BE49-F238E27FC236}">
                  <a16:creationId xmlns="" xmlns:a16="http://schemas.microsoft.com/office/drawing/2014/main" id="{36369686-6BD5-4AF8-BD0A-6355F35E24BB}"/>
                </a:ext>
              </a:extLst>
            </p:cNvPr>
            <p:cNvSpPr/>
            <p:nvPr/>
          </p:nvSpPr>
          <p:spPr>
            <a:xfrm>
              <a:off x="4519646" y="2593017"/>
              <a:ext cx="135551" cy="250383"/>
            </a:xfrm>
            <a:custGeom>
              <a:avLst/>
              <a:gdLst>
                <a:gd name="connsiteX0" fmla="*/ 85310 w 135551"/>
                <a:gd name="connsiteY0" fmla="*/ 194456 h 250383"/>
                <a:gd name="connsiteX1" fmla="*/ 98708 w 135551"/>
                <a:gd name="connsiteY1" fmla="*/ 242081 h 250383"/>
                <a:gd name="connsiteX2" fmla="*/ 56862 w 135551"/>
                <a:gd name="connsiteY2" fmla="*/ 232873 h 250383"/>
                <a:gd name="connsiteX3" fmla="*/ 38446 w 135551"/>
                <a:gd name="connsiteY3" fmla="*/ 180041 h 250383"/>
                <a:gd name="connsiteX4" fmla="*/ 20158 w 135551"/>
                <a:gd name="connsiteY4" fmla="*/ 133686 h 250383"/>
                <a:gd name="connsiteX5" fmla="*/ 2442 w 135551"/>
                <a:gd name="connsiteY5" fmla="*/ 104031 h 250383"/>
                <a:gd name="connsiteX6" fmla="*/ 8284 w 135551"/>
                <a:gd name="connsiteY6" fmla="*/ 63963 h 250383"/>
                <a:gd name="connsiteX7" fmla="*/ 68800 w 135551"/>
                <a:gd name="connsiteY7" fmla="*/ 18 h 250383"/>
                <a:gd name="connsiteX8" fmla="*/ 80928 w 135551"/>
                <a:gd name="connsiteY8" fmla="*/ 5987 h 250383"/>
                <a:gd name="connsiteX9" fmla="*/ 120425 w 135551"/>
                <a:gd name="connsiteY9" fmla="*/ 124542 h 250383"/>
                <a:gd name="connsiteX10" fmla="*/ 120869 w 135551"/>
                <a:gd name="connsiteY10" fmla="*/ 132352 h 250383"/>
                <a:gd name="connsiteX11" fmla="*/ 85182 w 135551"/>
                <a:gd name="connsiteY11" fmla="*/ 194456 h 25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551" h="250383">
                  <a:moveTo>
                    <a:pt x="85310" y="194456"/>
                  </a:moveTo>
                  <a:cubicBezTo>
                    <a:pt x="91787" y="213125"/>
                    <a:pt x="118837" y="220808"/>
                    <a:pt x="98708" y="242081"/>
                  </a:cubicBezTo>
                  <a:cubicBezTo>
                    <a:pt x="81119" y="260687"/>
                    <a:pt x="69371" y="243732"/>
                    <a:pt x="56862" y="232873"/>
                  </a:cubicBezTo>
                  <a:cubicBezTo>
                    <a:pt x="41050" y="219157"/>
                    <a:pt x="21746" y="206711"/>
                    <a:pt x="38446" y="180041"/>
                  </a:cubicBezTo>
                  <a:cubicBezTo>
                    <a:pt x="61180" y="143719"/>
                    <a:pt x="61116" y="141687"/>
                    <a:pt x="20158" y="133686"/>
                  </a:cubicBezTo>
                  <a:cubicBezTo>
                    <a:pt x="1807" y="130066"/>
                    <a:pt x="-3781" y="123589"/>
                    <a:pt x="2442" y="104031"/>
                  </a:cubicBezTo>
                  <a:cubicBezTo>
                    <a:pt x="6506" y="91458"/>
                    <a:pt x="8030" y="77425"/>
                    <a:pt x="8284" y="63963"/>
                  </a:cubicBezTo>
                  <a:cubicBezTo>
                    <a:pt x="9173" y="21417"/>
                    <a:pt x="55083" y="28339"/>
                    <a:pt x="68800" y="18"/>
                  </a:cubicBezTo>
                  <a:cubicBezTo>
                    <a:pt x="68926" y="-300"/>
                    <a:pt x="80801" y="3701"/>
                    <a:pt x="80928" y="5987"/>
                  </a:cubicBezTo>
                  <a:cubicBezTo>
                    <a:pt x="82769" y="49929"/>
                    <a:pt x="154144" y="67265"/>
                    <a:pt x="120425" y="124542"/>
                  </a:cubicBezTo>
                  <a:cubicBezTo>
                    <a:pt x="119345" y="126383"/>
                    <a:pt x="119600" y="130574"/>
                    <a:pt x="120869" y="132352"/>
                  </a:cubicBezTo>
                  <a:cubicBezTo>
                    <a:pt x="156747" y="181184"/>
                    <a:pt x="119854" y="186455"/>
                    <a:pt x="85182" y="1944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2" name="Полилиния: фигура 541">
              <a:extLst>
                <a:ext uri="{FF2B5EF4-FFF2-40B4-BE49-F238E27FC236}">
                  <a16:creationId xmlns="" xmlns:a16="http://schemas.microsoft.com/office/drawing/2014/main" id="{069A7886-D6A9-4B09-8FE1-FE4D87DABD8E}"/>
                </a:ext>
              </a:extLst>
            </p:cNvPr>
            <p:cNvSpPr/>
            <p:nvPr/>
          </p:nvSpPr>
          <p:spPr>
            <a:xfrm>
              <a:off x="3734244" y="2505164"/>
              <a:ext cx="51150" cy="35226"/>
            </a:xfrm>
            <a:custGeom>
              <a:avLst/>
              <a:gdLst>
                <a:gd name="connsiteX0" fmla="*/ 0 w 51150"/>
                <a:gd name="connsiteY0" fmla="*/ 8305 h 35226"/>
                <a:gd name="connsiteX1" fmla="*/ 7620 w 51150"/>
                <a:gd name="connsiteY1" fmla="*/ 113 h 35226"/>
                <a:gd name="connsiteX2" fmla="*/ 22542 w 51150"/>
                <a:gd name="connsiteY2" fmla="*/ 367 h 35226"/>
                <a:gd name="connsiteX3" fmla="*/ 50800 w 51150"/>
                <a:gd name="connsiteY3" fmla="*/ 12559 h 35226"/>
                <a:gd name="connsiteX4" fmla="*/ 37592 w 51150"/>
                <a:gd name="connsiteY4" fmla="*/ 29831 h 35226"/>
                <a:gd name="connsiteX5" fmla="*/ 5778 w 51150"/>
                <a:gd name="connsiteY5" fmla="*/ 22973 h 35226"/>
                <a:gd name="connsiteX6" fmla="*/ 0 w 51150"/>
                <a:gd name="connsiteY6" fmla="*/ 8305 h 3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50" h="35226">
                  <a:moveTo>
                    <a:pt x="0" y="8305"/>
                  </a:moveTo>
                  <a:cubicBezTo>
                    <a:pt x="2540" y="5574"/>
                    <a:pt x="5080" y="2844"/>
                    <a:pt x="7620" y="113"/>
                  </a:cubicBezTo>
                  <a:cubicBezTo>
                    <a:pt x="12573" y="113"/>
                    <a:pt x="17590" y="-268"/>
                    <a:pt x="22542" y="367"/>
                  </a:cubicBezTo>
                  <a:cubicBezTo>
                    <a:pt x="33020" y="1764"/>
                    <a:pt x="46863" y="-2808"/>
                    <a:pt x="50800" y="12559"/>
                  </a:cubicBezTo>
                  <a:cubicBezTo>
                    <a:pt x="53086" y="21513"/>
                    <a:pt x="43688" y="25513"/>
                    <a:pt x="37592" y="29831"/>
                  </a:cubicBezTo>
                  <a:cubicBezTo>
                    <a:pt x="25019" y="38721"/>
                    <a:pt x="14034" y="36753"/>
                    <a:pt x="5778" y="22973"/>
                  </a:cubicBezTo>
                  <a:cubicBezTo>
                    <a:pt x="3175" y="18592"/>
                    <a:pt x="1905" y="13194"/>
                    <a:pt x="0" y="83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3" name="Полилиния: фигура 542">
              <a:extLst>
                <a:ext uri="{FF2B5EF4-FFF2-40B4-BE49-F238E27FC236}">
                  <a16:creationId xmlns="" xmlns:a16="http://schemas.microsoft.com/office/drawing/2014/main" id="{4CBAE066-2400-4B52-8FB7-F4BBEE66F1C5}"/>
                </a:ext>
              </a:extLst>
            </p:cNvPr>
            <p:cNvSpPr/>
            <p:nvPr/>
          </p:nvSpPr>
          <p:spPr>
            <a:xfrm>
              <a:off x="4577728" y="3603617"/>
              <a:ext cx="37882" cy="26400"/>
            </a:xfrm>
            <a:custGeom>
              <a:avLst/>
              <a:gdLst>
                <a:gd name="connsiteX0" fmla="*/ 37833 w 37882"/>
                <a:gd name="connsiteY0" fmla="*/ 13423 h 26400"/>
                <a:gd name="connsiteX1" fmla="*/ 9004 w 37882"/>
                <a:gd name="connsiteY1" fmla="*/ 26250 h 26400"/>
                <a:gd name="connsiteX2" fmla="*/ 1066 w 37882"/>
                <a:gd name="connsiteY2" fmla="*/ 11899 h 26400"/>
                <a:gd name="connsiteX3" fmla="*/ 26466 w 37882"/>
                <a:gd name="connsiteY3" fmla="*/ 469 h 26400"/>
                <a:gd name="connsiteX4" fmla="*/ 37833 w 37882"/>
                <a:gd name="connsiteY4" fmla="*/ 13423 h 2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26400">
                  <a:moveTo>
                    <a:pt x="37833" y="13423"/>
                  </a:moveTo>
                  <a:cubicBezTo>
                    <a:pt x="31229" y="24727"/>
                    <a:pt x="20306" y="27076"/>
                    <a:pt x="9004" y="26250"/>
                  </a:cubicBezTo>
                  <a:cubicBezTo>
                    <a:pt x="1765" y="25742"/>
                    <a:pt x="-1982" y="19138"/>
                    <a:pt x="1066" y="11899"/>
                  </a:cubicBezTo>
                  <a:cubicBezTo>
                    <a:pt x="5956" y="469"/>
                    <a:pt x="16052" y="-991"/>
                    <a:pt x="26466" y="469"/>
                  </a:cubicBezTo>
                  <a:cubicBezTo>
                    <a:pt x="32943" y="1358"/>
                    <a:pt x="38468" y="4152"/>
                    <a:pt x="37833" y="1342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4" name="Полилиния: фигура 543">
              <a:extLst>
                <a:ext uri="{FF2B5EF4-FFF2-40B4-BE49-F238E27FC236}">
                  <a16:creationId xmlns="" xmlns:a16="http://schemas.microsoft.com/office/drawing/2014/main" id="{6DB97A76-2AE6-4AB1-9898-C8BC8C52CF05}"/>
                </a:ext>
              </a:extLst>
            </p:cNvPr>
            <p:cNvSpPr/>
            <p:nvPr/>
          </p:nvSpPr>
          <p:spPr>
            <a:xfrm>
              <a:off x="5180226" y="1171580"/>
              <a:ext cx="1147921" cy="1350786"/>
            </a:xfrm>
            <a:custGeom>
              <a:avLst/>
              <a:gdLst>
                <a:gd name="connsiteX0" fmla="*/ 626213 w 1147921"/>
                <a:gd name="connsiteY0" fmla="*/ 1186694 h 1350786"/>
                <a:gd name="connsiteX1" fmla="*/ 572937 w 1147921"/>
                <a:gd name="connsiteY1" fmla="*/ 1205172 h 1350786"/>
                <a:gd name="connsiteX2" fmla="*/ 562332 w 1147921"/>
                <a:gd name="connsiteY2" fmla="*/ 1247273 h 1350786"/>
                <a:gd name="connsiteX3" fmla="*/ 593066 w 1147921"/>
                <a:gd name="connsiteY3" fmla="*/ 1320425 h 1350786"/>
                <a:gd name="connsiteX4" fmla="*/ 581763 w 1147921"/>
                <a:gd name="connsiteY4" fmla="*/ 1349001 h 1350786"/>
                <a:gd name="connsiteX5" fmla="*/ 556807 w 1147921"/>
                <a:gd name="connsiteY5" fmla="*/ 1335856 h 1350786"/>
                <a:gd name="connsiteX6" fmla="*/ 519025 w 1147921"/>
                <a:gd name="connsiteY6" fmla="*/ 1256417 h 1350786"/>
                <a:gd name="connsiteX7" fmla="*/ 455017 w 1147921"/>
                <a:gd name="connsiteY7" fmla="*/ 1210125 h 1350786"/>
                <a:gd name="connsiteX8" fmla="*/ 440666 w 1147921"/>
                <a:gd name="connsiteY8" fmla="*/ 1207903 h 1350786"/>
                <a:gd name="connsiteX9" fmla="*/ 463907 w 1147921"/>
                <a:gd name="connsiteY9" fmla="*/ 1175137 h 1350786"/>
                <a:gd name="connsiteX10" fmla="*/ 412472 w 1147921"/>
                <a:gd name="connsiteY10" fmla="*/ 1206125 h 1350786"/>
                <a:gd name="connsiteX11" fmla="*/ 351957 w 1147921"/>
                <a:gd name="connsiteY11" fmla="*/ 1284865 h 1350786"/>
                <a:gd name="connsiteX12" fmla="*/ 215114 w 1147921"/>
                <a:gd name="connsiteY12" fmla="*/ 1225620 h 1350786"/>
                <a:gd name="connsiteX13" fmla="*/ 131866 w 1147921"/>
                <a:gd name="connsiteY13" fmla="*/ 1214443 h 1350786"/>
                <a:gd name="connsiteX14" fmla="*/ 131294 w 1147921"/>
                <a:gd name="connsiteY14" fmla="*/ 1254512 h 1350786"/>
                <a:gd name="connsiteX15" fmla="*/ 139803 w 1147921"/>
                <a:gd name="connsiteY15" fmla="*/ 1313377 h 1350786"/>
                <a:gd name="connsiteX16" fmla="*/ 104878 w 1147921"/>
                <a:gd name="connsiteY16" fmla="*/ 1318901 h 1350786"/>
                <a:gd name="connsiteX17" fmla="*/ 39600 w 1147921"/>
                <a:gd name="connsiteY17" fmla="*/ 1235716 h 1350786"/>
                <a:gd name="connsiteX18" fmla="*/ 86907 w 1147921"/>
                <a:gd name="connsiteY18" fmla="*/ 1211840 h 1350786"/>
                <a:gd name="connsiteX19" fmla="*/ 123738 w 1147921"/>
                <a:gd name="connsiteY19" fmla="*/ 1200156 h 1350786"/>
                <a:gd name="connsiteX20" fmla="*/ 119039 w 1147921"/>
                <a:gd name="connsiteY20" fmla="*/ 1158817 h 1350786"/>
                <a:gd name="connsiteX21" fmla="*/ 214098 w 1147921"/>
                <a:gd name="connsiteY21" fmla="*/ 1199584 h 1350786"/>
                <a:gd name="connsiteX22" fmla="*/ 252325 w 1147921"/>
                <a:gd name="connsiteY22" fmla="*/ 1200854 h 1350786"/>
                <a:gd name="connsiteX23" fmla="*/ 255437 w 1147921"/>
                <a:gd name="connsiteY23" fmla="*/ 1170628 h 1350786"/>
                <a:gd name="connsiteX24" fmla="*/ 217591 w 1147921"/>
                <a:gd name="connsiteY24" fmla="*/ 1148911 h 1350786"/>
                <a:gd name="connsiteX25" fmla="*/ 182157 w 1147921"/>
                <a:gd name="connsiteY25" fmla="*/ 1101476 h 1350786"/>
                <a:gd name="connsiteX26" fmla="*/ 201525 w 1147921"/>
                <a:gd name="connsiteY26" fmla="*/ 1007432 h 1350786"/>
                <a:gd name="connsiteX27" fmla="*/ 193715 w 1147921"/>
                <a:gd name="connsiteY27" fmla="*/ 988065 h 1350786"/>
                <a:gd name="connsiteX28" fmla="*/ 160758 w 1147921"/>
                <a:gd name="connsiteY28" fmla="*/ 992891 h 1350786"/>
                <a:gd name="connsiteX29" fmla="*/ 161838 w 1147921"/>
                <a:gd name="connsiteY29" fmla="*/ 1011306 h 1350786"/>
                <a:gd name="connsiteX30" fmla="*/ 156313 w 1147921"/>
                <a:gd name="connsiteY30" fmla="*/ 1049279 h 1350786"/>
                <a:gd name="connsiteX31" fmla="*/ 129389 w 1147921"/>
                <a:gd name="connsiteY31" fmla="*/ 1026419 h 1350786"/>
                <a:gd name="connsiteX32" fmla="*/ 85130 w 1147921"/>
                <a:gd name="connsiteY32" fmla="*/ 857572 h 1350786"/>
                <a:gd name="connsiteX33" fmla="*/ 71096 w 1147921"/>
                <a:gd name="connsiteY33" fmla="*/ 548008 h 1350786"/>
                <a:gd name="connsiteX34" fmla="*/ 79923 w 1147921"/>
                <a:gd name="connsiteY34" fmla="*/ 451360 h 1350786"/>
                <a:gd name="connsiteX35" fmla="*/ 50840 w 1147921"/>
                <a:gd name="connsiteY35" fmla="*/ 376493 h 1350786"/>
                <a:gd name="connsiteX36" fmla="*/ 49951 w 1147921"/>
                <a:gd name="connsiteY36" fmla="*/ 347537 h 1350786"/>
                <a:gd name="connsiteX37" fmla="*/ 40489 w 1147921"/>
                <a:gd name="connsiteY37" fmla="*/ 301436 h 1350786"/>
                <a:gd name="connsiteX38" fmla="*/ 6072 w 1147921"/>
                <a:gd name="connsiteY38" fmla="*/ 220410 h 1350786"/>
                <a:gd name="connsiteX39" fmla="*/ 31853 w 1147921"/>
                <a:gd name="connsiteY39" fmla="*/ 0 h 1350786"/>
                <a:gd name="connsiteX40" fmla="*/ 56491 w 1147921"/>
                <a:gd name="connsiteY40" fmla="*/ 50038 h 1350786"/>
                <a:gd name="connsiteX41" fmla="*/ 131040 w 1147921"/>
                <a:gd name="connsiteY41" fmla="*/ 34862 h 1350786"/>
                <a:gd name="connsiteX42" fmla="*/ 233275 w 1147921"/>
                <a:gd name="connsiteY42" fmla="*/ 103125 h 1350786"/>
                <a:gd name="connsiteX43" fmla="*/ 265089 w 1147921"/>
                <a:gd name="connsiteY43" fmla="*/ 112523 h 1350786"/>
                <a:gd name="connsiteX44" fmla="*/ 308078 w 1147921"/>
                <a:gd name="connsiteY44" fmla="*/ 125413 h 1350786"/>
                <a:gd name="connsiteX45" fmla="*/ 383897 w 1147921"/>
                <a:gd name="connsiteY45" fmla="*/ 126937 h 1350786"/>
                <a:gd name="connsiteX46" fmla="*/ 402058 w 1147921"/>
                <a:gd name="connsiteY46" fmla="*/ 134938 h 1350786"/>
                <a:gd name="connsiteX47" fmla="*/ 454255 w 1147921"/>
                <a:gd name="connsiteY47" fmla="*/ 176658 h 1350786"/>
                <a:gd name="connsiteX48" fmla="*/ 457938 w 1147921"/>
                <a:gd name="connsiteY48" fmla="*/ 177102 h 1350786"/>
                <a:gd name="connsiteX49" fmla="*/ 527026 w 1147921"/>
                <a:gd name="connsiteY49" fmla="*/ 139066 h 1350786"/>
                <a:gd name="connsiteX50" fmla="*/ 618466 w 1147921"/>
                <a:gd name="connsiteY50" fmla="*/ 220918 h 1350786"/>
                <a:gd name="connsiteX51" fmla="*/ 595924 w 1147921"/>
                <a:gd name="connsiteY51" fmla="*/ 247461 h 1350786"/>
                <a:gd name="connsiteX52" fmla="*/ 541949 w 1147921"/>
                <a:gd name="connsiteY52" fmla="*/ 260351 h 1350786"/>
                <a:gd name="connsiteX53" fmla="*/ 702032 w 1147921"/>
                <a:gd name="connsiteY53" fmla="*/ 321883 h 1350786"/>
                <a:gd name="connsiteX54" fmla="*/ 756769 w 1147921"/>
                <a:gd name="connsiteY54" fmla="*/ 345823 h 1350786"/>
                <a:gd name="connsiteX55" fmla="*/ 797282 w 1147921"/>
                <a:gd name="connsiteY55" fmla="*/ 373890 h 1350786"/>
                <a:gd name="connsiteX56" fmla="*/ 899962 w 1147921"/>
                <a:gd name="connsiteY56" fmla="*/ 400179 h 1350786"/>
                <a:gd name="connsiteX57" fmla="*/ 952540 w 1147921"/>
                <a:gd name="connsiteY57" fmla="*/ 457964 h 1350786"/>
                <a:gd name="connsiteX58" fmla="*/ 993180 w 1147921"/>
                <a:gd name="connsiteY58" fmla="*/ 488825 h 1350786"/>
                <a:gd name="connsiteX59" fmla="*/ 1018008 w 1147921"/>
                <a:gd name="connsiteY59" fmla="*/ 533530 h 1350786"/>
                <a:gd name="connsiteX60" fmla="*/ 1022644 w 1147921"/>
                <a:gd name="connsiteY60" fmla="*/ 699138 h 1350786"/>
                <a:gd name="connsiteX61" fmla="*/ 1089446 w 1147921"/>
                <a:gd name="connsiteY61" fmla="*/ 771275 h 1350786"/>
                <a:gd name="connsiteX62" fmla="*/ 1107480 w 1147921"/>
                <a:gd name="connsiteY62" fmla="*/ 821758 h 1350786"/>
                <a:gd name="connsiteX63" fmla="*/ 1085572 w 1147921"/>
                <a:gd name="connsiteY63" fmla="*/ 910086 h 1350786"/>
                <a:gd name="connsiteX64" fmla="*/ 1067157 w 1147921"/>
                <a:gd name="connsiteY64" fmla="*/ 951933 h 1350786"/>
                <a:gd name="connsiteX65" fmla="*/ 1047472 w 1147921"/>
                <a:gd name="connsiteY65" fmla="*/ 976063 h 1350786"/>
                <a:gd name="connsiteX66" fmla="*/ 1052044 w 1147921"/>
                <a:gd name="connsiteY66" fmla="*/ 997590 h 1350786"/>
                <a:gd name="connsiteX67" fmla="*/ 1066903 w 1147921"/>
                <a:gd name="connsiteY67" fmla="*/ 988319 h 1350786"/>
                <a:gd name="connsiteX68" fmla="*/ 1087985 w 1147921"/>
                <a:gd name="connsiteY68" fmla="*/ 960061 h 1350786"/>
                <a:gd name="connsiteX69" fmla="*/ 1145961 w 1147921"/>
                <a:gd name="connsiteY69" fmla="*/ 992129 h 1350786"/>
                <a:gd name="connsiteX70" fmla="*/ 1063030 w 1147921"/>
                <a:gd name="connsiteY70" fmla="*/ 1113033 h 1350786"/>
                <a:gd name="connsiteX71" fmla="*/ 958382 w 1147921"/>
                <a:gd name="connsiteY71" fmla="*/ 1063948 h 1350786"/>
                <a:gd name="connsiteX72" fmla="*/ 911265 w 1147921"/>
                <a:gd name="connsiteY72" fmla="*/ 971428 h 1350786"/>
                <a:gd name="connsiteX73" fmla="*/ 905296 w 1147921"/>
                <a:gd name="connsiteY73" fmla="*/ 921580 h 1350786"/>
                <a:gd name="connsiteX74" fmla="*/ 902375 w 1147921"/>
                <a:gd name="connsiteY74" fmla="*/ 774640 h 1350786"/>
                <a:gd name="connsiteX75" fmla="*/ 905613 w 1147921"/>
                <a:gd name="connsiteY75" fmla="*/ 726761 h 1350786"/>
                <a:gd name="connsiteX76" fmla="*/ 890945 w 1147921"/>
                <a:gd name="connsiteY76" fmla="*/ 671452 h 1350786"/>
                <a:gd name="connsiteX77" fmla="*/ 845479 w 1147921"/>
                <a:gd name="connsiteY77" fmla="*/ 679453 h 1350786"/>
                <a:gd name="connsiteX78" fmla="*/ 781026 w 1147921"/>
                <a:gd name="connsiteY78" fmla="*/ 729746 h 1350786"/>
                <a:gd name="connsiteX79" fmla="*/ 778423 w 1147921"/>
                <a:gd name="connsiteY79" fmla="*/ 732349 h 1350786"/>
                <a:gd name="connsiteX80" fmla="*/ 715557 w 1147921"/>
                <a:gd name="connsiteY80" fmla="*/ 836363 h 1350786"/>
                <a:gd name="connsiteX81" fmla="*/ 726543 w 1147921"/>
                <a:gd name="connsiteY81" fmla="*/ 857889 h 1350786"/>
                <a:gd name="connsiteX82" fmla="*/ 765850 w 1147921"/>
                <a:gd name="connsiteY82" fmla="*/ 905641 h 1350786"/>
                <a:gd name="connsiteX83" fmla="*/ 802235 w 1147921"/>
                <a:gd name="connsiteY83" fmla="*/ 951870 h 1350786"/>
                <a:gd name="connsiteX84" fmla="*/ 828461 w 1147921"/>
                <a:gd name="connsiteY84" fmla="*/ 955870 h 1350786"/>
                <a:gd name="connsiteX85" fmla="*/ 898374 w 1147921"/>
                <a:gd name="connsiteY85" fmla="*/ 1074552 h 1350786"/>
                <a:gd name="connsiteX86" fmla="*/ 855639 w 1147921"/>
                <a:gd name="connsiteY86" fmla="*/ 1102048 h 1350786"/>
                <a:gd name="connsiteX87" fmla="*/ 938760 w 1147921"/>
                <a:gd name="connsiteY87" fmla="*/ 1153737 h 1350786"/>
                <a:gd name="connsiteX88" fmla="*/ 953937 w 1147921"/>
                <a:gd name="connsiteY88" fmla="*/ 1178439 h 1350786"/>
                <a:gd name="connsiteX89" fmla="*/ 755817 w 1147921"/>
                <a:gd name="connsiteY89" fmla="*/ 1194822 h 1350786"/>
                <a:gd name="connsiteX90" fmla="*/ 756261 w 1147921"/>
                <a:gd name="connsiteY90" fmla="*/ 1171898 h 1350786"/>
                <a:gd name="connsiteX91" fmla="*/ 697206 w 1147921"/>
                <a:gd name="connsiteY91" fmla="*/ 1091570 h 1350786"/>
                <a:gd name="connsiteX92" fmla="*/ 624816 w 1147921"/>
                <a:gd name="connsiteY92" fmla="*/ 1066551 h 1350786"/>
                <a:gd name="connsiteX93" fmla="*/ 636182 w 1147921"/>
                <a:gd name="connsiteY93" fmla="*/ 983556 h 1350786"/>
                <a:gd name="connsiteX94" fmla="*/ 638532 w 1147921"/>
                <a:gd name="connsiteY94" fmla="*/ 976190 h 1350786"/>
                <a:gd name="connsiteX95" fmla="*/ 614529 w 1147921"/>
                <a:gd name="connsiteY95" fmla="*/ 982223 h 1350786"/>
                <a:gd name="connsiteX96" fmla="*/ 587923 w 1147921"/>
                <a:gd name="connsiteY96" fmla="*/ 1027181 h 1350786"/>
                <a:gd name="connsiteX97" fmla="*/ 575286 w 1147921"/>
                <a:gd name="connsiteY97" fmla="*/ 1067440 h 1350786"/>
                <a:gd name="connsiteX98" fmla="*/ 539028 w 1147921"/>
                <a:gd name="connsiteY98" fmla="*/ 1103318 h 1350786"/>
                <a:gd name="connsiteX99" fmla="*/ 497880 w 1147921"/>
                <a:gd name="connsiteY99" fmla="*/ 1136846 h 1350786"/>
                <a:gd name="connsiteX100" fmla="*/ 591352 w 1147921"/>
                <a:gd name="connsiteY100" fmla="*/ 1145546 h 1350786"/>
                <a:gd name="connsiteX101" fmla="*/ 626277 w 1147921"/>
                <a:gd name="connsiteY101" fmla="*/ 1186630 h 13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147921" h="1350786">
                  <a:moveTo>
                    <a:pt x="626213" y="1186694"/>
                  </a:moveTo>
                  <a:cubicBezTo>
                    <a:pt x="607417" y="1189742"/>
                    <a:pt x="590526" y="1202251"/>
                    <a:pt x="572937" y="1205172"/>
                  </a:cubicBezTo>
                  <a:cubicBezTo>
                    <a:pt x="534075" y="1211649"/>
                    <a:pt x="546965" y="1228921"/>
                    <a:pt x="562332" y="1247273"/>
                  </a:cubicBezTo>
                  <a:cubicBezTo>
                    <a:pt x="579985" y="1268355"/>
                    <a:pt x="589066" y="1293311"/>
                    <a:pt x="593066" y="1320425"/>
                  </a:cubicBezTo>
                  <a:cubicBezTo>
                    <a:pt x="594590" y="1330903"/>
                    <a:pt x="591669" y="1343794"/>
                    <a:pt x="581763" y="1349001"/>
                  </a:cubicBezTo>
                  <a:cubicBezTo>
                    <a:pt x="570270" y="1355033"/>
                    <a:pt x="561570" y="1344555"/>
                    <a:pt x="556807" y="1335856"/>
                  </a:cubicBezTo>
                  <a:cubicBezTo>
                    <a:pt x="542774" y="1310138"/>
                    <a:pt x="524740" y="1284548"/>
                    <a:pt x="519025" y="1256417"/>
                  </a:cubicBezTo>
                  <a:cubicBezTo>
                    <a:pt x="510516" y="1214761"/>
                    <a:pt x="492101" y="1200981"/>
                    <a:pt x="455017" y="1210125"/>
                  </a:cubicBezTo>
                  <a:cubicBezTo>
                    <a:pt x="450636" y="1211205"/>
                    <a:pt x="445429" y="1208728"/>
                    <a:pt x="440666" y="1207903"/>
                  </a:cubicBezTo>
                  <a:cubicBezTo>
                    <a:pt x="439269" y="1188472"/>
                    <a:pt x="462256" y="1193361"/>
                    <a:pt x="463907" y="1175137"/>
                  </a:cubicBezTo>
                  <a:cubicBezTo>
                    <a:pt x="438253" y="1170438"/>
                    <a:pt x="419711" y="1168850"/>
                    <a:pt x="412472" y="1206125"/>
                  </a:cubicBezTo>
                  <a:cubicBezTo>
                    <a:pt x="405678" y="1241114"/>
                    <a:pt x="384976" y="1270006"/>
                    <a:pt x="351957" y="1284865"/>
                  </a:cubicBezTo>
                  <a:cubicBezTo>
                    <a:pt x="309983" y="1256036"/>
                    <a:pt x="257024" y="1258195"/>
                    <a:pt x="215114" y="1225620"/>
                  </a:cubicBezTo>
                  <a:cubicBezTo>
                    <a:pt x="193080" y="1208538"/>
                    <a:pt x="164632" y="1177105"/>
                    <a:pt x="131866" y="1214443"/>
                  </a:cubicBezTo>
                  <a:cubicBezTo>
                    <a:pt x="119166" y="1228985"/>
                    <a:pt x="114784" y="1239970"/>
                    <a:pt x="131294" y="1254512"/>
                  </a:cubicBezTo>
                  <a:cubicBezTo>
                    <a:pt x="149900" y="1270832"/>
                    <a:pt x="150471" y="1292993"/>
                    <a:pt x="139803" y="1313377"/>
                  </a:cubicBezTo>
                  <a:cubicBezTo>
                    <a:pt x="131485" y="1329189"/>
                    <a:pt x="104434" y="1334142"/>
                    <a:pt x="104878" y="1318901"/>
                  </a:cubicBezTo>
                  <a:cubicBezTo>
                    <a:pt x="106593" y="1265879"/>
                    <a:pt x="68302" y="1256671"/>
                    <a:pt x="39600" y="1235716"/>
                  </a:cubicBezTo>
                  <a:cubicBezTo>
                    <a:pt x="58460" y="1235335"/>
                    <a:pt x="79986" y="1245622"/>
                    <a:pt x="86907" y="1211840"/>
                  </a:cubicBezTo>
                  <a:cubicBezTo>
                    <a:pt x="90400" y="1194695"/>
                    <a:pt x="111228" y="1204220"/>
                    <a:pt x="123738" y="1200156"/>
                  </a:cubicBezTo>
                  <a:cubicBezTo>
                    <a:pt x="127167" y="1186186"/>
                    <a:pt x="107799" y="1177486"/>
                    <a:pt x="119039" y="1158817"/>
                  </a:cubicBezTo>
                  <a:cubicBezTo>
                    <a:pt x="143359" y="1193171"/>
                    <a:pt x="183745" y="1180979"/>
                    <a:pt x="214098" y="1199584"/>
                  </a:cubicBezTo>
                  <a:cubicBezTo>
                    <a:pt x="226481" y="1207141"/>
                    <a:pt x="239562" y="1214443"/>
                    <a:pt x="252325" y="1200854"/>
                  </a:cubicBezTo>
                  <a:cubicBezTo>
                    <a:pt x="260453" y="1192218"/>
                    <a:pt x="260961" y="1180788"/>
                    <a:pt x="255437" y="1170628"/>
                  </a:cubicBezTo>
                  <a:cubicBezTo>
                    <a:pt x="247182" y="1155452"/>
                    <a:pt x="234609" y="1146688"/>
                    <a:pt x="217591" y="1148911"/>
                  </a:cubicBezTo>
                  <a:cubicBezTo>
                    <a:pt x="170855" y="1154944"/>
                    <a:pt x="170093" y="1154817"/>
                    <a:pt x="182157" y="1101476"/>
                  </a:cubicBezTo>
                  <a:cubicBezTo>
                    <a:pt x="189206" y="1070298"/>
                    <a:pt x="206542" y="1041722"/>
                    <a:pt x="201525" y="1007432"/>
                  </a:cubicBezTo>
                  <a:cubicBezTo>
                    <a:pt x="200382" y="999812"/>
                    <a:pt x="204192" y="988890"/>
                    <a:pt x="193715" y="988065"/>
                  </a:cubicBezTo>
                  <a:cubicBezTo>
                    <a:pt x="182793" y="987239"/>
                    <a:pt x="170791" y="988509"/>
                    <a:pt x="160758" y="992891"/>
                  </a:cubicBezTo>
                  <a:cubicBezTo>
                    <a:pt x="154599" y="995558"/>
                    <a:pt x="159742" y="1005019"/>
                    <a:pt x="161838" y="1011306"/>
                  </a:cubicBezTo>
                  <a:cubicBezTo>
                    <a:pt x="166410" y="1025213"/>
                    <a:pt x="175300" y="1042294"/>
                    <a:pt x="156313" y="1049279"/>
                  </a:cubicBezTo>
                  <a:cubicBezTo>
                    <a:pt x="141518" y="1054677"/>
                    <a:pt x="137136" y="1037150"/>
                    <a:pt x="129389" y="1026419"/>
                  </a:cubicBezTo>
                  <a:cubicBezTo>
                    <a:pt x="93131" y="976317"/>
                    <a:pt x="84495" y="919040"/>
                    <a:pt x="85130" y="857572"/>
                  </a:cubicBezTo>
                  <a:cubicBezTo>
                    <a:pt x="86145" y="754130"/>
                    <a:pt x="82336" y="650878"/>
                    <a:pt x="71096" y="548008"/>
                  </a:cubicBezTo>
                  <a:cubicBezTo>
                    <a:pt x="67604" y="515686"/>
                    <a:pt x="71795" y="483872"/>
                    <a:pt x="79923" y="451360"/>
                  </a:cubicBezTo>
                  <a:cubicBezTo>
                    <a:pt x="86717" y="424119"/>
                    <a:pt x="99544" y="385510"/>
                    <a:pt x="50840" y="376493"/>
                  </a:cubicBezTo>
                  <a:cubicBezTo>
                    <a:pt x="34647" y="373509"/>
                    <a:pt x="41823" y="355729"/>
                    <a:pt x="49951" y="347537"/>
                  </a:cubicBezTo>
                  <a:cubicBezTo>
                    <a:pt x="72112" y="325249"/>
                    <a:pt x="67350" y="310199"/>
                    <a:pt x="40489" y="301436"/>
                  </a:cubicBezTo>
                  <a:cubicBezTo>
                    <a:pt x="-151" y="288164"/>
                    <a:pt x="-7136" y="252477"/>
                    <a:pt x="6072" y="220410"/>
                  </a:cubicBezTo>
                  <a:cubicBezTo>
                    <a:pt x="35536" y="148654"/>
                    <a:pt x="30202" y="74295"/>
                    <a:pt x="31853" y="0"/>
                  </a:cubicBezTo>
                  <a:cubicBezTo>
                    <a:pt x="39981" y="16447"/>
                    <a:pt x="48045" y="32893"/>
                    <a:pt x="56491" y="50038"/>
                  </a:cubicBezTo>
                  <a:cubicBezTo>
                    <a:pt x="69699" y="24448"/>
                    <a:pt x="103354" y="15431"/>
                    <a:pt x="131040" y="34862"/>
                  </a:cubicBezTo>
                  <a:cubicBezTo>
                    <a:pt x="164632" y="58420"/>
                    <a:pt x="206732" y="67183"/>
                    <a:pt x="233275" y="103125"/>
                  </a:cubicBezTo>
                  <a:cubicBezTo>
                    <a:pt x="240895" y="113412"/>
                    <a:pt x="253341" y="113285"/>
                    <a:pt x="265089" y="112523"/>
                  </a:cubicBezTo>
                  <a:cubicBezTo>
                    <a:pt x="280773" y="111570"/>
                    <a:pt x="296457" y="114809"/>
                    <a:pt x="308078" y="125413"/>
                  </a:cubicBezTo>
                  <a:cubicBezTo>
                    <a:pt x="333669" y="148845"/>
                    <a:pt x="357037" y="165164"/>
                    <a:pt x="383897" y="126937"/>
                  </a:cubicBezTo>
                  <a:cubicBezTo>
                    <a:pt x="391898" y="115571"/>
                    <a:pt x="399264" y="123826"/>
                    <a:pt x="402058" y="134938"/>
                  </a:cubicBezTo>
                  <a:cubicBezTo>
                    <a:pt x="409297" y="163577"/>
                    <a:pt x="425553" y="179007"/>
                    <a:pt x="454255" y="176658"/>
                  </a:cubicBezTo>
                  <a:cubicBezTo>
                    <a:pt x="455462" y="176531"/>
                    <a:pt x="457176" y="176404"/>
                    <a:pt x="457938" y="177102"/>
                  </a:cubicBezTo>
                  <a:cubicBezTo>
                    <a:pt x="512357" y="230125"/>
                    <a:pt x="507786" y="159640"/>
                    <a:pt x="527026" y="139066"/>
                  </a:cubicBezTo>
                  <a:cubicBezTo>
                    <a:pt x="534519" y="195962"/>
                    <a:pt x="572746" y="213234"/>
                    <a:pt x="618466" y="220918"/>
                  </a:cubicBezTo>
                  <a:cubicBezTo>
                    <a:pt x="619863" y="238507"/>
                    <a:pt x="609767" y="245048"/>
                    <a:pt x="595924" y="247461"/>
                  </a:cubicBezTo>
                  <a:cubicBezTo>
                    <a:pt x="578588" y="250445"/>
                    <a:pt x="561824" y="255779"/>
                    <a:pt x="541949" y="260351"/>
                  </a:cubicBezTo>
                  <a:cubicBezTo>
                    <a:pt x="584430" y="320296"/>
                    <a:pt x="641136" y="329948"/>
                    <a:pt x="702032" y="321883"/>
                  </a:cubicBezTo>
                  <a:cubicBezTo>
                    <a:pt x="726543" y="318645"/>
                    <a:pt x="743625" y="321502"/>
                    <a:pt x="756769" y="345823"/>
                  </a:cubicBezTo>
                  <a:cubicBezTo>
                    <a:pt x="765215" y="361444"/>
                    <a:pt x="782423" y="366587"/>
                    <a:pt x="797282" y="373890"/>
                  </a:cubicBezTo>
                  <a:cubicBezTo>
                    <a:pt x="828016" y="398401"/>
                    <a:pt x="861417" y="408243"/>
                    <a:pt x="899962" y="400179"/>
                  </a:cubicBezTo>
                  <a:cubicBezTo>
                    <a:pt x="929870" y="393956"/>
                    <a:pt x="951079" y="418657"/>
                    <a:pt x="952540" y="457964"/>
                  </a:cubicBezTo>
                  <a:cubicBezTo>
                    <a:pt x="954064" y="499239"/>
                    <a:pt x="954381" y="499493"/>
                    <a:pt x="993180" y="488825"/>
                  </a:cubicBezTo>
                  <a:cubicBezTo>
                    <a:pt x="1017310" y="493778"/>
                    <a:pt x="1028676" y="514860"/>
                    <a:pt x="1018008" y="533530"/>
                  </a:cubicBezTo>
                  <a:cubicBezTo>
                    <a:pt x="984988" y="591188"/>
                    <a:pt x="1012293" y="645036"/>
                    <a:pt x="1022644" y="699138"/>
                  </a:cubicBezTo>
                  <a:cubicBezTo>
                    <a:pt x="1029565" y="735461"/>
                    <a:pt x="1046202" y="766258"/>
                    <a:pt x="1089446" y="771275"/>
                  </a:cubicBezTo>
                  <a:cubicBezTo>
                    <a:pt x="1113322" y="774005"/>
                    <a:pt x="1121640" y="798834"/>
                    <a:pt x="1107480" y="821758"/>
                  </a:cubicBezTo>
                  <a:cubicBezTo>
                    <a:pt x="1090525" y="849190"/>
                    <a:pt x="1082207" y="877193"/>
                    <a:pt x="1085572" y="910086"/>
                  </a:cubicBezTo>
                  <a:cubicBezTo>
                    <a:pt x="1087223" y="926850"/>
                    <a:pt x="1082524" y="942345"/>
                    <a:pt x="1067157" y="951933"/>
                  </a:cubicBezTo>
                  <a:cubicBezTo>
                    <a:pt x="1058331" y="957458"/>
                    <a:pt x="1050838" y="965205"/>
                    <a:pt x="1047472" y="976063"/>
                  </a:cubicBezTo>
                  <a:cubicBezTo>
                    <a:pt x="1044996" y="984001"/>
                    <a:pt x="1043599" y="993272"/>
                    <a:pt x="1052044" y="997590"/>
                  </a:cubicBezTo>
                  <a:cubicBezTo>
                    <a:pt x="1059156" y="1001273"/>
                    <a:pt x="1063220" y="993843"/>
                    <a:pt x="1066903" y="988319"/>
                  </a:cubicBezTo>
                  <a:cubicBezTo>
                    <a:pt x="1073444" y="978476"/>
                    <a:pt x="1076873" y="966030"/>
                    <a:pt x="1087985" y="960061"/>
                  </a:cubicBezTo>
                  <a:cubicBezTo>
                    <a:pt x="1112750" y="946726"/>
                    <a:pt x="1139992" y="961966"/>
                    <a:pt x="1145961" y="992129"/>
                  </a:cubicBezTo>
                  <a:cubicBezTo>
                    <a:pt x="1157454" y="1050168"/>
                    <a:pt x="1116941" y="1096968"/>
                    <a:pt x="1063030" y="1113033"/>
                  </a:cubicBezTo>
                  <a:cubicBezTo>
                    <a:pt x="1015595" y="1127194"/>
                    <a:pt x="988735" y="1099063"/>
                    <a:pt x="958382" y="1063948"/>
                  </a:cubicBezTo>
                  <a:cubicBezTo>
                    <a:pt x="933871" y="1035626"/>
                    <a:pt x="922060" y="1005718"/>
                    <a:pt x="911265" y="971428"/>
                  </a:cubicBezTo>
                  <a:cubicBezTo>
                    <a:pt x="905804" y="953965"/>
                    <a:pt x="907010" y="938217"/>
                    <a:pt x="905296" y="921580"/>
                  </a:cubicBezTo>
                  <a:cubicBezTo>
                    <a:pt x="900152" y="872431"/>
                    <a:pt x="917805" y="823091"/>
                    <a:pt x="902375" y="774640"/>
                  </a:cubicBezTo>
                  <a:cubicBezTo>
                    <a:pt x="897104" y="758067"/>
                    <a:pt x="901486" y="742700"/>
                    <a:pt x="905613" y="726761"/>
                  </a:cubicBezTo>
                  <a:cubicBezTo>
                    <a:pt x="911138" y="705615"/>
                    <a:pt x="908090" y="685295"/>
                    <a:pt x="890945" y="671452"/>
                  </a:cubicBezTo>
                  <a:cubicBezTo>
                    <a:pt x="874307" y="658054"/>
                    <a:pt x="859512" y="670944"/>
                    <a:pt x="845479" y="679453"/>
                  </a:cubicBezTo>
                  <a:cubicBezTo>
                    <a:pt x="822301" y="693550"/>
                    <a:pt x="805347" y="716982"/>
                    <a:pt x="781026" y="729746"/>
                  </a:cubicBezTo>
                  <a:cubicBezTo>
                    <a:pt x="776645" y="732032"/>
                    <a:pt x="779629" y="727714"/>
                    <a:pt x="778423" y="732349"/>
                  </a:cubicBezTo>
                  <a:cubicBezTo>
                    <a:pt x="767310" y="774005"/>
                    <a:pt x="749149" y="809756"/>
                    <a:pt x="715557" y="836363"/>
                  </a:cubicBezTo>
                  <a:cubicBezTo>
                    <a:pt x="707303" y="842903"/>
                    <a:pt x="711113" y="857762"/>
                    <a:pt x="726543" y="857889"/>
                  </a:cubicBezTo>
                  <a:cubicBezTo>
                    <a:pt x="756452" y="858080"/>
                    <a:pt x="766421" y="877066"/>
                    <a:pt x="765850" y="905641"/>
                  </a:cubicBezTo>
                  <a:cubicBezTo>
                    <a:pt x="765342" y="932819"/>
                    <a:pt x="782804" y="943170"/>
                    <a:pt x="802235" y="951870"/>
                  </a:cubicBezTo>
                  <a:cubicBezTo>
                    <a:pt x="810554" y="955616"/>
                    <a:pt x="819761" y="954346"/>
                    <a:pt x="828461" y="955870"/>
                  </a:cubicBezTo>
                  <a:cubicBezTo>
                    <a:pt x="894247" y="967364"/>
                    <a:pt x="917234" y="1006988"/>
                    <a:pt x="898374" y="1074552"/>
                  </a:cubicBezTo>
                  <a:cubicBezTo>
                    <a:pt x="892151" y="1096714"/>
                    <a:pt x="872974" y="1097666"/>
                    <a:pt x="855639" y="1102048"/>
                  </a:cubicBezTo>
                  <a:cubicBezTo>
                    <a:pt x="876975" y="1136656"/>
                    <a:pt x="894755" y="1168025"/>
                    <a:pt x="938760" y="1153737"/>
                  </a:cubicBezTo>
                  <a:cubicBezTo>
                    <a:pt x="951524" y="1149610"/>
                    <a:pt x="964541" y="1158944"/>
                    <a:pt x="953937" y="1178439"/>
                  </a:cubicBezTo>
                  <a:cubicBezTo>
                    <a:pt x="888659" y="1194250"/>
                    <a:pt x="821603" y="1185741"/>
                    <a:pt x="755817" y="1194822"/>
                  </a:cubicBezTo>
                  <a:cubicBezTo>
                    <a:pt x="750991" y="1187075"/>
                    <a:pt x="753023" y="1179899"/>
                    <a:pt x="756261" y="1171898"/>
                  </a:cubicBezTo>
                  <a:cubicBezTo>
                    <a:pt x="774295" y="1127257"/>
                    <a:pt x="742482" y="1081664"/>
                    <a:pt x="697206" y="1091570"/>
                  </a:cubicBezTo>
                  <a:cubicBezTo>
                    <a:pt x="666345" y="1098301"/>
                    <a:pt x="641517" y="1097412"/>
                    <a:pt x="624816" y="1066551"/>
                  </a:cubicBezTo>
                  <a:cubicBezTo>
                    <a:pt x="608560" y="1036516"/>
                    <a:pt x="618847" y="1009020"/>
                    <a:pt x="636182" y="983556"/>
                  </a:cubicBezTo>
                  <a:cubicBezTo>
                    <a:pt x="637834" y="981143"/>
                    <a:pt x="639294" y="979302"/>
                    <a:pt x="638532" y="976190"/>
                  </a:cubicBezTo>
                  <a:cubicBezTo>
                    <a:pt x="628944" y="970920"/>
                    <a:pt x="622530" y="980635"/>
                    <a:pt x="614529" y="982223"/>
                  </a:cubicBezTo>
                  <a:cubicBezTo>
                    <a:pt x="590082" y="987112"/>
                    <a:pt x="575540" y="995939"/>
                    <a:pt x="587923" y="1027181"/>
                  </a:cubicBezTo>
                  <a:cubicBezTo>
                    <a:pt x="593638" y="1041659"/>
                    <a:pt x="586081" y="1056074"/>
                    <a:pt x="575286" y="1067440"/>
                  </a:cubicBezTo>
                  <a:cubicBezTo>
                    <a:pt x="563539" y="1079823"/>
                    <a:pt x="548489" y="1088649"/>
                    <a:pt x="539028" y="1103318"/>
                  </a:cubicBezTo>
                  <a:cubicBezTo>
                    <a:pt x="529249" y="1118621"/>
                    <a:pt x="513120" y="1124463"/>
                    <a:pt x="497880" y="1136846"/>
                  </a:cubicBezTo>
                  <a:cubicBezTo>
                    <a:pt x="529503" y="1152150"/>
                    <a:pt x="561189" y="1140656"/>
                    <a:pt x="591352" y="1145546"/>
                  </a:cubicBezTo>
                  <a:cubicBezTo>
                    <a:pt x="613005" y="1149038"/>
                    <a:pt x="636945" y="1151070"/>
                    <a:pt x="626277" y="11866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5" name="Полилиния: фигура 544">
              <a:extLst>
                <a:ext uri="{FF2B5EF4-FFF2-40B4-BE49-F238E27FC236}">
                  <a16:creationId xmlns="" xmlns:a16="http://schemas.microsoft.com/office/drawing/2014/main" id="{0A5A8D96-DA0B-417A-8E29-A7F802325139}"/>
                </a:ext>
              </a:extLst>
            </p:cNvPr>
            <p:cNvSpPr/>
            <p:nvPr/>
          </p:nvSpPr>
          <p:spPr>
            <a:xfrm>
              <a:off x="5667909" y="1203157"/>
              <a:ext cx="1167768" cy="400379"/>
            </a:xfrm>
            <a:custGeom>
              <a:avLst/>
              <a:gdLst>
                <a:gd name="connsiteX0" fmla="*/ 305980 w 1167768"/>
                <a:gd name="connsiteY0" fmla="*/ 353235 h 400379"/>
                <a:gd name="connsiteX1" fmla="*/ 257783 w 1167768"/>
                <a:gd name="connsiteY1" fmla="*/ 334820 h 400379"/>
                <a:gd name="connsiteX2" fmla="*/ 170915 w 1167768"/>
                <a:gd name="connsiteY2" fmla="*/ 307198 h 400379"/>
                <a:gd name="connsiteX3" fmla="*/ 62521 w 1167768"/>
                <a:gd name="connsiteY3" fmla="*/ 270621 h 400379"/>
                <a:gd name="connsiteX4" fmla="*/ 15912 w 1167768"/>
                <a:gd name="connsiteY4" fmla="*/ 241221 h 400379"/>
                <a:gd name="connsiteX5" fmla="*/ 100 w 1167768"/>
                <a:gd name="connsiteY5" fmla="*/ 222298 h 400379"/>
                <a:gd name="connsiteX6" fmla="*/ 20103 w 1167768"/>
                <a:gd name="connsiteY6" fmla="*/ 209534 h 400379"/>
                <a:gd name="connsiteX7" fmla="*/ 130783 w 1167768"/>
                <a:gd name="connsiteY7" fmla="*/ 189468 h 400379"/>
                <a:gd name="connsiteX8" fmla="*/ 146023 w 1167768"/>
                <a:gd name="connsiteY8" fmla="*/ 189468 h 400379"/>
                <a:gd name="connsiteX9" fmla="*/ 220890 w 1167768"/>
                <a:gd name="connsiteY9" fmla="*/ 152130 h 400379"/>
                <a:gd name="connsiteX10" fmla="*/ 254735 w 1167768"/>
                <a:gd name="connsiteY10" fmla="*/ 132127 h 400379"/>
                <a:gd name="connsiteX11" fmla="*/ 327189 w 1167768"/>
                <a:gd name="connsiteY11" fmla="*/ 104378 h 400379"/>
                <a:gd name="connsiteX12" fmla="*/ 439012 w 1167768"/>
                <a:gd name="connsiteY12" fmla="*/ 128825 h 400379"/>
                <a:gd name="connsiteX13" fmla="*/ 471270 w 1167768"/>
                <a:gd name="connsiteY13" fmla="*/ 128190 h 400379"/>
                <a:gd name="connsiteX14" fmla="*/ 511466 w 1167768"/>
                <a:gd name="connsiteY14" fmla="*/ 127301 h 400379"/>
                <a:gd name="connsiteX15" fmla="*/ 563663 w 1167768"/>
                <a:gd name="connsiteY15" fmla="*/ 133524 h 400379"/>
                <a:gd name="connsiteX16" fmla="*/ 586840 w 1167768"/>
                <a:gd name="connsiteY16" fmla="*/ 121269 h 400379"/>
                <a:gd name="connsiteX17" fmla="*/ 730858 w 1167768"/>
                <a:gd name="connsiteY17" fmla="*/ 72818 h 400379"/>
                <a:gd name="connsiteX18" fmla="*/ 801216 w 1167768"/>
                <a:gd name="connsiteY18" fmla="*/ 42274 h 400379"/>
                <a:gd name="connsiteX19" fmla="*/ 846936 w 1167768"/>
                <a:gd name="connsiteY19" fmla="*/ 9572 h 400379"/>
                <a:gd name="connsiteX20" fmla="*/ 934757 w 1167768"/>
                <a:gd name="connsiteY20" fmla="*/ 8048 h 400379"/>
                <a:gd name="connsiteX21" fmla="*/ 961934 w 1167768"/>
                <a:gd name="connsiteY21" fmla="*/ 48243 h 400379"/>
                <a:gd name="connsiteX22" fmla="*/ 994002 w 1167768"/>
                <a:gd name="connsiteY22" fmla="*/ 98790 h 400379"/>
                <a:gd name="connsiteX23" fmla="*/ 1055471 w 1167768"/>
                <a:gd name="connsiteY23" fmla="*/ 195437 h 400379"/>
                <a:gd name="connsiteX24" fmla="*/ 1110842 w 1167768"/>
                <a:gd name="connsiteY24" fmla="*/ 267700 h 400379"/>
                <a:gd name="connsiteX25" fmla="*/ 1167738 w 1167768"/>
                <a:gd name="connsiteY25" fmla="*/ 366761 h 400379"/>
                <a:gd name="connsiteX26" fmla="*/ 1122908 w 1167768"/>
                <a:gd name="connsiteY26" fmla="*/ 396924 h 400379"/>
                <a:gd name="connsiteX27" fmla="*/ 1049946 w 1167768"/>
                <a:gd name="connsiteY27" fmla="*/ 389431 h 400379"/>
                <a:gd name="connsiteX28" fmla="*/ 1021752 w 1167768"/>
                <a:gd name="connsiteY28" fmla="*/ 374190 h 400379"/>
                <a:gd name="connsiteX29" fmla="*/ 1004607 w 1167768"/>
                <a:gd name="connsiteY29" fmla="*/ 337932 h 400379"/>
                <a:gd name="connsiteX30" fmla="*/ 945933 w 1167768"/>
                <a:gd name="connsiteY30" fmla="*/ 203311 h 400379"/>
                <a:gd name="connsiteX31" fmla="*/ 930502 w 1167768"/>
                <a:gd name="connsiteY31" fmla="*/ 194167 h 400379"/>
                <a:gd name="connsiteX32" fmla="*/ 926247 w 1167768"/>
                <a:gd name="connsiteY32" fmla="*/ 199755 h 400379"/>
                <a:gd name="connsiteX33" fmla="*/ 927391 w 1167768"/>
                <a:gd name="connsiteY33" fmla="*/ 260144 h 400379"/>
                <a:gd name="connsiteX34" fmla="*/ 863256 w 1167768"/>
                <a:gd name="connsiteY34" fmla="*/ 271066 h 400379"/>
                <a:gd name="connsiteX35" fmla="*/ 709967 w 1167768"/>
                <a:gd name="connsiteY35" fmla="*/ 341551 h 400379"/>
                <a:gd name="connsiteX36" fmla="*/ 676185 w 1167768"/>
                <a:gd name="connsiteY36" fmla="*/ 361681 h 400379"/>
                <a:gd name="connsiteX37" fmla="*/ 502766 w 1167768"/>
                <a:gd name="connsiteY37" fmla="*/ 381937 h 400379"/>
                <a:gd name="connsiteX38" fmla="*/ 466825 w 1167768"/>
                <a:gd name="connsiteY38" fmla="*/ 381048 h 400379"/>
                <a:gd name="connsiteX39" fmla="*/ 398626 w 1167768"/>
                <a:gd name="connsiteY39" fmla="*/ 375841 h 400379"/>
                <a:gd name="connsiteX40" fmla="*/ 378560 w 1167768"/>
                <a:gd name="connsiteY40" fmla="*/ 345425 h 400379"/>
                <a:gd name="connsiteX41" fmla="*/ 352335 w 1167768"/>
                <a:gd name="connsiteY41" fmla="*/ 322184 h 400379"/>
                <a:gd name="connsiteX42" fmla="*/ 342111 w 1167768"/>
                <a:gd name="connsiteY42" fmla="*/ 319961 h 400379"/>
                <a:gd name="connsiteX43" fmla="*/ 327379 w 1167768"/>
                <a:gd name="connsiteY43" fmla="*/ 330058 h 400379"/>
                <a:gd name="connsiteX44" fmla="*/ 306170 w 1167768"/>
                <a:gd name="connsiteY44" fmla="*/ 353108 h 4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7768" h="400379">
                  <a:moveTo>
                    <a:pt x="305980" y="353235"/>
                  </a:moveTo>
                  <a:cubicBezTo>
                    <a:pt x="287882" y="352981"/>
                    <a:pt x="267499" y="351457"/>
                    <a:pt x="257783" y="334820"/>
                  </a:cubicBezTo>
                  <a:cubicBezTo>
                    <a:pt x="235495" y="296847"/>
                    <a:pt x="200125" y="295895"/>
                    <a:pt x="170915" y="307198"/>
                  </a:cubicBezTo>
                  <a:cubicBezTo>
                    <a:pt x="122782" y="325803"/>
                    <a:pt x="94652" y="292783"/>
                    <a:pt x="62521" y="270621"/>
                  </a:cubicBezTo>
                  <a:cubicBezTo>
                    <a:pt x="47281" y="260144"/>
                    <a:pt x="38073" y="240649"/>
                    <a:pt x="15912" y="241221"/>
                  </a:cubicBezTo>
                  <a:cubicBezTo>
                    <a:pt x="6831" y="241475"/>
                    <a:pt x="-979" y="233728"/>
                    <a:pt x="100" y="222298"/>
                  </a:cubicBezTo>
                  <a:cubicBezTo>
                    <a:pt x="1307" y="209598"/>
                    <a:pt x="10959" y="208709"/>
                    <a:pt x="20103" y="209534"/>
                  </a:cubicBezTo>
                  <a:cubicBezTo>
                    <a:pt x="58647" y="212900"/>
                    <a:pt x="93382" y="193088"/>
                    <a:pt x="130783" y="189468"/>
                  </a:cubicBezTo>
                  <a:cubicBezTo>
                    <a:pt x="135863" y="189468"/>
                    <a:pt x="140943" y="189468"/>
                    <a:pt x="146023" y="189468"/>
                  </a:cubicBezTo>
                  <a:cubicBezTo>
                    <a:pt x="179297" y="196263"/>
                    <a:pt x="206031" y="188008"/>
                    <a:pt x="220890" y="152130"/>
                  </a:cubicBezTo>
                  <a:cubicBezTo>
                    <a:pt x="227430" y="136255"/>
                    <a:pt x="239241" y="131238"/>
                    <a:pt x="254735" y="132127"/>
                  </a:cubicBezTo>
                  <a:cubicBezTo>
                    <a:pt x="282358" y="133715"/>
                    <a:pt x="305916" y="125587"/>
                    <a:pt x="327189" y="104378"/>
                  </a:cubicBezTo>
                  <a:cubicBezTo>
                    <a:pt x="351700" y="79803"/>
                    <a:pt x="409993" y="91424"/>
                    <a:pt x="439012" y="128825"/>
                  </a:cubicBezTo>
                  <a:cubicBezTo>
                    <a:pt x="454062" y="148193"/>
                    <a:pt x="458316" y="153400"/>
                    <a:pt x="471270" y="128190"/>
                  </a:cubicBezTo>
                  <a:cubicBezTo>
                    <a:pt x="481049" y="109077"/>
                    <a:pt x="498385" y="108950"/>
                    <a:pt x="511466" y="127301"/>
                  </a:cubicBezTo>
                  <a:cubicBezTo>
                    <a:pt x="527341" y="149590"/>
                    <a:pt x="544359" y="149018"/>
                    <a:pt x="563663" y="133524"/>
                  </a:cubicBezTo>
                  <a:cubicBezTo>
                    <a:pt x="570711" y="127873"/>
                    <a:pt x="579030" y="118983"/>
                    <a:pt x="586840" y="121269"/>
                  </a:cubicBezTo>
                  <a:cubicBezTo>
                    <a:pt x="644879" y="138287"/>
                    <a:pt x="681138" y="82724"/>
                    <a:pt x="730858" y="72818"/>
                  </a:cubicBezTo>
                  <a:cubicBezTo>
                    <a:pt x="755941" y="66976"/>
                    <a:pt x="781785" y="63166"/>
                    <a:pt x="801216" y="42274"/>
                  </a:cubicBezTo>
                  <a:cubicBezTo>
                    <a:pt x="811249" y="22970"/>
                    <a:pt x="829728" y="17319"/>
                    <a:pt x="846936" y="9572"/>
                  </a:cubicBezTo>
                  <a:cubicBezTo>
                    <a:pt x="875702" y="-10113"/>
                    <a:pt x="905737" y="6397"/>
                    <a:pt x="934757" y="8048"/>
                  </a:cubicBezTo>
                  <a:cubicBezTo>
                    <a:pt x="952220" y="9064"/>
                    <a:pt x="960347" y="30527"/>
                    <a:pt x="961934" y="48243"/>
                  </a:cubicBezTo>
                  <a:cubicBezTo>
                    <a:pt x="964158" y="72691"/>
                    <a:pt x="977302" y="84248"/>
                    <a:pt x="994002" y="98790"/>
                  </a:cubicBezTo>
                  <a:cubicBezTo>
                    <a:pt x="1022323" y="123491"/>
                    <a:pt x="1052994" y="146034"/>
                    <a:pt x="1055471" y="195437"/>
                  </a:cubicBezTo>
                  <a:cubicBezTo>
                    <a:pt x="1056995" y="225600"/>
                    <a:pt x="1080299" y="253540"/>
                    <a:pt x="1110842" y="267700"/>
                  </a:cubicBezTo>
                  <a:cubicBezTo>
                    <a:pt x="1137132" y="279893"/>
                    <a:pt x="1168882" y="336852"/>
                    <a:pt x="1167738" y="366761"/>
                  </a:cubicBezTo>
                  <a:cubicBezTo>
                    <a:pt x="1166659" y="394193"/>
                    <a:pt x="1149768" y="407084"/>
                    <a:pt x="1122908" y="396924"/>
                  </a:cubicBezTo>
                  <a:cubicBezTo>
                    <a:pt x="1098714" y="387779"/>
                    <a:pt x="1076234" y="378127"/>
                    <a:pt x="1049946" y="389431"/>
                  </a:cubicBezTo>
                  <a:cubicBezTo>
                    <a:pt x="1038706" y="394257"/>
                    <a:pt x="1027784" y="386192"/>
                    <a:pt x="1021752" y="374190"/>
                  </a:cubicBezTo>
                  <a:cubicBezTo>
                    <a:pt x="1015720" y="362252"/>
                    <a:pt x="1007274" y="351521"/>
                    <a:pt x="1004607" y="337932"/>
                  </a:cubicBezTo>
                  <a:cubicBezTo>
                    <a:pt x="994891" y="288148"/>
                    <a:pt x="961554" y="250174"/>
                    <a:pt x="945933" y="203311"/>
                  </a:cubicBezTo>
                  <a:cubicBezTo>
                    <a:pt x="943837" y="196961"/>
                    <a:pt x="937614" y="193278"/>
                    <a:pt x="930502" y="194167"/>
                  </a:cubicBezTo>
                  <a:cubicBezTo>
                    <a:pt x="927771" y="194993"/>
                    <a:pt x="925168" y="197469"/>
                    <a:pt x="926247" y="199755"/>
                  </a:cubicBezTo>
                  <a:cubicBezTo>
                    <a:pt x="935392" y="219821"/>
                    <a:pt x="943964" y="240649"/>
                    <a:pt x="927391" y="260144"/>
                  </a:cubicBezTo>
                  <a:cubicBezTo>
                    <a:pt x="909484" y="281353"/>
                    <a:pt x="885036" y="276971"/>
                    <a:pt x="863256" y="271066"/>
                  </a:cubicBezTo>
                  <a:cubicBezTo>
                    <a:pt x="787881" y="250682"/>
                    <a:pt x="742733" y="270431"/>
                    <a:pt x="709967" y="341551"/>
                  </a:cubicBezTo>
                  <a:cubicBezTo>
                    <a:pt x="702728" y="357363"/>
                    <a:pt x="691488" y="362506"/>
                    <a:pt x="676185" y="361681"/>
                  </a:cubicBezTo>
                  <a:cubicBezTo>
                    <a:pt x="617384" y="358633"/>
                    <a:pt x="559980" y="369174"/>
                    <a:pt x="502766" y="381937"/>
                  </a:cubicBezTo>
                  <a:cubicBezTo>
                    <a:pt x="490701" y="385493"/>
                    <a:pt x="478827" y="380477"/>
                    <a:pt x="466825" y="381048"/>
                  </a:cubicBezTo>
                  <a:cubicBezTo>
                    <a:pt x="444092" y="384414"/>
                    <a:pt x="424090" y="364729"/>
                    <a:pt x="398626" y="375841"/>
                  </a:cubicBezTo>
                  <a:cubicBezTo>
                    <a:pt x="384656" y="381937"/>
                    <a:pt x="377989" y="358696"/>
                    <a:pt x="378560" y="345425"/>
                  </a:cubicBezTo>
                  <a:cubicBezTo>
                    <a:pt x="379576" y="322184"/>
                    <a:pt x="370305" y="317866"/>
                    <a:pt x="352335" y="322184"/>
                  </a:cubicBezTo>
                  <a:cubicBezTo>
                    <a:pt x="348779" y="322247"/>
                    <a:pt x="345350" y="321422"/>
                    <a:pt x="342111" y="319961"/>
                  </a:cubicBezTo>
                  <a:cubicBezTo>
                    <a:pt x="333475" y="316977"/>
                    <a:pt x="324712" y="312722"/>
                    <a:pt x="327379" y="330058"/>
                  </a:cubicBezTo>
                  <a:cubicBezTo>
                    <a:pt x="330110" y="347457"/>
                    <a:pt x="325792" y="358760"/>
                    <a:pt x="306170" y="3531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6" name="Полилиния: фигура 545">
              <a:extLst>
                <a:ext uri="{FF2B5EF4-FFF2-40B4-BE49-F238E27FC236}">
                  <a16:creationId xmlns="" xmlns:a16="http://schemas.microsoft.com/office/drawing/2014/main" id="{120332F6-BE5B-4525-9229-A414B12BCADE}"/>
                </a:ext>
              </a:extLst>
            </p:cNvPr>
            <p:cNvSpPr/>
            <p:nvPr/>
          </p:nvSpPr>
          <p:spPr>
            <a:xfrm>
              <a:off x="5150344" y="521416"/>
              <a:ext cx="503749" cy="598993"/>
            </a:xfrm>
            <a:custGeom>
              <a:avLst/>
              <a:gdLst>
                <a:gd name="connsiteX0" fmla="*/ 152985 w 503749"/>
                <a:gd name="connsiteY0" fmla="*/ 241095 h 598993"/>
                <a:gd name="connsiteX1" fmla="*/ 85676 w 503749"/>
                <a:gd name="connsiteY1" fmla="*/ 218235 h 598993"/>
                <a:gd name="connsiteX2" fmla="*/ 46369 w 503749"/>
                <a:gd name="connsiteY2" fmla="*/ 249286 h 598993"/>
                <a:gd name="connsiteX3" fmla="*/ 2109 w 503749"/>
                <a:gd name="connsiteY3" fmla="*/ 150861 h 598993"/>
                <a:gd name="connsiteX4" fmla="*/ 5729 w 503749"/>
                <a:gd name="connsiteY4" fmla="*/ 133525 h 598993"/>
                <a:gd name="connsiteX5" fmla="*/ 43829 w 503749"/>
                <a:gd name="connsiteY5" fmla="*/ 74025 h 598993"/>
                <a:gd name="connsiteX6" fmla="*/ 71833 w 503749"/>
                <a:gd name="connsiteY6" fmla="*/ 52308 h 598993"/>
                <a:gd name="connsiteX7" fmla="*/ 113361 w 503749"/>
                <a:gd name="connsiteY7" fmla="*/ 31734 h 598993"/>
                <a:gd name="connsiteX8" fmla="*/ 120537 w 503749"/>
                <a:gd name="connsiteY8" fmla="*/ 13065 h 598993"/>
                <a:gd name="connsiteX9" fmla="*/ 150382 w 503749"/>
                <a:gd name="connsiteY9" fmla="*/ 2715 h 598993"/>
                <a:gd name="connsiteX10" fmla="*/ 154128 w 503749"/>
                <a:gd name="connsiteY10" fmla="*/ 34719 h 598993"/>
                <a:gd name="connsiteX11" fmla="*/ 149937 w 503749"/>
                <a:gd name="connsiteY11" fmla="*/ 98346 h 598993"/>
                <a:gd name="connsiteX12" fmla="*/ 229630 w 503749"/>
                <a:gd name="connsiteY12" fmla="*/ 124699 h 598993"/>
                <a:gd name="connsiteX13" fmla="*/ 255728 w 503749"/>
                <a:gd name="connsiteY13" fmla="*/ 120698 h 598993"/>
                <a:gd name="connsiteX14" fmla="*/ 255792 w 503749"/>
                <a:gd name="connsiteY14" fmla="*/ 159179 h 598993"/>
                <a:gd name="connsiteX15" fmla="*/ 249950 w 503749"/>
                <a:gd name="connsiteY15" fmla="*/ 174229 h 598993"/>
                <a:gd name="connsiteX16" fmla="*/ 255093 w 503749"/>
                <a:gd name="connsiteY16" fmla="*/ 206360 h 598993"/>
                <a:gd name="connsiteX17" fmla="*/ 274842 w 503749"/>
                <a:gd name="connsiteY17" fmla="*/ 183310 h 598993"/>
                <a:gd name="connsiteX18" fmla="*/ 304751 w 503749"/>
                <a:gd name="connsiteY18" fmla="*/ 117650 h 598993"/>
                <a:gd name="connsiteX19" fmla="*/ 319102 w 503749"/>
                <a:gd name="connsiteY19" fmla="*/ 53959 h 598993"/>
                <a:gd name="connsiteX20" fmla="*/ 336056 w 503749"/>
                <a:gd name="connsiteY20" fmla="*/ 86853 h 598993"/>
                <a:gd name="connsiteX21" fmla="*/ 347549 w 503749"/>
                <a:gd name="connsiteY21" fmla="*/ 109205 h 598993"/>
                <a:gd name="connsiteX22" fmla="*/ 363361 w 503749"/>
                <a:gd name="connsiteY22" fmla="*/ 94028 h 598993"/>
                <a:gd name="connsiteX23" fmla="*/ 403684 w 503749"/>
                <a:gd name="connsiteY23" fmla="*/ 86472 h 598993"/>
                <a:gd name="connsiteX24" fmla="*/ 428576 w 503749"/>
                <a:gd name="connsiteY24" fmla="*/ 86091 h 598993"/>
                <a:gd name="connsiteX25" fmla="*/ 446800 w 503749"/>
                <a:gd name="connsiteY25" fmla="*/ 78090 h 598993"/>
                <a:gd name="connsiteX26" fmla="*/ 445085 w 503749"/>
                <a:gd name="connsiteY26" fmla="*/ 99743 h 598993"/>
                <a:gd name="connsiteX27" fmla="*/ 465024 w 503749"/>
                <a:gd name="connsiteY27" fmla="*/ 148511 h 598993"/>
                <a:gd name="connsiteX28" fmla="*/ 493282 w 503749"/>
                <a:gd name="connsiteY28" fmla="*/ 180198 h 598993"/>
                <a:gd name="connsiteX29" fmla="*/ 458421 w 503749"/>
                <a:gd name="connsiteY29" fmla="*/ 204328 h 598993"/>
                <a:gd name="connsiteX30" fmla="*/ 391174 w 503749"/>
                <a:gd name="connsiteY30" fmla="*/ 192898 h 598993"/>
                <a:gd name="connsiteX31" fmla="*/ 357900 w 503749"/>
                <a:gd name="connsiteY31" fmla="*/ 199566 h 598993"/>
                <a:gd name="connsiteX32" fmla="*/ 370219 w 503749"/>
                <a:gd name="connsiteY32" fmla="*/ 229347 h 598993"/>
                <a:gd name="connsiteX33" fmla="*/ 375172 w 503749"/>
                <a:gd name="connsiteY33" fmla="*/ 315073 h 598993"/>
                <a:gd name="connsiteX34" fmla="*/ 344502 w 503749"/>
                <a:gd name="connsiteY34" fmla="*/ 425373 h 598993"/>
                <a:gd name="connsiteX35" fmla="*/ 375616 w 503749"/>
                <a:gd name="connsiteY35" fmla="*/ 450201 h 598993"/>
                <a:gd name="connsiteX36" fmla="*/ 392253 w 503749"/>
                <a:gd name="connsiteY36" fmla="*/ 449566 h 598993"/>
                <a:gd name="connsiteX37" fmla="*/ 390857 w 503749"/>
                <a:gd name="connsiteY37" fmla="*/ 414641 h 598993"/>
                <a:gd name="connsiteX38" fmla="*/ 381141 w 503749"/>
                <a:gd name="connsiteY38" fmla="*/ 397115 h 598993"/>
                <a:gd name="connsiteX39" fmla="*/ 385141 w 503749"/>
                <a:gd name="connsiteY39" fmla="*/ 372096 h 598993"/>
                <a:gd name="connsiteX40" fmla="*/ 409208 w 503749"/>
                <a:gd name="connsiteY40" fmla="*/ 378128 h 598993"/>
                <a:gd name="connsiteX41" fmla="*/ 424702 w 503749"/>
                <a:gd name="connsiteY41" fmla="*/ 419086 h 598993"/>
                <a:gd name="connsiteX42" fmla="*/ 485345 w 503749"/>
                <a:gd name="connsiteY42" fmla="*/ 537641 h 598993"/>
                <a:gd name="connsiteX43" fmla="*/ 503696 w 503749"/>
                <a:gd name="connsiteY43" fmla="*/ 593204 h 598993"/>
                <a:gd name="connsiteX44" fmla="*/ 466167 w 503749"/>
                <a:gd name="connsiteY44" fmla="*/ 578472 h 598993"/>
                <a:gd name="connsiteX45" fmla="*/ 372315 w 503749"/>
                <a:gd name="connsiteY45" fmla="*/ 555866 h 598993"/>
                <a:gd name="connsiteX46" fmla="*/ 291415 w 503749"/>
                <a:gd name="connsiteY46" fmla="*/ 589965 h 598993"/>
                <a:gd name="connsiteX47" fmla="*/ 243092 w 503749"/>
                <a:gd name="connsiteY47" fmla="*/ 560057 h 598993"/>
                <a:gd name="connsiteX48" fmla="*/ 198705 w 503749"/>
                <a:gd name="connsiteY48" fmla="*/ 511162 h 598993"/>
                <a:gd name="connsiteX49" fmla="*/ 148286 w 503749"/>
                <a:gd name="connsiteY49" fmla="*/ 453059 h 598993"/>
                <a:gd name="connsiteX50" fmla="*/ 99074 w 503749"/>
                <a:gd name="connsiteY50" fmla="*/ 424230 h 598993"/>
                <a:gd name="connsiteX51" fmla="*/ 153240 w 503749"/>
                <a:gd name="connsiteY51" fmla="*/ 412990 h 598993"/>
                <a:gd name="connsiteX52" fmla="*/ 197690 w 503749"/>
                <a:gd name="connsiteY52" fmla="*/ 419848 h 598993"/>
                <a:gd name="connsiteX53" fmla="*/ 308243 w 503749"/>
                <a:gd name="connsiteY53" fmla="*/ 504177 h 598993"/>
                <a:gd name="connsiteX54" fmla="*/ 304497 w 503749"/>
                <a:gd name="connsiteY54" fmla="*/ 483475 h 598993"/>
                <a:gd name="connsiteX55" fmla="*/ 179084 w 503749"/>
                <a:gd name="connsiteY55" fmla="*/ 395527 h 598993"/>
                <a:gd name="connsiteX56" fmla="*/ 153240 w 503749"/>
                <a:gd name="connsiteY56" fmla="*/ 396671 h 598993"/>
                <a:gd name="connsiteX57" fmla="*/ 81103 w 503749"/>
                <a:gd name="connsiteY57" fmla="*/ 290689 h 598993"/>
                <a:gd name="connsiteX58" fmla="*/ 107710 w 503749"/>
                <a:gd name="connsiteY58" fmla="*/ 267066 h 598993"/>
                <a:gd name="connsiteX59" fmla="*/ 153240 w 503749"/>
                <a:gd name="connsiteY59" fmla="*/ 249350 h 598993"/>
                <a:gd name="connsiteX60" fmla="*/ 191657 w 503749"/>
                <a:gd name="connsiteY60" fmla="*/ 253477 h 598993"/>
                <a:gd name="connsiteX61" fmla="*/ 153240 w 503749"/>
                <a:gd name="connsiteY61" fmla="*/ 241158 h 5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3749" h="598993">
                  <a:moveTo>
                    <a:pt x="152985" y="241095"/>
                  </a:moveTo>
                  <a:cubicBezTo>
                    <a:pt x="131396" y="230871"/>
                    <a:pt x="107520" y="230554"/>
                    <a:pt x="85676" y="218235"/>
                  </a:cubicBezTo>
                  <a:cubicBezTo>
                    <a:pt x="61165" y="204455"/>
                    <a:pt x="49989" y="224712"/>
                    <a:pt x="46369" y="249286"/>
                  </a:cubicBezTo>
                  <a:cubicBezTo>
                    <a:pt x="25097" y="219886"/>
                    <a:pt x="19572" y="182293"/>
                    <a:pt x="2109" y="150861"/>
                  </a:cubicBezTo>
                  <a:cubicBezTo>
                    <a:pt x="-1320" y="144701"/>
                    <a:pt x="-875" y="133970"/>
                    <a:pt x="5729" y="133525"/>
                  </a:cubicBezTo>
                  <a:cubicBezTo>
                    <a:pt x="42813" y="130985"/>
                    <a:pt x="36336" y="97330"/>
                    <a:pt x="43829" y="74025"/>
                  </a:cubicBezTo>
                  <a:cubicBezTo>
                    <a:pt x="48718" y="58912"/>
                    <a:pt x="54560" y="41196"/>
                    <a:pt x="71833" y="52308"/>
                  </a:cubicBezTo>
                  <a:cubicBezTo>
                    <a:pt x="98185" y="69263"/>
                    <a:pt x="105360" y="51927"/>
                    <a:pt x="113361" y="31734"/>
                  </a:cubicBezTo>
                  <a:cubicBezTo>
                    <a:pt x="115838" y="25511"/>
                    <a:pt x="116854" y="18209"/>
                    <a:pt x="120537" y="13065"/>
                  </a:cubicBezTo>
                  <a:cubicBezTo>
                    <a:pt x="127966" y="2651"/>
                    <a:pt x="138825" y="-4016"/>
                    <a:pt x="150382" y="2715"/>
                  </a:cubicBezTo>
                  <a:cubicBezTo>
                    <a:pt x="163399" y="10271"/>
                    <a:pt x="161114" y="24876"/>
                    <a:pt x="154128" y="34719"/>
                  </a:cubicBezTo>
                  <a:cubicBezTo>
                    <a:pt x="139333" y="55610"/>
                    <a:pt x="128221" y="72946"/>
                    <a:pt x="149937" y="98346"/>
                  </a:cubicBezTo>
                  <a:cubicBezTo>
                    <a:pt x="172607" y="124953"/>
                    <a:pt x="203341" y="115364"/>
                    <a:pt x="229630" y="124699"/>
                  </a:cubicBezTo>
                  <a:cubicBezTo>
                    <a:pt x="236043" y="126985"/>
                    <a:pt x="245886" y="108697"/>
                    <a:pt x="255728" y="120698"/>
                  </a:cubicBezTo>
                  <a:cubicBezTo>
                    <a:pt x="265444" y="132509"/>
                    <a:pt x="261126" y="146289"/>
                    <a:pt x="255792" y="159179"/>
                  </a:cubicBezTo>
                  <a:cubicBezTo>
                    <a:pt x="253760" y="164132"/>
                    <a:pt x="251410" y="169085"/>
                    <a:pt x="249950" y="174229"/>
                  </a:cubicBezTo>
                  <a:cubicBezTo>
                    <a:pt x="246584" y="185977"/>
                    <a:pt x="241441" y="201344"/>
                    <a:pt x="255093" y="206360"/>
                  </a:cubicBezTo>
                  <a:cubicBezTo>
                    <a:pt x="271096" y="212266"/>
                    <a:pt x="271730" y="193978"/>
                    <a:pt x="274842" y="183310"/>
                  </a:cubicBezTo>
                  <a:cubicBezTo>
                    <a:pt x="281700" y="159624"/>
                    <a:pt x="289891" y="136192"/>
                    <a:pt x="304751" y="117650"/>
                  </a:cubicBezTo>
                  <a:cubicBezTo>
                    <a:pt x="319483" y="99235"/>
                    <a:pt x="317451" y="77835"/>
                    <a:pt x="319102" y="53959"/>
                  </a:cubicBezTo>
                  <a:cubicBezTo>
                    <a:pt x="338215" y="59992"/>
                    <a:pt x="334278" y="75105"/>
                    <a:pt x="336056" y="86853"/>
                  </a:cubicBezTo>
                  <a:cubicBezTo>
                    <a:pt x="337390" y="95870"/>
                    <a:pt x="335548" y="107808"/>
                    <a:pt x="347549" y="109205"/>
                  </a:cubicBezTo>
                  <a:cubicBezTo>
                    <a:pt x="356312" y="110221"/>
                    <a:pt x="361139" y="101712"/>
                    <a:pt x="363361" y="94028"/>
                  </a:cubicBezTo>
                  <a:cubicBezTo>
                    <a:pt x="372441" y="62786"/>
                    <a:pt x="385015" y="59928"/>
                    <a:pt x="403684" y="86472"/>
                  </a:cubicBezTo>
                  <a:cubicBezTo>
                    <a:pt x="411113" y="97013"/>
                    <a:pt x="420257" y="98283"/>
                    <a:pt x="428576" y="86091"/>
                  </a:cubicBezTo>
                  <a:cubicBezTo>
                    <a:pt x="433021" y="79613"/>
                    <a:pt x="438609" y="71231"/>
                    <a:pt x="446800" y="78090"/>
                  </a:cubicBezTo>
                  <a:cubicBezTo>
                    <a:pt x="454547" y="84567"/>
                    <a:pt x="449975" y="93520"/>
                    <a:pt x="445085" y="99743"/>
                  </a:cubicBezTo>
                  <a:cubicBezTo>
                    <a:pt x="420066" y="131176"/>
                    <a:pt x="437783" y="141907"/>
                    <a:pt x="465024" y="148511"/>
                  </a:cubicBezTo>
                  <a:cubicBezTo>
                    <a:pt x="481027" y="152321"/>
                    <a:pt x="495504" y="159370"/>
                    <a:pt x="493282" y="180198"/>
                  </a:cubicBezTo>
                  <a:cubicBezTo>
                    <a:pt x="490996" y="201344"/>
                    <a:pt x="473279" y="203884"/>
                    <a:pt x="458421" y="204328"/>
                  </a:cubicBezTo>
                  <a:cubicBezTo>
                    <a:pt x="435687" y="205027"/>
                    <a:pt x="412954" y="200836"/>
                    <a:pt x="391174" y="192898"/>
                  </a:cubicBezTo>
                  <a:cubicBezTo>
                    <a:pt x="378791" y="188390"/>
                    <a:pt x="366028" y="183246"/>
                    <a:pt x="357900" y="199566"/>
                  </a:cubicBezTo>
                  <a:cubicBezTo>
                    <a:pt x="350597" y="214298"/>
                    <a:pt x="361647" y="220711"/>
                    <a:pt x="370219" y="229347"/>
                  </a:cubicBezTo>
                  <a:cubicBezTo>
                    <a:pt x="392317" y="251509"/>
                    <a:pt x="395047" y="291069"/>
                    <a:pt x="375172" y="315073"/>
                  </a:cubicBezTo>
                  <a:cubicBezTo>
                    <a:pt x="348756" y="346950"/>
                    <a:pt x="353265" y="388415"/>
                    <a:pt x="344502" y="425373"/>
                  </a:cubicBezTo>
                  <a:cubicBezTo>
                    <a:pt x="340882" y="440613"/>
                    <a:pt x="365710" y="440295"/>
                    <a:pt x="375616" y="450201"/>
                  </a:cubicBezTo>
                  <a:cubicBezTo>
                    <a:pt x="380252" y="454837"/>
                    <a:pt x="387745" y="456996"/>
                    <a:pt x="392253" y="449566"/>
                  </a:cubicBezTo>
                  <a:cubicBezTo>
                    <a:pt x="399239" y="438009"/>
                    <a:pt x="396000" y="425944"/>
                    <a:pt x="390857" y="414641"/>
                  </a:cubicBezTo>
                  <a:cubicBezTo>
                    <a:pt x="388126" y="408545"/>
                    <a:pt x="384062" y="403148"/>
                    <a:pt x="381141" y="397115"/>
                  </a:cubicBezTo>
                  <a:cubicBezTo>
                    <a:pt x="376759" y="387907"/>
                    <a:pt x="375426" y="378192"/>
                    <a:pt x="385141" y="372096"/>
                  </a:cubicBezTo>
                  <a:cubicBezTo>
                    <a:pt x="394222" y="366381"/>
                    <a:pt x="402414" y="371334"/>
                    <a:pt x="409208" y="378128"/>
                  </a:cubicBezTo>
                  <a:cubicBezTo>
                    <a:pt x="420193" y="389114"/>
                    <a:pt x="421336" y="404672"/>
                    <a:pt x="424702" y="419086"/>
                  </a:cubicBezTo>
                  <a:cubicBezTo>
                    <a:pt x="435243" y="464362"/>
                    <a:pt x="452261" y="505891"/>
                    <a:pt x="485345" y="537641"/>
                  </a:cubicBezTo>
                  <a:cubicBezTo>
                    <a:pt x="501283" y="552945"/>
                    <a:pt x="504204" y="572185"/>
                    <a:pt x="503696" y="593204"/>
                  </a:cubicBezTo>
                  <a:cubicBezTo>
                    <a:pt x="486487" y="602094"/>
                    <a:pt x="474232" y="603237"/>
                    <a:pt x="466167" y="578472"/>
                  </a:cubicBezTo>
                  <a:cubicBezTo>
                    <a:pt x="452134" y="535355"/>
                    <a:pt x="398603" y="521195"/>
                    <a:pt x="372315" y="555866"/>
                  </a:cubicBezTo>
                  <a:cubicBezTo>
                    <a:pt x="349645" y="585774"/>
                    <a:pt x="321007" y="587870"/>
                    <a:pt x="291415" y="589965"/>
                  </a:cubicBezTo>
                  <a:cubicBezTo>
                    <a:pt x="270968" y="591426"/>
                    <a:pt x="251347" y="586219"/>
                    <a:pt x="243092" y="560057"/>
                  </a:cubicBezTo>
                  <a:cubicBezTo>
                    <a:pt x="235853" y="536816"/>
                    <a:pt x="214580" y="525894"/>
                    <a:pt x="198705" y="511162"/>
                  </a:cubicBezTo>
                  <a:cubicBezTo>
                    <a:pt x="179719" y="493636"/>
                    <a:pt x="157303" y="481824"/>
                    <a:pt x="148286" y="453059"/>
                  </a:cubicBezTo>
                  <a:cubicBezTo>
                    <a:pt x="141555" y="431342"/>
                    <a:pt x="112727" y="443407"/>
                    <a:pt x="99074" y="424230"/>
                  </a:cubicBezTo>
                  <a:cubicBezTo>
                    <a:pt x="115965" y="406513"/>
                    <a:pt x="135777" y="415657"/>
                    <a:pt x="153240" y="412990"/>
                  </a:cubicBezTo>
                  <a:cubicBezTo>
                    <a:pt x="170258" y="398004"/>
                    <a:pt x="186767" y="409117"/>
                    <a:pt x="197690" y="419848"/>
                  </a:cubicBezTo>
                  <a:cubicBezTo>
                    <a:pt x="231535" y="453122"/>
                    <a:pt x="280366" y="462012"/>
                    <a:pt x="308243" y="504177"/>
                  </a:cubicBezTo>
                  <a:cubicBezTo>
                    <a:pt x="318085" y="492175"/>
                    <a:pt x="310339" y="485063"/>
                    <a:pt x="304497" y="483475"/>
                  </a:cubicBezTo>
                  <a:cubicBezTo>
                    <a:pt x="253315" y="469569"/>
                    <a:pt x="222518" y="422261"/>
                    <a:pt x="179084" y="395527"/>
                  </a:cubicBezTo>
                  <a:cubicBezTo>
                    <a:pt x="167273" y="388225"/>
                    <a:pt x="161622" y="391210"/>
                    <a:pt x="153240" y="396671"/>
                  </a:cubicBezTo>
                  <a:cubicBezTo>
                    <a:pt x="96216" y="383462"/>
                    <a:pt x="72848" y="348791"/>
                    <a:pt x="81103" y="290689"/>
                  </a:cubicBezTo>
                  <a:cubicBezTo>
                    <a:pt x="83516" y="273797"/>
                    <a:pt x="94756" y="268781"/>
                    <a:pt x="107710" y="267066"/>
                  </a:cubicBezTo>
                  <a:cubicBezTo>
                    <a:pt x="124347" y="264907"/>
                    <a:pt x="139651" y="259891"/>
                    <a:pt x="153240" y="249350"/>
                  </a:cubicBezTo>
                  <a:cubicBezTo>
                    <a:pt x="167336" y="240650"/>
                    <a:pt x="179592" y="248842"/>
                    <a:pt x="191657" y="253477"/>
                  </a:cubicBezTo>
                  <a:cubicBezTo>
                    <a:pt x="179973" y="247381"/>
                    <a:pt x="166638" y="244016"/>
                    <a:pt x="153240" y="2411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7" name="Полилиния: фигура 546">
              <a:extLst>
                <a:ext uri="{FF2B5EF4-FFF2-40B4-BE49-F238E27FC236}">
                  <a16:creationId xmlns="" xmlns:a16="http://schemas.microsoft.com/office/drawing/2014/main" id="{8465D85F-F0E3-4026-833B-83F61A66AE7E}"/>
                </a:ext>
              </a:extLst>
            </p:cNvPr>
            <p:cNvSpPr/>
            <p:nvPr/>
          </p:nvSpPr>
          <p:spPr>
            <a:xfrm>
              <a:off x="5726528" y="927356"/>
              <a:ext cx="677882" cy="493339"/>
            </a:xfrm>
            <a:custGeom>
              <a:avLst/>
              <a:gdLst>
                <a:gd name="connsiteX0" fmla="*/ 673954 w 677882"/>
                <a:gd name="connsiteY0" fmla="*/ 350904 h 493339"/>
                <a:gd name="connsiteX1" fmla="*/ 553875 w 677882"/>
                <a:gd name="connsiteY1" fmla="*/ 414405 h 493339"/>
                <a:gd name="connsiteX2" fmla="*/ 490820 w 677882"/>
                <a:gd name="connsiteY2" fmla="*/ 444186 h 493339"/>
                <a:gd name="connsiteX3" fmla="*/ 442560 w 677882"/>
                <a:gd name="connsiteY3" fmla="*/ 424057 h 493339"/>
                <a:gd name="connsiteX4" fmla="*/ 433289 w 677882"/>
                <a:gd name="connsiteY4" fmla="*/ 404181 h 493339"/>
                <a:gd name="connsiteX5" fmla="*/ 410175 w 677882"/>
                <a:gd name="connsiteY5" fmla="*/ 456632 h 493339"/>
                <a:gd name="connsiteX6" fmla="*/ 377091 w 677882"/>
                <a:gd name="connsiteY6" fmla="*/ 455426 h 493339"/>
                <a:gd name="connsiteX7" fmla="*/ 360962 w 677882"/>
                <a:gd name="connsiteY7" fmla="*/ 436122 h 493339"/>
                <a:gd name="connsiteX8" fmla="*/ 329022 w 677882"/>
                <a:gd name="connsiteY8" fmla="*/ 393767 h 493339"/>
                <a:gd name="connsiteX9" fmla="*/ 272253 w 677882"/>
                <a:gd name="connsiteY9" fmla="*/ 406721 h 493339"/>
                <a:gd name="connsiteX10" fmla="*/ 250599 w 677882"/>
                <a:gd name="connsiteY10" fmla="*/ 421771 h 493339"/>
                <a:gd name="connsiteX11" fmla="*/ 148301 w 677882"/>
                <a:gd name="connsiteY11" fmla="*/ 481842 h 493339"/>
                <a:gd name="connsiteX12" fmla="*/ 87277 w 677882"/>
                <a:gd name="connsiteY12" fmla="*/ 465395 h 493339"/>
                <a:gd name="connsiteX13" fmla="*/ 145888 w 677882"/>
                <a:gd name="connsiteY13" fmla="*/ 394212 h 493339"/>
                <a:gd name="connsiteX14" fmla="*/ 132616 w 677882"/>
                <a:gd name="connsiteY14" fmla="*/ 357064 h 493339"/>
                <a:gd name="connsiteX15" fmla="*/ 102835 w 677882"/>
                <a:gd name="connsiteY15" fmla="*/ 339982 h 493339"/>
                <a:gd name="connsiteX16" fmla="*/ 3648 w 677882"/>
                <a:gd name="connsiteY16" fmla="*/ 244414 h 493339"/>
                <a:gd name="connsiteX17" fmla="*/ 9299 w 677882"/>
                <a:gd name="connsiteY17" fmla="*/ 220094 h 493339"/>
                <a:gd name="connsiteX18" fmla="*/ 49685 w 677882"/>
                <a:gd name="connsiteY18" fmla="*/ 189741 h 493339"/>
                <a:gd name="connsiteX19" fmla="*/ 64481 w 677882"/>
                <a:gd name="connsiteY19" fmla="*/ 147513 h 493339"/>
                <a:gd name="connsiteX20" fmla="*/ 66830 w 677882"/>
                <a:gd name="connsiteY20" fmla="*/ 122049 h 493339"/>
                <a:gd name="connsiteX21" fmla="*/ 127155 w 677882"/>
                <a:gd name="connsiteY21" fmla="*/ 103761 h 493339"/>
                <a:gd name="connsiteX22" fmla="*/ 137252 w 677882"/>
                <a:gd name="connsiteY22" fmla="*/ 109286 h 493339"/>
                <a:gd name="connsiteX23" fmla="*/ 282413 w 677882"/>
                <a:gd name="connsiteY23" fmla="*/ 263210 h 493339"/>
                <a:gd name="connsiteX24" fmla="*/ 287429 w 677882"/>
                <a:gd name="connsiteY24" fmla="*/ 313439 h 493339"/>
                <a:gd name="connsiteX25" fmla="*/ 300002 w 677882"/>
                <a:gd name="connsiteY25" fmla="*/ 346015 h 493339"/>
                <a:gd name="connsiteX26" fmla="*/ 369281 w 677882"/>
                <a:gd name="connsiteY26" fmla="*/ 371478 h 493339"/>
                <a:gd name="connsiteX27" fmla="*/ 383314 w 677882"/>
                <a:gd name="connsiteY27" fmla="*/ 359477 h 493339"/>
                <a:gd name="connsiteX28" fmla="*/ 379695 w 677882"/>
                <a:gd name="connsiteY28" fmla="*/ 262004 h 493339"/>
                <a:gd name="connsiteX29" fmla="*/ 375123 w 677882"/>
                <a:gd name="connsiteY29" fmla="*/ 206251 h 493339"/>
                <a:gd name="connsiteX30" fmla="*/ 354295 w 677882"/>
                <a:gd name="connsiteY30" fmla="*/ 100904 h 493339"/>
                <a:gd name="connsiteX31" fmla="*/ 315814 w 677882"/>
                <a:gd name="connsiteY31" fmla="*/ 80711 h 493339"/>
                <a:gd name="connsiteX32" fmla="*/ 270094 w 677882"/>
                <a:gd name="connsiteY32" fmla="*/ 39816 h 493339"/>
                <a:gd name="connsiteX33" fmla="*/ 288763 w 677882"/>
                <a:gd name="connsiteY33" fmla="*/ 1018 h 493339"/>
                <a:gd name="connsiteX34" fmla="*/ 322037 w 677882"/>
                <a:gd name="connsiteY34" fmla="*/ 25402 h 493339"/>
                <a:gd name="connsiteX35" fmla="*/ 331117 w 677882"/>
                <a:gd name="connsiteY35" fmla="*/ 56072 h 493339"/>
                <a:gd name="connsiteX36" fmla="*/ 407254 w 677882"/>
                <a:gd name="connsiteY36" fmla="*/ 64327 h 493339"/>
                <a:gd name="connsiteX37" fmla="*/ 415572 w 677882"/>
                <a:gd name="connsiteY37" fmla="*/ 92458 h 493339"/>
                <a:gd name="connsiteX38" fmla="*/ 455196 w 677882"/>
                <a:gd name="connsiteY38" fmla="*/ 179454 h 493339"/>
                <a:gd name="connsiteX39" fmla="*/ 499138 w 677882"/>
                <a:gd name="connsiteY39" fmla="*/ 225428 h 493339"/>
                <a:gd name="connsiteX40" fmla="*/ 515267 w 677882"/>
                <a:gd name="connsiteY40" fmla="*/ 255781 h 493339"/>
                <a:gd name="connsiteX41" fmla="*/ 460530 w 677882"/>
                <a:gd name="connsiteY41" fmla="*/ 383861 h 493339"/>
                <a:gd name="connsiteX42" fmla="*/ 549684 w 677882"/>
                <a:gd name="connsiteY42" fmla="*/ 382274 h 493339"/>
                <a:gd name="connsiteX43" fmla="*/ 583212 w 677882"/>
                <a:gd name="connsiteY43" fmla="*/ 357635 h 493339"/>
                <a:gd name="connsiteX44" fmla="*/ 590642 w 677882"/>
                <a:gd name="connsiteY44" fmla="*/ 334521 h 493339"/>
                <a:gd name="connsiteX45" fmla="*/ 629313 w 677882"/>
                <a:gd name="connsiteY45" fmla="*/ 287849 h 493339"/>
                <a:gd name="connsiteX46" fmla="*/ 660746 w 677882"/>
                <a:gd name="connsiteY46" fmla="*/ 328362 h 493339"/>
                <a:gd name="connsiteX47" fmla="*/ 673954 w 677882"/>
                <a:gd name="connsiteY47" fmla="*/ 342459 h 493339"/>
                <a:gd name="connsiteX48" fmla="*/ 673954 w 677882"/>
                <a:gd name="connsiteY48" fmla="*/ 350650 h 49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77882" h="493339">
                  <a:moveTo>
                    <a:pt x="673954" y="350904"/>
                  </a:moveTo>
                  <a:cubicBezTo>
                    <a:pt x="655856" y="384433"/>
                    <a:pt x="586133" y="423866"/>
                    <a:pt x="553875" y="414405"/>
                  </a:cubicBezTo>
                  <a:cubicBezTo>
                    <a:pt x="523522" y="405515"/>
                    <a:pt x="510886" y="433328"/>
                    <a:pt x="490820" y="444186"/>
                  </a:cubicBezTo>
                  <a:cubicBezTo>
                    <a:pt x="451577" y="465522"/>
                    <a:pt x="452656" y="467681"/>
                    <a:pt x="442560" y="424057"/>
                  </a:cubicBezTo>
                  <a:cubicBezTo>
                    <a:pt x="441417" y="419167"/>
                    <a:pt x="438369" y="414849"/>
                    <a:pt x="433289" y="404181"/>
                  </a:cubicBezTo>
                  <a:cubicBezTo>
                    <a:pt x="427320" y="426724"/>
                    <a:pt x="429415" y="447742"/>
                    <a:pt x="410175" y="456632"/>
                  </a:cubicBezTo>
                  <a:cubicBezTo>
                    <a:pt x="398491" y="462030"/>
                    <a:pt x="387886" y="459934"/>
                    <a:pt x="377091" y="455426"/>
                  </a:cubicBezTo>
                  <a:cubicBezTo>
                    <a:pt x="368709" y="451933"/>
                    <a:pt x="357724" y="446980"/>
                    <a:pt x="360962" y="436122"/>
                  </a:cubicBezTo>
                  <a:cubicBezTo>
                    <a:pt x="370868" y="402721"/>
                    <a:pt x="346992" y="402213"/>
                    <a:pt x="329022" y="393767"/>
                  </a:cubicBezTo>
                  <a:cubicBezTo>
                    <a:pt x="306606" y="383289"/>
                    <a:pt x="288064" y="383099"/>
                    <a:pt x="272253" y="406721"/>
                  </a:cubicBezTo>
                  <a:cubicBezTo>
                    <a:pt x="267490" y="413833"/>
                    <a:pt x="258346" y="420882"/>
                    <a:pt x="250599" y="421771"/>
                  </a:cubicBezTo>
                  <a:cubicBezTo>
                    <a:pt x="208435" y="426597"/>
                    <a:pt x="174780" y="439868"/>
                    <a:pt x="148301" y="481842"/>
                  </a:cubicBezTo>
                  <a:cubicBezTo>
                    <a:pt x="129632" y="511370"/>
                    <a:pt x="107089" y="475936"/>
                    <a:pt x="87277" y="465395"/>
                  </a:cubicBezTo>
                  <a:cubicBezTo>
                    <a:pt x="114836" y="449965"/>
                    <a:pt x="114328" y="409134"/>
                    <a:pt x="145888" y="394212"/>
                  </a:cubicBezTo>
                  <a:cubicBezTo>
                    <a:pt x="157826" y="388560"/>
                    <a:pt x="140554" y="368494"/>
                    <a:pt x="132616" y="357064"/>
                  </a:cubicBezTo>
                  <a:cubicBezTo>
                    <a:pt x="125377" y="346713"/>
                    <a:pt x="113757" y="343602"/>
                    <a:pt x="102835" y="339982"/>
                  </a:cubicBezTo>
                  <a:cubicBezTo>
                    <a:pt x="56099" y="324488"/>
                    <a:pt x="34064" y="279403"/>
                    <a:pt x="3648" y="244414"/>
                  </a:cubicBezTo>
                  <a:cubicBezTo>
                    <a:pt x="-3718" y="235905"/>
                    <a:pt x="1044" y="226507"/>
                    <a:pt x="9299" y="220094"/>
                  </a:cubicBezTo>
                  <a:cubicBezTo>
                    <a:pt x="22634" y="209743"/>
                    <a:pt x="35080" y="197361"/>
                    <a:pt x="49685" y="189741"/>
                  </a:cubicBezTo>
                  <a:cubicBezTo>
                    <a:pt x="68608" y="179898"/>
                    <a:pt x="80864" y="170881"/>
                    <a:pt x="64481" y="147513"/>
                  </a:cubicBezTo>
                  <a:cubicBezTo>
                    <a:pt x="58702" y="139321"/>
                    <a:pt x="57686" y="127002"/>
                    <a:pt x="66830" y="122049"/>
                  </a:cubicBezTo>
                  <a:cubicBezTo>
                    <a:pt x="85626" y="111953"/>
                    <a:pt x="104168" y="98364"/>
                    <a:pt x="127155" y="103761"/>
                  </a:cubicBezTo>
                  <a:cubicBezTo>
                    <a:pt x="130775" y="104587"/>
                    <a:pt x="134648" y="106555"/>
                    <a:pt x="137252" y="109286"/>
                  </a:cubicBezTo>
                  <a:cubicBezTo>
                    <a:pt x="185829" y="160403"/>
                    <a:pt x="234597" y="211267"/>
                    <a:pt x="282413" y="263210"/>
                  </a:cubicBezTo>
                  <a:cubicBezTo>
                    <a:pt x="295303" y="277181"/>
                    <a:pt x="293208" y="295786"/>
                    <a:pt x="287429" y="313439"/>
                  </a:cubicBezTo>
                  <a:cubicBezTo>
                    <a:pt x="282603" y="328425"/>
                    <a:pt x="284572" y="343856"/>
                    <a:pt x="300002" y="346015"/>
                  </a:cubicBezTo>
                  <a:cubicBezTo>
                    <a:pt x="325085" y="349571"/>
                    <a:pt x="349151" y="351095"/>
                    <a:pt x="369281" y="371478"/>
                  </a:cubicBezTo>
                  <a:cubicBezTo>
                    <a:pt x="376647" y="378908"/>
                    <a:pt x="383060" y="368240"/>
                    <a:pt x="383314" y="359477"/>
                  </a:cubicBezTo>
                  <a:cubicBezTo>
                    <a:pt x="384203" y="326838"/>
                    <a:pt x="389283" y="293500"/>
                    <a:pt x="379695" y="262004"/>
                  </a:cubicBezTo>
                  <a:cubicBezTo>
                    <a:pt x="373916" y="243081"/>
                    <a:pt x="371313" y="225618"/>
                    <a:pt x="375123" y="206251"/>
                  </a:cubicBezTo>
                  <a:cubicBezTo>
                    <a:pt x="382616" y="168404"/>
                    <a:pt x="354866" y="138178"/>
                    <a:pt x="354295" y="100904"/>
                  </a:cubicBezTo>
                  <a:cubicBezTo>
                    <a:pt x="354104" y="86743"/>
                    <a:pt x="331562" y="81981"/>
                    <a:pt x="315814" y="80711"/>
                  </a:cubicBezTo>
                  <a:cubicBezTo>
                    <a:pt x="296446" y="72392"/>
                    <a:pt x="283873" y="55374"/>
                    <a:pt x="270094" y="39816"/>
                  </a:cubicBezTo>
                  <a:cubicBezTo>
                    <a:pt x="259616" y="17655"/>
                    <a:pt x="270411" y="5717"/>
                    <a:pt x="288763" y="1018"/>
                  </a:cubicBezTo>
                  <a:cubicBezTo>
                    <a:pt x="306289" y="-3427"/>
                    <a:pt x="317782" y="7050"/>
                    <a:pt x="322037" y="25402"/>
                  </a:cubicBezTo>
                  <a:cubicBezTo>
                    <a:pt x="324450" y="35879"/>
                    <a:pt x="324831" y="46928"/>
                    <a:pt x="331117" y="56072"/>
                  </a:cubicBezTo>
                  <a:cubicBezTo>
                    <a:pt x="356644" y="56961"/>
                    <a:pt x="382679" y="52643"/>
                    <a:pt x="407254" y="64327"/>
                  </a:cubicBezTo>
                  <a:cubicBezTo>
                    <a:pt x="402809" y="76520"/>
                    <a:pt x="411953" y="83060"/>
                    <a:pt x="415572" y="92458"/>
                  </a:cubicBezTo>
                  <a:cubicBezTo>
                    <a:pt x="426875" y="121859"/>
                    <a:pt x="462118" y="136845"/>
                    <a:pt x="455196" y="179454"/>
                  </a:cubicBezTo>
                  <a:cubicBezTo>
                    <a:pt x="453101" y="192408"/>
                    <a:pt x="461038" y="233175"/>
                    <a:pt x="499138" y="225428"/>
                  </a:cubicBezTo>
                  <a:cubicBezTo>
                    <a:pt x="520093" y="221173"/>
                    <a:pt x="520665" y="240287"/>
                    <a:pt x="515267" y="255781"/>
                  </a:cubicBezTo>
                  <a:cubicBezTo>
                    <a:pt x="500218" y="298898"/>
                    <a:pt x="507139" y="352492"/>
                    <a:pt x="460530" y="383861"/>
                  </a:cubicBezTo>
                  <a:cubicBezTo>
                    <a:pt x="492344" y="373320"/>
                    <a:pt x="520601" y="374717"/>
                    <a:pt x="549684" y="382274"/>
                  </a:cubicBezTo>
                  <a:cubicBezTo>
                    <a:pt x="565940" y="386528"/>
                    <a:pt x="579148" y="377447"/>
                    <a:pt x="583212" y="357635"/>
                  </a:cubicBezTo>
                  <a:cubicBezTo>
                    <a:pt x="584863" y="349698"/>
                    <a:pt x="587340" y="341824"/>
                    <a:pt x="590642" y="334521"/>
                  </a:cubicBezTo>
                  <a:cubicBezTo>
                    <a:pt x="599468" y="314900"/>
                    <a:pt x="608168" y="290135"/>
                    <a:pt x="629313" y="287849"/>
                  </a:cubicBezTo>
                  <a:cubicBezTo>
                    <a:pt x="650268" y="285626"/>
                    <a:pt x="651665" y="313058"/>
                    <a:pt x="660746" y="328362"/>
                  </a:cubicBezTo>
                  <a:cubicBezTo>
                    <a:pt x="663984" y="333823"/>
                    <a:pt x="669509" y="337823"/>
                    <a:pt x="673954" y="342459"/>
                  </a:cubicBezTo>
                  <a:cubicBezTo>
                    <a:pt x="679161" y="345189"/>
                    <a:pt x="679224" y="347920"/>
                    <a:pt x="673954" y="3506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8" name="Полилиния: фигура 547">
              <a:extLst>
                <a:ext uri="{FF2B5EF4-FFF2-40B4-BE49-F238E27FC236}">
                  <a16:creationId xmlns="" xmlns:a16="http://schemas.microsoft.com/office/drawing/2014/main" id="{CE85723E-E619-4747-B35C-D07F0739DEAE}"/>
                </a:ext>
              </a:extLst>
            </p:cNvPr>
            <p:cNvSpPr/>
            <p:nvPr/>
          </p:nvSpPr>
          <p:spPr>
            <a:xfrm>
              <a:off x="5763940" y="419762"/>
              <a:ext cx="148798" cy="64927"/>
            </a:xfrm>
            <a:custGeom>
              <a:avLst/>
              <a:gdLst>
                <a:gd name="connsiteX0" fmla="*/ 148798 w 148798"/>
                <a:gd name="connsiteY0" fmla="*/ 48298 h 64927"/>
                <a:gd name="connsiteX1" fmla="*/ 95458 w 148798"/>
                <a:gd name="connsiteY1" fmla="*/ 48298 h 64927"/>
                <a:gd name="connsiteX2" fmla="*/ 27450 w 148798"/>
                <a:gd name="connsiteY2" fmla="*/ 63030 h 64927"/>
                <a:gd name="connsiteX3" fmla="*/ 144 w 148798"/>
                <a:gd name="connsiteY3" fmla="*/ 40043 h 64927"/>
                <a:gd name="connsiteX4" fmla="*/ 23386 w 148798"/>
                <a:gd name="connsiteY4" fmla="*/ 6579 h 64927"/>
                <a:gd name="connsiteX5" fmla="*/ 59517 w 148798"/>
                <a:gd name="connsiteY5" fmla="*/ 12167 h 64927"/>
                <a:gd name="connsiteX6" fmla="*/ 106126 w 148798"/>
                <a:gd name="connsiteY6" fmla="*/ 20422 h 64927"/>
                <a:gd name="connsiteX7" fmla="*/ 148798 w 148798"/>
                <a:gd name="connsiteY7" fmla="*/ 48235 h 6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98" h="64927">
                  <a:moveTo>
                    <a:pt x="148798" y="48298"/>
                  </a:moveTo>
                  <a:cubicBezTo>
                    <a:pt x="131018" y="48298"/>
                    <a:pt x="113238" y="48298"/>
                    <a:pt x="95458" y="48298"/>
                  </a:cubicBezTo>
                  <a:cubicBezTo>
                    <a:pt x="75837" y="69126"/>
                    <a:pt x="51325" y="65444"/>
                    <a:pt x="27450" y="63030"/>
                  </a:cubicBezTo>
                  <a:cubicBezTo>
                    <a:pt x="14495" y="61697"/>
                    <a:pt x="1605" y="56807"/>
                    <a:pt x="144" y="40043"/>
                  </a:cubicBezTo>
                  <a:cubicBezTo>
                    <a:pt x="-1443" y="22327"/>
                    <a:pt x="10305" y="12802"/>
                    <a:pt x="23386" y="6579"/>
                  </a:cubicBezTo>
                  <a:cubicBezTo>
                    <a:pt x="35958" y="673"/>
                    <a:pt x="51643" y="-6883"/>
                    <a:pt x="59517" y="12167"/>
                  </a:cubicBezTo>
                  <a:cubicBezTo>
                    <a:pt x="71900" y="42139"/>
                    <a:pt x="89616" y="29629"/>
                    <a:pt x="106126" y="20422"/>
                  </a:cubicBezTo>
                  <a:cubicBezTo>
                    <a:pt x="146449" y="-2057"/>
                    <a:pt x="146512" y="-2375"/>
                    <a:pt x="148798" y="4823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9" name="Полилиния: фигура 548">
              <a:extLst>
                <a:ext uri="{FF2B5EF4-FFF2-40B4-BE49-F238E27FC236}">
                  <a16:creationId xmlns="" xmlns:a16="http://schemas.microsoft.com/office/drawing/2014/main" id="{08E00492-64A7-47A0-B875-6BAF3E94922D}"/>
                </a:ext>
              </a:extLst>
            </p:cNvPr>
            <p:cNvSpPr/>
            <p:nvPr/>
          </p:nvSpPr>
          <p:spPr>
            <a:xfrm>
              <a:off x="5641112" y="1130749"/>
              <a:ext cx="76771" cy="184166"/>
            </a:xfrm>
            <a:custGeom>
              <a:avLst/>
              <a:gdLst>
                <a:gd name="connsiteX0" fmla="*/ 66077 w 76771"/>
                <a:gd name="connsiteY0" fmla="*/ 180087 h 184166"/>
                <a:gd name="connsiteX1" fmla="*/ 40233 w 76771"/>
                <a:gd name="connsiteY1" fmla="*/ 155893 h 184166"/>
                <a:gd name="connsiteX2" fmla="*/ 23532 w 76771"/>
                <a:gd name="connsiteY2" fmla="*/ 83312 h 184166"/>
                <a:gd name="connsiteX3" fmla="*/ 12673 w 76771"/>
                <a:gd name="connsiteY3" fmla="*/ 0 h 184166"/>
                <a:gd name="connsiteX4" fmla="*/ 76745 w 76771"/>
                <a:gd name="connsiteY4" fmla="*/ 108903 h 184166"/>
                <a:gd name="connsiteX5" fmla="*/ 66014 w 76771"/>
                <a:gd name="connsiteY5" fmla="*/ 180023 h 18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71" h="184166">
                  <a:moveTo>
                    <a:pt x="66077" y="180087"/>
                  </a:moveTo>
                  <a:cubicBezTo>
                    <a:pt x="45693" y="186627"/>
                    <a:pt x="30517" y="189358"/>
                    <a:pt x="40233" y="155893"/>
                  </a:cubicBezTo>
                  <a:cubicBezTo>
                    <a:pt x="47916" y="129668"/>
                    <a:pt x="47217" y="106998"/>
                    <a:pt x="23532" y="83312"/>
                  </a:cubicBezTo>
                  <a:cubicBezTo>
                    <a:pt x="4863" y="64643"/>
                    <a:pt x="-12727" y="31941"/>
                    <a:pt x="12673" y="0"/>
                  </a:cubicBezTo>
                  <a:cubicBezTo>
                    <a:pt x="33184" y="36640"/>
                    <a:pt x="78015" y="55626"/>
                    <a:pt x="76745" y="108903"/>
                  </a:cubicBezTo>
                  <a:cubicBezTo>
                    <a:pt x="76173" y="133732"/>
                    <a:pt x="63854" y="155449"/>
                    <a:pt x="66014" y="18002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0" name="Полилиния: фигура 549">
              <a:extLst>
                <a:ext uri="{FF2B5EF4-FFF2-40B4-BE49-F238E27FC236}">
                  <a16:creationId xmlns="" xmlns:a16="http://schemas.microsoft.com/office/drawing/2014/main" id="{43E50BFD-89C4-49CB-9832-70CA8E0B7EA3}"/>
                </a:ext>
              </a:extLst>
            </p:cNvPr>
            <p:cNvSpPr/>
            <p:nvPr/>
          </p:nvSpPr>
          <p:spPr>
            <a:xfrm>
              <a:off x="5112829" y="803342"/>
              <a:ext cx="88696" cy="170269"/>
            </a:xfrm>
            <a:custGeom>
              <a:avLst/>
              <a:gdLst>
                <a:gd name="connsiteX0" fmla="*/ 30543 w 88696"/>
                <a:gd name="connsiteY0" fmla="*/ 63 h 170269"/>
                <a:gd name="connsiteX1" fmla="*/ 38799 w 88696"/>
                <a:gd name="connsiteY1" fmla="*/ 51118 h 170269"/>
                <a:gd name="connsiteX2" fmla="*/ 61722 w 88696"/>
                <a:gd name="connsiteY2" fmla="*/ 108967 h 170269"/>
                <a:gd name="connsiteX3" fmla="*/ 79692 w 88696"/>
                <a:gd name="connsiteY3" fmla="*/ 158560 h 170269"/>
                <a:gd name="connsiteX4" fmla="*/ 13716 w 88696"/>
                <a:gd name="connsiteY4" fmla="*/ 158116 h 170269"/>
                <a:gd name="connsiteX5" fmla="*/ 0 w 88696"/>
                <a:gd name="connsiteY5" fmla="*/ 139129 h 170269"/>
                <a:gd name="connsiteX6" fmla="*/ 30480 w 88696"/>
                <a:gd name="connsiteY6" fmla="*/ 0 h 17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96" h="170269">
                  <a:moveTo>
                    <a:pt x="30543" y="63"/>
                  </a:moveTo>
                  <a:cubicBezTo>
                    <a:pt x="39307" y="16002"/>
                    <a:pt x="37211" y="33846"/>
                    <a:pt x="38799" y="51118"/>
                  </a:cubicBezTo>
                  <a:cubicBezTo>
                    <a:pt x="40830" y="72898"/>
                    <a:pt x="45530" y="93472"/>
                    <a:pt x="61722" y="108967"/>
                  </a:cubicBezTo>
                  <a:cubicBezTo>
                    <a:pt x="75755" y="122429"/>
                    <a:pt x="102807" y="135827"/>
                    <a:pt x="79692" y="158560"/>
                  </a:cubicBezTo>
                  <a:cubicBezTo>
                    <a:pt x="62548" y="175451"/>
                    <a:pt x="35370" y="172975"/>
                    <a:pt x="13716" y="158116"/>
                  </a:cubicBezTo>
                  <a:cubicBezTo>
                    <a:pt x="7811" y="154052"/>
                    <a:pt x="4509" y="145543"/>
                    <a:pt x="0" y="139129"/>
                  </a:cubicBezTo>
                  <a:cubicBezTo>
                    <a:pt x="44196" y="101410"/>
                    <a:pt x="27051" y="48070"/>
                    <a:pt x="3048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1" name="Полилиния: фигура 550">
              <a:extLst>
                <a:ext uri="{FF2B5EF4-FFF2-40B4-BE49-F238E27FC236}">
                  <a16:creationId xmlns="" xmlns:a16="http://schemas.microsoft.com/office/drawing/2014/main" id="{CE3F68FE-CE1C-4B31-9FE0-3E38DB6BE127}"/>
                </a:ext>
              </a:extLst>
            </p:cNvPr>
            <p:cNvSpPr/>
            <p:nvPr/>
          </p:nvSpPr>
          <p:spPr>
            <a:xfrm>
              <a:off x="5066442" y="746128"/>
              <a:ext cx="55535" cy="171831"/>
            </a:xfrm>
            <a:custGeom>
              <a:avLst/>
              <a:gdLst>
                <a:gd name="connsiteX0" fmla="*/ 15971 w 55535"/>
                <a:gd name="connsiteY0" fmla="*/ 171832 h 171831"/>
                <a:gd name="connsiteX1" fmla="*/ 17177 w 55535"/>
                <a:gd name="connsiteY1" fmla="*/ 117412 h 171831"/>
                <a:gd name="connsiteX2" fmla="*/ 28353 w 55535"/>
                <a:gd name="connsiteY2" fmla="*/ 60833 h 171831"/>
                <a:gd name="connsiteX3" fmla="*/ 54007 w 55535"/>
                <a:gd name="connsiteY3" fmla="*/ 0 h 171831"/>
                <a:gd name="connsiteX4" fmla="*/ 15971 w 55535"/>
                <a:gd name="connsiteY4" fmla="*/ 171832 h 17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35" h="171831">
                  <a:moveTo>
                    <a:pt x="15971" y="171832"/>
                  </a:moveTo>
                  <a:cubicBezTo>
                    <a:pt x="3334" y="153544"/>
                    <a:pt x="-13113" y="137732"/>
                    <a:pt x="17177" y="117412"/>
                  </a:cubicBezTo>
                  <a:cubicBezTo>
                    <a:pt x="33814" y="106236"/>
                    <a:pt x="22448" y="79502"/>
                    <a:pt x="28353" y="60833"/>
                  </a:cubicBezTo>
                  <a:cubicBezTo>
                    <a:pt x="35084" y="39688"/>
                    <a:pt x="24797" y="10160"/>
                    <a:pt x="54007" y="0"/>
                  </a:cubicBezTo>
                  <a:cubicBezTo>
                    <a:pt x="60611" y="62230"/>
                    <a:pt x="45435" y="118873"/>
                    <a:pt x="15971" y="171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2" name="Полилиния: фигура 551">
              <a:extLst>
                <a:ext uri="{FF2B5EF4-FFF2-40B4-BE49-F238E27FC236}">
                  <a16:creationId xmlns="" xmlns:a16="http://schemas.microsoft.com/office/drawing/2014/main" id="{59285CE4-3D01-414A-B4FB-EBAC5715328E}"/>
                </a:ext>
              </a:extLst>
            </p:cNvPr>
            <p:cNvSpPr/>
            <p:nvPr/>
          </p:nvSpPr>
          <p:spPr>
            <a:xfrm>
              <a:off x="4952872" y="590679"/>
              <a:ext cx="121920" cy="82022"/>
            </a:xfrm>
            <a:custGeom>
              <a:avLst/>
              <a:gdLst>
                <a:gd name="connsiteX0" fmla="*/ 121857 w 121920"/>
                <a:gd name="connsiteY0" fmla="*/ 73660 h 82022"/>
                <a:gd name="connsiteX1" fmla="*/ 38481 w 121920"/>
                <a:gd name="connsiteY1" fmla="*/ 44133 h 82022"/>
                <a:gd name="connsiteX2" fmla="*/ 0 w 121920"/>
                <a:gd name="connsiteY2" fmla="*/ 0 h 82022"/>
                <a:gd name="connsiteX3" fmla="*/ 103251 w 121920"/>
                <a:gd name="connsiteY3" fmla="*/ 46165 h 82022"/>
                <a:gd name="connsiteX4" fmla="*/ 121920 w 121920"/>
                <a:gd name="connsiteY4" fmla="*/ 73660 h 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20" h="82022">
                  <a:moveTo>
                    <a:pt x="121857" y="73660"/>
                  </a:moveTo>
                  <a:cubicBezTo>
                    <a:pt x="83503" y="100204"/>
                    <a:pt x="65151" y="56134"/>
                    <a:pt x="38481" y="44133"/>
                  </a:cubicBezTo>
                  <a:cubicBezTo>
                    <a:pt x="22670" y="36957"/>
                    <a:pt x="12636" y="15240"/>
                    <a:pt x="0" y="0"/>
                  </a:cubicBezTo>
                  <a:cubicBezTo>
                    <a:pt x="35624" y="12065"/>
                    <a:pt x="64135" y="41974"/>
                    <a:pt x="103251" y="46165"/>
                  </a:cubicBezTo>
                  <a:cubicBezTo>
                    <a:pt x="115380" y="47435"/>
                    <a:pt x="120205" y="60897"/>
                    <a:pt x="121920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3" name="Полилиния: фигура 552">
              <a:extLst>
                <a:ext uri="{FF2B5EF4-FFF2-40B4-BE49-F238E27FC236}">
                  <a16:creationId xmlns="" xmlns:a16="http://schemas.microsoft.com/office/drawing/2014/main" id="{8F52D1B5-EE48-4C12-A020-A7E76C0B4287}"/>
                </a:ext>
              </a:extLst>
            </p:cNvPr>
            <p:cNvSpPr/>
            <p:nvPr/>
          </p:nvSpPr>
          <p:spPr>
            <a:xfrm>
              <a:off x="5011200" y="950790"/>
              <a:ext cx="130039" cy="530645"/>
            </a:xfrm>
            <a:custGeom>
              <a:avLst/>
              <a:gdLst>
                <a:gd name="connsiteX0" fmla="*/ 48353 w 130039"/>
                <a:gd name="connsiteY0" fmla="*/ 0 h 530645"/>
                <a:gd name="connsiteX1" fmla="*/ 71276 w 130039"/>
                <a:gd name="connsiteY1" fmla="*/ 49086 h 530645"/>
                <a:gd name="connsiteX2" fmla="*/ 71276 w 130039"/>
                <a:gd name="connsiteY2" fmla="*/ 76772 h 530645"/>
                <a:gd name="connsiteX3" fmla="*/ 100359 w 130039"/>
                <a:gd name="connsiteY3" fmla="*/ 231332 h 530645"/>
                <a:gd name="connsiteX4" fmla="*/ 98899 w 130039"/>
                <a:gd name="connsiteY4" fmla="*/ 267590 h 530645"/>
                <a:gd name="connsiteX5" fmla="*/ 111662 w 130039"/>
                <a:gd name="connsiteY5" fmla="*/ 383859 h 530645"/>
                <a:gd name="connsiteX6" fmla="*/ 129759 w 130039"/>
                <a:gd name="connsiteY6" fmla="*/ 514733 h 530645"/>
                <a:gd name="connsiteX7" fmla="*/ 123981 w 130039"/>
                <a:gd name="connsiteY7" fmla="*/ 528450 h 530645"/>
                <a:gd name="connsiteX8" fmla="*/ 104233 w 130039"/>
                <a:gd name="connsiteY8" fmla="*/ 521909 h 530645"/>
                <a:gd name="connsiteX9" fmla="*/ 50258 w 130039"/>
                <a:gd name="connsiteY9" fmla="*/ 426087 h 530645"/>
                <a:gd name="connsiteX10" fmla="*/ 8221 w 130039"/>
                <a:gd name="connsiteY10" fmla="*/ 313120 h 530645"/>
                <a:gd name="connsiteX11" fmla="*/ 20540 w 130039"/>
                <a:gd name="connsiteY11" fmla="*/ 222696 h 530645"/>
                <a:gd name="connsiteX12" fmla="*/ 32414 w 130039"/>
                <a:gd name="connsiteY12" fmla="*/ 121984 h 530645"/>
                <a:gd name="connsiteX13" fmla="*/ 32668 w 130039"/>
                <a:gd name="connsiteY13" fmla="*/ 58738 h 530645"/>
                <a:gd name="connsiteX14" fmla="*/ 48353 w 130039"/>
                <a:gd name="connsiteY14" fmla="*/ 127 h 53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039" h="530645">
                  <a:moveTo>
                    <a:pt x="48353" y="0"/>
                  </a:moveTo>
                  <a:cubicBezTo>
                    <a:pt x="58766" y="14859"/>
                    <a:pt x="51972" y="38989"/>
                    <a:pt x="71276" y="49086"/>
                  </a:cubicBezTo>
                  <a:cubicBezTo>
                    <a:pt x="68038" y="58293"/>
                    <a:pt x="66514" y="67945"/>
                    <a:pt x="71276" y="76772"/>
                  </a:cubicBezTo>
                  <a:cubicBezTo>
                    <a:pt x="97311" y="124778"/>
                    <a:pt x="92358" y="179452"/>
                    <a:pt x="100359" y="231332"/>
                  </a:cubicBezTo>
                  <a:cubicBezTo>
                    <a:pt x="102201" y="243143"/>
                    <a:pt x="103090" y="257113"/>
                    <a:pt x="98899" y="267590"/>
                  </a:cubicBezTo>
                  <a:cubicBezTo>
                    <a:pt x="82071" y="309628"/>
                    <a:pt x="92930" y="345759"/>
                    <a:pt x="111662" y="383859"/>
                  </a:cubicBezTo>
                  <a:cubicBezTo>
                    <a:pt x="131474" y="424119"/>
                    <a:pt x="112170" y="472696"/>
                    <a:pt x="129759" y="514733"/>
                  </a:cubicBezTo>
                  <a:cubicBezTo>
                    <a:pt x="131093" y="517908"/>
                    <a:pt x="127410" y="525910"/>
                    <a:pt x="123981" y="528450"/>
                  </a:cubicBezTo>
                  <a:cubicBezTo>
                    <a:pt x="115916" y="534419"/>
                    <a:pt x="110075" y="526862"/>
                    <a:pt x="104233" y="521909"/>
                  </a:cubicBezTo>
                  <a:cubicBezTo>
                    <a:pt x="75213" y="497271"/>
                    <a:pt x="65561" y="459425"/>
                    <a:pt x="50258" y="426087"/>
                  </a:cubicBezTo>
                  <a:cubicBezTo>
                    <a:pt x="33621" y="389828"/>
                    <a:pt x="23841" y="349950"/>
                    <a:pt x="8221" y="313120"/>
                  </a:cubicBezTo>
                  <a:cubicBezTo>
                    <a:pt x="-6321" y="278893"/>
                    <a:pt x="-1178" y="249683"/>
                    <a:pt x="20540" y="222696"/>
                  </a:cubicBezTo>
                  <a:cubicBezTo>
                    <a:pt x="45559" y="191644"/>
                    <a:pt x="47464" y="157608"/>
                    <a:pt x="32414" y="121984"/>
                  </a:cubicBezTo>
                  <a:cubicBezTo>
                    <a:pt x="23207" y="100267"/>
                    <a:pt x="26064" y="80010"/>
                    <a:pt x="32668" y="58738"/>
                  </a:cubicBezTo>
                  <a:cubicBezTo>
                    <a:pt x="38637" y="39497"/>
                    <a:pt x="43209" y="19685"/>
                    <a:pt x="48353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4" name="Полилиния: фигура 553">
              <a:extLst>
                <a:ext uri="{FF2B5EF4-FFF2-40B4-BE49-F238E27FC236}">
                  <a16:creationId xmlns="" xmlns:a16="http://schemas.microsoft.com/office/drawing/2014/main" id="{DA54C3CB-47FC-4140-9260-92F59E0D2FA3}"/>
                </a:ext>
              </a:extLst>
            </p:cNvPr>
            <p:cNvSpPr/>
            <p:nvPr/>
          </p:nvSpPr>
          <p:spPr>
            <a:xfrm>
              <a:off x="4899533" y="623319"/>
              <a:ext cx="154717" cy="286513"/>
            </a:xfrm>
            <a:custGeom>
              <a:avLst/>
              <a:gdLst>
                <a:gd name="connsiteX0" fmla="*/ 0 w 154717"/>
                <a:gd name="connsiteY0" fmla="*/ 63 h 286513"/>
                <a:gd name="connsiteX1" fmla="*/ 93282 w 154717"/>
                <a:gd name="connsiteY1" fmla="*/ 77788 h 286513"/>
                <a:gd name="connsiteX2" fmla="*/ 128714 w 154717"/>
                <a:gd name="connsiteY2" fmla="*/ 92964 h 286513"/>
                <a:gd name="connsiteX3" fmla="*/ 139954 w 154717"/>
                <a:gd name="connsiteY3" fmla="*/ 215012 h 286513"/>
                <a:gd name="connsiteX4" fmla="*/ 129413 w 154717"/>
                <a:gd name="connsiteY4" fmla="*/ 286513 h 286513"/>
                <a:gd name="connsiteX5" fmla="*/ 104140 w 154717"/>
                <a:gd name="connsiteY5" fmla="*/ 245873 h 286513"/>
                <a:gd name="connsiteX6" fmla="*/ 88709 w 154717"/>
                <a:gd name="connsiteY6" fmla="*/ 194501 h 286513"/>
                <a:gd name="connsiteX7" fmla="*/ 40322 w 154717"/>
                <a:gd name="connsiteY7" fmla="*/ 86932 h 286513"/>
                <a:gd name="connsiteX8" fmla="*/ 29083 w 154717"/>
                <a:gd name="connsiteY8" fmla="*/ 63881 h 286513"/>
                <a:gd name="connsiteX9" fmla="*/ 0 w 154717"/>
                <a:gd name="connsiteY9" fmla="*/ 0 h 28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717" h="286513">
                  <a:moveTo>
                    <a:pt x="0" y="63"/>
                  </a:moveTo>
                  <a:cubicBezTo>
                    <a:pt x="29401" y="27877"/>
                    <a:pt x="75946" y="31052"/>
                    <a:pt x="93282" y="77788"/>
                  </a:cubicBezTo>
                  <a:cubicBezTo>
                    <a:pt x="95948" y="84963"/>
                    <a:pt x="116649" y="82487"/>
                    <a:pt x="128714" y="92964"/>
                  </a:cubicBezTo>
                  <a:cubicBezTo>
                    <a:pt x="171895" y="130557"/>
                    <a:pt x="150685" y="173991"/>
                    <a:pt x="139954" y="215012"/>
                  </a:cubicBezTo>
                  <a:cubicBezTo>
                    <a:pt x="133667" y="238888"/>
                    <a:pt x="128778" y="261939"/>
                    <a:pt x="129413" y="286513"/>
                  </a:cubicBezTo>
                  <a:cubicBezTo>
                    <a:pt x="103568" y="285434"/>
                    <a:pt x="95186" y="270448"/>
                    <a:pt x="104140" y="245873"/>
                  </a:cubicBezTo>
                  <a:cubicBezTo>
                    <a:pt x="112458" y="223013"/>
                    <a:pt x="107633" y="208853"/>
                    <a:pt x="88709" y="194501"/>
                  </a:cubicBezTo>
                  <a:cubicBezTo>
                    <a:pt x="54991" y="168847"/>
                    <a:pt x="27813" y="137542"/>
                    <a:pt x="40322" y="86932"/>
                  </a:cubicBezTo>
                  <a:cubicBezTo>
                    <a:pt x="43243" y="75184"/>
                    <a:pt x="34798" y="71120"/>
                    <a:pt x="29083" y="63881"/>
                  </a:cubicBezTo>
                  <a:cubicBezTo>
                    <a:pt x="14414" y="45530"/>
                    <a:pt x="635" y="25972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5" name="Полилиния: фигура 554">
              <a:extLst>
                <a:ext uri="{FF2B5EF4-FFF2-40B4-BE49-F238E27FC236}">
                  <a16:creationId xmlns="" xmlns:a16="http://schemas.microsoft.com/office/drawing/2014/main" id="{971F3A36-F70D-407F-A3FE-8AC2F67C77A8}"/>
                </a:ext>
              </a:extLst>
            </p:cNvPr>
            <p:cNvSpPr/>
            <p:nvPr/>
          </p:nvSpPr>
          <p:spPr>
            <a:xfrm>
              <a:off x="4816693" y="988359"/>
              <a:ext cx="65530" cy="121810"/>
            </a:xfrm>
            <a:custGeom>
              <a:avLst/>
              <a:gdLst>
                <a:gd name="connsiteX0" fmla="*/ 61059 w 65530"/>
                <a:gd name="connsiteY0" fmla="*/ 24344 h 121810"/>
                <a:gd name="connsiteX1" fmla="*/ 64171 w 65530"/>
                <a:gd name="connsiteY1" fmla="*/ 104672 h 121810"/>
                <a:gd name="connsiteX2" fmla="*/ 55408 w 65530"/>
                <a:gd name="connsiteY2" fmla="*/ 121626 h 121810"/>
                <a:gd name="connsiteX3" fmla="*/ 8164 w 65530"/>
                <a:gd name="connsiteY3" fmla="*/ 89940 h 121810"/>
                <a:gd name="connsiteX4" fmla="*/ 7338 w 65530"/>
                <a:gd name="connsiteY4" fmla="*/ 44537 h 121810"/>
                <a:gd name="connsiteX5" fmla="*/ 40295 w 65530"/>
                <a:gd name="connsiteY5" fmla="*/ 5929 h 121810"/>
                <a:gd name="connsiteX6" fmla="*/ 57376 w 65530"/>
                <a:gd name="connsiteY6" fmla="*/ 2119 h 121810"/>
                <a:gd name="connsiteX7" fmla="*/ 61059 w 65530"/>
                <a:gd name="connsiteY7" fmla="*/ 24407 h 12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30" h="121810">
                  <a:moveTo>
                    <a:pt x="61059" y="24344"/>
                  </a:moveTo>
                  <a:cubicBezTo>
                    <a:pt x="55471" y="48791"/>
                    <a:pt x="55217" y="76859"/>
                    <a:pt x="64171" y="104672"/>
                  </a:cubicBezTo>
                  <a:cubicBezTo>
                    <a:pt x="67028" y="113498"/>
                    <a:pt x="65949" y="123277"/>
                    <a:pt x="55408" y="121626"/>
                  </a:cubicBezTo>
                  <a:cubicBezTo>
                    <a:pt x="35977" y="118515"/>
                    <a:pt x="21816" y="103338"/>
                    <a:pt x="8164" y="89940"/>
                  </a:cubicBezTo>
                  <a:cubicBezTo>
                    <a:pt x="-5044" y="76922"/>
                    <a:pt x="99" y="57936"/>
                    <a:pt x="7338" y="44537"/>
                  </a:cubicBezTo>
                  <a:cubicBezTo>
                    <a:pt x="15339" y="29741"/>
                    <a:pt x="28674" y="18248"/>
                    <a:pt x="40295" y="5929"/>
                  </a:cubicBezTo>
                  <a:cubicBezTo>
                    <a:pt x="44676" y="1230"/>
                    <a:pt x="51090" y="-2517"/>
                    <a:pt x="57376" y="2119"/>
                  </a:cubicBezTo>
                  <a:cubicBezTo>
                    <a:pt x="63409" y="6500"/>
                    <a:pt x="62202" y="13866"/>
                    <a:pt x="61059" y="244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6" name="Полилиния: фигура 555">
              <a:extLst>
                <a:ext uri="{FF2B5EF4-FFF2-40B4-BE49-F238E27FC236}">
                  <a16:creationId xmlns="" xmlns:a16="http://schemas.microsoft.com/office/drawing/2014/main" id="{407B1110-E081-4BD3-9F8B-FAC265141958}"/>
                </a:ext>
              </a:extLst>
            </p:cNvPr>
            <p:cNvSpPr/>
            <p:nvPr/>
          </p:nvSpPr>
          <p:spPr>
            <a:xfrm>
              <a:off x="5158613" y="1032578"/>
              <a:ext cx="65079" cy="130937"/>
            </a:xfrm>
            <a:custGeom>
              <a:avLst/>
              <a:gdLst>
                <a:gd name="connsiteX0" fmla="*/ 0 w 65079"/>
                <a:gd name="connsiteY0" fmla="*/ 0 h 130937"/>
                <a:gd name="connsiteX1" fmla="*/ 17399 w 65079"/>
                <a:gd name="connsiteY1" fmla="*/ 7049 h 130937"/>
                <a:gd name="connsiteX2" fmla="*/ 55309 w 65079"/>
                <a:gd name="connsiteY2" fmla="*/ 82042 h 130937"/>
                <a:gd name="connsiteX3" fmla="*/ 45784 w 65079"/>
                <a:gd name="connsiteY3" fmla="*/ 130938 h 130937"/>
                <a:gd name="connsiteX4" fmla="*/ 64 w 65079"/>
                <a:gd name="connsiteY4" fmla="*/ 0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9" h="130937">
                  <a:moveTo>
                    <a:pt x="0" y="0"/>
                  </a:moveTo>
                  <a:cubicBezTo>
                    <a:pt x="5778" y="2477"/>
                    <a:pt x="11493" y="6858"/>
                    <a:pt x="17399" y="7049"/>
                  </a:cubicBezTo>
                  <a:cubicBezTo>
                    <a:pt x="58738" y="8446"/>
                    <a:pt x="78296" y="44641"/>
                    <a:pt x="55309" y="82042"/>
                  </a:cubicBezTo>
                  <a:cubicBezTo>
                    <a:pt x="45276" y="98298"/>
                    <a:pt x="40322" y="112650"/>
                    <a:pt x="45784" y="130938"/>
                  </a:cubicBezTo>
                  <a:cubicBezTo>
                    <a:pt x="12700" y="94488"/>
                    <a:pt x="1841" y="49086"/>
                    <a:pt x="6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7" name="Полилиния: фигура 556">
              <a:extLst>
                <a:ext uri="{FF2B5EF4-FFF2-40B4-BE49-F238E27FC236}">
                  <a16:creationId xmlns="" xmlns:a16="http://schemas.microsoft.com/office/drawing/2014/main" id="{12DB3152-F2D4-4B61-9077-0BEF6D3A9925}"/>
                </a:ext>
              </a:extLst>
            </p:cNvPr>
            <p:cNvSpPr/>
            <p:nvPr/>
          </p:nvSpPr>
          <p:spPr>
            <a:xfrm>
              <a:off x="5135849" y="1498376"/>
              <a:ext cx="46512" cy="148376"/>
            </a:xfrm>
            <a:custGeom>
              <a:avLst/>
              <a:gdLst>
                <a:gd name="connsiteX0" fmla="*/ 46513 w 46512"/>
                <a:gd name="connsiteY0" fmla="*/ 148313 h 148376"/>
                <a:gd name="connsiteX1" fmla="*/ 1174 w 46512"/>
                <a:gd name="connsiteY1" fmla="*/ 29631 h 148376"/>
                <a:gd name="connsiteX2" fmla="*/ 14636 w 46512"/>
                <a:gd name="connsiteY2" fmla="*/ 358 h 148376"/>
                <a:gd name="connsiteX3" fmla="*/ 38829 w 46512"/>
                <a:gd name="connsiteY3" fmla="*/ 21694 h 148376"/>
                <a:gd name="connsiteX4" fmla="*/ 46513 w 46512"/>
                <a:gd name="connsiteY4" fmla="*/ 148377 h 14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2" h="148376">
                  <a:moveTo>
                    <a:pt x="46513" y="148313"/>
                  </a:moveTo>
                  <a:cubicBezTo>
                    <a:pt x="-2890" y="117516"/>
                    <a:pt x="11905" y="68493"/>
                    <a:pt x="1174" y="29631"/>
                  </a:cubicBezTo>
                  <a:cubicBezTo>
                    <a:pt x="-1747" y="18963"/>
                    <a:pt x="94" y="3152"/>
                    <a:pt x="14636" y="358"/>
                  </a:cubicBezTo>
                  <a:cubicBezTo>
                    <a:pt x="28416" y="-2309"/>
                    <a:pt x="34702" y="10454"/>
                    <a:pt x="38829" y="21694"/>
                  </a:cubicBezTo>
                  <a:cubicBezTo>
                    <a:pt x="53688" y="62207"/>
                    <a:pt x="34702" y="103291"/>
                    <a:pt x="46513" y="1483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8" name="Полилиния: фигура 557">
              <a:extLst>
                <a:ext uri="{FF2B5EF4-FFF2-40B4-BE49-F238E27FC236}">
                  <a16:creationId xmlns="" xmlns:a16="http://schemas.microsoft.com/office/drawing/2014/main" id="{D99F3025-2329-48A7-9C0C-013774270AF2}"/>
                </a:ext>
              </a:extLst>
            </p:cNvPr>
            <p:cNvSpPr/>
            <p:nvPr/>
          </p:nvSpPr>
          <p:spPr>
            <a:xfrm>
              <a:off x="5021770" y="2378807"/>
              <a:ext cx="190436" cy="44808"/>
            </a:xfrm>
            <a:custGeom>
              <a:avLst/>
              <a:gdLst>
                <a:gd name="connsiteX0" fmla="*/ 190436 w 190436"/>
                <a:gd name="connsiteY0" fmla="*/ 28426 h 44808"/>
                <a:gd name="connsiteX1" fmla="*/ 56578 w 190436"/>
                <a:gd name="connsiteY1" fmla="*/ 40364 h 44808"/>
                <a:gd name="connsiteX2" fmla="*/ 0 w 190436"/>
                <a:gd name="connsiteY2" fmla="*/ 44809 h 44808"/>
                <a:gd name="connsiteX3" fmla="*/ 159639 w 190436"/>
                <a:gd name="connsiteY3" fmla="*/ 168 h 44808"/>
                <a:gd name="connsiteX4" fmla="*/ 190436 w 190436"/>
                <a:gd name="connsiteY4" fmla="*/ 28426 h 4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36" h="44808">
                  <a:moveTo>
                    <a:pt x="190436" y="28426"/>
                  </a:moveTo>
                  <a:cubicBezTo>
                    <a:pt x="144272" y="11725"/>
                    <a:pt x="101664" y="41253"/>
                    <a:pt x="56578" y="40364"/>
                  </a:cubicBezTo>
                  <a:cubicBezTo>
                    <a:pt x="37719" y="39983"/>
                    <a:pt x="18859" y="43221"/>
                    <a:pt x="0" y="44809"/>
                  </a:cubicBezTo>
                  <a:cubicBezTo>
                    <a:pt x="46291" y="1438"/>
                    <a:pt x="102870" y="-848"/>
                    <a:pt x="159639" y="168"/>
                  </a:cubicBezTo>
                  <a:cubicBezTo>
                    <a:pt x="173926" y="422"/>
                    <a:pt x="182435" y="16043"/>
                    <a:pt x="190436" y="2842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9" name="Полилиния: фигура 558">
              <a:extLst>
                <a:ext uri="{FF2B5EF4-FFF2-40B4-BE49-F238E27FC236}">
                  <a16:creationId xmlns="" xmlns:a16="http://schemas.microsoft.com/office/drawing/2014/main" id="{B0713687-FE5E-4DCA-B5E2-A828BB9D7988}"/>
                </a:ext>
              </a:extLst>
            </p:cNvPr>
            <p:cNvSpPr/>
            <p:nvPr/>
          </p:nvSpPr>
          <p:spPr>
            <a:xfrm>
              <a:off x="5310508" y="2702064"/>
              <a:ext cx="785618" cy="635168"/>
            </a:xfrm>
            <a:custGeom>
              <a:avLst/>
              <a:gdLst>
                <a:gd name="connsiteX0" fmla="*/ 785555 w 785618"/>
                <a:gd name="connsiteY0" fmla="*/ 409069 h 635168"/>
                <a:gd name="connsiteX1" fmla="*/ 785555 w 785618"/>
                <a:gd name="connsiteY1" fmla="*/ 450027 h 635168"/>
                <a:gd name="connsiteX2" fmla="*/ 760472 w 785618"/>
                <a:gd name="connsiteY2" fmla="*/ 455361 h 635168"/>
                <a:gd name="connsiteX3" fmla="*/ 661603 w 785618"/>
                <a:gd name="connsiteY3" fmla="*/ 429262 h 635168"/>
                <a:gd name="connsiteX4" fmla="*/ 633218 w 785618"/>
                <a:gd name="connsiteY4" fmla="*/ 434723 h 635168"/>
                <a:gd name="connsiteX5" fmla="*/ 617597 w 785618"/>
                <a:gd name="connsiteY5" fmla="*/ 445645 h 635168"/>
                <a:gd name="connsiteX6" fmla="*/ 580259 w 785618"/>
                <a:gd name="connsiteY6" fmla="*/ 511432 h 635168"/>
                <a:gd name="connsiteX7" fmla="*/ 568067 w 785618"/>
                <a:gd name="connsiteY7" fmla="*/ 509844 h 635168"/>
                <a:gd name="connsiteX8" fmla="*/ 544699 w 785618"/>
                <a:gd name="connsiteY8" fmla="*/ 475744 h 635168"/>
                <a:gd name="connsiteX9" fmla="*/ 537714 w 785618"/>
                <a:gd name="connsiteY9" fmla="*/ 483428 h 635168"/>
                <a:gd name="connsiteX10" fmla="*/ 553462 w 785618"/>
                <a:gd name="connsiteY10" fmla="*/ 535371 h 635168"/>
                <a:gd name="connsiteX11" fmla="*/ 593213 w 785618"/>
                <a:gd name="connsiteY11" fmla="*/ 578298 h 635168"/>
                <a:gd name="connsiteX12" fmla="*/ 596261 w 785618"/>
                <a:gd name="connsiteY12" fmla="*/ 604015 h 635168"/>
                <a:gd name="connsiteX13" fmla="*/ 576386 w 785618"/>
                <a:gd name="connsiteY13" fmla="*/ 600396 h 635168"/>
                <a:gd name="connsiteX14" fmla="*/ 526030 w 785618"/>
                <a:gd name="connsiteY14" fmla="*/ 619446 h 635168"/>
                <a:gd name="connsiteX15" fmla="*/ 438908 w 785618"/>
                <a:gd name="connsiteY15" fmla="*/ 606682 h 635168"/>
                <a:gd name="connsiteX16" fmla="*/ 437257 w 785618"/>
                <a:gd name="connsiteY16" fmla="*/ 580266 h 635168"/>
                <a:gd name="connsiteX17" fmla="*/ 461641 w 785618"/>
                <a:gd name="connsiteY17" fmla="*/ 584076 h 635168"/>
                <a:gd name="connsiteX18" fmla="*/ 494471 w 785618"/>
                <a:gd name="connsiteY18" fmla="*/ 595760 h 635168"/>
                <a:gd name="connsiteX19" fmla="*/ 493899 w 785618"/>
                <a:gd name="connsiteY19" fmla="*/ 561216 h 635168"/>
                <a:gd name="connsiteX20" fmla="*/ 492502 w 785618"/>
                <a:gd name="connsiteY20" fmla="*/ 451360 h 635168"/>
                <a:gd name="connsiteX21" fmla="*/ 486978 w 785618"/>
                <a:gd name="connsiteY21" fmla="*/ 428818 h 635168"/>
                <a:gd name="connsiteX22" fmla="*/ 362645 w 785618"/>
                <a:gd name="connsiteY22" fmla="*/ 324296 h 635168"/>
                <a:gd name="connsiteX23" fmla="*/ 340547 w 785618"/>
                <a:gd name="connsiteY23" fmla="*/ 319026 h 635168"/>
                <a:gd name="connsiteX24" fmla="*/ 325434 w 785618"/>
                <a:gd name="connsiteY24" fmla="*/ 327090 h 635168"/>
                <a:gd name="connsiteX25" fmla="*/ 331339 w 785618"/>
                <a:gd name="connsiteY25" fmla="*/ 340806 h 635168"/>
                <a:gd name="connsiteX26" fmla="*/ 360232 w 785618"/>
                <a:gd name="connsiteY26" fmla="*/ 372810 h 635168"/>
                <a:gd name="connsiteX27" fmla="*/ 348611 w 785618"/>
                <a:gd name="connsiteY27" fmla="*/ 427992 h 635168"/>
                <a:gd name="connsiteX28" fmla="*/ 301240 w 785618"/>
                <a:gd name="connsiteY28" fmla="*/ 425071 h 635168"/>
                <a:gd name="connsiteX29" fmla="*/ 200148 w 785618"/>
                <a:gd name="connsiteY29" fmla="*/ 339028 h 635168"/>
                <a:gd name="connsiteX30" fmla="*/ 169859 w 785618"/>
                <a:gd name="connsiteY30" fmla="*/ 264479 h 635168"/>
                <a:gd name="connsiteX31" fmla="*/ 136204 w 785618"/>
                <a:gd name="connsiteY31" fmla="*/ 233173 h 635168"/>
                <a:gd name="connsiteX32" fmla="*/ 98421 w 785618"/>
                <a:gd name="connsiteY32" fmla="*/ 211329 h 635168"/>
                <a:gd name="connsiteX33" fmla="*/ 68068 w 785618"/>
                <a:gd name="connsiteY33" fmla="*/ 170625 h 635168"/>
                <a:gd name="connsiteX34" fmla="*/ 42478 w 785618"/>
                <a:gd name="connsiteY34" fmla="*/ 128080 h 635168"/>
                <a:gd name="connsiteX35" fmla="*/ 22031 w 785618"/>
                <a:gd name="connsiteY35" fmla="*/ 102934 h 635168"/>
                <a:gd name="connsiteX36" fmla="*/ 187 w 785618"/>
                <a:gd name="connsiteY36" fmla="*/ 93472 h 635168"/>
                <a:gd name="connsiteX37" fmla="*/ 17649 w 785618"/>
                <a:gd name="connsiteY37" fmla="*/ 64897 h 635168"/>
                <a:gd name="connsiteX38" fmla="*/ 169478 w 785618"/>
                <a:gd name="connsiteY38" fmla="*/ 11367 h 635168"/>
                <a:gd name="connsiteX39" fmla="*/ 183765 w 785618"/>
                <a:gd name="connsiteY39" fmla="*/ 0 h 635168"/>
                <a:gd name="connsiteX40" fmla="*/ 291842 w 785618"/>
                <a:gd name="connsiteY40" fmla="*/ 39878 h 635168"/>
                <a:gd name="connsiteX41" fmla="*/ 423605 w 785618"/>
                <a:gd name="connsiteY41" fmla="*/ 116650 h 635168"/>
                <a:gd name="connsiteX42" fmla="*/ 428431 w 785618"/>
                <a:gd name="connsiteY42" fmla="*/ 127001 h 635168"/>
                <a:gd name="connsiteX43" fmla="*/ 467483 w 785618"/>
                <a:gd name="connsiteY43" fmla="*/ 237872 h 635168"/>
                <a:gd name="connsiteX44" fmla="*/ 498471 w 785618"/>
                <a:gd name="connsiteY44" fmla="*/ 358586 h 635168"/>
                <a:gd name="connsiteX45" fmla="*/ 517077 w 785618"/>
                <a:gd name="connsiteY45" fmla="*/ 383542 h 635168"/>
                <a:gd name="connsiteX46" fmla="*/ 534539 w 785618"/>
                <a:gd name="connsiteY46" fmla="*/ 376938 h 635168"/>
                <a:gd name="connsiteX47" fmla="*/ 558669 w 785618"/>
                <a:gd name="connsiteY47" fmla="*/ 359412 h 635168"/>
                <a:gd name="connsiteX48" fmla="*/ 641029 w 785618"/>
                <a:gd name="connsiteY48" fmla="*/ 392242 h 635168"/>
                <a:gd name="connsiteX49" fmla="*/ 661730 w 785618"/>
                <a:gd name="connsiteY49" fmla="*/ 383733 h 635168"/>
                <a:gd name="connsiteX50" fmla="*/ 712593 w 785618"/>
                <a:gd name="connsiteY50" fmla="*/ 381192 h 635168"/>
                <a:gd name="connsiteX51" fmla="*/ 785618 w 785618"/>
                <a:gd name="connsiteY51" fmla="*/ 409260 h 63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85618" h="635168">
                  <a:moveTo>
                    <a:pt x="785555" y="409069"/>
                  </a:moveTo>
                  <a:cubicBezTo>
                    <a:pt x="779332" y="422722"/>
                    <a:pt x="763393" y="436374"/>
                    <a:pt x="785555" y="450027"/>
                  </a:cubicBezTo>
                  <a:cubicBezTo>
                    <a:pt x="777681" y="454980"/>
                    <a:pt x="767267" y="460822"/>
                    <a:pt x="760472" y="455361"/>
                  </a:cubicBezTo>
                  <a:cubicBezTo>
                    <a:pt x="730754" y="431675"/>
                    <a:pt x="690495" y="457647"/>
                    <a:pt x="661603" y="429262"/>
                  </a:cubicBezTo>
                  <a:cubicBezTo>
                    <a:pt x="654427" y="422214"/>
                    <a:pt x="642045" y="428246"/>
                    <a:pt x="633218" y="434723"/>
                  </a:cubicBezTo>
                  <a:cubicBezTo>
                    <a:pt x="628011" y="438533"/>
                    <a:pt x="622360" y="446217"/>
                    <a:pt x="617597" y="445645"/>
                  </a:cubicBezTo>
                  <a:cubicBezTo>
                    <a:pt x="565845" y="439422"/>
                    <a:pt x="567496" y="472823"/>
                    <a:pt x="580259" y="511432"/>
                  </a:cubicBezTo>
                  <a:cubicBezTo>
                    <a:pt x="572385" y="510479"/>
                    <a:pt x="569147" y="511177"/>
                    <a:pt x="568067" y="509844"/>
                  </a:cubicBezTo>
                  <a:cubicBezTo>
                    <a:pt x="559368" y="499049"/>
                    <a:pt x="561908" y="479300"/>
                    <a:pt x="544699" y="475744"/>
                  </a:cubicBezTo>
                  <a:cubicBezTo>
                    <a:pt x="542794" y="475363"/>
                    <a:pt x="537651" y="480761"/>
                    <a:pt x="537714" y="483428"/>
                  </a:cubicBezTo>
                  <a:cubicBezTo>
                    <a:pt x="537968" y="502478"/>
                    <a:pt x="537079" y="524449"/>
                    <a:pt x="553462" y="535371"/>
                  </a:cubicBezTo>
                  <a:cubicBezTo>
                    <a:pt x="570480" y="546738"/>
                    <a:pt x="581593" y="562359"/>
                    <a:pt x="593213" y="578298"/>
                  </a:cubicBezTo>
                  <a:cubicBezTo>
                    <a:pt x="598738" y="585981"/>
                    <a:pt x="603945" y="595188"/>
                    <a:pt x="596261" y="604015"/>
                  </a:cubicBezTo>
                  <a:cubicBezTo>
                    <a:pt x="589213" y="612079"/>
                    <a:pt x="582545" y="605031"/>
                    <a:pt x="576386" y="600396"/>
                  </a:cubicBezTo>
                  <a:cubicBezTo>
                    <a:pt x="551367" y="581536"/>
                    <a:pt x="540127" y="605348"/>
                    <a:pt x="526030" y="619446"/>
                  </a:cubicBezTo>
                  <a:cubicBezTo>
                    <a:pt x="500122" y="645290"/>
                    <a:pt x="448814" y="638051"/>
                    <a:pt x="438908" y="606682"/>
                  </a:cubicBezTo>
                  <a:cubicBezTo>
                    <a:pt x="436178" y="598110"/>
                    <a:pt x="428748" y="588394"/>
                    <a:pt x="437257" y="580266"/>
                  </a:cubicBezTo>
                  <a:cubicBezTo>
                    <a:pt x="445385" y="572519"/>
                    <a:pt x="453704" y="580202"/>
                    <a:pt x="461641" y="584076"/>
                  </a:cubicBezTo>
                  <a:cubicBezTo>
                    <a:pt x="472309" y="589283"/>
                    <a:pt x="480628" y="607380"/>
                    <a:pt x="494471" y="595760"/>
                  </a:cubicBezTo>
                  <a:cubicBezTo>
                    <a:pt x="505520" y="586425"/>
                    <a:pt x="494534" y="572773"/>
                    <a:pt x="493899" y="561216"/>
                  </a:cubicBezTo>
                  <a:cubicBezTo>
                    <a:pt x="491804" y="524640"/>
                    <a:pt x="503996" y="488000"/>
                    <a:pt x="492502" y="451360"/>
                  </a:cubicBezTo>
                  <a:cubicBezTo>
                    <a:pt x="490280" y="444185"/>
                    <a:pt x="493963" y="432564"/>
                    <a:pt x="486978" y="428818"/>
                  </a:cubicBezTo>
                  <a:cubicBezTo>
                    <a:pt x="438908" y="402910"/>
                    <a:pt x="414715" y="344362"/>
                    <a:pt x="362645" y="324296"/>
                  </a:cubicBezTo>
                  <a:cubicBezTo>
                    <a:pt x="355596" y="321566"/>
                    <a:pt x="348040" y="319915"/>
                    <a:pt x="340547" y="319026"/>
                  </a:cubicBezTo>
                  <a:cubicBezTo>
                    <a:pt x="334324" y="318264"/>
                    <a:pt x="326513" y="318391"/>
                    <a:pt x="325434" y="327090"/>
                  </a:cubicBezTo>
                  <a:cubicBezTo>
                    <a:pt x="324926" y="331408"/>
                    <a:pt x="327974" y="337949"/>
                    <a:pt x="331339" y="340806"/>
                  </a:cubicBezTo>
                  <a:cubicBezTo>
                    <a:pt x="342261" y="350204"/>
                    <a:pt x="353882" y="359031"/>
                    <a:pt x="360232" y="372810"/>
                  </a:cubicBezTo>
                  <a:cubicBezTo>
                    <a:pt x="370138" y="394210"/>
                    <a:pt x="364169" y="413070"/>
                    <a:pt x="348611" y="427992"/>
                  </a:cubicBezTo>
                  <a:cubicBezTo>
                    <a:pt x="332609" y="443423"/>
                    <a:pt x="317306" y="439486"/>
                    <a:pt x="301240" y="425071"/>
                  </a:cubicBezTo>
                  <a:cubicBezTo>
                    <a:pt x="268220" y="395480"/>
                    <a:pt x="234629" y="366524"/>
                    <a:pt x="200148" y="339028"/>
                  </a:cubicBezTo>
                  <a:cubicBezTo>
                    <a:pt x="176018" y="319788"/>
                    <a:pt x="165858" y="292673"/>
                    <a:pt x="169859" y="264479"/>
                  </a:cubicBezTo>
                  <a:cubicBezTo>
                    <a:pt x="175002" y="228474"/>
                    <a:pt x="158937" y="224791"/>
                    <a:pt x="136204" y="233173"/>
                  </a:cubicBezTo>
                  <a:cubicBezTo>
                    <a:pt x="113217" y="241619"/>
                    <a:pt x="104263" y="234634"/>
                    <a:pt x="98421" y="211329"/>
                  </a:cubicBezTo>
                  <a:cubicBezTo>
                    <a:pt x="94040" y="193866"/>
                    <a:pt x="82229" y="180849"/>
                    <a:pt x="68068" y="170625"/>
                  </a:cubicBezTo>
                  <a:cubicBezTo>
                    <a:pt x="54035" y="160465"/>
                    <a:pt x="42351" y="148781"/>
                    <a:pt x="42478" y="128080"/>
                  </a:cubicBezTo>
                  <a:cubicBezTo>
                    <a:pt x="42605" y="114110"/>
                    <a:pt x="35429" y="105411"/>
                    <a:pt x="22031" y="102934"/>
                  </a:cubicBezTo>
                  <a:cubicBezTo>
                    <a:pt x="14093" y="101474"/>
                    <a:pt x="1838" y="107506"/>
                    <a:pt x="187" y="93472"/>
                  </a:cubicBezTo>
                  <a:cubicBezTo>
                    <a:pt x="-1401" y="79947"/>
                    <a:pt x="7362" y="65977"/>
                    <a:pt x="17649" y="64897"/>
                  </a:cubicBezTo>
                  <a:cubicBezTo>
                    <a:pt x="72132" y="59246"/>
                    <a:pt x="110042" y="381"/>
                    <a:pt x="169478" y="11367"/>
                  </a:cubicBezTo>
                  <a:cubicBezTo>
                    <a:pt x="173478" y="12129"/>
                    <a:pt x="178939" y="4001"/>
                    <a:pt x="183765" y="0"/>
                  </a:cubicBezTo>
                  <a:cubicBezTo>
                    <a:pt x="217357" y="21844"/>
                    <a:pt x="255266" y="28194"/>
                    <a:pt x="291842" y="39878"/>
                  </a:cubicBezTo>
                  <a:cubicBezTo>
                    <a:pt x="337372" y="54483"/>
                    <a:pt x="392490" y="66485"/>
                    <a:pt x="423605" y="116650"/>
                  </a:cubicBezTo>
                  <a:cubicBezTo>
                    <a:pt x="425637" y="119952"/>
                    <a:pt x="429447" y="125159"/>
                    <a:pt x="428431" y="127001"/>
                  </a:cubicBezTo>
                  <a:cubicBezTo>
                    <a:pt x="399030" y="181420"/>
                    <a:pt x="462086" y="197994"/>
                    <a:pt x="467483" y="237872"/>
                  </a:cubicBezTo>
                  <a:cubicBezTo>
                    <a:pt x="473071" y="279528"/>
                    <a:pt x="478596" y="321312"/>
                    <a:pt x="498471" y="358586"/>
                  </a:cubicBezTo>
                  <a:cubicBezTo>
                    <a:pt x="503361" y="367794"/>
                    <a:pt x="509584" y="376938"/>
                    <a:pt x="517077" y="383542"/>
                  </a:cubicBezTo>
                  <a:cubicBezTo>
                    <a:pt x="523871" y="389511"/>
                    <a:pt x="537016" y="393956"/>
                    <a:pt x="534539" y="376938"/>
                  </a:cubicBezTo>
                  <a:cubicBezTo>
                    <a:pt x="530348" y="348426"/>
                    <a:pt x="547366" y="352617"/>
                    <a:pt x="558669" y="359412"/>
                  </a:cubicBezTo>
                  <a:cubicBezTo>
                    <a:pt x="584577" y="374906"/>
                    <a:pt x="621788" y="354776"/>
                    <a:pt x="641029" y="392242"/>
                  </a:cubicBezTo>
                  <a:cubicBezTo>
                    <a:pt x="646109" y="402084"/>
                    <a:pt x="657158" y="392242"/>
                    <a:pt x="661730" y="383733"/>
                  </a:cubicBezTo>
                  <a:cubicBezTo>
                    <a:pt x="677668" y="353951"/>
                    <a:pt x="698750" y="358840"/>
                    <a:pt x="712593" y="381192"/>
                  </a:cubicBezTo>
                  <a:cubicBezTo>
                    <a:pt x="731834" y="412244"/>
                    <a:pt x="757170" y="412371"/>
                    <a:pt x="785618" y="40926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0" name="Полилиния: фигура 559">
              <a:extLst>
                <a:ext uri="{FF2B5EF4-FFF2-40B4-BE49-F238E27FC236}">
                  <a16:creationId xmlns="" xmlns:a16="http://schemas.microsoft.com/office/drawing/2014/main" id="{913C0A61-33E8-42D9-AFA1-B5BCDE0262AB}"/>
                </a:ext>
              </a:extLst>
            </p:cNvPr>
            <p:cNvSpPr/>
            <p:nvPr/>
          </p:nvSpPr>
          <p:spPr>
            <a:xfrm>
              <a:off x="4899850" y="2599554"/>
              <a:ext cx="449452" cy="111527"/>
            </a:xfrm>
            <a:custGeom>
              <a:avLst/>
              <a:gdLst>
                <a:gd name="connsiteX0" fmla="*/ 0 w 449452"/>
                <a:gd name="connsiteY0" fmla="*/ 69554 h 111527"/>
                <a:gd name="connsiteX1" fmla="*/ 76327 w 449452"/>
                <a:gd name="connsiteY1" fmla="*/ 20341 h 111527"/>
                <a:gd name="connsiteX2" fmla="*/ 295529 w 449452"/>
                <a:gd name="connsiteY2" fmla="*/ 10880 h 111527"/>
                <a:gd name="connsiteX3" fmla="*/ 411416 w 449452"/>
                <a:gd name="connsiteY3" fmla="*/ 4148 h 111527"/>
                <a:gd name="connsiteX4" fmla="*/ 449453 w 449452"/>
                <a:gd name="connsiteY4" fmla="*/ 20659 h 111527"/>
                <a:gd name="connsiteX5" fmla="*/ 377761 w 449452"/>
                <a:gd name="connsiteY5" fmla="*/ 78888 h 111527"/>
                <a:gd name="connsiteX6" fmla="*/ 331089 w 449452"/>
                <a:gd name="connsiteY6" fmla="*/ 83841 h 111527"/>
                <a:gd name="connsiteX7" fmla="*/ 233743 w 449452"/>
                <a:gd name="connsiteY7" fmla="*/ 82127 h 111527"/>
                <a:gd name="connsiteX8" fmla="*/ 96965 w 449452"/>
                <a:gd name="connsiteY8" fmla="*/ 98319 h 111527"/>
                <a:gd name="connsiteX9" fmla="*/ 44259 w 449452"/>
                <a:gd name="connsiteY9" fmla="*/ 104161 h 111527"/>
                <a:gd name="connsiteX10" fmla="*/ 64 w 449452"/>
                <a:gd name="connsiteY10" fmla="*/ 69617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9452" h="111527">
                  <a:moveTo>
                    <a:pt x="0" y="69554"/>
                  </a:moveTo>
                  <a:cubicBezTo>
                    <a:pt x="20701" y="44598"/>
                    <a:pt x="43624" y="23770"/>
                    <a:pt x="76327" y="20341"/>
                  </a:cubicBezTo>
                  <a:cubicBezTo>
                    <a:pt x="149161" y="8784"/>
                    <a:pt x="223266" y="21675"/>
                    <a:pt x="295529" y="10880"/>
                  </a:cubicBezTo>
                  <a:cubicBezTo>
                    <a:pt x="334518" y="5101"/>
                    <a:pt x="372554" y="2434"/>
                    <a:pt x="411416" y="4148"/>
                  </a:cubicBezTo>
                  <a:cubicBezTo>
                    <a:pt x="430403" y="-7091"/>
                    <a:pt x="439991" y="6562"/>
                    <a:pt x="449453" y="20659"/>
                  </a:cubicBezTo>
                  <a:cubicBezTo>
                    <a:pt x="428371" y="43963"/>
                    <a:pt x="407479" y="66696"/>
                    <a:pt x="377761" y="78888"/>
                  </a:cubicBezTo>
                  <a:cubicBezTo>
                    <a:pt x="361505" y="85556"/>
                    <a:pt x="347790" y="84603"/>
                    <a:pt x="331089" y="83841"/>
                  </a:cubicBezTo>
                  <a:cubicBezTo>
                    <a:pt x="298831" y="82381"/>
                    <a:pt x="266192" y="109495"/>
                    <a:pt x="233743" y="82127"/>
                  </a:cubicBezTo>
                  <a:cubicBezTo>
                    <a:pt x="193548" y="140103"/>
                    <a:pt x="142621" y="93620"/>
                    <a:pt x="96965" y="98319"/>
                  </a:cubicBezTo>
                  <a:cubicBezTo>
                    <a:pt x="79375" y="100098"/>
                    <a:pt x="61087" y="99272"/>
                    <a:pt x="44259" y="104161"/>
                  </a:cubicBezTo>
                  <a:cubicBezTo>
                    <a:pt x="14478" y="112734"/>
                    <a:pt x="1143" y="101304"/>
                    <a:pt x="64" y="696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1" name="Полилиния: фигура 560">
              <a:extLst>
                <a:ext uri="{FF2B5EF4-FFF2-40B4-BE49-F238E27FC236}">
                  <a16:creationId xmlns="" xmlns:a16="http://schemas.microsoft.com/office/drawing/2014/main" id="{77D5070D-6E97-4131-A256-C2A0ADD58A3E}"/>
                </a:ext>
              </a:extLst>
            </p:cNvPr>
            <p:cNvSpPr/>
            <p:nvPr/>
          </p:nvSpPr>
          <p:spPr>
            <a:xfrm>
              <a:off x="5163232" y="3126183"/>
              <a:ext cx="188940" cy="204708"/>
            </a:xfrm>
            <a:custGeom>
              <a:avLst/>
              <a:gdLst>
                <a:gd name="connsiteX0" fmla="*/ 7382 w 188940"/>
                <a:gd name="connsiteY0" fmla="*/ 0 h 204708"/>
                <a:gd name="connsiteX1" fmla="*/ 107585 w 188940"/>
                <a:gd name="connsiteY1" fmla="*/ 94615 h 204708"/>
                <a:gd name="connsiteX2" fmla="*/ 148542 w 188940"/>
                <a:gd name="connsiteY2" fmla="*/ 98934 h 204708"/>
                <a:gd name="connsiteX3" fmla="*/ 178832 w 188940"/>
                <a:gd name="connsiteY3" fmla="*/ 93218 h 204708"/>
                <a:gd name="connsiteX4" fmla="*/ 188611 w 188940"/>
                <a:gd name="connsiteY4" fmla="*/ 117857 h 204708"/>
                <a:gd name="connsiteX5" fmla="*/ 165814 w 188940"/>
                <a:gd name="connsiteY5" fmla="*/ 145670 h 204708"/>
                <a:gd name="connsiteX6" fmla="*/ 133112 w 188940"/>
                <a:gd name="connsiteY6" fmla="*/ 173292 h 204708"/>
                <a:gd name="connsiteX7" fmla="*/ 100092 w 188940"/>
                <a:gd name="connsiteY7" fmla="*/ 204661 h 204708"/>
                <a:gd name="connsiteX8" fmla="*/ 54816 w 188940"/>
                <a:gd name="connsiteY8" fmla="*/ 170054 h 204708"/>
                <a:gd name="connsiteX9" fmla="*/ 4588 w 188940"/>
                <a:gd name="connsiteY9" fmla="*/ 30290 h 204708"/>
                <a:gd name="connsiteX10" fmla="*/ 7318 w 188940"/>
                <a:gd name="connsiteY10" fmla="*/ 64 h 20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940" h="204708">
                  <a:moveTo>
                    <a:pt x="7382" y="0"/>
                  </a:moveTo>
                  <a:cubicBezTo>
                    <a:pt x="39322" y="35624"/>
                    <a:pt x="81232" y="55055"/>
                    <a:pt x="107585" y="94615"/>
                  </a:cubicBezTo>
                  <a:cubicBezTo>
                    <a:pt x="118253" y="110554"/>
                    <a:pt x="133048" y="118301"/>
                    <a:pt x="148542" y="98934"/>
                  </a:cubicBezTo>
                  <a:cubicBezTo>
                    <a:pt x="157178" y="88138"/>
                    <a:pt x="167148" y="85281"/>
                    <a:pt x="178832" y="93218"/>
                  </a:cubicBezTo>
                  <a:cubicBezTo>
                    <a:pt x="187341" y="98997"/>
                    <a:pt x="189944" y="107506"/>
                    <a:pt x="188611" y="117857"/>
                  </a:cubicBezTo>
                  <a:cubicBezTo>
                    <a:pt x="186706" y="132525"/>
                    <a:pt x="181753" y="143892"/>
                    <a:pt x="165814" y="145670"/>
                  </a:cubicBezTo>
                  <a:cubicBezTo>
                    <a:pt x="149749" y="147448"/>
                    <a:pt x="135779" y="152782"/>
                    <a:pt x="133112" y="173292"/>
                  </a:cubicBezTo>
                  <a:cubicBezTo>
                    <a:pt x="130445" y="193803"/>
                    <a:pt x="120221" y="205550"/>
                    <a:pt x="100092" y="204661"/>
                  </a:cubicBezTo>
                  <a:cubicBezTo>
                    <a:pt x="77803" y="203646"/>
                    <a:pt x="53229" y="192597"/>
                    <a:pt x="54816" y="170054"/>
                  </a:cubicBezTo>
                  <a:cubicBezTo>
                    <a:pt x="58817" y="113030"/>
                    <a:pt x="39830" y="69533"/>
                    <a:pt x="4588" y="30290"/>
                  </a:cubicBezTo>
                  <a:cubicBezTo>
                    <a:pt x="-619" y="24448"/>
                    <a:pt x="-3350" y="12827"/>
                    <a:pt x="731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2" name="Полилиния: фигура 561">
              <a:extLst>
                <a:ext uri="{FF2B5EF4-FFF2-40B4-BE49-F238E27FC236}">
                  <a16:creationId xmlns="" xmlns:a16="http://schemas.microsoft.com/office/drawing/2014/main" id="{62EA1127-7716-4CD2-A593-835ABAA3EC06}"/>
                </a:ext>
              </a:extLst>
            </p:cNvPr>
            <p:cNvSpPr/>
            <p:nvPr/>
          </p:nvSpPr>
          <p:spPr>
            <a:xfrm>
              <a:off x="5408034" y="2636469"/>
              <a:ext cx="122815" cy="60382"/>
            </a:xfrm>
            <a:custGeom>
              <a:avLst/>
              <a:gdLst>
                <a:gd name="connsiteX0" fmla="*/ 9849 w 122815"/>
                <a:gd name="connsiteY0" fmla="*/ 0 h 60382"/>
                <a:gd name="connsiteX1" fmla="*/ 62046 w 122815"/>
                <a:gd name="connsiteY1" fmla="*/ 22606 h 60382"/>
                <a:gd name="connsiteX2" fmla="*/ 122815 w 122815"/>
                <a:gd name="connsiteY2" fmla="*/ 58166 h 60382"/>
                <a:gd name="connsiteX3" fmla="*/ 78429 w 122815"/>
                <a:gd name="connsiteY3" fmla="*/ 57277 h 60382"/>
                <a:gd name="connsiteX4" fmla="*/ 23946 w 122815"/>
                <a:gd name="connsiteY4" fmla="*/ 33401 h 60382"/>
                <a:gd name="connsiteX5" fmla="*/ 9785 w 122815"/>
                <a:gd name="connsiteY5" fmla="*/ 0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815" h="60382">
                  <a:moveTo>
                    <a:pt x="9849" y="0"/>
                  </a:moveTo>
                  <a:cubicBezTo>
                    <a:pt x="23057" y="18923"/>
                    <a:pt x="39821" y="23495"/>
                    <a:pt x="62046" y="22606"/>
                  </a:cubicBezTo>
                  <a:cubicBezTo>
                    <a:pt x="86112" y="21654"/>
                    <a:pt x="115703" y="19622"/>
                    <a:pt x="122815" y="58166"/>
                  </a:cubicBezTo>
                  <a:cubicBezTo>
                    <a:pt x="106496" y="66802"/>
                    <a:pt x="92843" y="46673"/>
                    <a:pt x="78429" y="57277"/>
                  </a:cubicBezTo>
                  <a:cubicBezTo>
                    <a:pt x="62173" y="44260"/>
                    <a:pt x="46552" y="30925"/>
                    <a:pt x="23946" y="33401"/>
                  </a:cubicBezTo>
                  <a:cubicBezTo>
                    <a:pt x="-9582" y="37084"/>
                    <a:pt x="-1454" y="18923"/>
                    <a:pt x="9785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3" name="Полилиния: фигура 562">
              <a:extLst>
                <a:ext uri="{FF2B5EF4-FFF2-40B4-BE49-F238E27FC236}">
                  <a16:creationId xmlns="" xmlns:a16="http://schemas.microsoft.com/office/drawing/2014/main" id="{01DE31EC-6081-4FF6-B24B-9F0BE4232F6B}"/>
                </a:ext>
              </a:extLst>
            </p:cNvPr>
            <p:cNvSpPr/>
            <p:nvPr/>
          </p:nvSpPr>
          <p:spPr>
            <a:xfrm>
              <a:off x="5288343" y="2546425"/>
              <a:ext cx="106679" cy="90092"/>
            </a:xfrm>
            <a:custGeom>
              <a:avLst/>
              <a:gdLst>
                <a:gd name="connsiteX0" fmla="*/ 60960 w 106679"/>
                <a:gd name="connsiteY0" fmla="*/ 73787 h 90092"/>
                <a:gd name="connsiteX1" fmla="*/ 22923 w 106679"/>
                <a:gd name="connsiteY1" fmla="*/ 57277 h 90092"/>
                <a:gd name="connsiteX2" fmla="*/ 0 w 106679"/>
                <a:gd name="connsiteY2" fmla="*/ 0 h 90092"/>
                <a:gd name="connsiteX3" fmla="*/ 22923 w 106679"/>
                <a:gd name="connsiteY3" fmla="*/ 0 h 90092"/>
                <a:gd name="connsiteX4" fmla="*/ 38164 w 106679"/>
                <a:gd name="connsiteY4" fmla="*/ 16447 h 90092"/>
                <a:gd name="connsiteX5" fmla="*/ 72835 w 106679"/>
                <a:gd name="connsiteY5" fmla="*/ 52515 h 90092"/>
                <a:gd name="connsiteX6" fmla="*/ 106680 w 106679"/>
                <a:gd name="connsiteY6" fmla="*/ 89980 h 90092"/>
                <a:gd name="connsiteX7" fmla="*/ 60897 w 106679"/>
                <a:gd name="connsiteY7" fmla="*/ 73787 h 9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79" h="90092">
                  <a:moveTo>
                    <a:pt x="60960" y="73787"/>
                  </a:moveTo>
                  <a:cubicBezTo>
                    <a:pt x="48323" y="68263"/>
                    <a:pt x="35623" y="62802"/>
                    <a:pt x="22923" y="57277"/>
                  </a:cubicBezTo>
                  <a:cubicBezTo>
                    <a:pt x="33020" y="30036"/>
                    <a:pt x="12954" y="16637"/>
                    <a:pt x="0" y="0"/>
                  </a:cubicBezTo>
                  <a:cubicBezTo>
                    <a:pt x="7684" y="0"/>
                    <a:pt x="15303" y="0"/>
                    <a:pt x="22923" y="0"/>
                  </a:cubicBezTo>
                  <a:cubicBezTo>
                    <a:pt x="28003" y="5524"/>
                    <a:pt x="37592" y="6096"/>
                    <a:pt x="38164" y="16447"/>
                  </a:cubicBezTo>
                  <a:cubicBezTo>
                    <a:pt x="39053" y="40323"/>
                    <a:pt x="54483" y="47816"/>
                    <a:pt x="72835" y="52515"/>
                  </a:cubicBezTo>
                  <a:cubicBezTo>
                    <a:pt x="91313" y="57277"/>
                    <a:pt x="105728" y="66802"/>
                    <a:pt x="106680" y="89980"/>
                  </a:cubicBezTo>
                  <a:cubicBezTo>
                    <a:pt x="89345" y="91313"/>
                    <a:pt x="75819" y="80455"/>
                    <a:pt x="60897" y="7378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4" name="Полилиния: фигура 563">
              <a:extLst>
                <a:ext uri="{FF2B5EF4-FFF2-40B4-BE49-F238E27FC236}">
                  <a16:creationId xmlns="" xmlns:a16="http://schemas.microsoft.com/office/drawing/2014/main" id="{83F69565-CC30-49D1-8A7B-346F58423641}"/>
                </a:ext>
              </a:extLst>
            </p:cNvPr>
            <p:cNvSpPr/>
            <p:nvPr/>
          </p:nvSpPr>
          <p:spPr>
            <a:xfrm>
              <a:off x="5772530" y="3357434"/>
              <a:ext cx="54747" cy="64597"/>
            </a:xfrm>
            <a:custGeom>
              <a:avLst/>
              <a:gdLst>
                <a:gd name="connsiteX0" fmla="*/ 41656 w 54747"/>
                <a:gd name="connsiteY0" fmla="*/ 64597 h 64597"/>
                <a:gd name="connsiteX1" fmla="*/ 0 w 54747"/>
                <a:gd name="connsiteY1" fmla="*/ 208 h 64597"/>
                <a:gd name="connsiteX2" fmla="*/ 41656 w 54747"/>
                <a:gd name="connsiteY2" fmla="*/ 64597 h 64597"/>
                <a:gd name="connsiteX3" fmla="*/ 41656 w 54747"/>
                <a:gd name="connsiteY3" fmla="*/ 64597 h 6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47" h="64597">
                  <a:moveTo>
                    <a:pt x="41656" y="64597"/>
                  </a:moveTo>
                  <a:cubicBezTo>
                    <a:pt x="7810" y="57104"/>
                    <a:pt x="24574" y="17226"/>
                    <a:pt x="0" y="208"/>
                  </a:cubicBezTo>
                  <a:cubicBezTo>
                    <a:pt x="60642" y="-1507"/>
                    <a:pt x="64960" y="6304"/>
                    <a:pt x="41656" y="64597"/>
                  </a:cubicBezTo>
                  <a:lnTo>
                    <a:pt x="41656" y="6459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5" name="Полилиния: фигура 564">
              <a:extLst>
                <a:ext uri="{FF2B5EF4-FFF2-40B4-BE49-F238E27FC236}">
                  <a16:creationId xmlns="" xmlns:a16="http://schemas.microsoft.com/office/drawing/2014/main" id="{97B10FC6-0636-4844-85E2-74B63220014C}"/>
                </a:ext>
              </a:extLst>
            </p:cNvPr>
            <p:cNvSpPr/>
            <p:nvPr/>
          </p:nvSpPr>
          <p:spPr>
            <a:xfrm>
              <a:off x="5320027" y="2674101"/>
              <a:ext cx="38231" cy="26619"/>
            </a:xfrm>
            <a:custGeom>
              <a:avLst/>
              <a:gdLst>
                <a:gd name="connsiteX0" fmla="*/ 38229 w 38231"/>
                <a:gd name="connsiteY0" fmla="*/ 11454 h 26619"/>
                <a:gd name="connsiteX1" fmla="*/ 22926 w 38231"/>
                <a:gd name="connsiteY1" fmla="*/ 26376 h 26619"/>
                <a:gd name="connsiteX2" fmla="*/ 510 w 38231"/>
                <a:gd name="connsiteY2" fmla="*/ 16343 h 26619"/>
                <a:gd name="connsiteX3" fmla="*/ 17275 w 38231"/>
                <a:gd name="connsiteY3" fmla="*/ 341 h 26619"/>
                <a:gd name="connsiteX4" fmla="*/ 38229 w 38231"/>
                <a:gd name="connsiteY4" fmla="*/ 11517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31" h="26619">
                  <a:moveTo>
                    <a:pt x="38229" y="11454"/>
                  </a:moveTo>
                  <a:cubicBezTo>
                    <a:pt x="38357" y="24027"/>
                    <a:pt x="30546" y="25805"/>
                    <a:pt x="22926" y="26376"/>
                  </a:cubicBezTo>
                  <a:cubicBezTo>
                    <a:pt x="14100" y="27011"/>
                    <a:pt x="3114" y="27202"/>
                    <a:pt x="510" y="16343"/>
                  </a:cubicBezTo>
                  <a:cubicBezTo>
                    <a:pt x="-2537" y="3389"/>
                    <a:pt x="8702" y="1675"/>
                    <a:pt x="17275" y="341"/>
                  </a:cubicBezTo>
                  <a:cubicBezTo>
                    <a:pt x="26736" y="-1183"/>
                    <a:pt x="34419" y="2373"/>
                    <a:pt x="38229" y="115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="" xmlns:a16="http://schemas.microsoft.com/office/drawing/2014/main" id="{DF816DDA-07F5-43BD-9D8C-5C550D2A88AA}"/>
                </a:ext>
              </a:extLst>
            </p:cNvPr>
            <p:cNvSpPr/>
            <p:nvPr/>
          </p:nvSpPr>
          <p:spPr>
            <a:xfrm>
              <a:off x="5214757" y="2725439"/>
              <a:ext cx="33045" cy="44316"/>
            </a:xfrm>
            <a:custGeom>
              <a:avLst/>
              <a:gdLst>
                <a:gd name="connsiteX0" fmla="*/ 28882 w 33045"/>
                <a:gd name="connsiteY0" fmla="*/ 44317 h 44316"/>
                <a:gd name="connsiteX1" fmla="*/ 624 w 33045"/>
                <a:gd name="connsiteY1" fmla="*/ 6280 h 44316"/>
                <a:gd name="connsiteX2" fmla="*/ 16690 w 33045"/>
                <a:gd name="connsiteY2" fmla="*/ 1518 h 44316"/>
                <a:gd name="connsiteX3" fmla="*/ 28882 w 33045"/>
                <a:gd name="connsiteY3" fmla="*/ 44317 h 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45" h="44316">
                  <a:moveTo>
                    <a:pt x="28882" y="44317"/>
                  </a:moveTo>
                  <a:cubicBezTo>
                    <a:pt x="18341" y="29140"/>
                    <a:pt x="-4011" y="30220"/>
                    <a:pt x="624" y="6280"/>
                  </a:cubicBezTo>
                  <a:cubicBezTo>
                    <a:pt x="1894" y="-260"/>
                    <a:pt x="10721" y="-1403"/>
                    <a:pt x="16690" y="1518"/>
                  </a:cubicBezTo>
                  <a:cubicBezTo>
                    <a:pt x="32501" y="9265"/>
                    <a:pt x="37454" y="21838"/>
                    <a:pt x="28882" y="443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="" xmlns:a16="http://schemas.microsoft.com/office/drawing/2014/main" id="{3146CB89-8B9A-42FB-8F17-597E9074D2D3}"/>
                </a:ext>
              </a:extLst>
            </p:cNvPr>
            <p:cNvSpPr/>
            <p:nvPr/>
          </p:nvSpPr>
          <p:spPr>
            <a:xfrm>
              <a:off x="5642935" y="3443877"/>
              <a:ext cx="22976" cy="26732"/>
            </a:xfrm>
            <a:custGeom>
              <a:avLst/>
              <a:gdLst>
                <a:gd name="connsiteX0" fmla="*/ 9263 w 22976"/>
                <a:gd name="connsiteY0" fmla="*/ 26732 h 26732"/>
                <a:gd name="connsiteX1" fmla="*/ 374 w 22976"/>
                <a:gd name="connsiteY1" fmla="*/ 11683 h 26732"/>
                <a:gd name="connsiteX2" fmla="*/ 13708 w 22976"/>
                <a:gd name="connsiteY2" fmla="*/ 125 h 26732"/>
                <a:gd name="connsiteX3" fmla="*/ 22599 w 22976"/>
                <a:gd name="connsiteY3" fmla="*/ 14985 h 26732"/>
                <a:gd name="connsiteX4" fmla="*/ 9200 w 22976"/>
                <a:gd name="connsiteY4" fmla="*/ 26732 h 2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26732">
                  <a:moveTo>
                    <a:pt x="9263" y="26732"/>
                  </a:moveTo>
                  <a:cubicBezTo>
                    <a:pt x="1707" y="24827"/>
                    <a:pt x="-1087" y="19239"/>
                    <a:pt x="374" y="11683"/>
                  </a:cubicBezTo>
                  <a:cubicBezTo>
                    <a:pt x="1770" y="4380"/>
                    <a:pt x="6343" y="-890"/>
                    <a:pt x="13708" y="125"/>
                  </a:cubicBezTo>
                  <a:cubicBezTo>
                    <a:pt x="21329" y="1142"/>
                    <a:pt x="24059" y="7428"/>
                    <a:pt x="22599" y="14985"/>
                  </a:cubicBezTo>
                  <a:cubicBezTo>
                    <a:pt x="21201" y="22351"/>
                    <a:pt x="16693" y="26796"/>
                    <a:pt x="9200" y="267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8" name="Полилиния: фигура 567">
              <a:extLst>
                <a:ext uri="{FF2B5EF4-FFF2-40B4-BE49-F238E27FC236}">
                  <a16:creationId xmlns="" xmlns:a16="http://schemas.microsoft.com/office/drawing/2014/main" id="{C52C5967-B68F-41A1-B958-F8A0B833B5D5}"/>
                </a:ext>
              </a:extLst>
            </p:cNvPr>
            <p:cNvSpPr/>
            <p:nvPr/>
          </p:nvSpPr>
          <p:spPr>
            <a:xfrm>
              <a:off x="5706894" y="3202480"/>
              <a:ext cx="22266" cy="31052"/>
            </a:xfrm>
            <a:custGeom>
              <a:avLst/>
              <a:gdLst>
                <a:gd name="connsiteX0" fmla="*/ 22266 w 22266"/>
                <a:gd name="connsiteY0" fmla="*/ 16794 h 31052"/>
                <a:gd name="connsiteX1" fmla="*/ 10900 w 22266"/>
                <a:gd name="connsiteY1" fmla="*/ 30701 h 31052"/>
                <a:gd name="connsiteX2" fmla="*/ 41 w 22266"/>
                <a:gd name="connsiteY2" fmla="*/ 12222 h 31052"/>
                <a:gd name="connsiteX3" fmla="*/ 11789 w 22266"/>
                <a:gd name="connsiteY3" fmla="*/ 157 h 31052"/>
                <a:gd name="connsiteX4" fmla="*/ 22266 w 22266"/>
                <a:gd name="connsiteY4" fmla="*/ 16858 h 3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6" h="31052">
                  <a:moveTo>
                    <a:pt x="22266" y="16794"/>
                  </a:moveTo>
                  <a:cubicBezTo>
                    <a:pt x="21060" y="25684"/>
                    <a:pt x="18901" y="32733"/>
                    <a:pt x="10900" y="30701"/>
                  </a:cubicBezTo>
                  <a:cubicBezTo>
                    <a:pt x="2709" y="28605"/>
                    <a:pt x="-403" y="20731"/>
                    <a:pt x="41" y="12222"/>
                  </a:cubicBezTo>
                  <a:cubicBezTo>
                    <a:pt x="422" y="4856"/>
                    <a:pt x="4423" y="-1049"/>
                    <a:pt x="11789" y="157"/>
                  </a:cubicBezTo>
                  <a:cubicBezTo>
                    <a:pt x="21123" y="1681"/>
                    <a:pt x="20997" y="10889"/>
                    <a:pt x="22266" y="1685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9" name="Полилиния: фигура 568">
              <a:extLst>
                <a:ext uri="{FF2B5EF4-FFF2-40B4-BE49-F238E27FC236}">
                  <a16:creationId xmlns="" xmlns:a16="http://schemas.microsoft.com/office/drawing/2014/main" id="{46174627-EB4D-4A56-A652-3C902FC0BF5E}"/>
                </a:ext>
              </a:extLst>
            </p:cNvPr>
            <p:cNvSpPr/>
            <p:nvPr/>
          </p:nvSpPr>
          <p:spPr>
            <a:xfrm>
              <a:off x="3813280" y="975047"/>
              <a:ext cx="415946" cy="343367"/>
            </a:xfrm>
            <a:custGeom>
              <a:avLst/>
              <a:gdLst>
                <a:gd name="connsiteX0" fmla="*/ 210143 w 415946"/>
                <a:gd name="connsiteY0" fmla="*/ 63 h 343367"/>
                <a:gd name="connsiteX1" fmla="*/ 266595 w 415946"/>
                <a:gd name="connsiteY1" fmla="*/ 73597 h 343367"/>
                <a:gd name="connsiteX2" fmla="*/ 277516 w 415946"/>
                <a:gd name="connsiteY2" fmla="*/ 84646 h 343367"/>
                <a:gd name="connsiteX3" fmla="*/ 415947 w 415946"/>
                <a:gd name="connsiteY3" fmla="*/ 180023 h 343367"/>
                <a:gd name="connsiteX4" fmla="*/ 325459 w 415946"/>
                <a:gd name="connsiteY4" fmla="*/ 189993 h 343367"/>
                <a:gd name="connsiteX5" fmla="*/ 257832 w 415946"/>
                <a:gd name="connsiteY5" fmla="*/ 266447 h 343367"/>
                <a:gd name="connsiteX6" fmla="*/ 154898 w 415946"/>
                <a:gd name="connsiteY6" fmla="*/ 342394 h 343367"/>
                <a:gd name="connsiteX7" fmla="*/ 140420 w 415946"/>
                <a:gd name="connsiteY7" fmla="*/ 331345 h 343367"/>
                <a:gd name="connsiteX8" fmla="*/ 152358 w 415946"/>
                <a:gd name="connsiteY8" fmla="*/ 313183 h 343367"/>
                <a:gd name="connsiteX9" fmla="*/ 194459 w 415946"/>
                <a:gd name="connsiteY9" fmla="*/ 285053 h 343367"/>
                <a:gd name="connsiteX10" fmla="*/ 150263 w 415946"/>
                <a:gd name="connsiteY10" fmla="*/ 254954 h 343367"/>
                <a:gd name="connsiteX11" fmla="*/ 73745 w 415946"/>
                <a:gd name="connsiteY11" fmla="*/ 186310 h 343367"/>
                <a:gd name="connsiteX12" fmla="*/ 60918 w 415946"/>
                <a:gd name="connsiteY12" fmla="*/ 216028 h 343367"/>
                <a:gd name="connsiteX13" fmla="*/ 15833 w 415946"/>
                <a:gd name="connsiteY13" fmla="*/ 237872 h 343367"/>
                <a:gd name="connsiteX14" fmla="*/ 593 w 415946"/>
                <a:gd name="connsiteY14" fmla="*/ 196533 h 343367"/>
                <a:gd name="connsiteX15" fmla="*/ 25929 w 415946"/>
                <a:gd name="connsiteY15" fmla="*/ 169355 h 343367"/>
                <a:gd name="connsiteX16" fmla="*/ 56791 w 415946"/>
                <a:gd name="connsiteY16" fmla="*/ 148845 h 343367"/>
                <a:gd name="connsiteX17" fmla="*/ 118576 w 415946"/>
                <a:gd name="connsiteY17" fmla="*/ 120333 h 343367"/>
                <a:gd name="connsiteX18" fmla="*/ 135086 w 415946"/>
                <a:gd name="connsiteY18" fmla="*/ 116841 h 343367"/>
                <a:gd name="connsiteX19" fmla="*/ 130006 w 415946"/>
                <a:gd name="connsiteY19" fmla="*/ 98489 h 343367"/>
                <a:gd name="connsiteX20" fmla="*/ 152041 w 415946"/>
                <a:gd name="connsiteY20" fmla="*/ 29782 h 343367"/>
                <a:gd name="connsiteX21" fmla="*/ 210207 w 415946"/>
                <a:gd name="connsiteY21" fmla="*/ 0 h 34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5946" h="343367">
                  <a:moveTo>
                    <a:pt x="210143" y="63"/>
                  </a:moveTo>
                  <a:cubicBezTo>
                    <a:pt x="219097" y="33338"/>
                    <a:pt x="237130" y="58357"/>
                    <a:pt x="266595" y="73597"/>
                  </a:cubicBezTo>
                  <a:cubicBezTo>
                    <a:pt x="270913" y="75819"/>
                    <a:pt x="273960" y="80899"/>
                    <a:pt x="277516" y="84646"/>
                  </a:cubicBezTo>
                  <a:cubicBezTo>
                    <a:pt x="317858" y="127109"/>
                    <a:pt x="364004" y="158897"/>
                    <a:pt x="415947" y="180023"/>
                  </a:cubicBezTo>
                  <a:cubicBezTo>
                    <a:pt x="385784" y="183198"/>
                    <a:pt x="355367" y="184976"/>
                    <a:pt x="325459" y="189993"/>
                  </a:cubicBezTo>
                  <a:cubicBezTo>
                    <a:pt x="288311" y="196216"/>
                    <a:pt x="263928" y="225299"/>
                    <a:pt x="257832" y="266447"/>
                  </a:cubicBezTo>
                  <a:cubicBezTo>
                    <a:pt x="252371" y="303341"/>
                    <a:pt x="187982" y="350776"/>
                    <a:pt x="154898" y="342394"/>
                  </a:cubicBezTo>
                  <a:cubicBezTo>
                    <a:pt x="148485" y="340743"/>
                    <a:pt x="141880" y="338774"/>
                    <a:pt x="140420" y="331345"/>
                  </a:cubicBezTo>
                  <a:cubicBezTo>
                    <a:pt x="138642" y="321756"/>
                    <a:pt x="144992" y="316803"/>
                    <a:pt x="152358" y="313183"/>
                  </a:cubicBezTo>
                  <a:cubicBezTo>
                    <a:pt x="167916" y="305500"/>
                    <a:pt x="194395" y="305754"/>
                    <a:pt x="194459" y="285053"/>
                  </a:cubicBezTo>
                  <a:cubicBezTo>
                    <a:pt x="194585" y="261240"/>
                    <a:pt x="165757" y="264225"/>
                    <a:pt x="150263" y="254954"/>
                  </a:cubicBezTo>
                  <a:cubicBezTo>
                    <a:pt x="120227" y="237047"/>
                    <a:pt x="95335" y="213298"/>
                    <a:pt x="73745" y="186310"/>
                  </a:cubicBezTo>
                  <a:cubicBezTo>
                    <a:pt x="59077" y="193295"/>
                    <a:pt x="65680" y="207075"/>
                    <a:pt x="60918" y="216028"/>
                  </a:cubicBezTo>
                  <a:cubicBezTo>
                    <a:pt x="50822" y="235269"/>
                    <a:pt x="33677" y="242444"/>
                    <a:pt x="15833" y="237872"/>
                  </a:cubicBezTo>
                  <a:cubicBezTo>
                    <a:pt x="-3534" y="232919"/>
                    <a:pt x="2689" y="212028"/>
                    <a:pt x="593" y="196533"/>
                  </a:cubicBezTo>
                  <a:cubicBezTo>
                    <a:pt x="-2391" y="174308"/>
                    <a:pt x="5864" y="167260"/>
                    <a:pt x="25929" y="169355"/>
                  </a:cubicBezTo>
                  <a:cubicBezTo>
                    <a:pt x="39836" y="170816"/>
                    <a:pt x="49044" y="160211"/>
                    <a:pt x="56791" y="148845"/>
                  </a:cubicBezTo>
                  <a:cubicBezTo>
                    <a:pt x="72158" y="126239"/>
                    <a:pt x="91398" y="113348"/>
                    <a:pt x="118576" y="120333"/>
                  </a:cubicBezTo>
                  <a:cubicBezTo>
                    <a:pt x="124672" y="121921"/>
                    <a:pt x="131466" y="124842"/>
                    <a:pt x="135086" y="116841"/>
                  </a:cubicBezTo>
                  <a:cubicBezTo>
                    <a:pt x="138325" y="109792"/>
                    <a:pt x="133308" y="104267"/>
                    <a:pt x="130006" y="98489"/>
                  </a:cubicBezTo>
                  <a:cubicBezTo>
                    <a:pt x="103399" y="52070"/>
                    <a:pt x="103590" y="52324"/>
                    <a:pt x="152041" y="29782"/>
                  </a:cubicBezTo>
                  <a:cubicBezTo>
                    <a:pt x="171726" y="20638"/>
                    <a:pt x="190839" y="9969"/>
                    <a:pt x="21020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0" name="Полилиния: фигура 569">
              <a:extLst>
                <a:ext uri="{FF2B5EF4-FFF2-40B4-BE49-F238E27FC236}">
                  <a16:creationId xmlns="" xmlns:a16="http://schemas.microsoft.com/office/drawing/2014/main" id="{393B8D9F-96B9-44D3-8D47-0FB6BF285E04}"/>
                </a:ext>
              </a:extLst>
            </p:cNvPr>
            <p:cNvSpPr/>
            <p:nvPr/>
          </p:nvSpPr>
          <p:spPr>
            <a:xfrm>
              <a:off x="4031234" y="1220030"/>
              <a:ext cx="243712" cy="174720"/>
            </a:xfrm>
            <a:custGeom>
              <a:avLst/>
              <a:gdLst>
                <a:gd name="connsiteX0" fmla="*/ 129476 w 243712"/>
                <a:gd name="connsiteY0" fmla="*/ 25147 h 174720"/>
                <a:gd name="connsiteX1" fmla="*/ 243713 w 243712"/>
                <a:gd name="connsiteY1" fmla="*/ 636 h 174720"/>
                <a:gd name="connsiteX2" fmla="*/ 151955 w 243712"/>
                <a:gd name="connsiteY2" fmla="*/ 58548 h 174720"/>
                <a:gd name="connsiteX3" fmla="*/ 81407 w 243712"/>
                <a:gd name="connsiteY3" fmla="*/ 78614 h 174720"/>
                <a:gd name="connsiteX4" fmla="*/ 44323 w 243712"/>
                <a:gd name="connsiteY4" fmla="*/ 96648 h 174720"/>
                <a:gd name="connsiteX5" fmla="*/ 46672 w 243712"/>
                <a:gd name="connsiteY5" fmla="*/ 129669 h 174720"/>
                <a:gd name="connsiteX6" fmla="*/ 153670 w 243712"/>
                <a:gd name="connsiteY6" fmla="*/ 107824 h 174720"/>
                <a:gd name="connsiteX7" fmla="*/ 193738 w 243712"/>
                <a:gd name="connsiteY7" fmla="*/ 97791 h 174720"/>
                <a:gd name="connsiteX8" fmla="*/ 223838 w 243712"/>
                <a:gd name="connsiteY8" fmla="*/ 136019 h 174720"/>
                <a:gd name="connsiteX9" fmla="*/ 193103 w 243712"/>
                <a:gd name="connsiteY9" fmla="*/ 161482 h 174720"/>
                <a:gd name="connsiteX10" fmla="*/ 0 w 243712"/>
                <a:gd name="connsiteY10" fmla="*/ 131510 h 174720"/>
                <a:gd name="connsiteX11" fmla="*/ 97917 w 243712"/>
                <a:gd name="connsiteY11" fmla="*/ 51563 h 174720"/>
                <a:gd name="connsiteX12" fmla="*/ 129476 w 243712"/>
                <a:gd name="connsiteY12" fmla="*/ 25147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712" h="174720">
                  <a:moveTo>
                    <a:pt x="129476" y="25147"/>
                  </a:moveTo>
                  <a:cubicBezTo>
                    <a:pt x="168211" y="20512"/>
                    <a:pt x="203200" y="-4254"/>
                    <a:pt x="243713" y="636"/>
                  </a:cubicBezTo>
                  <a:cubicBezTo>
                    <a:pt x="213106" y="19940"/>
                    <a:pt x="182689" y="39498"/>
                    <a:pt x="151955" y="58548"/>
                  </a:cubicBezTo>
                  <a:cubicBezTo>
                    <a:pt x="130302" y="72010"/>
                    <a:pt x="109918" y="87949"/>
                    <a:pt x="81407" y="78614"/>
                  </a:cubicBezTo>
                  <a:cubicBezTo>
                    <a:pt x="67437" y="74042"/>
                    <a:pt x="56070" y="89409"/>
                    <a:pt x="44323" y="96648"/>
                  </a:cubicBezTo>
                  <a:cubicBezTo>
                    <a:pt x="26924" y="107316"/>
                    <a:pt x="29654" y="120207"/>
                    <a:pt x="46672" y="129669"/>
                  </a:cubicBezTo>
                  <a:cubicBezTo>
                    <a:pt x="80391" y="148465"/>
                    <a:pt x="128079" y="139702"/>
                    <a:pt x="153670" y="107824"/>
                  </a:cubicBezTo>
                  <a:cubicBezTo>
                    <a:pt x="165862" y="92584"/>
                    <a:pt x="178435" y="89663"/>
                    <a:pt x="193738" y="97791"/>
                  </a:cubicBezTo>
                  <a:cubicBezTo>
                    <a:pt x="208661" y="105729"/>
                    <a:pt x="224599" y="115508"/>
                    <a:pt x="223838" y="136019"/>
                  </a:cubicBezTo>
                  <a:cubicBezTo>
                    <a:pt x="223139" y="154624"/>
                    <a:pt x="206121" y="158307"/>
                    <a:pt x="193103" y="161482"/>
                  </a:cubicBezTo>
                  <a:cubicBezTo>
                    <a:pt x="125349" y="177865"/>
                    <a:pt x="57912" y="189168"/>
                    <a:pt x="0" y="131510"/>
                  </a:cubicBezTo>
                  <a:cubicBezTo>
                    <a:pt x="15684" y="80900"/>
                    <a:pt x="47307" y="53786"/>
                    <a:pt x="97917" y="51563"/>
                  </a:cubicBezTo>
                  <a:cubicBezTo>
                    <a:pt x="112077" y="50928"/>
                    <a:pt x="121666" y="37720"/>
                    <a:pt x="129476" y="2514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1" name="Полилиния: фигура 570">
              <a:extLst>
                <a:ext uri="{FF2B5EF4-FFF2-40B4-BE49-F238E27FC236}">
                  <a16:creationId xmlns="" xmlns:a16="http://schemas.microsoft.com/office/drawing/2014/main" id="{F89AE6F9-3340-4F67-96A0-0B64AD1AA9AE}"/>
                </a:ext>
              </a:extLst>
            </p:cNvPr>
            <p:cNvSpPr/>
            <p:nvPr/>
          </p:nvSpPr>
          <p:spPr>
            <a:xfrm>
              <a:off x="3615669" y="578635"/>
              <a:ext cx="205112" cy="261447"/>
            </a:xfrm>
            <a:custGeom>
              <a:avLst/>
              <a:gdLst>
                <a:gd name="connsiteX0" fmla="*/ 4021 w 205112"/>
                <a:gd name="connsiteY0" fmla="*/ 11854 h 261447"/>
                <a:gd name="connsiteX1" fmla="*/ 73934 w 205112"/>
                <a:gd name="connsiteY1" fmla="*/ 56177 h 261447"/>
                <a:gd name="connsiteX2" fmla="*/ 126068 w 205112"/>
                <a:gd name="connsiteY2" fmla="*/ 161207 h 261447"/>
                <a:gd name="connsiteX3" fmla="*/ 196680 w 205112"/>
                <a:gd name="connsiteY3" fmla="*/ 235185 h 261447"/>
                <a:gd name="connsiteX4" fmla="*/ 202840 w 205112"/>
                <a:gd name="connsiteY4" fmla="*/ 256076 h 261447"/>
                <a:gd name="connsiteX5" fmla="*/ 180678 w 205112"/>
                <a:gd name="connsiteY5" fmla="*/ 252012 h 261447"/>
                <a:gd name="connsiteX6" fmla="*/ 131211 w 205112"/>
                <a:gd name="connsiteY6" fmla="*/ 239122 h 261447"/>
                <a:gd name="connsiteX7" fmla="*/ 38692 w 205112"/>
                <a:gd name="connsiteY7" fmla="*/ 191687 h 261447"/>
                <a:gd name="connsiteX8" fmla="*/ 19261 w 205112"/>
                <a:gd name="connsiteY8" fmla="*/ 118281 h 261447"/>
                <a:gd name="connsiteX9" fmla="*/ 61234 w 205112"/>
                <a:gd name="connsiteY9" fmla="*/ 131362 h 261447"/>
                <a:gd name="connsiteX10" fmla="*/ 7513 w 205112"/>
                <a:gd name="connsiteY10" fmla="*/ 40556 h 261447"/>
                <a:gd name="connsiteX11" fmla="*/ 4021 w 205112"/>
                <a:gd name="connsiteY11" fmla="*/ 11854 h 26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112" h="261447">
                  <a:moveTo>
                    <a:pt x="4021" y="11854"/>
                  </a:moveTo>
                  <a:cubicBezTo>
                    <a:pt x="56662" y="-11895"/>
                    <a:pt x="73617" y="-1354"/>
                    <a:pt x="73934" y="56177"/>
                  </a:cubicBezTo>
                  <a:cubicBezTo>
                    <a:pt x="74188" y="101199"/>
                    <a:pt x="99906" y="131552"/>
                    <a:pt x="126068" y="161207"/>
                  </a:cubicBezTo>
                  <a:cubicBezTo>
                    <a:pt x="148674" y="186797"/>
                    <a:pt x="173121" y="210546"/>
                    <a:pt x="196680" y="235185"/>
                  </a:cubicBezTo>
                  <a:cubicBezTo>
                    <a:pt x="202204" y="240963"/>
                    <a:pt x="208618" y="248329"/>
                    <a:pt x="202840" y="256076"/>
                  </a:cubicBezTo>
                  <a:cubicBezTo>
                    <a:pt x="194902" y="266681"/>
                    <a:pt x="184869" y="259569"/>
                    <a:pt x="180678" y="252012"/>
                  </a:cubicBezTo>
                  <a:cubicBezTo>
                    <a:pt x="167660" y="228517"/>
                    <a:pt x="157246" y="223691"/>
                    <a:pt x="131211" y="239122"/>
                  </a:cubicBezTo>
                  <a:cubicBezTo>
                    <a:pt x="97493" y="259124"/>
                    <a:pt x="54313" y="231692"/>
                    <a:pt x="38692" y="191687"/>
                  </a:cubicBezTo>
                  <a:cubicBezTo>
                    <a:pt x="29357" y="167874"/>
                    <a:pt x="16721" y="145522"/>
                    <a:pt x="19261" y="118281"/>
                  </a:cubicBezTo>
                  <a:cubicBezTo>
                    <a:pt x="39708" y="101008"/>
                    <a:pt x="49804" y="116693"/>
                    <a:pt x="61234" y="131362"/>
                  </a:cubicBezTo>
                  <a:cubicBezTo>
                    <a:pt x="36787" y="105707"/>
                    <a:pt x="26182" y="70465"/>
                    <a:pt x="7513" y="40556"/>
                  </a:cubicBezTo>
                  <a:cubicBezTo>
                    <a:pt x="1544" y="31095"/>
                    <a:pt x="-4044" y="22776"/>
                    <a:pt x="4021" y="118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2" name="Полилиния: фигура 571">
              <a:extLst>
                <a:ext uri="{FF2B5EF4-FFF2-40B4-BE49-F238E27FC236}">
                  <a16:creationId xmlns="" xmlns:a16="http://schemas.microsoft.com/office/drawing/2014/main" id="{C825534B-05C5-474D-A494-D5F5585B246C}"/>
                </a:ext>
              </a:extLst>
            </p:cNvPr>
            <p:cNvSpPr/>
            <p:nvPr/>
          </p:nvSpPr>
          <p:spPr>
            <a:xfrm>
              <a:off x="3566350" y="569456"/>
              <a:ext cx="147397" cy="197035"/>
            </a:xfrm>
            <a:custGeom>
              <a:avLst/>
              <a:gdLst>
                <a:gd name="connsiteX0" fmla="*/ 53340 w 147397"/>
                <a:gd name="connsiteY0" fmla="*/ 21033 h 197035"/>
                <a:gd name="connsiteX1" fmla="*/ 143701 w 147397"/>
                <a:gd name="connsiteY1" fmla="*/ 164036 h 197035"/>
                <a:gd name="connsiteX2" fmla="*/ 133350 w 147397"/>
                <a:gd name="connsiteY2" fmla="*/ 194389 h 197035"/>
                <a:gd name="connsiteX3" fmla="*/ 104140 w 147397"/>
                <a:gd name="connsiteY3" fmla="*/ 182959 h 197035"/>
                <a:gd name="connsiteX4" fmla="*/ 68580 w 147397"/>
                <a:gd name="connsiteY4" fmla="*/ 127396 h 197035"/>
                <a:gd name="connsiteX5" fmla="*/ 60960 w 147397"/>
                <a:gd name="connsiteY5" fmla="*/ 119268 h 197035"/>
                <a:gd name="connsiteX6" fmla="*/ 46355 w 147397"/>
                <a:gd name="connsiteY6" fmla="*/ 106885 h 197035"/>
                <a:gd name="connsiteX7" fmla="*/ 17971 w 147397"/>
                <a:gd name="connsiteY7" fmla="*/ 74627 h 197035"/>
                <a:gd name="connsiteX8" fmla="*/ 0 w 147397"/>
                <a:gd name="connsiteY8" fmla="*/ 61991 h 197035"/>
                <a:gd name="connsiteX9" fmla="*/ 0 w 147397"/>
                <a:gd name="connsiteY9" fmla="*/ 29288 h 197035"/>
                <a:gd name="connsiteX10" fmla="*/ 30416 w 147397"/>
                <a:gd name="connsiteY10" fmla="*/ 4713 h 197035"/>
                <a:gd name="connsiteX11" fmla="*/ 53277 w 147397"/>
                <a:gd name="connsiteY11" fmla="*/ 21097 h 19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97" h="197035">
                  <a:moveTo>
                    <a:pt x="53340" y="21033"/>
                  </a:moveTo>
                  <a:cubicBezTo>
                    <a:pt x="99949" y="56530"/>
                    <a:pt x="108903" y="119649"/>
                    <a:pt x="143701" y="164036"/>
                  </a:cubicBezTo>
                  <a:cubicBezTo>
                    <a:pt x="152336" y="175021"/>
                    <a:pt x="144590" y="188102"/>
                    <a:pt x="133350" y="194389"/>
                  </a:cubicBezTo>
                  <a:cubicBezTo>
                    <a:pt x="120714" y="201501"/>
                    <a:pt x="111570" y="193119"/>
                    <a:pt x="104140" y="182959"/>
                  </a:cubicBezTo>
                  <a:cubicBezTo>
                    <a:pt x="91122" y="165306"/>
                    <a:pt x="92520" y="136985"/>
                    <a:pt x="68580" y="127396"/>
                  </a:cubicBezTo>
                  <a:cubicBezTo>
                    <a:pt x="66040" y="124666"/>
                    <a:pt x="63500" y="121935"/>
                    <a:pt x="60960" y="119268"/>
                  </a:cubicBezTo>
                  <a:cubicBezTo>
                    <a:pt x="56134" y="115077"/>
                    <a:pt x="51753" y="110060"/>
                    <a:pt x="46355" y="106885"/>
                  </a:cubicBezTo>
                  <a:cubicBezTo>
                    <a:pt x="33846" y="99392"/>
                    <a:pt x="-3111" y="117109"/>
                    <a:pt x="17971" y="74627"/>
                  </a:cubicBezTo>
                  <a:cubicBezTo>
                    <a:pt x="18288" y="73992"/>
                    <a:pt x="6286" y="66372"/>
                    <a:pt x="0" y="61991"/>
                  </a:cubicBezTo>
                  <a:cubicBezTo>
                    <a:pt x="0" y="51069"/>
                    <a:pt x="0" y="40147"/>
                    <a:pt x="0" y="29288"/>
                  </a:cubicBezTo>
                  <a:cubicBezTo>
                    <a:pt x="3746" y="11952"/>
                    <a:pt x="4445" y="-9701"/>
                    <a:pt x="30416" y="4713"/>
                  </a:cubicBezTo>
                  <a:cubicBezTo>
                    <a:pt x="38036" y="10174"/>
                    <a:pt x="45657" y="15636"/>
                    <a:pt x="53277" y="210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3" name="Полилиния: фигура 572">
              <a:extLst>
                <a:ext uri="{FF2B5EF4-FFF2-40B4-BE49-F238E27FC236}">
                  <a16:creationId xmlns="" xmlns:a16="http://schemas.microsoft.com/office/drawing/2014/main" id="{5FD7E828-0F0C-4095-8ADE-CA0CB5F1C958}"/>
                </a:ext>
              </a:extLst>
            </p:cNvPr>
            <p:cNvSpPr/>
            <p:nvPr/>
          </p:nvSpPr>
          <p:spPr>
            <a:xfrm>
              <a:off x="3557938" y="557227"/>
              <a:ext cx="38891" cy="41390"/>
            </a:xfrm>
            <a:custGeom>
              <a:avLst/>
              <a:gdLst>
                <a:gd name="connsiteX0" fmla="*/ 38892 w 38891"/>
                <a:gd name="connsiteY0" fmla="*/ 16815 h 41390"/>
                <a:gd name="connsiteX1" fmla="*/ 8475 w 38891"/>
                <a:gd name="connsiteY1" fmla="*/ 41390 h 41390"/>
                <a:gd name="connsiteX2" fmla="*/ 12158 w 38891"/>
                <a:gd name="connsiteY2" fmla="*/ 5068 h 41390"/>
                <a:gd name="connsiteX3" fmla="*/ 38828 w 38891"/>
                <a:gd name="connsiteY3" fmla="*/ 16752 h 4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91" h="41390">
                  <a:moveTo>
                    <a:pt x="38892" y="16815"/>
                  </a:moveTo>
                  <a:cubicBezTo>
                    <a:pt x="25176" y="19927"/>
                    <a:pt x="17175" y="31103"/>
                    <a:pt x="8475" y="41390"/>
                  </a:cubicBezTo>
                  <a:cubicBezTo>
                    <a:pt x="474" y="28245"/>
                    <a:pt x="-7209" y="15672"/>
                    <a:pt x="12158" y="5068"/>
                  </a:cubicBezTo>
                  <a:cubicBezTo>
                    <a:pt x="26128" y="-2552"/>
                    <a:pt x="36225" y="-3695"/>
                    <a:pt x="38828" y="167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4" name="Полилиния: фигура 573">
              <a:extLst>
                <a:ext uri="{FF2B5EF4-FFF2-40B4-BE49-F238E27FC236}">
                  <a16:creationId xmlns="" xmlns:a16="http://schemas.microsoft.com/office/drawing/2014/main" id="{AEB4C08B-A430-442F-9762-09AAAD7D465E}"/>
                </a:ext>
              </a:extLst>
            </p:cNvPr>
            <p:cNvSpPr/>
            <p:nvPr/>
          </p:nvSpPr>
          <p:spPr>
            <a:xfrm>
              <a:off x="5275516" y="870111"/>
              <a:ext cx="224110" cy="206635"/>
            </a:xfrm>
            <a:custGeom>
              <a:avLst/>
              <a:gdLst>
                <a:gd name="connsiteX0" fmla="*/ 27813 w 224110"/>
                <a:gd name="connsiteY0" fmla="*/ 47912 h 206635"/>
                <a:gd name="connsiteX1" fmla="*/ 0 w 224110"/>
                <a:gd name="connsiteY1" fmla="*/ 3780 h 206635"/>
                <a:gd name="connsiteX2" fmla="*/ 49213 w 224110"/>
                <a:gd name="connsiteY2" fmla="*/ 14384 h 206635"/>
                <a:gd name="connsiteX3" fmla="*/ 136525 w 224110"/>
                <a:gd name="connsiteY3" fmla="*/ 91728 h 206635"/>
                <a:gd name="connsiteX4" fmla="*/ 173292 w 224110"/>
                <a:gd name="connsiteY4" fmla="*/ 108428 h 206635"/>
                <a:gd name="connsiteX5" fmla="*/ 217932 w 224110"/>
                <a:gd name="connsiteY5" fmla="*/ 135225 h 206635"/>
                <a:gd name="connsiteX6" fmla="*/ 206629 w 224110"/>
                <a:gd name="connsiteY6" fmla="*/ 177961 h 206635"/>
                <a:gd name="connsiteX7" fmla="*/ 176403 w 224110"/>
                <a:gd name="connsiteY7" fmla="*/ 201520 h 206635"/>
                <a:gd name="connsiteX8" fmla="*/ 163132 w 224110"/>
                <a:gd name="connsiteY8" fmla="*/ 206473 h 206635"/>
                <a:gd name="connsiteX9" fmla="*/ 156845 w 224110"/>
                <a:gd name="connsiteY9" fmla="*/ 190153 h 206635"/>
                <a:gd name="connsiteX10" fmla="*/ 116523 w 224110"/>
                <a:gd name="connsiteY10" fmla="*/ 125891 h 206635"/>
                <a:gd name="connsiteX11" fmla="*/ 27877 w 224110"/>
                <a:gd name="connsiteY11" fmla="*/ 64232 h 206635"/>
                <a:gd name="connsiteX12" fmla="*/ 27877 w 224110"/>
                <a:gd name="connsiteY12" fmla="*/ 47912 h 20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110" h="206635">
                  <a:moveTo>
                    <a:pt x="27813" y="47912"/>
                  </a:moveTo>
                  <a:cubicBezTo>
                    <a:pt x="24067" y="29942"/>
                    <a:pt x="2477" y="25116"/>
                    <a:pt x="0" y="3780"/>
                  </a:cubicBezTo>
                  <a:cubicBezTo>
                    <a:pt x="19177" y="-5428"/>
                    <a:pt x="39307" y="3780"/>
                    <a:pt x="49213" y="14384"/>
                  </a:cubicBezTo>
                  <a:cubicBezTo>
                    <a:pt x="76200" y="43404"/>
                    <a:pt x="115316" y="56040"/>
                    <a:pt x="136525" y="91728"/>
                  </a:cubicBezTo>
                  <a:cubicBezTo>
                    <a:pt x="145352" y="106650"/>
                    <a:pt x="159385" y="106523"/>
                    <a:pt x="173292" y="108428"/>
                  </a:cubicBezTo>
                  <a:cubicBezTo>
                    <a:pt x="191262" y="110905"/>
                    <a:pt x="208534" y="116239"/>
                    <a:pt x="217932" y="135225"/>
                  </a:cubicBezTo>
                  <a:cubicBezTo>
                    <a:pt x="226759" y="153069"/>
                    <a:pt x="228600" y="170087"/>
                    <a:pt x="206629" y="177961"/>
                  </a:cubicBezTo>
                  <a:cubicBezTo>
                    <a:pt x="193802" y="182533"/>
                    <a:pt x="184976" y="191169"/>
                    <a:pt x="176403" y="201520"/>
                  </a:cubicBezTo>
                  <a:cubicBezTo>
                    <a:pt x="173609" y="204885"/>
                    <a:pt x="167259" y="207298"/>
                    <a:pt x="163132" y="206473"/>
                  </a:cubicBezTo>
                  <a:cubicBezTo>
                    <a:pt x="155130" y="204822"/>
                    <a:pt x="155258" y="197265"/>
                    <a:pt x="156845" y="190153"/>
                  </a:cubicBezTo>
                  <a:cubicBezTo>
                    <a:pt x="165164" y="152688"/>
                    <a:pt x="147638" y="139099"/>
                    <a:pt x="116523" y="125891"/>
                  </a:cubicBezTo>
                  <a:cubicBezTo>
                    <a:pt x="84455" y="112238"/>
                    <a:pt x="57214" y="85314"/>
                    <a:pt x="27877" y="64232"/>
                  </a:cubicBezTo>
                  <a:cubicBezTo>
                    <a:pt x="27877" y="58771"/>
                    <a:pt x="27877" y="53310"/>
                    <a:pt x="27877" y="4791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5" name="Полилиния: фигура 574">
              <a:extLst>
                <a:ext uri="{FF2B5EF4-FFF2-40B4-BE49-F238E27FC236}">
                  <a16:creationId xmlns="" xmlns:a16="http://schemas.microsoft.com/office/drawing/2014/main" id="{D6C761E8-28F1-44BC-8C0A-26B9D56A2465}"/>
                </a:ext>
              </a:extLst>
            </p:cNvPr>
            <p:cNvSpPr/>
            <p:nvPr/>
          </p:nvSpPr>
          <p:spPr>
            <a:xfrm>
              <a:off x="5303329" y="741075"/>
              <a:ext cx="67418" cy="91754"/>
            </a:xfrm>
            <a:custGeom>
              <a:avLst/>
              <a:gdLst>
                <a:gd name="connsiteX0" fmla="*/ 0 w 67418"/>
                <a:gd name="connsiteY0" fmla="*/ 21436 h 91754"/>
                <a:gd name="connsiteX1" fmla="*/ 33465 w 67418"/>
                <a:gd name="connsiteY1" fmla="*/ 2576 h 91754"/>
                <a:gd name="connsiteX2" fmla="*/ 64897 w 67418"/>
                <a:gd name="connsiteY2" fmla="*/ 26833 h 91754"/>
                <a:gd name="connsiteX3" fmla="*/ 57595 w 67418"/>
                <a:gd name="connsiteY3" fmla="*/ 90397 h 91754"/>
                <a:gd name="connsiteX4" fmla="*/ 24193 w 67418"/>
                <a:gd name="connsiteY4" fmla="*/ 49249 h 91754"/>
                <a:gd name="connsiteX5" fmla="*/ 0 w 67418"/>
                <a:gd name="connsiteY5" fmla="*/ 29691 h 91754"/>
                <a:gd name="connsiteX6" fmla="*/ 0 w 67418"/>
                <a:gd name="connsiteY6" fmla="*/ 21499 h 9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18" h="91754">
                  <a:moveTo>
                    <a:pt x="0" y="21436"/>
                  </a:moveTo>
                  <a:cubicBezTo>
                    <a:pt x="11113" y="15022"/>
                    <a:pt x="21717" y="6958"/>
                    <a:pt x="33465" y="2576"/>
                  </a:cubicBezTo>
                  <a:cubicBezTo>
                    <a:pt x="53467" y="-4917"/>
                    <a:pt x="69279" y="4164"/>
                    <a:pt x="64897" y="26833"/>
                  </a:cubicBezTo>
                  <a:cubicBezTo>
                    <a:pt x="60642" y="48995"/>
                    <a:pt x="77216" y="81888"/>
                    <a:pt x="57595" y="90397"/>
                  </a:cubicBezTo>
                  <a:cubicBezTo>
                    <a:pt x="36703" y="99478"/>
                    <a:pt x="39434" y="60425"/>
                    <a:pt x="24193" y="49249"/>
                  </a:cubicBezTo>
                  <a:cubicBezTo>
                    <a:pt x="15875" y="43153"/>
                    <a:pt x="8065" y="36231"/>
                    <a:pt x="0" y="29691"/>
                  </a:cubicBezTo>
                  <a:cubicBezTo>
                    <a:pt x="0" y="26960"/>
                    <a:pt x="0" y="24230"/>
                    <a:pt x="0" y="2149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6" name="Полилиния: фигура 575">
              <a:extLst>
                <a:ext uri="{FF2B5EF4-FFF2-40B4-BE49-F238E27FC236}">
                  <a16:creationId xmlns="" xmlns:a16="http://schemas.microsoft.com/office/drawing/2014/main" id="{9AD8B11B-31BA-4785-B6B7-CCD4E03B4EE8}"/>
                </a:ext>
              </a:extLst>
            </p:cNvPr>
            <p:cNvSpPr/>
            <p:nvPr/>
          </p:nvSpPr>
          <p:spPr>
            <a:xfrm>
              <a:off x="5406090" y="2504801"/>
              <a:ext cx="186925" cy="123602"/>
            </a:xfrm>
            <a:custGeom>
              <a:avLst/>
              <a:gdLst>
                <a:gd name="connsiteX0" fmla="*/ 156510 w 186925"/>
                <a:gd name="connsiteY0" fmla="*/ 123603 h 123602"/>
                <a:gd name="connsiteX1" fmla="*/ 34653 w 186925"/>
                <a:gd name="connsiteY1" fmla="*/ 90710 h 123602"/>
                <a:gd name="connsiteX2" fmla="*/ 6332 w 186925"/>
                <a:gd name="connsiteY2" fmla="*/ 13874 h 123602"/>
                <a:gd name="connsiteX3" fmla="*/ 32621 w 186925"/>
                <a:gd name="connsiteY3" fmla="*/ 13049 h 123602"/>
                <a:gd name="connsiteX4" fmla="*/ 79992 w 186925"/>
                <a:gd name="connsiteY4" fmla="*/ 30575 h 123602"/>
                <a:gd name="connsiteX5" fmla="*/ 104948 w 186925"/>
                <a:gd name="connsiteY5" fmla="*/ 29178 h 123602"/>
                <a:gd name="connsiteX6" fmla="*/ 186926 w 186925"/>
                <a:gd name="connsiteY6" fmla="*/ 74390 h 123602"/>
                <a:gd name="connsiteX7" fmla="*/ 156446 w 186925"/>
                <a:gd name="connsiteY7" fmla="*/ 123603 h 12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925" h="123602">
                  <a:moveTo>
                    <a:pt x="156510" y="123603"/>
                  </a:moveTo>
                  <a:cubicBezTo>
                    <a:pt x="113774" y="121761"/>
                    <a:pt x="74341" y="105569"/>
                    <a:pt x="34653" y="90710"/>
                  </a:cubicBezTo>
                  <a:cubicBezTo>
                    <a:pt x="3665" y="74263"/>
                    <a:pt x="-8590" y="41116"/>
                    <a:pt x="6332" y="13874"/>
                  </a:cubicBezTo>
                  <a:cubicBezTo>
                    <a:pt x="14587" y="-1239"/>
                    <a:pt x="25382" y="-7398"/>
                    <a:pt x="32621" y="13049"/>
                  </a:cubicBezTo>
                  <a:cubicBezTo>
                    <a:pt x="42591" y="41180"/>
                    <a:pt x="57958" y="41878"/>
                    <a:pt x="79992" y="30575"/>
                  </a:cubicBezTo>
                  <a:cubicBezTo>
                    <a:pt x="87168" y="26892"/>
                    <a:pt x="100693" y="24796"/>
                    <a:pt x="104948" y="29178"/>
                  </a:cubicBezTo>
                  <a:cubicBezTo>
                    <a:pt x="128506" y="52990"/>
                    <a:pt x="163749" y="51022"/>
                    <a:pt x="186926" y="74390"/>
                  </a:cubicBezTo>
                  <a:cubicBezTo>
                    <a:pt x="186100" y="97441"/>
                    <a:pt x="165463" y="106394"/>
                    <a:pt x="156446" y="1236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7" name="Полилиния: фигура 576">
              <a:extLst>
                <a:ext uri="{FF2B5EF4-FFF2-40B4-BE49-F238E27FC236}">
                  <a16:creationId xmlns="" xmlns:a16="http://schemas.microsoft.com/office/drawing/2014/main" id="{D90B0F6E-C126-4CA0-B9AF-EB9BBDD38CD5}"/>
                </a:ext>
              </a:extLst>
            </p:cNvPr>
            <p:cNvSpPr/>
            <p:nvPr/>
          </p:nvSpPr>
          <p:spPr>
            <a:xfrm>
              <a:off x="5577840" y="2492892"/>
              <a:ext cx="90719" cy="106331"/>
            </a:xfrm>
            <a:custGeom>
              <a:avLst/>
              <a:gdLst>
                <a:gd name="connsiteX0" fmla="*/ 0 w 90719"/>
                <a:gd name="connsiteY0" fmla="*/ 20830 h 106331"/>
                <a:gd name="connsiteX1" fmla="*/ 84074 w 90719"/>
                <a:gd name="connsiteY1" fmla="*/ 44389 h 106331"/>
                <a:gd name="connsiteX2" fmla="*/ 69024 w 90719"/>
                <a:gd name="connsiteY2" fmla="*/ 102746 h 106331"/>
                <a:gd name="connsiteX3" fmla="*/ 35687 w 90719"/>
                <a:gd name="connsiteY3" fmla="*/ 73218 h 106331"/>
                <a:gd name="connsiteX4" fmla="*/ 22923 w 90719"/>
                <a:gd name="connsiteY4" fmla="*/ 53533 h 106331"/>
                <a:gd name="connsiteX5" fmla="*/ 63 w 90719"/>
                <a:gd name="connsiteY5" fmla="*/ 20830 h 10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719" h="106331">
                  <a:moveTo>
                    <a:pt x="0" y="20830"/>
                  </a:moveTo>
                  <a:cubicBezTo>
                    <a:pt x="46545" y="-11555"/>
                    <a:pt x="59499" y="-7999"/>
                    <a:pt x="84074" y="44389"/>
                  </a:cubicBezTo>
                  <a:cubicBezTo>
                    <a:pt x="95440" y="68646"/>
                    <a:pt x="93345" y="90871"/>
                    <a:pt x="69024" y="102746"/>
                  </a:cubicBezTo>
                  <a:cubicBezTo>
                    <a:pt x="42545" y="115763"/>
                    <a:pt x="41783" y="90427"/>
                    <a:pt x="35687" y="73218"/>
                  </a:cubicBezTo>
                  <a:cubicBezTo>
                    <a:pt x="33147" y="65979"/>
                    <a:pt x="27241" y="60074"/>
                    <a:pt x="22923" y="53533"/>
                  </a:cubicBezTo>
                  <a:cubicBezTo>
                    <a:pt x="15303" y="42611"/>
                    <a:pt x="7683" y="31752"/>
                    <a:pt x="63" y="208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8" name="Полилиния: фигура 577">
              <a:extLst>
                <a:ext uri="{FF2B5EF4-FFF2-40B4-BE49-F238E27FC236}">
                  <a16:creationId xmlns="" xmlns:a16="http://schemas.microsoft.com/office/drawing/2014/main" id="{598ADB6B-37D4-4A98-AB9C-631D97ED3E98}"/>
                </a:ext>
              </a:extLst>
            </p:cNvPr>
            <p:cNvSpPr/>
            <p:nvPr/>
          </p:nvSpPr>
          <p:spPr>
            <a:xfrm>
              <a:off x="5190314" y="2504515"/>
              <a:ext cx="45959" cy="46375"/>
            </a:xfrm>
            <a:custGeom>
              <a:avLst/>
              <a:gdLst>
                <a:gd name="connsiteX0" fmla="*/ 1890 w 45959"/>
                <a:gd name="connsiteY0" fmla="*/ 0 h 46375"/>
                <a:gd name="connsiteX1" fmla="*/ 45959 w 45959"/>
                <a:gd name="connsiteY1" fmla="*/ 28702 h 46375"/>
                <a:gd name="connsiteX2" fmla="*/ 20496 w 45959"/>
                <a:gd name="connsiteY2" fmla="*/ 46292 h 46375"/>
                <a:gd name="connsiteX3" fmla="*/ 1954 w 45959"/>
                <a:gd name="connsiteY3" fmla="*/ 0 h 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959" h="46375">
                  <a:moveTo>
                    <a:pt x="1890" y="0"/>
                  </a:moveTo>
                  <a:cubicBezTo>
                    <a:pt x="16305" y="12827"/>
                    <a:pt x="45832" y="-952"/>
                    <a:pt x="45959" y="28702"/>
                  </a:cubicBezTo>
                  <a:cubicBezTo>
                    <a:pt x="45959" y="41847"/>
                    <a:pt x="32942" y="47117"/>
                    <a:pt x="20496" y="46292"/>
                  </a:cubicBezTo>
                  <a:cubicBezTo>
                    <a:pt x="-10873" y="44069"/>
                    <a:pt x="3541" y="18225"/>
                    <a:pt x="195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9" name="Полилиния: фигура 578">
              <a:extLst>
                <a:ext uri="{FF2B5EF4-FFF2-40B4-BE49-F238E27FC236}">
                  <a16:creationId xmlns="" xmlns:a16="http://schemas.microsoft.com/office/drawing/2014/main" id="{1365A57E-35E7-403B-99DD-2B2F5CA89E01}"/>
                </a:ext>
              </a:extLst>
            </p:cNvPr>
            <p:cNvSpPr/>
            <p:nvPr/>
          </p:nvSpPr>
          <p:spPr>
            <a:xfrm>
              <a:off x="5311266" y="2541642"/>
              <a:ext cx="73215" cy="21229"/>
            </a:xfrm>
            <a:custGeom>
              <a:avLst/>
              <a:gdLst>
                <a:gd name="connsiteX0" fmla="*/ 15240 w 73215"/>
                <a:gd name="connsiteY0" fmla="*/ 21230 h 21229"/>
                <a:gd name="connsiteX1" fmla="*/ 0 w 73215"/>
                <a:gd name="connsiteY1" fmla="*/ 4783 h 21229"/>
                <a:gd name="connsiteX2" fmla="*/ 73216 w 73215"/>
                <a:gd name="connsiteY2" fmla="*/ 4402 h 21229"/>
                <a:gd name="connsiteX3" fmla="*/ 15240 w 73215"/>
                <a:gd name="connsiteY3" fmla="*/ 21230 h 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5" h="21229">
                  <a:moveTo>
                    <a:pt x="15240" y="21230"/>
                  </a:moveTo>
                  <a:cubicBezTo>
                    <a:pt x="10160" y="15769"/>
                    <a:pt x="5080" y="10308"/>
                    <a:pt x="0" y="4783"/>
                  </a:cubicBezTo>
                  <a:cubicBezTo>
                    <a:pt x="21018" y="-868"/>
                    <a:pt x="41910" y="-2138"/>
                    <a:pt x="73216" y="4402"/>
                  </a:cubicBezTo>
                  <a:cubicBezTo>
                    <a:pt x="48641" y="20150"/>
                    <a:pt x="31052" y="17229"/>
                    <a:pt x="15240" y="212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0" name="Полилиния: фигура 579">
              <a:extLst>
                <a:ext uri="{FF2B5EF4-FFF2-40B4-BE49-F238E27FC236}">
                  <a16:creationId xmlns="" xmlns:a16="http://schemas.microsoft.com/office/drawing/2014/main" id="{2958BA8D-3925-4F48-ABE0-D65A011ED113}"/>
                </a:ext>
              </a:extLst>
            </p:cNvPr>
            <p:cNvSpPr/>
            <p:nvPr/>
          </p:nvSpPr>
          <p:spPr>
            <a:xfrm>
              <a:off x="5346120" y="2436632"/>
              <a:ext cx="26137" cy="30665"/>
            </a:xfrm>
            <a:custGeom>
              <a:avLst/>
              <a:gdLst>
                <a:gd name="connsiteX0" fmla="*/ 25916 w 26137"/>
                <a:gd name="connsiteY0" fmla="*/ 20068 h 30665"/>
                <a:gd name="connsiteX1" fmla="*/ 12390 w 26137"/>
                <a:gd name="connsiteY1" fmla="*/ 30228 h 30665"/>
                <a:gd name="connsiteX2" fmla="*/ 452 w 26137"/>
                <a:gd name="connsiteY2" fmla="*/ 8447 h 30665"/>
                <a:gd name="connsiteX3" fmla="*/ 14994 w 26137"/>
                <a:gd name="connsiteY3" fmla="*/ 1272 h 30665"/>
                <a:gd name="connsiteX4" fmla="*/ 25979 w 26137"/>
                <a:gd name="connsiteY4" fmla="*/ 20004 h 3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7" h="30665">
                  <a:moveTo>
                    <a:pt x="25916" y="20068"/>
                  </a:moveTo>
                  <a:cubicBezTo>
                    <a:pt x="23884" y="27307"/>
                    <a:pt x="19438" y="32196"/>
                    <a:pt x="12390" y="30228"/>
                  </a:cubicBezTo>
                  <a:cubicBezTo>
                    <a:pt x="2357" y="27434"/>
                    <a:pt x="-1389" y="18798"/>
                    <a:pt x="452" y="8447"/>
                  </a:cubicBezTo>
                  <a:cubicBezTo>
                    <a:pt x="1913" y="192"/>
                    <a:pt x="8263" y="-1586"/>
                    <a:pt x="14994" y="1272"/>
                  </a:cubicBezTo>
                  <a:cubicBezTo>
                    <a:pt x="22550" y="4574"/>
                    <a:pt x="27059" y="10543"/>
                    <a:pt x="25979" y="2000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1" name="Полилиния: фигура 580">
              <a:extLst>
                <a:ext uri="{FF2B5EF4-FFF2-40B4-BE49-F238E27FC236}">
                  <a16:creationId xmlns="" xmlns:a16="http://schemas.microsoft.com/office/drawing/2014/main" id="{EACD56D4-9BEF-4B42-BDFF-16563FFADB01}"/>
                </a:ext>
              </a:extLst>
            </p:cNvPr>
            <p:cNvSpPr/>
            <p:nvPr/>
          </p:nvSpPr>
          <p:spPr>
            <a:xfrm>
              <a:off x="2942399" y="4240104"/>
              <a:ext cx="1090884" cy="948909"/>
            </a:xfrm>
            <a:custGeom>
              <a:avLst/>
              <a:gdLst>
                <a:gd name="connsiteX0" fmla="*/ 418910 w 1090884"/>
                <a:gd name="connsiteY0" fmla="*/ 384559 h 948909"/>
                <a:gd name="connsiteX1" fmla="*/ 409892 w 1090884"/>
                <a:gd name="connsiteY1" fmla="*/ 371668 h 948909"/>
                <a:gd name="connsiteX2" fmla="*/ 367538 w 1090884"/>
                <a:gd name="connsiteY2" fmla="*/ 354777 h 948909"/>
                <a:gd name="connsiteX3" fmla="*/ 338265 w 1090884"/>
                <a:gd name="connsiteY3" fmla="*/ 359413 h 948909"/>
                <a:gd name="connsiteX4" fmla="*/ 346011 w 1090884"/>
                <a:gd name="connsiteY4" fmla="*/ 335410 h 948909"/>
                <a:gd name="connsiteX5" fmla="*/ 284924 w 1090884"/>
                <a:gd name="connsiteY5" fmla="*/ 219077 h 948909"/>
                <a:gd name="connsiteX6" fmla="*/ 251396 w 1090884"/>
                <a:gd name="connsiteY6" fmla="*/ 212663 h 948909"/>
                <a:gd name="connsiteX7" fmla="*/ 173101 w 1090884"/>
                <a:gd name="connsiteY7" fmla="*/ 180723 h 948909"/>
                <a:gd name="connsiteX8" fmla="*/ 76835 w 1090884"/>
                <a:gd name="connsiteY8" fmla="*/ 117731 h 948909"/>
                <a:gd name="connsiteX9" fmla="*/ 45657 w 1090884"/>
                <a:gd name="connsiteY9" fmla="*/ 81789 h 948909"/>
                <a:gd name="connsiteX10" fmla="*/ 0 w 1090884"/>
                <a:gd name="connsiteY10" fmla="*/ 57215 h 948909"/>
                <a:gd name="connsiteX11" fmla="*/ 30353 w 1090884"/>
                <a:gd name="connsiteY11" fmla="*/ 16511 h 948909"/>
                <a:gd name="connsiteX12" fmla="*/ 54864 w 1090884"/>
                <a:gd name="connsiteY12" fmla="*/ 35371 h 948909"/>
                <a:gd name="connsiteX13" fmla="*/ 87630 w 1090884"/>
                <a:gd name="connsiteY13" fmla="*/ 59818 h 948909"/>
                <a:gd name="connsiteX14" fmla="*/ 104077 w 1090884"/>
                <a:gd name="connsiteY14" fmla="*/ 23306 h 948909"/>
                <a:gd name="connsiteX15" fmla="*/ 114110 w 1090884"/>
                <a:gd name="connsiteY15" fmla="*/ 1 h 948909"/>
                <a:gd name="connsiteX16" fmla="*/ 337439 w 1090884"/>
                <a:gd name="connsiteY16" fmla="*/ 101665 h 948909"/>
                <a:gd name="connsiteX17" fmla="*/ 385382 w 1090884"/>
                <a:gd name="connsiteY17" fmla="*/ 197106 h 948909"/>
                <a:gd name="connsiteX18" fmla="*/ 388429 w 1090884"/>
                <a:gd name="connsiteY18" fmla="*/ 253685 h 948909"/>
                <a:gd name="connsiteX19" fmla="*/ 577025 w 1090884"/>
                <a:gd name="connsiteY19" fmla="*/ 342966 h 948909"/>
                <a:gd name="connsiteX20" fmla="*/ 601028 w 1090884"/>
                <a:gd name="connsiteY20" fmla="*/ 373319 h 948909"/>
                <a:gd name="connsiteX21" fmla="*/ 620966 w 1090884"/>
                <a:gd name="connsiteY21" fmla="*/ 400561 h 948909"/>
                <a:gd name="connsiteX22" fmla="*/ 638683 w 1090884"/>
                <a:gd name="connsiteY22" fmla="*/ 429962 h 948909"/>
                <a:gd name="connsiteX23" fmla="*/ 689991 w 1090884"/>
                <a:gd name="connsiteY23" fmla="*/ 482603 h 948909"/>
                <a:gd name="connsiteX24" fmla="*/ 709866 w 1090884"/>
                <a:gd name="connsiteY24" fmla="*/ 477650 h 948909"/>
                <a:gd name="connsiteX25" fmla="*/ 703771 w 1090884"/>
                <a:gd name="connsiteY25" fmla="*/ 456251 h 948909"/>
                <a:gd name="connsiteX26" fmla="*/ 661797 w 1090884"/>
                <a:gd name="connsiteY26" fmla="*/ 409959 h 948909"/>
                <a:gd name="connsiteX27" fmla="*/ 746506 w 1090884"/>
                <a:gd name="connsiteY27" fmla="*/ 458283 h 948909"/>
                <a:gd name="connsiteX28" fmla="*/ 846201 w 1090884"/>
                <a:gd name="connsiteY28" fmla="*/ 536007 h 948909"/>
                <a:gd name="connsiteX29" fmla="*/ 908241 w 1090884"/>
                <a:gd name="connsiteY29" fmla="*/ 595316 h 948909"/>
                <a:gd name="connsiteX30" fmla="*/ 977836 w 1090884"/>
                <a:gd name="connsiteY30" fmla="*/ 731842 h 948909"/>
                <a:gd name="connsiteX31" fmla="*/ 1054354 w 1090884"/>
                <a:gd name="connsiteY31" fmla="*/ 856620 h 948909"/>
                <a:gd name="connsiteX32" fmla="*/ 1089216 w 1090884"/>
                <a:gd name="connsiteY32" fmla="*/ 933329 h 948909"/>
                <a:gd name="connsiteX33" fmla="*/ 1074674 w 1090884"/>
                <a:gd name="connsiteY33" fmla="*/ 946600 h 948909"/>
                <a:gd name="connsiteX34" fmla="*/ 1067626 w 1090884"/>
                <a:gd name="connsiteY34" fmla="*/ 948632 h 948909"/>
                <a:gd name="connsiteX35" fmla="*/ 967550 w 1090884"/>
                <a:gd name="connsiteY35" fmla="*/ 908310 h 948909"/>
                <a:gd name="connsiteX36" fmla="*/ 967550 w 1090884"/>
                <a:gd name="connsiteY36" fmla="*/ 883798 h 948909"/>
                <a:gd name="connsiteX37" fmla="*/ 991997 w 1090884"/>
                <a:gd name="connsiteY37" fmla="*/ 870336 h 948909"/>
                <a:gd name="connsiteX38" fmla="*/ 971804 w 1090884"/>
                <a:gd name="connsiteY38" fmla="*/ 850270 h 948909"/>
                <a:gd name="connsiteX39" fmla="*/ 840613 w 1090884"/>
                <a:gd name="connsiteY39" fmla="*/ 711840 h 948909"/>
                <a:gd name="connsiteX40" fmla="*/ 720535 w 1090884"/>
                <a:gd name="connsiteY40" fmla="*/ 641799 h 948909"/>
                <a:gd name="connsiteX41" fmla="*/ 691071 w 1090884"/>
                <a:gd name="connsiteY41" fmla="*/ 639068 h 948909"/>
                <a:gd name="connsiteX42" fmla="*/ 561721 w 1090884"/>
                <a:gd name="connsiteY42" fmla="*/ 540452 h 948909"/>
                <a:gd name="connsiteX43" fmla="*/ 457898 w 1090884"/>
                <a:gd name="connsiteY43" fmla="*/ 428691 h 948909"/>
                <a:gd name="connsiteX44" fmla="*/ 418783 w 1090884"/>
                <a:gd name="connsiteY44" fmla="*/ 384496 h 94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884" h="948909">
                  <a:moveTo>
                    <a:pt x="418910" y="384559"/>
                  </a:moveTo>
                  <a:cubicBezTo>
                    <a:pt x="415798" y="380304"/>
                    <a:pt x="411163" y="376494"/>
                    <a:pt x="409892" y="371668"/>
                  </a:cubicBezTo>
                  <a:cubicBezTo>
                    <a:pt x="402717" y="345189"/>
                    <a:pt x="395605" y="323027"/>
                    <a:pt x="367538" y="354777"/>
                  </a:cubicBezTo>
                  <a:cubicBezTo>
                    <a:pt x="361061" y="362143"/>
                    <a:pt x="348869" y="361826"/>
                    <a:pt x="338265" y="359413"/>
                  </a:cubicBezTo>
                  <a:cubicBezTo>
                    <a:pt x="330645" y="347792"/>
                    <a:pt x="343154" y="343157"/>
                    <a:pt x="346011" y="335410"/>
                  </a:cubicBezTo>
                  <a:cubicBezTo>
                    <a:pt x="369316" y="272100"/>
                    <a:pt x="347853" y="230888"/>
                    <a:pt x="284924" y="219077"/>
                  </a:cubicBezTo>
                  <a:cubicBezTo>
                    <a:pt x="273749" y="216982"/>
                    <a:pt x="262573" y="214823"/>
                    <a:pt x="251396" y="212663"/>
                  </a:cubicBezTo>
                  <a:cubicBezTo>
                    <a:pt x="220282" y="216220"/>
                    <a:pt x="195008" y="202186"/>
                    <a:pt x="173101" y="180723"/>
                  </a:cubicBezTo>
                  <a:cubicBezTo>
                    <a:pt x="144717" y="152910"/>
                    <a:pt x="115062" y="127637"/>
                    <a:pt x="76835" y="117731"/>
                  </a:cubicBezTo>
                  <a:cubicBezTo>
                    <a:pt x="58611" y="113032"/>
                    <a:pt x="48387" y="101475"/>
                    <a:pt x="45657" y="81789"/>
                  </a:cubicBezTo>
                  <a:cubicBezTo>
                    <a:pt x="30417" y="73598"/>
                    <a:pt x="15177" y="65406"/>
                    <a:pt x="0" y="57215"/>
                  </a:cubicBezTo>
                  <a:cubicBezTo>
                    <a:pt x="635" y="35498"/>
                    <a:pt x="14351" y="25084"/>
                    <a:pt x="30353" y="16511"/>
                  </a:cubicBezTo>
                  <a:cubicBezTo>
                    <a:pt x="42608" y="16575"/>
                    <a:pt x="52896" y="18734"/>
                    <a:pt x="54864" y="35371"/>
                  </a:cubicBezTo>
                  <a:cubicBezTo>
                    <a:pt x="57340" y="55691"/>
                    <a:pt x="70802" y="63882"/>
                    <a:pt x="87630" y="59818"/>
                  </a:cubicBezTo>
                  <a:cubicBezTo>
                    <a:pt x="104648" y="55691"/>
                    <a:pt x="105156" y="39181"/>
                    <a:pt x="104077" y="23306"/>
                  </a:cubicBezTo>
                  <a:cubicBezTo>
                    <a:pt x="103442" y="13844"/>
                    <a:pt x="95123" y="-126"/>
                    <a:pt x="114110" y="1"/>
                  </a:cubicBezTo>
                  <a:cubicBezTo>
                    <a:pt x="192849" y="22988"/>
                    <a:pt x="269049" y="52452"/>
                    <a:pt x="337439" y="101665"/>
                  </a:cubicBezTo>
                  <a:cubicBezTo>
                    <a:pt x="351980" y="134304"/>
                    <a:pt x="357759" y="172023"/>
                    <a:pt x="385382" y="197106"/>
                  </a:cubicBezTo>
                  <a:cubicBezTo>
                    <a:pt x="405003" y="214886"/>
                    <a:pt x="376809" y="235460"/>
                    <a:pt x="388429" y="253685"/>
                  </a:cubicBezTo>
                  <a:cubicBezTo>
                    <a:pt x="450152" y="286324"/>
                    <a:pt x="511111" y="320614"/>
                    <a:pt x="577025" y="342966"/>
                  </a:cubicBezTo>
                  <a:cubicBezTo>
                    <a:pt x="590995" y="347665"/>
                    <a:pt x="602933" y="352999"/>
                    <a:pt x="601028" y="373319"/>
                  </a:cubicBezTo>
                  <a:cubicBezTo>
                    <a:pt x="599694" y="387607"/>
                    <a:pt x="611569" y="394021"/>
                    <a:pt x="620966" y="400561"/>
                  </a:cubicBezTo>
                  <a:cubicBezTo>
                    <a:pt x="631190" y="407673"/>
                    <a:pt x="639382" y="416944"/>
                    <a:pt x="638683" y="429962"/>
                  </a:cubicBezTo>
                  <a:cubicBezTo>
                    <a:pt x="636524" y="469967"/>
                    <a:pt x="664972" y="473967"/>
                    <a:pt x="689991" y="482603"/>
                  </a:cubicBezTo>
                  <a:cubicBezTo>
                    <a:pt x="697675" y="485207"/>
                    <a:pt x="705295" y="486667"/>
                    <a:pt x="709866" y="477650"/>
                  </a:cubicBezTo>
                  <a:cubicBezTo>
                    <a:pt x="714375" y="468824"/>
                    <a:pt x="709295" y="462283"/>
                    <a:pt x="703771" y="456251"/>
                  </a:cubicBezTo>
                  <a:cubicBezTo>
                    <a:pt x="691642" y="443043"/>
                    <a:pt x="672338" y="438153"/>
                    <a:pt x="661797" y="409959"/>
                  </a:cubicBezTo>
                  <a:cubicBezTo>
                    <a:pt x="696023" y="423739"/>
                    <a:pt x="721297" y="440883"/>
                    <a:pt x="746506" y="458283"/>
                  </a:cubicBezTo>
                  <a:cubicBezTo>
                    <a:pt x="779145" y="485016"/>
                    <a:pt x="822198" y="496002"/>
                    <a:pt x="846201" y="536007"/>
                  </a:cubicBezTo>
                  <a:cubicBezTo>
                    <a:pt x="861568" y="561598"/>
                    <a:pt x="891032" y="569980"/>
                    <a:pt x="908241" y="595316"/>
                  </a:cubicBezTo>
                  <a:cubicBezTo>
                    <a:pt x="937133" y="637862"/>
                    <a:pt x="960120" y="682439"/>
                    <a:pt x="977836" y="731842"/>
                  </a:cubicBezTo>
                  <a:cubicBezTo>
                    <a:pt x="994601" y="778388"/>
                    <a:pt x="1027366" y="815980"/>
                    <a:pt x="1054354" y="856620"/>
                  </a:cubicBezTo>
                  <a:cubicBezTo>
                    <a:pt x="1069721" y="879861"/>
                    <a:pt x="1098042" y="897070"/>
                    <a:pt x="1089216" y="933329"/>
                  </a:cubicBezTo>
                  <a:cubicBezTo>
                    <a:pt x="1085723" y="939488"/>
                    <a:pt x="1080516" y="943361"/>
                    <a:pt x="1074674" y="946600"/>
                  </a:cubicBezTo>
                  <a:cubicBezTo>
                    <a:pt x="1072325" y="947616"/>
                    <a:pt x="1069022" y="949648"/>
                    <a:pt x="1067626" y="948632"/>
                  </a:cubicBezTo>
                  <a:cubicBezTo>
                    <a:pt x="1037209" y="926598"/>
                    <a:pt x="999871" y="924692"/>
                    <a:pt x="967550" y="908310"/>
                  </a:cubicBezTo>
                  <a:cubicBezTo>
                    <a:pt x="967550" y="900118"/>
                    <a:pt x="967550" y="891990"/>
                    <a:pt x="967550" y="883798"/>
                  </a:cubicBezTo>
                  <a:cubicBezTo>
                    <a:pt x="977265" y="882401"/>
                    <a:pt x="990283" y="884370"/>
                    <a:pt x="991997" y="870336"/>
                  </a:cubicBezTo>
                  <a:cubicBezTo>
                    <a:pt x="993648" y="856620"/>
                    <a:pt x="981329" y="854016"/>
                    <a:pt x="971804" y="850270"/>
                  </a:cubicBezTo>
                  <a:cubicBezTo>
                    <a:pt x="908495" y="825568"/>
                    <a:pt x="867664" y="776102"/>
                    <a:pt x="840613" y="711840"/>
                  </a:cubicBezTo>
                  <a:cubicBezTo>
                    <a:pt x="825754" y="676660"/>
                    <a:pt x="754825" y="634433"/>
                    <a:pt x="720535" y="641799"/>
                  </a:cubicBezTo>
                  <a:cubicBezTo>
                    <a:pt x="710057" y="644084"/>
                    <a:pt x="700659" y="643767"/>
                    <a:pt x="691071" y="639068"/>
                  </a:cubicBezTo>
                  <a:cubicBezTo>
                    <a:pt x="642112" y="615128"/>
                    <a:pt x="590169" y="597729"/>
                    <a:pt x="561721" y="540452"/>
                  </a:cubicBezTo>
                  <a:cubicBezTo>
                    <a:pt x="538099" y="492827"/>
                    <a:pt x="493649" y="464887"/>
                    <a:pt x="457898" y="428691"/>
                  </a:cubicBezTo>
                  <a:cubicBezTo>
                    <a:pt x="444119" y="414785"/>
                    <a:pt x="431800" y="399291"/>
                    <a:pt x="418783" y="38449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2" name="Полилиния: фигура 581">
              <a:extLst>
                <a:ext uri="{FF2B5EF4-FFF2-40B4-BE49-F238E27FC236}">
                  <a16:creationId xmlns="" xmlns:a16="http://schemas.microsoft.com/office/drawing/2014/main" id="{45FA3139-AFFC-4915-909E-DD1377EC3D51}"/>
                </a:ext>
              </a:extLst>
            </p:cNvPr>
            <p:cNvSpPr/>
            <p:nvPr/>
          </p:nvSpPr>
          <p:spPr>
            <a:xfrm>
              <a:off x="2125037" y="4619145"/>
              <a:ext cx="1179544" cy="398856"/>
            </a:xfrm>
            <a:custGeom>
              <a:avLst/>
              <a:gdLst>
                <a:gd name="connsiteX0" fmla="*/ 763958 w 1179544"/>
                <a:gd name="connsiteY0" fmla="*/ 226373 h 398856"/>
                <a:gd name="connsiteX1" fmla="*/ 824918 w 1179544"/>
                <a:gd name="connsiteY1" fmla="*/ 226373 h 398856"/>
                <a:gd name="connsiteX2" fmla="*/ 966841 w 1179544"/>
                <a:gd name="connsiteY2" fmla="*/ 231453 h 398856"/>
                <a:gd name="connsiteX3" fmla="*/ 1148133 w 1179544"/>
                <a:gd name="connsiteY3" fmla="*/ 256662 h 398856"/>
                <a:gd name="connsiteX4" fmla="*/ 1179439 w 1179544"/>
                <a:gd name="connsiteY4" fmla="*/ 279332 h 398856"/>
                <a:gd name="connsiteX5" fmla="*/ 1144768 w 1179544"/>
                <a:gd name="connsiteY5" fmla="*/ 291651 h 398856"/>
                <a:gd name="connsiteX6" fmla="*/ 1129655 w 1179544"/>
                <a:gd name="connsiteY6" fmla="*/ 291905 h 398856"/>
                <a:gd name="connsiteX7" fmla="*/ 1123114 w 1179544"/>
                <a:gd name="connsiteY7" fmla="*/ 295778 h 398856"/>
                <a:gd name="connsiteX8" fmla="*/ 907151 w 1179544"/>
                <a:gd name="connsiteY8" fmla="*/ 299969 h 398856"/>
                <a:gd name="connsiteX9" fmla="*/ 855335 w 1179544"/>
                <a:gd name="connsiteY9" fmla="*/ 308288 h 398856"/>
                <a:gd name="connsiteX10" fmla="*/ 855335 w 1179544"/>
                <a:gd name="connsiteY10" fmla="*/ 308288 h 398856"/>
                <a:gd name="connsiteX11" fmla="*/ 739384 w 1179544"/>
                <a:gd name="connsiteY11" fmla="*/ 321306 h 398856"/>
                <a:gd name="connsiteX12" fmla="*/ 653468 w 1179544"/>
                <a:gd name="connsiteY12" fmla="*/ 288476 h 398856"/>
                <a:gd name="connsiteX13" fmla="*/ 612320 w 1179544"/>
                <a:gd name="connsiteY13" fmla="*/ 284983 h 398856"/>
                <a:gd name="connsiteX14" fmla="*/ 490845 w 1179544"/>
                <a:gd name="connsiteY14" fmla="*/ 275014 h 398856"/>
                <a:gd name="connsiteX15" fmla="*/ 461571 w 1179544"/>
                <a:gd name="connsiteY15" fmla="*/ 249169 h 398856"/>
                <a:gd name="connsiteX16" fmla="*/ 382069 w 1179544"/>
                <a:gd name="connsiteY16" fmla="*/ 203386 h 398856"/>
                <a:gd name="connsiteX17" fmla="*/ 358511 w 1179544"/>
                <a:gd name="connsiteY17" fmla="*/ 207132 h 398856"/>
                <a:gd name="connsiteX18" fmla="*/ 363972 w 1179544"/>
                <a:gd name="connsiteY18" fmla="*/ 233040 h 398856"/>
                <a:gd name="connsiteX19" fmla="*/ 424043 w 1179544"/>
                <a:gd name="connsiteY19" fmla="*/ 289174 h 398856"/>
                <a:gd name="connsiteX20" fmla="*/ 506085 w 1179544"/>
                <a:gd name="connsiteY20" fmla="*/ 372931 h 398856"/>
                <a:gd name="connsiteX21" fmla="*/ 511228 w 1179544"/>
                <a:gd name="connsiteY21" fmla="*/ 394077 h 398856"/>
                <a:gd name="connsiteX22" fmla="*/ 490591 w 1179544"/>
                <a:gd name="connsiteY22" fmla="*/ 394331 h 398856"/>
                <a:gd name="connsiteX23" fmla="*/ 367718 w 1179544"/>
                <a:gd name="connsiteY23" fmla="*/ 344991 h 398856"/>
                <a:gd name="connsiteX24" fmla="*/ 352986 w 1179544"/>
                <a:gd name="connsiteY24" fmla="*/ 342134 h 398856"/>
                <a:gd name="connsiteX25" fmla="*/ 321808 w 1179544"/>
                <a:gd name="connsiteY25" fmla="*/ 284793 h 398856"/>
                <a:gd name="connsiteX26" fmla="*/ 291899 w 1179544"/>
                <a:gd name="connsiteY26" fmla="*/ 226563 h 398856"/>
                <a:gd name="connsiteX27" fmla="*/ 144960 w 1179544"/>
                <a:gd name="connsiteY27" fmla="*/ 142616 h 398856"/>
                <a:gd name="connsiteX28" fmla="*/ 89398 w 1179544"/>
                <a:gd name="connsiteY28" fmla="*/ 110485 h 398856"/>
                <a:gd name="connsiteX29" fmla="*/ 64061 w 1179544"/>
                <a:gd name="connsiteY29" fmla="*/ 94228 h 398856"/>
                <a:gd name="connsiteX30" fmla="*/ 2022 w 1179544"/>
                <a:gd name="connsiteY30" fmla="*/ 30030 h 398856"/>
                <a:gd name="connsiteX31" fmla="*/ 27041 w 1179544"/>
                <a:gd name="connsiteY31" fmla="*/ 248 h 398856"/>
                <a:gd name="connsiteX32" fmla="*/ 59553 w 1179544"/>
                <a:gd name="connsiteY32" fmla="*/ 5518 h 398856"/>
                <a:gd name="connsiteX33" fmla="*/ 168138 w 1179544"/>
                <a:gd name="connsiteY33" fmla="*/ 40571 h 398856"/>
                <a:gd name="connsiteX34" fmla="*/ 250116 w 1179544"/>
                <a:gd name="connsiteY34" fmla="*/ 75115 h 398856"/>
                <a:gd name="connsiteX35" fmla="*/ 423344 w 1179544"/>
                <a:gd name="connsiteY35" fmla="*/ 164841 h 398856"/>
                <a:gd name="connsiteX36" fmla="*/ 534850 w 1179544"/>
                <a:gd name="connsiteY36" fmla="*/ 223007 h 398856"/>
                <a:gd name="connsiteX37" fmla="*/ 621972 w 1179544"/>
                <a:gd name="connsiteY37" fmla="*/ 198115 h 398856"/>
                <a:gd name="connsiteX38" fmla="*/ 763895 w 1179544"/>
                <a:gd name="connsiteY38" fmla="*/ 226563 h 39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9544" h="398856">
                  <a:moveTo>
                    <a:pt x="763958" y="226373"/>
                  </a:moveTo>
                  <a:cubicBezTo>
                    <a:pt x="784278" y="237104"/>
                    <a:pt x="804598" y="223261"/>
                    <a:pt x="824918" y="226373"/>
                  </a:cubicBezTo>
                  <a:cubicBezTo>
                    <a:pt x="872607" y="221419"/>
                    <a:pt x="924296" y="218816"/>
                    <a:pt x="966841" y="231453"/>
                  </a:cubicBezTo>
                  <a:cubicBezTo>
                    <a:pt x="1027483" y="249550"/>
                    <a:pt x="1090666" y="227325"/>
                    <a:pt x="1148133" y="256662"/>
                  </a:cubicBezTo>
                  <a:cubicBezTo>
                    <a:pt x="1160071" y="262758"/>
                    <a:pt x="1181217" y="260790"/>
                    <a:pt x="1179439" y="279332"/>
                  </a:cubicBezTo>
                  <a:cubicBezTo>
                    <a:pt x="1177470" y="300096"/>
                    <a:pt x="1157087" y="288920"/>
                    <a:pt x="1144768" y="291651"/>
                  </a:cubicBezTo>
                  <a:cubicBezTo>
                    <a:pt x="1139942" y="292730"/>
                    <a:pt x="1134671" y="291841"/>
                    <a:pt x="1129655" y="291905"/>
                  </a:cubicBezTo>
                  <a:cubicBezTo>
                    <a:pt x="1127496" y="293365"/>
                    <a:pt x="1125019" y="296223"/>
                    <a:pt x="1123114" y="295778"/>
                  </a:cubicBezTo>
                  <a:cubicBezTo>
                    <a:pt x="1050851" y="278824"/>
                    <a:pt x="979604" y="323147"/>
                    <a:pt x="907151" y="299969"/>
                  </a:cubicBezTo>
                  <a:cubicBezTo>
                    <a:pt x="889053" y="294127"/>
                    <a:pt x="871146" y="294763"/>
                    <a:pt x="855335" y="308288"/>
                  </a:cubicBezTo>
                  <a:lnTo>
                    <a:pt x="855335" y="308288"/>
                  </a:lnTo>
                  <a:cubicBezTo>
                    <a:pt x="816663" y="311082"/>
                    <a:pt x="778754" y="307335"/>
                    <a:pt x="739384" y="321306"/>
                  </a:cubicBezTo>
                  <a:cubicBezTo>
                    <a:pt x="712841" y="330704"/>
                    <a:pt x="673407" y="326894"/>
                    <a:pt x="653468" y="288476"/>
                  </a:cubicBezTo>
                  <a:cubicBezTo>
                    <a:pt x="642229" y="266886"/>
                    <a:pt x="631243" y="257615"/>
                    <a:pt x="612320" y="284983"/>
                  </a:cubicBezTo>
                  <a:cubicBezTo>
                    <a:pt x="596255" y="308161"/>
                    <a:pt x="528818" y="300414"/>
                    <a:pt x="490845" y="275014"/>
                  </a:cubicBezTo>
                  <a:cubicBezTo>
                    <a:pt x="480240" y="267902"/>
                    <a:pt x="470207" y="258948"/>
                    <a:pt x="461571" y="249169"/>
                  </a:cubicBezTo>
                  <a:cubicBezTo>
                    <a:pt x="439600" y="224468"/>
                    <a:pt x="411470" y="212911"/>
                    <a:pt x="382069" y="203386"/>
                  </a:cubicBezTo>
                  <a:cubicBezTo>
                    <a:pt x="373370" y="200591"/>
                    <a:pt x="364607" y="196146"/>
                    <a:pt x="358511" y="207132"/>
                  </a:cubicBezTo>
                  <a:cubicBezTo>
                    <a:pt x="353050" y="216975"/>
                    <a:pt x="357368" y="226436"/>
                    <a:pt x="363972" y="233040"/>
                  </a:cubicBezTo>
                  <a:cubicBezTo>
                    <a:pt x="383403" y="252535"/>
                    <a:pt x="401754" y="274379"/>
                    <a:pt x="424043" y="289174"/>
                  </a:cubicBezTo>
                  <a:cubicBezTo>
                    <a:pt x="457253" y="311272"/>
                    <a:pt x="478970" y="344864"/>
                    <a:pt x="506085" y="372931"/>
                  </a:cubicBezTo>
                  <a:cubicBezTo>
                    <a:pt x="511673" y="378710"/>
                    <a:pt x="517324" y="385822"/>
                    <a:pt x="511228" y="394077"/>
                  </a:cubicBezTo>
                  <a:cubicBezTo>
                    <a:pt x="505323" y="402078"/>
                    <a:pt x="497449" y="398522"/>
                    <a:pt x="490591" y="394331"/>
                  </a:cubicBezTo>
                  <a:cubicBezTo>
                    <a:pt x="452173" y="370772"/>
                    <a:pt x="402072" y="380869"/>
                    <a:pt x="367718" y="344991"/>
                  </a:cubicBezTo>
                  <a:cubicBezTo>
                    <a:pt x="364734" y="341880"/>
                    <a:pt x="358066" y="342388"/>
                    <a:pt x="352986" y="342134"/>
                  </a:cubicBezTo>
                  <a:cubicBezTo>
                    <a:pt x="313807" y="340038"/>
                    <a:pt x="304409" y="322766"/>
                    <a:pt x="321808" y="284793"/>
                  </a:cubicBezTo>
                  <a:cubicBezTo>
                    <a:pt x="341747" y="241231"/>
                    <a:pt x="336286" y="230818"/>
                    <a:pt x="291899" y="226563"/>
                  </a:cubicBezTo>
                  <a:cubicBezTo>
                    <a:pt x="232019" y="220785"/>
                    <a:pt x="186299" y="186113"/>
                    <a:pt x="144960" y="142616"/>
                  </a:cubicBezTo>
                  <a:cubicBezTo>
                    <a:pt x="129276" y="126106"/>
                    <a:pt x="112829" y="111945"/>
                    <a:pt x="89398" y="110485"/>
                  </a:cubicBezTo>
                  <a:cubicBezTo>
                    <a:pt x="78857" y="109786"/>
                    <a:pt x="68443" y="104071"/>
                    <a:pt x="64061" y="94228"/>
                  </a:cubicBezTo>
                  <a:cubicBezTo>
                    <a:pt x="50790" y="64129"/>
                    <a:pt x="24056" y="49905"/>
                    <a:pt x="2022" y="30030"/>
                  </a:cubicBezTo>
                  <a:cubicBezTo>
                    <a:pt x="-5535" y="4820"/>
                    <a:pt x="9261" y="-1403"/>
                    <a:pt x="27041" y="248"/>
                  </a:cubicBezTo>
                  <a:cubicBezTo>
                    <a:pt x="37709" y="1200"/>
                    <a:pt x="48440" y="5645"/>
                    <a:pt x="59553" y="5518"/>
                  </a:cubicBezTo>
                  <a:cubicBezTo>
                    <a:pt x="98669" y="6725"/>
                    <a:pt x="132514" y="26537"/>
                    <a:pt x="168138" y="40571"/>
                  </a:cubicBezTo>
                  <a:cubicBezTo>
                    <a:pt x="195760" y="51429"/>
                    <a:pt x="222684" y="63939"/>
                    <a:pt x="250116" y="75115"/>
                  </a:cubicBezTo>
                  <a:cubicBezTo>
                    <a:pt x="310251" y="99689"/>
                    <a:pt x="370258" y="121915"/>
                    <a:pt x="423344" y="164841"/>
                  </a:cubicBezTo>
                  <a:cubicBezTo>
                    <a:pt x="455475" y="190812"/>
                    <a:pt x="496877" y="205354"/>
                    <a:pt x="534850" y="223007"/>
                  </a:cubicBezTo>
                  <a:cubicBezTo>
                    <a:pt x="567680" y="238247"/>
                    <a:pt x="599049" y="231262"/>
                    <a:pt x="621972" y="198115"/>
                  </a:cubicBezTo>
                  <a:cubicBezTo>
                    <a:pt x="671947" y="192146"/>
                    <a:pt x="721032" y="191447"/>
                    <a:pt x="763895" y="226563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3" name="Полилиния: фигура 582">
              <a:extLst>
                <a:ext uri="{FF2B5EF4-FFF2-40B4-BE49-F238E27FC236}">
                  <a16:creationId xmlns="" xmlns:a16="http://schemas.microsoft.com/office/drawing/2014/main" id="{EB4CB318-F9D4-4810-B0C4-ABAB8620841A}"/>
                </a:ext>
              </a:extLst>
            </p:cNvPr>
            <p:cNvSpPr/>
            <p:nvPr/>
          </p:nvSpPr>
          <p:spPr>
            <a:xfrm>
              <a:off x="3619936" y="5242220"/>
              <a:ext cx="188695" cy="399351"/>
            </a:xfrm>
            <a:custGeom>
              <a:avLst/>
              <a:gdLst>
                <a:gd name="connsiteX0" fmla="*/ 15755 w 188695"/>
                <a:gd name="connsiteY0" fmla="*/ 135302 h 399351"/>
                <a:gd name="connsiteX1" fmla="*/ 960 w 188695"/>
                <a:gd name="connsiteY1" fmla="*/ 27162 h 399351"/>
                <a:gd name="connsiteX2" fmla="*/ 14803 w 188695"/>
                <a:gd name="connsiteY2" fmla="*/ 936 h 399351"/>
                <a:gd name="connsiteX3" fmla="*/ 40711 w 188695"/>
                <a:gd name="connsiteY3" fmla="*/ 13064 h 399351"/>
                <a:gd name="connsiteX4" fmla="*/ 90685 w 188695"/>
                <a:gd name="connsiteY4" fmla="*/ 99044 h 399351"/>
                <a:gd name="connsiteX5" fmla="*/ 127389 w 188695"/>
                <a:gd name="connsiteY5" fmla="*/ 195374 h 399351"/>
                <a:gd name="connsiteX6" fmla="*/ 137676 w 188695"/>
                <a:gd name="connsiteY6" fmla="*/ 217091 h 399351"/>
                <a:gd name="connsiteX7" fmla="*/ 185681 w 188695"/>
                <a:gd name="connsiteY7" fmla="*/ 375778 h 399351"/>
                <a:gd name="connsiteX8" fmla="*/ 182379 w 188695"/>
                <a:gd name="connsiteY8" fmla="*/ 397559 h 399351"/>
                <a:gd name="connsiteX9" fmla="*/ 160790 w 188695"/>
                <a:gd name="connsiteY9" fmla="*/ 381811 h 399351"/>
                <a:gd name="connsiteX10" fmla="*/ 57856 w 188695"/>
                <a:gd name="connsiteY10" fmla="*/ 187182 h 399351"/>
                <a:gd name="connsiteX11" fmla="*/ 15629 w 188695"/>
                <a:gd name="connsiteY11" fmla="*/ 135366 h 39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95" h="399351">
                  <a:moveTo>
                    <a:pt x="15755" y="135302"/>
                  </a:moveTo>
                  <a:cubicBezTo>
                    <a:pt x="5215" y="100123"/>
                    <a:pt x="-2850" y="64563"/>
                    <a:pt x="960" y="27162"/>
                  </a:cubicBezTo>
                  <a:cubicBezTo>
                    <a:pt x="2040" y="16239"/>
                    <a:pt x="2611" y="4556"/>
                    <a:pt x="14803" y="936"/>
                  </a:cubicBezTo>
                  <a:cubicBezTo>
                    <a:pt x="26106" y="-2430"/>
                    <a:pt x="37790" y="3666"/>
                    <a:pt x="40711" y="13064"/>
                  </a:cubicBezTo>
                  <a:cubicBezTo>
                    <a:pt x="51442" y="46783"/>
                    <a:pt x="79954" y="70342"/>
                    <a:pt x="90685" y="99044"/>
                  </a:cubicBezTo>
                  <a:cubicBezTo>
                    <a:pt x="102560" y="130794"/>
                    <a:pt x="116911" y="162544"/>
                    <a:pt x="127389" y="195374"/>
                  </a:cubicBezTo>
                  <a:cubicBezTo>
                    <a:pt x="129802" y="202994"/>
                    <a:pt x="134183" y="209852"/>
                    <a:pt x="137676" y="217091"/>
                  </a:cubicBezTo>
                  <a:cubicBezTo>
                    <a:pt x="159075" y="268018"/>
                    <a:pt x="156408" y="327454"/>
                    <a:pt x="185681" y="375778"/>
                  </a:cubicBezTo>
                  <a:cubicBezTo>
                    <a:pt x="189999" y="382827"/>
                    <a:pt x="190317" y="393622"/>
                    <a:pt x="182379" y="397559"/>
                  </a:cubicBezTo>
                  <a:cubicBezTo>
                    <a:pt x="169172" y="404099"/>
                    <a:pt x="165870" y="391336"/>
                    <a:pt x="160790" y="381811"/>
                  </a:cubicBezTo>
                  <a:cubicBezTo>
                    <a:pt x="126499" y="316914"/>
                    <a:pt x="90749" y="252905"/>
                    <a:pt x="57856" y="187182"/>
                  </a:cubicBezTo>
                  <a:cubicBezTo>
                    <a:pt x="47061" y="165656"/>
                    <a:pt x="29217" y="153083"/>
                    <a:pt x="15629" y="13536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4" name="Полилиния: фигура 583">
              <a:extLst>
                <a:ext uri="{FF2B5EF4-FFF2-40B4-BE49-F238E27FC236}">
                  <a16:creationId xmlns="" xmlns:a16="http://schemas.microsoft.com/office/drawing/2014/main" id="{6E1D35EA-9148-428C-A201-F56E8E3F9DA6}"/>
                </a:ext>
              </a:extLst>
            </p:cNvPr>
            <p:cNvSpPr/>
            <p:nvPr/>
          </p:nvSpPr>
          <p:spPr>
            <a:xfrm>
              <a:off x="2980435" y="4896374"/>
              <a:ext cx="274320" cy="46586"/>
            </a:xfrm>
            <a:custGeom>
              <a:avLst/>
              <a:gdLst>
                <a:gd name="connsiteX0" fmla="*/ 64 w 274320"/>
                <a:gd name="connsiteY0" fmla="*/ 30996 h 46586"/>
                <a:gd name="connsiteX1" fmla="*/ 40069 w 274320"/>
                <a:gd name="connsiteY1" fmla="*/ 9215 h 46586"/>
                <a:gd name="connsiteX2" fmla="*/ 177864 w 274320"/>
                <a:gd name="connsiteY2" fmla="*/ 3119 h 46586"/>
                <a:gd name="connsiteX3" fmla="*/ 274320 w 274320"/>
                <a:gd name="connsiteY3" fmla="*/ 14676 h 46586"/>
                <a:gd name="connsiteX4" fmla="*/ 253111 w 274320"/>
                <a:gd name="connsiteY4" fmla="*/ 33790 h 46586"/>
                <a:gd name="connsiteX5" fmla="*/ 127318 w 274320"/>
                <a:gd name="connsiteY5" fmla="*/ 45601 h 46586"/>
                <a:gd name="connsiteX6" fmla="*/ 0 w 274320"/>
                <a:gd name="connsiteY6" fmla="*/ 30996 h 4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320" h="46586">
                  <a:moveTo>
                    <a:pt x="64" y="30996"/>
                  </a:moveTo>
                  <a:cubicBezTo>
                    <a:pt x="8255" y="12771"/>
                    <a:pt x="21146" y="6167"/>
                    <a:pt x="40069" y="9215"/>
                  </a:cubicBezTo>
                  <a:cubicBezTo>
                    <a:pt x="86233" y="16708"/>
                    <a:pt x="131382" y="17026"/>
                    <a:pt x="177864" y="3119"/>
                  </a:cubicBezTo>
                  <a:cubicBezTo>
                    <a:pt x="208534" y="-6089"/>
                    <a:pt x="242380" y="7310"/>
                    <a:pt x="274320" y="14676"/>
                  </a:cubicBezTo>
                  <a:cubicBezTo>
                    <a:pt x="269177" y="23947"/>
                    <a:pt x="261938" y="39505"/>
                    <a:pt x="253111" y="33790"/>
                  </a:cubicBezTo>
                  <a:cubicBezTo>
                    <a:pt x="208026" y="4643"/>
                    <a:pt x="171006" y="54046"/>
                    <a:pt x="127318" y="45601"/>
                  </a:cubicBezTo>
                  <a:cubicBezTo>
                    <a:pt x="85535" y="37600"/>
                    <a:pt x="43307" y="26614"/>
                    <a:pt x="0" y="3099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5" name="Полилиния: фигура 584">
              <a:extLst>
                <a:ext uri="{FF2B5EF4-FFF2-40B4-BE49-F238E27FC236}">
                  <a16:creationId xmlns="" xmlns:a16="http://schemas.microsoft.com/office/drawing/2014/main" id="{75E56418-F985-417C-B38B-B49E0EB94820}"/>
                </a:ext>
              </a:extLst>
            </p:cNvPr>
            <p:cNvSpPr/>
            <p:nvPr/>
          </p:nvSpPr>
          <p:spPr>
            <a:xfrm>
              <a:off x="1620711" y="4444457"/>
              <a:ext cx="811477" cy="940290"/>
            </a:xfrm>
            <a:custGeom>
              <a:avLst/>
              <a:gdLst>
                <a:gd name="connsiteX0" fmla="*/ 574992 w 811477"/>
                <a:gd name="connsiteY0" fmla="*/ 188207 h 940290"/>
                <a:gd name="connsiteX1" fmla="*/ 506412 w 811477"/>
                <a:gd name="connsiteY1" fmla="*/ 204591 h 940290"/>
                <a:gd name="connsiteX2" fmla="*/ 465772 w 811477"/>
                <a:gd name="connsiteY2" fmla="*/ 166554 h 940290"/>
                <a:gd name="connsiteX3" fmla="*/ 462914 w 811477"/>
                <a:gd name="connsiteY3" fmla="*/ 232213 h 940290"/>
                <a:gd name="connsiteX4" fmla="*/ 483679 w 811477"/>
                <a:gd name="connsiteY4" fmla="*/ 318129 h 940290"/>
                <a:gd name="connsiteX5" fmla="*/ 548703 w 811477"/>
                <a:gd name="connsiteY5" fmla="*/ 443542 h 940290"/>
                <a:gd name="connsiteX6" fmla="*/ 598106 w 811477"/>
                <a:gd name="connsiteY6" fmla="*/ 505455 h 940290"/>
                <a:gd name="connsiteX7" fmla="*/ 583501 w 811477"/>
                <a:gd name="connsiteY7" fmla="*/ 530538 h 940290"/>
                <a:gd name="connsiteX8" fmla="*/ 545909 w 811477"/>
                <a:gd name="connsiteY8" fmla="*/ 584068 h 940290"/>
                <a:gd name="connsiteX9" fmla="*/ 689990 w 811477"/>
                <a:gd name="connsiteY9" fmla="*/ 565717 h 940290"/>
                <a:gd name="connsiteX10" fmla="*/ 752665 w 811477"/>
                <a:gd name="connsiteY10" fmla="*/ 637408 h 940290"/>
                <a:gd name="connsiteX11" fmla="*/ 803528 w 811477"/>
                <a:gd name="connsiteY11" fmla="*/ 771648 h 940290"/>
                <a:gd name="connsiteX12" fmla="*/ 811148 w 811477"/>
                <a:gd name="connsiteY12" fmla="*/ 793746 h 940290"/>
                <a:gd name="connsiteX13" fmla="*/ 772731 w 811477"/>
                <a:gd name="connsiteY13" fmla="*/ 782824 h 940290"/>
                <a:gd name="connsiteX14" fmla="*/ 741171 w 811477"/>
                <a:gd name="connsiteY14" fmla="*/ 733548 h 940290"/>
                <a:gd name="connsiteX15" fmla="*/ 706500 w 811477"/>
                <a:gd name="connsiteY15" fmla="*/ 715451 h 940290"/>
                <a:gd name="connsiteX16" fmla="*/ 696086 w 811477"/>
                <a:gd name="connsiteY16" fmla="*/ 712529 h 940290"/>
                <a:gd name="connsiteX17" fmla="*/ 667194 w 811477"/>
                <a:gd name="connsiteY17" fmla="*/ 686748 h 940290"/>
                <a:gd name="connsiteX18" fmla="*/ 616140 w 811477"/>
                <a:gd name="connsiteY18" fmla="*/ 719705 h 940290"/>
                <a:gd name="connsiteX19" fmla="*/ 610234 w 811477"/>
                <a:gd name="connsiteY19" fmla="*/ 751455 h 940290"/>
                <a:gd name="connsiteX20" fmla="*/ 627443 w 811477"/>
                <a:gd name="connsiteY20" fmla="*/ 775585 h 940290"/>
                <a:gd name="connsiteX21" fmla="*/ 649223 w 811477"/>
                <a:gd name="connsiteY21" fmla="*/ 782824 h 940290"/>
                <a:gd name="connsiteX22" fmla="*/ 672718 w 811477"/>
                <a:gd name="connsiteY22" fmla="*/ 810955 h 940290"/>
                <a:gd name="connsiteX23" fmla="*/ 656208 w 811477"/>
                <a:gd name="connsiteY23" fmla="*/ 844610 h 940290"/>
                <a:gd name="connsiteX24" fmla="*/ 589406 w 811477"/>
                <a:gd name="connsiteY24" fmla="*/ 918715 h 940290"/>
                <a:gd name="connsiteX25" fmla="*/ 528446 w 811477"/>
                <a:gd name="connsiteY25" fmla="*/ 939543 h 940290"/>
                <a:gd name="connsiteX26" fmla="*/ 498982 w 811477"/>
                <a:gd name="connsiteY26" fmla="*/ 933891 h 940290"/>
                <a:gd name="connsiteX27" fmla="*/ 490918 w 811477"/>
                <a:gd name="connsiteY27" fmla="*/ 882012 h 940290"/>
                <a:gd name="connsiteX28" fmla="*/ 497331 w 811477"/>
                <a:gd name="connsiteY28" fmla="*/ 877567 h 940290"/>
                <a:gd name="connsiteX29" fmla="*/ 493775 w 811477"/>
                <a:gd name="connsiteY29" fmla="*/ 817813 h 940290"/>
                <a:gd name="connsiteX30" fmla="*/ 461136 w 811477"/>
                <a:gd name="connsiteY30" fmla="*/ 751900 h 940290"/>
                <a:gd name="connsiteX31" fmla="*/ 436308 w 811477"/>
                <a:gd name="connsiteY31" fmla="*/ 689161 h 940290"/>
                <a:gd name="connsiteX32" fmla="*/ 433069 w 811477"/>
                <a:gd name="connsiteY32" fmla="*/ 646172 h 940290"/>
                <a:gd name="connsiteX33" fmla="*/ 412559 w 811477"/>
                <a:gd name="connsiteY33" fmla="*/ 568892 h 940290"/>
                <a:gd name="connsiteX34" fmla="*/ 332358 w 811477"/>
                <a:gd name="connsiteY34" fmla="*/ 530792 h 940290"/>
                <a:gd name="connsiteX35" fmla="*/ 249364 w 811477"/>
                <a:gd name="connsiteY35" fmla="*/ 529268 h 940290"/>
                <a:gd name="connsiteX36" fmla="*/ 142493 w 811477"/>
                <a:gd name="connsiteY36" fmla="*/ 459735 h 940290"/>
                <a:gd name="connsiteX37" fmla="*/ 124078 w 811477"/>
                <a:gd name="connsiteY37" fmla="*/ 439605 h 940290"/>
                <a:gd name="connsiteX38" fmla="*/ 46989 w 811477"/>
                <a:gd name="connsiteY38" fmla="*/ 304286 h 940290"/>
                <a:gd name="connsiteX39" fmla="*/ 11683 w 811477"/>
                <a:gd name="connsiteY39" fmla="*/ 219894 h 940290"/>
                <a:gd name="connsiteX40" fmla="*/ 2476 w 811477"/>
                <a:gd name="connsiteY40" fmla="*/ 183000 h 940290"/>
                <a:gd name="connsiteX41" fmla="*/ 34607 w 811477"/>
                <a:gd name="connsiteY41" fmla="*/ 167379 h 940290"/>
                <a:gd name="connsiteX42" fmla="*/ 128333 w 811477"/>
                <a:gd name="connsiteY42" fmla="*/ 204972 h 940290"/>
                <a:gd name="connsiteX43" fmla="*/ 171259 w 811477"/>
                <a:gd name="connsiteY43" fmla="*/ 304095 h 940290"/>
                <a:gd name="connsiteX44" fmla="*/ 182181 w 811477"/>
                <a:gd name="connsiteY44" fmla="*/ 338259 h 940290"/>
                <a:gd name="connsiteX45" fmla="*/ 321690 w 811477"/>
                <a:gd name="connsiteY45" fmla="*/ 411538 h 940290"/>
                <a:gd name="connsiteX46" fmla="*/ 354393 w 811477"/>
                <a:gd name="connsiteY46" fmla="*/ 356737 h 940290"/>
                <a:gd name="connsiteX47" fmla="*/ 356552 w 811477"/>
                <a:gd name="connsiteY47" fmla="*/ 306064 h 940290"/>
                <a:gd name="connsiteX48" fmla="*/ 353885 w 811477"/>
                <a:gd name="connsiteY48" fmla="*/ 262376 h 940290"/>
                <a:gd name="connsiteX49" fmla="*/ 353948 w 811477"/>
                <a:gd name="connsiteY49" fmla="*/ 155505 h 940290"/>
                <a:gd name="connsiteX50" fmla="*/ 323532 w 811477"/>
                <a:gd name="connsiteY50" fmla="*/ 35045 h 940290"/>
                <a:gd name="connsiteX51" fmla="*/ 352361 w 811477"/>
                <a:gd name="connsiteY51" fmla="*/ 247 h 940290"/>
                <a:gd name="connsiteX52" fmla="*/ 383920 w 811477"/>
                <a:gd name="connsiteY52" fmla="*/ 32886 h 940290"/>
                <a:gd name="connsiteX53" fmla="*/ 392112 w 811477"/>
                <a:gd name="connsiteY53" fmla="*/ 98228 h 940290"/>
                <a:gd name="connsiteX54" fmla="*/ 454532 w 811477"/>
                <a:gd name="connsiteY54" fmla="*/ 102101 h 940290"/>
                <a:gd name="connsiteX55" fmla="*/ 536828 w 811477"/>
                <a:gd name="connsiteY55" fmla="*/ 155568 h 940290"/>
                <a:gd name="connsiteX56" fmla="*/ 559752 w 811477"/>
                <a:gd name="connsiteY56" fmla="*/ 171951 h 940290"/>
                <a:gd name="connsiteX57" fmla="*/ 574992 w 811477"/>
                <a:gd name="connsiteY57" fmla="*/ 188271 h 94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11477" h="940290">
                  <a:moveTo>
                    <a:pt x="574992" y="188207"/>
                  </a:moveTo>
                  <a:cubicBezTo>
                    <a:pt x="551814" y="192018"/>
                    <a:pt x="524827" y="177730"/>
                    <a:pt x="506412" y="204591"/>
                  </a:cubicBezTo>
                  <a:cubicBezTo>
                    <a:pt x="493775" y="190239"/>
                    <a:pt x="498411" y="148837"/>
                    <a:pt x="465772" y="166554"/>
                  </a:cubicBezTo>
                  <a:cubicBezTo>
                    <a:pt x="436117" y="182683"/>
                    <a:pt x="451738" y="207004"/>
                    <a:pt x="462914" y="232213"/>
                  </a:cubicBezTo>
                  <a:cubicBezTo>
                    <a:pt x="474598" y="258439"/>
                    <a:pt x="475932" y="289681"/>
                    <a:pt x="483679" y="318129"/>
                  </a:cubicBezTo>
                  <a:cubicBezTo>
                    <a:pt x="496379" y="365119"/>
                    <a:pt x="510285" y="412300"/>
                    <a:pt x="548703" y="443542"/>
                  </a:cubicBezTo>
                  <a:cubicBezTo>
                    <a:pt x="569023" y="460116"/>
                    <a:pt x="561022" y="499613"/>
                    <a:pt x="598106" y="505455"/>
                  </a:cubicBezTo>
                  <a:cubicBezTo>
                    <a:pt x="610044" y="507360"/>
                    <a:pt x="597598" y="529458"/>
                    <a:pt x="583501" y="530538"/>
                  </a:cubicBezTo>
                  <a:cubicBezTo>
                    <a:pt x="546036" y="533459"/>
                    <a:pt x="541210" y="557017"/>
                    <a:pt x="545909" y="584068"/>
                  </a:cubicBezTo>
                  <a:cubicBezTo>
                    <a:pt x="595312" y="580766"/>
                    <a:pt x="641159" y="558478"/>
                    <a:pt x="689990" y="565717"/>
                  </a:cubicBezTo>
                  <a:cubicBezTo>
                    <a:pt x="726757" y="571178"/>
                    <a:pt x="755205" y="602674"/>
                    <a:pt x="752665" y="637408"/>
                  </a:cubicBezTo>
                  <a:cubicBezTo>
                    <a:pt x="748474" y="694940"/>
                    <a:pt x="784542" y="728151"/>
                    <a:pt x="803528" y="771648"/>
                  </a:cubicBezTo>
                  <a:cubicBezTo>
                    <a:pt x="806640" y="778887"/>
                    <a:pt x="812990" y="784602"/>
                    <a:pt x="811148" y="793746"/>
                  </a:cubicBezTo>
                  <a:cubicBezTo>
                    <a:pt x="792797" y="812733"/>
                    <a:pt x="782573" y="797048"/>
                    <a:pt x="772731" y="782824"/>
                  </a:cubicBezTo>
                  <a:cubicBezTo>
                    <a:pt x="761682" y="766822"/>
                    <a:pt x="753363" y="748915"/>
                    <a:pt x="741171" y="733548"/>
                  </a:cubicBezTo>
                  <a:cubicBezTo>
                    <a:pt x="731583" y="721420"/>
                    <a:pt x="721677" y="713672"/>
                    <a:pt x="706500" y="715451"/>
                  </a:cubicBezTo>
                  <a:cubicBezTo>
                    <a:pt x="702944" y="714942"/>
                    <a:pt x="699452" y="713927"/>
                    <a:pt x="696086" y="712529"/>
                  </a:cubicBezTo>
                  <a:cubicBezTo>
                    <a:pt x="686053" y="704528"/>
                    <a:pt x="679957" y="691955"/>
                    <a:pt x="667194" y="686748"/>
                  </a:cubicBezTo>
                  <a:cubicBezTo>
                    <a:pt x="635825" y="673858"/>
                    <a:pt x="619759" y="683764"/>
                    <a:pt x="616140" y="719705"/>
                  </a:cubicBezTo>
                  <a:cubicBezTo>
                    <a:pt x="615060" y="730564"/>
                    <a:pt x="615314" y="741739"/>
                    <a:pt x="610234" y="751455"/>
                  </a:cubicBezTo>
                  <a:cubicBezTo>
                    <a:pt x="598614" y="773934"/>
                    <a:pt x="616902" y="771458"/>
                    <a:pt x="627443" y="775585"/>
                  </a:cubicBezTo>
                  <a:cubicBezTo>
                    <a:pt x="634555" y="778697"/>
                    <a:pt x="641794" y="780919"/>
                    <a:pt x="649223" y="782824"/>
                  </a:cubicBezTo>
                  <a:cubicBezTo>
                    <a:pt x="663130" y="786380"/>
                    <a:pt x="671067" y="795842"/>
                    <a:pt x="672718" y="810955"/>
                  </a:cubicBezTo>
                  <a:cubicBezTo>
                    <a:pt x="674306" y="826004"/>
                    <a:pt x="668464" y="837562"/>
                    <a:pt x="656208" y="844610"/>
                  </a:cubicBezTo>
                  <a:cubicBezTo>
                    <a:pt x="626490" y="861628"/>
                    <a:pt x="602868" y="883472"/>
                    <a:pt x="589406" y="918715"/>
                  </a:cubicBezTo>
                  <a:cubicBezTo>
                    <a:pt x="578167" y="948179"/>
                    <a:pt x="548512" y="930971"/>
                    <a:pt x="528446" y="939543"/>
                  </a:cubicBezTo>
                  <a:cubicBezTo>
                    <a:pt x="517969" y="942083"/>
                    <a:pt x="508253" y="937638"/>
                    <a:pt x="498982" y="933891"/>
                  </a:cubicBezTo>
                  <a:cubicBezTo>
                    <a:pt x="472693" y="923223"/>
                    <a:pt x="469455" y="900744"/>
                    <a:pt x="490918" y="882012"/>
                  </a:cubicBezTo>
                  <a:cubicBezTo>
                    <a:pt x="492886" y="880297"/>
                    <a:pt x="495236" y="879154"/>
                    <a:pt x="497331" y="877567"/>
                  </a:cubicBezTo>
                  <a:cubicBezTo>
                    <a:pt x="528148" y="854452"/>
                    <a:pt x="526967" y="834533"/>
                    <a:pt x="493775" y="817813"/>
                  </a:cubicBezTo>
                  <a:cubicBezTo>
                    <a:pt x="467486" y="804668"/>
                    <a:pt x="469455" y="774760"/>
                    <a:pt x="461136" y="751900"/>
                  </a:cubicBezTo>
                  <a:cubicBezTo>
                    <a:pt x="453453" y="730690"/>
                    <a:pt x="452564" y="707132"/>
                    <a:pt x="436308" y="689161"/>
                  </a:cubicBezTo>
                  <a:cubicBezTo>
                    <a:pt x="425259" y="676969"/>
                    <a:pt x="430974" y="660840"/>
                    <a:pt x="433069" y="646172"/>
                  </a:cubicBezTo>
                  <a:cubicBezTo>
                    <a:pt x="437387" y="616644"/>
                    <a:pt x="424624" y="595308"/>
                    <a:pt x="412559" y="568892"/>
                  </a:cubicBezTo>
                  <a:cubicBezTo>
                    <a:pt x="392239" y="524314"/>
                    <a:pt x="369125" y="526156"/>
                    <a:pt x="332358" y="530792"/>
                  </a:cubicBezTo>
                  <a:cubicBezTo>
                    <a:pt x="305815" y="534157"/>
                    <a:pt x="277367" y="538729"/>
                    <a:pt x="249364" y="529268"/>
                  </a:cubicBezTo>
                  <a:cubicBezTo>
                    <a:pt x="208152" y="515361"/>
                    <a:pt x="166369" y="504185"/>
                    <a:pt x="142493" y="459735"/>
                  </a:cubicBezTo>
                  <a:cubicBezTo>
                    <a:pt x="138175" y="451670"/>
                    <a:pt x="131952" y="441764"/>
                    <a:pt x="124078" y="439605"/>
                  </a:cubicBezTo>
                  <a:cubicBezTo>
                    <a:pt x="56895" y="421507"/>
                    <a:pt x="59372" y="357182"/>
                    <a:pt x="46989" y="304286"/>
                  </a:cubicBezTo>
                  <a:cubicBezTo>
                    <a:pt x="39750" y="273234"/>
                    <a:pt x="32321" y="243834"/>
                    <a:pt x="11683" y="219894"/>
                  </a:cubicBezTo>
                  <a:cubicBezTo>
                    <a:pt x="2666" y="209417"/>
                    <a:pt x="-3747" y="197796"/>
                    <a:pt x="2476" y="183000"/>
                  </a:cubicBezTo>
                  <a:cubicBezTo>
                    <a:pt x="8953" y="167633"/>
                    <a:pt x="22288" y="170491"/>
                    <a:pt x="34607" y="167379"/>
                  </a:cubicBezTo>
                  <a:cubicBezTo>
                    <a:pt x="74358" y="157537"/>
                    <a:pt x="106489" y="173856"/>
                    <a:pt x="128333" y="204972"/>
                  </a:cubicBezTo>
                  <a:cubicBezTo>
                    <a:pt x="148399" y="233610"/>
                    <a:pt x="179577" y="259455"/>
                    <a:pt x="171259" y="304095"/>
                  </a:cubicBezTo>
                  <a:cubicBezTo>
                    <a:pt x="169036" y="316161"/>
                    <a:pt x="175767" y="327781"/>
                    <a:pt x="182181" y="338259"/>
                  </a:cubicBezTo>
                  <a:cubicBezTo>
                    <a:pt x="210692" y="384995"/>
                    <a:pt x="278383" y="420682"/>
                    <a:pt x="321690" y="411538"/>
                  </a:cubicBezTo>
                  <a:cubicBezTo>
                    <a:pt x="353631" y="404807"/>
                    <a:pt x="363283" y="390710"/>
                    <a:pt x="354393" y="356737"/>
                  </a:cubicBezTo>
                  <a:cubicBezTo>
                    <a:pt x="349630" y="338576"/>
                    <a:pt x="348043" y="323209"/>
                    <a:pt x="356552" y="306064"/>
                  </a:cubicBezTo>
                  <a:cubicBezTo>
                    <a:pt x="363664" y="291776"/>
                    <a:pt x="356234" y="277044"/>
                    <a:pt x="353885" y="262376"/>
                  </a:cubicBezTo>
                  <a:cubicBezTo>
                    <a:pt x="348170" y="226879"/>
                    <a:pt x="332231" y="191065"/>
                    <a:pt x="353948" y="155505"/>
                  </a:cubicBezTo>
                  <a:cubicBezTo>
                    <a:pt x="329628" y="119564"/>
                    <a:pt x="332422" y="75494"/>
                    <a:pt x="323532" y="35045"/>
                  </a:cubicBezTo>
                  <a:cubicBezTo>
                    <a:pt x="318706" y="13010"/>
                    <a:pt x="335216" y="2279"/>
                    <a:pt x="352361" y="247"/>
                  </a:cubicBezTo>
                  <a:cubicBezTo>
                    <a:pt x="372490" y="-2166"/>
                    <a:pt x="380174" y="13455"/>
                    <a:pt x="383920" y="32886"/>
                  </a:cubicBezTo>
                  <a:cubicBezTo>
                    <a:pt x="388048" y="54539"/>
                    <a:pt x="370839" y="79177"/>
                    <a:pt x="392112" y="98228"/>
                  </a:cubicBezTo>
                  <a:cubicBezTo>
                    <a:pt x="412940" y="98989"/>
                    <a:pt x="433895" y="96767"/>
                    <a:pt x="454532" y="102101"/>
                  </a:cubicBezTo>
                  <a:cubicBezTo>
                    <a:pt x="485203" y="114103"/>
                    <a:pt x="511047" y="134740"/>
                    <a:pt x="536828" y="155568"/>
                  </a:cubicBezTo>
                  <a:cubicBezTo>
                    <a:pt x="542543" y="164204"/>
                    <a:pt x="550163" y="169602"/>
                    <a:pt x="559752" y="171951"/>
                  </a:cubicBezTo>
                  <a:cubicBezTo>
                    <a:pt x="563435" y="178873"/>
                    <a:pt x="579564" y="172459"/>
                    <a:pt x="574992" y="18827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6" name="Полилиния: фигура 585">
              <a:extLst>
                <a:ext uri="{FF2B5EF4-FFF2-40B4-BE49-F238E27FC236}">
                  <a16:creationId xmlns="" xmlns:a16="http://schemas.microsoft.com/office/drawing/2014/main" id="{071CD048-1FD4-4225-856C-183BA93E58D1}"/>
                </a:ext>
              </a:extLst>
            </p:cNvPr>
            <p:cNvSpPr/>
            <p:nvPr/>
          </p:nvSpPr>
          <p:spPr>
            <a:xfrm>
              <a:off x="2509891" y="5139206"/>
              <a:ext cx="546871" cy="429505"/>
            </a:xfrm>
            <a:custGeom>
              <a:avLst/>
              <a:gdLst>
                <a:gd name="connsiteX0" fmla="*/ 546872 w 546871"/>
                <a:gd name="connsiteY0" fmla="*/ 352808 h 429505"/>
                <a:gd name="connsiteX1" fmla="*/ 539252 w 546871"/>
                <a:gd name="connsiteY1" fmla="*/ 369191 h 429505"/>
                <a:gd name="connsiteX2" fmla="*/ 448193 w 546871"/>
                <a:gd name="connsiteY2" fmla="*/ 329693 h 429505"/>
                <a:gd name="connsiteX3" fmla="*/ 418348 w 546871"/>
                <a:gd name="connsiteY3" fmla="*/ 283973 h 429505"/>
                <a:gd name="connsiteX4" fmla="*/ 370278 w 546871"/>
                <a:gd name="connsiteY4" fmla="*/ 272607 h 429505"/>
                <a:gd name="connsiteX5" fmla="*/ 373517 w 546871"/>
                <a:gd name="connsiteY5" fmla="*/ 324486 h 429505"/>
                <a:gd name="connsiteX6" fmla="*/ 426920 w 546871"/>
                <a:gd name="connsiteY6" fmla="*/ 387542 h 429505"/>
                <a:gd name="connsiteX7" fmla="*/ 430667 w 546871"/>
                <a:gd name="connsiteY7" fmla="*/ 424754 h 429505"/>
                <a:gd name="connsiteX8" fmla="*/ 399933 w 546871"/>
                <a:gd name="connsiteY8" fmla="*/ 419419 h 429505"/>
                <a:gd name="connsiteX9" fmla="*/ 317954 w 546871"/>
                <a:gd name="connsiteY9" fmla="*/ 361507 h 429505"/>
                <a:gd name="connsiteX10" fmla="*/ 277695 w 546871"/>
                <a:gd name="connsiteY10" fmla="*/ 370016 h 429505"/>
                <a:gd name="connsiteX11" fmla="*/ 210004 w 546871"/>
                <a:gd name="connsiteY11" fmla="*/ 384748 h 429505"/>
                <a:gd name="connsiteX12" fmla="*/ 59255 w 546871"/>
                <a:gd name="connsiteY12" fmla="*/ 336425 h 429505"/>
                <a:gd name="connsiteX13" fmla="*/ 5979 w 546871"/>
                <a:gd name="connsiteY13" fmla="*/ 230061 h 429505"/>
                <a:gd name="connsiteX14" fmla="*/ 89989 w 546871"/>
                <a:gd name="connsiteY14" fmla="*/ 301373 h 429505"/>
                <a:gd name="connsiteX15" fmla="*/ 100276 w 546871"/>
                <a:gd name="connsiteY15" fmla="*/ 313184 h 429505"/>
                <a:gd name="connsiteX16" fmla="*/ 134630 w 546871"/>
                <a:gd name="connsiteY16" fmla="*/ 324550 h 429505"/>
                <a:gd name="connsiteX17" fmla="*/ 127518 w 546871"/>
                <a:gd name="connsiteY17" fmla="*/ 283846 h 429505"/>
                <a:gd name="connsiteX18" fmla="*/ 91323 w 546871"/>
                <a:gd name="connsiteY18" fmla="*/ 184278 h 429505"/>
                <a:gd name="connsiteX19" fmla="*/ 66304 w 546871"/>
                <a:gd name="connsiteY19" fmla="*/ 158751 h 429505"/>
                <a:gd name="connsiteX20" fmla="*/ 9217 w 546871"/>
                <a:gd name="connsiteY20" fmla="*/ 127128 h 429505"/>
                <a:gd name="connsiteX21" fmla="*/ 1534 w 546871"/>
                <a:gd name="connsiteY21" fmla="*/ 106427 h 429505"/>
                <a:gd name="connsiteX22" fmla="*/ 18552 w 546871"/>
                <a:gd name="connsiteY22" fmla="*/ 100839 h 429505"/>
                <a:gd name="connsiteX23" fmla="*/ 140726 w 546871"/>
                <a:gd name="connsiteY23" fmla="*/ 83122 h 429505"/>
                <a:gd name="connsiteX24" fmla="*/ 237436 w 546871"/>
                <a:gd name="connsiteY24" fmla="*/ 80074 h 429505"/>
                <a:gd name="connsiteX25" fmla="*/ 262964 w 546871"/>
                <a:gd name="connsiteY25" fmla="*/ 72898 h 429505"/>
                <a:gd name="connsiteX26" fmla="*/ 206131 w 546871"/>
                <a:gd name="connsiteY26" fmla="*/ 56198 h 429505"/>
                <a:gd name="connsiteX27" fmla="*/ 175270 w 546871"/>
                <a:gd name="connsiteY27" fmla="*/ 17907 h 429505"/>
                <a:gd name="connsiteX28" fmla="*/ 182318 w 546871"/>
                <a:gd name="connsiteY28" fmla="*/ 0 h 429505"/>
                <a:gd name="connsiteX29" fmla="*/ 262964 w 546871"/>
                <a:gd name="connsiteY29" fmla="*/ 11240 h 429505"/>
                <a:gd name="connsiteX30" fmla="*/ 345259 w 546871"/>
                <a:gd name="connsiteY30" fmla="*/ 106680 h 429505"/>
                <a:gd name="connsiteX31" fmla="*/ 380819 w 546871"/>
                <a:gd name="connsiteY31" fmla="*/ 124841 h 429505"/>
                <a:gd name="connsiteX32" fmla="*/ 443430 w 546871"/>
                <a:gd name="connsiteY32" fmla="*/ 173165 h 429505"/>
                <a:gd name="connsiteX33" fmla="*/ 546872 w 546871"/>
                <a:gd name="connsiteY33" fmla="*/ 352935 h 4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871" h="429505">
                  <a:moveTo>
                    <a:pt x="546872" y="352808"/>
                  </a:moveTo>
                  <a:cubicBezTo>
                    <a:pt x="544332" y="358269"/>
                    <a:pt x="541792" y="363730"/>
                    <a:pt x="539252" y="369191"/>
                  </a:cubicBezTo>
                  <a:cubicBezTo>
                    <a:pt x="513852" y="342394"/>
                    <a:pt x="480197" y="339409"/>
                    <a:pt x="448193" y="329693"/>
                  </a:cubicBezTo>
                  <a:cubicBezTo>
                    <a:pt x="431619" y="324677"/>
                    <a:pt x="428317" y="299531"/>
                    <a:pt x="418348" y="283973"/>
                  </a:cubicBezTo>
                  <a:cubicBezTo>
                    <a:pt x="405140" y="263272"/>
                    <a:pt x="388439" y="257049"/>
                    <a:pt x="370278" y="272607"/>
                  </a:cubicBezTo>
                  <a:cubicBezTo>
                    <a:pt x="350593" y="289498"/>
                    <a:pt x="356753" y="309754"/>
                    <a:pt x="373517" y="324486"/>
                  </a:cubicBezTo>
                  <a:cubicBezTo>
                    <a:pt x="394408" y="342775"/>
                    <a:pt x="411807" y="364111"/>
                    <a:pt x="426920" y="387542"/>
                  </a:cubicBezTo>
                  <a:cubicBezTo>
                    <a:pt x="433778" y="398211"/>
                    <a:pt x="441779" y="412688"/>
                    <a:pt x="430667" y="424754"/>
                  </a:cubicBezTo>
                  <a:cubicBezTo>
                    <a:pt x="420317" y="435929"/>
                    <a:pt x="409839" y="424563"/>
                    <a:pt x="399933" y="419419"/>
                  </a:cubicBezTo>
                  <a:cubicBezTo>
                    <a:pt x="370151" y="404052"/>
                    <a:pt x="343164" y="384621"/>
                    <a:pt x="317954" y="361507"/>
                  </a:cubicBezTo>
                  <a:cubicBezTo>
                    <a:pt x="303286" y="348109"/>
                    <a:pt x="291030" y="342013"/>
                    <a:pt x="277695" y="370016"/>
                  </a:cubicBezTo>
                  <a:cubicBezTo>
                    <a:pt x="264551" y="397639"/>
                    <a:pt x="233880" y="391606"/>
                    <a:pt x="210004" y="384748"/>
                  </a:cubicBezTo>
                  <a:cubicBezTo>
                    <a:pt x="159395" y="370207"/>
                    <a:pt x="109484" y="352681"/>
                    <a:pt x="59255" y="336425"/>
                  </a:cubicBezTo>
                  <a:cubicBezTo>
                    <a:pt x="20203" y="319216"/>
                    <a:pt x="-4054" y="270892"/>
                    <a:pt x="5979" y="230061"/>
                  </a:cubicBezTo>
                  <a:cubicBezTo>
                    <a:pt x="46301" y="236983"/>
                    <a:pt x="56652" y="284735"/>
                    <a:pt x="89989" y="301373"/>
                  </a:cubicBezTo>
                  <a:cubicBezTo>
                    <a:pt x="94180" y="303468"/>
                    <a:pt x="96276" y="310009"/>
                    <a:pt x="100276" y="313184"/>
                  </a:cubicBezTo>
                  <a:cubicBezTo>
                    <a:pt x="110627" y="321375"/>
                    <a:pt x="120977" y="340552"/>
                    <a:pt x="134630" y="324550"/>
                  </a:cubicBezTo>
                  <a:cubicBezTo>
                    <a:pt x="144853" y="312548"/>
                    <a:pt x="135836" y="296673"/>
                    <a:pt x="127518" y="283846"/>
                  </a:cubicBezTo>
                  <a:cubicBezTo>
                    <a:pt x="108214" y="253874"/>
                    <a:pt x="80464" y="228284"/>
                    <a:pt x="91323" y="184278"/>
                  </a:cubicBezTo>
                  <a:cubicBezTo>
                    <a:pt x="95133" y="168784"/>
                    <a:pt x="78496" y="162434"/>
                    <a:pt x="66304" y="158751"/>
                  </a:cubicBezTo>
                  <a:cubicBezTo>
                    <a:pt x="45158" y="152337"/>
                    <a:pt x="26870" y="140336"/>
                    <a:pt x="9217" y="127128"/>
                  </a:cubicBezTo>
                  <a:cubicBezTo>
                    <a:pt x="3121" y="122556"/>
                    <a:pt x="-2911" y="115444"/>
                    <a:pt x="1534" y="106427"/>
                  </a:cubicBezTo>
                  <a:cubicBezTo>
                    <a:pt x="4899" y="99632"/>
                    <a:pt x="12202" y="101029"/>
                    <a:pt x="18552" y="100839"/>
                  </a:cubicBezTo>
                  <a:cubicBezTo>
                    <a:pt x="59827" y="100077"/>
                    <a:pt x="99514" y="98425"/>
                    <a:pt x="140726" y="83122"/>
                  </a:cubicBezTo>
                  <a:cubicBezTo>
                    <a:pt x="167967" y="73025"/>
                    <a:pt x="204861" y="80772"/>
                    <a:pt x="237436" y="80074"/>
                  </a:cubicBezTo>
                  <a:cubicBezTo>
                    <a:pt x="245691" y="79883"/>
                    <a:pt x="254899" y="85408"/>
                    <a:pt x="262964" y="72898"/>
                  </a:cubicBezTo>
                  <a:cubicBezTo>
                    <a:pt x="244866" y="62040"/>
                    <a:pt x="226197" y="57595"/>
                    <a:pt x="206131" y="56198"/>
                  </a:cubicBezTo>
                  <a:cubicBezTo>
                    <a:pt x="184668" y="54674"/>
                    <a:pt x="174762" y="40069"/>
                    <a:pt x="175270" y="17907"/>
                  </a:cubicBezTo>
                  <a:cubicBezTo>
                    <a:pt x="175397" y="11875"/>
                    <a:pt x="179842" y="5969"/>
                    <a:pt x="182318" y="0"/>
                  </a:cubicBezTo>
                  <a:cubicBezTo>
                    <a:pt x="207337" y="19495"/>
                    <a:pt x="238961" y="-16320"/>
                    <a:pt x="262964" y="11240"/>
                  </a:cubicBezTo>
                  <a:cubicBezTo>
                    <a:pt x="290522" y="42926"/>
                    <a:pt x="318780" y="73978"/>
                    <a:pt x="345259" y="106680"/>
                  </a:cubicBezTo>
                  <a:cubicBezTo>
                    <a:pt x="355356" y="119127"/>
                    <a:pt x="365325" y="125096"/>
                    <a:pt x="380819" y="124841"/>
                  </a:cubicBezTo>
                  <a:cubicBezTo>
                    <a:pt x="412252" y="124270"/>
                    <a:pt x="431492" y="141098"/>
                    <a:pt x="443430" y="173165"/>
                  </a:cubicBezTo>
                  <a:cubicBezTo>
                    <a:pt x="468132" y="239269"/>
                    <a:pt x="520583" y="287529"/>
                    <a:pt x="546872" y="352935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7" name="Полилиния: фигура 586">
              <a:extLst>
                <a:ext uri="{FF2B5EF4-FFF2-40B4-BE49-F238E27FC236}">
                  <a16:creationId xmlns="" xmlns:a16="http://schemas.microsoft.com/office/drawing/2014/main" id="{E65B178B-62D2-4952-97BC-C9B246D4A0AE}"/>
                </a:ext>
              </a:extLst>
            </p:cNvPr>
            <p:cNvSpPr/>
            <p:nvPr/>
          </p:nvSpPr>
          <p:spPr>
            <a:xfrm>
              <a:off x="2323518" y="5146352"/>
              <a:ext cx="245691" cy="342818"/>
            </a:xfrm>
            <a:custGeom>
              <a:avLst/>
              <a:gdLst>
                <a:gd name="connsiteX0" fmla="*/ 192352 w 245691"/>
                <a:gd name="connsiteY0" fmla="*/ 222789 h 342818"/>
                <a:gd name="connsiteX1" fmla="*/ 245692 w 245691"/>
                <a:gd name="connsiteY1" fmla="*/ 329152 h 342818"/>
                <a:gd name="connsiteX2" fmla="*/ 245692 w 245691"/>
                <a:gd name="connsiteY2" fmla="*/ 329152 h 342818"/>
                <a:gd name="connsiteX3" fmla="*/ 211211 w 245691"/>
                <a:gd name="connsiteY3" fmla="*/ 335565 h 342818"/>
                <a:gd name="connsiteX4" fmla="*/ 141742 w 245691"/>
                <a:gd name="connsiteY4" fmla="*/ 302672 h 342818"/>
                <a:gd name="connsiteX5" fmla="*/ 78941 w 245691"/>
                <a:gd name="connsiteY5" fmla="*/ 204247 h 342818"/>
                <a:gd name="connsiteX6" fmla="*/ 11567 w 245691"/>
                <a:gd name="connsiteY6" fmla="*/ 68927 h 342818"/>
                <a:gd name="connsiteX7" fmla="*/ 9535 w 245691"/>
                <a:gd name="connsiteY7" fmla="*/ 1871 h 342818"/>
                <a:gd name="connsiteX8" fmla="*/ 74813 w 245691"/>
                <a:gd name="connsiteY8" fmla="*/ 49877 h 342818"/>
                <a:gd name="connsiteX9" fmla="*/ 108468 w 245691"/>
                <a:gd name="connsiteY9" fmla="*/ 91851 h 342818"/>
                <a:gd name="connsiteX10" fmla="*/ 192415 w 245691"/>
                <a:gd name="connsiteY10" fmla="*/ 222789 h 34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691" h="342818">
                  <a:moveTo>
                    <a:pt x="192352" y="222789"/>
                  </a:moveTo>
                  <a:cubicBezTo>
                    <a:pt x="210132" y="258285"/>
                    <a:pt x="227912" y="293719"/>
                    <a:pt x="245692" y="329152"/>
                  </a:cubicBezTo>
                  <a:cubicBezTo>
                    <a:pt x="245692" y="329152"/>
                    <a:pt x="245692" y="329152"/>
                    <a:pt x="245692" y="329152"/>
                  </a:cubicBezTo>
                  <a:cubicBezTo>
                    <a:pt x="236421" y="345471"/>
                    <a:pt x="222006" y="346615"/>
                    <a:pt x="211211" y="335565"/>
                  </a:cubicBezTo>
                  <a:cubicBezTo>
                    <a:pt x="191145" y="315055"/>
                    <a:pt x="166317" y="309721"/>
                    <a:pt x="141742" y="302672"/>
                  </a:cubicBezTo>
                  <a:cubicBezTo>
                    <a:pt x="113294" y="275431"/>
                    <a:pt x="92212" y="243871"/>
                    <a:pt x="78941" y="204247"/>
                  </a:cubicBezTo>
                  <a:cubicBezTo>
                    <a:pt x="62812" y="156114"/>
                    <a:pt x="30871" y="115981"/>
                    <a:pt x="11567" y="68927"/>
                  </a:cubicBezTo>
                  <a:cubicBezTo>
                    <a:pt x="2169" y="46131"/>
                    <a:pt x="-7927" y="24858"/>
                    <a:pt x="9535" y="1871"/>
                  </a:cubicBezTo>
                  <a:cubicBezTo>
                    <a:pt x="48016" y="-8670"/>
                    <a:pt x="57795" y="27779"/>
                    <a:pt x="74813" y="49877"/>
                  </a:cubicBezTo>
                  <a:cubicBezTo>
                    <a:pt x="85799" y="64101"/>
                    <a:pt x="90307" y="84104"/>
                    <a:pt x="108468" y="91851"/>
                  </a:cubicBezTo>
                  <a:cubicBezTo>
                    <a:pt x="136472" y="135476"/>
                    <a:pt x="164412" y="179164"/>
                    <a:pt x="192415" y="222789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8" name="Полилиния: фигура 587">
              <a:extLst>
                <a:ext uri="{FF2B5EF4-FFF2-40B4-BE49-F238E27FC236}">
                  <a16:creationId xmlns="" xmlns:a16="http://schemas.microsoft.com/office/drawing/2014/main" id="{253874E7-6232-4567-AB82-BD2DB9362963}"/>
                </a:ext>
              </a:extLst>
            </p:cNvPr>
            <p:cNvSpPr/>
            <p:nvPr/>
          </p:nvSpPr>
          <p:spPr>
            <a:xfrm>
              <a:off x="3262627" y="5156957"/>
              <a:ext cx="224250" cy="110271"/>
            </a:xfrm>
            <a:custGeom>
              <a:avLst/>
              <a:gdLst>
                <a:gd name="connsiteX0" fmla="*/ 171135 w 224250"/>
                <a:gd name="connsiteY0" fmla="*/ 110202 h 110271"/>
                <a:gd name="connsiteX1" fmla="*/ 14735 w 224250"/>
                <a:gd name="connsiteY1" fmla="*/ 103408 h 110271"/>
                <a:gd name="connsiteX2" fmla="*/ 2860 w 224250"/>
                <a:gd name="connsiteY2" fmla="*/ 82897 h 110271"/>
                <a:gd name="connsiteX3" fmla="*/ 188470 w 224250"/>
                <a:gd name="connsiteY3" fmla="*/ 18571 h 110271"/>
                <a:gd name="connsiteX4" fmla="*/ 223840 w 224250"/>
                <a:gd name="connsiteY4" fmla="*/ 90961 h 110271"/>
                <a:gd name="connsiteX5" fmla="*/ 171135 w 224250"/>
                <a:gd name="connsiteY5" fmla="*/ 110139 h 11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50" h="110271">
                  <a:moveTo>
                    <a:pt x="171135" y="110202"/>
                  </a:moveTo>
                  <a:cubicBezTo>
                    <a:pt x="123701" y="100359"/>
                    <a:pt x="68900" y="113059"/>
                    <a:pt x="14735" y="103408"/>
                  </a:cubicBezTo>
                  <a:cubicBezTo>
                    <a:pt x="1145" y="100995"/>
                    <a:pt x="-3617" y="97439"/>
                    <a:pt x="2860" y="82897"/>
                  </a:cubicBezTo>
                  <a:cubicBezTo>
                    <a:pt x="26926" y="28287"/>
                    <a:pt x="117922" y="-30959"/>
                    <a:pt x="188470" y="18571"/>
                  </a:cubicBezTo>
                  <a:cubicBezTo>
                    <a:pt x="213426" y="36097"/>
                    <a:pt x="218125" y="67022"/>
                    <a:pt x="223840" y="90961"/>
                  </a:cubicBezTo>
                  <a:cubicBezTo>
                    <a:pt x="228221" y="109377"/>
                    <a:pt x="196662" y="110837"/>
                    <a:pt x="171135" y="1101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9" name="Полилиния: фигура 588">
              <a:extLst>
                <a:ext uri="{FF2B5EF4-FFF2-40B4-BE49-F238E27FC236}">
                  <a16:creationId xmlns="" xmlns:a16="http://schemas.microsoft.com/office/drawing/2014/main" id="{FA882070-A5A1-4170-B8F8-AF9135A1029D}"/>
                </a:ext>
              </a:extLst>
            </p:cNvPr>
            <p:cNvSpPr/>
            <p:nvPr/>
          </p:nvSpPr>
          <p:spPr>
            <a:xfrm>
              <a:off x="3320090" y="5287639"/>
              <a:ext cx="186061" cy="158323"/>
            </a:xfrm>
            <a:custGeom>
              <a:avLst/>
              <a:gdLst>
                <a:gd name="connsiteX0" fmla="*/ 186062 w 186061"/>
                <a:gd name="connsiteY0" fmla="*/ 147161 h 158323"/>
                <a:gd name="connsiteX1" fmla="*/ 155645 w 186061"/>
                <a:gd name="connsiteY1" fmla="*/ 155289 h 158323"/>
                <a:gd name="connsiteX2" fmla="*/ 114116 w 186061"/>
                <a:gd name="connsiteY2" fmla="*/ 120999 h 158323"/>
                <a:gd name="connsiteX3" fmla="*/ 15119 w 186061"/>
                <a:gd name="connsiteY3" fmla="*/ 40671 h 158323"/>
                <a:gd name="connsiteX4" fmla="*/ 2737 w 186061"/>
                <a:gd name="connsiteY4" fmla="*/ 5428 h 158323"/>
                <a:gd name="connsiteX5" fmla="*/ 28772 w 186061"/>
                <a:gd name="connsiteY5" fmla="*/ 10635 h 158323"/>
                <a:gd name="connsiteX6" fmla="*/ 69984 w 186061"/>
                <a:gd name="connsiteY6" fmla="*/ 9492 h 158323"/>
                <a:gd name="connsiteX7" fmla="*/ 170631 w 186061"/>
                <a:gd name="connsiteY7" fmla="*/ 98710 h 158323"/>
                <a:gd name="connsiteX8" fmla="*/ 186062 w 186061"/>
                <a:gd name="connsiteY8" fmla="*/ 147098 h 15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1" h="158323">
                  <a:moveTo>
                    <a:pt x="186062" y="147161"/>
                  </a:moveTo>
                  <a:cubicBezTo>
                    <a:pt x="177299" y="155607"/>
                    <a:pt x="168155" y="162528"/>
                    <a:pt x="155645" y="155289"/>
                  </a:cubicBezTo>
                  <a:cubicBezTo>
                    <a:pt x="145993" y="138017"/>
                    <a:pt x="130690" y="127857"/>
                    <a:pt x="114116" y="120999"/>
                  </a:cubicBezTo>
                  <a:cubicBezTo>
                    <a:pt x="73921" y="104362"/>
                    <a:pt x="51061" y="63468"/>
                    <a:pt x="15119" y="40671"/>
                  </a:cubicBezTo>
                  <a:cubicBezTo>
                    <a:pt x="5531" y="34575"/>
                    <a:pt x="-5137" y="18764"/>
                    <a:pt x="2737" y="5428"/>
                  </a:cubicBezTo>
                  <a:cubicBezTo>
                    <a:pt x="10548" y="-7907"/>
                    <a:pt x="20390" y="7079"/>
                    <a:pt x="28772" y="10635"/>
                  </a:cubicBezTo>
                  <a:cubicBezTo>
                    <a:pt x="42932" y="16668"/>
                    <a:pt x="56268" y="11080"/>
                    <a:pt x="69984" y="9492"/>
                  </a:cubicBezTo>
                  <a:cubicBezTo>
                    <a:pt x="126689" y="2825"/>
                    <a:pt x="166186" y="37623"/>
                    <a:pt x="170631" y="98710"/>
                  </a:cubicBezTo>
                  <a:cubicBezTo>
                    <a:pt x="171901" y="116490"/>
                    <a:pt x="171266" y="134525"/>
                    <a:pt x="186062" y="14709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0" name="Полилиния: фигура 589">
              <a:extLst>
                <a:ext uri="{FF2B5EF4-FFF2-40B4-BE49-F238E27FC236}">
                  <a16:creationId xmlns="" xmlns:a16="http://schemas.microsoft.com/office/drawing/2014/main" id="{3CAC667D-F08B-47FD-97F1-4964C5381D57}"/>
                </a:ext>
              </a:extLst>
            </p:cNvPr>
            <p:cNvSpPr/>
            <p:nvPr/>
          </p:nvSpPr>
          <p:spPr>
            <a:xfrm>
              <a:off x="2898588" y="5035759"/>
              <a:ext cx="203303" cy="202571"/>
            </a:xfrm>
            <a:custGeom>
              <a:avLst/>
              <a:gdLst>
                <a:gd name="connsiteX0" fmla="*/ 196211 w 203303"/>
                <a:gd name="connsiteY0" fmla="*/ 177996 h 202571"/>
                <a:gd name="connsiteX1" fmla="*/ 180971 w 203303"/>
                <a:gd name="connsiteY1" fmla="*/ 202571 h 202571"/>
                <a:gd name="connsiteX2" fmla="*/ 9203 w 203303"/>
                <a:gd name="connsiteY2" fmla="*/ 24770 h 202571"/>
                <a:gd name="connsiteX3" fmla="*/ 631 w 203303"/>
                <a:gd name="connsiteY3" fmla="*/ 8514 h 202571"/>
                <a:gd name="connsiteX4" fmla="*/ 20062 w 203303"/>
                <a:gd name="connsiteY4" fmla="*/ 767 h 202571"/>
                <a:gd name="connsiteX5" fmla="*/ 74481 w 203303"/>
                <a:gd name="connsiteY5" fmla="*/ 34676 h 202571"/>
                <a:gd name="connsiteX6" fmla="*/ 161413 w 203303"/>
                <a:gd name="connsiteY6" fmla="*/ 147516 h 202571"/>
                <a:gd name="connsiteX7" fmla="*/ 196211 w 203303"/>
                <a:gd name="connsiteY7" fmla="*/ 178060 h 20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303" h="202571">
                  <a:moveTo>
                    <a:pt x="196211" y="177996"/>
                  </a:moveTo>
                  <a:cubicBezTo>
                    <a:pt x="213673" y="202317"/>
                    <a:pt x="195131" y="200856"/>
                    <a:pt x="180971" y="202571"/>
                  </a:cubicBezTo>
                  <a:cubicBezTo>
                    <a:pt x="122043" y="145167"/>
                    <a:pt x="76450" y="72967"/>
                    <a:pt x="9203" y="24770"/>
                  </a:cubicBezTo>
                  <a:cubicBezTo>
                    <a:pt x="3996" y="21024"/>
                    <a:pt x="-1973" y="16198"/>
                    <a:pt x="631" y="8514"/>
                  </a:cubicBezTo>
                  <a:cubicBezTo>
                    <a:pt x="3869" y="-1138"/>
                    <a:pt x="12569" y="-630"/>
                    <a:pt x="20062" y="767"/>
                  </a:cubicBezTo>
                  <a:cubicBezTo>
                    <a:pt x="42033" y="4831"/>
                    <a:pt x="62353" y="14039"/>
                    <a:pt x="74481" y="34676"/>
                  </a:cubicBezTo>
                  <a:cubicBezTo>
                    <a:pt x="98865" y="76396"/>
                    <a:pt x="137791" y="104844"/>
                    <a:pt x="161413" y="147516"/>
                  </a:cubicBezTo>
                  <a:cubicBezTo>
                    <a:pt x="168588" y="160534"/>
                    <a:pt x="184400" y="168027"/>
                    <a:pt x="196211" y="17806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="" xmlns:a16="http://schemas.microsoft.com/office/drawing/2014/main" id="{89560468-CC97-4583-A449-9FDA7B6CD2AF}"/>
                </a:ext>
              </a:extLst>
            </p:cNvPr>
            <p:cNvSpPr/>
            <p:nvPr/>
          </p:nvSpPr>
          <p:spPr>
            <a:xfrm>
              <a:off x="1762164" y="5148096"/>
              <a:ext cx="732182" cy="835891"/>
            </a:xfrm>
            <a:custGeom>
              <a:avLst/>
              <a:gdLst>
                <a:gd name="connsiteX0" fmla="*/ 570762 w 732182"/>
                <a:gd name="connsiteY0" fmla="*/ 127 h 835891"/>
                <a:gd name="connsiteX1" fmla="*/ 648041 w 732182"/>
                <a:gd name="connsiteY1" fmla="*/ 167133 h 835891"/>
                <a:gd name="connsiteX2" fmla="*/ 707922 w 732182"/>
                <a:gd name="connsiteY2" fmla="*/ 286514 h 835891"/>
                <a:gd name="connsiteX3" fmla="*/ 730845 w 732182"/>
                <a:gd name="connsiteY3" fmla="*/ 319216 h 835891"/>
                <a:gd name="connsiteX4" fmla="*/ 715605 w 732182"/>
                <a:gd name="connsiteY4" fmla="*/ 376494 h 835891"/>
                <a:gd name="connsiteX5" fmla="*/ 686776 w 732182"/>
                <a:gd name="connsiteY5" fmla="*/ 356554 h 835891"/>
                <a:gd name="connsiteX6" fmla="*/ 586065 w 732182"/>
                <a:gd name="connsiteY6" fmla="*/ 253874 h 835891"/>
                <a:gd name="connsiteX7" fmla="*/ 553363 w 732182"/>
                <a:gd name="connsiteY7" fmla="*/ 281307 h 835891"/>
                <a:gd name="connsiteX8" fmla="*/ 529360 w 732182"/>
                <a:gd name="connsiteY8" fmla="*/ 308485 h 835891"/>
                <a:gd name="connsiteX9" fmla="*/ 524216 w 732182"/>
                <a:gd name="connsiteY9" fmla="*/ 421833 h 835891"/>
                <a:gd name="connsiteX10" fmla="*/ 612164 w 732182"/>
                <a:gd name="connsiteY10" fmla="*/ 460187 h 835891"/>
                <a:gd name="connsiteX11" fmla="*/ 649248 w 732182"/>
                <a:gd name="connsiteY11" fmla="*/ 504129 h 835891"/>
                <a:gd name="connsiteX12" fmla="*/ 670012 w 732182"/>
                <a:gd name="connsiteY12" fmla="*/ 650561 h 835891"/>
                <a:gd name="connsiteX13" fmla="*/ 697698 w 732182"/>
                <a:gd name="connsiteY13" fmla="*/ 701107 h 835891"/>
                <a:gd name="connsiteX14" fmla="*/ 696873 w 732182"/>
                <a:gd name="connsiteY14" fmla="*/ 762956 h 835891"/>
                <a:gd name="connsiteX15" fmla="*/ 684490 w 732182"/>
                <a:gd name="connsiteY15" fmla="*/ 787785 h 835891"/>
                <a:gd name="connsiteX16" fmla="*/ 592415 w 732182"/>
                <a:gd name="connsiteY16" fmla="*/ 781372 h 835891"/>
                <a:gd name="connsiteX17" fmla="*/ 536345 w 732182"/>
                <a:gd name="connsiteY17" fmla="*/ 764861 h 835891"/>
                <a:gd name="connsiteX18" fmla="*/ 436015 w 732182"/>
                <a:gd name="connsiteY18" fmla="*/ 740223 h 835891"/>
                <a:gd name="connsiteX19" fmla="*/ 416774 w 732182"/>
                <a:gd name="connsiteY19" fmla="*/ 754320 h 835891"/>
                <a:gd name="connsiteX20" fmla="*/ 401915 w 732182"/>
                <a:gd name="connsiteY20" fmla="*/ 786007 h 835891"/>
                <a:gd name="connsiteX21" fmla="*/ 301839 w 732182"/>
                <a:gd name="connsiteY21" fmla="*/ 827790 h 835891"/>
                <a:gd name="connsiteX22" fmla="*/ 253897 w 732182"/>
                <a:gd name="connsiteY22" fmla="*/ 813693 h 835891"/>
                <a:gd name="connsiteX23" fmla="*/ 151154 w 732182"/>
                <a:gd name="connsiteY23" fmla="*/ 703139 h 835891"/>
                <a:gd name="connsiteX24" fmla="*/ 113244 w 732182"/>
                <a:gd name="connsiteY24" fmla="*/ 607508 h 835891"/>
                <a:gd name="connsiteX25" fmla="*/ 66699 w 732182"/>
                <a:gd name="connsiteY25" fmla="*/ 477903 h 835891"/>
                <a:gd name="connsiteX26" fmla="*/ 4151 w 732182"/>
                <a:gd name="connsiteY26" fmla="*/ 387479 h 835891"/>
                <a:gd name="connsiteX27" fmla="*/ 3326 w 732182"/>
                <a:gd name="connsiteY27" fmla="*/ 364683 h 835891"/>
                <a:gd name="connsiteX28" fmla="*/ 119277 w 732182"/>
                <a:gd name="connsiteY28" fmla="*/ 404561 h 835891"/>
                <a:gd name="connsiteX29" fmla="*/ 154265 w 732182"/>
                <a:gd name="connsiteY29" fmla="*/ 456631 h 835891"/>
                <a:gd name="connsiteX30" fmla="*/ 209320 w 732182"/>
                <a:gd name="connsiteY30" fmla="*/ 558168 h 835891"/>
                <a:gd name="connsiteX31" fmla="*/ 210336 w 732182"/>
                <a:gd name="connsiteY31" fmla="*/ 596268 h 835891"/>
                <a:gd name="connsiteX32" fmla="*/ 216749 w 732182"/>
                <a:gd name="connsiteY32" fmla="*/ 637289 h 835891"/>
                <a:gd name="connsiteX33" fmla="*/ 257643 w 732182"/>
                <a:gd name="connsiteY33" fmla="*/ 679517 h 835891"/>
                <a:gd name="connsiteX34" fmla="*/ 290727 w 732182"/>
                <a:gd name="connsiteY34" fmla="*/ 674373 h 835891"/>
                <a:gd name="connsiteX35" fmla="*/ 308443 w 732182"/>
                <a:gd name="connsiteY35" fmla="*/ 634432 h 835891"/>
                <a:gd name="connsiteX36" fmla="*/ 314984 w 732182"/>
                <a:gd name="connsiteY36" fmla="*/ 625351 h 835891"/>
                <a:gd name="connsiteX37" fmla="*/ 396708 w 732182"/>
                <a:gd name="connsiteY37" fmla="*/ 558612 h 835891"/>
                <a:gd name="connsiteX38" fmla="*/ 410615 w 732182"/>
                <a:gd name="connsiteY38" fmla="*/ 552262 h 835891"/>
                <a:gd name="connsiteX39" fmla="*/ 510119 w 732182"/>
                <a:gd name="connsiteY39" fmla="*/ 612143 h 835891"/>
                <a:gd name="connsiteX40" fmla="*/ 539964 w 732182"/>
                <a:gd name="connsiteY40" fmla="*/ 652148 h 835891"/>
                <a:gd name="connsiteX41" fmla="*/ 489799 w 732182"/>
                <a:gd name="connsiteY41" fmla="*/ 561406 h 835891"/>
                <a:gd name="connsiteX42" fmla="*/ 484275 w 732182"/>
                <a:gd name="connsiteY42" fmla="*/ 550992 h 835891"/>
                <a:gd name="connsiteX43" fmla="*/ 399883 w 732182"/>
                <a:gd name="connsiteY43" fmla="*/ 402275 h 835891"/>
                <a:gd name="connsiteX44" fmla="*/ 401344 w 732182"/>
                <a:gd name="connsiteY44" fmla="*/ 344489 h 835891"/>
                <a:gd name="connsiteX45" fmla="*/ 407757 w 732182"/>
                <a:gd name="connsiteY45" fmla="*/ 334647 h 835891"/>
                <a:gd name="connsiteX46" fmla="*/ 383437 w 732182"/>
                <a:gd name="connsiteY46" fmla="*/ 257939 h 835891"/>
                <a:gd name="connsiteX47" fmla="*/ 380389 w 732182"/>
                <a:gd name="connsiteY47" fmla="*/ 212790 h 835891"/>
                <a:gd name="connsiteX48" fmla="*/ 440650 w 732182"/>
                <a:gd name="connsiteY48" fmla="*/ 176340 h 835891"/>
                <a:gd name="connsiteX49" fmla="*/ 488402 w 732182"/>
                <a:gd name="connsiteY49" fmla="*/ 132652 h 835891"/>
                <a:gd name="connsiteX50" fmla="*/ 511453 w 732182"/>
                <a:gd name="connsiteY50" fmla="*/ 105538 h 835891"/>
                <a:gd name="connsiteX51" fmla="*/ 479449 w 732182"/>
                <a:gd name="connsiteY51" fmla="*/ 90044 h 835891"/>
                <a:gd name="connsiteX52" fmla="*/ 480147 w 732182"/>
                <a:gd name="connsiteY52" fmla="*/ 64834 h 835891"/>
                <a:gd name="connsiteX53" fmla="*/ 563269 w 732182"/>
                <a:gd name="connsiteY53" fmla="*/ 0 h 835891"/>
                <a:gd name="connsiteX54" fmla="*/ 570889 w 732182"/>
                <a:gd name="connsiteY54" fmla="*/ 0 h 83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32182" h="835891">
                  <a:moveTo>
                    <a:pt x="570762" y="127"/>
                  </a:moveTo>
                  <a:cubicBezTo>
                    <a:pt x="583652" y="62675"/>
                    <a:pt x="621816" y="111761"/>
                    <a:pt x="648041" y="167133"/>
                  </a:cubicBezTo>
                  <a:cubicBezTo>
                    <a:pt x="667091" y="207456"/>
                    <a:pt x="673441" y="255145"/>
                    <a:pt x="707922" y="286514"/>
                  </a:cubicBezTo>
                  <a:cubicBezTo>
                    <a:pt x="717574" y="295785"/>
                    <a:pt x="737513" y="296737"/>
                    <a:pt x="730845" y="319216"/>
                  </a:cubicBezTo>
                  <a:cubicBezTo>
                    <a:pt x="709636" y="333377"/>
                    <a:pt x="717383" y="356427"/>
                    <a:pt x="715605" y="376494"/>
                  </a:cubicBezTo>
                  <a:cubicBezTo>
                    <a:pt x="697000" y="384939"/>
                    <a:pt x="689507" y="372810"/>
                    <a:pt x="686776" y="356554"/>
                  </a:cubicBezTo>
                  <a:cubicBezTo>
                    <a:pt x="676616" y="295975"/>
                    <a:pt x="623149" y="283402"/>
                    <a:pt x="586065" y="253874"/>
                  </a:cubicBezTo>
                  <a:cubicBezTo>
                    <a:pt x="578318" y="247715"/>
                    <a:pt x="547457" y="246445"/>
                    <a:pt x="553363" y="281307"/>
                  </a:cubicBezTo>
                  <a:cubicBezTo>
                    <a:pt x="556157" y="298007"/>
                    <a:pt x="540599" y="302198"/>
                    <a:pt x="529360" y="308485"/>
                  </a:cubicBezTo>
                  <a:cubicBezTo>
                    <a:pt x="474686" y="339092"/>
                    <a:pt x="471829" y="385447"/>
                    <a:pt x="524216" y="421833"/>
                  </a:cubicBezTo>
                  <a:cubicBezTo>
                    <a:pt x="550505" y="440057"/>
                    <a:pt x="572921" y="467490"/>
                    <a:pt x="612164" y="460187"/>
                  </a:cubicBezTo>
                  <a:cubicBezTo>
                    <a:pt x="632992" y="456314"/>
                    <a:pt x="646708" y="480253"/>
                    <a:pt x="649248" y="504129"/>
                  </a:cubicBezTo>
                  <a:cubicBezTo>
                    <a:pt x="654455" y="553088"/>
                    <a:pt x="682649" y="597538"/>
                    <a:pt x="670012" y="650561"/>
                  </a:cubicBezTo>
                  <a:cubicBezTo>
                    <a:pt x="665313" y="670310"/>
                    <a:pt x="682522" y="687391"/>
                    <a:pt x="697698" y="701107"/>
                  </a:cubicBezTo>
                  <a:cubicBezTo>
                    <a:pt x="726273" y="727079"/>
                    <a:pt x="726083" y="734318"/>
                    <a:pt x="696873" y="762956"/>
                  </a:cubicBezTo>
                  <a:cubicBezTo>
                    <a:pt x="689697" y="770005"/>
                    <a:pt x="690015" y="780355"/>
                    <a:pt x="684490" y="787785"/>
                  </a:cubicBezTo>
                  <a:cubicBezTo>
                    <a:pt x="652296" y="810201"/>
                    <a:pt x="621244" y="810073"/>
                    <a:pt x="592415" y="781372"/>
                  </a:cubicBezTo>
                  <a:cubicBezTo>
                    <a:pt x="576159" y="765179"/>
                    <a:pt x="556347" y="765116"/>
                    <a:pt x="536345" y="764861"/>
                  </a:cubicBezTo>
                  <a:cubicBezTo>
                    <a:pt x="505738" y="743652"/>
                    <a:pt x="469606" y="747907"/>
                    <a:pt x="436015" y="740223"/>
                  </a:cubicBezTo>
                  <a:cubicBezTo>
                    <a:pt x="424712" y="737620"/>
                    <a:pt x="420394" y="744922"/>
                    <a:pt x="416774" y="754320"/>
                  </a:cubicBezTo>
                  <a:cubicBezTo>
                    <a:pt x="412583" y="765242"/>
                    <a:pt x="412393" y="778450"/>
                    <a:pt x="401915" y="786007"/>
                  </a:cubicBezTo>
                  <a:cubicBezTo>
                    <a:pt x="368641" y="799533"/>
                    <a:pt x="330160" y="794770"/>
                    <a:pt x="301839" y="827790"/>
                  </a:cubicBezTo>
                  <a:cubicBezTo>
                    <a:pt x="287488" y="844554"/>
                    <a:pt x="260628" y="833061"/>
                    <a:pt x="253897" y="813693"/>
                  </a:cubicBezTo>
                  <a:cubicBezTo>
                    <a:pt x="234720" y="758829"/>
                    <a:pt x="200049" y="727968"/>
                    <a:pt x="151154" y="703139"/>
                  </a:cubicBezTo>
                  <a:cubicBezTo>
                    <a:pt x="121944" y="688280"/>
                    <a:pt x="106323" y="641671"/>
                    <a:pt x="113244" y="607508"/>
                  </a:cubicBezTo>
                  <a:cubicBezTo>
                    <a:pt x="125055" y="549278"/>
                    <a:pt x="89368" y="517528"/>
                    <a:pt x="66699" y="477903"/>
                  </a:cubicBezTo>
                  <a:cubicBezTo>
                    <a:pt x="48411" y="445963"/>
                    <a:pt x="32091" y="412181"/>
                    <a:pt x="4151" y="387479"/>
                  </a:cubicBezTo>
                  <a:cubicBezTo>
                    <a:pt x="-1691" y="382335"/>
                    <a:pt x="-802" y="372557"/>
                    <a:pt x="3326" y="364683"/>
                  </a:cubicBezTo>
                  <a:cubicBezTo>
                    <a:pt x="50570" y="337568"/>
                    <a:pt x="83590" y="347982"/>
                    <a:pt x="119277" y="404561"/>
                  </a:cubicBezTo>
                  <a:cubicBezTo>
                    <a:pt x="130516" y="422341"/>
                    <a:pt x="142264" y="439613"/>
                    <a:pt x="154265" y="456631"/>
                  </a:cubicBezTo>
                  <a:cubicBezTo>
                    <a:pt x="156742" y="500319"/>
                    <a:pt x="172236" y="535181"/>
                    <a:pt x="209320" y="558168"/>
                  </a:cubicBezTo>
                  <a:cubicBezTo>
                    <a:pt x="224687" y="567693"/>
                    <a:pt x="221321" y="583504"/>
                    <a:pt x="210336" y="596268"/>
                  </a:cubicBezTo>
                  <a:cubicBezTo>
                    <a:pt x="195731" y="613223"/>
                    <a:pt x="203922" y="625859"/>
                    <a:pt x="216749" y="637289"/>
                  </a:cubicBezTo>
                  <a:cubicBezTo>
                    <a:pt x="231354" y="650307"/>
                    <a:pt x="245134" y="664277"/>
                    <a:pt x="257643" y="679517"/>
                  </a:cubicBezTo>
                  <a:cubicBezTo>
                    <a:pt x="271740" y="696535"/>
                    <a:pt x="281519" y="695964"/>
                    <a:pt x="290727" y="674373"/>
                  </a:cubicBezTo>
                  <a:cubicBezTo>
                    <a:pt x="296442" y="660975"/>
                    <a:pt x="306411" y="649799"/>
                    <a:pt x="308443" y="634432"/>
                  </a:cubicBezTo>
                  <a:cubicBezTo>
                    <a:pt x="310158" y="631066"/>
                    <a:pt x="312380" y="628082"/>
                    <a:pt x="314984" y="625351"/>
                  </a:cubicBezTo>
                  <a:cubicBezTo>
                    <a:pt x="330605" y="586743"/>
                    <a:pt x="354544" y="559946"/>
                    <a:pt x="396708" y="558612"/>
                  </a:cubicBezTo>
                  <a:cubicBezTo>
                    <a:pt x="401598" y="558485"/>
                    <a:pt x="406170" y="555056"/>
                    <a:pt x="410615" y="552262"/>
                  </a:cubicBezTo>
                  <a:cubicBezTo>
                    <a:pt x="457732" y="522544"/>
                    <a:pt x="507897" y="551881"/>
                    <a:pt x="510119" y="612143"/>
                  </a:cubicBezTo>
                  <a:cubicBezTo>
                    <a:pt x="511008" y="634432"/>
                    <a:pt x="511834" y="652402"/>
                    <a:pt x="539964" y="652148"/>
                  </a:cubicBezTo>
                  <a:cubicBezTo>
                    <a:pt x="513548" y="627637"/>
                    <a:pt x="514437" y="586870"/>
                    <a:pt x="489799" y="561406"/>
                  </a:cubicBezTo>
                  <a:cubicBezTo>
                    <a:pt x="487069" y="558549"/>
                    <a:pt x="483957" y="554993"/>
                    <a:pt x="484275" y="550992"/>
                  </a:cubicBezTo>
                  <a:cubicBezTo>
                    <a:pt x="489291" y="479935"/>
                    <a:pt x="439952" y="441962"/>
                    <a:pt x="399883" y="402275"/>
                  </a:cubicBezTo>
                  <a:cubicBezTo>
                    <a:pt x="373150" y="375858"/>
                    <a:pt x="375499" y="363222"/>
                    <a:pt x="401344" y="344489"/>
                  </a:cubicBezTo>
                  <a:cubicBezTo>
                    <a:pt x="404519" y="342203"/>
                    <a:pt x="406424" y="338521"/>
                    <a:pt x="407757" y="334647"/>
                  </a:cubicBezTo>
                  <a:cubicBezTo>
                    <a:pt x="416457" y="303024"/>
                    <a:pt x="388644" y="284672"/>
                    <a:pt x="383437" y="257939"/>
                  </a:cubicBezTo>
                  <a:cubicBezTo>
                    <a:pt x="380452" y="242762"/>
                    <a:pt x="367054" y="229046"/>
                    <a:pt x="380389" y="212790"/>
                  </a:cubicBezTo>
                  <a:cubicBezTo>
                    <a:pt x="410107" y="219140"/>
                    <a:pt x="434110" y="219711"/>
                    <a:pt x="440650" y="176340"/>
                  </a:cubicBezTo>
                  <a:cubicBezTo>
                    <a:pt x="444270" y="152338"/>
                    <a:pt x="470559" y="145098"/>
                    <a:pt x="488402" y="132652"/>
                  </a:cubicBezTo>
                  <a:cubicBezTo>
                    <a:pt x="498499" y="125604"/>
                    <a:pt x="515707" y="123699"/>
                    <a:pt x="511453" y="105538"/>
                  </a:cubicBezTo>
                  <a:cubicBezTo>
                    <a:pt x="507579" y="89028"/>
                    <a:pt x="491831" y="91377"/>
                    <a:pt x="479449" y="90044"/>
                  </a:cubicBezTo>
                  <a:cubicBezTo>
                    <a:pt x="473416" y="81344"/>
                    <a:pt x="472464" y="69406"/>
                    <a:pt x="480147" y="64834"/>
                  </a:cubicBezTo>
                  <a:cubicBezTo>
                    <a:pt x="510373" y="46737"/>
                    <a:pt x="529233" y="12129"/>
                    <a:pt x="563269" y="0"/>
                  </a:cubicBezTo>
                  <a:cubicBezTo>
                    <a:pt x="565809" y="0"/>
                    <a:pt x="568349" y="0"/>
                    <a:pt x="570889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="" xmlns:a16="http://schemas.microsoft.com/office/drawing/2014/main" id="{38A835FA-CF2C-495E-A4C0-B9F40AC801CE}"/>
                </a:ext>
              </a:extLst>
            </p:cNvPr>
            <p:cNvSpPr/>
            <p:nvPr/>
          </p:nvSpPr>
          <p:spPr>
            <a:xfrm>
              <a:off x="2483811" y="5590249"/>
              <a:ext cx="550125" cy="771026"/>
            </a:xfrm>
            <a:custGeom>
              <a:avLst/>
              <a:gdLst>
                <a:gd name="connsiteX0" fmla="*/ 329238 w 550125"/>
                <a:gd name="connsiteY0" fmla="*/ 744605 h 771026"/>
                <a:gd name="connsiteX1" fmla="*/ 253102 w 550125"/>
                <a:gd name="connsiteY1" fmla="*/ 654561 h 771026"/>
                <a:gd name="connsiteX2" fmla="*/ 249419 w 550125"/>
                <a:gd name="connsiteY2" fmla="*/ 653863 h 771026"/>
                <a:gd name="connsiteX3" fmla="*/ 134357 w 550125"/>
                <a:gd name="connsiteY3" fmla="*/ 487683 h 771026"/>
                <a:gd name="connsiteX4" fmla="*/ 58601 w 550125"/>
                <a:gd name="connsiteY4" fmla="*/ 315597 h 771026"/>
                <a:gd name="connsiteX5" fmla="*/ 33201 w 550125"/>
                <a:gd name="connsiteY5" fmla="*/ 243841 h 771026"/>
                <a:gd name="connsiteX6" fmla="*/ 7357 w 550125"/>
                <a:gd name="connsiteY6" fmla="*/ 152528 h 771026"/>
                <a:gd name="connsiteX7" fmla="*/ 18025 w 550125"/>
                <a:gd name="connsiteY7" fmla="*/ 47308 h 771026"/>
                <a:gd name="connsiteX8" fmla="*/ 58411 w 550125"/>
                <a:gd name="connsiteY8" fmla="*/ 34227 h 771026"/>
                <a:gd name="connsiteX9" fmla="*/ 108195 w 550125"/>
                <a:gd name="connsiteY9" fmla="*/ 0 h 771026"/>
                <a:gd name="connsiteX10" fmla="*/ 276533 w 550125"/>
                <a:gd name="connsiteY10" fmla="*/ 70231 h 771026"/>
                <a:gd name="connsiteX11" fmla="*/ 286757 w 550125"/>
                <a:gd name="connsiteY11" fmla="*/ 89472 h 771026"/>
                <a:gd name="connsiteX12" fmla="*/ 269167 w 550125"/>
                <a:gd name="connsiteY12" fmla="*/ 101474 h 771026"/>
                <a:gd name="connsiteX13" fmla="*/ 250308 w 550125"/>
                <a:gd name="connsiteY13" fmla="*/ 102807 h 771026"/>
                <a:gd name="connsiteX14" fmla="*/ 234179 w 550125"/>
                <a:gd name="connsiteY14" fmla="*/ 134049 h 771026"/>
                <a:gd name="connsiteX15" fmla="*/ 260849 w 550125"/>
                <a:gd name="connsiteY15" fmla="*/ 136335 h 771026"/>
                <a:gd name="connsiteX16" fmla="*/ 383150 w 550125"/>
                <a:gd name="connsiteY16" fmla="*/ 91377 h 771026"/>
                <a:gd name="connsiteX17" fmla="*/ 447158 w 550125"/>
                <a:gd name="connsiteY17" fmla="*/ 170499 h 771026"/>
                <a:gd name="connsiteX18" fmla="*/ 446967 w 550125"/>
                <a:gd name="connsiteY18" fmla="*/ 182310 h 771026"/>
                <a:gd name="connsiteX19" fmla="*/ 532756 w 550125"/>
                <a:gd name="connsiteY19" fmla="*/ 338012 h 771026"/>
                <a:gd name="connsiteX20" fmla="*/ 543106 w 550125"/>
                <a:gd name="connsiteY20" fmla="*/ 368620 h 771026"/>
                <a:gd name="connsiteX21" fmla="*/ 500498 w 550125"/>
                <a:gd name="connsiteY21" fmla="*/ 359857 h 771026"/>
                <a:gd name="connsiteX22" fmla="*/ 477765 w 550125"/>
                <a:gd name="connsiteY22" fmla="*/ 317819 h 771026"/>
                <a:gd name="connsiteX23" fmla="*/ 372799 w 550125"/>
                <a:gd name="connsiteY23" fmla="*/ 202630 h 771026"/>
                <a:gd name="connsiteX24" fmla="*/ 302060 w 550125"/>
                <a:gd name="connsiteY24" fmla="*/ 180976 h 771026"/>
                <a:gd name="connsiteX25" fmla="*/ 285423 w 550125"/>
                <a:gd name="connsiteY25" fmla="*/ 250191 h 771026"/>
                <a:gd name="connsiteX26" fmla="*/ 297234 w 550125"/>
                <a:gd name="connsiteY26" fmla="*/ 275591 h 771026"/>
                <a:gd name="connsiteX27" fmla="*/ 286884 w 550125"/>
                <a:gd name="connsiteY27" fmla="*/ 299976 h 771026"/>
                <a:gd name="connsiteX28" fmla="*/ 266881 w 550125"/>
                <a:gd name="connsiteY28" fmla="*/ 332678 h 771026"/>
                <a:gd name="connsiteX29" fmla="*/ 344542 w 550125"/>
                <a:gd name="connsiteY29" fmla="*/ 507368 h 771026"/>
                <a:gd name="connsiteX30" fmla="*/ 300282 w 550125"/>
                <a:gd name="connsiteY30" fmla="*/ 514670 h 771026"/>
                <a:gd name="connsiteX31" fmla="*/ 274692 w 550125"/>
                <a:gd name="connsiteY31" fmla="*/ 490350 h 771026"/>
                <a:gd name="connsiteX32" fmla="*/ 260785 w 550125"/>
                <a:gd name="connsiteY32" fmla="*/ 485968 h 771026"/>
                <a:gd name="connsiteX33" fmla="*/ 257229 w 550125"/>
                <a:gd name="connsiteY33" fmla="*/ 503875 h 771026"/>
                <a:gd name="connsiteX34" fmla="*/ 311204 w 550125"/>
                <a:gd name="connsiteY34" fmla="*/ 585473 h 771026"/>
                <a:gd name="connsiteX35" fmla="*/ 352162 w 550125"/>
                <a:gd name="connsiteY35" fmla="*/ 647957 h 771026"/>
                <a:gd name="connsiteX36" fmla="*/ 393310 w 550125"/>
                <a:gd name="connsiteY36" fmla="*/ 700790 h 771026"/>
                <a:gd name="connsiteX37" fmla="*/ 393754 w 550125"/>
                <a:gd name="connsiteY37" fmla="*/ 724539 h 771026"/>
                <a:gd name="connsiteX38" fmla="*/ 386833 w 550125"/>
                <a:gd name="connsiteY38" fmla="*/ 747208 h 771026"/>
                <a:gd name="connsiteX39" fmla="*/ 348288 w 550125"/>
                <a:gd name="connsiteY39" fmla="*/ 756162 h 771026"/>
                <a:gd name="connsiteX40" fmla="*/ 329238 w 550125"/>
                <a:gd name="connsiteY40" fmla="*/ 744732 h 77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0125" h="771026">
                  <a:moveTo>
                    <a:pt x="329238" y="744605"/>
                  </a:moveTo>
                  <a:cubicBezTo>
                    <a:pt x="297679" y="720665"/>
                    <a:pt x="293424" y="669928"/>
                    <a:pt x="253102" y="654561"/>
                  </a:cubicBezTo>
                  <a:cubicBezTo>
                    <a:pt x="251832" y="654371"/>
                    <a:pt x="249990" y="654561"/>
                    <a:pt x="249419" y="653863"/>
                  </a:cubicBezTo>
                  <a:cubicBezTo>
                    <a:pt x="210303" y="598935"/>
                    <a:pt x="159185" y="552516"/>
                    <a:pt x="134357" y="487683"/>
                  </a:cubicBezTo>
                  <a:cubicBezTo>
                    <a:pt x="111814" y="428754"/>
                    <a:pt x="98543" y="365826"/>
                    <a:pt x="58601" y="315597"/>
                  </a:cubicBezTo>
                  <a:cubicBezTo>
                    <a:pt x="42472" y="295340"/>
                    <a:pt x="37646" y="269241"/>
                    <a:pt x="33201" y="243841"/>
                  </a:cubicBezTo>
                  <a:cubicBezTo>
                    <a:pt x="27740" y="212282"/>
                    <a:pt x="21962" y="182881"/>
                    <a:pt x="7357" y="152528"/>
                  </a:cubicBezTo>
                  <a:cubicBezTo>
                    <a:pt x="-7248" y="122175"/>
                    <a:pt x="1769" y="80709"/>
                    <a:pt x="18025" y="47308"/>
                  </a:cubicBezTo>
                  <a:cubicBezTo>
                    <a:pt x="26343" y="30226"/>
                    <a:pt x="42536" y="30607"/>
                    <a:pt x="58411" y="34227"/>
                  </a:cubicBezTo>
                  <a:cubicBezTo>
                    <a:pt x="86649" y="40621"/>
                    <a:pt x="103242" y="29210"/>
                    <a:pt x="108195" y="0"/>
                  </a:cubicBezTo>
                  <a:cubicBezTo>
                    <a:pt x="171377" y="3874"/>
                    <a:pt x="223447" y="38418"/>
                    <a:pt x="276533" y="70231"/>
                  </a:cubicBezTo>
                  <a:cubicBezTo>
                    <a:pt x="283899" y="74613"/>
                    <a:pt x="289043" y="79947"/>
                    <a:pt x="286757" y="89472"/>
                  </a:cubicBezTo>
                  <a:cubicBezTo>
                    <a:pt x="284471" y="98997"/>
                    <a:pt x="277295" y="101220"/>
                    <a:pt x="269167" y="101474"/>
                  </a:cubicBezTo>
                  <a:cubicBezTo>
                    <a:pt x="262881" y="101600"/>
                    <a:pt x="256213" y="100966"/>
                    <a:pt x="250308" y="102807"/>
                  </a:cubicBezTo>
                  <a:cubicBezTo>
                    <a:pt x="235893" y="107379"/>
                    <a:pt x="228781" y="118619"/>
                    <a:pt x="234179" y="134049"/>
                  </a:cubicBezTo>
                  <a:cubicBezTo>
                    <a:pt x="240910" y="153353"/>
                    <a:pt x="250371" y="139383"/>
                    <a:pt x="260849" y="136335"/>
                  </a:cubicBezTo>
                  <a:cubicBezTo>
                    <a:pt x="302441" y="124080"/>
                    <a:pt x="335334" y="86297"/>
                    <a:pt x="383150" y="91377"/>
                  </a:cubicBezTo>
                  <a:cubicBezTo>
                    <a:pt x="425060" y="95822"/>
                    <a:pt x="450460" y="124842"/>
                    <a:pt x="447158" y="170499"/>
                  </a:cubicBezTo>
                  <a:cubicBezTo>
                    <a:pt x="446904" y="174499"/>
                    <a:pt x="445316" y="181103"/>
                    <a:pt x="446967" y="182310"/>
                  </a:cubicBezTo>
                  <a:cubicBezTo>
                    <a:pt x="498402" y="219584"/>
                    <a:pt x="479733" y="301309"/>
                    <a:pt x="532756" y="338012"/>
                  </a:cubicBezTo>
                  <a:cubicBezTo>
                    <a:pt x="540947" y="343664"/>
                    <a:pt x="560569" y="353697"/>
                    <a:pt x="543106" y="368620"/>
                  </a:cubicBezTo>
                  <a:cubicBezTo>
                    <a:pt x="528946" y="380684"/>
                    <a:pt x="511547" y="378652"/>
                    <a:pt x="500498" y="359857"/>
                  </a:cubicBezTo>
                  <a:cubicBezTo>
                    <a:pt x="492433" y="346140"/>
                    <a:pt x="487798" y="329313"/>
                    <a:pt x="477765" y="317819"/>
                  </a:cubicBezTo>
                  <a:cubicBezTo>
                    <a:pt x="443602" y="278576"/>
                    <a:pt x="407153" y="241682"/>
                    <a:pt x="372799" y="202630"/>
                  </a:cubicBezTo>
                  <a:cubicBezTo>
                    <a:pt x="352670" y="179769"/>
                    <a:pt x="326381" y="183580"/>
                    <a:pt x="302060" y="180976"/>
                  </a:cubicBezTo>
                  <a:cubicBezTo>
                    <a:pt x="285423" y="179198"/>
                    <a:pt x="275581" y="221108"/>
                    <a:pt x="285423" y="250191"/>
                  </a:cubicBezTo>
                  <a:cubicBezTo>
                    <a:pt x="288408" y="259018"/>
                    <a:pt x="294504" y="266701"/>
                    <a:pt x="297234" y="275591"/>
                  </a:cubicBezTo>
                  <a:cubicBezTo>
                    <a:pt x="300536" y="286196"/>
                    <a:pt x="302314" y="298579"/>
                    <a:pt x="286884" y="299976"/>
                  </a:cubicBezTo>
                  <a:cubicBezTo>
                    <a:pt x="265802" y="301881"/>
                    <a:pt x="269548" y="314390"/>
                    <a:pt x="266881" y="332678"/>
                  </a:cubicBezTo>
                  <a:cubicBezTo>
                    <a:pt x="255515" y="411736"/>
                    <a:pt x="318062" y="449773"/>
                    <a:pt x="344542" y="507368"/>
                  </a:cubicBezTo>
                  <a:cubicBezTo>
                    <a:pt x="332604" y="529339"/>
                    <a:pt x="317046" y="527751"/>
                    <a:pt x="300282" y="514670"/>
                  </a:cubicBezTo>
                  <a:cubicBezTo>
                    <a:pt x="291075" y="507431"/>
                    <a:pt x="283772" y="497779"/>
                    <a:pt x="274692" y="490350"/>
                  </a:cubicBezTo>
                  <a:cubicBezTo>
                    <a:pt x="270628" y="487047"/>
                    <a:pt x="265802" y="483364"/>
                    <a:pt x="260785" y="485968"/>
                  </a:cubicBezTo>
                  <a:cubicBezTo>
                    <a:pt x="253292" y="489841"/>
                    <a:pt x="255515" y="497334"/>
                    <a:pt x="257229" y="503875"/>
                  </a:cubicBezTo>
                  <a:cubicBezTo>
                    <a:pt x="266119" y="537784"/>
                    <a:pt x="272660" y="570551"/>
                    <a:pt x="311204" y="585473"/>
                  </a:cubicBezTo>
                  <a:cubicBezTo>
                    <a:pt x="333048" y="593919"/>
                    <a:pt x="355273" y="615191"/>
                    <a:pt x="352162" y="647957"/>
                  </a:cubicBezTo>
                  <a:cubicBezTo>
                    <a:pt x="349050" y="681422"/>
                    <a:pt x="384293" y="679009"/>
                    <a:pt x="393310" y="700790"/>
                  </a:cubicBezTo>
                  <a:cubicBezTo>
                    <a:pt x="394326" y="708664"/>
                    <a:pt x="393945" y="716601"/>
                    <a:pt x="393754" y="724539"/>
                  </a:cubicBezTo>
                  <a:cubicBezTo>
                    <a:pt x="393437" y="732794"/>
                    <a:pt x="388928" y="739588"/>
                    <a:pt x="386833" y="747208"/>
                  </a:cubicBezTo>
                  <a:cubicBezTo>
                    <a:pt x="379086" y="775275"/>
                    <a:pt x="365878" y="778895"/>
                    <a:pt x="348288" y="756162"/>
                  </a:cubicBezTo>
                  <a:cubicBezTo>
                    <a:pt x="342954" y="749304"/>
                    <a:pt x="335969" y="747907"/>
                    <a:pt x="329238" y="7447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="" xmlns:a16="http://schemas.microsoft.com/office/drawing/2014/main" id="{DE0B907C-907C-46B5-A4BD-A915EC5972F7}"/>
                </a:ext>
              </a:extLst>
            </p:cNvPr>
            <p:cNvSpPr/>
            <p:nvPr/>
          </p:nvSpPr>
          <p:spPr>
            <a:xfrm>
              <a:off x="2217734" y="5361123"/>
              <a:ext cx="519242" cy="933598"/>
            </a:xfrm>
            <a:custGeom>
              <a:avLst/>
              <a:gdLst>
                <a:gd name="connsiteX0" fmla="*/ 374336 w 519242"/>
                <a:gd name="connsiteY0" fmla="*/ 229062 h 933598"/>
                <a:gd name="connsiteX1" fmla="*/ 421389 w 519242"/>
                <a:gd name="connsiteY1" fmla="*/ 255605 h 933598"/>
                <a:gd name="connsiteX2" fmla="*/ 373955 w 519242"/>
                <a:gd name="connsiteY2" fmla="*/ 289514 h 933598"/>
                <a:gd name="connsiteX3" fmla="*/ 328997 w 519242"/>
                <a:gd name="connsiteY3" fmla="*/ 290912 h 933598"/>
                <a:gd name="connsiteX4" fmla="*/ 292421 w 519242"/>
                <a:gd name="connsiteY4" fmla="*/ 313581 h 933598"/>
                <a:gd name="connsiteX5" fmla="*/ 310074 w 519242"/>
                <a:gd name="connsiteY5" fmla="*/ 398862 h 933598"/>
                <a:gd name="connsiteX6" fmla="*/ 317567 w 519242"/>
                <a:gd name="connsiteY6" fmla="*/ 429342 h 933598"/>
                <a:gd name="connsiteX7" fmla="*/ 358524 w 519242"/>
                <a:gd name="connsiteY7" fmla="*/ 556025 h 933598"/>
                <a:gd name="connsiteX8" fmla="*/ 398085 w 519242"/>
                <a:gd name="connsiteY8" fmla="*/ 648101 h 933598"/>
                <a:gd name="connsiteX9" fmla="*/ 491874 w 519242"/>
                <a:gd name="connsiteY9" fmla="*/ 826600 h 933598"/>
                <a:gd name="connsiteX10" fmla="*/ 519243 w 519242"/>
                <a:gd name="connsiteY10" fmla="*/ 883687 h 933598"/>
                <a:gd name="connsiteX11" fmla="*/ 519243 w 519242"/>
                <a:gd name="connsiteY11" fmla="*/ 916390 h 933598"/>
                <a:gd name="connsiteX12" fmla="*/ 499939 w 519242"/>
                <a:gd name="connsiteY12" fmla="*/ 933598 h 933598"/>
                <a:gd name="connsiteX13" fmla="*/ 431486 w 519242"/>
                <a:gd name="connsiteY13" fmla="*/ 842729 h 933598"/>
                <a:gd name="connsiteX14" fmla="*/ 387036 w 519242"/>
                <a:gd name="connsiteY14" fmla="*/ 795739 h 933598"/>
                <a:gd name="connsiteX15" fmla="*/ 337633 w 519242"/>
                <a:gd name="connsiteY15" fmla="*/ 738716 h 933598"/>
                <a:gd name="connsiteX16" fmla="*/ 308296 w 519242"/>
                <a:gd name="connsiteY16" fmla="*/ 713696 h 933598"/>
                <a:gd name="connsiteX17" fmla="*/ 275974 w 519242"/>
                <a:gd name="connsiteY17" fmla="*/ 654895 h 933598"/>
                <a:gd name="connsiteX18" fmla="*/ 222063 w 519242"/>
                <a:gd name="connsiteY18" fmla="*/ 564471 h 933598"/>
                <a:gd name="connsiteX19" fmla="*/ 247590 w 519242"/>
                <a:gd name="connsiteY19" fmla="*/ 521481 h 933598"/>
                <a:gd name="connsiteX20" fmla="*/ 195075 w 519242"/>
                <a:gd name="connsiteY20" fmla="*/ 411626 h 933598"/>
                <a:gd name="connsiteX21" fmla="*/ 166437 w 519242"/>
                <a:gd name="connsiteY21" fmla="*/ 280815 h 933598"/>
                <a:gd name="connsiteX22" fmla="*/ 94047 w 519242"/>
                <a:gd name="connsiteY22" fmla="*/ 286848 h 933598"/>
                <a:gd name="connsiteX23" fmla="*/ 63884 w 519242"/>
                <a:gd name="connsiteY23" fmla="*/ 232999 h 933598"/>
                <a:gd name="connsiteX24" fmla="*/ 638 w 519242"/>
                <a:gd name="connsiteY24" fmla="*/ 112603 h 933598"/>
                <a:gd name="connsiteX25" fmla="*/ 16323 w 519242"/>
                <a:gd name="connsiteY25" fmla="*/ 94696 h 933598"/>
                <a:gd name="connsiteX26" fmla="*/ 79759 w 519242"/>
                <a:gd name="connsiteY26" fmla="*/ 70502 h 933598"/>
                <a:gd name="connsiteX27" fmla="*/ 51121 w 519242"/>
                <a:gd name="connsiteY27" fmla="*/ 34053 h 933598"/>
                <a:gd name="connsiteX28" fmla="*/ 110493 w 519242"/>
                <a:gd name="connsiteY28" fmla="*/ 8653 h 933598"/>
                <a:gd name="connsiteX29" fmla="*/ 142561 w 519242"/>
                <a:gd name="connsiteY29" fmla="*/ 11256 h 933598"/>
                <a:gd name="connsiteX30" fmla="*/ 165675 w 519242"/>
                <a:gd name="connsiteY30" fmla="*/ 37863 h 933598"/>
                <a:gd name="connsiteX31" fmla="*/ 260163 w 519242"/>
                <a:gd name="connsiteY31" fmla="*/ 163594 h 933598"/>
                <a:gd name="connsiteX32" fmla="*/ 374463 w 519242"/>
                <a:gd name="connsiteY32" fmla="*/ 229126 h 93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9242" h="933598">
                  <a:moveTo>
                    <a:pt x="374336" y="229062"/>
                  </a:moveTo>
                  <a:cubicBezTo>
                    <a:pt x="386464" y="243540"/>
                    <a:pt x="403355" y="248874"/>
                    <a:pt x="421389" y="255605"/>
                  </a:cubicBezTo>
                  <a:cubicBezTo>
                    <a:pt x="402530" y="264813"/>
                    <a:pt x="387353" y="275418"/>
                    <a:pt x="373955" y="289514"/>
                  </a:cubicBezTo>
                  <a:cubicBezTo>
                    <a:pt x="360048" y="304183"/>
                    <a:pt x="344808" y="302151"/>
                    <a:pt x="328997" y="290912"/>
                  </a:cubicBezTo>
                  <a:cubicBezTo>
                    <a:pt x="303533" y="272750"/>
                    <a:pt x="292611" y="288943"/>
                    <a:pt x="292421" y="313581"/>
                  </a:cubicBezTo>
                  <a:cubicBezTo>
                    <a:pt x="292230" y="342728"/>
                    <a:pt x="278070" y="376065"/>
                    <a:pt x="310074" y="398862"/>
                  </a:cubicBezTo>
                  <a:cubicBezTo>
                    <a:pt x="318329" y="404704"/>
                    <a:pt x="318583" y="418039"/>
                    <a:pt x="317567" y="429342"/>
                  </a:cubicBezTo>
                  <a:cubicBezTo>
                    <a:pt x="313312" y="478238"/>
                    <a:pt x="327409" y="519068"/>
                    <a:pt x="358524" y="556025"/>
                  </a:cubicBezTo>
                  <a:cubicBezTo>
                    <a:pt x="379797" y="581298"/>
                    <a:pt x="390655" y="615589"/>
                    <a:pt x="398085" y="648101"/>
                  </a:cubicBezTo>
                  <a:cubicBezTo>
                    <a:pt x="413896" y="717761"/>
                    <a:pt x="445773" y="775927"/>
                    <a:pt x="491874" y="826600"/>
                  </a:cubicBezTo>
                  <a:cubicBezTo>
                    <a:pt x="506098" y="842221"/>
                    <a:pt x="517719" y="860446"/>
                    <a:pt x="519243" y="883687"/>
                  </a:cubicBezTo>
                  <a:cubicBezTo>
                    <a:pt x="519243" y="894609"/>
                    <a:pt x="519243" y="905467"/>
                    <a:pt x="519243" y="916390"/>
                  </a:cubicBezTo>
                  <a:cubicBezTo>
                    <a:pt x="513782" y="923438"/>
                    <a:pt x="510797" y="933662"/>
                    <a:pt x="499939" y="933598"/>
                  </a:cubicBezTo>
                  <a:cubicBezTo>
                    <a:pt x="458537" y="919565"/>
                    <a:pt x="429263" y="897340"/>
                    <a:pt x="431486" y="842729"/>
                  </a:cubicBezTo>
                  <a:cubicBezTo>
                    <a:pt x="432565" y="816186"/>
                    <a:pt x="411166" y="801009"/>
                    <a:pt x="387036" y="795739"/>
                  </a:cubicBezTo>
                  <a:cubicBezTo>
                    <a:pt x="357635" y="789262"/>
                    <a:pt x="341506" y="770275"/>
                    <a:pt x="337633" y="738716"/>
                  </a:cubicBezTo>
                  <a:cubicBezTo>
                    <a:pt x="347285" y="704235"/>
                    <a:pt x="327409" y="709442"/>
                    <a:pt x="308296" y="713696"/>
                  </a:cubicBezTo>
                  <a:cubicBezTo>
                    <a:pt x="281499" y="704362"/>
                    <a:pt x="284102" y="676104"/>
                    <a:pt x="275974" y="654895"/>
                  </a:cubicBezTo>
                  <a:cubicBezTo>
                    <a:pt x="263020" y="621177"/>
                    <a:pt x="249368" y="588220"/>
                    <a:pt x="222063" y="564471"/>
                  </a:cubicBezTo>
                  <a:cubicBezTo>
                    <a:pt x="214697" y="540912"/>
                    <a:pt x="232286" y="532022"/>
                    <a:pt x="247590" y="521481"/>
                  </a:cubicBezTo>
                  <a:cubicBezTo>
                    <a:pt x="203775" y="498684"/>
                    <a:pt x="187328" y="463759"/>
                    <a:pt x="195075" y="411626"/>
                  </a:cubicBezTo>
                  <a:cubicBezTo>
                    <a:pt x="202124" y="363937"/>
                    <a:pt x="179137" y="322090"/>
                    <a:pt x="166437" y="280815"/>
                  </a:cubicBezTo>
                  <a:cubicBezTo>
                    <a:pt x="156213" y="247414"/>
                    <a:pt x="121225" y="274401"/>
                    <a:pt x="94047" y="286848"/>
                  </a:cubicBezTo>
                  <a:cubicBezTo>
                    <a:pt x="98746" y="258526"/>
                    <a:pt x="88332" y="242524"/>
                    <a:pt x="63884" y="232999"/>
                  </a:cubicBezTo>
                  <a:cubicBezTo>
                    <a:pt x="12068" y="212679"/>
                    <a:pt x="13021" y="157942"/>
                    <a:pt x="638" y="112603"/>
                  </a:cubicBezTo>
                  <a:cubicBezTo>
                    <a:pt x="-2537" y="100918"/>
                    <a:pt x="6671" y="94442"/>
                    <a:pt x="16323" y="94696"/>
                  </a:cubicBezTo>
                  <a:cubicBezTo>
                    <a:pt x="40707" y="95331"/>
                    <a:pt x="58423" y="78249"/>
                    <a:pt x="79759" y="70502"/>
                  </a:cubicBezTo>
                  <a:cubicBezTo>
                    <a:pt x="77664" y="52849"/>
                    <a:pt x="60074" y="50055"/>
                    <a:pt x="51121" y="34053"/>
                  </a:cubicBezTo>
                  <a:cubicBezTo>
                    <a:pt x="76330" y="34370"/>
                    <a:pt x="95634" y="28338"/>
                    <a:pt x="110493" y="8653"/>
                  </a:cubicBezTo>
                  <a:cubicBezTo>
                    <a:pt x="120145" y="-4175"/>
                    <a:pt x="132337" y="-2270"/>
                    <a:pt x="142561" y="11256"/>
                  </a:cubicBezTo>
                  <a:cubicBezTo>
                    <a:pt x="149673" y="20718"/>
                    <a:pt x="156467" y="31449"/>
                    <a:pt x="165675" y="37863"/>
                  </a:cubicBezTo>
                  <a:cubicBezTo>
                    <a:pt x="210188" y="68787"/>
                    <a:pt x="254511" y="99268"/>
                    <a:pt x="260163" y="163594"/>
                  </a:cubicBezTo>
                  <a:cubicBezTo>
                    <a:pt x="285880" y="210456"/>
                    <a:pt x="324996" y="230205"/>
                    <a:pt x="374463" y="22912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="" xmlns:a16="http://schemas.microsoft.com/office/drawing/2014/main" id="{4216EFE2-834D-4AC9-BC45-B18A5FAFBE46}"/>
                </a:ext>
              </a:extLst>
            </p:cNvPr>
            <p:cNvSpPr/>
            <p:nvPr/>
          </p:nvSpPr>
          <p:spPr>
            <a:xfrm>
              <a:off x="2710936" y="6026026"/>
              <a:ext cx="213126" cy="297963"/>
            </a:xfrm>
            <a:custGeom>
              <a:avLst/>
              <a:gdLst>
                <a:gd name="connsiteX0" fmla="*/ 155517 w 213126"/>
                <a:gd name="connsiteY0" fmla="*/ 267870 h 297963"/>
                <a:gd name="connsiteX1" fmla="*/ 102622 w 213126"/>
                <a:gd name="connsiteY1" fmla="*/ 202401 h 297963"/>
                <a:gd name="connsiteX2" fmla="*/ 68332 w 213126"/>
                <a:gd name="connsiteY2" fmla="*/ 167222 h 297963"/>
                <a:gd name="connsiteX3" fmla="*/ 26739 w 213126"/>
                <a:gd name="connsiteY3" fmla="*/ 131408 h 297963"/>
                <a:gd name="connsiteX4" fmla="*/ 2419 w 213126"/>
                <a:gd name="connsiteY4" fmla="*/ 68225 h 297963"/>
                <a:gd name="connsiteX5" fmla="*/ 36645 w 213126"/>
                <a:gd name="connsiteY5" fmla="*/ 153 h 297963"/>
                <a:gd name="connsiteX6" fmla="*/ 49917 w 213126"/>
                <a:gd name="connsiteY6" fmla="*/ 15837 h 297963"/>
                <a:gd name="connsiteX7" fmla="*/ 117417 w 213126"/>
                <a:gd name="connsiteY7" fmla="*/ 71400 h 297963"/>
                <a:gd name="connsiteX8" fmla="*/ 190569 w 213126"/>
                <a:gd name="connsiteY8" fmla="*/ 89053 h 297963"/>
                <a:gd name="connsiteX9" fmla="*/ 206444 w 213126"/>
                <a:gd name="connsiteY9" fmla="*/ 124740 h 297963"/>
                <a:gd name="connsiteX10" fmla="*/ 193617 w 213126"/>
                <a:gd name="connsiteY10" fmla="*/ 194146 h 297963"/>
                <a:gd name="connsiteX11" fmla="*/ 193617 w 213126"/>
                <a:gd name="connsiteY11" fmla="*/ 292318 h 297963"/>
                <a:gd name="connsiteX12" fmla="*/ 155581 w 213126"/>
                <a:gd name="connsiteY12" fmla="*/ 267743 h 2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126" h="297963">
                  <a:moveTo>
                    <a:pt x="155517" y="267870"/>
                  </a:moveTo>
                  <a:cubicBezTo>
                    <a:pt x="121037" y="262091"/>
                    <a:pt x="84715" y="261076"/>
                    <a:pt x="102622" y="202401"/>
                  </a:cubicBezTo>
                  <a:cubicBezTo>
                    <a:pt x="107892" y="185193"/>
                    <a:pt x="87191" y="166396"/>
                    <a:pt x="68332" y="167222"/>
                  </a:cubicBezTo>
                  <a:cubicBezTo>
                    <a:pt x="41979" y="168365"/>
                    <a:pt x="35502" y="154077"/>
                    <a:pt x="26739" y="131408"/>
                  </a:cubicBezTo>
                  <a:cubicBezTo>
                    <a:pt x="18738" y="110643"/>
                    <a:pt x="16262" y="87466"/>
                    <a:pt x="2419" y="68225"/>
                  </a:cubicBezTo>
                  <a:cubicBezTo>
                    <a:pt x="-8313" y="53239"/>
                    <a:pt x="19119" y="2502"/>
                    <a:pt x="36645" y="153"/>
                  </a:cubicBezTo>
                  <a:cubicBezTo>
                    <a:pt x="47821" y="-1371"/>
                    <a:pt x="47186" y="8852"/>
                    <a:pt x="49917" y="15837"/>
                  </a:cubicBezTo>
                  <a:cubicBezTo>
                    <a:pt x="62680" y="47969"/>
                    <a:pt x="82111" y="70765"/>
                    <a:pt x="117417" y="71400"/>
                  </a:cubicBezTo>
                  <a:cubicBezTo>
                    <a:pt x="139642" y="87783"/>
                    <a:pt x="166757" y="80735"/>
                    <a:pt x="190569" y="89053"/>
                  </a:cubicBezTo>
                  <a:cubicBezTo>
                    <a:pt x="206571" y="94641"/>
                    <a:pt x="222510" y="103975"/>
                    <a:pt x="206444" y="124740"/>
                  </a:cubicBezTo>
                  <a:cubicBezTo>
                    <a:pt x="189871" y="146203"/>
                    <a:pt x="204349" y="172556"/>
                    <a:pt x="193617" y="194146"/>
                  </a:cubicBezTo>
                  <a:cubicBezTo>
                    <a:pt x="177298" y="226849"/>
                    <a:pt x="202380" y="259615"/>
                    <a:pt x="193617" y="292318"/>
                  </a:cubicBezTo>
                  <a:cubicBezTo>
                    <a:pt x="166249" y="310415"/>
                    <a:pt x="165804" y="280316"/>
                    <a:pt x="155581" y="2677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="" xmlns:a16="http://schemas.microsoft.com/office/drawing/2014/main" id="{DE1C78BA-9746-4930-BC83-57BB159D1B5D}"/>
                </a:ext>
              </a:extLst>
            </p:cNvPr>
            <p:cNvSpPr/>
            <p:nvPr/>
          </p:nvSpPr>
          <p:spPr>
            <a:xfrm>
              <a:off x="2827371" y="5901499"/>
              <a:ext cx="112106" cy="318799"/>
            </a:xfrm>
            <a:custGeom>
              <a:avLst/>
              <a:gdLst>
                <a:gd name="connsiteX0" fmla="*/ 77118 w 112106"/>
                <a:gd name="connsiteY0" fmla="*/ 318736 h 318799"/>
                <a:gd name="connsiteX1" fmla="*/ 77118 w 112106"/>
                <a:gd name="connsiteY1" fmla="*/ 306671 h 318799"/>
                <a:gd name="connsiteX2" fmla="*/ 27779 w 112106"/>
                <a:gd name="connsiteY2" fmla="*/ 221390 h 318799"/>
                <a:gd name="connsiteX3" fmla="*/ 855 w 112106"/>
                <a:gd name="connsiteY3" fmla="*/ 195990 h 318799"/>
                <a:gd name="connsiteX4" fmla="*/ 26318 w 112106"/>
                <a:gd name="connsiteY4" fmla="*/ 188878 h 318799"/>
                <a:gd name="connsiteX5" fmla="*/ 42765 w 112106"/>
                <a:gd name="connsiteY5" fmla="*/ 164240 h 318799"/>
                <a:gd name="connsiteX6" fmla="*/ 24540 w 112106"/>
                <a:gd name="connsiteY6" fmla="*/ 146650 h 318799"/>
                <a:gd name="connsiteX7" fmla="*/ 5871 w 112106"/>
                <a:gd name="connsiteY7" fmla="*/ 96802 h 318799"/>
                <a:gd name="connsiteX8" fmla="*/ 38256 w 112106"/>
                <a:gd name="connsiteY8" fmla="*/ 14697 h 318799"/>
                <a:gd name="connsiteX9" fmla="*/ 59338 w 112106"/>
                <a:gd name="connsiteY9" fmla="*/ 409 h 318799"/>
                <a:gd name="connsiteX10" fmla="*/ 68990 w 112106"/>
                <a:gd name="connsiteY10" fmla="*/ 24031 h 318799"/>
                <a:gd name="connsiteX11" fmla="*/ 65751 w 112106"/>
                <a:gd name="connsiteY11" fmla="*/ 123536 h 318799"/>
                <a:gd name="connsiteX12" fmla="*/ 98645 w 112106"/>
                <a:gd name="connsiteY12" fmla="*/ 207483 h 318799"/>
                <a:gd name="connsiteX13" fmla="*/ 107281 w 112106"/>
                <a:gd name="connsiteY13" fmla="*/ 237075 h 318799"/>
                <a:gd name="connsiteX14" fmla="*/ 77118 w 112106"/>
                <a:gd name="connsiteY14" fmla="*/ 318800 h 31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106" h="318799">
                  <a:moveTo>
                    <a:pt x="77118" y="318736"/>
                  </a:moveTo>
                  <a:cubicBezTo>
                    <a:pt x="77118" y="314672"/>
                    <a:pt x="76737" y="310608"/>
                    <a:pt x="77118" y="306671"/>
                  </a:cubicBezTo>
                  <a:cubicBezTo>
                    <a:pt x="81881" y="264253"/>
                    <a:pt x="91088" y="219739"/>
                    <a:pt x="27779" y="221390"/>
                  </a:cubicBezTo>
                  <a:cubicBezTo>
                    <a:pt x="16158" y="221708"/>
                    <a:pt x="5744" y="209579"/>
                    <a:pt x="855" y="195990"/>
                  </a:cubicBezTo>
                  <a:cubicBezTo>
                    <a:pt x="9364" y="193704"/>
                    <a:pt x="18317" y="192434"/>
                    <a:pt x="26318" y="188878"/>
                  </a:cubicBezTo>
                  <a:cubicBezTo>
                    <a:pt x="35970" y="184560"/>
                    <a:pt x="43654" y="177003"/>
                    <a:pt x="42765" y="164240"/>
                  </a:cubicBezTo>
                  <a:cubicBezTo>
                    <a:pt x="42003" y="152556"/>
                    <a:pt x="33303" y="149000"/>
                    <a:pt x="24540" y="146650"/>
                  </a:cubicBezTo>
                  <a:cubicBezTo>
                    <a:pt x="-3273" y="139221"/>
                    <a:pt x="-4225" y="119853"/>
                    <a:pt x="5871" y="96802"/>
                  </a:cubicBezTo>
                  <a:cubicBezTo>
                    <a:pt x="17682" y="69878"/>
                    <a:pt x="21301" y="39208"/>
                    <a:pt x="38256" y="14697"/>
                  </a:cubicBezTo>
                  <a:cubicBezTo>
                    <a:pt x="43463" y="7204"/>
                    <a:pt x="49369" y="-2068"/>
                    <a:pt x="59338" y="409"/>
                  </a:cubicBezTo>
                  <a:cubicBezTo>
                    <a:pt x="70895" y="3267"/>
                    <a:pt x="65751" y="16094"/>
                    <a:pt x="68990" y="24031"/>
                  </a:cubicBezTo>
                  <a:cubicBezTo>
                    <a:pt x="82770" y="58195"/>
                    <a:pt x="76674" y="88929"/>
                    <a:pt x="65751" y="123536"/>
                  </a:cubicBezTo>
                  <a:cubicBezTo>
                    <a:pt x="55592" y="155667"/>
                    <a:pt x="59846" y="191608"/>
                    <a:pt x="98645" y="207483"/>
                  </a:cubicBezTo>
                  <a:cubicBezTo>
                    <a:pt x="111345" y="212691"/>
                    <a:pt x="116806" y="227042"/>
                    <a:pt x="107281" y="237075"/>
                  </a:cubicBezTo>
                  <a:cubicBezTo>
                    <a:pt x="85437" y="260125"/>
                    <a:pt x="87659" y="291876"/>
                    <a:pt x="77118" y="31880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="" xmlns:a16="http://schemas.microsoft.com/office/drawing/2014/main" id="{05F2D273-04B4-4EC0-925D-FD8F6CEA1166}"/>
                </a:ext>
              </a:extLst>
            </p:cNvPr>
            <p:cNvSpPr/>
            <p:nvPr/>
          </p:nvSpPr>
          <p:spPr>
            <a:xfrm>
              <a:off x="2864790" y="6293896"/>
              <a:ext cx="215994" cy="220134"/>
            </a:xfrm>
            <a:custGeom>
              <a:avLst/>
              <a:gdLst>
                <a:gd name="connsiteX0" fmla="*/ 1663 w 215994"/>
                <a:gd name="connsiteY0" fmla="*/ 0 h 220134"/>
                <a:gd name="connsiteX1" fmla="*/ 39700 w 215994"/>
                <a:gd name="connsiteY1" fmla="*/ 24575 h 220134"/>
                <a:gd name="connsiteX2" fmla="*/ 39700 w 215994"/>
                <a:gd name="connsiteY2" fmla="*/ 40958 h 220134"/>
                <a:gd name="connsiteX3" fmla="*/ 71894 w 215994"/>
                <a:gd name="connsiteY3" fmla="*/ 59500 h 220134"/>
                <a:gd name="connsiteX4" fmla="*/ 93040 w 215994"/>
                <a:gd name="connsiteY4" fmla="*/ 90044 h 220134"/>
                <a:gd name="connsiteX5" fmla="*/ 212039 w 215994"/>
                <a:gd name="connsiteY5" fmla="*/ 169165 h 220134"/>
                <a:gd name="connsiteX6" fmla="*/ 207403 w 215994"/>
                <a:gd name="connsiteY6" fmla="*/ 212854 h 220134"/>
                <a:gd name="connsiteX7" fmla="*/ 54940 w 215994"/>
                <a:gd name="connsiteY7" fmla="*/ 171895 h 220134"/>
                <a:gd name="connsiteX8" fmla="*/ 24523 w 215994"/>
                <a:gd name="connsiteY8" fmla="*/ 122810 h 220134"/>
                <a:gd name="connsiteX9" fmla="*/ 24523 w 215994"/>
                <a:gd name="connsiteY9" fmla="*/ 122810 h 220134"/>
                <a:gd name="connsiteX10" fmla="*/ 1663 w 215994"/>
                <a:gd name="connsiteY10" fmla="*/ 24575 h 220134"/>
                <a:gd name="connsiteX11" fmla="*/ 1663 w 215994"/>
                <a:gd name="connsiteY11" fmla="*/ 0 h 22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994" h="220134">
                  <a:moveTo>
                    <a:pt x="1663" y="0"/>
                  </a:moveTo>
                  <a:cubicBezTo>
                    <a:pt x="14173" y="8509"/>
                    <a:pt x="24396" y="21146"/>
                    <a:pt x="39700" y="24575"/>
                  </a:cubicBezTo>
                  <a:lnTo>
                    <a:pt x="39700" y="40958"/>
                  </a:lnTo>
                  <a:cubicBezTo>
                    <a:pt x="40779" y="66549"/>
                    <a:pt x="56972" y="61088"/>
                    <a:pt x="71894" y="59500"/>
                  </a:cubicBezTo>
                  <a:cubicBezTo>
                    <a:pt x="93992" y="57214"/>
                    <a:pt x="104025" y="65469"/>
                    <a:pt x="93040" y="90044"/>
                  </a:cubicBezTo>
                  <a:cubicBezTo>
                    <a:pt x="86245" y="179896"/>
                    <a:pt x="139141" y="187263"/>
                    <a:pt x="212039" y="169165"/>
                  </a:cubicBezTo>
                  <a:cubicBezTo>
                    <a:pt x="228485" y="185929"/>
                    <a:pt x="187020" y="195708"/>
                    <a:pt x="207403" y="212854"/>
                  </a:cubicBezTo>
                  <a:cubicBezTo>
                    <a:pt x="147523" y="238254"/>
                    <a:pt x="104597" y="190501"/>
                    <a:pt x="54940" y="171895"/>
                  </a:cubicBezTo>
                  <a:cubicBezTo>
                    <a:pt x="56908" y="146876"/>
                    <a:pt x="43383" y="132906"/>
                    <a:pt x="24523" y="122810"/>
                  </a:cubicBezTo>
                  <a:lnTo>
                    <a:pt x="24523" y="122810"/>
                  </a:lnTo>
                  <a:cubicBezTo>
                    <a:pt x="11442" y="91504"/>
                    <a:pt x="-5385" y="61278"/>
                    <a:pt x="1663" y="24575"/>
                  </a:cubicBezTo>
                  <a:cubicBezTo>
                    <a:pt x="1663" y="16383"/>
                    <a:pt x="1663" y="8255"/>
                    <a:pt x="1663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="" xmlns:a16="http://schemas.microsoft.com/office/drawing/2014/main" id="{D48242D9-0F1C-4013-B0AB-130448ABA943}"/>
                </a:ext>
              </a:extLst>
            </p:cNvPr>
            <p:cNvSpPr/>
            <p:nvPr/>
          </p:nvSpPr>
          <p:spPr>
            <a:xfrm>
              <a:off x="2903350" y="6305434"/>
              <a:ext cx="107883" cy="78504"/>
            </a:xfrm>
            <a:custGeom>
              <a:avLst/>
              <a:gdLst>
                <a:gd name="connsiteX0" fmla="*/ 54543 w 107883"/>
                <a:gd name="connsiteY0" fmla="*/ 78505 h 78504"/>
                <a:gd name="connsiteX1" fmla="*/ 21333 w 107883"/>
                <a:gd name="connsiteY1" fmla="*/ 53359 h 78504"/>
                <a:gd name="connsiteX2" fmla="*/ 1203 w 107883"/>
                <a:gd name="connsiteY2" fmla="*/ 29419 h 78504"/>
                <a:gd name="connsiteX3" fmla="*/ 31747 w 107883"/>
                <a:gd name="connsiteY3" fmla="*/ 14179 h 78504"/>
                <a:gd name="connsiteX4" fmla="*/ 56575 w 107883"/>
                <a:gd name="connsiteY4" fmla="*/ 3067 h 78504"/>
                <a:gd name="connsiteX5" fmla="*/ 100263 w 107883"/>
                <a:gd name="connsiteY5" fmla="*/ 21228 h 78504"/>
                <a:gd name="connsiteX6" fmla="*/ 107883 w 107883"/>
                <a:gd name="connsiteY6" fmla="*/ 45739 h 78504"/>
                <a:gd name="connsiteX7" fmla="*/ 54543 w 107883"/>
                <a:gd name="connsiteY7" fmla="*/ 78441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83" h="78504">
                  <a:moveTo>
                    <a:pt x="54543" y="78505"/>
                  </a:moveTo>
                  <a:cubicBezTo>
                    <a:pt x="49781" y="60471"/>
                    <a:pt x="36827" y="55517"/>
                    <a:pt x="21333" y="53359"/>
                  </a:cubicBezTo>
                  <a:cubicBezTo>
                    <a:pt x="8950" y="51644"/>
                    <a:pt x="-4067" y="48977"/>
                    <a:pt x="1203" y="29419"/>
                  </a:cubicBezTo>
                  <a:cubicBezTo>
                    <a:pt x="29397" y="48215"/>
                    <a:pt x="29016" y="48215"/>
                    <a:pt x="31747" y="14179"/>
                  </a:cubicBezTo>
                  <a:cubicBezTo>
                    <a:pt x="33271" y="-4871"/>
                    <a:pt x="45653" y="-363"/>
                    <a:pt x="56575" y="3067"/>
                  </a:cubicBezTo>
                  <a:cubicBezTo>
                    <a:pt x="71561" y="7829"/>
                    <a:pt x="81150" y="27705"/>
                    <a:pt x="100263" y="21228"/>
                  </a:cubicBezTo>
                  <a:cubicBezTo>
                    <a:pt x="102803" y="29419"/>
                    <a:pt x="105343" y="37611"/>
                    <a:pt x="107883" y="45739"/>
                  </a:cubicBezTo>
                  <a:cubicBezTo>
                    <a:pt x="90103" y="56661"/>
                    <a:pt x="72323" y="67583"/>
                    <a:pt x="54543" y="78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="" xmlns:a16="http://schemas.microsoft.com/office/drawing/2014/main" id="{A4B76667-854D-42BB-A1C2-1FCAF4770BCE}"/>
                </a:ext>
              </a:extLst>
            </p:cNvPr>
            <p:cNvSpPr/>
            <p:nvPr/>
          </p:nvSpPr>
          <p:spPr>
            <a:xfrm>
              <a:off x="2470086" y="5434610"/>
              <a:ext cx="98996" cy="58288"/>
            </a:xfrm>
            <a:custGeom>
              <a:avLst/>
              <a:gdLst>
                <a:gd name="connsiteX0" fmla="*/ 22924 w 98996"/>
                <a:gd name="connsiteY0" fmla="*/ 32702 h 58288"/>
                <a:gd name="connsiteX1" fmla="*/ 0 w 98996"/>
                <a:gd name="connsiteY1" fmla="*/ 0 h 58288"/>
                <a:gd name="connsiteX2" fmla="*/ 55118 w 98996"/>
                <a:gd name="connsiteY2" fmla="*/ 31051 h 58288"/>
                <a:gd name="connsiteX3" fmla="*/ 98996 w 98996"/>
                <a:gd name="connsiteY3" fmla="*/ 40894 h 58288"/>
                <a:gd name="connsiteX4" fmla="*/ 67310 w 98996"/>
                <a:gd name="connsiteY4" fmla="*/ 54102 h 58288"/>
                <a:gd name="connsiteX5" fmla="*/ 22860 w 98996"/>
                <a:gd name="connsiteY5" fmla="*/ 32702 h 5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996" h="58288">
                  <a:moveTo>
                    <a:pt x="22924" y="32702"/>
                  </a:moveTo>
                  <a:cubicBezTo>
                    <a:pt x="15304" y="21781"/>
                    <a:pt x="7684" y="10858"/>
                    <a:pt x="0" y="0"/>
                  </a:cubicBezTo>
                  <a:cubicBezTo>
                    <a:pt x="22543" y="1778"/>
                    <a:pt x="39370" y="15875"/>
                    <a:pt x="55118" y="31051"/>
                  </a:cubicBezTo>
                  <a:cubicBezTo>
                    <a:pt x="68390" y="43879"/>
                    <a:pt x="81915" y="50165"/>
                    <a:pt x="98996" y="40894"/>
                  </a:cubicBezTo>
                  <a:cubicBezTo>
                    <a:pt x="95377" y="64262"/>
                    <a:pt x="80137" y="58928"/>
                    <a:pt x="67310" y="54102"/>
                  </a:cubicBezTo>
                  <a:cubicBezTo>
                    <a:pt x="52007" y="48387"/>
                    <a:pt x="37656" y="39942"/>
                    <a:pt x="22860" y="32702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="" xmlns:a16="http://schemas.microsoft.com/office/drawing/2014/main" id="{1603B729-086C-4998-BF11-621DD8ABEA25}"/>
                </a:ext>
              </a:extLst>
            </p:cNvPr>
            <p:cNvSpPr/>
            <p:nvPr/>
          </p:nvSpPr>
          <p:spPr>
            <a:xfrm>
              <a:off x="3688969" y="4283515"/>
              <a:ext cx="978279" cy="1118518"/>
            </a:xfrm>
            <a:custGeom>
              <a:avLst/>
              <a:gdLst>
                <a:gd name="connsiteX0" fmla="*/ 335153 w 978279"/>
                <a:gd name="connsiteY0" fmla="*/ 881345 h 1118518"/>
                <a:gd name="connsiteX1" fmla="*/ 192024 w 978279"/>
                <a:gd name="connsiteY1" fmla="*/ 642012 h 1118518"/>
                <a:gd name="connsiteX2" fmla="*/ 111506 w 978279"/>
                <a:gd name="connsiteY2" fmla="*/ 534252 h 1118518"/>
                <a:gd name="connsiteX3" fmla="*/ 0 w 978279"/>
                <a:gd name="connsiteY3" fmla="*/ 414872 h 1118518"/>
                <a:gd name="connsiteX4" fmla="*/ 15558 w 978279"/>
                <a:gd name="connsiteY4" fmla="*/ 408077 h 1118518"/>
                <a:gd name="connsiteX5" fmla="*/ 86614 w 978279"/>
                <a:gd name="connsiteY5" fmla="*/ 433160 h 1118518"/>
                <a:gd name="connsiteX6" fmla="*/ 189547 w 978279"/>
                <a:gd name="connsiteY6" fmla="*/ 512218 h 1118518"/>
                <a:gd name="connsiteX7" fmla="*/ 190754 w 978279"/>
                <a:gd name="connsiteY7" fmla="*/ 535459 h 1118518"/>
                <a:gd name="connsiteX8" fmla="*/ 200470 w 978279"/>
                <a:gd name="connsiteY8" fmla="*/ 571273 h 1118518"/>
                <a:gd name="connsiteX9" fmla="*/ 234505 w 978279"/>
                <a:gd name="connsiteY9" fmla="*/ 558954 h 1118518"/>
                <a:gd name="connsiteX10" fmla="*/ 357949 w 978279"/>
                <a:gd name="connsiteY10" fmla="*/ 457290 h 1118518"/>
                <a:gd name="connsiteX11" fmla="*/ 275209 w 978279"/>
                <a:gd name="connsiteY11" fmla="*/ 440081 h 1118518"/>
                <a:gd name="connsiteX12" fmla="*/ 182372 w 978279"/>
                <a:gd name="connsiteY12" fmla="*/ 433096 h 1118518"/>
                <a:gd name="connsiteX13" fmla="*/ 156528 w 978279"/>
                <a:gd name="connsiteY13" fmla="*/ 383820 h 1118518"/>
                <a:gd name="connsiteX14" fmla="*/ 181801 w 978279"/>
                <a:gd name="connsiteY14" fmla="*/ 374866 h 1118518"/>
                <a:gd name="connsiteX15" fmla="*/ 209359 w 978279"/>
                <a:gd name="connsiteY15" fmla="*/ 368072 h 1118518"/>
                <a:gd name="connsiteX16" fmla="*/ 197485 w 978279"/>
                <a:gd name="connsiteY16" fmla="*/ 342672 h 1118518"/>
                <a:gd name="connsiteX17" fmla="*/ 222631 w 978279"/>
                <a:gd name="connsiteY17" fmla="*/ 246088 h 1118518"/>
                <a:gd name="connsiteX18" fmla="*/ 249936 w 978279"/>
                <a:gd name="connsiteY18" fmla="*/ 265773 h 1118518"/>
                <a:gd name="connsiteX19" fmla="*/ 286957 w 978279"/>
                <a:gd name="connsiteY19" fmla="*/ 270726 h 1118518"/>
                <a:gd name="connsiteX20" fmla="*/ 318960 w 978279"/>
                <a:gd name="connsiteY20" fmla="*/ 236118 h 1118518"/>
                <a:gd name="connsiteX21" fmla="*/ 349822 w 978279"/>
                <a:gd name="connsiteY21" fmla="*/ 210401 h 1118518"/>
                <a:gd name="connsiteX22" fmla="*/ 363157 w 978279"/>
                <a:gd name="connsiteY22" fmla="*/ 280632 h 1118518"/>
                <a:gd name="connsiteX23" fmla="*/ 441833 w 978279"/>
                <a:gd name="connsiteY23" fmla="*/ 292189 h 1118518"/>
                <a:gd name="connsiteX24" fmla="*/ 468884 w 978279"/>
                <a:gd name="connsiteY24" fmla="*/ 265836 h 1118518"/>
                <a:gd name="connsiteX25" fmla="*/ 493649 w 978279"/>
                <a:gd name="connsiteY25" fmla="*/ 218910 h 1118518"/>
                <a:gd name="connsiteX26" fmla="*/ 546608 w 978279"/>
                <a:gd name="connsiteY26" fmla="*/ 204305 h 1118518"/>
                <a:gd name="connsiteX27" fmla="*/ 562928 w 978279"/>
                <a:gd name="connsiteY27" fmla="*/ 204622 h 1118518"/>
                <a:gd name="connsiteX28" fmla="*/ 600583 w 978279"/>
                <a:gd name="connsiteY28" fmla="*/ 209956 h 1118518"/>
                <a:gd name="connsiteX29" fmla="*/ 744410 w 978279"/>
                <a:gd name="connsiteY29" fmla="*/ 168681 h 1118518"/>
                <a:gd name="connsiteX30" fmla="*/ 845185 w 978279"/>
                <a:gd name="connsiteY30" fmla="*/ 52793 h 1118518"/>
                <a:gd name="connsiteX31" fmla="*/ 888111 w 978279"/>
                <a:gd name="connsiteY31" fmla="*/ 27583 h 1118518"/>
                <a:gd name="connsiteX32" fmla="*/ 928053 w 978279"/>
                <a:gd name="connsiteY32" fmla="*/ 12724 h 1118518"/>
                <a:gd name="connsiteX33" fmla="*/ 971359 w 978279"/>
                <a:gd name="connsiteY33" fmla="*/ 9486 h 1118518"/>
                <a:gd name="connsiteX34" fmla="*/ 960755 w 978279"/>
                <a:gd name="connsiteY34" fmla="*/ 58889 h 1118518"/>
                <a:gd name="connsiteX35" fmla="*/ 891858 w 978279"/>
                <a:gd name="connsiteY35" fmla="*/ 153822 h 1118518"/>
                <a:gd name="connsiteX36" fmla="*/ 707072 w 978279"/>
                <a:gd name="connsiteY36" fmla="*/ 403505 h 1118518"/>
                <a:gd name="connsiteX37" fmla="*/ 634238 w 978279"/>
                <a:gd name="connsiteY37" fmla="*/ 446304 h 1118518"/>
                <a:gd name="connsiteX38" fmla="*/ 616267 w 978279"/>
                <a:gd name="connsiteY38" fmla="*/ 478181 h 1118518"/>
                <a:gd name="connsiteX39" fmla="*/ 688403 w 978279"/>
                <a:gd name="connsiteY39" fmla="*/ 586958 h 1118518"/>
                <a:gd name="connsiteX40" fmla="*/ 704850 w 978279"/>
                <a:gd name="connsiteY40" fmla="*/ 645378 h 1118518"/>
                <a:gd name="connsiteX41" fmla="*/ 704342 w 978279"/>
                <a:gd name="connsiteY41" fmla="*/ 720689 h 1118518"/>
                <a:gd name="connsiteX42" fmla="*/ 703072 w 978279"/>
                <a:gd name="connsiteY42" fmla="*/ 771743 h 1118518"/>
                <a:gd name="connsiteX43" fmla="*/ 664718 w 978279"/>
                <a:gd name="connsiteY43" fmla="*/ 790793 h 1118518"/>
                <a:gd name="connsiteX44" fmla="*/ 639064 w 978279"/>
                <a:gd name="connsiteY44" fmla="*/ 755741 h 1118518"/>
                <a:gd name="connsiteX45" fmla="*/ 641922 w 978279"/>
                <a:gd name="connsiteY45" fmla="*/ 727293 h 1118518"/>
                <a:gd name="connsiteX46" fmla="*/ 633984 w 978279"/>
                <a:gd name="connsiteY46" fmla="*/ 691606 h 1118518"/>
                <a:gd name="connsiteX47" fmla="*/ 607378 w 978279"/>
                <a:gd name="connsiteY47" fmla="*/ 710847 h 1118518"/>
                <a:gd name="connsiteX48" fmla="*/ 567246 w 978279"/>
                <a:gd name="connsiteY48" fmla="*/ 765076 h 1118518"/>
                <a:gd name="connsiteX49" fmla="*/ 519811 w 978279"/>
                <a:gd name="connsiteY49" fmla="*/ 789968 h 1118518"/>
                <a:gd name="connsiteX50" fmla="*/ 505015 w 978279"/>
                <a:gd name="connsiteY50" fmla="*/ 792953 h 1118518"/>
                <a:gd name="connsiteX51" fmla="*/ 450723 w 978279"/>
                <a:gd name="connsiteY51" fmla="*/ 773394 h 1118518"/>
                <a:gd name="connsiteX52" fmla="*/ 428879 w 978279"/>
                <a:gd name="connsiteY52" fmla="*/ 731675 h 1118518"/>
                <a:gd name="connsiteX53" fmla="*/ 411734 w 978279"/>
                <a:gd name="connsiteY53" fmla="*/ 730722 h 1118518"/>
                <a:gd name="connsiteX54" fmla="*/ 414210 w 978279"/>
                <a:gd name="connsiteY54" fmla="*/ 748756 h 1118518"/>
                <a:gd name="connsiteX55" fmla="*/ 432626 w 978279"/>
                <a:gd name="connsiteY55" fmla="*/ 762790 h 1118518"/>
                <a:gd name="connsiteX56" fmla="*/ 435610 w 978279"/>
                <a:gd name="connsiteY56" fmla="*/ 838292 h 1118518"/>
                <a:gd name="connsiteX57" fmla="*/ 429578 w 978279"/>
                <a:gd name="connsiteY57" fmla="*/ 873725 h 1118518"/>
                <a:gd name="connsiteX58" fmla="*/ 549275 w 978279"/>
                <a:gd name="connsiteY58" fmla="*/ 968594 h 1118518"/>
                <a:gd name="connsiteX59" fmla="*/ 591312 w 978279"/>
                <a:gd name="connsiteY59" fmla="*/ 940908 h 1118518"/>
                <a:gd name="connsiteX60" fmla="*/ 588645 w 978279"/>
                <a:gd name="connsiteY60" fmla="*/ 861279 h 1118518"/>
                <a:gd name="connsiteX61" fmla="*/ 613537 w 978279"/>
                <a:gd name="connsiteY61" fmla="*/ 817972 h 1118518"/>
                <a:gd name="connsiteX62" fmla="*/ 647700 w 978279"/>
                <a:gd name="connsiteY62" fmla="*/ 841657 h 1118518"/>
                <a:gd name="connsiteX63" fmla="*/ 644080 w 978279"/>
                <a:gd name="connsiteY63" fmla="*/ 804065 h 1118518"/>
                <a:gd name="connsiteX64" fmla="*/ 668210 w 978279"/>
                <a:gd name="connsiteY64" fmla="*/ 796762 h 1118518"/>
                <a:gd name="connsiteX65" fmla="*/ 742125 w 978279"/>
                <a:gd name="connsiteY65" fmla="*/ 793524 h 1118518"/>
                <a:gd name="connsiteX66" fmla="*/ 777240 w 978279"/>
                <a:gd name="connsiteY66" fmla="*/ 823941 h 1118518"/>
                <a:gd name="connsiteX67" fmla="*/ 749427 w 978279"/>
                <a:gd name="connsiteY67" fmla="*/ 862041 h 1118518"/>
                <a:gd name="connsiteX68" fmla="*/ 747204 w 978279"/>
                <a:gd name="connsiteY68" fmla="*/ 902491 h 1118518"/>
                <a:gd name="connsiteX69" fmla="*/ 742886 w 978279"/>
                <a:gd name="connsiteY69" fmla="*/ 927573 h 1118518"/>
                <a:gd name="connsiteX70" fmla="*/ 770636 w 978279"/>
                <a:gd name="connsiteY70" fmla="*/ 925605 h 1118518"/>
                <a:gd name="connsiteX71" fmla="*/ 815594 w 978279"/>
                <a:gd name="connsiteY71" fmla="*/ 897156 h 1118518"/>
                <a:gd name="connsiteX72" fmla="*/ 816229 w 978279"/>
                <a:gd name="connsiteY72" fmla="*/ 950624 h 1118518"/>
                <a:gd name="connsiteX73" fmla="*/ 769620 w 978279"/>
                <a:gd name="connsiteY73" fmla="*/ 1118519 h 1118518"/>
                <a:gd name="connsiteX74" fmla="*/ 753364 w 978279"/>
                <a:gd name="connsiteY74" fmla="*/ 1050319 h 1118518"/>
                <a:gd name="connsiteX75" fmla="*/ 788289 w 978279"/>
                <a:gd name="connsiteY75" fmla="*/ 1002123 h 1118518"/>
                <a:gd name="connsiteX76" fmla="*/ 792163 w 978279"/>
                <a:gd name="connsiteY76" fmla="*/ 948909 h 1118518"/>
                <a:gd name="connsiteX77" fmla="*/ 763397 w 978279"/>
                <a:gd name="connsiteY77" fmla="*/ 946750 h 1118518"/>
                <a:gd name="connsiteX78" fmla="*/ 726377 w 978279"/>
                <a:gd name="connsiteY78" fmla="*/ 1006123 h 1118518"/>
                <a:gd name="connsiteX79" fmla="*/ 710057 w 978279"/>
                <a:gd name="connsiteY79" fmla="*/ 1037238 h 1118518"/>
                <a:gd name="connsiteX80" fmla="*/ 671132 w 978279"/>
                <a:gd name="connsiteY80" fmla="*/ 1010124 h 1118518"/>
                <a:gd name="connsiteX81" fmla="*/ 662877 w 978279"/>
                <a:gd name="connsiteY81" fmla="*/ 979326 h 1118518"/>
                <a:gd name="connsiteX82" fmla="*/ 647636 w 978279"/>
                <a:gd name="connsiteY82" fmla="*/ 979326 h 1118518"/>
                <a:gd name="connsiteX83" fmla="*/ 632142 w 978279"/>
                <a:gd name="connsiteY83" fmla="*/ 995963 h 1118518"/>
                <a:gd name="connsiteX84" fmla="*/ 597662 w 978279"/>
                <a:gd name="connsiteY84" fmla="*/ 1041302 h 1118518"/>
                <a:gd name="connsiteX85" fmla="*/ 579057 w 978279"/>
                <a:gd name="connsiteY85" fmla="*/ 1069369 h 1118518"/>
                <a:gd name="connsiteX86" fmla="*/ 510477 w 978279"/>
                <a:gd name="connsiteY86" fmla="*/ 1052986 h 1118518"/>
                <a:gd name="connsiteX87" fmla="*/ 404876 w 978279"/>
                <a:gd name="connsiteY87" fmla="*/ 1007838 h 1118518"/>
                <a:gd name="connsiteX88" fmla="*/ 338391 w 978279"/>
                <a:gd name="connsiteY88" fmla="*/ 979580 h 1118518"/>
                <a:gd name="connsiteX89" fmla="*/ 236220 w 978279"/>
                <a:gd name="connsiteY89" fmla="*/ 922049 h 1118518"/>
                <a:gd name="connsiteX90" fmla="*/ 220980 w 978279"/>
                <a:gd name="connsiteY90" fmla="*/ 864708 h 1118518"/>
                <a:gd name="connsiteX91" fmla="*/ 327660 w 978279"/>
                <a:gd name="connsiteY91" fmla="*/ 889346 h 1118518"/>
                <a:gd name="connsiteX92" fmla="*/ 336740 w 978279"/>
                <a:gd name="connsiteY92" fmla="*/ 888139 h 1118518"/>
                <a:gd name="connsiteX93" fmla="*/ 335216 w 978279"/>
                <a:gd name="connsiteY93" fmla="*/ 881155 h 111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78279" h="1118518">
                  <a:moveTo>
                    <a:pt x="335153" y="881345"/>
                  </a:moveTo>
                  <a:cubicBezTo>
                    <a:pt x="276606" y="809081"/>
                    <a:pt x="221424" y="735358"/>
                    <a:pt x="192024" y="642012"/>
                  </a:cubicBezTo>
                  <a:cubicBezTo>
                    <a:pt x="178117" y="597816"/>
                    <a:pt x="145669" y="566574"/>
                    <a:pt x="111506" y="534252"/>
                  </a:cubicBezTo>
                  <a:cubicBezTo>
                    <a:pt x="72834" y="497676"/>
                    <a:pt x="33084" y="458941"/>
                    <a:pt x="0" y="414872"/>
                  </a:cubicBezTo>
                  <a:cubicBezTo>
                    <a:pt x="4191" y="409347"/>
                    <a:pt x="12446" y="402489"/>
                    <a:pt x="15558" y="408077"/>
                  </a:cubicBezTo>
                  <a:cubicBezTo>
                    <a:pt x="33020" y="438494"/>
                    <a:pt x="62230" y="429794"/>
                    <a:pt x="86614" y="433160"/>
                  </a:cubicBezTo>
                  <a:cubicBezTo>
                    <a:pt x="134874" y="439891"/>
                    <a:pt x="157607" y="482690"/>
                    <a:pt x="189547" y="512218"/>
                  </a:cubicBezTo>
                  <a:cubicBezTo>
                    <a:pt x="193421" y="515774"/>
                    <a:pt x="191516" y="527648"/>
                    <a:pt x="190754" y="535459"/>
                  </a:cubicBezTo>
                  <a:cubicBezTo>
                    <a:pt x="189547" y="549048"/>
                    <a:pt x="185357" y="564098"/>
                    <a:pt x="200470" y="571273"/>
                  </a:cubicBezTo>
                  <a:cubicBezTo>
                    <a:pt x="214122" y="577750"/>
                    <a:pt x="225044" y="568035"/>
                    <a:pt x="234505" y="558954"/>
                  </a:cubicBezTo>
                  <a:cubicBezTo>
                    <a:pt x="272859" y="522187"/>
                    <a:pt x="310324" y="484214"/>
                    <a:pt x="357949" y="457290"/>
                  </a:cubicBezTo>
                  <a:cubicBezTo>
                    <a:pt x="332105" y="429159"/>
                    <a:pt x="302895" y="429985"/>
                    <a:pt x="275209" y="440081"/>
                  </a:cubicBezTo>
                  <a:cubicBezTo>
                    <a:pt x="242316" y="452083"/>
                    <a:pt x="213042" y="442939"/>
                    <a:pt x="182372" y="433096"/>
                  </a:cubicBezTo>
                  <a:cubicBezTo>
                    <a:pt x="158115" y="425349"/>
                    <a:pt x="157543" y="402362"/>
                    <a:pt x="156528" y="383820"/>
                  </a:cubicBezTo>
                  <a:cubicBezTo>
                    <a:pt x="155511" y="363944"/>
                    <a:pt x="171133" y="371247"/>
                    <a:pt x="181801" y="374866"/>
                  </a:cubicBezTo>
                  <a:cubicBezTo>
                    <a:pt x="192341" y="378549"/>
                    <a:pt x="203073" y="378296"/>
                    <a:pt x="209359" y="368072"/>
                  </a:cubicBezTo>
                  <a:cubicBezTo>
                    <a:pt x="218059" y="354102"/>
                    <a:pt x="203708" y="349974"/>
                    <a:pt x="197485" y="342672"/>
                  </a:cubicBezTo>
                  <a:cubicBezTo>
                    <a:pt x="162687" y="302159"/>
                    <a:pt x="173863" y="261137"/>
                    <a:pt x="222631" y="246088"/>
                  </a:cubicBezTo>
                  <a:cubicBezTo>
                    <a:pt x="241173" y="240373"/>
                    <a:pt x="245872" y="253708"/>
                    <a:pt x="249936" y="265773"/>
                  </a:cubicBezTo>
                  <a:cubicBezTo>
                    <a:pt x="259905" y="295428"/>
                    <a:pt x="270701" y="294158"/>
                    <a:pt x="286957" y="270726"/>
                  </a:cubicBezTo>
                  <a:cubicBezTo>
                    <a:pt x="295910" y="257835"/>
                    <a:pt x="308483" y="247866"/>
                    <a:pt x="318960" y="236118"/>
                  </a:cubicBezTo>
                  <a:cubicBezTo>
                    <a:pt x="328104" y="225768"/>
                    <a:pt x="332867" y="209448"/>
                    <a:pt x="349822" y="210401"/>
                  </a:cubicBezTo>
                  <a:cubicBezTo>
                    <a:pt x="367284" y="232054"/>
                    <a:pt x="309182" y="271742"/>
                    <a:pt x="363157" y="280632"/>
                  </a:cubicBezTo>
                  <a:cubicBezTo>
                    <a:pt x="389128" y="284887"/>
                    <a:pt x="415290" y="291364"/>
                    <a:pt x="441833" y="292189"/>
                  </a:cubicBezTo>
                  <a:cubicBezTo>
                    <a:pt x="459296" y="293522"/>
                    <a:pt x="472249" y="291554"/>
                    <a:pt x="468884" y="265836"/>
                  </a:cubicBezTo>
                  <a:cubicBezTo>
                    <a:pt x="466153" y="245199"/>
                    <a:pt x="469392" y="224815"/>
                    <a:pt x="493649" y="218910"/>
                  </a:cubicBezTo>
                  <a:cubicBezTo>
                    <a:pt x="513715" y="224053"/>
                    <a:pt x="529844" y="212941"/>
                    <a:pt x="546608" y="204305"/>
                  </a:cubicBezTo>
                  <a:cubicBezTo>
                    <a:pt x="552069" y="202273"/>
                    <a:pt x="557530" y="203098"/>
                    <a:pt x="562928" y="204622"/>
                  </a:cubicBezTo>
                  <a:cubicBezTo>
                    <a:pt x="575437" y="206527"/>
                    <a:pt x="588709" y="204813"/>
                    <a:pt x="600583" y="209956"/>
                  </a:cubicBezTo>
                  <a:cubicBezTo>
                    <a:pt x="658368" y="235229"/>
                    <a:pt x="706501" y="214020"/>
                    <a:pt x="744410" y="168681"/>
                  </a:cubicBezTo>
                  <a:cubicBezTo>
                    <a:pt x="777303" y="129374"/>
                    <a:pt x="818071" y="98069"/>
                    <a:pt x="845185" y="52793"/>
                  </a:cubicBezTo>
                  <a:cubicBezTo>
                    <a:pt x="854520" y="37235"/>
                    <a:pt x="870458" y="28536"/>
                    <a:pt x="888111" y="27583"/>
                  </a:cubicBezTo>
                  <a:cubicBezTo>
                    <a:pt x="903034" y="26758"/>
                    <a:pt x="916241" y="23837"/>
                    <a:pt x="928053" y="12724"/>
                  </a:cubicBezTo>
                  <a:cubicBezTo>
                    <a:pt x="941197" y="342"/>
                    <a:pt x="958596" y="-6834"/>
                    <a:pt x="971359" y="9486"/>
                  </a:cubicBezTo>
                  <a:cubicBezTo>
                    <a:pt x="985647" y="27647"/>
                    <a:pt x="975678" y="49301"/>
                    <a:pt x="960755" y="58889"/>
                  </a:cubicBezTo>
                  <a:cubicBezTo>
                    <a:pt x="925703" y="81495"/>
                    <a:pt x="906653" y="116865"/>
                    <a:pt x="891858" y="153822"/>
                  </a:cubicBezTo>
                  <a:cubicBezTo>
                    <a:pt x="851217" y="255296"/>
                    <a:pt x="767334" y="319177"/>
                    <a:pt x="707072" y="403505"/>
                  </a:cubicBezTo>
                  <a:cubicBezTo>
                    <a:pt x="690944" y="426048"/>
                    <a:pt x="663003" y="440145"/>
                    <a:pt x="634238" y="446304"/>
                  </a:cubicBezTo>
                  <a:cubicBezTo>
                    <a:pt x="619189" y="449479"/>
                    <a:pt x="611124" y="455067"/>
                    <a:pt x="616267" y="478181"/>
                  </a:cubicBezTo>
                  <a:cubicBezTo>
                    <a:pt x="626935" y="526251"/>
                    <a:pt x="647636" y="562573"/>
                    <a:pt x="688403" y="586958"/>
                  </a:cubicBezTo>
                  <a:cubicBezTo>
                    <a:pt x="709041" y="599340"/>
                    <a:pt x="718757" y="618517"/>
                    <a:pt x="704850" y="645378"/>
                  </a:cubicBezTo>
                  <a:cubicBezTo>
                    <a:pt x="692277" y="669572"/>
                    <a:pt x="695770" y="695670"/>
                    <a:pt x="704342" y="720689"/>
                  </a:cubicBezTo>
                  <a:cubicBezTo>
                    <a:pt x="710375" y="738152"/>
                    <a:pt x="711835" y="754662"/>
                    <a:pt x="703072" y="771743"/>
                  </a:cubicBezTo>
                  <a:cubicBezTo>
                    <a:pt x="694372" y="788698"/>
                    <a:pt x="681101" y="793968"/>
                    <a:pt x="664718" y="790793"/>
                  </a:cubicBezTo>
                  <a:cubicBezTo>
                    <a:pt x="647128" y="787364"/>
                    <a:pt x="639382" y="774474"/>
                    <a:pt x="639064" y="755741"/>
                  </a:cubicBezTo>
                  <a:cubicBezTo>
                    <a:pt x="638937" y="746089"/>
                    <a:pt x="641477" y="736818"/>
                    <a:pt x="641922" y="727293"/>
                  </a:cubicBezTo>
                  <a:cubicBezTo>
                    <a:pt x="642493" y="714466"/>
                    <a:pt x="649605" y="697130"/>
                    <a:pt x="633984" y="691606"/>
                  </a:cubicBezTo>
                  <a:cubicBezTo>
                    <a:pt x="622617" y="687605"/>
                    <a:pt x="612584" y="700242"/>
                    <a:pt x="607378" y="710847"/>
                  </a:cubicBezTo>
                  <a:cubicBezTo>
                    <a:pt x="597027" y="731802"/>
                    <a:pt x="577914" y="744883"/>
                    <a:pt x="567246" y="765076"/>
                  </a:cubicBezTo>
                  <a:cubicBezTo>
                    <a:pt x="556451" y="785587"/>
                    <a:pt x="540957" y="793397"/>
                    <a:pt x="519811" y="789968"/>
                  </a:cubicBezTo>
                  <a:cubicBezTo>
                    <a:pt x="514795" y="790540"/>
                    <a:pt x="509778" y="790349"/>
                    <a:pt x="505015" y="792953"/>
                  </a:cubicBezTo>
                  <a:cubicBezTo>
                    <a:pt x="474091" y="809843"/>
                    <a:pt x="463804" y="806478"/>
                    <a:pt x="450723" y="773394"/>
                  </a:cubicBezTo>
                  <a:cubicBezTo>
                    <a:pt x="444817" y="758535"/>
                    <a:pt x="442849" y="741454"/>
                    <a:pt x="428879" y="731675"/>
                  </a:cubicBezTo>
                  <a:cubicBezTo>
                    <a:pt x="423482" y="727865"/>
                    <a:pt x="416878" y="724817"/>
                    <a:pt x="411734" y="730722"/>
                  </a:cubicBezTo>
                  <a:cubicBezTo>
                    <a:pt x="406336" y="736755"/>
                    <a:pt x="410083" y="743295"/>
                    <a:pt x="414210" y="748756"/>
                  </a:cubicBezTo>
                  <a:cubicBezTo>
                    <a:pt x="419100" y="755233"/>
                    <a:pt x="426148" y="758535"/>
                    <a:pt x="432626" y="762790"/>
                  </a:cubicBezTo>
                  <a:cubicBezTo>
                    <a:pt x="466027" y="784443"/>
                    <a:pt x="468694" y="818035"/>
                    <a:pt x="435610" y="838292"/>
                  </a:cubicBezTo>
                  <a:cubicBezTo>
                    <a:pt x="415227" y="850801"/>
                    <a:pt x="421259" y="855500"/>
                    <a:pt x="429578" y="873725"/>
                  </a:cubicBezTo>
                  <a:cubicBezTo>
                    <a:pt x="454660" y="928462"/>
                    <a:pt x="509969" y="936463"/>
                    <a:pt x="549275" y="968594"/>
                  </a:cubicBezTo>
                  <a:cubicBezTo>
                    <a:pt x="575691" y="990121"/>
                    <a:pt x="588201" y="978881"/>
                    <a:pt x="591312" y="940908"/>
                  </a:cubicBezTo>
                  <a:cubicBezTo>
                    <a:pt x="593471" y="914429"/>
                    <a:pt x="600139" y="889029"/>
                    <a:pt x="588645" y="861279"/>
                  </a:cubicBezTo>
                  <a:cubicBezTo>
                    <a:pt x="581342" y="843626"/>
                    <a:pt x="593534" y="822798"/>
                    <a:pt x="613537" y="817972"/>
                  </a:cubicBezTo>
                  <a:cubicBezTo>
                    <a:pt x="630365" y="813908"/>
                    <a:pt x="646240" y="818861"/>
                    <a:pt x="647700" y="841657"/>
                  </a:cubicBezTo>
                  <a:cubicBezTo>
                    <a:pt x="649859" y="829529"/>
                    <a:pt x="634492" y="818162"/>
                    <a:pt x="644080" y="804065"/>
                  </a:cubicBezTo>
                  <a:cubicBezTo>
                    <a:pt x="650748" y="796572"/>
                    <a:pt x="659194" y="794286"/>
                    <a:pt x="668210" y="796762"/>
                  </a:cubicBezTo>
                  <a:cubicBezTo>
                    <a:pt x="693229" y="803684"/>
                    <a:pt x="717359" y="799239"/>
                    <a:pt x="742125" y="793524"/>
                  </a:cubicBezTo>
                  <a:cubicBezTo>
                    <a:pt x="762698" y="788762"/>
                    <a:pt x="784797" y="788317"/>
                    <a:pt x="777240" y="823941"/>
                  </a:cubicBezTo>
                  <a:cubicBezTo>
                    <a:pt x="748094" y="819940"/>
                    <a:pt x="733234" y="829846"/>
                    <a:pt x="749427" y="862041"/>
                  </a:cubicBezTo>
                  <a:cubicBezTo>
                    <a:pt x="757365" y="877725"/>
                    <a:pt x="757428" y="889219"/>
                    <a:pt x="747204" y="902491"/>
                  </a:cubicBezTo>
                  <a:cubicBezTo>
                    <a:pt x="741680" y="909603"/>
                    <a:pt x="734822" y="918810"/>
                    <a:pt x="742886" y="927573"/>
                  </a:cubicBezTo>
                  <a:cubicBezTo>
                    <a:pt x="751650" y="937098"/>
                    <a:pt x="761746" y="931066"/>
                    <a:pt x="770636" y="925605"/>
                  </a:cubicBezTo>
                  <a:cubicBezTo>
                    <a:pt x="786066" y="916206"/>
                    <a:pt x="793686" y="884964"/>
                    <a:pt x="815594" y="897156"/>
                  </a:cubicBezTo>
                  <a:cubicBezTo>
                    <a:pt x="840486" y="911000"/>
                    <a:pt x="810387" y="935257"/>
                    <a:pt x="816229" y="950624"/>
                  </a:cubicBezTo>
                  <a:cubicBezTo>
                    <a:pt x="842963" y="1021363"/>
                    <a:pt x="782765" y="1062067"/>
                    <a:pt x="769620" y="1118519"/>
                  </a:cubicBezTo>
                  <a:cubicBezTo>
                    <a:pt x="746633" y="1100802"/>
                    <a:pt x="758952" y="1072989"/>
                    <a:pt x="753364" y="1050319"/>
                  </a:cubicBezTo>
                  <a:cubicBezTo>
                    <a:pt x="746061" y="1020538"/>
                    <a:pt x="769239" y="1014505"/>
                    <a:pt x="788289" y="1002123"/>
                  </a:cubicBezTo>
                  <a:cubicBezTo>
                    <a:pt x="804545" y="991518"/>
                    <a:pt x="792290" y="966435"/>
                    <a:pt x="792163" y="948909"/>
                  </a:cubicBezTo>
                  <a:cubicBezTo>
                    <a:pt x="792099" y="935511"/>
                    <a:pt x="773049" y="941353"/>
                    <a:pt x="763397" y="946750"/>
                  </a:cubicBezTo>
                  <a:cubicBezTo>
                    <a:pt x="741490" y="959006"/>
                    <a:pt x="708723" y="963451"/>
                    <a:pt x="726377" y="1006123"/>
                  </a:cubicBezTo>
                  <a:cubicBezTo>
                    <a:pt x="731710" y="1019077"/>
                    <a:pt x="724535" y="1036032"/>
                    <a:pt x="710057" y="1037238"/>
                  </a:cubicBezTo>
                  <a:cubicBezTo>
                    <a:pt x="693103" y="1038699"/>
                    <a:pt x="679386" y="1025935"/>
                    <a:pt x="671132" y="1010124"/>
                  </a:cubicBezTo>
                  <a:cubicBezTo>
                    <a:pt x="666369" y="1001043"/>
                    <a:pt x="665544" y="989676"/>
                    <a:pt x="662877" y="979326"/>
                  </a:cubicBezTo>
                  <a:cubicBezTo>
                    <a:pt x="657797" y="964213"/>
                    <a:pt x="652716" y="964911"/>
                    <a:pt x="647636" y="979326"/>
                  </a:cubicBezTo>
                  <a:cubicBezTo>
                    <a:pt x="642176" y="984850"/>
                    <a:pt x="632270" y="990248"/>
                    <a:pt x="632142" y="995963"/>
                  </a:cubicBezTo>
                  <a:cubicBezTo>
                    <a:pt x="631508" y="1021681"/>
                    <a:pt x="620332" y="1035206"/>
                    <a:pt x="597662" y="1041302"/>
                  </a:cubicBezTo>
                  <a:cubicBezTo>
                    <a:pt x="585470" y="1044604"/>
                    <a:pt x="580708" y="1056479"/>
                    <a:pt x="579057" y="1069369"/>
                  </a:cubicBezTo>
                  <a:cubicBezTo>
                    <a:pt x="555244" y="1068417"/>
                    <a:pt x="532638" y="1061940"/>
                    <a:pt x="510477" y="1052986"/>
                  </a:cubicBezTo>
                  <a:cubicBezTo>
                    <a:pt x="482790" y="1017934"/>
                    <a:pt x="442468" y="1014759"/>
                    <a:pt x="404876" y="1007838"/>
                  </a:cubicBezTo>
                  <a:cubicBezTo>
                    <a:pt x="379921" y="1003266"/>
                    <a:pt x="360616" y="993296"/>
                    <a:pt x="338391" y="979580"/>
                  </a:cubicBezTo>
                  <a:cubicBezTo>
                    <a:pt x="305626" y="959323"/>
                    <a:pt x="281813" y="916206"/>
                    <a:pt x="236220" y="922049"/>
                  </a:cubicBezTo>
                  <a:cubicBezTo>
                    <a:pt x="220409" y="906237"/>
                    <a:pt x="196469" y="892902"/>
                    <a:pt x="220980" y="864708"/>
                  </a:cubicBezTo>
                  <a:cubicBezTo>
                    <a:pt x="259715" y="857215"/>
                    <a:pt x="293053" y="876138"/>
                    <a:pt x="327660" y="889346"/>
                  </a:cubicBezTo>
                  <a:cubicBezTo>
                    <a:pt x="331089" y="892267"/>
                    <a:pt x="334201" y="892013"/>
                    <a:pt x="336740" y="888139"/>
                  </a:cubicBezTo>
                  <a:cubicBezTo>
                    <a:pt x="338265" y="885726"/>
                    <a:pt x="337503" y="883250"/>
                    <a:pt x="335216" y="8811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="" xmlns:a16="http://schemas.microsoft.com/office/drawing/2014/main" id="{DEBBAE37-A061-4234-B378-1E187A4E2F41}"/>
                </a:ext>
              </a:extLst>
            </p:cNvPr>
            <p:cNvSpPr/>
            <p:nvPr/>
          </p:nvSpPr>
          <p:spPr>
            <a:xfrm>
              <a:off x="3917408" y="5171430"/>
              <a:ext cx="284190" cy="245100"/>
            </a:xfrm>
            <a:custGeom>
              <a:avLst/>
              <a:gdLst>
                <a:gd name="connsiteX0" fmla="*/ 7780 w 284190"/>
                <a:gd name="connsiteY0" fmla="*/ 34261 h 245100"/>
                <a:gd name="connsiteX1" fmla="*/ 4796 w 284190"/>
                <a:gd name="connsiteY1" fmla="*/ 2130 h 245100"/>
                <a:gd name="connsiteX2" fmla="*/ 55469 w 284190"/>
                <a:gd name="connsiteY2" fmla="*/ 18005 h 245100"/>
                <a:gd name="connsiteX3" fmla="*/ 125446 w 284190"/>
                <a:gd name="connsiteY3" fmla="*/ 85061 h 245100"/>
                <a:gd name="connsiteX4" fmla="*/ 160053 w 284190"/>
                <a:gd name="connsiteY4" fmla="*/ 96999 h 245100"/>
                <a:gd name="connsiteX5" fmla="*/ 255049 w 284190"/>
                <a:gd name="connsiteY5" fmla="*/ 112748 h 245100"/>
                <a:gd name="connsiteX6" fmla="*/ 281973 w 284190"/>
                <a:gd name="connsiteY6" fmla="*/ 165135 h 245100"/>
                <a:gd name="connsiteX7" fmla="*/ 249271 w 284190"/>
                <a:gd name="connsiteY7" fmla="*/ 223301 h 245100"/>
                <a:gd name="connsiteX8" fmla="*/ 242095 w 284190"/>
                <a:gd name="connsiteY8" fmla="*/ 244130 h 245100"/>
                <a:gd name="connsiteX9" fmla="*/ 220378 w 284190"/>
                <a:gd name="connsiteY9" fmla="*/ 231874 h 245100"/>
                <a:gd name="connsiteX10" fmla="*/ 158402 w 284190"/>
                <a:gd name="connsiteY10" fmla="*/ 212380 h 245100"/>
                <a:gd name="connsiteX11" fmla="*/ 121953 w 284190"/>
                <a:gd name="connsiteY11" fmla="*/ 181455 h 245100"/>
                <a:gd name="connsiteX12" fmla="*/ 107031 w 284190"/>
                <a:gd name="connsiteY12" fmla="*/ 141068 h 245100"/>
                <a:gd name="connsiteX13" fmla="*/ 60993 w 284190"/>
                <a:gd name="connsiteY13" fmla="*/ 91475 h 245100"/>
                <a:gd name="connsiteX14" fmla="*/ 7653 w 284190"/>
                <a:gd name="connsiteY14" fmla="*/ 34198 h 24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190" h="245100">
                  <a:moveTo>
                    <a:pt x="7780" y="34261"/>
                  </a:moveTo>
                  <a:cubicBezTo>
                    <a:pt x="7780" y="22831"/>
                    <a:pt x="-7523" y="5559"/>
                    <a:pt x="4796" y="2130"/>
                  </a:cubicBezTo>
                  <a:cubicBezTo>
                    <a:pt x="21115" y="-2442"/>
                    <a:pt x="45309" y="-727"/>
                    <a:pt x="55469" y="18005"/>
                  </a:cubicBezTo>
                  <a:cubicBezTo>
                    <a:pt x="72487" y="49310"/>
                    <a:pt x="104046" y="60614"/>
                    <a:pt x="125446" y="85061"/>
                  </a:cubicBezTo>
                  <a:cubicBezTo>
                    <a:pt x="135034" y="95983"/>
                    <a:pt x="148814" y="100682"/>
                    <a:pt x="160053" y="96999"/>
                  </a:cubicBezTo>
                  <a:cubicBezTo>
                    <a:pt x="194407" y="85696"/>
                    <a:pt x="222347" y="111858"/>
                    <a:pt x="255049" y="112748"/>
                  </a:cubicBezTo>
                  <a:cubicBezTo>
                    <a:pt x="277338" y="113382"/>
                    <a:pt x="289466" y="137640"/>
                    <a:pt x="281973" y="165135"/>
                  </a:cubicBezTo>
                  <a:cubicBezTo>
                    <a:pt x="264066" y="179931"/>
                    <a:pt x="243937" y="193139"/>
                    <a:pt x="249271" y="223301"/>
                  </a:cubicBezTo>
                  <a:cubicBezTo>
                    <a:pt x="250668" y="231239"/>
                    <a:pt x="250604" y="240828"/>
                    <a:pt x="242095" y="244130"/>
                  </a:cubicBezTo>
                  <a:cubicBezTo>
                    <a:pt x="231872" y="248193"/>
                    <a:pt x="224379" y="238605"/>
                    <a:pt x="220378" y="231874"/>
                  </a:cubicBezTo>
                  <a:cubicBezTo>
                    <a:pt x="204630" y="205204"/>
                    <a:pt x="191232" y="189011"/>
                    <a:pt x="158402" y="212380"/>
                  </a:cubicBezTo>
                  <a:cubicBezTo>
                    <a:pt x="139035" y="226159"/>
                    <a:pt x="133447" y="193520"/>
                    <a:pt x="121953" y="181455"/>
                  </a:cubicBezTo>
                  <a:cubicBezTo>
                    <a:pt x="116365" y="168183"/>
                    <a:pt x="108364" y="154785"/>
                    <a:pt x="107031" y="141068"/>
                  </a:cubicBezTo>
                  <a:cubicBezTo>
                    <a:pt x="104046" y="109573"/>
                    <a:pt x="85187" y="98460"/>
                    <a:pt x="60993" y="91475"/>
                  </a:cubicBezTo>
                  <a:cubicBezTo>
                    <a:pt x="43213" y="72361"/>
                    <a:pt x="25433" y="53311"/>
                    <a:pt x="7653" y="341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="" xmlns:a16="http://schemas.microsoft.com/office/drawing/2014/main" id="{4702D8EA-4DE0-4A55-BB8B-A2BA8BAC1970}"/>
                </a:ext>
              </a:extLst>
            </p:cNvPr>
            <p:cNvSpPr/>
            <p:nvPr/>
          </p:nvSpPr>
          <p:spPr>
            <a:xfrm>
              <a:off x="3911380" y="5290805"/>
              <a:ext cx="80348" cy="116860"/>
            </a:xfrm>
            <a:custGeom>
              <a:avLst/>
              <a:gdLst>
                <a:gd name="connsiteX0" fmla="*/ 80167 w 80348"/>
                <a:gd name="connsiteY0" fmla="*/ 89131 h 116860"/>
                <a:gd name="connsiteX1" fmla="*/ 71467 w 80348"/>
                <a:gd name="connsiteY1" fmla="*/ 113960 h 116860"/>
                <a:gd name="connsiteX2" fmla="*/ 47019 w 80348"/>
                <a:gd name="connsiteY2" fmla="*/ 110658 h 116860"/>
                <a:gd name="connsiteX3" fmla="*/ 474 w 80348"/>
                <a:gd name="connsiteY3" fmla="*/ 12169 h 116860"/>
                <a:gd name="connsiteX4" fmla="*/ 18000 w 80348"/>
                <a:gd name="connsiteY4" fmla="*/ 1691 h 116860"/>
                <a:gd name="connsiteX5" fmla="*/ 80167 w 80348"/>
                <a:gd name="connsiteY5" fmla="*/ 89131 h 11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48" h="116860">
                  <a:moveTo>
                    <a:pt x="80167" y="89131"/>
                  </a:moveTo>
                  <a:cubicBezTo>
                    <a:pt x="80738" y="98847"/>
                    <a:pt x="80484" y="108372"/>
                    <a:pt x="71467" y="113960"/>
                  </a:cubicBezTo>
                  <a:cubicBezTo>
                    <a:pt x="62767" y="119357"/>
                    <a:pt x="54576" y="116627"/>
                    <a:pt x="47019" y="110658"/>
                  </a:cubicBezTo>
                  <a:cubicBezTo>
                    <a:pt x="16349" y="86147"/>
                    <a:pt x="7649" y="49189"/>
                    <a:pt x="474" y="12169"/>
                  </a:cubicBezTo>
                  <a:cubicBezTo>
                    <a:pt x="-2511" y="-3326"/>
                    <a:pt x="9237" y="-404"/>
                    <a:pt x="18000" y="1691"/>
                  </a:cubicBezTo>
                  <a:cubicBezTo>
                    <a:pt x="59085" y="11534"/>
                    <a:pt x="79531" y="40363"/>
                    <a:pt x="80167" y="891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="" xmlns:a16="http://schemas.microsoft.com/office/drawing/2014/main" id="{A0294B8E-1775-4813-B9D9-1C5633F4ABE9}"/>
                </a:ext>
              </a:extLst>
            </p:cNvPr>
            <p:cNvSpPr/>
            <p:nvPr/>
          </p:nvSpPr>
          <p:spPr>
            <a:xfrm>
              <a:off x="3978528" y="5262859"/>
              <a:ext cx="60960" cy="90088"/>
            </a:xfrm>
            <a:custGeom>
              <a:avLst/>
              <a:gdLst>
                <a:gd name="connsiteX0" fmla="*/ 0 w 60960"/>
                <a:gd name="connsiteY0" fmla="*/ 109 h 90088"/>
                <a:gd name="connsiteX1" fmla="*/ 55817 w 60960"/>
                <a:gd name="connsiteY1" fmla="*/ 54656 h 90088"/>
                <a:gd name="connsiteX2" fmla="*/ 60960 w 60960"/>
                <a:gd name="connsiteY2" fmla="*/ 90089 h 90088"/>
                <a:gd name="connsiteX3" fmla="*/ 64 w 60960"/>
                <a:gd name="connsiteY3" fmla="*/ 45 h 9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" h="90088">
                  <a:moveTo>
                    <a:pt x="0" y="109"/>
                  </a:moveTo>
                  <a:cubicBezTo>
                    <a:pt x="34862" y="-971"/>
                    <a:pt x="62738" y="5189"/>
                    <a:pt x="55817" y="54656"/>
                  </a:cubicBezTo>
                  <a:cubicBezTo>
                    <a:pt x="54229" y="65895"/>
                    <a:pt x="59055" y="78214"/>
                    <a:pt x="60960" y="90089"/>
                  </a:cubicBezTo>
                  <a:cubicBezTo>
                    <a:pt x="37910" y="62276"/>
                    <a:pt x="31115" y="21636"/>
                    <a:pt x="64" y="4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="" xmlns:a16="http://schemas.microsoft.com/office/drawing/2014/main" id="{E40A94AA-B045-49EB-88F1-5E3838BCEB20}"/>
                </a:ext>
              </a:extLst>
            </p:cNvPr>
            <p:cNvSpPr/>
            <p:nvPr/>
          </p:nvSpPr>
          <p:spPr>
            <a:xfrm>
              <a:off x="3952826" y="5504257"/>
              <a:ext cx="30605" cy="32916"/>
            </a:xfrm>
            <a:custGeom>
              <a:avLst/>
              <a:gdLst>
                <a:gd name="connsiteX0" fmla="*/ 30592 w 30605"/>
                <a:gd name="connsiteY0" fmla="*/ 14872 h 32916"/>
                <a:gd name="connsiteX1" fmla="*/ 18782 w 30605"/>
                <a:gd name="connsiteY1" fmla="*/ 32588 h 32916"/>
                <a:gd name="connsiteX2" fmla="*/ 113 w 30605"/>
                <a:gd name="connsiteY2" fmla="*/ 18047 h 32916"/>
                <a:gd name="connsiteX3" fmla="*/ 15860 w 30605"/>
                <a:gd name="connsiteY3" fmla="*/ 12 h 32916"/>
                <a:gd name="connsiteX4" fmla="*/ 30592 w 30605"/>
                <a:gd name="connsiteY4" fmla="*/ 14935 h 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5" h="32916">
                  <a:moveTo>
                    <a:pt x="30592" y="14872"/>
                  </a:moveTo>
                  <a:cubicBezTo>
                    <a:pt x="30846" y="24016"/>
                    <a:pt x="27545" y="31064"/>
                    <a:pt x="18782" y="32588"/>
                  </a:cubicBezTo>
                  <a:cubicBezTo>
                    <a:pt x="8685" y="34303"/>
                    <a:pt x="1255" y="29286"/>
                    <a:pt x="113" y="18047"/>
                  </a:cubicBezTo>
                  <a:cubicBezTo>
                    <a:pt x="-967" y="6553"/>
                    <a:pt x="5827" y="393"/>
                    <a:pt x="15860" y="12"/>
                  </a:cubicBezTo>
                  <a:cubicBezTo>
                    <a:pt x="24560" y="-305"/>
                    <a:pt x="29513" y="5537"/>
                    <a:pt x="30592" y="1493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: фигура 603">
              <a:extLst>
                <a:ext uri="{FF2B5EF4-FFF2-40B4-BE49-F238E27FC236}">
                  <a16:creationId xmlns="" xmlns:a16="http://schemas.microsoft.com/office/drawing/2014/main" id="{250E9C67-6FA8-406D-AE74-93D815420F7D}"/>
                </a:ext>
              </a:extLst>
            </p:cNvPr>
            <p:cNvSpPr/>
            <p:nvPr/>
          </p:nvSpPr>
          <p:spPr>
            <a:xfrm>
              <a:off x="3926617" y="5640287"/>
              <a:ext cx="29241" cy="30417"/>
            </a:xfrm>
            <a:custGeom>
              <a:avLst/>
              <a:gdLst>
                <a:gd name="connsiteX0" fmla="*/ 29242 w 29241"/>
                <a:gd name="connsiteY0" fmla="*/ 30417 h 30417"/>
                <a:gd name="connsiteX1" fmla="*/ 32 w 29241"/>
                <a:gd name="connsiteY1" fmla="*/ 15558 h 30417"/>
                <a:gd name="connsiteX2" fmla="*/ 9620 w 29241"/>
                <a:gd name="connsiteY2" fmla="*/ 0 h 30417"/>
                <a:gd name="connsiteX3" fmla="*/ 29178 w 29241"/>
                <a:gd name="connsiteY3" fmla="*/ 30417 h 3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1" h="30417">
                  <a:moveTo>
                    <a:pt x="29242" y="30417"/>
                  </a:moveTo>
                  <a:cubicBezTo>
                    <a:pt x="17748" y="27242"/>
                    <a:pt x="984" y="35434"/>
                    <a:pt x="32" y="15558"/>
                  </a:cubicBezTo>
                  <a:cubicBezTo>
                    <a:pt x="-349" y="8954"/>
                    <a:pt x="2699" y="-63"/>
                    <a:pt x="9620" y="0"/>
                  </a:cubicBezTo>
                  <a:cubicBezTo>
                    <a:pt x="27019" y="0"/>
                    <a:pt x="24416" y="17971"/>
                    <a:pt x="29178" y="3041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: фигура 604">
              <a:extLst>
                <a:ext uri="{FF2B5EF4-FFF2-40B4-BE49-F238E27FC236}">
                  <a16:creationId xmlns="" xmlns:a16="http://schemas.microsoft.com/office/drawing/2014/main" id="{E96BC005-9019-4E79-B919-D166F4443B56}"/>
                </a:ext>
              </a:extLst>
            </p:cNvPr>
            <p:cNvSpPr/>
            <p:nvPr/>
          </p:nvSpPr>
          <p:spPr>
            <a:xfrm>
              <a:off x="4881921" y="4624531"/>
              <a:ext cx="1016510" cy="1186762"/>
            </a:xfrm>
            <a:custGeom>
              <a:avLst/>
              <a:gdLst>
                <a:gd name="connsiteX0" fmla="*/ 483320 w 1016510"/>
                <a:gd name="connsiteY0" fmla="*/ 1186509 h 1186762"/>
                <a:gd name="connsiteX1" fmla="*/ 422805 w 1016510"/>
                <a:gd name="connsiteY1" fmla="*/ 1186509 h 1186762"/>
                <a:gd name="connsiteX2" fmla="*/ 415058 w 1016510"/>
                <a:gd name="connsiteY2" fmla="*/ 1121992 h 1186762"/>
                <a:gd name="connsiteX3" fmla="*/ 405025 w 1016510"/>
                <a:gd name="connsiteY3" fmla="*/ 1110753 h 1186762"/>
                <a:gd name="connsiteX4" fmla="*/ 379434 w 1016510"/>
                <a:gd name="connsiteY4" fmla="*/ 1060206 h 1186762"/>
                <a:gd name="connsiteX5" fmla="*/ 286725 w 1016510"/>
                <a:gd name="connsiteY5" fmla="*/ 1043823 h 1186762"/>
                <a:gd name="connsiteX6" fmla="*/ 241449 w 1016510"/>
                <a:gd name="connsiteY6" fmla="*/ 1049602 h 1186762"/>
                <a:gd name="connsiteX7" fmla="*/ 213128 w 1016510"/>
                <a:gd name="connsiteY7" fmla="*/ 1034933 h 1186762"/>
                <a:gd name="connsiteX8" fmla="*/ 132800 w 1016510"/>
                <a:gd name="connsiteY8" fmla="*/ 949780 h 1186762"/>
                <a:gd name="connsiteX9" fmla="*/ 105369 w 1016510"/>
                <a:gd name="connsiteY9" fmla="*/ 867166 h 1186762"/>
                <a:gd name="connsiteX10" fmla="*/ 94700 w 1016510"/>
                <a:gd name="connsiteY10" fmla="*/ 826970 h 1186762"/>
                <a:gd name="connsiteX11" fmla="*/ 154263 w 1016510"/>
                <a:gd name="connsiteY11" fmla="*/ 864435 h 1186762"/>
                <a:gd name="connsiteX12" fmla="*/ 163407 w 1016510"/>
                <a:gd name="connsiteY12" fmla="*/ 888121 h 1186762"/>
                <a:gd name="connsiteX13" fmla="*/ 282533 w 1016510"/>
                <a:gd name="connsiteY13" fmla="*/ 908504 h 1186762"/>
                <a:gd name="connsiteX14" fmla="*/ 301266 w 1016510"/>
                <a:gd name="connsiteY14" fmla="*/ 892058 h 1186762"/>
                <a:gd name="connsiteX15" fmla="*/ 220621 w 1016510"/>
                <a:gd name="connsiteY15" fmla="*/ 860244 h 1186762"/>
                <a:gd name="connsiteX16" fmla="*/ 159788 w 1016510"/>
                <a:gd name="connsiteY16" fmla="*/ 881961 h 1186762"/>
                <a:gd name="connsiteX17" fmla="*/ 138833 w 1016510"/>
                <a:gd name="connsiteY17" fmla="*/ 840495 h 1186762"/>
                <a:gd name="connsiteX18" fmla="*/ 174329 w 1016510"/>
                <a:gd name="connsiteY18" fmla="*/ 732291 h 1186762"/>
                <a:gd name="connsiteX19" fmla="*/ 203158 w 1016510"/>
                <a:gd name="connsiteY19" fmla="*/ 722194 h 1186762"/>
                <a:gd name="connsiteX20" fmla="*/ 216811 w 1016510"/>
                <a:gd name="connsiteY20" fmla="*/ 700033 h 1186762"/>
                <a:gd name="connsiteX21" fmla="*/ 199475 w 1016510"/>
                <a:gd name="connsiteY21" fmla="*/ 688158 h 1186762"/>
                <a:gd name="connsiteX22" fmla="*/ 162010 w 1016510"/>
                <a:gd name="connsiteY22" fmla="*/ 664599 h 1186762"/>
                <a:gd name="connsiteX23" fmla="*/ 79397 w 1016510"/>
                <a:gd name="connsiteY23" fmla="*/ 610307 h 1186762"/>
                <a:gd name="connsiteX24" fmla="*/ 24342 w 1016510"/>
                <a:gd name="connsiteY24" fmla="*/ 514294 h 1186762"/>
                <a:gd name="connsiteX25" fmla="*/ 21929 w 1016510"/>
                <a:gd name="connsiteY25" fmla="*/ 360179 h 1186762"/>
                <a:gd name="connsiteX26" fmla="*/ 19135 w 1016510"/>
                <a:gd name="connsiteY26" fmla="*/ 324174 h 1186762"/>
                <a:gd name="connsiteX27" fmla="*/ 31899 w 1016510"/>
                <a:gd name="connsiteY27" fmla="*/ 169234 h 1186762"/>
                <a:gd name="connsiteX28" fmla="*/ 104289 w 1016510"/>
                <a:gd name="connsiteY28" fmla="*/ 26802 h 1186762"/>
                <a:gd name="connsiteX29" fmla="*/ 145691 w 1016510"/>
                <a:gd name="connsiteY29" fmla="*/ 2672 h 1186762"/>
                <a:gd name="connsiteX30" fmla="*/ 162455 w 1016510"/>
                <a:gd name="connsiteY30" fmla="*/ 51187 h 1186762"/>
                <a:gd name="connsiteX31" fmla="*/ 152930 w 1016510"/>
                <a:gd name="connsiteY31" fmla="*/ 241052 h 1186762"/>
                <a:gd name="connsiteX32" fmla="*/ 125942 w 1016510"/>
                <a:gd name="connsiteY32" fmla="*/ 435364 h 1186762"/>
                <a:gd name="connsiteX33" fmla="*/ 167598 w 1016510"/>
                <a:gd name="connsiteY33" fmla="*/ 526804 h 1186762"/>
                <a:gd name="connsiteX34" fmla="*/ 181569 w 1016510"/>
                <a:gd name="connsiteY34" fmla="*/ 522422 h 1186762"/>
                <a:gd name="connsiteX35" fmla="*/ 262912 w 1016510"/>
                <a:gd name="connsiteY35" fmla="*/ 501848 h 1186762"/>
                <a:gd name="connsiteX36" fmla="*/ 281771 w 1016510"/>
                <a:gd name="connsiteY36" fmla="*/ 492641 h 1186762"/>
                <a:gd name="connsiteX37" fmla="*/ 323491 w 1016510"/>
                <a:gd name="connsiteY37" fmla="*/ 391929 h 1186762"/>
                <a:gd name="connsiteX38" fmla="*/ 391182 w 1016510"/>
                <a:gd name="connsiteY38" fmla="*/ 327921 h 1186762"/>
                <a:gd name="connsiteX39" fmla="*/ 432901 w 1016510"/>
                <a:gd name="connsiteY39" fmla="*/ 386786 h 1186762"/>
                <a:gd name="connsiteX40" fmla="*/ 450682 w 1016510"/>
                <a:gd name="connsiteY40" fmla="*/ 365894 h 1186762"/>
                <a:gd name="connsiteX41" fmla="*/ 531453 w 1016510"/>
                <a:gd name="connsiteY41" fmla="*/ 399740 h 1186762"/>
                <a:gd name="connsiteX42" fmla="*/ 551456 w 1016510"/>
                <a:gd name="connsiteY42" fmla="*/ 418409 h 1186762"/>
                <a:gd name="connsiteX43" fmla="*/ 643658 w 1016510"/>
                <a:gd name="connsiteY43" fmla="*/ 528074 h 1186762"/>
                <a:gd name="connsiteX44" fmla="*/ 769070 w 1016510"/>
                <a:gd name="connsiteY44" fmla="*/ 704668 h 1186762"/>
                <a:gd name="connsiteX45" fmla="*/ 767864 w 1016510"/>
                <a:gd name="connsiteY45" fmla="*/ 741372 h 1186762"/>
                <a:gd name="connsiteX46" fmla="*/ 801392 w 1016510"/>
                <a:gd name="connsiteY46" fmla="*/ 844496 h 1186762"/>
                <a:gd name="connsiteX47" fmla="*/ 948077 w 1016510"/>
                <a:gd name="connsiteY47" fmla="*/ 908250 h 1186762"/>
                <a:gd name="connsiteX48" fmla="*/ 987066 w 1016510"/>
                <a:gd name="connsiteY48" fmla="*/ 929205 h 1186762"/>
                <a:gd name="connsiteX49" fmla="*/ 1003766 w 1016510"/>
                <a:gd name="connsiteY49" fmla="*/ 957273 h 1186762"/>
                <a:gd name="connsiteX50" fmla="*/ 987320 w 1016510"/>
                <a:gd name="connsiteY50" fmla="*/ 1032838 h 1186762"/>
                <a:gd name="connsiteX51" fmla="*/ 829903 w 1016510"/>
                <a:gd name="connsiteY51" fmla="*/ 1015566 h 1186762"/>
                <a:gd name="connsiteX52" fmla="*/ 775484 w 1016510"/>
                <a:gd name="connsiteY52" fmla="*/ 1011438 h 1186762"/>
                <a:gd name="connsiteX53" fmla="*/ 694712 w 1016510"/>
                <a:gd name="connsiteY53" fmla="*/ 1012962 h 1186762"/>
                <a:gd name="connsiteX54" fmla="*/ 719477 w 1016510"/>
                <a:gd name="connsiteY54" fmla="*/ 1016010 h 1186762"/>
                <a:gd name="connsiteX55" fmla="*/ 735098 w 1016510"/>
                <a:gd name="connsiteY55" fmla="*/ 1064334 h 1186762"/>
                <a:gd name="connsiteX56" fmla="*/ 678646 w 1016510"/>
                <a:gd name="connsiteY56" fmla="*/ 1098815 h 1186762"/>
                <a:gd name="connsiteX57" fmla="*/ 627974 w 1016510"/>
                <a:gd name="connsiteY57" fmla="*/ 1120659 h 1186762"/>
                <a:gd name="connsiteX58" fmla="*/ 501037 w 1016510"/>
                <a:gd name="connsiteY58" fmla="*/ 1181111 h 1186762"/>
                <a:gd name="connsiteX59" fmla="*/ 483320 w 1016510"/>
                <a:gd name="connsiteY59" fmla="*/ 1186762 h 118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16510" h="1186762">
                  <a:moveTo>
                    <a:pt x="483320" y="1186509"/>
                  </a:moveTo>
                  <a:cubicBezTo>
                    <a:pt x="463127" y="1186509"/>
                    <a:pt x="442998" y="1186509"/>
                    <a:pt x="422805" y="1186509"/>
                  </a:cubicBezTo>
                  <a:cubicBezTo>
                    <a:pt x="439442" y="1162378"/>
                    <a:pt x="451126" y="1139074"/>
                    <a:pt x="415058" y="1121992"/>
                  </a:cubicBezTo>
                  <a:cubicBezTo>
                    <a:pt x="410867" y="1119960"/>
                    <a:pt x="405533" y="1115007"/>
                    <a:pt x="405025" y="1110753"/>
                  </a:cubicBezTo>
                  <a:cubicBezTo>
                    <a:pt x="402358" y="1090179"/>
                    <a:pt x="400516" y="1069541"/>
                    <a:pt x="379434" y="1060206"/>
                  </a:cubicBezTo>
                  <a:cubicBezTo>
                    <a:pt x="349780" y="1047062"/>
                    <a:pt x="318728" y="1041410"/>
                    <a:pt x="286725" y="1043823"/>
                  </a:cubicBezTo>
                  <a:cubicBezTo>
                    <a:pt x="271548" y="1044903"/>
                    <a:pt x="256498" y="1047189"/>
                    <a:pt x="241449" y="1049602"/>
                  </a:cubicBezTo>
                  <a:cubicBezTo>
                    <a:pt x="228685" y="1051634"/>
                    <a:pt x="218907" y="1047697"/>
                    <a:pt x="213128" y="1034933"/>
                  </a:cubicBezTo>
                  <a:cubicBezTo>
                    <a:pt x="195665" y="996389"/>
                    <a:pt x="162772" y="974672"/>
                    <a:pt x="132800" y="949780"/>
                  </a:cubicBezTo>
                  <a:cubicBezTo>
                    <a:pt x="132038" y="919045"/>
                    <a:pt x="120926" y="892185"/>
                    <a:pt x="105369" y="867166"/>
                  </a:cubicBezTo>
                  <a:cubicBezTo>
                    <a:pt x="97748" y="854910"/>
                    <a:pt x="87398" y="843734"/>
                    <a:pt x="94700" y="826970"/>
                  </a:cubicBezTo>
                  <a:cubicBezTo>
                    <a:pt x="129562" y="811984"/>
                    <a:pt x="138769" y="843924"/>
                    <a:pt x="154263" y="864435"/>
                  </a:cubicBezTo>
                  <a:cubicBezTo>
                    <a:pt x="154644" y="873516"/>
                    <a:pt x="153946" y="883041"/>
                    <a:pt x="163407" y="888121"/>
                  </a:cubicBezTo>
                  <a:cubicBezTo>
                    <a:pt x="200364" y="913902"/>
                    <a:pt x="240560" y="915680"/>
                    <a:pt x="282533" y="908504"/>
                  </a:cubicBezTo>
                  <a:cubicBezTo>
                    <a:pt x="293265" y="906663"/>
                    <a:pt x="297202" y="900313"/>
                    <a:pt x="301266" y="892058"/>
                  </a:cubicBezTo>
                  <a:cubicBezTo>
                    <a:pt x="280120" y="840178"/>
                    <a:pt x="260563" y="833637"/>
                    <a:pt x="220621" y="860244"/>
                  </a:cubicBezTo>
                  <a:cubicBezTo>
                    <a:pt x="202777" y="872182"/>
                    <a:pt x="185823" y="893582"/>
                    <a:pt x="159788" y="881961"/>
                  </a:cubicBezTo>
                  <a:cubicBezTo>
                    <a:pt x="152676" y="868372"/>
                    <a:pt x="150136" y="853640"/>
                    <a:pt x="138833" y="840495"/>
                  </a:cubicBezTo>
                  <a:cubicBezTo>
                    <a:pt x="108416" y="805189"/>
                    <a:pt x="130324" y="742768"/>
                    <a:pt x="174329" y="732291"/>
                  </a:cubicBezTo>
                  <a:cubicBezTo>
                    <a:pt x="184235" y="729941"/>
                    <a:pt x="194141" y="727401"/>
                    <a:pt x="203158" y="722194"/>
                  </a:cubicBezTo>
                  <a:cubicBezTo>
                    <a:pt x="211223" y="717495"/>
                    <a:pt x="218525" y="711336"/>
                    <a:pt x="216811" y="700033"/>
                  </a:cubicBezTo>
                  <a:cubicBezTo>
                    <a:pt x="215287" y="690000"/>
                    <a:pt x="207413" y="687968"/>
                    <a:pt x="199475" y="688158"/>
                  </a:cubicBezTo>
                  <a:cubicBezTo>
                    <a:pt x="182394" y="688539"/>
                    <a:pt x="171599" y="678506"/>
                    <a:pt x="162010" y="664599"/>
                  </a:cubicBezTo>
                  <a:cubicBezTo>
                    <a:pt x="141500" y="634881"/>
                    <a:pt x="103273" y="636913"/>
                    <a:pt x="79397" y="610307"/>
                  </a:cubicBezTo>
                  <a:cubicBezTo>
                    <a:pt x="53933" y="581859"/>
                    <a:pt x="36852" y="554299"/>
                    <a:pt x="24342" y="514294"/>
                  </a:cubicBezTo>
                  <a:cubicBezTo>
                    <a:pt x="7261" y="459557"/>
                    <a:pt x="11262" y="411868"/>
                    <a:pt x="21929" y="360179"/>
                  </a:cubicBezTo>
                  <a:cubicBezTo>
                    <a:pt x="24342" y="348432"/>
                    <a:pt x="25485" y="334715"/>
                    <a:pt x="19135" y="324174"/>
                  </a:cubicBezTo>
                  <a:cubicBezTo>
                    <a:pt x="-14519" y="268675"/>
                    <a:pt x="339" y="214954"/>
                    <a:pt x="31899" y="169234"/>
                  </a:cubicBezTo>
                  <a:cubicBezTo>
                    <a:pt x="62633" y="124783"/>
                    <a:pt x="76857" y="72332"/>
                    <a:pt x="104289" y="26802"/>
                  </a:cubicBezTo>
                  <a:cubicBezTo>
                    <a:pt x="114830" y="9403"/>
                    <a:pt x="124101" y="-6472"/>
                    <a:pt x="145691" y="2672"/>
                  </a:cubicBezTo>
                  <a:cubicBezTo>
                    <a:pt x="166900" y="11626"/>
                    <a:pt x="166201" y="31819"/>
                    <a:pt x="162455" y="51187"/>
                  </a:cubicBezTo>
                  <a:cubicBezTo>
                    <a:pt x="150517" y="114052"/>
                    <a:pt x="156931" y="177870"/>
                    <a:pt x="152930" y="241052"/>
                  </a:cubicBezTo>
                  <a:cubicBezTo>
                    <a:pt x="148802" y="306267"/>
                    <a:pt x="160740" y="374086"/>
                    <a:pt x="125942" y="435364"/>
                  </a:cubicBezTo>
                  <a:cubicBezTo>
                    <a:pt x="110766" y="462034"/>
                    <a:pt x="140294" y="521787"/>
                    <a:pt x="167598" y="526804"/>
                  </a:cubicBezTo>
                  <a:cubicBezTo>
                    <a:pt x="172932" y="527756"/>
                    <a:pt x="177568" y="526105"/>
                    <a:pt x="181569" y="522422"/>
                  </a:cubicBezTo>
                  <a:cubicBezTo>
                    <a:pt x="205381" y="500515"/>
                    <a:pt x="232305" y="492704"/>
                    <a:pt x="262912" y="501848"/>
                  </a:cubicBezTo>
                  <a:cubicBezTo>
                    <a:pt x="271802" y="504515"/>
                    <a:pt x="275548" y="497530"/>
                    <a:pt x="281771" y="492641"/>
                  </a:cubicBezTo>
                  <a:cubicBezTo>
                    <a:pt x="313521" y="467114"/>
                    <a:pt x="322284" y="432506"/>
                    <a:pt x="323491" y="391929"/>
                  </a:cubicBezTo>
                  <a:cubicBezTo>
                    <a:pt x="324126" y="368752"/>
                    <a:pt x="370418" y="328683"/>
                    <a:pt x="391182" y="327921"/>
                  </a:cubicBezTo>
                  <a:cubicBezTo>
                    <a:pt x="417534" y="326905"/>
                    <a:pt x="431695" y="346781"/>
                    <a:pt x="432901" y="386786"/>
                  </a:cubicBezTo>
                  <a:cubicBezTo>
                    <a:pt x="435695" y="376435"/>
                    <a:pt x="439887" y="367926"/>
                    <a:pt x="450682" y="365894"/>
                  </a:cubicBezTo>
                  <a:cubicBezTo>
                    <a:pt x="483892" y="359925"/>
                    <a:pt x="509990" y="373387"/>
                    <a:pt x="531453" y="399740"/>
                  </a:cubicBezTo>
                  <a:cubicBezTo>
                    <a:pt x="537295" y="406915"/>
                    <a:pt x="543645" y="413773"/>
                    <a:pt x="551456" y="418409"/>
                  </a:cubicBezTo>
                  <a:cubicBezTo>
                    <a:pt x="594255" y="443618"/>
                    <a:pt x="615591" y="488005"/>
                    <a:pt x="643658" y="528074"/>
                  </a:cubicBezTo>
                  <a:cubicBezTo>
                    <a:pt x="684996" y="587129"/>
                    <a:pt x="717635" y="653804"/>
                    <a:pt x="769070" y="704668"/>
                  </a:cubicBezTo>
                  <a:cubicBezTo>
                    <a:pt x="770531" y="716987"/>
                    <a:pt x="770087" y="729243"/>
                    <a:pt x="767864" y="741372"/>
                  </a:cubicBezTo>
                  <a:cubicBezTo>
                    <a:pt x="749322" y="794204"/>
                    <a:pt x="755545" y="817762"/>
                    <a:pt x="801392" y="844496"/>
                  </a:cubicBezTo>
                  <a:cubicBezTo>
                    <a:pt x="847874" y="871547"/>
                    <a:pt x="895372" y="897201"/>
                    <a:pt x="948077" y="908250"/>
                  </a:cubicBezTo>
                  <a:cubicBezTo>
                    <a:pt x="962872" y="911362"/>
                    <a:pt x="975319" y="919490"/>
                    <a:pt x="987066" y="929205"/>
                  </a:cubicBezTo>
                  <a:cubicBezTo>
                    <a:pt x="993479" y="938032"/>
                    <a:pt x="992781" y="951621"/>
                    <a:pt x="1003766" y="957273"/>
                  </a:cubicBezTo>
                  <a:cubicBezTo>
                    <a:pt x="1026500" y="984895"/>
                    <a:pt x="1017482" y="1021281"/>
                    <a:pt x="987320" y="1032838"/>
                  </a:cubicBezTo>
                  <a:cubicBezTo>
                    <a:pt x="931821" y="1054047"/>
                    <a:pt x="880386" y="1048713"/>
                    <a:pt x="829903" y="1015566"/>
                  </a:cubicBezTo>
                  <a:cubicBezTo>
                    <a:pt x="814219" y="1005279"/>
                    <a:pt x="794026" y="1007755"/>
                    <a:pt x="775484" y="1011438"/>
                  </a:cubicBezTo>
                  <a:cubicBezTo>
                    <a:pt x="747988" y="1016963"/>
                    <a:pt x="720493" y="1015629"/>
                    <a:pt x="694712" y="1012962"/>
                  </a:cubicBezTo>
                  <a:cubicBezTo>
                    <a:pt x="700999" y="1018233"/>
                    <a:pt x="710968" y="1013089"/>
                    <a:pt x="719477" y="1016010"/>
                  </a:cubicBezTo>
                  <a:cubicBezTo>
                    <a:pt x="739607" y="1022868"/>
                    <a:pt x="749258" y="1048332"/>
                    <a:pt x="735098" y="1064334"/>
                  </a:cubicBezTo>
                  <a:cubicBezTo>
                    <a:pt x="720302" y="1081098"/>
                    <a:pt x="706332" y="1101609"/>
                    <a:pt x="678646" y="1098815"/>
                  </a:cubicBezTo>
                  <a:cubicBezTo>
                    <a:pt x="659850" y="1096910"/>
                    <a:pt x="641054" y="1106435"/>
                    <a:pt x="627974" y="1120659"/>
                  </a:cubicBezTo>
                  <a:cubicBezTo>
                    <a:pt x="592668" y="1158950"/>
                    <a:pt x="555202" y="1189112"/>
                    <a:pt x="501037" y="1181111"/>
                  </a:cubicBezTo>
                  <a:cubicBezTo>
                    <a:pt x="495639" y="1180286"/>
                    <a:pt x="488527" y="1182127"/>
                    <a:pt x="483320" y="118676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: фигура 605">
              <a:extLst>
                <a:ext uri="{FF2B5EF4-FFF2-40B4-BE49-F238E27FC236}">
                  <a16:creationId xmlns="" xmlns:a16="http://schemas.microsoft.com/office/drawing/2014/main" id="{08337657-B1A5-4A37-A2C1-9293000B98DB}"/>
                </a:ext>
              </a:extLst>
            </p:cNvPr>
            <p:cNvSpPr/>
            <p:nvPr/>
          </p:nvSpPr>
          <p:spPr>
            <a:xfrm>
              <a:off x="4915092" y="5729964"/>
              <a:ext cx="322996" cy="174638"/>
            </a:xfrm>
            <a:custGeom>
              <a:avLst/>
              <a:gdLst>
                <a:gd name="connsiteX0" fmla="*/ 220026 w 322996"/>
                <a:gd name="connsiteY0" fmla="*/ 88695 h 174638"/>
                <a:gd name="connsiteX1" fmla="*/ 143127 w 322996"/>
                <a:gd name="connsiteY1" fmla="*/ 50722 h 174638"/>
                <a:gd name="connsiteX2" fmla="*/ 204341 w 322996"/>
                <a:gd name="connsiteY2" fmla="*/ 37133 h 174638"/>
                <a:gd name="connsiteX3" fmla="*/ 280922 w 322996"/>
                <a:gd name="connsiteY3" fmla="*/ 4367 h 174638"/>
                <a:gd name="connsiteX4" fmla="*/ 286955 w 322996"/>
                <a:gd name="connsiteY4" fmla="*/ 112 h 174638"/>
                <a:gd name="connsiteX5" fmla="*/ 308799 w 322996"/>
                <a:gd name="connsiteY5" fmla="*/ 19035 h 174638"/>
                <a:gd name="connsiteX6" fmla="*/ 318451 w 322996"/>
                <a:gd name="connsiteY6" fmla="*/ 80123 h 174638"/>
                <a:gd name="connsiteX7" fmla="*/ 287590 w 322996"/>
                <a:gd name="connsiteY7" fmla="*/ 85838 h 174638"/>
                <a:gd name="connsiteX8" fmla="*/ 242632 w 322996"/>
                <a:gd name="connsiteY8" fmla="*/ 99681 h 174638"/>
                <a:gd name="connsiteX9" fmla="*/ 174687 w 322996"/>
                <a:gd name="connsiteY9" fmla="*/ 152577 h 174638"/>
                <a:gd name="connsiteX10" fmla="*/ 14667 w 322996"/>
                <a:gd name="connsiteY10" fmla="*/ 174421 h 174638"/>
                <a:gd name="connsiteX11" fmla="*/ 4126 w 322996"/>
                <a:gd name="connsiteY11" fmla="*/ 154291 h 174638"/>
                <a:gd name="connsiteX12" fmla="*/ 46480 w 322996"/>
                <a:gd name="connsiteY12" fmla="*/ 114857 h 174638"/>
                <a:gd name="connsiteX13" fmla="*/ 126173 w 322996"/>
                <a:gd name="connsiteY13" fmla="*/ 80377 h 174638"/>
                <a:gd name="connsiteX14" fmla="*/ 157542 w 322996"/>
                <a:gd name="connsiteY14" fmla="*/ 85901 h 174638"/>
                <a:gd name="connsiteX15" fmla="*/ 220026 w 322996"/>
                <a:gd name="connsiteY15" fmla="*/ 88759 h 17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996" h="174638">
                  <a:moveTo>
                    <a:pt x="220026" y="88695"/>
                  </a:moveTo>
                  <a:cubicBezTo>
                    <a:pt x="194753" y="75614"/>
                    <a:pt x="164146" y="79932"/>
                    <a:pt x="143127" y="50722"/>
                  </a:cubicBezTo>
                  <a:cubicBezTo>
                    <a:pt x="162939" y="38911"/>
                    <a:pt x="183894" y="38974"/>
                    <a:pt x="204341" y="37133"/>
                  </a:cubicBezTo>
                  <a:cubicBezTo>
                    <a:pt x="232980" y="34593"/>
                    <a:pt x="266825" y="46341"/>
                    <a:pt x="280922" y="4367"/>
                  </a:cubicBezTo>
                  <a:cubicBezTo>
                    <a:pt x="281621" y="2398"/>
                    <a:pt x="284796" y="303"/>
                    <a:pt x="286955" y="112"/>
                  </a:cubicBezTo>
                  <a:cubicBezTo>
                    <a:pt x="299718" y="-1221"/>
                    <a:pt x="304671" y="9574"/>
                    <a:pt x="308799" y="19035"/>
                  </a:cubicBezTo>
                  <a:cubicBezTo>
                    <a:pt x="317308" y="38340"/>
                    <a:pt x="329817" y="58533"/>
                    <a:pt x="318451" y="80123"/>
                  </a:cubicBezTo>
                  <a:cubicBezTo>
                    <a:pt x="312418" y="91616"/>
                    <a:pt x="296099" y="93204"/>
                    <a:pt x="287590" y="85838"/>
                  </a:cubicBezTo>
                  <a:cubicBezTo>
                    <a:pt x="264349" y="65645"/>
                    <a:pt x="255014" y="58850"/>
                    <a:pt x="242632" y="99681"/>
                  </a:cubicBezTo>
                  <a:cubicBezTo>
                    <a:pt x="235266" y="124001"/>
                    <a:pt x="203262" y="146861"/>
                    <a:pt x="174687" y="152577"/>
                  </a:cubicBezTo>
                  <a:cubicBezTo>
                    <a:pt x="121918" y="163181"/>
                    <a:pt x="68134" y="168071"/>
                    <a:pt x="14667" y="174421"/>
                  </a:cubicBezTo>
                  <a:cubicBezTo>
                    <a:pt x="316" y="176135"/>
                    <a:pt x="-4129" y="167563"/>
                    <a:pt x="4126" y="154291"/>
                  </a:cubicBezTo>
                  <a:cubicBezTo>
                    <a:pt x="14794" y="137019"/>
                    <a:pt x="28510" y="121207"/>
                    <a:pt x="46480" y="114857"/>
                  </a:cubicBezTo>
                  <a:cubicBezTo>
                    <a:pt x="73785" y="105205"/>
                    <a:pt x="103249" y="103300"/>
                    <a:pt x="126173" y="80377"/>
                  </a:cubicBezTo>
                  <a:cubicBezTo>
                    <a:pt x="135317" y="71233"/>
                    <a:pt x="149350" y="77456"/>
                    <a:pt x="157542" y="85901"/>
                  </a:cubicBezTo>
                  <a:cubicBezTo>
                    <a:pt x="177798" y="106983"/>
                    <a:pt x="198690" y="98030"/>
                    <a:pt x="220026" y="88759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: фигура 606">
              <a:extLst>
                <a:ext uri="{FF2B5EF4-FFF2-40B4-BE49-F238E27FC236}">
                  <a16:creationId xmlns="" xmlns:a16="http://schemas.microsoft.com/office/drawing/2014/main" id="{EEB45C09-F00B-436A-AAF4-A0B358619834}"/>
                </a:ext>
              </a:extLst>
            </p:cNvPr>
            <p:cNvSpPr/>
            <p:nvPr/>
          </p:nvSpPr>
          <p:spPr>
            <a:xfrm>
              <a:off x="4725093" y="5755382"/>
              <a:ext cx="236226" cy="120414"/>
            </a:xfrm>
            <a:custGeom>
              <a:avLst/>
              <a:gdLst>
                <a:gd name="connsiteX0" fmla="*/ 53282 w 236226"/>
                <a:gd name="connsiteY0" fmla="*/ 105061 h 120414"/>
                <a:gd name="connsiteX1" fmla="*/ 69 w 236226"/>
                <a:gd name="connsiteY1" fmla="*/ 39592 h 120414"/>
                <a:gd name="connsiteX2" fmla="*/ 27628 w 236226"/>
                <a:gd name="connsiteY2" fmla="*/ 66961 h 120414"/>
                <a:gd name="connsiteX3" fmla="*/ 53218 w 236226"/>
                <a:gd name="connsiteY3" fmla="*/ 61944 h 120414"/>
                <a:gd name="connsiteX4" fmla="*/ 70427 w 236226"/>
                <a:gd name="connsiteY4" fmla="*/ 31528 h 120414"/>
                <a:gd name="connsiteX5" fmla="*/ 186251 w 236226"/>
                <a:gd name="connsiteY5" fmla="*/ 2127 h 120414"/>
                <a:gd name="connsiteX6" fmla="*/ 236225 w 236226"/>
                <a:gd name="connsiteY6" fmla="*/ 88742 h 120414"/>
                <a:gd name="connsiteX7" fmla="*/ 236225 w 236226"/>
                <a:gd name="connsiteY7" fmla="*/ 88742 h 120414"/>
                <a:gd name="connsiteX8" fmla="*/ 190760 w 236226"/>
                <a:gd name="connsiteY8" fmla="*/ 105251 h 120414"/>
                <a:gd name="connsiteX9" fmla="*/ 105035 w 236226"/>
                <a:gd name="connsiteY9" fmla="*/ 100362 h 120414"/>
                <a:gd name="connsiteX10" fmla="*/ 53282 w 236226"/>
                <a:gd name="connsiteY10" fmla="*/ 105124 h 1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26" h="120414">
                  <a:moveTo>
                    <a:pt x="53282" y="105061"/>
                  </a:moveTo>
                  <a:cubicBezTo>
                    <a:pt x="28961" y="89440"/>
                    <a:pt x="-1646" y="79661"/>
                    <a:pt x="69" y="39592"/>
                  </a:cubicBezTo>
                  <a:cubicBezTo>
                    <a:pt x="9149" y="48863"/>
                    <a:pt x="17278" y="59722"/>
                    <a:pt x="27628" y="66961"/>
                  </a:cubicBezTo>
                  <a:cubicBezTo>
                    <a:pt x="35883" y="72739"/>
                    <a:pt x="49535" y="75724"/>
                    <a:pt x="53218" y="61944"/>
                  </a:cubicBezTo>
                  <a:cubicBezTo>
                    <a:pt x="56584" y="49371"/>
                    <a:pt x="52710" y="35782"/>
                    <a:pt x="70427" y="31528"/>
                  </a:cubicBezTo>
                  <a:cubicBezTo>
                    <a:pt x="109416" y="22066"/>
                    <a:pt x="146500" y="-8224"/>
                    <a:pt x="186251" y="2127"/>
                  </a:cubicBezTo>
                  <a:cubicBezTo>
                    <a:pt x="221874" y="11398"/>
                    <a:pt x="236353" y="48419"/>
                    <a:pt x="236225" y="88742"/>
                  </a:cubicBezTo>
                  <a:lnTo>
                    <a:pt x="236225" y="88742"/>
                  </a:lnTo>
                  <a:cubicBezTo>
                    <a:pt x="219017" y="87916"/>
                    <a:pt x="205682" y="98139"/>
                    <a:pt x="190760" y="105251"/>
                  </a:cubicBezTo>
                  <a:cubicBezTo>
                    <a:pt x="162311" y="118841"/>
                    <a:pt x="133610" y="133255"/>
                    <a:pt x="105035" y="100362"/>
                  </a:cubicBezTo>
                  <a:cubicBezTo>
                    <a:pt x="89731" y="82772"/>
                    <a:pt x="68903" y="82899"/>
                    <a:pt x="53282" y="1051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: фигура 607">
              <a:extLst>
                <a:ext uri="{FF2B5EF4-FFF2-40B4-BE49-F238E27FC236}">
                  <a16:creationId xmlns="" xmlns:a16="http://schemas.microsoft.com/office/drawing/2014/main" id="{B7D09B5A-E2D3-4740-8D1B-96650A457D9C}"/>
                </a:ext>
              </a:extLst>
            </p:cNvPr>
            <p:cNvSpPr/>
            <p:nvPr/>
          </p:nvSpPr>
          <p:spPr>
            <a:xfrm>
              <a:off x="4777871" y="5559080"/>
              <a:ext cx="63368" cy="60546"/>
            </a:xfrm>
            <a:custGeom>
              <a:avLst/>
              <a:gdLst>
                <a:gd name="connsiteX0" fmla="*/ 63369 w 63368"/>
                <a:gd name="connsiteY0" fmla="*/ 44187 h 60546"/>
                <a:gd name="connsiteX1" fmla="*/ 44192 w 63368"/>
                <a:gd name="connsiteY1" fmla="*/ 58792 h 60546"/>
                <a:gd name="connsiteX2" fmla="*/ 123 w 63368"/>
                <a:gd name="connsiteY2" fmla="*/ 29137 h 60546"/>
                <a:gd name="connsiteX3" fmla="*/ 24507 w 63368"/>
                <a:gd name="connsiteY3" fmla="*/ 943 h 60546"/>
                <a:gd name="connsiteX4" fmla="*/ 63369 w 63368"/>
                <a:gd name="connsiteY4" fmla="*/ 44250 h 6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8" h="60546">
                  <a:moveTo>
                    <a:pt x="63369" y="44187"/>
                  </a:moveTo>
                  <a:cubicBezTo>
                    <a:pt x="61463" y="59173"/>
                    <a:pt x="52256" y="63364"/>
                    <a:pt x="44192" y="58792"/>
                  </a:cubicBezTo>
                  <a:cubicBezTo>
                    <a:pt x="28698" y="49965"/>
                    <a:pt x="2980" y="53966"/>
                    <a:pt x="123" y="29137"/>
                  </a:cubicBezTo>
                  <a:cubicBezTo>
                    <a:pt x="-1401" y="15866"/>
                    <a:pt x="11552" y="-4645"/>
                    <a:pt x="24507" y="943"/>
                  </a:cubicBezTo>
                  <a:cubicBezTo>
                    <a:pt x="41588" y="8245"/>
                    <a:pt x="54669" y="26851"/>
                    <a:pt x="63369" y="442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: фигура 608">
              <a:extLst>
                <a:ext uri="{FF2B5EF4-FFF2-40B4-BE49-F238E27FC236}">
                  <a16:creationId xmlns="" xmlns:a16="http://schemas.microsoft.com/office/drawing/2014/main" id="{86CEDED5-2693-494D-B1CE-801BEC3C43F9}"/>
                </a:ext>
              </a:extLst>
            </p:cNvPr>
            <p:cNvSpPr/>
            <p:nvPr/>
          </p:nvSpPr>
          <p:spPr>
            <a:xfrm>
              <a:off x="4023867" y="4174166"/>
              <a:ext cx="1327917" cy="1329740"/>
            </a:xfrm>
            <a:custGeom>
              <a:avLst/>
              <a:gdLst>
                <a:gd name="connsiteX0" fmla="*/ 1310704 w 1327917"/>
                <a:gd name="connsiteY0" fmla="*/ 827181 h 1329740"/>
                <a:gd name="connsiteX1" fmla="*/ 1270381 w 1327917"/>
                <a:gd name="connsiteY1" fmla="*/ 895443 h 1329740"/>
                <a:gd name="connsiteX2" fmla="*/ 1272794 w 1327917"/>
                <a:gd name="connsiteY2" fmla="*/ 858931 h 1329740"/>
                <a:gd name="connsiteX3" fmla="*/ 1253617 w 1327917"/>
                <a:gd name="connsiteY3" fmla="*/ 802352 h 1329740"/>
                <a:gd name="connsiteX4" fmla="*/ 1201293 w 1327917"/>
                <a:gd name="connsiteY4" fmla="*/ 846358 h 1329740"/>
                <a:gd name="connsiteX5" fmla="*/ 1197039 w 1327917"/>
                <a:gd name="connsiteY5" fmla="*/ 878235 h 1329740"/>
                <a:gd name="connsiteX6" fmla="*/ 1214755 w 1327917"/>
                <a:gd name="connsiteY6" fmla="*/ 897412 h 1329740"/>
                <a:gd name="connsiteX7" fmla="*/ 1237298 w 1327917"/>
                <a:gd name="connsiteY7" fmla="*/ 909160 h 1329740"/>
                <a:gd name="connsiteX8" fmla="*/ 1217232 w 1327917"/>
                <a:gd name="connsiteY8" fmla="*/ 927003 h 1329740"/>
                <a:gd name="connsiteX9" fmla="*/ 1153160 w 1327917"/>
                <a:gd name="connsiteY9" fmla="*/ 1005490 h 1329740"/>
                <a:gd name="connsiteX10" fmla="*/ 1111250 w 1327917"/>
                <a:gd name="connsiteY10" fmla="*/ 971263 h 1329740"/>
                <a:gd name="connsiteX11" fmla="*/ 1057783 w 1327917"/>
                <a:gd name="connsiteY11" fmla="*/ 1002505 h 1329740"/>
                <a:gd name="connsiteX12" fmla="*/ 1024509 w 1327917"/>
                <a:gd name="connsiteY12" fmla="*/ 1013872 h 1329740"/>
                <a:gd name="connsiteX13" fmla="*/ 959866 w 1327917"/>
                <a:gd name="connsiteY13" fmla="*/ 940084 h 1329740"/>
                <a:gd name="connsiteX14" fmla="*/ 958025 w 1327917"/>
                <a:gd name="connsiteY14" fmla="*/ 889729 h 1329740"/>
                <a:gd name="connsiteX15" fmla="*/ 991298 w 1327917"/>
                <a:gd name="connsiteY15" fmla="*/ 697894 h 1329740"/>
                <a:gd name="connsiteX16" fmla="*/ 1002792 w 1327917"/>
                <a:gd name="connsiteY16" fmla="*/ 492216 h 1329740"/>
                <a:gd name="connsiteX17" fmla="*/ 997077 w 1327917"/>
                <a:gd name="connsiteY17" fmla="*/ 470817 h 1329740"/>
                <a:gd name="connsiteX18" fmla="*/ 981520 w 1327917"/>
                <a:gd name="connsiteY18" fmla="*/ 484089 h 1329740"/>
                <a:gd name="connsiteX19" fmla="*/ 942277 w 1327917"/>
                <a:gd name="connsiteY19" fmla="*/ 584736 h 1329740"/>
                <a:gd name="connsiteX20" fmla="*/ 931037 w 1327917"/>
                <a:gd name="connsiteY20" fmla="*/ 604612 h 1329740"/>
                <a:gd name="connsiteX21" fmla="*/ 878269 w 1327917"/>
                <a:gd name="connsiteY21" fmla="*/ 719992 h 1329740"/>
                <a:gd name="connsiteX22" fmla="*/ 889635 w 1327917"/>
                <a:gd name="connsiteY22" fmla="*/ 747869 h 1329740"/>
                <a:gd name="connsiteX23" fmla="*/ 902716 w 1327917"/>
                <a:gd name="connsiteY23" fmla="*/ 797018 h 1329740"/>
                <a:gd name="connsiteX24" fmla="*/ 888555 w 1327917"/>
                <a:gd name="connsiteY24" fmla="*/ 888586 h 1329740"/>
                <a:gd name="connsiteX25" fmla="*/ 919416 w 1327917"/>
                <a:gd name="connsiteY25" fmla="*/ 1010887 h 1329740"/>
                <a:gd name="connsiteX26" fmla="*/ 983107 w 1327917"/>
                <a:gd name="connsiteY26" fmla="*/ 1064926 h 1329740"/>
                <a:gd name="connsiteX27" fmla="*/ 1039559 w 1327917"/>
                <a:gd name="connsiteY27" fmla="*/ 1106201 h 1329740"/>
                <a:gd name="connsiteX28" fmla="*/ 1058609 w 1327917"/>
                <a:gd name="connsiteY28" fmla="*/ 1112742 h 1329740"/>
                <a:gd name="connsiteX29" fmla="*/ 1096709 w 1327917"/>
                <a:gd name="connsiteY29" fmla="*/ 1115028 h 1329740"/>
                <a:gd name="connsiteX30" fmla="*/ 1074547 w 1327917"/>
                <a:gd name="connsiteY30" fmla="*/ 1194086 h 1329740"/>
                <a:gd name="connsiteX31" fmla="*/ 1056005 w 1327917"/>
                <a:gd name="connsiteY31" fmla="*/ 1198467 h 1329740"/>
                <a:gd name="connsiteX32" fmla="*/ 1007872 w 1327917"/>
                <a:gd name="connsiteY32" fmla="*/ 1283811 h 1329740"/>
                <a:gd name="connsiteX33" fmla="*/ 1021144 w 1327917"/>
                <a:gd name="connsiteY33" fmla="*/ 1326420 h 1329740"/>
                <a:gd name="connsiteX34" fmla="*/ 1005904 w 1327917"/>
                <a:gd name="connsiteY34" fmla="*/ 1318229 h 1329740"/>
                <a:gd name="connsiteX35" fmla="*/ 952564 w 1327917"/>
                <a:gd name="connsiteY35" fmla="*/ 1277271 h 1329740"/>
                <a:gd name="connsiteX36" fmla="*/ 878586 w 1327917"/>
                <a:gd name="connsiteY36" fmla="*/ 1246664 h 1329740"/>
                <a:gd name="connsiteX37" fmla="*/ 854075 w 1327917"/>
                <a:gd name="connsiteY37" fmla="*/ 1234662 h 1329740"/>
                <a:gd name="connsiteX38" fmla="*/ 841248 w 1327917"/>
                <a:gd name="connsiteY38" fmla="*/ 1158271 h 1329740"/>
                <a:gd name="connsiteX39" fmla="*/ 860997 w 1327917"/>
                <a:gd name="connsiteY39" fmla="*/ 1035779 h 1329740"/>
                <a:gd name="connsiteX40" fmla="*/ 859346 w 1327917"/>
                <a:gd name="connsiteY40" fmla="*/ 1023650 h 1329740"/>
                <a:gd name="connsiteX41" fmla="*/ 848106 w 1327917"/>
                <a:gd name="connsiteY41" fmla="*/ 937544 h 1329740"/>
                <a:gd name="connsiteX42" fmla="*/ 741235 w 1327917"/>
                <a:gd name="connsiteY42" fmla="*/ 879061 h 1329740"/>
                <a:gd name="connsiteX43" fmla="*/ 713867 w 1327917"/>
                <a:gd name="connsiteY43" fmla="*/ 909922 h 1329740"/>
                <a:gd name="connsiteX44" fmla="*/ 724853 w 1327917"/>
                <a:gd name="connsiteY44" fmla="*/ 935829 h 1329740"/>
                <a:gd name="connsiteX45" fmla="*/ 753809 w 1327917"/>
                <a:gd name="connsiteY45" fmla="*/ 1053242 h 1329740"/>
                <a:gd name="connsiteX46" fmla="*/ 758889 w 1327917"/>
                <a:gd name="connsiteY46" fmla="*/ 1076483 h 1329740"/>
                <a:gd name="connsiteX47" fmla="*/ 819658 w 1327917"/>
                <a:gd name="connsiteY47" fmla="*/ 1250347 h 1329740"/>
                <a:gd name="connsiteX48" fmla="*/ 668782 w 1327917"/>
                <a:gd name="connsiteY48" fmla="*/ 1291431 h 1329740"/>
                <a:gd name="connsiteX49" fmla="*/ 512635 w 1327917"/>
                <a:gd name="connsiteY49" fmla="*/ 1313720 h 1329740"/>
                <a:gd name="connsiteX50" fmla="*/ 511937 w 1327917"/>
                <a:gd name="connsiteY50" fmla="*/ 1171860 h 1329740"/>
                <a:gd name="connsiteX51" fmla="*/ 523811 w 1327917"/>
                <a:gd name="connsiteY51" fmla="*/ 1152175 h 1329740"/>
                <a:gd name="connsiteX52" fmla="*/ 546608 w 1327917"/>
                <a:gd name="connsiteY52" fmla="*/ 1089564 h 1329740"/>
                <a:gd name="connsiteX53" fmla="*/ 474599 w 1327917"/>
                <a:gd name="connsiteY53" fmla="*/ 971961 h 1329740"/>
                <a:gd name="connsiteX54" fmla="*/ 442087 w 1327917"/>
                <a:gd name="connsiteY54" fmla="*/ 933417 h 1329740"/>
                <a:gd name="connsiteX55" fmla="*/ 401955 w 1327917"/>
                <a:gd name="connsiteY55" fmla="*/ 927448 h 1329740"/>
                <a:gd name="connsiteX56" fmla="*/ 312547 w 1327917"/>
                <a:gd name="connsiteY56" fmla="*/ 917034 h 1329740"/>
                <a:gd name="connsiteX57" fmla="*/ 200851 w 1327917"/>
                <a:gd name="connsiteY57" fmla="*/ 933353 h 1329740"/>
                <a:gd name="connsiteX58" fmla="*/ 183007 w 1327917"/>
                <a:gd name="connsiteY58" fmla="*/ 884331 h 1329740"/>
                <a:gd name="connsiteX59" fmla="*/ 241046 w 1327917"/>
                <a:gd name="connsiteY59" fmla="*/ 825847 h 1329740"/>
                <a:gd name="connsiteX60" fmla="*/ 295910 w 1327917"/>
                <a:gd name="connsiteY60" fmla="*/ 761585 h 1329740"/>
                <a:gd name="connsiteX61" fmla="*/ 315341 w 1327917"/>
                <a:gd name="connsiteY61" fmla="*/ 751806 h 1329740"/>
                <a:gd name="connsiteX62" fmla="*/ 327406 w 1327917"/>
                <a:gd name="connsiteY62" fmla="*/ 774221 h 1329740"/>
                <a:gd name="connsiteX63" fmla="*/ 324104 w 1327917"/>
                <a:gd name="connsiteY63" fmla="*/ 851565 h 1329740"/>
                <a:gd name="connsiteX64" fmla="*/ 330136 w 1327917"/>
                <a:gd name="connsiteY64" fmla="*/ 877219 h 1329740"/>
                <a:gd name="connsiteX65" fmla="*/ 344043 w 1327917"/>
                <a:gd name="connsiteY65" fmla="*/ 877029 h 1329740"/>
                <a:gd name="connsiteX66" fmla="*/ 353314 w 1327917"/>
                <a:gd name="connsiteY66" fmla="*/ 848771 h 1329740"/>
                <a:gd name="connsiteX67" fmla="*/ 343472 w 1327917"/>
                <a:gd name="connsiteY67" fmla="*/ 765522 h 1329740"/>
                <a:gd name="connsiteX68" fmla="*/ 308928 w 1327917"/>
                <a:gd name="connsiteY68" fmla="*/ 689004 h 1329740"/>
                <a:gd name="connsiteX69" fmla="*/ 267335 w 1327917"/>
                <a:gd name="connsiteY69" fmla="*/ 606263 h 1329740"/>
                <a:gd name="connsiteX70" fmla="*/ 267335 w 1327917"/>
                <a:gd name="connsiteY70" fmla="*/ 598326 h 1329740"/>
                <a:gd name="connsiteX71" fmla="*/ 303213 w 1327917"/>
                <a:gd name="connsiteY71" fmla="*/ 535270 h 1329740"/>
                <a:gd name="connsiteX72" fmla="*/ 427228 w 1327917"/>
                <a:gd name="connsiteY72" fmla="*/ 413921 h 1329740"/>
                <a:gd name="connsiteX73" fmla="*/ 496507 w 1327917"/>
                <a:gd name="connsiteY73" fmla="*/ 333847 h 1329740"/>
                <a:gd name="connsiteX74" fmla="*/ 516065 w 1327917"/>
                <a:gd name="connsiteY74" fmla="*/ 309907 h 1329740"/>
                <a:gd name="connsiteX75" fmla="*/ 563626 w 1327917"/>
                <a:gd name="connsiteY75" fmla="*/ 200306 h 1329740"/>
                <a:gd name="connsiteX76" fmla="*/ 604329 w 1327917"/>
                <a:gd name="connsiteY76" fmla="*/ 160427 h 1329740"/>
                <a:gd name="connsiteX77" fmla="*/ 624967 w 1327917"/>
                <a:gd name="connsiteY77" fmla="*/ 125185 h 1329740"/>
                <a:gd name="connsiteX78" fmla="*/ 593408 w 1327917"/>
                <a:gd name="connsiteY78" fmla="*/ 134964 h 1329740"/>
                <a:gd name="connsiteX79" fmla="*/ 431546 w 1327917"/>
                <a:gd name="connsiteY79" fmla="*/ 286158 h 1329740"/>
                <a:gd name="connsiteX80" fmla="*/ 228664 w 1327917"/>
                <a:gd name="connsiteY80" fmla="*/ 327687 h 1329740"/>
                <a:gd name="connsiteX81" fmla="*/ 205994 w 1327917"/>
                <a:gd name="connsiteY81" fmla="*/ 313082 h 1329740"/>
                <a:gd name="connsiteX82" fmla="*/ 160020 w 1327917"/>
                <a:gd name="connsiteY82" fmla="*/ 344007 h 1329740"/>
                <a:gd name="connsiteX83" fmla="*/ 159004 w 1327917"/>
                <a:gd name="connsiteY83" fmla="*/ 395887 h 1329740"/>
                <a:gd name="connsiteX84" fmla="*/ 167704 w 1327917"/>
                <a:gd name="connsiteY84" fmla="*/ 417413 h 1329740"/>
                <a:gd name="connsiteX85" fmla="*/ 141859 w 1327917"/>
                <a:gd name="connsiteY85" fmla="*/ 429732 h 1329740"/>
                <a:gd name="connsiteX86" fmla="*/ 106680 w 1327917"/>
                <a:gd name="connsiteY86" fmla="*/ 401284 h 1329740"/>
                <a:gd name="connsiteX87" fmla="*/ 106680 w 1327917"/>
                <a:gd name="connsiteY87" fmla="*/ 393093 h 1329740"/>
                <a:gd name="connsiteX88" fmla="*/ 93282 w 1327917"/>
                <a:gd name="connsiteY88" fmla="*/ 319051 h 1329740"/>
                <a:gd name="connsiteX89" fmla="*/ 60960 w 1327917"/>
                <a:gd name="connsiteY89" fmla="*/ 311304 h 1329740"/>
                <a:gd name="connsiteX90" fmla="*/ 0 w 1327917"/>
                <a:gd name="connsiteY90" fmla="*/ 229452 h 1329740"/>
                <a:gd name="connsiteX91" fmla="*/ 38798 w 1327917"/>
                <a:gd name="connsiteY91" fmla="*/ 214339 h 1329740"/>
                <a:gd name="connsiteX92" fmla="*/ 65913 w 1327917"/>
                <a:gd name="connsiteY92" fmla="*/ 207545 h 1329740"/>
                <a:gd name="connsiteX93" fmla="*/ 114236 w 1327917"/>
                <a:gd name="connsiteY93" fmla="*/ 245835 h 1329740"/>
                <a:gd name="connsiteX94" fmla="*/ 152336 w 1327917"/>
                <a:gd name="connsiteY94" fmla="*/ 245835 h 1329740"/>
                <a:gd name="connsiteX95" fmla="*/ 117856 w 1327917"/>
                <a:gd name="connsiteY95" fmla="*/ 155157 h 1329740"/>
                <a:gd name="connsiteX96" fmla="*/ 103632 w 1327917"/>
                <a:gd name="connsiteY96" fmla="*/ 111405 h 1329740"/>
                <a:gd name="connsiteX97" fmla="*/ 140970 w 1327917"/>
                <a:gd name="connsiteY97" fmla="*/ 96292 h 1329740"/>
                <a:gd name="connsiteX98" fmla="*/ 173228 w 1327917"/>
                <a:gd name="connsiteY98" fmla="*/ 125693 h 1329740"/>
                <a:gd name="connsiteX99" fmla="*/ 186944 w 1327917"/>
                <a:gd name="connsiteY99" fmla="*/ 211228 h 1329740"/>
                <a:gd name="connsiteX100" fmla="*/ 247650 w 1327917"/>
                <a:gd name="connsiteY100" fmla="*/ 243168 h 1329740"/>
                <a:gd name="connsiteX101" fmla="*/ 401320 w 1327917"/>
                <a:gd name="connsiteY101" fmla="*/ 205259 h 1329740"/>
                <a:gd name="connsiteX102" fmla="*/ 505587 w 1327917"/>
                <a:gd name="connsiteY102" fmla="*/ 138202 h 1329740"/>
                <a:gd name="connsiteX103" fmla="*/ 549275 w 1327917"/>
                <a:gd name="connsiteY103" fmla="*/ 119787 h 1329740"/>
                <a:gd name="connsiteX104" fmla="*/ 588963 w 1327917"/>
                <a:gd name="connsiteY104" fmla="*/ 111278 h 1329740"/>
                <a:gd name="connsiteX105" fmla="*/ 651447 w 1327917"/>
                <a:gd name="connsiteY105" fmla="*/ 149061 h 1329740"/>
                <a:gd name="connsiteX106" fmla="*/ 675640 w 1327917"/>
                <a:gd name="connsiteY106" fmla="*/ 216752 h 1329740"/>
                <a:gd name="connsiteX107" fmla="*/ 719010 w 1327917"/>
                <a:gd name="connsiteY107" fmla="*/ 217832 h 1329740"/>
                <a:gd name="connsiteX108" fmla="*/ 843915 w 1327917"/>
                <a:gd name="connsiteY108" fmla="*/ 167413 h 1329740"/>
                <a:gd name="connsiteX109" fmla="*/ 902017 w 1327917"/>
                <a:gd name="connsiteY109" fmla="*/ 190907 h 1329740"/>
                <a:gd name="connsiteX110" fmla="*/ 925195 w 1327917"/>
                <a:gd name="connsiteY110" fmla="*/ 195797 h 1329740"/>
                <a:gd name="connsiteX111" fmla="*/ 938784 w 1327917"/>
                <a:gd name="connsiteY111" fmla="*/ 174525 h 1329740"/>
                <a:gd name="connsiteX112" fmla="*/ 928370 w 1327917"/>
                <a:gd name="connsiteY112" fmla="*/ 148426 h 1329740"/>
                <a:gd name="connsiteX113" fmla="*/ 952310 w 1327917"/>
                <a:gd name="connsiteY113" fmla="*/ 38380 h 1329740"/>
                <a:gd name="connsiteX114" fmla="*/ 983869 w 1327917"/>
                <a:gd name="connsiteY114" fmla="*/ 32157 h 1329740"/>
                <a:gd name="connsiteX115" fmla="*/ 1073912 w 1327917"/>
                <a:gd name="connsiteY115" fmla="*/ 19076 h 1329740"/>
                <a:gd name="connsiteX116" fmla="*/ 1134999 w 1327917"/>
                <a:gd name="connsiteY116" fmla="*/ 25 h 1329740"/>
                <a:gd name="connsiteX117" fmla="*/ 1155573 w 1327917"/>
                <a:gd name="connsiteY117" fmla="*/ 12599 h 1329740"/>
                <a:gd name="connsiteX118" fmla="*/ 1147128 w 1327917"/>
                <a:gd name="connsiteY118" fmla="*/ 33617 h 1329740"/>
                <a:gd name="connsiteX119" fmla="*/ 1076706 w 1327917"/>
                <a:gd name="connsiteY119" fmla="*/ 59589 h 1329740"/>
                <a:gd name="connsiteX120" fmla="*/ 985838 w 1327917"/>
                <a:gd name="connsiteY120" fmla="*/ 145505 h 1329740"/>
                <a:gd name="connsiteX121" fmla="*/ 1010031 w 1327917"/>
                <a:gd name="connsiteY121" fmla="*/ 179414 h 1329740"/>
                <a:gd name="connsiteX122" fmla="*/ 1128840 w 1327917"/>
                <a:gd name="connsiteY122" fmla="*/ 206592 h 1329740"/>
                <a:gd name="connsiteX123" fmla="*/ 1164400 w 1327917"/>
                <a:gd name="connsiteY123" fmla="*/ 191670 h 1329740"/>
                <a:gd name="connsiteX124" fmla="*/ 1242314 w 1327917"/>
                <a:gd name="connsiteY124" fmla="*/ 212307 h 1329740"/>
                <a:gd name="connsiteX125" fmla="*/ 1230694 w 1327917"/>
                <a:gd name="connsiteY125" fmla="*/ 245581 h 1329740"/>
                <a:gd name="connsiteX126" fmla="*/ 1213041 w 1327917"/>
                <a:gd name="connsiteY126" fmla="*/ 280697 h 1329740"/>
                <a:gd name="connsiteX127" fmla="*/ 1219010 w 1327917"/>
                <a:gd name="connsiteY127" fmla="*/ 316829 h 1329740"/>
                <a:gd name="connsiteX128" fmla="*/ 1241044 w 1327917"/>
                <a:gd name="connsiteY128" fmla="*/ 364962 h 1329740"/>
                <a:gd name="connsiteX129" fmla="*/ 1287526 w 1327917"/>
                <a:gd name="connsiteY129" fmla="*/ 344134 h 1329740"/>
                <a:gd name="connsiteX130" fmla="*/ 1296353 w 1327917"/>
                <a:gd name="connsiteY130" fmla="*/ 351754 h 1329740"/>
                <a:gd name="connsiteX131" fmla="*/ 1280097 w 1327917"/>
                <a:gd name="connsiteY131" fmla="*/ 488788 h 1329740"/>
                <a:gd name="connsiteX132" fmla="*/ 1278573 w 1327917"/>
                <a:gd name="connsiteY132" fmla="*/ 543334 h 1329740"/>
                <a:gd name="connsiteX133" fmla="*/ 1289495 w 1327917"/>
                <a:gd name="connsiteY133" fmla="*/ 641569 h 1329740"/>
                <a:gd name="connsiteX134" fmla="*/ 1303782 w 1327917"/>
                <a:gd name="connsiteY134" fmla="*/ 723612 h 1329740"/>
                <a:gd name="connsiteX135" fmla="*/ 1327722 w 1327917"/>
                <a:gd name="connsiteY135" fmla="*/ 810290 h 1329740"/>
                <a:gd name="connsiteX136" fmla="*/ 1310577 w 1327917"/>
                <a:gd name="connsiteY136" fmla="*/ 826863 h 132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327917" h="1329740">
                  <a:moveTo>
                    <a:pt x="1310704" y="827181"/>
                  </a:moveTo>
                  <a:cubicBezTo>
                    <a:pt x="1291971" y="845659"/>
                    <a:pt x="1300861" y="884077"/>
                    <a:pt x="1270381" y="895443"/>
                  </a:cubicBezTo>
                  <a:cubicBezTo>
                    <a:pt x="1260412" y="880648"/>
                    <a:pt x="1271079" y="870234"/>
                    <a:pt x="1272794" y="858931"/>
                  </a:cubicBezTo>
                  <a:cubicBezTo>
                    <a:pt x="1276414" y="835372"/>
                    <a:pt x="1281684" y="805972"/>
                    <a:pt x="1253617" y="802352"/>
                  </a:cubicBezTo>
                  <a:cubicBezTo>
                    <a:pt x="1230503" y="799367"/>
                    <a:pt x="1209104" y="818862"/>
                    <a:pt x="1201293" y="846358"/>
                  </a:cubicBezTo>
                  <a:cubicBezTo>
                    <a:pt x="1198435" y="856518"/>
                    <a:pt x="1200087" y="868202"/>
                    <a:pt x="1197039" y="878235"/>
                  </a:cubicBezTo>
                  <a:cubicBezTo>
                    <a:pt x="1190752" y="898746"/>
                    <a:pt x="1196467" y="903508"/>
                    <a:pt x="1214755" y="897412"/>
                  </a:cubicBezTo>
                  <a:cubicBezTo>
                    <a:pt x="1225042" y="893983"/>
                    <a:pt x="1236663" y="893030"/>
                    <a:pt x="1237298" y="909160"/>
                  </a:cubicBezTo>
                  <a:cubicBezTo>
                    <a:pt x="1237869" y="922367"/>
                    <a:pt x="1229741" y="926876"/>
                    <a:pt x="1217232" y="927003"/>
                  </a:cubicBezTo>
                  <a:cubicBezTo>
                    <a:pt x="1160716" y="927384"/>
                    <a:pt x="1152081" y="937735"/>
                    <a:pt x="1153160" y="1005490"/>
                  </a:cubicBezTo>
                  <a:cubicBezTo>
                    <a:pt x="1138428" y="992155"/>
                    <a:pt x="1129348" y="973803"/>
                    <a:pt x="1111250" y="971263"/>
                  </a:cubicBezTo>
                  <a:cubicBezTo>
                    <a:pt x="1086739" y="967770"/>
                    <a:pt x="1061339" y="963897"/>
                    <a:pt x="1057783" y="1002505"/>
                  </a:cubicBezTo>
                  <a:cubicBezTo>
                    <a:pt x="1054926" y="1033684"/>
                    <a:pt x="1038161" y="1027461"/>
                    <a:pt x="1024509" y="1013872"/>
                  </a:cubicBezTo>
                  <a:cubicBezTo>
                    <a:pt x="1001459" y="990948"/>
                    <a:pt x="979741" y="966246"/>
                    <a:pt x="959866" y="940084"/>
                  </a:cubicBezTo>
                  <a:cubicBezTo>
                    <a:pt x="948880" y="925670"/>
                    <a:pt x="947801" y="903127"/>
                    <a:pt x="958025" y="889729"/>
                  </a:cubicBezTo>
                  <a:cubicBezTo>
                    <a:pt x="1002475" y="831879"/>
                    <a:pt x="984441" y="762220"/>
                    <a:pt x="991298" y="697894"/>
                  </a:cubicBezTo>
                  <a:cubicBezTo>
                    <a:pt x="998538" y="629758"/>
                    <a:pt x="984631" y="559972"/>
                    <a:pt x="1002792" y="492216"/>
                  </a:cubicBezTo>
                  <a:cubicBezTo>
                    <a:pt x="1004951" y="484342"/>
                    <a:pt x="1005396" y="474436"/>
                    <a:pt x="997077" y="470817"/>
                  </a:cubicBezTo>
                  <a:cubicBezTo>
                    <a:pt x="987108" y="466499"/>
                    <a:pt x="984885" y="477230"/>
                    <a:pt x="981520" y="484089"/>
                  </a:cubicBezTo>
                  <a:cubicBezTo>
                    <a:pt x="965708" y="516410"/>
                    <a:pt x="945198" y="546636"/>
                    <a:pt x="942277" y="584736"/>
                  </a:cubicBezTo>
                  <a:cubicBezTo>
                    <a:pt x="941578" y="593499"/>
                    <a:pt x="938403" y="600358"/>
                    <a:pt x="931037" y="604612"/>
                  </a:cubicBezTo>
                  <a:cubicBezTo>
                    <a:pt x="888111" y="629631"/>
                    <a:pt x="886841" y="676875"/>
                    <a:pt x="878269" y="719992"/>
                  </a:cubicBezTo>
                  <a:cubicBezTo>
                    <a:pt x="876046" y="731168"/>
                    <a:pt x="879158" y="744503"/>
                    <a:pt x="889635" y="747869"/>
                  </a:cubicBezTo>
                  <a:cubicBezTo>
                    <a:pt x="920115" y="757648"/>
                    <a:pt x="909320" y="774856"/>
                    <a:pt x="902716" y="797018"/>
                  </a:cubicBezTo>
                  <a:cubicBezTo>
                    <a:pt x="894016" y="826482"/>
                    <a:pt x="883793" y="859756"/>
                    <a:pt x="888555" y="888586"/>
                  </a:cubicBezTo>
                  <a:cubicBezTo>
                    <a:pt x="895350" y="929670"/>
                    <a:pt x="909320" y="969993"/>
                    <a:pt x="919416" y="1010887"/>
                  </a:cubicBezTo>
                  <a:cubicBezTo>
                    <a:pt x="926211" y="1038319"/>
                    <a:pt x="957326" y="1056417"/>
                    <a:pt x="983107" y="1064926"/>
                  </a:cubicBezTo>
                  <a:cubicBezTo>
                    <a:pt x="1007554" y="1072927"/>
                    <a:pt x="1028446" y="1079531"/>
                    <a:pt x="1039559" y="1106201"/>
                  </a:cubicBezTo>
                  <a:cubicBezTo>
                    <a:pt x="1043051" y="1114456"/>
                    <a:pt x="1050989" y="1118139"/>
                    <a:pt x="1058609" y="1112742"/>
                  </a:cubicBezTo>
                  <a:cubicBezTo>
                    <a:pt x="1072198" y="1103089"/>
                    <a:pt x="1085215" y="1079023"/>
                    <a:pt x="1096709" y="1115028"/>
                  </a:cubicBezTo>
                  <a:cubicBezTo>
                    <a:pt x="1109790" y="1156112"/>
                    <a:pt x="1102487" y="1183735"/>
                    <a:pt x="1074547" y="1194086"/>
                  </a:cubicBezTo>
                  <a:cubicBezTo>
                    <a:pt x="1068578" y="1196308"/>
                    <a:pt x="1062165" y="1197070"/>
                    <a:pt x="1056005" y="1198467"/>
                  </a:cubicBezTo>
                  <a:cubicBezTo>
                    <a:pt x="1005650" y="1210214"/>
                    <a:pt x="994410" y="1229773"/>
                    <a:pt x="1007872" y="1283811"/>
                  </a:cubicBezTo>
                  <a:cubicBezTo>
                    <a:pt x="1011491" y="1298226"/>
                    <a:pt x="1016698" y="1312196"/>
                    <a:pt x="1021144" y="1326420"/>
                  </a:cubicBezTo>
                  <a:cubicBezTo>
                    <a:pt x="1012698" y="1330992"/>
                    <a:pt x="1005459" y="1332897"/>
                    <a:pt x="1005904" y="1318229"/>
                  </a:cubicBezTo>
                  <a:cubicBezTo>
                    <a:pt x="988123" y="1304576"/>
                    <a:pt x="970344" y="1290923"/>
                    <a:pt x="952564" y="1277271"/>
                  </a:cubicBezTo>
                  <a:cubicBezTo>
                    <a:pt x="934022" y="1250220"/>
                    <a:pt x="915035" y="1225772"/>
                    <a:pt x="878586" y="1246664"/>
                  </a:cubicBezTo>
                  <a:cubicBezTo>
                    <a:pt x="868680" y="1252315"/>
                    <a:pt x="858266" y="1246981"/>
                    <a:pt x="854075" y="1234662"/>
                  </a:cubicBezTo>
                  <a:cubicBezTo>
                    <a:pt x="845629" y="1210024"/>
                    <a:pt x="825119" y="1186465"/>
                    <a:pt x="841248" y="1158271"/>
                  </a:cubicBezTo>
                  <a:cubicBezTo>
                    <a:pt x="863283" y="1119790"/>
                    <a:pt x="875855" y="1080674"/>
                    <a:pt x="860997" y="1035779"/>
                  </a:cubicBezTo>
                  <a:cubicBezTo>
                    <a:pt x="859727" y="1031969"/>
                    <a:pt x="860044" y="1027651"/>
                    <a:pt x="859346" y="1023650"/>
                  </a:cubicBezTo>
                  <a:cubicBezTo>
                    <a:pt x="854202" y="994885"/>
                    <a:pt x="872109" y="960150"/>
                    <a:pt x="848106" y="937544"/>
                  </a:cubicBezTo>
                  <a:cubicBezTo>
                    <a:pt x="817753" y="908969"/>
                    <a:pt x="779399" y="893475"/>
                    <a:pt x="741235" y="879061"/>
                  </a:cubicBezTo>
                  <a:cubicBezTo>
                    <a:pt x="709994" y="867249"/>
                    <a:pt x="708279" y="885411"/>
                    <a:pt x="713867" y="909922"/>
                  </a:cubicBezTo>
                  <a:cubicBezTo>
                    <a:pt x="715963" y="918939"/>
                    <a:pt x="721995" y="926876"/>
                    <a:pt x="724853" y="935829"/>
                  </a:cubicBezTo>
                  <a:cubicBezTo>
                    <a:pt x="736981" y="974057"/>
                    <a:pt x="776796" y="1004347"/>
                    <a:pt x="753809" y="1053242"/>
                  </a:cubicBezTo>
                  <a:cubicBezTo>
                    <a:pt x="751205" y="1058703"/>
                    <a:pt x="755650" y="1069307"/>
                    <a:pt x="758889" y="1076483"/>
                  </a:cubicBezTo>
                  <a:cubicBezTo>
                    <a:pt x="783654" y="1131347"/>
                    <a:pt x="800798" y="1189259"/>
                    <a:pt x="819658" y="1250347"/>
                  </a:cubicBezTo>
                  <a:cubicBezTo>
                    <a:pt x="766953" y="1254855"/>
                    <a:pt x="719328" y="1278604"/>
                    <a:pt x="668782" y="1291431"/>
                  </a:cubicBezTo>
                  <a:cubicBezTo>
                    <a:pt x="618046" y="1304322"/>
                    <a:pt x="562737" y="1273715"/>
                    <a:pt x="512635" y="1313720"/>
                  </a:cubicBezTo>
                  <a:cubicBezTo>
                    <a:pt x="500316" y="1264507"/>
                    <a:pt x="501904" y="1218279"/>
                    <a:pt x="511937" y="1171860"/>
                  </a:cubicBezTo>
                  <a:cubicBezTo>
                    <a:pt x="513715" y="1163669"/>
                    <a:pt x="516255" y="1154207"/>
                    <a:pt x="523811" y="1152175"/>
                  </a:cubicBezTo>
                  <a:cubicBezTo>
                    <a:pt x="559308" y="1142777"/>
                    <a:pt x="553085" y="1110710"/>
                    <a:pt x="546608" y="1089564"/>
                  </a:cubicBezTo>
                  <a:cubicBezTo>
                    <a:pt x="532765" y="1044606"/>
                    <a:pt x="534670" y="986186"/>
                    <a:pt x="474599" y="971961"/>
                  </a:cubicBezTo>
                  <a:cubicBezTo>
                    <a:pt x="457391" y="967897"/>
                    <a:pt x="456248" y="943259"/>
                    <a:pt x="442087" y="933417"/>
                  </a:cubicBezTo>
                  <a:cubicBezTo>
                    <a:pt x="430530" y="916398"/>
                    <a:pt x="417385" y="922304"/>
                    <a:pt x="401955" y="927448"/>
                  </a:cubicBezTo>
                  <a:cubicBezTo>
                    <a:pt x="371411" y="937544"/>
                    <a:pt x="339471" y="948974"/>
                    <a:pt x="312547" y="917034"/>
                  </a:cubicBezTo>
                  <a:cubicBezTo>
                    <a:pt x="276289" y="930369"/>
                    <a:pt x="239014" y="938623"/>
                    <a:pt x="200851" y="933353"/>
                  </a:cubicBezTo>
                  <a:cubicBezTo>
                    <a:pt x="174498" y="929670"/>
                    <a:pt x="170371" y="915065"/>
                    <a:pt x="183007" y="884331"/>
                  </a:cubicBezTo>
                  <a:cubicBezTo>
                    <a:pt x="217360" y="882680"/>
                    <a:pt x="229679" y="847945"/>
                    <a:pt x="241046" y="825847"/>
                  </a:cubicBezTo>
                  <a:cubicBezTo>
                    <a:pt x="255397" y="797843"/>
                    <a:pt x="283083" y="788001"/>
                    <a:pt x="295910" y="761585"/>
                  </a:cubicBezTo>
                  <a:cubicBezTo>
                    <a:pt x="299403" y="754409"/>
                    <a:pt x="306896" y="749837"/>
                    <a:pt x="315341" y="751806"/>
                  </a:cubicBezTo>
                  <a:cubicBezTo>
                    <a:pt x="326644" y="754409"/>
                    <a:pt x="327597" y="764696"/>
                    <a:pt x="327406" y="774221"/>
                  </a:cubicBezTo>
                  <a:cubicBezTo>
                    <a:pt x="326708" y="800003"/>
                    <a:pt x="325501" y="825847"/>
                    <a:pt x="324104" y="851565"/>
                  </a:cubicBezTo>
                  <a:cubicBezTo>
                    <a:pt x="323596" y="861026"/>
                    <a:pt x="320739" y="871377"/>
                    <a:pt x="330136" y="877219"/>
                  </a:cubicBezTo>
                  <a:cubicBezTo>
                    <a:pt x="333629" y="879442"/>
                    <a:pt x="340423" y="879251"/>
                    <a:pt x="344043" y="877029"/>
                  </a:cubicBezTo>
                  <a:cubicBezTo>
                    <a:pt x="354203" y="870869"/>
                    <a:pt x="357759" y="859248"/>
                    <a:pt x="353314" y="848771"/>
                  </a:cubicBezTo>
                  <a:cubicBezTo>
                    <a:pt x="341821" y="821656"/>
                    <a:pt x="334010" y="788382"/>
                    <a:pt x="343472" y="765522"/>
                  </a:cubicBezTo>
                  <a:cubicBezTo>
                    <a:pt x="362966" y="718151"/>
                    <a:pt x="334010" y="710277"/>
                    <a:pt x="308928" y="689004"/>
                  </a:cubicBezTo>
                  <a:cubicBezTo>
                    <a:pt x="286385" y="669954"/>
                    <a:pt x="254953" y="648745"/>
                    <a:pt x="267335" y="606263"/>
                  </a:cubicBezTo>
                  <a:cubicBezTo>
                    <a:pt x="268034" y="603787"/>
                    <a:pt x="268605" y="599913"/>
                    <a:pt x="267335" y="598326"/>
                  </a:cubicBezTo>
                  <a:cubicBezTo>
                    <a:pt x="218059" y="535460"/>
                    <a:pt x="266764" y="547398"/>
                    <a:pt x="303213" y="535270"/>
                  </a:cubicBezTo>
                  <a:cubicBezTo>
                    <a:pt x="359283" y="516601"/>
                    <a:pt x="392176" y="461355"/>
                    <a:pt x="427228" y="413921"/>
                  </a:cubicBezTo>
                  <a:cubicBezTo>
                    <a:pt x="448564" y="385091"/>
                    <a:pt x="468757" y="355818"/>
                    <a:pt x="496507" y="333847"/>
                  </a:cubicBezTo>
                  <a:cubicBezTo>
                    <a:pt x="504825" y="327243"/>
                    <a:pt x="515048" y="320702"/>
                    <a:pt x="516065" y="309907"/>
                  </a:cubicBezTo>
                  <a:cubicBezTo>
                    <a:pt x="520002" y="267108"/>
                    <a:pt x="553657" y="239739"/>
                    <a:pt x="563626" y="200306"/>
                  </a:cubicBezTo>
                  <a:cubicBezTo>
                    <a:pt x="569278" y="178017"/>
                    <a:pt x="587820" y="170651"/>
                    <a:pt x="604329" y="160427"/>
                  </a:cubicBezTo>
                  <a:cubicBezTo>
                    <a:pt x="616648" y="152871"/>
                    <a:pt x="637477" y="144425"/>
                    <a:pt x="624967" y="125185"/>
                  </a:cubicBezTo>
                  <a:cubicBezTo>
                    <a:pt x="614998" y="109818"/>
                    <a:pt x="604266" y="131598"/>
                    <a:pt x="593408" y="134964"/>
                  </a:cubicBezTo>
                  <a:cubicBezTo>
                    <a:pt x="517716" y="158649"/>
                    <a:pt x="484632" y="234850"/>
                    <a:pt x="431546" y="286158"/>
                  </a:cubicBezTo>
                  <a:cubicBezTo>
                    <a:pt x="369951" y="345721"/>
                    <a:pt x="333185" y="377535"/>
                    <a:pt x="228664" y="327687"/>
                  </a:cubicBezTo>
                  <a:cubicBezTo>
                    <a:pt x="224790" y="316320"/>
                    <a:pt x="221615" y="303620"/>
                    <a:pt x="205994" y="313082"/>
                  </a:cubicBezTo>
                  <a:cubicBezTo>
                    <a:pt x="191262" y="324576"/>
                    <a:pt x="175260" y="333529"/>
                    <a:pt x="160020" y="344007"/>
                  </a:cubicBezTo>
                  <a:cubicBezTo>
                    <a:pt x="142304" y="360898"/>
                    <a:pt x="142113" y="378551"/>
                    <a:pt x="159004" y="395887"/>
                  </a:cubicBezTo>
                  <a:cubicBezTo>
                    <a:pt x="165036" y="402046"/>
                    <a:pt x="176213" y="404903"/>
                    <a:pt x="167704" y="417413"/>
                  </a:cubicBezTo>
                  <a:cubicBezTo>
                    <a:pt x="161290" y="426811"/>
                    <a:pt x="153035" y="432399"/>
                    <a:pt x="141859" y="429732"/>
                  </a:cubicBezTo>
                  <a:cubicBezTo>
                    <a:pt x="126174" y="426113"/>
                    <a:pt x="115316" y="415191"/>
                    <a:pt x="106680" y="401284"/>
                  </a:cubicBezTo>
                  <a:cubicBezTo>
                    <a:pt x="106680" y="398553"/>
                    <a:pt x="106680" y="395823"/>
                    <a:pt x="106680" y="393093"/>
                  </a:cubicBezTo>
                  <a:cubicBezTo>
                    <a:pt x="100774" y="368772"/>
                    <a:pt x="104648" y="342864"/>
                    <a:pt x="93282" y="319051"/>
                  </a:cubicBezTo>
                  <a:cubicBezTo>
                    <a:pt x="84074" y="299938"/>
                    <a:pt x="73978" y="302986"/>
                    <a:pt x="60960" y="311304"/>
                  </a:cubicBezTo>
                  <a:cubicBezTo>
                    <a:pt x="14605" y="306351"/>
                    <a:pt x="17971" y="258789"/>
                    <a:pt x="0" y="229452"/>
                  </a:cubicBezTo>
                  <a:cubicBezTo>
                    <a:pt x="14478" y="230151"/>
                    <a:pt x="44386" y="279427"/>
                    <a:pt x="38798" y="214339"/>
                  </a:cubicBezTo>
                  <a:cubicBezTo>
                    <a:pt x="37655" y="201258"/>
                    <a:pt x="54864" y="199289"/>
                    <a:pt x="65913" y="207545"/>
                  </a:cubicBezTo>
                  <a:cubicBezTo>
                    <a:pt x="82360" y="219800"/>
                    <a:pt x="98171" y="233008"/>
                    <a:pt x="114236" y="245835"/>
                  </a:cubicBezTo>
                  <a:cubicBezTo>
                    <a:pt x="126936" y="267298"/>
                    <a:pt x="139636" y="265139"/>
                    <a:pt x="152336" y="245835"/>
                  </a:cubicBezTo>
                  <a:cubicBezTo>
                    <a:pt x="152273" y="210593"/>
                    <a:pt x="135699" y="182589"/>
                    <a:pt x="117856" y="155157"/>
                  </a:cubicBezTo>
                  <a:cubicBezTo>
                    <a:pt x="109157" y="141758"/>
                    <a:pt x="96139" y="128233"/>
                    <a:pt x="103632" y="111405"/>
                  </a:cubicBezTo>
                  <a:cubicBezTo>
                    <a:pt x="110173" y="96610"/>
                    <a:pt x="127826" y="97562"/>
                    <a:pt x="140970" y="96292"/>
                  </a:cubicBezTo>
                  <a:cubicBezTo>
                    <a:pt x="158941" y="94578"/>
                    <a:pt x="167449" y="110008"/>
                    <a:pt x="173228" y="125693"/>
                  </a:cubicBezTo>
                  <a:cubicBezTo>
                    <a:pt x="183261" y="152998"/>
                    <a:pt x="197548" y="177890"/>
                    <a:pt x="186944" y="211228"/>
                  </a:cubicBezTo>
                  <a:cubicBezTo>
                    <a:pt x="179134" y="235612"/>
                    <a:pt x="214059" y="256503"/>
                    <a:pt x="247650" y="243168"/>
                  </a:cubicBezTo>
                  <a:cubicBezTo>
                    <a:pt x="297942" y="223102"/>
                    <a:pt x="351409" y="220181"/>
                    <a:pt x="401320" y="205259"/>
                  </a:cubicBezTo>
                  <a:cubicBezTo>
                    <a:pt x="436944" y="194654"/>
                    <a:pt x="481521" y="178843"/>
                    <a:pt x="505587" y="138202"/>
                  </a:cubicBezTo>
                  <a:cubicBezTo>
                    <a:pt x="516319" y="120105"/>
                    <a:pt x="527939" y="110008"/>
                    <a:pt x="549275" y="119787"/>
                  </a:cubicBezTo>
                  <a:cubicBezTo>
                    <a:pt x="563182" y="126137"/>
                    <a:pt x="575945" y="117057"/>
                    <a:pt x="588963" y="111278"/>
                  </a:cubicBezTo>
                  <a:cubicBezTo>
                    <a:pt x="624967" y="95339"/>
                    <a:pt x="643446" y="108548"/>
                    <a:pt x="651447" y="149061"/>
                  </a:cubicBezTo>
                  <a:cubicBezTo>
                    <a:pt x="656082" y="172493"/>
                    <a:pt x="664337" y="196114"/>
                    <a:pt x="675640" y="216752"/>
                  </a:cubicBezTo>
                  <a:cubicBezTo>
                    <a:pt x="686816" y="237136"/>
                    <a:pt x="706628" y="228690"/>
                    <a:pt x="719010" y="217832"/>
                  </a:cubicBezTo>
                  <a:cubicBezTo>
                    <a:pt x="755714" y="185637"/>
                    <a:pt x="796861" y="167857"/>
                    <a:pt x="843915" y="167413"/>
                  </a:cubicBezTo>
                  <a:cubicBezTo>
                    <a:pt x="865188" y="167222"/>
                    <a:pt x="897827" y="137059"/>
                    <a:pt x="902017" y="190907"/>
                  </a:cubicBezTo>
                  <a:cubicBezTo>
                    <a:pt x="902779" y="201004"/>
                    <a:pt x="916432" y="199163"/>
                    <a:pt x="925195" y="195797"/>
                  </a:cubicBezTo>
                  <a:cubicBezTo>
                    <a:pt x="934403" y="192305"/>
                    <a:pt x="941260" y="185637"/>
                    <a:pt x="938784" y="174525"/>
                  </a:cubicBezTo>
                  <a:cubicBezTo>
                    <a:pt x="936752" y="165444"/>
                    <a:pt x="931863" y="157126"/>
                    <a:pt x="928370" y="148426"/>
                  </a:cubicBezTo>
                  <a:cubicBezTo>
                    <a:pt x="912495" y="108103"/>
                    <a:pt x="921703" y="66574"/>
                    <a:pt x="952310" y="38380"/>
                  </a:cubicBezTo>
                  <a:cubicBezTo>
                    <a:pt x="961898" y="29553"/>
                    <a:pt x="972248" y="26188"/>
                    <a:pt x="983869" y="32157"/>
                  </a:cubicBezTo>
                  <a:cubicBezTo>
                    <a:pt x="1016635" y="49111"/>
                    <a:pt x="1046163" y="37046"/>
                    <a:pt x="1073912" y="19076"/>
                  </a:cubicBezTo>
                  <a:cubicBezTo>
                    <a:pt x="1093089" y="6630"/>
                    <a:pt x="1112710" y="-482"/>
                    <a:pt x="1134999" y="25"/>
                  </a:cubicBezTo>
                  <a:cubicBezTo>
                    <a:pt x="1144016" y="216"/>
                    <a:pt x="1153541" y="-228"/>
                    <a:pt x="1155573" y="12599"/>
                  </a:cubicBezTo>
                  <a:cubicBezTo>
                    <a:pt x="1156970" y="21425"/>
                    <a:pt x="1154113" y="31649"/>
                    <a:pt x="1147128" y="33617"/>
                  </a:cubicBezTo>
                  <a:cubicBezTo>
                    <a:pt x="1123061" y="40348"/>
                    <a:pt x="1104392" y="61557"/>
                    <a:pt x="1076706" y="59589"/>
                  </a:cubicBezTo>
                  <a:cubicBezTo>
                    <a:pt x="1039114" y="56922"/>
                    <a:pt x="990219" y="105246"/>
                    <a:pt x="985838" y="145505"/>
                  </a:cubicBezTo>
                  <a:cubicBezTo>
                    <a:pt x="983679" y="165761"/>
                    <a:pt x="991743" y="176810"/>
                    <a:pt x="1010031" y="179414"/>
                  </a:cubicBezTo>
                  <a:cubicBezTo>
                    <a:pt x="1050290" y="185129"/>
                    <a:pt x="1090485" y="191034"/>
                    <a:pt x="1128840" y="206592"/>
                  </a:cubicBezTo>
                  <a:cubicBezTo>
                    <a:pt x="1145096" y="213196"/>
                    <a:pt x="1153478" y="202274"/>
                    <a:pt x="1164400" y="191670"/>
                  </a:cubicBezTo>
                  <a:cubicBezTo>
                    <a:pt x="1194816" y="162396"/>
                    <a:pt x="1235075" y="173572"/>
                    <a:pt x="1242314" y="212307"/>
                  </a:cubicBezTo>
                  <a:cubicBezTo>
                    <a:pt x="1244727" y="225198"/>
                    <a:pt x="1245807" y="246724"/>
                    <a:pt x="1230694" y="245581"/>
                  </a:cubicBezTo>
                  <a:cubicBezTo>
                    <a:pt x="1194562" y="242914"/>
                    <a:pt x="1210247" y="264187"/>
                    <a:pt x="1213041" y="280697"/>
                  </a:cubicBezTo>
                  <a:cubicBezTo>
                    <a:pt x="1215073" y="292699"/>
                    <a:pt x="1217232" y="304764"/>
                    <a:pt x="1219010" y="316829"/>
                  </a:cubicBezTo>
                  <a:cubicBezTo>
                    <a:pt x="1221740" y="335434"/>
                    <a:pt x="1220534" y="357342"/>
                    <a:pt x="1241044" y="364962"/>
                  </a:cubicBezTo>
                  <a:cubicBezTo>
                    <a:pt x="1260666" y="372264"/>
                    <a:pt x="1274382" y="357469"/>
                    <a:pt x="1287526" y="344134"/>
                  </a:cubicBezTo>
                  <a:cubicBezTo>
                    <a:pt x="1290701" y="346483"/>
                    <a:pt x="1294575" y="348388"/>
                    <a:pt x="1296353" y="351754"/>
                  </a:cubicBezTo>
                  <a:cubicBezTo>
                    <a:pt x="1309370" y="377090"/>
                    <a:pt x="1299718" y="468277"/>
                    <a:pt x="1280097" y="488788"/>
                  </a:cubicBezTo>
                  <a:cubicBezTo>
                    <a:pt x="1262063" y="507710"/>
                    <a:pt x="1259713" y="522252"/>
                    <a:pt x="1278573" y="543334"/>
                  </a:cubicBezTo>
                  <a:cubicBezTo>
                    <a:pt x="1303973" y="571719"/>
                    <a:pt x="1313752" y="603088"/>
                    <a:pt x="1289495" y="641569"/>
                  </a:cubicBezTo>
                  <a:cubicBezTo>
                    <a:pt x="1271588" y="669954"/>
                    <a:pt x="1299401" y="695862"/>
                    <a:pt x="1303782" y="723612"/>
                  </a:cubicBezTo>
                  <a:cubicBezTo>
                    <a:pt x="1308417" y="753266"/>
                    <a:pt x="1330198" y="777904"/>
                    <a:pt x="1327722" y="810290"/>
                  </a:cubicBezTo>
                  <a:cubicBezTo>
                    <a:pt x="1324420" y="818735"/>
                    <a:pt x="1317181" y="822418"/>
                    <a:pt x="1310577" y="8268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: фигура 609">
              <a:extLst>
                <a:ext uri="{FF2B5EF4-FFF2-40B4-BE49-F238E27FC236}">
                  <a16:creationId xmlns="" xmlns:a16="http://schemas.microsoft.com/office/drawing/2014/main" id="{E0F81B2D-4AB6-4E19-98BA-8B6C92EF79BA}"/>
                </a:ext>
              </a:extLst>
            </p:cNvPr>
            <p:cNvSpPr/>
            <p:nvPr/>
          </p:nvSpPr>
          <p:spPr>
            <a:xfrm>
              <a:off x="5791708" y="6237126"/>
              <a:ext cx="91566" cy="114554"/>
            </a:xfrm>
            <a:custGeom>
              <a:avLst/>
              <a:gdLst>
                <a:gd name="connsiteX0" fmla="*/ 0 w 91566"/>
                <a:gd name="connsiteY0" fmla="*/ 0 h 114554"/>
                <a:gd name="connsiteX1" fmla="*/ 91567 w 91566"/>
                <a:gd name="connsiteY1" fmla="*/ 114555 h 114554"/>
                <a:gd name="connsiteX2" fmla="*/ 0 w 91566"/>
                <a:gd name="connsiteY2" fmla="*/ 0 h 11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566" h="114554">
                  <a:moveTo>
                    <a:pt x="0" y="0"/>
                  </a:moveTo>
                  <a:cubicBezTo>
                    <a:pt x="38862" y="30480"/>
                    <a:pt x="60642" y="76708"/>
                    <a:pt x="91567" y="114555"/>
                  </a:cubicBezTo>
                  <a:cubicBezTo>
                    <a:pt x="45148" y="90996"/>
                    <a:pt x="22670" y="45466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: фигура 610">
              <a:extLst>
                <a:ext uri="{FF2B5EF4-FFF2-40B4-BE49-F238E27FC236}">
                  <a16:creationId xmlns="" xmlns:a16="http://schemas.microsoft.com/office/drawing/2014/main" id="{383E12AC-DB9B-4B75-8A8A-90EFBFBF026C}"/>
                </a:ext>
              </a:extLst>
            </p:cNvPr>
            <p:cNvSpPr/>
            <p:nvPr/>
          </p:nvSpPr>
          <p:spPr>
            <a:xfrm>
              <a:off x="5365178" y="5580869"/>
              <a:ext cx="682801" cy="673083"/>
            </a:xfrm>
            <a:custGeom>
              <a:avLst/>
              <a:gdLst>
                <a:gd name="connsiteX0" fmla="*/ 64 w 682801"/>
                <a:gd name="connsiteY0" fmla="*/ 230170 h 673083"/>
                <a:gd name="connsiteX1" fmla="*/ 197231 w 682801"/>
                <a:gd name="connsiteY1" fmla="*/ 128316 h 673083"/>
                <a:gd name="connsiteX2" fmla="*/ 224981 w 682801"/>
                <a:gd name="connsiteY2" fmla="*/ 107995 h 673083"/>
                <a:gd name="connsiteX3" fmla="*/ 236030 w 682801"/>
                <a:gd name="connsiteY3" fmla="*/ 84818 h 673083"/>
                <a:gd name="connsiteX4" fmla="*/ 216345 w 682801"/>
                <a:gd name="connsiteY4" fmla="*/ 75483 h 673083"/>
                <a:gd name="connsiteX5" fmla="*/ 181674 w 682801"/>
                <a:gd name="connsiteY5" fmla="*/ 62021 h 673083"/>
                <a:gd name="connsiteX6" fmla="*/ 172593 w 682801"/>
                <a:gd name="connsiteY6" fmla="*/ 29001 h 673083"/>
                <a:gd name="connsiteX7" fmla="*/ 206820 w 682801"/>
                <a:gd name="connsiteY7" fmla="*/ 5697 h 673083"/>
                <a:gd name="connsiteX8" fmla="*/ 218504 w 682801"/>
                <a:gd name="connsiteY8" fmla="*/ 27350 h 673083"/>
                <a:gd name="connsiteX9" fmla="*/ 235712 w 682801"/>
                <a:gd name="connsiteY9" fmla="*/ 36367 h 673083"/>
                <a:gd name="connsiteX10" fmla="*/ 365062 w 682801"/>
                <a:gd name="connsiteY10" fmla="*/ 58338 h 673083"/>
                <a:gd name="connsiteX11" fmla="*/ 509969 w 682801"/>
                <a:gd name="connsiteY11" fmla="*/ 46717 h 673083"/>
                <a:gd name="connsiteX12" fmla="*/ 510286 w 682801"/>
                <a:gd name="connsiteY12" fmla="*/ 9697 h 673083"/>
                <a:gd name="connsiteX13" fmla="*/ 540766 w 682801"/>
                <a:gd name="connsiteY13" fmla="*/ 17825 h 673083"/>
                <a:gd name="connsiteX14" fmla="*/ 549974 w 682801"/>
                <a:gd name="connsiteY14" fmla="*/ 43606 h 673083"/>
                <a:gd name="connsiteX15" fmla="*/ 597472 w 682801"/>
                <a:gd name="connsiteY15" fmla="*/ 128379 h 673083"/>
                <a:gd name="connsiteX16" fmla="*/ 601853 w 682801"/>
                <a:gd name="connsiteY16" fmla="*/ 190101 h 673083"/>
                <a:gd name="connsiteX17" fmla="*/ 615950 w 682801"/>
                <a:gd name="connsiteY17" fmla="*/ 242172 h 673083"/>
                <a:gd name="connsiteX18" fmla="*/ 616839 w 682801"/>
                <a:gd name="connsiteY18" fmla="*/ 332532 h 673083"/>
                <a:gd name="connsiteX19" fmla="*/ 574739 w 682801"/>
                <a:gd name="connsiteY19" fmla="*/ 350567 h 673083"/>
                <a:gd name="connsiteX20" fmla="*/ 530860 w 682801"/>
                <a:gd name="connsiteY20" fmla="*/ 370823 h 673083"/>
                <a:gd name="connsiteX21" fmla="*/ 552196 w 682801"/>
                <a:gd name="connsiteY21" fmla="*/ 404732 h 673083"/>
                <a:gd name="connsiteX22" fmla="*/ 605663 w 682801"/>
                <a:gd name="connsiteY22" fmla="*/ 392604 h 673083"/>
                <a:gd name="connsiteX23" fmla="*/ 636143 w 682801"/>
                <a:gd name="connsiteY23" fmla="*/ 365426 h 673083"/>
                <a:gd name="connsiteX24" fmla="*/ 647383 w 682801"/>
                <a:gd name="connsiteY24" fmla="*/ 407907 h 673083"/>
                <a:gd name="connsiteX25" fmla="*/ 647383 w 682801"/>
                <a:gd name="connsiteY25" fmla="*/ 558022 h 673083"/>
                <a:gd name="connsiteX26" fmla="*/ 682308 w 682801"/>
                <a:gd name="connsiteY26" fmla="*/ 597900 h 673083"/>
                <a:gd name="connsiteX27" fmla="*/ 662750 w 682801"/>
                <a:gd name="connsiteY27" fmla="*/ 623491 h 673083"/>
                <a:gd name="connsiteX28" fmla="*/ 634556 w 682801"/>
                <a:gd name="connsiteY28" fmla="*/ 653400 h 673083"/>
                <a:gd name="connsiteX29" fmla="*/ 611505 w 682801"/>
                <a:gd name="connsiteY29" fmla="*/ 669656 h 673083"/>
                <a:gd name="connsiteX30" fmla="*/ 571310 w 682801"/>
                <a:gd name="connsiteY30" fmla="*/ 639811 h 673083"/>
                <a:gd name="connsiteX31" fmla="*/ 537845 w 682801"/>
                <a:gd name="connsiteY31" fmla="*/ 595424 h 673083"/>
                <a:gd name="connsiteX32" fmla="*/ 522796 w 682801"/>
                <a:gd name="connsiteY32" fmla="*/ 597392 h 673083"/>
                <a:gd name="connsiteX33" fmla="*/ 469900 w 682801"/>
                <a:gd name="connsiteY33" fmla="*/ 534908 h 673083"/>
                <a:gd name="connsiteX34" fmla="*/ 463296 w 682801"/>
                <a:gd name="connsiteY34" fmla="*/ 438578 h 673083"/>
                <a:gd name="connsiteX35" fmla="*/ 469646 w 682801"/>
                <a:gd name="connsiteY35" fmla="*/ 354694 h 673083"/>
                <a:gd name="connsiteX36" fmla="*/ 444056 w 682801"/>
                <a:gd name="connsiteY36" fmla="*/ 150667 h 673083"/>
                <a:gd name="connsiteX37" fmla="*/ 370078 w 682801"/>
                <a:gd name="connsiteY37" fmla="*/ 81071 h 673083"/>
                <a:gd name="connsiteX38" fmla="*/ 295402 w 682801"/>
                <a:gd name="connsiteY38" fmla="*/ 90342 h 673083"/>
                <a:gd name="connsiteX39" fmla="*/ 259715 w 682801"/>
                <a:gd name="connsiteY39" fmla="*/ 137841 h 673083"/>
                <a:gd name="connsiteX40" fmla="*/ 218250 w 682801"/>
                <a:gd name="connsiteY40" fmla="*/ 157145 h 673083"/>
                <a:gd name="connsiteX41" fmla="*/ 142494 w 682801"/>
                <a:gd name="connsiteY41" fmla="*/ 206230 h 673083"/>
                <a:gd name="connsiteX42" fmla="*/ 74613 w 682801"/>
                <a:gd name="connsiteY42" fmla="*/ 241663 h 673083"/>
                <a:gd name="connsiteX43" fmla="*/ 22670 w 682801"/>
                <a:gd name="connsiteY43" fmla="*/ 230678 h 673083"/>
                <a:gd name="connsiteX44" fmla="*/ 0 w 682801"/>
                <a:gd name="connsiteY44" fmla="*/ 230170 h 67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82801" h="673083">
                  <a:moveTo>
                    <a:pt x="64" y="230170"/>
                  </a:moveTo>
                  <a:cubicBezTo>
                    <a:pt x="75248" y="217787"/>
                    <a:pt x="120523" y="138412"/>
                    <a:pt x="197231" y="128316"/>
                  </a:cubicBezTo>
                  <a:cubicBezTo>
                    <a:pt x="207137" y="126982"/>
                    <a:pt x="216281" y="115742"/>
                    <a:pt x="224981" y="107995"/>
                  </a:cubicBezTo>
                  <a:cubicBezTo>
                    <a:pt x="231458" y="102217"/>
                    <a:pt x="240665" y="96375"/>
                    <a:pt x="236030" y="84818"/>
                  </a:cubicBezTo>
                  <a:cubicBezTo>
                    <a:pt x="232537" y="75991"/>
                    <a:pt x="223774" y="76182"/>
                    <a:pt x="216345" y="75483"/>
                  </a:cubicBezTo>
                  <a:cubicBezTo>
                    <a:pt x="203645" y="74277"/>
                    <a:pt x="190881" y="73451"/>
                    <a:pt x="181674" y="62021"/>
                  </a:cubicBezTo>
                  <a:cubicBezTo>
                    <a:pt x="174054" y="52496"/>
                    <a:pt x="166751" y="41955"/>
                    <a:pt x="172593" y="29001"/>
                  </a:cubicBezTo>
                  <a:cubicBezTo>
                    <a:pt x="179197" y="14269"/>
                    <a:pt x="193993" y="9062"/>
                    <a:pt x="206820" y="5697"/>
                  </a:cubicBezTo>
                  <a:cubicBezTo>
                    <a:pt x="225997" y="680"/>
                    <a:pt x="216535" y="18904"/>
                    <a:pt x="218504" y="27350"/>
                  </a:cubicBezTo>
                  <a:cubicBezTo>
                    <a:pt x="221107" y="38272"/>
                    <a:pt x="227330" y="37510"/>
                    <a:pt x="235712" y="36367"/>
                  </a:cubicBezTo>
                  <a:cubicBezTo>
                    <a:pt x="280670" y="30335"/>
                    <a:pt x="321691" y="31541"/>
                    <a:pt x="365062" y="58338"/>
                  </a:cubicBezTo>
                  <a:cubicBezTo>
                    <a:pt x="410528" y="86469"/>
                    <a:pt x="463360" y="69451"/>
                    <a:pt x="509969" y="46717"/>
                  </a:cubicBezTo>
                  <a:cubicBezTo>
                    <a:pt x="525209" y="39288"/>
                    <a:pt x="530924" y="22270"/>
                    <a:pt x="510286" y="9697"/>
                  </a:cubicBezTo>
                  <a:cubicBezTo>
                    <a:pt x="523748" y="-1924"/>
                    <a:pt x="535750" y="-7194"/>
                    <a:pt x="540766" y="17825"/>
                  </a:cubicBezTo>
                  <a:cubicBezTo>
                    <a:pt x="543751" y="26715"/>
                    <a:pt x="544640" y="41447"/>
                    <a:pt x="549974" y="43606"/>
                  </a:cubicBezTo>
                  <a:cubicBezTo>
                    <a:pt x="587883" y="58846"/>
                    <a:pt x="588518" y="94216"/>
                    <a:pt x="597472" y="128379"/>
                  </a:cubicBezTo>
                  <a:cubicBezTo>
                    <a:pt x="603123" y="149969"/>
                    <a:pt x="610553" y="168384"/>
                    <a:pt x="601853" y="190101"/>
                  </a:cubicBezTo>
                  <a:cubicBezTo>
                    <a:pt x="593281" y="211501"/>
                    <a:pt x="608013" y="225725"/>
                    <a:pt x="615950" y="242172"/>
                  </a:cubicBezTo>
                  <a:cubicBezTo>
                    <a:pt x="630492" y="272017"/>
                    <a:pt x="641985" y="302179"/>
                    <a:pt x="616839" y="332532"/>
                  </a:cubicBezTo>
                  <a:cubicBezTo>
                    <a:pt x="605727" y="345931"/>
                    <a:pt x="595122" y="357107"/>
                    <a:pt x="574739" y="350567"/>
                  </a:cubicBezTo>
                  <a:cubicBezTo>
                    <a:pt x="557213" y="344979"/>
                    <a:pt x="537401" y="348979"/>
                    <a:pt x="530860" y="370823"/>
                  </a:cubicBezTo>
                  <a:cubicBezTo>
                    <a:pt x="525844" y="387714"/>
                    <a:pt x="539115" y="399271"/>
                    <a:pt x="552196" y="404732"/>
                  </a:cubicBezTo>
                  <a:cubicBezTo>
                    <a:pt x="571564" y="412860"/>
                    <a:pt x="592646" y="416797"/>
                    <a:pt x="605663" y="392604"/>
                  </a:cubicBezTo>
                  <a:cubicBezTo>
                    <a:pt x="613093" y="378824"/>
                    <a:pt x="615252" y="358060"/>
                    <a:pt x="636143" y="365426"/>
                  </a:cubicBezTo>
                  <a:cubicBezTo>
                    <a:pt x="656400" y="372601"/>
                    <a:pt x="647256" y="392921"/>
                    <a:pt x="647383" y="407907"/>
                  </a:cubicBezTo>
                  <a:cubicBezTo>
                    <a:pt x="647954" y="457946"/>
                    <a:pt x="647510" y="507984"/>
                    <a:pt x="647383" y="558022"/>
                  </a:cubicBezTo>
                  <a:cubicBezTo>
                    <a:pt x="669544" y="560625"/>
                    <a:pt x="679133" y="577263"/>
                    <a:pt x="682308" y="597900"/>
                  </a:cubicBezTo>
                  <a:cubicBezTo>
                    <a:pt x="684467" y="611997"/>
                    <a:pt x="679831" y="624316"/>
                    <a:pt x="662750" y="623491"/>
                  </a:cubicBezTo>
                  <a:cubicBezTo>
                    <a:pt x="649732" y="629206"/>
                    <a:pt x="623062" y="617395"/>
                    <a:pt x="634556" y="653400"/>
                  </a:cubicBezTo>
                  <a:cubicBezTo>
                    <a:pt x="640461" y="671878"/>
                    <a:pt x="625475" y="677466"/>
                    <a:pt x="611505" y="669656"/>
                  </a:cubicBezTo>
                  <a:cubicBezTo>
                    <a:pt x="597154" y="661591"/>
                    <a:pt x="584581" y="649907"/>
                    <a:pt x="571310" y="639811"/>
                  </a:cubicBezTo>
                  <a:cubicBezTo>
                    <a:pt x="583629" y="591995"/>
                    <a:pt x="581724" y="589455"/>
                    <a:pt x="537845" y="595424"/>
                  </a:cubicBezTo>
                  <a:cubicBezTo>
                    <a:pt x="532829" y="596122"/>
                    <a:pt x="527812" y="597202"/>
                    <a:pt x="522796" y="597392"/>
                  </a:cubicBezTo>
                  <a:cubicBezTo>
                    <a:pt x="461709" y="599678"/>
                    <a:pt x="463677" y="599869"/>
                    <a:pt x="469900" y="534908"/>
                  </a:cubicBezTo>
                  <a:cubicBezTo>
                    <a:pt x="472948" y="503094"/>
                    <a:pt x="473456" y="467661"/>
                    <a:pt x="463296" y="438578"/>
                  </a:cubicBezTo>
                  <a:cubicBezTo>
                    <a:pt x="452057" y="406193"/>
                    <a:pt x="461899" y="383841"/>
                    <a:pt x="469646" y="354694"/>
                  </a:cubicBezTo>
                  <a:cubicBezTo>
                    <a:pt x="488379" y="284272"/>
                    <a:pt x="487236" y="210358"/>
                    <a:pt x="444056" y="150667"/>
                  </a:cubicBezTo>
                  <a:cubicBezTo>
                    <a:pt x="425196" y="124632"/>
                    <a:pt x="393446" y="107487"/>
                    <a:pt x="370078" y="81071"/>
                  </a:cubicBezTo>
                  <a:cubicBezTo>
                    <a:pt x="350203" y="58529"/>
                    <a:pt x="317627" y="64371"/>
                    <a:pt x="295402" y="90342"/>
                  </a:cubicBezTo>
                  <a:cubicBezTo>
                    <a:pt x="282575" y="105329"/>
                    <a:pt x="269494" y="120632"/>
                    <a:pt x="259715" y="137841"/>
                  </a:cubicBezTo>
                  <a:cubicBezTo>
                    <a:pt x="249365" y="156002"/>
                    <a:pt x="236284" y="160954"/>
                    <a:pt x="218250" y="157145"/>
                  </a:cubicBezTo>
                  <a:cubicBezTo>
                    <a:pt x="179261" y="148953"/>
                    <a:pt x="152337" y="166860"/>
                    <a:pt x="142494" y="206230"/>
                  </a:cubicBezTo>
                  <a:cubicBezTo>
                    <a:pt x="131763" y="249156"/>
                    <a:pt x="103378" y="244839"/>
                    <a:pt x="74613" y="241663"/>
                  </a:cubicBezTo>
                  <a:cubicBezTo>
                    <a:pt x="57150" y="239759"/>
                    <a:pt x="40005" y="234488"/>
                    <a:pt x="22670" y="230678"/>
                  </a:cubicBezTo>
                  <a:cubicBezTo>
                    <a:pt x="15113" y="230551"/>
                    <a:pt x="7557" y="230361"/>
                    <a:pt x="0" y="2301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: фигура 611">
              <a:extLst>
                <a:ext uri="{FF2B5EF4-FFF2-40B4-BE49-F238E27FC236}">
                  <a16:creationId xmlns="" xmlns:a16="http://schemas.microsoft.com/office/drawing/2014/main" id="{185109DC-A249-4B3A-866C-080108140AD8}"/>
                </a:ext>
              </a:extLst>
            </p:cNvPr>
            <p:cNvSpPr/>
            <p:nvPr/>
          </p:nvSpPr>
          <p:spPr>
            <a:xfrm>
              <a:off x="5795513" y="6195685"/>
              <a:ext cx="118241" cy="46522"/>
            </a:xfrm>
            <a:custGeom>
              <a:avLst/>
              <a:gdLst>
                <a:gd name="connsiteX0" fmla="*/ 118242 w 118241"/>
                <a:gd name="connsiteY0" fmla="*/ 25123 h 46522"/>
                <a:gd name="connsiteX1" fmla="*/ 7117 w 118241"/>
                <a:gd name="connsiteY1" fmla="*/ 21757 h 46522"/>
                <a:gd name="connsiteX2" fmla="*/ 19055 w 118241"/>
                <a:gd name="connsiteY2" fmla="*/ 357 h 46522"/>
                <a:gd name="connsiteX3" fmla="*/ 118178 w 118241"/>
                <a:gd name="connsiteY3" fmla="*/ 25059 h 4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41" h="46522">
                  <a:moveTo>
                    <a:pt x="118242" y="25123"/>
                  </a:moveTo>
                  <a:cubicBezTo>
                    <a:pt x="85984" y="54777"/>
                    <a:pt x="32517" y="53571"/>
                    <a:pt x="7117" y="21757"/>
                  </a:cubicBezTo>
                  <a:cubicBezTo>
                    <a:pt x="-6726" y="4421"/>
                    <a:pt x="894" y="-1611"/>
                    <a:pt x="19055" y="357"/>
                  </a:cubicBezTo>
                  <a:cubicBezTo>
                    <a:pt x="45344" y="39981"/>
                    <a:pt x="84523" y="19788"/>
                    <a:pt x="118178" y="2505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: фигура 612">
              <a:extLst>
                <a:ext uri="{FF2B5EF4-FFF2-40B4-BE49-F238E27FC236}">
                  <a16:creationId xmlns="" xmlns:a16="http://schemas.microsoft.com/office/drawing/2014/main" id="{B7F3261B-AEF4-4CBD-861E-3FDBF144105A}"/>
                </a:ext>
              </a:extLst>
            </p:cNvPr>
            <p:cNvSpPr/>
            <p:nvPr/>
          </p:nvSpPr>
          <p:spPr>
            <a:xfrm>
              <a:off x="6012751" y="6136280"/>
              <a:ext cx="207142" cy="416144"/>
            </a:xfrm>
            <a:custGeom>
              <a:avLst/>
              <a:gdLst>
                <a:gd name="connsiteX0" fmla="*/ 15303 w 207142"/>
                <a:gd name="connsiteY0" fmla="*/ 68017 h 416144"/>
                <a:gd name="connsiteX1" fmla="*/ 0 w 207142"/>
                <a:gd name="connsiteY1" fmla="*/ 2548 h 416144"/>
                <a:gd name="connsiteX2" fmla="*/ 75120 w 207142"/>
                <a:gd name="connsiteY2" fmla="*/ 56079 h 416144"/>
                <a:gd name="connsiteX3" fmla="*/ 111125 w 207142"/>
                <a:gd name="connsiteY3" fmla="*/ 118182 h 416144"/>
                <a:gd name="connsiteX4" fmla="*/ 179959 w 207142"/>
                <a:gd name="connsiteY4" fmla="*/ 282712 h 416144"/>
                <a:gd name="connsiteX5" fmla="*/ 183388 w 207142"/>
                <a:gd name="connsiteY5" fmla="*/ 305762 h 416144"/>
                <a:gd name="connsiteX6" fmla="*/ 204597 w 207142"/>
                <a:gd name="connsiteY6" fmla="*/ 393774 h 416144"/>
                <a:gd name="connsiteX7" fmla="*/ 197866 w 207142"/>
                <a:gd name="connsiteY7" fmla="*/ 415554 h 416144"/>
                <a:gd name="connsiteX8" fmla="*/ 171704 w 207142"/>
                <a:gd name="connsiteY8" fmla="*/ 406601 h 416144"/>
                <a:gd name="connsiteX9" fmla="*/ 133921 w 207142"/>
                <a:gd name="connsiteY9" fmla="*/ 352181 h 416144"/>
                <a:gd name="connsiteX10" fmla="*/ 83947 w 207142"/>
                <a:gd name="connsiteY10" fmla="*/ 280743 h 416144"/>
                <a:gd name="connsiteX11" fmla="*/ 27114 w 207142"/>
                <a:gd name="connsiteY11" fmla="*/ 102053 h 416144"/>
                <a:gd name="connsiteX12" fmla="*/ 15367 w 207142"/>
                <a:gd name="connsiteY12" fmla="*/ 67953 h 4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42" h="416144">
                  <a:moveTo>
                    <a:pt x="15303" y="68017"/>
                  </a:moveTo>
                  <a:cubicBezTo>
                    <a:pt x="27432" y="41538"/>
                    <a:pt x="6667" y="23948"/>
                    <a:pt x="0" y="2548"/>
                  </a:cubicBezTo>
                  <a:cubicBezTo>
                    <a:pt x="37655" y="-7866"/>
                    <a:pt x="71691" y="14359"/>
                    <a:pt x="75120" y="56079"/>
                  </a:cubicBezTo>
                  <a:cubicBezTo>
                    <a:pt x="77470" y="85226"/>
                    <a:pt x="90360" y="101926"/>
                    <a:pt x="111125" y="118182"/>
                  </a:cubicBezTo>
                  <a:cubicBezTo>
                    <a:pt x="162623" y="158505"/>
                    <a:pt x="194373" y="209940"/>
                    <a:pt x="179959" y="282712"/>
                  </a:cubicBezTo>
                  <a:cubicBezTo>
                    <a:pt x="178308" y="291030"/>
                    <a:pt x="177355" y="301000"/>
                    <a:pt x="183388" y="305762"/>
                  </a:cubicBezTo>
                  <a:cubicBezTo>
                    <a:pt x="213042" y="329385"/>
                    <a:pt x="207835" y="361261"/>
                    <a:pt x="204597" y="393774"/>
                  </a:cubicBezTo>
                  <a:cubicBezTo>
                    <a:pt x="203771" y="402220"/>
                    <a:pt x="212471" y="412887"/>
                    <a:pt x="197866" y="415554"/>
                  </a:cubicBezTo>
                  <a:cubicBezTo>
                    <a:pt x="187706" y="417333"/>
                    <a:pt x="170624" y="415300"/>
                    <a:pt x="171704" y="406601"/>
                  </a:cubicBezTo>
                  <a:cubicBezTo>
                    <a:pt x="175768" y="373072"/>
                    <a:pt x="146367" y="370024"/>
                    <a:pt x="133921" y="352181"/>
                  </a:cubicBezTo>
                  <a:cubicBezTo>
                    <a:pt x="117284" y="328305"/>
                    <a:pt x="100584" y="304556"/>
                    <a:pt x="83947" y="280743"/>
                  </a:cubicBezTo>
                  <a:cubicBezTo>
                    <a:pt x="72072" y="218576"/>
                    <a:pt x="41275" y="163395"/>
                    <a:pt x="27114" y="102053"/>
                  </a:cubicBezTo>
                  <a:cubicBezTo>
                    <a:pt x="24447" y="90369"/>
                    <a:pt x="19367" y="79320"/>
                    <a:pt x="15367" y="67953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: фигура 613">
              <a:extLst>
                <a:ext uri="{FF2B5EF4-FFF2-40B4-BE49-F238E27FC236}">
                  <a16:creationId xmlns="" xmlns:a16="http://schemas.microsoft.com/office/drawing/2014/main" id="{DB82CCE7-F562-41A3-A686-BA048E73A00E}"/>
                </a:ext>
              </a:extLst>
            </p:cNvPr>
            <p:cNvSpPr/>
            <p:nvPr/>
          </p:nvSpPr>
          <p:spPr>
            <a:xfrm>
              <a:off x="6210934" y="6584088"/>
              <a:ext cx="37882" cy="78681"/>
            </a:xfrm>
            <a:custGeom>
              <a:avLst/>
              <a:gdLst>
                <a:gd name="connsiteX0" fmla="*/ 0 w 37882"/>
                <a:gd name="connsiteY0" fmla="*/ 37597 h 78681"/>
                <a:gd name="connsiteX1" fmla="*/ 14923 w 37882"/>
                <a:gd name="connsiteY1" fmla="*/ 4 h 78681"/>
                <a:gd name="connsiteX2" fmla="*/ 37656 w 37882"/>
                <a:gd name="connsiteY2" fmla="*/ 40200 h 78681"/>
                <a:gd name="connsiteX3" fmla="*/ 30480 w 37882"/>
                <a:gd name="connsiteY3" fmla="*/ 78681 h 78681"/>
                <a:gd name="connsiteX4" fmla="*/ 64 w 37882"/>
                <a:gd name="connsiteY4" fmla="*/ 37660 h 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78681">
                  <a:moveTo>
                    <a:pt x="0" y="37597"/>
                  </a:moveTo>
                  <a:cubicBezTo>
                    <a:pt x="2858" y="23626"/>
                    <a:pt x="-6286" y="-376"/>
                    <a:pt x="14923" y="4"/>
                  </a:cubicBezTo>
                  <a:cubicBezTo>
                    <a:pt x="33084" y="259"/>
                    <a:pt x="36513" y="22357"/>
                    <a:pt x="37656" y="40200"/>
                  </a:cubicBezTo>
                  <a:cubicBezTo>
                    <a:pt x="38545" y="53663"/>
                    <a:pt x="36957" y="66680"/>
                    <a:pt x="30480" y="78681"/>
                  </a:cubicBezTo>
                  <a:cubicBezTo>
                    <a:pt x="18542" y="66553"/>
                    <a:pt x="17145" y="45344"/>
                    <a:pt x="64" y="37660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: фигура 614">
              <a:extLst>
                <a:ext uri="{FF2B5EF4-FFF2-40B4-BE49-F238E27FC236}">
                  <a16:creationId xmlns="" xmlns:a16="http://schemas.microsoft.com/office/drawing/2014/main" id="{C8596F66-30B2-4365-B07F-44AB868CFE94}"/>
                </a:ext>
              </a:extLst>
            </p:cNvPr>
            <p:cNvSpPr/>
            <p:nvPr/>
          </p:nvSpPr>
          <p:spPr>
            <a:xfrm>
              <a:off x="3154287" y="5505397"/>
              <a:ext cx="41271" cy="46619"/>
            </a:xfrm>
            <a:custGeom>
              <a:avLst/>
              <a:gdLst>
                <a:gd name="connsiteX0" fmla="*/ 41032 w 41271"/>
                <a:gd name="connsiteY0" fmla="*/ 12906 h 46619"/>
                <a:gd name="connsiteX1" fmla="*/ 7250 w 41271"/>
                <a:gd name="connsiteY1" fmla="*/ 46498 h 46619"/>
                <a:gd name="connsiteX2" fmla="*/ 583 w 41271"/>
                <a:gd name="connsiteY2" fmla="*/ 34814 h 46619"/>
                <a:gd name="connsiteX3" fmla="*/ 33793 w 41271"/>
                <a:gd name="connsiteY3" fmla="*/ 79 h 46619"/>
                <a:gd name="connsiteX4" fmla="*/ 41032 w 41271"/>
                <a:gd name="connsiteY4" fmla="*/ 12970 h 4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1" h="46619">
                  <a:moveTo>
                    <a:pt x="41032" y="12906"/>
                  </a:moveTo>
                  <a:cubicBezTo>
                    <a:pt x="31444" y="24845"/>
                    <a:pt x="25475" y="43069"/>
                    <a:pt x="7250" y="46498"/>
                  </a:cubicBezTo>
                  <a:cubicBezTo>
                    <a:pt x="1345" y="47641"/>
                    <a:pt x="-1259" y="40465"/>
                    <a:pt x="583" y="34814"/>
                  </a:cubicBezTo>
                  <a:cubicBezTo>
                    <a:pt x="6171" y="17478"/>
                    <a:pt x="15188" y="2810"/>
                    <a:pt x="33793" y="79"/>
                  </a:cubicBezTo>
                  <a:cubicBezTo>
                    <a:pt x="39508" y="-746"/>
                    <a:pt x="42112" y="4969"/>
                    <a:pt x="41032" y="129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: фигура 615">
              <a:extLst>
                <a:ext uri="{FF2B5EF4-FFF2-40B4-BE49-F238E27FC236}">
                  <a16:creationId xmlns="" xmlns:a16="http://schemas.microsoft.com/office/drawing/2014/main" id="{83CC7E13-6487-457A-89E1-8DEDFE2817A8}"/>
                </a:ext>
              </a:extLst>
            </p:cNvPr>
            <p:cNvSpPr/>
            <p:nvPr/>
          </p:nvSpPr>
          <p:spPr>
            <a:xfrm>
              <a:off x="4323166" y="5204739"/>
              <a:ext cx="57253" cy="58293"/>
            </a:xfrm>
            <a:custGeom>
              <a:avLst/>
              <a:gdLst>
                <a:gd name="connsiteX0" fmla="*/ 13439 w 57253"/>
                <a:gd name="connsiteY0" fmla="*/ 58293 h 58293"/>
                <a:gd name="connsiteX1" fmla="*/ 57254 w 57253"/>
                <a:gd name="connsiteY1" fmla="*/ 0 h 58293"/>
                <a:gd name="connsiteX2" fmla="*/ 28679 w 57253"/>
                <a:gd name="connsiteY2" fmla="*/ 58293 h 58293"/>
                <a:gd name="connsiteX3" fmla="*/ 13439 w 57253"/>
                <a:gd name="connsiteY3" fmla="*/ 58293 h 5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53" h="58293">
                  <a:moveTo>
                    <a:pt x="13439" y="58293"/>
                  </a:moveTo>
                  <a:cubicBezTo>
                    <a:pt x="-10691" y="23432"/>
                    <a:pt x="-5865" y="16129"/>
                    <a:pt x="57254" y="0"/>
                  </a:cubicBezTo>
                  <a:cubicBezTo>
                    <a:pt x="40617" y="19050"/>
                    <a:pt x="56619" y="48705"/>
                    <a:pt x="28679" y="58293"/>
                  </a:cubicBezTo>
                  <a:cubicBezTo>
                    <a:pt x="23599" y="58293"/>
                    <a:pt x="18519" y="58293"/>
                    <a:pt x="13439" y="582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: фигура 616">
              <a:extLst>
                <a:ext uri="{FF2B5EF4-FFF2-40B4-BE49-F238E27FC236}">
                  <a16:creationId xmlns="" xmlns:a16="http://schemas.microsoft.com/office/drawing/2014/main" id="{4746FD86-5FE1-41F3-849F-558D213CF8CC}"/>
                </a:ext>
              </a:extLst>
            </p:cNvPr>
            <p:cNvSpPr/>
            <p:nvPr/>
          </p:nvSpPr>
          <p:spPr>
            <a:xfrm>
              <a:off x="2147929" y="5833567"/>
              <a:ext cx="505100" cy="715663"/>
            </a:xfrm>
            <a:custGeom>
              <a:avLst/>
              <a:gdLst>
                <a:gd name="connsiteX0" fmla="*/ 9928 w 505100"/>
                <a:gd name="connsiteY0" fmla="*/ 92027 h 715663"/>
                <a:gd name="connsiteX1" fmla="*/ 9864 w 505100"/>
                <a:gd name="connsiteY1" fmla="*/ 20780 h 715663"/>
                <a:gd name="connsiteX2" fmla="*/ 12468 w 505100"/>
                <a:gd name="connsiteY2" fmla="*/ 2555 h 715663"/>
                <a:gd name="connsiteX3" fmla="*/ 32089 w 505100"/>
                <a:gd name="connsiteY3" fmla="*/ 7889 h 715663"/>
                <a:gd name="connsiteX4" fmla="*/ 103082 w 505100"/>
                <a:gd name="connsiteY4" fmla="*/ 34115 h 715663"/>
                <a:gd name="connsiteX5" fmla="*/ 147088 w 505100"/>
                <a:gd name="connsiteY5" fmla="*/ 59325 h 715663"/>
                <a:gd name="connsiteX6" fmla="*/ 110067 w 505100"/>
                <a:gd name="connsiteY6" fmla="*/ 110442 h 715663"/>
                <a:gd name="connsiteX7" fmla="*/ 246783 w 505100"/>
                <a:gd name="connsiteY7" fmla="*/ 158448 h 715663"/>
                <a:gd name="connsiteX8" fmla="*/ 307108 w 505100"/>
                <a:gd name="connsiteY8" fmla="*/ 195723 h 715663"/>
                <a:gd name="connsiteX9" fmla="*/ 386673 w 505100"/>
                <a:gd name="connsiteY9" fmla="*/ 287545 h 715663"/>
                <a:gd name="connsiteX10" fmla="*/ 455507 w 505100"/>
                <a:gd name="connsiteY10" fmla="*/ 381080 h 715663"/>
                <a:gd name="connsiteX11" fmla="*/ 461095 w 505100"/>
                <a:gd name="connsiteY11" fmla="*/ 399940 h 715663"/>
                <a:gd name="connsiteX12" fmla="*/ 467064 w 505100"/>
                <a:gd name="connsiteY12" fmla="*/ 525734 h 715663"/>
                <a:gd name="connsiteX13" fmla="*/ 497735 w 505100"/>
                <a:gd name="connsiteY13" fmla="*/ 584726 h 715663"/>
                <a:gd name="connsiteX14" fmla="*/ 505101 w 505100"/>
                <a:gd name="connsiteY14" fmla="*/ 623969 h 715663"/>
                <a:gd name="connsiteX15" fmla="*/ 505101 w 505100"/>
                <a:gd name="connsiteY15" fmla="*/ 640289 h 715663"/>
                <a:gd name="connsiteX16" fmla="*/ 467064 w 505100"/>
                <a:gd name="connsiteY16" fmla="*/ 681183 h 715663"/>
                <a:gd name="connsiteX17" fmla="*/ 467064 w 505100"/>
                <a:gd name="connsiteY17" fmla="*/ 681183 h 715663"/>
                <a:gd name="connsiteX18" fmla="*/ 421726 w 505100"/>
                <a:gd name="connsiteY18" fmla="*/ 700868 h 715663"/>
                <a:gd name="connsiteX19" fmla="*/ 331429 w 505100"/>
                <a:gd name="connsiteY19" fmla="*/ 681564 h 715663"/>
                <a:gd name="connsiteX20" fmla="*/ 290026 w 505100"/>
                <a:gd name="connsiteY20" fmla="*/ 655973 h 715663"/>
                <a:gd name="connsiteX21" fmla="*/ 252244 w 505100"/>
                <a:gd name="connsiteY21" fmla="*/ 617365 h 715663"/>
                <a:gd name="connsiteX22" fmla="*/ 267929 w 505100"/>
                <a:gd name="connsiteY22" fmla="*/ 571581 h 715663"/>
                <a:gd name="connsiteX23" fmla="*/ 304949 w 505100"/>
                <a:gd name="connsiteY23" fmla="*/ 551261 h 715663"/>
                <a:gd name="connsiteX24" fmla="*/ 318475 w 505100"/>
                <a:gd name="connsiteY24" fmla="*/ 526750 h 715663"/>
                <a:gd name="connsiteX25" fmla="*/ 292122 w 505100"/>
                <a:gd name="connsiteY25" fmla="*/ 515447 h 715663"/>
                <a:gd name="connsiteX26" fmla="*/ 262722 w 505100"/>
                <a:gd name="connsiteY26" fmla="*/ 543705 h 715663"/>
                <a:gd name="connsiteX27" fmla="*/ 204365 w 505100"/>
                <a:gd name="connsiteY27" fmla="*/ 549928 h 715663"/>
                <a:gd name="connsiteX28" fmla="*/ 177060 w 505100"/>
                <a:gd name="connsiteY28" fmla="*/ 521099 h 715663"/>
                <a:gd name="connsiteX29" fmla="*/ 197316 w 505100"/>
                <a:gd name="connsiteY29" fmla="*/ 571581 h 715663"/>
                <a:gd name="connsiteX30" fmla="*/ 192808 w 505100"/>
                <a:gd name="connsiteY30" fmla="*/ 574884 h 715663"/>
                <a:gd name="connsiteX31" fmla="*/ 108988 w 505100"/>
                <a:gd name="connsiteY31" fmla="*/ 460329 h 715663"/>
                <a:gd name="connsiteX32" fmla="*/ 90192 w 505100"/>
                <a:gd name="connsiteY32" fmla="*/ 414609 h 715663"/>
                <a:gd name="connsiteX33" fmla="*/ 70951 w 505100"/>
                <a:gd name="connsiteY33" fmla="*/ 378477 h 715663"/>
                <a:gd name="connsiteX34" fmla="*/ 49997 w 505100"/>
                <a:gd name="connsiteY34" fmla="*/ 244110 h 715663"/>
                <a:gd name="connsiteX35" fmla="*/ 112607 w 505100"/>
                <a:gd name="connsiteY35" fmla="*/ 236490 h 715663"/>
                <a:gd name="connsiteX36" fmla="*/ 170901 w 505100"/>
                <a:gd name="connsiteY36" fmla="*/ 274781 h 715663"/>
                <a:gd name="connsiteX37" fmla="*/ 225828 w 505100"/>
                <a:gd name="connsiteY37" fmla="*/ 252238 h 715663"/>
                <a:gd name="connsiteX38" fmla="*/ 213954 w 505100"/>
                <a:gd name="connsiteY38" fmla="*/ 234268 h 715663"/>
                <a:gd name="connsiteX39" fmla="*/ 156423 w 505100"/>
                <a:gd name="connsiteY39" fmla="*/ 203152 h 715663"/>
                <a:gd name="connsiteX40" fmla="*/ 9991 w 505100"/>
                <a:gd name="connsiteY40" fmla="*/ 138763 h 715663"/>
                <a:gd name="connsiteX41" fmla="*/ 9928 w 505100"/>
                <a:gd name="connsiteY41" fmla="*/ 92154 h 71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05100" h="715663">
                  <a:moveTo>
                    <a:pt x="9928" y="92027"/>
                  </a:moveTo>
                  <a:cubicBezTo>
                    <a:pt x="9103" y="68278"/>
                    <a:pt x="21739" y="44656"/>
                    <a:pt x="9864" y="20780"/>
                  </a:cubicBezTo>
                  <a:cubicBezTo>
                    <a:pt x="6880" y="14811"/>
                    <a:pt x="6308" y="7000"/>
                    <a:pt x="12468" y="2555"/>
                  </a:cubicBezTo>
                  <a:cubicBezTo>
                    <a:pt x="20088" y="-2906"/>
                    <a:pt x="27898" y="1095"/>
                    <a:pt x="32089" y="7889"/>
                  </a:cubicBezTo>
                  <a:cubicBezTo>
                    <a:pt x="49806" y="36210"/>
                    <a:pt x="71650" y="43894"/>
                    <a:pt x="103082" y="34115"/>
                  </a:cubicBezTo>
                  <a:cubicBezTo>
                    <a:pt x="120291" y="28717"/>
                    <a:pt x="126958" y="60976"/>
                    <a:pt x="147088" y="59325"/>
                  </a:cubicBezTo>
                  <a:cubicBezTo>
                    <a:pt x="166519" y="94377"/>
                    <a:pt x="134706" y="94059"/>
                    <a:pt x="110067" y="110442"/>
                  </a:cubicBezTo>
                  <a:cubicBezTo>
                    <a:pt x="164678" y="114887"/>
                    <a:pt x="195792" y="160861"/>
                    <a:pt x="246783" y="158448"/>
                  </a:cubicBezTo>
                  <a:cubicBezTo>
                    <a:pt x="270214" y="157305"/>
                    <a:pt x="296567" y="174323"/>
                    <a:pt x="307108" y="195723"/>
                  </a:cubicBezTo>
                  <a:cubicBezTo>
                    <a:pt x="326412" y="234903"/>
                    <a:pt x="358924" y="259223"/>
                    <a:pt x="386673" y="287545"/>
                  </a:cubicBezTo>
                  <a:cubicBezTo>
                    <a:pt x="414360" y="315739"/>
                    <a:pt x="417916" y="362538"/>
                    <a:pt x="455507" y="381080"/>
                  </a:cubicBezTo>
                  <a:cubicBezTo>
                    <a:pt x="460524" y="383557"/>
                    <a:pt x="461223" y="393272"/>
                    <a:pt x="461095" y="399940"/>
                  </a:cubicBezTo>
                  <a:cubicBezTo>
                    <a:pt x="460588" y="442041"/>
                    <a:pt x="471192" y="483506"/>
                    <a:pt x="467064" y="525734"/>
                  </a:cubicBezTo>
                  <a:cubicBezTo>
                    <a:pt x="490687" y="537355"/>
                    <a:pt x="499831" y="557357"/>
                    <a:pt x="497735" y="584726"/>
                  </a:cubicBezTo>
                  <a:cubicBezTo>
                    <a:pt x="496656" y="598252"/>
                    <a:pt x="498560" y="611714"/>
                    <a:pt x="505101" y="623969"/>
                  </a:cubicBezTo>
                  <a:cubicBezTo>
                    <a:pt x="505101" y="629430"/>
                    <a:pt x="505101" y="634891"/>
                    <a:pt x="505101" y="640289"/>
                  </a:cubicBezTo>
                  <a:cubicBezTo>
                    <a:pt x="501735" y="663974"/>
                    <a:pt x="482304" y="670324"/>
                    <a:pt x="467064" y="681183"/>
                  </a:cubicBezTo>
                  <a:lnTo>
                    <a:pt x="467064" y="681183"/>
                  </a:lnTo>
                  <a:cubicBezTo>
                    <a:pt x="451189" y="685501"/>
                    <a:pt x="436712" y="687088"/>
                    <a:pt x="421726" y="700868"/>
                  </a:cubicBezTo>
                  <a:cubicBezTo>
                    <a:pt x="392769" y="727475"/>
                    <a:pt x="353336" y="716489"/>
                    <a:pt x="331429" y="681564"/>
                  </a:cubicBezTo>
                  <a:cubicBezTo>
                    <a:pt x="321078" y="665054"/>
                    <a:pt x="313267" y="652671"/>
                    <a:pt x="290026" y="655973"/>
                  </a:cubicBezTo>
                  <a:cubicBezTo>
                    <a:pt x="269072" y="658894"/>
                    <a:pt x="260118" y="634891"/>
                    <a:pt x="252244" y="617365"/>
                  </a:cubicBezTo>
                  <a:cubicBezTo>
                    <a:pt x="243672" y="598124"/>
                    <a:pt x="255229" y="583519"/>
                    <a:pt x="267929" y="571581"/>
                  </a:cubicBezTo>
                  <a:cubicBezTo>
                    <a:pt x="278533" y="561612"/>
                    <a:pt x="292503" y="557802"/>
                    <a:pt x="304949" y="551261"/>
                  </a:cubicBezTo>
                  <a:cubicBezTo>
                    <a:pt x="314093" y="546435"/>
                    <a:pt x="324444" y="540403"/>
                    <a:pt x="318475" y="526750"/>
                  </a:cubicBezTo>
                  <a:cubicBezTo>
                    <a:pt x="313522" y="515447"/>
                    <a:pt x="302600" y="514177"/>
                    <a:pt x="292122" y="515447"/>
                  </a:cubicBezTo>
                  <a:cubicBezTo>
                    <a:pt x="276247" y="517352"/>
                    <a:pt x="269643" y="529798"/>
                    <a:pt x="262722" y="543705"/>
                  </a:cubicBezTo>
                  <a:cubicBezTo>
                    <a:pt x="246338" y="576407"/>
                    <a:pt x="227860" y="577995"/>
                    <a:pt x="204365" y="549928"/>
                  </a:cubicBezTo>
                  <a:cubicBezTo>
                    <a:pt x="195919" y="539895"/>
                    <a:pt x="189188" y="528211"/>
                    <a:pt x="177060" y="521099"/>
                  </a:cubicBezTo>
                  <a:cubicBezTo>
                    <a:pt x="182711" y="538942"/>
                    <a:pt x="211604" y="545483"/>
                    <a:pt x="197316" y="571581"/>
                  </a:cubicBezTo>
                  <a:cubicBezTo>
                    <a:pt x="195856" y="572661"/>
                    <a:pt x="194332" y="573804"/>
                    <a:pt x="192808" y="574884"/>
                  </a:cubicBezTo>
                  <a:cubicBezTo>
                    <a:pt x="154327" y="545546"/>
                    <a:pt x="109306" y="521797"/>
                    <a:pt x="108988" y="460329"/>
                  </a:cubicBezTo>
                  <a:cubicBezTo>
                    <a:pt x="99019" y="446867"/>
                    <a:pt x="86001" y="435564"/>
                    <a:pt x="90192" y="414609"/>
                  </a:cubicBezTo>
                  <a:cubicBezTo>
                    <a:pt x="93557" y="397654"/>
                    <a:pt x="82826" y="387177"/>
                    <a:pt x="70951" y="378477"/>
                  </a:cubicBezTo>
                  <a:cubicBezTo>
                    <a:pt x="26692" y="342726"/>
                    <a:pt x="17421" y="286656"/>
                    <a:pt x="49997" y="244110"/>
                  </a:cubicBezTo>
                  <a:cubicBezTo>
                    <a:pt x="67650" y="221060"/>
                    <a:pt x="91272" y="226013"/>
                    <a:pt x="112607" y="236490"/>
                  </a:cubicBezTo>
                  <a:cubicBezTo>
                    <a:pt x="133245" y="246650"/>
                    <a:pt x="152104" y="260811"/>
                    <a:pt x="170901" y="274781"/>
                  </a:cubicBezTo>
                  <a:cubicBezTo>
                    <a:pt x="184109" y="284560"/>
                    <a:pt x="222209" y="268621"/>
                    <a:pt x="225828" y="252238"/>
                  </a:cubicBezTo>
                  <a:cubicBezTo>
                    <a:pt x="228114" y="241888"/>
                    <a:pt x="220875" y="238078"/>
                    <a:pt x="213954" y="234268"/>
                  </a:cubicBezTo>
                  <a:cubicBezTo>
                    <a:pt x="194904" y="223663"/>
                    <a:pt x="176171" y="212360"/>
                    <a:pt x="156423" y="203152"/>
                  </a:cubicBezTo>
                  <a:cubicBezTo>
                    <a:pt x="105876" y="186198"/>
                    <a:pt x="59141" y="159274"/>
                    <a:pt x="9991" y="138763"/>
                  </a:cubicBezTo>
                  <a:cubicBezTo>
                    <a:pt x="1419" y="123206"/>
                    <a:pt x="-7344" y="107712"/>
                    <a:pt x="9928" y="9215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: фигура 617">
              <a:extLst>
                <a:ext uri="{FF2B5EF4-FFF2-40B4-BE49-F238E27FC236}">
                  <a16:creationId xmlns="" xmlns:a16="http://schemas.microsoft.com/office/drawing/2014/main" id="{0953734B-2BEA-4D52-B365-86BD02B3A94D}"/>
                </a:ext>
              </a:extLst>
            </p:cNvPr>
            <p:cNvSpPr/>
            <p:nvPr/>
          </p:nvSpPr>
          <p:spPr>
            <a:xfrm>
              <a:off x="2209953" y="5889699"/>
              <a:ext cx="516449" cy="470069"/>
            </a:xfrm>
            <a:custGeom>
              <a:avLst/>
              <a:gdLst>
                <a:gd name="connsiteX0" fmla="*/ 405104 w 516449"/>
                <a:gd name="connsiteY0" fmla="*/ 469603 h 470069"/>
                <a:gd name="connsiteX1" fmla="*/ 382498 w 516449"/>
                <a:gd name="connsiteY1" fmla="*/ 382861 h 470069"/>
                <a:gd name="connsiteX2" fmla="*/ 356082 w 516449"/>
                <a:gd name="connsiteY2" fmla="*/ 326663 h 470069"/>
                <a:gd name="connsiteX3" fmla="*/ 340905 w 516449"/>
                <a:gd name="connsiteY3" fmla="*/ 304565 h 470069"/>
                <a:gd name="connsiteX4" fmla="*/ 294106 w 516449"/>
                <a:gd name="connsiteY4" fmla="*/ 227920 h 470069"/>
                <a:gd name="connsiteX5" fmla="*/ 224256 w 516449"/>
                <a:gd name="connsiteY5" fmla="*/ 146767 h 470069"/>
                <a:gd name="connsiteX6" fmla="*/ 193014 w 516449"/>
                <a:gd name="connsiteY6" fmla="*/ 126764 h 470069"/>
                <a:gd name="connsiteX7" fmla="*/ 13436 w 516449"/>
                <a:gd name="connsiteY7" fmla="*/ 65042 h 470069"/>
                <a:gd name="connsiteX8" fmla="*/ 164 w 516449"/>
                <a:gd name="connsiteY8" fmla="*/ 53167 h 470069"/>
                <a:gd name="connsiteX9" fmla="*/ 9308 w 516449"/>
                <a:gd name="connsiteY9" fmla="*/ 36721 h 470069"/>
                <a:gd name="connsiteX10" fmla="*/ 55917 w 516449"/>
                <a:gd name="connsiteY10" fmla="*/ 21798 h 470069"/>
                <a:gd name="connsiteX11" fmla="*/ 85064 w 516449"/>
                <a:gd name="connsiteY11" fmla="*/ 3129 h 470069"/>
                <a:gd name="connsiteX12" fmla="*/ 165963 w 516449"/>
                <a:gd name="connsiteY12" fmla="*/ 29101 h 470069"/>
                <a:gd name="connsiteX13" fmla="*/ 229780 w 516449"/>
                <a:gd name="connsiteY13" fmla="*/ 35768 h 470069"/>
                <a:gd name="connsiteX14" fmla="*/ 292201 w 516449"/>
                <a:gd name="connsiteY14" fmla="*/ 88601 h 470069"/>
                <a:gd name="connsiteX15" fmla="*/ 321220 w 516449"/>
                <a:gd name="connsiteY15" fmla="*/ 174897 h 470069"/>
                <a:gd name="connsiteX16" fmla="*/ 359257 w 516449"/>
                <a:gd name="connsiteY16" fmla="*/ 207664 h 470069"/>
                <a:gd name="connsiteX17" fmla="*/ 403834 w 516449"/>
                <a:gd name="connsiteY17" fmla="*/ 240493 h 470069"/>
                <a:gd name="connsiteX18" fmla="*/ 461047 w 516449"/>
                <a:gd name="connsiteY18" fmla="*/ 323234 h 470069"/>
                <a:gd name="connsiteX19" fmla="*/ 479462 w 516449"/>
                <a:gd name="connsiteY19" fmla="*/ 367938 h 470069"/>
                <a:gd name="connsiteX20" fmla="*/ 511657 w 516449"/>
                <a:gd name="connsiteY20" fmla="*/ 395942 h 470069"/>
                <a:gd name="connsiteX21" fmla="*/ 504037 w 516449"/>
                <a:gd name="connsiteY21" fmla="*/ 428708 h 470069"/>
                <a:gd name="connsiteX22" fmla="*/ 405040 w 516449"/>
                <a:gd name="connsiteY22" fmla="*/ 469539 h 47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449" h="470069">
                  <a:moveTo>
                    <a:pt x="405104" y="469603"/>
                  </a:moveTo>
                  <a:cubicBezTo>
                    <a:pt x="380148" y="445980"/>
                    <a:pt x="383831" y="413341"/>
                    <a:pt x="382498" y="382861"/>
                  </a:cubicBezTo>
                  <a:cubicBezTo>
                    <a:pt x="381482" y="359239"/>
                    <a:pt x="383006" y="336061"/>
                    <a:pt x="356082" y="326663"/>
                  </a:cubicBezTo>
                  <a:cubicBezTo>
                    <a:pt x="347192" y="323552"/>
                    <a:pt x="341667" y="313963"/>
                    <a:pt x="340905" y="304565"/>
                  </a:cubicBezTo>
                  <a:cubicBezTo>
                    <a:pt x="338175" y="269640"/>
                    <a:pt x="312140" y="251415"/>
                    <a:pt x="294106" y="227920"/>
                  </a:cubicBezTo>
                  <a:cubicBezTo>
                    <a:pt x="272452" y="199726"/>
                    <a:pt x="234162" y="188740"/>
                    <a:pt x="224256" y="146767"/>
                  </a:cubicBezTo>
                  <a:cubicBezTo>
                    <a:pt x="222097" y="137559"/>
                    <a:pt x="203555" y="126256"/>
                    <a:pt x="193014" y="126764"/>
                  </a:cubicBezTo>
                  <a:cubicBezTo>
                    <a:pt x="125640" y="130003"/>
                    <a:pt x="78650" y="67074"/>
                    <a:pt x="13436" y="65042"/>
                  </a:cubicBezTo>
                  <a:cubicBezTo>
                    <a:pt x="6705" y="64851"/>
                    <a:pt x="1244" y="60914"/>
                    <a:pt x="164" y="53167"/>
                  </a:cubicBezTo>
                  <a:cubicBezTo>
                    <a:pt x="-979" y="45357"/>
                    <a:pt x="4038" y="40721"/>
                    <a:pt x="9308" y="36721"/>
                  </a:cubicBezTo>
                  <a:cubicBezTo>
                    <a:pt x="23215" y="26116"/>
                    <a:pt x="39280" y="22306"/>
                    <a:pt x="55917" y="21798"/>
                  </a:cubicBezTo>
                  <a:cubicBezTo>
                    <a:pt x="69252" y="21417"/>
                    <a:pt x="81571" y="20782"/>
                    <a:pt x="85064" y="3129"/>
                  </a:cubicBezTo>
                  <a:cubicBezTo>
                    <a:pt x="116179" y="-3348"/>
                    <a:pt x="143738" y="-2014"/>
                    <a:pt x="165963" y="29101"/>
                  </a:cubicBezTo>
                  <a:cubicBezTo>
                    <a:pt x="182917" y="52786"/>
                    <a:pt x="208000" y="37483"/>
                    <a:pt x="229780" y="35768"/>
                  </a:cubicBezTo>
                  <a:cubicBezTo>
                    <a:pt x="264769" y="33736"/>
                    <a:pt x="293725" y="33355"/>
                    <a:pt x="292201" y="88601"/>
                  </a:cubicBezTo>
                  <a:cubicBezTo>
                    <a:pt x="291375" y="117049"/>
                    <a:pt x="310933" y="146068"/>
                    <a:pt x="321220" y="174897"/>
                  </a:cubicBezTo>
                  <a:cubicBezTo>
                    <a:pt x="341858" y="175215"/>
                    <a:pt x="355447" y="184867"/>
                    <a:pt x="359257" y="207664"/>
                  </a:cubicBezTo>
                  <a:cubicBezTo>
                    <a:pt x="368909" y="226460"/>
                    <a:pt x="375195" y="244176"/>
                    <a:pt x="403834" y="240493"/>
                  </a:cubicBezTo>
                  <a:cubicBezTo>
                    <a:pt x="432663" y="236810"/>
                    <a:pt x="466635" y="290849"/>
                    <a:pt x="461047" y="323234"/>
                  </a:cubicBezTo>
                  <a:cubicBezTo>
                    <a:pt x="457682" y="343046"/>
                    <a:pt x="462889" y="358540"/>
                    <a:pt x="479462" y="367938"/>
                  </a:cubicBezTo>
                  <a:cubicBezTo>
                    <a:pt x="492099" y="375050"/>
                    <a:pt x="502576" y="384448"/>
                    <a:pt x="511657" y="395942"/>
                  </a:cubicBezTo>
                  <a:cubicBezTo>
                    <a:pt x="524230" y="410928"/>
                    <a:pt x="508609" y="418294"/>
                    <a:pt x="504037" y="428708"/>
                  </a:cubicBezTo>
                  <a:cubicBezTo>
                    <a:pt x="472033" y="445091"/>
                    <a:pt x="444664" y="474365"/>
                    <a:pt x="405040" y="46953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: фигура 618">
              <a:extLst>
                <a:ext uri="{FF2B5EF4-FFF2-40B4-BE49-F238E27FC236}">
                  <a16:creationId xmlns="" xmlns:a16="http://schemas.microsoft.com/office/drawing/2014/main" id="{13EEF45A-4EAF-4DB2-9B1D-C0CB0B37C501}"/>
                </a:ext>
              </a:extLst>
            </p:cNvPr>
            <p:cNvSpPr/>
            <p:nvPr/>
          </p:nvSpPr>
          <p:spPr>
            <a:xfrm>
              <a:off x="2693357" y="6338380"/>
              <a:ext cx="112072" cy="168580"/>
            </a:xfrm>
            <a:custGeom>
              <a:avLst/>
              <a:gdLst>
                <a:gd name="connsiteX0" fmla="*/ 112072 w 112072"/>
                <a:gd name="connsiteY0" fmla="*/ 143604 h 168580"/>
                <a:gd name="connsiteX1" fmla="*/ 5583 w 112072"/>
                <a:gd name="connsiteY1" fmla="*/ 159987 h 168580"/>
                <a:gd name="connsiteX2" fmla="*/ 1011 w 112072"/>
                <a:gd name="connsiteY2" fmla="*/ 47465 h 168580"/>
                <a:gd name="connsiteX3" fmla="*/ 25712 w 112072"/>
                <a:gd name="connsiteY3" fmla="*/ 1300 h 168580"/>
                <a:gd name="connsiteX4" fmla="*/ 61717 w 112072"/>
                <a:gd name="connsiteY4" fmla="*/ 23906 h 168580"/>
                <a:gd name="connsiteX5" fmla="*/ 112009 w 112072"/>
                <a:gd name="connsiteY5" fmla="*/ 143604 h 1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72" h="168580">
                  <a:moveTo>
                    <a:pt x="112072" y="143604"/>
                  </a:moveTo>
                  <a:cubicBezTo>
                    <a:pt x="78735" y="165321"/>
                    <a:pt x="44254" y="178021"/>
                    <a:pt x="5583" y="159987"/>
                  </a:cubicBezTo>
                  <a:cubicBezTo>
                    <a:pt x="-6228" y="123030"/>
                    <a:pt x="5011" y="84993"/>
                    <a:pt x="1011" y="47465"/>
                  </a:cubicBezTo>
                  <a:cubicBezTo>
                    <a:pt x="-1021" y="28605"/>
                    <a:pt x="7615" y="8412"/>
                    <a:pt x="25712" y="1300"/>
                  </a:cubicBezTo>
                  <a:cubicBezTo>
                    <a:pt x="43302" y="-5558"/>
                    <a:pt x="49652" y="16604"/>
                    <a:pt x="61717" y="23906"/>
                  </a:cubicBezTo>
                  <a:cubicBezTo>
                    <a:pt x="106675" y="51275"/>
                    <a:pt x="112517" y="95407"/>
                    <a:pt x="112009" y="14360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: фигура 619">
              <a:extLst>
                <a:ext uri="{FF2B5EF4-FFF2-40B4-BE49-F238E27FC236}">
                  <a16:creationId xmlns="" xmlns:a16="http://schemas.microsoft.com/office/drawing/2014/main" id="{3DC5B7EB-2A83-417F-999F-12D2EC0ED456}"/>
                </a:ext>
              </a:extLst>
            </p:cNvPr>
            <p:cNvSpPr/>
            <p:nvPr/>
          </p:nvSpPr>
          <p:spPr>
            <a:xfrm>
              <a:off x="2813113" y="6318471"/>
              <a:ext cx="76200" cy="98234"/>
            </a:xfrm>
            <a:custGeom>
              <a:avLst/>
              <a:gdLst>
                <a:gd name="connsiteX0" fmla="*/ 53340 w 76200"/>
                <a:gd name="connsiteY0" fmla="*/ 0 h 98234"/>
                <a:gd name="connsiteX1" fmla="*/ 76200 w 76200"/>
                <a:gd name="connsiteY1" fmla="*/ 98235 h 98234"/>
                <a:gd name="connsiteX2" fmla="*/ 0 w 76200"/>
                <a:gd name="connsiteY2" fmla="*/ 16446 h 98234"/>
                <a:gd name="connsiteX3" fmla="*/ 31432 w 76200"/>
                <a:gd name="connsiteY3" fmla="*/ 14669 h 98234"/>
                <a:gd name="connsiteX4" fmla="*/ 53340 w 76200"/>
                <a:gd name="connsiteY4" fmla="*/ 0 h 9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98234">
                  <a:moveTo>
                    <a:pt x="53340" y="0"/>
                  </a:moveTo>
                  <a:cubicBezTo>
                    <a:pt x="69405" y="30480"/>
                    <a:pt x="69469" y="65215"/>
                    <a:pt x="76200" y="98235"/>
                  </a:cubicBezTo>
                  <a:cubicBezTo>
                    <a:pt x="59944" y="61150"/>
                    <a:pt x="11747" y="58356"/>
                    <a:pt x="0" y="16446"/>
                  </a:cubicBezTo>
                  <a:cubicBezTo>
                    <a:pt x="10096" y="11875"/>
                    <a:pt x="18224" y="-11303"/>
                    <a:pt x="31432" y="14669"/>
                  </a:cubicBezTo>
                  <a:cubicBezTo>
                    <a:pt x="36322" y="24320"/>
                    <a:pt x="39751" y="22288"/>
                    <a:pt x="5334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: фигура 620">
              <a:extLst>
                <a:ext uri="{FF2B5EF4-FFF2-40B4-BE49-F238E27FC236}">
                  <a16:creationId xmlns="" xmlns:a16="http://schemas.microsoft.com/office/drawing/2014/main" id="{4A7E6440-9A2E-49EE-B76B-05A7195022B9}"/>
                </a:ext>
              </a:extLst>
            </p:cNvPr>
            <p:cNvSpPr/>
            <p:nvPr/>
          </p:nvSpPr>
          <p:spPr>
            <a:xfrm>
              <a:off x="2711582" y="6276692"/>
              <a:ext cx="72765" cy="80767"/>
            </a:xfrm>
            <a:custGeom>
              <a:avLst/>
              <a:gdLst>
                <a:gd name="connsiteX0" fmla="*/ 2471 w 72765"/>
                <a:gd name="connsiteY0" fmla="*/ 41779 h 80767"/>
                <a:gd name="connsiteX1" fmla="*/ 10091 w 72765"/>
                <a:gd name="connsiteY1" fmla="*/ 9012 h 80767"/>
                <a:gd name="connsiteX2" fmla="*/ 25394 w 72765"/>
                <a:gd name="connsiteY2" fmla="*/ 758 h 80767"/>
                <a:gd name="connsiteX3" fmla="*/ 72766 w 72765"/>
                <a:gd name="connsiteY3" fmla="*/ 80768 h 80767"/>
                <a:gd name="connsiteX4" fmla="*/ 2535 w 72765"/>
                <a:gd name="connsiteY4" fmla="*/ 41779 h 8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5" h="80767">
                  <a:moveTo>
                    <a:pt x="2471" y="41779"/>
                  </a:moveTo>
                  <a:cubicBezTo>
                    <a:pt x="-4450" y="28316"/>
                    <a:pt x="4821" y="19172"/>
                    <a:pt x="10091" y="9012"/>
                  </a:cubicBezTo>
                  <a:cubicBezTo>
                    <a:pt x="12631" y="758"/>
                    <a:pt x="18028" y="-1338"/>
                    <a:pt x="25394" y="758"/>
                  </a:cubicBezTo>
                  <a:cubicBezTo>
                    <a:pt x="48000" y="22347"/>
                    <a:pt x="63812" y="48510"/>
                    <a:pt x="72766" y="80768"/>
                  </a:cubicBezTo>
                  <a:cubicBezTo>
                    <a:pt x="50604" y="64004"/>
                    <a:pt x="31173" y="43049"/>
                    <a:pt x="2535" y="4177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: фигура 621">
              <a:extLst>
                <a:ext uri="{FF2B5EF4-FFF2-40B4-BE49-F238E27FC236}">
                  <a16:creationId xmlns="" xmlns:a16="http://schemas.microsoft.com/office/drawing/2014/main" id="{A6DD1A53-2A04-4899-9DD8-D4E21378E463}"/>
                </a:ext>
              </a:extLst>
            </p:cNvPr>
            <p:cNvSpPr/>
            <p:nvPr/>
          </p:nvSpPr>
          <p:spPr>
            <a:xfrm>
              <a:off x="2889313" y="6410116"/>
              <a:ext cx="41987" cy="55674"/>
            </a:xfrm>
            <a:custGeom>
              <a:avLst/>
              <a:gdLst>
                <a:gd name="connsiteX0" fmla="*/ 0 w 41987"/>
                <a:gd name="connsiteY0" fmla="*/ 6525 h 55674"/>
                <a:gd name="connsiteX1" fmla="*/ 33083 w 41987"/>
                <a:gd name="connsiteY1" fmla="*/ 15225 h 55674"/>
                <a:gd name="connsiteX2" fmla="*/ 30416 w 41987"/>
                <a:gd name="connsiteY2" fmla="*/ 55675 h 55674"/>
                <a:gd name="connsiteX3" fmla="*/ 0 w 41987"/>
                <a:gd name="connsiteY3" fmla="*/ 6589 h 5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87" h="55674">
                  <a:moveTo>
                    <a:pt x="0" y="6525"/>
                  </a:moveTo>
                  <a:cubicBezTo>
                    <a:pt x="14288" y="-5095"/>
                    <a:pt x="24955" y="-587"/>
                    <a:pt x="33083" y="15225"/>
                  </a:cubicBezTo>
                  <a:cubicBezTo>
                    <a:pt x="40322" y="29322"/>
                    <a:pt x="50038" y="43610"/>
                    <a:pt x="30416" y="55675"/>
                  </a:cubicBezTo>
                  <a:cubicBezTo>
                    <a:pt x="13462" y="44181"/>
                    <a:pt x="4127" y="27227"/>
                    <a:pt x="0" y="658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: фигура 622">
              <a:extLst>
                <a:ext uri="{FF2B5EF4-FFF2-40B4-BE49-F238E27FC236}">
                  <a16:creationId xmlns="" xmlns:a16="http://schemas.microsoft.com/office/drawing/2014/main" id="{55279644-0692-4ECB-8D85-F2B6F71F3FE3}"/>
                </a:ext>
              </a:extLst>
            </p:cNvPr>
            <p:cNvSpPr/>
            <p:nvPr/>
          </p:nvSpPr>
          <p:spPr>
            <a:xfrm>
              <a:off x="11193135" y="4526157"/>
              <a:ext cx="473635" cy="598815"/>
            </a:xfrm>
            <a:custGeom>
              <a:avLst/>
              <a:gdLst>
                <a:gd name="connsiteX0" fmla="*/ 114119 w 473635"/>
                <a:gd name="connsiteY0" fmla="*/ 541421 h 598815"/>
                <a:gd name="connsiteX1" fmla="*/ 98879 w 473635"/>
                <a:gd name="connsiteY1" fmla="*/ 525038 h 598815"/>
                <a:gd name="connsiteX2" fmla="*/ 83638 w 473635"/>
                <a:gd name="connsiteY2" fmla="*/ 459569 h 598815"/>
                <a:gd name="connsiteX3" fmla="*/ 45538 w 473635"/>
                <a:gd name="connsiteY3" fmla="*/ 410483 h 598815"/>
                <a:gd name="connsiteX4" fmla="*/ 51508 w 473635"/>
                <a:gd name="connsiteY4" fmla="*/ 368256 h 598815"/>
                <a:gd name="connsiteX5" fmla="*/ 39950 w 473635"/>
                <a:gd name="connsiteY5" fmla="*/ 300755 h 598815"/>
                <a:gd name="connsiteX6" fmla="*/ 11630 w 473635"/>
                <a:gd name="connsiteY6" fmla="*/ 290024 h 598815"/>
                <a:gd name="connsiteX7" fmla="*/ 3374 w 473635"/>
                <a:gd name="connsiteY7" fmla="*/ 257321 h 598815"/>
                <a:gd name="connsiteX8" fmla="*/ 78241 w 473635"/>
                <a:gd name="connsiteY8" fmla="*/ 175406 h 598815"/>
                <a:gd name="connsiteX9" fmla="*/ 147710 w 473635"/>
                <a:gd name="connsiteY9" fmla="*/ 142449 h 598815"/>
                <a:gd name="connsiteX10" fmla="*/ 186635 w 473635"/>
                <a:gd name="connsiteY10" fmla="*/ 139337 h 598815"/>
                <a:gd name="connsiteX11" fmla="*/ 155711 w 473635"/>
                <a:gd name="connsiteY11" fmla="*/ 138829 h 598815"/>
                <a:gd name="connsiteX12" fmla="*/ 103832 w 473635"/>
                <a:gd name="connsiteY12" fmla="*/ 133813 h 598815"/>
                <a:gd name="connsiteX13" fmla="*/ 104022 w 473635"/>
                <a:gd name="connsiteY13" fmla="*/ 82124 h 598815"/>
                <a:gd name="connsiteX14" fmla="*/ 152981 w 473635"/>
                <a:gd name="connsiteY14" fmla="*/ 20719 h 598815"/>
                <a:gd name="connsiteX15" fmla="*/ 185493 w 473635"/>
                <a:gd name="connsiteY15" fmla="*/ 208 h 598815"/>
                <a:gd name="connsiteX16" fmla="*/ 228037 w 473635"/>
                <a:gd name="connsiteY16" fmla="*/ 28148 h 598815"/>
                <a:gd name="connsiteX17" fmla="*/ 241309 w 473635"/>
                <a:gd name="connsiteY17" fmla="*/ 74885 h 598815"/>
                <a:gd name="connsiteX18" fmla="*/ 303158 w 473635"/>
                <a:gd name="connsiteY18" fmla="*/ 142766 h 598815"/>
                <a:gd name="connsiteX19" fmla="*/ 334654 w 473635"/>
                <a:gd name="connsiteY19" fmla="*/ 178898 h 598815"/>
                <a:gd name="connsiteX20" fmla="*/ 341131 w 473635"/>
                <a:gd name="connsiteY20" fmla="*/ 279990 h 598815"/>
                <a:gd name="connsiteX21" fmla="*/ 396884 w 473635"/>
                <a:gd name="connsiteY21" fmla="*/ 224428 h 598815"/>
                <a:gd name="connsiteX22" fmla="*/ 416315 w 473635"/>
                <a:gd name="connsiteY22" fmla="*/ 269767 h 598815"/>
                <a:gd name="connsiteX23" fmla="*/ 434222 w 473635"/>
                <a:gd name="connsiteY23" fmla="*/ 304120 h 598815"/>
                <a:gd name="connsiteX24" fmla="*/ 434222 w 473635"/>
                <a:gd name="connsiteY24" fmla="*/ 312249 h 598815"/>
                <a:gd name="connsiteX25" fmla="*/ 427300 w 473635"/>
                <a:gd name="connsiteY25" fmla="*/ 355937 h 598815"/>
                <a:gd name="connsiteX26" fmla="*/ 449335 w 473635"/>
                <a:gd name="connsiteY26" fmla="*/ 459442 h 598815"/>
                <a:gd name="connsiteX27" fmla="*/ 437460 w 473635"/>
                <a:gd name="connsiteY27" fmla="*/ 533547 h 598815"/>
                <a:gd name="connsiteX28" fmla="*/ 426602 w 473635"/>
                <a:gd name="connsiteY28" fmla="*/ 565933 h 598815"/>
                <a:gd name="connsiteX29" fmla="*/ 339417 w 473635"/>
                <a:gd name="connsiteY29" fmla="*/ 541421 h 598815"/>
                <a:gd name="connsiteX30" fmla="*/ 317699 w 473635"/>
                <a:gd name="connsiteY30" fmla="*/ 479127 h 598815"/>
                <a:gd name="connsiteX31" fmla="*/ 325193 w 473635"/>
                <a:gd name="connsiteY31" fmla="*/ 416262 h 598815"/>
                <a:gd name="connsiteX32" fmla="*/ 254072 w 473635"/>
                <a:gd name="connsiteY32" fmla="*/ 378988 h 598815"/>
                <a:gd name="connsiteX33" fmla="*/ 236102 w 473635"/>
                <a:gd name="connsiteY33" fmla="*/ 426740 h 598815"/>
                <a:gd name="connsiteX34" fmla="*/ 221560 w 473635"/>
                <a:gd name="connsiteY34" fmla="*/ 403562 h 598815"/>
                <a:gd name="connsiteX35" fmla="*/ 192985 w 473635"/>
                <a:gd name="connsiteY35" fmla="*/ 379686 h 598815"/>
                <a:gd name="connsiteX36" fmla="*/ 154123 w 473635"/>
                <a:gd name="connsiteY36" fmla="*/ 415945 h 598815"/>
                <a:gd name="connsiteX37" fmla="*/ 159267 w 473635"/>
                <a:gd name="connsiteY37" fmla="*/ 559138 h 598815"/>
                <a:gd name="connsiteX38" fmla="*/ 156346 w 473635"/>
                <a:gd name="connsiteY38" fmla="*/ 597809 h 598815"/>
                <a:gd name="connsiteX39" fmla="*/ 131962 w 473635"/>
                <a:gd name="connsiteY39" fmla="*/ 572283 h 598815"/>
                <a:gd name="connsiteX40" fmla="*/ 114182 w 473635"/>
                <a:gd name="connsiteY40" fmla="*/ 541231 h 59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635" h="598815">
                  <a:moveTo>
                    <a:pt x="114119" y="541421"/>
                  </a:moveTo>
                  <a:cubicBezTo>
                    <a:pt x="109038" y="535960"/>
                    <a:pt x="103958" y="530499"/>
                    <a:pt x="98879" y="525038"/>
                  </a:cubicBezTo>
                  <a:cubicBezTo>
                    <a:pt x="89988" y="504274"/>
                    <a:pt x="100339" y="478239"/>
                    <a:pt x="83638" y="459569"/>
                  </a:cubicBezTo>
                  <a:cubicBezTo>
                    <a:pt x="72780" y="441599"/>
                    <a:pt x="49475" y="434677"/>
                    <a:pt x="45538" y="410483"/>
                  </a:cubicBezTo>
                  <a:cubicBezTo>
                    <a:pt x="35379" y="394418"/>
                    <a:pt x="36585" y="381464"/>
                    <a:pt x="51508" y="368256"/>
                  </a:cubicBezTo>
                  <a:cubicBezTo>
                    <a:pt x="80654" y="342284"/>
                    <a:pt x="75447" y="314344"/>
                    <a:pt x="39950" y="300755"/>
                  </a:cubicBezTo>
                  <a:cubicBezTo>
                    <a:pt x="30489" y="297136"/>
                    <a:pt x="19567" y="297898"/>
                    <a:pt x="11630" y="290024"/>
                  </a:cubicBezTo>
                  <a:cubicBezTo>
                    <a:pt x="2422" y="280943"/>
                    <a:pt x="-4372" y="265576"/>
                    <a:pt x="3374" y="257321"/>
                  </a:cubicBezTo>
                  <a:cubicBezTo>
                    <a:pt x="28647" y="230460"/>
                    <a:pt x="37728" y="186836"/>
                    <a:pt x="78241" y="175406"/>
                  </a:cubicBezTo>
                  <a:cubicBezTo>
                    <a:pt x="102752" y="168484"/>
                    <a:pt x="125295" y="155149"/>
                    <a:pt x="147710" y="142449"/>
                  </a:cubicBezTo>
                  <a:cubicBezTo>
                    <a:pt x="162188" y="134257"/>
                    <a:pt x="175396" y="132543"/>
                    <a:pt x="186635" y="139337"/>
                  </a:cubicBezTo>
                  <a:cubicBezTo>
                    <a:pt x="178571" y="136670"/>
                    <a:pt x="167268" y="130257"/>
                    <a:pt x="155711" y="138829"/>
                  </a:cubicBezTo>
                  <a:cubicBezTo>
                    <a:pt x="137042" y="152672"/>
                    <a:pt x="120087" y="148481"/>
                    <a:pt x="103832" y="133813"/>
                  </a:cubicBezTo>
                  <a:cubicBezTo>
                    <a:pt x="84528" y="116414"/>
                    <a:pt x="98942" y="99332"/>
                    <a:pt x="104022" y="82124"/>
                  </a:cubicBezTo>
                  <a:cubicBezTo>
                    <a:pt x="125421" y="66375"/>
                    <a:pt x="149170" y="53929"/>
                    <a:pt x="152981" y="20719"/>
                  </a:cubicBezTo>
                  <a:cubicBezTo>
                    <a:pt x="155076" y="2685"/>
                    <a:pt x="170507" y="-998"/>
                    <a:pt x="185493" y="208"/>
                  </a:cubicBezTo>
                  <a:cubicBezTo>
                    <a:pt x="203908" y="1668"/>
                    <a:pt x="220989" y="7320"/>
                    <a:pt x="228037" y="28148"/>
                  </a:cubicBezTo>
                  <a:cubicBezTo>
                    <a:pt x="233245" y="43452"/>
                    <a:pt x="234642" y="60661"/>
                    <a:pt x="241309" y="74885"/>
                  </a:cubicBezTo>
                  <a:cubicBezTo>
                    <a:pt x="254898" y="103968"/>
                    <a:pt x="262899" y="138956"/>
                    <a:pt x="303158" y="142766"/>
                  </a:cubicBezTo>
                  <a:cubicBezTo>
                    <a:pt x="319414" y="144290"/>
                    <a:pt x="334209" y="159403"/>
                    <a:pt x="334654" y="178898"/>
                  </a:cubicBezTo>
                  <a:cubicBezTo>
                    <a:pt x="335416" y="212680"/>
                    <a:pt x="351164" y="245192"/>
                    <a:pt x="341131" y="279990"/>
                  </a:cubicBezTo>
                  <a:cubicBezTo>
                    <a:pt x="356625" y="257067"/>
                    <a:pt x="348560" y="208425"/>
                    <a:pt x="396884" y="224428"/>
                  </a:cubicBezTo>
                  <a:cubicBezTo>
                    <a:pt x="413077" y="234651"/>
                    <a:pt x="411298" y="254146"/>
                    <a:pt x="416315" y="269767"/>
                  </a:cubicBezTo>
                  <a:cubicBezTo>
                    <a:pt x="420506" y="282657"/>
                    <a:pt x="422602" y="295993"/>
                    <a:pt x="434222" y="304120"/>
                  </a:cubicBezTo>
                  <a:cubicBezTo>
                    <a:pt x="434222" y="306851"/>
                    <a:pt x="434222" y="309582"/>
                    <a:pt x="434222" y="312249"/>
                  </a:cubicBezTo>
                  <a:cubicBezTo>
                    <a:pt x="434158" y="327235"/>
                    <a:pt x="432761" y="341713"/>
                    <a:pt x="427300" y="355937"/>
                  </a:cubicBezTo>
                  <a:cubicBezTo>
                    <a:pt x="411933" y="395815"/>
                    <a:pt x="422729" y="429661"/>
                    <a:pt x="449335" y="459442"/>
                  </a:cubicBezTo>
                  <a:cubicBezTo>
                    <a:pt x="484196" y="498432"/>
                    <a:pt x="482672" y="511005"/>
                    <a:pt x="437460" y="533547"/>
                  </a:cubicBezTo>
                  <a:cubicBezTo>
                    <a:pt x="421395" y="541548"/>
                    <a:pt x="421395" y="551772"/>
                    <a:pt x="426602" y="565933"/>
                  </a:cubicBezTo>
                  <a:cubicBezTo>
                    <a:pt x="397011" y="560598"/>
                    <a:pt x="372119" y="539008"/>
                    <a:pt x="339417" y="541421"/>
                  </a:cubicBezTo>
                  <a:cubicBezTo>
                    <a:pt x="318398" y="543009"/>
                    <a:pt x="303666" y="497796"/>
                    <a:pt x="317699" y="479127"/>
                  </a:cubicBezTo>
                  <a:cubicBezTo>
                    <a:pt x="332940" y="458871"/>
                    <a:pt x="330717" y="443440"/>
                    <a:pt x="325193" y="416262"/>
                  </a:cubicBezTo>
                  <a:cubicBezTo>
                    <a:pt x="313826" y="360255"/>
                    <a:pt x="312620" y="339808"/>
                    <a:pt x="254072" y="378988"/>
                  </a:cubicBezTo>
                  <a:cubicBezTo>
                    <a:pt x="225497" y="398101"/>
                    <a:pt x="244167" y="412833"/>
                    <a:pt x="236102" y="426740"/>
                  </a:cubicBezTo>
                  <a:cubicBezTo>
                    <a:pt x="231149" y="419056"/>
                    <a:pt x="225053" y="411944"/>
                    <a:pt x="221560" y="403562"/>
                  </a:cubicBezTo>
                  <a:cubicBezTo>
                    <a:pt x="215782" y="389592"/>
                    <a:pt x="212099" y="373400"/>
                    <a:pt x="192985" y="379686"/>
                  </a:cubicBezTo>
                  <a:cubicBezTo>
                    <a:pt x="175142" y="385528"/>
                    <a:pt x="150631" y="390037"/>
                    <a:pt x="154123" y="415945"/>
                  </a:cubicBezTo>
                  <a:cubicBezTo>
                    <a:pt x="160473" y="463633"/>
                    <a:pt x="139455" y="511894"/>
                    <a:pt x="159267" y="559138"/>
                  </a:cubicBezTo>
                  <a:cubicBezTo>
                    <a:pt x="164093" y="570631"/>
                    <a:pt x="174888" y="590634"/>
                    <a:pt x="156346" y="597809"/>
                  </a:cubicBezTo>
                  <a:cubicBezTo>
                    <a:pt x="141678" y="603525"/>
                    <a:pt x="138121" y="583522"/>
                    <a:pt x="131962" y="572283"/>
                  </a:cubicBezTo>
                  <a:cubicBezTo>
                    <a:pt x="126247" y="561805"/>
                    <a:pt x="120087" y="551581"/>
                    <a:pt x="114182" y="541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: фигура 623">
              <a:extLst>
                <a:ext uri="{FF2B5EF4-FFF2-40B4-BE49-F238E27FC236}">
                  <a16:creationId xmlns="" xmlns:a16="http://schemas.microsoft.com/office/drawing/2014/main" id="{93AC5C70-CCD0-4FCF-956D-31DACCA8686A}"/>
                </a:ext>
              </a:extLst>
            </p:cNvPr>
            <p:cNvSpPr/>
            <p:nvPr/>
          </p:nvSpPr>
          <p:spPr>
            <a:xfrm>
              <a:off x="11421665" y="4952896"/>
              <a:ext cx="45482" cy="153427"/>
            </a:xfrm>
            <a:custGeom>
              <a:avLst/>
              <a:gdLst>
                <a:gd name="connsiteX0" fmla="*/ 7509 w 45482"/>
                <a:gd name="connsiteY0" fmla="*/ 64 h 153427"/>
                <a:gd name="connsiteX1" fmla="*/ 45482 w 45482"/>
                <a:gd name="connsiteY1" fmla="*/ 114745 h 153427"/>
                <a:gd name="connsiteX2" fmla="*/ 30178 w 45482"/>
                <a:gd name="connsiteY2" fmla="*/ 136526 h 153427"/>
                <a:gd name="connsiteX3" fmla="*/ 13986 w 45482"/>
                <a:gd name="connsiteY3" fmla="*/ 152083 h 153427"/>
                <a:gd name="connsiteX4" fmla="*/ 779 w 45482"/>
                <a:gd name="connsiteY4" fmla="*/ 129795 h 153427"/>
                <a:gd name="connsiteX5" fmla="*/ 7446 w 45482"/>
                <a:gd name="connsiteY5" fmla="*/ 0 h 15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82" h="153427">
                  <a:moveTo>
                    <a:pt x="7509" y="64"/>
                  </a:moveTo>
                  <a:cubicBezTo>
                    <a:pt x="37164" y="31814"/>
                    <a:pt x="45419" y="71692"/>
                    <a:pt x="45482" y="114745"/>
                  </a:cubicBezTo>
                  <a:cubicBezTo>
                    <a:pt x="37100" y="119317"/>
                    <a:pt x="32655" y="126874"/>
                    <a:pt x="30178" y="136526"/>
                  </a:cubicBezTo>
                  <a:cubicBezTo>
                    <a:pt x="28020" y="145162"/>
                    <a:pt x="26750" y="157544"/>
                    <a:pt x="13986" y="152083"/>
                  </a:cubicBezTo>
                  <a:cubicBezTo>
                    <a:pt x="5541" y="148527"/>
                    <a:pt x="-2587" y="136208"/>
                    <a:pt x="779" y="129795"/>
                  </a:cubicBezTo>
                  <a:cubicBezTo>
                    <a:pt x="23321" y="87249"/>
                    <a:pt x="-11350" y="42037"/>
                    <a:pt x="7446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: фигура 624">
              <a:extLst>
                <a:ext uri="{FF2B5EF4-FFF2-40B4-BE49-F238E27FC236}">
                  <a16:creationId xmlns="" xmlns:a16="http://schemas.microsoft.com/office/drawing/2014/main" id="{652B3235-4944-4F91-B5A5-77617F09E855}"/>
                </a:ext>
              </a:extLst>
            </p:cNvPr>
            <p:cNvSpPr/>
            <p:nvPr/>
          </p:nvSpPr>
          <p:spPr>
            <a:xfrm>
              <a:off x="11619610" y="5088947"/>
              <a:ext cx="114300" cy="64663"/>
            </a:xfrm>
            <a:custGeom>
              <a:avLst/>
              <a:gdLst>
                <a:gd name="connsiteX0" fmla="*/ 0 w 114300"/>
                <a:gd name="connsiteY0" fmla="*/ 3206 h 64663"/>
                <a:gd name="connsiteX1" fmla="*/ 114300 w 114300"/>
                <a:gd name="connsiteY1" fmla="*/ 44163 h 64663"/>
                <a:gd name="connsiteX2" fmla="*/ 45720 w 114300"/>
                <a:gd name="connsiteY2" fmla="*/ 60483 h 64663"/>
                <a:gd name="connsiteX3" fmla="*/ 0 w 114300"/>
                <a:gd name="connsiteY3" fmla="*/ 3206 h 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4663">
                  <a:moveTo>
                    <a:pt x="0" y="3206"/>
                  </a:moveTo>
                  <a:cubicBezTo>
                    <a:pt x="46292" y="-9558"/>
                    <a:pt x="80010" y="18192"/>
                    <a:pt x="114300" y="44163"/>
                  </a:cubicBezTo>
                  <a:cubicBezTo>
                    <a:pt x="97282" y="77628"/>
                    <a:pt x="69596" y="59912"/>
                    <a:pt x="45720" y="60483"/>
                  </a:cubicBezTo>
                  <a:cubicBezTo>
                    <a:pt x="43180" y="29685"/>
                    <a:pt x="11303" y="25939"/>
                    <a:pt x="0" y="320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: фигура 625">
              <a:extLst>
                <a:ext uri="{FF2B5EF4-FFF2-40B4-BE49-F238E27FC236}">
                  <a16:creationId xmlns="" xmlns:a16="http://schemas.microsoft.com/office/drawing/2014/main" id="{C1B7AAEB-B835-4068-B306-00CF2958F0C9}"/>
                </a:ext>
              </a:extLst>
            </p:cNvPr>
            <p:cNvSpPr/>
            <p:nvPr/>
          </p:nvSpPr>
          <p:spPr>
            <a:xfrm>
              <a:off x="5959407" y="868217"/>
              <a:ext cx="1256859" cy="1205829"/>
            </a:xfrm>
            <a:custGeom>
              <a:avLst/>
              <a:gdLst>
                <a:gd name="connsiteX0" fmla="*/ 14482 w 1256859"/>
                <a:gd name="connsiteY0" fmla="*/ 688175 h 1205829"/>
                <a:gd name="connsiteX1" fmla="*/ 15181 w 1256859"/>
                <a:gd name="connsiteY1" fmla="*/ 657504 h 1205829"/>
                <a:gd name="connsiteX2" fmla="*/ 4513 w 1256859"/>
                <a:gd name="connsiteY2" fmla="*/ 619912 h 1205829"/>
                <a:gd name="connsiteX3" fmla="*/ 40581 w 1256859"/>
                <a:gd name="connsiteY3" fmla="*/ 629818 h 1205829"/>
                <a:gd name="connsiteX4" fmla="*/ 52582 w 1256859"/>
                <a:gd name="connsiteY4" fmla="*/ 638962 h 1205829"/>
                <a:gd name="connsiteX5" fmla="*/ 60202 w 1256859"/>
                <a:gd name="connsiteY5" fmla="*/ 638962 h 1205829"/>
                <a:gd name="connsiteX6" fmla="*/ 99508 w 1256859"/>
                <a:gd name="connsiteY6" fmla="*/ 662838 h 1205829"/>
                <a:gd name="connsiteX7" fmla="*/ 118813 w 1256859"/>
                <a:gd name="connsiteY7" fmla="*/ 696113 h 1205829"/>
                <a:gd name="connsiteX8" fmla="*/ 174502 w 1256859"/>
                <a:gd name="connsiteY8" fmla="*/ 679920 h 1205829"/>
                <a:gd name="connsiteX9" fmla="*/ 204982 w 1256859"/>
                <a:gd name="connsiteY9" fmla="*/ 704431 h 1205829"/>
                <a:gd name="connsiteX10" fmla="*/ 272737 w 1256859"/>
                <a:gd name="connsiteY10" fmla="*/ 683857 h 1205829"/>
                <a:gd name="connsiteX11" fmla="*/ 309122 w 1256859"/>
                <a:gd name="connsiteY11" fmla="*/ 679602 h 1205829"/>
                <a:gd name="connsiteX12" fmla="*/ 338459 w 1256859"/>
                <a:gd name="connsiteY12" fmla="*/ 672744 h 1205829"/>
                <a:gd name="connsiteX13" fmla="*/ 413580 w 1256859"/>
                <a:gd name="connsiteY13" fmla="*/ 618642 h 1205829"/>
                <a:gd name="connsiteX14" fmla="*/ 461522 w 1256859"/>
                <a:gd name="connsiteY14" fmla="*/ 593686 h 1205829"/>
                <a:gd name="connsiteX15" fmla="*/ 578870 w 1256859"/>
                <a:gd name="connsiteY15" fmla="*/ 585749 h 1205829"/>
                <a:gd name="connsiteX16" fmla="*/ 612144 w 1256859"/>
                <a:gd name="connsiteY16" fmla="*/ 586384 h 1205829"/>
                <a:gd name="connsiteX17" fmla="*/ 624463 w 1256859"/>
                <a:gd name="connsiteY17" fmla="*/ 572160 h 1205829"/>
                <a:gd name="connsiteX18" fmla="*/ 613097 w 1256859"/>
                <a:gd name="connsiteY18" fmla="*/ 553300 h 1205829"/>
                <a:gd name="connsiteX19" fmla="*/ 587570 w 1256859"/>
                <a:gd name="connsiteY19" fmla="*/ 532091 h 1205829"/>
                <a:gd name="connsiteX20" fmla="*/ 628083 w 1256859"/>
                <a:gd name="connsiteY20" fmla="*/ 498118 h 1205829"/>
                <a:gd name="connsiteX21" fmla="*/ 680851 w 1256859"/>
                <a:gd name="connsiteY21" fmla="*/ 543712 h 1205829"/>
                <a:gd name="connsiteX22" fmla="*/ 687264 w 1256859"/>
                <a:gd name="connsiteY22" fmla="*/ 566254 h 1205829"/>
                <a:gd name="connsiteX23" fmla="*/ 734572 w 1256859"/>
                <a:gd name="connsiteY23" fmla="*/ 672744 h 1205829"/>
                <a:gd name="connsiteX24" fmla="*/ 777943 w 1256859"/>
                <a:gd name="connsiteY24" fmla="*/ 695477 h 1205829"/>
                <a:gd name="connsiteX25" fmla="*/ 824679 w 1256859"/>
                <a:gd name="connsiteY25" fmla="*/ 704114 h 1205829"/>
                <a:gd name="connsiteX26" fmla="*/ 851857 w 1256859"/>
                <a:gd name="connsiteY26" fmla="*/ 711861 h 1205829"/>
                <a:gd name="connsiteX27" fmla="*/ 852999 w 1256859"/>
                <a:gd name="connsiteY27" fmla="*/ 682206 h 1205829"/>
                <a:gd name="connsiteX28" fmla="*/ 796929 w 1256859"/>
                <a:gd name="connsiteY28" fmla="*/ 615658 h 1205829"/>
                <a:gd name="connsiteX29" fmla="*/ 729936 w 1256859"/>
                <a:gd name="connsiteY29" fmla="*/ 547839 h 1205829"/>
                <a:gd name="connsiteX30" fmla="*/ 730063 w 1256859"/>
                <a:gd name="connsiteY30" fmla="*/ 532853 h 1205829"/>
                <a:gd name="connsiteX31" fmla="*/ 667008 w 1256859"/>
                <a:gd name="connsiteY31" fmla="*/ 454176 h 1205829"/>
                <a:gd name="connsiteX32" fmla="*/ 648784 w 1256859"/>
                <a:gd name="connsiteY32" fmla="*/ 430808 h 1205829"/>
                <a:gd name="connsiteX33" fmla="*/ 652086 w 1256859"/>
                <a:gd name="connsiteY33" fmla="*/ 386548 h 1205829"/>
                <a:gd name="connsiteX34" fmla="*/ 639386 w 1256859"/>
                <a:gd name="connsiteY34" fmla="*/ 364006 h 1205829"/>
                <a:gd name="connsiteX35" fmla="*/ 555438 w 1256859"/>
                <a:gd name="connsiteY35" fmla="*/ 344448 h 1205829"/>
                <a:gd name="connsiteX36" fmla="*/ 603889 w 1256859"/>
                <a:gd name="connsiteY36" fmla="*/ 315238 h 1205829"/>
                <a:gd name="connsiteX37" fmla="*/ 630114 w 1256859"/>
                <a:gd name="connsiteY37" fmla="*/ 285900 h 1205829"/>
                <a:gd name="connsiteX38" fmla="*/ 611382 w 1256859"/>
                <a:gd name="connsiteY38" fmla="*/ 256246 h 1205829"/>
                <a:gd name="connsiteX39" fmla="*/ 595951 w 1256859"/>
                <a:gd name="connsiteY39" fmla="*/ 240625 h 1205829"/>
                <a:gd name="connsiteX40" fmla="*/ 548326 w 1256859"/>
                <a:gd name="connsiteY40" fmla="*/ 150518 h 1205829"/>
                <a:gd name="connsiteX41" fmla="*/ 627892 w 1256859"/>
                <a:gd name="connsiteY41" fmla="*/ 141755 h 1205829"/>
                <a:gd name="connsiteX42" fmla="*/ 643449 w 1256859"/>
                <a:gd name="connsiteY42" fmla="*/ 149311 h 1205829"/>
                <a:gd name="connsiteX43" fmla="*/ 640465 w 1256859"/>
                <a:gd name="connsiteY43" fmla="*/ 172108 h 1205829"/>
                <a:gd name="connsiteX44" fmla="*/ 648085 w 1256859"/>
                <a:gd name="connsiteY44" fmla="*/ 244943 h 1205829"/>
                <a:gd name="connsiteX45" fmla="*/ 752606 w 1256859"/>
                <a:gd name="connsiteY45" fmla="*/ 225512 h 1205829"/>
                <a:gd name="connsiteX46" fmla="*/ 768862 w 1256859"/>
                <a:gd name="connsiteY46" fmla="*/ 208430 h 1205829"/>
                <a:gd name="connsiteX47" fmla="*/ 764861 w 1256859"/>
                <a:gd name="connsiteY47" fmla="*/ 143850 h 1205829"/>
                <a:gd name="connsiteX48" fmla="*/ 669675 w 1256859"/>
                <a:gd name="connsiteY48" fmla="*/ 66126 h 1205829"/>
                <a:gd name="connsiteX49" fmla="*/ 713871 w 1256859"/>
                <a:gd name="connsiteY49" fmla="*/ 44790 h 1205829"/>
                <a:gd name="connsiteX50" fmla="*/ 734000 w 1256859"/>
                <a:gd name="connsiteY50" fmla="*/ 62760 h 1205829"/>
                <a:gd name="connsiteX51" fmla="*/ 755590 w 1256859"/>
                <a:gd name="connsiteY51" fmla="*/ 57426 h 1205829"/>
                <a:gd name="connsiteX52" fmla="*/ 810645 w 1256859"/>
                <a:gd name="connsiteY52" fmla="*/ 36535 h 1205829"/>
                <a:gd name="connsiteX53" fmla="*/ 829695 w 1256859"/>
                <a:gd name="connsiteY53" fmla="*/ 657 h 1205829"/>
                <a:gd name="connsiteX54" fmla="*/ 997081 w 1256859"/>
                <a:gd name="connsiteY54" fmla="*/ 4785 h 1205829"/>
                <a:gd name="connsiteX55" fmla="*/ 1193804 w 1256859"/>
                <a:gd name="connsiteY55" fmla="*/ 151724 h 1205829"/>
                <a:gd name="connsiteX56" fmla="*/ 1225999 w 1256859"/>
                <a:gd name="connsiteY56" fmla="*/ 229703 h 1205829"/>
                <a:gd name="connsiteX57" fmla="*/ 1172595 w 1256859"/>
                <a:gd name="connsiteY57" fmla="*/ 246149 h 1205829"/>
                <a:gd name="connsiteX58" fmla="*/ 1102364 w 1256859"/>
                <a:gd name="connsiteY58" fmla="*/ 246657 h 1205829"/>
                <a:gd name="connsiteX59" fmla="*/ 1064836 w 1256859"/>
                <a:gd name="connsiteY59" fmla="*/ 263675 h 1205829"/>
                <a:gd name="connsiteX60" fmla="*/ 988127 w 1256859"/>
                <a:gd name="connsiteY60" fmla="*/ 300506 h 1205829"/>
                <a:gd name="connsiteX61" fmla="*/ 875542 w 1256859"/>
                <a:gd name="connsiteY61" fmla="*/ 179728 h 1205829"/>
                <a:gd name="connsiteX62" fmla="*/ 1051247 w 1256859"/>
                <a:gd name="connsiteY62" fmla="*/ 346480 h 1205829"/>
                <a:gd name="connsiteX63" fmla="*/ 1127193 w 1256859"/>
                <a:gd name="connsiteY63" fmla="*/ 359307 h 1205829"/>
                <a:gd name="connsiteX64" fmla="*/ 1167388 w 1256859"/>
                <a:gd name="connsiteY64" fmla="*/ 374991 h 1205829"/>
                <a:gd name="connsiteX65" fmla="*/ 1152910 w 1256859"/>
                <a:gd name="connsiteY65" fmla="*/ 432840 h 1205829"/>
                <a:gd name="connsiteX66" fmla="*/ 1118239 w 1256859"/>
                <a:gd name="connsiteY66" fmla="*/ 498944 h 1205829"/>
                <a:gd name="connsiteX67" fmla="*/ 1099380 w 1256859"/>
                <a:gd name="connsiteY67" fmla="*/ 540156 h 1205829"/>
                <a:gd name="connsiteX68" fmla="*/ 1024894 w 1256859"/>
                <a:gd name="connsiteY68" fmla="*/ 547839 h 1205829"/>
                <a:gd name="connsiteX69" fmla="*/ 1007050 w 1256859"/>
                <a:gd name="connsiteY69" fmla="*/ 543204 h 1205829"/>
                <a:gd name="connsiteX70" fmla="*/ 953075 w 1256859"/>
                <a:gd name="connsiteY70" fmla="*/ 537171 h 1205829"/>
                <a:gd name="connsiteX71" fmla="*/ 846967 w 1256859"/>
                <a:gd name="connsiteY71" fmla="*/ 428840 h 1205829"/>
                <a:gd name="connsiteX72" fmla="*/ 857127 w 1256859"/>
                <a:gd name="connsiteY72" fmla="*/ 358481 h 1205829"/>
                <a:gd name="connsiteX73" fmla="*/ 826075 w 1256859"/>
                <a:gd name="connsiteY73" fmla="*/ 288695 h 1205829"/>
                <a:gd name="connsiteX74" fmla="*/ 756734 w 1256859"/>
                <a:gd name="connsiteY74" fmla="*/ 294600 h 1205829"/>
                <a:gd name="connsiteX75" fmla="*/ 778133 w 1256859"/>
                <a:gd name="connsiteY75" fmla="*/ 366038 h 1205829"/>
                <a:gd name="connsiteX76" fmla="*/ 930470 w 1256859"/>
                <a:gd name="connsiteY76" fmla="*/ 533171 h 1205829"/>
                <a:gd name="connsiteX77" fmla="*/ 969776 w 1256859"/>
                <a:gd name="connsiteY77" fmla="*/ 547522 h 1205829"/>
                <a:gd name="connsiteX78" fmla="*/ 993271 w 1256859"/>
                <a:gd name="connsiteY78" fmla="*/ 606069 h 1205829"/>
                <a:gd name="connsiteX79" fmla="*/ 992255 w 1256859"/>
                <a:gd name="connsiteY79" fmla="*/ 662330 h 1205829"/>
                <a:gd name="connsiteX80" fmla="*/ 976126 w 1256859"/>
                <a:gd name="connsiteY80" fmla="*/ 756247 h 1205829"/>
                <a:gd name="connsiteX81" fmla="*/ 950282 w 1256859"/>
                <a:gd name="connsiteY81" fmla="*/ 778218 h 1205829"/>
                <a:gd name="connsiteX82" fmla="*/ 1059248 w 1256859"/>
                <a:gd name="connsiteY82" fmla="*/ 804761 h 1205829"/>
                <a:gd name="connsiteX83" fmla="*/ 1203900 w 1256859"/>
                <a:gd name="connsiteY83" fmla="*/ 919507 h 1205829"/>
                <a:gd name="connsiteX84" fmla="*/ 1256860 w 1256859"/>
                <a:gd name="connsiteY84" fmla="*/ 979895 h 1205829"/>
                <a:gd name="connsiteX85" fmla="*/ 1217871 w 1256859"/>
                <a:gd name="connsiteY85" fmla="*/ 1030061 h 1205829"/>
                <a:gd name="connsiteX86" fmla="*/ 1176532 w 1256859"/>
                <a:gd name="connsiteY86" fmla="*/ 1124359 h 1205829"/>
                <a:gd name="connsiteX87" fmla="*/ 1113667 w 1256859"/>
                <a:gd name="connsiteY87" fmla="*/ 1205829 h 1205829"/>
                <a:gd name="connsiteX88" fmla="*/ 927549 w 1256859"/>
                <a:gd name="connsiteY88" fmla="*/ 1148806 h 1205829"/>
                <a:gd name="connsiteX89" fmla="*/ 820487 w 1256859"/>
                <a:gd name="connsiteY89" fmla="*/ 1089751 h 1205829"/>
                <a:gd name="connsiteX90" fmla="*/ 806962 w 1256859"/>
                <a:gd name="connsiteY90" fmla="*/ 1083083 h 1205829"/>
                <a:gd name="connsiteX91" fmla="*/ 645037 w 1256859"/>
                <a:gd name="connsiteY91" fmla="*/ 999326 h 1205829"/>
                <a:gd name="connsiteX92" fmla="*/ 500638 w 1256859"/>
                <a:gd name="connsiteY92" fmla="*/ 920840 h 1205829"/>
                <a:gd name="connsiteX93" fmla="*/ 452632 w 1256859"/>
                <a:gd name="connsiteY93" fmla="*/ 900202 h 1205829"/>
                <a:gd name="connsiteX94" fmla="*/ 437900 w 1256859"/>
                <a:gd name="connsiteY94" fmla="*/ 897535 h 1205829"/>
                <a:gd name="connsiteX95" fmla="*/ 246638 w 1256859"/>
                <a:gd name="connsiteY95" fmla="*/ 805206 h 1205829"/>
                <a:gd name="connsiteX96" fmla="*/ 219333 w 1256859"/>
                <a:gd name="connsiteY96" fmla="*/ 794855 h 1205829"/>
                <a:gd name="connsiteX97" fmla="*/ 212793 w 1256859"/>
                <a:gd name="connsiteY97" fmla="*/ 802412 h 1205829"/>
                <a:gd name="connsiteX98" fmla="*/ 170375 w 1256859"/>
                <a:gd name="connsiteY98" fmla="*/ 819811 h 1205829"/>
                <a:gd name="connsiteX99" fmla="*/ 159008 w 1256859"/>
                <a:gd name="connsiteY99" fmla="*/ 772313 h 1205829"/>
                <a:gd name="connsiteX100" fmla="*/ 110367 w 1256859"/>
                <a:gd name="connsiteY100" fmla="*/ 723291 h 1205829"/>
                <a:gd name="connsiteX101" fmla="*/ 14736 w 1256859"/>
                <a:gd name="connsiteY101" fmla="*/ 687857 h 120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56859" h="1205829">
                  <a:moveTo>
                    <a:pt x="14482" y="688175"/>
                  </a:moveTo>
                  <a:cubicBezTo>
                    <a:pt x="25976" y="678269"/>
                    <a:pt x="24071" y="668045"/>
                    <a:pt x="15181" y="657504"/>
                  </a:cubicBezTo>
                  <a:cubicBezTo>
                    <a:pt x="6037" y="646582"/>
                    <a:pt x="-6981" y="632739"/>
                    <a:pt x="4513" y="619912"/>
                  </a:cubicBezTo>
                  <a:cubicBezTo>
                    <a:pt x="16133" y="606958"/>
                    <a:pt x="28325" y="625881"/>
                    <a:pt x="40581" y="629818"/>
                  </a:cubicBezTo>
                  <a:cubicBezTo>
                    <a:pt x="45026" y="631279"/>
                    <a:pt x="48582" y="635851"/>
                    <a:pt x="52582" y="638962"/>
                  </a:cubicBezTo>
                  <a:cubicBezTo>
                    <a:pt x="55122" y="642582"/>
                    <a:pt x="57662" y="645503"/>
                    <a:pt x="60202" y="638962"/>
                  </a:cubicBezTo>
                  <a:cubicBezTo>
                    <a:pt x="81157" y="632041"/>
                    <a:pt x="96714" y="633247"/>
                    <a:pt x="99508" y="662838"/>
                  </a:cubicBezTo>
                  <a:cubicBezTo>
                    <a:pt x="100778" y="676364"/>
                    <a:pt x="101096" y="698144"/>
                    <a:pt x="118813" y="696113"/>
                  </a:cubicBezTo>
                  <a:cubicBezTo>
                    <a:pt x="137355" y="693953"/>
                    <a:pt x="162755" y="710654"/>
                    <a:pt x="174502" y="679920"/>
                  </a:cubicBezTo>
                  <a:cubicBezTo>
                    <a:pt x="184027" y="689000"/>
                    <a:pt x="180915" y="716179"/>
                    <a:pt x="204982" y="704431"/>
                  </a:cubicBezTo>
                  <a:cubicBezTo>
                    <a:pt x="220730" y="671919"/>
                    <a:pt x="238701" y="652234"/>
                    <a:pt x="272737" y="683857"/>
                  </a:cubicBezTo>
                  <a:cubicBezTo>
                    <a:pt x="282134" y="692556"/>
                    <a:pt x="296994" y="684365"/>
                    <a:pt x="309122" y="679602"/>
                  </a:cubicBezTo>
                  <a:cubicBezTo>
                    <a:pt x="318520" y="675919"/>
                    <a:pt x="329315" y="670903"/>
                    <a:pt x="338459" y="672744"/>
                  </a:cubicBezTo>
                  <a:cubicBezTo>
                    <a:pt x="380687" y="681063"/>
                    <a:pt x="408373" y="672744"/>
                    <a:pt x="413580" y="618642"/>
                  </a:cubicBezTo>
                  <a:cubicBezTo>
                    <a:pt x="415993" y="593305"/>
                    <a:pt x="445266" y="600735"/>
                    <a:pt x="461522" y="593686"/>
                  </a:cubicBezTo>
                  <a:cubicBezTo>
                    <a:pt x="498670" y="577557"/>
                    <a:pt x="537087" y="550506"/>
                    <a:pt x="578870" y="585749"/>
                  </a:cubicBezTo>
                  <a:cubicBezTo>
                    <a:pt x="587443" y="592925"/>
                    <a:pt x="601032" y="590702"/>
                    <a:pt x="612144" y="586384"/>
                  </a:cubicBezTo>
                  <a:cubicBezTo>
                    <a:pt x="618304" y="583971"/>
                    <a:pt x="623257" y="579589"/>
                    <a:pt x="624463" y="572160"/>
                  </a:cubicBezTo>
                  <a:cubicBezTo>
                    <a:pt x="626114" y="562190"/>
                    <a:pt x="619764" y="557999"/>
                    <a:pt x="613097" y="553300"/>
                  </a:cubicBezTo>
                  <a:cubicBezTo>
                    <a:pt x="603825" y="546823"/>
                    <a:pt x="581791" y="553110"/>
                    <a:pt x="587570" y="532091"/>
                  </a:cubicBezTo>
                  <a:cubicBezTo>
                    <a:pt x="592776" y="513359"/>
                    <a:pt x="610747" y="502818"/>
                    <a:pt x="628083" y="498118"/>
                  </a:cubicBezTo>
                  <a:cubicBezTo>
                    <a:pt x="655387" y="490752"/>
                    <a:pt x="679962" y="512851"/>
                    <a:pt x="680851" y="543712"/>
                  </a:cubicBezTo>
                  <a:cubicBezTo>
                    <a:pt x="681105" y="552157"/>
                    <a:pt x="680914" y="560730"/>
                    <a:pt x="687264" y="566254"/>
                  </a:cubicBezTo>
                  <a:cubicBezTo>
                    <a:pt x="718824" y="593814"/>
                    <a:pt x="724031" y="634517"/>
                    <a:pt x="734572" y="672744"/>
                  </a:cubicBezTo>
                  <a:cubicBezTo>
                    <a:pt x="741112" y="696493"/>
                    <a:pt x="751781" y="713639"/>
                    <a:pt x="777943" y="695477"/>
                  </a:cubicBezTo>
                  <a:cubicBezTo>
                    <a:pt x="795976" y="682904"/>
                    <a:pt x="810836" y="687032"/>
                    <a:pt x="824679" y="704114"/>
                  </a:cubicBezTo>
                  <a:cubicBezTo>
                    <a:pt x="831410" y="712369"/>
                    <a:pt x="842077" y="718909"/>
                    <a:pt x="851857" y="711861"/>
                  </a:cubicBezTo>
                  <a:cubicBezTo>
                    <a:pt x="862588" y="704114"/>
                    <a:pt x="857000" y="691985"/>
                    <a:pt x="852999" y="682206"/>
                  </a:cubicBezTo>
                  <a:cubicBezTo>
                    <a:pt x="841252" y="653440"/>
                    <a:pt x="830203" y="625754"/>
                    <a:pt x="796929" y="615658"/>
                  </a:cubicBezTo>
                  <a:cubicBezTo>
                    <a:pt x="765306" y="606006"/>
                    <a:pt x="762575" y="559206"/>
                    <a:pt x="729936" y="547839"/>
                  </a:cubicBezTo>
                  <a:cubicBezTo>
                    <a:pt x="728539" y="547331"/>
                    <a:pt x="728921" y="537743"/>
                    <a:pt x="730063" y="532853"/>
                  </a:cubicBezTo>
                  <a:cubicBezTo>
                    <a:pt x="740922" y="484021"/>
                    <a:pt x="713426" y="448779"/>
                    <a:pt x="667008" y="454176"/>
                  </a:cubicBezTo>
                  <a:cubicBezTo>
                    <a:pt x="647450" y="456462"/>
                    <a:pt x="644148" y="447763"/>
                    <a:pt x="648784" y="430808"/>
                  </a:cubicBezTo>
                  <a:cubicBezTo>
                    <a:pt x="652784" y="416203"/>
                    <a:pt x="655514" y="401598"/>
                    <a:pt x="652086" y="386548"/>
                  </a:cubicBezTo>
                  <a:cubicBezTo>
                    <a:pt x="649990" y="377277"/>
                    <a:pt x="642624" y="361275"/>
                    <a:pt x="639386" y="364006"/>
                  </a:cubicBezTo>
                  <a:cubicBezTo>
                    <a:pt x="603190" y="394105"/>
                    <a:pt x="585093" y="340765"/>
                    <a:pt x="555438" y="344448"/>
                  </a:cubicBezTo>
                  <a:cubicBezTo>
                    <a:pt x="570171" y="332065"/>
                    <a:pt x="582426" y="315682"/>
                    <a:pt x="603889" y="315238"/>
                  </a:cubicBezTo>
                  <a:cubicBezTo>
                    <a:pt x="620653" y="314920"/>
                    <a:pt x="628146" y="302411"/>
                    <a:pt x="630114" y="285900"/>
                  </a:cubicBezTo>
                  <a:cubicBezTo>
                    <a:pt x="632020" y="270343"/>
                    <a:pt x="627257" y="259294"/>
                    <a:pt x="611382" y="256246"/>
                  </a:cubicBezTo>
                  <a:cubicBezTo>
                    <a:pt x="603318" y="254722"/>
                    <a:pt x="595698" y="249451"/>
                    <a:pt x="595951" y="240625"/>
                  </a:cubicBezTo>
                  <a:cubicBezTo>
                    <a:pt x="597031" y="203160"/>
                    <a:pt x="574235" y="178902"/>
                    <a:pt x="548326" y="150518"/>
                  </a:cubicBezTo>
                  <a:cubicBezTo>
                    <a:pt x="578807" y="142707"/>
                    <a:pt x="604587" y="152804"/>
                    <a:pt x="627892" y="141755"/>
                  </a:cubicBezTo>
                  <a:cubicBezTo>
                    <a:pt x="633988" y="138897"/>
                    <a:pt x="640656" y="141755"/>
                    <a:pt x="643449" y="149311"/>
                  </a:cubicBezTo>
                  <a:cubicBezTo>
                    <a:pt x="646434" y="157312"/>
                    <a:pt x="645989" y="164932"/>
                    <a:pt x="640465" y="172108"/>
                  </a:cubicBezTo>
                  <a:cubicBezTo>
                    <a:pt x="622431" y="195730"/>
                    <a:pt x="626305" y="231544"/>
                    <a:pt x="648085" y="244943"/>
                  </a:cubicBezTo>
                  <a:cubicBezTo>
                    <a:pt x="672533" y="259992"/>
                    <a:pt x="732286" y="248816"/>
                    <a:pt x="752606" y="225512"/>
                  </a:cubicBezTo>
                  <a:cubicBezTo>
                    <a:pt x="757813" y="219606"/>
                    <a:pt x="763147" y="213828"/>
                    <a:pt x="768862" y="208430"/>
                  </a:cubicBezTo>
                  <a:cubicBezTo>
                    <a:pt x="802644" y="176489"/>
                    <a:pt x="796802" y="176045"/>
                    <a:pt x="764861" y="143850"/>
                  </a:cubicBezTo>
                  <a:cubicBezTo>
                    <a:pt x="735080" y="113878"/>
                    <a:pt x="688725" y="109179"/>
                    <a:pt x="669675" y="66126"/>
                  </a:cubicBezTo>
                  <a:cubicBezTo>
                    <a:pt x="673231" y="32153"/>
                    <a:pt x="692725" y="36471"/>
                    <a:pt x="713871" y="44790"/>
                  </a:cubicBezTo>
                  <a:cubicBezTo>
                    <a:pt x="722380" y="48282"/>
                    <a:pt x="728476" y="55458"/>
                    <a:pt x="734000" y="62760"/>
                  </a:cubicBezTo>
                  <a:cubicBezTo>
                    <a:pt x="744923" y="77238"/>
                    <a:pt x="750130" y="67332"/>
                    <a:pt x="755590" y="57426"/>
                  </a:cubicBezTo>
                  <a:cubicBezTo>
                    <a:pt x="771275" y="42694"/>
                    <a:pt x="792801" y="46123"/>
                    <a:pt x="810645" y="36535"/>
                  </a:cubicBezTo>
                  <a:cubicBezTo>
                    <a:pt x="826012" y="28343"/>
                    <a:pt x="837188" y="21231"/>
                    <a:pt x="829695" y="657"/>
                  </a:cubicBezTo>
                  <a:cubicBezTo>
                    <a:pt x="885511" y="1991"/>
                    <a:pt x="941519" y="-3724"/>
                    <a:pt x="997081" y="4785"/>
                  </a:cubicBezTo>
                  <a:cubicBezTo>
                    <a:pt x="1085283" y="18310"/>
                    <a:pt x="1159387" y="54251"/>
                    <a:pt x="1193804" y="151724"/>
                  </a:cubicBezTo>
                  <a:cubicBezTo>
                    <a:pt x="1203202" y="178267"/>
                    <a:pt x="1222252" y="200366"/>
                    <a:pt x="1225999" y="229703"/>
                  </a:cubicBezTo>
                  <a:cubicBezTo>
                    <a:pt x="1211901" y="249070"/>
                    <a:pt x="1191709" y="245514"/>
                    <a:pt x="1172595" y="246149"/>
                  </a:cubicBezTo>
                  <a:cubicBezTo>
                    <a:pt x="1149735" y="272375"/>
                    <a:pt x="1125542" y="247229"/>
                    <a:pt x="1102364" y="246657"/>
                  </a:cubicBezTo>
                  <a:cubicBezTo>
                    <a:pt x="1085092" y="246276"/>
                    <a:pt x="1076647" y="244371"/>
                    <a:pt x="1064836" y="263675"/>
                  </a:cubicBezTo>
                  <a:cubicBezTo>
                    <a:pt x="1048707" y="289964"/>
                    <a:pt x="1017337" y="296187"/>
                    <a:pt x="988127" y="300506"/>
                  </a:cubicBezTo>
                  <a:cubicBezTo>
                    <a:pt x="943043" y="263866"/>
                    <a:pt x="899100" y="225766"/>
                    <a:pt x="875542" y="179728"/>
                  </a:cubicBezTo>
                  <a:cubicBezTo>
                    <a:pt x="917008" y="246213"/>
                    <a:pt x="979492" y="301649"/>
                    <a:pt x="1051247" y="346480"/>
                  </a:cubicBezTo>
                  <a:cubicBezTo>
                    <a:pt x="1075694" y="361783"/>
                    <a:pt x="1100078" y="368641"/>
                    <a:pt x="1127193" y="359307"/>
                  </a:cubicBezTo>
                  <a:cubicBezTo>
                    <a:pt x="1144782" y="353274"/>
                    <a:pt x="1159768" y="352576"/>
                    <a:pt x="1167388" y="374991"/>
                  </a:cubicBezTo>
                  <a:cubicBezTo>
                    <a:pt x="1169801" y="396391"/>
                    <a:pt x="1153672" y="412330"/>
                    <a:pt x="1152910" y="432840"/>
                  </a:cubicBezTo>
                  <a:cubicBezTo>
                    <a:pt x="1147259" y="458431"/>
                    <a:pt x="1137797" y="481799"/>
                    <a:pt x="1118239" y="498944"/>
                  </a:cubicBezTo>
                  <a:cubicBezTo>
                    <a:pt x="1109476" y="511327"/>
                    <a:pt x="1112842" y="530186"/>
                    <a:pt x="1099380" y="540156"/>
                  </a:cubicBezTo>
                  <a:cubicBezTo>
                    <a:pt x="1077155" y="571652"/>
                    <a:pt x="1052962" y="579081"/>
                    <a:pt x="1024894" y="547839"/>
                  </a:cubicBezTo>
                  <a:cubicBezTo>
                    <a:pt x="1020512" y="543013"/>
                    <a:pt x="1013083" y="540791"/>
                    <a:pt x="1007050" y="543204"/>
                  </a:cubicBezTo>
                  <a:cubicBezTo>
                    <a:pt x="987937" y="550824"/>
                    <a:pt x="968506" y="552221"/>
                    <a:pt x="953075" y="537171"/>
                  </a:cubicBezTo>
                  <a:cubicBezTo>
                    <a:pt x="916881" y="501929"/>
                    <a:pt x="868430" y="479830"/>
                    <a:pt x="846967" y="428840"/>
                  </a:cubicBezTo>
                  <a:cubicBezTo>
                    <a:pt x="836744" y="404646"/>
                    <a:pt x="846776" y="380833"/>
                    <a:pt x="857127" y="358481"/>
                  </a:cubicBezTo>
                  <a:cubicBezTo>
                    <a:pt x="878209" y="313333"/>
                    <a:pt x="871287" y="297648"/>
                    <a:pt x="826075" y="288695"/>
                  </a:cubicBezTo>
                  <a:cubicBezTo>
                    <a:pt x="802390" y="283995"/>
                    <a:pt x="775911" y="264056"/>
                    <a:pt x="756734" y="294600"/>
                  </a:cubicBezTo>
                  <a:cubicBezTo>
                    <a:pt x="737557" y="325144"/>
                    <a:pt x="763211" y="348575"/>
                    <a:pt x="778133" y="366038"/>
                  </a:cubicBezTo>
                  <a:cubicBezTo>
                    <a:pt x="827155" y="423442"/>
                    <a:pt x="869065" y="488720"/>
                    <a:pt x="930470" y="533171"/>
                  </a:cubicBezTo>
                  <a:cubicBezTo>
                    <a:pt x="942471" y="541870"/>
                    <a:pt x="956250" y="543966"/>
                    <a:pt x="969776" y="547522"/>
                  </a:cubicBezTo>
                  <a:cubicBezTo>
                    <a:pt x="1003050" y="556285"/>
                    <a:pt x="1012511" y="576541"/>
                    <a:pt x="993271" y="606069"/>
                  </a:cubicBezTo>
                  <a:cubicBezTo>
                    <a:pt x="979936" y="626580"/>
                    <a:pt x="981968" y="642899"/>
                    <a:pt x="992255" y="662330"/>
                  </a:cubicBezTo>
                  <a:cubicBezTo>
                    <a:pt x="1018735" y="712242"/>
                    <a:pt x="1016893" y="721005"/>
                    <a:pt x="976126" y="756247"/>
                  </a:cubicBezTo>
                  <a:cubicBezTo>
                    <a:pt x="968379" y="762915"/>
                    <a:pt x="957076" y="764185"/>
                    <a:pt x="950282" y="778218"/>
                  </a:cubicBezTo>
                  <a:cubicBezTo>
                    <a:pt x="995239" y="754088"/>
                    <a:pt x="1030673" y="770662"/>
                    <a:pt x="1059248" y="804761"/>
                  </a:cubicBezTo>
                  <a:cubicBezTo>
                    <a:pt x="1100396" y="853784"/>
                    <a:pt x="1144084" y="896011"/>
                    <a:pt x="1203900" y="919507"/>
                  </a:cubicBezTo>
                  <a:cubicBezTo>
                    <a:pt x="1225808" y="928079"/>
                    <a:pt x="1248414" y="950368"/>
                    <a:pt x="1256860" y="979895"/>
                  </a:cubicBezTo>
                  <a:cubicBezTo>
                    <a:pt x="1255018" y="1006565"/>
                    <a:pt x="1234888" y="1017170"/>
                    <a:pt x="1217871" y="1030061"/>
                  </a:cubicBezTo>
                  <a:cubicBezTo>
                    <a:pt x="1187263" y="1053238"/>
                    <a:pt x="1165356" y="1080289"/>
                    <a:pt x="1176532" y="1124359"/>
                  </a:cubicBezTo>
                  <a:cubicBezTo>
                    <a:pt x="1179009" y="1159328"/>
                    <a:pt x="1158054" y="1186481"/>
                    <a:pt x="1113667" y="1205829"/>
                  </a:cubicBezTo>
                  <a:cubicBezTo>
                    <a:pt x="1048199" y="1199860"/>
                    <a:pt x="984762" y="1188049"/>
                    <a:pt x="927549" y="1148806"/>
                  </a:cubicBezTo>
                  <a:cubicBezTo>
                    <a:pt x="893830" y="1125629"/>
                    <a:pt x="860747" y="1099720"/>
                    <a:pt x="820487" y="1089751"/>
                  </a:cubicBezTo>
                  <a:cubicBezTo>
                    <a:pt x="815471" y="1088481"/>
                    <a:pt x="809248" y="1087465"/>
                    <a:pt x="806962" y="1083083"/>
                  </a:cubicBezTo>
                  <a:cubicBezTo>
                    <a:pt x="771593" y="1014884"/>
                    <a:pt x="699901" y="1022695"/>
                    <a:pt x="645037" y="999326"/>
                  </a:cubicBezTo>
                  <a:cubicBezTo>
                    <a:pt x="593983" y="977609"/>
                    <a:pt x="549787" y="944589"/>
                    <a:pt x="500638" y="920840"/>
                  </a:cubicBezTo>
                  <a:cubicBezTo>
                    <a:pt x="484827" y="913157"/>
                    <a:pt x="471873" y="898869"/>
                    <a:pt x="452632" y="900202"/>
                  </a:cubicBezTo>
                  <a:cubicBezTo>
                    <a:pt x="447552" y="900520"/>
                    <a:pt x="441774" y="901028"/>
                    <a:pt x="437900" y="897535"/>
                  </a:cubicBezTo>
                  <a:cubicBezTo>
                    <a:pt x="382211" y="847307"/>
                    <a:pt x="304487" y="849847"/>
                    <a:pt x="246638" y="805206"/>
                  </a:cubicBezTo>
                  <a:cubicBezTo>
                    <a:pt x="236224" y="805841"/>
                    <a:pt x="231017" y="790664"/>
                    <a:pt x="219333" y="794855"/>
                  </a:cubicBezTo>
                  <a:cubicBezTo>
                    <a:pt x="217047" y="797332"/>
                    <a:pt x="215396" y="800317"/>
                    <a:pt x="212793" y="802412"/>
                  </a:cubicBezTo>
                  <a:cubicBezTo>
                    <a:pt x="200093" y="812508"/>
                    <a:pt x="188726" y="830289"/>
                    <a:pt x="170375" y="819811"/>
                  </a:cubicBezTo>
                  <a:cubicBezTo>
                    <a:pt x="152277" y="809524"/>
                    <a:pt x="158627" y="789394"/>
                    <a:pt x="159008" y="772313"/>
                  </a:cubicBezTo>
                  <a:cubicBezTo>
                    <a:pt x="159897" y="731482"/>
                    <a:pt x="147451" y="720370"/>
                    <a:pt x="110367" y="723291"/>
                  </a:cubicBezTo>
                  <a:cubicBezTo>
                    <a:pt x="74426" y="726148"/>
                    <a:pt x="41025" y="717004"/>
                    <a:pt x="14736" y="6878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: фигура 626">
              <a:extLst>
                <a:ext uri="{FF2B5EF4-FFF2-40B4-BE49-F238E27FC236}">
                  <a16:creationId xmlns="" xmlns:a16="http://schemas.microsoft.com/office/drawing/2014/main" id="{5D760DEC-2E60-48A2-B177-DD757EEEBFE6}"/>
                </a:ext>
              </a:extLst>
            </p:cNvPr>
            <p:cNvSpPr/>
            <p:nvPr/>
          </p:nvSpPr>
          <p:spPr>
            <a:xfrm>
              <a:off x="7025304" y="1235731"/>
              <a:ext cx="1023647" cy="656879"/>
            </a:xfrm>
            <a:custGeom>
              <a:avLst/>
              <a:gdLst>
                <a:gd name="connsiteX0" fmla="*/ 22688 w 1023647"/>
                <a:gd name="connsiteY0" fmla="*/ 165275 h 656879"/>
                <a:gd name="connsiteX1" fmla="*/ 37927 w 1023647"/>
                <a:gd name="connsiteY1" fmla="*/ 124381 h 656879"/>
                <a:gd name="connsiteX2" fmla="*/ 90632 w 1023647"/>
                <a:gd name="connsiteY2" fmla="*/ 141399 h 656879"/>
                <a:gd name="connsiteX3" fmla="*/ 68407 w 1023647"/>
                <a:gd name="connsiteY3" fmla="*/ 58912 h 656879"/>
                <a:gd name="connsiteX4" fmla="*/ 91204 w 1023647"/>
                <a:gd name="connsiteY4" fmla="*/ 9763 h 656879"/>
                <a:gd name="connsiteX5" fmla="*/ 155021 w 1023647"/>
                <a:gd name="connsiteY5" fmla="*/ 30464 h 656879"/>
                <a:gd name="connsiteX6" fmla="*/ 199852 w 1023647"/>
                <a:gd name="connsiteY6" fmla="*/ 41894 h 656879"/>
                <a:gd name="connsiteX7" fmla="*/ 304246 w 1023647"/>
                <a:gd name="connsiteY7" fmla="*/ 20622 h 656879"/>
                <a:gd name="connsiteX8" fmla="*/ 364762 w 1023647"/>
                <a:gd name="connsiteY8" fmla="*/ 73009 h 656879"/>
                <a:gd name="connsiteX9" fmla="*/ 423753 w 1023647"/>
                <a:gd name="connsiteY9" fmla="*/ 128699 h 656879"/>
                <a:gd name="connsiteX10" fmla="*/ 489603 w 1023647"/>
                <a:gd name="connsiteY10" fmla="*/ 156830 h 656879"/>
                <a:gd name="connsiteX11" fmla="*/ 510240 w 1023647"/>
                <a:gd name="connsiteY11" fmla="*/ 189786 h 656879"/>
                <a:gd name="connsiteX12" fmla="*/ 563009 w 1023647"/>
                <a:gd name="connsiteY12" fmla="*/ 202232 h 656879"/>
                <a:gd name="connsiteX13" fmla="*/ 675467 w 1023647"/>
                <a:gd name="connsiteY13" fmla="*/ 149400 h 656879"/>
                <a:gd name="connsiteX14" fmla="*/ 693755 w 1023647"/>
                <a:gd name="connsiteY14" fmla="*/ 137399 h 656879"/>
                <a:gd name="connsiteX15" fmla="*/ 799419 w 1023647"/>
                <a:gd name="connsiteY15" fmla="*/ 90472 h 656879"/>
                <a:gd name="connsiteX16" fmla="*/ 853077 w 1023647"/>
                <a:gd name="connsiteY16" fmla="*/ 58976 h 656879"/>
                <a:gd name="connsiteX17" fmla="*/ 850854 w 1023647"/>
                <a:gd name="connsiteY17" fmla="*/ 107553 h 656879"/>
                <a:gd name="connsiteX18" fmla="*/ 867428 w 1023647"/>
                <a:gd name="connsiteY18" fmla="*/ 130350 h 656879"/>
                <a:gd name="connsiteX19" fmla="*/ 1005540 w 1023647"/>
                <a:gd name="connsiteY19" fmla="*/ 214488 h 656879"/>
                <a:gd name="connsiteX20" fmla="*/ 1020336 w 1023647"/>
                <a:gd name="connsiteY20" fmla="*/ 263891 h 656879"/>
                <a:gd name="connsiteX21" fmla="*/ 925594 w 1023647"/>
                <a:gd name="connsiteY21" fmla="*/ 417244 h 656879"/>
                <a:gd name="connsiteX22" fmla="*/ 914481 w 1023647"/>
                <a:gd name="connsiteY22" fmla="*/ 454519 h 656879"/>
                <a:gd name="connsiteX23" fmla="*/ 923752 w 1023647"/>
                <a:gd name="connsiteY23" fmla="*/ 576376 h 656879"/>
                <a:gd name="connsiteX24" fmla="*/ 922546 w 1023647"/>
                <a:gd name="connsiteY24" fmla="*/ 616953 h 656879"/>
                <a:gd name="connsiteX25" fmla="*/ 866856 w 1023647"/>
                <a:gd name="connsiteY25" fmla="*/ 642036 h 656879"/>
                <a:gd name="connsiteX26" fmla="*/ 819422 w 1023647"/>
                <a:gd name="connsiteY26" fmla="*/ 595871 h 656879"/>
                <a:gd name="connsiteX27" fmla="*/ 760621 w 1023647"/>
                <a:gd name="connsiteY27" fmla="*/ 559993 h 656879"/>
                <a:gd name="connsiteX28" fmla="*/ 627715 w 1023647"/>
                <a:gd name="connsiteY28" fmla="*/ 578027 h 656879"/>
                <a:gd name="connsiteX29" fmla="*/ 588155 w 1023647"/>
                <a:gd name="connsiteY29" fmla="*/ 590537 h 656879"/>
                <a:gd name="connsiteX30" fmla="*/ 473029 w 1023647"/>
                <a:gd name="connsiteY30" fmla="*/ 545198 h 656879"/>
                <a:gd name="connsiteX31" fmla="*/ 463441 w 1023647"/>
                <a:gd name="connsiteY31" fmla="*/ 540372 h 656879"/>
                <a:gd name="connsiteX32" fmla="*/ 442740 w 1023647"/>
                <a:gd name="connsiteY32" fmla="*/ 458329 h 656879"/>
                <a:gd name="connsiteX33" fmla="*/ 443439 w 1023647"/>
                <a:gd name="connsiteY33" fmla="*/ 431342 h 656879"/>
                <a:gd name="connsiteX34" fmla="*/ 408704 w 1023647"/>
                <a:gd name="connsiteY34" fmla="*/ 522465 h 656879"/>
                <a:gd name="connsiteX35" fmla="*/ 312057 w 1023647"/>
                <a:gd name="connsiteY35" fmla="*/ 634098 h 656879"/>
                <a:gd name="connsiteX36" fmla="*/ 243350 w 1023647"/>
                <a:gd name="connsiteY36" fmla="*/ 629590 h 656879"/>
                <a:gd name="connsiteX37" fmla="*/ 231412 w 1023647"/>
                <a:gd name="connsiteY37" fmla="*/ 608952 h 656879"/>
                <a:gd name="connsiteX38" fmla="*/ 200868 w 1023647"/>
                <a:gd name="connsiteY38" fmla="*/ 564819 h 656879"/>
                <a:gd name="connsiteX39" fmla="*/ 182327 w 1023647"/>
                <a:gd name="connsiteY39" fmla="*/ 540372 h 656879"/>
                <a:gd name="connsiteX40" fmla="*/ 183279 w 1023647"/>
                <a:gd name="connsiteY40" fmla="*/ 396480 h 656879"/>
                <a:gd name="connsiteX41" fmla="*/ 251033 w 1023647"/>
                <a:gd name="connsiteY41" fmla="*/ 329297 h 656879"/>
                <a:gd name="connsiteX42" fmla="*/ 306787 w 1023647"/>
                <a:gd name="connsiteY42" fmla="*/ 308024 h 656879"/>
                <a:gd name="connsiteX43" fmla="*/ 348824 w 1023647"/>
                <a:gd name="connsiteY43" fmla="*/ 309675 h 656879"/>
                <a:gd name="connsiteX44" fmla="*/ 436453 w 1023647"/>
                <a:gd name="connsiteY44" fmla="*/ 264145 h 656879"/>
                <a:gd name="connsiteX45" fmla="*/ 304881 w 1023647"/>
                <a:gd name="connsiteY45" fmla="*/ 201788 h 656879"/>
                <a:gd name="connsiteX46" fmla="*/ 182771 w 1023647"/>
                <a:gd name="connsiteY46" fmla="*/ 152321 h 656879"/>
                <a:gd name="connsiteX47" fmla="*/ 139274 w 1023647"/>
                <a:gd name="connsiteY47" fmla="*/ 269098 h 656879"/>
                <a:gd name="connsiteX48" fmla="*/ 152291 w 1023647"/>
                <a:gd name="connsiteY48" fmla="*/ 260716 h 656879"/>
                <a:gd name="connsiteX49" fmla="*/ 184613 w 1023647"/>
                <a:gd name="connsiteY49" fmla="*/ 294308 h 656879"/>
                <a:gd name="connsiteX50" fmla="*/ 183660 w 1023647"/>
                <a:gd name="connsiteY50" fmla="*/ 345743 h 656879"/>
                <a:gd name="connsiteX51" fmla="*/ 104602 w 1023647"/>
                <a:gd name="connsiteY51" fmla="*/ 364793 h 656879"/>
                <a:gd name="connsiteX52" fmla="*/ 80091 w 1023647"/>
                <a:gd name="connsiteY52" fmla="*/ 373810 h 656879"/>
                <a:gd name="connsiteX53" fmla="*/ 43198 w 1023647"/>
                <a:gd name="connsiteY53" fmla="*/ 402830 h 656879"/>
                <a:gd name="connsiteX54" fmla="*/ 589 w 1023647"/>
                <a:gd name="connsiteY54" fmla="*/ 347458 h 656879"/>
                <a:gd name="connsiteX55" fmla="*/ 6939 w 1023647"/>
                <a:gd name="connsiteY55" fmla="*/ 265415 h 656879"/>
                <a:gd name="connsiteX56" fmla="*/ 22814 w 1023647"/>
                <a:gd name="connsiteY56" fmla="*/ 165275 h 65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23647" h="656879">
                  <a:moveTo>
                    <a:pt x="22688" y="165275"/>
                  </a:moveTo>
                  <a:cubicBezTo>
                    <a:pt x="27767" y="151623"/>
                    <a:pt x="32848" y="138034"/>
                    <a:pt x="37927" y="124381"/>
                  </a:cubicBezTo>
                  <a:cubicBezTo>
                    <a:pt x="57930" y="119873"/>
                    <a:pt x="74313" y="128699"/>
                    <a:pt x="90632" y="141399"/>
                  </a:cubicBezTo>
                  <a:cubicBezTo>
                    <a:pt x="91712" y="110728"/>
                    <a:pt x="90632" y="81645"/>
                    <a:pt x="68407" y="58912"/>
                  </a:cubicBezTo>
                  <a:cubicBezTo>
                    <a:pt x="76027" y="42529"/>
                    <a:pt x="83648" y="26146"/>
                    <a:pt x="91204" y="9763"/>
                  </a:cubicBezTo>
                  <a:cubicBezTo>
                    <a:pt x="120922" y="-13097"/>
                    <a:pt x="138003" y="8493"/>
                    <a:pt x="155021" y="30464"/>
                  </a:cubicBezTo>
                  <a:cubicBezTo>
                    <a:pt x="162070" y="55020"/>
                    <a:pt x="176992" y="58830"/>
                    <a:pt x="199852" y="41894"/>
                  </a:cubicBezTo>
                  <a:cubicBezTo>
                    <a:pt x="235095" y="37068"/>
                    <a:pt x="270528" y="33639"/>
                    <a:pt x="304246" y="20622"/>
                  </a:cubicBezTo>
                  <a:cubicBezTo>
                    <a:pt x="347363" y="16431"/>
                    <a:pt x="362666" y="29702"/>
                    <a:pt x="364762" y="73009"/>
                  </a:cubicBezTo>
                  <a:cubicBezTo>
                    <a:pt x="366730" y="113205"/>
                    <a:pt x="396385" y="119555"/>
                    <a:pt x="423753" y="128699"/>
                  </a:cubicBezTo>
                  <a:cubicBezTo>
                    <a:pt x="444645" y="140764"/>
                    <a:pt x="463631" y="156322"/>
                    <a:pt x="489603" y="156830"/>
                  </a:cubicBezTo>
                  <a:cubicBezTo>
                    <a:pt x="506875" y="157211"/>
                    <a:pt x="518368" y="167942"/>
                    <a:pt x="510240" y="189786"/>
                  </a:cubicBezTo>
                  <a:cubicBezTo>
                    <a:pt x="524591" y="209281"/>
                    <a:pt x="545292" y="203312"/>
                    <a:pt x="563009" y="202232"/>
                  </a:cubicBezTo>
                  <a:cubicBezTo>
                    <a:pt x="605999" y="199565"/>
                    <a:pt x="638891" y="169276"/>
                    <a:pt x="675467" y="149400"/>
                  </a:cubicBezTo>
                  <a:cubicBezTo>
                    <a:pt x="681627" y="146035"/>
                    <a:pt x="685374" y="135240"/>
                    <a:pt x="693755" y="137399"/>
                  </a:cubicBezTo>
                  <a:cubicBezTo>
                    <a:pt x="740111" y="149146"/>
                    <a:pt x="767797" y="120254"/>
                    <a:pt x="799419" y="90472"/>
                  </a:cubicBezTo>
                  <a:cubicBezTo>
                    <a:pt x="812501" y="78153"/>
                    <a:pt x="832820" y="64945"/>
                    <a:pt x="853077" y="58976"/>
                  </a:cubicBezTo>
                  <a:cubicBezTo>
                    <a:pt x="857522" y="75232"/>
                    <a:pt x="874921" y="90726"/>
                    <a:pt x="850854" y="107553"/>
                  </a:cubicBezTo>
                  <a:cubicBezTo>
                    <a:pt x="840440" y="114856"/>
                    <a:pt x="847299" y="128826"/>
                    <a:pt x="867428" y="130350"/>
                  </a:cubicBezTo>
                  <a:cubicBezTo>
                    <a:pt x="926547" y="134859"/>
                    <a:pt x="962868" y="180198"/>
                    <a:pt x="1005540" y="214488"/>
                  </a:cubicBezTo>
                  <a:cubicBezTo>
                    <a:pt x="1026241" y="225728"/>
                    <a:pt x="1026051" y="239126"/>
                    <a:pt x="1020336" y="263891"/>
                  </a:cubicBezTo>
                  <a:cubicBezTo>
                    <a:pt x="1005477" y="328344"/>
                    <a:pt x="963948" y="371143"/>
                    <a:pt x="925594" y="417244"/>
                  </a:cubicBezTo>
                  <a:cubicBezTo>
                    <a:pt x="916387" y="428293"/>
                    <a:pt x="912259" y="440232"/>
                    <a:pt x="914481" y="454519"/>
                  </a:cubicBezTo>
                  <a:cubicBezTo>
                    <a:pt x="920704" y="494842"/>
                    <a:pt x="914863" y="536181"/>
                    <a:pt x="923752" y="576376"/>
                  </a:cubicBezTo>
                  <a:cubicBezTo>
                    <a:pt x="926674" y="589521"/>
                    <a:pt x="925657" y="603618"/>
                    <a:pt x="922546" y="616953"/>
                  </a:cubicBezTo>
                  <a:cubicBezTo>
                    <a:pt x="915815" y="646036"/>
                    <a:pt x="889907" y="658990"/>
                    <a:pt x="866856" y="642036"/>
                  </a:cubicBezTo>
                  <a:cubicBezTo>
                    <a:pt x="849394" y="629272"/>
                    <a:pt x="830090" y="617016"/>
                    <a:pt x="819422" y="595871"/>
                  </a:cubicBezTo>
                  <a:cubicBezTo>
                    <a:pt x="806595" y="570344"/>
                    <a:pt x="784561" y="553453"/>
                    <a:pt x="760621" y="559993"/>
                  </a:cubicBezTo>
                  <a:cubicBezTo>
                    <a:pt x="716615" y="571995"/>
                    <a:pt x="668038" y="540880"/>
                    <a:pt x="627715" y="578027"/>
                  </a:cubicBezTo>
                  <a:cubicBezTo>
                    <a:pt x="616539" y="589965"/>
                    <a:pt x="602252" y="601522"/>
                    <a:pt x="588155" y="590537"/>
                  </a:cubicBezTo>
                  <a:cubicBezTo>
                    <a:pt x="553357" y="563486"/>
                    <a:pt x="506240" y="574916"/>
                    <a:pt x="473029" y="545198"/>
                  </a:cubicBezTo>
                  <a:cubicBezTo>
                    <a:pt x="469601" y="544118"/>
                    <a:pt x="466426" y="542467"/>
                    <a:pt x="463441" y="540372"/>
                  </a:cubicBezTo>
                  <a:cubicBezTo>
                    <a:pt x="424579" y="508748"/>
                    <a:pt x="423753" y="506208"/>
                    <a:pt x="442740" y="458329"/>
                  </a:cubicBezTo>
                  <a:cubicBezTo>
                    <a:pt x="447566" y="446264"/>
                    <a:pt x="448201" y="436104"/>
                    <a:pt x="443439" y="431342"/>
                  </a:cubicBezTo>
                  <a:cubicBezTo>
                    <a:pt x="447756" y="465441"/>
                    <a:pt x="429151" y="496493"/>
                    <a:pt x="408704" y="522465"/>
                  </a:cubicBezTo>
                  <a:cubicBezTo>
                    <a:pt x="378351" y="561009"/>
                    <a:pt x="334790" y="585203"/>
                    <a:pt x="312057" y="634098"/>
                  </a:cubicBezTo>
                  <a:cubicBezTo>
                    <a:pt x="296563" y="667563"/>
                    <a:pt x="260813" y="662546"/>
                    <a:pt x="243350" y="629590"/>
                  </a:cubicBezTo>
                  <a:cubicBezTo>
                    <a:pt x="239603" y="622541"/>
                    <a:pt x="235349" y="615873"/>
                    <a:pt x="231412" y="608952"/>
                  </a:cubicBezTo>
                  <a:cubicBezTo>
                    <a:pt x="224364" y="591743"/>
                    <a:pt x="217696" y="574598"/>
                    <a:pt x="200868" y="564819"/>
                  </a:cubicBezTo>
                  <a:cubicBezTo>
                    <a:pt x="192042" y="559676"/>
                    <a:pt x="184803" y="551230"/>
                    <a:pt x="182327" y="540372"/>
                  </a:cubicBezTo>
                  <a:cubicBezTo>
                    <a:pt x="171404" y="492429"/>
                    <a:pt x="174706" y="444423"/>
                    <a:pt x="183279" y="396480"/>
                  </a:cubicBezTo>
                  <a:cubicBezTo>
                    <a:pt x="227792" y="399591"/>
                    <a:pt x="237444" y="362825"/>
                    <a:pt x="251033" y="329297"/>
                  </a:cubicBezTo>
                  <a:cubicBezTo>
                    <a:pt x="264686" y="295578"/>
                    <a:pt x="275926" y="291450"/>
                    <a:pt x="306787" y="308024"/>
                  </a:cubicBezTo>
                  <a:cubicBezTo>
                    <a:pt x="321328" y="315834"/>
                    <a:pt x="338282" y="323709"/>
                    <a:pt x="348824" y="309675"/>
                  </a:cubicBezTo>
                  <a:cubicBezTo>
                    <a:pt x="370223" y="281227"/>
                    <a:pt x="399814" y="272654"/>
                    <a:pt x="436453" y="264145"/>
                  </a:cubicBezTo>
                  <a:cubicBezTo>
                    <a:pt x="393718" y="229093"/>
                    <a:pt x="344696" y="232713"/>
                    <a:pt x="304881" y="201788"/>
                  </a:cubicBezTo>
                  <a:cubicBezTo>
                    <a:pt x="272687" y="176705"/>
                    <a:pt x="221252" y="171943"/>
                    <a:pt x="182771" y="152321"/>
                  </a:cubicBezTo>
                  <a:cubicBezTo>
                    <a:pt x="182771" y="197406"/>
                    <a:pt x="173055" y="238237"/>
                    <a:pt x="139274" y="269098"/>
                  </a:cubicBezTo>
                  <a:cubicBezTo>
                    <a:pt x="143274" y="265479"/>
                    <a:pt x="147528" y="262748"/>
                    <a:pt x="152291" y="260716"/>
                  </a:cubicBezTo>
                  <a:cubicBezTo>
                    <a:pt x="175468" y="258240"/>
                    <a:pt x="182580" y="273607"/>
                    <a:pt x="184613" y="294308"/>
                  </a:cubicBezTo>
                  <a:cubicBezTo>
                    <a:pt x="186264" y="311517"/>
                    <a:pt x="186327" y="328725"/>
                    <a:pt x="183660" y="345743"/>
                  </a:cubicBezTo>
                  <a:cubicBezTo>
                    <a:pt x="155212" y="390701"/>
                    <a:pt x="140353" y="394892"/>
                    <a:pt x="104602" y="364793"/>
                  </a:cubicBezTo>
                  <a:cubicBezTo>
                    <a:pt x="89680" y="352220"/>
                    <a:pt x="83648" y="360539"/>
                    <a:pt x="80091" y="373810"/>
                  </a:cubicBezTo>
                  <a:cubicBezTo>
                    <a:pt x="74503" y="394702"/>
                    <a:pt x="63836" y="412609"/>
                    <a:pt x="43198" y="402830"/>
                  </a:cubicBezTo>
                  <a:cubicBezTo>
                    <a:pt x="22243" y="392924"/>
                    <a:pt x="-4300" y="378382"/>
                    <a:pt x="589" y="347458"/>
                  </a:cubicBezTo>
                  <a:cubicBezTo>
                    <a:pt x="5035" y="319454"/>
                    <a:pt x="208" y="288529"/>
                    <a:pt x="6939" y="265415"/>
                  </a:cubicBezTo>
                  <a:cubicBezTo>
                    <a:pt x="16718" y="231824"/>
                    <a:pt x="12845" y="197533"/>
                    <a:pt x="22814" y="1652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: фигура 627">
              <a:extLst>
                <a:ext uri="{FF2B5EF4-FFF2-40B4-BE49-F238E27FC236}">
                  <a16:creationId xmlns="" xmlns:a16="http://schemas.microsoft.com/office/drawing/2014/main" id="{31B3DE6A-B2B3-49D9-9459-415EDA2443AD}"/>
                </a:ext>
              </a:extLst>
            </p:cNvPr>
            <p:cNvSpPr/>
            <p:nvPr/>
          </p:nvSpPr>
          <p:spPr>
            <a:xfrm>
              <a:off x="6798246" y="1009845"/>
              <a:ext cx="830174" cy="415799"/>
            </a:xfrm>
            <a:custGeom>
              <a:avLst/>
              <a:gdLst>
                <a:gd name="connsiteX0" fmla="*/ 364046 w 830174"/>
                <a:gd name="connsiteY0" fmla="*/ 276607 h 415799"/>
                <a:gd name="connsiteX1" fmla="*/ 318326 w 830174"/>
                <a:gd name="connsiteY1" fmla="*/ 235713 h 415799"/>
                <a:gd name="connsiteX2" fmla="*/ 185801 w 830174"/>
                <a:gd name="connsiteY2" fmla="*/ 213869 h 415799"/>
                <a:gd name="connsiteX3" fmla="*/ 39243 w 830174"/>
                <a:gd name="connsiteY3" fmla="*/ 61278 h 415799"/>
                <a:gd name="connsiteX4" fmla="*/ 0 w 830174"/>
                <a:gd name="connsiteY4" fmla="*/ 0 h 415799"/>
                <a:gd name="connsiteX5" fmla="*/ 151130 w 830174"/>
                <a:gd name="connsiteY5" fmla="*/ 145479 h 415799"/>
                <a:gd name="connsiteX6" fmla="*/ 194437 w 830174"/>
                <a:gd name="connsiteY6" fmla="*/ 149416 h 415799"/>
                <a:gd name="connsiteX7" fmla="*/ 263081 w 830174"/>
                <a:gd name="connsiteY7" fmla="*/ 164402 h 415799"/>
                <a:gd name="connsiteX8" fmla="*/ 320739 w 830174"/>
                <a:gd name="connsiteY8" fmla="*/ 163132 h 415799"/>
                <a:gd name="connsiteX9" fmla="*/ 398335 w 830174"/>
                <a:gd name="connsiteY9" fmla="*/ 152845 h 415799"/>
                <a:gd name="connsiteX10" fmla="*/ 508509 w 830174"/>
                <a:gd name="connsiteY10" fmla="*/ 178309 h 415799"/>
                <a:gd name="connsiteX11" fmla="*/ 750507 w 830174"/>
                <a:gd name="connsiteY11" fmla="*/ 96775 h 415799"/>
                <a:gd name="connsiteX12" fmla="*/ 737235 w 830174"/>
                <a:gd name="connsiteY12" fmla="*/ 145797 h 415799"/>
                <a:gd name="connsiteX13" fmla="*/ 729679 w 830174"/>
                <a:gd name="connsiteY13" fmla="*/ 153988 h 415799"/>
                <a:gd name="connsiteX14" fmla="*/ 686245 w 830174"/>
                <a:gd name="connsiteY14" fmla="*/ 237872 h 415799"/>
                <a:gd name="connsiteX15" fmla="*/ 683641 w 830174"/>
                <a:gd name="connsiteY15" fmla="*/ 289942 h 415799"/>
                <a:gd name="connsiteX16" fmla="*/ 713740 w 830174"/>
                <a:gd name="connsiteY16" fmla="*/ 336107 h 415799"/>
                <a:gd name="connsiteX17" fmla="*/ 823405 w 830174"/>
                <a:gd name="connsiteY17" fmla="*/ 372556 h 415799"/>
                <a:gd name="connsiteX18" fmla="*/ 829373 w 830174"/>
                <a:gd name="connsiteY18" fmla="*/ 384939 h 415799"/>
                <a:gd name="connsiteX19" fmla="*/ 817626 w 830174"/>
                <a:gd name="connsiteY19" fmla="*/ 392940 h 415799"/>
                <a:gd name="connsiteX20" fmla="*/ 737362 w 830174"/>
                <a:gd name="connsiteY20" fmla="*/ 415800 h 415799"/>
                <a:gd name="connsiteX21" fmla="*/ 699834 w 830174"/>
                <a:gd name="connsiteY21" fmla="*/ 403036 h 415799"/>
                <a:gd name="connsiteX22" fmla="*/ 645923 w 830174"/>
                <a:gd name="connsiteY22" fmla="*/ 366778 h 415799"/>
                <a:gd name="connsiteX23" fmla="*/ 616204 w 830174"/>
                <a:gd name="connsiteY23" fmla="*/ 313184 h 415799"/>
                <a:gd name="connsiteX24" fmla="*/ 539242 w 830174"/>
                <a:gd name="connsiteY24" fmla="*/ 268543 h 415799"/>
                <a:gd name="connsiteX25" fmla="*/ 425006 w 830174"/>
                <a:gd name="connsiteY25" fmla="*/ 285053 h 415799"/>
                <a:gd name="connsiteX26" fmla="*/ 364046 w 830174"/>
                <a:gd name="connsiteY26" fmla="*/ 276671 h 4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30174" h="415799">
                  <a:moveTo>
                    <a:pt x="364046" y="276607"/>
                  </a:moveTo>
                  <a:cubicBezTo>
                    <a:pt x="359664" y="248921"/>
                    <a:pt x="337376" y="244476"/>
                    <a:pt x="318326" y="235713"/>
                  </a:cubicBezTo>
                  <a:cubicBezTo>
                    <a:pt x="271844" y="244921"/>
                    <a:pt x="229298" y="246254"/>
                    <a:pt x="185801" y="213869"/>
                  </a:cubicBezTo>
                  <a:cubicBezTo>
                    <a:pt x="128460" y="171197"/>
                    <a:pt x="78105" y="121984"/>
                    <a:pt x="39243" y="61278"/>
                  </a:cubicBezTo>
                  <a:cubicBezTo>
                    <a:pt x="26289" y="41085"/>
                    <a:pt x="4318" y="27559"/>
                    <a:pt x="0" y="0"/>
                  </a:cubicBezTo>
                  <a:cubicBezTo>
                    <a:pt x="59563" y="37656"/>
                    <a:pt x="96901" y="101918"/>
                    <a:pt x="151130" y="145479"/>
                  </a:cubicBezTo>
                  <a:cubicBezTo>
                    <a:pt x="166370" y="136145"/>
                    <a:pt x="179642" y="153607"/>
                    <a:pt x="194437" y="149416"/>
                  </a:cubicBezTo>
                  <a:cubicBezTo>
                    <a:pt x="214947" y="167133"/>
                    <a:pt x="239523" y="163132"/>
                    <a:pt x="263081" y="164402"/>
                  </a:cubicBezTo>
                  <a:cubicBezTo>
                    <a:pt x="282511" y="172657"/>
                    <a:pt x="303721" y="177102"/>
                    <a:pt x="320739" y="163132"/>
                  </a:cubicBezTo>
                  <a:cubicBezTo>
                    <a:pt x="345948" y="142558"/>
                    <a:pt x="370078" y="148591"/>
                    <a:pt x="398335" y="152845"/>
                  </a:cubicBezTo>
                  <a:cubicBezTo>
                    <a:pt x="435928" y="158560"/>
                    <a:pt x="474218" y="156909"/>
                    <a:pt x="508509" y="178309"/>
                  </a:cubicBezTo>
                  <a:cubicBezTo>
                    <a:pt x="587756" y="148019"/>
                    <a:pt x="662813" y="101156"/>
                    <a:pt x="750507" y="96775"/>
                  </a:cubicBezTo>
                  <a:cubicBezTo>
                    <a:pt x="753047" y="122365"/>
                    <a:pt x="714502" y="121349"/>
                    <a:pt x="737235" y="145797"/>
                  </a:cubicBezTo>
                  <a:cubicBezTo>
                    <a:pt x="738950" y="153099"/>
                    <a:pt x="737172" y="156528"/>
                    <a:pt x="729679" y="153988"/>
                  </a:cubicBezTo>
                  <a:cubicBezTo>
                    <a:pt x="679450" y="176086"/>
                    <a:pt x="675577" y="184532"/>
                    <a:pt x="686245" y="237872"/>
                  </a:cubicBezTo>
                  <a:cubicBezTo>
                    <a:pt x="689673" y="254954"/>
                    <a:pt x="688975" y="272670"/>
                    <a:pt x="683641" y="289942"/>
                  </a:cubicBezTo>
                  <a:cubicBezTo>
                    <a:pt x="674624" y="319153"/>
                    <a:pt x="687705" y="337314"/>
                    <a:pt x="713740" y="336107"/>
                  </a:cubicBezTo>
                  <a:cubicBezTo>
                    <a:pt x="755079" y="334266"/>
                    <a:pt x="781431" y="379351"/>
                    <a:pt x="823405" y="372556"/>
                  </a:cubicBezTo>
                  <a:cubicBezTo>
                    <a:pt x="827532" y="371858"/>
                    <a:pt x="832041" y="379732"/>
                    <a:pt x="829373" y="384939"/>
                  </a:cubicBezTo>
                  <a:cubicBezTo>
                    <a:pt x="827405" y="388812"/>
                    <a:pt x="822008" y="391606"/>
                    <a:pt x="817626" y="392940"/>
                  </a:cubicBezTo>
                  <a:cubicBezTo>
                    <a:pt x="790956" y="400877"/>
                    <a:pt x="764160" y="408244"/>
                    <a:pt x="737362" y="415800"/>
                  </a:cubicBezTo>
                  <a:cubicBezTo>
                    <a:pt x="727901" y="401004"/>
                    <a:pt x="713931" y="402973"/>
                    <a:pt x="699834" y="403036"/>
                  </a:cubicBezTo>
                  <a:cubicBezTo>
                    <a:pt x="675260" y="403036"/>
                    <a:pt x="655384" y="393448"/>
                    <a:pt x="645923" y="366778"/>
                  </a:cubicBezTo>
                  <a:cubicBezTo>
                    <a:pt x="629857" y="352871"/>
                    <a:pt x="623380" y="332742"/>
                    <a:pt x="616204" y="313184"/>
                  </a:cubicBezTo>
                  <a:cubicBezTo>
                    <a:pt x="600456" y="270130"/>
                    <a:pt x="584454" y="260796"/>
                    <a:pt x="539242" y="268543"/>
                  </a:cubicBezTo>
                  <a:cubicBezTo>
                    <a:pt x="501714" y="278322"/>
                    <a:pt x="464059" y="287339"/>
                    <a:pt x="425006" y="285053"/>
                  </a:cubicBezTo>
                  <a:cubicBezTo>
                    <a:pt x="401320" y="310771"/>
                    <a:pt x="384873" y="275274"/>
                    <a:pt x="364046" y="2766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: фигура 628">
              <a:extLst>
                <a:ext uri="{FF2B5EF4-FFF2-40B4-BE49-F238E27FC236}">
                  <a16:creationId xmlns="" xmlns:a16="http://schemas.microsoft.com/office/drawing/2014/main" id="{2813EE26-70B3-4E56-A21D-2CE014120910}"/>
                </a:ext>
              </a:extLst>
            </p:cNvPr>
            <p:cNvSpPr/>
            <p:nvPr/>
          </p:nvSpPr>
          <p:spPr>
            <a:xfrm>
              <a:off x="6949376" y="1070595"/>
              <a:ext cx="357504" cy="135163"/>
            </a:xfrm>
            <a:custGeom>
              <a:avLst/>
              <a:gdLst>
                <a:gd name="connsiteX0" fmla="*/ 37655 w 357504"/>
                <a:gd name="connsiteY0" fmla="*/ 101366 h 135163"/>
                <a:gd name="connsiteX1" fmla="*/ 0 w 357504"/>
                <a:gd name="connsiteY1" fmla="*/ 84729 h 135163"/>
                <a:gd name="connsiteX2" fmla="*/ 32067 w 357504"/>
                <a:gd name="connsiteY2" fmla="*/ 72854 h 135163"/>
                <a:gd name="connsiteX3" fmla="*/ 47879 w 357504"/>
                <a:gd name="connsiteY3" fmla="*/ 30182 h 135163"/>
                <a:gd name="connsiteX4" fmla="*/ 47054 w 357504"/>
                <a:gd name="connsiteY4" fmla="*/ 4401 h 135163"/>
                <a:gd name="connsiteX5" fmla="*/ 68135 w 357504"/>
                <a:gd name="connsiteY5" fmla="*/ 4020 h 135163"/>
                <a:gd name="connsiteX6" fmla="*/ 182435 w 357504"/>
                <a:gd name="connsiteY6" fmla="*/ 44152 h 135163"/>
                <a:gd name="connsiteX7" fmla="*/ 230568 w 357504"/>
                <a:gd name="connsiteY7" fmla="*/ 53995 h 135163"/>
                <a:gd name="connsiteX8" fmla="*/ 334899 w 357504"/>
                <a:gd name="connsiteY8" fmla="*/ 96667 h 135163"/>
                <a:gd name="connsiteX9" fmla="*/ 357505 w 357504"/>
                <a:gd name="connsiteY9" fmla="*/ 117622 h 135163"/>
                <a:gd name="connsiteX10" fmla="*/ 216726 w 357504"/>
                <a:gd name="connsiteY10" fmla="*/ 107081 h 135163"/>
                <a:gd name="connsiteX11" fmla="*/ 196152 w 357504"/>
                <a:gd name="connsiteY11" fmla="*/ 112669 h 135163"/>
                <a:gd name="connsiteX12" fmla="*/ 106299 w 357504"/>
                <a:gd name="connsiteY12" fmla="*/ 125877 h 135163"/>
                <a:gd name="connsiteX13" fmla="*/ 37719 w 357504"/>
                <a:gd name="connsiteY13" fmla="*/ 101366 h 13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504" h="135163">
                  <a:moveTo>
                    <a:pt x="37655" y="101366"/>
                  </a:moveTo>
                  <a:cubicBezTo>
                    <a:pt x="25082" y="95841"/>
                    <a:pt x="12573" y="90253"/>
                    <a:pt x="0" y="84729"/>
                  </a:cubicBezTo>
                  <a:cubicBezTo>
                    <a:pt x="10668" y="80792"/>
                    <a:pt x="21463" y="77172"/>
                    <a:pt x="32067" y="72854"/>
                  </a:cubicBezTo>
                  <a:cubicBezTo>
                    <a:pt x="51498" y="64917"/>
                    <a:pt x="68390" y="56027"/>
                    <a:pt x="47879" y="30182"/>
                  </a:cubicBezTo>
                  <a:cubicBezTo>
                    <a:pt x="42291" y="23133"/>
                    <a:pt x="38926" y="12846"/>
                    <a:pt x="47054" y="4401"/>
                  </a:cubicBezTo>
                  <a:cubicBezTo>
                    <a:pt x="53530" y="-2330"/>
                    <a:pt x="62040" y="-425"/>
                    <a:pt x="68135" y="4020"/>
                  </a:cubicBezTo>
                  <a:cubicBezTo>
                    <a:pt x="102806" y="29039"/>
                    <a:pt x="146367" y="24276"/>
                    <a:pt x="182435" y="44152"/>
                  </a:cubicBezTo>
                  <a:cubicBezTo>
                    <a:pt x="195199" y="64726"/>
                    <a:pt x="217233" y="57614"/>
                    <a:pt x="230568" y="53995"/>
                  </a:cubicBezTo>
                  <a:cubicBezTo>
                    <a:pt x="276479" y="41485"/>
                    <a:pt x="307594" y="60853"/>
                    <a:pt x="334899" y="96667"/>
                  </a:cubicBezTo>
                  <a:cubicBezTo>
                    <a:pt x="341122" y="104795"/>
                    <a:pt x="349885" y="110700"/>
                    <a:pt x="357505" y="117622"/>
                  </a:cubicBezTo>
                  <a:cubicBezTo>
                    <a:pt x="311150" y="105811"/>
                    <a:pt x="262509" y="129496"/>
                    <a:pt x="216726" y="107081"/>
                  </a:cubicBezTo>
                  <a:cubicBezTo>
                    <a:pt x="209423" y="103525"/>
                    <a:pt x="201358" y="106128"/>
                    <a:pt x="196152" y="112669"/>
                  </a:cubicBezTo>
                  <a:cubicBezTo>
                    <a:pt x="169735" y="146133"/>
                    <a:pt x="137922" y="134767"/>
                    <a:pt x="106299" y="125877"/>
                  </a:cubicBezTo>
                  <a:cubicBezTo>
                    <a:pt x="83756" y="116606"/>
                    <a:pt x="58738" y="115399"/>
                    <a:pt x="37719" y="1013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: фигура 629">
              <a:extLst>
                <a:ext uri="{FF2B5EF4-FFF2-40B4-BE49-F238E27FC236}">
                  <a16:creationId xmlns="" xmlns:a16="http://schemas.microsoft.com/office/drawing/2014/main" id="{9447A82B-ADA3-43D3-9C2E-AB402D6C701C}"/>
                </a:ext>
              </a:extLst>
            </p:cNvPr>
            <p:cNvSpPr/>
            <p:nvPr/>
          </p:nvSpPr>
          <p:spPr>
            <a:xfrm>
              <a:off x="7583839" y="1259956"/>
              <a:ext cx="137512" cy="99756"/>
            </a:xfrm>
            <a:custGeom>
              <a:avLst/>
              <a:gdLst>
                <a:gd name="connsiteX0" fmla="*/ 20158 w 137512"/>
                <a:gd name="connsiteY0" fmla="*/ 207 h 99756"/>
                <a:gd name="connsiteX1" fmla="*/ 125378 w 137512"/>
                <a:gd name="connsiteY1" fmla="*/ 16971 h 99756"/>
                <a:gd name="connsiteX2" fmla="*/ 137506 w 137512"/>
                <a:gd name="connsiteY2" fmla="*/ 28973 h 99756"/>
                <a:gd name="connsiteX3" fmla="*/ 127219 w 137512"/>
                <a:gd name="connsiteY3" fmla="*/ 43959 h 99756"/>
                <a:gd name="connsiteX4" fmla="*/ 44924 w 137512"/>
                <a:gd name="connsiteY4" fmla="*/ 92918 h 99756"/>
                <a:gd name="connsiteX5" fmla="*/ 3649 w 137512"/>
                <a:gd name="connsiteY5" fmla="*/ 79773 h 99756"/>
                <a:gd name="connsiteX6" fmla="*/ 23206 w 137512"/>
                <a:gd name="connsiteY6" fmla="*/ 60152 h 99756"/>
                <a:gd name="connsiteX7" fmla="*/ 20286 w 137512"/>
                <a:gd name="connsiteY7" fmla="*/ 207 h 9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12" h="99756">
                  <a:moveTo>
                    <a:pt x="20158" y="207"/>
                  </a:moveTo>
                  <a:cubicBezTo>
                    <a:pt x="58893" y="-3031"/>
                    <a:pt x="87977" y="32974"/>
                    <a:pt x="125378" y="16971"/>
                  </a:cubicBezTo>
                  <a:cubicBezTo>
                    <a:pt x="131538" y="14304"/>
                    <a:pt x="137253" y="20972"/>
                    <a:pt x="137506" y="28973"/>
                  </a:cubicBezTo>
                  <a:cubicBezTo>
                    <a:pt x="137697" y="36530"/>
                    <a:pt x="133252" y="44340"/>
                    <a:pt x="127219" y="43959"/>
                  </a:cubicBezTo>
                  <a:cubicBezTo>
                    <a:pt x="89691" y="41610"/>
                    <a:pt x="65815" y="59517"/>
                    <a:pt x="44924" y="92918"/>
                  </a:cubicBezTo>
                  <a:cubicBezTo>
                    <a:pt x="35843" y="107523"/>
                    <a:pt x="12094" y="96664"/>
                    <a:pt x="3649" y="79773"/>
                  </a:cubicBezTo>
                  <a:cubicBezTo>
                    <a:pt x="-8988" y="54500"/>
                    <a:pt x="14570" y="64724"/>
                    <a:pt x="23206" y="60152"/>
                  </a:cubicBezTo>
                  <a:cubicBezTo>
                    <a:pt x="41558" y="50436"/>
                    <a:pt x="41177" y="39387"/>
                    <a:pt x="20286" y="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: фигура 630">
              <a:extLst>
                <a:ext uri="{FF2B5EF4-FFF2-40B4-BE49-F238E27FC236}">
                  <a16:creationId xmlns="" xmlns:a16="http://schemas.microsoft.com/office/drawing/2014/main" id="{A0D88823-0302-4C4D-A377-2D3BE3AB5AB5}"/>
                </a:ext>
              </a:extLst>
            </p:cNvPr>
            <p:cNvSpPr/>
            <p:nvPr/>
          </p:nvSpPr>
          <p:spPr>
            <a:xfrm>
              <a:off x="7602726" y="1178514"/>
              <a:ext cx="47563" cy="46970"/>
            </a:xfrm>
            <a:custGeom>
              <a:avLst/>
              <a:gdLst>
                <a:gd name="connsiteX0" fmla="*/ 47563 w 47563"/>
                <a:gd name="connsiteY0" fmla="*/ 27292 h 46970"/>
                <a:gd name="connsiteX1" fmla="*/ 23687 w 47563"/>
                <a:gd name="connsiteY1" fmla="*/ 46596 h 46970"/>
                <a:gd name="connsiteX2" fmla="*/ 319 w 47563"/>
                <a:gd name="connsiteY2" fmla="*/ 21450 h 46970"/>
                <a:gd name="connsiteX3" fmla="*/ 23433 w 47563"/>
                <a:gd name="connsiteY3" fmla="*/ 305 h 46970"/>
                <a:gd name="connsiteX4" fmla="*/ 47500 w 47563"/>
                <a:gd name="connsiteY4" fmla="*/ 27292 h 4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63" h="46970">
                  <a:moveTo>
                    <a:pt x="47563" y="27292"/>
                  </a:moveTo>
                  <a:cubicBezTo>
                    <a:pt x="45531" y="42405"/>
                    <a:pt x="36451" y="48628"/>
                    <a:pt x="23687" y="46596"/>
                  </a:cubicBezTo>
                  <a:cubicBezTo>
                    <a:pt x="10860" y="44564"/>
                    <a:pt x="-2221" y="39167"/>
                    <a:pt x="319" y="21450"/>
                  </a:cubicBezTo>
                  <a:cubicBezTo>
                    <a:pt x="2160" y="8941"/>
                    <a:pt x="9527" y="-1981"/>
                    <a:pt x="23433" y="305"/>
                  </a:cubicBezTo>
                  <a:cubicBezTo>
                    <a:pt x="37022" y="2527"/>
                    <a:pt x="45531" y="12116"/>
                    <a:pt x="47500" y="272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: фигура 631">
              <a:extLst>
                <a:ext uri="{FF2B5EF4-FFF2-40B4-BE49-F238E27FC236}">
                  <a16:creationId xmlns="" xmlns:a16="http://schemas.microsoft.com/office/drawing/2014/main" id="{B4F3E731-4030-46C2-B566-80DFEA224FA5}"/>
                </a:ext>
              </a:extLst>
            </p:cNvPr>
            <p:cNvSpPr/>
            <p:nvPr/>
          </p:nvSpPr>
          <p:spPr>
            <a:xfrm>
              <a:off x="7527925" y="1152453"/>
              <a:ext cx="58582" cy="43566"/>
            </a:xfrm>
            <a:custGeom>
              <a:avLst/>
              <a:gdLst>
                <a:gd name="connsiteX0" fmla="*/ 0 w 58582"/>
                <a:gd name="connsiteY0" fmla="*/ 11380 h 43566"/>
                <a:gd name="connsiteX1" fmla="*/ 7556 w 58582"/>
                <a:gd name="connsiteY1" fmla="*/ 3189 h 43566"/>
                <a:gd name="connsiteX2" fmla="*/ 29591 w 58582"/>
                <a:gd name="connsiteY2" fmla="*/ 331 h 43566"/>
                <a:gd name="connsiteX3" fmla="*/ 58230 w 58582"/>
                <a:gd name="connsiteY3" fmla="*/ 13412 h 43566"/>
                <a:gd name="connsiteX4" fmla="*/ 42608 w 58582"/>
                <a:gd name="connsiteY4" fmla="*/ 39130 h 43566"/>
                <a:gd name="connsiteX5" fmla="*/ 14160 w 58582"/>
                <a:gd name="connsiteY5" fmla="*/ 30176 h 43566"/>
                <a:gd name="connsiteX6" fmla="*/ 0 w 58582"/>
                <a:gd name="connsiteY6" fmla="*/ 11380 h 4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82" h="43566">
                  <a:moveTo>
                    <a:pt x="0" y="11380"/>
                  </a:moveTo>
                  <a:cubicBezTo>
                    <a:pt x="2540" y="8650"/>
                    <a:pt x="5080" y="5919"/>
                    <a:pt x="7556" y="3189"/>
                  </a:cubicBezTo>
                  <a:cubicBezTo>
                    <a:pt x="14922" y="2046"/>
                    <a:pt x="22606" y="-1002"/>
                    <a:pt x="29591" y="331"/>
                  </a:cubicBezTo>
                  <a:cubicBezTo>
                    <a:pt x="39878" y="2300"/>
                    <a:pt x="54991" y="-1764"/>
                    <a:pt x="58230" y="13412"/>
                  </a:cubicBezTo>
                  <a:cubicBezTo>
                    <a:pt x="60643" y="24715"/>
                    <a:pt x="50165" y="32589"/>
                    <a:pt x="42608" y="39130"/>
                  </a:cubicBezTo>
                  <a:cubicBezTo>
                    <a:pt x="30099" y="49925"/>
                    <a:pt x="21971" y="38685"/>
                    <a:pt x="14160" y="30176"/>
                  </a:cubicBezTo>
                  <a:cubicBezTo>
                    <a:pt x="8890" y="24461"/>
                    <a:pt x="4699" y="17667"/>
                    <a:pt x="0" y="113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: фигура 632">
              <a:extLst>
                <a:ext uri="{FF2B5EF4-FFF2-40B4-BE49-F238E27FC236}">
                  <a16:creationId xmlns="" xmlns:a16="http://schemas.microsoft.com/office/drawing/2014/main" id="{9A1A93D4-9EFF-44BE-90BE-45A1F9E3721A}"/>
                </a:ext>
              </a:extLst>
            </p:cNvPr>
            <p:cNvSpPr/>
            <p:nvPr/>
          </p:nvSpPr>
          <p:spPr>
            <a:xfrm>
              <a:off x="7373701" y="776540"/>
              <a:ext cx="22651" cy="32880"/>
            </a:xfrm>
            <a:custGeom>
              <a:avLst/>
              <a:gdLst>
                <a:gd name="connsiteX0" fmla="*/ 22588 w 22651"/>
                <a:gd name="connsiteY0" fmla="*/ 16896 h 32880"/>
                <a:gd name="connsiteX1" fmla="*/ 12492 w 22651"/>
                <a:gd name="connsiteY1" fmla="*/ 32771 h 32880"/>
                <a:gd name="connsiteX2" fmla="*/ 109 w 22651"/>
                <a:gd name="connsiteY2" fmla="*/ 11181 h 32880"/>
                <a:gd name="connsiteX3" fmla="*/ 7792 w 22651"/>
                <a:gd name="connsiteY3" fmla="*/ 5 h 32880"/>
                <a:gd name="connsiteX4" fmla="*/ 22651 w 22651"/>
                <a:gd name="connsiteY4" fmla="*/ 16896 h 3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51" h="32880">
                  <a:moveTo>
                    <a:pt x="22588" y="16896"/>
                  </a:moveTo>
                  <a:cubicBezTo>
                    <a:pt x="21699" y="25976"/>
                    <a:pt x="20111" y="33914"/>
                    <a:pt x="12492" y="32771"/>
                  </a:cubicBezTo>
                  <a:cubicBezTo>
                    <a:pt x="1760" y="31183"/>
                    <a:pt x="1188" y="20261"/>
                    <a:pt x="109" y="11181"/>
                  </a:cubicBezTo>
                  <a:cubicBezTo>
                    <a:pt x="-526" y="5593"/>
                    <a:pt x="1569" y="-186"/>
                    <a:pt x="7792" y="5"/>
                  </a:cubicBezTo>
                  <a:cubicBezTo>
                    <a:pt x="18904" y="322"/>
                    <a:pt x="20810" y="9847"/>
                    <a:pt x="22651" y="16896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: фигура 633">
              <a:extLst>
                <a:ext uri="{FF2B5EF4-FFF2-40B4-BE49-F238E27FC236}">
                  <a16:creationId xmlns="" xmlns:a16="http://schemas.microsoft.com/office/drawing/2014/main" id="{58ACA7C7-E0F7-4648-B059-C7494CCAD0E3}"/>
                </a:ext>
              </a:extLst>
            </p:cNvPr>
            <p:cNvSpPr/>
            <p:nvPr/>
          </p:nvSpPr>
          <p:spPr>
            <a:xfrm>
              <a:off x="6405574" y="724800"/>
              <a:ext cx="400990" cy="247514"/>
            </a:xfrm>
            <a:custGeom>
              <a:avLst/>
              <a:gdLst>
                <a:gd name="connsiteX0" fmla="*/ 269164 w 400990"/>
                <a:gd name="connsiteY0" fmla="*/ 201606 h 247514"/>
                <a:gd name="connsiteX1" fmla="*/ 223318 w 400990"/>
                <a:gd name="connsiteY1" fmla="*/ 209734 h 247514"/>
                <a:gd name="connsiteX2" fmla="*/ 133592 w 400990"/>
                <a:gd name="connsiteY2" fmla="*/ 205479 h 247514"/>
                <a:gd name="connsiteX3" fmla="*/ 48121 w 400990"/>
                <a:gd name="connsiteY3" fmla="*/ 234436 h 247514"/>
                <a:gd name="connsiteX4" fmla="*/ 2464 w 400990"/>
                <a:gd name="connsiteY4" fmla="*/ 225990 h 247514"/>
                <a:gd name="connsiteX5" fmla="*/ 17641 w 400990"/>
                <a:gd name="connsiteY5" fmla="*/ 193351 h 247514"/>
                <a:gd name="connsiteX6" fmla="*/ 24435 w 400990"/>
                <a:gd name="connsiteY6" fmla="*/ 185032 h 247514"/>
                <a:gd name="connsiteX7" fmla="*/ 55169 w 400990"/>
                <a:gd name="connsiteY7" fmla="*/ 173793 h 247514"/>
                <a:gd name="connsiteX8" fmla="*/ 181281 w 400990"/>
                <a:gd name="connsiteY8" fmla="*/ 129914 h 247514"/>
                <a:gd name="connsiteX9" fmla="*/ 147118 w 400990"/>
                <a:gd name="connsiteY9" fmla="*/ 111563 h 247514"/>
                <a:gd name="connsiteX10" fmla="*/ 67552 w 400990"/>
                <a:gd name="connsiteY10" fmla="*/ 9263 h 247514"/>
                <a:gd name="connsiteX11" fmla="*/ 70028 w 400990"/>
                <a:gd name="connsiteY11" fmla="*/ 4691 h 247514"/>
                <a:gd name="connsiteX12" fmla="*/ 197409 w 400990"/>
                <a:gd name="connsiteY12" fmla="*/ 754 h 247514"/>
                <a:gd name="connsiteX13" fmla="*/ 284214 w 400990"/>
                <a:gd name="connsiteY13" fmla="*/ 87877 h 247514"/>
                <a:gd name="connsiteX14" fmla="*/ 345174 w 400990"/>
                <a:gd name="connsiteY14" fmla="*/ 103307 h 247514"/>
                <a:gd name="connsiteX15" fmla="*/ 400990 w 400990"/>
                <a:gd name="connsiteY15" fmla="*/ 106292 h 247514"/>
                <a:gd name="connsiteX16" fmla="*/ 352731 w 400990"/>
                <a:gd name="connsiteY16" fmla="*/ 125914 h 247514"/>
                <a:gd name="connsiteX17" fmla="*/ 352794 w 400990"/>
                <a:gd name="connsiteY17" fmla="*/ 144202 h 247514"/>
                <a:gd name="connsiteX18" fmla="*/ 320219 w 400990"/>
                <a:gd name="connsiteY18" fmla="*/ 176206 h 247514"/>
                <a:gd name="connsiteX19" fmla="*/ 283833 w 400990"/>
                <a:gd name="connsiteY19" fmla="*/ 205225 h 247514"/>
                <a:gd name="connsiteX20" fmla="*/ 269101 w 400990"/>
                <a:gd name="connsiteY20" fmla="*/ 201606 h 24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0990" h="247514">
                  <a:moveTo>
                    <a:pt x="269164" y="201606"/>
                  </a:moveTo>
                  <a:cubicBezTo>
                    <a:pt x="252591" y="195764"/>
                    <a:pt x="237160" y="197732"/>
                    <a:pt x="223318" y="209734"/>
                  </a:cubicBezTo>
                  <a:cubicBezTo>
                    <a:pt x="194552" y="184016"/>
                    <a:pt x="162993" y="199637"/>
                    <a:pt x="133592" y="205479"/>
                  </a:cubicBezTo>
                  <a:cubicBezTo>
                    <a:pt x="104445" y="211258"/>
                    <a:pt x="76569" y="224466"/>
                    <a:pt x="48121" y="234436"/>
                  </a:cubicBezTo>
                  <a:cubicBezTo>
                    <a:pt x="29071" y="255454"/>
                    <a:pt x="14275" y="250057"/>
                    <a:pt x="2464" y="225990"/>
                  </a:cubicBezTo>
                  <a:cubicBezTo>
                    <a:pt x="-4648" y="208591"/>
                    <a:pt x="4623" y="199955"/>
                    <a:pt x="17641" y="193351"/>
                  </a:cubicBezTo>
                  <a:cubicBezTo>
                    <a:pt x="19673" y="190366"/>
                    <a:pt x="21895" y="187572"/>
                    <a:pt x="24435" y="185032"/>
                  </a:cubicBezTo>
                  <a:cubicBezTo>
                    <a:pt x="33833" y="178682"/>
                    <a:pt x="47486" y="185667"/>
                    <a:pt x="55169" y="173793"/>
                  </a:cubicBezTo>
                  <a:cubicBezTo>
                    <a:pt x="94476" y="145853"/>
                    <a:pt x="138291" y="133280"/>
                    <a:pt x="181281" y="129914"/>
                  </a:cubicBezTo>
                  <a:cubicBezTo>
                    <a:pt x="169787" y="129406"/>
                    <a:pt x="150229" y="140265"/>
                    <a:pt x="147118" y="111563"/>
                  </a:cubicBezTo>
                  <a:cubicBezTo>
                    <a:pt x="116319" y="82987"/>
                    <a:pt x="96762" y="43490"/>
                    <a:pt x="67552" y="9263"/>
                  </a:cubicBezTo>
                  <a:cubicBezTo>
                    <a:pt x="66790" y="10851"/>
                    <a:pt x="68060" y="4945"/>
                    <a:pt x="70028" y="4691"/>
                  </a:cubicBezTo>
                  <a:cubicBezTo>
                    <a:pt x="112319" y="-1405"/>
                    <a:pt x="155436" y="-135"/>
                    <a:pt x="197409" y="754"/>
                  </a:cubicBezTo>
                  <a:cubicBezTo>
                    <a:pt x="243764" y="1770"/>
                    <a:pt x="263131" y="48761"/>
                    <a:pt x="284214" y="87877"/>
                  </a:cubicBezTo>
                  <a:cubicBezTo>
                    <a:pt x="298501" y="114356"/>
                    <a:pt x="325489" y="94798"/>
                    <a:pt x="345174" y="103307"/>
                  </a:cubicBezTo>
                  <a:cubicBezTo>
                    <a:pt x="361684" y="104196"/>
                    <a:pt x="378194" y="105085"/>
                    <a:pt x="400990" y="106292"/>
                  </a:cubicBezTo>
                  <a:cubicBezTo>
                    <a:pt x="382512" y="124453"/>
                    <a:pt x="366319" y="120516"/>
                    <a:pt x="352731" y="125914"/>
                  </a:cubicBezTo>
                  <a:cubicBezTo>
                    <a:pt x="335205" y="132899"/>
                    <a:pt x="347206" y="138169"/>
                    <a:pt x="352794" y="144202"/>
                  </a:cubicBezTo>
                  <a:cubicBezTo>
                    <a:pt x="351016" y="165474"/>
                    <a:pt x="334950" y="174047"/>
                    <a:pt x="320219" y="176206"/>
                  </a:cubicBezTo>
                  <a:cubicBezTo>
                    <a:pt x="301422" y="178936"/>
                    <a:pt x="293802" y="192589"/>
                    <a:pt x="283833" y="205225"/>
                  </a:cubicBezTo>
                  <a:cubicBezTo>
                    <a:pt x="278308" y="207130"/>
                    <a:pt x="273292" y="205987"/>
                    <a:pt x="269101" y="2016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: фигура 634">
              <a:extLst>
                <a:ext uri="{FF2B5EF4-FFF2-40B4-BE49-F238E27FC236}">
                  <a16:creationId xmlns="" xmlns:a16="http://schemas.microsoft.com/office/drawing/2014/main" id="{062AAEA0-4749-4F4A-A6EC-A209A2759C22}"/>
                </a:ext>
              </a:extLst>
            </p:cNvPr>
            <p:cNvSpPr/>
            <p:nvPr/>
          </p:nvSpPr>
          <p:spPr>
            <a:xfrm>
              <a:off x="6666992" y="619348"/>
              <a:ext cx="158130" cy="186906"/>
            </a:xfrm>
            <a:custGeom>
              <a:avLst/>
              <a:gdLst>
                <a:gd name="connsiteX0" fmla="*/ 0 w 158130"/>
                <a:gd name="connsiteY0" fmla="*/ 36991 h 186906"/>
                <a:gd name="connsiteX1" fmla="*/ 67754 w 158130"/>
                <a:gd name="connsiteY1" fmla="*/ 5304 h 186906"/>
                <a:gd name="connsiteX2" fmla="*/ 90233 w 158130"/>
                <a:gd name="connsiteY2" fmla="*/ 40992 h 186906"/>
                <a:gd name="connsiteX3" fmla="*/ 122364 w 158130"/>
                <a:gd name="connsiteY3" fmla="*/ 85569 h 186906"/>
                <a:gd name="connsiteX4" fmla="*/ 155575 w 158130"/>
                <a:gd name="connsiteY4" fmla="*/ 117128 h 186906"/>
                <a:gd name="connsiteX5" fmla="*/ 132778 w 158130"/>
                <a:gd name="connsiteY5" fmla="*/ 180565 h 186906"/>
                <a:gd name="connsiteX6" fmla="*/ 86868 w 158130"/>
                <a:gd name="connsiteY6" fmla="*/ 162531 h 186906"/>
                <a:gd name="connsiteX7" fmla="*/ 49847 w 158130"/>
                <a:gd name="connsiteY7" fmla="*/ 88934 h 186906"/>
                <a:gd name="connsiteX8" fmla="*/ 0 w 158130"/>
                <a:gd name="connsiteY8" fmla="*/ 36864 h 18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130" h="186906">
                  <a:moveTo>
                    <a:pt x="0" y="36991"/>
                  </a:moveTo>
                  <a:cubicBezTo>
                    <a:pt x="1905" y="-23461"/>
                    <a:pt x="43434" y="9368"/>
                    <a:pt x="67754" y="5304"/>
                  </a:cubicBezTo>
                  <a:cubicBezTo>
                    <a:pt x="92519" y="1177"/>
                    <a:pt x="95758" y="16480"/>
                    <a:pt x="90233" y="40992"/>
                  </a:cubicBezTo>
                  <a:cubicBezTo>
                    <a:pt x="84582" y="65947"/>
                    <a:pt x="107124" y="74520"/>
                    <a:pt x="122364" y="85569"/>
                  </a:cubicBezTo>
                  <a:cubicBezTo>
                    <a:pt x="134810" y="94586"/>
                    <a:pt x="150685" y="100174"/>
                    <a:pt x="155575" y="117128"/>
                  </a:cubicBezTo>
                  <a:cubicBezTo>
                    <a:pt x="163385" y="144053"/>
                    <a:pt x="152590" y="166024"/>
                    <a:pt x="132778" y="180565"/>
                  </a:cubicBezTo>
                  <a:cubicBezTo>
                    <a:pt x="112140" y="195742"/>
                    <a:pt x="99568" y="181264"/>
                    <a:pt x="86868" y="162531"/>
                  </a:cubicBezTo>
                  <a:cubicBezTo>
                    <a:pt x="71310" y="139544"/>
                    <a:pt x="54737" y="119287"/>
                    <a:pt x="49847" y="88934"/>
                  </a:cubicBezTo>
                  <a:cubicBezTo>
                    <a:pt x="45465" y="61883"/>
                    <a:pt x="21780" y="48675"/>
                    <a:pt x="0" y="368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: фигура 635">
              <a:extLst>
                <a:ext uri="{FF2B5EF4-FFF2-40B4-BE49-F238E27FC236}">
                  <a16:creationId xmlns="" xmlns:a16="http://schemas.microsoft.com/office/drawing/2014/main" id="{7A34F22E-70C1-47CE-939A-59CECECF3B49}"/>
                </a:ext>
              </a:extLst>
            </p:cNvPr>
            <p:cNvSpPr/>
            <p:nvPr/>
          </p:nvSpPr>
          <p:spPr>
            <a:xfrm>
              <a:off x="6634854" y="519452"/>
              <a:ext cx="186987" cy="131245"/>
            </a:xfrm>
            <a:custGeom>
              <a:avLst/>
              <a:gdLst>
                <a:gd name="connsiteX0" fmla="*/ 76461 w 186987"/>
                <a:gd name="connsiteY0" fmla="*/ 87166 h 131245"/>
                <a:gd name="connsiteX1" fmla="*/ 27121 w 186987"/>
                <a:gd name="connsiteY1" fmla="*/ 90087 h 131245"/>
                <a:gd name="connsiteX2" fmla="*/ 1086 w 186987"/>
                <a:gd name="connsiteY2" fmla="*/ 70846 h 131245"/>
                <a:gd name="connsiteX3" fmla="*/ 15374 w 186987"/>
                <a:gd name="connsiteY3" fmla="*/ 46208 h 131245"/>
                <a:gd name="connsiteX4" fmla="*/ 57411 w 186987"/>
                <a:gd name="connsiteY4" fmla="*/ 18712 h 131245"/>
                <a:gd name="connsiteX5" fmla="*/ 132468 w 186987"/>
                <a:gd name="connsiteY5" fmla="*/ 15283 h 131245"/>
                <a:gd name="connsiteX6" fmla="*/ 186315 w 186987"/>
                <a:gd name="connsiteY6" fmla="*/ 42271 h 131245"/>
                <a:gd name="connsiteX7" fmla="*/ 176664 w 186987"/>
                <a:gd name="connsiteY7" fmla="*/ 105771 h 131245"/>
                <a:gd name="connsiteX8" fmla="*/ 162630 w 186987"/>
                <a:gd name="connsiteY8" fmla="*/ 131171 h 131245"/>
                <a:gd name="connsiteX9" fmla="*/ 149168 w 186987"/>
                <a:gd name="connsiteY9" fmla="*/ 107867 h 131245"/>
                <a:gd name="connsiteX10" fmla="*/ 122053 w 186987"/>
                <a:gd name="connsiteY10" fmla="*/ 85832 h 131245"/>
                <a:gd name="connsiteX11" fmla="*/ 76524 w 186987"/>
                <a:gd name="connsiteY11" fmla="*/ 88499 h 131245"/>
                <a:gd name="connsiteX12" fmla="*/ 76524 w 186987"/>
                <a:gd name="connsiteY12" fmla="*/ 87229 h 13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87" h="131245">
                  <a:moveTo>
                    <a:pt x="76461" y="87166"/>
                  </a:moveTo>
                  <a:cubicBezTo>
                    <a:pt x="60015" y="88118"/>
                    <a:pt x="43568" y="89071"/>
                    <a:pt x="27121" y="90087"/>
                  </a:cubicBezTo>
                  <a:cubicBezTo>
                    <a:pt x="13786" y="90912"/>
                    <a:pt x="5150" y="83483"/>
                    <a:pt x="1086" y="70846"/>
                  </a:cubicBezTo>
                  <a:cubicBezTo>
                    <a:pt x="-3232" y="57257"/>
                    <a:pt x="6102" y="51860"/>
                    <a:pt x="15374" y="46208"/>
                  </a:cubicBezTo>
                  <a:cubicBezTo>
                    <a:pt x="29661" y="37508"/>
                    <a:pt x="43123" y="27348"/>
                    <a:pt x="57411" y="18712"/>
                  </a:cubicBezTo>
                  <a:cubicBezTo>
                    <a:pt x="81668" y="4044"/>
                    <a:pt x="105289" y="-13101"/>
                    <a:pt x="132468" y="15283"/>
                  </a:cubicBezTo>
                  <a:cubicBezTo>
                    <a:pt x="147200" y="30714"/>
                    <a:pt x="181363" y="11600"/>
                    <a:pt x="186315" y="42271"/>
                  </a:cubicBezTo>
                  <a:cubicBezTo>
                    <a:pt x="189554" y="62210"/>
                    <a:pt x="180220" y="84499"/>
                    <a:pt x="176664" y="105771"/>
                  </a:cubicBezTo>
                  <a:cubicBezTo>
                    <a:pt x="174949" y="116312"/>
                    <a:pt x="175839" y="130092"/>
                    <a:pt x="162630" y="131171"/>
                  </a:cubicBezTo>
                  <a:cubicBezTo>
                    <a:pt x="147581" y="132378"/>
                    <a:pt x="148597" y="118662"/>
                    <a:pt x="149168" y="107867"/>
                  </a:cubicBezTo>
                  <a:cubicBezTo>
                    <a:pt x="150311" y="85515"/>
                    <a:pt x="138056" y="84054"/>
                    <a:pt x="122053" y="85832"/>
                  </a:cubicBezTo>
                  <a:cubicBezTo>
                    <a:pt x="106940" y="87547"/>
                    <a:pt x="91701" y="87674"/>
                    <a:pt x="76524" y="88499"/>
                  </a:cubicBezTo>
                  <a:cubicBezTo>
                    <a:pt x="76524" y="88055"/>
                    <a:pt x="76524" y="87674"/>
                    <a:pt x="76524" y="872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: фигура 636">
              <a:extLst>
                <a:ext uri="{FF2B5EF4-FFF2-40B4-BE49-F238E27FC236}">
                  <a16:creationId xmlns="" xmlns:a16="http://schemas.microsoft.com/office/drawing/2014/main" id="{6F07B571-0374-44DD-A620-FBF9E5A03E04}"/>
                </a:ext>
              </a:extLst>
            </p:cNvPr>
            <p:cNvSpPr/>
            <p:nvPr/>
          </p:nvSpPr>
          <p:spPr>
            <a:xfrm>
              <a:off x="6959345" y="595497"/>
              <a:ext cx="122181" cy="142693"/>
            </a:xfrm>
            <a:custGeom>
              <a:avLst/>
              <a:gdLst>
                <a:gd name="connsiteX0" fmla="*/ 50419 w 122181"/>
                <a:gd name="connsiteY0" fmla="*/ 3565 h 142693"/>
                <a:gd name="connsiteX1" fmla="*/ 75121 w 122181"/>
                <a:gd name="connsiteY1" fmla="*/ 9597 h 142693"/>
                <a:gd name="connsiteX2" fmla="*/ 121222 w 122181"/>
                <a:gd name="connsiteY2" fmla="*/ 103197 h 142693"/>
                <a:gd name="connsiteX3" fmla="*/ 83757 w 122181"/>
                <a:gd name="connsiteY3" fmla="*/ 130184 h 142693"/>
                <a:gd name="connsiteX4" fmla="*/ 50483 w 122181"/>
                <a:gd name="connsiteY4" fmla="*/ 142694 h 142693"/>
                <a:gd name="connsiteX5" fmla="*/ 22543 w 122181"/>
                <a:gd name="connsiteY5" fmla="*/ 122564 h 142693"/>
                <a:gd name="connsiteX6" fmla="*/ 50736 w 122181"/>
                <a:gd name="connsiteY6" fmla="*/ 107705 h 142693"/>
                <a:gd name="connsiteX7" fmla="*/ 69215 w 122181"/>
                <a:gd name="connsiteY7" fmla="*/ 103006 h 142693"/>
                <a:gd name="connsiteX8" fmla="*/ 86551 w 122181"/>
                <a:gd name="connsiteY8" fmla="*/ 90878 h 142693"/>
                <a:gd name="connsiteX9" fmla="*/ 69786 w 122181"/>
                <a:gd name="connsiteY9" fmla="*/ 78368 h 142693"/>
                <a:gd name="connsiteX10" fmla="*/ 0 w 122181"/>
                <a:gd name="connsiteY10" fmla="*/ 25790 h 142693"/>
                <a:gd name="connsiteX11" fmla="*/ 50419 w 122181"/>
                <a:gd name="connsiteY11" fmla="*/ 3628 h 14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181" h="142693">
                  <a:moveTo>
                    <a:pt x="50419" y="3565"/>
                  </a:moveTo>
                  <a:cubicBezTo>
                    <a:pt x="60643" y="-2277"/>
                    <a:pt x="75756" y="-1388"/>
                    <a:pt x="75121" y="9597"/>
                  </a:cubicBezTo>
                  <a:cubicBezTo>
                    <a:pt x="72708" y="52460"/>
                    <a:pt x="130239" y="60271"/>
                    <a:pt x="121222" y="103197"/>
                  </a:cubicBezTo>
                  <a:cubicBezTo>
                    <a:pt x="117666" y="120215"/>
                    <a:pt x="102426" y="131899"/>
                    <a:pt x="83757" y="130184"/>
                  </a:cubicBezTo>
                  <a:cubicBezTo>
                    <a:pt x="70486" y="128978"/>
                    <a:pt x="58865" y="130057"/>
                    <a:pt x="50483" y="142694"/>
                  </a:cubicBezTo>
                  <a:cubicBezTo>
                    <a:pt x="38354" y="140154"/>
                    <a:pt x="21336" y="140789"/>
                    <a:pt x="22543" y="122564"/>
                  </a:cubicBezTo>
                  <a:cubicBezTo>
                    <a:pt x="23559" y="107578"/>
                    <a:pt x="40449" y="111134"/>
                    <a:pt x="50736" y="107705"/>
                  </a:cubicBezTo>
                  <a:cubicBezTo>
                    <a:pt x="56769" y="105673"/>
                    <a:pt x="63183" y="104911"/>
                    <a:pt x="69215" y="103006"/>
                  </a:cubicBezTo>
                  <a:cubicBezTo>
                    <a:pt x="76200" y="100847"/>
                    <a:pt x="86487" y="101419"/>
                    <a:pt x="86551" y="90878"/>
                  </a:cubicBezTo>
                  <a:cubicBezTo>
                    <a:pt x="86614" y="80781"/>
                    <a:pt x="77216" y="78495"/>
                    <a:pt x="69786" y="78368"/>
                  </a:cubicBezTo>
                  <a:cubicBezTo>
                    <a:pt x="35623" y="77924"/>
                    <a:pt x="20828" y="49539"/>
                    <a:pt x="0" y="25790"/>
                  </a:cubicBezTo>
                  <a:cubicBezTo>
                    <a:pt x="15049" y="9470"/>
                    <a:pt x="41783" y="28965"/>
                    <a:pt x="50419" y="3628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: фигура 637">
              <a:extLst>
                <a:ext uri="{FF2B5EF4-FFF2-40B4-BE49-F238E27FC236}">
                  <a16:creationId xmlns="" xmlns:a16="http://schemas.microsoft.com/office/drawing/2014/main" id="{1894A566-BB05-4B11-B303-D2335A8F4852}"/>
                </a:ext>
              </a:extLst>
            </p:cNvPr>
            <p:cNvSpPr/>
            <p:nvPr/>
          </p:nvSpPr>
          <p:spPr>
            <a:xfrm>
              <a:off x="6651117" y="869065"/>
              <a:ext cx="202438" cy="73452"/>
            </a:xfrm>
            <a:custGeom>
              <a:avLst/>
              <a:gdLst>
                <a:gd name="connsiteX0" fmla="*/ 38671 w 202438"/>
                <a:gd name="connsiteY0" fmla="*/ 57341 h 73452"/>
                <a:gd name="connsiteX1" fmla="*/ 0 w 202438"/>
                <a:gd name="connsiteY1" fmla="*/ 26480 h 73452"/>
                <a:gd name="connsiteX2" fmla="*/ 107314 w 202438"/>
                <a:gd name="connsiteY2" fmla="*/ 0 h 73452"/>
                <a:gd name="connsiteX3" fmla="*/ 137731 w 202438"/>
                <a:gd name="connsiteY3" fmla="*/ 127 h 73452"/>
                <a:gd name="connsiteX4" fmla="*/ 202438 w 202438"/>
                <a:gd name="connsiteY4" fmla="*/ 30163 h 73452"/>
                <a:gd name="connsiteX5" fmla="*/ 69214 w 202438"/>
                <a:gd name="connsiteY5" fmla="*/ 65659 h 73452"/>
                <a:gd name="connsiteX6" fmla="*/ 38671 w 202438"/>
                <a:gd name="connsiteY6" fmla="*/ 57404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438" h="73452">
                  <a:moveTo>
                    <a:pt x="38671" y="57341"/>
                  </a:moveTo>
                  <a:cubicBezTo>
                    <a:pt x="27241" y="45911"/>
                    <a:pt x="7239" y="47117"/>
                    <a:pt x="0" y="26480"/>
                  </a:cubicBezTo>
                  <a:cubicBezTo>
                    <a:pt x="36322" y="17526"/>
                    <a:pt x="71818" y="8763"/>
                    <a:pt x="107314" y="0"/>
                  </a:cubicBezTo>
                  <a:cubicBezTo>
                    <a:pt x="117475" y="0"/>
                    <a:pt x="127571" y="63"/>
                    <a:pt x="137731" y="127"/>
                  </a:cubicBezTo>
                  <a:cubicBezTo>
                    <a:pt x="159321" y="10160"/>
                    <a:pt x="180911" y="20193"/>
                    <a:pt x="202438" y="30163"/>
                  </a:cubicBezTo>
                  <a:cubicBezTo>
                    <a:pt x="155321" y="31623"/>
                    <a:pt x="117411" y="71501"/>
                    <a:pt x="69214" y="65659"/>
                  </a:cubicBezTo>
                  <a:cubicBezTo>
                    <a:pt x="55308" y="78867"/>
                    <a:pt x="45402" y="74740"/>
                    <a:pt x="38671" y="5740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: фигура 638">
              <a:extLst>
                <a:ext uri="{FF2B5EF4-FFF2-40B4-BE49-F238E27FC236}">
                  <a16:creationId xmlns="" xmlns:a16="http://schemas.microsoft.com/office/drawing/2014/main" id="{C20D910B-2E0B-4FBA-ACEA-8A16996BF88F}"/>
                </a:ext>
              </a:extLst>
            </p:cNvPr>
            <p:cNvSpPr/>
            <p:nvPr/>
          </p:nvSpPr>
          <p:spPr>
            <a:xfrm>
              <a:off x="6860402" y="730964"/>
              <a:ext cx="48430" cy="67615"/>
            </a:xfrm>
            <a:custGeom>
              <a:avLst/>
              <a:gdLst>
                <a:gd name="connsiteX0" fmla="*/ 328 w 48430"/>
                <a:gd name="connsiteY0" fmla="*/ 67615 h 67615"/>
                <a:gd name="connsiteX1" fmla="*/ 25156 w 48430"/>
                <a:gd name="connsiteY1" fmla="*/ 4750 h 67615"/>
                <a:gd name="connsiteX2" fmla="*/ 45604 w 48430"/>
                <a:gd name="connsiteY2" fmla="*/ 4559 h 67615"/>
                <a:gd name="connsiteX3" fmla="*/ 39317 w 48430"/>
                <a:gd name="connsiteY3" fmla="*/ 23800 h 67615"/>
                <a:gd name="connsiteX4" fmla="*/ 328 w 48430"/>
                <a:gd name="connsiteY4" fmla="*/ 67615 h 6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0" h="67615">
                  <a:moveTo>
                    <a:pt x="328" y="67615"/>
                  </a:moveTo>
                  <a:cubicBezTo>
                    <a:pt x="-2212" y="34786"/>
                    <a:pt x="10361" y="18783"/>
                    <a:pt x="25156" y="4750"/>
                  </a:cubicBezTo>
                  <a:cubicBezTo>
                    <a:pt x="30681" y="-521"/>
                    <a:pt x="39952" y="-2489"/>
                    <a:pt x="45604" y="4559"/>
                  </a:cubicBezTo>
                  <a:cubicBezTo>
                    <a:pt x="52398" y="13005"/>
                    <a:pt x="45604" y="20117"/>
                    <a:pt x="39317" y="23800"/>
                  </a:cubicBezTo>
                  <a:cubicBezTo>
                    <a:pt x="24649" y="32373"/>
                    <a:pt x="15695" y="46724"/>
                    <a:pt x="328" y="6761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: фигура 639">
              <a:extLst>
                <a:ext uri="{FF2B5EF4-FFF2-40B4-BE49-F238E27FC236}">
                  <a16:creationId xmlns="" xmlns:a16="http://schemas.microsoft.com/office/drawing/2014/main" id="{3A555DD5-26C6-4A88-949F-E3A146909F85}"/>
                </a:ext>
              </a:extLst>
            </p:cNvPr>
            <p:cNvSpPr/>
            <p:nvPr/>
          </p:nvSpPr>
          <p:spPr>
            <a:xfrm>
              <a:off x="6902704" y="680962"/>
              <a:ext cx="66039" cy="22490"/>
            </a:xfrm>
            <a:custGeom>
              <a:avLst/>
              <a:gdLst>
                <a:gd name="connsiteX0" fmla="*/ 66039 w 66039"/>
                <a:gd name="connsiteY0" fmla="*/ 3444 h 22490"/>
                <a:gd name="connsiteX1" fmla="*/ 0 w 66039"/>
                <a:gd name="connsiteY1" fmla="*/ 10810 h 22490"/>
                <a:gd name="connsiteX2" fmla="*/ 66039 w 66039"/>
                <a:gd name="connsiteY2" fmla="*/ 3444 h 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39" h="22490">
                  <a:moveTo>
                    <a:pt x="66039" y="3444"/>
                  </a:moveTo>
                  <a:cubicBezTo>
                    <a:pt x="47689" y="28336"/>
                    <a:pt x="26606" y="26685"/>
                    <a:pt x="0" y="10810"/>
                  </a:cubicBezTo>
                  <a:cubicBezTo>
                    <a:pt x="22796" y="-6653"/>
                    <a:pt x="44767" y="1920"/>
                    <a:pt x="66039" y="344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: фигура 640">
              <a:extLst>
                <a:ext uri="{FF2B5EF4-FFF2-40B4-BE49-F238E27FC236}">
                  <a16:creationId xmlns="" xmlns:a16="http://schemas.microsoft.com/office/drawing/2014/main" id="{C4D21728-CEB9-45F2-B688-029C4C8AD81D}"/>
                </a:ext>
              </a:extLst>
            </p:cNvPr>
            <p:cNvSpPr/>
            <p:nvPr/>
          </p:nvSpPr>
          <p:spPr>
            <a:xfrm>
              <a:off x="6827393" y="689726"/>
              <a:ext cx="32881" cy="19444"/>
            </a:xfrm>
            <a:custGeom>
              <a:avLst/>
              <a:gdLst>
                <a:gd name="connsiteX0" fmla="*/ 0 w 32881"/>
                <a:gd name="connsiteY0" fmla="*/ 7888 h 19444"/>
                <a:gd name="connsiteX1" fmla="*/ 32067 w 32881"/>
                <a:gd name="connsiteY1" fmla="*/ 5792 h 19444"/>
                <a:gd name="connsiteX2" fmla="*/ 31369 w 32881"/>
                <a:gd name="connsiteY2" fmla="*/ 15445 h 19444"/>
                <a:gd name="connsiteX3" fmla="*/ 0 w 32881"/>
                <a:gd name="connsiteY3" fmla="*/ 7888 h 1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19444">
                  <a:moveTo>
                    <a:pt x="0" y="7888"/>
                  </a:moveTo>
                  <a:cubicBezTo>
                    <a:pt x="12255" y="-2780"/>
                    <a:pt x="22415" y="-1764"/>
                    <a:pt x="32067" y="5792"/>
                  </a:cubicBezTo>
                  <a:cubicBezTo>
                    <a:pt x="33464" y="6872"/>
                    <a:pt x="32956" y="14365"/>
                    <a:pt x="31369" y="15445"/>
                  </a:cubicBezTo>
                  <a:cubicBezTo>
                    <a:pt x="20574" y="22557"/>
                    <a:pt x="10731" y="20271"/>
                    <a:pt x="0" y="788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: фигура 641">
              <a:extLst>
                <a:ext uri="{FF2B5EF4-FFF2-40B4-BE49-F238E27FC236}">
                  <a16:creationId xmlns="" xmlns:a16="http://schemas.microsoft.com/office/drawing/2014/main" id="{DC11AF54-6E50-49A3-8D0D-BD79379210B3}"/>
                </a:ext>
              </a:extLst>
            </p:cNvPr>
            <p:cNvSpPr/>
            <p:nvPr/>
          </p:nvSpPr>
          <p:spPr>
            <a:xfrm>
              <a:off x="9819543" y="2052075"/>
              <a:ext cx="1210818" cy="1469333"/>
            </a:xfrm>
            <a:custGeom>
              <a:avLst/>
              <a:gdLst>
                <a:gd name="connsiteX0" fmla="*/ 24480 w 1210818"/>
                <a:gd name="connsiteY0" fmla="*/ 118555 h 1469333"/>
                <a:gd name="connsiteX1" fmla="*/ 33 w 1210818"/>
                <a:gd name="connsiteY1" fmla="*/ 100648 h 1469333"/>
                <a:gd name="connsiteX2" fmla="*/ 24480 w 1210818"/>
                <a:gd name="connsiteY2" fmla="*/ 77534 h 1469333"/>
                <a:gd name="connsiteX3" fmla="*/ 117000 w 1210818"/>
                <a:gd name="connsiteY3" fmla="*/ 102870 h 1469333"/>
                <a:gd name="connsiteX4" fmla="*/ 133447 w 1210818"/>
                <a:gd name="connsiteY4" fmla="*/ 99251 h 1469333"/>
                <a:gd name="connsiteX5" fmla="*/ 127224 w 1210818"/>
                <a:gd name="connsiteY5" fmla="*/ 73914 h 1469333"/>
                <a:gd name="connsiteX6" fmla="*/ 78582 w 1210818"/>
                <a:gd name="connsiteY6" fmla="*/ 0 h 1469333"/>
                <a:gd name="connsiteX7" fmla="*/ 153449 w 1210818"/>
                <a:gd name="connsiteY7" fmla="*/ 68453 h 1469333"/>
                <a:gd name="connsiteX8" fmla="*/ 179484 w 1210818"/>
                <a:gd name="connsiteY8" fmla="*/ 90297 h 1469333"/>
                <a:gd name="connsiteX9" fmla="*/ 218727 w 1210818"/>
                <a:gd name="connsiteY9" fmla="*/ 138113 h 1469333"/>
                <a:gd name="connsiteX10" fmla="*/ 264320 w 1210818"/>
                <a:gd name="connsiteY10" fmla="*/ 151004 h 1469333"/>
                <a:gd name="connsiteX11" fmla="*/ 311183 w 1210818"/>
                <a:gd name="connsiteY11" fmla="*/ 199010 h 1469333"/>
                <a:gd name="connsiteX12" fmla="*/ 333852 w 1210818"/>
                <a:gd name="connsiteY12" fmla="*/ 212281 h 1469333"/>
                <a:gd name="connsiteX13" fmla="*/ 412847 w 1210818"/>
                <a:gd name="connsiteY13" fmla="*/ 246000 h 1469333"/>
                <a:gd name="connsiteX14" fmla="*/ 425737 w 1210818"/>
                <a:gd name="connsiteY14" fmla="*/ 267844 h 1469333"/>
                <a:gd name="connsiteX15" fmla="*/ 429102 w 1210818"/>
                <a:gd name="connsiteY15" fmla="*/ 303087 h 1469333"/>
                <a:gd name="connsiteX16" fmla="*/ 620364 w 1210818"/>
                <a:gd name="connsiteY16" fmla="*/ 474538 h 1469333"/>
                <a:gd name="connsiteX17" fmla="*/ 677324 w 1210818"/>
                <a:gd name="connsiteY17" fmla="*/ 549659 h 1469333"/>
                <a:gd name="connsiteX18" fmla="*/ 702978 w 1210818"/>
                <a:gd name="connsiteY18" fmla="*/ 577408 h 1469333"/>
                <a:gd name="connsiteX19" fmla="*/ 721329 w 1210818"/>
                <a:gd name="connsiteY19" fmla="*/ 623891 h 1469333"/>
                <a:gd name="connsiteX20" fmla="*/ 686024 w 1210818"/>
                <a:gd name="connsiteY20" fmla="*/ 636654 h 1469333"/>
                <a:gd name="connsiteX21" fmla="*/ 666021 w 1210818"/>
                <a:gd name="connsiteY21" fmla="*/ 644401 h 1469333"/>
                <a:gd name="connsiteX22" fmla="*/ 678721 w 1210818"/>
                <a:gd name="connsiteY22" fmla="*/ 726824 h 1469333"/>
                <a:gd name="connsiteX23" fmla="*/ 724631 w 1210818"/>
                <a:gd name="connsiteY23" fmla="*/ 747399 h 1469333"/>
                <a:gd name="connsiteX24" fmla="*/ 747618 w 1210818"/>
                <a:gd name="connsiteY24" fmla="*/ 729111 h 1469333"/>
                <a:gd name="connsiteX25" fmla="*/ 847440 w 1210818"/>
                <a:gd name="connsiteY25" fmla="*/ 726126 h 1469333"/>
                <a:gd name="connsiteX26" fmla="*/ 951200 w 1210818"/>
                <a:gd name="connsiteY26" fmla="*/ 857635 h 1469333"/>
                <a:gd name="connsiteX27" fmla="*/ 965614 w 1210818"/>
                <a:gd name="connsiteY27" fmla="*/ 884686 h 1469333"/>
                <a:gd name="connsiteX28" fmla="*/ 974758 w 1210818"/>
                <a:gd name="connsiteY28" fmla="*/ 910467 h 1469333"/>
                <a:gd name="connsiteX29" fmla="*/ 1048926 w 1210818"/>
                <a:gd name="connsiteY29" fmla="*/ 1038103 h 1469333"/>
                <a:gd name="connsiteX30" fmla="*/ 1054006 w 1210818"/>
                <a:gd name="connsiteY30" fmla="*/ 1053089 h 1469333"/>
                <a:gd name="connsiteX31" fmla="*/ 1103409 w 1210818"/>
                <a:gd name="connsiteY31" fmla="*/ 1227398 h 1469333"/>
                <a:gd name="connsiteX32" fmla="*/ 1121379 w 1210818"/>
                <a:gd name="connsiteY32" fmla="*/ 1250385 h 1469333"/>
                <a:gd name="connsiteX33" fmla="*/ 1175100 w 1210818"/>
                <a:gd name="connsiteY33" fmla="*/ 1313187 h 1469333"/>
                <a:gd name="connsiteX34" fmla="*/ 1204946 w 1210818"/>
                <a:gd name="connsiteY34" fmla="*/ 1402595 h 1469333"/>
                <a:gd name="connsiteX35" fmla="*/ 1197262 w 1210818"/>
                <a:gd name="connsiteY35" fmla="*/ 1448950 h 1469333"/>
                <a:gd name="connsiteX36" fmla="*/ 1154463 w 1210818"/>
                <a:gd name="connsiteY36" fmla="*/ 1467873 h 1469333"/>
                <a:gd name="connsiteX37" fmla="*/ 1128555 w 1210818"/>
                <a:gd name="connsiteY37" fmla="*/ 1427868 h 1469333"/>
                <a:gd name="connsiteX38" fmla="*/ 1070897 w 1210818"/>
                <a:gd name="connsiteY38" fmla="*/ 1387482 h 1469333"/>
                <a:gd name="connsiteX39" fmla="*/ 982568 w 1210818"/>
                <a:gd name="connsiteY39" fmla="*/ 1400690 h 1469333"/>
                <a:gd name="connsiteX40" fmla="*/ 967455 w 1210818"/>
                <a:gd name="connsiteY40" fmla="*/ 1419803 h 1469333"/>
                <a:gd name="connsiteX41" fmla="*/ 934689 w 1210818"/>
                <a:gd name="connsiteY41" fmla="*/ 1422026 h 1469333"/>
                <a:gd name="connsiteX42" fmla="*/ 890176 w 1210818"/>
                <a:gd name="connsiteY42" fmla="*/ 1375290 h 1469333"/>
                <a:gd name="connsiteX43" fmla="*/ 842614 w 1210818"/>
                <a:gd name="connsiteY43" fmla="*/ 1363796 h 1469333"/>
                <a:gd name="connsiteX44" fmla="*/ 784131 w 1210818"/>
                <a:gd name="connsiteY44" fmla="*/ 1329569 h 1469333"/>
                <a:gd name="connsiteX45" fmla="*/ 745269 w 1210818"/>
                <a:gd name="connsiteY45" fmla="*/ 1256354 h 1469333"/>
                <a:gd name="connsiteX46" fmla="*/ 675990 w 1210818"/>
                <a:gd name="connsiteY46" fmla="*/ 1212475 h 1469333"/>
                <a:gd name="connsiteX47" fmla="*/ 534576 w 1210818"/>
                <a:gd name="connsiteY47" fmla="*/ 1192663 h 1469333"/>
                <a:gd name="connsiteX48" fmla="*/ 451264 w 1210818"/>
                <a:gd name="connsiteY48" fmla="*/ 1109858 h 1469333"/>
                <a:gd name="connsiteX49" fmla="*/ 411640 w 1210818"/>
                <a:gd name="connsiteY49" fmla="*/ 1054169 h 1469333"/>
                <a:gd name="connsiteX50" fmla="*/ 340456 w 1210818"/>
                <a:gd name="connsiteY50" fmla="*/ 925263 h 1469333"/>
                <a:gd name="connsiteX51" fmla="*/ 278290 w 1210818"/>
                <a:gd name="connsiteY51" fmla="*/ 835601 h 1469333"/>
                <a:gd name="connsiteX52" fmla="*/ 253715 w 1210818"/>
                <a:gd name="connsiteY52" fmla="*/ 756416 h 1469333"/>
                <a:gd name="connsiteX53" fmla="*/ 253462 w 1210818"/>
                <a:gd name="connsiteY53" fmla="*/ 714569 h 1469333"/>
                <a:gd name="connsiteX54" fmla="*/ 224505 w 1210818"/>
                <a:gd name="connsiteY54" fmla="*/ 637162 h 1469333"/>
                <a:gd name="connsiteX55" fmla="*/ 263367 w 1210818"/>
                <a:gd name="connsiteY55" fmla="*/ 592077 h 1469333"/>
                <a:gd name="connsiteX56" fmla="*/ 292069 w 1210818"/>
                <a:gd name="connsiteY56" fmla="*/ 584965 h 1469333"/>
                <a:gd name="connsiteX57" fmla="*/ 273147 w 1210818"/>
                <a:gd name="connsiteY57" fmla="*/ 557596 h 1469333"/>
                <a:gd name="connsiteX58" fmla="*/ 177706 w 1210818"/>
                <a:gd name="connsiteY58" fmla="*/ 404052 h 1469333"/>
                <a:gd name="connsiteX59" fmla="*/ 169197 w 1210818"/>
                <a:gd name="connsiteY59" fmla="*/ 396432 h 1469333"/>
                <a:gd name="connsiteX60" fmla="*/ 169197 w 1210818"/>
                <a:gd name="connsiteY60" fmla="*/ 396432 h 1469333"/>
                <a:gd name="connsiteX61" fmla="*/ 133574 w 1210818"/>
                <a:gd name="connsiteY61" fmla="*/ 290831 h 1469333"/>
                <a:gd name="connsiteX62" fmla="*/ 125953 w 1210818"/>
                <a:gd name="connsiteY62" fmla="*/ 260288 h 1469333"/>
                <a:gd name="connsiteX63" fmla="*/ 54961 w 1210818"/>
                <a:gd name="connsiteY63" fmla="*/ 145733 h 1469333"/>
                <a:gd name="connsiteX64" fmla="*/ 24417 w 1210818"/>
                <a:gd name="connsiteY64" fmla="*/ 118238 h 14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10818" h="1469333">
                  <a:moveTo>
                    <a:pt x="24480" y="118555"/>
                  </a:moveTo>
                  <a:cubicBezTo>
                    <a:pt x="13749" y="116586"/>
                    <a:pt x="731" y="116205"/>
                    <a:pt x="33" y="100648"/>
                  </a:cubicBezTo>
                  <a:cubicBezTo>
                    <a:pt x="-729" y="83757"/>
                    <a:pt x="11844" y="79883"/>
                    <a:pt x="24480" y="77534"/>
                  </a:cubicBezTo>
                  <a:cubicBezTo>
                    <a:pt x="55850" y="83439"/>
                    <a:pt x="90648" y="74105"/>
                    <a:pt x="117000" y="102870"/>
                  </a:cubicBezTo>
                  <a:cubicBezTo>
                    <a:pt x="121381" y="107696"/>
                    <a:pt x="129827" y="106236"/>
                    <a:pt x="133447" y="99251"/>
                  </a:cubicBezTo>
                  <a:cubicBezTo>
                    <a:pt x="138653" y="89345"/>
                    <a:pt x="134716" y="79883"/>
                    <a:pt x="127224" y="73914"/>
                  </a:cubicBezTo>
                  <a:cubicBezTo>
                    <a:pt x="105951" y="57150"/>
                    <a:pt x="96680" y="32004"/>
                    <a:pt x="78582" y="0"/>
                  </a:cubicBezTo>
                  <a:cubicBezTo>
                    <a:pt x="111412" y="23876"/>
                    <a:pt x="136050" y="41466"/>
                    <a:pt x="153449" y="68453"/>
                  </a:cubicBezTo>
                  <a:cubicBezTo>
                    <a:pt x="160053" y="78677"/>
                    <a:pt x="167228" y="90488"/>
                    <a:pt x="179484" y="90297"/>
                  </a:cubicBezTo>
                  <a:cubicBezTo>
                    <a:pt x="209075" y="89853"/>
                    <a:pt x="213647" y="112586"/>
                    <a:pt x="218727" y="138113"/>
                  </a:cubicBezTo>
                  <a:cubicBezTo>
                    <a:pt x="242857" y="111507"/>
                    <a:pt x="257843" y="126302"/>
                    <a:pt x="264320" y="151004"/>
                  </a:cubicBezTo>
                  <a:cubicBezTo>
                    <a:pt x="271623" y="178626"/>
                    <a:pt x="288577" y="190628"/>
                    <a:pt x="311183" y="199010"/>
                  </a:cubicBezTo>
                  <a:cubicBezTo>
                    <a:pt x="319311" y="202058"/>
                    <a:pt x="329598" y="205424"/>
                    <a:pt x="333852" y="212281"/>
                  </a:cubicBezTo>
                  <a:cubicBezTo>
                    <a:pt x="353347" y="243587"/>
                    <a:pt x="379128" y="253049"/>
                    <a:pt x="412847" y="246000"/>
                  </a:cubicBezTo>
                  <a:cubicBezTo>
                    <a:pt x="429420" y="242508"/>
                    <a:pt x="445041" y="245365"/>
                    <a:pt x="425737" y="267844"/>
                  </a:cubicBezTo>
                  <a:cubicBezTo>
                    <a:pt x="413799" y="281751"/>
                    <a:pt x="419324" y="292546"/>
                    <a:pt x="429102" y="303087"/>
                  </a:cubicBezTo>
                  <a:cubicBezTo>
                    <a:pt x="487967" y="366524"/>
                    <a:pt x="552547" y="422531"/>
                    <a:pt x="620364" y="474538"/>
                  </a:cubicBezTo>
                  <a:cubicBezTo>
                    <a:pt x="645256" y="493588"/>
                    <a:pt x="677006" y="507685"/>
                    <a:pt x="677324" y="549659"/>
                  </a:cubicBezTo>
                  <a:cubicBezTo>
                    <a:pt x="677451" y="566042"/>
                    <a:pt x="694787" y="567756"/>
                    <a:pt x="702978" y="577408"/>
                  </a:cubicBezTo>
                  <a:cubicBezTo>
                    <a:pt x="714090" y="590553"/>
                    <a:pt x="726790" y="604269"/>
                    <a:pt x="721329" y="623891"/>
                  </a:cubicBezTo>
                  <a:cubicBezTo>
                    <a:pt x="715741" y="643957"/>
                    <a:pt x="699549" y="637860"/>
                    <a:pt x="686024" y="636654"/>
                  </a:cubicBezTo>
                  <a:cubicBezTo>
                    <a:pt x="678086" y="635956"/>
                    <a:pt x="667354" y="636654"/>
                    <a:pt x="666021" y="644401"/>
                  </a:cubicBezTo>
                  <a:cubicBezTo>
                    <a:pt x="660877" y="673040"/>
                    <a:pt x="670402" y="700726"/>
                    <a:pt x="678721" y="726824"/>
                  </a:cubicBezTo>
                  <a:cubicBezTo>
                    <a:pt x="685071" y="746700"/>
                    <a:pt x="706153" y="748478"/>
                    <a:pt x="724631" y="747399"/>
                  </a:cubicBezTo>
                  <a:cubicBezTo>
                    <a:pt x="735871" y="746700"/>
                    <a:pt x="741840" y="739334"/>
                    <a:pt x="747618" y="729111"/>
                  </a:cubicBezTo>
                  <a:cubicBezTo>
                    <a:pt x="772764" y="684470"/>
                    <a:pt x="815754" y="688407"/>
                    <a:pt x="847440" y="726126"/>
                  </a:cubicBezTo>
                  <a:cubicBezTo>
                    <a:pt x="883381" y="768925"/>
                    <a:pt x="903828" y="825758"/>
                    <a:pt x="951200" y="857635"/>
                  </a:cubicBezTo>
                  <a:cubicBezTo>
                    <a:pt x="960725" y="864049"/>
                    <a:pt x="964153" y="873066"/>
                    <a:pt x="965614" y="884686"/>
                  </a:cubicBezTo>
                  <a:cubicBezTo>
                    <a:pt x="966757" y="893767"/>
                    <a:pt x="968916" y="907038"/>
                    <a:pt x="974758" y="910467"/>
                  </a:cubicBezTo>
                  <a:cubicBezTo>
                    <a:pt x="1021938" y="938408"/>
                    <a:pt x="1020668" y="998034"/>
                    <a:pt x="1048926" y="1038103"/>
                  </a:cubicBezTo>
                  <a:cubicBezTo>
                    <a:pt x="1051847" y="1042231"/>
                    <a:pt x="1054768" y="1048517"/>
                    <a:pt x="1054006" y="1053089"/>
                  </a:cubicBezTo>
                  <a:cubicBezTo>
                    <a:pt x="1042957" y="1120272"/>
                    <a:pt x="1089502" y="1168533"/>
                    <a:pt x="1103409" y="1227398"/>
                  </a:cubicBezTo>
                  <a:cubicBezTo>
                    <a:pt x="1105822" y="1237685"/>
                    <a:pt x="1110013" y="1253052"/>
                    <a:pt x="1121379" y="1250385"/>
                  </a:cubicBezTo>
                  <a:cubicBezTo>
                    <a:pt x="1174402" y="1238002"/>
                    <a:pt x="1171037" y="1278769"/>
                    <a:pt x="1175100" y="1313187"/>
                  </a:cubicBezTo>
                  <a:cubicBezTo>
                    <a:pt x="1180371" y="1344810"/>
                    <a:pt x="1187229" y="1375671"/>
                    <a:pt x="1204946" y="1402595"/>
                  </a:cubicBezTo>
                  <a:cubicBezTo>
                    <a:pt x="1216566" y="1420248"/>
                    <a:pt x="1209327" y="1434663"/>
                    <a:pt x="1197262" y="1448950"/>
                  </a:cubicBezTo>
                  <a:cubicBezTo>
                    <a:pt x="1185451" y="1462984"/>
                    <a:pt x="1172878" y="1473271"/>
                    <a:pt x="1154463" y="1467873"/>
                  </a:cubicBezTo>
                  <a:cubicBezTo>
                    <a:pt x="1135858" y="1462475"/>
                    <a:pt x="1130206" y="1447108"/>
                    <a:pt x="1128555" y="1427868"/>
                  </a:cubicBezTo>
                  <a:cubicBezTo>
                    <a:pt x="1124300" y="1378401"/>
                    <a:pt x="1115220" y="1372242"/>
                    <a:pt x="1070897" y="1387482"/>
                  </a:cubicBezTo>
                  <a:cubicBezTo>
                    <a:pt x="1042131" y="1397388"/>
                    <a:pt x="1011969" y="1395864"/>
                    <a:pt x="982568" y="1400690"/>
                  </a:cubicBezTo>
                  <a:cubicBezTo>
                    <a:pt x="976853" y="1406405"/>
                    <a:pt x="973234" y="1414088"/>
                    <a:pt x="967455" y="1419803"/>
                  </a:cubicBezTo>
                  <a:cubicBezTo>
                    <a:pt x="957041" y="1429582"/>
                    <a:pt x="946183" y="1430852"/>
                    <a:pt x="934689" y="1422026"/>
                  </a:cubicBezTo>
                  <a:cubicBezTo>
                    <a:pt x="918116" y="1408373"/>
                    <a:pt x="906368" y="1389387"/>
                    <a:pt x="890176" y="1375290"/>
                  </a:cubicBezTo>
                  <a:cubicBezTo>
                    <a:pt x="879000" y="1349636"/>
                    <a:pt x="858934" y="1365384"/>
                    <a:pt x="842614" y="1363796"/>
                  </a:cubicBezTo>
                  <a:cubicBezTo>
                    <a:pt x="822675" y="1353255"/>
                    <a:pt x="807245" y="1333887"/>
                    <a:pt x="784131" y="1329569"/>
                  </a:cubicBezTo>
                  <a:cubicBezTo>
                    <a:pt x="763811" y="1310011"/>
                    <a:pt x="763176" y="1278896"/>
                    <a:pt x="745269" y="1256354"/>
                  </a:cubicBezTo>
                  <a:cubicBezTo>
                    <a:pt x="725838" y="1231843"/>
                    <a:pt x="704692" y="1219714"/>
                    <a:pt x="675990" y="1212475"/>
                  </a:cubicBezTo>
                  <a:cubicBezTo>
                    <a:pt x="629254" y="1200600"/>
                    <a:pt x="584233" y="1187202"/>
                    <a:pt x="534576" y="1192663"/>
                  </a:cubicBezTo>
                  <a:cubicBezTo>
                    <a:pt x="469806" y="1199775"/>
                    <a:pt x="453677" y="1181042"/>
                    <a:pt x="451264" y="1109858"/>
                  </a:cubicBezTo>
                  <a:cubicBezTo>
                    <a:pt x="450248" y="1080712"/>
                    <a:pt x="430817" y="1065345"/>
                    <a:pt x="411640" y="1054169"/>
                  </a:cubicBezTo>
                  <a:cubicBezTo>
                    <a:pt x="362999" y="1025784"/>
                    <a:pt x="343504" y="984064"/>
                    <a:pt x="340456" y="925263"/>
                  </a:cubicBezTo>
                  <a:cubicBezTo>
                    <a:pt x="338425" y="885702"/>
                    <a:pt x="326867" y="845126"/>
                    <a:pt x="278290" y="835601"/>
                  </a:cubicBezTo>
                  <a:cubicBezTo>
                    <a:pt x="250858" y="830267"/>
                    <a:pt x="234285" y="777561"/>
                    <a:pt x="253715" y="756416"/>
                  </a:cubicBezTo>
                  <a:cubicBezTo>
                    <a:pt x="270035" y="738572"/>
                    <a:pt x="261018" y="728348"/>
                    <a:pt x="253462" y="714569"/>
                  </a:cubicBezTo>
                  <a:cubicBezTo>
                    <a:pt x="240190" y="690375"/>
                    <a:pt x="223998" y="668849"/>
                    <a:pt x="224505" y="637162"/>
                  </a:cubicBezTo>
                  <a:cubicBezTo>
                    <a:pt x="225077" y="597792"/>
                    <a:pt x="228315" y="591124"/>
                    <a:pt x="263367" y="592077"/>
                  </a:cubicBezTo>
                  <a:cubicBezTo>
                    <a:pt x="273400" y="592331"/>
                    <a:pt x="288005" y="603570"/>
                    <a:pt x="292069" y="584965"/>
                  </a:cubicBezTo>
                  <a:cubicBezTo>
                    <a:pt x="295117" y="571185"/>
                    <a:pt x="283434" y="562486"/>
                    <a:pt x="273147" y="557596"/>
                  </a:cubicBezTo>
                  <a:cubicBezTo>
                    <a:pt x="210726" y="528132"/>
                    <a:pt x="183485" y="474030"/>
                    <a:pt x="177706" y="404052"/>
                  </a:cubicBezTo>
                  <a:cubicBezTo>
                    <a:pt x="177452" y="400877"/>
                    <a:pt x="172245" y="398782"/>
                    <a:pt x="169197" y="396432"/>
                  </a:cubicBezTo>
                  <a:lnTo>
                    <a:pt x="169197" y="396432"/>
                  </a:lnTo>
                  <a:cubicBezTo>
                    <a:pt x="146909" y="365317"/>
                    <a:pt x="120619" y="335980"/>
                    <a:pt x="133574" y="290831"/>
                  </a:cubicBezTo>
                  <a:cubicBezTo>
                    <a:pt x="136685" y="279909"/>
                    <a:pt x="132240" y="269305"/>
                    <a:pt x="125953" y="260288"/>
                  </a:cubicBezTo>
                  <a:cubicBezTo>
                    <a:pt x="100109" y="223648"/>
                    <a:pt x="72994" y="187770"/>
                    <a:pt x="54961" y="145733"/>
                  </a:cubicBezTo>
                  <a:cubicBezTo>
                    <a:pt x="48484" y="130620"/>
                    <a:pt x="35402" y="126302"/>
                    <a:pt x="24417" y="1182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: фигура 642">
              <a:extLst>
                <a:ext uri="{FF2B5EF4-FFF2-40B4-BE49-F238E27FC236}">
                  <a16:creationId xmlns="" xmlns:a16="http://schemas.microsoft.com/office/drawing/2014/main" id="{5ACDAC4B-2A4B-444B-9419-8D3EA9A2EC21}"/>
                </a:ext>
              </a:extLst>
            </p:cNvPr>
            <p:cNvSpPr/>
            <p:nvPr/>
          </p:nvSpPr>
          <p:spPr>
            <a:xfrm>
              <a:off x="10781283" y="2735402"/>
              <a:ext cx="646370" cy="1142215"/>
            </a:xfrm>
            <a:custGeom>
              <a:avLst/>
              <a:gdLst>
                <a:gd name="connsiteX0" fmla="*/ 0 w 646370"/>
                <a:gd name="connsiteY0" fmla="*/ 703711 h 1142215"/>
                <a:gd name="connsiteX1" fmla="*/ 17463 w 646370"/>
                <a:gd name="connsiteY1" fmla="*/ 689677 h 1142215"/>
                <a:gd name="connsiteX2" fmla="*/ 138938 w 646370"/>
                <a:gd name="connsiteY2" fmla="*/ 673040 h 1142215"/>
                <a:gd name="connsiteX3" fmla="*/ 188595 w 646370"/>
                <a:gd name="connsiteY3" fmla="*/ 729619 h 1142215"/>
                <a:gd name="connsiteX4" fmla="*/ 198501 w 646370"/>
                <a:gd name="connsiteY4" fmla="*/ 764607 h 1142215"/>
                <a:gd name="connsiteX5" fmla="*/ 222759 w 646370"/>
                <a:gd name="connsiteY5" fmla="*/ 758257 h 1142215"/>
                <a:gd name="connsiteX6" fmla="*/ 224092 w 646370"/>
                <a:gd name="connsiteY6" fmla="*/ 721427 h 1142215"/>
                <a:gd name="connsiteX7" fmla="*/ 213360 w 646370"/>
                <a:gd name="connsiteY7" fmla="*/ 629987 h 1142215"/>
                <a:gd name="connsiteX8" fmla="*/ 257810 w 646370"/>
                <a:gd name="connsiteY8" fmla="*/ 715014 h 1142215"/>
                <a:gd name="connsiteX9" fmla="*/ 288608 w 646370"/>
                <a:gd name="connsiteY9" fmla="*/ 731587 h 1142215"/>
                <a:gd name="connsiteX10" fmla="*/ 302387 w 646370"/>
                <a:gd name="connsiteY10" fmla="*/ 697424 h 1142215"/>
                <a:gd name="connsiteX11" fmla="*/ 281432 w 646370"/>
                <a:gd name="connsiteY11" fmla="*/ 606492 h 1142215"/>
                <a:gd name="connsiteX12" fmla="*/ 255524 w 646370"/>
                <a:gd name="connsiteY12" fmla="*/ 509146 h 1142215"/>
                <a:gd name="connsiteX13" fmla="*/ 219837 w 646370"/>
                <a:gd name="connsiteY13" fmla="*/ 386590 h 1142215"/>
                <a:gd name="connsiteX14" fmla="*/ 224663 w 646370"/>
                <a:gd name="connsiteY14" fmla="*/ 324487 h 1142215"/>
                <a:gd name="connsiteX15" fmla="*/ 214123 w 646370"/>
                <a:gd name="connsiteY15" fmla="*/ 304357 h 1142215"/>
                <a:gd name="connsiteX16" fmla="*/ 195073 w 646370"/>
                <a:gd name="connsiteY16" fmla="*/ 297880 h 1142215"/>
                <a:gd name="connsiteX17" fmla="*/ 202565 w 646370"/>
                <a:gd name="connsiteY17" fmla="*/ 276480 h 1142215"/>
                <a:gd name="connsiteX18" fmla="*/ 257302 w 646370"/>
                <a:gd name="connsiteY18" fmla="*/ 235840 h 1142215"/>
                <a:gd name="connsiteX19" fmla="*/ 328168 w 646370"/>
                <a:gd name="connsiteY19" fmla="*/ 344680 h 1142215"/>
                <a:gd name="connsiteX20" fmla="*/ 375857 w 646370"/>
                <a:gd name="connsiteY20" fmla="*/ 418213 h 1142215"/>
                <a:gd name="connsiteX21" fmla="*/ 399923 w 646370"/>
                <a:gd name="connsiteY21" fmla="*/ 413197 h 1142215"/>
                <a:gd name="connsiteX22" fmla="*/ 393002 w 646370"/>
                <a:gd name="connsiteY22" fmla="*/ 392495 h 1142215"/>
                <a:gd name="connsiteX23" fmla="*/ 378905 w 646370"/>
                <a:gd name="connsiteY23" fmla="*/ 328424 h 1142215"/>
                <a:gd name="connsiteX24" fmla="*/ 369951 w 646370"/>
                <a:gd name="connsiteY24" fmla="*/ 149607 h 1142215"/>
                <a:gd name="connsiteX25" fmla="*/ 358013 w 646370"/>
                <a:gd name="connsiteY25" fmla="*/ 0 h 1142215"/>
                <a:gd name="connsiteX26" fmla="*/ 429641 w 646370"/>
                <a:gd name="connsiteY26" fmla="*/ 263590 h 1142215"/>
                <a:gd name="connsiteX27" fmla="*/ 466344 w 646370"/>
                <a:gd name="connsiteY27" fmla="*/ 327662 h 1142215"/>
                <a:gd name="connsiteX28" fmla="*/ 479870 w 646370"/>
                <a:gd name="connsiteY28" fmla="*/ 360047 h 1142215"/>
                <a:gd name="connsiteX29" fmla="*/ 472313 w 646370"/>
                <a:gd name="connsiteY29" fmla="*/ 417388 h 1142215"/>
                <a:gd name="connsiteX30" fmla="*/ 447929 w 646370"/>
                <a:gd name="connsiteY30" fmla="*/ 486603 h 1142215"/>
                <a:gd name="connsiteX31" fmla="*/ 457073 w 646370"/>
                <a:gd name="connsiteY31" fmla="*/ 523814 h 1142215"/>
                <a:gd name="connsiteX32" fmla="*/ 518034 w 646370"/>
                <a:gd name="connsiteY32" fmla="*/ 662943 h 1142215"/>
                <a:gd name="connsiteX33" fmla="*/ 606298 w 646370"/>
                <a:gd name="connsiteY33" fmla="*/ 918976 h 1142215"/>
                <a:gd name="connsiteX34" fmla="*/ 615950 w 646370"/>
                <a:gd name="connsiteY34" fmla="*/ 935868 h 1142215"/>
                <a:gd name="connsiteX35" fmla="*/ 621157 w 646370"/>
                <a:gd name="connsiteY35" fmla="*/ 1019815 h 1142215"/>
                <a:gd name="connsiteX36" fmla="*/ 617093 w 646370"/>
                <a:gd name="connsiteY36" fmla="*/ 1031118 h 1142215"/>
                <a:gd name="connsiteX37" fmla="*/ 572516 w 646370"/>
                <a:gd name="connsiteY37" fmla="*/ 961204 h 1142215"/>
                <a:gd name="connsiteX38" fmla="*/ 540639 w 646370"/>
                <a:gd name="connsiteY38" fmla="*/ 953013 h 1142215"/>
                <a:gd name="connsiteX39" fmla="*/ 543434 w 646370"/>
                <a:gd name="connsiteY39" fmla="*/ 993399 h 1142215"/>
                <a:gd name="connsiteX40" fmla="*/ 548513 w 646370"/>
                <a:gd name="connsiteY40" fmla="*/ 1104778 h 1142215"/>
                <a:gd name="connsiteX41" fmla="*/ 505079 w 646370"/>
                <a:gd name="connsiteY41" fmla="*/ 1141228 h 1142215"/>
                <a:gd name="connsiteX42" fmla="*/ 438595 w 646370"/>
                <a:gd name="connsiteY42" fmla="*/ 1086554 h 1142215"/>
                <a:gd name="connsiteX43" fmla="*/ 437071 w 646370"/>
                <a:gd name="connsiteY43" fmla="*/ 1034484 h 1142215"/>
                <a:gd name="connsiteX44" fmla="*/ 430974 w 646370"/>
                <a:gd name="connsiteY44" fmla="*/ 986922 h 1142215"/>
                <a:gd name="connsiteX45" fmla="*/ 361442 w 646370"/>
                <a:gd name="connsiteY45" fmla="*/ 905070 h 1142215"/>
                <a:gd name="connsiteX46" fmla="*/ 337122 w 646370"/>
                <a:gd name="connsiteY46" fmla="*/ 927359 h 1142215"/>
                <a:gd name="connsiteX47" fmla="*/ 283020 w 646370"/>
                <a:gd name="connsiteY47" fmla="*/ 920691 h 1142215"/>
                <a:gd name="connsiteX48" fmla="*/ 287528 w 646370"/>
                <a:gd name="connsiteY48" fmla="*/ 816169 h 1142215"/>
                <a:gd name="connsiteX49" fmla="*/ 285433 w 646370"/>
                <a:gd name="connsiteY49" fmla="*/ 796167 h 1142215"/>
                <a:gd name="connsiteX50" fmla="*/ 254953 w 646370"/>
                <a:gd name="connsiteY50" fmla="*/ 803724 h 1142215"/>
                <a:gd name="connsiteX51" fmla="*/ 194691 w 646370"/>
                <a:gd name="connsiteY51" fmla="*/ 869891 h 1142215"/>
                <a:gd name="connsiteX52" fmla="*/ 188468 w 646370"/>
                <a:gd name="connsiteY52" fmla="*/ 899355 h 1142215"/>
                <a:gd name="connsiteX53" fmla="*/ 179260 w 646370"/>
                <a:gd name="connsiteY53" fmla="*/ 943234 h 1142215"/>
                <a:gd name="connsiteX54" fmla="*/ 134620 w 646370"/>
                <a:gd name="connsiteY54" fmla="*/ 945075 h 1142215"/>
                <a:gd name="connsiteX55" fmla="*/ 118301 w 646370"/>
                <a:gd name="connsiteY55" fmla="*/ 941011 h 1142215"/>
                <a:gd name="connsiteX56" fmla="*/ 110363 w 646370"/>
                <a:gd name="connsiteY56" fmla="*/ 919548 h 1142215"/>
                <a:gd name="connsiteX57" fmla="*/ 113347 w 646370"/>
                <a:gd name="connsiteY57" fmla="*/ 795659 h 1142215"/>
                <a:gd name="connsiteX58" fmla="*/ 82804 w 646370"/>
                <a:gd name="connsiteY58" fmla="*/ 747716 h 1142215"/>
                <a:gd name="connsiteX59" fmla="*/ 8192 w 646370"/>
                <a:gd name="connsiteY59" fmla="*/ 710759 h 1142215"/>
                <a:gd name="connsiteX60" fmla="*/ 64 w 646370"/>
                <a:gd name="connsiteY60" fmla="*/ 703901 h 114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46370" h="1142215">
                  <a:moveTo>
                    <a:pt x="0" y="703711"/>
                  </a:moveTo>
                  <a:cubicBezTo>
                    <a:pt x="4191" y="696535"/>
                    <a:pt x="9970" y="688280"/>
                    <a:pt x="17463" y="689677"/>
                  </a:cubicBezTo>
                  <a:cubicBezTo>
                    <a:pt x="59817" y="697487"/>
                    <a:pt x="98552" y="683644"/>
                    <a:pt x="138938" y="673040"/>
                  </a:cubicBezTo>
                  <a:cubicBezTo>
                    <a:pt x="176721" y="663134"/>
                    <a:pt x="194437" y="687264"/>
                    <a:pt x="188595" y="729619"/>
                  </a:cubicBezTo>
                  <a:cubicBezTo>
                    <a:pt x="186690" y="743525"/>
                    <a:pt x="182944" y="757368"/>
                    <a:pt x="198501" y="764607"/>
                  </a:cubicBezTo>
                  <a:cubicBezTo>
                    <a:pt x="207455" y="768798"/>
                    <a:pt x="216091" y="765814"/>
                    <a:pt x="222759" y="758257"/>
                  </a:cubicBezTo>
                  <a:cubicBezTo>
                    <a:pt x="233045" y="746573"/>
                    <a:pt x="232664" y="734508"/>
                    <a:pt x="224092" y="721427"/>
                  </a:cubicBezTo>
                  <a:cubicBezTo>
                    <a:pt x="205549" y="693169"/>
                    <a:pt x="216154" y="660594"/>
                    <a:pt x="213360" y="629987"/>
                  </a:cubicBezTo>
                  <a:cubicBezTo>
                    <a:pt x="228156" y="658308"/>
                    <a:pt x="242888" y="686756"/>
                    <a:pt x="257810" y="715014"/>
                  </a:cubicBezTo>
                  <a:cubicBezTo>
                    <a:pt x="264541" y="727841"/>
                    <a:pt x="273876" y="737366"/>
                    <a:pt x="288608" y="731587"/>
                  </a:cubicBezTo>
                  <a:cubicBezTo>
                    <a:pt x="303467" y="725745"/>
                    <a:pt x="304736" y="711458"/>
                    <a:pt x="302387" y="697424"/>
                  </a:cubicBezTo>
                  <a:cubicBezTo>
                    <a:pt x="297180" y="666626"/>
                    <a:pt x="294831" y="634559"/>
                    <a:pt x="281432" y="606492"/>
                  </a:cubicBezTo>
                  <a:cubicBezTo>
                    <a:pt x="266700" y="575504"/>
                    <a:pt x="258318" y="543436"/>
                    <a:pt x="255524" y="509146"/>
                  </a:cubicBezTo>
                  <a:cubicBezTo>
                    <a:pt x="252032" y="465584"/>
                    <a:pt x="246126" y="423484"/>
                    <a:pt x="219837" y="386590"/>
                  </a:cubicBezTo>
                  <a:cubicBezTo>
                    <a:pt x="206311" y="367667"/>
                    <a:pt x="203835" y="344934"/>
                    <a:pt x="224663" y="324487"/>
                  </a:cubicBezTo>
                  <a:cubicBezTo>
                    <a:pt x="236728" y="312612"/>
                    <a:pt x="238125" y="298515"/>
                    <a:pt x="214123" y="304357"/>
                  </a:cubicBezTo>
                  <a:cubicBezTo>
                    <a:pt x="206248" y="306262"/>
                    <a:pt x="198628" y="308040"/>
                    <a:pt x="195073" y="297880"/>
                  </a:cubicBezTo>
                  <a:cubicBezTo>
                    <a:pt x="191960" y="288926"/>
                    <a:pt x="196342" y="280989"/>
                    <a:pt x="202565" y="276480"/>
                  </a:cubicBezTo>
                  <a:cubicBezTo>
                    <a:pt x="221107" y="263209"/>
                    <a:pt x="224663" y="224918"/>
                    <a:pt x="257302" y="235840"/>
                  </a:cubicBezTo>
                  <a:cubicBezTo>
                    <a:pt x="302641" y="250953"/>
                    <a:pt x="332169" y="293879"/>
                    <a:pt x="328168" y="344680"/>
                  </a:cubicBezTo>
                  <a:cubicBezTo>
                    <a:pt x="324866" y="386145"/>
                    <a:pt x="337884" y="409958"/>
                    <a:pt x="375857" y="418213"/>
                  </a:cubicBezTo>
                  <a:cubicBezTo>
                    <a:pt x="384937" y="420182"/>
                    <a:pt x="393954" y="422722"/>
                    <a:pt x="399923" y="413197"/>
                  </a:cubicBezTo>
                  <a:cubicBezTo>
                    <a:pt x="405765" y="404052"/>
                    <a:pt x="398335" y="397893"/>
                    <a:pt x="393002" y="392495"/>
                  </a:cubicBezTo>
                  <a:cubicBezTo>
                    <a:pt x="375159" y="374144"/>
                    <a:pt x="379603" y="351982"/>
                    <a:pt x="378905" y="328424"/>
                  </a:cubicBezTo>
                  <a:cubicBezTo>
                    <a:pt x="377063" y="268860"/>
                    <a:pt x="392874" y="208154"/>
                    <a:pt x="369951" y="149607"/>
                  </a:cubicBezTo>
                  <a:cubicBezTo>
                    <a:pt x="351092" y="101410"/>
                    <a:pt x="359664" y="50102"/>
                    <a:pt x="358013" y="0"/>
                  </a:cubicBezTo>
                  <a:cubicBezTo>
                    <a:pt x="368300" y="92139"/>
                    <a:pt x="402844" y="176594"/>
                    <a:pt x="429641" y="263590"/>
                  </a:cubicBezTo>
                  <a:cubicBezTo>
                    <a:pt x="437324" y="288545"/>
                    <a:pt x="444881" y="311977"/>
                    <a:pt x="466344" y="327662"/>
                  </a:cubicBezTo>
                  <a:cubicBezTo>
                    <a:pt x="476250" y="334901"/>
                    <a:pt x="478854" y="347537"/>
                    <a:pt x="479870" y="360047"/>
                  </a:cubicBezTo>
                  <a:cubicBezTo>
                    <a:pt x="468630" y="377827"/>
                    <a:pt x="483172" y="399544"/>
                    <a:pt x="472313" y="417388"/>
                  </a:cubicBezTo>
                  <a:cubicBezTo>
                    <a:pt x="471107" y="443042"/>
                    <a:pt x="478282" y="469648"/>
                    <a:pt x="447929" y="486603"/>
                  </a:cubicBezTo>
                  <a:cubicBezTo>
                    <a:pt x="434722" y="493969"/>
                    <a:pt x="446088" y="513146"/>
                    <a:pt x="457073" y="523814"/>
                  </a:cubicBezTo>
                  <a:cubicBezTo>
                    <a:pt x="507747" y="535435"/>
                    <a:pt x="543434" y="616842"/>
                    <a:pt x="518034" y="662943"/>
                  </a:cubicBezTo>
                  <a:cubicBezTo>
                    <a:pt x="551688" y="746573"/>
                    <a:pt x="590995" y="827980"/>
                    <a:pt x="606298" y="918976"/>
                  </a:cubicBezTo>
                  <a:cubicBezTo>
                    <a:pt x="607378" y="925199"/>
                    <a:pt x="611251" y="933581"/>
                    <a:pt x="615950" y="935868"/>
                  </a:cubicBezTo>
                  <a:cubicBezTo>
                    <a:pt x="666306" y="960823"/>
                    <a:pt x="644017" y="990033"/>
                    <a:pt x="621157" y="1019815"/>
                  </a:cubicBezTo>
                  <a:cubicBezTo>
                    <a:pt x="618872" y="1022736"/>
                    <a:pt x="618427" y="1027308"/>
                    <a:pt x="617093" y="1031118"/>
                  </a:cubicBezTo>
                  <a:cubicBezTo>
                    <a:pt x="602361" y="1007687"/>
                    <a:pt x="588709" y="983429"/>
                    <a:pt x="572516" y="961204"/>
                  </a:cubicBezTo>
                  <a:cubicBezTo>
                    <a:pt x="565404" y="951425"/>
                    <a:pt x="553022" y="939106"/>
                    <a:pt x="540639" y="953013"/>
                  </a:cubicBezTo>
                  <a:cubicBezTo>
                    <a:pt x="529400" y="965586"/>
                    <a:pt x="533654" y="980762"/>
                    <a:pt x="543434" y="993399"/>
                  </a:cubicBezTo>
                  <a:cubicBezTo>
                    <a:pt x="570611" y="1028533"/>
                    <a:pt x="572326" y="1065662"/>
                    <a:pt x="548513" y="1104778"/>
                  </a:cubicBezTo>
                  <a:cubicBezTo>
                    <a:pt x="540957" y="1126940"/>
                    <a:pt x="524384" y="1146943"/>
                    <a:pt x="505079" y="1141228"/>
                  </a:cubicBezTo>
                  <a:cubicBezTo>
                    <a:pt x="478410" y="1133354"/>
                    <a:pt x="444119" y="1127512"/>
                    <a:pt x="438595" y="1086554"/>
                  </a:cubicBezTo>
                  <a:cubicBezTo>
                    <a:pt x="443992" y="1069155"/>
                    <a:pt x="452310" y="1053153"/>
                    <a:pt x="437071" y="1034484"/>
                  </a:cubicBezTo>
                  <a:cubicBezTo>
                    <a:pt x="427165" y="1022355"/>
                    <a:pt x="431356" y="1003178"/>
                    <a:pt x="430974" y="986922"/>
                  </a:cubicBezTo>
                  <a:cubicBezTo>
                    <a:pt x="429895" y="944567"/>
                    <a:pt x="398590" y="907356"/>
                    <a:pt x="361442" y="905070"/>
                  </a:cubicBezTo>
                  <a:cubicBezTo>
                    <a:pt x="347345" y="904181"/>
                    <a:pt x="343535" y="917516"/>
                    <a:pt x="337122" y="927359"/>
                  </a:cubicBezTo>
                  <a:cubicBezTo>
                    <a:pt x="316738" y="958410"/>
                    <a:pt x="296355" y="956442"/>
                    <a:pt x="283020" y="920691"/>
                  </a:cubicBezTo>
                  <a:cubicBezTo>
                    <a:pt x="270002" y="885766"/>
                    <a:pt x="251841" y="849507"/>
                    <a:pt x="287528" y="816169"/>
                  </a:cubicBezTo>
                  <a:cubicBezTo>
                    <a:pt x="294196" y="809947"/>
                    <a:pt x="294577" y="800993"/>
                    <a:pt x="285433" y="796167"/>
                  </a:cubicBezTo>
                  <a:cubicBezTo>
                    <a:pt x="273748" y="789944"/>
                    <a:pt x="259969" y="792674"/>
                    <a:pt x="254953" y="803724"/>
                  </a:cubicBezTo>
                  <a:cubicBezTo>
                    <a:pt x="241427" y="833505"/>
                    <a:pt x="212154" y="845253"/>
                    <a:pt x="194691" y="869891"/>
                  </a:cubicBezTo>
                  <a:cubicBezTo>
                    <a:pt x="186372" y="878146"/>
                    <a:pt x="176974" y="884750"/>
                    <a:pt x="188468" y="899355"/>
                  </a:cubicBezTo>
                  <a:cubicBezTo>
                    <a:pt x="202121" y="916754"/>
                    <a:pt x="194818" y="931549"/>
                    <a:pt x="179260" y="943234"/>
                  </a:cubicBezTo>
                  <a:cubicBezTo>
                    <a:pt x="164719" y="954791"/>
                    <a:pt x="149416" y="943234"/>
                    <a:pt x="134620" y="945075"/>
                  </a:cubicBezTo>
                  <a:cubicBezTo>
                    <a:pt x="128905" y="944821"/>
                    <a:pt x="123254" y="944504"/>
                    <a:pt x="118301" y="941011"/>
                  </a:cubicBezTo>
                  <a:cubicBezTo>
                    <a:pt x="111887" y="935423"/>
                    <a:pt x="107633" y="925962"/>
                    <a:pt x="110363" y="919548"/>
                  </a:cubicBezTo>
                  <a:cubicBezTo>
                    <a:pt x="127698" y="878463"/>
                    <a:pt x="107188" y="836807"/>
                    <a:pt x="113347" y="795659"/>
                  </a:cubicBezTo>
                  <a:cubicBezTo>
                    <a:pt x="117031" y="770894"/>
                    <a:pt x="105982" y="754955"/>
                    <a:pt x="82804" y="747716"/>
                  </a:cubicBezTo>
                  <a:cubicBezTo>
                    <a:pt x="56388" y="739398"/>
                    <a:pt x="40196" y="706695"/>
                    <a:pt x="8192" y="710759"/>
                  </a:cubicBezTo>
                  <a:cubicBezTo>
                    <a:pt x="5207" y="708854"/>
                    <a:pt x="2540" y="706505"/>
                    <a:pt x="64" y="70390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: фигура 643">
              <a:extLst>
                <a:ext uri="{FF2B5EF4-FFF2-40B4-BE49-F238E27FC236}">
                  <a16:creationId xmlns="" xmlns:a16="http://schemas.microsoft.com/office/drawing/2014/main" id="{345FF8A1-FF11-4A08-ABFE-8C95FDCB6D01}"/>
                </a:ext>
              </a:extLst>
            </p:cNvPr>
            <p:cNvSpPr/>
            <p:nvPr/>
          </p:nvSpPr>
          <p:spPr>
            <a:xfrm>
              <a:off x="11238356" y="3240809"/>
              <a:ext cx="256050" cy="413424"/>
            </a:xfrm>
            <a:custGeom>
              <a:avLst/>
              <a:gdLst>
                <a:gd name="connsiteX0" fmla="*/ 60961 w 256050"/>
                <a:gd name="connsiteY0" fmla="*/ 157410 h 413424"/>
                <a:gd name="connsiteX1" fmla="*/ 0 w 256050"/>
                <a:gd name="connsiteY1" fmla="*/ 18281 h 413424"/>
                <a:gd name="connsiteX2" fmla="*/ 31433 w 256050"/>
                <a:gd name="connsiteY2" fmla="*/ 5708 h 413424"/>
                <a:gd name="connsiteX3" fmla="*/ 59373 w 256050"/>
                <a:gd name="connsiteY3" fmla="*/ 38410 h 413424"/>
                <a:gd name="connsiteX4" fmla="*/ 148337 w 256050"/>
                <a:gd name="connsiteY4" fmla="*/ 77590 h 413424"/>
                <a:gd name="connsiteX5" fmla="*/ 180975 w 256050"/>
                <a:gd name="connsiteY5" fmla="*/ 112198 h 413424"/>
                <a:gd name="connsiteX6" fmla="*/ 192849 w 256050"/>
                <a:gd name="connsiteY6" fmla="*/ 164141 h 413424"/>
                <a:gd name="connsiteX7" fmla="*/ 231458 w 256050"/>
                <a:gd name="connsiteY7" fmla="*/ 268155 h 413424"/>
                <a:gd name="connsiteX8" fmla="*/ 251461 w 256050"/>
                <a:gd name="connsiteY8" fmla="*/ 379343 h 413424"/>
                <a:gd name="connsiteX9" fmla="*/ 246824 w 256050"/>
                <a:gd name="connsiteY9" fmla="*/ 411474 h 413424"/>
                <a:gd name="connsiteX10" fmla="*/ 218949 w 256050"/>
                <a:gd name="connsiteY10" fmla="*/ 396679 h 413424"/>
                <a:gd name="connsiteX11" fmla="*/ 134303 w 256050"/>
                <a:gd name="connsiteY11" fmla="*/ 200527 h 413424"/>
                <a:gd name="connsiteX12" fmla="*/ 60897 w 256050"/>
                <a:gd name="connsiteY12" fmla="*/ 157410 h 41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50" h="413424">
                  <a:moveTo>
                    <a:pt x="60961" y="157410"/>
                  </a:moveTo>
                  <a:cubicBezTo>
                    <a:pt x="51753" y="105403"/>
                    <a:pt x="31242" y="59175"/>
                    <a:pt x="0" y="18281"/>
                  </a:cubicBezTo>
                  <a:cubicBezTo>
                    <a:pt x="5271" y="-960"/>
                    <a:pt x="15558" y="-4770"/>
                    <a:pt x="31433" y="5708"/>
                  </a:cubicBezTo>
                  <a:cubicBezTo>
                    <a:pt x="43752" y="13835"/>
                    <a:pt x="51499" y="25837"/>
                    <a:pt x="59373" y="38410"/>
                  </a:cubicBezTo>
                  <a:cubicBezTo>
                    <a:pt x="80645" y="72319"/>
                    <a:pt x="105537" y="93402"/>
                    <a:pt x="148337" y="77590"/>
                  </a:cubicBezTo>
                  <a:cubicBezTo>
                    <a:pt x="186690" y="63493"/>
                    <a:pt x="192342" y="70923"/>
                    <a:pt x="180975" y="112198"/>
                  </a:cubicBezTo>
                  <a:cubicBezTo>
                    <a:pt x="175197" y="133280"/>
                    <a:pt x="179070" y="149155"/>
                    <a:pt x="192849" y="164141"/>
                  </a:cubicBezTo>
                  <a:cubicBezTo>
                    <a:pt x="219202" y="192906"/>
                    <a:pt x="230823" y="230054"/>
                    <a:pt x="231458" y="268155"/>
                  </a:cubicBezTo>
                  <a:cubicBezTo>
                    <a:pt x="232093" y="307207"/>
                    <a:pt x="238062" y="343593"/>
                    <a:pt x="251461" y="379343"/>
                  </a:cubicBezTo>
                  <a:cubicBezTo>
                    <a:pt x="255715" y="390646"/>
                    <a:pt x="260986" y="404362"/>
                    <a:pt x="246824" y="411474"/>
                  </a:cubicBezTo>
                  <a:cubicBezTo>
                    <a:pt x="233871" y="418015"/>
                    <a:pt x="225806" y="406839"/>
                    <a:pt x="218949" y="396679"/>
                  </a:cubicBezTo>
                  <a:cubicBezTo>
                    <a:pt x="178880" y="337242"/>
                    <a:pt x="141225" y="276981"/>
                    <a:pt x="134303" y="200527"/>
                  </a:cubicBezTo>
                  <a:cubicBezTo>
                    <a:pt x="131445" y="168776"/>
                    <a:pt x="96965" y="150679"/>
                    <a:pt x="60897" y="157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: фигура 644">
              <a:extLst>
                <a:ext uri="{FF2B5EF4-FFF2-40B4-BE49-F238E27FC236}">
                  <a16:creationId xmlns="" xmlns:a16="http://schemas.microsoft.com/office/drawing/2014/main" id="{8611137A-8329-458F-9247-D70069549305}"/>
                </a:ext>
              </a:extLst>
            </p:cNvPr>
            <p:cNvSpPr/>
            <p:nvPr/>
          </p:nvSpPr>
          <p:spPr>
            <a:xfrm>
              <a:off x="11445351" y="3752222"/>
              <a:ext cx="89992" cy="99650"/>
            </a:xfrm>
            <a:custGeom>
              <a:avLst/>
              <a:gdLst>
                <a:gd name="connsiteX0" fmla="*/ 52085 w 89992"/>
                <a:gd name="connsiteY0" fmla="*/ 96087 h 99650"/>
                <a:gd name="connsiteX1" fmla="*/ 29289 w 89992"/>
                <a:gd name="connsiteY1" fmla="*/ 79768 h 99650"/>
                <a:gd name="connsiteX2" fmla="*/ 7508 w 89992"/>
                <a:gd name="connsiteY2" fmla="*/ 47509 h 99650"/>
                <a:gd name="connsiteX3" fmla="*/ 5540 w 89992"/>
                <a:gd name="connsiteY3" fmla="*/ 10108 h 99650"/>
                <a:gd name="connsiteX4" fmla="*/ 39576 w 89992"/>
                <a:gd name="connsiteY4" fmla="*/ 4900 h 99650"/>
                <a:gd name="connsiteX5" fmla="*/ 89551 w 89992"/>
                <a:gd name="connsiteY5" fmla="*/ 59130 h 99650"/>
                <a:gd name="connsiteX6" fmla="*/ 52149 w 89992"/>
                <a:gd name="connsiteY6" fmla="*/ 96087 h 9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92" h="99650">
                  <a:moveTo>
                    <a:pt x="52085" y="96087"/>
                  </a:moveTo>
                  <a:cubicBezTo>
                    <a:pt x="44466" y="90626"/>
                    <a:pt x="36909" y="85165"/>
                    <a:pt x="29289" y="79768"/>
                  </a:cubicBezTo>
                  <a:cubicBezTo>
                    <a:pt x="26305" y="65670"/>
                    <a:pt x="15382" y="57860"/>
                    <a:pt x="7508" y="47509"/>
                  </a:cubicBezTo>
                  <a:cubicBezTo>
                    <a:pt x="-1255" y="35952"/>
                    <a:pt x="-2906" y="22363"/>
                    <a:pt x="5540" y="10108"/>
                  </a:cubicBezTo>
                  <a:cubicBezTo>
                    <a:pt x="14620" y="-3037"/>
                    <a:pt x="27892" y="-1767"/>
                    <a:pt x="39576" y="4900"/>
                  </a:cubicBezTo>
                  <a:cubicBezTo>
                    <a:pt x="61230" y="17283"/>
                    <a:pt x="86947" y="25538"/>
                    <a:pt x="89551" y="59130"/>
                  </a:cubicBezTo>
                  <a:cubicBezTo>
                    <a:pt x="91964" y="89737"/>
                    <a:pt x="85169" y="107707"/>
                    <a:pt x="52149" y="96087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: фигура 645">
              <a:extLst>
                <a:ext uri="{FF2B5EF4-FFF2-40B4-BE49-F238E27FC236}">
                  <a16:creationId xmlns="" xmlns:a16="http://schemas.microsoft.com/office/drawing/2014/main" id="{0DDED312-8981-49AC-903F-481FCA98C08E}"/>
                </a:ext>
              </a:extLst>
            </p:cNvPr>
            <p:cNvSpPr/>
            <p:nvPr/>
          </p:nvSpPr>
          <p:spPr>
            <a:xfrm>
              <a:off x="11211947" y="3095322"/>
              <a:ext cx="110069" cy="104202"/>
            </a:xfrm>
            <a:custGeom>
              <a:avLst/>
              <a:gdLst>
                <a:gd name="connsiteX0" fmla="*/ 41649 w 110069"/>
                <a:gd name="connsiteY0" fmla="*/ 57404 h 104202"/>
                <a:gd name="connsiteX1" fmla="*/ 121 w 110069"/>
                <a:gd name="connsiteY1" fmla="*/ 29845 h 104202"/>
                <a:gd name="connsiteX2" fmla="*/ 49143 w 110069"/>
                <a:gd name="connsiteY2" fmla="*/ 0 h 104202"/>
                <a:gd name="connsiteX3" fmla="*/ 79369 w 110069"/>
                <a:gd name="connsiteY3" fmla="*/ 23050 h 104202"/>
                <a:gd name="connsiteX4" fmla="*/ 109595 w 110069"/>
                <a:gd name="connsiteY4" fmla="*/ 75502 h 104202"/>
                <a:gd name="connsiteX5" fmla="*/ 104578 w 110069"/>
                <a:gd name="connsiteY5" fmla="*/ 101981 h 104202"/>
                <a:gd name="connsiteX6" fmla="*/ 83306 w 110069"/>
                <a:gd name="connsiteY6" fmla="*/ 91377 h 104202"/>
                <a:gd name="connsiteX7" fmla="*/ 41586 w 110069"/>
                <a:gd name="connsiteY7" fmla="*/ 57404 h 10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069" h="104202">
                  <a:moveTo>
                    <a:pt x="41649" y="57404"/>
                  </a:moveTo>
                  <a:cubicBezTo>
                    <a:pt x="28632" y="45339"/>
                    <a:pt x="-2166" y="50165"/>
                    <a:pt x="121" y="29845"/>
                  </a:cubicBezTo>
                  <a:cubicBezTo>
                    <a:pt x="2470" y="8763"/>
                    <a:pt x="33839" y="13335"/>
                    <a:pt x="49143" y="0"/>
                  </a:cubicBezTo>
                  <a:cubicBezTo>
                    <a:pt x="59239" y="7683"/>
                    <a:pt x="69335" y="15303"/>
                    <a:pt x="79369" y="23050"/>
                  </a:cubicBezTo>
                  <a:cubicBezTo>
                    <a:pt x="96196" y="36068"/>
                    <a:pt x="109404" y="51499"/>
                    <a:pt x="109595" y="75502"/>
                  </a:cubicBezTo>
                  <a:cubicBezTo>
                    <a:pt x="109658" y="84773"/>
                    <a:pt x="112261" y="96330"/>
                    <a:pt x="104578" y="101981"/>
                  </a:cubicBezTo>
                  <a:cubicBezTo>
                    <a:pt x="94609" y="109348"/>
                    <a:pt x="89783" y="96457"/>
                    <a:pt x="83306" y="91377"/>
                  </a:cubicBezTo>
                  <a:cubicBezTo>
                    <a:pt x="69272" y="80264"/>
                    <a:pt x="55493" y="68707"/>
                    <a:pt x="41586" y="5740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: фигура 646">
              <a:extLst>
                <a:ext uri="{FF2B5EF4-FFF2-40B4-BE49-F238E27FC236}">
                  <a16:creationId xmlns="" xmlns:a16="http://schemas.microsoft.com/office/drawing/2014/main" id="{49E6EB5C-EC23-44B2-B2C4-BB58B588A6B9}"/>
                </a:ext>
              </a:extLst>
            </p:cNvPr>
            <p:cNvSpPr/>
            <p:nvPr/>
          </p:nvSpPr>
          <p:spPr>
            <a:xfrm>
              <a:off x="10888996" y="3753883"/>
              <a:ext cx="542172" cy="1182566"/>
            </a:xfrm>
            <a:custGeom>
              <a:avLst/>
              <a:gdLst>
                <a:gd name="connsiteX0" fmla="*/ 341868 w 542172"/>
                <a:gd name="connsiteY0" fmla="*/ 61659 h 1182566"/>
                <a:gd name="connsiteX1" fmla="*/ 440927 w 542172"/>
                <a:gd name="connsiteY1" fmla="*/ 86170 h 1182566"/>
                <a:gd name="connsiteX2" fmla="*/ 448547 w 542172"/>
                <a:gd name="connsiteY2" fmla="*/ 86170 h 1182566"/>
                <a:gd name="connsiteX3" fmla="*/ 463343 w 542172"/>
                <a:gd name="connsiteY3" fmla="*/ 104458 h 1182566"/>
                <a:gd name="connsiteX4" fmla="*/ 508047 w 542172"/>
                <a:gd name="connsiteY4" fmla="*/ 203265 h 1182566"/>
                <a:gd name="connsiteX5" fmla="*/ 532558 w 542172"/>
                <a:gd name="connsiteY5" fmla="*/ 315343 h 1182566"/>
                <a:gd name="connsiteX6" fmla="*/ 500046 w 542172"/>
                <a:gd name="connsiteY6" fmla="*/ 298261 h 1182566"/>
                <a:gd name="connsiteX7" fmla="*/ 428227 w 542172"/>
                <a:gd name="connsiteY7" fmla="*/ 234380 h 1182566"/>
                <a:gd name="connsiteX8" fmla="*/ 372538 w 542172"/>
                <a:gd name="connsiteY8" fmla="*/ 170752 h 1182566"/>
                <a:gd name="connsiteX9" fmla="*/ 388667 w 542172"/>
                <a:gd name="connsiteY9" fmla="*/ 218441 h 1182566"/>
                <a:gd name="connsiteX10" fmla="*/ 412607 w 542172"/>
                <a:gd name="connsiteY10" fmla="*/ 321502 h 1182566"/>
                <a:gd name="connsiteX11" fmla="*/ 424862 w 542172"/>
                <a:gd name="connsiteY11" fmla="*/ 433136 h 1182566"/>
                <a:gd name="connsiteX12" fmla="*/ 372347 w 542172"/>
                <a:gd name="connsiteY12" fmla="*/ 542674 h 1182566"/>
                <a:gd name="connsiteX13" fmla="*/ 439594 w 542172"/>
                <a:gd name="connsiteY13" fmla="*/ 601284 h 1182566"/>
                <a:gd name="connsiteX14" fmla="*/ 462263 w 542172"/>
                <a:gd name="connsiteY14" fmla="*/ 773751 h 1182566"/>
                <a:gd name="connsiteX15" fmla="*/ 410574 w 542172"/>
                <a:gd name="connsiteY15" fmla="*/ 855222 h 1182566"/>
                <a:gd name="connsiteX16" fmla="*/ 465756 w 542172"/>
                <a:gd name="connsiteY16" fmla="*/ 894275 h 1182566"/>
                <a:gd name="connsiteX17" fmla="*/ 537956 w 542172"/>
                <a:gd name="connsiteY17" fmla="*/ 918215 h 1182566"/>
                <a:gd name="connsiteX18" fmla="*/ 538845 w 542172"/>
                <a:gd name="connsiteY18" fmla="*/ 940757 h 1182566"/>
                <a:gd name="connsiteX19" fmla="*/ 521826 w 542172"/>
                <a:gd name="connsiteY19" fmla="*/ 939805 h 1182566"/>
                <a:gd name="connsiteX20" fmla="*/ 431212 w 542172"/>
                <a:gd name="connsiteY20" fmla="*/ 946853 h 1182566"/>
                <a:gd name="connsiteX21" fmla="*/ 337931 w 542172"/>
                <a:gd name="connsiteY21" fmla="*/ 1018164 h 1182566"/>
                <a:gd name="connsiteX22" fmla="*/ 326818 w 542172"/>
                <a:gd name="connsiteY22" fmla="*/ 1041532 h 1182566"/>
                <a:gd name="connsiteX23" fmla="*/ 349996 w 542172"/>
                <a:gd name="connsiteY23" fmla="*/ 1051248 h 1182566"/>
                <a:gd name="connsiteX24" fmla="*/ 405177 w 542172"/>
                <a:gd name="connsiteY24" fmla="*/ 1112018 h 1182566"/>
                <a:gd name="connsiteX25" fmla="*/ 378507 w 542172"/>
                <a:gd name="connsiteY25" fmla="*/ 1154944 h 1182566"/>
                <a:gd name="connsiteX26" fmla="*/ 349742 w 542172"/>
                <a:gd name="connsiteY26" fmla="*/ 1182567 h 1182566"/>
                <a:gd name="connsiteX27" fmla="*/ 331136 w 542172"/>
                <a:gd name="connsiteY27" fmla="*/ 1134941 h 1182566"/>
                <a:gd name="connsiteX28" fmla="*/ 306815 w 542172"/>
                <a:gd name="connsiteY28" fmla="*/ 1081093 h 1182566"/>
                <a:gd name="connsiteX29" fmla="*/ 291068 w 542172"/>
                <a:gd name="connsiteY29" fmla="*/ 1037214 h 1182566"/>
                <a:gd name="connsiteX30" fmla="*/ 295576 w 542172"/>
                <a:gd name="connsiteY30" fmla="*/ 919992 h 1182566"/>
                <a:gd name="connsiteX31" fmla="*/ 318881 w 542172"/>
                <a:gd name="connsiteY31" fmla="*/ 822647 h 1182566"/>
                <a:gd name="connsiteX32" fmla="*/ 352345 w 542172"/>
                <a:gd name="connsiteY32" fmla="*/ 818964 h 1182566"/>
                <a:gd name="connsiteX33" fmla="*/ 397367 w 542172"/>
                <a:gd name="connsiteY33" fmla="*/ 854778 h 1182566"/>
                <a:gd name="connsiteX34" fmla="*/ 357615 w 542172"/>
                <a:gd name="connsiteY34" fmla="*/ 760670 h 1182566"/>
                <a:gd name="connsiteX35" fmla="*/ 343899 w 542172"/>
                <a:gd name="connsiteY35" fmla="*/ 746573 h 1182566"/>
                <a:gd name="connsiteX36" fmla="*/ 334184 w 542172"/>
                <a:gd name="connsiteY36" fmla="*/ 697234 h 1182566"/>
                <a:gd name="connsiteX37" fmla="*/ 349297 w 542172"/>
                <a:gd name="connsiteY37" fmla="*/ 690884 h 1182566"/>
                <a:gd name="connsiteX38" fmla="*/ 393620 w 542172"/>
                <a:gd name="connsiteY38" fmla="*/ 728476 h 1182566"/>
                <a:gd name="connsiteX39" fmla="*/ 418322 w 542172"/>
                <a:gd name="connsiteY39" fmla="*/ 764671 h 1182566"/>
                <a:gd name="connsiteX40" fmla="*/ 429751 w 542172"/>
                <a:gd name="connsiteY40" fmla="*/ 713553 h 1182566"/>
                <a:gd name="connsiteX41" fmla="*/ 376475 w 542172"/>
                <a:gd name="connsiteY41" fmla="*/ 648592 h 1182566"/>
                <a:gd name="connsiteX42" fmla="*/ 289734 w 542172"/>
                <a:gd name="connsiteY42" fmla="*/ 607444 h 1182566"/>
                <a:gd name="connsiteX43" fmla="*/ 225091 w 542172"/>
                <a:gd name="connsiteY43" fmla="*/ 496382 h 1182566"/>
                <a:gd name="connsiteX44" fmla="*/ 210232 w 542172"/>
                <a:gd name="connsiteY44" fmla="*/ 446217 h 1182566"/>
                <a:gd name="connsiteX45" fmla="*/ 186800 w 542172"/>
                <a:gd name="connsiteY45" fmla="*/ 422087 h 1182566"/>
                <a:gd name="connsiteX46" fmla="*/ 176450 w 542172"/>
                <a:gd name="connsiteY46" fmla="*/ 447741 h 1182566"/>
                <a:gd name="connsiteX47" fmla="*/ 116315 w 542172"/>
                <a:gd name="connsiteY47" fmla="*/ 459996 h 1182566"/>
                <a:gd name="connsiteX48" fmla="*/ 59991 w 542172"/>
                <a:gd name="connsiteY48" fmla="*/ 372048 h 1182566"/>
                <a:gd name="connsiteX49" fmla="*/ 79168 w 542172"/>
                <a:gd name="connsiteY49" fmla="*/ 313374 h 1182566"/>
                <a:gd name="connsiteX50" fmla="*/ 60118 w 542172"/>
                <a:gd name="connsiteY50" fmla="*/ 256097 h 1182566"/>
                <a:gd name="connsiteX51" fmla="*/ 6587 w 542172"/>
                <a:gd name="connsiteY51" fmla="*/ 157481 h 1182566"/>
                <a:gd name="connsiteX52" fmla="*/ 37322 w 542172"/>
                <a:gd name="connsiteY52" fmla="*/ 135129 h 1182566"/>
                <a:gd name="connsiteX53" fmla="*/ 58467 w 542172"/>
                <a:gd name="connsiteY53" fmla="*/ 133732 h 1182566"/>
                <a:gd name="connsiteX54" fmla="*/ 213471 w 542172"/>
                <a:gd name="connsiteY54" fmla="*/ 145035 h 1182566"/>
                <a:gd name="connsiteX55" fmla="*/ 262302 w 542172"/>
                <a:gd name="connsiteY55" fmla="*/ 101220 h 1182566"/>
                <a:gd name="connsiteX56" fmla="*/ 266810 w 542172"/>
                <a:gd name="connsiteY56" fmla="*/ 26099 h 1182566"/>
                <a:gd name="connsiteX57" fmla="*/ 294115 w 542172"/>
                <a:gd name="connsiteY57" fmla="*/ 0 h 1182566"/>
                <a:gd name="connsiteX58" fmla="*/ 341995 w 542172"/>
                <a:gd name="connsiteY58" fmla="*/ 61595 h 1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2172" h="1182566">
                  <a:moveTo>
                    <a:pt x="341868" y="61659"/>
                  </a:moveTo>
                  <a:cubicBezTo>
                    <a:pt x="367585" y="105347"/>
                    <a:pt x="373046" y="106681"/>
                    <a:pt x="440927" y="86170"/>
                  </a:cubicBezTo>
                  <a:cubicBezTo>
                    <a:pt x="443468" y="86170"/>
                    <a:pt x="446008" y="86170"/>
                    <a:pt x="448547" y="86170"/>
                  </a:cubicBezTo>
                  <a:cubicBezTo>
                    <a:pt x="453437" y="92330"/>
                    <a:pt x="457882" y="98997"/>
                    <a:pt x="463343" y="104458"/>
                  </a:cubicBezTo>
                  <a:cubicBezTo>
                    <a:pt x="490013" y="131128"/>
                    <a:pt x="519350" y="152719"/>
                    <a:pt x="508047" y="203265"/>
                  </a:cubicBezTo>
                  <a:cubicBezTo>
                    <a:pt x="499538" y="241365"/>
                    <a:pt x="534146" y="275147"/>
                    <a:pt x="532558" y="315343"/>
                  </a:cubicBezTo>
                  <a:cubicBezTo>
                    <a:pt x="514270" y="326074"/>
                    <a:pt x="507539" y="310453"/>
                    <a:pt x="500046" y="298261"/>
                  </a:cubicBezTo>
                  <a:cubicBezTo>
                    <a:pt x="482075" y="269114"/>
                    <a:pt x="458961" y="247397"/>
                    <a:pt x="428227" y="234380"/>
                  </a:cubicBezTo>
                  <a:cubicBezTo>
                    <a:pt x="400478" y="222632"/>
                    <a:pt x="387143" y="195327"/>
                    <a:pt x="372538" y="170752"/>
                  </a:cubicBezTo>
                  <a:cubicBezTo>
                    <a:pt x="379015" y="185675"/>
                    <a:pt x="394064" y="198819"/>
                    <a:pt x="388667" y="218441"/>
                  </a:cubicBezTo>
                  <a:cubicBezTo>
                    <a:pt x="377745" y="258192"/>
                    <a:pt x="393493" y="290324"/>
                    <a:pt x="412607" y="321502"/>
                  </a:cubicBezTo>
                  <a:cubicBezTo>
                    <a:pt x="434133" y="356745"/>
                    <a:pt x="438387" y="390908"/>
                    <a:pt x="424862" y="433136"/>
                  </a:cubicBezTo>
                  <a:cubicBezTo>
                    <a:pt x="412480" y="471680"/>
                    <a:pt x="413813" y="515305"/>
                    <a:pt x="372347" y="542674"/>
                  </a:cubicBezTo>
                  <a:cubicBezTo>
                    <a:pt x="422322" y="536260"/>
                    <a:pt x="422767" y="573408"/>
                    <a:pt x="439594" y="601284"/>
                  </a:cubicBezTo>
                  <a:cubicBezTo>
                    <a:pt x="473567" y="657673"/>
                    <a:pt x="467026" y="713997"/>
                    <a:pt x="462263" y="773751"/>
                  </a:cubicBezTo>
                  <a:cubicBezTo>
                    <a:pt x="459088" y="813248"/>
                    <a:pt x="440165" y="837125"/>
                    <a:pt x="410574" y="855222"/>
                  </a:cubicBezTo>
                  <a:cubicBezTo>
                    <a:pt x="418068" y="899736"/>
                    <a:pt x="424036" y="902784"/>
                    <a:pt x="465756" y="894275"/>
                  </a:cubicBezTo>
                  <a:cubicBezTo>
                    <a:pt x="492617" y="888750"/>
                    <a:pt x="521954" y="882210"/>
                    <a:pt x="537956" y="918215"/>
                  </a:cubicBezTo>
                  <a:cubicBezTo>
                    <a:pt x="541258" y="925644"/>
                    <a:pt x="545068" y="933455"/>
                    <a:pt x="538845" y="940757"/>
                  </a:cubicBezTo>
                  <a:cubicBezTo>
                    <a:pt x="533510" y="946980"/>
                    <a:pt x="527351" y="943742"/>
                    <a:pt x="521826" y="939805"/>
                  </a:cubicBezTo>
                  <a:cubicBezTo>
                    <a:pt x="489822" y="917072"/>
                    <a:pt x="462327" y="928121"/>
                    <a:pt x="431212" y="946853"/>
                  </a:cubicBezTo>
                  <a:cubicBezTo>
                    <a:pt x="397367" y="967173"/>
                    <a:pt x="360346" y="980826"/>
                    <a:pt x="337931" y="1018164"/>
                  </a:cubicBezTo>
                  <a:cubicBezTo>
                    <a:pt x="333422" y="1025721"/>
                    <a:pt x="322436" y="1030229"/>
                    <a:pt x="326818" y="1041532"/>
                  </a:cubicBezTo>
                  <a:cubicBezTo>
                    <a:pt x="330946" y="1052073"/>
                    <a:pt x="341550" y="1051883"/>
                    <a:pt x="349996" y="1051248"/>
                  </a:cubicBezTo>
                  <a:cubicBezTo>
                    <a:pt x="390509" y="1048200"/>
                    <a:pt x="394890" y="1086173"/>
                    <a:pt x="405177" y="1112018"/>
                  </a:cubicBezTo>
                  <a:cubicBezTo>
                    <a:pt x="412543" y="1130496"/>
                    <a:pt x="396605" y="1147705"/>
                    <a:pt x="378507" y="1154944"/>
                  </a:cubicBezTo>
                  <a:cubicBezTo>
                    <a:pt x="365045" y="1160278"/>
                    <a:pt x="351647" y="1164024"/>
                    <a:pt x="349742" y="1182567"/>
                  </a:cubicBezTo>
                  <a:cubicBezTo>
                    <a:pt x="334819" y="1170628"/>
                    <a:pt x="334311" y="1152023"/>
                    <a:pt x="331136" y="1134941"/>
                  </a:cubicBezTo>
                  <a:cubicBezTo>
                    <a:pt x="327389" y="1114621"/>
                    <a:pt x="321992" y="1095888"/>
                    <a:pt x="306815" y="1081093"/>
                  </a:cubicBezTo>
                  <a:cubicBezTo>
                    <a:pt x="295259" y="1069790"/>
                    <a:pt x="286114" y="1053089"/>
                    <a:pt x="291068" y="1037214"/>
                  </a:cubicBezTo>
                  <a:cubicBezTo>
                    <a:pt x="303323" y="998225"/>
                    <a:pt x="296401" y="958918"/>
                    <a:pt x="295576" y="919992"/>
                  </a:cubicBezTo>
                  <a:cubicBezTo>
                    <a:pt x="294814" y="884305"/>
                    <a:pt x="305419" y="853698"/>
                    <a:pt x="318881" y="822647"/>
                  </a:cubicBezTo>
                  <a:cubicBezTo>
                    <a:pt x="328977" y="799533"/>
                    <a:pt x="341169" y="801819"/>
                    <a:pt x="352345" y="818964"/>
                  </a:cubicBezTo>
                  <a:cubicBezTo>
                    <a:pt x="363521" y="836109"/>
                    <a:pt x="374062" y="851984"/>
                    <a:pt x="397367" y="854778"/>
                  </a:cubicBezTo>
                  <a:cubicBezTo>
                    <a:pt x="396605" y="816360"/>
                    <a:pt x="391779" y="781816"/>
                    <a:pt x="357615" y="760670"/>
                  </a:cubicBezTo>
                  <a:cubicBezTo>
                    <a:pt x="352282" y="757368"/>
                    <a:pt x="348535" y="751209"/>
                    <a:pt x="343899" y="746573"/>
                  </a:cubicBezTo>
                  <a:cubicBezTo>
                    <a:pt x="329866" y="732603"/>
                    <a:pt x="331009" y="714823"/>
                    <a:pt x="334184" y="697234"/>
                  </a:cubicBezTo>
                  <a:cubicBezTo>
                    <a:pt x="335645" y="688978"/>
                    <a:pt x="343646" y="686692"/>
                    <a:pt x="349297" y="690884"/>
                  </a:cubicBezTo>
                  <a:cubicBezTo>
                    <a:pt x="365045" y="702695"/>
                    <a:pt x="394699" y="703139"/>
                    <a:pt x="393620" y="728476"/>
                  </a:cubicBezTo>
                  <a:cubicBezTo>
                    <a:pt x="392540" y="753114"/>
                    <a:pt x="397430" y="769687"/>
                    <a:pt x="418322" y="764671"/>
                  </a:cubicBezTo>
                  <a:cubicBezTo>
                    <a:pt x="425942" y="762829"/>
                    <a:pt x="435212" y="727269"/>
                    <a:pt x="429751" y="713553"/>
                  </a:cubicBezTo>
                  <a:cubicBezTo>
                    <a:pt x="419337" y="687582"/>
                    <a:pt x="407590" y="659324"/>
                    <a:pt x="376475" y="648592"/>
                  </a:cubicBezTo>
                  <a:cubicBezTo>
                    <a:pt x="346567" y="638178"/>
                    <a:pt x="318246" y="622240"/>
                    <a:pt x="289734" y="607444"/>
                  </a:cubicBezTo>
                  <a:cubicBezTo>
                    <a:pt x="246745" y="585156"/>
                    <a:pt x="227377" y="546103"/>
                    <a:pt x="225091" y="496382"/>
                  </a:cubicBezTo>
                  <a:cubicBezTo>
                    <a:pt x="224265" y="477903"/>
                    <a:pt x="216772" y="462283"/>
                    <a:pt x="210232" y="446217"/>
                  </a:cubicBezTo>
                  <a:cubicBezTo>
                    <a:pt x="205597" y="435041"/>
                    <a:pt x="199247" y="421769"/>
                    <a:pt x="186800" y="422087"/>
                  </a:cubicBezTo>
                  <a:cubicBezTo>
                    <a:pt x="171243" y="422531"/>
                    <a:pt x="178990" y="438470"/>
                    <a:pt x="176450" y="447741"/>
                  </a:cubicBezTo>
                  <a:cubicBezTo>
                    <a:pt x="169846" y="471617"/>
                    <a:pt x="140890" y="476760"/>
                    <a:pt x="116315" y="459996"/>
                  </a:cubicBezTo>
                  <a:cubicBezTo>
                    <a:pt x="86153" y="439359"/>
                    <a:pt x="82089" y="399481"/>
                    <a:pt x="59991" y="372048"/>
                  </a:cubicBezTo>
                  <a:cubicBezTo>
                    <a:pt x="49386" y="358840"/>
                    <a:pt x="68881" y="331027"/>
                    <a:pt x="79168" y="313374"/>
                  </a:cubicBezTo>
                  <a:cubicBezTo>
                    <a:pt x="97329" y="282386"/>
                    <a:pt x="87423" y="270575"/>
                    <a:pt x="60118" y="256097"/>
                  </a:cubicBezTo>
                  <a:cubicBezTo>
                    <a:pt x="2523" y="225553"/>
                    <a:pt x="-9605" y="199328"/>
                    <a:pt x="6587" y="157481"/>
                  </a:cubicBezTo>
                  <a:cubicBezTo>
                    <a:pt x="12366" y="142622"/>
                    <a:pt x="19287" y="130239"/>
                    <a:pt x="37322" y="135129"/>
                  </a:cubicBezTo>
                  <a:cubicBezTo>
                    <a:pt x="44116" y="130112"/>
                    <a:pt x="51164" y="128525"/>
                    <a:pt x="58467" y="133732"/>
                  </a:cubicBezTo>
                  <a:cubicBezTo>
                    <a:pt x="108124" y="169292"/>
                    <a:pt x="157908" y="178119"/>
                    <a:pt x="213471" y="145035"/>
                  </a:cubicBezTo>
                  <a:cubicBezTo>
                    <a:pt x="233473" y="133160"/>
                    <a:pt x="262747" y="138113"/>
                    <a:pt x="262302" y="101220"/>
                  </a:cubicBezTo>
                  <a:cubicBezTo>
                    <a:pt x="257539" y="75819"/>
                    <a:pt x="269922" y="51944"/>
                    <a:pt x="266810" y="26099"/>
                  </a:cubicBezTo>
                  <a:cubicBezTo>
                    <a:pt x="264715" y="8763"/>
                    <a:pt x="278939" y="1588"/>
                    <a:pt x="294115" y="0"/>
                  </a:cubicBezTo>
                  <a:cubicBezTo>
                    <a:pt x="327707" y="4699"/>
                    <a:pt x="342502" y="26289"/>
                    <a:pt x="341995" y="6159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: фигура 647">
              <a:extLst>
                <a:ext uri="{FF2B5EF4-FFF2-40B4-BE49-F238E27FC236}">
                  <a16:creationId xmlns="" xmlns:a16="http://schemas.microsoft.com/office/drawing/2014/main" id="{52A59751-9D94-449E-B819-05A41A68BFD0}"/>
                </a:ext>
              </a:extLst>
            </p:cNvPr>
            <p:cNvSpPr/>
            <p:nvPr/>
          </p:nvSpPr>
          <p:spPr>
            <a:xfrm>
              <a:off x="11214254" y="1601507"/>
              <a:ext cx="212779" cy="454502"/>
            </a:xfrm>
            <a:custGeom>
              <a:avLst/>
              <a:gdLst>
                <a:gd name="connsiteX0" fmla="*/ 150023 w 212779"/>
                <a:gd name="connsiteY0" fmla="*/ 414818 h 454502"/>
                <a:gd name="connsiteX1" fmla="*/ 109065 w 212779"/>
                <a:gd name="connsiteY1" fmla="*/ 292326 h 454502"/>
                <a:gd name="connsiteX2" fmla="*/ 44168 w 212779"/>
                <a:gd name="connsiteY2" fmla="*/ 237462 h 454502"/>
                <a:gd name="connsiteX3" fmla="*/ 861 w 212779"/>
                <a:gd name="connsiteY3" fmla="*/ 150720 h 454502"/>
                <a:gd name="connsiteX4" fmla="*/ 33246 w 212779"/>
                <a:gd name="connsiteY4" fmla="*/ 127479 h 454502"/>
                <a:gd name="connsiteX5" fmla="*/ 79791 w 212779"/>
                <a:gd name="connsiteY5" fmla="*/ 117256 h 454502"/>
                <a:gd name="connsiteX6" fmla="*/ 71155 w 212779"/>
                <a:gd name="connsiteY6" fmla="*/ 35277 h 454502"/>
                <a:gd name="connsiteX7" fmla="*/ 64107 w 212779"/>
                <a:gd name="connsiteY7" fmla="*/ 5178 h 454502"/>
                <a:gd name="connsiteX8" fmla="*/ 94206 w 212779"/>
                <a:gd name="connsiteY8" fmla="*/ 11337 h 454502"/>
                <a:gd name="connsiteX9" fmla="*/ 148117 w 212779"/>
                <a:gd name="connsiteY9" fmla="*/ 136052 h 454502"/>
                <a:gd name="connsiteX10" fmla="*/ 160119 w 212779"/>
                <a:gd name="connsiteY10" fmla="*/ 160182 h 454502"/>
                <a:gd name="connsiteX11" fmla="*/ 210221 w 212779"/>
                <a:gd name="connsiteY11" fmla="*/ 264005 h 454502"/>
                <a:gd name="connsiteX12" fmla="*/ 176883 w 212779"/>
                <a:gd name="connsiteY12" fmla="*/ 430312 h 454502"/>
                <a:gd name="connsiteX13" fmla="*/ 160817 w 212779"/>
                <a:gd name="connsiteY13" fmla="*/ 454315 h 454502"/>
                <a:gd name="connsiteX14" fmla="*/ 150086 w 212779"/>
                <a:gd name="connsiteY14" fmla="*/ 414945 h 45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779" h="454502">
                  <a:moveTo>
                    <a:pt x="150023" y="414818"/>
                  </a:moveTo>
                  <a:cubicBezTo>
                    <a:pt x="172311" y="362367"/>
                    <a:pt x="148372" y="319187"/>
                    <a:pt x="109065" y="292326"/>
                  </a:cubicBezTo>
                  <a:cubicBezTo>
                    <a:pt x="85570" y="276260"/>
                    <a:pt x="67282" y="253781"/>
                    <a:pt x="44168" y="237462"/>
                  </a:cubicBezTo>
                  <a:cubicBezTo>
                    <a:pt x="21435" y="221460"/>
                    <a:pt x="9561" y="182280"/>
                    <a:pt x="861" y="150720"/>
                  </a:cubicBezTo>
                  <a:cubicBezTo>
                    <a:pt x="-4727" y="130400"/>
                    <a:pt x="18133" y="129892"/>
                    <a:pt x="33246" y="127479"/>
                  </a:cubicBezTo>
                  <a:cubicBezTo>
                    <a:pt x="49248" y="124939"/>
                    <a:pt x="73568" y="143291"/>
                    <a:pt x="79791" y="117256"/>
                  </a:cubicBezTo>
                  <a:cubicBezTo>
                    <a:pt x="86141" y="90840"/>
                    <a:pt x="88745" y="60359"/>
                    <a:pt x="71155" y="35277"/>
                  </a:cubicBezTo>
                  <a:cubicBezTo>
                    <a:pt x="64361" y="25625"/>
                    <a:pt x="51534" y="17814"/>
                    <a:pt x="64107" y="5178"/>
                  </a:cubicBezTo>
                  <a:cubicBezTo>
                    <a:pt x="74902" y="-5744"/>
                    <a:pt x="85824" y="2701"/>
                    <a:pt x="94206" y="11337"/>
                  </a:cubicBezTo>
                  <a:cubicBezTo>
                    <a:pt x="127036" y="45310"/>
                    <a:pt x="138465" y="90712"/>
                    <a:pt x="148117" y="136052"/>
                  </a:cubicBezTo>
                  <a:cubicBezTo>
                    <a:pt x="150403" y="146656"/>
                    <a:pt x="146911" y="154911"/>
                    <a:pt x="160119" y="160182"/>
                  </a:cubicBezTo>
                  <a:cubicBezTo>
                    <a:pt x="203172" y="177327"/>
                    <a:pt x="219618" y="214094"/>
                    <a:pt x="210221" y="264005"/>
                  </a:cubicBezTo>
                  <a:cubicBezTo>
                    <a:pt x="199743" y="319504"/>
                    <a:pt x="173200" y="371257"/>
                    <a:pt x="176883" y="430312"/>
                  </a:cubicBezTo>
                  <a:cubicBezTo>
                    <a:pt x="177518" y="440472"/>
                    <a:pt x="171803" y="456411"/>
                    <a:pt x="160817" y="454315"/>
                  </a:cubicBezTo>
                  <a:cubicBezTo>
                    <a:pt x="136688" y="449743"/>
                    <a:pt x="158659" y="429741"/>
                    <a:pt x="150086" y="41494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: фигура 648">
              <a:extLst>
                <a:ext uri="{FF2B5EF4-FFF2-40B4-BE49-F238E27FC236}">
                  <a16:creationId xmlns="" xmlns:a16="http://schemas.microsoft.com/office/drawing/2014/main" id="{B8FD080A-258B-4F8A-BE77-F42BC4058BFE}"/>
                </a:ext>
              </a:extLst>
            </p:cNvPr>
            <p:cNvSpPr/>
            <p:nvPr/>
          </p:nvSpPr>
          <p:spPr>
            <a:xfrm>
              <a:off x="11039919" y="1421965"/>
              <a:ext cx="163257" cy="285001"/>
            </a:xfrm>
            <a:custGeom>
              <a:avLst/>
              <a:gdLst>
                <a:gd name="connsiteX0" fmla="*/ 68707 w 163257"/>
                <a:gd name="connsiteY0" fmla="*/ 233234 h 285001"/>
                <a:gd name="connsiteX1" fmla="*/ 7620 w 163257"/>
                <a:gd name="connsiteY1" fmla="*/ 20571 h 285001"/>
                <a:gd name="connsiteX2" fmla="*/ 0 w 163257"/>
                <a:gd name="connsiteY2" fmla="*/ 12380 h 285001"/>
                <a:gd name="connsiteX3" fmla="*/ 35433 w 163257"/>
                <a:gd name="connsiteY3" fmla="*/ 14983 h 285001"/>
                <a:gd name="connsiteX4" fmla="*/ 76264 w 163257"/>
                <a:gd name="connsiteY4" fmla="*/ 61402 h 285001"/>
                <a:gd name="connsiteX5" fmla="*/ 160148 w 163257"/>
                <a:gd name="connsiteY5" fmla="*/ 252601 h 285001"/>
                <a:gd name="connsiteX6" fmla="*/ 155512 w 163257"/>
                <a:gd name="connsiteY6" fmla="*/ 282192 h 285001"/>
                <a:gd name="connsiteX7" fmla="*/ 131573 w 163257"/>
                <a:gd name="connsiteY7" fmla="*/ 278763 h 285001"/>
                <a:gd name="connsiteX8" fmla="*/ 68707 w 163257"/>
                <a:gd name="connsiteY8" fmla="*/ 233234 h 2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257" h="285001">
                  <a:moveTo>
                    <a:pt x="68707" y="233234"/>
                  </a:moveTo>
                  <a:cubicBezTo>
                    <a:pt x="60452" y="158303"/>
                    <a:pt x="36703" y="88580"/>
                    <a:pt x="7620" y="20571"/>
                  </a:cubicBezTo>
                  <a:cubicBezTo>
                    <a:pt x="5080" y="17841"/>
                    <a:pt x="2540" y="15110"/>
                    <a:pt x="0" y="12380"/>
                  </a:cubicBezTo>
                  <a:cubicBezTo>
                    <a:pt x="13272" y="-10354"/>
                    <a:pt x="25147" y="2918"/>
                    <a:pt x="35433" y="14983"/>
                  </a:cubicBezTo>
                  <a:cubicBezTo>
                    <a:pt x="48832" y="30668"/>
                    <a:pt x="58357" y="50226"/>
                    <a:pt x="76264" y="61402"/>
                  </a:cubicBezTo>
                  <a:cubicBezTo>
                    <a:pt x="129667" y="112202"/>
                    <a:pt x="131890" y="189037"/>
                    <a:pt x="160148" y="252601"/>
                  </a:cubicBezTo>
                  <a:cubicBezTo>
                    <a:pt x="164847" y="263142"/>
                    <a:pt x="164910" y="274191"/>
                    <a:pt x="155512" y="282192"/>
                  </a:cubicBezTo>
                  <a:cubicBezTo>
                    <a:pt x="146686" y="289749"/>
                    <a:pt x="139447" y="279779"/>
                    <a:pt x="131573" y="278763"/>
                  </a:cubicBezTo>
                  <a:cubicBezTo>
                    <a:pt x="102807" y="274890"/>
                    <a:pt x="91060" y="245870"/>
                    <a:pt x="68707" y="233234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: фигура 649">
              <a:extLst>
                <a:ext uri="{FF2B5EF4-FFF2-40B4-BE49-F238E27FC236}">
                  <a16:creationId xmlns="" xmlns:a16="http://schemas.microsoft.com/office/drawing/2014/main" id="{DF6F7D34-B0FA-4DC5-BB02-72B636A5097A}"/>
                </a:ext>
              </a:extLst>
            </p:cNvPr>
            <p:cNvSpPr/>
            <p:nvPr/>
          </p:nvSpPr>
          <p:spPr>
            <a:xfrm>
              <a:off x="1674810" y="922548"/>
              <a:ext cx="850249" cy="690207"/>
            </a:xfrm>
            <a:custGeom>
              <a:avLst/>
              <a:gdLst>
                <a:gd name="connsiteX0" fmla="*/ 764161 w 850249"/>
                <a:gd name="connsiteY0" fmla="*/ 559739 h 690207"/>
                <a:gd name="connsiteX1" fmla="*/ 794006 w 850249"/>
                <a:gd name="connsiteY1" fmla="*/ 590029 h 690207"/>
                <a:gd name="connsiteX2" fmla="*/ 819723 w 850249"/>
                <a:gd name="connsiteY2" fmla="*/ 603364 h 690207"/>
                <a:gd name="connsiteX3" fmla="*/ 842520 w 850249"/>
                <a:gd name="connsiteY3" fmla="*/ 666610 h 690207"/>
                <a:gd name="connsiteX4" fmla="*/ 738507 w 850249"/>
                <a:gd name="connsiteY4" fmla="*/ 663753 h 690207"/>
                <a:gd name="connsiteX5" fmla="*/ 684976 w 850249"/>
                <a:gd name="connsiteY5" fmla="*/ 632447 h 690207"/>
                <a:gd name="connsiteX6" fmla="*/ 618555 w 850249"/>
                <a:gd name="connsiteY6" fmla="*/ 610095 h 690207"/>
                <a:gd name="connsiteX7" fmla="*/ 533338 w 850249"/>
                <a:gd name="connsiteY7" fmla="*/ 587997 h 690207"/>
                <a:gd name="connsiteX8" fmla="*/ 492127 w 850249"/>
                <a:gd name="connsiteY8" fmla="*/ 572185 h 690207"/>
                <a:gd name="connsiteX9" fmla="*/ 459805 w 850249"/>
                <a:gd name="connsiteY9" fmla="*/ 565200 h 690207"/>
                <a:gd name="connsiteX10" fmla="*/ 398274 w 850249"/>
                <a:gd name="connsiteY10" fmla="*/ 553834 h 690207"/>
                <a:gd name="connsiteX11" fmla="*/ 367921 w 850249"/>
                <a:gd name="connsiteY11" fmla="*/ 567804 h 690207"/>
                <a:gd name="connsiteX12" fmla="*/ 325884 w 850249"/>
                <a:gd name="connsiteY12" fmla="*/ 548436 h 690207"/>
                <a:gd name="connsiteX13" fmla="*/ 203265 w 850249"/>
                <a:gd name="connsiteY13" fmla="*/ 382129 h 690207"/>
                <a:gd name="connsiteX14" fmla="*/ 111000 w 850249"/>
                <a:gd name="connsiteY14" fmla="*/ 329170 h 690207"/>
                <a:gd name="connsiteX15" fmla="*/ 78424 w 850249"/>
                <a:gd name="connsiteY15" fmla="*/ 281354 h 690207"/>
                <a:gd name="connsiteX16" fmla="*/ 92902 w 850249"/>
                <a:gd name="connsiteY16" fmla="*/ 235951 h 690207"/>
                <a:gd name="connsiteX17" fmla="*/ 55882 w 850249"/>
                <a:gd name="connsiteY17" fmla="*/ 213028 h 690207"/>
                <a:gd name="connsiteX18" fmla="*/ 18607 w 850249"/>
                <a:gd name="connsiteY18" fmla="*/ 209916 h 690207"/>
                <a:gd name="connsiteX19" fmla="*/ 8257 w 850249"/>
                <a:gd name="connsiteY19" fmla="*/ 178039 h 690207"/>
                <a:gd name="connsiteX20" fmla="*/ 27370 w 850249"/>
                <a:gd name="connsiteY20" fmla="*/ 55483 h 690207"/>
                <a:gd name="connsiteX21" fmla="*/ 40261 w 850249"/>
                <a:gd name="connsiteY21" fmla="*/ 19288 h 690207"/>
                <a:gd name="connsiteX22" fmla="*/ 116524 w 850249"/>
                <a:gd name="connsiteY22" fmla="*/ 11160 h 690207"/>
                <a:gd name="connsiteX23" fmla="*/ 185104 w 850249"/>
                <a:gd name="connsiteY23" fmla="*/ 43926 h 690207"/>
                <a:gd name="connsiteX24" fmla="*/ 224855 w 850249"/>
                <a:gd name="connsiteY24" fmla="*/ 74597 h 690207"/>
                <a:gd name="connsiteX25" fmla="*/ 289498 w 850249"/>
                <a:gd name="connsiteY25" fmla="*/ 236015 h 690207"/>
                <a:gd name="connsiteX26" fmla="*/ 347220 w 850249"/>
                <a:gd name="connsiteY26" fmla="*/ 289292 h 690207"/>
                <a:gd name="connsiteX27" fmla="*/ 419800 w 850249"/>
                <a:gd name="connsiteY27" fmla="*/ 355649 h 690207"/>
                <a:gd name="connsiteX28" fmla="*/ 491809 w 850249"/>
                <a:gd name="connsiteY28" fmla="*/ 477316 h 690207"/>
                <a:gd name="connsiteX29" fmla="*/ 530481 w 850249"/>
                <a:gd name="connsiteY29" fmla="*/ 499478 h 690207"/>
                <a:gd name="connsiteX30" fmla="*/ 701105 w 850249"/>
                <a:gd name="connsiteY30" fmla="*/ 547420 h 690207"/>
                <a:gd name="connsiteX31" fmla="*/ 764097 w 850249"/>
                <a:gd name="connsiteY31" fmla="*/ 559549 h 6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50249" h="690207">
                  <a:moveTo>
                    <a:pt x="764161" y="559739"/>
                  </a:moveTo>
                  <a:cubicBezTo>
                    <a:pt x="766320" y="578726"/>
                    <a:pt x="776162" y="589204"/>
                    <a:pt x="794006" y="590029"/>
                  </a:cubicBezTo>
                  <a:cubicBezTo>
                    <a:pt x="804610" y="590537"/>
                    <a:pt x="816739" y="592188"/>
                    <a:pt x="819723" y="603364"/>
                  </a:cubicBezTo>
                  <a:cubicBezTo>
                    <a:pt x="825756" y="625780"/>
                    <a:pt x="867094" y="638670"/>
                    <a:pt x="842520" y="666610"/>
                  </a:cubicBezTo>
                  <a:cubicBezTo>
                    <a:pt x="813183" y="699948"/>
                    <a:pt x="756795" y="697027"/>
                    <a:pt x="738507" y="663753"/>
                  </a:cubicBezTo>
                  <a:cubicBezTo>
                    <a:pt x="724981" y="639115"/>
                    <a:pt x="710186" y="632066"/>
                    <a:pt x="684976" y="632447"/>
                  </a:cubicBezTo>
                  <a:cubicBezTo>
                    <a:pt x="661735" y="632828"/>
                    <a:pt x="640526" y="622414"/>
                    <a:pt x="618555" y="610095"/>
                  </a:cubicBezTo>
                  <a:cubicBezTo>
                    <a:pt x="593790" y="596252"/>
                    <a:pt x="561405" y="602158"/>
                    <a:pt x="533338" y="587997"/>
                  </a:cubicBezTo>
                  <a:cubicBezTo>
                    <a:pt x="521083" y="581838"/>
                    <a:pt x="504954" y="581901"/>
                    <a:pt x="492127" y="572185"/>
                  </a:cubicBezTo>
                  <a:cubicBezTo>
                    <a:pt x="482792" y="565137"/>
                    <a:pt x="470791" y="559993"/>
                    <a:pt x="459805" y="565200"/>
                  </a:cubicBezTo>
                  <a:cubicBezTo>
                    <a:pt x="436564" y="576249"/>
                    <a:pt x="416308" y="592061"/>
                    <a:pt x="398274" y="553834"/>
                  </a:cubicBezTo>
                  <a:cubicBezTo>
                    <a:pt x="391987" y="540562"/>
                    <a:pt x="372937" y="549008"/>
                    <a:pt x="367921" y="567804"/>
                  </a:cubicBezTo>
                  <a:cubicBezTo>
                    <a:pt x="345696" y="581964"/>
                    <a:pt x="330075" y="564565"/>
                    <a:pt x="325884" y="548436"/>
                  </a:cubicBezTo>
                  <a:cubicBezTo>
                    <a:pt x="306453" y="474205"/>
                    <a:pt x="246445" y="434961"/>
                    <a:pt x="203265" y="382129"/>
                  </a:cubicBezTo>
                  <a:cubicBezTo>
                    <a:pt x="181294" y="355268"/>
                    <a:pt x="143956" y="342822"/>
                    <a:pt x="111000" y="329170"/>
                  </a:cubicBezTo>
                  <a:cubicBezTo>
                    <a:pt x="91251" y="320978"/>
                    <a:pt x="69852" y="312533"/>
                    <a:pt x="78424" y="281354"/>
                  </a:cubicBezTo>
                  <a:cubicBezTo>
                    <a:pt x="95633" y="270813"/>
                    <a:pt x="98554" y="254112"/>
                    <a:pt x="92902" y="235951"/>
                  </a:cubicBezTo>
                  <a:cubicBezTo>
                    <a:pt x="87251" y="217663"/>
                    <a:pt x="70868" y="215250"/>
                    <a:pt x="55882" y="213028"/>
                  </a:cubicBezTo>
                  <a:cubicBezTo>
                    <a:pt x="43499" y="211186"/>
                    <a:pt x="30291" y="213599"/>
                    <a:pt x="18607" y="209916"/>
                  </a:cubicBezTo>
                  <a:cubicBezTo>
                    <a:pt x="3812" y="205281"/>
                    <a:pt x="-8952" y="192327"/>
                    <a:pt x="8257" y="178039"/>
                  </a:cubicBezTo>
                  <a:cubicBezTo>
                    <a:pt x="50929" y="142669"/>
                    <a:pt x="35625" y="98346"/>
                    <a:pt x="27370" y="55483"/>
                  </a:cubicBezTo>
                  <a:cubicBezTo>
                    <a:pt x="24068" y="38338"/>
                    <a:pt x="16512" y="23543"/>
                    <a:pt x="40261" y="19288"/>
                  </a:cubicBezTo>
                  <a:cubicBezTo>
                    <a:pt x="64264" y="1318"/>
                    <a:pt x="88965" y="-9287"/>
                    <a:pt x="116524" y="11160"/>
                  </a:cubicBezTo>
                  <a:cubicBezTo>
                    <a:pt x="148084" y="1000"/>
                    <a:pt x="160212" y="37957"/>
                    <a:pt x="185104" y="43926"/>
                  </a:cubicBezTo>
                  <a:cubicBezTo>
                    <a:pt x="198312" y="54213"/>
                    <a:pt x="210949" y="65453"/>
                    <a:pt x="224855" y="74597"/>
                  </a:cubicBezTo>
                  <a:cubicBezTo>
                    <a:pt x="281751" y="112189"/>
                    <a:pt x="280735" y="176833"/>
                    <a:pt x="289498" y="236015"/>
                  </a:cubicBezTo>
                  <a:cubicBezTo>
                    <a:pt x="295023" y="273290"/>
                    <a:pt x="297626" y="298436"/>
                    <a:pt x="347220" y="289292"/>
                  </a:cubicBezTo>
                  <a:cubicBezTo>
                    <a:pt x="379986" y="283259"/>
                    <a:pt x="410720" y="319327"/>
                    <a:pt x="419800" y="355649"/>
                  </a:cubicBezTo>
                  <a:cubicBezTo>
                    <a:pt x="432246" y="405370"/>
                    <a:pt x="480189" y="427786"/>
                    <a:pt x="491809" y="477316"/>
                  </a:cubicBezTo>
                  <a:cubicBezTo>
                    <a:pt x="495175" y="491604"/>
                    <a:pt x="515368" y="497954"/>
                    <a:pt x="530481" y="499478"/>
                  </a:cubicBezTo>
                  <a:cubicBezTo>
                    <a:pt x="589853" y="505574"/>
                    <a:pt x="647511" y="515607"/>
                    <a:pt x="701105" y="547420"/>
                  </a:cubicBezTo>
                  <a:cubicBezTo>
                    <a:pt x="718758" y="557898"/>
                    <a:pt x="742888" y="555866"/>
                    <a:pt x="764097" y="55954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: фигура 650">
              <a:extLst>
                <a:ext uri="{FF2B5EF4-FFF2-40B4-BE49-F238E27FC236}">
                  <a16:creationId xmlns="" xmlns:a16="http://schemas.microsoft.com/office/drawing/2014/main" id="{5DC9CA1B-76FB-4890-8164-BF9CB932C951}"/>
                </a:ext>
              </a:extLst>
            </p:cNvPr>
            <p:cNvSpPr/>
            <p:nvPr/>
          </p:nvSpPr>
          <p:spPr>
            <a:xfrm>
              <a:off x="2880141" y="1727232"/>
              <a:ext cx="94106" cy="48236"/>
            </a:xfrm>
            <a:custGeom>
              <a:avLst/>
              <a:gdLst>
                <a:gd name="connsiteX0" fmla="*/ 27714 w 94106"/>
                <a:gd name="connsiteY0" fmla="*/ 48236 h 48236"/>
                <a:gd name="connsiteX1" fmla="*/ 219 w 94106"/>
                <a:gd name="connsiteY1" fmla="*/ 31091 h 48236"/>
                <a:gd name="connsiteX2" fmla="*/ 38192 w 94106"/>
                <a:gd name="connsiteY2" fmla="*/ 484 h 48236"/>
                <a:gd name="connsiteX3" fmla="*/ 86769 w 94106"/>
                <a:gd name="connsiteY3" fmla="*/ 20867 h 48236"/>
                <a:gd name="connsiteX4" fmla="*/ 80610 w 94106"/>
                <a:gd name="connsiteY4" fmla="*/ 42648 h 48236"/>
                <a:gd name="connsiteX5" fmla="*/ 27778 w 94106"/>
                <a:gd name="connsiteY5" fmla="*/ 48236 h 4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06" h="48236">
                  <a:moveTo>
                    <a:pt x="27714" y="48236"/>
                  </a:moveTo>
                  <a:cubicBezTo>
                    <a:pt x="13109" y="47665"/>
                    <a:pt x="-2004" y="47030"/>
                    <a:pt x="219" y="31091"/>
                  </a:cubicBezTo>
                  <a:cubicBezTo>
                    <a:pt x="3076" y="10580"/>
                    <a:pt x="18761" y="-2755"/>
                    <a:pt x="38192" y="484"/>
                  </a:cubicBezTo>
                  <a:cubicBezTo>
                    <a:pt x="55019" y="3278"/>
                    <a:pt x="72101" y="11152"/>
                    <a:pt x="86769" y="20867"/>
                  </a:cubicBezTo>
                  <a:cubicBezTo>
                    <a:pt x="101819" y="30773"/>
                    <a:pt x="90643" y="39156"/>
                    <a:pt x="80610" y="42648"/>
                  </a:cubicBezTo>
                  <a:cubicBezTo>
                    <a:pt x="62512" y="48998"/>
                    <a:pt x="42954" y="40553"/>
                    <a:pt x="27778" y="4823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: фигура 651">
              <a:extLst>
                <a:ext uri="{FF2B5EF4-FFF2-40B4-BE49-F238E27FC236}">
                  <a16:creationId xmlns="" xmlns:a16="http://schemas.microsoft.com/office/drawing/2014/main" id="{2AB3576E-8894-4C42-8738-F91283B87630}"/>
                </a:ext>
              </a:extLst>
            </p:cNvPr>
            <p:cNvSpPr/>
            <p:nvPr/>
          </p:nvSpPr>
          <p:spPr>
            <a:xfrm>
              <a:off x="1768475" y="901132"/>
              <a:ext cx="91439" cy="65986"/>
            </a:xfrm>
            <a:custGeom>
              <a:avLst/>
              <a:gdLst>
                <a:gd name="connsiteX0" fmla="*/ 91440 w 91439"/>
                <a:gd name="connsiteY0" fmla="*/ 65532 h 65986"/>
                <a:gd name="connsiteX1" fmla="*/ 22860 w 91439"/>
                <a:gd name="connsiteY1" fmla="*/ 32766 h 65986"/>
                <a:gd name="connsiteX2" fmla="*/ 0 w 91439"/>
                <a:gd name="connsiteY2" fmla="*/ 0 h 65986"/>
                <a:gd name="connsiteX3" fmla="*/ 91440 w 91439"/>
                <a:gd name="connsiteY3" fmla="*/ 65532 h 6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65986">
                  <a:moveTo>
                    <a:pt x="91440" y="65532"/>
                  </a:moveTo>
                  <a:cubicBezTo>
                    <a:pt x="62167" y="70041"/>
                    <a:pt x="47371" y="39688"/>
                    <a:pt x="22860" y="32766"/>
                  </a:cubicBezTo>
                  <a:cubicBezTo>
                    <a:pt x="15240" y="21844"/>
                    <a:pt x="7620" y="10922"/>
                    <a:pt x="0" y="0"/>
                  </a:cubicBezTo>
                  <a:cubicBezTo>
                    <a:pt x="35814" y="13272"/>
                    <a:pt x="69660" y="29591"/>
                    <a:pt x="91440" y="655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: фигура 652">
              <a:extLst>
                <a:ext uri="{FF2B5EF4-FFF2-40B4-BE49-F238E27FC236}">
                  <a16:creationId xmlns="" xmlns:a16="http://schemas.microsoft.com/office/drawing/2014/main" id="{1D76E391-B0A0-47AC-BD6A-1698456F45C3}"/>
                </a:ext>
              </a:extLst>
            </p:cNvPr>
            <p:cNvSpPr/>
            <p:nvPr/>
          </p:nvSpPr>
          <p:spPr>
            <a:xfrm>
              <a:off x="3212378" y="1605495"/>
              <a:ext cx="30185" cy="30379"/>
            </a:xfrm>
            <a:custGeom>
              <a:avLst/>
              <a:gdLst>
                <a:gd name="connsiteX0" fmla="*/ 30186 w 30185"/>
                <a:gd name="connsiteY0" fmla="*/ 27542 h 30379"/>
                <a:gd name="connsiteX1" fmla="*/ 594 w 30185"/>
                <a:gd name="connsiteY1" fmla="*/ 14525 h 30379"/>
                <a:gd name="connsiteX2" fmla="*/ 8595 w 30185"/>
                <a:gd name="connsiteY2" fmla="*/ 110 h 30379"/>
                <a:gd name="connsiteX3" fmla="*/ 30186 w 30185"/>
                <a:gd name="connsiteY3" fmla="*/ 27606 h 3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85" h="30379">
                  <a:moveTo>
                    <a:pt x="30186" y="27542"/>
                  </a:moveTo>
                  <a:cubicBezTo>
                    <a:pt x="15453" y="33765"/>
                    <a:pt x="5293" y="29892"/>
                    <a:pt x="594" y="14525"/>
                  </a:cubicBezTo>
                  <a:cubicBezTo>
                    <a:pt x="-1438" y="7857"/>
                    <a:pt x="1864" y="-1096"/>
                    <a:pt x="8595" y="110"/>
                  </a:cubicBezTo>
                  <a:cubicBezTo>
                    <a:pt x="21613" y="2396"/>
                    <a:pt x="28280" y="13064"/>
                    <a:pt x="30186" y="2760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: фигура 653">
              <a:extLst>
                <a:ext uri="{FF2B5EF4-FFF2-40B4-BE49-F238E27FC236}">
                  <a16:creationId xmlns="" xmlns:a16="http://schemas.microsoft.com/office/drawing/2014/main" id="{5057BE51-4ECD-40E7-A1C4-35316EC154E5}"/>
                </a:ext>
              </a:extLst>
            </p:cNvPr>
            <p:cNvSpPr/>
            <p:nvPr/>
          </p:nvSpPr>
          <p:spPr>
            <a:xfrm>
              <a:off x="2704018" y="905949"/>
              <a:ext cx="131809" cy="48904"/>
            </a:xfrm>
            <a:custGeom>
              <a:avLst/>
              <a:gdLst>
                <a:gd name="connsiteX0" fmla="*/ 89727 w 131809"/>
                <a:gd name="connsiteY0" fmla="*/ 48905 h 48904"/>
                <a:gd name="connsiteX1" fmla="*/ 7368 w 131809"/>
                <a:gd name="connsiteY1" fmla="*/ 29791 h 48904"/>
                <a:gd name="connsiteX2" fmla="*/ 192 w 131809"/>
                <a:gd name="connsiteY2" fmla="*/ 17917 h 48904"/>
                <a:gd name="connsiteX3" fmla="*/ 17528 w 131809"/>
                <a:gd name="connsiteY3" fmla="*/ 9 h 48904"/>
                <a:gd name="connsiteX4" fmla="*/ 115191 w 131809"/>
                <a:gd name="connsiteY4" fmla="*/ 5407 h 48904"/>
                <a:gd name="connsiteX5" fmla="*/ 131574 w 131809"/>
                <a:gd name="connsiteY5" fmla="*/ 19250 h 48904"/>
                <a:gd name="connsiteX6" fmla="*/ 120588 w 131809"/>
                <a:gd name="connsiteY6" fmla="*/ 38364 h 48904"/>
                <a:gd name="connsiteX7" fmla="*/ 89791 w 131809"/>
                <a:gd name="connsiteY7" fmla="*/ 48841 h 4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09" h="48904">
                  <a:moveTo>
                    <a:pt x="89727" y="48905"/>
                  </a:moveTo>
                  <a:cubicBezTo>
                    <a:pt x="61025" y="42809"/>
                    <a:pt x="35562" y="29474"/>
                    <a:pt x="7368" y="29791"/>
                  </a:cubicBezTo>
                  <a:cubicBezTo>
                    <a:pt x="1462" y="29791"/>
                    <a:pt x="-697" y="24013"/>
                    <a:pt x="192" y="17917"/>
                  </a:cubicBezTo>
                  <a:cubicBezTo>
                    <a:pt x="1780" y="7439"/>
                    <a:pt x="7495" y="-308"/>
                    <a:pt x="17528" y="9"/>
                  </a:cubicBezTo>
                  <a:cubicBezTo>
                    <a:pt x="50103" y="1152"/>
                    <a:pt x="82679" y="3121"/>
                    <a:pt x="115191" y="5407"/>
                  </a:cubicBezTo>
                  <a:cubicBezTo>
                    <a:pt x="122747" y="5915"/>
                    <a:pt x="130050" y="9661"/>
                    <a:pt x="131574" y="19250"/>
                  </a:cubicBezTo>
                  <a:cubicBezTo>
                    <a:pt x="133034" y="28712"/>
                    <a:pt x="127510" y="35189"/>
                    <a:pt x="120588" y="38364"/>
                  </a:cubicBezTo>
                  <a:cubicBezTo>
                    <a:pt x="110301" y="43063"/>
                    <a:pt x="99316" y="45730"/>
                    <a:pt x="89791" y="4884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: фигура 654">
              <a:extLst>
                <a:ext uri="{FF2B5EF4-FFF2-40B4-BE49-F238E27FC236}">
                  <a16:creationId xmlns="" xmlns:a16="http://schemas.microsoft.com/office/drawing/2014/main" id="{64BC276D-B5B8-419E-B9EF-68CE3C33EADB}"/>
                </a:ext>
              </a:extLst>
            </p:cNvPr>
            <p:cNvSpPr/>
            <p:nvPr/>
          </p:nvSpPr>
          <p:spPr>
            <a:xfrm>
              <a:off x="2673909" y="1477079"/>
              <a:ext cx="34555" cy="32307"/>
            </a:xfrm>
            <a:custGeom>
              <a:avLst/>
              <a:gdLst>
                <a:gd name="connsiteX0" fmla="*/ 34556 w 34555"/>
                <a:gd name="connsiteY0" fmla="*/ 17844 h 32307"/>
                <a:gd name="connsiteX1" fmla="*/ 14934 w 34555"/>
                <a:gd name="connsiteY1" fmla="*/ 31942 h 32307"/>
                <a:gd name="connsiteX2" fmla="*/ 329 w 34555"/>
                <a:gd name="connsiteY2" fmla="*/ 12066 h 32307"/>
                <a:gd name="connsiteX3" fmla="*/ 17601 w 34555"/>
                <a:gd name="connsiteY3" fmla="*/ 64 h 32307"/>
                <a:gd name="connsiteX4" fmla="*/ 34556 w 34555"/>
                <a:gd name="connsiteY4" fmla="*/ 17908 h 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55" h="32307">
                  <a:moveTo>
                    <a:pt x="34556" y="17844"/>
                  </a:moveTo>
                  <a:cubicBezTo>
                    <a:pt x="32143" y="29020"/>
                    <a:pt x="24713" y="33720"/>
                    <a:pt x="14934" y="31942"/>
                  </a:cubicBezTo>
                  <a:cubicBezTo>
                    <a:pt x="5473" y="30227"/>
                    <a:pt x="-1639" y="23623"/>
                    <a:pt x="329" y="12066"/>
                  </a:cubicBezTo>
                  <a:cubicBezTo>
                    <a:pt x="1980" y="2668"/>
                    <a:pt x="9283" y="-507"/>
                    <a:pt x="17601" y="64"/>
                  </a:cubicBezTo>
                  <a:cubicBezTo>
                    <a:pt x="27634" y="763"/>
                    <a:pt x="34175" y="5970"/>
                    <a:pt x="34556" y="17908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: фигура 655">
              <a:extLst>
                <a:ext uri="{FF2B5EF4-FFF2-40B4-BE49-F238E27FC236}">
                  <a16:creationId xmlns="" xmlns:a16="http://schemas.microsoft.com/office/drawing/2014/main" id="{C3806923-57C2-4DE5-AA91-EFDC52D5C269}"/>
                </a:ext>
              </a:extLst>
            </p:cNvPr>
            <p:cNvSpPr/>
            <p:nvPr/>
          </p:nvSpPr>
          <p:spPr>
            <a:xfrm>
              <a:off x="2869944" y="1015617"/>
              <a:ext cx="22226" cy="27664"/>
            </a:xfrm>
            <a:custGeom>
              <a:avLst/>
              <a:gdLst>
                <a:gd name="connsiteX0" fmla="*/ 22163 w 22226"/>
                <a:gd name="connsiteY0" fmla="*/ 11753 h 27664"/>
                <a:gd name="connsiteX1" fmla="*/ 12193 w 22226"/>
                <a:gd name="connsiteY1" fmla="*/ 27184 h 27664"/>
                <a:gd name="connsiteX2" fmla="*/ 1 w 22226"/>
                <a:gd name="connsiteY2" fmla="*/ 16199 h 27664"/>
                <a:gd name="connsiteX3" fmla="*/ 9717 w 22226"/>
                <a:gd name="connsiteY3" fmla="*/ 450 h 27664"/>
                <a:gd name="connsiteX4" fmla="*/ 22226 w 22226"/>
                <a:gd name="connsiteY4" fmla="*/ 11690 h 2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" h="27664">
                  <a:moveTo>
                    <a:pt x="22163" y="11753"/>
                  </a:moveTo>
                  <a:cubicBezTo>
                    <a:pt x="21972" y="19310"/>
                    <a:pt x="19051" y="25343"/>
                    <a:pt x="12193" y="27184"/>
                  </a:cubicBezTo>
                  <a:cubicBezTo>
                    <a:pt x="4319" y="29280"/>
                    <a:pt x="128" y="24327"/>
                    <a:pt x="1" y="16199"/>
                  </a:cubicBezTo>
                  <a:cubicBezTo>
                    <a:pt x="-62" y="9023"/>
                    <a:pt x="2859" y="2355"/>
                    <a:pt x="9717" y="450"/>
                  </a:cubicBezTo>
                  <a:cubicBezTo>
                    <a:pt x="17654" y="-1709"/>
                    <a:pt x="20956" y="4197"/>
                    <a:pt x="22226" y="116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: фигура 656">
              <a:extLst>
                <a:ext uri="{FF2B5EF4-FFF2-40B4-BE49-F238E27FC236}">
                  <a16:creationId xmlns="" xmlns:a16="http://schemas.microsoft.com/office/drawing/2014/main" id="{13C8127D-B0EC-4354-88FC-2DCD894D2C9C}"/>
                </a:ext>
              </a:extLst>
            </p:cNvPr>
            <p:cNvSpPr/>
            <p:nvPr/>
          </p:nvSpPr>
          <p:spPr>
            <a:xfrm>
              <a:off x="6960980" y="5364951"/>
              <a:ext cx="1177115" cy="678774"/>
            </a:xfrm>
            <a:custGeom>
              <a:avLst/>
              <a:gdLst>
                <a:gd name="connsiteX0" fmla="*/ 643906 w 1177115"/>
                <a:gd name="connsiteY0" fmla="*/ 70294 h 678774"/>
                <a:gd name="connsiteX1" fmla="*/ 688864 w 1177115"/>
                <a:gd name="connsiteY1" fmla="*/ 70167 h 678774"/>
                <a:gd name="connsiteX2" fmla="*/ 776938 w 1177115"/>
                <a:gd name="connsiteY2" fmla="*/ 45909 h 678774"/>
                <a:gd name="connsiteX3" fmla="*/ 809070 w 1177115"/>
                <a:gd name="connsiteY3" fmla="*/ 54101 h 678774"/>
                <a:gd name="connsiteX4" fmla="*/ 842661 w 1177115"/>
                <a:gd name="connsiteY4" fmla="*/ 65785 h 678774"/>
                <a:gd name="connsiteX5" fmla="*/ 917654 w 1177115"/>
                <a:gd name="connsiteY5" fmla="*/ 7936 h 678774"/>
                <a:gd name="connsiteX6" fmla="*/ 945404 w 1177115"/>
                <a:gd name="connsiteY6" fmla="*/ 2412 h 678774"/>
                <a:gd name="connsiteX7" fmla="*/ 1075770 w 1177115"/>
                <a:gd name="connsiteY7" fmla="*/ 44513 h 678774"/>
                <a:gd name="connsiteX8" fmla="*/ 1168924 w 1177115"/>
                <a:gd name="connsiteY8" fmla="*/ 190373 h 678774"/>
                <a:gd name="connsiteX9" fmla="*/ 1177115 w 1177115"/>
                <a:gd name="connsiteY9" fmla="*/ 225869 h 678774"/>
                <a:gd name="connsiteX10" fmla="*/ 1014111 w 1177115"/>
                <a:gd name="connsiteY10" fmla="*/ 248095 h 678774"/>
                <a:gd name="connsiteX11" fmla="*/ 933275 w 1177115"/>
                <a:gd name="connsiteY11" fmla="*/ 242316 h 678774"/>
                <a:gd name="connsiteX12" fmla="*/ 854599 w 1177115"/>
                <a:gd name="connsiteY12" fmla="*/ 274003 h 678774"/>
                <a:gd name="connsiteX13" fmla="*/ 764937 w 1177115"/>
                <a:gd name="connsiteY13" fmla="*/ 281877 h 678774"/>
                <a:gd name="connsiteX14" fmla="*/ 708930 w 1177115"/>
                <a:gd name="connsiteY14" fmla="*/ 287401 h 678774"/>
                <a:gd name="connsiteX15" fmla="*/ 558562 w 1177115"/>
                <a:gd name="connsiteY15" fmla="*/ 351155 h 678774"/>
                <a:gd name="connsiteX16" fmla="*/ 506619 w 1177115"/>
                <a:gd name="connsiteY16" fmla="*/ 373063 h 678774"/>
                <a:gd name="connsiteX17" fmla="*/ 485982 w 1177115"/>
                <a:gd name="connsiteY17" fmla="*/ 358648 h 678774"/>
                <a:gd name="connsiteX18" fmla="*/ 483378 w 1177115"/>
                <a:gd name="connsiteY18" fmla="*/ 380112 h 678774"/>
                <a:gd name="connsiteX19" fmla="*/ 478870 w 1177115"/>
                <a:gd name="connsiteY19" fmla="*/ 398971 h 678774"/>
                <a:gd name="connsiteX20" fmla="*/ 374412 w 1177115"/>
                <a:gd name="connsiteY20" fmla="*/ 557468 h 678774"/>
                <a:gd name="connsiteX21" fmla="*/ 337201 w 1177115"/>
                <a:gd name="connsiteY21" fmla="*/ 566866 h 678774"/>
                <a:gd name="connsiteX22" fmla="*/ 314532 w 1177115"/>
                <a:gd name="connsiteY22" fmla="*/ 547181 h 678774"/>
                <a:gd name="connsiteX23" fmla="*/ 337011 w 1177115"/>
                <a:gd name="connsiteY23" fmla="*/ 520067 h 678774"/>
                <a:gd name="connsiteX24" fmla="*/ 351488 w 1177115"/>
                <a:gd name="connsiteY24" fmla="*/ 478537 h 678774"/>
                <a:gd name="connsiteX25" fmla="*/ 345075 w 1177115"/>
                <a:gd name="connsiteY25" fmla="*/ 442977 h 678774"/>
                <a:gd name="connsiteX26" fmla="*/ 347361 w 1177115"/>
                <a:gd name="connsiteY26" fmla="*/ 409830 h 678774"/>
                <a:gd name="connsiteX27" fmla="*/ 311484 w 1177115"/>
                <a:gd name="connsiteY27" fmla="*/ 426023 h 678774"/>
                <a:gd name="connsiteX28" fmla="*/ 281321 w 1177115"/>
                <a:gd name="connsiteY28" fmla="*/ 521146 h 678774"/>
                <a:gd name="connsiteX29" fmla="*/ 289449 w 1177115"/>
                <a:gd name="connsiteY29" fmla="*/ 548324 h 678774"/>
                <a:gd name="connsiteX30" fmla="*/ 282274 w 1177115"/>
                <a:gd name="connsiteY30" fmla="*/ 605538 h 678774"/>
                <a:gd name="connsiteX31" fmla="*/ 227600 w 1177115"/>
                <a:gd name="connsiteY31" fmla="*/ 610554 h 678774"/>
                <a:gd name="connsiteX32" fmla="*/ 201057 w 1177115"/>
                <a:gd name="connsiteY32" fmla="*/ 630557 h 678774"/>
                <a:gd name="connsiteX33" fmla="*/ 177816 w 1177115"/>
                <a:gd name="connsiteY33" fmla="*/ 657227 h 678774"/>
                <a:gd name="connsiteX34" fmla="*/ 110760 w 1177115"/>
                <a:gd name="connsiteY34" fmla="*/ 675769 h 678774"/>
                <a:gd name="connsiteX35" fmla="*/ 110760 w 1177115"/>
                <a:gd name="connsiteY35" fmla="*/ 659449 h 678774"/>
                <a:gd name="connsiteX36" fmla="*/ 101235 w 1177115"/>
                <a:gd name="connsiteY36" fmla="*/ 491364 h 678774"/>
                <a:gd name="connsiteX37" fmla="*/ 95457 w 1177115"/>
                <a:gd name="connsiteY37" fmla="*/ 430341 h 678774"/>
                <a:gd name="connsiteX38" fmla="*/ 95457 w 1177115"/>
                <a:gd name="connsiteY38" fmla="*/ 422149 h 678774"/>
                <a:gd name="connsiteX39" fmla="*/ 88345 w 1177115"/>
                <a:gd name="connsiteY39" fmla="*/ 357950 h 678774"/>
                <a:gd name="connsiteX40" fmla="*/ 129937 w 1177115"/>
                <a:gd name="connsiteY40" fmla="*/ 299276 h 678774"/>
                <a:gd name="connsiteX41" fmla="*/ 98504 w 1177115"/>
                <a:gd name="connsiteY41" fmla="*/ 278321 h 678774"/>
                <a:gd name="connsiteX42" fmla="*/ 75708 w 1177115"/>
                <a:gd name="connsiteY42" fmla="*/ 217996 h 678774"/>
                <a:gd name="connsiteX43" fmla="*/ 30813 w 1177115"/>
                <a:gd name="connsiteY43" fmla="*/ 148272 h 678774"/>
                <a:gd name="connsiteX44" fmla="*/ 524 w 1177115"/>
                <a:gd name="connsiteY44" fmla="*/ 91757 h 678774"/>
                <a:gd name="connsiteX45" fmla="*/ 49610 w 1177115"/>
                <a:gd name="connsiteY45" fmla="*/ 54736 h 678774"/>
                <a:gd name="connsiteX46" fmla="*/ 99584 w 1177115"/>
                <a:gd name="connsiteY46" fmla="*/ 78549 h 678774"/>
                <a:gd name="connsiteX47" fmla="*/ 181309 w 1177115"/>
                <a:gd name="connsiteY47" fmla="*/ 112903 h 678774"/>
                <a:gd name="connsiteX48" fmla="*/ 259350 w 1177115"/>
                <a:gd name="connsiteY48" fmla="*/ 118554 h 678774"/>
                <a:gd name="connsiteX49" fmla="*/ 314722 w 1177115"/>
                <a:gd name="connsiteY49" fmla="*/ 139953 h 678774"/>
                <a:gd name="connsiteX50" fmla="*/ 371936 w 1177115"/>
                <a:gd name="connsiteY50" fmla="*/ 157988 h 678774"/>
                <a:gd name="connsiteX51" fmla="*/ 476202 w 1177115"/>
                <a:gd name="connsiteY51" fmla="*/ 182753 h 678774"/>
                <a:gd name="connsiteX52" fmla="*/ 521923 w 1177115"/>
                <a:gd name="connsiteY52" fmla="*/ 118364 h 678774"/>
                <a:gd name="connsiteX53" fmla="*/ 542497 w 1177115"/>
                <a:gd name="connsiteY53" fmla="*/ 78041 h 678774"/>
                <a:gd name="connsiteX54" fmla="*/ 631587 w 1177115"/>
                <a:gd name="connsiteY54" fmla="*/ 72326 h 678774"/>
                <a:gd name="connsiteX55" fmla="*/ 644033 w 1177115"/>
                <a:gd name="connsiteY55" fmla="*/ 70421 h 6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7115" h="678774">
                  <a:moveTo>
                    <a:pt x="643906" y="70294"/>
                  </a:moveTo>
                  <a:cubicBezTo>
                    <a:pt x="658892" y="63372"/>
                    <a:pt x="674005" y="68008"/>
                    <a:pt x="688864" y="70167"/>
                  </a:cubicBezTo>
                  <a:cubicBezTo>
                    <a:pt x="721439" y="74739"/>
                    <a:pt x="751729" y="73342"/>
                    <a:pt x="776938" y="45909"/>
                  </a:cubicBezTo>
                  <a:cubicBezTo>
                    <a:pt x="789892" y="31749"/>
                    <a:pt x="803227" y="27812"/>
                    <a:pt x="809070" y="54101"/>
                  </a:cubicBezTo>
                  <a:cubicBezTo>
                    <a:pt x="814150" y="76898"/>
                    <a:pt x="826151" y="77977"/>
                    <a:pt x="842661" y="65785"/>
                  </a:cubicBezTo>
                  <a:cubicBezTo>
                    <a:pt x="867934" y="47116"/>
                    <a:pt x="903494" y="44703"/>
                    <a:pt x="917654" y="7936"/>
                  </a:cubicBezTo>
                  <a:cubicBezTo>
                    <a:pt x="921782" y="-2732"/>
                    <a:pt x="935371" y="-509"/>
                    <a:pt x="945404" y="2412"/>
                  </a:cubicBezTo>
                  <a:cubicBezTo>
                    <a:pt x="989283" y="14985"/>
                    <a:pt x="1033860" y="27812"/>
                    <a:pt x="1075770" y="44513"/>
                  </a:cubicBezTo>
                  <a:cubicBezTo>
                    <a:pt x="1133618" y="67563"/>
                    <a:pt x="1150636" y="132079"/>
                    <a:pt x="1168924" y="190373"/>
                  </a:cubicBezTo>
                  <a:cubicBezTo>
                    <a:pt x="1172544" y="201866"/>
                    <a:pt x="1174449" y="213995"/>
                    <a:pt x="1177115" y="225869"/>
                  </a:cubicBezTo>
                  <a:cubicBezTo>
                    <a:pt x="1123585" y="240030"/>
                    <a:pt x="1071007" y="260922"/>
                    <a:pt x="1014111" y="248095"/>
                  </a:cubicBezTo>
                  <a:cubicBezTo>
                    <a:pt x="987568" y="242062"/>
                    <a:pt x="961215" y="227774"/>
                    <a:pt x="933275" y="242316"/>
                  </a:cubicBezTo>
                  <a:cubicBezTo>
                    <a:pt x="915750" y="277559"/>
                    <a:pt x="883301" y="281623"/>
                    <a:pt x="854599" y="274003"/>
                  </a:cubicBezTo>
                  <a:cubicBezTo>
                    <a:pt x="822214" y="265430"/>
                    <a:pt x="794782" y="261176"/>
                    <a:pt x="764937" y="281877"/>
                  </a:cubicBezTo>
                  <a:cubicBezTo>
                    <a:pt x="749316" y="292672"/>
                    <a:pt x="727599" y="288227"/>
                    <a:pt x="708930" y="287401"/>
                  </a:cubicBezTo>
                  <a:cubicBezTo>
                    <a:pt x="649621" y="284798"/>
                    <a:pt x="603711" y="316611"/>
                    <a:pt x="558562" y="351155"/>
                  </a:cubicBezTo>
                  <a:cubicBezTo>
                    <a:pt x="542750" y="363284"/>
                    <a:pt x="526431" y="372492"/>
                    <a:pt x="506619" y="373063"/>
                  </a:cubicBezTo>
                  <a:cubicBezTo>
                    <a:pt x="499951" y="367666"/>
                    <a:pt x="496332" y="354394"/>
                    <a:pt x="485982" y="358648"/>
                  </a:cubicBezTo>
                  <a:cubicBezTo>
                    <a:pt x="476393" y="362585"/>
                    <a:pt x="483632" y="372682"/>
                    <a:pt x="483378" y="380112"/>
                  </a:cubicBezTo>
                  <a:cubicBezTo>
                    <a:pt x="483188" y="386525"/>
                    <a:pt x="482679" y="395352"/>
                    <a:pt x="478870" y="398971"/>
                  </a:cubicBezTo>
                  <a:cubicBezTo>
                    <a:pt x="432197" y="442850"/>
                    <a:pt x="414544" y="508636"/>
                    <a:pt x="374412" y="557468"/>
                  </a:cubicBezTo>
                  <a:cubicBezTo>
                    <a:pt x="363300" y="570994"/>
                    <a:pt x="351552" y="572962"/>
                    <a:pt x="337201" y="566866"/>
                  </a:cubicBezTo>
                  <a:cubicBezTo>
                    <a:pt x="327739" y="562866"/>
                    <a:pt x="316945" y="558929"/>
                    <a:pt x="314532" y="547181"/>
                  </a:cubicBezTo>
                  <a:cubicBezTo>
                    <a:pt x="310658" y="528449"/>
                    <a:pt x="325962" y="525591"/>
                    <a:pt x="337011" y="520067"/>
                  </a:cubicBezTo>
                  <a:cubicBezTo>
                    <a:pt x="354663" y="511240"/>
                    <a:pt x="354663" y="495619"/>
                    <a:pt x="351488" y="478537"/>
                  </a:cubicBezTo>
                  <a:cubicBezTo>
                    <a:pt x="349266" y="466663"/>
                    <a:pt x="345900" y="454915"/>
                    <a:pt x="345075" y="442977"/>
                  </a:cubicBezTo>
                  <a:cubicBezTo>
                    <a:pt x="344250" y="431674"/>
                    <a:pt x="359998" y="417767"/>
                    <a:pt x="347361" y="409830"/>
                  </a:cubicBezTo>
                  <a:cubicBezTo>
                    <a:pt x="333518" y="401130"/>
                    <a:pt x="320882" y="417005"/>
                    <a:pt x="311484" y="426023"/>
                  </a:cubicBezTo>
                  <a:cubicBezTo>
                    <a:pt x="285322" y="450978"/>
                    <a:pt x="274209" y="483300"/>
                    <a:pt x="281321" y="521146"/>
                  </a:cubicBezTo>
                  <a:cubicBezTo>
                    <a:pt x="283099" y="530417"/>
                    <a:pt x="287290" y="539117"/>
                    <a:pt x="289449" y="548324"/>
                  </a:cubicBezTo>
                  <a:cubicBezTo>
                    <a:pt x="294148" y="568517"/>
                    <a:pt x="298974" y="591822"/>
                    <a:pt x="282274" y="605538"/>
                  </a:cubicBezTo>
                  <a:cubicBezTo>
                    <a:pt x="267351" y="617730"/>
                    <a:pt x="244110" y="619444"/>
                    <a:pt x="227600" y="610554"/>
                  </a:cubicBezTo>
                  <a:cubicBezTo>
                    <a:pt x="202010" y="596711"/>
                    <a:pt x="198453" y="616777"/>
                    <a:pt x="201057" y="630557"/>
                  </a:cubicBezTo>
                  <a:cubicBezTo>
                    <a:pt x="205820" y="655767"/>
                    <a:pt x="196485" y="659767"/>
                    <a:pt x="177816" y="657227"/>
                  </a:cubicBezTo>
                  <a:cubicBezTo>
                    <a:pt x="153051" y="653862"/>
                    <a:pt x="137748" y="689041"/>
                    <a:pt x="110760" y="675769"/>
                  </a:cubicBezTo>
                  <a:cubicBezTo>
                    <a:pt x="110760" y="670308"/>
                    <a:pt x="110760" y="664911"/>
                    <a:pt x="110760" y="659449"/>
                  </a:cubicBezTo>
                  <a:cubicBezTo>
                    <a:pt x="84852" y="604903"/>
                    <a:pt x="76661" y="549086"/>
                    <a:pt x="101235" y="491364"/>
                  </a:cubicBezTo>
                  <a:cubicBezTo>
                    <a:pt x="110570" y="469457"/>
                    <a:pt x="101489" y="450216"/>
                    <a:pt x="95457" y="430341"/>
                  </a:cubicBezTo>
                  <a:cubicBezTo>
                    <a:pt x="95457" y="427610"/>
                    <a:pt x="95457" y="424880"/>
                    <a:pt x="95457" y="422149"/>
                  </a:cubicBezTo>
                  <a:cubicBezTo>
                    <a:pt x="95012" y="400559"/>
                    <a:pt x="96282" y="379096"/>
                    <a:pt x="88345" y="357950"/>
                  </a:cubicBezTo>
                  <a:cubicBezTo>
                    <a:pt x="69866" y="308992"/>
                    <a:pt x="82249" y="292354"/>
                    <a:pt x="129937" y="299276"/>
                  </a:cubicBezTo>
                  <a:cubicBezTo>
                    <a:pt x="115523" y="299784"/>
                    <a:pt x="104982" y="293370"/>
                    <a:pt x="98504" y="278321"/>
                  </a:cubicBezTo>
                  <a:cubicBezTo>
                    <a:pt x="90059" y="258509"/>
                    <a:pt x="79772" y="239649"/>
                    <a:pt x="75708" y="217996"/>
                  </a:cubicBezTo>
                  <a:cubicBezTo>
                    <a:pt x="70057" y="188023"/>
                    <a:pt x="61675" y="162750"/>
                    <a:pt x="30813" y="148272"/>
                  </a:cubicBezTo>
                  <a:cubicBezTo>
                    <a:pt x="13161" y="140017"/>
                    <a:pt x="-3159" y="118109"/>
                    <a:pt x="524" y="91757"/>
                  </a:cubicBezTo>
                  <a:cubicBezTo>
                    <a:pt x="4651" y="62483"/>
                    <a:pt x="29353" y="60261"/>
                    <a:pt x="49610" y="54736"/>
                  </a:cubicBezTo>
                  <a:cubicBezTo>
                    <a:pt x="70946" y="48894"/>
                    <a:pt x="88599" y="53403"/>
                    <a:pt x="99584" y="78549"/>
                  </a:cubicBezTo>
                  <a:cubicBezTo>
                    <a:pt x="116158" y="116395"/>
                    <a:pt x="150448" y="111188"/>
                    <a:pt x="181309" y="112903"/>
                  </a:cubicBezTo>
                  <a:cubicBezTo>
                    <a:pt x="207661" y="108775"/>
                    <a:pt x="233823" y="108394"/>
                    <a:pt x="259350" y="118554"/>
                  </a:cubicBezTo>
                  <a:cubicBezTo>
                    <a:pt x="274908" y="134239"/>
                    <a:pt x="293132" y="142113"/>
                    <a:pt x="314722" y="139953"/>
                  </a:cubicBezTo>
                  <a:cubicBezTo>
                    <a:pt x="335995" y="137858"/>
                    <a:pt x="357076" y="144843"/>
                    <a:pt x="371936" y="157988"/>
                  </a:cubicBezTo>
                  <a:cubicBezTo>
                    <a:pt x="403813" y="186055"/>
                    <a:pt x="439500" y="185102"/>
                    <a:pt x="476202" y="182753"/>
                  </a:cubicBezTo>
                  <a:cubicBezTo>
                    <a:pt x="513287" y="180340"/>
                    <a:pt x="529098" y="158051"/>
                    <a:pt x="521923" y="118364"/>
                  </a:cubicBezTo>
                  <a:cubicBezTo>
                    <a:pt x="518239" y="98043"/>
                    <a:pt x="521668" y="81025"/>
                    <a:pt x="542497" y="78041"/>
                  </a:cubicBezTo>
                  <a:cubicBezTo>
                    <a:pt x="571961" y="73850"/>
                    <a:pt x="601234" y="59943"/>
                    <a:pt x="631587" y="72326"/>
                  </a:cubicBezTo>
                  <a:cubicBezTo>
                    <a:pt x="635714" y="72199"/>
                    <a:pt x="639905" y="71437"/>
                    <a:pt x="644033" y="70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: фигура 657">
              <a:extLst>
                <a:ext uri="{FF2B5EF4-FFF2-40B4-BE49-F238E27FC236}">
                  <a16:creationId xmlns="" xmlns:a16="http://schemas.microsoft.com/office/drawing/2014/main" id="{B647A172-28D8-465C-A590-E8BEFE0B363A}"/>
                </a:ext>
              </a:extLst>
            </p:cNvPr>
            <p:cNvSpPr/>
            <p:nvPr/>
          </p:nvSpPr>
          <p:spPr>
            <a:xfrm>
              <a:off x="7467663" y="5607267"/>
              <a:ext cx="426592" cy="157492"/>
            </a:xfrm>
            <a:custGeom>
              <a:avLst/>
              <a:gdLst>
                <a:gd name="connsiteX0" fmla="*/ 0 w 426592"/>
                <a:gd name="connsiteY0" fmla="*/ 130747 h 157492"/>
                <a:gd name="connsiteX1" fmla="*/ 54102 w 426592"/>
                <a:gd name="connsiteY1" fmla="*/ 82804 h 157492"/>
                <a:gd name="connsiteX2" fmla="*/ 94361 w 426592"/>
                <a:gd name="connsiteY2" fmla="*/ 42164 h 157492"/>
                <a:gd name="connsiteX3" fmla="*/ 115316 w 426592"/>
                <a:gd name="connsiteY3" fmla="*/ 28448 h 157492"/>
                <a:gd name="connsiteX4" fmla="*/ 225806 w 426592"/>
                <a:gd name="connsiteY4" fmla="*/ 20002 h 157492"/>
                <a:gd name="connsiteX5" fmla="*/ 389572 w 426592"/>
                <a:gd name="connsiteY5" fmla="*/ 8319 h 157492"/>
                <a:gd name="connsiteX6" fmla="*/ 426593 w 426592"/>
                <a:gd name="connsiteY6" fmla="*/ 0 h 157492"/>
                <a:gd name="connsiteX7" fmla="*/ 359219 w 426592"/>
                <a:gd name="connsiteY7" fmla="*/ 62040 h 157492"/>
                <a:gd name="connsiteX8" fmla="*/ 242506 w 426592"/>
                <a:gd name="connsiteY8" fmla="*/ 86805 h 157492"/>
                <a:gd name="connsiteX9" fmla="*/ 121666 w 426592"/>
                <a:gd name="connsiteY9" fmla="*/ 107696 h 157492"/>
                <a:gd name="connsiteX10" fmla="*/ 98044 w 426592"/>
                <a:gd name="connsiteY10" fmla="*/ 124714 h 157492"/>
                <a:gd name="connsiteX11" fmla="*/ 0 w 426592"/>
                <a:gd name="connsiteY11" fmla="*/ 130747 h 15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592" h="157492">
                  <a:moveTo>
                    <a:pt x="0" y="130747"/>
                  </a:moveTo>
                  <a:cubicBezTo>
                    <a:pt x="8890" y="103124"/>
                    <a:pt x="35623" y="98108"/>
                    <a:pt x="54102" y="82804"/>
                  </a:cubicBezTo>
                  <a:cubicBezTo>
                    <a:pt x="68897" y="70485"/>
                    <a:pt x="87376" y="63691"/>
                    <a:pt x="94361" y="42164"/>
                  </a:cubicBezTo>
                  <a:cubicBezTo>
                    <a:pt x="97472" y="32449"/>
                    <a:pt x="105918" y="26035"/>
                    <a:pt x="115316" y="28448"/>
                  </a:cubicBezTo>
                  <a:cubicBezTo>
                    <a:pt x="153289" y="38227"/>
                    <a:pt x="198120" y="35115"/>
                    <a:pt x="225806" y="20002"/>
                  </a:cubicBezTo>
                  <a:cubicBezTo>
                    <a:pt x="282511" y="-10859"/>
                    <a:pt x="335534" y="12700"/>
                    <a:pt x="389572" y="8319"/>
                  </a:cubicBezTo>
                  <a:cubicBezTo>
                    <a:pt x="402018" y="7302"/>
                    <a:pt x="414274" y="2857"/>
                    <a:pt x="426593" y="0"/>
                  </a:cubicBezTo>
                  <a:cubicBezTo>
                    <a:pt x="426212" y="44641"/>
                    <a:pt x="398145" y="72073"/>
                    <a:pt x="359219" y="62040"/>
                  </a:cubicBezTo>
                  <a:cubicBezTo>
                    <a:pt x="315658" y="50863"/>
                    <a:pt x="281495" y="72327"/>
                    <a:pt x="242506" y="86805"/>
                  </a:cubicBezTo>
                  <a:cubicBezTo>
                    <a:pt x="205740" y="100457"/>
                    <a:pt x="167640" y="139065"/>
                    <a:pt x="121666" y="107696"/>
                  </a:cubicBezTo>
                  <a:cubicBezTo>
                    <a:pt x="106870" y="97600"/>
                    <a:pt x="103949" y="114745"/>
                    <a:pt x="98044" y="124714"/>
                  </a:cubicBezTo>
                  <a:cubicBezTo>
                    <a:pt x="73723" y="165926"/>
                    <a:pt x="24955" y="168657"/>
                    <a:pt x="0" y="130747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: фигура 658">
              <a:extLst>
                <a:ext uri="{FF2B5EF4-FFF2-40B4-BE49-F238E27FC236}">
                  <a16:creationId xmlns="" xmlns:a16="http://schemas.microsoft.com/office/drawing/2014/main" id="{72B9E98A-3BDD-4AFD-AA0E-19FF73434E05}"/>
                </a:ext>
              </a:extLst>
            </p:cNvPr>
            <p:cNvSpPr/>
            <p:nvPr/>
          </p:nvSpPr>
          <p:spPr>
            <a:xfrm>
              <a:off x="8228774" y="1282125"/>
              <a:ext cx="1127544" cy="1403297"/>
            </a:xfrm>
            <a:custGeom>
              <a:avLst/>
              <a:gdLst>
                <a:gd name="connsiteX0" fmla="*/ 723900 w 1127544"/>
                <a:gd name="connsiteY0" fmla="*/ 667398 h 1403297"/>
                <a:gd name="connsiteX1" fmla="*/ 762127 w 1127544"/>
                <a:gd name="connsiteY1" fmla="*/ 685178 h 1403297"/>
                <a:gd name="connsiteX2" fmla="*/ 789877 w 1127544"/>
                <a:gd name="connsiteY2" fmla="*/ 756108 h 1403297"/>
                <a:gd name="connsiteX3" fmla="*/ 792290 w 1127544"/>
                <a:gd name="connsiteY3" fmla="*/ 788620 h 1403297"/>
                <a:gd name="connsiteX4" fmla="*/ 827850 w 1127544"/>
                <a:gd name="connsiteY4" fmla="*/ 850469 h 1403297"/>
                <a:gd name="connsiteX5" fmla="*/ 921576 w 1127544"/>
                <a:gd name="connsiteY5" fmla="*/ 1022110 h 1403297"/>
                <a:gd name="connsiteX6" fmla="*/ 944880 w 1127544"/>
                <a:gd name="connsiteY6" fmla="*/ 1011061 h 1403297"/>
                <a:gd name="connsiteX7" fmla="*/ 1004316 w 1127544"/>
                <a:gd name="connsiteY7" fmla="*/ 1024206 h 1403297"/>
                <a:gd name="connsiteX8" fmla="*/ 1005967 w 1127544"/>
                <a:gd name="connsiteY8" fmla="*/ 1027635 h 1403297"/>
                <a:gd name="connsiteX9" fmla="*/ 1058672 w 1127544"/>
                <a:gd name="connsiteY9" fmla="*/ 1177178 h 1403297"/>
                <a:gd name="connsiteX10" fmla="*/ 1116965 w 1127544"/>
                <a:gd name="connsiteY10" fmla="*/ 1297511 h 1403297"/>
                <a:gd name="connsiteX11" fmla="*/ 1127506 w 1127544"/>
                <a:gd name="connsiteY11" fmla="*/ 1369330 h 1403297"/>
                <a:gd name="connsiteX12" fmla="*/ 1088136 w 1127544"/>
                <a:gd name="connsiteY12" fmla="*/ 1401144 h 1403297"/>
                <a:gd name="connsiteX13" fmla="*/ 1038098 w 1127544"/>
                <a:gd name="connsiteY13" fmla="*/ 1375998 h 1403297"/>
                <a:gd name="connsiteX14" fmla="*/ 1028382 w 1127544"/>
                <a:gd name="connsiteY14" fmla="*/ 1346343 h 1403297"/>
                <a:gd name="connsiteX15" fmla="*/ 1016826 w 1127544"/>
                <a:gd name="connsiteY15" fmla="*/ 1313577 h 1403297"/>
                <a:gd name="connsiteX16" fmla="*/ 989330 w 1127544"/>
                <a:gd name="connsiteY16" fmla="*/ 1224549 h 1403297"/>
                <a:gd name="connsiteX17" fmla="*/ 944626 w 1127544"/>
                <a:gd name="connsiteY17" fmla="*/ 1177305 h 1403297"/>
                <a:gd name="connsiteX18" fmla="*/ 846836 w 1127544"/>
                <a:gd name="connsiteY18" fmla="*/ 1154762 h 1403297"/>
                <a:gd name="connsiteX19" fmla="*/ 741807 w 1127544"/>
                <a:gd name="connsiteY19" fmla="*/ 1104724 h 1403297"/>
                <a:gd name="connsiteX20" fmla="*/ 652272 w 1127544"/>
                <a:gd name="connsiteY20" fmla="*/ 967500 h 1403297"/>
                <a:gd name="connsiteX21" fmla="*/ 651637 w 1127544"/>
                <a:gd name="connsiteY21" fmla="*/ 930733 h 1403297"/>
                <a:gd name="connsiteX22" fmla="*/ 609282 w 1127544"/>
                <a:gd name="connsiteY22" fmla="*/ 879171 h 1403297"/>
                <a:gd name="connsiteX23" fmla="*/ 568516 w 1127544"/>
                <a:gd name="connsiteY23" fmla="*/ 854533 h 1403297"/>
                <a:gd name="connsiteX24" fmla="*/ 543179 w 1127544"/>
                <a:gd name="connsiteY24" fmla="*/ 935496 h 1403297"/>
                <a:gd name="connsiteX25" fmla="*/ 485775 w 1127544"/>
                <a:gd name="connsiteY25" fmla="*/ 927749 h 1403297"/>
                <a:gd name="connsiteX26" fmla="*/ 464883 w 1127544"/>
                <a:gd name="connsiteY26" fmla="*/ 881076 h 1403297"/>
                <a:gd name="connsiteX27" fmla="*/ 422402 w 1127544"/>
                <a:gd name="connsiteY27" fmla="*/ 800939 h 1403297"/>
                <a:gd name="connsiteX28" fmla="*/ 362141 w 1127544"/>
                <a:gd name="connsiteY28" fmla="*/ 750646 h 1403297"/>
                <a:gd name="connsiteX29" fmla="*/ 335407 w 1127544"/>
                <a:gd name="connsiteY29" fmla="*/ 737692 h 1403297"/>
                <a:gd name="connsiteX30" fmla="*/ 241427 w 1127544"/>
                <a:gd name="connsiteY30" fmla="*/ 662317 h 1403297"/>
                <a:gd name="connsiteX31" fmla="*/ 213551 w 1127544"/>
                <a:gd name="connsiteY31" fmla="*/ 584276 h 1403297"/>
                <a:gd name="connsiteX32" fmla="*/ 262192 w 1127544"/>
                <a:gd name="connsiteY32" fmla="*/ 569036 h 1403297"/>
                <a:gd name="connsiteX33" fmla="*/ 345631 w 1127544"/>
                <a:gd name="connsiteY33" fmla="*/ 573163 h 1403297"/>
                <a:gd name="connsiteX34" fmla="*/ 419862 w 1127544"/>
                <a:gd name="connsiteY34" fmla="*/ 541985 h 1403297"/>
                <a:gd name="connsiteX35" fmla="*/ 489458 w 1127544"/>
                <a:gd name="connsiteY35" fmla="*/ 562559 h 1403297"/>
                <a:gd name="connsiteX36" fmla="*/ 490855 w 1127544"/>
                <a:gd name="connsiteY36" fmla="*/ 562940 h 1403297"/>
                <a:gd name="connsiteX37" fmla="*/ 487235 w 1127544"/>
                <a:gd name="connsiteY37" fmla="*/ 562304 h 1403297"/>
                <a:gd name="connsiteX38" fmla="*/ 423228 w 1127544"/>
                <a:gd name="connsiteY38" fmla="*/ 531888 h 1403297"/>
                <a:gd name="connsiteX39" fmla="*/ 391096 w 1127544"/>
                <a:gd name="connsiteY39" fmla="*/ 500201 h 1403297"/>
                <a:gd name="connsiteX40" fmla="*/ 354584 w 1127544"/>
                <a:gd name="connsiteY40" fmla="*/ 443622 h 1403297"/>
                <a:gd name="connsiteX41" fmla="*/ 311023 w 1127544"/>
                <a:gd name="connsiteY41" fmla="*/ 422159 h 1403297"/>
                <a:gd name="connsiteX42" fmla="*/ 212916 w 1127544"/>
                <a:gd name="connsiteY42" fmla="*/ 423429 h 1403297"/>
                <a:gd name="connsiteX43" fmla="*/ 176213 w 1127544"/>
                <a:gd name="connsiteY43" fmla="*/ 404951 h 1403297"/>
                <a:gd name="connsiteX44" fmla="*/ 122619 w 1127544"/>
                <a:gd name="connsiteY44" fmla="*/ 360374 h 1403297"/>
                <a:gd name="connsiteX45" fmla="*/ 101409 w 1127544"/>
                <a:gd name="connsiteY45" fmla="*/ 347165 h 1403297"/>
                <a:gd name="connsiteX46" fmla="*/ 40894 w 1127544"/>
                <a:gd name="connsiteY46" fmla="*/ 366025 h 1403297"/>
                <a:gd name="connsiteX47" fmla="*/ 0 w 1127544"/>
                <a:gd name="connsiteY47" fmla="*/ 355928 h 1403297"/>
                <a:gd name="connsiteX48" fmla="*/ 63564 w 1127544"/>
                <a:gd name="connsiteY48" fmla="*/ 270140 h 1403297"/>
                <a:gd name="connsiteX49" fmla="*/ 63182 w 1127544"/>
                <a:gd name="connsiteY49" fmla="*/ 232103 h 1403297"/>
                <a:gd name="connsiteX50" fmla="*/ 61849 w 1127544"/>
                <a:gd name="connsiteY50" fmla="*/ 184478 h 1403297"/>
                <a:gd name="connsiteX51" fmla="*/ 101473 w 1127544"/>
                <a:gd name="connsiteY51" fmla="*/ 136154 h 1403297"/>
                <a:gd name="connsiteX52" fmla="*/ 162560 w 1127544"/>
                <a:gd name="connsiteY52" fmla="*/ 193304 h 1403297"/>
                <a:gd name="connsiteX53" fmla="*/ 169291 w 1127544"/>
                <a:gd name="connsiteY53" fmla="*/ 215148 h 1403297"/>
                <a:gd name="connsiteX54" fmla="*/ 188087 w 1127544"/>
                <a:gd name="connsiteY54" fmla="*/ 206322 h 1403297"/>
                <a:gd name="connsiteX55" fmla="*/ 191453 w 1127544"/>
                <a:gd name="connsiteY55" fmla="*/ 120850 h 1403297"/>
                <a:gd name="connsiteX56" fmla="*/ 182055 w 1127544"/>
                <a:gd name="connsiteY56" fmla="*/ 104912 h 1403297"/>
                <a:gd name="connsiteX57" fmla="*/ 199517 w 1127544"/>
                <a:gd name="connsiteY57" fmla="*/ 91958 h 1403297"/>
                <a:gd name="connsiteX58" fmla="*/ 222186 w 1127544"/>
                <a:gd name="connsiteY58" fmla="*/ 92466 h 1403297"/>
                <a:gd name="connsiteX59" fmla="*/ 255588 w 1127544"/>
                <a:gd name="connsiteY59" fmla="*/ 93037 h 1403297"/>
                <a:gd name="connsiteX60" fmla="*/ 367347 w 1127544"/>
                <a:gd name="connsiteY60" fmla="*/ 32902 h 1403297"/>
                <a:gd name="connsiteX61" fmla="*/ 391985 w 1127544"/>
                <a:gd name="connsiteY61" fmla="*/ 17599 h 1403297"/>
                <a:gd name="connsiteX62" fmla="*/ 466281 w 1127544"/>
                <a:gd name="connsiteY62" fmla="*/ 4264 h 1403297"/>
                <a:gd name="connsiteX63" fmla="*/ 502476 w 1127544"/>
                <a:gd name="connsiteY63" fmla="*/ 14360 h 1403297"/>
                <a:gd name="connsiteX64" fmla="*/ 481394 w 1127544"/>
                <a:gd name="connsiteY64" fmla="*/ 37538 h 1403297"/>
                <a:gd name="connsiteX65" fmla="*/ 420053 w 1127544"/>
                <a:gd name="connsiteY65" fmla="*/ 58239 h 1403297"/>
                <a:gd name="connsiteX66" fmla="*/ 410655 w 1127544"/>
                <a:gd name="connsiteY66" fmla="*/ 82687 h 1403297"/>
                <a:gd name="connsiteX67" fmla="*/ 430022 w 1127544"/>
                <a:gd name="connsiteY67" fmla="*/ 124406 h 1403297"/>
                <a:gd name="connsiteX68" fmla="*/ 476059 w 1127544"/>
                <a:gd name="connsiteY68" fmla="*/ 151204 h 1403297"/>
                <a:gd name="connsiteX69" fmla="*/ 543496 w 1127544"/>
                <a:gd name="connsiteY69" fmla="*/ 66177 h 1403297"/>
                <a:gd name="connsiteX70" fmla="*/ 579120 w 1127544"/>
                <a:gd name="connsiteY70" fmla="*/ 4518 h 1403297"/>
                <a:gd name="connsiteX71" fmla="*/ 581660 w 1127544"/>
                <a:gd name="connsiteY71" fmla="*/ 9979 h 1403297"/>
                <a:gd name="connsiteX72" fmla="*/ 579120 w 1127544"/>
                <a:gd name="connsiteY72" fmla="*/ 12709 h 1403297"/>
                <a:gd name="connsiteX73" fmla="*/ 636588 w 1127544"/>
                <a:gd name="connsiteY73" fmla="*/ 63319 h 1403297"/>
                <a:gd name="connsiteX74" fmla="*/ 657860 w 1127544"/>
                <a:gd name="connsiteY74" fmla="*/ 84084 h 1403297"/>
                <a:gd name="connsiteX75" fmla="*/ 632523 w 1127544"/>
                <a:gd name="connsiteY75" fmla="*/ 233690 h 1403297"/>
                <a:gd name="connsiteX76" fmla="*/ 613791 w 1127544"/>
                <a:gd name="connsiteY76" fmla="*/ 234071 h 1403297"/>
                <a:gd name="connsiteX77" fmla="*/ 591820 w 1127544"/>
                <a:gd name="connsiteY77" fmla="*/ 256424 h 1403297"/>
                <a:gd name="connsiteX78" fmla="*/ 610489 w 1127544"/>
                <a:gd name="connsiteY78" fmla="*/ 277950 h 1403297"/>
                <a:gd name="connsiteX79" fmla="*/ 632460 w 1127544"/>
                <a:gd name="connsiteY79" fmla="*/ 282776 h 1403297"/>
                <a:gd name="connsiteX80" fmla="*/ 688467 w 1127544"/>
                <a:gd name="connsiteY80" fmla="*/ 293190 h 1403297"/>
                <a:gd name="connsiteX81" fmla="*/ 665099 w 1127544"/>
                <a:gd name="connsiteY81" fmla="*/ 355040 h 1403297"/>
                <a:gd name="connsiteX82" fmla="*/ 607251 w 1127544"/>
                <a:gd name="connsiteY82" fmla="*/ 343229 h 1403297"/>
                <a:gd name="connsiteX83" fmla="*/ 586232 w 1127544"/>
                <a:gd name="connsiteY83" fmla="*/ 326401 h 1403297"/>
                <a:gd name="connsiteX84" fmla="*/ 560324 w 1127544"/>
                <a:gd name="connsiteY84" fmla="*/ 339228 h 1403297"/>
                <a:gd name="connsiteX85" fmla="*/ 574040 w 1127544"/>
                <a:gd name="connsiteY85" fmla="*/ 364311 h 1403297"/>
                <a:gd name="connsiteX86" fmla="*/ 617538 w 1127544"/>
                <a:gd name="connsiteY86" fmla="*/ 396124 h 1403297"/>
                <a:gd name="connsiteX87" fmla="*/ 588772 w 1127544"/>
                <a:gd name="connsiteY87" fmla="*/ 441654 h 1403297"/>
                <a:gd name="connsiteX88" fmla="*/ 581343 w 1127544"/>
                <a:gd name="connsiteY88" fmla="*/ 492645 h 1403297"/>
                <a:gd name="connsiteX89" fmla="*/ 608013 w 1127544"/>
                <a:gd name="connsiteY89" fmla="*/ 507567 h 1403297"/>
                <a:gd name="connsiteX90" fmla="*/ 647065 w 1127544"/>
                <a:gd name="connsiteY90" fmla="*/ 553160 h 1403297"/>
                <a:gd name="connsiteX91" fmla="*/ 668401 w 1127544"/>
                <a:gd name="connsiteY91" fmla="*/ 682003 h 1403297"/>
                <a:gd name="connsiteX92" fmla="*/ 670560 w 1127544"/>
                <a:gd name="connsiteY92" fmla="*/ 735660 h 1403297"/>
                <a:gd name="connsiteX93" fmla="*/ 678879 w 1127544"/>
                <a:gd name="connsiteY93" fmla="*/ 758965 h 1403297"/>
                <a:gd name="connsiteX94" fmla="*/ 692658 w 1127544"/>
                <a:gd name="connsiteY94" fmla="*/ 738962 h 1403297"/>
                <a:gd name="connsiteX95" fmla="*/ 693674 w 1127544"/>
                <a:gd name="connsiteY95" fmla="*/ 706323 h 1403297"/>
                <a:gd name="connsiteX96" fmla="*/ 723900 w 1127544"/>
                <a:gd name="connsiteY96" fmla="*/ 667461 h 140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27544" h="1403297">
                  <a:moveTo>
                    <a:pt x="723900" y="667398"/>
                  </a:moveTo>
                  <a:cubicBezTo>
                    <a:pt x="736664" y="673303"/>
                    <a:pt x="749364" y="679272"/>
                    <a:pt x="762127" y="685178"/>
                  </a:cubicBezTo>
                  <a:cubicBezTo>
                    <a:pt x="809181" y="707085"/>
                    <a:pt x="810006" y="707466"/>
                    <a:pt x="789877" y="756108"/>
                  </a:cubicBezTo>
                  <a:cubicBezTo>
                    <a:pt x="784479" y="769189"/>
                    <a:pt x="783019" y="777825"/>
                    <a:pt x="792290" y="788620"/>
                  </a:cubicBezTo>
                  <a:cubicBezTo>
                    <a:pt x="807974" y="806781"/>
                    <a:pt x="813244" y="833578"/>
                    <a:pt x="827850" y="850469"/>
                  </a:cubicBezTo>
                  <a:cubicBezTo>
                    <a:pt x="871283" y="900698"/>
                    <a:pt x="890524" y="964896"/>
                    <a:pt x="921576" y="1022110"/>
                  </a:cubicBezTo>
                  <a:cubicBezTo>
                    <a:pt x="926402" y="1031064"/>
                    <a:pt x="926782" y="1030873"/>
                    <a:pt x="944880" y="1011061"/>
                  </a:cubicBezTo>
                  <a:cubicBezTo>
                    <a:pt x="969010" y="992964"/>
                    <a:pt x="985520" y="1014681"/>
                    <a:pt x="1004316" y="1024206"/>
                  </a:cubicBezTo>
                  <a:cubicBezTo>
                    <a:pt x="1004888" y="1025349"/>
                    <a:pt x="1006284" y="1026873"/>
                    <a:pt x="1005967" y="1027635"/>
                  </a:cubicBezTo>
                  <a:cubicBezTo>
                    <a:pt x="979805" y="1095263"/>
                    <a:pt x="1032510" y="1130823"/>
                    <a:pt x="1058672" y="1177178"/>
                  </a:cubicBezTo>
                  <a:cubicBezTo>
                    <a:pt x="1059244" y="1227280"/>
                    <a:pt x="1106995" y="1250584"/>
                    <a:pt x="1116965" y="1297511"/>
                  </a:cubicBezTo>
                  <a:cubicBezTo>
                    <a:pt x="1122108" y="1321578"/>
                    <a:pt x="1128078" y="1344692"/>
                    <a:pt x="1127506" y="1369330"/>
                  </a:cubicBezTo>
                  <a:cubicBezTo>
                    <a:pt x="1126871" y="1397270"/>
                    <a:pt x="1114362" y="1408383"/>
                    <a:pt x="1088136" y="1401144"/>
                  </a:cubicBezTo>
                  <a:cubicBezTo>
                    <a:pt x="1069848" y="1396127"/>
                    <a:pt x="1050734" y="1393778"/>
                    <a:pt x="1038098" y="1375998"/>
                  </a:cubicBezTo>
                  <a:cubicBezTo>
                    <a:pt x="1033399" y="1366727"/>
                    <a:pt x="1028382" y="1357392"/>
                    <a:pt x="1028382" y="1346343"/>
                  </a:cubicBezTo>
                  <a:cubicBezTo>
                    <a:pt x="1028827" y="1333643"/>
                    <a:pt x="1024255" y="1323864"/>
                    <a:pt x="1016826" y="1313577"/>
                  </a:cubicBezTo>
                  <a:cubicBezTo>
                    <a:pt x="998093" y="1287796"/>
                    <a:pt x="984123" y="1260808"/>
                    <a:pt x="989330" y="1224549"/>
                  </a:cubicBezTo>
                  <a:cubicBezTo>
                    <a:pt x="994156" y="1191275"/>
                    <a:pt x="974661" y="1176607"/>
                    <a:pt x="944626" y="1177305"/>
                  </a:cubicBezTo>
                  <a:cubicBezTo>
                    <a:pt x="910844" y="1175718"/>
                    <a:pt x="877697" y="1170764"/>
                    <a:pt x="846836" y="1154762"/>
                  </a:cubicBezTo>
                  <a:cubicBezTo>
                    <a:pt x="815340" y="1129680"/>
                    <a:pt x="782066" y="1112217"/>
                    <a:pt x="741807" y="1104724"/>
                  </a:cubicBezTo>
                  <a:cubicBezTo>
                    <a:pt x="693357" y="1095707"/>
                    <a:pt x="657479" y="1034239"/>
                    <a:pt x="652272" y="967500"/>
                  </a:cubicBezTo>
                  <a:cubicBezTo>
                    <a:pt x="651319" y="955244"/>
                    <a:pt x="651828" y="942989"/>
                    <a:pt x="651637" y="930733"/>
                  </a:cubicBezTo>
                  <a:cubicBezTo>
                    <a:pt x="651256" y="900698"/>
                    <a:pt x="657161" y="865899"/>
                    <a:pt x="609282" y="879171"/>
                  </a:cubicBezTo>
                  <a:cubicBezTo>
                    <a:pt x="592900" y="883743"/>
                    <a:pt x="585660" y="861074"/>
                    <a:pt x="568516" y="854533"/>
                  </a:cubicBezTo>
                  <a:cubicBezTo>
                    <a:pt x="570167" y="886220"/>
                    <a:pt x="579120" y="921653"/>
                    <a:pt x="543179" y="935496"/>
                  </a:cubicBezTo>
                  <a:cubicBezTo>
                    <a:pt x="524510" y="942671"/>
                    <a:pt x="501714" y="956451"/>
                    <a:pt x="485775" y="927749"/>
                  </a:cubicBezTo>
                  <a:cubicBezTo>
                    <a:pt x="483616" y="909715"/>
                    <a:pt x="474345" y="895364"/>
                    <a:pt x="464883" y="881076"/>
                  </a:cubicBezTo>
                  <a:cubicBezTo>
                    <a:pt x="448119" y="855993"/>
                    <a:pt x="430022" y="833070"/>
                    <a:pt x="422402" y="800939"/>
                  </a:cubicBezTo>
                  <a:cubicBezTo>
                    <a:pt x="415417" y="771792"/>
                    <a:pt x="388366" y="758648"/>
                    <a:pt x="362141" y="750646"/>
                  </a:cubicBezTo>
                  <a:cubicBezTo>
                    <a:pt x="352361" y="747662"/>
                    <a:pt x="339916" y="747662"/>
                    <a:pt x="335407" y="737692"/>
                  </a:cubicBezTo>
                  <a:cubicBezTo>
                    <a:pt x="316040" y="694893"/>
                    <a:pt x="272288" y="688035"/>
                    <a:pt x="241427" y="662317"/>
                  </a:cubicBezTo>
                  <a:cubicBezTo>
                    <a:pt x="223012" y="647014"/>
                    <a:pt x="207073" y="607834"/>
                    <a:pt x="213551" y="584276"/>
                  </a:cubicBezTo>
                  <a:cubicBezTo>
                    <a:pt x="219901" y="561288"/>
                    <a:pt x="237681" y="555510"/>
                    <a:pt x="262192" y="569036"/>
                  </a:cubicBezTo>
                  <a:cubicBezTo>
                    <a:pt x="289496" y="584149"/>
                    <a:pt x="316802" y="595515"/>
                    <a:pt x="345631" y="573163"/>
                  </a:cubicBezTo>
                  <a:cubicBezTo>
                    <a:pt x="361759" y="539571"/>
                    <a:pt x="395351" y="553288"/>
                    <a:pt x="419862" y="541985"/>
                  </a:cubicBezTo>
                  <a:cubicBezTo>
                    <a:pt x="442468" y="531507"/>
                    <a:pt x="443167" y="533221"/>
                    <a:pt x="489458" y="562559"/>
                  </a:cubicBezTo>
                  <a:cubicBezTo>
                    <a:pt x="494030" y="564908"/>
                    <a:pt x="491807" y="557606"/>
                    <a:pt x="490855" y="562940"/>
                  </a:cubicBezTo>
                  <a:cubicBezTo>
                    <a:pt x="490665" y="563956"/>
                    <a:pt x="489458" y="563765"/>
                    <a:pt x="487235" y="562304"/>
                  </a:cubicBezTo>
                  <a:cubicBezTo>
                    <a:pt x="467233" y="549478"/>
                    <a:pt x="452310" y="528141"/>
                    <a:pt x="423228" y="531888"/>
                  </a:cubicBezTo>
                  <a:cubicBezTo>
                    <a:pt x="411353" y="533412"/>
                    <a:pt x="398208" y="514044"/>
                    <a:pt x="391096" y="500201"/>
                  </a:cubicBezTo>
                  <a:cubicBezTo>
                    <a:pt x="380556" y="479754"/>
                    <a:pt x="364045" y="463879"/>
                    <a:pt x="354584" y="443622"/>
                  </a:cubicBezTo>
                  <a:cubicBezTo>
                    <a:pt x="344424" y="421905"/>
                    <a:pt x="329565" y="418159"/>
                    <a:pt x="311023" y="422159"/>
                  </a:cubicBezTo>
                  <a:cubicBezTo>
                    <a:pt x="278257" y="429271"/>
                    <a:pt x="245555" y="420889"/>
                    <a:pt x="212916" y="423429"/>
                  </a:cubicBezTo>
                  <a:cubicBezTo>
                    <a:pt x="196914" y="424699"/>
                    <a:pt x="188658" y="410412"/>
                    <a:pt x="176213" y="404951"/>
                  </a:cubicBezTo>
                  <a:cubicBezTo>
                    <a:pt x="151003" y="400252"/>
                    <a:pt x="151447" y="359993"/>
                    <a:pt x="122619" y="360374"/>
                  </a:cubicBezTo>
                  <a:cubicBezTo>
                    <a:pt x="115507" y="356119"/>
                    <a:pt x="109220" y="350277"/>
                    <a:pt x="101409" y="347165"/>
                  </a:cubicBezTo>
                  <a:cubicBezTo>
                    <a:pt x="79566" y="347102"/>
                    <a:pt x="64198" y="371105"/>
                    <a:pt x="40894" y="366025"/>
                  </a:cubicBezTo>
                  <a:cubicBezTo>
                    <a:pt x="25908" y="368883"/>
                    <a:pt x="9207" y="379995"/>
                    <a:pt x="0" y="355928"/>
                  </a:cubicBezTo>
                  <a:cubicBezTo>
                    <a:pt x="28321" y="333513"/>
                    <a:pt x="56896" y="312621"/>
                    <a:pt x="63564" y="270140"/>
                  </a:cubicBezTo>
                  <a:cubicBezTo>
                    <a:pt x="65722" y="256487"/>
                    <a:pt x="70548" y="244930"/>
                    <a:pt x="63182" y="232103"/>
                  </a:cubicBezTo>
                  <a:cubicBezTo>
                    <a:pt x="54293" y="216609"/>
                    <a:pt x="58103" y="199908"/>
                    <a:pt x="61849" y="184478"/>
                  </a:cubicBezTo>
                  <a:cubicBezTo>
                    <a:pt x="67564" y="160919"/>
                    <a:pt x="80963" y="127073"/>
                    <a:pt x="101473" y="136154"/>
                  </a:cubicBezTo>
                  <a:cubicBezTo>
                    <a:pt x="123634" y="145933"/>
                    <a:pt x="167195" y="144981"/>
                    <a:pt x="162560" y="193304"/>
                  </a:cubicBezTo>
                  <a:cubicBezTo>
                    <a:pt x="161798" y="201623"/>
                    <a:pt x="161861" y="210513"/>
                    <a:pt x="169291" y="215148"/>
                  </a:cubicBezTo>
                  <a:cubicBezTo>
                    <a:pt x="178308" y="220736"/>
                    <a:pt x="182372" y="210957"/>
                    <a:pt x="188087" y="206322"/>
                  </a:cubicBezTo>
                  <a:cubicBezTo>
                    <a:pt x="220663" y="180204"/>
                    <a:pt x="221806" y="151712"/>
                    <a:pt x="191453" y="120850"/>
                  </a:cubicBezTo>
                  <a:cubicBezTo>
                    <a:pt x="186881" y="116215"/>
                    <a:pt x="180467" y="112786"/>
                    <a:pt x="182055" y="104912"/>
                  </a:cubicBezTo>
                  <a:cubicBezTo>
                    <a:pt x="183959" y="95323"/>
                    <a:pt x="192088" y="92910"/>
                    <a:pt x="199517" y="91958"/>
                  </a:cubicBezTo>
                  <a:cubicBezTo>
                    <a:pt x="206946" y="91005"/>
                    <a:pt x="214630" y="92212"/>
                    <a:pt x="222186" y="92466"/>
                  </a:cubicBezTo>
                  <a:cubicBezTo>
                    <a:pt x="233553" y="92910"/>
                    <a:pt x="249047" y="98816"/>
                    <a:pt x="255588" y="93037"/>
                  </a:cubicBezTo>
                  <a:cubicBezTo>
                    <a:pt x="288798" y="63637"/>
                    <a:pt x="339725" y="73289"/>
                    <a:pt x="367347" y="32902"/>
                  </a:cubicBezTo>
                  <a:cubicBezTo>
                    <a:pt x="373380" y="24076"/>
                    <a:pt x="384429" y="12074"/>
                    <a:pt x="391985" y="17599"/>
                  </a:cubicBezTo>
                  <a:cubicBezTo>
                    <a:pt x="422148" y="39507"/>
                    <a:pt x="442532" y="19313"/>
                    <a:pt x="466281" y="4264"/>
                  </a:cubicBezTo>
                  <a:cubicBezTo>
                    <a:pt x="478282" y="-3293"/>
                    <a:pt x="496697" y="-1324"/>
                    <a:pt x="502476" y="14360"/>
                  </a:cubicBezTo>
                  <a:cubicBezTo>
                    <a:pt x="508127" y="29537"/>
                    <a:pt x="490792" y="33601"/>
                    <a:pt x="481394" y="37538"/>
                  </a:cubicBezTo>
                  <a:cubicBezTo>
                    <a:pt x="461518" y="45983"/>
                    <a:pt x="440627" y="51826"/>
                    <a:pt x="420053" y="58239"/>
                  </a:cubicBezTo>
                  <a:cubicBezTo>
                    <a:pt x="405638" y="62684"/>
                    <a:pt x="400050" y="81290"/>
                    <a:pt x="410655" y="82687"/>
                  </a:cubicBezTo>
                  <a:cubicBezTo>
                    <a:pt x="442405" y="86814"/>
                    <a:pt x="428244" y="108341"/>
                    <a:pt x="430022" y="124406"/>
                  </a:cubicBezTo>
                  <a:cubicBezTo>
                    <a:pt x="433133" y="152918"/>
                    <a:pt x="451548" y="163459"/>
                    <a:pt x="476059" y="151204"/>
                  </a:cubicBezTo>
                  <a:cubicBezTo>
                    <a:pt x="510667" y="133931"/>
                    <a:pt x="526479" y="99324"/>
                    <a:pt x="543496" y="66177"/>
                  </a:cubicBezTo>
                  <a:cubicBezTo>
                    <a:pt x="554419" y="44904"/>
                    <a:pt x="560007" y="20266"/>
                    <a:pt x="579120" y="4518"/>
                  </a:cubicBezTo>
                  <a:cubicBezTo>
                    <a:pt x="581660" y="6359"/>
                    <a:pt x="582485" y="8137"/>
                    <a:pt x="581660" y="9979"/>
                  </a:cubicBezTo>
                  <a:cubicBezTo>
                    <a:pt x="580834" y="11820"/>
                    <a:pt x="580009" y="12709"/>
                    <a:pt x="579120" y="12709"/>
                  </a:cubicBezTo>
                  <a:cubicBezTo>
                    <a:pt x="585915" y="45857"/>
                    <a:pt x="599313" y="71257"/>
                    <a:pt x="636588" y="63319"/>
                  </a:cubicBezTo>
                  <a:cubicBezTo>
                    <a:pt x="654558" y="59446"/>
                    <a:pt x="658305" y="66177"/>
                    <a:pt x="657860" y="84084"/>
                  </a:cubicBezTo>
                  <a:cubicBezTo>
                    <a:pt x="656590" y="135456"/>
                    <a:pt x="649033" y="185367"/>
                    <a:pt x="632523" y="233690"/>
                  </a:cubicBezTo>
                  <a:cubicBezTo>
                    <a:pt x="626237" y="233754"/>
                    <a:pt x="620014" y="233246"/>
                    <a:pt x="613791" y="234071"/>
                  </a:cubicBezTo>
                  <a:cubicBezTo>
                    <a:pt x="601408" y="235722"/>
                    <a:pt x="592010" y="241564"/>
                    <a:pt x="591820" y="256424"/>
                  </a:cubicBezTo>
                  <a:cubicBezTo>
                    <a:pt x="591630" y="269314"/>
                    <a:pt x="599948" y="275283"/>
                    <a:pt x="610489" y="277950"/>
                  </a:cubicBezTo>
                  <a:cubicBezTo>
                    <a:pt x="617792" y="279792"/>
                    <a:pt x="625094" y="281633"/>
                    <a:pt x="632460" y="282776"/>
                  </a:cubicBezTo>
                  <a:cubicBezTo>
                    <a:pt x="640779" y="317320"/>
                    <a:pt x="659447" y="320794"/>
                    <a:pt x="688467" y="293190"/>
                  </a:cubicBezTo>
                  <a:cubicBezTo>
                    <a:pt x="696023" y="322210"/>
                    <a:pt x="684975" y="344816"/>
                    <a:pt x="665099" y="355040"/>
                  </a:cubicBezTo>
                  <a:cubicBezTo>
                    <a:pt x="647319" y="364184"/>
                    <a:pt x="623380" y="367994"/>
                    <a:pt x="607251" y="343229"/>
                  </a:cubicBezTo>
                  <a:cubicBezTo>
                    <a:pt x="602488" y="335926"/>
                    <a:pt x="593789" y="331100"/>
                    <a:pt x="586232" y="326401"/>
                  </a:cubicBezTo>
                  <a:cubicBezTo>
                    <a:pt x="572516" y="317828"/>
                    <a:pt x="565214" y="325956"/>
                    <a:pt x="560324" y="339228"/>
                  </a:cubicBezTo>
                  <a:cubicBezTo>
                    <a:pt x="554800" y="354087"/>
                    <a:pt x="558292" y="363295"/>
                    <a:pt x="574040" y="364311"/>
                  </a:cubicBezTo>
                  <a:cubicBezTo>
                    <a:pt x="594551" y="365644"/>
                    <a:pt x="612521" y="372312"/>
                    <a:pt x="617538" y="396124"/>
                  </a:cubicBezTo>
                  <a:cubicBezTo>
                    <a:pt x="622744" y="420953"/>
                    <a:pt x="607758" y="431748"/>
                    <a:pt x="588772" y="441654"/>
                  </a:cubicBezTo>
                  <a:cubicBezTo>
                    <a:pt x="566357" y="453275"/>
                    <a:pt x="579057" y="475119"/>
                    <a:pt x="581343" y="492645"/>
                  </a:cubicBezTo>
                  <a:cubicBezTo>
                    <a:pt x="583565" y="509218"/>
                    <a:pt x="591121" y="510234"/>
                    <a:pt x="608013" y="507567"/>
                  </a:cubicBezTo>
                  <a:cubicBezTo>
                    <a:pt x="635000" y="503313"/>
                    <a:pt x="653161" y="529221"/>
                    <a:pt x="647065" y="553160"/>
                  </a:cubicBezTo>
                  <a:cubicBezTo>
                    <a:pt x="634809" y="601040"/>
                    <a:pt x="668465" y="637108"/>
                    <a:pt x="668401" y="682003"/>
                  </a:cubicBezTo>
                  <a:cubicBezTo>
                    <a:pt x="668401" y="698322"/>
                    <a:pt x="672846" y="717309"/>
                    <a:pt x="670560" y="735660"/>
                  </a:cubicBezTo>
                  <a:cubicBezTo>
                    <a:pt x="669417" y="744931"/>
                    <a:pt x="666750" y="757251"/>
                    <a:pt x="678879" y="758965"/>
                  </a:cubicBezTo>
                  <a:cubicBezTo>
                    <a:pt x="690626" y="760616"/>
                    <a:pt x="691896" y="748361"/>
                    <a:pt x="692658" y="738962"/>
                  </a:cubicBezTo>
                  <a:cubicBezTo>
                    <a:pt x="693547" y="728104"/>
                    <a:pt x="693547" y="717182"/>
                    <a:pt x="693674" y="706323"/>
                  </a:cubicBezTo>
                  <a:cubicBezTo>
                    <a:pt x="693865" y="684416"/>
                    <a:pt x="701548" y="669429"/>
                    <a:pt x="723900" y="66746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: фигура 659">
              <a:extLst>
                <a:ext uri="{FF2B5EF4-FFF2-40B4-BE49-F238E27FC236}">
                  <a16:creationId xmlns="" xmlns:a16="http://schemas.microsoft.com/office/drawing/2014/main" id="{19514D1B-37B6-4100-A423-5CFC03736401}"/>
                </a:ext>
              </a:extLst>
            </p:cNvPr>
            <p:cNvSpPr/>
            <p:nvPr/>
          </p:nvSpPr>
          <p:spPr>
            <a:xfrm>
              <a:off x="7642399" y="1447172"/>
              <a:ext cx="838220" cy="748860"/>
            </a:xfrm>
            <a:custGeom>
              <a:avLst/>
              <a:gdLst>
                <a:gd name="connsiteX0" fmla="*/ 586375 w 838220"/>
                <a:gd name="connsiteY0" fmla="*/ 191008 h 748860"/>
                <a:gd name="connsiteX1" fmla="*/ 632158 w 838220"/>
                <a:gd name="connsiteY1" fmla="*/ 183134 h 748860"/>
                <a:gd name="connsiteX2" fmla="*/ 654828 w 838220"/>
                <a:gd name="connsiteY2" fmla="*/ 214884 h 748860"/>
                <a:gd name="connsiteX3" fmla="*/ 702072 w 838220"/>
                <a:gd name="connsiteY3" fmla="*/ 278067 h 748860"/>
                <a:gd name="connsiteX4" fmla="*/ 730710 w 838220"/>
                <a:gd name="connsiteY4" fmla="*/ 340805 h 748860"/>
                <a:gd name="connsiteX5" fmla="*/ 718519 w 838220"/>
                <a:gd name="connsiteY5" fmla="*/ 368491 h 748860"/>
                <a:gd name="connsiteX6" fmla="*/ 690197 w 838220"/>
                <a:gd name="connsiteY6" fmla="*/ 366332 h 748860"/>
                <a:gd name="connsiteX7" fmla="*/ 653685 w 838220"/>
                <a:gd name="connsiteY7" fmla="*/ 358839 h 748860"/>
                <a:gd name="connsiteX8" fmla="*/ 710644 w 838220"/>
                <a:gd name="connsiteY8" fmla="*/ 373698 h 748860"/>
                <a:gd name="connsiteX9" fmla="*/ 747665 w 838220"/>
                <a:gd name="connsiteY9" fmla="*/ 400940 h 748860"/>
                <a:gd name="connsiteX10" fmla="*/ 810149 w 838220"/>
                <a:gd name="connsiteY10" fmla="*/ 500254 h 748860"/>
                <a:gd name="connsiteX11" fmla="*/ 817769 w 838220"/>
                <a:gd name="connsiteY11" fmla="*/ 508891 h 748860"/>
                <a:gd name="connsiteX12" fmla="*/ 837835 w 838220"/>
                <a:gd name="connsiteY12" fmla="*/ 630875 h 748860"/>
                <a:gd name="connsiteX13" fmla="*/ 688419 w 838220"/>
                <a:gd name="connsiteY13" fmla="*/ 709996 h 748860"/>
                <a:gd name="connsiteX14" fmla="*/ 638826 w 838220"/>
                <a:gd name="connsiteY14" fmla="*/ 698566 h 748860"/>
                <a:gd name="connsiteX15" fmla="*/ 661369 w 838220"/>
                <a:gd name="connsiteY15" fmla="*/ 651576 h 748860"/>
                <a:gd name="connsiteX16" fmla="*/ 674640 w 838220"/>
                <a:gd name="connsiteY16" fmla="*/ 643575 h 748860"/>
                <a:gd name="connsiteX17" fmla="*/ 690070 w 838220"/>
                <a:gd name="connsiteY17" fmla="*/ 614428 h 748860"/>
                <a:gd name="connsiteX18" fmla="*/ 659781 w 838220"/>
                <a:gd name="connsiteY18" fmla="*/ 609412 h 748860"/>
                <a:gd name="connsiteX19" fmla="*/ 591519 w 838220"/>
                <a:gd name="connsiteY19" fmla="*/ 633859 h 748860"/>
                <a:gd name="connsiteX20" fmla="*/ 546687 w 838220"/>
                <a:gd name="connsiteY20" fmla="*/ 628335 h 748860"/>
                <a:gd name="connsiteX21" fmla="*/ 431054 w 838220"/>
                <a:gd name="connsiteY21" fmla="*/ 666943 h 748860"/>
                <a:gd name="connsiteX22" fmla="*/ 422164 w 838220"/>
                <a:gd name="connsiteY22" fmla="*/ 707583 h 748860"/>
                <a:gd name="connsiteX23" fmla="*/ 393653 w 838220"/>
                <a:gd name="connsiteY23" fmla="*/ 748858 h 748860"/>
                <a:gd name="connsiteX24" fmla="*/ 368380 w 838220"/>
                <a:gd name="connsiteY24" fmla="*/ 724030 h 748860"/>
                <a:gd name="connsiteX25" fmla="*/ 294466 w 838220"/>
                <a:gd name="connsiteY25" fmla="*/ 627890 h 748860"/>
                <a:gd name="connsiteX26" fmla="*/ 255667 w 838220"/>
                <a:gd name="connsiteY26" fmla="*/ 528322 h 748860"/>
                <a:gd name="connsiteX27" fmla="*/ 235030 w 838220"/>
                <a:gd name="connsiteY27" fmla="*/ 503493 h 748860"/>
                <a:gd name="connsiteX28" fmla="*/ 192294 w 838220"/>
                <a:gd name="connsiteY28" fmla="*/ 486602 h 748860"/>
                <a:gd name="connsiteX29" fmla="*/ 157686 w 838220"/>
                <a:gd name="connsiteY29" fmla="*/ 463805 h 748860"/>
                <a:gd name="connsiteX30" fmla="*/ 43069 w 838220"/>
                <a:gd name="connsiteY30" fmla="*/ 402210 h 748860"/>
                <a:gd name="connsiteX31" fmla="*/ 15637 w 838220"/>
                <a:gd name="connsiteY31" fmla="*/ 369825 h 748860"/>
                <a:gd name="connsiteX32" fmla="*/ 16 w 838220"/>
                <a:gd name="connsiteY32" fmla="*/ 354712 h 748860"/>
                <a:gd name="connsiteX33" fmla="*/ 27321 w 838220"/>
                <a:gd name="connsiteY33" fmla="*/ 335916 h 748860"/>
                <a:gd name="connsiteX34" fmla="*/ 158830 w 838220"/>
                <a:gd name="connsiteY34" fmla="*/ 324168 h 748860"/>
                <a:gd name="connsiteX35" fmla="*/ 210582 w 838220"/>
                <a:gd name="connsiteY35" fmla="*/ 358331 h 748860"/>
                <a:gd name="connsiteX36" fmla="*/ 244935 w 838220"/>
                <a:gd name="connsiteY36" fmla="*/ 401131 h 748860"/>
                <a:gd name="connsiteX37" fmla="*/ 278019 w 838220"/>
                <a:gd name="connsiteY37" fmla="*/ 412434 h 748860"/>
                <a:gd name="connsiteX38" fmla="*/ 288179 w 838220"/>
                <a:gd name="connsiteY38" fmla="*/ 375667 h 748860"/>
                <a:gd name="connsiteX39" fmla="*/ 271859 w 838220"/>
                <a:gd name="connsiteY39" fmla="*/ 226632 h 748860"/>
                <a:gd name="connsiteX40" fmla="*/ 289576 w 838220"/>
                <a:gd name="connsiteY40" fmla="*/ 188912 h 748860"/>
                <a:gd name="connsiteX41" fmla="*/ 324247 w 838220"/>
                <a:gd name="connsiteY41" fmla="*/ 146685 h 748860"/>
                <a:gd name="connsiteX42" fmla="*/ 347107 w 838220"/>
                <a:gd name="connsiteY42" fmla="*/ 116268 h 748860"/>
                <a:gd name="connsiteX43" fmla="*/ 358473 w 838220"/>
                <a:gd name="connsiteY43" fmla="*/ 72961 h 748860"/>
                <a:gd name="connsiteX44" fmla="*/ 373586 w 838220"/>
                <a:gd name="connsiteY44" fmla="*/ 45846 h 748860"/>
                <a:gd name="connsiteX45" fmla="*/ 388445 w 838220"/>
                <a:gd name="connsiteY45" fmla="*/ 2857 h 748860"/>
                <a:gd name="connsiteX46" fmla="*/ 472329 w 838220"/>
                <a:gd name="connsiteY46" fmla="*/ 43751 h 748860"/>
                <a:gd name="connsiteX47" fmla="*/ 481092 w 838220"/>
                <a:gd name="connsiteY47" fmla="*/ 103949 h 748860"/>
                <a:gd name="connsiteX48" fmla="*/ 503317 w 838220"/>
                <a:gd name="connsiteY48" fmla="*/ 146558 h 748860"/>
                <a:gd name="connsiteX49" fmla="*/ 521287 w 838220"/>
                <a:gd name="connsiteY49" fmla="*/ 158623 h 748860"/>
                <a:gd name="connsiteX50" fmla="*/ 586438 w 838220"/>
                <a:gd name="connsiteY50" fmla="*/ 190818 h 74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38220" h="748860">
                  <a:moveTo>
                    <a:pt x="586375" y="191008"/>
                  </a:moveTo>
                  <a:cubicBezTo>
                    <a:pt x="601615" y="188405"/>
                    <a:pt x="616919" y="185737"/>
                    <a:pt x="632158" y="183134"/>
                  </a:cubicBezTo>
                  <a:cubicBezTo>
                    <a:pt x="641747" y="192024"/>
                    <a:pt x="650383" y="202057"/>
                    <a:pt x="654828" y="214884"/>
                  </a:cubicBezTo>
                  <a:cubicBezTo>
                    <a:pt x="664099" y="241745"/>
                    <a:pt x="679530" y="262954"/>
                    <a:pt x="702072" y="278067"/>
                  </a:cubicBezTo>
                  <a:cubicBezTo>
                    <a:pt x="723789" y="292609"/>
                    <a:pt x="726138" y="317437"/>
                    <a:pt x="730710" y="340805"/>
                  </a:cubicBezTo>
                  <a:cubicBezTo>
                    <a:pt x="732996" y="352489"/>
                    <a:pt x="727917" y="362332"/>
                    <a:pt x="718519" y="368491"/>
                  </a:cubicBezTo>
                  <a:cubicBezTo>
                    <a:pt x="708994" y="374778"/>
                    <a:pt x="699024" y="373762"/>
                    <a:pt x="690197" y="366332"/>
                  </a:cubicBezTo>
                  <a:cubicBezTo>
                    <a:pt x="680292" y="357950"/>
                    <a:pt x="672798" y="340742"/>
                    <a:pt x="653685" y="358839"/>
                  </a:cubicBezTo>
                  <a:cubicBezTo>
                    <a:pt x="672925" y="369825"/>
                    <a:pt x="690832" y="378715"/>
                    <a:pt x="710644" y="373698"/>
                  </a:cubicBezTo>
                  <a:cubicBezTo>
                    <a:pt x="733949" y="367793"/>
                    <a:pt x="744554" y="378524"/>
                    <a:pt x="747665" y="400940"/>
                  </a:cubicBezTo>
                  <a:cubicBezTo>
                    <a:pt x="753761" y="445009"/>
                    <a:pt x="769192" y="481649"/>
                    <a:pt x="810149" y="500254"/>
                  </a:cubicBezTo>
                  <a:cubicBezTo>
                    <a:pt x="813514" y="501779"/>
                    <a:pt x="817959" y="505906"/>
                    <a:pt x="817769" y="508891"/>
                  </a:cubicBezTo>
                  <a:cubicBezTo>
                    <a:pt x="815102" y="551372"/>
                    <a:pt x="841708" y="588266"/>
                    <a:pt x="837835" y="630875"/>
                  </a:cubicBezTo>
                  <a:cubicBezTo>
                    <a:pt x="787987" y="657164"/>
                    <a:pt x="736997" y="680786"/>
                    <a:pt x="688419" y="709996"/>
                  </a:cubicBezTo>
                  <a:cubicBezTo>
                    <a:pt x="671084" y="720410"/>
                    <a:pt x="649748" y="722125"/>
                    <a:pt x="638826" y="698566"/>
                  </a:cubicBezTo>
                  <a:cubicBezTo>
                    <a:pt x="627777" y="674626"/>
                    <a:pt x="640921" y="660212"/>
                    <a:pt x="661369" y="651576"/>
                  </a:cubicBezTo>
                  <a:cubicBezTo>
                    <a:pt x="666068" y="649544"/>
                    <a:pt x="670639" y="646940"/>
                    <a:pt x="674640" y="643575"/>
                  </a:cubicBezTo>
                  <a:cubicBezTo>
                    <a:pt x="683657" y="636145"/>
                    <a:pt x="695912" y="628271"/>
                    <a:pt x="690070" y="614428"/>
                  </a:cubicBezTo>
                  <a:cubicBezTo>
                    <a:pt x="683911" y="599823"/>
                    <a:pt x="669814" y="604776"/>
                    <a:pt x="659781" y="609412"/>
                  </a:cubicBezTo>
                  <a:cubicBezTo>
                    <a:pt x="637556" y="619635"/>
                    <a:pt x="612410" y="619762"/>
                    <a:pt x="591519" y="633859"/>
                  </a:cubicBezTo>
                  <a:cubicBezTo>
                    <a:pt x="576024" y="637288"/>
                    <a:pt x="560340" y="633034"/>
                    <a:pt x="546687" y="628335"/>
                  </a:cubicBezTo>
                  <a:cubicBezTo>
                    <a:pt x="498745" y="611825"/>
                    <a:pt x="465026" y="637352"/>
                    <a:pt x="431054" y="666943"/>
                  </a:cubicBezTo>
                  <a:cubicBezTo>
                    <a:pt x="417274" y="679008"/>
                    <a:pt x="420513" y="692724"/>
                    <a:pt x="422164" y="707583"/>
                  </a:cubicBezTo>
                  <a:cubicBezTo>
                    <a:pt x="424768" y="730634"/>
                    <a:pt x="420894" y="749112"/>
                    <a:pt x="393653" y="748858"/>
                  </a:cubicBezTo>
                  <a:cubicBezTo>
                    <a:pt x="381524" y="744858"/>
                    <a:pt x="374983" y="734444"/>
                    <a:pt x="368380" y="724030"/>
                  </a:cubicBezTo>
                  <a:cubicBezTo>
                    <a:pt x="364823" y="673547"/>
                    <a:pt x="324819" y="653798"/>
                    <a:pt x="294466" y="627890"/>
                  </a:cubicBezTo>
                  <a:cubicBezTo>
                    <a:pt x="263033" y="601093"/>
                    <a:pt x="243602" y="573343"/>
                    <a:pt x="255667" y="528322"/>
                  </a:cubicBezTo>
                  <a:cubicBezTo>
                    <a:pt x="260239" y="511177"/>
                    <a:pt x="256810" y="497588"/>
                    <a:pt x="235030" y="503493"/>
                  </a:cubicBezTo>
                  <a:cubicBezTo>
                    <a:pt x="217249" y="508382"/>
                    <a:pt x="203025" y="503493"/>
                    <a:pt x="192294" y="486602"/>
                  </a:cubicBezTo>
                  <a:cubicBezTo>
                    <a:pt x="184102" y="473648"/>
                    <a:pt x="169561" y="470981"/>
                    <a:pt x="157686" y="463805"/>
                  </a:cubicBezTo>
                  <a:cubicBezTo>
                    <a:pt x="120348" y="441326"/>
                    <a:pt x="85677" y="414084"/>
                    <a:pt x="43069" y="402210"/>
                  </a:cubicBezTo>
                  <a:cubicBezTo>
                    <a:pt x="29544" y="398463"/>
                    <a:pt x="28400" y="377318"/>
                    <a:pt x="15637" y="369825"/>
                  </a:cubicBezTo>
                  <a:cubicBezTo>
                    <a:pt x="9350" y="366015"/>
                    <a:pt x="3699" y="361506"/>
                    <a:pt x="16" y="354712"/>
                  </a:cubicBezTo>
                  <a:cubicBezTo>
                    <a:pt x="-619" y="332550"/>
                    <a:pt x="17732" y="335725"/>
                    <a:pt x="27321" y="335916"/>
                  </a:cubicBezTo>
                  <a:cubicBezTo>
                    <a:pt x="71517" y="336932"/>
                    <a:pt x="113236" y="315278"/>
                    <a:pt x="158830" y="324168"/>
                  </a:cubicBezTo>
                  <a:cubicBezTo>
                    <a:pt x="182515" y="328804"/>
                    <a:pt x="199596" y="336805"/>
                    <a:pt x="210582" y="358331"/>
                  </a:cubicBezTo>
                  <a:cubicBezTo>
                    <a:pt x="219345" y="375413"/>
                    <a:pt x="231029" y="389192"/>
                    <a:pt x="244935" y="401131"/>
                  </a:cubicBezTo>
                  <a:cubicBezTo>
                    <a:pt x="254651" y="409449"/>
                    <a:pt x="263922" y="421832"/>
                    <a:pt x="278019" y="412434"/>
                  </a:cubicBezTo>
                  <a:cubicBezTo>
                    <a:pt x="290592" y="403988"/>
                    <a:pt x="291036" y="388494"/>
                    <a:pt x="288179" y="375667"/>
                  </a:cubicBezTo>
                  <a:cubicBezTo>
                    <a:pt x="277320" y="326581"/>
                    <a:pt x="288560" y="274955"/>
                    <a:pt x="271859" y="226632"/>
                  </a:cubicBezTo>
                  <a:cubicBezTo>
                    <a:pt x="265446" y="208090"/>
                    <a:pt x="271479" y="195390"/>
                    <a:pt x="289576" y="188912"/>
                  </a:cubicBezTo>
                  <a:cubicBezTo>
                    <a:pt x="308372" y="182181"/>
                    <a:pt x="324120" y="172085"/>
                    <a:pt x="324247" y="146685"/>
                  </a:cubicBezTo>
                  <a:cubicBezTo>
                    <a:pt x="324374" y="130746"/>
                    <a:pt x="337519" y="124714"/>
                    <a:pt x="347107" y="116268"/>
                  </a:cubicBezTo>
                  <a:cubicBezTo>
                    <a:pt x="360124" y="104838"/>
                    <a:pt x="383619" y="98806"/>
                    <a:pt x="358473" y="72961"/>
                  </a:cubicBezTo>
                  <a:cubicBezTo>
                    <a:pt x="348821" y="63055"/>
                    <a:pt x="363299" y="51117"/>
                    <a:pt x="373586" y="45846"/>
                  </a:cubicBezTo>
                  <a:cubicBezTo>
                    <a:pt x="392065" y="36385"/>
                    <a:pt x="397082" y="22669"/>
                    <a:pt x="388445" y="2857"/>
                  </a:cubicBezTo>
                  <a:cubicBezTo>
                    <a:pt x="428006" y="-10986"/>
                    <a:pt x="444770" y="29209"/>
                    <a:pt x="472329" y="43751"/>
                  </a:cubicBezTo>
                  <a:cubicBezTo>
                    <a:pt x="492205" y="60959"/>
                    <a:pt x="485982" y="82613"/>
                    <a:pt x="481092" y="103949"/>
                  </a:cubicBezTo>
                  <a:cubicBezTo>
                    <a:pt x="476139" y="125666"/>
                    <a:pt x="473028" y="145986"/>
                    <a:pt x="503317" y="146558"/>
                  </a:cubicBezTo>
                  <a:cubicBezTo>
                    <a:pt x="511382" y="146685"/>
                    <a:pt x="520589" y="149987"/>
                    <a:pt x="521287" y="158623"/>
                  </a:cubicBezTo>
                  <a:cubicBezTo>
                    <a:pt x="525669" y="211138"/>
                    <a:pt x="559705" y="191961"/>
                    <a:pt x="586438" y="19081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: фигура 660">
              <a:extLst>
                <a:ext uri="{FF2B5EF4-FFF2-40B4-BE49-F238E27FC236}">
                  <a16:creationId xmlns="" xmlns:a16="http://schemas.microsoft.com/office/drawing/2014/main" id="{98284E25-C5BF-4E76-9E4D-448DDA2A0963}"/>
                </a:ext>
              </a:extLst>
            </p:cNvPr>
            <p:cNvSpPr/>
            <p:nvPr/>
          </p:nvSpPr>
          <p:spPr>
            <a:xfrm>
              <a:off x="8803725" y="1238723"/>
              <a:ext cx="110785" cy="56174"/>
            </a:xfrm>
            <a:custGeom>
              <a:avLst/>
              <a:gdLst>
                <a:gd name="connsiteX0" fmla="*/ 4106 w 110785"/>
                <a:gd name="connsiteY0" fmla="*/ 56175 h 56174"/>
                <a:gd name="connsiteX1" fmla="*/ 4106 w 110785"/>
                <a:gd name="connsiteY1" fmla="*/ 47983 h 56174"/>
                <a:gd name="connsiteX2" fmla="*/ 14138 w 110785"/>
                <a:gd name="connsiteY2" fmla="*/ 11534 h 56174"/>
                <a:gd name="connsiteX3" fmla="*/ 110785 w 110785"/>
                <a:gd name="connsiteY3" fmla="*/ 7089 h 56174"/>
                <a:gd name="connsiteX4" fmla="*/ 54270 w 110785"/>
                <a:gd name="connsiteY4" fmla="*/ 29568 h 56174"/>
                <a:gd name="connsiteX5" fmla="*/ 4106 w 110785"/>
                <a:gd name="connsiteY5" fmla="*/ 56175 h 5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85" h="56174">
                  <a:moveTo>
                    <a:pt x="4106" y="56175"/>
                  </a:moveTo>
                  <a:cubicBezTo>
                    <a:pt x="4106" y="53444"/>
                    <a:pt x="4106" y="50714"/>
                    <a:pt x="4106" y="47983"/>
                  </a:cubicBezTo>
                  <a:cubicBezTo>
                    <a:pt x="-1356" y="32807"/>
                    <a:pt x="-4150" y="13947"/>
                    <a:pt x="14138" y="11534"/>
                  </a:cubicBezTo>
                  <a:cubicBezTo>
                    <a:pt x="46015" y="7407"/>
                    <a:pt x="77955" y="-9357"/>
                    <a:pt x="110785" y="7089"/>
                  </a:cubicBezTo>
                  <a:cubicBezTo>
                    <a:pt x="98467" y="33061"/>
                    <a:pt x="86465" y="50396"/>
                    <a:pt x="54270" y="29568"/>
                  </a:cubicBezTo>
                  <a:cubicBezTo>
                    <a:pt x="33887" y="16424"/>
                    <a:pt x="21060" y="46777"/>
                    <a:pt x="4106" y="5617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: фигура 661">
              <a:extLst>
                <a:ext uri="{FF2B5EF4-FFF2-40B4-BE49-F238E27FC236}">
                  <a16:creationId xmlns="" xmlns:a16="http://schemas.microsoft.com/office/drawing/2014/main" id="{5D725849-00B7-47D2-8DE8-DADB7E1AF867}"/>
                </a:ext>
              </a:extLst>
            </p:cNvPr>
            <p:cNvSpPr/>
            <p:nvPr/>
          </p:nvSpPr>
          <p:spPr>
            <a:xfrm>
              <a:off x="8794064" y="1484247"/>
              <a:ext cx="67169" cy="102446"/>
            </a:xfrm>
            <a:custGeom>
              <a:avLst/>
              <a:gdLst>
                <a:gd name="connsiteX0" fmla="*/ 67106 w 67169"/>
                <a:gd name="connsiteY0" fmla="*/ 80654 h 102446"/>
                <a:gd name="connsiteX1" fmla="*/ 24243 w 67169"/>
                <a:gd name="connsiteY1" fmla="*/ 97418 h 102446"/>
                <a:gd name="connsiteX2" fmla="*/ 876 w 67169"/>
                <a:gd name="connsiteY2" fmla="*/ 51634 h 102446"/>
                <a:gd name="connsiteX3" fmla="*/ 38404 w 67169"/>
                <a:gd name="connsiteY3" fmla="*/ 643 h 102446"/>
                <a:gd name="connsiteX4" fmla="*/ 67170 w 67169"/>
                <a:gd name="connsiteY4" fmla="*/ 31632 h 102446"/>
                <a:gd name="connsiteX5" fmla="*/ 67170 w 67169"/>
                <a:gd name="connsiteY5" fmla="*/ 80717 h 10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69" h="102446">
                  <a:moveTo>
                    <a:pt x="67106" y="80654"/>
                  </a:moveTo>
                  <a:cubicBezTo>
                    <a:pt x="57835" y="101037"/>
                    <a:pt x="43992" y="108276"/>
                    <a:pt x="24243" y="97418"/>
                  </a:cubicBezTo>
                  <a:cubicBezTo>
                    <a:pt x="6908" y="87893"/>
                    <a:pt x="-3125" y="73097"/>
                    <a:pt x="876" y="51634"/>
                  </a:cubicBezTo>
                  <a:cubicBezTo>
                    <a:pt x="5257" y="28139"/>
                    <a:pt x="16242" y="6231"/>
                    <a:pt x="38404" y="643"/>
                  </a:cubicBezTo>
                  <a:cubicBezTo>
                    <a:pt x="56184" y="-3865"/>
                    <a:pt x="61899" y="16264"/>
                    <a:pt x="67170" y="31632"/>
                  </a:cubicBezTo>
                  <a:cubicBezTo>
                    <a:pt x="67170" y="47951"/>
                    <a:pt x="67170" y="64334"/>
                    <a:pt x="67170" y="8071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: фигура 662">
              <a:extLst>
                <a:ext uri="{FF2B5EF4-FFF2-40B4-BE49-F238E27FC236}">
                  <a16:creationId xmlns="" xmlns:a16="http://schemas.microsoft.com/office/drawing/2014/main" id="{DD47D6DD-2AF0-404A-8785-5D33B6E70EA1}"/>
                </a:ext>
              </a:extLst>
            </p:cNvPr>
            <p:cNvSpPr/>
            <p:nvPr/>
          </p:nvSpPr>
          <p:spPr>
            <a:xfrm>
              <a:off x="8862948" y="1670590"/>
              <a:ext cx="77992" cy="95606"/>
            </a:xfrm>
            <a:custGeom>
              <a:avLst/>
              <a:gdLst>
                <a:gd name="connsiteX0" fmla="*/ 64 w 77992"/>
                <a:gd name="connsiteY0" fmla="*/ 23534 h 95606"/>
                <a:gd name="connsiteX1" fmla="*/ 15621 w 77992"/>
                <a:gd name="connsiteY1" fmla="*/ 102 h 95606"/>
                <a:gd name="connsiteX2" fmla="*/ 77978 w 77992"/>
                <a:gd name="connsiteY2" fmla="*/ 58967 h 95606"/>
                <a:gd name="connsiteX3" fmla="*/ 36513 w 77992"/>
                <a:gd name="connsiteY3" fmla="*/ 95225 h 95606"/>
                <a:gd name="connsiteX4" fmla="*/ 0 w 77992"/>
                <a:gd name="connsiteY4" fmla="*/ 23534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92" h="95606">
                  <a:moveTo>
                    <a:pt x="64" y="23534"/>
                  </a:moveTo>
                  <a:cubicBezTo>
                    <a:pt x="64" y="9564"/>
                    <a:pt x="571" y="-1168"/>
                    <a:pt x="15621" y="102"/>
                  </a:cubicBezTo>
                  <a:cubicBezTo>
                    <a:pt x="33274" y="1563"/>
                    <a:pt x="78931" y="43092"/>
                    <a:pt x="77978" y="58967"/>
                  </a:cubicBezTo>
                  <a:cubicBezTo>
                    <a:pt x="76391" y="86018"/>
                    <a:pt x="57277" y="97956"/>
                    <a:pt x="36513" y="95225"/>
                  </a:cubicBezTo>
                  <a:cubicBezTo>
                    <a:pt x="-5270" y="89701"/>
                    <a:pt x="10858" y="46838"/>
                    <a:pt x="0" y="235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: фигура 663">
              <a:extLst>
                <a:ext uri="{FF2B5EF4-FFF2-40B4-BE49-F238E27FC236}">
                  <a16:creationId xmlns="" xmlns:a16="http://schemas.microsoft.com/office/drawing/2014/main" id="{4C584A85-D3EA-4008-85DE-0F8F9B36ED46}"/>
                </a:ext>
              </a:extLst>
            </p:cNvPr>
            <p:cNvSpPr/>
            <p:nvPr/>
          </p:nvSpPr>
          <p:spPr>
            <a:xfrm>
              <a:off x="8920247" y="1810266"/>
              <a:ext cx="49801" cy="73721"/>
            </a:xfrm>
            <a:custGeom>
              <a:avLst/>
              <a:gdLst>
                <a:gd name="connsiteX0" fmla="*/ 1947 w 49801"/>
                <a:gd name="connsiteY0" fmla="*/ 0 h 73721"/>
                <a:gd name="connsiteX1" fmla="*/ 24744 w 49801"/>
                <a:gd name="connsiteY1" fmla="*/ 8446 h 73721"/>
                <a:gd name="connsiteX2" fmla="*/ 45063 w 49801"/>
                <a:gd name="connsiteY2" fmla="*/ 41720 h 73721"/>
                <a:gd name="connsiteX3" fmla="*/ 40936 w 49801"/>
                <a:gd name="connsiteY3" fmla="*/ 69596 h 73721"/>
                <a:gd name="connsiteX4" fmla="*/ 18647 w 49801"/>
                <a:gd name="connsiteY4" fmla="*/ 59754 h 73721"/>
                <a:gd name="connsiteX5" fmla="*/ 2010 w 49801"/>
                <a:gd name="connsiteY5" fmla="*/ 64 h 7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1" h="73721">
                  <a:moveTo>
                    <a:pt x="1947" y="0"/>
                  </a:moveTo>
                  <a:cubicBezTo>
                    <a:pt x="9567" y="2794"/>
                    <a:pt x="17123" y="5652"/>
                    <a:pt x="24744" y="8446"/>
                  </a:cubicBezTo>
                  <a:cubicBezTo>
                    <a:pt x="27537" y="22352"/>
                    <a:pt x="36999" y="31433"/>
                    <a:pt x="45063" y="41720"/>
                  </a:cubicBezTo>
                  <a:cubicBezTo>
                    <a:pt x="53255" y="52134"/>
                    <a:pt x="50144" y="62421"/>
                    <a:pt x="40936" y="69596"/>
                  </a:cubicBezTo>
                  <a:cubicBezTo>
                    <a:pt x="29696" y="78360"/>
                    <a:pt x="20552" y="72263"/>
                    <a:pt x="18647" y="59754"/>
                  </a:cubicBezTo>
                  <a:cubicBezTo>
                    <a:pt x="15472" y="38926"/>
                    <a:pt x="-6689" y="24384"/>
                    <a:pt x="2010" y="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: фигура 664">
              <a:extLst>
                <a:ext uri="{FF2B5EF4-FFF2-40B4-BE49-F238E27FC236}">
                  <a16:creationId xmlns="" xmlns:a16="http://schemas.microsoft.com/office/drawing/2014/main" id="{992208D4-9615-46BC-9394-A57A683712DE}"/>
                </a:ext>
              </a:extLst>
            </p:cNvPr>
            <p:cNvSpPr/>
            <p:nvPr/>
          </p:nvSpPr>
          <p:spPr>
            <a:xfrm>
              <a:off x="9218873" y="1344047"/>
              <a:ext cx="21608" cy="57277"/>
            </a:xfrm>
            <a:custGeom>
              <a:avLst/>
              <a:gdLst>
                <a:gd name="connsiteX0" fmla="*/ 310 w 21608"/>
                <a:gd name="connsiteY0" fmla="*/ 0 h 57277"/>
                <a:gd name="connsiteX1" fmla="*/ 15614 w 21608"/>
                <a:gd name="connsiteY1" fmla="*/ 57277 h 57277"/>
                <a:gd name="connsiteX2" fmla="*/ 310 w 21608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8" h="57277">
                  <a:moveTo>
                    <a:pt x="310" y="0"/>
                  </a:moveTo>
                  <a:cubicBezTo>
                    <a:pt x="29076" y="11811"/>
                    <a:pt x="22663" y="34481"/>
                    <a:pt x="15614" y="57277"/>
                  </a:cubicBezTo>
                  <a:cubicBezTo>
                    <a:pt x="7105" y="39243"/>
                    <a:pt x="-1785" y="21273"/>
                    <a:pt x="310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: фигура 665">
              <a:extLst>
                <a:ext uri="{FF2B5EF4-FFF2-40B4-BE49-F238E27FC236}">
                  <a16:creationId xmlns="" xmlns:a16="http://schemas.microsoft.com/office/drawing/2014/main" id="{25DE7BDE-5CFA-48F2-B860-DF670469050A}"/>
                </a:ext>
              </a:extLst>
            </p:cNvPr>
            <p:cNvSpPr/>
            <p:nvPr/>
          </p:nvSpPr>
          <p:spPr>
            <a:xfrm>
              <a:off x="1349834" y="5327972"/>
              <a:ext cx="1062767" cy="890726"/>
            </a:xfrm>
            <a:custGeom>
              <a:avLst/>
              <a:gdLst>
                <a:gd name="connsiteX0" fmla="*/ 808023 w 1062767"/>
                <a:gd name="connsiteY0" fmla="*/ 597622 h 890726"/>
                <a:gd name="connsiteX1" fmla="*/ 823263 w 1062767"/>
                <a:gd name="connsiteY1" fmla="*/ 630389 h 890726"/>
                <a:gd name="connsiteX2" fmla="*/ 960423 w 1062767"/>
                <a:gd name="connsiteY2" fmla="*/ 695857 h 890726"/>
                <a:gd name="connsiteX3" fmla="*/ 1058720 w 1062767"/>
                <a:gd name="connsiteY3" fmla="*/ 747864 h 890726"/>
                <a:gd name="connsiteX4" fmla="*/ 1053831 w 1062767"/>
                <a:gd name="connsiteY4" fmla="*/ 780122 h 890726"/>
                <a:gd name="connsiteX5" fmla="*/ 1009952 w 1062767"/>
                <a:gd name="connsiteY5" fmla="*/ 801712 h 890726"/>
                <a:gd name="connsiteX6" fmla="*/ 980742 w 1062767"/>
                <a:gd name="connsiteY6" fmla="*/ 846417 h 890726"/>
                <a:gd name="connsiteX7" fmla="*/ 914385 w 1062767"/>
                <a:gd name="connsiteY7" fmla="*/ 767359 h 890726"/>
                <a:gd name="connsiteX8" fmla="*/ 866061 w 1062767"/>
                <a:gd name="connsiteY8" fmla="*/ 763231 h 890726"/>
                <a:gd name="connsiteX9" fmla="*/ 852536 w 1062767"/>
                <a:gd name="connsiteY9" fmla="*/ 826350 h 890726"/>
                <a:gd name="connsiteX10" fmla="*/ 869110 w 1062767"/>
                <a:gd name="connsiteY10" fmla="*/ 884072 h 890726"/>
                <a:gd name="connsiteX11" fmla="*/ 747317 w 1062767"/>
                <a:gd name="connsiteY11" fmla="*/ 815936 h 890726"/>
                <a:gd name="connsiteX12" fmla="*/ 747189 w 1062767"/>
                <a:gd name="connsiteY12" fmla="*/ 685316 h 890726"/>
                <a:gd name="connsiteX13" fmla="*/ 705597 w 1062767"/>
                <a:gd name="connsiteY13" fmla="*/ 742466 h 890726"/>
                <a:gd name="connsiteX14" fmla="*/ 676514 w 1062767"/>
                <a:gd name="connsiteY14" fmla="*/ 851687 h 890726"/>
                <a:gd name="connsiteX15" fmla="*/ 628571 w 1062767"/>
                <a:gd name="connsiteY15" fmla="*/ 878421 h 890726"/>
                <a:gd name="connsiteX16" fmla="*/ 538401 w 1062767"/>
                <a:gd name="connsiteY16" fmla="*/ 795108 h 890726"/>
                <a:gd name="connsiteX17" fmla="*/ 396542 w 1062767"/>
                <a:gd name="connsiteY17" fmla="*/ 791743 h 890726"/>
                <a:gd name="connsiteX18" fmla="*/ 388795 w 1062767"/>
                <a:gd name="connsiteY18" fmla="*/ 809586 h 890726"/>
                <a:gd name="connsiteX19" fmla="*/ 376858 w 1062767"/>
                <a:gd name="connsiteY19" fmla="*/ 844448 h 890726"/>
                <a:gd name="connsiteX20" fmla="*/ 330502 w 1062767"/>
                <a:gd name="connsiteY20" fmla="*/ 804633 h 890726"/>
                <a:gd name="connsiteX21" fmla="*/ 297736 w 1062767"/>
                <a:gd name="connsiteY21" fmla="*/ 724432 h 890726"/>
                <a:gd name="connsiteX22" fmla="*/ 279258 w 1062767"/>
                <a:gd name="connsiteY22" fmla="*/ 661377 h 890726"/>
                <a:gd name="connsiteX23" fmla="*/ 265923 w 1062767"/>
                <a:gd name="connsiteY23" fmla="*/ 634135 h 890726"/>
                <a:gd name="connsiteX24" fmla="*/ 250175 w 1062767"/>
                <a:gd name="connsiteY24" fmla="*/ 617117 h 890726"/>
                <a:gd name="connsiteX25" fmla="*/ 161846 w 1062767"/>
                <a:gd name="connsiteY25" fmla="*/ 577048 h 890726"/>
                <a:gd name="connsiteX26" fmla="*/ 125651 w 1062767"/>
                <a:gd name="connsiteY26" fmla="*/ 571968 h 890726"/>
                <a:gd name="connsiteX27" fmla="*/ 174292 w 1062767"/>
                <a:gd name="connsiteY27" fmla="*/ 505547 h 890726"/>
                <a:gd name="connsiteX28" fmla="*/ 172768 w 1062767"/>
                <a:gd name="connsiteY28" fmla="*/ 430616 h 890726"/>
                <a:gd name="connsiteX29" fmla="*/ 126032 w 1062767"/>
                <a:gd name="connsiteY29" fmla="*/ 431125 h 890726"/>
                <a:gd name="connsiteX30" fmla="*/ 10526 w 1062767"/>
                <a:gd name="connsiteY30" fmla="*/ 421155 h 890726"/>
                <a:gd name="connsiteX31" fmla="*/ 937 w 1062767"/>
                <a:gd name="connsiteY31" fmla="*/ 401470 h 890726"/>
                <a:gd name="connsiteX32" fmla="*/ 23035 w 1062767"/>
                <a:gd name="connsiteY32" fmla="*/ 390738 h 890726"/>
                <a:gd name="connsiteX33" fmla="*/ 60691 w 1062767"/>
                <a:gd name="connsiteY33" fmla="*/ 365910 h 890726"/>
                <a:gd name="connsiteX34" fmla="*/ 69771 w 1062767"/>
                <a:gd name="connsiteY34" fmla="*/ 353781 h 890726"/>
                <a:gd name="connsiteX35" fmla="*/ 202296 w 1062767"/>
                <a:gd name="connsiteY35" fmla="*/ 295615 h 890726"/>
                <a:gd name="connsiteX36" fmla="*/ 284592 w 1062767"/>
                <a:gd name="connsiteY36" fmla="*/ 230337 h 890726"/>
                <a:gd name="connsiteX37" fmla="*/ 317104 w 1062767"/>
                <a:gd name="connsiteY37" fmla="*/ 215541 h 890726"/>
                <a:gd name="connsiteX38" fmla="*/ 358570 w 1062767"/>
                <a:gd name="connsiteY38" fmla="*/ 221129 h 890726"/>
                <a:gd name="connsiteX39" fmla="*/ 343774 w 1062767"/>
                <a:gd name="connsiteY39" fmla="*/ 260118 h 890726"/>
                <a:gd name="connsiteX40" fmla="*/ 358506 w 1062767"/>
                <a:gd name="connsiteY40" fmla="*/ 221129 h 890726"/>
                <a:gd name="connsiteX41" fmla="*/ 318692 w 1062767"/>
                <a:gd name="connsiteY41" fmla="*/ 148675 h 890726"/>
                <a:gd name="connsiteX42" fmla="*/ 297736 w 1062767"/>
                <a:gd name="connsiteY42" fmla="*/ 155978 h 890726"/>
                <a:gd name="connsiteX43" fmla="*/ 251890 w 1062767"/>
                <a:gd name="connsiteY43" fmla="*/ 182965 h 890726"/>
                <a:gd name="connsiteX44" fmla="*/ 216456 w 1062767"/>
                <a:gd name="connsiteY44" fmla="*/ 180743 h 890726"/>
                <a:gd name="connsiteX45" fmla="*/ 226045 w 1062767"/>
                <a:gd name="connsiteY45" fmla="*/ 215287 h 890726"/>
                <a:gd name="connsiteX46" fmla="*/ 218362 w 1062767"/>
                <a:gd name="connsiteY46" fmla="*/ 237258 h 890726"/>
                <a:gd name="connsiteX47" fmla="*/ 179753 w 1062767"/>
                <a:gd name="connsiteY47" fmla="*/ 226844 h 890726"/>
                <a:gd name="connsiteX48" fmla="*/ 175753 w 1062767"/>
                <a:gd name="connsiteY48" fmla="*/ 186648 h 890726"/>
                <a:gd name="connsiteX49" fmla="*/ 160449 w 1062767"/>
                <a:gd name="connsiteY49" fmla="*/ 139277 h 890726"/>
                <a:gd name="connsiteX50" fmla="*/ 126350 w 1062767"/>
                <a:gd name="connsiteY50" fmla="*/ 60791 h 890726"/>
                <a:gd name="connsiteX51" fmla="*/ 113078 w 1062767"/>
                <a:gd name="connsiteY51" fmla="*/ 31898 h 890726"/>
                <a:gd name="connsiteX52" fmla="*/ 152766 w 1062767"/>
                <a:gd name="connsiteY52" fmla="*/ 24659 h 890726"/>
                <a:gd name="connsiteX53" fmla="*/ 244142 w 1062767"/>
                <a:gd name="connsiteY53" fmla="*/ 148 h 890726"/>
                <a:gd name="connsiteX54" fmla="*/ 234363 w 1062767"/>
                <a:gd name="connsiteY54" fmla="*/ 35200 h 890726"/>
                <a:gd name="connsiteX55" fmla="*/ 215885 w 1062767"/>
                <a:gd name="connsiteY55" fmla="*/ 86572 h 890726"/>
                <a:gd name="connsiteX56" fmla="*/ 239443 w 1062767"/>
                <a:gd name="connsiteY56" fmla="*/ 56854 h 890726"/>
                <a:gd name="connsiteX57" fmla="*/ 278750 w 1062767"/>
                <a:gd name="connsiteY57" fmla="*/ 34120 h 890726"/>
                <a:gd name="connsiteX58" fmla="*/ 356918 w 1062767"/>
                <a:gd name="connsiteY58" fmla="*/ 87715 h 890726"/>
                <a:gd name="connsiteX59" fmla="*/ 417942 w 1062767"/>
                <a:gd name="connsiteY59" fmla="*/ 182838 h 890726"/>
                <a:gd name="connsiteX60" fmla="*/ 419402 w 1062767"/>
                <a:gd name="connsiteY60" fmla="*/ 188299 h 890726"/>
                <a:gd name="connsiteX61" fmla="*/ 512684 w 1062767"/>
                <a:gd name="connsiteY61" fmla="*/ 312125 h 890726"/>
                <a:gd name="connsiteX62" fmla="*/ 530020 w 1062767"/>
                <a:gd name="connsiteY62" fmla="*/ 337970 h 890726"/>
                <a:gd name="connsiteX63" fmla="*/ 546466 w 1062767"/>
                <a:gd name="connsiteY63" fmla="*/ 411440 h 890726"/>
                <a:gd name="connsiteX64" fmla="*/ 586154 w 1062767"/>
                <a:gd name="connsiteY64" fmla="*/ 515009 h 890726"/>
                <a:gd name="connsiteX65" fmla="*/ 673085 w 1062767"/>
                <a:gd name="connsiteY65" fmla="*/ 602448 h 890726"/>
                <a:gd name="connsiteX66" fmla="*/ 719694 w 1062767"/>
                <a:gd name="connsiteY66" fmla="*/ 612672 h 890726"/>
                <a:gd name="connsiteX67" fmla="*/ 808023 w 1062767"/>
                <a:gd name="connsiteY67" fmla="*/ 597622 h 89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62767" h="890726">
                  <a:moveTo>
                    <a:pt x="808023" y="597622"/>
                  </a:moveTo>
                  <a:cubicBezTo>
                    <a:pt x="810372" y="610005"/>
                    <a:pt x="815071" y="621117"/>
                    <a:pt x="823263" y="630389"/>
                  </a:cubicBezTo>
                  <a:cubicBezTo>
                    <a:pt x="860473" y="672807"/>
                    <a:pt x="900669" y="707923"/>
                    <a:pt x="960423" y="695857"/>
                  </a:cubicBezTo>
                  <a:cubicBezTo>
                    <a:pt x="989760" y="691412"/>
                    <a:pt x="1049576" y="723416"/>
                    <a:pt x="1058720" y="747864"/>
                  </a:cubicBezTo>
                  <a:cubicBezTo>
                    <a:pt x="1063292" y="760120"/>
                    <a:pt x="1066531" y="771994"/>
                    <a:pt x="1053831" y="780122"/>
                  </a:cubicBezTo>
                  <a:cubicBezTo>
                    <a:pt x="1039988" y="788949"/>
                    <a:pt x="1020684" y="785075"/>
                    <a:pt x="1009952" y="801712"/>
                  </a:cubicBezTo>
                  <a:cubicBezTo>
                    <a:pt x="1001570" y="814730"/>
                    <a:pt x="992998" y="827620"/>
                    <a:pt x="980742" y="846417"/>
                  </a:cubicBezTo>
                  <a:cubicBezTo>
                    <a:pt x="972043" y="801395"/>
                    <a:pt x="941880" y="785710"/>
                    <a:pt x="914385" y="767359"/>
                  </a:cubicBezTo>
                  <a:cubicBezTo>
                    <a:pt x="899018" y="757072"/>
                    <a:pt x="881746" y="746086"/>
                    <a:pt x="866061" y="763231"/>
                  </a:cubicBezTo>
                  <a:cubicBezTo>
                    <a:pt x="850567" y="780186"/>
                    <a:pt x="840915" y="801839"/>
                    <a:pt x="852536" y="826350"/>
                  </a:cubicBezTo>
                  <a:cubicBezTo>
                    <a:pt x="861236" y="844702"/>
                    <a:pt x="869808" y="862736"/>
                    <a:pt x="869110" y="884072"/>
                  </a:cubicBezTo>
                  <a:cubicBezTo>
                    <a:pt x="831517" y="908330"/>
                    <a:pt x="748015" y="861847"/>
                    <a:pt x="747317" y="815936"/>
                  </a:cubicBezTo>
                  <a:cubicBezTo>
                    <a:pt x="746745" y="775677"/>
                    <a:pt x="747189" y="735354"/>
                    <a:pt x="747189" y="685316"/>
                  </a:cubicBezTo>
                  <a:cubicBezTo>
                    <a:pt x="724901" y="706398"/>
                    <a:pt x="707375" y="720495"/>
                    <a:pt x="705597" y="742466"/>
                  </a:cubicBezTo>
                  <a:cubicBezTo>
                    <a:pt x="702422" y="781138"/>
                    <a:pt x="680007" y="812761"/>
                    <a:pt x="676514" y="851687"/>
                  </a:cubicBezTo>
                  <a:cubicBezTo>
                    <a:pt x="674164" y="877976"/>
                    <a:pt x="655051" y="887755"/>
                    <a:pt x="628571" y="878421"/>
                  </a:cubicBezTo>
                  <a:cubicBezTo>
                    <a:pt x="587296" y="863816"/>
                    <a:pt x="563357" y="829208"/>
                    <a:pt x="538401" y="795108"/>
                  </a:cubicBezTo>
                  <a:cubicBezTo>
                    <a:pt x="501698" y="745007"/>
                    <a:pt x="435595" y="743419"/>
                    <a:pt x="396542" y="791743"/>
                  </a:cubicBezTo>
                  <a:cubicBezTo>
                    <a:pt x="392669" y="796569"/>
                    <a:pt x="389304" y="803427"/>
                    <a:pt x="388795" y="809586"/>
                  </a:cubicBezTo>
                  <a:cubicBezTo>
                    <a:pt x="387780" y="822985"/>
                    <a:pt x="399019" y="844766"/>
                    <a:pt x="376858" y="844448"/>
                  </a:cubicBezTo>
                  <a:cubicBezTo>
                    <a:pt x="355140" y="844194"/>
                    <a:pt x="332280" y="829779"/>
                    <a:pt x="330502" y="804633"/>
                  </a:cubicBezTo>
                  <a:cubicBezTo>
                    <a:pt x="328217" y="772375"/>
                    <a:pt x="314881" y="748309"/>
                    <a:pt x="297736" y="724432"/>
                  </a:cubicBezTo>
                  <a:cubicBezTo>
                    <a:pt x="284592" y="706081"/>
                    <a:pt x="272146" y="687475"/>
                    <a:pt x="279258" y="661377"/>
                  </a:cubicBezTo>
                  <a:cubicBezTo>
                    <a:pt x="282370" y="649883"/>
                    <a:pt x="274368" y="641247"/>
                    <a:pt x="265923" y="634135"/>
                  </a:cubicBezTo>
                  <a:cubicBezTo>
                    <a:pt x="260081" y="629182"/>
                    <a:pt x="253159" y="623911"/>
                    <a:pt x="250175" y="617117"/>
                  </a:cubicBezTo>
                  <a:cubicBezTo>
                    <a:pt x="228458" y="567777"/>
                    <a:pt x="210741" y="559649"/>
                    <a:pt x="161846" y="577048"/>
                  </a:cubicBezTo>
                  <a:cubicBezTo>
                    <a:pt x="150035" y="581303"/>
                    <a:pt x="137462" y="584795"/>
                    <a:pt x="125651" y="571968"/>
                  </a:cubicBezTo>
                  <a:cubicBezTo>
                    <a:pt x="142098" y="549807"/>
                    <a:pt x="159941" y="528915"/>
                    <a:pt x="174292" y="505547"/>
                  </a:cubicBezTo>
                  <a:cubicBezTo>
                    <a:pt x="189088" y="481480"/>
                    <a:pt x="203185" y="455572"/>
                    <a:pt x="172768" y="430616"/>
                  </a:cubicBezTo>
                  <a:cubicBezTo>
                    <a:pt x="156131" y="416964"/>
                    <a:pt x="143368" y="416392"/>
                    <a:pt x="126032" y="431125"/>
                  </a:cubicBezTo>
                  <a:cubicBezTo>
                    <a:pt x="82027" y="468526"/>
                    <a:pt x="49515" y="464526"/>
                    <a:pt x="10526" y="421155"/>
                  </a:cubicBezTo>
                  <a:cubicBezTo>
                    <a:pt x="5255" y="415313"/>
                    <a:pt x="-2746" y="411185"/>
                    <a:pt x="937" y="401470"/>
                  </a:cubicBezTo>
                  <a:cubicBezTo>
                    <a:pt x="4874" y="391119"/>
                    <a:pt x="13955" y="387436"/>
                    <a:pt x="23035" y="390738"/>
                  </a:cubicBezTo>
                  <a:cubicBezTo>
                    <a:pt x="45641" y="398930"/>
                    <a:pt x="56500" y="389532"/>
                    <a:pt x="60691" y="365910"/>
                  </a:cubicBezTo>
                  <a:cubicBezTo>
                    <a:pt x="61516" y="361274"/>
                    <a:pt x="66025" y="354670"/>
                    <a:pt x="69771" y="353781"/>
                  </a:cubicBezTo>
                  <a:cubicBezTo>
                    <a:pt x="117460" y="343113"/>
                    <a:pt x="158735" y="316951"/>
                    <a:pt x="202296" y="295615"/>
                  </a:cubicBezTo>
                  <a:cubicBezTo>
                    <a:pt x="235062" y="279613"/>
                    <a:pt x="274495" y="279740"/>
                    <a:pt x="284592" y="230337"/>
                  </a:cubicBezTo>
                  <a:cubicBezTo>
                    <a:pt x="287513" y="215795"/>
                    <a:pt x="304150" y="214589"/>
                    <a:pt x="317104" y="215541"/>
                  </a:cubicBezTo>
                  <a:cubicBezTo>
                    <a:pt x="330947" y="216557"/>
                    <a:pt x="344726" y="219224"/>
                    <a:pt x="358570" y="221129"/>
                  </a:cubicBezTo>
                  <a:cubicBezTo>
                    <a:pt x="367586" y="236687"/>
                    <a:pt x="359141" y="246466"/>
                    <a:pt x="343774" y="260118"/>
                  </a:cubicBezTo>
                  <a:cubicBezTo>
                    <a:pt x="364475" y="248244"/>
                    <a:pt x="369809" y="237449"/>
                    <a:pt x="358506" y="221129"/>
                  </a:cubicBezTo>
                  <a:cubicBezTo>
                    <a:pt x="356474" y="190077"/>
                    <a:pt x="330502" y="173885"/>
                    <a:pt x="318692" y="148675"/>
                  </a:cubicBezTo>
                  <a:cubicBezTo>
                    <a:pt x="313992" y="138706"/>
                    <a:pt x="297101" y="140039"/>
                    <a:pt x="297736" y="155978"/>
                  </a:cubicBezTo>
                  <a:cubicBezTo>
                    <a:pt x="299514" y="200999"/>
                    <a:pt x="273162" y="186775"/>
                    <a:pt x="251890" y="182965"/>
                  </a:cubicBezTo>
                  <a:cubicBezTo>
                    <a:pt x="239951" y="180806"/>
                    <a:pt x="227188" y="168487"/>
                    <a:pt x="216456" y="180743"/>
                  </a:cubicBezTo>
                  <a:cubicBezTo>
                    <a:pt x="203756" y="195348"/>
                    <a:pt x="220330" y="204555"/>
                    <a:pt x="226045" y="215287"/>
                  </a:cubicBezTo>
                  <a:cubicBezTo>
                    <a:pt x="231951" y="226336"/>
                    <a:pt x="229093" y="233575"/>
                    <a:pt x="218362" y="237258"/>
                  </a:cubicBezTo>
                  <a:cubicBezTo>
                    <a:pt x="203566" y="242275"/>
                    <a:pt x="186929" y="248117"/>
                    <a:pt x="179753" y="226844"/>
                  </a:cubicBezTo>
                  <a:cubicBezTo>
                    <a:pt x="175562" y="214525"/>
                    <a:pt x="176515" y="200110"/>
                    <a:pt x="175753" y="186648"/>
                  </a:cubicBezTo>
                  <a:cubicBezTo>
                    <a:pt x="174737" y="169249"/>
                    <a:pt x="177912" y="150453"/>
                    <a:pt x="160449" y="139277"/>
                  </a:cubicBezTo>
                  <a:cubicBezTo>
                    <a:pt x="164323" y="105495"/>
                    <a:pt x="155687" y="77745"/>
                    <a:pt x="126350" y="60791"/>
                  </a:cubicBezTo>
                  <a:cubicBezTo>
                    <a:pt x="115047" y="54314"/>
                    <a:pt x="99870" y="49615"/>
                    <a:pt x="113078" y="31898"/>
                  </a:cubicBezTo>
                  <a:cubicBezTo>
                    <a:pt x="123492" y="17992"/>
                    <a:pt x="135812" y="2878"/>
                    <a:pt x="152766" y="24659"/>
                  </a:cubicBezTo>
                  <a:cubicBezTo>
                    <a:pt x="185723" y="27136"/>
                    <a:pt x="211186" y="-2329"/>
                    <a:pt x="244142" y="148"/>
                  </a:cubicBezTo>
                  <a:cubicBezTo>
                    <a:pt x="253921" y="16087"/>
                    <a:pt x="241666" y="24532"/>
                    <a:pt x="234363" y="35200"/>
                  </a:cubicBezTo>
                  <a:cubicBezTo>
                    <a:pt x="224330" y="49869"/>
                    <a:pt x="210615" y="63458"/>
                    <a:pt x="215885" y="86572"/>
                  </a:cubicBezTo>
                  <a:cubicBezTo>
                    <a:pt x="234490" y="84349"/>
                    <a:pt x="234237" y="67649"/>
                    <a:pt x="239443" y="56854"/>
                  </a:cubicBezTo>
                  <a:cubicBezTo>
                    <a:pt x="248079" y="39074"/>
                    <a:pt x="261541" y="26119"/>
                    <a:pt x="278750" y="34120"/>
                  </a:cubicBezTo>
                  <a:cubicBezTo>
                    <a:pt x="306944" y="47329"/>
                    <a:pt x="336345" y="57362"/>
                    <a:pt x="356918" y="87715"/>
                  </a:cubicBezTo>
                  <a:cubicBezTo>
                    <a:pt x="378064" y="118894"/>
                    <a:pt x="392796" y="154835"/>
                    <a:pt x="417942" y="182838"/>
                  </a:cubicBezTo>
                  <a:cubicBezTo>
                    <a:pt x="418450" y="184680"/>
                    <a:pt x="418895" y="186521"/>
                    <a:pt x="419402" y="188299"/>
                  </a:cubicBezTo>
                  <a:cubicBezTo>
                    <a:pt x="463217" y="218589"/>
                    <a:pt x="489570" y="263801"/>
                    <a:pt x="512684" y="312125"/>
                  </a:cubicBezTo>
                  <a:cubicBezTo>
                    <a:pt x="517192" y="321587"/>
                    <a:pt x="522209" y="333016"/>
                    <a:pt x="530020" y="337970"/>
                  </a:cubicBezTo>
                  <a:cubicBezTo>
                    <a:pt x="560182" y="357020"/>
                    <a:pt x="565452" y="377848"/>
                    <a:pt x="546466" y="411440"/>
                  </a:cubicBezTo>
                  <a:cubicBezTo>
                    <a:pt x="532051" y="436840"/>
                    <a:pt x="560245" y="508150"/>
                    <a:pt x="586154" y="515009"/>
                  </a:cubicBezTo>
                  <a:cubicBezTo>
                    <a:pt x="631556" y="526947"/>
                    <a:pt x="657273" y="557617"/>
                    <a:pt x="673085" y="602448"/>
                  </a:cubicBezTo>
                  <a:cubicBezTo>
                    <a:pt x="682801" y="630135"/>
                    <a:pt x="695183" y="646708"/>
                    <a:pt x="719694" y="612672"/>
                  </a:cubicBezTo>
                  <a:cubicBezTo>
                    <a:pt x="733791" y="593050"/>
                    <a:pt x="794370" y="585684"/>
                    <a:pt x="808023" y="59762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: фигура 666">
              <a:extLst>
                <a:ext uri="{FF2B5EF4-FFF2-40B4-BE49-F238E27FC236}">
                  <a16:creationId xmlns="" xmlns:a16="http://schemas.microsoft.com/office/drawing/2014/main" id="{4398B75B-A648-4543-9467-0E75EA1F856B}"/>
                </a:ext>
              </a:extLst>
            </p:cNvPr>
            <p:cNvSpPr/>
            <p:nvPr/>
          </p:nvSpPr>
          <p:spPr>
            <a:xfrm>
              <a:off x="879484" y="6481793"/>
              <a:ext cx="419968" cy="309567"/>
            </a:xfrm>
            <a:custGeom>
              <a:avLst/>
              <a:gdLst>
                <a:gd name="connsiteX0" fmla="*/ 356733 w 419968"/>
                <a:gd name="connsiteY0" fmla="*/ 127 h 309567"/>
                <a:gd name="connsiteX1" fmla="*/ 387150 w 419968"/>
                <a:gd name="connsiteY1" fmla="*/ 127 h 309567"/>
                <a:gd name="connsiteX2" fmla="*/ 402136 w 419968"/>
                <a:gd name="connsiteY2" fmla="*/ 33655 h 309567"/>
                <a:gd name="connsiteX3" fmla="*/ 408867 w 419968"/>
                <a:gd name="connsiteY3" fmla="*/ 67310 h 309567"/>
                <a:gd name="connsiteX4" fmla="*/ 374831 w 419968"/>
                <a:gd name="connsiteY4" fmla="*/ 84773 h 309567"/>
                <a:gd name="connsiteX5" fmla="*/ 357876 w 419968"/>
                <a:gd name="connsiteY5" fmla="*/ 137097 h 309567"/>
                <a:gd name="connsiteX6" fmla="*/ 359527 w 419968"/>
                <a:gd name="connsiteY6" fmla="*/ 168022 h 309567"/>
                <a:gd name="connsiteX7" fmla="*/ 321618 w 419968"/>
                <a:gd name="connsiteY7" fmla="*/ 249937 h 309567"/>
                <a:gd name="connsiteX8" fmla="*/ 231257 w 419968"/>
                <a:gd name="connsiteY8" fmla="*/ 293752 h 309567"/>
                <a:gd name="connsiteX9" fmla="*/ 21009 w 419968"/>
                <a:gd name="connsiteY9" fmla="*/ 307278 h 309567"/>
                <a:gd name="connsiteX10" fmla="*/ 1578 w 419968"/>
                <a:gd name="connsiteY10" fmla="*/ 297245 h 309567"/>
                <a:gd name="connsiteX11" fmla="*/ 8182 w 419968"/>
                <a:gd name="connsiteY11" fmla="*/ 276226 h 309567"/>
                <a:gd name="connsiteX12" fmla="*/ 30978 w 419968"/>
                <a:gd name="connsiteY12" fmla="*/ 239015 h 309567"/>
                <a:gd name="connsiteX13" fmla="*/ 78286 w 419968"/>
                <a:gd name="connsiteY13" fmla="*/ 199582 h 309567"/>
                <a:gd name="connsiteX14" fmla="*/ 103114 w 419968"/>
                <a:gd name="connsiteY14" fmla="*/ 166244 h 309567"/>
                <a:gd name="connsiteX15" fmla="*/ 100003 w 419968"/>
                <a:gd name="connsiteY15" fmla="*/ 146114 h 309567"/>
                <a:gd name="connsiteX16" fmla="*/ 120640 w 419968"/>
                <a:gd name="connsiteY16" fmla="*/ 84900 h 309567"/>
                <a:gd name="connsiteX17" fmla="*/ 201095 w 419968"/>
                <a:gd name="connsiteY17" fmla="*/ 111824 h 309567"/>
                <a:gd name="connsiteX18" fmla="*/ 250815 w 419968"/>
                <a:gd name="connsiteY18" fmla="*/ 144590 h 309567"/>
                <a:gd name="connsiteX19" fmla="*/ 309870 w 419968"/>
                <a:gd name="connsiteY19" fmla="*/ 90552 h 309567"/>
                <a:gd name="connsiteX20" fmla="*/ 356733 w 419968"/>
                <a:gd name="connsiteY20" fmla="*/ 0 h 30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9968" h="309567">
                  <a:moveTo>
                    <a:pt x="356733" y="127"/>
                  </a:moveTo>
                  <a:cubicBezTo>
                    <a:pt x="366830" y="127"/>
                    <a:pt x="376990" y="127"/>
                    <a:pt x="387150" y="127"/>
                  </a:cubicBezTo>
                  <a:cubicBezTo>
                    <a:pt x="380355" y="17209"/>
                    <a:pt x="370195" y="32512"/>
                    <a:pt x="402136" y="33655"/>
                  </a:cubicBezTo>
                  <a:cubicBezTo>
                    <a:pt x="422773" y="34354"/>
                    <a:pt x="426139" y="52832"/>
                    <a:pt x="408867" y="67310"/>
                  </a:cubicBezTo>
                  <a:cubicBezTo>
                    <a:pt x="399151" y="75438"/>
                    <a:pt x="386642" y="80074"/>
                    <a:pt x="374831" y="84773"/>
                  </a:cubicBezTo>
                  <a:cubicBezTo>
                    <a:pt x="349240" y="95060"/>
                    <a:pt x="327079" y="105220"/>
                    <a:pt x="357876" y="137097"/>
                  </a:cubicBezTo>
                  <a:cubicBezTo>
                    <a:pt x="365623" y="145098"/>
                    <a:pt x="364099" y="157671"/>
                    <a:pt x="359527" y="168022"/>
                  </a:cubicBezTo>
                  <a:cubicBezTo>
                    <a:pt x="347208" y="195771"/>
                    <a:pt x="335588" y="226315"/>
                    <a:pt x="321618" y="249937"/>
                  </a:cubicBezTo>
                  <a:cubicBezTo>
                    <a:pt x="305870" y="276544"/>
                    <a:pt x="262563" y="280100"/>
                    <a:pt x="231257" y="293752"/>
                  </a:cubicBezTo>
                  <a:cubicBezTo>
                    <a:pt x="161915" y="323915"/>
                    <a:pt x="90859" y="300357"/>
                    <a:pt x="21009" y="307278"/>
                  </a:cubicBezTo>
                  <a:cubicBezTo>
                    <a:pt x="13262" y="308040"/>
                    <a:pt x="5578" y="305373"/>
                    <a:pt x="1578" y="297245"/>
                  </a:cubicBezTo>
                  <a:cubicBezTo>
                    <a:pt x="-3058" y="288037"/>
                    <a:pt x="3546" y="282767"/>
                    <a:pt x="8182" y="276226"/>
                  </a:cubicBezTo>
                  <a:cubicBezTo>
                    <a:pt x="16564" y="264415"/>
                    <a:pt x="25898" y="252541"/>
                    <a:pt x="30978" y="239015"/>
                  </a:cubicBezTo>
                  <a:cubicBezTo>
                    <a:pt x="39868" y="215139"/>
                    <a:pt x="47933" y="196089"/>
                    <a:pt x="78286" y="199582"/>
                  </a:cubicBezTo>
                  <a:cubicBezTo>
                    <a:pt x="94796" y="201486"/>
                    <a:pt x="105337" y="186437"/>
                    <a:pt x="103114" y="166244"/>
                  </a:cubicBezTo>
                  <a:cubicBezTo>
                    <a:pt x="102352" y="159449"/>
                    <a:pt x="100384" y="152845"/>
                    <a:pt x="100003" y="146114"/>
                  </a:cubicBezTo>
                  <a:cubicBezTo>
                    <a:pt x="98923" y="122492"/>
                    <a:pt x="89398" y="92203"/>
                    <a:pt x="120640" y="84900"/>
                  </a:cubicBezTo>
                  <a:cubicBezTo>
                    <a:pt x="150104" y="78042"/>
                    <a:pt x="183442" y="75693"/>
                    <a:pt x="201095" y="111824"/>
                  </a:cubicBezTo>
                  <a:cubicBezTo>
                    <a:pt x="212334" y="134811"/>
                    <a:pt x="226304" y="152972"/>
                    <a:pt x="250815" y="144590"/>
                  </a:cubicBezTo>
                  <a:cubicBezTo>
                    <a:pt x="275962" y="135954"/>
                    <a:pt x="303838" y="129096"/>
                    <a:pt x="309870" y="90552"/>
                  </a:cubicBezTo>
                  <a:cubicBezTo>
                    <a:pt x="315331" y="55881"/>
                    <a:pt x="340287" y="29845"/>
                    <a:pt x="356733" y="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: фигура 667">
              <a:extLst>
                <a:ext uri="{FF2B5EF4-FFF2-40B4-BE49-F238E27FC236}">
                  <a16:creationId xmlns="" xmlns:a16="http://schemas.microsoft.com/office/drawing/2014/main" id="{5E48339A-58AE-4FE7-8236-C4074A8A0490}"/>
                </a:ext>
              </a:extLst>
            </p:cNvPr>
            <p:cNvSpPr/>
            <p:nvPr/>
          </p:nvSpPr>
          <p:spPr>
            <a:xfrm>
              <a:off x="1470405" y="6350501"/>
              <a:ext cx="536643" cy="315506"/>
            </a:xfrm>
            <a:custGeom>
              <a:avLst/>
              <a:gdLst>
                <a:gd name="connsiteX0" fmla="*/ 534480 w 536643"/>
                <a:gd name="connsiteY0" fmla="*/ 315506 h 315506"/>
                <a:gd name="connsiteX1" fmla="*/ 407924 w 536643"/>
                <a:gd name="connsiteY1" fmla="*/ 273406 h 315506"/>
                <a:gd name="connsiteX2" fmla="*/ 291402 w 536643"/>
                <a:gd name="connsiteY2" fmla="*/ 240449 h 315506"/>
                <a:gd name="connsiteX3" fmla="*/ 273050 w 536643"/>
                <a:gd name="connsiteY3" fmla="*/ 211937 h 315506"/>
                <a:gd name="connsiteX4" fmla="*/ 240411 w 536643"/>
                <a:gd name="connsiteY4" fmla="*/ 130657 h 315506"/>
                <a:gd name="connsiteX5" fmla="*/ 215773 w 536643"/>
                <a:gd name="connsiteY5" fmla="*/ 131101 h 315506"/>
                <a:gd name="connsiteX6" fmla="*/ 163893 w 536643"/>
                <a:gd name="connsiteY6" fmla="*/ 128752 h 315506"/>
                <a:gd name="connsiteX7" fmla="*/ 96710 w 536643"/>
                <a:gd name="connsiteY7" fmla="*/ 97954 h 315506"/>
                <a:gd name="connsiteX8" fmla="*/ 75565 w 536643"/>
                <a:gd name="connsiteY8" fmla="*/ 91922 h 315506"/>
                <a:gd name="connsiteX9" fmla="*/ 0 w 536643"/>
                <a:gd name="connsiteY9" fmla="*/ 64617 h 315506"/>
                <a:gd name="connsiteX10" fmla="*/ 31814 w 536643"/>
                <a:gd name="connsiteY10" fmla="*/ 16483 h 315506"/>
                <a:gd name="connsiteX11" fmla="*/ 70993 w 536643"/>
                <a:gd name="connsiteY11" fmla="*/ 5434 h 315506"/>
                <a:gd name="connsiteX12" fmla="*/ 114237 w 536643"/>
                <a:gd name="connsiteY12" fmla="*/ 18007 h 315506"/>
                <a:gd name="connsiteX13" fmla="*/ 314642 w 536643"/>
                <a:gd name="connsiteY13" fmla="*/ 40359 h 315506"/>
                <a:gd name="connsiteX14" fmla="*/ 361124 w 536643"/>
                <a:gd name="connsiteY14" fmla="*/ 85000 h 315506"/>
                <a:gd name="connsiteX15" fmla="*/ 455549 w 536643"/>
                <a:gd name="connsiteY15" fmla="*/ 199047 h 315506"/>
                <a:gd name="connsiteX16" fmla="*/ 524764 w 536643"/>
                <a:gd name="connsiteY16" fmla="*/ 268389 h 315506"/>
                <a:gd name="connsiteX17" fmla="*/ 534543 w 536643"/>
                <a:gd name="connsiteY17" fmla="*/ 315506 h 31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6643" h="315506">
                  <a:moveTo>
                    <a:pt x="534480" y="315506"/>
                  </a:moveTo>
                  <a:cubicBezTo>
                    <a:pt x="495554" y="280645"/>
                    <a:pt x="450533" y="281724"/>
                    <a:pt x="407924" y="273406"/>
                  </a:cubicBezTo>
                  <a:cubicBezTo>
                    <a:pt x="368364" y="265722"/>
                    <a:pt x="332296" y="244005"/>
                    <a:pt x="291402" y="240449"/>
                  </a:cubicBezTo>
                  <a:cubicBezTo>
                    <a:pt x="279591" y="239433"/>
                    <a:pt x="273304" y="223749"/>
                    <a:pt x="273050" y="211937"/>
                  </a:cubicBezTo>
                  <a:cubicBezTo>
                    <a:pt x="272479" y="179679"/>
                    <a:pt x="247841" y="159549"/>
                    <a:pt x="240411" y="130657"/>
                  </a:cubicBezTo>
                  <a:cubicBezTo>
                    <a:pt x="234760" y="108749"/>
                    <a:pt x="223012" y="122529"/>
                    <a:pt x="215773" y="131101"/>
                  </a:cubicBezTo>
                  <a:cubicBezTo>
                    <a:pt x="197167" y="153009"/>
                    <a:pt x="179578" y="147358"/>
                    <a:pt x="163893" y="128752"/>
                  </a:cubicBezTo>
                  <a:cubicBezTo>
                    <a:pt x="145542" y="107035"/>
                    <a:pt x="124015" y="96557"/>
                    <a:pt x="96710" y="97954"/>
                  </a:cubicBezTo>
                  <a:cubicBezTo>
                    <a:pt x="89535" y="98335"/>
                    <a:pt x="77851" y="96748"/>
                    <a:pt x="75565" y="91922"/>
                  </a:cubicBezTo>
                  <a:cubicBezTo>
                    <a:pt x="59881" y="59537"/>
                    <a:pt x="34099" y="55473"/>
                    <a:pt x="0" y="64617"/>
                  </a:cubicBezTo>
                  <a:cubicBezTo>
                    <a:pt x="13208" y="44487"/>
                    <a:pt x="22098" y="30136"/>
                    <a:pt x="31814" y="16483"/>
                  </a:cubicBezTo>
                  <a:cubicBezTo>
                    <a:pt x="41974" y="2259"/>
                    <a:pt x="54610" y="-6123"/>
                    <a:pt x="70993" y="5434"/>
                  </a:cubicBezTo>
                  <a:cubicBezTo>
                    <a:pt x="84392" y="14896"/>
                    <a:pt x="101156" y="11975"/>
                    <a:pt x="114237" y="18007"/>
                  </a:cubicBezTo>
                  <a:cubicBezTo>
                    <a:pt x="179007" y="47980"/>
                    <a:pt x="249174" y="14197"/>
                    <a:pt x="314642" y="40359"/>
                  </a:cubicBezTo>
                  <a:cubicBezTo>
                    <a:pt x="337566" y="49567"/>
                    <a:pt x="356362" y="54901"/>
                    <a:pt x="361124" y="85000"/>
                  </a:cubicBezTo>
                  <a:cubicBezTo>
                    <a:pt x="370269" y="143420"/>
                    <a:pt x="414211" y="171043"/>
                    <a:pt x="455549" y="199047"/>
                  </a:cubicBezTo>
                  <a:cubicBezTo>
                    <a:pt x="483108" y="217652"/>
                    <a:pt x="499618" y="247561"/>
                    <a:pt x="524764" y="268389"/>
                  </a:cubicBezTo>
                  <a:cubicBezTo>
                    <a:pt x="535940" y="277660"/>
                    <a:pt x="539305" y="293218"/>
                    <a:pt x="534543" y="3155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: фигура 668">
              <a:extLst>
                <a:ext uri="{FF2B5EF4-FFF2-40B4-BE49-F238E27FC236}">
                  <a16:creationId xmlns="" xmlns:a16="http://schemas.microsoft.com/office/drawing/2014/main" id="{3AF4810B-8FF0-4F85-BE22-729A0D6D2FE6}"/>
                </a:ext>
              </a:extLst>
            </p:cNvPr>
            <p:cNvSpPr/>
            <p:nvPr/>
          </p:nvSpPr>
          <p:spPr>
            <a:xfrm>
              <a:off x="839914" y="6019307"/>
              <a:ext cx="267996" cy="350926"/>
            </a:xfrm>
            <a:custGeom>
              <a:avLst/>
              <a:gdLst>
                <a:gd name="connsiteX0" fmla="*/ 63 w 267996"/>
                <a:gd name="connsiteY0" fmla="*/ 151652 h 350926"/>
                <a:gd name="connsiteX1" fmla="*/ 4127 w 267996"/>
                <a:gd name="connsiteY1" fmla="*/ 123585 h 350926"/>
                <a:gd name="connsiteX2" fmla="*/ 17272 w 267996"/>
                <a:gd name="connsiteY2" fmla="*/ 111329 h 350926"/>
                <a:gd name="connsiteX3" fmla="*/ 29019 w 267996"/>
                <a:gd name="connsiteY3" fmla="*/ 125299 h 350926"/>
                <a:gd name="connsiteX4" fmla="*/ 51371 w 267996"/>
                <a:gd name="connsiteY4" fmla="*/ 176544 h 350926"/>
                <a:gd name="connsiteX5" fmla="*/ 71755 w 267996"/>
                <a:gd name="connsiteY5" fmla="*/ 190895 h 350926"/>
                <a:gd name="connsiteX6" fmla="*/ 87630 w 267996"/>
                <a:gd name="connsiteY6" fmla="*/ 165177 h 350926"/>
                <a:gd name="connsiteX7" fmla="*/ 64071 w 267996"/>
                <a:gd name="connsiteY7" fmla="*/ 108535 h 350926"/>
                <a:gd name="connsiteX8" fmla="*/ 45275 w 267996"/>
                <a:gd name="connsiteY8" fmla="*/ 82309 h 350926"/>
                <a:gd name="connsiteX9" fmla="*/ 37274 w 267996"/>
                <a:gd name="connsiteY9" fmla="*/ 25921 h 350926"/>
                <a:gd name="connsiteX10" fmla="*/ 37782 w 267996"/>
                <a:gd name="connsiteY10" fmla="*/ 7062 h 350926"/>
                <a:gd name="connsiteX11" fmla="*/ 58229 w 267996"/>
                <a:gd name="connsiteY11" fmla="*/ 2108 h 350926"/>
                <a:gd name="connsiteX12" fmla="*/ 96393 w 267996"/>
                <a:gd name="connsiteY12" fmla="*/ 57925 h 350926"/>
                <a:gd name="connsiteX13" fmla="*/ 186563 w 267996"/>
                <a:gd name="connsiteY13" fmla="*/ 115075 h 350926"/>
                <a:gd name="connsiteX14" fmla="*/ 229807 w 267996"/>
                <a:gd name="connsiteY14" fmla="*/ 108344 h 350926"/>
                <a:gd name="connsiteX15" fmla="*/ 230378 w 267996"/>
                <a:gd name="connsiteY15" fmla="*/ 148477 h 350926"/>
                <a:gd name="connsiteX16" fmla="*/ 217996 w 267996"/>
                <a:gd name="connsiteY16" fmla="*/ 234964 h 350926"/>
                <a:gd name="connsiteX17" fmla="*/ 222949 w 267996"/>
                <a:gd name="connsiteY17" fmla="*/ 248617 h 350926"/>
                <a:gd name="connsiteX18" fmla="*/ 241236 w 267996"/>
                <a:gd name="connsiteY18" fmla="*/ 240997 h 350926"/>
                <a:gd name="connsiteX19" fmla="*/ 259461 w 267996"/>
                <a:gd name="connsiteY19" fmla="*/ 226519 h 350926"/>
                <a:gd name="connsiteX20" fmla="*/ 263652 w 267996"/>
                <a:gd name="connsiteY20" fmla="*/ 254967 h 350926"/>
                <a:gd name="connsiteX21" fmla="*/ 239077 w 267996"/>
                <a:gd name="connsiteY21" fmla="*/ 318721 h 350926"/>
                <a:gd name="connsiteX22" fmla="*/ 225298 w 267996"/>
                <a:gd name="connsiteY22" fmla="*/ 330976 h 350926"/>
                <a:gd name="connsiteX23" fmla="*/ 213614 w 267996"/>
                <a:gd name="connsiteY23" fmla="*/ 317388 h 350926"/>
                <a:gd name="connsiteX24" fmla="*/ 199898 w 267996"/>
                <a:gd name="connsiteY24" fmla="*/ 223915 h 350926"/>
                <a:gd name="connsiteX25" fmla="*/ 180721 w 267996"/>
                <a:gd name="connsiteY25" fmla="*/ 202198 h 350926"/>
                <a:gd name="connsiteX26" fmla="*/ 141986 w 267996"/>
                <a:gd name="connsiteY26" fmla="*/ 246331 h 350926"/>
                <a:gd name="connsiteX27" fmla="*/ 158496 w 267996"/>
                <a:gd name="connsiteY27" fmla="*/ 287987 h 350926"/>
                <a:gd name="connsiteX28" fmla="*/ 170497 w 267996"/>
                <a:gd name="connsiteY28" fmla="*/ 308942 h 350926"/>
                <a:gd name="connsiteX29" fmla="*/ 121412 w 267996"/>
                <a:gd name="connsiteY29" fmla="*/ 350344 h 350926"/>
                <a:gd name="connsiteX30" fmla="*/ 102743 w 267996"/>
                <a:gd name="connsiteY30" fmla="*/ 333834 h 350926"/>
                <a:gd name="connsiteX31" fmla="*/ 38163 w 267996"/>
                <a:gd name="connsiteY31" fmla="*/ 274207 h 350926"/>
                <a:gd name="connsiteX32" fmla="*/ 19177 w 267996"/>
                <a:gd name="connsiteY32" fmla="*/ 226773 h 350926"/>
                <a:gd name="connsiteX33" fmla="*/ 8572 w 267996"/>
                <a:gd name="connsiteY33" fmla="*/ 194070 h 350926"/>
                <a:gd name="connsiteX34" fmla="*/ 0 w 267996"/>
                <a:gd name="connsiteY34" fmla="*/ 151461 h 3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7996" h="350926">
                  <a:moveTo>
                    <a:pt x="63" y="151652"/>
                  </a:moveTo>
                  <a:cubicBezTo>
                    <a:pt x="1333" y="142254"/>
                    <a:pt x="1841" y="132665"/>
                    <a:pt x="4127" y="123585"/>
                  </a:cubicBezTo>
                  <a:cubicBezTo>
                    <a:pt x="5715" y="117107"/>
                    <a:pt x="9525" y="110504"/>
                    <a:pt x="17272" y="111329"/>
                  </a:cubicBezTo>
                  <a:cubicBezTo>
                    <a:pt x="24511" y="112091"/>
                    <a:pt x="27876" y="118441"/>
                    <a:pt x="29019" y="125299"/>
                  </a:cubicBezTo>
                  <a:cubicBezTo>
                    <a:pt x="32258" y="144603"/>
                    <a:pt x="40640" y="161177"/>
                    <a:pt x="51371" y="176544"/>
                  </a:cubicBezTo>
                  <a:cubicBezTo>
                    <a:pt x="56515" y="183910"/>
                    <a:pt x="61087" y="194641"/>
                    <a:pt x="71755" y="190895"/>
                  </a:cubicBezTo>
                  <a:cubicBezTo>
                    <a:pt x="82232" y="187148"/>
                    <a:pt x="87566" y="176353"/>
                    <a:pt x="87630" y="165177"/>
                  </a:cubicBezTo>
                  <a:cubicBezTo>
                    <a:pt x="87757" y="142889"/>
                    <a:pt x="83883" y="121870"/>
                    <a:pt x="64071" y="108535"/>
                  </a:cubicBezTo>
                  <a:cubicBezTo>
                    <a:pt x="54737" y="102249"/>
                    <a:pt x="38671" y="95390"/>
                    <a:pt x="45275" y="82309"/>
                  </a:cubicBezTo>
                  <a:cubicBezTo>
                    <a:pt x="56832" y="59322"/>
                    <a:pt x="55753" y="42685"/>
                    <a:pt x="37274" y="25921"/>
                  </a:cubicBezTo>
                  <a:cubicBezTo>
                    <a:pt x="32449" y="21603"/>
                    <a:pt x="33528" y="12840"/>
                    <a:pt x="37782" y="7062"/>
                  </a:cubicBezTo>
                  <a:cubicBezTo>
                    <a:pt x="43116" y="-177"/>
                    <a:pt x="50800" y="-1892"/>
                    <a:pt x="58229" y="2108"/>
                  </a:cubicBezTo>
                  <a:cubicBezTo>
                    <a:pt x="79565" y="13666"/>
                    <a:pt x="94361" y="29604"/>
                    <a:pt x="96393" y="57925"/>
                  </a:cubicBezTo>
                  <a:cubicBezTo>
                    <a:pt x="100711" y="117806"/>
                    <a:pt x="136335" y="139587"/>
                    <a:pt x="186563" y="115075"/>
                  </a:cubicBezTo>
                  <a:cubicBezTo>
                    <a:pt x="200279" y="108408"/>
                    <a:pt x="215202" y="98883"/>
                    <a:pt x="229807" y="108344"/>
                  </a:cubicBezTo>
                  <a:cubicBezTo>
                    <a:pt x="247396" y="119711"/>
                    <a:pt x="232664" y="135205"/>
                    <a:pt x="230378" y="148477"/>
                  </a:cubicBezTo>
                  <a:cubicBezTo>
                    <a:pt x="225361" y="177052"/>
                    <a:pt x="238887" y="208738"/>
                    <a:pt x="217996" y="234964"/>
                  </a:cubicBezTo>
                  <a:cubicBezTo>
                    <a:pt x="216535" y="236806"/>
                    <a:pt x="219710" y="246267"/>
                    <a:pt x="222949" y="248617"/>
                  </a:cubicBezTo>
                  <a:cubicBezTo>
                    <a:pt x="231140" y="254522"/>
                    <a:pt x="236855" y="248490"/>
                    <a:pt x="241236" y="240997"/>
                  </a:cubicBezTo>
                  <a:cubicBezTo>
                    <a:pt x="245554" y="233440"/>
                    <a:pt x="247396" y="220169"/>
                    <a:pt x="259461" y="226519"/>
                  </a:cubicBezTo>
                  <a:cubicBezTo>
                    <a:pt x="271526" y="232805"/>
                    <a:pt x="268732" y="245188"/>
                    <a:pt x="263652" y="254967"/>
                  </a:cubicBezTo>
                  <a:cubicBezTo>
                    <a:pt x="253111" y="275287"/>
                    <a:pt x="244919" y="296369"/>
                    <a:pt x="239077" y="318721"/>
                  </a:cubicBezTo>
                  <a:cubicBezTo>
                    <a:pt x="237427" y="325135"/>
                    <a:pt x="232474" y="331040"/>
                    <a:pt x="225298" y="330976"/>
                  </a:cubicBezTo>
                  <a:cubicBezTo>
                    <a:pt x="217678" y="330976"/>
                    <a:pt x="214884" y="324245"/>
                    <a:pt x="213614" y="317388"/>
                  </a:cubicBezTo>
                  <a:cubicBezTo>
                    <a:pt x="207772" y="286590"/>
                    <a:pt x="184086" y="259602"/>
                    <a:pt x="199898" y="223915"/>
                  </a:cubicBezTo>
                  <a:cubicBezTo>
                    <a:pt x="206311" y="209310"/>
                    <a:pt x="194119" y="201817"/>
                    <a:pt x="180721" y="202198"/>
                  </a:cubicBezTo>
                  <a:cubicBezTo>
                    <a:pt x="154496" y="202960"/>
                    <a:pt x="149479" y="226963"/>
                    <a:pt x="141986" y="246331"/>
                  </a:cubicBezTo>
                  <a:cubicBezTo>
                    <a:pt x="134938" y="264555"/>
                    <a:pt x="136779" y="281510"/>
                    <a:pt x="158496" y="287987"/>
                  </a:cubicBezTo>
                  <a:cubicBezTo>
                    <a:pt x="168529" y="290971"/>
                    <a:pt x="175387" y="298528"/>
                    <a:pt x="170497" y="308942"/>
                  </a:cubicBezTo>
                  <a:cubicBezTo>
                    <a:pt x="160401" y="330469"/>
                    <a:pt x="142367" y="343677"/>
                    <a:pt x="121412" y="350344"/>
                  </a:cubicBezTo>
                  <a:cubicBezTo>
                    <a:pt x="111506" y="353519"/>
                    <a:pt x="106363" y="343105"/>
                    <a:pt x="102743" y="333834"/>
                  </a:cubicBezTo>
                  <a:cubicBezTo>
                    <a:pt x="94107" y="311926"/>
                    <a:pt x="58483" y="279160"/>
                    <a:pt x="38163" y="274207"/>
                  </a:cubicBezTo>
                  <a:cubicBezTo>
                    <a:pt x="36576" y="256300"/>
                    <a:pt x="41148" y="236806"/>
                    <a:pt x="19177" y="226773"/>
                  </a:cubicBezTo>
                  <a:cubicBezTo>
                    <a:pt x="7938" y="221629"/>
                    <a:pt x="7557" y="206452"/>
                    <a:pt x="8572" y="194070"/>
                  </a:cubicBezTo>
                  <a:cubicBezTo>
                    <a:pt x="9843" y="178703"/>
                    <a:pt x="8826" y="164288"/>
                    <a:pt x="0" y="15146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: фигура 669">
              <a:extLst>
                <a:ext uri="{FF2B5EF4-FFF2-40B4-BE49-F238E27FC236}">
                  <a16:creationId xmlns="" xmlns:a16="http://schemas.microsoft.com/office/drawing/2014/main" id="{7D3E86C2-6997-44E4-87E8-F0F703E68A79}"/>
                </a:ext>
              </a:extLst>
            </p:cNvPr>
            <p:cNvSpPr/>
            <p:nvPr/>
          </p:nvSpPr>
          <p:spPr>
            <a:xfrm>
              <a:off x="1238029" y="6347043"/>
              <a:ext cx="120108" cy="92850"/>
            </a:xfrm>
            <a:custGeom>
              <a:avLst/>
              <a:gdLst>
                <a:gd name="connsiteX0" fmla="*/ 120045 w 120108"/>
                <a:gd name="connsiteY0" fmla="*/ 61154 h 92850"/>
                <a:gd name="connsiteX1" fmla="*/ 104551 w 120108"/>
                <a:gd name="connsiteY1" fmla="*/ 77156 h 92850"/>
                <a:gd name="connsiteX2" fmla="*/ 19398 w 120108"/>
                <a:gd name="connsiteY2" fmla="*/ 91952 h 92850"/>
                <a:gd name="connsiteX3" fmla="*/ 2253 w 120108"/>
                <a:gd name="connsiteY3" fmla="*/ 87697 h 92850"/>
                <a:gd name="connsiteX4" fmla="*/ 6443 w 120108"/>
                <a:gd name="connsiteY4" fmla="*/ 70298 h 92850"/>
                <a:gd name="connsiteX5" fmla="*/ 27716 w 120108"/>
                <a:gd name="connsiteY5" fmla="*/ 22927 h 92850"/>
                <a:gd name="connsiteX6" fmla="*/ 62323 w 120108"/>
                <a:gd name="connsiteY6" fmla="*/ 17148 h 92850"/>
                <a:gd name="connsiteX7" fmla="*/ 112488 w 120108"/>
                <a:gd name="connsiteY7" fmla="*/ 44834 h 92850"/>
                <a:gd name="connsiteX8" fmla="*/ 120109 w 120108"/>
                <a:gd name="connsiteY8" fmla="*/ 61154 h 9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08" h="92850">
                  <a:moveTo>
                    <a:pt x="120045" y="61154"/>
                  </a:moveTo>
                  <a:cubicBezTo>
                    <a:pt x="114711" y="66805"/>
                    <a:pt x="105757" y="78045"/>
                    <a:pt x="104551" y="77156"/>
                  </a:cubicBezTo>
                  <a:cubicBezTo>
                    <a:pt x="71340" y="52962"/>
                    <a:pt x="46195" y="75759"/>
                    <a:pt x="19398" y="91952"/>
                  </a:cubicBezTo>
                  <a:cubicBezTo>
                    <a:pt x="15460" y="94365"/>
                    <a:pt x="5999" y="91571"/>
                    <a:pt x="2253" y="87697"/>
                  </a:cubicBezTo>
                  <a:cubicBezTo>
                    <a:pt x="-3272" y="81918"/>
                    <a:pt x="2634" y="75505"/>
                    <a:pt x="6443" y="70298"/>
                  </a:cubicBezTo>
                  <a:cubicBezTo>
                    <a:pt x="16667" y="56137"/>
                    <a:pt x="23462" y="40262"/>
                    <a:pt x="27716" y="22927"/>
                  </a:cubicBezTo>
                  <a:cubicBezTo>
                    <a:pt x="35082" y="-7300"/>
                    <a:pt x="49941" y="-5966"/>
                    <a:pt x="62323" y="17148"/>
                  </a:cubicBezTo>
                  <a:cubicBezTo>
                    <a:pt x="74388" y="39754"/>
                    <a:pt x="90708" y="46231"/>
                    <a:pt x="112488" y="44834"/>
                  </a:cubicBezTo>
                  <a:cubicBezTo>
                    <a:pt x="115029" y="50295"/>
                    <a:pt x="117568" y="55693"/>
                    <a:pt x="120109" y="6115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: фигура 670">
              <a:extLst>
                <a:ext uri="{FF2B5EF4-FFF2-40B4-BE49-F238E27FC236}">
                  <a16:creationId xmlns="" xmlns:a16="http://schemas.microsoft.com/office/drawing/2014/main" id="{EE757ACB-55FB-4A50-B4B3-1EEFC2FE3B6E}"/>
                </a:ext>
              </a:extLst>
            </p:cNvPr>
            <p:cNvSpPr/>
            <p:nvPr/>
          </p:nvSpPr>
          <p:spPr>
            <a:xfrm>
              <a:off x="611187" y="4986234"/>
              <a:ext cx="50223" cy="91081"/>
            </a:xfrm>
            <a:custGeom>
              <a:avLst/>
              <a:gdLst>
                <a:gd name="connsiteX0" fmla="*/ 0 w 50223"/>
                <a:gd name="connsiteY0" fmla="*/ 30798 h 91081"/>
                <a:gd name="connsiteX1" fmla="*/ 8192 w 50223"/>
                <a:gd name="connsiteY1" fmla="*/ 0 h 91081"/>
                <a:gd name="connsiteX2" fmla="*/ 38418 w 50223"/>
                <a:gd name="connsiteY2" fmla="*/ 32004 h 91081"/>
                <a:gd name="connsiteX3" fmla="*/ 42100 w 50223"/>
                <a:gd name="connsiteY3" fmla="*/ 82360 h 91081"/>
                <a:gd name="connsiteX4" fmla="*/ 15304 w 50223"/>
                <a:gd name="connsiteY4" fmla="*/ 79883 h 91081"/>
                <a:gd name="connsiteX5" fmla="*/ 0 w 50223"/>
                <a:gd name="connsiteY5" fmla="*/ 30798 h 9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23" h="91081">
                  <a:moveTo>
                    <a:pt x="0" y="30798"/>
                  </a:moveTo>
                  <a:cubicBezTo>
                    <a:pt x="1333" y="20828"/>
                    <a:pt x="-2857" y="9335"/>
                    <a:pt x="8192" y="0"/>
                  </a:cubicBezTo>
                  <a:cubicBezTo>
                    <a:pt x="17907" y="10859"/>
                    <a:pt x="25273" y="23686"/>
                    <a:pt x="38418" y="32004"/>
                  </a:cubicBezTo>
                  <a:cubicBezTo>
                    <a:pt x="57721" y="44260"/>
                    <a:pt x="49149" y="66294"/>
                    <a:pt x="42100" y="82360"/>
                  </a:cubicBezTo>
                  <a:cubicBezTo>
                    <a:pt x="34354" y="100013"/>
                    <a:pt x="23939" y="86487"/>
                    <a:pt x="15304" y="79883"/>
                  </a:cubicBezTo>
                  <a:cubicBezTo>
                    <a:pt x="10224" y="63500"/>
                    <a:pt x="5080" y="47181"/>
                    <a:pt x="0" y="307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: фигура 671">
              <a:extLst>
                <a:ext uri="{FF2B5EF4-FFF2-40B4-BE49-F238E27FC236}">
                  <a16:creationId xmlns="" xmlns:a16="http://schemas.microsoft.com/office/drawing/2014/main" id="{D8B47725-F057-4582-9947-5BC262F2D36D}"/>
                </a:ext>
              </a:extLst>
            </p:cNvPr>
            <p:cNvSpPr/>
            <p:nvPr/>
          </p:nvSpPr>
          <p:spPr>
            <a:xfrm>
              <a:off x="872433" y="6490048"/>
              <a:ext cx="32393" cy="188214"/>
            </a:xfrm>
            <a:custGeom>
              <a:avLst/>
              <a:gdLst>
                <a:gd name="connsiteX0" fmla="*/ 13328 w 32393"/>
                <a:gd name="connsiteY0" fmla="*/ 188215 h 188214"/>
                <a:gd name="connsiteX1" fmla="*/ 10471 w 32393"/>
                <a:gd name="connsiteY1" fmla="*/ 87630 h 188214"/>
                <a:gd name="connsiteX2" fmla="*/ 13265 w 32393"/>
                <a:gd name="connsiteY2" fmla="*/ 0 h 188214"/>
                <a:gd name="connsiteX3" fmla="*/ 24441 w 32393"/>
                <a:gd name="connsiteY3" fmla="*/ 106300 h 188214"/>
                <a:gd name="connsiteX4" fmla="*/ 13328 w 32393"/>
                <a:gd name="connsiteY4" fmla="*/ 188215 h 18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93" h="188214">
                  <a:moveTo>
                    <a:pt x="13328" y="188215"/>
                  </a:moveTo>
                  <a:cubicBezTo>
                    <a:pt x="-2547" y="155195"/>
                    <a:pt x="-5150" y="123064"/>
                    <a:pt x="10471" y="87630"/>
                  </a:cubicBezTo>
                  <a:cubicBezTo>
                    <a:pt x="22472" y="60389"/>
                    <a:pt x="18916" y="29527"/>
                    <a:pt x="13265" y="0"/>
                  </a:cubicBezTo>
                  <a:cubicBezTo>
                    <a:pt x="45332" y="31623"/>
                    <a:pt x="28251" y="71692"/>
                    <a:pt x="24441" y="106300"/>
                  </a:cubicBezTo>
                  <a:cubicBezTo>
                    <a:pt x="21393" y="133224"/>
                    <a:pt x="19297" y="161291"/>
                    <a:pt x="13328" y="188215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: фигура 672">
              <a:extLst>
                <a:ext uri="{FF2B5EF4-FFF2-40B4-BE49-F238E27FC236}">
                  <a16:creationId xmlns="" xmlns:a16="http://schemas.microsoft.com/office/drawing/2014/main" id="{D9654CF0-5892-4300-8A8D-0AE8675CFE9C}"/>
                </a:ext>
              </a:extLst>
            </p:cNvPr>
            <p:cNvSpPr/>
            <p:nvPr/>
          </p:nvSpPr>
          <p:spPr>
            <a:xfrm>
              <a:off x="915550" y="6437142"/>
              <a:ext cx="50513" cy="61098"/>
            </a:xfrm>
            <a:custGeom>
              <a:avLst/>
              <a:gdLst>
                <a:gd name="connsiteX0" fmla="*/ 23487 w 50513"/>
                <a:gd name="connsiteY0" fmla="*/ 61098 h 61098"/>
                <a:gd name="connsiteX1" fmla="*/ 15359 w 50513"/>
                <a:gd name="connsiteY1" fmla="*/ 47636 h 61098"/>
                <a:gd name="connsiteX2" fmla="*/ 4120 w 50513"/>
                <a:gd name="connsiteY2" fmla="*/ 5218 h 61098"/>
                <a:gd name="connsiteX3" fmla="*/ 35933 w 50513"/>
                <a:gd name="connsiteY3" fmla="*/ 14680 h 61098"/>
                <a:gd name="connsiteX4" fmla="*/ 38664 w 50513"/>
                <a:gd name="connsiteY4" fmla="*/ 61098 h 61098"/>
                <a:gd name="connsiteX5" fmla="*/ 23424 w 50513"/>
                <a:gd name="connsiteY5" fmla="*/ 61098 h 6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13" h="61098">
                  <a:moveTo>
                    <a:pt x="23487" y="61098"/>
                  </a:moveTo>
                  <a:cubicBezTo>
                    <a:pt x="20757" y="56653"/>
                    <a:pt x="17518" y="52398"/>
                    <a:pt x="15359" y="47636"/>
                  </a:cubicBezTo>
                  <a:cubicBezTo>
                    <a:pt x="9200" y="33984"/>
                    <a:pt x="-7755" y="20267"/>
                    <a:pt x="4120" y="5218"/>
                  </a:cubicBezTo>
                  <a:cubicBezTo>
                    <a:pt x="14280" y="-7673"/>
                    <a:pt x="26916" y="6361"/>
                    <a:pt x="35933" y="14680"/>
                  </a:cubicBezTo>
                  <a:cubicBezTo>
                    <a:pt x="51237" y="28586"/>
                    <a:pt x="57968" y="44334"/>
                    <a:pt x="38664" y="61098"/>
                  </a:cubicBezTo>
                  <a:cubicBezTo>
                    <a:pt x="33584" y="61098"/>
                    <a:pt x="28504" y="61098"/>
                    <a:pt x="23424" y="6109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: фигура 673">
              <a:extLst>
                <a:ext uri="{FF2B5EF4-FFF2-40B4-BE49-F238E27FC236}">
                  <a16:creationId xmlns="" xmlns:a16="http://schemas.microsoft.com/office/drawing/2014/main" id="{4CB5A0EC-F207-4177-8765-E4973E74CE1E}"/>
                </a:ext>
              </a:extLst>
            </p:cNvPr>
            <p:cNvSpPr/>
            <p:nvPr/>
          </p:nvSpPr>
          <p:spPr>
            <a:xfrm>
              <a:off x="702691" y="5207971"/>
              <a:ext cx="49720" cy="42847"/>
            </a:xfrm>
            <a:custGeom>
              <a:avLst/>
              <a:gdLst>
                <a:gd name="connsiteX0" fmla="*/ 0 w 49720"/>
                <a:gd name="connsiteY0" fmla="*/ 30042 h 42847"/>
                <a:gd name="connsiteX1" fmla="*/ 3556 w 49720"/>
                <a:gd name="connsiteY1" fmla="*/ 14484 h 42847"/>
                <a:gd name="connsiteX2" fmla="*/ 31369 w 49720"/>
                <a:gd name="connsiteY2" fmla="*/ 1467 h 42847"/>
                <a:gd name="connsiteX3" fmla="*/ 49720 w 49720"/>
                <a:gd name="connsiteY3" fmla="*/ 19374 h 42847"/>
                <a:gd name="connsiteX4" fmla="*/ 25273 w 49720"/>
                <a:gd name="connsiteY4" fmla="*/ 40265 h 42847"/>
                <a:gd name="connsiteX5" fmla="*/ 0 w 49720"/>
                <a:gd name="connsiteY5" fmla="*/ 38170 h 42847"/>
                <a:gd name="connsiteX6" fmla="*/ 0 w 49720"/>
                <a:gd name="connsiteY6" fmla="*/ 29978 h 4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20" h="42847">
                  <a:moveTo>
                    <a:pt x="0" y="30042"/>
                  </a:moveTo>
                  <a:cubicBezTo>
                    <a:pt x="1143" y="24835"/>
                    <a:pt x="1588" y="19310"/>
                    <a:pt x="3556" y="14484"/>
                  </a:cubicBezTo>
                  <a:cubicBezTo>
                    <a:pt x="9017" y="1403"/>
                    <a:pt x="18986" y="-2470"/>
                    <a:pt x="31369" y="1467"/>
                  </a:cubicBezTo>
                  <a:cubicBezTo>
                    <a:pt x="40005" y="4261"/>
                    <a:pt x="49720" y="9658"/>
                    <a:pt x="49720" y="19374"/>
                  </a:cubicBezTo>
                  <a:cubicBezTo>
                    <a:pt x="49720" y="34551"/>
                    <a:pt x="34226" y="34423"/>
                    <a:pt x="25273" y="40265"/>
                  </a:cubicBezTo>
                  <a:cubicBezTo>
                    <a:pt x="17145" y="45536"/>
                    <a:pt x="8255" y="41663"/>
                    <a:pt x="0" y="38170"/>
                  </a:cubicBezTo>
                  <a:lnTo>
                    <a:pt x="0" y="29978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: фигура 674">
              <a:extLst>
                <a:ext uri="{FF2B5EF4-FFF2-40B4-BE49-F238E27FC236}">
                  <a16:creationId xmlns="" xmlns:a16="http://schemas.microsoft.com/office/drawing/2014/main" id="{DFB26D99-720D-4DEE-AE96-0C8FA664C97E}"/>
                </a:ext>
              </a:extLst>
            </p:cNvPr>
            <p:cNvSpPr/>
            <p:nvPr/>
          </p:nvSpPr>
          <p:spPr>
            <a:xfrm>
              <a:off x="839977" y="5772788"/>
              <a:ext cx="46518" cy="54443"/>
            </a:xfrm>
            <a:custGeom>
              <a:avLst/>
              <a:gdLst>
                <a:gd name="connsiteX0" fmla="*/ 0 w 46518"/>
                <a:gd name="connsiteY0" fmla="*/ 5295 h 54443"/>
                <a:gd name="connsiteX1" fmla="*/ 44831 w 46518"/>
                <a:gd name="connsiteY1" fmla="*/ 16661 h 54443"/>
                <a:gd name="connsiteX2" fmla="*/ 15176 w 46518"/>
                <a:gd name="connsiteY2" fmla="*/ 54444 h 54443"/>
                <a:gd name="connsiteX3" fmla="*/ 0 w 46518"/>
                <a:gd name="connsiteY3" fmla="*/ 5358 h 5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18" h="54443">
                  <a:moveTo>
                    <a:pt x="0" y="5295"/>
                  </a:moveTo>
                  <a:cubicBezTo>
                    <a:pt x="17590" y="-2326"/>
                    <a:pt x="37656" y="-4167"/>
                    <a:pt x="44831" y="16661"/>
                  </a:cubicBezTo>
                  <a:cubicBezTo>
                    <a:pt x="53213" y="40855"/>
                    <a:pt x="28321" y="44474"/>
                    <a:pt x="15176" y="54444"/>
                  </a:cubicBezTo>
                  <a:cubicBezTo>
                    <a:pt x="10096" y="38061"/>
                    <a:pt x="5017" y="21741"/>
                    <a:pt x="0" y="535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: фигура 675">
              <a:extLst>
                <a:ext uri="{FF2B5EF4-FFF2-40B4-BE49-F238E27FC236}">
                  <a16:creationId xmlns="" xmlns:a16="http://schemas.microsoft.com/office/drawing/2014/main" id="{CAA12882-2C74-4AFC-80E6-DE76C4FAFD2D}"/>
                </a:ext>
              </a:extLst>
            </p:cNvPr>
            <p:cNvSpPr/>
            <p:nvPr/>
          </p:nvSpPr>
          <p:spPr>
            <a:xfrm>
              <a:off x="966248" y="6007256"/>
              <a:ext cx="33622" cy="53149"/>
            </a:xfrm>
            <a:custGeom>
              <a:avLst/>
              <a:gdLst>
                <a:gd name="connsiteX0" fmla="*/ 33622 w 33622"/>
                <a:gd name="connsiteY0" fmla="*/ 8191 h 53149"/>
                <a:gd name="connsiteX1" fmla="*/ 8413 w 33622"/>
                <a:gd name="connsiteY1" fmla="*/ 53150 h 53149"/>
                <a:gd name="connsiteX2" fmla="*/ 18446 w 33622"/>
                <a:gd name="connsiteY2" fmla="*/ 0 h 53149"/>
                <a:gd name="connsiteX3" fmla="*/ 33622 w 33622"/>
                <a:gd name="connsiteY3" fmla="*/ 8191 h 5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2" h="53149">
                  <a:moveTo>
                    <a:pt x="33622" y="8191"/>
                  </a:moveTo>
                  <a:cubicBezTo>
                    <a:pt x="29304" y="24892"/>
                    <a:pt x="24669" y="41402"/>
                    <a:pt x="8413" y="53150"/>
                  </a:cubicBezTo>
                  <a:cubicBezTo>
                    <a:pt x="-6065" y="30734"/>
                    <a:pt x="-1303" y="13907"/>
                    <a:pt x="18446" y="0"/>
                  </a:cubicBezTo>
                  <a:cubicBezTo>
                    <a:pt x="23526" y="2730"/>
                    <a:pt x="28606" y="5461"/>
                    <a:pt x="33622" y="819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: фигура 676">
              <a:extLst>
                <a:ext uri="{FF2B5EF4-FFF2-40B4-BE49-F238E27FC236}">
                  <a16:creationId xmlns="" xmlns:a16="http://schemas.microsoft.com/office/drawing/2014/main" id="{21B96706-7DF0-4622-9280-4FD565EEC642}"/>
                </a:ext>
              </a:extLst>
            </p:cNvPr>
            <p:cNvSpPr/>
            <p:nvPr/>
          </p:nvSpPr>
          <p:spPr>
            <a:xfrm>
              <a:off x="801877" y="4196544"/>
              <a:ext cx="1399305" cy="1455822"/>
            </a:xfrm>
            <a:custGeom>
              <a:avLst/>
              <a:gdLst>
                <a:gd name="connsiteX0" fmla="*/ 174879 w 1399305"/>
                <a:gd name="connsiteY0" fmla="*/ 157735 h 1455822"/>
                <a:gd name="connsiteX1" fmla="*/ 174879 w 1399305"/>
                <a:gd name="connsiteY1" fmla="*/ 141352 h 1455822"/>
                <a:gd name="connsiteX2" fmla="*/ 185992 w 1399305"/>
                <a:gd name="connsiteY2" fmla="*/ 41529 h 1455822"/>
                <a:gd name="connsiteX3" fmla="*/ 210121 w 1399305"/>
                <a:gd name="connsiteY3" fmla="*/ 2159 h 1455822"/>
                <a:gd name="connsiteX4" fmla="*/ 246253 w 1399305"/>
                <a:gd name="connsiteY4" fmla="*/ 17462 h 1455822"/>
                <a:gd name="connsiteX5" fmla="*/ 300228 w 1399305"/>
                <a:gd name="connsiteY5" fmla="*/ 67691 h 1455822"/>
                <a:gd name="connsiteX6" fmla="*/ 330263 w 1399305"/>
                <a:gd name="connsiteY6" fmla="*/ 154686 h 1455822"/>
                <a:gd name="connsiteX7" fmla="*/ 354711 w 1399305"/>
                <a:gd name="connsiteY7" fmla="*/ 237300 h 1455822"/>
                <a:gd name="connsiteX8" fmla="*/ 439102 w 1399305"/>
                <a:gd name="connsiteY8" fmla="*/ 342584 h 1455822"/>
                <a:gd name="connsiteX9" fmla="*/ 521526 w 1399305"/>
                <a:gd name="connsiteY9" fmla="*/ 453329 h 1455822"/>
                <a:gd name="connsiteX10" fmla="*/ 547688 w 1399305"/>
                <a:gd name="connsiteY10" fmla="*/ 515241 h 1455822"/>
                <a:gd name="connsiteX11" fmla="*/ 693166 w 1399305"/>
                <a:gd name="connsiteY11" fmla="*/ 782832 h 1455822"/>
                <a:gd name="connsiteX12" fmla="*/ 720662 w 1399305"/>
                <a:gd name="connsiteY12" fmla="*/ 834330 h 1455822"/>
                <a:gd name="connsiteX13" fmla="*/ 786130 w 1399305"/>
                <a:gd name="connsiteY13" fmla="*/ 950409 h 1455822"/>
                <a:gd name="connsiteX14" fmla="*/ 871792 w 1399305"/>
                <a:gd name="connsiteY14" fmla="*/ 1051819 h 1455822"/>
                <a:gd name="connsiteX15" fmla="*/ 909193 w 1399305"/>
                <a:gd name="connsiteY15" fmla="*/ 1070488 h 1455822"/>
                <a:gd name="connsiteX16" fmla="*/ 948944 w 1399305"/>
                <a:gd name="connsiteY16" fmla="*/ 1068773 h 1455822"/>
                <a:gd name="connsiteX17" fmla="*/ 933196 w 1399305"/>
                <a:gd name="connsiteY17" fmla="*/ 1029213 h 1455822"/>
                <a:gd name="connsiteX18" fmla="*/ 806260 w 1399305"/>
                <a:gd name="connsiteY18" fmla="*/ 928247 h 1455822"/>
                <a:gd name="connsiteX19" fmla="*/ 762445 w 1399305"/>
                <a:gd name="connsiteY19" fmla="*/ 840045 h 1455822"/>
                <a:gd name="connsiteX20" fmla="*/ 852233 w 1399305"/>
                <a:gd name="connsiteY20" fmla="*/ 862651 h 1455822"/>
                <a:gd name="connsiteX21" fmla="*/ 997014 w 1399305"/>
                <a:gd name="connsiteY21" fmla="*/ 989335 h 1455822"/>
                <a:gd name="connsiteX22" fmla="*/ 984441 w 1399305"/>
                <a:gd name="connsiteY22" fmla="*/ 958346 h 1455822"/>
                <a:gd name="connsiteX23" fmla="*/ 987361 w 1399305"/>
                <a:gd name="connsiteY23" fmla="*/ 886337 h 1455822"/>
                <a:gd name="connsiteX24" fmla="*/ 1050671 w 1399305"/>
                <a:gd name="connsiteY24" fmla="*/ 852238 h 1455822"/>
                <a:gd name="connsiteX25" fmla="*/ 1147001 w 1399305"/>
                <a:gd name="connsiteY25" fmla="*/ 872875 h 1455822"/>
                <a:gd name="connsiteX26" fmla="*/ 1181735 w 1399305"/>
                <a:gd name="connsiteY26" fmla="*/ 917135 h 1455822"/>
                <a:gd name="connsiteX27" fmla="*/ 1226947 w 1399305"/>
                <a:gd name="connsiteY27" fmla="*/ 1080775 h 1455822"/>
                <a:gd name="connsiteX28" fmla="*/ 1201928 w 1399305"/>
                <a:gd name="connsiteY28" fmla="*/ 1127321 h 1455822"/>
                <a:gd name="connsiteX29" fmla="*/ 1159510 w 1399305"/>
                <a:gd name="connsiteY29" fmla="*/ 1122177 h 1455822"/>
                <a:gd name="connsiteX30" fmla="*/ 1131443 w 1399305"/>
                <a:gd name="connsiteY30" fmla="*/ 1117923 h 1455822"/>
                <a:gd name="connsiteX31" fmla="*/ 1144651 w 1399305"/>
                <a:gd name="connsiteY31" fmla="*/ 1147450 h 1455822"/>
                <a:gd name="connsiteX32" fmla="*/ 1204722 w 1399305"/>
                <a:gd name="connsiteY32" fmla="*/ 1169104 h 1455822"/>
                <a:gd name="connsiteX33" fmla="*/ 1257173 w 1399305"/>
                <a:gd name="connsiteY33" fmla="*/ 1217809 h 1455822"/>
                <a:gd name="connsiteX34" fmla="*/ 1317942 w 1399305"/>
                <a:gd name="connsiteY34" fmla="*/ 1252797 h 1455822"/>
                <a:gd name="connsiteX35" fmla="*/ 1374077 w 1399305"/>
                <a:gd name="connsiteY35" fmla="*/ 1276483 h 1455822"/>
                <a:gd name="connsiteX36" fmla="*/ 1368933 w 1399305"/>
                <a:gd name="connsiteY36" fmla="*/ 1291596 h 1455822"/>
                <a:gd name="connsiteX37" fmla="*/ 1374712 w 1399305"/>
                <a:gd name="connsiteY37" fmla="*/ 1370972 h 1455822"/>
                <a:gd name="connsiteX38" fmla="*/ 1390904 w 1399305"/>
                <a:gd name="connsiteY38" fmla="*/ 1426280 h 1455822"/>
                <a:gd name="connsiteX39" fmla="*/ 1302766 w 1399305"/>
                <a:gd name="connsiteY39" fmla="*/ 1449267 h 1455822"/>
                <a:gd name="connsiteX40" fmla="*/ 1201928 w 1399305"/>
                <a:gd name="connsiteY40" fmla="*/ 1318647 h 1455822"/>
                <a:gd name="connsiteX41" fmla="*/ 1140968 w 1399305"/>
                <a:gd name="connsiteY41" fmla="*/ 1279595 h 1455822"/>
                <a:gd name="connsiteX42" fmla="*/ 1104583 w 1399305"/>
                <a:gd name="connsiteY42" fmla="*/ 1258893 h 1455822"/>
                <a:gd name="connsiteX43" fmla="*/ 1044385 w 1399305"/>
                <a:gd name="connsiteY43" fmla="*/ 1213872 h 1455822"/>
                <a:gd name="connsiteX44" fmla="*/ 885635 w 1399305"/>
                <a:gd name="connsiteY44" fmla="*/ 1144656 h 1455822"/>
                <a:gd name="connsiteX45" fmla="*/ 860616 w 1399305"/>
                <a:gd name="connsiteY45" fmla="*/ 1131512 h 1455822"/>
                <a:gd name="connsiteX46" fmla="*/ 854710 w 1399305"/>
                <a:gd name="connsiteY46" fmla="*/ 1099127 h 1455822"/>
                <a:gd name="connsiteX47" fmla="*/ 785749 w 1399305"/>
                <a:gd name="connsiteY47" fmla="*/ 1035944 h 1455822"/>
                <a:gd name="connsiteX48" fmla="*/ 750761 w 1399305"/>
                <a:gd name="connsiteY48" fmla="*/ 1043818 h 1455822"/>
                <a:gd name="connsiteX49" fmla="*/ 677863 w 1399305"/>
                <a:gd name="connsiteY49" fmla="*/ 1054296 h 1455822"/>
                <a:gd name="connsiteX50" fmla="*/ 631635 w 1399305"/>
                <a:gd name="connsiteY50" fmla="*/ 997780 h 1455822"/>
                <a:gd name="connsiteX51" fmla="*/ 640779 w 1399305"/>
                <a:gd name="connsiteY51" fmla="*/ 978413 h 1455822"/>
                <a:gd name="connsiteX52" fmla="*/ 680212 w 1399305"/>
                <a:gd name="connsiteY52" fmla="*/ 969840 h 1455822"/>
                <a:gd name="connsiteX53" fmla="*/ 689547 w 1399305"/>
                <a:gd name="connsiteY53" fmla="*/ 976762 h 1455822"/>
                <a:gd name="connsiteX54" fmla="*/ 735965 w 1399305"/>
                <a:gd name="connsiteY54" fmla="*/ 999368 h 1455822"/>
                <a:gd name="connsiteX55" fmla="*/ 737997 w 1399305"/>
                <a:gd name="connsiteY55" fmla="*/ 938217 h 1455822"/>
                <a:gd name="connsiteX56" fmla="*/ 696214 w 1399305"/>
                <a:gd name="connsiteY56" fmla="*/ 902466 h 1455822"/>
                <a:gd name="connsiteX57" fmla="*/ 677291 w 1399305"/>
                <a:gd name="connsiteY57" fmla="*/ 879733 h 1455822"/>
                <a:gd name="connsiteX58" fmla="*/ 667068 w 1399305"/>
                <a:gd name="connsiteY58" fmla="*/ 847602 h 1455822"/>
                <a:gd name="connsiteX59" fmla="*/ 642366 w 1399305"/>
                <a:gd name="connsiteY59" fmla="*/ 862969 h 1455822"/>
                <a:gd name="connsiteX60" fmla="*/ 567881 w 1399305"/>
                <a:gd name="connsiteY60" fmla="*/ 915801 h 1455822"/>
                <a:gd name="connsiteX61" fmla="*/ 553466 w 1399305"/>
                <a:gd name="connsiteY61" fmla="*/ 927930 h 1455822"/>
                <a:gd name="connsiteX62" fmla="*/ 475806 w 1399305"/>
                <a:gd name="connsiteY62" fmla="*/ 989906 h 1455822"/>
                <a:gd name="connsiteX63" fmla="*/ 306007 w 1399305"/>
                <a:gd name="connsiteY63" fmla="*/ 1000892 h 1455822"/>
                <a:gd name="connsiteX64" fmla="*/ 288798 w 1399305"/>
                <a:gd name="connsiteY64" fmla="*/ 1038230 h 1455822"/>
                <a:gd name="connsiteX65" fmla="*/ 237807 w 1399305"/>
                <a:gd name="connsiteY65" fmla="*/ 1054677 h 1455822"/>
                <a:gd name="connsiteX66" fmla="*/ 232346 w 1399305"/>
                <a:gd name="connsiteY66" fmla="*/ 1152594 h 1455822"/>
                <a:gd name="connsiteX67" fmla="*/ 230632 w 1399305"/>
                <a:gd name="connsiteY67" fmla="*/ 1172089 h 1455822"/>
                <a:gd name="connsiteX68" fmla="*/ 245935 w 1399305"/>
                <a:gd name="connsiteY68" fmla="*/ 1246701 h 1455822"/>
                <a:gd name="connsiteX69" fmla="*/ 259207 w 1399305"/>
                <a:gd name="connsiteY69" fmla="*/ 1273308 h 1455822"/>
                <a:gd name="connsiteX70" fmla="*/ 232220 w 1399305"/>
                <a:gd name="connsiteY70" fmla="*/ 1280229 h 1455822"/>
                <a:gd name="connsiteX71" fmla="*/ 127635 w 1399305"/>
                <a:gd name="connsiteY71" fmla="*/ 1250003 h 1455822"/>
                <a:gd name="connsiteX72" fmla="*/ 76263 w 1399305"/>
                <a:gd name="connsiteY72" fmla="*/ 1237938 h 1455822"/>
                <a:gd name="connsiteX73" fmla="*/ 60896 w 1399305"/>
                <a:gd name="connsiteY73" fmla="*/ 1237748 h 1455822"/>
                <a:gd name="connsiteX74" fmla="*/ 43879 w 1399305"/>
                <a:gd name="connsiteY74" fmla="*/ 1278388 h 1455822"/>
                <a:gd name="connsiteX75" fmla="*/ 44895 w 1399305"/>
                <a:gd name="connsiteY75" fmla="*/ 1353509 h 1455822"/>
                <a:gd name="connsiteX76" fmla="*/ 26226 w 1399305"/>
                <a:gd name="connsiteY76" fmla="*/ 1374781 h 1455822"/>
                <a:gd name="connsiteX77" fmla="*/ 15621 w 1399305"/>
                <a:gd name="connsiteY77" fmla="*/ 1350779 h 1455822"/>
                <a:gd name="connsiteX78" fmla="*/ 0 w 1399305"/>
                <a:gd name="connsiteY78" fmla="*/ 1229556 h 1455822"/>
                <a:gd name="connsiteX79" fmla="*/ 49721 w 1399305"/>
                <a:gd name="connsiteY79" fmla="*/ 1188599 h 1455822"/>
                <a:gd name="connsiteX80" fmla="*/ 83757 w 1399305"/>
                <a:gd name="connsiteY80" fmla="*/ 1205045 h 1455822"/>
                <a:gd name="connsiteX81" fmla="*/ 145923 w 1399305"/>
                <a:gd name="connsiteY81" fmla="*/ 1041087 h 1455822"/>
                <a:gd name="connsiteX82" fmla="*/ 172339 w 1399305"/>
                <a:gd name="connsiteY82" fmla="*/ 968316 h 1455822"/>
                <a:gd name="connsiteX83" fmla="*/ 183642 w 1399305"/>
                <a:gd name="connsiteY83" fmla="*/ 940947 h 1455822"/>
                <a:gd name="connsiteX84" fmla="*/ 160020 w 1399305"/>
                <a:gd name="connsiteY84" fmla="*/ 938090 h 1455822"/>
                <a:gd name="connsiteX85" fmla="*/ 113729 w 1399305"/>
                <a:gd name="connsiteY85" fmla="*/ 913198 h 1455822"/>
                <a:gd name="connsiteX86" fmla="*/ 131445 w 1399305"/>
                <a:gd name="connsiteY86" fmla="*/ 863731 h 1455822"/>
                <a:gd name="connsiteX87" fmla="*/ 146749 w 1399305"/>
                <a:gd name="connsiteY87" fmla="*/ 851729 h 1455822"/>
                <a:gd name="connsiteX88" fmla="*/ 189738 w 1399305"/>
                <a:gd name="connsiteY88" fmla="*/ 799405 h 1455822"/>
                <a:gd name="connsiteX89" fmla="*/ 121729 w 1399305"/>
                <a:gd name="connsiteY89" fmla="*/ 730507 h 1455822"/>
                <a:gd name="connsiteX90" fmla="*/ 121729 w 1399305"/>
                <a:gd name="connsiteY90" fmla="*/ 730507 h 1455822"/>
                <a:gd name="connsiteX91" fmla="*/ 147384 w 1399305"/>
                <a:gd name="connsiteY91" fmla="*/ 489333 h 1455822"/>
                <a:gd name="connsiteX92" fmla="*/ 144145 w 1399305"/>
                <a:gd name="connsiteY92" fmla="*/ 432437 h 1455822"/>
                <a:gd name="connsiteX93" fmla="*/ 235902 w 1399305"/>
                <a:gd name="connsiteY93" fmla="*/ 338774 h 1455822"/>
                <a:gd name="connsiteX94" fmla="*/ 266065 w 1399305"/>
                <a:gd name="connsiteY94" fmla="*/ 339282 h 1455822"/>
                <a:gd name="connsiteX95" fmla="*/ 278956 w 1399305"/>
                <a:gd name="connsiteY95" fmla="*/ 314009 h 1455822"/>
                <a:gd name="connsiteX96" fmla="*/ 257746 w 1399305"/>
                <a:gd name="connsiteY96" fmla="*/ 308865 h 1455822"/>
                <a:gd name="connsiteX97" fmla="*/ 175324 w 1399305"/>
                <a:gd name="connsiteY97" fmla="*/ 250762 h 1455822"/>
                <a:gd name="connsiteX98" fmla="*/ 174879 w 1399305"/>
                <a:gd name="connsiteY98" fmla="*/ 157798 h 145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99305" h="1455822">
                  <a:moveTo>
                    <a:pt x="174879" y="157735"/>
                  </a:moveTo>
                  <a:cubicBezTo>
                    <a:pt x="174879" y="152273"/>
                    <a:pt x="174879" y="146812"/>
                    <a:pt x="174879" y="141352"/>
                  </a:cubicBezTo>
                  <a:cubicBezTo>
                    <a:pt x="176784" y="107887"/>
                    <a:pt x="187262" y="75629"/>
                    <a:pt x="185992" y="41529"/>
                  </a:cubicBezTo>
                  <a:cubicBezTo>
                    <a:pt x="185357" y="24193"/>
                    <a:pt x="194246" y="9207"/>
                    <a:pt x="210121" y="2159"/>
                  </a:cubicBezTo>
                  <a:cubicBezTo>
                    <a:pt x="225933" y="-4890"/>
                    <a:pt x="236918" y="6667"/>
                    <a:pt x="246253" y="17462"/>
                  </a:cubicBezTo>
                  <a:cubicBezTo>
                    <a:pt x="262636" y="36322"/>
                    <a:pt x="281559" y="51626"/>
                    <a:pt x="300228" y="67691"/>
                  </a:cubicBezTo>
                  <a:cubicBezTo>
                    <a:pt x="325310" y="89345"/>
                    <a:pt x="331152" y="122111"/>
                    <a:pt x="330263" y="154686"/>
                  </a:cubicBezTo>
                  <a:cubicBezTo>
                    <a:pt x="329438" y="185992"/>
                    <a:pt x="335979" y="213361"/>
                    <a:pt x="354711" y="237300"/>
                  </a:cubicBezTo>
                  <a:cubicBezTo>
                    <a:pt x="364236" y="289561"/>
                    <a:pt x="397129" y="319914"/>
                    <a:pt x="439102" y="342584"/>
                  </a:cubicBezTo>
                  <a:cubicBezTo>
                    <a:pt x="482092" y="365761"/>
                    <a:pt x="515557" y="397956"/>
                    <a:pt x="521526" y="453329"/>
                  </a:cubicBezTo>
                  <a:cubicBezTo>
                    <a:pt x="511112" y="483301"/>
                    <a:pt x="534480" y="496953"/>
                    <a:pt x="547688" y="515241"/>
                  </a:cubicBezTo>
                  <a:cubicBezTo>
                    <a:pt x="606997" y="597665"/>
                    <a:pt x="686054" y="667325"/>
                    <a:pt x="693166" y="782832"/>
                  </a:cubicBezTo>
                  <a:cubicBezTo>
                    <a:pt x="694436" y="803279"/>
                    <a:pt x="704215" y="820868"/>
                    <a:pt x="720662" y="834330"/>
                  </a:cubicBezTo>
                  <a:cubicBezTo>
                    <a:pt x="756285" y="863540"/>
                    <a:pt x="773049" y="907483"/>
                    <a:pt x="786130" y="950409"/>
                  </a:cubicBezTo>
                  <a:cubicBezTo>
                    <a:pt x="801180" y="999876"/>
                    <a:pt x="828167" y="1033086"/>
                    <a:pt x="871792" y="1051819"/>
                  </a:cubicBezTo>
                  <a:cubicBezTo>
                    <a:pt x="884682" y="1057344"/>
                    <a:pt x="897700" y="1061090"/>
                    <a:pt x="909193" y="1070488"/>
                  </a:cubicBezTo>
                  <a:cubicBezTo>
                    <a:pt x="922020" y="1080902"/>
                    <a:pt x="938657" y="1086871"/>
                    <a:pt x="948944" y="1068773"/>
                  </a:cubicBezTo>
                  <a:cubicBezTo>
                    <a:pt x="958977" y="1051247"/>
                    <a:pt x="948055" y="1036325"/>
                    <a:pt x="933196" y="1029213"/>
                  </a:cubicBezTo>
                  <a:cubicBezTo>
                    <a:pt x="883857" y="1005527"/>
                    <a:pt x="845376" y="966157"/>
                    <a:pt x="806260" y="928247"/>
                  </a:cubicBezTo>
                  <a:cubicBezTo>
                    <a:pt x="782574" y="905324"/>
                    <a:pt x="758000" y="880368"/>
                    <a:pt x="762445" y="840045"/>
                  </a:cubicBezTo>
                  <a:cubicBezTo>
                    <a:pt x="800672" y="809248"/>
                    <a:pt x="824548" y="844490"/>
                    <a:pt x="852233" y="862651"/>
                  </a:cubicBezTo>
                  <a:cubicBezTo>
                    <a:pt x="905701" y="897640"/>
                    <a:pt x="959930" y="931486"/>
                    <a:pt x="997014" y="989335"/>
                  </a:cubicBezTo>
                  <a:cubicBezTo>
                    <a:pt x="996823" y="975936"/>
                    <a:pt x="989775" y="967554"/>
                    <a:pt x="984441" y="958346"/>
                  </a:cubicBezTo>
                  <a:cubicBezTo>
                    <a:pt x="970089" y="933581"/>
                    <a:pt x="971423" y="910658"/>
                    <a:pt x="987361" y="886337"/>
                  </a:cubicBezTo>
                  <a:cubicBezTo>
                    <a:pt x="1003300" y="861953"/>
                    <a:pt x="1020953" y="848364"/>
                    <a:pt x="1050671" y="852238"/>
                  </a:cubicBezTo>
                  <a:cubicBezTo>
                    <a:pt x="1083437" y="856492"/>
                    <a:pt x="1114489" y="868176"/>
                    <a:pt x="1147001" y="872875"/>
                  </a:cubicBezTo>
                  <a:cubicBezTo>
                    <a:pt x="1170305" y="876240"/>
                    <a:pt x="1174623" y="898847"/>
                    <a:pt x="1181735" y="917135"/>
                  </a:cubicBezTo>
                  <a:cubicBezTo>
                    <a:pt x="1202119" y="969840"/>
                    <a:pt x="1233551" y="1018481"/>
                    <a:pt x="1226947" y="1080775"/>
                  </a:cubicBezTo>
                  <a:cubicBezTo>
                    <a:pt x="1224661" y="1102492"/>
                    <a:pt x="1217803" y="1117478"/>
                    <a:pt x="1201928" y="1127321"/>
                  </a:cubicBezTo>
                  <a:cubicBezTo>
                    <a:pt x="1187704" y="1136147"/>
                    <a:pt x="1172591" y="1134052"/>
                    <a:pt x="1159510" y="1122177"/>
                  </a:cubicBezTo>
                  <a:cubicBezTo>
                    <a:pt x="1150811" y="1114303"/>
                    <a:pt x="1140905" y="1102365"/>
                    <a:pt x="1131443" y="1117923"/>
                  </a:cubicBezTo>
                  <a:cubicBezTo>
                    <a:pt x="1122998" y="1131766"/>
                    <a:pt x="1136269" y="1139957"/>
                    <a:pt x="1144651" y="1147450"/>
                  </a:cubicBezTo>
                  <a:cubicBezTo>
                    <a:pt x="1161923" y="1162945"/>
                    <a:pt x="1182561" y="1168914"/>
                    <a:pt x="1204722" y="1169104"/>
                  </a:cubicBezTo>
                  <a:cubicBezTo>
                    <a:pt x="1235139" y="1169358"/>
                    <a:pt x="1250569" y="1188027"/>
                    <a:pt x="1257173" y="1217809"/>
                  </a:cubicBezTo>
                  <a:cubicBezTo>
                    <a:pt x="1266635" y="1260227"/>
                    <a:pt x="1279652" y="1268990"/>
                    <a:pt x="1317942" y="1252797"/>
                  </a:cubicBezTo>
                  <a:cubicBezTo>
                    <a:pt x="1345438" y="1241113"/>
                    <a:pt x="1364615" y="1243082"/>
                    <a:pt x="1374077" y="1276483"/>
                  </a:cubicBezTo>
                  <a:cubicBezTo>
                    <a:pt x="1373759" y="1282071"/>
                    <a:pt x="1371917" y="1287151"/>
                    <a:pt x="1368933" y="1291596"/>
                  </a:cubicBezTo>
                  <a:cubicBezTo>
                    <a:pt x="1340041" y="1334649"/>
                    <a:pt x="1338834" y="1335983"/>
                    <a:pt x="1374712" y="1370972"/>
                  </a:cubicBezTo>
                  <a:cubicBezTo>
                    <a:pt x="1391730" y="1387609"/>
                    <a:pt x="1410589" y="1399991"/>
                    <a:pt x="1390904" y="1426280"/>
                  </a:cubicBezTo>
                  <a:cubicBezTo>
                    <a:pt x="1369886" y="1454284"/>
                    <a:pt x="1325753" y="1463364"/>
                    <a:pt x="1302766" y="1449267"/>
                  </a:cubicBezTo>
                  <a:cubicBezTo>
                    <a:pt x="1253681" y="1419105"/>
                    <a:pt x="1230567" y="1366209"/>
                    <a:pt x="1201928" y="1318647"/>
                  </a:cubicBezTo>
                  <a:cubicBezTo>
                    <a:pt x="1186688" y="1293310"/>
                    <a:pt x="1168273" y="1280039"/>
                    <a:pt x="1140968" y="1279595"/>
                  </a:cubicBezTo>
                  <a:cubicBezTo>
                    <a:pt x="1129792" y="1270768"/>
                    <a:pt x="1118426" y="1262322"/>
                    <a:pt x="1104583" y="1258893"/>
                  </a:cubicBezTo>
                  <a:cubicBezTo>
                    <a:pt x="1078865" y="1252543"/>
                    <a:pt x="1058545" y="1237938"/>
                    <a:pt x="1044385" y="1213872"/>
                  </a:cubicBezTo>
                  <a:cubicBezTo>
                    <a:pt x="1006792" y="1150308"/>
                    <a:pt x="948119" y="1141354"/>
                    <a:pt x="885635" y="1144656"/>
                  </a:cubicBezTo>
                  <a:cubicBezTo>
                    <a:pt x="873125" y="1145291"/>
                    <a:pt x="860997" y="1153928"/>
                    <a:pt x="860616" y="1131512"/>
                  </a:cubicBezTo>
                  <a:cubicBezTo>
                    <a:pt x="867664" y="1118812"/>
                    <a:pt x="865442" y="1106620"/>
                    <a:pt x="854710" y="1099127"/>
                  </a:cubicBezTo>
                  <a:cubicBezTo>
                    <a:pt x="829056" y="1081220"/>
                    <a:pt x="805688" y="1061408"/>
                    <a:pt x="785749" y="1035944"/>
                  </a:cubicBezTo>
                  <a:cubicBezTo>
                    <a:pt x="773811" y="1020704"/>
                    <a:pt x="759397" y="1030546"/>
                    <a:pt x="750761" y="1043818"/>
                  </a:cubicBezTo>
                  <a:cubicBezTo>
                    <a:pt x="729806" y="1075949"/>
                    <a:pt x="701548" y="1060328"/>
                    <a:pt x="677863" y="1054296"/>
                  </a:cubicBezTo>
                  <a:cubicBezTo>
                    <a:pt x="653288" y="1048009"/>
                    <a:pt x="645160" y="1018545"/>
                    <a:pt x="631635" y="997780"/>
                  </a:cubicBezTo>
                  <a:cubicBezTo>
                    <a:pt x="626618" y="990096"/>
                    <a:pt x="633413" y="981905"/>
                    <a:pt x="640779" y="978413"/>
                  </a:cubicBezTo>
                  <a:cubicBezTo>
                    <a:pt x="653225" y="972507"/>
                    <a:pt x="665353" y="962791"/>
                    <a:pt x="680212" y="969840"/>
                  </a:cubicBezTo>
                  <a:cubicBezTo>
                    <a:pt x="683641" y="971427"/>
                    <a:pt x="686435" y="974539"/>
                    <a:pt x="689547" y="976762"/>
                  </a:cubicBezTo>
                  <a:cubicBezTo>
                    <a:pt x="704088" y="987239"/>
                    <a:pt x="714375" y="1016259"/>
                    <a:pt x="735965" y="999368"/>
                  </a:cubicBezTo>
                  <a:cubicBezTo>
                    <a:pt x="755904" y="983810"/>
                    <a:pt x="741363" y="958727"/>
                    <a:pt x="737997" y="938217"/>
                  </a:cubicBezTo>
                  <a:cubicBezTo>
                    <a:pt x="734060" y="914214"/>
                    <a:pt x="721360" y="896688"/>
                    <a:pt x="696214" y="902466"/>
                  </a:cubicBezTo>
                  <a:cubicBezTo>
                    <a:pt x="673862" y="907610"/>
                    <a:pt x="677545" y="893576"/>
                    <a:pt x="677291" y="879733"/>
                  </a:cubicBezTo>
                  <a:cubicBezTo>
                    <a:pt x="677101" y="867986"/>
                    <a:pt x="680593" y="852809"/>
                    <a:pt x="667068" y="847602"/>
                  </a:cubicBezTo>
                  <a:cubicBezTo>
                    <a:pt x="655892" y="843284"/>
                    <a:pt x="649161" y="855476"/>
                    <a:pt x="642366" y="862969"/>
                  </a:cubicBezTo>
                  <a:cubicBezTo>
                    <a:pt x="620967" y="886274"/>
                    <a:pt x="600647" y="910658"/>
                    <a:pt x="567881" y="915801"/>
                  </a:cubicBezTo>
                  <a:cubicBezTo>
                    <a:pt x="562483" y="916627"/>
                    <a:pt x="555054" y="922596"/>
                    <a:pt x="553466" y="927930"/>
                  </a:cubicBezTo>
                  <a:cubicBezTo>
                    <a:pt x="540893" y="968951"/>
                    <a:pt x="502920" y="970665"/>
                    <a:pt x="475806" y="989906"/>
                  </a:cubicBezTo>
                  <a:cubicBezTo>
                    <a:pt x="419608" y="1029721"/>
                    <a:pt x="363474" y="1016132"/>
                    <a:pt x="306007" y="1000892"/>
                  </a:cubicBezTo>
                  <a:cubicBezTo>
                    <a:pt x="280352" y="994097"/>
                    <a:pt x="270320" y="1000955"/>
                    <a:pt x="288798" y="1038230"/>
                  </a:cubicBezTo>
                  <a:cubicBezTo>
                    <a:pt x="256477" y="1015116"/>
                    <a:pt x="243015" y="1018418"/>
                    <a:pt x="237807" y="1054677"/>
                  </a:cubicBezTo>
                  <a:cubicBezTo>
                    <a:pt x="233109" y="1087443"/>
                    <a:pt x="213360" y="1117986"/>
                    <a:pt x="232346" y="1152594"/>
                  </a:cubicBezTo>
                  <a:cubicBezTo>
                    <a:pt x="234887" y="1157229"/>
                    <a:pt x="233680" y="1167263"/>
                    <a:pt x="230632" y="1172089"/>
                  </a:cubicBezTo>
                  <a:cubicBezTo>
                    <a:pt x="211010" y="1203204"/>
                    <a:pt x="224663" y="1225556"/>
                    <a:pt x="245935" y="1246701"/>
                  </a:cubicBezTo>
                  <a:cubicBezTo>
                    <a:pt x="253174" y="1253877"/>
                    <a:pt x="264033" y="1260798"/>
                    <a:pt x="259207" y="1273308"/>
                  </a:cubicBezTo>
                  <a:cubicBezTo>
                    <a:pt x="254063" y="1286643"/>
                    <a:pt x="241935" y="1280547"/>
                    <a:pt x="232220" y="1280229"/>
                  </a:cubicBezTo>
                  <a:cubicBezTo>
                    <a:pt x="195199" y="1279023"/>
                    <a:pt x="159195" y="1275277"/>
                    <a:pt x="127635" y="1250003"/>
                  </a:cubicBezTo>
                  <a:cubicBezTo>
                    <a:pt x="113093" y="1238383"/>
                    <a:pt x="93599" y="1241177"/>
                    <a:pt x="76263" y="1237938"/>
                  </a:cubicBezTo>
                  <a:cubicBezTo>
                    <a:pt x="71120" y="1243082"/>
                    <a:pt x="65977" y="1242447"/>
                    <a:pt x="60896" y="1237748"/>
                  </a:cubicBezTo>
                  <a:cubicBezTo>
                    <a:pt x="22225" y="1234827"/>
                    <a:pt x="40005" y="1263910"/>
                    <a:pt x="43879" y="1278388"/>
                  </a:cubicBezTo>
                  <a:cubicBezTo>
                    <a:pt x="50610" y="1304042"/>
                    <a:pt x="56769" y="1328363"/>
                    <a:pt x="44895" y="1353509"/>
                  </a:cubicBezTo>
                  <a:cubicBezTo>
                    <a:pt x="40640" y="1362526"/>
                    <a:pt x="39751" y="1377639"/>
                    <a:pt x="26226" y="1374781"/>
                  </a:cubicBezTo>
                  <a:cubicBezTo>
                    <a:pt x="16002" y="1372623"/>
                    <a:pt x="16891" y="1360049"/>
                    <a:pt x="15621" y="1350779"/>
                  </a:cubicBezTo>
                  <a:cubicBezTo>
                    <a:pt x="10414" y="1310392"/>
                    <a:pt x="5207" y="1270006"/>
                    <a:pt x="0" y="1229556"/>
                  </a:cubicBezTo>
                  <a:cubicBezTo>
                    <a:pt x="5651" y="1194440"/>
                    <a:pt x="20002" y="1182820"/>
                    <a:pt x="49721" y="1188599"/>
                  </a:cubicBezTo>
                  <a:cubicBezTo>
                    <a:pt x="62484" y="1191075"/>
                    <a:pt x="71882" y="1200790"/>
                    <a:pt x="83757" y="1205045"/>
                  </a:cubicBezTo>
                  <a:cubicBezTo>
                    <a:pt x="142240" y="1167135"/>
                    <a:pt x="145669" y="1102365"/>
                    <a:pt x="145923" y="1041087"/>
                  </a:cubicBezTo>
                  <a:cubicBezTo>
                    <a:pt x="146050" y="1009591"/>
                    <a:pt x="147129" y="986414"/>
                    <a:pt x="172339" y="968316"/>
                  </a:cubicBezTo>
                  <a:cubicBezTo>
                    <a:pt x="180531" y="962410"/>
                    <a:pt x="189230" y="953013"/>
                    <a:pt x="183642" y="940947"/>
                  </a:cubicBezTo>
                  <a:cubicBezTo>
                    <a:pt x="178308" y="929263"/>
                    <a:pt x="168212" y="936121"/>
                    <a:pt x="160020" y="938090"/>
                  </a:cubicBezTo>
                  <a:cubicBezTo>
                    <a:pt x="138176" y="943424"/>
                    <a:pt x="121729" y="934852"/>
                    <a:pt x="113729" y="913198"/>
                  </a:cubicBezTo>
                  <a:cubicBezTo>
                    <a:pt x="106045" y="892370"/>
                    <a:pt x="116840" y="876558"/>
                    <a:pt x="131445" y="863731"/>
                  </a:cubicBezTo>
                  <a:cubicBezTo>
                    <a:pt x="136335" y="859413"/>
                    <a:pt x="142875" y="856809"/>
                    <a:pt x="146749" y="851729"/>
                  </a:cubicBezTo>
                  <a:cubicBezTo>
                    <a:pt x="160718" y="833568"/>
                    <a:pt x="200343" y="836426"/>
                    <a:pt x="189738" y="799405"/>
                  </a:cubicBezTo>
                  <a:cubicBezTo>
                    <a:pt x="179832" y="764544"/>
                    <a:pt x="159385" y="736350"/>
                    <a:pt x="121729" y="730507"/>
                  </a:cubicBezTo>
                  <a:lnTo>
                    <a:pt x="121729" y="730507"/>
                  </a:lnTo>
                  <a:cubicBezTo>
                    <a:pt x="174943" y="655640"/>
                    <a:pt x="150495" y="571122"/>
                    <a:pt x="147384" y="489333"/>
                  </a:cubicBezTo>
                  <a:cubicBezTo>
                    <a:pt x="146685" y="470347"/>
                    <a:pt x="146050" y="451360"/>
                    <a:pt x="144145" y="432437"/>
                  </a:cubicBezTo>
                  <a:cubicBezTo>
                    <a:pt x="138049" y="370397"/>
                    <a:pt x="166434" y="338583"/>
                    <a:pt x="235902" y="338774"/>
                  </a:cubicBezTo>
                  <a:cubicBezTo>
                    <a:pt x="245999" y="338774"/>
                    <a:pt x="256413" y="341314"/>
                    <a:pt x="266065" y="339282"/>
                  </a:cubicBezTo>
                  <a:cubicBezTo>
                    <a:pt x="277940" y="336869"/>
                    <a:pt x="281940" y="325693"/>
                    <a:pt x="278956" y="314009"/>
                  </a:cubicBezTo>
                  <a:cubicBezTo>
                    <a:pt x="275399" y="300166"/>
                    <a:pt x="266446" y="305182"/>
                    <a:pt x="257746" y="308865"/>
                  </a:cubicBezTo>
                  <a:cubicBezTo>
                    <a:pt x="202756" y="331980"/>
                    <a:pt x="174688" y="312866"/>
                    <a:pt x="175324" y="250762"/>
                  </a:cubicBezTo>
                  <a:cubicBezTo>
                    <a:pt x="175641" y="219774"/>
                    <a:pt x="164656" y="188786"/>
                    <a:pt x="174879" y="15779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: фигура 677">
              <a:extLst>
                <a:ext uri="{FF2B5EF4-FFF2-40B4-BE49-F238E27FC236}">
                  <a16:creationId xmlns="" xmlns:a16="http://schemas.microsoft.com/office/drawing/2014/main" id="{D37F3F51-6AE2-42C5-B48B-73CFDE5B3FB5}"/>
                </a:ext>
              </a:extLst>
            </p:cNvPr>
            <p:cNvSpPr/>
            <p:nvPr/>
          </p:nvSpPr>
          <p:spPr>
            <a:xfrm>
              <a:off x="1624875" y="5322959"/>
              <a:ext cx="436804" cy="388509"/>
            </a:xfrm>
            <a:custGeom>
              <a:avLst/>
              <a:gdLst>
                <a:gd name="connsiteX0" fmla="*/ 37681 w 436804"/>
                <a:gd name="connsiteY0" fmla="*/ 5225 h 388509"/>
                <a:gd name="connsiteX1" fmla="*/ 156680 w 436804"/>
                <a:gd name="connsiteY1" fmla="*/ 6558 h 388509"/>
                <a:gd name="connsiteX2" fmla="*/ 213830 w 436804"/>
                <a:gd name="connsiteY2" fmla="*/ 41991 h 388509"/>
                <a:gd name="connsiteX3" fmla="*/ 310287 w 436804"/>
                <a:gd name="connsiteY3" fmla="*/ 120668 h 388509"/>
                <a:gd name="connsiteX4" fmla="*/ 327241 w 436804"/>
                <a:gd name="connsiteY4" fmla="*/ 136162 h 388509"/>
                <a:gd name="connsiteX5" fmla="*/ 423698 w 436804"/>
                <a:gd name="connsiteY5" fmla="*/ 262718 h 388509"/>
                <a:gd name="connsiteX6" fmla="*/ 433667 w 436804"/>
                <a:gd name="connsiteY6" fmla="*/ 361652 h 388509"/>
                <a:gd name="connsiteX7" fmla="*/ 417983 w 436804"/>
                <a:gd name="connsiteY7" fmla="*/ 383052 h 388509"/>
                <a:gd name="connsiteX8" fmla="*/ 324765 w 436804"/>
                <a:gd name="connsiteY8" fmla="*/ 363557 h 388509"/>
                <a:gd name="connsiteX9" fmla="*/ 273901 w 436804"/>
                <a:gd name="connsiteY9" fmla="*/ 291675 h 388509"/>
                <a:gd name="connsiteX10" fmla="*/ 211798 w 436804"/>
                <a:gd name="connsiteY10" fmla="*/ 212489 h 388509"/>
                <a:gd name="connsiteX11" fmla="*/ 144425 w 436804"/>
                <a:gd name="connsiteY11" fmla="*/ 193439 h 388509"/>
                <a:gd name="connsiteX12" fmla="*/ 144425 w 436804"/>
                <a:gd name="connsiteY12" fmla="*/ 193439 h 388509"/>
                <a:gd name="connsiteX13" fmla="*/ 128169 w 436804"/>
                <a:gd name="connsiteY13" fmla="*/ 177183 h 388509"/>
                <a:gd name="connsiteX14" fmla="*/ 18187 w 436804"/>
                <a:gd name="connsiteY14" fmla="*/ 43261 h 388509"/>
                <a:gd name="connsiteX15" fmla="*/ 7392 w 436804"/>
                <a:gd name="connsiteY15" fmla="*/ 5415 h 388509"/>
                <a:gd name="connsiteX16" fmla="*/ 37745 w 436804"/>
                <a:gd name="connsiteY16" fmla="*/ 5351 h 38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6804" h="388509">
                  <a:moveTo>
                    <a:pt x="37681" y="5225"/>
                  </a:moveTo>
                  <a:cubicBezTo>
                    <a:pt x="77242" y="6241"/>
                    <a:pt x="115977" y="-7920"/>
                    <a:pt x="156680" y="6558"/>
                  </a:cubicBezTo>
                  <a:cubicBezTo>
                    <a:pt x="179159" y="14559"/>
                    <a:pt x="199924" y="22306"/>
                    <a:pt x="213830" y="41991"/>
                  </a:cubicBezTo>
                  <a:cubicBezTo>
                    <a:pt x="239357" y="78059"/>
                    <a:pt x="265456" y="111842"/>
                    <a:pt x="310287" y="120668"/>
                  </a:cubicBezTo>
                  <a:cubicBezTo>
                    <a:pt x="316573" y="121938"/>
                    <a:pt x="321590" y="130828"/>
                    <a:pt x="327241" y="136162"/>
                  </a:cubicBezTo>
                  <a:cubicBezTo>
                    <a:pt x="369977" y="168802"/>
                    <a:pt x="394678" y="218776"/>
                    <a:pt x="423698" y="262718"/>
                  </a:cubicBezTo>
                  <a:cubicBezTo>
                    <a:pt x="439509" y="286595"/>
                    <a:pt x="438493" y="327489"/>
                    <a:pt x="433667" y="361652"/>
                  </a:cubicBezTo>
                  <a:cubicBezTo>
                    <a:pt x="432270" y="371622"/>
                    <a:pt x="426555" y="378606"/>
                    <a:pt x="417983" y="383052"/>
                  </a:cubicBezTo>
                  <a:cubicBezTo>
                    <a:pt x="393853" y="395561"/>
                    <a:pt x="345085" y="385528"/>
                    <a:pt x="324765" y="363557"/>
                  </a:cubicBezTo>
                  <a:cubicBezTo>
                    <a:pt x="304826" y="342030"/>
                    <a:pt x="286982" y="318789"/>
                    <a:pt x="273901" y="291675"/>
                  </a:cubicBezTo>
                  <a:cubicBezTo>
                    <a:pt x="250470" y="267925"/>
                    <a:pt x="236309" y="236366"/>
                    <a:pt x="211798" y="212489"/>
                  </a:cubicBezTo>
                  <a:cubicBezTo>
                    <a:pt x="190018" y="191217"/>
                    <a:pt x="170206" y="186327"/>
                    <a:pt x="144425" y="193439"/>
                  </a:cubicBezTo>
                  <a:lnTo>
                    <a:pt x="144425" y="193439"/>
                  </a:lnTo>
                  <a:cubicBezTo>
                    <a:pt x="138773" y="188359"/>
                    <a:pt x="130518" y="186010"/>
                    <a:pt x="128169" y="177183"/>
                  </a:cubicBezTo>
                  <a:cubicBezTo>
                    <a:pt x="111341" y="113683"/>
                    <a:pt x="75337" y="68915"/>
                    <a:pt x="18187" y="43261"/>
                  </a:cubicBezTo>
                  <a:cubicBezTo>
                    <a:pt x="3074" y="36467"/>
                    <a:pt x="-7975" y="24211"/>
                    <a:pt x="7392" y="5415"/>
                  </a:cubicBezTo>
                  <a:cubicBezTo>
                    <a:pt x="17488" y="5415"/>
                    <a:pt x="27648" y="5415"/>
                    <a:pt x="37745" y="535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: фигура 678">
              <a:extLst>
                <a:ext uri="{FF2B5EF4-FFF2-40B4-BE49-F238E27FC236}">
                  <a16:creationId xmlns="" xmlns:a16="http://schemas.microsoft.com/office/drawing/2014/main" id="{EB051B8B-6791-4A97-8DA9-2EB703EE7CFA}"/>
                </a:ext>
              </a:extLst>
            </p:cNvPr>
            <p:cNvSpPr/>
            <p:nvPr/>
          </p:nvSpPr>
          <p:spPr>
            <a:xfrm>
              <a:off x="701869" y="4966910"/>
              <a:ext cx="211963" cy="471790"/>
            </a:xfrm>
            <a:custGeom>
              <a:avLst/>
              <a:gdLst>
                <a:gd name="connsiteX0" fmla="*/ 183638 w 211963"/>
                <a:gd name="connsiteY0" fmla="*/ 434806 h 471790"/>
                <a:gd name="connsiteX1" fmla="*/ 99882 w 211963"/>
                <a:gd name="connsiteY1" fmla="*/ 459318 h 471790"/>
                <a:gd name="connsiteX2" fmla="*/ 62607 w 211963"/>
                <a:gd name="connsiteY2" fmla="*/ 466366 h 471790"/>
                <a:gd name="connsiteX3" fmla="*/ 58797 w 211963"/>
                <a:gd name="connsiteY3" fmla="*/ 429599 h 471790"/>
                <a:gd name="connsiteX4" fmla="*/ 120265 w 211963"/>
                <a:gd name="connsiteY4" fmla="*/ 271103 h 471790"/>
                <a:gd name="connsiteX5" fmla="*/ 161159 w 211963"/>
                <a:gd name="connsiteY5" fmla="*/ 200490 h 471790"/>
                <a:gd name="connsiteX6" fmla="*/ 161540 w 211963"/>
                <a:gd name="connsiteY6" fmla="*/ 185885 h 471790"/>
                <a:gd name="connsiteX7" fmla="*/ 141093 w 211963"/>
                <a:gd name="connsiteY7" fmla="*/ 182773 h 471790"/>
                <a:gd name="connsiteX8" fmla="*/ 53336 w 211963"/>
                <a:gd name="connsiteY8" fmla="*/ 189695 h 471790"/>
                <a:gd name="connsiteX9" fmla="*/ 3489 w 211963"/>
                <a:gd name="connsiteY9" fmla="*/ 121686 h 471790"/>
                <a:gd name="connsiteX10" fmla="*/ 1774 w 211963"/>
                <a:gd name="connsiteY10" fmla="*/ 28150 h 471790"/>
                <a:gd name="connsiteX11" fmla="*/ 21396 w 211963"/>
                <a:gd name="connsiteY11" fmla="*/ 1798 h 471790"/>
                <a:gd name="connsiteX12" fmla="*/ 55178 w 211963"/>
                <a:gd name="connsiteY12" fmla="*/ 12339 h 471790"/>
                <a:gd name="connsiteX13" fmla="*/ 69148 w 211963"/>
                <a:gd name="connsiteY13" fmla="*/ 31579 h 471790"/>
                <a:gd name="connsiteX14" fmla="*/ 147761 w 211963"/>
                <a:gd name="connsiteY14" fmla="*/ 94953 h 471790"/>
                <a:gd name="connsiteX15" fmla="*/ 211007 w 211963"/>
                <a:gd name="connsiteY15" fmla="*/ 207475 h 471790"/>
                <a:gd name="connsiteX16" fmla="*/ 183702 w 211963"/>
                <a:gd name="connsiteY16" fmla="*/ 434806 h 47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1963" h="471790">
                  <a:moveTo>
                    <a:pt x="183638" y="434806"/>
                  </a:moveTo>
                  <a:cubicBezTo>
                    <a:pt x="156524" y="446237"/>
                    <a:pt x="121726" y="427440"/>
                    <a:pt x="99882" y="459318"/>
                  </a:cubicBezTo>
                  <a:cubicBezTo>
                    <a:pt x="88960" y="470748"/>
                    <a:pt x="77085" y="476907"/>
                    <a:pt x="62607" y="466366"/>
                  </a:cubicBezTo>
                  <a:cubicBezTo>
                    <a:pt x="48256" y="455825"/>
                    <a:pt x="54543" y="441919"/>
                    <a:pt x="58797" y="429599"/>
                  </a:cubicBezTo>
                  <a:cubicBezTo>
                    <a:pt x="77212" y="376005"/>
                    <a:pt x="83943" y="317966"/>
                    <a:pt x="120265" y="271103"/>
                  </a:cubicBezTo>
                  <a:cubicBezTo>
                    <a:pt x="136204" y="250529"/>
                    <a:pt x="137220" y="217762"/>
                    <a:pt x="161159" y="200490"/>
                  </a:cubicBezTo>
                  <a:cubicBezTo>
                    <a:pt x="163509" y="198839"/>
                    <a:pt x="163699" y="189314"/>
                    <a:pt x="161540" y="185885"/>
                  </a:cubicBezTo>
                  <a:cubicBezTo>
                    <a:pt x="156524" y="177948"/>
                    <a:pt x="146745" y="177948"/>
                    <a:pt x="141093" y="182773"/>
                  </a:cubicBezTo>
                  <a:cubicBezTo>
                    <a:pt x="113280" y="206523"/>
                    <a:pt x="81403" y="192172"/>
                    <a:pt x="53336" y="189695"/>
                  </a:cubicBezTo>
                  <a:cubicBezTo>
                    <a:pt x="21904" y="186965"/>
                    <a:pt x="9648" y="150198"/>
                    <a:pt x="3489" y="121686"/>
                  </a:cubicBezTo>
                  <a:cubicBezTo>
                    <a:pt x="-2925" y="91968"/>
                    <a:pt x="1393" y="59456"/>
                    <a:pt x="1774" y="28150"/>
                  </a:cubicBezTo>
                  <a:cubicBezTo>
                    <a:pt x="1901" y="14625"/>
                    <a:pt x="8378" y="5100"/>
                    <a:pt x="21396" y="1798"/>
                  </a:cubicBezTo>
                  <a:cubicBezTo>
                    <a:pt x="34540" y="-1504"/>
                    <a:pt x="46478" y="-1441"/>
                    <a:pt x="55178" y="12339"/>
                  </a:cubicBezTo>
                  <a:cubicBezTo>
                    <a:pt x="59369" y="19070"/>
                    <a:pt x="65338" y="24594"/>
                    <a:pt x="69148" y="31579"/>
                  </a:cubicBezTo>
                  <a:cubicBezTo>
                    <a:pt x="87182" y="64599"/>
                    <a:pt x="112518" y="83396"/>
                    <a:pt x="147761" y="94953"/>
                  </a:cubicBezTo>
                  <a:cubicBezTo>
                    <a:pt x="196402" y="110891"/>
                    <a:pt x="208784" y="155849"/>
                    <a:pt x="211007" y="207475"/>
                  </a:cubicBezTo>
                  <a:cubicBezTo>
                    <a:pt x="214372" y="285327"/>
                    <a:pt x="209673" y="361337"/>
                    <a:pt x="183702" y="43480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: фигура 679">
              <a:extLst>
                <a:ext uri="{FF2B5EF4-FFF2-40B4-BE49-F238E27FC236}">
                  <a16:creationId xmlns="" xmlns:a16="http://schemas.microsoft.com/office/drawing/2014/main" id="{1169D532-B20A-4E48-929B-4D480B179694}"/>
                </a:ext>
              </a:extLst>
            </p:cNvPr>
            <p:cNvSpPr/>
            <p:nvPr/>
          </p:nvSpPr>
          <p:spPr>
            <a:xfrm>
              <a:off x="1107761" y="6152089"/>
              <a:ext cx="150094" cy="293396"/>
            </a:xfrm>
            <a:custGeom>
              <a:avLst/>
              <a:gdLst>
                <a:gd name="connsiteX0" fmla="*/ 40827 w 150094"/>
                <a:gd name="connsiteY0" fmla="*/ 78434 h 293396"/>
                <a:gd name="connsiteX1" fmla="*/ 5076 w 150094"/>
                <a:gd name="connsiteY1" fmla="*/ 54113 h 293396"/>
                <a:gd name="connsiteX2" fmla="*/ 48637 w 150094"/>
                <a:gd name="connsiteY2" fmla="*/ 2614 h 293396"/>
                <a:gd name="connsiteX3" fmla="*/ 78609 w 150094"/>
                <a:gd name="connsiteY3" fmla="*/ 28522 h 293396"/>
                <a:gd name="connsiteX4" fmla="*/ 134616 w 150094"/>
                <a:gd name="connsiteY4" fmla="*/ 104278 h 293396"/>
                <a:gd name="connsiteX5" fmla="*/ 149094 w 150094"/>
                <a:gd name="connsiteY5" fmla="*/ 134314 h 293396"/>
                <a:gd name="connsiteX6" fmla="*/ 119694 w 150094"/>
                <a:gd name="connsiteY6" fmla="*/ 222008 h 293396"/>
                <a:gd name="connsiteX7" fmla="*/ 80260 w 150094"/>
                <a:gd name="connsiteY7" fmla="*/ 218642 h 293396"/>
                <a:gd name="connsiteX8" fmla="*/ 46541 w 150094"/>
                <a:gd name="connsiteY8" fmla="*/ 208546 h 293396"/>
                <a:gd name="connsiteX9" fmla="*/ 61718 w 150094"/>
                <a:gd name="connsiteY9" fmla="*/ 241947 h 293396"/>
                <a:gd name="connsiteX10" fmla="*/ 96452 w 150094"/>
                <a:gd name="connsiteY10" fmla="*/ 283603 h 293396"/>
                <a:gd name="connsiteX11" fmla="*/ 48827 w 150094"/>
                <a:gd name="connsiteY11" fmla="*/ 282777 h 293396"/>
                <a:gd name="connsiteX12" fmla="*/ 5076 w 150094"/>
                <a:gd name="connsiteY12" fmla="*/ 195973 h 293396"/>
                <a:gd name="connsiteX13" fmla="*/ 21777 w 150094"/>
                <a:gd name="connsiteY13" fmla="*/ 133869 h 293396"/>
                <a:gd name="connsiteX14" fmla="*/ 45335 w 150094"/>
                <a:gd name="connsiteY14" fmla="*/ 105040 h 293396"/>
                <a:gd name="connsiteX15" fmla="*/ 67560 w 150094"/>
                <a:gd name="connsiteY15" fmla="*/ 85736 h 293396"/>
                <a:gd name="connsiteX16" fmla="*/ 40763 w 150094"/>
                <a:gd name="connsiteY16" fmla="*/ 78434 h 29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094" h="293396">
                  <a:moveTo>
                    <a:pt x="40827" y="78434"/>
                  </a:moveTo>
                  <a:cubicBezTo>
                    <a:pt x="26031" y="77799"/>
                    <a:pt x="4949" y="73226"/>
                    <a:pt x="5076" y="54113"/>
                  </a:cubicBezTo>
                  <a:cubicBezTo>
                    <a:pt x="5139" y="27824"/>
                    <a:pt x="27809" y="12457"/>
                    <a:pt x="48637" y="2614"/>
                  </a:cubicBezTo>
                  <a:cubicBezTo>
                    <a:pt x="69528" y="-7228"/>
                    <a:pt x="75244" y="12774"/>
                    <a:pt x="78609" y="28522"/>
                  </a:cubicBezTo>
                  <a:cubicBezTo>
                    <a:pt x="86229" y="63701"/>
                    <a:pt x="99564" y="92404"/>
                    <a:pt x="134616" y="104278"/>
                  </a:cubicBezTo>
                  <a:cubicBezTo>
                    <a:pt x="146999" y="108469"/>
                    <a:pt x="152523" y="121868"/>
                    <a:pt x="149094" y="134314"/>
                  </a:cubicBezTo>
                  <a:cubicBezTo>
                    <a:pt x="140839" y="164159"/>
                    <a:pt x="133346" y="194957"/>
                    <a:pt x="119694" y="222008"/>
                  </a:cubicBezTo>
                  <a:cubicBezTo>
                    <a:pt x="109788" y="241757"/>
                    <a:pt x="92452" y="237756"/>
                    <a:pt x="80260" y="218642"/>
                  </a:cubicBezTo>
                  <a:cubicBezTo>
                    <a:pt x="71751" y="205244"/>
                    <a:pt x="59369" y="192798"/>
                    <a:pt x="46541" y="208546"/>
                  </a:cubicBezTo>
                  <a:cubicBezTo>
                    <a:pt x="31810" y="226643"/>
                    <a:pt x="52701" y="232295"/>
                    <a:pt x="61718" y="241947"/>
                  </a:cubicBezTo>
                  <a:cubicBezTo>
                    <a:pt x="74481" y="255536"/>
                    <a:pt x="104263" y="262140"/>
                    <a:pt x="96452" y="283603"/>
                  </a:cubicBezTo>
                  <a:cubicBezTo>
                    <a:pt x="88261" y="306019"/>
                    <a:pt x="65274" y="282968"/>
                    <a:pt x="48827" y="282777"/>
                  </a:cubicBezTo>
                  <a:cubicBezTo>
                    <a:pt x="14982" y="282333"/>
                    <a:pt x="-11498" y="228167"/>
                    <a:pt x="5076" y="195973"/>
                  </a:cubicBezTo>
                  <a:cubicBezTo>
                    <a:pt x="15172" y="176288"/>
                    <a:pt x="20760" y="156031"/>
                    <a:pt x="21777" y="133869"/>
                  </a:cubicBezTo>
                  <a:cubicBezTo>
                    <a:pt x="22538" y="117677"/>
                    <a:pt x="25460" y="103516"/>
                    <a:pt x="45335" y="105040"/>
                  </a:cubicBezTo>
                  <a:cubicBezTo>
                    <a:pt x="58099" y="105993"/>
                    <a:pt x="70036" y="102627"/>
                    <a:pt x="67560" y="85736"/>
                  </a:cubicBezTo>
                  <a:cubicBezTo>
                    <a:pt x="65147" y="69353"/>
                    <a:pt x="53082" y="75068"/>
                    <a:pt x="40763" y="7843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: фигура 680">
              <a:extLst>
                <a:ext uri="{FF2B5EF4-FFF2-40B4-BE49-F238E27FC236}">
                  <a16:creationId xmlns="" xmlns:a16="http://schemas.microsoft.com/office/drawing/2014/main" id="{D718CDD5-B26F-409E-B785-D82C2FB9AC43}"/>
                </a:ext>
              </a:extLst>
            </p:cNvPr>
            <p:cNvSpPr/>
            <p:nvPr/>
          </p:nvSpPr>
          <p:spPr>
            <a:xfrm>
              <a:off x="852489" y="5434419"/>
              <a:ext cx="228916" cy="255726"/>
            </a:xfrm>
            <a:custGeom>
              <a:avLst/>
              <a:gdLst>
                <a:gd name="connsiteX0" fmla="*/ 10221 w 228916"/>
                <a:gd name="connsiteY0" fmla="*/ 0 h 255726"/>
                <a:gd name="connsiteX1" fmla="*/ 25588 w 228916"/>
                <a:gd name="connsiteY1" fmla="*/ 191 h 255726"/>
                <a:gd name="connsiteX2" fmla="*/ 108964 w 228916"/>
                <a:gd name="connsiteY2" fmla="*/ 108078 h 255726"/>
                <a:gd name="connsiteX3" fmla="*/ 135634 w 228916"/>
                <a:gd name="connsiteY3" fmla="*/ 112015 h 255726"/>
                <a:gd name="connsiteX4" fmla="*/ 156335 w 228916"/>
                <a:gd name="connsiteY4" fmla="*/ 82868 h 255726"/>
                <a:gd name="connsiteX5" fmla="*/ 213739 w 228916"/>
                <a:gd name="connsiteY5" fmla="*/ 96457 h 255726"/>
                <a:gd name="connsiteX6" fmla="*/ 220978 w 228916"/>
                <a:gd name="connsiteY6" fmla="*/ 148400 h 255726"/>
                <a:gd name="connsiteX7" fmla="*/ 226756 w 228916"/>
                <a:gd name="connsiteY7" fmla="*/ 232348 h 255726"/>
                <a:gd name="connsiteX8" fmla="*/ 218755 w 228916"/>
                <a:gd name="connsiteY8" fmla="*/ 255398 h 255726"/>
                <a:gd name="connsiteX9" fmla="*/ 201991 w 228916"/>
                <a:gd name="connsiteY9" fmla="*/ 241873 h 255726"/>
                <a:gd name="connsiteX10" fmla="*/ 196022 w 228916"/>
                <a:gd name="connsiteY10" fmla="*/ 222632 h 255726"/>
                <a:gd name="connsiteX11" fmla="*/ 141412 w 228916"/>
                <a:gd name="connsiteY11" fmla="*/ 182754 h 255726"/>
                <a:gd name="connsiteX12" fmla="*/ 71626 w 228916"/>
                <a:gd name="connsiteY12" fmla="*/ 126620 h 255726"/>
                <a:gd name="connsiteX13" fmla="*/ 15619 w 228916"/>
                <a:gd name="connsiteY13" fmla="*/ 47689 h 255726"/>
                <a:gd name="connsiteX14" fmla="*/ 10158 w 228916"/>
                <a:gd name="connsiteY14" fmla="*/ 0 h 2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8916" h="255726">
                  <a:moveTo>
                    <a:pt x="10221" y="0"/>
                  </a:moveTo>
                  <a:cubicBezTo>
                    <a:pt x="15301" y="0"/>
                    <a:pt x="20445" y="127"/>
                    <a:pt x="25588" y="191"/>
                  </a:cubicBezTo>
                  <a:cubicBezTo>
                    <a:pt x="71816" y="19685"/>
                    <a:pt x="93533" y="61278"/>
                    <a:pt x="108964" y="108078"/>
                  </a:cubicBezTo>
                  <a:cubicBezTo>
                    <a:pt x="115949" y="129287"/>
                    <a:pt x="125220" y="125413"/>
                    <a:pt x="135634" y="112015"/>
                  </a:cubicBezTo>
                  <a:cubicBezTo>
                    <a:pt x="142936" y="102616"/>
                    <a:pt x="148397" y="91441"/>
                    <a:pt x="156335" y="82868"/>
                  </a:cubicBezTo>
                  <a:cubicBezTo>
                    <a:pt x="176274" y="61595"/>
                    <a:pt x="204912" y="68009"/>
                    <a:pt x="213739" y="96457"/>
                  </a:cubicBezTo>
                  <a:cubicBezTo>
                    <a:pt x="218819" y="112967"/>
                    <a:pt x="222883" y="131573"/>
                    <a:pt x="220978" y="148400"/>
                  </a:cubicBezTo>
                  <a:cubicBezTo>
                    <a:pt x="217739" y="177229"/>
                    <a:pt x="215390" y="204852"/>
                    <a:pt x="226756" y="232348"/>
                  </a:cubicBezTo>
                  <a:cubicBezTo>
                    <a:pt x="230376" y="241111"/>
                    <a:pt x="230503" y="252604"/>
                    <a:pt x="218755" y="255398"/>
                  </a:cubicBezTo>
                  <a:cubicBezTo>
                    <a:pt x="210246" y="257430"/>
                    <a:pt x="205103" y="249683"/>
                    <a:pt x="201991" y="241873"/>
                  </a:cubicBezTo>
                  <a:cubicBezTo>
                    <a:pt x="199451" y="235650"/>
                    <a:pt x="196403" y="229109"/>
                    <a:pt x="196022" y="222632"/>
                  </a:cubicBezTo>
                  <a:cubicBezTo>
                    <a:pt x="193800" y="183389"/>
                    <a:pt x="173480" y="177483"/>
                    <a:pt x="141412" y="182754"/>
                  </a:cubicBezTo>
                  <a:cubicBezTo>
                    <a:pt x="105027" y="188786"/>
                    <a:pt x="76642" y="165545"/>
                    <a:pt x="71626" y="126620"/>
                  </a:cubicBezTo>
                  <a:cubicBezTo>
                    <a:pt x="66673" y="87885"/>
                    <a:pt x="34669" y="73470"/>
                    <a:pt x="15619" y="47689"/>
                  </a:cubicBezTo>
                  <a:cubicBezTo>
                    <a:pt x="3998" y="31941"/>
                    <a:pt x="-9908" y="18860"/>
                    <a:pt x="10158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: фигура 681">
              <a:extLst>
                <a:ext uri="{FF2B5EF4-FFF2-40B4-BE49-F238E27FC236}">
                  <a16:creationId xmlns="" xmlns:a16="http://schemas.microsoft.com/office/drawing/2014/main" id="{A91F075D-C86C-40F6-8322-F1C3B7B086FD}"/>
                </a:ext>
              </a:extLst>
            </p:cNvPr>
            <p:cNvSpPr/>
            <p:nvPr/>
          </p:nvSpPr>
          <p:spPr>
            <a:xfrm>
              <a:off x="1534250" y="5328183"/>
              <a:ext cx="255867" cy="188151"/>
            </a:xfrm>
            <a:custGeom>
              <a:avLst/>
              <a:gdLst>
                <a:gd name="connsiteX0" fmla="*/ 97953 w 255867"/>
                <a:gd name="connsiteY0" fmla="*/ 64 h 188151"/>
                <a:gd name="connsiteX1" fmla="*/ 112622 w 255867"/>
                <a:gd name="connsiteY1" fmla="*/ 17208 h 188151"/>
                <a:gd name="connsiteX2" fmla="*/ 202728 w 255867"/>
                <a:gd name="connsiteY2" fmla="*/ 93282 h 188151"/>
                <a:gd name="connsiteX3" fmla="*/ 223302 w 255867"/>
                <a:gd name="connsiteY3" fmla="*/ 116840 h 188151"/>
                <a:gd name="connsiteX4" fmla="*/ 233589 w 255867"/>
                <a:gd name="connsiteY4" fmla="*/ 176594 h 188151"/>
                <a:gd name="connsiteX5" fmla="*/ 235050 w 255867"/>
                <a:gd name="connsiteY5" fmla="*/ 188151 h 188151"/>
                <a:gd name="connsiteX6" fmla="*/ 166089 w 255867"/>
                <a:gd name="connsiteY6" fmla="*/ 113284 h 188151"/>
                <a:gd name="connsiteX7" fmla="*/ 109256 w 255867"/>
                <a:gd name="connsiteY7" fmla="*/ 62992 h 188151"/>
                <a:gd name="connsiteX8" fmla="*/ 68108 w 255867"/>
                <a:gd name="connsiteY8" fmla="*/ 84709 h 188151"/>
                <a:gd name="connsiteX9" fmla="*/ 47217 w 255867"/>
                <a:gd name="connsiteY9" fmla="*/ 119761 h 188151"/>
                <a:gd name="connsiteX10" fmla="*/ 7974 w 255867"/>
                <a:gd name="connsiteY10" fmla="*/ 112840 h 188151"/>
                <a:gd name="connsiteX11" fmla="*/ 3846 w 255867"/>
                <a:gd name="connsiteY11" fmla="*/ 74803 h 188151"/>
                <a:gd name="connsiteX12" fmla="*/ 59853 w 255867"/>
                <a:gd name="connsiteY12" fmla="*/ 0 h 188151"/>
                <a:gd name="connsiteX13" fmla="*/ 98017 w 255867"/>
                <a:gd name="connsiteY13" fmla="*/ 64 h 1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867" h="188151">
                  <a:moveTo>
                    <a:pt x="97953" y="64"/>
                  </a:moveTo>
                  <a:cubicBezTo>
                    <a:pt x="102843" y="6033"/>
                    <a:pt x="108113" y="17526"/>
                    <a:pt x="112622" y="17208"/>
                  </a:cubicBezTo>
                  <a:cubicBezTo>
                    <a:pt x="164755" y="13145"/>
                    <a:pt x="174661" y="65532"/>
                    <a:pt x="202728" y="93282"/>
                  </a:cubicBezTo>
                  <a:cubicBezTo>
                    <a:pt x="210094" y="100584"/>
                    <a:pt x="215047" y="111443"/>
                    <a:pt x="223302" y="116840"/>
                  </a:cubicBezTo>
                  <a:cubicBezTo>
                    <a:pt x="248385" y="133160"/>
                    <a:pt x="276642" y="147067"/>
                    <a:pt x="233589" y="176594"/>
                  </a:cubicBezTo>
                  <a:cubicBezTo>
                    <a:pt x="232319" y="177483"/>
                    <a:pt x="234478" y="184151"/>
                    <a:pt x="235050" y="188151"/>
                  </a:cubicBezTo>
                  <a:cubicBezTo>
                    <a:pt x="193140" y="184024"/>
                    <a:pt x="188060" y="138748"/>
                    <a:pt x="166089" y="113284"/>
                  </a:cubicBezTo>
                  <a:cubicBezTo>
                    <a:pt x="148563" y="93028"/>
                    <a:pt x="131481" y="76581"/>
                    <a:pt x="109256" y="62992"/>
                  </a:cubicBezTo>
                  <a:cubicBezTo>
                    <a:pt x="82015" y="46355"/>
                    <a:pt x="72426" y="57341"/>
                    <a:pt x="68108" y="84709"/>
                  </a:cubicBezTo>
                  <a:cubicBezTo>
                    <a:pt x="65759" y="99759"/>
                    <a:pt x="63854" y="115126"/>
                    <a:pt x="47217" y="119761"/>
                  </a:cubicBezTo>
                  <a:cubicBezTo>
                    <a:pt x="33374" y="123571"/>
                    <a:pt x="19150" y="124524"/>
                    <a:pt x="7974" y="112840"/>
                  </a:cubicBezTo>
                  <a:cubicBezTo>
                    <a:pt x="-2504" y="101854"/>
                    <a:pt x="-1297" y="87694"/>
                    <a:pt x="3846" y="74803"/>
                  </a:cubicBezTo>
                  <a:cubicBezTo>
                    <a:pt x="15975" y="44387"/>
                    <a:pt x="32802" y="17716"/>
                    <a:pt x="59853" y="0"/>
                  </a:cubicBezTo>
                  <a:cubicBezTo>
                    <a:pt x="72553" y="0"/>
                    <a:pt x="85317" y="0"/>
                    <a:pt x="98017" y="6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: фигура 682">
              <a:extLst>
                <a:ext uri="{FF2B5EF4-FFF2-40B4-BE49-F238E27FC236}">
                  <a16:creationId xmlns="" xmlns:a16="http://schemas.microsoft.com/office/drawing/2014/main" id="{A84F82B3-1B85-4508-BE6B-4A917C8114E2}"/>
                </a:ext>
              </a:extLst>
            </p:cNvPr>
            <p:cNvSpPr/>
            <p:nvPr/>
          </p:nvSpPr>
          <p:spPr>
            <a:xfrm>
              <a:off x="867428" y="5655712"/>
              <a:ext cx="158477" cy="98874"/>
            </a:xfrm>
            <a:custGeom>
              <a:avLst/>
              <a:gdLst>
                <a:gd name="connsiteX0" fmla="*/ 158414 w 158477"/>
                <a:gd name="connsiteY0" fmla="*/ 32581 h 98874"/>
                <a:gd name="connsiteX1" fmla="*/ 134919 w 158477"/>
                <a:gd name="connsiteY1" fmla="*/ 62680 h 98874"/>
                <a:gd name="connsiteX2" fmla="*/ 59163 w 158477"/>
                <a:gd name="connsiteY2" fmla="*/ 79825 h 98874"/>
                <a:gd name="connsiteX3" fmla="*/ 39478 w 158477"/>
                <a:gd name="connsiteY3" fmla="*/ 86937 h 98874"/>
                <a:gd name="connsiteX4" fmla="*/ 11602 w 158477"/>
                <a:gd name="connsiteY4" fmla="*/ 91637 h 98874"/>
                <a:gd name="connsiteX5" fmla="*/ 3601 w 158477"/>
                <a:gd name="connsiteY5" fmla="*/ 50552 h 98874"/>
                <a:gd name="connsiteX6" fmla="*/ 138475 w 158477"/>
                <a:gd name="connsiteY6" fmla="*/ 11499 h 98874"/>
                <a:gd name="connsiteX7" fmla="*/ 158477 w 158477"/>
                <a:gd name="connsiteY7" fmla="*/ 32645 h 9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477" h="98874">
                  <a:moveTo>
                    <a:pt x="158414" y="32581"/>
                  </a:moveTo>
                  <a:cubicBezTo>
                    <a:pt x="159049" y="51885"/>
                    <a:pt x="143237" y="53536"/>
                    <a:pt x="134919" y="62680"/>
                  </a:cubicBezTo>
                  <a:cubicBezTo>
                    <a:pt x="112884" y="86810"/>
                    <a:pt x="92374" y="111575"/>
                    <a:pt x="59163" y="79825"/>
                  </a:cubicBezTo>
                  <a:cubicBezTo>
                    <a:pt x="53131" y="74110"/>
                    <a:pt x="44685" y="80206"/>
                    <a:pt x="39478" y="86937"/>
                  </a:cubicBezTo>
                  <a:cubicBezTo>
                    <a:pt x="31350" y="97478"/>
                    <a:pt x="22206" y="105162"/>
                    <a:pt x="11602" y="91637"/>
                  </a:cubicBezTo>
                  <a:cubicBezTo>
                    <a:pt x="2394" y="79952"/>
                    <a:pt x="-4527" y="65728"/>
                    <a:pt x="3601" y="50552"/>
                  </a:cubicBezTo>
                  <a:cubicBezTo>
                    <a:pt x="28175" y="4958"/>
                    <a:pt x="95422" y="-14155"/>
                    <a:pt x="138475" y="11499"/>
                  </a:cubicBezTo>
                  <a:cubicBezTo>
                    <a:pt x="147428" y="16833"/>
                    <a:pt x="156064" y="22357"/>
                    <a:pt x="158477" y="3264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: фигура 683">
              <a:extLst>
                <a:ext uri="{FF2B5EF4-FFF2-40B4-BE49-F238E27FC236}">
                  <a16:creationId xmlns="" xmlns:a16="http://schemas.microsoft.com/office/drawing/2014/main" id="{E8A9CD56-107F-4B5E-BDCA-F6A40B3705DE}"/>
                </a:ext>
              </a:extLst>
            </p:cNvPr>
            <p:cNvSpPr/>
            <p:nvPr/>
          </p:nvSpPr>
          <p:spPr>
            <a:xfrm>
              <a:off x="731683" y="4862723"/>
              <a:ext cx="111215" cy="98482"/>
            </a:xfrm>
            <a:custGeom>
              <a:avLst/>
              <a:gdLst>
                <a:gd name="connsiteX0" fmla="*/ 111215 w 111215"/>
                <a:gd name="connsiteY0" fmla="*/ 55693 h 98482"/>
                <a:gd name="connsiteX1" fmla="*/ 85752 w 111215"/>
                <a:gd name="connsiteY1" fmla="*/ 98365 h 98482"/>
                <a:gd name="connsiteX2" fmla="*/ 27 w 111215"/>
                <a:gd name="connsiteY2" fmla="*/ 55375 h 98482"/>
                <a:gd name="connsiteX3" fmla="*/ 59399 w 111215"/>
                <a:gd name="connsiteY3" fmla="*/ 3 h 98482"/>
                <a:gd name="connsiteX4" fmla="*/ 111215 w 111215"/>
                <a:gd name="connsiteY4" fmla="*/ 55693 h 9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15" h="98482">
                  <a:moveTo>
                    <a:pt x="111215" y="55693"/>
                  </a:moveTo>
                  <a:cubicBezTo>
                    <a:pt x="104230" y="70234"/>
                    <a:pt x="111850" y="96142"/>
                    <a:pt x="85752" y="98365"/>
                  </a:cubicBezTo>
                  <a:cubicBezTo>
                    <a:pt x="59590" y="100587"/>
                    <a:pt x="1043" y="70615"/>
                    <a:pt x="27" y="55375"/>
                  </a:cubicBezTo>
                  <a:cubicBezTo>
                    <a:pt x="-1180" y="37468"/>
                    <a:pt x="38508" y="511"/>
                    <a:pt x="59399" y="3"/>
                  </a:cubicBezTo>
                  <a:cubicBezTo>
                    <a:pt x="78386" y="-378"/>
                    <a:pt x="110961" y="33912"/>
                    <a:pt x="111215" y="5569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: фигура 684">
              <a:extLst>
                <a:ext uri="{FF2B5EF4-FFF2-40B4-BE49-F238E27FC236}">
                  <a16:creationId xmlns="" xmlns:a16="http://schemas.microsoft.com/office/drawing/2014/main" id="{FC830FC5-CE02-47E8-A41E-393CF06EC8F6}"/>
                </a:ext>
              </a:extLst>
            </p:cNvPr>
            <p:cNvSpPr/>
            <p:nvPr/>
          </p:nvSpPr>
          <p:spPr>
            <a:xfrm>
              <a:off x="868215" y="4927052"/>
              <a:ext cx="59852" cy="88290"/>
            </a:xfrm>
            <a:custGeom>
              <a:avLst/>
              <a:gdLst>
                <a:gd name="connsiteX0" fmla="*/ 55328 w 59852"/>
                <a:gd name="connsiteY0" fmla="*/ 0 h 88290"/>
                <a:gd name="connsiteX1" fmla="*/ 54566 w 59852"/>
                <a:gd name="connsiteY1" fmla="*/ 60199 h 88290"/>
                <a:gd name="connsiteX2" fmla="*/ 20086 w 59852"/>
                <a:gd name="connsiteY2" fmla="*/ 86170 h 88290"/>
                <a:gd name="connsiteX3" fmla="*/ 4592 w 59852"/>
                <a:gd name="connsiteY3" fmla="*/ 39370 h 88290"/>
                <a:gd name="connsiteX4" fmla="*/ 55265 w 59852"/>
                <a:gd name="connsiteY4" fmla="*/ 0 h 88290"/>
                <a:gd name="connsiteX5" fmla="*/ 55265 w 59852"/>
                <a:gd name="connsiteY5" fmla="*/ 0 h 8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52" h="88290">
                  <a:moveTo>
                    <a:pt x="55328" y="0"/>
                  </a:moveTo>
                  <a:cubicBezTo>
                    <a:pt x="64599" y="20193"/>
                    <a:pt x="57170" y="40259"/>
                    <a:pt x="54566" y="60199"/>
                  </a:cubicBezTo>
                  <a:cubicBezTo>
                    <a:pt x="51836" y="81471"/>
                    <a:pt x="39834" y="93409"/>
                    <a:pt x="20086" y="86170"/>
                  </a:cubicBezTo>
                  <a:cubicBezTo>
                    <a:pt x="-996" y="78487"/>
                    <a:pt x="-4235" y="59056"/>
                    <a:pt x="4592" y="39370"/>
                  </a:cubicBezTo>
                  <a:cubicBezTo>
                    <a:pt x="14561" y="17209"/>
                    <a:pt x="33167" y="5398"/>
                    <a:pt x="55265" y="0"/>
                  </a:cubicBezTo>
                  <a:lnTo>
                    <a:pt x="55265" y="0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: фигура 685">
              <a:extLst>
                <a:ext uri="{FF2B5EF4-FFF2-40B4-BE49-F238E27FC236}">
                  <a16:creationId xmlns="" xmlns:a16="http://schemas.microsoft.com/office/drawing/2014/main" id="{F06360DA-92EB-4560-907C-E638CD69DF35}"/>
                </a:ext>
              </a:extLst>
            </p:cNvPr>
            <p:cNvSpPr/>
            <p:nvPr/>
          </p:nvSpPr>
          <p:spPr>
            <a:xfrm>
              <a:off x="1063127" y="5835592"/>
              <a:ext cx="26509" cy="48600"/>
            </a:xfrm>
            <a:custGeom>
              <a:avLst/>
              <a:gdLst>
                <a:gd name="connsiteX0" fmla="*/ 9451 w 26509"/>
                <a:gd name="connsiteY0" fmla="*/ 48600 h 48600"/>
                <a:gd name="connsiteX1" fmla="*/ 1196 w 26509"/>
                <a:gd name="connsiteY1" fmla="*/ 28788 h 48600"/>
                <a:gd name="connsiteX2" fmla="*/ 16118 w 26509"/>
                <a:gd name="connsiteY2" fmla="*/ 86 h 48600"/>
                <a:gd name="connsiteX3" fmla="*/ 25897 w 26509"/>
                <a:gd name="connsiteY3" fmla="*/ 20977 h 48600"/>
                <a:gd name="connsiteX4" fmla="*/ 9451 w 26509"/>
                <a:gd name="connsiteY4" fmla="*/ 48600 h 4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9" h="48600">
                  <a:moveTo>
                    <a:pt x="9451" y="48600"/>
                  </a:moveTo>
                  <a:cubicBezTo>
                    <a:pt x="-2106" y="45044"/>
                    <a:pt x="-519" y="36027"/>
                    <a:pt x="1196" y="28788"/>
                  </a:cubicBezTo>
                  <a:cubicBezTo>
                    <a:pt x="3736" y="17866"/>
                    <a:pt x="2593" y="1546"/>
                    <a:pt x="16118" y="86"/>
                  </a:cubicBezTo>
                  <a:cubicBezTo>
                    <a:pt x="27675" y="-1184"/>
                    <a:pt x="27104" y="11897"/>
                    <a:pt x="25897" y="20977"/>
                  </a:cubicBezTo>
                  <a:cubicBezTo>
                    <a:pt x="24310" y="32852"/>
                    <a:pt x="20500" y="43838"/>
                    <a:pt x="9451" y="4860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: фигура 686">
              <a:extLst>
                <a:ext uri="{FF2B5EF4-FFF2-40B4-BE49-F238E27FC236}">
                  <a16:creationId xmlns="" xmlns:a16="http://schemas.microsoft.com/office/drawing/2014/main" id="{E9367642-7EB1-46FD-BD0E-781333F3CA0E}"/>
                </a:ext>
              </a:extLst>
            </p:cNvPr>
            <p:cNvSpPr/>
            <p:nvPr/>
          </p:nvSpPr>
          <p:spPr>
            <a:xfrm>
              <a:off x="1085751" y="5927010"/>
              <a:ext cx="46073" cy="48558"/>
            </a:xfrm>
            <a:custGeom>
              <a:avLst/>
              <a:gdLst>
                <a:gd name="connsiteX0" fmla="*/ 45946 w 46073"/>
                <a:gd name="connsiteY0" fmla="*/ 48559 h 48558"/>
                <a:gd name="connsiteX1" fmla="*/ 13942 w 46073"/>
                <a:gd name="connsiteY1" fmla="*/ 25254 h 48558"/>
                <a:gd name="connsiteX2" fmla="*/ 2893 w 46073"/>
                <a:gd name="connsiteY2" fmla="*/ 5505 h 48558"/>
                <a:gd name="connsiteX3" fmla="*/ 26769 w 46073"/>
                <a:gd name="connsiteY3" fmla="*/ 6140 h 48558"/>
                <a:gd name="connsiteX4" fmla="*/ 45946 w 46073"/>
                <a:gd name="connsiteY4" fmla="*/ 48559 h 4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73" h="48558">
                  <a:moveTo>
                    <a:pt x="45946" y="48559"/>
                  </a:moveTo>
                  <a:cubicBezTo>
                    <a:pt x="32484" y="38780"/>
                    <a:pt x="23149" y="32112"/>
                    <a:pt x="13942" y="25254"/>
                  </a:cubicBezTo>
                  <a:cubicBezTo>
                    <a:pt x="7465" y="20428"/>
                    <a:pt x="-5870" y="18078"/>
                    <a:pt x="2893" y="5505"/>
                  </a:cubicBezTo>
                  <a:cubicBezTo>
                    <a:pt x="9116" y="-3385"/>
                    <a:pt x="19784" y="-273"/>
                    <a:pt x="26769" y="6140"/>
                  </a:cubicBezTo>
                  <a:cubicBezTo>
                    <a:pt x="37056" y="15539"/>
                    <a:pt x="47343" y="25889"/>
                    <a:pt x="45946" y="4855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: фигура 687">
              <a:extLst>
                <a:ext uri="{FF2B5EF4-FFF2-40B4-BE49-F238E27FC236}">
                  <a16:creationId xmlns="" xmlns:a16="http://schemas.microsoft.com/office/drawing/2014/main" id="{5CC95068-E0E7-40E0-97B8-4A19C2BE346A}"/>
                </a:ext>
              </a:extLst>
            </p:cNvPr>
            <p:cNvSpPr/>
            <p:nvPr/>
          </p:nvSpPr>
          <p:spPr>
            <a:xfrm>
              <a:off x="946894" y="5782927"/>
              <a:ext cx="26179" cy="24405"/>
            </a:xfrm>
            <a:custGeom>
              <a:avLst/>
              <a:gdLst>
                <a:gd name="connsiteX0" fmla="*/ 26116 w 26179"/>
                <a:gd name="connsiteY0" fmla="*/ 9761 h 24405"/>
                <a:gd name="connsiteX1" fmla="*/ 15892 w 26179"/>
                <a:gd name="connsiteY1" fmla="*/ 23985 h 24405"/>
                <a:gd name="connsiteX2" fmla="*/ 17 w 26179"/>
                <a:gd name="connsiteY2" fmla="*/ 12682 h 24405"/>
                <a:gd name="connsiteX3" fmla="*/ 12209 w 26179"/>
                <a:gd name="connsiteY3" fmla="*/ 236 h 24405"/>
                <a:gd name="connsiteX4" fmla="*/ 26179 w 26179"/>
                <a:gd name="connsiteY4" fmla="*/ 9761 h 2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79" h="24405">
                  <a:moveTo>
                    <a:pt x="26116" y="9761"/>
                  </a:moveTo>
                  <a:cubicBezTo>
                    <a:pt x="26306" y="17508"/>
                    <a:pt x="22687" y="22652"/>
                    <a:pt x="15892" y="23985"/>
                  </a:cubicBezTo>
                  <a:cubicBezTo>
                    <a:pt x="7701" y="25572"/>
                    <a:pt x="525" y="22842"/>
                    <a:pt x="17" y="12682"/>
                  </a:cubicBezTo>
                  <a:cubicBezTo>
                    <a:pt x="-364" y="4872"/>
                    <a:pt x="5605" y="1252"/>
                    <a:pt x="12209" y="236"/>
                  </a:cubicBezTo>
                  <a:cubicBezTo>
                    <a:pt x="19067" y="-907"/>
                    <a:pt x="24147" y="2078"/>
                    <a:pt x="26179" y="976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: фигура 688">
              <a:extLst>
                <a:ext uri="{FF2B5EF4-FFF2-40B4-BE49-F238E27FC236}">
                  <a16:creationId xmlns="" xmlns:a16="http://schemas.microsoft.com/office/drawing/2014/main" id="{F9A66692-86C2-453D-9026-4D61BDFEB9D2}"/>
                </a:ext>
              </a:extLst>
            </p:cNvPr>
            <p:cNvSpPr/>
            <p:nvPr/>
          </p:nvSpPr>
          <p:spPr>
            <a:xfrm>
              <a:off x="327718" y="5833102"/>
              <a:ext cx="204687" cy="308694"/>
            </a:xfrm>
            <a:custGeom>
              <a:avLst/>
              <a:gdLst>
                <a:gd name="connsiteX0" fmla="*/ 1783 w 204687"/>
                <a:gd name="connsiteY0" fmla="*/ 51344 h 308694"/>
                <a:gd name="connsiteX1" fmla="*/ 32581 w 204687"/>
                <a:gd name="connsiteY1" fmla="*/ 44740 h 308694"/>
                <a:gd name="connsiteX2" fmla="*/ 98430 w 204687"/>
                <a:gd name="connsiteY2" fmla="*/ 23531 h 308694"/>
                <a:gd name="connsiteX3" fmla="*/ 121671 w 204687"/>
                <a:gd name="connsiteY3" fmla="*/ 99 h 308694"/>
                <a:gd name="connsiteX4" fmla="*/ 152850 w 204687"/>
                <a:gd name="connsiteY4" fmla="*/ 20800 h 308694"/>
                <a:gd name="connsiteX5" fmla="*/ 137356 w 204687"/>
                <a:gd name="connsiteY5" fmla="*/ 44486 h 308694"/>
                <a:gd name="connsiteX6" fmla="*/ 143198 w 204687"/>
                <a:gd name="connsiteY6" fmla="*/ 86777 h 308694"/>
                <a:gd name="connsiteX7" fmla="*/ 166566 w 204687"/>
                <a:gd name="connsiteY7" fmla="*/ 127608 h 308694"/>
                <a:gd name="connsiteX8" fmla="*/ 195014 w 204687"/>
                <a:gd name="connsiteY8" fmla="*/ 233590 h 308694"/>
                <a:gd name="connsiteX9" fmla="*/ 201808 w 204687"/>
                <a:gd name="connsiteY9" fmla="*/ 296455 h 308694"/>
                <a:gd name="connsiteX10" fmla="*/ 182187 w 204687"/>
                <a:gd name="connsiteY10" fmla="*/ 306806 h 308694"/>
                <a:gd name="connsiteX11" fmla="*/ 84524 w 204687"/>
                <a:gd name="connsiteY11" fmla="*/ 305155 h 308694"/>
                <a:gd name="connsiteX12" fmla="*/ 57917 w 204687"/>
                <a:gd name="connsiteY12" fmla="*/ 270992 h 308694"/>
                <a:gd name="connsiteX13" fmla="*/ 43058 w 204687"/>
                <a:gd name="connsiteY13" fmla="*/ 158152 h 308694"/>
                <a:gd name="connsiteX14" fmla="*/ 9276 w 204687"/>
                <a:gd name="connsiteY14" fmla="*/ 67664 h 308694"/>
                <a:gd name="connsiteX15" fmla="*/ 1656 w 204687"/>
                <a:gd name="connsiteY15" fmla="*/ 51280 h 30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687" h="308694">
                  <a:moveTo>
                    <a:pt x="1783" y="51344"/>
                  </a:moveTo>
                  <a:cubicBezTo>
                    <a:pt x="11499" y="45756"/>
                    <a:pt x="22167" y="33691"/>
                    <a:pt x="32581" y="44740"/>
                  </a:cubicBezTo>
                  <a:cubicBezTo>
                    <a:pt x="67823" y="82332"/>
                    <a:pt x="82111" y="50392"/>
                    <a:pt x="98430" y="23531"/>
                  </a:cubicBezTo>
                  <a:cubicBezTo>
                    <a:pt x="104463" y="13625"/>
                    <a:pt x="107511" y="-1361"/>
                    <a:pt x="121671" y="99"/>
                  </a:cubicBezTo>
                  <a:cubicBezTo>
                    <a:pt x="134371" y="1433"/>
                    <a:pt x="147198" y="8354"/>
                    <a:pt x="152850" y="20800"/>
                  </a:cubicBezTo>
                  <a:cubicBezTo>
                    <a:pt x="159136" y="34707"/>
                    <a:pt x="145039" y="38580"/>
                    <a:pt x="137356" y="44486"/>
                  </a:cubicBezTo>
                  <a:cubicBezTo>
                    <a:pt x="113289" y="62965"/>
                    <a:pt x="105098" y="77506"/>
                    <a:pt x="143198" y="86777"/>
                  </a:cubicBezTo>
                  <a:cubicBezTo>
                    <a:pt x="162121" y="91349"/>
                    <a:pt x="168407" y="107224"/>
                    <a:pt x="166566" y="127608"/>
                  </a:cubicBezTo>
                  <a:cubicBezTo>
                    <a:pt x="163073" y="166788"/>
                    <a:pt x="168217" y="203110"/>
                    <a:pt x="195014" y="233590"/>
                  </a:cubicBezTo>
                  <a:cubicBezTo>
                    <a:pt x="210952" y="251751"/>
                    <a:pt x="202570" y="275246"/>
                    <a:pt x="201808" y="296455"/>
                  </a:cubicBezTo>
                  <a:cubicBezTo>
                    <a:pt x="201300" y="310425"/>
                    <a:pt x="191458" y="310108"/>
                    <a:pt x="182187" y="306806"/>
                  </a:cubicBezTo>
                  <a:cubicBezTo>
                    <a:pt x="149929" y="295503"/>
                    <a:pt x="120211" y="282041"/>
                    <a:pt x="84524" y="305155"/>
                  </a:cubicBezTo>
                  <a:cubicBezTo>
                    <a:pt x="65982" y="317156"/>
                    <a:pt x="60013" y="286994"/>
                    <a:pt x="57917" y="270992"/>
                  </a:cubicBezTo>
                  <a:cubicBezTo>
                    <a:pt x="52901" y="233463"/>
                    <a:pt x="53155" y="195490"/>
                    <a:pt x="43058" y="158152"/>
                  </a:cubicBezTo>
                  <a:cubicBezTo>
                    <a:pt x="34486" y="126465"/>
                    <a:pt x="24135" y="96239"/>
                    <a:pt x="9276" y="67664"/>
                  </a:cubicBezTo>
                  <a:cubicBezTo>
                    <a:pt x="1847" y="64870"/>
                    <a:pt x="-2598" y="60361"/>
                    <a:pt x="1656" y="51280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: фигура 689">
              <a:extLst>
                <a:ext uri="{FF2B5EF4-FFF2-40B4-BE49-F238E27FC236}">
                  <a16:creationId xmlns="" xmlns:a16="http://schemas.microsoft.com/office/drawing/2014/main" id="{03A64EF8-B779-4619-972E-11A21EC4E25C}"/>
                </a:ext>
              </a:extLst>
            </p:cNvPr>
            <p:cNvSpPr/>
            <p:nvPr/>
          </p:nvSpPr>
          <p:spPr>
            <a:xfrm>
              <a:off x="279455" y="5761763"/>
              <a:ext cx="70795" cy="343663"/>
            </a:xfrm>
            <a:custGeom>
              <a:avLst/>
              <a:gdLst>
                <a:gd name="connsiteX0" fmla="*/ 50046 w 70795"/>
                <a:gd name="connsiteY0" fmla="*/ 122683 h 343663"/>
                <a:gd name="connsiteX1" fmla="*/ 57666 w 70795"/>
                <a:gd name="connsiteY1" fmla="*/ 139066 h 343663"/>
                <a:gd name="connsiteX2" fmla="*/ 63444 w 70795"/>
                <a:gd name="connsiteY2" fmla="*/ 232221 h 343663"/>
                <a:gd name="connsiteX3" fmla="*/ 65222 w 70795"/>
                <a:gd name="connsiteY3" fmla="*/ 299087 h 343663"/>
                <a:gd name="connsiteX4" fmla="*/ 65286 w 70795"/>
                <a:gd name="connsiteY4" fmla="*/ 343664 h 343663"/>
                <a:gd name="connsiteX5" fmla="*/ 6040 w 70795"/>
                <a:gd name="connsiteY5" fmla="*/ 133986 h 343663"/>
                <a:gd name="connsiteX6" fmla="*/ 11628 w 70795"/>
                <a:gd name="connsiteY6" fmla="*/ 59690 h 343663"/>
                <a:gd name="connsiteX7" fmla="*/ 19502 w 70795"/>
                <a:gd name="connsiteY7" fmla="*/ 0 h 343663"/>
                <a:gd name="connsiteX8" fmla="*/ 26932 w 70795"/>
                <a:gd name="connsiteY8" fmla="*/ 55880 h 343663"/>
                <a:gd name="connsiteX9" fmla="*/ 49982 w 70795"/>
                <a:gd name="connsiteY9" fmla="*/ 122746 h 34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95" h="343663">
                  <a:moveTo>
                    <a:pt x="50046" y="122683"/>
                  </a:moveTo>
                  <a:cubicBezTo>
                    <a:pt x="52586" y="128144"/>
                    <a:pt x="55126" y="133605"/>
                    <a:pt x="57666" y="139066"/>
                  </a:cubicBezTo>
                  <a:cubicBezTo>
                    <a:pt x="44267" y="171133"/>
                    <a:pt x="35758" y="201042"/>
                    <a:pt x="63444" y="232221"/>
                  </a:cubicBezTo>
                  <a:cubicBezTo>
                    <a:pt x="79700" y="250509"/>
                    <a:pt x="63698" y="276544"/>
                    <a:pt x="65222" y="299087"/>
                  </a:cubicBezTo>
                  <a:cubicBezTo>
                    <a:pt x="66238" y="313882"/>
                    <a:pt x="65349" y="328805"/>
                    <a:pt x="65286" y="343664"/>
                  </a:cubicBezTo>
                  <a:cubicBezTo>
                    <a:pt x="38616" y="276036"/>
                    <a:pt x="29218" y="202820"/>
                    <a:pt x="6040" y="133986"/>
                  </a:cubicBezTo>
                  <a:cubicBezTo>
                    <a:pt x="-2151" y="109538"/>
                    <a:pt x="-3548" y="83948"/>
                    <a:pt x="11628" y="59690"/>
                  </a:cubicBezTo>
                  <a:cubicBezTo>
                    <a:pt x="22741" y="41910"/>
                    <a:pt x="18994" y="20257"/>
                    <a:pt x="19502" y="0"/>
                  </a:cubicBezTo>
                  <a:cubicBezTo>
                    <a:pt x="28900" y="17526"/>
                    <a:pt x="27503" y="36957"/>
                    <a:pt x="26932" y="55880"/>
                  </a:cubicBezTo>
                  <a:cubicBezTo>
                    <a:pt x="26170" y="81788"/>
                    <a:pt x="32583" y="104268"/>
                    <a:pt x="49982" y="12274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: фигура 690">
              <a:extLst>
                <a:ext uri="{FF2B5EF4-FFF2-40B4-BE49-F238E27FC236}">
                  <a16:creationId xmlns="" xmlns:a16="http://schemas.microsoft.com/office/drawing/2014/main" id="{513296EF-0EF1-4241-B3A6-B0570DF2DDAB}"/>
                </a:ext>
              </a:extLst>
            </p:cNvPr>
            <p:cNvSpPr/>
            <p:nvPr/>
          </p:nvSpPr>
          <p:spPr>
            <a:xfrm>
              <a:off x="345639" y="5789767"/>
              <a:ext cx="25733" cy="38057"/>
            </a:xfrm>
            <a:custGeom>
              <a:avLst/>
              <a:gdLst>
                <a:gd name="connsiteX0" fmla="*/ 9389 w 25733"/>
                <a:gd name="connsiteY0" fmla="*/ 0 h 38057"/>
                <a:gd name="connsiteX1" fmla="*/ 25708 w 25733"/>
                <a:gd name="connsiteY1" fmla="*/ 24384 h 38057"/>
                <a:gd name="connsiteX2" fmla="*/ 15040 w 25733"/>
                <a:gd name="connsiteY2" fmla="*/ 38037 h 38057"/>
                <a:gd name="connsiteX3" fmla="*/ 54 w 25733"/>
                <a:gd name="connsiteY3" fmla="*/ 14478 h 38057"/>
                <a:gd name="connsiteX4" fmla="*/ 9389 w 25733"/>
                <a:gd name="connsiteY4" fmla="*/ 0 h 3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33" h="38057">
                  <a:moveTo>
                    <a:pt x="9389" y="0"/>
                  </a:moveTo>
                  <a:cubicBezTo>
                    <a:pt x="19612" y="4318"/>
                    <a:pt x="25200" y="12764"/>
                    <a:pt x="25708" y="24384"/>
                  </a:cubicBezTo>
                  <a:cubicBezTo>
                    <a:pt x="26089" y="31623"/>
                    <a:pt x="22216" y="38481"/>
                    <a:pt x="15040" y="38037"/>
                  </a:cubicBezTo>
                  <a:cubicBezTo>
                    <a:pt x="1642" y="37275"/>
                    <a:pt x="562" y="25337"/>
                    <a:pt x="54" y="14478"/>
                  </a:cubicBezTo>
                  <a:cubicBezTo>
                    <a:pt x="-263" y="7810"/>
                    <a:pt x="562" y="826"/>
                    <a:pt x="9389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: фигура 691">
              <a:extLst>
                <a:ext uri="{FF2B5EF4-FFF2-40B4-BE49-F238E27FC236}">
                  <a16:creationId xmlns="" xmlns:a16="http://schemas.microsoft.com/office/drawing/2014/main" id="{D60A33A9-637D-4F15-BEA6-0AE54EE70836}"/>
                </a:ext>
              </a:extLst>
            </p:cNvPr>
            <p:cNvSpPr/>
            <p:nvPr/>
          </p:nvSpPr>
          <p:spPr>
            <a:xfrm>
              <a:off x="9496317" y="2448825"/>
              <a:ext cx="1176046" cy="1402370"/>
            </a:xfrm>
            <a:custGeom>
              <a:avLst/>
              <a:gdLst>
                <a:gd name="connsiteX0" fmla="*/ 492550 w 1176046"/>
                <a:gd name="connsiteY0" fmla="*/ 0 h 1402370"/>
                <a:gd name="connsiteX1" fmla="*/ 532554 w 1176046"/>
                <a:gd name="connsiteY1" fmla="*/ 72835 h 1402370"/>
                <a:gd name="connsiteX2" fmla="*/ 594276 w 1176046"/>
                <a:gd name="connsiteY2" fmla="*/ 135129 h 1402370"/>
                <a:gd name="connsiteX3" fmla="*/ 639806 w 1176046"/>
                <a:gd name="connsiteY3" fmla="*/ 171070 h 1402370"/>
                <a:gd name="connsiteX4" fmla="*/ 636885 w 1176046"/>
                <a:gd name="connsiteY4" fmla="*/ 222632 h 1402370"/>
                <a:gd name="connsiteX5" fmla="*/ 597515 w 1176046"/>
                <a:gd name="connsiteY5" fmla="*/ 225680 h 1402370"/>
                <a:gd name="connsiteX6" fmla="*/ 563415 w 1176046"/>
                <a:gd name="connsiteY6" fmla="*/ 221616 h 1402370"/>
                <a:gd name="connsiteX7" fmla="*/ 566654 w 1176046"/>
                <a:gd name="connsiteY7" fmla="*/ 262193 h 1402370"/>
                <a:gd name="connsiteX8" fmla="*/ 597896 w 1176046"/>
                <a:gd name="connsiteY8" fmla="*/ 318327 h 1402370"/>
                <a:gd name="connsiteX9" fmla="*/ 593134 w 1176046"/>
                <a:gd name="connsiteY9" fmla="*/ 369064 h 1402370"/>
                <a:gd name="connsiteX10" fmla="*/ 592117 w 1176046"/>
                <a:gd name="connsiteY10" fmla="*/ 401639 h 1402370"/>
                <a:gd name="connsiteX11" fmla="*/ 614851 w 1176046"/>
                <a:gd name="connsiteY11" fmla="*/ 414911 h 1402370"/>
                <a:gd name="connsiteX12" fmla="*/ 648823 w 1176046"/>
                <a:gd name="connsiteY12" fmla="*/ 432881 h 1402370"/>
                <a:gd name="connsiteX13" fmla="*/ 686478 w 1176046"/>
                <a:gd name="connsiteY13" fmla="*/ 550548 h 1402370"/>
                <a:gd name="connsiteX14" fmla="*/ 721594 w 1176046"/>
                <a:gd name="connsiteY14" fmla="*/ 622875 h 1402370"/>
                <a:gd name="connsiteX15" fmla="*/ 792524 w 1176046"/>
                <a:gd name="connsiteY15" fmla="*/ 677421 h 1402370"/>
                <a:gd name="connsiteX16" fmla="*/ 800080 w 1176046"/>
                <a:gd name="connsiteY16" fmla="*/ 717426 h 1402370"/>
                <a:gd name="connsiteX17" fmla="*/ 826115 w 1176046"/>
                <a:gd name="connsiteY17" fmla="*/ 775720 h 1402370"/>
                <a:gd name="connsiteX18" fmla="*/ 848721 w 1176046"/>
                <a:gd name="connsiteY18" fmla="*/ 776926 h 1402370"/>
                <a:gd name="connsiteX19" fmla="*/ 1033062 w 1176046"/>
                <a:gd name="connsiteY19" fmla="*/ 794770 h 1402370"/>
                <a:gd name="connsiteX20" fmla="*/ 1046206 w 1176046"/>
                <a:gd name="connsiteY20" fmla="*/ 802072 h 1402370"/>
                <a:gd name="connsiteX21" fmla="*/ 1117326 w 1176046"/>
                <a:gd name="connsiteY21" fmla="*/ 916817 h 1402370"/>
                <a:gd name="connsiteX22" fmla="*/ 1134725 w 1176046"/>
                <a:gd name="connsiteY22" fmla="*/ 1043755 h 1402370"/>
                <a:gd name="connsiteX23" fmla="*/ 1144250 w 1176046"/>
                <a:gd name="connsiteY23" fmla="*/ 1077410 h 1402370"/>
                <a:gd name="connsiteX24" fmla="*/ 1175683 w 1176046"/>
                <a:gd name="connsiteY24" fmla="*/ 1116589 h 1402370"/>
                <a:gd name="connsiteX25" fmla="*/ 1129137 w 1176046"/>
                <a:gd name="connsiteY25" fmla="*/ 1182503 h 1402370"/>
                <a:gd name="connsiteX26" fmla="*/ 1086846 w 1176046"/>
                <a:gd name="connsiteY26" fmla="*/ 1160786 h 1402370"/>
                <a:gd name="connsiteX27" fmla="*/ 1014329 w 1176046"/>
                <a:gd name="connsiteY27" fmla="*/ 1120526 h 1402370"/>
                <a:gd name="connsiteX28" fmla="*/ 959465 w 1176046"/>
                <a:gd name="connsiteY28" fmla="*/ 1075759 h 1402370"/>
                <a:gd name="connsiteX29" fmla="*/ 996295 w 1176046"/>
                <a:gd name="connsiteY29" fmla="*/ 985779 h 1402370"/>
                <a:gd name="connsiteX30" fmla="*/ 968228 w 1176046"/>
                <a:gd name="connsiteY30" fmla="*/ 1002098 h 1402370"/>
                <a:gd name="connsiteX31" fmla="*/ 889298 w 1176046"/>
                <a:gd name="connsiteY31" fmla="*/ 1119320 h 1402370"/>
                <a:gd name="connsiteX32" fmla="*/ 797032 w 1176046"/>
                <a:gd name="connsiteY32" fmla="*/ 1208728 h 1402370"/>
                <a:gd name="connsiteX33" fmla="*/ 740453 w 1176046"/>
                <a:gd name="connsiteY33" fmla="*/ 1166310 h 1402370"/>
                <a:gd name="connsiteX34" fmla="*/ 766615 w 1176046"/>
                <a:gd name="connsiteY34" fmla="*/ 1109604 h 1402370"/>
                <a:gd name="connsiteX35" fmla="*/ 792079 w 1176046"/>
                <a:gd name="connsiteY35" fmla="*/ 1085411 h 1402370"/>
                <a:gd name="connsiteX36" fmla="*/ 757217 w 1176046"/>
                <a:gd name="connsiteY36" fmla="*/ 1066805 h 1402370"/>
                <a:gd name="connsiteX37" fmla="*/ 589577 w 1176046"/>
                <a:gd name="connsiteY37" fmla="*/ 992319 h 1402370"/>
                <a:gd name="connsiteX38" fmla="*/ 680700 w 1176046"/>
                <a:gd name="connsiteY38" fmla="*/ 1040008 h 1402370"/>
                <a:gd name="connsiteX39" fmla="*/ 717149 w 1176046"/>
                <a:gd name="connsiteY39" fmla="*/ 1129607 h 1402370"/>
                <a:gd name="connsiteX40" fmla="*/ 713466 w 1176046"/>
                <a:gd name="connsiteY40" fmla="*/ 1196346 h 1402370"/>
                <a:gd name="connsiteX41" fmla="*/ 716197 w 1176046"/>
                <a:gd name="connsiteY41" fmla="*/ 1236541 h 1402370"/>
                <a:gd name="connsiteX42" fmla="*/ 698289 w 1176046"/>
                <a:gd name="connsiteY42" fmla="*/ 1373321 h 1402370"/>
                <a:gd name="connsiteX43" fmla="*/ 674287 w 1176046"/>
                <a:gd name="connsiteY43" fmla="*/ 1400055 h 1402370"/>
                <a:gd name="connsiteX44" fmla="*/ 622915 w 1176046"/>
                <a:gd name="connsiteY44" fmla="*/ 1385958 h 1402370"/>
                <a:gd name="connsiteX45" fmla="*/ 535349 w 1176046"/>
                <a:gd name="connsiteY45" fmla="*/ 1334903 h 1402370"/>
                <a:gd name="connsiteX46" fmla="*/ 514457 w 1176046"/>
                <a:gd name="connsiteY46" fmla="*/ 1329506 h 1402370"/>
                <a:gd name="connsiteX47" fmla="*/ 465499 w 1176046"/>
                <a:gd name="connsiteY47" fmla="*/ 1249813 h 1402370"/>
                <a:gd name="connsiteX48" fmla="*/ 407078 w 1176046"/>
                <a:gd name="connsiteY48" fmla="*/ 1122368 h 1402370"/>
                <a:gd name="connsiteX49" fmla="*/ 412794 w 1176046"/>
                <a:gd name="connsiteY49" fmla="*/ 1070044 h 1402370"/>
                <a:gd name="connsiteX50" fmla="*/ 491914 w 1176046"/>
                <a:gd name="connsiteY50" fmla="*/ 925136 h 1402370"/>
                <a:gd name="connsiteX51" fmla="*/ 519410 w 1176046"/>
                <a:gd name="connsiteY51" fmla="*/ 876939 h 1402370"/>
                <a:gd name="connsiteX52" fmla="*/ 483151 w 1176046"/>
                <a:gd name="connsiteY52" fmla="*/ 880559 h 1402370"/>
                <a:gd name="connsiteX53" fmla="*/ 431018 w 1176046"/>
                <a:gd name="connsiteY53" fmla="*/ 907292 h 1402370"/>
                <a:gd name="connsiteX54" fmla="*/ 398570 w 1176046"/>
                <a:gd name="connsiteY54" fmla="*/ 858461 h 1402370"/>
                <a:gd name="connsiteX55" fmla="*/ 406063 w 1176046"/>
                <a:gd name="connsiteY55" fmla="*/ 844300 h 1402370"/>
                <a:gd name="connsiteX56" fmla="*/ 402316 w 1176046"/>
                <a:gd name="connsiteY56" fmla="*/ 811724 h 1402370"/>
                <a:gd name="connsiteX57" fmla="*/ 370312 w 1176046"/>
                <a:gd name="connsiteY57" fmla="*/ 823472 h 1402370"/>
                <a:gd name="connsiteX58" fmla="*/ 323894 w 1176046"/>
                <a:gd name="connsiteY58" fmla="*/ 876177 h 1402370"/>
                <a:gd name="connsiteX59" fmla="*/ 264013 w 1176046"/>
                <a:gd name="connsiteY59" fmla="*/ 894656 h 1402370"/>
                <a:gd name="connsiteX60" fmla="*/ 229278 w 1176046"/>
                <a:gd name="connsiteY60" fmla="*/ 869827 h 1402370"/>
                <a:gd name="connsiteX61" fmla="*/ 249916 w 1176046"/>
                <a:gd name="connsiteY61" fmla="*/ 835918 h 1402370"/>
                <a:gd name="connsiteX62" fmla="*/ 189845 w 1176046"/>
                <a:gd name="connsiteY62" fmla="*/ 869129 h 1402370"/>
                <a:gd name="connsiteX63" fmla="*/ 147237 w 1176046"/>
                <a:gd name="connsiteY63" fmla="*/ 830965 h 1402370"/>
                <a:gd name="connsiteX64" fmla="*/ 143426 w 1176046"/>
                <a:gd name="connsiteY64" fmla="*/ 792611 h 1402370"/>
                <a:gd name="connsiteX65" fmla="*/ 146728 w 1176046"/>
                <a:gd name="connsiteY65" fmla="*/ 781689 h 1402370"/>
                <a:gd name="connsiteX66" fmla="*/ 199497 w 1176046"/>
                <a:gd name="connsiteY66" fmla="*/ 777752 h 1402370"/>
                <a:gd name="connsiteX67" fmla="*/ 241471 w 1176046"/>
                <a:gd name="connsiteY67" fmla="*/ 786324 h 1402370"/>
                <a:gd name="connsiteX68" fmla="*/ 244836 w 1176046"/>
                <a:gd name="connsiteY68" fmla="*/ 746129 h 1402370"/>
                <a:gd name="connsiteX69" fmla="*/ 180320 w 1176046"/>
                <a:gd name="connsiteY69" fmla="*/ 707393 h 1402370"/>
                <a:gd name="connsiteX70" fmla="*/ 75863 w 1176046"/>
                <a:gd name="connsiteY70" fmla="*/ 668912 h 1402370"/>
                <a:gd name="connsiteX71" fmla="*/ 3600 w 1176046"/>
                <a:gd name="connsiteY71" fmla="*/ 577218 h 1402370"/>
                <a:gd name="connsiteX72" fmla="*/ 10076 w 1176046"/>
                <a:gd name="connsiteY72" fmla="*/ 543817 h 1402370"/>
                <a:gd name="connsiteX73" fmla="*/ 46970 w 1176046"/>
                <a:gd name="connsiteY73" fmla="*/ 535625 h 1402370"/>
                <a:gd name="connsiteX74" fmla="*/ 115867 w 1176046"/>
                <a:gd name="connsiteY74" fmla="*/ 545340 h 1402370"/>
                <a:gd name="connsiteX75" fmla="*/ 174097 w 1176046"/>
                <a:gd name="connsiteY75" fmla="*/ 522544 h 1402370"/>
                <a:gd name="connsiteX76" fmla="*/ 171621 w 1176046"/>
                <a:gd name="connsiteY76" fmla="*/ 488508 h 1402370"/>
                <a:gd name="connsiteX77" fmla="*/ 125329 w 1176046"/>
                <a:gd name="connsiteY77" fmla="*/ 379033 h 1402370"/>
                <a:gd name="connsiteX78" fmla="*/ 89705 w 1176046"/>
                <a:gd name="connsiteY78" fmla="*/ 288355 h 1402370"/>
                <a:gd name="connsiteX79" fmla="*/ 114598 w 1176046"/>
                <a:gd name="connsiteY79" fmla="*/ 217615 h 1402370"/>
                <a:gd name="connsiteX80" fmla="*/ 128377 w 1176046"/>
                <a:gd name="connsiteY80" fmla="*/ 184024 h 1402370"/>
                <a:gd name="connsiteX81" fmla="*/ 146348 w 1176046"/>
                <a:gd name="connsiteY81" fmla="*/ 147511 h 1402370"/>
                <a:gd name="connsiteX82" fmla="*/ 182542 w 1176046"/>
                <a:gd name="connsiteY82" fmla="*/ 160910 h 1402370"/>
                <a:gd name="connsiteX83" fmla="*/ 243249 w 1176046"/>
                <a:gd name="connsiteY83" fmla="*/ 275655 h 1402370"/>
                <a:gd name="connsiteX84" fmla="*/ 300652 w 1176046"/>
                <a:gd name="connsiteY84" fmla="*/ 357697 h 1402370"/>
                <a:gd name="connsiteX85" fmla="*/ 356088 w 1176046"/>
                <a:gd name="connsiteY85" fmla="*/ 412879 h 1402370"/>
                <a:gd name="connsiteX86" fmla="*/ 447274 w 1176046"/>
                <a:gd name="connsiteY86" fmla="*/ 466854 h 1402370"/>
                <a:gd name="connsiteX87" fmla="*/ 337483 w 1176046"/>
                <a:gd name="connsiteY87" fmla="*/ 319978 h 1402370"/>
                <a:gd name="connsiteX88" fmla="*/ 210673 w 1176046"/>
                <a:gd name="connsiteY88" fmla="*/ 131001 h 1402370"/>
                <a:gd name="connsiteX89" fmla="*/ 290302 w 1176046"/>
                <a:gd name="connsiteY89" fmla="*/ 121603 h 1402370"/>
                <a:gd name="connsiteX90" fmla="*/ 349611 w 1176046"/>
                <a:gd name="connsiteY90" fmla="*/ 131001 h 1402370"/>
                <a:gd name="connsiteX91" fmla="*/ 401490 w 1176046"/>
                <a:gd name="connsiteY91" fmla="*/ 159195 h 1402370"/>
                <a:gd name="connsiteX92" fmla="*/ 430891 w 1176046"/>
                <a:gd name="connsiteY92" fmla="*/ 167577 h 1402370"/>
                <a:gd name="connsiteX93" fmla="*/ 487851 w 1176046"/>
                <a:gd name="connsiteY93" fmla="*/ 203899 h 1402370"/>
                <a:gd name="connsiteX94" fmla="*/ 512044 w 1176046"/>
                <a:gd name="connsiteY94" fmla="*/ 247905 h 1402370"/>
                <a:gd name="connsiteX95" fmla="*/ 532301 w 1176046"/>
                <a:gd name="connsiteY95" fmla="*/ 252160 h 1402370"/>
                <a:gd name="connsiteX96" fmla="*/ 535349 w 1176046"/>
                <a:gd name="connsiteY96" fmla="*/ 226886 h 1402370"/>
                <a:gd name="connsiteX97" fmla="*/ 532745 w 1176046"/>
                <a:gd name="connsiteY97" fmla="*/ 165545 h 1402370"/>
                <a:gd name="connsiteX98" fmla="*/ 527538 w 1176046"/>
                <a:gd name="connsiteY98" fmla="*/ 135002 h 1402370"/>
                <a:gd name="connsiteX99" fmla="*/ 492486 w 1176046"/>
                <a:gd name="connsiteY99" fmla="*/ 127 h 140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76046" h="1402370">
                  <a:moveTo>
                    <a:pt x="492550" y="0"/>
                  </a:moveTo>
                  <a:cubicBezTo>
                    <a:pt x="523029" y="12700"/>
                    <a:pt x="519601" y="48832"/>
                    <a:pt x="532554" y="72835"/>
                  </a:cubicBezTo>
                  <a:cubicBezTo>
                    <a:pt x="548493" y="102235"/>
                    <a:pt x="567289" y="122238"/>
                    <a:pt x="594276" y="135129"/>
                  </a:cubicBezTo>
                  <a:cubicBezTo>
                    <a:pt x="612184" y="143701"/>
                    <a:pt x="626852" y="155703"/>
                    <a:pt x="639806" y="171070"/>
                  </a:cubicBezTo>
                  <a:cubicBezTo>
                    <a:pt x="655427" y="189612"/>
                    <a:pt x="647616" y="206376"/>
                    <a:pt x="636885" y="222632"/>
                  </a:cubicBezTo>
                  <a:cubicBezTo>
                    <a:pt x="625201" y="240285"/>
                    <a:pt x="611485" y="237047"/>
                    <a:pt x="597515" y="225680"/>
                  </a:cubicBezTo>
                  <a:cubicBezTo>
                    <a:pt x="586847" y="216980"/>
                    <a:pt x="574973" y="209678"/>
                    <a:pt x="563415" y="221616"/>
                  </a:cubicBezTo>
                  <a:cubicBezTo>
                    <a:pt x="550144" y="235332"/>
                    <a:pt x="559733" y="249366"/>
                    <a:pt x="566654" y="262193"/>
                  </a:cubicBezTo>
                  <a:cubicBezTo>
                    <a:pt x="576814" y="281052"/>
                    <a:pt x="588244" y="299150"/>
                    <a:pt x="597896" y="318327"/>
                  </a:cubicBezTo>
                  <a:cubicBezTo>
                    <a:pt x="606723" y="335789"/>
                    <a:pt x="620629" y="353951"/>
                    <a:pt x="593134" y="369064"/>
                  </a:cubicBezTo>
                  <a:cubicBezTo>
                    <a:pt x="578084" y="377382"/>
                    <a:pt x="590022" y="390781"/>
                    <a:pt x="592117" y="401639"/>
                  </a:cubicBezTo>
                  <a:cubicBezTo>
                    <a:pt x="594658" y="414720"/>
                    <a:pt x="602595" y="419546"/>
                    <a:pt x="614851" y="414911"/>
                  </a:cubicBezTo>
                  <a:cubicBezTo>
                    <a:pt x="631741" y="408561"/>
                    <a:pt x="641711" y="419038"/>
                    <a:pt x="648823" y="432881"/>
                  </a:cubicBezTo>
                  <a:cubicBezTo>
                    <a:pt x="667873" y="469585"/>
                    <a:pt x="689590" y="504637"/>
                    <a:pt x="686478" y="550548"/>
                  </a:cubicBezTo>
                  <a:cubicBezTo>
                    <a:pt x="684510" y="580456"/>
                    <a:pt x="695559" y="608650"/>
                    <a:pt x="721594" y="622875"/>
                  </a:cubicBezTo>
                  <a:cubicBezTo>
                    <a:pt x="748074" y="637416"/>
                    <a:pt x="766615" y="662689"/>
                    <a:pt x="792524" y="677421"/>
                  </a:cubicBezTo>
                  <a:cubicBezTo>
                    <a:pt x="809605" y="687137"/>
                    <a:pt x="810113" y="698948"/>
                    <a:pt x="800080" y="717426"/>
                  </a:cubicBezTo>
                  <a:cubicBezTo>
                    <a:pt x="783189" y="748605"/>
                    <a:pt x="793539" y="769052"/>
                    <a:pt x="826115" y="775720"/>
                  </a:cubicBezTo>
                  <a:cubicBezTo>
                    <a:pt x="833545" y="777244"/>
                    <a:pt x="842308" y="779657"/>
                    <a:pt x="848721" y="776926"/>
                  </a:cubicBezTo>
                  <a:cubicBezTo>
                    <a:pt x="913047" y="749812"/>
                    <a:pt x="970704" y="800294"/>
                    <a:pt x="1033062" y="794770"/>
                  </a:cubicBezTo>
                  <a:cubicBezTo>
                    <a:pt x="1037316" y="794389"/>
                    <a:pt x="1043412" y="798199"/>
                    <a:pt x="1046206" y="802072"/>
                  </a:cubicBezTo>
                  <a:cubicBezTo>
                    <a:pt x="1072368" y="838585"/>
                    <a:pt x="1113516" y="864430"/>
                    <a:pt x="1117326" y="916817"/>
                  </a:cubicBezTo>
                  <a:cubicBezTo>
                    <a:pt x="1139170" y="956632"/>
                    <a:pt x="1164062" y="996193"/>
                    <a:pt x="1134725" y="1043755"/>
                  </a:cubicBezTo>
                  <a:cubicBezTo>
                    <a:pt x="1124628" y="1060138"/>
                    <a:pt x="1135106" y="1068456"/>
                    <a:pt x="1144250" y="1077410"/>
                  </a:cubicBezTo>
                  <a:cubicBezTo>
                    <a:pt x="1156251" y="1089157"/>
                    <a:pt x="1171682" y="1097476"/>
                    <a:pt x="1175683" y="1116589"/>
                  </a:cubicBezTo>
                  <a:cubicBezTo>
                    <a:pt x="1179365" y="1154055"/>
                    <a:pt x="1154474" y="1169676"/>
                    <a:pt x="1129137" y="1182503"/>
                  </a:cubicBezTo>
                  <a:cubicBezTo>
                    <a:pt x="1109198" y="1192599"/>
                    <a:pt x="1093895" y="1180725"/>
                    <a:pt x="1086846" y="1160786"/>
                  </a:cubicBezTo>
                  <a:cubicBezTo>
                    <a:pt x="1073575" y="1123130"/>
                    <a:pt x="1049381" y="1113732"/>
                    <a:pt x="1014329" y="1120526"/>
                  </a:cubicBezTo>
                  <a:cubicBezTo>
                    <a:pt x="969181" y="1129289"/>
                    <a:pt x="966006" y="1125607"/>
                    <a:pt x="959465" y="1075759"/>
                  </a:cubicBezTo>
                  <a:cubicBezTo>
                    <a:pt x="952099" y="1019815"/>
                    <a:pt x="955846" y="1010734"/>
                    <a:pt x="996295" y="985779"/>
                  </a:cubicBezTo>
                  <a:cubicBezTo>
                    <a:pt x="986643" y="989652"/>
                    <a:pt x="978198" y="997780"/>
                    <a:pt x="968228" y="1002098"/>
                  </a:cubicBezTo>
                  <a:cubicBezTo>
                    <a:pt x="918952" y="1023561"/>
                    <a:pt x="899585" y="1067821"/>
                    <a:pt x="889298" y="1119320"/>
                  </a:cubicBezTo>
                  <a:cubicBezTo>
                    <a:pt x="885107" y="1140529"/>
                    <a:pt x="815701" y="1210443"/>
                    <a:pt x="797032" y="1208728"/>
                  </a:cubicBezTo>
                  <a:cubicBezTo>
                    <a:pt x="771569" y="1206379"/>
                    <a:pt x="751122" y="1189551"/>
                    <a:pt x="740453" y="1166310"/>
                  </a:cubicBezTo>
                  <a:cubicBezTo>
                    <a:pt x="728008" y="1139386"/>
                    <a:pt x="751122" y="1125098"/>
                    <a:pt x="766615" y="1109604"/>
                  </a:cubicBezTo>
                  <a:cubicBezTo>
                    <a:pt x="775061" y="1101095"/>
                    <a:pt x="796143" y="1104651"/>
                    <a:pt x="792079" y="1085411"/>
                  </a:cubicBezTo>
                  <a:cubicBezTo>
                    <a:pt x="788333" y="1067757"/>
                    <a:pt x="769854" y="1071694"/>
                    <a:pt x="757217" y="1066805"/>
                  </a:cubicBezTo>
                  <a:cubicBezTo>
                    <a:pt x="700322" y="1044770"/>
                    <a:pt x="639044" y="1034166"/>
                    <a:pt x="589577" y="992319"/>
                  </a:cubicBezTo>
                  <a:cubicBezTo>
                    <a:pt x="617010" y="1014989"/>
                    <a:pt x="643616" y="1034674"/>
                    <a:pt x="680700" y="1040008"/>
                  </a:cubicBezTo>
                  <a:cubicBezTo>
                    <a:pt x="723626" y="1046168"/>
                    <a:pt x="739120" y="1087379"/>
                    <a:pt x="717149" y="1129607"/>
                  </a:cubicBezTo>
                  <a:cubicBezTo>
                    <a:pt x="704703" y="1153610"/>
                    <a:pt x="701782" y="1172470"/>
                    <a:pt x="713466" y="1196346"/>
                  </a:cubicBezTo>
                  <a:cubicBezTo>
                    <a:pt x="719308" y="1208284"/>
                    <a:pt x="719181" y="1223651"/>
                    <a:pt x="716197" y="1236541"/>
                  </a:cubicBezTo>
                  <a:cubicBezTo>
                    <a:pt x="705719" y="1281500"/>
                    <a:pt x="692638" y="1325569"/>
                    <a:pt x="698289" y="1373321"/>
                  </a:cubicBezTo>
                  <a:cubicBezTo>
                    <a:pt x="700067" y="1388117"/>
                    <a:pt x="688574" y="1397959"/>
                    <a:pt x="674287" y="1400055"/>
                  </a:cubicBezTo>
                  <a:cubicBezTo>
                    <a:pt x="655237" y="1402785"/>
                    <a:pt x="629646" y="1407103"/>
                    <a:pt x="622915" y="1385958"/>
                  </a:cubicBezTo>
                  <a:cubicBezTo>
                    <a:pt x="607358" y="1336999"/>
                    <a:pt x="572115" y="1336618"/>
                    <a:pt x="535349" y="1334903"/>
                  </a:cubicBezTo>
                  <a:cubicBezTo>
                    <a:pt x="528617" y="1332173"/>
                    <a:pt x="521696" y="1330014"/>
                    <a:pt x="514457" y="1329506"/>
                  </a:cubicBezTo>
                  <a:cubicBezTo>
                    <a:pt x="484993" y="1312615"/>
                    <a:pt x="482263" y="1276102"/>
                    <a:pt x="465499" y="1249813"/>
                  </a:cubicBezTo>
                  <a:cubicBezTo>
                    <a:pt x="440734" y="1211078"/>
                    <a:pt x="432288" y="1162310"/>
                    <a:pt x="407078" y="1122368"/>
                  </a:cubicBezTo>
                  <a:cubicBezTo>
                    <a:pt x="396791" y="1106048"/>
                    <a:pt x="397046" y="1085411"/>
                    <a:pt x="412794" y="1070044"/>
                  </a:cubicBezTo>
                  <a:cubicBezTo>
                    <a:pt x="453243" y="1030546"/>
                    <a:pt x="480548" y="983429"/>
                    <a:pt x="491914" y="925136"/>
                  </a:cubicBezTo>
                  <a:cubicBezTo>
                    <a:pt x="495407" y="907292"/>
                    <a:pt x="500614" y="887734"/>
                    <a:pt x="519410" y="876939"/>
                  </a:cubicBezTo>
                  <a:cubicBezTo>
                    <a:pt x="504678" y="869319"/>
                    <a:pt x="492359" y="858270"/>
                    <a:pt x="483151" y="880559"/>
                  </a:cubicBezTo>
                  <a:cubicBezTo>
                    <a:pt x="473055" y="904879"/>
                    <a:pt x="450386" y="904943"/>
                    <a:pt x="431018" y="907292"/>
                  </a:cubicBezTo>
                  <a:cubicBezTo>
                    <a:pt x="405047" y="910467"/>
                    <a:pt x="389426" y="885321"/>
                    <a:pt x="398570" y="858461"/>
                  </a:cubicBezTo>
                  <a:cubicBezTo>
                    <a:pt x="400284" y="853444"/>
                    <a:pt x="403967" y="849253"/>
                    <a:pt x="406063" y="844300"/>
                  </a:cubicBezTo>
                  <a:cubicBezTo>
                    <a:pt x="410952" y="832616"/>
                    <a:pt x="415079" y="819725"/>
                    <a:pt x="402316" y="811724"/>
                  </a:cubicBezTo>
                  <a:cubicBezTo>
                    <a:pt x="388854" y="803279"/>
                    <a:pt x="376090" y="810327"/>
                    <a:pt x="370312" y="823472"/>
                  </a:cubicBezTo>
                  <a:cubicBezTo>
                    <a:pt x="359962" y="846967"/>
                    <a:pt x="340467" y="859604"/>
                    <a:pt x="323894" y="876177"/>
                  </a:cubicBezTo>
                  <a:cubicBezTo>
                    <a:pt x="306177" y="893957"/>
                    <a:pt x="286048" y="896307"/>
                    <a:pt x="264013" y="894656"/>
                  </a:cubicBezTo>
                  <a:cubicBezTo>
                    <a:pt x="248011" y="893449"/>
                    <a:pt x="232517" y="889893"/>
                    <a:pt x="229278" y="869827"/>
                  </a:cubicBezTo>
                  <a:cubicBezTo>
                    <a:pt x="225723" y="847475"/>
                    <a:pt x="238676" y="838077"/>
                    <a:pt x="249916" y="835918"/>
                  </a:cubicBezTo>
                  <a:cubicBezTo>
                    <a:pt x="234041" y="844491"/>
                    <a:pt x="216388" y="864874"/>
                    <a:pt x="189845" y="869129"/>
                  </a:cubicBezTo>
                  <a:cubicBezTo>
                    <a:pt x="156126" y="874526"/>
                    <a:pt x="147173" y="868874"/>
                    <a:pt x="147237" y="830965"/>
                  </a:cubicBezTo>
                  <a:cubicBezTo>
                    <a:pt x="147237" y="817947"/>
                    <a:pt x="145649" y="805247"/>
                    <a:pt x="143426" y="792611"/>
                  </a:cubicBezTo>
                  <a:cubicBezTo>
                    <a:pt x="143808" y="788674"/>
                    <a:pt x="144887" y="785054"/>
                    <a:pt x="146728" y="781689"/>
                  </a:cubicBezTo>
                  <a:cubicBezTo>
                    <a:pt x="163175" y="763464"/>
                    <a:pt x="180257" y="761242"/>
                    <a:pt x="199497" y="777752"/>
                  </a:cubicBezTo>
                  <a:cubicBezTo>
                    <a:pt x="211752" y="788229"/>
                    <a:pt x="227691" y="794262"/>
                    <a:pt x="241471" y="786324"/>
                  </a:cubicBezTo>
                  <a:cubicBezTo>
                    <a:pt x="257726" y="776990"/>
                    <a:pt x="242804" y="759591"/>
                    <a:pt x="244836" y="746129"/>
                  </a:cubicBezTo>
                  <a:cubicBezTo>
                    <a:pt x="225024" y="694693"/>
                    <a:pt x="219309" y="691201"/>
                    <a:pt x="180320" y="707393"/>
                  </a:cubicBezTo>
                  <a:cubicBezTo>
                    <a:pt x="149586" y="681612"/>
                    <a:pt x="109390" y="685422"/>
                    <a:pt x="75863" y="668912"/>
                  </a:cubicBezTo>
                  <a:cubicBezTo>
                    <a:pt x="38842" y="650687"/>
                    <a:pt x="27984" y="607571"/>
                    <a:pt x="3600" y="577218"/>
                  </a:cubicBezTo>
                  <a:cubicBezTo>
                    <a:pt x="-4148" y="567629"/>
                    <a:pt x="1822" y="553659"/>
                    <a:pt x="10076" y="543817"/>
                  </a:cubicBezTo>
                  <a:cubicBezTo>
                    <a:pt x="20490" y="531434"/>
                    <a:pt x="32683" y="529465"/>
                    <a:pt x="46970" y="535625"/>
                  </a:cubicBezTo>
                  <a:cubicBezTo>
                    <a:pt x="69068" y="545150"/>
                    <a:pt x="92753" y="545849"/>
                    <a:pt x="115867" y="545340"/>
                  </a:cubicBezTo>
                  <a:cubicBezTo>
                    <a:pt x="137013" y="544896"/>
                    <a:pt x="159365" y="543372"/>
                    <a:pt x="174097" y="522544"/>
                  </a:cubicBezTo>
                  <a:cubicBezTo>
                    <a:pt x="180384" y="510606"/>
                    <a:pt x="177399" y="499493"/>
                    <a:pt x="171621" y="488508"/>
                  </a:cubicBezTo>
                  <a:cubicBezTo>
                    <a:pt x="168763" y="445645"/>
                    <a:pt x="146094" y="413895"/>
                    <a:pt x="125329" y="379033"/>
                  </a:cubicBezTo>
                  <a:cubicBezTo>
                    <a:pt x="109517" y="352427"/>
                    <a:pt x="101834" y="318645"/>
                    <a:pt x="89705" y="288355"/>
                  </a:cubicBezTo>
                  <a:cubicBezTo>
                    <a:pt x="79800" y="263590"/>
                    <a:pt x="79800" y="230697"/>
                    <a:pt x="114598" y="217615"/>
                  </a:cubicBezTo>
                  <a:cubicBezTo>
                    <a:pt x="129329" y="212091"/>
                    <a:pt x="130917" y="199137"/>
                    <a:pt x="128377" y="184024"/>
                  </a:cubicBezTo>
                  <a:cubicBezTo>
                    <a:pt x="125647" y="167450"/>
                    <a:pt x="131615" y="154242"/>
                    <a:pt x="146348" y="147511"/>
                  </a:cubicBezTo>
                  <a:cubicBezTo>
                    <a:pt x="161778" y="140463"/>
                    <a:pt x="171113" y="150559"/>
                    <a:pt x="182542" y="160910"/>
                  </a:cubicBezTo>
                  <a:cubicBezTo>
                    <a:pt x="216261" y="191453"/>
                    <a:pt x="232835" y="231776"/>
                    <a:pt x="243249" y="275655"/>
                  </a:cubicBezTo>
                  <a:cubicBezTo>
                    <a:pt x="251948" y="312040"/>
                    <a:pt x="269347" y="339663"/>
                    <a:pt x="300652" y="357697"/>
                  </a:cubicBezTo>
                  <a:cubicBezTo>
                    <a:pt x="323322" y="370778"/>
                    <a:pt x="338308" y="393511"/>
                    <a:pt x="356088" y="412879"/>
                  </a:cubicBezTo>
                  <a:cubicBezTo>
                    <a:pt x="378440" y="437327"/>
                    <a:pt x="399522" y="465902"/>
                    <a:pt x="447274" y="466854"/>
                  </a:cubicBezTo>
                  <a:cubicBezTo>
                    <a:pt x="400792" y="418530"/>
                    <a:pt x="373487" y="366079"/>
                    <a:pt x="337483" y="319978"/>
                  </a:cubicBezTo>
                  <a:cubicBezTo>
                    <a:pt x="291064" y="260542"/>
                    <a:pt x="231755" y="210313"/>
                    <a:pt x="210673" y="131001"/>
                  </a:cubicBezTo>
                  <a:cubicBezTo>
                    <a:pt x="235184" y="108268"/>
                    <a:pt x="260901" y="101029"/>
                    <a:pt x="290302" y="121603"/>
                  </a:cubicBezTo>
                  <a:cubicBezTo>
                    <a:pt x="308336" y="134176"/>
                    <a:pt x="329482" y="130557"/>
                    <a:pt x="349611" y="131001"/>
                  </a:cubicBezTo>
                  <a:cubicBezTo>
                    <a:pt x="371011" y="131509"/>
                    <a:pt x="392918" y="128334"/>
                    <a:pt x="401490" y="159195"/>
                  </a:cubicBezTo>
                  <a:cubicBezTo>
                    <a:pt x="405427" y="173292"/>
                    <a:pt x="419080" y="171578"/>
                    <a:pt x="430891" y="167577"/>
                  </a:cubicBezTo>
                  <a:cubicBezTo>
                    <a:pt x="462070" y="157036"/>
                    <a:pt x="483025" y="168847"/>
                    <a:pt x="487851" y="203899"/>
                  </a:cubicBezTo>
                  <a:cubicBezTo>
                    <a:pt x="490581" y="223585"/>
                    <a:pt x="499471" y="236157"/>
                    <a:pt x="512044" y="247905"/>
                  </a:cubicBezTo>
                  <a:cubicBezTo>
                    <a:pt x="517950" y="253430"/>
                    <a:pt x="524553" y="258446"/>
                    <a:pt x="532301" y="252160"/>
                  </a:cubicBezTo>
                  <a:cubicBezTo>
                    <a:pt x="540937" y="245175"/>
                    <a:pt x="541508" y="234570"/>
                    <a:pt x="535349" y="226886"/>
                  </a:cubicBezTo>
                  <a:cubicBezTo>
                    <a:pt x="519092" y="206630"/>
                    <a:pt x="516362" y="187834"/>
                    <a:pt x="532745" y="165545"/>
                  </a:cubicBezTo>
                  <a:cubicBezTo>
                    <a:pt x="539349" y="156592"/>
                    <a:pt x="532745" y="144527"/>
                    <a:pt x="527538" y="135002"/>
                  </a:cubicBezTo>
                  <a:cubicBezTo>
                    <a:pt x="504869" y="93282"/>
                    <a:pt x="488803" y="49721"/>
                    <a:pt x="492486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: фигура 692">
              <a:extLst>
                <a:ext uri="{FF2B5EF4-FFF2-40B4-BE49-F238E27FC236}">
                  <a16:creationId xmlns="" xmlns:a16="http://schemas.microsoft.com/office/drawing/2014/main" id="{FC13D5AD-1EFE-4BA7-AEA4-7BA663C07B8C}"/>
                </a:ext>
              </a:extLst>
            </p:cNvPr>
            <p:cNvSpPr/>
            <p:nvPr/>
          </p:nvSpPr>
          <p:spPr>
            <a:xfrm>
              <a:off x="9119734" y="2521092"/>
              <a:ext cx="856333" cy="426554"/>
            </a:xfrm>
            <a:custGeom>
              <a:avLst/>
              <a:gdLst>
                <a:gd name="connsiteX0" fmla="*/ 587257 w 856333"/>
                <a:gd name="connsiteY0" fmla="*/ 58607 h 426554"/>
                <a:gd name="connsiteX1" fmla="*/ 628341 w 856333"/>
                <a:gd name="connsiteY1" fmla="*/ 101026 h 426554"/>
                <a:gd name="connsiteX2" fmla="*/ 644407 w 856333"/>
                <a:gd name="connsiteY2" fmla="*/ 132331 h 426554"/>
                <a:gd name="connsiteX3" fmla="*/ 799600 w 856333"/>
                <a:gd name="connsiteY3" fmla="*/ 335913 h 426554"/>
                <a:gd name="connsiteX4" fmla="*/ 843543 w 856333"/>
                <a:gd name="connsiteY4" fmla="*/ 380300 h 426554"/>
                <a:gd name="connsiteX5" fmla="*/ 852750 w 856333"/>
                <a:gd name="connsiteY5" fmla="*/ 416368 h 426554"/>
                <a:gd name="connsiteX6" fmla="*/ 821445 w 856333"/>
                <a:gd name="connsiteY6" fmla="*/ 424877 h 426554"/>
                <a:gd name="connsiteX7" fmla="*/ 715146 w 856333"/>
                <a:gd name="connsiteY7" fmla="*/ 352804 h 426554"/>
                <a:gd name="connsiteX8" fmla="*/ 666123 w 856333"/>
                <a:gd name="connsiteY8" fmla="*/ 303338 h 426554"/>
                <a:gd name="connsiteX9" fmla="*/ 606687 w 856333"/>
                <a:gd name="connsiteY9" fmla="*/ 229423 h 426554"/>
                <a:gd name="connsiteX10" fmla="*/ 529662 w 856333"/>
                <a:gd name="connsiteY10" fmla="*/ 92326 h 426554"/>
                <a:gd name="connsiteX11" fmla="*/ 530996 w 856333"/>
                <a:gd name="connsiteY11" fmla="*/ 124775 h 426554"/>
                <a:gd name="connsiteX12" fmla="*/ 504008 w 856333"/>
                <a:gd name="connsiteY12" fmla="*/ 169288 h 426554"/>
                <a:gd name="connsiteX13" fmla="*/ 481275 w 856333"/>
                <a:gd name="connsiteY13" fmla="*/ 194308 h 426554"/>
                <a:gd name="connsiteX14" fmla="*/ 499499 w 856333"/>
                <a:gd name="connsiteY14" fmla="*/ 224788 h 426554"/>
                <a:gd name="connsiteX15" fmla="*/ 515057 w 856333"/>
                <a:gd name="connsiteY15" fmla="*/ 256284 h 426554"/>
                <a:gd name="connsiteX16" fmla="*/ 529218 w 856333"/>
                <a:gd name="connsiteY16" fmla="*/ 324547 h 426554"/>
                <a:gd name="connsiteX17" fmla="*/ 571889 w 856333"/>
                <a:gd name="connsiteY17" fmla="*/ 410526 h 426554"/>
                <a:gd name="connsiteX18" fmla="*/ 515311 w 856333"/>
                <a:gd name="connsiteY18" fmla="*/ 385761 h 426554"/>
                <a:gd name="connsiteX19" fmla="*/ 424760 w 856333"/>
                <a:gd name="connsiteY19" fmla="*/ 320102 h 426554"/>
                <a:gd name="connsiteX20" fmla="*/ 411361 w 856333"/>
                <a:gd name="connsiteY20" fmla="*/ 302449 h 426554"/>
                <a:gd name="connsiteX21" fmla="*/ 360752 w 856333"/>
                <a:gd name="connsiteY21" fmla="*/ 223899 h 426554"/>
                <a:gd name="connsiteX22" fmla="*/ 346782 w 856333"/>
                <a:gd name="connsiteY22" fmla="*/ 213358 h 426554"/>
                <a:gd name="connsiteX23" fmla="*/ 358529 w 856333"/>
                <a:gd name="connsiteY23" fmla="*/ 222248 h 426554"/>
                <a:gd name="connsiteX24" fmla="*/ 397646 w 856333"/>
                <a:gd name="connsiteY24" fmla="*/ 259586 h 426554"/>
                <a:gd name="connsiteX25" fmla="*/ 408059 w 856333"/>
                <a:gd name="connsiteY25" fmla="*/ 301115 h 426554"/>
                <a:gd name="connsiteX26" fmla="*/ 370975 w 856333"/>
                <a:gd name="connsiteY26" fmla="*/ 305497 h 426554"/>
                <a:gd name="connsiteX27" fmla="*/ 300300 w 856333"/>
                <a:gd name="connsiteY27" fmla="*/ 269365 h 426554"/>
                <a:gd name="connsiteX28" fmla="*/ 306269 w 856333"/>
                <a:gd name="connsiteY28" fmla="*/ 328738 h 426554"/>
                <a:gd name="connsiteX29" fmla="*/ 250579 w 856333"/>
                <a:gd name="connsiteY29" fmla="*/ 343914 h 426554"/>
                <a:gd name="connsiteX30" fmla="*/ 221052 w 856333"/>
                <a:gd name="connsiteY30" fmla="*/ 325563 h 426554"/>
                <a:gd name="connsiteX31" fmla="*/ 83765 w 856333"/>
                <a:gd name="connsiteY31" fmla="*/ 275016 h 426554"/>
                <a:gd name="connsiteX32" fmla="*/ 38553 w 856333"/>
                <a:gd name="connsiteY32" fmla="*/ 257490 h 426554"/>
                <a:gd name="connsiteX33" fmla="*/ 6994 w 856333"/>
                <a:gd name="connsiteY33" fmla="*/ 144333 h 426554"/>
                <a:gd name="connsiteX34" fmla="*/ 6168 w 856333"/>
                <a:gd name="connsiteY34" fmla="*/ 61147 h 426554"/>
                <a:gd name="connsiteX35" fmla="*/ 72843 w 856333"/>
                <a:gd name="connsiteY35" fmla="*/ 45399 h 426554"/>
                <a:gd name="connsiteX36" fmla="*/ 152789 w 856333"/>
                <a:gd name="connsiteY36" fmla="*/ 99502 h 426554"/>
                <a:gd name="connsiteX37" fmla="*/ 160409 w 856333"/>
                <a:gd name="connsiteY37" fmla="*/ 124013 h 426554"/>
                <a:gd name="connsiteX38" fmla="*/ 254326 w 856333"/>
                <a:gd name="connsiteY38" fmla="*/ 193228 h 426554"/>
                <a:gd name="connsiteX39" fmla="*/ 238959 w 856333"/>
                <a:gd name="connsiteY39" fmla="*/ 125346 h 426554"/>
                <a:gd name="connsiteX40" fmla="*/ 277313 w 856333"/>
                <a:gd name="connsiteY40" fmla="*/ 17332 h 426554"/>
                <a:gd name="connsiteX41" fmla="*/ 359736 w 856333"/>
                <a:gd name="connsiteY41" fmla="*/ 56639 h 426554"/>
                <a:gd name="connsiteX42" fmla="*/ 397264 w 856333"/>
                <a:gd name="connsiteY42" fmla="*/ 171575 h 426554"/>
                <a:gd name="connsiteX43" fmla="*/ 370086 w 856333"/>
                <a:gd name="connsiteY43" fmla="*/ 101153 h 426554"/>
                <a:gd name="connsiteX44" fmla="*/ 359609 w 856333"/>
                <a:gd name="connsiteY44" fmla="*/ 56829 h 426554"/>
                <a:gd name="connsiteX45" fmla="*/ 400566 w 856333"/>
                <a:gd name="connsiteY45" fmla="*/ 25270 h 426554"/>
                <a:gd name="connsiteX46" fmla="*/ 496451 w 856333"/>
                <a:gd name="connsiteY46" fmla="*/ 759 h 426554"/>
                <a:gd name="connsiteX47" fmla="*/ 513088 w 856333"/>
                <a:gd name="connsiteY47" fmla="*/ 3108 h 426554"/>
                <a:gd name="connsiteX48" fmla="*/ 571762 w 856333"/>
                <a:gd name="connsiteY48" fmla="*/ 58607 h 426554"/>
                <a:gd name="connsiteX49" fmla="*/ 587002 w 856333"/>
                <a:gd name="connsiteY49" fmla="*/ 58607 h 4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333" h="426554">
                  <a:moveTo>
                    <a:pt x="587257" y="58607"/>
                  </a:moveTo>
                  <a:cubicBezTo>
                    <a:pt x="610307" y="62290"/>
                    <a:pt x="629421" y="69911"/>
                    <a:pt x="628341" y="101026"/>
                  </a:cubicBezTo>
                  <a:cubicBezTo>
                    <a:pt x="627897" y="114424"/>
                    <a:pt x="636850" y="123124"/>
                    <a:pt x="644407" y="132331"/>
                  </a:cubicBezTo>
                  <a:cubicBezTo>
                    <a:pt x="698445" y="198118"/>
                    <a:pt x="757500" y="259268"/>
                    <a:pt x="799600" y="335913"/>
                  </a:cubicBezTo>
                  <a:cubicBezTo>
                    <a:pt x="809379" y="353757"/>
                    <a:pt x="829509" y="364806"/>
                    <a:pt x="843543" y="380300"/>
                  </a:cubicBezTo>
                  <a:cubicBezTo>
                    <a:pt x="852242" y="389825"/>
                    <a:pt x="861640" y="401890"/>
                    <a:pt x="852750" y="416368"/>
                  </a:cubicBezTo>
                  <a:cubicBezTo>
                    <a:pt x="845511" y="428116"/>
                    <a:pt x="832494" y="427735"/>
                    <a:pt x="821445" y="424877"/>
                  </a:cubicBezTo>
                  <a:cubicBezTo>
                    <a:pt x="778582" y="413828"/>
                    <a:pt x="741308" y="391921"/>
                    <a:pt x="715146" y="352804"/>
                  </a:cubicBezTo>
                  <a:cubicBezTo>
                    <a:pt x="701620" y="332548"/>
                    <a:pt x="688031" y="310958"/>
                    <a:pt x="666123" y="303338"/>
                  </a:cubicBezTo>
                  <a:cubicBezTo>
                    <a:pt x="631135" y="291146"/>
                    <a:pt x="614053" y="260792"/>
                    <a:pt x="606687" y="229423"/>
                  </a:cubicBezTo>
                  <a:cubicBezTo>
                    <a:pt x="593734" y="174241"/>
                    <a:pt x="573540" y="126680"/>
                    <a:pt x="529662" y="92326"/>
                  </a:cubicBezTo>
                  <a:cubicBezTo>
                    <a:pt x="517089" y="103375"/>
                    <a:pt x="529598" y="114043"/>
                    <a:pt x="530996" y="124775"/>
                  </a:cubicBezTo>
                  <a:cubicBezTo>
                    <a:pt x="534171" y="148333"/>
                    <a:pt x="535250" y="170431"/>
                    <a:pt x="504008" y="169288"/>
                  </a:cubicBezTo>
                  <a:cubicBezTo>
                    <a:pt x="487181" y="168653"/>
                    <a:pt x="481148" y="178306"/>
                    <a:pt x="481275" y="194308"/>
                  </a:cubicBezTo>
                  <a:cubicBezTo>
                    <a:pt x="481402" y="208405"/>
                    <a:pt x="482862" y="224153"/>
                    <a:pt x="499499" y="224788"/>
                  </a:cubicBezTo>
                  <a:cubicBezTo>
                    <a:pt x="524264" y="225740"/>
                    <a:pt x="522106" y="237488"/>
                    <a:pt x="515057" y="256284"/>
                  </a:cubicBezTo>
                  <a:cubicBezTo>
                    <a:pt x="505596" y="281684"/>
                    <a:pt x="514104" y="304735"/>
                    <a:pt x="529218" y="324547"/>
                  </a:cubicBezTo>
                  <a:cubicBezTo>
                    <a:pt x="548839" y="350264"/>
                    <a:pt x="560586" y="380173"/>
                    <a:pt x="571889" y="410526"/>
                  </a:cubicBezTo>
                  <a:cubicBezTo>
                    <a:pt x="544203" y="426211"/>
                    <a:pt x="526677" y="401573"/>
                    <a:pt x="515311" y="385761"/>
                  </a:cubicBezTo>
                  <a:cubicBezTo>
                    <a:pt x="491054" y="352106"/>
                    <a:pt x="462415" y="330389"/>
                    <a:pt x="424760" y="320102"/>
                  </a:cubicBezTo>
                  <a:cubicBezTo>
                    <a:pt x="417076" y="318006"/>
                    <a:pt x="412759" y="311021"/>
                    <a:pt x="411361" y="302449"/>
                  </a:cubicBezTo>
                  <a:cubicBezTo>
                    <a:pt x="416759" y="259776"/>
                    <a:pt x="376309" y="251077"/>
                    <a:pt x="360752" y="223899"/>
                  </a:cubicBezTo>
                  <a:cubicBezTo>
                    <a:pt x="356244" y="220216"/>
                    <a:pt x="351036" y="217485"/>
                    <a:pt x="346782" y="213358"/>
                  </a:cubicBezTo>
                  <a:cubicBezTo>
                    <a:pt x="350465" y="216596"/>
                    <a:pt x="354656" y="219200"/>
                    <a:pt x="358529" y="222248"/>
                  </a:cubicBezTo>
                  <a:cubicBezTo>
                    <a:pt x="371229" y="235138"/>
                    <a:pt x="383168" y="248473"/>
                    <a:pt x="397646" y="259586"/>
                  </a:cubicBezTo>
                  <a:cubicBezTo>
                    <a:pt x="408631" y="268032"/>
                    <a:pt x="413521" y="284605"/>
                    <a:pt x="408059" y="301115"/>
                  </a:cubicBezTo>
                  <a:cubicBezTo>
                    <a:pt x="396947" y="314641"/>
                    <a:pt x="383612" y="316292"/>
                    <a:pt x="370975" y="305497"/>
                  </a:cubicBezTo>
                  <a:cubicBezTo>
                    <a:pt x="349576" y="287209"/>
                    <a:pt x="323350" y="280478"/>
                    <a:pt x="300300" y="269365"/>
                  </a:cubicBezTo>
                  <a:cubicBezTo>
                    <a:pt x="316937" y="286510"/>
                    <a:pt x="320620" y="308672"/>
                    <a:pt x="306269" y="328738"/>
                  </a:cubicBezTo>
                  <a:cubicBezTo>
                    <a:pt x="292934" y="347407"/>
                    <a:pt x="271788" y="350455"/>
                    <a:pt x="250579" y="343914"/>
                  </a:cubicBezTo>
                  <a:cubicBezTo>
                    <a:pt x="239467" y="340485"/>
                    <a:pt x="229878" y="333056"/>
                    <a:pt x="221052" y="325563"/>
                  </a:cubicBezTo>
                  <a:cubicBezTo>
                    <a:pt x="180666" y="291273"/>
                    <a:pt x="135708" y="273619"/>
                    <a:pt x="83765" y="275016"/>
                  </a:cubicBezTo>
                  <a:cubicBezTo>
                    <a:pt x="67699" y="275461"/>
                    <a:pt x="51507" y="269873"/>
                    <a:pt x="38553" y="257490"/>
                  </a:cubicBezTo>
                  <a:cubicBezTo>
                    <a:pt x="28457" y="219581"/>
                    <a:pt x="24011" y="179956"/>
                    <a:pt x="6994" y="144333"/>
                  </a:cubicBezTo>
                  <a:cubicBezTo>
                    <a:pt x="-6151" y="116964"/>
                    <a:pt x="2612" y="88135"/>
                    <a:pt x="6168" y="61147"/>
                  </a:cubicBezTo>
                  <a:cubicBezTo>
                    <a:pt x="8898" y="40446"/>
                    <a:pt x="47887" y="31239"/>
                    <a:pt x="72843" y="45399"/>
                  </a:cubicBezTo>
                  <a:cubicBezTo>
                    <a:pt x="100593" y="61147"/>
                    <a:pt x="129168" y="76324"/>
                    <a:pt x="152789" y="99502"/>
                  </a:cubicBezTo>
                  <a:cubicBezTo>
                    <a:pt x="155329" y="107693"/>
                    <a:pt x="157870" y="115821"/>
                    <a:pt x="160409" y="124013"/>
                  </a:cubicBezTo>
                  <a:cubicBezTo>
                    <a:pt x="191461" y="148206"/>
                    <a:pt x="223528" y="170813"/>
                    <a:pt x="254326" y="193228"/>
                  </a:cubicBezTo>
                  <a:cubicBezTo>
                    <a:pt x="256422" y="169098"/>
                    <a:pt x="246452" y="148079"/>
                    <a:pt x="238959" y="125346"/>
                  </a:cubicBezTo>
                  <a:cubicBezTo>
                    <a:pt x="224100" y="80452"/>
                    <a:pt x="244864" y="45399"/>
                    <a:pt x="277313" y="17332"/>
                  </a:cubicBezTo>
                  <a:cubicBezTo>
                    <a:pt x="332875" y="3045"/>
                    <a:pt x="353196" y="12760"/>
                    <a:pt x="359736" y="56639"/>
                  </a:cubicBezTo>
                  <a:cubicBezTo>
                    <a:pt x="341067" y="108773"/>
                    <a:pt x="352560" y="145857"/>
                    <a:pt x="397264" y="171575"/>
                  </a:cubicBezTo>
                  <a:cubicBezTo>
                    <a:pt x="403170" y="140396"/>
                    <a:pt x="385961" y="120711"/>
                    <a:pt x="370086" y="101153"/>
                  </a:cubicBezTo>
                  <a:cubicBezTo>
                    <a:pt x="359291" y="87818"/>
                    <a:pt x="344877" y="76642"/>
                    <a:pt x="359609" y="56829"/>
                  </a:cubicBezTo>
                  <a:cubicBezTo>
                    <a:pt x="366022" y="35366"/>
                    <a:pt x="377834" y="23873"/>
                    <a:pt x="400566" y="25270"/>
                  </a:cubicBezTo>
                  <a:cubicBezTo>
                    <a:pt x="434539" y="27365"/>
                    <a:pt x="461272" y="-5337"/>
                    <a:pt x="496451" y="759"/>
                  </a:cubicBezTo>
                  <a:cubicBezTo>
                    <a:pt x="502166" y="378"/>
                    <a:pt x="507882" y="-67"/>
                    <a:pt x="513088" y="3108"/>
                  </a:cubicBezTo>
                  <a:cubicBezTo>
                    <a:pt x="525217" y="30667"/>
                    <a:pt x="537981" y="57528"/>
                    <a:pt x="571762" y="58607"/>
                  </a:cubicBezTo>
                  <a:cubicBezTo>
                    <a:pt x="576843" y="58607"/>
                    <a:pt x="581922" y="58607"/>
                    <a:pt x="587002" y="5860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: фигура 693">
              <a:extLst>
                <a:ext uri="{FF2B5EF4-FFF2-40B4-BE49-F238E27FC236}">
                  <a16:creationId xmlns="" xmlns:a16="http://schemas.microsoft.com/office/drawing/2014/main" id="{6886356C-9D29-4318-800A-C01D86AABBF4}"/>
                </a:ext>
              </a:extLst>
            </p:cNvPr>
            <p:cNvSpPr/>
            <p:nvPr/>
          </p:nvSpPr>
          <p:spPr>
            <a:xfrm>
              <a:off x="10064813" y="1254131"/>
              <a:ext cx="365174" cy="236411"/>
            </a:xfrm>
            <a:custGeom>
              <a:avLst/>
              <a:gdLst>
                <a:gd name="connsiteX0" fmla="*/ 0 w 365174"/>
                <a:gd name="connsiteY0" fmla="*/ 139129 h 236411"/>
                <a:gd name="connsiteX1" fmla="*/ 37719 w 365174"/>
                <a:gd name="connsiteY1" fmla="*/ 109475 h 236411"/>
                <a:gd name="connsiteX2" fmla="*/ 135192 w 365174"/>
                <a:gd name="connsiteY2" fmla="*/ 56960 h 236411"/>
                <a:gd name="connsiteX3" fmla="*/ 220917 w 365174"/>
                <a:gd name="connsiteY3" fmla="*/ 0 h 236411"/>
                <a:gd name="connsiteX4" fmla="*/ 176340 w 365174"/>
                <a:gd name="connsiteY4" fmla="*/ 48641 h 236411"/>
                <a:gd name="connsiteX5" fmla="*/ 275463 w 365174"/>
                <a:gd name="connsiteY5" fmla="*/ 56515 h 236411"/>
                <a:gd name="connsiteX6" fmla="*/ 303784 w 365174"/>
                <a:gd name="connsiteY6" fmla="*/ 85789 h 236411"/>
                <a:gd name="connsiteX7" fmla="*/ 325882 w 365174"/>
                <a:gd name="connsiteY7" fmla="*/ 120778 h 236411"/>
                <a:gd name="connsiteX8" fmla="*/ 353441 w 365174"/>
                <a:gd name="connsiteY8" fmla="*/ 176848 h 236411"/>
                <a:gd name="connsiteX9" fmla="*/ 320675 w 365174"/>
                <a:gd name="connsiteY9" fmla="*/ 236412 h 236411"/>
                <a:gd name="connsiteX10" fmla="*/ 272034 w 365174"/>
                <a:gd name="connsiteY10" fmla="*/ 191199 h 236411"/>
                <a:gd name="connsiteX11" fmla="*/ 216408 w 365174"/>
                <a:gd name="connsiteY11" fmla="*/ 150750 h 236411"/>
                <a:gd name="connsiteX12" fmla="*/ 167132 w 365174"/>
                <a:gd name="connsiteY12" fmla="*/ 131001 h 236411"/>
                <a:gd name="connsiteX13" fmla="*/ 59499 w 365174"/>
                <a:gd name="connsiteY13" fmla="*/ 139256 h 236411"/>
                <a:gd name="connsiteX14" fmla="*/ 127 w 365174"/>
                <a:gd name="connsiteY14" fmla="*/ 139066 h 2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174" h="236411">
                  <a:moveTo>
                    <a:pt x="0" y="139129"/>
                  </a:moveTo>
                  <a:cubicBezTo>
                    <a:pt x="9589" y="124715"/>
                    <a:pt x="19304" y="108268"/>
                    <a:pt x="37719" y="109475"/>
                  </a:cubicBezTo>
                  <a:cubicBezTo>
                    <a:pt x="80073" y="112332"/>
                    <a:pt x="110363" y="83693"/>
                    <a:pt x="135192" y="56960"/>
                  </a:cubicBezTo>
                  <a:cubicBezTo>
                    <a:pt x="160845" y="29337"/>
                    <a:pt x="188214" y="11811"/>
                    <a:pt x="220917" y="0"/>
                  </a:cubicBezTo>
                  <a:cubicBezTo>
                    <a:pt x="218186" y="25464"/>
                    <a:pt x="192405" y="27750"/>
                    <a:pt x="176340" y="48641"/>
                  </a:cubicBezTo>
                  <a:cubicBezTo>
                    <a:pt x="212852" y="49149"/>
                    <a:pt x="243205" y="60960"/>
                    <a:pt x="275463" y="56515"/>
                  </a:cubicBezTo>
                  <a:cubicBezTo>
                    <a:pt x="295402" y="53785"/>
                    <a:pt x="312738" y="54674"/>
                    <a:pt x="303784" y="85789"/>
                  </a:cubicBezTo>
                  <a:cubicBezTo>
                    <a:pt x="297879" y="106173"/>
                    <a:pt x="308928" y="117031"/>
                    <a:pt x="325882" y="120778"/>
                  </a:cubicBezTo>
                  <a:cubicBezTo>
                    <a:pt x="356616" y="127572"/>
                    <a:pt x="380365" y="131636"/>
                    <a:pt x="353441" y="176848"/>
                  </a:cubicBezTo>
                  <a:cubicBezTo>
                    <a:pt x="343662" y="193358"/>
                    <a:pt x="341567" y="217171"/>
                    <a:pt x="320675" y="236412"/>
                  </a:cubicBezTo>
                  <a:cubicBezTo>
                    <a:pt x="319151" y="197994"/>
                    <a:pt x="309372" y="181674"/>
                    <a:pt x="272034" y="191199"/>
                  </a:cubicBezTo>
                  <a:cubicBezTo>
                    <a:pt x="250952" y="196597"/>
                    <a:pt x="225552" y="178245"/>
                    <a:pt x="216408" y="150750"/>
                  </a:cubicBezTo>
                  <a:cubicBezTo>
                    <a:pt x="206819" y="122048"/>
                    <a:pt x="191326" y="115444"/>
                    <a:pt x="167132" y="131001"/>
                  </a:cubicBezTo>
                  <a:cubicBezTo>
                    <a:pt x="132588" y="153290"/>
                    <a:pt x="97409" y="159068"/>
                    <a:pt x="59499" y="139256"/>
                  </a:cubicBezTo>
                  <a:cubicBezTo>
                    <a:pt x="40640" y="129414"/>
                    <a:pt x="19939" y="132271"/>
                    <a:pt x="127" y="1390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: фигура 694">
              <a:extLst>
                <a:ext uri="{FF2B5EF4-FFF2-40B4-BE49-F238E27FC236}">
                  <a16:creationId xmlns="" xmlns:a16="http://schemas.microsoft.com/office/drawing/2014/main" id="{3331AD00-057C-41FC-8370-A01ACC8205F1}"/>
                </a:ext>
              </a:extLst>
            </p:cNvPr>
            <p:cNvSpPr/>
            <p:nvPr/>
          </p:nvSpPr>
          <p:spPr>
            <a:xfrm>
              <a:off x="9541474" y="2203333"/>
              <a:ext cx="221523" cy="289561"/>
            </a:xfrm>
            <a:custGeom>
              <a:avLst/>
              <a:gdLst>
                <a:gd name="connsiteX0" fmla="*/ 51154 w 221523"/>
                <a:gd name="connsiteY0" fmla="*/ 262002 h 289561"/>
                <a:gd name="connsiteX1" fmla="*/ 163 w 221523"/>
                <a:gd name="connsiteY1" fmla="*/ 117158 h 289561"/>
                <a:gd name="connsiteX2" fmla="*/ 29563 w 221523"/>
                <a:gd name="connsiteY2" fmla="*/ 88392 h 289561"/>
                <a:gd name="connsiteX3" fmla="*/ 45820 w 221523"/>
                <a:gd name="connsiteY3" fmla="*/ 115126 h 289561"/>
                <a:gd name="connsiteX4" fmla="*/ 55916 w 221523"/>
                <a:gd name="connsiteY4" fmla="*/ 146178 h 289561"/>
                <a:gd name="connsiteX5" fmla="*/ 78776 w 221523"/>
                <a:gd name="connsiteY5" fmla="*/ 122937 h 289561"/>
                <a:gd name="connsiteX6" fmla="*/ 135037 w 221523"/>
                <a:gd name="connsiteY6" fmla="*/ 0 h 289561"/>
                <a:gd name="connsiteX7" fmla="*/ 221524 w 221523"/>
                <a:gd name="connsiteY7" fmla="*/ 93218 h 289561"/>
                <a:gd name="connsiteX8" fmla="*/ 125512 w 221523"/>
                <a:gd name="connsiteY8" fmla="*/ 97536 h 289561"/>
                <a:gd name="connsiteX9" fmla="*/ 98651 w 221523"/>
                <a:gd name="connsiteY9" fmla="*/ 110808 h 289561"/>
                <a:gd name="connsiteX10" fmla="*/ 46264 w 221523"/>
                <a:gd name="connsiteY10" fmla="*/ 199835 h 289561"/>
                <a:gd name="connsiteX11" fmla="*/ 51407 w 221523"/>
                <a:gd name="connsiteY11" fmla="*/ 240222 h 289561"/>
                <a:gd name="connsiteX12" fmla="*/ 74204 w 221523"/>
                <a:gd name="connsiteY12" fmla="*/ 286386 h 289561"/>
                <a:gd name="connsiteX13" fmla="*/ 69378 w 221523"/>
                <a:gd name="connsiteY13" fmla="*/ 289561 h 289561"/>
                <a:gd name="connsiteX14" fmla="*/ 51217 w 221523"/>
                <a:gd name="connsiteY14" fmla="*/ 262002 h 28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523" h="289561">
                  <a:moveTo>
                    <a:pt x="51154" y="262002"/>
                  </a:moveTo>
                  <a:cubicBezTo>
                    <a:pt x="14260" y="221807"/>
                    <a:pt x="4671" y="170371"/>
                    <a:pt x="163" y="117158"/>
                  </a:cubicBezTo>
                  <a:cubicBezTo>
                    <a:pt x="-1742" y="95060"/>
                    <a:pt x="13371" y="90170"/>
                    <a:pt x="29563" y="88392"/>
                  </a:cubicBezTo>
                  <a:cubicBezTo>
                    <a:pt x="50645" y="86043"/>
                    <a:pt x="47217" y="101092"/>
                    <a:pt x="45820" y="115126"/>
                  </a:cubicBezTo>
                  <a:cubicBezTo>
                    <a:pt x="44613" y="127128"/>
                    <a:pt x="41882" y="142812"/>
                    <a:pt x="55916" y="146178"/>
                  </a:cubicBezTo>
                  <a:cubicBezTo>
                    <a:pt x="69759" y="149543"/>
                    <a:pt x="72617" y="132398"/>
                    <a:pt x="78776" y="122937"/>
                  </a:cubicBezTo>
                  <a:cubicBezTo>
                    <a:pt x="103287" y="85027"/>
                    <a:pt x="117511" y="41656"/>
                    <a:pt x="135037" y="0"/>
                  </a:cubicBezTo>
                  <a:cubicBezTo>
                    <a:pt x="111351" y="82550"/>
                    <a:pt x="179741" y="74105"/>
                    <a:pt x="221524" y="93218"/>
                  </a:cubicBezTo>
                  <a:cubicBezTo>
                    <a:pt x="186980" y="98806"/>
                    <a:pt x="158024" y="135319"/>
                    <a:pt x="125512" y="97536"/>
                  </a:cubicBezTo>
                  <a:cubicBezTo>
                    <a:pt x="116368" y="86868"/>
                    <a:pt x="105573" y="100267"/>
                    <a:pt x="98651" y="110808"/>
                  </a:cubicBezTo>
                  <a:cubicBezTo>
                    <a:pt x="79792" y="139510"/>
                    <a:pt x="68298" y="173102"/>
                    <a:pt x="46264" y="199835"/>
                  </a:cubicBezTo>
                  <a:cubicBezTo>
                    <a:pt x="34834" y="213678"/>
                    <a:pt x="42454" y="228030"/>
                    <a:pt x="51407" y="240222"/>
                  </a:cubicBezTo>
                  <a:cubicBezTo>
                    <a:pt x="61568" y="254192"/>
                    <a:pt x="70902" y="268543"/>
                    <a:pt x="74204" y="286386"/>
                  </a:cubicBezTo>
                  <a:cubicBezTo>
                    <a:pt x="72553" y="287466"/>
                    <a:pt x="70966" y="288545"/>
                    <a:pt x="69378" y="289561"/>
                  </a:cubicBezTo>
                  <a:cubicBezTo>
                    <a:pt x="52614" y="288545"/>
                    <a:pt x="44804" y="280671"/>
                    <a:pt x="51217" y="2620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: фигура 695">
              <a:extLst>
                <a:ext uri="{FF2B5EF4-FFF2-40B4-BE49-F238E27FC236}">
                  <a16:creationId xmlns="" xmlns:a16="http://schemas.microsoft.com/office/drawing/2014/main" id="{B0195160-887F-4157-88FF-8154CF424E28}"/>
                </a:ext>
              </a:extLst>
            </p:cNvPr>
            <p:cNvSpPr/>
            <p:nvPr/>
          </p:nvSpPr>
          <p:spPr>
            <a:xfrm>
              <a:off x="9844023" y="2170622"/>
              <a:ext cx="145448" cy="278203"/>
            </a:xfrm>
            <a:custGeom>
              <a:avLst/>
              <a:gdLst>
                <a:gd name="connsiteX0" fmla="*/ 0 w 145448"/>
                <a:gd name="connsiteY0" fmla="*/ 8 h 278203"/>
                <a:gd name="connsiteX1" fmla="*/ 67246 w 145448"/>
                <a:gd name="connsiteY1" fmla="*/ 58873 h 278203"/>
                <a:gd name="connsiteX2" fmla="*/ 138176 w 145448"/>
                <a:gd name="connsiteY2" fmla="*/ 140979 h 278203"/>
                <a:gd name="connsiteX3" fmla="*/ 143193 w 145448"/>
                <a:gd name="connsiteY3" fmla="*/ 157743 h 278203"/>
                <a:gd name="connsiteX4" fmla="*/ 144780 w 145448"/>
                <a:gd name="connsiteY4" fmla="*/ 278203 h 278203"/>
                <a:gd name="connsiteX5" fmla="*/ 48323 w 145448"/>
                <a:gd name="connsiteY5" fmla="*/ 112721 h 278203"/>
                <a:gd name="connsiteX6" fmla="*/ 0 w 145448"/>
                <a:gd name="connsiteY6" fmla="*/ 72 h 2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448" h="278203">
                  <a:moveTo>
                    <a:pt x="0" y="8"/>
                  </a:moveTo>
                  <a:cubicBezTo>
                    <a:pt x="37592" y="-627"/>
                    <a:pt x="47625" y="36203"/>
                    <a:pt x="67246" y="58873"/>
                  </a:cubicBezTo>
                  <a:cubicBezTo>
                    <a:pt x="90932" y="86178"/>
                    <a:pt x="103822" y="124024"/>
                    <a:pt x="138176" y="140979"/>
                  </a:cubicBezTo>
                  <a:cubicBezTo>
                    <a:pt x="145034" y="144344"/>
                    <a:pt x="147765" y="152409"/>
                    <a:pt x="143193" y="157743"/>
                  </a:cubicBezTo>
                  <a:cubicBezTo>
                    <a:pt x="108077" y="198701"/>
                    <a:pt x="129921" y="238325"/>
                    <a:pt x="144780" y="278203"/>
                  </a:cubicBezTo>
                  <a:cubicBezTo>
                    <a:pt x="98489" y="232673"/>
                    <a:pt x="56896" y="186255"/>
                    <a:pt x="48323" y="112721"/>
                  </a:cubicBezTo>
                  <a:cubicBezTo>
                    <a:pt x="43688" y="72716"/>
                    <a:pt x="27115" y="32203"/>
                    <a:pt x="0" y="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: фигура 696">
              <a:extLst>
                <a:ext uri="{FF2B5EF4-FFF2-40B4-BE49-F238E27FC236}">
                  <a16:creationId xmlns="" xmlns:a16="http://schemas.microsoft.com/office/drawing/2014/main" id="{6BD1CA62-0F73-4912-A314-D68847917832}"/>
                </a:ext>
              </a:extLst>
            </p:cNvPr>
            <p:cNvSpPr/>
            <p:nvPr/>
          </p:nvSpPr>
          <p:spPr>
            <a:xfrm>
              <a:off x="10240785" y="1569600"/>
              <a:ext cx="117550" cy="92209"/>
            </a:xfrm>
            <a:custGeom>
              <a:avLst/>
              <a:gdLst>
                <a:gd name="connsiteX0" fmla="*/ 17004 w 117550"/>
                <a:gd name="connsiteY0" fmla="*/ 0 h 92209"/>
                <a:gd name="connsiteX1" fmla="*/ 104317 w 117550"/>
                <a:gd name="connsiteY1" fmla="*/ 27686 h 92209"/>
                <a:gd name="connsiteX2" fmla="*/ 117525 w 117550"/>
                <a:gd name="connsiteY2" fmla="*/ 50229 h 92209"/>
                <a:gd name="connsiteX3" fmla="*/ 99871 w 117550"/>
                <a:gd name="connsiteY3" fmla="*/ 68009 h 92209"/>
                <a:gd name="connsiteX4" fmla="*/ 60692 w 117550"/>
                <a:gd name="connsiteY4" fmla="*/ 81534 h 92209"/>
                <a:gd name="connsiteX5" fmla="*/ 4050 w 117550"/>
                <a:gd name="connsiteY5" fmla="*/ 58547 h 92209"/>
                <a:gd name="connsiteX6" fmla="*/ 113 w 117550"/>
                <a:gd name="connsiteY6" fmla="*/ 14351 h 92209"/>
                <a:gd name="connsiteX7" fmla="*/ 17004 w 117550"/>
                <a:gd name="connsiteY7" fmla="*/ 0 h 9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550" h="92209">
                  <a:moveTo>
                    <a:pt x="17004" y="0"/>
                  </a:moveTo>
                  <a:cubicBezTo>
                    <a:pt x="42531" y="16320"/>
                    <a:pt x="72694" y="24194"/>
                    <a:pt x="104317" y="27686"/>
                  </a:cubicBezTo>
                  <a:cubicBezTo>
                    <a:pt x="112698" y="28639"/>
                    <a:pt x="117969" y="39815"/>
                    <a:pt x="117525" y="50229"/>
                  </a:cubicBezTo>
                  <a:cubicBezTo>
                    <a:pt x="117080" y="61722"/>
                    <a:pt x="109333" y="66548"/>
                    <a:pt x="99871" y="68009"/>
                  </a:cubicBezTo>
                  <a:cubicBezTo>
                    <a:pt x="86092" y="70168"/>
                    <a:pt x="72884" y="72644"/>
                    <a:pt x="60692" y="81534"/>
                  </a:cubicBezTo>
                  <a:cubicBezTo>
                    <a:pt x="32879" y="101728"/>
                    <a:pt x="11035" y="92837"/>
                    <a:pt x="4050" y="58547"/>
                  </a:cubicBezTo>
                  <a:cubicBezTo>
                    <a:pt x="1129" y="44196"/>
                    <a:pt x="1510" y="29083"/>
                    <a:pt x="113" y="14351"/>
                  </a:cubicBezTo>
                  <a:cubicBezTo>
                    <a:pt x="-967" y="2794"/>
                    <a:pt x="5765" y="1016"/>
                    <a:pt x="1700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: фигура 697">
              <a:extLst>
                <a:ext uri="{FF2B5EF4-FFF2-40B4-BE49-F238E27FC236}">
                  <a16:creationId xmlns="" xmlns:a16="http://schemas.microsoft.com/office/drawing/2014/main" id="{4D7A4D3A-C94D-4F40-BD08-E7F356F4171D}"/>
                </a:ext>
              </a:extLst>
            </p:cNvPr>
            <p:cNvSpPr/>
            <p:nvPr/>
          </p:nvSpPr>
          <p:spPr>
            <a:xfrm>
              <a:off x="9961472" y="1372899"/>
              <a:ext cx="126529" cy="102212"/>
            </a:xfrm>
            <a:custGeom>
              <a:avLst/>
              <a:gdLst>
                <a:gd name="connsiteX0" fmla="*/ 19584 w 126529"/>
                <a:gd name="connsiteY0" fmla="*/ 102149 h 102212"/>
                <a:gd name="connsiteX1" fmla="*/ 153 w 126529"/>
                <a:gd name="connsiteY1" fmla="*/ 41506 h 102212"/>
                <a:gd name="connsiteX2" fmla="*/ 42889 w 126529"/>
                <a:gd name="connsiteY2" fmla="*/ 8422 h 102212"/>
                <a:gd name="connsiteX3" fmla="*/ 103404 w 126529"/>
                <a:gd name="connsiteY3" fmla="*/ 20361 h 102212"/>
                <a:gd name="connsiteX4" fmla="*/ 122073 w 126529"/>
                <a:gd name="connsiteY4" fmla="*/ 45634 h 102212"/>
                <a:gd name="connsiteX5" fmla="*/ 112485 w 126529"/>
                <a:gd name="connsiteY5" fmla="*/ 64493 h 102212"/>
                <a:gd name="connsiteX6" fmla="*/ 19584 w 126529"/>
                <a:gd name="connsiteY6" fmla="*/ 102212 h 10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529" h="102212">
                  <a:moveTo>
                    <a:pt x="19584" y="102149"/>
                  </a:moveTo>
                  <a:cubicBezTo>
                    <a:pt x="20664" y="79289"/>
                    <a:pt x="915" y="64747"/>
                    <a:pt x="153" y="41506"/>
                  </a:cubicBezTo>
                  <a:cubicBezTo>
                    <a:pt x="-1307" y="-785"/>
                    <a:pt x="7265" y="-8659"/>
                    <a:pt x="42889" y="8422"/>
                  </a:cubicBezTo>
                  <a:cubicBezTo>
                    <a:pt x="62257" y="17694"/>
                    <a:pt x="80418" y="32807"/>
                    <a:pt x="103404" y="20361"/>
                  </a:cubicBezTo>
                  <a:cubicBezTo>
                    <a:pt x="109627" y="28743"/>
                    <a:pt x="116295" y="36871"/>
                    <a:pt x="122073" y="45634"/>
                  </a:cubicBezTo>
                  <a:cubicBezTo>
                    <a:pt x="130583" y="58524"/>
                    <a:pt x="126646" y="68938"/>
                    <a:pt x="112485" y="64493"/>
                  </a:cubicBezTo>
                  <a:cubicBezTo>
                    <a:pt x="71718" y="51666"/>
                    <a:pt x="46000" y="76939"/>
                    <a:pt x="19584" y="1022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: фигура 698">
              <a:extLst>
                <a:ext uri="{FF2B5EF4-FFF2-40B4-BE49-F238E27FC236}">
                  <a16:creationId xmlns="" xmlns:a16="http://schemas.microsoft.com/office/drawing/2014/main" id="{FCA864F5-BD4C-4893-926F-17806B65152B}"/>
                </a:ext>
              </a:extLst>
            </p:cNvPr>
            <p:cNvSpPr/>
            <p:nvPr/>
          </p:nvSpPr>
          <p:spPr>
            <a:xfrm>
              <a:off x="10377106" y="1074171"/>
              <a:ext cx="253153" cy="130874"/>
            </a:xfrm>
            <a:custGeom>
              <a:avLst/>
              <a:gdLst>
                <a:gd name="connsiteX0" fmla="*/ 0 w 253153"/>
                <a:gd name="connsiteY0" fmla="*/ 130874 h 130874"/>
                <a:gd name="connsiteX1" fmla="*/ 31052 w 253153"/>
                <a:gd name="connsiteY1" fmla="*/ 97854 h 130874"/>
                <a:gd name="connsiteX2" fmla="*/ 228537 w 253153"/>
                <a:gd name="connsiteY2" fmla="*/ 0 h 130874"/>
                <a:gd name="connsiteX3" fmla="*/ 244856 w 253153"/>
                <a:gd name="connsiteY3" fmla="*/ 26924 h 130874"/>
                <a:gd name="connsiteX4" fmla="*/ 248730 w 253153"/>
                <a:gd name="connsiteY4" fmla="*/ 55626 h 130874"/>
                <a:gd name="connsiteX5" fmla="*/ 221742 w 253153"/>
                <a:gd name="connsiteY5" fmla="*/ 64580 h 130874"/>
                <a:gd name="connsiteX6" fmla="*/ 112078 w 253153"/>
                <a:gd name="connsiteY6" fmla="*/ 73978 h 130874"/>
                <a:gd name="connsiteX7" fmla="*/ 0 w 253153"/>
                <a:gd name="connsiteY7" fmla="*/ 130811 h 1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153" h="130874">
                  <a:moveTo>
                    <a:pt x="0" y="130874"/>
                  </a:moveTo>
                  <a:cubicBezTo>
                    <a:pt x="4128" y="113094"/>
                    <a:pt x="17336" y="105347"/>
                    <a:pt x="31052" y="97854"/>
                  </a:cubicBezTo>
                  <a:cubicBezTo>
                    <a:pt x="95695" y="62484"/>
                    <a:pt x="159893" y="26035"/>
                    <a:pt x="228537" y="0"/>
                  </a:cubicBezTo>
                  <a:cubicBezTo>
                    <a:pt x="233935" y="9017"/>
                    <a:pt x="238951" y="18352"/>
                    <a:pt x="244856" y="26924"/>
                  </a:cubicBezTo>
                  <a:cubicBezTo>
                    <a:pt x="251079" y="36005"/>
                    <a:pt x="257811" y="44958"/>
                    <a:pt x="248730" y="55626"/>
                  </a:cubicBezTo>
                  <a:cubicBezTo>
                    <a:pt x="241554" y="64072"/>
                    <a:pt x="229680" y="71438"/>
                    <a:pt x="221742" y="64580"/>
                  </a:cubicBezTo>
                  <a:cubicBezTo>
                    <a:pt x="181991" y="30036"/>
                    <a:pt x="148019" y="68644"/>
                    <a:pt x="112078" y="73978"/>
                  </a:cubicBezTo>
                  <a:cubicBezTo>
                    <a:pt x="70359" y="80201"/>
                    <a:pt x="36195" y="108967"/>
                    <a:pt x="0" y="1308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: фигура 699">
              <a:extLst>
                <a:ext uri="{FF2B5EF4-FFF2-40B4-BE49-F238E27FC236}">
                  <a16:creationId xmlns="" xmlns:a16="http://schemas.microsoft.com/office/drawing/2014/main" id="{33D2C21D-E228-4D90-BE50-1637F912C2BC}"/>
                </a:ext>
              </a:extLst>
            </p:cNvPr>
            <p:cNvSpPr/>
            <p:nvPr/>
          </p:nvSpPr>
          <p:spPr>
            <a:xfrm>
              <a:off x="9608026" y="2489656"/>
              <a:ext cx="83787" cy="91960"/>
            </a:xfrm>
            <a:custGeom>
              <a:avLst/>
              <a:gdLst>
                <a:gd name="connsiteX0" fmla="*/ 83724 w 83787"/>
                <a:gd name="connsiteY0" fmla="*/ 90043 h 91960"/>
                <a:gd name="connsiteX1" fmla="*/ 22701 w 83787"/>
                <a:gd name="connsiteY1" fmla="*/ 40831 h 91960"/>
                <a:gd name="connsiteX2" fmla="*/ 7524 w 83787"/>
                <a:gd name="connsiteY2" fmla="*/ 0 h 91960"/>
                <a:gd name="connsiteX3" fmla="*/ 7651 w 83787"/>
                <a:gd name="connsiteY3" fmla="*/ 0 h 91960"/>
                <a:gd name="connsiteX4" fmla="*/ 44481 w 83787"/>
                <a:gd name="connsiteY4" fmla="*/ 38545 h 91960"/>
                <a:gd name="connsiteX5" fmla="*/ 83788 w 83787"/>
                <a:gd name="connsiteY5" fmla="*/ 89980 h 9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87" h="91960">
                  <a:moveTo>
                    <a:pt x="83724" y="90043"/>
                  </a:moveTo>
                  <a:cubicBezTo>
                    <a:pt x="40036" y="96838"/>
                    <a:pt x="27463" y="86741"/>
                    <a:pt x="22701" y="40831"/>
                  </a:cubicBezTo>
                  <a:cubicBezTo>
                    <a:pt x="7778" y="31433"/>
                    <a:pt x="-10573" y="23559"/>
                    <a:pt x="7524" y="0"/>
                  </a:cubicBezTo>
                  <a:lnTo>
                    <a:pt x="7651" y="0"/>
                  </a:lnTo>
                  <a:cubicBezTo>
                    <a:pt x="25812" y="6032"/>
                    <a:pt x="45433" y="5969"/>
                    <a:pt x="44481" y="38545"/>
                  </a:cubicBezTo>
                  <a:cubicBezTo>
                    <a:pt x="43782" y="61722"/>
                    <a:pt x="66389" y="76327"/>
                    <a:pt x="83788" y="899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: фигура 700">
              <a:extLst>
                <a:ext uri="{FF2B5EF4-FFF2-40B4-BE49-F238E27FC236}">
                  <a16:creationId xmlns="" xmlns:a16="http://schemas.microsoft.com/office/drawing/2014/main" id="{0B318F7C-2617-47C7-897F-DF894BC181BF}"/>
                </a:ext>
              </a:extLst>
            </p:cNvPr>
            <p:cNvSpPr/>
            <p:nvPr/>
          </p:nvSpPr>
          <p:spPr>
            <a:xfrm>
              <a:off x="10484506" y="1495971"/>
              <a:ext cx="25639" cy="54287"/>
            </a:xfrm>
            <a:custGeom>
              <a:avLst/>
              <a:gdLst>
                <a:gd name="connsiteX0" fmla="*/ 25315 w 25639"/>
                <a:gd name="connsiteY0" fmla="*/ 34005 h 54287"/>
                <a:gd name="connsiteX1" fmla="*/ 16870 w 25639"/>
                <a:gd name="connsiteY1" fmla="*/ 54262 h 54287"/>
                <a:gd name="connsiteX2" fmla="*/ 106 w 25639"/>
                <a:gd name="connsiteY2" fmla="*/ 23464 h 54287"/>
                <a:gd name="connsiteX3" fmla="*/ 9123 w 25639"/>
                <a:gd name="connsiteY3" fmla="*/ 32 h 54287"/>
                <a:gd name="connsiteX4" fmla="*/ 25315 w 25639"/>
                <a:gd name="connsiteY4" fmla="*/ 34068 h 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9" h="54287">
                  <a:moveTo>
                    <a:pt x="25315" y="34005"/>
                  </a:moveTo>
                  <a:cubicBezTo>
                    <a:pt x="25887" y="43657"/>
                    <a:pt x="26839" y="54897"/>
                    <a:pt x="16870" y="54262"/>
                  </a:cubicBezTo>
                  <a:cubicBezTo>
                    <a:pt x="-338" y="53119"/>
                    <a:pt x="487" y="36672"/>
                    <a:pt x="106" y="23464"/>
                  </a:cubicBezTo>
                  <a:cubicBezTo>
                    <a:pt x="-149" y="14383"/>
                    <a:pt x="-720" y="-793"/>
                    <a:pt x="9123" y="32"/>
                  </a:cubicBezTo>
                  <a:cubicBezTo>
                    <a:pt x="28681" y="1683"/>
                    <a:pt x="19156" y="23718"/>
                    <a:pt x="25315" y="340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: фигура 701">
              <a:extLst>
                <a:ext uri="{FF2B5EF4-FFF2-40B4-BE49-F238E27FC236}">
                  <a16:creationId xmlns="" xmlns:a16="http://schemas.microsoft.com/office/drawing/2014/main" id="{3E0D44F6-5F30-4D7A-9CAE-1040D1508332}"/>
                </a:ext>
              </a:extLst>
            </p:cNvPr>
            <p:cNvSpPr/>
            <p:nvPr/>
          </p:nvSpPr>
          <p:spPr>
            <a:xfrm>
              <a:off x="10469467" y="1838778"/>
              <a:ext cx="29603" cy="42493"/>
            </a:xfrm>
            <a:custGeom>
              <a:avLst/>
              <a:gdLst>
                <a:gd name="connsiteX0" fmla="*/ 17050 w 29603"/>
                <a:gd name="connsiteY0" fmla="*/ 0 h 42493"/>
                <a:gd name="connsiteX1" fmla="*/ 29178 w 29603"/>
                <a:gd name="connsiteY1" fmla="*/ 16129 h 42493"/>
                <a:gd name="connsiteX2" fmla="*/ 9938 w 29603"/>
                <a:gd name="connsiteY2" fmla="*/ 42418 h 42493"/>
                <a:gd name="connsiteX3" fmla="*/ 413 w 29603"/>
                <a:gd name="connsiteY3" fmla="*/ 21463 h 42493"/>
                <a:gd name="connsiteX4" fmla="*/ 17114 w 29603"/>
                <a:gd name="connsiteY4" fmla="*/ 0 h 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03" h="42493">
                  <a:moveTo>
                    <a:pt x="17050" y="0"/>
                  </a:moveTo>
                  <a:cubicBezTo>
                    <a:pt x="26511" y="1016"/>
                    <a:pt x="31083" y="6922"/>
                    <a:pt x="29178" y="16129"/>
                  </a:cubicBezTo>
                  <a:cubicBezTo>
                    <a:pt x="26701" y="27877"/>
                    <a:pt x="21749" y="41339"/>
                    <a:pt x="9938" y="42418"/>
                  </a:cubicBezTo>
                  <a:cubicBezTo>
                    <a:pt x="-2381" y="43625"/>
                    <a:pt x="95" y="29972"/>
                    <a:pt x="413" y="21463"/>
                  </a:cubicBezTo>
                  <a:cubicBezTo>
                    <a:pt x="794" y="10097"/>
                    <a:pt x="4667" y="635"/>
                    <a:pt x="1711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: фигура 702">
              <a:extLst>
                <a:ext uri="{FF2B5EF4-FFF2-40B4-BE49-F238E27FC236}">
                  <a16:creationId xmlns="" xmlns:a16="http://schemas.microsoft.com/office/drawing/2014/main" id="{3D1DE3FE-8548-4378-AA00-B92EC5281011}"/>
                </a:ext>
              </a:extLst>
            </p:cNvPr>
            <p:cNvSpPr/>
            <p:nvPr/>
          </p:nvSpPr>
          <p:spPr>
            <a:xfrm>
              <a:off x="9722167" y="2096907"/>
              <a:ext cx="27502" cy="57277"/>
            </a:xfrm>
            <a:custGeom>
              <a:avLst/>
              <a:gdLst>
                <a:gd name="connsiteX0" fmla="*/ 0 w 27502"/>
                <a:gd name="connsiteY0" fmla="*/ 57277 h 57277"/>
                <a:gd name="connsiteX1" fmla="*/ 0 w 27502"/>
                <a:gd name="connsiteY1" fmla="*/ 0 h 57277"/>
                <a:gd name="connsiteX2" fmla="*/ 0 w 27502"/>
                <a:gd name="connsiteY2" fmla="*/ 57277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02" h="57277">
                  <a:moveTo>
                    <a:pt x="0" y="57277"/>
                  </a:moveTo>
                  <a:cubicBezTo>
                    <a:pt x="0" y="38164"/>
                    <a:pt x="0" y="19114"/>
                    <a:pt x="0" y="0"/>
                  </a:cubicBezTo>
                  <a:cubicBezTo>
                    <a:pt x="36702" y="11557"/>
                    <a:pt x="36639" y="18923"/>
                    <a:pt x="0" y="57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: фигура 703">
              <a:extLst>
                <a:ext uri="{FF2B5EF4-FFF2-40B4-BE49-F238E27FC236}">
                  <a16:creationId xmlns="" xmlns:a16="http://schemas.microsoft.com/office/drawing/2014/main" id="{A4438465-B269-4EDB-8B79-2ABB50DFE420}"/>
                </a:ext>
              </a:extLst>
            </p:cNvPr>
            <p:cNvSpPr/>
            <p:nvPr/>
          </p:nvSpPr>
          <p:spPr>
            <a:xfrm>
              <a:off x="10613326" y="1034158"/>
              <a:ext cx="76200" cy="31821"/>
            </a:xfrm>
            <a:custGeom>
              <a:avLst/>
              <a:gdLst>
                <a:gd name="connsiteX0" fmla="*/ 0 w 76200"/>
                <a:gd name="connsiteY0" fmla="*/ 31821 h 31821"/>
                <a:gd name="connsiteX1" fmla="*/ 76200 w 76200"/>
                <a:gd name="connsiteY1" fmla="*/ 23630 h 31821"/>
                <a:gd name="connsiteX2" fmla="*/ 0 w 76200"/>
                <a:gd name="connsiteY2" fmla="*/ 31821 h 3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1821">
                  <a:moveTo>
                    <a:pt x="0" y="31821"/>
                  </a:moveTo>
                  <a:cubicBezTo>
                    <a:pt x="39370" y="-8184"/>
                    <a:pt x="56261" y="-9962"/>
                    <a:pt x="76200" y="23630"/>
                  </a:cubicBezTo>
                  <a:cubicBezTo>
                    <a:pt x="48705" y="3627"/>
                    <a:pt x="25146" y="26551"/>
                    <a:pt x="0" y="318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: фигура 704">
              <a:extLst>
                <a:ext uri="{FF2B5EF4-FFF2-40B4-BE49-F238E27FC236}">
                  <a16:creationId xmlns="" xmlns:a16="http://schemas.microsoft.com/office/drawing/2014/main" id="{D7F21932-AE65-4D6A-8F92-E338D9FC42D7}"/>
                </a:ext>
              </a:extLst>
            </p:cNvPr>
            <p:cNvSpPr/>
            <p:nvPr/>
          </p:nvSpPr>
          <p:spPr>
            <a:xfrm>
              <a:off x="10441643" y="1254134"/>
              <a:ext cx="23411" cy="36976"/>
            </a:xfrm>
            <a:custGeom>
              <a:avLst/>
              <a:gdLst>
                <a:gd name="connsiteX0" fmla="*/ 23411 w 23411"/>
                <a:gd name="connsiteY0" fmla="*/ 12570 h 36976"/>
                <a:gd name="connsiteX1" fmla="*/ 9822 w 23411"/>
                <a:gd name="connsiteY1" fmla="*/ 36954 h 36976"/>
                <a:gd name="connsiteX2" fmla="*/ 43 w 23411"/>
                <a:gd name="connsiteY2" fmla="*/ 22095 h 36976"/>
                <a:gd name="connsiteX3" fmla="*/ 12933 w 23411"/>
                <a:gd name="connsiteY3" fmla="*/ 505 h 36976"/>
                <a:gd name="connsiteX4" fmla="*/ 23348 w 23411"/>
                <a:gd name="connsiteY4" fmla="*/ 12570 h 3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11" h="36976">
                  <a:moveTo>
                    <a:pt x="23411" y="12570"/>
                  </a:moveTo>
                  <a:cubicBezTo>
                    <a:pt x="19791" y="21333"/>
                    <a:pt x="23728" y="36002"/>
                    <a:pt x="9822" y="36954"/>
                  </a:cubicBezTo>
                  <a:cubicBezTo>
                    <a:pt x="3218" y="37462"/>
                    <a:pt x="424" y="29017"/>
                    <a:pt x="43" y="22095"/>
                  </a:cubicBezTo>
                  <a:cubicBezTo>
                    <a:pt x="-465" y="11872"/>
                    <a:pt x="3536" y="3299"/>
                    <a:pt x="12933" y="505"/>
                  </a:cubicBezTo>
                  <a:cubicBezTo>
                    <a:pt x="21315" y="-1972"/>
                    <a:pt x="22966" y="5077"/>
                    <a:pt x="23348" y="125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: фигура 705">
              <a:extLst>
                <a:ext uri="{FF2B5EF4-FFF2-40B4-BE49-F238E27FC236}">
                  <a16:creationId xmlns="" xmlns:a16="http://schemas.microsoft.com/office/drawing/2014/main" id="{4F1A9B23-1D65-4266-9984-60188E07FAD5}"/>
                </a:ext>
              </a:extLst>
            </p:cNvPr>
            <p:cNvSpPr/>
            <p:nvPr/>
          </p:nvSpPr>
          <p:spPr>
            <a:xfrm>
              <a:off x="9986487" y="1769690"/>
              <a:ext cx="22123" cy="39384"/>
            </a:xfrm>
            <a:custGeom>
              <a:avLst/>
              <a:gdLst>
                <a:gd name="connsiteX0" fmla="*/ 21430 w 22123"/>
                <a:gd name="connsiteY0" fmla="*/ 64 h 39384"/>
                <a:gd name="connsiteX1" fmla="*/ 9556 w 22123"/>
                <a:gd name="connsiteY1" fmla="*/ 38926 h 39384"/>
                <a:gd name="connsiteX2" fmla="*/ 157 w 22123"/>
                <a:gd name="connsiteY2" fmla="*/ 29464 h 39384"/>
                <a:gd name="connsiteX3" fmla="*/ 21494 w 22123"/>
                <a:gd name="connsiteY3" fmla="*/ 0 h 3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23" h="39384">
                  <a:moveTo>
                    <a:pt x="21430" y="64"/>
                  </a:moveTo>
                  <a:cubicBezTo>
                    <a:pt x="22827" y="18860"/>
                    <a:pt x="23462" y="32576"/>
                    <a:pt x="9556" y="38926"/>
                  </a:cubicBezTo>
                  <a:cubicBezTo>
                    <a:pt x="4666" y="41148"/>
                    <a:pt x="538" y="34862"/>
                    <a:pt x="157" y="29464"/>
                  </a:cubicBezTo>
                  <a:cubicBezTo>
                    <a:pt x="-986" y="14795"/>
                    <a:pt x="3904" y="4318"/>
                    <a:pt x="2149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: фигура 706">
              <a:extLst>
                <a:ext uri="{FF2B5EF4-FFF2-40B4-BE49-F238E27FC236}">
                  <a16:creationId xmlns="" xmlns:a16="http://schemas.microsoft.com/office/drawing/2014/main" id="{FD13F3BF-F837-4A08-87EE-ADE7BD97B749}"/>
                </a:ext>
              </a:extLst>
            </p:cNvPr>
            <p:cNvSpPr/>
            <p:nvPr/>
          </p:nvSpPr>
          <p:spPr>
            <a:xfrm>
              <a:off x="10580547" y="1484309"/>
              <a:ext cx="21158" cy="26396"/>
            </a:xfrm>
            <a:custGeom>
              <a:avLst/>
              <a:gdLst>
                <a:gd name="connsiteX0" fmla="*/ 21159 w 21158"/>
                <a:gd name="connsiteY0" fmla="*/ 14234 h 26396"/>
                <a:gd name="connsiteX1" fmla="*/ 10300 w 21158"/>
                <a:gd name="connsiteY1" fmla="*/ 26299 h 26396"/>
                <a:gd name="connsiteX2" fmla="*/ 13 w 21158"/>
                <a:gd name="connsiteY2" fmla="*/ 12583 h 26396"/>
                <a:gd name="connsiteX3" fmla="*/ 10871 w 21158"/>
                <a:gd name="connsiteY3" fmla="*/ 73 h 26396"/>
                <a:gd name="connsiteX4" fmla="*/ 21095 w 21158"/>
                <a:gd name="connsiteY4" fmla="*/ 14234 h 2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8" h="26396">
                  <a:moveTo>
                    <a:pt x="21159" y="14234"/>
                  </a:moveTo>
                  <a:cubicBezTo>
                    <a:pt x="21031" y="21917"/>
                    <a:pt x="17856" y="27188"/>
                    <a:pt x="10300" y="26299"/>
                  </a:cubicBezTo>
                  <a:cubicBezTo>
                    <a:pt x="3378" y="25473"/>
                    <a:pt x="-242" y="19885"/>
                    <a:pt x="13" y="12583"/>
                  </a:cubicBezTo>
                  <a:cubicBezTo>
                    <a:pt x="267" y="5534"/>
                    <a:pt x="3315" y="-752"/>
                    <a:pt x="10871" y="73"/>
                  </a:cubicBezTo>
                  <a:cubicBezTo>
                    <a:pt x="17920" y="835"/>
                    <a:pt x="20079" y="7503"/>
                    <a:pt x="21095" y="142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: фигура 707">
              <a:extLst>
                <a:ext uri="{FF2B5EF4-FFF2-40B4-BE49-F238E27FC236}">
                  <a16:creationId xmlns="" xmlns:a16="http://schemas.microsoft.com/office/drawing/2014/main" id="{B3B8279B-2D46-41E8-80D2-CE181C28A241}"/>
                </a:ext>
              </a:extLst>
            </p:cNvPr>
            <p:cNvSpPr/>
            <p:nvPr/>
          </p:nvSpPr>
          <p:spPr>
            <a:xfrm>
              <a:off x="10224769" y="984064"/>
              <a:ext cx="60498" cy="34880"/>
            </a:xfrm>
            <a:custGeom>
              <a:avLst/>
              <a:gdLst>
                <a:gd name="connsiteX0" fmla="*/ 0 w 60498"/>
                <a:gd name="connsiteY0" fmla="*/ 16383 h 34880"/>
                <a:gd name="connsiteX1" fmla="*/ 30480 w 60498"/>
                <a:gd name="connsiteY1" fmla="*/ 0 h 34880"/>
                <a:gd name="connsiteX2" fmla="*/ 60261 w 60498"/>
                <a:gd name="connsiteY2" fmla="*/ 19368 h 34880"/>
                <a:gd name="connsiteX3" fmla="*/ 51816 w 60498"/>
                <a:gd name="connsiteY3" fmla="*/ 30480 h 34880"/>
                <a:gd name="connsiteX4" fmla="*/ 0 w 60498"/>
                <a:gd name="connsiteY4" fmla="*/ 16383 h 3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98" h="34880">
                  <a:moveTo>
                    <a:pt x="0" y="16383"/>
                  </a:moveTo>
                  <a:cubicBezTo>
                    <a:pt x="7493" y="5271"/>
                    <a:pt x="18098" y="699"/>
                    <a:pt x="30480" y="0"/>
                  </a:cubicBezTo>
                  <a:cubicBezTo>
                    <a:pt x="42799" y="2286"/>
                    <a:pt x="56515" y="2730"/>
                    <a:pt x="60261" y="19368"/>
                  </a:cubicBezTo>
                  <a:cubicBezTo>
                    <a:pt x="61595" y="25210"/>
                    <a:pt x="57086" y="30480"/>
                    <a:pt x="51816" y="30480"/>
                  </a:cubicBezTo>
                  <a:cubicBezTo>
                    <a:pt x="33592" y="30353"/>
                    <a:pt x="11049" y="46990"/>
                    <a:pt x="0" y="163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: фигура 708">
              <a:extLst>
                <a:ext uri="{FF2B5EF4-FFF2-40B4-BE49-F238E27FC236}">
                  <a16:creationId xmlns="" xmlns:a16="http://schemas.microsoft.com/office/drawing/2014/main" id="{EFACB77B-6343-4698-83B8-EF151A1BEC12}"/>
                </a:ext>
              </a:extLst>
            </p:cNvPr>
            <p:cNvSpPr/>
            <p:nvPr/>
          </p:nvSpPr>
          <p:spPr>
            <a:xfrm>
              <a:off x="9996233" y="1258004"/>
              <a:ext cx="52006" cy="31071"/>
            </a:xfrm>
            <a:custGeom>
              <a:avLst/>
              <a:gdLst>
                <a:gd name="connsiteX0" fmla="*/ 0 w 52006"/>
                <a:gd name="connsiteY0" fmla="*/ 4318 h 31071"/>
                <a:gd name="connsiteX1" fmla="*/ 7620 w 52006"/>
                <a:gd name="connsiteY1" fmla="*/ 4318 h 31071"/>
                <a:gd name="connsiteX2" fmla="*/ 52007 w 52006"/>
                <a:gd name="connsiteY2" fmla="*/ 0 h 31071"/>
                <a:gd name="connsiteX3" fmla="*/ 15494 w 52006"/>
                <a:gd name="connsiteY3" fmla="*/ 30988 h 31071"/>
                <a:gd name="connsiteX4" fmla="*/ 0 w 52006"/>
                <a:gd name="connsiteY4" fmla="*/ 4318 h 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06" h="31071">
                  <a:moveTo>
                    <a:pt x="0" y="4318"/>
                  </a:moveTo>
                  <a:cubicBezTo>
                    <a:pt x="2540" y="4318"/>
                    <a:pt x="5080" y="4318"/>
                    <a:pt x="7620" y="4318"/>
                  </a:cubicBezTo>
                  <a:cubicBezTo>
                    <a:pt x="21082" y="2985"/>
                    <a:pt x="34544" y="1715"/>
                    <a:pt x="52007" y="0"/>
                  </a:cubicBezTo>
                  <a:cubicBezTo>
                    <a:pt x="44577" y="20955"/>
                    <a:pt x="30735" y="29655"/>
                    <a:pt x="15494" y="30988"/>
                  </a:cubicBezTo>
                  <a:cubicBezTo>
                    <a:pt x="-317" y="32385"/>
                    <a:pt x="1588" y="15812"/>
                    <a:pt x="0" y="431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: фигура 709">
              <a:extLst>
                <a:ext uri="{FF2B5EF4-FFF2-40B4-BE49-F238E27FC236}">
                  <a16:creationId xmlns="" xmlns:a16="http://schemas.microsoft.com/office/drawing/2014/main" id="{A63C4141-7919-4997-A4E3-B4AF8E7FB7F6}"/>
                </a:ext>
              </a:extLst>
            </p:cNvPr>
            <p:cNvSpPr/>
            <p:nvPr/>
          </p:nvSpPr>
          <p:spPr>
            <a:xfrm>
              <a:off x="9062844" y="2043553"/>
              <a:ext cx="385193" cy="345102"/>
            </a:xfrm>
            <a:custGeom>
              <a:avLst/>
              <a:gdLst>
                <a:gd name="connsiteX0" fmla="*/ 164150 w 385193"/>
                <a:gd name="connsiteY0" fmla="*/ 274271 h 345102"/>
                <a:gd name="connsiteX1" fmla="*/ 110874 w 385193"/>
                <a:gd name="connsiteY1" fmla="*/ 249633 h 345102"/>
                <a:gd name="connsiteX2" fmla="*/ 57725 w 385193"/>
                <a:gd name="connsiteY2" fmla="*/ 137237 h 345102"/>
                <a:gd name="connsiteX3" fmla="*/ 11051 w 385193"/>
                <a:gd name="connsiteY3" fmla="*/ 96216 h 345102"/>
                <a:gd name="connsiteX4" fmla="*/ 21402 w 385193"/>
                <a:gd name="connsiteY4" fmla="*/ 19063 h 345102"/>
                <a:gd name="connsiteX5" fmla="*/ 62296 w 385193"/>
                <a:gd name="connsiteY5" fmla="*/ 2934 h 345102"/>
                <a:gd name="connsiteX6" fmla="*/ 178120 w 385193"/>
                <a:gd name="connsiteY6" fmla="*/ 16142 h 345102"/>
                <a:gd name="connsiteX7" fmla="*/ 261369 w 385193"/>
                <a:gd name="connsiteY7" fmla="*/ 97930 h 345102"/>
                <a:gd name="connsiteX8" fmla="*/ 213871 w 385193"/>
                <a:gd name="connsiteY8" fmla="*/ 115393 h 345102"/>
                <a:gd name="connsiteX9" fmla="*/ 182057 w 385193"/>
                <a:gd name="connsiteY9" fmla="*/ 110567 h 345102"/>
                <a:gd name="connsiteX10" fmla="*/ 147894 w 385193"/>
                <a:gd name="connsiteY10" fmla="*/ 158700 h 345102"/>
                <a:gd name="connsiteX11" fmla="*/ 196218 w 385193"/>
                <a:gd name="connsiteY11" fmla="*/ 186704 h 345102"/>
                <a:gd name="connsiteX12" fmla="*/ 270576 w 385193"/>
                <a:gd name="connsiteY12" fmla="*/ 171337 h 345102"/>
                <a:gd name="connsiteX13" fmla="*/ 342268 w 385193"/>
                <a:gd name="connsiteY13" fmla="*/ 206516 h 345102"/>
                <a:gd name="connsiteX14" fmla="*/ 385194 w 385193"/>
                <a:gd name="connsiteY14" fmla="*/ 323293 h 345102"/>
                <a:gd name="connsiteX15" fmla="*/ 348174 w 385193"/>
                <a:gd name="connsiteY15" fmla="*/ 319356 h 345102"/>
                <a:gd name="connsiteX16" fmla="*/ 239715 w 385193"/>
                <a:gd name="connsiteY16" fmla="*/ 234456 h 345102"/>
                <a:gd name="connsiteX17" fmla="*/ 210505 w 385193"/>
                <a:gd name="connsiteY17" fmla="*/ 231472 h 345102"/>
                <a:gd name="connsiteX18" fmla="*/ 200282 w 385193"/>
                <a:gd name="connsiteY18" fmla="*/ 264746 h 345102"/>
                <a:gd name="connsiteX19" fmla="*/ 234318 w 385193"/>
                <a:gd name="connsiteY19" fmla="*/ 323928 h 345102"/>
                <a:gd name="connsiteX20" fmla="*/ 174310 w 385193"/>
                <a:gd name="connsiteY20" fmla="*/ 313324 h 345102"/>
                <a:gd name="connsiteX21" fmla="*/ 164213 w 385193"/>
                <a:gd name="connsiteY21" fmla="*/ 274207 h 3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5193" h="345102">
                  <a:moveTo>
                    <a:pt x="164150" y="274271"/>
                  </a:moveTo>
                  <a:cubicBezTo>
                    <a:pt x="146434" y="266079"/>
                    <a:pt x="128654" y="257888"/>
                    <a:pt x="110874" y="249633"/>
                  </a:cubicBezTo>
                  <a:cubicBezTo>
                    <a:pt x="108397" y="204040"/>
                    <a:pt x="112462" y="156605"/>
                    <a:pt x="57725" y="137237"/>
                  </a:cubicBezTo>
                  <a:cubicBezTo>
                    <a:pt x="39881" y="130951"/>
                    <a:pt x="25657" y="111202"/>
                    <a:pt x="11051" y="96216"/>
                  </a:cubicBezTo>
                  <a:cubicBezTo>
                    <a:pt x="-17713" y="66815"/>
                    <a:pt x="18418" y="44908"/>
                    <a:pt x="21402" y="19063"/>
                  </a:cubicBezTo>
                  <a:cubicBezTo>
                    <a:pt x="23498" y="1156"/>
                    <a:pt x="43627" y="-3924"/>
                    <a:pt x="62296" y="2934"/>
                  </a:cubicBezTo>
                  <a:cubicBezTo>
                    <a:pt x="99824" y="16777"/>
                    <a:pt x="137734" y="23762"/>
                    <a:pt x="178120" y="16142"/>
                  </a:cubicBezTo>
                  <a:cubicBezTo>
                    <a:pt x="205235" y="10998"/>
                    <a:pt x="265306" y="69800"/>
                    <a:pt x="261369" y="97930"/>
                  </a:cubicBezTo>
                  <a:cubicBezTo>
                    <a:pt x="257050" y="128474"/>
                    <a:pt x="230571" y="115139"/>
                    <a:pt x="213871" y="115393"/>
                  </a:cubicBezTo>
                  <a:cubicBezTo>
                    <a:pt x="204028" y="115520"/>
                    <a:pt x="193487" y="102947"/>
                    <a:pt x="182057" y="110567"/>
                  </a:cubicBezTo>
                  <a:cubicBezTo>
                    <a:pt x="165039" y="121807"/>
                    <a:pt x="143005" y="132602"/>
                    <a:pt x="147894" y="158700"/>
                  </a:cubicBezTo>
                  <a:cubicBezTo>
                    <a:pt x="152784" y="184799"/>
                    <a:pt x="174628" y="189688"/>
                    <a:pt x="196218" y="186704"/>
                  </a:cubicBezTo>
                  <a:cubicBezTo>
                    <a:pt x="221300" y="183211"/>
                    <a:pt x="248414" y="182513"/>
                    <a:pt x="270576" y="171337"/>
                  </a:cubicBezTo>
                  <a:cubicBezTo>
                    <a:pt x="310645" y="151144"/>
                    <a:pt x="328679" y="176607"/>
                    <a:pt x="342268" y="206516"/>
                  </a:cubicBezTo>
                  <a:cubicBezTo>
                    <a:pt x="359286" y="243981"/>
                    <a:pt x="371097" y="284240"/>
                    <a:pt x="385194" y="323293"/>
                  </a:cubicBezTo>
                  <a:cubicBezTo>
                    <a:pt x="371160" y="340883"/>
                    <a:pt x="357444" y="334596"/>
                    <a:pt x="348174" y="319356"/>
                  </a:cubicBezTo>
                  <a:cubicBezTo>
                    <a:pt x="321821" y="276049"/>
                    <a:pt x="279022" y="258142"/>
                    <a:pt x="239715" y="234456"/>
                  </a:cubicBezTo>
                  <a:cubicBezTo>
                    <a:pt x="230381" y="228805"/>
                    <a:pt x="220729" y="228487"/>
                    <a:pt x="210505" y="231472"/>
                  </a:cubicBezTo>
                  <a:cubicBezTo>
                    <a:pt x="191075" y="237123"/>
                    <a:pt x="184787" y="245378"/>
                    <a:pt x="200282" y="264746"/>
                  </a:cubicBezTo>
                  <a:cubicBezTo>
                    <a:pt x="214315" y="282272"/>
                    <a:pt x="239080" y="293511"/>
                    <a:pt x="234318" y="323928"/>
                  </a:cubicBezTo>
                  <a:cubicBezTo>
                    <a:pt x="206568" y="355234"/>
                    <a:pt x="189169" y="351932"/>
                    <a:pt x="174310" y="313324"/>
                  </a:cubicBezTo>
                  <a:cubicBezTo>
                    <a:pt x="169421" y="300560"/>
                    <a:pt x="168024" y="287098"/>
                    <a:pt x="164213" y="27420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: фигура 710">
              <a:extLst>
                <a:ext uri="{FF2B5EF4-FFF2-40B4-BE49-F238E27FC236}">
                  <a16:creationId xmlns="" xmlns:a16="http://schemas.microsoft.com/office/drawing/2014/main" id="{34B4BB88-F375-4ACF-A0A4-000E343071A6}"/>
                </a:ext>
              </a:extLst>
            </p:cNvPr>
            <p:cNvSpPr/>
            <p:nvPr/>
          </p:nvSpPr>
          <p:spPr>
            <a:xfrm>
              <a:off x="9205280" y="2248807"/>
              <a:ext cx="425510" cy="294358"/>
            </a:xfrm>
            <a:custGeom>
              <a:avLst/>
              <a:gdLst>
                <a:gd name="connsiteX0" fmla="*/ 82674 w 425510"/>
                <a:gd name="connsiteY0" fmla="*/ 109911 h 294358"/>
                <a:gd name="connsiteX1" fmla="*/ 5585 w 425510"/>
                <a:gd name="connsiteY1" fmla="*/ 26535 h 294358"/>
                <a:gd name="connsiteX2" fmla="*/ 187 w 425510"/>
                <a:gd name="connsiteY2" fmla="*/ 12883 h 294358"/>
                <a:gd name="connsiteX3" fmla="*/ 15872 w 425510"/>
                <a:gd name="connsiteY3" fmla="*/ 7295 h 294358"/>
                <a:gd name="connsiteX4" fmla="*/ 33778 w 425510"/>
                <a:gd name="connsiteY4" fmla="*/ 12121 h 294358"/>
                <a:gd name="connsiteX5" fmla="*/ 135951 w 425510"/>
                <a:gd name="connsiteY5" fmla="*/ 24948 h 294358"/>
                <a:gd name="connsiteX6" fmla="*/ 223771 w 425510"/>
                <a:gd name="connsiteY6" fmla="*/ 105530 h 294358"/>
                <a:gd name="connsiteX7" fmla="*/ 242757 w 425510"/>
                <a:gd name="connsiteY7" fmla="*/ 117976 h 294358"/>
                <a:gd name="connsiteX8" fmla="*/ 344039 w 425510"/>
                <a:gd name="connsiteY8" fmla="*/ 186365 h 294358"/>
                <a:gd name="connsiteX9" fmla="*/ 387410 w 425510"/>
                <a:gd name="connsiteY9" fmla="*/ 216401 h 294358"/>
                <a:gd name="connsiteX10" fmla="*/ 410334 w 425510"/>
                <a:gd name="connsiteY10" fmla="*/ 240849 h 294358"/>
                <a:gd name="connsiteX11" fmla="*/ 425510 w 425510"/>
                <a:gd name="connsiteY11" fmla="*/ 281679 h 294358"/>
                <a:gd name="connsiteX12" fmla="*/ 417953 w 425510"/>
                <a:gd name="connsiteY12" fmla="*/ 289871 h 294358"/>
                <a:gd name="connsiteX13" fmla="*/ 332927 w 425510"/>
                <a:gd name="connsiteY13" fmla="*/ 262121 h 294358"/>
                <a:gd name="connsiteX14" fmla="*/ 296669 w 425510"/>
                <a:gd name="connsiteY14" fmla="*/ 246564 h 294358"/>
                <a:gd name="connsiteX15" fmla="*/ 246631 w 425510"/>
                <a:gd name="connsiteY15" fmla="*/ 226879 h 294358"/>
                <a:gd name="connsiteX16" fmla="*/ 118170 w 425510"/>
                <a:gd name="connsiteY16" fmla="*/ 137788 h 294358"/>
                <a:gd name="connsiteX17" fmla="*/ 82737 w 425510"/>
                <a:gd name="connsiteY17" fmla="*/ 109848 h 29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5510" h="294358">
                  <a:moveTo>
                    <a:pt x="82674" y="109911"/>
                  </a:moveTo>
                  <a:cubicBezTo>
                    <a:pt x="52066" y="87369"/>
                    <a:pt x="31112" y="54539"/>
                    <a:pt x="5585" y="26535"/>
                  </a:cubicBezTo>
                  <a:cubicBezTo>
                    <a:pt x="2473" y="23106"/>
                    <a:pt x="-829" y="16693"/>
                    <a:pt x="187" y="12883"/>
                  </a:cubicBezTo>
                  <a:cubicBezTo>
                    <a:pt x="2219" y="4691"/>
                    <a:pt x="9649" y="5834"/>
                    <a:pt x="15872" y="7295"/>
                  </a:cubicBezTo>
                  <a:cubicBezTo>
                    <a:pt x="22031" y="8755"/>
                    <a:pt x="29841" y="14470"/>
                    <a:pt x="33778" y="12121"/>
                  </a:cubicBezTo>
                  <a:cubicBezTo>
                    <a:pt x="71244" y="-9787"/>
                    <a:pt x="99882" y="119"/>
                    <a:pt x="135951" y="24948"/>
                  </a:cubicBezTo>
                  <a:cubicBezTo>
                    <a:pt x="169732" y="48189"/>
                    <a:pt x="198307" y="73716"/>
                    <a:pt x="223771" y="105530"/>
                  </a:cubicBezTo>
                  <a:cubicBezTo>
                    <a:pt x="228343" y="111308"/>
                    <a:pt x="236344" y="113912"/>
                    <a:pt x="242757" y="117976"/>
                  </a:cubicBezTo>
                  <a:cubicBezTo>
                    <a:pt x="286127" y="124326"/>
                    <a:pt x="321688" y="146424"/>
                    <a:pt x="344039" y="186365"/>
                  </a:cubicBezTo>
                  <a:cubicBezTo>
                    <a:pt x="355088" y="206178"/>
                    <a:pt x="364931" y="219513"/>
                    <a:pt x="387410" y="216401"/>
                  </a:cubicBezTo>
                  <a:cubicBezTo>
                    <a:pt x="395030" y="224529"/>
                    <a:pt x="402651" y="232657"/>
                    <a:pt x="410334" y="240849"/>
                  </a:cubicBezTo>
                  <a:cubicBezTo>
                    <a:pt x="415413" y="254438"/>
                    <a:pt x="420494" y="268027"/>
                    <a:pt x="425510" y="281679"/>
                  </a:cubicBezTo>
                  <a:cubicBezTo>
                    <a:pt x="422970" y="284410"/>
                    <a:pt x="420494" y="287140"/>
                    <a:pt x="417953" y="289871"/>
                  </a:cubicBezTo>
                  <a:cubicBezTo>
                    <a:pt x="385061" y="296856"/>
                    <a:pt x="353628" y="300666"/>
                    <a:pt x="332927" y="262121"/>
                  </a:cubicBezTo>
                  <a:cubicBezTo>
                    <a:pt x="325561" y="248469"/>
                    <a:pt x="311655" y="242246"/>
                    <a:pt x="296669" y="246564"/>
                  </a:cubicBezTo>
                  <a:cubicBezTo>
                    <a:pt x="275206" y="252787"/>
                    <a:pt x="258505" y="243770"/>
                    <a:pt x="246631" y="226879"/>
                  </a:cubicBezTo>
                  <a:cubicBezTo>
                    <a:pt x="213738" y="180143"/>
                    <a:pt x="165859" y="159314"/>
                    <a:pt x="118170" y="137788"/>
                  </a:cubicBezTo>
                  <a:cubicBezTo>
                    <a:pt x="104201" y="131501"/>
                    <a:pt x="89595" y="126421"/>
                    <a:pt x="82737" y="109848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: фигура 711">
              <a:extLst>
                <a:ext uri="{FF2B5EF4-FFF2-40B4-BE49-F238E27FC236}">
                  <a16:creationId xmlns="" xmlns:a16="http://schemas.microsoft.com/office/drawing/2014/main" id="{ABE3E001-0B52-454E-B28C-A9D26E68E9D5}"/>
                </a:ext>
              </a:extLst>
            </p:cNvPr>
            <p:cNvSpPr/>
            <p:nvPr/>
          </p:nvSpPr>
          <p:spPr>
            <a:xfrm>
              <a:off x="9391734" y="2063780"/>
              <a:ext cx="130136" cy="60508"/>
            </a:xfrm>
            <a:custGeom>
              <a:avLst/>
              <a:gdLst>
                <a:gd name="connsiteX0" fmla="*/ 2836 w 130136"/>
                <a:gd name="connsiteY0" fmla="*/ 33126 h 60508"/>
                <a:gd name="connsiteX1" fmla="*/ 3852 w 130136"/>
                <a:gd name="connsiteY1" fmla="*/ 15854 h 60508"/>
                <a:gd name="connsiteX2" fmla="*/ 102468 w 130136"/>
                <a:gd name="connsiteY2" fmla="*/ 1821 h 60508"/>
                <a:gd name="connsiteX3" fmla="*/ 130090 w 130136"/>
                <a:gd name="connsiteY3" fmla="*/ 17124 h 60508"/>
                <a:gd name="connsiteX4" fmla="*/ 101897 w 130136"/>
                <a:gd name="connsiteY4" fmla="*/ 33126 h 60508"/>
                <a:gd name="connsiteX5" fmla="*/ 70782 w 130136"/>
                <a:gd name="connsiteY5" fmla="*/ 45064 h 60508"/>
                <a:gd name="connsiteX6" fmla="*/ 2836 w 130136"/>
                <a:gd name="connsiteY6" fmla="*/ 33063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6" h="60508">
                  <a:moveTo>
                    <a:pt x="2836" y="33126"/>
                  </a:moveTo>
                  <a:cubicBezTo>
                    <a:pt x="-85" y="26903"/>
                    <a:pt x="-2116" y="16108"/>
                    <a:pt x="3852" y="15854"/>
                  </a:cubicBezTo>
                  <a:cubicBezTo>
                    <a:pt x="37253" y="14711"/>
                    <a:pt x="68178" y="-6180"/>
                    <a:pt x="102468" y="1821"/>
                  </a:cubicBezTo>
                  <a:cubicBezTo>
                    <a:pt x="113072" y="4297"/>
                    <a:pt x="129392" y="3662"/>
                    <a:pt x="130090" y="17124"/>
                  </a:cubicBezTo>
                  <a:cubicBezTo>
                    <a:pt x="131170" y="37000"/>
                    <a:pt x="112882" y="30396"/>
                    <a:pt x="101897" y="33126"/>
                  </a:cubicBezTo>
                  <a:cubicBezTo>
                    <a:pt x="91356" y="36936"/>
                    <a:pt x="78274" y="37698"/>
                    <a:pt x="70782" y="45064"/>
                  </a:cubicBezTo>
                  <a:cubicBezTo>
                    <a:pt x="42334" y="72878"/>
                    <a:pt x="22013" y="59606"/>
                    <a:pt x="2836" y="3306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: фигура 712">
              <a:extLst>
                <a:ext uri="{FF2B5EF4-FFF2-40B4-BE49-F238E27FC236}">
                  <a16:creationId xmlns="" xmlns:a16="http://schemas.microsoft.com/office/drawing/2014/main" id="{F1F328DF-DFA0-4BF2-8CCD-2F941E5CB301}"/>
                </a:ext>
              </a:extLst>
            </p:cNvPr>
            <p:cNvSpPr/>
            <p:nvPr/>
          </p:nvSpPr>
          <p:spPr>
            <a:xfrm>
              <a:off x="9416025" y="2140595"/>
              <a:ext cx="35392" cy="37361"/>
            </a:xfrm>
            <a:custGeom>
              <a:avLst/>
              <a:gdLst>
                <a:gd name="connsiteX0" fmla="*/ 17789 w 35392"/>
                <a:gd name="connsiteY0" fmla="*/ 0 h 37361"/>
                <a:gd name="connsiteX1" fmla="*/ 35251 w 35392"/>
                <a:gd name="connsiteY1" fmla="*/ 20828 h 37361"/>
                <a:gd name="connsiteX2" fmla="*/ 18169 w 35392"/>
                <a:gd name="connsiteY2" fmla="*/ 37084 h 37361"/>
                <a:gd name="connsiteX3" fmla="*/ 9 w 35392"/>
                <a:gd name="connsiteY3" fmla="*/ 15240 h 37361"/>
                <a:gd name="connsiteX4" fmla="*/ 17789 w 35392"/>
                <a:gd name="connsiteY4" fmla="*/ 0 h 3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92" h="37361">
                  <a:moveTo>
                    <a:pt x="17789" y="0"/>
                  </a:moveTo>
                  <a:cubicBezTo>
                    <a:pt x="29092" y="1714"/>
                    <a:pt x="36521" y="7938"/>
                    <a:pt x="35251" y="20828"/>
                  </a:cubicBezTo>
                  <a:cubicBezTo>
                    <a:pt x="34299" y="30798"/>
                    <a:pt x="28901" y="38989"/>
                    <a:pt x="18169" y="37084"/>
                  </a:cubicBezTo>
                  <a:cubicBezTo>
                    <a:pt x="7438" y="35179"/>
                    <a:pt x="326" y="26734"/>
                    <a:pt x="9" y="15240"/>
                  </a:cubicBezTo>
                  <a:cubicBezTo>
                    <a:pt x="-308" y="3683"/>
                    <a:pt x="8200" y="190"/>
                    <a:pt x="177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: фигура 713">
              <a:extLst>
                <a:ext uri="{FF2B5EF4-FFF2-40B4-BE49-F238E27FC236}">
                  <a16:creationId xmlns="" xmlns:a16="http://schemas.microsoft.com/office/drawing/2014/main" id="{FC04435B-24A6-4C32-97A9-D85C4195EA67}"/>
                </a:ext>
              </a:extLst>
            </p:cNvPr>
            <p:cNvSpPr/>
            <p:nvPr/>
          </p:nvSpPr>
          <p:spPr>
            <a:xfrm>
              <a:off x="9421036" y="2213228"/>
              <a:ext cx="32462" cy="38810"/>
            </a:xfrm>
            <a:custGeom>
              <a:avLst/>
              <a:gdLst>
                <a:gd name="connsiteX0" fmla="*/ 32462 w 32462"/>
                <a:gd name="connsiteY0" fmla="*/ 14998 h 38810"/>
                <a:gd name="connsiteX1" fmla="*/ 10301 w 32462"/>
                <a:gd name="connsiteY1" fmla="*/ 38810 h 38810"/>
                <a:gd name="connsiteX2" fmla="*/ 141 w 32462"/>
                <a:gd name="connsiteY2" fmla="*/ 25094 h 38810"/>
                <a:gd name="connsiteX3" fmla="*/ 20588 w 32462"/>
                <a:gd name="connsiteY3" fmla="*/ 139 h 38810"/>
                <a:gd name="connsiteX4" fmla="*/ 32462 w 32462"/>
                <a:gd name="connsiteY4" fmla="*/ 15061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62" h="38810">
                  <a:moveTo>
                    <a:pt x="32462" y="14998"/>
                  </a:moveTo>
                  <a:cubicBezTo>
                    <a:pt x="29985" y="29603"/>
                    <a:pt x="23699" y="38874"/>
                    <a:pt x="10301" y="38810"/>
                  </a:cubicBezTo>
                  <a:cubicBezTo>
                    <a:pt x="3125" y="38810"/>
                    <a:pt x="-812" y="32333"/>
                    <a:pt x="141" y="25094"/>
                  </a:cubicBezTo>
                  <a:cubicBezTo>
                    <a:pt x="1728" y="12331"/>
                    <a:pt x="8078" y="1853"/>
                    <a:pt x="20588" y="139"/>
                  </a:cubicBezTo>
                  <a:cubicBezTo>
                    <a:pt x="30430" y="-1258"/>
                    <a:pt x="31573" y="8203"/>
                    <a:pt x="32462" y="1506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: фигура 714">
              <a:extLst>
                <a:ext uri="{FF2B5EF4-FFF2-40B4-BE49-F238E27FC236}">
                  <a16:creationId xmlns="" xmlns:a16="http://schemas.microsoft.com/office/drawing/2014/main" id="{8454A94D-FFB5-4F28-B751-9E9ED4892048}"/>
                </a:ext>
              </a:extLst>
            </p:cNvPr>
            <p:cNvSpPr/>
            <p:nvPr/>
          </p:nvSpPr>
          <p:spPr>
            <a:xfrm>
              <a:off x="9601232" y="1090317"/>
              <a:ext cx="151224" cy="153559"/>
            </a:xfrm>
            <a:custGeom>
              <a:avLst/>
              <a:gdLst>
                <a:gd name="connsiteX0" fmla="*/ 151224 w 151224"/>
                <a:gd name="connsiteY0" fmla="*/ 81962 h 153559"/>
                <a:gd name="connsiteX1" fmla="*/ 118268 w 151224"/>
                <a:gd name="connsiteY1" fmla="*/ 136128 h 153559"/>
                <a:gd name="connsiteX2" fmla="*/ 82200 w 151224"/>
                <a:gd name="connsiteY2" fmla="*/ 152193 h 153559"/>
                <a:gd name="connsiteX3" fmla="*/ 62515 w 151224"/>
                <a:gd name="connsiteY3" fmla="*/ 116697 h 153559"/>
                <a:gd name="connsiteX4" fmla="*/ 19081 w 151224"/>
                <a:gd name="connsiteY4" fmla="*/ 58784 h 153559"/>
                <a:gd name="connsiteX5" fmla="*/ 730 w 151224"/>
                <a:gd name="connsiteY5" fmla="*/ 47100 h 153559"/>
                <a:gd name="connsiteX6" fmla="*/ 10762 w 151224"/>
                <a:gd name="connsiteY6" fmla="*/ 27479 h 153559"/>
                <a:gd name="connsiteX7" fmla="*/ 94201 w 151224"/>
                <a:gd name="connsiteY7" fmla="*/ 13445 h 153559"/>
                <a:gd name="connsiteX8" fmla="*/ 151224 w 151224"/>
                <a:gd name="connsiteY8" fmla="*/ 32876 h 153559"/>
                <a:gd name="connsiteX9" fmla="*/ 151224 w 151224"/>
                <a:gd name="connsiteY9" fmla="*/ 81962 h 15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224" h="153559">
                  <a:moveTo>
                    <a:pt x="151224" y="81962"/>
                  </a:moveTo>
                  <a:cubicBezTo>
                    <a:pt x="140303" y="100060"/>
                    <a:pt x="130206" y="118856"/>
                    <a:pt x="118268" y="136128"/>
                  </a:cubicBezTo>
                  <a:cubicBezTo>
                    <a:pt x="109759" y="148447"/>
                    <a:pt x="97440" y="157019"/>
                    <a:pt x="82200" y="152193"/>
                  </a:cubicBezTo>
                  <a:cubicBezTo>
                    <a:pt x="66261" y="147177"/>
                    <a:pt x="60864" y="131365"/>
                    <a:pt x="62515" y="116697"/>
                  </a:cubicBezTo>
                  <a:cubicBezTo>
                    <a:pt x="66643" y="79930"/>
                    <a:pt x="56229" y="58911"/>
                    <a:pt x="19081" y="58784"/>
                  </a:cubicBezTo>
                  <a:cubicBezTo>
                    <a:pt x="11715" y="58784"/>
                    <a:pt x="3524" y="55863"/>
                    <a:pt x="730" y="47100"/>
                  </a:cubicBezTo>
                  <a:cubicBezTo>
                    <a:pt x="-2318" y="37512"/>
                    <a:pt x="4794" y="32305"/>
                    <a:pt x="10762" y="27479"/>
                  </a:cubicBezTo>
                  <a:cubicBezTo>
                    <a:pt x="36099" y="6904"/>
                    <a:pt x="60293" y="-14686"/>
                    <a:pt x="94201" y="13445"/>
                  </a:cubicBezTo>
                  <a:cubicBezTo>
                    <a:pt x="109887" y="26463"/>
                    <a:pt x="130841" y="30908"/>
                    <a:pt x="151224" y="32876"/>
                  </a:cubicBezTo>
                  <a:cubicBezTo>
                    <a:pt x="151224" y="49259"/>
                    <a:pt x="151224" y="65579"/>
                    <a:pt x="151224" y="819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: фигура 715">
              <a:extLst>
                <a:ext uri="{FF2B5EF4-FFF2-40B4-BE49-F238E27FC236}">
                  <a16:creationId xmlns="" xmlns:a16="http://schemas.microsoft.com/office/drawing/2014/main" id="{88B11C55-2128-4ADB-A0CE-948D9F0A7CFB}"/>
                </a:ext>
              </a:extLst>
            </p:cNvPr>
            <p:cNvSpPr/>
            <p:nvPr/>
          </p:nvSpPr>
          <p:spPr>
            <a:xfrm>
              <a:off x="1729567" y="1199407"/>
              <a:ext cx="382061" cy="457021"/>
            </a:xfrm>
            <a:custGeom>
              <a:avLst/>
              <a:gdLst>
                <a:gd name="connsiteX0" fmla="*/ 23668 w 382061"/>
                <a:gd name="connsiteY0" fmla="*/ 4622 h 457021"/>
                <a:gd name="connsiteX1" fmla="*/ 59736 w 382061"/>
                <a:gd name="connsiteY1" fmla="*/ 33959 h 457021"/>
                <a:gd name="connsiteX2" fmla="*/ 182862 w 382061"/>
                <a:gd name="connsiteY2" fmla="*/ 117779 h 457021"/>
                <a:gd name="connsiteX3" fmla="*/ 192768 w 382061"/>
                <a:gd name="connsiteY3" fmla="*/ 129781 h 457021"/>
                <a:gd name="connsiteX4" fmla="*/ 287320 w 382061"/>
                <a:gd name="connsiteY4" fmla="*/ 261861 h 457021"/>
                <a:gd name="connsiteX5" fmla="*/ 313228 w 382061"/>
                <a:gd name="connsiteY5" fmla="*/ 291008 h 457021"/>
                <a:gd name="connsiteX6" fmla="*/ 382062 w 382061"/>
                <a:gd name="connsiteY6" fmla="*/ 446330 h 457021"/>
                <a:gd name="connsiteX7" fmla="*/ 359075 w 382061"/>
                <a:gd name="connsiteY7" fmla="*/ 454648 h 457021"/>
                <a:gd name="connsiteX8" fmla="*/ 214549 w 382061"/>
                <a:gd name="connsiteY8" fmla="*/ 266814 h 457021"/>
                <a:gd name="connsiteX9" fmla="*/ 50528 w 382061"/>
                <a:gd name="connsiteY9" fmla="*/ 71106 h 457021"/>
                <a:gd name="connsiteX10" fmla="*/ 8364 w 382061"/>
                <a:gd name="connsiteY10" fmla="*/ 24243 h 457021"/>
                <a:gd name="connsiteX11" fmla="*/ 2649 w 382061"/>
                <a:gd name="connsiteY11" fmla="*/ 3479 h 457021"/>
                <a:gd name="connsiteX12" fmla="*/ 23731 w 382061"/>
                <a:gd name="connsiteY12" fmla="*/ 4685 h 45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061" h="457021">
                  <a:moveTo>
                    <a:pt x="23668" y="4622"/>
                  </a:moveTo>
                  <a:cubicBezTo>
                    <a:pt x="30907" y="21576"/>
                    <a:pt x="44051" y="26148"/>
                    <a:pt x="59736" y="33959"/>
                  </a:cubicBezTo>
                  <a:cubicBezTo>
                    <a:pt x="103487" y="55930"/>
                    <a:pt x="162669" y="55041"/>
                    <a:pt x="182862" y="117779"/>
                  </a:cubicBezTo>
                  <a:cubicBezTo>
                    <a:pt x="184386" y="122542"/>
                    <a:pt x="188577" y="127558"/>
                    <a:pt x="192768" y="129781"/>
                  </a:cubicBezTo>
                  <a:cubicBezTo>
                    <a:pt x="244140" y="157530"/>
                    <a:pt x="267000" y="208521"/>
                    <a:pt x="287320" y="261861"/>
                  </a:cubicBezTo>
                  <a:cubicBezTo>
                    <a:pt x="292273" y="274879"/>
                    <a:pt x="302687" y="283261"/>
                    <a:pt x="313228" y="291008"/>
                  </a:cubicBezTo>
                  <a:cubicBezTo>
                    <a:pt x="325166" y="348412"/>
                    <a:pt x="363393" y="392355"/>
                    <a:pt x="382062" y="446330"/>
                  </a:cubicBezTo>
                  <a:cubicBezTo>
                    <a:pt x="377363" y="458522"/>
                    <a:pt x="368854" y="458712"/>
                    <a:pt x="359075" y="454648"/>
                  </a:cubicBezTo>
                  <a:cubicBezTo>
                    <a:pt x="300655" y="401245"/>
                    <a:pt x="264904" y="327648"/>
                    <a:pt x="214549" y="266814"/>
                  </a:cubicBezTo>
                  <a:cubicBezTo>
                    <a:pt x="160256" y="201155"/>
                    <a:pt x="106027" y="135559"/>
                    <a:pt x="50528" y="71106"/>
                  </a:cubicBezTo>
                  <a:cubicBezTo>
                    <a:pt x="36749" y="55168"/>
                    <a:pt x="22207" y="40055"/>
                    <a:pt x="8364" y="24243"/>
                  </a:cubicBezTo>
                  <a:cubicBezTo>
                    <a:pt x="3411" y="18528"/>
                    <a:pt x="-4018" y="11543"/>
                    <a:pt x="2649" y="3479"/>
                  </a:cubicBezTo>
                  <a:cubicBezTo>
                    <a:pt x="8682" y="-3760"/>
                    <a:pt x="16683" y="2145"/>
                    <a:pt x="23731" y="4685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: фигура 716">
              <a:extLst>
                <a:ext uri="{FF2B5EF4-FFF2-40B4-BE49-F238E27FC236}">
                  <a16:creationId xmlns="" xmlns:a16="http://schemas.microsoft.com/office/drawing/2014/main" id="{3BE8B9BE-42A3-4DA9-B3D0-7EAEB90353AA}"/>
                </a:ext>
              </a:extLst>
            </p:cNvPr>
            <p:cNvSpPr/>
            <p:nvPr/>
          </p:nvSpPr>
          <p:spPr>
            <a:xfrm>
              <a:off x="1002520" y="6766516"/>
              <a:ext cx="444927" cy="230946"/>
            </a:xfrm>
            <a:custGeom>
              <a:avLst/>
              <a:gdLst>
                <a:gd name="connsiteX0" fmla="*/ 396766 w 444927"/>
                <a:gd name="connsiteY0" fmla="*/ 228550 h 230946"/>
                <a:gd name="connsiteX1" fmla="*/ 197884 w 444927"/>
                <a:gd name="connsiteY1" fmla="*/ 220232 h 230946"/>
                <a:gd name="connsiteX2" fmla="*/ 179405 w 444927"/>
                <a:gd name="connsiteY2" fmla="*/ 222898 h 230946"/>
                <a:gd name="connsiteX3" fmla="*/ 152418 w 444927"/>
                <a:gd name="connsiteY3" fmla="*/ 225438 h 230946"/>
                <a:gd name="connsiteX4" fmla="*/ 156736 w 444927"/>
                <a:gd name="connsiteY4" fmla="*/ 195657 h 230946"/>
                <a:gd name="connsiteX5" fmla="*/ 152545 w 444927"/>
                <a:gd name="connsiteY5" fmla="*/ 149810 h 230946"/>
                <a:gd name="connsiteX6" fmla="*/ 99967 w 444927"/>
                <a:gd name="connsiteY6" fmla="*/ 148603 h 230946"/>
                <a:gd name="connsiteX7" fmla="*/ 71709 w 444927"/>
                <a:gd name="connsiteY7" fmla="*/ 181560 h 230946"/>
                <a:gd name="connsiteX8" fmla="*/ 14813 w 444927"/>
                <a:gd name="connsiteY8" fmla="*/ 188037 h 230946"/>
                <a:gd name="connsiteX9" fmla="*/ 6050 w 444927"/>
                <a:gd name="connsiteY9" fmla="*/ 138380 h 230946"/>
                <a:gd name="connsiteX10" fmla="*/ 81488 w 444927"/>
                <a:gd name="connsiteY10" fmla="*/ 49860 h 230946"/>
                <a:gd name="connsiteX11" fmla="*/ 126319 w 444927"/>
                <a:gd name="connsiteY11" fmla="*/ 56591 h 230946"/>
                <a:gd name="connsiteX12" fmla="*/ 164927 w 444927"/>
                <a:gd name="connsiteY12" fmla="*/ 46368 h 230946"/>
                <a:gd name="connsiteX13" fmla="*/ 219918 w 444927"/>
                <a:gd name="connsiteY13" fmla="*/ 10808 h 230946"/>
                <a:gd name="connsiteX14" fmla="*/ 336441 w 444927"/>
                <a:gd name="connsiteY14" fmla="*/ 3314 h 230946"/>
                <a:gd name="connsiteX15" fmla="*/ 441025 w 444927"/>
                <a:gd name="connsiteY15" fmla="*/ 71514 h 230946"/>
                <a:gd name="connsiteX16" fmla="*/ 424515 w 444927"/>
                <a:gd name="connsiteY16" fmla="*/ 218708 h 230946"/>
                <a:gd name="connsiteX17" fmla="*/ 396766 w 444927"/>
                <a:gd name="connsiteY17" fmla="*/ 228550 h 23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927" h="230946">
                  <a:moveTo>
                    <a:pt x="396766" y="228550"/>
                  </a:moveTo>
                  <a:cubicBezTo>
                    <a:pt x="331869" y="201562"/>
                    <a:pt x="264114" y="233312"/>
                    <a:pt x="197884" y="220232"/>
                  </a:cubicBezTo>
                  <a:cubicBezTo>
                    <a:pt x="192042" y="219088"/>
                    <a:pt x="185247" y="220803"/>
                    <a:pt x="179405" y="222898"/>
                  </a:cubicBezTo>
                  <a:cubicBezTo>
                    <a:pt x="170388" y="226137"/>
                    <a:pt x="161625" y="237694"/>
                    <a:pt x="152418" y="225438"/>
                  </a:cubicBezTo>
                  <a:cubicBezTo>
                    <a:pt x="144480" y="214961"/>
                    <a:pt x="150957" y="204547"/>
                    <a:pt x="156736" y="195657"/>
                  </a:cubicBezTo>
                  <a:cubicBezTo>
                    <a:pt x="167658" y="178829"/>
                    <a:pt x="170261" y="163081"/>
                    <a:pt x="152545" y="149810"/>
                  </a:cubicBezTo>
                  <a:cubicBezTo>
                    <a:pt x="135463" y="137046"/>
                    <a:pt x="117175" y="133109"/>
                    <a:pt x="99967" y="148603"/>
                  </a:cubicBezTo>
                  <a:cubicBezTo>
                    <a:pt x="89362" y="158128"/>
                    <a:pt x="79837" y="169495"/>
                    <a:pt x="71709" y="181560"/>
                  </a:cubicBezTo>
                  <a:cubicBezTo>
                    <a:pt x="54564" y="207150"/>
                    <a:pt x="34879" y="199785"/>
                    <a:pt x="14813" y="188037"/>
                  </a:cubicBezTo>
                  <a:cubicBezTo>
                    <a:pt x="-6459" y="175527"/>
                    <a:pt x="-427" y="157112"/>
                    <a:pt x="6050" y="138380"/>
                  </a:cubicBezTo>
                  <a:cubicBezTo>
                    <a:pt x="20084" y="97930"/>
                    <a:pt x="54755" y="77420"/>
                    <a:pt x="81488" y="49860"/>
                  </a:cubicBezTo>
                  <a:cubicBezTo>
                    <a:pt x="93871" y="37097"/>
                    <a:pt x="113683" y="41986"/>
                    <a:pt x="126319" y="56591"/>
                  </a:cubicBezTo>
                  <a:cubicBezTo>
                    <a:pt x="145877" y="79261"/>
                    <a:pt x="156926" y="67260"/>
                    <a:pt x="164927" y="46368"/>
                  </a:cubicBezTo>
                  <a:cubicBezTo>
                    <a:pt x="175659" y="18300"/>
                    <a:pt x="198900" y="20586"/>
                    <a:pt x="219918" y="10808"/>
                  </a:cubicBezTo>
                  <a:cubicBezTo>
                    <a:pt x="261003" y="-8369"/>
                    <a:pt x="297388" y="3949"/>
                    <a:pt x="336441" y="3314"/>
                  </a:cubicBezTo>
                  <a:cubicBezTo>
                    <a:pt x="394988" y="2362"/>
                    <a:pt x="429024" y="11252"/>
                    <a:pt x="441025" y="71514"/>
                  </a:cubicBezTo>
                  <a:cubicBezTo>
                    <a:pt x="450296" y="117933"/>
                    <a:pt x="442359" y="171400"/>
                    <a:pt x="424515" y="218708"/>
                  </a:cubicBezTo>
                  <a:cubicBezTo>
                    <a:pt x="420451" y="229439"/>
                    <a:pt x="408005" y="229947"/>
                    <a:pt x="396766" y="22855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8" name="Полилиния: фигура 717">
              <a:extLst>
                <a:ext uri="{FF2B5EF4-FFF2-40B4-BE49-F238E27FC236}">
                  <a16:creationId xmlns="" xmlns:a16="http://schemas.microsoft.com/office/drawing/2014/main" id="{55B90A1E-E65B-4B5C-AF35-E7CF350AB080}"/>
                </a:ext>
              </a:extLst>
            </p:cNvPr>
            <p:cNvSpPr/>
            <p:nvPr/>
          </p:nvSpPr>
          <p:spPr>
            <a:xfrm>
              <a:off x="1292574" y="6613515"/>
              <a:ext cx="507396" cy="435138"/>
            </a:xfrm>
            <a:custGeom>
              <a:avLst/>
              <a:gdLst>
                <a:gd name="connsiteX0" fmla="*/ 256000 w 507396"/>
                <a:gd name="connsiteY0" fmla="*/ 48429 h 435138"/>
                <a:gd name="connsiteX1" fmla="*/ 143732 w 507396"/>
                <a:gd name="connsiteY1" fmla="*/ 47285 h 435138"/>
                <a:gd name="connsiteX2" fmla="*/ 103410 w 507396"/>
                <a:gd name="connsiteY2" fmla="*/ 49636 h 435138"/>
                <a:gd name="connsiteX3" fmla="*/ 101187 w 507396"/>
                <a:gd name="connsiteY3" fmla="*/ 82465 h 435138"/>
                <a:gd name="connsiteX4" fmla="*/ 203867 w 507396"/>
                <a:gd name="connsiteY4" fmla="*/ 157903 h 435138"/>
                <a:gd name="connsiteX5" fmla="*/ 213265 w 507396"/>
                <a:gd name="connsiteY5" fmla="*/ 164444 h 435138"/>
                <a:gd name="connsiteX6" fmla="*/ 372777 w 507396"/>
                <a:gd name="connsiteY6" fmla="*/ 298874 h 435138"/>
                <a:gd name="connsiteX7" fmla="*/ 393414 w 507396"/>
                <a:gd name="connsiteY7" fmla="*/ 331513 h 435138"/>
                <a:gd name="connsiteX8" fmla="*/ 404781 w 507396"/>
                <a:gd name="connsiteY8" fmla="*/ 350944 h 435138"/>
                <a:gd name="connsiteX9" fmla="*/ 507397 w 507396"/>
                <a:gd name="connsiteY9" fmla="*/ 433050 h 435138"/>
                <a:gd name="connsiteX10" fmla="*/ 428657 w 507396"/>
                <a:gd name="connsiteY10" fmla="*/ 426827 h 435138"/>
                <a:gd name="connsiteX11" fmla="*/ 411829 w 507396"/>
                <a:gd name="connsiteY11" fmla="*/ 412539 h 435138"/>
                <a:gd name="connsiteX12" fmla="*/ 350298 w 507396"/>
                <a:gd name="connsiteY12" fmla="*/ 315194 h 435138"/>
                <a:gd name="connsiteX13" fmla="*/ 277019 w 507396"/>
                <a:gd name="connsiteY13" fmla="*/ 271061 h 435138"/>
                <a:gd name="connsiteX14" fmla="*/ 183610 w 507396"/>
                <a:gd name="connsiteY14" fmla="*/ 208513 h 435138"/>
                <a:gd name="connsiteX15" fmla="*/ 44482 w 507396"/>
                <a:gd name="connsiteY15" fmla="*/ 59161 h 435138"/>
                <a:gd name="connsiteX16" fmla="*/ 19844 w 507396"/>
                <a:gd name="connsiteY16" fmla="*/ 52366 h 435138"/>
                <a:gd name="connsiteX17" fmla="*/ 95 w 507396"/>
                <a:gd name="connsiteY17" fmla="*/ 42841 h 435138"/>
                <a:gd name="connsiteX18" fmla="*/ 22384 w 507396"/>
                <a:gd name="connsiteY18" fmla="*/ 35285 h 435138"/>
                <a:gd name="connsiteX19" fmla="*/ 73057 w 507396"/>
                <a:gd name="connsiteY19" fmla="*/ 23854 h 435138"/>
                <a:gd name="connsiteX20" fmla="*/ 91726 w 507396"/>
                <a:gd name="connsiteY20" fmla="*/ 5502 h 435138"/>
                <a:gd name="connsiteX21" fmla="*/ 248253 w 507396"/>
                <a:gd name="connsiteY21" fmla="*/ 40301 h 435138"/>
                <a:gd name="connsiteX22" fmla="*/ 255873 w 507396"/>
                <a:gd name="connsiteY22" fmla="*/ 48492 h 43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7396" h="435138">
                  <a:moveTo>
                    <a:pt x="256000" y="48429"/>
                  </a:moveTo>
                  <a:cubicBezTo>
                    <a:pt x="218535" y="51413"/>
                    <a:pt x="181007" y="52556"/>
                    <a:pt x="143732" y="47285"/>
                  </a:cubicBezTo>
                  <a:cubicBezTo>
                    <a:pt x="129762" y="45317"/>
                    <a:pt x="116427" y="41062"/>
                    <a:pt x="103410" y="49636"/>
                  </a:cubicBezTo>
                  <a:cubicBezTo>
                    <a:pt x="88741" y="59287"/>
                    <a:pt x="81820" y="70083"/>
                    <a:pt x="101187" y="82465"/>
                  </a:cubicBezTo>
                  <a:cubicBezTo>
                    <a:pt x="136938" y="105261"/>
                    <a:pt x="162401" y="144061"/>
                    <a:pt x="203867" y="157903"/>
                  </a:cubicBezTo>
                  <a:cubicBezTo>
                    <a:pt x="207359" y="159110"/>
                    <a:pt x="211995" y="161332"/>
                    <a:pt x="213265" y="164444"/>
                  </a:cubicBezTo>
                  <a:cubicBezTo>
                    <a:pt x="244443" y="239311"/>
                    <a:pt x="325596" y="245724"/>
                    <a:pt x="372777" y="298874"/>
                  </a:cubicBezTo>
                  <a:cubicBezTo>
                    <a:pt x="381730" y="308971"/>
                    <a:pt x="390811" y="317352"/>
                    <a:pt x="393414" y="331513"/>
                  </a:cubicBezTo>
                  <a:cubicBezTo>
                    <a:pt x="394938" y="339578"/>
                    <a:pt x="397669" y="351579"/>
                    <a:pt x="404781" y="350944"/>
                  </a:cubicBezTo>
                  <a:cubicBezTo>
                    <a:pt x="462121" y="345737"/>
                    <a:pt x="466820" y="415207"/>
                    <a:pt x="507397" y="433050"/>
                  </a:cubicBezTo>
                  <a:cubicBezTo>
                    <a:pt x="480536" y="440925"/>
                    <a:pt x="455390" y="423779"/>
                    <a:pt x="428657" y="426827"/>
                  </a:cubicBezTo>
                  <a:cubicBezTo>
                    <a:pt x="420592" y="427716"/>
                    <a:pt x="414306" y="420668"/>
                    <a:pt x="411829" y="412539"/>
                  </a:cubicBezTo>
                  <a:cubicBezTo>
                    <a:pt x="399828" y="373931"/>
                    <a:pt x="368840" y="349230"/>
                    <a:pt x="350298" y="315194"/>
                  </a:cubicBezTo>
                  <a:cubicBezTo>
                    <a:pt x="334931" y="287063"/>
                    <a:pt x="304705" y="277411"/>
                    <a:pt x="277019" y="271061"/>
                  </a:cubicBezTo>
                  <a:cubicBezTo>
                    <a:pt x="237903" y="262171"/>
                    <a:pt x="209137" y="242422"/>
                    <a:pt x="183610" y="208513"/>
                  </a:cubicBezTo>
                  <a:cubicBezTo>
                    <a:pt x="142399" y="153776"/>
                    <a:pt x="84169" y="116311"/>
                    <a:pt x="44482" y="59161"/>
                  </a:cubicBezTo>
                  <a:cubicBezTo>
                    <a:pt x="38767" y="50969"/>
                    <a:pt x="28988" y="51540"/>
                    <a:pt x="19844" y="52366"/>
                  </a:cubicBezTo>
                  <a:cubicBezTo>
                    <a:pt x="11716" y="53064"/>
                    <a:pt x="-1238" y="57192"/>
                    <a:pt x="95" y="42841"/>
                  </a:cubicBezTo>
                  <a:cubicBezTo>
                    <a:pt x="1238" y="30775"/>
                    <a:pt x="14192" y="33189"/>
                    <a:pt x="22384" y="35285"/>
                  </a:cubicBezTo>
                  <a:cubicBezTo>
                    <a:pt x="41307" y="40237"/>
                    <a:pt x="57182" y="32808"/>
                    <a:pt x="73057" y="23854"/>
                  </a:cubicBezTo>
                  <a:cubicBezTo>
                    <a:pt x="77311" y="15472"/>
                    <a:pt x="82836" y="9312"/>
                    <a:pt x="91726" y="5502"/>
                  </a:cubicBezTo>
                  <a:cubicBezTo>
                    <a:pt x="127921" y="-10309"/>
                    <a:pt x="221075" y="10011"/>
                    <a:pt x="248253" y="40301"/>
                  </a:cubicBezTo>
                  <a:cubicBezTo>
                    <a:pt x="250793" y="43031"/>
                    <a:pt x="253333" y="45761"/>
                    <a:pt x="255873" y="484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9" name="Полилиния: фигура 718">
              <a:extLst>
                <a:ext uri="{FF2B5EF4-FFF2-40B4-BE49-F238E27FC236}">
                  <a16:creationId xmlns="" xmlns:a16="http://schemas.microsoft.com/office/drawing/2014/main" id="{5F0E06D8-779D-481A-8DBC-C30A3D80D430}"/>
                </a:ext>
              </a:extLst>
            </p:cNvPr>
            <p:cNvSpPr/>
            <p:nvPr/>
          </p:nvSpPr>
          <p:spPr>
            <a:xfrm>
              <a:off x="1323749" y="6562348"/>
              <a:ext cx="235795" cy="91643"/>
            </a:xfrm>
            <a:custGeom>
              <a:avLst/>
              <a:gdLst>
                <a:gd name="connsiteX0" fmla="*/ 217142 w 235795"/>
                <a:gd name="connsiteY0" fmla="*/ 91404 h 91643"/>
                <a:gd name="connsiteX1" fmla="*/ 140688 w 235795"/>
                <a:gd name="connsiteY1" fmla="*/ 78323 h 91643"/>
                <a:gd name="connsiteX2" fmla="*/ 41945 w 235795"/>
                <a:gd name="connsiteY2" fmla="*/ 75021 h 91643"/>
                <a:gd name="connsiteX3" fmla="*/ 29182 w 235795"/>
                <a:gd name="connsiteY3" fmla="*/ 66385 h 91643"/>
                <a:gd name="connsiteX4" fmla="*/ 1559 w 235795"/>
                <a:gd name="connsiteY4" fmla="*/ 38635 h 91643"/>
                <a:gd name="connsiteX5" fmla="*/ 44676 w 235795"/>
                <a:gd name="connsiteY5" fmla="*/ 27 h 91643"/>
                <a:gd name="connsiteX6" fmla="*/ 215999 w 235795"/>
                <a:gd name="connsiteY6" fmla="*/ 53939 h 91643"/>
                <a:gd name="connsiteX7" fmla="*/ 217142 w 235795"/>
                <a:gd name="connsiteY7" fmla="*/ 91404 h 9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795" h="91643">
                  <a:moveTo>
                    <a:pt x="217142" y="91404"/>
                  </a:moveTo>
                  <a:cubicBezTo>
                    <a:pt x="190916" y="92229"/>
                    <a:pt x="164945" y="91594"/>
                    <a:pt x="140688" y="78323"/>
                  </a:cubicBezTo>
                  <a:cubicBezTo>
                    <a:pt x="108366" y="60670"/>
                    <a:pt x="74711" y="81434"/>
                    <a:pt x="41945" y="75021"/>
                  </a:cubicBezTo>
                  <a:cubicBezTo>
                    <a:pt x="37691" y="72100"/>
                    <a:pt x="33754" y="68227"/>
                    <a:pt x="29182" y="66385"/>
                  </a:cubicBezTo>
                  <a:cubicBezTo>
                    <a:pt x="16037" y="61177"/>
                    <a:pt x="-6061" y="64290"/>
                    <a:pt x="1559" y="38635"/>
                  </a:cubicBezTo>
                  <a:cubicBezTo>
                    <a:pt x="7846" y="17680"/>
                    <a:pt x="19276" y="-798"/>
                    <a:pt x="44676" y="27"/>
                  </a:cubicBezTo>
                  <a:cubicBezTo>
                    <a:pt x="106144" y="1995"/>
                    <a:pt x="159865" y="32793"/>
                    <a:pt x="215999" y="53939"/>
                  </a:cubicBezTo>
                  <a:cubicBezTo>
                    <a:pt x="230731" y="59464"/>
                    <a:pt x="251432" y="77752"/>
                    <a:pt x="217142" y="9140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0" name="Полилиния: фигура 719">
              <a:extLst>
                <a:ext uri="{FF2B5EF4-FFF2-40B4-BE49-F238E27FC236}">
                  <a16:creationId xmlns="" xmlns:a16="http://schemas.microsoft.com/office/drawing/2014/main" id="{17448928-D7B7-49F7-B517-758859FC4B64}"/>
                </a:ext>
              </a:extLst>
            </p:cNvPr>
            <p:cNvSpPr/>
            <p:nvPr/>
          </p:nvSpPr>
          <p:spPr>
            <a:xfrm>
              <a:off x="1457238" y="6877009"/>
              <a:ext cx="139460" cy="100658"/>
            </a:xfrm>
            <a:custGeom>
              <a:avLst/>
              <a:gdLst>
                <a:gd name="connsiteX0" fmla="*/ 48855 w 139460"/>
                <a:gd name="connsiteY0" fmla="*/ 100595 h 100658"/>
                <a:gd name="connsiteX1" fmla="*/ 1865 w 139460"/>
                <a:gd name="connsiteY1" fmla="*/ 17092 h 100658"/>
                <a:gd name="connsiteX2" fmla="*/ 33170 w 139460"/>
                <a:gd name="connsiteY2" fmla="*/ 3503 h 100658"/>
                <a:gd name="connsiteX3" fmla="*/ 112482 w 139460"/>
                <a:gd name="connsiteY3" fmla="*/ 24966 h 100658"/>
                <a:gd name="connsiteX4" fmla="*/ 139088 w 139460"/>
                <a:gd name="connsiteY4" fmla="*/ 43508 h 100658"/>
                <a:gd name="connsiteX5" fmla="*/ 122070 w 139460"/>
                <a:gd name="connsiteY5" fmla="*/ 72845 h 100658"/>
                <a:gd name="connsiteX6" fmla="*/ 48855 w 139460"/>
                <a:gd name="connsiteY6" fmla="*/ 100658 h 10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460" h="100658">
                  <a:moveTo>
                    <a:pt x="48855" y="100595"/>
                  </a:moveTo>
                  <a:cubicBezTo>
                    <a:pt x="27074" y="100785"/>
                    <a:pt x="-8549" y="36332"/>
                    <a:pt x="1865" y="17092"/>
                  </a:cubicBezTo>
                  <a:cubicBezTo>
                    <a:pt x="8850" y="4265"/>
                    <a:pt x="20788" y="-5514"/>
                    <a:pt x="33170" y="3503"/>
                  </a:cubicBezTo>
                  <a:cubicBezTo>
                    <a:pt x="57745" y="21410"/>
                    <a:pt x="85113" y="21537"/>
                    <a:pt x="112482" y="24966"/>
                  </a:cubicBezTo>
                  <a:cubicBezTo>
                    <a:pt x="123467" y="26300"/>
                    <a:pt x="136548" y="29093"/>
                    <a:pt x="139088" y="43508"/>
                  </a:cubicBezTo>
                  <a:cubicBezTo>
                    <a:pt x="141565" y="57351"/>
                    <a:pt x="131214" y="65669"/>
                    <a:pt x="122070" y="72845"/>
                  </a:cubicBezTo>
                  <a:cubicBezTo>
                    <a:pt x="100036" y="90054"/>
                    <a:pt x="73556" y="94499"/>
                    <a:pt x="48855" y="100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1" name="Полилиния: фигура 720">
              <a:extLst>
                <a:ext uri="{FF2B5EF4-FFF2-40B4-BE49-F238E27FC236}">
                  <a16:creationId xmlns="" xmlns:a16="http://schemas.microsoft.com/office/drawing/2014/main" id="{66C79E9B-F694-43C4-982C-08EC83BC6085}"/>
                </a:ext>
              </a:extLst>
            </p:cNvPr>
            <p:cNvSpPr/>
            <p:nvPr/>
          </p:nvSpPr>
          <p:spPr>
            <a:xfrm>
              <a:off x="2340736" y="6400716"/>
              <a:ext cx="99060" cy="146799"/>
            </a:xfrm>
            <a:custGeom>
              <a:avLst/>
              <a:gdLst>
                <a:gd name="connsiteX0" fmla="*/ 91440 w 99060"/>
                <a:gd name="connsiteY0" fmla="*/ 105906 h 146799"/>
                <a:gd name="connsiteX1" fmla="*/ 99060 w 99060"/>
                <a:gd name="connsiteY1" fmla="*/ 146800 h 146799"/>
                <a:gd name="connsiteX2" fmla="*/ 0 w 99060"/>
                <a:gd name="connsiteY2" fmla="*/ 7734 h 146799"/>
                <a:gd name="connsiteX3" fmla="*/ 0 w 99060"/>
                <a:gd name="connsiteY3" fmla="*/ 7734 h 146799"/>
                <a:gd name="connsiteX4" fmla="*/ 42418 w 99060"/>
                <a:gd name="connsiteY4" fmla="*/ 16116 h 146799"/>
                <a:gd name="connsiteX5" fmla="*/ 91440 w 99060"/>
                <a:gd name="connsiteY5" fmla="*/ 105906 h 14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146799">
                  <a:moveTo>
                    <a:pt x="91440" y="105906"/>
                  </a:moveTo>
                  <a:cubicBezTo>
                    <a:pt x="93980" y="119559"/>
                    <a:pt x="96520" y="133211"/>
                    <a:pt x="99060" y="146800"/>
                  </a:cubicBezTo>
                  <a:cubicBezTo>
                    <a:pt x="47943" y="115304"/>
                    <a:pt x="10351" y="72695"/>
                    <a:pt x="0" y="7734"/>
                  </a:cubicBezTo>
                  <a:cubicBezTo>
                    <a:pt x="0" y="7734"/>
                    <a:pt x="0" y="7734"/>
                    <a:pt x="0" y="7734"/>
                  </a:cubicBezTo>
                  <a:cubicBezTo>
                    <a:pt x="17145" y="-6680"/>
                    <a:pt x="35496" y="749"/>
                    <a:pt x="42418" y="16116"/>
                  </a:cubicBezTo>
                  <a:cubicBezTo>
                    <a:pt x="56515" y="47740"/>
                    <a:pt x="80518" y="72695"/>
                    <a:pt x="91440" y="10590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2" name="Полилиния: фигура 721">
              <a:extLst>
                <a:ext uri="{FF2B5EF4-FFF2-40B4-BE49-F238E27FC236}">
                  <a16:creationId xmlns="" xmlns:a16="http://schemas.microsoft.com/office/drawing/2014/main" id="{52C55EB5-3A7D-49D9-9DC2-125F7F468D44}"/>
                </a:ext>
              </a:extLst>
            </p:cNvPr>
            <p:cNvSpPr/>
            <p:nvPr/>
          </p:nvSpPr>
          <p:spPr>
            <a:xfrm>
              <a:off x="2461033" y="6563962"/>
              <a:ext cx="47343" cy="36541"/>
            </a:xfrm>
            <a:custGeom>
              <a:avLst/>
              <a:gdLst>
                <a:gd name="connsiteX0" fmla="*/ 1497 w 47343"/>
                <a:gd name="connsiteY0" fmla="*/ 0 h 36541"/>
                <a:gd name="connsiteX1" fmla="*/ 47344 w 47343"/>
                <a:gd name="connsiteY1" fmla="*/ 32894 h 36541"/>
                <a:gd name="connsiteX2" fmla="*/ 1497 w 47343"/>
                <a:gd name="connsiteY2" fmla="*/ 0 h 3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43" h="36541">
                  <a:moveTo>
                    <a:pt x="1497" y="0"/>
                  </a:moveTo>
                  <a:cubicBezTo>
                    <a:pt x="16737" y="10986"/>
                    <a:pt x="32040" y="21972"/>
                    <a:pt x="47344" y="32894"/>
                  </a:cubicBezTo>
                  <a:cubicBezTo>
                    <a:pt x="23849" y="35116"/>
                    <a:pt x="-7203" y="49531"/>
                    <a:pt x="1497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3" name="Полилиния: фигура 722">
              <a:extLst>
                <a:ext uri="{FF2B5EF4-FFF2-40B4-BE49-F238E27FC236}">
                  <a16:creationId xmlns="" xmlns:a16="http://schemas.microsoft.com/office/drawing/2014/main" id="{1B62B07F-B2A7-47CC-B83D-05DDF080CCB4}"/>
                </a:ext>
              </a:extLst>
            </p:cNvPr>
            <p:cNvSpPr/>
            <p:nvPr/>
          </p:nvSpPr>
          <p:spPr>
            <a:xfrm>
              <a:off x="6007131" y="5219061"/>
              <a:ext cx="1310757" cy="586378"/>
            </a:xfrm>
            <a:custGeom>
              <a:avLst/>
              <a:gdLst>
                <a:gd name="connsiteX0" fmla="*/ 1133062 w 1310757"/>
                <a:gd name="connsiteY0" fmla="*/ 273461 h 586378"/>
                <a:gd name="connsiteX1" fmla="*/ 1032605 w 1310757"/>
                <a:gd name="connsiteY1" fmla="*/ 230725 h 586378"/>
                <a:gd name="connsiteX2" fmla="*/ 1003459 w 1310757"/>
                <a:gd name="connsiteY2" fmla="*/ 224946 h 586378"/>
                <a:gd name="connsiteX3" fmla="*/ 973106 w 1310757"/>
                <a:gd name="connsiteY3" fmla="*/ 243615 h 586378"/>
                <a:gd name="connsiteX4" fmla="*/ 991394 w 1310757"/>
                <a:gd name="connsiteY4" fmla="*/ 272381 h 586378"/>
                <a:gd name="connsiteX5" fmla="*/ 1049115 w 1310757"/>
                <a:gd name="connsiteY5" fmla="*/ 361027 h 586378"/>
                <a:gd name="connsiteX6" fmla="*/ 1061942 w 1310757"/>
                <a:gd name="connsiteY6" fmla="*/ 399318 h 586378"/>
                <a:gd name="connsiteX7" fmla="*/ 1113441 w 1310757"/>
                <a:gd name="connsiteY7" fmla="*/ 428909 h 586378"/>
                <a:gd name="connsiteX8" fmla="*/ 1137634 w 1310757"/>
                <a:gd name="connsiteY8" fmla="*/ 428655 h 586378"/>
                <a:gd name="connsiteX9" fmla="*/ 1084675 w 1310757"/>
                <a:gd name="connsiteY9" fmla="*/ 452531 h 586378"/>
                <a:gd name="connsiteX10" fmla="*/ 1061879 w 1310757"/>
                <a:gd name="connsiteY10" fmla="*/ 497998 h 586378"/>
                <a:gd name="connsiteX11" fmla="*/ 1049242 w 1310757"/>
                <a:gd name="connsiteY11" fmla="*/ 568102 h 586378"/>
                <a:gd name="connsiteX12" fmla="*/ 970629 w 1310757"/>
                <a:gd name="connsiteY12" fmla="*/ 559021 h 586378"/>
                <a:gd name="connsiteX13" fmla="*/ 861346 w 1310757"/>
                <a:gd name="connsiteY13" fmla="*/ 544480 h 586378"/>
                <a:gd name="connsiteX14" fmla="*/ 771875 w 1310757"/>
                <a:gd name="connsiteY14" fmla="*/ 555846 h 586378"/>
                <a:gd name="connsiteX15" fmla="*/ 710914 w 1310757"/>
                <a:gd name="connsiteY15" fmla="*/ 583977 h 586378"/>
                <a:gd name="connsiteX16" fmla="*/ 606393 w 1310757"/>
                <a:gd name="connsiteY16" fmla="*/ 521810 h 586378"/>
                <a:gd name="connsiteX17" fmla="*/ 586263 w 1310757"/>
                <a:gd name="connsiteY17" fmla="*/ 462056 h 586378"/>
                <a:gd name="connsiteX18" fmla="*/ 564674 w 1310757"/>
                <a:gd name="connsiteY18" fmla="*/ 376077 h 586378"/>
                <a:gd name="connsiteX19" fmla="*/ 555911 w 1310757"/>
                <a:gd name="connsiteY19" fmla="*/ 363694 h 586378"/>
                <a:gd name="connsiteX20" fmla="*/ 518382 w 1310757"/>
                <a:gd name="connsiteY20" fmla="*/ 332452 h 586378"/>
                <a:gd name="connsiteX21" fmla="*/ 326993 w 1310757"/>
                <a:gd name="connsiteY21" fmla="*/ 385538 h 586378"/>
                <a:gd name="connsiteX22" fmla="*/ 217837 w 1310757"/>
                <a:gd name="connsiteY22" fmla="*/ 441800 h 586378"/>
                <a:gd name="connsiteX23" fmla="*/ 168751 w 1310757"/>
                <a:gd name="connsiteY23" fmla="*/ 490441 h 586378"/>
                <a:gd name="connsiteX24" fmla="*/ 64294 w 1310757"/>
                <a:gd name="connsiteY24" fmla="*/ 510062 h 586378"/>
                <a:gd name="connsiteX25" fmla="*/ 30194 w 1310757"/>
                <a:gd name="connsiteY25" fmla="*/ 512793 h 586378"/>
                <a:gd name="connsiteX26" fmla="*/ 1302 w 1310757"/>
                <a:gd name="connsiteY26" fmla="*/ 502379 h 586378"/>
                <a:gd name="connsiteX27" fmla="*/ 15589 w 1310757"/>
                <a:gd name="connsiteY27" fmla="*/ 467771 h 586378"/>
                <a:gd name="connsiteX28" fmla="*/ 87725 w 1310757"/>
                <a:gd name="connsiteY28" fmla="*/ 401477 h 586378"/>
                <a:gd name="connsiteX29" fmla="*/ 104680 w 1310757"/>
                <a:gd name="connsiteY29" fmla="*/ 396715 h 586378"/>
                <a:gd name="connsiteX30" fmla="*/ 124428 w 1310757"/>
                <a:gd name="connsiteY30" fmla="*/ 373664 h 586378"/>
                <a:gd name="connsiteX31" fmla="*/ 124619 w 1310757"/>
                <a:gd name="connsiteY31" fmla="*/ 353598 h 586378"/>
                <a:gd name="connsiteX32" fmla="*/ 152368 w 1310757"/>
                <a:gd name="connsiteY32" fmla="*/ 308513 h 586378"/>
                <a:gd name="connsiteX33" fmla="*/ 171037 w 1310757"/>
                <a:gd name="connsiteY33" fmla="*/ 349280 h 586378"/>
                <a:gd name="connsiteX34" fmla="*/ 244507 w 1310757"/>
                <a:gd name="connsiteY34" fmla="*/ 395572 h 586378"/>
                <a:gd name="connsiteX35" fmla="*/ 270224 w 1310757"/>
                <a:gd name="connsiteY35" fmla="*/ 388269 h 586378"/>
                <a:gd name="connsiteX36" fmla="*/ 301339 w 1310757"/>
                <a:gd name="connsiteY36" fmla="*/ 358742 h 586378"/>
                <a:gd name="connsiteX37" fmla="*/ 269018 w 1310757"/>
                <a:gd name="connsiteY37" fmla="*/ 351566 h 586378"/>
                <a:gd name="connsiteX38" fmla="*/ 238030 w 1310757"/>
                <a:gd name="connsiteY38" fmla="*/ 332262 h 586378"/>
                <a:gd name="connsiteX39" fmla="*/ 203740 w 1310757"/>
                <a:gd name="connsiteY39" fmla="*/ 273397 h 586378"/>
                <a:gd name="connsiteX40" fmla="*/ 351504 w 1310757"/>
                <a:gd name="connsiteY40" fmla="*/ 196117 h 586378"/>
                <a:gd name="connsiteX41" fmla="*/ 458565 w 1310757"/>
                <a:gd name="connsiteY41" fmla="*/ 220057 h 586378"/>
                <a:gd name="connsiteX42" fmla="*/ 436404 w 1310757"/>
                <a:gd name="connsiteY42" fmla="*/ 248505 h 586378"/>
                <a:gd name="connsiteX43" fmla="*/ 392208 w 1310757"/>
                <a:gd name="connsiteY43" fmla="*/ 248886 h 586378"/>
                <a:gd name="connsiteX44" fmla="*/ 593566 w 1310757"/>
                <a:gd name="connsiteY44" fmla="*/ 229836 h 586378"/>
                <a:gd name="connsiteX45" fmla="*/ 621633 w 1310757"/>
                <a:gd name="connsiteY45" fmla="*/ 225391 h 586378"/>
                <a:gd name="connsiteX46" fmla="*/ 651161 w 1310757"/>
                <a:gd name="connsiteY46" fmla="*/ 255363 h 586378"/>
                <a:gd name="connsiteX47" fmla="*/ 737521 w 1310757"/>
                <a:gd name="connsiteY47" fmla="*/ 238218 h 586378"/>
                <a:gd name="connsiteX48" fmla="*/ 786733 w 1310757"/>
                <a:gd name="connsiteY48" fmla="*/ 246600 h 586378"/>
                <a:gd name="connsiteX49" fmla="*/ 812133 w 1310757"/>
                <a:gd name="connsiteY49" fmla="*/ 296384 h 586378"/>
                <a:gd name="connsiteX50" fmla="*/ 831945 w 1310757"/>
                <a:gd name="connsiteY50" fmla="*/ 303433 h 586378"/>
                <a:gd name="connsiteX51" fmla="*/ 835692 w 1310757"/>
                <a:gd name="connsiteY51" fmla="*/ 281843 h 586378"/>
                <a:gd name="connsiteX52" fmla="*/ 735997 w 1310757"/>
                <a:gd name="connsiteY52" fmla="*/ 236694 h 586378"/>
                <a:gd name="connsiteX53" fmla="*/ 704310 w 1310757"/>
                <a:gd name="connsiteY53" fmla="*/ 216247 h 586378"/>
                <a:gd name="connsiteX54" fmla="*/ 713708 w 1310757"/>
                <a:gd name="connsiteY54" fmla="*/ 195800 h 586378"/>
                <a:gd name="connsiteX55" fmla="*/ 769144 w 1310757"/>
                <a:gd name="connsiteY55" fmla="*/ 183354 h 586378"/>
                <a:gd name="connsiteX56" fmla="*/ 694531 w 1310757"/>
                <a:gd name="connsiteY56" fmla="*/ 212119 h 586378"/>
                <a:gd name="connsiteX57" fmla="*/ 626269 w 1310757"/>
                <a:gd name="connsiteY57" fmla="*/ 219168 h 586378"/>
                <a:gd name="connsiteX58" fmla="*/ 633699 w 1310757"/>
                <a:gd name="connsiteY58" fmla="*/ 181830 h 586378"/>
                <a:gd name="connsiteX59" fmla="*/ 689387 w 1310757"/>
                <a:gd name="connsiteY59" fmla="*/ 147412 h 586378"/>
                <a:gd name="connsiteX60" fmla="*/ 720693 w 1310757"/>
                <a:gd name="connsiteY60" fmla="*/ 99343 h 586378"/>
                <a:gd name="connsiteX61" fmla="*/ 769969 w 1310757"/>
                <a:gd name="connsiteY61" fmla="*/ 71974 h 586378"/>
                <a:gd name="connsiteX62" fmla="*/ 896779 w 1310757"/>
                <a:gd name="connsiteY62" fmla="*/ 121123 h 586378"/>
                <a:gd name="connsiteX63" fmla="*/ 920909 w 1310757"/>
                <a:gd name="connsiteY63" fmla="*/ 120044 h 586378"/>
                <a:gd name="connsiteX64" fmla="*/ 920400 w 1310757"/>
                <a:gd name="connsiteY64" fmla="*/ 108804 h 586378"/>
                <a:gd name="connsiteX65" fmla="*/ 899763 w 1310757"/>
                <a:gd name="connsiteY65" fmla="*/ 103026 h 586378"/>
                <a:gd name="connsiteX66" fmla="*/ 855059 w 1310757"/>
                <a:gd name="connsiteY66" fmla="*/ 103788 h 586378"/>
                <a:gd name="connsiteX67" fmla="*/ 851312 w 1310757"/>
                <a:gd name="connsiteY67" fmla="*/ 85182 h 586378"/>
                <a:gd name="connsiteX68" fmla="*/ 937799 w 1310757"/>
                <a:gd name="connsiteY68" fmla="*/ 40605 h 586378"/>
                <a:gd name="connsiteX69" fmla="*/ 976217 w 1310757"/>
                <a:gd name="connsiteY69" fmla="*/ 69371 h 586378"/>
                <a:gd name="connsiteX70" fmla="*/ 1052799 w 1310757"/>
                <a:gd name="connsiteY70" fmla="*/ 121758 h 586378"/>
                <a:gd name="connsiteX71" fmla="*/ 1061117 w 1310757"/>
                <a:gd name="connsiteY71" fmla="*/ 91723 h 586378"/>
                <a:gd name="connsiteX72" fmla="*/ 1023462 w 1310757"/>
                <a:gd name="connsiteY72" fmla="*/ 35461 h 586378"/>
                <a:gd name="connsiteX73" fmla="*/ 1011396 w 1310757"/>
                <a:gd name="connsiteY73" fmla="*/ 3330 h 586378"/>
                <a:gd name="connsiteX74" fmla="*/ 1049496 w 1310757"/>
                <a:gd name="connsiteY74" fmla="*/ 11522 h 586378"/>
                <a:gd name="connsiteX75" fmla="*/ 1085056 w 1310757"/>
                <a:gd name="connsiteY75" fmla="*/ 90897 h 586378"/>
                <a:gd name="connsiteX76" fmla="*/ 1121125 w 1310757"/>
                <a:gd name="connsiteY76" fmla="*/ 121949 h 586378"/>
                <a:gd name="connsiteX77" fmla="*/ 1151795 w 1310757"/>
                <a:gd name="connsiteY77" fmla="*/ 150778 h 586378"/>
                <a:gd name="connsiteX78" fmla="*/ 1183799 w 1310757"/>
                <a:gd name="connsiteY78" fmla="*/ 183163 h 586378"/>
                <a:gd name="connsiteX79" fmla="*/ 1308512 w 1310757"/>
                <a:gd name="connsiteY79" fmla="*/ 183354 h 586378"/>
                <a:gd name="connsiteX80" fmla="*/ 1277842 w 1310757"/>
                <a:gd name="connsiteY80" fmla="*/ 218660 h 586378"/>
                <a:gd name="connsiteX81" fmla="*/ 1179481 w 1310757"/>
                <a:gd name="connsiteY81" fmla="*/ 223930 h 586378"/>
                <a:gd name="connsiteX82" fmla="*/ 1147159 w 1310757"/>
                <a:gd name="connsiteY82" fmla="*/ 255617 h 586378"/>
                <a:gd name="connsiteX83" fmla="*/ 1133380 w 1310757"/>
                <a:gd name="connsiteY83" fmla="*/ 273270 h 5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10757" h="586378">
                  <a:moveTo>
                    <a:pt x="1133062" y="273461"/>
                  </a:moveTo>
                  <a:cubicBezTo>
                    <a:pt x="1092168" y="279556"/>
                    <a:pt x="1051147" y="287621"/>
                    <a:pt x="1032605" y="230725"/>
                  </a:cubicBezTo>
                  <a:cubicBezTo>
                    <a:pt x="1027970" y="216501"/>
                    <a:pt x="1014126" y="217072"/>
                    <a:pt x="1003459" y="224946"/>
                  </a:cubicBezTo>
                  <a:cubicBezTo>
                    <a:pt x="993616" y="232185"/>
                    <a:pt x="974884" y="224756"/>
                    <a:pt x="973106" y="243615"/>
                  </a:cubicBezTo>
                  <a:cubicBezTo>
                    <a:pt x="971900" y="256824"/>
                    <a:pt x="981996" y="270095"/>
                    <a:pt x="991394" y="272381"/>
                  </a:cubicBezTo>
                  <a:cubicBezTo>
                    <a:pt x="1037050" y="283367"/>
                    <a:pt x="1042829" y="321403"/>
                    <a:pt x="1049115" y="361027"/>
                  </a:cubicBezTo>
                  <a:cubicBezTo>
                    <a:pt x="1051211" y="374172"/>
                    <a:pt x="1058069" y="386428"/>
                    <a:pt x="1061942" y="399318"/>
                  </a:cubicBezTo>
                  <a:cubicBezTo>
                    <a:pt x="1070261" y="427322"/>
                    <a:pt x="1085437" y="440085"/>
                    <a:pt x="1113441" y="428909"/>
                  </a:cubicBezTo>
                  <a:cubicBezTo>
                    <a:pt x="1118521" y="426877"/>
                    <a:pt x="1124934" y="428655"/>
                    <a:pt x="1137634" y="428655"/>
                  </a:cubicBezTo>
                  <a:cubicBezTo>
                    <a:pt x="1119474" y="449991"/>
                    <a:pt x="1101122" y="449928"/>
                    <a:pt x="1084675" y="452531"/>
                  </a:cubicBezTo>
                  <a:cubicBezTo>
                    <a:pt x="1056736" y="456976"/>
                    <a:pt x="1043083" y="468851"/>
                    <a:pt x="1061879" y="497998"/>
                  </a:cubicBezTo>
                  <a:cubicBezTo>
                    <a:pt x="1080612" y="527081"/>
                    <a:pt x="1072293" y="548671"/>
                    <a:pt x="1049242" y="568102"/>
                  </a:cubicBezTo>
                  <a:cubicBezTo>
                    <a:pt x="1010062" y="522445"/>
                    <a:pt x="1024858" y="515524"/>
                    <a:pt x="970629" y="559021"/>
                  </a:cubicBezTo>
                  <a:cubicBezTo>
                    <a:pt x="926052" y="594772"/>
                    <a:pt x="895636" y="591407"/>
                    <a:pt x="861346" y="544480"/>
                  </a:cubicBezTo>
                  <a:cubicBezTo>
                    <a:pt x="835375" y="508856"/>
                    <a:pt x="790225" y="515016"/>
                    <a:pt x="771875" y="555846"/>
                  </a:cubicBezTo>
                  <a:cubicBezTo>
                    <a:pt x="759428" y="583469"/>
                    <a:pt x="731424" y="590835"/>
                    <a:pt x="710914" y="583977"/>
                  </a:cubicBezTo>
                  <a:cubicBezTo>
                    <a:pt x="673132" y="571340"/>
                    <a:pt x="636429" y="551909"/>
                    <a:pt x="606393" y="521810"/>
                  </a:cubicBezTo>
                  <a:cubicBezTo>
                    <a:pt x="590137" y="505554"/>
                    <a:pt x="580930" y="490822"/>
                    <a:pt x="586263" y="462056"/>
                  </a:cubicBezTo>
                  <a:cubicBezTo>
                    <a:pt x="591471" y="433862"/>
                    <a:pt x="592233" y="398874"/>
                    <a:pt x="564674" y="376077"/>
                  </a:cubicBezTo>
                  <a:cubicBezTo>
                    <a:pt x="560863" y="372902"/>
                    <a:pt x="555085" y="366743"/>
                    <a:pt x="555911" y="363694"/>
                  </a:cubicBezTo>
                  <a:cubicBezTo>
                    <a:pt x="568357" y="318419"/>
                    <a:pt x="534829" y="326483"/>
                    <a:pt x="518382" y="332452"/>
                  </a:cubicBezTo>
                  <a:cubicBezTo>
                    <a:pt x="455708" y="355249"/>
                    <a:pt x="386239" y="348200"/>
                    <a:pt x="326993" y="385538"/>
                  </a:cubicBezTo>
                  <a:cubicBezTo>
                    <a:pt x="292259" y="407446"/>
                    <a:pt x="257461" y="429671"/>
                    <a:pt x="217837" y="441800"/>
                  </a:cubicBezTo>
                  <a:cubicBezTo>
                    <a:pt x="195358" y="448721"/>
                    <a:pt x="192945" y="480789"/>
                    <a:pt x="168751" y="490441"/>
                  </a:cubicBezTo>
                  <a:cubicBezTo>
                    <a:pt x="134588" y="504030"/>
                    <a:pt x="98965" y="502824"/>
                    <a:pt x="64294" y="510062"/>
                  </a:cubicBezTo>
                  <a:cubicBezTo>
                    <a:pt x="53181" y="512349"/>
                    <a:pt x="41561" y="511777"/>
                    <a:pt x="30194" y="512793"/>
                  </a:cubicBezTo>
                  <a:cubicBezTo>
                    <a:pt x="19018" y="513809"/>
                    <a:pt x="6001" y="518635"/>
                    <a:pt x="1302" y="502379"/>
                  </a:cubicBezTo>
                  <a:cubicBezTo>
                    <a:pt x="-2953" y="487456"/>
                    <a:pt x="3588" y="474566"/>
                    <a:pt x="15589" y="467771"/>
                  </a:cubicBezTo>
                  <a:cubicBezTo>
                    <a:pt x="44482" y="451579"/>
                    <a:pt x="77629" y="441800"/>
                    <a:pt x="87725" y="401477"/>
                  </a:cubicBezTo>
                  <a:cubicBezTo>
                    <a:pt x="89503" y="394556"/>
                    <a:pt x="98330" y="395191"/>
                    <a:pt x="104680" y="396715"/>
                  </a:cubicBezTo>
                  <a:cubicBezTo>
                    <a:pt x="123920" y="401350"/>
                    <a:pt x="126460" y="390174"/>
                    <a:pt x="124428" y="373664"/>
                  </a:cubicBezTo>
                  <a:cubicBezTo>
                    <a:pt x="123603" y="366997"/>
                    <a:pt x="122269" y="359186"/>
                    <a:pt x="124619" y="353598"/>
                  </a:cubicBezTo>
                  <a:cubicBezTo>
                    <a:pt x="131604" y="336707"/>
                    <a:pt x="133255" y="310164"/>
                    <a:pt x="152368" y="308513"/>
                  </a:cubicBezTo>
                  <a:cubicBezTo>
                    <a:pt x="178086" y="306290"/>
                    <a:pt x="167672" y="334484"/>
                    <a:pt x="171037" y="349280"/>
                  </a:cubicBezTo>
                  <a:cubicBezTo>
                    <a:pt x="185325" y="412272"/>
                    <a:pt x="184690" y="412399"/>
                    <a:pt x="244507" y="395572"/>
                  </a:cubicBezTo>
                  <a:cubicBezTo>
                    <a:pt x="253079" y="393159"/>
                    <a:pt x="261779" y="391127"/>
                    <a:pt x="270224" y="388269"/>
                  </a:cubicBezTo>
                  <a:cubicBezTo>
                    <a:pt x="284829" y="383316"/>
                    <a:pt x="304006" y="377474"/>
                    <a:pt x="301339" y="358742"/>
                  </a:cubicBezTo>
                  <a:cubicBezTo>
                    <a:pt x="298672" y="340136"/>
                    <a:pt x="280448" y="350677"/>
                    <a:pt x="269018" y="351566"/>
                  </a:cubicBezTo>
                  <a:cubicBezTo>
                    <a:pt x="254032" y="352709"/>
                    <a:pt x="245205" y="344327"/>
                    <a:pt x="238030" y="332262"/>
                  </a:cubicBezTo>
                  <a:cubicBezTo>
                    <a:pt x="226473" y="312767"/>
                    <a:pt x="215170" y="293082"/>
                    <a:pt x="203740" y="273397"/>
                  </a:cubicBezTo>
                  <a:cubicBezTo>
                    <a:pt x="246475" y="233011"/>
                    <a:pt x="292449" y="194276"/>
                    <a:pt x="351504" y="196117"/>
                  </a:cubicBezTo>
                  <a:cubicBezTo>
                    <a:pt x="386874" y="197197"/>
                    <a:pt x="426371" y="194657"/>
                    <a:pt x="458565" y="220057"/>
                  </a:cubicBezTo>
                  <a:cubicBezTo>
                    <a:pt x="462629" y="239742"/>
                    <a:pt x="452850" y="247743"/>
                    <a:pt x="436404" y="248505"/>
                  </a:cubicBezTo>
                  <a:cubicBezTo>
                    <a:pt x="421608" y="249204"/>
                    <a:pt x="406749" y="249838"/>
                    <a:pt x="392208" y="248886"/>
                  </a:cubicBezTo>
                  <a:cubicBezTo>
                    <a:pt x="459327" y="242155"/>
                    <a:pt x="527400" y="247425"/>
                    <a:pt x="593566" y="229836"/>
                  </a:cubicBezTo>
                  <a:cubicBezTo>
                    <a:pt x="603028" y="227359"/>
                    <a:pt x="612045" y="225454"/>
                    <a:pt x="621633" y="225391"/>
                  </a:cubicBezTo>
                  <a:cubicBezTo>
                    <a:pt x="637825" y="228185"/>
                    <a:pt x="638651" y="247870"/>
                    <a:pt x="651161" y="255363"/>
                  </a:cubicBezTo>
                  <a:cubicBezTo>
                    <a:pt x="677704" y="271301"/>
                    <a:pt x="711930" y="265269"/>
                    <a:pt x="737521" y="238218"/>
                  </a:cubicBezTo>
                  <a:cubicBezTo>
                    <a:pt x="761650" y="212754"/>
                    <a:pt x="770922" y="214469"/>
                    <a:pt x="786733" y="246600"/>
                  </a:cubicBezTo>
                  <a:cubicBezTo>
                    <a:pt x="794988" y="263364"/>
                    <a:pt x="800512" y="281779"/>
                    <a:pt x="812133" y="296384"/>
                  </a:cubicBezTo>
                  <a:cubicBezTo>
                    <a:pt x="817149" y="302734"/>
                    <a:pt x="824008" y="308132"/>
                    <a:pt x="831945" y="303433"/>
                  </a:cubicBezTo>
                  <a:cubicBezTo>
                    <a:pt x="840263" y="298543"/>
                    <a:pt x="837978" y="289843"/>
                    <a:pt x="835692" y="281843"/>
                  </a:cubicBezTo>
                  <a:cubicBezTo>
                    <a:pt x="822420" y="234281"/>
                    <a:pt x="778414" y="214786"/>
                    <a:pt x="735997" y="236694"/>
                  </a:cubicBezTo>
                  <a:cubicBezTo>
                    <a:pt x="717645" y="246155"/>
                    <a:pt x="707549" y="236249"/>
                    <a:pt x="704310" y="216247"/>
                  </a:cubicBezTo>
                  <a:cubicBezTo>
                    <a:pt x="704818" y="208055"/>
                    <a:pt x="709263" y="201896"/>
                    <a:pt x="713708" y="195800"/>
                  </a:cubicBezTo>
                  <a:cubicBezTo>
                    <a:pt x="731679" y="181195"/>
                    <a:pt x="752761" y="184433"/>
                    <a:pt x="769144" y="183354"/>
                  </a:cubicBezTo>
                  <a:cubicBezTo>
                    <a:pt x="742537" y="178972"/>
                    <a:pt x="716820" y="189894"/>
                    <a:pt x="694531" y="212119"/>
                  </a:cubicBezTo>
                  <a:cubicBezTo>
                    <a:pt x="672306" y="220501"/>
                    <a:pt x="649827" y="225835"/>
                    <a:pt x="626269" y="219168"/>
                  </a:cubicBezTo>
                  <a:cubicBezTo>
                    <a:pt x="610076" y="202531"/>
                    <a:pt x="616934" y="190021"/>
                    <a:pt x="633699" y="181830"/>
                  </a:cubicBezTo>
                  <a:cubicBezTo>
                    <a:pt x="653383" y="172241"/>
                    <a:pt x="671608" y="160557"/>
                    <a:pt x="689387" y="147412"/>
                  </a:cubicBezTo>
                  <a:cubicBezTo>
                    <a:pt x="705834" y="135284"/>
                    <a:pt x="716375" y="121441"/>
                    <a:pt x="720693" y="99343"/>
                  </a:cubicBezTo>
                  <a:cubicBezTo>
                    <a:pt x="726980" y="66704"/>
                    <a:pt x="740569" y="61369"/>
                    <a:pt x="769969" y="71974"/>
                  </a:cubicBezTo>
                  <a:cubicBezTo>
                    <a:pt x="812578" y="87341"/>
                    <a:pt x="856583" y="98327"/>
                    <a:pt x="896779" y="121123"/>
                  </a:cubicBezTo>
                  <a:cubicBezTo>
                    <a:pt x="904081" y="125251"/>
                    <a:pt x="913479" y="129823"/>
                    <a:pt x="920909" y="120044"/>
                  </a:cubicBezTo>
                  <a:cubicBezTo>
                    <a:pt x="923385" y="116742"/>
                    <a:pt x="922750" y="112233"/>
                    <a:pt x="920400" y="108804"/>
                  </a:cubicBezTo>
                  <a:cubicBezTo>
                    <a:pt x="915067" y="101057"/>
                    <a:pt x="907129" y="101121"/>
                    <a:pt x="899763" y="103026"/>
                  </a:cubicBezTo>
                  <a:cubicBezTo>
                    <a:pt x="884841" y="106899"/>
                    <a:pt x="869855" y="109185"/>
                    <a:pt x="855059" y="103788"/>
                  </a:cubicBezTo>
                  <a:cubicBezTo>
                    <a:pt x="845534" y="100295"/>
                    <a:pt x="844962" y="93183"/>
                    <a:pt x="851312" y="85182"/>
                  </a:cubicBezTo>
                  <a:cubicBezTo>
                    <a:pt x="871696" y="51717"/>
                    <a:pt x="906431" y="48161"/>
                    <a:pt x="937799" y="40605"/>
                  </a:cubicBezTo>
                  <a:cubicBezTo>
                    <a:pt x="954881" y="36477"/>
                    <a:pt x="970883" y="44034"/>
                    <a:pt x="976217" y="69371"/>
                  </a:cubicBezTo>
                  <a:cubicBezTo>
                    <a:pt x="983202" y="102645"/>
                    <a:pt x="1021556" y="126394"/>
                    <a:pt x="1052799" y="121758"/>
                  </a:cubicBezTo>
                  <a:cubicBezTo>
                    <a:pt x="1075595" y="118393"/>
                    <a:pt x="1066895" y="102010"/>
                    <a:pt x="1061117" y="91723"/>
                  </a:cubicBezTo>
                  <a:cubicBezTo>
                    <a:pt x="1050068" y="72037"/>
                    <a:pt x="1035780" y="54448"/>
                    <a:pt x="1023462" y="35461"/>
                  </a:cubicBezTo>
                  <a:cubicBezTo>
                    <a:pt x="1017238" y="25936"/>
                    <a:pt x="1006062" y="18062"/>
                    <a:pt x="1011396" y="3330"/>
                  </a:cubicBezTo>
                  <a:cubicBezTo>
                    <a:pt x="1026826" y="-8544"/>
                    <a:pt x="1035526" y="15459"/>
                    <a:pt x="1049496" y="11522"/>
                  </a:cubicBezTo>
                  <a:cubicBezTo>
                    <a:pt x="1070705" y="33175"/>
                    <a:pt x="1078388" y="61878"/>
                    <a:pt x="1085056" y="90897"/>
                  </a:cubicBezTo>
                  <a:cubicBezTo>
                    <a:pt x="1089882" y="111662"/>
                    <a:pt x="1097566" y="125568"/>
                    <a:pt x="1121125" y="121949"/>
                  </a:cubicBezTo>
                  <a:cubicBezTo>
                    <a:pt x="1140237" y="118964"/>
                    <a:pt x="1154525" y="126457"/>
                    <a:pt x="1151795" y="150778"/>
                  </a:cubicBezTo>
                  <a:cubicBezTo>
                    <a:pt x="1148683" y="178210"/>
                    <a:pt x="1163733" y="183163"/>
                    <a:pt x="1183799" y="183163"/>
                  </a:cubicBezTo>
                  <a:cubicBezTo>
                    <a:pt x="1225391" y="183227"/>
                    <a:pt x="1266920" y="183354"/>
                    <a:pt x="1308512" y="183354"/>
                  </a:cubicBezTo>
                  <a:cubicBezTo>
                    <a:pt x="1317530" y="214278"/>
                    <a:pt x="1297781" y="218215"/>
                    <a:pt x="1277842" y="218660"/>
                  </a:cubicBezTo>
                  <a:cubicBezTo>
                    <a:pt x="1244950" y="219295"/>
                    <a:pt x="1212247" y="221454"/>
                    <a:pt x="1179481" y="223930"/>
                  </a:cubicBezTo>
                  <a:cubicBezTo>
                    <a:pt x="1157891" y="225581"/>
                    <a:pt x="1141254" y="224184"/>
                    <a:pt x="1147159" y="255617"/>
                  </a:cubicBezTo>
                  <a:cubicBezTo>
                    <a:pt x="1148874" y="264888"/>
                    <a:pt x="1139349" y="268507"/>
                    <a:pt x="1133380" y="2732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4" name="Полилиния: фигура 723">
              <a:extLst>
                <a:ext uri="{FF2B5EF4-FFF2-40B4-BE49-F238E27FC236}">
                  <a16:creationId xmlns="" xmlns:a16="http://schemas.microsoft.com/office/drawing/2014/main" id="{B241E444-6B7A-4D26-9AD9-6C7202369BA8}"/>
                </a:ext>
              </a:extLst>
            </p:cNvPr>
            <p:cNvSpPr/>
            <p:nvPr/>
          </p:nvSpPr>
          <p:spPr>
            <a:xfrm>
              <a:off x="6018532" y="4996615"/>
              <a:ext cx="945799" cy="495975"/>
            </a:xfrm>
            <a:custGeom>
              <a:avLst/>
              <a:gdLst>
                <a:gd name="connsiteX0" fmla="*/ 839659 w 945799"/>
                <a:gd name="connsiteY0" fmla="*/ 307629 h 495975"/>
                <a:gd name="connsiteX1" fmla="*/ 902460 w 945799"/>
                <a:gd name="connsiteY1" fmla="*/ 296961 h 495975"/>
                <a:gd name="connsiteX2" fmla="*/ 938084 w 945799"/>
                <a:gd name="connsiteY2" fmla="*/ 328076 h 495975"/>
                <a:gd name="connsiteX3" fmla="*/ 936750 w 945799"/>
                <a:gd name="connsiteY3" fmla="*/ 352270 h 495975"/>
                <a:gd name="connsiteX4" fmla="*/ 939735 w 945799"/>
                <a:gd name="connsiteY4" fmla="*/ 384083 h 495975"/>
                <a:gd name="connsiteX5" fmla="*/ 903666 w 945799"/>
                <a:gd name="connsiteY5" fmla="*/ 380527 h 495975"/>
                <a:gd name="connsiteX6" fmla="*/ 842325 w 945799"/>
                <a:gd name="connsiteY6" fmla="*/ 336648 h 495975"/>
                <a:gd name="connsiteX7" fmla="*/ 814576 w 945799"/>
                <a:gd name="connsiteY7" fmla="*/ 327377 h 495975"/>
                <a:gd name="connsiteX8" fmla="*/ 788287 w 945799"/>
                <a:gd name="connsiteY8" fmla="*/ 327441 h 495975"/>
                <a:gd name="connsiteX9" fmla="*/ 719389 w 945799"/>
                <a:gd name="connsiteY9" fmla="*/ 363064 h 495975"/>
                <a:gd name="connsiteX10" fmla="*/ 646174 w 945799"/>
                <a:gd name="connsiteY10" fmla="*/ 414754 h 495975"/>
                <a:gd name="connsiteX11" fmla="*/ 611186 w 945799"/>
                <a:gd name="connsiteY11" fmla="*/ 430439 h 495975"/>
                <a:gd name="connsiteX12" fmla="*/ 443672 w 945799"/>
                <a:gd name="connsiteY12" fmla="*/ 446821 h 495975"/>
                <a:gd name="connsiteX13" fmla="*/ 353121 w 945799"/>
                <a:gd name="connsiteY13" fmla="*/ 443520 h 495975"/>
                <a:gd name="connsiteX14" fmla="*/ 244981 w 945799"/>
                <a:gd name="connsiteY14" fmla="*/ 478508 h 495975"/>
                <a:gd name="connsiteX15" fmla="*/ 192213 w 945799"/>
                <a:gd name="connsiteY15" fmla="*/ 495780 h 495975"/>
                <a:gd name="connsiteX16" fmla="*/ 154113 w 945799"/>
                <a:gd name="connsiteY16" fmla="*/ 479397 h 495975"/>
                <a:gd name="connsiteX17" fmla="*/ 171702 w 945799"/>
                <a:gd name="connsiteY17" fmla="*/ 444472 h 495975"/>
                <a:gd name="connsiteX18" fmla="*/ 203896 w 945799"/>
                <a:gd name="connsiteY18" fmla="*/ 382178 h 495975"/>
                <a:gd name="connsiteX19" fmla="*/ 188529 w 945799"/>
                <a:gd name="connsiteY19" fmla="*/ 323885 h 495975"/>
                <a:gd name="connsiteX20" fmla="*/ 212088 w 945799"/>
                <a:gd name="connsiteY20" fmla="*/ 281530 h 495975"/>
                <a:gd name="connsiteX21" fmla="*/ 250061 w 945799"/>
                <a:gd name="connsiteY21" fmla="*/ 238858 h 495975"/>
                <a:gd name="connsiteX22" fmla="*/ 166368 w 945799"/>
                <a:gd name="connsiteY22" fmla="*/ 256448 h 495975"/>
                <a:gd name="connsiteX23" fmla="*/ 107630 w 945799"/>
                <a:gd name="connsiteY23" fmla="*/ 247812 h 495975"/>
                <a:gd name="connsiteX24" fmla="*/ 38352 w 945799"/>
                <a:gd name="connsiteY24" fmla="*/ 162657 h 495975"/>
                <a:gd name="connsiteX25" fmla="*/ 13651 w 945799"/>
                <a:gd name="connsiteY25" fmla="*/ 126716 h 495975"/>
                <a:gd name="connsiteX26" fmla="*/ 35495 w 945799"/>
                <a:gd name="connsiteY26" fmla="*/ 52993 h 495975"/>
                <a:gd name="connsiteX27" fmla="*/ 73086 w 945799"/>
                <a:gd name="connsiteY27" fmla="*/ 52738 h 495975"/>
                <a:gd name="connsiteX28" fmla="*/ 210754 w 945799"/>
                <a:gd name="connsiteY28" fmla="*/ 43150 h 495975"/>
                <a:gd name="connsiteX29" fmla="*/ 293495 w 945799"/>
                <a:gd name="connsiteY29" fmla="*/ 56930 h 495975"/>
                <a:gd name="connsiteX30" fmla="*/ 351407 w 945799"/>
                <a:gd name="connsiteY30" fmla="*/ 59406 h 495975"/>
                <a:gd name="connsiteX31" fmla="*/ 376426 w 945799"/>
                <a:gd name="connsiteY31" fmla="*/ 52421 h 495975"/>
                <a:gd name="connsiteX32" fmla="*/ 513141 w 945799"/>
                <a:gd name="connsiteY32" fmla="*/ 8987 h 495975"/>
                <a:gd name="connsiteX33" fmla="*/ 580515 w 945799"/>
                <a:gd name="connsiteY33" fmla="*/ 29243 h 495975"/>
                <a:gd name="connsiteX34" fmla="*/ 616456 w 945799"/>
                <a:gd name="connsiteY34" fmla="*/ 81695 h 495975"/>
                <a:gd name="connsiteX35" fmla="*/ 725930 w 945799"/>
                <a:gd name="connsiteY35" fmla="*/ 133257 h 495975"/>
                <a:gd name="connsiteX36" fmla="*/ 763459 w 945799"/>
                <a:gd name="connsiteY36" fmla="*/ 160308 h 495975"/>
                <a:gd name="connsiteX37" fmla="*/ 824419 w 945799"/>
                <a:gd name="connsiteY37" fmla="*/ 250351 h 495975"/>
                <a:gd name="connsiteX38" fmla="*/ 839659 w 945799"/>
                <a:gd name="connsiteY38" fmla="*/ 258543 h 495975"/>
                <a:gd name="connsiteX39" fmla="*/ 839659 w 945799"/>
                <a:gd name="connsiteY39" fmla="*/ 307629 h 49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799" h="495975">
                  <a:moveTo>
                    <a:pt x="839659" y="307629"/>
                  </a:moveTo>
                  <a:cubicBezTo>
                    <a:pt x="863471" y="324901"/>
                    <a:pt x="881823" y="301469"/>
                    <a:pt x="902460" y="296961"/>
                  </a:cubicBezTo>
                  <a:cubicBezTo>
                    <a:pt x="928622" y="291246"/>
                    <a:pt x="946910" y="289722"/>
                    <a:pt x="938084" y="328076"/>
                  </a:cubicBezTo>
                  <a:cubicBezTo>
                    <a:pt x="936305" y="335823"/>
                    <a:pt x="936496" y="344205"/>
                    <a:pt x="936750" y="352270"/>
                  </a:cubicBezTo>
                  <a:cubicBezTo>
                    <a:pt x="937131" y="363128"/>
                    <a:pt x="954784" y="373796"/>
                    <a:pt x="939735" y="384083"/>
                  </a:cubicBezTo>
                  <a:cubicBezTo>
                    <a:pt x="928749" y="391513"/>
                    <a:pt x="913573" y="389227"/>
                    <a:pt x="903666" y="380527"/>
                  </a:cubicBezTo>
                  <a:cubicBezTo>
                    <a:pt x="884553" y="363890"/>
                    <a:pt x="854390" y="366113"/>
                    <a:pt x="842325" y="336648"/>
                  </a:cubicBezTo>
                  <a:cubicBezTo>
                    <a:pt x="838515" y="327314"/>
                    <a:pt x="825180" y="326679"/>
                    <a:pt x="814576" y="327377"/>
                  </a:cubicBezTo>
                  <a:cubicBezTo>
                    <a:pt x="805749" y="327949"/>
                    <a:pt x="795653" y="330870"/>
                    <a:pt x="788287" y="327441"/>
                  </a:cubicBezTo>
                  <a:cubicBezTo>
                    <a:pt x="751901" y="310550"/>
                    <a:pt x="726946" y="301660"/>
                    <a:pt x="719389" y="363064"/>
                  </a:cubicBezTo>
                  <a:cubicBezTo>
                    <a:pt x="716151" y="389608"/>
                    <a:pt x="671764" y="397926"/>
                    <a:pt x="646174" y="414754"/>
                  </a:cubicBezTo>
                  <a:cubicBezTo>
                    <a:pt x="635570" y="421802"/>
                    <a:pt x="622933" y="425295"/>
                    <a:pt x="611186" y="430439"/>
                  </a:cubicBezTo>
                  <a:cubicBezTo>
                    <a:pt x="573911" y="468348"/>
                    <a:pt x="479486" y="477556"/>
                    <a:pt x="443672" y="446821"/>
                  </a:cubicBezTo>
                  <a:cubicBezTo>
                    <a:pt x="413446" y="445552"/>
                    <a:pt x="382840" y="442948"/>
                    <a:pt x="353121" y="443520"/>
                  </a:cubicBezTo>
                  <a:cubicBezTo>
                    <a:pt x="315847" y="444218"/>
                    <a:pt x="274445" y="441107"/>
                    <a:pt x="244981" y="478508"/>
                  </a:cubicBezTo>
                  <a:cubicBezTo>
                    <a:pt x="232217" y="494701"/>
                    <a:pt x="211771" y="496733"/>
                    <a:pt x="192213" y="495780"/>
                  </a:cubicBezTo>
                  <a:cubicBezTo>
                    <a:pt x="177480" y="495780"/>
                    <a:pt x="163638" y="493367"/>
                    <a:pt x="154113" y="479397"/>
                  </a:cubicBezTo>
                  <a:cubicBezTo>
                    <a:pt x="146810" y="460093"/>
                    <a:pt x="163574" y="454822"/>
                    <a:pt x="171702" y="444472"/>
                  </a:cubicBezTo>
                  <a:cubicBezTo>
                    <a:pt x="215136" y="434502"/>
                    <a:pt x="217168" y="429994"/>
                    <a:pt x="203896" y="382178"/>
                  </a:cubicBezTo>
                  <a:cubicBezTo>
                    <a:pt x="198563" y="362811"/>
                    <a:pt x="186752" y="345412"/>
                    <a:pt x="188529" y="323885"/>
                  </a:cubicBezTo>
                  <a:cubicBezTo>
                    <a:pt x="189291" y="305152"/>
                    <a:pt x="193419" y="288706"/>
                    <a:pt x="212088" y="281530"/>
                  </a:cubicBezTo>
                  <a:cubicBezTo>
                    <a:pt x="230376" y="274482"/>
                    <a:pt x="236726" y="255876"/>
                    <a:pt x="250061" y="238858"/>
                  </a:cubicBezTo>
                  <a:cubicBezTo>
                    <a:pt x="218057" y="236191"/>
                    <a:pt x="190625" y="243049"/>
                    <a:pt x="166368" y="256448"/>
                  </a:cubicBezTo>
                  <a:cubicBezTo>
                    <a:pt x="142809" y="269529"/>
                    <a:pt x="126172" y="263179"/>
                    <a:pt x="107630" y="247812"/>
                  </a:cubicBezTo>
                  <a:cubicBezTo>
                    <a:pt x="79246" y="224189"/>
                    <a:pt x="54545" y="197583"/>
                    <a:pt x="38352" y="162657"/>
                  </a:cubicBezTo>
                  <a:cubicBezTo>
                    <a:pt x="32129" y="149195"/>
                    <a:pt x="23048" y="138019"/>
                    <a:pt x="13651" y="126716"/>
                  </a:cubicBezTo>
                  <a:cubicBezTo>
                    <a:pt x="-11305" y="96681"/>
                    <a:pt x="-891" y="62581"/>
                    <a:pt x="35495" y="52993"/>
                  </a:cubicBezTo>
                  <a:cubicBezTo>
                    <a:pt x="47877" y="49691"/>
                    <a:pt x="61466" y="47786"/>
                    <a:pt x="73086" y="52738"/>
                  </a:cubicBezTo>
                  <a:cubicBezTo>
                    <a:pt x="120648" y="73059"/>
                    <a:pt x="165987" y="55151"/>
                    <a:pt x="210754" y="43150"/>
                  </a:cubicBezTo>
                  <a:cubicBezTo>
                    <a:pt x="241742" y="34831"/>
                    <a:pt x="268159" y="38261"/>
                    <a:pt x="293495" y="56930"/>
                  </a:cubicBezTo>
                  <a:cubicBezTo>
                    <a:pt x="312672" y="71090"/>
                    <a:pt x="331087" y="80234"/>
                    <a:pt x="351407" y="59406"/>
                  </a:cubicBezTo>
                  <a:cubicBezTo>
                    <a:pt x="358202" y="52485"/>
                    <a:pt x="368806" y="49500"/>
                    <a:pt x="376426" y="52421"/>
                  </a:cubicBezTo>
                  <a:cubicBezTo>
                    <a:pt x="432306" y="73757"/>
                    <a:pt x="472184" y="42134"/>
                    <a:pt x="513141" y="8987"/>
                  </a:cubicBezTo>
                  <a:cubicBezTo>
                    <a:pt x="535811" y="-9365"/>
                    <a:pt x="566799" y="1875"/>
                    <a:pt x="580515" y="29243"/>
                  </a:cubicBezTo>
                  <a:cubicBezTo>
                    <a:pt x="573848" y="61438"/>
                    <a:pt x="579372" y="79345"/>
                    <a:pt x="616456" y="81695"/>
                  </a:cubicBezTo>
                  <a:cubicBezTo>
                    <a:pt x="657223" y="84235"/>
                    <a:pt x="690624" y="112937"/>
                    <a:pt x="725930" y="133257"/>
                  </a:cubicBezTo>
                  <a:cubicBezTo>
                    <a:pt x="739138" y="140877"/>
                    <a:pt x="751012" y="151227"/>
                    <a:pt x="763459" y="160308"/>
                  </a:cubicBezTo>
                  <a:cubicBezTo>
                    <a:pt x="769491" y="201520"/>
                    <a:pt x="796224" y="226476"/>
                    <a:pt x="824419" y="250351"/>
                  </a:cubicBezTo>
                  <a:cubicBezTo>
                    <a:pt x="833118" y="245335"/>
                    <a:pt x="836928" y="250732"/>
                    <a:pt x="839659" y="258543"/>
                  </a:cubicBezTo>
                  <a:cubicBezTo>
                    <a:pt x="835785" y="274926"/>
                    <a:pt x="814449" y="291246"/>
                    <a:pt x="839659" y="307629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5" name="Полилиния: фигура 724">
              <a:extLst>
                <a:ext uri="{FF2B5EF4-FFF2-40B4-BE49-F238E27FC236}">
                  <a16:creationId xmlns="" xmlns:a16="http://schemas.microsoft.com/office/drawing/2014/main" id="{A7897EAE-3DFA-4307-AD80-0076BFF5092F}"/>
                </a:ext>
              </a:extLst>
            </p:cNvPr>
            <p:cNvSpPr/>
            <p:nvPr/>
          </p:nvSpPr>
          <p:spPr>
            <a:xfrm>
              <a:off x="6090999" y="5619191"/>
              <a:ext cx="473756" cy="411313"/>
            </a:xfrm>
            <a:custGeom>
              <a:avLst/>
              <a:gdLst>
                <a:gd name="connsiteX0" fmla="*/ 473757 w 473756"/>
                <a:gd name="connsiteY0" fmla="*/ 160225 h 411313"/>
                <a:gd name="connsiteX1" fmla="*/ 438832 w 473756"/>
                <a:gd name="connsiteY1" fmla="*/ 173497 h 411313"/>
                <a:gd name="connsiteX2" fmla="*/ 420354 w 473756"/>
                <a:gd name="connsiteY2" fmla="*/ 243665 h 411313"/>
                <a:gd name="connsiteX3" fmla="*/ 433181 w 473756"/>
                <a:gd name="connsiteY3" fmla="*/ 275859 h 411313"/>
                <a:gd name="connsiteX4" fmla="*/ 432165 w 473756"/>
                <a:gd name="connsiteY4" fmla="*/ 311420 h 411313"/>
                <a:gd name="connsiteX5" fmla="*/ 390699 w 473756"/>
                <a:gd name="connsiteY5" fmla="*/ 355679 h 411313"/>
                <a:gd name="connsiteX6" fmla="*/ 357298 w 473756"/>
                <a:gd name="connsiteY6" fmla="*/ 355806 h 411313"/>
                <a:gd name="connsiteX7" fmla="*/ 350440 w 473756"/>
                <a:gd name="connsiteY7" fmla="*/ 341265 h 411313"/>
                <a:gd name="connsiteX8" fmla="*/ 306244 w 473756"/>
                <a:gd name="connsiteY8" fmla="*/ 301767 h 411313"/>
                <a:gd name="connsiteX9" fmla="*/ 275320 w 473756"/>
                <a:gd name="connsiteY9" fmla="*/ 348377 h 411313"/>
                <a:gd name="connsiteX10" fmla="*/ 264842 w 473756"/>
                <a:gd name="connsiteY10" fmla="*/ 374666 h 411313"/>
                <a:gd name="connsiteX11" fmla="*/ 211121 w 473756"/>
                <a:gd name="connsiteY11" fmla="*/ 391874 h 411313"/>
                <a:gd name="connsiteX12" fmla="*/ 160639 w 473756"/>
                <a:gd name="connsiteY12" fmla="*/ 398542 h 411313"/>
                <a:gd name="connsiteX13" fmla="*/ 134667 w 473756"/>
                <a:gd name="connsiteY13" fmla="*/ 397462 h 411313"/>
                <a:gd name="connsiteX14" fmla="*/ 109140 w 473756"/>
                <a:gd name="connsiteY14" fmla="*/ 289385 h 411313"/>
                <a:gd name="connsiteX15" fmla="*/ 102536 w 473756"/>
                <a:gd name="connsiteY15" fmla="*/ 253952 h 411313"/>
                <a:gd name="connsiteX16" fmla="*/ 72628 w 473756"/>
                <a:gd name="connsiteY16" fmla="*/ 246840 h 411313"/>
                <a:gd name="connsiteX17" fmla="*/ 5000 w 473756"/>
                <a:gd name="connsiteY17" fmla="*/ 269128 h 411313"/>
                <a:gd name="connsiteX18" fmla="*/ 27416 w 473756"/>
                <a:gd name="connsiteY18" fmla="*/ 185689 h 411313"/>
                <a:gd name="connsiteX19" fmla="*/ 101520 w 473756"/>
                <a:gd name="connsiteY19" fmla="*/ 140667 h 411313"/>
                <a:gd name="connsiteX20" fmla="*/ 170799 w 473756"/>
                <a:gd name="connsiteY20" fmla="*/ 78056 h 411313"/>
                <a:gd name="connsiteX21" fmla="*/ 295703 w 473756"/>
                <a:gd name="connsiteY21" fmla="*/ 4332 h 411313"/>
                <a:gd name="connsiteX22" fmla="*/ 324723 w 473756"/>
                <a:gd name="connsiteY22" fmla="*/ 26748 h 411313"/>
                <a:gd name="connsiteX23" fmla="*/ 349234 w 473756"/>
                <a:gd name="connsiteY23" fmla="*/ 38241 h 411313"/>
                <a:gd name="connsiteX24" fmla="*/ 383460 w 473756"/>
                <a:gd name="connsiteY24" fmla="*/ 65800 h 411313"/>
                <a:gd name="connsiteX25" fmla="*/ 387651 w 473756"/>
                <a:gd name="connsiteY25" fmla="*/ 84152 h 411313"/>
                <a:gd name="connsiteX26" fmla="*/ 408987 w 473756"/>
                <a:gd name="connsiteY26" fmla="*/ 81294 h 411313"/>
                <a:gd name="connsiteX27" fmla="*/ 416925 w 473756"/>
                <a:gd name="connsiteY27" fmla="*/ 60974 h 411313"/>
                <a:gd name="connsiteX28" fmla="*/ 420862 w 473756"/>
                <a:gd name="connsiteY28" fmla="*/ 29605 h 411313"/>
                <a:gd name="connsiteX29" fmla="*/ 444039 w 473756"/>
                <a:gd name="connsiteY29" fmla="*/ 59641 h 411313"/>
                <a:gd name="connsiteX30" fmla="*/ 473757 w 473756"/>
                <a:gd name="connsiteY30" fmla="*/ 160416 h 4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3756" h="411313">
                  <a:moveTo>
                    <a:pt x="473757" y="160225"/>
                  </a:moveTo>
                  <a:cubicBezTo>
                    <a:pt x="451088" y="142508"/>
                    <a:pt x="442007" y="149367"/>
                    <a:pt x="438832" y="173497"/>
                  </a:cubicBezTo>
                  <a:cubicBezTo>
                    <a:pt x="435657" y="197500"/>
                    <a:pt x="432990" y="221947"/>
                    <a:pt x="420354" y="243665"/>
                  </a:cubicBezTo>
                  <a:cubicBezTo>
                    <a:pt x="411146" y="259349"/>
                    <a:pt x="420607" y="268747"/>
                    <a:pt x="433181" y="275859"/>
                  </a:cubicBezTo>
                  <a:cubicBezTo>
                    <a:pt x="455406" y="288369"/>
                    <a:pt x="455088" y="300752"/>
                    <a:pt x="432165" y="311420"/>
                  </a:cubicBezTo>
                  <a:cubicBezTo>
                    <a:pt x="412734" y="320436"/>
                    <a:pt x="398827" y="333009"/>
                    <a:pt x="390699" y="355679"/>
                  </a:cubicBezTo>
                  <a:cubicBezTo>
                    <a:pt x="382254" y="379365"/>
                    <a:pt x="368538" y="380508"/>
                    <a:pt x="357298" y="355806"/>
                  </a:cubicBezTo>
                  <a:cubicBezTo>
                    <a:pt x="355076" y="350917"/>
                    <a:pt x="353552" y="345392"/>
                    <a:pt x="350440" y="341265"/>
                  </a:cubicBezTo>
                  <a:cubicBezTo>
                    <a:pt x="337994" y="325072"/>
                    <a:pt x="331009" y="299291"/>
                    <a:pt x="306244" y="301767"/>
                  </a:cubicBezTo>
                  <a:cubicBezTo>
                    <a:pt x="281797" y="304180"/>
                    <a:pt x="283575" y="331168"/>
                    <a:pt x="275320" y="348377"/>
                  </a:cubicBezTo>
                  <a:cubicBezTo>
                    <a:pt x="271256" y="356822"/>
                    <a:pt x="268525" y="365966"/>
                    <a:pt x="264842" y="374666"/>
                  </a:cubicBezTo>
                  <a:cubicBezTo>
                    <a:pt x="253095" y="402225"/>
                    <a:pt x="235823" y="412829"/>
                    <a:pt x="211121" y="391874"/>
                  </a:cubicBezTo>
                  <a:cubicBezTo>
                    <a:pt x="191436" y="375110"/>
                    <a:pt x="173529" y="373459"/>
                    <a:pt x="160639" y="398542"/>
                  </a:cubicBezTo>
                  <a:cubicBezTo>
                    <a:pt x="149526" y="420068"/>
                    <a:pt x="143875" y="410671"/>
                    <a:pt x="134667" y="397462"/>
                  </a:cubicBezTo>
                  <a:cubicBezTo>
                    <a:pt x="112061" y="365077"/>
                    <a:pt x="114093" y="326215"/>
                    <a:pt x="109140" y="289385"/>
                  </a:cubicBezTo>
                  <a:cubicBezTo>
                    <a:pt x="107489" y="277320"/>
                    <a:pt x="107616" y="265255"/>
                    <a:pt x="102536" y="253952"/>
                  </a:cubicBezTo>
                  <a:cubicBezTo>
                    <a:pt x="95234" y="237696"/>
                    <a:pt x="87296" y="227726"/>
                    <a:pt x="72628" y="246840"/>
                  </a:cubicBezTo>
                  <a:cubicBezTo>
                    <a:pt x="54657" y="270271"/>
                    <a:pt x="33194" y="288813"/>
                    <a:pt x="5000" y="269128"/>
                  </a:cubicBezTo>
                  <a:cubicBezTo>
                    <a:pt x="-9287" y="259159"/>
                    <a:pt x="9826" y="210390"/>
                    <a:pt x="27416" y="185689"/>
                  </a:cubicBezTo>
                  <a:cubicBezTo>
                    <a:pt x="47164" y="158003"/>
                    <a:pt x="83486" y="167528"/>
                    <a:pt x="101520" y="140667"/>
                  </a:cubicBezTo>
                  <a:cubicBezTo>
                    <a:pt x="119745" y="113552"/>
                    <a:pt x="145018" y="95074"/>
                    <a:pt x="170799" y="78056"/>
                  </a:cubicBezTo>
                  <a:cubicBezTo>
                    <a:pt x="211248" y="51322"/>
                    <a:pt x="244649" y="10428"/>
                    <a:pt x="295703" y="4332"/>
                  </a:cubicBezTo>
                  <a:cubicBezTo>
                    <a:pt x="311197" y="2490"/>
                    <a:pt x="333359" y="-12496"/>
                    <a:pt x="324723" y="26748"/>
                  </a:cubicBezTo>
                  <a:cubicBezTo>
                    <a:pt x="320913" y="44020"/>
                    <a:pt x="337740" y="42495"/>
                    <a:pt x="349234" y="38241"/>
                  </a:cubicBezTo>
                  <a:cubicBezTo>
                    <a:pt x="373491" y="29288"/>
                    <a:pt x="398700" y="18112"/>
                    <a:pt x="383460" y="65800"/>
                  </a:cubicBezTo>
                  <a:cubicBezTo>
                    <a:pt x="381301" y="72531"/>
                    <a:pt x="381555" y="79897"/>
                    <a:pt x="387651" y="84152"/>
                  </a:cubicBezTo>
                  <a:cubicBezTo>
                    <a:pt x="395017" y="89232"/>
                    <a:pt x="402320" y="85422"/>
                    <a:pt x="408987" y="81294"/>
                  </a:cubicBezTo>
                  <a:cubicBezTo>
                    <a:pt x="416226" y="76786"/>
                    <a:pt x="420290" y="70245"/>
                    <a:pt x="416925" y="60974"/>
                  </a:cubicBezTo>
                  <a:cubicBezTo>
                    <a:pt x="412670" y="49354"/>
                    <a:pt x="399081" y="33732"/>
                    <a:pt x="420862" y="29605"/>
                  </a:cubicBezTo>
                  <a:cubicBezTo>
                    <a:pt x="438006" y="26303"/>
                    <a:pt x="445627" y="44083"/>
                    <a:pt x="444039" y="59641"/>
                  </a:cubicBezTo>
                  <a:cubicBezTo>
                    <a:pt x="440357" y="95518"/>
                    <a:pt x="470836" y="117744"/>
                    <a:pt x="473757" y="16041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6" name="Полилиния: фигура 725">
              <a:extLst>
                <a:ext uri="{FF2B5EF4-FFF2-40B4-BE49-F238E27FC236}">
                  <a16:creationId xmlns="" xmlns:a16="http://schemas.microsoft.com/office/drawing/2014/main" id="{779397E7-2225-49F5-8390-C46DDD88C0D5}"/>
                </a:ext>
              </a:extLst>
            </p:cNvPr>
            <p:cNvSpPr/>
            <p:nvPr/>
          </p:nvSpPr>
          <p:spPr>
            <a:xfrm>
              <a:off x="6090856" y="6069920"/>
              <a:ext cx="523952" cy="425165"/>
            </a:xfrm>
            <a:custGeom>
              <a:avLst/>
              <a:gdLst>
                <a:gd name="connsiteX0" fmla="*/ 0 w 523952"/>
                <a:gd name="connsiteY0" fmla="*/ 24141 h 425165"/>
                <a:gd name="connsiteX1" fmla="*/ 20891 w 523952"/>
                <a:gd name="connsiteY1" fmla="*/ 3884 h 425165"/>
                <a:gd name="connsiteX2" fmla="*/ 91821 w 523952"/>
                <a:gd name="connsiteY2" fmla="*/ 24649 h 425165"/>
                <a:gd name="connsiteX3" fmla="*/ 156718 w 523952"/>
                <a:gd name="connsiteY3" fmla="*/ 71131 h 425165"/>
                <a:gd name="connsiteX4" fmla="*/ 199390 w 523952"/>
                <a:gd name="connsiteY4" fmla="*/ 82307 h 425165"/>
                <a:gd name="connsiteX5" fmla="*/ 237934 w 523952"/>
                <a:gd name="connsiteY5" fmla="*/ 93419 h 425165"/>
                <a:gd name="connsiteX6" fmla="*/ 286957 w 523952"/>
                <a:gd name="connsiteY6" fmla="*/ 102056 h 425165"/>
                <a:gd name="connsiteX7" fmla="*/ 325310 w 523952"/>
                <a:gd name="connsiteY7" fmla="*/ 125487 h 425165"/>
                <a:gd name="connsiteX8" fmla="*/ 371158 w 523952"/>
                <a:gd name="connsiteY8" fmla="*/ 154761 h 425165"/>
                <a:gd name="connsiteX9" fmla="*/ 425958 w 523952"/>
                <a:gd name="connsiteY9" fmla="*/ 184098 h 425165"/>
                <a:gd name="connsiteX10" fmla="*/ 518986 w 523952"/>
                <a:gd name="connsiteY10" fmla="*/ 335991 h 425165"/>
                <a:gd name="connsiteX11" fmla="*/ 505777 w 523952"/>
                <a:gd name="connsiteY11" fmla="*/ 361454 h 425165"/>
                <a:gd name="connsiteX12" fmla="*/ 487109 w 523952"/>
                <a:gd name="connsiteY12" fmla="*/ 401206 h 425165"/>
                <a:gd name="connsiteX13" fmla="*/ 473647 w 523952"/>
                <a:gd name="connsiteY13" fmla="*/ 421081 h 425165"/>
                <a:gd name="connsiteX14" fmla="*/ 364617 w 523952"/>
                <a:gd name="connsiteY14" fmla="*/ 370281 h 425165"/>
                <a:gd name="connsiteX15" fmla="*/ 357632 w 523952"/>
                <a:gd name="connsiteY15" fmla="*/ 320116 h 425165"/>
                <a:gd name="connsiteX16" fmla="*/ 355600 w 523952"/>
                <a:gd name="connsiteY16" fmla="*/ 274078 h 425165"/>
                <a:gd name="connsiteX17" fmla="*/ 297815 w 523952"/>
                <a:gd name="connsiteY17" fmla="*/ 214832 h 425165"/>
                <a:gd name="connsiteX18" fmla="*/ 195580 w 523952"/>
                <a:gd name="connsiteY18" fmla="*/ 220039 h 425165"/>
                <a:gd name="connsiteX19" fmla="*/ 164147 w 523952"/>
                <a:gd name="connsiteY19" fmla="*/ 230453 h 425165"/>
                <a:gd name="connsiteX20" fmla="*/ 131191 w 523952"/>
                <a:gd name="connsiteY20" fmla="*/ 187463 h 425165"/>
                <a:gd name="connsiteX21" fmla="*/ 156718 w 523952"/>
                <a:gd name="connsiteY21" fmla="*/ 156285 h 425165"/>
                <a:gd name="connsiteX22" fmla="*/ 181673 w 523952"/>
                <a:gd name="connsiteY22" fmla="*/ 125551 h 425165"/>
                <a:gd name="connsiteX23" fmla="*/ 135636 w 523952"/>
                <a:gd name="connsiteY23" fmla="*/ 110946 h 425165"/>
                <a:gd name="connsiteX24" fmla="*/ 35497 w 523952"/>
                <a:gd name="connsiteY24" fmla="*/ 100468 h 425165"/>
                <a:gd name="connsiteX25" fmla="*/ 64 w 523952"/>
                <a:gd name="connsiteY25" fmla="*/ 24077 h 4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52" h="425165">
                  <a:moveTo>
                    <a:pt x="0" y="24141"/>
                  </a:moveTo>
                  <a:cubicBezTo>
                    <a:pt x="508" y="5091"/>
                    <a:pt x="7747" y="-6466"/>
                    <a:pt x="20891" y="3884"/>
                  </a:cubicBezTo>
                  <a:cubicBezTo>
                    <a:pt x="42990" y="21156"/>
                    <a:pt x="66611" y="20966"/>
                    <a:pt x="91821" y="24649"/>
                  </a:cubicBezTo>
                  <a:cubicBezTo>
                    <a:pt x="116840" y="28395"/>
                    <a:pt x="131826" y="59256"/>
                    <a:pt x="156718" y="71131"/>
                  </a:cubicBezTo>
                  <a:cubicBezTo>
                    <a:pt x="170942" y="77925"/>
                    <a:pt x="183324" y="86371"/>
                    <a:pt x="199390" y="82307"/>
                  </a:cubicBezTo>
                  <a:cubicBezTo>
                    <a:pt x="214185" y="78497"/>
                    <a:pt x="227013" y="82117"/>
                    <a:pt x="237934" y="93419"/>
                  </a:cubicBezTo>
                  <a:cubicBezTo>
                    <a:pt x="252413" y="108469"/>
                    <a:pt x="268732" y="110755"/>
                    <a:pt x="286957" y="102056"/>
                  </a:cubicBezTo>
                  <a:cubicBezTo>
                    <a:pt x="309309" y="91451"/>
                    <a:pt x="320802" y="102881"/>
                    <a:pt x="325310" y="125487"/>
                  </a:cubicBezTo>
                  <a:cubicBezTo>
                    <a:pt x="330898" y="153491"/>
                    <a:pt x="342773" y="163778"/>
                    <a:pt x="371158" y="154761"/>
                  </a:cubicBezTo>
                  <a:cubicBezTo>
                    <a:pt x="394272" y="147458"/>
                    <a:pt x="413258" y="165429"/>
                    <a:pt x="425958" y="184098"/>
                  </a:cubicBezTo>
                  <a:cubicBezTo>
                    <a:pt x="459169" y="232930"/>
                    <a:pt x="471361" y="296176"/>
                    <a:pt x="518986" y="335991"/>
                  </a:cubicBezTo>
                  <a:cubicBezTo>
                    <a:pt x="531939" y="346849"/>
                    <a:pt x="516700" y="357898"/>
                    <a:pt x="505777" y="361454"/>
                  </a:cubicBezTo>
                  <a:cubicBezTo>
                    <a:pt x="485712" y="367995"/>
                    <a:pt x="479362" y="379552"/>
                    <a:pt x="487109" y="401206"/>
                  </a:cubicBezTo>
                  <a:cubicBezTo>
                    <a:pt x="491935" y="414604"/>
                    <a:pt x="483235" y="433591"/>
                    <a:pt x="473647" y="421081"/>
                  </a:cubicBezTo>
                  <a:cubicBezTo>
                    <a:pt x="444055" y="382409"/>
                    <a:pt x="401129" y="386220"/>
                    <a:pt x="364617" y="370281"/>
                  </a:cubicBezTo>
                  <a:cubicBezTo>
                    <a:pt x="332994" y="356438"/>
                    <a:pt x="331343" y="343166"/>
                    <a:pt x="357632" y="320116"/>
                  </a:cubicBezTo>
                  <a:cubicBezTo>
                    <a:pt x="378778" y="301637"/>
                    <a:pt x="388810" y="294398"/>
                    <a:pt x="355600" y="274078"/>
                  </a:cubicBezTo>
                  <a:cubicBezTo>
                    <a:pt x="334709" y="261251"/>
                    <a:pt x="324422" y="228802"/>
                    <a:pt x="297815" y="214832"/>
                  </a:cubicBezTo>
                  <a:cubicBezTo>
                    <a:pt x="272352" y="201433"/>
                    <a:pt x="218567" y="200163"/>
                    <a:pt x="195580" y="220039"/>
                  </a:cubicBezTo>
                  <a:cubicBezTo>
                    <a:pt x="185928" y="228358"/>
                    <a:pt x="178245" y="243661"/>
                    <a:pt x="164147" y="230453"/>
                  </a:cubicBezTo>
                  <a:cubicBezTo>
                    <a:pt x="151130" y="218198"/>
                    <a:pt x="133350" y="208609"/>
                    <a:pt x="131191" y="187463"/>
                  </a:cubicBezTo>
                  <a:cubicBezTo>
                    <a:pt x="129286" y="168667"/>
                    <a:pt x="144399" y="163397"/>
                    <a:pt x="156718" y="156285"/>
                  </a:cubicBezTo>
                  <a:cubicBezTo>
                    <a:pt x="168720" y="149363"/>
                    <a:pt x="192532" y="149490"/>
                    <a:pt x="181673" y="125551"/>
                  </a:cubicBezTo>
                  <a:cubicBezTo>
                    <a:pt x="173228" y="106881"/>
                    <a:pt x="154241" y="100786"/>
                    <a:pt x="135636" y="110946"/>
                  </a:cubicBezTo>
                  <a:cubicBezTo>
                    <a:pt x="100393" y="130123"/>
                    <a:pt x="66802" y="107326"/>
                    <a:pt x="35497" y="100468"/>
                  </a:cubicBezTo>
                  <a:cubicBezTo>
                    <a:pt x="11430" y="95198"/>
                    <a:pt x="21272" y="43826"/>
                    <a:pt x="64" y="2407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7" name="Полилиния: фигура 726">
              <a:extLst>
                <a:ext uri="{FF2B5EF4-FFF2-40B4-BE49-F238E27FC236}">
                  <a16:creationId xmlns="" xmlns:a16="http://schemas.microsoft.com/office/drawing/2014/main" id="{6C404CAD-3C17-4F56-98AD-1E19E4B0D18D}"/>
                </a:ext>
              </a:extLst>
            </p:cNvPr>
            <p:cNvSpPr/>
            <p:nvPr/>
          </p:nvSpPr>
          <p:spPr>
            <a:xfrm>
              <a:off x="6533843" y="6090257"/>
              <a:ext cx="336928" cy="222922"/>
            </a:xfrm>
            <a:custGeom>
              <a:avLst/>
              <a:gdLst>
                <a:gd name="connsiteX0" fmla="*/ 35040 w 336928"/>
                <a:gd name="connsiteY0" fmla="*/ 154998 h 222922"/>
                <a:gd name="connsiteX1" fmla="*/ 12117 w 336928"/>
                <a:gd name="connsiteY1" fmla="*/ 130487 h 222922"/>
                <a:gd name="connsiteX2" fmla="*/ 4561 w 336928"/>
                <a:gd name="connsiteY2" fmla="*/ 114104 h 222922"/>
                <a:gd name="connsiteX3" fmla="*/ 74537 w 336928"/>
                <a:gd name="connsiteY3" fmla="*/ 438 h 222922"/>
                <a:gd name="connsiteX4" fmla="*/ 96762 w 336928"/>
                <a:gd name="connsiteY4" fmla="*/ 16440 h 222922"/>
                <a:gd name="connsiteX5" fmla="*/ 83364 w 336928"/>
                <a:gd name="connsiteY5" fmla="*/ 50032 h 222922"/>
                <a:gd name="connsiteX6" fmla="*/ 52312 w 336928"/>
                <a:gd name="connsiteY6" fmla="*/ 102356 h 222922"/>
                <a:gd name="connsiteX7" fmla="*/ 74855 w 336928"/>
                <a:gd name="connsiteY7" fmla="*/ 113024 h 222922"/>
                <a:gd name="connsiteX8" fmla="*/ 164390 w 336928"/>
                <a:gd name="connsiteY8" fmla="*/ 62732 h 222922"/>
                <a:gd name="connsiteX9" fmla="*/ 178741 w 336928"/>
                <a:gd name="connsiteY9" fmla="*/ 59747 h 222922"/>
                <a:gd name="connsiteX10" fmla="*/ 314949 w 336928"/>
                <a:gd name="connsiteY10" fmla="*/ 96197 h 222922"/>
                <a:gd name="connsiteX11" fmla="*/ 336729 w 336928"/>
                <a:gd name="connsiteY11" fmla="*/ 171571 h 222922"/>
                <a:gd name="connsiteX12" fmla="*/ 295454 w 336928"/>
                <a:gd name="connsiteY12" fmla="*/ 193289 h 222922"/>
                <a:gd name="connsiteX13" fmla="*/ 170740 w 336928"/>
                <a:gd name="connsiteY13" fmla="*/ 216466 h 222922"/>
                <a:gd name="connsiteX14" fmla="*/ 134291 w 336928"/>
                <a:gd name="connsiteY14" fmla="*/ 195575 h 222922"/>
                <a:gd name="connsiteX15" fmla="*/ 106287 w 336928"/>
                <a:gd name="connsiteY15" fmla="*/ 167000 h 222922"/>
                <a:gd name="connsiteX16" fmla="*/ 42724 w 336928"/>
                <a:gd name="connsiteY16" fmla="*/ 154934 h 222922"/>
                <a:gd name="connsiteX17" fmla="*/ 35104 w 336928"/>
                <a:gd name="connsiteY17" fmla="*/ 154934 h 22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6928" h="222922">
                  <a:moveTo>
                    <a:pt x="35040" y="154998"/>
                  </a:moveTo>
                  <a:cubicBezTo>
                    <a:pt x="29961" y="144076"/>
                    <a:pt x="23484" y="134614"/>
                    <a:pt x="12117" y="130487"/>
                  </a:cubicBezTo>
                  <a:cubicBezTo>
                    <a:pt x="-2298" y="131376"/>
                    <a:pt x="-392" y="123565"/>
                    <a:pt x="4561" y="114104"/>
                  </a:cubicBezTo>
                  <a:cubicBezTo>
                    <a:pt x="-10616" y="47301"/>
                    <a:pt x="11926" y="11233"/>
                    <a:pt x="74537" y="438"/>
                  </a:cubicBezTo>
                  <a:cubicBezTo>
                    <a:pt x="87809" y="-1848"/>
                    <a:pt x="93143" y="5010"/>
                    <a:pt x="96762" y="16440"/>
                  </a:cubicBezTo>
                  <a:cubicBezTo>
                    <a:pt x="101652" y="31934"/>
                    <a:pt x="96953" y="44063"/>
                    <a:pt x="83364" y="50032"/>
                  </a:cubicBezTo>
                  <a:cubicBezTo>
                    <a:pt x="60949" y="59811"/>
                    <a:pt x="46089" y="73844"/>
                    <a:pt x="52312" y="102356"/>
                  </a:cubicBezTo>
                  <a:cubicBezTo>
                    <a:pt x="55234" y="115882"/>
                    <a:pt x="62409" y="128899"/>
                    <a:pt x="74855" y="113024"/>
                  </a:cubicBezTo>
                  <a:cubicBezTo>
                    <a:pt x="98604" y="82607"/>
                    <a:pt x="138037" y="86608"/>
                    <a:pt x="164390" y="62732"/>
                  </a:cubicBezTo>
                  <a:cubicBezTo>
                    <a:pt x="167756" y="59684"/>
                    <a:pt x="175947" y="57588"/>
                    <a:pt x="178741" y="59747"/>
                  </a:cubicBezTo>
                  <a:cubicBezTo>
                    <a:pt x="220016" y="92513"/>
                    <a:pt x="276150" y="65272"/>
                    <a:pt x="314949" y="96197"/>
                  </a:cubicBezTo>
                  <a:cubicBezTo>
                    <a:pt x="332919" y="110548"/>
                    <a:pt x="338062" y="144838"/>
                    <a:pt x="336729" y="171571"/>
                  </a:cubicBezTo>
                  <a:cubicBezTo>
                    <a:pt x="335396" y="197924"/>
                    <a:pt x="312853" y="190177"/>
                    <a:pt x="295454" y="193289"/>
                  </a:cubicBezTo>
                  <a:cubicBezTo>
                    <a:pt x="253988" y="200718"/>
                    <a:pt x="209412" y="187256"/>
                    <a:pt x="170740" y="216466"/>
                  </a:cubicBezTo>
                  <a:cubicBezTo>
                    <a:pt x="150230" y="231960"/>
                    <a:pt x="132831" y="217419"/>
                    <a:pt x="134291" y="195575"/>
                  </a:cubicBezTo>
                  <a:cubicBezTo>
                    <a:pt x="136069" y="167952"/>
                    <a:pt x="123623" y="168904"/>
                    <a:pt x="106287" y="167000"/>
                  </a:cubicBezTo>
                  <a:cubicBezTo>
                    <a:pt x="84951" y="164650"/>
                    <a:pt x="63933" y="159062"/>
                    <a:pt x="42724" y="154934"/>
                  </a:cubicBezTo>
                  <a:cubicBezTo>
                    <a:pt x="40184" y="157919"/>
                    <a:pt x="37644" y="157855"/>
                    <a:pt x="35104" y="15493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8" name="Полилиния: фигура 727">
              <a:extLst>
                <a:ext uri="{FF2B5EF4-FFF2-40B4-BE49-F238E27FC236}">
                  <a16:creationId xmlns="" xmlns:a16="http://schemas.microsoft.com/office/drawing/2014/main" id="{9D7C8DB2-378E-43DF-8C8C-814D70842F34}"/>
                </a:ext>
              </a:extLst>
            </p:cNvPr>
            <p:cNvSpPr/>
            <p:nvPr/>
          </p:nvSpPr>
          <p:spPr>
            <a:xfrm>
              <a:off x="5606669" y="5357811"/>
              <a:ext cx="588772" cy="230265"/>
            </a:xfrm>
            <a:custGeom>
              <a:avLst/>
              <a:gdLst>
                <a:gd name="connsiteX0" fmla="*/ 588771 w 588772"/>
                <a:gd name="connsiteY0" fmla="*/ 93690 h 230265"/>
                <a:gd name="connsiteX1" fmla="*/ 565911 w 588772"/>
                <a:gd name="connsiteY1" fmla="*/ 118201 h 230265"/>
                <a:gd name="connsiteX2" fmla="*/ 497331 w 588772"/>
                <a:gd name="connsiteY2" fmla="*/ 167223 h 230265"/>
                <a:gd name="connsiteX3" fmla="*/ 455675 w 588772"/>
                <a:gd name="connsiteY3" fmla="*/ 198275 h 230265"/>
                <a:gd name="connsiteX4" fmla="*/ 283400 w 588772"/>
                <a:gd name="connsiteY4" fmla="*/ 224627 h 230265"/>
                <a:gd name="connsiteX5" fmla="*/ 253491 w 588772"/>
                <a:gd name="connsiteY5" fmla="*/ 208181 h 230265"/>
                <a:gd name="connsiteX6" fmla="*/ 74167 w 588772"/>
                <a:gd name="connsiteY6" fmla="*/ 135282 h 230265"/>
                <a:gd name="connsiteX7" fmla="*/ 22542 w 588772"/>
                <a:gd name="connsiteY7" fmla="*/ 88038 h 230265"/>
                <a:gd name="connsiteX8" fmla="*/ 32638 w 588772"/>
                <a:gd name="connsiteY8" fmla="*/ 3583 h 230265"/>
                <a:gd name="connsiteX9" fmla="*/ 102361 w 588772"/>
                <a:gd name="connsiteY9" fmla="*/ 26506 h 230265"/>
                <a:gd name="connsiteX10" fmla="*/ 287464 w 588772"/>
                <a:gd name="connsiteY10" fmla="*/ 140299 h 230265"/>
                <a:gd name="connsiteX11" fmla="*/ 459104 w 588772"/>
                <a:gd name="connsiteY11" fmla="*/ 137061 h 230265"/>
                <a:gd name="connsiteX12" fmla="*/ 487425 w 588772"/>
                <a:gd name="connsiteY12" fmla="*/ 105755 h 230265"/>
                <a:gd name="connsiteX13" fmla="*/ 565022 w 588772"/>
                <a:gd name="connsiteY13" fmla="*/ 68353 h 230265"/>
                <a:gd name="connsiteX14" fmla="*/ 588771 w 588772"/>
                <a:gd name="connsiteY14" fmla="*/ 93690 h 2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8772" h="230265">
                  <a:moveTo>
                    <a:pt x="588771" y="93690"/>
                  </a:moveTo>
                  <a:cubicBezTo>
                    <a:pt x="584644" y="105628"/>
                    <a:pt x="574547" y="111089"/>
                    <a:pt x="565911" y="118201"/>
                  </a:cubicBezTo>
                  <a:cubicBezTo>
                    <a:pt x="550862" y="147157"/>
                    <a:pt x="512508" y="138457"/>
                    <a:pt x="497331" y="167223"/>
                  </a:cubicBezTo>
                  <a:cubicBezTo>
                    <a:pt x="491235" y="189575"/>
                    <a:pt x="471423" y="193449"/>
                    <a:pt x="455675" y="198275"/>
                  </a:cubicBezTo>
                  <a:cubicBezTo>
                    <a:pt x="399541" y="215356"/>
                    <a:pt x="344360" y="241963"/>
                    <a:pt x="283400" y="224627"/>
                  </a:cubicBezTo>
                  <a:cubicBezTo>
                    <a:pt x="271970" y="221389"/>
                    <a:pt x="262064" y="216626"/>
                    <a:pt x="253491" y="208181"/>
                  </a:cubicBezTo>
                  <a:cubicBezTo>
                    <a:pt x="191896" y="189067"/>
                    <a:pt x="130809" y="168684"/>
                    <a:pt x="74167" y="135282"/>
                  </a:cubicBezTo>
                  <a:cubicBezTo>
                    <a:pt x="53784" y="123218"/>
                    <a:pt x="37020" y="107787"/>
                    <a:pt x="22542" y="88038"/>
                  </a:cubicBezTo>
                  <a:cubicBezTo>
                    <a:pt x="-9081" y="44731"/>
                    <a:pt x="-8954" y="39715"/>
                    <a:pt x="32638" y="3583"/>
                  </a:cubicBezTo>
                  <a:cubicBezTo>
                    <a:pt x="60959" y="-6895"/>
                    <a:pt x="85597" y="7075"/>
                    <a:pt x="102361" y="26506"/>
                  </a:cubicBezTo>
                  <a:cubicBezTo>
                    <a:pt x="153352" y="85498"/>
                    <a:pt x="222376" y="111914"/>
                    <a:pt x="287464" y="140299"/>
                  </a:cubicBezTo>
                  <a:cubicBezTo>
                    <a:pt x="340296" y="163349"/>
                    <a:pt x="402208" y="158778"/>
                    <a:pt x="459104" y="137061"/>
                  </a:cubicBezTo>
                  <a:cubicBezTo>
                    <a:pt x="472884" y="131790"/>
                    <a:pt x="481393" y="119598"/>
                    <a:pt x="487425" y="105755"/>
                  </a:cubicBezTo>
                  <a:cubicBezTo>
                    <a:pt x="503300" y="69242"/>
                    <a:pt x="534669" y="68988"/>
                    <a:pt x="565022" y="68353"/>
                  </a:cubicBezTo>
                  <a:cubicBezTo>
                    <a:pt x="578992" y="68036"/>
                    <a:pt x="588898" y="76545"/>
                    <a:pt x="588771" y="936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9" name="Полилиния: фигура 728">
              <a:extLst>
                <a:ext uri="{FF2B5EF4-FFF2-40B4-BE49-F238E27FC236}">
                  <a16:creationId xmlns="" xmlns:a16="http://schemas.microsoft.com/office/drawing/2014/main" id="{BA9164F9-13E5-4DD7-A1D9-140452E73475}"/>
                </a:ext>
              </a:extLst>
            </p:cNvPr>
            <p:cNvSpPr/>
            <p:nvPr/>
          </p:nvSpPr>
          <p:spPr>
            <a:xfrm>
              <a:off x="6813989" y="5795291"/>
              <a:ext cx="265120" cy="229108"/>
            </a:xfrm>
            <a:custGeom>
              <a:avLst/>
              <a:gdLst>
                <a:gd name="connsiteX0" fmla="*/ 242448 w 265120"/>
                <a:gd name="connsiteY0" fmla="*/ 0 h 229108"/>
                <a:gd name="connsiteX1" fmla="*/ 263213 w 265120"/>
                <a:gd name="connsiteY1" fmla="*/ 63183 h 229108"/>
                <a:gd name="connsiteX2" fmla="*/ 257689 w 265120"/>
                <a:gd name="connsiteY2" fmla="*/ 229109 h 229108"/>
                <a:gd name="connsiteX3" fmla="*/ 218065 w 265120"/>
                <a:gd name="connsiteY3" fmla="*/ 185675 h 229108"/>
                <a:gd name="connsiteX4" fmla="*/ 200030 w 265120"/>
                <a:gd name="connsiteY4" fmla="*/ 173483 h 229108"/>
                <a:gd name="connsiteX5" fmla="*/ 131069 w 265120"/>
                <a:gd name="connsiteY5" fmla="*/ 150178 h 229108"/>
                <a:gd name="connsiteX6" fmla="*/ 80968 w 265120"/>
                <a:gd name="connsiteY6" fmla="*/ 154687 h 229108"/>
                <a:gd name="connsiteX7" fmla="*/ 27310 w 265120"/>
                <a:gd name="connsiteY7" fmla="*/ 153798 h 229108"/>
                <a:gd name="connsiteX8" fmla="*/ 3244 w 265120"/>
                <a:gd name="connsiteY8" fmla="*/ 94806 h 229108"/>
                <a:gd name="connsiteX9" fmla="*/ 70871 w 265120"/>
                <a:gd name="connsiteY9" fmla="*/ 78169 h 229108"/>
                <a:gd name="connsiteX10" fmla="*/ 126624 w 265120"/>
                <a:gd name="connsiteY10" fmla="*/ 60389 h 229108"/>
                <a:gd name="connsiteX11" fmla="*/ 206063 w 265120"/>
                <a:gd name="connsiteY11" fmla="*/ 36767 h 229108"/>
                <a:gd name="connsiteX12" fmla="*/ 242385 w 265120"/>
                <a:gd name="connsiteY12" fmla="*/ 64 h 2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120" h="229108">
                  <a:moveTo>
                    <a:pt x="242448" y="0"/>
                  </a:moveTo>
                  <a:cubicBezTo>
                    <a:pt x="256799" y="18352"/>
                    <a:pt x="270198" y="40450"/>
                    <a:pt x="263213" y="63183"/>
                  </a:cubicBezTo>
                  <a:cubicBezTo>
                    <a:pt x="246195" y="118555"/>
                    <a:pt x="257942" y="173864"/>
                    <a:pt x="257689" y="229109"/>
                  </a:cubicBezTo>
                  <a:cubicBezTo>
                    <a:pt x="244544" y="214567"/>
                    <a:pt x="231717" y="199645"/>
                    <a:pt x="218065" y="185675"/>
                  </a:cubicBezTo>
                  <a:cubicBezTo>
                    <a:pt x="212857" y="180277"/>
                    <a:pt x="202634" y="171641"/>
                    <a:pt x="200030" y="173483"/>
                  </a:cubicBezTo>
                  <a:cubicBezTo>
                    <a:pt x="167201" y="196216"/>
                    <a:pt x="151643" y="171641"/>
                    <a:pt x="131069" y="150178"/>
                  </a:cubicBezTo>
                  <a:cubicBezTo>
                    <a:pt x="117607" y="136145"/>
                    <a:pt x="97160" y="147702"/>
                    <a:pt x="80968" y="154687"/>
                  </a:cubicBezTo>
                  <a:cubicBezTo>
                    <a:pt x="62553" y="162624"/>
                    <a:pt x="43693" y="168847"/>
                    <a:pt x="27310" y="153798"/>
                  </a:cubicBezTo>
                  <a:cubicBezTo>
                    <a:pt x="10928" y="138812"/>
                    <a:pt x="-7615" y="118428"/>
                    <a:pt x="3244" y="94806"/>
                  </a:cubicBezTo>
                  <a:cubicBezTo>
                    <a:pt x="16960" y="64961"/>
                    <a:pt x="49408" y="72263"/>
                    <a:pt x="70871" y="78169"/>
                  </a:cubicBezTo>
                  <a:cubicBezTo>
                    <a:pt x="96271" y="85154"/>
                    <a:pt x="109289" y="97917"/>
                    <a:pt x="126624" y="60389"/>
                  </a:cubicBezTo>
                  <a:cubicBezTo>
                    <a:pt x="136404" y="39180"/>
                    <a:pt x="179076" y="29972"/>
                    <a:pt x="206063" y="36767"/>
                  </a:cubicBezTo>
                  <a:cubicBezTo>
                    <a:pt x="243274" y="46164"/>
                    <a:pt x="243909" y="27813"/>
                    <a:pt x="242385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0" name="Полилиния: фигура 729">
              <a:extLst>
                <a:ext uri="{FF2B5EF4-FFF2-40B4-BE49-F238E27FC236}">
                  <a16:creationId xmlns="" xmlns:a16="http://schemas.microsoft.com/office/drawing/2014/main" id="{C31D56E9-9FF2-4052-AB04-96293712831D}"/>
                </a:ext>
              </a:extLst>
            </p:cNvPr>
            <p:cNvSpPr/>
            <p:nvPr/>
          </p:nvSpPr>
          <p:spPr>
            <a:xfrm>
              <a:off x="6626763" y="5848703"/>
              <a:ext cx="253855" cy="208365"/>
            </a:xfrm>
            <a:custGeom>
              <a:avLst/>
              <a:gdLst>
                <a:gd name="connsiteX0" fmla="*/ 42324 w 253855"/>
                <a:gd name="connsiteY0" fmla="*/ 55 h 208365"/>
                <a:gd name="connsiteX1" fmla="*/ 129827 w 253855"/>
                <a:gd name="connsiteY1" fmla="*/ 16439 h 208365"/>
                <a:gd name="connsiteX2" fmla="*/ 150718 w 253855"/>
                <a:gd name="connsiteY2" fmla="*/ 48824 h 208365"/>
                <a:gd name="connsiteX3" fmla="*/ 226474 w 253855"/>
                <a:gd name="connsiteY3" fmla="*/ 143248 h 208365"/>
                <a:gd name="connsiteX4" fmla="*/ 253652 w 253855"/>
                <a:gd name="connsiteY4" fmla="*/ 158997 h 208365"/>
                <a:gd name="connsiteX5" fmla="*/ 226601 w 253855"/>
                <a:gd name="connsiteY5" fmla="*/ 204209 h 208365"/>
                <a:gd name="connsiteX6" fmla="*/ 203043 w 253855"/>
                <a:gd name="connsiteY6" fmla="*/ 193033 h 208365"/>
                <a:gd name="connsiteX7" fmla="*/ 152560 w 253855"/>
                <a:gd name="connsiteY7" fmla="*/ 191318 h 208365"/>
                <a:gd name="connsiteX8" fmla="*/ 114841 w 253855"/>
                <a:gd name="connsiteY8" fmla="*/ 207257 h 208365"/>
                <a:gd name="connsiteX9" fmla="*/ 93568 w 253855"/>
                <a:gd name="connsiteY9" fmla="*/ 158743 h 208365"/>
                <a:gd name="connsiteX10" fmla="*/ 75534 w 253855"/>
                <a:gd name="connsiteY10" fmla="*/ 84828 h 208365"/>
                <a:gd name="connsiteX11" fmla="*/ 26767 w 253855"/>
                <a:gd name="connsiteY11" fmla="*/ 62540 h 208365"/>
                <a:gd name="connsiteX12" fmla="*/ 922 w 253855"/>
                <a:gd name="connsiteY12" fmla="*/ 35298 h 208365"/>
                <a:gd name="connsiteX13" fmla="*/ 42515 w 253855"/>
                <a:gd name="connsiteY13" fmla="*/ 119 h 20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855" h="208365">
                  <a:moveTo>
                    <a:pt x="42324" y="55"/>
                  </a:moveTo>
                  <a:cubicBezTo>
                    <a:pt x="70517" y="6532"/>
                    <a:pt x="97950" y="20947"/>
                    <a:pt x="129827" y="16439"/>
                  </a:cubicBezTo>
                  <a:cubicBezTo>
                    <a:pt x="145384" y="14216"/>
                    <a:pt x="150020" y="31615"/>
                    <a:pt x="150718" y="48824"/>
                  </a:cubicBezTo>
                  <a:cubicBezTo>
                    <a:pt x="153068" y="106228"/>
                    <a:pt x="172943" y="130104"/>
                    <a:pt x="226474" y="143248"/>
                  </a:cubicBezTo>
                  <a:cubicBezTo>
                    <a:pt x="237459" y="145916"/>
                    <a:pt x="256002" y="147503"/>
                    <a:pt x="253652" y="158997"/>
                  </a:cubicBezTo>
                  <a:cubicBezTo>
                    <a:pt x="250350" y="175507"/>
                    <a:pt x="238285" y="191572"/>
                    <a:pt x="226601" y="204209"/>
                  </a:cubicBezTo>
                  <a:cubicBezTo>
                    <a:pt x="215552" y="216083"/>
                    <a:pt x="209710" y="199383"/>
                    <a:pt x="203043" y="193033"/>
                  </a:cubicBezTo>
                  <a:cubicBezTo>
                    <a:pt x="186342" y="177158"/>
                    <a:pt x="169959" y="174173"/>
                    <a:pt x="152560" y="191318"/>
                  </a:cubicBezTo>
                  <a:cubicBezTo>
                    <a:pt x="141892" y="201796"/>
                    <a:pt x="129763" y="208591"/>
                    <a:pt x="114841" y="207257"/>
                  </a:cubicBezTo>
                  <a:cubicBezTo>
                    <a:pt x="89187" y="204971"/>
                    <a:pt x="78963" y="181539"/>
                    <a:pt x="93568" y="158743"/>
                  </a:cubicBezTo>
                  <a:cubicBezTo>
                    <a:pt x="114079" y="126675"/>
                    <a:pt x="107538" y="99814"/>
                    <a:pt x="75534" y="84828"/>
                  </a:cubicBezTo>
                  <a:cubicBezTo>
                    <a:pt x="59342" y="77272"/>
                    <a:pt x="43340" y="69017"/>
                    <a:pt x="26767" y="62540"/>
                  </a:cubicBezTo>
                  <a:cubicBezTo>
                    <a:pt x="13685" y="57396"/>
                    <a:pt x="-4285" y="55618"/>
                    <a:pt x="922" y="35298"/>
                  </a:cubicBezTo>
                  <a:cubicBezTo>
                    <a:pt x="6002" y="15486"/>
                    <a:pt x="17813" y="-1596"/>
                    <a:pt x="42515" y="11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1" name="Полилиния: фигура 730">
              <a:extLst>
                <a:ext uri="{FF2B5EF4-FFF2-40B4-BE49-F238E27FC236}">
                  <a16:creationId xmlns="" xmlns:a16="http://schemas.microsoft.com/office/drawing/2014/main" id="{4CBD22BB-D176-493B-BAB4-BD62A66FEA7A}"/>
                </a:ext>
              </a:extLst>
            </p:cNvPr>
            <p:cNvSpPr/>
            <p:nvPr/>
          </p:nvSpPr>
          <p:spPr>
            <a:xfrm>
              <a:off x="6252314" y="6401084"/>
              <a:ext cx="150441" cy="161011"/>
            </a:xfrm>
            <a:custGeom>
              <a:avLst/>
              <a:gdLst>
                <a:gd name="connsiteX0" fmla="*/ 29296 w 150441"/>
                <a:gd name="connsiteY0" fmla="*/ 140018 h 161011"/>
                <a:gd name="connsiteX1" fmla="*/ 35773 w 150441"/>
                <a:gd name="connsiteY1" fmla="*/ 106109 h 161011"/>
                <a:gd name="connsiteX2" fmla="*/ 29423 w 150441"/>
                <a:gd name="connsiteY2" fmla="*/ 87059 h 161011"/>
                <a:gd name="connsiteX3" fmla="*/ 18755 w 150441"/>
                <a:gd name="connsiteY3" fmla="*/ 24384 h 161011"/>
                <a:gd name="connsiteX4" fmla="*/ 65618 w 150441"/>
                <a:gd name="connsiteY4" fmla="*/ 25527 h 161011"/>
                <a:gd name="connsiteX5" fmla="*/ 143596 w 150441"/>
                <a:gd name="connsiteY5" fmla="*/ 0 h 161011"/>
                <a:gd name="connsiteX6" fmla="*/ 136040 w 150441"/>
                <a:gd name="connsiteY6" fmla="*/ 88774 h 161011"/>
                <a:gd name="connsiteX7" fmla="*/ 143850 w 150441"/>
                <a:gd name="connsiteY7" fmla="*/ 112396 h 161011"/>
                <a:gd name="connsiteX8" fmla="*/ 142390 w 150441"/>
                <a:gd name="connsiteY8" fmla="*/ 149353 h 161011"/>
                <a:gd name="connsiteX9" fmla="*/ 113053 w 150441"/>
                <a:gd name="connsiteY9" fmla="*/ 155131 h 161011"/>
                <a:gd name="connsiteX10" fmla="*/ 29360 w 150441"/>
                <a:gd name="connsiteY10" fmla="*/ 139955 h 16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441" h="161011">
                  <a:moveTo>
                    <a:pt x="29296" y="140018"/>
                  </a:moveTo>
                  <a:cubicBezTo>
                    <a:pt x="21105" y="122302"/>
                    <a:pt x="32027" y="115444"/>
                    <a:pt x="35773" y="106109"/>
                  </a:cubicBezTo>
                  <a:cubicBezTo>
                    <a:pt x="39139" y="97537"/>
                    <a:pt x="39520" y="88710"/>
                    <a:pt x="29423" y="87059"/>
                  </a:cubicBezTo>
                  <a:cubicBezTo>
                    <a:pt x="-27028" y="77979"/>
                    <a:pt x="14310" y="39116"/>
                    <a:pt x="18755" y="24384"/>
                  </a:cubicBezTo>
                  <a:cubicBezTo>
                    <a:pt x="27201" y="-3556"/>
                    <a:pt x="50315" y="16637"/>
                    <a:pt x="65618" y="25527"/>
                  </a:cubicBezTo>
                  <a:cubicBezTo>
                    <a:pt x="97241" y="43879"/>
                    <a:pt x="96860" y="44704"/>
                    <a:pt x="143596" y="0"/>
                  </a:cubicBezTo>
                  <a:cubicBezTo>
                    <a:pt x="149756" y="32131"/>
                    <a:pt x="158201" y="62357"/>
                    <a:pt x="136040" y="88774"/>
                  </a:cubicBezTo>
                  <a:cubicBezTo>
                    <a:pt x="122514" y="104903"/>
                    <a:pt x="138326" y="105791"/>
                    <a:pt x="143850" y="112396"/>
                  </a:cubicBezTo>
                  <a:cubicBezTo>
                    <a:pt x="154772" y="125286"/>
                    <a:pt x="150137" y="137669"/>
                    <a:pt x="142390" y="149353"/>
                  </a:cubicBezTo>
                  <a:cubicBezTo>
                    <a:pt x="134579" y="161101"/>
                    <a:pt x="121689" y="165609"/>
                    <a:pt x="113053" y="155131"/>
                  </a:cubicBezTo>
                  <a:cubicBezTo>
                    <a:pt x="88288" y="125286"/>
                    <a:pt x="61681" y="113158"/>
                    <a:pt x="29360" y="139955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2" name="Полилиния: фигура 731">
              <a:extLst>
                <a:ext uri="{FF2B5EF4-FFF2-40B4-BE49-F238E27FC236}">
                  <a16:creationId xmlns="" xmlns:a16="http://schemas.microsoft.com/office/drawing/2014/main" id="{0D4B9853-5A99-45F4-8ACF-A82CF4A4CFCC}"/>
                </a:ext>
              </a:extLst>
            </p:cNvPr>
            <p:cNvSpPr/>
            <p:nvPr/>
          </p:nvSpPr>
          <p:spPr>
            <a:xfrm>
              <a:off x="5860160" y="5524971"/>
              <a:ext cx="248060" cy="113628"/>
            </a:xfrm>
            <a:custGeom>
              <a:avLst/>
              <a:gdLst>
                <a:gd name="connsiteX0" fmla="*/ 0 w 248060"/>
                <a:gd name="connsiteY0" fmla="*/ 41021 h 113628"/>
                <a:gd name="connsiteX1" fmla="*/ 189484 w 248060"/>
                <a:gd name="connsiteY1" fmla="*/ 13907 h 113628"/>
                <a:gd name="connsiteX2" fmla="*/ 243904 w 248060"/>
                <a:gd name="connsiteY2" fmla="*/ 0 h 113628"/>
                <a:gd name="connsiteX3" fmla="*/ 207899 w 248060"/>
                <a:gd name="connsiteY3" fmla="*/ 71628 h 113628"/>
                <a:gd name="connsiteX4" fmla="*/ 168847 w 248060"/>
                <a:gd name="connsiteY4" fmla="*/ 84900 h 113628"/>
                <a:gd name="connsiteX5" fmla="*/ 45911 w 248060"/>
                <a:gd name="connsiteY5" fmla="*/ 73724 h 113628"/>
                <a:gd name="connsiteX6" fmla="*/ 15430 w 248060"/>
                <a:gd name="connsiteY6" fmla="*/ 65596 h 113628"/>
                <a:gd name="connsiteX7" fmla="*/ 64 w 248060"/>
                <a:gd name="connsiteY7" fmla="*/ 40958 h 11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060" h="113628">
                  <a:moveTo>
                    <a:pt x="0" y="41021"/>
                  </a:moveTo>
                  <a:cubicBezTo>
                    <a:pt x="66675" y="60960"/>
                    <a:pt x="127000" y="27750"/>
                    <a:pt x="189484" y="13907"/>
                  </a:cubicBezTo>
                  <a:cubicBezTo>
                    <a:pt x="207582" y="9906"/>
                    <a:pt x="224727" y="190"/>
                    <a:pt x="243904" y="0"/>
                  </a:cubicBezTo>
                  <a:cubicBezTo>
                    <a:pt x="255715" y="32957"/>
                    <a:pt x="241935" y="61151"/>
                    <a:pt x="207899" y="71628"/>
                  </a:cubicBezTo>
                  <a:cubicBezTo>
                    <a:pt x="194691" y="75692"/>
                    <a:pt x="178626" y="73914"/>
                    <a:pt x="168847" y="84900"/>
                  </a:cubicBezTo>
                  <a:cubicBezTo>
                    <a:pt x="122999" y="136589"/>
                    <a:pt x="84328" y="109602"/>
                    <a:pt x="45911" y="73724"/>
                  </a:cubicBezTo>
                  <a:cubicBezTo>
                    <a:pt x="36640" y="67183"/>
                    <a:pt x="26226" y="65596"/>
                    <a:pt x="15430" y="65596"/>
                  </a:cubicBezTo>
                  <a:cubicBezTo>
                    <a:pt x="7366" y="59500"/>
                    <a:pt x="2349" y="51245"/>
                    <a:pt x="64" y="409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3" name="Полилиния: фигура 732">
              <a:extLst>
                <a:ext uri="{FF2B5EF4-FFF2-40B4-BE49-F238E27FC236}">
                  <a16:creationId xmlns="" xmlns:a16="http://schemas.microsoft.com/office/drawing/2014/main" id="{D0E752E0-A279-4A0C-964A-2B9B7D6E75DE}"/>
                </a:ext>
              </a:extLst>
            </p:cNvPr>
            <p:cNvSpPr/>
            <p:nvPr/>
          </p:nvSpPr>
          <p:spPr>
            <a:xfrm>
              <a:off x="6497716" y="5993794"/>
              <a:ext cx="79003" cy="86301"/>
            </a:xfrm>
            <a:custGeom>
              <a:avLst/>
              <a:gdLst>
                <a:gd name="connsiteX0" fmla="*/ 28560 w 79003"/>
                <a:gd name="connsiteY0" fmla="*/ 0 h 86301"/>
                <a:gd name="connsiteX1" fmla="*/ 78978 w 79003"/>
                <a:gd name="connsiteY1" fmla="*/ 37020 h 86301"/>
                <a:gd name="connsiteX2" fmla="*/ 37513 w 79003"/>
                <a:gd name="connsiteY2" fmla="*/ 86297 h 86301"/>
                <a:gd name="connsiteX3" fmla="*/ 493 w 79003"/>
                <a:gd name="connsiteY3" fmla="*/ 32512 h 86301"/>
                <a:gd name="connsiteX4" fmla="*/ 28560 w 79003"/>
                <a:gd name="connsiteY4" fmla="*/ 0 h 8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03" h="86301">
                  <a:moveTo>
                    <a:pt x="28560" y="0"/>
                  </a:moveTo>
                  <a:cubicBezTo>
                    <a:pt x="48117" y="7048"/>
                    <a:pt x="77836" y="11620"/>
                    <a:pt x="78978" y="37020"/>
                  </a:cubicBezTo>
                  <a:cubicBezTo>
                    <a:pt x="79931" y="58166"/>
                    <a:pt x="54023" y="85916"/>
                    <a:pt x="37513" y="86297"/>
                  </a:cubicBezTo>
                  <a:cubicBezTo>
                    <a:pt x="17257" y="86741"/>
                    <a:pt x="4557" y="56325"/>
                    <a:pt x="493" y="32512"/>
                  </a:cubicBezTo>
                  <a:cubicBezTo>
                    <a:pt x="-2555" y="14478"/>
                    <a:pt x="8748" y="2476"/>
                    <a:pt x="2856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4" name="Полилиния: фигура 733">
              <a:extLst>
                <a:ext uri="{FF2B5EF4-FFF2-40B4-BE49-F238E27FC236}">
                  <a16:creationId xmlns="" xmlns:a16="http://schemas.microsoft.com/office/drawing/2014/main" id="{C07CF504-8C81-4008-A207-6A20D63D3586}"/>
                </a:ext>
              </a:extLst>
            </p:cNvPr>
            <p:cNvSpPr/>
            <p:nvPr/>
          </p:nvSpPr>
          <p:spPr>
            <a:xfrm>
              <a:off x="6704520" y="6066581"/>
              <a:ext cx="118987" cy="54610"/>
            </a:xfrm>
            <a:custGeom>
              <a:avLst/>
              <a:gdLst>
                <a:gd name="connsiteX0" fmla="*/ 0 w 118987"/>
                <a:gd name="connsiteY0" fmla="*/ 49323 h 54610"/>
                <a:gd name="connsiteX1" fmla="*/ 63310 w 118987"/>
                <a:gd name="connsiteY1" fmla="*/ 5826 h 54610"/>
                <a:gd name="connsiteX2" fmla="*/ 108522 w 118987"/>
                <a:gd name="connsiteY2" fmla="*/ 12874 h 54610"/>
                <a:gd name="connsiteX3" fmla="*/ 118491 w 118987"/>
                <a:gd name="connsiteY3" fmla="*/ 37830 h 54610"/>
                <a:gd name="connsiteX4" fmla="*/ 95250 w 118987"/>
                <a:gd name="connsiteY4" fmla="*/ 54594 h 54610"/>
                <a:gd name="connsiteX5" fmla="*/ 0 w 118987"/>
                <a:gd name="connsiteY5" fmla="*/ 49260 h 5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87" h="54610">
                  <a:moveTo>
                    <a:pt x="0" y="49323"/>
                  </a:moveTo>
                  <a:cubicBezTo>
                    <a:pt x="27623" y="30210"/>
                    <a:pt x="45086" y="17256"/>
                    <a:pt x="63310" y="5826"/>
                  </a:cubicBezTo>
                  <a:cubicBezTo>
                    <a:pt x="79502" y="-4334"/>
                    <a:pt x="95060" y="-715"/>
                    <a:pt x="108522" y="12874"/>
                  </a:cubicBezTo>
                  <a:cubicBezTo>
                    <a:pt x="115126" y="19542"/>
                    <a:pt x="120714" y="27289"/>
                    <a:pt x="118491" y="37830"/>
                  </a:cubicBezTo>
                  <a:cubicBezTo>
                    <a:pt x="115698" y="50784"/>
                    <a:pt x="105664" y="54911"/>
                    <a:pt x="95250" y="54594"/>
                  </a:cubicBezTo>
                  <a:cubicBezTo>
                    <a:pt x="66993" y="53768"/>
                    <a:pt x="38736" y="51546"/>
                    <a:pt x="0" y="492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5" name="Полилиния: фигура 734">
              <a:extLst>
                <a:ext uri="{FF2B5EF4-FFF2-40B4-BE49-F238E27FC236}">
                  <a16:creationId xmlns="" xmlns:a16="http://schemas.microsoft.com/office/drawing/2014/main" id="{1281AEDC-4A88-45D4-AB65-110D6E20A28C}"/>
                </a:ext>
              </a:extLst>
            </p:cNvPr>
            <p:cNvSpPr/>
            <p:nvPr/>
          </p:nvSpPr>
          <p:spPr>
            <a:xfrm>
              <a:off x="6652387" y="6368064"/>
              <a:ext cx="114553" cy="104508"/>
            </a:xfrm>
            <a:custGeom>
              <a:avLst/>
              <a:gdLst>
                <a:gd name="connsiteX0" fmla="*/ 23177 w 114553"/>
                <a:gd name="connsiteY0" fmla="*/ 0 h 104508"/>
                <a:gd name="connsiteX1" fmla="*/ 80962 w 114553"/>
                <a:gd name="connsiteY1" fmla="*/ 64643 h 104508"/>
                <a:gd name="connsiteX2" fmla="*/ 114554 w 114553"/>
                <a:gd name="connsiteY2" fmla="*/ 90043 h 104508"/>
                <a:gd name="connsiteX3" fmla="*/ 55689 w 114553"/>
                <a:gd name="connsiteY3" fmla="*/ 78105 h 104508"/>
                <a:gd name="connsiteX4" fmla="*/ 20764 w 114553"/>
                <a:gd name="connsiteY4" fmla="*/ 41846 h 104508"/>
                <a:gd name="connsiteX5" fmla="*/ 23114 w 114553"/>
                <a:gd name="connsiteY5" fmla="*/ 0 h 10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553" h="104508">
                  <a:moveTo>
                    <a:pt x="23177" y="0"/>
                  </a:moveTo>
                  <a:cubicBezTo>
                    <a:pt x="46990" y="16827"/>
                    <a:pt x="62674" y="42100"/>
                    <a:pt x="80962" y="64643"/>
                  </a:cubicBezTo>
                  <a:cubicBezTo>
                    <a:pt x="90296" y="76137"/>
                    <a:pt x="100266" y="86360"/>
                    <a:pt x="114554" y="90043"/>
                  </a:cubicBezTo>
                  <a:cubicBezTo>
                    <a:pt x="89090" y="120142"/>
                    <a:pt x="71373" y="96838"/>
                    <a:pt x="55689" y="78105"/>
                  </a:cubicBezTo>
                  <a:cubicBezTo>
                    <a:pt x="44767" y="65024"/>
                    <a:pt x="36766" y="49339"/>
                    <a:pt x="20764" y="41846"/>
                  </a:cubicBezTo>
                  <a:cubicBezTo>
                    <a:pt x="-13653" y="25718"/>
                    <a:pt x="127" y="12509"/>
                    <a:pt x="2311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6" name="Полилиния: фигура 735">
              <a:extLst>
                <a:ext uri="{FF2B5EF4-FFF2-40B4-BE49-F238E27FC236}">
                  <a16:creationId xmlns="" xmlns:a16="http://schemas.microsoft.com/office/drawing/2014/main" id="{CF0422C6-D08F-42D4-AA5B-D08884C64EF1}"/>
                </a:ext>
              </a:extLst>
            </p:cNvPr>
            <p:cNvSpPr/>
            <p:nvPr/>
          </p:nvSpPr>
          <p:spPr>
            <a:xfrm>
              <a:off x="6854952" y="6086637"/>
              <a:ext cx="60441" cy="92098"/>
            </a:xfrm>
            <a:custGeom>
              <a:avLst/>
              <a:gdLst>
                <a:gd name="connsiteX0" fmla="*/ 0 w 60441"/>
                <a:gd name="connsiteY0" fmla="*/ 57779 h 92098"/>
                <a:gd name="connsiteX1" fmla="*/ 29083 w 60441"/>
                <a:gd name="connsiteY1" fmla="*/ 11551 h 92098"/>
                <a:gd name="connsiteX2" fmla="*/ 57086 w 60441"/>
                <a:gd name="connsiteY2" fmla="*/ 7868 h 92098"/>
                <a:gd name="connsiteX3" fmla="*/ 52197 w 60441"/>
                <a:gd name="connsiteY3" fmla="*/ 88831 h 92098"/>
                <a:gd name="connsiteX4" fmla="*/ 36576 w 60441"/>
                <a:gd name="connsiteY4" fmla="*/ 82544 h 92098"/>
                <a:gd name="connsiteX5" fmla="*/ 0 w 60441"/>
                <a:gd name="connsiteY5" fmla="*/ 57843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41" h="92098">
                  <a:moveTo>
                    <a:pt x="0" y="57779"/>
                  </a:moveTo>
                  <a:cubicBezTo>
                    <a:pt x="10985" y="40063"/>
                    <a:pt x="19114" y="25076"/>
                    <a:pt x="29083" y="11551"/>
                  </a:cubicBezTo>
                  <a:cubicBezTo>
                    <a:pt x="36640" y="1264"/>
                    <a:pt x="51498" y="-6483"/>
                    <a:pt x="57086" y="7868"/>
                  </a:cubicBezTo>
                  <a:cubicBezTo>
                    <a:pt x="67119" y="33903"/>
                    <a:pt x="51371" y="61272"/>
                    <a:pt x="52197" y="88831"/>
                  </a:cubicBezTo>
                  <a:cubicBezTo>
                    <a:pt x="52388" y="95498"/>
                    <a:pt x="37147" y="91244"/>
                    <a:pt x="36576" y="82544"/>
                  </a:cubicBezTo>
                  <a:cubicBezTo>
                    <a:pt x="35116" y="58160"/>
                    <a:pt x="16764" y="60510"/>
                    <a:pt x="0" y="578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7" name="Полилиния: фигура 736">
              <a:extLst>
                <a:ext uri="{FF2B5EF4-FFF2-40B4-BE49-F238E27FC236}">
                  <a16:creationId xmlns="" xmlns:a16="http://schemas.microsoft.com/office/drawing/2014/main" id="{E9416479-2184-456C-A0D0-F6BF35341F97}"/>
                </a:ext>
              </a:extLst>
            </p:cNvPr>
            <p:cNvSpPr/>
            <p:nvPr/>
          </p:nvSpPr>
          <p:spPr>
            <a:xfrm>
              <a:off x="6892982" y="6687251"/>
              <a:ext cx="66695" cy="65953"/>
            </a:xfrm>
            <a:custGeom>
              <a:avLst/>
              <a:gdLst>
                <a:gd name="connsiteX0" fmla="*/ 46679 w 66695"/>
                <a:gd name="connsiteY0" fmla="*/ 65879 h 65953"/>
                <a:gd name="connsiteX1" fmla="*/ 197 w 66695"/>
                <a:gd name="connsiteY1" fmla="*/ 14634 h 65953"/>
                <a:gd name="connsiteX2" fmla="*/ 5975 w 66695"/>
                <a:gd name="connsiteY2" fmla="*/ 1489 h 65953"/>
                <a:gd name="connsiteX3" fmla="*/ 18167 w 66695"/>
                <a:gd name="connsiteY3" fmla="*/ 6697 h 65953"/>
                <a:gd name="connsiteX4" fmla="*/ 53347 w 66695"/>
                <a:gd name="connsiteY4" fmla="*/ 32350 h 65953"/>
                <a:gd name="connsiteX5" fmla="*/ 66110 w 66695"/>
                <a:gd name="connsiteY5" fmla="*/ 53179 h 65953"/>
                <a:gd name="connsiteX6" fmla="*/ 46615 w 66695"/>
                <a:gd name="connsiteY6" fmla="*/ 65942 h 6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95" h="65953">
                  <a:moveTo>
                    <a:pt x="46679" y="65879"/>
                  </a:moveTo>
                  <a:cubicBezTo>
                    <a:pt x="26486" y="55910"/>
                    <a:pt x="8388" y="40415"/>
                    <a:pt x="197" y="14634"/>
                  </a:cubicBezTo>
                  <a:cubicBezTo>
                    <a:pt x="-883" y="11205"/>
                    <a:pt x="2674" y="4030"/>
                    <a:pt x="5975" y="1489"/>
                  </a:cubicBezTo>
                  <a:cubicBezTo>
                    <a:pt x="10738" y="-2193"/>
                    <a:pt x="16009" y="1489"/>
                    <a:pt x="18167" y="6697"/>
                  </a:cubicBezTo>
                  <a:cubicBezTo>
                    <a:pt x="25025" y="23270"/>
                    <a:pt x="36900" y="30255"/>
                    <a:pt x="53347" y="32350"/>
                  </a:cubicBezTo>
                  <a:cubicBezTo>
                    <a:pt x="62999" y="33557"/>
                    <a:pt x="68587" y="41939"/>
                    <a:pt x="66110" y="53179"/>
                  </a:cubicBezTo>
                  <a:cubicBezTo>
                    <a:pt x="64141" y="62196"/>
                    <a:pt x="57791" y="66197"/>
                    <a:pt x="46615" y="6594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8" name="Полилиния: фигура 737">
              <a:extLst>
                <a:ext uri="{FF2B5EF4-FFF2-40B4-BE49-F238E27FC236}">
                  <a16:creationId xmlns="" xmlns:a16="http://schemas.microsoft.com/office/drawing/2014/main" id="{FB85301A-874C-4FB7-8186-B8AB0A6260EA}"/>
                </a:ext>
              </a:extLst>
            </p:cNvPr>
            <p:cNvSpPr/>
            <p:nvPr/>
          </p:nvSpPr>
          <p:spPr>
            <a:xfrm>
              <a:off x="6465999" y="6173103"/>
              <a:ext cx="79961" cy="48148"/>
            </a:xfrm>
            <a:custGeom>
              <a:avLst/>
              <a:gdLst>
                <a:gd name="connsiteX0" fmla="*/ 72405 w 79961"/>
                <a:gd name="connsiteY0" fmla="*/ 31258 h 48148"/>
                <a:gd name="connsiteX1" fmla="*/ 79961 w 79961"/>
                <a:gd name="connsiteY1" fmla="*/ 47641 h 48148"/>
                <a:gd name="connsiteX2" fmla="*/ 12334 w 79961"/>
                <a:gd name="connsiteY2" fmla="*/ 33734 h 48148"/>
                <a:gd name="connsiteX3" fmla="*/ 777 w 79961"/>
                <a:gd name="connsiteY3" fmla="*/ 12906 h 48148"/>
                <a:gd name="connsiteX4" fmla="*/ 25415 w 79961"/>
                <a:gd name="connsiteY4" fmla="*/ 206 h 48148"/>
                <a:gd name="connsiteX5" fmla="*/ 72405 w 79961"/>
                <a:gd name="connsiteY5" fmla="*/ 31258 h 4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61" h="48148">
                  <a:moveTo>
                    <a:pt x="72405" y="31258"/>
                  </a:moveTo>
                  <a:cubicBezTo>
                    <a:pt x="74945" y="36719"/>
                    <a:pt x="77485" y="42180"/>
                    <a:pt x="79961" y="47641"/>
                  </a:cubicBezTo>
                  <a:cubicBezTo>
                    <a:pt x="56022" y="51959"/>
                    <a:pt x="37607" y="27130"/>
                    <a:pt x="12334" y="33734"/>
                  </a:cubicBezTo>
                  <a:cubicBezTo>
                    <a:pt x="4079" y="35893"/>
                    <a:pt x="-2271" y="23447"/>
                    <a:pt x="777" y="12906"/>
                  </a:cubicBezTo>
                  <a:cubicBezTo>
                    <a:pt x="4397" y="206"/>
                    <a:pt x="14937" y="-556"/>
                    <a:pt x="25415" y="206"/>
                  </a:cubicBezTo>
                  <a:cubicBezTo>
                    <a:pt x="46116" y="1667"/>
                    <a:pt x="53037" y="27384"/>
                    <a:pt x="72405" y="312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9" name="Полилиния: фигура 738">
              <a:extLst>
                <a:ext uri="{FF2B5EF4-FFF2-40B4-BE49-F238E27FC236}">
                  <a16:creationId xmlns="" xmlns:a16="http://schemas.microsoft.com/office/drawing/2014/main" id="{F7CF1360-2796-43E7-9459-290E032672F8}"/>
                </a:ext>
              </a:extLst>
            </p:cNvPr>
            <p:cNvSpPr/>
            <p:nvPr/>
          </p:nvSpPr>
          <p:spPr>
            <a:xfrm>
              <a:off x="6549542" y="6245127"/>
              <a:ext cx="72682" cy="63241"/>
            </a:xfrm>
            <a:custGeom>
              <a:avLst/>
              <a:gdLst>
                <a:gd name="connsiteX0" fmla="*/ 19342 w 72682"/>
                <a:gd name="connsiteY0" fmla="*/ 127 h 63241"/>
                <a:gd name="connsiteX1" fmla="*/ 26962 w 72682"/>
                <a:gd name="connsiteY1" fmla="*/ 127 h 63241"/>
                <a:gd name="connsiteX2" fmla="*/ 57442 w 72682"/>
                <a:gd name="connsiteY2" fmla="*/ 41021 h 63241"/>
                <a:gd name="connsiteX3" fmla="*/ 72682 w 72682"/>
                <a:gd name="connsiteY3" fmla="*/ 57341 h 63241"/>
                <a:gd name="connsiteX4" fmla="*/ 3848 w 72682"/>
                <a:gd name="connsiteY4" fmla="*/ 29401 h 63241"/>
                <a:gd name="connsiteX5" fmla="*/ 19342 w 72682"/>
                <a:gd name="connsiteY5" fmla="*/ 0 h 6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82" h="63241">
                  <a:moveTo>
                    <a:pt x="19342" y="127"/>
                  </a:moveTo>
                  <a:cubicBezTo>
                    <a:pt x="21882" y="127"/>
                    <a:pt x="24422" y="127"/>
                    <a:pt x="26962" y="127"/>
                  </a:cubicBezTo>
                  <a:cubicBezTo>
                    <a:pt x="31216" y="18860"/>
                    <a:pt x="43218" y="30925"/>
                    <a:pt x="57442" y="41021"/>
                  </a:cubicBezTo>
                  <a:cubicBezTo>
                    <a:pt x="67728" y="40831"/>
                    <a:pt x="72745" y="46356"/>
                    <a:pt x="72682" y="57341"/>
                  </a:cubicBezTo>
                  <a:cubicBezTo>
                    <a:pt x="40170" y="77343"/>
                    <a:pt x="25184" y="41021"/>
                    <a:pt x="3848" y="29401"/>
                  </a:cubicBezTo>
                  <a:cubicBezTo>
                    <a:pt x="-7074" y="23432"/>
                    <a:pt x="7531" y="6604"/>
                    <a:pt x="19342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0" name="Полилиния: фигура 739">
              <a:extLst>
                <a:ext uri="{FF2B5EF4-FFF2-40B4-BE49-F238E27FC236}">
                  <a16:creationId xmlns="" xmlns:a16="http://schemas.microsoft.com/office/drawing/2014/main" id="{97E44D6B-6AC2-4681-A59B-2322D6F6E839}"/>
                </a:ext>
              </a:extLst>
            </p:cNvPr>
            <p:cNvSpPr/>
            <p:nvPr/>
          </p:nvSpPr>
          <p:spPr>
            <a:xfrm>
              <a:off x="6361360" y="6608159"/>
              <a:ext cx="50978" cy="40745"/>
            </a:xfrm>
            <a:custGeom>
              <a:avLst/>
              <a:gdLst>
                <a:gd name="connsiteX0" fmla="*/ 22041 w 50978"/>
                <a:gd name="connsiteY0" fmla="*/ 0 h 40745"/>
                <a:gd name="connsiteX1" fmla="*/ 50933 w 50978"/>
                <a:gd name="connsiteY1" fmla="*/ 27241 h 40745"/>
                <a:gd name="connsiteX2" fmla="*/ 31629 w 50978"/>
                <a:gd name="connsiteY2" fmla="*/ 39497 h 40745"/>
                <a:gd name="connsiteX3" fmla="*/ 6 w 50978"/>
                <a:gd name="connsiteY3" fmla="*/ 10668 h 40745"/>
                <a:gd name="connsiteX4" fmla="*/ 22104 w 50978"/>
                <a:gd name="connsiteY4" fmla="*/ 0 h 4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78" h="40745">
                  <a:moveTo>
                    <a:pt x="22041" y="0"/>
                  </a:moveTo>
                  <a:cubicBezTo>
                    <a:pt x="39567" y="2159"/>
                    <a:pt x="51822" y="8318"/>
                    <a:pt x="50933" y="27241"/>
                  </a:cubicBezTo>
                  <a:cubicBezTo>
                    <a:pt x="50361" y="39433"/>
                    <a:pt x="40900" y="42926"/>
                    <a:pt x="31629" y="39497"/>
                  </a:cubicBezTo>
                  <a:cubicBezTo>
                    <a:pt x="17786" y="34417"/>
                    <a:pt x="-375" y="30543"/>
                    <a:pt x="6" y="10668"/>
                  </a:cubicBezTo>
                  <a:cubicBezTo>
                    <a:pt x="324" y="-5080"/>
                    <a:pt x="15627" y="2667"/>
                    <a:pt x="2210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1" name="Полилиния: фигура 740">
              <a:extLst>
                <a:ext uri="{FF2B5EF4-FFF2-40B4-BE49-F238E27FC236}">
                  <a16:creationId xmlns="" xmlns:a16="http://schemas.microsoft.com/office/drawing/2014/main" id="{4476AAAE-4402-4BD3-B66A-B2884A6DFA4E}"/>
                </a:ext>
              </a:extLst>
            </p:cNvPr>
            <p:cNvSpPr/>
            <p:nvPr/>
          </p:nvSpPr>
          <p:spPr>
            <a:xfrm>
              <a:off x="6560629" y="5833094"/>
              <a:ext cx="40894" cy="28880"/>
            </a:xfrm>
            <a:custGeom>
              <a:avLst/>
              <a:gdLst>
                <a:gd name="connsiteX0" fmla="*/ 64 w 40894"/>
                <a:gd name="connsiteY0" fmla="*/ 16490 h 28880"/>
                <a:gd name="connsiteX1" fmla="*/ 39497 w 40894"/>
                <a:gd name="connsiteY1" fmla="*/ 4362 h 28880"/>
                <a:gd name="connsiteX2" fmla="*/ 38926 w 40894"/>
                <a:gd name="connsiteY2" fmla="*/ 18713 h 28880"/>
                <a:gd name="connsiteX3" fmla="*/ 0 w 40894"/>
                <a:gd name="connsiteY3" fmla="*/ 16490 h 2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94" h="28880">
                  <a:moveTo>
                    <a:pt x="64" y="16490"/>
                  </a:moveTo>
                  <a:cubicBezTo>
                    <a:pt x="15177" y="7854"/>
                    <a:pt x="24066" y="-7576"/>
                    <a:pt x="39497" y="4362"/>
                  </a:cubicBezTo>
                  <a:cubicBezTo>
                    <a:pt x="41592" y="5949"/>
                    <a:pt x="41275" y="15474"/>
                    <a:pt x="38926" y="18713"/>
                  </a:cubicBezTo>
                  <a:cubicBezTo>
                    <a:pt x="28130" y="33699"/>
                    <a:pt x="16065" y="31413"/>
                    <a:pt x="0" y="164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2" name="Полилиния: фигура 741">
              <a:extLst>
                <a:ext uri="{FF2B5EF4-FFF2-40B4-BE49-F238E27FC236}">
                  <a16:creationId xmlns="" xmlns:a16="http://schemas.microsoft.com/office/drawing/2014/main" id="{681DFFD1-E6FF-4EDB-82E5-8FB970B628A2}"/>
                </a:ext>
              </a:extLst>
            </p:cNvPr>
            <p:cNvSpPr/>
            <p:nvPr/>
          </p:nvSpPr>
          <p:spPr>
            <a:xfrm>
              <a:off x="6606984" y="6270986"/>
              <a:ext cx="31394" cy="34246"/>
            </a:xfrm>
            <a:custGeom>
              <a:avLst/>
              <a:gdLst>
                <a:gd name="connsiteX0" fmla="*/ 15240 w 31394"/>
                <a:gd name="connsiteY0" fmla="*/ 31546 h 34246"/>
                <a:gd name="connsiteX1" fmla="*/ 0 w 31394"/>
                <a:gd name="connsiteY1" fmla="*/ 15226 h 34246"/>
                <a:gd name="connsiteX2" fmla="*/ 17272 w 31394"/>
                <a:gd name="connsiteY2" fmla="*/ 2526 h 34246"/>
                <a:gd name="connsiteX3" fmla="*/ 30988 w 31394"/>
                <a:gd name="connsiteY3" fmla="*/ 28942 h 34246"/>
                <a:gd name="connsiteX4" fmla="*/ 15240 w 31394"/>
                <a:gd name="connsiteY4" fmla="*/ 31609 h 3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4" h="34246">
                  <a:moveTo>
                    <a:pt x="15240" y="31546"/>
                  </a:moveTo>
                  <a:cubicBezTo>
                    <a:pt x="10160" y="26084"/>
                    <a:pt x="5080" y="20687"/>
                    <a:pt x="0" y="15226"/>
                  </a:cubicBezTo>
                  <a:cubicBezTo>
                    <a:pt x="3048" y="6527"/>
                    <a:pt x="5461" y="-5221"/>
                    <a:pt x="17272" y="2526"/>
                  </a:cubicBezTo>
                  <a:cubicBezTo>
                    <a:pt x="25527" y="7987"/>
                    <a:pt x="33274" y="17576"/>
                    <a:pt x="30988" y="28942"/>
                  </a:cubicBezTo>
                  <a:cubicBezTo>
                    <a:pt x="29210" y="37959"/>
                    <a:pt x="20955" y="33070"/>
                    <a:pt x="15240" y="3160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3" name="Полилиния: фигура 742">
              <a:extLst>
                <a:ext uri="{FF2B5EF4-FFF2-40B4-BE49-F238E27FC236}">
                  <a16:creationId xmlns="" xmlns:a16="http://schemas.microsoft.com/office/drawing/2014/main" id="{843BF702-FD04-466D-8091-3B111F5A99B7}"/>
                </a:ext>
              </a:extLst>
            </p:cNvPr>
            <p:cNvSpPr/>
            <p:nvPr/>
          </p:nvSpPr>
          <p:spPr>
            <a:xfrm>
              <a:off x="6605627" y="6343489"/>
              <a:ext cx="39456" cy="22278"/>
            </a:xfrm>
            <a:custGeom>
              <a:avLst/>
              <a:gdLst>
                <a:gd name="connsiteX0" fmla="*/ 16660 w 39456"/>
                <a:gd name="connsiteY0" fmla="*/ 0 h 22278"/>
                <a:gd name="connsiteX1" fmla="*/ 39457 w 39456"/>
                <a:gd name="connsiteY1" fmla="*/ 16383 h 22278"/>
                <a:gd name="connsiteX2" fmla="*/ 7516 w 39456"/>
                <a:gd name="connsiteY2" fmla="*/ 17780 h 22278"/>
                <a:gd name="connsiteX3" fmla="*/ 2691 w 39456"/>
                <a:gd name="connsiteY3" fmla="*/ 1842 h 22278"/>
                <a:gd name="connsiteX4" fmla="*/ 16597 w 39456"/>
                <a:gd name="connsiteY4" fmla="*/ 64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56" h="22278">
                  <a:moveTo>
                    <a:pt x="16660" y="0"/>
                  </a:moveTo>
                  <a:cubicBezTo>
                    <a:pt x="24280" y="5461"/>
                    <a:pt x="31901" y="10922"/>
                    <a:pt x="39457" y="16383"/>
                  </a:cubicBezTo>
                  <a:cubicBezTo>
                    <a:pt x="29043" y="23241"/>
                    <a:pt x="18312" y="24638"/>
                    <a:pt x="7516" y="17780"/>
                  </a:cubicBezTo>
                  <a:cubicBezTo>
                    <a:pt x="1738" y="14161"/>
                    <a:pt x="-3279" y="8446"/>
                    <a:pt x="2691" y="1842"/>
                  </a:cubicBezTo>
                  <a:cubicBezTo>
                    <a:pt x="5230" y="-952"/>
                    <a:pt x="11834" y="508"/>
                    <a:pt x="16597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4" name="Полилиния: фигура 743">
              <a:extLst>
                <a:ext uri="{FF2B5EF4-FFF2-40B4-BE49-F238E27FC236}">
                  <a16:creationId xmlns="" xmlns:a16="http://schemas.microsoft.com/office/drawing/2014/main" id="{81F9CFFD-1649-4935-AE40-FBC951C0C81F}"/>
                </a:ext>
              </a:extLst>
            </p:cNvPr>
            <p:cNvSpPr/>
            <p:nvPr/>
          </p:nvSpPr>
          <p:spPr>
            <a:xfrm>
              <a:off x="6478827" y="6112285"/>
              <a:ext cx="24140" cy="23579"/>
            </a:xfrm>
            <a:custGeom>
              <a:avLst/>
              <a:gdLst>
                <a:gd name="connsiteX0" fmla="*/ 13158 w 24140"/>
                <a:gd name="connsiteY0" fmla="*/ 0 h 23579"/>
                <a:gd name="connsiteX1" fmla="*/ 24080 w 24140"/>
                <a:gd name="connsiteY1" fmla="*/ 12827 h 23579"/>
                <a:gd name="connsiteX2" fmla="*/ 11253 w 24140"/>
                <a:gd name="connsiteY2" fmla="*/ 23559 h 23579"/>
                <a:gd name="connsiteX3" fmla="*/ 141 w 24140"/>
                <a:gd name="connsiteY3" fmla="*/ 11240 h 23579"/>
                <a:gd name="connsiteX4" fmla="*/ 13158 w 24140"/>
                <a:gd name="connsiteY4" fmla="*/ 0 h 2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40" h="23579">
                  <a:moveTo>
                    <a:pt x="13158" y="0"/>
                  </a:moveTo>
                  <a:cubicBezTo>
                    <a:pt x="20270" y="889"/>
                    <a:pt x="24716" y="5080"/>
                    <a:pt x="24080" y="12827"/>
                  </a:cubicBezTo>
                  <a:cubicBezTo>
                    <a:pt x="23445" y="20638"/>
                    <a:pt x="17984" y="23876"/>
                    <a:pt x="11253" y="23559"/>
                  </a:cubicBezTo>
                  <a:cubicBezTo>
                    <a:pt x="4331" y="23241"/>
                    <a:pt x="-939" y="19431"/>
                    <a:pt x="141" y="11240"/>
                  </a:cubicBezTo>
                  <a:cubicBezTo>
                    <a:pt x="1093" y="3937"/>
                    <a:pt x="6427" y="572"/>
                    <a:pt x="13158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5" name="Полилиния: фигура 744">
              <a:extLst>
                <a:ext uri="{FF2B5EF4-FFF2-40B4-BE49-F238E27FC236}">
                  <a16:creationId xmlns="" xmlns:a16="http://schemas.microsoft.com/office/drawing/2014/main" id="{532D64DE-7640-4C13-80F4-552CDAD4800D}"/>
                </a:ext>
              </a:extLst>
            </p:cNvPr>
            <p:cNvSpPr/>
            <p:nvPr/>
          </p:nvSpPr>
          <p:spPr>
            <a:xfrm>
              <a:off x="11226276" y="3863083"/>
              <a:ext cx="366370" cy="999288"/>
            </a:xfrm>
            <a:custGeom>
              <a:avLst/>
              <a:gdLst>
                <a:gd name="connsiteX0" fmla="*/ 73294 w 366370"/>
                <a:gd name="connsiteY0" fmla="*/ 746214 h 999288"/>
                <a:gd name="connsiteX1" fmla="*/ 95964 w 366370"/>
                <a:gd name="connsiteY1" fmla="*/ 702589 h 999288"/>
                <a:gd name="connsiteX2" fmla="*/ 107712 w 366370"/>
                <a:gd name="connsiteY2" fmla="*/ 684047 h 999288"/>
                <a:gd name="connsiteX3" fmla="*/ 109490 w 366370"/>
                <a:gd name="connsiteY3" fmla="*/ 586510 h 999288"/>
                <a:gd name="connsiteX4" fmla="*/ 82756 w 366370"/>
                <a:gd name="connsiteY4" fmla="*/ 509675 h 999288"/>
                <a:gd name="connsiteX5" fmla="*/ 74692 w 366370"/>
                <a:gd name="connsiteY5" fmla="*/ 487767 h 999288"/>
                <a:gd name="connsiteX6" fmla="*/ 41100 w 366370"/>
                <a:gd name="connsiteY6" fmla="*/ 465606 h 999288"/>
                <a:gd name="connsiteX7" fmla="*/ 3317 w 366370"/>
                <a:gd name="connsiteY7" fmla="*/ 461986 h 999288"/>
                <a:gd name="connsiteX8" fmla="*/ 14875 w 366370"/>
                <a:gd name="connsiteY8" fmla="*/ 422426 h 999288"/>
                <a:gd name="connsiteX9" fmla="*/ 75327 w 366370"/>
                <a:gd name="connsiteY9" fmla="*/ 293075 h 999288"/>
                <a:gd name="connsiteX10" fmla="*/ 61420 w 366370"/>
                <a:gd name="connsiteY10" fmla="*/ 228115 h 999288"/>
                <a:gd name="connsiteX11" fmla="*/ 31639 w 366370"/>
                <a:gd name="connsiteY11" fmla="*/ 104162 h 999288"/>
                <a:gd name="connsiteX12" fmla="*/ 11700 w 366370"/>
                <a:gd name="connsiteY12" fmla="*/ 44027 h 999288"/>
                <a:gd name="connsiteX13" fmla="*/ 18113 w 366370"/>
                <a:gd name="connsiteY13" fmla="*/ 1419 h 999288"/>
                <a:gd name="connsiteX14" fmla="*/ 46815 w 366370"/>
                <a:gd name="connsiteY14" fmla="*/ 30882 h 999288"/>
                <a:gd name="connsiteX15" fmla="*/ 117046 w 366370"/>
                <a:gd name="connsiteY15" fmla="*/ 111528 h 999288"/>
                <a:gd name="connsiteX16" fmla="*/ 195278 w 366370"/>
                <a:gd name="connsiteY16" fmla="*/ 206207 h 999288"/>
                <a:gd name="connsiteX17" fmla="*/ 187531 w 366370"/>
                <a:gd name="connsiteY17" fmla="*/ 312507 h 999288"/>
                <a:gd name="connsiteX18" fmla="*/ 241760 w 366370"/>
                <a:gd name="connsiteY18" fmla="*/ 456906 h 999288"/>
                <a:gd name="connsiteX19" fmla="*/ 244744 w 366370"/>
                <a:gd name="connsiteY19" fmla="*/ 549680 h 999288"/>
                <a:gd name="connsiteX20" fmla="*/ 282717 w 366370"/>
                <a:gd name="connsiteY20" fmla="*/ 644423 h 999288"/>
                <a:gd name="connsiteX21" fmla="*/ 283353 w 366370"/>
                <a:gd name="connsiteY21" fmla="*/ 690524 h 999288"/>
                <a:gd name="connsiteX22" fmla="*/ 300434 w 366370"/>
                <a:gd name="connsiteY22" fmla="*/ 763359 h 999288"/>
                <a:gd name="connsiteX23" fmla="*/ 362918 w 366370"/>
                <a:gd name="connsiteY23" fmla="*/ 877215 h 999288"/>
                <a:gd name="connsiteX24" fmla="*/ 362855 w 366370"/>
                <a:gd name="connsiteY24" fmla="*/ 893598 h 999288"/>
                <a:gd name="connsiteX25" fmla="*/ 332755 w 366370"/>
                <a:gd name="connsiteY25" fmla="*/ 944969 h 999288"/>
                <a:gd name="connsiteX26" fmla="*/ 324628 w 366370"/>
                <a:gd name="connsiteY26" fmla="*/ 984276 h 999288"/>
                <a:gd name="connsiteX27" fmla="*/ 299418 w 366370"/>
                <a:gd name="connsiteY27" fmla="*/ 998691 h 999288"/>
                <a:gd name="connsiteX28" fmla="*/ 287543 w 366370"/>
                <a:gd name="connsiteY28" fmla="*/ 975704 h 999288"/>
                <a:gd name="connsiteX29" fmla="*/ 281829 w 366370"/>
                <a:gd name="connsiteY29" fmla="*/ 852449 h 999288"/>
                <a:gd name="connsiteX30" fmla="*/ 271668 w 366370"/>
                <a:gd name="connsiteY30" fmla="*/ 828002 h 999288"/>
                <a:gd name="connsiteX31" fmla="*/ 250967 w 366370"/>
                <a:gd name="connsiteY31" fmla="*/ 838543 h 999288"/>
                <a:gd name="connsiteX32" fmla="*/ 225377 w 366370"/>
                <a:gd name="connsiteY32" fmla="*/ 830923 h 999288"/>
                <a:gd name="connsiteX33" fmla="*/ 177816 w 366370"/>
                <a:gd name="connsiteY33" fmla="*/ 707351 h 999288"/>
                <a:gd name="connsiteX34" fmla="*/ 154955 w 366370"/>
                <a:gd name="connsiteY34" fmla="*/ 684047 h 999288"/>
                <a:gd name="connsiteX35" fmla="*/ 126825 w 366370"/>
                <a:gd name="connsiteY35" fmla="*/ 705573 h 999288"/>
                <a:gd name="connsiteX36" fmla="*/ 114569 w 366370"/>
                <a:gd name="connsiteY36" fmla="*/ 735418 h 999288"/>
                <a:gd name="connsiteX37" fmla="*/ 73422 w 366370"/>
                <a:gd name="connsiteY37" fmla="*/ 746341 h 99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370" h="999288">
                  <a:moveTo>
                    <a:pt x="73294" y="746214"/>
                  </a:moveTo>
                  <a:cubicBezTo>
                    <a:pt x="75327" y="728370"/>
                    <a:pt x="77422" y="710463"/>
                    <a:pt x="95964" y="702589"/>
                  </a:cubicBezTo>
                  <a:cubicBezTo>
                    <a:pt x="103838" y="699223"/>
                    <a:pt x="107648" y="693762"/>
                    <a:pt x="107712" y="684047"/>
                  </a:cubicBezTo>
                  <a:cubicBezTo>
                    <a:pt x="108030" y="651535"/>
                    <a:pt x="110252" y="619023"/>
                    <a:pt x="109490" y="586510"/>
                  </a:cubicBezTo>
                  <a:cubicBezTo>
                    <a:pt x="108855" y="558189"/>
                    <a:pt x="108474" y="529042"/>
                    <a:pt x="82756" y="509675"/>
                  </a:cubicBezTo>
                  <a:cubicBezTo>
                    <a:pt x="77613" y="505801"/>
                    <a:pt x="73993" y="494879"/>
                    <a:pt x="74692" y="487767"/>
                  </a:cubicBezTo>
                  <a:cubicBezTo>
                    <a:pt x="78120" y="453159"/>
                    <a:pt x="62563" y="457351"/>
                    <a:pt x="41100" y="465606"/>
                  </a:cubicBezTo>
                  <a:cubicBezTo>
                    <a:pt x="29035" y="470241"/>
                    <a:pt x="12716" y="479258"/>
                    <a:pt x="3317" y="461986"/>
                  </a:cubicBezTo>
                  <a:cubicBezTo>
                    <a:pt x="-5128" y="446556"/>
                    <a:pt x="3953" y="429665"/>
                    <a:pt x="14875" y="422426"/>
                  </a:cubicBezTo>
                  <a:cubicBezTo>
                    <a:pt x="60594" y="392390"/>
                    <a:pt x="56086" y="336509"/>
                    <a:pt x="75327" y="293075"/>
                  </a:cubicBezTo>
                  <a:cubicBezTo>
                    <a:pt x="85677" y="269644"/>
                    <a:pt x="72596" y="248054"/>
                    <a:pt x="61420" y="228115"/>
                  </a:cubicBezTo>
                  <a:cubicBezTo>
                    <a:pt x="40020" y="190015"/>
                    <a:pt x="13478" y="155026"/>
                    <a:pt x="31639" y="104162"/>
                  </a:cubicBezTo>
                  <a:cubicBezTo>
                    <a:pt x="39068" y="83524"/>
                    <a:pt x="16144" y="65236"/>
                    <a:pt x="11700" y="44027"/>
                  </a:cubicBezTo>
                  <a:cubicBezTo>
                    <a:pt x="8461" y="28597"/>
                    <a:pt x="-1508" y="8594"/>
                    <a:pt x="18113" y="1419"/>
                  </a:cubicBezTo>
                  <a:cubicBezTo>
                    <a:pt x="37480" y="-5630"/>
                    <a:pt x="44085" y="15071"/>
                    <a:pt x="46815" y="30882"/>
                  </a:cubicBezTo>
                  <a:cubicBezTo>
                    <a:pt x="54372" y="74571"/>
                    <a:pt x="77486" y="96796"/>
                    <a:pt x="117046" y="111528"/>
                  </a:cubicBezTo>
                  <a:cubicBezTo>
                    <a:pt x="156162" y="126133"/>
                    <a:pt x="175530" y="168361"/>
                    <a:pt x="195278" y="206207"/>
                  </a:cubicBezTo>
                  <a:cubicBezTo>
                    <a:pt x="185372" y="241005"/>
                    <a:pt x="160417" y="274533"/>
                    <a:pt x="187531" y="312507"/>
                  </a:cubicBezTo>
                  <a:cubicBezTo>
                    <a:pt x="221059" y="353972"/>
                    <a:pt x="234775" y="403439"/>
                    <a:pt x="241760" y="456906"/>
                  </a:cubicBezTo>
                  <a:cubicBezTo>
                    <a:pt x="245824" y="487894"/>
                    <a:pt x="258080" y="514946"/>
                    <a:pt x="244744" y="549680"/>
                  </a:cubicBezTo>
                  <a:cubicBezTo>
                    <a:pt x="230393" y="587145"/>
                    <a:pt x="273447" y="610005"/>
                    <a:pt x="282717" y="644423"/>
                  </a:cubicBezTo>
                  <a:cubicBezTo>
                    <a:pt x="287417" y="661758"/>
                    <a:pt x="295608" y="671918"/>
                    <a:pt x="283353" y="690524"/>
                  </a:cubicBezTo>
                  <a:cubicBezTo>
                    <a:pt x="259477" y="726592"/>
                    <a:pt x="263605" y="745579"/>
                    <a:pt x="300434" y="763359"/>
                  </a:cubicBezTo>
                  <a:cubicBezTo>
                    <a:pt x="347678" y="786219"/>
                    <a:pt x="350345" y="834161"/>
                    <a:pt x="362918" y="877215"/>
                  </a:cubicBezTo>
                  <a:cubicBezTo>
                    <a:pt x="367045" y="882676"/>
                    <a:pt x="367998" y="888200"/>
                    <a:pt x="362855" y="893598"/>
                  </a:cubicBezTo>
                  <a:cubicBezTo>
                    <a:pt x="339232" y="901535"/>
                    <a:pt x="334280" y="922109"/>
                    <a:pt x="332755" y="944969"/>
                  </a:cubicBezTo>
                  <a:cubicBezTo>
                    <a:pt x="331867" y="958559"/>
                    <a:pt x="332502" y="972592"/>
                    <a:pt x="324628" y="984276"/>
                  </a:cubicBezTo>
                  <a:cubicBezTo>
                    <a:pt x="318531" y="993357"/>
                    <a:pt x="310912" y="1001612"/>
                    <a:pt x="299418" y="998691"/>
                  </a:cubicBezTo>
                  <a:cubicBezTo>
                    <a:pt x="288814" y="995960"/>
                    <a:pt x="286655" y="985038"/>
                    <a:pt x="287543" y="975704"/>
                  </a:cubicBezTo>
                  <a:cubicBezTo>
                    <a:pt x="291544" y="934174"/>
                    <a:pt x="284623" y="893471"/>
                    <a:pt x="281829" y="852449"/>
                  </a:cubicBezTo>
                  <a:cubicBezTo>
                    <a:pt x="281130" y="842162"/>
                    <a:pt x="280305" y="833209"/>
                    <a:pt x="271668" y="828002"/>
                  </a:cubicBezTo>
                  <a:cubicBezTo>
                    <a:pt x="260747" y="821461"/>
                    <a:pt x="256619" y="830415"/>
                    <a:pt x="250967" y="838543"/>
                  </a:cubicBezTo>
                  <a:cubicBezTo>
                    <a:pt x="237379" y="858228"/>
                    <a:pt x="228806" y="845782"/>
                    <a:pt x="225377" y="830923"/>
                  </a:cubicBezTo>
                  <a:cubicBezTo>
                    <a:pt x="215344" y="787044"/>
                    <a:pt x="182388" y="753516"/>
                    <a:pt x="177816" y="707351"/>
                  </a:cubicBezTo>
                  <a:cubicBezTo>
                    <a:pt x="176418" y="693318"/>
                    <a:pt x="167655" y="685825"/>
                    <a:pt x="154955" y="684047"/>
                  </a:cubicBezTo>
                  <a:cubicBezTo>
                    <a:pt x="139525" y="681888"/>
                    <a:pt x="131842" y="691476"/>
                    <a:pt x="126825" y="705573"/>
                  </a:cubicBezTo>
                  <a:cubicBezTo>
                    <a:pt x="123205" y="715733"/>
                    <a:pt x="118126" y="725322"/>
                    <a:pt x="114569" y="735418"/>
                  </a:cubicBezTo>
                  <a:cubicBezTo>
                    <a:pt x="105616" y="760565"/>
                    <a:pt x="91393" y="761073"/>
                    <a:pt x="73422" y="74634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6" name="Полилиния: фигура 745">
              <a:extLst>
                <a:ext uri="{FF2B5EF4-FFF2-40B4-BE49-F238E27FC236}">
                  <a16:creationId xmlns="" xmlns:a16="http://schemas.microsoft.com/office/drawing/2014/main" id="{C19F7D11-9FF2-4C22-8709-BE8AC531C346}"/>
                </a:ext>
              </a:extLst>
            </p:cNvPr>
            <p:cNvSpPr/>
            <p:nvPr/>
          </p:nvSpPr>
          <p:spPr>
            <a:xfrm>
              <a:off x="11586696" y="4740234"/>
              <a:ext cx="41238" cy="90043"/>
            </a:xfrm>
            <a:custGeom>
              <a:avLst/>
              <a:gdLst>
                <a:gd name="connsiteX0" fmla="*/ 2308 w 41238"/>
                <a:gd name="connsiteY0" fmla="*/ 16383 h 90043"/>
                <a:gd name="connsiteX1" fmla="*/ 2372 w 41238"/>
                <a:gd name="connsiteY1" fmla="*/ 0 h 90043"/>
                <a:gd name="connsiteX2" fmla="*/ 35836 w 41238"/>
                <a:gd name="connsiteY2" fmla="*/ 55436 h 90043"/>
                <a:gd name="connsiteX3" fmla="*/ 40408 w 41238"/>
                <a:gd name="connsiteY3" fmla="*/ 90043 h 90043"/>
                <a:gd name="connsiteX4" fmla="*/ 2245 w 41238"/>
                <a:gd name="connsiteY4" fmla="*/ 16383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90043">
                  <a:moveTo>
                    <a:pt x="2308" y="16383"/>
                  </a:moveTo>
                  <a:cubicBezTo>
                    <a:pt x="2308" y="10922"/>
                    <a:pt x="2308" y="5461"/>
                    <a:pt x="2372" y="0"/>
                  </a:cubicBezTo>
                  <a:cubicBezTo>
                    <a:pt x="29169" y="7493"/>
                    <a:pt x="52028" y="16383"/>
                    <a:pt x="35836" y="55436"/>
                  </a:cubicBezTo>
                  <a:cubicBezTo>
                    <a:pt x="32089" y="64453"/>
                    <a:pt x="38630" y="78360"/>
                    <a:pt x="40408" y="90043"/>
                  </a:cubicBezTo>
                  <a:cubicBezTo>
                    <a:pt x="14056" y="73661"/>
                    <a:pt x="-7090" y="54102"/>
                    <a:pt x="2245" y="163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7" name="Полилиния: фигура 746">
              <a:extLst>
                <a:ext uri="{FF2B5EF4-FFF2-40B4-BE49-F238E27FC236}">
                  <a16:creationId xmlns="" xmlns:a16="http://schemas.microsoft.com/office/drawing/2014/main" id="{D15B8633-F5DE-4C6E-948F-E83F0D96C31C}"/>
                </a:ext>
              </a:extLst>
            </p:cNvPr>
            <p:cNvSpPr/>
            <p:nvPr/>
          </p:nvSpPr>
          <p:spPr>
            <a:xfrm>
              <a:off x="11245405" y="324456"/>
              <a:ext cx="72141" cy="111598"/>
            </a:xfrm>
            <a:custGeom>
              <a:avLst/>
              <a:gdLst>
                <a:gd name="connsiteX0" fmla="*/ 63 w 72141"/>
                <a:gd name="connsiteY0" fmla="*/ 21556 h 111598"/>
                <a:gd name="connsiteX1" fmla="*/ 38417 w 72141"/>
                <a:gd name="connsiteY1" fmla="*/ 7396 h 111598"/>
                <a:gd name="connsiteX2" fmla="*/ 65849 w 72141"/>
                <a:gd name="connsiteY2" fmla="*/ 4919 h 111598"/>
                <a:gd name="connsiteX3" fmla="*/ 65150 w 72141"/>
                <a:gd name="connsiteY3" fmla="*/ 37495 h 111598"/>
                <a:gd name="connsiteX4" fmla="*/ 34036 w 72141"/>
                <a:gd name="connsiteY4" fmla="*/ 101821 h 111598"/>
                <a:gd name="connsiteX5" fmla="*/ 14986 w 72141"/>
                <a:gd name="connsiteY5" fmla="*/ 109758 h 111598"/>
                <a:gd name="connsiteX6" fmla="*/ 10922 w 72141"/>
                <a:gd name="connsiteY6" fmla="*/ 91406 h 111598"/>
                <a:gd name="connsiteX7" fmla="*/ 0 w 72141"/>
                <a:gd name="connsiteY7" fmla="*/ 21493 h 111598"/>
                <a:gd name="connsiteX8" fmla="*/ 0 w 72141"/>
                <a:gd name="connsiteY8" fmla="*/ 21493 h 1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41" h="111598">
                  <a:moveTo>
                    <a:pt x="63" y="21556"/>
                  </a:moveTo>
                  <a:cubicBezTo>
                    <a:pt x="14414" y="21683"/>
                    <a:pt x="27177" y="17429"/>
                    <a:pt x="38417" y="7396"/>
                  </a:cubicBezTo>
                  <a:cubicBezTo>
                    <a:pt x="46736" y="-34"/>
                    <a:pt x="56705" y="-3526"/>
                    <a:pt x="65849" y="4919"/>
                  </a:cubicBezTo>
                  <a:cubicBezTo>
                    <a:pt x="77215" y="15460"/>
                    <a:pt x="70802" y="26319"/>
                    <a:pt x="65150" y="37495"/>
                  </a:cubicBezTo>
                  <a:cubicBezTo>
                    <a:pt x="54419" y="58767"/>
                    <a:pt x="45085" y="80802"/>
                    <a:pt x="34036" y="101821"/>
                  </a:cubicBezTo>
                  <a:cubicBezTo>
                    <a:pt x="30480" y="108488"/>
                    <a:pt x="23240" y="114838"/>
                    <a:pt x="14986" y="109758"/>
                  </a:cubicBezTo>
                  <a:cubicBezTo>
                    <a:pt x="8826" y="106012"/>
                    <a:pt x="9144" y="97884"/>
                    <a:pt x="10922" y="91406"/>
                  </a:cubicBezTo>
                  <a:cubicBezTo>
                    <a:pt x="17716" y="66133"/>
                    <a:pt x="11557" y="43400"/>
                    <a:pt x="0" y="21493"/>
                  </a:cubicBezTo>
                  <a:lnTo>
                    <a:pt x="0" y="21493"/>
                  </a:ln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8" name="Полилиния: фигура 747">
              <a:extLst>
                <a:ext uri="{FF2B5EF4-FFF2-40B4-BE49-F238E27FC236}">
                  <a16:creationId xmlns="" xmlns:a16="http://schemas.microsoft.com/office/drawing/2014/main" id="{963C02AA-6FF9-4E90-BB7C-4C38603BB3E7}"/>
                </a:ext>
              </a:extLst>
            </p:cNvPr>
            <p:cNvSpPr/>
            <p:nvPr/>
          </p:nvSpPr>
          <p:spPr>
            <a:xfrm>
              <a:off x="11198557" y="382589"/>
              <a:ext cx="23702" cy="24199"/>
            </a:xfrm>
            <a:custGeom>
              <a:avLst/>
              <a:gdLst>
                <a:gd name="connsiteX0" fmla="*/ 12685 w 23702"/>
                <a:gd name="connsiteY0" fmla="*/ 0 h 24199"/>
                <a:gd name="connsiteX1" fmla="*/ 23607 w 23702"/>
                <a:gd name="connsiteY1" fmla="*/ 12637 h 24199"/>
                <a:gd name="connsiteX2" fmla="*/ 11098 w 23702"/>
                <a:gd name="connsiteY2" fmla="*/ 24194 h 24199"/>
                <a:gd name="connsiteX3" fmla="*/ 49 w 23702"/>
                <a:gd name="connsiteY3" fmla="*/ 11557 h 24199"/>
                <a:gd name="connsiteX4" fmla="*/ 12622 w 23702"/>
                <a:gd name="connsiteY4" fmla="*/ 63 h 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2" h="24199">
                  <a:moveTo>
                    <a:pt x="12685" y="0"/>
                  </a:moveTo>
                  <a:cubicBezTo>
                    <a:pt x="19861" y="699"/>
                    <a:pt x="24433" y="4636"/>
                    <a:pt x="23607" y="12637"/>
                  </a:cubicBezTo>
                  <a:cubicBezTo>
                    <a:pt x="22845" y="20066"/>
                    <a:pt x="18019" y="24384"/>
                    <a:pt x="11098" y="24194"/>
                  </a:cubicBezTo>
                  <a:cubicBezTo>
                    <a:pt x="3986" y="24003"/>
                    <a:pt x="-523" y="19304"/>
                    <a:pt x="49" y="11557"/>
                  </a:cubicBezTo>
                  <a:cubicBezTo>
                    <a:pt x="620" y="3937"/>
                    <a:pt x="5954" y="762"/>
                    <a:pt x="12622" y="63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9" name="Полилиния: фигура 748">
              <a:extLst>
                <a:ext uri="{FF2B5EF4-FFF2-40B4-BE49-F238E27FC236}">
                  <a16:creationId xmlns="" xmlns:a16="http://schemas.microsoft.com/office/drawing/2014/main" id="{C25766E4-AE65-41C5-AD15-8CCA132D6447}"/>
                </a:ext>
              </a:extLst>
            </p:cNvPr>
            <p:cNvSpPr/>
            <p:nvPr/>
          </p:nvSpPr>
          <p:spPr>
            <a:xfrm>
              <a:off x="2288471" y="6303230"/>
              <a:ext cx="326585" cy="250311"/>
            </a:xfrm>
            <a:custGeom>
              <a:avLst/>
              <a:gdLst>
                <a:gd name="connsiteX0" fmla="*/ 143706 w 326585"/>
                <a:gd name="connsiteY0" fmla="*/ 203392 h 250311"/>
                <a:gd name="connsiteX1" fmla="*/ 52329 w 326585"/>
                <a:gd name="connsiteY1" fmla="*/ 105156 h 250311"/>
                <a:gd name="connsiteX2" fmla="*/ 19627 w 326585"/>
                <a:gd name="connsiteY2" fmla="*/ 66104 h 250311"/>
                <a:gd name="connsiteX3" fmla="*/ 4069 w 326585"/>
                <a:gd name="connsiteY3" fmla="*/ 0 h 250311"/>
                <a:gd name="connsiteX4" fmla="*/ 74809 w 326585"/>
                <a:gd name="connsiteY4" fmla="*/ 63183 h 250311"/>
                <a:gd name="connsiteX5" fmla="*/ 94938 w 326585"/>
                <a:gd name="connsiteY5" fmla="*/ 78296 h 250311"/>
                <a:gd name="connsiteX6" fmla="*/ 105225 w 326585"/>
                <a:gd name="connsiteY6" fmla="*/ 58293 h 250311"/>
                <a:gd name="connsiteX7" fmla="*/ 146818 w 326585"/>
                <a:gd name="connsiteY7" fmla="*/ 21019 h 250311"/>
                <a:gd name="connsiteX8" fmla="*/ 211334 w 326585"/>
                <a:gd name="connsiteY8" fmla="*/ 47689 h 250311"/>
                <a:gd name="connsiteX9" fmla="*/ 197109 w 326585"/>
                <a:gd name="connsiteY9" fmla="*/ 90805 h 250311"/>
                <a:gd name="connsiteX10" fmla="*/ 147960 w 326585"/>
                <a:gd name="connsiteY10" fmla="*/ 112332 h 250311"/>
                <a:gd name="connsiteX11" fmla="*/ 129165 w 326585"/>
                <a:gd name="connsiteY11" fmla="*/ 151575 h 250311"/>
                <a:gd name="connsiteX12" fmla="*/ 161295 w 326585"/>
                <a:gd name="connsiteY12" fmla="*/ 171578 h 250311"/>
                <a:gd name="connsiteX13" fmla="*/ 196601 w 326585"/>
                <a:gd name="connsiteY13" fmla="*/ 205169 h 250311"/>
                <a:gd name="connsiteX14" fmla="*/ 253116 w 326585"/>
                <a:gd name="connsiteY14" fmla="*/ 233871 h 250311"/>
                <a:gd name="connsiteX15" fmla="*/ 272293 w 326585"/>
                <a:gd name="connsiteY15" fmla="*/ 223140 h 250311"/>
                <a:gd name="connsiteX16" fmla="*/ 326586 w 326585"/>
                <a:gd name="connsiteY16" fmla="*/ 211583 h 250311"/>
                <a:gd name="connsiteX17" fmla="*/ 267150 w 326585"/>
                <a:gd name="connsiteY17" fmla="*/ 245175 h 250311"/>
                <a:gd name="connsiteX18" fmla="*/ 184918 w 326585"/>
                <a:gd name="connsiteY18" fmla="*/ 218822 h 250311"/>
                <a:gd name="connsiteX19" fmla="*/ 143706 w 326585"/>
                <a:gd name="connsiteY19" fmla="*/ 203328 h 25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6585" h="250311">
                  <a:moveTo>
                    <a:pt x="143706" y="203392"/>
                  </a:moveTo>
                  <a:cubicBezTo>
                    <a:pt x="106622" y="177737"/>
                    <a:pt x="95256" y="124524"/>
                    <a:pt x="52329" y="105156"/>
                  </a:cubicBezTo>
                  <a:cubicBezTo>
                    <a:pt x="46106" y="87694"/>
                    <a:pt x="30993" y="78613"/>
                    <a:pt x="19627" y="66104"/>
                  </a:cubicBezTo>
                  <a:cubicBezTo>
                    <a:pt x="3498" y="48387"/>
                    <a:pt x="-5837" y="29210"/>
                    <a:pt x="4069" y="0"/>
                  </a:cubicBezTo>
                  <a:cubicBezTo>
                    <a:pt x="27945" y="22606"/>
                    <a:pt x="59441" y="31369"/>
                    <a:pt x="74809" y="63183"/>
                  </a:cubicBezTo>
                  <a:cubicBezTo>
                    <a:pt x="78745" y="71311"/>
                    <a:pt x="84270" y="80963"/>
                    <a:pt x="94938" y="78296"/>
                  </a:cubicBezTo>
                  <a:cubicBezTo>
                    <a:pt x="103701" y="76073"/>
                    <a:pt x="104781" y="66294"/>
                    <a:pt x="105225" y="58293"/>
                  </a:cubicBezTo>
                  <a:cubicBezTo>
                    <a:pt x="106749" y="29655"/>
                    <a:pt x="125100" y="22987"/>
                    <a:pt x="146818" y="21019"/>
                  </a:cubicBezTo>
                  <a:cubicBezTo>
                    <a:pt x="172281" y="18669"/>
                    <a:pt x="195776" y="26480"/>
                    <a:pt x="211334" y="47689"/>
                  </a:cubicBezTo>
                  <a:cubicBezTo>
                    <a:pt x="224478" y="65659"/>
                    <a:pt x="213238" y="81852"/>
                    <a:pt x="197109" y="90805"/>
                  </a:cubicBezTo>
                  <a:cubicBezTo>
                    <a:pt x="181488" y="99505"/>
                    <a:pt x="163899" y="104204"/>
                    <a:pt x="147960" y="112332"/>
                  </a:cubicBezTo>
                  <a:cubicBezTo>
                    <a:pt x="133228" y="119889"/>
                    <a:pt x="122815" y="132398"/>
                    <a:pt x="129165" y="151575"/>
                  </a:cubicBezTo>
                  <a:cubicBezTo>
                    <a:pt x="134244" y="166879"/>
                    <a:pt x="143769" y="176531"/>
                    <a:pt x="161295" y="171578"/>
                  </a:cubicBezTo>
                  <a:cubicBezTo>
                    <a:pt x="187457" y="164148"/>
                    <a:pt x="188981" y="190945"/>
                    <a:pt x="196601" y="205169"/>
                  </a:cubicBezTo>
                  <a:cubicBezTo>
                    <a:pt x="210063" y="230189"/>
                    <a:pt x="227653" y="240031"/>
                    <a:pt x="253116" y="233871"/>
                  </a:cubicBezTo>
                  <a:cubicBezTo>
                    <a:pt x="260165" y="232157"/>
                    <a:pt x="271722" y="227648"/>
                    <a:pt x="272293" y="223140"/>
                  </a:cubicBezTo>
                  <a:cubicBezTo>
                    <a:pt x="280231" y="160783"/>
                    <a:pt x="306139" y="201804"/>
                    <a:pt x="326586" y="211583"/>
                  </a:cubicBezTo>
                  <a:cubicBezTo>
                    <a:pt x="306774" y="222632"/>
                    <a:pt x="289756" y="238634"/>
                    <a:pt x="267150" y="245175"/>
                  </a:cubicBezTo>
                  <a:cubicBezTo>
                    <a:pt x="233749" y="254890"/>
                    <a:pt x="205682" y="253239"/>
                    <a:pt x="184918" y="218822"/>
                  </a:cubicBezTo>
                  <a:cubicBezTo>
                    <a:pt x="175393" y="203137"/>
                    <a:pt x="162502" y="192850"/>
                    <a:pt x="143706" y="203328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0" name="Полилиния: фигура 749">
              <a:extLst>
                <a:ext uri="{FF2B5EF4-FFF2-40B4-BE49-F238E27FC236}">
                  <a16:creationId xmlns="" xmlns:a16="http://schemas.microsoft.com/office/drawing/2014/main" id="{394E7695-99E2-48E3-B20D-6E4CC353B4A7}"/>
                </a:ext>
              </a:extLst>
            </p:cNvPr>
            <p:cNvSpPr/>
            <p:nvPr/>
          </p:nvSpPr>
          <p:spPr>
            <a:xfrm>
              <a:off x="2787103" y="6513670"/>
              <a:ext cx="51577" cy="47309"/>
            </a:xfrm>
            <a:custGeom>
              <a:avLst/>
              <a:gdLst>
                <a:gd name="connsiteX0" fmla="*/ 18009 w 51577"/>
                <a:gd name="connsiteY0" fmla="*/ 0 h 47309"/>
                <a:gd name="connsiteX1" fmla="*/ 51283 w 51577"/>
                <a:gd name="connsiteY1" fmla="*/ 33528 h 47309"/>
                <a:gd name="connsiteX2" fmla="*/ 36742 w 51577"/>
                <a:gd name="connsiteY2" fmla="*/ 47244 h 47309"/>
                <a:gd name="connsiteX3" fmla="*/ 547 w 51577"/>
                <a:gd name="connsiteY3" fmla="*/ 16828 h 47309"/>
                <a:gd name="connsiteX4" fmla="*/ 18073 w 51577"/>
                <a:gd name="connsiteY4" fmla="*/ 0 h 4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7" h="47309">
                  <a:moveTo>
                    <a:pt x="18009" y="0"/>
                  </a:moveTo>
                  <a:cubicBezTo>
                    <a:pt x="33757" y="4826"/>
                    <a:pt x="47537" y="14160"/>
                    <a:pt x="51283" y="33528"/>
                  </a:cubicBezTo>
                  <a:cubicBezTo>
                    <a:pt x="53252" y="43942"/>
                    <a:pt x="44997" y="47879"/>
                    <a:pt x="36742" y="47244"/>
                  </a:cubicBezTo>
                  <a:cubicBezTo>
                    <a:pt x="18708" y="45783"/>
                    <a:pt x="5182" y="35560"/>
                    <a:pt x="547" y="16828"/>
                  </a:cubicBezTo>
                  <a:cubicBezTo>
                    <a:pt x="-2374" y="5017"/>
                    <a:pt x="6833" y="508"/>
                    <a:pt x="18073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1" name="Полилиния: фигура 750">
              <a:extLst>
                <a:ext uri="{FF2B5EF4-FFF2-40B4-BE49-F238E27FC236}">
                  <a16:creationId xmlns="" xmlns:a16="http://schemas.microsoft.com/office/drawing/2014/main" id="{BCD649FF-88E3-40E1-B2D7-297FCB6E2493}"/>
                </a:ext>
              </a:extLst>
            </p:cNvPr>
            <p:cNvSpPr/>
            <p:nvPr/>
          </p:nvSpPr>
          <p:spPr>
            <a:xfrm>
              <a:off x="2615057" y="6473919"/>
              <a:ext cx="39912" cy="40893"/>
            </a:xfrm>
            <a:custGeom>
              <a:avLst/>
              <a:gdLst>
                <a:gd name="connsiteX0" fmla="*/ 0 w 39912"/>
                <a:gd name="connsiteY0" fmla="*/ 40894 h 40893"/>
                <a:gd name="connsiteX1" fmla="*/ 38036 w 39912"/>
                <a:gd name="connsiteY1" fmla="*/ 0 h 40893"/>
                <a:gd name="connsiteX2" fmla="*/ 0 w 39912"/>
                <a:gd name="connsiteY2" fmla="*/ 40894 h 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12" h="40893">
                  <a:moveTo>
                    <a:pt x="0" y="40894"/>
                  </a:moveTo>
                  <a:cubicBezTo>
                    <a:pt x="10160" y="24575"/>
                    <a:pt x="22923" y="10922"/>
                    <a:pt x="38036" y="0"/>
                  </a:cubicBezTo>
                  <a:cubicBezTo>
                    <a:pt x="47244" y="37148"/>
                    <a:pt x="20638" y="35814"/>
                    <a:pt x="0" y="4089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2" name="Полилиния: фигура 751">
              <a:extLst>
                <a:ext uri="{FF2B5EF4-FFF2-40B4-BE49-F238E27FC236}">
                  <a16:creationId xmlns="" xmlns:a16="http://schemas.microsoft.com/office/drawing/2014/main" id="{1412FAD4-8AFE-48B4-9D59-FC2A95E245B2}"/>
                </a:ext>
              </a:extLst>
            </p:cNvPr>
            <p:cNvSpPr/>
            <p:nvPr/>
          </p:nvSpPr>
          <p:spPr>
            <a:xfrm>
              <a:off x="2692699" y="6640544"/>
              <a:ext cx="24275" cy="23580"/>
            </a:xfrm>
            <a:custGeom>
              <a:avLst/>
              <a:gdLst>
                <a:gd name="connsiteX0" fmla="*/ 24275 w 24275"/>
                <a:gd name="connsiteY0" fmla="*/ 11684 h 23580"/>
                <a:gd name="connsiteX1" fmla="*/ 12274 w 24275"/>
                <a:gd name="connsiteY1" fmla="*/ 23558 h 23580"/>
                <a:gd name="connsiteX2" fmla="*/ 18 w 24275"/>
                <a:gd name="connsiteY2" fmla="*/ 11430 h 23580"/>
                <a:gd name="connsiteX3" fmla="*/ 12020 w 24275"/>
                <a:gd name="connsiteY3" fmla="*/ 0 h 23580"/>
                <a:gd name="connsiteX4" fmla="*/ 24275 w 24275"/>
                <a:gd name="connsiteY4" fmla="*/ 11684 h 2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75" h="23580">
                  <a:moveTo>
                    <a:pt x="24275" y="11684"/>
                  </a:moveTo>
                  <a:cubicBezTo>
                    <a:pt x="23386" y="19368"/>
                    <a:pt x="19386" y="23940"/>
                    <a:pt x="12274" y="23558"/>
                  </a:cubicBezTo>
                  <a:cubicBezTo>
                    <a:pt x="5543" y="23178"/>
                    <a:pt x="399" y="18923"/>
                    <a:pt x="18" y="11430"/>
                  </a:cubicBezTo>
                  <a:cubicBezTo>
                    <a:pt x="-363" y="3302"/>
                    <a:pt x="5352" y="0"/>
                    <a:pt x="12020" y="0"/>
                  </a:cubicBezTo>
                  <a:cubicBezTo>
                    <a:pt x="18814" y="0"/>
                    <a:pt x="23450" y="3746"/>
                    <a:pt x="24275" y="1168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3" name="Полилиния: фигура 752">
              <a:extLst>
                <a:ext uri="{FF2B5EF4-FFF2-40B4-BE49-F238E27FC236}">
                  <a16:creationId xmlns="" xmlns:a16="http://schemas.microsoft.com/office/drawing/2014/main" id="{E23E4AEE-B4DD-4676-8237-FAD27DBBC266}"/>
                </a:ext>
              </a:extLst>
            </p:cNvPr>
            <p:cNvSpPr/>
            <p:nvPr/>
          </p:nvSpPr>
          <p:spPr>
            <a:xfrm>
              <a:off x="6289292" y="797412"/>
              <a:ext cx="349949" cy="120738"/>
            </a:xfrm>
            <a:custGeom>
              <a:avLst/>
              <a:gdLst>
                <a:gd name="connsiteX0" fmla="*/ 263399 w 349949"/>
                <a:gd name="connsiteY0" fmla="*/ 38950 h 120738"/>
                <a:gd name="connsiteX1" fmla="*/ 349950 w 349949"/>
                <a:gd name="connsiteY1" fmla="*/ 54762 h 120738"/>
                <a:gd name="connsiteX2" fmla="*/ 179642 w 349949"/>
                <a:gd name="connsiteY2" fmla="*/ 112674 h 120738"/>
                <a:gd name="connsiteX3" fmla="*/ 141479 w 349949"/>
                <a:gd name="connsiteY3" fmla="*/ 120739 h 120738"/>
                <a:gd name="connsiteX4" fmla="*/ 133859 w 349949"/>
                <a:gd name="connsiteY4" fmla="*/ 120739 h 120738"/>
                <a:gd name="connsiteX5" fmla="*/ 71121 w 349949"/>
                <a:gd name="connsiteY5" fmla="*/ 112293 h 120738"/>
                <a:gd name="connsiteX6" fmla="*/ 1 w 349949"/>
                <a:gd name="connsiteY6" fmla="*/ 42316 h 120738"/>
                <a:gd name="connsiteX7" fmla="*/ 4319 w 349949"/>
                <a:gd name="connsiteY7" fmla="*/ 6248 h 120738"/>
                <a:gd name="connsiteX8" fmla="*/ 4319 w 349949"/>
                <a:gd name="connsiteY8" fmla="*/ 6248 h 120738"/>
                <a:gd name="connsiteX9" fmla="*/ 53278 w 349949"/>
                <a:gd name="connsiteY9" fmla="*/ 12280 h 120738"/>
                <a:gd name="connsiteX10" fmla="*/ 196534 w 349949"/>
                <a:gd name="connsiteY10" fmla="*/ 44411 h 120738"/>
                <a:gd name="connsiteX11" fmla="*/ 263272 w 349949"/>
                <a:gd name="connsiteY11" fmla="*/ 39014 h 12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949" h="120738">
                  <a:moveTo>
                    <a:pt x="263399" y="38950"/>
                  </a:moveTo>
                  <a:cubicBezTo>
                    <a:pt x="287529" y="56222"/>
                    <a:pt x="317564" y="34315"/>
                    <a:pt x="349950" y="54762"/>
                  </a:cubicBezTo>
                  <a:cubicBezTo>
                    <a:pt x="286640" y="69621"/>
                    <a:pt x="234126" y="94196"/>
                    <a:pt x="179642" y="112674"/>
                  </a:cubicBezTo>
                  <a:cubicBezTo>
                    <a:pt x="168657" y="124803"/>
                    <a:pt x="152274" y="107340"/>
                    <a:pt x="141479" y="120739"/>
                  </a:cubicBezTo>
                  <a:cubicBezTo>
                    <a:pt x="138939" y="120739"/>
                    <a:pt x="136399" y="120739"/>
                    <a:pt x="133859" y="120739"/>
                  </a:cubicBezTo>
                  <a:cubicBezTo>
                    <a:pt x="113476" y="113309"/>
                    <a:pt x="92902" y="109182"/>
                    <a:pt x="71121" y="112293"/>
                  </a:cubicBezTo>
                  <a:cubicBezTo>
                    <a:pt x="26099" y="118707"/>
                    <a:pt x="255" y="93180"/>
                    <a:pt x="1" y="42316"/>
                  </a:cubicBezTo>
                  <a:cubicBezTo>
                    <a:pt x="-63" y="30314"/>
                    <a:pt x="2795" y="18249"/>
                    <a:pt x="4319" y="6248"/>
                  </a:cubicBezTo>
                  <a:lnTo>
                    <a:pt x="4319" y="6248"/>
                  </a:lnTo>
                  <a:cubicBezTo>
                    <a:pt x="21781" y="-2134"/>
                    <a:pt x="39625" y="-3849"/>
                    <a:pt x="53278" y="12280"/>
                  </a:cubicBezTo>
                  <a:cubicBezTo>
                    <a:pt x="94045" y="60540"/>
                    <a:pt x="145353" y="56794"/>
                    <a:pt x="196534" y="44411"/>
                  </a:cubicBezTo>
                  <a:cubicBezTo>
                    <a:pt x="219139" y="38950"/>
                    <a:pt x="240666" y="36093"/>
                    <a:pt x="263272" y="3901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4" name="Полилиния: фигура 753">
              <a:extLst>
                <a:ext uri="{FF2B5EF4-FFF2-40B4-BE49-F238E27FC236}">
                  <a16:creationId xmlns="" xmlns:a16="http://schemas.microsoft.com/office/drawing/2014/main" id="{DA718C80-9D1B-4E54-BDE8-AD2050D86EB3}"/>
                </a:ext>
              </a:extLst>
            </p:cNvPr>
            <p:cNvSpPr/>
            <p:nvPr/>
          </p:nvSpPr>
          <p:spPr>
            <a:xfrm>
              <a:off x="6397606" y="950726"/>
              <a:ext cx="75170" cy="64679"/>
            </a:xfrm>
            <a:custGeom>
              <a:avLst/>
              <a:gdLst>
                <a:gd name="connsiteX0" fmla="*/ 10433 w 75170"/>
                <a:gd name="connsiteY0" fmla="*/ 63 h 64679"/>
                <a:gd name="connsiteX1" fmla="*/ 56089 w 75170"/>
                <a:gd name="connsiteY1" fmla="*/ 8509 h 64679"/>
                <a:gd name="connsiteX2" fmla="*/ 68916 w 75170"/>
                <a:gd name="connsiteY2" fmla="*/ 52197 h 64679"/>
                <a:gd name="connsiteX3" fmla="*/ 20402 w 75170"/>
                <a:gd name="connsiteY3" fmla="*/ 57722 h 64679"/>
                <a:gd name="connsiteX4" fmla="*/ 10433 w 75170"/>
                <a:gd name="connsiteY4" fmla="*/ 0 h 6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0" h="64679">
                  <a:moveTo>
                    <a:pt x="10433" y="63"/>
                  </a:moveTo>
                  <a:cubicBezTo>
                    <a:pt x="25672" y="2857"/>
                    <a:pt x="40849" y="5715"/>
                    <a:pt x="56089" y="8509"/>
                  </a:cubicBezTo>
                  <a:cubicBezTo>
                    <a:pt x="63646" y="22098"/>
                    <a:pt x="85934" y="32449"/>
                    <a:pt x="68916" y="52197"/>
                  </a:cubicBezTo>
                  <a:cubicBezTo>
                    <a:pt x="55708" y="67628"/>
                    <a:pt x="32531" y="67882"/>
                    <a:pt x="20402" y="57722"/>
                  </a:cubicBezTo>
                  <a:cubicBezTo>
                    <a:pt x="5670" y="45339"/>
                    <a:pt x="-11475" y="24067"/>
                    <a:pt x="10433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5" name="Полилиния: фигура 754">
              <a:extLst>
                <a:ext uri="{FF2B5EF4-FFF2-40B4-BE49-F238E27FC236}">
                  <a16:creationId xmlns="" xmlns:a16="http://schemas.microsoft.com/office/drawing/2014/main" id="{EFCA237B-A8DB-4F33-A6FF-ADF54E1C460A}"/>
                </a:ext>
              </a:extLst>
            </p:cNvPr>
            <p:cNvSpPr/>
            <p:nvPr/>
          </p:nvSpPr>
          <p:spPr>
            <a:xfrm>
              <a:off x="6400482" y="1245285"/>
              <a:ext cx="72368" cy="32975"/>
            </a:xfrm>
            <a:custGeom>
              <a:avLst/>
              <a:gdLst>
                <a:gd name="connsiteX0" fmla="*/ 0 w 72368"/>
                <a:gd name="connsiteY0" fmla="*/ 32976 h 32975"/>
                <a:gd name="connsiteX1" fmla="*/ 0 w 72368"/>
                <a:gd name="connsiteY1" fmla="*/ 24784 h 32975"/>
                <a:gd name="connsiteX2" fmla="*/ 68516 w 72368"/>
                <a:gd name="connsiteY2" fmla="*/ 210 h 32975"/>
                <a:gd name="connsiteX3" fmla="*/ 56261 w 72368"/>
                <a:gd name="connsiteY3" fmla="*/ 28531 h 32975"/>
                <a:gd name="connsiteX4" fmla="*/ 0 w 72368"/>
                <a:gd name="connsiteY4" fmla="*/ 32976 h 3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32975">
                  <a:moveTo>
                    <a:pt x="0" y="32976"/>
                  </a:moveTo>
                  <a:cubicBezTo>
                    <a:pt x="0" y="30245"/>
                    <a:pt x="0" y="27515"/>
                    <a:pt x="0" y="24784"/>
                  </a:cubicBezTo>
                  <a:cubicBezTo>
                    <a:pt x="23939" y="20022"/>
                    <a:pt x="42354" y="-2394"/>
                    <a:pt x="68516" y="210"/>
                  </a:cubicBezTo>
                  <a:cubicBezTo>
                    <a:pt x="73660" y="14243"/>
                    <a:pt x="76898" y="27134"/>
                    <a:pt x="56261" y="28531"/>
                  </a:cubicBezTo>
                  <a:cubicBezTo>
                    <a:pt x="37528" y="29801"/>
                    <a:pt x="18733" y="31515"/>
                    <a:pt x="0" y="329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6" name="Полилиния: фигура 755">
              <a:extLst>
                <a:ext uri="{FF2B5EF4-FFF2-40B4-BE49-F238E27FC236}">
                  <a16:creationId xmlns="" xmlns:a16="http://schemas.microsoft.com/office/drawing/2014/main" id="{904CF29E-8480-4587-9C08-0981C037C0D0}"/>
                </a:ext>
              </a:extLst>
            </p:cNvPr>
            <p:cNvSpPr/>
            <p:nvPr/>
          </p:nvSpPr>
          <p:spPr>
            <a:xfrm>
              <a:off x="6240238" y="765526"/>
              <a:ext cx="53437" cy="38133"/>
            </a:xfrm>
            <a:custGeom>
              <a:avLst/>
              <a:gdLst>
                <a:gd name="connsiteX0" fmla="*/ 53437 w 53437"/>
                <a:gd name="connsiteY0" fmla="*/ 38070 h 38133"/>
                <a:gd name="connsiteX1" fmla="*/ 16671 w 53437"/>
                <a:gd name="connsiteY1" fmla="*/ 32546 h 38133"/>
                <a:gd name="connsiteX2" fmla="*/ 1875 w 53437"/>
                <a:gd name="connsiteY2" fmla="*/ 10321 h 38133"/>
                <a:gd name="connsiteX3" fmla="*/ 30577 w 53437"/>
                <a:gd name="connsiteY3" fmla="*/ 6574 h 38133"/>
                <a:gd name="connsiteX4" fmla="*/ 53437 w 53437"/>
                <a:gd name="connsiteY4" fmla="*/ 38134 h 38133"/>
                <a:gd name="connsiteX5" fmla="*/ 53437 w 53437"/>
                <a:gd name="connsiteY5" fmla="*/ 38134 h 3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37" h="38133">
                  <a:moveTo>
                    <a:pt x="53437" y="38070"/>
                  </a:moveTo>
                  <a:cubicBezTo>
                    <a:pt x="41118" y="36356"/>
                    <a:pt x="28482" y="36102"/>
                    <a:pt x="16671" y="32546"/>
                  </a:cubicBezTo>
                  <a:cubicBezTo>
                    <a:pt x="7527" y="29815"/>
                    <a:pt x="-4729" y="23910"/>
                    <a:pt x="1875" y="10321"/>
                  </a:cubicBezTo>
                  <a:cubicBezTo>
                    <a:pt x="8225" y="-2633"/>
                    <a:pt x="21116" y="-2824"/>
                    <a:pt x="30577" y="6574"/>
                  </a:cubicBezTo>
                  <a:cubicBezTo>
                    <a:pt x="39531" y="15528"/>
                    <a:pt x="45944" y="27466"/>
                    <a:pt x="53437" y="38134"/>
                  </a:cubicBezTo>
                  <a:lnTo>
                    <a:pt x="53437" y="38134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7" name="Полилиния: фигура 756">
              <a:extLst>
                <a:ext uri="{FF2B5EF4-FFF2-40B4-BE49-F238E27FC236}">
                  <a16:creationId xmlns="" xmlns:a16="http://schemas.microsoft.com/office/drawing/2014/main" id="{CC3F4F39-E800-4592-AD3F-FB7CBEF7B249}"/>
                </a:ext>
              </a:extLst>
            </p:cNvPr>
            <p:cNvSpPr/>
            <p:nvPr/>
          </p:nvSpPr>
          <p:spPr>
            <a:xfrm>
              <a:off x="6491597" y="1109321"/>
              <a:ext cx="32773" cy="27615"/>
            </a:xfrm>
            <a:custGeom>
              <a:avLst/>
              <a:gdLst>
                <a:gd name="connsiteX0" fmla="*/ 32774 w 32773"/>
                <a:gd name="connsiteY0" fmla="*/ 15587 h 27615"/>
                <a:gd name="connsiteX1" fmla="*/ 16010 w 32773"/>
                <a:gd name="connsiteY1" fmla="*/ 27525 h 27615"/>
                <a:gd name="connsiteX2" fmla="*/ 8 w 32773"/>
                <a:gd name="connsiteY2" fmla="*/ 14190 h 27615"/>
                <a:gd name="connsiteX3" fmla="*/ 18359 w 32773"/>
                <a:gd name="connsiteY3" fmla="*/ 220 h 27615"/>
                <a:gd name="connsiteX4" fmla="*/ 32774 w 32773"/>
                <a:gd name="connsiteY4" fmla="*/ 15587 h 2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73" h="27615">
                  <a:moveTo>
                    <a:pt x="32774" y="15587"/>
                  </a:moveTo>
                  <a:cubicBezTo>
                    <a:pt x="30806" y="25620"/>
                    <a:pt x="24138" y="28160"/>
                    <a:pt x="16010" y="27525"/>
                  </a:cubicBezTo>
                  <a:cubicBezTo>
                    <a:pt x="8072" y="26890"/>
                    <a:pt x="198" y="23905"/>
                    <a:pt x="8" y="14190"/>
                  </a:cubicBezTo>
                  <a:cubicBezTo>
                    <a:pt x="-310" y="1363"/>
                    <a:pt x="9152" y="-796"/>
                    <a:pt x="18359" y="220"/>
                  </a:cubicBezTo>
                  <a:cubicBezTo>
                    <a:pt x="26234" y="1109"/>
                    <a:pt x="32457" y="5681"/>
                    <a:pt x="32774" y="155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8" name="Полилиния: фигура 757">
              <a:extLst>
                <a:ext uri="{FF2B5EF4-FFF2-40B4-BE49-F238E27FC236}">
                  <a16:creationId xmlns="" xmlns:a16="http://schemas.microsoft.com/office/drawing/2014/main" id="{03F7ADC4-4483-4703-9C7A-898D1CE006B0}"/>
                </a:ext>
              </a:extLst>
            </p:cNvPr>
            <p:cNvSpPr/>
            <p:nvPr/>
          </p:nvSpPr>
          <p:spPr>
            <a:xfrm>
              <a:off x="6215898" y="866271"/>
              <a:ext cx="22358" cy="27121"/>
            </a:xfrm>
            <a:custGeom>
              <a:avLst/>
              <a:gdLst>
                <a:gd name="connsiteX0" fmla="*/ 11166 w 22358"/>
                <a:gd name="connsiteY0" fmla="*/ 0 h 27121"/>
                <a:gd name="connsiteX1" fmla="*/ 22342 w 22358"/>
                <a:gd name="connsiteY1" fmla="*/ 13907 h 27121"/>
                <a:gd name="connsiteX2" fmla="*/ 11864 w 22358"/>
                <a:gd name="connsiteY2" fmla="*/ 27051 h 27121"/>
                <a:gd name="connsiteX3" fmla="*/ 53 w 22358"/>
                <a:gd name="connsiteY3" fmla="*/ 13272 h 27121"/>
                <a:gd name="connsiteX4" fmla="*/ 11166 w 22358"/>
                <a:gd name="connsiteY4" fmla="*/ 0 h 2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27121">
                  <a:moveTo>
                    <a:pt x="11166" y="0"/>
                  </a:moveTo>
                  <a:cubicBezTo>
                    <a:pt x="18659" y="1143"/>
                    <a:pt x="22087" y="6477"/>
                    <a:pt x="22342" y="13907"/>
                  </a:cubicBezTo>
                  <a:cubicBezTo>
                    <a:pt x="22596" y="21336"/>
                    <a:pt x="20055" y="27877"/>
                    <a:pt x="11864" y="27051"/>
                  </a:cubicBezTo>
                  <a:cubicBezTo>
                    <a:pt x="4879" y="26353"/>
                    <a:pt x="561" y="20638"/>
                    <a:pt x="53" y="13272"/>
                  </a:cubicBezTo>
                  <a:cubicBezTo>
                    <a:pt x="-519" y="5461"/>
                    <a:pt x="3546" y="699"/>
                    <a:pt x="11166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9" name="Полилиния: фигура 758">
              <a:extLst>
                <a:ext uri="{FF2B5EF4-FFF2-40B4-BE49-F238E27FC236}">
                  <a16:creationId xmlns="" xmlns:a16="http://schemas.microsoft.com/office/drawing/2014/main" id="{4CB1A792-BEA9-4E36-8225-40C5EB9E8741}"/>
                </a:ext>
              </a:extLst>
            </p:cNvPr>
            <p:cNvSpPr/>
            <p:nvPr/>
          </p:nvSpPr>
          <p:spPr>
            <a:xfrm>
              <a:off x="5950010" y="778151"/>
              <a:ext cx="108708" cy="205404"/>
            </a:xfrm>
            <a:custGeom>
              <a:avLst/>
              <a:gdLst>
                <a:gd name="connsiteX0" fmla="*/ 107635 w 108708"/>
                <a:gd name="connsiteY0" fmla="*/ 205405 h 205404"/>
                <a:gd name="connsiteX1" fmla="*/ 46611 w 108708"/>
                <a:gd name="connsiteY1" fmla="*/ 189085 h 205404"/>
                <a:gd name="connsiteX2" fmla="*/ 20386 w 108708"/>
                <a:gd name="connsiteY2" fmla="*/ 134412 h 205404"/>
                <a:gd name="connsiteX3" fmla="*/ 5019 w 108708"/>
                <a:gd name="connsiteY3" fmla="*/ 46781 h 205404"/>
                <a:gd name="connsiteX4" fmla="*/ 16322 w 108708"/>
                <a:gd name="connsiteY4" fmla="*/ 172 h 205404"/>
                <a:gd name="connsiteX5" fmla="*/ 61407 w 108708"/>
                <a:gd name="connsiteY5" fmla="*/ 40749 h 205404"/>
                <a:gd name="connsiteX6" fmla="*/ 100015 w 108708"/>
                <a:gd name="connsiteY6" fmla="*/ 146413 h 205404"/>
                <a:gd name="connsiteX7" fmla="*/ 107635 w 108708"/>
                <a:gd name="connsiteY7" fmla="*/ 205341 h 20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08" h="205404">
                  <a:moveTo>
                    <a:pt x="107635" y="205405"/>
                  </a:moveTo>
                  <a:cubicBezTo>
                    <a:pt x="88966" y="192578"/>
                    <a:pt x="80521" y="135872"/>
                    <a:pt x="46611" y="189085"/>
                  </a:cubicBezTo>
                  <a:cubicBezTo>
                    <a:pt x="28323" y="176131"/>
                    <a:pt x="19306" y="159113"/>
                    <a:pt x="20386" y="134412"/>
                  </a:cubicBezTo>
                  <a:cubicBezTo>
                    <a:pt x="21656" y="104249"/>
                    <a:pt x="10861" y="75928"/>
                    <a:pt x="5019" y="46781"/>
                  </a:cubicBezTo>
                  <a:cubicBezTo>
                    <a:pt x="1654" y="30017"/>
                    <a:pt x="-8760" y="2775"/>
                    <a:pt x="16322" y="172"/>
                  </a:cubicBezTo>
                  <a:cubicBezTo>
                    <a:pt x="36071" y="-1860"/>
                    <a:pt x="59502" y="14269"/>
                    <a:pt x="61407" y="40749"/>
                  </a:cubicBezTo>
                  <a:cubicBezTo>
                    <a:pt x="64328" y="80881"/>
                    <a:pt x="70170" y="116949"/>
                    <a:pt x="100015" y="146413"/>
                  </a:cubicBezTo>
                  <a:cubicBezTo>
                    <a:pt x="114366" y="160574"/>
                    <a:pt x="106302" y="185339"/>
                    <a:pt x="107635" y="20534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0" name="Полилиния: фигура 759">
              <a:extLst>
                <a:ext uri="{FF2B5EF4-FFF2-40B4-BE49-F238E27FC236}">
                  <a16:creationId xmlns="" xmlns:a16="http://schemas.microsoft.com/office/drawing/2014/main" id="{58BD8376-DE6A-4184-A112-89657D4044F9}"/>
                </a:ext>
              </a:extLst>
            </p:cNvPr>
            <p:cNvSpPr/>
            <p:nvPr/>
          </p:nvSpPr>
          <p:spPr>
            <a:xfrm>
              <a:off x="8907930" y="3448306"/>
              <a:ext cx="1264826" cy="1002110"/>
            </a:xfrm>
            <a:custGeom>
              <a:avLst/>
              <a:gdLst>
                <a:gd name="connsiteX0" fmla="*/ 1103988 w 1264826"/>
                <a:gd name="connsiteY0" fmla="*/ 317960 h 1002110"/>
                <a:gd name="connsiteX1" fmla="*/ 1126784 w 1264826"/>
                <a:gd name="connsiteY1" fmla="*/ 317960 h 1002110"/>
                <a:gd name="connsiteX2" fmla="*/ 1136944 w 1264826"/>
                <a:gd name="connsiteY2" fmla="*/ 343106 h 1002110"/>
                <a:gd name="connsiteX3" fmla="*/ 1189776 w 1264826"/>
                <a:gd name="connsiteY3" fmla="*/ 405971 h 1002110"/>
                <a:gd name="connsiteX4" fmla="*/ 1262738 w 1264826"/>
                <a:gd name="connsiteY4" fmla="*/ 486998 h 1002110"/>
                <a:gd name="connsiteX5" fmla="*/ 1202222 w 1264826"/>
                <a:gd name="connsiteY5" fmla="*/ 564023 h 1002110"/>
                <a:gd name="connsiteX6" fmla="*/ 1131610 w 1264826"/>
                <a:gd name="connsiteY6" fmla="*/ 571326 h 1002110"/>
                <a:gd name="connsiteX7" fmla="*/ 1085318 w 1264826"/>
                <a:gd name="connsiteY7" fmla="*/ 539703 h 1002110"/>
                <a:gd name="connsiteX8" fmla="*/ 1023215 w 1264826"/>
                <a:gd name="connsiteY8" fmla="*/ 494046 h 1002110"/>
                <a:gd name="connsiteX9" fmla="*/ 923775 w 1264826"/>
                <a:gd name="connsiteY9" fmla="*/ 509921 h 1002110"/>
                <a:gd name="connsiteX10" fmla="*/ 887389 w 1264826"/>
                <a:gd name="connsiteY10" fmla="*/ 545481 h 1002110"/>
                <a:gd name="connsiteX11" fmla="*/ 835573 w 1264826"/>
                <a:gd name="connsiteY11" fmla="*/ 624158 h 1002110"/>
                <a:gd name="connsiteX12" fmla="*/ 797600 w 1264826"/>
                <a:gd name="connsiteY12" fmla="*/ 676927 h 1002110"/>
                <a:gd name="connsiteX13" fmla="*/ 738418 w 1264826"/>
                <a:gd name="connsiteY13" fmla="*/ 735348 h 1002110"/>
                <a:gd name="connsiteX14" fmla="*/ 746927 w 1264826"/>
                <a:gd name="connsiteY14" fmla="*/ 780686 h 1002110"/>
                <a:gd name="connsiteX15" fmla="*/ 719368 w 1264826"/>
                <a:gd name="connsiteY15" fmla="*/ 781004 h 1002110"/>
                <a:gd name="connsiteX16" fmla="*/ 630404 w 1264826"/>
                <a:gd name="connsiteY16" fmla="*/ 810849 h 1002110"/>
                <a:gd name="connsiteX17" fmla="*/ 543473 w 1264826"/>
                <a:gd name="connsiteY17" fmla="*/ 872953 h 1002110"/>
                <a:gd name="connsiteX18" fmla="*/ 485561 w 1264826"/>
                <a:gd name="connsiteY18" fmla="*/ 932579 h 1002110"/>
                <a:gd name="connsiteX19" fmla="*/ 382501 w 1264826"/>
                <a:gd name="connsiteY19" fmla="*/ 998683 h 1002110"/>
                <a:gd name="connsiteX20" fmla="*/ 315635 w 1264826"/>
                <a:gd name="connsiteY20" fmla="*/ 1001858 h 1002110"/>
                <a:gd name="connsiteX21" fmla="*/ 271629 w 1264826"/>
                <a:gd name="connsiteY21" fmla="*/ 974490 h 1002110"/>
                <a:gd name="connsiteX22" fmla="*/ 241785 w 1264826"/>
                <a:gd name="connsiteY22" fmla="*/ 861268 h 1002110"/>
                <a:gd name="connsiteX23" fmla="*/ 194350 w 1264826"/>
                <a:gd name="connsiteY23" fmla="*/ 672863 h 1002110"/>
                <a:gd name="connsiteX24" fmla="*/ 167108 w 1264826"/>
                <a:gd name="connsiteY24" fmla="*/ 571707 h 1002110"/>
                <a:gd name="connsiteX25" fmla="*/ 172824 w 1264826"/>
                <a:gd name="connsiteY25" fmla="*/ 524971 h 1002110"/>
                <a:gd name="connsiteX26" fmla="*/ 167807 w 1264826"/>
                <a:gd name="connsiteY26" fmla="*/ 493792 h 1002110"/>
                <a:gd name="connsiteX27" fmla="*/ 137327 w 1264826"/>
                <a:gd name="connsiteY27" fmla="*/ 391811 h 1002110"/>
                <a:gd name="connsiteX28" fmla="*/ 94973 w 1264826"/>
                <a:gd name="connsiteY28" fmla="*/ 283479 h 1002110"/>
                <a:gd name="connsiteX29" fmla="*/ 81002 w 1264826"/>
                <a:gd name="connsiteY29" fmla="*/ 260428 h 1002110"/>
                <a:gd name="connsiteX30" fmla="*/ 14010 w 1264826"/>
                <a:gd name="connsiteY30" fmla="*/ 219598 h 1002110"/>
                <a:gd name="connsiteX31" fmla="*/ 14708 w 1264826"/>
                <a:gd name="connsiteY31" fmla="*/ 178831 h 1002110"/>
                <a:gd name="connsiteX32" fmla="*/ 60365 w 1264826"/>
                <a:gd name="connsiteY32" fmla="*/ 187086 h 1002110"/>
                <a:gd name="connsiteX33" fmla="*/ 98528 w 1264826"/>
                <a:gd name="connsiteY33" fmla="*/ 219661 h 1002110"/>
                <a:gd name="connsiteX34" fmla="*/ 113768 w 1264826"/>
                <a:gd name="connsiteY34" fmla="*/ 227916 h 1002110"/>
                <a:gd name="connsiteX35" fmla="*/ 170156 w 1264826"/>
                <a:gd name="connsiteY35" fmla="*/ 228805 h 1002110"/>
                <a:gd name="connsiteX36" fmla="*/ 201970 w 1264826"/>
                <a:gd name="connsiteY36" fmla="*/ 246458 h 1002110"/>
                <a:gd name="connsiteX37" fmla="*/ 296013 w 1264826"/>
                <a:gd name="connsiteY37" fmla="*/ 305387 h 1002110"/>
                <a:gd name="connsiteX38" fmla="*/ 342813 w 1264826"/>
                <a:gd name="connsiteY38" fmla="*/ 334660 h 1002110"/>
                <a:gd name="connsiteX39" fmla="*/ 434825 w 1264826"/>
                <a:gd name="connsiteY39" fmla="*/ 417338 h 1002110"/>
                <a:gd name="connsiteX40" fmla="*/ 467717 w 1264826"/>
                <a:gd name="connsiteY40" fmla="*/ 476012 h 1002110"/>
                <a:gd name="connsiteX41" fmla="*/ 530710 w 1264826"/>
                <a:gd name="connsiteY41" fmla="*/ 439690 h 1002110"/>
                <a:gd name="connsiteX42" fmla="*/ 603671 w 1264826"/>
                <a:gd name="connsiteY42" fmla="*/ 435816 h 1002110"/>
                <a:gd name="connsiteX43" fmla="*/ 609450 w 1264826"/>
                <a:gd name="connsiteY43" fmla="*/ 423180 h 1002110"/>
                <a:gd name="connsiteX44" fmla="*/ 663488 w 1264826"/>
                <a:gd name="connsiteY44" fmla="*/ 395748 h 1002110"/>
                <a:gd name="connsiteX45" fmla="*/ 766929 w 1264826"/>
                <a:gd name="connsiteY45" fmla="*/ 374475 h 1002110"/>
                <a:gd name="connsiteX46" fmla="*/ 622848 w 1264826"/>
                <a:gd name="connsiteY46" fmla="*/ 316372 h 1002110"/>
                <a:gd name="connsiteX47" fmla="*/ 533567 w 1264826"/>
                <a:gd name="connsiteY47" fmla="*/ 268302 h 1002110"/>
                <a:gd name="connsiteX48" fmla="*/ 447461 w 1264826"/>
                <a:gd name="connsiteY48" fmla="*/ 182196 h 1002110"/>
                <a:gd name="connsiteX49" fmla="*/ 432412 w 1264826"/>
                <a:gd name="connsiteY49" fmla="*/ 159145 h 1002110"/>
                <a:gd name="connsiteX50" fmla="*/ 377039 w 1264826"/>
                <a:gd name="connsiteY50" fmla="*/ 97931 h 1002110"/>
                <a:gd name="connsiteX51" fmla="*/ 373102 w 1264826"/>
                <a:gd name="connsiteY51" fmla="*/ 44591 h 1002110"/>
                <a:gd name="connsiteX52" fmla="*/ 429872 w 1264826"/>
                <a:gd name="connsiteY52" fmla="*/ 5094 h 1002110"/>
                <a:gd name="connsiteX53" fmla="*/ 470575 w 1264826"/>
                <a:gd name="connsiteY53" fmla="*/ 7062 h 1002110"/>
                <a:gd name="connsiteX54" fmla="*/ 563983 w 1264826"/>
                <a:gd name="connsiteY54" fmla="*/ 37543 h 1002110"/>
                <a:gd name="connsiteX55" fmla="*/ 672505 w 1264826"/>
                <a:gd name="connsiteY55" fmla="*/ 154637 h 1002110"/>
                <a:gd name="connsiteX56" fmla="*/ 691745 w 1264826"/>
                <a:gd name="connsiteY56" fmla="*/ 98820 h 1002110"/>
                <a:gd name="connsiteX57" fmla="*/ 743498 w 1264826"/>
                <a:gd name="connsiteY57" fmla="*/ 96280 h 1002110"/>
                <a:gd name="connsiteX58" fmla="*/ 789726 w 1264826"/>
                <a:gd name="connsiteY58" fmla="*/ 158764 h 1002110"/>
                <a:gd name="connsiteX59" fmla="*/ 801474 w 1264826"/>
                <a:gd name="connsiteY59" fmla="*/ 207088 h 1002110"/>
                <a:gd name="connsiteX60" fmla="*/ 839827 w 1264826"/>
                <a:gd name="connsiteY60" fmla="*/ 272239 h 1002110"/>
                <a:gd name="connsiteX61" fmla="*/ 877038 w 1264826"/>
                <a:gd name="connsiteY61" fmla="*/ 301005 h 1002110"/>
                <a:gd name="connsiteX62" fmla="*/ 920473 w 1264826"/>
                <a:gd name="connsiteY62" fmla="*/ 336692 h 1002110"/>
                <a:gd name="connsiteX63" fmla="*/ 928727 w 1264826"/>
                <a:gd name="connsiteY63" fmla="*/ 350599 h 1002110"/>
                <a:gd name="connsiteX64" fmla="*/ 972162 w 1264826"/>
                <a:gd name="connsiteY64" fmla="*/ 372951 h 1002110"/>
                <a:gd name="connsiteX65" fmla="*/ 1012103 w 1264826"/>
                <a:gd name="connsiteY65" fmla="*/ 318468 h 1002110"/>
                <a:gd name="connsiteX66" fmla="*/ 1036868 w 1264826"/>
                <a:gd name="connsiteY66" fmla="*/ 278209 h 1002110"/>
                <a:gd name="connsiteX67" fmla="*/ 1081953 w 1264826"/>
                <a:gd name="connsiteY67" fmla="*/ 296433 h 1002110"/>
                <a:gd name="connsiteX68" fmla="*/ 1104051 w 1264826"/>
                <a:gd name="connsiteY68" fmla="*/ 318087 h 100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264826" h="1002110">
                  <a:moveTo>
                    <a:pt x="1103988" y="317960"/>
                  </a:moveTo>
                  <a:cubicBezTo>
                    <a:pt x="1111607" y="317960"/>
                    <a:pt x="1119227" y="317960"/>
                    <a:pt x="1126784" y="317960"/>
                  </a:cubicBezTo>
                  <a:cubicBezTo>
                    <a:pt x="1133896" y="324627"/>
                    <a:pt x="1136880" y="332755"/>
                    <a:pt x="1136944" y="343106"/>
                  </a:cubicBezTo>
                  <a:cubicBezTo>
                    <a:pt x="1137135" y="380698"/>
                    <a:pt x="1156883" y="400129"/>
                    <a:pt x="1189776" y="405971"/>
                  </a:cubicBezTo>
                  <a:cubicBezTo>
                    <a:pt x="1232702" y="413528"/>
                    <a:pt x="1245085" y="455057"/>
                    <a:pt x="1262738" y="486998"/>
                  </a:cubicBezTo>
                  <a:cubicBezTo>
                    <a:pt x="1275184" y="509540"/>
                    <a:pt x="1229082" y="565675"/>
                    <a:pt x="1202222" y="564023"/>
                  </a:cubicBezTo>
                  <a:cubicBezTo>
                    <a:pt x="1178028" y="562563"/>
                    <a:pt x="1155232" y="563642"/>
                    <a:pt x="1131610" y="571326"/>
                  </a:cubicBezTo>
                  <a:cubicBezTo>
                    <a:pt x="1108051" y="578946"/>
                    <a:pt x="1091224" y="570310"/>
                    <a:pt x="1085318" y="539703"/>
                  </a:cubicBezTo>
                  <a:cubicBezTo>
                    <a:pt x="1077317" y="498110"/>
                    <a:pt x="1062141" y="487887"/>
                    <a:pt x="1023215" y="494046"/>
                  </a:cubicBezTo>
                  <a:cubicBezTo>
                    <a:pt x="990195" y="499253"/>
                    <a:pt x="959462" y="515636"/>
                    <a:pt x="923775" y="509921"/>
                  </a:cubicBezTo>
                  <a:cubicBezTo>
                    <a:pt x="906883" y="507254"/>
                    <a:pt x="890437" y="517351"/>
                    <a:pt x="887389" y="545481"/>
                  </a:cubicBezTo>
                  <a:cubicBezTo>
                    <a:pt x="883769" y="578883"/>
                    <a:pt x="870307" y="609236"/>
                    <a:pt x="835573" y="624158"/>
                  </a:cubicBezTo>
                  <a:cubicBezTo>
                    <a:pt x="816205" y="632477"/>
                    <a:pt x="802363" y="648416"/>
                    <a:pt x="797600" y="676927"/>
                  </a:cubicBezTo>
                  <a:cubicBezTo>
                    <a:pt x="792647" y="706137"/>
                    <a:pt x="759373" y="716742"/>
                    <a:pt x="738418" y="735348"/>
                  </a:cubicBezTo>
                  <a:cubicBezTo>
                    <a:pt x="728956" y="752937"/>
                    <a:pt x="743371" y="765764"/>
                    <a:pt x="746927" y="780686"/>
                  </a:cubicBezTo>
                  <a:cubicBezTo>
                    <a:pt x="737465" y="792879"/>
                    <a:pt x="727750" y="784370"/>
                    <a:pt x="719368" y="781004"/>
                  </a:cubicBezTo>
                  <a:cubicBezTo>
                    <a:pt x="682157" y="766018"/>
                    <a:pt x="653900" y="777575"/>
                    <a:pt x="630404" y="810849"/>
                  </a:cubicBezTo>
                  <a:cubicBezTo>
                    <a:pt x="608433" y="841964"/>
                    <a:pt x="571286" y="849966"/>
                    <a:pt x="543473" y="872953"/>
                  </a:cubicBezTo>
                  <a:cubicBezTo>
                    <a:pt x="522010" y="890733"/>
                    <a:pt x="499087" y="902480"/>
                    <a:pt x="485561" y="932579"/>
                  </a:cubicBezTo>
                  <a:cubicBezTo>
                    <a:pt x="466257" y="975379"/>
                    <a:pt x="421743" y="987062"/>
                    <a:pt x="382501" y="998683"/>
                  </a:cubicBezTo>
                  <a:cubicBezTo>
                    <a:pt x="361990" y="1004716"/>
                    <a:pt x="338241" y="999064"/>
                    <a:pt x="315635" y="1001858"/>
                  </a:cubicBezTo>
                  <a:cubicBezTo>
                    <a:pt x="298045" y="1004017"/>
                    <a:pt x="279757" y="992079"/>
                    <a:pt x="271629" y="974490"/>
                  </a:cubicBezTo>
                  <a:cubicBezTo>
                    <a:pt x="255246" y="939247"/>
                    <a:pt x="233149" y="907751"/>
                    <a:pt x="241785" y="861268"/>
                  </a:cubicBezTo>
                  <a:cubicBezTo>
                    <a:pt x="254548" y="792498"/>
                    <a:pt x="220004" y="732617"/>
                    <a:pt x="194350" y="672863"/>
                  </a:cubicBezTo>
                  <a:cubicBezTo>
                    <a:pt x="180316" y="640160"/>
                    <a:pt x="171744" y="606759"/>
                    <a:pt x="167108" y="571707"/>
                  </a:cubicBezTo>
                  <a:cubicBezTo>
                    <a:pt x="177523" y="557356"/>
                    <a:pt x="187365" y="543449"/>
                    <a:pt x="172824" y="524971"/>
                  </a:cubicBezTo>
                  <a:cubicBezTo>
                    <a:pt x="165965" y="516335"/>
                    <a:pt x="167236" y="504968"/>
                    <a:pt x="167807" y="493792"/>
                  </a:cubicBezTo>
                  <a:cubicBezTo>
                    <a:pt x="169712" y="455883"/>
                    <a:pt x="164950" y="421910"/>
                    <a:pt x="137327" y="391811"/>
                  </a:cubicBezTo>
                  <a:cubicBezTo>
                    <a:pt x="111101" y="363236"/>
                    <a:pt x="105640" y="321071"/>
                    <a:pt x="94973" y="283479"/>
                  </a:cubicBezTo>
                  <a:cubicBezTo>
                    <a:pt x="91988" y="272938"/>
                    <a:pt x="92432" y="259667"/>
                    <a:pt x="81002" y="260428"/>
                  </a:cubicBezTo>
                  <a:cubicBezTo>
                    <a:pt x="49761" y="262461"/>
                    <a:pt x="36299" y="232996"/>
                    <a:pt x="14010" y="219598"/>
                  </a:cubicBezTo>
                  <a:cubicBezTo>
                    <a:pt x="-4596" y="208485"/>
                    <a:pt x="-4976" y="192039"/>
                    <a:pt x="14708" y="178831"/>
                  </a:cubicBezTo>
                  <a:cubicBezTo>
                    <a:pt x="29949" y="181625"/>
                    <a:pt x="45188" y="184355"/>
                    <a:pt x="60365" y="187086"/>
                  </a:cubicBezTo>
                  <a:cubicBezTo>
                    <a:pt x="77192" y="192420"/>
                    <a:pt x="79225" y="217693"/>
                    <a:pt x="98528" y="219661"/>
                  </a:cubicBezTo>
                  <a:cubicBezTo>
                    <a:pt x="103608" y="222392"/>
                    <a:pt x="108688" y="225186"/>
                    <a:pt x="113768" y="227916"/>
                  </a:cubicBezTo>
                  <a:cubicBezTo>
                    <a:pt x="132564" y="228552"/>
                    <a:pt x="151361" y="230457"/>
                    <a:pt x="170156" y="228805"/>
                  </a:cubicBezTo>
                  <a:cubicBezTo>
                    <a:pt x="184507" y="227599"/>
                    <a:pt x="196318" y="233568"/>
                    <a:pt x="201970" y="246458"/>
                  </a:cubicBezTo>
                  <a:cubicBezTo>
                    <a:pt x="221020" y="289575"/>
                    <a:pt x="258294" y="298910"/>
                    <a:pt x="296013" y="305387"/>
                  </a:cubicBezTo>
                  <a:cubicBezTo>
                    <a:pt x="316333" y="308879"/>
                    <a:pt x="329859" y="317198"/>
                    <a:pt x="342813" y="334660"/>
                  </a:cubicBezTo>
                  <a:cubicBezTo>
                    <a:pt x="367959" y="368570"/>
                    <a:pt x="398756" y="396383"/>
                    <a:pt x="434825" y="417338"/>
                  </a:cubicBezTo>
                  <a:cubicBezTo>
                    <a:pt x="453811" y="428387"/>
                    <a:pt x="461050" y="449278"/>
                    <a:pt x="467717" y="476012"/>
                  </a:cubicBezTo>
                  <a:cubicBezTo>
                    <a:pt x="480672" y="442802"/>
                    <a:pt x="498261" y="432768"/>
                    <a:pt x="530710" y="439690"/>
                  </a:cubicBezTo>
                  <a:cubicBezTo>
                    <a:pt x="552680" y="444326"/>
                    <a:pt x="576938" y="419434"/>
                    <a:pt x="603671" y="435816"/>
                  </a:cubicBezTo>
                  <a:cubicBezTo>
                    <a:pt x="613704" y="441912"/>
                    <a:pt x="607989" y="427625"/>
                    <a:pt x="609450" y="423180"/>
                  </a:cubicBezTo>
                  <a:cubicBezTo>
                    <a:pt x="620435" y="389969"/>
                    <a:pt x="635929" y="381777"/>
                    <a:pt x="663488" y="395748"/>
                  </a:cubicBezTo>
                  <a:cubicBezTo>
                    <a:pt x="700001" y="414226"/>
                    <a:pt x="731052" y="408130"/>
                    <a:pt x="766929" y="374475"/>
                  </a:cubicBezTo>
                  <a:cubicBezTo>
                    <a:pt x="723750" y="340121"/>
                    <a:pt x="673585" y="323865"/>
                    <a:pt x="622848" y="316372"/>
                  </a:cubicBezTo>
                  <a:cubicBezTo>
                    <a:pt x="585954" y="310911"/>
                    <a:pt x="558523" y="293957"/>
                    <a:pt x="533567" y="268302"/>
                  </a:cubicBezTo>
                  <a:cubicBezTo>
                    <a:pt x="505246" y="239092"/>
                    <a:pt x="480608" y="205882"/>
                    <a:pt x="447461" y="182196"/>
                  </a:cubicBezTo>
                  <a:cubicBezTo>
                    <a:pt x="440031" y="176862"/>
                    <a:pt x="434888" y="168607"/>
                    <a:pt x="432412" y="159145"/>
                  </a:cubicBezTo>
                  <a:cubicBezTo>
                    <a:pt x="424347" y="127776"/>
                    <a:pt x="406694" y="108536"/>
                    <a:pt x="377039" y="97931"/>
                  </a:cubicBezTo>
                  <a:cubicBezTo>
                    <a:pt x="348274" y="87644"/>
                    <a:pt x="346623" y="62244"/>
                    <a:pt x="373102" y="44591"/>
                  </a:cubicBezTo>
                  <a:cubicBezTo>
                    <a:pt x="392279" y="31827"/>
                    <a:pt x="409996" y="16714"/>
                    <a:pt x="429872" y="5094"/>
                  </a:cubicBezTo>
                  <a:cubicBezTo>
                    <a:pt x="443714" y="141"/>
                    <a:pt x="457494" y="-4114"/>
                    <a:pt x="470575" y="7062"/>
                  </a:cubicBezTo>
                  <a:cubicBezTo>
                    <a:pt x="494197" y="43702"/>
                    <a:pt x="530138" y="37098"/>
                    <a:pt x="563983" y="37543"/>
                  </a:cubicBezTo>
                  <a:cubicBezTo>
                    <a:pt x="600242" y="74373"/>
                    <a:pt x="636056" y="111774"/>
                    <a:pt x="672505" y="154637"/>
                  </a:cubicBezTo>
                  <a:cubicBezTo>
                    <a:pt x="683173" y="133619"/>
                    <a:pt x="674029" y="111139"/>
                    <a:pt x="691745" y="98820"/>
                  </a:cubicBezTo>
                  <a:cubicBezTo>
                    <a:pt x="709144" y="86692"/>
                    <a:pt x="726480" y="95963"/>
                    <a:pt x="743498" y="96280"/>
                  </a:cubicBezTo>
                  <a:cubicBezTo>
                    <a:pt x="777661" y="96915"/>
                    <a:pt x="795886" y="121109"/>
                    <a:pt x="789726" y="158764"/>
                  </a:cubicBezTo>
                  <a:cubicBezTo>
                    <a:pt x="786488" y="178450"/>
                    <a:pt x="789345" y="192991"/>
                    <a:pt x="801474" y="207088"/>
                  </a:cubicBezTo>
                  <a:cubicBezTo>
                    <a:pt x="817920" y="226265"/>
                    <a:pt x="830747" y="248046"/>
                    <a:pt x="839827" y="272239"/>
                  </a:cubicBezTo>
                  <a:cubicBezTo>
                    <a:pt x="846622" y="290464"/>
                    <a:pt x="857925" y="300688"/>
                    <a:pt x="877038" y="301005"/>
                  </a:cubicBezTo>
                  <a:cubicBezTo>
                    <a:pt x="899327" y="301323"/>
                    <a:pt x="916599" y="309895"/>
                    <a:pt x="920473" y="336692"/>
                  </a:cubicBezTo>
                  <a:cubicBezTo>
                    <a:pt x="922124" y="342090"/>
                    <a:pt x="924219" y="347170"/>
                    <a:pt x="928727" y="350599"/>
                  </a:cubicBezTo>
                  <a:cubicBezTo>
                    <a:pt x="943523" y="357711"/>
                    <a:pt x="949619" y="387048"/>
                    <a:pt x="972162" y="372951"/>
                  </a:cubicBezTo>
                  <a:cubicBezTo>
                    <a:pt x="991465" y="360822"/>
                    <a:pt x="1013373" y="348377"/>
                    <a:pt x="1012103" y="318468"/>
                  </a:cubicBezTo>
                  <a:cubicBezTo>
                    <a:pt x="1011214" y="297830"/>
                    <a:pt x="1018516" y="283987"/>
                    <a:pt x="1036868" y="278209"/>
                  </a:cubicBezTo>
                  <a:cubicBezTo>
                    <a:pt x="1055727" y="272303"/>
                    <a:pt x="1072174" y="275732"/>
                    <a:pt x="1081953" y="296433"/>
                  </a:cubicBezTo>
                  <a:cubicBezTo>
                    <a:pt x="1086842" y="306720"/>
                    <a:pt x="1095542" y="312245"/>
                    <a:pt x="1104051" y="318087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1" name="Полилиния: фигура 760">
              <a:extLst>
                <a:ext uri="{FF2B5EF4-FFF2-40B4-BE49-F238E27FC236}">
                  <a16:creationId xmlns="" xmlns:a16="http://schemas.microsoft.com/office/drawing/2014/main" id="{823B4BD2-F0D0-4B48-AAD1-6C4B729C0F36}"/>
                </a:ext>
              </a:extLst>
            </p:cNvPr>
            <p:cNvSpPr/>
            <p:nvPr/>
          </p:nvSpPr>
          <p:spPr>
            <a:xfrm>
              <a:off x="9646348" y="3408996"/>
              <a:ext cx="1274127" cy="943672"/>
            </a:xfrm>
            <a:custGeom>
              <a:avLst/>
              <a:gdLst>
                <a:gd name="connsiteX0" fmla="*/ 0 w 1274127"/>
                <a:gd name="connsiteY0" fmla="*/ 774595 h 943672"/>
                <a:gd name="connsiteX1" fmla="*/ 52642 w 1274127"/>
                <a:gd name="connsiteY1" fmla="*/ 686202 h 943672"/>
                <a:gd name="connsiteX2" fmla="*/ 96393 w 1274127"/>
                <a:gd name="connsiteY2" fmla="*/ 637370 h 943672"/>
                <a:gd name="connsiteX3" fmla="*/ 108966 w 1274127"/>
                <a:gd name="connsiteY3" fmla="*/ 565488 h 943672"/>
                <a:gd name="connsiteX4" fmla="*/ 107252 w 1274127"/>
                <a:gd name="connsiteY4" fmla="*/ 543517 h 943672"/>
                <a:gd name="connsiteX5" fmla="*/ 131699 w 1274127"/>
                <a:gd name="connsiteY5" fmla="*/ 527070 h 943672"/>
                <a:gd name="connsiteX6" fmla="*/ 291020 w 1274127"/>
                <a:gd name="connsiteY6" fmla="*/ 510116 h 943672"/>
                <a:gd name="connsiteX7" fmla="*/ 365316 w 1274127"/>
                <a:gd name="connsiteY7" fmla="*/ 566631 h 943672"/>
                <a:gd name="connsiteX8" fmla="*/ 410273 w 1274127"/>
                <a:gd name="connsiteY8" fmla="*/ 597302 h 943672"/>
                <a:gd name="connsiteX9" fmla="*/ 469773 w 1274127"/>
                <a:gd name="connsiteY9" fmla="*/ 586062 h 943672"/>
                <a:gd name="connsiteX10" fmla="*/ 493458 w 1274127"/>
                <a:gd name="connsiteY10" fmla="*/ 515005 h 943672"/>
                <a:gd name="connsiteX11" fmla="*/ 428308 w 1274127"/>
                <a:gd name="connsiteY11" fmla="*/ 463824 h 943672"/>
                <a:gd name="connsiteX12" fmla="*/ 360617 w 1274127"/>
                <a:gd name="connsiteY12" fmla="*/ 391306 h 943672"/>
                <a:gd name="connsiteX13" fmla="*/ 388366 w 1274127"/>
                <a:gd name="connsiteY13" fmla="*/ 357334 h 943672"/>
                <a:gd name="connsiteX14" fmla="*/ 449008 w 1274127"/>
                <a:gd name="connsiteY14" fmla="*/ 358731 h 943672"/>
                <a:gd name="connsiteX15" fmla="*/ 483680 w 1274127"/>
                <a:gd name="connsiteY15" fmla="*/ 396133 h 943672"/>
                <a:gd name="connsiteX16" fmla="*/ 511175 w 1274127"/>
                <a:gd name="connsiteY16" fmla="*/ 420961 h 943672"/>
                <a:gd name="connsiteX17" fmla="*/ 529272 w 1274127"/>
                <a:gd name="connsiteY17" fmla="*/ 392132 h 943672"/>
                <a:gd name="connsiteX18" fmla="*/ 536194 w 1274127"/>
                <a:gd name="connsiteY18" fmla="*/ 332506 h 943672"/>
                <a:gd name="connsiteX19" fmla="*/ 506413 w 1274127"/>
                <a:gd name="connsiteY19" fmla="*/ 186899 h 943672"/>
                <a:gd name="connsiteX20" fmla="*/ 499872 w 1274127"/>
                <a:gd name="connsiteY20" fmla="*/ 172294 h 943672"/>
                <a:gd name="connsiteX21" fmla="*/ 548259 w 1274127"/>
                <a:gd name="connsiteY21" fmla="*/ 166706 h 943672"/>
                <a:gd name="connsiteX22" fmla="*/ 553593 w 1274127"/>
                <a:gd name="connsiteY22" fmla="*/ 120287 h 943672"/>
                <a:gd name="connsiteX23" fmla="*/ 501714 w 1274127"/>
                <a:gd name="connsiteY23" fmla="*/ 96856 h 943672"/>
                <a:gd name="connsiteX24" fmla="*/ 467995 w 1274127"/>
                <a:gd name="connsiteY24" fmla="*/ 84219 h 943672"/>
                <a:gd name="connsiteX25" fmla="*/ 400812 w 1274127"/>
                <a:gd name="connsiteY25" fmla="*/ 39324 h 943672"/>
                <a:gd name="connsiteX26" fmla="*/ 381953 w 1274127"/>
                <a:gd name="connsiteY26" fmla="*/ 22878 h 943672"/>
                <a:gd name="connsiteX27" fmla="*/ 402717 w 1274127"/>
                <a:gd name="connsiteY27" fmla="*/ 2558 h 943672"/>
                <a:gd name="connsiteX28" fmla="*/ 482092 w 1274127"/>
                <a:gd name="connsiteY28" fmla="*/ 31450 h 943672"/>
                <a:gd name="connsiteX29" fmla="*/ 621411 w 1274127"/>
                <a:gd name="connsiteY29" fmla="*/ 87013 h 943672"/>
                <a:gd name="connsiteX30" fmla="*/ 657733 w 1274127"/>
                <a:gd name="connsiteY30" fmla="*/ 97681 h 943672"/>
                <a:gd name="connsiteX31" fmla="*/ 677418 w 1274127"/>
                <a:gd name="connsiteY31" fmla="*/ 130447 h 943672"/>
                <a:gd name="connsiteX32" fmla="*/ 644652 w 1274127"/>
                <a:gd name="connsiteY32" fmla="*/ 167849 h 943672"/>
                <a:gd name="connsiteX33" fmla="*/ 608775 w 1274127"/>
                <a:gd name="connsiteY33" fmla="*/ 188360 h 943672"/>
                <a:gd name="connsiteX34" fmla="*/ 632143 w 1274127"/>
                <a:gd name="connsiteY34" fmla="*/ 221189 h 943672"/>
                <a:gd name="connsiteX35" fmla="*/ 668083 w 1274127"/>
                <a:gd name="connsiteY35" fmla="*/ 212553 h 943672"/>
                <a:gd name="connsiteX36" fmla="*/ 722757 w 1274127"/>
                <a:gd name="connsiteY36" fmla="*/ 116731 h 943672"/>
                <a:gd name="connsiteX37" fmla="*/ 740473 w 1274127"/>
                <a:gd name="connsiteY37" fmla="*/ 91395 h 943672"/>
                <a:gd name="connsiteX38" fmla="*/ 732854 w 1274127"/>
                <a:gd name="connsiteY38" fmla="*/ 43897 h 943672"/>
                <a:gd name="connsiteX39" fmla="*/ 877697 w 1274127"/>
                <a:gd name="connsiteY39" fmla="*/ 14051 h 943672"/>
                <a:gd name="connsiteX40" fmla="*/ 905129 w 1274127"/>
                <a:gd name="connsiteY40" fmla="*/ 27958 h 943672"/>
                <a:gd name="connsiteX41" fmla="*/ 878395 w 1274127"/>
                <a:gd name="connsiteY41" fmla="*/ 37102 h 943672"/>
                <a:gd name="connsiteX42" fmla="*/ 821245 w 1274127"/>
                <a:gd name="connsiteY42" fmla="*/ 81616 h 943672"/>
                <a:gd name="connsiteX43" fmla="*/ 834200 w 1274127"/>
                <a:gd name="connsiteY43" fmla="*/ 98951 h 943672"/>
                <a:gd name="connsiteX44" fmla="*/ 866902 w 1274127"/>
                <a:gd name="connsiteY44" fmla="*/ 95014 h 943672"/>
                <a:gd name="connsiteX45" fmla="*/ 824547 w 1274127"/>
                <a:gd name="connsiteY45" fmla="*/ 136289 h 943672"/>
                <a:gd name="connsiteX46" fmla="*/ 863727 w 1274127"/>
                <a:gd name="connsiteY46" fmla="*/ 138194 h 943672"/>
                <a:gd name="connsiteX47" fmla="*/ 954532 w 1274127"/>
                <a:gd name="connsiteY47" fmla="*/ 188677 h 943672"/>
                <a:gd name="connsiteX48" fmla="*/ 980884 w 1274127"/>
                <a:gd name="connsiteY48" fmla="*/ 203155 h 943672"/>
                <a:gd name="connsiteX49" fmla="*/ 1005522 w 1274127"/>
                <a:gd name="connsiteY49" fmla="*/ 160928 h 943672"/>
                <a:gd name="connsiteX50" fmla="*/ 1009396 w 1274127"/>
                <a:gd name="connsiteY50" fmla="*/ 156927 h 943672"/>
                <a:gd name="connsiteX51" fmla="*/ 1041654 w 1274127"/>
                <a:gd name="connsiteY51" fmla="*/ 176104 h 943672"/>
                <a:gd name="connsiteX52" fmla="*/ 1019556 w 1274127"/>
                <a:gd name="connsiteY52" fmla="*/ 211156 h 943672"/>
                <a:gd name="connsiteX53" fmla="*/ 1113345 w 1274127"/>
                <a:gd name="connsiteY53" fmla="*/ 238843 h 943672"/>
                <a:gd name="connsiteX54" fmla="*/ 1107059 w 1274127"/>
                <a:gd name="connsiteY54" fmla="*/ 196297 h 943672"/>
                <a:gd name="connsiteX55" fmla="*/ 1112457 w 1274127"/>
                <a:gd name="connsiteY55" fmla="*/ 186137 h 943672"/>
                <a:gd name="connsiteX56" fmla="*/ 1129729 w 1274127"/>
                <a:gd name="connsiteY56" fmla="*/ 164420 h 943672"/>
                <a:gd name="connsiteX57" fmla="*/ 1179894 w 1274127"/>
                <a:gd name="connsiteY57" fmla="*/ 159848 h 943672"/>
                <a:gd name="connsiteX58" fmla="*/ 1217930 w 1274127"/>
                <a:gd name="connsiteY58" fmla="*/ 193313 h 943672"/>
                <a:gd name="connsiteX59" fmla="*/ 1214374 w 1274127"/>
                <a:gd name="connsiteY59" fmla="*/ 270402 h 943672"/>
                <a:gd name="connsiteX60" fmla="*/ 1168083 w 1274127"/>
                <a:gd name="connsiteY60" fmla="*/ 347745 h 943672"/>
                <a:gd name="connsiteX61" fmla="*/ 1118108 w 1274127"/>
                <a:gd name="connsiteY61" fmla="*/ 428518 h 943672"/>
                <a:gd name="connsiteX62" fmla="*/ 1067054 w 1274127"/>
                <a:gd name="connsiteY62" fmla="*/ 389465 h 943672"/>
                <a:gd name="connsiteX63" fmla="*/ 1062228 w 1274127"/>
                <a:gd name="connsiteY63" fmla="*/ 333013 h 943672"/>
                <a:gd name="connsiteX64" fmla="*/ 964946 w 1274127"/>
                <a:gd name="connsiteY64" fmla="*/ 298406 h 943672"/>
                <a:gd name="connsiteX65" fmla="*/ 940943 w 1274127"/>
                <a:gd name="connsiteY65" fmla="*/ 285579 h 943672"/>
                <a:gd name="connsiteX66" fmla="*/ 917702 w 1274127"/>
                <a:gd name="connsiteY66" fmla="*/ 320694 h 943672"/>
                <a:gd name="connsiteX67" fmla="*/ 944499 w 1274127"/>
                <a:gd name="connsiteY67" fmla="*/ 336188 h 943672"/>
                <a:gd name="connsiteX68" fmla="*/ 1069658 w 1274127"/>
                <a:gd name="connsiteY68" fmla="*/ 413849 h 943672"/>
                <a:gd name="connsiteX69" fmla="*/ 1130935 w 1274127"/>
                <a:gd name="connsiteY69" fmla="*/ 423438 h 943672"/>
                <a:gd name="connsiteX70" fmla="*/ 1199579 w 1274127"/>
                <a:gd name="connsiteY70" fmla="*/ 412960 h 943672"/>
                <a:gd name="connsiteX71" fmla="*/ 1218946 w 1274127"/>
                <a:gd name="connsiteY71" fmla="*/ 439059 h 943672"/>
                <a:gd name="connsiteX72" fmla="*/ 1200848 w 1274127"/>
                <a:gd name="connsiteY72" fmla="*/ 495511 h 943672"/>
                <a:gd name="connsiteX73" fmla="*/ 1233805 w 1274127"/>
                <a:gd name="connsiteY73" fmla="*/ 591968 h 943672"/>
                <a:gd name="connsiteX74" fmla="*/ 1253617 w 1274127"/>
                <a:gd name="connsiteY74" fmla="*/ 627909 h 943672"/>
                <a:gd name="connsiteX75" fmla="*/ 1256919 w 1274127"/>
                <a:gd name="connsiteY75" fmla="*/ 665247 h 943672"/>
                <a:gd name="connsiteX76" fmla="*/ 1219518 w 1274127"/>
                <a:gd name="connsiteY76" fmla="*/ 692933 h 943672"/>
                <a:gd name="connsiteX77" fmla="*/ 1197293 w 1274127"/>
                <a:gd name="connsiteY77" fmla="*/ 738146 h 943672"/>
                <a:gd name="connsiteX78" fmla="*/ 1173544 w 1274127"/>
                <a:gd name="connsiteY78" fmla="*/ 826728 h 943672"/>
                <a:gd name="connsiteX79" fmla="*/ 1195071 w 1274127"/>
                <a:gd name="connsiteY79" fmla="*/ 894356 h 943672"/>
                <a:gd name="connsiteX80" fmla="*/ 1211644 w 1274127"/>
                <a:gd name="connsiteY80" fmla="*/ 940838 h 943672"/>
                <a:gd name="connsiteX81" fmla="*/ 1172020 w 1274127"/>
                <a:gd name="connsiteY81" fmla="*/ 908199 h 943672"/>
                <a:gd name="connsiteX82" fmla="*/ 1153033 w 1274127"/>
                <a:gd name="connsiteY82" fmla="*/ 798661 h 943672"/>
                <a:gd name="connsiteX83" fmla="*/ 1135253 w 1274127"/>
                <a:gd name="connsiteY83" fmla="*/ 736494 h 943672"/>
                <a:gd name="connsiteX84" fmla="*/ 1026541 w 1274127"/>
                <a:gd name="connsiteY84" fmla="*/ 626131 h 943672"/>
                <a:gd name="connsiteX85" fmla="*/ 911860 w 1274127"/>
                <a:gd name="connsiteY85" fmla="*/ 610002 h 943672"/>
                <a:gd name="connsiteX86" fmla="*/ 903351 w 1274127"/>
                <a:gd name="connsiteY86" fmla="*/ 641308 h 943672"/>
                <a:gd name="connsiteX87" fmla="*/ 961961 w 1274127"/>
                <a:gd name="connsiteY87" fmla="*/ 773388 h 943672"/>
                <a:gd name="connsiteX88" fmla="*/ 980504 w 1274127"/>
                <a:gd name="connsiteY88" fmla="*/ 783929 h 943672"/>
                <a:gd name="connsiteX89" fmla="*/ 997204 w 1274127"/>
                <a:gd name="connsiteY89" fmla="*/ 759291 h 943672"/>
                <a:gd name="connsiteX90" fmla="*/ 1007935 w 1274127"/>
                <a:gd name="connsiteY90" fmla="*/ 712301 h 943672"/>
                <a:gd name="connsiteX91" fmla="*/ 1035114 w 1274127"/>
                <a:gd name="connsiteY91" fmla="*/ 758402 h 943672"/>
                <a:gd name="connsiteX92" fmla="*/ 1019302 w 1274127"/>
                <a:gd name="connsiteY92" fmla="*/ 794470 h 943672"/>
                <a:gd name="connsiteX93" fmla="*/ 989902 w 1274127"/>
                <a:gd name="connsiteY93" fmla="*/ 819045 h 943672"/>
                <a:gd name="connsiteX94" fmla="*/ 1022286 w 1274127"/>
                <a:gd name="connsiteY94" fmla="*/ 826665 h 943672"/>
                <a:gd name="connsiteX95" fmla="*/ 1081850 w 1274127"/>
                <a:gd name="connsiteY95" fmla="*/ 880894 h 943672"/>
                <a:gd name="connsiteX96" fmla="*/ 1016191 w 1274127"/>
                <a:gd name="connsiteY96" fmla="*/ 868765 h 943672"/>
                <a:gd name="connsiteX97" fmla="*/ 957072 w 1274127"/>
                <a:gd name="connsiteY97" fmla="*/ 827554 h 943672"/>
                <a:gd name="connsiteX98" fmla="*/ 919544 w 1274127"/>
                <a:gd name="connsiteY98" fmla="*/ 731605 h 943672"/>
                <a:gd name="connsiteX99" fmla="*/ 866140 w 1274127"/>
                <a:gd name="connsiteY99" fmla="*/ 622638 h 943672"/>
                <a:gd name="connsiteX100" fmla="*/ 848678 w 1274127"/>
                <a:gd name="connsiteY100" fmla="*/ 604287 h 943672"/>
                <a:gd name="connsiteX101" fmla="*/ 784923 w 1274127"/>
                <a:gd name="connsiteY101" fmla="*/ 557932 h 943672"/>
                <a:gd name="connsiteX102" fmla="*/ 760540 w 1274127"/>
                <a:gd name="connsiteY102" fmla="*/ 527578 h 943672"/>
                <a:gd name="connsiteX103" fmla="*/ 728472 w 1274127"/>
                <a:gd name="connsiteY103" fmla="*/ 525927 h 943672"/>
                <a:gd name="connsiteX104" fmla="*/ 737362 w 1274127"/>
                <a:gd name="connsiteY104" fmla="*/ 551772 h 943672"/>
                <a:gd name="connsiteX105" fmla="*/ 715899 w 1274127"/>
                <a:gd name="connsiteY105" fmla="*/ 642958 h 943672"/>
                <a:gd name="connsiteX106" fmla="*/ 665035 w 1274127"/>
                <a:gd name="connsiteY106" fmla="*/ 626258 h 943672"/>
                <a:gd name="connsiteX107" fmla="*/ 656082 w 1274127"/>
                <a:gd name="connsiteY107" fmla="*/ 588856 h 943672"/>
                <a:gd name="connsiteX108" fmla="*/ 684720 w 1274127"/>
                <a:gd name="connsiteY108" fmla="*/ 575585 h 943672"/>
                <a:gd name="connsiteX109" fmla="*/ 708470 w 1274127"/>
                <a:gd name="connsiteY109" fmla="*/ 568663 h 943672"/>
                <a:gd name="connsiteX110" fmla="*/ 697484 w 1274127"/>
                <a:gd name="connsiteY110" fmla="*/ 545613 h 943672"/>
                <a:gd name="connsiteX111" fmla="*/ 620649 w 1274127"/>
                <a:gd name="connsiteY111" fmla="*/ 518117 h 943672"/>
                <a:gd name="connsiteX112" fmla="*/ 521653 w 1274127"/>
                <a:gd name="connsiteY112" fmla="*/ 568853 h 943672"/>
                <a:gd name="connsiteX113" fmla="*/ 502412 w 1274127"/>
                <a:gd name="connsiteY113" fmla="*/ 618765 h 943672"/>
                <a:gd name="connsiteX114" fmla="*/ 482283 w 1274127"/>
                <a:gd name="connsiteY114" fmla="*/ 637434 h 943672"/>
                <a:gd name="connsiteX115" fmla="*/ 340106 w 1274127"/>
                <a:gd name="connsiteY115" fmla="*/ 638640 h 943672"/>
                <a:gd name="connsiteX116" fmla="*/ 312293 w 1274127"/>
                <a:gd name="connsiteY116" fmla="*/ 651531 h 943672"/>
                <a:gd name="connsiteX117" fmla="*/ 278956 w 1274127"/>
                <a:gd name="connsiteY117" fmla="*/ 632735 h 943672"/>
                <a:gd name="connsiteX118" fmla="*/ 304736 w 1274127"/>
                <a:gd name="connsiteY118" fmla="*/ 651531 h 943672"/>
                <a:gd name="connsiteX119" fmla="*/ 139764 w 1274127"/>
                <a:gd name="connsiteY119" fmla="*/ 736939 h 943672"/>
                <a:gd name="connsiteX120" fmla="*/ 0 w 1274127"/>
                <a:gd name="connsiteY120" fmla="*/ 774214 h 94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127" h="943672">
                  <a:moveTo>
                    <a:pt x="0" y="774595"/>
                  </a:moveTo>
                  <a:cubicBezTo>
                    <a:pt x="21272" y="747734"/>
                    <a:pt x="41593" y="721064"/>
                    <a:pt x="52642" y="686202"/>
                  </a:cubicBezTo>
                  <a:cubicBezTo>
                    <a:pt x="59309" y="665183"/>
                    <a:pt x="75756" y="648483"/>
                    <a:pt x="96393" y="637370"/>
                  </a:cubicBezTo>
                  <a:cubicBezTo>
                    <a:pt x="125349" y="621749"/>
                    <a:pt x="129731" y="591904"/>
                    <a:pt x="108966" y="565488"/>
                  </a:cubicBezTo>
                  <a:cubicBezTo>
                    <a:pt x="103060" y="557995"/>
                    <a:pt x="102553" y="551073"/>
                    <a:pt x="107252" y="543517"/>
                  </a:cubicBezTo>
                  <a:cubicBezTo>
                    <a:pt x="113030" y="534119"/>
                    <a:pt x="120269" y="525864"/>
                    <a:pt x="131699" y="527070"/>
                  </a:cubicBezTo>
                  <a:cubicBezTo>
                    <a:pt x="185928" y="533039"/>
                    <a:pt x="238189" y="518688"/>
                    <a:pt x="291020" y="510116"/>
                  </a:cubicBezTo>
                  <a:cubicBezTo>
                    <a:pt x="335534" y="502877"/>
                    <a:pt x="359346" y="519831"/>
                    <a:pt x="365316" y="566631"/>
                  </a:cubicBezTo>
                  <a:cubicBezTo>
                    <a:pt x="369316" y="597937"/>
                    <a:pt x="380365" y="613050"/>
                    <a:pt x="410273" y="597302"/>
                  </a:cubicBezTo>
                  <a:cubicBezTo>
                    <a:pt x="429260" y="587332"/>
                    <a:pt x="450215" y="591777"/>
                    <a:pt x="469773" y="586062"/>
                  </a:cubicBezTo>
                  <a:cubicBezTo>
                    <a:pt x="508445" y="574695"/>
                    <a:pt x="515239" y="550184"/>
                    <a:pt x="493458" y="515005"/>
                  </a:cubicBezTo>
                  <a:cubicBezTo>
                    <a:pt x="476948" y="488399"/>
                    <a:pt x="462915" y="468269"/>
                    <a:pt x="428308" y="463824"/>
                  </a:cubicBezTo>
                  <a:cubicBezTo>
                    <a:pt x="393573" y="459379"/>
                    <a:pt x="387541" y="412071"/>
                    <a:pt x="360617" y="391306"/>
                  </a:cubicBezTo>
                  <a:cubicBezTo>
                    <a:pt x="370205" y="378606"/>
                    <a:pt x="386270" y="374416"/>
                    <a:pt x="388366" y="357334"/>
                  </a:cubicBezTo>
                  <a:cubicBezTo>
                    <a:pt x="408559" y="357715"/>
                    <a:pt x="428943" y="356763"/>
                    <a:pt x="449008" y="358731"/>
                  </a:cubicBezTo>
                  <a:cubicBezTo>
                    <a:pt x="469138" y="360700"/>
                    <a:pt x="486220" y="367050"/>
                    <a:pt x="483680" y="396133"/>
                  </a:cubicBezTo>
                  <a:cubicBezTo>
                    <a:pt x="482029" y="415437"/>
                    <a:pt x="495109" y="422104"/>
                    <a:pt x="511175" y="420961"/>
                  </a:cubicBezTo>
                  <a:cubicBezTo>
                    <a:pt x="527876" y="419755"/>
                    <a:pt x="532447" y="407626"/>
                    <a:pt x="529272" y="392132"/>
                  </a:cubicBezTo>
                  <a:cubicBezTo>
                    <a:pt x="524955" y="371113"/>
                    <a:pt x="529272" y="352127"/>
                    <a:pt x="536194" y="332506"/>
                  </a:cubicBezTo>
                  <a:cubicBezTo>
                    <a:pt x="555434" y="277450"/>
                    <a:pt x="558165" y="225698"/>
                    <a:pt x="506413" y="186899"/>
                  </a:cubicBezTo>
                  <a:cubicBezTo>
                    <a:pt x="503110" y="184423"/>
                    <a:pt x="502348" y="178136"/>
                    <a:pt x="499872" y="172294"/>
                  </a:cubicBezTo>
                  <a:cubicBezTo>
                    <a:pt x="517271" y="167150"/>
                    <a:pt x="536004" y="194011"/>
                    <a:pt x="548259" y="166706"/>
                  </a:cubicBezTo>
                  <a:cubicBezTo>
                    <a:pt x="554927" y="151911"/>
                    <a:pt x="562991" y="135083"/>
                    <a:pt x="553593" y="120287"/>
                  </a:cubicBezTo>
                  <a:cubicBezTo>
                    <a:pt x="541845" y="101936"/>
                    <a:pt x="525399" y="88537"/>
                    <a:pt x="501714" y="96856"/>
                  </a:cubicBezTo>
                  <a:cubicBezTo>
                    <a:pt x="487617" y="101809"/>
                    <a:pt x="477710" y="94252"/>
                    <a:pt x="467995" y="84219"/>
                  </a:cubicBezTo>
                  <a:cubicBezTo>
                    <a:pt x="448628" y="64217"/>
                    <a:pt x="427165" y="47516"/>
                    <a:pt x="400812" y="39324"/>
                  </a:cubicBezTo>
                  <a:cubicBezTo>
                    <a:pt x="392557" y="36785"/>
                    <a:pt x="381826" y="35324"/>
                    <a:pt x="381953" y="22878"/>
                  </a:cubicBezTo>
                  <a:cubicBezTo>
                    <a:pt x="382016" y="9289"/>
                    <a:pt x="393065" y="5542"/>
                    <a:pt x="402717" y="2558"/>
                  </a:cubicBezTo>
                  <a:cubicBezTo>
                    <a:pt x="435039" y="-7539"/>
                    <a:pt x="463042" y="14369"/>
                    <a:pt x="482092" y="31450"/>
                  </a:cubicBezTo>
                  <a:cubicBezTo>
                    <a:pt x="523939" y="69106"/>
                    <a:pt x="576199" y="65931"/>
                    <a:pt x="621411" y="87013"/>
                  </a:cubicBezTo>
                  <a:cubicBezTo>
                    <a:pt x="632778" y="92347"/>
                    <a:pt x="646176" y="92665"/>
                    <a:pt x="657733" y="97681"/>
                  </a:cubicBezTo>
                  <a:cubicBezTo>
                    <a:pt x="670623" y="103333"/>
                    <a:pt x="685800" y="111207"/>
                    <a:pt x="677418" y="130447"/>
                  </a:cubicBezTo>
                  <a:cubicBezTo>
                    <a:pt x="670560" y="146195"/>
                    <a:pt x="669798" y="172104"/>
                    <a:pt x="644652" y="167849"/>
                  </a:cubicBezTo>
                  <a:cubicBezTo>
                    <a:pt x="626237" y="164737"/>
                    <a:pt x="613473" y="170580"/>
                    <a:pt x="608775" y="188360"/>
                  </a:cubicBezTo>
                  <a:cubicBezTo>
                    <a:pt x="603758" y="207410"/>
                    <a:pt x="621856" y="212553"/>
                    <a:pt x="632143" y="221189"/>
                  </a:cubicBezTo>
                  <a:cubicBezTo>
                    <a:pt x="646494" y="233191"/>
                    <a:pt x="658622" y="225444"/>
                    <a:pt x="668083" y="212553"/>
                  </a:cubicBezTo>
                  <a:cubicBezTo>
                    <a:pt x="689737" y="183089"/>
                    <a:pt x="728345" y="165055"/>
                    <a:pt x="722757" y="116731"/>
                  </a:cubicBezTo>
                  <a:cubicBezTo>
                    <a:pt x="721551" y="106000"/>
                    <a:pt x="732409" y="98062"/>
                    <a:pt x="740473" y="91395"/>
                  </a:cubicBezTo>
                  <a:cubicBezTo>
                    <a:pt x="762000" y="73488"/>
                    <a:pt x="759841" y="58629"/>
                    <a:pt x="732854" y="43897"/>
                  </a:cubicBezTo>
                  <a:cubicBezTo>
                    <a:pt x="784352" y="40658"/>
                    <a:pt x="827722" y="10305"/>
                    <a:pt x="877697" y="14051"/>
                  </a:cubicBezTo>
                  <a:cubicBezTo>
                    <a:pt x="888492" y="14877"/>
                    <a:pt x="905446" y="12274"/>
                    <a:pt x="905129" y="27958"/>
                  </a:cubicBezTo>
                  <a:cubicBezTo>
                    <a:pt x="904748" y="46500"/>
                    <a:pt x="888238" y="40277"/>
                    <a:pt x="878395" y="37102"/>
                  </a:cubicBezTo>
                  <a:cubicBezTo>
                    <a:pt x="840677" y="24910"/>
                    <a:pt x="833628" y="58057"/>
                    <a:pt x="821245" y="81616"/>
                  </a:cubicBezTo>
                  <a:cubicBezTo>
                    <a:pt x="815467" y="92601"/>
                    <a:pt x="822579" y="99269"/>
                    <a:pt x="834200" y="98951"/>
                  </a:cubicBezTo>
                  <a:cubicBezTo>
                    <a:pt x="844995" y="98570"/>
                    <a:pt x="854520" y="85997"/>
                    <a:pt x="866902" y="95014"/>
                  </a:cubicBezTo>
                  <a:cubicBezTo>
                    <a:pt x="863346" y="120986"/>
                    <a:pt x="831406" y="113747"/>
                    <a:pt x="824547" y="136289"/>
                  </a:cubicBezTo>
                  <a:cubicBezTo>
                    <a:pt x="837565" y="149688"/>
                    <a:pt x="850836" y="141941"/>
                    <a:pt x="863727" y="138194"/>
                  </a:cubicBezTo>
                  <a:cubicBezTo>
                    <a:pt x="906335" y="125749"/>
                    <a:pt x="938149" y="142639"/>
                    <a:pt x="954532" y="188677"/>
                  </a:cubicBezTo>
                  <a:cubicBezTo>
                    <a:pt x="959930" y="203917"/>
                    <a:pt x="968184" y="206648"/>
                    <a:pt x="980884" y="203155"/>
                  </a:cubicBezTo>
                  <a:cubicBezTo>
                    <a:pt x="1001585" y="197504"/>
                    <a:pt x="1010857" y="184169"/>
                    <a:pt x="1005522" y="160928"/>
                  </a:cubicBezTo>
                  <a:cubicBezTo>
                    <a:pt x="1006856" y="159594"/>
                    <a:pt x="1008126" y="158261"/>
                    <a:pt x="1009396" y="156927"/>
                  </a:cubicBezTo>
                  <a:cubicBezTo>
                    <a:pt x="1026287" y="151339"/>
                    <a:pt x="1036510" y="160610"/>
                    <a:pt x="1041654" y="176104"/>
                  </a:cubicBezTo>
                  <a:cubicBezTo>
                    <a:pt x="1049083" y="198393"/>
                    <a:pt x="1027620" y="201314"/>
                    <a:pt x="1019556" y="211156"/>
                  </a:cubicBezTo>
                  <a:cubicBezTo>
                    <a:pt x="1061783" y="171913"/>
                    <a:pt x="1077151" y="247987"/>
                    <a:pt x="1113345" y="238843"/>
                  </a:cubicBezTo>
                  <a:cubicBezTo>
                    <a:pt x="1117854" y="223348"/>
                    <a:pt x="1100645" y="211728"/>
                    <a:pt x="1107059" y="196297"/>
                  </a:cubicBezTo>
                  <a:cubicBezTo>
                    <a:pt x="1108456" y="192678"/>
                    <a:pt x="1110361" y="189376"/>
                    <a:pt x="1112457" y="186137"/>
                  </a:cubicBezTo>
                  <a:cubicBezTo>
                    <a:pt x="1118426" y="179089"/>
                    <a:pt x="1124776" y="172421"/>
                    <a:pt x="1129729" y="164420"/>
                  </a:cubicBezTo>
                  <a:cubicBezTo>
                    <a:pt x="1144715" y="140480"/>
                    <a:pt x="1162876" y="139973"/>
                    <a:pt x="1179894" y="159848"/>
                  </a:cubicBezTo>
                  <a:cubicBezTo>
                    <a:pt x="1191323" y="173183"/>
                    <a:pt x="1204658" y="182962"/>
                    <a:pt x="1217930" y="193313"/>
                  </a:cubicBezTo>
                  <a:cubicBezTo>
                    <a:pt x="1252601" y="220300"/>
                    <a:pt x="1253808" y="249764"/>
                    <a:pt x="1214374" y="270402"/>
                  </a:cubicBezTo>
                  <a:cubicBezTo>
                    <a:pt x="1181037" y="287865"/>
                    <a:pt x="1175004" y="315678"/>
                    <a:pt x="1168083" y="347745"/>
                  </a:cubicBezTo>
                  <a:cubicBezTo>
                    <a:pt x="1160907" y="380766"/>
                    <a:pt x="1159510" y="417659"/>
                    <a:pt x="1118108" y="428518"/>
                  </a:cubicBezTo>
                  <a:cubicBezTo>
                    <a:pt x="1087438" y="436519"/>
                    <a:pt x="1066673" y="423692"/>
                    <a:pt x="1067054" y="389465"/>
                  </a:cubicBezTo>
                  <a:cubicBezTo>
                    <a:pt x="1067245" y="371685"/>
                    <a:pt x="1068071" y="354159"/>
                    <a:pt x="1062228" y="333013"/>
                  </a:cubicBezTo>
                  <a:cubicBezTo>
                    <a:pt x="1019683" y="356127"/>
                    <a:pt x="988568" y="339490"/>
                    <a:pt x="964946" y="298406"/>
                  </a:cubicBezTo>
                  <a:cubicBezTo>
                    <a:pt x="960120" y="290024"/>
                    <a:pt x="952373" y="276816"/>
                    <a:pt x="940943" y="285579"/>
                  </a:cubicBezTo>
                  <a:cubicBezTo>
                    <a:pt x="930148" y="293897"/>
                    <a:pt x="916813" y="304565"/>
                    <a:pt x="917702" y="320694"/>
                  </a:cubicBezTo>
                  <a:cubicBezTo>
                    <a:pt x="918591" y="336887"/>
                    <a:pt x="934212" y="338220"/>
                    <a:pt x="944499" y="336188"/>
                  </a:cubicBezTo>
                  <a:cubicBezTo>
                    <a:pt x="1006920" y="323552"/>
                    <a:pt x="1033970" y="380067"/>
                    <a:pt x="1069658" y="413849"/>
                  </a:cubicBezTo>
                  <a:cubicBezTo>
                    <a:pt x="1092645" y="435630"/>
                    <a:pt x="1109218" y="437281"/>
                    <a:pt x="1130935" y="423438"/>
                  </a:cubicBezTo>
                  <a:cubicBezTo>
                    <a:pt x="1153033" y="409341"/>
                    <a:pt x="1176021" y="409404"/>
                    <a:pt x="1199579" y="412960"/>
                  </a:cubicBezTo>
                  <a:cubicBezTo>
                    <a:pt x="1212406" y="414865"/>
                    <a:pt x="1225614" y="419183"/>
                    <a:pt x="1218946" y="439059"/>
                  </a:cubicBezTo>
                  <a:cubicBezTo>
                    <a:pt x="1181481" y="453029"/>
                    <a:pt x="1181862" y="460268"/>
                    <a:pt x="1200848" y="495511"/>
                  </a:cubicBezTo>
                  <a:cubicBezTo>
                    <a:pt x="1216596" y="524784"/>
                    <a:pt x="1224407" y="559201"/>
                    <a:pt x="1233805" y="591968"/>
                  </a:cubicBezTo>
                  <a:cubicBezTo>
                    <a:pt x="1237933" y="606255"/>
                    <a:pt x="1236917" y="623527"/>
                    <a:pt x="1253617" y="627909"/>
                  </a:cubicBezTo>
                  <a:cubicBezTo>
                    <a:pt x="1289748" y="637370"/>
                    <a:pt x="1269746" y="652864"/>
                    <a:pt x="1256919" y="665247"/>
                  </a:cubicBezTo>
                  <a:cubicBezTo>
                    <a:pt x="1245743" y="676042"/>
                    <a:pt x="1231900" y="683535"/>
                    <a:pt x="1219518" y="692933"/>
                  </a:cubicBezTo>
                  <a:cubicBezTo>
                    <a:pt x="1205103" y="703855"/>
                    <a:pt x="1196912" y="719603"/>
                    <a:pt x="1197293" y="738146"/>
                  </a:cubicBezTo>
                  <a:cubicBezTo>
                    <a:pt x="1197991" y="770531"/>
                    <a:pt x="1197928" y="798725"/>
                    <a:pt x="1173544" y="826728"/>
                  </a:cubicBezTo>
                  <a:cubicBezTo>
                    <a:pt x="1153223" y="850096"/>
                    <a:pt x="1187641" y="871178"/>
                    <a:pt x="1195071" y="894356"/>
                  </a:cubicBezTo>
                  <a:cubicBezTo>
                    <a:pt x="1200341" y="910739"/>
                    <a:pt x="1228217" y="928456"/>
                    <a:pt x="1211644" y="940838"/>
                  </a:cubicBezTo>
                  <a:cubicBezTo>
                    <a:pt x="1195133" y="953157"/>
                    <a:pt x="1184593" y="922169"/>
                    <a:pt x="1172020" y="908199"/>
                  </a:cubicBezTo>
                  <a:cubicBezTo>
                    <a:pt x="1142556" y="875370"/>
                    <a:pt x="1143064" y="838031"/>
                    <a:pt x="1153033" y="798661"/>
                  </a:cubicBezTo>
                  <a:cubicBezTo>
                    <a:pt x="1159510" y="773007"/>
                    <a:pt x="1147699" y="756941"/>
                    <a:pt x="1135253" y="736494"/>
                  </a:cubicBezTo>
                  <a:cubicBezTo>
                    <a:pt x="1107059" y="690202"/>
                    <a:pt x="1061276" y="664485"/>
                    <a:pt x="1026541" y="626131"/>
                  </a:cubicBezTo>
                  <a:cubicBezTo>
                    <a:pt x="1005269" y="602636"/>
                    <a:pt x="951294" y="611272"/>
                    <a:pt x="911860" y="610002"/>
                  </a:cubicBezTo>
                  <a:cubicBezTo>
                    <a:pt x="900684" y="609621"/>
                    <a:pt x="900113" y="628671"/>
                    <a:pt x="903351" y="641308"/>
                  </a:cubicBezTo>
                  <a:cubicBezTo>
                    <a:pt x="915670" y="689060"/>
                    <a:pt x="941324" y="729954"/>
                    <a:pt x="961961" y="773388"/>
                  </a:cubicBezTo>
                  <a:cubicBezTo>
                    <a:pt x="965645" y="781071"/>
                    <a:pt x="971804" y="786215"/>
                    <a:pt x="980504" y="783929"/>
                  </a:cubicBezTo>
                  <a:cubicBezTo>
                    <a:pt x="992188" y="780818"/>
                    <a:pt x="994855" y="770403"/>
                    <a:pt x="997204" y="759291"/>
                  </a:cubicBezTo>
                  <a:cubicBezTo>
                    <a:pt x="1000696" y="742908"/>
                    <a:pt x="990409" y="714650"/>
                    <a:pt x="1007935" y="712301"/>
                  </a:cubicBezTo>
                  <a:cubicBezTo>
                    <a:pt x="1033399" y="708872"/>
                    <a:pt x="1024382" y="743352"/>
                    <a:pt x="1035114" y="758402"/>
                  </a:cubicBezTo>
                  <a:cubicBezTo>
                    <a:pt x="1051433" y="781135"/>
                    <a:pt x="1044829" y="791930"/>
                    <a:pt x="1019302" y="794470"/>
                  </a:cubicBezTo>
                  <a:cubicBezTo>
                    <a:pt x="1005078" y="795867"/>
                    <a:pt x="987361" y="801773"/>
                    <a:pt x="989902" y="819045"/>
                  </a:cubicBezTo>
                  <a:cubicBezTo>
                    <a:pt x="992695" y="837841"/>
                    <a:pt x="1010920" y="827173"/>
                    <a:pt x="1022286" y="826665"/>
                  </a:cubicBezTo>
                  <a:cubicBezTo>
                    <a:pt x="1058101" y="825141"/>
                    <a:pt x="1067435" y="856002"/>
                    <a:pt x="1081850" y="880894"/>
                  </a:cubicBezTo>
                  <a:cubicBezTo>
                    <a:pt x="1060259" y="875560"/>
                    <a:pt x="1040003" y="868829"/>
                    <a:pt x="1016191" y="868765"/>
                  </a:cubicBezTo>
                  <a:cubicBezTo>
                    <a:pt x="995426" y="868765"/>
                    <a:pt x="959104" y="844699"/>
                    <a:pt x="957072" y="827554"/>
                  </a:cubicBezTo>
                  <a:cubicBezTo>
                    <a:pt x="952691" y="790152"/>
                    <a:pt x="933641" y="760688"/>
                    <a:pt x="919544" y="731605"/>
                  </a:cubicBezTo>
                  <a:cubicBezTo>
                    <a:pt x="902018" y="695537"/>
                    <a:pt x="896493" y="651721"/>
                    <a:pt x="866140" y="622638"/>
                  </a:cubicBezTo>
                  <a:cubicBezTo>
                    <a:pt x="860044" y="616796"/>
                    <a:pt x="857250" y="600413"/>
                    <a:pt x="848678" y="604287"/>
                  </a:cubicBezTo>
                  <a:cubicBezTo>
                    <a:pt x="803846" y="624734"/>
                    <a:pt x="800227" y="581744"/>
                    <a:pt x="784923" y="557932"/>
                  </a:cubicBezTo>
                  <a:cubicBezTo>
                    <a:pt x="777684" y="546692"/>
                    <a:pt x="772223" y="534309"/>
                    <a:pt x="760540" y="527578"/>
                  </a:cubicBezTo>
                  <a:cubicBezTo>
                    <a:pt x="750189" y="521609"/>
                    <a:pt x="737489" y="516783"/>
                    <a:pt x="728472" y="525927"/>
                  </a:cubicBezTo>
                  <a:cubicBezTo>
                    <a:pt x="716470" y="538120"/>
                    <a:pt x="732981" y="543517"/>
                    <a:pt x="737362" y="551772"/>
                  </a:cubicBezTo>
                  <a:cubicBezTo>
                    <a:pt x="743585" y="563710"/>
                    <a:pt x="727202" y="638069"/>
                    <a:pt x="715899" y="642958"/>
                  </a:cubicBezTo>
                  <a:cubicBezTo>
                    <a:pt x="695516" y="651721"/>
                    <a:pt x="678752" y="641561"/>
                    <a:pt x="665035" y="626258"/>
                  </a:cubicBezTo>
                  <a:cubicBezTo>
                    <a:pt x="656019" y="616225"/>
                    <a:pt x="650621" y="603271"/>
                    <a:pt x="656082" y="588856"/>
                  </a:cubicBezTo>
                  <a:cubicBezTo>
                    <a:pt x="661353" y="574823"/>
                    <a:pt x="672592" y="573997"/>
                    <a:pt x="684720" y="575585"/>
                  </a:cubicBezTo>
                  <a:cubicBezTo>
                    <a:pt x="693420" y="576727"/>
                    <a:pt x="703707" y="579014"/>
                    <a:pt x="708470" y="568663"/>
                  </a:cubicBezTo>
                  <a:cubicBezTo>
                    <a:pt x="713867" y="557043"/>
                    <a:pt x="700595" y="553423"/>
                    <a:pt x="697484" y="545613"/>
                  </a:cubicBezTo>
                  <a:cubicBezTo>
                    <a:pt x="681228" y="504337"/>
                    <a:pt x="654812" y="507068"/>
                    <a:pt x="620649" y="518117"/>
                  </a:cubicBezTo>
                  <a:cubicBezTo>
                    <a:pt x="584708" y="529737"/>
                    <a:pt x="553974" y="550565"/>
                    <a:pt x="521653" y="568853"/>
                  </a:cubicBezTo>
                  <a:cubicBezTo>
                    <a:pt x="502857" y="579458"/>
                    <a:pt x="503682" y="599588"/>
                    <a:pt x="502412" y="618765"/>
                  </a:cubicBezTo>
                  <a:cubicBezTo>
                    <a:pt x="501586" y="631338"/>
                    <a:pt x="500761" y="653753"/>
                    <a:pt x="482283" y="637434"/>
                  </a:cubicBezTo>
                  <a:cubicBezTo>
                    <a:pt x="433324" y="594190"/>
                    <a:pt x="387223" y="617241"/>
                    <a:pt x="340106" y="638640"/>
                  </a:cubicBezTo>
                  <a:cubicBezTo>
                    <a:pt x="330771" y="642895"/>
                    <a:pt x="321501" y="647213"/>
                    <a:pt x="312293" y="651531"/>
                  </a:cubicBezTo>
                  <a:cubicBezTo>
                    <a:pt x="308229" y="628480"/>
                    <a:pt x="292036" y="631084"/>
                    <a:pt x="278956" y="632735"/>
                  </a:cubicBezTo>
                  <a:cubicBezTo>
                    <a:pt x="288163" y="635021"/>
                    <a:pt x="307721" y="624416"/>
                    <a:pt x="304736" y="651531"/>
                  </a:cubicBezTo>
                  <a:cubicBezTo>
                    <a:pt x="257620" y="697314"/>
                    <a:pt x="208979" y="731541"/>
                    <a:pt x="139764" y="736939"/>
                  </a:cubicBezTo>
                  <a:cubicBezTo>
                    <a:pt x="94044" y="740558"/>
                    <a:pt x="43117" y="747290"/>
                    <a:pt x="0" y="7742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2" name="Полилиния: фигура 761">
              <a:extLst>
                <a:ext uri="{FF2B5EF4-FFF2-40B4-BE49-F238E27FC236}">
                  <a16:creationId xmlns="" xmlns:a16="http://schemas.microsoft.com/office/drawing/2014/main" id="{20C0C663-4B22-4F11-937D-F73E540B1D6F}"/>
                </a:ext>
              </a:extLst>
            </p:cNvPr>
            <p:cNvSpPr/>
            <p:nvPr/>
          </p:nvSpPr>
          <p:spPr>
            <a:xfrm>
              <a:off x="8827285" y="3622804"/>
              <a:ext cx="265357" cy="397018"/>
            </a:xfrm>
            <a:custGeom>
              <a:avLst/>
              <a:gdLst>
                <a:gd name="connsiteX0" fmla="*/ 95163 w 265357"/>
                <a:gd name="connsiteY0" fmla="*/ 4205 h 397018"/>
                <a:gd name="connsiteX1" fmla="*/ 159870 w 265357"/>
                <a:gd name="connsiteY1" fmla="*/ 72468 h 397018"/>
                <a:gd name="connsiteX2" fmla="*/ 202351 w 265357"/>
                <a:gd name="connsiteY2" fmla="*/ 136413 h 397018"/>
                <a:gd name="connsiteX3" fmla="*/ 219179 w 265357"/>
                <a:gd name="connsiteY3" fmla="*/ 194389 h 397018"/>
                <a:gd name="connsiteX4" fmla="*/ 260391 w 265357"/>
                <a:gd name="connsiteY4" fmla="*/ 329136 h 397018"/>
                <a:gd name="connsiteX5" fmla="*/ 247627 w 265357"/>
                <a:gd name="connsiteY5" fmla="*/ 397018 h 397018"/>
                <a:gd name="connsiteX6" fmla="*/ 240007 w 265357"/>
                <a:gd name="connsiteY6" fmla="*/ 347933 h 397018"/>
                <a:gd name="connsiteX7" fmla="*/ 240007 w 265357"/>
                <a:gd name="connsiteY7" fmla="*/ 331613 h 397018"/>
                <a:gd name="connsiteX8" fmla="*/ 209527 w 265357"/>
                <a:gd name="connsiteY8" fmla="*/ 241570 h 397018"/>
                <a:gd name="connsiteX9" fmla="*/ 157203 w 265357"/>
                <a:gd name="connsiteY9" fmla="*/ 114823 h 397018"/>
                <a:gd name="connsiteX10" fmla="*/ 87861 w 265357"/>
                <a:gd name="connsiteY10" fmla="*/ 92661 h 397018"/>
                <a:gd name="connsiteX11" fmla="*/ 24234 w 265357"/>
                <a:gd name="connsiteY11" fmla="*/ 80469 h 397018"/>
                <a:gd name="connsiteX12" fmla="*/ 4485 w 265357"/>
                <a:gd name="connsiteY12" fmla="*/ 12016 h 397018"/>
                <a:gd name="connsiteX13" fmla="*/ 34521 w 265357"/>
                <a:gd name="connsiteY13" fmla="*/ 459 h 397018"/>
                <a:gd name="connsiteX14" fmla="*/ 95100 w 265357"/>
                <a:gd name="connsiteY14" fmla="*/ 4269 h 39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357" h="397018">
                  <a:moveTo>
                    <a:pt x="95163" y="4205"/>
                  </a:moveTo>
                  <a:cubicBezTo>
                    <a:pt x="105260" y="39512"/>
                    <a:pt x="126723" y="63388"/>
                    <a:pt x="159870" y="72468"/>
                  </a:cubicBezTo>
                  <a:cubicBezTo>
                    <a:pt x="185524" y="79454"/>
                    <a:pt x="209019" y="109044"/>
                    <a:pt x="202351" y="136413"/>
                  </a:cubicBezTo>
                  <a:cubicBezTo>
                    <a:pt x="196256" y="161369"/>
                    <a:pt x="202733" y="178323"/>
                    <a:pt x="219179" y="194389"/>
                  </a:cubicBezTo>
                  <a:cubicBezTo>
                    <a:pt x="256454" y="230838"/>
                    <a:pt x="274932" y="273193"/>
                    <a:pt x="260391" y="329136"/>
                  </a:cubicBezTo>
                  <a:cubicBezTo>
                    <a:pt x="254675" y="351044"/>
                    <a:pt x="280330" y="380127"/>
                    <a:pt x="247627" y="397018"/>
                  </a:cubicBezTo>
                  <a:cubicBezTo>
                    <a:pt x="252009" y="379429"/>
                    <a:pt x="253913" y="362284"/>
                    <a:pt x="240007" y="347933"/>
                  </a:cubicBezTo>
                  <a:cubicBezTo>
                    <a:pt x="240007" y="342472"/>
                    <a:pt x="240007" y="337011"/>
                    <a:pt x="240007" y="331613"/>
                  </a:cubicBezTo>
                  <a:cubicBezTo>
                    <a:pt x="214480" y="307610"/>
                    <a:pt x="229085" y="267922"/>
                    <a:pt x="209527" y="241570"/>
                  </a:cubicBezTo>
                  <a:cubicBezTo>
                    <a:pt x="191937" y="199342"/>
                    <a:pt x="173332" y="157622"/>
                    <a:pt x="157203" y="114823"/>
                  </a:cubicBezTo>
                  <a:cubicBezTo>
                    <a:pt x="145900" y="84914"/>
                    <a:pt x="110658" y="72024"/>
                    <a:pt x="87861" y="92661"/>
                  </a:cubicBezTo>
                  <a:cubicBezTo>
                    <a:pt x="62017" y="116156"/>
                    <a:pt x="40617" y="94376"/>
                    <a:pt x="24234" y="80469"/>
                  </a:cubicBezTo>
                  <a:cubicBezTo>
                    <a:pt x="6263" y="65166"/>
                    <a:pt x="-7453" y="40147"/>
                    <a:pt x="4485" y="12016"/>
                  </a:cubicBezTo>
                  <a:cubicBezTo>
                    <a:pt x="9883" y="-621"/>
                    <a:pt x="22456" y="-684"/>
                    <a:pt x="34521" y="459"/>
                  </a:cubicBezTo>
                  <a:cubicBezTo>
                    <a:pt x="54714" y="2300"/>
                    <a:pt x="74907" y="3062"/>
                    <a:pt x="95100" y="4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3" name="Полилиния: фигура 762">
              <a:extLst>
                <a:ext uri="{FF2B5EF4-FFF2-40B4-BE49-F238E27FC236}">
                  <a16:creationId xmlns="" xmlns:a16="http://schemas.microsoft.com/office/drawing/2014/main" id="{8D879B39-EC4B-4AE3-8875-F4184BCC37EA}"/>
                </a:ext>
              </a:extLst>
            </p:cNvPr>
            <p:cNvSpPr/>
            <p:nvPr/>
          </p:nvSpPr>
          <p:spPr>
            <a:xfrm>
              <a:off x="8502205" y="4019173"/>
              <a:ext cx="290221" cy="256815"/>
            </a:xfrm>
            <a:custGeom>
              <a:avLst/>
              <a:gdLst>
                <a:gd name="connsiteX0" fmla="*/ 69913 w 290221"/>
                <a:gd name="connsiteY0" fmla="*/ 172419 h 256815"/>
                <a:gd name="connsiteX1" fmla="*/ 108013 w 290221"/>
                <a:gd name="connsiteY1" fmla="*/ 139716 h 256815"/>
                <a:gd name="connsiteX2" fmla="*/ 138493 w 290221"/>
                <a:gd name="connsiteY2" fmla="*/ 115205 h 256815"/>
                <a:gd name="connsiteX3" fmla="*/ 168973 w 290221"/>
                <a:gd name="connsiteY3" fmla="*/ 82502 h 256815"/>
                <a:gd name="connsiteX4" fmla="*/ 245110 w 290221"/>
                <a:gd name="connsiteY4" fmla="*/ 8842 h 256815"/>
                <a:gd name="connsiteX5" fmla="*/ 252730 w 290221"/>
                <a:gd name="connsiteY5" fmla="*/ 650 h 256815"/>
                <a:gd name="connsiteX6" fmla="*/ 288671 w 290221"/>
                <a:gd name="connsiteY6" fmla="*/ 34686 h 256815"/>
                <a:gd name="connsiteX7" fmla="*/ 271716 w 290221"/>
                <a:gd name="connsiteY7" fmla="*/ 62690 h 256815"/>
                <a:gd name="connsiteX8" fmla="*/ 153797 w 290221"/>
                <a:gd name="connsiteY8" fmla="*/ 181245 h 256815"/>
                <a:gd name="connsiteX9" fmla="*/ 99949 w 290221"/>
                <a:gd name="connsiteY9" fmla="*/ 212106 h 256815"/>
                <a:gd name="connsiteX10" fmla="*/ 28003 w 290221"/>
                <a:gd name="connsiteY10" fmla="*/ 244745 h 256815"/>
                <a:gd name="connsiteX11" fmla="*/ 0 w 290221"/>
                <a:gd name="connsiteY11" fmla="*/ 253508 h 256815"/>
                <a:gd name="connsiteX12" fmla="*/ 69913 w 290221"/>
                <a:gd name="connsiteY12" fmla="*/ 172482 h 25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21" h="256815">
                  <a:moveTo>
                    <a:pt x="69913" y="172419"/>
                  </a:moveTo>
                  <a:cubicBezTo>
                    <a:pt x="82613" y="161496"/>
                    <a:pt x="95313" y="150574"/>
                    <a:pt x="108013" y="139716"/>
                  </a:cubicBezTo>
                  <a:cubicBezTo>
                    <a:pt x="113538" y="124857"/>
                    <a:pt x="128333" y="123396"/>
                    <a:pt x="138493" y="115205"/>
                  </a:cubicBezTo>
                  <a:cubicBezTo>
                    <a:pt x="148653" y="104282"/>
                    <a:pt x="158813" y="93361"/>
                    <a:pt x="168973" y="82502"/>
                  </a:cubicBezTo>
                  <a:cubicBezTo>
                    <a:pt x="187706" y="49990"/>
                    <a:pt x="217932" y="31257"/>
                    <a:pt x="245110" y="8842"/>
                  </a:cubicBezTo>
                  <a:cubicBezTo>
                    <a:pt x="247650" y="6111"/>
                    <a:pt x="250189" y="3380"/>
                    <a:pt x="252730" y="650"/>
                  </a:cubicBezTo>
                  <a:cubicBezTo>
                    <a:pt x="277685" y="-4239"/>
                    <a:pt x="281559" y="19573"/>
                    <a:pt x="288671" y="34686"/>
                  </a:cubicBezTo>
                  <a:cubicBezTo>
                    <a:pt x="294894" y="47831"/>
                    <a:pt x="280988" y="56213"/>
                    <a:pt x="271716" y="62690"/>
                  </a:cubicBezTo>
                  <a:cubicBezTo>
                    <a:pt x="225742" y="94631"/>
                    <a:pt x="186055" y="133683"/>
                    <a:pt x="153797" y="181245"/>
                  </a:cubicBezTo>
                  <a:cubicBezTo>
                    <a:pt x="140271" y="201184"/>
                    <a:pt x="124777" y="212550"/>
                    <a:pt x="99949" y="212106"/>
                  </a:cubicBezTo>
                  <a:cubicBezTo>
                    <a:pt x="72707" y="211662"/>
                    <a:pt x="49466" y="227346"/>
                    <a:pt x="28003" y="244745"/>
                  </a:cubicBezTo>
                  <a:cubicBezTo>
                    <a:pt x="20447" y="250905"/>
                    <a:pt x="14859" y="262526"/>
                    <a:pt x="0" y="253508"/>
                  </a:cubicBezTo>
                  <a:cubicBezTo>
                    <a:pt x="12573" y="215599"/>
                    <a:pt x="55689" y="207661"/>
                    <a:pt x="69913" y="172482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4" name="Полилиния: фигура 763">
              <a:extLst>
                <a:ext uri="{FF2B5EF4-FFF2-40B4-BE49-F238E27FC236}">
                  <a16:creationId xmlns="" xmlns:a16="http://schemas.microsoft.com/office/drawing/2014/main" id="{EBF9BCAC-39E5-4B37-B370-F237A293D6EB}"/>
                </a:ext>
              </a:extLst>
            </p:cNvPr>
            <p:cNvSpPr/>
            <p:nvPr/>
          </p:nvSpPr>
          <p:spPr>
            <a:xfrm>
              <a:off x="8385768" y="4055253"/>
              <a:ext cx="78415" cy="107174"/>
            </a:xfrm>
            <a:custGeom>
              <a:avLst/>
              <a:gdLst>
                <a:gd name="connsiteX0" fmla="*/ 169 w 78415"/>
                <a:gd name="connsiteY0" fmla="*/ 28451 h 107174"/>
                <a:gd name="connsiteX1" fmla="*/ 22140 w 78415"/>
                <a:gd name="connsiteY1" fmla="*/ 3 h 107174"/>
                <a:gd name="connsiteX2" fmla="*/ 78338 w 78415"/>
                <a:gd name="connsiteY2" fmla="*/ 78871 h 107174"/>
                <a:gd name="connsiteX3" fmla="*/ 35158 w 78415"/>
                <a:gd name="connsiteY3" fmla="*/ 104525 h 107174"/>
                <a:gd name="connsiteX4" fmla="*/ 169 w 78415"/>
                <a:gd name="connsiteY4" fmla="*/ 28451 h 10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15" h="107174">
                  <a:moveTo>
                    <a:pt x="169" y="28451"/>
                  </a:moveTo>
                  <a:cubicBezTo>
                    <a:pt x="-1291" y="7877"/>
                    <a:pt x="6773" y="-187"/>
                    <a:pt x="22140" y="3"/>
                  </a:cubicBezTo>
                  <a:cubicBezTo>
                    <a:pt x="43666" y="321"/>
                    <a:pt x="76877" y="48010"/>
                    <a:pt x="78338" y="78871"/>
                  </a:cubicBezTo>
                  <a:cubicBezTo>
                    <a:pt x="80242" y="118368"/>
                    <a:pt x="46778" y="105223"/>
                    <a:pt x="35158" y="104525"/>
                  </a:cubicBezTo>
                  <a:cubicBezTo>
                    <a:pt x="-15770" y="101350"/>
                    <a:pt x="23664" y="46295"/>
                    <a:pt x="169" y="2845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5" name="Полилиния: фигура 764">
              <a:extLst>
                <a:ext uri="{FF2B5EF4-FFF2-40B4-BE49-F238E27FC236}">
                  <a16:creationId xmlns="" xmlns:a16="http://schemas.microsoft.com/office/drawing/2014/main" id="{8AE6822C-382C-44F0-917E-E7115978D8C7}"/>
                </a:ext>
              </a:extLst>
            </p:cNvPr>
            <p:cNvSpPr/>
            <p:nvPr/>
          </p:nvSpPr>
          <p:spPr>
            <a:xfrm>
              <a:off x="9875837" y="4023852"/>
              <a:ext cx="93108" cy="37055"/>
            </a:xfrm>
            <a:custGeom>
              <a:avLst/>
              <a:gdLst>
                <a:gd name="connsiteX0" fmla="*/ 75184 w 93108"/>
                <a:gd name="connsiteY0" fmla="*/ 36992 h 37055"/>
                <a:gd name="connsiteX1" fmla="*/ 0 w 93108"/>
                <a:gd name="connsiteY1" fmla="*/ 1495 h 37055"/>
                <a:gd name="connsiteX2" fmla="*/ 80708 w 93108"/>
                <a:gd name="connsiteY2" fmla="*/ 2702 h 37055"/>
                <a:gd name="connsiteX3" fmla="*/ 82804 w 93108"/>
                <a:gd name="connsiteY3" fmla="*/ 37056 h 37055"/>
                <a:gd name="connsiteX4" fmla="*/ 75247 w 93108"/>
                <a:gd name="connsiteY4" fmla="*/ 37056 h 3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08" h="37055">
                  <a:moveTo>
                    <a:pt x="75184" y="36992"/>
                  </a:moveTo>
                  <a:cubicBezTo>
                    <a:pt x="52769" y="25181"/>
                    <a:pt x="20574" y="42263"/>
                    <a:pt x="0" y="1495"/>
                  </a:cubicBezTo>
                  <a:cubicBezTo>
                    <a:pt x="30163" y="1495"/>
                    <a:pt x="56324" y="-2568"/>
                    <a:pt x="80708" y="2702"/>
                  </a:cubicBezTo>
                  <a:cubicBezTo>
                    <a:pt x="104521" y="7845"/>
                    <a:pt x="87567" y="24864"/>
                    <a:pt x="82804" y="37056"/>
                  </a:cubicBezTo>
                  <a:cubicBezTo>
                    <a:pt x="80264" y="37056"/>
                    <a:pt x="77724" y="37056"/>
                    <a:pt x="75247" y="3705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6" name="Полилиния: фигура 765">
              <a:extLst>
                <a:ext uri="{FF2B5EF4-FFF2-40B4-BE49-F238E27FC236}">
                  <a16:creationId xmlns="" xmlns:a16="http://schemas.microsoft.com/office/drawing/2014/main" id="{F25DA80D-5566-4A13-97D1-95A9E061C7F1}"/>
                </a:ext>
              </a:extLst>
            </p:cNvPr>
            <p:cNvSpPr/>
            <p:nvPr/>
          </p:nvSpPr>
          <p:spPr>
            <a:xfrm>
              <a:off x="8225293" y="3864441"/>
              <a:ext cx="32195" cy="47327"/>
            </a:xfrm>
            <a:custGeom>
              <a:avLst/>
              <a:gdLst>
                <a:gd name="connsiteX0" fmla="*/ 18975 w 32195"/>
                <a:gd name="connsiteY0" fmla="*/ 47305 h 47327"/>
                <a:gd name="connsiteX1" fmla="*/ 115 w 32195"/>
                <a:gd name="connsiteY1" fmla="*/ 16380 h 47327"/>
                <a:gd name="connsiteX2" fmla="*/ 13514 w 32195"/>
                <a:gd name="connsiteY2" fmla="*/ 187 h 47327"/>
                <a:gd name="connsiteX3" fmla="*/ 32120 w 32195"/>
                <a:gd name="connsiteY3" fmla="*/ 31302 h 47327"/>
                <a:gd name="connsiteX4" fmla="*/ 18975 w 32195"/>
                <a:gd name="connsiteY4" fmla="*/ 47305 h 4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95" h="47327">
                  <a:moveTo>
                    <a:pt x="18975" y="47305"/>
                  </a:moveTo>
                  <a:cubicBezTo>
                    <a:pt x="6402" y="41780"/>
                    <a:pt x="-1027" y="31683"/>
                    <a:pt x="115" y="16380"/>
                  </a:cubicBezTo>
                  <a:cubicBezTo>
                    <a:pt x="687" y="8125"/>
                    <a:pt x="4243" y="-1464"/>
                    <a:pt x="13514" y="187"/>
                  </a:cubicBezTo>
                  <a:cubicBezTo>
                    <a:pt x="28945" y="2918"/>
                    <a:pt x="31230" y="17587"/>
                    <a:pt x="32120" y="31302"/>
                  </a:cubicBezTo>
                  <a:cubicBezTo>
                    <a:pt x="32691" y="39812"/>
                    <a:pt x="30214" y="47812"/>
                    <a:pt x="18975" y="4730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7" name="Полилиния: фигура 766">
              <a:extLst>
                <a:ext uri="{FF2B5EF4-FFF2-40B4-BE49-F238E27FC236}">
                  <a16:creationId xmlns="" xmlns:a16="http://schemas.microsoft.com/office/drawing/2014/main" id="{F4BF022E-5190-4474-BF0B-2B866C10C6A7}"/>
                </a:ext>
              </a:extLst>
            </p:cNvPr>
            <p:cNvSpPr/>
            <p:nvPr/>
          </p:nvSpPr>
          <p:spPr>
            <a:xfrm>
              <a:off x="8460374" y="3872333"/>
              <a:ext cx="30781" cy="49488"/>
            </a:xfrm>
            <a:custGeom>
              <a:avLst/>
              <a:gdLst>
                <a:gd name="connsiteX0" fmla="*/ 30781 w 30781"/>
                <a:gd name="connsiteY0" fmla="*/ 16552 h 49488"/>
                <a:gd name="connsiteX1" fmla="*/ 11541 w 30781"/>
                <a:gd name="connsiteY1" fmla="*/ 49445 h 49488"/>
                <a:gd name="connsiteX2" fmla="*/ 47 w 30781"/>
                <a:gd name="connsiteY2" fmla="*/ 32237 h 49488"/>
                <a:gd name="connsiteX3" fmla="*/ 18844 w 30781"/>
                <a:gd name="connsiteY3" fmla="*/ 740 h 49488"/>
                <a:gd name="connsiteX4" fmla="*/ 30718 w 30781"/>
                <a:gd name="connsiteY4" fmla="*/ 16615 h 4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1" h="49488">
                  <a:moveTo>
                    <a:pt x="30781" y="16552"/>
                  </a:moveTo>
                  <a:cubicBezTo>
                    <a:pt x="26654" y="28617"/>
                    <a:pt x="30591" y="47731"/>
                    <a:pt x="11541" y="49445"/>
                  </a:cubicBezTo>
                  <a:cubicBezTo>
                    <a:pt x="3095" y="50207"/>
                    <a:pt x="-460" y="40809"/>
                    <a:pt x="47" y="32237"/>
                  </a:cubicBezTo>
                  <a:cubicBezTo>
                    <a:pt x="873" y="18203"/>
                    <a:pt x="5763" y="5186"/>
                    <a:pt x="18844" y="740"/>
                  </a:cubicBezTo>
                  <a:cubicBezTo>
                    <a:pt x="29384" y="-2879"/>
                    <a:pt x="30146" y="7471"/>
                    <a:pt x="30718" y="166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8" name="Полилиния: фигура 767">
              <a:extLst>
                <a:ext uri="{FF2B5EF4-FFF2-40B4-BE49-F238E27FC236}">
                  <a16:creationId xmlns="" xmlns:a16="http://schemas.microsoft.com/office/drawing/2014/main" id="{04A628C4-E84D-4434-878E-37551424CD07}"/>
                </a:ext>
              </a:extLst>
            </p:cNvPr>
            <p:cNvSpPr/>
            <p:nvPr/>
          </p:nvSpPr>
          <p:spPr>
            <a:xfrm>
              <a:off x="8510678" y="3947959"/>
              <a:ext cx="37341" cy="27308"/>
            </a:xfrm>
            <a:custGeom>
              <a:avLst/>
              <a:gdLst>
                <a:gd name="connsiteX0" fmla="*/ 16927 w 37341"/>
                <a:gd name="connsiteY0" fmla="*/ 27287 h 27308"/>
                <a:gd name="connsiteX1" fmla="*/ 36 w 37341"/>
                <a:gd name="connsiteY1" fmla="*/ 15603 h 27308"/>
                <a:gd name="connsiteX2" fmla="*/ 18133 w 37341"/>
                <a:gd name="connsiteY2" fmla="*/ 45 h 27308"/>
                <a:gd name="connsiteX3" fmla="*/ 37310 w 37341"/>
                <a:gd name="connsiteY3" fmla="*/ 13190 h 27308"/>
                <a:gd name="connsiteX4" fmla="*/ 16990 w 37341"/>
                <a:gd name="connsiteY4" fmla="*/ 27287 h 2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41" h="27308">
                  <a:moveTo>
                    <a:pt x="16927" y="27287"/>
                  </a:moveTo>
                  <a:cubicBezTo>
                    <a:pt x="8735" y="27541"/>
                    <a:pt x="543" y="25636"/>
                    <a:pt x="36" y="15603"/>
                  </a:cubicBezTo>
                  <a:cubicBezTo>
                    <a:pt x="-663" y="3157"/>
                    <a:pt x="8989" y="299"/>
                    <a:pt x="18133" y="45"/>
                  </a:cubicBezTo>
                  <a:cubicBezTo>
                    <a:pt x="26833" y="-209"/>
                    <a:pt x="38009" y="172"/>
                    <a:pt x="37310" y="13190"/>
                  </a:cubicBezTo>
                  <a:cubicBezTo>
                    <a:pt x="36675" y="24810"/>
                    <a:pt x="25309" y="25001"/>
                    <a:pt x="16990" y="2728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9" name="Полилиния: фигура 768">
              <a:extLst>
                <a:ext uri="{FF2B5EF4-FFF2-40B4-BE49-F238E27FC236}">
                  <a16:creationId xmlns="" xmlns:a16="http://schemas.microsoft.com/office/drawing/2014/main" id="{8E760365-8F1C-4110-91D5-A3DA2AF1AAE2}"/>
                </a:ext>
              </a:extLst>
            </p:cNvPr>
            <p:cNvSpPr/>
            <p:nvPr/>
          </p:nvSpPr>
          <p:spPr>
            <a:xfrm>
              <a:off x="8278453" y="3896886"/>
              <a:ext cx="30382" cy="32762"/>
            </a:xfrm>
            <a:custGeom>
              <a:avLst/>
              <a:gdLst>
                <a:gd name="connsiteX0" fmla="*/ 11153 w 30382"/>
                <a:gd name="connsiteY0" fmla="*/ 0 h 32762"/>
                <a:gd name="connsiteX1" fmla="*/ 29886 w 30382"/>
                <a:gd name="connsiteY1" fmla="*/ 15748 h 32762"/>
                <a:gd name="connsiteX2" fmla="*/ 18837 w 30382"/>
                <a:gd name="connsiteY2" fmla="*/ 32576 h 32762"/>
                <a:gd name="connsiteX3" fmla="*/ 613 w 30382"/>
                <a:gd name="connsiteY3" fmla="*/ 17018 h 32762"/>
                <a:gd name="connsiteX4" fmla="*/ 11153 w 30382"/>
                <a:gd name="connsiteY4" fmla="*/ 0 h 3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82" h="32762">
                  <a:moveTo>
                    <a:pt x="11153" y="0"/>
                  </a:moveTo>
                  <a:cubicBezTo>
                    <a:pt x="20805" y="572"/>
                    <a:pt x="27600" y="5779"/>
                    <a:pt x="29886" y="15748"/>
                  </a:cubicBezTo>
                  <a:cubicBezTo>
                    <a:pt x="31981" y="25019"/>
                    <a:pt x="27282" y="31369"/>
                    <a:pt x="18837" y="32576"/>
                  </a:cubicBezTo>
                  <a:cubicBezTo>
                    <a:pt x="8487" y="34036"/>
                    <a:pt x="2899" y="26734"/>
                    <a:pt x="613" y="17018"/>
                  </a:cubicBezTo>
                  <a:cubicBezTo>
                    <a:pt x="-1547" y="7938"/>
                    <a:pt x="2010" y="1651"/>
                    <a:pt x="1115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0" name="Полилиния: фигура 769">
              <a:extLst>
                <a:ext uri="{FF2B5EF4-FFF2-40B4-BE49-F238E27FC236}">
                  <a16:creationId xmlns="" xmlns:a16="http://schemas.microsoft.com/office/drawing/2014/main" id="{4549DDEE-C08A-4C12-A763-06E488E58B48}"/>
                </a:ext>
              </a:extLst>
            </p:cNvPr>
            <p:cNvSpPr/>
            <p:nvPr/>
          </p:nvSpPr>
          <p:spPr>
            <a:xfrm>
              <a:off x="8457668" y="4240540"/>
              <a:ext cx="32599" cy="34847"/>
            </a:xfrm>
            <a:custGeom>
              <a:avLst/>
              <a:gdLst>
                <a:gd name="connsiteX0" fmla="*/ 32600 w 32599"/>
                <a:gd name="connsiteY0" fmla="*/ 11948 h 34847"/>
                <a:gd name="connsiteX1" fmla="*/ 9993 w 32599"/>
                <a:gd name="connsiteY1" fmla="*/ 34681 h 34847"/>
                <a:gd name="connsiteX2" fmla="*/ 278 w 32599"/>
                <a:gd name="connsiteY2" fmla="*/ 26362 h 34847"/>
                <a:gd name="connsiteX3" fmla="*/ 25233 w 32599"/>
                <a:gd name="connsiteY3" fmla="*/ 200 h 34847"/>
                <a:gd name="connsiteX4" fmla="*/ 32536 w 32599"/>
                <a:gd name="connsiteY4" fmla="*/ 11948 h 3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99" h="34847">
                  <a:moveTo>
                    <a:pt x="32600" y="11948"/>
                  </a:moveTo>
                  <a:cubicBezTo>
                    <a:pt x="28980" y="23568"/>
                    <a:pt x="22058" y="32331"/>
                    <a:pt x="9993" y="34681"/>
                  </a:cubicBezTo>
                  <a:cubicBezTo>
                    <a:pt x="4659" y="35697"/>
                    <a:pt x="-1374" y="31950"/>
                    <a:pt x="278" y="26362"/>
                  </a:cubicBezTo>
                  <a:cubicBezTo>
                    <a:pt x="4088" y="13472"/>
                    <a:pt x="12788" y="3502"/>
                    <a:pt x="25233" y="200"/>
                  </a:cubicBezTo>
                  <a:cubicBezTo>
                    <a:pt x="30567" y="-1260"/>
                    <a:pt x="32789" y="5534"/>
                    <a:pt x="32536" y="119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1" name="Полилиния: фигура 770">
              <a:extLst>
                <a:ext uri="{FF2B5EF4-FFF2-40B4-BE49-F238E27FC236}">
                  <a16:creationId xmlns="" xmlns:a16="http://schemas.microsoft.com/office/drawing/2014/main" id="{14036DA1-EF5E-4A4C-9491-B143234A8408}"/>
                </a:ext>
              </a:extLst>
            </p:cNvPr>
            <p:cNvSpPr/>
            <p:nvPr/>
          </p:nvSpPr>
          <p:spPr>
            <a:xfrm>
              <a:off x="7840558" y="2045072"/>
              <a:ext cx="1432473" cy="1071958"/>
            </a:xfrm>
            <a:custGeom>
              <a:avLst/>
              <a:gdLst>
                <a:gd name="connsiteX0" fmla="*/ 1432220 w 1432473"/>
                <a:gd name="connsiteY0" fmla="*/ 575521 h 1071958"/>
                <a:gd name="connsiteX1" fmla="*/ 1371768 w 1432473"/>
                <a:gd name="connsiteY1" fmla="*/ 557741 h 1071958"/>
                <a:gd name="connsiteX2" fmla="*/ 1307697 w 1432473"/>
                <a:gd name="connsiteY2" fmla="*/ 542882 h 1071958"/>
                <a:gd name="connsiteX3" fmla="*/ 1302489 w 1432473"/>
                <a:gd name="connsiteY3" fmla="*/ 622194 h 1071958"/>
                <a:gd name="connsiteX4" fmla="*/ 1325667 w 1432473"/>
                <a:gd name="connsiteY4" fmla="*/ 731033 h 1071958"/>
                <a:gd name="connsiteX5" fmla="*/ 1343764 w 1432473"/>
                <a:gd name="connsiteY5" fmla="*/ 753576 h 1071958"/>
                <a:gd name="connsiteX6" fmla="*/ 1370879 w 1432473"/>
                <a:gd name="connsiteY6" fmla="*/ 838031 h 1071958"/>
                <a:gd name="connsiteX7" fmla="*/ 1374308 w 1432473"/>
                <a:gd name="connsiteY7" fmla="*/ 849716 h 1071958"/>
                <a:gd name="connsiteX8" fmla="*/ 1369799 w 1432473"/>
                <a:gd name="connsiteY8" fmla="*/ 867559 h 1071958"/>
                <a:gd name="connsiteX9" fmla="*/ 1297727 w 1432473"/>
                <a:gd name="connsiteY9" fmla="*/ 884450 h 1071958"/>
                <a:gd name="connsiteX10" fmla="*/ 1252896 w 1432473"/>
                <a:gd name="connsiteY10" fmla="*/ 853081 h 1071958"/>
                <a:gd name="connsiteX11" fmla="*/ 1245848 w 1432473"/>
                <a:gd name="connsiteY11" fmla="*/ 843493 h 1071958"/>
                <a:gd name="connsiteX12" fmla="*/ 1128626 w 1432473"/>
                <a:gd name="connsiteY12" fmla="*/ 800312 h 1071958"/>
                <a:gd name="connsiteX13" fmla="*/ 1073889 w 1432473"/>
                <a:gd name="connsiteY13" fmla="*/ 745766 h 1071958"/>
                <a:gd name="connsiteX14" fmla="*/ 1097130 w 1432473"/>
                <a:gd name="connsiteY14" fmla="*/ 710713 h 1071958"/>
                <a:gd name="connsiteX15" fmla="*/ 1211811 w 1432473"/>
                <a:gd name="connsiteY15" fmla="*/ 692870 h 1071958"/>
                <a:gd name="connsiteX16" fmla="*/ 1239815 w 1432473"/>
                <a:gd name="connsiteY16" fmla="*/ 661437 h 1071958"/>
                <a:gd name="connsiteX17" fmla="*/ 1236068 w 1432473"/>
                <a:gd name="connsiteY17" fmla="*/ 576855 h 1071958"/>
                <a:gd name="connsiteX18" fmla="*/ 1199936 w 1432473"/>
                <a:gd name="connsiteY18" fmla="*/ 467444 h 1071958"/>
                <a:gd name="connsiteX19" fmla="*/ 1180950 w 1432473"/>
                <a:gd name="connsiteY19" fmla="*/ 423184 h 1071958"/>
                <a:gd name="connsiteX20" fmla="*/ 1152820 w 1432473"/>
                <a:gd name="connsiteY20" fmla="*/ 410484 h 1071958"/>
                <a:gd name="connsiteX21" fmla="*/ 1105004 w 1432473"/>
                <a:gd name="connsiteY21" fmla="*/ 406229 h 1071958"/>
                <a:gd name="connsiteX22" fmla="*/ 1204001 w 1432473"/>
                <a:gd name="connsiteY22" fmla="*/ 497416 h 1071958"/>
                <a:gd name="connsiteX23" fmla="*/ 1212129 w 1432473"/>
                <a:gd name="connsiteY23" fmla="*/ 548216 h 1071958"/>
                <a:gd name="connsiteX24" fmla="*/ 1219241 w 1432473"/>
                <a:gd name="connsiteY24" fmla="*/ 616034 h 1071958"/>
                <a:gd name="connsiteX25" fmla="*/ 1216511 w 1432473"/>
                <a:gd name="connsiteY25" fmla="*/ 652230 h 1071958"/>
                <a:gd name="connsiteX26" fmla="*/ 1206922 w 1432473"/>
                <a:gd name="connsiteY26" fmla="*/ 691790 h 1071958"/>
                <a:gd name="connsiteX27" fmla="*/ 1149836 w 1432473"/>
                <a:gd name="connsiteY27" fmla="*/ 675280 h 1071958"/>
                <a:gd name="connsiteX28" fmla="*/ 1128118 w 1432473"/>
                <a:gd name="connsiteY28" fmla="*/ 614637 h 1071958"/>
                <a:gd name="connsiteX29" fmla="*/ 1094336 w 1432473"/>
                <a:gd name="connsiteY29" fmla="*/ 606319 h 1071958"/>
                <a:gd name="connsiteX30" fmla="*/ 1012739 w 1432473"/>
                <a:gd name="connsiteY30" fmla="*/ 585046 h 1071958"/>
                <a:gd name="connsiteX31" fmla="*/ 1002452 w 1432473"/>
                <a:gd name="connsiteY31" fmla="*/ 559075 h 1071958"/>
                <a:gd name="connsiteX32" fmla="*/ 1039091 w 1432473"/>
                <a:gd name="connsiteY32" fmla="*/ 484017 h 1071958"/>
                <a:gd name="connsiteX33" fmla="*/ 1061887 w 1432473"/>
                <a:gd name="connsiteY33" fmla="*/ 483128 h 1071958"/>
                <a:gd name="connsiteX34" fmla="*/ 1080239 w 1432473"/>
                <a:gd name="connsiteY34" fmla="*/ 466174 h 1071958"/>
                <a:gd name="connsiteX35" fmla="*/ 1065824 w 1432473"/>
                <a:gd name="connsiteY35" fmla="*/ 445155 h 1071958"/>
                <a:gd name="connsiteX36" fmla="*/ 957748 w 1432473"/>
                <a:gd name="connsiteY36" fmla="*/ 452839 h 1071958"/>
                <a:gd name="connsiteX37" fmla="*/ 930697 w 1432473"/>
                <a:gd name="connsiteY37" fmla="*/ 467380 h 1071958"/>
                <a:gd name="connsiteX38" fmla="*/ 922886 w 1432473"/>
                <a:gd name="connsiteY38" fmla="*/ 529928 h 1071958"/>
                <a:gd name="connsiteX39" fmla="*/ 959462 w 1432473"/>
                <a:gd name="connsiteY39" fmla="*/ 645943 h 1071958"/>
                <a:gd name="connsiteX40" fmla="*/ 966637 w 1432473"/>
                <a:gd name="connsiteY40" fmla="*/ 721064 h 1071958"/>
                <a:gd name="connsiteX41" fmla="*/ 932602 w 1432473"/>
                <a:gd name="connsiteY41" fmla="*/ 786088 h 1071958"/>
                <a:gd name="connsiteX42" fmla="*/ 804712 w 1432473"/>
                <a:gd name="connsiteY42" fmla="*/ 759545 h 1071958"/>
                <a:gd name="connsiteX43" fmla="*/ 803125 w 1432473"/>
                <a:gd name="connsiteY43" fmla="*/ 748369 h 1071958"/>
                <a:gd name="connsiteX44" fmla="*/ 844654 w 1432473"/>
                <a:gd name="connsiteY44" fmla="*/ 717952 h 1071958"/>
                <a:gd name="connsiteX45" fmla="*/ 795696 w 1432473"/>
                <a:gd name="connsiteY45" fmla="*/ 748433 h 1071958"/>
                <a:gd name="connsiteX46" fmla="*/ 757405 w 1432473"/>
                <a:gd name="connsiteY46" fmla="*/ 710967 h 1071958"/>
                <a:gd name="connsiteX47" fmla="*/ 780900 w 1432473"/>
                <a:gd name="connsiteY47" fmla="*/ 648737 h 1071958"/>
                <a:gd name="connsiteX48" fmla="*/ 740514 w 1432473"/>
                <a:gd name="connsiteY48" fmla="*/ 522753 h 1071958"/>
                <a:gd name="connsiteX49" fmla="*/ 713463 w 1432473"/>
                <a:gd name="connsiteY49" fmla="*/ 511513 h 1071958"/>
                <a:gd name="connsiteX50" fmla="*/ 704700 w 1432473"/>
                <a:gd name="connsiteY50" fmla="*/ 522816 h 1071958"/>
                <a:gd name="connsiteX51" fmla="*/ 725337 w 1432473"/>
                <a:gd name="connsiteY51" fmla="*/ 544787 h 1071958"/>
                <a:gd name="connsiteX52" fmla="*/ 749468 w 1432473"/>
                <a:gd name="connsiteY52" fmla="*/ 556852 h 1071958"/>
                <a:gd name="connsiteX53" fmla="*/ 775566 w 1432473"/>
                <a:gd name="connsiteY53" fmla="*/ 597492 h 1071958"/>
                <a:gd name="connsiteX54" fmla="*/ 757786 w 1432473"/>
                <a:gd name="connsiteY54" fmla="*/ 708046 h 1071958"/>
                <a:gd name="connsiteX55" fmla="*/ 714289 w 1432473"/>
                <a:gd name="connsiteY55" fmla="*/ 704935 h 1071958"/>
                <a:gd name="connsiteX56" fmla="*/ 789981 w 1432473"/>
                <a:gd name="connsiteY56" fmla="*/ 800312 h 1071958"/>
                <a:gd name="connsiteX57" fmla="*/ 807760 w 1432473"/>
                <a:gd name="connsiteY57" fmla="*/ 919058 h 1071958"/>
                <a:gd name="connsiteX58" fmla="*/ 763120 w 1432473"/>
                <a:gd name="connsiteY58" fmla="*/ 961349 h 1071958"/>
                <a:gd name="connsiteX59" fmla="*/ 720067 w 1432473"/>
                <a:gd name="connsiteY59" fmla="*/ 967572 h 1071958"/>
                <a:gd name="connsiteX60" fmla="*/ 657773 w 1432473"/>
                <a:gd name="connsiteY60" fmla="*/ 993480 h 1071958"/>
                <a:gd name="connsiteX61" fmla="*/ 598084 w 1432473"/>
                <a:gd name="connsiteY61" fmla="*/ 1068093 h 1071958"/>
                <a:gd name="connsiteX62" fmla="*/ 580811 w 1432473"/>
                <a:gd name="connsiteY62" fmla="*/ 1067776 h 1071958"/>
                <a:gd name="connsiteX63" fmla="*/ 585701 w 1432473"/>
                <a:gd name="connsiteY63" fmla="*/ 1047773 h 1071958"/>
                <a:gd name="connsiteX64" fmla="*/ 639930 w 1432473"/>
                <a:gd name="connsiteY64" fmla="*/ 965477 h 1071958"/>
                <a:gd name="connsiteX65" fmla="*/ 619673 w 1432473"/>
                <a:gd name="connsiteY65" fmla="*/ 886927 h 1071958"/>
                <a:gd name="connsiteX66" fmla="*/ 578589 w 1432473"/>
                <a:gd name="connsiteY66" fmla="*/ 893721 h 1071958"/>
                <a:gd name="connsiteX67" fmla="*/ 563223 w 1432473"/>
                <a:gd name="connsiteY67" fmla="*/ 934171 h 1071958"/>
                <a:gd name="connsiteX68" fmla="*/ 570144 w 1432473"/>
                <a:gd name="connsiteY68" fmla="*/ 969795 h 1071958"/>
                <a:gd name="connsiteX69" fmla="*/ 547601 w 1432473"/>
                <a:gd name="connsiteY69" fmla="*/ 1008466 h 1071958"/>
                <a:gd name="connsiteX70" fmla="*/ 519534 w 1432473"/>
                <a:gd name="connsiteY70" fmla="*/ 981860 h 1071958"/>
                <a:gd name="connsiteX71" fmla="*/ 431460 w 1432473"/>
                <a:gd name="connsiteY71" fmla="*/ 872957 h 1071958"/>
                <a:gd name="connsiteX72" fmla="*/ 421490 w 1432473"/>
                <a:gd name="connsiteY72" fmla="*/ 857526 h 1071958"/>
                <a:gd name="connsiteX73" fmla="*/ 400598 w 1432473"/>
                <a:gd name="connsiteY73" fmla="*/ 838222 h 1071958"/>
                <a:gd name="connsiteX74" fmla="*/ 377675 w 1432473"/>
                <a:gd name="connsiteY74" fmla="*/ 865083 h 1071958"/>
                <a:gd name="connsiteX75" fmla="*/ 359959 w 1432473"/>
                <a:gd name="connsiteY75" fmla="*/ 886419 h 1071958"/>
                <a:gd name="connsiteX76" fmla="*/ 350624 w 1432473"/>
                <a:gd name="connsiteY76" fmla="*/ 943823 h 1071958"/>
                <a:gd name="connsiteX77" fmla="*/ 322430 w 1432473"/>
                <a:gd name="connsiteY77" fmla="*/ 976208 h 1071958"/>
                <a:gd name="connsiteX78" fmla="*/ 293093 w 1432473"/>
                <a:gd name="connsiteY78" fmla="*/ 944649 h 1071958"/>
                <a:gd name="connsiteX79" fmla="*/ 293093 w 1432473"/>
                <a:gd name="connsiteY79" fmla="*/ 858479 h 1071958"/>
                <a:gd name="connsiteX80" fmla="*/ 280393 w 1432473"/>
                <a:gd name="connsiteY80" fmla="*/ 748623 h 1071958"/>
                <a:gd name="connsiteX81" fmla="*/ 270678 w 1432473"/>
                <a:gd name="connsiteY81" fmla="*/ 691473 h 1071958"/>
                <a:gd name="connsiteX82" fmla="*/ 239880 w 1432473"/>
                <a:gd name="connsiteY82" fmla="*/ 660485 h 1071958"/>
                <a:gd name="connsiteX83" fmla="*/ 222354 w 1432473"/>
                <a:gd name="connsiteY83" fmla="*/ 668105 h 1071958"/>
                <a:gd name="connsiteX84" fmla="*/ 110340 w 1432473"/>
                <a:gd name="connsiteY84" fmla="*/ 639720 h 1071958"/>
                <a:gd name="connsiteX85" fmla="*/ 112753 w 1432473"/>
                <a:gd name="connsiteY85" fmla="*/ 621813 h 1071958"/>
                <a:gd name="connsiteX86" fmla="*/ 103101 w 1432473"/>
                <a:gd name="connsiteY86" fmla="*/ 521038 h 1071958"/>
                <a:gd name="connsiteX87" fmla="*/ 47602 w 1432473"/>
                <a:gd name="connsiteY87" fmla="*/ 481160 h 1071958"/>
                <a:gd name="connsiteX88" fmla="*/ 19154 w 1432473"/>
                <a:gd name="connsiteY88" fmla="*/ 403689 h 1071958"/>
                <a:gd name="connsiteX89" fmla="*/ 5248 w 1432473"/>
                <a:gd name="connsiteY89" fmla="*/ 255988 h 1071958"/>
                <a:gd name="connsiteX90" fmla="*/ 13693 w 1432473"/>
                <a:gd name="connsiteY90" fmla="*/ 212617 h 1071958"/>
                <a:gd name="connsiteX91" fmla="*/ 54523 w 1432473"/>
                <a:gd name="connsiteY91" fmla="*/ 204997 h 1071958"/>
                <a:gd name="connsiteX92" fmla="*/ 85702 w 1432473"/>
                <a:gd name="connsiteY92" fmla="*/ 244812 h 1071958"/>
                <a:gd name="connsiteX93" fmla="*/ 163235 w 1432473"/>
                <a:gd name="connsiteY93" fmla="*/ 292119 h 1071958"/>
                <a:gd name="connsiteX94" fmla="*/ 265915 w 1432473"/>
                <a:gd name="connsiteY94" fmla="*/ 318409 h 1071958"/>
                <a:gd name="connsiteX95" fmla="*/ 264518 w 1432473"/>
                <a:gd name="connsiteY95" fmla="*/ 316694 h 1071958"/>
                <a:gd name="connsiteX96" fmla="*/ 191112 w 1432473"/>
                <a:gd name="connsiteY96" fmla="*/ 159086 h 1071958"/>
                <a:gd name="connsiteX97" fmla="*/ 198160 w 1432473"/>
                <a:gd name="connsiteY97" fmla="*/ 141814 h 1071958"/>
                <a:gd name="connsiteX98" fmla="*/ 216068 w 1432473"/>
                <a:gd name="connsiteY98" fmla="*/ 62058 h 1071958"/>
                <a:gd name="connsiteX99" fmla="*/ 248770 w 1432473"/>
                <a:gd name="connsiteY99" fmla="*/ 30244 h 1071958"/>
                <a:gd name="connsiteX100" fmla="*/ 262994 w 1432473"/>
                <a:gd name="connsiteY100" fmla="*/ 25228 h 1071958"/>
                <a:gd name="connsiteX101" fmla="*/ 388598 w 1432473"/>
                <a:gd name="connsiteY101" fmla="*/ 19195 h 1071958"/>
                <a:gd name="connsiteX102" fmla="*/ 359959 w 1432473"/>
                <a:gd name="connsiteY102" fmla="*/ 43579 h 1071958"/>
                <a:gd name="connsiteX103" fmla="*/ 266423 w 1432473"/>
                <a:gd name="connsiteY103" fmla="*/ 108921 h 1071958"/>
                <a:gd name="connsiteX104" fmla="*/ 277853 w 1432473"/>
                <a:gd name="connsiteY104" fmla="*/ 136226 h 1071958"/>
                <a:gd name="connsiteX105" fmla="*/ 313731 w 1432473"/>
                <a:gd name="connsiteY105" fmla="*/ 191535 h 1071958"/>
                <a:gd name="connsiteX106" fmla="*/ 339893 w 1432473"/>
                <a:gd name="connsiteY106" fmla="*/ 375432 h 1071958"/>
                <a:gd name="connsiteX107" fmla="*/ 343893 w 1432473"/>
                <a:gd name="connsiteY107" fmla="*/ 452204 h 1071958"/>
                <a:gd name="connsiteX108" fmla="*/ 334368 w 1432473"/>
                <a:gd name="connsiteY108" fmla="*/ 497733 h 1071958"/>
                <a:gd name="connsiteX109" fmla="*/ 292839 w 1432473"/>
                <a:gd name="connsiteY109" fmla="*/ 493860 h 1071958"/>
                <a:gd name="connsiteX110" fmla="*/ 250548 w 1432473"/>
                <a:gd name="connsiteY110" fmla="*/ 497035 h 1071958"/>
                <a:gd name="connsiteX111" fmla="*/ 247056 w 1432473"/>
                <a:gd name="connsiteY111" fmla="*/ 541422 h 1071958"/>
                <a:gd name="connsiteX112" fmla="*/ 310174 w 1432473"/>
                <a:gd name="connsiteY112" fmla="*/ 604604 h 1071958"/>
                <a:gd name="connsiteX113" fmla="*/ 338940 w 1432473"/>
                <a:gd name="connsiteY113" fmla="*/ 651404 h 1071958"/>
                <a:gd name="connsiteX114" fmla="*/ 364213 w 1432473"/>
                <a:gd name="connsiteY114" fmla="*/ 694076 h 1071958"/>
                <a:gd name="connsiteX115" fmla="*/ 415775 w 1432473"/>
                <a:gd name="connsiteY115" fmla="*/ 743480 h 1071958"/>
                <a:gd name="connsiteX116" fmla="*/ 353100 w 1432473"/>
                <a:gd name="connsiteY116" fmla="*/ 688171 h 1071958"/>
                <a:gd name="connsiteX117" fmla="*/ 339829 w 1432473"/>
                <a:gd name="connsiteY117" fmla="*/ 671343 h 1071958"/>
                <a:gd name="connsiteX118" fmla="*/ 312460 w 1432473"/>
                <a:gd name="connsiteY118" fmla="*/ 589301 h 1071958"/>
                <a:gd name="connsiteX119" fmla="*/ 330812 w 1432473"/>
                <a:gd name="connsiteY119" fmla="*/ 508719 h 1071958"/>
                <a:gd name="connsiteX120" fmla="*/ 345099 w 1432473"/>
                <a:gd name="connsiteY120" fmla="*/ 495320 h 1071958"/>
                <a:gd name="connsiteX121" fmla="*/ 480482 w 1432473"/>
                <a:gd name="connsiteY121" fmla="*/ 542311 h 1071958"/>
                <a:gd name="connsiteX122" fmla="*/ 467211 w 1432473"/>
                <a:gd name="connsiteY122" fmla="*/ 582443 h 1071958"/>
                <a:gd name="connsiteX123" fmla="*/ 419141 w 1432473"/>
                <a:gd name="connsiteY123" fmla="*/ 611526 h 1071958"/>
                <a:gd name="connsiteX124" fmla="*/ 483275 w 1432473"/>
                <a:gd name="connsiteY124" fmla="*/ 676804 h 1071958"/>
                <a:gd name="connsiteX125" fmla="*/ 558523 w 1432473"/>
                <a:gd name="connsiteY125" fmla="*/ 715031 h 1071958"/>
                <a:gd name="connsiteX126" fmla="*/ 490324 w 1432473"/>
                <a:gd name="connsiteY126" fmla="*/ 661501 h 1071958"/>
                <a:gd name="connsiteX127" fmla="*/ 473941 w 1432473"/>
                <a:gd name="connsiteY127" fmla="*/ 577426 h 1071958"/>
                <a:gd name="connsiteX128" fmla="*/ 526265 w 1432473"/>
                <a:gd name="connsiteY128" fmla="*/ 541993 h 1071958"/>
                <a:gd name="connsiteX129" fmla="*/ 592115 w 1432473"/>
                <a:gd name="connsiteY129" fmla="*/ 581935 h 1071958"/>
                <a:gd name="connsiteX130" fmla="*/ 620690 w 1432473"/>
                <a:gd name="connsiteY130" fmla="*/ 590571 h 1071958"/>
                <a:gd name="connsiteX131" fmla="*/ 614212 w 1432473"/>
                <a:gd name="connsiteY131" fmla="*/ 558503 h 1071958"/>
                <a:gd name="connsiteX132" fmla="*/ 565508 w 1432473"/>
                <a:gd name="connsiteY132" fmla="*/ 540152 h 1071958"/>
                <a:gd name="connsiteX133" fmla="*/ 529948 w 1432473"/>
                <a:gd name="connsiteY133" fmla="*/ 541549 h 1071958"/>
                <a:gd name="connsiteX134" fmla="*/ 486133 w 1432473"/>
                <a:gd name="connsiteY134" fmla="*/ 489224 h 1071958"/>
                <a:gd name="connsiteX135" fmla="*/ 478196 w 1432473"/>
                <a:gd name="connsiteY135" fmla="*/ 413087 h 1071958"/>
                <a:gd name="connsiteX136" fmla="*/ 424538 w 1432473"/>
                <a:gd name="connsiteY136" fmla="*/ 356445 h 1071958"/>
                <a:gd name="connsiteX137" fmla="*/ 400789 w 1432473"/>
                <a:gd name="connsiteY137" fmla="*/ 328886 h 1071958"/>
                <a:gd name="connsiteX138" fmla="*/ 423141 w 1432473"/>
                <a:gd name="connsiteY138" fmla="*/ 294659 h 1071958"/>
                <a:gd name="connsiteX139" fmla="*/ 498261 w 1432473"/>
                <a:gd name="connsiteY139" fmla="*/ 306026 h 1071958"/>
                <a:gd name="connsiteX140" fmla="*/ 597512 w 1432473"/>
                <a:gd name="connsiteY140" fmla="*/ 342983 h 1071958"/>
                <a:gd name="connsiteX141" fmla="*/ 637581 w 1432473"/>
                <a:gd name="connsiteY141" fmla="*/ 318790 h 1071958"/>
                <a:gd name="connsiteX142" fmla="*/ 721337 w 1432473"/>
                <a:gd name="connsiteY142" fmla="*/ 306915 h 1071958"/>
                <a:gd name="connsiteX143" fmla="*/ 754294 w 1432473"/>
                <a:gd name="connsiteY143" fmla="*/ 334284 h 1071958"/>
                <a:gd name="connsiteX144" fmla="*/ 773535 w 1432473"/>
                <a:gd name="connsiteY144" fmla="*/ 378734 h 1071958"/>
                <a:gd name="connsiteX145" fmla="*/ 718225 w 1432473"/>
                <a:gd name="connsiteY145" fmla="*/ 424454 h 1071958"/>
                <a:gd name="connsiteX146" fmla="*/ 771121 w 1432473"/>
                <a:gd name="connsiteY146" fmla="*/ 441345 h 1071958"/>
                <a:gd name="connsiteX147" fmla="*/ 809411 w 1432473"/>
                <a:gd name="connsiteY147" fmla="*/ 447822 h 1071958"/>
                <a:gd name="connsiteX148" fmla="*/ 848464 w 1432473"/>
                <a:gd name="connsiteY148" fmla="*/ 520974 h 1071958"/>
                <a:gd name="connsiteX149" fmla="*/ 846813 w 1432473"/>
                <a:gd name="connsiteY149" fmla="*/ 513926 h 1071958"/>
                <a:gd name="connsiteX150" fmla="*/ 896915 w 1432473"/>
                <a:gd name="connsiteY150" fmla="*/ 392132 h 1071958"/>
                <a:gd name="connsiteX151" fmla="*/ 920029 w 1432473"/>
                <a:gd name="connsiteY151" fmla="*/ 310979 h 1071958"/>
                <a:gd name="connsiteX152" fmla="*/ 870245 w 1432473"/>
                <a:gd name="connsiteY152" fmla="*/ 214840 h 1071958"/>
                <a:gd name="connsiteX153" fmla="*/ 868467 w 1432473"/>
                <a:gd name="connsiteY153" fmla="*/ 153562 h 1071958"/>
                <a:gd name="connsiteX154" fmla="*/ 883898 w 1432473"/>
                <a:gd name="connsiteY154" fmla="*/ 158515 h 1071958"/>
                <a:gd name="connsiteX155" fmla="*/ 933554 w 1432473"/>
                <a:gd name="connsiteY155" fmla="*/ 100920 h 1071958"/>
                <a:gd name="connsiteX156" fmla="*/ 941174 w 1432473"/>
                <a:gd name="connsiteY156" fmla="*/ 58438 h 1071958"/>
                <a:gd name="connsiteX157" fmla="*/ 964542 w 1432473"/>
                <a:gd name="connsiteY157" fmla="*/ 36213 h 1071958"/>
                <a:gd name="connsiteX158" fmla="*/ 978258 w 1432473"/>
                <a:gd name="connsiteY158" fmla="*/ 62693 h 1071958"/>
                <a:gd name="connsiteX159" fmla="*/ 1014644 w 1432473"/>
                <a:gd name="connsiteY159" fmla="*/ 88728 h 1071958"/>
                <a:gd name="connsiteX160" fmla="*/ 1059856 w 1432473"/>
                <a:gd name="connsiteY160" fmla="*/ 123145 h 1071958"/>
                <a:gd name="connsiteX161" fmla="*/ 1093384 w 1432473"/>
                <a:gd name="connsiteY161" fmla="*/ 294532 h 1071958"/>
                <a:gd name="connsiteX162" fmla="*/ 1149454 w 1432473"/>
                <a:gd name="connsiteY162" fmla="*/ 325774 h 1071958"/>
                <a:gd name="connsiteX163" fmla="*/ 1234354 w 1432473"/>
                <a:gd name="connsiteY163" fmla="*/ 379496 h 1071958"/>
                <a:gd name="connsiteX164" fmla="*/ 1262992 w 1432473"/>
                <a:gd name="connsiteY164" fmla="*/ 459379 h 1071958"/>
                <a:gd name="connsiteX165" fmla="*/ 1351130 w 1432473"/>
                <a:gd name="connsiteY165" fmla="*/ 445092 h 1071958"/>
                <a:gd name="connsiteX166" fmla="*/ 1340970 w 1432473"/>
                <a:gd name="connsiteY166" fmla="*/ 387751 h 1071958"/>
                <a:gd name="connsiteX167" fmla="*/ 1387961 w 1432473"/>
                <a:gd name="connsiteY167" fmla="*/ 443060 h 1071958"/>
                <a:gd name="connsiteX168" fmla="*/ 1422886 w 1432473"/>
                <a:gd name="connsiteY168" fmla="*/ 545994 h 1071958"/>
                <a:gd name="connsiteX169" fmla="*/ 1432473 w 1432473"/>
                <a:gd name="connsiteY169" fmla="*/ 576029 h 107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1432473" h="1071958">
                  <a:moveTo>
                    <a:pt x="1432220" y="575521"/>
                  </a:moveTo>
                  <a:cubicBezTo>
                    <a:pt x="1410312" y="576410"/>
                    <a:pt x="1390056" y="573553"/>
                    <a:pt x="1371768" y="557741"/>
                  </a:cubicBezTo>
                  <a:cubicBezTo>
                    <a:pt x="1352972" y="541549"/>
                    <a:pt x="1327826" y="521419"/>
                    <a:pt x="1307697" y="542882"/>
                  </a:cubicBezTo>
                  <a:cubicBezTo>
                    <a:pt x="1289598" y="562123"/>
                    <a:pt x="1292456" y="594190"/>
                    <a:pt x="1302489" y="622194"/>
                  </a:cubicBezTo>
                  <a:cubicBezTo>
                    <a:pt x="1315062" y="657119"/>
                    <a:pt x="1333286" y="691028"/>
                    <a:pt x="1325667" y="731033"/>
                  </a:cubicBezTo>
                  <a:cubicBezTo>
                    <a:pt x="1326683" y="743162"/>
                    <a:pt x="1341605" y="742464"/>
                    <a:pt x="1343764" y="753576"/>
                  </a:cubicBezTo>
                  <a:cubicBezTo>
                    <a:pt x="1338811" y="786914"/>
                    <a:pt x="1342748" y="816949"/>
                    <a:pt x="1370879" y="838031"/>
                  </a:cubicBezTo>
                  <a:cubicBezTo>
                    <a:pt x="1373037" y="841587"/>
                    <a:pt x="1374181" y="845524"/>
                    <a:pt x="1374308" y="849716"/>
                  </a:cubicBezTo>
                  <a:cubicBezTo>
                    <a:pt x="1374308" y="856129"/>
                    <a:pt x="1373355" y="862225"/>
                    <a:pt x="1369799" y="867559"/>
                  </a:cubicBezTo>
                  <a:cubicBezTo>
                    <a:pt x="1347828" y="883180"/>
                    <a:pt x="1318555" y="862733"/>
                    <a:pt x="1297727" y="884450"/>
                  </a:cubicBezTo>
                  <a:cubicBezTo>
                    <a:pt x="1272961" y="889911"/>
                    <a:pt x="1261468" y="873655"/>
                    <a:pt x="1252896" y="853081"/>
                  </a:cubicBezTo>
                  <a:cubicBezTo>
                    <a:pt x="1251308" y="849589"/>
                    <a:pt x="1249023" y="846286"/>
                    <a:pt x="1245848" y="843493"/>
                  </a:cubicBezTo>
                  <a:cubicBezTo>
                    <a:pt x="1214160" y="805583"/>
                    <a:pt x="1176187" y="790597"/>
                    <a:pt x="1128626" y="800312"/>
                  </a:cubicBezTo>
                  <a:cubicBezTo>
                    <a:pt x="1090462" y="808059"/>
                    <a:pt x="1083223" y="772626"/>
                    <a:pt x="1073889" y="745766"/>
                  </a:cubicBezTo>
                  <a:cubicBezTo>
                    <a:pt x="1067286" y="726715"/>
                    <a:pt x="1081446" y="717444"/>
                    <a:pt x="1097130" y="710713"/>
                  </a:cubicBezTo>
                  <a:cubicBezTo>
                    <a:pt x="1134151" y="694775"/>
                    <a:pt x="1173203" y="692362"/>
                    <a:pt x="1211811" y="692870"/>
                  </a:cubicBezTo>
                  <a:cubicBezTo>
                    <a:pt x="1236323" y="693187"/>
                    <a:pt x="1241529" y="683281"/>
                    <a:pt x="1239815" y="661437"/>
                  </a:cubicBezTo>
                  <a:cubicBezTo>
                    <a:pt x="1268262" y="631973"/>
                    <a:pt x="1251245" y="599715"/>
                    <a:pt x="1236068" y="576855"/>
                  </a:cubicBezTo>
                  <a:cubicBezTo>
                    <a:pt x="1213462" y="542882"/>
                    <a:pt x="1209144" y="504782"/>
                    <a:pt x="1199936" y="467444"/>
                  </a:cubicBezTo>
                  <a:cubicBezTo>
                    <a:pt x="1195936" y="451251"/>
                    <a:pt x="1188698" y="437281"/>
                    <a:pt x="1180950" y="423184"/>
                  </a:cubicBezTo>
                  <a:cubicBezTo>
                    <a:pt x="1174347" y="411119"/>
                    <a:pt x="1165393" y="403753"/>
                    <a:pt x="1152820" y="410484"/>
                  </a:cubicBezTo>
                  <a:cubicBezTo>
                    <a:pt x="1133008" y="421088"/>
                    <a:pt x="1116371" y="414103"/>
                    <a:pt x="1105004" y="406229"/>
                  </a:cubicBezTo>
                  <a:cubicBezTo>
                    <a:pt x="1156566" y="406229"/>
                    <a:pt x="1171679" y="462872"/>
                    <a:pt x="1204001" y="497416"/>
                  </a:cubicBezTo>
                  <a:cubicBezTo>
                    <a:pt x="1216828" y="511132"/>
                    <a:pt x="1214160" y="531833"/>
                    <a:pt x="1212129" y="548216"/>
                  </a:cubicBezTo>
                  <a:cubicBezTo>
                    <a:pt x="1209208" y="572156"/>
                    <a:pt x="1213272" y="593873"/>
                    <a:pt x="1219241" y="616034"/>
                  </a:cubicBezTo>
                  <a:cubicBezTo>
                    <a:pt x="1219686" y="628226"/>
                    <a:pt x="1212891" y="639910"/>
                    <a:pt x="1216511" y="652230"/>
                  </a:cubicBezTo>
                  <a:cubicBezTo>
                    <a:pt x="1221210" y="668041"/>
                    <a:pt x="1228766" y="686837"/>
                    <a:pt x="1206922" y="691790"/>
                  </a:cubicBezTo>
                  <a:cubicBezTo>
                    <a:pt x="1186919" y="696362"/>
                    <a:pt x="1164060" y="701125"/>
                    <a:pt x="1149836" y="675280"/>
                  </a:cubicBezTo>
                  <a:cubicBezTo>
                    <a:pt x="1139358" y="656230"/>
                    <a:pt x="1134087" y="635466"/>
                    <a:pt x="1128118" y="614637"/>
                  </a:cubicBezTo>
                  <a:cubicBezTo>
                    <a:pt x="1122023" y="593301"/>
                    <a:pt x="1113577" y="584856"/>
                    <a:pt x="1094336" y="606319"/>
                  </a:cubicBezTo>
                  <a:cubicBezTo>
                    <a:pt x="1060236" y="644419"/>
                    <a:pt x="1029122" y="635402"/>
                    <a:pt x="1012739" y="585046"/>
                  </a:cubicBezTo>
                  <a:cubicBezTo>
                    <a:pt x="1009818" y="576029"/>
                    <a:pt x="1006579" y="567584"/>
                    <a:pt x="1002452" y="559075"/>
                  </a:cubicBezTo>
                  <a:cubicBezTo>
                    <a:pt x="986005" y="524721"/>
                    <a:pt x="1003150" y="490240"/>
                    <a:pt x="1039091" y="484017"/>
                  </a:cubicBezTo>
                  <a:cubicBezTo>
                    <a:pt x="1046585" y="482747"/>
                    <a:pt x="1054331" y="484017"/>
                    <a:pt x="1061887" y="483128"/>
                  </a:cubicBezTo>
                  <a:cubicBezTo>
                    <a:pt x="1071349" y="481922"/>
                    <a:pt x="1079286" y="477858"/>
                    <a:pt x="1080239" y="466174"/>
                  </a:cubicBezTo>
                  <a:cubicBezTo>
                    <a:pt x="1081192" y="454934"/>
                    <a:pt x="1074587" y="445790"/>
                    <a:pt x="1065824" y="445155"/>
                  </a:cubicBezTo>
                  <a:cubicBezTo>
                    <a:pt x="1029630" y="442615"/>
                    <a:pt x="991720" y="417659"/>
                    <a:pt x="957748" y="452839"/>
                  </a:cubicBezTo>
                  <a:cubicBezTo>
                    <a:pt x="950255" y="460586"/>
                    <a:pt x="939904" y="462872"/>
                    <a:pt x="930697" y="467380"/>
                  </a:cubicBezTo>
                  <a:cubicBezTo>
                    <a:pt x="891708" y="486494"/>
                    <a:pt x="888533" y="501353"/>
                    <a:pt x="922886" y="529928"/>
                  </a:cubicBezTo>
                  <a:cubicBezTo>
                    <a:pt x="960287" y="560980"/>
                    <a:pt x="975211" y="596159"/>
                    <a:pt x="959462" y="645943"/>
                  </a:cubicBezTo>
                  <a:cubicBezTo>
                    <a:pt x="951524" y="670962"/>
                    <a:pt x="956478" y="695981"/>
                    <a:pt x="966637" y="721064"/>
                  </a:cubicBezTo>
                  <a:cubicBezTo>
                    <a:pt x="985307" y="767229"/>
                    <a:pt x="976607" y="773515"/>
                    <a:pt x="932602" y="786088"/>
                  </a:cubicBezTo>
                  <a:cubicBezTo>
                    <a:pt x="883707" y="800058"/>
                    <a:pt x="846242" y="773452"/>
                    <a:pt x="804712" y="759545"/>
                  </a:cubicBezTo>
                  <a:cubicBezTo>
                    <a:pt x="803125" y="755989"/>
                    <a:pt x="802617" y="752243"/>
                    <a:pt x="803125" y="748369"/>
                  </a:cubicBezTo>
                  <a:cubicBezTo>
                    <a:pt x="816206" y="734082"/>
                    <a:pt x="831636" y="723795"/>
                    <a:pt x="844654" y="717952"/>
                  </a:cubicBezTo>
                  <a:cubicBezTo>
                    <a:pt x="830176" y="725318"/>
                    <a:pt x="813730" y="738400"/>
                    <a:pt x="795696" y="748433"/>
                  </a:cubicBezTo>
                  <a:cubicBezTo>
                    <a:pt x="774233" y="746147"/>
                    <a:pt x="756008" y="740114"/>
                    <a:pt x="757405" y="710967"/>
                  </a:cubicBezTo>
                  <a:cubicBezTo>
                    <a:pt x="764010" y="689695"/>
                    <a:pt x="776836" y="670899"/>
                    <a:pt x="780900" y="648737"/>
                  </a:cubicBezTo>
                  <a:cubicBezTo>
                    <a:pt x="790108" y="598762"/>
                    <a:pt x="763437" y="561043"/>
                    <a:pt x="740514" y="522753"/>
                  </a:cubicBezTo>
                  <a:cubicBezTo>
                    <a:pt x="735053" y="513672"/>
                    <a:pt x="724512" y="509354"/>
                    <a:pt x="713463" y="511513"/>
                  </a:cubicBezTo>
                  <a:cubicBezTo>
                    <a:pt x="707875" y="512592"/>
                    <a:pt x="703938" y="516593"/>
                    <a:pt x="704700" y="522816"/>
                  </a:cubicBezTo>
                  <a:cubicBezTo>
                    <a:pt x="706287" y="535453"/>
                    <a:pt x="716511" y="539580"/>
                    <a:pt x="725337" y="544787"/>
                  </a:cubicBezTo>
                  <a:cubicBezTo>
                    <a:pt x="733085" y="549423"/>
                    <a:pt x="741530" y="552661"/>
                    <a:pt x="749468" y="556852"/>
                  </a:cubicBezTo>
                  <a:cubicBezTo>
                    <a:pt x="765533" y="565234"/>
                    <a:pt x="781154" y="584411"/>
                    <a:pt x="775566" y="597492"/>
                  </a:cubicBezTo>
                  <a:cubicBezTo>
                    <a:pt x="760073" y="633560"/>
                    <a:pt x="769978" y="672613"/>
                    <a:pt x="757786" y="708046"/>
                  </a:cubicBezTo>
                  <a:cubicBezTo>
                    <a:pt x="744260" y="715330"/>
                    <a:pt x="729783" y="714288"/>
                    <a:pt x="714289" y="704935"/>
                  </a:cubicBezTo>
                  <a:cubicBezTo>
                    <a:pt x="743562" y="734336"/>
                    <a:pt x="765406" y="768753"/>
                    <a:pt x="789981" y="800312"/>
                  </a:cubicBezTo>
                  <a:cubicBezTo>
                    <a:pt x="815952" y="833777"/>
                    <a:pt x="813730" y="877338"/>
                    <a:pt x="807760" y="919058"/>
                  </a:cubicBezTo>
                  <a:cubicBezTo>
                    <a:pt x="785980" y="924709"/>
                    <a:pt x="774868" y="944014"/>
                    <a:pt x="763120" y="961349"/>
                  </a:cubicBezTo>
                  <a:cubicBezTo>
                    <a:pt x="749912" y="980780"/>
                    <a:pt x="739054" y="984400"/>
                    <a:pt x="720067" y="967572"/>
                  </a:cubicBezTo>
                  <a:cubicBezTo>
                    <a:pt x="690603" y="941537"/>
                    <a:pt x="663679" y="951062"/>
                    <a:pt x="657773" y="993480"/>
                  </a:cubicBezTo>
                  <a:cubicBezTo>
                    <a:pt x="651995" y="1034882"/>
                    <a:pt x="616943" y="1042566"/>
                    <a:pt x="598084" y="1068093"/>
                  </a:cubicBezTo>
                  <a:cubicBezTo>
                    <a:pt x="594273" y="1073237"/>
                    <a:pt x="585701" y="1073364"/>
                    <a:pt x="580811" y="1067776"/>
                  </a:cubicBezTo>
                  <a:cubicBezTo>
                    <a:pt x="573319" y="1059267"/>
                    <a:pt x="579224" y="1052218"/>
                    <a:pt x="585701" y="1047773"/>
                  </a:cubicBezTo>
                  <a:cubicBezTo>
                    <a:pt x="614149" y="1028278"/>
                    <a:pt x="622150" y="992909"/>
                    <a:pt x="639930" y="965477"/>
                  </a:cubicBezTo>
                  <a:cubicBezTo>
                    <a:pt x="658409" y="936965"/>
                    <a:pt x="623737" y="914803"/>
                    <a:pt x="619673" y="886927"/>
                  </a:cubicBezTo>
                  <a:cubicBezTo>
                    <a:pt x="618277" y="877275"/>
                    <a:pt x="592115" y="886546"/>
                    <a:pt x="578589" y="893721"/>
                  </a:cubicBezTo>
                  <a:cubicBezTo>
                    <a:pt x="562841" y="902040"/>
                    <a:pt x="556873" y="914994"/>
                    <a:pt x="563223" y="934171"/>
                  </a:cubicBezTo>
                  <a:cubicBezTo>
                    <a:pt x="567032" y="945537"/>
                    <a:pt x="569826" y="957793"/>
                    <a:pt x="570144" y="969795"/>
                  </a:cubicBezTo>
                  <a:cubicBezTo>
                    <a:pt x="570588" y="987257"/>
                    <a:pt x="563857" y="1003831"/>
                    <a:pt x="547601" y="1008466"/>
                  </a:cubicBezTo>
                  <a:cubicBezTo>
                    <a:pt x="529313" y="1013610"/>
                    <a:pt x="527598" y="993099"/>
                    <a:pt x="519534" y="981860"/>
                  </a:cubicBezTo>
                  <a:cubicBezTo>
                    <a:pt x="492166" y="943759"/>
                    <a:pt x="479211" y="891943"/>
                    <a:pt x="431460" y="872957"/>
                  </a:cubicBezTo>
                  <a:cubicBezTo>
                    <a:pt x="424729" y="870290"/>
                    <a:pt x="420728" y="864829"/>
                    <a:pt x="421490" y="857526"/>
                  </a:cubicBezTo>
                  <a:cubicBezTo>
                    <a:pt x="423268" y="839619"/>
                    <a:pt x="418696" y="830602"/>
                    <a:pt x="400598" y="838222"/>
                  </a:cubicBezTo>
                  <a:cubicBezTo>
                    <a:pt x="389105" y="843048"/>
                    <a:pt x="365166" y="834412"/>
                    <a:pt x="377675" y="865083"/>
                  </a:cubicBezTo>
                  <a:cubicBezTo>
                    <a:pt x="383771" y="879942"/>
                    <a:pt x="367261" y="880577"/>
                    <a:pt x="359959" y="886419"/>
                  </a:cubicBezTo>
                  <a:cubicBezTo>
                    <a:pt x="339829" y="902548"/>
                    <a:pt x="329986" y="920201"/>
                    <a:pt x="350624" y="943823"/>
                  </a:cubicBezTo>
                  <a:cubicBezTo>
                    <a:pt x="345417" y="958873"/>
                    <a:pt x="341290" y="976018"/>
                    <a:pt x="322430" y="976208"/>
                  </a:cubicBezTo>
                  <a:cubicBezTo>
                    <a:pt x="303571" y="976399"/>
                    <a:pt x="299824" y="960016"/>
                    <a:pt x="293093" y="944649"/>
                  </a:cubicBezTo>
                  <a:cubicBezTo>
                    <a:pt x="280075" y="915057"/>
                    <a:pt x="276964" y="891435"/>
                    <a:pt x="293093" y="858479"/>
                  </a:cubicBezTo>
                  <a:cubicBezTo>
                    <a:pt x="309603" y="824760"/>
                    <a:pt x="293348" y="783802"/>
                    <a:pt x="280393" y="748623"/>
                  </a:cubicBezTo>
                  <a:cubicBezTo>
                    <a:pt x="273345" y="729509"/>
                    <a:pt x="264709" y="714142"/>
                    <a:pt x="270678" y="691473"/>
                  </a:cubicBezTo>
                  <a:cubicBezTo>
                    <a:pt x="277218" y="666708"/>
                    <a:pt x="262169" y="656929"/>
                    <a:pt x="239880" y="660485"/>
                  </a:cubicBezTo>
                  <a:cubicBezTo>
                    <a:pt x="233594" y="661501"/>
                    <a:pt x="228069" y="665120"/>
                    <a:pt x="222354" y="668105"/>
                  </a:cubicBezTo>
                  <a:cubicBezTo>
                    <a:pt x="159807" y="700680"/>
                    <a:pt x="154536" y="699347"/>
                    <a:pt x="110340" y="639720"/>
                  </a:cubicBezTo>
                  <a:cubicBezTo>
                    <a:pt x="109260" y="633434"/>
                    <a:pt x="110086" y="627464"/>
                    <a:pt x="112753" y="621813"/>
                  </a:cubicBezTo>
                  <a:cubicBezTo>
                    <a:pt x="158156" y="579204"/>
                    <a:pt x="155235" y="558503"/>
                    <a:pt x="103101" y="521038"/>
                  </a:cubicBezTo>
                  <a:cubicBezTo>
                    <a:pt x="84559" y="507703"/>
                    <a:pt x="65763" y="494749"/>
                    <a:pt x="47602" y="481160"/>
                  </a:cubicBezTo>
                  <a:cubicBezTo>
                    <a:pt x="24552" y="463888"/>
                    <a:pt x="14137" y="438742"/>
                    <a:pt x="19154" y="403689"/>
                  </a:cubicBezTo>
                  <a:cubicBezTo>
                    <a:pt x="26203" y="354350"/>
                    <a:pt x="36426" y="302533"/>
                    <a:pt x="5248" y="255988"/>
                  </a:cubicBezTo>
                  <a:cubicBezTo>
                    <a:pt x="-5675" y="239668"/>
                    <a:pt x="2073" y="225063"/>
                    <a:pt x="13693" y="212617"/>
                  </a:cubicBezTo>
                  <a:cubicBezTo>
                    <a:pt x="25631" y="199853"/>
                    <a:pt x="39348" y="194202"/>
                    <a:pt x="54523" y="204997"/>
                  </a:cubicBezTo>
                  <a:cubicBezTo>
                    <a:pt x="68367" y="214776"/>
                    <a:pt x="79225" y="227413"/>
                    <a:pt x="85702" y="244812"/>
                  </a:cubicBezTo>
                  <a:cubicBezTo>
                    <a:pt x="103292" y="291992"/>
                    <a:pt x="117833" y="302787"/>
                    <a:pt x="163235" y="292119"/>
                  </a:cubicBezTo>
                  <a:cubicBezTo>
                    <a:pt x="205717" y="282150"/>
                    <a:pt x="242420" y="284436"/>
                    <a:pt x="265915" y="318409"/>
                  </a:cubicBezTo>
                  <a:cubicBezTo>
                    <a:pt x="269090" y="321203"/>
                    <a:pt x="266360" y="320123"/>
                    <a:pt x="264518" y="316694"/>
                  </a:cubicBezTo>
                  <a:cubicBezTo>
                    <a:pt x="237594" y="265513"/>
                    <a:pt x="213655" y="212680"/>
                    <a:pt x="191112" y="159086"/>
                  </a:cubicBezTo>
                  <a:cubicBezTo>
                    <a:pt x="188445" y="152673"/>
                    <a:pt x="192319" y="145942"/>
                    <a:pt x="198160" y="141814"/>
                  </a:cubicBezTo>
                  <a:cubicBezTo>
                    <a:pt x="222862" y="120605"/>
                    <a:pt x="200320" y="87458"/>
                    <a:pt x="216068" y="62058"/>
                  </a:cubicBezTo>
                  <a:cubicBezTo>
                    <a:pt x="225211" y="47326"/>
                    <a:pt x="227879" y="29927"/>
                    <a:pt x="248770" y="30244"/>
                  </a:cubicBezTo>
                  <a:cubicBezTo>
                    <a:pt x="253533" y="30307"/>
                    <a:pt x="258930" y="28085"/>
                    <a:pt x="262994" y="25228"/>
                  </a:cubicBezTo>
                  <a:cubicBezTo>
                    <a:pt x="303824" y="-3729"/>
                    <a:pt x="345417" y="-10396"/>
                    <a:pt x="388598" y="19195"/>
                  </a:cubicBezTo>
                  <a:cubicBezTo>
                    <a:pt x="391645" y="44405"/>
                    <a:pt x="375898" y="44405"/>
                    <a:pt x="359959" y="43579"/>
                  </a:cubicBezTo>
                  <a:cubicBezTo>
                    <a:pt x="323763" y="41674"/>
                    <a:pt x="276202" y="75012"/>
                    <a:pt x="266423" y="108921"/>
                  </a:cubicBezTo>
                  <a:cubicBezTo>
                    <a:pt x="262613" y="122002"/>
                    <a:pt x="268773" y="130892"/>
                    <a:pt x="277853" y="136226"/>
                  </a:cubicBezTo>
                  <a:cubicBezTo>
                    <a:pt x="298681" y="148482"/>
                    <a:pt x="308905" y="168802"/>
                    <a:pt x="313731" y="191535"/>
                  </a:cubicBezTo>
                  <a:cubicBezTo>
                    <a:pt x="326685" y="252051"/>
                    <a:pt x="354117" y="310026"/>
                    <a:pt x="339893" y="375432"/>
                  </a:cubicBezTo>
                  <a:cubicBezTo>
                    <a:pt x="334368" y="400768"/>
                    <a:pt x="338305" y="426613"/>
                    <a:pt x="343893" y="452204"/>
                  </a:cubicBezTo>
                  <a:cubicBezTo>
                    <a:pt x="347323" y="467761"/>
                    <a:pt x="347957" y="485732"/>
                    <a:pt x="334368" y="497733"/>
                  </a:cubicBezTo>
                  <a:cubicBezTo>
                    <a:pt x="319954" y="510433"/>
                    <a:pt x="306555" y="503766"/>
                    <a:pt x="292839" y="493860"/>
                  </a:cubicBezTo>
                  <a:cubicBezTo>
                    <a:pt x="278679" y="483573"/>
                    <a:pt x="263566" y="485351"/>
                    <a:pt x="250548" y="497035"/>
                  </a:cubicBezTo>
                  <a:cubicBezTo>
                    <a:pt x="235943" y="510179"/>
                    <a:pt x="241848" y="524848"/>
                    <a:pt x="247056" y="541422"/>
                  </a:cubicBezTo>
                  <a:cubicBezTo>
                    <a:pt x="257723" y="575521"/>
                    <a:pt x="276837" y="597810"/>
                    <a:pt x="310174" y="604604"/>
                  </a:cubicBezTo>
                  <a:cubicBezTo>
                    <a:pt x="334940" y="609621"/>
                    <a:pt x="341607" y="626766"/>
                    <a:pt x="338940" y="651404"/>
                  </a:cubicBezTo>
                  <a:cubicBezTo>
                    <a:pt x="336654" y="672486"/>
                    <a:pt x="341290" y="689441"/>
                    <a:pt x="364213" y="694076"/>
                  </a:cubicBezTo>
                  <a:cubicBezTo>
                    <a:pt x="390883" y="699474"/>
                    <a:pt x="395074" y="731097"/>
                    <a:pt x="415775" y="743480"/>
                  </a:cubicBezTo>
                  <a:cubicBezTo>
                    <a:pt x="394820" y="725128"/>
                    <a:pt x="382501" y="696108"/>
                    <a:pt x="353100" y="688171"/>
                  </a:cubicBezTo>
                  <a:cubicBezTo>
                    <a:pt x="345481" y="686139"/>
                    <a:pt x="338749" y="680043"/>
                    <a:pt x="339829" y="671343"/>
                  </a:cubicBezTo>
                  <a:cubicBezTo>
                    <a:pt x="343766" y="638577"/>
                    <a:pt x="327891" y="615336"/>
                    <a:pt x="312460" y="589301"/>
                  </a:cubicBezTo>
                  <a:cubicBezTo>
                    <a:pt x="293855" y="557995"/>
                    <a:pt x="302428" y="531706"/>
                    <a:pt x="330812" y="508719"/>
                  </a:cubicBezTo>
                  <a:cubicBezTo>
                    <a:pt x="335892" y="504591"/>
                    <a:pt x="340147" y="499448"/>
                    <a:pt x="345099" y="495320"/>
                  </a:cubicBezTo>
                  <a:cubicBezTo>
                    <a:pt x="394757" y="453791"/>
                    <a:pt x="463083" y="477413"/>
                    <a:pt x="480482" y="542311"/>
                  </a:cubicBezTo>
                  <a:cubicBezTo>
                    <a:pt x="484799" y="558440"/>
                    <a:pt x="477370" y="572219"/>
                    <a:pt x="467211" y="582443"/>
                  </a:cubicBezTo>
                  <a:cubicBezTo>
                    <a:pt x="454447" y="595270"/>
                    <a:pt x="441493" y="608859"/>
                    <a:pt x="419141" y="611526"/>
                  </a:cubicBezTo>
                  <a:cubicBezTo>
                    <a:pt x="436984" y="641625"/>
                    <a:pt x="455145" y="665565"/>
                    <a:pt x="483275" y="676804"/>
                  </a:cubicBezTo>
                  <a:cubicBezTo>
                    <a:pt x="509437" y="687282"/>
                    <a:pt x="535346" y="697759"/>
                    <a:pt x="558523" y="715031"/>
                  </a:cubicBezTo>
                  <a:cubicBezTo>
                    <a:pt x="538648" y="692870"/>
                    <a:pt x="519090" y="672613"/>
                    <a:pt x="490324" y="661501"/>
                  </a:cubicBezTo>
                  <a:cubicBezTo>
                    <a:pt x="460923" y="650134"/>
                    <a:pt x="460670" y="627719"/>
                    <a:pt x="473941" y="577426"/>
                  </a:cubicBezTo>
                  <a:cubicBezTo>
                    <a:pt x="482196" y="546121"/>
                    <a:pt x="495912" y="535453"/>
                    <a:pt x="526265" y="541993"/>
                  </a:cubicBezTo>
                  <a:cubicBezTo>
                    <a:pt x="553189" y="547772"/>
                    <a:pt x="575985" y="556598"/>
                    <a:pt x="592115" y="581935"/>
                  </a:cubicBezTo>
                  <a:cubicBezTo>
                    <a:pt x="598655" y="592222"/>
                    <a:pt x="610086" y="601747"/>
                    <a:pt x="620690" y="590571"/>
                  </a:cubicBezTo>
                  <a:cubicBezTo>
                    <a:pt x="631104" y="579649"/>
                    <a:pt x="621896" y="567520"/>
                    <a:pt x="614212" y="558503"/>
                  </a:cubicBezTo>
                  <a:cubicBezTo>
                    <a:pt x="601195" y="543327"/>
                    <a:pt x="583860" y="540025"/>
                    <a:pt x="565508" y="540152"/>
                  </a:cubicBezTo>
                  <a:cubicBezTo>
                    <a:pt x="553634" y="540215"/>
                    <a:pt x="542204" y="543136"/>
                    <a:pt x="529948" y="541549"/>
                  </a:cubicBezTo>
                  <a:cubicBezTo>
                    <a:pt x="493182" y="536786"/>
                    <a:pt x="483466" y="527579"/>
                    <a:pt x="486133" y="489224"/>
                  </a:cubicBezTo>
                  <a:cubicBezTo>
                    <a:pt x="488038" y="462872"/>
                    <a:pt x="487276" y="438043"/>
                    <a:pt x="478196" y="413087"/>
                  </a:cubicBezTo>
                  <a:cubicBezTo>
                    <a:pt x="468035" y="385084"/>
                    <a:pt x="455653" y="361271"/>
                    <a:pt x="424538" y="356445"/>
                  </a:cubicBezTo>
                  <a:cubicBezTo>
                    <a:pt x="410441" y="354286"/>
                    <a:pt x="401869" y="344507"/>
                    <a:pt x="400789" y="328886"/>
                  </a:cubicBezTo>
                  <a:cubicBezTo>
                    <a:pt x="399583" y="311233"/>
                    <a:pt x="409552" y="301263"/>
                    <a:pt x="423141" y="294659"/>
                  </a:cubicBezTo>
                  <a:cubicBezTo>
                    <a:pt x="450319" y="281515"/>
                    <a:pt x="477243" y="287801"/>
                    <a:pt x="498261" y="306026"/>
                  </a:cubicBezTo>
                  <a:cubicBezTo>
                    <a:pt x="527916" y="331743"/>
                    <a:pt x="564556" y="330664"/>
                    <a:pt x="597512" y="342983"/>
                  </a:cubicBezTo>
                  <a:cubicBezTo>
                    <a:pt x="614403" y="349270"/>
                    <a:pt x="627230" y="334411"/>
                    <a:pt x="637581" y="318790"/>
                  </a:cubicBezTo>
                  <a:cubicBezTo>
                    <a:pt x="660822" y="283737"/>
                    <a:pt x="691619" y="279356"/>
                    <a:pt x="721337" y="306915"/>
                  </a:cubicBezTo>
                  <a:cubicBezTo>
                    <a:pt x="731942" y="316757"/>
                    <a:pt x="743308" y="325203"/>
                    <a:pt x="754294" y="334284"/>
                  </a:cubicBezTo>
                  <a:cubicBezTo>
                    <a:pt x="767502" y="345206"/>
                    <a:pt x="780138" y="357398"/>
                    <a:pt x="773535" y="378734"/>
                  </a:cubicBezTo>
                  <a:cubicBezTo>
                    <a:pt x="757786" y="408261"/>
                    <a:pt x="756072" y="409658"/>
                    <a:pt x="718225" y="424454"/>
                  </a:cubicBezTo>
                  <a:cubicBezTo>
                    <a:pt x="736006" y="414611"/>
                    <a:pt x="756072" y="418294"/>
                    <a:pt x="771121" y="441345"/>
                  </a:cubicBezTo>
                  <a:cubicBezTo>
                    <a:pt x="782234" y="458363"/>
                    <a:pt x="795505" y="453474"/>
                    <a:pt x="809411" y="447822"/>
                  </a:cubicBezTo>
                  <a:cubicBezTo>
                    <a:pt x="853544" y="454871"/>
                    <a:pt x="838686" y="497098"/>
                    <a:pt x="848464" y="520974"/>
                  </a:cubicBezTo>
                  <a:cubicBezTo>
                    <a:pt x="848464" y="520847"/>
                    <a:pt x="847766" y="517355"/>
                    <a:pt x="846813" y="513926"/>
                  </a:cubicBezTo>
                  <a:cubicBezTo>
                    <a:pt x="829985" y="457474"/>
                    <a:pt x="832843" y="415183"/>
                    <a:pt x="896915" y="392132"/>
                  </a:cubicBezTo>
                  <a:cubicBezTo>
                    <a:pt x="937173" y="377654"/>
                    <a:pt x="939460" y="353270"/>
                    <a:pt x="920029" y="310979"/>
                  </a:cubicBezTo>
                  <a:cubicBezTo>
                    <a:pt x="904979" y="278149"/>
                    <a:pt x="891010" y="244685"/>
                    <a:pt x="870245" y="214840"/>
                  </a:cubicBezTo>
                  <a:cubicBezTo>
                    <a:pt x="857608" y="196678"/>
                    <a:pt x="847067" y="174644"/>
                    <a:pt x="868467" y="153562"/>
                  </a:cubicBezTo>
                  <a:cubicBezTo>
                    <a:pt x="874499" y="152101"/>
                    <a:pt x="879579" y="153943"/>
                    <a:pt x="883898" y="158515"/>
                  </a:cubicBezTo>
                  <a:cubicBezTo>
                    <a:pt x="937428" y="157499"/>
                    <a:pt x="942508" y="152038"/>
                    <a:pt x="933554" y="100920"/>
                  </a:cubicBezTo>
                  <a:cubicBezTo>
                    <a:pt x="930761" y="85045"/>
                    <a:pt x="932665" y="71138"/>
                    <a:pt x="941174" y="58438"/>
                  </a:cubicBezTo>
                  <a:cubicBezTo>
                    <a:pt x="947398" y="49167"/>
                    <a:pt x="949620" y="32784"/>
                    <a:pt x="964542" y="36213"/>
                  </a:cubicBezTo>
                  <a:cubicBezTo>
                    <a:pt x="976290" y="38880"/>
                    <a:pt x="976417" y="51961"/>
                    <a:pt x="978258" y="62693"/>
                  </a:cubicBezTo>
                  <a:cubicBezTo>
                    <a:pt x="982005" y="84410"/>
                    <a:pt x="985560" y="103714"/>
                    <a:pt x="1014644" y="88728"/>
                  </a:cubicBezTo>
                  <a:cubicBezTo>
                    <a:pt x="1046902" y="72091"/>
                    <a:pt x="1061507" y="83838"/>
                    <a:pt x="1059856" y="123145"/>
                  </a:cubicBezTo>
                  <a:cubicBezTo>
                    <a:pt x="1057316" y="183534"/>
                    <a:pt x="1057379" y="242335"/>
                    <a:pt x="1093384" y="294532"/>
                  </a:cubicBezTo>
                  <a:cubicBezTo>
                    <a:pt x="1108243" y="316059"/>
                    <a:pt x="1122721" y="330791"/>
                    <a:pt x="1149454" y="325774"/>
                  </a:cubicBezTo>
                  <a:cubicBezTo>
                    <a:pt x="1191555" y="317837"/>
                    <a:pt x="1212383" y="350032"/>
                    <a:pt x="1234354" y="379496"/>
                  </a:cubicBezTo>
                  <a:cubicBezTo>
                    <a:pt x="1244197" y="405658"/>
                    <a:pt x="1251118" y="433027"/>
                    <a:pt x="1262992" y="459379"/>
                  </a:cubicBezTo>
                  <a:cubicBezTo>
                    <a:pt x="1291758" y="448902"/>
                    <a:pt x="1321348" y="446298"/>
                    <a:pt x="1351130" y="445092"/>
                  </a:cubicBezTo>
                  <a:cubicBezTo>
                    <a:pt x="1344907" y="428074"/>
                    <a:pt x="1321920" y="412072"/>
                    <a:pt x="1340970" y="387751"/>
                  </a:cubicBezTo>
                  <a:cubicBezTo>
                    <a:pt x="1366560" y="396450"/>
                    <a:pt x="1387643" y="411246"/>
                    <a:pt x="1387961" y="443060"/>
                  </a:cubicBezTo>
                  <a:cubicBezTo>
                    <a:pt x="1388341" y="482303"/>
                    <a:pt x="1399199" y="515958"/>
                    <a:pt x="1422886" y="545994"/>
                  </a:cubicBezTo>
                  <a:cubicBezTo>
                    <a:pt x="1428791" y="553487"/>
                    <a:pt x="1429426" y="565869"/>
                    <a:pt x="1432473" y="5760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2" name="Полилиния: фигура 771">
              <a:extLst>
                <a:ext uri="{FF2B5EF4-FFF2-40B4-BE49-F238E27FC236}">
                  <a16:creationId xmlns="" xmlns:a16="http://schemas.microsoft.com/office/drawing/2014/main" id="{AEA5B649-394D-4165-AC53-29668E4F24F5}"/>
                </a:ext>
              </a:extLst>
            </p:cNvPr>
            <p:cNvSpPr/>
            <p:nvPr/>
          </p:nvSpPr>
          <p:spPr>
            <a:xfrm>
              <a:off x="8812953" y="2922220"/>
              <a:ext cx="913740" cy="1043774"/>
            </a:xfrm>
            <a:custGeom>
              <a:avLst/>
              <a:gdLst>
                <a:gd name="connsiteX0" fmla="*/ 528531 w 913740"/>
                <a:gd name="connsiteY0" fmla="*/ 549468 h 1043774"/>
                <a:gd name="connsiteX1" fmla="*/ 463762 w 913740"/>
                <a:gd name="connsiteY1" fmla="*/ 603126 h 1043774"/>
                <a:gd name="connsiteX2" fmla="*/ 553678 w 913740"/>
                <a:gd name="connsiteY2" fmla="*/ 686184 h 1043774"/>
                <a:gd name="connsiteX3" fmla="*/ 773451 w 913740"/>
                <a:gd name="connsiteY3" fmla="*/ 835918 h 1043774"/>
                <a:gd name="connsiteX4" fmla="*/ 898609 w 913740"/>
                <a:gd name="connsiteY4" fmla="*/ 881130 h 1043774"/>
                <a:gd name="connsiteX5" fmla="*/ 902483 w 913740"/>
                <a:gd name="connsiteY5" fmla="*/ 913134 h 1043774"/>
                <a:gd name="connsiteX6" fmla="*/ 785071 w 913740"/>
                <a:gd name="connsiteY6" fmla="*/ 957839 h 1043774"/>
                <a:gd name="connsiteX7" fmla="*/ 753512 w 913740"/>
                <a:gd name="connsiteY7" fmla="*/ 946726 h 1043774"/>
                <a:gd name="connsiteX8" fmla="*/ 728556 w 913740"/>
                <a:gd name="connsiteY8" fmla="*/ 939868 h 1043774"/>
                <a:gd name="connsiteX9" fmla="*/ 732684 w 913740"/>
                <a:gd name="connsiteY9" fmla="*/ 968634 h 1043774"/>
                <a:gd name="connsiteX10" fmla="*/ 729573 w 913740"/>
                <a:gd name="connsiteY10" fmla="*/ 1012576 h 1043774"/>
                <a:gd name="connsiteX11" fmla="*/ 700934 w 913740"/>
                <a:gd name="connsiteY11" fmla="*/ 1007178 h 1043774"/>
                <a:gd name="connsiteX12" fmla="*/ 633497 w 913740"/>
                <a:gd name="connsiteY12" fmla="*/ 1016958 h 1043774"/>
                <a:gd name="connsiteX13" fmla="*/ 626194 w 913740"/>
                <a:gd name="connsiteY13" fmla="*/ 1024006 h 1043774"/>
                <a:gd name="connsiteX14" fmla="*/ 616606 w 913740"/>
                <a:gd name="connsiteY14" fmla="*/ 1012004 h 1043774"/>
                <a:gd name="connsiteX15" fmla="*/ 601176 w 913740"/>
                <a:gd name="connsiteY15" fmla="*/ 983874 h 1043774"/>
                <a:gd name="connsiteX16" fmla="*/ 585046 w 913740"/>
                <a:gd name="connsiteY16" fmla="*/ 1008195 h 1043774"/>
                <a:gd name="connsiteX17" fmla="*/ 536215 w 913740"/>
                <a:gd name="connsiteY17" fmla="*/ 1028451 h 1043774"/>
                <a:gd name="connsiteX18" fmla="*/ 531770 w 913740"/>
                <a:gd name="connsiteY18" fmla="*/ 1002416 h 1043774"/>
                <a:gd name="connsiteX19" fmla="*/ 509037 w 913740"/>
                <a:gd name="connsiteY19" fmla="*/ 966157 h 1043774"/>
                <a:gd name="connsiteX20" fmla="*/ 482748 w 913740"/>
                <a:gd name="connsiteY20" fmla="*/ 946536 h 1043774"/>
                <a:gd name="connsiteX21" fmla="*/ 462428 w 913740"/>
                <a:gd name="connsiteY21" fmla="*/ 918214 h 1043774"/>
                <a:gd name="connsiteX22" fmla="*/ 344508 w 913740"/>
                <a:gd name="connsiteY22" fmla="*/ 839664 h 1043774"/>
                <a:gd name="connsiteX23" fmla="*/ 281770 w 913740"/>
                <a:gd name="connsiteY23" fmla="*/ 788483 h 1043774"/>
                <a:gd name="connsiteX24" fmla="*/ 259418 w 913740"/>
                <a:gd name="connsiteY24" fmla="*/ 777498 h 1043774"/>
                <a:gd name="connsiteX25" fmla="*/ 208745 w 913740"/>
                <a:gd name="connsiteY25" fmla="*/ 754066 h 1043774"/>
                <a:gd name="connsiteX26" fmla="*/ 219985 w 913740"/>
                <a:gd name="connsiteY26" fmla="*/ 616461 h 1043774"/>
                <a:gd name="connsiteX27" fmla="*/ 212111 w 913740"/>
                <a:gd name="connsiteY27" fmla="*/ 560263 h 1043774"/>
                <a:gd name="connsiteX28" fmla="*/ 135213 w 913740"/>
                <a:gd name="connsiteY28" fmla="*/ 486158 h 1043774"/>
                <a:gd name="connsiteX29" fmla="*/ 68728 w 913740"/>
                <a:gd name="connsiteY29" fmla="*/ 459171 h 1043774"/>
                <a:gd name="connsiteX30" fmla="*/ 6434 w 913740"/>
                <a:gd name="connsiteY30" fmla="*/ 373890 h 1043774"/>
                <a:gd name="connsiteX31" fmla="*/ 15515 w 913740"/>
                <a:gd name="connsiteY31" fmla="*/ 342013 h 1043774"/>
                <a:gd name="connsiteX32" fmla="*/ 41105 w 913740"/>
                <a:gd name="connsiteY32" fmla="*/ 338774 h 1043774"/>
                <a:gd name="connsiteX33" fmla="*/ 140292 w 913740"/>
                <a:gd name="connsiteY33" fmla="*/ 307722 h 1043774"/>
                <a:gd name="connsiteX34" fmla="*/ 155152 w 913740"/>
                <a:gd name="connsiteY34" fmla="*/ 268289 h 1043774"/>
                <a:gd name="connsiteX35" fmla="*/ 147214 w 913740"/>
                <a:gd name="connsiteY35" fmla="*/ 143574 h 1043774"/>
                <a:gd name="connsiteX36" fmla="*/ 186013 w 913740"/>
                <a:gd name="connsiteY36" fmla="*/ 157036 h 1043774"/>
                <a:gd name="connsiteX37" fmla="*/ 218905 w 913740"/>
                <a:gd name="connsiteY37" fmla="*/ 155830 h 1043774"/>
                <a:gd name="connsiteX38" fmla="*/ 257958 w 913740"/>
                <a:gd name="connsiteY38" fmla="*/ 167514 h 1043774"/>
                <a:gd name="connsiteX39" fmla="*/ 281643 w 913740"/>
                <a:gd name="connsiteY39" fmla="*/ 205043 h 1043774"/>
                <a:gd name="connsiteX40" fmla="*/ 307678 w 913740"/>
                <a:gd name="connsiteY40" fmla="*/ 173038 h 1043774"/>
                <a:gd name="connsiteX41" fmla="*/ 326919 w 913740"/>
                <a:gd name="connsiteY41" fmla="*/ 125858 h 1043774"/>
                <a:gd name="connsiteX42" fmla="*/ 313647 w 913740"/>
                <a:gd name="connsiteY42" fmla="*/ 84011 h 1043774"/>
                <a:gd name="connsiteX43" fmla="*/ 369083 w 913740"/>
                <a:gd name="connsiteY43" fmla="*/ 0 h 1043774"/>
                <a:gd name="connsiteX44" fmla="*/ 385911 w 913740"/>
                <a:gd name="connsiteY44" fmla="*/ 32258 h 1043774"/>
                <a:gd name="connsiteX45" fmla="*/ 403246 w 913740"/>
                <a:gd name="connsiteY45" fmla="*/ 195137 h 1043774"/>
                <a:gd name="connsiteX46" fmla="*/ 395118 w 913740"/>
                <a:gd name="connsiteY46" fmla="*/ 275274 h 1043774"/>
                <a:gd name="connsiteX47" fmla="*/ 381402 w 913740"/>
                <a:gd name="connsiteY47" fmla="*/ 281370 h 1043774"/>
                <a:gd name="connsiteX48" fmla="*/ 312568 w 913740"/>
                <a:gd name="connsiteY48" fmla="*/ 258827 h 1043774"/>
                <a:gd name="connsiteX49" fmla="*/ 300058 w 913740"/>
                <a:gd name="connsiteY49" fmla="*/ 264987 h 1043774"/>
                <a:gd name="connsiteX50" fmla="*/ 309965 w 913740"/>
                <a:gd name="connsiteY50" fmla="*/ 278322 h 1043774"/>
                <a:gd name="connsiteX51" fmla="*/ 363876 w 913740"/>
                <a:gd name="connsiteY51" fmla="*/ 375604 h 1043774"/>
                <a:gd name="connsiteX52" fmla="*/ 350922 w 913740"/>
                <a:gd name="connsiteY52" fmla="*/ 428183 h 1043774"/>
                <a:gd name="connsiteX53" fmla="*/ 327999 w 913740"/>
                <a:gd name="connsiteY53" fmla="*/ 447995 h 1043774"/>
                <a:gd name="connsiteX54" fmla="*/ 391816 w 913740"/>
                <a:gd name="connsiteY54" fmla="*/ 448566 h 1043774"/>
                <a:gd name="connsiteX55" fmla="*/ 411247 w 913740"/>
                <a:gd name="connsiteY55" fmla="*/ 444629 h 1043774"/>
                <a:gd name="connsiteX56" fmla="*/ 444648 w 913740"/>
                <a:gd name="connsiteY56" fmla="*/ 483555 h 1043774"/>
                <a:gd name="connsiteX57" fmla="*/ 481478 w 913740"/>
                <a:gd name="connsiteY57" fmla="*/ 519432 h 1043774"/>
                <a:gd name="connsiteX58" fmla="*/ 528722 w 913740"/>
                <a:gd name="connsiteY58" fmla="*/ 549532 h 10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13740" h="1043774">
                  <a:moveTo>
                    <a:pt x="528531" y="549468"/>
                  </a:moveTo>
                  <a:cubicBezTo>
                    <a:pt x="512783" y="570804"/>
                    <a:pt x="483383" y="573090"/>
                    <a:pt x="463762" y="603126"/>
                  </a:cubicBezTo>
                  <a:cubicBezTo>
                    <a:pt x="519578" y="604459"/>
                    <a:pt x="526627" y="655387"/>
                    <a:pt x="553678" y="686184"/>
                  </a:cubicBezTo>
                  <a:cubicBezTo>
                    <a:pt x="613685" y="754701"/>
                    <a:pt x="672803" y="831473"/>
                    <a:pt x="773451" y="835918"/>
                  </a:cubicBezTo>
                  <a:cubicBezTo>
                    <a:pt x="818155" y="837887"/>
                    <a:pt x="852826" y="876812"/>
                    <a:pt x="898609" y="881130"/>
                  </a:cubicBezTo>
                  <a:cubicBezTo>
                    <a:pt x="916199" y="882781"/>
                    <a:pt x="919691" y="904245"/>
                    <a:pt x="902483" y="913134"/>
                  </a:cubicBezTo>
                  <a:cubicBezTo>
                    <a:pt x="865081" y="932565"/>
                    <a:pt x="827426" y="953076"/>
                    <a:pt x="785071" y="957839"/>
                  </a:cubicBezTo>
                  <a:cubicBezTo>
                    <a:pt x="773515" y="959109"/>
                    <a:pt x="762529" y="955807"/>
                    <a:pt x="753512" y="946726"/>
                  </a:cubicBezTo>
                  <a:cubicBezTo>
                    <a:pt x="746464" y="939614"/>
                    <a:pt x="739352" y="927676"/>
                    <a:pt x="728556" y="939868"/>
                  </a:cubicBezTo>
                  <a:cubicBezTo>
                    <a:pt x="719476" y="950092"/>
                    <a:pt x="725318" y="960442"/>
                    <a:pt x="732684" y="968634"/>
                  </a:cubicBezTo>
                  <a:cubicBezTo>
                    <a:pt x="747226" y="984890"/>
                    <a:pt x="747226" y="999050"/>
                    <a:pt x="729573" y="1012576"/>
                  </a:cubicBezTo>
                  <a:cubicBezTo>
                    <a:pt x="717952" y="1021466"/>
                    <a:pt x="709824" y="1019624"/>
                    <a:pt x="700934" y="1007178"/>
                  </a:cubicBezTo>
                  <a:cubicBezTo>
                    <a:pt x="666263" y="958474"/>
                    <a:pt x="661501" y="959426"/>
                    <a:pt x="633497" y="1016958"/>
                  </a:cubicBezTo>
                  <a:cubicBezTo>
                    <a:pt x="631973" y="1020069"/>
                    <a:pt x="628290" y="1022038"/>
                    <a:pt x="626194" y="1024006"/>
                  </a:cubicBezTo>
                  <a:cubicBezTo>
                    <a:pt x="618955" y="1022545"/>
                    <a:pt x="617114" y="1017656"/>
                    <a:pt x="616606" y="1012004"/>
                  </a:cubicBezTo>
                  <a:cubicBezTo>
                    <a:pt x="615527" y="999876"/>
                    <a:pt x="616415" y="984572"/>
                    <a:pt x="601176" y="983874"/>
                  </a:cubicBezTo>
                  <a:cubicBezTo>
                    <a:pt x="588094" y="983239"/>
                    <a:pt x="588856" y="998860"/>
                    <a:pt x="585046" y="1008195"/>
                  </a:cubicBezTo>
                  <a:cubicBezTo>
                    <a:pt x="568155" y="1049279"/>
                    <a:pt x="559392" y="1053026"/>
                    <a:pt x="536215" y="1028451"/>
                  </a:cubicBezTo>
                  <a:cubicBezTo>
                    <a:pt x="529040" y="1020831"/>
                    <a:pt x="522816" y="1016958"/>
                    <a:pt x="531770" y="1002416"/>
                  </a:cubicBezTo>
                  <a:cubicBezTo>
                    <a:pt x="546819" y="978032"/>
                    <a:pt x="533739" y="962538"/>
                    <a:pt x="509037" y="966157"/>
                  </a:cubicBezTo>
                  <a:cubicBezTo>
                    <a:pt x="491320" y="968761"/>
                    <a:pt x="485923" y="961585"/>
                    <a:pt x="482748" y="946536"/>
                  </a:cubicBezTo>
                  <a:cubicBezTo>
                    <a:pt x="480017" y="933645"/>
                    <a:pt x="470746" y="926851"/>
                    <a:pt x="462428" y="918214"/>
                  </a:cubicBezTo>
                  <a:cubicBezTo>
                    <a:pt x="428328" y="882845"/>
                    <a:pt x="396578" y="846713"/>
                    <a:pt x="344508" y="839664"/>
                  </a:cubicBezTo>
                  <a:cubicBezTo>
                    <a:pt x="318474" y="836108"/>
                    <a:pt x="289899" y="824361"/>
                    <a:pt x="281770" y="788483"/>
                  </a:cubicBezTo>
                  <a:cubicBezTo>
                    <a:pt x="279357" y="777879"/>
                    <a:pt x="268753" y="776672"/>
                    <a:pt x="259418" y="777498"/>
                  </a:cubicBezTo>
                  <a:cubicBezTo>
                    <a:pt x="238527" y="779466"/>
                    <a:pt x="223096" y="768227"/>
                    <a:pt x="208745" y="754066"/>
                  </a:cubicBezTo>
                  <a:cubicBezTo>
                    <a:pt x="229319" y="709806"/>
                    <a:pt x="223096" y="662880"/>
                    <a:pt x="219985" y="616461"/>
                  </a:cubicBezTo>
                  <a:cubicBezTo>
                    <a:pt x="218715" y="597601"/>
                    <a:pt x="212937" y="579059"/>
                    <a:pt x="212111" y="560263"/>
                  </a:cubicBezTo>
                  <a:cubicBezTo>
                    <a:pt x="209762" y="505717"/>
                    <a:pt x="185631" y="478729"/>
                    <a:pt x="135213" y="486158"/>
                  </a:cubicBezTo>
                  <a:cubicBezTo>
                    <a:pt x="105749" y="490540"/>
                    <a:pt x="86254" y="480634"/>
                    <a:pt x="68728" y="459171"/>
                  </a:cubicBezTo>
                  <a:cubicBezTo>
                    <a:pt x="46630" y="432056"/>
                    <a:pt x="35581" y="396242"/>
                    <a:pt x="6434" y="373890"/>
                  </a:cubicBezTo>
                  <a:cubicBezTo>
                    <a:pt x="-6520" y="363984"/>
                    <a:pt x="1926" y="348299"/>
                    <a:pt x="15515" y="342013"/>
                  </a:cubicBezTo>
                  <a:cubicBezTo>
                    <a:pt x="23262" y="338457"/>
                    <a:pt x="35137" y="334964"/>
                    <a:pt x="41105" y="338774"/>
                  </a:cubicBezTo>
                  <a:cubicBezTo>
                    <a:pt x="85302" y="367159"/>
                    <a:pt x="109558" y="325820"/>
                    <a:pt x="140292" y="307722"/>
                  </a:cubicBezTo>
                  <a:cubicBezTo>
                    <a:pt x="154707" y="299213"/>
                    <a:pt x="154834" y="283402"/>
                    <a:pt x="155152" y="268289"/>
                  </a:cubicBezTo>
                  <a:cubicBezTo>
                    <a:pt x="156040" y="226505"/>
                    <a:pt x="160993" y="184468"/>
                    <a:pt x="147214" y="143574"/>
                  </a:cubicBezTo>
                  <a:cubicBezTo>
                    <a:pt x="165883" y="135065"/>
                    <a:pt x="174646" y="150559"/>
                    <a:pt x="186013" y="157036"/>
                  </a:cubicBezTo>
                  <a:cubicBezTo>
                    <a:pt x="197633" y="163704"/>
                    <a:pt x="206904" y="170816"/>
                    <a:pt x="218905" y="155830"/>
                  </a:cubicBezTo>
                  <a:cubicBezTo>
                    <a:pt x="237765" y="132271"/>
                    <a:pt x="249004" y="148019"/>
                    <a:pt x="257958" y="167514"/>
                  </a:cubicBezTo>
                  <a:cubicBezTo>
                    <a:pt x="264308" y="181484"/>
                    <a:pt x="262530" y="204217"/>
                    <a:pt x="281643" y="205043"/>
                  </a:cubicBezTo>
                  <a:cubicBezTo>
                    <a:pt x="297582" y="205677"/>
                    <a:pt x="296693" y="181928"/>
                    <a:pt x="307678" y="173038"/>
                  </a:cubicBezTo>
                  <a:cubicBezTo>
                    <a:pt x="334793" y="167069"/>
                    <a:pt x="330094" y="145543"/>
                    <a:pt x="326919" y="125858"/>
                  </a:cubicBezTo>
                  <a:cubicBezTo>
                    <a:pt x="324569" y="111380"/>
                    <a:pt x="316315" y="98680"/>
                    <a:pt x="313647" y="84011"/>
                  </a:cubicBezTo>
                  <a:cubicBezTo>
                    <a:pt x="304313" y="32576"/>
                    <a:pt x="297709" y="4699"/>
                    <a:pt x="369083" y="0"/>
                  </a:cubicBezTo>
                  <a:cubicBezTo>
                    <a:pt x="382481" y="6160"/>
                    <a:pt x="389720" y="17717"/>
                    <a:pt x="385911" y="32258"/>
                  </a:cubicBezTo>
                  <a:cubicBezTo>
                    <a:pt x="370988" y="89345"/>
                    <a:pt x="396832" y="140971"/>
                    <a:pt x="403246" y="195137"/>
                  </a:cubicBezTo>
                  <a:cubicBezTo>
                    <a:pt x="406484" y="222569"/>
                    <a:pt x="417216" y="250953"/>
                    <a:pt x="395118" y="275274"/>
                  </a:cubicBezTo>
                  <a:cubicBezTo>
                    <a:pt x="391562" y="279211"/>
                    <a:pt x="386355" y="280354"/>
                    <a:pt x="381402" y="281370"/>
                  </a:cubicBezTo>
                  <a:cubicBezTo>
                    <a:pt x="357018" y="278957"/>
                    <a:pt x="339619" y="251906"/>
                    <a:pt x="312568" y="258827"/>
                  </a:cubicBezTo>
                  <a:cubicBezTo>
                    <a:pt x="308059" y="260288"/>
                    <a:pt x="301837" y="259716"/>
                    <a:pt x="300058" y="264987"/>
                  </a:cubicBezTo>
                  <a:cubicBezTo>
                    <a:pt x="297138" y="273623"/>
                    <a:pt x="306154" y="274194"/>
                    <a:pt x="309965" y="278322"/>
                  </a:cubicBezTo>
                  <a:cubicBezTo>
                    <a:pt x="326919" y="311406"/>
                    <a:pt x="342159" y="345315"/>
                    <a:pt x="363876" y="375604"/>
                  </a:cubicBezTo>
                  <a:cubicBezTo>
                    <a:pt x="378799" y="396369"/>
                    <a:pt x="380640" y="417768"/>
                    <a:pt x="350922" y="428183"/>
                  </a:cubicBezTo>
                  <a:cubicBezTo>
                    <a:pt x="339809" y="432120"/>
                    <a:pt x="334666" y="445137"/>
                    <a:pt x="327999" y="447995"/>
                  </a:cubicBezTo>
                  <a:cubicBezTo>
                    <a:pt x="346096" y="425579"/>
                    <a:pt x="368003" y="410466"/>
                    <a:pt x="391816" y="448566"/>
                  </a:cubicBezTo>
                  <a:cubicBezTo>
                    <a:pt x="398103" y="458663"/>
                    <a:pt x="404643" y="446026"/>
                    <a:pt x="411247" y="444629"/>
                  </a:cubicBezTo>
                  <a:cubicBezTo>
                    <a:pt x="438806" y="441073"/>
                    <a:pt x="440330" y="465394"/>
                    <a:pt x="444648" y="483555"/>
                  </a:cubicBezTo>
                  <a:cubicBezTo>
                    <a:pt x="449855" y="505336"/>
                    <a:pt x="450807" y="523433"/>
                    <a:pt x="481478" y="519432"/>
                  </a:cubicBezTo>
                  <a:cubicBezTo>
                    <a:pt x="497163" y="517400"/>
                    <a:pt x="522054" y="523243"/>
                    <a:pt x="528722" y="54953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3" name="Полилиния: фигура 772">
              <a:extLst>
                <a:ext uri="{FF2B5EF4-FFF2-40B4-BE49-F238E27FC236}">
                  <a16:creationId xmlns="" xmlns:a16="http://schemas.microsoft.com/office/drawing/2014/main" id="{E0788824-3760-4166-9A57-256562A0E49B}"/>
                </a:ext>
              </a:extLst>
            </p:cNvPr>
            <p:cNvSpPr/>
            <p:nvPr/>
          </p:nvSpPr>
          <p:spPr>
            <a:xfrm>
              <a:off x="7404290" y="2146456"/>
              <a:ext cx="813788" cy="1157225"/>
            </a:xfrm>
            <a:custGeom>
              <a:avLst/>
              <a:gdLst>
                <a:gd name="connsiteX0" fmla="*/ 558166 w 813788"/>
                <a:gd name="connsiteY0" fmla="*/ 539416 h 1157225"/>
                <a:gd name="connsiteX1" fmla="*/ 653733 w 813788"/>
                <a:gd name="connsiteY1" fmla="*/ 543226 h 1157225"/>
                <a:gd name="connsiteX2" fmla="*/ 719836 w 813788"/>
                <a:gd name="connsiteY2" fmla="*/ 542527 h 1157225"/>
                <a:gd name="connsiteX3" fmla="*/ 728154 w 813788"/>
                <a:gd name="connsiteY3" fmla="*/ 599297 h 1157225"/>
                <a:gd name="connsiteX4" fmla="*/ 732853 w 813788"/>
                <a:gd name="connsiteY4" fmla="*/ 629015 h 1157225"/>
                <a:gd name="connsiteX5" fmla="*/ 759524 w 813788"/>
                <a:gd name="connsiteY5" fmla="*/ 743188 h 1157225"/>
                <a:gd name="connsiteX6" fmla="*/ 753365 w 813788"/>
                <a:gd name="connsiteY6" fmla="*/ 765223 h 1157225"/>
                <a:gd name="connsiteX7" fmla="*/ 750951 w 813788"/>
                <a:gd name="connsiteY7" fmla="*/ 844281 h 1157225"/>
                <a:gd name="connsiteX8" fmla="*/ 786766 w 813788"/>
                <a:gd name="connsiteY8" fmla="*/ 842249 h 1157225"/>
                <a:gd name="connsiteX9" fmla="*/ 794385 w 813788"/>
                <a:gd name="connsiteY9" fmla="*/ 891335 h 1157225"/>
                <a:gd name="connsiteX10" fmla="*/ 809625 w 813788"/>
                <a:gd name="connsiteY10" fmla="*/ 932229 h 1157225"/>
                <a:gd name="connsiteX11" fmla="*/ 802005 w 813788"/>
                <a:gd name="connsiteY11" fmla="*/ 964932 h 1157225"/>
                <a:gd name="connsiteX12" fmla="*/ 768350 w 813788"/>
                <a:gd name="connsiteY12" fmla="*/ 939722 h 1157225"/>
                <a:gd name="connsiteX13" fmla="*/ 746506 w 813788"/>
                <a:gd name="connsiteY13" fmla="*/ 917497 h 1157225"/>
                <a:gd name="connsiteX14" fmla="*/ 689166 w 813788"/>
                <a:gd name="connsiteY14" fmla="*/ 860283 h 1157225"/>
                <a:gd name="connsiteX15" fmla="*/ 669735 w 813788"/>
                <a:gd name="connsiteY15" fmla="*/ 850822 h 1157225"/>
                <a:gd name="connsiteX16" fmla="*/ 564642 w 813788"/>
                <a:gd name="connsiteY16" fmla="*/ 876730 h 1157225"/>
                <a:gd name="connsiteX17" fmla="*/ 558737 w 813788"/>
                <a:gd name="connsiteY17" fmla="*/ 900542 h 1157225"/>
                <a:gd name="connsiteX18" fmla="*/ 596964 w 813788"/>
                <a:gd name="connsiteY18" fmla="*/ 932419 h 1157225"/>
                <a:gd name="connsiteX19" fmla="*/ 695325 w 813788"/>
                <a:gd name="connsiteY19" fmla="*/ 981315 h 1157225"/>
                <a:gd name="connsiteX20" fmla="*/ 710628 w 813788"/>
                <a:gd name="connsiteY20" fmla="*/ 1005826 h 1157225"/>
                <a:gd name="connsiteX21" fmla="*/ 641160 w 813788"/>
                <a:gd name="connsiteY21" fmla="*/ 1122984 h 1157225"/>
                <a:gd name="connsiteX22" fmla="*/ 543053 w 813788"/>
                <a:gd name="connsiteY22" fmla="*/ 1153083 h 1157225"/>
                <a:gd name="connsiteX23" fmla="*/ 410020 w 813788"/>
                <a:gd name="connsiteY23" fmla="*/ 1142987 h 1157225"/>
                <a:gd name="connsiteX24" fmla="*/ 351791 w 813788"/>
                <a:gd name="connsiteY24" fmla="*/ 1126159 h 1157225"/>
                <a:gd name="connsiteX25" fmla="*/ 370205 w 813788"/>
                <a:gd name="connsiteY25" fmla="*/ 1047164 h 1157225"/>
                <a:gd name="connsiteX26" fmla="*/ 373761 w 813788"/>
                <a:gd name="connsiteY26" fmla="*/ 1015351 h 1157225"/>
                <a:gd name="connsiteX27" fmla="*/ 365824 w 813788"/>
                <a:gd name="connsiteY27" fmla="*/ 975282 h 1157225"/>
                <a:gd name="connsiteX28" fmla="*/ 490093 w 813788"/>
                <a:gd name="connsiteY28" fmla="*/ 960867 h 1157225"/>
                <a:gd name="connsiteX29" fmla="*/ 469519 w 813788"/>
                <a:gd name="connsiteY29" fmla="*/ 718106 h 1157225"/>
                <a:gd name="connsiteX30" fmla="*/ 482981 w 813788"/>
                <a:gd name="connsiteY30" fmla="*/ 646350 h 1157225"/>
                <a:gd name="connsiteX31" fmla="*/ 472377 w 813788"/>
                <a:gd name="connsiteY31" fmla="*/ 570531 h 1157225"/>
                <a:gd name="connsiteX32" fmla="*/ 445135 w 813788"/>
                <a:gd name="connsiteY32" fmla="*/ 529319 h 1157225"/>
                <a:gd name="connsiteX33" fmla="*/ 386778 w 813788"/>
                <a:gd name="connsiteY33" fmla="*/ 462263 h 1157225"/>
                <a:gd name="connsiteX34" fmla="*/ 330835 w 813788"/>
                <a:gd name="connsiteY34" fmla="*/ 430703 h 1157225"/>
                <a:gd name="connsiteX35" fmla="*/ 227013 w 813788"/>
                <a:gd name="connsiteY35" fmla="*/ 420734 h 1157225"/>
                <a:gd name="connsiteX36" fmla="*/ 161862 w 813788"/>
                <a:gd name="connsiteY36" fmla="*/ 381173 h 1157225"/>
                <a:gd name="connsiteX37" fmla="*/ 132143 w 813788"/>
                <a:gd name="connsiteY37" fmla="*/ 309164 h 1157225"/>
                <a:gd name="connsiteX38" fmla="*/ 93599 w 813788"/>
                <a:gd name="connsiteY38" fmla="*/ 182544 h 1157225"/>
                <a:gd name="connsiteX39" fmla="*/ 67628 w 813788"/>
                <a:gd name="connsiteY39" fmla="*/ 163113 h 1157225"/>
                <a:gd name="connsiteX40" fmla="*/ 37275 w 813788"/>
                <a:gd name="connsiteY40" fmla="*/ 165082 h 1157225"/>
                <a:gd name="connsiteX41" fmla="*/ 6160 w 813788"/>
                <a:gd name="connsiteY41" fmla="*/ 112503 h 1157225"/>
                <a:gd name="connsiteX42" fmla="*/ 13716 w 813788"/>
                <a:gd name="connsiteY42" fmla="*/ 93707 h 1157225"/>
                <a:gd name="connsiteX43" fmla="*/ 31433 w 813788"/>
                <a:gd name="connsiteY43" fmla="*/ 31604 h 1157225"/>
                <a:gd name="connsiteX44" fmla="*/ 61532 w 813788"/>
                <a:gd name="connsiteY44" fmla="*/ 44 h 1157225"/>
                <a:gd name="connsiteX45" fmla="*/ 105854 w 813788"/>
                <a:gd name="connsiteY45" fmla="*/ 23159 h 1157225"/>
                <a:gd name="connsiteX46" fmla="*/ 168592 w 813788"/>
                <a:gd name="connsiteY46" fmla="*/ 146794 h 1157225"/>
                <a:gd name="connsiteX47" fmla="*/ 193421 w 813788"/>
                <a:gd name="connsiteY47" fmla="*/ 194863 h 1157225"/>
                <a:gd name="connsiteX48" fmla="*/ 212725 w 813788"/>
                <a:gd name="connsiteY48" fmla="*/ 211691 h 1157225"/>
                <a:gd name="connsiteX49" fmla="*/ 293561 w 813788"/>
                <a:gd name="connsiteY49" fmla="*/ 279890 h 1157225"/>
                <a:gd name="connsiteX50" fmla="*/ 301180 w 813788"/>
                <a:gd name="connsiteY50" fmla="*/ 287955 h 1157225"/>
                <a:gd name="connsiteX51" fmla="*/ 470535 w 813788"/>
                <a:gd name="connsiteY51" fmla="*/ 406827 h 1157225"/>
                <a:gd name="connsiteX52" fmla="*/ 517208 w 813788"/>
                <a:gd name="connsiteY52" fmla="*/ 432545 h 1157225"/>
                <a:gd name="connsiteX53" fmla="*/ 540576 w 813788"/>
                <a:gd name="connsiteY53" fmla="*/ 587867 h 1157225"/>
                <a:gd name="connsiteX54" fmla="*/ 558166 w 813788"/>
                <a:gd name="connsiteY54" fmla="*/ 539099 h 11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13788" h="1157225">
                  <a:moveTo>
                    <a:pt x="558166" y="539416"/>
                  </a:moveTo>
                  <a:cubicBezTo>
                    <a:pt x="605409" y="579675"/>
                    <a:pt x="606742" y="581580"/>
                    <a:pt x="653733" y="543226"/>
                  </a:cubicBezTo>
                  <a:cubicBezTo>
                    <a:pt x="678180" y="523287"/>
                    <a:pt x="699135" y="528875"/>
                    <a:pt x="719836" y="542527"/>
                  </a:cubicBezTo>
                  <a:cubicBezTo>
                    <a:pt x="740665" y="556244"/>
                    <a:pt x="740791" y="577770"/>
                    <a:pt x="728154" y="599297"/>
                  </a:cubicBezTo>
                  <a:cubicBezTo>
                    <a:pt x="721360" y="610854"/>
                    <a:pt x="728154" y="619109"/>
                    <a:pt x="732853" y="629015"/>
                  </a:cubicBezTo>
                  <a:cubicBezTo>
                    <a:pt x="749617" y="664766"/>
                    <a:pt x="746887" y="705977"/>
                    <a:pt x="759524" y="743188"/>
                  </a:cubicBezTo>
                  <a:cubicBezTo>
                    <a:pt x="761555" y="749158"/>
                    <a:pt x="758063" y="761604"/>
                    <a:pt x="753365" y="765223"/>
                  </a:cubicBezTo>
                  <a:cubicBezTo>
                    <a:pt x="719391" y="790750"/>
                    <a:pt x="742188" y="819325"/>
                    <a:pt x="750951" y="844281"/>
                  </a:cubicBezTo>
                  <a:cubicBezTo>
                    <a:pt x="761238" y="873809"/>
                    <a:pt x="774510" y="842376"/>
                    <a:pt x="786766" y="842249"/>
                  </a:cubicBezTo>
                  <a:cubicBezTo>
                    <a:pt x="789305" y="858632"/>
                    <a:pt x="791845" y="874952"/>
                    <a:pt x="794385" y="891335"/>
                  </a:cubicBezTo>
                  <a:cubicBezTo>
                    <a:pt x="814641" y="898447"/>
                    <a:pt x="817754" y="912925"/>
                    <a:pt x="809625" y="932229"/>
                  </a:cubicBezTo>
                  <a:cubicBezTo>
                    <a:pt x="807085" y="943151"/>
                    <a:pt x="804545" y="954073"/>
                    <a:pt x="802005" y="964932"/>
                  </a:cubicBezTo>
                  <a:cubicBezTo>
                    <a:pt x="787717" y="961248"/>
                    <a:pt x="777812" y="951088"/>
                    <a:pt x="768350" y="939722"/>
                  </a:cubicBezTo>
                  <a:cubicBezTo>
                    <a:pt x="761619" y="931657"/>
                    <a:pt x="755142" y="921497"/>
                    <a:pt x="746506" y="917497"/>
                  </a:cubicBezTo>
                  <a:cubicBezTo>
                    <a:pt x="720725" y="905686"/>
                    <a:pt x="687388" y="904606"/>
                    <a:pt x="689166" y="860283"/>
                  </a:cubicBezTo>
                  <a:cubicBezTo>
                    <a:pt x="689292" y="857235"/>
                    <a:pt x="676275" y="850250"/>
                    <a:pt x="669735" y="850822"/>
                  </a:cubicBezTo>
                  <a:cubicBezTo>
                    <a:pt x="633666" y="853743"/>
                    <a:pt x="601536" y="875206"/>
                    <a:pt x="564642" y="876730"/>
                  </a:cubicBezTo>
                  <a:cubicBezTo>
                    <a:pt x="556324" y="877047"/>
                    <a:pt x="552578" y="891652"/>
                    <a:pt x="558737" y="900542"/>
                  </a:cubicBezTo>
                  <a:cubicBezTo>
                    <a:pt x="568642" y="914766"/>
                    <a:pt x="573850" y="939849"/>
                    <a:pt x="596964" y="932419"/>
                  </a:cubicBezTo>
                  <a:cubicBezTo>
                    <a:pt x="644271" y="917179"/>
                    <a:pt x="669671" y="948612"/>
                    <a:pt x="695325" y="981315"/>
                  </a:cubicBezTo>
                  <a:cubicBezTo>
                    <a:pt x="709994" y="982648"/>
                    <a:pt x="712979" y="992300"/>
                    <a:pt x="710628" y="1005826"/>
                  </a:cubicBezTo>
                  <a:cubicBezTo>
                    <a:pt x="727392" y="1047101"/>
                    <a:pt x="691516" y="1117142"/>
                    <a:pt x="641160" y="1122984"/>
                  </a:cubicBezTo>
                  <a:cubicBezTo>
                    <a:pt x="605409" y="1127111"/>
                    <a:pt x="575120" y="1140764"/>
                    <a:pt x="543053" y="1153083"/>
                  </a:cubicBezTo>
                  <a:cubicBezTo>
                    <a:pt x="497777" y="1163116"/>
                    <a:pt x="453898" y="1153019"/>
                    <a:pt x="410020" y="1142987"/>
                  </a:cubicBezTo>
                  <a:cubicBezTo>
                    <a:pt x="389001" y="1143749"/>
                    <a:pt x="366078" y="1148575"/>
                    <a:pt x="351791" y="1126159"/>
                  </a:cubicBezTo>
                  <a:cubicBezTo>
                    <a:pt x="329375" y="1090980"/>
                    <a:pt x="332803" y="1078534"/>
                    <a:pt x="370205" y="1047164"/>
                  </a:cubicBezTo>
                  <a:cubicBezTo>
                    <a:pt x="376873" y="1037385"/>
                    <a:pt x="392176" y="1029765"/>
                    <a:pt x="373761" y="1015351"/>
                  </a:cubicBezTo>
                  <a:cubicBezTo>
                    <a:pt x="361442" y="1005699"/>
                    <a:pt x="358267" y="991030"/>
                    <a:pt x="365824" y="975282"/>
                  </a:cubicBezTo>
                  <a:cubicBezTo>
                    <a:pt x="419799" y="940548"/>
                    <a:pt x="461391" y="937690"/>
                    <a:pt x="490093" y="960867"/>
                  </a:cubicBezTo>
                  <a:cubicBezTo>
                    <a:pt x="465265" y="886382"/>
                    <a:pt x="447992" y="804784"/>
                    <a:pt x="469519" y="718106"/>
                  </a:cubicBezTo>
                  <a:cubicBezTo>
                    <a:pt x="475361" y="694547"/>
                    <a:pt x="481838" y="670989"/>
                    <a:pt x="482981" y="646350"/>
                  </a:cubicBezTo>
                  <a:cubicBezTo>
                    <a:pt x="482092" y="620696"/>
                    <a:pt x="471679" y="596820"/>
                    <a:pt x="472377" y="570531"/>
                  </a:cubicBezTo>
                  <a:cubicBezTo>
                    <a:pt x="472885" y="551672"/>
                    <a:pt x="459803" y="538908"/>
                    <a:pt x="445135" y="529319"/>
                  </a:cubicBezTo>
                  <a:cubicBezTo>
                    <a:pt x="419862" y="512873"/>
                    <a:pt x="399161" y="492299"/>
                    <a:pt x="386778" y="462263"/>
                  </a:cubicBezTo>
                  <a:cubicBezTo>
                    <a:pt x="376301" y="436863"/>
                    <a:pt x="354902" y="425433"/>
                    <a:pt x="330835" y="430703"/>
                  </a:cubicBezTo>
                  <a:cubicBezTo>
                    <a:pt x="294703" y="438641"/>
                    <a:pt x="260858" y="432672"/>
                    <a:pt x="227013" y="420734"/>
                  </a:cubicBezTo>
                  <a:cubicBezTo>
                    <a:pt x="206566" y="405113"/>
                    <a:pt x="181039" y="399207"/>
                    <a:pt x="161862" y="381173"/>
                  </a:cubicBezTo>
                  <a:cubicBezTo>
                    <a:pt x="149162" y="358504"/>
                    <a:pt x="141986" y="333167"/>
                    <a:pt x="132143" y="309164"/>
                  </a:cubicBezTo>
                  <a:cubicBezTo>
                    <a:pt x="132143" y="262618"/>
                    <a:pt x="96774" y="228455"/>
                    <a:pt x="93599" y="182544"/>
                  </a:cubicBezTo>
                  <a:cubicBezTo>
                    <a:pt x="92710" y="169273"/>
                    <a:pt x="80201" y="163685"/>
                    <a:pt x="67628" y="163113"/>
                  </a:cubicBezTo>
                  <a:cubicBezTo>
                    <a:pt x="57467" y="162605"/>
                    <a:pt x="47498" y="165526"/>
                    <a:pt x="37275" y="165082"/>
                  </a:cubicBezTo>
                  <a:cubicBezTo>
                    <a:pt x="1588" y="163558"/>
                    <a:pt x="-7746" y="148000"/>
                    <a:pt x="6160" y="112503"/>
                  </a:cubicBezTo>
                  <a:cubicBezTo>
                    <a:pt x="8636" y="106217"/>
                    <a:pt x="11113" y="99930"/>
                    <a:pt x="13716" y="93707"/>
                  </a:cubicBezTo>
                  <a:cubicBezTo>
                    <a:pt x="22670" y="73959"/>
                    <a:pt x="27623" y="53067"/>
                    <a:pt x="31433" y="31604"/>
                  </a:cubicBezTo>
                  <a:cubicBezTo>
                    <a:pt x="34544" y="14078"/>
                    <a:pt x="44450" y="552"/>
                    <a:pt x="61532" y="44"/>
                  </a:cubicBezTo>
                  <a:cubicBezTo>
                    <a:pt x="79248" y="-464"/>
                    <a:pt x="103188" y="3156"/>
                    <a:pt x="105854" y="23159"/>
                  </a:cubicBezTo>
                  <a:cubicBezTo>
                    <a:pt x="112713" y="73832"/>
                    <a:pt x="150178" y="104375"/>
                    <a:pt x="168592" y="146794"/>
                  </a:cubicBezTo>
                  <a:cubicBezTo>
                    <a:pt x="178117" y="162034"/>
                    <a:pt x="180023" y="181846"/>
                    <a:pt x="193421" y="194863"/>
                  </a:cubicBezTo>
                  <a:cubicBezTo>
                    <a:pt x="198946" y="201658"/>
                    <a:pt x="204788" y="208135"/>
                    <a:pt x="212725" y="211691"/>
                  </a:cubicBezTo>
                  <a:cubicBezTo>
                    <a:pt x="243903" y="228645"/>
                    <a:pt x="275336" y="245219"/>
                    <a:pt x="293561" y="279890"/>
                  </a:cubicBezTo>
                  <a:cubicBezTo>
                    <a:pt x="296354" y="282367"/>
                    <a:pt x="298831" y="285097"/>
                    <a:pt x="301180" y="287955"/>
                  </a:cubicBezTo>
                  <a:cubicBezTo>
                    <a:pt x="345567" y="347518"/>
                    <a:pt x="402146" y="387079"/>
                    <a:pt x="470535" y="406827"/>
                  </a:cubicBezTo>
                  <a:cubicBezTo>
                    <a:pt x="488061" y="411907"/>
                    <a:pt x="500126" y="427274"/>
                    <a:pt x="517208" y="432545"/>
                  </a:cubicBezTo>
                  <a:cubicBezTo>
                    <a:pt x="533591" y="482583"/>
                    <a:pt x="534416" y="535670"/>
                    <a:pt x="540576" y="587867"/>
                  </a:cubicBezTo>
                  <a:cubicBezTo>
                    <a:pt x="549910" y="571928"/>
                    <a:pt x="532448" y="547608"/>
                    <a:pt x="558166" y="5390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4" name="Полилиния: фигура 773">
              <a:extLst>
                <a:ext uri="{FF2B5EF4-FFF2-40B4-BE49-F238E27FC236}">
                  <a16:creationId xmlns="" xmlns:a16="http://schemas.microsoft.com/office/drawing/2014/main" id="{61F0B03D-629A-496A-BD96-5604F1BDC1EE}"/>
                </a:ext>
              </a:extLst>
            </p:cNvPr>
            <p:cNvSpPr/>
            <p:nvPr/>
          </p:nvSpPr>
          <p:spPr>
            <a:xfrm>
              <a:off x="8643980" y="2455739"/>
              <a:ext cx="530079" cy="662855"/>
            </a:xfrm>
            <a:custGeom>
              <a:avLst/>
              <a:gdLst>
                <a:gd name="connsiteX0" fmla="*/ 529801 w 530079"/>
                <a:gd name="connsiteY0" fmla="*/ 475752 h 662855"/>
                <a:gd name="connsiteX1" fmla="*/ 510624 w 530079"/>
                <a:gd name="connsiteY1" fmla="*/ 572590 h 662855"/>
                <a:gd name="connsiteX2" fmla="*/ 515704 w 530079"/>
                <a:gd name="connsiteY2" fmla="*/ 638821 h 662855"/>
                <a:gd name="connsiteX3" fmla="*/ 497734 w 530079"/>
                <a:gd name="connsiteY3" fmla="*/ 662633 h 662855"/>
                <a:gd name="connsiteX4" fmla="*/ 476461 w 530079"/>
                <a:gd name="connsiteY4" fmla="*/ 639456 h 662855"/>
                <a:gd name="connsiteX5" fmla="*/ 434106 w 530079"/>
                <a:gd name="connsiteY5" fmla="*/ 563827 h 662855"/>
                <a:gd name="connsiteX6" fmla="*/ 403373 w 530079"/>
                <a:gd name="connsiteY6" fmla="*/ 555699 h 662855"/>
                <a:gd name="connsiteX7" fmla="*/ 290279 w 530079"/>
                <a:gd name="connsiteY7" fmla="*/ 542173 h 662855"/>
                <a:gd name="connsiteX8" fmla="*/ 196934 w 530079"/>
                <a:gd name="connsiteY8" fmla="*/ 542554 h 662855"/>
                <a:gd name="connsiteX9" fmla="*/ 139911 w 530079"/>
                <a:gd name="connsiteY9" fmla="*/ 544332 h 662855"/>
                <a:gd name="connsiteX10" fmla="*/ 79967 w 530079"/>
                <a:gd name="connsiteY10" fmla="*/ 560842 h 662855"/>
                <a:gd name="connsiteX11" fmla="*/ 40470 w 530079"/>
                <a:gd name="connsiteY11" fmla="*/ 553413 h 662855"/>
                <a:gd name="connsiteX12" fmla="*/ 26881 w 530079"/>
                <a:gd name="connsiteY12" fmla="*/ 524965 h 662855"/>
                <a:gd name="connsiteX13" fmla="*/ 116099 w 530079"/>
                <a:gd name="connsiteY13" fmla="*/ 485468 h 662855"/>
                <a:gd name="connsiteX14" fmla="*/ 239606 w 530079"/>
                <a:gd name="connsiteY14" fmla="*/ 478038 h 662855"/>
                <a:gd name="connsiteX15" fmla="*/ 311615 w 530079"/>
                <a:gd name="connsiteY15" fmla="*/ 494548 h 662855"/>
                <a:gd name="connsiteX16" fmla="*/ 425788 w 530079"/>
                <a:gd name="connsiteY16" fmla="*/ 504772 h 662855"/>
                <a:gd name="connsiteX17" fmla="*/ 433217 w 530079"/>
                <a:gd name="connsiteY17" fmla="*/ 476070 h 662855"/>
                <a:gd name="connsiteX18" fmla="*/ 380195 w 530079"/>
                <a:gd name="connsiteY18" fmla="*/ 433715 h 662855"/>
                <a:gd name="connsiteX19" fmla="*/ 251988 w 530079"/>
                <a:gd name="connsiteY19" fmla="*/ 387741 h 662855"/>
                <a:gd name="connsiteX20" fmla="*/ 216238 w 530079"/>
                <a:gd name="connsiteY20" fmla="*/ 386471 h 662855"/>
                <a:gd name="connsiteX21" fmla="*/ 70442 w 530079"/>
                <a:gd name="connsiteY21" fmla="*/ 398853 h 662855"/>
                <a:gd name="connsiteX22" fmla="*/ 14372 w 530079"/>
                <a:gd name="connsiteY22" fmla="*/ 378851 h 662855"/>
                <a:gd name="connsiteX23" fmla="*/ 4021 w 530079"/>
                <a:gd name="connsiteY23" fmla="*/ 344814 h 662855"/>
                <a:gd name="connsiteX24" fmla="*/ 127211 w 530079"/>
                <a:gd name="connsiteY24" fmla="*/ 362023 h 662855"/>
                <a:gd name="connsiteX25" fmla="*/ 147087 w 530079"/>
                <a:gd name="connsiteY25" fmla="*/ 327860 h 662855"/>
                <a:gd name="connsiteX26" fmla="*/ 137117 w 530079"/>
                <a:gd name="connsiteY26" fmla="*/ 230958 h 662855"/>
                <a:gd name="connsiteX27" fmla="*/ 107907 w 530079"/>
                <a:gd name="connsiteY27" fmla="*/ 139328 h 662855"/>
                <a:gd name="connsiteX28" fmla="*/ 102319 w 530079"/>
                <a:gd name="connsiteY28" fmla="*/ 133739 h 662855"/>
                <a:gd name="connsiteX29" fmla="*/ 115717 w 530079"/>
                <a:gd name="connsiteY29" fmla="*/ 38425 h 662855"/>
                <a:gd name="connsiteX30" fmla="*/ 163851 w 530079"/>
                <a:gd name="connsiteY30" fmla="*/ 6612 h 662855"/>
                <a:gd name="connsiteX31" fmla="*/ 299677 w 530079"/>
                <a:gd name="connsiteY31" fmla="*/ 28519 h 662855"/>
                <a:gd name="connsiteX32" fmla="*/ 292311 w 530079"/>
                <a:gd name="connsiteY32" fmla="*/ 89861 h 662855"/>
                <a:gd name="connsiteX33" fmla="*/ 252751 w 530079"/>
                <a:gd name="connsiteY33" fmla="*/ 98243 h 662855"/>
                <a:gd name="connsiteX34" fmla="*/ 211793 w 530079"/>
                <a:gd name="connsiteY34" fmla="*/ 114943 h 662855"/>
                <a:gd name="connsiteX35" fmla="*/ 220874 w 530079"/>
                <a:gd name="connsiteY35" fmla="*/ 134184 h 662855"/>
                <a:gd name="connsiteX36" fmla="*/ 234716 w 530079"/>
                <a:gd name="connsiteY36" fmla="*/ 157425 h 662855"/>
                <a:gd name="connsiteX37" fmla="*/ 244940 w 530079"/>
                <a:gd name="connsiteY37" fmla="*/ 194954 h 662855"/>
                <a:gd name="connsiteX38" fmla="*/ 280246 w 530079"/>
                <a:gd name="connsiteY38" fmla="*/ 174443 h 662855"/>
                <a:gd name="connsiteX39" fmla="*/ 305328 w 530079"/>
                <a:gd name="connsiteY39" fmla="*/ 130056 h 662855"/>
                <a:gd name="connsiteX40" fmla="*/ 335427 w 530079"/>
                <a:gd name="connsiteY40" fmla="*/ 177428 h 662855"/>
                <a:gd name="connsiteX41" fmla="*/ 360764 w 530079"/>
                <a:gd name="connsiteY41" fmla="*/ 249564 h 662855"/>
                <a:gd name="connsiteX42" fmla="*/ 394419 w 530079"/>
                <a:gd name="connsiteY42" fmla="*/ 266455 h 662855"/>
                <a:gd name="connsiteX43" fmla="*/ 390926 w 530079"/>
                <a:gd name="connsiteY43" fmla="*/ 232673 h 662855"/>
                <a:gd name="connsiteX44" fmla="*/ 400198 w 530079"/>
                <a:gd name="connsiteY44" fmla="*/ 205749 h 662855"/>
                <a:gd name="connsiteX45" fmla="*/ 445917 w 530079"/>
                <a:gd name="connsiteY45" fmla="*/ 254834 h 662855"/>
                <a:gd name="connsiteX46" fmla="*/ 490876 w 530079"/>
                <a:gd name="connsiteY46" fmla="*/ 302206 h 662855"/>
                <a:gd name="connsiteX47" fmla="*/ 449156 w 530079"/>
                <a:gd name="connsiteY47" fmla="*/ 309191 h 662855"/>
                <a:gd name="connsiteX48" fmla="*/ 315298 w 530079"/>
                <a:gd name="connsiteY48" fmla="*/ 314715 h 662855"/>
                <a:gd name="connsiteX49" fmla="*/ 290724 w 530079"/>
                <a:gd name="connsiteY49" fmla="*/ 333257 h 662855"/>
                <a:gd name="connsiteX50" fmla="*/ 311234 w 530079"/>
                <a:gd name="connsiteY50" fmla="*/ 373834 h 662855"/>
                <a:gd name="connsiteX51" fmla="*/ 346921 w 530079"/>
                <a:gd name="connsiteY51" fmla="*/ 369326 h 662855"/>
                <a:gd name="connsiteX52" fmla="*/ 411374 w 530079"/>
                <a:gd name="connsiteY52" fmla="*/ 380629 h 662855"/>
                <a:gd name="connsiteX53" fmla="*/ 453474 w 530079"/>
                <a:gd name="connsiteY53" fmla="*/ 418411 h 662855"/>
                <a:gd name="connsiteX54" fmla="*/ 461094 w 530079"/>
                <a:gd name="connsiteY54" fmla="*/ 426603 h 662855"/>
                <a:gd name="connsiteX55" fmla="*/ 499194 w 530079"/>
                <a:gd name="connsiteY55" fmla="*/ 459305 h 662855"/>
                <a:gd name="connsiteX56" fmla="*/ 529674 w 530079"/>
                <a:gd name="connsiteY56" fmla="*/ 475689 h 6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30079" h="662855">
                  <a:moveTo>
                    <a:pt x="529801" y="475752"/>
                  </a:moveTo>
                  <a:cubicBezTo>
                    <a:pt x="484970" y="500898"/>
                    <a:pt x="484145" y="502359"/>
                    <a:pt x="510624" y="572590"/>
                  </a:cubicBezTo>
                  <a:cubicBezTo>
                    <a:pt x="519006" y="594752"/>
                    <a:pt x="524467" y="615770"/>
                    <a:pt x="515704" y="638821"/>
                  </a:cubicBezTo>
                  <a:cubicBezTo>
                    <a:pt x="511958" y="648727"/>
                    <a:pt x="509290" y="660983"/>
                    <a:pt x="497734" y="662633"/>
                  </a:cubicBezTo>
                  <a:cubicBezTo>
                    <a:pt x="482684" y="664793"/>
                    <a:pt x="480208" y="650759"/>
                    <a:pt x="476461" y="639456"/>
                  </a:cubicBezTo>
                  <a:cubicBezTo>
                    <a:pt x="472651" y="607642"/>
                    <a:pt x="451188" y="587005"/>
                    <a:pt x="434106" y="563827"/>
                  </a:cubicBezTo>
                  <a:cubicBezTo>
                    <a:pt x="426613" y="553667"/>
                    <a:pt x="413215" y="547761"/>
                    <a:pt x="403373" y="555699"/>
                  </a:cubicBezTo>
                  <a:cubicBezTo>
                    <a:pt x="361399" y="589545"/>
                    <a:pt x="323109" y="560525"/>
                    <a:pt x="290279" y="542173"/>
                  </a:cubicBezTo>
                  <a:cubicBezTo>
                    <a:pt x="255672" y="522869"/>
                    <a:pt x="225826" y="529791"/>
                    <a:pt x="196934" y="542554"/>
                  </a:cubicBezTo>
                  <a:cubicBezTo>
                    <a:pt x="175915" y="551889"/>
                    <a:pt x="160231" y="552842"/>
                    <a:pt x="139911" y="544332"/>
                  </a:cubicBezTo>
                  <a:cubicBezTo>
                    <a:pt x="118003" y="535188"/>
                    <a:pt x="96033" y="525028"/>
                    <a:pt x="79967" y="560842"/>
                  </a:cubicBezTo>
                  <a:cubicBezTo>
                    <a:pt x="71585" y="579639"/>
                    <a:pt x="50122" y="570558"/>
                    <a:pt x="40470" y="553413"/>
                  </a:cubicBezTo>
                  <a:cubicBezTo>
                    <a:pt x="35517" y="544586"/>
                    <a:pt x="34501" y="532902"/>
                    <a:pt x="26881" y="524965"/>
                  </a:cubicBezTo>
                  <a:cubicBezTo>
                    <a:pt x="52599" y="501343"/>
                    <a:pt x="82316" y="485468"/>
                    <a:pt x="116099" y="485468"/>
                  </a:cubicBezTo>
                  <a:cubicBezTo>
                    <a:pt x="157437" y="485468"/>
                    <a:pt x="197950" y="494866"/>
                    <a:pt x="239606" y="478038"/>
                  </a:cubicBezTo>
                  <a:cubicBezTo>
                    <a:pt x="262466" y="468831"/>
                    <a:pt x="290279" y="478038"/>
                    <a:pt x="311615" y="494548"/>
                  </a:cubicBezTo>
                  <a:cubicBezTo>
                    <a:pt x="348127" y="522869"/>
                    <a:pt x="387625" y="507375"/>
                    <a:pt x="425788" y="504772"/>
                  </a:cubicBezTo>
                  <a:cubicBezTo>
                    <a:pt x="442108" y="503692"/>
                    <a:pt x="439187" y="487309"/>
                    <a:pt x="433217" y="476070"/>
                  </a:cubicBezTo>
                  <a:cubicBezTo>
                    <a:pt x="421343" y="453845"/>
                    <a:pt x="402928" y="434096"/>
                    <a:pt x="380195" y="433715"/>
                  </a:cubicBezTo>
                  <a:cubicBezTo>
                    <a:pt x="332062" y="432889"/>
                    <a:pt x="293454" y="406664"/>
                    <a:pt x="251988" y="387741"/>
                  </a:cubicBezTo>
                  <a:cubicBezTo>
                    <a:pt x="239542" y="382026"/>
                    <a:pt x="227414" y="377136"/>
                    <a:pt x="216238" y="386471"/>
                  </a:cubicBezTo>
                  <a:cubicBezTo>
                    <a:pt x="169947" y="424952"/>
                    <a:pt x="120289" y="412950"/>
                    <a:pt x="70442" y="398853"/>
                  </a:cubicBezTo>
                  <a:cubicBezTo>
                    <a:pt x="51455" y="393456"/>
                    <a:pt x="29230" y="398726"/>
                    <a:pt x="14372" y="378851"/>
                  </a:cubicBezTo>
                  <a:cubicBezTo>
                    <a:pt x="6751" y="368691"/>
                    <a:pt x="-6774" y="361197"/>
                    <a:pt x="4021" y="344814"/>
                  </a:cubicBezTo>
                  <a:cubicBezTo>
                    <a:pt x="45867" y="342846"/>
                    <a:pt x="83269" y="374533"/>
                    <a:pt x="127211" y="362023"/>
                  </a:cubicBezTo>
                  <a:cubicBezTo>
                    <a:pt x="147595" y="356244"/>
                    <a:pt x="162898" y="343481"/>
                    <a:pt x="147087" y="327860"/>
                  </a:cubicBezTo>
                  <a:cubicBezTo>
                    <a:pt x="114955" y="296173"/>
                    <a:pt x="129814" y="262391"/>
                    <a:pt x="137117" y="230958"/>
                  </a:cubicBezTo>
                  <a:cubicBezTo>
                    <a:pt x="146325" y="191144"/>
                    <a:pt x="135847" y="163204"/>
                    <a:pt x="107907" y="139328"/>
                  </a:cubicBezTo>
                  <a:cubicBezTo>
                    <a:pt x="105938" y="137613"/>
                    <a:pt x="104161" y="135644"/>
                    <a:pt x="102319" y="133739"/>
                  </a:cubicBezTo>
                  <a:cubicBezTo>
                    <a:pt x="43772" y="74557"/>
                    <a:pt x="43836" y="74049"/>
                    <a:pt x="115717" y="38425"/>
                  </a:cubicBezTo>
                  <a:cubicBezTo>
                    <a:pt x="132926" y="29853"/>
                    <a:pt x="149690" y="21344"/>
                    <a:pt x="163851" y="6612"/>
                  </a:cubicBezTo>
                  <a:cubicBezTo>
                    <a:pt x="180106" y="-10216"/>
                    <a:pt x="287802" y="8009"/>
                    <a:pt x="299677" y="28519"/>
                  </a:cubicBezTo>
                  <a:cubicBezTo>
                    <a:pt x="312504" y="50618"/>
                    <a:pt x="302280" y="70874"/>
                    <a:pt x="292311" y="89861"/>
                  </a:cubicBezTo>
                  <a:cubicBezTo>
                    <a:pt x="282786" y="108022"/>
                    <a:pt x="268372" y="106180"/>
                    <a:pt x="252751" y="98243"/>
                  </a:cubicBezTo>
                  <a:cubicBezTo>
                    <a:pt x="234209" y="88781"/>
                    <a:pt x="220556" y="96909"/>
                    <a:pt x="211793" y="114943"/>
                  </a:cubicBezTo>
                  <a:cubicBezTo>
                    <a:pt x="207158" y="124468"/>
                    <a:pt x="207729" y="136914"/>
                    <a:pt x="220874" y="134184"/>
                  </a:cubicBezTo>
                  <a:cubicBezTo>
                    <a:pt x="247607" y="128596"/>
                    <a:pt x="243035" y="141359"/>
                    <a:pt x="234716" y="157425"/>
                  </a:cubicBezTo>
                  <a:cubicBezTo>
                    <a:pt x="226080" y="174062"/>
                    <a:pt x="230335" y="187524"/>
                    <a:pt x="244940" y="194954"/>
                  </a:cubicBezTo>
                  <a:cubicBezTo>
                    <a:pt x="263546" y="204415"/>
                    <a:pt x="272181" y="189175"/>
                    <a:pt x="280246" y="174443"/>
                  </a:cubicBezTo>
                  <a:cubicBezTo>
                    <a:pt x="288628" y="159203"/>
                    <a:pt x="280945" y="129421"/>
                    <a:pt x="305328" y="130056"/>
                  </a:cubicBezTo>
                  <a:cubicBezTo>
                    <a:pt x="328760" y="130691"/>
                    <a:pt x="326982" y="160664"/>
                    <a:pt x="335427" y="177428"/>
                  </a:cubicBezTo>
                  <a:cubicBezTo>
                    <a:pt x="346667" y="199843"/>
                    <a:pt x="351239" y="226005"/>
                    <a:pt x="360764" y="249564"/>
                  </a:cubicBezTo>
                  <a:cubicBezTo>
                    <a:pt x="366670" y="264106"/>
                    <a:pt x="379687" y="275853"/>
                    <a:pt x="394419" y="266455"/>
                  </a:cubicBezTo>
                  <a:cubicBezTo>
                    <a:pt x="410548" y="256168"/>
                    <a:pt x="399309" y="242579"/>
                    <a:pt x="390926" y="232673"/>
                  </a:cubicBezTo>
                  <a:cubicBezTo>
                    <a:pt x="377020" y="216226"/>
                    <a:pt x="383434" y="209241"/>
                    <a:pt x="400198" y="205749"/>
                  </a:cubicBezTo>
                  <a:cubicBezTo>
                    <a:pt x="430360" y="206130"/>
                    <a:pt x="438869" y="229688"/>
                    <a:pt x="445917" y="254834"/>
                  </a:cubicBezTo>
                  <a:cubicBezTo>
                    <a:pt x="453347" y="277631"/>
                    <a:pt x="470365" y="291093"/>
                    <a:pt x="490876" y="302206"/>
                  </a:cubicBezTo>
                  <a:cubicBezTo>
                    <a:pt x="476143" y="316747"/>
                    <a:pt x="460586" y="314525"/>
                    <a:pt x="449156" y="309191"/>
                  </a:cubicBezTo>
                  <a:cubicBezTo>
                    <a:pt x="403182" y="287537"/>
                    <a:pt x="359367" y="302396"/>
                    <a:pt x="315298" y="314715"/>
                  </a:cubicBezTo>
                  <a:cubicBezTo>
                    <a:pt x="305583" y="317446"/>
                    <a:pt x="288946" y="315033"/>
                    <a:pt x="290724" y="333257"/>
                  </a:cubicBezTo>
                  <a:cubicBezTo>
                    <a:pt x="292248" y="348942"/>
                    <a:pt x="293517" y="367357"/>
                    <a:pt x="311234" y="373834"/>
                  </a:cubicBezTo>
                  <a:cubicBezTo>
                    <a:pt x="323299" y="378216"/>
                    <a:pt x="335936" y="380311"/>
                    <a:pt x="346921" y="369326"/>
                  </a:cubicBezTo>
                  <a:cubicBezTo>
                    <a:pt x="379941" y="336369"/>
                    <a:pt x="390418" y="338020"/>
                    <a:pt x="411374" y="380629"/>
                  </a:cubicBezTo>
                  <a:cubicBezTo>
                    <a:pt x="420772" y="399742"/>
                    <a:pt x="432963" y="414157"/>
                    <a:pt x="453474" y="418411"/>
                  </a:cubicBezTo>
                  <a:cubicBezTo>
                    <a:pt x="458110" y="418919"/>
                    <a:pt x="460713" y="421586"/>
                    <a:pt x="461094" y="426603"/>
                  </a:cubicBezTo>
                  <a:cubicBezTo>
                    <a:pt x="462618" y="452511"/>
                    <a:pt x="478239" y="459560"/>
                    <a:pt x="499194" y="459305"/>
                  </a:cubicBezTo>
                  <a:cubicBezTo>
                    <a:pt x="516212" y="449971"/>
                    <a:pt x="532913" y="441335"/>
                    <a:pt x="529674" y="47568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5" name="Полилиния: фигура 774">
              <a:extLst>
                <a:ext uri="{FF2B5EF4-FFF2-40B4-BE49-F238E27FC236}">
                  <a16:creationId xmlns="" xmlns:a16="http://schemas.microsoft.com/office/drawing/2014/main" id="{FF0FBBAF-5FF6-4683-A4DE-CF82D4F46308}"/>
                </a:ext>
              </a:extLst>
            </p:cNvPr>
            <p:cNvSpPr/>
            <p:nvPr/>
          </p:nvSpPr>
          <p:spPr>
            <a:xfrm>
              <a:off x="8510014" y="2698402"/>
              <a:ext cx="599434" cy="297646"/>
            </a:xfrm>
            <a:custGeom>
              <a:avLst/>
              <a:gdLst>
                <a:gd name="connsiteX0" fmla="*/ 138051 w 599434"/>
                <a:gd name="connsiteY0" fmla="*/ 102088 h 297646"/>
                <a:gd name="connsiteX1" fmla="*/ 312422 w 599434"/>
                <a:gd name="connsiteY1" fmla="*/ 144315 h 297646"/>
                <a:gd name="connsiteX2" fmla="*/ 319153 w 599434"/>
                <a:gd name="connsiteY2" fmla="*/ 140886 h 297646"/>
                <a:gd name="connsiteX3" fmla="*/ 427992 w 599434"/>
                <a:gd name="connsiteY3" fmla="*/ 141458 h 297646"/>
                <a:gd name="connsiteX4" fmla="*/ 514098 w 599434"/>
                <a:gd name="connsiteY4" fmla="*/ 165397 h 297646"/>
                <a:gd name="connsiteX5" fmla="*/ 599061 w 599434"/>
                <a:gd name="connsiteY5" fmla="*/ 269220 h 297646"/>
                <a:gd name="connsiteX6" fmla="*/ 562485 w 599434"/>
                <a:gd name="connsiteY6" fmla="*/ 292271 h 297646"/>
                <a:gd name="connsiteX7" fmla="*/ 529719 w 599434"/>
                <a:gd name="connsiteY7" fmla="*/ 285667 h 297646"/>
                <a:gd name="connsiteX8" fmla="*/ 428817 w 599434"/>
                <a:gd name="connsiteY8" fmla="*/ 266490 h 297646"/>
                <a:gd name="connsiteX9" fmla="*/ 364238 w 599434"/>
                <a:gd name="connsiteY9" fmla="*/ 262997 h 297646"/>
                <a:gd name="connsiteX10" fmla="*/ 267337 w 599434"/>
                <a:gd name="connsiteY10" fmla="*/ 264458 h 297646"/>
                <a:gd name="connsiteX11" fmla="*/ 215394 w 599434"/>
                <a:gd name="connsiteY11" fmla="*/ 279698 h 297646"/>
                <a:gd name="connsiteX12" fmla="*/ 160911 w 599434"/>
                <a:gd name="connsiteY12" fmla="*/ 282175 h 297646"/>
                <a:gd name="connsiteX13" fmla="*/ 138178 w 599434"/>
                <a:gd name="connsiteY13" fmla="*/ 265728 h 297646"/>
                <a:gd name="connsiteX14" fmla="*/ 119763 w 599434"/>
                <a:gd name="connsiteY14" fmla="*/ 231057 h 297646"/>
                <a:gd name="connsiteX15" fmla="*/ 24513 w 599434"/>
                <a:gd name="connsiteY15" fmla="*/ 61257 h 297646"/>
                <a:gd name="connsiteX16" fmla="*/ 12194 w 599434"/>
                <a:gd name="connsiteY16" fmla="*/ 46144 h 297646"/>
                <a:gd name="connsiteX17" fmla="*/ 4320 w 599434"/>
                <a:gd name="connsiteY17" fmla="*/ 5377 h 297646"/>
                <a:gd name="connsiteX18" fmla="*/ 37086 w 599434"/>
                <a:gd name="connsiteY18" fmla="*/ 20617 h 297646"/>
                <a:gd name="connsiteX19" fmla="*/ 84838 w 599434"/>
                <a:gd name="connsiteY19" fmla="*/ 52938 h 297646"/>
                <a:gd name="connsiteX20" fmla="*/ 92394 w 599434"/>
                <a:gd name="connsiteY20" fmla="*/ 53065 h 297646"/>
                <a:gd name="connsiteX21" fmla="*/ 130494 w 599434"/>
                <a:gd name="connsiteY21" fmla="*/ 85832 h 297646"/>
                <a:gd name="connsiteX22" fmla="*/ 138051 w 599434"/>
                <a:gd name="connsiteY22" fmla="*/ 93960 h 297646"/>
                <a:gd name="connsiteX23" fmla="*/ 138178 w 599434"/>
                <a:gd name="connsiteY23" fmla="*/ 102088 h 29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9434" h="297646">
                  <a:moveTo>
                    <a:pt x="138051" y="102088"/>
                  </a:moveTo>
                  <a:cubicBezTo>
                    <a:pt x="189613" y="147491"/>
                    <a:pt x="250954" y="146220"/>
                    <a:pt x="312422" y="144315"/>
                  </a:cubicBezTo>
                  <a:cubicBezTo>
                    <a:pt x="314771" y="144252"/>
                    <a:pt x="318010" y="142791"/>
                    <a:pt x="319153" y="140886"/>
                  </a:cubicBezTo>
                  <a:cubicBezTo>
                    <a:pt x="355666" y="78529"/>
                    <a:pt x="392877" y="118344"/>
                    <a:pt x="427992" y="141458"/>
                  </a:cubicBezTo>
                  <a:cubicBezTo>
                    <a:pt x="455043" y="159238"/>
                    <a:pt x="481777" y="168319"/>
                    <a:pt x="514098" y="165397"/>
                  </a:cubicBezTo>
                  <a:cubicBezTo>
                    <a:pt x="548832" y="162286"/>
                    <a:pt x="604522" y="231819"/>
                    <a:pt x="599061" y="269220"/>
                  </a:cubicBezTo>
                  <a:cubicBezTo>
                    <a:pt x="595949" y="290303"/>
                    <a:pt x="586170" y="306495"/>
                    <a:pt x="562485" y="292271"/>
                  </a:cubicBezTo>
                  <a:cubicBezTo>
                    <a:pt x="551944" y="285985"/>
                    <a:pt x="541467" y="283064"/>
                    <a:pt x="529719" y="285667"/>
                  </a:cubicBezTo>
                  <a:cubicBezTo>
                    <a:pt x="493715" y="293732"/>
                    <a:pt x="460758" y="291827"/>
                    <a:pt x="428817" y="266490"/>
                  </a:cubicBezTo>
                  <a:cubicBezTo>
                    <a:pt x="411101" y="252456"/>
                    <a:pt x="387542" y="248583"/>
                    <a:pt x="364238" y="262997"/>
                  </a:cubicBezTo>
                  <a:cubicBezTo>
                    <a:pt x="333059" y="282302"/>
                    <a:pt x="299785" y="262235"/>
                    <a:pt x="267337" y="264458"/>
                  </a:cubicBezTo>
                  <a:cubicBezTo>
                    <a:pt x="248350" y="265728"/>
                    <a:pt x="231015" y="261791"/>
                    <a:pt x="215394" y="279698"/>
                  </a:cubicBezTo>
                  <a:cubicBezTo>
                    <a:pt x="199836" y="297542"/>
                    <a:pt x="179262" y="282238"/>
                    <a:pt x="160911" y="282175"/>
                  </a:cubicBezTo>
                  <a:cubicBezTo>
                    <a:pt x="153355" y="276713"/>
                    <a:pt x="145734" y="271189"/>
                    <a:pt x="138178" y="265728"/>
                  </a:cubicBezTo>
                  <a:cubicBezTo>
                    <a:pt x="129288" y="255758"/>
                    <a:pt x="118937" y="244392"/>
                    <a:pt x="119763" y="231057"/>
                  </a:cubicBezTo>
                  <a:cubicBezTo>
                    <a:pt x="124653" y="150284"/>
                    <a:pt x="63502" y="113073"/>
                    <a:pt x="24513" y="61257"/>
                  </a:cubicBezTo>
                  <a:cubicBezTo>
                    <a:pt x="20576" y="56050"/>
                    <a:pt x="14543" y="51986"/>
                    <a:pt x="12194" y="46144"/>
                  </a:cubicBezTo>
                  <a:cubicBezTo>
                    <a:pt x="6860" y="33063"/>
                    <a:pt x="-6983" y="17188"/>
                    <a:pt x="4320" y="5377"/>
                  </a:cubicBezTo>
                  <a:cubicBezTo>
                    <a:pt x="19687" y="-10625"/>
                    <a:pt x="26735" y="13505"/>
                    <a:pt x="37086" y="20617"/>
                  </a:cubicBezTo>
                  <a:cubicBezTo>
                    <a:pt x="52961" y="31475"/>
                    <a:pt x="65852" y="47414"/>
                    <a:pt x="84838" y="52938"/>
                  </a:cubicBezTo>
                  <a:cubicBezTo>
                    <a:pt x="87378" y="49890"/>
                    <a:pt x="89918" y="50081"/>
                    <a:pt x="92394" y="53065"/>
                  </a:cubicBezTo>
                  <a:cubicBezTo>
                    <a:pt x="105094" y="63987"/>
                    <a:pt x="117794" y="74909"/>
                    <a:pt x="130494" y="85832"/>
                  </a:cubicBezTo>
                  <a:cubicBezTo>
                    <a:pt x="135193" y="86213"/>
                    <a:pt x="137606" y="89007"/>
                    <a:pt x="138051" y="93960"/>
                  </a:cubicBezTo>
                  <a:cubicBezTo>
                    <a:pt x="138051" y="96690"/>
                    <a:pt x="138115" y="99357"/>
                    <a:pt x="138178" y="10208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6" name="Полилиния: фигура 775">
              <a:extLst>
                <a:ext uri="{FF2B5EF4-FFF2-40B4-BE49-F238E27FC236}">
                  <a16:creationId xmlns="" xmlns:a16="http://schemas.microsoft.com/office/drawing/2014/main" id="{1A65B092-E440-4A9F-BC20-C7476CA1A9D0}"/>
                </a:ext>
              </a:extLst>
            </p:cNvPr>
            <p:cNvSpPr/>
            <p:nvPr/>
          </p:nvSpPr>
          <p:spPr>
            <a:xfrm>
              <a:off x="8213915" y="2982960"/>
              <a:ext cx="54806" cy="58063"/>
            </a:xfrm>
            <a:custGeom>
              <a:avLst/>
              <a:gdLst>
                <a:gd name="connsiteX0" fmla="*/ 0 w 54806"/>
                <a:gd name="connsiteY0" fmla="*/ 46639 h 58063"/>
                <a:gd name="connsiteX1" fmla="*/ 22478 w 54806"/>
                <a:gd name="connsiteY1" fmla="*/ 24985 h 58063"/>
                <a:gd name="connsiteX2" fmla="*/ 39306 w 54806"/>
                <a:gd name="connsiteY2" fmla="*/ 918 h 58063"/>
                <a:gd name="connsiteX3" fmla="*/ 54801 w 54806"/>
                <a:gd name="connsiteY3" fmla="*/ 27335 h 58063"/>
                <a:gd name="connsiteX4" fmla="*/ 30480 w 54806"/>
                <a:gd name="connsiteY4" fmla="*/ 46639 h 58063"/>
                <a:gd name="connsiteX5" fmla="*/ 0 w 54806"/>
                <a:gd name="connsiteY5" fmla="*/ 46639 h 5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06" h="58063">
                  <a:moveTo>
                    <a:pt x="0" y="46639"/>
                  </a:moveTo>
                  <a:cubicBezTo>
                    <a:pt x="7493" y="39400"/>
                    <a:pt x="14668" y="31716"/>
                    <a:pt x="22478" y="24985"/>
                  </a:cubicBezTo>
                  <a:cubicBezTo>
                    <a:pt x="30290" y="18254"/>
                    <a:pt x="19748" y="-4860"/>
                    <a:pt x="39306" y="918"/>
                  </a:cubicBezTo>
                  <a:cubicBezTo>
                    <a:pt x="48578" y="3649"/>
                    <a:pt x="54546" y="16222"/>
                    <a:pt x="54801" y="27335"/>
                  </a:cubicBezTo>
                  <a:cubicBezTo>
                    <a:pt x="55118" y="44226"/>
                    <a:pt x="41719" y="44670"/>
                    <a:pt x="30480" y="46639"/>
                  </a:cubicBezTo>
                  <a:cubicBezTo>
                    <a:pt x="20320" y="51973"/>
                    <a:pt x="10160" y="69435"/>
                    <a:pt x="0" y="466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7" name="Полилиния: фигура 776">
              <a:extLst>
                <a:ext uri="{FF2B5EF4-FFF2-40B4-BE49-F238E27FC236}">
                  <a16:creationId xmlns="" xmlns:a16="http://schemas.microsoft.com/office/drawing/2014/main" id="{29A4F139-807B-4D63-94E6-5A25E1A63D7A}"/>
                </a:ext>
              </a:extLst>
            </p:cNvPr>
            <p:cNvSpPr/>
            <p:nvPr/>
          </p:nvSpPr>
          <p:spPr>
            <a:xfrm>
              <a:off x="9036811" y="3864374"/>
              <a:ext cx="30480" cy="90043"/>
            </a:xfrm>
            <a:custGeom>
              <a:avLst/>
              <a:gdLst>
                <a:gd name="connsiteX0" fmla="*/ 0 w 30480"/>
                <a:gd name="connsiteY0" fmla="*/ 0 h 90043"/>
                <a:gd name="connsiteX1" fmla="*/ 30480 w 30480"/>
                <a:gd name="connsiteY1" fmla="*/ 90043 h 90043"/>
                <a:gd name="connsiteX2" fmla="*/ 3556 w 30480"/>
                <a:gd name="connsiteY2" fmla="*/ 44006 h 90043"/>
                <a:gd name="connsiteX3" fmla="*/ 0 w 30480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" h="90043">
                  <a:moveTo>
                    <a:pt x="0" y="0"/>
                  </a:moveTo>
                  <a:cubicBezTo>
                    <a:pt x="28194" y="22987"/>
                    <a:pt x="19114" y="60516"/>
                    <a:pt x="30480" y="90043"/>
                  </a:cubicBezTo>
                  <a:cubicBezTo>
                    <a:pt x="8827" y="83312"/>
                    <a:pt x="-4953" y="73343"/>
                    <a:pt x="3556" y="44006"/>
                  </a:cubicBezTo>
                  <a:cubicBezTo>
                    <a:pt x="7366" y="30988"/>
                    <a:pt x="1460" y="14796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8" name="Полилиния: фигура 777">
              <a:extLst>
                <a:ext uri="{FF2B5EF4-FFF2-40B4-BE49-F238E27FC236}">
                  <a16:creationId xmlns="" xmlns:a16="http://schemas.microsoft.com/office/drawing/2014/main" id="{6124DF55-C62A-4F46-9F37-D86685D1A9E8}"/>
                </a:ext>
              </a:extLst>
            </p:cNvPr>
            <p:cNvSpPr/>
            <p:nvPr/>
          </p:nvSpPr>
          <p:spPr>
            <a:xfrm>
              <a:off x="8671179" y="4027951"/>
              <a:ext cx="76136" cy="73660"/>
            </a:xfrm>
            <a:custGeom>
              <a:avLst/>
              <a:gdLst>
                <a:gd name="connsiteX0" fmla="*/ 76136 w 76136"/>
                <a:gd name="connsiteY0" fmla="*/ 0 h 73660"/>
                <a:gd name="connsiteX1" fmla="*/ 0 w 76136"/>
                <a:gd name="connsiteY1" fmla="*/ 73660 h 73660"/>
                <a:gd name="connsiteX2" fmla="*/ 76136 w 76136"/>
                <a:gd name="connsiteY2" fmla="*/ 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36" h="73660">
                  <a:moveTo>
                    <a:pt x="76136" y="0"/>
                  </a:moveTo>
                  <a:cubicBezTo>
                    <a:pt x="59055" y="34417"/>
                    <a:pt x="22606" y="45847"/>
                    <a:pt x="0" y="73660"/>
                  </a:cubicBezTo>
                  <a:cubicBezTo>
                    <a:pt x="14224" y="35814"/>
                    <a:pt x="38036" y="9398"/>
                    <a:pt x="761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9" name="Полилиния: фигура 778">
              <a:extLst>
                <a:ext uri="{FF2B5EF4-FFF2-40B4-BE49-F238E27FC236}">
                  <a16:creationId xmlns="" xmlns:a16="http://schemas.microsoft.com/office/drawing/2014/main" id="{6F062AF4-F902-4060-A5CE-AF9C6906A5BB}"/>
                </a:ext>
              </a:extLst>
            </p:cNvPr>
            <p:cNvSpPr/>
            <p:nvPr/>
          </p:nvSpPr>
          <p:spPr>
            <a:xfrm>
              <a:off x="8198675" y="3029599"/>
              <a:ext cx="45719" cy="49085"/>
            </a:xfrm>
            <a:custGeom>
              <a:avLst/>
              <a:gdLst>
                <a:gd name="connsiteX0" fmla="*/ 15240 w 45719"/>
                <a:gd name="connsiteY0" fmla="*/ 0 h 49085"/>
                <a:gd name="connsiteX1" fmla="*/ 45720 w 45719"/>
                <a:gd name="connsiteY1" fmla="*/ 0 h 49085"/>
                <a:gd name="connsiteX2" fmla="*/ 15240 w 45719"/>
                <a:gd name="connsiteY2" fmla="*/ 49086 h 49085"/>
                <a:gd name="connsiteX3" fmla="*/ 0 w 45719"/>
                <a:gd name="connsiteY3" fmla="*/ 8192 h 49085"/>
                <a:gd name="connsiteX4" fmla="*/ 15240 w 45719"/>
                <a:gd name="connsiteY4" fmla="*/ 0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49085">
                  <a:moveTo>
                    <a:pt x="15240" y="0"/>
                  </a:moveTo>
                  <a:cubicBezTo>
                    <a:pt x="25400" y="0"/>
                    <a:pt x="35560" y="0"/>
                    <a:pt x="45720" y="0"/>
                  </a:cubicBezTo>
                  <a:cubicBezTo>
                    <a:pt x="39116" y="18923"/>
                    <a:pt x="29718" y="35814"/>
                    <a:pt x="15240" y="49086"/>
                  </a:cubicBezTo>
                  <a:cubicBezTo>
                    <a:pt x="10160" y="35433"/>
                    <a:pt x="5080" y="21781"/>
                    <a:pt x="0" y="8192"/>
                  </a:cubicBezTo>
                  <a:cubicBezTo>
                    <a:pt x="5080" y="5461"/>
                    <a:pt x="10160" y="2730"/>
                    <a:pt x="152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0" name="Полилиния: фигура 779">
              <a:extLst>
                <a:ext uri="{FF2B5EF4-FFF2-40B4-BE49-F238E27FC236}">
                  <a16:creationId xmlns="" xmlns:a16="http://schemas.microsoft.com/office/drawing/2014/main" id="{C843FF99-8109-49CF-8642-C2BC30CAF4A1}"/>
                </a:ext>
              </a:extLst>
            </p:cNvPr>
            <p:cNvSpPr/>
            <p:nvPr/>
          </p:nvSpPr>
          <p:spPr>
            <a:xfrm>
              <a:off x="8968168" y="3635328"/>
              <a:ext cx="38162" cy="37871"/>
            </a:xfrm>
            <a:custGeom>
              <a:avLst/>
              <a:gdLst>
                <a:gd name="connsiteX0" fmla="*/ 38163 w 38162"/>
                <a:gd name="connsiteY0" fmla="*/ 32576 h 37871"/>
                <a:gd name="connsiteX1" fmla="*/ 0 w 38162"/>
                <a:gd name="connsiteY1" fmla="*/ 0 h 37871"/>
                <a:gd name="connsiteX2" fmla="*/ 38163 w 38162"/>
                <a:gd name="connsiteY2" fmla="*/ 32576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62" h="37871">
                  <a:moveTo>
                    <a:pt x="38163" y="32576"/>
                  </a:moveTo>
                  <a:cubicBezTo>
                    <a:pt x="4254" y="50356"/>
                    <a:pt x="6540" y="19241"/>
                    <a:pt x="0" y="0"/>
                  </a:cubicBezTo>
                  <a:cubicBezTo>
                    <a:pt x="20510" y="381"/>
                    <a:pt x="30607" y="14732"/>
                    <a:pt x="38163" y="325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1" name="Полилиния: фигура 780">
              <a:extLst>
                <a:ext uri="{FF2B5EF4-FFF2-40B4-BE49-F238E27FC236}">
                  <a16:creationId xmlns="" xmlns:a16="http://schemas.microsoft.com/office/drawing/2014/main" id="{36D2CF9A-E193-40F2-B656-64DA8445DCC9}"/>
                </a:ext>
              </a:extLst>
            </p:cNvPr>
            <p:cNvSpPr/>
            <p:nvPr/>
          </p:nvSpPr>
          <p:spPr>
            <a:xfrm>
              <a:off x="8601388" y="4129534"/>
              <a:ext cx="39310" cy="29291"/>
            </a:xfrm>
            <a:custGeom>
              <a:avLst/>
              <a:gdLst>
                <a:gd name="connsiteX0" fmla="*/ 39311 w 39310"/>
                <a:gd name="connsiteY0" fmla="*/ 4780 h 29291"/>
                <a:gd name="connsiteX1" fmla="*/ 8830 w 39310"/>
                <a:gd name="connsiteY1" fmla="*/ 29291 h 29291"/>
                <a:gd name="connsiteX2" fmla="*/ 2989 w 39310"/>
                <a:gd name="connsiteY2" fmla="*/ 4209 h 29291"/>
                <a:gd name="connsiteX3" fmla="*/ 39311 w 39310"/>
                <a:gd name="connsiteY3" fmla="*/ 4717 h 2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10" h="29291">
                  <a:moveTo>
                    <a:pt x="39311" y="4780"/>
                  </a:moveTo>
                  <a:cubicBezTo>
                    <a:pt x="32135" y="17226"/>
                    <a:pt x="22483" y="26116"/>
                    <a:pt x="8830" y="29291"/>
                  </a:cubicBezTo>
                  <a:cubicBezTo>
                    <a:pt x="5529" y="21100"/>
                    <a:pt x="-5139" y="12146"/>
                    <a:pt x="2989" y="4209"/>
                  </a:cubicBezTo>
                  <a:cubicBezTo>
                    <a:pt x="13530" y="-6015"/>
                    <a:pt x="26992" y="5733"/>
                    <a:pt x="39311" y="4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2" name="Полилиния: фигура 781">
              <a:extLst>
                <a:ext uri="{FF2B5EF4-FFF2-40B4-BE49-F238E27FC236}">
                  <a16:creationId xmlns="" xmlns:a16="http://schemas.microsoft.com/office/drawing/2014/main" id="{EDA32A17-47D1-44F4-9861-155EE6497005}"/>
                </a:ext>
              </a:extLst>
            </p:cNvPr>
            <p:cNvSpPr/>
            <p:nvPr/>
          </p:nvSpPr>
          <p:spPr>
            <a:xfrm>
              <a:off x="6533228" y="2351828"/>
              <a:ext cx="1574134" cy="2150597"/>
            </a:xfrm>
            <a:custGeom>
              <a:avLst/>
              <a:gdLst>
                <a:gd name="connsiteX0" fmla="*/ 1284575 w 1574134"/>
                <a:gd name="connsiteY0" fmla="*/ 915009 h 2150597"/>
                <a:gd name="connsiteX1" fmla="*/ 1387889 w 1574134"/>
                <a:gd name="connsiteY1" fmla="*/ 924851 h 2150597"/>
                <a:gd name="connsiteX2" fmla="*/ 1414051 w 1574134"/>
                <a:gd name="connsiteY2" fmla="*/ 947775 h 2150597"/>
                <a:gd name="connsiteX3" fmla="*/ 1458755 w 1574134"/>
                <a:gd name="connsiteY3" fmla="*/ 963459 h 2150597"/>
                <a:gd name="connsiteX4" fmla="*/ 1511587 w 1574134"/>
                <a:gd name="connsiteY4" fmla="*/ 989558 h 2150597"/>
                <a:gd name="connsiteX5" fmla="*/ 1551973 w 1574134"/>
                <a:gd name="connsiteY5" fmla="*/ 1052360 h 2150597"/>
                <a:gd name="connsiteX6" fmla="*/ 1557498 w 1574134"/>
                <a:gd name="connsiteY6" fmla="*/ 1117702 h 2150597"/>
                <a:gd name="connsiteX7" fmla="*/ 1503332 w 1574134"/>
                <a:gd name="connsiteY7" fmla="*/ 1111860 h 2150597"/>
                <a:gd name="connsiteX8" fmla="*/ 1425417 w 1574134"/>
                <a:gd name="connsiteY8" fmla="*/ 1015212 h 2150597"/>
                <a:gd name="connsiteX9" fmla="*/ 1390048 w 1574134"/>
                <a:gd name="connsiteY9" fmla="*/ 1017689 h 2150597"/>
                <a:gd name="connsiteX10" fmla="*/ 1375824 w 1574134"/>
                <a:gd name="connsiteY10" fmla="*/ 969429 h 2150597"/>
                <a:gd name="connsiteX11" fmla="*/ 1339883 w 1574134"/>
                <a:gd name="connsiteY11" fmla="*/ 978318 h 2150597"/>
                <a:gd name="connsiteX12" fmla="*/ 1328326 w 1574134"/>
                <a:gd name="connsiteY12" fmla="*/ 998067 h 2150597"/>
                <a:gd name="connsiteX13" fmla="*/ 1291877 w 1574134"/>
                <a:gd name="connsiteY13" fmla="*/ 1014323 h 2150597"/>
                <a:gd name="connsiteX14" fmla="*/ 1154590 w 1574134"/>
                <a:gd name="connsiteY14" fmla="*/ 1010259 h 2150597"/>
                <a:gd name="connsiteX15" fmla="*/ 1149828 w 1574134"/>
                <a:gd name="connsiteY15" fmla="*/ 1069378 h 2150597"/>
                <a:gd name="connsiteX16" fmla="*/ 1174656 w 1574134"/>
                <a:gd name="connsiteY16" fmla="*/ 1102842 h 2150597"/>
                <a:gd name="connsiteX17" fmla="*/ 1219741 w 1574134"/>
                <a:gd name="connsiteY17" fmla="*/ 1143229 h 2150597"/>
                <a:gd name="connsiteX18" fmla="*/ 1303561 w 1574134"/>
                <a:gd name="connsiteY18" fmla="*/ 1101573 h 2150597"/>
                <a:gd name="connsiteX19" fmla="*/ 1324961 w 1574134"/>
                <a:gd name="connsiteY19" fmla="*/ 1094397 h 2150597"/>
                <a:gd name="connsiteX20" fmla="*/ 1345471 w 1574134"/>
                <a:gd name="connsiteY20" fmla="*/ 1133640 h 2150597"/>
                <a:gd name="connsiteX21" fmla="*/ 1326040 w 1574134"/>
                <a:gd name="connsiteY21" fmla="*/ 1201014 h 2150597"/>
                <a:gd name="connsiteX22" fmla="*/ 1319817 w 1574134"/>
                <a:gd name="connsiteY22" fmla="*/ 1209396 h 2150597"/>
                <a:gd name="connsiteX23" fmla="*/ 1279939 w 1574134"/>
                <a:gd name="connsiteY23" fmla="*/ 1282866 h 2150597"/>
                <a:gd name="connsiteX24" fmla="*/ 1301466 w 1574134"/>
                <a:gd name="connsiteY24" fmla="*/ 1300836 h 2150597"/>
                <a:gd name="connsiteX25" fmla="*/ 1413162 w 1574134"/>
                <a:gd name="connsiteY25" fmla="*/ 1335380 h 2150597"/>
                <a:gd name="connsiteX26" fmla="*/ 1574134 w 1574134"/>
                <a:gd name="connsiteY26" fmla="*/ 1447014 h 2150597"/>
                <a:gd name="connsiteX27" fmla="*/ 1573055 w 1574134"/>
                <a:gd name="connsiteY27" fmla="*/ 1475526 h 2150597"/>
                <a:gd name="connsiteX28" fmla="*/ 1545877 w 1574134"/>
                <a:gd name="connsiteY28" fmla="*/ 1487781 h 2150597"/>
                <a:gd name="connsiteX29" fmla="*/ 1423830 w 1574134"/>
                <a:gd name="connsiteY29" fmla="*/ 1391896 h 2150597"/>
                <a:gd name="connsiteX30" fmla="*/ 1281336 w 1574134"/>
                <a:gd name="connsiteY30" fmla="*/ 1371703 h 2150597"/>
                <a:gd name="connsiteX31" fmla="*/ 1237839 w 1574134"/>
                <a:gd name="connsiteY31" fmla="*/ 1373671 h 2150597"/>
                <a:gd name="connsiteX32" fmla="*/ 1224757 w 1574134"/>
                <a:gd name="connsiteY32" fmla="*/ 1301980 h 2150597"/>
                <a:gd name="connsiteX33" fmla="*/ 1233203 w 1574134"/>
                <a:gd name="connsiteY33" fmla="*/ 1228700 h 2150597"/>
                <a:gd name="connsiteX34" fmla="*/ 1220820 w 1574134"/>
                <a:gd name="connsiteY34" fmla="*/ 1253465 h 2150597"/>
                <a:gd name="connsiteX35" fmla="*/ 1161384 w 1574134"/>
                <a:gd name="connsiteY35" fmla="*/ 1319379 h 2150597"/>
                <a:gd name="connsiteX36" fmla="*/ 1138270 w 1574134"/>
                <a:gd name="connsiteY36" fmla="*/ 1334936 h 2150597"/>
                <a:gd name="connsiteX37" fmla="*/ 1128809 w 1574134"/>
                <a:gd name="connsiteY37" fmla="*/ 1398056 h 2150597"/>
                <a:gd name="connsiteX38" fmla="*/ 1162528 w 1574134"/>
                <a:gd name="connsiteY38" fmla="*/ 1447014 h 2150597"/>
                <a:gd name="connsiteX39" fmla="*/ 1182911 w 1574134"/>
                <a:gd name="connsiteY39" fmla="*/ 1474192 h 2150597"/>
                <a:gd name="connsiteX40" fmla="*/ 1165385 w 1574134"/>
                <a:gd name="connsiteY40" fmla="*/ 1669837 h 2150597"/>
                <a:gd name="connsiteX41" fmla="*/ 1158971 w 1574134"/>
                <a:gd name="connsiteY41" fmla="*/ 1679997 h 2150597"/>
                <a:gd name="connsiteX42" fmla="*/ 1094011 w 1574134"/>
                <a:gd name="connsiteY42" fmla="*/ 1715366 h 2150597"/>
                <a:gd name="connsiteX43" fmla="*/ 1133508 w 1574134"/>
                <a:gd name="connsiteY43" fmla="*/ 1738735 h 2150597"/>
                <a:gd name="connsiteX44" fmla="*/ 1156114 w 1574134"/>
                <a:gd name="connsiteY44" fmla="*/ 1770548 h 2150597"/>
                <a:gd name="connsiteX45" fmla="*/ 1176498 w 1574134"/>
                <a:gd name="connsiteY45" fmla="*/ 1865291 h 2150597"/>
                <a:gd name="connsiteX46" fmla="*/ 1141890 w 1574134"/>
                <a:gd name="connsiteY46" fmla="*/ 1888659 h 2150597"/>
                <a:gd name="connsiteX47" fmla="*/ 1136619 w 1574134"/>
                <a:gd name="connsiteY47" fmla="*/ 1940031 h 2150597"/>
                <a:gd name="connsiteX48" fmla="*/ 1147224 w 1574134"/>
                <a:gd name="connsiteY48" fmla="*/ 1986132 h 2150597"/>
                <a:gd name="connsiteX49" fmla="*/ 1124681 w 1574134"/>
                <a:gd name="connsiteY49" fmla="*/ 2126086 h 2150597"/>
                <a:gd name="connsiteX50" fmla="*/ 1124681 w 1574134"/>
                <a:gd name="connsiteY50" fmla="*/ 2150597 h 2150597"/>
                <a:gd name="connsiteX51" fmla="*/ 1099028 w 1574134"/>
                <a:gd name="connsiteY51" fmla="*/ 2146724 h 2150597"/>
                <a:gd name="connsiteX52" fmla="*/ 955771 w 1574134"/>
                <a:gd name="connsiteY52" fmla="*/ 2125071 h 2150597"/>
                <a:gd name="connsiteX53" fmla="*/ 907575 w 1574134"/>
                <a:gd name="connsiteY53" fmla="*/ 2115037 h 2150597"/>
                <a:gd name="connsiteX54" fmla="*/ 922307 w 1574134"/>
                <a:gd name="connsiteY54" fmla="*/ 2064301 h 2150597"/>
                <a:gd name="connsiteX55" fmla="*/ 894430 w 1574134"/>
                <a:gd name="connsiteY55" fmla="*/ 1975337 h 2150597"/>
                <a:gd name="connsiteX56" fmla="*/ 869729 w 1574134"/>
                <a:gd name="connsiteY56" fmla="*/ 1937490 h 2150597"/>
                <a:gd name="connsiteX57" fmla="*/ 870554 w 1574134"/>
                <a:gd name="connsiteY57" fmla="*/ 1929489 h 2150597"/>
                <a:gd name="connsiteX58" fmla="*/ 812960 w 1574134"/>
                <a:gd name="connsiteY58" fmla="*/ 1791122 h 2150597"/>
                <a:gd name="connsiteX59" fmla="*/ 764764 w 1574134"/>
                <a:gd name="connsiteY59" fmla="*/ 1775374 h 2150597"/>
                <a:gd name="connsiteX60" fmla="*/ 760827 w 1574134"/>
                <a:gd name="connsiteY60" fmla="*/ 1814109 h 2150597"/>
                <a:gd name="connsiteX61" fmla="*/ 747301 w 1574134"/>
                <a:gd name="connsiteY61" fmla="*/ 1876467 h 2150597"/>
                <a:gd name="connsiteX62" fmla="*/ 694405 w 1574134"/>
                <a:gd name="connsiteY62" fmla="*/ 2034773 h 2150597"/>
                <a:gd name="connsiteX63" fmla="*/ 657194 w 1574134"/>
                <a:gd name="connsiteY63" fmla="*/ 1933681 h 2150597"/>
                <a:gd name="connsiteX64" fmla="*/ 648431 w 1574134"/>
                <a:gd name="connsiteY64" fmla="*/ 1908344 h 2150597"/>
                <a:gd name="connsiteX65" fmla="*/ 652305 w 1574134"/>
                <a:gd name="connsiteY65" fmla="*/ 1864148 h 2150597"/>
                <a:gd name="connsiteX66" fmla="*/ 637065 w 1574134"/>
                <a:gd name="connsiteY66" fmla="*/ 1823253 h 2150597"/>
                <a:gd name="connsiteX67" fmla="*/ 587217 w 1574134"/>
                <a:gd name="connsiteY67" fmla="*/ 1830493 h 2150597"/>
                <a:gd name="connsiteX68" fmla="*/ 538005 w 1574134"/>
                <a:gd name="connsiteY68" fmla="*/ 1815062 h 2150597"/>
                <a:gd name="connsiteX69" fmla="*/ 492285 w 1574134"/>
                <a:gd name="connsiteY69" fmla="*/ 1798679 h 2150597"/>
                <a:gd name="connsiteX70" fmla="*/ 460281 w 1574134"/>
                <a:gd name="connsiteY70" fmla="*/ 1795885 h 2150597"/>
                <a:gd name="connsiteX71" fmla="*/ 446565 w 1574134"/>
                <a:gd name="connsiteY71" fmla="*/ 1774104 h 2150597"/>
                <a:gd name="connsiteX72" fmla="*/ 515145 w 1574134"/>
                <a:gd name="connsiteY72" fmla="*/ 1757721 h 2150597"/>
                <a:gd name="connsiteX73" fmla="*/ 580677 w 1574134"/>
                <a:gd name="connsiteY73" fmla="*/ 1753848 h 2150597"/>
                <a:gd name="connsiteX74" fmla="*/ 673069 w 1574134"/>
                <a:gd name="connsiteY74" fmla="*/ 1710921 h 2150597"/>
                <a:gd name="connsiteX75" fmla="*/ 720885 w 1574134"/>
                <a:gd name="connsiteY75" fmla="*/ 1643230 h 2150597"/>
                <a:gd name="connsiteX76" fmla="*/ 827502 w 1574134"/>
                <a:gd name="connsiteY76" fmla="*/ 1610464 h 2150597"/>
                <a:gd name="connsiteX77" fmla="*/ 896590 w 1574134"/>
                <a:gd name="connsiteY77" fmla="*/ 1652946 h 2150597"/>
                <a:gd name="connsiteX78" fmla="*/ 897097 w 1574134"/>
                <a:gd name="connsiteY78" fmla="*/ 1695364 h 2150597"/>
                <a:gd name="connsiteX79" fmla="*/ 792957 w 1574134"/>
                <a:gd name="connsiteY79" fmla="*/ 1717970 h 2150597"/>
                <a:gd name="connsiteX80" fmla="*/ 792577 w 1574134"/>
                <a:gd name="connsiteY80" fmla="*/ 1715811 h 2150597"/>
                <a:gd name="connsiteX81" fmla="*/ 795116 w 1574134"/>
                <a:gd name="connsiteY81" fmla="*/ 1718859 h 2150597"/>
                <a:gd name="connsiteX82" fmla="*/ 872142 w 1574134"/>
                <a:gd name="connsiteY82" fmla="*/ 1711112 h 2150597"/>
                <a:gd name="connsiteX83" fmla="*/ 930244 w 1574134"/>
                <a:gd name="connsiteY83" fmla="*/ 1726098 h 2150597"/>
                <a:gd name="connsiteX84" fmla="*/ 988093 w 1574134"/>
                <a:gd name="connsiteY84" fmla="*/ 1784518 h 2150597"/>
                <a:gd name="connsiteX85" fmla="*/ 1012096 w 1574134"/>
                <a:gd name="connsiteY85" fmla="*/ 1789535 h 2150597"/>
                <a:gd name="connsiteX86" fmla="*/ 1013620 w 1574134"/>
                <a:gd name="connsiteY86" fmla="*/ 1766675 h 2150597"/>
                <a:gd name="connsiteX87" fmla="*/ 953104 w 1574134"/>
                <a:gd name="connsiteY87" fmla="*/ 1646469 h 2150597"/>
                <a:gd name="connsiteX88" fmla="*/ 947961 w 1574134"/>
                <a:gd name="connsiteY88" fmla="*/ 1576110 h 2150597"/>
                <a:gd name="connsiteX89" fmla="*/ 954946 w 1574134"/>
                <a:gd name="connsiteY89" fmla="*/ 1561378 h 2150597"/>
                <a:gd name="connsiteX90" fmla="*/ 907003 w 1574134"/>
                <a:gd name="connsiteY90" fmla="*/ 1586778 h 2150597"/>
                <a:gd name="connsiteX91" fmla="*/ 893795 w 1574134"/>
                <a:gd name="connsiteY91" fmla="*/ 1510578 h 2150597"/>
                <a:gd name="connsiteX92" fmla="*/ 911829 w 1574134"/>
                <a:gd name="connsiteY92" fmla="*/ 1490004 h 2150597"/>
                <a:gd name="connsiteX93" fmla="*/ 896081 w 1574134"/>
                <a:gd name="connsiteY93" fmla="*/ 1471335 h 2150597"/>
                <a:gd name="connsiteX94" fmla="*/ 873221 w 1574134"/>
                <a:gd name="connsiteY94" fmla="*/ 1471335 h 2150597"/>
                <a:gd name="connsiteX95" fmla="*/ 814293 w 1574134"/>
                <a:gd name="connsiteY95" fmla="*/ 1515594 h 2150597"/>
                <a:gd name="connsiteX96" fmla="*/ 799689 w 1574134"/>
                <a:gd name="connsiteY96" fmla="*/ 1527406 h 2150597"/>
                <a:gd name="connsiteX97" fmla="*/ 736125 w 1574134"/>
                <a:gd name="connsiteY97" fmla="*/ 1553123 h 2150597"/>
                <a:gd name="connsiteX98" fmla="*/ 675165 w 1574134"/>
                <a:gd name="connsiteY98" fmla="*/ 1536740 h 2150597"/>
                <a:gd name="connsiteX99" fmla="*/ 599791 w 1574134"/>
                <a:gd name="connsiteY99" fmla="*/ 1553758 h 2150597"/>
                <a:gd name="connsiteX100" fmla="*/ 491967 w 1574134"/>
                <a:gd name="connsiteY100" fmla="*/ 1560299 h 2150597"/>
                <a:gd name="connsiteX101" fmla="*/ 460853 w 1574134"/>
                <a:gd name="connsiteY101" fmla="*/ 1492671 h 2150597"/>
                <a:gd name="connsiteX102" fmla="*/ 509811 w 1574134"/>
                <a:gd name="connsiteY102" fmla="*/ 1468287 h 2150597"/>
                <a:gd name="connsiteX103" fmla="*/ 558262 w 1574134"/>
                <a:gd name="connsiteY103" fmla="*/ 1467017 h 2150597"/>
                <a:gd name="connsiteX104" fmla="*/ 452597 w 1574134"/>
                <a:gd name="connsiteY104" fmla="*/ 1471589 h 2150597"/>
                <a:gd name="connsiteX105" fmla="*/ 417927 w 1574134"/>
                <a:gd name="connsiteY105" fmla="*/ 1418820 h 2150597"/>
                <a:gd name="connsiteX106" fmla="*/ 416085 w 1574134"/>
                <a:gd name="connsiteY106" fmla="*/ 1381228 h 2150597"/>
                <a:gd name="connsiteX107" fmla="*/ 416021 w 1574134"/>
                <a:gd name="connsiteY107" fmla="*/ 1315759 h 2150597"/>
                <a:gd name="connsiteX108" fmla="*/ 490443 w 1574134"/>
                <a:gd name="connsiteY108" fmla="*/ 1313155 h 2150597"/>
                <a:gd name="connsiteX109" fmla="*/ 713455 w 1574134"/>
                <a:gd name="connsiteY109" fmla="*/ 1429615 h 2150597"/>
                <a:gd name="connsiteX110" fmla="*/ 749269 w 1574134"/>
                <a:gd name="connsiteY110" fmla="*/ 1422249 h 2150597"/>
                <a:gd name="connsiteX111" fmla="*/ 786607 w 1574134"/>
                <a:gd name="connsiteY111" fmla="*/ 1387324 h 2150597"/>
                <a:gd name="connsiteX112" fmla="*/ 814611 w 1574134"/>
                <a:gd name="connsiteY112" fmla="*/ 1420852 h 2150597"/>
                <a:gd name="connsiteX113" fmla="*/ 852902 w 1574134"/>
                <a:gd name="connsiteY113" fmla="*/ 1448221 h 2150597"/>
                <a:gd name="connsiteX114" fmla="*/ 965360 w 1574134"/>
                <a:gd name="connsiteY114" fmla="*/ 1439331 h 2150597"/>
                <a:gd name="connsiteX115" fmla="*/ 981806 w 1574134"/>
                <a:gd name="connsiteY115" fmla="*/ 1447141 h 2150597"/>
                <a:gd name="connsiteX116" fmla="*/ 965360 w 1574134"/>
                <a:gd name="connsiteY116" fmla="*/ 1439331 h 2150597"/>
                <a:gd name="connsiteX117" fmla="*/ 973552 w 1574134"/>
                <a:gd name="connsiteY117" fmla="*/ 1395134 h 2150597"/>
                <a:gd name="connsiteX118" fmla="*/ 1019271 w 1574134"/>
                <a:gd name="connsiteY118" fmla="*/ 1387133 h 2150597"/>
                <a:gd name="connsiteX119" fmla="*/ 1099980 w 1574134"/>
                <a:gd name="connsiteY119" fmla="*/ 1363638 h 2150597"/>
                <a:gd name="connsiteX120" fmla="*/ 1109061 w 1574134"/>
                <a:gd name="connsiteY120" fmla="*/ 1342111 h 2150597"/>
                <a:gd name="connsiteX121" fmla="*/ 1084677 w 1574134"/>
                <a:gd name="connsiteY121" fmla="*/ 1343001 h 2150597"/>
                <a:gd name="connsiteX122" fmla="*/ 1030066 w 1574134"/>
                <a:gd name="connsiteY122" fmla="*/ 1333857 h 2150597"/>
                <a:gd name="connsiteX123" fmla="*/ 919259 w 1574134"/>
                <a:gd name="connsiteY123" fmla="*/ 1330872 h 2150597"/>
                <a:gd name="connsiteX124" fmla="*/ 884715 w 1574134"/>
                <a:gd name="connsiteY124" fmla="*/ 1331824 h 2150597"/>
                <a:gd name="connsiteX125" fmla="*/ 903003 w 1574134"/>
                <a:gd name="connsiteY125" fmla="*/ 1301789 h 2150597"/>
                <a:gd name="connsiteX126" fmla="*/ 900844 w 1574134"/>
                <a:gd name="connsiteY126" fmla="*/ 1194981 h 2150597"/>
                <a:gd name="connsiteX127" fmla="*/ 812452 w 1574134"/>
                <a:gd name="connsiteY127" fmla="*/ 1187997 h 2150597"/>
                <a:gd name="connsiteX128" fmla="*/ 806737 w 1574134"/>
                <a:gd name="connsiteY128" fmla="*/ 1193013 h 2150597"/>
                <a:gd name="connsiteX129" fmla="*/ 742094 w 1574134"/>
                <a:gd name="connsiteY129" fmla="*/ 1226732 h 2150597"/>
                <a:gd name="connsiteX130" fmla="*/ 690088 w 1574134"/>
                <a:gd name="connsiteY130" fmla="*/ 1256513 h 2150597"/>
                <a:gd name="connsiteX131" fmla="*/ 591599 w 1574134"/>
                <a:gd name="connsiteY131" fmla="*/ 1280008 h 2150597"/>
                <a:gd name="connsiteX132" fmla="*/ 505683 w 1574134"/>
                <a:gd name="connsiteY132" fmla="*/ 1252259 h 2150597"/>
                <a:gd name="connsiteX133" fmla="*/ 475584 w 1574134"/>
                <a:gd name="connsiteY133" fmla="*/ 1194600 h 2150597"/>
                <a:gd name="connsiteX134" fmla="*/ 426499 w 1574134"/>
                <a:gd name="connsiteY134" fmla="*/ 1203110 h 2150597"/>
                <a:gd name="connsiteX135" fmla="*/ 411068 w 1574134"/>
                <a:gd name="connsiteY135" fmla="*/ 1127417 h 2150597"/>
                <a:gd name="connsiteX136" fmla="*/ 420022 w 1574134"/>
                <a:gd name="connsiteY136" fmla="*/ 1085443 h 2150597"/>
                <a:gd name="connsiteX137" fmla="*/ 425546 w 1574134"/>
                <a:gd name="connsiteY137" fmla="*/ 992669 h 2150597"/>
                <a:gd name="connsiteX138" fmla="*/ 415958 w 1574134"/>
                <a:gd name="connsiteY138" fmla="*/ 947457 h 2150597"/>
                <a:gd name="connsiteX139" fmla="*/ 415958 w 1574134"/>
                <a:gd name="connsiteY139" fmla="*/ 939329 h 2150597"/>
                <a:gd name="connsiteX140" fmla="*/ 415958 w 1574134"/>
                <a:gd name="connsiteY140" fmla="*/ 881988 h 2150597"/>
                <a:gd name="connsiteX141" fmla="*/ 400654 w 1574134"/>
                <a:gd name="connsiteY141" fmla="*/ 849286 h 2150597"/>
                <a:gd name="connsiteX142" fmla="*/ 401480 w 1574134"/>
                <a:gd name="connsiteY142" fmla="*/ 833093 h 2150597"/>
                <a:gd name="connsiteX143" fmla="*/ 415450 w 1574134"/>
                <a:gd name="connsiteY143" fmla="*/ 789913 h 2150597"/>
                <a:gd name="connsiteX144" fmla="*/ 363253 w 1574134"/>
                <a:gd name="connsiteY144" fmla="*/ 745463 h 2150597"/>
                <a:gd name="connsiteX145" fmla="*/ 313532 w 1574134"/>
                <a:gd name="connsiteY145" fmla="*/ 705013 h 2150597"/>
                <a:gd name="connsiteX146" fmla="*/ 355696 w 1574134"/>
                <a:gd name="connsiteY146" fmla="*/ 659293 h 2150597"/>
                <a:gd name="connsiteX147" fmla="*/ 468600 w 1574134"/>
                <a:gd name="connsiteY147" fmla="*/ 618716 h 2150597"/>
                <a:gd name="connsiteX148" fmla="*/ 502128 w 1574134"/>
                <a:gd name="connsiteY148" fmla="*/ 588744 h 2150597"/>
                <a:gd name="connsiteX149" fmla="*/ 469107 w 1574134"/>
                <a:gd name="connsiteY149" fmla="*/ 571154 h 2150597"/>
                <a:gd name="connsiteX150" fmla="*/ 412910 w 1574134"/>
                <a:gd name="connsiteY150" fmla="*/ 538452 h 2150597"/>
                <a:gd name="connsiteX151" fmla="*/ 476664 w 1574134"/>
                <a:gd name="connsiteY151" fmla="*/ 513814 h 2150597"/>
                <a:gd name="connsiteX152" fmla="*/ 502826 w 1574134"/>
                <a:gd name="connsiteY152" fmla="*/ 507019 h 2150597"/>
                <a:gd name="connsiteX153" fmla="*/ 558134 w 1574134"/>
                <a:gd name="connsiteY153" fmla="*/ 521116 h 2150597"/>
                <a:gd name="connsiteX154" fmla="*/ 568167 w 1574134"/>
                <a:gd name="connsiteY154" fmla="*/ 527593 h 2150597"/>
                <a:gd name="connsiteX155" fmla="*/ 593441 w 1574134"/>
                <a:gd name="connsiteY155" fmla="*/ 620113 h 2150597"/>
                <a:gd name="connsiteX156" fmla="*/ 571787 w 1574134"/>
                <a:gd name="connsiteY156" fmla="*/ 653641 h 2150597"/>
                <a:gd name="connsiteX157" fmla="*/ 531338 w 1574134"/>
                <a:gd name="connsiteY157" fmla="*/ 665262 h 2150597"/>
                <a:gd name="connsiteX158" fmla="*/ 485300 w 1574134"/>
                <a:gd name="connsiteY158" fmla="*/ 699488 h 2150597"/>
                <a:gd name="connsiteX159" fmla="*/ 515843 w 1574134"/>
                <a:gd name="connsiteY159" fmla="*/ 774419 h 2150597"/>
                <a:gd name="connsiteX160" fmla="*/ 536608 w 1574134"/>
                <a:gd name="connsiteY160" fmla="*/ 784389 h 2150597"/>
                <a:gd name="connsiteX161" fmla="*/ 574517 w 1574134"/>
                <a:gd name="connsiteY161" fmla="*/ 845158 h 2150597"/>
                <a:gd name="connsiteX162" fmla="*/ 617888 w 1574134"/>
                <a:gd name="connsiteY162" fmla="*/ 955141 h 2150597"/>
                <a:gd name="connsiteX163" fmla="*/ 649955 w 1574134"/>
                <a:gd name="connsiteY163" fmla="*/ 957744 h 2150597"/>
                <a:gd name="connsiteX164" fmla="*/ 701327 w 1574134"/>
                <a:gd name="connsiteY164" fmla="*/ 983017 h 2150597"/>
                <a:gd name="connsiteX165" fmla="*/ 796323 w 1574134"/>
                <a:gd name="connsiteY165" fmla="*/ 1054900 h 2150597"/>
                <a:gd name="connsiteX166" fmla="*/ 949485 w 1574134"/>
                <a:gd name="connsiteY166" fmla="*/ 1150277 h 2150597"/>
                <a:gd name="connsiteX167" fmla="*/ 1037559 w 1574134"/>
                <a:gd name="connsiteY167" fmla="*/ 1251687 h 2150597"/>
                <a:gd name="connsiteX168" fmla="*/ 1064229 w 1574134"/>
                <a:gd name="connsiteY168" fmla="*/ 1263752 h 2150597"/>
                <a:gd name="connsiteX169" fmla="*/ 1079660 w 1574134"/>
                <a:gd name="connsiteY169" fmla="*/ 1233653 h 2150597"/>
                <a:gd name="connsiteX170" fmla="*/ 1082835 w 1574134"/>
                <a:gd name="connsiteY170" fmla="*/ 1152627 h 2150597"/>
                <a:gd name="connsiteX171" fmla="*/ 1071786 w 1574134"/>
                <a:gd name="connsiteY171" fmla="*/ 1133958 h 2150597"/>
                <a:gd name="connsiteX172" fmla="*/ 1011334 w 1574134"/>
                <a:gd name="connsiteY172" fmla="*/ 1060488 h 2150597"/>
                <a:gd name="connsiteX173" fmla="*/ 902686 w 1574134"/>
                <a:gd name="connsiteY173" fmla="*/ 959649 h 2150597"/>
                <a:gd name="connsiteX174" fmla="*/ 863506 w 1574134"/>
                <a:gd name="connsiteY174" fmla="*/ 908468 h 2150597"/>
                <a:gd name="connsiteX175" fmla="*/ 841979 w 1574134"/>
                <a:gd name="connsiteY175" fmla="*/ 857858 h 2150597"/>
                <a:gd name="connsiteX176" fmla="*/ 819628 w 1574134"/>
                <a:gd name="connsiteY176" fmla="*/ 774038 h 2150597"/>
                <a:gd name="connsiteX177" fmla="*/ 772511 w 1574134"/>
                <a:gd name="connsiteY177" fmla="*/ 712189 h 2150597"/>
                <a:gd name="connsiteX178" fmla="*/ 726282 w 1574134"/>
                <a:gd name="connsiteY178" fmla="*/ 635988 h 2150597"/>
                <a:gd name="connsiteX179" fmla="*/ 764827 w 1574134"/>
                <a:gd name="connsiteY179" fmla="*/ 601253 h 2150597"/>
                <a:gd name="connsiteX180" fmla="*/ 783115 w 1574134"/>
                <a:gd name="connsiteY180" fmla="*/ 606715 h 2150597"/>
                <a:gd name="connsiteX181" fmla="*/ 903447 w 1574134"/>
                <a:gd name="connsiteY181" fmla="*/ 721777 h 2150597"/>
                <a:gd name="connsiteX182" fmla="*/ 960153 w 1574134"/>
                <a:gd name="connsiteY182" fmla="*/ 807185 h 2150597"/>
                <a:gd name="connsiteX183" fmla="*/ 963201 w 1574134"/>
                <a:gd name="connsiteY183" fmla="*/ 818044 h 2150597"/>
                <a:gd name="connsiteX184" fmla="*/ 995522 w 1574134"/>
                <a:gd name="connsiteY184" fmla="*/ 866304 h 2150597"/>
                <a:gd name="connsiteX185" fmla="*/ 1002444 w 1574134"/>
                <a:gd name="connsiteY185" fmla="*/ 869479 h 2150597"/>
                <a:gd name="connsiteX186" fmla="*/ 1050259 w 1574134"/>
                <a:gd name="connsiteY186" fmla="*/ 886878 h 2150597"/>
                <a:gd name="connsiteX187" fmla="*/ 1073691 w 1574134"/>
                <a:gd name="connsiteY187" fmla="*/ 891958 h 2150597"/>
                <a:gd name="connsiteX188" fmla="*/ 1069627 w 1574134"/>
                <a:gd name="connsiteY188" fmla="*/ 871066 h 2150597"/>
                <a:gd name="connsiteX189" fmla="*/ 1043275 w 1574134"/>
                <a:gd name="connsiteY189" fmla="*/ 793088 h 2150597"/>
                <a:gd name="connsiteX190" fmla="*/ 1043338 w 1574134"/>
                <a:gd name="connsiteY190" fmla="*/ 776260 h 2150597"/>
                <a:gd name="connsiteX191" fmla="*/ 1042513 w 1574134"/>
                <a:gd name="connsiteY191" fmla="*/ 740446 h 2150597"/>
                <a:gd name="connsiteX192" fmla="*/ 1031591 w 1574134"/>
                <a:gd name="connsiteY192" fmla="*/ 708506 h 2150597"/>
                <a:gd name="connsiteX193" fmla="*/ 1015716 w 1574134"/>
                <a:gd name="connsiteY193" fmla="*/ 649133 h 2150597"/>
                <a:gd name="connsiteX194" fmla="*/ 989617 w 1574134"/>
                <a:gd name="connsiteY194" fmla="*/ 590966 h 2150597"/>
                <a:gd name="connsiteX195" fmla="*/ 918116 w 1574134"/>
                <a:gd name="connsiteY195" fmla="*/ 467395 h 2150597"/>
                <a:gd name="connsiteX196" fmla="*/ 897034 w 1574134"/>
                <a:gd name="connsiteY196" fmla="*/ 403006 h 2150597"/>
                <a:gd name="connsiteX197" fmla="*/ 870872 w 1574134"/>
                <a:gd name="connsiteY197" fmla="*/ 387258 h 2150597"/>
                <a:gd name="connsiteX198" fmla="*/ 782416 w 1574134"/>
                <a:gd name="connsiteY198" fmla="*/ 365794 h 2150597"/>
                <a:gd name="connsiteX199" fmla="*/ 778861 w 1574134"/>
                <a:gd name="connsiteY199" fmla="*/ 366493 h 2150597"/>
                <a:gd name="connsiteX200" fmla="*/ 646971 w 1574134"/>
                <a:gd name="connsiteY200" fmla="*/ 357539 h 2150597"/>
                <a:gd name="connsiteX201" fmla="*/ 628874 w 1574134"/>
                <a:gd name="connsiteY201" fmla="*/ 344585 h 2150597"/>
                <a:gd name="connsiteX202" fmla="*/ 536544 w 1574134"/>
                <a:gd name="connsiteY202" fmla="*/ 292769 h 2150597"/>
                <a:gd name="connsiteX203" fmla="*/ 515081 w 1574134"/>
                <a:gd name="connsiteY203" fmla="*/ 295309 h 2150597"/>
                <a:gd name="connsiteX204" fmla="*/ 522702 w 1574134"/>
                <a:gd name="connsiteY204" fmla="*/ 319122 h 2150597"/>
                <a:gd name="connsiteX205" fmla="*/ 637954 w 1574134"/>
                <a:gd name="connsiteY205" fmla="*/ 374177 h 2150597"/>
                <a:gd name="connsiteX206" fmla="*/ 793402 w 1574134"/>
                <a:gd name="connsiteY206" fmla="*/ 406308 h 2150597"/>
                <a:gd name="connsiteX207" fmla="*/ 807372 w 1574134"/>
                <a:gd name="connsiteY207" fmla="*/ 438629 h 2150597"/>
                <a:gd name="connsiteX208" fmla="*/ 780575 w 1574134"/>
                <a:gd name="connsiteY208" fmla="*/ 450250 h 2150597"/>
                <a:gd name="connsiteX209" fmla="*/ 625127 w 1574134"/>
                <a:gd name="connsiteY209" fmla="*/ 470379 h 2150597"/>
                <a:gd name="connsiteX210" fmla="*/ 599282 w 1574134"/>
                <a:gd name="connsiteY210" fmla="*/ 466061 h 2150597"/>
                <a:gd name="connsiteX211" fmla="*/ 505239 w 1574134"/>
                <a:gd name="connsiteY211" fmla="*/ 458759 h 2150597"/>
                <a:gd name="connsiteX212" fmla="*/ 472092 w 1574134"/>
                <a:gd name="connsiteY212" fmla="*/ 441296 h 2150597"/>
                <a:gd name="connsiteX213" fmla="*/ 490825 w 1574134"/>
                <a:gd name="connsiteY213" fmla="*/ 492541 h 2150597"/>
                <a:gd name="connsiteX214" fmla="*/ 476728 w 1574134"/>
                <a:gd name="connsiteY214" fmla="*/ 497431 h 2150597"/>
                <a:gd name="connsiteX215" fmla="*/ 461488 w 1574134"/>
                <a:gd name="connsiteY215" fmla="*/ 497431 h 2150597"/>
                <a:gd name="connsiteX216" fmla="*/ 426943 w 1574134"/>
                <a:gd name="connsiteY216" fmla="*/ 492287 h 2150597"/>
                <a:gd name="connsiteX217" fmla="*/ 362364 w 1574134"/>
                <a:gd name="connsiteY217" fmla="*/ 494383 h 2150597"/>
                <a:gd name="connsiteX218" fmla="*/ 299181 w 1574134"/>
                <a:gd name="connsiteY218" fmla="*/ 491525 h 2150597"/>
                <a:gd name="connsiteX219" fmla="*/ 270670 w 1574134"/>
                <a:gd name="connsiteY219" fmla="*/ 507845 h 2150597"/>
                <a:gd name="connsiteX220" fmla="*/ 255747 w 1574134"/>
                <a:gd name="connsiteY220" fmla="*/ 546389 h 2150597"/>
                <a:gd name="connsiteX221" fmla="*/ 142971 w 1574134"/>
                <a:gd name="connsiteY221" fmla="*/ 554390 h 2150597"/>
                <a:gd name="connsiteX222" fmla="*/ 34894 w 1574134"/>
                <a:gd name="connsiteY222" fmla="*/ 505495 h 2150597"/>
                <a:gd name="connsiteX223" fmla="*/ 10955 w 1574134"/>
                <a:gd name="connsiteY223" fmla="*/ 482635 h 2150597"/>
                <a:gd name="connsiteX224" fmla="*/ 10193 w 1574134"/>
                <a:gd name="connsiteY224" fmla="*/ 436407 h 2150597"/>
                <a:gd name="connsiteX225" fmla="*/ 53437 w 1574134"/>
                <a:gd name="connsiteY225" fmla="*/ 434502 h 2150597"/>
                <a:gd name="connsiteX226" fmla="*/ 145639 w 1574134"/>
                <a:gd name="connsiteY226" fmla="*/ 475396 h 2150597"/>
                <a:gd name="connsiteX227" fmla="*/ 155735 w 1574134"/>
                <a:gd name="connsiteY227" fmla="*/ 472348 h 2150597"/>
                <a:gd name="connsiteX228" fmla="*/ 174087 w 1574134"/>
                <a:gd name="connsiteY228" fmla="*/ 402117 h 2150597"/>
                <a:gd name="connsiteX229" fmla="*/ 190978 w 1574134"/>
                <a:gd name="connsiteY229" fmla="*/ 361730 h 2150597"/>
                <a:gd name="connsiteX230" fmla="*/ 275052 w 1574134"/>
                <a:gd name="connsiteY230" fmla="*/ 288197 h 2150597"/>
                <a:gd name="connsiteX231" fmla="*/ 330741 w 1574134"/>
                <a:gd name="connsiteY231" fmla="*/ 335695 h 2150597"/>
                <a:gd name="connsiteX232" fmla="*/ 353918 w 1574134"/>
                <a:gd name="connsiteY232" fmla="*/ 377733 h 2150597"/>
                <a:gd name="connsiteX233" fmla="*/ 371381 w 1574134"/>
                <a:gd name="connsiteY233" fmla="*/ 389290 h 2150597"/>
                <a:gd name="connsiteX234" fmla="*/ 373159 w 1574134"/>
                <a:gd name="connsiteY234" fmla="*/ 368462 h 2150597"/>
                <a:gd name="connsiteX235" fmla="*/ 380017 w 1574134"/>
                <a:gd name="connsiteY235" fmla="*/ 307120 h 2150597"/>
                <a:gd name="connsiteX236" fmla="*/ 386430 w 1574134"/>
                <a:gd name="connsiteY236" fmla="*/ 277529 h 2150597"/>
                <a:gd name="connsiteX237" fmla="*/ 396908 w 1574134"/>
                <a:gd name="connsiteY237" fmla="*/ 149893 h 2150597"/>
                <a:gd name="connsiteX238" fmla="*/ 382430 w 1574134"/>
                <a:gd name="connsiteY238" fmla="*/ 80170 h 2150597"/>
                <a:gd name="connsiteX239" fmla="*/ 359761 w 1574134"/>
                <a:gd name="connsiteY239" fmla="*/ 49055 h 2150597"/>
                <a:gd name="connsiteX240" fmla="*/ 377541 w 1574134"/>
                <a:gd name="connsiteY240" fmla="*/ 17432 h 2150597"/>
                <a:gd name="connsiteX241" fmla="*/ 516859 w 1574134"/>
                <a:gd name="connsiteY241" fmla="*/ 2763 h 2150597"/>
                <a:gd name="connsiteX242" fmla="*/ 543847 w 1574134"/>
                <a:gd name="connsiteY242" fmla="*/ 23464 h 2150597"/>
                <a:gd name="connsiteX243" fmla="*/ 628874 w 1574134"/>
                <a:gd name="connsiteY243" fmla="*/ 51277 h 2150597"/>
                <a:gd name="connsiteX244" fmla="*/ 673831 w 1574134"/>
                <a:gd name="connsiteY244" fmla="*/ 95855 h 2150597"/>
                <a:gd name="connsiteX245" fmla="*/ 679292 w 1574134"/>
                <a:gd name="connsiteY245" fmla="*/ 190216 h 2150597"/>
                <a:gd name="connsiteX246" fmla="*/ 681388 w 1574134"/>
                <a:gd name="connsiteY246" fmla="*/ 197963 h 2150597"/>
                <a:gd name="connsiteX247" fmla="*/ 685134 w 1574134"/>
                <a:gd name="connsiteY247" fmla="*/ 246731 h 2150597"/>
                <a:gd name="connsiteX248" fmla="*/ 769843 w 1574134"/>
                <a:gd name="connsiteY248" fmla="*/ 280577 h 2150597"/>
                <a:gd name="connsiteX249" fmla="*/ 788640 w 1574134"/>
                <a:gd name="connsiteY249" fmla="*/ 271052 h 2150597"/>
                <a:gd name="connsiteX250" fmla="*/ 782607 w 1574134"/>
                <a:gd name="connsiteY250" fmla="*/ 249081 h 2150597"/>
                <a:gd name="connsiteX251" fmla="*/ 754857 w 1574134"/>
                <a:gd name="connsiteY251" fmla="*/ 205901 h 2150597"/>
                <a:gd name="connsiteX252" fmla="*/ 775813 w 1574134"/>
                <a:gd name="connsiteY252" fmla="*/ 139606 h 2150597"/>
                <a:gd name="connsiteX253" fmla="*/ 827375 w 1574134"/>
                <a:gd name="connsiteY253" fmla="*/ 156751 h 2150597"/>
                <a:gd name="connsiteX254" fmla="*/ 847567 w 1574134"/>
                <a:gd name="connsiteY254" fmla="*/ 186279 h 2150597"/>
                <a:gd name="connsiteX255" fmla="*/ 876651 w 1574134"/>
                <a:gd name="connsiteY255" fmla="*/ 191105 h 2150597"/>
                <a:gd name="connsiteX256" fmla="*/ 927133 w 1574134"/>
                <a:gd name="connsiteY256" fmla="*/ 173389 h 2150597"/>
                <a:gd name="connsiteX257" fmla="*/ 935769 w 1574134"/>
                <a:gd name="connsiteY257" fmla="*/ 134590 h 2150597"/>
                <a:gd name="connsiteX258" fmla="*/ 926942 w 1574134"/>
                <a:gd name="connsiteY258" fmla="*/ 78963 h 2150597"/>
                <a:gd name="connsiteX259" fmla="*/ 1008984 w 1574134"/>
                <a:gd name="connsiteY259" fmla="*/ 73947 h 2150597"/>
                <a:gd name="connsiteX260" fmla="*/ 1025177 w 1574134"/>
                <a:gd name="connsiteY260" fmla="*/ 96553 h 2150597"/>
                <a:gd name="connsiteX261" fmla="*/ 1048037 w 1574134"/>
                <a:gd name="connsiteY261" fmla="*/ 162022 h 2150597"/>
                <a:gd name="connsiteX262" fmla="*/ 1101441 w 1574134"/>
                <a:gd name="connsiteY262" fmla="*/ 202980 h 2150597"/>
                <a:gd name="connsiteX263" fmla="*/ 1207104 w 1574134"/>
                <a:gd name="connsiteY263" fmla="*/ 203932 h 2150597"/>
                <a:gd name="connsiteX264" fmla="*/ 1277716 w 1574134"/>
                <a:gd name="connsiteY264" fmla="*/ 251176 h 2150597"/>
                <a:gd name="connsiteX265" fmla="*/ 1323627 w 1574134"/>
                <a:gd name="connsiteY265" fmla="*/ 302421 h 2150597"/>
                <a:gd name="connsiteX266" fmla="*/ 1364775 w 1574134"/>
                <a:gd name="connsiteY266" fmla="*/ 372780 h 2150597"/>
                <a:gd name="connsiteX267" fmla="*/ 1368077 w 1574134"/>
                <a:gd name="connsiteY267" fmla="*/ 440280 h 2150597"/>
                <a:gd name="connsiteX268" fmla="*/ 1244760 w 1574134"/>
                <a:gd name="connsiteY268" fmla="*/ 468220 h 2150597"/>
                <a:gd name="connsiteX269" fmla="*/ 1225012 w 1574134"/>
                <a:gd name="connsiteY269" fmla="*/ 450694 h 2150597"/>
                <a:gd name="connsiteX270" fmla="*/ 1193325 w 1574134"/>
                <a:gd name="connsiteY270" fmla="*/ 411642 h 2150597"/>
                <a:gd name="connsiteX271" fmla="*/ 1177132 w 1574134"/>
                <a:gd name="connsiteY271" fmla="*/ 368715 h 2150597"/>
                <a:gd name="connsiteX272" fmla="*/ 1168433 w 1574134"/>
                <a:gd name="connsiteY272" fmla="*/ 352078 h 2150597"/>
                <a:gd name="connsiteX273" fmla="*/ 1158146 w 1574134"/>
                <a:gd name="connsiteY273" fmla="*/ 354872 h 2150597"/>
                <a:gd name="connsiteX274" fmla="*/ 1159162 w 1574134"/>
                <a:gd name="connsiteY274" fmla="*/ 377288 h 2150597"/>
                <a:gd name="connsiteX275" fmla="*/ 1176243 w 1574134"/>
                <a:gd name="connsiteY275" fmla="*/ 399132 h 2150597"/>
                <a:gd name="connsiteX276" fmla="*/ 1207993 w 1574134"/>
                <a:gd name="connsiteY276" fmla="*/ 514766 h 2150597"/>
                <a:gd name="connsiteX277" fmla="*/ 1247617 w 1574134"/>
                <a:gd name="connsiteY277" fmla="*/ 590649 h 2150597"/>
                <a:gd name="connsiteX278" fmla="*/ 1267366 w 1574134"/>
                <a:gd name="connsiteY278" fmla="*/ 654149 h 2150597"/>
                <a:gd name="connsiteX279" fmla="*/ 1271303 w 1574134"/>
                <a:gd name="connsiteY279" fmla="*/ 684883 h 2150597"/>
                <a:gd name="connsiteX280" fmla="*/ 1290798 w 1574134"/>
                <a:gd name="connsiteY280" fmla="*/ 723492 h 2150597"/>
                <a:gd name="connsiteX281" fmla="*/ 1264001 w 1574134"/>
                <a:gd name="connsiteY281" fmla="*/ 763179 h 2150597"/>
                <a:gd name="connsiteX282" fmla="*/ 1246220 w 1574134"/>
                <a:gd name="connsiteY282" fmla="*/ 775689 h 2150597"/>
                <a:gd name="connsiteX283" fmla="*/ 1277526 w 1574134"/>
                <a:gd name="connsiteY283" fmla="*/ 796961 h 2150597"/>
                <a:gd name="connsiteX284" fmla="*/ 1306355 w 1574134"/>
                <a:gd name="connsiteY284" fmla="*/ 817853 h 2150597"/>
                <a:gd name="connsiteX285" fmla="*/ 1281653 w 1574134"/>
                <a:gd name="connsiteY285" fmla="*/ 837856 h 2150597"/>
                <a:gd name="connsiteX286" fmla="*/ 1253841 w 1574134"/>
                <a:gd name="connsiteY286" fmla="*/ 857477 h 2150597"/>
                <a:gd name="connsiteX287" fmla="*/ 1205200 w 1574134"/>
                <a:gd name="connsiteY287" fmla="*/ 845984 h 2150597"/>
                <a:gd name="connsiteX288" fmla="*/ 1159226 w 1574134"/>
                <a:gd name="connsiteY288" fmla="*/ 856334 h 2150597"/>
                <a:gd name="connsiteX289" fmla="*/ 1181641 w 1574134"/>
                <a:gd name="connsiteY289" fmla="*/ 898880 h 2150597"/>
                <a:gd name="connsiteX290" fmla="*/ 1234727 w 1574134"/>
                <a:gd name="connsiteY290" fmla="*/ 925613 h 2150597"/>
                <a:gd name="connsiteX291" fmla="*/ 1258222 w 1574134"/>
                <a:gd name="connsiteY291" fmla="*/ 920343 h 2150597"/>
                <a:gd name="connsiteX292" fmla="*/ 1284320 w 1574134"/>
                <a:gd name="connsiteY292" fmla="*/ 914754 h 21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574134" h="2150597">
                  <a:moveTo>
                    <a:pt x="1284575" y="915009"/>
                  </a:moveTo>
                  <a:cubicBezTo>
                    <a:pt x="1318801" y="919581"/>
                    <a:pt x="1350995" y="941679"/>
                    <a:pt x="1387889" y="924851"/>
                  </a:cubicBezTo>
                  <a:cubicBezTo>
                    <a:pt x="1403192" y="917866"/>
                    <a:pt x="1408336" y="935964"/>
                    <a:pt x="1414051" y="947775"/>
                  </a:cubicBezTo>
                  <a:cubicBezTo>
                    <a:pt x="1425037" y="965936"/>
                    <a:pt x="1439641" y="976350"/>
                    <a:pt x="1458755" y="963459"/>
                  </a:cubicBezTo>
                  <a:cubicBezTo>
                    <a:pt x="1490061" y="942314"/>
                    <a:pt x="1502888" y="961872"/>
                    <a:pt x="1511587" y="989558"/>
                  </a:cubicBezTo>
                  <a:cubicBezTo>
                    <a:pt x="1519525" y="1014831"/>
                    <a:pt x="1524224" y="1037945"/>
                    <a:pt x="1551973" y="1052360"/>
                  </a:cubicBezTo>
                  <a:cubicBezTo>
                    <a:pt x="1575722" y="1064679"/>
                    <a:pt x="1578770" y="1091540"/>
                    <a:pt x="1557498" y="1117702"/>
                  </a:cubicBezTo>
                  <a:cubicBezTo>
                    <a:pt x="1534765" y="1145705"/>
                    <a:pt x="1515968" y="1135672"/>
                    <a:pt x="1503332" y="1111860"/>
                  </a:cubicBezTo>
                  <a:cubicBezTo>
                    <a:pt x="1483076" y="1073950"/>
                    <a:pt x="1439388" y="1059980"/>
                    <a:pt x="1425417" y="1015212"/>
                  </a:cubicBezTo>
                  <a:cubicBezTo>
                    <a:pt x="1417543" y="990003"/>
                    <a:pt x="1403383" y="1020864"/>
                    <a:pt x="1390048" y="1017689"/>
                  </a:cubicBezTo>
                  <a:cubicBezTo>
                    <a:pt x="1381476" y="1003465"/>
                    <a:pt x="1399573" y="978128"/>
                    <a:pt x="1375824" y="969429"/>
                  </a:cubicBezTo>
                  <a:cubicBezTo>
                    <a:pt x="1362870" y="964729"/>
                    <a:pt x="1350932" y="971270"/>
                    <a:pt x="1339883" y="978318"/>
                  </a:cubicBezTo>
                  <a:cubicBezTo>
                    <a:pt x="1333089" y="982636"/>
                    <a:pt x="1327374" y="989241"/>
                    <a:pt x="1328326" y="998067"/>
                  </a:cubicBezTo>
                  <a:cubicBezTo>
                    <a:pt x="1333660" y="1048867"/>
                    <a:pt x="1307498" y="1024483"/>
                    <a:pt x="1291877" y="1014323"/>
                  </a:cubicBezTo>
                  <a:cubicBezTo>
                    <a:pt x="1246348" y="984541"/>
                    <a:pt x="1200183" y="986129"/>
                    <a:pt x="1154590" y="1010259"/>
                  </a:cubicBezTo>
                  <a:cubicBezTo>
                    <a:pt x="1120427" y="1028293"/>
                    <a:pt x="1120173" y="1044676"/>
                    <a:pt x="1149828" y="1069378"/>
                  </a:cubicBezTo>
                  <a:cubicBezTo>
                    <a:pt x="1160750" y="1078458"/>
                    <a:pt x="1175481" y="1084999"/>
                    <a:pt x="1174656" y="1102842"/>
                  </a:cubicBezTo>
                  <a:cubicBezTo>
                    <a:pt x="1173132" y="1138403"/>
                    <a:pt x="1195928" y="1143864"/>
                    <a:pt x="1219741" y="1143229"/>
                  </a:cubicBezTo>
                  <a:cubicBezTo>
                    <a:pt x="1252380" y="1142340"/>
                    <a:pt x="1294607" y="1160501"/>
                    <a:pt x="1303561" y="1101573"/>
                  </a:cubicBezTo>
                  <a:cubicBezTo>
                    <a:pt x="1305276" y="1090460"/>
                    <a:pt x="1316515" y="1087666"/>
                    <a:pt x="1324961" y="1094397"/>
                  </a:cubicBezTo>
                  <a:cubicBezTo>
                    <a:pt x="1336962" y="1103985"/>
                    <a:pt x="1353408" y="1116178"/>
                    <a:pt x="1345471" y="1133640"/>
                  </a:cubicBezTo>
                  <a:cubicBezTo>
                    <a:pt x="1335565" y="1155484"/>
                    <a:pt x="1319182" y="1173709"/>
                    <a:pt x="1326040" y="1201014"/>
                  </a:cubicBezTo>
                  <a:cubicBezTo>
                    <a:pt x="1326612" y="1203173"/>
                    <a:pt x="1321658" y="1209586"/>
                    <a:pt x="1319817" y="1209396"/>
                  </a:cubicBezTo>
                  <a:cubicBezTo>
                    <a:pt x="1256952" y="1201331"/>
                    <a:pt x="1296957" y="1260069"/>
                    <a:pt x="1279939" y="1282866"/>
                  </a:cubicBezTo>
                  <a:cubicBezTo>
                    <a:pt x="1270160" y="1296011"/>
                    <a:pt x="1291178" y="1298424"/>
                    <a:pt x="1301466" y="1300836"/>
                  </a:cubicBezTo>
                  <a:cubicBezTo>
                    <a:pt x="1339502" y="1309663"/>
                    <a:pt x="1381856" y="1306424"/>
                    <a:pt x="1413162" y="1335380"/>
                  </a:cubicBezTo>
                  <a:cubicBezTo>
                    <a:pt x="1462184" y="1380847"/>
                    <a:pt x="1525303" y="1401865"/>
                    <a:pt x="1574134" y="1447014"/>
                  </a:cubicBezTo>
                  <a:cubicBezTo>
                    <a:pt x="1573880" y="1456539"/>
                    <a:pt x="1574389" y="1466191"/>
                    <a:pt x="1573055" y="1475526"/>
                  </a:cubicBezTo>
                  <a:cubicBezTo>
                    <a:pt x="1570325" y="1494639"/>
                    <a:pt x="1563657" y="1503656"/>
                    <a:pt x="1545877" y="1487781"/>
                  </a:cubicBezTo>
                  <a:cubicBezTo>
                    <a:pt x="1507142" y="1453174"/>
                    <a:pt x="1463009" y="1426821"/>
                    <a:pt x="1423830" y="1391896"/>
                  </a:cubicBezTo>
                  <a:cubicBezTo>
                    <a:pt x="1385095" y="1357352"/>
                    <a:pt x="1330104" y="1369163"/>
                    <a:pt x="1281336" y="1371703"/>
                  </a:cubicBezTo>
                  <a:cubicBezTo>
                    <a:pt x="1266858" y="1372465"/>
                    <a:pt x="1253142" y="1394753"/>
                    <a:pt x="1237839" y="1373671"/>
                  </a:cubicBezTo>
                  <a:cubicBezTo>
                    <a:pt x="1222344" y="1352335"/>
                    <a:pt x="1212819" y="1329348"/>
                    <a:pt x="1224757" y="1301980"/>
                  </a:cubicBezTo>
                  <a:cubicBezTo>
                    <a:pt x="1234854" y="1278802"/>
                    <a:pt x="1245586" y="1255497"/>
                    <a:pt x="1233203" y="1228700"/>
                  </a:cubicBezTo>
                  <a:cubicBezTo>
                    <a:pt x="1216566" y="1230986"/>
                    <a:pt x="1221138" y="1243623"/>
                    <a:pt x="1220820" y="1253465"/>
                  </a:cubicBezTo>
                  <a:cubicBezTo>
                    <a:pt x="1219296" y="1302424"/>
                    <a:pt x="1205771" y="1317728"/>
                    <a:pt x="1161384" y="1319379"/>
                  </a:cubicBezTo>
                  <a:cubicBezTo>
                    <a:pt x="1150272" y="1319823"/>
                    <a:pt x="1137890" y="1322808"/>
                    <a:pt x="1138270" y="1334936"/>
                  </a:cubicBezTo>
                  <a:cubicBezTo>
                    <a:pt x="1138969" y="1356971"/>
                    <a:pt x="1107727" y="1372401"/>
                    <a:pt x="1128809" y="1398056"/>
                  </a:cubicBezTo>
                  <a:cubicBezTo>
                    <a:pt x="1141318" y="1413232"/>
                    <a:pt x="1151352" y="1430631"/>
                    <a:pt x="1162528" y="1447014"/>
                  </a:cubicBezTo>
                  <a:cubicBezTo>
                    <a:pt x="1175545" y="1450761"/>
                    <a:pt x="1178656" y="1462953"/>
                    <a:pt x="1182911" y="1474192"/>
                  </a:cubicBezTo>
                  <a:cubicBezTo>
                    <a:pt x="1175291" y="1539153"/>
                    <a:pt x="1178529" y="1605384"/>
                    <a:pt x="1165385" y="1669837"/>
                  </a:cubicBezTo>
                  <a:cubicBezTo>
                    <a:pt x="1163734" y="1673583"/>
                    <a:pt x="1161575" y="1677012"/>
                    <a:pt x="1158971" y="1679997"/>
                  </a:cubicBezTo>
                  <a:cubicBezTo>
                    <a:pt x="1140049" y="1700126"/>
                    <a:pt x="1118522" y="1714668"/>
                    <a:pt x="1094011" y="1715366"/>
                  </a:cubicBezTo>
                  <a:cubicBezTo>
                    <a:pt x="1111918" y="1708826"/>
                    <a:pt x="1127539" y="1715303"/>
                    <a:pt x="1133508" y="1738735"/>
                  </a:cubicBezTo>
                  <a:cubicBezTo>
                    <a:pt x="1137191" y="1753340"/>
                    <a:pt x="1148050" y="1760388"/>
                    <a:pt x="1156114" y="1770548"/>
                  </a:cubicBezTo>
                  <a:cubicBezTo>
                    <a:pt x="1173386" y="1799568"/>
                    <a:pt x="1180879" y="1831001"/>
                    <a:pt x="1176498" y="1865291"/>
                  </a:cubicBezTo>
                  <a:cubicBezTo>
                    <a:pt x="1169195" y="1880213"/>
                    <a:pt x="1153701" y="1881483"/>
                    <a:pt x="1141890" y="1888659"/>
                  </a:cubicBezTo>
                  <a:cubicBezTo>
                    <a:pt x="1115029" y="1905042"/>
                    <a:pt x="1112616" y="1919202"/>
                    <a:pt x="1136619" y="1940031"/>
                  </a:cubicBezTo>
                  <a:cubicBezTo>
                    <a:pt x="1152177" y="1953493"/>
                    <a:pt x="1153574" y="1963907"/>
                    <a:pt x="1147224" y="1986132"/>
                  </a:cubicBezTo>
                  <a:cubicBezTo>
                    <a:pt x="1134397" y="2031153"/>
                    <a:pt x="1123729" y="2077890"/>
                    <a:pt x="1124681" y="2126086"/>
                  </a:cubicBezTo>
                  <a:cubicBezTo>
                    <a:pt x="1124681" y="2134215"/>
                    <a:pt x="1124681" y="2142406"/>
                    <a:pt x="1124681" y="2150597"/>
                  </a:cubicBezTo>
                  <a:cubicBezTo>
                    <a:pt x="1115918" y="2149518"/>
                    <a:pt x="1102647" y="2151931"/>
                    <a:pt x="1099028" y="2146724"/>
                  </a:cubicBezTo>
                  <a:cubicBezTo>
                    <a:pt x="1057626" y="2086653"/>
                    <a:pt x="1003587" y="2130404"/>
                    <a:pt x="955771" y="2125071"/>
                  </a:cubicBezTo>
                  <a:cubicBezTo>
                    <a:pt x="939262" y="2123229"/>
                    <a:pt x="918179" y="2137771"/>
                    <a:pt x="907575" y="2115037"/>
                  </a:cubicBezTo>
                  <a:cubicBezTo>
                    <a:pt x="898367" y="2095416"/>
                    <a:pt x="910369" y="2080049"/>
                    <a:pt x="922307" y="2064301"/>
                  </a:cubicBezTo>
                  <a:cubicBezTo>
                    <a:pt x="941484" y="2039027"/>
                    <a:pt x="924339" y="1983782"/>
                    <a:pt x="894430" y="1975337"/>
                  </a:cubicBezTo>
                  <a:cubicBezTo>
                    <a:pt x="874047" y="1969558"/>
                    <a:pt x="866935" y="1958446"/>
                    <a:pt x="869729" y="1937490"/>
                  </a:cubicBezTo>
                  <a:cubicBezTo>
                    <a:pt x="870110" y="1934824"/>
                    <a:pt x="871570" y="1931268"/>
                    <a:pt x="870554" y="1929489"/>
                  </a:cubicBezTo>
                  <a:cubicBezTo>
                    <a:pt x="845281" y="1886182"/>
                    <a:pt x="834232" y="1836081"/>
                    <a:pt x="812960" y="1791122"/>
                  </a:cubicBezTo>
                  <a:cubicBezTo>
                    <a:pt x="804641" y="1773596"/>
                    <a:pt x="779432" y="1772136"/>
                    <a:pt x="764764" y="1775374"/>
                  </a:cubicBezTo>
                  <a:cubicBezTo>
                    <a:pt x="746539" y="1779375"/>
                    <a:pt x="758350" y="1800965"/>
                    <a:pt x="760827" y="1814109"/>
                  </a:cubicBezTo>
                  <a:cubicBezTo>
                    <a:pt x="765335" y="1837732"/>
                    <a:pt x="756508" y="1857353"/>
                    <a:pt x="747301" y="1876467"/>
                  </a:cubicBezTo>
                  <a:cubicBezTo>
                    <a:pt x="724060" y="1924664"/>
                    <a:pt x="713964" y="1977686"/>
                    <a:pt x="694405" y="2034773"/>
                  </a:cubicBezTo>
                  <a:cubicBezTo>
                    <a:pt x="671038" y="2002705"/>
                    <a:pt x="671609" y="1964605"/>
                    <a:pt x="657194" y="1933681"/>
                  </a:cubicBezTo>
                  <a:cubicBezTo>
                    <a:pt x="653575" y="1925933"/>
                    <a:pt x="657829" y="1913678"/>
                    <a:pt x="648431" y="1908344"/>
                  </a:cubicBezTo>
                  <a:cubicBezTo>
                    <a:pt x="616110" y="1889929"/>
                    <a:pt x="631350" y="1876911"/>
                    <a:pt x="652305" y="1864148"/>
                  </a:cubicBezTo>
                  <a:cubicBezTo>
                    <a:pt x="660369" y="1844844"/>
                    <a:pt x="651416" y="1832906"/>
                    <a:pt x="637065" y="1823253"/>
                  </a:cubicBezTo>
                  <a:cubicBezTo>
                    <a:pt x="622206" y="1839764"/>
                    <a:pt x="603601" y="1843637"/>
                    <a:pt x="587217" y="1830493"/>
                  </a:cubicBezTo>
                  <a:cubicBezTo>
                    <a:pt x="571660" y="1818046"/>
                    <a:pt x="553436" y="1823381"/>
                    <a:pt x="538005" y="1815062"/>
                  </a:cubicBezTo>
                  <a:cubicBezTo>
                    <a:pt x="521558" y="1813538"/>
                    <a:pt x="506001" y="1809029"/>
                    <a:pt x="492285" y="1798679"/>
                  </a:cubicBezTo>
                  <a:cubicBezTo>
                    <a:pt x="482062" y="1791567"/>
                    <a:pt x="471140" y="1795821"/>
                    <a:pt x="460281" y="1795885"/>
                  </a:cubicBezTo>
                  <a:cubicBezTo>
                    <a:pt x="446628" y="1796012"/>
                    <a:pt x="439072" y="1790106"/>
                    <a:pt x="446565" y="1774104"/>
                  </a:cubicBezTo>
                  <a:cubicBezTo>
                    <a:pt x="466821" y="1756197"/>
                    <a:pt x="494000" y="1771628"/>
                    <a:pt x="515145" y="1757721"/>
                  </a:cubicBezTo>
                  <a:cubicBezTo>
                    <a:pt x="536862" y="1753340"/>
                    <a:pt x="558198" y="1752768"/>
                    <a:pt x="580677" y="1753848"/>
                  </a:cubicBezTo>
                  <a:cubicBezTo>
                    <a:pt x="615919" y="1755626"/>
                    <a:pt x="650971" y="1739687"/>
                    <a:pt x="673069" y="1710921"/>
                  </a:cubicBezTo>
                  <a:cubicBezTo>
                    <a:pt x="689579" y="1689458"/>
                    <a:pt x="707423" y="1667805"/>
                    <a:pt x="720885" y="1643230"/>
                  </a:cubicBezTo>
                  <a:cubicBezTo>
                    <a:pt x="758985" y="1642024"/>
                    <a:pt x="790671" y="1616496"/>
                    <a:pt x="827502" y="1610464"/>
                  </a:cubicBezTo>
                  <a:cubicBezTo>
                    <a:pt x="857981" y="1610655"/>
                    <a:pt x="877413" y="1631800"/>
                    <a:pt x="896590" y="1652946"/>
                  </a:cubicBezTo>
                  <a:cubicBezTo>
                    <a:pt x="909036" y="1666662"/>
                    <a:pt x="912083" y="1682791"/>
                    <a:pt x="897097" y="1695364"/>
                  </a:cubicBezTo>
                  <a:cubicBezTo>
                    <a:pt x="866109" y="1721272"/>
                    <a:pt x="831566" y="1732257"/>
                    <a:pt x="792957" y="1717970"/>
                  </a:cubicBezTo>
                  <a:cubicBezTo>
                    <a:pt x="788068" y="1714668"/>
                    <a:pt x="795942" y="1711683"/>
                    <a:pt x="792577" y="1715811"/>
                  </a:cubicBezTo>
                  <a:cubicBezTo>
                    <a:pt x="791688" y="1716890"/>
                    <a:pt x="792577" y="1717780"/>
                    <a:pt x="795116" y="1718859"/>
                  </a:cubicBezTo>
                  <a:cubicBezTo>
                    <a:pt x="822041" y="1730289"/>
                    <a:pt x="849218" y="1726543"/>
                    <a:pt x="872142" y="1711112"/>
                  </a:cubicBezTo>
                  <a:cubicBezTo>
                    <a:pt x="898876" y="1693078"/>
                    <a:pt x="913734" y="1698857"/>
                    <a:pt x="930244" y="1726098"/>
                  </a:cubicBezTo>
                  <a:cubicBezTo>
                    <a:pt x="944659" y="1749784"/>
                    <a:pt x="965360" y="1768961"/>
                    <a:pt x="988093" y="1784518"/>
                  </a:cubicBezTo>
                  <a:cubicBezTo>
                    <a:pt x="995395" y="1789535"/>
                    <a:pt x="1003396" y="1797155"/>
                    <a:pt x="1012096" y="1789535"/>
                  </a:cubicBezTo>
                  <a:cubicBezTo>
                    <a:pt x="1018891" y="1783629"/>
                    <a:pt x="1017176" y="1773406"/>
                    <a:pt x="1013620" y="1766675"/>
                  </a:cubicBezTo>
                  <a:cubicBezTo>
                    <a:pt x="992919" y="1726860"/>
                    <a:pt x="990189" y="1675806"/>
                    <a:pt x="953104" y="1646469"/>
                  </a:cubicBezTo>
                  <a:cubicBezTo>
                    <a:pt x="924212" y="1623672"/>
                    <a:pt x="922180" y="1602209"/>
                    <a:pt x="947961" y="1576110"/>
                  </a:cubicBezTo>
                  <a:cubicBezTo>
                    <a:pt x="951263" y="1572745"/>
                    <a:pt x="953613" y="1567220"/>
                    <a:pt x="954946" y="1561378"/>
                  </a:cubicBezTo>
                  <a:cubicBezTo>
                    <a:pt x="945929" y="1585508"/>
                    <a:pt x="931705" y="1600050"/>
                    <a:pt x="907003" y="1586778"/>
                  </a:cubicBezTo>
                  <a:cubicBezTo>
                    <a:pt x="887827" y="1576491"/>
                    <a:pt x="881095" y="1532803"/>
                    <a:pt x="893795" y="1510578"/>
                  </a:cubicBezTo>
                  <a:cubicBezTo>
                    <a:pt x="898494" y="1502387"/>
                    <a:pt x="907956" y="1498450"/>
                    <a:pt x="911829" y="1490004"/>
                  </a:cubicBezTo>
                  <a:cubicBezTo>
                    <a:pt x="920466" y="1471208"/>
                    <a:pt x="914052" y="1465239"/>
                    <a:pt x="896081" y="1471335"/>
                  </a:cubicBezTo>
                  <a:cubicBezTo>
                    <a:pt x="888462" y="1471335"/>
                    <a:pt x="880841" y="1471335"/>
                    <a:pt x="873221" y="1471335"/>
                  </a:cubicBezTo>
                  <a:cubicBezTo>
                    <a:pt x="854044" y="1486829"/>
                    <a:pt x="837852" y="1506705"/>
                    <a:pt x="814293" y="1515594"/>
                  </a:cubicBezTo>
                  <a:cubicBezTo>
                    <a:pt x="808388" y="1517817"/>
                    <a:pt x="800895" y="1522072"/>
                    <a:pt x="799689" y="1527406"/>
                  </a:cubicBezTo>
                  <a:cubicBezTo>
                    <a:pt x="789846" y="1569633"/>
                    <a:pt x="762351" y="1559156"/>
                    <a:pt x="736125" y="1553123"/>
                  </a:cubicBezTo>
                  <a:cubicBezTo>
                    <a:pt x="715805" y="1547662"/>
                    <a:pt x="695485" y="1542201"/>
                    <a:pt x="675165" y="1536740"/>
                  </a:cubicBezTo>
                  <a:cubicBezTo>
                    <a:pt x="647733" y="1530644"/>
                    <a:pt x="623666" y="1536867"/>
                    <a:pt x="599791" y="1553758"/>
                  </a:cubicBezTo>
                  <a:cubicBezTo>
                    <a:pt x="566008" y="1577698"/>
                    <a:pt x="528099" y="1570776"/>
                    <a:pt x="491967" y="1560299"/>
                  </a:cubicBezTo>
                  <a:cubicBezTo>
                    <a:pt x="469996" y="1553885"/>
                    <a:pt x="456598" y="1519277"/>
                    <a:pt x="460853" y="1492671"/>
                  </a:cubicBezTo>
                  <a:cubicBezTo>
                    <a:pt x="466250" y="1458698"/>
                    <a:pt x="490825" y="1467461"/>
                    <a:pt x="509811" y="1468287"/>
                  </a:cubicBezTo>
                  <a:cubicBezTo>
                    <a:pt x="526067" y="1469049"/>
                    <a:pt x="542132" y="1468985"/>
                    <a:pt x="558262" y="1467017"/>
                  </a:cubicBezTo>
                  <a:cubicBezTo>
                    <a:pt x="523273" y="1473240"/>
                    <a:pt x="488157" y="1465747"/>
                    <a:pt x="452597" y="1471589"/>
                  </a:cubicBezTo>
                  <a:cubicBezTo>
                    <a:pt x="419196" y="1477050"/>
                    <a:pt x="403385" y="1450507"/>
                    <a:pt x="417927" y="1418820"/>
                  </a:cubicBezTo>
                  <a:cubicBezTo>
                    <a:pt x="424657" y="1404215"/>
                    <a:pt x="423451" y="1393420"/>
                    <a:pt x="416085" y="1381228"/>
                  </a:cubicBezTo>
                  <a:cubicBezTo>
                    <a:pt x="410497" y="1359447"/>
                    <a:pt x="405734" y="1337603"/>
                    <a:pt x="416021" y="1315759"/>
                  </a:cubicBezTo>
                  <a:cubicBezTo>
                    <a:pt x="440278" y="1299058"/>
                    <a:pt x="465552" y="1316013"/>
                    <a:pt x="490443" y="1313155"/>
                  </a:cubicBezTo>
                  <a:cubicBezTo>
                    <a:pt x="586964" y="1302297"/>
                    <a:pt x="658845" y="1346747"/>
                    <a:pt x="713455" y="1429615"/>
                  </a:cubicBezTo>
                  <a:cubicBezTo>
                    <a:pt x="729013" y="1453237"/>
                    <a:pt x="742157" y="1441743"/>
                    <a:pt x="749269" y="1422249"/>
                  </a:cubicBezTo>
                  <a:cubicBezTo>
                    <a:pt x="756445" y="1402564"/>
                    <a:pt x="766478" y="1387895"/>
                    <a:pt x="786607" y="1387324"/>
                  </a:cubicBezTo>
                  <a:cubicBezTo>
                    <a:pt x="806292" y="1386752"/>
                    <a:pt x="808832" y="1406056"/>
                    <a:pt x="814611" y="1420852"/>
                  </a:cubicBezTo>
                  <a:cubicBezTo>
                    <a:pt x="821659" y="1438949"/>
                    <a:pt x="834232" y="1449554"/>
                    <a:pt x="852902" y="1448221"/>
                  </a:cubicBezTo>
                  <a:cubicBezTo>
                    <a:pt x="890176" y="1445490"/>
                    <a:pt x="927387" y="1441807"/>
                    <a:pt x="965360" y="1439331"/>
                  </a:cubicBezTo>
                  <a:cubicBezTo>
                    <a:pt x="970122" y="1444284"/>
                    <a:pt x="978124" y="1444792"/>
                    <a:pt x="981806" y="1447141"/>
                  </a:cubicBezTo>
                  <a:cubicBezTo>
                    <a:pt x="978378" y="1444220"/>
                    <a:pt x="969932" y="1444728"/>
                    <a:pt x="965360" y="1439331"/>
                  </a:cubicBezTo>
                  <a:cubicBezTo>
                    <a:pt x="957422" y="1421614"/>
                    <a:pt x="958629" y="1406564"/>
                    <a:pt x="973552" y="1395134"/>
                  </a:cubicBezTo>
                  <a:cubicBezTo>
                    <a:pt x="987649" y="1384403"/>
                    <a:pt x="1006699" y="1374370"/>
                    <a:pt x="1019271" y="1387133"/>
                  </a:cubicBezTo>
                  <a:cubicBezTo>
                    <a:pt x="1060483" y="1429107"/>
                    <a:pt x="1077945" y="1388912"/>
                    <a:pt x="1099980" y="1363638"/>
                  </a:cubicBezTo>
                  <a:cubicBezTo>
                    <a:pt x="1104869" y="1358050"/>
                    <a:pt x="1111346" y="1352081"/>
                    <a:pt x="1109061" y="1342111"/>
                  </a:cubicBezTo>
                  <a:cubicBezTo>
                    <a:pt x="1100805" y="1333666"/>
                    <a:pt x="1091852" y="1339127"/>
                    <a:pt x="1084677" y="1343001"/>
                  </a:cubicBezTo>
                  <a:cubicBezTo>
                    <a:pt x="1063976" y="1354113"/>
                    <a:pt x="1045497" y="1353986"/>
                    <a:pt x="1030066" y="1333857"/>
                  </a:cubicBezTo>
                  <a:cubicBezTo>
                    <a:pt x="994189" y="1286867"/>
                    <a:pt x="956153" y="1326236"/>
                    <a:pt x="919259" y="1330872"/>
                  </a:cubicBezTo>
                  <a:cubicBezTo>
                    <a:pt x="907321" y="1332333"/>
                    <a:pt x="892970" y="1346176"/>
                    <a:pt x="884715" y="1331824"/>
                  </a:cubicBezTo>
                  <a:cubicBezTo>
                    <a:pt x="875253" y="1315378"/>
                    <a:pt x="895002" y="1310679"/>
                    <a:pt x="903003" y="1301789"/>
                  </a:cubicBezTo>
                  <a:cubicBezTo>
                    <a:pt x="929546" y="1272579"/>
                    <a:pt x="928847" y="1230351"/>
                    <a:pt x="900844" y="1194981"/>
                  </a:cubicBezTo>
                  <a:cubicBezTo>
                    <a:pt x="884397" y="1174217"/>
                    <a:pt x="836391" y="1170407"/>
                    <a:pt x="812452" y="1187997"/>
                  </a:cubicBezTo>
                  <a:cubicBezTo>
                    <a:pt x="810356" y="1189520"/>
                    <a:pt x="806928" y="1191172"/>
                    <a:pt x="806737" y="1193013"/>
                  </a:cubicBezTo>
                  <a:cubicBezTo>
                    <a:pt x="801657" y="1241337"/>
                    <a:pt x="772701" y="1232764"/>
                    <a:pt x="742094" y="1226732"/>
                  </a:cubicBezTo>
                  <a:cubicBezTo>
                    <a:pt x="719488" y="1222286"/>
                    <a:pt x="705836" y="1243623"/>
                    <a:pt x="690088" y="1256513"/>
                  </a:cubicBezTo>
                  <a:cubicBezTo>
                    <a:pt x="660433" y="1280770"/>
                    <a:pt x="631032" y="1293153"/>
                    <a:pt x="591599" y="1280008"/>
                  </a:cubicBezTo>
                  <a:cubicBezTo>
                    <a:pt x="563405" y="1270610"/>
                    <a:pt x="530893" y="1285152"/>
                    <a:pt x="505683" y="1252259"/>
                  </a:cubicBezTo>
                  <a:cubicBezTo>
                    <a:pt x="492349" y="1234796"/>
                    <a:pt x="474251" y="1222477"/>
                    <a:pt x="475584" y="1194600"/>
                  </a:cubicBezTo>
                  <a:cubicBezTo>
                    <a:pt x="456090" y="1203300"/>
                    <a:pt x="438945" y="1228700"/>
                    <a:pt x="426499" y="1203110"/>
                  </a:cubicBezTo>
                  <a:cubicBezTo>
                    <a:pt x="415767" y="1181011"/>
                    <a:pt x="388018" y="1158215"/>
                    <a:pt x="411068" y="1127417"/>
                  </a:cubicBezTo>
                  <a:cubicBezTo>
                    <a:pt x="420847" y="1114336"/>
                    <a:pt x="421800" y="1101065"/>
                    <a:pt x="420022" y="1085443"/>
                  </a:cubicBezTo>
                  <a:cubicBezTo>
                    <a:pt x="416466" y="1054328"/>
                    <a:pt x="414561" y="1023086"/>
                    <a:pt x="425546" y="992669"/>
                  </a:cubicBezTo>
                  <a:cubicBezTo>
                    <a:pt x="431642" y="975779"/>
                    <a:pt x="427197" y="960538"/>
                    <a:pt x="415958" y="947457"/>
                  </a:cubicBezTo>
                  <a:cubicBezTo>
                    <a:pt x="415958" y="944727"/>
                    <a:pt x="415958" y="942060"/>
                    <a:pt x="415958" y="939329"/>
                  </a:cubicBezTo>
                  <a:cubicBezTo>
                    <a:pt x="418307" y="920216"/>
                    <a:pt x="429483" y="901102"/>
                    <a:pt x="415958" y="881988"/>
                  </a:cubicBezTo>
                  <a:cubicBezTo>
                    <a:pt x="410878" y="871066"/>
                    <a:pt x="405798" y="860208"/>
                    <a:pt x="400654" y="849286"/>
                  </a:cubicBezTo>
                  <a:cubicBezTo>
                    <a:pt x="400718" y="843888"/>
                    <a:pt x="400274" y="838364"/>
                    <a:pt x="401480" y="833093"/>
                  </a:cubicBezTo>
                  <a:cubicBezTo>
                    <a:pt x="404909" y="817980"/>
                    <a:pt x="426308" y="807312"/>
                    <a:pt x="415450" y="789913"/>
                  </a:cubicBezTo>
                  <a:cubicBezTo>
                    <a:pt x="403004" y="769910"/>
                    <a:pt x="386177" y="753273"/>
                    <a:pt x="363253" y="745463"/>
                  </a:cubicBezTo>
                  <a:cubicBezTo>
                    <a:pt x="342425" y="738414"/>
                    <a:pt x="314866" y="737843"/>
                    <a:pt x="313532" y="705013"/>
                  </a:cubicBezTo>
                  <a:cubicBezTo>
                    <a:pt x="312263" y="674914"/>
                    <a:pt x="341917" y="674787"/>
                    <a:pt x="355696" y="659293"/>
                  </a:cubicBezTo>
                  <a:cubicBezTo>
                    <a:pt x="387256" y="623796"/>
                    <a:pt x="418942" y="599222"/>
                    <a:pt x="468600" y="618716"/>
                  </a:cubicBezTo>
                  <a:cubicBezTo>
                    <a:pt x="479776" y="623098"/>
                    <a:pt x="502890" y="611287"/>
                    <a:pt x="502128" y="588744"/>
                  </a:cubicBezTo>
                  <a:cubicBezTo>
                    <a:pt x="501366" y="565630"/>
                    <a:pt x="479649" y="578520"/>
                    <a:pt x="469107" y="571154"/>
                  </a:cubicBezTo>
                  <a:cubicBezTo>
                    <a:pt x="451899" y="561185"/>
                    <a:pt x="434754" y="551152"/>
                    <a:pt x="412910" y="538452"/>
                  </a:cubicBezTo>
                  <a:cubicBezTo>
                    <a:pt x="436977" y="526831"/>
                    <a:pt x="460471" y="530133"/>
                    <a:pt x="476664" y="513814"/>
                  </a:cubicBezTo>
                  <a:cubicBezTo>
                    <a:pt x="484220" y="506067"/>
                    <a:pt x="494380" y="499018"/>
                    <a:pt x="502826" y="507019"/>
                  </a:cubicBezTo>
                  <a:cubicBezTo>
                    <a:pt x="519527" y="522831"/>
                    <a:pt x="539148" y="519148"/>
                    <a:pt x="558134" y="521116"/>
                  </a:cubicBezTo>
                  <a:cubicBezTo>
                    <a:pt x="562008" y="522323"/>
                    <a:pt x="565310" y="524609"/>
                    <a:pt x="568167" y="527593"/>
                  </a:cubicBezTo>
                  <a:cubicBezTo>
                    <a:pt x="590012" y="553946"/>
                    <a:pt x="583217" y="589633"/>
                    <a:pt x="593441" y="620113"/>
                  </a:cubicBezTo>
                  <a:cubicBezTo>
                    <a:pt x="598393" y="634845"/>
                    <a:pt x="587091" y="648625"/>
                    <a:pt x="571787" y="653641"/>
                  </a:cubicBezTo>
                  <a:cubicBezTo>
                    <a:pt x="558452" y="658023"/>
                    <a:pt x="545053" y="662023"/>
                    <a:pt x="531338" y="665262"/>
                  </a:cubicBezTo>
                  <a:cubicBezTo>
                    <a:pt x="511716" y="669897"/>
                    <a:pt x="487268" y="671993"/>
                    <a:pt x="485300" y="699488"/>
                  </a:cubicBezTo>
                  <a:cubicBezTo>
                    <a:pt x="483268" y="728572"/>
                    <a:pt x="490634" y="756575"/>
                    <a:pt x="515843" y="774419"/>
                  </a:cubicBezTo>
                  <a:cubicBezTo>
                    <a:pt x="522257" y="778927"/>
                    <a:pt x="529305" y="782483"/>
                    <a:pt x="536608" y="784389"/>
                  </a:cubicBezTo>
                  <a:cubicBezTo>
                    <a:pt x="567088" y="792517"/>
                    <a:pt x="572803" y="808773"/>
                    <a:pt x="574517" y="845158"/>
                  </a:cubicBezTo>
                  <a:cubicBezTo>
                    <a:pt x="576232" y="881417"/>
                    <a:pt x="588106" y="925677"/>
                    <a:pt x="617888" y="955141"/>
                  </a:cubicBezTo>
                  <a:cubicBezTo>
                    <a:pt x="627477" y="964666"/>
                    <a:pt x="639033" y="963586"/>
                    <a:pt x="649955" y="957744"/>
                  </a:cubicBezTo>
                  <a:cubicBezTo>
                    <a:pt x="677006" y="943330"/>
                    <a:pt x="691357" y="953109"/>
                    <a:pt x="701327" y="983017"/>
                  </a:cubicBezTo>
                  <a:cubicBezTo>
                    <a:pt x="723996" y="1051090"/>
                    <a:pt x="725902" y="1044232"/>
                    <a:pt x="796323" y="1054900"/>
                  </a:cubicBezTo>
                  <a:cubicBezTo>
                    <a:pt x="856203" y="1063980"/>
                    <a:pt x="913227" y="1093000"/>
                    <a:pt x="949485" y="1150277"/>
                  </a:cubicBezTo>
                  <a:cubicBezTo>
                    <a:pt x="974187" y="1189330"/>
                    <a:pt x="1011652" y="1214412"/>
                    <a:pt x="1037559" y="1251687"/>
                  </a:cubicBezTo>
                  <a:cubicBezTo>
                    <a:pt x="1043592" y="1260323"/>
                    <a:pt x="1053117" y="1266991"/>
                    <a:pt x="1064229" y="1263752"/>
                  </a:cubicBezTo>
                  <a:cubicBezTo>
                    <a:pt x="1078327" y="1259688"/>
                    <a:pt x="1077501" y="1245210"/>
                    <a:pt x="1079660" y="1233653"/>
                  </a:cubicBezTo>
                  <a:cubicBezTo>
                    <a:pt x="1084550" y="1206919"/>
                    <a:pt x="1074136" y="1179551"/>
                    <a:pt x="1082835" y="1152627"/>
                  </a:cubicBezTo>
                  <a:cubicBezTo>
                    <a:pt x="1085375" y="1144753"/>
                    <a:pt x="1080613" y="1136498"/>
                    <a:pt x="1071786" y="1133958"/>
                  </a:cubicBezTo>
                  <a:cubicBezTo>
                    <a:pt x="1036670" y="1123734"/>
                    <a:pt x="1019462" y="1089825"/>
                    <a:pt x="1011334" y="1060488"/>
                  </a:cubicBezTo>
                  <a:cubicBezTo>
                    <a:pt x="994316" y="998639"/>
                    <a:pt x="953422" y="973747"/>
                    <a:pt x="902686" y="959649"/>
                  </a:cubicBezTo>
                  <a:cubicBezTo>
                    <a:pt x="875825" y="952156"/>
                    <a:pt x="864586" y="936980"/>
                    <a:pt x="863506" y="908468"/>
                  </a:cubicBezTo>
                  <a:cubicBezTo>
                    <a:pt x="862807" y="889037"/>
                    <a:pt x="856267" y="871828"/>
                    <a:pt x="841979" y="857858"/>
                  </a:cubicBezTo>
                  <a:cubicBezTo>
                    <a:pt x="819056" y="835506"/>
                    <a:pt x="826676" y="801851"/>
                    <a:pt x="819628" y="774038"/>
                  </a:cubicBezTo>
                  <a:cubicBezTo>
                    <a:pt x="811690" y="742986"/>
                    <a:pt x="800958" y="723301"/>
                    <a:pt x="772511" y="712189"/>
                  </a:cubicBezTo>
                  <a:cubicBezTo>
                    <a:pt x="740379" y="699679"/>
                    <a:pt x="723742" y="668373"/>
                    <a:pt x="726282" y="635988"/>
                  </a:cubicBezTo>
                  <a:cubicBezTo>
                    <a:pt x="728315" y="609953"/>
                    <a:pt x="743364" y="601508"/>
                    <a:pt x="764827" y="601253"/>
                  </a:cubicBezTo>
                  <a:cubicBezTo>
                    <a:pt x="771114" y="601190"/>
                    <a:pt x="777146" y="604556"/>
                    <a:pt x="783115" y="606715"/>
                  </a:cubicBezTo>
                  <a:cubicBezTo>
                    <a:pt x="838614" y="626527"/>
                    <a:pt x="881350" y="664754"/>
                    <a:pt x="903447" y="721777"/>
                  </a:cubicBezTo>
                  <a:cubicBezTo>
                    <a:pt x="916846" y="756321"/>
                    <a:pt x="938245" y="781086"/>
                    <a:pt x="960153" y="807185"/>
                  </a:cubicBezTo>
                  <a:cubicBezTo>
                    <a:pt x="960725" y="810932"/>
                    <a:pt x="961741" y="814615"/>
                    <a:pt x="963201" y="818044"/>
                  </a:cubicBezTo>
                  <a:cubicBezTo>
                    <a:pt x="971583" y="835887"/>
                    <a:pt x="994633" y="842491"/>
                    <a:pt x="995522" y="866304"/>
                  </a:cubicBezTo>
                  <a:cubicBezTo>
                    <a:pt x="995713" y="871574"/>
                    <a:pt x="997681" y="872590"/>
                    <a:pt x="1002444" y="869479"/>
                  </a:cubicBezTo>
                  <a:cubicBezTo>
                    <a:pt x="1024605" y="855064"/>
                    <a:pt x="1036861" y="871511"/>
                    <a:pt x="1050259" y="886878"/>
                  </a:cubicBezTo>
                  <a:cubicBezTo>
                    <a:pt x="1056102" y="893609"/>
                    <a:pt x="1065500" y="899959"/>
                    <a:pt x="1073691" y="891958"/>
                  </a:cubicBezTo>
                  <a:cubicBezTo>
                    <a:pt x="1080930" y="884909"/>
                    <a:pt x="1075215" y="876146"/>
                    <a:pt x="1069627" y="871066"/>
                  </a:cubicBezTo>
                  <a:cubicBezTo>
                    <a:pt x="1046894" y="850238"/>
                    <a:pt x="1048608" y="820393"/>
                    <a:pt x="1043275" y="793088"/>
                  </a:cubicBezTo>
                  <a:cubicBezTo>
                    <a:pt x="1041496" y="787436"/>
                    <a:pt x="1042449" y="781848"/>
                    <a:pt x="1043338" y="776260"/>
                  </a:cubicBezTo>
                  <a:cubicBezTo>
                    <a:pt x="1044417" y="764195"/>
                    <a:pt x="1036670" y="751305"/>
                    <a:pt x="1042513" y="740446"/>
                  </a:cubicBezTo>
                  <a:cubicBezTo>
                    <a:pt x="1051656" y="723365"/>
                    <a:pt x="1048164" y="717205"/>
                    <a:pt x="1031591" y="708506"/>
                  </a:cubicBezTo>
                  <a:cubicBezTo>
                    <a:pt x="1009175" y="696694"/>
                    <a:pt x="1018700" y="669770"/>
                    <a:pt x="1015716" y="649133"/>
                  </a:cubicBezTo>
                  <a:cubicBezTo>
                    <a:pt x="1012477" y="626717"/>
                    <a:pt x="1009874" y="604429"/>
                    <a:pt x="989617" y="590966"/>
                  </a:cubicBezTo>
                  <a:cubicBezTo>
                    <a:pt x="946056" y="562963"/>
                    <a:pt x="932721" y="514830"/>
                    <a:pt x="918116" y="467395"/>
                  </a:cubicBezTo>
                  <a:cubicBezTo>
                    <a:pt x="936087" y="430819"/>
                    <a:pt x="932594" y="419325"/>
                    <a:pt x="897034" y="403006"/>
                  </a:cubicBezTo>
                  <a:cubicBezTo>
                    <a:pt x="887636" y="398688"/>
                    <a:pt x="877793" y="395513"/>
                    <a:pt x="870872" y="387258"/>
                  </a:cubicBezTo>
                  <a:cubicBezTo>
                    <a:pt x="845980" y="357730"/>
                    <a:pt x="817341" y="347697"/>
                    <a:pt x="782416" y="365794"/>
                  </a:cubicBezTo>
                  <a:cubicBezTo>
                    <a:pt x="777971" y="368080"/>
                    <a:pt x="783432" y="367699"/>
                    <a:pt x="778861" y="366493"/>
                  </a:cubicBezTo>
                  <a:cubicBezTo>
                    <a:pt x="735363" y="355253"/>
                    <a:pt x="692246" y="342426"/>
                    <a:pt x="646971" y="357539"/>
                  </a:cubicBezTo>
                  <a:cubicBezTo>
                    <a:pt x="639986" y="359889"/>
                    <a:pt x="633382" y="351189"/>
                    <a:pt x="628874" y="344585"/>
                  </a:cubicBezTo>
                  <a:cubicBezTo>
                    <a:pt x="606014" y="310930"/>
                    <a:pt x="569565" y="305342"/>
                    <a:pt x="536544" y="292769"/>
                  </a:cubicBezTo>
                  <a:cubicBezTo>
                    <a:pt x="529432" y="290102"/>
                    <a:pt x="520352" y="288388"/>
                    <a:pt x="515081" y="295309"/>
                  </a:cubicBezTo>
                  <a:cubicBezTo>
                    <a:pt x="507080" y="305914"/>
                    <a:pt x="517749" y="312073"/>
                    <a:pt x="522702" y="319122"/>
                  </a:cubicBezTo>
                  <a:cubicBezTo>
                    <a:pt x="551594" y="360270"/>
                    <a:pt x="582900" y="383638"/>
                    <a:pt x="637954" y="374177"/>
                  </a:cubicBezTo>
                  <a:cubicBezTo>
                    <a:pt x="689833" y="365223"/>
                    <a:pt x="744952" y="375637"/>
                    <a:pt x="793402" y="406308"/>
                  </a:cubicBezTo>
                  <a:cubicBezTo>
                    <a:pt x="805975" y="414309"/>
                    <a:pt x="813468" y="422373"/>
                    <a:pt x="807372" y="438629"/>
                  </a:cubicBezTo>
                  <a:cubicBezTo>
                    <a:pt x="800831" y="448853"/>
                    <a:pt x="789655" y="452790"/>
                    <a:pt x="780575" y="450250"/>
                  </a:cubicBezTo>
                  <a:cubicBezTo>
                    <a:pt x="726092" y="435073"/>
                    <a:pt x="677578" y="469871"/>
                    <a:pt x="625127" y="470379"/>
                  </a:cubicBezTo>
                  <a:cubicBezTo>
                    <a:pt x="616110" y="471903"/>
                    <a:pt x="606267" y="471268"/>
                    <a:pt x="599282" y="466061"/>
                  </a:cubicBezTo>
                  <a:cubicBezTo>
                    <a:pt x="568929" y="443646"/>
                    <a:pt x="538767" y="440344"/>
                    <a:pt x="505239" y="458759"/>
                  </a:cubicBezTo>
                  <a:cubicBezTo>
                    <a:pt x="490888" y="466633"/>
                    <a:pt x="480411" y="453933"/>
                    <a:pt x="472092" y="441296"/>
                  </a:cubicBezTo>
                  <a:cubicBezTo>
                    <a:pt x="483078" y="456600"/>
                    <a:pt x="498508" y="469808"/>
                    <a:pt x="490825" y="492541"/>
                  </a:cubicBezTo>
                  <a:cubicBezTo>
                    <a:pt x="487141" y="497621"/>
                    <a:pt x="482887" y="500796"/>
                    <a:pt x="476728" y="497431"/>
                  </a:cubicBezTo>
                  <a:cubicBezTo>
                    <a:pt x="471647" y="497431"/>
                    <a:pt x="466567" y="497431"/>
                    <a:pt x="461488" y="497431"/>
                  </a:cubicBezTo>
                  <a:cubicBezTo>
                    <a:pt x="448597" y="508099"/>
                    <a:pt x="437040" y="496415"/>
                    <a:pt x="426943" y="492287"/>
                  </a:cubicBezTo>
                  <a:cubicBezTo>
                    <a:pt x="404338" y="483143"/>
                    <a:pt x="381986" y="482699"/>
                    <a:pt x="362364" y="494383"/>
                  </a:cubicBezTo>
                  <a:cubicBezTo>
                    <a:pt x="339250" y="508162"/>
                    <a:pt x="318866" y="506130"/>
                    <a:pt x="299181" y="491525"/>
                  </a:cubicBezTo>
                  <a:cubicBezTo>
                    <a:pt x="277528" y="475396"/>
                    <a:pt x="266606" y="476475"/>
                    <a:pt x="270670" y="507845"/>
                  </a:cubicBezTo>
                  <a:cubicBezTo>
                    <a:pt x="272829" y="524609"/>
                    <a:pt x="267495" y="536547"/>
                    <a:pt x="255747" y="546389"/>
                  </a:cubicBezTo>
                  <a:cubicBezTo>
                    <a:pt x="218092" y="547532"/>
                    <a:pt x="180754" y="546707"/>
                    <a:pt x="142971" y="554390"/>
                  </a:cubicBezTo>
                  <a:cubicBezTo>
                    <a:pt x="99728" y="563217"/>
                    <a:pt x="66962" y="532229"/>
                    <a:pt x="34894" y="505495"/>
                  </a:cubicBezTo>
                  <a:cubicBezTo>
                    <a:pt x="28164" y="496351"/>
                    <a:pt x="18575" y="490827"/>
                    <a:pt x="10955" y="482635"/>
                  </a:cubicBezTo>
                  <a:cubicBezTo>
                    <a:pt x="-3586" y="467014"/>
                    <a:pt x="-3459" y="450885"/>
                    <a:pt x="10193" y="436407"/>
                  </a:cubicBezTo>
                  <a:cubicBezTo>
                    <a:pt x="23465" y="422310"/>
                    <a:pt x="47912" y="418373"/>
                    <a:pt x="53437" y="434502"/>
                  </a:cubicBezTo>
                  <a:cubicBezTo>
                    <a:pt x="71597" y="487525"/>
                    <a:pt x="110967" y="472856"/>
                    <a:pt x="145639" y="475396"/>
                  </a:cubicBezTo>
                  <a:cubicBezTo>
                    <a:pt x="148242" y="475587"/>
                    <a:pt x="150655" y="475269"/>
                    <a:pt x="155735" y="472348"/>
                  </a:cubicBezTo>
                  <a:cubicBezTo>
                    <a:pt x="148115" y="445995"/>
                    <a:pt x="152433" y="422119"/>
                    <a:pt x="174087" y="402117"/>
                  </a:cubicBezTo>
                  <a:cubicBezTo>
                    <a:pt x="184310" y="392655"/>
                    <a:pt x="187421" y="376399"/>
                    <a:pt x="190978" y="361730"/>
                  </a:cubicBezTo>
                  <a:cubicBezTo>
                    <a:pt x="201900" y="315883"/>
                    <a:pt x="226093" y="294357"/>
                    <a:pt x="275052" y="288197"/>
                  </a:cubicBezTo>
                  <a:cubicBezTo>
                    <a:pt x="307437" y="284133"/>
                    <a:pt x="315882" y="315058"/>
                    <a:pt x="330741" y="335695"/>
                  </a:cubicBezTo>
                  <a:cubicBezTo>
                    <a:pt x="340012" y="348586"/>
                    <a:pt x="346870" y="363254"/>
                    <a:pt x="353918" y="377733"/>
                  </a:cubicBezTo>
                  <a:cubicBezTo>
                    <a:pt x="357411" y="384845"/>
                    <a:pt x="362936" y="393354"/>
                    <a:pt x="371381" y="389290"/>
                  </a:cubicBezTo>
                  <a:cubicBezTo>
                    <a:pt x="380525" y="384908"/>
                    <a:pt x="377667" y="374684"/>
                    <a:pt x="373159" y="368462"/>
                  </a:cubicBezTo>
                  <a:cubicBezTo>
                    <a:pt x="356331" y="345093"/>
                    <a:pt x="363253" y="325916"/>
                    <a:pt x="380017" y="307120"/>
                  </a:cubicBezTo>
                  <a:cubicBezTo>
                    <a:pt x="387256" y="298992"/>
                    <a:pt x="392717" y="288451"/>
                    <a:pt x="386430" y="277529"/>
                  </a:cubicBezTo>
                  <a:cubicBezTo>
                    <a:pt x="360268" y="232126"/>
                    <a:pt x="378556" y="188501"/>
                    <a:pt x="396908" y="149893"/>
                  </a:cubicBezTo>
                  <a:cubicBezTo>
                    <a:pt x="412466" y="117127"/>
                    <a:pt x="403194" y="99538"/>
                    <a:pt x="382430" y="80170"/>
                  </a:cubicBezTo>
                  <a:cubicBezTo>
                    <a:pt x="373032" y="71344"/>
                    <a:pt x="361412" y="64422"/>
                    <a:pt x="359761" y="49055"/>
                  </a:cubicBezTo>
                  <a:cubicBezTo>
                    <a:pt x="358744" y="33751"/>
                    <a:pt x="365285" y="16606"/>
                    <a:pt x="377541" y="17432"/>
                  </a:cubicBezTo>
                  <a:cubicBezTo>
                    <a:pt x="425039" y="20734"/>
                    <a:pt x="469044" y="-8984"/>
                    <a:pt x="516859" y="2763"/>
                  </a:cubicBezTo>
                  <a:cubicBezTo>
                    <a:pt x="528607" y="5684"/>
                    <a:pt x="536735" y="13114"/>
                    <a:pt x="543847" y="23464"/>
                  </a:cubicBezTo>
                  <a:cubicBezTo>
                    <a:pt x="565628" y="55087"/>
                    <a:pt x="592996" y="63660"/>
                    <a:pt x="628874" y="51277"/>
                  </a:cubicBezTo>
                  <a:cubicBezTo>
                    <a:pt x="664370" y="39022"/>
                    <a:pt x="685389" y="57754"/>
                    <a:pt x="673831" y="95855"/>
                  </a:cubicBezTo>
                  <a:cubicBezTo>
                    <a:pt x="663608" y="129573"/>
                    <a:pt x="652940" y="160180"/>
                    <a:pt x="679292" y="190216"/>
                  </a:cubicBezTo>
                  <a:cubicBezTo>
                    <a:pt x="680880" y="192057"/>
                    <a:pt x="680753" y="195360"/>
                    <a:pt x="681388" y="197963"/>
                  </a:cubicBezTo>
                  <a:cubicBezTo>
                    <a:pt x="685262" y="214283"/>
                    <a:pt x="665577" y="236000"/>
                    <a:pt x="685134" y="246731"/>
                  </a:cubicBezTo>
                  <a:cubicBezTo>
                    <a:pt x="711804" y="261273"/>
                    <a:pt x="741586" y="269274"/>
                    <a:pt x="769843" y="280577"/>
                  </a:cubicBezTo>
                  <a:cubicBezTo>
                    <a:pt x="777082" y="283435"/>
                    <a:pt x="785338" y="279879"/>
                    <a:pt x="788640" y="271052"/>
                  </a:cubicBezTo>
                  <a:cubicBezTo>
                    <a:pt x="791878" y="262480"/>
                    <a:pt x="788640" y="254669"/>
                    <a:pt x="782607" y="249081"/>
                  </a:cubicBezTo>
                  <a:cubicBezTo>
                    <a:pt x="769907" y="237143"/>
                    <a:pt x="761525" y="222284"/>
                    <a:pt x="754857" y="205901"/>
                  </a:cubicBezTo>
                  <a:cubicBezTo>
                    <a:pt x="743046" y="176817"/>
                    <a:pt x="753588" y="155735"/>
                    <a:pt x="775813" y="139606"/>
                  </a:cubicBezTo>
                  <a:cubicBezTo>
                    <a:pt x="799117" y="122715"/>
                    <a:pt x="813214" y="140940"/>
                    <a:pt x="827375" y="156751"/>
                  </a:cubicBezTo>
                  <a:cubicBezTo>
                    <a:pt x="835312" y="165578"/>
                    <a:pt x="841471" y="175992"/>
                    <a:pt x="847567" y="186279"/>
                  </a:cubicBezTo>
                  <a:cubicBezTo>
                    <a:pt x="855950" y="200376"/>
                    <a:pt x="865728" y="198090"/>
                    <a:pt x="876651" y="191105"/>
                  </a:cubicBezTo>
                  <a:cubicBezTo>
                    <a:pt x="892906" y="183295"/>
                    <a:pt x="911194" y="182088"/>
                    <a:pt x="927133" y="173389"/>
                  </a:cubicBezTo>
                  <a:cubicBezTo>
                    <a:pt x="943961" y="164181"/>
                    <a:pt x="950438" y="150147"/>
                    <a:pt x="935769" y="134590"/>
                  </a:cubicBezTo>
                  <a:cubicBezTo>
                    <a:pt x="919450" y="117318"/>
                    <a:pt x="908528" y="100617"/>
                    <a:pt x="926942" y="78963"/>
                  </a:cubicBezTo>
                  <a:cubicBezTo>
                    <a:pt x="940468" y="63025"/>
                    <a:pt x="994506" y="60421"/>
                    <a:pt x="1008984" y="73947"/>
                  </a:cubicBezTo>
                  <a:cubicBezTo>
                    <a:pt x="1015652" y="80170"/>
                    <a:pt x="1020033" y="88806"/>
                    <a:pt x="1025177" y="96553"/>
                  </a:cubicBezTo>
                  <a:cubicBezTo>
                    <a:pt x="1028225" y="120239"/>
                    <a:pt x="1039211" y="140686"/>
                    <a:pt x="1048037" y="162022"/>
                  </a:cubicBezTo>
                  <a:cubicBezTo>
                    <a:pt x="1064547" y="177579"/>
                    <a:pt x="1067151" y="214092"/>
                    <a:pt x="1101441" y="202980"/>
                  </a:cubicBezTo>
                  <a:cubicBezTo>
                    <a:pt x="1136619" y="206790"/>
                    <a:pt x="1171417" y="209647"/>
                    <a:pt x="1207104" y="203932"/>
                  </a:cubicBezTo>
                  <a:cubicBezTo>
                    <a:pt x="1240823" y="198598"/>
                    <a:pt x="1266350" y="214600"/>
                    <a:pt x="1277716" y="251176"/>
                  </a:cubicBezTo>
                  <a:cubicBezTo>
                    <a:pt x="1285464" y="276132"/>
                    <a:pt x="1301339" y="293277"/>
                    <a:pt x="1323627" y="302421"/>
                  </a:cubicBezTo>
                  <a:cubicBezTo>
                    <a:pt x="1354298" y="315058"/>
                    <a:pt x="1367315" y="341537"/>
                    <a:pt x="1364775" y="372780"/>
                  </a:cubicBezTo>
                  <a:cubicBezTo>
                    <a:pt x="1362870" y="396148"/>
                    <a:pt x="1380142" y="417357"/>
                    <a:pt x="1368077" y="440280"/>
                  </a:cubicBezTo>
                  <a:cubicBezTo>
                    <a:pt x="1333596" y="482953"/>
                    <a:pt x="1287940" y="470189"/>
                    <a:pt x="1244760" y="468220"/>
                  </a:cubicBezTo>
                  <a:cubicBezTo>
                    <a:pt x="1236061" y="467839"/>
                    <a:pt x="1228187" y="459838"/>
                    <a:pt x="1225012" y="450694"/>
                  </a:cubicBezTo>
                  <a:cubicBezTo>
                    <a:pt x="1218916" y="433105"/>
                    <a:pt x="1207993" y="421167"/>
                    <a:pt x="1193325" y="411642"/>
                  </a:cubicBezTo>
                  <a:cubicBezTo>
                    <a:pt x="1178403" y="401990"/>
                    <a:pt x="1176561" y="385861"/>
                    <a:pt x="1177132" y="368715"/>
                  </a:cubicBezTo>
                  <a:cubicBezTo>
                    <a:pt x="1177323" y="361921"/>
                    <a:pt x="1175481" y="354936"/>
                    <a:pt x="1168433" y="352078"/>
                  </a:cubicBezTo>
                  <a:cubicBezTo>
                    <a:pt x="1164623" y="350554"/>
                    <a:pt x="1160686" y="351570"/>
                    <a:pt x="1158146" y="354872"/>
                  </a:cubicBezTo>
                  <a:cubicBezTo>
                    <a:pt x="1152304" y="362492"/>
                    <a:pt x="1154907" y="370049"/>
                    <a:pt x="1159162" y="377288"/>
                  </a:cubicBezTo>
                  <a:cubicBezTo>
                    <a:pt x="1163925" y="385416"/>
                    <a:pt x="1169893" y="392592"/>
                    <a:pt x="1176243" y="399132"/>
                  </a:cubicBezTo>
                  <a:cubicBezTo>
                    <a:pt x="1207549" y="431263"/>
                    <a:pt x="1213645" y="470951"/>
                    <a:pt x="1207993" y="514766"/>
                  </a:cubicBezTo>
                  <a:cubicBezTo>
                    <a:pt x="1202532" y="556930"/>
                    <a:pt x="1212566" y="575663"/>
                    <a:pt x="1247617" y="590649"/>
                  </a:cubicBezTo>
                  <a:cubicBezTo>
                    <a:pt x="1287559" y="607731"/>
                    <a:pt x="1291052" y="616684"/>
                    <a:pt x="1267366" y="654149"/>
                  </a:cubicBezTo>
                  <a:cubicBezTo>
                    <a:pt x="1258540" y="668056"/>
                    <a:pt x="1260762" y="676629"/>
                    <a:pt x="1271303" y="684883"/>
                  </a:cubicBezTo>
                  <a:cubicBezTo>
                    <a:pt x="1283749" y="694663"/>
                    <a:pt x="1286479" y="709458"/>
                    <a:pt x="1290798" y="723492"/>
                  </a:cubicBezTo>
                  <a:cubicBezTo>
                    <a:pt x="1301084" y="756702"/>
                    <a:pt x="1297909" y="761846"/>
                    <a:pt x="1264001" y="763179"/>
                  </a:cubicBezTo>
                  <a:cubicBezTo>
                    <a:pt x="1254603" y="763560"/>
                    <a:pt x="1250666" y="769148"/>
                    <a:pt x="1246220" y="775689"/>
                  </a:cubicBezTo>
                  <a:cubicBezTo>
                    <a:pt x="1247935" y="797597"/>
                    <a:pt x="1265778" y="792008"/>
                    <a:pt x="1277526" y="796961"/>
                  </a:cubicBezTo>
                  <a:cubicBezTo>
                    <a:pt x="1288639" y="801660"/>
                    <a:pt x="1305403" y="801153"/>
                    <a:pt x="1306355" y="817853"/>
                  </a:cubicBezTo>
                  <a:cubicBezTo>
                    <a:pt x="1307244" y="833220"/>
                    <a:pt x="1291496" y="833538"/>
                    <a:pt x="1281653" y="837856"/>
                  </a:cubicBezTo>
                  <a:cubicBezTo>
                    <a:pt x="1271049" y="842491"/>
                    <a:pt x="1260889" y="847317"/>
                    <a:pt x="1253841" y="857477"/>
                  </a:cubicBezTo>
                  <a:cubicBezTo>
                    <a:pt x="1235362" y="864653"/>
                    <a:pt x="1220503" y="856144"/>
                    <a:pt x="1205200" y="845984"/>
                  </a:cubicBezTo>
                  <a:cubicBezTo>
                    <a:pt x="1187674" y="834427"/>
                    <a:pt x="1169004" y="836713"/>
                    <a:pt x="1159226" y="856334"/>
                  </a:cubicBezTo>
                  <a:cubicBezTo>
                    <a:pt x="1147859" y="879194"/>
                    <a:pt x="1163988" y="890688"/>
                    <a:pt x="1181641" y="898880"/>
                  </a:cubicBezTo>
                  <a:cubicBezTo>
                    <a:pt x="1199484" y="907134"/>
                    <a:pt x="1220948" y="905610"/>
                    <a:pt x="1234727" y="925613"/>
                  </a:cubicBezTo>
                  <a:cubicBezTo>
                    <a:pt x="1239680" y="932789"/>
                    <a:pt x="1251554" y="928090"/>
                    <a:pt x="1258222" y="920343"/>
                  </a:cubicBezTo>
                  <a:cubicBezTo>
                    <a:pt x="1265842" y="911516"/>
                    <a:pt x="1273779" y="906563"/>
                    <a:pt x="1284320" y="9147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3" name="Полилиния: фигура 782">
              <a:extLst>
                <a:ext uri="{FF2B5EF4-FFF2-40B4-BE49-F238E27FC236}">
                  <a16:creationId xmlns="" xmlns:a16="http://schemas.microsoft.com/office/drawing/2014/main" id="{A185BDC0-E501-4CB1-84FC-B7721C78D4B9}"/>
                </a:ext>
              </a:extLst>
            </p:cNvPr>
            <p:cNvSpPr/>
            <p:nvPr/>
          </p:nvSpPr>
          <p:spPr>
            <a:xfrm>
              <a:off x="7674769" y="3702153"/>
              <a:ext cx="87926" cy="451728"/>
            </a:xfrm>
            <a:custGeom>
              <a:avLst/>
              <a:gdLst>
                <a:gd name="connsiteX0" fmla="*/ 21240 w 87926"/>
                <a:gd name="connsiteY0" fmla="*/ 129264 h 451728"/>
                <a:gd name="connsiteX1" fmla="*/ 21113 w 87926"/>
                <a:gd name="connsiteY1" fmla="*/ 96625 h 451728"/>
                <a:gd name="connsiteX2" fmla="*/ 34575 w 87926"/>
                <a:gd name="connsiteY2" fmla="*/ 61128 h 451728"/>
                <a:gd name="connsiteX3" fmla="*/ 48291 w 87926"/>
                <a:gd name="connsiteY3" fmla="*/ 23409 h 451728"/>
                <a:gd name="connsiteX4" fmla="*/ 56102 w 87926"/>
                <a:gd name="connsiteY4" fmla="*/ 168 h 451728"/>
                <a:gd name="connsiteX5" fmla="*/ 76231 w 87926"/>
                <a:gd name="connsiteY5" fmla="*/ 20298 h 451728"/>
                <a:gd name="connsiteX6" fmla="*/ 84296 w 87926"/>
                <a:gd name="connsiteY6" fmla="*/ 185843 h 451728"/>
                <a:gd name="connsiteX7" fmla="*/ 83788 w 87926"/>
                <a:gd name="connsiteY7" fmla="*/ 274870 h 451728"/>
                <a:gd name="connsiteX8" fmla="*/ 59467 w 87926"/>
                <a:gd name="connsiteY8" fmla="*/ 448417 h 451728"/>
                <a:gd name="connsiteX9" fmla="*/ 4985 w 87926"/>
                <a:gd name="connsiteY9" fmla="*/ 418889 h 451728"/>
                <a:gd name="connsiteX10" fmla="*/ 349 w 87926"/>
                <a:gd name="connsiteY10" fmla="*/ 408856 h 451728"/>
                <a:gd name="connsiteX11" fmla="*/ 6064 w 87926"/>
                <a:gd name="connsiteY11" fmla="*/ 325671 h 451728"/>
                <a:gd name="connsiteX12" fmla="*/ 6064 w 87926"/>
                <a:gd name="connsiteY12" fmla="*/ 317543 h 451728"/>
                <a:gd name="connsiteX13" fmla="*/ 24288 w 87926"/>
                <a:gd name="connsiteY13" fmla="*/ 169206 h 451728"/>
                <a:gd name="connsiteX14" fmla="*/ 21240 w 87926"/>
                <a:gd name="connsiteY14" fmla="*/ 129328 h 45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926" h="451728">
                  <a:moveTo>
                    <a:pt x="21240" y="129264"/>
                  </a:moveTo>
                  <a:cubicBezTo>
                    <a:pt x="21240" y="118406"/>
                    <a:pt x="21113" y="107484"/>
                    <a:pt x="21113" y="96625"/>
                  </a:cubicBezTo>
                  <a:cubicBezTo>
                    <a:pt x="21939" y="83163"/>
                    <a:pt x="20860" y="68431"/>
                    <a:pt x="34575" y="61128"/>
                  </a:cubicBezTo>
                  <a:cubicBezTo>
                    <a:pt x="50260" y="52810"/>
                    <a:pt x="51149" y="39348"/>
                    <a:pt x="48291" y="23409"/>
                  </a:cubicBezTo>
                  <a:cubicBezTo>
                    <a:pt x="46640" y="14265"/>
                    <a:pt x="44164" y="1946"/>
                    <a:pt x="56102" y="168"/>
                  </a:cubicBezTo>
                  <a:cubicBezTo>
                    <a:pt x="67596" y="-1483"/>
                    <a:pt x="75533" y="9312"/>
                    <a:pt x="76231" y="20298"/>
                  </a:cubicBezTo>
                  <a:cubicBezTo>
                    <a:pt x="79724" y="75416"/>
                    <a:pt x="82581" y="130598"/>
                    <a:pt x="84296" y="185843"/>
                  </a:cubicBezTo>
                  <a:cubicBezTo>
                    <a:pt x="85185" y="215561"/>
                    <a:pt x="78454" y="246422"/>
                    <a:pt x="83788" y="274870"/>
                  </a:cubicBezTo>
                  <a:cubicBezTo>
                    <a:pt x="95281" y="336847"/>
                    <a:pt x="81438" y="392854"/>
                    <a:pt x="59467" y="448417"/>
                  </a:cubicBezTo>
                  <a:cubicBezTo>
                    <a:pt x="30194" y="462260"/>
                    <a:pt x="23082" y="428859"/>
                    <a:pt x="4985" y="418889"/>
                  </a:cubicBezTo>
                  <a:cubicBezTo>
                    <a:pt x="2317" y="416032"/>
                    <a:pt x="-1112" y="411332"/>
                    <a:pt x="349" y="408856"/>
                  </a:cubicBezTo>
                  <a:cubicBezTo>
                    <a:pt x="16478" y="382122"/>
                    <a:pt x="12414" y="354055"/>
                    <a:pt x="6064" y="325671"/>
                  </a:cubicBezTo>
                  <a:cubicBezTo>
                    <a:pt x="6064" y="322940"/>
                    <a:pt x="6064" y="320210"/>
                    <a:pt x="6064" y="317543"/>
                  </a:cubicBezTo>
                  <a:cubicBezTo>
                    <a:pt x="21749" y="269473"/>
                    <a:pt x="28987" y="219879"/>
                    <a:pt x="24288" y="169206"/>
                  </a:cubicBezTo>
                  <a:cubicBezTo>
                    <a:pt x="23082" y="155934"/>
                    <a:pt x="24225" y="142409"/>
                    <a:pt x="21240" y="12932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4" name="Полилиния: фигура 783">
              <a:extLst>
                <a:ext uri="{FF2B5EF4-FFF2-40B4-BE49-F238E27FC236}">
                  <a16:creationId xmlns="" xmlns:a16="http://schemas.microsoft.com/office/drawing/2014/main" id="{12D24127-0411-488E-8CA6-D86D20FED5CB}"/>
                </a:ext>
              </a:extLst>
            </p:cNvPr>
            <p:cNvSpPr/>
            <p:nvPr/>
          </p:nvSpPr>
          <p:spPr>
            <a:xfrm>
              <a:off x="7678525" y="4117867"/>
              <a:ext cx="147151" cy="163703"/>
            </a:xfrm>
            <a:custGeom>
              <a:avLst/>
              <a:gdLst>
                <a:gd name="connsiteX0" fmla="*/ 2244 w 147151"/>
                <a:gd name="connsiteY0" fmla="*/ 0 h 163703"/>
                <a:gd name="connsiteX1" fmla="*/ 55647 w 147151"/>
                <a:gd name="connsiteY1" fmla="*/ 32766 h 163703"/>
                <a:gd name="connsiteX2" fmla="*/ 147151 w 147151"/>
                <a:gd name="connsiteY2" fmla="*/ 163704 h 163703"/>
                <a:gd name="connsiteX3" fmla="*/ 25231 w 147151"/>
                <a:gd name="connsiteY3" fmla="*/ 139193 h 163703"/>
                <a:gd name="connsiteX4" fmla="*/ 17547 w 147151"/>
                <a:gd name="connsiteY4" fmla="*/ 98299 h 163703"/>
                <a:gd name="connsiteX5" fmla="*/ 2117 w 147151"/>
                <a:gd name="connsiteY5" fmla="*/ 8319 h 163703"/>
                <a:gd name="connsiteX6" fmla="*/ 276 w 147151"/>
                <a:gd name="connsiteY6" fmla="*/ 2794 h 163703"/>
                <a:gd name="connsiteX7" fmla="*/ 2307 w 147151"/>
                <a:gd name="connsiteY7" fmla="*/ 64 h 16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151" h="163703">
                  <a:moveTo>
                    <a:pt x="2244" y="0"/>
                  </a:moveTo>
                  <a:cubicBezTo>
                    <a:pt x="23580" y="4255"/>
                    <a:pt x="42312" y="13399"/>
                    <a:pt x="55647" y="32766"/>
                  </a:cubicBezTo>
                  <a:cubicBezTo>
                    <a:pt x="84731" y="77534"/>
                    <a:pt x="126132" y="112396"/>
                    <a:pt x="147151" y="163704"/>
                  </a:cubicBezTo>
                  <a:cubicBezTo>
                    <a:pt x="108353" y="145098"/>
                    <a:pt x="67014" y="140907"/>
                    <a:pt x="25231" y="139193"/>
                  </a:cubicBezTo>
                  <a:cubicBezTo>
                    <a:pt x="17547" y="126683"/>
                    <a:pt x="7070" y="114745"/>
                    <a:pt x="17547" y="98299"/>
                  </a:cubicBezTo>
                  <a:cubicBezTo>
                    <a:pt x="12404" y="68326"/>
                    <a:pt x="7260" y="38354"/>
                    <a:pt x="2117" y="8319"/>
                  </a:cubicBezTo>
                  <a:cubicBezTo>
                    <a:pt x="212" y="6414"/>
                    <a:pt x="-423" y="4572"/>
                    <a:pt x="276" y="2794"/>
                  </a:cubicBezTo>
                  <a:cubicBezTo>
                    <a:pt x="974" y="953"/>
                    <a:pt x="1609" y="64"/>
                    <a:pt x="2307" y="6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5" name="Полилиния: фигура 784">
              <a:extLst>
                <a:ext uri="{FF2B5EF4-FFF2-40B4-BE49-F238E27FC236}">
                  <a16:creationId xmlns="" xmlns:a16="http://schemas.microsoft.com/office/drawing/2014/main" id="{6E4C892E-EBB8-4B21-BDB5-69D3A8F1D629}"/>
                </a:ext>
              </a:extLst>
            </p:cNvPr>
            <p:cNvSpPr/>
            <p:nvPr/>
          </p:nvSpPr>
          <p:spPr>
            <a:xfrm>
              <a:off x="8099552" y="3104374"/>
              <a:ext cx="110418" cy="383536"/>
            </a:xfrm>
            <a:custGeom>
              <a:avLst/>
              <a:gdLst>
                <a:gd name="connsiteX0" fmla="*/ 15304 w 110418"/>
                <a:gd name="connsiteY0" fmla="*/ 47971 h 383536"/>
                <a:gd name="connsiteX1" fmla="*/ 0 w 110418"/>
                <a:gd name="connsiteY1" fmla="*/ 23460 h 383536"/>
                <a:gd name="connsiteX2" fmla="*/ 45466 w 110418"/>
                <a:gd name="connsiteY2" fmla="*/ 25746 h 383536"/>
                <a:gd name="connsiteX3" fmla="*/ 93028 w 110418"/>
                <a:gd name="connsiteY3" fmla="*/ 195419 h 383536"/>
                <a:gd name="connsiteX4" fmla="*/ 102426 w 110418"/>
                <a:gd name="connsiteY4" fmla="*/ 234407 h 383536"/>
                <a:gd name="connsiteX5" fmla="*/ 72199 w 110418"/>
                <a:gd name="connsiteY5" fmla="*/ 379506 h 383536"/>
                <a:gd name="connsiteX6" fmla="*/ 52515 w 110418"/>
                <a:gd name="connsiteY6" fmla="*/ 376839 h 383536"/>
                <a:gd name="connsiteX7" fmla="*/ 33845 w 110418"/>
                <a:gd name="connsiteY7" fmla="*/ 299686 h 383536"/>
                <a:gd name="connsiteX8" fmla="*/ 29146 w 110418"/>
                <a:gd name="connsiteY8" fmla="*/ 150778 h 383536"/>
                <a:gd name="connsiteX9" fmla="*/ 31179 w 110418"/>
                <a:gd name="connsiteY9" fmla="*/ 113313 h 383536"/>
                <a:gd name="connsiteX10" fmla="*/ 15367 w 110418"/>
                <a:gd name="connsiteY10" fmla="*/ 48034 h 38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18" h="383536">
                  <a:moveTo>
                    <a:pt x="15304" y="47971"/>
                  </a:moveTo>
                  <a:cubicBezTo>
                    <a:pt x="10223" y="39779"/>
                    <a:pt x="5143" y="31588"/>
                    <a:pt x="0" y="23460"/>
                  </a:cubicBezTo>
                  <a:cubicBezTo>
                    <a:pt x="16383" y="-3973"/>
                    <a:pt x="33528" y="-12291"/>
                    <a:pt x="45466" y="25746"/>
                  </a:cubicBezTo>
                  <a:cubicBezTo>
                    <a:pt x="62992" y="81626"/>
                    <a:pt x="96012" y="132490"/>
                    <a:pt x="93028" y="195419"/>
                  </a:cubicBezTo>
                  <a:cubicBezTo>
                    <a:pt x="92392" y="208245"/>
                    <a:pt x="97854" y="221898"/>
                    <a:pt x="102426" y="234407"/>
                  </a:cubicBezTo>
                  <a:cubicBezTo>
                    <a:pt x="120332" y="283239"/>
                    <a:pt x="107252" y="347057"/>
                    <a:pt x="72199" y="379506"/>
                  </a:cubicBezTo>
                  <a:cubicBezTo>
                    <a:pt x="64198" y="386935"/>
                    <a:pt x="57404" y="382935"/>
                    <a:pt x="52515" y="376839"/>
                  </a:cubicBezTo>
                  <a:cubicBezTo>
                    <a:pt x="34544" y="354677"/>
                    <a:pt x="21399" y="332135"/>
                    <a:pt x="33845" y="299686"/>
                  </a:cubicBezTo>
                  <a:cubicBezTo>
                    <a:pt x="52832" y="250029"/>
                    <a:pt x="44259" y="199356"/>
                    <a:pt x="29146" y="150778"/>
                  </a:cubicBezTo>
                  <a:cubicBezTo>
                    <a:pt x="24511" y="135792"/>
                    <a:pt x="26035" y="126457"/>
                    <a:pt x="31179" y="113313"/>
                  </a:cubicBezTo>
                  <a:cubicBezTo>
                    <a:pt x="40767" y="88420"/>
                    <a:pt x="46101" y="62639"/>
                    <a:pt x="15367" y="480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6" name="Полилиния: фигура 785">
              <a:extLst>
                <a:ext uri="{FF2B5EF4-FFF2-40B4-BE49-F238E27FC236}">
                  <a16:creationId xmlns="" xmlns:a16="http://schemas.microsoft.com/office/drawing/2014/main" id="{D7560676-7BB2-438C-9393-5C3CC6582166}"/>
                </a:ext>
              </a:extLst>
            </p:cNvPr>
            <p:cNvSpPr/>
            <p:nvPr/>
          </p:nvSpPr>
          <p:spPr>
            <a:xfrm>
              <a:off x="10525344" y="3431889"/>
              <a:ext cx="652247" cy="525648"/>
            </a:xfrm>
            <a:custGeom>
              <a:avLst/>
              <a:gdLst>
                <a:gd name="connsiteX0" fmla="*/ 339823 w 652247"/>
                <a:gd name="connsiteY0" fmla="*/ 416356 h 525648"/>
                <a:gd name="connsiteX1" fmla="*/ 261591 w 652247"/>
                <a:gd name="connsiteY1" fmla="*/ 413244 h 525648"/>
                <a:gd name="connsiteX2" fmla="*/ 235112 w 652247"/>
                <a:gd name="connsiteY2" fmla="*/ 437819 h 525648"/>
                <a:gd name="connsiteX3" fmla="*/ 199107 w 652247"/>
                <a:gd name="connsiteY3" fmla="*/ 462330 h 525648"/>
                <a:gd name="connsiteX4" fmla="*/ 197265 w 652247"/>
                <a:gd name="connsiteY4" fmla="*/ 429881 h 525648"/>
                <a:gd name="connsiteX5" fmla="*/ 182787 w 652247"/>
                <a:gd name="connsiteY5" fmla="*/ 401433 h 525648"/>
                <a:gd name="connsiteX6" fmla="*/ 155546 w 652247"/>
                <a:gd name="connsiteY6" fmla="*/ 388352 h 525648"/>
                <a:gd name="connsiteX7" fmla="*/ 30705 w 652247"/>
                <a:gd name="connsiteY7" fmla="*/ 331837 h 525648"/>
                <a:gd name="connsiteX8" fmla="*/ 860 w 652247"/>
                <a:gd name="connsiteY8" fmla="*/ 311199 h 525648"/>
                <a:gd name="connsiteX9" fmla="*/ 16100 w 652247"/>
                <a:gd name="connsiteY9" fmla="*/ 276592 h 525648"/>
                <a:gd name="connsiteX10" fmla="*/ 40484 w 652247"/>
                <a:gd name="connsiteY10" fmla="*/ 234491 h 525648"/>
                <a:gd name="connsiteX11" fmla="*/ 69948 w 652247"/>
                <a:gd name="connsiteY11" fmla="*/ 220902 h 525648"/>
                <a:gd name="connsiteX12" fmla="*/ 112175 w 652247"/>
                <a:gd name="connsiteY12" fmla="*/ 278243 h 525648"/>
                <a:gd name="connsiteX13" fmla="*/ 176818 w 652247"/>
                <a:gd name="connsiteY13" fmla="*/ 272972 h 525648"/>
                <a:gd name="connsiteX14" fmla="*/ 200313 w 652247"/>
                <a:gd name="connsiteY14" fmla="*/ 252652 h 525648"/>
                <a:gd name="connsiteX15" fmla="*/ 212633 w 652247"/>
                <a:gd name="connsiteY15" fmla="*/ 289863 h 525648"/>
                <a:gd name="connsiteX16" fmla="*/ 207172 w 652247"/>
                <a:gd name="connsiteY16" fmla="*/ 381367 h 525648"/>
                <a:gd name="connsiteX17" fmla="*/ 231301 w 652247"/>
                <a:gd name="connsiteY17" fmla="*/ 394765 h 525648"/>
                <a:gd name="connsiteX18" fmla="*/ 263051 w 652247"/>
                <a:gd name="connsiteY18" fmla="*/ 352347 h 525648"/>
                <a:gd name="connsiteX19" fmla="*/ 286292 w 652247"/>
                <a:gd name="connsiteY19" fmla="*/ 245095 h 525648"/>
                <a:gd name="connsiteX20" fmla="*/ 314677 w 652247"/>
                <a:gd name="connsiteY20" fmla="*/ 226744 h 525648"/>
                <a:gd name="connsiteX21" fmla="*/ 343506 w 652247"/>
                <a:gd name="connsiteY21" fmla="*/ 219632 h 525648"/>
                <a:gd name="connsiteX22" fmla="*/ 332330 w 652247"/>
                <a:gd name="connsiteY22" fmla="*/ 190168 h 525648"/>
                <a:gd name="connsiteX23" fmla="*/ 278482 w 652247"/>
                <a:gd name="connsiteY23" fmla="*/ 148448 h 525648"/>
                <a:gd name="connsiteX24" fmla="*/ 240699 w 652247"/>
                <a:gd name="connsiteY24" fmla="*/ 170800 h 525648"/>
                <a:gd name="connsiteX25" fmla="*/ 254797 w 652247"/>
                <a:gd name="connsiteY25" fmla="*/ 84186 h 525648"/>
                <a:gd name="connsiteX26" fmla="*/ 263305 w 652247"/>
                <a:gd name="connsiteY26" fmla="*/ 36560 h 525648"/>
                <a:gd name="connsiteX27" fmla="*/ 263496 w 652247"/>
                <a:gd name="connsiteY27" fmla="*/ 7096 h 525648"/>
                <a:gd name="connsiteX28" fmla="*/ 306486 w 652247"/>
                <a:gd name="connsiteY28" fmla="*/ 7096 h 525648"/>
                <a:gd name="connsiteX29" fmla="*/ 385861 w 652247"/>
                <a:gd name="connsiteY29" fmla="*/ 42021 h 525648"/>
                <a:gd name="connsiteX30" fmla="*/ 399703 w 652247"/>
                <a:gd name="connsiteY30" fmla="*/ 71105 h 525648"/>
                <a:gd name="connsiteX31" fmla="*/ 395449 w 652247"/>
                <a:gd name="connsiteY31" fmla="*/ 164196 h 525648"/>
                <a:gd name="connsiteX32" fmla="*/ 377796 w 652247"/>
                <a:gd name="connsiteY32" fmla="*/ 236205 h 525648"/>
                <a:gd name="connsiteX33" fmla="*/ 384210 w 652247"/>
                <a:gd name="connsiteY33" fmla="*/ 297293 h 525648"/>
                <a:gd name="connsiteX34" fmla="*/ 435962 w 652247"/>
                <a:gd name="connsiteY34" fmla="*/ 381431 h 525648"/>
                <a:gd name="connsiteX35" fmla="*/ 444153 w 652247"/>
                <a:gd name="connsiteY35" fmla="*/ 394448 h 525648"/>
                <a:gd name="connsiteX36" fmla="*/ 478507 w 652247"/>
                <a:gd name="connsiteY36" fmla="*/ 392480 h 525648"/>
                <a:gd name="connsiteX37" fmla="*/ 488985 w 652247"/>
                <a:gd name="connsiteY37" fmla="*/ 382002 h 525648"/>
                <a:gd name="connsiteX38" fmla="*/ 523973 w 652247"/>
                <a:gd name="connsiteY38" fmla="*/ 369556 h 525648"/>
                <a:gd name="connsiteX39" fmla="*/ 620811 w 652247"/>
                <a:gd name="connsiteY39" fmla="*/ 361174 h 525648"/>
                <a:gd name="connsiteX40" fmla="*/ 642464 w 652247"/>
                <a:gd name="connsiteY40" fmla="*/ 390701 h 525648"/>
                <a:gd name="connsiteX41" fmla="*/ 652243 w 652247"/>
                <a:gd name="connsiteY41" fmla="*/ 432675 h 525648"/>
                <a:gd name="connsiteX42" fmla="*/ 602776 w 652247"/>
                <a:gd name="connsiteY42" fmla="*/ 487413 h 525648"/>
                <a:gd name="connsiteX43" fmla="*/ 577249 w 652247"/>
                <a:gd name="connsiteY43" fmla="*/ 490207 h 525648"/>
                <a:gd name="connsiteX44" fmla="*/ 534324 w 652247"/>
                <a:gd name="connsiteY44" fmla="*/ 523735 h 525648"/>
                <a:gd name="connsiteX45" fmla="*/ 400847 w 652247"/>
                <a:gd name="connsiteY45" fmla="*/ 457250 h 525648"/>
                <a:gd name="connsiteX46" fmla="*/ 339887 w 652247"/>
                <a:gd name="connsiteY46" fmla="*/ 416356 h 52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52247" h="525648">
                  <a:moveTo>
                    <a:pt x="339823" y="416356"/>
                  </a:moveTo>
                  <a:cubicBezTo>
                    <a:pt x="314169" y="403401"/>
                    <a:pt x="287880" y="407402"/>
                    <a:pt x="261591" y="413244"/>
                  </a:cubicBezTo>
                  <a:cubicBezTo>
                    <a:pt x="248764" y="416102"/>
                    <a:pt x="237461" y="420737"/>
                    <a:pt x="235112" y="437819"/>
                  </a:cubicBezTo>
                  <a:cubicBezTo>
                    <a:pt x="232063" y="460171"/>
                    <a:pt x="217141" y="468363"/>
                    <a:pt x="199107" y="462330"/>
                  </a:cubicBezTo>
                  <a:cubicBezTo>
                    <a:pt x="177517" y="455091"/>
                    <a:pt x="193963" y="441121"/>
                    <a:pt x="197265" y="429881"/>
                  </a:cubicBezTo>
                  <a:cubicBezTo>
                    <a:pt x="201584" y="415022"/>
                    <a:pt x="194979" y="406704"/>
                    <a:pt x="182787" y="401433"/>
                  </a:cubicBezTo>
                  <a:cubicBezTo>
                    <a:pt x="173389" y="397369"/>
                    <a:pt x="159800" y="395845"/>
                    <a:pt x="155546" y="388352"/>
                  </a:cubicBezTo>
                  <a:cubicBezTo>
                    <a:pt x="126336" y="336091"/>
                    <a:pt x="80299" y="331011"/>
                    <a:pt x="30705" y="331837"/>
                  </a:cubicBezTo>
                  <a:cubicBezTo>
                    <a:pt x="18386" y="332027"/>
                    <a:pt x="4606" y="327011"/>
                    <a:pt x="860" y="311199"/>
                  </a:cubicBezTo>
                  <a:cubicBezTo>
                    <a:pt x="-2696" y="296086"/>
                    <a:pt x="5241" y="284719"/>
                    <a:pt x="16100" y="276592"/>
                  </a:cubicBezTo>
                  <a:cubicBezTo>
                    <a:pt x="30006" y="266177"/>
                    <a:pt x="42325" y="256271"/>
                    <a:pt x="40484" y="234491"/>
                  </a:cubicBezTo>
                  <a:cubicBezTo>
                    <a:pt x="37626" y="200836"/>
                    <a:pt x="56930" y="207757"/>
                    <a:pt x="69948" y="220902"/>
                  </a:cubicBezTo>
                  <a:cubicBezTo>
                    <a:pt x="86331" y="237412"/>
                    <a:pt x="97761" y="259383"/>
                    <a:pt x="112175" y="278243"/>
                  </a:cubicBezTo>
                  <a:cubicBezTo>
                    <a:pt x="136369" y="309929"/>
                    <a:pt x="157070" y="308087"/>
                    <a:pt x="176818" y="272972"/>
                  </a:cubicBezTo>
                  <a:cubicBezTo>
                    <a:pt x="182470" y="262875"/>
                    <a:pt x="185074" y="246746"/>
                    <a:pt x="200313" y="252652"/>
                  </a:cubicBezTo>
                  <a:cubicBezTo>
                    <a:pt x="216379" y="258875"/>
                    <a:pt x="220062" y="275512"/>
                    <a:pt x="212633" y="289863"/>
                  </a:cubicBezTo>
                  <a:cubicBezTo>
                    <a:pt x="197329" y="319645"/>
                    <a:pt x="219872" y="350506"/>
                    <a:pt x="207172" y="381367"/>
                  </a:cubicBezTo>
                  <a:cubicBezTo>
                    <a:pt x="201647" y="394638"/>
                    <a:pt x="219046" y="398957"/>
                    <a:pt x="231301" y="394765"/>
                  </a:cubicBezTo>
                  <a:cubicBezTo>
                    <a:pt x="250351" y="388225"/>
                    <a:pt x="258734" y="371778"/>
                    <a:pt x="263051" y="352347"/>
                  </a:cubicBezTo>
                  <a:cubicBezTo>
                    <a:pt x="270989" y="316660"/>
                    <a:pt x="278863" y="280909"/>
                    <a:pt x="286292" y="245095"/>
                  </a:cubicBezTo>
                  <a:cubicBezTo>
                    <a:pt x="289912" y="227760"/>
                    <a:pt x="292262" y="209916"/>
                    <a:pt x="314677" y="226744"/>
                  </a:cubicBezTo>
                  <a:cubicBezTo>
                    <a:pt x="326551" y="235634"/>
                    <a:pt x="336203" y="232078"/>
                    <a:pt x="343506" y="219632"/>
                  </a:cubicBezTo>
                  <a:cubicBezTo>
                    <a:pt x="352269" y="204518"/>
                    <a:pt x="341728" y="197597"/>
                    <a:pt x="332330" y="190168"/>
                  </a:cubicBezTo>
                  <a:cubicBezTo>
                    <a:pt x="314613" y="176198"/>
                    <a:pt x="294166" y="168958"/>
                    <a:pt x="278482" y="148448"/>
                  </a:cubicBezTo>
                  <a:cubicBezTo>
                    <a:pt x="265846" y="132001"/>
                    <a:pt x="257273" y="169276"/>
                    <a:pt x="240699" y="170800"/>
                  </a:cubicBezTo>
                  <a:cubicBezTo>
                    <a:pt x="220761" y="132192"/>
                    <a:pt x="225015" y="107617"/>
                    <a:pt x="254797" y="84186"/>
                  </a:cubicBezTo>
                  <a:cubicBezTo>
                    <a:pt x="270862" y="71612"/>
                    <a:pt x="290102" y="59865"/>
                    <a:pt x="263305" y="36560"/>
                  </a:cubicBezTo>
                  <a:cubicBezTo>
                    <a:pt x="256955" y="31099"/>
                    <a:pt x="256321" y="17002"/>
                    <a:pt x="263496" y="7096"/>
                  </a:cubicBezTo>
                  <a:cubicBezTo>
                    <a:pt x="277847" y="-2302"/>
                    <a:pt x="293214" y="-2429"/>
                    <a:pt x="306486" y="7096"/>
                  </a:cubicBezTo>
                  <a:cubicBezTo>
                    <a:pt x="330933" y="24622"/>
                    <a:pt x="355952" y="38465"/>
                    <a:pt x="385861" y="42021"/>
                  </a:cubicBezTo>
                  <a:cubicBezTo>
                    <a:pt x="400465" y="43736"/>
                    <a:pt x="407959" y="53705"/>
                    <a:pt x="399703" y="71105"/>
                  </a:cubicBezTo>
                  <a:cubicBezTo>
                    <a:pt x="385352" y="101267"/>
                    <a:pt x="383638" y="132636"/>
                    <a:pt x="395449" y="164196"/>
                  </a:cubicBezTo>
                  <a:cubicBezTo>
                    <a:pt x="406308" y="193216"/>
                    <a:pt x="383130" y="212075"/>
                    <a:pt x="377796" y="236205"/>
                  </a:cubicBezTo>
                  <a:cubicBezTo>
                    <a:pt x="364143" y="258303"/>
                    <a:pt x="376526" y="279005"/>
                    <a:pt x="384210" y="297293"/>
                  </a:cubicBezTo>
                  <a:cubicBezTo>
                    <a:pt x="397100" y="327900"/>
                    <a:pt x="398941" y="367588"/>
                    <a:pt x="435962" y="381431"/>
                  </a:cubicBezTo>
                  <a:cubicBezTo>
                    <a:pt x="439010" y="385494"/>
                    <a:pt x="441360" y="390130"/>
                    <a:pt x="444153" y="394448"/>
                  </a:cubicBezTo>
                  <a:cubicBezTo>
                    <a:pt x="456536" y="413879"/>
                    <a:pt x="468664" y="427976"/>
                    <a:pt x="478507" y="392480"/>
                  </a:cubicBezTo>
                  <a:cubicBezTo>
                    <a:pt x="479967" y="387336"/>
                    <a:pt x="484539" y="384478"/>
                    <a:pt x="488985" y="382002"/>
                  </a:cubicBezTo>
                  <a:cubicBezTo>
                    <a:pt x="501049" y="379144"/>
                    <a:pt x="513876" y="378890"/>
                    <a:pt x="523973" y="369556"/>
                  </a:cubicBezTo>
                  <a:cubicBezTo>
                    <a:pt x="554199" y="341679"/>
                    <a:pt x="588489" y="362380"/>
                    <a:pt x="620811" y="361174"/>
                  </a:cubicBezTo>
                  <a:cubicBezTo>
                    <a:pt x="635542" y="360602"/>
                    <a:pt x="635606" y="380288"/>
                    <a:pt x="642464" y="390701"/>
                  </a:cubicBezTo>
                  <a:cubicBezTo>
                    <a:pt x="651100" y="403846"/>
                    <a:pt x="644242" y="420038"/>
                    <a:pt x="652243" y="432675"/>
                  </a:cubicBezTo>
                  <a:cubicBezTo>
                    <a:pt x="652624" y="468489"/>
                    <a:pt x="631478" y="482968"/>
                    <a:pt x="602776" y="487413"/>
                  </a:cubicBezTo>
                  <a:cubicBezTo>
                    <a:pt x="594522" y="488682"/>
                    <a:pt x="586012" y="485888"/>
                    <a:pt x="577249" y="490207"/>
                  </a:cubicBezTo>
                  <a:cubicBezTo>
                    <a:pt x="560104" y="498652"/>
                    <a:pt x="550262" y="534212"/>
                    <a:pt x="534324" y="523735"/>
                  </a:cubicBezTo>
                  <a:cubicBezTo>
                    <a:pt x="491842" y="495858"/>
                    <a:pt x="434438" y="503669"/>
                    <a:pt x="400847" y="457250"/>
                  </a:cubicBezTo>
                  <a:cubicBezTo>
                    <a:pt x="405355" y="400862"/>
                    <a:pt x="364905" y="421880"/>
                    <a:pt x="339887" y="4163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7" name="Полилиния: фигура 786">
              <a:extLst>
                <a:ext uri="{FF2B5EF4-FFF2-40B4-BE49-F238E27FC236}">
                  <a16:creationId xmlns="" xmlns:a16="http://schemas.microsoft.com/office/drawing/2014/main" id="{C286046D-3310-4076-92CA-28E58E1002AD}"/>
                </a:ext>
              </a:extLst>
            </p:cNvPr>
            <p:cNvSpPr/>
            <p:nvPr/>
          </p:nvSpPr>
          <p:spPr>
            <a:xfrm>
              <a:off x="11274490" y="4985726"/>
              <a:ext cx="35019" cy="65468"/>
            </a:xfrm>
            <a:custGeom>
              <a:avLst/>
              <a:gdLst>
                <a:gd name="connsiteX0" fmla="*/ 2284 w 35019"/>
                <a:gd name="connsiteY0" fmla="*/ 0 h 65468"/>
                <a:gd name="connsiteX1" fmla="*/ 17524 w 35019"/>
                <a:gd name="connsiteY1" fmla="*/ 65469 h 65468"/>
                <a:gd name="connsiteX2" fmla="*/ 2284 w 35019"/>
                <a:gd name="connsiteY2" fmla="*/ 0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19" h="65468">
                  <a:moveTo>
                    <a:pt x="2284" y="0"/>
                  </a:moveTo>
                  <a:cubicBezTo>
                    <a:pt x="36701" y="13970"/>
                    <a:pt x="47495" y="34226"/>
                    <a:pt x="17524" y="65469"/>
                  </a:cubicBezTo>
                  <a:cubicBezTo>
                    <a:pt x="-257" y="47054"/>
                    <a:pt x="-2733" y="24511"/>
                    <a:pt x="2284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8" name="Полилиния: фигура 787">
              <a:extLst>
                <a:ext uri="{FF2B5EF4-FFF2-40B4-BE49-F238E27FC236}">
                  <a16:creationId xmlns="" xmlns:a16="http://schemas.microsoft.com/office/drawing/2014/main" id="{7CA1103C-1BDA-477F-8706-A5C858D97A0F}"/>
                </a:ext>
              </a:extLst>
            </p:cNvPr>
            <p:cNvSpPr/>
            <p:nvPr/>
          </p:nvSpPr>
          <p:spPr>
            <a:xfrm>
              <a:off x="7255281" y="5144917"/>
              <a:ext cx="425875" cy="251668"/>
            </a:xfrm>
            <a:custGeom>
              <a:avLst/>
              <a:gdLst>
                <a:gd name="connsiteX0" fmla="*/ 273469 w 425875"/>
                <a:gd name="connsiteY0" fmla="*/ 249052 h 251668"/>
                <a:gd name="connsiteX1" fmla="*/ 193650 w 425875"/>
                <a:gd name="connsiteY1" fmla="*/ 201681 h 251668"/>
                <a:gd name="connsiteX2" fmla="*/ 178473 w 425875"/>
                <a:gd name="connsiteY2" fmla="*/ 135641 h 251668"/>
                <a:gd name="connsiteX3" fmla="*/ 181901 w 425875"/>
                <a:gd name="connsiteY3" fmla="*/ 102493 h 251668"/>
                <a:gd name="connsiteX4" fmla="*/ 150342 w 425875"/>
                <a:gd name="connsiteY4" fmla="*/ 101478 h 251668"/>
                <a:gd name="connsiteX5" fmla="*/ 41884 w 425875"/>
                <a:gd name="connsiteY5" fmla="*/ 137800 h 251668"/>
                <a:gd name="connsiteX6" fmla="*/ 292 w 425875"/>
                <a:gd name="connsiteY6" fmla="*/ 112654 h 251668"/>
                <a:gd name="connsiteX7" fmla="*/ 37312 w 425875"/>
                <a:gd name="connsiteY7" fmla="*/ 57853 h 251668"/>
                <a:gd name="connsiteX8" fmla="*/ 99479 w 425875"/>
                <a:gd name="connsiteY8" fmla="*/ 38485 h 251668"/>
                <a:gd name="connsiteX9" fmla="*/ 124942 w 425875"/>
                <a:gd name="connsiteY9" fmla="*/ 41089 h 251668"/>
                <a:gd name="connsiteX10" fmla="*/ 192570 w 425875"/>
                <a:gd name="connsiteY10" fmla="*/ 51693 h 251668"/>
                <a:gd name="connsiteX11" fmla="*/ 227495 w 425875"/>
                <a:gd name="connsiteY11" fmla="*/ 59504 h 251668"/>
                <a:gd name="connsiteX12" fmla="*/ 255816 w 425875"/>
                <a:gd name="connsiteY12" fmla="*/ 86682 h 251668"/>
                <a:gd name="connsiteX13" fmla="*/ 281533 w 425875"/>
                <a:gd name="connsiteY13" fmla="*/ 92461 h 251668"/>
                <a:gd name="connsiteX14" fmla="*/ 273849 w 425875"/>
                <a:gd name="connsiteY14" fmla="*/ 68203 h 251668"/>
                <a:gd name="connsiteX15" fmla="*/ 259816 w 425875"/>
                <a:gd name="connsiteY15" fmla="*/ 54551 h 251668"/>
                <a:gd name="connsiteX16" fmla="*/ 252133 w 425875"/>
                <a:gd name="connsiteY16" fmla="*/ 4957 h 251668"/>
                <a:gd name="connsiteX17" fmla="*/ 284835 w 425875"/>
                <a:gd name="connsiteY17" fmla="*/ 12895 h 251668"/>
                <a:gd name="connsiteX18" fmla="*/ 372274 w 425875"/>
                <a:gd name="connsiteY18" fmla="*/ 75887 h 251668"/>
                <a:gd name="connsiteX19" fmla="*/ 393357 w 425875"/>
                <a:gd name="connsiteY19" fmla="*/ 92079 h 251668"/>
                <a:gd name="connsiteX20" fmla="*/ 414883 w 425875"/>
                <a:gd name="connsiteY20" fmla="*/ 164914 h 251668"/>
                <a:gd name="connsiteX21" fmla="*/ 399262 w 425875"/>
                <a:gd name="connsiteY21" fmla="*/ 205110 h 251668"/>
                <a:gd name="connsiteX22" fmla="*/ 395516 w 425875"/>
                <a:gd name="connsiteY22" fmla="*/ 215524 h 251668"/>
                <a:gd name="connsiteX23" fmla="*/ 280771 w 425875"/>
                <a:gd name="connsiteY23" fmla="*/ 249433 h 251668"/>
                <a:gd name="connsiteX24" fmla="*/ 273342 w 425875"/>
                <a:gd name="connsiteY24" fmla="*/ 248989 h 25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5875" h="251668">
                  <a:moveTo>
                    <a:pt x="273469" y="249052"/>
                  </a:moveTo>
                  <a:cubicBezTo>
                    <a:pt x="246862" y="233304"/>
                    <a:pt x="220065" y="217874"/>
                    <a:pt x="193650" y="201681"/>
                  </a:cubicBezTo>
                  <a:cubicBezTo>
                    <a:pt x="167424" y="185615"/>
                    <a:pt x="149009" y="167391"/>
                    <a:pt x="178473" y="135641"/>
                  </a:cubicBezTo>
                  <a:cubicBezTo>
                    <a:pt x="186600" y="126814"/>
                    <a:pt x="191426" y="113797"/>
                    <a:pt x="181901" y="102493"/>
                  </a:cubicBezTo>
                  <a:cubicBezTo>
                    <a:pt x="172631" y="91444"/>
                    <a:pt x="160693" y="95509"/>
                    <a:pt x="150342" y="101478"/>
                  </a:cubicBezTo>
                  <a:cubicBezTo>
                    <a:pt x="116306" y="121099"/>
                    <a:pt x="79032" y="129227"/>
                    <a:pt x="41884" y="137800"/>
                  </a:cubicBezTo>
                  <a:cubicBezTo>
                    <a:pt x="20738" y="142689"/>
                    <a:pt x="2324" y="141546"/>
                    <a:pt x="292" y="112654"/>
                  </a:cubicBezTo>
                  <a:cubicBezTo>
                    <a:pt x="-1740" y="83951"/>
                    <a:pt x="6451" y="57916"/>
                    <a:pt x="37312" y="57853"/>
                  </a:cubicBezTo>
                  <a:cubicBezTo>
                    <a:pt x="60934" y="57853"/>
                    <a:pt x="82207" y="60393"/>
                    <a:pt x="99479" y="38485"/>
                  </a:cubicBezTo>
                  <a:cubicBezTo>
                    <a:pt x="107353" y="28516"/>
                    <a:pt x="115290" y="31754"/>
                    <a:pt x="124942" y="41089"/>
                  </a:cubicBezTo>
                  <a:cubicBezTo>
                    <a:pt x="144374" y="59821"/>
                    <a:pt x="165899" y="72267"/>
                    <a:pt x="192570" y="51693"/>
                  </a:cubicBezTo>
                  <a:cubicBezTo>
                    <a:pt x="204317" y="42676"/>
                    <a:pt x="217271" y="50868"/>
                    <a:pt x="227495" y="59504"/>
                  </a:cubicBezTo>
                  <a:cubicBezTo>
                    <a:pt x="237464" y="67886"/>
                    <a:pt x="246037" y="78046"/>
                    <a:pt x="255816" y="86682"/>
                  </a:cubicBezTo>
                  <a:cubicBezTo>
                    <a:pt x="263309" y="93286"/>
                    <a:pt x="272135" y="104462"/>
                    <a:pt x="281533" y="92461"/>
                  </a:cubicBezTo>
                  <a:cubicBezTo>
                    <a:pt x="288582" y="83443"/>
                    <a:pt x="280326" y="74934"/>
                    <a:pt x="273849" y="68203"/>
                  </a:cubicBezTo>
                  <a:cubicBezTo>
                    <a:pt x="269278" y="63504"/>
                    <a:pt x="263436" y="59885"/>
                    <a:pt x="259816" y="54551"/>
                  </a:cubicBezTo>
                  <a:cubicBezTo>
                    <a:pt x="249593" y="39438"/>
                    <a:pt x="245274" y="17848"/>
                    <a:pt x="252133" y="4957"/>
                  </a:cubicBezTo>
                  <a:cubicBezTo>
                    <a:pt x="259816" y="-9394"/>
                    <a:pt x="273214" y="11879"/>
                    <a:pt x="284835" y="12895"/>
                  </a:cubicBezTo>
                  <a:cubicBezTo>
                    <a:pt x="325221" y="16451"/>
                    <a:pt x="351383" y="41089"/>
                    <a:pt x="372274" y="75887"/>
                  </a:cubicBezTo>
                  <a:cubicBezTo>
                    <a:pt x="376656" y="83189"/>
                    <a:pt x="385610" y="88206"/>
                    <a:pt x="393357" y="92079"/>
                  </a:cubicBezTo>
                  <a:cubicBezTo>
                    <a:pt x="427520" y="109161"/>
                    <a:pt x="434886" y="131577"/>
                    <a:pt x="414883" y="164914"/>
                  </a:cubicBezTo>
                  <a:cubicBezTo>
                    <a:pt x="407326" y="177551"/>
                    <a:pt x="397484" y="188282"/>
                    <a:pt x="399262" y="205110"/>
                  </a:cubicBezTo>
                  <a:cubicBezTo>
                    <a:pt x="399643" y="208539"/>
                    <a:pt x="395960" y="215651"/>
                    <a:pt x="395516" y="215524"/>
                  </a:cubicBezTo>
                  <a:cubicBezTo>
                    <a:pt x="350875" y="202316"/>
                    <a:pt x="325475" y="263975"/>
                    <a:pt x="280771" y="249433"/>
                  </a:cubicBezTo>
                  <a:cubicBezTo>
                    <a:pt x="278168" y="251910"/>
                    <a:pt x="275628" y="251910"/>
                    <a:pt x="273342" y="2489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9" name="Полилиния: фигура 788">
              <a:extLst>
                <a:ext uri="{FF2B5EF4-FFF2-40B4-BE49-F238E27FC236}">
                  <a16:creationId xmlns="" xmlns:a16="http://schemas.microsoft.com/office/drawing/2014/main" id="{B04BCE55-9843-4F5D-B00A-96835A86B4BA}"/>
                </a:ext>
              </a:extLst>
            </p:cNvPr>
            <p:cNvSpPr/>
            <p:nvPr/>
          </p:nvSpPr>
          <p:spPr>
            <a:xfrm>
              <a:off x="7116498" y="5391216"/>
              <a:ext cx="505178" cy="124321"/>
            </a:xfrm>
            <a:custGeom>
              <a:avLst/>
              <a:gdLst>
                <a:gd name="connsiteX0" fmla="*/ 412252 w 505178"/>
                <a:gd name="connsiteY0" fmla="*/ 2754 h 124321"/>
                <a:gd name="connsiteX1" fmla="*/ 419682 w 505178"/>
                <a:gd name="connsiteY1" fmla="*/ 3198 h 124321"/>
                <a:gd name="connsiteX2" fmla="*/ 488325 w 505178"/>
                <a:gd name="connsiteY2" fmla="*/ 44093 h 124321"/>
                <a:gd name="connsiteX3" fmla="*/ 505152 w 505178"/>
                <a:gd name="connsiteY3" fmla="*/ 57427 h 124321"/>
                <a:gd name="connsiteX4" fmla="*/ 488261 w 505178"/>
                <a:gd name="connsiteY4" fmla="*/ 68667 h 124321"/>
                <a:gd name="connsiteX5" fmla="*/ 484706 w 505178"/>
                <a:gd name="connsiteY5" fmla="*/ 69874 h 124321"/>
                <a:gd name="connsiteX6" fmla="*/ 436001 w 505178"/>
                <a:gd name="connsiteY6" fmla="*/ 40473 h 124321"/>
                <a:gd name="connsiteX7" fmla="*/ 288807 w 505178"/>
                <a:gd name="connsiteY7" fmla="*/ 90384 h 124321"/>
                <a:gd name="connsiteX8" fmla="*/ 187589 w 505178"/>
                <a:gd name="connsiteY8" fmla="*/ 120356 h 124321"/>
                <a:gd name="connsiteX9" fmla="*/ 99769 w 505178"/>
                <a:gd name="connsiteY9" fmla="*/ 109561 h 124321"/>
                <a:gd name="connsiteX10" fmla="*/ 23632 w 505178"/>
                <a:gd name="connsiteY10" fmla="*/ 101306 h 124321"/>
                <a:gd name="connsiteX11" fmla="*/ 7439 w 505178"/>
                <a:gd name="connsiteY11" fmla="*/ 66000 h 124321"/>
                <a:gd name="connsiteX12" fmla="*/ 28775 w 505178"/>
                <a:gd name="connsiteY12" fmla="*/ 26820 h 124321"/>
                <a:gd name="connsiteX13" fmla="*/ 161427 w 505178"/>
                <a:gd name="connsiteY13" fmla="*/ 26820 h 124321"/>
                <a:gd name="connsiteX14" fmla="*/ 198765 w 505178"/>
                <a:gd name="connsiteY14" fmla="*/ 11390 h 124321"/>
                <a:gd name="connsiteX15" fmla="*/ 412188 w 505178"/>
                <a:gd name="connsiteY15" fmla="*/ 2817 h 12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178" h="124321">
                  <a:moveTo>
                    <a:pt x="412252" y="2754"/>
                  </a:moveTo>
                  <a:cubicBezTo>
                    <a:pt x="414728" y="2944"/>
                    <a:pt x="417205" y="3135"/>
                    <a:pt x="419682" y="3198"/>
                  </a:cubicBezTo>
                  <a:cubicBezTo>
                    <a:pt x="443240" y="15517"/>
                    <a:pt x="476514" y="8977"/>
                    <a:pt x="488325" y="44093"/>
                  </a:cubicBezTo>
                  <a:cubicBezTo>
                    <a:pt x="494294" y="48538"/>
                    <a:pt x="504835" y="52601"/>
                    <a:pt x="505152" y="57427"/>
                  </a:cubicBezTo>
                  <a:cubicBezTo>
                    <a:pt x="505787" y="66762"/>
                    <a:pt x="494929" y="66127"/>
                    <a:pt x="488261" y="68667"/>
                  </a:cubicBezTo>
                  <a:cubicBezTo>
                    <a:pt x="487055" y="69112"/>
                    <a:pt x="485785" y="70064"/>
                    <a:pt x="484706" y="69874"/>
                  </a:cubicBezTo>
                  <a:cubicBezTo>
                    <a:pt x="465592" y="65809"/>
                    <a:pt x="460829" y="35266"/>
                    <a:pt x="436001" y="40473"/>
                  </a:cubicBezTo>
                  <a:cubicBezTo>
                    <a:pt x="385137" y="51141"/>
                    <a:pt x="330908" y="49490"/>
                    <a:pt x="288807" y="90384"/>
                  </a:cubicBezTo>
                  <a:cubicBezTo>
                    <a:pt x="259852" y="118515"/>
                    <a:pt x="226578" y="131469"/>
                    <a:pt x="187589" y="120356"/>
                  </a:cubicBezTo>
                  <a:cubicBezTo>
                    <a:pt x="158760" y="112165"/>
                    <a:pt x="128089" y="121753"/>
                    <a:pt x="99769" y="109561"/>
                  </a:cubicBezTo>
                  <a:cubicBezTo>
                    <a:pt x="74432" y="106831"/>
                    <a:pt x="49032" y="104037"/>
                    <a:pt x="23632" y="101306"/>
                  </a:cubicBezTo>
                  <a:cubicBezTo>
                    <a:pt x="26997" y="84923"/>
                    <a:pt x="13218" y="77494"/>
                    <a:pt x="7439" y="66000"/>
                  </a:cubicBezTo>
                  <a:cubicBezTo>
                    <a:pt x="-7102" y="36980"/>
                    <a:pt x="-498" y="20851"/>
                    <a:pt x="28775" y="26820"/>
                  </a:cubicBezTo>
                  <a:cubicBezTo>
                    <a:pt x="73607" y="35964"/>
                    <a:pt x="117231" y="18819"/>
                    <a:pt x="161427" y="26820"/>
                  </a:cubicBezTo>
                  <a:cubicBezTo>
                    <a:pt x="175778" y="29424"/>
                    <a:pt x="189113" y="24407"/>
                    <a:pt x="198765" y="11390"/>
                  </a:cubicBezTo>
                  <a:cubicBezTo>
                    <a:pt x="270012" y="11898"/>
                    <a:pt x="340560" y="-6962"/>
                    <a:pt x="412188" y="281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0" name="Полилиния: фигура 789">
              <a:extLst>
                <a:ext uri="{FF2B5EF4-FFF2-40B4-BE49-F238E27FC236}">
                  <a16:creationId xmlns="" xmlns:a16="http://schemas.microsoft.com/office/drawing/2014/main" id="{23D517AD-72F7-4416-8EA7-CBDECA5C15DD}"/>
                </a:ext>
              </a:extLst>
            </p:cNvPr>
            <p:cNvSpPr/>
            <p:nvPr/>
          </p:nvSpPr>
          <p:spPr>
            <a:xfrm>
              <a:off x="7716420" y="5209978"/>
              <a:ext cx="146861" cy="126904"/>
            </a:xfrm>
            <a:custGeom>
              <a:avLst/>
              <a:gdLst>
                <a:gd name="connsiteX0" fmla="*/ 92809 w 146861"/>
                <a:gd name="connsiteY0" fmla="*/ 126905 h 126904"/>
                <a:gd name="connsiteX1" fmla="*/ 22705 w 146861"/>
                <a:gd name="connsiteY1" fmla="*/ 63087 h 126904"/>
                <a:gd name="connsiteX2" fmla="*/ 7592 w 146861"/>
                <a:gd name="connsiteY2" fmla="*/ 28098 h 126904"/>
                <a:gd name="connsiteX3" fmla="*/ 2639 w 146861"/>
                <a:gd name="connsiteY3" fmla="*/ 7143 h 126904"/>
                <a:gd name="connsiteX4" fmla="*/ 23213 w 146861"/>
                <a:gd name="connsiteY4" fmla="*/ 666 h 126904"/>
                <a:gd name="connsiteX5" fmla="*/ 71600 w 146861"/>
                <a:gd name="connsiteY5" fmla="*/ 67087 h 126904"/>
                <a:gd name="connsiteX6" fmla="*/ 102461 w 146861"/>
                <a:gd name="connsiteY6" fmla="*/ 86010 h 126904"/>
                <a:gd name="connsiteX7" fmla="*/ 145832 w 146861"/>
                <a:gd name="connsiteY7" fmla="*/ 94202 h 126904"/>
                <a:gd name="connsiteX8" fmla="*/ 112494 w 146861"/>
                <a:gd name="connsiteY8" fmla="*/ 122904 h 126904"/>
                <a:gd name="connsiteX9" fmla="*/ 92746 w 146861"/>
                <a:gd name="connsiteY9" fmla="*/ 126905 h 12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861" h="126904">
                  <a:moveTo>
                    <a:pt x="92809" y="126905"/>
                  </a:moveTo>
                  <a:cubicBezTo>
                    <a:pt x="62329" y="126269"/>
                    <a:pt x="24420" y="92043"/>
                    <a:pt x="22705" y="63087"/>
                  </a:cubicBezTo>
                  <a:cubicBezTo>
                    <a:pt x="21816" y="48291"/>
                    <a:pt x="19276" y="36798"/>
                    <a:pt x="7592" y="28098"/>
                  </a:cubicBezTo>
                  <a:cubicBezTo>
                    <a:pt x="861" y="23081"/>
                    <a:pt x="-2822" y="15462"/>
                    <a:pt x="2639" y="7143"/>
                  </a:cubicBezTo>
                  <a:cubicBezTo>
                    <a:pt x="7529" y="-350"/>
                    <a:pt x="15275" y="-795"/>
                    <a:pt x="23213" y="666"/>
                  </a:cubicBezTo>
                  <a:cubicBezTo>
                    <a:pt x="57821" y="7079"/>
                    <a:pt x="63409" y="39909"/>
                    <a:pt x="71600" y="67087"/>
                  </a:cubicBezTo>
                  <a:cubicBezTo>
                    <a:pt x="77696" y="87280"/>
                    <a:pt x="82839" y="96234"/>
                    <a:pt x="102461" y="86010"/>
                  </a:cubicBezTo>
                  <a:cubicBezTo>
                    <a:pt x="118844" y="77501"/>
                    <a:pt x="140879" y="76676"/>
                    <a:pt x="145832" y="94202"/>
                  </a:cubicBezTo>
                  <a:cubicBezTo>
                    <a:pt x="152435" y="117697"/>
                    <a:pt x="125638" y="115601"/>
                    <a:pt x="112494" y="122904"/>
                  </a:cubicBezTo>
                  <a:cubicBezTo>
                    <a:pt x="106081" y="126460"/>
                    <a:pt x="97762" y="125952"/>
                    <a:pt x="92746" y="1269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1" name="Полилиния: фигура 790">
              <a:extLst>
                <a:ext uri="{FF2B5EF4-FFF2-40B4-BE49-F238E27FC236}">
                  <a16:creationId xmlns="" xmlns:a16="http://schemas.microsoft.com/office/drawing/2014/main" id="{22902DD4-F371-455B-8440-EB82AD5AFE17}"/>
                </a:ext>
              </a:extLst>
            </p:cNvPr>
            <p:cNvSpPr/>
            <p:nvPr/>
          </p:nvSpPr>
          <p:spPr>
            <a:xfrm>
              <a:off x="7962421" y="4600628"/>
              <a:ext cx="83726" cy="110201"/>
            </a:xfrm>
            <a:custGeom>
              <a:avLst/>
              <a:gdLst>
                <a:gd name="connsiteX0" fmla="*/ 83663 w 83726"/>
                <a:gd name="connsiteY0" fmla="*/ 64612 h 110201"/>
                <a:gd name="connsiteX1" fmla="*/ 48231 w 83726"/>
                <a:gd name="connsiteY1" fmla="*/ 109887 h 110201"/>
                <a:gd name="connsiteX2" fmla="*/ 34 w 83726"/>
                <a:gd name="connsiteY2" fmla="*/ 75915 h 110201"/>
                <a:gd name="connsiteX3" fmla="*/ 49754 w 83726"/>
                <a:gd name="connsiteY3" fmla="*/ 413 h 110201"/>
                <a:gd name="connsiteX4" fmla="*/ 83727 w 83726"/>
                <a:gd name="connsiteY4" fmla="*/ 64548 h 11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26" h="110201">
                  <a:moveTo>
                    <a:pt x="83663" y="64612"/>
                  </a:moveTo>
                  <a:cubicBezTo>
                    <a:pt x="83410" y="93504"/>
                    <a:pt x="73186" y="112935"/>
                    <a:pt x="48231" y="109887"/>
                  </a:cubicBezTo>
                  <a:cubicBezTo>
                    <a:pt x="28926" y="107474"/>
                    <a:pt x="1622" y="106712"/>
                    <a:pt x="34" y="75915"/>
                  </a:cubicBezTo>
                  <a:cubicBezTo>
                    <a:pt x="-1300" y="49753"/>
                    <a:pt x="36737" y="-5302"/>
                    <a:pt x="49754" y="413"/>
                  </a:cubicBezTo>
                  <a:cubicBezTo>
                    <a:pt x="76488" y="12287"/>
                    <a:pt x="80044" y="40863"/>
                    <a:pt x="83727" y="645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2" name="Полилиния: фигура 791">
              <a:extLst>
                <a:ext uri="{FF2B5EF4-FFF2-40B4-BE49-F238E27FC236}">
                  <a16:creationId xmlns="" xmlns:a16="http://schemas.microsoft.com/office/drawing/2014/main" id="{0D84FCB7-3F71-4EB8-A66C-4FF8D56B4F16}"/>
                </a:ext>
              </a:extLst>
            </p:cNvPr>
            <p:cNvSpPr/>
            <p:nvPr/>
          </p:nvSpPr>
          <p:spPr>
            <a:xfrm>
              <a:off x="7621845" y="4216039"/>
              <a:ext cx="81847" cy="261875"/>
            </a:xfrm>
            <a:custGeom>
              <a:avLst/>
              <a:gdLst>
                <a:gd name="connsiteX0" fmla="*/ 74163 w 81847"/>
                <a:gd name="connsiteY0" fmla="*/ 0 h 261875"/>
                <a:gd name="connsiteX1" fmla="*/ 81847 w 81847"/>
                <a:gd name="connsiteY1" fmla="*/ 40894 h 261875"/>
                <a:gd name="connsiteX2" fmla="*/ 53971 w 81847"/>
                <a:gd name="connsiteY2" fmla="*/ 40386 h 261875"/>
                <a:gd name="connsiteX3" fmla="*/ 60384 w 81847"/>
                <a:gd name="connsiteY3" fmla="*/ 68263 h 261875"/>
                <a:gd name="connsiteX4" fmla="*/ 67433 w 81847"/>
                <a:gd name="connsiteY4" fmla="*/ 131890 h 261875"/>
                <a:gd name="connsiteX5" fmla="*/ 36063 w 81847"/>
                <a:gd name="connsiteY5" fmla="*/ 261875 h 261875"/>
                <a:gd name="connsiteX6" fmla="*/ 41524 w 81847"/>
                <a:gd name="connsiteY6" fmla="*/ 155004 h 261875"/>
                <a:gd name="connsiteX7" fmla="*/ 8822 w 81847"/>
                <a:gd name="connsiteY7" fmla="*/ 45403 h 261875"/>
                <a:gd name="connsiteX8" fmla="*/ 20950 w 81847"/>
                <a:gd name="connsiteY8" fmla="*/ 17335 h 261875"/>
                <a:gd name="connsiteX9" fmla="*/ 74036 w 81847"/>
                <a:gd name="connsiteY9" fmla="*/ 0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847" h="261875">
                  <a:moveTo>
                    <a:pt x="74163" y="0"/>
                  </a:moveTo>
                  <a:cubicBezTo>
                    <a:pt x="76703" y="13653"/>
                    <a:pt x="79307" y="27241"/>
                    <a:pt x="81847" y="40894"/>
                  </a:cubicBezTo>
                  <a:cubicBezTo>
                    <a:pt x="72576" y="38799"/>
                    <a:pt x="62987" y="28829"/>
                    <a:pt x="53971" y="40386"/>
                  </a:cubicBezTo>
                  <a:cubicBezTo>
                    <a:pt x="44890" y="52070"/>
                    <a:pt x="53335" y="60452"/>
                    <a:pt x="60384" y="68263"/>
                  </a:cubicBezTo>
                  <a:cubicBezTo>
                    <a:pt x="77973" y="87694"/>
                    <a:pt x="75052" y="107506"/>
                    <a:pt x="67433" y="131890"/>
                  </a:cubicBezTo>
                  <a:cubicBezTo>
                    <a:pt x="54224" y="174245"/>
                    <a:pt x="46287" y="218441"/>
                    <a:pt x="36063" y="261875"/>
                  </a:cubicBezTo>
                  <a:cubicBezTo>
                    <a:pt x="23046" y="225490"/>
                    <a:pt x="33523" y="188723"/>
                    <a:pt x="41524" y="155004"/>
                  </a:cubicBezTo>
                  <a:cubicBezTo>
                    <a:pt x="52700" y="108204"/>
                    <a:pt x="30285" y="75883"/>
                    <a:pt x="8822" y="45403"/>
                  </a:cubicBezTo>
                  <a:cubicBezTo>
                    <a:pt x="-10101" y="18415"/>
                    <a:pt x="4948" y="18733"/>
                    <a:pt x="20950" y="17335"/>
                  </a:cubicBezTo>
                  <a:cubicBezTo>
                    <a:pt x="40127" y="15621"/>
                    <a:pt x="58352" y="12827"/>
                    <a:pt x="740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3" name="Полилиния: фигура 792">
              <a:extLst>
                <a:ext uri="{FF2B5EF4-FFF2-40B4-BE49-F238E27FC236}">
                  <a16:creationId xmlns="" xmlns:a16="http://schemas.microsoft.com/office/drawing/2014/main" id="{75484469-69FD-42AF-B804-F6A9AC1461E6}"/>
                </a:ext>
              </a:extLst>
            </p:cNvPr>
            <p:cNvSpPr/>
            <p:nvPr/>
          </p:nvSpPr>
          <p:spPr>
            <a:xfrm>
              <a:off x="6834867" y="5170613"/>
              <a:ext cx="72941" cy="84618"/>
            </a:xfrm>
            <a:custGeom>
              <a:avLst/>
              <a:gdLst>
                <a:gd name="connsiteX0" fmla="*/ 23323 w 72941"/>
                <a:gd name="connsiteY0" fmla="*/ 84609 h 84618"/>
                <a:gd name="connsiteX1" fmla="*/ 8083 w 72941"/>
                <a:gd name="connsiteY1" fmla="*/ 76417 h 84618"/>
                <a:gd name="connsiteX2" fmla="*/ 19 w 72941"/>
                <a:gd name="connsiteY2" fmla="*/ 41302 h 84618"/>
                <a:gd name="connsiteX3" fmla="*/ 26752 w 72941"/>
                <a:gd name="connsiteY3" fmla="*/ 979 h 84618"/>
                <a:gd name="connsiteX4" fmla="*/ 53041 w 72941"/>
                <a:gd name="connsiteY4" fmla="*/ 24029 h 84618"/>
                <a:gd name="connsiteX5" fmla="*/ 57867 w 72941"/>
                <a:gd name="connsiteY5" fmla="*/ 35015 h 84618"/>
                <a:gd name="connsiteX6" fmla="*/ 34627 w 72941"/>
                <a:gd name="connsiteY6" fmla="*/ 84482 h 84618"/>
                <a:gd name="connsiteX7" fmla="*/ 23323 w 72941"/>
                <a:gd name="connsiteY7" fmla="*/ 84609 h 8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41" h="84618">
                  <a:moveTo>
                    <a:pt x="23323" y="84609"/>
                  </a:moveTo>
                  <a:cubicBezTo>
                    <a:pt x="18243" y="81878"/>
                    <a:pt x="13164" y="79147"/>
                    <a:pt x="8083" y="76417"/>
                  </a:cubicBezTo>
                  <a:cubicBezTo>
                    <a:pt x="5163" y="64670"/>
                    <a:pt x="-362" y="52859"/>
                    <a:pt x="19" y="41302"/>
                  </a:cubicBezTo>
                  <a:cubicBezTo>
                    <a:pt x="590" y="22823"/>
                    <a:pt x="10560" y="6503"/>
                    <a:pt x="26752" y="979"/>
                  </a:cubicBezTo>
                  <a:cubicBezTo>
                    <a:pt x="41739" y="-4101"/>
                    <a:pt x="47707" y="11647"/>
                    <a:pt x="53041" y="24029"/>
                  </a:cubicBezTo>
                  <a:cubicBezTo>
                    <a:pt x="54629" y="27712"/>
                    <a:pt x="55899" y="31586"/>
                    <a:pt x="57867" y="35015"/>
                  </a:cubicBezTo>
                  <a:cubicBezTo>
                    <a:pt x="81807" y="76481"/>
                    <a:pt x="79457" y="81560"/>
                    <a:pt x="34627" y="84482"/>
                  </a:cubicBezTo>
                  <a:cubicBezTo>
                    <a:pt x="30880" y="84736"/>
                    <a:pt x="27070" y="84545"/>
                    <a:pt x="23323" y="846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4" name="Полилиния: фигура 793">
              <a:extLst>
                <a:ext uri="{FF2B5EF4-FFF2-40B4-BE49-F238E27FC236}">
                  <a16:creationId xmlns="" xmlns:a16="http://schemas.microsoft.com/office/drawing/2014/main" id="{7116256D-1066-498D-AD43-DA110C098ED1}"/>
                </a:ext>
              </a:extLst>
            </p:cNvPr>
            <p:cNvSpPr/>
            <p:nvPr/>
          </p:nvSpPr>
          <p:spPr>
            <a:xfrm>
              <a:off x="7784358" y="5119121"/>
              <a:ext cx="54153" cy="94772"/>
            </a:xfrm>
            <a:custGeom>
              <a:avLst/>
              <a:gdLst>
                <a:gd name="connsiteX0" fmla="*/ 53573 w 54153"/>
                <a:gd name="connsiteY0" fmla="*/ 57550 h 94772"/>
                <a:gd name="connsiteX1" fmla="*/ 46017 w 54153"/>
                <a:gd name="connsiteY1" fmla="*/ 93746 h 94772"/>
                <a:gd name="connsiteX2" fmla="*/ 20744 w 54153"/>
                <a:gd name="connsiteY2" fmla="*/ 69743 h 94772"/>
                <a:gd name="connsiteX3" fmla="*/ 11028 w 54153"/>
                <a:gd name="connsiteY3" fmla="*/ 52534 h 94772"/>
                <a:gd name="connsiteX4" fmla="*/ 2519 w 54153"/>
                <a:gd name="connsiteY4" fmla="*/ 6877 h 94772"/>
                <a:gd name="connsiteX5" fmla="*/ 22395 w 54153"/>
                <a:gd name="connsiteY5" fmla="*/ 2750 h 94772"/>
                <a:gd name="connsiteX6" fmla="*/ 53510 w 54153"/>
                <a:gd name="connsiteY6" fmla="*/ 45104 h 94772"/>
                <a:gd name="connsiteX7" fmla="*/ 53573 w 54153"/>
                <a:gd name="connsiteY7" fmla="*/ 57550 h 9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53" h="94772">
                  <a:moveTo>
                    <a:pt x="53573" y="57550"/>
                  </a:moveTo>
                  <a:cubicBezTo>
                    <a:pt x="51668" y="72537"/>
                    <a:pt x="59542" y="88919"/>
                    <a:pt x="46017" y="93746"/>
                  </a:cubicBezTo>
                  <a:cubicBezTo>
                    <a:pt x="29634" y="99588"/>
                    <a:pt x="28300" y="79013"/>
                    <a:pt x="20744" y="69743"/>
                  </a:cubicBezTo>
                  <a:cubicBezTo>
                    <a:pt x="16680" y="64789"/>
                    <a:pt x="13441" y="58694"/>
                    <a:pt x="11028" y="52534"/>
                  </a:cubicBezTo>
                  <a:cubicBezTo>
                    <a:pt x="5186" y="37929"/>
                    <a:pt x="-4656" y="23451"/>
                    <a:pt x="2519" y="6877"/>
                  </a:cubicBezTo>
                  <a:cubicBezTo>
                    <a:pt x="6138" y="-1505"/>
                    <a:pt x="15346" y="-1378"/>
                    <a:pt x="22395" y="2750"/>
                  </a:cubicBezTo>
                  <a:cubicBezTo>
                    <a:pt x="38206" y="12021"/>
                    <a:pt x="51605" y="23959"/>
                    <a:pt x="53510" y="45104"/>
                  </a:cubicBezTo>
                  <a:cubicBezTo>
                    <a:pt x="54018" y="50438"/>
                    <a:pt x="53573" y="55836"/>
                    <a:pt x="53573" y="575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5" name="Полилиния: фигура 794">
              <a:extLst>
                <a:ext uri="{FF2B5EF4-FFF2-40B4-BE49-F238E27FC236}">
                  <a16:creationId xmlns="" xmlns:a16="http://schemas.microsoft.com/office/drawing/2014/main" id="{66355CF4-5692-4CF0-88F7-25B51E9DD7A6}"/>
                </a:ext>
              </a:extLst>
            </p:cNvPr>
            <p:cNvSpPr/>
            <p:nvPr/>
          </p:nvSpPr>
          <p:spPr>
            <a:xfrm>
              <a:off x="8012798" y="5295861"/>
              <a:ext cx="65625" cy="71092"/>
            </a:xfrm>
            <a:custGeom>
              <a:avLst/>
              <a:gdLst>
                <a:gd name="connsiteX0" fmla="*/ 24841 w 65625"/>
                <a:gd name="connsiteY0" fmla="*/ 0 h 71092"/>
                <a:gd name="connsiteX1" fmla="*/ 65291 w 65625"/>
                <a:gd name="connsiteY1" fmla="*/ 48514 h 71092"/>
                <a:gd name="connsiteX2" fmla="*/ 39954 w 65625"/>
                <a:gd name="connsiteY2" fmla="*/ 70739 h 71092"/>
                <a:gd name="connsiteX3" fmla="*/ 140 w 65625"/>
                <a:gd name="connsiteY3" fmla="*/ 28448 h 71092"/>
                <a:gd name="connsiteX4" fmla="*/ 24841 w 65625"/>
                <a:gd name="connsiteY4" fmla="*/ 0 h 7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25" h="71092">
                  <a:moveTo>
                    <a:pt x="24841" y="0"/>
                  </a:moveTo>
                  <a:cubicBezTo>
                    <a:pt x="41733" y="11938"/>
                    <a:pt x="61290" y="24511"/>
                    <a:pt x="65291" y="48514"/>
                  </a:cubicBezTo>
                  <a:cubicBezTo>
                    <a:pt x="68021" y="64580"/>
                    <a:pt x="53544" y="72962"/>
                    <a:pt x="39954" y="70739"/>
                  </a:cubicBezTo>
                  <a:cubicBezTo>
                    <a:pt x="18301" y="67120"/>
                    <a:pt x="2553" y="52451"/>
                    <a:pt x="140" y="28448"/>
                  </a:cubicBezTo>
                  <a:cubicBezTo>
                    <a:pt x="-1321" y="13907"/>
                    <a:pt x="8776" y="3810"/>
                    <a:pt x="24841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6" name="Полилиния: фигура 795">
              <a:extLst>
                <a:ext uri="{FF2B5EF4-FFF2-40B4-BE49-F238E27FC236}">
                  <a16:creationId xmlns="" xmlns:a16="http://schemas.microsoft.com/office/drawing/2014/main" id="{CB9061EE-26AD-4768-876E-6904333BA149}"/>
                </a:ext>
              </a:extLst>
            </p:cNvPr>
            <p:cNvSpPr/>
            <p:nvPr/>
          </p:nvSpPr>
          <p:spPr>
            <a:xfrm>
              <a:off x="7001443" y="5170893"/>
              <a:ext cx="54867" cy="74289"/>
            </a:xfrm>
            <a:custGeom>
              <a:avLst/>
              <a:gdLst>
                <a:gd name="connsiteX0" fmla="*/ 54867 w 54867"/>
                <a:gd name="connsiteY0" fmla="*/ 59754 h 74289"/>
                <a:gd name="connsiteX1" fmla="*/ 16767 w 54867"/>
                <a:gd name="connsiteY1" fmla="*/ 51562 h 74289"/>
                <a:gd name="connsiteX2" fmla="*/ 67 w 54867"/>
                <a:gd name="connsiteY2" fmla="*/ 0 h 74289"/>
                <a:gd name="connsiteX3" fmla="*/ 54804 w 54867"/>
                <a:gd name="connsiteY3" fmla="*/ 59754 h 7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7" h="74289">
                  <a:moveTo>
                    <a:pt x="54867" y="59754"/>
                  </a:moveTo>
                  <a:cubicBezTo>
                    <a:pt x="34547" y="97917"/>
                    <a:pt x="30547" y="48514"/>
                    <a:pt x="16767" y="51562"/>
                  </a:cubicBezTo>
                  <a:cubicBezTo>
                    <a:pt x="14418" y="34544"/>
                    <a:pt x="-1140" y="22162"/>
                    <a:pt x="67" y="0"/>
                  </a:cubicBezTo>
                  <a:cubicBezTo>
                    <a:pt x="32833" y="8001"/>
                    <a:pt x="38357" y="39751"/>
                    <a:pt x="54804" y="5975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7" name="Полилиния: фигура 796">
              <a:extLst>
                <a:ext uri="{FF2B5EF4-FFF2-40B4-BE49-F238E27FC236}">
                  <a16:creationId xmlns="" xmlns:a16="http://schemas.microsoft.com/office/drawing/2014/main" id="{CC3E0AC3-DF62-43DB-86CA-9E557C6EE943}"/>
                </a:ext>
              </a:extLst>
            </p:cNvPr>
            <p:cNvSpPr/>
            <p:nvPr/>
          </p:nvSpPr>
          <p:spPr>
            <a:xfrm>
              <a:off x="7774501" y="5338769"/>
              <a:ext cx="52953" cy="41563"/>
            </a:xfrm>
            <a:custGeom>
              <a:avLst/>
              <a:gdLst>
                <a:gd name="connsiteX0" fmla="*/ 52953 w 52953"/>
                <a:gd name="connsiteY0" fmla="*/ 16846 h 41563"/>
                <a:gd name="connsiteX1" fmla="*/ 23489 w 52953"/>
                <a:gd name="connsiteY1" fmla="*/ 40151 h 41563"/>
                <a:gd name="connsiteX2" fmla="*/ 121 w 52953"/>
                <a:gd name="connsiteY2" fmla="*/ 22371 h 41563"/>
                <a:gd name="connsiteX3" fmla="*/ 17076 w 52953"/>
                <a:gd name="connsiteY3" fmla="*/ 19 h 41563"/>
                <a:gd name="connsiteX4" fmla="*/ 52953 w 52953"/>
                <a:gd name="connsiteY4" fmla="*/ 16783 h 4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53" h="41563">
                  <a:moveTo>
                    <a:pt x="52953" y="16846"/>
                  </a:moveTo>
                  <a:cubicBezTo>
                    <a:pt x="48826" y="34563"/>
                    <a:pt x="34919" y="36278"/>
                    <a:pt x="23489" y="40151"/>
                  </a:cubicBezTo>
                  <a:cubicBezTo>
                    <a:pt x="9773" y="44850"/>
                    <a:pt x="1391" y="37547"/>
                    <a:pt x="121" y="22371"/>
                  </a:cubicBezTo>
                  <a:cubicBezTo>
                    <a:pt x="-1022" y="9417"/>
                    <a:pt x="6027" y="-489"/>
                    <a:pt x="17076" y="19"/>
                  </a:cubicBezTo>
                  <a:cubicBezTo>
                    <a:pt x="30093" y="654"/>
                    <a:pt x="43618" y="5226"/>
                    <a:pt x="52953" y="167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8" name="Полилиния: фигура 797">
              <a:extLst>
                <a:ext uri="{FF2B5EF4-FFF2-40B4-BE49-F238E27FC236}">
                  <a16:creationId xmlns="" xmlns:a16="http://schemas.microsoft.com/office/drawing/2014/main" id="{EF2BA7CA-B0A2-4811-AD64-794B0976B631}"/>
                </a:ext>
              </a:extLst>
            </p:cNvPr>
            <p:cNvSpPr/>
            <p:nvPr/>
          </p:nvSpPr>
          <p:spPr>
            <a:xfrm>
              <a:off x="7943468" y="4986933"/>
              <a:ext cx="48665" cy="65659"/>
            </a:xfrm>
            <a:custGeom>
              <a:avLst/>
              <a:gdLst>
                <a:gd name="connsiteX0" fmla="*/ 0 w 48665"/>
                <a:gd name="connsiteY0" fmla="*/ 65659 h 65659"/>
                <a:gd name="connsiteX1" fmla="*/ 24512 w 48665"/>
                <a:gd name="connsiteY1" fmla="*/ 0 h 65659"/>
                <a:gd name="connsiteX2" fmla="*/ 0 w 48665"/>
                <a:gd name="connsiteY2" fmla="*/ 65659 h 6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65" h="65659">
                  <a:moveTo>
                    <a:pt x="0" y="65659"/>
                  </a:moveTo>
                  <a:cubicBezTo>
                    <a:pt x="18987" y="48514"/>
                    <a:pt x="17209" y="22479"/>
                    <a:pt x="24512" y="0"/>
                  </a:cubicBezTo>
                  <a:cubicBezTo>
                    <a:pt x="61913" y="33020"/>
                    <a:pt x="57468" y="45593"/>
                    <a:pt x="0" y="656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9" name="Полилиния: фигура 798">
              <a:extLst>
                <a:ext uri="{FF2B5EF4-FFF2-40B4-BE49-F238E27FC236}">
                  <a16:creationId xmlns="" xmlns:a16="http://schemas.microsoft.com/office/drawing/2014/main" id="{38BB9F6D-0915-41EF-808C-C3807EFD2D9C}"/>
                </a:ext>
              </a:extLst>
            </p:cNvPr>
            <p:cNvSpPr/>
            <p:nvPr/>
          </p:nvSpPr>
          <p:spPr>
            <a:xfrm>
              <a:off x="7636071" y="5392520"/>
              <a:ext cx="36125" cy="24594"/>
            </a:xfrm>
            <a:custGeom>
              <a:avLst/>
              <a:gdLst>
                <a:gd name="connsiteX0" fmla="*/ 36062 w 36125"/>
                <a:gd name="connsiteY0" fmla="*/ 19865 h 24594"/>
                <a:gd name="connsiteX1" fmla="*/ 1518 w 36125"/>
                <a:gd name="connsiteY1" fmla="*/ 12181 h 24594"/>
                <a:gd name="connsiteX2" fmla="*/ 6344 w 36125"/>
                <a:gd name="connsiteY2" fmla="*/ 52 h 24594"/>
                <a:gd name="connsiteX3" fmla="*/ 36126 w 36125"/>
                <a:gd name="connsiteY3" fmla="*/ 19865 h 2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25" h="24594">
                  <a:moveTo>
                    <a:pt x="36062" y="19865"/>
                  </a:moveTo>
                  <a:cubicBezTo>
                    <a:pt x="19934" y="29009"/>
                    <a:pt x="9456" y="24056"/>
                    <a:pt x="1518" y="12181"/>
                  </a:cubicBezTo>
                  <a:cubicBezTo>
                    <a:pt x="-1720" y="7355"/>
                    <a:pt x="375" y="434"/>
                    <a:pt x="6344" y="52"/>
                  </a:cubicBezTo>
                  <a:cubicBezTo>
                    <a:pt x="19870" y="-773"/>
                    <a:pt x="27935" y="8244"/>
                    <a:pt x="36126" y="198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0" name="Полилиния: фигура 799">
              <a:extLst>
                <a:ext uri="{FF2B5EF4-FFF2-40B4-BE49-F238E27FC236}">
                  <a16:creationId xmlns="" xmlns:a16="http://schemas.microsoft.com/office/drawing/2014/main" id="{105E2603-CED2-4BDB-B39D-40049860B5BB}"/>
                </a:ext>
              </a:extLst>
            </p:cNvPr>
            <p:cNvSpPr/>
            <p:nvPr/>
          </p:nvSpPr>
          <p:spPr>
            <a:xfrm>
              <a:off x="8048341" y="4848933"/>
              <a:ext cx="18768" cy="29414"/>
            </a:xfrm>
            <a:custGeom>
              <a:avLst/>
              <a:gdLst>
                <a:gd name="connsiteX0" fmla="*/ 9173 w 18768"/>
                <a:gd name="connsiteY0" fmla="*/ 29351 h 29414"/>
                <a:gd name="connsiteX1" fmla="*/ 29 w 18768"/>
                <a:gd name="connsiteY1" fmla="*/ 14937 h 29414"/>
                <a:gd name="connsiteX2" fmla="*/ 9301 w 18768"/>
                <a:gd name="connsiteY2" fmla="*/ 14 h 29414"/>
                <a:gd name="connsiteX3" fmla="*/ 18762 w 18768"/>
                <a:gd name="connsiteY3" fmla="*/ 14175 h 29414"/>
                <a:gd name="connsiteX4" fmla="*/ 9173 w 18768"/>
                <a:gd name="connsiteY4" fmla="*/ 29414 h 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8" h="29414">
                  <a:moveTo>
                    <a:pt x="9173" y="29351"/>
                  </a:moveTo>
                  <a:cubicBezTo>
                    <a:pt x="1045" y="28335"/>
                    <a:pt x="-224" y="21794"/>
                    <a:pt x="29" y="14937"/>
                  </a:cubicBezTo>
                  <a:cubicBezTo>
                    <a:pt x="220" y="8142"/>
                    <a:pt x="1617" y="331"/>
                    <a:pt x="9301" y="14"/>
                  </a:cubicBezTo>
                  <a:cubicBezTo>
                    <a:pt x="17238" y="-367"/>
                    <a:pt x="18889" y="7253"/>
                    <a:pt x="18762" y="14175"/>
                  </a:cubicBezTo>
                  <a:cubicBezTo>
                    <a:pt x="18635" y="21096"/>
                    <a:pt x="16730" y="27382"/>
                    <a:pt x="9173" y="294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1" name="Полилиния: фигура 800">
              <a:extLst>
                <a:ext uri="{FF2B5EF4-FFF2-40B4-BE49-F238E27FC236}">
                  <a16:creationId xmlns="" xmlns:a16="http://schemas.microsoft.com/office/drawing/2014/main" id="{F7DFB68F-F531-4943-A7F0-91CFABCD703A}"/>
                </a:ext>
              </a:extLst>
            </p:cNvPr>
            <p:cNvSpPr/>
            <p:nvPr/>
          </p:nvSpPr>
          <p:spPr>
            <a:xfrm>
              <a:off x="925194" y="3961593"/>
              <a:ext cx="1274566" cy="1532231"/>
            </a:xfrm>
            <a:custGeom>
              <a:avLst/>
              <a:gdLst>
                <a:gd name="connsiteX0" fmla="*/ 211582 w 1274566"/>
                <a:gd name="connsiteY0" fmla="*/ 490921 h 1532231"/>
                <a:gd name="connsiteX1" fmla="*/ 188087 w 1274566"/>
                <a:gd name="connsiteY1" fmla="*/ 372874 h 1532231"/>
                <a:gd name="connsiteX2" fmla="*/ 145352 w 1274566"/>
                <a:gd name="connsiteY2" fmla="*/ 310517 h 1532231"/>
                <a:gd name="connsiteX3" fmla="*/ 116459 w 1274566"/>
                <a:gd name="connsiteY3" fmla="*/ 276607 h 1532231"/>
                <a:gd name="connsiteX4" fmla="*/ 92139 w 1274566"/>
                <a:gd name="connsiteY4" fmla="*/ 255144 h 1532231"/>
                <a:gd name="connsiteX5" fmla="*/ 75121 w 1274566"/>
                <a:gd name="connsiteY5" fmla="*/ 283275 h 1532231"/>
                <a:gd name="connsiteX6" fmla="*/ 51499 w 1274566"/>
                <a:gd name="connsiteY6" fmla="*/ 376366 h 1532231"/>
                <a:gd name="connsiteX7" fmla="*/ 63373 w 1274566"/>
                <a:gd name="connsiteY7" fmla="*/ 237809 h 1532231"/>
                <a:gd name="connsiteX8" fmla="*/ 48959 w 1274566"/>
                <a:gd name="connsiteY8" fmla="*/ 194120 h 1532231"/>
                <a:gd name="connsiteX9" fmla="*/ 0 w 1274566"/>
                <a:gd name="connsiteY9" fmla="*/ 166815 h 1532231"/>
                <a:gd name="connsiteX10" fmla="*/ 4064 w 1274566"/>
                <a:gd name="connsiteY10" fmla="*/ 159576 h 1532231"/>
                <a:gd name="connsiteX11" fmla="*/ 49276 w 1274566"/>
                <a:gd name="connsiteY11" fmla="*/ 145289 h 1532231"/>
                <a:gd name="connsiteX12" fmla="*/ 70231 w 1274566"/>
                <a:gd name="connsiteY12" fmla="*/ 68136 h 1532231"/>
                <a:gd name="connsiteX13" fmla="*/ 65151 w 1274566"/>
                <a:gd name="connsiteY13" fmla="*/ 49848 h 1532231"/>
                <a:gd name="connsiteX14" fmla="*/ 74232 w 1274566"/>
                <a:gd name="connsiteY14" fmla="*/ 0 h 1532231"/>
                <a:gd name="connsiteX15" fmla="*/ 86360 w 1274566"/>
                <a:gd name="connsiteY15" fmla="*/ 171133 h 1532231"/>
                <a:gd name="connsiteX16" fmla="*/ 135636 w 1274566"/>
                <a:gd name="connsiteY16" fmla="*/ 233745 h 1532231"/>
                <a:gd name="connsiteX17" fmla="*/ 218059 w 1274566"/>
                <a:gd name="connsiteY17" fmla="*/ 340425 h 1532231"/>
                <a:gd name="connsiteX18" fmla="*/ 292862 w 1274566"/>
                <a:gd name="connsiteY18" fmla="*/ 383542 h 1532231"/>
                <a:gd name="connsiteX19" fmla="*/ 362204 w 1274566"/>
                <a:gd name="connsiteY19" fmla="*/ 329821 h 1532231"/>
                <a:gd name="connsiteX20" fmla="*/ 349631 w 1274566"/>
                <a:gd name="connsiteY20" fmla="*/ 300801 h 1532231"/>
                <a:gd name="connsiteX21" fmla="*/ 272352 w 1274566"/>
                <a:gd name="connsiteY21" fmla="*/ 294578 h 1532231"/>
                <a:gd name="connsiteX22" fmla="*/ 329565 w 1274566"/>
                <a:gd name="connsiteY22" fmla="*/ 261812 h 1532231"/>
                <a:gd name="connsiteX23" fmla="*/ 390652 w 1274566"/>
                <a:gd name="connsiteY23" fmla="*/ 242381 h 1532231"/>
                <a:gd name="connsiteX24" fmla="*/ 406908 w 1274566"/>
                <a:gd name="connsiteY24" fmla="*/ 231776 h 1532231"/>
                <a:gd name="connsiteX25" fmla="*/ 476504 w 1274566"/>
                <a:gd name="connsiteY25" fmla="*/ 219774 h 1532231"/>
                <a:gd name="connsiteX26" fmla="*/ 490410 w 1274566"/>
                <a:gd name="connsiteY26" fmla="*/ 150813 h 1532231"/>
                <a:gd name="connsiteX27" fmla="*/ 521145 w 1274566"/>
                <a:gd name="connsiteY27" fmla="*/ 142177 h 1532231"/>
                <a:gd name="connsiteX28" fmla="*/ 553466 w 1274566"/>
                <a:gd name="connsiteY28" fmla="*/ 228093 h 1532231"/>
                <a:gd name="connsiteX29" fmla="*/ 548894 w 1274566"/>
                <a:gd name="connsiteY29" fmla="*/ 284418 h 1532231"/>
                <a:gd name="connsiteX30" fmla="*/ 545656 w 1274566"/>
                <a:gd name="connsiteY30" fmla="*/ 393575 h 1532231"/>
                <a:gd name="connsiteX31" fmla="*/ 565849 w 1274566"/>
                <a:gd name="connsiteY31" fmla="*/ 484190 h 1532231"/>
                <a:gd name="connsiteX32" fmla="*/ 570103 w 1274566"/>
                <a:gd name="connsiteY32" fmla="*/ 537276 h 1532231"/>
                <a:gd name="connsiteX33" fmla="*/ 565722 w 1274566"/>
                <a:gd name="connsiteY33" fmla="*/ 543562 h 1532231"/>
                <a:gd name="connsiteX34" fmla="*/ 608838 w 1274566"/>
                <a:gd name="connsiteY34" fmla="*/ 661102 h 1532231"/>
                <a:gd name="connsiteX35" fmla="*/ 628968 w 1274566"/>
                <a:gd name="connsiteY35" fmla="*/ 643639 h 1532231"/>
                <a:gd name="connsiteX36" fmla="*/ 605600 w 1274566"/>
                <a:gd name="connsiteY36" fmla="*/ 585346 h 1532231"/>
                <a:gd name="connsiteX37" fmla="*/ 600202 w 1274566"/>
                <a:gd name="connsiteY37" fmla="*/ 549151 h 1532231"/>
                <a:gd name="connsiteX38" fmla="*/ 631317 w 1274566"/>
                <a:gd name="connsiteY38" fmla="*/ 562740 h 1532231"/>
                <a:gd name="connsiteX39" fmla="*/ 694627 w 1274566"/>
                <a:gd name="connsiteY39" fmla="*/ 628018 h 1532231"/>
                <a:gd name="connsiteX40" fmla="*/ 718312 w 1274566"/>
                <a:gd name="connsiteY40" fmla="*/ 631955 h 1532231"/>
                <a:gd name="connsiteX41" fmla="*/ 732155 w 1274566"/>
                <a:gd name="connsiteY41" fmla="*/ 600776 h 1532231"/>
                <a:gd name="connsiteX42" fmla="*/ 737362 w 1274566"/>
                <a:gd name="connsiteY42" fmla="*/ 561724 h 1532231"/>
                <a:gd name="connsiteX43" fmla="*/ 775780 w 1274566"/>
                <a:gd name="connsiteY43" fmla="*/ 587822 h 1532231"/>
                <a:gd name="connsiteX44" fmla="*/ 792163 w 1274566"/>
                <a:gd name="connsiteY44" fmla="*/ 633035 h 1532231"/>
                <a:gd name="connsiteX45" fmla="*/ 819722 w 1274566"/>
                <a:gd name="connsiteY45" fmla="*/ 663832 h 1532231"/>
                <a:gd name="connsiteX46" fmla="*/ 831977 w 1274566"/>
                <a:gd name="connsiteY46" fmla="*/ 657292 h 1532231"/>
                <a:gd name="connsiteX47" fmla="*/ 817690 w 1274566"/>
                <a:gd name="connsiteY47" fmla="*/ 622303 h 1532231"/>
                <a:gd name="connsiteX48" fmla="*/ 805625 w 1274566"/>
                <a:gd name="connsiteY48" fmla="*/ 597538 h 1532231"/>
                <a:gd name="connsiteX49" fmla="*/ 871919 w 1274566"/>
                <a:gd name="connsiteY49" fmla="*/ 617731 h 1532231"/>
                <a:gd name="connsiteX50" fmla="*/ 934974 w 1274566"/>
                <a:gd name="connsiteY50" fmla="*/ 559628 h 1532231"/>
                <a:gd name="connsiteX51" fmla="*/ 951357 w 1274566"/>
                <a:gd name="connsiteY51" fmla="*/ 542610 h 1532231"/>
                <a:gd name="connsiteX52" fmla="*/ 986028 w 1274566"/>
                <a:gd name="connsiteY52" fmla="*/ 544452 h 1532231"/>
                <a:gd name="connsiteX53" fmla="*/ 986472 w 1274566"/>
                <a:gd name="connsiteY53" fmla="*/ 577027 h 1532231"/>
                <a:gd name="connsiteX54" fmla="*/ 1002665 w 1274566"/>
                <a:gd name="connsiteY54" fmla="*/ 621668 h 1532231"/>
                <a:gd name="connsiteX55" fmla="*/ 1049338 w 1274566"/>
                <a:gd name="connsiteY55" fmla="*/ 638559 h 1532231"/>
                <a:gd name="connsiteX56" fmla="*/ 1081659 w 1274566"/>
                <a:gd name="connsiteY56" fmla="*/ 776609 h 1532231"/>
                <a:gd name="connsiteX57" fmla="*/ 1071118 w 1274566"/>
                <a:gd name="connsiteY57" fmla="*/ 850523 h 1532231"/>
                <a:gd name="connsiteX58" fmla="*/ 1029780 w 1274566"/>
                <a:gd name="connsiteY58" fmla="*/ 913642 h 1532231"/>
                <a:gd name="connsiteX59" fmla="*/ 852170 w 1274566"/>
                <a:gd name="connsiteY59" fmla="*/ 821250 h 1532231"/>
                <a:gd name="connsiteX60" fmla="*/ 845757 w 1274566"/>
                <a:gd name="connsiteY60" fmla="*/ 802580 h 1532231"/>
                <a:gd name="connsiteX61" fmla="*/ 811403 w 1274566"/>
                <a:gd name="connsiteY61" fmla="*/ 699265 h 1532231"/>
                <a:gd name="connsiteX62" fmla="*/ 759460 w 1274566"/>
                <a:gd name="connsiteY62" fmla="*/ 673865 h 1532231"/>
                <a:gd name="connsiteX63" fmla="*/ 707390 w 1274566"/>
                <a:gd name="connsiteY63" fmla="*/ 671897 h 1532231"/>
                <a:gd name="connsiteX64" fmla="*/ 777938 w 1274566"/>
                <a:gd name="connsiteY64" fmla="*/ 863033 h 1532231"/>
                <a:gd name="connsiteX65" fmla="*/ 797750 w 1274566"/>
                <a:gd name="connsiteY65" fmla="*/ 885766 h 1532231"/>
                <a:gd name="connsiteX66" fmla="*/ 860552 w 1274566"/>
                <a:gd name="connsiteY66" fmla="*/ 938789 h 1532231"/>
                <a:gd name="connsiteX67" fmla="*/ 972947 w 1274566"/>
                <a:gd name="connsiteY67" fmla="*/ 993780 h 1532231"/>
                <a:gd name="connsiteX68" fmla="*/ 1074039 w 1274566"/>
                <a:gd name="connsiteY68" fmla="*/ 967427 h 1532231"/>
                <a:gd name="connsiteX69" fmla="*/ 1104646 w 1274566"/>
                <a:gd name="connsiteY69" fmla="*/ 985398 h 1532231"/>
                <a:gd name="connsiteX70" fmla="*/ 1139253 w 1274566"/>
                <a:gd name="connsiteY70" fmla="*/ 1054677 h 1532231"/>
                <a:gd name="connsiteX71" fmla="*/ 1150620 w 1274566"/>
                <a:gd name="connsiteY71" fmla="*/ 1115891 h 1532231"/>
                <a:gd name="connsiteX72" fmla="*/ 1190371 w 1274566"/>
                <a:gd name="connsiteY72" fmla="*/ 1272229 h 1532231"/>
                <a:gd name="connsiteX73" fmla="*/ 1217295 w 1274566"/>
                <a:gd name="connsiteY73" fmla="*/ 1282008 h 1532231"/>
                <a:gd name="connsiteX74" fmla="*/ 1261047 w 1274566"/>
                <a:gd name="connsiteY74" fmla="*/ 1335983 h 1532231"/>
                <a:gd name="connsiteX75" fmla="*/ 1226693 w 1274566"/>
                <a:gd name="connsiteY75" fmla="*/ 1367035 h 1532231"/>
                <a:gd name="connsiteX76" fmla="*/ 1189927 w 1274566"/>
                <a:gd name="connsiteY76" fmla="*/ 1386847 h 1532231"/>
                <a:gd name="connsiteX77" fmla="*/ 1217168 w 1274566"/>
                <a:gd name="connsiteY77" fmla="*/ 1399737 h 1532231"/>
                <a:gd name="connsiteX78" fmla="*/ 1270635 w 1274566"/>
                <a:gd name="connsiteY78" fmla="*/ 1513848 h 1532231"/>
                <a:gd name="connsiteX79" fmla="*/ 1255332 w 1274566"/>
                <a:gd name="connsiteY79" fmla="*/ 1530611 h 1532231"/>
                <a:gd name="connsiteX80" fmla="*/ 1240028 w 1274566"/>
                <a:gd name="connsiteY80" fmla="*/ 1514292 h 1532231"/>
                <a:gd name="connsiteX81" fmla="*/ 1207135 w 1274566"/>
                <a:gd name="connsiteY81" fmla="*/ 1506926 h 1532231"/>
                <a:gd name="connsiteX82" fmla="*/ 1110044 w 1274566"/>
                <a:gd name="connsiteY82" fmla="*/ 1500512 h 1532231"/>
                <a:gd name="connsiteX83" fmla="*/ 1105916 w 1274566"/>
                <a:gd name="connsiteY83" fmla="*/ 1479176 h 1532231"/>
                <a:gd name="connsiteX84" fmla="*/ 1080643 w 1274566"/>
                <a:gd name="connsiteY84" fmla="*/ 1426535 h 1532231"/>
                <a:gd name="connsiteX85" fmla="*/ 966089 w 1274566"/>
                <a:gd name="connsiteY85" fmla="*/ 1363034 h 1532231"/>
                <a:gd name="connsiteX86" fmla="*/ 977963 w 1274566"/>
                <a:gd name="connsiteY86" fmla="*/ 1329633 h 1532231"/>
                <a:gd name="connsiteX87" fmla="*/ 1000188 w 1274566"/>
                <a:gd name="connsiteY87" fmla="*/ 1314710 h 1532231"/>
                <a:gd name="connsiteX88" fmla="*/ 1027557 w 1274566"/>
                <a:gd name="connsiteY88" fmla="*/ 1307789 h 1532231"/>
                <a:gd name="connsiteX89" fmla="*/ 1042543 w 1274566"/>
                <a:gd name="connsiteY89" fmla="*/ 1331221 h 1532231"/>
                <a:gd name="connsiteX90" fmla="*/ 1066864 w 1274566"/>
                <a:gd name="connsiteY90" fmla="*/ 1345381 h 1532231"/>
                <a:gd name="connsiteX91" fmla="*/ 1082612 w 1274566"/>
                <a:gd name="connsiteY91" fmla="*/ 1316488 h 1532231"/>
                <a:gd name="connsiteX92" fmla="*/ 1033336 w 1274566"/>
                <a:gd name="connsiteY92" fmla="*/ 1144085 h 1532231"/>
                <a:gd name="connsiteX93" fmla="*/ 1024763 w 1274566"/>
                <a:gd name="connsiteY93" fmla="*/ 1132084 h 1532231"/>
                <a:gd name="connsiteX94" fmla="*/ 930021 w 1274566"/>
                <a:gd name="connsiteY94" fmla="*/ 1108208 h 1532231"/>
                <a:gd name="connsiteX95" fmla="*/ 877062 w 1274566"/>
                <a:gd name="connsiteY95" fmla="*/ 1137545 h 1532231"/>
                <a:gd name="connsiteX96" fmla="*/ 886460 w 1274566"/>
                <a:gd name="connsiteY96" fmla="*/ 1196600 h 1532231"/>
                <a:gd name="connsiteX97" fmla="*/ 918655 w 1274566"/>
                <a:gd name="connsiteY97" fmla="*/ 1231144 h 1532231"/>
                <a:gd name="connsiteX98" fmla="*/ 921194 w 1274566"/>
                <a:gd name="connsiteY98" fmla="*/ 1262132 h 1532231"/>
                <a:gd name="connsiteX99" fmla="*/ 890905 w 1274566"/>
                <a:gd name="connsiteY99" fmla="*/ 1263974 h 1532231"/>
                <a:gd name="connsiteX100" fmla="*/ 786828 w 1274566"/>
                <a:gd name="connsiteY100" fmla="*/ 1166120 h 1532231"/>
                <a:gd name="connsiteX101" fmla="*/ 645605 w 1274566"/>
                <a:gd name="connsiteY101" fmla="*/ 1080521 h 1532231"/>
                <a:gd name="connsiteX102" fmla="*/ 608584 w 1274566"/>
                <a:gd name="connsiteY102" fmla="*/ 1078045 h 1532231"/>
                <a:gd name="connsiteX103" fmla="*/ 572262 w 1274566"/>
                <a:gd name="connsiteY103" fmla="*/ 988319 h 1532231"/>
                <a:gd name="connsiteX104" fmla="*/ 567309 w 1274566"/>
                <a:gd name="connsiteY104" fmla="*/ 911991 h 1532231"/>
                <a:gd name="connsiteX105" fmla="*/ 526161 w 1274566"/>
                <a:gd name="connsiteY105" fmla="*/ 844491 h 1532231"/>
                <a:gd name="connsiteX106" fmla="*/ 426339 w 1274566"/>
                <a:gd name="connsiteY106" fmla="*/ 740350 h 1532231"/>
                <a:gd name="connsiteX107" fmla="*/ 423228 w 1274566"/>
                <a:gd name="connsiteY107" fmla="*/ 720856 h 1532231"/>
                <a:gd name="connsiteX108" fmla="*/ 529971 w 1274566"/>
                <a:gd name="connsiteY108" fmla="*/ 675770 h 1532231"/>
                <a:gd name="connsiteX109" fmla="*/ 502793 w 1274566"/>
                <a:gd name="connsiteY109" fmla="*/ 663896 h 1532231"/>
                <a:gd name="connsiteX110" fmla="*/ 467360 w 1274566"/>
                <a:gd name="connsiteY110" fmla="*/ 612397 h 1532231"/>
                <a:gd name="connsiteX111" fmla="*/ 451803 w 1274566"/>
                <a:gd name="connsiteY111" fmla="*/ 534863 h 1532231"/>
                <a:gd name="connsiteX112" fmla="*/ 451041 w 1274566"/>
                <a:gd name="connsiteY112" fmla="*/ 463362 h 1532231"/>
                <a:gd name="connsiteX113" fmla="*/ 456438 w 1274566"/>
                <a:gd name="connsiteY113" fmla="*/ 448376 h 1532231"/>
                <a:gd name="connsiteX114" fmla="*/ 477520 w 1274566"/>
                <a:gd name="connsiteY114" fmla="*/ 348490 h 1532231"/>
                <a:gd name="connsiteX115" fmla="*/ 465582 w 1274566"/>
                <a:gd name="connsiteY115" fmla="*/ 373445 h 1532231"/>
                <a:gd name="connsiteX116" fmla="*/ 452946 w 1274566"/>
                <a:gd name="connsiteY116" fmla="*/ 414657 h 1532231"/>
                <a:gd name="connsiteX117" fmla="*/ 429451 w 1274566"/>
                <a:gd name="connsiteY117" fmla="*/ 451043 h 1532231"/>
                <a:gd name="connsiteX118" fmla="*/ 317246 w 1274566"/>
                <a:gd name="connsiteY118" fmla="*/ 450408 h 1532231"/>
                <a:gd name="connsiteX119" fmla="*/ 230823 w 1274566"/>
                <a:gd name="connsiteY119" fmla="*/ 478919 h 1532231"/>
                <a:gd name="connsiteX120" fmla="*/ 211392 w 1274566"/>
                <a:gd name="connsiteY120" fmla="*/ 491238 h 15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566" h="1532231">
                  <a:moveTo>
                    <a:pt x="211582" y="490921"/>
                  </a:moveTo>
                  <a:cubicBezTo>
                    <a:pt x="201485" y="452122"/>
                    <a:pt x="187896" y="414276"/>
                    <a:pt x="188087" y="372874"/>
                  </a:cubicBezTo>
                  <a:cubicBezTo>
                    <a:pt x="188214" y="341886"/>
                    <a:pt x="177419" y="316993"/>
                    <a:pt x="145352" y="310517"/>
                  </a:cubicBezTo>
                  <a:cubicBezTo>
                    <a:pt x="127445" y="306897"/>
                    <a:pt x="122428" y="291911"/>
                    <a:pt x="116459" y="276607"/>
                  </a:cubicBezTo>
                  <a:cubicBezTo>
                    <a:pt x="112078" y="265304"/>
                    <a:pt x="105537" y="253176"/>
                    <a:pt x="92139" y="255144"/>
                  </a:cubicBezTo>
                  <a:cubicBezTo>
                    <a:pt x="78359" y="257176"/>
                    <a:pt x="76454" y="271083"/>
                    <a:pt x="75121" y="283275"/>
                  </a:cubicBezTo>
                  <a:cubicBezTo>
                    <a:pt x="71565" y="315597"/>
                    <a:pt x="67691" y="347728"/>
                    <a:pt x="51499" y="376366"/>
                  </a:cubicBezTo>
                  <a:cubicBezTo>
                    <a:pt x="48959" y="329567"/>
                    <a:pt x="33338" y="281814"/>
                    <a:pt x="63373" y="237809"/>
                  </a:cubicBezTo>
                  <a:cubicBezTo>
                    <a:pt x="77279" y="217425"/>
                    <a:pt x="70168" y="203074"/>
                    <a:pt x="48959" y="194120"/>
                  </a:cubicBezTo>
                  <a:cubicBezTo>
                    <a:pt x="31877" y="186945"/>
                    <a:pt x="11811" y="185040"/>
                    <a:pt x="0" y="166815"/>
                  </a:cubicBezTo>
                  <a:cubicBezTo>
                    <a:pt x="1588" y="163894"/>
                    <a:pt x="2286" y="160656"/>
                    <a:pt x="4064" y="159576"/>
                  </a:cubicBezTo>
                  <a:cubicBezTo>
                    <a:pt x="18415" y="151067"/>
                    <a:pt x="41529" y="162434"/>
                    <a:pt x="49276" y="145289"/>
                  </a:cubicBezTo>
                  <a:cubicBezTo>
                    <a:pt x="60071" y="121476"/>
                    <a:pt x="64453" y="94235"/>
                    <a:pt x="70231" y="68136"/>
                  </a:cubicBezTo>
                  <a:cubicBezTo>
                    <a:pt x="71438" y="62611"/>
                    <a:pt x="69025" y="52324"/>
                    <a:pt x="65151" y="49848"/>
                  </a:cubicBezTo>
                  <a:cubicBezTo>
                    <a:pt x="24193" y="23432"/>
                    <a:pt x="55690" y="13208"/>
                    <a:pt x="74232" y="0"/>
                  </a:cubicBezTo>
                  <a:cubicBezTo>
                    <a:pt x="82931" y="56642"/>
                    <a:pt x="84518" y="113792"/>
                    <a:pt x="86360" y="171133"/>
                  </a:cubicBezTo>
                  <a:cubicBezTo>
                    <a:pt x="87376" y="201677"/>
                    <a:pt x="115634" y="217425"/>
                    <a:pt x="135636" y="233745"/>
                  </a:cubicBezTo>
                  <a:cubicBezTo>
                    <a:pt x="171260" y="262764"/>
                    <a:pt x="205232" y="287402"/>
                    <a:pt x="218059" y="340425"/>
                  </a:cubicBezTo>
                  <a:cubicBezTo>
                    <a:pt x="231331" y="395417"/>
                    <a:pt x="240792" y="390908"/>
                    <a:pt x="292862" y="383542"/>
                  </a:cubicBezTo>
                  <a:cubicBezTo>
                    <a:pt x="328676" y="378462"/>
                    <a:pt x="348361" y="362714"/>
                    <a:pt x="362204" y="329821"/>
                  </a:cubicBezTo>
                  <a:cubicBezTo>
                    <a:pt x="369824" y="311723"/>
                    <a:pt x="366459" y="293816"/>
                    <a:pt x="349631" y="300801"/>
                  </a:cubicBezTo>
                  <a:cubicBezTo>
                    <a:pt x="320802" y="312803"/>
                    <a:pt x="298006" y="294133"/>
                    <a:pt x="272352" y="294578"/>
                  </a:cubicBezTo>
                  <a:cubicBezTo>
                    <a:pt x="285369" y="271464"/>
                    <a:pt x="304356" y="260605"/>
                    <a:pt x="329565" y="261812"/>
                  </a:cubicBezTo>
                  <a:cubicBezTo>
                    <a:pt x="351917" y="262891"/>
                    <a:pt x="371983" y="254954"/>
                    <a:pt x="390652" y="242381"/>
                  </a:cubicBezTo>
                  <a:cubicBezTo>
                    <a:pt x="395986" y="238761"/>
                    <a:pt x="401510" y="235332"/>
                    <a:pt x="406908" y="231776"/>
                  </a:cubicBezTo>
                  <a:cubicBezTo>
                    <a:pt x="429006" y="217108"/>
                    <a:pt x="457200" y="230252"/>
                    <a:pt x="476504" y="219774"/>
                  </a:cubicBezTo>
                  <a:cubicBezTo>
                    <a:pt x="498285" y="207964"/>
                    <a:pt x="472504" y="172784"/>
                    <a:pt x="490410" y="150813"/>
                  </a:cubicBezTo>
                  <a:cubicBezTo>
                    <a:pt x="500444" y="138431"/>
                    <a:pt x="508064" y="130620"/>
                    <a:pt x="521145" y="142177"/>
                  </a:cubicBezTo>
                  <a:cubicBezTo>
                    <a:pt x="566484" y="182119"/>
                    <a:pt x="574548" y="162116"/>
                    <a:pt x="553466" y="228093"/>
                  </a:cubicBezTo>
                  <a:cubicBezTo>
                    <a:pt x="547624" y="246445"/>
                    <a:pt x="544640" y="265495"/>
                    <a:pt x="548894" y="284418"/>
                  </a:cubicBezTo>
                  <a:cubicBezTo>
                    <a:pt x="557213" y="321248"/>
                    <a:pt x="554546" y="357697"/>
                    <a:pt x="545656" y="393575"/>
                  </a:cubicBezTo>
                  <a:cubicBezTo>
                    <a:pt x="537083" y="428183"/>
                    <a:pt x="542989" y="457647"/>
                    <a:pt x="565849" y="484190"/>
                  </a:cubicBezTo>
                  <a:cubicBezTo>
                    <a:pt x="579247" y="499747"/>
                    <a:pt x="590042" y="517591"/>
                    <a:pt x="570103" y="537276"/>
                  </a:cubicBezTo>
                  <a:cubicBezTo>
                    <a:pt x="568262" y="539118"/>
                    <a:pt x="565277" y="542229"/>
                    <a:pt x="565722" y="543562"/>
                  </a:cubicBezTo>
                  <a:cubicBezTo>
                    <a:pt x="579311" y="583187"/>
                    <a:pt x="590233" y="624399"/>
                    <a:pt x="608838" y="661102"/>
                  </a:cubicBezTo>
                  <a:cubicBezTo>
                    <a:pt x="615442" y="674119"/>
                    <a:pt x="626936" y="656085"/>
                    <a:pt x="628968" y="643639"/>
                  </a:cubicBezTo>
                  <a:cubicBezTo>
                    <a:pt x="632905" y="619001"/>
                    <a:pt x="615760" y="603761"/>
                    <a:pt x="605600" y="585346"/>
                  </a:cubicBezTo>
                  <a:cubicBezTo>
                    <a:pt x="599377" y="574107"/>
                    <a:pt x="587439" y="560454"/>
                    <a:pt x="600202" y="549151"/>
                  </a:cubicBezTo>
                  <a:cubicBezTo>
                    <a:pt x="613664" y="537276"/>
                    <a:pt x="622554" y="553913"/>
                    <a:pt x="631317" y="562740"/>
                  </a:cubicBezTo>
                  <a:cubicBezTo>
                    <a:pt x="652526" y="584139"/>
                    <a:pt x="686753" y="590299"/>
                    <a:pt x="694627" y="628018"/>
                  </a:cubicBezTo>
                  <a:cubicBezTo>
                    <a:pt x="696341" y="636082"/>
                    <a:pt x="709549" y="637416"/>
                    <a:pt x="718312" y="631955"/>
                  </a:cubicBezTo>
                  <a:cubicBezTo>
                    <a:pt x="729297" y="625097"/>
                    <a:pt x="733298" y="614112"/>
                    <a:pt x="732155" y="600776"/>
                  </a:cubicBezTo>
                  <a:cubicBezTo>
                    <a:pt x="731075" y="587124"/>
                    <a:pt x="717868" y="569471"/>
                    <a:pt x="737362" y="561724"/>
                  </a:cubicBezTo>
                  <a:cubicBezTo>
                    <a:pt x="757555" y="553723"/>
                    <a:pt x="765429" y="574995"/>
                    <a:pt x="775780" y="587822"/>
                  </a:cubicBezTo>
                  <a:cubicBezTo>
                    <a:pt x="786130" y="600650"/>
                    <a:pt x="788543" y="617160"/>
                    <a:pt x="792163" y="633035"/>
                  </a:cubicBezTo>
                  <a:cubicBezTo>
                    <a:pt x="795782" y="648719"/>
                    <a:pt x="804926" y="659514"/>
                    <a:pt x="819722" y="663832"/>
                  </a:cubicBezTo>
                  <a:cubicBezTo>
                    <a:pt x="825183" y="665420"/>
                    <a:pt x="830326" y="663007"/>
                    <a:pt x="831977" y="657292"/>
                  </a:cubicBezTo>
                  <a:cubicBezTo>
                    <a:pt x="836549" y="641544"/>
                    <a:pt x="827341" y="631638"/>
                    <a:pt x="817690" y="622303"/>
                  </a:cubicBezTo>
                  <a:cubicBezTo>
                    <a:pt x="810705" y="615572"/>
                    <a:pt x="806958" y="607317"/>
                    <a:pt x="805625" y="597538"/>
                  </a:cubicBezTo>
                  <a:cubicBezTo>
                    <a:pt x="832993" y="584901"/>
                    <a:pt x="835978" y="666753"/>
                    <a:pt x="871919" y="617731"/>
                  </a:cubicBezTo>
                  <a:cubicBezTo>
                    <a:pt x="889572" y="593601"/>
                    <a:pt x="912559" y="577218"/>
                    <a:pt x="934974" y="559628"/>
                  </a:cubicBezTo>
                  <a:cubicBezTo>
                    <a:pt x="941070" y="554866"/>
                    <a:pt x="945515" y="547754"/>
                    <a:pt x="951357" y="542610"/>
                  </a:cubicBezTo>
                  <a:cubicBezTo>
                    <a:pt x="963168" y="532069"/>
                    <a:pt x="975487" y="535117"/>
                    <a:pt x="986028" y="544452"/>
                  </a:cubicBezTo>
                  <a:cubicBezTo>
                    <a:pt x="997268" y="554358"/>
                    <a:pt x="994791" y="567312"/>
                    <a:pt x="986472" y="577027"/>
                  </a:cubicBezTo>
                  <a:cubicBezTo>
                    <a:pt x="962597" y="604904"/>
                    <a:pt x="974535" y="615255"/>
                    <a:pt x="1002665" y="621668"/>
                  </a:cubicBezTo>
                  <a:cubicBezTo>
                    <a:pt x="1018603" y="625288"/>
                    <a:pt x="1033780" y="632781"/>
                    <a:pt x="1049338" y="638559"/>
                  </a:cubicBezTo>
                  <a:cubicBezTo>
                    <a:pt x="1062609" y="683708"/>
                    <a:pt x="1062101" y="731968"/>
                    <a:pt x="1081659" y="776609"/>
                  </a:cubicBezTo>
                  <a:cubicBezTo>
                    <a:pt x="1090232" y="796103"/>
                    <a:pt x="1064006" y="820424"/>
                    <a:pt x="1071118" y="850523"/>
                  </a:cubicBezTo>
                  <a:cubicBezTo>
                    <a:pt x="1083691" y="903800"/>
                    <a:pt x="1080135" y="904752"/>
                    <a:pt x="1029780" y="913642"/>
                  </a:cubicBezTo>
                  <a:cubicBezTo>
                    <a:pt x="960438" y="925834"/>
                    <a:pt x="885952" y="887227"/>
                    <a:pt x="852170" y="821250"/>
                  </a:cubicBezTo>
                  <a:cubicBezTo>
                    <a:pt x="849186" y="815408"/>
                    <a:pt x="844360" y="807660"/>
                    <a:pt x="845757" y="802580"/>
                  </a:cubicBezTo>
                  <a:cubicBezTo>
                    <a:pt x="857758" y="759019"/>
                    <a:pt x="824611" y="732730"/>
                    <a:pt x="811403" y="699265"/>
                  </a:cubicBezTo>
                  <a:cubicBezTo>
                    <a:pt x="802577" y="676786"/>
                    <a:pt x="784924" y="660911"/>
                    <a:pt x="759460" y="673865"/>
                  </a:cubicBezTo>
                  <a:cubicBezTo>
                    <a:pt x="743775" y="681803"/>
                    <a:pt x="730187" y="669928"/>
                    <a:pt x="707390" y="671897"/>
                  </a:cubicBezTo>
                  <a:cubicBezTo>
                    <a:pt x="760159" y="726761"/>
                    <a:pt x="765810" y="796040"/>
                    <a:pt x="777938" y="863033"/>
                  </a:cubicBezTo>
                  <a:cubicBezTo>
                    <a:pt x="780034" y="874590"/>
                    <a:pt x="787718" y="884623"/>
                    <a:pt x="797750" y="885766"/>
                  </a:cubicBezTo>
                  <a:cubicBezTo>
                    <a:pt x="829755" y="889322"/>
                    <a:pt x="844423" y="914151"/>
                    <a:pt x="860552" y="938789"/>
                  </a:cubicBezTo>
                  <a:cubicBezTo>
                    <a:pt x="887730" y="980318"/>
                    <a:pt x="931926" y="992192"/>
                    <a:pt x="972947" y="993780"/>
                  </a:cubicBezTo>
                  <a:cubicBezTo>
                    <a:pt x="1005522" y="994986"/>
                    <a:pt x="1045655" y="1009084"/>
                    <a:pt x="1074039" y="967427"/>
                  </a:cubicBezTo>
                  <a:cubicBezTo>
                    <a:pt x="1086803" y="948758"/>
                    <a:pt x="1101471" y="967681"/>
                    <a:pt x="1104646" y="985398"/>
                  </a:cubicBezTo>
                  <a:cubicBezTo>
                    <a:pt x="1109599" y="1012703"/>
                    <a:pt x="1117219" y="1035881"/>
                    <a:pt x="1139253" y="1054677"/>
                  </a:cubicBezTo>
                  <a:cubicBezTo>
                    <a:pt x="1155891" y="1068837"/>
                    <a:pt x="1152589" y="1093222"/>
                    <a:pt x="1150620" y="1115891"/>
                  </a:cubicBezTo>
                  <a:cubicBezTo>
                    <a:pt x="1145603" y="1172724"/>
                    <a:pt x="1178814" y="1219460"/>
                    <a:pt x="1190371" y="1272229"/>
                  </a:cubicBezTo>
                  <a:cubicBezTo>
                    <a:pt x="1193102" y="1284675"/>
                    <a:pt x="1207580" y="1280801"/>
                    <a:pt x="1217295" y="1282008"/>
                  </a:cubicBezTo>
                  <a:cubicBezTo>
                    <a:pt x="1247013" y="1285818"/>
                    <a:pt x="1257427" y="1310900"/>
                    <a:pt x="1261047" y="1335983"/>
                  </a:cubicBezTo>
                  <a:cubicBezTo>
                    <a:pt x="1264222" y="1358462"/>
                    <a:pt x="1240853" y="1359669"/>
                    <a:pt x="1226693" y="1367035"/>
                  </a:cubicBezTo>
                  <a:cubicBezTo>
                    <a:pt x="1214438" y="1373448"/>
                    <a:pt x="1202309" y="1380179"/>
                    <a:pt x="1189927" y="1386847"/>
                  </a:cubicBezTo>
                  <a:cubicBezTo>
                    <a:pt x="1196277" y="1403167"/>
                    <a:pt x="1208088" y="1397642"/>
                    <a:pt x="1217168" y="1399737"/>
                  </a:cubicBezTo>
                  <a:cubicBezTo>
                    <a:pt x="1243584" y="1433075"/>
                    <a:pt x="1248664" y="1477843"/>
                    <a:pt x="1270635" y="1513848"/>
                  </a:cubicBezTo>
                  <a:cubicBezTo>
                    <a:pt x="1280605" y="1530230"/>
                    <a:pt x="1270191" y="1535184"/>
                    <a:pt x="1255332" y="1530611"/>
                  </a:cubicBezTo>
                  <a:cubicBezTo>
                    <a:pt x="1244664" y="1531183"/>
                    <a:pt x="1243330" y="1521658"/>
                    <a:pt x="1240028" y="1514292"/>
                  </a:cubicBezTo>
                  <a:cubicBezTo>
                    <a:pt x="1230948" y="1501846"/>
                    <a:pt x="1219518" y="1496702"/>
                    <a:pt x="1207135" y="1506926"/>
                  </a:cubicBezTo>
                  <a:cubicBezTo>
                    <a:pt x="1172718" y="1535056"/>
                    <a:pt x="1141857" y="1508958"/>
                    <a:pt x="1110044" y="1500512"/>
                  </a:cubicBezTo>
                  <a:cubicBezTo>
                    <a:pt x="1096328" y="1496893"/>
                    <a:pt x="1101662" y="1489146"/>
                    <a:pt x="1105916" y="1479176"/>
                  </a:cubicBezTo>
                  <a:cubicBezTo>
                    <a:pt x="1119696" y="1446918"/>
                    <a:pt x="1110742" y="1423613"/>
                    <a:pt x="1080643" y="1426535"/>
                  </a:cubicBezTo>
                  <a:cubicBezTo>
                    <a:pt x="1027811" y="1431615"/>
                    <a:pt x="1001459" y="1388561"/>
                    <a:pt x="966089" y="1363034"/>
                  </a:cubicBezTo>
                  <a:cubicBezTo>
                    <a:pt x="946785" y="1349128"/>
                    <a:pt x="960628" y="1334904"/>
                    <a:pt x="977963" y="1329633"/>
                  </a:cubicBezTo>
                  <a:cubicBezTo>
                    <a:pt x="987108" y="1326839"/>
                    <a:pt x="999935" y="1331474"/>
                    <a:pt x="1000188" y="1314710"/>
                  </a:cubicBezTo>
                  <a:cubicBezTo>
                    <a:pt x="1000824" y="1273626"/>
                    <a:pt x="1016254" y="1296168"/>
                    <a:pt x="1027557" y="1307789"/>
                  </a:cubicBezTo>
                  <a:cubicBezTo>
                    <a:pt x="1033780" y="1314203"/>
                    <a:pt x="1037971" y="1323092"/>
                    <a:pt x="1042543" y="1331221"/>
                  </a:cubicBezTo>
                  <a:cubicBezTo>
                    <a:pt x="1048194" y="1341190"/>
                    <a:pt x="1054862" y="1349445"/>
                    <a:pt x="1066864" y="1345381"/>
                  </a:cubicBezTo>
                  <a:cubicBezTo>
                    <a:pt x="1079691" y="1340999"/>
                    <a:pt x="1082103" y="1330268"/>
                    <a:pt x="1082612" y="1316488"/>
                  </a:cubicBezTo>
                  <a:cubicBezTo>
                    <a:pt x="1084961" y="1252671"/>
                    <a:pt x="1054608" y="1199966"/>
                    <a:pt x="1033336" y="1144085"/>
                  </a:cubicBezTo>
                  <a:cubicBezTo>
                    <a:pt x="1031558" y="1139386"/>
                    <a:pt x="1025906" y="1131576"/>
                    <a:pt x="1024763" y="1132084"/>
                  </a:cubicBezTo>
                  <a:cubicBezTo>
                    <a:pt x="988187" y="1148657"/>
                    <a:pt x="964692" y="1107001"/>
                    <a:pt x="930021" y="1108208"/>
                  </a:cubicBezTo>
                  <a:cubicBezTo>
                    <a:pt x="904875" y="1109097"/>
                    <a:pt x="889699" y="1115891"/>
                    <a:pt x="877062" y="1137545"/>
                  </a:cubicBezTo>
                  <a:cubicBezTo>
                    <a:pt x="863346" y="1160976"/>
                    <a:pt x="872808" y="1179328"/>
                    <a:pt x="886460" y="1196600"/>
                  </a:cubicBezTo>
                  <a:cubicBezTo>
                    <a:pt x="896239" y="1208982"/>
                    <a:pt x="907542" y="1220095"/>
                    <a:pt x="918655" y="1231144"/>
                  </a:cubicBezTo>
                  <a:cubicBezTo>
                    <a:pt x="928497" y="1240986"/>
                    <a:pt x="932307" y="1250575"/>
                    <a:pt x="921194" y="1262132"/>
                  </a:cubicBezTo>
                  <a:cubicBezTo>
                    <a:pt x="911416" y="1272356"/>
                    <a:pt x="903097" y="1270451"/>
                    <a:pt x="890905" y="1263974"/>
                  </a:cubicBezTo>
                  <a:cubicBezTo>
                    <a:pt x="847598" y="1240986"/>
                    <a:pt x="828993" y="1185868"/>
                    <a:pt x="786828" y="1166120"/>
                  </a:cubicBezTo>
                  <a:cubicBezTo>
                    <a:pt x="736537" y="1142625"/>
                    <a:pt x="706628" y="1081855"/>
                    <a:pt x="645605" y="1080521"/>
                  </a:cubicBezTo>
                  <a:cubicBezTo>
                    <a:pt x="632460" y="1092777"/>
                    <a:pt x="621284" y="1088649"/>
                    <a:pt x="608584" y="1078045"/>
                  </a:cubicBezTo>
                  <a:cubicBezTo>
                    <a:pt x="580898" y="1054994"/>
                    <a:pt x="571500" y="1021212"/>
                    <a:pt x="572262" y="988319"/>
                  </a:cubicBezTo>
                  <a:cubicBezTo>
                    <a:pt x="572834" y="962093"/>
                    <a:pt x="568579" y="937392"/>
                    <a:pt x="567309" y="911991"/>
                  </a:cubicBezTo>
                  <a:cubicBezTo>
                    <a:pt x="565658" y="879797"/>
                    <a:pt x="551942" y="859096"/>
                    <a:pt x="526161" y="844491"/>
                  </a:cubicBezTo>
                  <a:cubicBezTo>
                    <a:pt x="483553" y="820360"/>
                    <a:pt x="457771" y="777117"/>
                    <a:pt x="426339" y="740350"/>
                  </a:cubicBezTo>
                  <a:cubicBezTo>
                    <a:pt x="421957" y="735270"/>
                    <a:pt x="422021" y="727777"/>
                    <a:pt x="423228" y="720856"/>
                  </a:cubicBezTo>
                  <a:cubicBezTo>
                    <a:pt x="449517" y="684026"/>
                    <a:pt x="488823" y="680279"/>
                    <a:pt x="529971" y="675770"/>
                  </a:cubicBezTo>
                  <a:cubicBezTo>
                    <a:pt x="522605" y="660340"/>
                    <a:pt x="511366" y="666055"/>
                    <a:pt x="502793" y="663896"/>
                  </a:cubicBezTo>
                  <a:cubicBezTo>
                    <a:pt x="477330" y="657546"/>
                    <a:pt x="461455" y="643068"/>
                    <a:pt x="467360" y="612397"/>
                  </a:cubicBezTo>
                  <a:cubicBezTo>
                    <a:pt x="472885" y="583822"/>
                    <a:pt x="465900" y="558676"/>
                    <a:pt x="451803" y="534863"/>
                  </a:cubicBezTo>
                  <a:cubicBezTo>
                    <a:pt x="437832" y="511241"/>
                    <a:pt x="432499" y="487492"/>
                    <a:pt x="451041" y="463362"/>
                  </a:cubicBezTo>
                  <a:cubicBezTo>
                    <a:pt x="454279" y="459171"/>
                    <a:pt x="457391" y="453202"/>
                    <a:pt x="456438" y="448376"/>
                  </a:cubicBezTo>
                  <a:cubicBezTo>
                    <a:pt x="448501" y="408751"/>
                    <a:pt x="458788" y="373826"/>
                    <a:pt x="477520" y="348490"/>
                  </a:cubicBezTo>
                  <a:cubicBezTo>
                    <a:pt x="477012" y="353125"/>
                    <a:pt x="474726" y="364936"/>
                    <a:pt x="465582" y="373445"/>
                  </a:cubicBezTo>
                  <a:cubicBezTo>
                    <a:pt x="453771" y="384558"/>
                    <a:pt x="448755" y="397893"/>
                    <a:pt x="452946" y="414657"/>
                  </a:cubicBezTo>
                  <a:cubicBezTo>
                    <a:pt x="458470" y="436692"/>
                    <a:pt x="447866" y="449773"/>
                    <a:pt x="429451" y="451043"/>
                  </a:cubicBezTo>
                  <a:cubicBezTo>
                    <a:pt x="392303" y="453646"/>
                    <a:pt x="356171" y="467235"/>
                    <a:pt x="317246" y="450408"/>
                  </a:cubicBezTo>
                  <a:cubicBezTo>
                    <a:pt x="269240" y="429643"/>
                    <a:pt x="265303" y="433961"/>
                    <a:pt x="230823" y="478919"/>
                  </a:cubicBezTo>
                  <a:cubicBezTo>
                    <a:pt x="225743" y="485460"/>
                    <a:pt x="217297" y="486095"/>
                    <a:pt x="211392" y="49123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2" name="Полилиния: фигура 801">
              <a:extLst>
                <a:ext uri="{FF2B5EF4-FFF2-40B4-BE49-F238E27FC236}">
                  <a16:creationId xmlns="" xmlns:a16="http://schemas.microsoft.com/office/drawing/2014/main" id="{7A8FE890-48D8-4D8F-8561-F4F9FE48DB81}"/>
                </a:ext>
              </a:extLst>
            </p:cNvPr>
            <p:cNvSpPr/>
            <p:nvPr/>
          </p:nvSpPr>
          <p:spPr>
            <a:xfrm>
              <a:off x="584599" y="3266928"/>
              <a:ext cx="168256" cy="112065"/>
            </a:xfrm>
            <a:custGeom>
              <a:avLst/>
              <a:gdLst>
                <a:gd name="connsiteX0" fmla="*/ 168256 w 168256"/>
                <a:gd name="connsiteY0" fmla="*/ 17307 h 112065"/>
                <a:gd name="connsiteX1" fmla="*/ 47860 w 168256"/>
                <a:gd name="connsiteY1" fmla="*/ 107160 h 112065"/>
                <a:gd name="connsiteX2" fmla="*/ 15221 w 168256"/>
                <a:gd name="connsiteY2" fmla="*/ 96873 h 112065"/>
                <a:gd name="connsiteX3" fmla="*/ 7855 w 168256"/>
                <a:gd name="connsiteY3" fmla="*/ 34008 h 112065"/>
                <a:gd name="connsiteX4" fmla="*/ 75546 w 168256"/>
                <a:gd name="connsiteY4" fmla="*/ 7020 h 112065"/>
                <a:gd name="connsiteX5" fmla="*/ 168256 w 168256"/>
                <a:gd name="connsiteY5" fmla="*/ 17371 h 112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256" h="112065">
                  <a:moveTo>
                    <a:pt x="168256" y="17307"/>
                  </a:moveTo>
                  <a:cubicBezTo>
                    <a:pt x="117647" y="32547"/>
                    <a:pt x="92755" y="84681"/>
                    <a:pt x="47860" y="107160"/>
                  </a:cubicBezTo>
                  <a:cubicBezTo>
                    <a:pt x="30461" y="115859"/>
                    <a:pt x="21889" y="113319"/>
                    <a:pt x="15221" y="96873"/>
                  </a:cubicBezTo>
                  <a:cubicBezTo>
                    <a:pt x="7284" y="76997"/>
                    <a:pt x="-10115" y="59662"/>
                    <a:pt x="7855" y="34008"/>
                  </a:cubicBezTo>
                  <a:cubicBezTo>
                    <a:pt x="26016" y="7972"/>
                    <a:pt x="43415" y="-10824"/>
                    <a:pt x="75546" y="7020"/>
                  </a:cubicBezTo>
                  <a:cubicBezTo>
                    <a:pt x="104947" y="23403"/>
                    <a:pt x="137268" y="-2188"/>
                    <a:pt x="168256" y="173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3" name="Полилиния: фигура 802">
              <a:extLst>
                <a:ext uri="{FF2B5EF4-FFF2-40B4-BE49-F238E27FC236}">
                  <a16:creationId xmlns="" xmlns:a16="http://schemas.microsoft.com/office/drawing/2014/main" id="{F607E109-D3F9-49D9-B639-6518D7C22455}"/>
                </a:ext>
              </a:extLst>
            </p:cNvPr>
            <p:cNvSpPr/>
            <p:nvPr/>
          </p:nvSpPr>
          <p:spPr>
            <a:xfrm>
              <a:off x="994791" y="3361774"/>
              <a:ext cx="59932" cy="94769"/>
            </a:xfrm>
            <a:custGeom>
              <a:avLst/>
              <a:gdLst>
                <a:gd name="connsiteX0" fmla="*/ 0 w 59932"/>
                <a:gd name="connsiteY0" fmla="*/ 43811 h 94769"/>
                <a:gd name="connsiteX1" fmla="*/ 27876 w 59932"/>
                <a:gd name="connsiteY1" fmla="*/ 440 h 94769"/>
                <a:gd name="connsiteX2" fmla="*/ 48387 w 59932"/>
                <a:gd name="connsiteY2" fmla="*/ 31492 h 94769"/>
                <a:gd name="connsiteX3" fmla="*/ 53149 w 59932"/>
                <a:gd name="connsiteY3" fmla="*/ 46668 h 94769"/>
                <a:gd name="connsiteX4" fmla="*/ 40704 w 59932"/>
                <a:gd name="connsiteY4" fmla="*/ 92008 h 94769"/>
                <a:gd name="connsiteX5" fmla="*/ 4889 w 59932"/>
                <a:gd name="connsiteY5" fmla="*/ 63305 h 94769"/>
                <a:gd name="connsiteX6" fmla="*/ 0 w 59932"/>
                <a:gd name="connsiteY6" fmla="*/ 43874 h 9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32" h="94769">
                  <a:moveTo>
                    <a:pt x="0" y="43811"/>
                  </a:moveTo>
                  <a:cubicBezTo>
                    <a:pt x="2794" y="24126"/>
                    <a:pt x="8763" y="4060"/>
                    <a:pt x="27876" y="440"/>
                  </a:cubicBezTo>
                  <a:cubicBezTo>
                    <a:pt x="47561" y="-3306"/>
                    <a:pt x="45529" y="17712"/>
                    <a:pt x="48387" y="31492"/>
                  </a:cubicBezTo>
                  <a:cubicBezTo>
                    <a:pt x="49466" y="36699"/>
                    <a:pt x="50610" y="42287"/>
                    <a:pt x="53149" y="46668"/>
                  </a:cubicBezTo>
                  <a:cubicBezTo>
                    <a:pt x="65278" y="67179"/>
                    <a:pt x="61150" y="83181"/>
                    <a:pt x="40704" y="92008"/>
                  </a:cubicBezTo>
                  <a:cubicBezTo>
                    <a:pt x="15938" y="102612"/>
                    <a:pt x="11430" y="80451"/>
                    <a:pt x="4889" y="63305"/>
                  </a:cubicBezTo>
                  <a:cubicBezTo>
                    <a:pt x="2540" y="57209"/>
                    <a:pt x="1588" y="50415"/>
                    <a:pt x="0" y="438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4" name="Полилиния: фигура 803">
              <a:extLst>
                <a:ext uri="{FF2B5EF4-FFF2-40B4-BE49-F238E27FC236}">
                  <a16:creationId xmlns="" xmlns:a16="http://schemas.microsoft.com/office/drawing/2014/main" id="{08BD3EA1-BAF6-4CB3-AF76-CBF856D8E79C}"/>
                </a:ext>
              </a:extLst>
            </p:cNvPr>
            <p:cNvSpPr/>
            <p:nvPr/>
          </p:nvSpPr>
          <p:spPr>
            <a:xfrm>
              <a:off x="3905964" y="3508422"/>
              <a:ext cx="468487" cy="665680"/>
            </a:xfrm>
            <a:custGeom>
              <a:avLst/>
              <a:gdLst>
                <a:gd name="connsiteX0" fmla="*/ 11351 w 468487"/>
                <a:gd name="connsiteY0" fmla="*/ 68867 h 665680"/>
                <a:gd name="connsiteX1" fmla="*/ 10970 w 468487"/>
                <a:gd name="connsiteY1" fmla="*/ 64804 h 665680"/>
                <a:gd name="connsiteX2" fmla="*/ 6779 w 468487"/>
                <a:gd name="connsiteY2" fmla="*/ 7844 h 665680"/>
                <a:gd name="connsiteX3" fmla="*/ 58976 w 468487"/>
                <a:gd name="connsiteY3" fmla="*/ 22830 h 665680"/>
                <a:gd name="connsiteX4" fmla="*/ 92377 w 468487"/>
                <a:gd name="connsiteY4" fmla="*/ 28228 h 665680"/>
                <a:gd name="connsiteX5" fmla="*/ 138922 w 468487"/>
                <a:gd name="connsiteY5" fmla="*/ 63534 h 665680"/>
                <a:gd name="connsiteX6" fmla="*/ 211757 w 468487"/>
                <a:gd name="connsiteY6" fmla="*/ 126717 h 665680"/>
                <a:gd name="connsiteX7" fmla="*/ 274432 w 468487"/>
                <a:gd name="connsiteY7" fmla="*/ 176310 h 665680"/>
                <a:gd name="connsiteX8" fmla="*/ 358378 w 468487"/>
                <a:gd name="connsiteY8" fmla="*/ 228825 h 665680"/>
                <a:gd name="connsiteX9" fmla="*/ 370761 w 468487"/>
                <a:gd name="connsiteY9" fmla="*/ 279180 h 665680"/>
                <a:gd name="connsiteX10" fmla="*/ 329232 w 468487"/>
                <a:gd name="connsiteY10" fmla="*/ 306740 h 665680"/>
                <a:gd name="connsiteX11" fmla="*/ 293799 w 468487"/>
                <a:gd name="connsiteY11" fmla="*/ 334743 h 665680"/>
                <a:gd name="connsiteX12" fmla="*/ 278686 w 468487"/>
                <a:gd name="connsiteY12" fmla="*/ 351317 h 665680"/>
                <a:gd name="connsiteX13" fmla="*/ 173466 w 468487"/>
                <a:gd name="connsiteY13" fmla="*/ 411134 h 665680"/>
                <a:gd name="connsiteX14" fmla="*/ 133652 w 468487"/>
                <a:gd name="connsiteY14" fmla="*/ 415833 h 665680"/>
                <a:gd name="connsiteX15" fmla="*/ 102791 w 468487"/>
                <a:gd name="connsiteY15" fmla="*/ 420786 h 665680"/>
                <a:gd name="connsiteX16" fmla="*/ 110411 w 468487"/>
                <a:gd name="connsiteY16" fmla="*/ 428978 h 665680"/>
                <a:gd name="connsiteX17" fmla="*/ 214932 w 468487"/>
                <a:gd name="connsiteY17" fmla="*/ 569694 h 665680"/>
                <a:gd name="connsiteX18" fmla="*/ 283702 w 468487"/>
                <a:gd name="connsiteY18" fmla="*/ 606715 h 665680"/>
                <a:gd name="connsiteX19" fmla="*/ 289481 w 468487"/>
                <a:gd name="connsiteY19" fmla="*/ 588046 h 665680"/>
                <a:gd name="connsiteX20" fmla="*/ 289481 w 468487"/>
                <a:gd name="connsiteY20" fmla="*/ 540612 h 665680"/>
                <a:gd name="connsiteX21" fmla="*/ 328470 w 468487"/>
                <a:gd name="connsiteY21" fmla="*/ 544866 h 665680"/>
                <a:gd name="connsiteX22" fmla="*/ 345996 w 468487"/>
                <a:gd name="connsiteY22" fmla="*/ 526514 h 665680"/>
                <a:gd name="connsiteX23" fmla="*/ 388668 w 468487"/>
                <a:gd name="connsiteY23" fmla="*/ 507591 h 665680"/>
                <a:gd name="connsiteX24" fmla="*/ 468488 w 468487"/>
                <a:gd name="connsiteY24" fmla="*/ 543532 h 665680"/>
                <a:gd name="connsiteX25" fmla="*/ 409814 w 468487"/>
                <a:gd name="connsiteY25" fmla="*/ 566901 h 665680"/>
                <a:gd name="connsiteX26" fmla="*/ 306816 w 468487"/>
                <a:gd name="connsiteY26" fmla="*/ 641323 h 665680"/>
                <a:gd name="connsiteX27" fmla="*/ 277797 w 468487"/>
                <a:gd name="connsiteY27" fmla="*/ 642720 h 665680"/>
                <a:gd name="connsiteX28" fmla="*/ 227632 w 468487"/>
                <a:gd name="connsiteY28" fmla="*/ 655864 h 665680"/>
                <a:gd name="connsiteX29" fmla="*/ 199247 w 468487"/>
                <a:gd name="connsiteY29" fmla="*/ 650531 h 665680"/>
                <a:gd name="connsiteX30" fmla="*/ 177340 w 468487"/>
                <a:gd name="connsiteY30" fmla="*/ 585443 h 665680"/>
                <a:gd name="connsiteX31" fmla="*/ 146034 w 468487"/>
                <a:gd name="connsiteY31" fmla="*/ 554074 h 665680"/>
                <a:gd name="connsiteX32" fmla="*/ 122032 w 468487"/>
                <a:gd name="connsiteY32" fmla="*/ 602778 h 665680"/>
                <a:gd name="connsiteX33" fmla="*/ 133208 w 468487"/>
                <a:gd name="connsiteY33" fmla="*/ 641640 h 665680"/>
                <a:gd name="connsiteX34" fmla="*/ 117840 w 468487"/>
                <a:gd name="connsiteY34" fmla="*/ 633513 h 665680"/>
                <a:gd name="connsiteX35" fmla="*/ 42847 w 468487"/>
                <a:gd name="connsiteY35" fmla="*/ 564869 h 665680"/>
                <a:gd name="connsiteX36" fmla="*/ 14716 w 468487"/>
                <a:gd name="connsiteY36" fmla="*/ 469745 h 665680"/>
                <a:gd name="connsiteX37" fmla="*/ 27480 w 468487"/>
                <a:gd name="connsiteY37" fmla="*/ 395831 h 665680"/>
                <a:gd name="connsiteX38" fmla="*/ 38084 w 468487"/>
                <a:gd name="connsiteY38" fmla="*/ 340014 h 665680"/>
                <a:gd name="connsiteX39" fmla="*/ 7604 w 468487"/>
                <a:gd name="connsiteY39" fmla="*/ 119731 h 665680"/>
                <a:gd name="connsiteX40" fmla="*/ 11160 w 468487"/>
                <a:gd name="connsiteY40" fmla="*/ 68804 h 6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8487" h="665680">
                  <a:moveTo>
                    <a:pt x="11351" y="68867"/>
                  </a:moveTo>
                  <a:cubicBezTo>
                    <a:pt x="11224" y="67534"/>
                    <a:pt x="10843" y="66137"/>
                    <a:pt x="10970" y="64804"/>
                  </a:cubicBezTo>
                  <a:cubicBezTo>
                    <a:pt x="12748" y="45309"/>
                    <a:pt x="-11318" y="25687"/>
                    <a:pt x="6779" y="7844"/>
                  </a:cubicBezTo>
                  <a:cubicBezTo>
                    <a:pt x="28559" y="-13746"/>
                    <a:pt x="41831" y="15273"/>
                    <a:pt x="58976" y="22830"/>
                  </a:cubicBezTo>
                  <a:cubicBezTo>
                    <a:pt x="69072" y="27275"/>
                    <a:pt x="81137" y="27466"/>
                    <a:pt x="92377" y="28228"/>
                  </a:cubicBezTo>
                  <a:cubicBezTo>
                    <a:pt x="114856" y="29815"/>
                    <a:pt x="129588" y="41118"/>
                    <a:pt x="138922" y="63534"/>
                  </a:cubicBezTo>
                  <a:cubicBezTo>
                    <a:pt x="152956" y="97316"/>
                    <a:pt x="168958" y="125574"/>
                    <a:pt x="211757" y="126717"/>
                  </a:cubicBezTo>
                  <a:cubicBezTo>
                    <a:pt x="237919" y="127415"/>
                    <a:pt x="255889" y="156498"/>
                    <a:pt x="274432" y="176310"/>
                  </a:cubicBezTo>
                  <a:cubicBezTo>
                    <a:pt x="298434" y="202028"/>
                    <a:pt x="325232" y="220380"/>
                    <a:pt x="358378" y="228825"/>
                  </a:cubicBezTo>
                  <a:cubicBezTo>
                    <a:pt x="383270" y="235175"/>
                    <a:pt x="389176" y="258670"/>
                    <a:pt x="370761" y="279180"/>
                  </a:cubicBezTo>
                  <a:cubicBezTo>
                    <a:pt x="359458" y="291817"/>
                    <a:pt x="345805" y="302231"/>
                    <a:pt x="329232" y="306740"/>
                  </a:cubicBezTo>
                  <a:cubicBezTo>
                    <a:pt x="313992" y="310867"/>
                    <a:pt x="301483" y="318805"/>
                    <a:pt x="293799" y="334743"/>
                  </a:cubicBezTo>
                  <a:cubicBezTo>
                    <a:pt x="290497" y="341475"/>
                    <a:pt x="284083" y="351063"/>
                    <a:pt x="278686" y="351317"/>
                  </a:cubicBezTo>
                  <a:cubicBezTo>
                    <a:pt x="234553" y="353476"/>
                    <a:pt x="207121" y="388592"/>
                    <a:pt x="173466" y="411134"/>
                  </a:cubicBezTo>
                  <a:cubicBezTo>
                    <a:pt x="160385" y="419897"/>
                    <a:pt x="147495" y="420913"/>
                    <a:pt x="133652" y="415833"/>
                  </a:cubicBezTo>
                  <a:cubicBezTo>
                    <a:pt x="122412" y="411706"/>
                    <a:pt x="111617" y="408277"/>
                    <a:pt x="102791" y="420786"/>
                  </a:cubicBezTo>
                  <a:cubicBezTo>
                    <a:pt x="100378" y="428851"/>
                    <a:pt x="101394" y="433232"/>
                    <a:pt x="110411" y="428978"/>
                  </a:cubicBezTo>
                  <a:cubicBezTo>
                    <a:pt x="144129" y="476667"/>
                    <a:pt x="211566" y="494637"/>
                    <a:pt x="214932" y="569694"/>
                  </a:cubicBezTo>
                  <a:cubicBezTo>
                    <a:pt x="215884" y="590967"/>
                    <a:pt x="264462" y="614018"/>
                    <a:pt x="283702" y="606715"/>
                  </a:cubicBezTo>
                  <a:cubicBezTo>
                    <a:pt x="293482" y="602969"/>
                    <a:pt x="294815" y="596047"/>
                    <a:pt x="289481" y="588046"/>
                  </a:cubicBezTo>
                  <a:cubicBezTo>
                    <a:pt x="278749" y="571981"/>
                    <a:pt x="274241" y="555915"/>
                    <a:pt x="289481" y="540612"/>
                  </a:cubicBezTo>
                  <a:cubicBezTo>
                    <a:pt x="303514" y="526451"/>
                    <a:pt x="313992" y="533372"/>
                    <a:pt x="328470" y="544866"/>
                  </a:cubicBezTo>
                  <a:cubicBezTo>
                    <a:pt x="345234" y="558201"/>
                    <a:pt x="345424" y="536801"/>
                    <a:pt x="345996" y="526514"/>
                  </a:cubicBezTo>
                  <a:cubicBezTo>
                    <a:pt x="348282" y="487462"/>
                    <a:pt x="363268" y="485684"/>
                    <a:pt x="388668" y="507591"/>
                  </a:cubicBezTo>
                  <a:cubicBezTo>
                    <a:pt x="411972" y="527657"/>
                    <a:pt x="441055" y="533690"/>
                    <a:pt x="468488" y="543532"/>
                  </a:cubicBezTo>
                  <a:cubicBezTo>
                    <a:pt x="445437" y="541183"/>
                    <a:pt x="424927" y="549311"/>
                    <a:pt x="409814" y="566901"/>
                  </a:cubicBezTo>
                  <a:cubicBezTo>
                    <a:pt x="380794" y="600619"/>
                    <a:pt x="337170" y="610081"/>
                    <a:pt x="306816" y="641323"/>
                  </a:cubicBezTo>
                  <a:cubicBezTo>
                    <a:pt x="298561" y="649832"/>
                    <a:pt x="287449" y="646530"/>
                    <a:pt x="277797" y="642720"/>
                  </a:cubicBezTo>
                  <a:cubicBezTo>
                    <a:pt x="258112" y="634909"/>
                    <a:pt x="241539" y="634846"/>
                    <a:pt x="227632" y="655864"/>
                  </a:cubicBezTo>
                  <a:cubicBezTo>
                    <a:pt x="216901" y="672184"/>
                    <a:pt x="205852" y="666596"/>
                    <a:pt x="199247" y="650531"/>
                  </a:cubicBezTo>
                  <a:cubicBezTo>
                    <a:pt x="190611" y="629448"/>
                    <a:pt x="180578" y="609065"/>
                    <a:pt x="177340" y="585443"/>
                  </a:cubicBezTo>
                  <a:cubicBezTo>
                    <a:pt x="174927" y="567789"/>
                    <a:pt x="167624" y="547343"/>
                    <a:pt x="146034" y="554074"/>
                  </a:cubicBezTo>
                  <a:cubicBezTo>
                    <a:pt x="125778" y="560424"/>
                    <a:pt x="116507" y="579093"/>
                    <a:pt x="122032" y="602778"/>
                  </a:cubicBezTo>
                  <a:cubicBezTo>
                    <a:pt x="125079" y="615923"/>
                    <a:pt x="129461" y="628686"/>
                    <a:pt x="133208" y="641640"/>
                  </a:cubicBezTo>
                  <a:cubicBezTo>
                    <a:pt x="128064" y="638910"/>
                    <a:pt x="122984" y="636243"/>
                    <a:pt x="117840" y="633513"/>
                  </a:cubicBezTo>
                  <a:cubicBezTo>
                    <a:pt x="86471" y="634338"/>
                    <a:pt x="43418" y="599413"/>
                    <a:pt x="42847" y="564869"/>
                  </a:cubicBezTo>
                  <a:cubicBezTo>
                    <a:pt x="42276" y="528801"/>
                    <a:pt x="30020" y="499463"/>
                    <a:pt x="14716" y="469745"/>
                  </a:cubicBezTo>
                  <a:cubicBezTo>
                    <a:pt x="175" y="441551"/>
                    <a:pt x="-714" y="416341"/>
                    <a:pt x="27480" y="395831"/>
                  </a:cubicBezTo>
                  <a:cubicBezTo>
                    <a:pt x="46847" y="381734"/>
                    <a:pt x="43228" y="358556"/>
                    <a:pt x="38084" y="340014"/>
                  </a:cubicBezTo>
                  <a:cubicBezTo>
                    <a:pt x="18145" y="267941"/>
                    <a:pt x="19034" y="192884"/>
                    <a:pt x="7604" y="119731"/>
                  </a:cubicBezTo>
                  <a:cubicBezTo>
                    <a:pt x="4874" y="102332"/>
                    <a:pt x="1064" y="85060"/>
                    <a:pt x="11160" y="6880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5" name="Полилиния: фигура 804">
              <a:extLst>
                <a:ext uri="{FF2B5EF4-FFF2-40B4-BE49-F238E27FC236}">
                  <a16:creationId xmlns="" xmlns:a16="http://schemas.microsoft.com/office/drawing/2014/main" id="{74AA35DF-F899-4415-A53B-AE037BF0BC54}"/>
                </a:ext>
              </a:extLst>
            </p:cNvPr>
            <p:cNvSpPr/>
            <p:nvPr/>
          </p:nvSpPr>
          <p:spPr>
            <a:xfrm>
              <a:off x="3056445" y="4098119"/>
              <a:ext cx="822998" cy="279370"/>
            </a:xfrm>
            <a:custGeom>
              <a:avLst/>
              <a:gdLst>
                <a:gd name="connsiteX0" fmla="*/ 213424 w 822998"/>
                <a:gd name="connsiteY0" fmla="*/ 256478 h 279370"/>
                <a:gd name="connsiteX1" fmla="*/ 40894 w 822998"/>
                <a:gd name="connsiteY1" fmla="*/ 175705 h 279370"/>
                <a:gd name="connsiteX2" fmla="*/ 0 w 822998"/>
                <a:gd name="connsiteY2" fmla="*/ 141987 h 279370"/>
                <a:gd name="connsiteX3" fmla="*/ 3874 w 822998"/>
                <a:gd name="connsiteY3" fmla="*/ 135446 h 279370"/>
                <a:gd name="connsiteX4" fmla="*/ 38100 w 822998"/>
                <a:gd name="connsiteY4" fmla="*/ 51880 h 279370"/>
                <a:gd name="connsiteX5" fmla="*/ 180213 w 822998"/>
                <a:gd name="connsiteY5" fmla="*/ 80963 h 279370"/>
                <a:gd name="connsiteX6" fmla="*/ 225996 w 822998"/>
                <a:gd name="connsiteY6" fmla="*/ 77915 h 279370"/>
                <a:gd name="connsiteX7" fmla="*/ 272860 w 822998"/>
                <a:gd name="connsiteY7" fmla="*/ 70676 h 279370"/>
                <a:gd name="connsiteX8" fmla="*/ 396685 w 822998"/>
                <a:gd name="connsiteY8" fmla="*/ 109348 h 279370"/>
                <a:gd name="connsiteX9" fmla="*/ 466535 w 822998"/>
                <a:gd name="connsiteY9" fmla="*/ 122937 h 279370"/>
                <a:gd name="connsiteX10" fmla="*/ 618236 w 822998"/>
                <a:gd name="connsiteY10" fmla="*/ 129922 h 279370"/>
                <a:gd name="connsiteX11" fmla="*/ 644208 w 822998"/>
                <a:gd name="connsiteY11" fmla="*/ 116523 h 279370"/>
                <a:gd name="connsiteX12" fmla="*/ 691642 w 822998"/>
                <a:gd name="connsiteY12" fmla="*/ 113856 h 279370"/>
                <a:gd name="connsiteX13" fmla="*/ 725551 w 822998"/>
                <a:gd name="connsiteY13" fmla="*/ 54039 h 279370"/>
                <a:gd name="connsiteX14" fmla="*/ 763524 w 822998"/>
                <a:gd name="connsiteY14" fmla="*/ 0 h 279370"/>
                <a:gd name="connsiteX15" fmla="*/ 769366 w 822998"/>
                <a:gd name="connsiteY15" fmla="*/ 63691 h 279370"/>
                <a:gd name="connsiteX16" fmla="*/ 796798 w 822998"/>
                <a:gd name="connsiteY16" fmla="*/ 108078 h 279370"/>
                <a:gd name="connsiteX17" fmla="*/ 822770 w 822998"/>
                <a:gd name="connsiteY17" fmla="*/ 131509 h 279370"/>
                <a:gd name="connsiteX18" fmla="*/ 795782 w 822998"/>
                <a:gd name="connsiteY18" fmla="*/ 168212 h 279370"/>
                <a:gd name="connsiteX19" fmla="*/ 677608 w 822998"/>
                <a:gd name="connsiteY19" fmla="*/ 167006 h 279370"/>
                <a:gd name="connsiteX20" fmla="*/ 629857 w 822998"/>
                <a:gd name="connsiteY20" fmla="*/ 171514 h 279370"/>
                <a:gd name="connsiteX21" fmla="*/ 465900 w 822998"/>
                <a:gd name="connsiteY21" fmla="*/ 237491 h 279370"/>
                <a:gd name="connsiteX22" fmla="*/ 406654 w 822998"/>
                <a:gd name="connsiteY22" fmla="*/ 231586 h 279370"/>
                <a:gd name="connsiteX23" fmla="*/ 327660 w 822998"/>
                <a:gd name="connsiteY23" fmla="*/ 256351 h 279370"/>
                <a:gd name="connsiteX24" fmla="*/ 295910 w 822998"/>
                <a:gd name="connsiteY24" fmla="*/ 278893 h 279370"/>
                <a:gd name="connsiteX25" fmla="*/ 213424 w 822998"/>
                <a:gd name="connsiteY25" fmla="*/ 256414 h 27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22998" h="279370">
                  <a:moveTo>
                    <a:pt x="213424" y="256478"/>
                  </a:moveTo>
                  <a:cubicBezTo>
                    <a:pt x="158179" y="224029"/>
                    <a:pt x="99759" y="199200"/>
                    <a:pt x="40894" y="175705"/>
                  </a:cubicBezTo>
                  <a:cubicBezTo>
                    <a:pt x="23368" y="168720"/>
                    <a:pt x="9970" y="158433"/>
                    <a:pt x="0" y="141987"/>
                  </a:cubicBezTo>
                  <a:cubicBezTo>
                    <a:pt x="1270" y="139764"/>
                    <a:pt x="2223" y="135954"/>
                    <a:pt x="3874" y="135446"/>
                  </a:cubicBezTo>
                  <a:cubicBezTo>
                    <a:pt x="47054" y="122492"/>
                    <a:pt x="55309" y="93282"/>
                    <a:pt x="38100" y="51880"/>
                  </a:cubicBezTo>
                  <a:cubicBezTo>
                    <a:pt x="89980" y="35941"/>
                    <a:pt x="135890" y="56134"/>
                    <a:pt x="180213" y="80963"/>
                  </a:cubicBezTo>
                  <a:cubicBezTo>
                    <a:pt x="197485" y="90615"/>
                    <a:pt x="210121" y="98235"/>
                    <a:pt x="225996" y="77915"/>
                  </a:cubicBezTo>
                  <a:cubicBezTo>
                    <a:pt x="237744" y="62865"/>
                    <a:pt x="256667" y="68073"/>
                    <a:pt x="272860" y="70676"/>
                  </a:cubicBezTo>
                  <a:cubicBezTo>
                    <a:pt x="315722" y="77534"/>
                    <a:pt x="356680" y="92520"/>
                    <a:pt x="396685" y="109348"/>
                  </a:cubicBezTo>
                  <a:cubicBezTo>
                    <a:pt x="419862" y="119063"/>
                    <a:pt x="442214" y="122492"/>
                    <a:pt x="466535" y="122937"/>
                  </a:cubicBezTo>
                  <a:cubicBezTo>
                    <a:pt x="517144" y="123953"/>
                    <a:pt x="567690" y="127254"/>
                    <a:pt x="618236" y="129922"/>
                  </a:cubicBezTo>
                  <a:cubicBezTo>
                    <a:pt x="629476" y="130493"/>
                    <a:pt x="639318" y="126620"/>
                    <a:pt x="644208" y="116523"/>
                  </a:cubicBezTo>
                  <a:cubicBezTo>
                    <a:pt x="655257" y="93663"/>
                    <a:pt x="669925" y="95060"/>
                    <a:pt x="691642" y="113856"/>
                  </a:cubicBezTo>
                  <a:cubicBezTo>
                    <a:pt x="684339" y="75502"/>
                    <a:pt x="701104" y="60008"/>
                    <a:pt x="725551" y="54039"/>
                  </a:cubicBezTo>
                  <a:cubicBezTo>
                    <a:pt x="753618" y="47244"/>
                    <a:pt x="753047" y="22543"/>
                    <a:pt x="763524" y="0"/>
                  </a:cubicBezTo>
                  <a:cubicBezTo>
                    <a:pt x="765493" y="21272"/>
                    <a:pt x="767906" y="42418"/>
                    <a:pt x="769366" y="63691"/>
                  </a:cubicBezTo>
                  <a:cubicBezTo>
                    <a:pt x="770763" y="84265"/>
                    <a:pt x="776986" y="100458"/>
                    <a:pt x="796798" y="108078"/>
                  </a:cubicBezTo>
                  <a:cubicBezTo>
                    <a:pt x="807974" y="112332"/>
                    <a:pt x="825183" y="112586"/>
                    <a:pt x="822770" y="131509"/>
                  </a:cubicBezTo>
                  <a:cubicBezTo>
                    <a:pt x="820674" y="148083"/>
                    <a:pt x="810641" y="165482"/>
                    <a:pt x="795782" y="168212"/>
                  </a:cubicBezTo>
                  <a:cubicBezTo>
                    <a:pt x="756602" y="175388"/>
                    <a:pt x="715391" y="188723"/>
                    <a:pt x="677608" y="167006"/>
                  </a:cubicBezTo>
                  <a:cubicBezTo>
                    <a:pt x="657924" y="155639"/>
                    <a:pt x="643509" y="157354"/>
                    <a:pt x="629857" y="171514"/>
                  </a:cubicBezTo>
                  <a:cubicBezTo>
                    <a:pt x="584010" y="218949"/>
                    <a:pt x="518858" y="210186"/>
                    <a:pt x="465900" y="237491"/>
                  </a:cubicBezTo>
                  <a:cubicBezTo>
                    <a:pt x="448501" y="246445"/>
                    <a:pt x="426085" y="240603"/>
                    <a:pt x="406654" y="231586"/>
                  </a:cubicBezTo>
                  <a:cubicBezTo>
                    <a:pt x="374269" y="216663"/>
                    <a:pt x="347218" y="223204"/>
                    <a:pt x="327660" y="256351"/>
                  </a:cubicBezTo>
                  <a:cubicBezTo>
                    <a:pt x="323469" y="274258"/>
                    <a:pt x="308039" y="281370"/>
                    <a:pt x="295910" y="278893"/>
                  </a:cubicBezTo>
                  <a:cubicBezTo>
                    <a:pt x="268161" y="273178"/>
                    <a:pt x="237744" y="276798"/>
                    <a:pt x="213424" y="25641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6" name="Полилиния: фигура 805">
              <a:extLst>
                <a:ext uri="{FF2B5EF4-FFF2-40B4-BE49-F238E27FC236}">
                  <a16:creationId xmlns="" xmlns:a16="http://schemas.microsoft.com/office/drawing/2014/main" id="{9310D7A2-4B75-48B0-A869-E0918CF383E3}"/>
                </a:ext>
              </a:extLst>
            </p:cNvPr>
            <p:cNvSpPr/>
            <p:nvPr/>
          </p:nvSpPr>
          <p:spPr>
            <a:xfrm>
              <a:off x="3772534" y="3526347"/>
              <a:ext cx="251396" cy="680461"/>
            </a:xfrm>
            <a:custGeom>
              <a:avLst/>
              <a:gdLst>
                <a:gd name="connsiteX0" fmla="*/ 144780 w 251396"/>
                <a:gd name="connsiteY0" fmla="*/ 50942 h 680461"/>
                <a:gd name="connsiteX1" fmla="*/ 175451 w 251396"/>
                <a:gd name="connsiteY1" fmla="*/ 233823 h 680461"/>
                <a:gd name="connsiteX2" fmla="*/ 207518 w 251396"/>
                <a:gd name="connsiteY2" fmla="*/ 390288 h 680461"/>
                <a:gd name="connsiteX3" fmla="*/ 190119 w 251396"/>
                <a:gd name="connsiteY3" fmla="*/ 412957 h 680461"/>
                <a:gd name="connsiteX4" fmla="*/ 157607 w 251396"/>
                <a:gd name="connsiteY4" fmla="*/ 404194 h 680461"/>
                <a:gd name="connsiteX5" fmla="*/ 251397 w 251396"/>
                <a:gd name="connsiteY5" fmla="*/ 615714 h 680461"/>
                <a:gd name="connsiteX6" fmla="*/ 196279 w 251396"/>
                <a:gd name="connsiteY6" fmla="*/ 654830 h 680461"/>
                <a:gd name="connsiteX7" fmla="*/ 161099 w 251396"/>
                <a:gd name="connsiteY7" fmla="*/ 666387 h 680461"/>
                <a:gd name="connsiteX8" fmla="*/ 145796 w 251396"/>
                <a:gd name="connsiteY8" fmla="*/ 679468 h 680461"/>
                <a:gd name="connsiteX9" fmla="*/ 135636 w 251396"/>
                <a:gd name="connsiteY9" fmla="*/ 658958 h 680461"/>
                <a:gd name="connsiteX10" fmla="*/ 123762 w 251396"/>
                <a:gd name="connsiteY10" fmla="*/ 427499 h 680461"/>
                <a:gd name="connsiteX11" fmla="*/ 105220 w 251396"/>
                <a:gd name="connsiteY11" fmla="*/ 308055 h 680461"/>
                <a:gd name="connsiteX12" fmla="*/ 2032 w 251396"/>
                <a:gd name="connsiteY12" fmla="*/ 22113 h 680461"/>
                <a:gd name="connsiteX13" fmla="*/ 0 w 251396"/>
                <a:gd name="connsiteY13" fmla="*/ 10111 h 680461"/>
                <a:gd name="connsiteX14" fmla="*/ 10287 w 251396"/>
                <a:gd name="connsiteY14" fmla="*/ 15 h 680461"/>
                <a:gd name="connsiteX15" fmla="*/ 144780 w 251396"/>
                <a:gd name="connsiteY15" fmla="*/ 51006 h 68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396" h="680461">
                  <a:moveTo>
                    <a:pt x="144780" y="50942"/>
                  </a:moveTo>
                  <a:cubicBezTo>
                    <a:pt x="174625" y="108156"/>
                    <a:pt x="161227" y="173752"/>
                    <a:pt x="175451" y="233823"/>
                  </a:cubicBezTo>
                  <a:cubicBezTo>
                    <a:pt x="187770" y="285639"/>
                    <a:pt x="188722" y="340059"/>
                    <a:pt x="207518" y="390288"/>
                  </a:cubicBezTo>
                  <a:cubicBezTo>
                    <a:pt x="213995" y="407560"/>
                    <a:pt x="208534" y="417656"/>
                    <a:pt x="190119" y="412957"/>
                  </a:cubicBezTo>
                  <a:cubicBezTo>
                    <a:pt x="180785" y="410544"/>
                    <a:pt x="172149" y="404830"/>
                    <a:pt x="157607" y="404194"/>
                  </a:cubicBezTo>
                  <a:cubicBezTo>
                    <a:pt x="196342" y="471568"/>
                    <a:pt x="180467" y="564596"/>
                    <a:pt x="251397" y="615714"/>
                  </a:cubicBezTo>
                  <a:cubicBezTo>
                    <a:pt x="246634" y="650893"/>
                    <a:pt x="230568" y="667149"/>
                    <a:pt x="196279" y="654830"/>
                  </a:cubicBezTo>
                  <a:cubicBezTo>
                    <a:pt x="182499" y="649877"/>
                    <a:pt x="168529" y="647274"/>
                    <a:pt x="161099" y="666387"/>
                  </a:cubicBezTo>
                  <a:cubicBezTo>
                    <a:pt x="158242" y="673690"/>
                    <a:pt x="156020" y="683659"/>
                    <a:pt x="145796" y="679468"/>
                  </a:cubicBezTo>
                  <a:cubicBezTo>
                    <a:pt x="138049" y="676293"/>
                    <a:pt x="136144" y="667403"/>
                    <a:pt x="135636" y="658958"/>
                  </a:cubicBezTo>
                  <a:cubicBezTo>
                    <a:pt x="131191" y="581805"/>
                    <a:pt x="123698" y="504652"/>
                    <a:pt x="123762" y="427499"/>
                  </a:cubicBezTo>
                  <a:cubicBezTo>
                    <a:pt x="123762" y="385589"/>
                    <a:pt x="117602" y="345647"/>
                    <a:pt x="105220" y="308055"/>
                  </a:cubicBezTo>
                  <a:cubicBezTo>
                    <a:pt x="73470" y="211725"/>
                    <a:pt x="49340" y="112029"/>
                    <a:pt x="2032" y="22113"/>
                  </a:cubicBezTo>
                  <a:cubicBezTo>
                    <a:pt x="254" y="18748"/>
                    <a:pt x="635" y="14112"/>
                    <a:pt x="0" y="10111"/>
                  </a:cubicBezTo>
                  <a:cubicBezTo>
                    <a:pt x="3556" y="6555"/>
                    <a:pt x="9906" y="-366"/>
                    <a:pt x="10287" y="15"/>
                  </a:cubicBezTo>
                  <a:cubicBezTo>
                    <a:pt x="48959" y="36147"/>
                    <a:pt x="108966" y="7254"/>
                    <a:pt x="144780" y="5100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7" name="Полилиния: фигура 806">
              <a:extLst>
                <a:ext uri="{FF2B5EF4-FFF2-40B4-BE49-F238E27FC236}">
                  <a16:creationId xmlns="" xmlns:a16="http://schemas.microsoft.com/office/drawing/2014/main" id="{3E45F0BD-6A7A-474E-9842-C07D2619FF35}"/>
                </a:ext>
              </a:extLst>
            </p:cNvPr>
            <p:cNvSpPr/>
            <p:nvPr/>
          </p:nvSpPr>
          <p:spPr>
            <a:xfrm>
              <a:off x="3475775" y="3037443"/>
              <a:ext cx="342353" cy="229997"/>
            </a:xfrm>
            <a:custGeom>
              <a:avLst/>
              <a:gdLst>
                <a:gd name="connsiteX0" fmla="*/ 327176 w 342353"/>
                <a:gd name="connsiteY0" fmla="*/ 40670 h 229997"/>
                <a:gd name="connsiteX1" fmla="*/ 342353 w 342353"/>
                <a:gd name="connsiteY1" fmla="*/ 81628 h 229997"/>
                <a:gd name="connsiteX2" fmla="*/ 305269 w 342353"/>
                <a:gd name="connsiteY2" fmla="*/ 139032 h 229997"/>
                <a:gd name="connsiteX3" fmla="*/ 306666 w 342353"/>
                <a:gd name="connsiteY3" fmla="*/ 155733 h 229997"/>
                <a:gd name="connsiteX4" fmla="*/ 311936 w 342353"/>
                <a:gd name="connsiteY4" fmla="*/ 212566 h 229997"/>
                <a:gd name="connsiteX5" fmla="*/ 281456 w 342353"/>
                <a:gd name="connsiteY5" fmla="*/ 212566 h 229997"/>
                <a:gd name="connsiteX6" fmla="*/ 223163 w 342353"/>
                <a:gd name="connsiteY6" fmla="*/ 223932 h 229997"/>
                <a:gd name="connsiteX7" fmla="*/ 210654 w 342353"/>
                <a:gd name="connsiteY7" fmla="*/ 229711 h 229997"/>
                <a:gd name="connsiteX8" fmla="*/ 87147 w 342353"/>
                <a:gd name="connsiteY8" fmla="*/ 192690 h 229997"/>
                <a:gd name="connsiteX9" fmla="*/ 31140 w 342353"/>
                <a:gd name="connsiteY9" fmla="*/ 151161 h 229997"/>
                <a:gd name="connsiteX10" fmla="*/ 18249 w 342353"/>
                <a:gd name="connsiteY10" fmla="*/ 78961 h 229997"/>
                <a:gd name="connsiteX11" fmla="*/ 49110 w 342353"/>
                <a:gd name="connsiteY11" fmla="*/ 54894 h 229997"/>
                <a:gd name="connsiteX12" fmla="*/ 80923 w 342353"/>
                <a:gd name="connsiteY12" fmla="*/ 44163 h 229997"/>
                <a:gd name="connsiteX13" fmla="*/ 141058 w 342353"/>
                <a:gd name="connsiteY13" fmla="*/ 28478 h 229997"/>
                <a:gd name="connsiteX14" fmla="*/ 218147 w 342353"/>
                <a:gd name="connsiteY14" fmla="*/ 8158 h 229997"/>
                <a:gd name="connsiteX15" fmla="*/ 327176 w 342353"/>
                <a:gd name="connsiteY15" fmla="*/ 40797 h 2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353" h="229997">
                  <a:moveTo>
                    <a:pt x="327176" y="40670"/>
                  </a:moveTo>
                  <a:cubicBezTo>
                    <a:pt x="340130" y="50957"/>
                    <a:pt x="342353" y="65753"/>
                    <a:pt x="342353" y="81628"/>
                  </a:cubicBezTo>
                  <a:cubicBezTo>
                    <a:pt x="331113" y="101376"/>
                    <a:pt x="339368" y="135032"/>
                    <a:pt x="305269" y="139032"/>
                  </a:cubicBezTo>
                  <a:cubicBezTo>
                    <a:pt x="298601" y="139794"/>
                    <a:pt x="302538" y="150526"/>
                    <a:pt x="306666" y="155733"/>
                  </a:cubicBezTo>
                  <a:cubicBezTo>
                    <a:pt x="320699" y="173449"/>
                    <a:pt x="318032" y="192817"/>
                    <a:pt x="311936" y="212566"/>
                  </a:cubicBezTo>
                  <a:cubicBezTo>
                    <a:pt x="301776" y="222599"/>
                    <a:pt x="291616" y="222725"/>
                    <a:pt x="281456" y="212566"/>
                  </a:cubicBezTo>
                  <a:cubicBezTo>
                    <a:pt x="259612" y="201898"/>
                    <a:pt x="238403" y="193389"/>
                    <a:pt x="223163" y="223932"/>
                  </a:cubicBezTo>
                  <a:cubicBezTo>
                    <a:pt x="221385" y="227488"/>
                    <a:pt x="211797" y="231044"/>
                    <a:pt x="210654" y="229711"/>
                  </a:cubicBezTo>
                  <a:cubicBezTo>
                    <a:pt x="176681" y="190658"/>
                    <a:pt x="124611" y="223551"/>
                    <a:pt x="87147" y="192690"/>
                  </a:cubicBezTo>
                  <a:cubicBezTo>
                    <a:pt x="69112" y="177831"/>
                    <a:pt x="48475" y="159797"/>
                    <a:pt x="31140" y="151161"/>
                  </a:cubicBezTo>
                  <a:cubicBezTo>
                    <a:pt x="-14390" y="128555"/>
                    <a:pt x="-2071" y="111981"/>
                    <a:pt x="18249" y="78961"/>
                  </a:cubicBezTo>
                  <a:cubicBezTo>
                    <a:pt x="27647" y="63721"/>
                    <a:pt x="30695" y="52418"/>
                    <a:pt x="49110" y="54894"/>
                  </a:cubicBezTo>
                  <a:cubicBezTo>
                    <a:pt x="60857" y="56482"/>
                    <a:pt x="72415" y="52354"/>
                    <a:pt x="80923" y="44163"/>
                  </a:cubicBezTo>
                  <a:cubicBezTo>
                    <a:pt x="98640" y="27018"/>
                    <a:pt x="118960" y="24732"/>
                    <a:pt x="141058" y="28478"/>
                  </a:cubicBezTo>
                  <a:cubicBezTo>
                    <a:pt x="169697" y="33304"/>
                    <a:pt x="192048" y="19842"/>
                    <a:pt x="218147" y="8158"/>
                  </a:cubicBezTo>
                  <a:cubicBezTo>
                    <a:pt x="255167" y="-8415"/>
                    <a:pt x="298792" y="-795"/>
                    <a:pt x="327176" y="407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8" name="Полилиния: фигура 807">
              <a:extLst>
                <a:ext uri="{FF2B5EF4-FFF2-40B4-BE49-F238E27FC236}">
                  <a16:creationId xmlns="" xmlns:a16="http://schemas.microsoft.com/office/drawing/2014/main" id="{C573E375-6484-4ECF-AD75-324A6BA5F400}"/>
                </a:ext>
              </a:extLst>
            </p:cNvPr>
            <p:cNvSpPr/>
            <p:nvPr/>
          </p:nvSpPr>
          <p:spPr>
            <a:xfrm>
              <a:off x="3426523" y="3234853"/>
              <a:ext cx="323418" cy="258104"/>
            </a:xfrm>
            <a:custGeom>
              <a:avLst/>
              <a:gdLst>
                <a:gd name="connsiteX0" fmla="*/ 80454 w 323418"/>
                <a:gd name="connsiteY0" fmla="*/ 141712 h 258104"/>
                <a:gd name="connsiteX1" fmla="*/ 45910 w 323418"/>
                <a:gd name="connsiteY1" fmla="*/ 149459 h 258104"/>
                <a:gd name="connsiteX2" fmla="*/ 317 w 323418"/>
                <a:gd name="connsiteY2" fmla="*/ 117645 h 258104"/>
                <a:gd name="connsiteX3" fmla="*/ 57912 w 323418"/>
                <a:gd name="connsiteY3" fmla="*/ 5503 h 258104"/>
                <a:gd name="connsiteX4" fmla="*/ 86487 w 323418"/>
                <a:gd name="connsiteY4" fmla="*/ 5059 h 258104"/>
                <a:gd name="connsiteX5" fmla="*/ 98679 w 323418"/>
                <a:gd name="connsiteY5" fmla="*/ 32237 h 258104"/>
                <a:gd name="connsiteX6" fmla="*/ 166560 w 323418"/>
                <a:gd name="connsiteY6" fmla="*/ 97642 h 258104"/>
                <a:gd name="connsiteX7" fmla="*/ 274447 w 323418"/>
                <a:gd name="connsiteY7" fmla="*/ 120312 h 258104"/>
                <a:gd name="connsiteX8" fmla="*/ 287337 w 323418"/>
                <a:gd name="connsiteY8" fmla="*/ 138092 h 258104"/>
                <a:gd name="connsiteX9" fmla="*/ 318198 w 323418"/>
                <a:gd name="connsiteY9" fmla="*/ 207307 h 258104"/>
                <a:gd name="connsiteX10" fmla="*/ 318516 w 323418"/>
                <a:gd name="connsiteY10" fmla="*/ 223881 h 258104"/>
                <a:gd name="connsiteX11" fmla="*/ 280162 w 323418"/>
                <a:gd name="connsiteY11" fmla="*/ 257600 h 258104"/>
                <a:gd name="connsiteX12" fmla="*/ 265938 w 323418"/>
                <a:gd name="connsiteY12" fmla="*/ 252012 h 258104"/>
                <a:gd name="connsiteX13" fmla="*/ 76263 w 323418"/>
                <a:gd name="connsiteY13" fmla="*/ 182098 h 258104"/>
                <a:gd name="connsiteX14" fmla="*/ 80391 w 323418"/>
                <a:gd name="connsiteY14" fmla="*/ 141775 h 25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3418" h="258104">
                  <a:moveTo>
                    <a:pt x="80454" y="141712"/>
                  </a:moveTo>
                  <a:cubicBezTo>
                    <a:pt x="66929" y="133901"/>
                    <a:pt x="57277" y="143807"/>
                    <a:pt x="45910" y="149459"/>
                  </a:cubicBezTo>
                  <a:cubicBezTo>
                    <a:pt x="20002" y="162286"/>
                    <a:pt x="2667" y="147681"/>
                    <a:pt x="317" y="117645"/>
                  </a:cubicBezTo>
                  <a:cubicBezTo>
                    <a:pt x="-3683" y="65638"/>
                    <a:pt x="30988" y="37952"/>
                    <a:pt x="57912" y="5503"/>
                  </a:cubicBezTo>
                  <a:cubicBezTo>
                    <a:pt x="65151" y="-3196"/>
                    <a:pt x="76962" y="-212"/>
                    <a:pt x="86487" y="5059"/>
                  </a:cubicBezTo>
                  <a:cubicBezTo>
                    <a:pt x="96774" y="10710"/>
                    <a:pt x="99695" y="19854"/>
                    <a:pt x="98679" y="32237"/>
                  </a:cubicBezTo>
                  <a:cubicBezTo>
                    <a:pt x="94361" y="86784"/>
                    <a:pt x="117094" y="107104"/>
                    <a:pt x="166560" y="97642"/>
                  </a:cubicBezTo>
                  <a:cubicBezTo>
                    <a:pt x="204470" y="90340"/>
                    <a:pt x="243713" y="82783"/>
                    <a:pt x="274447" y="120312"/>
                  </a:cubicBezTo>
                  <a:cubicBezTo>
                    <a:pt x="279209" y="126154"/>
                    <a:pt x="290004" y="129139"/>
                    <a:pt x="287337" y="138092"/>
                  </a:cubicBezTo>
                  <a:cubicBezTo>
                    <a:pt x="277177" y="172255"/>
                    <a:pt x="282511" y="196576"/>
                    <a:pt x="318198" y="207307"/>
                  </a:cubicBezTo>
                  <a:cubicBezTo>
                    <a:pt x="325945" y="209657"/>
                    <a:pt x="324231" y="220007"/>
                    <a:pt x="318516" y="223881"/>
                  </a:cubicBezTo>
                  <a:cubicBezTo>
                    <a:pt x="304419" y="233660"/>
                    <a:pt x="304609" y="262235"/>
                    <a:pt x="280162" y="257600"/>
                  </a:cubicBezTo>
                  <a:cubicBezTo>
                    <a:pt x="275272" y="256710"/>
                    <a:pt x="270129" y="254806"/>
                    <a:pt x="265938" y="252012"/>
                  </a:cubicBezTo>
                  <a:cubicBezTo>
                    <a:pt x="207772" y="212514"/>
                    <a:pt x="140970" y="201402"/>
                    <a:pt x="76263" y="182098"/>
                  </a:cubicBezTo>
                  <a:cubicBezTo>
                    <a:pt x="37719" y="170541"/>
                    <a:pt x="82931" y="156444"/>
                    <a:pt x="80391" y="14177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9" name="Полилиния: фигура 808">
              <a:extLst>
                <a:ext uri="{FF2B5EF4-FFF2-40B4-BE49-F238E27FC236}">
                  <a16:creationId xmlns="" xmlns:a16="http://schemas.microsoft.com/office/drawing/2014/main" id="{C70002EC-EB1E-46BF-A068-06C7D46F00A8}"/>
                </a:ext>
              </a:extLst>
            </p:cNvPr>
            <p:cNvSpPr/>
            <p:nvPr/>
          </p:nvSpPr>
          <p:spPr>
            <a:xfrm>
              <a:off x="3269566" y="4305955"/>
              <a:ext cx="478774" cy="187834"/>
            </a:xfrm>
            <a:custGeom>
              <a:avLst/>
              <a:gdLst>
                <a:gd name="connsiteX0" fmla="*/ 302 w 478774"/>
                <a:gd name="connsiteY0" fmla="*/ 48641 h 187834"/>
                <a:gd name="connsiteX1" fmla="*/ 114539 w 478774"/>
                <a:gd name="connsiteY1" fmla="*/ 48578 h 187834"/>
                <a:gd name="connsiteX2" fmla="*/ 281290 w 478774"/>
                <a:gd name="connsiteY2" fmla="*/ 43752 h 187834"/>
                <a:gd name="connsiteX3" fmla="*/ 372730 w 478774"/>
                <a:gd name="connsiteY3" fmla="*/ 22098 h 187834"/>
                <a:gd name="connsiteX4" fmla="*/ 474901 w 478774"/>
                <a:gd name="connsiteY4" fmla="*/ 0 h 187834"/>
                <a:gd name="connsiteX5" fmla="*/ 478775 w 478774"/>
                <a:gd name="connsiteY5" fmla="*/ 9779 h 187834"/>
                <a:gd name="connsiteX6" fmla="*/ 436039 w 478774"/>
                <a:gd name="connsiteY6" fmla="*/ 35433 h 187834"/>
                <a:gd name="connsiteX7" fmla="*/ 219314 w 478774"/>
                <a:gd name="connsiteY7" fmla="*/ 124651 h 187834"/>
                <a:gd name="connsiteX8" fmla="*/ 174419 w 478774"/>
                <a:gd name="connsiteY8" fmla="*/ 130049 h 187834"/>
                <a:gd name="connsiteX9" fmla="*/ 61262 w 478774"/>
                <a:gd name="connsiteY9" fmla="*/ 187834 h 187834"/>
                <a:gd name="connsiteX10" fmla="*/ 366 w 478774"/>
                <a:gd name="connsiteY10" fmla="*/ 48705 h 18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774" h="187834">
                  <a:moveTo>
                    <a:pt x="302" y="48641"/>
                  </a:moveTo>
                  <a:cubicBezTo>
                    <a:pt x="38339" y="32639"/>
                    <a:pt x="76502" y="53468"/>
                    <a:pt x="114539" y="48578"/>
                  </a:cubicBezTo>
                  <a:cubicBezTo>
                    <a:pt x="169974" y="40006"/>
                    <a:pt x="225156" y="40006"/>
                    <a:pt x="281290" y="43752"/>
                  </a:cubicBezTo>
                  <a:cubicBezTo>
                    <a:pt x="311199" y="45720"/>
                    <a:pt x="342060" y="29274"/>
                    <a:pt x="372730" y="22098"/>
                  </a:cubicBezTo>
                  <a:cubicBezTo>
                    <a:pt x="406639" y="14161"/>
                    <a:pt x="440802" y="7303"/>
                    <a:pt x="474901" y="0"/>
                  </a:cubicBezTo>
                  <a:cubicBezTo>
                    <a:pt x="476171" y="3239"/>
                    <a:pt x="477505" y="6477"/>
                    <a:pt x="478775" y="9779"/>
                  </a:cubicBezTo>
                  <a:cubicBezTo>
                    <a:pt x="464551" y="18542"/>
                    <a:pt x="451280" y="31433"/>
                    <a:pt x="436039" y="35433"/>
                  </a:cubicBezTo>
                  <a:cubicBezTo>
                    <a:pt x="360157" y="55309"/>
                    <a:pt x="291196" y="94044"/>
                    <a:pt x="219314" y="124651"/>
                  </a:cubicBezTo>
                  <a:cubicBezTo>
                    <a:pt x="204645" y="130874"/>
                    <a:pt x="189088" y="132843"/>
                    <a:pt x="174419" y="130049"/>
                  </a:cubicBezTo>
                  <a:cubicBezTo>
                    <a:pt x="123238" y="120206"/>
                    <a:pt x="91488" y="151766"/>
                    <a:pt x="61262" y="187834"/>
                  </a:cubicBezTo>
                  <a:cubicBezTo>
                    <a:pt x="49579" y="137097"/>
                    <a:pt x="-4968" y="108014"/>
                    <a:pt x="366" y="4870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0" name="Полилиния: фигура 809">
              <a:extLst>
                <a:ext uri="{FF2B5EF4-FFF2-40B4-BE49-F238E27FC236}">
                  <a16:creationId xmlns="" xmlns:a16="http://schemas.microsoft.com/office/drawing/2014/main" id="{1AF376CF-43A6-4247-AC01-1B4D5A8D89BF}"/>
                </a:ext>
              </a:extLst>
            </p:cNvPr>
            <p:cNvSpPr/>
            <p:nvPr/>
          </p:nvSpPr>
          <p:spPr>
            <a:xfrm>
              <a:off x="3292792" y="3099909"/>
              <a:ext cx="95044" cy="127864"/>
            </a:xfrm>
            <a:custGeom>
              <a:avLst/>
              <a:gdLst>
                <a:gd name="connsiteX0" fmla="*/ 64 w 95044"/>
                <a:gd name="connsiteY0" fmla="*/ 91235 h 127864"/>
                <a:gd name="connsiteX1" fmla="*/ 37021 w 95044"/>
                <a:gd name="connsiteY1" fmla="*/ 3858 h 127864"/>
                <a:gd name="connsiteX2" fmla="*/ 43117 w 95044"/>
                <a:gd name="connsiteY2" fmla="*/ 112 h 127864"/>
                <a:gd name="connsiteX3" fmla="*/ 91059 w 95044"/>
                <a:gd name="connsiteY3" fmla="*/ 36371 h 127864"/>
                <a:gd name="connsiteX4" fmla="*/ 83376 w 95044"/>
                <a:gd name="connsiteY4" fmla="*/ 68692 h 127864"/>
                <a:gd name="connsiteX5" fmla="*/ 38798 w 95044"/>
                <a:gd name="connsiteY5" fmla="*/ 118413 h 127864"/>
                <a:gd name="connsiteX6" fmla="*/ 10922 w 95044"/>
                <a:gd name="connsiteY6" fmla="*/ 125208 h 127864"/>
                <a:gd name="connsiteX7" fmla="*/ 0 w 95044"/>
                <a:gd name="connsiteY7" fmla="*/ 91171 h 12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044" h="127864">
                  <a:moveTo>
                    <a:pt x="64" y="91235"/>
                  </a:moveTo>
                  <a:cubicBezTo>
                    <a:pt x="6985" y="63041"/>
                    <a:pt x="30671" y="37450"/>
                    <a:pt x="37021" y="3858"/>
                  </a:cubicBezTo>
                  <a:cubicBezTo>
                    <a:pt x="37402" y="2144"/>
                    <a:pt x="42164" y="-587"/>
                    <a:pt x="43117" y="112"/>
                  </a:cubicBezTo>
                  <a:cubicBezTo>
                    <a:pt x="59499" y="11669"/>
                    <a:pt x="77343" y="21766"/>
                    <a:pt x="91059" y="36371"/>
                  </a:cubicBezTo>
                  <a:cubicBezTo>
                    <a:pt x="100457" y="46404"/>
                    <a:pt x="91313" y="59485"/>
                    <a:pt x="83376" y="68692"/>
                  </a:cubicBezTo>
                  <a:cubicBezTo>
                    <a:pt x="68834" y="85647"/>
                    <a:pt x="54420" y="102728"/>
                    <a:pt x="38798" y="118413"/>
                  </a:cubicBezTo>
                  <a:cubicBezTo>
                    <a:pt x="31560" y="125716"/>
                    <a:pt x="21590" y="131431"/>
                    <a:pt x="10922" y="125208"/>
                  </a:cubicBezTo>
                  <a:cubicBezTo>
                    <a:pt x="445" y="119048"/>
                    <a:pt x="826" y="107301"/>
                    <a:pt x="0" y="91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1" name="Полилиния: фигура 810">
              <a:extLst>
                <a:ext uri="{FF2B5EF4-FFF2-40B4-BE49-F238E27FC236}">
                  <a16:creationId xmlns="" xmlns:a16="http://schemas.microsoft.com/office/drawing/2014/main" id="{731D5920-7868-42D1-AB4F-E9E4D3AE9BD9}"/>
                </a:ext>
              </a:extLst>
            </p:cNvPr>
            <p:cNvSpPr/>
            <p:nvPr/>
          </p:nvSpPr>
          <p:spPr>
            <a:xfrm>
              <a:off x="4068777" y="4427082"/>
              <a:ext cx="72548" cy="140367"/>
            </a:xfrm>
            <a:custGeom>
              <a:avLst/>
              <a:gdLst>
                <a:gd name="connsiteX0" fmla="*/ 16241 w 72548"/>
                <a:gd name="connsiteY0" fmla="*/ 58516 h 140367"/>
                <a:gd name="connsiteX1" fmla="*/ 20305 w 72548"/>
                <a:gd name="connsiteY1" fmla="*/ 2889 h 140367"/>
                <a:gd name="connsiteX2" fmla="*/ 38085 w 72548"/>
                <a:gd name="connsiteY2" fmla="*/ 2445 h 140367"/>
                <a:gd name="connsiteX3" fmla="*/ 61961 w 72548"/>
                <a:gd name="connsiteY3" fmla="*/ 140368 h 140367"/>
                <a:gd name="connsiteX4" fmla="*/ 16241 w 72548"/>
                <a:gd name="connsiteY4" fmla="*/ 58579 h 14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48" h="140367">
                  <a:moveTo>
                    <a:pt x="16241" y="58516"/>
                  </a:moveTo>
                  <a:cubicBezTo>
                    <a:pt x="-6683" y="32417"/>
                    <a:pt x="-5349" y="15399"/>
                    <a:pt x="20305" y="2889"/>
                  </a:cubicBezTo>
                  <a:cubicBezTo>
                    <a:pt x="26401" y="-95"/>
                    <a:pt x="32052" y="-1556"/>
                    <a:pt x="38085" y="2445"/>
                  </a:cubicBezTo>
                  <a:cubicBezTo>
                    <a:pt x="69644" y="23146"/>
                    <a:pt x="83932" y="105633"/>
                    <a:pt x="61961" y="140368"/>
                  </a:cubicBezTo>
                  <a:cubicBezTo>
                    <a:pt x="30084" y="123794"/>
                    <a:pt x="15415" y="96171"/>
                    <a:pt x="16241" y="5857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2" name="Полилиния: фигура 811">
              <a:extLst>
                <a:ext uri="{FF2B5EF4-FFF2-40B4-BE49-F238E27FC236}">
                  <a16:creationId xmlns="" xmlns:a16="http://schemas.microsoft.com/office/drawing/2014/main" id="{C56337B8-F076-4E7B-AC01-23E18C468639}"/>
                </a:ext>
              </a:extLst>
            </p:cNvPr>
            <p:cNvSpPr/>
            <p:nvPr/>
          </p:nvSpPr>
          <p:spPr>
            <a:xfrm>
              <a:off x="3104562" y="4060621"/>
              <a:ext cx="72406" cy="50200"/>
            </a:xfrm>
            <a:custGeom>
              <a:avLst/>
              <a:gdLst>
                <a:gd name="connsiteX0" fmla="*/ 72343 w 72406"/>
                <a:gd name="connsiteY0" fmla="*/ 37053 h 50200"/>
                <a:gd name="connsiteX1" fmla="*/ 66310 w 72406"/>
                <a:gd name="connsiteY1" fmla="*/ 46261 h 50200"/>
                <a:gd name="connsiteX2" fmla="*/ 37989 w 72406"/>
                <a:gd name="connsiteY2" fmla="*/ 43911 h 50200"/>
                <a:gd name="connsiteX3" fmla="*/ 143 w 72406"/>
                <a:gd name="connsiteY3" fmla="*/ 13114 h 50200"/>
                <a:gd name="connsiteX4" fmla="*/ 4271 w 72406"/>
                <a:gd name="connsiteY4" fmla="*/ 3080 h 50200"/>
                <a:gd name="connsiteX5" fmla="*/ 36719 w 72406"/>
                <a:gd name="connsiteY5" fmla="*/ 6700 h 50200"/>
                <a:gd name="connsiteX6" fmla="*/ 72406 w 72406"/>
                <a:gd name="connsiteY6" fmla="*/ 36989 h 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06" h="50200">
                  <a:moveTo>
                    <a:pt x="72343" y="37053"/>
                  </a:moveTo>
                  <a:cubicBezTo>
                    <a:pt x="70374" y="40164"/>
                    <a:pt x="69041" y="44419"/>
                    <a:pt x="66310" y="46261"/>
                  </a:cubicBezTo>
                  <a:cubicBezTo>
                    <a:pt x="56595" y="52928"/>
                    <a:pt x="46498" y="50451"/>
                    <a:pt x="37989" y="43911"/>
                  </a:cubicBezTo>
                  <a:cubicBezTo>
                    <a:pt x="25035" y="34069"/>
                    <a:pt x="5795" y="32735"/>
                    <a:pt x="143" y="13114"/>
                  </a:cubicBezTo>
                  <a:cubicBezTo>
                    <a:pt x="-619" y="10383"/>
                    <a:pt x="1794" y="4351"/>
                    <a:pt x="4271" y="3080"/>
                  </a:cubicBezTo>
                  <a:cubicBezTo>
                    <a:pt x="15447" y="-2761"/>
                    <a:pt x="26686" y="414"/>
                    <a:pt x="36719" y="6700"/>
                  </a:cubicBezTo>
                  <a:cubicBezTo>
                    <a:pt x="49546" y="14764"/>
                    <a:pt x="63961" y="20988"/>
                    <a:pt x="72406" y="369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3" name="Полилиния: фигура 812">
              <a:extLst>
                <a:ext uri="{FF2B5EF4-FFF2-40B4-BE49-F238E27FC236}">
                  <a16:creationId xmlns="" xmlns:a16="http://schemas.microsoft.com/office/drawing/2014/main" id="{C6874921-2EEE-47F2-B9EC-7FFB4F85AFD7}"/>
                </a:ext>
              </a:extLst>
            </p:cNvPr>
            <p:cNvSpPr/>
            <p:nvPr/>
          </p:nvSpPr>
          <p:spPr>
            <a:xfrm>
              <a:off x="3721866" y="3249818"/>
              <a:ext cx="65908" cy="44138"/>
            </a:xfrm>
            <a:custGeom>
              <a:avLst/>
              <a:gdLst>
                <a:gd name="connsiteX0" fmla="*/ 35428 w 65908"/>
                <a:gd name="connsiteY0" fmla="*/ 127 h 44138"/>
                <a:gd name="connsiteX1" fmla="*/ 65908 w 65908"/>
                <a:gd name="connsiteY1" fmla="*/ 127 h 44138"/>
                <a:gd name="connsiteX2" fmla="*/ 16696 w 65908"/>
                <a:gd name="connsiteY2" fmla="*/ 42736 h 44138"/>
                <a:gd name="connsiteX3" fmla="*/ 2154 w 65908"/>
                <a:gd name="connsiteY3" fmla="*/ 34100 h 44138"/>
                <a:gd name="connsiteX4" fmla="*/ 4504 w 65908"/>
                <a:gd name="connsiteY4" fmla="*/ 11303 h 44138"/>
                <a:gd name="connsiteX5" fmla="*/ 35428 w 65908"/>
                <a:gd name="connsiteY5" fmla="*/ 0 h 4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8" h="44138">
                  <a:moveTo>
                    <a:pt x="35428" y="127"/>
                  </a:moveTo>
                  <a:cubicBezTo>
                    <a:pt x="45588" y="127"/>
                    <a:pt x="55748" y="127"/>
                    <a:pt x="65908" y="127"/>
                  </a:cubicBezTo>
                  <a:cubicBezTo>
                    <a:pt x="58288" y="25654"/>
                    <a:pt x="30983" y="25400"/>
                    <a:pt x="16696" y="42736"/>
                  </a:cubicBezTo>
                  <a:cubicBezTo>
                    <a:pt x="13203" y="46990"/>
                    <a:pt x="5139" y="40831"/>
                    <a:pt x="2154" y="34100"/>
                  </a:cubicBezTo>
                  <a:cubicBezTo>
                    <a:pt x="-1402" y="26035"/>
                    <a:pt x="-513" y="18098"/>
                    <a:pt x="4504" y="11303"/>
                  </a:cubicBezTo>
                  <a:cubicBezTo>
                    <a:pt x="12314" y="571"/>
                    <a:pt x="24189" y="826"/>
                    <a:pt x="35428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4" name="Полилиния: фигура 813">
              <a:extLst>
                <a:ext uri="{FF2B5EF4-FFF2-40B4-BE49-F238E27FC236}">
                  <a16:creationId xmlns="" xmlns:a16="http://schemas.microsoft.com/office/drawing/2014/main" id="{F535FAFE-53B5-415E-9C03-02AC8A48A46D}"/>
                </a:ext>
              </a:extLst>
            </p:cNvPr>
            <p:cNvSpPr/>
            <p:nvPr/>
          </p:nvSpPr>
          <p:spPr>
            <a:xfrm>
              <a:off x="2187636" y="4410198"/>
              <a:ext cx="701422" cy="439613"/>
            </a:xfrm>
            <a:custGeom>
              <a:avLst/>
              <a:gdLst>
                <a:gd name="connsiteX0" fmla="*/ 701359 w 701422"/>
                <a:gd name="connsiteY0" fmla="*/ 435320 h 439613"/>
                <a:gd name="connsiteX1" fmla="*/ 556706 w 701422"/>
                <a:gd name="connsiteY1" fmla="*/ 419000 h 439613"/>
                <a:gd name="connsiteX2" fmla="*/ 531433 w 701422"/>
                <a:gd name="connsiteY2" fmla="*/ 423064 h 439613"/>
                <a:gd name="connsiteX3" fmla="*/ 444819 w 701422"/>
                <a:gd name="connsiteY3" fmla="*/ 420397 h 439613"/>
                <a:gd name="connsiteX4" fmla="*/ 398337 w 701422"/>
                <a:gd name="connsiteY4" fmla="*/ 394235 h 439613"/>
                <a:gd name="connsiteX5" fmla="*/ 354332 w 701422"/>
                <a:gd name="connsiteY5" fmla="*/ 369851 h 439613"/>
                <a:gd name="connsiteX6" fmla="*/ 207139 w 701422"/>
                <a:gd name="connsiteY6" fmla="*/ 297841 h 439613"/>
                <a:gd name="connsiteX7" fmla="*/ 169039 w 701422"/>
                <a:gd name="connsiteY7" fmla="*/ 273076 h 439613"/>
                <a:gd name="connsiteX8" fmla="*/ 98299 w 701422"/>
                <a:gd name="connsiteY8" fmla="*/ 238977 h 439613"/>
                <a:gd name="connsiteX9" fmla="*/ 68201 w 701422"/>
                <a:gd name="connsiteY9" fmla="*/ 225832 h 439613"/>
                <a:gd name="connsiteX10" fmla="*/ 22798 w 701422"/>
                <a:gd name="connsiteY10" fmla="*/ 206528 h 439613"/>
                <a:gd name="connsiteX11" fmla="*/ 15686 w 701422"/>
                <a:gd name="connsiteY11" fmla="*/ 197955 h 439613"/>
                <a:gd name="connsiteX12" fmla="*/ 383 w 701422"/>
                <a:gd name="connsiteY12" fmla="*/ 99720 h 439613"/>
                <a:gd name="connsiteX13" fmla="*/ 1018 w 701422"/>
                <a:gd name="connsiteY13" fmla="*/ 66700 h 439613"/>
                <a:gd name="connsiteX14" fmla="*/ 43817 w 701422"/>
                <a:gd name="connsiteY14" fmla="*/ 78956 h 439613"/>
                <a:gd name="connsiteX15" fmla="*/ 75122 w 701422"/>
                <a:gd name="connsiteY15" fmla="*/ 70193 h 439613"/>
                <a:gd name="connsiteX16" fmla="*/ 101538 w 701422"/>
                <a:gd name="connsiteY16" fmla="*/ 64922 h 439613"/>
                <a:gd name="connsiteX17" fmla="*/ 138368 w 701422"/>
                <a:gd name="connsiteY17" fmla="*/ 72098 h 439613"/>
                <a:gd name="connsiteX18" fmla="*/ 164657 w 701422"/>
                <a:gd name="connsiteY18" fmla="*/ 58318 h 439613"/>
                <a:gd name="connsiteX19" fmla="*/ 151132 w 701422"/>
                <a:gd name="connsiteY19" fmla="*/ 37300 h 439613"/>
                <a:gd name="connsiteX20" fmla="*/ 145036 w 701422"/>
                <a:gd name="connsiteY20" fmla="*/ 5105 h 439613"/>
                <a:gd name="connsiteX21" fmla="*/ 170055 w 701422"/>
                <a:gd name="connsiteY21" fmla="*/ 11773 h 439613"/>
                <a:gd name="connsiteX22" fmla="*/ 192597 w 701422"/>
                <a:gd name="connsiteY22" fmla="*/ 74193 h 439613"/>
                <a:gd name="connsiteX23" fmla="*/ 199773 w 701422"/>
                <a:gd name="connsiteY23" fmla="*/ 115151 h 439613"/>
                <a:gd name="connsiteX24" fmla="*/ 224665 w 701422"/>
                <a:gd name="connsiteY24" fmla="*/ 96545 h 439613"/>
                <a:gd name="connsiteX25" fmla="*/ 255271 w 701422"/>
                <a:gd name="connsiteY25" fmla="*/ 93116 h 439613"/>
                <a:gd name="connsiteX26" fmla="*/ 305183 w 701422"/>
                <a:gd name="connsiteY26" fmla="*/ 129820 h 439613"/>
                <a:gd name="connsiteX27" fmla="*/ 457583 w 701422"/>
                <a:gd name="connsiteY27" fmla="*/ 228055 h 439613"/>
                <a:gd name="connsiteX28" fmla="*/ 461011 w 701422"/>
                <a:gd name="connsiteY28" fmla="*/ 229769 h 439613"/>
                <a:gd name="connsiteX29" fmla="*/ 534926 w 701422"/>
                <a:gd name="connsiteY29" fmla="*/ 193574 h 439613"/>
                <a:gd name="connsiteX30" fmla="*/ 498604 w 701422"/>
                <a:gd name="connsiteY30" fmla="*/ 152489 h 439613"/>
                <a:gd name="connsiteX31" fmla="*/ 423420 w 701422"/>
                <a:gd name="connsiteY31" fmla="*/ 163983 h 439613"/>
                <a:gd name="connsiteX32" fmla="*/ 463107 w 701422"/>
                <a:gd name="connsiteY32" fmla="*/ 127089 h 439613"/>
                <a:gd name="connsiteX33" fmla="*/ 466790 w 701422"/>
                <a:gd name="connsiteY33" fmla="*/ 126772 h 439613"/>
                <a:gd name="connsiteX34" fmla="*/ 584583 w 701422"/>
                <a:gd name="connsiteY34" fmla="*/ 73177 h 439613"/>
                <a:gd name="connsiteX35" fmla="*/ 614999 w 701422"/>
                <a:gd name="connsiteY35" fmla="*/ 80670 h 439613"/>
                <a:gd name="connsiteX36" fmla="*/ 625477 w 701422"/>
                <a:gd name="connsiteY36" fmla="*/ 181509 h 439613"/>
                <a:gd name="connsiteX37" fmla="*/ 654179 w 701422"/>
                <a:gd name="connsiteY37" fmla="*/ 316384 h 439613"/>
                <a:gd name="connsiteX38" fmla="*/ 701423 w 701422"/>
                <a:gd name="connsiteY38" fmla="*/ 435447 h 43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1422" h="439613">
                  <a:moveTo>
                    <a:pt x="701359" y="435320"/>
                  </a:moveTo>
                  <a:cubicBezTo>
                    <a:pt x="652464" y="437034"/>
                    <a:pt x="605283" y="420397"/>
                    <a:pt x="556706" y="419000"/>
                  </a:cubicBezTo>
                  <a:cubicBezTo>
                    <a:pt x="549023" y="421794"/>
                    <a:pt x="540768" y="393536"/>
                    <a:pt x="531433" y="423064"/>
                  </a:cubicBezTo>
                  <a:cubicBezTo>
                    <a:pt x="524004" y="446623"/>
                    <a:pt x="469457" y="444400"/>
                    <a:pt x="444819" y="420397"/>
                  </a:cubicBezTo>
                  <a:cubicBezTo>
                    <a:pt x="430786" y="406681"/>
                    <a:pt x="416371" y="399315"/>
                    <a:pt x="398337" y="394235"/>
                  </a:cubicBezTo>
                  <a:cubicBezTo>
                    <a:pt x="382843" y="389853"/>
                    <a:pt x="367413" y="383313"/>
                    <a:pt x="354332" y="369851"/>
                  </a:cubicBezTo>
                  <a:cubicBezTo>
                    <a:pt x="313374" y="327687"/>
                    <a:pt x="258891" y="315621"/>
                    <a:pt x="207139" y="297841"/>
                  </a:cubicBezTo>
                  <a:cubicBezTo>
                    <a:pt x="192724" y="292889"/>
                    <a:pt x="181230" y="282221"/>
                    <a:pt x="169039" y="273076"/>
                  </a:cubicBezTo>
                  <a:cubicBezTo>
                    <a:pt x="150814" y="248946"/>
                    <a:pt x="129351" y="233516"/>
                    <a:pt x="98299" y="238977"/>
                  </a:cubicBezTo>
                  <a:cubicBezTo>
                    <a:pt x="86743" y="241009"/>
                    <a:pt x="73979" y="237199"/>
                    <a:pt x="68201" y="225832"/>
                  </a:cubicBezTo>
                  <a:cubicBezTo>
                    <a:pt x="57596" y="204687"/>
                    <a:pt x="39371" y="208814"/>
                    <a:pt x="22798" y="206528"/>
                  </a:cubicBezTo>
                  <a:cubicBezTo>
                    <a:pt x="20131" y="203988"/>
                    <a:pt x="17782" y="201131"/>
                    <a:pt x="15686" y="197955"/>
                  </a:cubicBezTo>
                  <a:cubicBezTo>
                    <a:pt x="446" y="167031"/>
                    <a:pt x="14988" y="130772"/>
                    <a:pt x="383" y="99720"/>
                  </a:cubicBezTo>
                  <a:cubicBezTo>
                    <a:pt x="8002" y="89433"/>
                    <a:pt x="-3301" y="79020"/>
                    <a:pt x="1018" y="66700"/>
                  </a:cubicBezTo>
                  <a:cubicBezTo>
                    <a:pt x="15368" y="70574"/>
                    <a:pt x="30672" y="72352"/>
                    <a:pt x="43817" y="78956"/>
                  </a:cubicBezTo>
                  <a:cubicBezTo>
                    <a:pt x="58104" y="86132"/>
                    <a:pt x="67946" y="93370"/>
                    <a:pt x="75122" y="70193"/>
                  </a:cubicBezTo>
                  <a:cubicBezTo>
                    <a:pt x="79249" y="56731"/>
                    <a:pt x="91886" y="61303"/>
                    <a:pt x="101538" y="64922"/>
                  </a:cubicBezTo>
                  <a:cubicBezTo>
                    <a:pt x="113540" y="69367"/>
                    <a:pt x="125287" y="75146"/>
                    <a:pt x="138368" y="72098"/>
                  </a:cubicBezTo>
                  <a:cubicBezTo>
                    <a:pt x="148147" y="69812"/>
                    <a:pt x="160021" y="69177"/>
                    <a:pt x="164657" y="58318"/>
                  </a:cubicBezTo>
                  <a:cubicBezTo>
                    <a:pt x="169991" y="45809"/>
                    <a:pt x="156656" y="43650"/>
                    <a:pt x="151132" y="37300"/>
                  </a:cubicBezTo>
                  <a:cubicBezTo>
                    <a:pt x="142813" y="27775"/>
                    <a:pt x="135638" y="16599"/>
                    <a:pt x="145036" y="5105"/>
                  </a:cubicBezTo>
                  <a:cubicBezTo>
                    <a:pt x="155196" y="-7341"/>
                    <a:pt x="161863" y="6184"/>
                    <a:pt x="170055" y="11773"/>
                  </a:cubicBezTo>
                  <a:cubicBezTo>
                    <a:pt x="192216" y="26886"/>
                    <a:pt x="204662" y="43459"/>
                    <a:pt x="192597" y="74193"/>
                  </a:cubicBezTo>
                  <a:cubicBezTo>
                    <a:pt x="187835" y="86322"/>
                    <a:pt x="185612" y="106642"/>
                    <a:pt x="199773" y="115151"/>
                  </a:cubicBezTo>
                  <a:cubicBezTo>
                    <a:pt x="213806" y="123533"/>
                    <a:pt x="217362" y="104420"/>
                    <a:pt x="224665" y="96545"/>
                  </a:cubicBezTo>
                  <a:cubicBezTo>
                    <a:pt x="234380" y="86068"/>
                    <a:pt x="244223" y="85179"/>
                    <a:pt x="255271" y="93116"/>
                  </a:cubicBezTo>
                  <a:cubicBezTo>
                    <a:pt x="272163" y="105118"/>
                    <a:pt x="291721" y="114326"/>
                    <a:pt x="305183" y="129820"/>
                  </a:cubicBezTo>
                  <a:cubicBezTo>
                    <a:pt x="347537" y="178524"/>
                    <a:pt x="401639" y="204559"/>
                    <a:pt x="457583" y="228055"/>
                  </a:cubicBezTo>
                  <a:cubicBezTo>
                    <a:pt x="458789" y="228563"/>
                    <a:pt x="459932" y="229134"/>
                    <a:pt x="461011" y="229769"/>
                  </a:cubicBezTo>
                  <a:cubicBezTo>
                    <a:pt x="522861" y="265774"/>
                    <a:pt x="521273" y="265456"/>
                    <a:pt x="534926" y="193574"/>
                  </a:cubicBezTo>
                  <a:cubicBezTo>
                    <a:pt x="541911" y="156744"/>
                    <a:pt x="519432" y="152870"/>
                    <a:pt x="498604" y="152489"/>
                  </a:cubicBezTo>
                  <a:cubicBezTo>
                    <a:pt x="474601" y="152108"/>
                    <a:pt x="450471" y="159474"/>
                    <a:pt x="423420" y="163983"/>
                  </a:cubicBezTo>
                  <a:cubicBezTo>
                    <a:pt x="430722" y="141504"/>
                    <a:pt x="433389" y="118136"/>
                    <a:pt x="463107" y="127089"/>
                  </a:cubicBezTo>
                  <a:cubicBezTo>
                    <a:pt x="464250" y="127407"/>
                    <a:pt x="466219" y="127470"/>
                    <a:pt x="466790" y="126772"/>
                  </a:cubicBezTo>
                  <a:cubicBezTo>
                    <a:pt x="497016" y="85877"/>
                    <a:pt x="549848" y="102514"/>
                    <a:pt x="584583" y="73177"/>
                  </a:cubicBezTo>
                  <a:cubicBezTo>
                    <a:pt x="597854" y="62002"/>
                    <a:pt x="603823" y="60858"/>
                    <a:pt x="614999" y="80670"/>
                  </a:cubicBezTo>
                  <a:cubicBezTo>
                    <a:pt x="633986" y="114326"/>
                    <a:pt x="636272" y="145822"/>
                    <a:pt x="625477" y="181509"/>
                  </a:cubicBezTo>
                  <a:cubicBezTo>
                    <a:pt x="610173" y="232182"/>
                    <a:pt x="618492" y="276188"/>
                    <a:pt x="654179" y="316384"/>
                  </a:cubicBezTo>
                  <a:cubicBezTo>
                    <a:pt x="682817" y="348705"/>
                    <a:pt x="696089" y="390933"/>
                    <a:pt x="701423" y="43544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5" name="Полилиния: фигура 814">
              <a:extLst>
                <a:ext uri="{FF2B5EF4-FFF2-40B4-BE49-F238E27FC236}">
                  <a16:creationId xmlns="" xmlns:a16="http://schemas.microsoft.com/office/drawing/2014/main" id="{A6BDF385-4627-4B8C-A17A-B50C8B6EBD26}"/>
                </a:ext>
              </a:extLst>
            </p:cNvPr>
            <p:cNvSpPr/>
            <p:nvPr/>
          </p:nvSpPr>
          <p:spPr>
            <a:xfrm>
              <a:off x="2438408" y="3869581"/>
              <a:ext cx="473193" cy="172596"/>
            </a:xfrm>
            <a:custGeom>
              <a:avLst/>
              <a:gdLst>
                <a:gd name="connsiteX0" fmla="*/ 290504 w 473193"/>
                <a:gd name="connsiteY0" fmla="*/ 26670 h 172596"/>
                <a:gd name="connsiteX1" fmla="*/ 366641 w 473193"/>
                <a:gd name="connsiteY1" fmla="*/ 42926 h 172596"/>
                <a:gd name="connsiteX2" fmla="*/ 473194 w 473193"/>
                <a:gd name="connsiteY2" fmla="*/ 0 h 172596"/>
                <a:gd name="connsiteX3" fmla="*/ 360481 w 473193"/>
                <a:gd name="connsiteY3" fmla="*/ 84582 h 172596"/>
                <a:gd name="connsiteX4" fmla="*/ 308538 w 473193"/>
                <a:gd name="connsiteY4" fmla="*/ 103569 h 172596"/>
                <a:gd name="connsiteX5" fmla="*/ 256278 w 473193"/>
                <a:gd name="connsiteY5" fmla="*/ 131128 h 172596"/>
                <a:gd name="connsiteX6" fmla="*/ 171823 w 473193"/>
                <a:gd name="connsiteY6" fmla="*/ 146559 h 172596"/>
                <a:gd name="connsiteX7" fmla="*/ 89717 w 473193"/>
                <a:gd name="connsiteY7" fmla="*/ 157354 h 172596"/>
                <a:gd name="connsiteX8" fmla="*/ 48252 w 473193"/>
                <a:gd name="connsiteY8" fmla="*/ 162878 h 172596"/>
                <a:gd name="connsiteX9" fmla="*/ 2214 w 473193"/>
                <a:gd name="connsiteY9" fmla="*/ 155830 h 172596"/>
                <a:gd name="connsiteX10" fmla="*/ 38028 w 473193"/>
                <a:gd name="connsiteY10" fmla="*/ 92520 h 172596"/>
                <a:gd name="connsiteX11" fmla="*/ 132326 w 473193"/>
                <a:gd name="connsiteY11" fmla="*/ 51245 h 172596"/>
                <a:gd name="connsiteX12" fmla="*/ 204970 w 473193"/>
                <a:gd name="connsiteY12" fmla="*/ 35624 h 172596"/>
                <a:gd name="connsiteX13" fmla="*/ 290568 w 473193"/>
                <a:gd name="connsiteY13" fmla="*/ 26670 h 17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3193" h="172596">
                  <a:moveTo>
                    <a:pt x="290504" y="26670"/>
                  </a:moveTo>
                  <a:cubicBezTo>
                    <a:pt x="313237" y="46419"/>
                    <a:pt x="340225" y="43053"/>
                    <a:pt x="366641" y="42926"/>
                  </a:cubicBezTo>
                  <a:cubicBezTo>
                    <a:pt x="406138" y="42672"/>
                    <a:pt x="438777" y="20828"/>
                    <a:pt x="473194" y="0"/>
                  </a:cubicBezTo>
                  <a:cubicBezTo>
                    <a:pt x="467923" y="73406"/>
                    <a:pt x="420362" y="107252"/>
                    <a:pt x="360481" y="84582"/>
                  </a:cubicBezTo>
                  <a:cubicBezTo>
                    <a:pt x="339336" y="76581"/>
                    <a:pt x="318000" y="80010"/>
                    <a:pt x="308538" y="103569"/>
                  </a:cubicBezTo>
                  <a:cubicBezTo>
                    <a:pt x="297553" y="130938"/>
                    <a:pt x="279392" y="135509"/>
                    <a:pt x="256278" y="131128"/>
                  </a:cubicBezTo>
                  <a:cubicBezTo>
                    <a:pt x="226242" y="125477"/>
                    <a:pt x="198429" y="131001"/>
                    <a:pt x="171823" y="146559"/>
                  </a:cubicBezTo>
                  <a:cubicBezTo>
                    <a:pt x="145915" y="161735"/>
                    <a:pt x="116705" y="148845"/>
                    <a:pt x="89717" y="157354"/>
                  </a:cubicBezTo>
                  <a:cubicBezTo>
                    <a:pt x="76509" y="161481"/>
                    <a:pt x="62095" y="161037"/>
                    <a:pt x="48252" y="162878"/>
                  </a:cubicBezTo>
                  <a:cubicBezTo>
                    <a:pt x="31742" y="165037"/>
                    <a:pt x="7294" y="187453"/>
                    <a:pt x="2214" y="155830"/>
                  </a:cubicBezTo>
                  <a:cubicBezTo>
                    <a:pt x="-1786" y="131446"/>
                    <a:pt x="-5215" y="94488"/>
                    <a:pt x="38028" y="92520"/>
                  </a:cubicBezTo>
                  <a:cubicBezTo>
                    <a:pt x="73271" y="90869"/>
                    <a:pt x="102925" y="68707"/>
                    <a:pt x="132326" y="51245"/>
                  </a:cubicBezTo>
                  <a:cubicBezTo>
                    <a:pt x="156456" y="36894"/>
                    <a:pt x="179951" y="32131"/>
                    <a:pt x="204970" y="35624"/>
                  </a:cubicBezTo>
                  <a:cubicBezTo>
                    <a:pt x="234561" y="39751"/>
                    <a:pt x="262691" y="37211"/>
                    <a:pt x="290568" y="2667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6" name="Полилиния: фигура 815">
              <a:extLst>
                <a:ext uri="{FF2B5EF4-FFF2-40B4-BE49-F238E27FC236}">
                  <a16:creationId xmlns="" xmlns:a16="http://schemas.microsoft.com/office/drawing/2014/main" id="{CF99CAA8-5AE1-437F-94C0-510DD62BBA39}"/>
                </a:ext>
              </a:extLst>
            </p:cNvPr>
            <p:cNvSpPr/>
            <p:nvPr/>
          </p:nvSpPr>
          <p:spPr>
            <a:xfrm>
              <a:off x="2936888" y="4321830"/>
              <a:ext cx="259569" cy="198060"/>
            </a:xfrm>
            <a:custGeom>
              <a:avLst/>
              <a:gdLst>
                <a:gd name="connsiteX0" fmla="*/ 51104 w 259569"/>
                <a:gd name="connsiteY0" fmla="*/ 0 h 198060"/>
                <a:gd name="connsiteX1" fmla="*/ 256844 w 259569"/>
                <a:gd name="connsiteY1" fmla="*/ 130811 h 198060"/>
                <a:gd name="connsiteX2" fmla="*/ 238619 w 259569"/>
                <a:gd name="connsiteY2" fmla="*/ 172023 h 198060"/>
                <a:gd name="connsiteX3" fmla="*/ 120255 w 259569"/>
                <a:gd name="connsiteY3" fmla="*/ 197994 h 198060"/>
                <a:gd name="connsiteX4" fmla="*/ 70217 w 259569"/>
                <a:gd name="connsiteY4" fmla="*/ 164275 h 198060"/>
                <a:gd name="connsiteX5" fmla="*/ 11543 w 259569"/>
                <a:gd name="connsiteY5" fmla="*/ 61278 h 198060"/>
                <a:gd name="connsiteX6" fmla="*/ 19100 w 259569"/>
                <a:gd name="connsiteY6" fmla="*/ 12065 h 198060"/>
                <a:gd name="connsiteX7" fmla="*/ 51104 w 259569"/>
                <a:gd name="connsiteY7" fmla="*/ 0 h 19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569" h="198060">
                  <a:moveTo>
                    <a:pt x="51104" y="0"/>
                  </a:moveTo>
                  <a:cubicBezTo>
                    <a:pt x="130796" y="23432"/>
                    <a:pt x="192836" y="78868"/>
                    <a:pt x="256844" y="130811"/>
                  </a:cubicBezTo>
                  <a:cubicBezTo>
                    <a:pt x="264400" y="151766"/>
                    <a:pt x="255574" y="171959"/>
                    <a:pt x="238619" y="172023"/>
                  </a:cubicBezTo>
                  <a:cubicBezTo>
                    <a:pt x="196900" y="172213"/>
                    <a:pt x="161276" y="199582"/>
                    <a:pt x="120255" y="197994"/>
                  </a:cubicBezTo>
                  <a:cubicBezTo>
                    <a:pt x="98221" y="197105"/>
                    <a:pt x="85965" y="189866"/>
                    <a:pt x="70217" y="164275"/>
                  </a:cubicBezTo>
                  <a:cubicBezTo>
                    <a:pt x="49897" y="131255"/>
                    <a:pt x="53136" y="82868"/>
                    <a:pt x="11543" y="61278"/>
                  </a:cubicBezTo>
                  <a:cubicBezTo>
                    <a:pt x="-9983" y="50102"/>
                    <a:pt x="2145" y="25083"/>
                    <a:pt x="19100" y="12065"/>
                  </a:cubicBezTo>
                  <a:cubicBezTo>
                    <a:pt x="27926" y="5271"/>
                    <a:pt x="40309" y="3810"/>
                    <a:pt x="51104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7" name="Полилиния: фигура 816">
              <a:extLst>
                <a:ext uri="{FF2B5EF4-FFF2-40B4-BE49-F238E27FC236}">
                  <a16:creationId xmlns="" xmlns:a16="http://schemas.microsoft.com/office/drawing/2014/main" id="{05C5E56F-07BF-44A3-B235-24DF265F45CA}"/>
                </a:ext>
              </a:extLst>
            </p:cNvPr>
            <p:cNvSpPr/>
            <p:nvPr/>
          </p:nvSpPr>
          <p:spPr>
            <a:xfrm>
              <a:off x="2934762" y="3790432"/>
              <a:ext cx="297333" cy="140998"/>
            </a:xfrm>
            <a:custGeom>
              <a:avLst/>
              <a:gdLst>
                <a:gd name="connsiteX0" fmla="*/ 249826 w 297333"/>
                <a:gd name="connsiteY0" fmla="*/ 140871 h 140998"/>
                <a:gd name="connsiteX1" fmla="*/ 82567 w 297333"/>
                <a:gd name="connsiteY1" fmla="*/ 113376 h 140998"/>
                <a:gd name="connsiteX2" fmla="*/ 48277 w 297333"/>
                <a:gd name="connsiteY2" fmla="*/ 84229 h 140998"/>
                <a:gd name="connsiteX3" fmla="*/ 15257 w 297333"/>
                <a:gd name="connsiteY3" fmla="*/ 40414 h 140998"/>
                <a:gd name="connsiteX4" fmla="*/ 271 w 297333"/>
                <a:gd name="connsiteY4" fmla="*/ 18887 h 140998"/>
                <a:gd name="connsiteX5" fmla="*/ 22559 w 297333"/>
                <a:gd name="connsiteY5" fmla="*/ 10886 h 140998"/>
                <a:gd name="connsiteX6" fmla="*/ 41292 w 297333"/>
                <a:gd name="connsiteY6" fmla="*/ 8600 h 140998"/>
                <a:gd name="connsiteX7" fmla="*/ 134637 w 297333"/>
                <a:gd name="connsiteY7" fmla="*/ 26380 h 140998"/>
                <a:gd name="connsiteX8" fmla="*/ 195978 w 297333"/>
                <a:gd name="connsiteY8" fmla="*/ 52542 h 140998"/>
                <a:gd name="connsiteX9" fmla="*/ 215790 w 297333"/>
                <a:gd name="connsiteY9" fmla="*/ 61877 h 140998"/>
                <a:gd name="connsiteX10" fmla="*/ 261192 w 297333"/>
                <a:gd name="connsiteY10" fmla="*/ 95278 h 140998"/>
                <a:gd name="connsiteX11" fmla="*/ 297070 w 297333"/>
                <a:gd name="connsiteY11" fmla="*/ 124044 h 140998"/>
                <a:gd name="connsiteX12" fmla="*/ 249762 w 297333"/>
                <a:gd name="connsiteY12" fmla="*/ 140998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333" h="140998">
                  <a:moveTo>
                    <a:pt x="249826" y="140871"/>
                  </a:moveTo>
                  <a:cubicBezTo>
                    <a:pt x="200169" y="110708"/>
                    <a:pt x="138193" y="139474"/>
                    <a:pt x="82567" y="113376"/>
                  </a:cubicBezTo>
                  <a:cubicBezTo>
                    <a:pt x="67898" y="106518"/>
                    <a:pt x="54500" y="100739"/>
                    <a:pt x="48277" y="84229"/>
                  </a:cubicBezTo>
                  <a:cubicBezTo>
                    <a:pt x="41419" y="65877"/>
                    <a:pt x="30433" y="51526"/>
                    <a:pt x="15257" y="40414"/>
                  </a:cubicBezTo>
                  <a:cubicBezTo>
                    <a:pt x="8081" y="35143"/>
                    <a:pt x="-1761" y="29809"/>
                    <a:pt x="271" y="18887"/>
                  </a:cubicBezTo>
                  <a:cubicBezTo>
                    <a:pt x="2874" y="5234"/>
                    <a:pt x="14304" y="11521"/>
                    <a:pt x="22559" y="10886"/>
                  </a:cubicBezTo>
                  <a:cubicBezTo>
                    <a:pt x="28782" y="10442"/>
                    <a:pt x="35323" y="10378"/>
                    <a:pt x="41292" y="8600"/>
                  </a:cubicBezTo>
                  <a:cubicBezTo>
                    <a:pt x="87329" y="-5497"/>
                    <a:pt x="96346" y="-4036"/>
                    <a:pt x="134637" y="26380"/>
                  </a:cubicBezTo>
                  <a:cubicBezTo>
                    <a:pt x="152988" y="40922"/>
                    <a:pt x="169943" y="58194"/>
                    <a:pt x="195978" y="52542"/>
                  </a:cubicBezTo>
                  <a:cubicBezTo>
                    <a:pt x="203725" y="50891"/>
                    <a:pt x="212043" y="54066"/>
                    <a:pt x="215790" y="61877"/>
                  </a:cubicBezTo>
                  <a:cubicBezTo>
                    <a:pt x="225505" y="82133"/>
                    <a:pt x="242396" y="89118"/>
                    <a:pt x="261192" y="95278"/>
                  </a:cubicBezTo>
                  <a:cubicBezTo>
                    <a:pt x="276051" y="100167"/>
                    <a:pt x="300118" y="102517"/>
                    <a:pt x="297070" y="124044"/>
                  </a:cubicBezTo>
                  <a:cubicBezTo>
                    <a:pt x="293831" y="147158"/>
                    <a:pt x="269955" y="135029"/>
                    <a:pt x="249762" y="14099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8" name="Полилиния: фигура 817">
              <a:extLst>
                <a:ext uri="{FF2B5EF4-FFF2-40B4-BE49-F238E27FC236}">
                  <a16:creationId xmlns="" xmlns:a16="http://schemas.microsoft.com/office/drawing/2014/main" id="{CBD6B60A-1905-44CC-83A3-7F36AF22A3DE}"/>
                </a:ext>
              </a:extLst>
            </p:cNvPr>
            <p:cNvSpPr/>
            <p:nvPr/>
          </p:nvSpPr>
          <p:spPr>
            <a:xfrm>
              <a:off x="2792793" y="4238218"/>
              <a:ext cx="179832" cy="59037"/>
            </a:xfrm>
            <a:custGeom>
              <a:avLst/>
              <a:gdLst>
                <a:gd name="connsiteX0" fmla="*/ 179832 w 179832"/>
                <a:gd name="connsiteY0" fmla="*/ 18334 h 59037"/>
                <a:gd name="connsiteX1" fmla="*/ 149479 w 179832"/>
                <a:gd name="connsiteY1" fmla="*/ 59038 h 59037"/>
                <a:gd name="connsiteX2" fmla="*/ 0 w 179832"/>
                <a:gd name="connsiteY2" fmla="*/ 10778 h 59037"/>
                <a:gd name="connsiteX3" fmla="*/ 179832 w 179832"/>
                <a:gd name="connsiteY3" fmla="*/ 18334 h 5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32" h="59037">
                  <a:moveTo>
                    <a:pt x="179832" y="18334"/>
                  </a:moveTo>
                  <a:cubicBezTo>
                    <a:pt x="172911" y="34654"/>
                    <a:pt x="169545" y="54022"/>
                    <a:pt x="149479" y="59038"/>
                  </a:cubicBezTo>
                  <a:cubicBezTo>
                    <a:pt x="103823" y="28812"/>
                    <a:pt x="45276" y="46084"/>
                    <a:pt x="0" y="10778"/>
                  </a:cubicBezTo>
                  <a:cubicBezTo>
                    <a:pt x="61024" y="-12019"/>
                    <a:pt x="120333" y="6650"/>
                    <a:pt x="179832" y="1833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9" name="Полилиния: фигура 818">
              <a:extLst>
                <a:ext uri="{FF2B5EF4-FFF2-40B4-BE49-F238E27FC236}">
                  <a16:creationId xmlns="" xmlns:a16="http://schemas.microsoft.com/office/drawing/2014/main" id="{F8037ECB-D785-47D8-8A4E-A68FEC6194F8}"/>
                </a:ext>
              </a:extLst>
            </p:cNvPr>
            <p:cNvSpPr/>
            <p:nvPr/>
          </p:nvSpPr>
          <p:spPr>
            <a:xfrm>
              <a:off x="2061019" y="2427911"/>
              <a:ext cx="56996" cy="80472"/>
            </a:xfrm>
            <a:custGeom>
              <a:avLst/>
              <a:gdLst>
                <a:gd name="connsiteX0" fmla="*/ 0 w 56996"/>
                <a:gd name="connsiteY0" fmla="*/ 17930 h 80472"/>
                <a:gd name="connsiteX1" fmla="*/ 17780 w 56996"/>
                <a:gd name="connsiteY1" fmla="*/ 468 h 80472"/>
                <a:gd name="connsiteX2" fmla="*/ 56960 w 56996"/>
                <a:gd name="connsiteY2" fmla="*/ 53173 h 80472"/>
                <a:gd name="connsiteX3" fmla="*/ 39688 w 56996"/>
                <a:gd name="connsiteY3" fmla="*/ 80414 h 80472"/>
                <a:gd name="connsiteX4" fmla="*/ 63 w 56996"/>
                <a:gd name="connsiteY4" fmla="*/ 17930 h 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96" h="80472">
                  <a:moveTo>
                    <a:pt x="0" y="17930"/>
                  </a:moveTo>
                  <a:cubicBezTo>
                    <a:pt x="508" y="8913"/>
                    <a:pt x="5842" y="-2454"/>
                    <a:pt x="17780" y="468"/>
                  </a:cubicBezTo>
                  <a:cubicBezTo>
                    <a:pt x="42672" y="6563"/>
                    <a:pt x="55880" y="25677"/>
                    <a:pt x="56960" y="53173"/>
                  </a:cubicBezTo>
                  <a:cubicBezTo>
                    <a:pt x="57404" y="66063"/>
                    <a:pt x="53975" y="78255"/>
                    <a:pt x="39688" y="80414"/>
                  </a:cubicBezTo>
                  <a:cubicBezTo>
                    <a:pt x="27368" y="82256"/>
                    <a:pt x="-571" y="40028"/>
                    <a:pt x="63" y="179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0" name="Полилиния: фигура 819">
              <a:extLst>
                <a:ext uri="{FF2B5EF4-FFF2-40B4-BE49-F238E27FC236}">
                  <a16:creationId xmlns="" xmlns:a16="http://schemas.microsoft.com/office/drawing/2014/main" id="{1B73789D-A4C0-447D-94FF-C4E854E60AF6}"/>
                </a:ext>
              </a:extLst>
            </p:cNvPr>
            <p:cNvSpPr/>
            <p:nvPr/>
          </p:nvSpPr>
          <p:spPr>
            <a:xfrm>
              <a:off x="3880547" y="2799553"/>
              <a:ext cx="65659" cy="38642"/>
            </a:xfrm>
            <a:custGeom>
              <a:avLst/>
              <a:gdLst>
                <a:gd name="connsiteX0" fmla="*/ 65596 w 65659"/>
                <a:gd name="connsiteY0" fmla="*/ 16685 h 38642"/>
                <a:gd name="connsiteX1" fmla="*/ 24702 w 65659"/>
                <a:gd name="connsiteY1" fmla="*/ 38275 h 38642"/>
                <a:gd name="connsiteX2" fmla="*/ 699 w 65659"/>
                <a:gd name="connsiteY2" fmla="*/ 14272 h 38642"/>
                <a:gd name="connsiteX3" fmla="*/ 39561 w 65659"/>
                <a:gd name="connsiteY3" fmla="*/ 1001 h 38642"/>
                <a:gd name="connsiteX4" fmla="*/ 65660 w 65659"/>
                <a:gd name="connsiteY4" fmla="*/ 16685 h 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59" h="38642">
                  <a:moveTo>
                    <a:pt x="65596" y="16685"/>
                  </a:moveTo>
                  <a:cubicBezTo>
                    <a:pt x="56516" y="34021"/>
                    <a:pt x="41847" y="40307"/>
                    <a:pt x="24702" y="38275"/>
                  </a:cubicBezTo>
                  <a:cubicBezTo>
                    <a:pt x="12002" y="36751"/>
                    <a:pt x="-3492" y="30528"/>
                    <a:pt x="699" y="14272"/>
                  </a:cubicBezTo>
                  <a:cubicBezTo>
                    <a:pt x="5906" y="-5984"/>
                    <a:pt x="25528" y="1382"/>
                    <a:pt x="39561" y="1001"/>
                  </a:cubicBezTo>
                  <a:cubicBezTo>
                    <a:pt x="49975" y="683"/>
                    <a:pt x="63056" y="-841"/>
                    <a:pt x="65660" y="166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1" name="Полилиния: фигура 820">
              <a:extLst>
                <a:ext uri="{FF2B5EF4-FFF2-40B4-BE49-F238E27FC236}">
                  <a16:creationId xmlns="" xmlns:a16="http://schemas.microsoft.com/office/drawing/2014/main" id="{8C54677C-5C21-486C-9470-3117C68FE9F4}"/>
                </a:ext>
              </a:extLst>
            </p:cNvPr>
            <p:cNvSpPr/>
            <p:nvPr/>
          </p:nvSpPr>
          <p:spPr>
            <a:xfrm>
              <a:off x="2012759" y="4427572"/>
              <a:ext cx="146092" cy="164324"/>
            </a:xfrm>
            <a:custGeom>
              <a:avLst/>
              <a:gdLst>
                <a:gd name="connsiteX0" fmla="*/ 53467 w 146092"/>
                <a:gd name="connsiteY0" fmla="*/ 139623 h 164324"/>
                <a:gd name="connsiteX1" fmla="*/ 127 w 146092"/>
                <a:gd name="connsiteY1" fmla="*/ 115112 h 164324"/>
                <a:gd name="connsiteX2" fmla="*/ 30480 w 146092"/>
                <a:gd name="connsiteY2" fmla="*/ 99999 h 164324"/>
                <a:gd name="connsiteX3" fmla="*/ 69977 w 146092"/>
                <a:gd name="connsiteY3" fmla="*/ 95109 h 164324"/>
                <a:gd name="connsiteX4" fmla="*/ 0 w 146092"/>
                <a:gd name="connsiteY4" fmla="*/ 621 h 164324"/>
                <a:gd name="connsiteX5" fmla="*/ 68643 w 146092"/>
                <a:gd name="connsiteY5" fmla="*/ 10718 h 164324"/>
                <a:gd name="connsiteX6" fmla="*/ 144780 w 146092"/>
                <a:gd name="connsiteY6" fmla="*/ 164325 h 164324"/>
                <a:gd name="connsiteX7" fmla="*/ 53404 w 146092"/>
                <a:gd name="connsiteY7" fmla="*/ 139750 h 16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92" h="164324">
                  <a:moveTo>
                    <a:pt x="53467" y="139623"/>
                  </a:moveTo>
                  <a:cubicBezTo>
                    <a:pt x="36830" y="128574"/>
                    <a:pt x="14605" y="131622"/>
                    <a:pt x="127" y="115112"/>
                  </a:cubicBezTo>
                  <a:cubicBezTo>
                    <a:pt x="8890" y="106921"/>
                    <a:pt x="18860" y="101459"/>
                    <a:pt x="30480" y="99999"/>
                  </a:cubicBezTo>
                  <a:cubicBezTo>
                    <a:pt x="41529" y="98602"/>
                    <a:pt x="52578" y="97269"/>
                    <a:pt x="69977" y="95109"/>
                  </a:cubicBezTo>
                  <a:cubicBezTo>
                    <a:pt x="43117" y="62089"/>
                    <a:pt x="5398" y="44055"/>
                    <a:pt x="0" y="621"/>
                  </a:cubicBezTo>
                  <a:cubicBezTo>
                    <a:pt x="22987" y="5383"/>
                    <a:pt x="51880" y="-8904"/>
                    <a:pt x="68643" y="10718"/>
                  </a:cubicBezTo>
                  <a:cubicBezTo>
                    <a:pt x="105855" y="54215"/>
                    <a:pt x="154749" y="93077"/>
                    <a:pt x="144780" y="164325"/>
                  </a:cubicBezTo>
                  <a:cubicBezTo>
                    <a:pt x="113093" y="161277"/>
                    <a:pt x="84773" y="144132"/>
                    <a:pt x="53404" y="1397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2" name="Полилиния: фигура 821">
              <a:extLst>
                <a:ext uri="{FF2B5EF4-FFF2-40B4-BE49-F238E27FC236}">
                  <a16:creationId xmlns="" xmlns:a16="http://schemas.microsoft.com/office/drawing/2014/main" id="{481A57B9-FFAD-4298-B64F-244ACCC87455}"/>
                </a:ext>
              </a:extLst>
            </p:cNvPr>
            <p:cNvSpPr/>
            <p:nvPr/>
          </p:nvSpPr>
          <p:spPr>
            <a:xfrm>
              <a:off x="1851366" y="4287667"/>
              <a:ext cx="100496" cy="113346"/>
            </a:xfrm>
            <a:custGeom>
              <a:avLst/>
              <a:gdLst>
                <a:gd name="connsiteX0" fmla="*/ 39663 w 100496"/>
                <a:gd name="connsiteY0" fmla="*/ 99505 h 113346"/>
                <a:gd name="connsiteX1" fmla="*/ 9183 w 100496"/>
                <a:gd name="connsiteY1" fmla="*/ 50927 h 113346"/>
                <a:gd name="connsiteX2" fmla="*/ 17438 w 100496"/>
                <a:gd name="connsiteY2" fmla="*/ 32830 h 113346"/>
                <a:gd name="connsiteX3" fmla="*/ 46902 w 100496"/>
                <a:gd name="connsiteY3" fmla="*/ 0 h 113346"/>
                <a:gd name="connsiteX4" fmla="*/ 81700 w 100496"/>
                <a:gd name="connsiteY4" fmla="*/ 32639 h 113346"/>
                <a:gd name="connsiteX5" fmla="*/ 100496 w 100496"/>
                <a:gd name="connsiteY5" fmla="*/ 66739 h 113346"/>
                <a:gd name="connsiteX6" fmla="*/ 39663 w 100496"/>
                <a:gd name="connsiteY6" fmla="*/ 99505 h 1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96" h="113346">
                  <a:moveTo>
                    <a:pt x="39663" y="99505"/>
                  </a:moveTo>
                  <a:cubicBezTo>
                    <a:pt x="-3834" y="97156"/>
                    <a:pt x="-7454" y="91504"/>
                    <a:pt x="9183" y="50927"/>
                  </a:cubicBezTo>
                  <a:cubicBezTo>
                    <a:pt x="11723" y="44768"/>
                    <a:pt x="14327" y="38608"/>
                    <a:pt x="17438" y="32830"/>
                  </a:cubicBezTo>
                  <a:cubicBezTo>
                    <a:pt x="24804" y="19241"/>
                    <a:pt x="29059" y="0"/>
                    <a:pt x="46902" y="0"/>
                  </a:cubicBezTo>
                  <a:cubicBezTo>
                    <a:pt x="65190" y="0"/>
                    <a:pt x="74398" y="16955"/>
                    <a:pt x="81700" y="32639"/>
                  </a:cubicBezTo>
                  <a:cubicBezTo>
                    <a:pt x="87288" y="44514"/>
                    <a:pt x="89574" y="58294"/>
                    <a:pt x="100496" y="66739"/>
                  </a:cubicBezTo>
                  <a:cubicBezTo>
                    <a:pt x="98020" y="120333"/>
                    <a:pt x="94146" y="122429"/>
                    <a:pt x="39663" y="9950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3" name="Полилиния: фигура 822">
              <a:extLst>
                <a:ext uri="{FF2B5EF4-FFF2-40B4-BE49-F238E27FC236}">
                  <a16:creationId xmlns="" xmlns:a16="http://schemas.microsoft.com/office/drawing/2014/main" id="{31829386-F46F-4342-8941-6014A71100E7}"/>
                </a:ext>
              </a:extLst>
            </p:cNvPr>
            <p:cNvSpPr/>
            <p:nvPr/>
          </p:nvSpPr>
          <p:spPr>
            <a:xfrm>
              <a:off x="1696049" y="3911548"/>
              <a:ext cx="80442" cy="95685"/>
            </a:xfrm>
            <a:custGeom>
              <a:avLst/>
              <a:gdLst>
                <a:gd name="connsiteX0" fmla="*/ 58011 w 80442"/>
                <a:gd name="connsiteY0" fmla="*/ 95067 h 95685"/>
                <a:gd name="connsiteX1" fmla="*/ 12227 w 80442"/>
                <a:gd name="connsiteY1" fmla="*/ 71191 h 95685"/>
                <a:gd name="connsiteX2" fmla="*/ 5623 w 80442"/>
                <a:gd name="connsiteY2" fmla="*/ 9532 h 95685"/>
                <a:gd name="connsiteX3" fmla="*/ 20927 w 80442"/>
                <a:gd name="connsiteY3" fmla="*/ 1404 h 95685"/>
                <a:gd name="connsiteX4" fmla="*/ 52169 w 80442"/>
                <a:gd name="connsiteY4" fmla="*/ 49537 h 95685"/>
                <a:gd name="connsiteX5" fmla="*/ 66647 w 80442"/>
                <a:gd name="connsiteY5" fmla="*/ 71000 h 95685"/>
                <a:gd name="connsiteX6" fmla="*/ 79791 w 80442"/>
                <a:gd name="connsiteY6" fmla="*/ 86875 h 95685"/>
                <a:gd name="connsiteX7" fmla="*/ 58011 w 80442"/>
                <a:gd name="connsiteY7" fmla="*/ 95003 h 9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42" h="95685">
                  <a:moveTo>
                    <a:pt x="58011" y="95067"/>
                  </a:moveTo>
                  <a:cubicBezTo>
                    <a:pt x="40866" y="89606"/>
                    <a:pt x="19911" y="94305"/>
                    <a:pt x="12227" y="71191"/>
                  </a:cubicBezTo>
                  <a:cubicBezTo>
                    <a:pt x="5623" y="51315"/>
                    <a:pt x="-7521" y="31884"/>
                    <a:pt x="5623" y="9532"/>
                  </a:cubicBezTo>
                  <a:cubicBezTo>
                    <a:pt x="9179" y="3563"/>
                    <a:pt x="15720" y="-2914"/>
                    <a:pt x="20927" y="1404"/>
                  </a:cubicBezTo>
                  <a:cubicBezTo>
                    <a:pt x="35722" y="13660"/>
                    <a:pt x="50581" y="26994"/>
                    <a:pt x="52169" y="49537"/>
                  </a:cubicBezTo>
                  <a:cubicBezTo>
                    <a:pt x="52867" y="60015"/>
                    <a:pt x="56995" y="67571"/>
                    <a:pt x="66647" y="71000"/>
                  </a:cubicBezTo>
                  <a:cubicBezTo>
                    <a:pt x="73886" y="73604"/>
                    <a:pt x="82966" y="76334"/>
                    <a:pt x="79791" y="86875"/>
                  </a:cubicBezTo>
                  <a:cubicBezTo>
                    <a:pt x="76172" y="98687"/>
                    <a:pt x="65694" y="95321"/>
                    <a:pt x="58011" y="950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4" name="Полилиния: фигура 823">
              <a:extLst>
                <a:ext uri="{FF2B5EF4-FFF2-40B4-BE49-F238E27FC236}">
                  <a16:creationId xmlns="" xmlns:a16="http://schemas.microsoft.com/office/drawing/2014/main" id="{98E4A104-1733-4581-87D6-B869EDE95DC3}"/>
                </a:ext>
              </a:extLst>
            </p:cNvPr>
            <p:cNvSpPr/>
            <p:nvPr/>
          </p:nvSpPr>
          <p:spPr>
            <a:xfrm>
              <a:off x="1554089" y="3865263"/>
              <a:ext cx="42128" cy="39387"/>
            </a:xfrm>
            <a:custGeom>
              <a:avLst/>
              <a:gdLst>
                <a:gd name="connsiteX0" fmla="*/ 24965 w 42128"/>
                <a:gd name="connsiteY0" fmla="*/ 64 h 39387"/>
                <a:gd name="connsiteX1" fmla="*/ 41729 w 42128"/>
                <a:gd name="connsiteY1" fmla="*/ 16764 h 39387"/>
                <a:gd name="connsiteX2" fmla="*/ 17789 w 42128"/>
                <a:gd name="connsiteY2" fmla="*/ 39116 h 39387"/>
                <a:gd name="connsiteX3" fmla="*/ 9 w 42128"/>
                <a:gd name="connsiteY3" fmla="*/ 23495 h 39387"/>
                <a:gd name="connsiteX4" fmla="*/ 24965 w 42128"/>
                <a:gd name="connsiteY4" fmla="*/ 0 h 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8" h="39387">
                  <a:moveTo>
                    <a:pt x="24965" y="64"/>
                  </a:moveTo>
                  <a:cubicBezTo>
                    <a:pt x="35760" y="635"/>
                    <a:pt x="44078" y="4445"/>
                    <a:pt x="41729" y="16764"/>
                  </a:cubicBezTo>
                  <a:cubicBezTo>
                    <a:pt x="39316" y="29908"/>
                    <a:pt x="29727" y="37211"/>
                    <a:pt x="17789" y="39116"/>
                  </a:cubicBezTo>
                  <a:cubicBezTo>
                    <a:pt x="7375" y="40831"/>
                    <a:pt x="-308" y="34290"/>
                    <a:pt x="9" y="23495"/>
                  </a:cubicBezTo>
                  <a:cubicBezTo>
                    <a:pt x="390" y="6858"/>
                    <a:pt x="12392" y="1778"/>
                    <a:pt x="24965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5" name="Полилиния: фигура 824">
              <a:extLst>
                <a:ext uri="{FF2B5EF4-FFF2-40B4-BE49-F238E27FC236}">
                  <a16:creationId xmlns="" xmlns:a16="http://schemas.microsoft.com/office/drawing/2014/main" id="{67531613-C919-4537-B3CF-4BB06E68B2FB}"/>
                </a:ext>
              </a:extLst>
            </p:cNvPr>
            <p:cNvSpPr/>
            <p:nvPr/>
          </p:nvSpPr>
          <p:spPr>
            <a:xfrm>
              <a:off x="1822386" y="4239851"/>
              <a:ext cx="35853" cy="49854"/>
            </a:xfrm>
            <a:custGeom>
              <a:avLst/>
              <a:gdLst>
                <a:gd name="connsiteX0" fmla="*/ 0 w 35853"/>
                <a:gd name="connsiteY0" fmla="*/ 0 h 49854"/>
                <a:gd name="connsiteX1" fmla="*/ 35751 w 35853"/>
                <a:gd name="connsiteY1" fmla="*/ 30417 h 49854"/>
                <a:gd name="connsiteX2" fmla="*/ 15240 w 35853"/>
                <a:gd name="connsiteY2" fmla="*/ 49149 h 49854"/>
                <a:gd name="connsiteX3" fmla="*/ 0 w 35853"/>
                <a:gd name="connsiteY3" fmla="*/ 64 h 4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53" h="49854">
                  <a:moveTo>
                    <a:pt x="0" y="0"/>
                  </a:moveTo>
                  <a:cubicBezTo>
                    <a:pt x="18987" y="572"/>
                    <a:pt x="34099" y="6985"/>
                    <a:pt x="35751" y="30417"/>
                  </a:cubicBezTo>
                  <a:cubicBezTo>
                    <a:pt x="36830" y="45593"/>
                    <a:pt x="29401" y="52134"/>
                    <a:pt x="15240" y="49149"/>
                  </a:cubicBezTo>
                  <a:cubicBezTo>
                    <a:pt x="10160" y="32766"/>
                    <a:pt x="5080" y="16383"/>
                    <a:pt x="0" y="6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6" name="Полилиния: фигура 825">
              <a:extLst>
                <a:ext uri="{FF2B5EF4-FFF2-40B4-BE49-F238E27FC236}">
                  <a16:creationId xmlns="" xmlns:a16="http://schemas.microsoft.com/office/drawing/2014/main" id="{DE58C873-96F2-4CF7-A104-F1FB0C3EC999}"/>
                </a:ext>
              </a:extLst>
            </p:cNvPr>
            <p:cNvSpPr/>
            <p:nvPr/>
          </p:nvSpPr>
          <p:spPr>
            <a:xfrm>
              <a:off x="1560845" y="3817384"/>
              <a:ext cx="24686" cy="24678"/>
            </a:xfrm>
            <a:custGeom>
              <a:avLst/>
              <a:gdLst>
                <a:gd name="connsiteX0" fmla="*/ 13383 w 24686"/>
                <a:gd name="connsiteY0" fmla="*/ 64 h 24678"/>
                <a:gd name="connsiteX1" fmla="*/ 24558 w 24686"/>
                <a:gd name="connsiteY1" fmla="*/ 13526 h 24678"/>
                <a:gd name="connsiteX2" fmla="*/ 11287 w 24686"/>
                <a:gd name="connsiteY2" fmla="*/ 24575 h 24678"/>
                <a:gd name="connsiteX3" fmla="*/ 47 w 24686"/>
                <a:gd name="connsiteY3" fmla="*/ 10859 h 24678"/>
                <a:gd name="connsiteX4" fmla="*/ 13319 w 24686"/>
                <a:gd name="connsiteY4" fmla="*/ 0 h 2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86" h="24678">
                  <a:moveTo>
                    <a:pt x="13383" y="64"/>
                  </a:moveTo>
                  <a:cubicBezTo>
                    <a:pt x="20431" y="1461"/>
                    <a:pt x="25575" y="5207"/>
                    <a:pt x="24558" y="13526"/>
                  </a:cubicBezTo>
                  <a:cubicBezTo>
                    <a:pt x="23669" y="21273"/>
                    <a:pt x="18463" y="25400"/>
                    <a:pt x="11287" y="24575"/>
                  </a:cubicBezTo>
                  <a:cubicBezTo>
                    <a:pt x="4111" y="23749"/>
                    <a:pt x="-524" y="18796"/>
                    <a:pt x="47" y="10859"/>
                  </a:cubicBezTo>
                  <a:cubicBezTo>
                    <a:pt x="619" y="2667"/>
                    <a:pt x="6397" y="64"/>
                    <a:pt x="13319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7" name="Полилиния: фигура 826">
              <a:extLst>
                <a:ext uri="{FF2B5EF4-FFF2-40B4-BE49-F238E27FC236}">
                  <a16:creationId xmlns="" xmlns:a16="http://schemas.microsoft.com/office/drawing/2014/main" id="{279BAA01-7A95-479E-97BA-E7CC42809DCE}"/>
                </a:ext>
              </a:extLst>
            </p:cNvPr>
            <p:cNvSpPr/>
            <p:nvPr/>
          </p:nvSpPr>
          <p:spPr>
            <a:xfrm>
              <a:off x="1624457" y="3608865"/>
              <a:ext cx="57559" cy="80407"/>
            </a:xfrm>
            <a:custGeom>
              <a:avLst/>
              <a:gdLst>
                <a:gd name="connsiteX0" fmla="*/ 0 w 57559"/>
                <a:gd name="connsiteY0" fmla="*/ 26210 h 80407"/>
                <a:gd name="connsiteX1" fmla="*/ 14986 w 57559"/>
                <a:gd name="connsiteY1" fmla="*/ 1254 h 80407"/>
                <a:gd name="connsiteX2" fmla="*/ 57150 w 57559"/>
                <a:gd name="connsiteY2" fmla="*/ 59357 h 80407"/>
                <a:gd name="connsiteX3" fmla="*/ 36385 w 57559"/>
                <a:gd name="connsiteY3" fmla="*/ 79868 h 80407"/>
                <a:gd name="connsiteX4" fmla="*/ 0 w 57559"/>
                <a:gd name="connsiteY4" fmla="*/ 26146 h 8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9" h="80407">
                  <a:moveTo>
                    <a:pt x="0" y="26210"/>
                  </a:moveTo>
                  <a:cubicBezTo>
                    <a:pt x="1778" y="15351"/>
                    <a:pt x="381" y="-5286"/>
                    <a:pt x="14986" y="1254"/>
                  </a:cubicBezTo>
                  <a:cubicBezTo>
                    <a:pt x="36830" y="11033"/>
                    <a:pt x="52705" y="32624"/>
                    <a:pt x="57150" y="59357"/>
                  </a:cubicBezTo>
                  <a:cubicBezTo>
                    <a:pt x="59754" y="74851"/>
                    <a:pt x="49593" y="82598"/>
                    <a:pt x="36385" y="79868"/>
                  </a:cubicBezTo>
                  <a:cubicBezTo>
                    <a:pt x="9588" y="74407"/>
                    <a:pt x="635" y="53388"/>
                    <a:pt x="0" y="261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8" name="Полилиния: фигура 827">
              <a:extLst>
                <a:ext uri="{FF2B5EF4-FFF2-40B4-BE49-F238E27FC236}">
                  <a16:creationId xmlns="" xmlns:a16="http://schemas.microsoft.com/office/drawing/2014/main" id="{56AAA734-2C8B-417C-B40C-0F59FB53BAE1}"/>
                </a:ext>
              </a:extLst>
            </p:cNvPr>
            <p:cNvSpPr/>
            <p:nvPr/>
          </p:nvSpPr>
          <p:spPr>
            <a:xfrm>
              <a:off x="2180589" y="4608217"/>
              <a:ext cx="579462" cy="257290"/>
            </a:xfrm>
            <a:custGeom>
              <a:avLst/>
              <a:gdLst>
                <a:gd name="connsiteX0" fmla="*/ 190373 w 579462"/>
                <a:gd name="connsiteY0" fmla="*/ 65405 h 257290"/>
                <a:gd name="connsiteX1" fmla="*/ 274320 w 579462"/>
                <a:gd name="connsiteY1" fmla="*/ 108077 h 257290"/>
                <a:gd name="connsiteX2" fmla="*/ 357251 w 579462"/>
                <a:gd name="connsiteY2" fmla="*/ 149861 h 257290"/>
                <a:gd name="connsiteX3" fmla="*/ 431229 w 579462"/>
                <a:gd name="connsiteY3" fmla="*/ 181928 h 257290"/>
                <a:gd name="connsiteX4" fmla="*/ 451549 w 579462"/>
                <a:gd name="connsiteY4" fmla="*/ 195073 h 257290"/>
                <a:gd name="connsiteX5" fmla="*/ 509842 w 579462"/>
                <a:gd name="connsiteY5" fmla="*/ 222822 h 257290"/>
                <a:gd name="connsiteX6" fmla="*/ 542227 w 579462"/>
                <a:gd name="connsiteY6" fmla="*/ 178182 h 257290"/>
                <a:gd name="connsiteX7" fmla="*/ 561530 w 579462"/>
                <a:gd name="connsiteY7" fmla="*/ 150178 h 257290"/>
                <a:gd name="connsiteX8" fmla="*/ 563880 w 579462"/>
                <a:gd name="connsiteY8" fmla="*/ 221045 h 257290"/>
                <a:gd name="connsiteX9" fmla="*/ 561404 w 579462"/>
                <a:gd name="connsiteY9" fmla="*/ 252604 h 257290"/>
                <a:gd name="connsiteX10" fmla="*/ 437642 w 579462"/>
                <a:gd name="connsiteY10" fmla="*/ 231332 h 257290"/>
                <a:gd name="connsiteX11" fmla="*/ 195390 w 579462"/>
                <a:gd name="connsiteY11" fmla="*/ 100267 h 257290"/>
                <a:gd name="connsiteX12" fmla="*/ 15240 w 579462"/>
                <a:gd name="connsiteY12" fmla="*/ 24511 h 257290"/>
                <a:gd name="connsiteX13" fmla="*/ 0 w 579462"/>
                <a:gd name="connsiteY13" fmla="*/ 8191 h 257290"/>
                <a:gd name="connsiteX14" fmla="*/ 22860 w 579462"/>
                <a:gd name="connsiteY14" fmla="*/ 0 h 257290"/>
                <a:gd name="connsiteX15" fmla="*/ 30417 w 579462"/>
                <a:gd name="connsiteY15" fmla="*/ 0 h 257290"/>
                <a:gd name="connsiteX16" fmla="*/ 190437 w 579462"/>
                <a:gd name="connsiteY16" fmla="*/ 65469 h 25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9462" h="257290">
                  <a:moveTo>
                    <a:pt x="190373" y="65405"/>
                  </a:moveTo>
                  <a:cubicBezTo>
                    <a:pt x="210502" y="97028"/>
                    <a:pt x="246253" y="103759"/>
                    <a:pt x="274320" y="108077"/>
                  </a:cubicBezTo>
                  <a:cubicBezTo>
                    <a:pt x="308546" y="113411"/>
                    <a:pt x="333248" y="126429"/>
                    <a:pt x="357251" y="149861"/>
                  </a:cubicBezTo>
                  <a:cubicBezTo>
                    <a:pt x="377825" y="169990"/>
                    <a:pt x="399860" y="189612"/>
                    <a:pt x="431229" y="181928"/>
                  </a:cubicBezTo>
                  <a:cubicBezTo>
                    <a:pt x="442468" y="179198"/>
                    <a:pt x="447485" y="185421"/>
                    <a:pt x="451549" y="195073"/>
                  </a:cubicBezTo>
                  <a:cubicBezTo>
                    <a:pt x="463233" y="222632"/>
                    <a:pt x="487236" y="224854"/>
                    <a:pt x="509842" y="222822"/>
                  </a:cubicBezTo>
                  <a:cubicBezTo>
                    <a:pt x="532448" y="220727"/>
                    <a:pt x="538163" y="198947"/>
                    <a:pt x="542227" y="178182"/>
                  </a:cubicBezTo>
                  <a:cubicBezTo>
                    <a:pt x="544322" y="167641"/>
                    <a:pt x="547942" y="157925"/>
                    <a:pt x="561530" y="150178"/>
                  </a:cubicBezTo>
                  <a:cubicBezTo>
                    <a:pt x="561150" y="176277"/>
                    <a:pt x="552069" y="199581"/>
                    <a:pt x="563880" y="221045"/>
                  </a:cubicBezTo>
                  <a:cubicBezTo>
                    <a:pt x="581152" y="233237"/>
                    <a:pt x="588836" y="244921"/>
                    <a:pt x="561404" y="252604"/>
                  </a:cubicBezTo>
                  <a:cubicBezTo>
                    <a:pt x="517335" y="264987"/>
                    <a:pt x="477393" y="251080"/>
                    <a:pt x="437642" y="231332"/>
                  </a:cubicBezTo>
                  <a:cubicBezTo>
                    <a:pt x="355537" y="190564"/>
                    <a:pt x="282258" y="131636"/>
                    <a:pt x="195390" y="100267"/>
                  </a:cubicBezTo>
                  <a:cubicBezTo>
                    <a:pt x="134366" y="78169"/>
                    <a:pt x="75248" y="49975"/>
                    <a:pt x="15240" y="24511"/>
                  </a:cubicBezTo>
                  <a:cubicBezTo>
                    <a:pt x="10160" y="19050"/>
                    <a:pt x="5080" y="13652"/>
                    <a:pt x="0" y="8191"/>
                  </a:cubicBezTo>
                  <a:cubicBezTo>
                    <a:pt x="7620" y="5461"/>
                    <a:pt x="15240" y="2730"/>
                    <a:pt x="22860" y="0"/>
                  </a:cubicBezTo>
                  <a:cubicBezTo>
                    <a:pt x="25400" y="0"/>
                    <a:pt x="27940" y="0"/>
                    <a:pt x="30417" y="0"/>
                  </a:cubicBezTo>
                  <a:cubicBezTo>
                    <a:pt x="86106" y="15113"/>
                    <a:pt x="138874" y="38545"/>
                    <a:pt x="190437" y="6546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9" name="Полилиния: фигура 828">
              <a:extLst>
                <a:ext uri="{FF2B5EF4-FFF2-40B4-BE49-F238E27FC236}">
                  <a16:creationId xmlns="" xmlns:a16="http://schemas.microsoft.com/office/drawing/2014/main" id="{6FB4A0DD-E017-4D80-BA0E-2F864A0E13C9}"/>
                </a:ext>
              </a:extLst>
            </p:cNvPr>
            <p:cNvSpPr/>
            <p:nvPr/>
          </p:nvSpPr>
          <p:spPr>
            <a:xfrm>
              <a:off x="2066226" y="4566104"/>
              <a:ext cx="91376" cy="33857"/>
            </a:xfrm>
            <a:custGeom>
              <a:avLst/>
              <a:gdLst>
                <a:gd name="connsiteX0" fmla="*/ 0 w 91376"/>
                <a:gd name="connsiteY0" fmla="*/ 1091 h 33857"/>
                <a:gd name="connsiteX1" fmla="*/ 91376 w 91376"/>
                <a:gd name="connsiteY1" fmla="*/ 25666 h 33857"/>
                <a:gd name="connsiteX2" fmla="*/ 91376 w 91376"/>
                <a:gd name="connsiteY2" fmla="*/ 33858 h 33857"/>
                <a:gd name="connsiteX3" fmla="*/ 0 w 91376"/>
                <a:gd name="connsiteY3" fmla="*/ 1028 h 3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76" h="33857">
                  <a:moveTo>
                    <a:pt x="0" y="1091"/>
                  </a:moveTo>
                  <a:cubicBezTo>
                    <a:pt x="33591" y="-4179"/>
                    <a:pt x="62547" y="10553"/>
                    <a:pt x="91376" y="25666"/>
                  </a:cubicBezTo>
                  <a:cubicBezTo>
                    <a:pt x="91376" y="28397"/>
                    <a:pt x="91376" y="31127"/>
                    <a:pt x="91376" y="33858"/>
                  </a:cubicBezTo>
                  <a:cubicBezTo>
                    <a:pt x="60071" y="25666"/>
                    <a:pt x="27495" y="21475"/>
                    <a:pt x="0" y="102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0" name="Полилиния: фигура 829">
              <a:extLst>
                <a:ext uri="{FF2B5EF4-FFF2-40B4-BE49-F238E27FC236}">
                  <a16:creationId xmlns="" xmlns:a16="http://schemas.microsoft.com/office/drawing/2014/main" id="{473DAA1D-2E4B-4D7D-B0EE-E943E0434573}"/>
                </a:ext>
              </a:extLst>
            </p:cNvPr>
            <p:cNvSpPr/>
            <p:nvPr/>
          </p:nvSpPr>
          <p:spPr>
            <a:xfrm>
              <a:off x="2279142" y="2090623"/>
              <a:ext cx="68579" cy="103303"/>
            </a:xfrm>
            <a:custGeom>
              <a:avLst/>
              <a:gdLst>
                <a:gd name="connsiteX0" fmla="*/ 68580 w 68579"/>
                <a:gd name="connsiteY0" fmla="*/ 70800 h 103303"/>
                <a:gd name="connsiteX1" fmla="*/ 30734 w 68579"/>
                <a:gd name="connsiteY1" fmla="*/ 103185 h 103303"/>
                <a:gd name="connsiteX2" fmla="*/ 17145 w 68579"/>
                <a:gd name="connsiteY2" fmla="*/ 70291 h 103303"/>
                <a:gd name="connsiteX3" fmla="*/ 0 w 68579"/>
                <a:gd name="connsiteY3" fmla="*/ 29905 h 103303"/>
                <a:gd name="connsiteX4" fmla="*/ 41338 w 68579"/>
                <a:gd name="connsiteY4" fmla="*/ 14411 h 103303"/>
                <a:gd name="connsiteX5" fmla="*/ 68580 w 68579"/>
                <a:gd name="connsiteY5" fmla="*/ 70800 h 10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9" h="103303">
                  <a:moveTo>
                    <a:pt x="68580" y="70800"/>
                  </a:moveTo>
                  <a:cubicBezTo>
                    <a:pt x="63246" y="91501"/>
                    <a:pt x="50673" y="104709"/>
                    <a:pt x="30734" y="103185"/>
                  </a:cubicBezTo>
                  <a:cubicBezTo>
                    <a:pt x="11747" y="101724"/>
                    <a:pt x="23368" y="80960"/>
                    <a:pt x="17145" y="70291"/>
                  </a:cubicBezTo>
                  <a:cubicBezTo>
                    <a:pt x="9906" y="57845"/>
                    <a:pt x="5588" y="43431"/>
                    <a:pt x="0" y="29905"/>
                  </a:cubicBezTo>
                  <a:cubicBezTo>
                    <a:pt x="9398" y="-4258"/>
                    <a:pt x="20320" y="-8766"/>
                    <a:pt x="41338" y="14411"/>
                  </a:cubicBezTo>
                  <a:cubicBezTo>
                    <a:pt x="55435" y="29969"/>
                    <a:pt x="66865" y="47876"/>
                    <a:pt x="68580" y="708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1" name="Полилиния: фигура 830">
              <a:extLst>
                <a:ext uri="{FF2B5EF4-FFF2-40B4-BE49-F238E27FC236}">
                  <a16:creationId xmlns="" xmlns:a16="http://schemas.microsoft.com/office/drawing/2014/main" id="{25AFE318-725D-4D49-889F-9D68AF9396C3}"/>
                </a:ext>
              </a:extLst>
            </p:cNvPr>
            <p:cNvSpPr/>
            <p:nvPr/>
          </p:nvSpPr>
          <p:spPr>
            <a:xfrm>
              <a:off x="5313404" y="4733304"/>
              <a:ext cx="1289365" cy="635896"/>
            </a:xfrm>
            <a:custGeom>
              <a:avLst/>
              <a:gdLst>
                <a:gd name="connsiteX0" fmla="*/ 1285706 w 1289365"/>
                <a:gd name="connsiteY0" fmla="*/ 292618 h 635896"/>
                <a:gd name="connsiteX1" fmla="*/ 1179026 w 1289365"/>
                <a:gd name="connsiteY1" fmla="*/ 329194 h 635896"/>
                <a:gd name="connsiteX2" fmla="*/ 1121812 w 1289365"/>
                <a:gd name="connsiteY2" fmla="*/ 345958 h 635896"/>
                <a:gd name="connsiteX3" fmla="*/ 1059773 w 1289365"/>
                <a:gd name="connsiteY3" fmla="*/ 363104 h 635896"/>
                <a:gd name="connsiteX4" fmla="*/ 1035897 w 1289365"/>
                <a:gd name="connsiteY4" fmla="*/ 366405 h 635896"/>
                <a:gd name="connsiteX5" fmla="*/ 1022181 w 1289365"/>
                <a:gd name="connsiteY5" fmla="*/ 359420 h 635896"/>
                <a:gd name="connsiteX6" fmla="*/ 857970 w 1289365"/>
                <a:gd name="connsiteY6" fmla="*/ 342466 h 635896"/>
                <a:gd name="connsiteX7" fmla="*/ 788056 w 1289365"/>
                <a:gd name="connsiteY7" fmla="*/ 340243 h 635896"/>
                <a:gd name="connsiteX8" fmla="*/ 743480 w 1289365"/>
                <a:gd name="connsiteY8" fmla="*/ 337386 h 635896"/>
                <a:gd name="connsiteX9" fmla="*/ 729700 w 1289365"/>
                <a:gd name="connsiteY9" fmla="*/ 367612 h 635896"/>
                <a:gd name="connsiteX10" fmla="*/ 821013 w 1289365"/>
                <a:gd name="connsiteY10" fmla="*/ 491565 h 635896"/>
                <a:gd name="connsiteX11" fmla="*/ 865336 w 1289365"/>
                <a:gd name="connsiteY11" fmla="*/ 498994 h 635896"/>
                <a:gd name="connsiteX12" fmla="*/ 990749 w 1289365"/>
                <a:gd name="connsiteY12" fmla="*/ 475118 h 635896"/>
                <a:gd name="connsiteX13" fmla="*/ 1009862 w 1289365"/>
                <a:gd name="connsiteY13" fmla="*/ 484325 h 635896"/>
                <a:gd name="connsiteX14" fmla="*/ 996844 w 1289365"/>
                <a:gd name="connsiteY14" fmla="*/ 506043 h 635896"/>
                <a:gd name="connsiteX15" fmla="*/ 904896 w 1289365"/>
                <a:gd name="connsiteY15" fmla="*/ 587132 h 635896"/>
                <a:gd name="connsiteX16" fmla="*/ 884449 w 1289365"/>
                <a:gd name="connsiteY16" fmla="*/ 602944 h 635896"/>
                <a:gd name="connsiteX17" fmla="*/ 751988 w 1289365"/>
                <a:gd name="connsiteY17" fmla="*/ 608977 h 635896"/>
                <a:gd name="connsiteX18" fmla="*/ 718080 w 1289365"/>
                <a:gd name="connsiteY18" fmla="*/ 609358 h 635896"/>
                <a:gd name="connsiteX19" fmla="*/ 600096 w 1289365"/>
                <a:gd name="connsiteY19" fmla="*/ 628281 h 635896"/>
                <a:gd name="connsiteX20" fmla="*/ 547137 w 1289365"/>
                <a:gd name="connsiteY20" fmla="*/ 628789 h 635896"/>
                <a:gd name="connsiteX21" fmla="*/ 517102 w 1289365"/>
                <a:gd name="connsiteY21" fmla="*/ 625804 h 635896"/>
                <a:gd name="connsiteX22" fmla="*/ 359685 w 1289365"/>
                <a:gd name="connsiteY22" fmla="*/ 624915 h 635896"/>
                <a:gd name="connsiteX23" fmla="*/ 325903 w 1289365"/>
                <a:gd name="connsiteY23" fmla="*/ 603389 h 635896"/>
                <a:gd name="connsiteX24" fmla="*/ 249132 w 1289365"/>
                <a:gd name="connsiteY24" fmla="*/ 511821 h 635896"/>
                <a:gd name="connsiteX25" fmla="*/ 154390 w 1289365"/>
                <a:gd name="connsiteY25" fmla="*/ 358341 h 635896"/>
                <a:gd name="connsiteX26" fmla="*/ 124481 w 1289365"/>
                <a:gd name="connsiteY26" fmla="*/ 335036 h 635896"/>
                <a:gd name="connsiteX27" fmla="*/ 85492 w 1289365"/>
                <a:gd name="connsiteY27" fmla="*/ 305001 h 635896"/>
                <a:gd name="connsiteX28" fmla="*/ 21167 w 1289365"/>
                <a:gd name="connsiteY28" fmla="*/ 267790 h 635896"/>
                <a:gd name="connsiteX29" fmla="*/ 21167 w 1289365"/>
                <a:gd name="connsiteY29" fmla="*/ 243215 h 635896"/>
                <a:gd name="connsiteX30" fmla="*/ 974 w 1289365"/>
                <a:gd name="connsiteY30" fmla="*/ 115008 h 635896"/>
                <a:gd name="connsiteX31" fmla="*/ 15071 w 1289365"/>
                <a:gd name="connsiteY31" fmla="*/ 11248 h 635896"/>
                <a:gd name="connsiteX32" fmla="*/ 33168 w 1289365"/>
                <a:gd name="connsiteY32" fmla="*/ 9 h 635896"/>
                <a:gd name="connsiteX33" fmla="*/ 51520 w 1289365"/>
                <a:gd name="connsiteY33" fmla="*/ 30489 h 635896"/>
                <a:gd name="connsiteX34" fmla="*/ 82127 w 1289365"/>
                <a:gd name="connsiteY34" fmla="*/ 95894 h 635896"/>
                <a:gd name="connsiteX35" fmla="*/ 84730 w 1289365"/>
                <a:gd name="connsiteY35" fmla="*/ 137296 h 635896"/>
                <a:gd name="connsiteX36" fmla="*/ 234463 w 1289365"/>
                <a:gd name="connsiteY36" fmla="*/ 333195 h 635896"/>
                <a:gd name="connsiteX37" fmla="*/ 282279 w 1289365"/>
                <a:gd name="connsiteY37" fmla="*/ 330591 h 635896"/>
                <a:gd name="connsiteX38" fmla="*/ 361844 w 1289365"/>
                <a:gd name="connsiteY38" fmla="*/ 320241 h 635896"/>
                <a:gd name="connsiteX39" fmla="*/ 442680 w 1289365"/>
                <a:gd name="connsiteY39" fmla="*/ 305953 h 635896"/>
                <a:gd name="connsiteX40" fmla="*/ 734589 w 1289365"/>
                <a:gd name="connsiteY40" fmla="*/ 262074 h 635896"/>
                <a:gd name="connsiteX41" fmla="*/ 866924 w 1289365"/>
                <a:gd name="connsiteY41" fmla="*/ 237690 h 635896"/>
                <a:gd name="connsiteX42" fmla="*/ 901785 w 1289365"/>
                <a:gd name="connsiteY42" fmla="*/ 250517 h 635896"/>
                <a:gd name="connsiteX43" fmla="*/ 915501 w 1289365"/>
                <a:gd name="connsiteY43" fmla="*/ 252295 h 635896"/>
                <a:gd name="connsiteX44" fmla="*/ 1102953 w 1289365"/>
                <a:gd name="connsiteY44" fmla="*/ 226959 h 635896"/>
                <a:gd name="connsiteX45" fmla="*/ 1194393 w 1289365"/>
                <a:gd name="connsiteY45" fmla="*/ 235341 h 635896"/>
                <a:gd name="connsiteX46" fmla="*/ 1201950 w 1289365"/>
                <a:gd name="connsiteY46" fmla="*/ 243532 h 635896"/>
                <a:gd name="connsiteX47" fmla="*/ 1235986 w 1289365"/>
                <a:gd name="connsiteY47" fmla="*/ 254454 h 635896"/>
                <a:gd name="connsiteX48" fmla="*/ 1285769 w 1289365"/>
                <a:gd name="connsiteY48" fmla="*/ 259852 h 635896"/>
                <a:gd name="connsiteX49" fmla="*/ 1285769 w 1289365"/>
                <a:gd name="connsiteY49" fmla="*/ 292491 h 63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9365" h="635896">
                  <a:moveTo>
                    <a:pt x="1285706" y="292618"/>
                  </a:moveTo>
                  <a:cubicBezTo>
                    <a:pt x="1243859" y="277823"/>
                    <a:pt x="1204998" y="286840"/>
                    <a:pt x="1179026" y="329194"/>
                  </a:cubicBezTo>
                  <a:cubicBezTo>
                    <a:pt x="1161309" y="358087"/>
                    <a:pt x="1144101" y="354912"/>
                    <a:pt x="1121812" y="345958"/>
                  </a:cubicBezTo>
                  <a:cubicBezTo>
                    <a:pt x="1097111" y="336052"/>
                    <a:pt x="1073489" y="324305"/>
                    <a:pt x="1059773" y="363104"/>
                  </a:cubicBezTo>
                  <a:cubicBezTo>
                    <a:pt x="1056153" y="373391"/>
                    <a:pt x="1044469" y="370088"/>
                    <a:pt x="1035897" y="366405"/>
                  </a:cubicBezTo>
                  <a:cubicBezTo>
                    <a:pt x="1031198" y="364374"/>
                    <a:pt x="1025674" y="362976"/>
                    <a:pt x="1022181" y="359420"/>
                  </a:cubicBezTo>
                  <a:cubicBezTo>
                    <a:pt x="971508" y="307795"/>
                    <a:pt x="914358" y="325829"/>
                    <a:pt x="857970" y="342466"/>
                  </a:cubicBezTo>
                  <a:cubicBezTo>
                    <a:pt x="833840" y="349642"/>
                    <a:pt x="811615" y="352753"/>
                    <a:pt x="788056" y="340243"/>
                  </a:cubicBezTo>
                  <a:cubicBezTo>
                    <a:pt x="774340" y="332941"/>
                    <a:pt x="758465" y="331607"/>
                    <a:pt x="743480" y="337386"/>
                  </a:cubicBezTo>
                  <a:cubicBezTo>
                    <a:pt x="730144" y="342530"/>
                    <a:pt x="718206" y="353388"/>
                    <a:pt x="729700" y="367612"/>
                  </a:cubicBezTo>
                  <a:cubicBezTo>
                    <a:pt x="761894" y="407363"/>
                    <a:pt x="776880" y="461212"/>
                    <a:pt x="821013" y="491565"/>
                  </a:cubicBezTo>
                  <a:cubicBezTo>
                    <a:pt x="836507" y="502233"/>
                    <a:pt x="847619" y="509027"/>
                    <a:pt x="865336" y="498994"/>
                  </a:cubicBezTo>
                  <a:cubicBezTo>
                    <a:pt x="904515" y="476705"/>
                    <a:pt x="948203" y="478864"/>
                    <a:pt x="990749" y="475118"/>
                  </a:cubicBezTo>
                  <a:cubicBezTo>
                    <a:pt x="998432" y="474419"/>
                    <a:pt x="1007068" y="474800"/>
                    <a:pt x="1009862" y="484325"/>
                  </a:cubicBezTo>
                  <a:cubicBezTo>
                    <a:pt x="1013291" y="496010"/>
                    <a:pt x="1004972" y="502296"/>
                    <a:pt x="996844" y="506043"/>
                  </a:cubicBezTo>
                  <a:cubicBezTo>
                    <a:pt x="958681" y="523378"/>
                    <a:pt x="943758" y="571004"/>
                    <a:pt x="904896" y="587132"/>
                  </a:cubicBezTo>
                  <a:cubicBezTo>
                    <a:pt x="900324" y="595768"/>
                    <a:pt x="894673" y="603071"/>
                    <a:pt x="884449" y="602944"/>
                  </a:cubicBezTo>
                  <a:cubicBezTo>
                    <a:pt x="840190" y="602500"/>
                    <a:pt x="796629" y="618565"/>
                    <a:pt x="751988" y="608977"/>
                  </a:cubicBezTo>
                  <a:cubicBezTo>
                    <a:pt x="740812" y="606564"/>
                    <a:pt x="727795" y="604341"/>
                    <a:pt x="718080" y="609358"/>
                  </a:cubicBezTo>
                  <a:cubicBezTo>
                    <a:pt x="680297" y="628852"/>
                    <a:pt x="638958" y="619137"/>
                    <a:pt x="600096" y="628281"/>
                  </a:cubicBezTo>
                  <a:cubicBezTo>
                    <a:pt x="582570" y="632408"/>
                    <a:pt x="564790" y="632091"/>
                    <a:pt x="547137" y="628789"/>
                  </a:cubicBezTo>
                  <a:cubicBezTo>
                    <a:pt x="537105" y="626884"/>
                    <a:pt x="525992" y="621867"/>
                    <a:pt x="517102" y="625804"/>
                  </a:cubicBezTo>
                  <a:cubicBezTo>
                    <a:pt x="464270" y="649172"/>
                    <a:pt x="412073" y="624598"/>
                    <a:pt x="359685" y="624915"/>
                  </a:cubicBezTo>
                  <a:cubicBezTo>
                    <a:pt x="344191" y="625042"/>
                    <a:pt x="330856" y="621994"/>
                    <a:pt x="325903" y="603389"/>
                  </a:cubicBezTo>
                  <a:cubicBezTo>
                    <a:pt x="295296" y="577671"/>
                    <a:pt x="270595" y="548842"/>
                    <a:pt x="249132" y="511821"/>
                  </a:cubicBezTo>
                  <a:cubicBezTo>
                    <a:pt x="219096" y="460005"/>
                    <a:pt x="179345" y="414475"/>
                    <a:pt x="154390" y="358341"/>
                  </a:cubicBezTo>
                  <a:cubicBezTo>
                    <a:pt x="148865" y="345831"/>
                    <a:pt x="136864" y="338974"/>
                    <a:pt x="124481" y="335036"/>
                  </a:cubicBezTo>
                  <a:cubicBezTo>
                    <a:pt x="108099" y="329829"/>
                    <a:pt x="93620" y="321066"/>
                    <a:pt x="85492" y="305001"/>
                  </a:cubicBezTo>
                  <a:cubicBezTo>
                    <a:pt x="71332" y="276870"/>
                    <a:pt x="43963" y="277315"/>
                    <a:pt x="21167" y="267790"/>
                  </a:cubicBezTo>
                  <a:cubicBezTo>
                    <a:pt x="21167" y="259598"/>
                    <a:pt x="21167" y="251406"/>
                    <a:pt x="21167" y="243215"/>
                  </a:cubicBezTo>
                  <a:cubicBezTo>
                    <a:pt x="28914" y="197939"/>
                    <a:pt x="7959" y="157616"/>
                    <a:pt x="974" y="115008"/>
                  </a:cubicBezTo>
                  <a:cubicBezTo>
                    <a:pt x="-5059" y="77860"/>
                    <a:pt x="19071" y="47316"/>
                    <a:pt x="15071" y="11248"/>
                  </a:cubicBezTo>
                  <a:cubicBezTo>
                    <a:pt x="14372" y="5025"/>
                    <a:pt x="24850" y="-245"/>
                    <a:pt x="33168" y="9"/>
                  </a:cubicBezTo>
                  <a:cubicBezTo>
                    <a:pt x="52917" y="644"/>
                    <a:pt x="43963" y="21345"/>
                    <a:pt x="51520" y="30489"/>
                  </a:cubicBezTo>
                  <a:cubicBezTo>
                    <a:pt x="64410" y="50809"/>
                    <a:pt x="76920" y="71383"/>
                    <a:pt x="82127" y="95894"/>
                  </a:cubicBezTo>
                  <a:cubicBezTo>
                    <a:pt x="87080" y="109420"/>
                    <a:pt x="84095" y="123517"/>
                    <a:pt x="84730" y="137296"/>
                  </a:cubicBezTo>
                  <a:cubicBezTo>
                    <a:pt x="88858" y="225054"/>
                    <a:pt x="148802" y="327861"/>
                    <a:pt x="234463" y="333195"/>
                  </a:cubicBezTo>
                  <a:cubicBezTo>
                    <a:pt x="250656" y="338338"/>
                    <a:pt x="266023" y="338846"/>
                    <a:pt x="282279" y="330591"/>
                  </a:cubicBezTo>
                  <a:cubicBezTo>
                    <a:pt x="307298" y="317891"/>
                    <a:pt x="331618" y="312748"/>
                    <a:pt x="361844" y="320241"/>
                  </a:cubicBezTo>
                  <a:cubicBezTo>
                    <a:pt x="386482" y="326337"/>
                    <a:pt x="415311" y="309636"/>
                    <a:pt x="442680" y="305953"/>
                  </a:cubicBezTo>
                  <a:cubicBezTo>
                    <a:pt x="540216" y="292872"/>
                    <a:pt x="637371" y="276362"/>
                    <a:pt x="734589" y="262074"/>
                  </a:cubicBezTo>
                  <a:cubicBezTo>
                    <a:pt x="779293" y="255534"/>
                    <a:pt x="823108" y="248867"/>
                    <a:pt x="866924" y="237690"/>
                  </a:cubicBezTo>
                  <a:cubicBezTo>
                    <a:pt x="875051" y="235595"/>
                    <a:pt x="901721" y="211909"/>
                    <a:pt x="901785" y="250517"/>
                  </a:cubicBezTo>
                  <a:cubicBezTo>
                    <a:pt x="901785" y="251216"/>
                    <a:pt x="911183" y="253502"/>
                    <a:pt x="915501" y="252295"/>
                  </a:cubicBezTo>
                  <a:cubicBezTo>
                    <a:pt x="976969" y="234896"/>
                    <a:pt x="1042056" y="248867"/>
                    <a:pt x="1102953" y="226959"/>
                  </a:cubicBezTo>
                  <a:cubicBezTo>
                    <a:pt x="1134703" y="213497"/>
                    <a:pt x="1163976" y="231467"/>
                    <a:pt x="1194393" y="235341"/>
                  </a:cubicBezTo>
                  <a:cubicBezTo>
                    <a:pt x="1196933" y="238071"/>
                    <a:pt x="1199473" y="240802"/>
                    <a:pt x="1201950" y="243532"/>
                  </a:cubicBezTo>
                  <a:cubicBezTo>
                    <a:pt x="1211284" y="254518"/>
                    <a:pt x="1224175" y="259788"/>
                    <a:pt x="1235986" y="254454"/>
                  </a:cubicBezTo>
                  <a:cubicBezTo>
                    <a:pt x="1254464" y="246073"/>
                    <a:pt x="1269767" y="252359"/>
                    <a:pt x="1285769" y="259852"/>
                  </a:cubicBezTo>
                  <a:cubicBezTo>
                    <a:pt x="1290532" y="270711"/>
                    <a:pt x="1290595" y="281569"/>
                    <a:pt x="1285769" y="29249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2" name="Полилиния: фигура 831">
              <a:extLst>
                <a:ext uri="{FF2B5EF4-FFF2-40B4-BE49-F238E27FC236}">
                  <a16:creationId xmlns="" xmlns:a16="http://schemas.microsoft.com/office/drawing/2014/main" id="{951CE296-4FAD-4704-877E-61B2E8C54E74}"/>
                </a:ext>
              </a:extLst>
            </p:cNvPr>
            <p:cNvSpPr/>
            <p:nvPr/>
          </p:nvSpPr>
          <p:spPr>
            <a:xfrm>
              <a:off x="6411471" y="3756801"/>
              <a:ext cx="355215" cy="589760"/>
            </a:xfrm>
            <a:custGeom>
              <a:avLst/>
              <a:gdLst>
                <a:gd name="connsiteX0" fmla="*/ 27556 w 355215"/>
                <a:gd name="connsiteY0" fmla="*/ 8958 h 589760"/>
                <a:gd name="connsiteX1" fmla="*/ 139697 w 355215"/>
                <a:gd name="connsiteY1" fmla="*/ 45089 h 589760"/>
                <a:gd name="connsiteX2" fmla="*/ 255838 w 355215"/>
                <a:gd name="connsiteY2" fmla="*/ 98493 h 589760"/>
                <a:gd name="connsiteX3" fmla="*/ 281747 w 355215"/>
                <a:gd name="connsiteY3" fmla="*/ 149992 h 589760"/>
                <a:gd name="connsiteX4" fmla="*/ 309432 w 355215"/>
                <a:gd name="connsiteY4" fmla="*/ 303663 h 589760"/>
                <a:gd name="connsiteX5" fmla="*/ 347532 w 355215"/>
                <a:gd name="connsiteY5" fmla="*/ 450983 h 589760"/>
                <a:gd name="connsiteX6" fmla="*/ 355216 w 355215"/>
                <a:gd name="connsiteY6" fmla="*/ 532772 h 589760"/>
                <a:gd name="connsiteX7" fmla="*/ 345247 w 355215"/>
                <a:gd name="connsiteY7" fmla="*/ 567062 h 589760"/>
                <a:gd name="connsiteX8" fmla="*/ 317179 w 355215"/>
                <a:gd name="connsiteY8" fmla="*/ 587699 h 589760"/>
                <a:gd name="connsiteX9" fmla="*/ 320545 w 355215"/>
                <a:gd name="connsiteY9" fmla="*/ 556330 h 589760"/>
                <a:gd name="connsiteX10" fmla="*/ 304860 w 355215"/>
                <a:gd name="connsiteY10" fmla="*/ 438537 h 589760"/>
                <a:gd name="connsiteX11" fmla="*/ 284349 w 355215"/>
                <a:gd name="connsiteY11" fmla="*/ 395421 h 589760"/>
                <a:gd name="connsiteX12" fmla="*/ 235963 w 355215"/>
                <a:gd name="connsiteY12" fmla="*/ 392118 h 589760"/>
                <a:gd name="connsiteX13" fmla="*/ 189989 w 355215"/>
                <a:gd name="connsiteY13" fmla="*/ 388245 h 589760"/>
                <a:gd name="connsiteX14" fmla="*/ 159635 w 355215"/>
                <a:gd name="connsiteY14" fmla="*/ 352304 h 589760"/>
                <a:gd name="connsiteX15" fmla="*/ 139379 w 355215"/>
                <a:gd name="connsiteY15" fmla="*/ 273690 h 589760"/>
                <a:gd name="connsiteX16" fmla="*/ 168716 w 355215"/>
                <a:gd name="connsiteY16" fmla="*/ 266007 h 589760"/>
                <a:gd name="connsiteX17" fmla="*/ 202308 w 355215"/>
                <a:gd name="connsiteY17" fmla="*/ 263721 h 589760"/>
                <a:gd name="connsiteX18" fmla="*/ 199069 w 355215"/>
                <a:gd name="connsiteY18" fmla="*/ 226129 h 589760"/>
                <a:gd name="connsiteX19" fmla="*/ 110931 w 355215"/>
                <a:gd name="connsiteY19" fmla="*/ 99255 h 589760"/>
                <a:gd name="connsiteX20" fmla="*/ 73593 w 355215"/>
                <a:gd name="connsiteY20" fmla="*/ 97159 h 589760"/>
                <a:gd name="connsiteX21" fmla="*/ 8252 w 355215"/>
                <a:gd name="connsiteY21" fmla="*/ 41724 h 589760"/>
                <a:gd name="connsiteX22" fmla="*/ 4569 w 355215"/>
                <a:gd name="connsiteY22" fmla="*/ 9084 h 589760"/>
                <a:gd name="connsiteX23" fmla="*/ 19872 w 355215"/>
                <a:gd name="connsiteY23" fmla="*/ 766 h 589760"/>
                <a:gd name="connsiteX24" fmla="*/ 27556 w 355215"/>
                <a:gd name="connsiteY24" fmla="*/ 8894 h 5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215" h="589760">
                  <a:moveTo>
                    <a:pt x="27556" y="8958"/>
                  </a:moveTo>
                  <a:cubicBezTo>
                    <a:pt x="65148" y="20578"/>
                    <a:pt x="104835" y="27373"/>
                    <a:pt x="139697" y="45089"/>
                  </a:cubicBezTo>
                  <a:cubicBezTo>
                    <a:pt x="177734" y="64457"/>
                    <a:pt x="223199" y="63060"/>
                    <a:pt x="255838" y="98493"/>
                  </a:cubicBezTo>
                  <a:cubicBezTo>
                    <a:pt x="270380" y="114305"/>
                    <a:pt x="277428" y="129354"/>
                    <a:pt x="281747" y="149992"/>
                  </a:cubicBezTo>
                  <a:cubicBezTo>
                    <a:pt x="292351" y="200983"/>
                    <a:pt x="304987" y="251465"/>
                    <a:pt x="309432" y="303663"/>
                  </a:cubicBezTo>
                  <a:cubicBezTo>
                    <a:pt x="336102" y="348621"/>
                    <a:pt x="351469" y="396881"/>
                    <a:pt x="347532" y="450983"/>
                  </a:cubicBezTo>
                  <a:cubicBezTo>
                    <a:pt x="338833" y="479495"/>
                    <a:pt x="338197" y="507117"/>
                    <a:pt x="355216" y="532772"/>
                  </a:cubicBezTo>
                  <a:cubicBezTo>
                    <a:pt x="354835" y="545218"/>
                    <a:pt x="353248" y="557537"/>
                    <a:pt x="345247" y="567062"/>
                  </a:cubicBezTo>
                  <a:cubicBezTo>
                    <a:pt x="337309" y="576523"/>
                    <a:pt x="331276" y="596145"/>
                    <a:pt x="317179" y="587699"/>
                  </a:cubicBezTo>
                  <a:cubicBezTo>
                    <a:pt x="304161" y="579889"/>
                    <a:pt x="322196" y="565157"/>
                    <a:pt x="320545" y="556330"/>
                  </a:cubicBezTo>
                  <a:cubicBezTo>
                    <a:pt x="313242" y="517468"/>
                    <a:pt x="336229" y="474415"/>
                    <a:pt x="304860" y="438537"/>
                  </a:cubicBezTo>
                  <a:cubicBezTo>
                    <a:pt x="295018" y="427234"/>
                    <a:pt x="292097" y="409264"/>
                    <a:pt x="284349" y="395421"/>
                  </a:cubicBezTo>
                  <a:cubicBezTo>
                    <a:pt x="268157" y="366401"/>
                    <a:pt x="253489" y="365766"/>
                    <a:pt x="235963" y="392118"/>
                  </a:cubicBezTo>
                  <a:cubicBezTo>
                    <a:pt x="219516" y="416801"/>
                    <a:pt x="204213" y="415505"/>
                    <a:pt x="189989" y="388245"/>
                  </a:cubicBezTo>
                  <a:cubicBezTo>
                    <a:pt x="182432" y="373894"/>
                    <a:pt x="172209" y="362083"/>
                    <a:pt x="159635" y="352304"/>
                  </a:cubicBezTo>
                  <a:cubicBezTo>
                    <a:pt x="133855" y="332174"/>
                    <a:pt x="139189" y="300678"/>
                    <a:pt x="139379" y="273690"/>
                  </a:cubicBezTo>
                  <a:cubicBezTo>
                    <a:pt x="139506" y="254069"/>
                    <a:pt x="156842" y="259403"/>
                    <a:pt x="168716" y="266007"/>
                  </a:cubicBezTo>
                  <a:cubicBezTo>
                    <a:pt x="180654" y="272674"/>
                    <a:pt x="192338" y="278390"/>
                    <a:pt x="202308" y="263721"/>
                  </a:cubicBezTo>
                  <a:cubicBezTo>
                    <a:pt x="211197" y="250640"/>
                    <a:pt x="207896" y="236416"/>
                    <a:pt x="199069" y="226129"/>
                  </a:cubicBezTo>
                  <a:cubicBezTo>
                    <a:pt x="165668" y="186949"/>
                    <a:pt x="151952" y="132148"/>
                    <a:pt x="110931" y="99255"/>
                  </a:cubicBezTo>
                  <a:cubicBezTo>
                    <a:pt x="97977" y="110240"/>
                    <a:pt x="84960" y="103509"/>
                    <a:pt x="73593" y="97159"/>
                  </a:cubicBezTo>
                  <a:cubicBezTo>
                    <a:pt x="48701" y="83253"/>
                    <a:pt x="29524" y="60964"/>
                    <a:pt x="8252" y="41724"/>
                  </a:cubicBezTo>
                  <a:cubicBezTo>
                    <a:pt x="-1464" y="32897"/>
                    <a:pt x="-2480" y="21023"/>
                    <a:pt x="4569" y="9084"/>
                  </a:cubicBezTo>
                  <a:cubicBezTo>
                    <a:pt x="9649" y="6290"/>
                    <a:pt x="14792" y="3560"/>
                    <a:pt x="19872" y="766"/>
                  </a:cubicBezTo>
                  <a:cubicBezTo>
                    <a:pt x="26730" y="-1203"/>
                    <a:pt x="30413" y="321"/>
                    <a:pt x="27556" y="8894"/>
                  </a:cubicBezTo>
                  <a:close/>
                </a:path>
              </a:pathLst>
            </a:custGeom>
            <a:solidFill>
              <a:srgbClr val="EFEFE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3" name="Полилиния: фигура 832">
              <a:extLst>
                <a:ext uri="{FF2B5EF4-FFF2-40B4-BE49-F238E27FC236}">
                  <a16:creationId xmlns="" xmlns:a16="http://schemas.microsoft.com/office/drawing/2014/main" id="{31240E2B-3404-4506-AD89-81F318B494E5}"/>
                </a:ext>
              </a:extLst>
            </p:cNvPr>
            <p:cNvSpPr/>
            <p:nvPr/>
          </p:nvSpPr>
          <p:spPr>
            <a:xfrm>
              <a:off x="5253811" y="4501410"/>
              <a:ext cx="131912" cy="475362"/>
            </a:xfrm>
            <a:custGeom>
              <a:avLst/>
              <a:gdLst>
                <a:gd name="connsiteX0" fmla="*/ 111113 w 131912"/>
                <a:gd name="connsiteY0" fmla="*/ 262637 h 475362"/>
                <a:gd name="connsiteX1" fmla="*/ 91365 w 131912"/>
                <a:gd name="connsiteY1" fmla="*/ 247523 h 475362"/>
                <a:gd name="connsiteX2" fmla="*/ 81078 w 131912"/>
                <a:gd name="connsiteY2" fmla="*/ 271781 h 475362"/>
                <a:gd name="connsiteX3" fmla="*/ 86031 w 131912"/>
                <a:gd name="connsiteY3" fmla="*/ 415990 h 475362"/>
                <a:gd name="connsiteX4" fmla="*/ 80697 w 131912"/>
                <a:gd name="connsiteY4" fmla="*/ 475363 h 475362"/>
                <a:gd name="connsiteX5" fmla="*/ 24309 w 131912"/>
                <a:gd name="connsiteY5" fmla="*/ 351918 h 475362"/>
                <a:gd name="connsiteX6" fmla="*/ 31548 w 131912"/>
                <a:gd name="connsiteY6" fmla="*/ 311722 h 475362"/>
                <a:gd name="connsiteX7" fmla="*/ 29198 w 131912"/>
                <a:gd name="connsiteY7" fmla="*/ 226124 h 475362"/>
                <a:gd name="connsiteX8" fmla="*/ 33770 w 131912"/>
                <a:gd name="connsiteY8" fmla="*/ 149796 h 475362"/>
                <a:gd name="connsiteX9" fmla="*/ 38850 w 131912"/>
                <a:gd name="connsiteY9" fmla="*/ 107886 h 475362"/>
                <a:gd name="connsiteX10" fmla="*/ 42025 w 131912"/>
                <a:gd name="connsiteY10" fmla="*/ 82994 h 475362"/>
                <a:gd name="connsiteX11" fmla="*/ 57647 w 131912"/>
                <a:gd name="connsiteY11" fmla="*/ 17017 h 475362"/>
                <a:gd name="connsiteX12" fmla="*/ 65267 w 131912"/>
                <a:gd name="connsiteY12" fmla="*/ 698 h 475362"/>
                <a:gd name="connsiteX13" fmla="*/ 96889 w 131912"/>
                <a:gd name="connsiteY13" fmla="*/ 18160 h 475362"/>
                <a:gd name="connsiteX14" fmla="*/ 118606 w 131912"/>
                <a:gd name="connsiteY14" fmla="*/ 172530 h 475362"/>
                <a:gd name="connsiteX15" fmla="*/ 110986 w 131912"/>
                <a:gd name="connsiteY15" fmla="*/ 262573 h 47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12" h="475362">
                  <a:moveTo>
                    <a:pt x="111113" y="262637"/>
                  </a:moveTo>
                  <a:cubicBezTo>
                    <a:pt x="105144" y="256477"/>
                    <a:pt x="102478" y="243396"/>
                    <a:pt x="91365" y="247523"/>
                  </a:cubicBezTo>
                  <a:cubicBezTo>
                    <a:pt x="81713" y="251079"/>
                    <a:pt x="82094" y="262446"/>
                    <a:pt x="81078" y="271781"/>
                  </a:cubicBezTo>
                  <a:cubicBezTo>
                    <a:pt x="75998" y="320104"/>
                    <a:pt x="84507" y="367920"/>
                    <a:pt x="86031" y="415990"/>
                  </a:cubicBezTo>
                  <a:cubicBezTo>
                    <a:pt x="86730" y="436310"/>
                    <a:pt x="90603" y="456376"/>
                    <a:pt x="80697" y="475363"/>
                  </a:cubicBezTo>
                  <a:cubicBezTo>
                    <a:pt x="68759" y="430658"/>
                    <a:pt x="65584" y="382335"/>
                    <a:pt x="24309" y="351918"/>
                  </a:cubicBezTo>
                  <a:cubicBezTo>
                    <a:pt x="5640" y="338138"/>
                    <a:pt x="21388" y="323343"/>
                    <a:pt x="31548" y="311722"/>
                  </a:cubicBezTo>
                  <a:cubicBezTo>
                    <a:pt x="68823" y="268987"/>
                    <a:pt x="68823" y="265875"/>
                    <a:pt x="29198" y="226124"/>
                  </a:cubicBezTo>
                  <a:cubicBezTo>
                    <a:pt x="-10680" y="186182"/>
                    <a:pt x="-10235" y="184658"/>
                    <a:pt x="33770" y="149796"/>
                  </a:cubicBezTo>
                  <a:cubicBezTo>
                    <a:pt x="47613" y="138874"/>
                    <a:pt x="66663" y="127063"/>
                    <a:pt x="38850" y="107886"/>
                  </a:cubicBezTo>
                  <a:cubicBezTo>
                    <a:pt x="28691" y="100965"/>
                    <a:pt x="37961" y="90614"/>
                    <a:pt x="42025" y="82994"/>
                  </a:cubicBezTo>
                  <a:cubicBezTo>
                    <a:pt x="53011" y="62483"/>
                    <a:pt x="58789" y="40766"/>
                    <a:pt x="57647" y="17017"/>
                  </a:cubicBezTo>
                  <a:cubicBezTo>
                    <a:pt x="60186" y="11556"/>
                    <a:pt x="62726" y="6095"/>
                    <a:pt x="65267" y="698"/>
                  </a:cubicBezTo>
                  <a:cubicBezTo>
                    <a:pt x="80380" y="-3112"/>
                    <a:pt x="88952" y="9524"/>
                    <a:pt x="96889" y="18160"/>
                  </a:cubicBezTo>
                  <a:cubicBezTo>
                    <a:pt x="134355" y="58864"/>
                    <a:pt x="142038" y="118173"/>
                    <a:pt x="118606" y="172530"/>
                  </a:cubicBezTo>
                  <a:cubicBezTo>
                    <a:pt x="109970" y="201930"/>
                    <a:pt x="110796" y="232284"/>
                    <a:pt x="110986" y="26257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4" name="Полилиния: фигура 833">
              <a:extLst>
                <a:ext uri="{FF2B5EF4-FFF2-40B4-BE49-F238E27FC236}">
                  <a16:creationId xmlns="" xmlns:a16="http://schemas.microsoft.com/office/drawing/2014/main" id="{BE1F88EC-1AD8-4B37-846C-86C6C613F358}"/>
                </a:ext>
              </a:extLst>
            </p:cNvPr>
            <p:cNvSpPr/>
            <p:nvPr/>
          </p:nvSpPr>
          <p:spPr>
            <a:xfrm>
              <a:off x="6179852" y="3615148"/>
              <a:ext cx="342549" cy="259900"/>
            </a:xfrm>
            <a:custGeom>
              <a:avLst/>
              <a:gdLst>
                <a:gd name="connsiteX0" fmla="*/ 236187 w 342549"/>
                <a:gd name="connsiteY0" fmla="*/ 150738 h 259900"/>
                <a:gd name="connsiteX1" fmla="*/ 342550 w 342549"/>
                <a:gd name="connsiteY1" fmla="*/ 240908 h 259900"/>
                <a:gd name="connsiteX2" fmla="*/ 260508 w 342549"/>
                <a:gd name="connsiteY2" fmla="*/ 241353 h 259900"/>
                <a:gd name="connsiteX3" fmla="*/ 44735 w 342549"/>
                <a:gd name="connsiteY3" fmla="*/ 78284 h 259900"/>
                <a:gd name="connsiteX4" fmla="*/ 94 w 342549"/>
                <a:gd name="connsiteY4" fmla="*/ 19800 h 259900"/>
                <a:gd name="connsiteX5" fmla="*/ 22891 w 342549"/>
                <a:gd name="connsiteY5" fmla="*/ 3480 h 259900"/>
                <a:gd name="connsiteX6" fmla="*/ 69182 w 342549"/>
                <a:gd name="connsiteY6" fmla="*/ 57583 h 259900"/>
                <a:gd name="connsiteX7" fmla="*/ 182911 w 342549"/>
                <a:gd name="connsiteY7" fmla="*/ 117908 h 259900"/>
                <a:gd name="connsiteX8" fmla="*/ 236187 w 342549"/>
                <a:gd name="connsiteY8" fmla="*/ 150865 h 25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549" h="259900">
                  <a:moveTo>
                    <a:pt x="236187" y="150738"/>
                  </a:moveTo>
                  <a:cubicBezTo>
                    <a:pt x="268064" y="185663"/>
                    <a:pt x="302926" y="216524"/>
                    <a:pt x="342550" y="240908"/>
                  </a:cubicBezTo>
                  <a:cubicBezTo>
                    <a:pt x="328135" y="265483"/>
                    <a:pt x="283749" y="266816"/>
                    <a:pt x="260508" y="241353"/>
                  </a:cubicBezTo>
                  <a:cubicBezTo>
                    <a:pt x="197833" y="172645"/>
                    <a:pt x="117696" y="130989"/>
                    <a:pt x="44735" y="78284"/>
                  </a:cubicBezTo>
                  <a:cubicBezTo>
                    <a:pt x="23589" y="63044"/>
                    <a:pt x="9238" y="44311"/>
                    <a:pt x="94" y="19800"/>
                  </a:cubicBezTo>
                  <a:cubicBezTo>
                    <a:pt x="-985" y="369"/>
                    <a:pt x="7270" y="-4076"/>
                    <a:pt x="22891" y="3480"/>
                  </a:cubicBezTo>
                  <a:cubicBezTo>
                    <a:pt x="30003" y="29770"/>
                    <a:pt x="45751" y="45708"/>
                    <a:pt x="69182" y="57583"/>
                  </a:cubicBezTo>
                  <a:cubicBezTo>
                    <a:pt x="107346" y="76950"/>
                    <a:pt x="148303" y="90603"/>
                    <a:pt x="182911" y="117908"/>
                  </a:cubicBezTo>
                  <a:cubicBezTo>
                    <a:pt x="200691" y="128893"/>
                    <a:pt x="218407" y="139879"/>
                    <a:pt x="236187" y="150865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5" name="Полилиния: фигура 834">
              <a:extLst>
                <a:ext uri="{FF2B5EF4-FFF2-40B4-BE49-F238E27FC236}">
                  <a16:creationId xmlns="" xmlns:a16="http://schemas.microsoft.com/office/drawing/2014/main" id="{A14136FD-2A13-435A-87EC-E5A82F689668}"/>
                </a:ext>
              </a:extLst>
            </p:cNvPr>
            <p:cNvSpPr/>
            <p:nvPr/>
          </p:nvSpPr>
          <p:spPr>
            <a:xfrm>
              <a:off x="6130545" y="3506073"/>
              <a:ext cx="184875" cy="128811"/>
            </a:xfrm>
            <a:custGeom>
              <a:avLst/>
              <a:gdLst>
                <a:gd name="connsiteX0" fmla="*/ 72198 w 184875"/>
                <a:gd name="connsiteY0" fmla="*/ 112491 h 128811"/>
                <a:gd name="connsiteX1" fmla="*/ 49401 w 184875"/>
                <a:gd name="connsiteY1" fmla="*/ 128811 h 128811"/>
                <a:gd name="connsiteX2" fmla="*/ 3364 w 184875"/>
                <a:gd name="connsiteY2" fmla="*/ 64993 h 128811"/>
                <a:gd name="connsiteX3" fmla="*/ 11238 w 184875"/>
                <a:gd name="connsiteY3" fmla="*/ 6954 h 128811"/>
                <a:gd name="connsiteX4" fmla="*/ 55498 w 184875"/>
                <a:gd name="connsiteY4" fmla="*/ 13431 h 128811"/>
                <a:gd name="connsiteX5" fmla="*/ 142175 w 184875"/>
                <a:gd name="connsiteY5" fmla="*/ 53309 h 128811"/>
                <a:gd name="connsiteX6" fmla="*/ 168020 w 184875"/>
                <a:gd name="connsiteY6" fmla="*/ 69121 h 128811"/>
                <a:gd name="connsiteX7" fmla="*/ 182434 w 184875"/>
                <a:gd name="connsiteY7" fmla="*/ 103221 h 128811"/>
                <a:gd name="connsiteX8" fmla="*/ 145350 w 184875"/>
                <a:gd name="connsiteY8" fmla="*/ 106522 h 128811"/>
                <a:gd name="connsiteX9" fmla="*/ 29399 w 184875"/>
                <a:gd name="connsiteY9" fmla="*/ 57119 h 128811"/>
                <a:gd name="connsiteX10" fmla="*/ 72262 w 184875"/>
                <a:gd name="connsiteY10" fmla="*/ 112491 h 12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75" h="128811">
                  <a:moveTo>
                    <a:pt x="72198" y="112491"/>
                  </a:moveTo>
                  <a:cubicBezTo>
                    <a:pt x="62610" y="114778"/>
                    <a:pt x="55053" y="120239"/>
                    <a:pt x="49401" y="128811"/>
                  </a:cubicBezTo>
                  <a:cubicBezTo>
                    <a:pt x="35178" y="106650"/>
                    <a:pt x="10222" y="93441"/>
                    <a:pt x="3364" y="64993"/>
                  </a:cubicBezTo>
                  <a:cubicBezTo>
                    <a:pt x="-1652" y="44356"/>
                    <a:pt x="-2542" y="22512"/>
                    <a:pt x="11238" y="6954"/>
                  </a:cubicBezTo>
                  <a:cubicBezTo>
                    <a:pt x="26224" y="-10001"/>
                    <a:pt x="40512" y="8796"/>
                    <a:pt x="55498" y="13431"/>
                  </a:cubicBezTo>
                  <a:cubicBezTo>
                    <a:pt x="86105" y="22956"/>
                    <a:pt x="112965" y="40927"/>
                    <a:pt x="142175" y="53309"/>
                  </a:cubicBezTo>
                  <a:cubicBezTo>
                    <a:pt x="151383" y="57246"/>
                    <a:pt x="161670" y="61628"/>
                    <a:pt x="168020" y="69121"/>
                  </a:cubicBezTo>
                  <a:cubicBezTo>
                    <a:pt x="175767" y="78328"/>
                    <a:pt x="190753" y="88108"/>
                    <a:pt x="182434" y="103221"/>
                  </a:cubicBezTo>
                  <a:cubicBezTo>
                    <a:pt x="173226" y="119985"/>
                    <a:pt x="158241" y="113635"/>
                    <a:pt x="145350" y="106522"/>
                  </a:cubicBezTo>
                  <a:cubicBezTo>
                    <a:pt x="109536" y="86710"/>
                    <a:pt x="74484" y="64993"/>
                    <a:pt x="29399" y="57119"/>
                  </a:cubicBezTo>
                  <a:cubicBezTo>
                    <a:pt x="35495" y="85758"/>
                    <a:pt x="57276" y="96299"/>
                    <a:pt x="72262" y="11249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6" name="Полилиния: фигура 835">
              <a:extLst>
                <a:ext uri="{FF2B5EF4-FFF2-40B4-BE49-F238E27FC236}">
                  <a16:creationId xmlns="" xmlns:a16="http://schemas.microsoft.com/office/drawing/2014/main" id="{36489758-3596-4181-B207-C4B61489781B}"/>
                </a:ext>
              </a:extLst>
            </p:cNvPr>
            <p:cNvSpPr/>
            <p:nvPr/>
          </p:nvSpPr>
          <p:spPr>
            <a:xfrm>
              <a:off x="5364071" y="4829452"/>
              <a:ext cx="183796" cy="238325"/>
            </a:xfrm>
            <a:custGeom>
              <a:avLst/>
              <a:gdLst>
                <a:gd name="connsiteX0" fmla="*/ 183796 w 183796"/>
                <a:gd name="connsiteY0" fmla="*/ 237364 h 238325"/>
                <a:gd name="connsiteX1" fmla="*/ 68417 w 183796"/>
                <a:gd name="connsiteY1" fmla="*/ 169101 h 238325"/>
                <a:gd name="connsiteX2" fmla="*/ 49240 w 183796"/>
                <a:gd name="connsiteY2" fmla="*/ 152972 h 238325"/>
                <a:gd name="connsiteX3" fmla="*/ 26697 w 183796"/>
                <a:gd name="connsiteY3" fmla="*/ 104839 h 238325"/>
                <a:gd name="connsiteX4" fmla="*/ 15458 w 183796"/>
                <a:gd name="connsiteY4" fmla="*/ 61468 h 238325"/>
                <a:gd name="connsiteX5" fmla="*/ 31460 w 183796"/>
                <a:gd name="connsiteY5" fmla="*/ 0 h 238325"/>
                <a:gd name="connsiteX6" fmla="*/ 63400 w 183796"/>
                <a:gd name="connsiteY6" fmla="*/ 112840 h 238325"/>
                <a:gd name="connsiteX7" fmla="*/ 80228 w 183796"/>
                <a:gd name="connsiteY7" fmla="*/ 156275 h 238325"/>
                <a:gd name="connsiteX8" fmla="*/ 183796 w 183796"/>
                <a:gd name="connsiteY8" fmla="*/ 237364 h 2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796" h="238325">
                  <a:moveTo>
                    <a:pt x="183796" y="237364"/>
                  </a:moveTo>
                  <a:cubicBezTo>
                    <a:pt x="131091" y="242444"/>
                    <a:pt x="88102" y="228474"/>
                    <a:pt x="68417" y="169101"/>
                  </a:cubicBezTo>
                  <a:cubicBezTo>
                    <a:pt x="65242" y="159386"/>
                    <a:pt x="60035" y="152782"/>
                    <a:pt x="49240" y="152972"/>
                  </a:cubicBezTo>
                  <a:cubicBezTo>
                    <a:pt x="10886" y="153544"/>
                    <a:pt x="60162" y="106046"/>
                    <a:pt x="26697" y="104839"/>
                  </a:cubicBezTo>
                  <a:cubicBezTo>
                    <a:pt x="-20737" y="103188"/>
                    <a:pt x="7965" y="77598"/>
                    <a:pt x="15458" y="61468"/>
                  </a:cubicBezTo>
                  <a:cubicBezTo>
                    <a:pt x="24602" y="41783"/>
                    <a:pt x="14950" y="16955"/>
                    <a:pt x="31460" y="0"/>
                  </a:cubicBezTo>
                  <a:cubicBezTo>
                    <a:pt x="51780" y="34354"/>
                    <a:pt x="54320" y="74867"/>
                    <a:pt x="63400" y="112840"/>
                  </a:cubicBezTo>
                  <a:cubicBezTo>
                    <a:pt x="67274" y="128842"/>
                    <a:pt x="67655" y="146750"/>
                    <a:pt x="80228" y="156275"/>
                  </a:cubicBezTo>
                  <a:cubicBezTo>
                    <a:pt x="115216" y="182627"/>
                    <a:pt x="142394" y="220537"/>
                    <a:pt x="183796" y="23736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7" name="Полилиния: фигура 836">
              <a:extLst>
                <a:ext uri="{FF2B5EF4-FFF2-40B4-BE49-F238E27FC236}">
                  <a16:creationId xmlns="" xmlns:a16="http://schemas.microsoft.com/office/drawing/2014/main" id="{583FE15E-419E-450A-83E3-72ED42FE328D}"/>
                </a:ext>
              </a:extLst>
            </p:cNvPr>
            <p:cNvSpPr/>
            <p:nvPr/>
          </p:nvSpPr>
          <p:spPr>
            <a:xfrm>
              <a:off x="5301892" y="4451369"/>
              <a:ext cx="96737" cy="222697"/>
            </a:xfrm>
            <a:custGeom>
              <a:avLst/>
              <a:gdLst>
                <a:gd name="connsiteX0" fmla="*/ 70652 w 96737"/>
                <a:gd name="connsiteY0" fmla="*/ 222634 h 222697"/>
                <a:gd name="connsiteX1" fmla="*/ 17311 w 96737"/>
                <a:gd name="connsiteY1" fmla="*/ 50802 h 222697"/>
                <a:gd name="connsiteX2" fmla="*/ 802 w 96737"/>
                <a:gd name="connsiteY2" fmla="*/ 7431 h 222697"/>
                <a:gd name="connsiteX3" fmla="*/ 12676 w 96737"/>
                <a:gd name="connsiteY3" fmla="*/ 954 h 222697"/>
                <a:gd name="connsiteX4" fmla="*/ 32552 w 96737"/>
                <a:gd name="connsiteY4" fmla="*/ 42674 h 222697"/>
                <a:gd name="connsiteX5" fmla="*/ 70652 w 96737"/>
                <a:gd name="connsiteY5" fmla="*/ 222697 h 22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37" h="222697">
                  <a:moveTo>
                    <a:pt x="70652" y="222634"/>
                  </a:moveTo>
                  <a:cubicBezTo>
                    <a:pt x="82780" y="154688"/>
                    <a:pt x="44998" y="104523"/>
                    <a:pt x="17311" y="50802"/>
                  </a:cubicBezTo>
                  <a:cubicBezTo>
                    <a:pt x="10708" y="36768"/>
                    <a:pt x="-3516" y="25910"/>
                    <a:pt x="802" y="7431"/>
                  </a:cubicBezTo>
                  <a:cubicBezTo>
                    <a:pt x="2135" y="1653"/>
                    <a:pt x="7723" y="-1776"/>
                    <a:pt x="12676" y="954"/>
                  </a:cubicBezTo>
                  <a:cubicBezTo>
                    <a:pt x="28234" y="9590"/>
                    <a:pt x="27853" y="27624"/>
                    <a:pt x="32552" y="42674"/>
                  </a:cubicBezTo>
                  <a:cubicBezTo>
                    <a:pt x="97829" y="76647"/>
                    <a:pt x="118277" y="173231"/>
                    <a:pt x="70652" y="2226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8" name="Полилиния: фигура 837">
              <a:extLst>
                <a:ext uri="{FF2B5EF4-FFF2-40B4-BE49-F238E27FC236}">
                  <a16:creationId xmlns="" xmlns:a16="http://schemas.microsoft.com/office/drawing/2014/main" id="{029EF61C-C869-4E97-9A9C-331546D57124}"/>
                </a:ext>
              </a:extLst>
            </p:cNvPr>
            <p:cNvSpPr/>
            <p:nvPr/>
          </p:nvSpPr>
          <p:spPr>
            <a:xfrm>
              <a:off x="6416294" y="4950927"/>
              <a:ext cx="91439" cy="42679"/>
            </a:xfrm>
            <a:custGeom>
              <a:avLst/>
              <a:gdLst>
                <a:gd name="connsiteX0" fmla="*/ 91440 w 91439"/>
                <a:gd name="connsiteY0" fmla="*/ 17908 h 42679"/>
                <a:gd name="connsiteX1" fmla="*/ 45022 w 91439"/>
                <a:gd name="connsiteY1" fmla="*/ 19686 h 42679"/>
                <a:gd name="connsiteX2" fmla="*/ 0 w 91439"/>
                <a:gd name="connsiteY2" fmla="*/ 9526 h 42679"/>
                <a:gd name="connsiteX3" fmla="*/ 91440 w 91439"/>
                <a:gd name="connsiteY3" fmla="*/ 17908 h 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42679">
                  <a:moveTo>
                    <a:pt x="91440" y="17908"/>
                  </a:moveTo>
                  <a:cubicBezTo>
                    <a:pt x="76645" y="32513"/>
                    <a:pt x="64072" y="64517"/>
                    <a:pt x="45022" y="19686"/>
                  </a:cubicBezTo>
                  <a:cubicBezTo>
                    <a:pt x="37274" y="1462"/>
                    <a:pt x="15494" y="11939"/>
                    <a:pt x="0" y="9526"/>
                  </a:cubicBezTo>
                  <a:cubicBezTo>
                    <a:pt x="31496" y="-698"/>
                    <a:pt x="62802" y="-8444"/>
                    <a:pt x="91440" y="1790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9" name="Полилиния: фигура 838">
              <a:extLst>
                <a:ext uri="{FF2B5EF4-FFF2-40B4-BE49-F238E27FC236}">
                  <a16:creationId xmlns="" xmlns:a16="http://schemas.microsoft.com/office/drawing/2014/main" id="{4BDC348A-B6D9-4812-A309-42A7363CAFEC}"/>
                </a:ext>
              </a:extLst>
            </p:cNvPr>
            <p:cNvSpPr/>
            <p:nvPr/>
          </p:nvSpPr>
          <p:spPr>
            <a:xfrm>
              <a:off x="6512765" y="4975532"/>
              <a:ext cx="86344" cy="24590"/>
            </a:xfrm>
            <a:custGeom>
              <a:avLst/>
              <a:gdLst>
                <a:gd name="connsiteX0" fmla="*/ 86345 w 86344"/>
                <a:gd name="connsiteY0" fmla="*/ 17813 h 24590"/>
                <a:gd name="connsiteX1" fmla="*/ 14780 w 86344"/>
                <a:gd name="connsiteY1" fmla="*/ 22830 h 24590"/>
                <a:gd name="connsiteX2" fmla="*/ 2525 w 86344"/>
                <a:gd name="connsiteY2" fmla="*/ 1494 h 24590"/>
                <a:gd name="connsiteX3" fmla="*/ 86345 w 86344"/>
                <a:gd name="connsiteY3" fmla="*/ 17813 h 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44" h="24590">
                  <a:moveTo>
                    <a:pt x="86345" y="17813"/>
                  </a:moveTo>
                  <a:cubicBezTo>
                    <a:pt x="62469" y="18957"/>
                    <a:pt x="38529" y="15274"/>
                    <a:pt x="14780" y="22830"/>
                  </a:cubicBezTo>
                  <a:cubicBezTo>
                    <a:pt x="-9731" y="30641"/>
                    <a:pt x="3985" y="10448"/>
                    <a:pt x="2525" y="1494"/>
                  </a:cubicBezTo>
                  <a:cubicBezTo>
                    <a:pt x="29131" y="15019"/>
                    <a:pt x="63675" y="-19080"/>
                    <a:pt x="86345" y="1781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0" name="Полилиния: фигура 839">
              <a:extLst>
                <a:ext uri="{FF2B5EF4-FFF2-40B4-BE49-F238E27FC236}">
                  <a16:creationId xmlns="" xmlns:a16="http://schemas.microsoft.com/office/drawing/2014/main" id="{6B8EC462-A7D7-415B-9891-2D18C448E8AA}"/>
                </a:ext>
              </a:extLst>
            </p:cNvPr>
            <p:cNvSpPr/>
            <p:nvPr/>
          </p:nvSpPr>
          <p:spPr>
            <a:xfrm>
              <a:off x="4131189" y="4420192"/>
              <a:ext cx="50245" cy="31962"/>
            </a:xfrm>
            <a:custGeom>
              <a:avLst/>
              <a:gdLst>
                <a:gd name="connsiteX0" fmla="*/ 45269 w 50245"/>
                <a:gd name="connsiteY0" fmla="*/ 0 h 31962"/>
                <a:gd name="connsiteX1" fmla="*/ 35300 w 50245"/>
                <a:gd name="connsiteY1" fmla="*/ 27241 h 31962"/>
                <a:gd name="connsiteX2" fmla="*/ 6344 w 50245"/>
                <a:gd name="connsiteY2" fmla="*/ 28067 h 31962"/>
                <a:gd name="connsiteX3" fmla="*/ 7232 w 50245"/>
                <a:gd name="connsiteY3" fmla="*/ 0 h 31962"/>
                <a:gd name="connsiteX4" fmla="*/ 45332 w 50245"/>
                <a:gd name="connsiteY4" fmla="*/ 0 h 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45" h="31962">
                  <a:moveTo>
                    <a:pt x="45269" y="0"/>
                  </a:moveTo>
                  <a:cubicBezTo>
                    <a:pt x="56889" y="15367"/>
                    <a:pt x="45904" y="21526"/>
                    <a:pt x="35300" y="27241"/>
                  </a:cubicBezTo>
                  <a:cubicBezTo>
                    <a:pt x="25901" y="32258"/>
                    <a:pt x="15297" y="34353"/>
                    <a:pt x="6344" y="28067"/>
                  </a:cubicBezTo>
                  <a:cubicBezTo>
                    <a:pt x="-6293" y="19240"/>
                    <a:pt x="3169" y="9271"/>
                    <a:pt x="7232" y="0"/>
                  </a:cubicBezTo>
                  <a:cubicBezTo>
                    <a:pt x="19932" y="0"/>
                    <a:pt x="32632" y="0"/>
                    <a:pt x="45332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1" name="Полилиния: фигура 840">
              <a:extLst>
                <a:ext uri="{FF2B5EF4-FFF2-40B4-BE49-F238E27FC236}">
                  <a16:creationId xmlns="" xmlns:a16="http://schemas.microsoft.com/office/drawing/2014/main" id="{ED5E66C2-D43B-447D-972C-97F7A482640C}"/>
                </a:ext>
              </a:extLst>
            </p:cNvPr>
            <p:cNvSpPr/>
            <p:nvPr/>
          </p:nvSpPr>
          <p:spPr>
            <a:xfrm>
              <a:off x="5857734" y="1638068"/>
              <a:ext cx="1569284" cy="1027280"/>
            </a:xfrm>
            <a:custGeom>
              <a:avLst/>
              <a:gdLst>
                <a:gd name="connsiteX0" fmla="*/ 1556145 w 1569284"/>
                <a:gd name="connsiteY0" fmla="*/ 916803 h 1027280"/>
                <a:gd name="connsiteX1" fmla="*/ 1551827 w 1569284"/>
                <a:gd name="connsiteY1" fmla="*/ 955348 h 1027280"/>
                <a:gd name="connsiteX2" fmla="*/ 1497090 w 1569284"/>
                <a:gd name="connsiteY2" fmla="*/ 896038 h 1027280"/>
                <a:gd name="connsiteX3" fmla="*/ 1457148 w 1569284"/>
                <a:gd name="connsiteY3" fmla="*/ 874131 h 1027280"/>
                <a:gd name="connsiteX4" fmla="*/ 1458672 w 1569284"/>
                <a:gd name="connsiteY4" fmla="*/ 931344 h 1027280"/>
                <a:gd name="connsiteX5" fmla="*/ 1476198 w 1569284"/>
                <a:gd name="connsiteY5" fmla="*/ 946521 h 1027280"/>
                <a:gd name="connsiteX6" fmla="*/ 1491374 w 1569284"/>
                <a:gd name="connsiteY6" fmla="*/ 1000560 h 1027280"/>
                <a:gd name="connsiteX7" fmla="*/ 1430478 w 1569284"/>
                <a:gd name="connsiteY7" fmla="*/ 1016181 h 1027280"/>
                <a:gd name="connsiteX8" fmla="*/ 1367740 w 1569284"/>
                <a:gd name="connsiteY8" fmla="*/ 990336 h 1027280"/>
                <a:gd name="connsiteX9" fmla="*/ 1320369 w 1569284"/>
                <a:gd name="connsiteY9" fmla="*/ 959539 h 1027280"/>
                <a:gd name="connsiteX10" fmla="*/ 1322338 w 1569284"/>
                <a:gd name="connsiteY10" fmla="*/ 932678 h 1027280"/>
                <a:gd name="connsiteX11" fmla="*/ 1327227 w 1569284"/>
                <a:gd name="connsiteY11" fmla="*/ 898388 h 1027280"/>
                <a:gd name="connsiteX12" fmla="*/ 1321259 w 1569284"/>
                <a:gd name="connsiteY12" fmla="*/ 830950 h 1027280"/>
                <a:gd name="connsiteX13" fmla="*/ 1327926 w 1569284"/>
                <a:gd name="connsiteY13" fmla="*/ 816345 h 1027280"/>
                <a:gd name="connsiteX14" fmla="*/ 1329069 w 1569284"/>
                <a:gd name="connsiteY14" fmla="*/ 782754 h 1027280"/>
                <a:gd name="connsiteX15" fmla="*/ 1306272 w 1569284"/>
                <a:gd name="connsiteY15" fmla="*/ 801804 h 1027280"/>
                <a:gd name="connsiteX16" fmla="*/ 1284936 w 1569284"/>
                <a:gd name="connsiteY16" fmla="*/ 813107 h 1027280"/>
                <a:gd name="connsiteX17" fmla="*/ 1218261 w 1569284"/>
                <a:gd name="connsiteY17" fmla="*/ 781674 h 1027280"/>
                <a:gd name="connsiteX18" fmla="*/ 1204990 w 1569284"/>
                <a:gd name="connsiteY18" fmla="*/ 738304 h 1027280"/>
                <a:gd name="connsiteX19" fmla="*/ 1149173 w 1569284"/>
                <a:gd name="connsiteY19" fmla="*/ 736208 h 1027280"/>
                <a:gd name="connsiteX20" fmla="*/ 1142188 w 1569284"/>
                <a:gd name="connsiteY20" fmla="*/ 735891 h 1027280"/>
                <a:gd name="connsiteX21" fmla="*/ 1067830 w 1569284"/>
                <a:gd name="connsiteY21" fmla="*/ 747448 h 1027280"/>
                <a:gd name="connsiteX22" fmla="*/ 1045668 w 1569284"/>
                <a:gd name="connsiteY22" fmla="*/ 761100 h 1027280"/>
                <a:gd name="connsiteX23" fmla="*/ 927495 w 1569284"/>
                <a:gd name="connsiteY23" fmla="*/ 768022 h 1027280"/>
                <a:gd name="connsiteX24" fmla="*/ 802590 w 1569284"/>
                <a:gd name="connsiteY24" fmla="*/ 707252 h 1027280"/>
                <a:gd name="connsiteX25" fmla="*/ 637173 w 1569284"/>
                <a:gd name="connsiteY25" fmla="*/ 707252 h 1027280"/>
                <a:gd name="connsiteX26" fmla="*/ 555385 w 1569284"/>
                <a:gd name="connsiteY26" fmla="*/ 711697 h 1027280"/>
                <a:gd name="connsiteX27" fmla="*/ 507569 w 1569284"/>
                <a:gd name="connsiteY27" fmla="*/ 717920 h 1027280"/>
                <a:gd name="connsiteX28" fmla="*/ 333516 w 1569284"/>
                <a:gd name="connsiteY28" fmla="*/ 723063 h 1027280"/>
                <a:gd name="connsiteX29" fmla="*/ 299035 w 1569284"/>
                <a:gd name="connsiteY29" fmla="*/ 711951 h 1027280"/>
                <a:gd name="connsiteX30" fmla="*/ 276239 w 1569284"/>
                <a:gd name="connsiteY30" fmla="*/ 711887 h 1027280"/>
                <a:gd name="connsiteX31" fmla="*/ 210580 w 1569284"/>
                <a:gd name="connsiteY31" fmla="*/ 712014 h 1027280"/>
                <a:gd name="connsiteX32" fmla="*/ 183656 w 1569284"/>
                <a:gd name="connsiteY32" fmla="*/ 696330 h 1027280"/>
                <a:gd name="connsiteX33" fmla="*/ 139460 w 1569284"/>
                <a:gd name="connsiteY33" fmla="*/ 640894 h 1027280"/>
                <a:gd name="connsiteX34" fmla="*/ 124093 w 1569284"/>
                <a:gd name="connsiteY34" fmla="*/ 622352 h 1027280"/>
                <a:gd name="connsiteX35" fmla="*/ 143524 w 1569284"/>
                <a:gd name="connsiteY35" fmla="*/ 612382 h 1027280"/>
                <a:gd name="connsiteX36" fmla="*/ 170130 w 1569284"/>
                <a:gd name="connsiteY36" fmla="*/ 612954 h 1027280"/>
                <a:gd name="connsiteX37" fmla="*/ 195975 w 1569284"/>
                <a:gd name="connsiteY37" fmla="*/ 582156 h 1027280"/>
                <a:gd name="connsiteX38" fmla="*/ 194895 w 1569284"/>
                <a:gd name="connsiteY38" fmla="*/ 570091 h 1027280"/>
                <a:gd name="connsiteX39" fmla="*/ 201372 w 1569284"/>
                <a:gd name="connsiteY39" fmla="*/ 534658 h 1027280"/>
                <a:gd name="connsiteX40" fmla="*/ 141555 w 1569284"/>
                <a:gd name="connsiteY40" fmla="*/ 513512 h 1027280"/>
                <a:gd name="connsiteX41" fmla="*/ 64339 w 1569284"/>
                <a:gd name="connsiteY41" fmla="*/ 479794 h 1027280"/>
                <a:gd name="connsiteX42" fmla="*/ 66943 w 1569284"/>
                <a:gd name="connsiteY42" fmla="*/ 443027 h 1027280"/>
                <a:gd name="connsiteX43" fmla="*/ 62117 w 1569284"/>
                <a:gd name="connsiteY43" fmla="*/ 416801 h 1027280"/>
                <a:gd name="connsiteX44" fmla="*/ 40400 w 1569284"/>
                <a:gd name="connsiteY44" fmla="*/ 425247 h 1027280"/>
                <a:gd name="connsiteX45" fmla="*/ 11888 w 1569284"/>
                <a:gd name="connsiteY45" fmla="*/ 430454 h 1027280"/>
                <a:gd name="connsiteX46" fmla="*/ 3824 w 1569284"/>
                <a:gd name="connsiteY46" fmla="*/ 394640 h 1027280"/>
                <a:gd name="connsiteX47" fmla="*/ 57164 w 1569284"/>
                <a:gd name="connsiteY47" fmla="*/ 319519 h 1027280"/>
                <a:gd name="connsiteX48" fmla="*/ 63768 w 1569284"/>
                <a:gd name="connsiteY48" fmla="*/ 273037 h 1027280"/>
                <a:gd name="connsiteX49" fmla="*/ 80786 w 1569284"/>
                <a:gd name="connsiteY49" fmla="*/ 243954 h 1027280"/>
                <a:gd name="connsiteX50" fmla="*/ 177115 w 1569284"/>
                <a:gd name="connsiteY50" fmla="*/ 175818 h 1027280"/>
                <a:gd name="connsiteX51" fmla="*/ 214199 w 1569284"/>
                <a:gd name="connsiteY51" fmla="*/ 171246 h 1027280"/>
                <a:gd name="connsiteX52" fmla="*/ 249886 w 1569284"/>
                <a:gd name="connsiteY52" fmla="*/ 234746 h 1027280"/>
                <a:gd name="connsiteX53" fmla="*/ 250267 w 1569284"/>
                <a:gd name="connsiteY53" fmla="*/ 381559 h 1027280"/>
                <a:gd name="connsiteX54" fmla="*/ 260554 w 1569284"/>
                <a:gd name="connsiteY54" fmla="*/ 500812 h 1027280"/>
                <a:gd name="connsiteX55" fmla="*/ 263221 w 1569284"/>
                <a:gd name="connsiteY55" fmla="*/ 520370 h 1027280"/>
                <a:gd name="connsiteX56" fmla="*/ 307481 w 1569284"/>
                <a:gd name="connsiteY56" fmla="*/ 552692 h 1027280"/>
                <a:gd name="connsiteX57" fmla="*/ 310465 w 1569284"/>
                <a:gd name="connsiteY57" fmla="*/ 600063 h 1027280"/>
                <a:gd name="connsiteX58" fmla="*/ 403493 w 1569284"/>
                <a:gd name="connsiteY58" fmla="*/ 617716 h 1027280"/>
                <a:gd name="connsiteX59" fmla="*/ 450292 w 1569284"/>
                <a:gd name="connsiteY59" fmla="*/ 536309 h 1027280"/>
                <a:gd name="connsiteX60" fmla="*/ 433528 w 1569284"/>
                <a:gd name="connsiteY60" fmla="*/ 511798 h 1027280"/>
                <a:gd name="connsiteX61" fmla="*/ 409525 w 1569284"/>
                <a:gd name="connsiteY61" fmla="*/ 527101 h 1027280"/>
                <a:gd name="connsiteX62" fmla="*/ 390793 w 1569284"/>
                <a:gd name="connsiteY62" fmla="*/ 567297 h 1027280"/>
                <a:gd name="connsiteX63" fmla="*/ 371171 w 1569284"/>
                <a:gd name="connsiteY63" fmla="*/ 583426 h 1027280"/>
                <a:gd name="connsiteX64" fmla="*/ 354217 w 1569284"/>
                <a:gd name="connsiteY64" fmla="*/ 563424 h 1027280"/>
                <a:gd name="connsiteX65" fmla="*/ 374219 w 1569284"/>
                <a:gd name="connsiteY65" fmla="*/ 469888 h 1027280"/>
                <a:gd name="connsiteX66" fmla="*/ 387554 w 1569284"/>
                <a:gd name="connsiteY66" fmla="*/ 427088 h 1027280"/>
                <a:gd name="connsiteX67" fmla="*/ 402096 w 1569284"/>
                <a:gd name="connsiteY67" fmla="*/ 362509 h 1027280"/>
                <a:gd name="connsiteX68" fmla="*/ 391174 w 1569284"/>
                <a:gd name="connsiteY68" fmla="*/ 326631 h 1027280"/>
                <a:gd name="connsiteX69" fmla="*/ 322340 w 1569284"/>
                <a:gd name="connsiteY69" fmla="*/ 232142 h 1027280"/>
                <a:gd name="connsiteX70" fmla="*/ 303417 w 1569284"/>
                <a:gd name="connsiteY70" fmla="*/ 112635 h 1027280"/>
                <a:gd name="connsiteX71" fmla="*/ 317514 w 1569284"/>
                <a:gd name="connsiteY71" fmla="*/ 64375 h 1027280"/>
                <a:gd name="connsiteX72" fmla="*/ 314148 w 1569284"/>
                <a:gd name="connsiteY72" fmla="*/ 32625 h 1027280"/>
                <a:gd name="connsiteX73" fmla="*/ 298972 w 1569284"/>
                <a:gd name="connsiteY73" fmla="*/ 24369 h 1027280"/>
                <a:gd name="connsiteX74" fmla="*/ 352185 w 1569284"/>
                <a:gd name="connsiteY74" fmla="*/ 16241 h 1027280"/>
                <a:gd name="connsiteX75" fmla="*/ 543129 w 1569284"/>
                <a:gd name="connsiteY75" fmla="*/ 99173 h 1027280"/>
                <a:gd name="connsiteX76" fmla="*/ 806654 w 1569284"/>
                <a:gd name="connsiteY76" fmla="*/ 229602 h 1027280"/>
                <a:gd name="connsiteX77" fmla="*/ 924764 w 1569284"/>
                <a:gd name="connsiteY77" fmla="*/ 291261 h 1027280"/>
                <a:gd name="connsiteX78" fmla="*/ 1070497 w 1569284"/>
                <a:gd name="connsiteY78" fmla="*/ 380543 h 1027280"/>
                <a:gd name="connsiteX79" fmla="*/ 1213054 w 1569284"/>
                <a:gd name="connsiteY79" fmla="*/ 417309 h 1027280"/>
                <a:gd name="connsiteX80" fmla="*/ 1227849 w 1569284"/>
                <a:gd name="connsiteY80" fmla="*/ 414007 h 1027280"/>
                <a:gd name="connsiteX81" fmla="*/ 1251853 w 1569284"/>
                <a:gd name="connsiteY81" fmla="*/ 448806 h 1027280"/>
                <a:gd name="connsiteX82" fmla="*/ 1274903 w 1569284"/>
                <a:gd name="connsiteY82" fmla="*/ 549454 h 1027280"/>
                <a:gd name="connsiteX83" fmla="*/ 1293382 w 1569284"/>
                <a:gd name="connsiteY83" fmla="*/ 613208 h 1027280"/>
                <a:gd name="connsiteX84" fmla="*/ 1303732 w 1569284"/>
                <a:gd name="connsiteY84" fmla="*/ 632067 h 1027280"/>
                <a:gd name="connsiteX85" fmla="*/ 1365327 w 1569284"/>
                <a:gd name="connsiteY85" fmla="*/ 670231 h 1027280"/>
                <a:gd name="connsiteX86" fmla="*/ 1400506 w 1569284"/>
                <a:gd name="connsiteY86" fmla="*/ 687503 h 1027280"/>
                <a:gd name="connsiteX87" fmla="*/ 1479436 w 1569284"/>
                <a:gd name="connsiteY87" fmla="*/ 768847 h 1027280"/>
                <a:gd name="connsiteX88" fmla="*/ 1564781 w 1569284"/>
                <a:gd name="connsiteY88" fmla="*/ 871591 h 1027280"/>
                <a:gd name="connsiteX89" fmla="*/ 1555827 w 1569284"/>
                <a:gd name="connsiteY89" fmla="*/ 916549 h 102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569284" h="1027280">
                  <a:moveTo>
                    <a:pt x="1556145" y="916803"/>
                  </a:moveTo>
                  <a:cubicBezTo>
                    <a:pt x="1554811" y="928487"/>
                    <a:pt x="1553541" y="940234"/>
                    <a:pt x="1551827" y="955348"/>
                  </a:cubicBezTo>
                  <a:cubicBezTo>
                    <a:pt x="1523950" y="944362"/>
                    <a:pt x="1512901" y="917755"/>
                    <a:pt x="1497090" y="896038"/>
                  </a:cubicBezTo>
                  <a:cubicBezTo>
                    <a:pt x="1487247" y="882513"/>
                    <a:pt x="1479818" y="856097"/>
                    <a:pt x="1457148" y="874131"/>
                  </a:cubicBezTo>
                  <a:cubicBezTo>
                    <a:pt x="1435368" y="891466"/>
                    <a:pt x="1445909" y="912929"/>
                    <a:pt x="1458672" y="931344"/>
                  </a:cubicBezTo>
                  <a:cubicBezTo>
                    <a:pt x="1463054" y="937631"/>
                    <a:pt x="1469911" y="942139"/>
                    <a:pt x="1476198" y="946521"/>
                  </a:cubicBezTo>
                  <a:cubicBezTo>
                    <a:pt x="1495884" y="960110"/>
                    <a:pt x="1506869" y="979795"/>
                    <a:pt x="1491374" y="1000560"/>
                  </a:cubicBezTo>
                  <a:cubicBezTo>
                    <a:pt x="1477087" y="1019673"/>
                    <a:pt x="1457910" y="1040692"/>
                    <a:pt x="1430478" y="1016181"/>
                  </a:cubicBezTo>
                  <a:cubicBezTo>
                    <a:pt x="1412634" y="1000179"/>
                    <a:pt x="1391489" y="990336"/>
                    <a:pt x="1367740" y="990336"/>
                  </a:cubicBezTo>
                  <a:cubicBezTo>
                    <a:pt x="1345706" y="990336"/>
                    <a:pt x="1335228" y="971413"/>
                    <a:pt x="1320369" y="959539"/>
                  </a:cubicBezTo>
                  <a:cubicBezTo>
                    <a:pt x="1307606" y="949315"/>
                    <a:pt x="1307224" y="940298"/>
                    <a:pt x="1322338" y="932678"/>
                  </a:cubicBezTo>
                  <a:cubicBezTo>
                    <a:pt x="1340054" y="923788"/>
                    <a:pt x="1341578" y="910834"/>
                    <a:pt x="1327227" y="898388"/>
                  </a:cubicBezTo>
                  <a:cubicBezTo>
                    <a:pt x="1303034" y="877369"/>
                    <a:pt x="1304939" y="855398"/>
                    <a:pt x="1321259" y="830950"/>
                  </a:cubicBezTo>
                  <a:cubicBezTo>
                    <a:pt x="1324179" y="826569"/>
                    <a:pt x="1326274" y="821425"/>
                    <a:pt x="1327926" y="816345"/>
                  </a:cubicBezTo>
                  <a:cubicBezTo>
                    <a:pt x="1331609" y="805106"/>
                    <a:pt x="1340245" y="789929"/>
                    <a:pt x="1329069" y="782754"/>
                  </a:cubicBezTo>
                  <a:cubicBezTo>
                    <a:pt x="1314972" y="773737"/>
                    <a:pt x="1311416" y="791961"/>
                    <a:pt x="1306272" y="801804"/>
                  </a:cubicBezTo>
                  <a:cubicBezTo>
                    <a:pt x="1301129" y="811519"/>
                    <a:pt x="1292684" y="826188"/>
                    <a:pt x="1284936" y="813107"/>
                  </a:cubicBezTo>
                  <a:cubicBezTo>
                    <a:pt x="1268426" y="785040"/>
                    <a:pt x="1240677" y="788659"/>
                    <a:pt x="1218261" y="781674"/>
                  </a:cubicBezTo>
                  <a:cubicBezTo>
                    <a:pt x="1193750" y="773991"/>
                    <a:pt x="1184734" y="767006"/>
                    <a:pt x="1204990" y="738304"/>
                  </a:cubicBezTo>
                  <a:cubicBezTo>
                    <a:pt x="1182638" y="739764"/>
                    <a:pt x="1164160" y="756338"/>
                    <a:pt x="1149173" y="736208"/>
                  </a:cubicBezTo>
                  <a:cubicBezTo>
                    <a:pt x="1148157" y="734874"/>
                    <a:pt x="1142506" y="735065"/>
                    <a:pt x="1142188" y="735891"/>
                  </a:cubicBezTo>
                  <a:cubicBezTo>
                    <a:pt x="1123456" y="786310"/>
                    <a:pt x="1093610" y="750496"/>
                    <a:pt x="1067830" y="747448"/>
                  </a:cubicBezTo>
                  <a:cubicBezTo>
                    <a:pt x="1058368" y="746304"/>
                    <a:pt x="1051510" y="753607"/>
                    <a:pt x="1045668" y="761100"/>
                  </a:cubicBezTo>
                  <a:cubicBezTo>
                    <a:pt x="1020840" y="785421"/>
                    <a:pt x="954736" y="775070"/>
                    <a:pt x="927495" y="768022"/>
                  </a:cubicBezTo>
                  <a:cubicBezTo>
                    <a:pt x="880378" y="755766"/>
                    <a:pt x="848628" y="704267"/>
                    <a:pt x="802590" y="707252"/>
                  </a:cubicBezTo>
                  <a:cubicBezTo>
                    <a:pt x="747091" y="710871"/>
                    <a:pt x="692100" y="698933"/>
                    <a:pt x="637173" y="707252"/>
                  </a:cubicBezTo>
                  <a:cubicBezTo>
                    <a:pt x="609931" y="711443"/>
                    <a:pt x="581928" y="695758"/>
                    <a:pt x="555385" y="711697"/>
                  </a:cubicBezTo>
                  <a:cubicBezTo>
                    <a:pt x="539891" y="718110"/>
                    <a:pt x="524397" y="719634"/>
                    <a:pt x="507569" y="717920"/>
                  </a:cubicBezTo>
                  <a:cubicBezTo>
                    <a:pt x="449467" y="712014"/>
                    <a:pt x="391491" y="719380"/>
                    <a:pt x="333516" y="723063"/>
                  </a:cubicBezTo>
                  <a:cubicBezTo>
                    <a:pt x="320435" y="723889"/>
                    <a:pt x="308370" y="723508"/>
                    <a:pt x="299035" y="711951"/>
                  </a:cubicBezTo>
                  <a:cubicBezTo>
                    <a:pt x="291415" y="711951"/>
                    <a:pt x="283795" y="711951"/>
                    <a:pt x="276239" y="711887"/>
                  </a:cubicBezTo>
                  <a:cubicBezTo>
                    <a:pt x="254394" y="698806"/>
                    <a:pt x="232678" y="717793"/>
                    <a:pt x="210580" y="712014"/>
                  </a:cubicBezTo>
                  <a:cubicBezTo>
                    <a:pt x="199785" y="709220"/>
                    <a:pt x="184291" y="712586"/>
                    <a:pt x="183656" y="696330"/>
                  </a:cubicBezTo>
                  <a:cubicBezTo>
                    <a:pt x="182322" y="664199"/>
                    <a:pt x="160923" y="653213"/>
                    <a:pt x="139460" y="640894"/>
                  </a:cubicBezTo>
                  <a:cubicBezTo>
                    <a:pt x="132284" y="636766"/>
                    <a:pt x="119775" y="636004"/>
                    <a:pt x="124093" y="622352"/>
                  </a:cubicBezTo>
                  <a:cubicBezTo>
                    <a:pt x="126760" y="613906"/>
                    <a:pt x="135967" y="612827"/>
                    <a:pt x="143524" y="612382"/>
                  </a:cubicBezTo>
                  <a:cubicBezTo>
                    <a:pt x="152350" y="611874"/>
                    <a:pt x="161240" y="612382"/>
                    <a:pt x="170130" y="612954"/>
                  </a:cubicBezTo>
                  <a:cubicBezTo>
                    <a:pt x="190704" y="614224"/>
                    <a:pt x="207659" y="612319"/>
                    <a:pt x="195975" y="582156"/>
                  </a:cubicBezTo>
                  <a:cubicBezTo>
                    <a:pt x="194578" y="578600"/>
                    <a:pt x="195340" y="574092"/>
                    <a:pt x="194895" y="570091"/>
                  </a:cubicBezTo>
                  <a:cubicBezTo>
                    <a:pt x="193435" y="557074"/>
                    <a:pt x="216485" y="545136"/>
                    <a:pt x="201372" y="534658"/>
                  </a:cubicBezTo>
                  <a:cubicBezTo>
                    <a:pt x="184037" y="522720"/>
                    <a:pt x="163590" y="509258"/>
                    <a:pt x="141555" y="513512"/>
                  </a:cubicBezTo>
                  <a:cubicBezTo>
                    <a:pt x="108535" y="519926"/>
                    <a:pt x="90692" y="489382"/>
                    <a:pt x="64339" y="479794"/>
                  </a:cubicBezTo>
                  <a:cubicBezTo>
                    <a:pt x="51512" y="475095"/>
                    <a:pt x="63768" y="455600"/>
                    <a:pt x="66943" y="443027"/>
                  </a:cubicBezTo>
                  <a:cubicBezTo>
                    <a:pt x="69356" y="433439"/>
                    <a:pt x="70499" y="423088"/>
                    <a:pt x="62117" y="416801"/>
                  </a:cubicBezTo>
                  <a:cubicBezTo>
                    <a:pt x="52465" y="409562"/>
                    <a:pt x="45543" y="416420"/>
                    <a:pt x="40400" y="425247"/>
                  </a:cubicBezTo>
                  <a:cubicBezTo>
                    <a:pt x="32653" y="438582"/>
                    <a:pt x="23128" y="440106"/>
                    <a:pt x="11888" y="430454"/>
                  </a:cubicBezTo>
                  <a:cubicBezTo>
                    <a:pt x="649" y="420802"/>
                    <a:pt x="-3860" y="409181"/>
                    <a:pt x="3824" y="394640"/>
                  </a:cubicBezTo>
                  <a:cubicBezTo>
                    <a:pt x="18302" y="367398"/>
                    <a:pt x="14365" y="327647"/>
                    <a:pt x="57164" y="319519"/>
                  </a:cubicBezTo>
                  <a:cubicBezTo>
                    <a:pt x="75515" y="316027"/>
                    <a:pt x="69673" y="290055"/>
                    <a:pt x="63768" y="273037"/>
                  </a:cubicBezTo>
                  <a:cubicBezTo>
                    <a:pt x="57418" y="254685"/>
                    <a:pt x="54941" y="247192"/>
                    <a:pt x="80786" y="243954"/>
                  </a:cubicBezTo>
                  <a:cubicBezTo>
                    <a:pt x="120727" y="238937"/>
                    <a:pt x="149556" y="204393"/>
                    <a:pt x="177115" y="175818"/>
                  </a:cubicBezTo>
                  <a:cubicBezTo>
                    <a:pt x="192863" y="159435"/>
                    <a:pt x="200293" y="161276"/>
                    <a:pt x="214199" y="171246"/>
                  </a:cubicBezTo>
                  <a:cubicBezTo>
                    <a:pt x="235662" y="186676"/>
                    <a:pt x="255220" y="211505"/>
                    <a:pt x="249886" y="234746"/>
                  </a:cubicBezTo>
                  <a:cubicBezTo>
                    <a:pt x="238393" y="284340"/>
                    <a:pt x="255792" y="331838"/>
                    <a:pt x="250267" y="381559"/>
                  </a:cubicBezTo>
                  <a:cubicBezTo>
                    <a:pt x="246267" y="417690"/>
                    <a:pt x="233122" y="463665"/>
                    <a:pt x="260554" y="500812"/>
                  </a:cubicBezTo>
                  <a:cubicBezTo>
                    <a:pt x="263856" y="505321"/>
                    <a:pt x="262967" y="513766"/>
                    <a:pt x="263221" y="520370"/>
                  </a:cubicBezTo>
                  <a:cubicBezTo>
                    <a:pt x="264809" y="562916"/>
                    <a:pt x="269381" y="566345"/>
                    <a:pt x="307481" y="552692"/>
                  </a:cubicBezTo>
                  <a:cubicBezTo>
                    <a:pt x="315355" y="567869"/>
                    <a:pt x="288812" y="584569"/>
                    <a:pt x="310465" y="600063"/>
                  </a:cubicBezTo>
                  <a:cubicBezTo>
                    <a:pt x="339548" y="620891"/>
                    <a:pt x="368695" y="641656"/>
                    <a:pt x="403493" y="617716"/>
                  </a:cubicBezTo>
                  <a:cubicBezTo>
                    <a:pt x="430417" y="599238"/>
                    <a:pt x="456325" y="577775"/>
                    <a:pt x="450292" y="536309"/>
                  </a:cubicBezTo>
                  <a:cubicBezTo>
                    <a:pt x="448641" y="524943"/>
                    <a:pt x="445339" y="514655"/>
                    <a:pt x="433528" y="511798"/>
                  </a:cubicBezTo>
                  <a:cubicBezTo>
                    <a:pt x="421527" y="508940"/>
                    <a:pt x="414478" y="516751"/>
                    <a:pt x="409525" y="527101"/>
                  </a:cubicBezTo>
                  <a:cubicBezTo>
                    <a:pt x="403112" y="540437"/>
                    <a:pt x="397143" y="553962"/>
                    <a:pt x="390793" y="567297"/>
                  </a:cubicBezTo>
                  <a:cubicBezTo>
                    <a:pt x="386665" y="575933"/>
                    <a:pt x="381903" y="584887"/>
                    <a:pt x="371171" y="583426"/>
                  </a:cubicBezTo>
                  <a:cubicBezTo>
                    <a:pt x="360884" y="582093"/>
                    <a:pt x="358154" y="572123"/>
                    <a:pt x="354217" y="563424"/>
                  </a:cubicBezTo>
                  <a:cubicBezTo>
                    <a:pt x="337262" y="526276"/>
                    <a:pt x="334087" y="493383"/>
                    <a:pt x="374219" y="469888"/>
                  </a:cubicBezTo>
                  <a:cubicBezTo>
                    <a:pt x="389840" y="460744"/>
                    <a:pt x="393777" y="442964"/>
                    <a:pt x="387554" y="427088"/>
                  </a:cubicBezTo>
                  <a:cubicBezTo>
                    <a:pt x="377204" y="400355"/>
                    <a:pt x="382411" y="382067"/>
                    <a:pt x="402096" y="362509"/>
                  </a:cubicBezTo>
                  <a:cubicBezTo>
                    <a:pt x="413843" y="350825"/>
                    <a:pt x="437148" y="330060"/>
                    <a:pt x="391174" y="326631"/>
                  </a:cubicBezTo>
                  <a:cubicBezTo>
                    <a:pt x="343041" y="323075"/>
                    <a:pt x="330658" y="272465"/>
                    <a:pt x="322340" y="232142"/>
                  </a:cubicBezTo>
                  <a:cubicBezTo>
                    <a:pt x="314339" y="193090"/>
                    <a:pt x="300940" y="154164"/>
                    <a:pt x="303417" y="112635"/>
                  </a:cubicBezTo>
                  <a:cubicBezTo>
                    <a:pt x="304496" y="94855"/>
                    <a:pt x="302274" y="77773"/>
                    <a:pt x="317514" y="64375"/>
                  </a:cubicBezTo>
                  <a:cubicBezTo>
                    <a:pt x="329896" y="53580"/>
                    <a:pt x="321641" y="42467"/>
                    <a:pt x="314148" y="32625"/>
                  </a:cubicBezTo>
                  <a:cubicBezTo>
                    <a:pt x="309131" y="29894"/>
                    <a:pt x="304052" y="27163"/>
                    <a:pt x="298972" y="24369"/>
                  </a:cubicBezTo>
                  <a:cubicBezTo>
                    <a:pt x="312497" y="-6238"/>
                    <a:pt x="317006" y="-6936"/>
                    <a:pt x="352185" y="16241"/>
                  </a:cubicBezTo>
                  <a:cubicBezTo>
                    <a:pt x="411938" y="53961"/>
                    <a:pt x="479820" y="70661"/>
                    <a:pt x="543129" y="99173"/>
                  </a:cubicBezTo>
                  <a:cubicBezTo>
                    <a:pt x="632855" y="139686"/>
                    <a:pt x="710769" y="210108"/>
                    <a:pt x="806654" y="229602"/>
                  </a:cubicBezTo>
                  <a:cubicBezTo>
                    <a:pt x="855422" y="239509"/>
                    <a:pt x="885966" y="267703"/>
                    <a:pt x="924764" y="291261"/>
                  </a:cubicBezTo>
                  <a:cubicBezTo>
                    <a:pt x="973342" y="320789"/>
                    <a:pt x="1019443" y="357175"/>
                    <a:pt x="1070497" y="380543"/>
                  </a:cubicBezTo>
                  <a:cubicBezTo>
                    <a:pt x="1114820" y="400863"/>
                    <a:pt x="1165302" y="405625"/>
                    <a:pt x="1213054" y="417309"/>
                  </a:cubicBezTo>
                  <a:cubicBezTo>
                    <a:pt x="1217309" y="412547"/>
                    <a:pt x="1222579" y="413245"/>
                    <a:pt x="1227849" y="414007"/>
                  </a:cubicBezTo>
                  <a:cubicBezTo>
                    <a:pt x="1245947" y="417881"/>
                    <a:pt x="1264172" y="428993"/>
                    <a:pt x="1251853" y="448806"/>
                  </a:cubicBezTo>
                  <a:cubicBezTo>
                    <a:pt x="1223913" y="493827"/>
                    <a:pt x="1259346" y="519100"/>
                    <a:pt x="1274903" y="549454"/>
                  </a:cubicBezTo>
                  <a:cubicBezTo>
                    <a:pt x="1285381" y="569964"/>
                    <a:pt x="1309193" y="583490"/>
                    <a:pt x="1293382" y="613208"/>
                  </a:cubicBezTo>
                  <a:cubicBezTo>
                    <a:pt x="1290080" y="619431"/>
                    <a:pt x="1295097" y="630670"/>
                    <a:pt x="1303732" y="632067"/>
                  </a:cubicBezTo>
                  <a:cubicBezTo>
                    <a:pt x="1329132" y="636195"/>
                    <a:pt x="1343420" y="660198"/>
                    <a:pt x="1365327" y="670231"/>
                  </a:cubicBezTo>
                  <a:cubicBezTo>
                    <a:pt x="1375805" y="678931"/>
                    <a:pt x="1390409" y="677915"/>
                    <a:pt x="1400506" y="687503"/>
                  </a:cubicBezTo>
                  <a:cubicBezTo>
                    <a:pt x="1422033" y="719952"/>
                    <a:pt x="1448259" y="746432"/>
                    <a:pt x="1479436" y="768847"/>
                  </a:cubicBezTo>
                  <a:cubicBezTo>
                    <a:pt x="1515441" y="794755"/>
                    <a:pt x="1533031" y="840031"/>
                    <a:pt x="1564781" y="871591"/>
                  </a:cubicBezTo>
                  <a:cubicBezTo>
                    <a:pt x="1577672" y="884354"/>
                    <a:pt x="1559129" y="901309"/>
                    <a:pt x="1555827" y="91654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2" name="Полилиния: фигура 841">
              <a:extLst>
                <a:ext uri="{FF2B5EF4-FFF2-40B4-BE49-F238E27FC236}">
                  <a16:creationId xmlns="" xmlns:a16="http://schemas.microsoft.com/office/drawing/2014/main" id="{728F9066-AFA1-47C4-BB62-C5CE6D39D25F}"/>
                </a:ext>
              </a:extLst>
            </p:cNvPr>
            <p:cNvSpPr/>
            <p:nvPr/>
          </p:nvSpPr>
          <p:spPr>
            <a:xfrm>
              <a:off x="6117443" y="2318949"/>
              <a:ext cx="860802" cy="634944"/>
            </a:xfrm>
            <a:custGeom>
              <a:avLst/>
              <a:gdLst>
                <a:gd name="connsiteX0" fmla="*/ 298406 w 860802"/>
                <a:gd name="connsiteY0" fmla="*/ 14941 h 634944"/>
                <a:gd name="connsiteX1" fmla="*/ 411944 w 860802"/>
                <a:gd name="connsiteY1" fmla="*/ 3447 h 634944"/>
                <a:gd name="connsiteX2" fmla="*/ 539388 w 860802"/>
                <a:gd name="connsiteY2" fmla="*/ 1860 h 634944"/>
                <a:gd name="connsiteX3" fmla="*/ 589363 w 860802"/>
                <a:gd name="connsiteY3" fmla="*/ 16084 h 634944"/>
                <a:gd name="connsiteX4" fmla="*/ 663213 w 860802"/>
                <a:gd name="connsiteY4" fmla="*/ 43452 h 634944"/>
                <a:gd name="connsiteX5" fmla="*/ 698076 w 860802"/>
                <a:gd name="connsiteY5" fmla="*/ 90252 h 634944"/>
                <a:gd name="connsiteX6" fmla="*/ 760813 w 860802"/>
                <a:gd name="connsiteY6" fmla="*/ 73170 h 634944"/>
                <a:gd name="connsiteX7" fmla="*/ 786023 w 860802"/>
                <a:gd name="connsiteY7" fmla="*/ 80346 h 634944"/>
                <a:gd name="connsiteX8" fmla="*/ 856699 w 860802"/>
                <a:gd name="connsiteY8" fmla="*/ 163023 h 634944"/>
                <a:gd name="connsiteX9" fmla="*/ 851174 w 860802"/>
                <a:gd name="connsiteY9" fmla="*/ 185439 h 634944"/>
                <a:gd name="connsiteX10" fmla="*/ 810661 w 860802"/>
                <a:gd name="connsiteY10" fmla="*/ 256496 h 634944"/>
                <a:gd name="connsiteX11" fmla="*/ 828568 w 860802"/>
                <a:gd name="connsiteY11" fmla="*/ 296120 h 634944"/>
                <a:gd name="connsiteX12" fmla="*/ 830537 w 860802"/>
                <a:gd name="connsiteY12" fmla="*/ 338729 h 634944"/>
                <a:gd name="connsiteX13" fmla="*/ 816375 w 860802"/>
                <a:gd name="connsiteY13" fmla="*/ 404642 h 634944"/>
                <a:gd name="connsiteX14" fmla="*/ 807423 w 860802"/>
                <a:gd name="connsiteY14" fmla="*/ 455125 h 634944"/>
                <a:gd name="connsiteX15" fmla="*/ 760432 w 860802"/>
                <a:gd name="connsiteY15" fmla="*/ 439186 h 634944"/>
                <a:gd name="connsiteX16" fmla="*/ 725126 w 860802"/>
                <a:gd name="connsiteY16" fmla="*/ 371812 h 634944"/>
                <a:gd name="connsiteX17" fmla="*/ 692932 w 860802"/>
                <a:gd name="connsiteY17" fmla="*/ 344507 h 634944"/>
                <a:gd name="connsiteX18" fmla="*/ 628733 w 860802"/>
                <a:gd name="connsiteY18" fmla="*/ 385592 h 634944"/>
                <a:gd name="connsiteX19" fmla="*/ 590888 w 860802"/>
                <a:gd name="connsiteY19" fmla="*/ 471254 h 634944"/>
                <a:gd name="connsiteX20" fmla="*/ 597936 w 860802"/>
                <a:gd name="connsiteY20" fmla="*/ 493352 h 634944"/>
                <a:gd name="connsiteX21" fmla="*/ 608858 w 860802"/>
                <a:gd name="connsiteY21" fmla="*/ 530881 h 634944"/>
                <a:gd name="connsiteX22" fmla="*/ 571202 w 860802"/>
                <a:gd name="connsiteY22" fmla="*/ 537294 h 634944"/>
                <a:gd name="connsiteX23" fmla="*/ 513163 w 860802"/>
                <a:gd name="connsiteY23" fmla="*/ 544343 h 634944"/>
                <a:gd name="connsiteX24" fmla="*/ 473475 w 860802"/>
                <a:gd name="connsiteY24" fmla="*/ 522689 h 634944"/>
                <a:gd name="connsiteX25" fmla="*/ 443694 w 860802"/>
                <a:gd name="connsiteY25" fmla="*/ 482049 h 634944"/>
                <a:gd name="connsiteX26" fmla="*/ 450108 w 860802"/>
                <a:gd name="connsiteY26" fmla="*/ 530627 h 634944"/>
                <a:gd name="connsiteX27" fmla="*/ 450933 w 860802"/>
                <a:gd name="connsiteY27" fmla="*/ 538691 h 634944"/>
                <a:gd name="connsiteX28" fmla="*/ 402229 w 860802"/>
                <a:gd name="connsiteY28" fmla="*/ 479064 h 634944"/>
                <a:gd name="connsiteX29" fmla="*/ 362795 w 860802"/>
                <a:gd name="connsiteY29" fmla="*/ 340888 h 634944"/>
                <a:gd name="connsiteX30" fmla="*/ 332252 w 860802"/>
                <a:gd name="connsiteY30" fmla="*/ 335617 h 634944"/>
                <a:gd name="connsiteX31" fmla="*/ 327108 w 860802"/>
                <a:gd name="connsiteY31" fmla="*/ 373336 h 634944"/>
                <a:gd name="connsiteX32" fmla="*/ 299105 w 860802"/>
                <a:gd name="connsiteY32" fmla="*/ 414612 h 634944"/>
                <a:gd name="connsiteX33" fmla="*/ 263354 w 860802"/>
                <a:gd name="connsiteY33" fmla="*/ 438234 h 634944"/>
                <a:gd name="connsiteX34" fmla="*/ 279991 w 860802"/>
                <a:gd name="connsiteY34" fmla="*/ 467190 h 634944"/>
                <a:gd name="connsiteX35" fmla="*/ 309074 w 860802"/>
                <a:gd name="connsiteY35" fmla="*/ 555328 h 634944"/>
                <a:gd name="connsiteX36" fmla="*/ 324124 w 860802"/>
                <a:gd name="connsiteY36" fmla="*/ 606382 h 634944"/>
                <a:gd name="connsiteX37" fmla="*/ 334474 w 860802"/>
                <a:gd name="connsiteY37" fmla="*/ 625877 h 634944"/>
                <a:gd name="connsiteX38" fmla="*/ 311614 w 860802"/>
                <a:gd name="connsiteY38" fmla="*/ 632672 h 634944"/>
                <a:gd name="connsiteX39" fmla="*/ 237573 w 860802"/>
                <a:gd name="connsiteY39" fmla="*/ 601175 h 634944"/>
                <a:gd name="connsiteX40" fmla="*/ 234589 w 860802"/>
                <a:gd name="connsiteY40" fmla="*/ 598953 h 634944"/>
                <a:gd name="connsiteX41" fmla="*/ 143403 w 860802"/>
                <a:gd name="connsiteY41" fmla="*/ 613685 h 634944"/>
                <a:gd name="connsiteX42" fmla="*/ 97429 w 860802"/>
                <a:gd name="connsiteY42" fmla="*/ 620670 h 634944"/>
                <a:gd name="connsiteX43" fmla="*/ 112859 w 860802"/>
                <a:gd name="connsiteY43" fmla="*/ 577871 h 634944"/>
                <a:gd name="connsiteX44" fmla="*/ 118130 w 860802"/>
                <a:gd name="connsiteY44" fmla="*/ 552090 h 634944"/>
                <a:gd name="connsiteX45" fmla="*/ 86443 w 860802"/>
                <a:gd name="connsiteY45" fmla="*/ 493161 h 634944"/>
                <a:gd name="connsiteX46" fmla="*/ 73553 w 860802"/>
                <a:gd name="connsiteY46" fmla="*/ 468333 h 634944"/>
                <a:gd name="connsiteX47" fmla="*/ 67965 w 860802"/>
                <a:gd name="connsiteY47" fmla="*/ 424009 h 634944"/>
                <a:gd name="connsiteX48" fmla="*/ 6497 w 860802"/>
                <a:gd name="connsiteY48" fmla="*/ 316186 h 634944"/>
                <a:gd name="connsiteX49" fmla="*/ 25229 w 860802"/>
                <a:gd name="connsiteY49" fmla="*/ 283102 h 634944"/>
                <a:gd name="connsiteX50" fmla="*/ 161183 w 860802"/>
                <a:gd name="connsiteY50" fmla="*/ 328124 h 634944"/>
                <a:gd name="connsiteX51" fmla="*/ 249003 w 860802"/>
                <a:gd name="connsiteY51" fmla="*/ 340062 h 634944"/>
                <a:gd name="connsiteX52" fmla="*/ 251988 w 860802"/>
                <a:gd name="connsiteY52" fmla="*/ 307868 h 634944"/>
                <a:gd name="connsiteX53" fmla="*/ 241002 w 860802"/>
                <a:gd name="connsiteY53" fmla="*/ 279356 h 634944"/>
                <a:gd name="connsiteX54" fmla="*/ 279166 w 860802"/>
                <a:gd name="connsiteY54" fmla="*/ 261893 h 634944"/>
                <a:gd name="connsiteX55" fmla="*/ 304312 w 860802"/>
                <a:gd name="connsiteY55" fmla="*/ 259163 h 634944"/>
                <a:gd name="connsiteX56" fmla="*/ 405087 w 860802"/>
                <a:gd name="connsiteY56" fmla="*/ 227857 h 634944"/>
                <a:gd name="connsiteX57" fmla="*/ 513988 w 860802"/>
                <a:gd name="connsiteY57" fmla="*/ 205441 h 634944"/>
                <a:gd name="connsiteX58" fmla="*/ 532594 w 860802"/>
                <a:gd name="connsiteY58" fmla="*/ 196488 h 634944"/>
                <a:gd name="connsiteX59" fmla="*/ 543834 w 860802"/>
                <a:gd name="connsiteY59" fmla="*/ 121431 h 634944"/>
                <a:gd name="connsiteX60" fmla="*/ 527388 w 860802"/>
                <a:gd name="connsiteY60" fmla="*/ 115970 h 634944"/>
                <a:gd name="connsiteX61" fmla="*/ 503512 w 860802"/>
                <a:gd name="connsiteY61" fmla="*/ 135972 h 634944"/>
                <a:gd name="connsiteX62" fmla="*/ 469031 w 860802"/>
                <a:gd name="connsiteY62" fmla="*/ 141941 h 634944"/>
                <a:gd name="connsiteX63" fmla="*/ 318345 w 860802"/>
                <a:gd name="connsiteY63" fmla="*/ 66947 h 634944"/>
                <a:gd name="connsiteX64" fmla="*/ 298470 w 860802"/>
                <a:gd name="connsiteY64" fmla="*/ 15131 h 63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60802" h="634944">
                  <a:moveTo>
                    <a:pt x="298406" y="14941"/>
                  </a:moveTo>
                  <a:cubicBezTo>
                    <a:pt x="334220" y="-9888"/>
                    <a:pt x="374162" y="10813"/>
                    <a:pt x="411944" y="3447"/>
                  </a:cubicBezTo>
                  <a:cubicBezTo>
                    <a:pt x="453663" y="-4618"/>
                    <a:pt x="496336" y="15322"/>
                    <a:pt x="539388" y="1860"/>
                  </a:cubicBezTo>
                  <a:cubicBezTo>
                    <a:pt x="555836" y="-3284"/>
                    <a:pt x="577299" y="2494"/>
                    <a:pt x="589363" y="16084"/>
                  </a:cubicBezTo>
                  <a:cubicBezTo>
                    <a:pt x="610445" y="39896"/>
                    <a:pt x="628416" y="55009"/>
                    <a:pt x="663213" y="43452"/>
                  </a:cubicBezTo>
                  <a:cubicBezTo>
                    <a:pt x="687280" y="35451"/>
                    <a:pt x="682581" y="72853"/>
                    <a:pt x="698076" y="90252"/>
                  </a:cubicBezTo>
                  <a:cubicBezTo>
                    <a:pt x="710331" y="41992"/>
                    <a:pt x="733445" y="49421"/>
                    <a:pt x="760813" y="73170"/>
                  </a:cubicBezTo>
                  <a:cubicBezTo>
                    <a:pt x="766973" y="78504"/>
                    <a:pt x="777513" y="78060"/>
                    <a:pt x="786023" y="80346"/>
                  </a:cubicBezTo>
                  <a:cubicBezTo>
                    <a:pt x="830917" y="86823"/>
                    <a:pt x="836696" y="131972"/>
                    <a:pt x="856699" y="163023"/>
                  </a:cubicBezTo>
                  <a:cubicBezTo>
                    <a:pt x="862604" y="172167"/>
                    <a:pt x="863238" y="182327"/>
                    <a:pt x="851174" y="185439"/>
                  </a:cubicBezTo>
                  <a:cubicBezTo>
                    <a:pt x="815360" y="194710"/>
                    <a:pt x="818852" y="230080"/>
                    <a:pt x="810661" y="256496"/>
                  </a:cubicBezTo>
                  <a:cubicBezTo>
                    <a:pt x="805771" y="272180"/>
                    <a:pt x="810470" y="287865"/>
                    <a:pt x="828568" y="296120"/>
                  </a:cubicBezTo>
                  <a:cubicBezTo>
                    <a:pt x="854413" y="307804"/>
                    <a:pt x="855365" y="326029"/>
                    <a:pt x="830537" y="338729"/>
                  </a:cubicBezTo>
                  <a:cubicBezTo>
                    <a:pt x="797516" y="355556"/>
                    <a:pt x="795167" y="375178"/>
                    <a:pt x="816375" y="404642"/>
                  </a:cubicBezTo>
                  <a:cubicBezTo>
                    <a:pt x="829711" y="423184"/>
                    <a:pt x="830409" y="441218"/>
                    <a:pt x="807423" y="455125"/>
                  </a:cubicBezTo>
                  <a:cubicBezTo>
                    <a:pt x="785134" y="468587"/>
                    <a:pt x="771354" y="459316"/>
                    <a:pt x="760432" y="439186"/>
                  </a:cubicBezTo>
                  <a:cubicBezTo>
                    <a:pt x="748304" y="416897"/>
                    <a:pt x="738144" y="393402"/>
                    <a:pt x="725126" y="371812"/>
                  </a:cubicBezTo>
                  <a:cubicBezTo>
                    <a:pt x="717570" y="359303"/>
                    <a:pt x="712109" y="336252"/>
                    <a:pt x="692932" y="344507"/>
                  </a:cubicBezTo>
                  <a:cubicBezTo>
                    <a:pt x="670008" y="354350"/>
                    <a:pt x="637115" y="349016"/>
                    <a:pt x="628733" y="385592"/>
                  </a:cubicBezTo>
                  <a:cubicBezTo>
                    <a:pt x="621558" y="416897"/>
                    <a:pt x="618510" y="449537"/>
                    <a:pt x="590888" y="471254"/>
                  </a:cubicBezTo>
                  <a:cubicBezTo>
                    <a:pt x="579838" y="479953"/>
                    <a:pt x="591650" y="488018"/>
                    <a:pt x="597936" y="493352"/>
                  </a:cubicBezTo>
                  <a:cubicBezTo>
                    <a:pt x="609811" y="503512"/>
                    <a:pt x="619336" y="513926"/>
                    <a:pt x="608858" y="530881"/>
                  </a:cubicBezTo>
                  <a:cubicBezTo>
                    <a:pt x="598762" y="547200"/>
                    <a:pt x="583649" y="543136"/>
                    <a:pt x="571202" y="537294"/>
                  </a:cubicBezTo>
                  <a:cubicBezTo>
                    <a:pt x="549866" y="527325"/>
                    <a:pt x="533611" y="526054"/>
                    <a:pt x="513163" y="544343"/>
                  </a:cubicBezTo>
                  <a:cubicBezTo>
                    <a:pt x="495066" y="560472"/>
                    <a:pt x="483128" y="540977"/>
                    <a:pt x="473475" y="522689"/>
                  </a:cubicBezTo>
                  <a:cubicBezTo>
                    <a:pt x="465348" y="507258"/>
                    <a:pt x="469285" y="470873"/>
                    <a:pt x="443694" y="482049"/>
                  </a:cubicBezTo>
                  <a:cubicBezTo>
                    <a:pt x="421025" y="491955"/>
                    <a:pt x="453537" y="512719"/>
                    <a:pt x="450108" y="530627"/>
                  </a:cubicBezTo>
                  <a:cubicBezTo>
                    <a:pt x="449600" y="533166"/>
                    <a:pt x="450616" y="536024"/>
                    <a:pt x="450933" y="538691"/>
                  </a:cubicBezTo>
                  <a:cubicBezTo>
                    <a:pt x="399816" y="534627"/>
                    <a:pt x="401467" y="529928"/>
                    <a:pt x="402229" y="479064"/>
                  </a:cubicBezTo>
                  <a:cubicBezTo>
                    <a:pt x="402991" y="430740"/>
                    <a:pt x="417850" y="373019"/>
                    <a:pt x="362795" y="340888"/>
                  </a:cubicBezTo>
                  <a:cubicBezTo>
                    <a:pt x="352762" y="335046"/>
                    <a:pt x="343428" y="324695"/>
                    <a:pt x="332252" y="335617"/>
                  </a:cubicBezTo>
                  <a:cubicBezTo>
                    <a:pt x="321711" y="345968"/>
                    <a:pt x="322219" y="359303"/>
                    <a:pt x="327108" y="373336"/>
                  </a:cubicBezTo>
                  <a:cubicBezTo>
                    <a:pt x="343428" y="420009"/>
                    <a:pt x="342856" y="421152"/>
                    <a:pt x="299105" y="414612"/>
                  </a:cubicBezTo>
                  <a:cubicBezTo>
                    <a:pt x="279864" y="411754"/>
                    <a:pt x="270593" y="423565"/>
                    <a:pt x="263354" y="438234"/>
                  </a:cubicBezTo>
                  <a:cubicBezTo>
                    <a:pt x="254337" y="456522"/>
                    <a:pt x="268625" y="460141"/>
                    <a:pt x="279991" y="467190"/>
                  </a:cubicBezTo>
                  <a:cubicBezTo>
                    <a:pt x="316250" y="489605"/>
                    <a:pt x="325648" y="514370"/>
                    <a:pt x="309074" y="555328"/>
                  </a:cubicBezTo>
                  <a:cubicBezTo>
                    <a:pt x="298978" y="580220"/>
                    <a:pt x="306026" y="593619"/>
                    <a:pt x="324124" y="606382"/>
                  </a:cubicBezTo>
                  <a:cubicBezTo>
                    <a:pt x="330410" y="610827"/>
                    <a:pt x="337840" y="616606"/>
                    <a:pt x="334474" y="625877"/>
                  </a:cubicBezTo>
                  <a:cubicBezTo>
                    <a:pt x="330283" y="637497"/>
                    <a:pt x="320187" y="635719"/>
                    <a:pt x="311614" y="632672"/>
                  </a:cubicBezTo>
                  <a:cubicBezTo>
                    <a:pt x="286405" y="623718"/>
                    <a:pt x="254972" y="631338"/>
                    <a:pt x="237573" y="601175"/>
                  </a:cubicBezTo>
                  <a:cubicBezTo>
                    <a:pt x="237002" y="600096"/>
                    <a:pt x="235033" y="598699"/>
                    <a:pt x="234589" y="598953"/>
                  </a:cubicBezTo>
                  <a:cubicBezTo>
                    <a:pt x="205887" y="617432"/>
                    <a:pt x="171343" y="596794"/>
                    <a:pt x="143403" y="613685"/>
                  </a:cubicBezTo>
                  <a:cubicBezTo>
                    <a:pt x="127655" y="623147"/>
                    <a:pt x="111780" y="640228"/>
                    <a:pt x="97429" y="620670"/>
                  </a:cubicBezTo>
                  <a:cubicBezTo>
                    <a:pt x="85935" y="605049"/>
                    <a:pt x="94571" y="587015"/>
                    <a:pt x="112859" y="577871"/>
                  </a:cubicBezTo>
                  <a:cubicBezTo>
                    <a:pt x="124734" y="571902"/>
                    <a:pt x="128290" y="559837"/>
                    <a:pt x="118130" y="552090"/>
                  </a:cubicBezTo>
                  <a:cubicBezTo>
                    <a:pt x="98572" y="537103"/>
                    <a:pt x="135021" y="488589"/>
                    <a:pt x="86443" y="493161"/>
                  </a:cubicBezTo>
                  <a:cubicBezTo>
                    <a:pt x="64980" y="495193"/>
                    <a:pt x="65171" y="482747"/>
                    <a:pt x="73553" y="468333"/>
                  </a:cubicBezTo>
                  <a:cubicBezTo>
                    <a:pt x="83522" y="451061"/>
                    <a:pt x="78569" y="437916"/>
                    <a:pt x="67965" y="424009"/>
                  </a:cubicBezTo>
                  <a:cubicBezTo>
                    <a:pt x="42882" y="391243"/>
                    <a:pt x="32341" y="349143"/>
                    <a:pt x="6497" y="316186"/>
                  </a:cubicBezTo>
                  <a:cubicBezTo>
                    <a:pt x="-8235" y="297390"/>
                    <a:pt x="3830" y="278911"/>
                    <a:pt x="25229" y="283102"/>
                  </a:cubicBezTo>
                  <a:cubicBezTo>
                    <a:pt x="71902" y="292246"/>
                    <a:pt x="125305" y="281388"/>
                    <a:pt x="161183" y="328124"/>
                  </a:cubicBezTo>
                  <a:cubicBezTo>
                    <a:pt x="187154" y="361970"/>
                    <a:pt x="219222" y="347174"/>
                    <a:pt x="249003" y="340062"/>
                  </a:cubicBezTo>
                  <a:cubicBezTo>
                    <a:pt x="271736" y="334665"/>
                    <a:pt x="264243" y="319615"/>
                    <a:pt x="251988" y="307868"/>
                  </a:cubicBezTo>
                  <a:cubicBezTo>
                    <a:pt x="243669" y="299930"/>
                    <a:pt x="229826" y="294215"/>
                    <a:pt x="241002" y="279356"/>
                  </a:cubicBezTo>
                  <a:cubicBezTo>
                    <a:pt x="250400" y="266783"/>
                    <a:pt x="261640" y="252305"/>
                    <a:pt x="279166" y="261893"/>
                  </a:cubicBezTo>
                  <a:cubicBezTo>
                    <a:pt x="289389" y="267481"/>
                    <a:pt x="295041" y="271228"/>
                    <a:pt x="304312" y="259163"/>
                  </a:cubicBezTo>
                  <a:cubicBezTo>
                    <a:pt x="330728" y="224492"/>
                    <a:pt x="364637" y="212998"/>
                    <a:pt x="405087" y="227857"/>
                  </a:cubicBezTo>
                  <a:cubicBezTo>
                    <a:pt x="440583" y="215855"/>
                    <a:pt x="473603" y="190582"/>
                    <a:pt x="513988" y="205441"/>
                  </a:cubicBezTo>
                  <a:cubicBezTo>
                    <a:pt x="521926" y="208362"/>
                    <a:pt x="530880" y="205568"/>
                    <a:pt x="532594" y="196488"/>
                  </a:cubicBezTo>
                  <a:cubicBezTo>
                    <a:pt x="537166" y="171786"/>
                    <a:pt x="532404" y="146005"/>
                    <a:pt x="543834" y="121431"/>
                  </a:cubicBezTo>
                  <a:cubicBezTo>
                    <a:pt x="547771" y="113048"/>
                    <a:pt x="534563" y="112286"/>
                    <a:pt x="527388" y="115970"/>
                  </a:cubicBezTo>
                  <a:cubicBezTo>
                    <a:pt x="518116" y="120732"/>
                    <a:pt x="511258" y="129051"/>
                    <a:pt x="503512" y="135972"/>
                  </a:cubicBezTo>
                  <a:cubicBezTo>
                    <a:pt x="492907" y="145434"/>
                    <a:pt x="477921" y="152482"/>
                    <a:pt x="469031" y="141941"/>
                  </a:cubicBezTo>
                  <a:cubicBezTo>
                    <a:pt x="428391" y="93427"/>
                    <a:pt x="365462" y="98888"/>
                    <a:pt x="318345" y="66947"/>
                  </a:cubicBezTo>
                  <a:cubicBezTo>
                    <a:pt x="300057" y="54565"/>
                    <a:pt x="277007" y="44849"/>
                    <a:pt x="298470" y="1513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3" name="Полилиния: фигура 842">
              <a:extLst>
                <a:ext uri="{FF2B5EF4-FFF2-40B4-BE49-F238E27FC236}">
                  <a16:creationId xmlns="" xmlns:a16="http://schemas.microsoft.com/office/drawing/2014/main" id="{EBCB8D67-AFD4-4FA9-91AF-2719CC14B385}"/>
                </a:ext>
              </a:extLst>
            </p:cNvPr>
            <p:cNvSpPr/>
            <p:nvPr/>
          </p:nvSpPr>
          <p:spPr>
            <a:xfrm>
              <a:off x="6475664" y="2905111"/>
              <a:ext cx="580400" cy="331401"/>
            </a:xfrm>
            <a:custGeom>
              <a:avLst/>
              <a:gdLst>
                <a:gd name="connsiteX0" fmla="*/ 526926 w 580400"/>
                <a:gd name="connsiteY0" fmla="*/ 17998 h 331401"/>
                <a:gd name="connsiteX1" fmla="*/ 574551 w 580400"/>
                <a:gd name="connsiteY1" fmla="*/ 11838 h 331401"/>
                <a:gd name="connsiteX2" fmla="*/ 562041 w 580400"/>
                <a:gd name="connsiteY2" fmla="*/ 52161 h 331401"/>
                <a:gd name="connsiteX3" fmla="*/ 483809 w 580400"/>
                <a:gd name="connsiteY3" fmla="*/ 80228 h 331401"/>
                <a:gd name="connsiteX4" fmla="*/ 463997 w 580400"/>
                <a:gd name="connsiteY4" fmla="*/ 85880 h 331401"/>
                <a:gd name="connsiteX5" fmla="*/ 407165 w 580400"/>
                <a:gd name="connsiteY5" fmla="*/ 134521 h 331401"/>
                <a:gd name="connsiteX6" fmla="*/ 390908 w 580400"/>
                <a:gd name="connsiteY6" fmla="*/ 153063 h 331401"/>
                <a:gd name="connsiteX7" fmla="*/ 422785 w 580400"/>
                <a:gd name="connsiteY7" fmla="*/ 169891 h 331401"/>
                <a:gd name="connsiteX8" fmla="*/ 453710 w 580400"/>
                <a:gd name="connsiteY8" fmla="*/ 165700 h 331401"/>
                <a:gd name="connsiteX9" fmla="*/ 501144 w 580400"/>
                <a:gd name="connsiteY9" fmla="*/ 228502 h 331401"/>
                <a:gd name="connsiteX10" fmla="*/ 458472 w 580400"/>
                <a:gd name="connsiteY10" fmla="*/ 296129 h 331401"/>
                <a:gd name="connsiteX11" fmla="*/ 438724 w 580400"/>
                <a:gd name="connsiteY11" fmla="*/ 284890 h 331401"/>
                <a:gd name="connsiteX12" fmla="*/ 323027 w 580400"/>
                <a:gd name="connsiteY12" fmla="*/ 186274 h 331401"/>
                <a:gd name="connsiteX13" fmla="*/ 289181 w 580400"/>
                <a:gd name="connsiteY13" fmla="*/ 184940 h 331401"/>
                <a:gd name="connsiteX14" fmla="*/ 294325 w 580400"/>
                <a:gd name="connsiteY14" fmla="*/ 212754 h 331401"/>
                <a:gd name="connsiteX15" fmla="*/ 347347 w 580400"/>
                <a:gd name="connsiteY15" fmla="*/ 289017 h 331401"/>
                <a:gd name="connsiteX16" fmla="*/ 343156 w 580400"/>
                <a:gd name="connsiteY16" fmla="*/ 314925 h 331401"/>
                <a:gd name="connsiteX17" fmla="*/ 254193 w 580400"/>
                <a:gd name="connsiteY17" fmla="*/ 300130 h 331401"/>
                <a:gd name="connsiteX18" fmla="*/ 227967 w 580400"/>
                <a:gd name="connsiteY18" fmla="*/ 255235 h 331401"/>
                <a:gd name="connsiteX19" fmla="*/ 191709 w 580400"/>
                <a:gd name="connsiteY19" fmla="*/ 220501 h 331401"/>
                <a:gd name="connsiteX20" fmla="*/ 172977 w 580400"/>
                <a:gd name="connsiteY20" fmla="*/ 271682 h 331401"/>
                <a:gd name="connsiteX21" fmla="*/ 140338 w 580400"/>
                <a:gd name="connsiteY21" fmla="*/ 328578 h 331401"/>
                <a:gd name="connsiteX22" fmla="*/ 116334 w 580400"/>
                <a:gd name="connsiteY22" fmla="*/ 314799 h 331401"/>
                <a:gd name="connsiteX23" fmla="*/ 67757 w 580400"/>
                <a:gd name="connsiteY23" fmla="*/ 255870 h 331401"/>
                <a:gd name="connsiteX24" fmla="*/ 8893 w 580400"/>
                <a:gd name="connsiteY24" fmla="*/ 132426 h 331401"/>
                <a:gd name="connsiteX25" fmla="*/ 91379 w 580400"/>
                <a:gd name="connsiteY25" fmla="*/ 64099 h 331401"/>
                <a:gd name="connsiteX26" fmla="*/ 109413 w 580400"/>
                <a:gd name="connsiteY26" fmla="*/ 48224 h 331401"/>
                <a:gd name="connsiteX27" fmla="*/ 108968 w 580400"/>
                <a:gd name="connsiteY27" fmla="*/ 72291 h 331401"/>
                <a:gd name="connsiteX28" fmla="*/ 87696 w 580400"/>
                <a:gd name="connsiteY28" fmla="*/ 117439 h 331401"/>
                <a:gd name="connsiteX29" fmla="*/ 158816 w 580400"/>
                <a:gd name="connsiteY29" fmla="*/ 98961 h 331401"/>
                <a:gd name="connsiteX30" fmla="*/ 211839 w 580400"/>
                <a:gd name="connsiteY30" fmla="*/ 108105 h 331401"/>
                <a:gd name="connsiteX31" fmla="*/ 224030 w 580400"/>
                <a:gd name="connsiteY31" fmla="*/ 56670 h 331401"/>
                <a:gd name="connsiteX32" fmla="*/ 278514 w 580400"/>
                <a:gd name="connsiteY32" fmla="*/ 42890 h 331401"/>
                <a:gd name="connsiteX33" fmla="*/ 387416 w 580400"/>
                <a:gd name="connsiteY33" fmla="*/ 51590 h 331401"/>
                <a:gd name="connsiteX34" fmla="*/ 444249 w 580400"/>
                <a:gd name="connsiteY34" fmla="*/ 37048 h 331401"/>
                <a:gd name="connsiteX35" fmla="*/ 522290 w 580400"/>
                <a:gd name="connsiteY35" fmla="*/ 44668 h 331401"/>
                <a:gd name="connsiteX36" fmla="*/ 544388 w 580400"/>
                <a:gd name="connsiteY36" fmla="*/ 48161 h 331401"/>
                <a:gd name="connsiteX37" fmla="*/ 527053 w 580400"/>
                <a:gd name="connsiteY37" fmla="*/ 17998 h 33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80400" h="331401">
                  <a:moveTo>
                    <a:pt x="526926" y="17998"/>
                  </a:moveTo>
                  <a:cubicBezTo>
                    <a:pt x="540451" y="-4989"/>
                    <a:pt x="559310" y="-4735"/>
                    <a:pt x="574551" y="11838"/>
                  </a:cubicBezTo>
                  <a:cubicBezTo>
                    <a:pt x="589917" y="28603"/>
                    <a:pt x="571185" y="44224"/>
                    <a:pt x="562041" y="52161"/>
                  </a:cubicBezTo>
                  <a:cubicBezTo>
                    <a:pt x="540133" y="71211"/>
                    <a:pt x="520258" y="103977"/>
                    <a:pt x="483809" y="80228"/>
                  </a:cubicBezTo>
                  <a:cubicBezTo>
                    <a:pt x="477015" y="75847"/>
                    <a:pt x="465394" y="78133"/>
                    <a:pt x="463997" y="85880"/>
                  </a:cubicBezTo>
                  <a:cubicBezTo>
                    <a:pt x="457710" y="120424"/>
                    <a:pt x="434851" y="129378"/>
                    <a:pt x="407165" y="134521"/>
                  </a:cubicBezTo>
                  <a:cubicBezTo>
                    <a:pt x="399544" y="135918"/>
                    <a:pt x="387480" y="141633"/>
                    <a:pt x="390908" y="153063"/>
                  </a:cubicBezTo>
                  <a:cubicBezTo>
                    <a:pt x="395480" y="168049"/>
                    <a:pt x="410340" y="168240"/>
                    <a:pt x="422785" y="169891"/>
                  </a:cubicBezTo>
                  <a:cubicBezTo>
                    <a:pt x="433898" y="171415"/>
                    <a:pt x="452948" y="157254"/>
                    <a:pt x="453710" y="165700"/>
                  </a:cubicBezTo>
                  <a:cubicBezTo>
                    <a:pt x="456758" y="200180"/>
                    <a:pt x="493905" y="202339"/>
                    <a:pt x="501144" y="228502"/>
                  </a:cubicBezTo>
                  <a:cubicBezTo>
                    <a:pt x="511685" y="266983"/>
                    <a:pt x="488571" y="285080"/>
                    <a:pt x="458472" y="296129"/>
                  </a:cubicBezTo>
                  <a:cubicBezTo>
                    <a:pt x="451742" y="292510"/>
                    <a:pt x="441835" y="290795"/>
                    <a:pt x="438724" y="284890"/>
                  </a:cubicBezTo>
                  <a:cubicBezTo>
                    <a:pt x="412308" y="235233"/>
                    <a:pt x="356492" y="225898"/>
                    <a:pt x="323027" y="186274"/>
                  </a:cubicBezTo>
                  <a:cubicBezTo>
                    <a:pt x="312740" y="174082"/>
                    <a:pt x="300104" y="174336"/>
                    <a:pt x="289181" y="184940"/>
                  </a:cubicBezTo>
                  <a:cubicBezTo>
                    <a:pt x="277879" y="195989"/>
                    <a:pt x="288928" y="204371"/>
                    <a:pt x="294325" y="212754"/>
                  </a:cubicBezTo>
                  <a:cubicBezTo>
                    <a:pt x="311026" y="238725"/>
                    <a:pt x="314328" y="274539"/>
                    <a:pt x="347347" y="289017"/>
                  </a:cubicBezTo>
                  <a:cubicBezTo>
                    <a:pt x="358142" y="293780"/>
                    <a:pt x="353761" y="307433"/>
                    <a:pt x="343156" y="314925"/>
                  </a:cubicBezTo>
                  <a:cubicBezTo>
                    <a:pt x="315661" y="334357"/>
                    <a:pt x="275275" y="328515"/>
                    <a:pt x="254193" y="300130"/>
                  </a:cubicBezTo>
                  <a:cubicBezTo>
                    <a:pt x="244033" y="286414"/>
                    <a:pt x="236984" y="270031"/>
                    <a:pt x="227967" y="255235"/>
                  </a:cubicBezTo>
                  <a:cubicBezTo>
                    <a:pt x="218696" y="240059"/>
                    <a:pt x="213997" y="214277"/>
                    <a:pt x="191709" y="220501"/>
                  </a:cubicBezTo>
                  <a:cubicBezTo>
                    <a:pt x="169040" y="226851"/>
                    <a:pt x="168722" y="250663"/>
                    <a:pt x="172977" y="271682"/>
                  </a:cubicBezTo>
                  <a:cubicBezTo>
                    <a:pt x="179200" y="302543"/>
                    <a:pt x="162118" y="317339"/>
                    <a:pt x="140338" y="328578"/>
                  </a:cubicBezTo>
                  <a:cubicBezTo>
                    <a:pt x="127765" y="335055"/>
                    <a:pt x="113667" y="330356"/>
                    <a:pt x="116334" y="314799"/>
                  </a:cubicBezTo>
                  <a:cubicBezTo>
                    <a:pt x="123891" y="270666"/>
                    <a:pt x="93411" y="263871"/>
                    <a:pt x="67757" y="255870"/>
                  </a:cubicBezTo>
                  <a:cubicBezTo>
                    <a:pt x="6035" y="236757"/>
                    <a:pt x="-13332" y="198275"/>
                    <a:pt x="8893" y="132426"/>
                  </a:cubicBezTo>
                  <a:cubicBezTo>
                    <a:pt x="51501" y="130648"/>
                    <a:pt x="77536" y="105819"/>
                    <a:pt x="91379" y="64099"/>
                  </a:cubicBezTo>
                  <a:cubicBezTo>
                    <a:pt x="94554" y="54574"/>
                    <a:pt x="99825" y="43843"/>
                    <a:pt x="109413" y="48224"/>
                  </a:cubicBezTo>
                  <a:cubicBezTo>
                    <a:pt x="121542" y="53749"/>
                    <a:pt x="112080" y="64671"/>
                    <a:pt x="108968" y="72291"/>
                  </a:cubicBezTo>
                  <a:cubicBezTo>
                    <a:pt x="103000" y="86896"/>
                    <a:pt x="95570" y="100866"/>
                    <a:pt x="87696" y="117439"/>
                  </a:cubicBezTo>
                  <a:cubicBezTo>
                    <a:pt x="115509" y="125631"/>
                    <a:pt x="138559" y="112296"/>
                    <a:pt x="158816" y="98961"/>
                  </a:cubicBezTo>
                  <a:cubicBezTo>
                    <a:pt x="180279" y="84800"/>
                    <a:pt x="196408" y="81752"/>
                    <a:pt x="211839" y="108105"/>
                  </a:cubicBezTo>
                  <a:cubicBezTo>
                    <a:pt x="221871" y="89944"/>
                    <a:pt x="207965" y="68798"/>
                    <a:pt x="224030" y="56670"/>
                  </a:cubicBezTo>
                  <a:cubicBezTo>
                    <a:pt x="240287" y="44414"/>
                    <a:pt x="259527" y="42128"/>
                    <a:pt x="278514" y="42890"/>
                  </a:cubicBezTo>
                  <a:cubicBezTo>
                    <a:pt x="314772" y="44351"/>
                    <a:pt x="351157" y="37493"/>
                    <a:pt x="387416" y="51590"/>
                  </a:cubicBezTo>
                  <a:cubicBezTo>
                    <a:pt x="406085" y="58829"/>
                    <a:pt x="426722" y="48415"/>
                    <a:pt x="444249" y="37048"/>
                  </a:cubicBezTo>
                  <a:cubicBezTo>
                    <a:pt x="472062" y="18887"/>
                    <a:pt x="498985" y="5933"/>
                    <a:pt x="522290" y="44668"/>
                  </a:cubicBezTo>
                  <a:cubicBezTo>
                    <a:pt x="527624" y="53558"/>
                    <a:pt x="538737" y="58448"/>
                    <a:pt x="544388" y="48161"/>
                  </a:cubicBezTo>
                  <a:cubicBezTo>
                    <a:pt x="554357" y="30000"/>
                    <a:pt x="529846" y="30317"/>
                    <a:pt x="527053" y="179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4" name="Полилиния: фигура 843">
              <a:extLst>
                <a:ext uri="{FF2B5EF4-FFF2-40B4-BE49-F238E27FC236}">
                  <a16:creationId xmlns="" xmlns:a16="http://schemas.microsoft.com/office/drawing/2014/main" id="{6109EA1C-3954-4DEA-A09D-9D8E7E66F8EA}"/>
                </a:ext>
              </a:extLst>
            </p:cNvPr>
            <p:cNvSpPr/>
            <p:nvPr/>
          </p:nvSpPr>
          <p:spPr>
            <a:xfrm>
              <a:off x="7010209" y="2767069"/>
              <a:ext cx="590115" cy="420326"/>
            </a:xfrm>
            <a:custGeom>
              <a:avLst/>
              <a:gdLst>
                <a:gd name="connsiteX0" fmla="*/ 586550 w 590115"/>
                <a:gd name="connsiteY0" fmla="*/ 368766 h 420326"/>
                <a:gd name="connsiteX1" fmla="*/ 578993 w 590115"/>
                <a:gd name="connsiteY1" fmla="*/ 376958 h 420326"/>
                <a:gd name="connsiteX2" fmla="*/ 472377 w 590115"/>
                <a:gd name="connsiteY2" fmla="*/ 409660 h 420326"/>
                <a:gd name="connsiteX3" fmla="*/ 472377 w 590115"/>
                <a:gd name="connsiteY3" fmla="*/ 401469 h 420326"/>
                <a:gd name="connsiteX4" fmla="*/ 432562 w 590115"/>
                <a:gd name="connsiteY4" fmla="*/ 318601 h 420326"/>
                <a:gd name="connsiteX5" fmla="*/ 345822 w 590115"/>
                <a:gd name="connsiteY5" fmla="*/ 207666 h 420326"/>
                <a:gd name="connsiteX6" fmla="*/ 275146 w 590115"/>
                <a:gd name="connsiteY6" fmla="*/ 192235 h 420326"/>
                <a:gd name="connsiteX7" fmla="*/ 156210 w 590115"/>
                <a:gd name="connsiteY7" fmla="*/ 157882 h 420326"/>
                <a:gd name="connsiteX8" fmla="*/ 83820 w 590115"/>
                <a:gd name="connsiteY8" fmla="*/ 123210 h 420326"/>
                <a:gd name="connsiteX9" fmla="*/ 83820 w 590115"/>
                <a:gd name="connsiteY9" fmla="*/ 123210 h 420326"/>
                <a:gd name="connsiteX10" fmla="*/ 0 w 590115"/>
                <a:gd name="connsiteY10" fmla="*/ 90444 h 420326"/>
                <a:gd name="connsiteX11" fmla="*/ 0 w 590115"/>
                <a:gd name="connsiteY11" fmla="*/ 82316 h 420326"/>
                <a:gd name="connsiteX12" fmla="*/ 7620 w 590115"/>
                <a:gd name="connsiteY12" fmla="*/ 74125 h 420326"/>
                <a:gd name="connsiteX13" fmla="*/ 96266 w 590115"/>
                <a:gd name="connsiteY13" fmla="*/ 32024 h 420326"/>
                <a:gd name="connsiteX14" fmla="*/ 144717 w 590115"/>
                <a:gd name="connsiteY14" fmla="*/ 25039 h 420326"/>
                <a:gd name="connsiteX15" fmla="*/ 224663 w 590115"/>
                <a:gd name="connsiteY15" fmla="*/ 6306 h 420326"/>
                <a:gd name="connsiteX16" fmla="*/ 260541 w 590115"/>
                <a:gd name="connsiteY16" fmla="*/ 6560 h 420326"/>
                <a:gd name="connsiteX17" fmla="*/ 327597 w 590115"/>
                <a:gd name="connsiteY17" fmla="*/ 16847 h 420326"/>
                <a:gd name="connsiteX18" fmla="*/ 449453 w 590115"/>
                <a:gd name="connsiteY18" fmla="*/ 57805 h 420326"/>
                <a:gd name="connsiteX19" fmla="*/ 495173 w 590115"/>
                <a:gd name="connsiteY19" fmla="*/ 129687 h 420326"/>
                <a:gd name="connsiteX20" fmla="*/ 525653 w 590115"/>
                <a:gd name="connsiteY20" fmla="*/ 164168 h 420326"/>
                <a:gd name="connsiteX21" fmla="*/ 539623 w 590115"/>
                <a:gd name="connsiteY21" fmla="*/ 262213 h 420326"/>
                <a:gd name="connsiteX22" fmla="*/ 582740 w 590115"/>
                <a:gd name="connsiteY22" fmla="*/ 349018 h 420326"/>
                <a:gd name="connsiteX23" fmla="*/ 586613 w 590115"/>
                <a:gd name="connsiteY23" fmla="*/ 368766 h 42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0115" h="420326">
                  <a:moveTo>
                    <a:pt x="586550" y="368766"/>
                  </a:moveTo>
                  <a:cubicBezTo>
                    <a:pt x="584009" y="371497"/>
                    <a:pt x="581470" y="374227"/>
                    <a:pt x="578993" y="376958"/>
                  </a:cubicBezTo>
                  <a:cubicBezTo>
                    <a:pt x="561086" y="414740"/>
                    <a:pt x="499301" y="433663"/>
                    <a:pt x="472377" y="409660"/>
                  </a:cubicBezTo>
                  <a:cubicBezTo>
                    <a:pt x="472377" y="406930"/>
                    <a:pt x="472377" y="404199"/>
                    <a:pt x="472377" y="401469"/>
                  </a:cubicBezTo>
                  <a:cubicBezTo>
                    <a:pt x="457009" y="374989"/>
                    <a:pt x="438848" y="349462"/>
                    <a:pt x="432562" y="318601"/>
                  </a:cubicBezTo>
                  <a:cubicBezTo>
                    <a:pt x="421640" y="265007"/>
                    <a:pt x="375222" y="243861"/>
                    <a:pt x="345822" y="207666"/>
                  </a:cubicBezTo>
                  <a:cubicBezTo>
                    <a:pt x="330391" y="188679"/>
                    <a:pt x="298069" y="191981"/>
                    <a:pt x="275146" y="192235"/>
                  </a:cubicBezTo>
                  <a:cubicBezTo>
                    <a:pt x="231267" y="192680"/>
                    <a:pt x="192786" y="180043"/>
                    <a:pt x="156210" y="157882"/>
                  </a:cubicBezTo>
                  <a:cubicBezTo>
                    <a:pt x="132906" y="143785"/>
                    <a:pt x="104204" y="143530"/>
                    <a:pt x="83820" y="123210"/>
                  </a:cubicBezTo>
                  <a:lnTo>
                    <a:pt x="83820" y="123210"/>
                  </a:lnTo>
                  <a:cubicBezTo>
                    <a:pt x="53404" y="119591"/>
                    <a:pt x="30988" y="92476"/>
                    <a:pt x="0" y="90444"/>
                  </a:cubicBezTo>
                  <a:cubicBezTo>
                    <a:pt x="0" y="87714"/>
                    <a:pt x="0" y="85047"/>
                    <a:pt x="0" y="82316"/>
                  </a:cubicBezTo>
                  <a:cubicBezTo>
                    <a:pt x="2540" y="79586"/>
                    <a:pt x="5080" y="76855"/>
                    <a:pt x="7620" y="74125"/>
                  </a:cubicBezTo>
                  <a:cubicBezTo>
                    <a:pt x="24194" y="37739"/>
                    <a:pt x="55118" y="21483"/>
                    <a:pt x="96266" y="32024"/>
                  </a:cubicBezTo>
                  <a:cubicBezTo>
                    <a:pt x="114554" y="36723"/>
                    <a:pt x="130048" y="39644"/>
                    <a:pt x="144717" y="25039"/>
                  </a:cubicBezTo>
                  <a:cubicBezTo>
                    <a:pt x="173546" y="29865"/>
                    <a:pt x="201803" y="36596"/>
                    <a:pt x="224663" y="6306"/>
                  </a:cubicBezTo>
                  <a:cubicBezTo>
                    <a:pt x="233109" y="-4933"/>
                    <a:pt x="248920" y="1226"/>
                    <a:pt x="260541" y="6560"/>
                  </a:cubicBezTo>
                  <a:cubicBezTo>
                    <a:pt x="282194" y="16466"/>
                    <a:pt x="304736" y="17419"/>
                    <a:pt x="327597" y="16847"/>
                  </a:cubicBezTo>
                  <a:cubicBezTo>
                    <a:pt x="369316" y="-1885"/>
                    <a:pt x="425577" y="17038"/>
                    <a:pt x="449453" y="57805"/>
                  </a:cubicBezTo>
                  <a:cubicBezTo>
                    <a:pt x="469519" y="78189"/>
                    <a:pt x="491427" y="96477"/>
                    <a:pt x="495173" y="129687"/>
                  </a:cubicBezTo>
                  <a:cubicBezTo>
                    <a:pt x="497142" y="147214"/>
                    <a:pt x="518414" y="149436"/>
                    <a:pt x="525653" y="164168"/>
                  </a:cubicBezTo>
                  <a:cubicBezTo>
                    <a:pt x="534289" y="196172"/>
                    <a:pt x="537845" y="229002"/>
                    <a:pt x="539623" y="262213"/>
                  </a:cubicBezTo>
                  <a:cubicBezTo>
                    <a:pt x="541592" y="297963"/>
                    <a:pt x="551117" y="329841"/>
                    <a:pt x="582740" y="349018"/>
                  </a:cubicBezTo>
                  <a:cubicBezTo>
                    <a:pt x="590486" y="353717"/>
                    <a:pt x="592710" y="360511"/>
                    <a:pt x="586613" y="36876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5" name="Полилиния: фигура 844">
              <a:extLst>
                <a:ext uri="{FF2B5EF4-FFF2-40B4-BE49-F238E27FC236}">
                  <a16:creationId xmlns="" xmlns:a16="http://schemas.microsoft.com/office/drawing/2014/main" id="{FC2A2BFC-F9CA-4BB4-BE3B-A483C0F0B599}"/>
                </a:ext>
              </a:extLst>
            </p:cNvPr>
            <p:cNvSpPr/>
            <p:nvPr/>
          </p:nvSpPr>
          <p:spPr>
            <a:xfrm>
              <a:off x="6156769" y="2332437"/>
              <a:ext cx="543675" cy="232873"/>
            </a:xfrm>
            <a:custGeom>
              <a:avLst/>
              <a:gdLst>
                <a:gd name="connsiteX0" fmla="*/ 259080 w 543675"/>
                <a:gd name="connsiteY0" fmla="*/ 1453 h 232873"/>
                <a:gd name="connsiteX1" fmla="*/ 358203 w 543675"/>
                <a:gd name="connsiteY1" fmla="*/ 42919 h 232873"/>
                <a:gd name="connsiteX2" fmla="*/ 382461 w 543675"/>
                <a:gd name="connsiteY2" fmla="*/ 54984 h 232873"/>
                <a:gd name="connsiteX3" fmla="*/ 415290 w 543675"/>
                <a:gd name="connsiteY3" fmla="*/ 93338 h 232873"/>
                <a:gd name="connsiteX4" fmla="*/ 471551 w 543675"/>
                <a:gd name="connsiteY4" fmla="*/ 87242 h 232873"/>
                <a:gd name="connsiteX5" fmla="*/ 534734 w 543675"/>
                <a:gd name="connsiteY5" fmla="*/ 85972 h 232873"/>
                <a:gd name="connsiteX6" fmla="*/ 532701 w 543675"/>
                <a:gd name="connsiteY6" fmla="*/ 123183 h 232873"/>
                <a:gd name="connsiteX7" fmla="*/ 516636 w 543675"/>
                <a:gd name="connsiteY7" fmla="*/ 172205 h 232873"/>
                <a:gd name="connsiteX8" fmla="*/ 508127 w 543675"/>
                <a:gd name="connsiteY8" fmla="*/ 218687 h 232873"/>
                <a:gd name="connsiteX9" fmla="*/ 476631 w 543675"/>
                <a:gd name="connsiteY9" fmla="*/ 225990 h 232873"/>
                <a:gd name="connsiteX10" fmla="*/ 411480 w 543675"/>
                <a:gd name="connsiteY10" fmla="*/ 217608 h 232873"/>
                <a:gd name="connsiteX11" fmla="*/ 365760 w 543675"/>
                <a:gd name="connsiteY11" fmla="*/ 214242 h 232873"/>
                <a:gd name="connsiteX12" fmla="*/ 324167 w 543675"/>
                <a:gd name="connsiteY12" fmla="*/ 185413 h 232873"/>
                <a:gd name="connsiteX13" fmla="*/ 264732 w 543675"/>
                <a:gd name="connsiteY13" fmla="*/ 120833 h 232873"/>
                <a:gd name="connsiteX14" fmla="*/ 256794 w 543675"/>
                <a:gd name="connsiteY14" fmla="*/ 97275 h 232873"/>
                <a:gd name="connsiteX15" fmla="*/ 238506 w 543675"/>
                <a:gd name="connsiteY15" fmla="*/ 77590 h 232873"/>
                <a:gd name="connsiteX16" fmla="*/ 191326 w 543675"/>
                <a:gd name="connsiteY16" fmla="*/ 74478 h 232873"/>
                <a:gd name="connsiteX17" fmla="*/ 126492 w 543675"/>
                <a:gd name="connsiteY17" fmla="*/ 70097 h 232873"/>
                <a:gd name="connsiteX18" fmla="*/ 91503 w 543675"/>
                <a:gd name="connsiteY18" fmla="*/ 50538 h 232873"/>
                <a:gd name="connsiteX19" fmla="*/ 0 w 543675"/>
                <a:gd name="connsiteY19" fmla="*/ 26027 h 232873"/>
                <a:gd name="connsiteX20" fmla="*/ 0 w 543675"/>
                <a:gd name="connsiteY20" fmla="*/ 17836 h 232873"/>
                <a:gd name="connsiteX21" fmla="*/ 259016 w 543675"/>
                <a:gd name="connsiteY21" fmla="*/ 1580 h 2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3675" h="232873">
                  <a:moveTo>
                    <a:pt x="259080" y="1453"/>
                  </a:moveTo>
                  <a:cubicBezTo>
                    <a:pt x="280607" y="42220"/>
                    <a:pt x="319215" y="58794"/>
                    <a:pt x="358203" y="42919"/>
                  </a:cubicBezTo>
                  <a:cubicBezTo>
                    <a:pt x="371285" y="37585"/>
                    <a:pt x="377380" y="45268"/>
                    <a:pt x="382461" y="54984"/>
                  </a:cubicBezTo>
                  <a:cubicBezTo>
                    <a:pt x="390715" y="70605"/>
                    <a:pt x="402590" y="81717"/>
                    <a:pt x="415290" y="93338"/>
                  </a:cubicBezTo>
                  <a:cubicBezTo>
                    <a:pt x="437833" y="113975"/>
                    <a:pt x="452628" y="110737"/>
                    <a:pt x="471551" y="87242"/>
                  </a:cubicBezTo>
                  <a:cubicBezTo>
                    <a:pt x="498665" y="53587"/>
                    <a:pt x="512064" y="55491"/>
                    <a:pt x="534734" y="85972"/>
                  </a:cubicBezTo>
                  <a:cubicBezTo>
                    <a:pt x="545401" y="100323"/>
                    <a:pt x="548576" y="113023"/>
                    <a:pt x="532701" y="123183"/>
                  </a:cubicBezTo>
                  <a:cubicBezTo>
                    <a:pt x="513715" y="135311"/>
                    <a:pt x="513080" y="151948"/>
                    <a:pt x="516636" y="172205"/>
                  </a:cubicBezTo>
                  <a:cubicBezTo>
                    <a:pt x="519430" y="188398"/>
                    <a:pt x="518477" y="204971"/>
                    <a:pt x="508127" y="218687"/>
                  </a:cubicBezTo>
                  <a:cubicBezTo>
                    <a:pt x="499554" y="230054"/>
                    <a:pt x="487934" y="240023"/>
                    <a:pt x="476631" y="225990"/>
                  </a:cubicBezTo>
                  <a:cubicBezTo>
                    <a:pt x="456121" y="200590"/>
                    <a:pt x="435674" y="210750"/>
                    <a:pt x="411480" y="217608"/>
                  </a:cubicBezTo>
                  <a:cubicBezTo>
                    <a:pt x="398462" y="221291"/>
                    <a:pt x="377952" y="250120"/>
                    <a:pt x="365760" y="214242"/>
                  </a:cubicBezTo>
                  <a:cubicBezTo>
                    <a:pt x="364744" y="183191"/>
                    <a:pt x="348234" y="179571"/>
                    <a:pt x="324167" y="185413"/>
                  </a:cubicBezTo>
                  <a:cubicBezTo>
                    <a:pt x="298450" y="191636"/>
                    <a:pt x="252984" y="144582"/>
                    <a:pt x="264732" y="120833"/>
                  </a:cubicBezTo>
                  <a:cubicBezTo>
                    <a:pt x="273876" y="102355"/>
                    <a:pt x="269177" y="101720"/>
                    <a:pt x="256794" y="97275"/>
                  </a:cubicBezTo>
                  <a:cubicBezTo>
                    <a:pt x="247777" y="94036"/>
                    <a:pt x="243459" y="85654"/>
                    <a:pt x="238506" y="77590"/>
                  </a:cubicBezTo>
                  <a:cubicBezTo>
                    <a:pt x="224536" y="54730"/>
                    <a:pt x="213233" y="21646"/>
                    <a:pt x="191326" y="74478"/>
                  </a:cubicBezTo>
                  <a:cubicBezTo>
                    <a:pt x="178245" y="106101"/>
                    <a:pt x="142240" y="102672"/>
                    <a:pt x="126492" y="70097"/>
                  </a:cubicBezTo>
                  <a:cubicBezTo>
                    <a:pt x="117983" y="52507"/>
                    <a:pt x="109410" y="44252"/>
                    <a:pt x="91503" y="50538"/>
                  </a:cubicBezTo>
                  <a:cubicBezTo>
                    <a:pt x="51689" y="65334"/>
                    <a:pt x="22415" y="57460"/>
                    <a:pt x="0" y="26027"/>
                  </a:cubicBezTo>
                  <a:cubicBezTo>
                    <a:pt x="0" y="23297"/>
                    <a:pt x="0" y="20566"/>
                    <a:pt x="0" y="17836"/>
                  </a:cubicBezTo>
                  <a:cubicBezTo>
                    <a:pt x="85915" y="4374"/>
                    <a:pt x="172085" y="-3564"/>
                    <a:pt x="259016" y="158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6" name="Полилиния: фигура 845">
              <a:extLst>
                <a:ext uri="{FF2B5EF4-FFF2-40B4-BE49-F238E27FC236}">
                  <a16:creationId xmlns="" xmlns:a16="http://schemas.microsoft.com/office/drawing/2014/main" id="{F3DFDE6C-5702-44C0-8BD7-43A0BE203FEE}"/>
                </a:ext>
              </a:extLst>
            </p:cNvPr>
            <p:cNvSpPr/>
            <p:nvPr/>
          </p:nvSpPr>
          <p:spPr>
            <a:xfrm>
              <a:off x="5629014" y="2115981"/>
              <a:ext cx="343622" cy="266562"/>
            </a:xfrm>
            <a:custGeom>
              <a:avLst/>
              <a:gdLst>
                <a:gd name="connsiteX0" fmla="*/ 177426 w 343622"/>
                <a:gd name="connsiteY0" fmla="*/ 242293 h 266562"/>
                <a:gd name="connsiteX1" fmla="*/ 115513 w 343622"/>
                <a:gd name="connsiteY1" fmla="*/ 222862 h 266562"/>
                <a:gd name="connsiteX2" fmla="*/ 25470 w 343622"/>
                <a:gd name="connsiteY2" fmla="*/ 218735 h 266562"/>
                <a:gd name="connsiteX3" fmla="*/ 70 w 343622"/>
                <a:gd name="connsiteY3" fmla="*/ 199431 h 266562"/>
                <a:gd name="connsiteX4" fmla="*/ 21152 w 343622"/>
                <a:gd name="connsiteY4" fmla="*/ 173903 h 266562"/>
                <a:gd name="connsiteX5" fmla="*/ 77731 w 343622"/>
                <a:gd name="connsiteY5" fmla="*/ 143741 h 266562"/>
                <a:gd name="connsiteX6" fmla="*/ 104782 w 343622"/>
                <a:gd name="connsiteY6" fmla="*/ 38838 h 266562"/>
                <a:gd name="connsiteX7" fmla="*/ 109163 w 343622"/>
                <a:gd name="connsiteY7" fmla="*/ 5120 h 266562"/>
                <a:gd name="connsiteX8" fmla="*/ 135643 w 343622"/>
                <a:gd name="connsiteY8" fmla="*/ 13375 h 266562"/>
                <a:gd name="connsiteX9" fmla="*/ 161614 w 343622"/>
                <a:gd name="connsiteY9" fmla="*/ 12422 h 266562"/>
                <a:gd name="connsiteX10" fmla="*/ 200794 w 343622"/>
                <a:gd name="connsiteY10" fmla="*/ 1373 h 266562"/>
                <a:gd name="connsiteX11" fmla="*/ 234385 w 343622"/>
                <a:gd name="connsiteY11" fmla="*/ 18709 h 266562"/>
                <a:gd name="connsiteX12" fmla="*/ 214382 w 343622"/>
                <a:gd name="connsiteY12" fmla="*/ 52999 h 266562"/>
                <a:gd name="connsiteX13" fmla="*/ 191014 w 343622"/>
                <a:gd name="connsiteY13" fmla="*/ 108244 h 266562"/>
                <a:gd name="connsiteX14" fmla="*/ 242450 w 343622"/>
                <a:gd name="connsiteY14" fmla="*/ 125516 h 266562"/>
                <a:gd name="connsiteX15" fmla="*/ 343161 w 343622"/>
                <a:gd name="connsiteY15" fmla="*/ 200383 h 266562"/>
                <a:gd name="connsiteX16" fmla="*/ 306902 w 343622"/>
                <a:gd name="connsiteY16" fmla="*/ 250294 h 266562"/>
                <a:gd name="connsiteX17" fmla="*/ 284042 w 343622"/>
                <a:gd name="connsiteY17" fmla="*/ 250294 h 266562"/>
                <a:gd name="connsiteX18" fmla="*/ 192602 w 343622"/>
                <a:gd name="connsiteY18" fmla="*/ 242166 h 266562"/>
                <a:gd name="connsiteX19" fmla="*/ 177426 w 343622"/>
                <a:gd name="connsiteY19" fmla="*/ 242103 h 26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22" h="266562">
                  <a:moveTo>
                    <a:pt x="177426" y="242293"/>
                  </a:moveTo>
                  <a:cubicBezTo>
                    <a:pt x="161551" y="218354"/>
                    <a:pt x="137801" y="219179"/>
                    <a:pt x="115513" y="222862"/>
                  </a:cubicBezTo>
                  <a:cubicBezTo>
                    <a:pt x="84970" y="227942"/>
                    <a:pt x="55632" y="217592"/>
                    <a:pt x="25470" y="218735"/>
                  </a:cubicBezTo>
                  <a:cubicBezTo>
                    <a:pt x="14802" y="219116"/>
                    <a:pt x="1213" y="215052"/>
                    <a:pt x="70" y="199431"/>
                  </a:cubicBezTo>
                  <a:cubicBezTo>
                    <a:pt x="-1009" y="184698"/>
                    <a:pt x="10611" y="178031"/>
                    <a:pt x="21152" y="173903"/>
                  </a:cubicBezTo>
                  <a:cubicBezTo>
                    <a:pt x="41091" y="166093"/>
                    <a:pt x="60141" y="159870"/>
                    <a:pt x="77731" y="143741"/>
                  </a:cubicBezTo>
                  <a:cubicBezTo>
                    <a:pt x="110496" y="113769"/>
                    <a:pt x="133992" y="86209"/>
                    <a:pt x="104782" y="38838"/>
                  </a:cubicBezTo>
                  <a:cubicBezTo>
                    <a:pt x="98939" y="29440"/>
                    <a:pt x="98558" y="13756"/>
                    <a:pt x="109163" y="5120"/>
                  </a:cubicBezTo>
                  <a:cubicBezTo>
                    <a:pt x="119704" y="-3516"/>
                    <a:pt x="128023" y="6644"/>
                    <a:pt x="135643" y="13375"/>
                  </a:cubicBezTo>
                  <a:cubicBezTo>
                    <a:pt x="144850" y="21566"/>
                    <a:pt x="153042" y="23789"/>
                    <a:pt x="161614" y="12422"/>
                  </a:cubicBezTo>
                  <a:cubicBezTo>
                    <a:pt x="171964" y="-1294"/>
                    <a:pt x="187649" y="4612"/>
                    <a:pt x="200794" y="1373"/>
                  </a:cubicBezTo>
                  <a:cubicBezTo>
                    <a:pt x="215399" y="-2183"/>
                    <a:pt x="230004" y="357"/>
                    <a:pt x="234385" y="18709"/>
                  </a:cubicBezTo>
                  <a:cubicBezTo>
                    <a:pt x="238449" y="35981"/>
                    <a:pt x="229114" y="47093"/>
                    <a:pt x="214382" y="52999"/>
                  </a:cubicBezTo>
                  <a:cubicBezTo>
                    <a:pt x="189300" y="63095"/>
                    <a:pt x="181553" y="83161"/>
                    <a:pt x="191014" y="108244"/>
                  </a:cubicBezTo>
                  <a:cubicBezTo>
                    <a:pt x="200794" y="133962"/>
                    <a:pt x="220606" y="131612"/>
                    <a:pt x="242450" y="125516"/>
                  </a:cubicBezTo>
                  <a:cubicBezTo>
                    <a:pt x="283089" y="114213"/>
                    <a:pt x="337509" y="155869"/>
                    <a:pt x="343161" y="200383"/>
                  </a:cubicBezTo>
                  <a:cubicBezTo>
                    <a:pt x="346970" y="230355"/>
                    <a:pt x="326524" y="240007"/>
                    <a:pt x="306902" y="250294"/>
                  </a:cubicBezTo>
                  <a:cubicBezTo>
                    <a:pt x="299282" y="250294"/>
                    <a:pt x="291662" y="250294"/>
                    <a:pt x="284042" y="250294"/>
                  </a:cubicBezTo>
                  <a:cubicBezTo>
                    <a:pt x="246387" y="274488"/>
                    <a:pt x="213748" y="271630"/>
                    <a:pt x="192602" y="242166"/>
                  </a:cubicBezTo>
                  <a:cubicBezTo>
                    <a:pt x="187522" y="242166"/>
                    <a:pt x="182506" y="242166"/>
                    <a:pt x="177426" y="242103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7" name="Полилиния: фигура 846">
              <a:extLst>
                <a:ext uri="{FF2B5EF4-FFF2-40B4-BE49-F238E27FC236}">
                  <a16:creationId xmlns="" xmlns:a16="http://schemas.microsoft.com/office/drawing/2014/main" id="{8F7FC263-D629-4B7B-B11A-32EBE6049401}"/>
                </a:ext>
              </a:extLst>
            </p:cNvPr>
            <p:cNvSpPr/>
            <p:nvPr/>
          </p:nvSpPr>
          <p:spPr>
            <a:xfrm>
              <a:off x="5646171" y="2570154"/>
              <a:ext cx="388111" cy="242323"/>
            </a:xfrm>
            <a:custGeom>
              <a:avLst/>
              <a:gdLst>
                <a:gd name="connsiteX0" fmla="*/ 249 w 388111"/>
                <a:gd name="connsiteY0" fmla="*/ 115464 h 242323"/>
                <a:gd name="connsiteX1" fmla="*/ 30729 w 388111"/>
                <a:gd name="connsiteY1" fmla="*/ 66378 h 242323"/>
                <a:gd name="connsiteX2" fmla="*/ 45525 w 388111"/>
                <a:gd name="connsiteY2" fmla="*/ 47265 h 242323"/>
                <a:gd name="connsiteX3" fmla="*/ 100007 w 388111"/>
                <a:gd name="connsiteY3" fmla="*/ 62060 h 242323"/>
                <a:gd name="connsiteX4" fmla="*/ 129789 w 388111"/>
                <a:gd name="connsiteY4" fmla="*/ 41677 h 242323"/>
                <a:gd name="connsiteX5" fmla="*/ 190749 w 388111"/>
                <a:gd name="connsiteY5" fmla="*/ 17166 h 242323"/>
                <a:gd name="connsiteX6" fmla="*/ 251709 w 388111"/>
                <a:gd name="connsiteY6" fmla="*/ 17166 h 242323"/>
                <a:gd name="connsiteX7" fmla="*/ 312669 w 388111"/>
                <a:gd name="connsiteY7" fmla="*/ 17166 h 242323"/>
                <a:gd name="connsiteX8" fmla="*/ 376423 w 388111"/>
                <a:gd name="connsiteY8" fmla="*/ 73363 h 242323"/>
                <a:gd name="connsiteX9" fmla="*/ 374708 w 388111"/>
                <a:gd name="connsiteY9" fmla="*/ 136737 h 242323"/>
                <a:gd name="connsiteX10" fmla="*/ 324099 w 388111"/>
                <a:gd name="connsiteY10" fmla="*/ 134705 h 242323"/>
                <a:gd name="connsiteX11" fmla="*/ 350325 w 388111"/>
                <a:gd name="connsiteY11" fmla="*/ 209000 h 242323"/>
                <a:gd name="connsiteX12" fmla="*/ 347022 w 388111"/>
                <a:gd name="connsiteY12" fmla="*/ 238845 h 242323"/>
                <a:gd name="connsiteX13" fmla="*/ 318066 w 388111"/>
                <a:gd name="connsiteY13" fmla="*/ 228368 h 242323"/>
                <a:gd name="connsiteX14" fmla="*/ 269108 w 388111"/>
                <a:gd name="connsiteY14" fmla="*/ 163724 h 242323"/>
                <a:gd name="connsiteX15" fmla="*/ 244724 w 388111"/>
                <a:gd name="connsiteY15" fmla="*/ 147722 h 242323"/>
                <a:gd name="connsiteX16" fmla="*/ 181160 w 388111"/>
                <a:gd name="connsiteY16" fmla="*/ 101621 h 242323"/>
                <a:gd name="connsiteX17" fmla="*/ 119057 w 388111"/>
                <a:gd name="connsiteY17" fmla="*/ 109432 h 242323"/>
                <a:gd name="connsiteX18" fmla="*/ 49081 w 388111"/>
                <a:gd name="connsiteY18" fmla="*/ 116544 h 242323"/>
                <a:gd name="connsiteX19" fmla="*/ 249 w 388111"/>
                <a:gd name="connsiteY19" fmla="*/ 115401 h 24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1" h="242323">
                  <a:moveTo>
                    <a:pt x="249" y="115464"/>
                  </a:moveTo>
                  <a:cubicBezTo>
                    <a:pt x="-2926" y="89556"/>
                    <a:pt x="25204" y="86127"/>
                    <a:pt x="30729" y="66378"/>
                  </a:cubicBezTo>
                  <a:cubicBezTo>
                    <a:pt x="31174" y="56155"/>
                    <a:pt x="17584" y="35009"/>
                    <a:pt x="45525" y="47265"/>
                  </a:cubicBezTo>
                  <a:cubicBezTo>
                    <a:pt x="62733" y="54821"/>
                    <a:pt x="81529" y="59393"/>
                    <a:pt x="100007" y="62060"/>
                  </a:cubicBezTo>
                  <a:cubicBezTo>
                    <a:pt x="113279" y="64029"/>
                    <a:pt x="129408" y="64410"/>
                    <a:pt x="129789" y="41677"/>
                  </a:cubicBezTo>
                  <a:cubicBezTo>
                    <a:pt x="139314" y="9609"/>
                    <a:pt x="155252" y="3196"/>
                    <a:pt x="190749" y="17166"/>
                  </a:cubicBezTo>
                  <a:cubicBezTo>
                    <a:pt x="211069" y="15197"/>
                    <a:pt x="231389" y="30501"/>
                    <a:pt x="251709" y="17166"/>
                  </a:cubicBezTo>
                  <a:cubicBezTo>
                    <a:pt x="272029" y="-14140"/>
                    <a:pt x="292349" y="4529"/>
                    <a:pt x="312669" y="17166"/>
                  </a:cubicBezTo>
                  <a:cubicBezTo>
                    <a:pt x="330005" y="41105"/>
                    <a:pt x="353753" y="56028"/>
                    <a:pt x="376423" y="73363"/>
                  </a:cubicBezTo>
                  <a:cubicBezTo>
                    <a:pt x="399029" y="90635"/>
                    <a:pt x="383408" y="118957"/>
                    <a:pt x="374708" y="136737"/>
                  </a:cubicBezTo>
                  <a:cubicBezTo>
                    <a:pt x="362707" y="161184"/>
                    <a:pt x="344356" y="129244"/>
                    <a:pt x="324099" y="134705"/>
                  </a:cubicBezTo>
                  <a:cubicBezTo>
                    <a:pt x="333052" y="159978"/>
                    <a:pt x="342070" y="184362"/>
                    <a:pt x="350325" y="209000"/>
                  </a:cubicBezTo>
                  <a:cubicBezTo>
                    <a:pt x="353690" y="219160"/>
                    <a:pt x="357563" y="231416"/>
                    <a:pt x="347022" y="238845"/>
                  </a:cubicBezTo>
                  <a:cubicBezTo>
                    <a:pt x="334640" y="247608"/>
                    <a:pt x="325813" y="238210"/>
                    <a:pt x="318066" y="228368"/>
                  </a:cubicBezTo>
                  <a:cubicBezTo>
                    <a:pt x="301557" y="207222"/>
                    <a:pt x="268346" y="201634"/>
                    <a:pt x="269108" y="163724"/>
                  </a:cubicBezTo>
                  <a:cubicBezTo>
                    <a:pt x="269299" y="153056"/>
                    <a:pt x="254947" y="149627"/>
                    <a:pt x="244724" y="147722"/>
                  </a:cubicBezTo>
                  <a:cubicBezTo>
                    <a:pt x="217165" y="142452"/>
                    <a:pt x="196210" y="129053"/>
                    <a:pt x="181160" y="101621"/>
                  </a:cubicBezTo>
                  <a:cubicBezTo>
                    <a:pt x="167190" y="76221"/>
                    <a:pt x="141219" y="80920"/>
                    <a:pt x="119057" y="109432"/>
                  </a:cubicBezTo>
                  <a:cubicBezTo>
                    <a:pt x="85339" y="152739"/>
                    <a:pt x="84704" y="153437"/>
                    <a:pt x="49081" y="116544"/>
                  </a:cubicBezTo>
                  <a:cubicBezTo>
                    <a:pt x="31872" y="98700"/>
                    <a:pt x="16632" y="108860"/>
                    <a:pt x="249" y="1154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8" name="Полилиния: фигура 847">
              <a:extLst>
                <a:ext uri="{FF2B5EF4-FFF2-40B4-BE49-F238E27FC236}">
                  <a16:creationId xmlns="" xmlns:a16="http://schemas.microsoft.com/office/drawing/2014/main" id="{9A56998E-2793-482D-8538-1F5589FC7805}"/>
                </a:ext>
              </a:extLst>
            </p:cNvPr>
            <p:cNvSpPr/>
            <p:nvPr/>
          </p:nvSpPr>
          <p:spPr>
            <a:xfrm>
              <a:off x="5785762" y="2358337"/>
              <a:ext cx="277069" cy="164675"/>
            </a:xfrm>
            <a:custGeom>
              <a:avLst/>
              <a:gdLst>
                <a:gd name="connsiteX0" fmla="*/ 35854 w 277069"/>
                <a:gd name="connsiteY0" fmla="*/ 0 h 164675"/>
                <a:gd name="connsiteX1" fmla="*/ 127294 w 277069"/>
                <a:gd name="connsiteY1" fmla="*/ 8128 h 164675"/>
                <a:gd name="connsiteX2" fmla="*/ 137518 w 277069"/>
                <a:gd name="connsiteY2" fmla="*/ 19241 h 164675"/>
                <a:gd name="connsiteX3" fmla="*/ 257406 w 277069"/>
                <a:gd name="connsiteY3" fmla="*/ 60960 h 164675"/>
                <a:gd name="connsiteX4" fmla="*/ 276964 w 277069"/>
                <a:gd name="connsiteY4" fmla="*/ 75819 h 164675"/>
                <a:gd name="connsiteX5" fmla="*/ 258930 w 277069"/>
                <a:gd name="connsiteY5" fmla="*/ 98362 h 164675"/>
                <a:gd name="connsiteX6" fmla="*/ 256644 w 277069"/>
                <a:gd name="connsiteY6" fmla="*/ 135383 h 164675"/>
                <a:gd name="connsiteX7" fmla="*/ 264073 w 277069"/>
                <a:gd name="connsiteY7" fmla="*/ 154496 h 164675"/>
                <a:gd name="connsiteX8" fmla="*/ 240959 w 277069"/>
                <a:gd name="connsiteY8" fmla="*/ 162688 h 164675"/>
                <a:gd name="connsiteX9" fmla="*/ 206352 w 277069"/>
                <a:gd name="connsiteY9" fmla="*/ 131700 h 164675"/>
                <a:gd name="connsiteX10" fmla="*/ 192509 w 277069"/>
                <a:gd name="connsiteY10" fmla="*/ 108014 h 164675"/>
                <a:gd name="connsiteX11" fmla="*/ 47665 w 277069"/>
                <a:gd name="connsiteY11" fmla="*/ 57722 h 164675"/>
                <a:gd name="connsiteX12" fmla="*/ 1628 w 277069"/>
                <a:gd name="connsiteY12" fmla="*/ 43752 h 164675"/>
                <a:gd name="connsiteX13" fmla="*/ 27663 w 277069"/>
                <a:gd name="connsiteY13" fmla="*/ 18161 h 164675"/>
                <a:gd name="connsiteX14" fmla="*/ 35854 w 277069"/>
                <a:gd name="connsiteY14" fmla="*/ 190 h 1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7069" h="164675">
                  <a:moveTo>
                    <a:pt x="35854" y="0"/>
                  </a:moveTo>
                  <a:cubicBezTo>
                    <a:pt x="65699" y="11303"/>
                    <a:pt x="97830" y="-7620"/>
                    <a:pt x="127294" y="8128"/>
                  </a:cubicBezTo>
                  <a:cubicBezTo>
                    <a:pt x="130787" y="12001"/>
                    <a:pt x="135232" y="19875"/>
                    <a:pt x="137518" y="19241"/>
                  </a:cubicBezTo>
                  <a:cubicBezTo>
                    <a:pt x="186095" y="5524"/>
                    <a:pt x="219941" y="38481"/>
                    <a:pt x="257406" y="60960"/>
                  </a:cubicBezTo>
                  <a:cubicBezTo>
                    <a:pt x="264708" y="65342"/>
                    <a:pt x="275884" y="63183"/>
                    <a:pt x="276964" y="75819"/>
                  </a:cubicBezTo>
                  <a:cubicBezTo>
                    <a:pt x="278170" y="89472"/>
                    <a:pt x="268899" y="93980"/>
                    <a:pt x="258930" y="98362"/>
                  </a:cubicBezTo>
                  <a:cubicBezTo>
                    <a:pt x="235244" y="108712"/>
                    <a:pt x="221591" y="120397"/>
                    <a:pt x="256644" y="135383"/>
                  </a:cubicBezTo>
                  <a:cubicBezTo>
                    <a:pt x="264962" y="138939"/>
                    <a:pt x="269153" y="145479"/>
                    <a:pt x="264073" y="154496"/>
                  </a:cubicBezTo>
                  <a:cubicBezTo>
                    <a:pt x="258930" y="163704"/>
                    <a:pt x="249849" y="167260"/>
                    <a:pt x="240959" y="162688"/>
                  </a:cubicBezTo>
                  <a:cubicBezTo>
                    <a:pt x="227243" y="155576"/>
                    <a:pt x="214670" y="146051"/>
                    <a:pt x="206352" y="131700"/>
                  </a:cubicBezTo>
                  <a:cubicBezTo>
                    <a:pt x="201653" y="123635"/>
                    <a:pt x="198922" y="110490"/>
                    <a:pt x="192509" y="108014"/>
                  </a:cubicBezTo>
                  <a:cubicBezTo>
                    <a:pt x="144757" y="89472"/>
                    <a:pt x="96941" y="69977"/>
                    <a:pt x="47665" y="57722"/>
                  </a:cubicBezTo>
                  <a:cubicBezTo>
                    <a:pt x="31853" y="53785"/>
                    <a:pt x="9502" y="64643"/>
                    <a:pt x="1628" y="43752"/>
                  </a:cubicBezTo>
                  <a:cubicBezTo>
                    <a:pt x="-6945" y="21082"/>
                    <a:pt x="20805" y="29210"/>
                    <a:pt x="27663" y="18161"/>
                  </a:cubicBezTo>
                  <a:cubicBezTo>
                    <a:pt x="31091" y="12636"/>
                    <a:pt x="33187" y="6223"/>
                    <a:pt x="35854" y="1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9" name="Полилиния: фигура 848">
              <a:extLst>
                <a:ext uri="{FF2B5EF4-FFF2-40B4-BE49-F238E27FC236}">
                  <a16:creationId xmlns="" xmlns:a16="http://schemas.microsoft.com/office/drawing/2014/main" id="{5672343B-F378-41FA-B211-66379614F63B}"/>
                </a:ext>
              </a:extLst>
            </p:cNvPr>
            <p:cNvSpPr/>
            <p:nvPr/>
          </p:nvSpPr>
          <p:spPr>
            <a:xfrm>
              <a:off x="6147191" y="2358401"/>
              <a:ext cx="115306" cy="184365"/>
            </a:xfrm>
            <a:custGeom>
              <a:avLst/>
              <a:gdLst>
                <a:gd name="connsiteX0" fmla="*/ 9578 w 115306"/>
                <a:gd name="connsiteY0" fmla="*/ 0 h 184365"/>
                <a:gd name="connsiteX1" fmla="*/ 101082 w 115306"/>
                <a:gd name="connsiteY1" fmla="*/ 24511 h 184365"/>
                <a:gd name="connsiteX2" fmla="*/ 113909 w 115306"/>
                <a:gd name="connsiteY2" fmla="*/ 123762 h 184365"/>
                <a:gd name="connsiteX3" fmla="*/ 94732 w 115306"/>
                <a:gd name="connsiteY3" fmla="*/ 156465 h 184365"/>
                <a:gd name="connsiteX4" fmla="*/ 39043 w 115306"/>
                <a:gd name="connsiteY4" fmla="*/ 181230 h 184365"/>
                <a:gd name="connsiteX5" fmla="*/ 15865 w 115306"/>
                <a:gd name="connsiteY5" fmla="*/ 176594 h 184365"/>
                <a:gd name="connsiteX6" fmla="*/ 27104 w 115306"/>
                <a:gd name="connsiteY6" fmla="*/ 153798 h 184365"/>
                <a:gd name="connsiteX7" fmla="*/ 41201 w 115306"/>
                <a:gd name="connsiteY7" fmla="*/ 148083 h 184365"/>
                <a:gd name="connsiteX8" fmla="*/ 47806 w 115306"/>
                <a:gd name="connsiteY8" fmla="*/ 109348 h 184365"/>
                <a:gd name="connsiteX9" fmla="*/ 879 w 115306"/>
                <a:gd name="connsiteY9" fmla="*/ 24765 h 184365"/>
                <a:gd name="connsiteX10" fmla="*/ 9578 w 115306"/>
                <a:gd name="connsiteY10" fmla="*/ 64 h 18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06" h="184365">
                  <a:moveTo>
                    <a:pt x="9578" y="0"/>
                  </a:moveTo>
                  <a:cubicBezTo>
                    <a:pt x="40439" y="6477"/>
                    <a:pt x="72380" y="8573"/>
                    <a:pt x="101082" y="24511"/>
                  </a:cubicBezTo>
                  <a:cubicBezTo>
                    <a:pt x="80381" y="61087"/>
                    <a:pt x="108638" y="90932"/>
                    <a:pt x="113909" y="123762"/>
                  </a:cubicBezTo>
                  <a:cubicBezTo>
                    <a:pt x="117211" y="144146"/>
                    <a:pt x="116068" y="154941"/>
                    <a:pt x="94732" y="156465"/>
                  </a:cubicBezTo>
                  <a:cubicBezTo>
                    <a:pt x="73777" y="157925"/>
                    <a:pt x="58410" y="175134"/>
                    <a:pt x="39043" y="181230"/>
                  </a:cubicBezTo>
                  <a:cubicBezTo>
                    <a:pt x="30787" y="183833"/>
                    <a:pt x="20691" y="188532"/>
                    <a:pt x="15865" y="176594"/>
                  </a:cubicBezTo>
                  <a:cubicBezTo>
                    <a:pt x="11483" y="165736"/>
                    <a:pt x="19421" y="158878"/>
                    <a:pt x="27104" y="153798"/>
                  </a:cubicBezTo>
                  <a:cubicBezTo>
                    <a:pt x="31295" y="151004"/>
                    <a:pt x="36312" y="149289"/>
                    <a:pt x="41201" y="148083"/>
                  </a:cubicBezTo>
                  <a:cubicBezTo>
                    <a:pt x="70983" y="140526"/>
                    <a:pt x="71681" y="125667"/>
                    <a:pt x="47806" y="109348"/>
                  </a:cubicBezTo>
                  <a:cubicBezTo>
                    <a:pt x="18341" y="89218"/>
                    <a:pt x="9134" y="57785"/>
                    <a:pt x="879" y="24765"/>
                  </a:cubicBezTo>
                  <a:cubicBezTo>
                    <a:pt x="-1915" y="13716"/>
                    <a:pt x="2212" y="6477"/>
                    <a:pt x="957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0" name="Полилиния: фигура 849">
              <a:extLst>
                <a:ext uri="{FF2B5EF4-FFF2-40B4-BE49-F238E27FC236}">
                  <a16:creationId xmlns="" xmlns:a16="http://schemas.microsoft.com/office/drawing/2014/main" id="{D48047EE-C7E6-4B34-AEA2-1B15ACCFEF05}"/>
                </a:ext>
              </a:extLst>
            </p:cNvPr>
            <p:cNvSpPr/>
            <p:nvPr/>
          </p:nvSpPr>
          <p:spPr>
            <a:xfrm>
              <a:off x="6782874" y="2778392"/>
              <a:ext cx="212094" cy="134358"/>
            </a:xfrm>
            <a:custGeom>
              <a:avLst/>
              <a:gdLst>
                <a:gd name="connsiteX0" fmla="*/ 6292 w 212094"/>
                <a:gd name="connsiteY0" fmla="*/ 120016 h 134358"/>
                <a:gd name="connsiteX1" fmla="*/ 12133 w 212094"/>
                <a:gd name="connsiteY1" fmla="*/ 0 h 134358"/>
                <a:gd name="connsiteX2" fmla="*/ 40582 w 212094"/>
                <a:gd name="connsiteY2" fmla="*/ 30544 h 134358"/>
                <a:gd name="connsiteX3" fmla="*/ 107637 w 212094"/>
                <a:gd name="connsiteY3" fmla="*/ 46673 h 134358"/>
                <a:gd name="connsiteX4" fmla="*/ 212095 w 212094"/>
                <a:gd name="connsiteY4" fmla="*/ 70993 h 134358"/>
                <a:gd name="connsiteX5" fmla="*/ 82555 w 212094"/>
                <a:gd name="connsiteY5" fmla="*/ 120016 h 134358"/>
                <a:gd name="connsiteX6" fmla="*/ 21722 w 212094"/>
                <a:gd name="connsiteY6" fmla="*/ 120079 h 134358"/>
                <a:gd name="connsiteX7" fmla="*/ 6355 w 212094"/>
                <a:gd name="connsiteY7" fmla="*/ 119952 h 1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94" h="134358">
                  <a:moveTo>
                    <a:pt x="6292" y="120016"/>
                  </a:moveTo>
                  <a:cubicBezTo>
                    <a:pt x="2482" y="80074"/>
                    <a:pt x="-8377" y="39688"/>
                    <a:pt x="12133" y="0"/>
                  </a:cubicBezTo>
                  <a:cubicBezTo>
                    <a:pt x="27818" y="3810"/>
                    <a:pt x="31120" y="20701"/>
                    <a:pt x="40582" y="30544"/>
                  </a:cubicBezTo>
                  <a:cubicBezTo>
                    <a:pt x="60394" y="51181"/>
                    <a:pt x="79253" y="63373"/>
                    <a:pt x="107637" y="46673"/>
                  </a:cubicBezTo>
                  <a:cubicBezTo>
                    <a:pt x="147833" y="23051"/>
                    <a:pt x="179646" y="50737"/>
                    <a:pt x="212095" y="70993"/>
                  </a:cubicBezTo>
                  <a:cubicBezTo>
                    <a:pt x="166883" y="81153"/>
                    <a:pt x="120465" y="87567"/>
                    <a:pt x="82555" y="120016"/>
                  </a:cubicBezTo>
                  <a:cubicBezTo>
                    <a:pt x="62298" y="139256"/>
                    <a:pt x="41979" y="139002"/>
                    <a:pt x="21722" y="120079"/>
                  </a:cubicBezTo>
                  <a:cubicBezTo>
                    <a:pt x="16579" y="120079"/>
                    <a:pt x="11498" y="120016"/>
                    <a:pt x="6355" y="1199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1" name="Полилиния: фигура 850">
              <a:extLst>
                <a:ext uri="{FF2B5EF4-FFF2-40B4-BE49-F238E27FC236}">
                  <a16:creationId xmlns="" xmlns:a16="http://schemas.microsoft.com/office/drawing/2014/main" id="{73A2CE4C-6414-42ED-808C-40F2C75C1576}"/>
                </a:ext>
              </a:extLst>
            </p:cNvPr>
            <p:cNvSpPr/>
            <p:nvPr/>
          </p:nvSpPr>
          <p:spPr>
            <a:xfrm>
              <a:off x="5678868" y="2532491"/>
              <a:ext cx="170531" cy="79815"/>
            </a:xfrm>
            <a:custGeom>
              <a:avLst/>
              <a:gdLst>
                <a:gd name="connsiteX0" fmla="*/ 158052 w 170531"/>
                <a:gd name="connsiteY0" fmla="*/ 54892 h 79815"/>
                <a:gd name="connsiteX1" fmla="*/ 97091 w 170531"/>
                <a:gd name="connsiteY1" fmla="*/ 79403 h 79815"/>
                <a:gd name="connsiteX2" fmla="*/ 16002 w 170531"/>
                <a:gd name="connsiteY2" fmla="*/ 63528 h 79815"/>
                <a:gd name="connsiteX3" fmla="*/ 0 w 170531"/>
                <a:gd name="connsiteY3" fmla="*/ 42954 h 79815"/>
                <a:gd name="connsiteX4" fmla="*/ 16828 w 170531"/>
                <a:gd name="connsiteY4" fmla="*/ 30508 h 79815"/>
                <a:gd name="connsiteX5" fmla="*/ 98425 w 170531"/>
                <a:gd name="connsiteY5" fmla="*/ 23967 h 79815"/>
                <a:gd name="connsiteX6" fmla="*/ 131318 w 170531"/>
                <a:gd name="connsiteY6" fmla="*/ 11077 h 79815"/>
                <a:gd name="connsiteX7" fmla="*/ 169545 w 170531"/>
                <a:gd name="connsiteY7" fmla="*/ 4091 h 79815"/>
                <a:gd name="connsiteX8" fmla="*/ 158115 w 170531"/>
                <a:gd name="connsiteY8" fmla="*/ 54828 h 7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531" h="79815">
                  <a:moveTo>
                    <a:pt x="158052" y="54892"/>
                  </a:moveTo>
                  <a:cubicBezTo>
                    <a:pt x="137732" y="63083"/>
                    <a:pt x="117411" y="71211"/>
                    <a:pt x="97091" y="79403"/>
                  </a:cubicBezTo>
                  <a:cubicBezTo>
                    <a:pt x="68897" y="80863"/>
                    <a:pt x="41402" y="79085"/>
                    <a:pt x="16002" y="63528"/>
                  </a:cubicBezTo>
                  <a:cubicBezTo>
                    <a:pt x="8001" y="58575"/>
                    <a:pt x="64" y="54130"/>
                    <a:pt x="0" y="42954"/>
                  </a:cubicBezTo>
                  <a:cubicBezTo>
                    <a:pt x="0" y="30762"/>
                    <a:pt x="10604" y="33683"/>
                    <a:pt x="16828" y="30508"/>
                  </a:cubicBezTo>
                  <a:cubicBezTo>
                    <a:pt x="43180" y="16982"/>
                    <a:pt x="68580" y="472"/>
                    <a:pt x="98425" y="23967"/>
                  </a:cubicBezTo>
                  <a:cubicBezTo>
                    <a:pt x="112014" y="34699"/>
                    <a:pt x="120396" y="16156"/>
                    <a:pt x="131318" y="11077"/>
                  </a:cubicBezTo>
                  <a:cubicBezTo>
                    <a:pt x="143383" y="5488"/>
                    <a:pt x="154877" y="-6196"/>
                    <a:pt x="169545" y="4091"/>
                  </a:cubicBezTo>
                  <a:cubicBezTo>
                    <a:pt x="158560" y="19141"/>
                    <a:pt x="184722" y="43843"/>
                    <a:pt x="158115" y="54828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2" name="Полилиния: фигура 851">
              <a:extLst>
                <a:ext uri="{FF2B5EF4-FFF2-40B4-BE49-F238E27FC236}">
                  <a16:creationId xmlns="" xmlns:a16="http://schemas.microsoft.com/office/drawing/2014/main" id="{9CF0FE77-40D6-45C1-AB69-AB5C83B8930E}"/>
                </a:ext>
              </a:extLst>
            </p:cNvPr>
            <p:cNvSpPr/>
            <p:nvPr/>
          </p:nvSpPr>
          <p:spPr>
            <a:xfrm>
              <a:off x="5880213" y="2523727"/>
              <a:ext cx="205690" cy="68348"/>
            </a:xfrm>
            <a:custGeom>
              <a:avLst/>
              <a:gdLst>
                <a:gd name="connsiteX0" fmla="*/ 78627 w 205690"/>
                <a:gd name="connsiteY0" fmla="*/ 63656 h 68348"/>
                <a:gd name="connsiteX1" fmla="*/ 17667 w 205690"/>
                <a:gd name="connsiteY1" fmla="*/ 63656 h 68348"/>
                <a:gd name="connsiteX2" fmla="*/ 2490 w 205690"/>
                <a:gd name="connsiteY2" fmla="*/ 30953 h 68348"/>
                <a:gd name="connsiteX3" fmla="*/ 40019 w 205690"/>
                <a:gd name="connsiteY3" fmla="*/ 156 h 68348"/>
                <a:gd name="connsiteX4" fmla="*/ 193435 w 205690"/>
                <a:gd name="connsiteY4" fmla="*/ 17301 h 68348"/>
                <a:gd name="connsiteX5" fmla="*/ 205690 w 205690"/>
                <a:gd name="connsiteY5" fmla="*/ 32541 h 68348"/>
                <a:gd name="connsiteX6" fmla="*/ 78627 w 205690"/>
                <a:gd name="connsiteY6" fmla="*/ 63656 h 6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68348">
                  <a:moveTo>
                    <a:pt x="78627" y="63656"/>
                  </a:moveTo>
                  <a:cubicBezTo>
                    <a:pt x="58307" y="74705"/>
                    <a:pt x="37987" y="62640"/>
                    <a:pt x="17667" y="63656"/>
                  </a:cubicBezTo>
                  <a:cubicBezTo>
                    <a:pt x="7443" y="55401"/>
                    <a:pt x="-5510" y="47019"/>
                    <a:pt x="2490" y="30953"/>
                  </a:cubicBezTo>
                  <a:cubicBezTo>
                    <a:pt x="10301" y="15269"/>
                    <a:pt x="23191" y="-1813"/>
                    <a:pt x="40019" y="156"/>
                  </a:cubicBezTo>
                  <a:cubicBezTo>
                    <a:pt x="91136" y="6252"/>
                    <a:pt x="141746" y="16856"/>
                    <a:pt x="193435" y="17301"/>
                  </a:cubicBezTo>
                  <a:cubicBezTo>
                    <a:pt x="198833" y="17301"/>
                    <a:pt x="205119" y="22508"/>
                    <a:pt x="205690" y="32541"/>
                  </a:cubicBezTo>
                  <a:cubicBezTo>
                    <a:pt x="163527" y="42891"/>
                    <a:pt x="121045" y="53242"/>
                    <a:pt x="78627" y="6365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3" name="Полилиния: фигура 852">
              <a:extLst>
                <a:ext uri="{FF2B5EF4-FFF2-40B4-BE49-F238E27FC236}">
                  <a16:creationId xmlns="" xmlns:a16="http://schemas.microsoft.com/office/drawing/2014/main" id="{E6AF7DC1-F62A-473D-A5D4-A091E8EFD699}"/>
                </a:ext>
              </a:extLst>
            </p:cNvPr>
            <p:cNvSpPr/>
            <p:nvPr/>
          </p:nvSpPr>
          <p:spPr>
            <a:xfrm>
              <a:off x="6693344" y="2898471"/>
              <a:ext cx="228727" cy="36322"/>
            </a:xfrm>
            <a:custGeom>
              <a:avLst/>
              <a:gdLst>
                <a:gd name="connsiteX0" fmla="*/ 111189 w 228727"/>
                <a:gd name="connsiteY0" fmla="*/ 63 h 36322"/>
                <a:gd name="connsiteX1" fmla="*/ 172022 w 228727"/>
                <a:gd name="connsiteY1" fmla="*/ 0 h 36322"/>
                <a:gd name="connsiteX2" fmla="*/ 228727 w 228727"/>
                <a:gd name="connsiteY2" fmla="*/ 13525 h 36322"/>
                <a:gd name="connsiteX3" fmla="*/ 0 w 228727"/>
                <a:gd name="connsiteY3" fmla="*/ 36322 h 36322"/>
                <a:gd name="connsiteX4" fmla="*/ 111189 w 228727"/>
                <a:gd name="connsiteY4" fmla="*/ 127 h 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27" h="36322">
                  <a:moveTo>
                    <a:pt x="111189" y="63"/>
                  </a:moveTo>
                  <a:cubicBezTo>
                    <a:pt x="131445" y="63"/>
                    <a:pt x="151765" y="63"/>
                    <a:pt x="172022" y="0"/>
                  </a:cubicBezTo>
                  <a:cubicBezTo>
                    <a:pt x="190945" y="4508"/>
                    <a:pt x="209868" y="9017"/>
                    <a:pt x="228727" y="13525"/>
                  </a:cubicBezTo>
                  <a:cubicBezTo>
                    <a:pt x="152781" y="34862"/>
                    <a:pt x="75121" y="14669"/>
                    <a:pt x="0" y="36322"/>
                  </a:cubicBezTo>
                  <a:cubicBezTo>
                    <a:pt x="29401" y="-8001"/>
                    <a:pt x="76264" y="19685"/>
                    <a:pt x="111189" y="12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4" name="Полилиния: фигура 853">
              <a:extLst>
                <a:ext uri="{FF2B5EF4-FFF2-40B4-BE49-F238E27FC236}">
                  <a16:creationId xmlns="" xmlns:a16="http://schemas.microsoft.com/office/drawing/2014/main" id="{26AD8191-30CA-45AF-938E-2E66D65D22CF}"/>
                </a:ext>
              </a:extLst>
            </p:cNvPr>
            <p:cNvSpPr/>
            <p:nvPr/>
          </p:nvSpPr>
          <p:spPr>
            <a:xfrm>
              <a:off x="7010209" y="2853272"/>
              <a:ext cx="83820" cy="38539"/>
            </a:xfrm>
            <a:custGeom>
              <a:avLst/>
              <a:gdLst>
                <a:gd name="connsiteX0" fmla="*/ 0 w 83820"/>
                <a:gd name="connsiteY0" fmla="*/ 4305 h 38539"/>
                <a:gd name="connsiteX1" fmla="*/ 83820 w 83820"/>
                <a:gd name="connsiteY1" fmla="*/ 37071 h 38539"/>
                <a:gd name="connsiteX2" fmla="*/ 0 w 83820"/>
                <a:gd name="connsiteY2" fmla="*/ 12496 h 38539"/>
                <a:gd name="connsiteX3" fmla="*/ 0 w 83820"/>
                <a:gd name="connsiteY3" fmla="*/ 4368 h 3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20" h="38539">
                  <a:moveTo>
                    <a:pt x="0" y="4305"/>
                  </a:moveTo>
                  <a:cubicBezTo>
                    <a:pt x="36830" y="-10999"/>
                    <a:pt x="58610" y="17958"/>
                    <a:pt x="83820" y="37071"/>
                  </a:cubicBezTo>
                  <a:cubicBezTo>
                    <a:pt x="51753" y="45199"/>
                    <a:pt x="28829" y="17132"/>
                    <a:pt x="0" y="12496"/>
                  </a:cubicBezTo>
                  <a:cubicBezTo>
                    <a:pt x="0" y="9766"/>
                    <a:pt x="0" y="7099"/>
                    <a:pt x="0" y="43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5" name="Полилиния: фигура 854">
              <a:extLst>
                <a:ext uri="{FF2B5EF4-FFF2-40B4-BE49-F238E27FC236}">
                  <a16:creationId xmlns="" xmlns:a16="http://schemas.microsoft.com/office/drawing/2014/main" id="{3058B87E-0023-4C11-B529-DC7D8708BAC7}"/>
                </a:ext>
              </a:extLst>
            </p:cNvPr>
            <p:cNvSpPr/>
            <p:nvPr/>
          </p:nvSpPr>
          <p:spPr>
            <a:xfrm>
              <a:off x="6380347" y="2469463"/>
              <a:ext cx="21497" cy="50364"/>
            </a:xfrm>
            <a:custGeom>
              <a:avLst/>
              <a:gdLst>
                <a:gd name="connsiteX0" fmla="*/ 12832 w 21497"/>
                <a:gd name="connsiteY0" fmla="*/ 0 h 50364"/>
                <a:gd name="connsiteX1" fmla="*/ 18992 w 21497"/>
                <a:gd name="connsiteY1" fmla="*/ 381 h 50364"/>
                <a:gd name="connsiteX2" fmla="*/ 13086 w 21497"/>
                <a:gd name="connsiteY2" fmla="*/ 49975 h 50364"/>
                <a:gd name="connsiteX3" fmla="*/ 3688 w 21497"/>
                <a:gd name="connsiteY3" fmla="*/ 47371 h 50364"/>
                <a:gd name="connsiteX4" fmla="*/ 12832 w 21497"/>
                <a:gd name="connsiteY4" fmla="*/ 0 h 5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7" h="50364">
                  <a:moveTo>
                    <a:pt x="12832" y="0"/>
                  </a:moveTo>
                  <a:cubicBezTo>
                    <a:pt x="16705" y="254"/>
                    <a:pt x="18928" y="0"/>
                    <a:pt x="18992" y="381"/>
                  </a:cubicBezTo>
                  <a:cubicBezTo>
                    <a:pt x="22484" y="17653"/>
                    <a:pt x="23754" y="34862"/>
                    <a:pt x="13086" y="49975"/>
                  </a:cubicBezTo>
                  <a:cubicBezTo>
                    <a:pt x="12261" y="51118"/>
                    <a:pt x="4894" y="49594"/>
                    <a:pt x="3688" y="47371"/>
                  </a:cubicBezTo>
                  <a:cubicBezTo>
                    <a:pt x="-6853" y="27750"/>
                    <a:pt x="8069" y="14986"/>
                    <a:pt x="1283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6" name="Полилиния: фигура 855">
              <a:extLst>
                <a:ext uri="{FF2B5EF4-FFF2-40B4-BE49-F238E27FC236}">
                  <a16:creationId xmlns="" xmlns:a16="http://schemas.microsoft.com/office/drawing/2014/main" id="{E76EFE6A-FB37-4EC0-A159-6E30800B40BD}"/>
                </a:ext>
              </a:extLst>
            </p:cNvPr>
            <p:cNvSpPr/>
            <p:nvPr/>
          </p:nvSpPr>
          <p:spPr>
            <a:xfrm>
              <a:off x="6744499" y="3597286"/>
              <a:ext cx="464083" cy="469917"/>
            </a:xfrm>
            <a:custGeom>
              <a:avLst/>
              <a:gdLst>
                <a:gd name="connsiteX0" fmla="*/ 204941 w 464083"/>
                <a:gd name="connsiteY0" fmla="*/ 135833 h 469917"/>
                <a:gd name="connsiteX1" fmla="*/ 225578 w 464083"/>
                <a:gd name="connsiteY1" fmla="*/ 143834 h 469917"/>
                <a:gd name="connsiteX2" fmla="*/ 253010 w 464083"/>
                <a:gd name="connsiteY2" fmla="*/ 169996 h 469917"/>
                <a:gd name="connsiteX3" fmla="*/ 211164 w 464083"/>
                <a:gd name="connsiteY3" fmla="*/ 195650 h 469917"/>
                <a:gd name="connsiteX4" fmla="*/ 327242 w 464083"/>
                <a:gd name="connsiteY4" fmla="*/ 202889 h 469917"/>
                <a:gd name="connsiteX5" fmla="*/ 348832 w 464083"/>
                <a:gd name="connsiteY5" fmla="*/ 195332 h 469917"/>
                <a:gd name="connsiteX6" fmla="*/ 394552 w 464083"/>
                <a:gd name="connsiteY6" fmla="*/ 194951 h 469917"/>
                <a:gd name="connsiteX7" fmla="*/ 394679 w 464083"/>
                <a:gd name="connsiteY7" fmla="*/ 221304 h 469917"/>
                <a:gd name="connsiteX8" fmla="*/ 351244 w 464083"/>
                <a:gd name="connsiteY8" fmla="*/ 247529 h 469917"/>
                <a:gd name="connsiteX9" fmla="*/ 306477 w 464083"/>
                <a:gd name="connsiteY9" fmla="*/ 238830 h 469917"/>
                <a:gd name="connsiteX10" fmla="*/ 270092 w 464083"/>
                <a:gd name="connsiteY10" fmla="*/ 248863 h 469917"/>
                <a:gd name="connsiteX11" fmla="*/ 282919 w 464083"/>
                <a:gd name="connsiteY11" fmla="*/ 292742 h 469917"/>
                <a:gd name="connsiteX12" fmla="*/ 389218 w 464083"/>
                <a:gd name="connsiteY12" fmla="*/ 288551 h 469917"/>
                <a:gd name="connsiteX13" fmla="*/ 464084 w 464083"/>
                <a:gd name="connsiteY13" fmla="*/ 291345 h 469917"/>
                <a:gd name="connsiteX14" fmla="*/ 307747 w 464083"/>
                <a:gd name="connsiteY14" fmla="*/ 336112 h 469917"/>
                <a:gd name="connsiteX15" fmla="*/ 277204 w 464083"/>
                <a:gd name="connsiteY15" fmla="*/ 355925 h 469917"/>
                <a:gd name="connsiteX16" fmla="*/ 302222 w 464083"/>
                <a:gd name="connsiteY16" fmla="*/ 379991 h 469917"/>
                <a:gd name="connsiteX17" fmla="*/ 377724 w 464083"/>
                <a:gd name="connsiteY17" fmla="*/ 372435 h 469917"/>
                <a:gd name="connsiteX18" fmla="*/ 404711 w 464083"/>
                <a:gd name="connsiteY18" fmla="*/ 387167 h 469917"/>
                <a:gd name="connsiteX19" fmla="*/ 378549 w 464083"/>
                <a:gd name="connsiteY19" fmla="*/ 409201 h 469917"/>
                <a:gd name="connsiteX20" fmla="*/ 295174 w 464083"/>
                <a:gd name="connsiteY20" fmla="*/ 452381 h 469917"/>
                <a:gd name="connsiteX21" fmla="*/ 244692 w 464083"/>
                <a:gd name="connsiteY21" fmla="*/ 465399 h 469917"/>
                <a:gd name="connsiteX22" fmla="*/ 204623 w 464083"/>
                <a:gd name="connsiteY22" fmla="*/ 426029 h 469917"/>
                <a:gd name="connsiteX23" fmla="*/ 229134 w 464083"/>
                <a:gd name="connsiteY23" fmla="*/ 416885 h 469917"/>
                <a:gd name="connsiteX24" fmla="*/ 262598 w 464083"/>
                <a:gd name="connsiteY24" fmla="*/ 421012 h 469917"/>
                <a:gd name="connsiteX25" fmla="*/ 234658 w 464083"/>
                <a:gd name="connsiteY25" fmla="*/ 389135 h 469917"/>
                <a:gd name="connsiteX26" fmla="*/ 202528 w 464083"/>
                <a:gd name="connsiteY26" fmla="*/ 365767 h 469917"/>
                <a:gd name="connsiteX27" fmla="*/ 151918 w 464083"/>
                <a:gd name="connsiteY27" fmla="*/ 241179 h 469917"/>
                <a:gd name="connsiteX28" fmla="*/ 51080 w 464083"/>
                <a:gd name="connsiteY28" fmla="*/ 165995 h 469917"/>
                <a:gd name="connsiteX29" fmla="*/ 33744 w 464083"/>
                <a:gd name="connsiteY29" fmla="*/ 133610 h 469917"/>
                <a:gd name="connsiteX30" fmla="*/ 30823 w 464083"/>
                <a:gd name="connsiteY30" fmla="*/ 112846 h 469917"/>
                <a:gd name="connsiteX31" fmla="*/ 11202 w 464083"/>
                <a:gd name="connsiteY31" fmla="*/ 93605 h 469917"/>
                <a:gd name="connsiteX32" fmla="*/ 11393 w 464083"/>
                <a:gd name="connsiteY32" fmla="*/ 16706 h 469917"/>
                <a:gd name="connsiteX33" fmla="*/ 30189 w 464083"/>
                <a:gd name="connsiteY33" fmla="*/ 1974 h 469917"/>
                <a:gd name="connsiteX34" fmla="*/ 64288 w 464083"/>
                <a:gd name="connsiteY34" fmla="*/ 62490 h 469917"/>
                <a:gd name="connsiteX35" fmla="*/ 99911 w 464083"/>
                <a:gd name="connsiteY35" fmla="*/ 113925 h 469917"/>
                <a:gd name="connsiteX36" fmla="*/ 169825 w 464083"/>
                <a:gd name="connsiteY36" fmla="*/ 170123 h 469917"/>
                <a:gd name="connsiteX37" fmla="*/ 205131 w 464083"/>
                <a:gd name="connsiteY37" fmla="*/ 135833 h 4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4083" h="469917">
                  <a:moveTo>
                    <a:pt x="204941" y="135833"/>
                  </a:moveTo>
                  <a:cubicBezTo>
                    <a:pt x="211925" y="138753"/>
                    <a:pt x="220181" y="145802"/>
                    <a:pt x="225578" y="143834"/>
                  </a:cubicBezTo>
                  <a:cubicBezTo>
                    <a:pt x="250470" y="134690"/>
                    <a:pt x="252629" y="157803"/>
                    <a:pt x="253010" y="169996"/>
                  </a:cubicBezTo>
                  <a:cubicBezTo>
                    <a:pt x="253962" y="196920"/>
                    <a:pt x="227800" y="182632"/>
                    <a:pt x="211164" y="195650"/>
                  </a:cubicBezTo>
                  <a:cubicBezTo>
                    <a:pt x="251804" y="214446"/>
                    <a:pt x="289395" y="210445"/>
                    <a:pt x="327242" y="202889"/>
                  </a:cubicBezTo>
                  <a:cubicBezTo>
                    <a:pt x="334607" y="201428"/>
                    <a:pt x="341846" y="198444"/>
                    <a:pt x="348832" y="195332"/>
                  </a:cubicBezTo>
                  <a:cubicBezTo>
                    <a:pt x="364135" y="188538"/>
                    <a:pt x="379693" y="179648"/>
                    <a:pt x="394552" y="194951"/>
                  </a:cubicBezTo>
                  <a:cubicBezTo>
                    <a:pt x="401981" y="202635"/>
                    <a:pt x="399505" y="212604"/>
                    <a:pt x="394679" y="221304"/>
                  </a:cubicBezTo>
                  <a:cubicBezTo>
                    <a:pt x="384899" y="238830"/>
                    <a:pt x="371374" y="250323"/>
                    <a:pt x="351244" y="247529"/>
                  </a:cubicBezTo>
                  <a:cubicBezTo>
                    <a:pt x="336195" y="245434"/>
                    <a:pt x="321399" y="241624"/>
                    <a:pt x="306477" y="238830"/>
                  </a:cubicBezTo>
                  <a:cubicBezTo>
                    <a:pt x="292952" y="236353"/>
                    <a:pt x="277140" y="230385"/>
                    <a:pt x="270092" y="248863"/>
                  </a:cubicBezTo>
                  <a:cubicBezTo>
                    <a:pt x="263615" y="265754"/>
                    <a:pt x="271171" y="280931"/>
                    <a:pt x="282919" y="292742"/>
                  </a:cubicBezTo>
                  <a:cubicBezTo>
                    <a:pt x="305080" y="315030"/>
                    <a:pt x="367755" y="312300"/>
                    <a:pt x="389218" y="288551"/>
                  </a:cubicBezTo>
                  <a:cubicBezTo>
                    <a:pt x="416967" y="257899"/>
                    <a:pt x="441922" y="258833"/>
                    <a:pt x="464084" y="291345"/>
                  </a:cubicBezTo>
                  <a:cubicBezTo>
                    <a:pt x="414300" y="315538"/>
                    <a:pt x="367310" y="350591"/>
                    <a:pt x="307747" y="336112"/>
                  </a:cubicBezTo>
                  <a:cubicBezTo>
                    <a:pt x="292507" y="332429"/>
                    <a:pt x="278410" y="335795"/>
                    <a:pt x="277204" y="355925"/>
                  </a:cubicBezTo>
                  <a:cubicBezTo>
                    <a:pt x="276124" y="373197"/>
                    <a:pt x="288380" y="379864"/>
                    <a:pt x="302222" y="379991"/>
                  </a:cubicBezTo>
                  <a:cubicBezTo>
                    <a:pt x="327559" y="380182"/>
                    <a:pt x="352832" y="379166"/>
                    <a:pt x="377724" y="372435"/>
                  </a:cubicBezTo>
                  <a:cubicBezTo>
                    <a:pt x="389598" y="369260"/>
                    <a:pt x="405855" y="364688"/>
                    <a:pt x="404711" y="387167"/>
                  </a:cubicBezTo>
                  <a:cubicBezTo>
                    <a:pt x="403949" y="402280"/>
                    <a:pt x="393790" y="413392"/>
                    <a:pt x="378549" y="409201"/>
                  </a:cubicBezTo>
                  <a:cubicBezTo>
                    <a:pt x="338798" y="398279"/>
                    <a:pt x="313144" y="415869"/>
                    <a:pt x="295174" y="452381"/>
                  </a:cubicBezTo>
                  <a:cubicBezTo>
                    <a:pt x="283172" y="476639"/>
                    <a:pt x="262408" y="470162"/>
                    <a:pt x="244692" y="465399"/>
                  </a:cubicBezTo>
                  <a:cubicBezTo>
                    <a:pt x="225769" y="460319"/>
                    <a:pt x="207354" y="446667"/>
                    <a:pt x="204623" y="426029"/>
                  </a:cubicBezTo>
                  <a:cubicBezTo>
                    <a:pt x="202019" y="406026"/>
                    <a:pt x="218657" y="414917"/>
                    <a:pt x="229134" y="416885"/>
                  </a:cubicBezTo>
                  <a:cubicBezTo>
                    <a:pt x="240500" y="419044"/>
                    <a:pt x="253200" y="444825"/>
                    <a:pt x="262598" y="421012"/>
                  </a:cubicBezTo>
                  <a:cubicBezTo>
                    <a:pt x="271552" y="398279"/>
                    <a:pt x="252819" y="391231"/>
                    <a:pt x="234658" y="389135"/>
                  </a:cubicBezTo>
                  <a:cubicBezTo>
                    <a:pt x="219927" y="387421"/>
                    <a:pt x="202400" y="381515"/>
                    <a:pt x="202528" y="365767"/>
                  </a:cubicBezTo>
                  <a:cubicBezTo>
                    <a:pt x="202782" y="315602"/>
                    <a:pt x="159538" y="287916"/>
                    <a:pt x="151918" y="241179"/>
                  </a:cubicBezTo>
                  <a:cubicBezTo>
                    <a:pt x="142520" y="183331"/>
                    <a:pt x="95911" y="174314"/>
                    <a:pt x="51080" y="165995"/>
                  </a:cubicBezTo>
                  <a:cubicBezTo>
                    <a:pt x="34824" y="162947"/>
                    <a:pt x="-1752" y="169932"/>
                    <a:pt x="33744" y="133610"/>
                  </a:cubicBezTo>
                  <a:cubicBezTo>
                    <a:pt x="40983" y="126244"/>
                    <a:pt x="37110" y="118878"/>
                    <a:pt x="30823" y="112846"/>
                  </a:cubicBezTo>
                  <a:cubicBezTo>
                    <a:pt x="24219" y="106496"/>
                    <a:pt x="16663" y="100971"/>
                    <a:pt x="11202" y="93605"/>
                  </a:cubicBezTo>
                  <a:cubicBezTo>
                    <a:pt x="-7657" y="68268"/>
                    <a:pt x="724" y="42106"/>
                    <a:pt x="11393" y="16706"/>
                  </a:cubicBezTo>
                  <a:cubicBezTo>
                    <a:pt x="14885" y="8387"/>
                    <a:pt x="21489" y="-5075"/>
                    <a:pt x="30189" y="1974"/>
                  </a:cubicBezTo>
                  <a:cubicBezTo>
                    <a:pt x="48413" y="16770"/>
                    <a:pt x="65685" y="38677"/>
                    <a:pt x="64288" y="62490"/>
                  </a:cubicBezTo>
                  <a:cubicBezTo>
                    <a:pt x="62383" y="94684"/>
                    <a:pt x="75337" y="105606"/>
                    <a:pt x="99911" y="113925"/>
                  </a:cubicBezTo>
                  <a:cubicBezTo>
                    <a:pt x="127534" y="123323"/>
                    <a:pt x="155474" y="133991"/>
                    <a:pt x="169825" y="170123"/>
                  </a:cubicBezTo>
                  <a:cubicBezTo>
                    <a:pt x="170269" y="140976"/>
                    <a:pt x="194399" y="147771"/>
                    <a:pt x="205131" y="13583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7" name="Полилиния: фигура 856">
              <a:extLst>
                <a:ext uri="{FF2B5EF4-FFF2-40B4-BE49-F238E27FC236}">
                  <a16:creationId xmlns="" xmlns:a16="http://schemas.microsoft.com/office/drawing/2014/main" id="{D5DA4CE2-BABA-4E66-BBC7-2D164C1EA969}"/>
                </a:ext>
              </a:extLst>
            </p:cNvPr>
            <p:cNvSpPr/>
            <p:nvPr/>
          </p:nvSpPr>
          <p:spPr>
            <a:xfrm>
              <a:off x="7273076" y="3819614"/>
              <a:ext cx="305963" cy="362332"/>
            </a:xfrm>
            <a:custGeom>
              <a:avLst/>
              <a:gdLst>
                <a:gd name="connsiteX0" fmla="*/ 156233 w 305963"/>
                <a:gd name="connsiteY0" fmla="*/ 3612 h 362332"/>
                <a:gd name="connsiteX1" fmla="*/ 175982 w 305963"/>
                <a:gd name="connsiteY1" fmla="*/ 25710 h 362332"/>
                <a:gd name="connsiteX2" fmla="*/ 168108 w 305963"/>
                <a:gd name="connsiteY2" fmla="*/ 84067 h 362332"/>
                <a:gd name="connsiteX3" fmla="*/ 181380 w 305963"/>
                <a:gd name="connsiteY3" fmla="*/ 102101 h 362332"/>
                <a:gd name="connsiteX4" fmla="*/ 195540 w 305963"/>
                <a:gd name="connsiteY4" fmla="*/ 86163 h 362332"/>
                <a:gd name="connsiteX5" fmla="*/ 200810 w 305963"/>
                <a:gd name="connsiteY5" fmla="*/ 66541 h 362332"/>
                <a:gd name="connsiteX6" fmla="*/ 229640 w 305963"/>
                <a:gd name="connsiteY6" fmla="*/ 38093 h 362332"/>
                <a:gd name="connsiteX7" fmla="*/ 245768 w 305963"/>
                <a:gd name="connsiteY7" fmla="*/ 79178 h 362332"/>
                <a:gd name="connsiteX8" fmla="*/ 237196 w 305963"/>
                <a:gd name="connsiteY8" fmla="*/ 101149 h 362332"/>
                <a:gd name="connsiteX9" fmla="*/ 239990 w 305963"/>
                <a:gd name="connsiteY9" fmla="*/ 179000 h 362332"/>
                <a:gd name="connsiteX10" fmla="*/ 303363 w 305963"/>
                <a:gd name="connsiteY10" fmla="*/ 316415 h 362332"/>
                <a:gd name="connsiteX11" fmla="*/ 292822 w 305963"/>
                <a:gd name="connsiteY11" fmla="*/ 357563 h 362332"/>
                <a:gd name="connsiteX12" fmla="*/ 258468 w 305963"/>
                <a:gd name="connsiteY12" fmla="*/ 350324 h 362332"/>
                <a:gd name="connsiteX13" fmla="*/ 168870 w 305963"/>
                <a:gd name="connsiteY13" fmla="*/ 262947 h 362332"/>
                <a:gd name="connsiteX14" fmla="*/ 139723 w 305963"/>
                <a:gd name="connsiteY14" fmla="*/ 259582 h 362332"/>
                <a:gd name="connsiteX15" fmla="*/ 9231 w 305963"/>
                <a:gd name="connsiteY15" fmla="*/ 248660 h 362332"/>
                <a:gd name="connsiteX16" fmla="*/ 3326 w 305963"/>
                <a:gd name="connsiteY16" fmla="*/ 219640 h 362332"/>
                <a:gd name="connsiteX17" fmla="*/ 30186 w 305963"/>
                <a:gd name="connsiteY17" fmla="*/ 217418 h 362332"/>
                <a:gd name="connsiteX18" fmla="*/ 126960 w 305963"/>
                <a:gd name="connsiteY18" fmla="*/ 229864 h 362332"/>
                <a:gd name="connsiteX19" fmla="*/ 148296 w 305963"/>
                <a:gd name="connsiteY19" fmla="*/ 215830 h 362332"/>
                <a:gd name="connsiteX20" fmla="*/ 135659 w 305963"/>
                <a:gd name="connsiteY20" fmla="*/ 199574 h 362332"/>
                <a:gd name="connsiteX21" fmla="*/ 87717 w 305963"/>
                <a:gd name="connsiteY21" fmla="*/ 142614 h 362332"/>
                <a:gd name="connsiteX22" fmla="*/ 86130 w 305963"/>
                <a:gd name="connsiteY22" fmla="*/ 125152 h 362332"/>
                <a:gd name="connsiteX23" fmla="*/ 84161 w 305963"/>
                <a:gd name="connsiteY23" fmla="*/ 98799 h 362332"/>
                <a:gd name="connsiteX24" fmla="*/ 148804 w 305963"/>
                <a:gd name="connsiteY24" fmla="*/ 32188 h 362332"/>
                <a:gd name="connsiteX25" fmla="*/ 156233 w 305963"/>
                <a:gd name="connsiteY25" fmla="*/ 3422 h 36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5963" h="362332">
                  <a:moveTo>
                    <a:pt x="156233" y="3612"/>
                  </a:moveTo>
                  <a:cubicBezTo>
                    <a:pt x="178712" y="-5341"/>
                    <a:pt x="187856" y="2469"/>
                    <a:pt x="175982" y="25710"/>
                  </a:cubicBezTo>
                  <a:cubicBezTo>
                    <a:pt x="166076" y="45014"/>
                    <a:pt x="161885" y="63302"/>
                    <a:pt x="168108" y="84067"/>
                  </a:cubicBezTo>
                  <a:cubicBezTo>
                    <a:pt x="170394" y="91751"/>
                    <a:pt x="172426" y="101085"/>
                    <a:pt x="181380" y="102101"/>
                  </a:cubicBezTo>
                  <a:cubicBezTo>
                    <a:pt x="191095" y="103244"/>
                    <a:pt x="193127" y="93846"/>
                    <a:pt x="195540" y="86163"/>
                  </a:cubicBezTo>
                  <a:cubicBezTo>
                    <a:pt x="197572" y="79749"/>
                    <a:pt x="198842" y="73018"/>
                    <a:pt x="200810" y="66541"/>
                  </a:cubicBezTo>
                  <a:cubicBezTo>
                    <a:pt x="205509" y="51238"/>
                    <a:pt x="208177" y="31045"/>
                    <a:pt x="229640" y="38093"/>
                  </a:cubicBezTo>
                  <a:cubicBezTo>
                    <a:pt x="247546" y="43999"/>
                    <a:pt x="248181" y="62350"/>
                    <a:pt x="245768" y="79178"/>
                  </a:cubicBezTo>
                  <a:cubicBezTo>
                    <a:pt x="244626" y="86988"/>
                    <a:pt x="242403" y="97466"/>
                    <a:pt x="237196" y="101149"/>
                  </a:cubicBezTo>
                  <a:cubicBezTo>
                    <a:pt x="197508" y="129470"/>
                    <a:pt x="215733" y="152457"/>
                    <a:pt x="239990" y="179000"/>
                  </a:cubicBezTo>
                  <a:cubicBezTo>
                    <a:pt x="274661" y="216846"/>
                    <a:pt x="281074" y="271139"/>
                    <a:pt x="303363" y="316415"/>
                  </a:cubicBezTo>
                  <a:cubicBezTo>
                    <a:pt x="309840" y="329559"/>
                    <a:pt x="303427" y="347403"/>
                    <a:pt x="292822" y="357563"/>
                  </a:cubicBezTo>
                  <a:cubicBezTo>
                    <a:pt x="280757" y="369120"/>
                    <a:pt x="268438" y="356865"/>
                    <a:pt x="258468" y="350324"/>
                  </a:cubicBezTo>
                  <a:cubicBezTo>
                    <a:pt x="223607" y="327337"/>
                    <a:pt x="193508" y="298000"/>
                    <a:pt x="168870" y="262947"/>
                  </a:cubicBezTo>
                  <a:cubicBezTo>
                    <a:pt x="158964" y="248851"/>
                    <a:pt x="153820" y="246882"/>
                    <a:pt x="139723" y="259582"/>
                  </a:cubicBezTo>
                  <a:cubicBezTo>
                    <a:pt x="111021" y="285490"/>
                    <a:pt x="33615" y="277045"/>
                    <a:pt x="9231" y="248660"/>
                  </a:cubicBezTo>
                  <a:cubicBezTo>
                    <a:pt x="1865" y="240087"/>
                    <a:pt x="-3914" y="230626"/>
                    <a:pt x="3326" y="219640"/>
                  </a:cubicBezTo>
                  <a:cubicBezTo>
                    <a:pt x="10755" y="208401"/>
                    <a:pt x="23137" y="209480"/>
                    <a:pt x="30186" y="217418"/>
                  </a:cubicBezTo>
                  <a:cubicBezTo>
                    <a:pt x="59650" y="250755"/>
                    <a:pt x="94829" y="225609"/>
                    <a:pt x="126960" y="229864"/>
                  </a:cubicBezTo>
                  <a:cubicBezTo>
                    <a:pt x="135786" y="231071"/>
                    <a:pt x="145057" y="225927"/>
                    <a:pt x="148296" y="215830"/>
                  </a:cubicBezTo>
                  <a:cubicBezTo>
                    <a:pt x="151979" y="204273"/>
                    <a:pt x="139723" y="205099"/>
                    <a:pt x="135659" y="199574"/>
                  </a:cubicBezTo>
                  <a:cubicBezTo>
                    <a:pt x="120801" y="179445"/>
                    <a:pt x="108228" y="157220"/>
                    <a:pt x="87717" y="142614"/>
                  </a:cubicBezTo>
                  <a:cubicBezTo>
                    <a:pt x="98385" y="135629"/>
                    <a:pt x="93622" y="130232"/>
                    <a:pt x="86130" y="125152"/>
                  </a:cubicBezTo>
                  <a:cubicBezTo>
                    <a:pt x="74636" y="117278"/>
                    <a:pt x="74255" y="107245"/>
                    <a:pt x="84161" y="98799"/>
                  </a:cubicBezTo>
                  <a:cubicBezTo>
                    <a:pt x="107656" y="78860"/>
                    <a:pt x="118387" y="45141"/>
                    <a:pt x="148804" y="32188"/>
                  </a:cubicBezTo>
                  <a:cubicBezTo>
                    <a:pt x="158202" y="28187"/>
                    <a:pt x="175792" y="19487"/>
                    <a:pt x="156233" y="34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8" name="Полилиния: фигура 857">
              <a:extLst>
                <a:ext uri="{FF2B5EF4-FFF2-40B4-BE49-F238E27FC236}">
                  <a16:creationId xmlns="" xmlns:a16="http://schemas.microsoft.com/office/drawing/2014/main" id="{75D25BF3-21A2-4025-9135-11ECD9FF5A29}"/>
                </a:ext>
              </a:extLst>
            </p:cNvPr>
            <p:cNvSpPr/>
            <p:nvPr/>
          </p:nvSpPr>
          <p:spPr>
            <a:xfrm>
              <a:off x="6897141" y="4027232"/>
              <a:ext cx="128815" cy="207856"/>
            </a:xfrm>
            <a:custGeom>
              <a:avLst/>
              <a:gdLst>
                <a:gd name="connsiteX0" fmla="*/ 82778 w 128815"/>
                <a:gd name="connsiteY0" fmla="*/ 98700 h 207856"/>
                <a:gd name="connsiteX1" fmla="*/ 128499 w 128815"/>
                <a:gd name="connsiteY1" fmla="*/ 123274 h 207856"/>
                <a:gd name="connsiteX2" fmla="*/ 116179 w 128815"/>
                <a:gd name="connsiteY2" fmla="*/ 151976 h 207856"/>
                <a:gd name="connsiteX3" fmla="*/ 128816 w 128815"/>
                <a:gd name="connsiteY3" fmla="*/ 207857 h 207856"/>
                <a:gd name="connsiteX4" fmla="*/ 31407 w 128815"/>
                <a:gd name="connsiteY4" fmla="*/ 152611 h 207856"/>
                <a:gd name="connsiteX5" fmla="*/ 6388 w 128815"/>
                <a:gd name="connsiteY5" fmla="*/ 114828 h 207856"/>
                <a:gd name="connsiteX6" fmla="*/ 38 w 128815"/>
                <a:gd name="connsiteY6" fmla="*/ 17610 h 207856"/>
                <a:gd name="connsiteX7" fmla="*/ 11849 w 128815"/>
                <a:gd name="connsiteY7" fmla="*/ 20 h 207856"/>
                <a:gd name="connsiteX8" fmla="*/ 24803 w 128815"/>
                <a:gd name="connsiteY8" fmla="*/ 12466 h 207856"/>
                <a:gd name="connsiteX9" fmla="*/ 82842 w 128815"/>
                <a:gd name="connsiteY9" fmla="*/ 98636 h 20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15" h="207856">
                  <a:moveTo>
                    <a:pt x="82778" y="98700"/>
                  </a:moveTo>
                  <a:cubicBezTo>
                    <a:pt x="92177" y="119464"/>
                    <a:pt x="114655" y="112098"/>
                    <a:pt x="128499" y="123274"/>
                  </a:cubicBezTo>
                  <a:cubicBezTo>
                    <a:pt x="110147" y="125751"/>
                    <a:pt x="90907" y="127592"/>
                    <a:pt x="116179" y="151976"/>
                  </a:cubicBezTo>
                  <a:cubicBezTo>
                    <a:pt x="131103" y="166454"/>
                    <a:pt x="124244" y="187092"/>
                    <a:pt x="128816" y="207857"/>
                  </a:cubicBezTo>
                  <a:cubicBezTo>
                    <a:pt x="101702" y="174963"/>
                    <a:pt x="64808" y="167597"/>
                    <a:pt x="31407" y="152611"/>
                  </a:cubicBezTo>
                  <a:cubicBezTo>
                    <a:pt x="16230" y="145817"/>
                    <a:pt x="7595" y="132799"/>
                    <a:pt x="6388" y="114828"/>
                  </a:cubicBezTo>
                  <a:cubicBezTo>
                    <a:pt x="4165" y="82443"/>
                    <a:pt x="1626" y="50058"/>
                    <a:pt x="38" y="17610"/>
                  </a:cubicBezTo>
                  <a:cubicBezTo>
                    <a:pt x="-343" y="9672"/>
                    <a:pt x="2007" y="591"/>
                    <a:pt x="11849" y="20"/>
                  </a:cubicBezTo>
                  <a:cubicBezTo>
                    <a:pt x="19278" y="-424"/>
                    <a:pt x="24994" y="6561"/>
                    <a:pt x="24803" y="12466"/>
                  </a:cubicBezTo>
                  <a:cubicBezTo>
                    <a:pt x="23342" y="57805"/>
                    <a:pt x="66332" y="67838"/>
                    <a:pt x="82842" y="986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9" name="Полилиния: фигура 858">
              <a:extLst>
                <a:ext uri="{FF2B5EF4-FFF2-40B4-BE49-F238E27FC236}">
                  <a16:creationId xmlns="" xmlns:a16="http://schemas.microsoft.com/office/drawing/2014/main" id="{11D5975E-E2FC-4D94-885C-5797110AB047}"/>
                </a:ext>
              </a:extLst>
            </p:cNvPr>
            <p:cNvSpPr/>
            <p:nvPr/>
          </p:nvSpPr>
          <p:spPr>
            <a:xfrm>
              <a:off x="6720840" y="4060463"/>
              <a:ext cx="87903" cy="147320"/>
            </a:xfrm>
            <a:custGeom>
              <a:avLst/>
              <a:gdLst>
                <a:gd name="connsiteX0" fmla="*/ 38100 w 87903"/>
                <a:gd name="connsiteY0" fmla="*/ 147321 h 147320"/>
                <a:gd name="connsiteX1" fmla="*/ 0 w 87903"/>
                <a:gd name="connsiteY1" fmla="*/ 0 h 147320"/>
                <a:gd name="connsiteX2" fmla="*/ 82931 w 87903"/>
                <a:gd name="connsiteY2" fmla="*/ 110681 h 147320"/>
                <a:gd name="connsiteX3" fmla="*/ 69342 w 87903"/>
                <a:gd name="connsiteY3" fmla="*/ 136716 h 147320"/>
                <a:gd name="connsiteX4" fmla="*/ 38100 w 87903"/>
                <a:gd name="connsiteY4" fmla="*/ 147321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3" h="147320">
                  <a:moveTo>
                    <a:pt x="38100" y="147321"/>
                  </a:moveTo>
                  <a:cubicBezTo>
                    <a:pt x="5270" y="104204"/>
                    <a:pt x="16764" y="47879"/>
                    <a:pt x="0" y="0"/>
                  </a:cubicBezTo>
                  <a:cubicBezTo>
                    <a:pt x="32194" y="32893"/>
                    <a:pt x="57214" y="72200"/>
                    <a:pt x="82931" y="110681"/>
                  </a:cubicBezTo>
                  <a:cubicBezTo>
                    <a:pt x="93790" y="126937"/>
                    <a:pt x="85789" y="136081"/>
                    <a:pt x="69342" y="136716"/>
                  </a:cubicBezTo>
                  <a:cubicBezTo>
                    <a:pt x="57721" y="137161"/>
                    <a:pt x="46927" y="138177"/>
                    <a:pt x="38100" y="147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0" name="Полилиния: фигура 859">
              <a:extLst>
                <a:ext uri="{FF2B5EF4-FFF2-40B4-BE49-F238E27FC236}">
                  <a16:creationId xmlns="" xmlns:a16="http://schemas.microsoft.com/office/drawing/2014/main" id="{C3D346DB-DBCB-4C8C-A7DA-5E50F273B96C}"/>
                </a:ext>
              </a:extLst>
            </p:cNvPr>
            <p:cNvSpPr/>
            <p:nvPr/>
          </p:nvSpPr>
          <p:spPr>
            <a:xfrm>
              <a:off x="7048436" y="3995121"/>
              <a:ext cx="205740" cy="117887"/>
            </a:xfrm>
            <a:custGeom>
              <a:avLst/>
              <a:gdLst>
                <a:gd name="connsiteX0" fmla="*/ 205740 w 205740"/>
                <a:gd name="connsiteY0" fmla="*/ 0 h 117887"/>
                <a:gd name="connsiteX1" fmla="*/ 163068 w 205740"/>
                <a:gd name="connsiteY1" fmla="*/ 88964 h 117887"/>
                <a:gd name="connsiteX2" fmla="*/ 60643 w 205740"/>
                <a:gd name="connsiteY2" fmla="*/ 117793 h 117887"/>
                <a:gd name="connsiteX3" fmla="*/ 0 w 205740"/>
                <a:gd name="connsiteY3" fmla="*/ 114491 h 117887"/>
                <a:gd name="connsiteX4" fmla="*/ 35941 w 205740"/>
                <a:gd name="connsiteY4" fmla="*/ 103696 h 117887"/>
                <a:gd name="connsiteX5" fmla="*/ 181546 w 205740"/>
                <a:gd name="connsiteY5" fmla="*/ 18288 h 117887"/>
                <a:gd name="connsiteX6" fmla="*/ 205740 w 205740"/>
                <a:gd name="connsiteY6" fmla="*/ 0 h 11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740" h="117887">
                  <a:moveTo>
                    <a:pt x="205740" y="0"/>
                  </a:moveTo>
                  <a:cubicBezTo>
                    <a:pt x="199771" y="34163"/>
                    <a:pt x="181166" y="64707"/>
                    <a:pt x="163068" y="88964"/>
                  </a:cubicBezTo>
                  <a:cubicBezTo>
                    <a:pt x="140208" y="119634"/>
                    <a:pt x="97028" y="116586"/>
                    <a:pt x="60643" y="117793"/>
                  </a:cubicBezTo>
                  <a:cubicBezTo>
                    <a:pt x="40513" y="118428"/>
                    <a:pt x="20193" y="115697"/>
                    <a:pt x="0" y="114491"/>
                  </a:cubicBezTo>
                  <a:cubicBezTo>
                    <a:pt x="12002" y="110681"/>
                    <a:pt x="24194" y="102870"/>
                    <a:pt x="35941" y="103696"/>
                  </a:cubicBezTo>
                  <a:cubicBezTo>
                    <a:pt x="101791" y="108268"/>
                    <a:pt x="142621" y="65342"/>
                    <a:pt x="181546" y="18288"/>
                  </a:cubicBezTo>
                  <a:cubicBezTo>
                    <a:pt x="188468" y="9969"/>
                    <a:pt x="195580" y="2857"/>
                    <a:pt x="2057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1" name="Полилиния: фигура 860">
              <a:extLst>
                <a:ext uri="{FF2B5EF4-FFF2-40B4-BE49-F238E27FC236}">
                  <a16:creationId xmlns="" xmlns:a16="http://schemas.microsoft.com/office/drawing/2014/main" id="{2E716584-BCEE-4432-A408-8A80C0567861}"/>
                </a:ext>
              </a:extLst>
            </p:cNvPr>
            <p:cNvSpPr/>
            <p:nvPr/>
          </p:nvSpPr>
          <p:spPr>
            <a:xfrm>
              <a:off x="7269353" y="3823290"/>
              <a:ext cx="137096" cy="98642"/>
            </a:xfrm>
            <a:custGeom>
              <a:avLst/>
              <a:gdLst>
                <a:gd name="connsiteX0" fmla="*/ 0 w 137096"/>
                <a:gd name="connsiteY0" fmla="*/ 81788 h 98642"/>
                <a:gd name="connsiteX1" fmla="*/ 54546 w 137096"/>
                <a:gd name="connsiteY1" fmla="*/ 56579 h 98642"/>
                <a:gd name="connsiteX2" fmla="*/ 137096 w 137096"/>
                <a:gd name="connsiteY2" fmla="*/ 0 h 98642"/>
                <a:gd name="connsiteX3" fmla="*/ 94805 w 137096"/>
                <a:gd name="connsiteY3" fmla="*/ 47816 h 98642"/>
                <a:gd name="connsiteX4" fmla="*/ 73851 w 137096"/>
                <a:gd name="connsiteY4" fmla="*/ 63182 h 98642"/>
                <a:gd name="connsiteX5" fmla="*/ 0 w 137096"/>
                <a:gd name="connsiteY5" fmla="*/ 81788 h 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96" h="98642">
                  <a:moveTo>
                    <a:pt x="0" y="81788"/>
                  </a:moveTo>
                  <a:cubicBezTo>
                    <a:pt x="22416" y="83693"/>
                    <a:pt x="37719" y="74740"/>
                    <a:pt x="54546" y="56579"/>
                  </a:cubicBezTo>
                  <a:cubicBezTo>
                    <a:pt x="77279" y="32068"/>
                    <a:pt x="100711" y="3619"/>
                    <a:pt x="137096" y="0"/>
                  </a:cubicBezTo>
                  <a:cubicBezTo>
                    <a:pt x="130366" y="23432"/>
                    <a:pt x="115570" y="38735"/>
                    <a:pt x="94805" y="47816"/>
                  </a:cubicBezTo>
                  <a:cubicBezTo>
                    <a:pt x="86678" y="51372"/>
                    <a:pt x="76009" y="53785"/>
                    <a:pt x="73851" y="63182"/>
                  </a:cubicBezTo>
                  <a:cubicBezTo>
                    <a:pt x="60134" y="121476"/>
                    <a:pt x="28321" y="92901"/>
                    <a:pt x="0" y="817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2" name="Полилиния: фигура 861">
              <a:extLst>
                <a:ext uri="{FF2B5EF4-FFF2-40B4-BE49-F238E27FC236}">
                  <a16:creationId xmlns="" xmlns:a16="http://schemas.microsoft.com/office/drawing/2014/main" id="{563BA84A-E1D9-490B-9282-49268C14EA44}"/>
                </a:ext>
              </a:extLst>
            </p:cNvPr>
            <p:cNvSpPr/>
            <p:nvPr/>
          </p:nvSpPr>
          <p:spPr>
            <a:xfrm>
              <a:off x="6424285" y="3601789"/>
              <a:ext cx="64616" cy="60180"/>
            </a:xfrm>
            <a:custGeom>
              <a:avLst/>
              <a:gdLst>
                <a:gd name="connsiteX0" fmla="*/ 7058 w 64616"/>
                <a:gd name="connsiteY0" fmla="*/ 392 h 60180"/>
                <a:gd name="connsiteX1" fmla="*/ 60398 w 64616"/>
                <a:gd name="connsiteY1" fmla="*/ 33095 h 60180"/>
                <a:gd name="connsiteX2" fmla="*/ 59001 w 64616"/>
                <a:gd name="connsiteY2" fmla="*/ 58686 h 60180"/>
                <a:gd name="connsiteX3" fmla="*/ 40142 w 64616"/>
                <a:gd name="connsiteY3" fmla="*/ 49287 h 60180"/>
                <a:gd name="connsiteX4" fmla="*/ 9916 w 64616"/>
                <a:gd name="connsiteY4" fmla="*/ 25348 h 60180"/>
                <a:gd name="connsiteX5" fmla="*/ 7058 w 64616"/>
                <a:gd name="connsiteY5" fmla="*/ 392 h 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16" h="60180">
                  <a:moveTo>
                    <a:pt x="7058" y="392"/>
                  </a:moveTo>
                  <a:cubicBezTo>
                    <a:pt x="32522" y="-3164"/>
                    <a:pt x="44714" y="18236"/>
                    <a:pt x="60398" y="33095"/>
                  </a:cubicBezTo>
                  <a:cubicBezTo>
                    <a:pt x="62748" y="41921"/>
                    <a:pt x="69288" y="52208"/>
                    <a:pt x="59001" y="58686"/>
                  </a:cubicBezTo>
                  <a:cubicBezTo>
                    <a:pt x="51064" y="63638"/>
                    <a:pt x="45158" y="55193"/>
                    <a:pt x="40142" y="49287"/>
                  </a:cubicBezTo>
                  <a:cubicBezTo>
                    <a:pt x="31506" y="39127"/>
                    <a:pt x="22108" y="30428"/>
                    <a:pt x="9916" y="25348"/>
                  </a:cubicBezTo>
                  <a:cubicBezTo>
                    <a:pt x="-5007" y="19125"/>
                    <a:pt x="-625" y="9854"/>
                    <a:pt x="7058" y="39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3" name="Полилиния: фигура 862">
              <a:extLst>
                <a:ext uri="{FF2B5EF4-FFF2-40B4-BE49-F238E27FC236}">
                  <a16:creationId xmlns="" xmlns:a16="http://schemas.microsoft.com/office/drawing/2014/main" id="{CBECB21E-C7CA-4003-96C5-DF674B887268}"/>
                </a:ext>
              </a:extLst>
            </p:cNvPr>
            <p:cNvSpPr/>
            <p:nvPr/>
          </p:nvSpPr>
          <p:spPr>
            <a:xfrm>
              <a:off x="7071359" y="4165525"/>
              <a:ext cx="99059" cy="33141"/>
            </a:xfrm>
            <a:custGeom>
              <a:avLst/>
              <a:gdLst>
                <a:gd name="connsiteX0" fmla="*/ 0 w 99059"/>
                <a:gd name="connsiteY0" fmla="*/ 1365 h 33141"/>
                <a:gd name="connsiteX1" fmla="*/ 99060 w 99059"/>
                <a:gd name="connsiteY1" fmla="*/ 9556 h 33141"/>
                <a:gd name="connsiteX2" fmla="*/ 42799 w 99059"/>
                <a:gd name="connsiteY2" fmla="*/ 25051 h 33141"/>
                <a:gd name="connsiteX3" fmla="*/ 0 w 99059"/>
                <a:gd name="connsiteY3" fmla="*/ 1429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59" h="33141">
                  <a:moveTo>
                    <a:pt x="0" y="1365"/>
                  </a:moveTo>
                  <a:cubicBezTo>
                    <a:pt x="33719" y="-6128"/>
                    <a:pt x="65088" y="20161"/>
                    <a:pt x="99060" y="9556"/>
                  </a:cubicBezTo>
                  <a:cubicBezTo>
                    <a:pt x="85598" y="36862"/>
                    <a:pt x="66040" y="38195"/>
                    <a:pt x="42799" y="25051"/>
                  </a:cubicBezTo>
                  <a:cubicBezTo>
                    <a:pt x="28639" y="16986"/>
                    <a:pt x="14288" y="9303"/>
                    <a:pt x="0" y="14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4" name="Полилиния: фигура 863">
              <a:extLst>
                <a:ext uri="{FF2B5EF4-FFF2-40B4-BE49-F238E27FC236}">
                  <a16:creationId xmlns="" xmlns:a16="http://schemas.microsoft.com/office/drawing/2014/main" id="{87F6532C-BA1E-47E8-8D4D-36D157B78A1F}"/>
                </a:ext>
              </a:extLst>
            </p:cNvPr>
            <p:cNvSpPr/>
            <p:nvPr/>
          </p:nvSpPr>
          <p:spPr>
            <a:xfrm>
              <a:off x="6412349" y="3699718"/>
              <a:ext cx="30060" cy="66040"/>
            </a:xfrm>
            <a:custGeom>
              <a:avLst/>
              <a:gdLst>
                <a:gd name="connsiteX0" fmla="*/ 26677 w 30060"/>
                <a:gd name="connsiteY0" fmla="*/ 66040 h 66040"/>
                <a:gd name="connsiteX1" fmla="*/ 18994 w 30060"/>
                <a:gd name="connsiteY1" fmla="*/ 57912 h 66040"/>
                <a:gd name="connsiteX2" fmla="*/ 9913 w 30060"/>
                <a:gd name="connsiteY2" fmla="*/ 0 h 66040"/>
                <a:gd name="connsiteX3" fmla="*/ 26677 w 30060"/>
                <a:gd name="connsiteY3" fmla="*/ 660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0" h="66040">
                  <a:moveTo>
                    <a:pt x="26677" y="66040"/>
                  </a:moveTo>
                  <a:cubicBezTo>
                    <a:pt x="24137" y="63310"/>
                    <a:pt x="21597" y="60579"/>
                    <a:pt x="18994" y="57912"/>
                  </a:cubicBezTo>
                  <a:cubicBezTo>
                    <a:pt x="1404" y="42799"/>
                    <a:pt x="-8629" y="26099"/>
                    <a:pt x="9913" y="0"/>
                  </a:cubicBezTo>
                  <a:cubicBezTo>
                    <a:pt x="26931" y="20384"/>
                    <a:pt x="35186" y="40513"/>
                    <a:pt x="26677" y="660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5" name="Полилиния: фигура 864">
              <a:extLst>
                <a:ext uri="{FF2B5EF4-FFF2-40B4-BE49-F238E27FC236}">
                  <a16:creationId xmlns="" xmlns:a16="http://schemas.microsoft.com/office/drawing/2014/main" id="{167DFCEE-6A28-400B-80F6-FE368A4DCC9E}"/>
                </a:ext>
              </a:extLst>
            </p:cNvPr>
            <p:cNvSpPr/>
            <p:nvPr/>
          </p:nvSpPr>
          <p:spPr>
            <a:xfrm>
              <a:off x="6863173" y="4296621"/>
              <a:ext cx="40673" cy="39369"/>
            </a:xfrm>
            <a:custGeom>
              <a:avLst/>
              <a:gdLst>
                <a:gd name="connsiteX0" fmla="*/ 40673 w 40673"/>
                <a:gd name="connsiteY0" fmla="*/ 39370 h 39369"/>
                <a:gd name="connsiteX1" fmla="*/ 224 w 40673"/>
                <a:gd name="connsiteY1" fmla="*/ 10159 h 39369"/>
                <a:gd name="connsiteX2" fmla="*/ 9305 w 40673"/>
                <a:gd name="connsiteY2" fmla="*/ 127 h 39369"/>
                <a:gd name="connsiteX3" fmla="*/ 40610 w 40673"/>
                <a:gd name="connsiteY3" fmla="*/ 39370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3" h="39369">
                  <a:moveTo>
                    <a:pt x="40673" y="39370"/>
                  </a:moveTo>
                  <a:cubicBezTo>
                    <a:pt x="20798" y="37528"/>
                    <a:pt x="5812" y="29781"/>
                    <a:pt x="224" y="10159"/>
                  </a:cubicBezTo>
                  <a:cubicBezTo>
                    <a:pt x="-1173" y="5080"/>
                    <a:pt x="4224" y="-953"/>
                    <a:pt x="9305" y="127"/>
                  </a:cubicBezTo>
                  <a:cubicBezTo>
                    <a:pt x="30006" y="4445"/>
                    <a:pt x="27021" y="28702"/>
                    <a:pt x="40610" y="393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6" name="Полилиния: фигура 865">
              <a:extLst>
                <a:ext uri="{FF2B5EF4-FFF2-40B4-BE49-F238E27FC236}">
                  <a16:creationId xmlns="" xmlns:a16="http://schemas.microsoft.com/office/drawing/2014/main" id="{CE883642-52B0-4850-9142-0B4BA5C28234}"/>
                </a:ext>
              </a:extLst>
            </p:cNvPr>
            <p:cNvSpPr/>
            <p:nvPr/>
          </p:nvSpPr>
          <p:spPr>
            <a:xfrm>
              <a:off x="6538921" y="3573494"/>
              <a:ext cx="38157" cy="59294"/>
            </a:xfrm>
            <a:custGeom>
              <a:avLst/>
              <a:gdLst>
                <a:gd name="connsiteX0" fmla="*/ 36503 w 38157"/>
                <a:gd name="connsiteY0" fmla="*/ 59295 h 59294"/>
                <a:gd name="connsiteX1" fmla="*/ 55 w 38157"/>
                <a:gd name="connsiteY1" fmla="*/ 22909 h 59294"/>
                <a:gd name="connsiteX2" fmla="*/ 15993 w 38157"/>
                <a:gd name="connsiteY2" fmla="*/ 2462 h 59294"/>
                <a:gd name="connsiteX3" fmla="*/ 33456 w 38157"/>
                <a:gd name="connsiteY3" fmla="*/ 1319 h 59294"/>
                <a:gd name="connsiteX4" fmla="*/ 34090 w 38157"/>
                <a:gd name="connsiteY4" fmla="*/ 18464 h 59294"/>
                <a:gd name="connsiteX5" fmla="*/ 36503 w 38157"/>
                <a:gd name="connsiteY5" fmla="*/ 59295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7" h="59294">
                  <a:moveTo>
                    <a:pt x="36503" y="59295"/>
                  </a:moveTo>
                  <a:cubicBezTo>
                    <a:pt x="15040" y="51928"/>
                    <a:pt x="1578" y="42657"/>
                    <a:pt x="55" y="22909"/>
                  </a:cubicBezTo>
                  <a:cubicBezTo>
                    <a:pt x="-771" y="12876"/>
                    <a:pt x="7928" y="6145"/>
                    <a:pt x="15993" y="2462"/>
                  </a:cubicBezTo>
                  <a:cubicBezTo>
                    <a:pt x="21136" y="112"/>
                    <a:pt x="28757" y="-1094"/>
                    <a:pt x="33456" y="1319"/>
                  </a:cubicBezTo>
                  <a:cubicBezTo>
                    <a:pt x="40822" y="5065"/>
                    <a:pt x="38345" y="13765"/>
                    <a:pt x="34090" y="18464"/>
                  </a:cubicBezTo>
                  <a:cubicBezTo>
                    <a:pt x="22407" y="31291"/>
                    <a:pt x="33773" y="42784"/>
                    <a:pt x="36503" y="592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7" name="Полилиния: фигура 866">
              <a:extLst>
                <a:ext uri="{FF2B5EF4-FFF2-40B4-BE49-F238E27FC236}">
                  <a16:creationId xmlns="" xmlns:a16="http://schemas.microsoft.com/office/drawing/2014/main" id="{C8145711-759F-43A8-AB5C-96CB3BA56CEF}"/>
                </a:ext>
              </a:extLst>
            </p:cNvPr>
            <p:cNvSpPr/>
            <p:nvPr/>
          </p:nvSpPr>
          <p:spPr>
            <a:xfrm>
              <a:off x="5223476" y="3936828"/>
              <a:ext cx="52125" cy="67187"/>
            </a:xfrm>
            <a:custGeom>
              <a:avLst/>
              <a:gdLst>
                <a:gd name="connsiteX0" fmla="*/ 21497 w 52125"/>
                <a:gd name="connsiteY0" fmla="*/ 64 h 67187"/>
                <a:gd name="connsiteX1" fmla="*/ 51850 w 52125"/>
                <a:gd name="connsiteY1" fmla="*/ 33655 h 67187"/>
                <a:gd name="connsiteX2" fmla="*/ 25878 w 52125"/>
                <a:gd name="connsiteY2" fmla="*/ 67057 h 67187"/>
                <a:gd name="connsiteX3" fmla="*/ 415 w 52125"/>
                <a:gd name="connsiteY3" fmla="*/ 27051 h 67187"/>
                <a:gd name="connsiteX4" fmla="*/ 21497 w 52125"/>
                <a:gd name="connsiteY4" fmla="*/ 0 h 6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25" h="67187">
                  <a:moveTo>
                    <a:pt x="21497" y="64"/>
                  </a:moveTo>
                  <a:cubicBezTo>
                    <a:pt x="36483" y="5969"/>
                    <a:pt x="54580" y="10160"/>
                    <a:pt x="51850" y="33655"/>
                  </a:cubicBezTo>
                  <a:cubicBezTo>
                    <a:pt x="50008" y="49721"/>
                    <a:pt x="44928" y="68962"/>
                    <a:pt x="25878" y="67057"/>
                  </a:cubicBezTo>
                  <a:cubicBezTo>
                    <a:pt x="6130" y="65151"/>
                    <a:pt x="2891" y="44323"/>
                    <a:pt x="415" y="27051"/>
                  </a:cubicBezTo>
                  <a:cubicBezTo>
                    <a:pt x="-1808" y="11557"/>
                    <a:pt x="4860" y="953"/>
                    <a:pt x="21497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8" name="Полилиния: фигура 867">
              <a:extLst>
                <a:ext uri="{FF2B5EF4-FFF2-40B4-BE49-F238E27FC236}">
                  <a16:creationId xmlns="" xmlns:a16="http://schemas.microsoft.com/office/drawing/2014/main" id="{97CB8418-8FE9-43AB-949E-6A7981071E9C}"/>
                </a:ext>
              </a:extLst>
            </p:cNvPr>
            <p:cNvSpPr/>
            <p:nvPr/>
          </p:nvSpPr>
          <p:spPr>
            <a:xfrm>
              <a:off x="5278390" y="3902538"/>
              <a:ext cx="64081" cy="67683"/>
            </a:xfrm>
            <a:custGeom>
              <a:avLst/>
              <a:gdLst>
                <a:gd name="connsiteX0" fmla="*/ 13382 w 64081"/>
                <a:gd name="connsiteY0" fmla="*/ 0 h 67683"/>
                <a:gd name="connsiteX1" fmla="*/ 53895 w 64081"/>
                <a:gd name="connsiteY1" fmla="*/ 17844 h 67683"/>
                <a:gd name="connsiteX2" fmla="*/ 56372 w 64081"/>
                <a:gd name="connsiteY2" fmla="*/ 62103 h 67683"/>
                <a:gd name="connsiteX3" fmla="*/ 26082 w 64081"/>
                <a:gd name="connsiteY3" fmla="*/ 45720 h 67683"/>
                <a:gd name="connsiteX4" fmla="*/ 6270 w 64081"/>
                <a:gd name="connsiteY4" fmla="*/ 21527 h 67683"/>
                <a:gd name="connsiteX5" fmla="*/ 2397 w 64081"/>
                <a:gd name="connsiteY5" fmla="*/ 4191 h 67683"/>
                <a:gd name="connsiteX6" fmla="*/ 13319 w 64081"/>
                <a:gd name="connsiteY6" fmla="*/ 0 h 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081" h="67683">
                  <a:moveTo>
                    <a:pt x="13382" y="0"/>
                  </a:moveTo>
                  <a:cubicBezTo>
                    <a:pt x="30083" y="3302"/>
                    <a:pt x="44434" y="5778"/>
                    <a:pt x="53895" y="17844"/>
                  </a:cubicBezTo>
                  <a:cubicBezTo>
                    <a:pt x="64627" y="31496"/>
                    <a:pt x="69008" y="50292"/>
                    <a:pt x="56372" y="62103"/>
                  </a:cubicBezTo>
                  <a:cubicBezTo>
                    <a:pt x="40624" y="76835"/>
                    <a:pt x="32115" y="59246"/>
                    <a:pt x="26082" y="45720"/>
                  </a:cubicBezTo>
                  <a:cubicBezTo>
                    <a:pt x="21510" y="35433"/>
                    <a:pt x="14144" y="28512"/>
                    <a:pt x="6270" y="21527"/>
                  </a:cubicBezTo>
                  <a:cubicBezTo>
                    <a:pt x="1254" y="17018"/>
                    <a:pt x="-2747" y="10414"/>
                    <a:pt x="2397" y="4191"/>
                  </a:cubicBezTo>
                  <a:cubicBezTo>
                    <a:pt x="5127" y="826"/>
                    <a:pt x="11223" y="698"/>
                    <a:pt x="13319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9" name="Полилиния: фигура 868">
              <a:extLst>
                <a:ext uri="{FF2B5EF4-FFF2-40B4-BE49-F238E27FC236}">
                  <a16:creationId xmlns="" xmlns:a16="http://schemas.microsoft.com/office/drawing/2014/main" id="{F91EA706-1C64-4ADD-AD3E-DF96141C896D}"/>
                </a:ext>
              </a:extLst>
            </p:cNvPr>
            <p:cNvSpPr/>
            <p:nvPr/>
          </p:nvSpPr>
          <p:spPr>
            <a:xfrm>
              <a:off x="6949376" y="3233943"/>
              <a:ext cx="19536" cy="57340"/>
            </a:xfrm>
            <a:custGeom>
              <a:avLst/>
              <a:gdLst>
                <a:gd name="connsiteX0" fmla="*/ 0 w 19536"/>
                <a:gd name="connsiteY0" fmla="*/ 0 h 57340"/>
                <a:gd name="connsiteX1" fmla="*/ 0 w 19536"/>
                <a:gd name="connsiteY1" fmla="*/ 57341 h 57340"/>
                <a:gd name="connsiteX2" fmla="*/ 0 w 19536"/>
                <a:gd name="connsiteY2" fmla="*/ 0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36" h="57340">
                  <a:moveTo>
                    <a:pt x="0" y="0"/>
                  </a:moveTo>
                  <a:cubicBezTo>
                    <a:pt x="35433" y="19113"/>
                    <a:pt x="14668" y="38227"/>
                    <a:pt x="0" y="57341"/>
                  </a:cubicBezTo>
                  <a:cubicBezTo>
                    <a:pt x="0" y="38227"/>
                    <a:pt x="0" y="19113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0" name="Полилиния: фигура 869">
              <a:extLst>
                <a:ext uri="{FF2B5EF4-FFF2-40B4-BE49-F238E27FC236}">
                  <a16:creationId xmlns="" xmlns:a16="http://schemas.microsoft.com/office/drawing/2014/main" id="{E3C3D34F-0939-49D0-A4AA-B2EEC29CB69D}"/>
                </a:ext>
              </a:extLst>
            </p:cNvPr>
            <p:cNvSpPr/>
            <p:nvPr/>
          </p:nvSpPr>
          <p:spPr>
            <a:xfrm>
              <a:off x="2374167" y="1810241"/>
              <a:ext cx="232507" cy="416714"/>
            </a:xfrm>
            <a:custGeom>
              <a:avLst/>
              <a:gdLst>
                <a:gd name="connsiteX0" fmla="*/ 141068 w 232507"/>
                <a:gd name="connsiteY0" fmla="*/ 212117 h 416714"/>
                <a:gd name="connsiteX1" fmla="*/ 120684 w 232507"/>
                <a:gd name="connsiteY1" fmla="*/ 233516 h 416714"/>
                <a:gd name="connsiteX2" fmla="*/ 100682 w 232507"/>
                <a:gd name="connsiteY2" fmla="*/ 238406 h 416714"/>
                <a:gd name="connsiteX3" fmla="*/ 119351 w 232507"/>
                <a:gd name="connsiteY3" fmla="*/ 264505 h 416714"/>
                <a:gd name="connsiteX4" fmla="*/ 185518 w 232507"/>
                <a:gd name="connsiteY4" fmla="*/ 324576 h 416714"/>
                <a:gd name="connsiteX5" fmla="*/ 222919 w 232507"/>
                <a:gd name="connsiteY5" fmla="*/ 374614 h 416714"/>
                <a:gd name="connsiteX6" fmla="*/ 232508 w 232507"/>
                <a:gd name="connsiteY6" fmla="*/ 416715 h 416714"/>
                <a:gd name="connsiteX7" fmla="*/ 169770 w 232507"/>
                <a:gd name="connsiteY7" fmla="*/ 331561 h 416714"/>
                <a:gd name="connsiteX8" fmla="*/ 128749 w 232507"/>
                <a:gd name="connsiteY8" fmla="*/ 300827 h 416714"/>
                <a:gd name="connsiteX9" fmla="*/ 77187 w 232507"/>
                <a:gd name="connsiteY9" fmla="*/ 243994 h 416714"/>
                <a:gd name="connsiteX10" fmla="*/ 43532 w 232507"/>
                <a:gd name="connsiteY10" fmla="*/ 219610 h 416714"/>
                <a:gd name="connsiteX11" fmla="*/ 25053 w 232507"/>
                <a:gd name="connsiteY11" fmla="*/ 216117 h 416714"/>
                <a:gd name="connsiteX12" fmla="*/ 19084 w 232507"/>
                <a:gd name="connsiteY12" fmla="*/ 113945 h 416714"/>
                <a:gd name="connsiteX13" fmla="*/ 52168 w 232507"/>
                <a:gd name="connsiteY13" fmla="*/ 130455 h 416714"/>
                <a:gd name="connsiteX14" fmla="*/ 19084 w 232507"/>
                <a:gd name="connsiteY14" fmla="*/ 105754 h 416714"/>
                <a:gd name="connsiteX15" fmla="*/ 2955 w 232507"/>
                <a:gd name="connsiteY15" fmla="*/ 20981 h 416714"/>
                <a:gd name="connsiteX16" fmla="*/ 23339 w 232507"/>
                <a:gd name="connsiteY16" fmla="*/ 26 h 416714"/>
                <a:gd name="connsiteX17" fmla="*/ 36991 w 232507"/>
                <a:gd name="connsiteY17" fmla="*/ 21616 h 416714"/>
                <a:gd name="connsiteX18" fmla="*/ 98396 w 232507"/>
                <a:gd name="connsiteY18" fmla="*/ 82322 h 416714"/>
                <a:gd name="connsiteX19" fmla="*/ 125574 w 232507"/>
                <a:gd name="connsiteY19" fmla="*/ 109373 h 416714"/>
                <a:gd name="connsiteX20" fmla="*/ 148624 w 232507"/>
                <a:gd name="connsiteY20" fmla="*/ 122137 h 416714"/>
                <a:gd name="connsiteX21" fmla="*/ 156244 w 232507"/>
                <a:gd name="connsiteY21" fmla="*/ 187606 h 416714"/>
                <a:gd name="connsiteX22" fmla="*/ 148624 w 232507"/>
                <a:gd name="connsiteY22" fmla="*/ 187606 h 416714"/>
                <a:gd name="connsiteX23" fmla="*/ 141004 w 232507"/>
                <a:gd name="connsiteY23" fmla="*/ 212180 h 41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2507" h="416714">
                  <a:moveTo>
                    <a:pt x="141068" y="212117"/>
                  </a:moveTo>
                  <a:cubicBezTo>
                    <a:pt x="137258" y="222531"/>
                    <a:pt x="138337" y="238850"/>
                    <a:pt x="120684" y="233516"/>
                  </a:cubicBezTo>
                  <a:cubicBezTo>
                    <a:pt x="112620" y="231040"/>
                    <a:pt x="102523" y="222213"/>
                    <a:pt x="100682" y="238406"/>
                  </a:cubicBezTo>
                  <a:cubicBezTo>
                    <a:pt x="99158" y="251487"/>
                    <a:pt x="107476" y="265457"/>
                    <a:pt x="119351" y="264505"/>
                  </a:cubicBezTo>
                  <a:cubicBezTo>
                    <a:pt x="160816" y="261329"/>
                    <a:pt x="172056" y="294350"/>
                    <a:pt x="185518" y="324576"/>
                  </a:cubicBezTo>
                  <a:cubicBezTo>
                    <a:pt x="194471" y="344705"/>
                    <a:pt x="208187" y="359691"/>
                    <a:pt x="222919" y="374614"/>
                  </a:cubicBezTo>
                  <a:cubicBezTo>
                    <a:pt x="233905" y="385727"/>
                    <a:pt x="232063" y="401919"/>
                    <a:pt x="232508" y="416715"/>
                  </a:cubicBezTo>
                  <a:cubicBezTo>
                    <a:pt x="209648" y="389981"/>
                    <a:pt x="183041" y="366486"/>
                    <a:pt x="169770" y="331561"/>
                  </a:cubicBezTo>
                  <a:cubicBezTo>
                    <a:pt x="162340" y="311939"/>
                    <a:pt x="147545" y="304954"/>
                    <a:pt x="128749" y="300827"/>
                  </a:cubicBezTo>
                  <a:cubicBezTo>
                    <a:pt x="100936" y="294667"/>
                    <a:pt x="75663" y="284824"/>
                    <a:pt x="77187" y="243994"/>
                  </a:cubicBezTo>
                  <a:cubicBezTo>
                    <a:pt x="77885" y="224118"/>
                    <a:pt x="64804" y="211609"/>
                    <a:pt x="43532" y="219610"/>
                  </a:cubicBezTo>
                  <a:cubicBezTo>
                    <a:pt x="36229" y="222340"/>
                    <a:pt x="23466" y="224436"/>
                    <a:pt x="25053" y="216117"/>
                  </a:cubicBezTo>
                  <a:cubicBezTo>
                    <a:pt x="31721" y="181001"/>
                    <a:pt x="-156" y="149124"/>
                    <a:pt x="19084" y="113945"/>
                  </a:cubicBezTo>
                  <a:cubicBezTo>
                    <a:pt x="32165" y="114263"/>
                    <a:pt x="40103" y="126264"/>
                    <a:pt x="52168" y="130455"/>
                  </a:cubicBezTo>
                  <a:cubicBezTo>
                    <a:pt x="44611" y="116231"/>
                    <a:pt x="29244" y="114961"/>
                    <a:pt x="19084" y="105754"/>
                  </a:cubicBezTo>
                  <a:cubicBezTo>
                    <a:pt x="3971" y="79655"/>
                    <a:pt x="-4982" y="51842"/>
                    <a:pt x="2955" y="20981"/>
                  </a:cubicBezTo>
                  <a:cubicBezTo>
                    <a:pt x="5559" y="10694"/>
                    <a:pt x="11591" y="-609"/>
                    <a:pt x="23339" y="26"/>
                  </a:cubicBezTo>
                  <a:cubicBezTo>
                    <a:pt x="34261" y="534"/>
                    <a:pt x="36483" y="12726"/>
                    <a:pt x="36991" y="21616"/>
                  </a:cubicBezTo>
                  <a:cubicBezTo>
                    <a:pt x="39595" y="63272"/>
                    <a:pt x="55152" y="87466"/>
                    <a:pt x="98396" y="82322"/>
                  </a:cubicBezTo>
                  <a:cubicBezTo>
                    <a:pt x="114398" y="80417"/>
                    <a:pt x="123859" y="91593"/>
                    <a:pt x="125574" y="109373"/>
                  </a:cubicBezTo>
                  <a:cubicBezTo>
                    <a:pt x="127161" y="125947"/>
                    <a:pt x="131733" y="137250"/>
                    <a:pt x="148624" y="122137"/>
                  </a:cubicBezTo>
                  <a:cubicBezTo>
                    <a:pt x="151164" y="143981"/>
                    <a:pt x="153704" y="165761"/>
                    <a:pt x="156244" y="187606"/>
                  </a:cubicBezTo>
                  <a:cubicBezTo>
                    <a:pt x="153704" y="187606"/>
                    <a:pt x="151164" y="187606"/>
                    <a:pt x="148624" y="187606"/>
                  </a:cubicBezTo>
                  <a:cubicBezTo>
                    <a:pt x="136178" y="192241"/>
                    <a:pt x="133194" y="200242"/>
                    <a:pt x="141004" y="2121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1" name="Полилиния: фигура 870">
              <a:extLst>
                <a:ext uri="{FF2B5EF4-FFF2-40B4-BE49-F238E27FC236}">
                  <a16:creationId xmlns="" xmlns:a16="http://schemas.microsoft.com/office/drawing/2014/main" id="{EF1580E3-D9BF-4D9A-9642-9D10B64CAC04}"/>
                </a:ext>
              </a:extLst>
            </p:cNvPr>
            <p:cNvSpPr/>
            <p:nvPr/>
          </p:nvSpPr>
          <p:spPr>
            <a:xfrm>
              <a:off x="2392877" y="1903489"/>
              <a:ext cx="65366" cy="90660"/>
            </a:xfrm>
            <a:custGeom>
              <a:avLst/>
              <a:gdLst>
                <a:gd name="connsiteX0" fmla="*/ 437 w 65366"/>
                <a:gd name="connsiteY0" fmla="*/ 12442 h 90660"/>
                <a:gd name="connsiteX1" fmla="*/ 60699 w 65366"/>
                <a:gd name="connsiteY1" fmla="*/ 24507 h 90660"/>
                <a:gd name="connsiteX2" fmla="*/ 39236 w 65366"/>
                <a:gd name="connsiteY2" fmla="*/ 87309 h 90660"/>
                <a:gd name="connsiteX3" fmla="*/ 24885 w 65366"/>
                <a:gd name="connsiteY3" fmla="*/ 84388 h 90660"/>
                <a:gd name="connsiteX4" fmla="*/ 437 w 65366"/>
                <a:gd name="connsiteY4" fmla="*/ 20633 h 90660"/>
                <a:gd name="connsiteX5" fmla="*/ 437 w 65366"/>
                <a:gd name="connsiteY5" fmla="*/ 12442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66" h="90660">
                  <a:moveTo>
                    <a:pt x="437" y="12442"/>
                  </a:moveTo>
                  <a:cubicBezTo>
                    <a:pt x="25520" y="-12768"/>
                    <a:pt x="48761" y="5012"/>
                    <a:pt x="60699" y="24507"/>
                  </a:cubicBezTo>
                  <a:cubicBezTo>
                    <a:pt x="75304" y="48320"/>
                    <a:pt x="52126" y="68513"/>
                    <a:pt x="39236" y="87309"/>
                  </a:cubicBezTo>
                  <a:cubicBezTo>
                    <a:pt x="35299" y="93087"/>
                    <a:pt x="23488" y="90928"/>
                    <a:pt x="24885" y="84388"/>
                  </a:cubicBezTo>
                  <a:cubicBezTo>
                    <a:pt x="30600" y="56193"/>
                    <a:pt x="-4262" y="47240"/>
                    <a:pt x="437" y="20633"/>
                  </a:cubicBezTo>
                  <a:cubicBezTo>
                    <a:pt x="437" y="17903"/>
                    <a:pt x="437" y="15172"/>
                    <a:pt x="437" y="1244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2" name="Полилиния: фигура 871">
              <a:extLst>
                <a:ext uri="{FF2B5EF4-FFF2-40B4-BE49-F238E27FC236}">
                  <a16:creationId xmlns="" xmlns:a16="http://schemas.microsoft.com/office/drawing/2014/main" id="{25461EF0-4099-4CEE-B0DB-3315CC758BD1}"/>
                </a:ext>
              </a:extLst>
            </p:cNvPr>
            <p:cNvSpPr/>
            <p:nvPr/>
          </p:nvSpPr>
          <p:spPr>
            <a:xfrm>
              <a:off x="2529867" y="1808030"/>
              <a:ext cx="53354" cy="98621"/>
            </a:xfrm>
            <a:custGeom>
              <a:avLst/>
              <a:gdLst>
                <a:gd name="connsiteX0" fmla="*/ 15975 w 53354"/>
                <a:gd name="connsiteY0" fmla="*/ 24017 h 98621"/>
                <a:gd name="connsiteX1" fmla="*/ 19912 w 53354"/>
                <a:gd name="connsiteY1" fmla="*/ 332 h 98621"/>
                <a:gd name="connsiteX2" fmla="*/ 37565 w 53354"/>
                <a:gd name="connsiteY2" fmla="*/ 18239 h 98621"/>
                <a:gd name="connsiteX3" fmla="*/ 32993 w 53354"/>
                <a:gd name="connsiteY3" fmla="*/ 89613 h 98621"/>
                <a:gd name="connsiteX4" fmla="*/ 10260 w 53354"/>
                <a:gd name="connsiteY4" fmla="*/ 95709 h 98621"/>
                <a:gd name="connsiteX5" fmla="*/ 3465 w 53354"/>
                <a:gd name="connsiteY5" fmla="*/ 63641 h 98621"/>
                <a:gd name="connsiteX6" fmla="*/ 15975 w 53354"/>
                <a:gd name="connsiteY6" fmla="*/ 23954 h 9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54" h="98621">
                  <a:moveTo>
                    <a:pt x="15975" y="24017"/>
                  </a:moveTo>
                  <a:cubicBezTo>
                    <a:pt x="14578" y="15191"/>
                    <a:pt x="6132" y="3697"/>
                    <a:pt x="19912" y="332"/>
                  </a:cubicBezTo>
                  <a:cubicBezTo>
                    <a:pt x="30389" y="-2208"/>
                    <a:pt x="32929" y="10428"/>
                    <a:pt x="37565" y="18239"/>
                  </a:cubicBezTo>
                  <a:cubicBezTo>
                    <a:pt x="52170" y="43321"/>
                    <a:pt x="66140" y="67515"/>
                    <a:pt x="32993" y="89613"/>
                  </a:cubicBezTo>
                  <a:cubicBezTo>
                    <a:pt x="25309" y="94757"/>
                    <a:pt x="19912" y="103075"/>
                    <a:pt x="10260" y="95709"/>
                  </a:cubicBezTo>
                  <a:cubicBezTo>
                    <a:pt x="-662" y="87327"/>
                    <a:pt x="-2758" y="76405"/>
                    <a:pt x="3465" y="63641"/>
                  </a:cubicBezTo>
                  <a:cubicBezTo>
                    <a:pt x="9688" y="51005"/>
                    <a:pt x="23341" y="41099"/>
                    <a:pt x="15975" y="239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3" name="Полилиния: фигура 872">
              <a:extLst>
                <a:ext uri="{FF2B5EF4-FFF2-40B4-BE49-F238E27FC236}">
                  <a16:creationId xmlns="" xmlns:a16="http://schemas.microsoft.com/office/drawing/2014/main" id="{FB18B91F-CEE6-4B20-AD92-A58D1B7826EB}"/>
                </a:ext>
              </a:extLst>
            </p:cNvPr>
            <p:cNvSpPr/>
            <p:nvPr/>
          </p:nvSpPr>
          <p:spPr>
            <a:xfrm>
              <a:off x="2495256" y="1988118"/>
              <a:ext cx="27598" cy="34885"/>
            </a:xfrm>
            <a:custGeom>
              <a:avLst/>
              <a:gdLst>
                <a:gd name="connsiteX0" fmla="*/ 19978 w 27598"/>
                <a:gd name="connsiteY0" fmla="*/ 34239 h 34885"/>
                <a:gd name="connsiteX1" fmla="*/ 2325 w 27598"/>
                <a:gd name="connsiteY1" fmla="*/ 11379 h 34885"/>
                <a:gd name="connsiteX2" fmla="*/ 27598 w 27598"/>
                <a:gd name="connsiteY2" fmla="*/ 9728 h 34885"/>
                <a:gd name="connsiteX3" fmla="*/ 19978 w 27598"/>
                <a:gd name="connsiteY3" fmla="*/ 34303 h 3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98" h="34885">
                  <a:moveTo>
                    <a:pt x="19978" y="34239"/>
                  </a:moveTo>
                  <a:cubicBezTo>
                    <a:pt x="1754" y="37605"/>
                    <a:pt x="-3644" y="27508"/>
                    <a:pt x="2325" y="11379"/>
                  </a:cubicBezTo>
                  <a:cubicBezTo>
                    <a:pt x="8358" y="-4940"/>
                    <a:pt x="18391" y="-2083"/>
                    <a:pt x="27598" y="9728"/>
                  </a:cubicBezTo>
                  <a:cubicBezTo>
                    <a:pt x="25058" y="17920"/>
                    <a:pt x="22518" y="26111"/>
                    <a:pt x="19978" y="3430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4" name="Полилиния: фигура 873">
              <a:extLst>
                <a:ext uri="{FF2B5EF4-FFF2-40B4-BE49-F238E27FC236}">
                  <a16:creationId xmlns="" xmlns:a16="http://schemas.microsoft.com/office/drawing/2014/main" id="{1E868636-98CD-4863-83F0-77362F7324CF}"/>
                </a:ext>
              </a:extLst>
            </p:cNvPr>
            <p:cNvSpPr/>
            <p:nvPr/>
          </p:nvSpPr>
          <p:spPr>
            <a:xfrm>
              <a:off x="4162504" y="3884677"/>
              <a:ext cx="140572" cy="96178"/>
            </a:xfrm>
            <a:custGeom>
              <a:avLst/>
              <a:gdLst>
                <a:gd name="connsiteX0" fmla="*/ 140509 w 140572"/>
                <a:gd name="connsiteY0" fmla="*/ 27831 h 96178"/>
                <a:gd name="connsiteX1" fmla="*/ 71104 w 140572"/>
                <a:gd name="connsiteY1" fmla="*/ 48595 h 96178"/>
                <a:gd name="connsiteX2" fmla="*/ 33321 w 140572"/>
                <a:gd name="connsiteY2" fmla="*/ 78695 h 96178"/>
                <a:gd name="connsiteX3" fmla="*/ 11858 w 140572"/>
                <a:gd name="connsiteY3" fmla="*/ 94951 h 96178"/>
                <a:gd name="connsiteX4" fmla="*/ 746 w 140572"/>
                <a:gd name="connsiteY4" fmla="*/ 67709 h 96178"/>
                <a:gd name="connsiteX5" fmla="*/ 14906 w 140572"/>
                <a:gd name="connsiteY5" fmla="*/ 10241 h 96178"/>
                <a:gd name="connsiteX6" fmla="*/ 39227 w 140572"/>
                <a:gd name="connsiteY6" fmla="*/ 2303 h 96178"/>
                <a:gd name="connsiteX7" fmla="*/ 140573 w 140572"/>
                <a:gd name="connsiteY7" fmla="*/ 27831 h 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72" h="96178">
                  <a:moveTo>
                    <a:pt x="140509" y="27831"/>
                  </a:moveTo>
                  <a:cubicBezTo>
                    <a:pt x="116569" y="51643"/>
                    <a:pt x="91995" y="43134"/>
                    <a:pt x="71104" y="48595"/>
                  </a:cubicBezTo>
                  <a:cubicBezTo>
                    <a:pt x="53450" y="53231"/>
                    <a:pt x="36560" y="53358"/>
                    <a:pt x="33321" y="78695"/>
                  </a:cubicBezTo>
                  <a:cubicBezTo>
                    <a:pt x="31924" y="89553"/>
                    <a:pt x="24494" y="99776"/>
                    <a:pt x="11858" y="94951"/>
                  </a:cubicBezTo>
                  <a:cubicBezTo>
                    <a:pt x="555" y="90633"/>
                    <a:pt x="-1350" y="78631"/>
                    <a:pt x="746" y="67709"/>
                  </a:cubicBezTo>
                  <a:cubicBezTo>
                    <a:pt x="4365" y="48468"/>
                    <a:pt x="16557" y="32530"/>
                    <a:pt x="14906" y="10241"/>
                  </a:cubicBezTo>
                  <a:cubicBezTo>
                    <a:pt x="13763" y="-4110"/>
                    <a:pt x="30019" y="145"/>
                    <a:pt x="39227" y="2303"/>
                  </a:cubicBezTo>
                  <a:cubicBezTo>
                    <a:pt x="70786" y="9670"/>
                    <a:pt x="102092" y="18051"/>
                    <a:pt x="140573" y="27831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5" name="Полилиния: фигура 874">
              <a:extLst>
                <a:ext uri="{FF2B5EF4-FFF2-40B4-BE49-F238E27FC236}">
                  <a16:creationId xmlns="" xmlns:a16="http://schemas.microsoft.com/office/drawing/2014/main" id="{4534B6EA-335F-428D-99C1-704E7F02C804}"/>
                </a:ext>
              </a:extLst>
            </p:cNvPr>
            <p:cNvSpPr/>
            <p:nvPr/>
          </p:nvSpPr>
          <p:spPr>
            <a:xfrm>
              <a:off x="3995438" y="3929144"/>
              <a:ext cx="31344" cy="60602"/>
            </a:xfrm>
            <a:custGeom>
              <a:avLst/>
              <a:gdLst>
                <a:gd name="connsiteX0" fmla="*/ 20937 w 31344"/>
                <a:gd name="connsiteY0" fmla="*/ 8191 h 60602"/>
                <a:gd name="connsiteX1" fmla="*/ 25508 w 31344"/>
                <a:gd name="connsiteY1" fmla="*/ 57341 h 60602"/>
                <a:gd name="connsiteX2" fmla="*/ 9126 w 31344"/>
                <a:gd name="connsiteY2" fmla="*/ 54420 h 60602"/>
                <a:gd name="connsiteX3" fmla="*/ 13317 w 31344"/>
                <a:gd name="connsiteY3" fmla="*/ 0 h 60602"/>
                <a:gd name="connsiteX4" fmla="*/ 20937 w 31344"/>
                <a:gd name="connsiteY4" fmla="*/ 8191 h 6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44" h="60602">
                  <a:moveTo>
                    <a:pt x="20937" y="8191"/>
                  </a:moveTo>
                  <a:cubicBezTo>
                    <a:pt x="25001" y="24384"/>
                    <a:pt x="39225" y="39942"/>
                    <a:pt x="25508" y="57341"/>
                  </a:cubicBezTo>
                  <a:cubicBezTo>
                    <a:pt x="21000" y="63119"/>
                    <a:pt x="12872" y="60643"/>
                    <a:pt x="9126" y="54420"/>
                  </a:cubicBezTo>
                  <a:cubicBezTo>
                    <a:pt x="-2304" y="35433"/>
                    <a:pt x="-5162" y="16637"/>
                    <a:pt x="13317" y="0"/>
                  </a:cubicBezTo>
                  <a:cubicBezTo>
                    <a:pt x="15857" y="2730"/>
                    <a:pt x="18397" y="5461"/>
                    <a:pt x="20937" y="819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6" name="Полилиния: фигура 875">
              <a:extLst>
                <a:ext uri="{FF2B5EF4-FFF2-40B4-BE49-F238E27FC236}">
                  <a16:creationId xmlns="" xmlns:a16="http://schemas.microsoft.com/office/drawing/2014/main" id="{D54F65BB-33E9-4790-A4F6-B8A9E2F545A1}"/>
                </a:ext>
              </a:extLst>
            </p:cNvPr>
            <p:cNvSpPr/>
            <p:nvPr/>
          </p:nvSpPr>
          <p:spPr>
            <a:xfrm>
              <a:off x="6182423" y="1981398"/>
              <a:ext cx="25273" cy="33720"/>
            </a:xfrm>
            <a:custGeom>
              <a:avLst/>
              <a:gdLst>
                <a:gd name="connsiteX0" fmla="*/ 25210 w 25273"/>
                <a:gd name="connsiteY0" fmla="*/ 16829 h 33720"/>
                <a:gd name="connsiteX1" fmla="*/ 12573 w 25273"/>
                <a:gd name="connsiteY1" fmla="*/ 33720 h 33720"/>
                <a:gd name="connsiteX2" fmla="*/ 0 w 25273"/>
                <a:gd name="connsiteY2" fmla="*/ 16893 h 33720"/>
                <a:gd name="connsiteX3" fmla="*/ 12510 w 25273"/>
                <a:gd name="connsiteY3" fmla="*/ 1 h 33720"/>
                <a:gd name="connsiteX4" fmla="*/ 25273 w 25273"/>
                <a:gd name="connsiteY4" fmla="*/ 16829 h 3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73" h="33720">
                  <a:moveTo>
                    <a:pt x="25210" y="16829"/>
                  </a:moveTo>
                  <a:cubicBezTo>
                    <a:pt x="24638" y="25656"/>
                    <a:pt x="22161" y="33720"/>
                    <a:pt x="12573" y="33720"/>
                  </a:cubicBezTo>
                  <a:cubicBezTo>
                    <a:pt x="3048" y="33720"/>
                    <a:pt x="0" y="25656"/>
                    <a:pt x="0" y="16893"/>
                  </a:cubicBezTo>
                  <a:cubicBezTo>
                    <a:pt x="0" y="8066"/>
                    <a:pt x="3048" y="128"/>
                    <a:pt x="12510" y="1"/>
                  </a:cubicBezTo>
                  <a:cubicBezTo>
                    <a:pt x="22225" y="-125"/>
                    <a:pt x="24511" y="8129"/>
                    <a:pt x="25273" y="1682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7" name="Полилиния: фигура 876">
              <a:extLst>
                <a:ext uri="{FF2B5EF4-FFF2-40B4-BE49-F238E27FC236}">
                  <a16:creationId xmlns="" xmlns:a16="http://schemas.microsoft.com/office/drawing/2014/main" id="{A241E56A-207C-47C4-863F-17D4025BE70E}"/>
                </a:ext>
              </a:extLst>
            </p:cNvPr>
            <p:cNvSpPr/>
            <p:nvPr/>
          </p:nvSpPr>
          <p:spPr>
            <a:xfrm>
              <a:off x="5820676" y="1435322"/>
              <a:ext cx="66174" cy="57887"/>
            </a:xfrm>
            <a:custGeom>
              <a:avLst/>
              <a:gdLst>
                <a:gd name="connsiteX0" fmla="*/ 26214 w 66174"/>
                <a:gd name="connsiteY0" fmla="*/ 57824 h 57887"/>
                <a:gd name="connsiteX1" fmla="*/ 433 w 66174"/>
                <a:gd name="connsiteY1" fmla="*/ 14770 h 57887"/>
                <a:gd name="connsiteX2" fmla="*/ 17577 w 66174"/>
                <a:gd name="connsiteY2" fmla="*/ 610 h 57887"/>
                <a:gd name="connsiteX3" fmla="*/ 66155 w 66174"/>
                <a:gd name="connsiteY3" fmla="*/ 35090 h 57887"/>
                <a:gd name="connsiteX4" fmla="*/ 26214 w 66174"/>
                <a:gd name="connsiteY4" fmla="*/ 57887 h 5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74" h="57887">
                  <a:moveTo>
                    <a:pt x="26214" y="57824"/>
                  </a:moveTo>
                  <a:cubicBezTo>
                    <a:pt x="2909" y="53633"/>
                    <a:pt x="4179" y="31471"/>
                    <a:pt x="433" y="14770"/>
                  </a:cubicBezTo>
                  <a:cubicBezTo>
                    <a:pt x="-2298" y="2642"/>
                    <a:pt x="8433" y="-1740"/>
                    <a:pt x="17577" y="610"/>
                  </a:cubicBezTo>
                  <a:cubicBezTo>
                    <a:pt x="37771" y="5690"/>
                    <a:pt x="65012" y="8992"/>
                    <a:pt x="66155" y="35090"/>
                  </a:cubicBezTo>
                  <a:cubicBezTo>
                    <a:pt x="66980" y="53124"/>
                    <a:pt x="40882" y="51220"/>
                    <a:pt x="26214" y="5788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8" name="Полилиния: фигура 877">
              <a:extLst>
                <a:ext uri="{FF2B5EF4-FFF2-40B4-BE49-F238E27FC236}">
                  <a16:creationId xmlns="" xmlns:a16="http://schemas.microsoft.com/office/drawing/2014/main" id="{9482F87F-E05C-4CEE-9FC6-978FDF4DA335}"/>
                </a:ext>
              </a:extLst>
            </p:cNvPr>
            <p:cNvSpPr/>
            <p:nvPr/>
          </p:nvSpPr>
          <p:spPr>
            <a:xfrm>
              <a:off x="6133735" y="1548200"/>
              <a:ext cx="32699" cy="58011"/>
            </a:xfrm>
            <a:custGeom>
              <a:avLst/>
              <a:gdLst>
                <a:gd name="connsiteX0" fmla="*/ 30590 w 32699"/>
                <a:gd name="connsiteY0" fmla="*/ 24575 h 58011"/>
                <a:gd name="connsiteX1" fmla="*/ 16493 w 32699"/>
                <a:gd name="connsiteY1" fmla="*/ 57976 h 58011"/>
                <a:gd name="connsiteX2" fmla="*/ 428 w 32699"/>
                <a:gd name="connsiteY2" fmla="*/ 28131 h 58011"/>
                <a:gd name="connsiteX3" fmla="*/ 174 w 32699"/>
                <a:gd name="connsiteY3" fmla="*/ 0 h 58011"/>
                <a:gd name="connsiteX4" fmla="*/ 30654 w 32699"/>
                <a:gd name="connsiteY4" fmla="*/ 245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99" h="58011">
                  <a:moveTo>
                    <a:pt x="30590" y="24575"/>
                  </a:moveTo>
                  <a:cubicBezTo>
                    <a:pt x="33003" y="39307"/>
                    <a:pt x="37385" y="56896"/>
                    <a:pt x="16493" y="57976"/>
                  </a:cubicBezTo>
                  <a:cubicBezTo>
                    <a:pt x="-2239" y="58928"/>
                    <a:pt x="1444" y="40640"/>
                    <a:pt x="428" y="28131"/>
                  </a:cubicBezTo>
                  <a:cubicBezTo>
                    <a:pt x="-398" y="18796"/>
                    <a:pt x="237" y="9398"/>
                    <a:pt x="174" y="0"/>
                  </a:cubicBezTo>
                  <a:cubicBezTo>
                    <a:pt x="10334" y="8192"/>
                    <a:pt x="20494" y="16320"/>
                    <a:pt x="30654" y="245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9" name="Полилиния: фигура 878">
              <a:extLst>
                <a:ext uri="{FF2B5EF4-FFF2-40B4-BE49-F238E27FC236}">
                  <a16:creationId xmlns="" xmlns:a16="http://schemas.microsoft.com/office/drawing/2014/main" id="{787F9C3B-AA1C-4C53-A36E-D0D5D91CA505}"/>
                </a:ext>
              </a:extLst>
            </p:cNvPr>
            <p:cNvSpPr/>
            <p:nvPr/>
          </p:nvSpPr>
          <p:spPr>
            <a:xfrm>
              <a:off x="6002457" y="1507243"/>
              <a:ext cx="28806" cy="44452"/>
            </a:xfrm>
            <a:custGeom>
              <a:avLst/>
              <a:gdLst>
                <a:gd name="connsiteX0" fmla="*/ 17089 w 28806"/>
                <a:gd name="connsiteY0" fmla="*/ 63 h 44452"/>
                <a:gd name="connsiteX1" fmla="*/ 23502 w 28806"/>
                <a:gd name="connsiteY1" fmla="*/ 40005 h 44452"/>
                <a:gd name="connsiteX2" fmla="*/ 6802 w 28806"/>
                <a:gd name="connsiteY2" fmla="*/ 40132 h 44452"/>
                <a:gd name="connsiteX3" fmla="*/ 9469 w 28806"/>
                <a:gd name="connsiteY3" fmla="*/ 0 h 44452"/>
                <a:gd name="connsiteX4" fmla="*/ 17089 w 28806"/>
                <a:gd name="connsiteY4" fmla="*/ 0 h 4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6" h="44452">
                  <a:moveTo>
                    <a:pt x="17089" y="63"/>
                  </a:moveTo>
                  <a:cubicBezTo>
                    <a:pt x="22994" y="12700"/>
                    <a:pt x="36139" y="24384"/>
                    <a:pt x="23502" y="40005"/>
                  </a:cubicBezTo>
                  <a:cubicBezTo>
                    <a:pt x="18930" y="45720"/>
                    <a:pt x="11564" y="46101"/>
                    <a:pt x="6802" y="40132"/>
                  </a:cubicBezTo>
                  <a:cubicBezTo>
                    <a:pt x="-4184" y="26289"/>
                    <a:pt x="-818" y="12700"/>
                    <a:pt x="9469" y="0"/>
                  </a:cubicBezTo>
                  <a:cubicBezTo>
                    <a:pt x="12008" y="0"/>
                    <a:pt x="14548" y="0"/>
                    <a:pt x="170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0" name="Полилиния: фигура 879">
              <a:extLst>
                <a:ext uri="{FF2B5EF4-FFF2-40B4-BE49-F238E27FC236}">
                  <a16:creationId xmlns="" xmlns:a16="http://schemas.microsoft.com/office/drawing/2014/main" id="{345A2D3E-00D7-42C1-98AF-12DE895F6977}"/>
                </a:ext>
              </a:extLst>
            </p:cNvPr>
            <p:cNvSpPr/>
            <p:nvPr/>
          </p:nvSpPr>
          <p:spPr>
            <a:xfrm>
              <a:off x="5790966" y="1149705"/>
              <a:ext cx="90752" cy="82021"/>
            </a:xfrm>
            <a:custGeom>
              <a:avLst/>
              <a:gdLst>
                <a:gd name="connsiteX0" fmla="*/ 90657 w 90752"/>
                <a:gd name="connsiteY0" fmla="*/ 59340 h 82021"/>
                <a:gd name="connsiteX1" fmla="*/ 72877 w 90752"/>
                <a:gd name="connsiteY1" fmla="*/ 80549 h 82021"/>
                <a:gd name="connsiteX2" fmla="*/ 424 w 90752"/>
                <a:gd name="connsiteY2" fmla="*/ 41878 h 82021"/>
                <a:gd name="connsiteX3" fmla="*/ 47985 w 90752"/>
                <a:gd name="connsiteY3" fmla="*/ 95 h 82021"/>
                <a:gd name="connsiteX4" fmla="*/ 90721 w 90752"/>
                <a:gd name="connsiteY4" fmla="*/ 59340 h 8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52" h="82021">
                  <a:moveTo>
                    <a:pt x="90657" y="59340"/>
                  </a:moveTo>
                  <a:cubicBezTo>
                    <a:pt x="89705" y="70008"/>
                    <a:pt x="87228" y="87153"/>
                    <a:pt x="72877" y="80549"/>
                  </a:cubicBezTo>
                  <a:cubicBezTo>
                    <a:pt x="47541" y="68865"/>
                    <a:pt x="7472" y="75660"/>
                    <a:pt x="424" y="41878"/>
                  </a:cubicBezTo>
                  <a:cubicBezTo>
                    <a:pt x="-3767" y="21875"/>
                    <a:pt x="23919" y="2571"/>
                    <a:pt x="47985" y="95"/>
                  </a:cubicBezTo>
                  <a:cubicBezTo>
                    <a:pt x="68496" y="-2001"/>
                    <a:pt x="91737" y="31146"/>
                    <a:pt x="90721" y="5934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1" name="Полилиния: фигура 880">
              <a:extLst>
                <a:ext uri="{FF2B5EF4-FFF2-40B4-BE49-F238E27FC236}">
                  <a16:creationId xmlns="" xmlns:a16="http://schemas.microsoft.com/office/drawing/2014/main" id="{133E3424-84DB-4047-B432-CFA6F6F2BB07}"/>
                </a:ext>
              </a:extLst>
            </p:cNvPr>
            <p:cNvSpPr/>
            <p:nvPr/>
          </p:nvSpPr>
          <p:spPr>
            <a:xfrm>
              <a:off x="5454459" y="2745922"/>
              <a:ext cx="27145" cy="31277"/>
            </a:xfrm>
            <a:custGeom>
              <a:avLst/>
              <a:gdLst>
                <a:gd name="connsiteX0" fmla="*/ 64 w 27145"/>
                <a:gd name="connsiteY0" fmla="*/ 16024 h 31277"/>
                <a:gd name="connsiteX1" fmla="*/ 14859 w 27145"/>
                <a:gd name="connsiteY1" fmla="*/ 22 h 31277"/>
                <a:gd name="connsiteX2" fmla="*/ 26988 w 27145"/>
                <a:gd name="connsiteY2" fmla="*/ 17040 h 31277"/>
                <a:gd name="connsiteX3" fmla="*/ 18225 w 27145"/>
                <a:gd name="connsiteY3" fmla="*/ 31264 h 31277"/>
                <a:gd name="connsiteX4" fmla="*/ 0 w 27145"/>
                <a:gd name="connsiteY4" fmla="*/ 16024 h 3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5" h="31277">
                  <a:moveTo>
                    <a:pt x="64" y="16024"/>
                  </a:moveTo>
                  <a:cubicBezTo>
                    <a:pt x="699" y="4276"/>
                    <a:pt x="6414" y="-359"/>
                    <a:pt x="14859" y="22"/>
                  </a:cubicBezTo>
                  <a:cubicBezTo>
                    <a:pt x="24448" y="403"/>
                    <a:pt x="26289" y="8785"/>
                    <a:pt x="26988" y="17040"/>
                  </a:cubicBezTo>
                  <a:cubicBezTo>
                    <a:pt x="27559" y="24088"/>
                    <a:pt x="26988" y="31645"/>
                    <a:pt x="18225" y="31264"/>
                  </a:cubicBezTo>
                  <a:cubicBezTo>
                    <a:pt x="8636" y="30819"/>
                    <a:pt x="2540" y="24342"/>
                    <a:pt x="0" y="160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2" name="Полилиния: фигура 881">
              <a:extLst>
                <a:ext uri="{FF2B5EF4-FFF2-40B4-BE49-F238E27FC236}">
                  <a16:creationId xmlns="" xmlns:a16="http://schemas.microsoft.com/office/drawing/2014/main" id="{D62714C2-49DB-4140-885D-DC7D8C28B62B}"/>
                </a:ext>
              </a:extLst>
            </p:cNvPr>
            <p:cNvSpPr/>
            <p:nvPr/>
          </p:nvSpPr>
          <p:spPr>
            <a:xfrm>
              <a:off x="4016628" y="5164860"/>
              <a:ext cx="45783" cy="42672"/>
            </a:xfrm>
            <a:custGeom>
              <a:avLst/>
              <a:gdLst>
                <a:gd name="connsiteX0" fmla="*/ 7493 w 45783"/>
                <a:gd name="connsiteY0" fmla="*/ 0 h 42672"/>
                <a:gd name="connsiteX1" fmla="*/ 45784 w 45783"/>
                <a:gd name="connsiteY1" fmla="*/ 42672 h 42672"/>
                <a:gd name="connsiteX2" fmla="*/ 0 w 45783"/>
                <a:gd name="connsiteY2" fmla="*/ 8192 h 42672"/>
                <a:gd name="connsiteX3" fmla="*/ 7493 w 45783"/>
                <a:gd name="connsiteY3" fmla="*/ 0 h 4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83" h="42672">
                  <a:moveTo>
                    <a:pt x="7493" y="0"/>
                  </a:moveTo>
                  <a:cubicBezTo>
                    <a:pt x="27985" y="8338"/>
                    <a:pt x="40748" y="22562"/>
                    <a:pt x="45784" y="42672"/>
                  </a:cubicBezTo>
                  <a:cubicBezTo>
                    <a:pt x="25273" y="37211"/>
                    <a:pt x="14859" y="18987"/>
                    <a:pt x="0" y="8192"/>
                  </a:cubicBezTo>
                  <a:cubicBezTo>
                    <a:pt x="2477" y="5461"/>
                    <a:pt x="5017" y="2730"/>
                    <a:pt x="7493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3" name="Полилиния: фигура 882">
              <a:extLst>
                <a:ext uri="{FF2B5EF4-FFF2-40B4-BE49-F238E27FC236}">
                  <a16:creationId xmlns="" xmlns:a16="http://schemas.microsoft.com/office/drawing/2014/main" id="{8547489E-2CDC-4534-9DEB-73F7D02E815D}"/>
                </a:ext>
              </a:extLst>
            </p:cNvPr>
            <p:cNvSpPr/>
            <p:nvPr/>
          </p:nvSpPr>
          <p:spPr>
            <a:xfrm>
              <a:off x="2187787" y="5098987"/>
              <a:ext cx="137582" cy="152762"/>
            </a:xfrm>
            <a:custGeom>
              <a:avLst/>
              <a:gdLst>
                <a:gd name="connsiteX0" fmla="*/ 137583 w 137582"/>
                <a:gd name="connsiteY0" fmla="*/ 49236 h 152762"/>
                <a:gd name="connsiteX1" fmla="*/ 87227 w 137582"/>
                <a:gd name="connsiteY1" fmla="*/ 114578 h 152762"/>
                <a:gd name="connsiteX2" fmla="*/ 53826 w 137582"/>
                <a:gd name="connsiteY2" fmla="*/ 139216 h 152762"/>
                <a:gd name="connsiteX3" fmla="*/ 8424 w 137582"/>
                <a:gd name="connsiteY3" fmla="*/ 140041 h 152762"/>
                <a:gd name="connsiteX4" fmla="*/ 19282 w 137582"/>
                <a:gd name="connsiteY4" fmla="*/ 91146 h 152762"/>
                <a:gd name="connsiteX5" fmla="*/ 29442 w 137582"/>
                <a:gd name="connsiteY5" fmla="*/ 54380 h 152762"/>
                <a:gd name="connsiteX6" fmla="*/ 81195 w 137582"/>
                <a:gd name="connsiteY6" fmla="*/ 5802 h 152762"/>
                <a:gd name="connsiteX7" fmla="*/ 137583 w 137582"/>
                <a:gd name="connsiteY7" fmla="*/ 49172 h 1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82" h="152762">
                  <a:moveTo>
                    <a:pt x="137583" y="49236"/>
                  </a:moveTo>
                  <a:cubicBezTo>
                    <a:pt x="133455" y="82256"/>
                    <a:pt x="109325" y="97687"/>
                    <a:pt x="87227" y="114578"/>
                  </a:cubicBezTo>
                  <a:cubicBezTo>
                    <a:pt x="76242" y="122960"/>
                    <a:pt x="62081" y="126516"/>
                    <a:pt x="53826" y="139216"/>
                  </a:cubicBezTo>
                  <a:cubicBezTo>
                    <a:pt x="38840" y="147979"/>
                    <a:pt x="23664" y="164299"/>
                    <a:pt x="8424" y="140041"/>
                  </a:cubicBezTo>
                  <a:cubicBezTo>
                    <a:pt x="-4149" y="119975"/>
                    <a:pt x="-4276" y="103783"/>
                    <a:pt x="19282" y="91146"/>
                  </a:cubicBezTo>
                  <a:cubicBezTo>
                    <a:pt x="31855" y="84415"/>
                    <a:pt x="30204" y="68223"/>
                    <a:pt x="29442" y="54380"/>
                  </a:cubicBezTo>
                  <a:cubicBezTo>
                    <a:pt x="26331" y="-3660"/>
                    <a:pt x="29569" y="-6263"/>
                    <a:pt x="81195" y="5802"/>
                  </a:cubicBezTo>
                  <a:cubicBezTo>
                    <a:pt x="106277" y="11644"/>
                    <a:pt x="137519" y="6500"/>
                    <a:pt x="137583" y="4917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4" name="Полилиния: фигура 883">
              <a:extLst>
                <a:ext uri="{FF2B5EF4-FFF2-40B4-BE49-F238E27FC236}">
                  <a16:creationId xmlns="" xmlns:a16="http://schemas.microsoft.com/office/drawing/2014/main" id="{30AE6617-5BCB-4168-8A71-5EEC48B1B3C4}"/>
                </a:ext>
              </a:extLst>
            </p:cNvPr>
            <p:cNvSpPr/>
            <p:nvPr/>
          </p:nvSpPr>
          <p:spPr>
            <a:xfrm>
              <a:off x="1898904" y="5458853"/>
              <a:ext cx="448847" cy="427753"/>
            </a:xfrm>
            <a:custGeom>
              <a:avLst/>
              <a:gdLst>
                <a:gd name="connsiteX0" fmla="*/ 266510 w 448847"/>
                <a:gd name="connsiteY0" fmla="*/ 16651 h 427753"/>
                <a:gd name="connsiteX1" fmla="*/ 281813 w 448847"/>
                <a:gd name="connsiteY1" fmla="*/ 32970 h 427753"/>
                <a:gd name="connsiteX2" fmla="*/ 296672 w 448847"/>
                <a:gd name="connsiteY2" fmla="*/ 105170 h 427753"/>
                <a:gd name="connsiteX3" fmla="*/ 368808 w 448847"/>
                <a:gd name="connsiteY3" fmla="*/ 206961 h 427753"/>
                <a:gd name="connsiteX4" fmla="*/ 390969 w 448847"/>
                <a:gd name="connsiteY4" fmla="*/ 286400 h 427753"/>
                <a:gd name="connsiteX5" fmla="*/ 442087 w 448847"/>
                <a:gd name="connsiteY5" fmla="*/ 356886 h 427753"/>
                <a:gd name="connsiteX6" fmla="*/ 447485 w 448847"/>
                <a:gd name="connsiteY6" fmla="*/ 374793 h 427753"/>
                <a:gd name="connsiteX7" fmla="*/ 430720 w 448847"/>
                <a:gd name="connsiteY7" fmla="*/ 375745 h 427753"/>
                <a:gd name="connsiteX8" fmla="*/ 405955 w 448847"/>
                <a:gd name="connsiteY8" fmla="*/ 367300 h 427753"/>
                <a:gd name="connsiteX9" fmla="*/ 354901 w 448847"/>
                <a:gd name="connsiteY9" fmla="*/ 299545 h 427753"/>
                <a:gd name="connsiteX10" fmla="*/ 334835 w 448847"/>
                <a:gd name="connsiteY10" fmla="*/ 257127 h 427753"/>
                <a:gd name="connsiteX11" fmla="*/ 292798 w 448847"/>
                <a:gd name="connsiteY11" fmla="*/ 258841 h 427753"/>
                <a:gd name="connsiteX12" fmla="*/ 273304 w 448847"/>
                <a:gd name="connsiteY12" fmla="*/ 268874 h 427753"/>
                <a:gd name="connsiteX13" fmla="*/ 189230 w 448847"/>
                <a:gd name="connsiteY13" fmla="*/ 326533 h 427753"/>
                <a:gd name="connsiteX14" fmla="*/ 143891 w 448847"/>
                <a:gd name="connsiteY14" fmla="*/ 297068 h 427753"/>
                <a:gd name="connsiteX15" fmla="*/ 189230 w 448847"/>
                <a:gd name="connsiteY15" fmla="*/ 326533 h 427753"/>
                <a:gd name="connsiteX16" fmla="*/ 164084 w 448847"/>
                <a:gd name="connsiteY16" fmla="*/ 403559 h 427753"/>
                <a:gd name="connsiteX17" fmla="*/ 145796 w 448847"/>
                <a:gd name="connsiteY17" fmla="*/ 427244 h 427753"/>
                <a:gd name="connsiteX18" fmla="*/ 124269 w 448847"/>
                <a:gd name="connsiteY18" fmla="*/ 414353 h 427753"/>
                <a:gd name="connsiteX19" fmla="*/ 51244 w 448847"/>
                <a:gd name="connsiteY19" fmla="*/ 327612 h 427753"/>
                <a:gd name="connsiteX20" fmla="*/ 68834 w 448847"/>
                <a:gd name="connsiteY20" fmla="*/ 263604 h 427753"/>
                <a:gd name="connsiteX21" fmla="*/ 0 w 448847"/>
                <a:gd name="connsiteY21" fmla="*/ 155590 h 427753"/>
                <a:gd name="connsiteX22" fmla="*/ 57976 w 448847"/>
                <a:gd name="connsiteY22" fmla="*/ 218074 h 427753"/>
                <a:gd name="connsiteX23" fmla="*/ 127190 w 448847"/>
                <a:gd name="connsiteY23" fmla="*/ 232615 h 427753"/>
                <a:gd name="connsiteX24" fmla="*/ 136906 w 448847"/>
                <a:gd name="connsiteY24" fmla="*/ 176164 h 427753"/>
                <a:gd name="connsiteX25" fmla="*/ 69977 w 448847"/>
                <a:gd name="connsiteY25" fmla="*/ 63006 h 427753"/>
                <a:gd name="connsiteX26" fmla="*/ 53276 w 448847"/>
                <a:gd name="connsiteY26" fmla="*/ 77 h 427753"/>
                <a:gd name="connsiteX27" fmla="*/ 136588 w 448847"/>
                <a:gd name="connsiteY27" fmla="*/ 70563 h 427753"/>
                <a:gd name="connsiteX28" fmla="*/ 211582 w 448847"/>
                <a:gd name="connsiteY28" fmla="*/ 165051 h 427753"/>
                <a:gd name="connsiteX29" fmla="*/ 255016 w 448847"/>
                <a:gd name="connsiteY29" fmla="*/ 162575 h 427753"/>
                <a:gd name="connsiteX30" fmla="*/ 244475 w 448847"/>
                <a:gd name="connsiteY30" fmla="*/ 99202 h 427753"/>
                <a:gd name="connsiteX31" fmla="*/ 236220 w 448847"/>
                <a:gd name="connsiteY31" fmla="*/ 58117 h 427753"/>
                <a:gd name="connsiteX32" fmla="*/ 266573 w 448847"/>
                <a:gd name="connsiteY32" fmla="*/ 16461 h 42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847" h="427753">
                  <a:moveTo>
                    <a:pt x="266510" y="16651"/>
                  </a:moveTo>
                  <a:cubicBezTo>
                    <a:pt x="271589" y="22112"/>
                    <a:pt x="276669" y="27510"/>
                    <a:pt x="281813" y="32970"/>
                  </a:cubicBezTo>
                  <a:cubicBezTo>
                    <a:pt x="254444" y="64022"/>
                    <a:pt x="255143" y="77484"/>
                    <a:pt x="296672" y="105170"/>
                  </a:cubicBezTo>
                  <a:cubicBezTo>
                    <a:pt x="333946" y="130063"/>
                    <a:pt x="364935" y="161622"/>
                    <a:pt x="368808" y="206961"/>
                  </a:cubicBezTo>
                  <a:cubicBezTo>
                    <a:pt x="371348" y="236870"/>
                    <a:pt x="371983" y="262842"/>
                    <a:pt x="390969" y="286400"/>
                  </a:cubicBezTo>
                  <a:cubicBezTo>
                    <a:pt x="409067" y="308879"/>
                    <a:pt x="425132" y="333327"/>
                    <a:pt x="442087" y="356886"/>
                  </a:cubicBezTo>
                  <a:cubicBezTo>
                    <a:pt x="445960" y="362220"/>
                    <a:pt x="451421" y="367871"/>
                    <a:pt x="447485" y="374793"/>
                  </a:cubicBezTo>
                  <a:cubicBezTo>
                    <a:pt x="443103" y="382540"/>
                    <a:pt x="436689" y="378222"/>
                    <a:pt x="430720" y="375745"/>
                  </a:cubicBezTo>
                  <a:cubicBezTo>
                    <a:pt x="422656" y="372380"/>
                    <a:pt x="414401" y="368125"/>
                    <a:pt x="405955" y="367300"/>
                  </a:cubicBezTo>
                  <a:cubicBezTo>
                    <a:pt x="348107" y="361394"/>
                    <a:pt x="345313" y="358727"/>
                    <a:pt x="354901" y="299545"/>
                  </a:cubicBezTo>
                  <a:cubicBezTo>
                    <a:pt x="358267" y="278653"/>
                    <a:pt x="352679" y="265509"/>
                    <a:pt x="334835" y="257127"/>
                  </a:cubicBezTo>
                  <a:cubicBezTo>
                    <a:pt x="320421" y="250459"/>
                    <a:pt x="306832" y="235219"/>
                    <a:pt x="292798" y="258841"/>
                  </a:cubicBezTo>
                  <a:cubicBezTo>
                    <a:pt x="289433" y="264493"/>
                    <a:pt x="279717" y="269319"/>
                    <a:pt x="273304" y="268874"/>
                  </a:cubicBezTo>
                  <a:cubicBezTo>
                    <a:pt x="231457" y="265953"/>
                    <a:pt x="208026" y="291607"/>
                    <a:pt x="189230" y="326533"/>
                  </a:cubicBezTo>
                  <a:cubicBezTo>
                    <a:pt x="171767" y="318595"/>
                    <a:pt x="150432" y="313642"/>
                    <a:pt x="143891" y="297068"/>
                  </a:cubicBezTo>
                  <a:cubicBezTo>
                    <a:pt x="149796" y="314658"/>
                    <a:pt x="172783" y="316817"/>
                    <a:pt x="189230" y="326533"/>
                  </a:cubicBezTo>
                  <a:cubicBezTo>
                    <a:pt x="181356" y="352695"/>
                    <a:pt x="167576" y="375936"/>
                    <a:pt x="164084" y="403559"/>
                  </a:cubicBezTo>
                  <a:cubicBezTo>
                    <a:pt x="162751" y="414290"/>
                    <a:pt x="157226" y="424641"/>
                    <a:pt x="145796" y="427244"/>
                  </a:cubicBezTo>
                  <a:cubicBezTo>
                    <a:pt x="135636" y="429594"/>
                    <a:pt x="127698" y="423561"/>
                    <a:pt x="124269" y="414353"/>
                  </a:cubicBezTo>
                  <a:cubicBezTo>
                    <a:pt x="109664" y="375682"/>
                    <a:pt x="77851" y="354473"/>
                    <a:pt x="51244" y="327612"/>
                  </a:cubicBezTo>
                  <a:cubicBezTo>
                    <a:pt x="18098" y="294084"/>
                    <a:pt x="21844" y="279606"/>
                    <a:pt x="68834" y="263604"/>
                  </a:cubicBezTo>
                  <a:cubicBezTo>
                    <a:pt x="36957" y="232298"/>
                    <a:pt x="3556" y="203850"/>
                    <a:pt x="0" y="155590"/>
                  </a:cubicBezTo>
                  <a:cubicBezTo>
                    <a:pt x="20383" y="175148"/>
                    <a:pt x="42989" y="190705"/>
                    <a:pt x="57976" y="218074"/>
                  </a:cubicBezTo>
                  <a:cubicBezTo>
                    <a:pt x="72707" y="244934"/>
                    <a:pt x="103378" y="242712"/>
                    <a:pt x="127190" y="232615"/>
                  </a:cubicBezTo>
                  <a:cubicBezTo>
                    <a:pt x="153607" y="221376"/>
                    <a:pt x="136588" y="196674"/>
                    <a:pt x="136906" y="176164"/>
                  </a:cubicBezTo>
                  <a:cubicBezTo>
                    <a:pt x="137795" y="120919"/>
                    <a:pt x="110680" y="89232"/>
                    <a:pt x="69977" y="63006"/>
                  </a:cubicBezTo>
                  <a:cubicBezTo>
                    <a:pt x="48958" y="49417"/>
                    <a:pt x="70802" y="17667"/>
                    <a:pt x="53276" y="77"/>
                  </a:cubicBezTo>
                  <a:cubicBezTo>
                    <a:pt x="99568" y="-1891"/>
                    <a:pt x="121221" y="34050"/>
                    <a:pt x="136588" y="70563"/>
                  </a:cubicBezTo>
                  <a:cubicBezTo>
                    <a:pt x="153607" y="110949"/>
                    <a:pt x="182435" y="137429"/>
                    <a:pt x="211582" y="165051"/>
                  </a:cubicBezTo>
                  <a:cubicBezTo>
                    <a:pt x="226822" y="179529"/>
                    <a:pt x="240538" y="177116"/>
                    <a:pt x="255016" y="162575"/>
                  </a:cubicBezTo>
                  <a:cubicBezTo>
                    <a:pt x="289560" y="127967"/>
                    <a:pt x="289877" y="122951"/>
                    <a:pt x="244475" y="99202"/>
                  </a:cubicBezTo>
                  <a:cubicBezTo>
                    <a:pt x="221805" y="87390"/>
                    <a:pt x="224409" y="74944"/>
                    <a:pt x="236220" y="58117"/>
                  </a:cubicBezTo>
                  <a:cubicBezTo>
                    <a:pt x="246063" y="44020"/>
                    <a:pt x="256476" y="30304"/>
                    <a:pt x="266573" y="1646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5" name="Полилиния: фигура 884">
              <a:extLst>
                <a:ext uri="{FF2B5EF4-FFF2-40B4-BE49-F238E27FC236}">
                  <a16:creationId xmlns="" xmlns:a16="http://schemas.microsoft.com/office/drawing/2014/main" id="{26FB0D49-1FF1-4B22-A142-7379824152F3}"/>
                </a:ext>
              </a:extLst>
            </p:cNvPr>
            <p:cNvSpPr/>
            <p:nvPr/>
          </p:nvSpPr>
          <p:spPr>
            <a:xfrm>
              <a:off x="2183931" y="5390124"/>
              <a:ext cx="43458" cy="38519"/>
            </a:xfrm>
            <a:custGeom>
              <a:avLst/>
              <a:gdLst>
                <a:gd name="connsiteX0" fmla="*/ 43458 w 43458"/>
                <a:gd name="connsiteY0" fmla="*/ 16736 h 38519"/>
                <a:gd name="connsiteX1" fmla="*/ 23710 w 43458"/>
                <a:gd name="connsiteY1" fmla="*/ 38326 h 38519"/>
                <a:gd name="connsiteX2" fmla="*/ 278 w 43458"/>
                <a:gd name="connsiteY2" fmla="*/ 17244 h 38519"/>
                <a:gd name="connsiteX3" fmla="*/ 16026 w 43458"/>
                <a:gd name="connsiteY3" fmla="*/ 162 h 38519"/>
                <a:gd name="connsiteX4" fmla="*/ 43458 w 43458"/>
                <a:gd name="connsiteY4" fmla="*/ 16736 h 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8" h="38519">
                  <a:moveTo>
                    <a:pt x="43458" y="16736"/>
                  </a:moveTo>
                  <a:cubicBezTo>
                    <a:pt x="41934" y="29500"/>
                    <a:pt x="34759" y="36929"/>
                    <a:pt x="23710" y="38326"/>
                  </a:cubicBezTo>
                  <a:cubicBezTo>
                    <a:pt x="9930" y="39977"/>
                    <a:pt x="2310" y="30897"/>
                    <a:pt x="278" y="17244"/>
                  </a:cubicBezTo>
                  <a:cubicBezTo>
                    <a:pt x="-1500" y="5116"/>
                    <a:pt x="5422" y="-1108"/>
                    <a:pt x="16026" y="162"/>
                  </a:cubicBezTo>
                  <a:cubicBezTo>
                    <a:pt x="26948" y="1433"/>
                    <a:pt x="39521" y="1496"/>
                    <a:pt x="43458" y="1673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6" name="Полилиния: фигура 885">
              <a:extLst>
                <a:ext uri="{FF2B5EF4-FFF2-40B4-BE49-F238E27FC236}">
                  <a16:creationId xmlns="" xmlns:a16="http://schemas.microsoft.com/office/drawing/2014/main" id="{D52B4DA1-0F7B-4DA7-84F0-4A896162D522}"/>
                </a:ext>
              </a:extLst>
            </p:cNvPr>
            <p:cNvSpPr/>
            <p:nvPr/>
          </p:nvSpPr>
          <p:spPr>
            <a:xfrm>
              <a:off x="2531236" y="6046977"/>
              <a:ext cx="48386" cy="50576"/>
            </a:xfrm>
            <a:custGeom>
              <a:avLst/>
              <a:gdLst>
                <a:gd name="connsiteX0" fmla="*/ 38036 w 48386"/>
                <a:gd name="connsiteY0" fmla="*/ 50513 h 50576"/>
                <a:gd name="connsiteX1" fmla="*/ 0 w 48386"/>
                <a:gd name="connsiteY1" fmla="*/ 17747 h 50576"/>
                <a:gd name="connsiteX2" fmla="*/ 21780 w 48386"/>
                <a:gd name="connsiteY2" fmla="*/ 6824 h 50576"/>
                <a:gd name="connsiteX3" fmla="*/ 38036 w 48386"/>
                <a:gd name="connsiteY3" fmla="*/ 50576 h 5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86" h="50576">
                  <a:moveTo>
                    <a:pt x="38036" y="50513"/>
                  </a:moveTo>
                  <a:cubicBezTo>
                    <a:pt x="22924" y="42829"/>
                    <a:pt x="8890" y="33685"/>
                    <a:pt x="0" y="17747"/>
                  </a:cubicBezTo>
                  <a:cubicBezTo>
                    <a:pt x="2349" y="2252"/>
                    <a:pt x="10732" y="-7145"/>
                    <a:pt x="21780" y="6824"/>
                  </a:cubicBezTo>
                  <a:cubicBezTo>
                    <a:pt x="30861" y="18191"/>
                    <a:pt x="65405" y="22636"/>
                    <a:pt x="38036" y="505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7" name="Полилиния: фигура 886">
              <a:extLst>
                <a:ext uri="{FF2B5EF4-FFF2-40B4-BE49-F238E27FC236}">
                  <a16:creationId xmlns="" xmlns:a16="http://schemas.microsoft.com/office/drawing/2014/main" id="{EBE2448F-0B99-418B-B44B-D70E8632362C}"/>
                </a:ext>
              </a:extLst>
            </p:cNvPr>
            <p:cNvSpPr/>
            <p:nvPr/>
          </p:nvSpPr>
          <p:spPr>
            <a:xfrm>
              <a:off x="4053014" y="4977092"/>
              <a:ext cx="291200" cy="316173"/>
            </a:xfrm>
            <a:custGeom>
              <a:avLst/>
              <a:gdLst>
                <a:gd name="connsiteX0" fmla="*/ 154051 w 291200"/>
                <a:gd name="connsiteY0" fmla="*/ 81341 h 316173"/>
                <a:gd name="connsiteX1" fmla="*/ 205041 w 291200"/>
                <a:gd name="connsiteY1" fmla="*/ 111441 h 316173"/>
                <a:gd name="connsiteX2" fmla="*/ 283591 w 291200"/>
                <a:gd name="connsiteY2" fmla="*/ 114044 h 316173"/>
                <a:gd name="connsiteX3" fmla="*/ 288099 w 291200"/>
                <a:gd name="connsiteY3" fmla="*/ 181735 h 316173"/>
                <a:gd name="connsiteX4" fmla="*/ 280098 w 291200"/>
                <a:gd name="connsiteY4" fmla="*/ 175259 h 316173"/>
                <a:gd name="connsiteX5" fmla="*/ 261112 w 291200"/>
                <a:gd name="connsiteY5" fmla="*/ 143191 h 316173"/>
                <a:gd name="connsiteX6" fmla="*/ 245745 w 291200"/>
                <a:gd name="connsiteY6" fmla="*/ 152462 h 316173"/>
                <a:gd name="connsiteX7" fmla="*/ 260350 w 291200"/>
                <a:gd name="connsiteY7" fmla="*/ 185546 h 316173"/>
                <a:gd name="connsiteX8" fmla="*/ 268922 w 291200"/>
                <a:gd name="connsiteY8" fmla="*/ 205929 h 316173"/>
                <a:gd name="connsiteX9" fmla="*/ 245046 w 291200"/>
                <a:gd name="connsiteY9" fmla="*/ 287083 h 316173"/>
                <a:gd name="connsiteX10" fmla="*/ 187896 w 291200"/>
                <a:gd name="connsiteY10" fmla="*/ 306577 h 316173"/>
                <a:gd name="connsiteX11" fmla="*/ 128397 w 291200"/>
                <a:gd name="connsiteY11" fmla="*/ 259206 h 316173"/>
                <a:gd name="connsiteX12" fmla="*/ 101346 w 291200"/>
                <a:gd name="connsiteY12" fmla="*/ 254189 h 316173"/>
                <a:gd name="connsiteX13" fmla="*/ 68199 w 291200"/>
                <a:gd name="connsiteY13" fmla="*/ 237616 h 316173"/>
                <a:gd name="connsiteX14" fmla="*/ 0 w 291200"/>
                <a:gd name="connsiteY14" fmla="*/ 145667 h 316173"/>
                <a:gd name="connsiteX15" fmla="*/ 74613 w 291200"/>
                <a:gd name="connsiteY15" fmla="*/ 95947 h 316173"/>
                <a:gd name="connsiteX16" fmla="*/ 25209 w 291200"/>
                <a:gd name="connsiteY16" fmla="*/ 65466 h 316173"/>
                <a:gd name="connsiteX17" fmla="*/ 18351 w 291200"/>
                <a:gd name="connsiteY17" fmla="*/ 14539 h 316173"/>
                <a:gd name="connsiteX18" fmla="*/ 61849 w 291200"/>
                <a:gd name="connsiteY18" fmla="*/ 7110 h 316173"/>
                <a:gd name="connsiteX19" fmla="*/ 101981 w 291200"/>
                <a:gd name="connsiteY19" fmla="*/ 57275 h 316173"/>
                <a:gd name="connsiteX20" fmla="*/ 135953 w 291200"/>
                <a:gd name="connsiteY20" fmla="*/ 78103 h 316173"/>
                <a:gd name="connsiteX21" fmla="*/ 153988 w 291200"/>
                <a:gd name="connsiteY21" fmla="*/ 81469 h 3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1200" h="316173">
                  <a:moveTo>
                    <a:pt x="154051" y="81341"/>
                  </a:moveTo>
                  <a:cubicBezTo>
                    <a:pt x="157988" y="116775"/>
                    <a:pt x="181737" y="116267"/>
                    <a:pt x="205041" y="111441"/>
                  </a:cubicBezTo>
                  <a:cubicBezTo>
                    <a:pt x="231711" y="105916"/>
                    <a:pt x="257620" y="105345"/>
                    <a:pt x="283591" y="114044"/>
                  </a:cubicBezTo>
                  <a:cubicBezTo>
                    <a:pt x="291655" y="135635"/>
                    <a:pt x="293560" y="157479"/>
                    <a:pt x="288099" y="181735"/>
                  </a:cubicBezTo>
                  <a:cubicBezTo>
                    <a:pt x="283782" y="178307"/>
                    <a:pt x="281241" y="177227"/>
                    <a:pt x="280098" y="175259"/>
                  </a:cubicBezTo>
                  <a:cubicBezTo>
                    <a:pt x="273939" y="164400"/>
                    <a:pt x="277876" y="146493"/>
                    <a:pt x="261112" y="143191"/>
                  </a:cubicBezTo>
                  <a:cubicBezTo>
                    <a:pt x="254254" y="141794"/>
                    <a:pt x="248666" y="145858"/>
                    <a:pt x="245745" y="152462"/>
                  </a:cubicBezTo>
                  <a:cubicBezTo>
                    <a:pt x="238061" y="169671"/>
                    <a:pt x="251333" y="176592"/>
                    <a:pt x="260350" y="185546"/>
                  </a:cubicBezTo>
                  <a:cubicBezTo>
                    <a:pt x="266128" y="191197"/>
                    <a:pt x="273939" y="201802"/>
                    <a:pt x="268922" y="205929"/>
                  </a:cubicBezTo>
                  <a:cubicBezTo>
                    <a:pt x="242633" y="227646"/>
                    <a:pt x="252095" y="259778"/>
                    <a:pt x="245046" y="287083"/>
                  </a:cubicBezTo>
                  <a:cubicBezTo>
                    <a:pt x="236982" y="318071"/>
                    <a:pt x="213233" y="323849"/>
                    <a:pt x="187896" y="306577"/>
                  </a:cubicBezTo>
                  <a:cubicBezTo>
                    <a:pt x="166941" y="292290"/>
                    <a:pt x="142939" y="283527"/>
                    <a:pt x="128397" y="259206"/>
                  </a:cubicBezTo>
                  <a:cubicBezTo>
                    <a:pt x="122999" y="250252"/>
                    <a:pt x="109855" y="245299"/>
                    <a:pt x="101346" y="254189"/>
                  </a:cubicBezTo>
                  <a:cubicBezTo>
                    <a:pt x="75184" y="281367"/>
                    <a:pt x="71755" y="260476"/>
                    <a:pt x="68199" y="237616"/>
                  </a:cubicBezTo>
                  <a:cubicBezTo>
                    <a:pt x="61595" y="195515"/>
                    <a:pt x="33401" y="170750"/>
                    <a:pt x="0" y="145667"/>
                  </a:cubicBezTo>
                  <a:cubicBezTo>
                    <a:pt x="25464" y="125538"/>
                    <a:pt x="66230" y="139444"/>
                    <a:pt x="74613" y="95947"/>
                  </a:cubicBezTo>
                  <a:cubicBezTo>
                    <a:pt x="59372" y="87628"/>
                    <a:pt x="40576" y="79881"/>
                    <a:pt x="25209" y="65466"/>
                  </a:cubicBezTo>
                  <a:cubicBezTo>
                    <a:pt x="8699" y="49909"/>
                    <a:pt x="7810" y="32573"/>
                    <a:pt x="18351" y="14539"/>
                  </a:cubicBezTo>
                  <a:cubicBezTo>
                    <a:pt x="29401" y="-4320"/>
                    <a:pt x="46672" y="-2606"/>
                    <a:pt x="61849" y="7110"/>
                  </a:cubicBezTo>
                  <a:cubicBezTo>
                    <a:pt x="80137" y="18730"/>
                    <a:pt x="101536" y="30224"/>
                    <a:pt x="101981" y="57275"/>
                  </a:cubicBezTo>
                  <a:cubicBezTo>
                    <a:pt x="102426" y="87501"/>
                    <a:pt x="108966" y="99185"/>
                    <a:pt x="135953" y="78103"/>
                  </a:cubicBezTo>
                  <a:cubicBezTo>
                    <a:pt x="139446" y="75436"/>
                    <a:pt x="147828" y="80198"/>
                    <a:pt x="153988" y="81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8" name="Полилиния: фигура 887">
              <a:extLst>
                <a:ext uri="{FF2B5EF4-FFF2-40B4-BE49-F238E27FC236}">
                  <a16:creationId xmlns="" xmlns:a16="http://schemas.microsoft.com/office/drawing/2014/main" id="{C2C82985-6B64-4530-8EA7-6D5B022022C8}"/>
                </a:ext>
              </a:extLst>
            </p:cNvPr>
            <p:cNvSpPr/>
            <p:nvPr/>
          </p:nvSpPr>
          <p:spPr>
            <a:xfrm>
              <a:off x="3997668" y="4710416"/>
              <a:ext cx="306369" cy="200067"/>
            </a:xfrm>
            <a:custGeom>
              <a:avLst/>
              <a:gdLst>
                <a:gd name="connsiteX0" fmla="*/ 199237 w 306369"/>
                <a:gd name="connsiteY0" fmla="*/ 54456 h 200067"/>
                <a:gd name="connsiteX1" fmla="*/ 173647 w 306369"/>
                <a:gd name="connsiteY1" fmla="*/ 29183 h 200067"/>
                <a:gd name="connsiteX2" fmla="*/ 204888 w 306369"/>
                <a:gd name="connsiteY2" fmla="*/ 2449 h 200067"/>
                <a:gd name="connsiteX3" fmla="*/ 233146 w 306369"/>
                <a:gd name="connsiteY3" fmla="*/ 15466 h 200067"/>
                <a:gd name="connsiteX4" fmla="*/ 258038 w 306369"/>
                <a:gd name="connsiteY4" fmla="*/ 116749 h 200067"/>
                <a:gd name="connsiteX5" fmla="*/ 287185 w 306369"/>
                <a:gd name="connsiteY5" fmla="*/ 155992 h 200067"/>
                <a:gd name="connsiteX6" fmla="*/ 306361 w 306369"/>
                <a:gd name="connsiteY6" fmla="*/ 173900 h 200067"/>
                <a:gd name="connsiteX7" fmla="*/ 286867 w 306369"/>
                <a:gd name="connsiteY7" fmla="*/ 189838 h 200067"/>
                <a:gd name="connsiteX8" fmla="*/ 182473 w 306369"/>
                <a:gd name="connsiteY8" fmla="*/ 175170 h 200067"/>
                <a:gd name="connsiteX9" fmla="*/ 85318 w 306369"/>
                <a:gd name="connsiteY9" fmla="*/ 142658 h 200067"/>
                <a:gd name="connsiteX10" fmla="*/ 43853 w 306369"/>
                <a:gd name="connsiteY10" fmla="*/ 156183 h 200067"/>
                <a:gd name="connsiteX11" fmla="*/ 4927 w 306369"/>
                <a:gd name="connsiteY11" fmla="*/ 158533 h 200067"/>
                <a:gd name="connsiteX12" fmla="*/ 1942 w 306369"/>
                <a:gd name="connsiteY12" fmla="*/ 139991 h 200067"/>
                <a:gd name="connsiteX13" fmla="*/ 35915 w 306369"/>
                <a:gd name="connsiteY13" fmla="*/ 117448 h 200067"/>
                <a:gd name="connsiteX14" fmla="*/ 199364 w 306369"/>
                <a:gd name="connsiteY14" fmla="*/ 54456 h 20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369" h="200067">
                  <a:moveTo>
                    <a:pt x="199237" y="54456"/>
                  </a:moveTo>
                  <a:cubicBezTo>
                    <a:pt x="191046" y="41502"/>
                    <a:pt x="171106" y="43978"/>
                    <a:pt x="173647" y="29183"/>
                  </a:cubicBezTo>
                  <a:cubicBezTo>
                    <a:pt x="176250" y="14133"/>
                    <a:pt x="192823" y="8926"/>
                    <a:pt x="204888" y="2449"/>
                  </a:cubicBezTo>
                  <a:cubicBezTo>
                    <a:pt x="217525" y="-4346"/>
                    <a:pt x="227812" y="3973"/>
                    <a:pt x="233146" y="15466"/>
                  </a:cubicBezTo>
                  <a:cubicBezTo>
                    <a:pt x="247751" y="47153"/>
                    <a:pt x="273341" y="75030"/>
                    <a:pt x="258038" y="116749"/>
                  </a:cubicBezTo>
                  <a:cubicBezTo>
                    <a:pt x="248767" y="142086"/>
                    <a:pt x="272706" y="146595"/>
                    <a:pt x="287185" y="155992"/>
                  </a:cubicBezTo>
                  <a:cubicBezTo>
                    <a:pt x="294550" y="160755"/>
                    <a:pt x="305980" y="163295"/>
                    <a:pt x="306361" y="173900"/>
                  </a:cubicBezTo>
                  <a:cubicBezTo>
                    <a:pt x="306742" y="185965"/>
                    <a:pt x="293979" y="185203"/>
                    <a:pt x="286867" y="189838"/>
                  </a:cubicBezTo>
                  <a:cubicBezTo>
                    <a:pt x="248830" y="214286"/>
                    <a:pt x="214541" y="189013"/>
                    <a:pt x="182473" y="175170"/>
                  </a:cubicBezTo>
                  <a:cubicBezTo>
                    <a:pt x="150596" y="161453"/>
                    <a:pt x="115861" y="160247"/>
                    <a:pt x="85318" y="142658"/>
                  </a:cubicBezTo>
                  <a:cubicBezTo>
                    <a:pt x="69379" y="133450"/>
                    <a:pt x="57315" y="149706"/>
                    <a:pt x="43853" y="156183"/>
                  </a:cubicBezTo>
                  <a:cubicBezTo>
                    <a:pt x="31406" y="162216"/>
                    <a:pt x="18262" y="170407"/>
                    <a:pt x="4927" y="158533"/>
                  </a:cubicBezTo>
                  <a:cubicBezTo>
                    <a:pt x="-407" y="153770"/>
                    <a:pt x="-1423" y="146531"/>
                    <a:pt x="1942" y="139991"/>
                  </a:cubicBezTo>
                  <a:cubicBezTo>
                    <a:pt x="9245" y="125830"/>
                    <a:pt x="21247" y="119416"/>
                    <a:pt x="35915" y="117448"/>
                  </a:cubicBezTo>
                  <a:cubicBezTo>
                    <a:pt x="65569" y="113384"/>
                    <a:pt x="175171" y="71220"/>
                    <a:pt x="199364" y="5445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9" name="Полилиния: фигура 888">
              <a:extLst>
                <a:ext uri="{FF2B5EF4-FFF2-40B4-BE49-F238E27FC236}">
                  <a16:creationId xmlns="" xmlns:a16="http://schemas.microsoft.com/office/drawing/2014/main" id="{1A3418E5-DCE9-4FA9-B02B-F966DB39D442}"/>
                </a:ext>
              </a:extLst>
            </p:cNvPr>
            <p:cNvSpPr/>
            <p:nvPr/>
          </p:nvSpPr>
          <p:spPr>
            <a:xfrm>
              <a:off x="3985514" y="4590814"/>
              <a:ext cx="53109" cy="61801"/>
            </a:xfrm>
            <a:custGeom>
              <a:avLst/>
              <a:gdLst>
                <a:gd name="connsiteX0" fmla="*/ 0 w 53109"/>
                <a:gd name="connsiteY0" fmla="*/ 46422 h 61801"/>
                <a:gd name="connsiteX1" fmla="*/ 37973 w 53109"/>
                <a:gd name="connsiteY1" fmla="*/ 130 h 61801"/>
                <a:gd name="connsiteX2" fmla="*/ 52895 w 53109"/>
                <a:gd name="connsiteY2" fmla="*/ 38167 h 61801"/>
                <a:gd name="connsiteX3" fmla="*/ 13716 w 53109"/>
                <a:gd name="connsiteY3" fmla="*/ 60138 h 61801"/>
                <a:gd name="connsiteX4" fmla="*/ 64 w 53109"/>
                <a:gd name="connsiteY4" fmla="*/ 46359 h 6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09" h="61801">
                  <a:moveTo>
                    <a:pt x="0" y="46422"/>
                  </a:moveTo>
                  <a:cubicBezTo>
                    <a:pt x="10477" y="28071"/>
                    <a:pt x="18415" y="2290"/>
                    <a:pt x="37973" y="130"/>
                  </a:cubicBezTo>
                  <a:cubicBezTo>
                    <a:pt x="58293" y="-2156"/>
                    <a:pt x="51689" y="26229"/>
                    <a:pt x="52895" y="38167"/>
                  </a:cubicBezTo>
                  <a:cubicBezTo>
                    <a:pt x="55943" y="69346"/>
                    <a:pt x="25717" y="47756"/>
                    <a:pt x="13716" y="60138"/>
                  </a:cubicBezTo>
                  <a:cubicBezTo>
                    <a:pt x="8128" y="65917"/>
                    <a:pt x="1651" y="55503"/>
                    <a:pt x="64" y="4635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0" name="Полилиния: фигура 889">
              <a:extLst>
                <a:ext uri="{FF2B5EF4-FFF2-40B4-BE49-F238E27FC236}">
                  <a16:creationId xmlns="" xmlns:a16="http://schemas.microsoft.com/office/drawing/2014/main" id="{8C139BAF-CDAD-4266-BF62-BF3D8E1FBBB5}"/>
                </a:ext>
              </a:extLst>
            </p:cNvPr>
            <p:cNvSpPr/>
            <p:nvPr/>
          </p:nvSpPr>
          <p:spPr>
            <a:xfrm>
              <a:off x="4219990" y="4437758"/>
              <a:ext cx="39059" cy="64285"/>
            </a:xfrm>
            <a:custGeom>
              <a:avLst/>
              <a:gdLst>
                <a:gd name="connsiteX0" fmla="*/ 2188 w 39059"/>
                <a:gd name="connsiteY0" fmla="*/ 39711 h 64285"/>
                <a:gd name="connsiteX1" fmla="*/ 18761 w 39059"/>
                <a:gd name="connsiteY1" fmla="*/ 87 h 64285"/>
                <a:gd name="connsiteX2" fmla="*/ 37113 w 39059"/>
                <a:gd name="connsiteY2" fmla="*/ 32917 h 64285"/>
                <a:gd name="connsiteX3" fmla="*/ 37113 w 39059"/>
                <a:gd name="connsiteY3" fmla="*/ 49046 h 64285"/>
                <a:gd name="connsiteX4" fmla="*/ 32604 w 39059"/>
                <a:gd name="connsiteY4" fmla="*/ 64286 h 64285"/>
                <a:gd name="connsiteX5" fmla="*/ 17364 w 39059"/>
                <a:gd name="connsiteY5" fmla="*/ 64286 h 64285"/>
                <a:gd name="connsiteX6" fmla="*/ 2124 w 39059"/>
                <a:gd name="connsiteY6" fmla="*/ 39775 h 6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9" h="64285">
                  <a:moveTo>
                    <a:pt x="2188" y="39711"/>
                  </a:moveTo>
                  <a:cubicBezTo>
                    <a:pt x="2886" y="24090"/>
                    <a:pt x="-9052" y="1738"/>
                    <a:pt x="18761" y="87"/>
                  </a:cubicBezTo>
                  <a:cubicBezTo>
                    <a:pt x="42828" y="-1373"/>
                    <a:pt x="40161" y="15772"/>
                    <a:pt x="37113" y="32917"/>
                  </a:cubicBezTo>
                  <a:cubicBezTo>
                    <a:pt x="36224" y="38060"/>
                    <a:pt x="37875" y="43775"/>
                    <a:pt x="37113" y="49046"/>
                  </a:cubicBezTo>
                  <a:cubicBezTo>
                    <a:pt x="36414" y="54253"/>
                    <a:pt x="34192" y="59206"/>
                    <a:pt x="32604" y="64286"/>
                  </a:cubicBezTo>
                  <a:cubicBezTo>
                    <a:pt x="27524" y="64286"/>
                    <a:pt x="22444" y="64286"/>
                    <a:pt x="17364" y="64286"/>
                  </a:cubicBezTo>
                  <a:cubicBezTo>
                    <a:pt x="7204" y="59778"/>
                    <a:pt x="-4988" y="56666"/>
                    <a:pt x="2124" y="3977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1" name="Полилиния: фигура 890">
              <a:extLst>
                <a:ext uri="{FF2B5EF4-FFF2-40B4-BE49-F238E27FC236}">
                  <a16:creationId xmlns="" xmlns:a16="http://schemas.microsoft.com/office/drawing/2014/main" id="{88DFFCBE-2359-419D-B5EA-E316E78B1AFB}"/>
                </a:ext>
              </a:extLst>
            </p:cNvPr>
            <p:cNvSpPr/>
            <p:nvPr/>
          </p:nvSpPr>
          <p:spPr>
            <a:xfrm>
              <a:off x="4184078" y="4477469"/>
              <a:ext cx="53340" cy="41092"/>
            </a:xfrm>
            <a:custGeom>
              <a:avLst/>
              <a:gdLst>
                <a:gd name="connsiteX0" fmla="*/ 38100 w 53340"/>
                <a:gd name="connsiteY0" fmla="*/ 0 h 41092"/>
                <a:gd name="connsiteX1" fmla="*/ 53340 w 53340"/>
                <a:gd name="connsiteY1" fmla="*/ 24511 h 41092"/>
                <a:gd name="connsiteX2" fmla="*/ 0 w 53340"/>
                <a:gd name="connsiteY2" fmla="*/ 40894 h 41092"/>
                <a:gd name="connsiteX3" fmla="*/ 38100 w 53340"/>
                <a:gd name="connsiteY3" fmla="*/ 0 h 4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40" h="41092">
                  <a:moveTo>
                    <a:pt x="38100" y="0"/>
                  </a:moveTo>
                  <a:cubicBezTo>
                    <a:pt x="43180" y="8128"/>
                    <a:pt x="48260" y="16320"/>
                    <a:pt x="53340" y="24511"/>
                  </a:cubicBezTo>
                  <a:cubicBezTo>
                    <a:pt x="37529" y="37402"/>
                    <a:pt x="19558" y="42164"/>
                    <a:pt x="0" y="40894"/>
                  </a:cubicBezTo>
                  <a:cubicBezTo>
                    <a:pt x="8763" y="23051"/>
                    <a:pt x="14542" y="1968"/>
                    <a:pt x="38100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2" name="Полилиния: фигура 891">
              <a:extLst>
                <a:ext uri="{FF2B5EF4-FFF2-40B4-BE49-F238E27FC236}">
                  <a16:creationId xmlns="" xmlns:a16="http://schemas.microsoft.com/office/drawing/2014/main" id="{80DC949C-59CD-421F-8F04-ED256E5377C5}"/>
                </a:ext>
              </a:extLst>
            </p:cNvPr>
            <p:cNvSpPr/>
            <p:nvPr/>
          </p:nvSpPr>
          <p:spPr>
            <a:xfrm>
              <a:off x="5639308" y="5317051"/>
              <a:ext cx="611265" cy="218672"/>
            </a:xfrm>
            <a:custGeom>
              <a:avLst/>
              <a:gdLst>
                <a:gd name="connsiteX0" fmla="*/ 0 w 611265"/>
                <a:gd name="connsiteY0" fmla="*/ 19832 h 218672"/>
                <a:gd name="connsiteX1" fmla="*/ 177165 w 611265"/>
                <a:gd name="connsiteY1" fmla="*/ 17102 h 218672"/>
                <a:gd name="connsiteX2" fmla="*/ 210439 w 611265"/>
                <a:gd name="connsiteY2" fmla="*/ 20277 h 218672"/>
                <a:gd name="connsiteX3" fmla="*/ 258699 w 611265"/>
                <a:gd name="connsiteY3" fmla="*/ 25738 h 218672"/>
                <a:gd name="connsiteX4" fmla="*/ 371665 w 611265"/>
                <a:gd name="connsiteY4" fmla="*/ 8148 h 218672"/>
                <a:gd name="connsiteX5" fmla="*/ 578929 w 611265"/>
                <a:gd name="connsiteY5" fmla="*/ 3576 h 218672"/>
                <a:gd name="connsiteX6" fmla="*/ 610235 w 611265"/>
                <a:gd name="connsiteY6" fmla="*/ 109431 h 218672"/>
                <a:gd name="connsiteX7" fmla="*/ 594932 w 611265"/>
                <a:gd name="connsiteY7" fmla="*/ 159660 h 218672"/>
                <a:gd name="connsiteX8" fmla="*/ 556070 w 611265"/>
                <a:gd name="connsiteY8" fmla="*/ 134514 h 218672"/>
                <a:gd name="connsiteX9" fmla="*/ 463614 w 611265"/>
                <a:gd name="connsiteY9" fmla="*/ 175979 h 218672"/>
                <a:gd name="connsiteX10" fmla="*/ 456501 w 611265"/>
                <a:gd name="connsiteY10" fmla="*/ 190204 h 218672"/>
                <a:gd name="connsiteX11" fmla="*/ 306197 w 611265"/>
                <a:gd name="connsiteY11" fmla="*/ 211603 h 218672"/>
                <a:gd name="connsiteX12" fmla="*/ 296354 w 611265"/>
                <a:gd name="connsiteY12" fmla="*/ 207603 h 218672"/>
                <a:gd name="connsiteX13" fmla="*/ 206883 w 611265"/>
                <a:gd name="connsiteY13" fmla="*/ 191473 h 218672"/>
                <a:gd name="connsiteX14" fmla="*/ 118364 w 611265"/>
                <a:gd name="connsiteY14" fmla="*/ 136419 h 218672"/>
                <a:gd name="connsiteX15" fmla="*/ 0 w 611265"/>
                <a:gd name="connsiteY15" fmla="*/ 44343 h 218672"/>
                <a:gd name="connsiteX16" fmla="*/ 0 w 611265"/>
                <a:gd name="connsiteY16" fmla="*/ 19769 h 21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1265" h="218672">
                  <a:moveTo>
                    <a:pt x="0" y="19832"/>
                  </a:moveTo>
                  <a:cubicBezTo>
                    <a:pt x="58864" y="10434"/>
                    <a:pt x="118364" y="50820"/>
                    <a:pt x="177165" y="17102"/>
                  </a:cubicBezTo>
                  <a:cubicBezTo>
                    <a:pt x="187642" y="11069"/>
                    <a:pt x="199580" y="16530"/>
                    <a:pt x="210439" y="20277"/>
                  </a:cubicBezTo>
                  <a:cubicBezTo>
                    <a:pt x="226314" y="25610"/>
                    <a:pt x="244221" y="33231"/>
                    <a:pt x="258699" y="25738"/>
                  </a:cubicBezTo>
                  <a:cubicBezTo>
                    <a:pt x="294894" y="7005"/>
                    <a:pt x="335470" y="10942"/>
                    <a:pt x="371665" y="8148"/>
                  </a:cubicBezTo>
                  <a:cubicBezTo>
                    <a:pt x="440055" y="2878"/>
                    <a:pt x="509714" y="-4489"/>
                    <a:pt x="578929" y="3576"/>
                  </a:cubicBezTo>
                  <a:cubicBezTo>
                    <a:pt x="594995" y="36977"/>
                    <a:pt x="616204" y="68918"/>
                    <a:pt x="610235" y="109431"/>
                  </a:cubicBezTo>
                  <a:cubicBezTo>
                    <a:pt x="607632" y="126894"/>
                    <a:pt x="616776" y="150134"/>
                    <a:pt x="594932" y="159660"/>
                  </a:cubicBezTo>
                  <a:cubicBezTo>
                    <a:pt x="573469" y="168994"/>
                    <a:pt x="570992" y="139657"/>
                    <a:pt x="556070" y="134514"/>
                  </a:cubicBezTo>
                  <a:cubicBezTo>
                    <a:pt x="500634" y="122004"/>
                    <a:pt x="490855" y="126385"/>
                    <a:pt x="463614" y="175979"/>
                  </a:cubicBezTo>
                  <a:cubicBezTo>
                    <a:pt x="461073" y="180615"/>
                    <a:pt x="459740" y="186393"/>
                    <a:pt x="456501" y="190204"/>
                  </a:cubicBezTo>
                  <a:cubicBezTo>
                    <a:pt x="441515" y="207920"/>
                    <a:pt x="325755" y="223985"/>
                    <a:pt x="306197" y="211603"/>
                  </a:cubicBezTo>
                  <a:cubicBezTo>
                    <a:pt x="303149" y="209635"/>
                    <a:pt x="297942" y="206396"/>
                    <a:pt x="296354" y="207603"/>
                  </a:cubicBezTo>
                  <a:cubicBezTo>
                    <a:pt x="261938" y="234400"/>
                    <a:pt x="228600" y="205951"/>
                    <a:pt x="206883" y="191473"/>
                  </a:cubicBezTo>
                  <a:cubicBezTo>
                    <a:pt x="178054" y="172296"/>
                    <a:pt x="148463" y="153309"/>
                    <a:pt x="118364" y="136419"/>
                  </a:cubicBezTo>
                  <a:cubicBezTo>
                    <a:pt x="74485" y="111780"/>
                    <a:pt x="46672" y="64155"/>
                    <a:pt x="0" y="44343"/>
                  </a:cubicBezTo>
                  <a:cubicBezTo>
                    <a:pt x="0" y="36152"/>
                    <a:pt x="0" y="28024"/>
                    <a:pt x="0" y="197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3" name="Полилиния: фигура 892">
              <a:extLst>
                <a:ext uri="{FF2B5EF4-FFF2-40B4-BE49-F238E27FC236}">
                  <a16:creationId xmlns="" xmlns:a16="http://schemas.microsoft.com/office/drawing/2014/main" id="{7B2E43D6-F9B3-45E1-960E-DD5762B9B459}"/>
                </a:ext>
              </a:extLst>
            </p:cNvPr>
            <p:cNvSpPr/>
            <p:nvPr/>
          </p:nvSpPr>
          <p:spPr>
            <a:xfrm>
              <a:off x="5191117" y="5342705"/>
              <a:ext cx="372497" cy="154066"/>
            </a:xfrm>
            <a:custGeom>
              <a:avLst/>
              <a:gdLst>
                <a:gd name="connsiteX0" fmla="*/ 372498 w 372497"/>
                <a:gd name="connsiteY0" fmla="*/ 147087 h 154066"/>
                <a:gd name="connsiteX1" fmla="*/ 301441 w 372497"/>
                <a:gd name="connsiteY1" fmla="*/ 138768 h 154066"/>
                <a:gd name="connsiteX2" fmla="*/ 230703 w 372497"/>
                <a:gd name="connsiteY2" fmla="*/ 100224 h 154066"/>
                <a:gd name="connsiteX3" fmla="*/ 198317 w 372497"/>
                <a:gd name="connsiteY3" fmla="*/ 101239 h 154066"/>
                <a:gd name="connsiteX4" fmla="*/ 10294 w 372497"/>
                <a:gd name="connsiteY4" fmla="*/ 85174 h 154066"/>
                <a:gd name="connsiteX5" fmla="*/ 198 w 372497"/>
                <a:gd name="connsiteY5" fmla="*/ 69743 h 154066"/>
                <a:gd name="connsiteX6" fmla="*/ 15310 w 372497"/>
                <a:gd name="connsiteY6" fmla="*/ 60282 h 154066"/>
                <a:gd name="connsiteX7" fmla="*/ 131897 w 372497"/>
                <a:gd name="connsiteY7" fmla="*/ 9355 h 154066"/>
                <a:gd name="connsiteX8" fmla="*/ 164790 w 372497"/>
                <a:gd name="connsiteY8" fmla="*/ 4655 h 154066"/>
                <a:gd name="connsiteX9" fmla="*/ 269120 w 372497"/>
                <a:gd name="connsiteY9" fmla="*/ 1417 h 154066"/>
                <a:gd name="connsiteX10" fmla="*/ 354718 w 372497"/>
                <a:gd name="connsiteY10" fmla="*/ 63965 h 154066"/>
                <a:gd name="connsiteX11" fmla="*/ 342971 w 372497"/>
                <a:gd name="connsiteY11" fmla="*/ 82697 h 154066"/>
                <a:gd name="connsiteX12" fmla="*/ 355416 w 372497"/>
                <a:gd name="connsiteY12" fmla="*/ 137371 h 154066"/>
                <a:gd name="connsiteX13" fmla="*/ 372498 w 372497"/>
                <a:gd name="connsiteY13" fmla="*/ 147214 h 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497" h="154066">
                  <a:moveTo>
                    <a:pt x="372498" y="147087"/>
                  </a:moveTo>
                  <a:cubicBezTo>
                    <a:pt x="343669" y="156929"/>
                    <a:pt x="321889" y="158199"/>
                    <a:pt x="301441" y="138768"/>
                  </a:cubicBezTo>
                  <a:cubicBezTo>
                    <a:pt x="281122" y="119400"/>
                    <a:pt x="255150" y="111273"/>
                    <a:pt x="230703" y="100224"/>
                  </a:cubicBezTo>
                  <a:cubicBezTo>
                    <a:pt x="219463" y="95207"/>
                    <a:pt x="209621" y="94636"/>
                    <a:pt x="198317" y="101239"/>
                  </a:cubicBezTo>
                  <a:cubicBezTo>
                    <a:pt x="132659" y="139212"/>
                    <a:pt x="69984" y="131212"/>
                    <a:pt x="10294" y="85174"/>
                  </a:cubicBezTo>
                  <a:cubicBezTo>
                    <a:pt x="5087" y="81174"/>
                    <a:pt x="-1199" y="77554"/>
                    <a:pt x="198" y="69743"/>
                  </a:cubicBezTo>
                  <a:cubicBezTo>
                    <a:pt x="1658" y="61552"/>
                    <a:pt x="9087" y="60726"/>
                    <a:pt x="15310" y="60282"/>
                  </a:cubicBezTo>
                  <a:cubicBezTo>
                    <a:pt x="59316" y="56726"/>
                    <a:pt x="99639" y="44661"/>
                    <a:pt x="131897" y="9355"/>
                  </a:cubicBezTo>
                  <a:cubicBezTo>
                    <a:pt x="140088" y="337"/>
                    <a:pt x="153360" y="2624"/>
                    <a:pt x="164790" y="4655"/>
                  </a:cubicBezTo>
                  <a:cubicBezTo>
                    <a:pt x="199715" y="10751"/>
                    <a:pt x="233623" y="16974"/>
                    <a:pt x="269120" y="1417"/>
                  </a:cubicBezTo>
                  <a:cubicBezTo>
                    <a:pt x="292298" y="-8743"/>
                    <a:pt x="351035" y="38184"/>
                    <a:pt x="354718" y="63965"/>
                  </a:cubicBezTo>
                  <a:cubicBezTo>
                    <a:pt x="356242" y="74696"/>
                    <a:pt x="347670" y="76982"/>
                    <a:pt x="342971" y="82697"/>
                  </a:cubicBezTo>
                  <a:cubicBezTo>
                    <a:pt x="315983" y="115400"/>
                    <a:pt x="317571" y="121941"/>
                    <a:pt x="355416" y="137371"/>
                  </a:cubicBezTo>
                  <a:cubicBezTo>
                    <a:pt x="359735" y="139149"/>
                    <a:pt x="363608" y="142070"/>
                    <a:pt x="372498" y="14721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4" name="Полилиния: фигура 893">
              <a:extLst>
                <a:ext uri="{FF2B5EF4-FFF2-40B4-BE49-F238E27FC236}">
                  <a16:creationId xmlns="" xmlns:a16="http://schemas.microsoft.com/office/drawing/2014/main" id="{CA324306-40B7-49AF-84CF-AE1CB71E6050}"/>
                </a:ext>
              </a:extLst>
            </p:cNvPr>
            <p:cNvSpPr/>
            <p:nvPr/>
          </p:nvSpPr>
          <p:spPr>
            <a:xfrm>
              <a:off x="5019762" y="5436564"/>
              <a:ext cx="189976" cy="100107"/>
            </a:xfrm>
            <a:custGeom>
              <a:avLst/>
              <a:gdLst>
                <a:gd name="connsiteX0" fmla="*/ 10136 w 189976"/>
                <a:gd name="connsiteY0" fmla="*/ 55704 h 100107"/>
                <a:gd name="connsiteX1" fmla="*/ 25376 w 189976"/>
                <a:gd name="connsiteY1" fmla="*/ 63895 h 100107"/>
                <a:gd name="connsiteX2" fmla="*/ 76938 w 189976"/>
                <a:gd name="connsiteY2" fmla="*/ 24081 h 100107"/>
                <a:gd name="connsiteX3" fmla="*/ 155170 w 189976"/>
                <a:gd name="connsiteY3" fmla="*/ 28081 h 100107"/>
                <a:gd name="connsiteX4" fmla="*/ 185333 w 189976"/>
                <a:gd name="connsiteY4" fmla="*/ 88534 h 100107"/>
                <a:gd name="connsiteX5" fmla="*/ 72557 w 189976"/>
                <a:gd name="connsiteY5" fmla="*/ 95836 h 100107"/>
                <a:gd name="connsiteX6" fmla="*/ 10073 w 189976"/>
                <a:gd name="connsiteY6" fmla="*/ 88470 h 100107"/>
                <a:gd name="connsiteX7" fmla="*/ 10073 w 189976"/>
                <a:gd name="connsiteY7" fmla="*/ 5570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976" h="100107">
                  <a:moveTo>
                    <a:pt x="10136" y="55704"/>
                  </a:moveTo>
                  <a:cubicBezTo>
                    <a:pt x="15216" y="58434"/>
                    <a:pt x="20296" y="61165"/>
                    <a:pt x="25376" y="63895"/>
                  </a:cubicBezTo>
                  <a:cubicBezTo>
                    <a:pt x="44236" y="53037"/>
                    <a:pt x="61825" y="40845"/>
                    <a:pt x="76938" y="24081"/>
                  </a:cubicBezTo>
                  <a:cubicBezTo>
                    <a:pt x="106593" y="-9003"/>
                    <a:pt x="129834" y="-8304"/>
                    <a:pt x="155170" y="28081"/>
                  </a:cubicBezTo>
                  <a:cubicBezTo>
                    <a:pt x="167807" y="46242"/>
                    <a:pt x="202414" y="53100"/>
                    <a:pt x="185333" y="88534"/>
                  </a:cubicBezTo>
                  <a:cubicBezTo>
                    <a:pt x="148312" y="101615"/>
                    <a:pt x="110657" y="102948"/>
                    <a:pt x="72557" y="95836"/>
                  </a:cubicBezTo>
                  <a:cubicBezTo>
                    <a:pt x="51856" y="91962"/>
                    <a:pt x="31282" y="87263"/>
                    <a:pt x="10073" y="88470"/>
                  </a:cubicBezTo>
                  <a:cubicBezTo>
                    <a:pt x="-3389" y="77484"/>
                    <a:pt x="-3326" y="66626"/>
                    <a:pt x="10073" y="5570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5" name="Полилиния: фигура 894">
              <a:extLst>
                <a:ext uri="{FF2B5EF4-FFF2-40B4-BE49-F238E27FC236}">
                  <a16:creationId xmlns="" xmlns:a16="http://schemas.microsoft.com/office/drawing/2014/main" id="{93E1CC2D-EA88-4E23-93A0-A46EADA70BBC}"/>
                </a:ext>
              </a:extLst>
            </p:cNvPr>
            <p:cNvSpPr/>
            <p:nvPr/>
          </p:nvSpPr>
          <p:spPr>
            <a:xfrm>
              <a:off x="5029834" y="5517457"/>
              <a:ext cx="177231" cy="35831"/>
            </a:xfrm>
            <a:custGeom>
              <a:avLst/>
              <a:gdLst>
                <a:gd name="connsiteX0" fmla="*/ 0 w 177231"/>
                <a:gd name="connsiteY0" fmla="*/ 7514 h 35831"/>
                <a:gd name="connsiteX1" fmla="*/ 175260 w 177231"/>
                <a:gd name="connsiteY1" fmla="*/ 7578 h 35831"/>
                <a:gd name="connsiteX2" fmla="*/ 161862 w 177231"/>
                <a:gd name="connsiteY2" fmla="*/ 28342 h 35831"/>
                <a:gd name="connsiteX3" fmla="*/ 0 w 177231"/>
                <a:gd name="connsiteY3" fmla="*/ 7514 h 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231" h="35831">
                  <a:moveTo>
                    <a:pt x="0" y="7514"/>
                  </a:moveTo>
                  <a:cubicBezTo>
                    <a:pt x="58420" y="-3979"/>
                    <a:pt x="116840" y="-932"/>
                    <a:pt x="175260" y="7578"/>
                  </a:cubicBezTo>
                  <a:cubicBezTo>
                    <a:pt x="180785" y="22119"/>
                    <a:pt x="174181" y="24469"/>
                    <a:pt x="161862" y="28342"/>
                  </a:cubicBezTo>
                  <a:cubicBezTo>
                    <a:pt x="104775" y="46186"/>
                    <a:pt x="52261" y="29295"/>
                    <a:pt x="0" y="751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6" name="Полилиния: фигура 895">
              <a:extLst>
                <a:ext uri="{FF2B5EF4-FFF2-40B4-BE49-F238E27FC236}">
                  <a16:creationId xmlns="" xmlns:a16="http://schemas.microsoft.com/office/drawing/2014/main" id="{D24347A9-7002-44FD-91F8-508A3055CD10}"/>
                </a:ext>
              </a:extLst>
            </p:cNvPr>
            <p:cNvSpPr/>
            <p:nvPr/>
          </p:nvSpPr>
          <p:spPr>
            <a:xfrm>
              <a:off x="4323651" y="4457116"/>
              <a:ext cx="508952" cy="307098"/>
            </a:xfrm>
            <a:custGeom>
              <a:avLst/>
              <a:gdLst>
                <a:gd name="connsiteX0" fmla="*/ 64 w 508952"/>
                <a:gd name="connsiteY0" fmla="*/ 295755 h 307098"/>
                <a:gd name="connsiteX1" fmla="*/ 318198 w 508952"/>
                <a:gd name="connsiteY1" fmla="*/ 71662 h 307098"/>
                <a:gd name="connsiteX2" fmla="*/ 508952 w 508952"/>
                <a:gd name="connsiteY2" fmla="*/ 1431 h 307098"/>
                <a:gd name="connsiteX3" fmla="*/ 423354 w 508952"/>
                <a:gd name="connsiteY3" fmla="*/ 91411 h 307098"/>
                <a:gd name="connsiteX4" fmla="*/ 321945 w 508952"/>
                <a:gd name="connsiteY4" fmla="*/ 193138 h 307098"/>
                <a:gd name="connsiteX5" fmla="*/ 259969 w 508952"/>
                <a:gd name="connsiteY5" fmla="*/ 228508 h 307098"/>
                <a:gd name="connsiteX6" fmla="*/ 168656 w 508952"/>
                <a:gd name="connsiteY6" fmla="*/ 283944 h 307098"/>
                <a:gd name="connsiteX7" fmla="*/ 109029 w 508952"/>
                <a:gd name="connsiteY7" fmla="*/ 306232 h 307098"/>
                <a:gd name="connsiteX8" fmla="*/ 0 w 508952"/>
                <a:gd name="connsiteY8" fmla="*/ 295818 h 3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52" h="307098">
                  <a:moveTo>
                    <a:pt x="64" y="295755"/>
                  </a:moveTo>
                  <a:cubicBezTo>
                    <a:pt x="123508" y="247241"/>
                    <a:pt x="217360" y="154022"/>
                    <a:pt x="318198" y="71662"/>
                  </a:cubicBezTo>
                  <a:cubicBezTo>
                    <a:pt x="371284" y="28291"/>
                    <a:pt x="429070" y="-7713"/>
                    <a:pt x="508952" y="1431"/>
                  </a:cubicBezTo>
                  <a:cubicBezTo>
                    <a:pt x="482727" y="37626"/>
                    <a:pt x="455041" y="65566"/>
                    <a:pt x="423354" y="91411"/>
                  </a:cubicBezTo>
                  <a:cubicBezTo>
                    <a:pt x="386652" y="121320"/>
                    <a:pt x="343281" y="143481"/>
                    <a:pt x="321945" y="193138"/>
                  </a:cubicBezTo>
                  <a:cubicBezTo>
                    <a:pt x="311277" y="217903"/>
                    <a:pt x="282067" y="221015"/>
                    <a:pt x="259969" y="228508"/>
                  </a:cubicBezTo>
                  <a:cubicBezTo>
                    <a:pt x="225361" y="240192"/>
                    <a:pt x="194246" y="256321"/>
                    <a:pt x="168656" y="283944"/>
                  </a:cubicBezTo>
                  <a:cubicBezTo>
                    <a:pt x="152019" y="301851"/>
                    <a:pt x="130620" y="304772"/>
                    <a:pt x="109029" y="306232"/>
                  </a:cubicBezTo>
                  <a:cubicBezTo>
                    <a:pt x="72453" y="308773"/>
                    <a:pt x="36195" y="305851"/>
                    <a:pt x="0" y="295818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7" name="Полилиния: фигура 896">
              <a:extLst>
                <a:ext uri="{FF2B5EF4-FFF2-40B4-BE49-F238E27FC236}">
                  <a16:creationId xmlns="" xmlns:a16="http://schemas.microsoft.com/office/drawing/2014/main" id="{876B4960-A6B0-42E8-A632-929B1A1C247B}"/>
                </a:ext>
              </a:extLst>
            </p:cNvPr>
            <p:cNvSpPr/>
            <p:nvPr/>
          </p:nvSpPr>
          <p:spPr>
            <a:xfrm>
              <a:off x="2173097" y="5958297"/>
              <a:ext cx="137160" cy="80297"/>
            </a:xfrm>
            <a:custGeom>
              <a:avLst/>
              <a:gdLst>
                <a:gd name="connsiteX0" fmla="*/ 137160 w 137160"/>
                <a:gd name="connsiteY0" fmla="*/ 65469 h 80297"/>
                <a:gd name="connsiteX1" fmla="*/ 14605 w 137160"/>
                <a:gd name="connsiteY1" fmla="*/ 33020 h 80297"/>
                <a:gd name="connsiteX2" fmla="*/ 0 w 137160"/>
                <a:gd name="connsiteY2" fmla="*/ 0 h 80297"/>
                <a:gd name="connsiteX3" fmla="*/ 34671 w 137160"/>
                <a:gd name="connsiteY3" fmla="*/ 15367 h 80297"/>
                <a:gd name="connsiteX4" fmla="*/ 89281 w 137160"/>
                <a:gd name="connsiteY4" fmla="*/ 44069 h 80297"/>
                <a:gd name="connsiteX5" fmla="*/ 137160 w 137160"/>
                <a:gd name="connsiteY5" fmla="*/ 65532 h 8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0" h="80297">
                  <a:moveTo>
                    <a:pt x="137160" y="65469"/>
                  </a:moveTo>
                  <a:cubicBezTo>
                    <a:pt x="95885" y="94806"/>
                    <a:pt x="35751" y="78867"/>
                    <a:pt x="14605" y="33020"/>
                  </a:cubicBezTo>
                  <a:cubicBezTo>
                    <a:pt x="9589" y="22098"/>
                    <a:pt x="4826" y="11049"/>
                    <a:pt x="0" y="0"/>
                  </a:cubicBezTo>
                  <a:cubicBezTo>
                    <a:pt x="10795" y="7239"/>
                    <a:pt x="21526" y="15177"/>
                    <a:pt x="34671" y="15367"/>
                  </a:cubicBezTo>
                  <a:cubicBezTo>
                    <a:pt x="57277" y="15621"/>
                    <a:pt x="76327" y="20447"/>
                    <a:pt x="89281" y="44069"/>
                  </a:cubicBezTo>
                  <a:cubicBezTo>
                    <a:pt x="99314" y="62357"/>
                    <a:pt x="122618" y="54293"/>
                    <a:pt x="137160" y="655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8" name="Полилиния: фигура 897">
              <a:extLst>
                <a:ext uri="{FF2B5EF4-FFF2-40B4-BE49-F238E27FC236}">
                  <a16:creationId xmlns="" xmlns:a16="http://schemas.microsoft.com/office/drawing/2014/main" id="{0CFEA8DF-DF9A-4ED4-8C8F-F99D4990B2A2}"/>
                </a:ext>
              </a:extLst>
            </p:cNvPr>
            <p:cNvSpPr/>
            <p:nvPr/>
          </p:nvSpPr>
          <p:spPr>
            <a:xfrm>
              <a:off x="11353693" y="4771873"/>
              <a:ext cx="60050" cy="104840"/>
            </a:xfrm>
            <a:custGeom>
              <a:avLst/>
              <a:gdLst>
                <a:gd name="connsiteX0" fmla="*/ 60050 w 60050"/>
                <a:gd name="connsiteY0" fmla="*/ 57516 h 104840"/>
                <a:gd name="connsiteX1" fmla="*/ 31412 w 60050"/>
                <a:gd name="connsiteY1" fmla="*/ 104442 h 104840"/>
                <a:gd name="connsiteX2" fmla="*/ 170 w 60050"/>
                <a:gd name="connsiteY2" fmla="*/ 38148 h 104840"/>
                <a:gd name="connsiteX3" fmla="*/ 22966 w 60050"/>
                <a:gd name="connsiteY3" fmla="*/ 111 h 104840"/>
                <a:gd name="connsiteX4" fmla="*/ 60050 w 60050"/>
                <a:gd name="connsiteY4" fmla="*/ 57516 h 10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50" h="104840">
                  <a:moveTo>
                    <a:pt x="60050" y="57516"/>
                  </a:moveTo>
                  <a:cubicBezTo>
                    <a:pt x="55860" y="76947"/>
                    <a:pt x="56304" y="108760"/>
                    <a:pt x="31412" y="104442"/>
                  </a:cubicBezTo>
                  <a:cubicBezTo>
                    <a:pt x="2837" y="99426"/>
                    <a:pt x="1186" y="65072"/>
                    <a:pt x="170" y="38148"/>
                  </a:cubicBezTo>
                  <a:cubicBezTo>
                    <a:pt x="-465" y="21193"/>
                    <a:pt x="-528" y="-1794"/>
                    <a:pt x="22966" y="111"/>
                  </a:cubicBezTo>
                  <a:cubicBezTo>
                    <a:pt x="53510" y="2651"/>
                    <a:pt x="58526" y="29194"/>
                    <a:pt x="60050" y="575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9" name="Полилиния: фигура 898">
              <a:extLst>
                <a:ext uri="{FF2B5EF4-FFF2-40B4-BE49-F238E27FC236}">
                  <a16:creationId xmlns="" xmlns:a16="http://schemas.microsoft.com/office/drawing/2014/main" id="{3BC2BDF1-0C8E-4D8F-ADB1-D3C3A487D468}"/>
                </a:ext>
              </a:extLst>
            </p:cNvPr>
            <p:cNvSpPr/>
            <p:nvPr/>
          </p:nvSpPr>
          <p:spPr>
            <a:xfrm>
              <a:off x="11433157" y="4779716"/>
              <a:ext cx="32929" cy="71706"/>
            </a:xfrm>
            <a:custGeom>
              <a:avLst/>
              <a:gdLst>
                <a:gd name="connsiteX0" fmla="*/ 27703 w 32929"/>
                <a:gd name="connsiteY0" fmla="*/ 71707 h 71706"/>
                <a:gd name="connsiteX1" fmla="*/ 15258 w 32929"/>
                <a:gd name="connsiteY1" fmla="*/ 51704 h 71706"/>
                <a:gd name="connsiteX2" fmla="*/ 3256 w 32929"/>
                <a:gd name="connsiteY2" fmla="*/ 4714 h 71706"/>
                <a:gd name="connsiteX3" fmla="*/ 16337 w 32929"/>
                <a:gd name="connsiteY3" fmla="*/ 2110 h 71706"/>
                <a:gd name="connsiteX4" fmla="*/ 32911 w 32929"/>
                <a:gd name="connsiteY4" fmla="*/ 48847 h 71706"/>
                <a:gd name="connsiteX5" fmla="*/ 27767 w 32929"/>
                <a:gd name="connsiteY5" fmla="*/ 71707 h 7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929" h="71706">
                  <a:moveTo>
                    <a:pt x="27703" y="71707"/>
                  </a:moveTo>
                  <a:cubicBezTo>
                    <a:pt x="20464" y="60340"/>
                    <a:pt x="16782" y="56403"/>
                    <a:pt x="15258" y="51704"/>
                  </a:cubicBezTo>
                  <a:cubicBezTo>
                    <a:pt x="10304" y="36337"/>
                    <a:pt x="-7158" y="24335"/>
                    <a:pt x="3256" y="4714"/>
                  </a:cubicBezTo>
                  <a:cubicBezTo>
                    <a:pt x="6050" y="-557"/>
                    <a:pt x="12083" y="-1382"/>
                    <a:pt x="16337" y="2110"/>
                  </a:cubicBezTo>
                  <a:cubicBezTo>
                    <a:pt x="30561" y="13858"/>
                    <a:pt x="31831" y="31574"/>
                    <a:pt x="32911" y="48847"/>
                  </a:cubicBezTo>
                  <a:cubicBezTo>
                    <a:pt x="33164" y="53609"/>
                    <a:pt x="30815" y="58562"/>
                    <a:pt x="27767" y="71707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0" name="Полилиния: фигура 899">
              <a:extLst>
                <a:ext uri="{FF2B5EF4-FFF2-40B4-BE49-F238E27FC236}">
                  <a16:creationId xmlns="" xmlns:a16="http://schemas.microsoft.com/office/drawing/2014/main" id="{DE336642-9891-492E-8376-0BBDC5DD1627}"/>
                </a:ext>
              </a:extLst>
            </p:cNvPr>
            <p:cNvSpPr/>
            <p:nvPr/>
          </p:nvSpPr>
          <p:spPr>
            <a:xfrm>
              <a:off x="7070915" y="1766697"/>
              <a:ext cx="952245" cy="681747"/>
            </a:xfrm>
            <a:custGeom>
              <a:avLst/>
              <a:gdLst>
                <a:gd name="connsiteX0" fmla="*/ 175323 w 952245"/>
                <a:gd name="connsiteY0" fmla="*/ 575385 h 681747"/>
                <a:gd name="connsiteX1" fmla="*/ 144843 w 952245"/>
                <a:gd name="connsiteY1" fmla="*/ 559002 h 681747"/>
                <a:gd name="connsiteX2" fmla="*/ 115126 w 952245"/>
                <a:gd name="connsiteY2" fmla="*/ 525791 h 681747"/>
                <a:gd name="connsiteX3" fmla="*/ 130810 w 952245"/>
                <a:gd name="connsiteY3" fmla="*/ 500835 h 681747"/>
                <a:gd name="connsiteX4" fmla="*/ 140715 w 952245"/>
                <a:gd name="connsiteY4" fmla="*/ 451178 h 681747"/>
                <a:gd name="connsiteX5" fmla="*/ 108712 w 952245"/>
                <a:gd name="connsiteY5" fmla="*/ 362532 h 681747"/>
                <a:gd name="connsiteX6" fmla="*/ 120332 w 952245"/>
                <a:gd name="connsiteY6" fmla="*/ 331671 h 681747"/>
                <a:gd name="connsiteX7" fmla="*/ 148336 w 952245"/>
                <a:gd name="connsiteY7" fmla="*/ 297825 h 681747"/>
                <a:gd name="connsiteX8" fmla="*/ 149860 w 952245"/>
                <a:gd name="connsiteY8" fmla="*/ 297507 h 681747"/>
                <a:gd name="connsiteX9" fmla="*/ 146241 w 952245"/>
                <a:gd name="connsiteY9" fmla="*/ 298079 h 681747"/>
                <a:gd name="connsiteX10" fmla="*/ 121539 w 952245"/>
                <a:gd name="connsiteY10" fmla="*/ 330401 h 681747"/>
                <a:gd name="connsiteX11" fmla="*/ 96203 w 952245"/>
                <a:gd name="connsiteY11" fmla="*/ 402219 h 681747"/>
                <a:gd name="connsiteX12" fmla="*/ 85725 w 952245"/>
                <a:gd name="connsiteY12" fmla="*/ 433334 h 681747"/>
                <a:gd name="connsiteX13" fmla="*/ 53911 w 952245"/>
                <a:gd name="connsiteY13" fmla="*/ 411046 h 681747"/>
                <a:gd name="connsiteX14" fmla="*/ 36004 w 952245"/>
                <a:gd name="connsiteY14" fmla="*/ 315097 h 681747"/>
                <a:gd name="connsiteX15" fmla="*/ 15240 w 952245"/>
                <a:gd name="connsiteY15" fmla="*/ 289062 h 681747"/>
                <a:gd name="connsiteX16" fmla="*/ 0 w 952245"/>
                <a:gd name="connsiteY16" fmla="*/ 289062 h 681747"/>
                <a:gd name="connsiteX17" fmla="*/ 53340 w 952245"/>
                <a:gd name="connsiteY17" fmla="*/ 223593 h 681747"/>
                <a:gd name="connsiteX18" fmla="*/ 62420 w 952245"/>
                <a:gd name="connsiteY18" fmla="*/ 218577 h 681747"/>
                <a:gd name="connsiteX19" fmla="*/ 76517 w 952245"/>
                <a:gd name="connsiteY19" fmla="*/ 223276 h 681747"/>
                <a:gd name="connsiteX20" fmla="*/ 131064 w 952245"/>
                <a:gd name="connsiteY20" fmla="*/ 169554 h 681747"/>
                <a:gd name="connsiteX21" fmla="*/ 133477 w 952245"/>
                <a:gd name="connsiteY21" fmla="*/ 154060 h 681747"/>
                <a:gd name="connsiteX22" fmla="*/ 153543 w 952245"/>
                <a:gd name="connsiteY22" fmla="*/ 121929 h 681747"/>
                <a:gd name="connsiteX23" fmla="*/ 204406 w 952245"/>
                <a:gd name="connsiteY23" fmla="*/ 133105 h 681747"/>
                <a:gd name="connsiteX24" fmla="*/ 229615 w 952245"/>
                <a:gd name="connsiteY24" fmla="*/ 178127 h 681747"/>
                <a:gd name="connsiteX25" fmla="*/ 233235 w 952245"/>
                <a:gd name="connsiteY25" fmla="*/ 208924 h 681747"/>
                <a:gd name="connsiteX26" fmla="*/ 251523 w 952245"/>
                <a:gd name="connsiteY26" fmla="*/ 247152 h 681747"/>
                <a:gd name="connsiteX27" fmla="*/ 296290 w 952245"/>
                <a:gd name="connsiteY27" fmla="*/ 270266 h 681747"/>
                <a:gd name="connsiteX28" fmla="*/ 387096 w 952245"/>
                <a:gd name="connsiteY28" fmla="*/ 300809 h 681747"/>
                <a:gd name="connsiteX29" fmla="*/ 446849 w 952245"/>
                <a:gd name="connsiteY29" fmla="*/ 303222 h 681747"/>
                <a:gd name="connsiteX30" fmla="*/ 468249 w 952245"/>
                <a:gd name="connsiteY30" fmla="*/ 352245 h 681747"/>
                <a:gd name="connsiteX31" fmla="*/ 500634 w 952245"/>
                <a:gd name="connsiteY31" fmla="*/ 449527 h 681747"/>
                <a:gd name="connsiteX32" fmla="*/ 509905 w 952245"/>
                <a:gd name="connsiteY32" fmla="*/ 415872 h 681747"/>
                <a:gd name="connsiteX33" fmla="*/ 433388 w 952245"/>
                <a:gd name="connsiteY33" fmla="*/ 278330 h 681747"/>
                <a:gd name="connsiteX34" fmla="*/ 411226 w 952245"/>
                <a:gd name="connsiteY34" fmla="*/ 240103 h 681747"/>
                <a:gd name="connsiteX35" fmla="*/ 408241 w 952245"/>
                <a:gd name="connsiteY35" fmla="*/ 154695 h 681747"/>
                <a:gd name="connsiteX36" fmla="*/ 378523 w 952245"/>
                <a:gd name="connsiteY36" fmla="*/ 85416 h 681747"/>
                <a:gd name="connsiteX37" fmla="*/ 368617 w 952245"/>
                <a:gd name="connsiteY37" fmla="*/ 42236 h 681747"/>
                <a:gd name="connsiteX38" fmla="*/ 426593 w 952245"/>
                <a:gd name="connsiteY38" fmla="*/ 2676 h 681747"/>
                <a:gd name="connsiteX39" fmla="*/ 426593 w 952245"/>
                <a:gd name="connsiteY39" fmla="*/ 2676 h 681747"/>
                <a:gd name="connsiteX40" fmla="*/ 469773 w 952245"/>
                <a:gd name="connsiteY40" fmla="*/ 97100 h 681747"/>
                <a:gd name="connsiteX41" fmla="*/ 489712 w 952245"/>
                <a:gd name="connsiteY41" fmla="*/ 175333 h 681747"/>
                <a:gd name="connsiteX42" fmla="*/ 492378 w 952245"/>
                <a:gd name="connsiteY42" fmla="*/ 184223 h 681747"/>
                <a:gd name="connsiteX43" fmla="*/ 490474 w 952245"/>
                <a:gd name="connsiteY43" fmla="*/ 180667 h 681747"/>
                <a:gd name="connsiteX44" fmla="*/ 486601 w 952245"/>
                <a:gd name="connsiteY44" fmla="*/ 161299 h 681747"/>
                <a:gd name="connsiteX45" fmla="*/ 515683 w 952245"/>
                <a:gd name="connsiteY45" fmla="*/ 76463 h 681747"/>
                <a:gd name="connsiteX46" fmla="*/ 539750 w 952245"/>
                <a:gd name="connsiteY46" fmla="*/ 60143 h 681747"/>
                <a:gd name="connsiteX47" fmla="*/ 594169 w 952245"/>
                <a:gd name="connsiteY47" fmla="*/ 35378 h 681747"/>
                <a:gd name="connsiteX48" fmla="*/ 620078 w 952245"/>
                <a:gd name="connsiteY48" fmla="*/ 39315 h 681747"/>
                <a:gd name="connsiteX49" fmla="*/ 698564 w 952245"/>
                <a:gd name="connsiteY49" fmla="*/ 53539 h 681747"/>
                <a:gd name="connsiteX50" fmla="*/ 754253 w 952245"/>
                <a:gd name="connsiteY50" fmla="*/ 127581 h 681747"/>
                <a:gd name="connsiteX51" fmla="*/ 787527 w 952245"/>
                <a:gd name="connsiteY51" fmla="*/ 163268 h 681747"/>
                <a:gd name="connsiteX52" fmla="*/ 817880 w 952245"/>
                <a:gd name="connsiteY52" fmla="*/ 149742 h 681747"/>
                <a:gd name="connsiteX53" fmla="*/ 854075 w 952245"/>
                <a:gd name="connsiteY53" fmla="*/ 214386 h 681747"/>
                <a:gd name="connsiteX54" fmla="*/ 878332 w 952245"/>
                <a:gd name="connsiteY54" fmla="*/ 290903 h 681747"/>
                <a:gd name="connsiteX55" fmla="*/ 952246 w 952245"/>
                <a:gd name="connsiteY55" fmla="*/ 395425 h 681747"/>
                <a:gd name="connsiteX56" fmla="*/ 882586 w 952245"/>
                <a:gd name="connsiteY56" fmla="*/ 399235 h 681747"/>
                <a:gd name="connsiteX57" fmla="*/ 803339 w 952245"/>
                <a:gd name="connsiteY57" fmla="*/ 322717 h 681747"/>
                <a:gd name="connsiteX58" fmla="*/ 770445 w 952245"/>
                <a:gd name="connsiteY58" fmla="*/ 300619 h 681747"/>
                <a:gd name="connsiteX59" fmla="*/ 731139 w 952245"/>
                <a:gd name="connsiteY59" fmla="*/ 262709 h 681747"/>
                <a:gd name="connsiteX60" fmla="*/ 708787 w 952245"/>
                <a:gd name="connsiteY60" fmla="*/ 213560 h 681747"/>
                <a:gd name="connsiteX61" fmla="*/ 643001 w 952245"/>
                <a:gd name="connsiteY61" fmla="*/ 148282 h 681747"/>
                <a:gd name="connsiteX62" fmla="*/ 694245 w 952245"/>
                <a:gd name="connsiteY62" fmla="*/ 216417 h 681747"/>
                <a:gd name="connsiteX63" fmla="*/ 731901 w 952245"/>
                <a:gd name="connsiteY63" fmla="*/ 287157 h 681747"/>
                <a:gd name="connsiteX64" fmla="*/ 763778 w 952245"/>
                <a:gd name="connsiteY64" fmla="*/ 301825 h 681747"/>
                <a:gd name="connsiteX65" fmla="*/ 806831 w 952245"/>
                <a:gd name="connsiteY65" fmla="*/ 340942 h 681747"/>
                <a:gd name="connsiteX66" fmla="*/ 853757 w 952245"/>
                <a:gd name="connsiteY66" fmla="*/ 416062 h 681747"/>
                <a:gd name="connsiteX67" fmla="*/ 866203 w 952245"/>
                <a:gd name="connsiteY67" fmla="*/ 450988 h 681747"/>
                <a:gd name="connsiteX68" fmla="*/ 836866 w 952245"/>
                <a:gd name="connsiteY68" fmla="*/ 477785 h 681747"/>
                <a:gd name="connsiteX69" fmla="*/ 766190 w 952245"/>
                <a:gd name="connsiteY69" fmla="*/ 514488 h 681747"/>
                <a:gd name="connsiteX70" fmla="*/ 718121 w 952245"/>
                <a:gd name="connsiteY70" fmla="*/ 505280 h 681747"/>
                <a:gd name="connsiteX71" fmla="*/ 666242 w 952245"/>
                <a:gd name="connsiteY71" fmla="*/ 439558 h 681747"/>
                <a:gd name="connsiteX72" fmla="*/ 580200 w 952245"/>
                <a:gd name="connsiteY72" fmla="*/ 360436 h 681747"/>
                <a:gd name="connsiteX73" fmla="*/ 605091 w 952245"/>
                <a:gd name="connsiteY73" fmla="*/ 508519 h 681747"/>
                <a:gd name="connsiteX74" fmla="*/ 645033 w 952245"/>
                <a:gd name="connsiteY74" fmla="*/ 622947 h 681747"/>
                <a:gd name="connsiteX75" fmla="*/ 617220 w 952245"/>
                <a:gd name="connsiteY75" fmla="*/ 681748 h 681747"/>
                <a:gd name="connsiteX76" fmla="*/ 609600 w 952245"/>
                <a:gd name="connsiteY76" fmla="*/ 681748 h 681747"/>
                <a:gd name="connsiteX77" fmla="*/ 561150 w 952245"/>
                <a:gd name="connsiteY77" fmla="*/ 605420 h 681747"/>
                <a:gd name="connsiteX78" fmla="*/ 533400 w 952245"/>
                <a:gd name="connsiteY78" fmla="*/ 608024 h 681747"/>
                <a:gd name="connsiteX79" fmla="*/ 518160 w 952245"/>
                <a:gd name="connsiteY79" fmla="*/ 583513 h 681747"/>
                <a:gd name="connsiteX80" fmla="*/ 480123 w 952245"/>
                <a:gd name="connsiteY80" fmla="*/ 542619 h 681747"/>
                <a:gd name="connsiteX81" fmla="*/ 468693 w 952245"/>
                <a:gd name="connsiteY81" fmla="*/ 497978 h 681747"/>
                <a:gd name="connsiteX82" fmla="*/ 423101 w 952245"/>
                <a:gd name="connsiteY82" fmla="*/ 418285 h 681747"/>
                <a:gd name="connsiteX83" fmla="*/ 400114 w 952245"/>
                <a:gd name="connsiteY83" fmla="*/ 401457 h 681747"/>
                <a:gd name="connsiteX84" fmla="*/ 382206 w 952245"/>
                <a:gd name="connsiteY84" fmla="*/ 423365 h 681747"/>
                <a:gd name="connsiteX85" fmla="*/ 365760 w 952245"/>
                <a:gd name="connsiteY85" fmla="*/ 485341 h 681747"/>
                <a:gd name="connsiteX86" fmla="*/ 310896 w 952245"/>
                <a:gd name="connsiteY86" fmla="*/ 470101 h 681747"/>
                <a:gd name="connsiteX87" fmla="*/ 286385 w 952245"/>
                <a:gd name="connsiteY87" fmla="*/ 401013 h 681747"/>
                <a:gd name="connsiteX88" fmla="*/ 287718 w 952245"/>
                <a:gd name="connsiteY88" fmla="*/ 398346 h 681747"/>
                <a:gd name="connsiteX89" fmla="*/ 287338 w 952245"/>
                <a:gd name="connsiteY89" fmla="*/ 398663 h 681747"/>
                <a:gd name="connsiteX90" fmla="*/ 229870 w 952245"/>
                <a:gd name="connsiteY90" fmla="*/ 416951 h 681747"/>
                <a:gd name="connsiteX91" fmla="*/ 210565 w 952245"/>
                <a:gd name="connsiteY91" fmla="*/ 378661 h 681747"/>
                <a:gd name="connsiteX92" fmla="*/ 230949 w 952245"/>
                <a:gd name="connsiteY92" fmla="*/ 418349 h 681747"/>
                <a:gd name="connsiteX93" fmla="*/ 242379 w 952245"/>
                <a:gd name="connsiteY93" fmla="*/ 478801 h 681747"/>
                <a:gd name="connsiteX94" fmla="*/ 242379 w 952245"/>
                <a:gd name="connsiteY94" fmla="*/ 479118 h 681747"/>
                <a:gd name="connsiteX95" fmla="*/ 244983 w 952245"/>
                <a:gd name="connsiteY95" fmla="*/ 476578 h 681747"/>
                <a:gd name="connsiteX96" fmla="*/ 289116 w 952245"/>
                <a:gd name="connsiteY96" fmla="*/ 491501 h 681747"/>
                <a:gd name="connsiteX97" fmla="*/ 285496 w 952245"/>
                <a:gd name="connsiteY97" fmla="*/ 559319 h 681747"/>
                <a:gd name="connsiteX98" fmla="*/ 234061 w 952245"/>
                <a:gd name="connsiteY98" fmla="*/ 581417 h 681747"/>
                <a:gd name="connsiteX99" fmla="*/ 175387 w 952245"/>
                <a:gd name="connsiteY99" fmla="*/ 575321 h 68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52245" h="681747">
                  <a:moveTo>
                    <a:pt x="175323" y="575385"/>
                  </a:moveTo>
                  <a:cubicBezTo>
                    <a:pt x="165164" y="569924"/>
                    <a:pt x="155003" y="564463"/>
                    <a:pt x="144843" y="559002"/>
                  </a:cubicBezTo>
                  <a:cubicBezTo>
                    <a:pt x="133541" y="549350"/>
                    <a:pt x="119761" y="542301"/>
                    <a:pt x="115126" y="525791"/>
                  </a:cubicBezTo>
                  <a:cubicBezTo>
                    <a:pt x="114744" y="513408"/>
                    <a:pt x="120396" y="505026"/>
                    <a:pt x="130810" y="500835"/>
                  </a:cubicBezTo>
                  <a:cubicBezTo>
                    <a:pt x="158750" y="489659"/>
                    <a:pt x="155003" y="473848"/>
                    <a:pt x="140715" y="451178"/>
                  </a:cubicBezTo>
                  <a:cubicBezTo>
                    <a:pt x="124142" y="424889"/>
                    <a:pt x="129857" y="388694"/>
                    <a:pt x="108712" y="362532"/>
                  </a:cubicBezTo>
                  <a:cubicBezTo>
                    <a:pt x="100711" y="352562"/>
                    <a:pt x="111633" y="340053"/>
                    <a:pt x="120332" y="331671"/>
                  </a:cubicBezTo>
                  <a:cubicBezTo>
                    <a:pt x="132969" y="323543"/>
                    <a:pt x="129603" y="300111"/>
                    <a:pt x="148336" y="297825"/>
                  </a:cubicBezTo>
                  <a:cubicBezTo>
                    <a:pt x="152591" y="294840"/>
                    <a:pt x="151702" y="302651"/>
                    <a:pt x="149860" y="297507"/>
                  </a:cubicBezTo>
                  <a:cubicBezTo>
                    <a:pt x="149416" y="296237"/>
                    <a:pt x="148399" y="297507"/>
                    <a:pt x="146241" y="298079"/>
                  </a:cubicBezTo>
                  <a:cubicBezTo>
                    <a:pt x="129730" y="301762"/>
                    <a:pt x="133096" y="322653"/>
                    <a:pt x="121539" y="330401"/>
                  </a:cubicBezTo>
                  <a:cubicBezTo>
                    <a:pt x="96901" y="347736"/>
                    <a:pt x="87058" y="370914"/>
                    <a:pt x="96203" y="402219"/>
                  </a:cubicBezTo>
                  <a:cubicBezTo>
                    <a:pt x="99949" y="414983"/>
                    <a:pt x="97091" y="425968"/>
                    <a:pt x="85725" y="433334"/>
                  </a:cubicBezTo>
                  <a:cubicBezTo>
                    <a:pt x="67119" y="439304"/>
                    <a:pt x="57403" y="422412"/>
                    <a:pt x="53911" y="411046"/>
                  </a:cubicBezTo>
                  <a:cubicBezTo>
                    <a:pt x="44514" y="380312"/>
                    <a:pt x="18097" y="353197"/>
                    <a:pt x="36004" y="315097"/>
                  </a:cubicBezTo>
                  <a:cubicBezTo>
                    <a:pt x="44196" y="297634"/>
                    <a:pt x="25082" y="295348"/>
                    <a:pt x="15240" y="289062"/>
                  </a:cubicBezTo>
                  <a:cubicBezTo>
                    <a:pt x="10160" y="289062"/>
                    <a:pt x="5080" y="289062"/>
                    <a:pt x="0" y="289062"/>
                  </a:cubicBezTo>
                  <a:cubicBezTo>
                    <a:pt x="36703" y="285061"/>
                    <a:pt x="48578" y="257693"/>
                    <a:pt x="53340" y="223593"/>
                  </a:cubicBezTo>
                  <a:cubicBezTo>
                    <a:pt x="55880" y="220799"/>
                    <a:pt x="58928" y="219148"/>
                    <a:pt x="62420" y="218577"/>
                  </a:cubicBezTo>
                  <a:cubicBezTo>
                    <a:pt x="67437" y="218958"/>
                    <a:pt x="71691" y="222196"/>
                    <a:pt x="76517" y="223276"/>
                  </a:cubicBezTo>
                  <a:cubicBezTo>
                    <a:pt x="125540" y="234642"/>
                    <a:pt x="135001" y="225371"/>
                    <a:pt x="131064" y="169554"/>
                  </a:cubicBezTo>
                  <a:cubicBezTo>
                    <a:pt x="130683" y="164030"/>
                    <a:pt x="131508" y="159013"/>
                    <a:pt x="133477" y="154060"/>
                  </a:cubicBezTo>
                  <a:cubicBezTo>
                    <a:pt x="141033" y="143964"/>
                    <a:pt x="146621" y="132470"/>
                    <a:pt x="153543" y="121929"/>
                  </a:cubicBezTo>
                  <a:cubicBezTo>
                    <a:pt x="174307" y="105864"/>
                    <a:pt x="190436" y="111388"/>
                    <a:pt x="204406" y="133105"/>
                  </a:cubicBezTo>
                  <a:cubicBezTo>
                    <a:pt x="213740" y="147647"/>
                    <a:pt x="221361" y="163141"/>
                    <a:pt x="229615" y="178127"/>
                  </a:cubicBezTo>
                  <a:cubicBezTo>
                    <a:pt x="235267" y="187715"/>
                    <a:pt x="237172" y="198129"/>
                    <a:pt x="233235" y="208924"/>
                  </a:cubicBezTo>
                  <a:cubicBezTo>
                    <a:pt x="225806" y="229308"/>
                    <a:pt x="237807" y="238643"/>
                    <a:pt x="251523" y="247152"/>
                  </a:cubicBezTo>
                  <a:cubicBezTo>
                    <a:pt x="270383" y="246009"/>
                    <a:pt x="284861" y="252422"/>
                    <a:pt x="296290" y="270266"/>
                  </a:cubicBezTo>
                  <a:cubicBezTo>
                    <a:pt x="318706" y="305064"/>
                    <a:pt x="346964" y="322336"/>
                    <a:pt x="387096" y="300809"/>
                  </a:cubicBezTo>
                  <a:cubicBezTo>
                    <a:pt x="406527" y="290395"/>
                    <a:pt x="426910" y="301762"/>
                    <a:pt x="446849" y="303222"/>
                  </a:cubicBezTo>
                  <a:cubicBezTo>
                    <a:pt x="464629" y="314208"/>
                    <a:pt x="465772" y="333576"/>
                    <a:pt x="468249" y="352245"/>
                  </a:cubicBezTo>
                  <a:cubicBezTo>
                    <a:pt x="472757" y="385963"/>
                    <a:pt x="483171" y="417396"/>
                    <a:pt x="500634" y="449527"/>
                  </a:cubicBezTo>
                  <a:cubicBezTo>
                    <a:pt x="511873" y="439367"/>
                    <a:pt x="509079" y="426286"/>
                    <a:pt x="509905" y="415872"/>
                  </a:cubicBezTo>
                  <a:cubicBezTo>
                    <a:pt x="512572" y="383931"/>
                    <a:pt x="459359" y="289570"/>
                    <a:pt x="433388" y="278330"/>
                  </a:cubicBezTo>
                  <a:cubicBezTo>
                    <a:pt x="417004" y="271599"/>
                    <a:pt x="408495" y="258137"/>
                    <a:pt x="411226" y="240103"/>
                  </a:cubicBezTo>
                  <a:cubicBezTo>
                    <a:pt x="415607" y="211147"/>
                    <a:pt x="408559" y="183143"/>
                    <a:pt x="408241" y="154695"/>
                  </a:cubicBezTo>
                  <a:cubicBezTo>
                    <a:pt x="407924" y="126438"/>
                    <a:pt x="405765" y="101355"/>
                    <a:pt x="378523" y="85416"/>
                  </a:cubicBezTo>
                  <a:cubicBezTo>
                    <a:pt x="363855" y="76844"/>
                    <a:pt x="358839" y="54428"/>
                    <a:pt x="368617" y="42236"/>
                  </a:cubicBezTo>
                  <a:cubicBezTo>
                    <a:pt x="383349" y="23885"/>
                    <a:pt x="392557" y="-9707"/>
                    <a:pt x="426593" y="2676"/>
                  </a:cubicBezTo>
                  <a:lnTo>
                    <a:pt x="426593" y="2676"/>
                  </a:lnTo>
                  <a:cubicBezTo>
                    <a:pt x="454152" y="27250"/>
                    <a:pt x="470535" y="56079"/>
                    <a:pt x="469773" y="97100"/>
                  </a:cubicBezTo>
                  <a:cubicBezTo>
                    <a:pt x="469202" y="126565"/>
                    <a:pt x="489648" y="152219"/>
                    <a:pt x="489712" y="175333"/>
                  </a:cubicBezTo>
                  <a:cubicBezTo>
                    <a:pt x="492887" y="187652"/>
                    <a:pt x="496951" y="181810"/>
                    <a:pt x="492378" y="184223"/>
                  </a:cubicBezTo>
                  <a:cubicBezTo>
                    <a:pt x="491680" y="184604"/>
                    <a:pt x="491490" y="183207"/>
                    <a:pt x="490474" y="180667"/>
                  </a:cubicBezTo>
                  <a:cubicBezTo>
                    <a:pt x="487870" y="174317"/>
                    <a:pt x="483997" y="165554"/>
                    <a:pt x="486601" y="161299"/>
                  </a:cubicBezTo>
                  <a:cubicBezTo>
                    <a:pt x="502221" y="135137"/>
                    <a:pt x="510730" y="106879"/>
                    <a:pt x="515683" y="76463"/>
                  </a:cubicBezTo>
                  <a:cubicBezTo>
                    <a:pt x="517271" y="66620"/>
                    <a:pt x="528510" y="59572"/>
                    <a:pt x="539750" y="60143"/>
                  </a:cubicBezTo>
                  <a:cubicBezTo>
                    <a:pt x="561784" y="61350"/>
                    <a:pt x="577215" y="46491"/>
                    <a:pt x="594169" y="35378"/>
                  </a:cubicBezTo>
                  <a:cubicBezTo>
                    <a:pt x="603631" y="30362"/>
                    <a:pt x="612584" y="25663"/>
                    <a:pt x="620078" y="39315"/>
                  </a:cubicBezTo>
                  <a:cubicBezTo>
                    <a:pt x="649859" y="93544"/>
                    <a:pt x="652081" y="93989"/>
                    <a:pt x="698564" y="53539"/>
                  </a:cubicBezTo>
                  <a:cubicBezTo>
                    <a:pt x="695261" y="99259"/>
                    <a:pt x="709231" y="127454"/>
                    <a:pt x="754253" y="127581"/>
                  </a:cubicBezTo>
                  <a:cubicBezTo>
                    <a:pt x="774319" y="127644"/>
                    <a:pt x="774636" y="153806"/>
                    <a:pt x="787527" y="163268"/>
                  </a:cubicBezTo>
                  <a:cubicBezTo>
                    <a:pt x="799655" y="172221"/>
                    <a:pt x="792607" y="131137"/>
                    <a:pt x="817880" y="149742"/>
                  </a:cubicBezTo>
                  <a:cubicBezTo>
                    <a:pt x="837755" y="164347"/>
                    <a:pt x="866203" y="192668"/>
                    <a:pt x="854075" y="214386"/>
                  </a:cubicBezTo>
                  <a:cubicBezTo>
                    <a:pt x="832294" y="253502"/>
                    <a:pt x="855281" y="271536"/>
                    <a:pt x="878332" y="290903"/>
                  </a:cubicBezTo>
                  <a:cubicBezTo>
                    <a:pt x="911606" y="318843"/>
                    <a:pt x="943864" y="347355"/>
                    <a:pt x="952246" y="395425"/>
                  </a:cubicBezTo>
                  <a:cubicBezTo>
                    <a:pt x="930719" y="422095"/>
                    <a:pt x="900557" y="405775"/>
                    <a:pt x="882586" y="399235"/>
                  </a:cubicBezTo>
                  <a:cubicBezTo>
                    <a:pt x="849376" y="387106"/>
                    <a:pt x="814895" y="365326"/>
                    <a:pt x="803339" y="322717"/>
                  </a:cubicBezTo>
                  <a:cubicBezTo>
                    <a:pt x="798195" y="303857"/>
                    <a:pt x="787273" y="297698"/>
                    <a:pt x="770445" y="300619"/>
                  </a:cubicBezTo>
                  <a:cubicBezTo>
                    <a:pt x="742759" y="305318"/>
                    <a:pt x="730567" y="291538"/>
                    <a:pt x="731139" y="262709"/>
                  </a:cubicBezTo>
                  <a:cubicBezTo>
                    <a:pt x="731520" y="242072"/>
                    <a:pt x="724915" y="224419"/>
                    <a:pt x="708787" y="213560"/>
                  </a:cubicBezTo>
                  <a:cubicBezTo>
                    <a:pt x="684403" y="197240"/>
                    <a:pt x="681355" y="157299"/>
                    <a:pt x="643001" y="148282"/>
                  </a:cubicBezTo>
                  <a:cubicBezTo>
                    <a:pt x="656844" y="178444"/>
                    <a:pt x="681990" y="191779"/>
                    <a:pt x="694245" y="216417"/>
                  </a:cubicBezTo>
                  <a:cubicBezTo>
                    <a:pt x="706183" y="240294"/>
                    <a:pt x="715137" y="266202"/>
                    <a:pt x="731901" y="287157"/>
                  </a:cubicBezTo>
                  <a:cubicBezTo>
                    <a:pt x="740283" y="297571"/>
                    <a:pt x="750062" y="305254"/>
                    <a:pt x="763778" y="301825"/>
                  </a:cubicBezTo>
                  <a:cubicBezTo>
                    <a:pt x="794639" y="294142"/>
                    <a:pt x="803719" y="312938"/>
                    <a:pt x="806831" y="340942"/>
                  </a:cubicBezTo>
                  <a:cubicBezTo>
                    <a:pt x="810578" y="374089"/>
                    <a:pt x="812102" y="408061"/>
                    <a:pt x="853757" y="416062"/>
                  </a:cubicBezTo>
                  <a:cubicBezTo>
                    <a:pt x="866394" y="418475"/>
                    <a:pt x="869378" y="436573"/>
                    <a:pt x="866203" y="450988"/>
                  </a:cubicBezTo>
                  <a:cubicBezTo>
                    <a:pt x="862647" y="467180"/>
                    <a:pt x="852424" y="478864"/>
                    <a:pt x="836866" y="477785"/>
                  </a:cubicBezTo>
                  <a:cubicBezTo>
                    <a:pt x="806132" y="475626"/>
                    <a:pt x="783527" y="484135"/>
                    <a:pt x="766190" y="514488"/>
                  </a:cubicBezTo>
                  <a:cubicBezTo>
                    <a:pt x="754634" y="534681"/>
                    <a:pt x="722249" y="528903"/>
                    <a:pt x="718121" y="505280"/>
                  </a:cubicBezTo>
                  <a:cubicBezTo>
                    <a:pt x="711962" y="470482"/>
                    <a:pt x="689610" y="455306"/>
                    <a:pt x="666242" y="439558"/>
                  </a:cubicBezTo>
                  <a:cubicBezTo>
                    <a:pt x="634302" y="417968"/>
                    <a:pt x="608584" y="388948"/>
                    <a:pt x="580200" y="360436"/>
                  </a:cubicBezTo>
                  <a:cubicBezTo>
                    <a:pt x="581279" y="412316"/>
                    <a:pt x="580834" y="463243"/>
                    <a:pt x="605091" y="508519"/>
                  </a:cubicBezTo>
                  <a:cubicBezTo>
                    <a:pt x="624459" y="544587"/>
                    <a:pt x="631634" y="584910"/>
                    <a:pt x="645033" y="622947"/>
                  </a:cubicBezTo>
                  <a:cubicBezTo>
                    <a:pt x="655383" y="652347"/>
                    <a:pt x="638873" y="668857"/>
                    <a:pt x="617220" y="681748"/>
                  </a:cubicBezTo>
                  <a:cubicBezTo>
                    <a:pt x="614680" y="681748"/>
                    <a:pt x="612140" y="681748"/>
                    <a:pt x="609600" y="681748"/>
                  </a:cubicBezTo>
                  <a:cubicBezTo>
                    <a:pt x="609092" y="644854"/>
                    <a:pt x="596328" y="617485"/>
                    <a:pt x="561150" y="605420"/>
                  </a:cubicBezTo>
                  <a:cubicBezTo>
                    <a:pt x="550672" y="601801"/>
                    <a:pt x="542290" y="602626"/>
                    <a:pt x="533400" y="608024"/>
                  </a:cubicBezTo>
                  <a:cubicBezTo>
                    <a:pt x="525399" y="601928"/>
                    <a:pt x="520382" y="593736"/>
                    <a:pt x="518160" y="583513"/>
                  </a:cubicBezTo>
                  <a:cubicBezTo>
                    <a:pt x="524002" y="549985"/>
                    <a:pt x="496062" y="552779"/>
                    <a:pt x="480123" y="542619"/>
                  </a:cubicBezTo>
                  <a:cubicBezTo>
                    <a:pt x="484124" y="525410"/>
                    <a:pt x="481013" y="508900"/>
                    <a:pt x="468693" y="497978"/>
                  </a:cubicBezTo>
                  <a:cubicBezTo>
                    <a:pt x="444691" y="476769"/>
                    <a:pt x="425132" y="454290"/>
                    <a:pt x="423101" y="418285"/>
                  </a:cubicBezTo>
                  <a:cubicBezTo>
                    <a:pt x="422466" y="406728"/>
                    <a:pt x="411035" y="401203"/>
                    <a:pt x="400114" y="401457"/>
                  </a:cubicBezTo>
                  <a:cubicBezTo>
                    <a:pt x="387603" y="401775"/>
                    <a:pt x="382524" y="411871"/>
                    <a:pt x="382206" y="423365"/>
                  </a:cubicBezTo>
                  <a:cubicBezTo>
                    <a:pt x="381635" y="445717"/>
                    <a:pt x="372554" y="465085"/>
                    <a:pt x="365760" y="485341"/>
                  </a:cubicBezTo>
                  <a:cubicBezTo>
                    <a:pt x="332930" y="511884"/>
                    <a:pt x="318198" y="509281"/>
                    <a:pt x="310896" y="470101"/>
                  </a:cubicBezTo>
                  <a:cubicBezTo>
                    <a:pt x="306197" y="444828"/>
                    <a:pt x="279781" y="429652"/>
                    <a:pt x="286385" y="401013"/>
                  </a:cubicBezTo>
                  <a:cubicBezTo>
                    <a:pt x="288989" y="396504"/>
                    <a:pt x="285052" y="402981"/>
                    <a:pt x="287718" y="398346"/>
                  </a:cubicBezTo>
                  <a:cubicBezTo>
                    <a:pt x="287909" y="398028"/>
                    <a:pt x="287591" y="398409"/>
                    <a:pt x="287338" y="398663"/>
                  </a:cubicBezTo>
                  <a:cubicBezTo>
                    <a:pt x="271716" y="418285"/>
                    <a:pt x="251269" y="424190"/>
                    <a:pt x="229870" y="416951"/>
                  </a:cubicBezTo>
                  <a:cubicBezTo>
                    <a:pt x="214503" y="411744"/>
                    <a:pt x="207201" y="396885"/>
                    <a:pt x="210565" y="378661"/>
                  </a:cubicBezTo>
                  <a:cubicBezTo>
                    <a:pt x="206502" y="398028"/>
                    <a:pt x="215964" y="409839"/>
                    <a:pt x="230949" y="418349"/>
                  </a:cubicBezTo>
                  <a:cubicBezTo>
                    <a:pt x="266764" y="438796"/>
                    <a:pt x="268415" y="447432"/>
                    <a:pt x="242379" y="478801"/>
                  </a:cubicBezTo>
                  <a:cubicBezTo>
                    <a:pt x="242633" y="478674"/>
                    <a:pt x="241998" y="478674"/>
                    <a:pt x="242379" y="479118"/>
                  </a:cubicBezTo>
                  <a:cubicBezTo>
                    <a:pt x="246126" y="475435"/>
                    <a:pt x="240919" y="480579"/>
                    <a:pt x="244983" y="476578"/>
                  </a:cubicBezTo>
                  <a:cubicBezTo>
                    <a:pt x="265366" y="462989"/>
                    <a:pt x="278702" y="474292"/>
                    <a:pt x="289116" y="491501"/>
                  </a:cubicBezTo>
                  <a:cubicBezTo>
                    <a:pt x="303149" y="514615"/>
                    <a:pt x="299974" y="537729"/>
                    <a:pt x="285496" y="559319"/>
                  </a:cubicBezTo>
                  <a:cubicBezTo>
                    <a:pt x="272796" y="578242"/>
                    <a:pt x="255778" y="591196"/>
                    <a:pt x="234061" y="581417"/>
                  </a:cubicBezTo>
                  <a:cubicBezTo>
                    <a:pt x="214376" y="572591"/>
                    <a:pt x="195390" y="572210"/>
                    <a:pt x="175387" y="575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1" name="Полилиния: фигура 900">
              <a:extLst>
                <a:ext uri="{FF2B5EF4-FFF2-40B4-BE49-F238E27FC236}">
                  <a16:creationId xmlns="" xmlns:a16="http://schemas.microsoft.com/office/drawing/2014/main" id="{5AB82B2D-E79F-4D3D-AF88-F28FAC8DD4EB}"/>
                </a:ext>
              </a:extLst>
            </p:cNvPr>
            <p:cNvSpPr/>
            <p:nvPr/>
          </p:nvSpPr>
          <p:spPr>
            <a:xfrm>
              <a:off x="6675953" y="1113469"/>
              <a:ext cx="603975" cy="772602"/>
            </a:xfrm>
            <a:custGeom>
              <a:avLst/>
              <a:gdLst>
                <a:gd name="connsiteX0" fmla="*/ 539678 w 603975"/>
                <a:gd name="connsiteY0" fmla="*/ 524902 h 772602"/>
                <a:gd name="connsiteX1" fmla="*/ 544695 w 603975"/>
                <a:gd name="connsiteY1" fmla="*/ 628534 h 772602"/>
                <a:gd name="connsiteX2" fmla="*/ 582033 w 603975"/>
                <a:gd name="connsiteY2" fmla="*/ 682891 h 772602"/>
                <a:gd name="connsiteX3" fmla="*/ 593018 w 603975"/>
                <a:gd name="connsiteY3" fmla="*/ 729436 h 772602"/>
                <a:gd name="connsiteX4" fmla="*/ 552696 w 603975"/>
                <a:gd name="connsiteY4" fmla="*/ 771537 h 772602"/>
                <a:gd name="connsiteX5" fmla="*/ 524439 w 603975"/>
                <a:gd name="connsiteY5" fmla="*/ 737691 h 772602"/>
                <a:gd name="connsiteX6" fmla="*/ 374959 w 603975"/>
                <a:gd name="connsiteY6" fmla="*/ 650252 h 772602"/>
                <a:gd name="connsiteX7" fmla="*/ 363783 w 603975"/>
                <a:gd name="connsiteY7" fmla="*/ 638250 h 772602"/>
                <a:gd name="connsiteX8" fmla="*/ 297045 w 603975"/>
                <a:gd name="connsiteY8" fmla="*/ 550810 h 772602"/>
                <a:gd name="connsiteX9" fmla="*/ 255770 w 603975"/>
                <a:gd name="connsiteY9" fmla="*/ 562494 h 772602"/>
                <a:gd name="connsiteX10" fmla="*/ 234815 w 603975"/>
                <a:gd name="connsiteY10" fmla="*/ 567447 h 772602"/>
                <a:gd name="connsiteX11" fmla="*/ 204526 w 603975"/>
                <a:gd name="connsiteY11" fmla="*/ 550683 h 772602"/>
                <a:gd name="connsiteX12" fmla="*/ 179633 w 603975"/>
                <a:gd name="connsiteY12" fmla="*/ 524013 h 772602"/>
                <a:gd name="connsiteX13" fmla="*/ 208462 w 603975"/>
                <a:gd name="connsiteY13" fmla="*/ 514297 h 772602"/>
                <a:gd name="connsiteX14" fmla="*/ 269359 w 603975"/>
                <a:gd name="connsiteY14" fmla="*/ 467942 h 772602"/>
                <a:gd name="connsiteX15" fmla="*/ 246054 w 603975"/>
                <a:gd name="connsiteY15" fmla="*/ 410601 h 772602"/>
                <a:gd name="connsiteX16" fmla="*/ 250245 w 603975"/>
                <a:gd name="connsiteY16" fmla="*/ 358531 h 772602"/>
                <a:gd name="connsiteX17" fmla="*/ 265231 w 603975"/>
                <a:gd name="connsiteY17" fmla="*/ 333258 h 772602"/>
                <a:gd name="connsiteX18" fmla="*/ 242879 w 603975"/>
                <a:gd name="connsiteY18" fmla="*/ 321193 h 772602"/>
                <a:gd name="connsiteX19" fmla="*/ 157535 w 603975"/>
                <a:gd name="connsiteY19" fmla="*/ 267599 h 772602"/>
                <a:gd name="connsiteX20" fmla="*/ 8565 w 603975"/>
                <a:gd name="connsiteY20" fmla="*/ 82495 h 772602"/>
                <a:gd name="connsiteX21" fmla="*/ 11676 w 603975"/>
                <a:gd name="connsiteY21" fmla="*/ 42554 h 772602"/>
                <a:gd name="connsiteX22" fmla="*/ 61078 w 603975"/>
                <a:gd name="connsiteY22" fmla="*/ 4644 h 772602"/>
                <a:gd name="connsiteX23" fmla="*/ 67683 w 603975"/>
                <a:gd name="connsiteY23" fmla="*/ 707 h 772602"/>
                <a:gd name="connsiteX24" fmla="*/ 180522 w 603975"/>
                <a:gd name="connsiteY24" fmla="*/ 73669 h 772602"/>
                <a:gd name="connsiteX25" fmla="*/ 170997 w 603975"/>
                <a:gd name="connsiteY25" fmla="*/ 103387 h 772602"/>
                <a:gd name="connsiteX26" fmla="*/ 203827 w 603975"/>
                <a:gd name="connsiteY26" fmla="*/ 238135 h 772602"/>
                <a:gd name="connsiteX27" fmla="*/ 233862 w 603975"/>
                <a:gd name="connsiteY27" fmla="*/ 262519 h 772602"/>
                <a:gd name="connsiteX28" fmla="*/ 287965 w 603975"/>
                <a:gd name="connsiteY28" fmla="*/ 267472 h 772602"/>
                <a:gd name="connsiteX29" fmla="*/ 317746 w 603975"/>
                <a:gd name="connsiteY29" fmla="*/ 276108 h 772602"/>
                <a:gd name="connsiteX30" fmla="*/ 372039 w 603975"/>
                <a:gd name="connsiteY30" fmla="*/ 287665 h 772602"/>
                <a:gd name="connsiteX31" fmla="*/ 394644 w 603975"/>
                <a:gd name="connsiteY31" fmla="*/ 338719 h 772602"/>
                <a:gd name="connsiteX32" fmla="*/ 382389 w 603975"/>
                <a:gd name="connsiteY32" fmla="*/ 383169 h 772602"/>
                <a:gd name="connsiteX33" fmla="*/ 380040 w 603975"/>
                <a:gd name="connsiteY33" fmla="*/ 398981 h 772602"/>
                <a:gd name="connsiteX34" fmla="*/ 382198 w 603975"/>
                <a:gd name="connsiteY34" fmla="*/ 433462 h 772602"/>
                <a:gd name="connsiteX35" fmla="*/ 402645 w 603975"/>
                <a:gd name="connsiteY35" fmla="*/ 505407 h 772602"/>
                <a:gd name="connsiteX36" fmla="*/ 410583 w 603975"/>
                <a:gd name="connsiteY36" fmla="*/ 480960 h 772602"/>
                <a:gd name="connsiteX37" fmla="*/ 446460 w 603975"/>
                <a:gd name="connsiteY37" fmla="*/ 439875 h 772602"/>
                <a:gd name="connsiteX38" fmla="*/ 472622 w 603975"/>
                <a:gd name="connsiteY38" fmla="*/ 472133 h 772602"/>
                <a:gd name="connsiteX39" fmla="*/ 516818 w 603975"/>
                <a:gd name="connsiteY39" fmla="*/ 475943 h 772602"/>
                <a:gd name="connsiteX40" fmla="*/ 539678 w 603975"/>
                <a:gd name="connsiteY40" fmla="*/ 525029 h 7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3975" h="772602">
                  <a:moveTo>
                    <a:pt x="539678" y="524902"/>
                  </a:moveTo>
                  <a:cubicBezTo>
                    <a:pt x="545140" y="559129"/>
                    <a:pt x="556125" y="591323"/>
                    <a:pt x="544695" y="628534"/>
                  </a:cubicBezTo>
                  <a:cubicBezTo>
                    <a:pt x="536821" y="654316"/>
                    <a:pt x="559808" y="671842"/>
                    <a:pt x="582033" y="682891"/>
                  </a:cubicBezTo>
                  <a:cubicBezTo>
                    <a:pt x="602797" y="693241"/>
                    <a:pt x="613402" y="707338"/>
                    <a:pt x="593018" y="729436"/>
                  </a:cubicBezTo>
                  <a:cubicBezTo>
                    <a:pt x="595685" y="761187"/>
                    <a:pt x="573460" y="765632"/>
                    <a:pt x="552696" y="771537"/>
                  </a:cubicBezTo>
                  <a:cubicBezTo>
                    <a:pt x="524565" y="778141"/>
                    <a:pt x="530153" y="752487"/>
                    <a:pt x="524439" y="737691"/>
                  </a:cubicBezTo>
                  <a:cubicBezTo>
                    <a:pt x="481957" y="694067"/>
                    <a:pt x="434967" y="659205"/>
                    <a:pt x="374959" y="650252"/>
                  </a:cubicBezTo>
                  <a:cubicBezTo>
                    <a:pt x="367784" y="649172"/>
                    <a:pt x="363276" y="647712"/>
                    <a:pt x="363783" y="638250"/>
                  </a:cubicBezTo>
                  <a:cubicBezTo>
                    <a:pt x="366387" y="587577"/>
                    <a:pt x="327842" y="571575"/>
                    <a:pt x="297045" y="550810"/>
                  </a:cubicBezTo>
                  <a:cubicBezTo>
                    <a:pt x="283139" y="541412"/>
                    <a:pt x="263453" y="531633"/>
                    <a:pt x="255770" y="562494"/>
                  </a:cubicBezTo>
                  <a:cubicBezTo>
                    <a:pt x="252658" y="574877"/>
                    <a:pt x="244277" y="573988"/>
                    <a:pt x="234815" y="567447"/>
                  </a:cubicBezTo>
                  <a:cubicBezTo>
                    <a:pt x="225353" y="560843"/>
                    <a:pt x="214812" y="555890"/>
                    <a:pt x="204526" y="550683"/>
                  </a:cubicBezTo>
                  <a:cubicBezTo>
                    <a:pt x="193032" y="544841"/>
                    <a:pt x="177538" y="539824"/>
                    <a:pt x="179633" y="524013"/>
                  </a:cubicBezTo>
                  <a:cubicBezTo>
                    <a:pt x="181919" y="506423"/>
                    <a:pt x="198493" y="516837"/>
                    <a:pt x="208462" y="514297"/>
                  </a:cubicBezTo>
                  <a:cubicBezTo>
                    <a:pt x="234752" y="507630"/>
                    <a:pt x="255579" y="489151"/>
                    <a:pt x="269359" y="467942"/>
                  </a:cubicBezTo>
                  <a:cubicBezTo>
                    <a:pt x="285107" y="443685"/>
                    <a:pt x="259326" y="423556"/>
                    <a:pt x="246054" y="410601"/>
                  </a:cubicBezTo>
                  <a:cubicBezTo>
                    <a:pt x="221861" y="387106"/>
                    <a:pt x="227702" y="374343"/>
                    <a:pt x="250245" y="358531"/>
                  </a:cubicBezTo>
                  <a:cubicBezTo>
                    <a:pt x="258373" y="352816"/>
                    <a:pt x="269295" y="346593"/>
                    <a:pt x="265231" y="333258"/>
                  </a:cubicBezTo>
                  <a:cubicBezTo>
                    <a:pt x="261993" y="322780"/>
                    <a:pt x="251706" y="320812"/>
                    <a:pt x="242879" y="321193"/>
                  </a:cubicBezTo>
                  <a:cubicBezTo>
                    <a:pt x="203764" y="322780"/>
                    <a:pt x="180395" y="293126"/>
                    <a:pt x="157535" y="267599"/>
                  </a:cubicBezTo>
                  <a:cubicBezTo>
                    <a:pt x="105021" y="208797"/>
                    <a:pt x="49902" y="152219"/>
                    <a:pt x="8565" y="82495"/>
                  </a:cubicBezTo>
                  <a:cubicBezTo>
                    <a:pt x="-1786" y="65033"/>
                    <a:pt x="-4961" y="54873"/>
                    <a:pt x="11676" y="42554"/>
                  </a:cubicBezTo>
                  <a:cubicBezTo>
                    <a:pt x="28313" y="30235"/>
                    <a:pt x="44569" y="17281"/>
                    <a:pt x="61078" y="4644"/>
                  </a:cubicBezTo>
                  <a:cubicBezTo>
                    <a:pt x="63111" y="3056"/>
                    <a:pt x="65333" y="1342"/>
                    <a:pt x="67683" y="707"/>
                  </a:cubicBezTo>
                  <a:cubicBezTo>
                    <a:pt x="93146" y="-6723"/>
                    <a:pt x="174553" y="46237"/>
                    <a:pt x="180522" y="73669"/>
                  </a:cubicBezTo>
                  <a:cubicBezTo>
                    <a:pt x="183190" y="85988"/>
                    <a:pt x="177411" y="95259"/>
                    <a:pt x="170997" y="103387"/>
                  </a:cubicBezTo>
                  <a:cubicBezTo>
                    <a:pt x="127690" y="158823"/>
                    <a:pt x="139565" y="183778"/>
                    <a:pt x="203827" y="238135"/>
                  </a:cubicBezTo>
                  <a:cubicBezTo>
                    <a:pt x="213733" y="246517"/>
                    <a:pt x="225671" y="252676"/>
                    <a:pt x="233862" y="262519"/>
                  </a:cubicBezTo>
                  <a:cubicBezTo>
                    <a:pt x="251198" y="283283"/>
                    <a:pt x="267962" y="290776"/>
                    <a:pt x="287965" y="267472"/>
                  </a:cubicBezTo>
                  <a:cubicBezTo>
                    <a:pt x="303078" y="249882"/>
                    <a:pt x="311078" y="259153"/>
                    <a:pt x="317746" y="276108"/>
                  </a:cubicBezTo>
                  <a:cubicBezTo>
                    <a:pt x="330446" y="308620"/>
                    <a:pt x="348607" y="312684"/>
                    <a:pt x="372039" y="287665"/>
                  </a:cubicBezTo>
                  <a:cubicBezTo>
                    <a:pt x="379468" y="304746"/>
                    <a:pt x="385754" y="322590"/>
                    <a:pt x="394644" y="338719"/>
                  </a:cubicBezTo>
                  <a:cubicBezTo>
                    <a:pt x="406074" y="359420"/>
                    <a:pt x="419409" y="378343"/>
                    <a:pt x="382389" y="383169"/>
                  </a:cubicBezTo>
                  <a:cubicBezTo>
                    <a:pt x="367340" y="385138"/>
                    <a:pt x="376103" y="393139"/>
                    <a:pt x="380040" y="398981"/>
                  </a:cubicBezTo>
                  <a:cubicBezTo>
                    <a:pt x="387659" y="410157"/>
                    <a:pt x="388803" y="423809"/>
                    <a:pt x="382198" y="433462"/>
                  </a:cubicBezTo>
                  <a:cubicBezTo>
                    <a:pt x="358640" y="467879"/>
                    <a:pt x="373435" y="488453"/>
                    <a:pt x="402645" y="505407"/>
                  </a:cubicBezTo>
                  <a:cubicBezTo>
                    <a:pt x="412552" y="500581"/>
                    <a:pt x="409377" y="489596"/>
                    <a:pt x="410583" y="480960"/>
                  </a:cubicBezTo>
                  <a:cubicBezTo>
                    <a:pt x="413758" y="458036"/>
                    <a:pt x="425569" y="442860"/>
                    <a:pt x="446460" y="439875"/>
                  </a:cubicBezTo>
                  <a:cubicBezTo>
                    <a:pt x="467860" y="436827"/>
                    <a:pt x="467161" y="457338"/>
                    <a:pt x="472622" y="472133"/>
                  </a:cubicBezTo>
                  <a:cubicBezTo>
                    <a:pt x="484179" y="503756"/>
                    <a:pt x="502150" y="471752"/>
                    <a:pt x="516818" y="475943"/>
                  </a:cubicBezTo>
                  <a:cubicBezTo>
                    <a:pt x="543298" y="482166"/>
                    <a:pt x="554093" y="496835"/>
                    <a:pt x="539678" y="5250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2" name="Полилиния: фигура 901">
              <a:extLst>
                <a:ext uri="{FF2B5EF4-FFF2-40B4-BE49-F238E27FC236}">
                  <a16:creationId xmlns="" xmlns:a16="http://schemas.microsoft.com/office/drawing/2014/main" id="{9347082C-7886-4B59-A227-3D7A36902E7A}"/>
                </a:ext>
              </a:extLst>
            </p:cNvPr>
            <p:cNvSpPr/>
            <p:nvPr/>
          </p:nvSpPr>
          <p:spPr>
            <a:xfrm>
              <a:off x="7063295" y="1294644"/>
              <a:ext cx="95806" cy="134415"/>
            </a:xfrm>
            <a:custGeom>
              <a:avLst/>
              <a:gdLst>
                <a:gd name="connsiteX0" fmla="*/ 30417 w 95806"/>
                <a:gd name="connsiteY0" fmla="*/ 0 h 134415"/>
                <a:gd name="connsiteX1" fmla="*/ 68009 w 95806"/>
                <a:gd name="connsiteY1" fmla="*/ 4826 h 134415"/>
                <a:gd name="connsiteX2" fmla="*/ 80899 w 95806"/>
                <a:gd name="connsiteY2" fmla="*/ 39815 h 134415"/>
                <a:gd name="connsiteX3" fmla="*/ 83820 w 95806"/>
                <a:gd name="connsiteY3" fmla="*/ 98616 h 134415"/>
                <a:gd name="connsiteX4" fmla="*/ 90361 w 95806"/>
                <a:gd name="connsiteY4" fmla="*/ 129350 h 134415"/>
                <a:gd name="connsiteX5" fmla="*/ 53086 w 95806"/>
                <a:gd name="connsiteY5" fmla="*/ 121984 h 134415"/>
                <a:gd name="connsiteX6" fmla="*/ 0 w 95806"/>
                <a:gd name="connsiteY6" fmla="*/ 65469 h 134415"/>
                <a:gd name="connsiteX7" fmla="*/ 30480 w 95806"/>
                <a:gd name="connsiteY7" fmla="*/ 0 h 13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06" h="134415">
                  <a:moveTo>
                    <a:pt x="30417" y="0"/>
                  </a:moveTo>
                  <a:cubicBezTo>
                    <a:pt x="42926" y="1588"/>
                    <a:pt x="55499" y="2794"/>
                    <a:pt x="68009" y="4826"/>
                  </a:cubicBezTo>
                  <a:cubicBezTo>
                    <a:pt x="90615" y="8509"/>
                    <a:pt x="103632" y="16002"/>
                    <a:pt x="80899" y="39815"/>
                  </a:cubicBezTo>
                  <a:cubicBezTo>
                    <a:pt x="61659" y="59944"/>
                    <a:pt x="73978" y="79566"/>
                    <a:pt x="83820" y="98616"/>
                  </a:cubicBezTo>
                  <a:cubicBezTo>
                    <a:pt x="88836" y="108459"/>
                    <a:pt x="103760" y="118682"/>
                    <a:pt x="90361" y="129350"/>
                  </a:cubicBezTo>
                  <a:cubicBezTo>
                    <a:pt x="78549" y="138748"/>
                    <a:pt x="58801" y="134367"/>
                    <a:pt x="53086" y="121984"/>
                  </a:cubicBezTo>
                  <a:cubicBezTo>
                    <a:pt x="40894" y="95695"/>
                    <a:pt x="15875" y="85979"/>
                    <a:pt x="0" y="65469"/>
                  </a:cubicBezTo>
                  <a:cubicBezTo>
                    <a:pt x="12764" y="45022"/>
                    <a:pt x="24956" y="24321"/>
                    <a:pt x="3048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3" name="Полилиния: фигура 902">
              <a:extLst>
                <a:ext uri="{FF2B5EF4-FFF2-40B4-BE49-F238E27FC236}">
                  <a16:creationId xmlns="" xmlns:a16="http://schemas.microsoft.com/office/drawing/2014/main" id="{F1561C24-276D-4DA7-98EE-AEC66F713E88}"/>
                </a:ext>
              </a:extLst>
            </p:cNvPr>
            <p:cNvSpPr/>
            <p:nvPr/>
          </p:nvSpPr>
          <p:spPr>
            <a:xfrm>
              <a:off x="7095351" y="1851097"/>
              <a:ext cx="137813" cy="139841"/>
            </a:xfrm>
            <a:custGeom>
              <a:avLst/>
              <a:gdLst>
                <a:gd name="connsiteX0" fmla="*/ 105104 w 137813"/>
                <a:gd name="connsiteY0" fmla="*/ 0 h 139841"/>
                <a:gd name="connsiteX1" fmla="*/ 135584 w 137813"/>
                <a:gd name="connsiteY1" fmla="*/ 24575 h 139841"/>
                <a:gd name="connsiteX2" fmla="*/ 135584 w 137813"/>
                <a:gd name="connsiteY2" fmla="*/ 49086 h 139841"/>
                <a:gd name="connsiteX3" fmla="*/ 120344 w 137813"/>
                <a:gd name="connsiteY3" fmla="*/ 73660 h 139841"/>
                <a:gd name="connsiteX4" fmla="*/ 67766 w 137813"/>
                <a:gd name="connsiteY4" fmla="*/ 118364 h 139841"/>
                <a:gd name="connsiteX5" fmla="*/ 36524 w 137813"/>
                <a:gd name="connsiteY5" fmla="*/ 139129 h 139841"/>
                <a:gd name="connsiteX6" fmla="*/ 28904 w 137813"/>
                <a:gd name="connsiteY6" fmla="*/ 139129 h 139841"/>
                <a:gd name="connsiteX7" fmla="*/ 9409 w 137813"/>
                <a:gd name="connsiteY7" fmla="*/ 84392 h 139841"/>
                <a:gd name="connsiteX8" fmla="*/ 6234 w 137813"/>
                <a:gd name="connsiteY8" fmla="*/ 43752 h 139841"/>
                <a:gd name="connsiteX9" fmla="*/ 36778 w 137813"/>
                <a:gd name="connsiteY9" fmla="*/ 51372 h 139841"/>
                <a:gd name="connsiteX10" fmla="*/ 59384 w 137813"/>
                <a:gd name="connsiteY10" fmla="*/ 51943 h 139841"/>
                <a:gd name="connsiteX11" fmla="*/ 105104 w 137813"/>
                <a:gd name="connsiteY11" fmla="*/ 63 h 13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813" h="139841">
                  <a:moveTo>
                    <a:pt x="105104" y="0"/>
                  </a:moveTo>
                  <a:cubicBezTo>
                    <a:pt x="112724" y="11747"/>
                    <a:pt x="120280" y="23685"/>
                    <a:pt x="135584" y="24575"/>
                  </a:cubicBezTo>
                  <a:cubicBezTo>
                    <a:pt x="143331" y="32766"/>
                    <a:pt x="127774" y="40958"/>
                    <a:pt x="135584" y="49086"/>
                  </a:cubicBezTo>
                  <a:cubicBezTo>
                    <a:pt x="133425" y="59309"/>
                    <a:pt x="128345" y="67564"/>
                    <a:pt x="120344" y="73660"/>
                  </a:cubicBezTo>
                  <a:cubicBezTo>
                    <a:pt x="95452" y="78613"/>
                    <a:pt x="75640" y="90234"/>
                    <a:pt x="67766" y="118364"/>
                  </a:cubicBezTo>
                  <a:cubicBezTo>
                    <a:pt x="63067" y="135129"/>
                    <a:pt x="52717" y="142241"/>
                    <a:pt x="36524" y="139129"/>
                  </a:cubicBezTo>
                  <a:cubicBezTo>
                    <a:pt x="33984" y="139129"/>
                    <a:pt x="31444" y="139129"/>
                    <a:pt x="28904" y="139129"/>
                  </a:cubicBezTo>
                  <a:cubicBezTo>
                    <a:pt x="31000" y="117348"/>
                    <a:pt x="21475" y="100775"/>
                    <a:pt x="9409" y="84392"/>
                  </a:cubicBezTo>
                  <a:cubicBezTo>
                    <a:pt x="646" y="72517"/>
                    <a:pt x="-4942" y="56960"/>
                    <a:pt x="6234" y="43752"/>
                  </a:cubicBezTo>
                  <a:cubicBezTo>
                    <a:pt x="18617" y="29147"/>
                    <a:pt x="28332" y="40259"/>
                    <a:pt x="36778" y="51372"/>
                  </a:cubicBezTo>
                  <a:cubicBezTo>
                    <a:pt x="44080" y="61024"/>
                    <a:pt x="52780" y="59690"/>
                    <a:pt x="59384" y="51943"/>
                  </a:cubicBezTo>
                  <a:cubicBezTo>
                    <a:pt x="74370" y="34354"/>
                    <a:pt x="97929" y="25527"/>
                    <a:pt x="105104" y="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4" name="Полилиния: фигура 903">
              <a:extLst>
                <a:ext uri="{FF2B5EF4-FFF2-40B4-BE49-F238E27FC236}">
                  <a16:creationId xmlns="" xmlns:a16="http://schemas.microsoft.com/office/drawing/2014/main" id="{7BF34E8C-A99A-4BA6-AE3D-35B45B471BA5}"/>
                </a:ext>
              </a:extLst>
            </p:cNvPr>
            <p:cNvSpPr/>
            <p:nvPr/>
          </p:nvSpPr>
          <p:spPr>
            <a:xfrm>
              <a:off x="6674675" y="926405"/>
              <a:ext cx="69555" cy="48587"/>
            </a:xfrm>
            <a:custGeom>
              <a:avLst/>
              <a:gdLst>
                <a:gd name="connsiteX0" fmla="*/ 15113 w 69555"/>
                <a:gd name="connsiteY0" fmla="*/ 0 h 48587"/>
                <a:gd name="connsiteX1" fmla="*/ 45656 w 69555"/>
                <a:gd name="connsiteY1" fmla="*/ 8255 h 48587"/>
                <a:gd name="connsiteX2" fmla="*/ 66548 w 69555"/>
                <a:gd name="connsiteY2" fmla="*/ 40196 h 48587"/>
                <a:gd name="connsiteX3" fmla="*/ 25082 w 69555"/>
                <a:gd name="connsiteY3" fmla="*/ 30353 h 48587"/>
                <a:gd name="connsiteX4" fmla="*/ 0 w 69555"/>
                <a:gd name="connsiteY4" fmla="*/ 0 h 48587"/>
                <a:gd name="connsiteX5" fmla="*/ 15113 w 69555"/>
                <a:gd name="connsiteY5" fmla="*/ 0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5" h="48587">
                  <a:moveTo>
                    <a:pt x="15113" y="0"/>
                  </a:moveTo>
                  <a:cubicBezTo>
                    <a:pt x="25336" y="2731"/>
                    <a:pt x="35496" y="5524"/>
                    <a:pt x="45656" y="8255"/>
                  </a:cubicBezTo>
                  <a:cubicBezTo>
                    <a:pt x="54546" y="18098"/>
                    <a:pt x="77788" y="24003"/>
                    <a:pt x="66548" y="40196"/>
                  </a:cubicBezTo>
                  <a:cubicBezTo>
                    <a:pt x="53531" y="58928"/>
                    <a:pt x="37020" y="42101"/>
                    <a:pt x="25082" y="30353"/>
                  </a:cubicBezTo>
                  <a:cubicBezTo>
                    <a:pt x="15811" y="21273"/>
                    <a:pt x="8318" y="10160"/>
                    <a:pt x="0" y="0"/>
                  </a:cubicBezTo>
                  <a:cubicBezTo>
                    <a:pt x="5017" y="0"/>
                    <a:pt x="10033" y="0"/>
                    <a:pt x="15113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5" name="Полилиния: фигура 904">
              <a:extLst>
                <a:ext uri="{FF2B5EF4-FFF2-40B4-BE49-F238E27FC236}">
                  <a16:creationId xmlns="" xmlns:a16="http://schemas.microsoft.com/office/drawing/2014/main" id="{98D665E2-1338-4101-A4CF-F724F7DBF8B8}"/>
                </a:ext>
              </a:extLst>
            </p:cNvPr>
            <p:cNvSpPr/>
            <p:nvPr/>
          </p:nvSpPr>
          <p:spPr>
            <a:xfrm>
              <a:off x="6139847" y="1631657"/>
              <a:ext cx="70198" cy="32618"/>
            </a:xfrm>
            <a:custGeom>
              <a:avLst/>
              <a:gdLst>
                <a:gd name="connsiteX0" fmla="*/ 70199 w 70198"/>
                <a:gd name="connsiteY0" fmla="*/ 22907 h 32618"/>
                <a:gd name="connsiteX1" fmla="*/ 16985 w 70198"/>
                <a:gd name="connsiteY1" fmla="*/ 31035 h 32618"/>
                <a:gd name="connsiteX2" fmla="*/ 7841 w 70198"/>
                <a:gd name="connsiteY2" fmla="*/ 13826 h 32618"/>
                <a:gd name="connsiteX3" fmla="*/ 70199 w 70198"/>
                <a:gd name="connsiteY3" fmla="*/ 22907 h 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8" h="32618">
                  <a:moveTo>
                    <a:pt x="70199" y="22907"/>
                  </a:moveTo>
                  <a:cubicBezTo>
                    <a:pt x="51530" y="18462"/>
                    <a:pt x="32162" y="9127"/>
                    <a:pt x="16985" y="31035"/>
                  </a:cubicBezTo>
                  <a:cubicBezTo>
                    <a:pt x="-6001" y="37448"/>
                    <a:pt x="-2065" y="22907"/>
                    <a:pt x="7841" y="13826"/>
                  </a:cubicBezTo>
                  <a:cubicBezTo>
                    <a:pt x="30257" y="-6621"/>
                    <a:pt x="52545" y="-5033"/>
                    <a:pt x="70199" y="229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6" name="Полилиния: фигура 905">
              <a:extLst>
                <a:ext uri="{FF2B5EF4-FFF2-40B4-BE49-F238E27FC236}">
                  <a16:creationId xmlns="" xmlns:a16="http://schemas.microsoft.com/office/drawing/2014/main" id="{AE42622C-6B1E-41A0-BA31-74B7B30EDEB8}"/>
                </a:ext>
              </a:extLst>
            </p:cNvPr>
            <p:cNvSpPr/>
            <p:nvPr/>
          </p:nvSpPr>
          <p:spPr>
            <a:xfrm>
              <a:off x="7217690" y="1615003"/>
              <a:ext cx="308401" cy="488660"/>
            </a:xfrm>
            <a:custGeom>
              <a:avLst/>
              <a:gdLst>
                <a:gd name="connsiteX0" fmla="*/ 13245 w 308401"/>
                <a:gd name="connsiteY0" fmla="*/ 285180 h 488660"/>
                <a:gd name="connsiteX1" fmla="*/ 101 w 308401"/>
                <a:gd name="connsiteY1" fmla="*/ 276671 h 488660"/>
                <a:gd name="connsiteX2" fmla="*/ 13182 w 308401"/>
                <a:gd name="connsiteY2" fmla="*/ 260669 h 488660"/>
                <a:gd name="connsiteX3" fmla="*/ 51282 w 308401"/>
                <a:gd name="connsiteY3" fmla="*/ 227903 h 488660"/>
                <a:gd name="connsiteX4" fmla="*/ 70268 w 308401"/>
                <a:gd name="connsiteY4" fmla="*/ 247842 h 488660"/>
                <a:gd name="connsiteX5" fmla="*/ 107670 w 308401"/>
                <a:gd name="connsiteY5" fmla="*/ 230951 h 488660"/>
                <a:gd name="connsiteX6" fmla="*/ 137579 w 308401"/>
                <a:gd name="connsiteY6" fmla="*/ 188532 h 488660"/>
                <a:gd name="connsiteX7" fmla="*/ 217969 w 308401"/>
                <a:gd name="connsiteY7" fmla="*/ 109284 h 488660"/>
                <a:gd name="connsiteX8" fmla="*/ 203428 w 308401"/>
                <a:gd name="connsiteY8" fmla="*/ 0 h 488660"/>
                <a:gd name="connsiteX9" fmla="*/ 266483 w 308401"/>
                <a:gd name="connsiteY9" fmla="*/ 50927 h 488660"/>
                <a:gd name="connsiteX10" fmla="*/ 273722 w 308401"/>
                <a:gd name="connsiteY10" fmla="*/ 91123 h 488660"/>
                <a:gd name="connsiteX11" fmla="*/ 279818 w 308401"/>
                <a:gd name="connsiteY11" fmla="*/ 154306 h 488660"/>
                <a:gd name="connsiteX12" fmla="*/ 228574 w 308401"/>
                <a:gd name="connsiteY12" fmla="*/ 214631 h 488660"/>
                <a:gd name="connsiteX13" fmla="*/ 279183 w 308401"/>
                <a:gd name="connsiteY13" fmla="*/ 277433 h 488660"/>
                <a:gd name="connsiteX14" fmla="*/ 284962 w 308401"/>
                <a:gd name="connsiteY14" fmla="*/ 400433 h 488660"/>
                <a:gd name="connsiteX15" fmla="*/ 295185 w 308401"/>
                <a:gd name="connsiteY15" fmla="*/ 416181 h 488660"/>
                <a:gd name="connsiteX16" fmla="*/ 295185 w 308401"/>
                <a:gd name="connsiteY16" fmla="*/ 465267 h 488660"/>
                <a:gd name="connsiteX17" fmla="*/ 206984 w 308401"/>
                <a:gd name="connsiteY17" fmla="*/ 485841 h 488660"/>
                <a:gd name="connsiteX18" fmla="*/ 155549 w 308401"/>
                <a:gd name="connsiteY18" fmla="*/ 462219 h 488660"/>
                <a:gd name="connsiteX19" fmla="*/ 97128 w 308401"/>
                <a:gd name="connsiteY19" fmla="*/ 416117 h 488660"/>
                <a:gd name="connsiteX20" fmla="*/ 82651 w 308401"/>
                <a:gd name="connsiteY20" fmla="*/ 409895 h 488660"/>
                <a:gd name="connsiteX21" fmla="*/ 66649 w 308401"/>
                <a:gd name="connsiteY21" fmla="*/ 342457 h 488660"/>
                <a:gd name="connsiteX22" fmla="*/ 13309 w 308401"/>
                <a:gd name="connsiteY22" fmla="*/ 285180 h 48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401" h="488660">
                  <a:moveTo>
                    <a:pt x="13245" y="285180"/>
                  </a:moveTo>
                  <a:cubicBezTo>
                    <a:pt x="7784" y="283910"/>
                    <a:pt x="-1042" y="283973"/>
                    <a:pt x="101" y="276671"/>
                  </a:cubicBezTo>
                  <a:cubicBezTo>
                    <a:pt x="1054" y="270702"/>
                    <a:pt x="8610" y="265939"/>
                    <a:pt x="13182" y="260669"/>
                  </a:cubicBezTo>
                  <a:cubicBezTo>
                    <a:pt x="25882" y="249747"/>
                    <a:pt x="38582" y="238825"/>
                    <a:pt x="51282" y="227903"/>
                  </a:cubicBezTo>
                  <a:cubicBezTo>
                    <a:pt x="57568" y="234634"/>
                    <a:pt x="63093" y="242444"/>
                    <a:pt x="70268" y="247842"/>
                  </a:cubicBezTo>
                  <a:cubicBezTo>
                    <a:pt x="91223" y="263526"/>
                    <a:pt x="112241" y="248731"/>
                    <a:pt x="107670" y="230951"/>
                  </a:cubicBezTo>
                  <a:cubicBezTo>
                    <a:pt x="98272" y="194501"/>
                    <a:pt x="119925" y="199454"/>
                    <a:pt x="137579" y="188532"/>
                  </a:cubicBezTo>
                  <a:cubicBezTo>
                    <a:pt x="169138" y="169101"/>
                    <a:pt x="196824" y="141542"/>
                    <a:pt x="217969" y="109284"/>
                  </a:cubicBezTo>
                  <a:cubicBezTo>
                    <a:pt x="241591" y="73152"/>
                    <a:pt x="239750" y="70549"/>
                    <a:pt x="203428" y="0"/>
                  </a:cubicBezTo>
                  <a:cubicBezTo>
                    <a:pt x="227812" y="19622"/>
                    <a:pt x="247370" y="34989"/>
                    <a:pt x="266483" y="50927"/>
                  </a:cubicBezTo>
                  <a:cubicBezTo>
                    <a:pt x="279882" y="62103"/>
                    <a:pt x="280516" y="86424"/>
                    <a:pt x="273722" y="91123"/>
                  </a:cubicBezTo>
                  <a:cubicBezTo>
                    <a:pt x="234098" y="118809"/>
                    <a:pt x="275691" y="133986"/>
                    <a:pt x="279818" y="154306"/>
                  </a:cubicBezTo>
                  <a:cubicBezTo>
                    <a:pt x="264832" y="171959"/>
                    <a:pt x="249783" y="189612"/>
                    <a:pt x="228574" y="214631"/>
                  </a:cubicBezTo>
                  <a:cubicBezTo>
                    <a:pt x="287121" y="206503"/>
                    <a:pt x="281914" y="245365"/>
                    <a:pt x="279183" y="277433"/>
                  </a:cubicBezTo>
                  <a:cubicBezTo>
                    <a:pt x="275628" y="318898"/>
                    <a:pt x="300456" y="358396"/>
                    <a:pt x="284962" y="400433"/>
                  </a:cubicBezTo>
                  <a:cubicBezTo>
                    <a:pt x="283755" y="403735"/>
                    <a:pt x="291566" y="410847"/>
                    <a:pt x="295185" y="416181"/>
                  </a:cubicBezTo>
                  <a:cubicBezTo>
                    <a:pt x="310108" y="432564"/>
                    <a:pt x="315315" y="448947"/>
                    <a:pt x="295185" y="465267"/>
                  </a:cubicBezTo>
                  <a:cubicBezTo>
                    <a:pt x="265594" y="470918"/>
                    <a:pt x="235686" y="474411"/>
                    <a:pt x="206984" y="485841"/>
                  </a:cubicBezTo>
                  <a:cubicBezTo>
                    <a:pt x="184632" y="494794"/>
                    <a:pt x="169265" y="481205"/>
                    <a:pt x="155549" y="462219"/>
                  </a:cubicBezTo>
                  <a:cubicBezTo>
                    <a:pt x="140436" y="441327"/>
                    <a:pt x="127672" y="415102"/>
                    <a:pt x="97128" y="416117"/>
                  </a:cubicBezTo>
                  <a:cubicBezTo>
                    <a:pt x="89572" y="420943"/>
                    <a:pt x="82143" y="414530"/>
                    <a:pt x="82651" y="409895"/>
                  </a:cubicBezTo>
                  <a:cubicBezTo>
                    <a:pt x="85445" y="384875"/>
                    <a:pt x="70522" y="365254"/>
                    <a:pt x="66649" y="342457"/>
                  </a:cubicBezTo>
                  <a:cubicBezTo>
                    <a:pt x="49503" y="322709"/>
                    <a:pt x="54902" y="278639"/>
                    <a:pt x="13309" y="2851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7" name="Полилиния: фигура 906">
              <a:extLst>
                <a:ext uri="{FF2B5EF4-FFF2-40B4-BE49-F238E27FC236}">
                  <a16:creationId xmlns="" xmlns:a16="http://schemas.microsoft.com/office/drawing/2014/main" id="{D97A0C38-2957-4EB4-B4B9-25E126F34CFD}"/>
                </a:ext>
              </a:extLst>
            </p:cNvPr>
            <p:cNvSpPr/>
            <p:nvPr/>
          </p:nvSpPr>
          <p:spPr>
            <a:xfrm>
              <a:off x="7153100" y="1358728"/>
              <a:ext cx="344968" cy="319722"/>
            </a:xfrm>
            <a:custGeom>
              <a:avLst/>
              <a:gdLst>
                <a:gd name="connsiteX0" fmla="*/ 62531 w 344968"/>
                <a:gd name="connsiteY0" fmla="*/ 279643 h 319722"/>
                <a:gd name="connsiteX1" fmla="*/ 39671 w 344968"/>
                <a:gd name="connsiteY1" fmla="*/ 230557 h 319722"/>
                <a:gd name="connsiteX2" fmla="*/ 39354 w 344968"/>
                <a:gd name="connsiteY2" fmla="*/ 181662 h 319722"/>
                <a:gd name="connsiteX3" fmla="*/ 9192 w 344968"/>
                <a:gd name="connsiteY3" fmla="*/ 148706 h 319722"/>
                <a:gd name="connsiteX4" fmla="*/ 9192 w 344968"/>
                <a:gd name="connsiteY4" fmla="*/ 148706 h 319722"/>
                <a:gd name="connsiteX5" fmla="*/ 23416 w 344968"/>
                <a:gd name="connsiteY5" fmla="*/ 89714 h 319722"/>
                <a:gd name="connsiteX6" fmla="*/ 8937 w 344968"/>
                <a:gd name="connsiteY6" fmla="*/ 26150 h 319722"/>
                <a:gd name="connsiteX7" fmla="*/ 365 w 344968"/>
                <a:gd name="connsiteY7" fmla="*/ 9449 h 319722"/>
                <a:gd name="connsiteX8" fmla="*/ 18907 w 344968"/>
                <a:gd name="connsiteY8" fmla="*/ 559 h 319722"/>
                <a:gd name="connsiteX9" fmla="*/ 55991 w 344968"/>
                <a:gd name="connsiteY9" fmla="*/ 8243 h 319722"/>
                <a:gd name="connsiteX10" fmla="*/ 169148 w 344968"/>
                <a:gd name="connsiteY10" fmla="*/ 39803 h 319722"/>
                <a:gd name="connsiteX11" fmla="*/ 200961 w 344968"/>
                <a:gd name="connsiteY11" fmla="*/ 65774 h 319722"/>
                <a:gd name="connsiteX12" fmla="*/ 268018 w 344968"/>
                <a:gd name="connsiteY12" fmla="*/ 92254 h 319722"/>
                <a:gd name="connsiteX13" fmla="*/ 335010 w 344968"/>
                <a:gd name="connsiteY13" fmla="*/ 114733 h 319722"/>
                <a:gd name="connsiteX14" fmla="*/ 344598 w 344968"/>
                <a:gd name="connsiteY14" fmla="*/ 147372 h 319722"/>
                <a:gd name="connsiteX15" fmla="*/ 322119 w 344968"/>
                <a:gd name="connsiteY15" fmla="*/ 164390 h 319722"/>
                <a:gd name="connsiteX16" fmla="*/ 233410 w 344968"/>
                <a:gd name="connsiteY16" fmla="*/ 208459 h 319722"/>
                <a:gd name="connsiteX17" fmla="*/ 176069 w 344968"/>
                <a:gd name="connsiteY17" fmla="*/ 208269 h 319722"/>
                <a:gd name="connsiteX18" fmla="*/ 138605 w 344968"/>
                <a:gd name="connsiteY18" fmla="*/ 221159 h 319722"/>
                <a:gd name="connsiteX19" fmla="*/ 127556 w 344968"/>
                <a:gd name="connsiteY19" fmla="*/ 296661 h 319722"/>
                <a:gd name="connsiteX20" fmla="*/ 121904 w 344968"/>
                <a:gd name="connsiteY20" fmla="*/ 317997 h 319722"/>
                <a:gd name="connsiteX21" fmla="*/ 104314 w 344968"/>
                <a:gd name="connsiteY21" fmla="*/ 314314 h 319722"/>
                <a:gd name="connsiteX22" fmla="*/ 62531 w 344968"/>
                <a:gd name="connsiteY22" fmla="*/ 279580 h 3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68" h="319722">
                  <a:moveTo>
                    <a:pt x="62531" y="279643"/>
                  </a:moveTo>
                  <a:cubicBezTo>
                    <a:pt x="54911" y="263260"/>
                    <a:pt x="47292" y="246877"/>
                    <a:pt x="39671" y="230557"/>
                  </a:cubicBezTo>
                  <a:cubicBezTo>
                    <a:pt x="39544" y="214238"/>
                    <a:pt x="39354" y="197982"/>
                    <a:pt x="39354" y="181662"/>
                  </a:cubicBezTo>
                  <a:cubicBezTo>
                    <a:pt x="39354" y="160009"/>
                    <a:pt x="29321" y="149023"/>
                    <a:pt x="9192" y="148706"/>
                  </a:cubicBezTo>
                  <a:lnTo>
                    <a:pt x="9192" y="148706"/>
                  </a:lnTo>
                  <a:cubicBezTo>
                    <a:pt x="13700" y="128893"/>
                    <a:pt x="15033" y="107367"/>
                    <a:pt x="23416" y="89714"/>
                  </a:cubicBezTo>
                  <a:cubicBezTo>
                    <a:pt x="36433" y="62091"/>
                    <a:pt x="45259" y="39612"/>
                    <a:pt x="8937" y="26150"/>
                  </a:cubicBezTo>
                  <a:cubicBezTo>
                    <a:pt x="3222" y="23991"/>
                    <a:pt x="-1350" y="16815"/>
                    <a:pt x="365" y="9449"/>
                  </a:cubicBezTo>
                  <a:cubicBezTo>
                    <a:pt x="2778" y="-774"/>
                    <a:pt x="11478" y="-647"/>
                    <a:pt x="18907" y="559"/>
                  </a:cubicBezTo>
                  <a:cubicBezTo>
                    <a:pt x="31353" y="2591"/>
                    <a:pt x="43545" y="6592"/>
                    <a:pt x="55991" y="8243"/>
                  </a:cubicBezTo>
                  <a:cubicBezTo>
                    <a:pt x="94726" y="13450"/>
                    <a:pt x="123364" y="57583"/>
                    <a:pt x="169148" y="39803"/>
                  </a:cubicBezTo>
                  <a:cubicBezTo>
                    <a:pt x="180959" y="35230"/>
                    <a:pt x="192008" y="54471"/>
                    <a:pt x="200961" y="65774"/>
                  </a:cubicBezTo>
                  <a:cubicBezTo>
                    <a:pt x="218868" y="88317"/>
                    <a:pt x="240585" y="100699"/>
                    <a:pt x="268018" y="92254"/>
                  </a:cubicBezTo>
                  <a:cubicBezTo>
                    <a:pt x="295259" y="83808"/>
                    <a:pt x="310245" y="113399"/>
                    <a:pt x="335010" y="114733"/>
                  </a:cubicBezTo>
                  <a:cubicBezTo>
                    <a:pt x="343582" y="115177"/>
                    <a:pt x="345995" y="134799"/>
                    <a:pt x="344598" y="147372"/>
                  </a:cubicBezTo>
                  <a:cubicBezTo>
                    <a:pt x="343074" y="161215"/>
                    <a:pt x="332533" y="164073"/>
                    <a:pt x="322119" y="164390"/>
                  </a:cubicBezTo>
                  <a:cubicBezTo>
                    <a:pt x="286686" y="165597"/>
                    <a:pt x="256333" y="173979"/>
                    <a:pt x="233410" y="208459"/>
                  </a:cubicBezTo>
                  <a:cubicBezTo>
                    <a:pt x="218551" y="230811"/>
                    <a:pt x="194484" y="224969"/>
                    <a:pt x="176069" y="208269"/>
                  </a:cubicBezTo>
                  <a:cubicBezTo>
                    <a:pt x="155813" y="189917"/>
                    <a:pt x="145653" y="196267"/>
                    <a:pt x="138605" y="221159"/>
                  </a:cubicBezTo>
                  <a:cubicBezTo>
                    <a:pt x="131683" y="245797"/>
                    <a:pt x="108823" y="267134"/>
                    <a:pt x="127556" y="296661"/>
                  </a:cubicBezTo>
                  <a:cubicBezTo>
                    <a:pt x="131683" y="303265"/>
                    <a:pt x="129651" y="313108"/>
                    <a:pt x="121904" y="317997"/>
                  </a:cubicBezTo>
                  <a:cubicBezTo>
                    <a:pt x="115618" y="321998"/>
                    <a:pt x="109330" y="318315"/>
                    <a:pt x="104314" y="314314"/>
                  </a:cubicBezTo>
                  <a:cubicBezTo>
                    <a:pt x="90154" y="303075"/>
                    <a:pt x="76438" y="291200"/>
                    <a:pt x="62531" y="2795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8" name="Полилиния: фигура 907">
              <a:extLst>
                <a:ext uri="{FF2B5EF4-FFF2-40B4-BE49-F238E27FC236}">
                  <a16:creationId xmlns="" xmlns:a16="http://schemas.microsoft.com/office/drawing/2014/main" id="{15543834-D073-4A89-9FB2-D50B9007F4C7}"/>
                </a:ext>
              </a:extLst>
            </p:cNvPr>
            <p:cNvSpPr/>
            <p:nvPr/>
          </p:nvSpPr>
          <p:spPr>
            <a:xfrm>
              <a:off x="7497508" y="1769435"/>
              <a:ext cx="167640" cy="237843"/>
            </a:xfrm>
            <a:custGeom>
              <a:avLst/>
              <a:gdLst>
                <a:gd name="connsiteX0" fmla="*/ 167640 w 167640"/>
                <a:gd name="connsiteY0" fmla="*/ 32639 h 237843"/>
                <a:gd name="connsiteX1" fmla="*/ 133604 w 167640"/>
                <a:gd name="connsiteY1" fmla="*/ 63056 h 237843"/>
                <a:gd name="connsiteX2" fmla="*/ 109093 w 167640"/>
                <a:gd name="connsiteY2" fmla="*/ 111951 h 237843"/>
                <a:gd name="connsiteX3" fmla="*/ 109284 w 167640"/>
                <a:gd name="connsiteY3" fmla="*/ 115888 h 237843"/>
                <a:gd name="connsiteX4" fmla="*/ 94107 w 167640"/>
                <a:gd name="connsiteY4" fmla="*/ 235269 h 237843"/>
                <a:gd name="connsiteX5" fmla="*/ 90742 w 167640"/>
                <a:gd name="connsiteY5" fmla="*/ 237809 h 237843"/>
                <a:gd name="connsiteX6" fmla="*/ 0 w 167640"/>
                <a:gd name="connsiteY6" fmla="*/ 0 h 237843"/>
                <a:gd name="connsiteX7" fmla="*/ 79629 w 167640"/>
                <a:gd name="connsiteY7" fmla="*/ 6541 h 237843"/>
                <a:gd name="connsiteX8" fmla="*/ 107633 w 167640"/>
                <a:gd name="connsiteY8" fmla="*/ 29591 h 237843"/>
                <a:gd name="connsiteX9" fmla="*/ 144780 w 167640"/>
                <a:gd name="connsiteY9" fmla="*/ 32766 h 237843"/>
                <a:gd name="connsiteX10" fmla="*/ 167640 w 167640"/>
                <a:gd name="connsiteY10" fmla="*/ 32766 h 23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" h="237843">
                  <a:moveTo>
                    <a:pt x="167640" y="32639"/>
                  </a:moveTo>
                  <a:cubicBezTo>
                    <a:pt x="161672" y="49721"/>
                    <a:pt x="147320" y="56261"/>
                    <a:pt x="133604" y="63056"/>
                  </a:cubicBezTo>
                  <a:cubicBezTo>
                    <a:pt x="113729" y="72898"/>
                    <a:pt x="96648" y="83630"/>
                    <a:pt x="109093" y="111951"/>
                  </a:cubicBezTo>
                  <a:cubicBezTo>
                    <a:pt x="109601" y="113094"/>
                    <a:pt x="109855" y="115317"/>
                    <a:pt x="109284" y="115888"/>
                  </a:cubicBezTo>
                  <a:cubicBezTo>
                    <a:pt x="71438" y="150940"/>
                    <a:pt x="86106" y="193549"/>
                    <a:pt x="94107" y="235269"/>
                  </a:cubicBezTo>
                  <a:cubicBezTo>
                    <a:pt x="94298" y="236221"/>
                    <a:pt x="90298" y="238126"/>
                    <a:pt x="90742" y="237809"/>
                  </a:cubicBezTo>
                  <a:cubicBezTo>
                    <a:pt x="36132" y="169292"/>
                    <a:pt x="21336" y="83249"/>
                    <a:pt x="0" y="0"/>
                  </a:cubicBezTo>
                  <a:cubicBezTo>
                    <a:pt x="26289" y="2730"/>
                    <a:pt x="50547" y="21273"/>
                    <a:pt x="79629" y="6541"/>
                  </a:cubicBezTo>
                  <a:cubicBezTo>
                    <a:pt x="90551" y="952"/>
                    <a:pt x="98743" y="20701"/>
                    <a:pt x="107633" y="29591"/>
                  </a:cubicBezTo>
                  <a:cubicBezTo>
                    <a:pt x="119444" y="41402"/>
                    <a:pt x="130873" y="51816"/>
                    <a:pt x="144780" y="32766"/>
                  </a:cubicBezTo>
                  <a:cubicBezTo>
                    <a:pt x="152400" y="32766"/>
                    <a:pt x="160020" y="32766"/>
                    <a:pt x="167640" y="32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9" name="Полилиния: фигура 908">
              <a:extLst>
                <a:ext uri="{FF2B5EF4-FFF2-40B4-BE49-F238E27FC236}">
                  <a16:creationId xmlns="" xmlns:a16="http://schemas.microsoft.com/office/drawing/2014/main" id="{97CC1C58-4D9D-4E3B-B310-AC52067C0563}"/>
                </a:ext>
              </a:extLst>
            </p:cNvPr>
            <p:cNvSpPr/>
            <p:nvPr/>
          </p:nvSpPr>
          <p:spPr>
            <a:xfrm>
              <a:off x="7297409" y="1624299"/>
              <a:ext cx="118477" cy="112243"/>
            </a:xfrm>
            <a:custGeom>
              <a:avLst/>
              <a:gdLst>
                <a:gd name="connsiteX0" fmla="*/ 17283 w 118477"/>
                <a:gd name="connsiteY0" fmla="*/ 104052 h 112243"/>
                <a:gd name="connsiteX1" fmla="*/ 8392 w 118477"/>
                <a:gd name="connsiteY1" fmla="*/ 51982 h 112243"/>
                <a:gd name="connsiteX2" fmla="*/ 6741 w 118477"/>
                <a:gd name="connsiteY2" fmla="*/ 25375 h 112243"/>
                <a:gd name="connsiteX3" fmla="*/ 83196 w 118477"/>
                <a:gd name="connsiteY3" fmla="*/ 18771 h 112243"/>
                <a:gd name="connsiteX4" fmla="*/ 107770 w 118477"/>
                <a:gd name="connsiteY4" fmla="*/ 88558 h 112243"/>
                <a:gd name="connsiteX5" fmla="*/ 79830 w 118477"/>
                <a:gd name="connsiteY5" fmla="*/ 103544 h 112243"/>
                <a:gd name="connsiteX6" fmla="*/ 24902 w 118477"/>
                <a:gd name="connsiteY6" fmla="*/ 112243 h 112243"/>
                <a:gd name="connsiteX7" fmla="*/ 17283 w 118477"/>
                <a:gd name="connsiteY7" fmla="*/ 104052 h 11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477" h="112243">
                  <a:moveTo>
                    <a:pt x="17283" y="104052"/>
                  </a:moveTo>
                  <a:cubicBezTo>
                    <a:pt x="20902" y="85510"/>
                    <a:pt x="42301" y="64428"/>
                    <a:pt x="8392" y="51982"/>
                  </a:cubicBezTo>
                  <a:cubicBezTo>
                    <a:pt x="-5451" y="46902"/>
                    <a:pt x="646" y="35091"/>
                    <a:pt x="6741" y="25375"/>
                  </a:cubicBezTo>
                  <a:cubicBezTo>
                    <a:pt x="26109" y="-5359"/>
                    <a:pt x="58621" y="-8915"/>
                    <a:pt x="83196" y="18771"/>
                  </a:cubicBezTo>
                  <a:cubicBezTo>
                    <a:pt x="100086" y="37821"/>
                    <a:pt x="136535" y="50013"/>
                    <a:pt x="107770" y="88558"/>
                  </a:cubicBezTo>
                  <a:cubicBezTo>
                    <a:pt x="100213" y="98718"/>
                    <a:pt x="92657" y="108624"/>
                    <a:pt x="79830" y="103544"/>
                  </a:cubicBezTo>
                  <a:cubicBezTo>
                    <a:pt x="59573" y="95543"/>
                    <a:pt x="43000" y="108116"/>
                    <a:pt x="24902" y="112243"/>
                  </a:cubicBezTo>
                  <a:cubicBezTo>
                    <a:pt x="20330" y="111735"/>
                    <a:pt x="17663" y="109068"/>
                    <a:pt x="17283" y="1040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0" name="Полилиния: фигура 909">
              <a:extLst>
                <a:ext uri="{FF2B5EF4-FFF2-40B4-BE49-F238E27FC236}">
                  <a16:creationId xmlns="" xmlns:a16="http://schemas.microsoft.com/office/drawing/2014/main" id="{0C7DC94E-6C11-46D7-ADE7-2E9F7EBCE9F5}"/>
                </a:ext>
              </a:extLst>
            </p:cNvPr>
            <p:cNvSpPr/>
            <p:nvPr/>
          </p:nvSpPr>
          <p:spPr>
            <a:xfrm>
              <a:off x="7337425" y="1264600"/>
              <a:ext cx="106680" cy="113275"/>
            </a:xfrm>
            <a:custGeom>
              <a:avLst/>
              <a:gdLst>
                <a:gd name="connsiteX0" fmla="*/ 64 w 106680"/>
                <a:gd name="connsiteY0" fmla="*/ 13724 h 113275"/>
                <a:gd name="connsiteX1" fmla="*/ 62167 w 106680"/>
                <a:gd name="connsiteY1" fmla="*/ 643 h 113275"/>
                <a:gd name="connsiteX2" fmla="*/ 95314 w 106680"/>
                <a:gd name="connsiteY2" fmla="*/ 24900 h 113275"/>
                <a:gd name="connsiteX3" fmla="*/ 106680 w 106680"/>
                <a:gd name="connsiteY3" fmla="*/ 111959 h 113275"/>
                <a:gd name="connsiteX4" fmla="*/ 5334 w 106680"/>
                <a:gd name="connsiteY4" fmla="*/ 60207 h 113275"/>
                <a:gd name="connsiteX5" fmla="*/ 9144 w 106680"/>
                <a:gd name="connsiteY5" fmla="*/ 42045 h 113275"/>
                <a:gd name="connsiteX6" fmla="*/ 32512 w 106680"/>
                <a:gd name="connsiteY6" fmla="*/ 26488 h 113275"/>
                <a:gd name="connsiteX7" fmla="*/ 0 w 106680"/>
                <a:gd name="connsiteY7" fmla="*/ 13724 h 11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80" h="113275">
                  <a:moveTo>
                    <a:pt x="64" y="13724"/>
                  </a:moveTo>
                  <a:cubicBezTo>
                    <a:pt x="19494" y="2485"/>
                    <a:pt x="41402" y="4517"/>
                    <a:pt x="62167" y="643"/>
                  </a:cubicBezTo>
                  <a:cubicBezTo>
                    <a:pt x="78867" y="-2468"/>
                    <a:pt x="92266" y="5723"/>
                    <a:pt x="95314" y="24900"/>
                  </a:cubicBezTo>
                  <a:cubicBezTo>
                    <a:pt x="99949" y="53793"/>
                    <a:pt x="102997" y="82940"/>
                    <a:pt x="106680" y="111959"/>
                  </a:cubicBezTo>
                  <a:cubicBezTo>
                    <a:pt x="61087" y="121992"/>
                    <a:pt x="41846" y="71764"/>
                    <a:pt x="5334" y="60207"/>
                  </a:cubicBezTo>
                  <a:cubicBezTo>
                    <a:pt x="-1905" y="57921"/>
                    <a:pt x="-254" y="46236"/>
                    <a:pt x="9144" y="42045"/>
                  </a:cubicBezTo>
                  <a:cubicBezTo>
                    <a:pt x="17970" y="38108"/>
                    <a:pt x="36703" y="46363"/>
                    <a:pt x="32512" y="26488"/>
                  </a:cubicBezTo>
                  <a:cubicBezTo>
                    <a:pt x="29146" y="10422"/>
                    <a:pt x="12002" y="15121"/>
                    <a:pt x="0" y="1372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1" name="Полилиния: фигура 910">
              <a:extLst>
                <a:ext uri="{FF2B5EF4-FFF2-40B4-BE49-F238E27FC236}">
                  <a16:creationId xmlns="" xmlns:a16="http://schemas.microsoft.com/office/drawing/2014/main" id="{C46CA467-8C42-49DA-8698-C1205166ED37}"/>
                </a:ext>
              </a:extLst>
            </p:cNvPr>
            <p:cNvSpPr/>
            <p:nvPr/>
          </p:nvSpPr>
          <p:spPr>
            <a:xfrm>
              <a:off x="7301991" y="1728351"/>
              <a:ext cx="67884" cy="48370"/>
            </a:xfrm>
            <a:custGeom>
              <a:avLst/>
              <a:gdLst>
                <a:gd name="connsiteX0" fmla="*/ 12701 w 67884"/>
                <a:gd name="connsiteY0" fmla="*/ 0 h 48370"/>
                <a:gd name="connsiteX1" fmla="*/ 20321 w 67884"/>
                <a:gd name="connsiteY1" fmla="*/ 8192 h 48370"/>
                <a:gd name="connsiteX2" fmla="*/ 57913 w 67884"/>
                <a:gd name="connsiteY2" fmla="*/ 26035 h 48370"/>
                <a:gd name="connsiteX3" fmla="*/ 61469 w 67884"/>
                <a:gd name="connsiteY3" fmla="*/ 46990 h 48370"/>
                <a:gd name="connsiteX4" fmla="*/ 5653 w 67884"/>
                <a:gd name="connsiteY4" fmla="*/ 29972 h 48370"/>
                <a:gd name="connsiteX5" fmla="*/ 12701 w 67884"/>
                <a:gd name="connsiteY5" fmla="*/ 0 h 4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84" h="48370">
                  <a:moveTo>
                    <a:pt x="12701" y="0"/>
                  </a:moveTo>
                  <a:cubicBezTo>
                    <a:pt x="15240" y="2730"/>
                    <a:pt x="17781" y="5461"/>
                    <a:pt x="20321" y="8192"/>
                  </a:cubicBezTo>
                  <a:cubicBezTo>
                    <a:pt x="30290" y="20447"/>
                    <a:pt x="46102" y="18542"/>
                    <a:pt x="57913" y="26035"/>
                  </a:cubicBezTo>
                  <a:cubicBezTo>
                    <a:pt x="66295" y="31369"/>
                    <a:pt x="73597" y="43688"/>
                    <a:pt x="61469" y="46990"/>
                  </a:cubicBezTo>
                  <a:cubicBezTo>
                    <a:pt x="41847" y="52388"/>
                    <a:pt x="21781" y="40958"/>
                    <a:pt x="5653" y="29972"/>
                  </a:cubicBezTo>
                  <a:cubicBezTo>
                    <a:pt x="-6667" y="21590"/>
                    <a:pt x="3684" y="8509"/>
                    <a:pt x="12701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2" name="Полилиния: фигура 911">
              <a:extLst>
                <a:ext uri="{FF2B5EF4-FFF2-40B4-BE49-F238E27FC236}">
                  <a16:creationId xmlns="" xmlns:a16="http://schemas.microsoft.com/office/drawing/2014/main" id="{A1043ABD-99B1-4BB0-95F7-6E30CBB19230}"/>
                </a:ext>
              </a:extLst>
            </p:cNvPr>
            <p:cNvSpPr/>
            <p:nvPr/>
          </p:nvSpPr>
          <p:spPr>
            <a:xfrm>
              <a:off x="7162292" y="1283206"/>
              <a:ext cx="60959" cy="47330"/>
            </a:xfrm>
            <a:custGeom>
              <a:avLst/>
              <a:gdLst>
                <a:gd name="connsiteX0" fmla="*/ 0 w 60959"/>
                <a:gd name="connsiteY0" fmla="*/ 3247 h 47330"/>
                <a:gd name="connsiteX1" fmla="*/ 60960 w 60959"/>
                <a:gd name="connsiteY1" fmla="*/ 11629 h 47330"/>
                <a:gd name="connsiteX2" fmla="*/ 40132 w 60959"/>
                <a:gd name="connsiteY2" fmla="*/ 46935 h 47330"/>
                <a:gd name="connsiteX3" fmla="*/ 14668 w 60959"/>
                <a:gd name="connsiteY3" fmla="*/ 21789 h 47330"/>
                <a:gd name="connsiteX4" fmla="*/ 0 w 60959"/>
                <a:gd name="connsiteY4" fmla="*/ 3247 h 4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7330">
                  <a:moveTo>
                    <a:pt x="0" y="3247"/>
                  </a:moveTo>
                  <a:cubicBezTo>
                    <a:pt x="21907" y="-7548"/>
                    <a:pt x="40259" y="12073"/>
                    <a:pt x="60960" y="11629"/>
                  </a:cubicBezTo>
                  <a:cubicBezTo>
                    <a:pt x="56007" y="24837"/>
                    <a:pt x="57531" y="43506"/>
                    <a:pt x="40132" y="46935"/>
                  </a:cubicBezTo>
                  <a:cubicBezTo>
                    <a:pt x="22987" y="50300"/>
                    <a:pt x="22225" y="31377"/>
                    <a:pt x="14668" y="21789"/>
                  </a:cubicBezTo>
                  <a:cubicBezTo>
                    <a:pt x="9778" y="15566"/>
                    <a:pt x="4889" y="9406"/>
                    <a:pt x="0" y="3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3" name="Полилиния: фигура 912">
              <a:extLst>
                <a:ext uri="{FF2B5EF4-FFF2-40B4-BE49-F238E27FC236}">
                  <a16:creationId xmlns="" xmlns:a16="http://schemas.microsoft.com/office/drawing/2014/main" id="{C2041F0D-FD93-4A3D-A051-1F053FE8074C}"/>
                </a:ext>
              </a:extLst>
            </p:cNvPr>
            <p:cNvSpPr/>
            <p:nvPr/>
          </p:nvSpPr>
          <p:spPr>
            <a:xfrm>
              <a:off x="7108816" y="1497176"/>
              <a:ext cx="53475" cy="32508"/>
            </a:xfrm>
            <a:custGeom>
              <a:avLst/>
              <a:gdLst>
                <a:gd name="connsiteX0" fmla="*/ 53476 w 53475"/>
                <a:gd name="connsiteY0" fmla="*/ 10257 h 32508"/>
                <a:gd name="connsiteX1" fmla="*/ 51380 w 53475"/>
                <a:gd name="connsiteY1" fmla="*/ 13559 h 32508"/>
                <a:gd name="connsiteX2" fmla="*/ 5406 w 53475"/>
                <a:gd name="connsiteY2" fmla="*/ 30577 h 32508"/>
                <a:gd name="connsiteX3" fmla="*/ 4073 w 53475"/>
                <a:gd name="connsiteY3" fmla="*/ 14575 h 32508"/>
                <a:gd name="connsiteX4" fmla="*/ 53476 w 53475"/>
                <a:gd name="connsiteY4" fmla="*/ 10194 h 32508"/>
                <a:gd name="connsiteX5" fmla="*/ 53476 w 53475"/>
                <a:gd name="connsiteY5" fmla="*/ 10194 h 32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75" h="32508">
                  <a:moveTo>
                    <a:pt x="53476" y="10257"/>
                  </a:moveTo>
                  <a:cubicBezTo>
                    <a:pt x="52778" y="11337"/>
                    <a:pt x="52078" y="12480"/>
                    <a:pt x="51380" y="13559"/>
                  </a:cubicBezTo>
                  <a:cubicBezTo>
                    <a:pt x="39887" y="31149"/>
                    <a:pt x="23503" y="35594"/>
                    <a:pt x="5406" y="30577"/>
                  </a:cubicBezTo>
                  <a:cubicBezTo>
                    <a:pt x="-2404" y="28418"/>
                    <a:pt x="-753" y="19973"/>
                    <a:pt x="4073" y="14575"/>
                  </a:cubicBezTo>
                  <a:cubicBezTo>
                    <a:pt x="19186" y="-2252"/>
                    <a:pt x="35696" y="-5554"/>
                    <a:pt x="53476" y="10194"/>
                  </a:cubicBezTo>
                  <a:lnTo>
                    <a:pt x="53476" y="10194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4" name="Полилиния: фигура 913">
              <a:extLst>
                <a:ext uri="{FF2B5EF4-FFF2-40B4-BE49-F238E27FC236}">
                  <a16:creationId xmlns="" xmlns:a16="http://schemas.microsoft.com/office/drawing/2014/main" id="{C72191DF-DFBD-4B69-898D-77225FBF322D}"/>
                </a:ext>
              </a:extLst>
            </p:cNvPr>
            <p:cNvSpPr/>
            <p:nvPr/>
          </p:nvSpPr>
          <p:spPr>
            <a:xfrm>
              <a:off x="6987031" y="1171785"/>
              <a:ext cx="68580" cy="25053"/>
            </a:xfrm>
            <a:custGeom>
              <a:avLst/>
              <a:gdLst>
                <a:gd name="connsiteX0" fmla="*/ 0 w 68580"/>
                <a:gd name="connsiteY0" fmla="*/ 176 h 25053"/>
                <a:gd name="connsiteX1" fmla="*/ 68580 w 68580"/>
                <a:gd name="connsiteY1" fmla="*/ 24687 h 25053"/>
                <a:gd name="connsiteX2" fmla="*/ 0 w 68580"/>
                <a:gd name="connsiteY2" fmla="*/ 176 h 2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0" h="25053">
                  <a:moveTo>
                    <a:pt x="0" y="176"/>
                  </a:moveTo>
                  <a:cubicBezTo>
                    <a:pt x="25908" y="-1538"/>
                    <a:pt x="47943" y="9447"/>
                    <a:pt x="68580" y="24687"/>
                  </a:cubicBezTo>
                  <a:cubicBezTo>
                    <a:pt x="42609" y="26592"/>
                    <a:pt x="18797" y="21449"/>
                    <a:pt x="0" y="1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5" name="Полилиния: фигура 914">
              <a:extLst>
                <a:ext uri="{FF2B5EF4-FFF2-40B4-BE49-F238E27FC236}">
                  <a16:creationId xmlns="" xmlns:a16="http://schemas.microsoft.com/office/drawing/2014/main" id="{081AF24E-389B-4F65-997B-01FEC785AFD8}"/>
                </a:ext>
              </a:extLst>
            </p:cNvPr>
            <p:cNvSpPr/>
            <p:nvPr/>
          </p:nvSpPr>
          <p:spPr>
            <a:xfrm>
              <a:off x="6430835" y="905149"/>
              <a:ext cx="41727" cy="27800"/>
            </a:xfrm>
            <a:custGeom>
              <a:avLst/>
              <a:gdLst>
                <a:gd name="connsiteX0" fmla="*/ 0 w 41727"/>
                <a:gd name="connsiteY0" fmla="*/ 12938 h 27800"/>
                <a:gd name="connsiteX1" fmla="*/ 38164 w 41727"/>
                <a:gd name="connsiteY1" fmla="*/ 4874 h 27800"/>
                <a:gd name="connsiteX2" fmla="*/ 23559 w 41727"/>
                <a:gd name="connsiteY2" fmla="*/ 25257 h 27800"/>
                <a:gd name="connsiteX3" fmla="*/ 0 w 41727"/>
                <a:gd name="connsiteY3" fmla="*/ 12938 h 2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7" h="27800">
                  <a:moveTo>
                    <a:pt x="0" y="12938"/>
                  </a:moveTo>
                  <a:cubicBezTo>
                    <a:pt x="10351" y="-2683"/>
                    <a:pt x="23559" y="-2556"/>
                    <a:pt x="38164" y="4874"/>
                  </a:cubicBezTo>
                  <a:cubicBezTo>
                    <a:pt x="43180" y="19860"/>
                    <a:pt x="46228" y="33639"/>
                    <a:pt x="23559" y="25257"/>
                  </a:cubicBezTo>
                  <a:cubicBezTo>
                    <a:pt x="15367" y="22209"/>
                    <a:pt x="7874" y="17129"/>
                    <a:pt x="0" y="1293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6" name="Полилиния: фигура 915">
              <a:extLst>
                <a:ext uri="{FF2B5EF4-FFF2-40B4-BE49-F238E27FC236}">
                  <a16:creationId xmlns="" xmlns:a16="http://schemas.microsoft.com/office/drawing/2014/main" id="{070FBEAD-CFC5-4053-BFAD-DAA0FEC31CEB}"/>
                </a:ext>
              </a:extLst>
            </p:cNvPr>
            <p:cNvSpPr/>
            <p:nvPr/>
          </p:nvSpPr>
          <p:spPr>
            <a:xfrm>
              <a:off x="10608428" y="3365452"/>
              <a:ext cx="209967" cy="243513"/>
            </a:xfrm>
            <a:custGeom>
              <a:avLst/>
              <a:gdLst>
                <a:gd name="connsiteX0" fmla="*/ 180475 w 209967"/>
                <a:gd name="connsiteY0" fmla="*/ 73597 h 243513"/>
                <a:gd name="connsiteX1" fmla="*/ 168156 w 209967"/>
                <a:gd name="connsiteY1" fmla="*/ 176213 h 243513"/>
                <a:gd name="connsiteX2" fmla="*/ 157678 w 209967"/>
                <a:gd name="connsiteY2" fmla="*/ 237237 h 243513"/>
                <a:gd name="connsiteX3" fmla="*/ 157678 w 209967"/>
                <a:gd name="connsiteY3" fmla="*/ 237237 h 243513"/>
                <a:gd name="connsiteX4" fmla="*/ 95957 w 209967"/>
                <a:gd name="connsiteY4" fmla="*/ 177611 h 243513"/>
                <a:gd name="connsiteX5" fmla="*/ 91321 w 209967"/>
                <a:gd name="connsiteY5" fmla="*/ 169355 h 243513"/>
                <a:gd name="connsiteX6" fmla="*/ 68016 w 209967"/>
                <a:gd name="connsiteY6" fmla="*/ 136716 h 243513"/>
                <a:gd name="connsiteX7" fmla="*/ 43378 w 209967"/>
                <a:gd name="connsiteY7" fmla="*/ 204535 h 243513"/>
                <a:gd name="connsiteX8" fmla="*/ 43378 w 209967"/>
                <a:gd name="connsiteY8" fmla="*/ 204535 h 243513"/>
                <a:gd name="connsiteX9" fmla="*/ 18550 w 209967"/>
                <a:gd name="connsiteY9" fmla="*/ 95568 h 243513"/>
                <a:gd name="connsiteX10" fmla="*/ 17153 w 209967"/>
                <a:gd name="connsiteY10" fmla="*/ 83948 h 243513"/>
                <a:gd name="connsiteX11" fmla="*/ 5278 w 209967"/>
                <a:gd name="connsiteY11" fmla="*/ 0 h 243513"/>
                <a:gd name="connsiteX12" fmla="*/ 58619 w 209967"/>
                <a:gd name="connsiteY12" fmla="*/ 32703 h 243513"/>
                <a:gd name="connsiteX13" fmla="*/ 82304 w 209967"/>
                <a:gd name="connsiteY13" fmla="*/ 30734 h 243513"/>
                <a:gd name="connsiteX14" fmla="*/ 119578 w 209967"/>
                <a:gd name="connsiteY14" fmla="*/ 49086 h 243513"/>
                <a:gd name="connsiteX15" fmla="*/ 150059 w 209967"/>
                <a:gd name="connsiteY15" fmla="*/ 98172 h 243513"/>
                <a:gd name="connsiteX16" fmla="*/ 172919 w 209967"/>
                <a:gd name="connsiteY16" fmla="*/ 98172 h 243513"/>
                <a:gd name="connsiteX17" fmla="*/ 172919 w 209967"/>
                <a:gd name="connsiteY17" fmla="*/ 73661 h 243513"/>
                <a:gd name="connsiteX18" fmla="*/ 180475 w 209967"/>
                <a:gd name="connsiteY18" fmla="*/ 73661 h 24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967" h="243513">
                  <a:moveTo>
                    <a:pt x="180475" y="73597"/>
                  </a:moveTo>
                  <a:cubicBezTo>
                    <a:pt x="221115" y="113983"/>
                    <a:pt x="222258" y="146114"/>
                    <a:pt x="168156" y="176213"/>
                  </a:cubicBezTo>
                  <a:cubicBezTo>
                    <a:pt x="151328" y="185611"/>
                    <a:pt x="167013" y="217489"/>
                    <a:pt x="157678" y="237237"/>
                  </a:cubicBezTo>
                  <a:lnTo>
                    <a:pt x="157678" y="237237"/>
                  </a:lnTo>
                  <a:cubicBezTo>
                    <a:pt x="107133" y="254573"/>
                    <a:pt x="88590" y="236412"/>
                    <a:pt x="95957" y="177611"/>
                  </a:cubicBezTo>
                  <a:cubicBezTo>
                    <a:pt x="102624" y="170689"/>
                    <a:pt x="94242" y="171514"/>
                    <a:pt x="91321" y="169355"/>
                  </a:cubicBezTo>
                  <a:cubicBezTo>
                    <a:pt x="78621" y="163069"/>
                    <a:pt x="82431" y="144273"/>
                    <a:pt x="68016" y="136716"/>
                  </a:cubicBezTo>
                  <a:cubicBezTo>
                    <a:pt x="45029" y="152782"/>
                    <a:pt x="74113" y="192469"/>
                    <a:pt x="43378" y="204535"/>
                  </a:cubicBezTo>
                  <a:lnTo>
                    <a:pt x="43378" y="204535"/>
                  </a:lnTo>
                  <a:cubicBezTo>
                    <a:pt x="22677" y="171514"/>
                    <a:pt x="-5453" y="140526"/>
                    <a:pt x="18550" y="95568"/>
                  </a:cubicBezTo>
                  <a:cubicBezTo>
                    <a:pt x="20074" y="92774"/>
                    <a:pt x="19249" y="85916"/>
                    <a:pt x="17153" y="83948"/>
                  </a:cubicBezTo>
                  <a:cubicBezTo>
                    <a:pt x="-9708" y="59500"/>
                    <a:pt x="2230" y="29083"/>
                    <a:pt x="5278" y="0"/>
                  </a:cubicBezTo>
                  <a:cubicBezTo>
                    <a:pt x="25090" y="7048"/>
                    <a:pt x="42490" y="18733"/>
                    <a:pt x="58619" y="32703"/>
                  </a:cubicBezTo>
                  <a:cubicBezTo>
                    <a:pt x="67127" y="40577"/>
                    <a:pt x="74875" y="34735"/>
                    <a:pt x="82304" y="30734"/>
                  </a:cubicBezTo>
                  <a:cubicBezTo>
                    <a:pt x="102179" y="19876"/>
                    <a:pt x="111768" y="32131"/>
                    <a:pt x="119578" y="49086"/>
                  </a:cubicBezTo>
                  <a:cubicBezTo>
                    <a:pt x="128723" y="66231"/>
                    <a:pt x="149233" y="75185"/>
                    <a:pt x="150059" y="98172"/>
                  </a:cubicBezTo>
                  <a:cubicBezTo>
                    <a:pt x="157678" y="114618"/>
                    <a:pt x="165299" y="114618"/>
                    <a:pt x="172919" y="98172"/>
                  </a:cubicBezTo>
                  <a:cubicBezTo>
                    <a:pt x="172919" y="89980"/>
                    <a:pt x="172919" y="81852"/>
                    <a:pt x="172919" y="73661"/>
                  </a:cubicBezTo>
                  <a:cubicBezTo>
                    <a:pt x="175459" y="73661"/>
                    <a:pt x="177935" y="73661"/>
                    <a:pt x="180475" y="736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7" name="Полилиния: фигура 916">
              <a:extLst>
                <a:ext uri="{FF2B5EF4-FFF2-40B4-BE49-F238E27FC236}">
                  <a16:creationId xmlns="" xmlns:a16="http://schemas.microsoft.com/office/drawing/2014/main" id="{0A6232E4-4D74-4482-B131-A4BFFB1C4CCD}"/>
                </a:ext>
              </a:extLst>
            </p:cNvPr>
            <p:cNvSpPr/>
            <p:nvPr/>
          </p:nvSpPr>
          <p:spPr>
            <a:xfrm>
              <a:off x="10755357" y="3463624"/>
              <a:ext cx="36939" cy="38104"/>
            </a:xfrm>
            <a:custGeom>
              <a:avLst/>
              <a:gdLst>
                <a:gd name="connsiteX0" fmla="*/ 25989 w 36939"/>
                <a:gd name="connsiteY0" fmla="*/ 0 h 38104"/>
                <a:gd name="connsiteX1" fmla="*/ 33356 w 36939"/>
                <a:gd name="connsiteY1" fmla="*/ 30925 h 38104"/>
                <a:gd name="connsiteX2" fmla="*/ 13544 w 36939"/>
                <a:gd name="connsiteY2" fmla="*/ 36513 h 38104"/>
                <a:gd name="connsiteX3" fmla="*/ 3130 w 36939"/>
                <a:gd name="connsiteY3" fmla="*/ 64 h 38104"/>
                <a:gd name="connsiteX4" fmla="*/ 25989 w 36939"/>
                <a:gd name="connsiteY4" fmla="*/ 64 h 3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39" h="38104">
                  <a:moveTo>
                    <a:pt x="25989" y="0"/>
                  </a:moveTo>
                  <a:cubicBezTo>
                    <a:pt x="32911" y="9144"/>
                    <a:pt x="42119" y="18097"/>
                    <a:pt x="33356" y="30925"/>
                  </a:cubicBezTo>
                  <a:cubicBezTo>
                    <a:pt x="28720" y="37719"/>
                    <a:pt x="20974" y="39942"/>
                    <a:pt x="13544" y="36513"/>
                  </a:cubicBezTo>
                  <a:cubicBezTo>
                    <a:pt x="-2776" y="28893"/>
                    <a:pt x="-1696" y="14922"/>
                    <a:pt x="3130" y="64"/>
                  </a:cubicBezTo>
                  <a:cubicBezTo>
                    <a:pt x="10749" y="64"/>
                    <a:pt x="18370" y="64"/>
                    <a:pt x="25989" y="6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8" name="Полилиния: фигура 917">
              <a:extLst>
                <a:ext uri="{FF2B5EF4-FFF2-40B4-BE49-F238E27FC236}">
                  <a16:creationId xmlns="" xmlns:a16="http://schemas.microsoft.com/office/drawing/2014/main" id="{3007E8FE-4904-4F96-AAA6-04E00E89827A}"/>
                </a:ext>
              </a:extLst>
            </p:cNvPr>
            <p:cNvSpPr/>
            <p:nvPr/>
          </p:nvSpPr>
          <p:spPr>
            <a:xfrm>
              <a:off x="10666983" y="3384599"/>
              <a:ext cx="60959" cy="29939"/>
            </a:xfrm>
            <a:custGeom>
              <a:avLst/>
              <a:gdLst>
                <a:gd name="connsiteX0" fmla="*/ 60960 w 60959"/>
                <a:gd name="connsiteY0" fmla="*/ 29939 h 29939"/>
                <a:gd name="connsiteX1" fmla="*/ 0 w 60959"/>
                <a:gd name="connsiteY1" fmla="*/ 13620 h 29939"/>
                <a:gd name="connsiteX2" fmla="*/ 60960 w 60959"/>
                <a:gd name="connsiteY2" fmla="*/ 29939 h 2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9939">
                  <a:moveTo>
                    <a:pt x="60960" y="29939"/>
                  </a:moveTo>
                  <a:cubicBezTo>
                    <a:pt x="43053" y="14128"/>
                    <a:pt x="18923" y="25240"/>
                    <a:pt x="0" y="13620"/>
                  </a:cubicBezTo>
                  <a:cubicBezTo>
                    <a:pt x="22987" y="7651"/>
                    <a:pt x="51308" y="-21496"/>
                    <a:pt x="60960" y="2993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9" name="Полилиния: фигура 918">
              <a:extLst>
                <a:ext uri="{FF2B5EF4-FFF2-40B4-BE49-F238E27FC236}">
                  <a16:creationId xmlns="" xmlns:a16="http://schemas.microsoft.com/office/drawing/2014/main" id="{7BB62D23-AA18-4A5E-8E87-87D95D7BE25D}"/>
                </a:ext>
              </a:extLst>
            </p:cNvPr>
            <p:cNvSpPr/>
            <p:nvPr/>
          </p:nvSpPr>
          <p:spPr>
            <a:xfrm>
              <a:off x="10954924" y="3504590"/>
              <a:ext cx="294370" cy="311015"/>
            </a:xfrm>
            <a:custGeom>
              <a:avLst/>
              <a:gdLst>
                <a:gd name="connsiteX0" fmla="*/ 275940 w 294370"/>
                <a:gd name="connsiteY0" fmla="*/ 310952 h 311015"/>
                <a:gd name="connsiteX1" fmla="*/ 230156 w 294370"/>
                <a:gd name="connsiteY1" fmla="*/ 261867 h 311015"/>
                <a:gd name="connsiteX2" fmla="*/ 135160 w 294370"/>
                <a:gd name="connsiteY2" fmla="*/ 274821 h 311015"/>
                <a:gd name="connsiteX3" fmla="*/ 58452 w 294370"/>
                <a:gd name="connsiteY3" fmla="*/ 226243 h 311015"/>
                <a:gd name="connsiteX4" fmla="*/ 9494 w 294370"/>
                <a:gd name="connsiteY4" fmla="*/ 126611 h 311015"/>
                <a:gd name="connsiteX5" fmla="*/ 9240 w 294370"/>
                <a:gd name="connsiteY5" fmla="*/ 89971 h 311015"/>
                <a:gd name="connsiteX6" fmla="*/ 31338 w 294370"/>
                <a:gd name="connsiteY6" fmla="*/ 56634 h 311015"/>
                <a:gd name="connsiteX7" fmla="*/ 54579 w 294370"/>
                <a:gd name="connsiteY7" fmla="*/ 32313 h 311015"/>
                <a:gd name="connsiteX8" fmla="*/ 108109 w 294370"/>
                <a:gd name="connsiteY8" fmla="*/ 182 h 311015"/>
                <a:gd name="connsiteX9" fmla="*/ 153512 w 294370"/>
                <a:gd name="connsiteY9" fmla="*/ 28884 h 311015"/>
                <a:gd name="connsiteX10" fmla="*/ 128493 w 294370"/>
                <a:gd name="connsiteY10" fmla="*/ 67619 h 311015"/>
                <a:gd name="connsiteX11" fmla="*/ 118206 w 294370"/>
                <a:gd name="connsiteY11" fmla="*/ 116895 h 311015"/>
                <a:gd name="connsiteX12" fmla="*/ 141193 w 294370"/>
                <a:gd name="connsiteY12" fmla="*/ 162616 h 311015"/>
                <a:gd name="connsiteX13" fmla="*/ 177959 w 294370"/>
                <a:gd name="connsiteY13" fmla="*/ 77271 h 311015"/>
                <a:gd name="connsiteX14" fmla="*/ 278733 w 294370"/>
                <a:gd name="connsiteY14" fmla="*/ 161599 h 311015"/>
                <a:gd name="connsiteX15" fmla="*/ 282480 w 294370"/>
                <a:gd name="connsiteY15" fmla="*/ 190746 h 311015"/>
                <a:gd name="connsiteX16" fmla="*/ 288767 w 294370"/>
                <a:gd name="connsiteY16" fmla="*/ 272598 h 311015"/>
                <a:gd name="connsiteX17" fmla="*/ 275813 w 294370"/>
                <a:gd name="connsiteY17" fmla="*/ 311016 h 31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4370" h="311015">
                  <a:moveTo>
                    <a:pt x="275940" y="310952"/>
                  </a:moveTo>
                  <a:cubicBezTo>
                    <a:pt x="260700" y="294569"/>
                    <a:pt x="245459" y="278249"/>
                    <a:pt x="230156" y="261867"/>
                  </a:cubicBezTo>
                  <a:cubicBezTo>
                    <a:pt x="196755" y="250056"/>
                    <a:pt x="167545" y="238752"/>
                    <a:pt x="135160" y="274821"/>
                  </a:cubicBezTo>
                  <a:cubicBezTo>
                    <a:pt x="102331" y="311460"/>
                    <a:pt x="67279" y="290378"/>
                    <a:pt x="58452" y="226243"/>
                  </a:cubicBezTo>
                  <a:cubicBezTo>
                    <a:pt x="52737" y="184714"/>
                    <a:pt x="33623" y="155249"/>
                    <a:pt x="9494" y="126611"/>
                  </a:cubicBezTo>
                  <a:cubicBezTo>
                    <a:pt x="-1238" y="113847"/>
                    <a:pt x="-4857" y="102290"/>
                    <a:pt x="9240" y="89971"/>
                  </a:cubicBezTo>
                  <a:cubicBezTo>
                    <a:pt x="9430" y="73398"/>
                    <a:pt x="14955" y="61015"/>
                    <a:pt x="31338" y="56634"/>
                  </a:cubicBezTo>
                  <a:cubicBezTo>
                    <a:pt x="43339" y="53395"/>
                    <a:pt x="51594" y="45140"/>
                    <a:pt x="54579" y="32313"/>
                  </a:cubicBezTo>
                  <a:cubicBezTo>
                    <a:pt x="61881" y="944"/>
                    <a:pt x="84043" y="-771"/>
                    <a:pt x="108109" y="182"/>
                  </a:cubicBezTo>
                  <a:cubicBezTo>
                    <a:pt x="128302" y="944"/>
                    <a:pt x="146907" y="5452"/>
                    <a:pt x="153512" y="28884"/>
                  </a:cubicBezTo>
                  <a:cubicBezTo>
                    <a:pt x="159798" y="51490"/>
                    <a:pt x="144050" y="59491"/>
                    <a:pt x="128493" y="67619"/>
                  </a:cubicBezTo>
                  <a:cubicBezTo>
                    <a:pt x="106648" y="79049"/>
                    <a:pt x="111792" y="98671"/>
                    <a:pt x="118206" y="116895"/>
                  </a:cubicBezTo>
                  <a:cubicBezTo>
                    <a:pt x="123349" y="131437"/>
                    <a:pt x="123032" y="149154"/>
                    <a:pt x="141193" y="162616"/>
                  </a:cubicBezTo>
                  <a:cubicBezTo>
                    <a:pt x="137382" y="125150"/>
                    <a:pt x="185007" y="119562"/>
                    <a:pt x="177959" y="77271"/>
                  </a:cubicBezTo>
                  <a:cubicBezTo>
                    <a:pt x="202660" y="120134"/>
                    <a:pt x="241522" y="139565"/>
                    <a:pt x="278733" y="161599"/>
                  </a:cubicBezTo>
                  <a:cubicBezTo>
                    <a:pt x="290418" y="168521"/>
                    <a:pt x="285655" y="180396"/>
                    <a:pt x="282480" y="190746"/>
                  </a:cubicBezTo>
                  <a:cubicBezTo>
                    <a:pt x="273907" y="219004"/>
                    <a:pt x="271685" y="246499"/>
                    <a:pt x="288767" y="272598"/>
                  </a:cubicBezTo>
                  <a:cubicBezTo>
                    <a:pt x="301149" y="291521"/>
                    <a:pt x="291307" y="302507"/>
                    <a:pt x="275813" y="311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0" name="Полилиния: фигура 919">
              <a:extLst>
                <a:ext uri="{FF2B5EF4-FFF2-40B4-BE49-F238E27FC236}">
                  <a16:creationId xmlns="" xmlns:a16="http://schemas.microsoft.com/office/drawing/2014/main" id="{CFE6772F-3ADC-4DE4-8083-7351282A401F}"/>
                </a:ext>
              </a:extLst>
            </p:cNvPr>
            <p:cNvSpPr/>
            <p:nvPr/>
          </p:nvSpPr>
          <p:spPr>
            <a:xfrm>
              <a:off x="10943139" y="3594561"/>
              <a:ext cx="241877" cy="270066"/>
            </a:xfrm>
            <a:custGeom>
              <a:avLst/>
              <a:gdLst>
                <a:gd name="connsiteX0" fmla="*/ 21024 w 241877"/>
                <a:gd name="connsiteY0" fmla="*/ 0 h 270066"/>
                <a:gd name="connsiteX1" fmla="*/ 29660 w 241877"/>
                <a:gd name="connsiteY1" fmla="*/ 21908 h 270066"/>
                <a:gd name="connsiteX2" fmla="*/ 93795 w 241877"/>
                <a:gd name="connsiteY2" fmla="*/ 153099 h 270066"/>
                <a:gd name="connsiteX3" fmla="*/ 114941 w 241877"/>
                <a:gd name="connsiteY3" fmla="*/ 183262 h 270066"/>
                <a:gd name="connsiteX4" fmla="*/ 138943 w 241877"/>
                <a:gd name="connsiteY4" fmla="*/ 167069 h 270066"/>
                <a:gd name="connsiteX5" fmla="*/ 167391 w 241877"/>
                <a:gd name="connsiteY5" fmla="*/ 118428 h 270066"/>
                <a:gd name="connsiteX6" fmla="*/ 227209 w 241877"/>
                <a:gd name="connsiteY6" fmla="*/ 153544 h 270066"/>
                <a:gd name="connsiteX7" fmla="*/ 241877 w 241877"/>
                <a:gd name="connsiteY7" fmla="*/ 171959 h 270066"/>
                <a:gd name="connsiteX8" fmla="*/ 230447 w 241877"/>
                <a:gd name="connsiteY8" fmla="*/ 226315 h 270066"/>
                <a:gd name="connsiteX9" fmla="*/ 234321 w 241877"/>
                <a:gd name="connsiteY9" fmla="*/ 270067 h 270066"/>
                <a:gd name="connsiteX10" fmla="*/ 114305 w 241877"/>
                <a:gd name="connsiteY10" fmla="*/ 227648 h 270066"/>
                <a:gd name="connsiteX11" fmla="*/ 74364 w 241877"/>
                <a:gd name="connsiteY11" fmla="*/ 229236 h 270066"/>
                <a:gd name="connsiteX12" fmla="*/ 56902 w 241877"/>
                <a:gd name="connsiteY12" fmla="*/ 189041 h 270066"/>
                <a:gd name="connsiteX13" fmla="*/ 23119 w 241877"/>
                <a:gd name="connsiteY13" fmla="*/ 112586 h 270066"/>
                <a:gd name="connsiteX14" fmla="*/ 13404 w 241877"/>
                <a:gd name="connsiteY14" fmla="*/ 73597 h 270066"/>
                <a:gd name="connsiteX15" fmla="*/ 5848 w 241877"/>
                <a:gd name="connsiteY15" fmla="*/ 37402 h 270066"/>
                <a:gd name="connsiteX16" fmla="*/ 21024 w 241877"/>
                <a:gd name="connsiteY16" fmla="*/ 0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877" h="270066">
                  <a:moveTo>
                    <a:pt x="21024" y="0"/>
                  </a:moveTo>
                  <a:cubicBezTo>
                    <a:pt x="23818" y="7429"/>
                    <a:pt x="24580" y="17590"/>
                    <a:pt x="29660" y="21908"/>
                  </a:cubicBezTo>
                  <a:cubicBezTo>
                    <a:pt x="69411" y="55563"/>
                    <a:pt x="91636" y="98044"/>
                    <a:pt x="93795" y="153099"/>
                  </a:cubicBezTo>
                  <a:cubicBezTo>
                    <a:pt x="94304" y="165926"/>
                    <a:pt x="99574" y="180658"/>
                    <a:pt x="114941" y="183262"/>
                  </a:cubicBezTo>
                  <a:cubicBezTo>
                    <a:pt x="126498" y="185230"/>
                    <a:pt x="133419" y="176721"/>
                    <a:pt x="138943" y="167069"/>
                  </a:cubicBezTo>
                  <a:cubicBezTo>
                    <a:pt x="148723" y="150115"/>
                    <a:pt x="150628" y="117285"/>
                    <a:pt x="167391" y="118428"/>
                  </a:cubicBezTo>
                  <a:cubicBezTo>
                    <a:pt x="187966" y="119761"/>
                    <a:pt x="207778" y="140209"/>
                    <a:pt x="227209" y="153544"/>
                  </a:cubicBezTo>
                  <a:cubicBezTo>
                    <a:pt x="233304" y="157671"/>
                    <a:pt x="237051" y="165736"/>
                    <a:pt x="241877" y="171959"/>
                  </a:cubicBezTo>
                  <a:cubicBezTo>
                    <a:pt x="220542" y="185738"/>
                    <a:pt x="230384" y="207455"/>
                    <a:pt x="230447" y="226315"/>
                  </a:cubicBezTo>
                  <a:cubicBezTo>
                    <a:pt x="230447" y="240920"/>
                    <a:pt x="232987" y="255462"/>
                    <a:pt x="234321" y="270067"/>
                  </a:cubicBezTo>
                  <a:cubicBezTo>
                    <a:pt x="212540" y="216409"/>
                    <a:pt x="159517" y="197105"/>
                    <a:pt x="114305" y="227648"/>
                  </a:cubicBezTo>
                  <a:cubicBezTo>
                    <a:pt x="100272" y="237110"/>
                    <a:pt x="87699" y="231840"/>
                    <a:pt x="74364" y="229236"/>
                  </a:cubicBezTo>
                  <a:cubicBezTo>
                    <a:pt x="53727" y="223458"/>
                    <a:pt x="56711" y="203709"/>
                    <a:pt x="56902" y="189041"/>
                  </a:cubicBezTo>
                  <a:cubicBezTo>
                    <a:pt x="57283" y="156782"/>
                    <a:pt x="50805" y="130239"/>
                    <a:pt x="23119" y="112586"/>
                  </a:cubicBezTo>
                  <a:cubicBezTo>
                    <a:pt x="9277" y="103759"/>
                    <a:pt x="6292" y="89599"/>
                    <a:pt x="13404" y="73597"/>
                  </a:cubicBezTo>
                  <a:cubicBezTo>
                    <a:pt x="19500" y="59436"/>
                    <a:pt x="12833" y="49022"/>
                    <a:pt x="5848" y="37402"/>
                  </a:cubicBezTo>
                  <a:cubicBezTo>
                    <a:pt x="-5646" y="18225"/>
                    <a:pt x="5" y="5016"/>
                    <a:pt x="21024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1" name="Полилиния: фигура 920">
              <a:extLst>
                <a:ext uri="{FF2B5EF4-FFF2-40B4-BE49-F238E27FC236}">
                  <a16:creationId xmlns="" xmlns:a16="http://schemas.microsoft.com/office/drawing/2014/main" id="{8AC0B229-687B-4488-84F2-21FCE06C2321}"/>
                </a:ext>
              </a:extLst>
            </p:cNvPr>
            <p:cNvSpPr/>
            <p:nvPr/>
          </p:nvSpPr>
          <p:spPr>
            <a:xfrm>
              <a:off x="10901551" y="3664528"/>
              <a:ext cx="120092" cy="229334"/>
            </a:xfrm>
            <a:custGeom>
              <a:avLst/>
              <a:gdLst>
                <a:gd name="connsiteX0" fmla="*/ 54992 w 120092"/>
                <a:gd name="connsiteY0" fmla="*/ 3693 h 229334"/>
                <a:gd name="connsiteX1" fmla="*/ 65217 w 120092"/>
                <a:gd name="connsiteY1" fmla="*/ 15441 h 229334"/>
                <a:gd name="connsiteX2" fmla="*/ 115953 w 120092"/>
                <a:gd name="connsiteY2" fmla="*/ 159269 h 229334"/>
                <a:gd name="connsiteX3" fmla="*/ 117159 w 120092"/>
                <a:gd name="connsiteY3" fmla="*/ 195655 h 229334"/>
                <a:gd name="connsiteX4" fmla="*/ 93792 w 120092"/>
                <a:gd name="connsiteY4" fmla="*/ 228294 h 229334"/>
                <a:gd name="connsiteX5" fmla="*/ 68772 w 120092"/>
                <a:gd name="connsiteY5" fmla="*/ 205751 h 229334"/>
                <a:gd name="connsiteX6" fmla="*/ 47309 w 120092"/>
                <a:gd name="connsiteY6" fmla="*/ 159205 h 229334"/>
                <a:gd name="connsiteX7" fmla="*/ 33403 w 120092"/>
                <a:gd name="connsiteY7" fmla="*/ 118756 h 229334"/>
                <a:gd name="connsiteX8" fmla="*/ 11051 w 120092"/>
                <a:gd name="connsiteY8" fmla="*/ 48905 h 229334"/>
                <a:gd name="connsiteX9" fmla="*/ 16830 w 120092"/>
                <a:gd name="connsiteY9" fmla="*/ 3693 h 229334"/>
                <a:gd name="connsiteX10" fmla="*/ 54930 w 120092"/>
                <a:gd name="connsiteY10" fmla="*/ 3693 h 22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092" h="229334">
                  <a:moveTo>
                    <a:pt x="54992" y="3693"/>
                  </a:moveTo>
                  <a:cubicBezTo>
                    <a:pt x="58358" y="7694"/>
                    <a:pt x="61025" y="13409"/>
                    <a:pt x="65217" y="15441"/>
                  </a:cubicBezTo>
                  <a:cubicBezTo>
                    <a:pt x="127764" y="45032"/>
                    <a:pt x="123382" y="101484"/>
                    <a:pt x="115953" y="159269"/>
                  </a:cubicBezTo>
                  <a:cubicBezTo>
                    <a:pt x="116397" y="171398"/>
                    <a:pt x="117159" y="183526"/>
                    <a:pt x="117159" y="195655"/>
                  </a:cubicBezTo>
                  <a:cubicBezTo>
                    <a:pt x="117159" y="212736"/>
                    <a:pt x="108396" y="223976"/>
                    <a:pt x="93792" y="228294"/>
                  </a:cubicBezTo>
                  <a:cubicBezTo>
                    <a:pt x="76837" y="233310"/>
                    <a:pt x="72455" y="219277"/>
                    <a:pt x="68772" y="205751"/>
                  </a:cubicBezTo>
                  <a:cubicBezTo>
                    <a:pt x="64200" y="188860"/>
                    <a:pt x="48071" y="178129"/>
                    <a:pt x="47309" y="159205"/>
                  </a:cubicBezTo>
                  <a:cubicBezTo>
                    <a:pt x="40896" y="146442"/>
                    <a:pt x="30037" y="135583"/>
                    <a:pt x="33403" y="118756"/>
                  </a:cubicBezTo>
                  <a:cubicBezTo>
                    <a:pt x="38928" y="90816"/>
                    <a:pt x="28259" y="68336"/>
                    <a:pt x="11051" y="48905"/>
                  </a:cubicBezTo>
                  <a:cubicBezTo>
                    <a:pt x="-5142" y="30681"/>
                    <a:pt x="-3808" y="16012"/>
                    <a:pt x="16830" y="3693"/>
                  </a:cubicBezTo>
                  <a:cubicBezTo>
                    <a:pt x="29530" y="-2721"/>
                    <a:pt x="42230" y="518"/>
                    <a:pt x="54930" y="36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2" name="Полилиния: фигура 921">
              <a:extLst>
                <a:ext uri="{FF2B5EF4-FFF2-40B4-BE49-F238E27FC236}">
                  <a16:creationId xmlns="" xmlns:a16="http://schemas.microsoft.com/office/drawing/2014/main" id="{1C6F5191-2033-442C-BEFD-B76CA919BC91}"/>
                </a:ext>
              </a:extLst>
            </p:cNvPr>
            <p:cNvSpPr/>
            <p:nvPr/>
          </p:nvSpPr>
          <p:spPr>
            <a:xfrm>
              <a:off x="10876949" y="3668158"/>
              <a:ext cx="80390" cy="155512"/>
            </a:xfrm>
            <a:custGeom>
              <a:avLst/>
              <a:gdLst>
                <a:gd name="connsiteX0" fmla="*/ 41557 w 80390"/>
                <a:gd name="connsiteY0" fmla="*/ 64 h 155512"/>
                <a:gd name="connsiteX1" fmla="*/ 43208 w 80390"/>
                <a:gd name="connsiteY1" fmla="*/ 22733 h 155512"/>
                <a:gd name="connsiteX2" fmla="*/ 72038 w 80390"/>
                <a:gd name="connsiteY2" fmla="*/ 155513 h 155512"/>
                <a:gd name="connsiteX3" fmla="*/ 854 w 80390"/>
                <a:gd name="connsiteY3" fmla="*/ 22035 h 155512"/>
                <a:gd name="connsiteX4" fmla="*/ 26254 w 80390"/>
                <a:gd name="connsiteY4" fmla="*/ 0 h 155512"/>
                <a:gd name="connsiteX5" fmla="*/ 41557 w 80390"/>
                <a:gd name="connsiteY5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90" h="155512">
                  <a:moveTo>
                    <a:pt x="41557" y="64"/>
                  </a:moveTo>
                  <a:cubicBezTo>
                    <a:pt x="39144" y="7938"/>
                    <a:pt x="36731" y="17526"/>
                    <a:pt x="43208" y="22733"/>
                  </a:cubicBezTo>
                  <a:cubicBezTo>
                    <a:pt x="87786" y="58547"/>
                    <a:pt x="85055" y="105665"/>
                    <a:pt x="72038" y="155513"/>
                  </a:cubicBezTo>
                  <a:cubicBezTo>
                    <a:pt x="18761" y="129414"/>
                    <a:pt x="16412" y="71057"/>
                    <a:pt x="854" y="22035"/>
                  </a:cubicBezTo>
                  <a:cubicBezTo>
                    <a:pt x="-4099" y="6287"/>
                    <a:pt x="13554" y="2096"/>
                    <a:pt x="26254" y="0"/>
                  </a:cubicBezTo>
                  <a:cubicBezTo>
                    <a:pt x="31334" y="0"/>
                    <a:pt x="36414" y="0"/>
                    <a:pt x="41557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3" name="Полилиния: фигура 922">
              <a:extLst>
                <a:ext uri="{FF2B5EF4-FFF2-40B4-BE49-F238E27FC236}">
                  <a16:creationId xmlns="" xmlns:a16="http://schemas.microsoft.com/office/drawing/2014/main" id="{8157CB28-E303-4FF5-84E5-E4DA9D98DB1E}"/>
                </a:ext>
              </a:extLst>
            </p:cNvPr>
            <p:cNvSpPr/>
            <p:nvPr/>
          </p:nvSpPr>
          <p:spPr>
            <a:xfrm>
              <a:off x="1820034" y="1158502"/>
              <a:ext cx="45087" cy="45827"/>
            </a:xfrm>
            <a:custGeom>
              <a:avLst/>
              <a:gdLst>
                <a:gd name="connsiteX0" fmla="*/ 45088 w 45087"/>
                <a:gd name="connsiteY0" fmla="*/ 14602 h 45827"/>
                <a:gd name="connsiteX1" fmla="*/ 8258 w 45087"/>
                <a:gd name="connsiteY1" fmla="*/ 45146 h 45827"/>
                <a:gd name="connsiteX2" fmla="*/ 955 w 45087"/>
                <a:gd name="connsiteY2" fmla="*/ 31303 h 45827"/>
                <a:gd name="connsiteX3" fmla="*/ 32959 w 45087"/>
                <a:gd name="connsiteY3" fmla="*/ 61 h 45827"/>
                <a:gd name="connsiteX4" fmla="*/ 45024 w 45087"/>
                <a:gd name="connsiteY4" fmla="*/ 14602 h 4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7" h="45827">
                  <a:moveTo>
                    <a:pt x="45088" y="14602"/>
                  </a:moveTo>
                  <a:cubicBezTo>
                    <a:pt x="33658" y="24445"/>
                    <a:pt x="22101" y="36954"/>
                    <a:pt x="8258" y="45146"/>
                  </a:cubicBezTo>
                  <a:cubicBezTo>
                    <a:pt x="2416" y="48638"/>
                    <a:pt x="-2029" y="37907"/>
                    <a:pt x="955" y="31303"/>
                  </a:cubicBezTo>
                  <a:cubicBezTo>
                    <a:pt x="7623" y="16571"/>
                    <a:pt x="15497" y="1839"/>
                    <a:pt x="32959" y="61"/>
                  </a:cubicBezTo>
                  <a:cubicBezTo>
                    <a:pt x="39500" y="-574"/>
                    <a:pt x="44897" y="3744"/>
                    <a:pt x="45024" y="1460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4" name="Полилиния: фигура 923">
              <a:extLst>
                <a:ext uri="{FF2B5EF4-FFF2-40B4-BE49-F238E27FC236}">
                  <a16:creationId xmlns="" xmlns:a16="http://schemas.microsoft.com/office/drawing/2014/main" id="{BAD753CF-C949-4F8A-B3EE-72013E8A24C2}"/>
                </a:ext>
              </a:extLst>
            </p:cNvPr>
            <p:cNvSpPr/>
            <p:nvPr/>
          </p:nvSpPr>
          <p:spPr>
            <a:xfrm>
              <a:off x="7216267" y="5416687"/>
              <a:ext cx="388556" cy="159955"/>
            </a:xfrm>
            <a:custGeom>
              <a:avLst/>
              <a:gdLst>
                <a:gd name="connsiteX0" fmla="*/ 64 w 388556"/>
                <a:gd name="connsiteY0" fmla="*/ 84027 h 159955"/>
                <a:gd name="connsiteX1" fmla="*/ 67564 w 388556"/>
                <a:gd name="connsiteY1" fmla="*/ 82376 h 159955"/>
                <a:gd name="connsiteX2" fmla="*/ 179070 w 388556"/>
                <a:gd name="connsiteY2" fmla="*/ 44403 h 159955"/>
                <a:gd name="connsiteX3" fmla="*/ 339978 w 388556"/>
                <a:gd name="connsiteY3" fmla="*/ 334 h 159955"/>
                <a:gd name="connsiteX4" fmla="*/ 388556 w 388556"/>
                <a:gd name="connsiteY4" fmla="*/ 43196 h 159955"/>
                <a:gd name="connsiteX5" fmla="*/ 380555 w 388556"/>
                <a:gd name="connsiteY5" fmla="*/ 50562 h 159955"/>
                <a:gd name="connsiteX6" fmla="*/ 285559 w 388556"/>
                <a:gd name="connsiteY6" fmla="*/ 49292 h 159955"/>
                <a:gd name="connsiteX7" fmla="*/ 311976 w 388556"/>
                <a:gd name="connsiteY7" fmla="*/ 79899 h 159955"/>
                <a:gd name="connsiteX8" fmla="*/ 260223 w 388556"/>
                <a:gd name="connsiteY8" fmla="*/ 141050 h 159955"/>
                <a:gd name="connsiteX9" fmla="*/ 123317 w 388556"/>
                <a:gd name="connsiteY9" fmla="*/ 134255 h 159955"/>
                <a:gd name="connsiteX10" fmla="*/ 37211 w 388556"/>
                <a:gd name="connsiteY10" fmla="*/ 99966 h 159955"/>
                <a:gd name="connsiteX11" fmla="*/ 0 w 388556"/>
                <a:gd name="connsiteY11" fmla="*/ 84027 h 15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556" h="159955">
                  <a:moveTo>
                    <a:pt x="64" y="84027"/>
                  </a:moveTo>
                  <a:cubicBezTo>
                    <a:pt x="22415" y="76851"/>
                    <a:pt x="44831" y="79645"/>
                    <a:pt x="67564" y="82376"/>
                  </a:cubicBezTo>
                  <a:cubicBezTo>
                    <a:pt x="109664" y="87393"/>
                    <a:pt x="146748" y="74819"/>
                    <a:pt x="179070" y="44403"/>
                  </a:cubicBezTo>
                  <a:cubicBezTo>
                    <a:pt x="225425" y="778"/>
                    <a:pt x="282892" y="-1190"/>
                    <a:pt x="339978" y="334"/>
                  </a:cubicBezTo>
                  <a:cubicBezTo>
                    <a:pt x="364045" y="968"/>
                    <a:pt x="371411" y="29924"/>
                    <a:pt x="388556" y="43196"/>
                  </a:cubicBezTo>
                  <a:cubicBezTo>
                    <a:pt x="385889" y="45800"/>
                    <a:pt x="382333" y="51197"/>
                    <a:pt x="380555" y="50562"/>
                  </a:cubicBezTo>
                  <a:cubicBezTo>
                    <a:pt x="351789" y="40485"/>
                    <a:pt x="320103" y="40066"/>
                    <a:pt x="285559" y="49292"/>
                  </a:cubicBezTo>
                  <a:cubicBezTo>
                    <a:pt x="288480" y="66247"/>
                    <a:pt x="322326" y="59770"/>
                    <a:pt x="311976" y="79899"/>
                  </a:cubicBezTo>
                  <a:cubicBezTo>
                    <a:pt x="299720" y="103839"/>
                    <a:pt x="281749" y="133176"/>
                    <a:pt x="260223" y="141050"/>
                  </a:cubicBezTo>
                  <a:cubicBezTo>
                    <a:pt x="216090" y="157243"/>
                    <a:pt x="167005" y="176864"/>
                    <a:pt x="123317" y="134255"/>
                  </a:cubicBezTo>
                  <a:cubicBezTo>
                    <a:pt x="98933" y="110506"/>
                    <a:pt x="71183" y="96727"/>
                    <a:pt x="37211" y="99966"/>
                  </a:cubicBezTo>
                  <a:cubicBezTo>
                    <a:pt x="22860" y="101299"/>
                    <a:pt x="9589" y="96854"/>
                    <a:pt x="0" y="8402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5" name="Полилиния: фигура 924">
              <a:extLst>
                <a:ext uri="{FF2B5EF4-FFF2-40B4-BE49-F238E27FC236}">
                  <a16:creationId xmlns="" xmlns:a16="http://schemas.microsoft.com/office/drawing/2014/main" id="{D633BA2D-901C-4D34-B670-30B636A3DEF4}"/>
                </a:ext>
              </a:extLst>
            </p:cNvPr>
            <p:cNvSpPr/>
            <p:nvPr/>
          </p:nvSpPr>
          <p:spPr>
            <a:xfrm>
              <a:off x="7380429" y="5596028"/>
              <a:ext cx="23468" cy="35712"/>
            </a:xfrm>
            <a:custGeom>
              <a:avLst/>
              <a:gdLst>
                <a:gd name="connsiteX0" fmla="*/ 22338 w 23468"/>
                <a:gd name="connsiteY0" fmla="*/ 0 h 35712"/>
                <a:gd name="connsiteX1" fmla="*/ 8876 w 23468"/>
                <a:gd name="connsiteY1" fmla="*/ 34671 h 35712"/>
                <a:gd name="connsiteX2" fmla="*/ 49 w 23468"/>
                <a:gd name="connsiteY2" fmla="*/ 26607 h 35712"/>
                <a:gd name="connsiteX3" fmla="*/ 22338 w 23468"/>
                <a:gd name="connsiteY3" fmla="*/ 0 h 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8" h="35712">
                  <a:moveTo>
                    <a:pt x="22338" y="0"/>
                  </a:moveTo>
                  <a:cubicBezTo>
                    <a:pt x="26338" y="17082"/>
                    <a:pt x="19226" y="27369"/>
                    <a:pt x="8876" y="34671"/>
                  </a:cubicBezTo>
                  <a:cubicBezTo>
                    <a:pt x="3986" y="38100"/>
                    <a:pt x="-523" y="32449"/>
                    <a:pt x="49" y="26607"/>
                  </a:cubicBezTo>
                  <a:cubicBezTo>
                    <a:pt x="1446" y="12827"/>
                    <a:pt x="6970" y="2349"/>
                    <a:pt x="22338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6" name="Полилиния: фигура 925">
              <a:extLst>
                <a:ext uri="{FF2B5EF4-FFF2-40B4-BE49-F238E27FC236}">
                  <a16:creationId xmlns="" xmlns:a16="http://schemas.microsoft.com/office/drawing/2014/main" id="{6B3BAFE3-FCCF-4EB1-91C0-1F2FA4232A4C}"/>
                </a:ext>
              </a:extLst>
            </p:cNvPr>
            <p:cNvSpPr/>
            <p:nvPr/>
          </p:nvSpPr>
          <p:spPr>
            <a:xfrm>
              <a:off x="7169388" y="5635649"/>
              <a:ext cx="23764" cy="24069"/>
            </a:xfrm>
            <a:custGeom>
              <a:avLst/>
              <a:gdLst>
                <a:gd name="connsiteX0" fmla="*/ 23764 w 23764"/>
                <a:gd name="connsiteY0" fmla="*/ 12131 h 24069"/>
                <a:gd name="connsiteX1" fmla="*/ 11445 w 23764"/>
                <a:gd name="connsiteY1" fmla="*/ 24069 h 24069"/>
                <a:gd name="connsiteX2" fmla="*/ 15 w 23764"/>
                <a:gd name="connsiteY2" fmla="*/ 11814 h 24069"/>
                <a:gd name="connsiteX3" fmla="*/ 12207 w 23764"/>
                <a:gd name="connsiteY3" fmla="*/ 3 h 24069"/>
                <a:gd name="connsiteX4" fmla="*/ 23701 w 23764"/>
                <a:gd name="connsiteY4" fmla="*/ 12131 h 2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" h="24069">
                  <a:moveTo>
                    <a:pt x="23764" y="12131"/>
                  </a:moveTo>
                  <a:cubicBezTo>
                    <a:pt x="22494" y="19497"/>
                    <a:pt x="18367" y="24006"/>
                    <a:pt x="11445" y="24069"/>
                  </a:cubicBezTo>
                  <a:cubicBezTo>
                    <a:pt x="4333" y="24069"/>
                    <a:pt x="-302" y="19561"/>
                    <a:pt x="15" y="11814"/>
                  </a:cubicBezTo>
                  <a:cubicBezTo>
                    <a:pt x="332" y="4194"/>
                    <a:pt x="5413" y="130"/>
                    <a:pt x="12207" y="3"/>
                  </a:cubicBezTo>
                  <a:cubicBezTo>
                    <a:pt x="19319" y="-124"/>
                    <a:pt x="23447" y="4194"/>
                    <a:pt x="23701" y="1213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7" name="Полилиния: фигура 926">
              <a:extLst>
                <a:ext uri="{FF2B5EF4-FFF2-40B4-BE49-F238E27FC236}">
                  <a16:creationId xmlns="" xmlns:a16="http://schemas.microsoft.com/office/drawing/2014/main" id="{6FA187AB-E24E-411F-A04D-0522D153F341}"/>
                </a:ext>
              </a:extLst>
            </p:cNvPr>
            <p:cNvSpPr/>
            <p:nvPr/>
          </p:nvSpPr>
          <p:spPr>
            <a:xfrm>
              <a:off x="8257043" y="1588575"/>
              <a:ext cx="467158" cy="621580"/>
            </a:xfrm>
            <a:custGeom>
              <a:avLst/>
              <a:gdLst>
                <a:gd name="connsiteX0" fmla="*/ 467158 w 467158"/>
                <a:gd name="connsiteY0" fmla="*/ 614631 h 621580"/>
                <a:gd name="connsiteX1" fmla="*/ 451918 w 467158"/>
                <a:gd name="connsiteY1" fmla="*/ 614631 h 621580"/>
                <a:gd name="connsiteX2" fmla="*/ 427851 w 467158"/>
                <a:gd name="connsiteY2" fmla="*/ 617235 h 621580"/>
                <a:gd name="connsiteX3" fmla="*/ 338698 w 467158"/>
                <a:gd name="connsiteY3" fmla="*/ 564593 h 621580"/>
                <a:gd name="connsiteX4" fmla="*/ 301804 w 467158"/>
                <a:gd name="connsiteY4" fmla="*/ 566625 h 621580"/>
                <a:gd name="connsiteX5" fmla="*/ 244781 w 467158"/>
                <a:gd name="connsiteY5" fmla="*/ 576849 h 621580"/>
                <a:gd name="connsiteX6" fmla="*/ 215635 w 467158"/>
                <a:gd name="connsiteY6" fmla="*/ 483757 h 621580"/>
                <a:gd name="connsiteX7" fmla="*/ 178170 w 467158"/>
                <a:gd name="connsiteY7" fmla="*/ 440450 h 621580"/>
                <a:gd name="connsiteX8" fmla="*/ 179250 w 467158"/>
                <a:gd name="connsiteY8" fmla="*/ 403049 h 621580"/>
                <a:gd name="connsiteX9" fmla="*/ 179059 w 467158"/>
                <a:gd name="connsiteY9" fmla="*/ 372822 h 621580"/>
                <a:gd name="connsiteX10" fmla="*/ 113336 w 467158"/>
                <a:gd name="connsiteY10" fmla="*/ 267031 h 621580"/>
                <a:gd name="connsiteX11" fmla="*/ 89143 w 467158"/>
                <a:gd name="connsiteY11" fmla="*/ 249060 h 621580"/>
                <a:gd name="connsiteX12" fmla="*/ 941 w 467158"/>
                <a:gd name="connsiteY12" fmla="*/ 244171 h 621580"/>
                <a:gd name="connsiteX13" fmla="*/ 9577 w 467158"/>
                <a:gd name="connsiteY13" fmla="*/ 219850 h 621580"/>
                <a:gd name="connsiteX14" fmla="*/ 97588 w 467158"/>
                <a:gd name="connsiteY14" fmla="*/ 217247 h 621580"/>
                <a:gd name="connsiteX15" fmla="*/ 54916 w 467158"/>
                <a:gd name="connsiteY15" fmla="*/ 127902 h 621580"/>
                <a:gd name="connsiteX16" fmla="*/ 17514 w 467158"/>
                <a:gd name="connsiteY16" fmla="*/ 41859 h 621580"/>
                <a:gd name="connsiteX17" fmla="*/ 61901 w 467158"/>
                <a:gd name="connsiteY17" fmla="*/ 10109 h 621580"/>
                <a:gd name="connsiteX18" fmla="*/ 86031 w 467158"/>
                <a:gd name="connsiteY18" fmla="*/ 17348 h 621580"/>
                <a:gd name="connsiteX19" fmla="*/ 89650 w 467158"/>
                <a:gd name="connsiteY19" fmla="*/ 72783 h 621580"/>
                <a:gd name="connsiteX20" fmla="*/ 101335 w 467158"/>
                <a:gd name="connsiteY20" fmla="*/ 33604 h 621580"/>
                <a:gd name="connsiteX21" fmla="*/ 154675 w 467158"/>
                <a:gd name="connsiteY21" fmla="*/ 82753 h 621580"/>
                <a:gd name="connsiteX22" fmla="*/ 211126 w 467158"/>
                <a:gd name="connsiteY22" fmla="*/ 156667 h 621580"/>
                <a:gd name="connsiteX23" fmla="*/ 250051 w 467158"/>
                <a:gd name="connsiteY23" fmla="*/ 210960 h 621580"/>
                <a:gd name="connsiteX24" fmla="*/ 292977 w 467158"/>
                <a:gd name="connsiteY24" fmla="*/ 251410 h 621580"/>
                <a:gd name="connsiteX25" fmla="*/ 329935 w 467158"/>
                <a:gd name="connsiteY25" fmla="*/ 279096 h 621580"/>
                <a:gd name="connsiteX26" fmla="*/ 241098 w 467158"/>
                <a:gd name="connsiteY26" fmla="*/ 284367 h 621580"/>
                <a:gd name="connsiteX27" fmla="*/ 207507 w 467158"/>
                <a:gd name="connsiteY27" fmla="*/ 280620 h 621580"/>
                <a:gd name="connsiteX28" fmla="*/ 211571 w 467158"/>
                <a:gd name="connsiteY28" fmla="*/ 321832 h 621580"/>
                <a:gd name="connsiteX29" fmla="*/ 270054 w 467158"/>
                <a:gd name="connsiteY29" fmla="*/ 358090 h 621580"/>
                <a:gd name="connsiteX30" fmla="*/ 290501 w 467158"/>
                <a:gd name="connsiteY30" fmla="*/ 363488 h 621580"/>
                <a:gd name="connsiteX31" fmla="*/ 405119 w 467158"/>
                <a:gd name="connsiteY31" fmla="*/ 461913 h 621580"/>
                <a:gd name="connsiteX32" fmla="*/ 421756 w 467158"/>
                <a:gd name="connsiteY32" fmla="*/ 501918 h 621580"/>
                <a:gd name="connsiteX33" fmla="*/ 439472 w 467158"/>
                <a:gd name="connsiteY33" fmla="*/ 544591 h 621580"/>
                <a:gd name="connsiteX34" fmla="*/ 467095 w 467158"/>
                <a:gd name="connsiteY34" fmla="*/ 614631 h 62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7158" h="621580">
                  <a:moveTo>
                    <a:pt x="467158" y="614631"/>
                  </a:moveTo>
                  <a:cubicBezTo>
                    <a:pt x="462078" y="614631"/>
                    <a:pt x="456998" y="614631"/>
                    <a:pt x="451918" y="614631"/>
                  </a:cubicBezTo>
                  <a:cubicBezTo>
                    <a:pt x="444488" y="621934"/>
                    <a:pt x="435027" y="624538"/>
                    <a:pt x="427851" y="617235"/>
                  </a:cubicBezTo>
                  <a:cubicBezTo>
                    <a:pt x="402388" y="590946"/>
                    <a:pt x="368098" y="582627"/>
                    <a:pt x="338698" y="564593"/>
                  </a:cubicBezTo>
                  <a:cubicBezTo>
                    <a:pt x="324727" y="555957"/>
                    <a:pt x="315075" y="554179"/>
                    <a:pt x="301804" y="566625"/>
                  </a:cubicBezTo>
                  <a:cubicBezTo>
                    <a:pt x="285738" y="581675"/>
                    <a:pt x="267324" y="597232"/>
                    <a:pt x="244781" y="576849"/>
                  </a:cubicBezTo>
                  <a:cubicBezTo>
                    <a:pt x="205475" y="541225"/>
                    <a:pt x="200775" y="526239"/>
                    <a:pt x="215635" y="483757"/>
                  </a:cubicBezTo>
                  <a:cubicBezTo>
                    <a:pt x="210491" y="461913"/>
                    <a:pt x="194997" y="451245"/>
                    <a:pt x="178170" y="440450"/>
                  </a:cubicBezTo>
                  <a:cubicBezTo>
                    <a:pt x="160707" y="429211"/>
                    <a:pt x="141911" y="415685"/>
                    <a:pt x="179250" y="403049"/>
                  </a:cubicBezTo>
                  <a:cubicBezTo>
                    <a:pt x="201792" y="395428"/>
                    <a:pt x="194616" y="379871"/>
                    <a:pt x="179059" y="372822"/>
                  </a:cubicBezTo>
                  <a:cubicBezTo>
                    <a:pt x="134800" y="352820"/>
                    <a:pt x="117463" y="314212"/>
                    <a:pt x="113336" y="267031"/>
                  </a:cubicBezTo>
                  <a:cubicBezTo>
                    <a:pt x="111558" y="246838"/>
                    <a:pt x="104637" y="248362"/>
                    <a:pt x="89143" y="249060"/>
                  </a:cubicBezTo>
                  <a:cubicBezTo>
                    <a:pt x="59488" y="250394"/>
                    <a:pt x="29516" y="246076"/>
                    <a:pt x="941" y="244171"/>
                  </a:cubicBezTo>
                  <a:cubicBezTo>
                    <a:pt x="-2805" y="230391"/>
                    <a:pt x="5576" y="226137"/>
                    <a:pt x="9577" y="219850"/>
                  </a:cubicBezTo>
                  <a:cubicBezTo>
                    <a:pt x="36184" y="177603"/>
                    <a:pt x="65521" y="176733"/>
                    <a:pt x="97588" y="217247"/>
                  </a:cubicBezTo>
                  <a:cubicBezTo>
                    <a:pt x="90350" y="178511"/>
                    <a:pt x="86413" y="148666"/>
                    <a:pt x="54916" y="127902"/>
                  </a:cubicBezTo>
                  <a:cubicBezTo>
                    <a:pt x="27801" y="109995"/>
                    <a:pt x="9831" y="80594"/>
                    <a:pt x="17514" y="41859"/>
                  </a:cubicBezTo>
                  <a:cubicBezTo>
                    <a:pt x="36057" y="37350"/>
                    <a:pt x="50726" y="27444"/>
                    <a:pt x="61901" y="10109"/>
                  </a:cubicBezTo>
                  <a:cubicBezTo>
                    <a:pt x="74601" y="-9640"/>
                    <a:pt x="80951" y="3251"/>
                    <a:pt x="86031" y="17348"/>
                  </a:cubicBezTo>
                  <a:cubicBezTo>
                    <a:pt x="89714" y="35128"/>
                    <a:pt x="76506" y="53289"/>
                    <a:pt x="89650" y="72783"/>
                  </a:cubicBezTo>
                  <a:cubicBezTo>
                    <a:pt x="94350" y="59639"/>
                    <a:pt x="87619" y="42113"/>
                    <a:pt x="101335" y="33604"/>
                  </a:cubicBezTo>
                  <a:cubicBezTo>
                    <a:pt x="132069" y="33731"/>
                    <a:pt x="127814" y="77800"/>
                    <a:pt x="154675" y="82753"/>
                  </a:cubicBezTo>
                  <a:cubicBezTo>
                    <a:pt x="161342" y="118059"/>
                    <a:pt x="182234" y="141618"/>
                    <a:pt x="211126" y="156667"/>
                  </a:cubicBezTo>
                  <a:cubicBezTo>
                    <a:pt x="233225" y="168161"/>
                    <a:pt x="248527" y="182512"/>
                    <a:pt x="250051" y="210960"/>
                  </a:cubicBezTo>
                  <a:cubicBezTo>
                    <a:pt x="251513" y="238773"/>
                    <a:pt x="267577" y="251600"/>
                    <a:pt x="292977" y="251410"/>
                  </a:cubicBezTo>
                  <a:cubicBezTo>
                    <a:pt x="311520" y="251283"/>
                    <a:pt x="324283" y="259601"/>
                    <a:pt x="329935" y="279096"/>
                  </a:cubicBezTo>
                  <a:cubicBezTo>
                    <a:pt x="302185" y="314783"/>
                    <a:pt x="270880" y="293511"/>
                    <a:pt x="241098" y="284367"/>
                  </a:cubicBezTo>
                  <a:cubicBezTo>
                    <a:pt x="229605" y="280874"/>
                    <a:pt x="218556" y="266332"/>
                    <a:pt x="207507" y="280620"/>
                  </a:cubicBezTo>
                  <a:cubicBezTo>
                    <a:pt x="197283" y="293892"/>
                    <a:pt x="202490" y="313069"/>
                    <a:pt x="211571" y="321832"/>
                  </a:cubicBezTo>
                  <a:cubicBezTo>
                    <a:pt x="228208" y="337770"/>
                    <a:pt x="242495" y="361964"/>
                    <a:pt x="270054" y="358090"/>
                  </a:cubicBezTo>
                  <a:cubicBezTo>
                    <a:pt x="278055" y="356947"/>
                    <a:pt x="288787" y="356058"/>
                    <a:pt x="290501" y="363488"/>
                  </a:cubicBezTo>
                  <a:cubicBezTo>
                    <a:pt x="305424" y="427750"/>
                    <a:pt x="372225" y="421718"/>
                    <a:pt x="405119" y="461913"/>
                  </a:cubicBezTo>
                  <a:cubicBezTo>
                    <a:pt x="415469" y="474550"/>
                    <a:pt x="427788" y="481852"/>
                    <a:pt x="421756" y="501918"/>
                  </a:cubicBezTo>
                  <a:cubicBezTo>
                    <a:pt x="416231" y="520461"/>
                    <a:pt x="430646" y="532145"/>
                    <a:pt x="439472" y="544591"/>
                  </a:cubicBezTo>
                  <a:cubicBezTo>
                    <a:pt x="454395" y="565673"/>
                    <a:pt x="465507" y="587771"/>
                    <a:pt x="467095" y="6146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8" name="Полилиния: фигура 927">
              <a:extLst>
                <a:ext uri="{FF2B5EF4-FFF2-40B4-BE49-F238E27FC236}">
                  <a16:creationId xmlns="" xmlns:a16="http://schemas.microsoft.com/office/drawing/2014/main" id="{545D8228-F13C-4AEA-8020-AF25CDB41E86}"/>
                </a:ext>
              </a:extLst>
            </p:cNvPr>
            <p:cNvSpPr/>
            <p:nvPr/>
          </p:nvSpPr>
          <p:spPr>
            <a:xfrm>
              <a:off x="9187749" y="2317761"/>
              <a:ext cx="435421" cy="261875"/>
            </a:xfrm>
            <a:custGeom>
              <a:avLst/>
              <a:gdLst>
                <a:gd name="connsiteX0" fmla="*/ 100206 w 435421"/>
                <a:gd name="connsiteY0" fmla="*/ 40958 h 261875"/>
                <a:gd name="connsiteX1" fmla="*/ 267972 w 435421"/>
                <a:gd name="connsiteY1" fmla="*/ 132716 h 261875"/>
                <a:gd name="connsiteX2" fmla="*/ 309438 w 435421"/>
                <a:gd name="connsiteY2" fmla="*/ 142431 h 261875"/>
                <a:gd name="connsiteX3" fmla="*/ 369255 w 435421"/>
                <a:gd name="connsiteY3" fmla="*/ 181103 h 261875"/>
                <a:gd name="connsiteX4" fmla="*/ 435422 w 435421"/>
                <a:gd name="connsiteY4" fmla="*/ 220918 h 261875"/>
                <a:gd name="connsiteX5" fmla="*/ 290706 w 435421"/>
                <a:gd name="connsiteY5" fmla="*/ 261875 h 261875"/>
                <a:gd name="connsiteX6" fmla="*/ 290706 w 435421"/>
                <a:gd name="connsiteY6" fmla="*/ 261875 h 261875"/>
                <a:gd name="connsiteX7" fmla="*/ 214506 w 435421"/>
                <a:gd name="connsiteY7" fmla="*/ 229173 h 261875"/>
                <a:gd name="connsiteX8" fmla="*/ 110873 w 435421"/>
                <a:gd name="connsiteY8" fmla="*/ 189040 h 261875"/>
                <a:gd name="connsiteX9" fmla="*/ 77345 w 435421"/>
                <a:gd name="connsiteY9" fmla="*/ 147321 h 261875"/>
                <a:gd name="connsiteX10" fmla="*/ 20576 w 435421"/>
                <a:gd name="connsiteY10" fmla="*/ 67247 h 261875"/>
                <a:gd name="connsiteX11" fmla="*/ 25148 w 435421"/>
                <a:gd name="connsiteY11" fmla="*/ 13145 h 261875"/>
                <a:gd name="connsiteX12" fmla="*/ 39245 w 435421"/>
                <a:gd name="connsiteY12" fmla="*/ 0 h 261875"/>
                <a:gd name="connsiteX13" fmla="*/ 69789 w 435421"/>
                <a:gd name="connsiteY13" fmla="*/ 38481 h 261875"/>
                <a:gd name="connsiteX14" fmla="*/ 100206 w 435421"/>
                <a:gd name="connsiteY14" fmla="*/ 40894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5421" h="261875">
                  <a:moveTo>
                    <a:pt x="100206" y="40958"/>
                  </a:moveTo>
                  <a:cubicBezTo>
                    <a:pt x="164213" y="54420"/>
                    <a:pt x="223840" y="76391"/>
                    <a:pt x="267972" y="132716"/>
                  </a:cubicBezTo>
                  <a:cubicBezTo>
                    <a:pt x="276735" y="143955"/>
                    <a:pt x="284736" y="174689"/>
                    <a:pt x="309438" y="142431"/>
                  </a:cubicBezTo>
                  <a:cubicBezTo>
                    <a:pt x="314073" y="136399"/>
                    <a:pt x="358650" y="155830"/>
                    <a:pt x="369255" y="181103"/>
                  </a:cubicBezTo>
                  <a:cubicBezTo>
                    <a:pt x="383352" y="214695"/>
                    <a:pt x="404942" y="223902"/>
                    <a:pt x="435422" y="220918"/>
                  </a:cubicBezTo>
                  <a:cubicBezTo>
                    <a:pt x="387162" y="234570"/>
                    <a:pt x="338902" y="248223"/>
                    <a:pt x="290706" y="261875"/>
                  </a:cubicBezTo>
                  <a:lnTo>
                    <a:pt x="290706" y="261875"/>
                  </a:lnTo>
                  <a:cubicBezTo>
                    <a:pt x="273497" y="228982"/>
                    <a:pt x="237048" y="247715"/>
                    <a:pt x="214506" y="229173"/>
                  </a:cubicBezTo>
                  <a:cubicBezTo>
                    <a:pt x="169611" y="247524"/>
                    <a:pt x="142687" y="208725"/>
                    <a:pt x="110873" y="189040"/>
                  </a:cubicBezTo>
                  <a:cubicBezTo>
                    <a:pt x="97348" y="180722"/>
                    <a:pt x="86172" y="163513"/>
                    <a:pt x="77345" y="147321"/>
                  </a:cubicBezTo>
                  <a:cubicBezTo>
                    <a:pt x="59946" y="119381"/>
                    <a:pt x="47246" y="87186"/>
                    <a:pt x="20576" y="67247"/>
                  </a:cubicBezTo>
                  <a:cubicBezTo>
                    <a:pt x="-8697" y="45339"/>
                    <a:pt x="-6348" y="28639"/>
                    <a:pt x="25148" y="13145"/>
                  </a:cubicBezTo>
                  <a:cubicBezTo>
                    <a:pt x="30609" y="10478"/>
                    <a:pt x="34610" y="4445"/>
                    <a:pt x="39245" y="0"/>
                  </a:cubicBezTo>
                  <a:cubicBezTo>
                    <a:pt x="53025" y="9589"/>
                    <a:pt x="63248" y="21971"/>
                    <a:pt x="69789" y="38481"/>
                  </a:cubicBezTo>
                  <a:cubicBezTo>
                    <a:pt x="77981" y="59119"/>
                    <a:pt x="89030" y="54674"/>
                    <a:pt x="100206" y="4089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9" name="Полилиния: фигура 928">
              <a:extLst>
                <a:ext uri="{FF2B5EF4-FFF2-40B4-BE49-F238E27FC236}">
                  <a16:creationId xmlns="" xmlns:a16="http://schemas.microsoft.com/office/drawing/2014/main" id="{A3416AEB-5EEA-4030-999C-698E10880676}"/>
                </a:ext>
              </a:extLst>
            </p:cNvPr>
            <p:cNvSpPr/>
            <p:nvPr/>
          </p:nvSpPr>
          <p:spPr>
            <a:xfrm>
              <a:off x="8405940" y="1671166"/>
              <a:ext cx="364613" cy="211889"/>
            </a:xfrm>
            <a:custGeom>
              <a:avLst/>
              <a:gdLst>
                <a:gd name="connsiteX0" fmla="*/ 181038 w 364613"/>
                <a:gd name="connsiteY0" fmla="*/ 196441 h 211889"/>
                <a:gd name="connsiteX1" fmla="*/ 136397 w 364613"/>
                <a:gd name="connsiteY1" fmla="*/ 190726 h 211889"/>
                <a:gd name="connsiteX2" fmla="*/ 84518 w 364613"/>
                <a:gd name="connsiteY2" fmla="*/ 149450 h 211889"/>
                <a:gd name="connsiteX3" fmla="*/ 37465 w 364613"/>
                <a:gd name="connsiteY3" fmla="*/ 84426 h 211889"/>
                <a:gd name="connsiteX4" fmla="*/ 5778 w 364613"/>
                <a:gd name="connsiteY4" fmla="*/ 98 h 211889"/>
                <a:gd name="connsiteX5" fmla="*/ 108839 w 364613"/>
                <a:gd name="connsiteY5" fmla="*/ 13433 h 211889"/>
                <a:gd name="connsiteX6" fmla="*/ 193802 w 364613"/>
                <a:gd name="connsiteY6" fmla="*/ 2384 h 211889"/>
                <a:gd name="connsiteX7" fmla="*/ 207771 w 364613"/>
                <a:gd name="connsiteY7" fmla="*/ 21497 h 211889"/>
                <a:gd name="connsiteX8" fmla="*/ 266636 w 364613"/>
                <a:gd name="connsiteY8" fmla="*/ 130337 h 211889"/>
                <a:gd name="connsiteX9" fmla="*/ 350266 w 364613"/>
                <a:gd name="connsiteY9" fmla="*/ 177645 h 211889"/>
                <a:gd name="connsiteX10" fmla="*/ 362648 w 364613"/>
                <a:gd name="connsiteY10" fmla="*/ 203870 h 211889"/>
                <a:gd name="connsiteX11" fmla="*/ 339407 w 364613"/>
                <a:gd name="connsiteY11" fmla="*/ 200695 h 211889"/>
                <a:gd name="connsiteX12" fmla="*/ 311340 w 364613"/>
                <a:gd name="connsiteY12" fmla="*/ 195679 h 211889"/>
                <a:gd name="connsiteX13" fmla="*/ 279272 w 364613"/>
                <a:gd name="connsiteY13" fmla="*/ 178787 h 211889"/>
                <a:gd name="connsiteX14" fmla="*/ 265303 w 364613"/>
                <a:gd name="connsiteY14" fmla="*/ 165135 h 211889"/>
                <a:gd name="connsiteX15" fmla="*/ 181038 w 364613"/>
                <a:gd name="connsiteY15" fmla="*/ 196377 h 21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613" h="211889">
                  <a:moveTo>
                    <a:pt x="181038" y="196441"/>
                  </a:moveTo>
                  <a:cubicBezTo>
                    <a:pt x="166306" y="192948"/>
                    <a:pt x="151638" y="186852"/>
                    <a:pt x="136397" y="190726"/>
                  </a:cubicBezTo>
                  <a:cubicBezTo>
                    <a:pt x="103568" y="198981"/>
                    <a:pt x="86042" y="180121"/>
                    <a:pt x="84518" y="149450"/>
                  </a:cubicBezTo>
                  <a:cubicBezTo>
                    <a:pt x="82740" y="113319"/>
                    <a:pt x="64960" y="97507"/>
                    <a:pt x="37465" y="84426"/>
                  </a:cubicBezTo>
                  <a:cubicBezTo>
                    <a:pt x="3809" y="68424"/>
                    <a:pt x="-8319" y="32610"/>
                    <a:pt x="5778" y="98"/>
                  </a:cubicBezTo>
                  <a:cubicBezTo>
                    <a:pt x="38099" y="21561"/>
                    <a:pt x="75183" y="16925"/>
                    <a:pt x="108839" y="13433"/>
                  </a:cubicBezTo>
                  <a:cubicBezTo>
                    <a:pt x="136652" y="10575"/>
                    <a:pt x="166306" y="20608"/>
                    <a:pt x="193802" y="2384"/>
                  </a:cubicBezTo>
                  <a:cubicBezTo>
                    <a:pt x="206629" y="-6062"/>
                    <a:pt x="209677" y="9750"/>
                    <a:pt x="207771" y="21497"/>
                  </a:cubicBezTo>
                  <a:cubicBezTo>
                    <a:pt x="201485" y="60169"/>
                    <a:pt x="230885" y="112747"/>
                    <a:pt x="266636" y="130337"/>
                  </a:cubicBezTo>
                  <a:cubicBezTo>
                    <a:pt x="295211" y="144434"/>
                    <a:pt x="322897" y="160881"/>
                    <a:pt x="350266" y="177645"/>
                  </a:cubicBezTo>
                  <a:cubicBezTo>
                    <a:pt x="358647" y="182725"/>
                    <a:pt x="368998" y="192631"/>
                    <a:pt x="362648" y="203870"/>
                  </a:cubicBezTo>
                  <a:cubicBezTo>
                    <a:pt x="356361" y="214983"/>
                    <a:pt x="346900" y="204442"/>
                    <a:pt x="339407" y="200695"/>
                  </a:cubicBezTo>
                  <a:cubicBezTo>
                    <a:pt x="330263" y="196123"/>
                    <a:pt x="318960" y="186852"/>
                    <a:pt x="311340" y="195679"/>
                  </a:cubicBezTo>
                  <a:cubicBezTo>
                    <a:pt x="280669" y="231239"/>
                    <a:pt x="282702" y="200314"/>
                    <a:pt x="279272" y="178787"/>
                  </a:cubicBezTo>
                  <a:cubicBezTo>
                    <a:pt x="277876" y="170215"/>
                    <a:pt x="272288" y="159103"/>
                    <a:pt x="265303" y="165135"/>
                  </a:cubicBezTo>
                  <a:cubicBezTo>
                    <a:pt x="240283" y="186662"/>
                    <a:pt x="203517" y="169262"/>
                    <a:pt x="181038" y="1963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0" name="Полилиния: фигура 929">
              <a:extLst>
                <a:ext uri="{FF2B5EF4-FFF2-40B4-BE49-F238E27FC236}">
                  <a16:creationId xmlns="" xmlns:a16="http://schemas.microsoft.com/office/drawing/2014/main" id="{7292898C-C9B8-402B-85AB-AA2C303282F6}"/>
                </a:ext>
              </a:extLst>
            </p:cNvPr>
            <p:cNvSpPr/>
            <p:nvPr/>
          </p:nvSpPr>
          <p:spPr>
            <a:xfrm>
              <a:off x="9265094" y="2465081"/>
              <a:ext cx="162796" cy="289317"/>
            </a:xfrm>
            <a:custGeom>
              <a:avLst/>
              <a:gdLst>
                <a:gd name="connsiteX0" fmla="*/ 0 w 162796"/>
                <a:gd name="connsiteY0" fmla="*/ 0 h 289317"/>
                <a:gd name="connsiteX1" fmla="*/ 137161 w 162796"/>
                <a:gd name="connsiteY1" fmla="*/ 81852 h 289317"/>
                <a:gd name="connsiteX2" fmla="*/ 120269 w 162796"/>
                <a:gd name="connsiteY2" fmla="*/ 116904 h 289317"/>
                <a:gd name="connsiteX3" fmla="*/ 123381 w 162796"/>
                <a:gd name="connsiteY3" fmla="*/ 190056 h 289317"/>
                <a:gd name="connsiteX4" fmla="*/ 137541 w 162796"/>
                <a:gd name="connsiteY4" fmla="*/ 215012 h 289317"/>
                <a:gd name="connsiteX5" fmla="*/ 155702 w 162796"/>
                <a:gd name="connsiteY5" fmla="*/ 267336 h 289317"/>
                <a:gd name="connsiteX6" fmla="*/ 160910 w 162796"/>
                <a:gd name="connsiteY6" fmla="*/ 284291 h 289317"/>
                <a:gd name="connsiteX7" fmla="*/ 143574 w 162796"/>
                <a:gd name="connsiteY7" fmla="*/ 287085 h 289317"/>
                <a:gd name="connsiteX8" fmla="*/ 71120 w 162796"/>
                <a:gd name="connsiteY8" fmla="*/ 245556 h 289317"/>
                <a:gd name="connsiteX9" fmla="*/ 15304 w 162796"/>
                <a:gd name="connsiteY9" fmla="*/ 180087 h 289317"/>
                <a:gd name="connsiteX10" fmla="*/ 29274 w 162796"/>
                <a:gd name="connsiteY10" fmla="*/ 186119 h 289317"/>
                <a:gd name="connsiteX11" fmla="*/ 67818 w 162796"/>
                <a:gd name="connsiteY11" fmla="*/ 198819 h 289317"/>
                <a:gd name="connsiteX12" fmla="*/ 66422 w 162796"/>
                <a:gd name="connsiteY12" fmla="*/ 133414 h 289317"/>
                <a:gd name="connsiteX13" fmla="*/ 0 w 162796"/>
                <a:gd name="connsiteY13" fmla="*/ 0 h 28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796" h="289317">
                  <a:moveTo>
                    <a:pt x="0" y="0"/>
                  </a:moveTo>
                  <a:cubicBezTo>
                    <a:pt x="39307" y="39688"/>
                    <a:pt x="92774" y="51943"/>
                    <a:pt x="137161" y="81852"/>
                  </a:cubicBezTo>
                  <a:cubicBezTo>
                    <a:pt x="136399" y="96266"/>
                    <a:pt x="128842" y="106299"/>
                    <a:pt x="120269" y="116904"/>
                  </a:cubicBezTo>
                  <a:cubicBezTo>
                    <a:pt x="100330" y="141542"/>
                    <a:pt x="106363" y="166942"/>
                    <a:pt x="123381" y="190056"/>
                  </a:cubicBezTo>
                  <a:cubicBezTo>
                    <a:pt x="129287" y="198057"/>
                    <a:pt x="144145" y="202883"/>
                    <a:pt x="137541" y="215012"/>
                  </a:cubicBezTo>
                  <a:cubicBezTo>
                    <a:pt x="122746" y="242190"/>
                    <a:pt x="130811" y="256922"/>
                    <a:pt x="155702" y="267336"/>
                  </a:cubicBezTo>
                  <a:cubicBezTo>
                    <a:pt x="161417" y="269749"/>
                    <a:pt x="165291" y="277306"/>
                    <a:pt x="160910" y="284291"/>
                  </a:cubicBezTo>
                  <a:cubicBezTo>
                    <a:pt x="156718" y="290958"/>
                    <a:pt x="148844" y="290006"/>
                    <a:pt x="143574" y="287085"/>
                  </a:cubicBezTo>
                  <a:cubicBezTo>
                    <a:pt x="119126" y="273750"/>
                    <a:pt x="90996" y="267463"/>
                    <a:pt x="71120" y="245556"/>
                  </a:cubicBezTo>
                  <a:cubicBezTo>
                    <a:pt x="51943" y="224347"/>
                    <a:pt x="33846" y="201931"/>
                    <a:pt x="15304" y="180087"/>
                  </a:cubicBezTo>
                  <a:cubicBezTo>
                    <a:pt x="19939" y="182182"/>
                    <a:pt x="24512" y="185675"/>
                    <a:pt x="29274" y="186119"/>
                  </a:cubicBezTo>
                  <a:cubicBezTo>
                    <a:pt x="43752" y="187580"/>
                    <a:pt x="58484" y="214377"/>
                    <a:pt x="67818" y="198819"/>
                  </a:cubicBezTo>
                  <a:cubicBezTo>
                    <a:pt x="77915" y="181865"/>
                    <a:pt x="78549" y="156147"/>
                    <a:pt x="66422" y="133414"/>
                  </a:cubicBezTo>
                  <a:cubicBezTo>
                    <a:pt x="43053" y="89726"/>
                    <a:pt x="22035" y="44577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1" name="Полилиния: фигура 930">
              <a:extLst>
                <a:ext uri="{FF2B5EF4-FFF2-40B4-BE49-F238E27FC236}">
                  <a16:creationId xmlns="" xmlns:a16="http://schemas.microsoft.com/office/drawing/2014/main" id="{A39879BB-9461-4310-BE09-160787B7409C}"/>
                </a:ext>
              </a:extLst>
            </p:cNvPr>
            <p:cNvSpPr/>
            <p:nvPr/>
          </p:nvSpPr>
          <p:spPr>
            <a:xfrm>
              <a:off x="9066639" y="2424079"/>
              <a:ext cx="150577" cy="138983"/>
            </a:xfrm>
            <a:custGeom>
              <a:avLst/>
              <a:gdLst>
                <a:gd name="connsiteX0" fmla="*/ 114635 w 150577"/>
                <a:gd name="connsiteY0" fmla="*/ 8300 h 138983"/>
                <a:gd name="connsiteX1" fmla="*/ 150449 w 150577"/>
                <a:gd name="connsiteY1" fmla="*/ 100820 h 138983"/>
                <a:gd name="connsiteX2" fmla="*/ 146385 w 150577"/>
                <a:gd name="connsiteY2" fmla="*/ 119489 h 138983"/>
                <a:gd name="connsiteX3" fmla="*/ 134066 w 150577"/>
                <a:gd name="connsiteY3" fmla="*/ 115996 h 138983"/>
                <a:gd name="connsiteX4" fmla="*/ 35133 w 150577"/>
                <a:gd name="connsiteY4" fmla="*/ 138983 h 138983"/>
                <a:gd name="connsiteX5" fmla="*/ 8018 w 150577"/>
                <a:gd name="connsiteY5" fmla="*/ 45 h 138983"/>
                <a:gd name="connsiteX6" fmla="*/ 114635 w 150577"/>
                <a:gd name="connsiteY6" fmla="*/ 8300 h 13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577" h="138983">
                  <a:moveTo>
                    <a:pt x="114635" y="8300"/>
                  </a:moveTo>
                  <a:cubicBezTo>
                    <a:pt x="133304" y="36113"/>
                    <a:pt x="147147" y="66275"/>
                    <a:pt x="150449" y="100820"/>
                  </a:cubicBezTo>
                  <a:cubicBezTo>
                    <a:pt x="151020" y="106979"/>
                    <a:pt x="149687" y="114790"/>
                    <a:pt x="146385" y="119489"/>
                  </a:cubicBezTo>
                  <a:cubicBezTo>
                    <a:pt x="142892" y="124378"/>
                    <a:pt x="137876" y="120060"/>
                    <a:pt x="134066" y="115996"/>
                  </a:cubicBezTo>
                  <a:cubicBezTo>
                    <a:pt x="91204" y="71292"/>
                    <a:pt x="61803" y="78150"/>
                    <a:pt x="35133" y="138983"/>
                  </a:cubicBezTo>
                  <a:cubicBezTo>
                    <a:pt x="28339" y="92056"/>
                    <a:pt x="-18397" y="55417"/>
                    <a:pt x="8018" y="45"/>
                  </a:cubicBezTo>
                  <a:cubicBezTo>
                    <a:pt x="43832" y="-1035"/>
                    <a:pt x="78313" y="17952"/>
                    <a:pt x="114635" y="83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2" name="Полилиния: фигура 931">
              <a:extLst>
                <a:ext uri="{FF2B5EF4-FFF2-40B4-BE49-F238E27FC236}">
                  <a16:creationId xmlns="" xmlns:a16="http://schemas.microsoft.com/office/drawing/2014/main" id="{D6F5161D-B80B-4126-8E14-4C1CB9104F2F}"/>
                </a:ext>
              </a:extLst>
            </p:cNvPr>
            <p:cNvSpPr/>
            <p:nvPr/>
          </p:nvSpPr>
          <p:spPr>
            <a:xfrm>
              <a:off x="8318849" y="1605859"/>
              <a:ext cx="54850" cy="110699"/>
            </a:xfrm>
            <a:custGeom>
              <a:avLst/>
              <a:gdLst>
                <a:gd name="connsiteX0" fmla="*/ 39528 w 54850"/>
                <a:gd name="connsiteY0" fmla="*/ 16256 h 110699"/>
                <a:gd name="connsiteX1" fmla="*/ 54007 w 54850"/>
                <a:gd name="connsiteY1" fmla="*/ 91123 h 110699"/>
                <a:gd name="connsiteX2" fmla="*/ 32606 w 54850"/>
                <a:gd name="connsiteY2" fmla="*/ 105919 h 110699"/>
                <a:gd name="connsiteX3" fmla="*/ 1428 w 54850"/>
                <a:gd name="connsiteY3" fmla="*/ 44958 h 110699"/>
                <a:gd name="connsiteX4" fmla="*/ 24225 w 54850"/>
                <a:gd name="connsiteY4" fmla="*/ 0 h 110699"/>
                <a:gd name="connsiteX5" fmla="*/ 39528 w 54850"/>
                <a:gd name="connsiteY5" fmla="*/ 16320 h 11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50" h="110699">
                  <a:moveTo>
                    <a:pt x="39528" y="16256"/>
                  </a:moveTo>
                  <a:cubicBezTo>
                    <a:pt x="52165" y="39497"/>
                    <a:pt x="49879" y="65977"/>
                    <a:pt x="54007" y="91123"/>
                  </a:cubicBezTo>
                  <a:cubicBezTo>
                    <a:pt x="58324" y="117349"/>
                    <a:pt x="45306" y="111507"/>
                    <a:pt x="32606" y="105919"/>
                  </a:cubicBezTo>
                  <a:cubicBezTo>
                    <a:pt x="7144" y="94679"/>
                    <a:pt x="6953" y="68390"/>
                    <a:pt x="1428" y="44958"/>
                  </a:cubicBezTo>
                  <a:cubicBezTo>
                    <a:pt x="-4096" y="21527"/>
                    <a:pt x="7016" y="9335"/>
                    <a:pt x="24225" y="0"/>
                  </a:cubicBezTo>
                  <a:cubicBezTo>
                    <a:pt x="29305" y="5461"/>
                    <a:pt x="34384" y="10859"/>
                    <a:pt x="39528" y="1632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3" name="Полилиния: фигура 932">
              <a:extLst>
                <a:ext uri="{FF2B5EF4-FFF2-40B4-BE49-F238E27FC236}">
                  <a16:creationId xmlns="" xmlns:a16="http://schemas.microsoft.com/office/drawing/2014/main" id="{E744F1B0-C242-4C82-AB79-7CFA22B9AEAE}"/>
                </a:ext>
              </a:extLst>
            </p:cNvPr>
            <p:cNvSpPr/>
            <p:nvPr/>
          </p:nvSpPr>
          <p:spPr>
            <a:xfrm>
              <a:off x="8385224" y="1573649"/>
              <a:ext cx="79941" cy="63924"/>
            </a:xfrm>
            <a:custGeom>
              <a:avLst/>
              <a:gdLst>
                <a:gd name="connsiteX0" fmla="*/ 79896 w 79941"/>
                <a:gd name="connsiteY0" fmla="*/ 50307 h 63924"/>
                <a:gd name="connsiteX1" fmla="*/ 79516 w 79941"/>
                <a:gd name="connsiteY1" fmla="*/ 54244 h 63924"/>
                <a:gd name="connsiteX2" fmla="*/ 61037 w 79941"/>
                <a:gd name="connsiteY2" fmla="*/ 61864 h 63924"/>
                <a:gd name="connsiteX3" fmla="*/ 268 w 79941"/>
                <a:gd name="connsiteY3" fmla="*/ 17477 h 63924"/>
                <a:gd name="connsiteX4" fmla="*/ 25350 w 79941"/>
                <a:gd name="connsiteY4" fmla="*/ 78 h 63924"/>
                <a:gd name="connsiteX5" fmla="*/ 79896 w 79941"/>
                <a:gd name="connsiteY5" fmla="*/ 50371 h 6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41" h="63924">
                  <a:moveTo>
                    <a:pt x="79896" y="50307"/>
                  </a:moveTo>
                  <a:cubicBezTo>
                    <a:pt x="79769" y="51641"/>
                    <a:pt x="79896" y="53038"/>
                    <a:pt x="79516" y="54244"/>
                  </a:cubicBezTo>
                  <a:cubicBezTo>
                    <a:pt x="76023" y="64277"/>
                    <a:pt x="66117" y="65928"/>
                    <a:pt x="61037" y="61864"/>
                  </a:cubicBezTo>
                  <a:cubicBezTo>
                    <a:pt x="41225" y="45799"/>
                    <a:pt x="6300" y="51196"/>
                    <a:pt x="268" y="17477"/>
                  </a:cubicBezTo>
                  <a:cubicBezTo>
                    <a:pt x="-2272" y="3253"/>
                    <a:pt x="13793" y="904"/>
                    <a:pt x="25350" y="78"/>
                  </a:cubicBezTo>
                  <a:cubicBezTo>
                    <a:pt x="50052" y="-1700"/>
                    <a:pt x="81294" y="27129"/>
                    <a:pt x="79896" y="5037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4" name="Полилиния: фигура 933">
              <a:extLst>
                <a:ext uri="{FF2B5EF4-FFF2-40B4-BE49-F238E27FC236}">
                  <a16:creationId xmlns="" xmlns:a16="http://schemas.microsoft.com/office/drawing/2014/main" id="{0F3D19D9-F8E0-445B-BD35-48909077E832}"/>
                </a:ext>
              </a:extLst>
            </p:cNvPr>
            <p:cNvSpPr/>
            <p:nvPr/>
          </p:nvSpPr>
          <p:spPr>
            <a:xfrm>
              <a:off x="8049719" y="2028306"/>
              <a:ext cx="753173" cy="813247"/>
            </a:xfrm>
            <a:custGeom>
              <a:avLst/>
              <a:gdLst>
                <a:gd name="connsiteX0" fmla="*/ 423022 w 753173"/>
                <a:gd name="connsiteY0" fmla="*/ 43962 h 813247"/>
                <a:gd name="connsiteX1" fmla="*/ 461948 w 753173"/>
                <a:gd name="connsiteY1" fmla="*/ 96350 h 813247"/>
                <a:gd name="connsiteX2" fmla="*/ 471346 w 753173"/>
                <a:gd name="connsiteY2" fmla="*/ 126893 h 813247"/>
                <a:gd name="connsiteX3" fmla="*/ 495602 w 753173"/>
                <a:gd name="connsiteY3" fmla="*/ 96413 h 813247"/>
                <a:gd name="connsiteX4" fmla="*/ 527987 w 753173"/>
                <a:gd name="connsiteY4" fmla="*/ 82697 h 813247"/>
                <a:gd name="connsiteX5" fmla="*/ 659115 w 753173"/>
                <a:gd name="connsiteY5" fmla="*/ 174900 h 813247"/>
                <a:gd name="connsiteX6" fmla="*/ 744713 w 753173"/>
                <a:gd name="connsiteY6" fmla="*/ 330984 h 813247"/>
                <a:gd name="connsiteX7" fmla="*/ 750047 w 753173"/>
                <a:gd name="connsiteY7" fmla="*/ 367877 h 813247"/>
                <a:gd name="connsiteX8" fmla="*/ 680387 w 753173"/>
                <a:gd name="connsiteY8" fmla="*/ 438490 h 813247"/>
                <a:gd name="connsiteX9" fmla="*/ 662036 w 753173"/>
                <a:gd name="connsiteY9" fmla="*/ 550060 h 813247"/>
                <a:gd name="connsiteX10" fmla="*/ 677784 w 753173"/>
                <a:gd name="connsiteY10" fmla="*/ 582953 h 813247"/>
                <a:gd name="connsiteX11" fmla="*/ 651495 w 753173"/>
                <a:gd name="connsiteY11" fmla="*/ 591970 h 813247"/>
                <a:gd name="connsiteX12" fmla="*/ 629778 w 753173"/>
                <a:gd name="connsiteY12" fmla="*/ 559648 h 813247"/>
                <a:gd name="connsiteX13" fmla="*/ 598155 w 753173"/>
                <a:gd name="connsiteY13" fmla="*/ 477606 h 813247"/>
                <a:gd name="connsiteX14" fmla="*/ 555165 w 753173"/>
                <a:gd name="connsiteY14" fmla="*/ 407184 h 813247"/>
                <a:gd name="connsiteX15" fmla="*/ 552435 w 753173"/>
                <a:gd name="connsiteY15" fmla="*/ 395754 h 813247"/>
                <a:gd name="connsiteX16" fmla="*/ 483093 w 753173"/>
                <a:gd name="connsiteY16" fmla="*/ 329904 h 813247"/>
                <a:gd name="connsiteX17" fmla="*/ 445882 w 753173"/>
                <a:gd name="connsiteY17" fmla="*/ 347176 h 813247"/>
                <a:gd name="connsiteX18" fmla="*/ 359966 w 753173"/>
                <a:gd name="connsiteY18" fmla="*/ 374545 h 813247"/>
                <a:gd name="connsiteX19" fmla="*/ 323645 w 753173"/>
                <a:gd name="connsiteY19" fmla="*/ 364639 h 813247"/>
                <a:gd name="connsiteX20" fmla="*/ 275765 w 753173"/>
                <a:gd name="connsiteY20" fmla="*/ 341842 h 813247"/>
                <a:gd name="connsiteX21" fmla="*/ 223632 w 753173"/>
                <a:gd name="connsiteY21" fmla="*/ 328507 h 813247"/>
                <a:gd name="connsiteX22" fmla="*/ 210869 w 753173"/>
                <a:gd name="connsiteY22" fmla="*/ 342033 h 813247"/>
                <a:gd name="connsiteX23" fmla="*/ 223314 w 753173"/>
                <a:gd name="connsiteY23" fmla="*/ 354288 h 813247"/>
                <a:gd name="connsiteX24" fmla="*/ 298625 w 753173"/>
                <a:gd name="connsiteY24" fmla="*/ 485607 h 813247"/>
                <a:gd name="connsiteX25" fmla="*/ 345171 w 753173"/>
                <a:gd name="connsiteY25" fmla="*/ 536344 h 813247"/>
                <a:gd name="connsiteX26" fmla="*/ 435786 w 753173"/>
                <a:gd name="connsiteY26" fmla="*/ 634007 h 813247"/>
                <a:gd name="connsiteX27" fmla="*/ 411148 w 753173"/>
                <a:gd name="connsiteY27" fmla="*/ 645945 h 813247"/>
                <a:gd name="connsiteX28" fmla="*/ 346124 w 753173"/>
                <a:gd name="connsiteY28" fmla="*/ 592986 h 813247"/>
                <a:gd name="connsiteX29" fmla="*/ 291895 w 753173"/>
                <a:gd name="connsiteY29" fmla="*/ 578254 h 813247"/>
                <a:gd name="connsiteX30" fmla="*/ 276210 w 753173"/>
                <a:gd name="connsiteY30" fmla="*/ 637880 h 813247"/>
                <a:gd name="connsiteX31" fmla="*/ 312341 w 753173"/>
                <a:gd name="connsiteY31" fmla="*/ 664043 h 813247"/>
                <a:gd name="connsiteX32" fmla="*/ 337170 w 753173"/>
                <a:gd name="connsiteY32" fmla="*/ 680299 h 813247"/>
                <a:gd name="connsiteX33" fmla="*/ 385049 w 753173"/>
                <a:gd name="connsiteY33" fmla="*/ 723796 h 813247"/>
                <a:gd name="connsiteX34" fmla="*/ 405115 w 753173"/>
                <a:gd name="connsiteY34" fmla="*/ 749705 h 813247"/>
                <a:gd name="connsiteX35" fmla="*/ 373873 w 753173"/>
                <a:gd name="connsiteY35" fmla="*/ 763802 h 813247"/>
                <a:gd name="connsiteX36" fmla="*/ 220901 w 753173"/>
                <a:gd name="connsiteY36" fmla="*/ 677822 h 813247"/>
                <a:gd name="connsiteX37" fmla="*/ 177595 w 753173"/>
                <a:gd name="connsiteY37" fmla="*/ 629308 h 813247"/>
                <a:gd name="connsiteX38" fmla="*/ 204391 w 753173"/>
                <a:gd name="connsiteY38" fmla="*/ 595907 h 813247"/>
                <a:gd name="connsiteX39" fmla="*/ 215313 w 753173"/>
                <a:gd name="connsiteY39" fmla="*/ 599399 h 813247"/>
                <a:gd name="connsiteX40" fmla="*/ 252588 w 753173"/>
                <a:gd name="connsiteY40" fmla="*/ 575968 h 813247"/>
                <a:gd name="connsiteX41" fmla="*/ 238745 w 753173"/>
                <a:gd name="connsiteY41" fmla="*/ 545869 h 813247"/>
                <a:gd name="connsiteX42" fmla="*/ 149083 w 753173"/>
                <a:gd name="connsiteY42" fmla="*/ 524977 h 813247"/>
                <a:gd name="connsiteX43" fmla="*/ 126287 w 753173"/>
                <a:gd name="connsiteY43" fmla="*/ 612925 h 813247"/>
                <a:gd name="connsiteX44" fmla="*/ 141336 w 753173"/>
                <a:gd name="connsiteY44" fmla="*/ 650200 h 813247"/>
                <a:gd name="connsiteX45" fmla="*/ 220774 w 753173"/>
                <a:gd name="connsiteY45" fmla="*/ 728559 h 813247"/>
                <a:gd name="connsiteX46" fmla="*/ 254684 w 753173"/>
                <a:gd name="connsiteY46" fmla="*/ 762976 h 813247"/>
                <a:gd name="connsiteX47" fmla="*/ 232586 w 753173"/>
                <a:gd name="connsiteY47" fmla="*/ 780248 h 813247"/>
                <a:gd name="connsiteX48" fmla="*/ 227442 w 753173"/>
                <a:gd name="connsiteY48" fmla="*/ 786090 h 813247"/>
                <a:gd name="connsiteX49" fmla="*/ 200518 w 753173"/>
                <a:gd name="connsiteY49" fmla="*/ 811236 h 813247"/>
                <a:gd name="connsiteX50" fmla="*/ 179499 w 753173"/>
                <a:gd name="connsiteY50" fmla="*/ 770533 h 813247"/>
                <a:gd name="connsiteX51" fmla="*/ 131494 w 753173"/>
                <a:gd name="connsiteY51" fmla="*/ 722844 h 813247"/>
                <a:gd name="connsiteX52" fmla="*/ 113587 w 753173"/>
                <a:gd name="connsiteY52" fmla="*/ 690205 h 813247"/>
                <a:gd name="connsiteX53" fmla="*/ 80503 w 753173"/>
                <a:gd name="connsiteY53" fmla="*/ 636611 h 813247"/>
                <a:gd name="connsiteX54" fmla="*/ 1446 w 753173"/>
                <a:gd name="connsiteY54" fmla="*/ 533740 h 813247"/>
                <a:gd name="connsiteX55" fmla="*/ 27988 w 753173"/>
                <a:gd name="connsiteY55" fmla="*/ 493481 h 813247"/>
                <a:gd name="connsiteX56" fmla="*/ 92124 w 753173"/>
                <a:gd name="connsiteY56" fmla="*/ 484654 h 813247"/>
                <a:gd name="connsiteX57" fmla="*/ 109078 w 753173"/>
                <a:gd name="connsiteY57" fmla="*/ 499640 h 813247"/>
                <a:gd name="connsiteX58" fmla="*/ 115301 w 753173"/>
                <a:gd name="connsiteY58" fmla="*/ 494306 h 813247"/>
                <a:gd name="connsiteX59" fmla="*/ 116825 w 753173"/>
                <a:gd name="connsiteY59" fmla="*/ 337905 h 813247"/>
                <a:gd name="connsiteX60" fmla="*/ 95870 w 753173"/>
                <a:gd name="connsiteY60" fmla="*/ 309457 h 813247"/>
                <a:gd name="connsiteX61" fmla="*/ 84186 w 753173"/>
                <a:gd name="connsiteY61" fmla="*/ 276500 h 813247"/>
                <a:gd name="connsiteX62" fmla="*/ 57834 w 753173"/>
                <a:gd name="connsiteY62" fmla="*/ 171852 h 813247"/>
                <a:gd name="connsiteX63" fmla="*/ 20940 w 753173"/>
                <a:gd name="connsiteY63" fmla="*/ 132482 h 813247"/>
                <a:gd name="connsiteX64" fmla="*/ 31100 w 753173"/>
                <a:gd name="connsiteY64" fmla="*/ 103398 h 813247"/>
                <a:gd name="connsiteX65" fmla="*/ 90663 w 753173"/>
                <a:gd name="connsiteY65" fmla="*/ 48788 h 813247"/>
                <a:gd name="connsiteX66" fmla="*/ 147114 w 753173"/>
                <a:gd name="connsiteY66" fmla="*/ 35580 h 813247"/>
                <a:gd name="connsiteX67" fmla="*/ 179182 w 753173"/>
                <a:gd name="connsiteY67" fmla="*/ 35707 h 813247"/>
                <a:gd name="connsiteX68" fmla="*/ 311579 w 753173"/>
                <a:gd name="connsiteY68" fmla="*/ 3322 h 813247"/>
                <a:gd name="connsiteX69" fmla="*/ 319517 w 753173"/>
                <a:gd name="connsiteY69" fmla="*/ 32278 h 813247"/>
                <a:gd name="connsiteX70" fmla="*/ 259510 w 753173"/>
                <a:gd name="connsiteY70" fmla="*/ 91079 h 813247"/>
                <a:gd name="connsiteX71" fmla="*/ 247952 w 753173"/>
                <a:gd name="connsiteY71" fmla="*/ 108161 h 813247"/>
                <a:gd name="connsiteX72" fmla="*/ 267891 w 753173"/>
                <a:gd name="connsiteY72" fmla="*/ 112796 h 813247"/>
                <a:gd name="connsiteX73" fmla="*/ 321104 w 753173"/>
                <a:gd name="connsiteY73" fmla="*/ 81935 h 813247"/>
                <a:gd name="connsiteX74" fmla="*/ 423022 w 753173"/>
                <a:gd name="connsiteY74" fmla="*/ 44026 h 81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53173" h="813247">
                  <a:moveTo>
                    <a:pt x="423022" y="43962"/>
                  </a:moveTo>
                  <a:cubicBezTo>
                    <a:pt x="434325" y="62631"/>
                    <a:pt x="429880" y="93365"/>
                    <a:pt x="461948" y="96350"/>
                  </a:cubicBezTo>
                  <a:cubicBezTo>
                    <a:pt x="478203" y="97874"/>
                    <a:pt x="461249" y="118575"/>
                    <a:pt x="471346" y="126893"/>
                  </a:cubicBezTo>
                  <a:cubicBezTo>
                    <a:pt x="488046" y="124480"/>
                    <a:pt x="493316" y="112924"/>
                    <a:pt x="495602" y="96413"/>
                  </a:cubicBezTo>
                  <a:cubicBezTo>
                    <a:pt x="498841" y="73744"/>
                    <a:pt x="514335" y="68537"/>
                    <a:pt x="527987" y="82697"/>
                  </a:cubicBezTo>
                  <a:cubicBezTo>
                    <a:pt x="566532" y="122449"/>
                    <a:pt x="624825" y="128926"/>
                    <a:pt x="659115" y="174900"/>
                  </a:cubicBezTo>
                  <a:cubicBezTo>
                    <a:pt x="682102" y="230462"/>
                    <a:pt x="707121" y="285009"/>
                    <a:pt x="744713" y="330984"/>
                  </a:cubicBezTo>
                  <a:cubicBezTo>
                    <a:pt x="755381" y="344001"/>
                    <a:pt x="754492" y="354796"/>
                    <a:pt x="750047" y="367877"/>
                  </a:cubicBezTo>
                  <a:cubicBezTo>
                    <a:pt x="737855" y="403818"/>
                    <a:pt x="711439" y="423948"/>
                    <a:pt x="680387" y="438490"/>
                  </a:cubicBezTo>
                  <a:cubicBezTo>
                    <a:pt x="638160" y="458302"/>
                    <a:pt x="628000" y="517420"/>
                    <a:pt x="662036" y="550060"/>
                  </a:cubicBezTo>
                  <a:cubicBezTo>
                    <a:pt x="671815" y="559458"/>
                    <a:pt x="683562" y="566824"/>
                    <a:pt x="677784" y="582953"/>
                  </a:cubicBezTo>
                  <a:cubicBezTo>
                    <a:pt x="673149" y="596097"/>
                    <a:pt x="661655" y="593684"/>
                    <a:pt x="651495" y="591970"/>
                  </a:cubicBezTo>
                  <a:cubicBezTo>
                    <a:pt x="634223" y="589112"/>
                    <a:pt x="628254" y="576666"/>
                    <a:pt x="629778" y="559648"/>
                  </a:cubicBezTo>
                  <a:cubicBezTo>
                    <a:pt x="632826" y="526057"/>
                    <a:pt x="625460" y="497481"/>
                    <a:pt x="598155" y="477606"/>
                  </a:cubicBezTo>
                  <a:cubicBezTo>
                    <a:pt x="557642" y="471383"/>
                    <a:pt x="543609" y="448269"/>
                    <a:pt x="555165" y="407184"/>
                  </a:cubicBezTo>
                  <a:cubicBezTo>
                    <a:pt x="556245" y="403310"/>
                    <a:pt x="554531" y="399246"/>
                    <a:pt x="552435" y="395754"/>
                  </a:cubicBezTo>
                  <a:cubicBezTo>
                    <a:pt x="540497" y="360511"/>
                    <a:pt x="506778" y="350796"/>
                    <a:pt x="483093" y="329904"/>
                  </a:cubicBezTo>
                  <a:cubicBezTo>
                    <a:pt x="470711" y="318982"/>
                    <a:pt x="455724" y="331555"/>
                    <a:pt x="445882" y="347176"/>
                  </a:cubicBezTo>
                  <a:cubicBezTo>
                    <a:pt x="419212" y="389658"/>
                    <a:pt x="404353" y="393404"/>
                    <a:pt x="359966" y="374545"/>
                  </a:cubicBezTo>
                  <a:cubicBezTo>
                    <a:pt x="348346" y="369592"/>
                    <a:pt x="335519" y="363813"/>
                    <a:pt x="323645" y="364639"/>
                  </a:cubicBezTo>
                  <a:cubicBezTo>
                    <a:pt x="302816" y="366163"/>
                    <a:pt x="288783" y="361908"/>
                    <a:pt x="275765" y="341842"/>
                  </a:cubicBezTo>
                  <a:cubicBezTo>
                    <a:pt x="264462" y="324506"/>
                    <a:pt x="243380" y="321840"/>
                    <a:pt x="223632" y="328507"/>
                  </a:cubicBezTo>
                  <a:cubicBezTo>
                    <a:pt x="217599" y="330539"/>
                    <a:pt x="211376" y="334286"/>
                    <a:pt x="210869" y="342033"/>
                  </a:cubicBezTo>
                  <a:cubicBezTo>
                    <a:pt x="210361" y="350669"/>
                    <a:pt x="217346" y="351812"/>
                    <a:pt x="223314" y="354288"/>
                  </a:cubicBezTo>
                  <a:cubicBezTo>
                    <a:pt x="271892" y="374481"/>
                    <a:pt x="303515" y="429790"/>
                    <a:pt x="298625" y="485607"/>
                  </a:cubicBezTo>
                  <a:cubicBezTo>
                    <a:pt x="293799" y="540598"/>
                    <a:pt x="295006" y="541932"/>
                    <a:pt x="345171" y="536344"/>
                  </a:cubicBezTo>
                  <a:cubicBezTo>
                    <a:pt x="416545" y="528406"/>
                    <a:pt x="454454" y="569300"/>
                    <a:pt x="435786" y="634007"/>
                  </a:cubicBezTo>
                  <a:cubicBezTo>
                    <a:pt x="431849" y="647723"/>
                    <a:pt x="430515" y="660868"/>
                    <a:pt x="411148" y="645945"/>
                  </a:cubicBezTo>
                  <a:cubicBezTo>
                    <a:pt x="389240" y="629054"/>
                    <a:pt x="359204" y="627848"/>
                    <a:pt x="346124" y="592986"/>
                  </a:cubicBezTo>
                  <a:cubicBezTo>
                    <a:pt x="340218" y="577238"/>
                    <a:pt x="312659" y="565427"/>
                    <a:pt x="291895" y="578254"/>
                  </a:cubicBezTo>
                  <a:cubicBezTo>
                    <a:pt x="270749" y="591335"/>
                    <a:pt x="276845" y="617370"/>
                    <a:pt x="276210" y="637880"/>
                  </a:cubicBezTo>
                  <a:cubicBezTo>
                    <a:pt x="275512" y="662582"/>
                    <a:pt x="296149" y="661503"/>
                    <a:pt x="312341" y="664043"/>
                  </a:cubicBezTo>
                  <a:cubicBezTo>
                    <a:pt x="322692" y="665630"/>
                    <a:pt x="332852" y="669123"/>
                    <a:pt x="337170" y="680299"/>
                  </a:cubicBezTo>
                  <a:cubicBezTo>
                    <a:pt x="346377" y="703794"/>
                    <a:pt x="364475" y="715033"/>
                    <a:pt x="385049" y="723796"/>
                  </a:cubicBezTo>
                  <a:cubicBezTo>
                    <a:pt x="395971" y="728432"/>
                    <a:pt x="408290" y="735861"/>
                    <a:pt x="405115" y="749705"/>
                  </a:cubicBezTo>
                  <a:cubicBezTo>
                    <a:pt x="401432" y="765389"/>
                    <a:pt x="385430" y="769771"/>
                    <a:pt x="373873" y="763802"/>
                  </a:cubicBezTo>
                  <a:cubicBezTo>
                    <a:pt x="321930" y="736941"/>
                    <a:pt x="262748" y="723669"/>
                    <a:pt x="220901" y="677822"/>
                  </a:cubicBezTo>
                  <a:cubicBezTo>
                    <a:pt x="206550" y="662138"/>
                    <a:pt x="183055" y="657375"/>
                    <a:pt x="177595" y="629308"/>
                  </a:cubicBezTo>
                  <a:cubicBezTo>
                    <a:pt x="172070" y="600606"/>
                    <a:pt x="172451" y="586001"/>
                    <a:pt x="204391" y="595907"/>
                  </a:cubicBezTo>
                  <a:cubicBezTo>
                    <a:pt x="208011" y="597050"/>
                    <a:pt x="211567" y="599018"/>
                    <a:pt x="215313" y="599399"/>
                  </a:cubicBezTo>
                  <a:cubicBezTo>
                    <a:pt x="232776" y="601114"/>
                    <a:pt x="244904" y="589493"/>
                    <a:pt x="252588" y="575968"/>
                  </a:cubicBezTo>
                  <a:cubicBezTo>
                    <a:pt x="260145" y="562569"/>
                    <a:pt x="246111" y="554441"/>
                    <a:pt x="238745" y="545869"/>
                  </a:cubicBezTo>
                  <a:cubicBezTo>
                    <a:pt x="201344" y="502117"/>
                    <a:pt x="188771" y="499323"/>
                    <a:pt x="149083" y="524977"/>
                  </a:cubicBezTo>
                  <a:cubicBezTo>
                    <a:pt x="110856" y="549742"/>
                    <a:pt x="105839" y="569554"/>
                    <a:pt x="126287" y="612925"/>
                  </a:cubicBezTo>
                  <a:cubicBezTo>
                    <a:pt x="132001" y="624990"/>
                    <a:pt x="138351" y="637245"/>
                    <a:pt x="141336" y="650200"/>
                  </a:cubicBezTo>
                  <a:cubicBezTo>
                    <a:pt x="151560" y="694523"/>
                    <a:pt x="177213" y="722272"/>
                    <a:pt x="220774" y="728559"/>
                  </a:cubicBezTo>
                  <a:cubicBezTo>
                    <a:pt x="241349" y="731543"/>
                    <a:pt x="249223" y="749260"/>
                    <a:pt x="254684" y="762976"/>
                  </a:cubicBezTo>
                  <a:cubicBezTo>
                    <a:pt x="262176" y="781963"/>
                    <a:pt x="239824" y="773454"/>
                    <a:pt x="232586" y="780248"/>
                  </a:cubicBezTo>
                  <a:cubicBezTo>
                    <a:pt x="230680" y="782026"/>
                    <a:pt x="228902" y="783931"/>
                    <a:pt x="227442" y="786090"/>
                  </a:cubicBezTo>
                  <a:cubicBezTo>
                    <a:pt x="220012" y="796631"/>
                    <a:pt x="221537" y="820253"/>
                    <a:pt x="200518" y="811236"/>
                  </a:cubicBezTo>
                  <a:cubicBezTo>
                    <a:pt x="184961" y="804569"/>
                    <a:pt x="180515" y="787614"/>
                    <a:pt x="179499" y="770533"/>
                  </a:cubicBezTo>
                  <a:cubicBezTo>
                    <a:pt x="177531" y="738211"/>
                    <a:pt x="164577" y="718970"/>
                    <a:pt x="131494" y="722844"/>
                  </a:cubicBezTo>
                  <a:cubicBezTo>
                    <a:pt x="103744" y="726082"/>
                    <a:pt x="110221" y="703984"/>
                    <a:pt x="113587" y="690205"/>
                  </a:cubicBezTo>
                  <a:cubicBezTo>
                    <a:pt x="121651" y="657375"/>
                    <a:pt x="111174" y="641373"/>
                    <a:pt x="80503" y="636611"/>
                  </a:cubicBezTo>
                  <a:cubicBezTo>
                    <a:pt x="26020" y="628038"/>
                    <a:pt x="17448" y="576031"/>
                    <a:pt x="1446" y="533740"/>
                  </a:cubicBezTo>
                  <a:cubicBezTo>
                    <a:pt x="-5603" y="515071"/>
                    <a:pt x="14717" y="503641"/>
                    <a:pt x="27988" y="493481"/>
                  </a:cubicBezTo>
                  <a:cubicBezTo>
                    <a:pt x="47737" y="478431"/>
                    <a:pt x="69073" y="471700"/>
                    <a:pt x="92124" y="484654"/>
                  </a:cubicBezTo>
                  <a:cubicBezTo>
                    <a:pt x="98474" y="488274"/>
                    <a:pt x="103490" y="494624"/>
                    <a:pt x="109078" y="499640"/>
                  </a:cubicBezTo>
                  <a:cubicBezTo>
                    <a:pt x="111809" y="497354"/>
                    <a:pt x="115555" y="495322"/>
                    <a:pt x="115301" y="494306"/>
                  </a:cubicBezTo>
                  <a:cubicBezTo>
                    <a:pt x="103109" y="441982"/>
                    <a:pt x="109967" y="390039"/>
                    <a:pt x="116825" y="337905"/>
                  </a:cubicBezTo>
                  <a:cubicBezTo>
                    <a:pt x="118794" y="323109"/>
                    <a:pt x="111809" y="312124"/>
                    <a:pt x="95870" y="309457"/>
                  </a:cubicBezTo>
                  <a:cubicBezTo>
                    <a:pt x="75105" y="306028"/>
                    <a:pt x="76566" y="292693"/>
                    <a:pt x="84186" y="276500"/>
                  </a:cubicBezTo>
                  <a:cubicBezTo>
                    <a:pt x="100633" y="241385"/>
                    <a:pt x="89075" y="193124"/>
                    <a:pt x="57834" y="171852"/>
                  </a:cubicBezTo>
                  <a:cubicBezTo>
                    <a:pt x="42466" y="161374"/>
                    <a:pt x="28242" y="151405"/>
                    <a:pt x="20940" y="132482"/>
                  </a:cubicBezTo>
                  <a:cubicBezTo>
                    <a:pt x="15606" y="118702"/>
                    <a:pt x="16749" y="107780"/>
                    <a:pt x="31100" y="103398"/>
                  </a:cubicBezTo>
                  <a:cubicBezTo>
                    <a:pt x="58786" y="94889"/>
                    <a:pt x="73391" y="69235"/>
                    <a:pt x="90663" y="48788"/>
                  </a:cubicBezTo>
                  <a:cubicBezTo>
                    <a:pt x="108379" y="27770"/>
                    <a:pt x="122413" y="13926"/>
                    <a:pt x="147114" y="35580"/>
                  </a:cubicBezTo>
                  <a:cubicBezTo>
                    <a:pt x="156957" y="44153"/>
                    <a:pt x="168450" y="42883"/>
                    <a:pt x="179182" y="35707"/>
                  </a:cubicBezTo>
                  <a:cubicBezTo>
                    <a:pt x="198549" y="13292"/>
                    <a:pt x="289354" y="-8489"/>
                    <a:pt x="311579" y="3322"/>
                  </a:cubicBezTo>
                  <a:cubicBezTo>
                    <a:pt x="324661" y="10243"/>
                    <a:pt x="328216" y="18943"/>
                    <a:pt x="319517" y="32278"/>
                  </a:cubicBezTo>
                  <a:cubicBezTo>
                    <a:pt x="303515" y="56599"/>
                    <a:pt x="289736" y="83142"/>
                    <a:pt x="259510" y="91079"/>
                  </a:cubicBezTo>
                  <a:cubicBezTo>
                    <a:pt x="252715" y="92857"/>
                    <a:pt x="243635" y="97810"/>
                    <a:pt x="247952" y="108161"/>
                  </a:cubicBezTo>
                  <a:cubicBezTo>
                    <a:pt x="251699" y="117114"/>
                    <a:pt x="261034" y="116352"/>
                    <a:pt x="267891" y="112796"/>
                  </a:cubicBezTo>
                  <a:cubicBezTo>
                    <a:pt x="285989" y="103271"/>
                    <a:pt x="304912" y="94508"/>
                    <a:pt x="321104" y="81935"/>
                  </a:cubicBezTo>
                  <a:cubicBezTo>
                    <a:pt x="351838" y="58059"/>
                    <a:pt x="386001" y="47201"/>
                    <a:pt x="423022" y="4402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5" name="Полилиния: фигура 934">
              <a:extLst>
                <a:ext uri="{FF2B5EF4-FFF2-40B4-BE49-F238E27FC236}">
                  <a16:creationId xmlns="" xmlns:a16="http://schemas.microsoft.com/office/drawing/2014/main" id="{497F78CB-F7C7-4674-AD00-35B0A7BA54A6}"/>
                </a:ext>
              </a:extLst>
            </p:cNvPr>
            <p:cNvSpPr/>
            <p:nvPr/>
          </p:nvSpPr>
          <p:spPr>
            <a:xfrm>
              <a:off x="7618221" y="1881218"/>
              <a:ext cx="519343" cy="793911"/>
            </a:xfrm>
            <a:custGeom>
              <a:avLst/>
              <a:gdLst>
                <a:gd name="connsiteX0" fmla="*/ 69914 w 519343"/>
                <a:gd name="connsiteY0" fmla="*/ 567290 h 793911"/>
                <a:gd name="connsiteX1" fmla="*/ 50419 w 519343"/>
                <a:gd name="connsiteY1" fmla="*/ 427462 h 793911"/>
                <a:gd name="connsiteX2" fmla="*/ 0 w 519343"/>
                <a:gd name="connsiteY2" fmla="*/ 186479 h 793911"/>
                <a:gd name="connsiteX3" fmla="*/ 81597 w 519343"/>
                <a:gd name="connsiteY3" fmla="*/ 262933 h 793911"/>
                <a:gd name="connsiteX4" fmla="*/ 156084 w 519343"/>
                <a:gd name="connsiteY4" fmla="*/ 323195 h 793911"/>
                <a:gd name="connsiteX5" fmla="*/ 186055 w 519343"/>
                <a:gd name="connsiteY5" fmla="*/ 367963 h 793911"/>
                <a:gd name="connsiteX6" fmla="*/ 214503 w 519343"/>
                <a:gd name="connsiteY6" fmla="*/ 381615 h 793911"/>
                <a:gd name="connsiteX7" fmla="*/ 283655 w 519343"/>
                <a:gd name="connsiteY7" fmla="*/ 344150 h 793911"/>
                <a:gd name="connsiteX8" fmla="*/ 299784 w 519343"/>
                <a:gd name="connsiteY8" fmla="*/ 329735 h 793911"/>
                <a:gd name="connsiteX9" fmla="*/ 281877 w 519343"/>
                <a:gd name="connsiteY9" fmla="*/ 313098 h 793911"/>
                <a:gd name="connsiteX10" fmla="*/ 259461 w 519343"/>
                <a:gd name="connsiteY10" fmla="*/ 308526 h 793911"/>
                <a:gd name="connsiteX11" fmla="*/ 239649 w 519343"/>
                <a:gd name="connsiteY11" fmla="*/ 274046 h 793911"/>
                <a:gd name="connsiteX12" fmla="*/ 198692 w 519343"/>
                <a:gd name="connsiteY12" fmla="*/ 204640 h 793911"/>
                <a:gd name="connsiteX13" fmla="*/ 155893 w 519343"/>
                <a:gd name="connsiteY13" fmla="*/ 168318 h 793911"/>
                <a:gd name="connsiteX14" fmla="*/ 70548 w 519343"/>
                <a:gd name="connsiteY14" fmla="*/ 59986 h 793911"/>
                <a:gd name="connsiteX15" fmla="*/ 62865 w 519343"/>
                <a:gd name="connsiteY15" fmla="*/ 25442 h 793911"/>
                <a:gd name="connsiteX16" fmla="*/ 106235 w 519343"/>
                <a:gd name="connsiteY16" fmla="*/ 3153 h 793911"/>
                <a:gd name="connsiteX17" fmla="*/ 142177 w 519343"/>
                <a:gd name="connsiteY17" fmla="*/ 38777 h 793911"/>
                <a:gd name="connsiteX18" fmla="*/ 185357 w 519343"/>
                <a:gd name="connsiteY18" fmla="*/ 88879 h 793911"/>
                <a:gd name="connsiteX19" fmla="*/ 204660 w 519343"/>
                <a:gd name="connsiteY19" fmla="*/ 139234 h 793911"/>
                <a:gd name="connsiteX20" fmla="*/ 234569 w 519343"/>
                <a:gd name="connsiteY20" fmla="*/ 165968 h 793911"/>
                <a:gd name="connsiteX21" fmla="*/ 263461 w 519343"/>
                <a:gd name="connsiteY21" fmla="*/ 181970 h 793911"/>
                <a:gd name="connsiteX22" fmla="*/ 363347 w 519343"/>
                <a:gd name="connsiteY22" fmla="*/ 262489 h 793911"/>
                <a:gd name="connsiteX23" fmla="*/ 405067 w 519343"/>
                <a:gd name="connsiteY23" fmla="*/ 280904 h 793911"/>
                <a:gd name="connsiteX24" fmla="*/ 420370 w 519343"/>
                <a:gd name="connsiteY24" fmla="*/ 305351 h 793911"/>
                <a:gd name="connsiteX25" fmla="*/ 513715 w 519343"/>
                <a:gd name="connsiteY25" fmla="*/ 494836 h 793911"/>
                <a:gd name="connsiteX26" fmla="*/ 510858 w 519343"/>
                <a:gd name="connsiteY26" fmla="*/ 540683 h 793911"/>
                <a:gd name="connsiteX27" fmla="*/ 477457 w 519343"/>
                <a:gd name="connsiteY27" fmla="*/ 492550 h 793911"/>
                <a:gd name="connsiteX28" fmla="*/ 399097 w 519343"/>
                <a:gd name="connsiteY28" fmla="*/ 474199 h 793911"/>
                <a:gd name="connsiteX29" fmla="*/ 288163 w 519343"/>
                <a:gd name="connsiteY29" fmla="*/ 413238 h 793911"/>
                <a:gd name="connsiteX30" fmla="*/ 263017 w 519343"/>
                <a:gd name="connsiteY30" fmla="*/ 384409 h 793911"/>
                <a:gd name="connsiteX31" fmla="*/ 245682 w 519343"/>
                <a:gd name="connsiteY31" fmla="*/ 388791 h 793911"/>
                <a:gd name="connsiteX32" fmla="*/ 245047 w 519343"/>
                <a:gd name="connsiteY32" fmla="*/ 407333 h 793911"/>
                <a:gd name="connsiteX33" fmla="*/ 262255 w 519343"/>
                <a:gd name="connsiteY33" fmla="*/ 562718 h 793911"/>
                <a:gd name="connsiteX34" fmla="*/ 293180 w 519343"/>
                <a:gd name="connsiteY34" fmla="*/ 636315 h 793911"/>
                <a:gd name="connsiteX35" fmla="*/ 371666 w 519343"/>
                <a:gd name="connsiteY35" fmla="*/ 690481 h 793911"/>
                <a:gd name="connsiteX36" fmla="*/ 382778 w 519343"/>
                <a:gd name="connsiteY36" fmla="*/ 785096 h 793911"/>
                <a:gd name="connsiteX37" fmla="*/ 344234 w 519343"/>
                <a:gd name="connsiteY37" fmla="*/ 788081 h 793911"/>
                <a:gd name="connsiteX38" fmla="*/ 314770 w 519343"/>
                <a:gd name="connsiteY38" fmla="*/ 760331 h 793911"/>
                <a:gd name="connsiteX39" fmla="*/ 298450 w 519343"/>
                <a:gd name="connsiteY39" fmla="*/ 706229 h 793911"/>
                <a:gd name="connsiteX40" fmla="*/ 69914 w 519343"/>
                <a:gd name="connsiteY40" fmla="*/ 567163 h 79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9343" h="793911">
                  <a:moveTo>
                    <a:pt x="69914" y="567290"/>
                  </a:moveTo>
                  <a:cubicBezTo>
                    <a:pt x="92773" y="516172"/>
                    <a:pt x="70041" y="469055"/>
                    <a:pt x="50419" y="427462"/>
                  </a:cubicBezTo>
                  <a:cubicBezTo>
                    <a:pt x="15748" y="353929"/>
                    <a:pt x="8446" y="276522"/>
                    <a:pt x="0" y="186479"/>
                  </a:cubicBezTo>
                  <a:cubicBezTo>
                    <a:pt x="30480" y="218038"/>
                    <a:pt x="63119" y="227690"/>
                    <a:pt x="81597" y="262933"/>
                  </a:cubicBezTo>
                  <a:cubicBezTo>
                    <a:pt x="96838" y="292080"/>
                    <a:pt x="127191" y="309479"/>
                    <a:pt x="156084" y="323195"/>
                  </a:cubicBezTo>
                  <a:cubicBezTo>
                    <a:pt x="175641" y="332529"/>
                    <a:pt x="187516" y="342309"/>
                    <a:pt x="186055" y="367963"/>
                  </a:cubicBezTo>
                  <a:cubicBezTo>
                    <a:pt x="184659" y="392918"/>
                    <a:pt x="198819" y="397490"/>
                    <a:pt x="214503" y="381615"/>
                  </a:cubicBezTo>
                  <a:cubicBezTo>
                    <a:pt x="234442" y="361422"/>
                    <a:pt x="254381" y="344213"/>
                    <a:pt x="283655" y="344150"/>
                  </a:cubicBezTo>
                  <a:cubicBezTo>
                    <a:pt x="291085" y="344150"/>
                    <a:pt x="299022" y="339451"/>
                    <a:pt x="299784" y="329735"/>
                  </a:cubicBezTo>
                  <a:cubicBezTo>
                    <a:pt x="300799" y="316527"/>
                    <a:pt x="290322" y="315448"/>
                    <a:pt x="281877" y="313098"/>
                  </a:cubicBezTo>
                  <a:cubicBezTo>
                    <a:pt x="274510" y="311066"/>
                    <a:pt x="266954" y="308399"/>
                    <a:pt x="259461" y="308526"/>
                  </a:cubicBezTo>
                  <a:cubicBezTo>
                    <a:pt x="233935" y="308971"/>
                    <a:pt x="225489" y="304716"/>
                    <a:pt x="239649" y="274046"/>
                  </a:cubicBezTo>
                  <a:cubicBezTo>
                    <a:pt x="258763" y="232644"/>
                    <a:pt x="243332" y="210926"/>
                    <a:pt x="198692" y="204640"/>
                  </a:cubicBezTo>
                  <a:cubicBezTo>
                    <a:pt x="177864" y="201719"/>
                    <a:pt x="164783" y="187876"/>
                    <a:pt x="155893" y="168318"/>
                  </a:cubicBezTo>
                  <a:cubicBezTo>
                    <a:pt x="136017" y="124566"/>
                    <a:pt x="121222" y="76877"/>
                    <a:pt x="70548" y="59986"/>
                  </a:cubicBezTo>
                  <a:cubicBezTo>
                    <a:pt x="57214" y="55541"/>
                    <a:pt x="53848" y="39031"/>
                    <a:pt x="62865" y="25442"/>
                  </a:cubicBezTo>
                  <a:cubicBezTo>
                    <a:pt x="73152" y="9948"/>
                    <a:pt x="84455" y="-7197"/>
                    <a:pt x="106235" y="3153"/>
                  </a:cubicBezTo>
                  <a:cubicBezTo>
                    <a:pt x="121666" y="10519"/>
                    <a:pt x="133477" y="23600"/>
                    <a:pt x="142177" y="38777"/>
                  </a:cubicBezTo>
                  <a:cubicBezTo>
                    <a:pt x="153607" y="58653"/>
                    <a:pt x="165227" y="76877"/>
                    <a:pt x="185357" y="88879"/>
                  </a:cubicBezTo>
                  <a:cubicBezTo>
                    <a:pt x="202374" y="99039"/>
                    <a:pt x="205931" y="119613"/>
                    <a:pt x="204660" y="139234"/>
                  </a:cubicBezTo>
                  <a:cubicBezTo>
                    <a:pt x="203009" y="164381"/>
                    <a:pt x="208852" y="177525"/>
                    <a:pt x="234569" y="165968"/>
                  </a:cubicBezTo>
                  <a:cubicBezTo>
                    <a:pt x="250381" y="158856"/>
                    <a:pt x="257747" y="167238"/>
                    <a:pt x="263461" y="181970"/>
                  </a:cubicBezTo>
                  <a:cubicBezTo>
                    <a:pt x="281940" y="229659"/>
                    <a:pt x="309055" y="263886"/>
                    <a:pt x="363347" y="262489"/>
                  </a:cubicBezTo>
                  <a:cubicBezTo>
                    <a:pt x="377127" y="262108"/>
                    <a:pt x="391160" y="274427"/>
                    <a:pt x="405067" y="280904"/>
                  </a:cubicBezTo>
                  <a:cubicBezTo>
                    <a:pt x="413068" y="287000"/>
                    <a:pt x="418147" y="295128"/>
                    <a:pt x="420370" y="305351"/>
                  </a:cubicBezTo>
                  <a:cubicBezTo>
                    <a:pt x="463297" y="361740"/>
                    <a:pt x="478663" y="433813"/>
                    <a:pt x="513715" y="494836"/>
                  </a:cubicBezTo>
                  <a:cubicBezTo>
                    <a:pt x="520891" y="507282"/>
                    <a:pt x="522478" y="523094"/>
                    <a:pt x="510858" y="540683"/>
                  </a:cubicBezTo>
                  <a:cubicBezTo>
                    <a:pt x="498793" y="524173"/>
                    <a:pt x="493014" y="504234"/>
                    <a:pt x="477457" y="492550"/>
                  </a:cubicBezTo>
                  <a:cubicBezTo>
                    <a:pt x="453454" y="474516"/>
                    <a:pt x="429387" y="466769"/>
                    <a:pt x="399097" y="474199"/>
                  </a:cubicBezTo>
                  <a:cubicBezTo>
                    <a:pt x="325310" y="492423"/>
                    <a:pt x="316421" y="486391"/>
                    <a:pt x="288163" y="413238"/>
                  </a:cubicBezTo>
                  <a:cubicBezTo>
                    <a:pt x="283084" y="400094"/>
                    <a:pt x="275781" y="389362"/>
                    <a:pt x="263017" y="384409"/>
                  </a:cubicBezTo>
                  <a:cubicBezTo>
                    <a:pt x="256794" y="381996"/>
                    <a:pt x="250254" y="382885"/>
                    <a:pt x="245682" y="388791"/>
                  </a:cubicBezTo>
                  <a:cubicBezTo>
                    <a:pt x="241173" y="394633"/>
                    <a:pt x="239967" y="402507"/>
                    <a:pt x="245047" y="407333"/>
                  </a:cubicBezTo>
                  <a:cubicBezTo>
                    <a:pt x="293370" y="453307"/>
                    <a:pt x="261938" y="511283"/>
                    <a:pt x="262255" y="562718"/>
                  </a:cubicBezTo>
                  <a:cubicBezTo>
                    <a:pt x="262446" y="596945"/>
                    <a:pt x="266383" y="615804"/>
                    <a:pt x="293180" y="636315"/>
                  </a:cubicBezTo>
                  <a:cubicBezTo>
                    <a:pt x="318707" y="655873"/>
                    <a:pt x="344932" y="673209"/>
                    <a:pt x="371666" y="690481"/>
                  </a:cubicBezTo>
                  <a:cubicBezTo>
                    <a:pt x="390017" y="702355"/>
                    <a:pt x="396748" y="768269"/>
                    <a:pt x="382778" y="785096"/>
                  </a:cubicBezTo>
                  <a:cubicBezTo>
                    <a:pt x="371094" y="799193"/>
                    <a:pt x="357505" y="793415"/>
                    <a:pt x="344234" y="788081"/>
                  </a:cubicBezTo>
                  <a:cubicBezTo>
                    <a:pt x="324295" y="791192"/>
                    <a:pt x="315278" y="782112"/>
                    <a:pt x="314770" y="760331"/>
                  </a:cubicBezTo>
                  <a:cubicBezTo>
                    <a:pt x="314261" y="740963"/>
                    <a:pt x="316167" y="719945"/>
                    <a:pt x="298450" y="706229"/>
                  </a:cubicBezTo>
                  <a:cubicBezTo>
                    <a:pt x="205232" y="692132"/>
                    <a:pt x="130684" y="642728"/>
                    <a:pt x="69914" y="56716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6" name="Полилиния: фигура 935">
              <a:extLst>
                <a:ext uri="{FF2B5EF4-FFF2-40B4-BE49-F238E27FC236}">
                  <a16:creationId xmlns="" xmlns:a16="http://schemas.microsoft.com/office/drawing/2014/main" id="{B4829A2E-0DE0-4B17-B3E2-D491B51F6ABF}"/>
                </a:ext>
              </a:extLst>
            </p:cNvPr>
            <p:cNvSpPr/>
            <p:nvPr/>
          </p:nvSpPr>
          <p:spPr>
            <a:xfrm>
              <a:off x="7982103" y="1655461"/>
              <a:ext cx="22914" cy="26623"/>
            </a:xfrm>
            <a:custGeom>
              <a:avLst/>
              <a:gdLst>
                <a:gd name="connsiteX0" fmla="*/ 22897 w 22914"/>
                <a:gd name="connsiteY0" fmla="*/ 11866 h 26623"/>
                <a:gd name="connsiteX1" fmla="*/ 13118 w 22914"/>
                <a:gd name="connsiteY1" fmla="*/ 26535 h 26623"/>
                <a:gd name="connsiteX2" fmla="*/ 164 w 22914"/>
                <a:gd name="connsiteY2" fmla="*/ 14787 h 26623"/>
                <a:gd name="connsiteX3" fmla="*/ 10070 w 22914"/>
                <a:gd name="connsiteY3" fmla="*/ 182 h 26623"/>
                <a:gd name="connsiteX4" fmla="*/ 22897 w 22914"/>
                <a:gd name="connsiteY4" fmla="*/ 11866 h 2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14" h="26623">
                  <a:moveTo>
                    <a:pt x="22897" y="11866"/>
                  </a:moveTo>
                  <a:cubicBezTo>
                    <a:pt x="23151" y="19486"/>
                    <a:pt x="20675" y="25709"/>
                    <a:pt x="13118" y="26535"/>
                  </a:cubicBezTo>
                  <a:cubicBezTo>
                    <a:pt x="5752" y="27360"/>
                    <a:pt x="1116" y="22344"/>
                    <a:pt x="164" y="14787"/>
                  </a:cubicBezTo>
                  <a:cubicBezTo>
                    <a:pt x="-852" y="7104"/>
                    <a:pt x="2894" y="1325"/>
                    <a:pt x="10070" y="182"/>
                  </a:cubicBezTo>
                  <a:cubicBezTo>
                    <a:pt x="17753" y="-1088"/>
                    <a:pt x="21437" y="4437"/>
                    <a:pt x="22897" y="118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7" name="Полилиния: фигура 936">
              <a:extLst>
                <a:ext uri="{FF2B5EF4-FFF2-40B4-BE49-F238E27FC236}">
                  <a16:creationId xmlns="" xmlns:a16="http://schemas.microsoft.com/office/drawing/2014/main" id="{2ADF9681-8B70-4FFF-B72B-03B2008EC912}"/>
                </a:ext>
              </a:extLst>
            </p:cNvPr>
            <p:cNvSpPr/>
            <p:nvPr/>
          </p:nvSpPr>
          <p:spPr>
            <a:xfrm>
              <a:off x="1744876" y="5896575"/>
              <a:ext cx="137263" cy="132699"/>
            </a:xfrm>
            <a:custGeom>
              <a:avLst/>
              <a:gdLst>
                <a:gd name="connsiteX0" fmla="*/ 137263 w 137263"/>
                <a:gd name="connsiteY0" fmla="*/ 69469 h 132699"/>
                <a:gd name="connsiteX1" fmla="*/ 15788 w 137263"/>
                <a:gd name="connsiteY1" fmla="*/ 119634 h 132699"/>
                <a:gd name="connsiteX2" fmla="*/ 15470 w 137263"/>
                <a:gd name="connsiteY2" fmla="*/ 0 h 132699"/>
                <a:gd name="connsiteX3" fmla="*/ 137263 w 137263"/>
                <a:gd name="connsiteY3" fmla="*/ 69469 h 13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263" h="132699">
                  <a:moveTo>
                    <a:pt x="137263" y="69469"/>
                  </a:moveTo>
                  <a:cubicBezTo>
                    <a:pt x="92305" y="131191"/>
                    <a:pt x="53253" y="147320"/>
                    <a:pt x="15788" y="119634"/>
                  </a:cubicBezTo>
                  <a:cubicBezTo>
                    <a:pt x="-4405" y="104712"/>
                    <a:pt x="-5993" y="38925"/>
                    <a:pt x="15470" y="0"/>
                  </a:cubicBezTo>
                  <a:cubicBezTo>
                    <a:pt x="31028" y="77788"/>
                    <a:pt x="96687" y="46038"/>
                    <a:pt x="137263" y="69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8" name="Полилиния: фигура 937">
              <a:extLst>
                <a:ext uri="{FF2B5EF4-FFF2-40B4-BE49-F238E27FC236}">
                  <a16:creationId xmlns="" xmlns:a16="http://schemas.microsoft.com/office/drawing/2014/main" id="{0156CE93-E6D8-4514-9DA6-95827BC4C96F}"/>
                </a:ext>
              </a:extLst>
            </p:cNvPr>
            <p:cNvSpPr/>
            <p:nvPr/>
          </p:nvSpPr>
          <p:spPr>
            <a:xfrm>
              <a:off x="1589876" y="5741322"/>
              <a:ext cx="149687" cy="114532"/>
            </a:xfrm>
            <a:custGeom>
              <a:avLst/>
              <a:gdLst>
                <a:gd name="connsiteX0" fmla="*/ 78459 w 149687"/>
                <a:gd name="connsiteY0" fmla="*/ 58859 h 114532"/>
                <a:gd name="connsiteX1" fmla="*/ 57949 w 149687"/>
                <a:gd name="connsiteY1" fmla="*/ 83370 h 114532"/>
                <a:gd name="connsiteX2" fmla="*/ 27405 w 149687"/>
                <a:gd name="connsiteY2" fmla="*/ 112326 h 114532"/>
                <a:gd name="connsiteX3" fmla="*/ 4037 w 149687"/>
                <a:gd name="connsiteY3" fmla="*/ 61590 h 114532"/>
                <a:gd name="connsiteX4" fmla="*/ 14832 w 149687"/>
                <a:gd name="connsiteY4" fmla="*/ 15425 h 114532"/>
                <a:gd name="connsiteX5" fmla="*/ 35470 w 149687"/>
                <a:gd name="connsiteY5" fmla="*/ 5011 h 114532"/>
                <a:gd name="connsiteX6" fmla="*/ 128497 w 149687"/>
                <a:gd name="connsiteY6" fmla="*/ 49207 h 114532"/>
                <a:gd name="connsiteX7" fmla="*/ 148309 w 149687"/>
                <a:gd name="connsiteY7" fmla="*/ 73083 h 114532"/>
                <a:gd name="connsiteX8" fmla="*/ 116813 w 149687"/>
                <a:gd name="connsiteY8" fmla="*/ 74035 h 114532"/>
                <a:gd name="connsiteX9" fmla="*/ 78396 w 149687"/>
                <a:gd name="connsiteY9" fmla="*/ 58859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87" h="114532">
                  <a:moveTo>
                    <a:pt x="78459" y="58859"/>
                  </a:moveTo>
                  <a:cubicBezTo>
                    <a:pt x="63791" y="59430"/>
                    <a:pt x="59854" y="70543"/>
                    <a:pt x="57949" y="83370"/>
                  </a:cubicBezTo>
                  <a:cubicBezTo>
                    <a:pt x="55091" y="102166"/>
                    <a:pt x="50329" y="121089"/>
                    <a:pt x="27405" y="112326"/>
                  </a:cubicBezTo>
                  <a:cubicBezTo>
                    <a:pt x="6260" y="104262"/>
                    <a:pt x="-7139" y="86672"/>
                    <a:pt x="4037" y="61590"/>
                  </a:cubicBezTo>
                  <a:cubicBezTo>
                    <a:pt x="10768" y="46413"/>
                    <a:pt x="14769" y="32316"/>
                    <a:pt x="14832" y="15425"/>
                  </a:cubicBezTo>
                  <a:cubicBezTo>
                    <a:pt x="14832" y="566"/>
                    <a:pt x="28294" y="-4895"/>
                    <a:pt x="35470" y="5011"/>
                  </a:cubicBezTo>
                  <a:cubicBezTo>
                    <a:pt x="59727" y="38475"/>
                    <a:pt x="95922" y="38158"/>
                    <a:pt x="128497" y="49207"/>
                  </a:cubicBezTo>
                  <a:cubicBezTo>
                    <a:pt x="138213" y="52509"/>
                    <a:pt x="154532" y="57589"/>
                    <a:pt x="148309" y="73083"/>
                  </a:cubicBezTo>
                  <a:cubicBezTo>
                    <a:pt x="141134" y="90863"/>
                    <a:pt x="127354" y="82671"/>
                    <a:pt x="116813" y="74035"/>
                  </a:cubicBezTo>
                  <a:cubicBezTo>
                    <a:pt x="105383" y="64574"/>
                    <a:pt x="92683" y="59621"/>
                    <a:pt x="78396" y="5885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9" name="Полилиния: фигура 938">
              <a:extLst>
                <a:ext uri="{FF2B5EF4-FFF2-40B4-BE49-F238E27FC236}">
                  <a16:creationId xmlns="" xmlns:a16="http://schemas.microsoft.com/office/drawing/2014/main" id="{86475539-8B12-499E-AF4D-69C3FDDEA8D9}"/>
                </a:ext>
              </a:extLst>
            </p:cNvPr>
            <p:cNvSpPr/>
            <p:nvPr/>
          </p:nvSpPr>
          <p:spPr>
            <a:xfrm>
              <a:off x="1805946" y="5835596"/>
              <a:ext cx="102756" cy="83101"/>
            </a:xfrm>
            <a:custGeom>
              <a:avLst/>
              <a:gdLst>
                <a:gd name="connsiteX0" fmla="*/ 102673 w 102756"/>
                <a:gd name="connsiteY0" fmla="*/ 43960 h 83101"/>
                <a:gd name="connsiteX1" fmla="*/ 88894 w 102756"/>
                <a:gd name="connsiteY1" fmla="*/ 59010 h 83101"/>
                <a:gd name="connsiteX2" fmla="*/ 61589 w 102756"/>
                <a:gd name="connsiteY2" fmla="*/ 71011 h 83101"/>
                <a:gd name="connsiteX3" fmla="*/ 10027 w 102756"/>
                <a:gd name="connsiteY3" fmla="*/ 57867 h 83101"/>
                <a:gd name="connsiteX4" fmla="*/ 9646 w 102756"/>
                <a:gd name="connsiteY4" fmla="*/ 24847 h 83101"/>
                <a:gd name="connsiteX5" fmla="*/ 60573 w 102756"/>
                <a:gd name="connsiteY5" fmla="*/ 13861 h 83101"/>
                <a:gd name="connsiteX6" fmla="*/ 102673 w 102756"/>
                <a:gd name="connsiteY6" fmla="*/ 43960 h 8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756" h="83101">
                  <a:moveTo>
                    <a:pt x="102673" y="43960"/>
                  </a:moveTo>
                  <a:cubicBezTo>
                    <a:pt x="103562" y="54819"/>
                    <a:pt x="97212" y="58438"/>
                    <a:pt x="88894" y="59010"/>
                  </a:cubicBezTo>
                  <a:cubicBezTo>
                    <a:pt x="78416" y="59709"/>
                    <a:pt x="68828" y="62884"/>
                    <a:pt x="61589" y="71011"/>
                  </a:cubicBezTo>
                  <a:cubicBezTo>
                    <a:pt x="37078" y="98825"/>
                    <a:pt x="25267" y="71837"/>
                    <a:pt x="10027" y="57867"/>
                  </a:cubicBezTo>
                  <a:cubicBezTo>
                    <a:pt x="-2102" y="46754"/>
                    <a:pt x="-4388" y="35070"/>
                    <a:pt x="9646" y="24847"/>
                  </a:cubicBezTo>
                  <a:cubicBezTo>
                    <a:pt x="24822" y="13798"/>
                    <a:pt x="36570" y="-18143"/>
                    <a:pt x="60573" y="13861"/>
                  </a:cubicBezTo>
                  <a:cubicBezTo>
                    <a:pt x="71431" y="28339"/>
                    <a:pt x="96641" y="20783"/>
                    <a:pt x="102673" y="439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0" name="Полилиния: фигура 939">
              <a:extLst>
                <a:ext uri="{FF2B5EF4-FFF2-40B4-BE49-F238E27FC236}">
                  <a16:creationId xmlns="" xmlns:a16="http://schemas.microsoft.com/office/drawing/2014/main" id="{24F7026B-6025-4249-8DD1-C74B425E9E2D}"/>
                </a:ext>
              </a:extLst>
            </p:cNvPr>
            <p:cNvSpPr/>
            <p:nvPr/>
          </p:nvSpPr>
          <p:spPr>
            <a:xfrm>
              <a:off x="1652520" y="5549101"/>
              <a:ext cx="93851" cy="76612"/>
            </a:xfrm>
            <a:custGeom>
              <a:avLst/>
              <a:gdLst>
                <a:gd name="connsiteX0" fmla="*/ 55820 w 93851"/>
                <a:gd name="connsiteY0" fmla="*/ 0 h 76612"/>
                <a:gd name="connsiteX1" fmla="*/ 93476 w 93851"/>
                <a:gd name="connsiteY1" fmla="*/ 17907 h 76612"/>
                <a:gd name="connsiteX2" fmla="*/ 68647 w 93851"/>
                <a:gd name="connsiteY2" fmla="*/ 49975 h 76612"/>
                <a:gd name="connsiteX3" fmla="*/ 65345 w 93851"/>
                <a:gd name="connsiteY3" fmla="*/ 52007 h 76612"/>
                <a:gd name="connsiteX4" fmla="*/ 4068 w 93851"/>
                <a:gd name="connsiteY4" fmla="*/ 57658 h 76612"/>
                <a:gd name="connsiteX5" fmla="*/ 44517 w 93851"/>
                <a:gd name="connsiteY5" fmla="*/ 10604 h 76612"/>
                <a:gd name="connsiteX6" fmla="*/ 55820 w 93851"/>
                <a:gd name="connsiteY6" fmla="*/ 64 h 76612"/>
                <a:gd name="connsiteX7" fmla="*/ 55820 w 93851"/>
                <a:gd name="connsiteY7" fmla="*/ 64 h 7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1" h="76612">
                  <a:moveTo>
                    <a:pt x="55820" y="0"/>
                  </a:moveTo>
                  <a:cubicBezTo>
                    <a:pt x="70108" y="2222"/>
                    <a:pt x="89729" y="-2730"/>
                    <a:pt x="93476" y="17907"/>
                  </a:cubicBezTo>
                  <a:cubicBezTo>
                    <a:pt x="96587" y="34735"/>
                    <a:pt x="79696" y="41529"/>
                    <a:pt x="68647" y="49975"/>
                  </a:cubicBezTo>
                  <a:cubicBezTo>
                    <a:pt x="67631" y="50737"/>
                    <a:pt x="66552" y="51562"/>
                    <a:pt x="65345" y="52007"/>
                  </a:cubicBezTo>
                  <a:cubicBezTo>
                    <a:pt x="44962" y="59563"/>
                    <a:pt x="22737" y="99823"/>
                    <a:pt x="4068" y="57658"/>
                  </a:cubicBezTo>
                  <a:cubicBezTo>
                    <a:pt x="-12379" y="20701"/>
                    <a:pt x="25086" y="21146"/>
                    <a:pt x="44517" y="10604"/>
                  </a:cubicBezTo>
                  <a:cubicBezTo>
                    <a:pt x="48835" y="8255"/>
                    <a:pt x="52074" y="3620"/>
                    <a:pt x="55820" y="64"/>
                  </a:cubicBezTo>
                  <a:lnTo>
                    <a:pt x="55820" y="64"/>
                  </a:ln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1" name="Полилиния: фигура 940">
              <a:extLst>
                <a:ext uri="{FF2B5EF4-FFF2-40B4-BE49-F238E27FC236}">
                  <a16:creationId xmlns="" xmlns:a16="http://schemas.microsoft.com/office/drawing/2014/main" id="{8219DC0D-25FA-4203-9B1F-07211246E2EF}"/>
                </a:ext>
              </a:extLst>
            </p:cNvPr>
            <p:cNvSpPr/>
            <p:nvPr/>
          </p:nvSpPr>
          <p:spPr>
            <a:xfrm>
              <a:off x="1654235" y="5883008"/>
              <a:ext cx="76329" cy="71277"/>
            </a:xfrm>
            <a:custGeom>
              <a:avLst/>
              <a:gdLst>
                <a:gd name="connsiteX0" fmla="*/ 76330 w 76329"/>
                <a:gd name="connsiteY0" fmla="*/ 35792 h 71277"/>
                <a:gd name="connsiteX1" fmla="*/ 42230 w 76329"/>
                <a:gd name="connsiteY1" fmla="*/ 71161 h 71277"/>
                <a:gd name="connsiteX2" fmla="*/ 130 w 76329"/>
                <a:gd name="connsiteY2" fmla="*/ 43412 h 71277"/>
                <a:gd name="connsiteX3" fmla="*/ 54613 w 76329"/>
                <a:gd name="connsiteY3" fmla="*/ 104 h 71277"/>
                <a:gd name="connsiteX4" fmla="*/ 76330 w 76329"/>
                <a:gd name="connsiteY4" fmla="*/ 35792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29" h="71277">
                  <a:moveTo>
                    <a:pt x="76330" y="35792"/>
                  </a:moveTo>
                  <a:cubicBezTo>
                    <a:pt x="75822" y="61382"/>
                    <a:pt x="62487" y="72558"/>
                    <a:pt x="42230" y="71161"/>
                  </a:cubicBezTo>
                  <a:cubicBezTo>
                    <a:pt x="24768" y="69891"/>
                    <a:pt x="6480" y="64748"/>
                    <a:pt x="130" y="43412"/>
                  </a:cubicBezTo>
                  <a:cubicBezTo>
                    <a:pt x="-2728" y="33760"/>
                    <a:pt x="42484" y="-2182"/>
                    <a:pt x="54613" y="104"/>
                  </a:cubicBezTo>
                  <a:cubicBezTo>
                    <a:pt x="74171" y="3724"/>
                    <a:pt x="75060" y="20996"/>
                    <a:pt x="76330" y="357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2" name="Полилиния: фигура 941">
              <a:extLst>
                <a:ext uri="{FF2B5EF4-FFF2-40B4-BE49-F238E27FC236}">
                  <a16:creationId xmlns="" xmlns:a16="http://schemas.microsoft.com/office/drawing/2014/main" id="{1FEBECBC-676B-4C9B-A13E-69357AA071E2}"/>
                </a:ext>
              </a:extLst>
            </p:cNvPr>
            <p:cNvSpPr/>
            <p:nvPr/>
          </p:nvSpPr>
          <p:spPr>
            <a:xfrm>
              <a:off x="1734876" y="5646293"/>
              <a:ext cx="36138" cy="30706"/>
            </a:xfrm>
            <a:custGeom>
              <a:avLst/>
              <a:gdLst>
                <a:gd name="connsiteX0" fmla="*/ 36138 w 36138"/>
                <a:gd name="connsiteY0" fmla="*/ 26062 h 30706"/>
                <a:gd name="connsiteX1" fmla="*/ 197 w 36138"/>
                <a:gd name="connsiteY1" fmla="*/ 14314 h 30706"/>
                <a:gd name="connsiteX2" fmla="*/ 4896 w 36138"/>
                <a:gd name="connsiteY2" fmla="*/ 852 h 30706"/>
                <a:gd name="connsiteX3" fmla="*/ 36138 w 36138"/>
                <a:gd name="connsiteY3" fmla="*/ 26062 h 3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38" h="30706">
                  <a:moveTo>
                    <a:pt x="36138" y="26062"/>
                  </a:moveTo>
                  <a:cubicBezTo>
                    <a:pt x="14231" y="35587"/>
                    <a:pt x="4452" y="29872"/>
                    <a:pt x="197" y="14314"/>
                  </a:cubicBezTo>
                  <a:cubicBezTo>
                    <a:pt x="-819" y="10441"/>
                    <a:pt x="2293" y="1614"/>
                    <a:pt x="4896" y="852"/>
                  </a:cubicBezTo>
                  <a:cubicBezTo>
                    <a:pt x="23311" y="-4355"/>
                    <a:pt x="22105" y="15584"/>
                    <a:pt x="36138" y="260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3" name="Полилиния: фигура 942">
              <a:extLst>
                <a:ext uri="{FF2B5EF4-FFF2-40B4-BE49-F238E27FC236}">
                  <a16:creationId xmlns="" xmlns:a16="http://schemas.microsoft.com/office/drawing/2014/main" id="{D3174671-E009-4458-9464-3D81C22E33C5}"/>
                </a:ext>
              </a:extLst>
            </p:cNvPr>
            <p:cNvSpPr/>
            <p:nvPr/>
          </p:nvSpPr>
          <p:spPr>
            <a:xfrm>
              <a:off x="1493459" y="5352694"/>
              <a:ext cx="27492" cy="34266"/>
            </a:xfrm>
            <a:custGeom>
              <a:avLst/>
              <a:gdLst>
                <a:gd name="connsiteX0" fmla="*/ 27492 w 27492"/>
                <a:gd name="connsiteY0" fmla="*/ 24892 h 34266"/>
                <a:gd name="connsiteX1" fmla="*/ 17777 w 27492"/>
                <a:gd name="connsiteY1" fmla="*/ 34100 h 34266"/>
                <a:gd name="connsiteX2" fmla="*/ 378 w 27492"/>
                <a:gd name="connsiteY2" fmla="*/ 12700 h 34266"/>
                <a:gd name="connsiteX3" fmla="*/ 9141 w 27492"/>
                <a:gd name="connsiteY3" fmla="*/ 0 h 34266"/>
                <a:gd name="connsiteX4" fmla="*/ 27429 w 27492"/>
                <a:gd name="connsiteY4" fmla="*/ 24956 h 3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92" h="34266">
                  <a:moveTo>
                    <a:pt x="27492" y="24892"/>
                  </a:moveTo>
                  <a:cubicBezTo>
                    <a:pt x="27048" y="31433"/>
                    <a:pt x="23428" y="35115"/>
                    <a:pt x="17777" y="34100"/>
                  </a:cubicBezTo>
                  <a:cubicBezTo>
                    <a:pt x="6982" y="32004"/>
                    <a:pt x="-1972" y="26607"/>
                    <a:pt x="378" y="12700"/>
                  </a:cubicBezTo>
                  <a:cubicBezTo>
                    <a:pt x="1203" y="8065"/>
                    <a:pt x="6093" y="4191"/>
                    <a:pt x="9141" y="0"/>
                  </a:cubicBezTo>
                  <a:cubicBezTo>
                    <a:pt x="15681" y="7874"/>
                    <a:pt x="25778" y="12890"/>
                    <a:pt x="27429" y="2495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4" name="Полилиния: фигура 943">
              <a:extLst>
                <a:ext uri="{FF2B5EF4-FFF2-40B4-BE49-F238E27FC236}">
                  <a16:creationId xmlns="" xmlns:a16="http://schemas.microsoft.com/office/drawing/2014/main" id="{9817B418-5708-4F3B-A537-BE3B2AC050BA}"/>
                </a:ext>
              </a:extLst>
            </p:cNvPr>
            <p:cNvSpPr/>
            <p:nvPr/>
          </p:nvSpPr>
          <p:spPr>
            <a:xfrm>
              <a:off x="1136777" y="4245532"/>
              <a:ext cx="351580" cy="439026"/>
            </a:xfrm>
            <a:custGeom>
              <a:avLst/>
              <a:gdLst>
                <a:gd name="connsiteX0" fmla="*/ 0 w 351580"/>
                <a:gd name="connsiteY0" fmla="*/ 206982 h 439026"/>
                <a:gd name="connsiteX1" fmla="*/ 100139 w 351580"/>
                <a:gd name="connsiteY1" fmla="*/ 140815 h 439026"/>
                <a:gd name="connsiteX2" fmla="*/ 154940 w 351580"/>
                <a:gd name="connsiteY2" fmla="*/ 155737 h 439026"/>
                <a:gd name="connsiteX3" fmla="*/ 245300 w 351580"/>
                <a:gd name="connsiteY3" fmla="*/ 73441 h 439026"/>
                <a:gd name="connsiteX4" fmla="*/ 277813 w 351580"/>
                <a:gd name="connsiteY4" fmla="*/ 13878 h 439026"/>
                <a:gd name="connsiteX5" fmla="*/ 299212 w 351580"/>
                <a:gd name="connsiteY5" fmla="*/ 1876 h 439026"/>
                <a:gd name="connsiteX6" fmla="*/ 295085 w 351580"/>
                <a:gd name="connsiteY6" fmla="*/ 25117 h 439026"/>
                <a:gd name="connsiteX7" fmla="*/ 287020 w 351580"/>
                <a:gd name="connsiteY7" fmla="*/ 82585 h 439026"/>
                <a:gd name="connsiteX8" fmla="*/ 291528 w 351580"/>
                <a:gd name="connsiteY8" fmla="*/ 113002 h 439026"/>
                <a:gd name="connsiteX9" fmla="*/ 256159 w 351580"/>
                <a:gd name="connsiteY9" fmla="*/ 110843 h 439026"/>
                <a:gd name="connsiteX10" fmla="*/ 249047 w 351580"/>
                <a:gd name="connsiteY10" fmla="*/ 211491 h 439026"/>
                <a:gd name="connsiteX11" fmla="*/ 259842 w 351580"/>
                <a:gd name="connsiteY11" fmla="*/ 244511 h 439026"/>
                <a:gd name="connsiteX12" fmla="*/ 277368 w 351580"/>
                <a:gd name="connsiteY12" fmla="*/ 335634 h 439026"/>
                <a:gd name="connsiteX13" fmla="*/ 308864 w 351580"/>
                <a:gd name="connsiteY13" fmla="*/ 355001 h 439026"/>
                <a:gd name="connsiteX14" fmla="*/ 339788 w 351580"/>
                <a:gd name="connsiteY14" fmla="*/ 362240 h 439026"/>
                <a:gd name="connsiteX15" fmla="*/ 344678 w 351580"/>
                <a:gd name="connsiteY15" fmla="*/ 418756 h 439026"/>
                <a:gd name="connsiteX16" fmla="*/ 308546 w 351580"/>
                <a:gd name="connsiteY16" fmla="*/ 420470 h 439026"/>
                <a:gd name="connsiteX17" fmla="*/ 221043 w 351580"/>
                <a:gd name="connsiteY17" fmla="*/ 436155 h 439026"/>
                <a:gd name="connsiteX18" fmla="*/ 175196 w 351580"/>
                <a:gd name="connsiteY18" fmla="*/ 403516 h 439026"/>
                <a:gd name="connsiteX19" fmla="*/ 77788 w 351580"/>
                <a:gd name="connsiteY19" fmla="*/ 302741 h 439026"/>
                <a:gd name="connsiteX20" fmla="*/ 63 w 351580"/>
                <a:gd name="connsiteY20" fmla="*/ 207046 h 43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1580" h="439026">
                  <a:moveTo>
                    <a:pt x="0" y="206982"/>
                  </a:moveTo>
                  <a:cubicBezTo>
                    <a:pt x="18478" y="120622"/>
                    <a:pt x="18351" y="121066"/>
                    <a:pt x="100139" y="140815"/>
                  </a:cubicBezTo>
                  <a:cubicBezTo>
                    <a:pt x="118491" y="145260"/>
                    <a:pt x="135509" y="153134"/>
                    <a:pt x="154940" y="155737"/>
                  </a:cubicBezTo>
                  <a:cubicBezTo>
                    <a:pt x="215011" y="163738"/>
                    <a:pt x="230251" y="118971"/>
                    <a:pt x="245300" y="73441"/>
                  </a:cubicBezTo>
                  <a:cubicBezTo>
                    <a:pt x="252730" y="51025"/>
                    <a:pt x="264541" y="32102"/>
                    <a:pt x="277813" y="13878"/>
                  </a:cubicBezTo>
                  <a:cubicBezTo>
                    <a:pt x="283146" y="6512"/>
                    <a:pt x="289941" y="-4410"/>
                    <a:pt x="299212" y="1876"/>
                  </a:cubicBezTo>
                  <a:cubicBezTo>
                    <a:pt x="310832" y="9814"/>
                    <a:pt x="300101" y="18577"/>
                    <a:pt x="295085" y="25117"/>
                  </a:cubicBezTo>
                  <a:cubicBezTo>
                    <a:pt x="281686" y="42834"/>
                    <a:pt x="279718" y="61757"/>
                    <a:pt x="287020" y="82585"/>
                  </a:cubicBezTo>
                  <a:cubicBezTo>
                    <a:pt x="290513" y="92428"/>
                    <a:pt x="299339" y="103350"/>
                    <a:pt x="291528" y="113002"/>
                  </a:cubicBezTo>
                  <a:cubicBezTo>
                    <a:pt x="280543" y="126591"/>
                    <a:pt x="273113" y="100810"/>
                    <a:pt x="256159" y="110843"/>
                  </a:cubicBezTo>
                  <a:cubicBezTo>
                    <a:pt x="276352" y="144688"/>
                    <a:pt x="271971" y="178407"/>
                    <a:pt x="249047" y="211491"/>
                  </a:cubicBezTo>
                  <a:cubicBezTo>
                    <a:pt x="242443" y="221016"/>
                    <a:pt x="254825" y="233589"/>
                    <a:pt x="259842" y="244511"/>
                  </a:cubicBezTo>
                  <a:cubicBezTo>
                    <a:pt x="272923" y="272959"/>
                    <a:pt x="288417" y="298994"/>
                    <a:pt x="277368" y="335634"/>
                  </a:cubicBezTo>
                  <a:cubicBezTo>
                    <a:pt x="269113" y="363002"/>
                    <a:pt x="292291" y="361351"/>
                    <a:pt x="308864" y="355001"/>
                  </a:cubicBezTo>
                  <a:cubicBezTo>
                    <a:pt x="321500" y="350175"/>
                    <a:pt x="331533" y="343317"/>
                    <a:pt x="339788" y="362240"/>
                  </a:cubicBezTo>
                  <a:cubicBezTo>
                    <a:pt x="347916" y="380910"/>
                    <a:pt x="358966" y="397419"/>
                    <a:pt x="344678" y="418756"/>
                  </a:cubicBezTo>
                  <a:cubicBezTo>
                    <a:pt x="332296" y="437171"/>
                    <a:pt x="320929" y="426884"/>
                    <a:pt x="308546" y="420470"/>
                  </a:cubicBezTo>
                  <a:cubicBezTo>
                    <a:pt x="276035" y="403769"/>
                    <a:pt x="251143" y="436663"/>
                    <a:pt x="221043" y="436155"/>
                  </a:cubicBezTo>
                  <a:cubicBezTo>
                    <a:pt x="194056" y="444219"/>
                    <a:pt x="177228" y="435901"/>
                    <a:pt x="175196" y="403516"/>
                  </a:cubicBezTo>
                  <a:cubicBezTo>
                    <a:pt x="151574" y="360081"/>
                    <a:pt x="123380" y="326553"/>
                    <a:pt x="77788" y="302741"/>
                  </a:cubicBezTo>
                  <a:cubicBezTo>
                    <a:pt x="45657" y="285976"/>
                    <a:pt x="3810" y="259243"/>
                    <a:pt x="63" y="20704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5" name="Полилиния: фигура 944">
              <a:extLst>
                <a:ext uri="{FF2B5EF4-FFF2-40B4-BE49-F238E27FC236}">
                  <a16:creationId xmlns="" xmlns:a16="http://schemas.microsoft.com/office/drawing/2014/main" id="{52992A9D-C2E9-49BA-BD48-E83174DC8750}"/>
                </a:ext>
              </a:extLst>
            </p:cNvPr>
            <p:cNvSpPr/>
            <p:nvPr/>
          </p:nvSpPr>
          <p:spPr>
            <a:xfrm>
              <a:off x="1289405" y="4648984"/>
              <a:ext cx="492173" cy="657741"/>
            </a:xfrm>
            <a:custGeom>
              <a:avLst/>
              <a:gdLst>
                <a:gd name="connsiteX0" fmla="*/ 22568 w 492173"/>
                <a:gd name="connsiteY0" fmla="*/ 0 h 657741"/>
                <a:gd name="connsiteX1" fmla="*/ 68415 w 492173"/>
                <a:gd name="connsiteY1" fmla="*/ 32639 h 657741"/>
                <a:gd name="connsiteX2" fmla="*/ 202336 w 492173"/>
                <a:gd name="connsiteY2" fmla="*/ 153417 h 657741"/>
                <a:gd name="connsiteX3" fmla="*/ 217640 w 492173"/>
                <a:gd name="connsiteY3" fmla="*/ 175070 h 657741"/>
                <a:gd name="connsiteX4" fmla="*/ 230911 w 492173"/>
                <a:gd name="connsiteY4" fmla="*/ 298769 h 657741"/>
                <a:gd name="connsiteX5" fmla="*/ 281775 w 492173"/>
                <a:gd name="connsiteY5" fmla="*/ 392749 h 657741"/>
                <a:gd name="connsiteX6" fmla="*/ 436461 w 492173"/>
                <a:gd name="connsiteY6" fmla="*/ 544007 h 657741"/>
                <a:gd name="connsiteX7" fmla="*/ 449415 w 492173"/>
                <a:gd name="connsiteY7" fmla="*/ 552072 h 657741"/>
                <a:gd name="connsiteX8" fmla="*/ 490309 w 492173"/>
                <a:gd name="connsiteY8" fmla="*/ 628717 h 657741"/>
                <a:gd name="connsiteX9" fmla="*/ 429984 w 492173"/>
                <a:gd name="connsiteY9" fmla="*/ 649481 h 657741"/>
                <a:gd name="connsiteX10" fmla="*/ 287426 w 492173"/>
                <a:gd name="connsiteY10" fmla="*/ 531688 h 657741"/>
                <a:gd name="connsiteX11" fmla="*/ 249771 w 492173"/>
                <a:gd name="connsiteY11" fmla="*/ 436437 h 657741"/>
                <a:gd name="connsiteX12" fmla="*/ 227419 w 492173"/>
                <a:gd name="connsiteY12" fmla="*/ 404433 h 657741"/>
                <a:gd name="connsiteX13" fmla="*/ 181635 w 492173"/>
                <a:gd name="connsiteY13" fmla="*/ 316105 h 657741"/>
                <a:gd name="connsiteX14" fmla="*/ 112103 w 492173"/>
                <a:gd name="connsiteY14" fmla="*/ 166879 h 657741"/>
                <a:gd name="connsiteX15" fmla="*/ 5296 w 492173"/>
                <a:gd name="connsiteY15" fmla="*/ 21082 h 657741"/>
                <a:gd name="connsiteX16" fmla="*/ 22568 w 492173"/>
                <a:gd name="connsiteY16" fmla="*/ 0 h 6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2173" h="657741">
                  <a:moveTo>
                    <a:pt x="22568" y="0"/>
                  </a:moveTo>
                  <a:cubicBezTo>
                    <a:pt x="37871" y="10859"/>
                    <a:pt x="53111" y="21781"/>
                    <a:pt x="68415" y="32639"/>
                  </a:cubicBezTo>
                  <a:cubicBezTo>
                    <a:pt x="113119" y="72771"/>
                    <a:pt x="140424" y="134938"/>
                    <a:pt x="202336" y="153417"/>
                  </a:cubicBezTo>
                  <a:cubicBezTo>
                    <a:pt x="210972" y="155957"/>
                    <a:pt x="218021" y="165799"/>
                    <a:pt x="217640" y="175070"/>
                  </a:cubicBezTo>
                  <a:cubicBezTo>
                    <a:pt x="215862" y="216980"/>
                    <a:pt x="235547" y="255398"/>
                    <a:pt x="230911" y="298769"/>
                  </a:cubicBezTo>
                  <a:cubicBezTo>
                    <a:pt x="226466" y="339854"/>
                    <a:pt x="241770" y="375858"/>
                    <a:pt x="281775" y="392749"/>
                  </a:cubicBezTo>
                  <a:cubicBezTo>
                    <a:pt x="320827" y="457964"/>
                    <a:pt x="374294" y="506098"/>
                    <a:pt x="436461" y="544007"/>
                  </a:cubicBezTo>
                  <a:cubicBezTo>
                    <a:pt x="440842" y="546674"/>
                    <a:pt x="445097" y="552072"/>
                    <a:pt x="449415" y="552072"/>
                  </a:cubicBezTo>
                  <a:cubicBezTo>
                    <a:pt x="502818" y="552643"/>
                    <a:pt x="491642" y="601729"/>
                    <a:pt x="490309" y="628717"/>
                  </a:cubicBezTo>
                  <a:cubicBezTo>
                    <a:pt x="488277" y="669928"/>
                    <a:pt x="446303" y="657609"/>
                    <a:pt x="429984" y="649481"/>
                  </a:cubicBezTo>
                  <a:cubicBezTo>
                    <a:pt x="374929" y="622049"/>
                    <a:pt x="312255" y="599125"/>
                    <a:pt x="287426" y="531688"/>
                  </a:cubicBezTo>
                  <a:cubicBezTo>
                    <a:pt x="275552" y="499557"/>
                    <a:pt x="263868" y="467553"/>
                    <a:pt x="249771" y="436437"/>
                  </a:cubicBezTo>
                  <a:cubicBezTo>
                    <a:pt x="244119" y="423928"/>
                    <a:pt x="239103" y="410275"/>
                    <a:pt x="227419" y="404433"/>
                  </a:cubicBezTo>
                  <a:cubicBezTo>
                    <a:pt x="191859" y="386653"/>
                    <a:pt x="185255" y="350649"/>
                    <a:pt x="181635" y="316105"/>
                  </a:cubicBezTo>
                  <a:cubicBezTo>
                    <a:pt x="175285" y="256287"/>
                    <a:pt x="147917" y="212091"/>
                    <a:pt x="112103" y="166879"/>
                  </a:cubicBezTo>
                  <a:cubicBezTo>
                    <a:pt x="75019" y="120079"/>
                    <a:pt x="39522" y="70803"/>
                    <a:pt x="5296" y="21082"/>
                  </a:cubicBezTo>
                  <a:cubicBezTo>
                    <a:pt x="-10135" y="-1334"/>
                    <a:pt x="12027" y="2730"/>
                    <a:pt x="22568" y="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6" name="Полилиния: фигура 945">
              <a:extLst>
                <a:ext uri="{FF2B5EF4-FFF2-40B4-BE49-F238E27FC236}">
                  <a16:creationId xmlns="" xmlns:a16="http://schemas.microsoft.com/office/drawing/2014/main" id="{D90C04DA-BFA5-44FD-8871-512859E082D8}"/>
                </a:ext>
              </a:extLst>
            </p:cNvPr>
            <p:cNvSpPr/>
            <p:nvPr/>
          </p:nvSpPr>
          <p:spPr>
            <a:xfrm>
              <a:off x="9216216" y="2922915"/>
              <a:ext cx="845159" cy="926037"/>
            </a:xfrm>
            <a:custGeom>
              <a:avLst/>
              <a:gdLst>
                <a:gd name="connsiteX0" fmla="*/ 597709 w 845159"/>
                <a:gd name="connsiteY0" fmla="*/ 867925 h 926037"/>
                <a:gd name="connsiteX1" fmla="*/ 556497 w 845159"/>
                <a:gd name="connsiteY1" fmla="*/ 849764 h 926037"/>
                <a:gd name="connsiteX2" fmla="*/ 514968 w 845159"/>
                <a:gd name="connsiteY2" fmla="*/ 817252 h 926037"/>
                <a:gd name="connsiteX3" fmla="*/ 470265 w 845159"/>
                <a:gd name="connsiteY3" fmla="*/ 739210 h 926037"/>
                <a:gd name="connsiteX4" fmla="*/ 457374 w 845159"/>
                <a:gd name="connsiteY4" fmla="*/ 684854 h 926037"/>
                <a:gd name="connsiteX5" fmla="*/ 432291 w 845159"/>
                <a:gd name="connsiteY5" fmla="*/ 642690 h 926037"/>
                <a:gd name="connsiteX6" fmla="*/ 400224 w 845159"/>
                <a:gd name="connsiteY6" fmla="*/ 680726 h 926037"/>
                <a:gd name="connsiteX7" fmla="*/ 394318 w 845159"/>
                <a:gd name="connsiteY7" fmla="*/ 710000 h 926037"/>
                <a:gd name="connsiteX8" fmla="*/ 368982 w 845159"/>
                <a:gd name="connsiteY8" fmla="*/ 709873 h 926037"/>
                <a:gd name="connsiteX9" fmla="*/ 359203 w 845159"/>
                <a:gd name="connsiteY9" fmla="*/ 703777 h 926037"/>
                <a:gd name="connsiteX10" fmla="*/ 254745 w 845159"/>
                <a:gd name="connsiteY10" fmla="*/ 573411 h 926037"/>
                <a:gd name="connsiteX11" fmla="*/ 254745 w 845159"/>
                <a:gd name="connsiteY11" fmla="*/ 567696 h 926037"/>
                <a:gd name="connsiteX12" fmla="*/ 297671 w 845159"/>
                <a:gd name="connsiteY12" fmla="*/ 546995 h 926037"/>
                <a:gd name="connsiteX13" fmla="*/ 214169 w 845159"/>
                <a:gd name="connsiteY13" fmla="*/ 529278 h 926037"/>
                <a:gd name="connsiteX14" fmla="*/ 184578 w 845159"/>
                <a:gd name="connsiteY14" fmla="*/ 528834 h 926037"/>
                <a:gd name="connsiteX15" fmla="*/ 106727 w 845159"/>
                <a:gd name="connsiteY15" fmla="*/ 458475 h 926037"/>
                <a:gd name="connsiteX16" fmla="*/ 77009 w 845159"/>
                <a:gd name="connsiteY16" fmla="*/ 284167 h 926037"/>
                <a:gd name="connsiteX17" fmla="*/ 58403 w 845159"/>
                <a:gd name="connsiteY17" fmla="*/ 235462 h 926037"/>
                <a:gd name="connsiteX18" fmla="*/ 56435 w 845159"/>
                <a:gd name="connsiteY18" fmla="*/ 187075 h 926037"/>
                <a:gd name="connsiteX19" fmla="*/ 49450 w 845159"/>
                <a:gd name="connsiteY19" fmla="*/ 148467 h 926037"/>
                <a:gd name="connsiteX20" fmla="*/ 1190 w 845159"/>
                <a:gd name="connsiteY20" fmla="*/ 26229 h 926037"/>
                <a:gd name="connsiteX21" fmla="*/ 4937 w 845159"/>
                <a:gd name="connsiteY21" fmla="*/ 6988 h 926037"/>
                <a:gd name="connsiteX22" fmla="*/ 46465 w 845159"/>
                <a:gd name="connsiteY22" fmla="*/ 10544 h 926037"/>
                <a:gd name="connsiteX23" fmla="*/ 74278 w 845159"/>
                <a:gd name="connsiteY23" fmla="*/ 31626 h 926037"/>
                <a:gd name="connsiteX24" fmla="*/ 150542 w 845159"/>
                <a:gd name="connsiteY24" fmla="*/ 55566 h 926037"/>
                <a:gd name="connsiteX25" fmla="*/ 222488 w 845159"/>
                <a:gd name="connsiteY25" fmla="*/ 97667 h 926037"/>
                <a:gd name="connsiteX26" fmla="*/ 251697 w 845159"/>
                <a:gd name="connsiteY26" fmla="*/ 188916 h 926037"/>
                <a:gd name="connsiteX27" fmla="*/ 336153 w 845159"/>
                <a:gd name="connsiteY27" fmla="*/ 286008 h 926037"/>
                <a:gd name="connsiteX28" fmla="*/ 437499 w 845159"/>
                <a:gd name="connsiteY28" fmla="*/ 319791 h 926037"/>
                <a:gd name="connsiteX29" fmla="*/ 504618 w 845159"/>
                <a:gd name="connsiteY29" fmla="*/ 362971 h 926037"/>
                <a:gd name="connsiteX30" fmla="*/ 569705 w 845159"/>
                <a:gd name="connsiteY30" fmla="*/ 329697 h 926037"/>
                <a:gd name="connsiteX31" fmla="*/ 587104 w 845159"/>
                <a:gd name="connsiteY31" fmla="*/ 328681 h 926037"/>
                <a:gd name="connsiteX32" fmla="*/ 580881 w 845159"/>
                <a:gd name="connsiteY32" fmla="*/ 348239 h 926037"/>
                <a:gd name="connsiteX33" fmla="*/ 545004 w 845159"/>
                <a:gd name="connsiteY33" fmla="*/ 370019 h 926037"/>
                <a:gd name="connsiteX34" fmla="*/ 527859 w 845159"/>
                <a:gd name="connsiteY34" fmla="*/ 387863 h 926037"/>
                <a:gd name="connsiteX35" fmla="*/ 552306 w 845159"/>
                <a:gd name="connsiteY35" fmla="*/ 400753 h 926037"/>
                <a:gd name="connsiteX36" fmla="*/ 626093 w 845159"/>
                <a:gd name="connsiteY36" fmla="*/ 345064 h 926037"/>
                <a:gd name="connsiteX37" fmla="*/ 698229 w 845159"/>
                <a:gd name="connsiteY37" fmla="*/ 309059 h 926037"/>
                <a:gd name="connsiteX38" fmla="*/ 702738 w 845159"/>
                <a:gd name="connsiteY38" fmla="*/ 382021 h 926037"/>
                <a:gd name="connsiteX39" fmla="*/ 697658 w 845159"/>
                <a:gd name="connsiteY39" fmla="*/ 407548 h 926037"/>
                <a:gd name="connsiteX40" fmla="*/ 726296 w 845159"/>
                <a:gd name="connsiteY40" fmla="*/ 410215 h 926037"/>
                <a:gd name="connsiteX41" fmla="*/ 740965 w 845159"/>
                <a:gd name="connsiteY41" fmla="*/ 391102 h 926037"/>
                <a:gd name="connsiteX42" fmla="*/ 790813 w 845159"/>
                <a:gd name="connsiteY42" fmla="*/ 365193 h 926037"/>
                <a:gd name="connsiteX43" fmla="*/ 812085 w 845159"/>
                <a:gd name="connsiteY43" fmla="*/ 371543 h 926037"/>
                <a:gd name="connsiteX44" fmla="*/ 840215 w 845159"/>
                <a:gd name="connsiteY44" fmla="*/ 370400 h 926037"/>
                <a:gd name="connsiteX45" fmla="*/ 831453 w 845159"/>
                <a:gd name="connsiteY45" fmla="*/ 412882 h 926037"/>
                <a:gd name="connsiteX46" fmla="*/ 780017 w 845159"/>
                <a:gd name="connsiteY46" fmla="*/ 499370 h 926037"/>
                <a:gd name="connsiteX47" fmla="*/ 724963 w 845159"/>
                <a:gd name="connsiteY47" fmla="*/ 589730 h 926037"/>
                <a:gd name="connsiteX48" fmla="*/ 720899 w 845159"/>
                <a:gd name="connsiteY48" fmla="*/ 663137 h 926037"/>
                <a:gd name="connsiteX49" fmla="*/ 734107 w 845159"/>
                <a:gd name="connsiteY49" fmla="*/ 687140 h 926037"/>
                <a:gd name="connsiteX50" fmla="*/ 795639 w 845159"/>
                <a:gd name="connsiteY50" fmla="*/ 843478 h 926037"/>
                <a:gd name="connsiteX51" fmla="*/ 754427 w 845159"/>
                <a:gd name="connsiteY51" fmla="*/ 823666 h 926037"/>
                <a:gd name="connsiteX52" fmla="*/ 726678 w 845159"/>
                <a:gd name="connsiteY52" fmla="*/ 828174 h 926037"/>
                <a:gd name="connsiteX53" fmla="*/ 731313 w 845159"/>
                <a:gd name="connsiteY53" fmla="*/ 854019 h 926037"/>
                <a:gd name="connsiteX54" fmla="*/ 718295 w 845159"/>
                <a:gd name="connsiteY54" fmla="*/ 886658 h 926037"/>
                <a:gd name="connsiteX55" fmla="*/ 681402 w 845159"/>
                <a:gd name="connsiteY55" fmla="*/ 906661 h 926037"/>
                <a:gd name="connsiteX56" fmla="*/ 597582 w 845159"/>
                <a:gd name="connsiteY56" fmla="*/ 884435 h 926037"/>
                <a:gd name="connsiteX57" fmla="*/ 667432 w 845159"/>
                <a:gd name="connsiteY57" fmla="*/ 812362 h 926037"/>
                <a:gd name="connsiteX58" fmla="*/ 597645 w 845159"/>
                <a:gd name="connsiteY58" fmla="*/ 868052 h 92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45159" h="926037">
                  <a:moveTo>
                    <a:pt x="597709" y="867925"/>
                  </a:moveTo>
                  <a:cubicBezTo>
                    <a:pt x="589771" y="846653"/>
                    <a:pt x="573896" y="846780"/>
                    <a:pt x="556497" y="849764"/>
                  </a:cubicBezTo>
                  <a:cubicBezTo>
                    <a:pt x="532749" y="853828"/>
                    <a:pt x="518525" y="846589"/>
                    <a:pt x="514968" y="817252"/>
                  </a:cubicBezTo>
                  <a:cubicBezTo>
                    <a:pt x="511095" y="785248"/>
                    <a:pt x="494077" y="758832"/>
                    <a:pt x="470265" y="739210"/>
                  </a:cubicBezTo>
                  <a:cubicBezTo>
                    <a:pt x="451786" y="723970"/>
                    <a:pt x="443277" y="710572"/>
                    <a:pt x="457374" y="684854"/>
                  </a:cubicBezTo>
                  <a:cubicBezTo>
                    <a:pt x="471344" y="659327"/>
                    <a:pt x="459851" y="643833"/>
                    <a:pt x="432291" y="642690"/>
                  </a:cubicBezTo>
                  <a:cubicBezTo>
                    <a:pt x="407463" y="641674"/>
                    <a:pt x="373617" y="630942"/>
                    <a:pt x="400224" y="680726"/>
                  </a:cubicBezTo>
                  <a:cubicBezTo>
                    <a:pt x="405367" y="690379"/>
                    <a:pt x="404352" y="702380"/>
                    <a:pt x="394318" y="710000"/>
                  </a:cubicBezTo>
                  <a:cubicBezTo>
                    <a:pt x="386127" y="716223"/>
                    <a:pt x="377364" y="713683"/>
                    <a:pt x="368982" y="709873"/>
                  </a:cubicBezTo>
                  <a:cubicBezTo>
                    <a:pt x="365553" y="708286"/>
                    <a:pt x="361362" y="706761"/>
                    <a:pt x="359203" y="703777"/>
                  </a:cubicBezTo>
                  <a:cubicBezTo>
                    <a:pt x="326501" y="658374"/>
                    <a:pt x="273732" y="631450"/>
                    <a:pt x="254745" y="573411"/>
                  </a:cubicBezTo>
                  <a:cubicBezTo>
                    <a:pt x="254745" y="571506"/>
                    <a:pt x="254745" y="569601"/>
                    <a:pt x="254745" y="567696"/>
                  </a:cubicBezTo>
                  <a:cubicBezTo>
                    <a:pt x="260588" y="541661"/>
                    <a:pt x="281669" y="550868"/>
                    <a:pt x="297671" y="546995"/>
                  </a:cubicBezTo>
                  <a:cubicBezTo>
                    <a:pt x="272017" y="525786"/>
                    <a:pt x="245919" y="513466"/>
                    <a:pt x="214169" y="529278"/>
                  </a:cubicBezTo>
                  <a:cubicBezTo>
                    <a:pt x="204834" y="533914"/>
                    <a:pt x="194547" y="527754"/>
                    <a:pt x="184578" y="528834"/>
                  </a:cubicBezTo>
                  <a:cubicBezTo>
                    <a:pt x="133524" y="523500"/>
                    <a:pt x="124952" y="509148"/>
                    <a:pt x="106727" y="458475"/>
                  </a:cubicBezTo>
                  <a:cubicBezTo>
                    <a:pt x="86216" y="401452"/>
                    <a:pt x="73199" y="345191"/>
                    <a:pt x="77009" y="284167"/>
                  </a:cubicBezTo>
                  <a:cubicBezTo>
                    <a:pt x="78152" y="265942"/>
                    <a:pt x="63928" y="252099"/>
                    <a:pt x="58403" y="235462"/>
                  </a:cubicBezTo>
                  <a:cubicBezTo>
                    <a:pt x="53069" y="219524"/>
                    <a:pt x="53387" y="203394"/>
                    <a:pt x="56435" y="187075"/>
                  </a:cubicBezTo>
                  <a:cubicBezTo>
                    <a:pt x="59039" y="173168"/>
                    <a:pt x="59292" y="158881"/>
                    <a:pt x="49450" y="148467"/>
                  </a:cubicBezTo>
                  <a:cubicBezTo>
                    <a:pt x="17764" y="114685"/>
                    <a:pt x="20303" y="65599"/>
                    <a:pt x="1190" y="26229"/>
                  </a:cubicBezTo>
                  <a:cubicBezTo>
                    <a:pt x="-1731" y="20196"/>
                    <a:pt x="1190" y="12894"/>
                    <a:pt x="4937" y="6988"/>
                  </a:cubicBezTo>
                  <a:cubicBezTo>
                    <a:pt x="19732" y="-5648"/>
                    <a:pt x="33892" y="892"/>
                    <a:pt x="46465" y="10544"/>
                  </a:cubicBezTo>
                  <a:cubicBezTo>
                    <a:pt x="55673" y="17656"/>
                    <a:pt x="65134" y="24387"/>
                    <a:pt x="74278" y="31626"/>
                  </a:cubicBezTo>
                  <a:cubicBezTo>
                    <a:pt x="96694" y="49406"/>
                    <a:pt x="117141" y="66424"/>
                    <a:pt x="150542" y="55566"/>
                  </a:cubicBezTo>
                  <a:cubicBezTo>
                    <a:pt x="184197" y="44644"/>
                    <a:pt x="208390" y="62360"/>
                    <a:pt x="222488" y="97667"/>
                  </a:cubicBezTo>
                  <a:cubicBezTo>
                    <a:pt x="234235" y="127258"/>
                    <a:pt x="243062" y="157992"/>
                    <a:pt x="251697" y="188916"/>
                  </a:cubicBezTo>
                  <a:cubicBezTo>
                    <a:pt x="263763" y="231970"/>
                    <a:pt x="294560" y="271975"/>
                    <a:pt x="336153" y="286008"/>
                  </a:cubicBezTo>
                  <a:cubicBezTo>
                    <a:pt x="369744" y="297375"/>
                    <a:pt x="401494" y="316679"/>
                    <a:pt x="437499" y="319791"/>
                  </a:cubicBezTo>
                  <a:cubicBezTo>
                    <a:pt x="442832" y="386275"/>
                    <a:pt x="444166" y="387355"/>
                    <a:pt x="504618" y="362971"/>
                  </a:cubicBezTo>
                  <a:cubicBezTo>
                    <a:pt x="527097" y="353890"/>
                    <a:pt x="549830" y="345000"/>
                    <a:pt x="569705" y="329697"/>
                  </a:cubicBezTo>
                  <a:cubicBezTo>
                    <a:pt x="574913" y="325696"/>
                    <a:pt x="582215" y="322839"/>
                    <a:pt x="587104" y="328681"/>
                  </a:cubicBezTo>
                  <a:cubicBezTo>
                    <a:pt x="594725" y="337761"/>
                    <a:pt x="586089" y="342778"/>
                    <a:pt x="580881" y="348239"/>
                  </a:cubicBezTo>
                  <a:cubicBezTo>
                    <a:pt x="570721" y="358843"/>
                    <a:pt x="559355" y="366908"/>
                    <a:pt x="545004" y="370019"/>
                  </a:cubicBezTo>
                  <a:cubicBezTo>
                    <a:pt x="536241" y="371924"/>
                    <a:pt x="526017" y="375861"/>
                    <a:pt x="527859" y="387863"/>
                  </a:cubicBezTo>
                  <a:cubicBezTo>
                    <a:pt x="530081" y="402087"/>
                    <a:pt x="542654" y="401897"/>
                    <a:pt x="552306" y="400753"/>
                  </a:cubicBezTo>
                  <a:cubicBezTo>
                    <a:pt x="586215" y="396944"/>
                    <a:pt x="611425" y="377512"/>
                    <a:pt x="626093" y="345064"/>
                  </a:cubicBezTo>
                  <a:cubicBezTo>
                    <a:pt x="638476" y="317632"/>
                    <a:pt x="675878" y="295407"/>
                    <a:pt x="698229" y="309059"/>
                  </a:cubicBezTo>
                  <a:cubicBezTo>
                    <a:pt x="731567" y="329379"/>
                    <a:pt x="717915" y="356430"/>
                    <a:pt x="702738" y="382021"/>
                  </a:cubicBezTo>
                  <a:cubicBezTo>
                    <a:pt x="698039" y="389959"/>
                    <a:pt x="690419" y="398150"/>
                    <a:pt x="697658" y="407548"/>
                  </a:cubicBezTo>
                  <a:cubicBezTo>
                    <a:pt x="705532" y="417772"/>
                    <a:pt x="716517" y="411739"/>
                    <a:pt x="726296" y="410215"/>
                  </a:cubicBezTo>
                  <a:cubicBezTo>
                    <a:pt x="736329" y="408628"/>
                    <a:pt x="740457" y="403675"/>
                    <a:pt x="740965" y="391102"/>
                  </a:cubicBezTo>
                  <a:cubicBezTo>
                    <a:pt x="742362" y="355351"/>
                    <a:pt x="761983" y="345445"/>
                    <a:pt x="790813" y="365193"/>
                  </a:cubicBezTo>
                  <a:cubicBezTo>
                    <a:pt x="797797" y="369956"/>
                    <a:pt x="801671" y="382656"/>
                    <a:pt x="812085" y="371543"/>
                  </a:cubicBezTo>
                  <a:cubicBezTo>
                    <a:pt x="821356" y="361701"/>
                    <a:pt x="831008" y="347921"/>
                    <a:pt x="840215" y="370400"/>
                  </a:cubicBezTo>
                  <a:cubicBezTo>
                    <a:pt x="846629" y="386022"/>
                    <a:pt x="849550" y="406913"/>
                    <a:pt x="831453" y="412882"/>
                  </a:cubicBezTo>
                  <a:cubicBezTo>
                    <a:pt x="789796" y="426662"/>
                    <a:pt x="787066" y="463746"/>
                    <a:pt x="780017" y="499370"/>
                  </a:cubicBezTo>
                  <a:cubicBezTo>
                    <a:pt x="772525" y="537089"/>
                    <a:pt x="749791" y="565537"/>
                    <a:pt x="724963" y="589730"/>
                  </a:cubicBezTo>
                  <a:cubicBezTo>
                    <a:pt x="698483" y="615511"/>
                    <a:pt x="691943" y="636784"/>
                    <a:pt x="720899" y="663137"/>
                  </a:cubicBezTo>
                  <a:cubicBezTo>
                    <a:pt x="728011" y="669614"/>
                    <a:pt x="732646" y="677298"/>
                    <a:pt x="734107" y="687140"/>
                  </a:cubicBezTo>
                  <a:cubicBezTo>
                    <a:pt x="742870" y="744608"/>
                    <a:pt x="779382" y="789439"/>
                    <a:pt x="795639" y="843478"/>
                  </a:cubicBezTo>
                  <a:cubicBezTo>
                    <a:pt x="779509" y="842525"/>
                    <a:pt x="768651" y="829063"/>
                    <a:pt x="754427" y="823666"/>
                  </a:cubicBezTo>
                  <a:cubicBezTo>
                    <a:pt x="744648" y="819919"/>
                    <a:pt x="733853" y="817506"/>
                    <a:pt x="726678" y="828174"/>
                  </a:cubicBezTo>
                  <a:cubicBezTo>
                    <a:pt x="720391" y="837382"/>
                    <a:pt x="725090" y="846907"/>
                    <a:pt x="731313" y="854019"/>
                  </a:cubicBezTo>
                  <a:cubicBezTo>
                    <a:pt x="751062" y="876562"/>
                    <a:pt x="738742" y="881451"/>
                    <a:pt x="718295" y="886658"/>
                  </a:cubicBezTo>
                  <a:cubicBezTo>
                    <a:pt x="705215" y="889960"/>
                    <a:pt x="692768" y="898406"/>
                    <a:pt x="681402" y="906661"/>
                  </a:cubicBezTo>
                  <a:cubicBezTo>
                    <a:pt x="640635" y="936442"/>
                    <a:pt x="630412" y="934029"/>
                    <a:pt x="597582" y="884435"/>
                  </a:cubicBezTo>
                  <a:cubicBezTo>
                    <a:pt x="628697" y="872624"/>
                    <a:pt x="652002" y="848602"/>
                    <a:pt x="667432" y="812362"/>
                  </a:cubicBezTo>
                  <a:cubicBezTo>
                    <a:pt x="646159" y="858591"/>
                    <a:pt x="622855" y="877152"/>
                    <a:pt x="597645" y="86805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7" name="Полилиния: фигура 946">
              <a:extLst>
                <a:ext uri="{FF2B5EF4-FFF2-40B4-BE49-F238E27FC236}">
                  <a16:creationId xmlns="" xmlns:a16="http://schemas.microsoft.com/office/drawing/2014/main" id="{A52C415B-3B33-45DE-AA38-4CE6DB8035B5}"/>
                </a:ext>
              </a:extLst>
            </p:cNvPr>
            <p:cNvSpPr/>
            <p:nvPr/>
          </p:nvSpPr>
          <p:spPr>
            <a:xfrm>
              <a:off x="9154668" y="2768928"/>
              <a:ext cx="550723" cy="228156"/>
            </a:xfrm>
            <a:custGeom>
              <a:avLst/>
              <a:gdLst>
                <a:gd name="connsiteX0" fmla="*/ 19113 w 550723"/>
                <a:gd name="connsiteY0" fmla="*/ 31689 h 228156"/>
                <a:gd name="connsiteX1" fmla="*/ 0 w 550723"/>
                <a:gd name="connsiteY1" fmla="*/ 13147 h 228156"/>
                <a:gd name="connsiteX2" fmla="*/ 11493 w 550723"/>
                <a:gd name="connsiteY2" fmla="*/ 7178 h 228156"/>
                <a:gd name="connsiteX3" fmla="*/ 56388 w 550723"/>
                <a:gd name="connsiteY3" fmla="*/ 6606 h 228156"/>
                <a:gd name="connsiteX4" fmla="*/ 166624 w 550723"/>
                <a:gd name="connsiteY4" fmla="*/ 38293 h 228156"/>
                <a:gd name="connsiteX5" fmla="*/ 220916 w 550723"/>
                <a:gd name="connsiteY5" fmla="*/ 75123 h 228156"/>
                <a:gd name="connsiteX6" fmla="*/ 258254 w 550723"/>
                <a:gd name="connsiteY6" fmla="*/ 60455 h 228156"/>
                <a:gd name="connsiteX7" fmla="*/ 234251 w 550723"/>
                <a:gd name="connsiteY7" fmla="*/ 27942 h 228156"/>
                <a:gd name="connsiteX8" fmla="*/ 211773 w 550723"/>
                <a:gd name="connsiteY8" fmla="*/ 14417 h 228156"/>
                <a:gd name="connsiteX9" fmla="*/ 239649 w 550723"/>
                <a:gd name="connsiteY9" fmla="*/ 129 h 228156"/>
                <a:gd name="connsiteX10" fmla="*/ 332486 w 550723"/>
                <a:gd name="connsiteY10" fmla="*/ 29911 h 228156"/>
                <a:gd name="connsiteX11" fmla="*/ 369570 w 550723"/>
                <a:gd name="connsiteY11" fmla="*/ 48199 h 228156"/>
                <a:gd name="connsiteX12" fmla="*/ 384810 w 550723"/>
                <a:gd name="connsiteY12" fmla="*/ 48262 h 228156"/>
                <a:gd name="connsiteX13" fmla="*/ 537210 w 550723"/>
                <a:gd name="connsiteY13" fmla="*/ 162817 h 228156"/>
                <a:gd name="connsiteX14" fmla="*/ 544830 w 550723"/>
                <a:gd name="connsiteY14" fmla="*/ 220158 h 228156"/>
                <a:gd name="connsiteX15" fmla="*/ 394652 w 550723"/>
                <a:gd name="connsiteY15" fmla="*/ 216348 h 228156"/>
                <a:gd name="connsiteX16" fmla="*/ 353124 w 550723"/>
                <a:gd name="connsiteY16" fmla="*/ 220983 h 228156"/>
                <a:gd name="connsiteX17" fmla="*/ 322580 w 550723"/>
                <a:gd name="connsiteY17" fmla="*/ 223460 h 228156"/>
                <a:gd name="connsiteX18" fmla="*/ 291084 w 550723"/>
                <a:gd name="connsiteY18" fmla="*/ 225555 h 228156"/>
                <a:gd name="connsiteX19" fmla="*/ 234125 w 550723"/>
                <a:gd name="connsiteY19" fmla="*/ 212030 h 228156"/>
                <a:gd name="connsiteX20" fmla="*/ 76327 w 550723"/>
                <a:gd name="connsiteY20" fmla="*/ 157928 h 228156"/>
                <a:gd name="connsiteX21" fmla="*/ 49593 w 550723"/>
                <a:gd name="connsiteY21" fmla="*/ 121796 h 228156"/>
                <a:gd name="connsiteX22" fmla="*/ 49593 w 550723"/>
                <a:gd name="connsiteY22" fmla="*/ 121796 h 228156"/>
                <a:gd name="connsiteX23" fmla="*/ 19113 w 550723"/>
                <a:gd name="connsiteY23" fmla="*/ 31816 h 22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723" h="228156">
                  <a:moveTo>
                    <a:pt x="19113" y="31689"/>
                  </a:moveTo>
                  <a:cubicBezTo>
                    <a:pt x="12128" y="25974"/>
                    <a:pt x="-63" y="26037"/>
                    <a:pt x="0" y="13147"/>
                  </a:cubicBezTo>
                  <a:cubicBezTo>
                    <a:pt x="0" y="11115"/>
                    <a:pt x="7493" y="9146"/>
                    <a:pt x="11493" y="7178"/>
                  </a:cubicBezTo>
                  <a:cubicBezTo>
                    <a:pt x="26479" y="8892"/>
                    <a:pt x="40957" y="9210"/>
                    <a:pt x="56388" y="6606"/>
                  </a:cubicBezTo>
                  <a:cubicBezTo>
                    <a:pt x="96774" y="-188"/>
                    <a:pt x="133096" y="14544"/>
                    <a:pt x="166624" y="38293"/>
                  </a:cubicBezTo>
                  <a:cubicBezTo>
                    <a:pt x="184531" y="50929"/>
                    <a:pt x="201866" y="64963"/>
                    <a:pt x="220916" y="75123"/>
                  </a:cubicBezTo>
                  <a:cubicBezTo>
                    <a:pt x="235839" y="83061"/>
                    <a:pt x="252793" y="79695"/>
                    <a:pt x="258254" y="60455"/>
                  </a:cubicBezTo>
                  <a:cubicBezTo>
                    <a:pt x="263779" y="40896"/>
                    <a:pt x="252349" y="30355"/>
                    <a:pt x="234251" y="27942"/>
                  </a:cubicBezTo>
                  <a:cubicBezTo>
                    <a:pt x="224917" y="26672"/>
                    <a:pt x="210058" y="29911"/>
                    <a:pt x="211773" y="14417"/>
                  </a:cubicBezTo>
                  <a:cubicBezTo>
                    <a:pt x="213360" y="-442"/>
                    <a:pt x="228854" y="-315"/>
                    <a:pt x="239649" y="129"/>
                  </a:cubicBezTo>
                  <a:cubicBezTo>
                    <a:pt x="272796" y="1463"/>
                    <a:pt x="304673" y="9718"/>
                    <a:pt x="332486" y="29911"/>
                  </a:cubicBezTo>
                  <a:cubicBezTo>
                    <a:pt x="344170" y="38356"/>
                    <a:pt x="354901" y="47437"/>
                    <a:pt x="369570" y="48199"/>
                  </a:cubicBezTo>
                  <a:cubicBezTo>
                    <a:pt x="374650" y="42928"/>
                    <a:pt x="379730" y="43373"/>
                    <a:pt x="384810" y="48262"/>
                  </a:cubicBezTo>
                  <a:cubicBezTo>
                    <a:pt x="456819" y="53914"/>
                    <a:pt x="486156" y="125034"/>
                    <a:pt x="537210" y="162817"/>
                  </a:cubicBezTo>
                  <a:cubicBezTo>
                    <a:pt x="544639" y="181168"/>
                    <a:pt x="558737" y="198504"/>
                    <a:pt x="544830" y="220158"/>
                  </a:cubicBezTo>
                  <a:cubicBezTo>
                    <a:pt x="494538" y="228794"/>
                    <a:pt x="444373" y="230826"/>
                    <a:pt x="394652" y="216348"/>
                  </a:cubicBezTo>
                  <a:cubicBezTo>
                    <a:pt x="379857" y="212030"/>
                    <a:pt x="366141" y="208474"/>
                    <a:pt x="353124" y="220983"/>
                  </a:cubicBezTo>
                  <a:cubicBezTo>
                    <a:pt x="343916" y="229810"/>
                    <a:pt x="332486" y="230318"/>
                    <a:pt x="322580" y="223460"/>
                  </a:cubicBezTo>
                  <a:cubicBezTo>
                    <a:pt x="310896" y="215332"/>
                    <a:pt x="301371" y="221872"/>
                    <a:pt x="291084" y="225555"/>
                  </a:cubicBezTo>
                  <a:cubicBezTo>
                    <a:pt x="269367" y="234064"/>
                    <a:pt x="254317" y="206632"/>
                    <a:pt x="234125" y="212030"/>
                  </a:cubicBezTo>
                  <a:cubicBezTo>
                    <a:pt x="170625" y="229175"/>
                    <a:pt x="129476" y="173739"/>
                    <a:pt x="76327" y="157928"/>
                  </a:cubicBezTo>
                  <a:cubicBezTo>
                    <a:pt x="57213" y="152276"/>
                    <a:pt x="57722" y="134369"/>
                    <a:pt x="49593" y="121796"/>
                  </a:cubicBezTo>
                  <a:lnTo>
                    <a:pt x="49593" y="121796"/>
                  </a:lnTo>
                  <a:cubicBezTo>
                    <a:pt x="22162" y="98555"/>
                    <a:pt x="32512" y="60518"/>
                    <a:pt x="19113" y="3181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8" name="Полилиния: фигура 947">
              <a:extLst>
                <a:ext uri="{FF2B5EF4-FFF2-40B4-BE49-F238E27FC236}">
                  <a16:creationId xmlns="" xmlns:a16="http://schemas.microsoft.com/office/drawing/2014/main" id="{FC60F2AF-B454-4C68-8CB6-912B83BBB9F6}"/>
                </a:ext>
              </a:extLst>
            </p:cNvPr>
            <p:cNvSpPr/>
            <p:nvPr/>
          </p:nvSpPr>
          <p:spPr>
            <a:xfrm>
              <a:off x="9202998" y="2890597"/>
              <a:ext cx="559140" cy="398819"/>
            </a:xfrm>
            <a:custGeom>
              <a:avLst/>
              <a:gdLst>
                <a:gd name="connsiteX0" fmla="*/ 1263 w 559140"/>
                <a:gd name="connsiteY0" fmla="*/ 0 h 398819"/>
                <a:gd name="connsiteX1" fmla="*/ 166744 w 559140"/>
                <a:gd name="connsiteY1" fmla="*/ 76518 h 398819"/>
                <a:gd name="connsiteX2" fmla="*/ 245103 w 559140"/>
                <a:gd name="connsiteY2" fmla="*/ 90044 h 398819"/>
                <a:gd name="connsiteX3" fmla="*/ 295204 w 559140"/>
                <a:gd name="connsiteY3" fmla="*/ 134557 h 398819"/>
                <a:gd name="connsiteX4" fmla="*/ 391153 w 559140"/>
                <a:gd name="connsiteY4" fmla="*/ 236920 h 398819"/>
                <a:gd name="connsiteX5" fmla="*/ 408806 w 559140"/>
                <a:gd name="connsiteY5" fmla="*/ 240412 h 398819"/>
                <a:gd name="connsiteX6" fmla="*/ 448366 w 559140"/>
                <a:gd name="connsiteY6" fmla="*/ 254573 h 398819"/>
                <a:gd name="connsiteX7" fmla="*/ 473703 w 559140"/>
                <a:gd name="connsiteY7" fmla="*/ 253811 h 398819"/>
                <a:gd name="connsiteX8" fmla="*/ 502024 w 559140"/>
                <a:gd name="connsiteY8" fmla="*/ 216346 h 398819"/>
                <a:gd name="connsiteX9" fmla="*/ 533075 w 559140"/>
                <a:gd name="connsiteY9" fmla="*/ 250255 h 398819"/>
                <a:gd name="connsiteX10" fmla="*/ 549839 w 559140"/>
                <a:gd name="connsiteY10" fmla="*/ 294705 h 398819"/>
                <a:gd name="connsiteX11" fmla="*/ 548188 w 559140"/>
                <a:gd name="connsiteY11" fmla="*/ 341187 h 398819"/>
                <a:gd name="connsiteX12" fmla="*/ 511739 w 559140"/>
                <a:gd name="connsiteY12" fmla="*/ 332297 h 398819"/>
                <a:gd name="connsiteX13" fmla="*/ 450843 w 559140"/>
                <a:gd name="connsiteY13" fmla="*/ 343791 h 398819"/>
                <a:gd name="connsiteX14" fmla="*/ 450843 w 559140"/>
                <a:gd name="connsiteY14" fmla="*/ 351982 h 398819"/>
                <a:gd name="connsiteX15" fmla="*/ 429697 w 559140"/>
                <a:gd name="connsiteY15" fmla="*/ 379859 h 398819"/>
                <a:gd name="connsiteX16" fmla="*/ 414520 w 559140"/>
                <a:gd name="connsiteY16" fmla="*/ 398465 h 398819"/>
                <a:gd name="connsiteX17" fmla="*/ 398963 w 559140"/>
                <a:gd name="connsiteY17" fmla="*/ 377446 h 398819"/>
                <a:gd name="connsiteX18" fmla="*/ 362260 w 559140"/>
                <a:gd name="connsiteY18" fmla="*/ 345124 h 398819"/>
                <a:gd name="connsiteX19" fmla="*/ 300920 w 559140"/>
                <a:gd name="connsiteY19" fmla="*/ 309501 h 398819"/>
                <a:gd name="connsiteX20" fmla="*/ 239959 w 559140"/>
                <a:gd name="connsiteY20" fmla="*/ 258129 h 398819"/>
                <a:gd name="connsiteX21" fmla="*/ 235641 w 559140"/>
                <a:gd name="connsiteY21" fmla="*/ 225553 h 398819"/>
                <a:gd name="connsiteX22" fmla="*/ 194430 w 559140"/>
                <a:gd name="connsiteY22" fmla="*/ 103823 h 398819"/>
                <a:gd name="connsiteX23" fmla="*/ 168839 w 559140"/>
                <a:gd name="connsiteY23" fmla="*/ 100648 h 398819"/>
                <a:gd name="connsiteX24" fmla="*/ 83686 w 559140"/>
                <a:gd name="connsiteY24" fmla="*/ 76581 h 398819"/>
                <a:gd name="connsiteX25" fmla="*/ 24123 w 559140"/>
                <a:gd name="connsiteY25" fmla="*/ 41085 h 398819"/>
                <a:gd name="connsiteX26" fmla="*/ 1199 w 559140"/>
                <a:gd name="connsiteY26" fmla="*/ 16574 h 398819"/>
                <a:gd name="connsiteX27" fmla="*/ 1199 w 559140"/>
                <a:gd name="connsiteY27" fmla="*/ 190 h 39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9140" h="398819">
                  <a:moveTo>
                    <a:pt x="1263" y="0"/>
                  </a:moveTo>
                  <a:cubicBezTo>
                    <a:pt x="48951" y="44069"/>
                    <a:pt x="103625" y="70295"/>
                    <a:pt x="166744" y="76518"/>
                  </a:cubicBezTo>
                  <a:cubicBezTo>
                    <a:pt x="193032" y="79122"/>
                    <a:pt x="219004" y="85408"/>
                    <a:pt x="245103" y="90044"/>
                  </a:cubicBezTo>
                  <a:cubicBezTo>
                    <a:pt x="268598" y="96203"/>
                    <a:pt x="281870" y="110364"/>
                    <a:pt x="295204" y="134557"/>
                  </a:cubicBezTo>
                  <a:cubicBezTo>
                    <a:pt x="318064" y="176150"/>
                    <a:pt x="356990" y="205043"/>
                    <a:pt x="391153" y="236920"/>
                  </a:cubicBezTo>
                  <a:cubicBezTo>
                    <a:pt x="396170" y="241619"/>
                    <a:pt x="404361" y="242889"/>
                    <a:pt x="408806" y="240412"/>
                  </a:cubicBezTo>
                  <a:cubicBezTo>
                    <a:pt x="427411" y="229871"/>
                    <a:pt x="438397" y="235142"/>
                    <a:pt x="448366" y="254573"/>
                  </a:cubicBezTo>
                  <a:cubicBezTo>
                    <a:pt x="454653" y="266828"/>
                    <a:pt x="465448" y="263145"/>
                    <a:pt x="473703" y="253811"/>
                  </a:cubicBezTo>
                  <a:cubicBezTo>
                    <a:pt x="478148" y="236920"/>
                    <a:pt x="482339" y="218251"/>
                    <a:pt x="502024" y="216346"/>
                  </a:cubicBezTo>
                  <a:cubicBezTo>
                    <a:pt x="523232" y="214314"/>
                    <a:pt x="526725" y="234888"/>
                    <a:pt x="533075" y="250255"/>
                  </a:cubicBezTo>
                  <a:cubicBezTo>
                    <a:pt x="539107" y="264860"/>
                    <a:pt x="544315" y="279846"/>
                    <a:pt x="549839" y="294705"/>
                  </a:cubicBezTo>
                  <a:cubicBezTo>
                    <a:pt x="561015" y="310707"/>
                    <a:pt x="564000" y="327789"/>
                    <a:pt x="548188" y="341187"/>
                  </a:cubicBezTo>
                  <a:cubicBezTo>
                    <a:pt x="534472" y="352744"/>
                    <a:pt x="523995" y="340298"/>
                    <a:pt x="511739" y="332297"/>
                  </a:cubicBezTo>
                  <a:cubicBezTo>
                    <a:pt x="489895" y="318073"/>
                    <a:pt x="467670" y="318835"/>
                    <a:pt x="450843" y="343791"/>
                  </a:cubicBezTo>
                  <a:cubicBezTo>
                    <a:pt x="450843" y="346521"/>
                    <a:pt x="450843" y="349252"/>
                    <a:pt x="450843" y="351982"/>
                  </a:cubicBezTo>
                  <a:cubicBezTo>
                    <a:pt x="441191" y="358967"/>
                    <a:pt x="433444" y="367476"/>
                    <a:pt x="429697" y="379859"/>
                  </a:cubicBezTo>
                  <a:cubicBezTo>
                    <a:pt x="427220" y="388178"/>
                    <a:pt x="427856" y="401132"/>
                    <a:pt x="414520" y="398465"/>
                  </a:cubicBezTo>
                  <a:cubicBezTo>
                    <a:pt x="404615" y="396496"/>
                    <a:pt x="399916" y="387098"/>
                    <a:pt x="398963" y="377446"/>
                  </a:cubicBezTo>
                  <a:cubicBezTo>
                    <a:pt x="396423" y="353252"/>
                    <a:pt x="381882" y="345188"/>
                    <a:pt x="362260" y="345124"/>
                  </a:cubicBezTo>
                  <a:cubicBezTo>
                    <a:pt x="335527" y="344997"/>
                    <a:pt x="317429" y="329313"/>
                    <a:pt x="300920" y="309501"/>
                  </a:cubicBezTo>
                  <a:cubicBezTo>
                    <a:pt x="283583" y="288545"/>
                    <a:pt x="270122" y="263971"/>
                    <a:pt x="239959" y="258129"/>
                  </a:cubicBezTo>
                  <a:cubicBezTo>
                    <a:pt x="221735" y="254573"/>
                    <a:pt x="229990" y="238761"/>
                    <a:pt x="235641" y="225553"/>
                  </a:cubicBezTo>
                  <a:cubicBezTo>
                    <a:pt x="247007" y="199074"/>
                    <a:pt x="218370" y="114999"/>
                    <a:pt x="194430" y="103823"/>
                  </a:cubicBezTo>
                  <a:cubicBezTo>
                    <a:pt x="186746" y="100203"/>
                    <a:pt x="175316" y="97092"/>
                    <a:pt x="168839" y="100648"/>
                  </a:cubicBezTo>
                  <a:cubicBezTo>
                    <a:pt x="132962" y="120460"/>
                    <a:pt x="108578" y="97981"/>
                    <a:pt x="83686" y="76581"/>
                  </a:cubicBezTo>
                  <a:cubicBezTo>
                    <a:pt x="65652" y="61087"/>
                    <a:pt x="45649" y="49721"/>
                    <a:pt x="24123" y="41085"/>
                  </a:cubicBezTo>
                  <a:cubicBezTo>
                    <a:pt x="4438" y="45911"/>
                    <a:pt x="-3182" y="37719"/>
                    <a:pt x="1199" y="16574"/>
                  </a:cubicBezTo>
                  <a:cubicBezTo>
                    <a:pt x="1199" y="11113"/>
                    <a:pt x="1199" y="5652"/>
                    <a:pt x="1199" y="19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9" name="Полилиния: фигура 948">
              <a:extLst>
                <a:ext uri="{FF2B5EF4-FFF2-40B4-BE49-F238E27FC236}">
                  <a16:creationId xmlns="" xmlns:a16="http://schemas.microsoft.com/office/drawing/2014/main" id="{32E2A776-5EF2-4C7E-8623-9DF5FED98E98}"/>
                </a:ext>
              </a:extLst>
            </p:cNvPr>
            <p:cNvSpPr/>
            <p:nvPr/>
          </p:nvSpPr>
          <p:spPr>
            <a:xfrm>
              <a:off x="9448038" y="2965014"/>
              <a:ext cx="251396" cy="210730"/>
            </a:xfrm>
            <a:custGeom>
              <a:avLst/>
              <a:gdLst>
                <a:gd name="connsiteX0" fmla="*/ 228600 w 251396"/>
                <a:gd name="connsiteY0" fmla="*/ 179330 h 210730"/>
                <a:gd name="connsiteX1" fmla="*/ 186627 w 251396"/>
                <a:gd name="connsiteY1" fmla="*/ 187775 h 210730"/>
                <a:gd name="connsiteX2" fmla="*/ 115126 w 251396"/>
                <a:gd name="connsiteY2" fmla="*/ 145865 h 210730"/>
                <a:gd name="connsiteX3" fmla="*/ 48006 w 251396"/>
                <a:gd name="connsiteY3" fmla="*/ 104399 h 210730"/>
                <a:gd name="connsiteX4" fmla="*/ 37656 w 251396"/>
                <a:gd name="connsiteY4" fmla="*/ 89159 h 210730"/>
                <a:gd name="connsiteX5" fmla="*/ 0 w 251396"/>
                <a:gd name="connsiteY5" fmla="*/ 15626 h 210730"/>
                <a:gd name="connsiteX6" fmla="*/ 157670 w 251396"/>
                <a:gd name="connsiteY6" fmla="*/ 15753 h 210730"/>
                <a:gd name="connsiteX7" fmla="*/ 251396 w 251396"/>
                <a:gd name="connsiteY7" fmla="*/ 23945 h 210730"/>
                <a:gd name="connsiteX8" fmla="*/ 115253 w 251396"/>
                <a:gd name="connsiteY8" fmla="*/ 37978 h 210730"/>
                <a:gd name="connsiteX9" fmla="*/ 72834 w 251396"/>
                <a:gd name="connsiteY9" fmla="*/ 42042 h 210730"/>
                <a:gd name="connsiteX10" fmla="*/ 84074 w 251396"/>
                <a:gd name="connsiteY10" fmla="*/ 81984 h 210730"/>
                <a:gd name="connsiteX11" fmla="*/ 141033 w 251396"/>
                <a:gd name="connsiteY11" fmla="*/ 144722 h 210730"/>
                <a:gd name="connsiteX12" fmla="*/ 150940 w 251396"/>
                <a:gd name="connsiteY12" fmla="*/ 149675 h 210730"/>
                <a:gd name="connsiteX13" fmla="*/ 228536 w 251396"/>
                <a:gd name="connsiteY13" fmla="*/ 179266 h 21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396" h="210730">
                  <a:moveTo>
                    <a:pt x="228600" y="179330"/>
                  </a:moveTo>
                  <a:cubicBezTo>
                    <a:pt x="218122" y="199967"/>
                    <a:pt x="214757" y="233686"/>
                    <a:pt x="186627" y="187775"/>
                  </a:cubicBezTo>
                  <a:cubicBezTo>
                    <a:pt x="173863" y="166947"/>
                    <a:pt x="138747" y="163582"/>
                    <a:pt x="115126" y="145865"/>
                  </a:cubicBezTo>
                  <a:cubicBezTo>
                    <a:pt x="95377" y="131070"/>
                    <a:pt x="82741" y="94176"/>
                    <a:pt x="48006" y="104399"/>
                  </a:cubicBezTo>
                  <a:cubicBezTo>
                    <a:pt x="45910" y="105034"/>
                    <a:pt x="38544" y="94938"/>
                    <a:pt x="37656" y="89159"/>
                  </a:cubicBezTo>
                  <a:cubicBezTo>
                    <a:pt x="33274" y="59568"/>
                    <a:pt x="15049" y="38613"/>
                    <a:pt x="0" y="15626"/>
                  </a:cubicBezTo>
                  <a:cubicBezTo>
                    <a:pt x="52642" y="-15489"/>
                    <a:pt x="105029" y="8196"/>
                    <a:pt x="157670" y="15753"/>
                  </a:cubicBezTo>
                  <a:cubicBezTo>
                    <a:pt x="188722" y="20198"/>
                    <a:pt x="220155" y="21341"/>
                    <a:pt x="251396" y="23945"/>
                  </a:cubicBezTo>
                  <a:cubicBezTo>
                    <a:pt x="207581" y="46106"/>
                    <a:pt x="161734" y="45154"/>
                    <a:pt x="115253" y="37978"/>
                  </a:cubicBezTo>
                  <a:cubicBezTo>
                    <a:pt x="100711" y="35755"/>
                    <a:pt x="83630" y="25976"/>
                    <a:pt x="72834" y="42042"/>
                  </a:cubicBezTo>
                  <a:cubicBezTo>
                    <a:pt x="62611" y="57282"/>
                    <a:pt x="80201" y="68522"/>
                    <a:pt x="84074" y="81984"/>
                  </a:cubicBezTo>
                  <a:cubicBezTo>
                    <a:pt x="93028" y="113353"/>
                    <a:pt x="119888" y="126117"/>
                    <a:pt x="141033" y="144722"/>
                  </a:cubicBezTo>
                  <a:cubicBezTo>
                    <a:pt x="143828" y="147198"/>
                    <a:pt x="149289" y="150818"/>
                    <a:pt x="150940" y="149675"/>
                  </a:cubicBezTo>
                  <a:cubicBezTo>
                    <a:pt x="189357" y="122116"/>
                    <a:pt x="207010" y="156470"/>
                    <a:pt x="228536" y="17926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0" name="Полилиния: фигура 949">
              <a:extLst>
                <a:ext uri="{FF2B5EF4-FFF2-40B4-BE49-F238E27FC236}">
                  <a16:creationId xmlns="" xmlns:a16="http://schemas.microsoft.com/office/drawing/2014/main" id="{5656340E-B6D0-40BC-92FE-66BAC56B5BF8}"/>
                </a:ext>
              </a:extLst>
            </p:cNvPr>
            <p:cNvSpPr/>
            <p:nvPr/>
          </p:nvSpPr>
          <p:spPr>
            <a:xfrm>
              <a:off x="9892291" y="2740914"/>
              <a:ext cx="167472" cy="152920"/>
            </a:xfrm>
            <a:custGeom>
              <a:avLst/>
              <a:gdLst>
                <a:gd name="connsiteX0" fmla="*/ 565 w 167472"/>
                <a:gd name="connsiteY0" fmla="*/ 6871 h 152920"/>
                <a:gd name="connsiteX1" fmla="*/ 49650 w 167472"/>
                <a:gd name="connsiteY1" fmla="*/ 37732 h 152920"/>
                <a:gd name="connsiteX2" fmla="*/ 88829 w 167472"/>
                <a:gd name="connsiteY2" fmla="*/ 16205 h 152920"/>
                <a:gd name="connsiteX3" fmla="*/ 133788 w 167472"/>
                <a:gd name="connsiteY3" fmla="*/ 4521 h 152920"/>
                <a:gd name="connsiteX4" fmla="*/ 158171 w 167472"/>
                <a:gd name="connsiteY4" fmla="*/ 82436 h 152920"/>
                <a:gd name="connsiteX5" fmla="*/ 149028 w 167472"/>
                <a:gd name="connsiteY5" fmla="*/ 129045 h 152920"/>
                <a:gd name="connsiteX6" fmla="*/ 132009 w 167472"/>
                <a:gd name="connsiteY6" fmla="*/ 152731 h 152920"/>
                <a:gd name="connsiteX7" fmla="*/ 111690 w 167472"/>
                <a:gd name="connsiteY7" fmla="*/ 137809 h 152920"/>
                <a:gd name="connsiteX8" fmla="*/ 56190 w 167472"/>
                <a:gd name="connsiteY8" fmla="*/ 96660 h 152920"/>
                <a:gd name="connsiteX9" fmla="*/ 565 w 167472"/>
                <a:gd name="connsiteY9" fmla="*/ 6871 h 1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72" h="152920">
                  <a:moveTo>
                    <a:pt x="565" y="6871"/>
                  </a:moveTo>
                  <a:cubicBezTo>
                    <a:pt x="22726" y="10300"/>
                    <a:pt x="26600" y="39955"/>
                    <a:pt x="49650" y="37732"/>
                  </a:cubicBezTo>
                  <a:cubicBezTo>
                    <a:pt x="65842" y="36144"/>
                    <a:pt x="83368" y="47638"/>
                    <a:pt x="88829" y="16205"/>
                  </a:cubicBezTo>
                  <a:cubicBezTo>
                    <a:pt x="93338" y="-9893"/>
                    <a:pt x="120135" y="2997"/>
                    <a:pt x="133788" y="4521"/>
                  </a:cubicBezTo>
                  <a:cubicBezTo>
                    <a:pt x="164014" y="7951"/>
                    <a:pt x="178174" y="57544"/>
                    <a:pt x="158171" y="82436"/>
                  </a:cubicBezTo>
                  <a:cubicBezTo>
                    <a:pt x="146805" y="96660"/>
                    <a:pt x="151758" y="113488"/>
                    <a:pt x="149028" y="129045"/>
                  </a:cubicBezTo>
                  <a:cubicBezTo>
                    <a:pt x="147059" y="140222"/>
                    <a:pt x="144265" y="151017"/>
                    <a:pt x="132009" y="152731"/>
                  </a:cubicBezTo>
                  <a:cubicBezTo>
                    <a:pt x="121850" y="154192"/>
                    <a:pt x="114483" y="147016"/>
                    <a:pt x="111690" y="137809"/>
                  </a:cubicBezTo>
                  <a:cubicBezTo>
                    <a:pt x="102609" y="108154"/>
                    <a:pt x="91560" y="97676"/>
                    <a:pt x="56190" y="96660"/>
                  </a:cubicBezTo>
                  <a:cubicBezTo>
                    <a:pt x="32124" y="95962"/>
                    <a:pt x="-5023" y="57544"/>
                    <a:pt x="565" y="687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1" name="Полилиния: фигура 950">
              <a:extLst>
                <a:ext uri="{FF2B5EF4-FFF2-40B4-BE49-F238E27FC236}">
                  <a16:creationId xmlns="" xmlns:a16="http://schemas.microsoft.com/office/drawing/2014/main" id="{F018FB21-E2BB-41DC-A136-3B0C181AD50F}"/>
                </a:ext>
              </a:extLst>
            </p:cNvPr>
            <p:cNvSpPr/>
            <p:nvPr/>
          </p:nvSpPr>
          <p:spPr>
            <a:xfrm>
              <a:off x="9653777" y="3176223"/>
              <a:ext cx="116982" cy="83745"/>
            </a:xfrm>
            <a:custGeom>
              <a:avLst/>
              <a:gdLst>
                <a:gd name="connsiteX0" fmla="*/ 1 w 116982"/>
                <a:gd name="connsiteY0" fmla="*/ 58101 h 83745"/>
                <a:gd name="connsiteX1" fmla="*/ 44515 w 116982"/>
                <a:gd name="connsiteY1" fmla="*/ 2412 h 83745"/>
                <a:gd name="connsiteX2" fmla="*/ 87504 w 116982"/>
                <a:gd name="connsiteY2" fmla="*/ 41845 h 83745"/>
                <a:gd name="connsiteX3" fmla="*/ 99061 w 116982"/>
                <a:gd name="connsiteY3" fmla="*/ 9016 h 83745"/>
                <a:gd name="connsiteX4" fmla="*/ 104649 w 116982"/>
                <a:gd name="connsiteY4" fmla="*/ 66483 h 83745"/>
                <a:gd name="connsiteX5" fmla="*/ 33021 w 116982"/>
                <a:gd name="connsiteY5" fmla="*/ 75754 h 83745"/>
                <a:gd name="connsiteX6" fmla="*/ 65 w 116982"/>
                <a:gd name="connsiteY6" fmla="*/ 58101 h 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82" h="83745">
                  <a:moveTo>
                    <a:pt x="1" y="58101"/>
                  </a:moveTo>
                  <a:cubicBezTo>
                    <a:pt x="-190" y="25970"/>
                    <a:pt x="25592" y="11556"/>
                    <a:pt x="44515" y="2412"/>
                  </a:cubicBezTo>
                  <a:cubicBezTo>
                    <a:pt x="70232" y="-10098"/>
                    <a:pt x="72073" y="29526"/>
                    <a:pt x="87504" y="41845"/>
                  </a:cubicBezTo>
                  <a:cubicBezTo>
                    <a:pt x="102554" y="33908"/>
                    <a:pt x="97410" y="20192"/>
                    <a:pt x="99061" y="9016"/>
                  </a:cubicBezTo>
                  <a:cubicBezTo>
                    <a:pt x="125667" y="25335"/>
                    <a:pt x="118365" y="46925"/>
                    <a:pt x="104649" y="66483"/>
                  </a:cubicBezTo>
                  <a:cubicBezTo>
                    <a:pt x="92076" y="84390"/>
                    <a:pt x="45404" y="89852"/>
                    <a:pt x="33021" y="75754"/>
                  </a:cubicBezTo>
                  <a:cubicBezTo>
                    <a:pt x="23559" y="65023"/>
                    <a:pt x="17591" y="50100"/>
                    <a:pt x="65" y="5810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2" name="Полилиния: фигура 951">
              <a:extLst>
                <a:ext uri="{FF2B5EF4-FFF2-40B4-BE49-F238E27FC236}">
                  <a16:creationId xmlns="" xmlns:a16="http://schemas.microsoft.com/office/drawing/2014/main" id="{D9E399EB-5BAB-4C26-BCCC-866820129EB1}"/>
                </a:ext>
              </a:extLst>
            </p:cNvPr>
            <p:cNvSpPr/>
            <p:nvPr/>
          </p:nvSpPr>
          <p:spPr>
            <a:xfrm>
              <a:off x="9923041" y="2666441"/>
              <a:ext cx="33250" cy="54019"/>
            </a:xfrm>
            <a:custGeom>
              <a:avLst/>
              <a:gdLst>
                <a:gd name="connsiteX0" fmla="*/ 33251 w 33250"/>
                <a:gd name="connsiteY0" fmla="*/ 31115 h 54019"/>
                <a:gd name="connsiteX1" fmla="*/ 16677 w 33250"/>
                <a:gd name="connsiteY1" fmla="*/ 53975 h 54019"/>
                <a:gd name="connsiteX2" fmla="*/ 103 w 33250"/>
                <a:gd name="connsiteY2" fmla="*/ 31496 h 54019"/>
                <a:gd name="connsiteX3" fmla="*/ 18265 w 33250"/>
                <a:gd name="connsiteY3" fmla="*/ 0 h 54019"/>
                <a:gd name="connsiteX4" fmla="*/ 33251 w 33250"/>
                <a:gd name="connsiteY4" fmla="*/ 31115 h 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50" h="54019">
                  <a:moveTo>
                    <a:pt x="33251" y="31115"/>
                  </a:moveTo>
                  <a:cubicBezTo>
                    <a:pt x="32742" y="43942"/>
                    <a:pt x="29885" y="54801"/>
                    <a:pt x="16677" y="53975"/>
                  </a:cubicBezTo>
                  <a:cubicBezTo>
                    <a:pt x="4802" y="53277"/>
                    <a:pt x="-849" y="43688"/>
                    <a:pt x="103" y="31496"/>
                  </a:cubicBezTo>
                  <a:cubicBezTo>
                    <a:pt x="1246" y="17844"/>
                    <a:pt x="5310" y="-63"/>
                    <a:pt x="18265" y="0"/>
                  </a:cubicBezTo>
                  <a:cubicBezTo>
                    <a:pt x="34013" y="0"/>
                    <a:pt x="29314" y="20447"/>
                    <a:pt x="33251" y="311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3" name="Полилиния: фигура 952">
              <a:extLst>
                <a:ext uri="{FF2B5EF4-FFF2-40B4-BE49-F238E27FC236}">
                  <a16:creationId xmlns="" xmlns:a16="http://schemas.microsoft.com/office/drawing/2014/main" id="{CFA08F15-17F1-4AB1-AEA1-3125059AAF5C}"/>
                </a:ext>
              </a:extLst>
            </p:cNvPr>
            <p:cNvSpPr/>
            <p:nvPr/>
          </p:nvSpPr>
          <p:spPr>
            <a:xfrm>
              <a:off x="9449176" y="2579699"/>
              <a:ext cx="98499" cy="159081"/>
            </a:xfrm>
            <a:custGeom>
              <a:avLst/>
              <a:gdLst>
                <a:gd name="connsiteX0" fmla="*/ 29279 w 98499"/>
                <a:gd name="connsiteY0" fmla="*/ 0 h 159081"/>
                <a:gd name="connsiteX1" fmla="*/ 97922 w 98499"/>
                <a:gd name="connsiteY1" fmla="*/ 125032 h 159081"/>
                <a:gd name="connsiteX2" fmla="*/ 88587 w 98499"/>
                <a:gd name="connsiteY2" fmla="*/ 156211 h 159081"/>
                <a:gd name="connsiteX3" fmla="*/ 60711 w 98499"/>
                <a:gd name="connsiteY3" fmla="*/ 150496 h 159081"/>
                <a:gd name="connsiteX4" fmla="*/ 259 w 98499"/>
                <a:gd name="connsiteY4" fmla="*/ 44768 h 159081"/>
                <a:gd name="connsiteX5" fmla="*/ 29279 w 98499"/>
                <a:gd name="connsiteY5" fmla="*/ 64 h 159081"/>
                <a:gd name="connsiteX6" fmla="*/ 29279 w 98499"/>
                <a:gd name="connsiteY6" fmla="*/ 64 h 15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499" h="159081">
                  <a:moveTo>
                    <a:pt x="29279" y="0"/>
                  </a:moveTo>
                  <a:cubicBezTo>
                    <a:pt x="62680" y="34989"/>
                    <a:pt x="97033" y="68771"/>
                    <a:pt x="97922" y="125032"/>
                  </a:cubicBezTo>
                  <a:cubicBezTo>
                    <a:pt x="98176" y="137986"/>
                    <a:pt x="101542" y="149543"/>
                    <a:pt x="88587" y="156211"/>
                  </a:cubicBezTo>
                  <a:cubicBezTo>
                    <a:pt x="78364" y="161481"/>
                    <a:pt x="65727" y="159449"/>
                    <a:pt x="60711" y="150496"/>
                  </a:cubicBezTo>
                  <a:cubicBezTo>
                    <a:pt x="41089" y="115507"/>
                    <a:pt x="-3805" y="100203"/>
                    <a:pt x="259" y="44768"/>
                  </a:cubicBezTo>
                  <a:cubicBezTo>
                    <a:pt x="2291" y="17145"/>
                    <a:pt x="5847" y="5080"/>
                    <a:pt x="29279" y="64"/>
                  </a:cubicBezTo>
                  <a:lnTo>
                    <a:pt x="29279" y="64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4" name="Полилиния: фигура 953">
              <a:extLst>
                <a:ext uri="{FF2B5EF4-FFF2-40B4-BE49-F238E27FC236}">
                  <a16:creationId xmlns="" xmlns:a16="http://schemas.microsoft.com/office/drawing/2014/main" id="{6FE1D4E2-6E2B-4F1F-A75D-FB8E890368E0}"/>
                </a:ext>
              </a:extLst>
            </p:cNvPr>
            <p:cNvSpPr/>
            <p:nvPr/>
          </p:nvSpPr>
          <p:spPr>
            <a:xfrm>
              <a:off x="9478318" y="2743403"/>
              <a:ext cx="61870" cy="73660"/>
            </a:xfrm>
            <a:custGeom>
              <a:avLst/>
              <a:gdLst>
                <a:gd name="connsiteX0" fmla="*/ 61096 w 61870"/>
                <a:gd name="connsiteY0" fmla="*/ 73660 h 73660"/>
                <a:gd name="connsiteX1" fmla="*/ 45856 w 61870"/>
                <a:gd name="connsiteY1" fmla="*/ 73597 h 73660"/>
                <a:gd name="connsiteX2" fmla="*/ 136 w 61870"/>
                <a:gd name="connsiteY2" fmla="*/ 0 h 73660"/>
                <a:gd name="connsiteX3" fmla="*/ 61096 w 61870"/>
                <a:gd name="connsiteY3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70" h="73660">
                  <a:moveTo>
                    <a:pt x="61096" y="73660"/>
                  </a:moveTo>
                  <a:cubicBezTo>
                    <a:pt x="56015" y="73660"/>
                    <a:pt x="50936" y="73660"/>
                    <a:pt x="45856" y="73597"/>
                  </a:cubicBezTo>
                  <a:cubicBezTo>
                    <a:pt x="34807" y="46038"/>
                    <a:pt x="-2531" y="37338"/>
                    <a:pt x="136" y="0"/>
                  </a:cubicBezTo>
                  <a:cubicBezTo>
                    <a:pt x="32965" y="12636"/>
                    <a:pt x="67509" y="23622"/>
                    <a:pt x="61096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5" name="Полилиния: фигура 954">
              <a:extLst>
                <a:ext uri="{FF2B5EF4-FFF2-40B4-BE49-F238E27FC236}">
                  <a16:creationId xmlns="" xmlns:a16="http://schemas.microsoft.com/office/drawing/2014/main" id="{EF583B60-05F7-419E-8C8D-E1E87EE97546}"/>
                </a:ext>
              </a:extLst>
            </p:cNvPr>
            <p:cNvSpPr/>
            <p:nvPr/>
          </p:nvSpPr>
          <p:spPr>
            <a:xfrm>
              <a:off x="9436417" y="2676220"/>
              <a:ext cx="41973" cy="68389"/>
            </a:xfrm>
            <a:custGeom>
              <a:avLst/>
              <a:gdLst>
                <a:gd name="connsiteX0" fmla="*/ 41973 w 41973"/>
                <a:gd name="connsiteY0" fmla="*/ 68390 h 68389"/>
                <a:gd name="connsiteX1" fmla="*/ 0 w 41973"/>
                <a:gd name="connsiteY1" fmla="*/ 0 h 68389"/>
                <a:gd name="connsiteX2" fmla="*/ 41973 w 41973"/>
                <a:gd name="connsiteY2" fmla="*/ 68390 h 6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73" h="68389">
                  <a:moveTo>
                    <a:pt x="41973" y="68390"/>
                  </a:moveTo>
                  <a:cubicBezTo>
                    <a:pt x="15748" y="54801"/>
                    <a:pt x="126" y="33655"/>
                    <a:pt x="0" y="0"/>
                  </a:cubicBezTo>
                  <a:cubicBezTo>
                    <a:pt x="13779" y="22479"/>
                    <a:pt x="27622" y="45022"/>
                    <a:pt x="41973" y="683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6" name="Полилиния: фигура 955">
              <a:extLst>
                <a:ext uri="{FF2B5EF4-FFF2-40B4-BE49-F238E27FC236}">
                  <a16:creationId xmlns="" xmlns:a16="http://schemas.microsoft.com/office/drawing/2014/main" id="{19718364-D5C8-483E-BAF5-5DEB8628CD05}"/>
                </a:ext>
              </a:extLst>
            </p:cNvPr>
            <p:cNvSpPr/>
            <p:nvPr/>
          </p:nvSpPr>
          <p:spPr>
            <a:xfrm>
              <a:off x="6629717" y="5425224"/>
              <a:ext cx="247629" cy="131239"/>
            </a:xfrm>
            <a:custGeom>
              <a:avLst/>
              <a:gdLst>
                <a:gd name="connsiteX0" fmla="*/ 91313 w 247629"/>
                <a:gd name="connsiteY0" fmla="*/ 9894 h 131239"/>
                <a:gd name="connsiteX1" fmla="*/ 117919 w 247629"/>
                <a:gd name="connsiteY1" fmla="*/ 11545 h 131239"/>
                <a:gd name="connsiteX2" fmla="*/ 216598 w 247629"/>
                <a:gd name="connsiteY2" fmla="*/ 41580 h 131239"/>
                <a:gd name="connsiteX3" fmla="*/ 238760 w 247629"/>
                <a:gd name="connsiteY3" fmla="*/ 79554 h 131239"/>
                <a:gd name="connsiteX4" fmla="*/ 240792 w 247629"/>
                <a:gd name="connsiteY4" fmla="*/ 120321 h 131239"/>
                <a:gd name="connsiteX5" fmla="*/ 198438 w 247629"/>
                <a:gd name="connsiteY5" fmla="*/ 127369 h 131239"/>
                <a:gd name="connsiteX6" fmla="*/ 151955 w 247629"/>
                <a:gd name="connsiteY6" fmla="*/ 61329 h 131239"/>
                <a:gd name="connsiteX7" fmla="*/ 113157 w 247629"/>
                <a:gd name="connsiteY7" fmla="*/ 56757 h 131239"/>
                <a:gd name="connsiteX8" fmla="*/ 0 w 247629"/>
                <a:gd name="connsiteY8" fmla="*/ 34723 h 131239"/>
                <a:gd name="connsiteX9" fmla="*/ 91249 w 247629"/>
                <a:gd name="connsiteY9" fmla="*/ 9894 h 13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29" h="131239">
                  <a:moveTo>
                    <a:pt x="91313" y="9894"/>
                  </a:moveTo>
                  <a:cubicBezTo>
                    <a:pt x="99822" y="18721"/>
                    <a:pt x="106870" y="17197"/>
                    <a:pt x="117919" y="11545"/>
                  </a:cubicBezTo>
                  <a:cubicBezTo>
                    <a:pt x="161417" y="-10744"/>
                    <a:pt x="191008" y="-774"/>
                    <a:pt x="216598" y="41580"/>
                  </a:cubicBezTo>
                  <a:cubicBezTo>
                    <a:pt x="224155" y="54090"/>
                    <a:pt x="231457" y="66854"/>
                    <a:pt x="238760" y="79554"/>
                  </a:cubicBezTo>
                  <a:cubicBezTo>
                    <a:pt x="246316" y="92699"/>
                    <a:pt x="253238" y="106414"/>
                    <a:pt x="240792" y="120321"/>
                  </a:cubicBezTo>
                  <a:cubicBezTo>
                    <a:pt x="228664" y="133783"/>
                    <a:pt x="213804" y="133085"/>
                    <a:pt x="198438" y="127369"/>
                  </a:cubicBezTo>
                  <a:cubicBezTo>
                    <a:pt x="169354" y="116448"/>
                    <a:pt x="162433" y="86920"/>
                    <a:pt x="151955" y="61329"/>
                  </a:cubicBezTo>
                  <a:cubicBezTo>
                    <a:pt x="140588" y="33389"/>
                    <a:pt x="133921" y="19927"/>
                    <a:pt x="113157" y="56757"/>
                  </a:cubicBezTo>
                  <a:cubicBezTo>
                    <a:pt x="88074" y="101207"/>
                    <a:pt x="29463" y="88253"/>
                    <a:pt x="0" y="34723"/>
                  </a:cubicBezTo>
                  <a:cubicBezTo>
                    <a:pt x="26479" y="9640"/>
                    <a:pt x="55499" y="-4394"/>
                    <a:pt x="91249" y="9894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7" name="Полилиния: фигура 956">
              <a:extLst>
                <a:ext uri="{FF2B5EF4-FFF2-40B4-BE49-F238E27FC236}">
                  <a16:creationId xmlns="" xmlns:a16="http://schemas.microsoft.com/office/drawing/2014/main" id="{1476C4D6-94BC-45A8-85B8-DD578B00B1C5}"/>
                </a:ext>
              </a:extLst>
            </p:cNvPr>
            <p:cNvSpPr/>
            <p:nvPr/>
          </p:nvSpPr>
          <p:spPr>
            <a:xfrm>
              <a:off x="6353428" y="5413817"/>
              <a:ext cx="375348" cy="70307"/>
            </a:xfrm>
            <a:custGeom>
              <a:avLst/>
              <a:gdLst>
                <a:gd name="connsiteX0" fmla="*/ 367602 w 375348"/>
                <a:gd name="connsiteY0" fmla="*/ 21301 h 70307"/>
                <a:gd name="connsiteX1" fmla="*/ 276353 w 375348"/>
                <a:gd name="connsiteY1" fmla="*/ 46130 h 70307"/>
                <a:gd name="connsiteX2" fmla="*/ 79121 w 375348"/>
                <a:gd name="connsiteY2" fmla="*/ 70069 h 70307"/>
                <a:gd name="connsiteX3" fmla="*/ 0 w 375348"/>
                <a:gd name="connsiteY3" fmla="*/ 42256 h 70307"/>
                <a:gd name="connsiteX4" fmla="*/ 108776 w 375348"/>
                <a:gd name="connsiteY4" fmla="*/ 29619 h 70307"/>
                <a:gd name="connsiteX5" fmla="*/ 276353 w 375348"/>
                <a:gd name="connsiteY5" fmla="*/ 13237 h 70307"/>
                <a:gd name="connsiteX6" fmla="*/ 352553 w 375348"/>
                <a:gd name="connsiteY6" fmla="*/ 4981 h 70307"/>
                <a:gd name="connsiteX7" fmla="*/ 375349 w 375348"/>
                <a:gd name="connsiteY7" fmla="*/ 5108 h 70307"/>
                <a:gd name="connsiteX8" fmla="*/ 367665 w 375348"/>
                <a:gd name="connsiteY8" fmla="*/ 21364 h 7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348" h="70307">
                  <a:moveTo>
                    <a:pt x="367602" y="21301"/>
                  </a:moveTo>
                  <a:cubicBezTo>
                    <a:pt x="334264" y="17110"/>
                    <a:pt x="308483" y="45241"/>
                    <a:pt x="276353" y="46130"/>
                  </a:cubicBezTo>
                  <a:cubicBezTo>
                    <a:pt x="212344" y="70577"/>
                    <a:pt x="145288" y="66323"/>
                    <a:pt x="79121" y="70069"/>
                  </a:cubicBezTo>
                  <a:cubicBezTo>
                    <a:pt x="51054" y="71657"/>
                    <a:pt x="24257" y="65624"/>
                    <a:pt x="0" y="42256"/>
                  </a:cubicBezTo>
                  <a:cubicBezTo>
                    <a:pt x="37148" y="29810"/>
                    <a:pt x="74993" y="47273"/>
                    <a:pt x="108776" y="29619"/>
                  </a:cubicBezTo>
                  <a:cubicBezTo>
                    <a:pt x="165100" y="29493"/>
                    <a:pt x="220916" y="24031"/>
                    <a:pt x="276353" y="13237"/>
                  </a:cubicBezTo>
                  <a:cubicBezTo>
                    <a:pt x="301753" y="10443"/>
                    <a:pt x="327153" y="7712"/>
                    <a:pt x="352553" y="4981"/>
                  </a:cubicBezTo>
                  <a:cubicBezTo>
                    <a:pt x="360172" y="-734"/>
                    <a:pt x="367792" y="-2575"/>
                    <a:pt x="375349" y="5108"/>
                  </a:cubicBezTo>
                  <a:cubicBezTo>
                    <a:pt x="372809" y="10506"/>
                    <a:pt x="370269" y="15967"/>
                    <a:pt x="367665" y="21364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8" name="Полилиния: фигура 957">
              <a:extLst>
                <a:ext uri="{FF2B5EF4-FFF2-40B4-BE49-F238E27FC236}">
                  <a16:creationId xmlns="" xmlns:a16="http://schemas.microsoft.com/office/drawing/2014/main" id="{8A87C14A-EC8F-470C-9B81-970C41F00D9A}"/>
                </a:ext>
              </a:extLst>
            </p:cNvPr>
            <p:cNvSpPr/>
            <p:nvPr/>
          </p:nvSpPr>
          <p:spPr>
            <a:xfrm>
              <a:off x="6705917" y="5380518"/>
              <a:ext cx="131126" cy="38343"/>
            </a:xfrm>
            <a:custGeom>
              <a:avLst/>
              <a:gdLst>
                <a:gd name="connsiteX0" fmla="*/ 22796 w 131126"/>
                <a:gd name="connsiteY0" fmla="*/ 38343 h 38343"/>
                <a:gd name="connsiteX1" fmla="*/ 0 w 131126"/>
                <a:gd name="connsiteY1" fmla="*/ 38217 h 38343"/>
                <a:gd name="connsiteX2" fmla="*/ 79121 w 131126"/>
                <a:gd name="connsiteY2" fmla="*/ 1577 h 38343"/>
                <a:gd name="connsiteX3" fmla="*/ 131127 w 131126"/>
                <a:gd name="connsiteY3" fmla="*/ 26786 h 38343"/>
                <a:gd name="connsiteX4" fmla="*/ 22796 w 131126"/>
                <a:gd name="connsiteY4" fmla="*/ 38280 h 3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26" h="38343">
                  <a:moveTo>
                    <a:pt x="22796" y="38343"/>
                  </a:moveTo>
                  <a:cubicBezTo>
                    <a:pt x="15239" y="38343"/>
                    <a:pt x="7620" y="38280"/>
                    <a:pt x="0" y="38217"/>
                  </a:cubicBezTo>
                  <a:cubicBezTo>
                    <a:pt x="22225" y="15737"/>
                    <a:pt x="52070" y="11927"/>
                    <a:pt x="79121" y="1577"/>
                  </a:cubicBezTo>
                  <a:cubicBezTo>
                    <a:pt x="102552" y="-7377"/>
                    <a:pt x="106870" y="24627"/>
                    <a:pt x="131127" y="26786"/>
                  </a:cubicBezTo>
                  <a:cubicBezTo>
                    <a:pt x="92201" y="52186"/>
                    <a:pt x="55752" y="22976"/>
                    <a:pt x="22796" y="3828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9" name="Полилиния: фигура 958">
              <a:extLst>
                <a:ext uri="{FF2B5EF4-FFF2-40B4-BE49-F238E27FC236}">
                  <a16:creationId xmlns="" xmlns:a16="http://schemas.microsoft.com/office/drawing/2014/main" id="{28EAC72B-0A4C-4689-91A5-C4823FEB2AC5}"/>
                </a:ext>
              </a:extLst>
            </p:cNvPr>
            <p:cNvSpPr/>
            <p:nvPr/>
          </p:nvSpPr>
          <p:spPr>
            <a:xfrm>
              <a:off x="7052765" y="5371034"/>
              <a:ext cx="73013" cy="45432"/>
            </a:xfrm>
            <a:custGeom>
              <a:avLst/>
              <a:gdLst>
                <a:gd name="connsiteX0" fmla="*/ 73014 w 73013"/>
                <a:gd name="connsiteY0" fmla="*/ 32206 h 45432"/>
                <a:gd name="connsiteX1" fmla="*/ 27040 w 73013"/>
                <a:gd name="connsiteY1" fmla="*/ 41477 h 45432"/>
                <a:gd name="connsiteX2" fmla="*/ 5894 w 73013"/>
                <a:gd name="connsiteY2" fmla="*/ 33794 h 45432"/>
                <a:gd name="connsiteX3" fmla="*/ 3100 w 73013"/>
                <a:gd name="connsiteY3" fmla="*/ 7377 h 45432"/>
                <a:gd name="connsiteX4" fmla="*/ 27166 w 73013"/>
                <a:gd name="connsiteY4" fmla="*/ 2869 h 45432"/>
                <a:gd name="connsiteX5" fmla="*/ 73014 w 73013"/>
                <a:gd name="connsiteY5" fmla="*/ 32143 h 4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013" h="45432">
                  <a:moveTo>
                    <a:pt x="73014" y="32206"/>
                  </a:moveTo>
                  <a:cubicBezTo>
                    <a:pt x="54028" y="41223"/>
                    <a:pt x="39359" y="29539"/>
                    <a:pt x="27040" y="41477"/>
                  </a:cubicBezTo>
                  <a:cubicBezTo>
                    <a:pt x="17705" y="50557"/>
                    <a:pt x="10911" y="42303"/>
                    <a:pt x="5894" y="33794"/>
                  </a:cubicBezTo>
                  <a:cubicBezTo>
                    <a:pt x="1068" y="25602"/>
                    <a:pt x="-3060" y="16331"/>
                    <a:pt x="3100" y="7377"/>
                  </a:cubicBezTo>
                  <a:cubicBezTo>
                    <a:pt x="9260" y="-1512"/>
                    <a:pt x="19103" y="-1512"/>
                    <a:pt x="27166" y="2869"/>
                  </a:cubicBezTo>
                  <a:cubicBezTo>
                    <a:pt x="41454" y="10679"/>
                    <a:pt x="54790" y="20332"/>
                    <a:pt x="73014" y="3214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0" name="Полилиния: фигура 959">
              <a:extLst>
                <a:ext uri="{FF2B5EF4-FFF2-40B4-BE49-F238E27FC236}">
                  <a16:creationId xmlns="" xmlns:a16="http://schemas.microsoft.com/office/drawing/2014/main" id="{FC0F28C1-3C40-4FCC-BB44-DF85E6123F04}"/>
                </a:ext>
              </a:extLst>
            </p:cNvPr>
            <p:cNvSpPr/>
            <p:nvPr/>
          </p:nvSpPr>
          <p:spPr>
            <a:xfrm>
              <a:off x="9143492" y="2893390"/>
              <a:ext cx="265435" cy="592583"/>
            </a:xfrm>
            <a:custGeom>
              <a:avLst/>
              <a:gdLst>
                <a:gd name="connsiteX0" fmla="*/ 60706 w 265435"/>
                <a:gd name="connsiteY0" fmla="*/ 13590 h 592583"/>
                <a:gd name="connsiteX1" fmla="*/ 83629 w 265435"/>
                <a:gd name="connsiteY1" fmla="*/ 38101 h 592583"/>
                <a:gd name="connsiteX2" fmla="*/ 112395 w 265435"/>
                <a:gd name="connsiteY2" fmla="*/ 114048 h 592583"/>
                <a:gd name="connsiteX3" fmla="*/ 118427 w 265435"/>
                <a:gd name="connsiteY3" fmla="*/ 128526 h 592583"/>
                <a:gd name="connsiteX4" fmla="*/ 147002 w 265435"/>
                <a:gd name="connsiteY4" fmla="*/ 246510 h 592583"/>
                <a:gd name="connsiteX5" fmla="*/ 149669 w 265435"/>
                <a:gd name="connsiteY5" fmla="*/ 257876 h 592583"/>
                <a:gd name="connsiteX6" fmla="*/ 170180 w 265435"/>
                <a:gd name="connsiteY6" fmla="*/ 372621 h 592583"/>
                <a:gd name="connsiteX7" fmla="*/ 185102 w 265435"/>
                <a:gd name="connsiteY7" fmla="*/ 439042 h 592583"/>
                <a:gd name="connsiteX8" fmla="*/ 206501 w 265435"/>
                <a:gd name="connsiteY8" fmla="*/ 507051 h 592583"/>
                <a:gd name="connsiteX9" fmla="*/ 258952 w 265435"/>
                <a:gd name="connsiteY9" fmla="*/ 545405 h 592583"/>
                <a:gd name="connsiteX10" fmla="*/ 265176 w 265435"/>
                <a:gd name="connsiteY10" fmla="*/ 565091 h 592583"/>
                <a:gd name="connsiteX11" fmla="*/ 228536 w 265435"/>
                <a:gd name="connsiteY11" fmla="*/ 578108 h 592583"/>
                <a:gd name="connsiteX12" fmla="*/ 198120 w 265435"/>
                <a:gd name="connsiteY12" fmla="*/ 578108 h 592583"/>
                <a:gd name="connsiteX13" fmla="*/ 119507 w 265435"/>
                <a:gd name="connsiteY13" fmla="*/ 586871 h 592583"/>
                <a:gd name="connsiteX14" fmla="*/ 96393 w 265435"/>
                <a:gd name="connsiteY14" fmla="*/ 566996 h 592583"/>
                <a:gd name="connsiteX15" fmla="*/ 83820 w 265435"/>
                <a:gd name="connsiteY15" fmla="*/ 479810 h 592583"/>
                <a:gd name="connsiteX16" fmla="*/ 56896 w 265435"/>
                <a:gd name="connsiteY16" fmla="*/ 448186 h 592583"/>
                <a:gd name="connsiteX17" fmla="*/ 34861 w 265435"/>
                <a:gd name="connsiteY17" fmla="*/ 327282 h 592583"/>
                <a:gd name="connsiteX18" fmla="*/ 45783 w 265435"/>
                <a:gd name="connsiteY18" fmla="*/ 299913 h 592583"/>
                <a:gd name="connsiteX19" fmla="*/ 56642 w 265435"/>
                <a:gd name="connsiteY19" fmla="*/ 252098 h 592583"/>
                <a:gd name="connsiteX20" fmla="*/ 34036 w 265435"/>
                <a:gd name="connsiteY20" fmla="*/ 133479 h 592583"/>
                <a:gd name="connsiteX21" fmla="*/ 36322 w 265435"/>
                <a:gd name="connsiteY21" fmla="*/ 58930 h 592583"/>
                <a:gd name="connsiteX22" fmla="*/ 30480 w 265435"/>
                <a:gd name="connsiteY22" fmla="*/ 37911 h 592583"/>
                <a:gd name="connsiteX23" fmla="*/ 0 w 265435"/>
                <a:gd name="connsiteY23" fmla="*/ 21528 h 592583"/>
                <a:gd name="connsiteX24" fmla="*/ 60896 w 265435"/>
                <a:gd name="connsiteY24" fmla="*/ 13400 h 59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5435" h="592583">
                  <a:moveTo>
                    <a:pt x="60706" y="13590"/>
                  </a:moveTo>
                  <a:cubicBezTo>
                    <a:pt x="68326" y="21782"/>
                    <a:pt x="75946" y="29910"/>
                    <a:pt x="83629" y="38101"/>
                  </a:cubicBezTo>
                  <a:cubicBezTo>
                    <a:pt x="98678" y="60962"/>
                    <a:pt x="125222" y="78615"/>
                    <a:pt x="112395" y="114048"/>
                  </a:cubicBezTo>
                  <a:cubicBezTo>
                    <a:pt x="111125" y="117540"/>
                    <a:pt x="115633" y="124081"/>
                    <a:pt x="118427" y="128526"/>
                  </a:cubicBezTo>
                  <a:cubicBezTo>
                    <a:pt x="140906" y="164213"/>
                    <a:pt x="172148" y="197297"/>
                    <a:pt x="147002" y="246510"/>
                  </a:cubicBezTo>
                  <a:cubicBezTo>
                    <a:pt x="145669" y="249113"/>
                    <a:pt x="147320" y="255908"/>
                    <a:pt x="149669" y="257876"/>
                  </a:cubicBezTo>
                  <a:cubicBezTo>
                    <a:pt x="187706" y="289690"/>
                    <a:pt x="170561" y="333441"/>
                    <a:pt x="170180" y="372621"/>
                  </a:cubicBezTo>
                  <a:cubicBezTo>
                    <a:pt x="169926" y="396942"/>
                    <a:pt x="176847" y="418468"/>
                    <a:pt x="185102" y="439042"/>
                  </a:cubicBezTo>
                  <a:cubicBezTo>
                    <a:pt x="193928" y="461077"/>
                    <a:pt x="210502" y="475936"/>
                    <a:pt x="206501" y="507051"/>
                  </a:cubicBezTo>
                  <a:cubicBezTo>
                    <a:pt x="203517" y="530546"/>
                    <a:pt x="239140" y="534737"/>
                    <a:pt x="258952" y="545405"/>
                  </a:cubicBezTo>
                  <a:cubicBezTo>
                    <a:pt x="263589" y="550993"/>
                    <a:pt x="266319" y="557343"/>
                    <a:pt x="265176" y="565091"/>
                  </a:cubicBezTo>
                  <a:cubicBezTo>
                    <a:pt x="258001" y="585728"/>
                    <a:pt x="245681" y="589792"/>
                    <a:pt x="228536" y="578108"/>
                  </a:cubicBezTo>
                  <a:cubicBezTo>
                    <a:pt x="218377" y="578108"/>
                    <a:pt x="208280" y="578108"/>
                    <a:pt x="198120" y="578108"/>
                  </a:cubicBezTo>
                  <a:cubicBezTo>
                    <a:pt x="171831" y="577791"/>
                    <a:pt x="145732" y="560582"/>
                    <a:pt x="119507" y="586871"/>
                  </a:cubicBezTo>
                  <a:cubicBezTo>
                    <a:pt x="105601" y="600841"/>
                    <a:pt x="93472" y="587252"/>
                    <a:pt x="96393" y="566996"/>
                  </a:cubicBezTo>
                  <a:cubicBezTo>
                    <a:pt x="100838" y="536325"/>
                    <a:pt x="97345" y="507305"/>
                    <a:pt x="83820" y="479810"/>
                  </a:cubicBezTo>
                  <a:cubicBezTo>
                    <a:pt x="63944" y="479873"/>
                    <a:pt x="61087" y="463363"/>
                    <a:pt x="56896" y="448186"/>
                  </a:cubicBezTo>
                  <a:cubicBezTo>
                    <a:pt x="43942" y="409134"/>
                    <a:pt x="54165" y="365191"/>
                    <a:pt x="34861" y="327282"/>
                  </a:cubicBezTo>
                  <a:cubicBezTo>
                    <a:pt x="33020" y="315598"/>
                    <a:pt x="34798" y="305628"/>
                    <a:pt x="45783" y="299913"/>
                  </a:cubicBezTo>
                  <a:cubicBezTo>
                    <a:pt x="61976" y="287277"/>
                    <a:pt x="60007" y="269814"/>
                    <a:pt x="56642" y="252098"/>
                  </a:cubicBezTo>
                  <a:cubicBezTo>
                    <a:pt x="49149" y="212537"/>
                    <a:pt x="41528" y="173040"/>
                    <a:pt x="34036" y="133479"/>
                  </a:cubicBezTo>
                  <a:cubicBezTo>
                    <a:pt x="29273" y="108460"/>
                    <a:pt x="21589" y="83568"/>
                    <a:pt x="36322" y="58930"/>
                  </a:cubicBezTo>
                  <a:cubicBezTo>
                    <a:pt x="41148" y="50929"/>
                    <a:pt x="37020" y="43435"/>
                    <a:pt x="30480" y="37911"/>
                  </a:cubicBezTo>
                  <a:cubicBezTo>
                    <a:pt x="24193" y="24132"/>
                    <a:pt x="12573" y="21845"/>
                    <a:pt x="0" y="21528"/>
                  </a:cubicBezTo>
                  <a:cubicBezTo>
                    <a:pt x="15621" y="-21716"/>
                    <a:pt x="40322" y="13590"/>
                    <a:pt x="60896" y="1340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1" name="Полилиния: фигура 960">
              <a:extLst>
                <a:ext uri="{FF2B5EF4-FFF2-40B4-BE49-F238E27FC236}">
                  <a16:creationId xmlns="" xmlns:a16="http://schemas.microsoft.com/office/drawing/2014/main" id="{D0CC82C6-0CB0-4759-A671-A442F68D1710}"/>
                </a:ext>
              </a:extLst>
            </p:cNvPr>
            <p:cNvSpPr/>
            <p:nvPr/>
          </p:nvSpPr>
          <p:spPr>
            <a:xfrm>
              <a:off x="9813861" y="3689266"/>
              <a:ext cx="118232" cy="127402"/>
            </a:xfrm>
            <a:custGeom>
              <a:avLst/>
              <a:gdLst>
                <a:gd name="connsiteX0" fmla="*/ 64 w 118232"/>
                <a:gd name="connsiteY0" fmla="*/ 101575 h 127402"/>
                <a:gd name="connsiteX1" fmla="*/ 49149 w 118232"/>
                <a:gd name="connsiteY1" fmla="*/ 54649 h 127402"/>
                <a:gd name="connsiteX2" fmla="*/ 89471 w 118232"/>
                <a:gd name="connsiteY2" fmla="*/ 7468 h 127402"/>
                <a:gd name="connsiteX3" fmla="*/ 115316 w 118232"/>
                <a:gd name="connsiteY3" fmla="*/ 7595 h 127402"/>
                <a:gd name="connsiteX4" fmla="*/ 109093 w 118232"/>
                <a:gd name="connsiteY4" fmla="*/ 32233 h 127402"/>
                <a:gd name="connsiteX5" fmla="*/ 78422 w 118232"/>
                <a:gd name="connsiteY5" fmla="*/ 91098 h 127402"/>
                <a:gd name="connsiteX6" fmla="*/ 0 w 118232"/>
                <a:gd name="connsiteY6" fmla="*/ 117895 h 127402"/>
                <a:gd name="connsiteX7" fmla="*/ 0 w 118232"/>
                <a:gd name="connsiteY7" fmla="*/ 101512 h 12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32" h="127402">
                  <a:moveTo>
                    <a:pt x="64" y="101575"/>
                  </a:moveTo>
                  <a:cubicBezTo>
                    <a:pt x="23432" y="94400"/>
                    <a:pt x="40577" y="79160"/>
                    <a:pt x="49149" y="54649"/>
                  </a:cubicBezTo>
                  <a:cubicBezTo>
                    <a:pt x="56769" y="32805"/>
                    <a:pt x="73596" y="20803"/>
                    <a:pt x="89471" y="7468"/>
                  </a:cubicBezTo>
                  <a:cubicBezTo>
                    <a:pt x="98361" y="38"/>
                    <a:pt x="107506" y="-4788"/>
                    <a:pt x="115316" y="7595"/>
                  </a:cubicBezTo>
                  <a:cubicBezTo>
                    <a:pt x="121348" y="17183"/>
                    <a:pt x="117411" y="27661"/>
                    <a:pt x="109093" y="32233"/>
                  </a:cubicBezTo>
                  <a:cubicBezTo>
                    <a:pt x="85979" y="44869"/>
                    <a:pt x="80899" y="63919"/>
                    <a:pt x="78422" y="91098"/>
                  </a:cubicBezTo>
                  <a:cubicBezTo>
                    <a:pt x="75120" y="127547"/>
                    <a:pt x="41973" y="136691"/>
                    <a:pt x="0" y="117895"/>
                  </a:cubicBezTo>
                  <a:cubicBezTo>
                    <a:pt x="0" y="112434"/>
                    <a:pt x="0" y="106973"/>
                    <a:pt x="0" y="1015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2" name="Полилиния: фигура 961">
              <a:extLst>
                <a:ext uri="{FF2B5EF4-FFF2-40B4-BE49-F238E27FC236}">
                  <a16:creationId xmlns="" xmlns:a16="http://schemas.microsoft.com/office/drawing/2014/main" id="{78E816E3-B799-4580-A380-524BD6FBCAEB}"/>
                </a:ext>
              </a:extLst>
            </p:cNvPr>
            <p:cNvSpPr/>
            <p:nvPr/>
          </p:nvSpPr>
          <p:spPr>
            <a:xfrm>
              <a:off x="9371965" y="3450109"/>
              <a:ext cx="101478" cy="51112"/>
            </a:xfrm>
            <a:custGeom>
              <a:avLst/>
              <a:gdLst>
                <a:gd name="connsiteX0" fmla="*/ 0 w 101478"/>
                <a:gd name="connsiteY0" fmla="*/ 21516 h 51112"/>
                <a:gd name="connsiteX1" fmla="*/ 30480 w 101478"/>
                <a:gd name="connsiteY1" fmla="*/ 5133 h 51112"/>
                <a:gd name="connsiteX2" fmla="*/ 63373 w 101478"/>
                <a:gd name="connsiteY2" fmla="*/ 1704 h 51112"/>
                <a:gd name="connsiteX3" fmla="*/ 99060 w 101478"/>
                <a:gd name="connsiteY3" fmla="*/ 46091 h 51112"/>
                <a:gd name="connsiteX4" fmla="*/ 99060 w 101478"/>
                <a:gd name="connsiteY4" fmla="*/ 46091 h 51112"/>
                <a:gd name="connsiteX5" fmla="*/ 64 w 101478"/>
                <a:gd name="connsiteY5" fmla="*/ 21516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478" h="51112">
                  <a:moveTo>
                    <a:pt x="0" y="21516"/>
                  </a:moveTo>
                  <a:cubicBezTo>
                    <a:pt x="12319" y="20627"/>
                    <a:pt x="21907" y="14023"/>
                    <a:pt x="30480" y="5133"/>
                  </a:cubicBezTo>
                  <a:cubicBezTo>
                    <a:pt x="40767" y="-2360"/>
                    <a:pt x="52388" y="3546"/>
                    <a:pt x="63373" y="1704"/>
                  </a:cubicBezTo>
                  <a:cubicBezTo>
                    <a:pt x="99441" y="-4328"/>
                    <a:pt x="105918" y="4561"/>
                    <a:pt x="99060" y="46091"/>
                  </a:cubicBezTo>
                  <a:lnTo>
                    <a:pt x="99060" y="46091"/>
                  </a:lnTo>
                  <a:cubicBezTo>
                    <a:pt x="62420" y="54790"/>
                    <a:pt x="27559" y="55362"/>
                    <a:pt x="64" y="2151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3" name="Полилиния: фигура 962">
              <a:extLst>
                <a:ext uri="{FF2B5EF4-FFF2-40B4-BE49-F238E27FC236}">
                  <a16:creationId xmlns="" xmlns:a16="http://schemas.microsoft.com/office/drawing/2014/main" id="{D80CBEB7-9FB9-4B29-B34D-EF976FDB61A1}"/>
                </a:ext>
              </a:extLst>
            </p:cNvPr>
            <p:cNvSpPr/>
            <p:nvPr/>
          </p:nvSpPr>
          <p:spPr>
            <a:xfrm>
              <a:off x="10360120" y="3718188"/>
              <a:ext cx="257567" cy="258124"/>
            </a:xfrm>
            <a:custGeom>
              <a:avLst/>
              <a:gdLst>
                <a:gd name="connsiteX0" fmla="*/ 19652 w 257567"/>
                <a:gd name="connsiteY0" fmla="*/ 36648 h 258124"/>
                <a:gd name="connsiteX1" fmla="*/ 48355 w 257567"/>
                <a:gd name="connsiteY1" fmla="*/ 89544 h 258124"/>
                <a:gd name="connsiteX2" fmla="*/ 97376 w 257567"/>
                <a:gd name="connsiteY2" fmla="*/ 66367 h 258124"/>
                <a:gd name="connsiteX3" fmla="*/ 106648 w 257567"/>
                <a:gd name="connsiteY3" fmla="*/ 54429 h 258124"/>
                <a:gd name="connsiteX4" fmla="*/ 229647 w 257567"/>
                <a:gd name="connsiteY4" fmla="*/ 122691 h 258124"/>
                <a:gd name="connsiteX5" fmla="*/ 253269 w 257567"/>
                <a:gd name="connsiteY5" fmla="*/ 199463 h 258124"/>
                <a:gd name="connsiteX6" fmla="*/ 228568 w 257567"/>
                <a:gd name="connsiteY6" fmla="*/ 241945 h 258124"/>
                <a:gd name="connsiteX7" fmla="*/ 206914 w 257567"/>
                <a:gd name="connsiteY7" fmla="*/ 246898 h 258124"/>
                <a:gd name="connsiteX8" fmla="*/ 116363 w 257567"/>
                <a:gd name="connsiteY8" fmla="*/ 207274 h 258124"/>
                <a:gd name="connsiteX9" fmla="*/ 25875 w 257567"/>
                <a:gd name="connsiteY9" fmla="*/ 98180 h 258124"/>
                <a:gd name="connsiteX10" fmla="*/ 6190 w 257567"/>
                <a:gd name="connsiteY10" fmla="*/ 5152 h 258124"/>
                <a:gd name="connsiteX11" fmla="*/ 15017 w 257567"/>
                <a:gd name="connsiteY11" fmla="*/ 72 h 258124"/>
                <a:gd name="connsiteX12" fmla="*/ 21621 w 257567"/>
                <a:gd name="connsiteY12" fmla="*/ 8264 h 258124"/>
                <a:gd name="connsiteX13" fmla="*/ 19716 w 257567"/>
                <a:gd name="connsiteY13" fmla="*/ 36648 h 25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567" h="258124">
                  <a:moveTo>
                    <a:pt x="19652" y="36648"/>
                  </a:moveTo>
                  <a:cubicBezTo>
                    <a:pt x="17176" y="61668"/>
                    <a:pt x="20287" y="83385"/>
                    <a:pt x="48355" y="89544"/>
                  </a:cubicBezTo>
                  <a:cubicBezTo>
                    <a:pt x="69881" y="94243"/>
                    <a:pt x="92423" y="102689"/>
                    <a:pt x="97376" y="66367"/>
                  </a:cubicBezTo>
                  <a:cubicBezTo>
                    <a:pt x="97948" y="61921"/>
                    <a:pt x="102584" y="56778"/>
                    <a:pt x="106648" y="54429"/>
                  </a:cubicBezTo>
                  <a:cubicBezTo>
                    <a:pt x="139096" y="35442"/>
                    <a:pt x="228060" y="83448"/>
                    <a:pt x="229647" y="122691"/>
                  </a:cubicBezTo>
                  <a:cubicBezTo>
                    <a:pt x="230790" y="151647"/>
                    <a:pt x="244950" y="174127"/>
                    <a:pt x="253269" y="199463"/>
                  </a:cubicBezTo>
                  <a:cubicBezTo>
                    <a:pt x="261397" y="224165"/>
                    <a:pt x="260445" y="243723"/>
                    <a:pt x="228568" y="241945"/>
                  </a:cubicBezTo>
                  <a:cubicBezTo>
                    <a:pt x="220884" y="241501"/>
                    <a:pt x="213899" y="242135"/>
                    <a:pt x="206914" y="246898"/>
                  </a:cubicBezTo>
                  <a:cubicBezTo>
                    <a:pt x="169512" y="271917"/>
                    <a:pt x="128809" y="253565"/>
                    <a:pt x="116363" y="207274"/>
                  </a:cubicBezTo>
                  <a:cubicBezTo>
                    <a:pt x="102457" y="155712"/>
                    <a:pt x="81819" y="111198"/>
                    <a:pt x="25875" y="98180"/>
                  </a:cubicBezTo>
                  <a:cubicBezTo>
                    <a:pt x="4412" y="93164"/>
                    <a:pt x="-8288" y="26298"/>
                    <a:pt x="6190" y="5152"/>
                  </a:cubicBezTo>
                  <a:cubicBezTo>
                    <a:pt x="8096" y="2422"/>
                    <a:pt x="12477" y="-499"/>
                    <a:pt x="15017" y="72"/>
                  </a:cubicBezTo>
                  <a:cubicBezTo>
                    <a:pt x="17748" y="707"/>
                    <a:pt x="21558" y="5343"/>
                    <a:pt x="21621" y="8264"/>
                  </a:cubicBezTo>
                  <a:cubicBezTo>
                    <a:pt x="21811" y="17726"/>
                    <a:pt x="20478" y="27187"/>
                    <a:pt x="19716" y="366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4" name="Полилиния: фигура 963">
              <a:extLst>
                <a:ext uri="{FF2B5EF4-FFF2-40B4-BE49-F238E27FC236}">
                  <a16:creationId xmlns="" xmlns:a16="http://schemas.microsoft.com/office/drawing/2014/main" id="{5E283CE5-E267-448B-AA56-FBDF74198FA2}"/>
                </a:ext>
              </a:extLst>
            </p:cNvPr>
            <p:cNvSpPr/>
            <p:nvPr/>
          </p:nvSpPr>
          <p:spPr>
            <a:xfrm>
              <a:off x="10641162" y="3453224"/>
              <a:ext cx="149259" cy="238959"/>
            </a:xfrm>
            <a:custGeom>
              <a:avLst/>
              <a:gdLst>
                <a:gd name="connsiteX0" fmla="*/ 71605 w 149259"/>
                <a:gd name="connsiteY0" fmla="*/ 92188 h 238959"/>
                <a:gd name="connsiteX1" fmla="*/ 106213 w 149259"/>
                <a:gd name="connsiteY1" fmla="*/ 118731 h 238959"/>
                <a:gd name="connsiteX2" fmla="*/ 124945 w 149259"/>
                <a:gd name="connsiteY2" fmla="*/ 149529 h 238959"/>
                <a:gd name="connsiteX3" fmla="*/ 146916 w 149259"/>
                <a:gd name="connsiteY3" fmla="*/ 214363 h 238959"/>
                <a:gd name="connsiteX4" fmla="*/ 105895 w 149259"/>
                <a:gd name="connsiteY4" fmla="*/ 228778 h 238959"/>
                <a:gd name="connsiteX5" fmla="*/ 57318 w 149259"/>
                <a:gd name="connsiteY5" fmla="*/ 183883 h 238959"/>
                <a:gd name="connsiteX6" fmla="*/ 37632 w 149259"/>
                <a:gd name="connsiteY6" fmla="*/ 174612 h 238959"/>
                <a:gd name="connsiteX7" fmla="*/ 28107 w 149259"/>
                <a:gd name="connsiteY7" fmla="*/ 198742 h 238959"/>
                <a:gd name="connsiteX8" fmla="*/ 14010 w 149259"/>
                <a:gd name="connsiteY8" fmla="*/ 223634 h 238959"/>
                <a:gd name="connsiteX9" fmla="*/ 2707 w 149259"/>
                <a:gd name="connsiteY9" fmla="*/ 190423 h 238959"/>
                <a:gd name="connsiteX10" fmla="*/ 15852 w 149259"/>
                <a:gd name="connsiteY10" fmla="*/ 166166 h 238959"/>
                <a:gd name="connsiteX11" fmla="*/ 10645 w 149259"/>
                <a:gd name="connsiteY11" fmla="*/ 116890 h 238959"/>
                <a:gd name="connsiteX12" fmla="*/ 16296 w 149259"/>
                <a:gd name="connsiteY12" fmla="*/ 21132 h 238959"/>
                <a:gd name="connsiteX13" fmla="*/ 34966 w 149259"/>
                <a:gd name="connsiteY13" fmla="*/ 113 h 238959"/>
                <a:gd name="connsiteX14" fmla="*/ 57444 w 149259"/>
                <a:gd name="connsiteY14" fmla="*/ 20115 h 238959"/>
                <a:gd name="connsiteX15" fmla="*/ 63921 w 149259"/>
                <a:gd name="connsiteY15" fmla="*/ 75996 h 238959"/>
                <a:gd name="connsiteX16" fmla="*/ 71542 w 149259"/>
                <a:gd name="connsiteY16" fmla="*/ 92315 h 23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259" h="238959">
                  <a:moveTo>
                    <a:pt x="71605" y="92188"/>
                  </a:moveTo>
                  <a:cubicBezTo>
                    <a:pt x="81956" y="101904"/>
                    <a:pt x="68430" y="145211"/>
                    <a:pt x="106213" y="118731"/>
                  </a:cubicBezTo>
                  <a:cubicBezTo>
                    <a:pt x="113515" y="113588"/>
                    <a:pt x="116817" y="139814"/>
                    <a:pt x="124945" y="149529"/>
                  </a:cubicBezTo>
                  <a:cubicBezTo>
                    <a:pt x="137137" y="169214"/>
                    <a:pt x="155869" y="185470"/>
                    <a:pt x="146916" y="214363"/>
                  </a:cubicBezTo>
                  <a:cubicBezTo>
                    <a:pt x="138725" y="240715"/>
                    <a:pt x="124945" y="246494"/>
                    <a:pt x="105895" y="228778"/>
                  </a:cubicBezTo>
                  <a:cubicBezTo>
                    <a:pt x="89766" y="213728"/>
                    <a:pt x="73446" y="198932"/>
                    <a:pt x="57318" y="183883"/>
                  </a:cubicBezTo>
                  <a:cubicBezTo>
                    <a:pt x="51539" y="178485"/>
                    <a:pt x="45888" y="171564"/>
                    <a:pt x="37632" y="174612"/>
                  </a:cubicBezTo>
                  <a:cubicBezTo>
                    <a:pt x="27092" y="178549"/>
                    <a:pt x="27917" y="189090"/>
                    <a:pt x="28107" y="198742"/>
                  </a:cubicBezTo>
                  <a:cubicBezTo>
                    <a:pt x="28234" y="210362"/>
                    <a:pt x="32616" y="227508"/>
                    <a:pt x="14010" y="223634"/>
                  </a:cubicBezTo>
                  <a:cubicBezTo>
                    <a:pt x="-1928" y="220332"/>
                    <a:pt x="-1992" y="204266"/>
                    <a:pt x="2707" y="190423"/>
                  </a:cubicBezTo>
                  <a:cubicBezTo>
                    <a:pt x="5692" y="181660"/>
                    <a:pt x="9439" y="171564"/>
                    <a:pt x="15852" y="166166"/>
                  </a:cubicBezTo>
                  <a:cubicBezTo>
                    <a:pt x="39728" y="145846"/>
                    <a:pt x="33060" y="130796"/>
                    <a:pt x="10645" y="116890"/>
                  </a:cubicBezTo>
                  <a:cubicBezTo>
                    <a:pt x="9184" y="84886"/>
                    <a:pt x="-10755" y="51993"/>
                    <a:pt x="16296" y="21132"/>
                  </a:cubicBezTo>
                  <a:cubicBezTo>
                    <a:pt x="22456" y="14083"/>
                    <a:pt x="21059" y="-1475"/>
                    <a:pt x="34966" y="113"/>
                  </a:cubicBezTo>
                  <a:cubicBezTo>
                    <a:pt x="45824" y="1383"/>
                    <a:pt x="52492" y="10336"/>
                    <a:pt x="57444" y="20115"/>
                  </a:cubicBezTo>
                  <a:cubicBezTo>
                    <a:pt x="66398" y="37769"/>
                    <a:pt x="63159" y="57200"/>
                    <a:pt x="63921" y="75996"/>
                  </a:cubicBezTo>
                  <a:cubicBezTo>
                    <a:pt x="70271" y="79425"/>
                    <a:pt x="76621" y="82790"/>
                    <a:pt x="71542" y="9231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5" name="Полилиния: фигура 964">
              <a:extLst>
                <a:ext uri="{FF2B5EF4-FFF2-40B4-BE49-F238E27FC236}">
                  <a16:creationId xmlns="" xmlns:a16="http://schemas.microsoft.com/office/drawing/2014/main" id="{A6E37E58-B4C4-43A5-8061-3449981FD2C2}"/>
                </a:ext>
              </a:extLst>
            </p:cNvPr>
            <p:cNvSpPr/>
            <p:nvPr/>
          </p:nvSpPr>
          <p:spPr>
            <a:xfrm>
              <a:off x="10686972" y="3979564"/>
              <a:ext cx="150430" cy="139990"/>
            </a:xfrm>
            <a:custGeom>
              <a:avLst/>
              <a:gdLst>
                <a:gd name="connsiteX0" fmla="*/ 27383 w 150430"/>
                <a:gd name="connsiteY0" fmla="*/ 64 h 139990"/>
                <a:gd name="connsiteX1" fmla="*/ 67896 w 150430"/>
                <a:gd name="connsiteY1" fmla="*/ 18161 h 139990"/>
                <a:gd name="connsiteX2" fmla="*/ 103075 w 150430"/>
                <a:gd name="connsiteY2" fmla="*/ 40577 h 139990"/>
                <a:gd name="connsiteX3" fmla="*/ 149494 w 150430"/>
                <a:gd name="connsiteY3" fmla="*/ 107252 h 139990"/>
                <a:gd name="connsiteX4" fmla="*/ 132412 w 150430"/>
                <a:gd name="connsiteY4" fmla="*/ 139193 h 139990"/>
                <a:gd name="connsiteX5" fmla="*/ 104726 w 150430"/>
                <a:gd name="connsiteY5" fmla="*/ 114301 h 139990"/>
                <a:gd name="connsiteX6" fmla="*/ 78754 w 150430"/>
                <a:gd name="connsiteY6" fmla="*/ 96774 h 139990"/>
                <a:gd name="connsiteX7" fmla="*/ 65292 w 150430"/>
                <a:gd name="connsiteY7" fmla="*/ 96012 h 139990"/>
                <a:gd name="connsiteX8" fmla="*/ 4840 w 150430"/>
                <a:gd name="connsiteY8" fmla="*/ 26607 h 139990"/>
                <a:gd name="connsiteX9" fmla="*/ 27383 w 150430"/>
                <a:gd name="connsiteY9" fmla="*/ 0 h 1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30" h="139990">
                  <a:moveTo>
                    <a:pt x="27383" y="64"/>
                  </a:moveTo>
                  <a:cubicBezTo>
                    <a:pt x="43512" y="-572"/>
                    <a:pt x="57228" y="4889"/>
                    <a:pt x="67896" y="18161"/>
                  </a:cubicBezTo>
                  <a:cubicBezTo>
                    <a:pt x="77294" y="29908"/>
                    <a:pt x="88914" y="37973"/>
                    <a:pt x="103075" y="40577"/>
                  </a:cubicBezTo>
                  <a:cubicBezTo>
                    <a:pt x="138254" y="47117"/>
                    <a:pt x="142445" y="78867"/>
                    <a:pt x="149494" y="107252"/>
                  </a:cubicBezTo>
                  <a:cubicBezTo>
                    <a:pt x="153113" y="121921"/>
                    <a:pt x="146001" y="135827"/>
                    <a:pt x="132412" y="139193"/>
                  </a:cubicBezTo>
                  <a:cubicBezTo>
                    <a:pt x="115838" y="143257"/>
                    <a:pt x="104980" y="131319"/>
                    <a:pt x="104726" y="114301"/>
                  </a:cubicBezTo>
                  <a:cubicBezTo>
                    <a:pt x="104409" y="91440"/>
                    <a:pt x="102758" y="77407"/>
                    <a:pt x="78754" y="96774"/>
                  </a:cubicBezTo>
                  <a:cubicBezTo>
                    <a:pt x="75834" y="99124"/>
                    <a:pt x="65737" y="97664"/>
                    <a:pt x="65292" y="96012"/>
                  </a:cubicBezTo>
                  <a:cubicBezTo>
                    <a:pt x="56022" y="61468"/>
                    <a:pt x="23636" y="50800"/>
                    <a:pt x="4840" y="26607"/>
                  </a:cubicBezTo>
                  <a:cubicBezTo>
                    <a:pt x="-6843" y="11621"/>
                    <a:pt x="3380" y="317"/>
                    <a:pt x="27383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6" name="Полилиния: фигура 965">
              <a:extLst>
                <a:ext uri="{FF2B5EF4-FFF2-40B4-BE49-F238E27FC236}">
                  <a16:creationId xmlns="" xmlns:a16="http://schemas.microsoft.com/office/drawing/2014/main" id="{C9A67D6E-B3C7-46AE-8CCC-405530D1DFDE}"/>
                </a:ext>
              </a:extLst>
            </p:cNvPr>
            <p:cNvSpPr/>
            <p:nvPr/>
          </p:nvSpPr>
          <p:spPr>
            <a:xfrm>
              <a:off x="9722484" y="4063313"/>
              <a:ext cx="116647" cy="72677"/>
            </a:xfrm>
            <a:custGeom>
              <a:avLst/>
              <a:gdLst>
                <a:gd name="connsiteX0" fmla="*/ 64 w 116647"/>
                <a:gd name="connsiteY0" fmla="*/ 45918 h 72677"/>
                <a:gd name="connsiteX1" fmla="*/ 67501 w 116647"/>
                <a:gd name="connsiteY1" fmla="*/ 9469 h 72677"/>
                <a:gd name="connsiteX2" fmla="*/ 105410 w 116647"/>
                <a:gd name="connsiteY2" fmla="*/ 7628 h 72677"/>
                <a:gd name="connsiteX3" fmla="*/ 114236 w 116647"/>
                <a:gd name="connsiteY3" fmla="*/ 57793 h 72677"/>
                <a:gd name="connsiteX4" fmla="*/ 78804 w 116647"/>
                <a:gd name="connsiteY4" fmla="*/ 67445 h 72677"/>
                <a:gd name="connsiteX5" fmla="*/ 0 w 116647"/>
                <a:gd name="connsiteY5" fmla="*/ 45855 h 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47" h="72677">
                  <a:moveTo>
                    <a:pt x="64" y="45918"/>
                  </a:moveTo>
                  <a:cubicBezTo>
                    <a:pt x="32957" y="45284"/>
                    <a:pt x="47181" y="22106"/>
                    <a:pt x="67501" y="9469"/>
                  </a:cubicBezTo>
                  <a:cubicBezTo>
                    <a:pt x="79946" y="1786"/>
                    <a:pt x="93409" y="-6406"/>
                    <a:pt x="105410" y="7628"/>
                  </a:cubicBezTo>
                  <a:cubicBezTo>
                    <a:pt x="117411" y="21598"/>
                    <a:pt x="118809" y="41283"/>
                    <a:pt x="114236" y="57793"/>
                  </a:cubicBezTo>
                  <a:cubicBezTo>
                    <a:pt x="108903" y="76907"/>
                    <a:pt x="88583" y="74621"/>
                    <a:pt x="78804" y="67445"/>
                  </a:cubicBezTo>
                  <a:cubicBezTo>
                    <a:pt x="56134" y="50745"/>
                    <a:pt x="27622" y="77097"/>
                    <a:pt x="0" y="45855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7" name="Полилиния: фигура 966">
              <a:extLst>
                <a:ext uri="{FF2B5EF4-FFF2-40B4-BE49-F238E27FC236}">
                  <a16:creationId xmlns="" xmlns:a16="http://schemas.microsoft.com/office/drawing/2014/main" id="{5521D8BA-4ED2-4FB5-B917-8366A320E6DC}"/>
                </a:ext>
              </a:extLst>
            </p:cNvPr>
            <p:cNvSpPr/>
            <p:nvPr/>
          </p:nvSpPr>
          <p:spPr>
            <a:xfrm>
              <a:off x="10213374" y="3710513"/>
              <a:ext cx="20880" cy="45974"/>
            </a:xfrm>
            <a:custGeom>
              <a:avLst/>
              <a:gdLst>
                <a:gd name="connsiteX0" fmla="*/ 19142 w 20880"/>
                <a:gd name="connsiteY0" fmla="*/ 0 h 45974"/>
                <a:gd name="connsiteX1" fmla="*/ 2124 w 20880"/>
                <a:gd name="connsiteY1" fmla="*/ 45974 h 45974"/>
                <a:gd name="connsiteX2" fmla="*/ 19142 w 20880"/>
                <a:gd name="connsiteY2" fmla="*/ 0 h 4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0" h="45974">
                  <a:moveTo>
                    <a:pt x="19142" y="0"/>
                  </a:moveTo>
                  <a:cubicBezTo>
                    <a:pt x="24857" y="25400"/>
                    <a:pt x="15777" y="35052"/>
                    <a:pt x="2124" y="45974"/>
                  </a:cubicBezTo>
                  <a:cubicBezTo>
                    <a:pt x="-4162" y="26035"/>
                    <a:pt x="4093" y="15558"/>
                    <a:pt x="1914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8" name="Полилиния: фигура 967">
              <a:extLst>
                <a:ext uri="{FF2B5EF4-FFF2-40B4-BE49-F238E27FC236}">
                  <a16:creationId xmlns="" xmlns:a16="http://schemas.microsoft.com/office/drawing/2014/main" id="{BE313753-8DBA-4291-8EB9-98AD211F80AB}"/>
                </a:ext>
              </a:extLst>
            </p:cNvPr>
            <p:cNvSpPr/>
            <p:nvPr/>
          </p:nvSpPr>
          <p:spPr>
            <a:xfrm>
              <a:off x="8902949" y="2396609"/>
              <a:ext cx="223501" cy="314092"/>
            </a:xfrm>
            <a:custGeom>
              <a:avLst/>
              <a:gdLst>
                <a:gd name="connsiteX0" fmla="*/ 186948 w 223501"/>
                <a:gd name="connsiteY0" fmla="*/ 313965 h 314092"/>
                <a:gd name="connsiteX1" fmla="*/ 141229 w 223501"/>
                <a:gd name="connsiteY1" fmla="*/ 264879 h 314092"/>
                <a:gd name="connsiteX2" fmla="*/ 126687 w 223501"/>
                <a:gd name="connsiteY2" fmla="*/ 216746 h 314092"/>
                <a:gd name="connsiteX3" fmla="*/ 108462 w 223501"/>
                <a:gd name="connsiteY3" fmla="*/ 136482 h 314092"/>
                <a:gd name="connsiteX4" fmla="*/ 15371 w 223501"/>
                <a:gd name="connsiteY4" fmla="*/ 52915 h 314092"/>
                <a:gd name="connsiteX5" fmla="*/ 4831 w 223501"/>
                <a:gd name="connsiteY5" fmla="*/ 20149 h 314092"/>
                <a:gd name="connsiteX6" fmla="*/ 44328 w 223501"/>
                <a:gd name="connsiteY6" fmla="*/ 337 h 314092"/>
                <a:gd name="connsiteX7" fmla="*/ 48709 w 223501"/>
                <a:gd name="connsiteY7" fmla="*/ 16910 h 314092"/>
                <a:gd name="connsiteX8" fmla="*/ 56329 w 223501"/>
                <a:gd name="connsiteY8" fmla="*/ 44660 h 314092"/>
                <a:gd name="connsiteX9" fmla="*/ 83317 w 223501"/>
                <a:gd name="connsiteY9" fmla="*/ 35453 h 314092"/>
                <a:gd name="connsiteX10" fmla="*/ 138054 w 223501"/>
                <a:gd name="connsiteY10" fmla="*/ 58630 h 314092"/>
                <a:gd name="connsiteX11" fmla="*/ 171010 w 223501"/>
                <a:gd name="connsiteY11" fmla="*/ 181122 h 314092"/>
                <a:gd name="connsiteX12" fmla="*/ 177550 w 223501"/>
                <a:gd name="connsiteY12" fmla="*/ 190584 h 314092"/>
                <a:gd name="connsiteX13" fmla="*/ 220349 w 223501"/>
                <a:gd name="connsiteY13" fmla="*/ 286342 h 314092"/>
                <a:gd name="connsiteX14" fmla="*/ 186885 w 223501"/>
                <a:gd name="connsiteY14" fmla="*/ 314092 h 31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501" h="314092">
                  <a:moveTo>
                    <a:pt x="186948" y="313965"/>
                  </a:moveTo>
                  <a:cubicBezTo>
                    <a:pt x="162755" y="307171"/>
                    <a:pt x="151325" y="286723"/>
                    <a:pt x="141229" y="264879"/>
                  </a:cubicBezTo>
                  <a:cubicBezTo>
                    <a:pt x="122051" y="253830"/>
                    <a:pt x="119131" y="237701"/>
                    <a:pt x="126687" y="216746"/>
                  </a:cubicBezTo>
                  <a:cubicBezTo>
                    <a:pt x="137863" y="185631"/>
                    <a:pt x="127258" y="164041"/>
                    <a:pt x="108462" y="136482"/>
                  </a:cubicBezTo>
                  <a:cubicBezTo>
                    <a:pt x="82745" y="98826"/>
                    <a:pt x="55376" y="69870"/>
                    <a:pt x="15371" y="52915"/>
                  </a:cubicBezTo>
                  <a:cubicBezTo>
                    <a:pt x="2862" y="47581"/>
                    <a:pt x="-5901" y="34754"/>
                    <a:pt x="4831" y="20149"/>
                  </a:cubicBezTo>
                  <a:cubicBezTo>
                    <a:pt x="14356" y="7132"/>
                    <a:pt x="28008" y="-1886"/>
                    <a:pt x="44328" y="337"/>
                  </a:cubicBezTo>
                  <a:cubicBezTo>
                    <a:pt x="52519" y="1480"/>
                    <a:pt x="50868" y="10307"/>
                    <a:pt x="48709" y="16910"/>
                  </a:cubicBezTo>
                  <a:cubicBezTo>
                    <a:pt x="45026" y="28214"/>
                    <a:pt x="44264" y="38691"/>
                    <a:pt x="56329" y="44660"/>
                  </a:cubicBezTo>
                  <a:cubicBezTo>
                    <a:pt x="67632" y="50248"/>
                    <a:pt x="74807" y="41739"/>
                    <a:pt x="83317" y="35453"/>
                  </a:cubicBezTo>
                  <a:cubicBezTo>
                    <a:pt x="113416" y="13164"/>
                    <a:pt x="126814" y="21863"/>
                    <a:pt x="138054" y="58630"/>
                  </a:cubicBezTo>
                  <a:cubicBezTo>
                    <a:pt x="150499" y="99080"/>
                    <a:pt x="170693" y="136799"/>
                    <a:pt x="171010" y="181122"/>
                  </a:cubicBezTo>
                  <a:cubicBezTo>
                    <a:pt x="171010" y="184361"/>
                    <a:pt x="174630" y="189377"/>
                    <a:pt x="177550" y="190584"/>
                  </a:cubicBezTo>
                  <a:cubicBezTo>
                    <a:pt x="219842" y="207284"/>
                    <a:pt x="203585" y="255291"/>
                    <a:pt x="220349" y="286342"/>
                  </a:cubicBezTo>
                  <a:cubicBezTo>
                    <a:pt x="232986" y="309647"/>
                    <a:pt x="204729" y="312885"/>
                    <a:pt x="186885" y="31409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9" name="Полилиния: фигура 968">
              <a:extLst>
                <a:ext uri="{FF2B5EF4-FFF2-40B4-BE49-F238E27FC236}">
                  <a16:creationId xmlns="" xmlns:a16="http://schemas.microsoft.com/office/drawing/2014/main" id="{FD7BB852-E7B0-458D-AD6A-4F40875A27DA}"/>
                </a:ext>
              </a:extLst>
            </p:cNvPr>
            <p:cNvSpPr/>
            <p:nvPr/>
          </p:nvSpPr>
          <p:spPr>
            <a:xfrm>
              <a:off x="8508632" y="2528919"/>
              <a:ext cx="139952" cy="222548"/>
            </a:xfrm>
            <a:custGeom>
              <a:avLst/>
              <a:gdLst>
                <a:gd name="connsiteX0" fmla="*/ 93649 w 139952"/>
                <a:gd name="connsiteY0" fmla="*/ 222549 h 222548"/>
                <a:gd name="connsiteX1" fmla="*/ 86093 w 139952"/>
                <a:gd name="connsiteY1" fmla="*/ 222422 h 222548"/>
                <a:gd name="connsiteX2" fmla="*/ 74536 w 139952"/>
                <a:gd name="connsiteY2" fmla="*/ 188449 h 222548"/>
                <a:gd name="connsiteX3" fmla="*/ 81774 w 139952"/>
                <a:gd name="connsiteY3" fmla="*/ 127806 h 222548"/>
                <a:gd name="connsiteX4" fmla="*/ 77266 w 139952"/>
                <a:gd name="connsiteY4" fmla="*/ 95485 h 222548"/>
                <a:gd name="connsiteX5" fmla="*/ 39674 w 139952"/>
                <a:gd name="connsiteY5" fmla="*/ 76244 h 222548"/>
                <a:gd name="connsiteX6" fmla="*/ 241 w 139952"/>
                <a:gd name="connsiteY6" fmla="*/ 25888 h 222548"/>
                <a:gd name="connsiteX7" fmla="*/ 13830 w 139952"/>
                <a:gd name="connsiteY7" fmla="*/ 4679 h 222548"/>
                <a:gd name="connsiteX8" fmla="*/ 81774 w 139952"/>
                <a:gd name="connsiteY8" fmla="*/ 15220 h 222548"/>
                <a:gd name="connsiteX9" fmla="*/ 136702 w 139952"/>
                <a:gd name="connsiteY9" fmla="*/ 141014 h 222548"/>
                <a:gd name="connsiteX10" fmla="*/ 93586 w 139952"/>
                <a:gd name="connsiteY10" fmla="*/ 222485 h 2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52" h="222548">
                  <a:moveTo>
                    <a:pt x="93649" y="222549"/>
                  </a:moveTo>
                  <a:cubicBezTo>
                    <a:pt x="91109" y="222549"/>
                    <a:pt x="88633" y="222549"/>
                    <a:pt x="86093" y="222422"/>
                  </a:cubicBezTo>
                  <a:cubicBezTo>
                    <a:pt x="85204" y="209976"/>
                    <a:pt x="82156" y="197847"/>
                    <a:pt x="74536" y="188449"/>
                  </a:cubicBezTo>
                  <a:cubicBezTo>
                    <a:pt x="55549" y="165018"/>
                    <a:pt x="43865" y="145523"/>
                    <a:pt x="81774" y="127806"/>
                  </a:cubicBezTo>
                  <a:cubicBezTo>
                    <a:pt x="97713" y="120377"/>
                    <a:pt x="88569" y="103486"/>
                    <a:pt x="77266" y="95485"/>
                  </a:cubicBezTo>
                  <a:cubicBezTo>
                    <a:pt x="65837" y="87357"/>
                    <a:pt x="52501" y="82023"/>
                    <a:pt x="39674" y="76244"/>
                  </a:cubicBezTo>
                  <a:cubicBezTo>
                    <a:pt x="18401" y="66656"/>
                    <a:pt x="3606" y="51288"/>
                    <a:pt x="241" y="25888"/>
                  </a:cubicBezTo>
                  <a:cubicBezTo>
                    <a:pt x="-1220" y="14903"/>
                    <a:pt x="4050" y="6267"/>
                    <a:pt x="13830" y="4679"/>
                  </a:cubicBezTo>
                  <a:cubicBezTo>
                    <a:pt x="37388" y="806"/>
                    <a:pt x="64947" y="-7386"/>
                    <a:pt x="81774" y="15220"/>
                  </a:cubicBezTo>
                  <a:cubicBezTo>
                    <a:pt x="109016" y="51797"/>
                    <a:pt x="124955" y="94913"/>
                    <a:pt x="136702" y="141014"/>
                  </a:cubicBezTo>
                  <a:cubicBezTo>
                    <a:pt x="148767" y="188322"/>
                    <a:pt x="125653" y="206229"/>
                    <a:pt x="93586" y="22248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0" name="Полилиния: фигура 969">
              <a:extLst>
                <a:ext uri="{FF2B5EF4-FFF2-40B4-BE49-F238E27FC236}">
                  <a16:creationId xmlns="" xmlns:a16="http://schemas.microsoft.com/office/drawing/2014/main" id="{F52284D6-0A17-41FC-ABF8-F9AB0046EB56}"/>
                </a:ext>
              </a:extLst>
            </p:cNvPr>
            <p:cNvSpPr/>
            <p:nvPr/>
          </p:nvSpPr>
          <p:spPr>
            <a:xfrm>
              <a:off x="7916653" y="2565855"/>
              <a:ext cx="57811" cy="220302"/>
            </a:xfrm>
            <a:custGeom>
              <a:avLst/>
              <a:gdLst>
                <a:gd name="connsiteX0" fmla="*/ 18 w 57811"/>
                <a:gd name="connsiteY0" fmla="*/ 21782 h 220302"/>
                <a:gd name="connsiteX1" fmla="*/ 7067 w 57811"/>
                <a:gd name="connsiteY1" fmla="*/ 509 h 220302"/>
                <a:gd name="connsiteX2" fmla="*/ 20529 w 57811"/>
                <a:gd name="connsiteY2" fmla="*/ 15813 h 220302"/>
                <a:gd name="connsiteX3" fmla="*/ 45802 w 57811"/>
                <a:gd name="connsiteY3" fmla="*/ 103634 h 220302"/>
                <a:gd name="connsiteX4" fmla="*/ 45802 w 57811"/>
                <a:gd name="connsiteY4" fmla="*/ 120017 h 220302"/>
                <a:gd name="connsiteX5" fmla="*/ 54946 w 57811"/>
                <a:gd name="connsiteY5" fmla="*/ 194820 h 220302"/>
                <a:gd name="connsiteX6" fmla="*/ 34816 w 57811"/>
                <a:gd name="connsiteY6" fmla="*/ 220284 h 220302"/>
                <a:gd name="connsiteX7" fmla="*/ 8146 w 57811"/>
                <a:gd name="connsiteY7" fmla="*/ 196789 h 220302"/>
                <a:gd name="connsiteX8" fmla="*/ 1796 w 57811"/>
                <a:gd name="connsiteY8" fmla="*/ 74169 h 220302"/>
                <a:gd name="connsiteX9" fmla="*/ 18 w 57811"/>
                <a:gd name="connsiteY9" fmla="*/ 21782 h 22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11" h="220302">
                  <a:moveTo>
                    <a:pt x="18" y="21782"/>
                  </a:moveTo>
                  <a:cubicBezTo>
                    <a:pt x="907" y="13971"/>
                    <a:pt x="-1124" y="3049"/>
                    <a:pt x="7067" y="509"/>
                  </a:cubicBezTo>
                  <a:cubicBezTo>
                    <a:pt x="16655" y="-2475"/>
                    <a:pt x="19195" y="8320"/>
                    <a:pt x="20529" y="15813"/>
                  </a:cubicBezTo>
                  <a:cubicBezTo>
                    <a:pt x="25736" y="46166"/>
                    <a:pt x="27895" y="77471"/>
                    <a:pt x="45802" y="103634"/>
                  </a:cubicBezTo>
                  <a:cubicBezTo>
                    <a:pt x="45802" y="109095"/>
                    <a:pt x="45802" y="114556"/>
                    <a:pt x="45802" y="120017"/>
                  </a:cubicBezTo>
                  <a:cubicBezTo>
                    <a:pt x="46628" y="145226"/>
                    <a:pt x="64661" y="167832"/>
                    <a:pt x="54946" y="194820"/>
                  </a:cubicBezTo>
                  <a:cubicBezTo>
                    <a:pt x="50882" y="206187"/>
                    <a:pt x="49294" y="219776"/>
                    <a:pt x="34816" y="220284"/>
                  </a:cubicBezTo>
                  <a:cubicBezTo>
                    <a:pt x="20339" y="220792"/>
                    <a:pt x="13734" y="210822"/>
                    <a:pt x="8146" y="196789"/>
                  </a:cubicBezTo>
                  <a:cubicBezTo>
                    <a:pt x="-7729" y="156466"/>
                    <a:pt x="8590" y="114810"/>
                    <a:pt x="1796" y="74169"/>
                  </a:cubicBezTo>
                  <a:cubicBezTo>
                    <a:pt x="-1061" y="57151"/>
                    <a:pt x="463" y="39244"/>
                    <a:pt x="18" y="2178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1" name="Полилиния: фигура 970">
              <a:extLst>
                <a:ext uri="{FF2B5EF4-FFF2-40B4-BE49-F238E27FC236}">
                  <a16:creationId xmlns="" xmlns:a16="http://schemas.microsoft.com/office/drawing/2014/main" id="{234E3CD1-DE6A-47FA-9B12-AB730B78273A}"/>
                </a:ext>
              </a:extLst>
            </p:cNvPr>
            <p:cNvSpPr/>
            <p:nvPr/>
          </p:nvSpPr>
          <p:spPr>
            <a:xfrm>
              <a:off x="8502840" y="2424124"/>
              <a:ext cx="145224" cy="94246"/>
            </a:xfrm>
            <a:custGeom>
              <a:avLst/>
              <a:gdLst>
                <a:gd name="connsiteX0" fmla="*/ 99504 w 145224"/>
                <a:gd name="connsiteY0" fmla="*/ 0 h 94246"/>
                <a:gd name="connsiteX1" fmla="*/ 114300 w 145224"/>
                <a:gd name="connsiteY1" fmla="*/ 32766 h 94246"/>
                <a:gd name="connsiteX2" fmla="*/ 117539 w 145224"/>
                <a:gd name="connsiteY2" fmla="*/ 54483 h 94246"/>
                <a:gd name="connsiteX3" fmla="*/ 145224 w 145224"/>
                <a:gd name="connsiteY3" fmla="*/ 81852 h 94246"/>
                <a:gd name="connsiteX4" fmla="*/ 113855 w 145224"/>
                <a:gd name="connsiteY4" fmla="*/ 85725 h 94246"/>
                <a:gd name="connsiteX5" fmla="*/ 32131 w 145224"/>
                <a:gd name="connsiteY5" fmla="*/ 68263 h 94246"/>
                <a:gd name="connsiteX6" fmla="*/ 0 w 145224"/>
                <a:gd name="connsiteY6" fmla="*/ 62357 h 94246"/>
                <a:gd name="connsiteX7" fmla="*/ 99504 w 145224"/>
                <a:gd name="connsiteY7" fmla="*/ 0 h 9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24" h="94246">
                  <a:moveTo>
                    <a:pt x="99504" y="0"/>
                  </a:moveTo>
                  <a:cubicBezTo>
                    <a:pt x="131508" y="4318"/>
                    <a:pt x="131699" y="4445"/>
                    <a:pt x="114300" y="32766"/>
                  </a:cubicBezTo>
                  <a:cubicBezTo>
                    <a:pt x="108839" y="41656"/>
                    <a:pt x="112395" y="48641"/>
                    <a:pt x="117539" y="54483"/>
                  </a:cubicBezTo>
                  <a:cubicBezTo>
                    <a:pt x="126238" y="64199"/>
                    <a:pt x="135953" y="72771"/>
                    <a:pt x="145224" y="81852"/>
                  </a:cubicBezTo>
                  <a:cubicBezTo>
                    <a:pt x="135953" y="94425"/>
                    <a:pt x="123889" y="100203"/>
                    <a:pt x="113855" y="85725"/>
                  </a:cubicBezTo>
                  <a:cubicBezTo>
                    <a:pt x="90868" y="52515"/>
                    <a:pt x="62166" y="59119"/>
                    <a:pt x="32131" y="68263"/>
                  </a:cubicBezTo>
                  <a:cubicBezTo>
                    <a:pt x="22860" y="71057"/>
                    <a:pt x="13144" y="76899"/>
                    <a:pt x="0" y="62357"/>
                  </a:cubicBezTo>
                  <a:cubicBezTo>
                    <a:pt x="34036" y="41021"/>
                    <a:pt x="66802" y="20511"/>
                    <a:pt x="99504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2" name="Полилиния: фигура 971">
              <a:extLst>
                <a:ext uri="{FF2B5EF4-FFF2-40B4-BE49-F238E27FC236}">
                  <a16:creationId xmlns="" xmlns:a16="http://schemas.microsoft.com/office/drawing/2014/main" id="{612F1AE1-7009-417A-9F82-BD3F7E0D7EB3}"/>
                </a:ext>
              </a:extLst>
            </p:cNvPr>
            <p:cNvSpPr/>
            <p:nvPr/>
          </p:nvSpPr>
          <p:spPr>
            <a:xfrm>
              <a:off x="8640444" y="2734012"/>
              <a:ext cx="104906" cy="59151"/>
            </a:xfrm>
            <a:custGeom>
              <a:avLst/>
              <a:gdLst>
                <a:gd name="connsiteX0" fmla="*/ 7557 w 104906"/>
                <a:gd name="connsiteY0" fmla="*/ 58413 h 59151"/>
                <a:gd name="connsiteX1" fmla="*/ 0 w 104906"/>
                <a:gd name="connsiteY1" fmla="*/ 50222 h 59151"/>
                <a:gd name="connsiteX2" fmla="*/ 31052 w 104906"/>
                <a:gd name="connsiteY2" fmla="*/ 15932 h 59151"/>
                <a:gd name="connsiteX3" fmla="*/ 62929 w 104906"/>
                <a:gd name="connsiteY3" fmla="*/ 6216 h 59151"/>
                <a:gd name="connsiteX4" fmla="*/ 104267 w 104906"/>
                <a:gd name="connsiteY4" fmla="*/ 46158 h 59151"/>
                <a:gd name="connsiteX5" fmla="*/ 55309 w 104906"/>
                <a:gd name="connsiteY5" fmla="*/ 49841 h 59151"/>
                <a:gd name="connsiteX6" fmla="*/ 7557 w 104906"/>
                <a:gd name="connsiteY6" fmla="*/ 58413 h 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06" h="59151">
                  <a:moveTo>
                    <a:pt x="7557" y="58413"/>
                  </a:moveTo>
                  <a:cubicBezTo>
                    <a:pt x="5017" y="55683"/>
                    <a:pt x="2477" y="52952"/>
                    <a:pt x="0" y="50222"/>
                  </a:cubicBezTo>
                  <a:cubicBezTo>
                    <a:pt x="10668" y="38982"/>
                    <a:pt x="25019" y="29584"/>
                    <a:pt x="31052" y="15932"/>
                  </a:cubicBezTo>
                  <a:cubicBezTo>
                    <a:pt x="39751" y="-3754"/>
                    <a:pt x="49023" y="-2928"/>
                    <a:pt x="62929" y="6216"/>
                  </a:cubicBezTo>
                  <a:cubicBezTo>
                    <a:pt x="79566" y="17138"/>
                    <a:pt x="109665" y="24441"/>
                    <a:pt x="104267" y="46158"/>
                  </a:cubicBezTo>
                  <a:cubicBezTo>
                    <a:pt x="98108" y="71113"/>
                    <a:pt x="72263" y="53016"/>
                    <a:pt x="55309" y="49841"/>
                  </a:cubicBezTo>
                  <a:cubicBezTo>
                    <a:pt x="37974" y="46602"/>
                    <a:pt x="23813" y="58350"/>
                    <a:pt x="7557" y="5841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3" name="Полилиния: фигура 972">
              <a:extLst>
                <a:ext uri="{FF2B5EF4-FFF2-40B4-BE49-F238E27FC236}">
                  <a16:creationId xmlns="" xmlns:a16="http://schemas.microsoft.com/office/drawing/2014/main" id="{2CA09883-D041-4246-8E7B-172DBF30F2F4}"/>
                </a:ext>
              </a:extLst>
            </p:cNvPr>
            <p:cNvSpPr/>
            <p:nvPr/>
          </p:nvSpPr>
          <p:spPr>
            <a:xfrm>
              <a:off x="9169954" y="2800617"/>
              <a:ext cx="34324" cy="89979"/>
            </a:xfrm>
            <a:custGeom>
              <a:avLst/>
              <a:gdLst>
                <a:gd name="connsiteX0" fmla="*/ 3826 w 34324"/>
                <a:gd name="connsiteY0" fmla="*/ 0 h 89979"/>
                <a:gd name="connsiteX1" fmla="*/ 25607 w 34324"/>
                <a:gd name="connsiteY1" fmla="*/ 36005 h 89979"/>
                <a:gd name="connsiteX2" fmla="*/ 34307 w 34324"/>
                <a:gd name="connsiteY2" fmla="*/ 89980 h 89979"/>
                <a:gd name="connsiteX3" fmla="*/ 3826 w 34324"/>
                <a:gd name="connsiteY3" fmla="*/ 0 h 8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24" h="89979">
                  <a:moveTo>
                    <a:pt x="3826" y="0"/>
                  </a:moveTo>
                  <a:cubicBezTo>
                    <a:pt x="21925" y="4445"/>
                    <a:pt x="33926" y="12763"/>
                    <a:pt x="25607" y="36005"/>
                  </a:cubicBezTo>
                  <a:cubicBezTo>
                    <a:pt x="18559" y="55626"/>
                    <a:pt x="34942" y="71311"/>
                    <a:pt x="34307" y="89980"/>
                  </a:cubicBezTo>
                  <a:cubicBezTo>
                    <a:pt x="-1317" y="69914"/>
                    <a:pt x="-4492" y="37211"/>
                    <a:pt x="3826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4" name="Полилиния: фигура 973">
              <a:extLst>
                <a:ext uri="{FF2B5EF4-FFF2-40B4-BE49-F238E27FC236}">
                  <a16:creationId xmlns="" xmlns:a16="http://schemas.microsoft.com/office/drawing/2014/main" id="{7EE906FE-76D4-4702-8995-A396013F6C4A}"/>
                </a:ext>
              </a:extLst>
            </p:cNvPr>
            <p:cNvSpPr/>
            <p:nvPr/>
          </p:nvSpPr>
          <p:spPr>
            <a:xfrm>
              <a:off x="9097581" y="2842548"/>
              <a:ext cx="26067" cy="39857"/>
            </a:xfrm>
            <a:custGeom>
              <a:avLst/>
              <a:gdLst>
                <a:gd name="connsiteX0" fmla="*/ 7620 w 26067"/>
                <a:gd name="connsiteY0" fmla="*/ 39858 h 39857"/>
                <a:gd name="connsiteX1" fmla="*/ 0 w 26067"/>
                <a:gd name="connsiteY1" fmla="*/ 31666 h 39857"/>
                <a:gd name="connsiteX2" fmla="*/ 14605 w 26067"/>
                <a:gd name="connsiteY2" fmla="*/ 43 h 39857"/>
                <a:gd name="connsiteX3" fmla="*/ 25274 w 26067"/>
                <a:gd name="connsiteY3" fmla="*/ 8425 h 39857"/>
                <a:gd name="connsiteX4" fmla="*/ 7684 w 26067"/>
                <a:gd name="connsiteY4" fmla="*/ 39794 h 3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67" h="39857">
                  <a:moveTo>
                    <a:pt x="7620" y="39858"/>
                  </a:moveTo>
                  <a:cubicBezTo>
                    <a:pt x="5080" y="37127"/>
                    <a:pt x="2540" y="34397"/>
                    <a:pt x="0" y="31666"/>
                  </a:cubicBezTo>
                  <a:cubicBezTo>
                    <a:pt x="2032" y="19537"/>
                    <a:pt x="-2984" y="3218"/>
                    <a:pt x="14605" y="43"/>
                  </a:cubicBezTo>
                  <a:cubicBezTo>
                    <a:pt x="17780" y="-529"/>
                    <a:pt x="24321" y="4742"/>
                    <a:pt x="25274" y="8425"/>
                  </a:cubicBezTo>
                  <a:cubicBezTo>
                    <a:pt x="29274" y="24617"/>
                    <a:pt x="17336" y="31730"/>
                    <a:pt x="7684" y="3979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5" name="Полилиния: фигура 974">
              <a:extLst>
                <a:ext uri="{FF2B5EF4-FFF2-40B4-BE49-F238E27FC236}">
                  <a16:creationId xmlns="" xmlns:a16="http://schemas.microsoft.com/office/drawing/2014/main" id="{C53E4B45-3058-4E29-97C8-65AE382BFBB4}"/>
                </a:ext>
              </a:extLst>
            </p:cNvPr>
            <p:cNvSpPr/>
            <p:nvPr/>
          </p:nvSpPr>
          <p:spPr>
            <a:xfrm>
              <a:off x="9094049" y="3144344"/>
              <a:ext cx="133135" cy="285673"/>
            </a:xfrm>
            <a:custGeom>
              <a:avLst/>
              <a:gdLst>
                <a:gd name="connsiteX0" fmla="*/ 95035 w 133135"/>
                <a:gd name="connsiteY0" fmla="*/ 49086 h 285673"/>
                <a:gd name="connsiteX1" fmla="*/ 102655 w 133135"/>
                <a:gd name="connsiteY1" fmla="*/ 73533 h 285673"/>
                <a:gd name="connsiteX2" fmla="*/ 105894 w 133135"/>
                <a:gd name="connsiteY2" fmla="*/ 95758 h 285673"/>
                <a:gd name="connsiteX3" fmla="*/ 125579 w 133135"/>
                <a:gd name="connsiteY3" fmla="*/ 176848 h 285673"/>
                <a:gd name="connsiteX4" fmla="*/ 125579 w 133135"/>
                <a:gd name="connsiteY4" fmla="*/ 188151 h 285673"/>
                <a:gd name="connsiteX5" fmla="*/ 133135 w 133135"/>
                <a:gd name="connsiteY5" fmla="*/ 228982 h 285673"/>
                <a:gd name="connsiteX6" fmla="*/ 125832 w 133135"/>
                <a:gd name="connsiteY6" fmla="*/ 259843 h 285673"/>
                <a:gd name="connsiteX7" fmla="*/ 90400 w 133135"/>
                <a:gd name="connsiteY7" fmla="*/ 284291 h 285673"/>
                <a:gd name="connsiteX8" fmla="*/ 88876 w 133135"/>
                <a:gd name="connsiteY8" fmla="*/ 248350 h 285673"/>
                <a:gd name="connsiteX9" fmla="*/ 78716 w 133135"/>
                <a:gd name="connsiteY9" fmla="*/ 221235 h 285673"/>
                <a:gd name="connsiteX10" fmla="*/ 56682 w 133135"/>
                <a:gd name="connsiteY10" fmla="*/ 238253 h 285673"/>
                <a:gd name="connsiteX11" fmla="*/ 26582 w 133135"/>
                <a:gd name="connsiteY11" fmla="*/ 266130 h 285673"/>
                <a:gd name="connsiteX12" fmla="*/ 738 w 133135"/>
                <a:gd name="connsiteY12" fmla="*/ 207646 h 285673"/>
                <a:gd name="connsiteX13" fmla="*/ 32361 w 133135"/>
                <a:gd name="connsiteY13" fmla="*/ 195073 h 285673"/>
                <a:gd name="connsiteX14" fmla="*/ 67095 w 133135"/>
                <a:gd name="connsiteY14" fmla="*/ 195073 h 285673"/>
                <a:gd name="connsiteX15" fmla="*/ 62396 w 133135"/>
                <a:gd name="connsiteY15" fmla="*/ 152782 h 285673"/>
                <a:gd name="connsiteX16" fmla="*/ 18708 w 133135"/>
                <a:gd name="connsiteY16" fmla="*/ 65405 h 285673"/>
                <a:gd name="connsiteX17" fmla="*/ 18708 w 133135"/>
                <a:gd name="connsiteY17" fmla="*/ 0 h 285673"/>
                <a:gd name="connsiteX18" fmla="*/ 94971 w 133135"/>
                <a:gd name="connsiteY18" fmla="*/ 49149 h 28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135" h="285673">
                  <a:moveTo>
                    <a:pt x="95035" y="49086"/>
                  </a:moveTo>
                  <a:cubicBezTo>
                    <a:pt x="97575" y="57214"/>
                    <a:pt x="100115" y="65342"/>
                    <a:pt x="102655" y="73533"/>
                  </a:cubicBezTo>
                  <a:cubicBezTo>
                    <a:pt x="109577" y="79947"/>
                    <a:pt x="108433" y="87757"/>
                    <a:pt x="105894" y="95758"/>
                  </a:cubicBezTo>
                  <a:cubicBezTo>
                    <a:pt x="96051" y="127381"/>
                    <a:pt x="97766" y="155576"/>
                    <a:pt x="125579" y="176848"/>
                  </a:cubicBezTo>
                  <a:cubicBezTo>
                    <a:pt x="128245" y="178880"/>
                    <a:pt x="127166" y="184341"/>
                    <a:pt x="125579" y="188151"/>
                  </a:cubicBezTo>
                  <a:cubicBezTo>
                    <a:pt x="128119" y="201804"/>
                    <a:pt x="130658" y="215393"/>
                    <a:pt x="133135" y="228982"/>
                  </a:cubicBezTo>
                  <a:cubicBezTo>
                    <a:pt x="132627" y="239841"/>
                    <a:pt x="133326" y="251779"/>
                    <a:pt x="125832" y="259843"/>
                  </a:cubicBezTo>
                  <a:cubicBezTo>
                    <a:pt x="115673" y="270829"/>
                    <a:pt x="106782" y="291149"/>
                    <a:pt x="90400" y="284291"/>
                  </a:cubicBezTo>
                  <a:cubicBezTo>
                    <a:pt x="74779" y="277687"/>
                    <a:pt x="86145" y="260732"/>
                    <a:pt x="88876" y="248350"/>
                  </a:cubicBezTo>
                  <a:cubicBezTo>
                    <a:pt x="91416" y="236475"/>
                    <a:pt x="90145" y="225362"/>
                    <a:pt x="78716" y="221235"/>
                  </a:cubicBezTo>
                  <a:cubicBezTo>
                    <a:pt x="65762" y="216536"/>
                    <a:pt x="62714" y="229871"/>
                    <a:pt x="56682" y="238253"/>
                  </a:cubicBezTo>
                  <a:cubicBezTo>
                    <a:pt x="48426" y="249620"/>
                    <a:pt x="54331" y="280671"/>
                    <a:pt x="26582" y="266130"/>
                  </a:cubicBezTo>
                  <a:cubicBezTo>
                    <a:pt x="4357" y="254509"/>
                    <a:pt x="-2437" y="231205"/>
                    <a:pt x="738" y="207646"/>
                  </a:cubicBezTo>
                  <a:cubicBezTo>
                    <a:pt x="3151" y="190120"/>
                    <a:pt x="16486" y="175832"/>
                    <a:pt x="32361" y="195073"/>
                  </a:cubicBezTo>
                  <a:cubicBezTo>
                    <a:pt x="46140" y="211710"/>
                    <a:pt x="56427" y="206376"/>
                    <a:pt x="67095" y="195073"/>
                  </a:cubicBezTo>
                  <a:cubicBezTo>
                    <a:pt x="81509" y="179769"/>
                    <a:pt x="75032" y="163513"/>
                    <a:pt x="62396" y="152782"/>
                  </a:cubicBezTo>
                  <a:cubicBezTo>
                    <a:pt x="35663" y="130049"/>
                    <a:pt x="24296" y="99695"/>
                    <a:pt x="18708" y="65405"/>
                  </a:cubicBezTo>
                  <a:cubicBezTo>
                    <a:pt x="-4025" y="43561"/>
                    <a:pt x="17819" y="21781"/>
                    <a:pt x="18708" y="0"/>
                  </a:cubicBezTo>
                  <a:cubicBezTo>
                    <a:pt x="50394" y="5207"/>
                    <a:pt x="84812" y="5397"/>
                    <a:pt x="94971" y="4914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6" name="Полилиния: фигура 975">
              <a:extLst>
                <a:ext uri="{FF2B5EF4-FFF2-40B4-BE49-F238E27FC236}">
                  <a16:creationId xmlns="" xmlns:a16="http://schemas.microsoft.com/office/drawing/2014/main" id="{3454B632-7966-4178-AA92-DF3173119D4C}"/>
                </a:ext>
              </a:extLst>
            </p:cNvPr>
            <p:cNvSpPr/>
            <p:nvPr/>
          </p:nvSpPr>
          <p:spPr>
            <a:xfrm>
              <a:off x="9080446" y="3144217"/>
              <a:ext cx="32374" cy="70617"/>
            </a:xfrm>
            <a:custGeom>
              <a:avLst/>
              <a:gdLst>
                <a:gd name="connsiteX0" fmla="*/ 32375 w 32374"/>
                <a:gd name="connsiteY0" fmla="*/ 64 h 70617"/>
                <a:gd name="connsiteX1" fmla="*/ 32375 w 32374"/>
                <a:gd name="connsiteY1" fmla="*/ 65469 h 70617"/>
                <a:gd name="connsiteX2" fmla="*/ 2022 w 32374"/>
                <a:gd name="connsiteY2" fmla="*/ 62167 h 70617"/>
                <a:gd name="connsiteX3" fmla="*/ 11801 w 32374"/>
                <a:gd name="connsiteY3" fmla="*/ 33973 h 70617"/>
                <a:gd name="connsiteX4" fmla="*/ 32375 w 32374"/>
                <a:gd name="connsiteY4" fmla="*/ 0 h 7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74" h="70617">
                  <a:moveTo>
                    <a:pt x="32375" y="64"/>
                  </a:moveTo>
                  <a:cubicBezTo>
                    <a:pt x="32375" y="21844"/>
                    <a:pt x="32375" y="43688"/>
                    <a:pt x="32375" y="65469"/>
                  </a:cubicBezTo>
                  <a:cubicBezTo>
                    <a:pt x="21707" y="69406"/>
                    <a:pt x="9769" y="76200"/>
                    <a:pt x="2022" y="62167"/>
                  </a:cubicBezTo>
                  <a:cubicBezTo>
                    <a:pt x="-4455" y="50356"/>
                    <a:pt x="6213" y="42672"/>
                    <a:pt x="11801" y="33973"/>
                  </a:cubicBezTo>
                  <a:cubicBezTo>
                    <a:pt x="18913" y="22797"/>
                    <a:pt x="25517" y="11367"/>
                    <a:pt x="32375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7" name="Полилиния: фигура 976">
              <a:extLst>
                <a:ext uri="{FF2B5EF4-FFF2-40B4-BE49-F238E27FC236}">
                  <a16:creationId xmlns="" xmlns:a16="http://schemas.microsoft.com/office/drawing/2014/main" id="{7BEBBA01-A635-4270-A0CF-70395E7A8E23}"/>
                </a:ext>
              </a:extLst>
            </p:cNvPr>
            <p:cNvSpPr/>
            <p:nvPr/>
          </p:nvSpPr>
          <p:spPr>
            <a:xfrm>
              <a:off x="9453271" y="3807034"/>
              <a:ext cx="40485" cy="47368"/>
            </a:xfrm>
            <a:custGeom>
              <a:avLst/>
              <a:gdLst>
                <a:gd name="connsiteX0" fmla="*/ 36 w 40485"/>
                <a:gd name="connsiteY0" fmla="*/ 0 h 47368"/>
                <a:gd name="connsiteX1" fmla="*/ 40486 w 40485"/>
                <a:gd name="connsiteY1" fmla="*/ 47181 h 47368"/>
                <a:gd name="connsiteX2" fmla="*/ 36 w 40485"/>
                <a:gd name="connsiteY2" fmla="*/ 0 h 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85" h="47368">
                  <a:moveTo>
                    <a:pt x="36" y="0"/>
                  </a:moveTo>
                  <a:cubicBezTo>
                    <a:pt x="13498" y="15684"/>
                    <a:pt x="26960" y="31432"/>
                    <a:pt x="40486" y="47181"/>
                  </a:cubicBezTo>
                  <a:cubicBezTo>
                    <a:pt x="8546" y="49530"/>
                    <a:pt x="-662" y="29655"/>
                    <a:pt x="36" y="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8" name="Полилиния: фигура 977">
              <a:extLst>
                <a:ext uri="{FF2B5EF4-FFF2-40B4-BE49-F238E27FC236}">
                  <a16:creationId xmlns="" xmlns:a16="http://schemas.microsoft.com/office/drawing/2014/main" id="{C765A122-0BB3-4E61-B264-E12365CB27F6}"/>
                </a:ext>
              </a:extLst>
            </p:cNvPr>
            <p:cNvSpPr/>
            <p:nvPr/>
          </p:nvSpPr>
          <p:spPr>
            <a:xfrm>
              <a:off x="8958224" y="3340507"/>
              <a:ext cx="26390" cy="21502"/>
            </a:xfrm>
            <a:custGeom>
              <a:avLst/>
              <a:gdLst>
                <a:gd name="connsiteX0" fmla="*/ 26391 w 26390"/>
                <a:gd name="connsiteY0" fmla="*/ 13134 h 21502"/>
                <a:gd name="connsiteX1" fmla="*/ 11785 w 26390"/>
                <a:gd name="connsiteY1" fmla="*/ 20944 h 21502"/>
                <a:gd name="connsiteX2" fmla="*/ 38 w 26390"/>
                <a:gd name="connsiteY2" fmla="*/ 7990 h 21502"/>
                <a:gd name="connsiteX3" fmla="*/ 14262 w 26390"/>
                <a:gd name="connsiteY3" fmla="*/ 751 h 21502"/>
                <a:gd name="connsiteX4" fmla="*/ 26391 w 26390"/>
                <a:gd name="connsiteY4" fmla="*/ 13134 h 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0" h="21502">
                  <a:moveTo>
                    <a:pt x="26391" y="13134"/>
                  </a:moveTo>
                  <a:cubicBezTo>
                    <a:pt x="24168" y="21389"/>
                    <a:pt x="18262" y="22405"/>
                    <a:pt x="11785" y="20944"/>
                  </a:cubicBezTo>
                  <a:cubicBezTo>
                    <a:pt x="5435" y="19484"/>
                    <a:pt x="-533" y="15547"/>
                    <a:pt x="38" y="7990"/>
                  </a:cubicBezTo>
                  <a:cubicBezTo>
                    <a:pt x="736" y="-1281"/>
                    <a:pt x="8166" y="-519"/>
                    <a:pt x="14262" y="751"/>
                  </a:cubicBezTo>
                  <a:cubicBezTo>
                    <a:pt x="20485" y="2085"/>
                    <a:pt x="25946" y="4879"/>
                    <a:pt x="26391" y="131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9" name="Полилиния: фигура 978">
              <a:extLst>
                <a:ext uri="{FF2B5EF4-FFF2-40B4-BE49-F238E27FC236}">
                  <a16:creationId xmlns="" xmlns:a16="http://schemas.microsoft.com/office/drawing/2014/main" id="{B912C0CC-EC79-40E5-8BD0-9E19E5623B37}"/>
                </a:ext>
              </a:extLst>
            </p:cNvPr>
            <p:cNvSpPr/>
            <p:nvPr/>
          </p:nvSpPr>
          <p:spPr>
            <a:xfrm>
              <a:off x="7241890" y="2110432"/>
              <a:ext cx="316641" cy="448350"/>
            </a:xfrm>
            <a:custGeom>
              <a:avLst/>
              <a:gdLst>
                <a:gd name="connsiteX0" fmla="*/ 65309 w 316641"/>
                <a:gd name="connsiteY0" fmla="*/ 133478 h 448350"/>
                <a:gd name="connsiteX1" fmla="*/ 54069 w 316641"/>
                <a:gd name="connsiteY1" fmla="*/ 87376 h 448350"/>
                <a:gd name="connsiteX2" fmla="*/ 48164 w 316641"/>
                <a:gd name="connsiteY2" fmla="*/ 0 h 448350"/>
                <a:gd name="connsiteX3" fmla="*/ 54260 w 316641"/>
                <a:gd name="connsiteY3" fmla="*/ 5144 h 448350"/>
                <a:gd name="connsiteX4" fmla="*/ 66642 w 316641"/>
                <a:gd name="connsiteY4" fmla="*/ 54737 h 448350"/>
                <a:gd name="connsiteX5" fmla="*/ 118522 w 316641"/>
                <a:gd name="connsiteY5" fmla="*/ 51626 h 448350"/>
                <a:gd name="connsiteX6" fmla="*/ 161956 w 316641"/>
                <a:gd name="connsiteY6" fmla="*/ 131890 h 448350"/>
                <a:gd name="connsiteX7" fmla="*/ 194722 w 316641"/>
                <a:gd name="connsiteY7" fmla="*/ 141669 h 448350"/>
                <a:gd name="connsiteX8" fmla="*/ 183482 w 316641"/>
                <a:gd name="connsiteY8" fmla="*/ 176531 h 448350"/>
                <a:gd name="connsiteX9" fmla="*/ 219551 w 316641"/>
                <a:gd name="connsiteY9" fmla="*/ 177801 h 448350"/>
                <a:gd name="connsiteX10" fmla="*/ 278923 w 316641"/>
                <a:gd name="connsiteY10" fmla="*/ 223902 h 448350"/>
                <a:gd name="connsiteX11" fmla="*/ 316642 w 316641"/>
                <a:gd name="connsiteY11" fmla="*/ 338139 h 448350"/>
                <a:gd name="connsiteX12" fmla="*/ 270478 w 316641"/>
                <a:gd name="connsiteY12" fmla="*/ 326201 h 448350"/>
                <a:gd name="connsiteX13" fmla="*/ 229583 w 316641"/>
                <a:gd name="connsiteY13" fmla="*/ 340362 h 448350"/>
                <a:gd name="connsiteX14" fmla="*/ 254539 w 316641"/>
                <a:gd name="connsiteY14" fmla="*/ 365698 h 448350"/>
                <a:gd name="connsiteX15" fmla="*/ 247237 w 316641"/>
                <a:gd name="connsiteY15" fmla="*/ 427294 h 448350"/>
                <a:gd name="connsiteX16" fmla="*/ 171989 w 316641"/>
                <a:gd name="connsiteY16" fmla="*/ 444502 h 448350"/>
                <a:gd name="connsiteX17" fmla="*/ 63594 w 316641"/>
                <a:gd name="connsiteY17" fmla="*/ 298642 h 448350"/>
                <a:gd name="connsiteX18" fmla="*/ 4349 w 316641"/>
                <a:gd name="connsiteY18" fmla="*/ 231776 h 448350"/>
                <a:gd name="connsiteX19" fmla="*/ 7206 w 316641"/>
                <a:gd name="connsiteY19" fmla="*/ 198946 h 448350"/>
                <a:gd name="connsiteX20" fmla="*/ 50577 w 316641"/>
                <a:gd name="connsiteY20" fmla="*/ 207011 h 448350"/>
                <a:gd name="connsiteX21" fmla="*/ 101504 w 316641"/>
                <a:gd name="connsiteY21" fmla="*/ 200534 h 448350"/>
                <a:gd name="connsiteX22" fmla="*/ 72929 w 316641"/>
                <a:gd name="connsiteY22" fmla="*/ 141733 h 448350"/>
                <a:gd name="connsiteX23" fmla="*/ 65309 w 316641"/>
                <a:gd name="connsiteY23" fmla="*/ 133541 h 44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6641" h="448350">
                  <a:moveTo>
                    <a:pt x="65309" y="133478"/>
                  </a:moveTo>
                  <a:cubicBezTo>
                    <a:pt x="70071" y="115761"/>
                    <a:pt x="71151" y="101029"/>
                    <a:pt x="54069" y="87376"/>
                  </a:cubicBezTo>
                  <a:cubicBezTo>
                    <a:pt x="22319" y="61976"/>
                    <a:pt x="19017" y="31750"/>
                    <a:pt x="48164" y="0"/>
                  </a:cubicBezTo>
                  <a:cubicBezTo>
                    <a:pt x="50514" y="1968"/>
                    <a:pt x="52228" y="3810"/>
                    <a:pt x="54260" y="5144"/>
                  </a:cubicBezTo>
                  <a:cubicBezTo>
                    <a:pt x="73246" y="17844"/>
                    <a:pt x="38004" y="47562"/>
                    <a:pt x="66642" y="54737"/>
                  </a:cubicBezTo>
                  <a:cubicBezTo>
                    <a:pt x="83089" y="58865"/>
                    <a:pt x="100679" y="45212"/>
                    <a:pt x="118522" y="51626"/>
                  </a:cubicBezTo>
                  <a:cubicBezTo>
                    <a:pt x="134016" y="77470"/>
                    <a:pt x="164623" y="91758"/>
                    <a:pt x="161956" y="131890"/>
                  </a:cubicBezTo>
                  <a:cubicBezTo>
                    <a:pt x="160686" y="151448"/>
                    <a:pt x="181196" y="146813"/>
                    <a:pt x="194722" y="141669"/>
                  </a:cubicBezTo>
                  <a:cubicBezTo>
                    <a:pt x="193452" y="154496"/>
                    <a:pt x="172370" y="162370"/>
                    <a:pt x="183482" y="176531"/>
                  </a:cubicBezTo>
                  <a:cubicBezTo>
                    <a:pt x="192372" y="187834"/>
                    <a:pt x="207358" y="180468"/>
                    <a:pt x="219551" y="177801"/>
                  </a:cubicBezTo>
                  <a:cubicBezTo>
                    <a:pt x="274541" y="165926"/>
                    <a:pt x="273906" y="165926"/>
                    <a:pt x="278923" y="223902"/>
                  </a:cubicBezTo>
                  <a:cubicBezTo>
                    <a:pt x="282479" y="265177"/>
                    <a:pt x="309657" y="297880"/>
                    <a:pt x="316642" y="338139"/>
                  </a:cubicBezTo>
                  <a:cubicBezTo>
                    <a:pt x="302735" y="327598"/>
                    <a:pt x="287877" y="319851"/>
                    <a:pt x="270478" y="326201"/>
                  </a:cubicBezTo>
                  <a:cubicBezTo>
                    <a:pt x="256571" y="331281"/>
                    <a:pt x="235298" y="323090"/>
                    <a:pt x="229583" y="340362"/>
                  </a:cubicBezTo>
                  <a:cubicBezTo>
                    <a:pt x="224313" y="356300"/>
                    <a:pt x="246729" y="355538"/>
                    <a:pt x="254539" y="365698"/>
                  </a:cubicBezTo>
                  <a:cubicBezTo>
                    <a:pt x="273462" y="390209"/>
                    <a:pt x="271303" y="412625"/>
                    <a:pt x="247237" y="427294"/>
                  </a:cubicBezTo>
                  <a:cubicBezTo>
                    <a:pt x="224821" y="441010"/>
                    <a:pt x="200310" y="455424"/>
                    <a:pt x="171989" y="444502"/>
                  </a:cubicBezTo>
                  <a:cubicBezTo>
                    <a:pt x="150463" y="383351"/>
                    <a:pt x="112299" y="336742"/>
                    <a:pt x="63594" y="298642"/>
                  </a:cubicBezTo>
                  <a:cubicBezTo>
                    <a:pt x="40290" y="280417"/>
                    <a:pt x="18319" y="259970"/>
                    <a:pt x="4349" y="231776"/>
                  </a:cubicBezTo>
                  <a:cubicBezTo>
                    <a:pt x="3778" y="220473"/>
                    <a:pt x="-6763" y="205360"/>
                    <a:pt x="7206" y="198946"/>
                  </a:cubicBezTo>
                  <a:cubicBezTo>
                    <a:pt x="21240" y="192533"/>
                    <a:pt x="37814" y="197803"/>
                    <a:pt x="50577" y="207011"/>
                  </a:cubicBezTo>
                  <a:cubicBezTo>
                    <a:pt x="70135" y="221108"/>
                    <a:pt x="87090" y="226315"/>
                    <a:pt x="101504" y="200534"/>
                  </a:cubicBezTo>
                  <a:cubicBezTo>
                    <a:pt x="115982" y="174562"/>
                    <a:pt x="106140" y="154369"/>
                    <a:pt x="72929" y="141733"/>
                  </a:cubicBezTo>
                  <a:cubicBezTo>
                    <a:pt x="65944" y="143765"/>
                    <a:pt x="63404" y="141034"/>
                    <a:pt x="65309" y="13354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0" name="Полилиния: фигура 979">
              <a:extLst>
                <a:ext uri="{FF2B5EF4-FFF2-40B4-BE49-F238E27FC236}">
                  <a16:creationId xmlns="" xmlns:a16="http://schemas.microsoft.com/office/drawing/2014/main" id="{F39F7635-513A-4A24-9C2E-68E69E02B3A4}"/>
                </a:ext>
              </a:extLst>
            </p:cNvPr>
            <p:cNvSpPr/>
            <p:nvPr/>
          </p:nvSpPr>
          <p:spPr>
            <a:xfrm>
              <a:off x="7654158" y="2668977"/>
              <a:ext cx="292295" cy="494874"/>
            </a:xfrm>
            <a:custGeom>
              <a:avLst/>
              <a:gdLst>
                <a:gd name="connsiteX0" fmla="*/ 125481 w 292295"/>
                <a:gd name="connsiteY0" fmla="*/ 458730 h 494874"/>
                <a:gd name="connsiteX1" fmla="*/ 130243 w 292295"/>
                <a:gd name="connsiteY1" fmla="*/ 447871 h 494874"/>
                <a:gd name="connsiteX2" fmla="*/ 127894 w 292295"/>
                <a:gd name="connsiteY2" fmla="*/ 379735 h 494874"/>
                <a:gd name="connsiteX3" fmla="*/ 128338 w 292295"/>
                <a:gd name="connsiteY3" fmla="*/ 321823 h 494874"/>
                <a:gd name="connsiteX4" fmla="*/ 140974 w 292295"/>
                <a:gd name="connsiteY4" fmla="*/ 308298 h 494874"/>
                <a:gd name="connsiteX5" fmla="*/ 124592 w 292295"/>
                <a:gd name="connsiteY5" fmla="*/ 295344 h 494874"/>
                <a:gd name="connsiteX6" fmla="*/ 61854 w 292295"/>
                <a:gd name="connsiteY6" fmla="*/ 235590 h 494874"/>
                <a:gd name="connsiteX7" fmla="*/ 56773 w 292295"/>
                <a:gd name="connsiteY7" fmla="*/ 204729 h 494874"/>
                <a:gd name="connsiteX8" fmla="*/ 21213 w 292295"/>
                <a:gd name="connsiteY8" fmla="*/ 75569 h 494874"/>
                <a:gd name="connsiteX9" fmla="*/ 7815 w 292295"/>
                <a:gd name="connsiteY9" fmla="*/ 22737 h 494874"/>
                <a:gd name="connsiteX10" fmla="*/ 76205 w 292295"/>
                <a:gd name="connsiteY10" fmla="*/ 4 h 494874"/>
                <a:gd name="connsiteX11" fmla="*/ 80459 w 292295"/>
                <a:gd name="connsiteY11" fmla="*/ 31500 h 494874"/>
                <a:gd name="connsiteX12" fmla="*/ 102684 w 292295"/>
                <a:gd name="connsiteY12" fmla="*/ 85983 h 494874"/>
                <a:gd name="connsiteX13" fmla="*/ 114050 w 292295"/>
                <a:gd name="connsiteY13" fmla="*/ 95953 h 494874"/>
                <a:gd name="connsiteX14" fmla="*/ 202443 w 292295"/>
                <a:gd name="connsiteY14" fmla="*/ 125226 h 494874"/>
                <a:gd name="connsiteX15" fmla="*/ 247464 w 292295"/>
                <a:gd name="connsiteY15" fmla="*/ 123258 h 494874"/>
                <a:gd name="connsiteX16" fmla="*/ 244416 w 292295"/>
                <a:gd name="connsiteY16" fmla="*/ 175645 h 494874"/>
                <a:gd name="connsiteX17" fmla="*/ 244607 w 292295"/>
                <a:gd name="connsiteY17" fmla="*/ 391610 h 494874"/>
                <a:gd name="connsiteX18" fmla="*/ 292295 w 292295"/>
                <a:gd name="connsiteY18" fmla="*/ 434663 h 494874"/>
                <a:gd name="connsiteX19" fmla="*/ 267149 w 292295"/>
                <a:gd name="connsiteY19" fmla="*/ 473525 h 494874"/>
                <a:gd name="connsiteX20" fmla="*/ 242892 w 292295"/>
                <a:gd name="connsiteY20" fmla="*/ 494861 h 494874"/>
                <a:gd name="connsiteX21" fmla="*/ 224986 w 292295"/>
                <a:gd name="connsiteY21" fmla="*/ 473144 h 494874"/>
                <a:gd name="connsiteX22" fmla="*/ 181298 w 292295"/>
                <a:gd name="connsiteY22" fmla="*/ 448570 h 494874"/>
                <a:gd name="connsiteX23" fmla="*/ 125608 w 292295"/>
                <a:gd name="connsiteY23" fmla="*/ 458730 h 49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295" h="494874">
                  <a:moveTo>
                    <a:pt x="125481" y="458730"/>
                  </a:moveTo>
                  <a:cubicBezTo>
                    <a:pt x="127005" y="455047"/>
                    <a:pt x="127576" y="449903"/>
                    <a:pt x="130243" y="447871"/>
                  </a:cubicBezTo>
                  <a:cubicBezTo>
                    <a:pt x="159707" y="425011"/>
                    <a:pt x="159009" y="400500"/>
                    <a:pt x="127894" y="379735"/>
                  </a:cubicBezTo>
                  <a:cubicBezTo>
                    <a:pt x="100716" y="361574"/>
                    <a:pt x="100843" y="342270"/>
                    <a:pt x="128338" y="321823"/>
                  </a:cubicBezTo>
                  <a:cubicBezTo>
                    <a:pt x="133418" y="318077"/>
                    <a:pt x="141165" y="316362"/>
                    <a:pt x="140974" y="308298"/>
                  </a:cubicBezTo>
                  <a:cubicBezTo>
                    <a:pt x="140721" y="297630"/>
                    <a:pt x="131894" y="296487"/>
                    <a:pt x="124592" y="295344"/>
                  </a:cubicBezTo>
                  <a:cubicBezTo>
                    <a:pt x="91445" y="290137"/>
                    <a:pt x="76776" y="262577"/>
                    <a:pt x="61854" y="235590"/>
                  </a:cubicBezTo>
                  <a:cubicBezTo>
                    <a:pt x="56711" y="226255"/>
                    <a:pt x="51249" y="214889"/>
                    <a:pt x="56773" y="204729"/>
                  </a:cubicBezTo>
                  <a:cubicBezTo>
                    <a:pt x="87317" y="147959"/>
                    <a:pt x="58234" y="109224"/>
                    <a:pt x="21213" y="75569"/>
                  </a:cubicBezTo>
                  <a:cubicBezTo>
                    <a:pt x="3307" y="59249"/>
                    <a:pt x="-8631" y="47311"/>
                    <a:pt x="7815" y="22737"/>
                  </a:cubicBezTo>
                  <a:cubicBezTo>
                    <a:pt x="25405" y="-3679"/>
                    <a:pt x="52900" y="575"/>
                    <a:pt x="76205" y="4"/>
                  </a:cubicBezTo>
                  <a:cubicBezTo>
                    <a:pt x="89285" y="-314"/>
                    <a:pt x="82364" y="20451"/>
                    <a:pt x="80459" y="31500"/>
                  </a:cubicBezTo>
                  <a:cubicBezTo>
                    <a:pt x="76332" y="55503"/>
                    <a:pt x="72586" y="78109"/>
                    <a:pt x="102684" y="85983"/>
                  </a:cubicBezTo>
                  <a:cubicBezTo>
                    <a:pt x="107066" y="87126"/>
                    <a:pt x="112908" y="91698"/>
                    <a:pt x="114050" y="95953"/>
                  </a:cubicBezTo>
                  <a:cubicBezTo>
                    <a:pt x="129481" y="154500"/>
                    <a:pt x="170248" y="128909"/>
                    <a:pt x="202443" y="125226"/>
                  </a:cubicBezTo>
                  <a:cubicBezTo>
                    <a:pt x="217619" y="123512"/>
                    <a:pt x="232542" y="124718"/>
                    <a:pt x="247464" y="123258"/>
                  </a:cubicBezTo>
                  <a:cubicBezTo>
                    <a:pt x="251084" y="141038"/>
                    <a:pt x="251148" y="159453"/>
                    <a:pt x="244416" y="175645"/>
                  </a:cubicBezTo>
                  <a:cubicBezTo>
                    <a:pt x="214444" y="247845"/>
                    <a:pt x="235717" y="319918"/>
                    <a:pt x="244607" y="391610"/>
                  </a:cubicBezTo>
                  <a:cubicBezTo>
                    <a:pt x="247782" y="417010"/>
                    <a:pt x="275213" y="420312"/>
                    <a:pt x="292295" y="434663"/>
                  </a:cubicBezTo>
                  <a:cubicBezTo>
                    <a:pt x="281436" y="445903"/>
                    <a:pt x="269308" y="455682"/>
                    <a:pt x="267149" y="473525"/>
                  </a:cubicBezTo>
                  <a:cubicBezTo>
                    <a:pt x="265435" y="487432"/>
                    <a:pt x="255719" y="494417"/>
                    <a:pt x="242892" y="494861"/>
                  </a:cubicBezTo>
                  <a:cubicBezTo>
                    <a:pt x="229303" y="495306"/>
                    <a:pt x="226319" y="484448"/>
                    <a:pt x="224986" y="473144"/>
                  </a:cubicBezTo>
                  <a:cubicBezTo>
                    <a:pt x="221429" y="442093"/>
                    <a:pt x="203014" y="437521"/>
                    <a:pt x="181298" y="448570"/>
                  </a:cubicBezTo>
                  <a:cubicBezTo>
                    <a:pt x="162946" y="457841"/>
                    <a:pt x="143324" y="450856"/>
                    <a:pt x="125608" y="4587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1" name="Полилиния: фигура 980">
              <a:extLst>
                <a:ext uri="{FF2B5EF4-FFF2-40B4-BE49-F238E27FC236}">
                  <a16:creationId xmlns="" xmlns:a16="http://schemas.microsoft.com/office/drawing/2014/main" id="{136454BD-EF08-453D-B8E3-100CD31BDBA6}"/>
                </a:ext>
              </a:extLst>
            </p:cNvPr>
            <p:cNvSpPr/>
            <p:nvPr/>
          </p:nvSpPr>
          <p:spPr>
            <a:xfrm>
              <a:off x="7980870" y="2739361"/>
              <a:ext cx="114501" cy="231718"/>
            </a:xfrm>
            <a:custGeom>
              <a:avLst/>
              <a:gdLst>
                <a:gd name="connsiteX0" fmla="*/ 0 w 114501"/>
                <a:gd name="connsiteY0" fmla="*/ 97832 h 231718"/>
                <a:gd name="connsiteX1" fmla="*/ 10923 w 114501"/>
                <a:gd name="connsiteY1" fmla="*/ 26077 h 231718"/>
                <a:gd name="connsiteX2" fmla="*/ 54928 w 114501"/>
                <a:gd name="connsiteY2" fmla="*/ 13694 h 231718"/>
                <a:gd name="connsiteX3" fmla="*/ 107124 w 114501"/>
                <a:gd name="connsiteY3" fmla="*/ 167238 h 231718"/>
                <a:gd name="connsiteX4" fmla="*/ 88202 w 114501"/>
                <a:gd name="connsiteY4" fmla="*/ 230611 h 231718"/>
                <a:gd name="connsiteX5" fmla="*/ 42037 w 114501"/>
                <a:gd name="connsiteY5" fmla="*/ 185526 h 231718"/>
                <a:gd name="connsiteX6" fmla="*/ 64 w 114501"/>
                <a:gd name="connsiteY6" fmla="*/ 97832 h 23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01" h="231718">
                  <a:moveTo>
                    <a:pt x="0" y="97832"/>
                  </a:moveTo>
                  <a:cubicBezTo>
                    <a:pt x="3429" y="74019"/>
                    <a:pt x="4636" y="49254"/>
                    <a:pt x="10923" y="26077"/>
                  </a:cubicBezTo>
                  <a:cubicBezTo>
                    <a:pt x="18098" y="-594"/>
                    <a:pt x="34799" y="-10309"/>
                    <a:pt x="54928" y="13694"/>
                  </a:cubicBezTo>
                  <a:cubicBezTo>
                    <a:pt x="91313" y="57065"/>
                    <a:pt x="131318" y="100245"/>
                    <a:pt x="107124" y="167238"/>
                  </a:cubicBezTo>
                  <a:cubicBezTo>
                    <a:pt x="99505" y="188320"/>
                    <a:pt x="120142" y="221975"/>
                    <a:pt x="88202" y="230611"/>
                  </a:cubicBezTo>
                  <a:cubicBezTo>
                    <a:pt x="58103" y="238739"/>
                    <a:pt x="58611" y="199941"/>
                    <a:pt x="42037" y="185526"/>
                  </a:cubicBezTo>
                  <a:cubicBezTo>
                    <a:pt x="17399" y="164126"/>
                    <a:pt x="-571" y="135361"/>
                    <a:pt x="64" y="97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2" name="Полилиния: фигура 981">
              <a:extLst>
                <a:ext uri="{FF2B5EF4-FFF2-40B4-BE49-F238E27FC236}">
                  <a16:creationId xmlns="" xmlns:a16="http://schemas.microsoft.com/office/drawing/2014/main" id="{77B20E68-18EE-407E-A3DF-D92436486CD8}"/>
                </a:ext>
              </a:extLst>
            </p:cNvPr>
            <p:cNvSpPr/>
            <p:nvPr/>
          </p:nvSpPr>
          <p:spPr>
            <a:xfrm>
              <a:off x="7664761" y="3165822"/>
              <a:ext cx="153104" cy="124396"/>
            </a:xfrm>
            <a:custGeom>
              <a:avLst/>
              <a:gdLst>
                <a:gd name="connsiteX0" fmla="*/ 153041 w 153104"/>
                <a:gd name="connsiteY0" fmla="*/ 101014 h 124396"/>
                <a:gd name="connsiteX1" fmla="*/ 53028 w 153104"/>
                <a:gd name="connsiteY1" fmla="*/ 123811 h 124396"/>
                <a:gd name="connsiteX2" fmla="*/ 2228 w 153104"/>
                <a:gd name="connsiteY2" fmla="*/ 63232 h 124396"/>
                <a:gd name="connsiteX3" fmla="*/ 27438 w 153104"/>
                <a:gd name="connsiteY3" fmla="*/ 7288 h 124396"/>
                <a:gd name="connsiteX4" fmla="*/ 100717 w 153104"/>
                <a:gd name="connsiteY4" fmla="*/ 29005 h 124396"/>
                <a:gd name="connsiteX5" fmla="*/ 122561 w 153104"/>
                <a:gd name="connsiteY5" fmla="*/ 43673 h 124396"/>
                <a:gd name="connsiteX6" fmla="*/ 99383 w 153104"/>
                <a:gd name="connsiteY6" fmla="*/ 78345 h 124396"/>
                <a:gd name="connsiteX7" fmla="*/ 129990 w 153104"/>
                <a:gd name="connsiteY7" fmla="*/ 94474 h 124396"/>
                <a:gd name="connsiteX8" fmla="*/ 153104 w 153104"/>
                <a:gd name="connsiteY8" fmla="*/ 101014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04" h="124396">
                  <a:moveTo>
                    <a:pt x="153041" y="101014"/>
                  </a:moveTo>
                  <a:cubicBezTo>
                    <a:pt x="125164" y="130796"/>
                    <a:pt x="85921" y="105396"/>
                    <a:pt x="53028" y="123811"/>
                  </a:cubicBezTo>
                  <a:cubicBezTo>
                    <a:pt x="43503" y="129145"/>
                    <a:pt x="6546" y="97204"/>
                    <a:pt x="2228" y="63232"/>
                  </a:cubicBezTo>
                  <a:cubicBezTo>
                    <a:pt x="-883" y="38657"/>
                    <a:pt x="-5773" y="17956"/>
                    <a:pt x="27438" y="7288"/>
                  </a:cubicBezTo>
                  <a:cubicBezTo>
                    <a:pt x="59442" y="-2936"/>
                    <a:pt x="82873" y="-7508"/>
                    <a:pt x="100717" y="29005"/>
                  </a:cubicBezTo>
                  <a:cubicBezTo>
                    <a:pt x="104145" y="36054"/>
                    <a:pt x="115132" y="38911"/>
                    <a:pt x="122561" y="43673"/>
                  </a:cubicBezTo>
                  <a:cubicBezTo>
                    <a:pt x="112655" y="53580"/>
                    <a:pt x="91827" y="55421"/>
                    <a:pt x="99383" y="78345"/>
                  </a:cubicBezTo>
                  <a:cubicBezTo>
                    <a:pt x="104463" y="93712"/>
                    <a:pt x="106305" y="116635"/>
                    <a:pt x="129990" y="94474"/>
                  </a:cubicBezTo>
                  <a:cubicBezTo>
                    <a:pt x="137610" y="87298"/>
                    <a:pt x="146310" y="94728"/>
                    <a:pt x="153104" y="1010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3" name="Полилиния: фигура 982">
              <a:extLst>
                <a:ext uri="{FF2B5EF4-FFF2-40B4-BE49-F238E27FC236}">
                  <a16:creationId xmlns="" xmlns:a16="http://schemas.microsoft.com/office/drawing/2014/main" id="{CB5D784E-1071-43D6-B4E0-23C515DB1C9D}"/>
                </a:ext>
              </a:extLst>
            </p:cNvPr>
            <p:cNvSpPr/>
            <p:nvPr/>
          </p:nvSpPr>
          <p:spPr>
            <a:xfrm>
              <a:off x="7551039" y="2295978"/>
              <a:ext cx="53259" cy="54358"/>
            </a:xfrm>
            <a:custGeom>
              <a:avLst/>
              <a:gdLst>
                <a:gd name="connsiteX0" fmla="*/ 0 w 53259"/>
                <a:gd name="connsiteY0" fmla="*/ 13464 h 54358"/>
                <a:gd name="connsiteX1" fmla="*/ 47434 w 53259"/>
                <a:gd name="connsiteY1" fmla="*/ 8257 h 54358"/>
                <a:gd name="connsiteX2" fmla="*/ 38036 w 53259"/>
                <a:gd name="connsiteY2" fmla="*/ 54359 h 54358"/>
                <a:gd name="connsiteX3" fmla="*/ 0 w 53259"/>
                <a:gd name="connsiteY3" fmla="*/ 13464 h 5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59" h="54358">
                  <a:moveTo>
                    <a:pt x="0" y="13464"/>
                  </a:moveTo>
                  <a:cubicBezTo>
                    <a:pt x="16066" y="11686"/>
                    <a:pt x="31941" y="-12253"/>
                    <a:pt x="47434" y="8257"/>
                  </a:cubicBezTo>
                  <a:cubicBezTo>
                    <a:pt x="59182" y="23878"/>
                    <a:pt x="51689" y="41341"/>
                    <a:pt x="38036" y="54359"/>
                  </a:cubicBezTo>
                  <a:cubicBezTo>
                    <a:pt x="22860" y="43436"/>
                    <a:pt x="10160" y="29847"/>
                    <a:pt x="0" y="13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4" name="Полилиния: фигура 983">
              <a:extLst>
                <a:ext uri="{FF2B5EF4-FFF2-40B4-BE49-F238E27FC236}">
                  <a16:creationId xmlns="" xmlns:a16="http://schemas.microsoft.com/office/drawing/2014/main" id="{9C4949C1-5902-46A6-99CF-0FA5822ACE5D}"/>
                </a:ext>
              </a:extLst>
            </p:cNvPr>
            <p:cNvSpPr/>
            <p:nvPr/>
          </p:nvSpPr>
          <p:spPr>
            <a:xfrm>
              <a:off x="7924038" y="2813761"/>
              <a:ext cx="32413" cy="58168"/>
            </a:xfrm>
            <a:custGeom>
              <a:avLst/>
              <a:gdLst>
                <a:gd name="connsiteX0" fmla="*/ 64 w 32413"/>
                <a:gd name="connsiteY0" fmla="*/ 28767 h 58168"/>
                <a:gd name="connsiteX1" fmla="*/ 10795 w 32413"/>
                <a:gd name="connsiteY1" fmla="*/ 1 h 58168"/>
                <a:gd name="connsiteX2" fmla="*/ 32385 w 32413"/>
                <a:gd name="connsiteY2" fmla="*/ 28576 h 58168"/>
                <a:gd name="connsiteX3" fmla="*/ 11811 w 32413"/>
                <a:gd name="connsiteY3" fmla="*/ 58167 h 58168"/>
                <a:gd name="connsiteX4" fmla="*/ 0 w 32413"/>
                <a:gd name="connsiteY4" fmla="*/ 28767 h 5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3" h="58168">
                  <a:moveTo>
                    <a:pt x="64" y="28767"/>
                  </a:moveTo>
                  <a:cubicBezTo>
                    <a:pt x="3493" y="18797"/>
                    <a:pt x="-6032" y="192"/>
                    <a:pt x="10795" y="1"/>
                  </a:cubicBezTo>
                  <a:cubicBezTo>
                    <a:pt x="23051" y="-126"/>
                    <a:pt x="33020" y="13781"/>
                    <a:pt x="32385" y="28576"/>
                  </a:cubicBezTo>
                  <a:cubicBezTo>
                    <a:pt x="31814" y="42165"/>
                    <a:pt x="25336" y="58358"/>
                    <a:pt x="11811" y="58167"/>
                  </a:cubicBezTo>
                  <a:cubicBezTo>
                    <a:pt x="-4128" y="57913"/>
                    <a:pt x="2794" y="39689"/>
                    <a:pt x="0" y="2876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5" name="Полилиния: фигура 984">
              <a:extLst>
                <a:ext uri="{FF2B5EF4-FFF2-40B4-BE49-F238E27FC236}">
                  <a16:creationId xmlns="" xmlns:a16="http://schemas.microsoft.com/office/drawing/2014/main" id="{C39F0DC6-EE37-4434-8F2F-A97B3C512AF0}"/>
                </a:ext>
              </a:extLst>
            </p:cNvPr>
            <p:cNvSpPr/>
            <p:nvPr/>
          </p:nvSpPr>
          <p:spPr>
            <a:xfrm>
              <a:off x="7951559" y="2926504"/>
              <a:ext cx="38645" cy="54991"/>
            </a:xfrm>
            <a:custGeom>
              <a:avLst/>
              <a:gdLst>
                <a:gd name="connsiteX0" fmla="*/ 38646 w 38645"/>
                <a:gd name="connsiteY0" fmla="*/ 36166 h 54991"/>
                <a:gd name="connsiteX1" fmla="*/ 25437 w 38645"/>
                <a:gd name="connsiteY1" fmla="*/ 54835 h 54991"/>
                <a:gd name="connsiteX2" fmla="*/ 164 w 38645"/>
                <a:gd name="connsiteY2" fmla="*/ 15211 h 54991"/>
                <a:gd name="connsiteX3" fmla="*/ 8547 w 38645"/>
                <a:gd name="connsiteY3" fmla="*/ 352 h 54991"/>
                <a:gd name="connsiteX4" fmla="*/ 38582 w 38645"/>
                <a:gd name="connsiteY4" fmla="*/ 36230 h 5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45" h="54991">
                  <a:moveTo>
                    <a:pt x="38646" y="36166"/>
                  </a:moveTo>
                  <a:cubicBezTo>
                    <a:pt x="37693" y="47342"/>
                    <a:pt x="34645" y="56296"/>
                    <a:pt x="25437" y="54835"/>
                  </a:cubicBezTo>
                  <a:cubicBezTo>
                    <a:pt x="4863" y="51533"/>
                    <a:pt x="2641" y="32547"/>
                    <a:pt x="164" y="15211"/>
                  </a:cubicBezTo>
                  <a:cubicBezTo>
                    <a:pt x="-788" y="8480"/>
                    <a:pt x="2450" y="-2061"/>
                    <a:pt x="8547" y="352"/>
                  </a:cubicBezTo>
                  <a:cubicBezTo>
                    <a:pt x="24422" y="6512"/>
                    <a:pt x="33502" y="21180"/>
                    <a:pt x="38582" y="362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6" name="Полилиния: фигура 985">
              <a:extLst>
                <a:ext uri="{FF2B5EF4-FFF2-40B4-BE49-F238E27FC236}">
                  <a16:creationId xmlns="" xmlns:a16="http://schemas.microsoft.com/office/drawing/2014/main" id="{2F425E35-1439-4210-9EDB-C2B7FF4E661D}"/>
                </a:ext>
              </a:extLst>
            </p:cNvPr>
            <p:cNvSpPr/>
            <p:nvPr/>
          </p:nvSpPr>
          <p:spPr>
            <a:xfrm>
              <a:off x="7604315" y="2355193"/>
              <a:ext cx="77453" cy="93315"/>
            </a:xfrm>
            <a:custGeom>
              <a:avLst/>
              <a:gdLst>
                <a:gd name="connsiteX0" fmla="*/ 0 w 77453"/>
                <a:gd name="connsiteY0" fmla="*/ 19655 h 93315"/>
                <a:gd name="connsiteX1" fmla="*/ 25019 w 77453"/>
                <a:gd name="connsiteY1" fmla="*/ 2637 h 93315"/>
                <a:gd name="connsiteX2" fmla="*/ 77279 w 77453"/>
                <a:gd name="connsiteY2" fmla="*/ 61057 h 93315"/>
                <a:gd name="connsiteX3" fmla="*/ 76200 w 77453"/>
                <a:gd name="connsiteY3" fmla="*/ 93315 h 93315"/>
                <a:gd name="connsiteX4" fmla="*/ 0 w 77453"/>
                <a:gd name="connsiteY4" fmla="*/ 19655 h 9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3" h="93315">
                  <a:moveTo>
                    <a:pt x="0" y="19655"/>
                  </a:moveTo>
                  <a:cubicBezTo>
                    <a:pt x="8890" y="14321"/>
                    <a:pt x="12319" y="-7460"/>
                    <a:pt x="25019" y="2637"/>
                  </a:cubicBezTo>
                  <a:cubicBezTo>
                    <a:pt x="45085" y="18639"/>
                    <a:pt x="75184" y="26386"/>
                    <a:pt x="77279" y="61057"/>
                  </a:cubicBezTo>
                  <a:cubicBezTo>
                    <a:pt x="77915" y="71725"/>
                    <a:pt x="76644" y="82583"/>
                    <a:pt x="76200" y="93315"/>
                  </a:cubicBezTo>
                  <a:cubicBezTo>
                    <a:pt x="63119" y="54072"/>
                    <a:pt x="42672" y="23592"/>
                    <a:pt x="0" y="19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7" name="Полилиния: фигура 986">
              <a:extLst>
                <a:ext uri="{FF2B5EF4-FFF2-40B4-BE49-F238E27FC236}">
                  <a16:creationId xmlns="" xmlns:a16="http://schemas.microsoft.com/office/drawing/2014/main" id="{E30681B1-163F-42A2-86A4-BA103FB07215}"/>
                </a:ext>
              </a:extLst>
            </p:cNvPr>
            <p:cNvSpPr/>
            <p:nvPr/>
          </p:nvSpPr>
          <p:spPr>
            <a:xfrm>
              <a:off x="7581518" y="2513977"/>
              <a:ext cx="53403" cy="66213"/>
            </a:xfrm>
            <a:custGeom>
              <a:avLst/>
              <a:gdLst>
                <a:gd name="connsiteX0" fmla="*/ 53340 w 53403"/>
                <a:gd name="connsiteY0" fmla="*/ 40958 h 66213"/>
                <a:gd name="connsiteX1" fmla="*/ 25019 w 53403"/>
                <a:gd name="connsiteY1" fmla="*/ 53975 h 66213"/>
                <a:gd name="connsiteX2" fmla="*/ 0 w 53403"/>
                <a:gd name="connsiteY2" fmla="*/ 0 h 66213"/>
                <a:gd name="connsiteX3" fmla="*/ 53404 w 53403"/>
                <a:gd name="connsiteY3" fmla="*/ 40958 h 6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03" h="66213">
                  <a:moveTo>
                    <a:pt x="53340" y="40958"/>
                  </a:moveTo>
                  <a:cubicBezTo>
                    <a:pt x="52134" y="66040"/>
                    <a:pt x="44260" y="76137"/>
                    <a:pt x="25019" y="53975"/>
                  </a:cubicBezTo>
                  <a:cubicBezTo>
                    <a:pt x="11938" y="38926"/>
                    <a:pt x="4636" y="20003"/>
                    <a:pt x="0" y="0"/>
                  </a:cubicBezTo>
                  <a:cubicBezTo>
                    <a:pt x="17780" y="13653"/>
                    <a:pt x="35561" y="27305"/>
                    <a:pt x="53404" y="409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8" name="Полилиния: фигура 987">
              <a:extLst>
                <a:ext uri="{FF2B5EF4-FFF2-40B4-BE49-F238E27FC236}">
                  <a16:creationId xmlns="" xmlns:a16="http://schemas.microsoft.com/office/drawing/2014/main" id="{45CAEA70-99A4-48B3-8AB8-7F122F5B061D}"/>
                </a:ext>
              </a:extLst>
            </p:cNvPr>
            <p:cNvSpPr/>
            <p:nvPr/>
          </p:nvSpPr>
          <p:spPr>
            <a:xfrm>
              <a:off x="6989752" y="2887390"/>
              <a:ext cx="647563" cy="770721"/>
            </a:xfrm>
            <a:custGeom>
              <a:avLst/>
              <a:gdLst>
                <a:gd name="connsiteX0" fmla="*/ 104214 w 647563"/>
                <a:gd name="connsiteY0" fmla="*/ 2953 h 770721"/>
                <a:gd name="connsiteX1" fmla="*/ 261313 w 647563"/>
                <a:gd name="connsiteY1" fmla="*/ 50388 h 770721"/>
                <a:gd name="connsiteX2" fmla="*/ 342592 w 647563"/>
                <a:gd name="connsiteY2" fmla="*/ 64993 h 770721"/>
                <a:gd name="connsiteX3" fmla="*/ 386154 w 647563"/>
                <a:gd name="connsiteY3" fmla="*/ 85567 h 770721"/>
                <a:gd name="connsiteX4" fmla="*/ 446161 w 647563"/>
                <a:gd name="connsiteY4" fmla="*/ 137955 h 770721"/>
                <a:gd name="connsiteX5" fmla="*/ 456892 w 647563"/>
                <a:gd name="connsiteY5" fmla="*/ 153195 h 770721"/>
                <a:gd name="connsiteX6" fmla="*/ 492770 w 647563"/>
                <a:gd name="connsiteY6" fmla="*/ 281211 h 770721"/>
                <a:gd name="connsiteX7" fmla="*/ 442923 w 647563"/>
                <a:gd name="connsiteY7" fmla="*/ 206217 h 770721"/>
                <a:gd name="connsiteX8" fmla="*/ 329448 w 647563"/>
                <a:gd name="connsiteY8" fmla="*/ 88107 h 770721"/>
                <a:gd name="connsiteX9" fmla="*/ 294269 w 647563"/>
                <a:gd name="connsiteY9" fmla="*/ 88805 h 770721"/>
                <a:gd name="connsiteX10" fmla="*/ 296365 w 647563"/>
                <a:gd name="connsiteY10" fmla="*/ 134653 h 770721"/>
                <a:gd name="connsiteX11" fmla="*/ 322336 w 647563"/>
                <a:gd name="connsiteY11" fmla="*/ 157195 h 770721"/>
                <a:gd name="connsiteX12" fmla="*/ 385201 w 647563"/>
                <a:gd name="connsiteY12" fmla="*/ 236571 h 770721"/>
                <a:gd name="connsiteX13" fmla="*/ 419745 w 647563"/>
                <a:gd name="connsiteY13" fmla="*/ 322296 h 770721"/>
                <a:gd name="connsiteX14" fmla="*/ 426095 w 647563"/>
                <a:gd name="connsiteY14" fmla="*/ 336076 h 770721"/>
                <a:gd name="connsiteX15" fmla="*/ 501152 w 647563"/>
                <a:gd name="connsiteY15" fmla="*/ 423198 h 770721"/>
                <a:gd name="connsiteX16" fmla="*/ 558112 w 647563"/>
                <a:gd name="connsiteY16" fmla="*/ 481555 h 770721"/>
                <a:gd name="connsiteX17" fmla="*/ 604975 w 647563"/>
                <a:gd name="connsiteY17" fmla="*/ 570709 h 770721"/>
                <a:gd name="connsiteX18" fmla="*/ 632661 w 647563"/>
                <a:gd name="connsiteY18" fmla="*/ 554517 h 770721"/>
                <a:gd name="connsiteX19" fmla="*/ 646059 w 647563"/>
                <a:gd name="connsiteY19" fmla="*/ 586965 h 770721"/>
                <a:gd name="connsiteX20" fmla="*/ 638820 w 647563"/>
                <a:gd name="connsiteY20" fmla="*/ 742731 h 770721"/>
                <a:gd name="connsiteX21" fmla="*/ 598370 w 647563"/>
                <a:gd name="connsiteY21" fmla="*/ 758226 h 770721"/>
                <a:gd name="connsiteX22" fmla="*/ 483753 w 647563"/>
                <a:gd name="connsiteY22" fmla="*/ 635035 h 770721"/>
                <a:gd name="connsiteX23" fmla="*/ 317066 w 647563"/>
                <a:gd name="connsiteY23" fmla="*/ 545690 h 770721"/>
                <a:gd name="connsiteX24" fmla="*/ 234262 w 647563"/>
                <a:gd name="connsiteY24" fmla="*/ 520671 h 770721"/>
                <a:gd name="connsiteX25" fmla="*/ 226959 w 647563"/>
                <a:gd name="connsiteY25" fmla="*/ 500859 h 770721"/>
                <a:gd name="connsiteX26" fmla="*/ 222069 w 647563"/>
                <a:gd name="connsiteY26" fmla="*/ 424214 h 770721"/>
                <a:gd name="connsiteX27" fmla="*/ 108468 w 647563"/>
                <a:gd name="connsiteY27" fmla="*/ 420595 h 770721"/>
                <a:gd name="connsiteX28" fmla="*/ 109293 w 647563"/>
                <a:gd name="connsiteY28" fmla="*/ 400020 h 770721"/>
                <a:gd name="connsiteX29" fmla="*/ 83893 w 647563"/>
                <a:gd name="connsiteY29" fmla="*/ 352967 h 770721"/>
                <a:gd name="connsiteX30" fmla="*/ 67129 w 647563"/>
                <a:gd name="connsiteY30" fmla="*/ 346807 h 770721"/>
                <a:gd name="connsiteX31" fmla="*/ 75575 w 647563"/>
                <a:gd name="connsiteY31" fmla="*/ 327503 h 770721"/>
                <a:gd name="connsiteX32" fmla="*/ 61351 w 647563"/>
                <a:gd name="connsiteY32" fmla="*/ 264638 h 770721"/>
                <a:gd name="connsiteX33" fmla="*/ 899 w 647563"/>
                <a:gd name="connsiteY33" fmla="*/ 143797 h 770721"/>
                <a:gd name="connsiteX34" fmla="*/ 15314 w 647563"/>
                <a:gd name="connsiteY34" fmla="*/ 126525 h 770721"/>
                <a:gd name="connsiteX35" fmla="*/ 40523 w 647563"/>
                <a:gd name="connsiteY35" fmla="*/ 117317 h 770721"/>
                <a:gd name="connsiteX36" fmla="*/ 113802 w 647563"/>
                <a:gd name="connsiteY36" fmla="*/ 88805 h 770721"/>
                <a:gd name="connsiteX37" fmla="*/ 104214 w 647563"/>
                <a:gd name="connsiteY37" fmla="*/ 3207 h 77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7563" h="770721">
                  <a:moveTo>
                    <a:pt x="104214" y="2953"/>
                  </a:moveTo>
                  <a:cubicBezTo>
                    <a:pt x="164792" y="-13112"/>
                    <a:pt x="207083" y="41180"/>
                    <a:pt x="261313" y="50388"/>
                  </a:cubicBezTo>
                  <a:cubicBezTo>
                    <a:pt x="288364" y="54960"/>
                    <a:pt x="313192" y="69628"/>
                    <a:pt x="342592" y="64993"/>
                  </a:cubicBezTo>
                  <a:cubicBezTo>
                    <a:pt x="358277" y="62516"/>
                    <a:pt x="374851" y="70136"/>
                    <a:pt x="386154" y="85567"/>
                  </a:cubicBezTo>
                  <a:cubicBezTo>
                    <a:pt x="402410" y="107792"/>
                    <a:pt x="415681" y="133891"/>
                    <a:pt x="446161" y="137955"/>
                  </a:cubicBezTo>
                  <a:cubicBezTo>
                    <a:pt x="452448" y="138780"/>
                    <a:pt x="457337" y="145956"/>
                    <a:pt x="456892" y="153195"/>
                  </a:cubicBezTo>
                  <a:cubicBezTo>
                    <a:pt x="453971" y="200756"/>
                    <a:pt x="486039" y="236888"/>
                    <a:pt x="492770" y="281211"/>
                  </a:cubicBezTo>
                  <a:cubicBezTo>
                    <a:pt x="470164" y="260764"/>
                    <a:pt x="453273" y="237206"/>
                    <a:pt x="442923" y="206217"/>
                  </a:cubicBezTo>
                  <a:cubicBezTo>
                    <a:pt x="423365" y="147924"/>
                    <a:pt x="381074" y="111919"/>
                    <a:pt x="329448" y="88107"/>
                  </a:cubicBezTo>
                  <a:cubicBezTo>
                    <a:pt x="318336" y="82963"/>
                    <a:pt x="304492" y="75470"/>
                    <a:pt x="294269" y="88805"/>
                  </a:cubicBezTo>
                  <a:cubicBezTo>
                    <a:pt x="282903" y="103664"/>
                    <a:pt x="288999" y="119794"/>
                    <a:pt x="296365" y="134653"/>
                  </a:cubicBezTo>
                  <a:cubicBezTo>
                    <a:pt x="301953" y="145892"/>
                    <a:pt x="310969" y="153322"/>
                    <a:pt x="322336" y="157195"/>
                  </a:cubicBezTo>
                  <a:cubicBezTo>
                    <a:pt x="358531" y="169641"/>
                    <a:pt x="380185" y="188628"/>
                    <a:pt x="385201" y="236571"/>
                  </a:cubicBezTo>
                  <a:cubicBezTo>
                    <a:pt x="387931" y="262796"/>
                    <a:pt x="381328" y="306675"/>
                    <a:pt x="419745" y="322296"/>
                  </a:cubicBezTo>
                  <a:cubicBezTo>
                    <a:pt x="423111" y="323693"/>
                    <a:pt x="426920" y="332012"/>
                    <a:pt x="426095" y="336076"/>
                  </a:cubicBezTo>
                  <a:cubicBezTo>
                    <a:pt x="412316" y="403640"/>
                    <a:pt x="463624" y="409291"/>
                    <a:pt x="501152" y="423198"/>
                  </a:cubicBezTo>
                  <a:cubicBezTo>
                    <a:pt x="530362" y="434057"/>
                    <a:pt x="549856" y="449106"/>
                    <a:pt x="558112" y="481555"/>
                  </a:cubicBezTo>
                  <a:cubicBezTo>
                    <a:pt x="566557" y="514829"/>
                    <a:pt x="585670" y="542261"/>
                    <a:pt x="604975" y="570709"/>
                  </a:cubicBezTo>
                  <a:cubicBezTo>
                    <a:pt x="618754" y="575662"/>
                    <a:pt x="616087" y="543722"/>
                    <a:pt x="632661" y="554517"/>
                  </a:cubicBezTo>
                  <a:cubicBezTo>
                    <a:pt x="643710" y="561756"/>
                    <a:pt x="645488" y="574964"/>
                    <a:pt x="646059" y="586965"/>
                  </a:cubicBezTo>
                  <a:cubicBezTo>
                    <a:pt x="648472" y="639099"/>
                    <a:pt x="649170" y="691487"/>
                    <a:pt x="638820" y="742731"/>
                  </a:cubicBezTo>
                  <a:cubicBezTo>
                    <a:pt x="633994" y="766735"/>
                    <a:pt x="625231" y="783308"/>
                    <a:pt x="598370" y="758226"/>
                  </a:cubicBezTo>
                  <a:cubicBezTo>
                    <a:pt x="557350" y="719935"/>
                    <a:pt x="518297" y="680057"/>
                    <a:pt x="483753" y="635035"/>
                  </a:cubicBezTo>
                  <a:cubicBezTo>
                    <a:pt x="440573" y="578647"/>
                    <a:pt x="388884" y="544039"/>
                    <a:pt x="317066" y="545690"/>
                  </a:cubicBezTo>
                  <a:cubicBezTo>
                    <a:pt x="289633" y="546325"/>
                    <a:pt x="261693" y="530196"/>
                    <a:pt x="234262" y="520671"/>
                  </a:cubicBezTo>
                  <a:cubicBezTo>
                    <a:pt x="226388" y="517941"/>
                    <a:pt x="221562" y="508923"/>
                    <a:pt x="226959" y="500859"/>
                  </a:cubicBezTo>
                  <a:cubicBezTo>
                    <a:pt x="243469" y="476094"/>
                    <a:pt x="219720" y="458631"/>
                    <a:pt x="222069" y="424214"/>
                  </a:cubicBezTo>
                  <a:cubicBezTo>
                    <a:pt x="174762" y="486762"/>
                    <a:pt x="144790" y="427453"/>
                    <a:pt x="108468" y="420595"/>
                  </a:cubicBezTo>
                  <a:cubicBezTo>
                    <a:pt x="99641" y="418943"/>
                    <a:pt x="105547" y="407260"/>
                    <a:pt x="109293" y="400020"/>
                  </a:cubicBezTo>
                  <a:cubicBezTo>
                    <a:pt x="125041" y="369477"/>
                    <a:pt x="123200" y="349855"/>
                    <a:pt x="83893" y="352967"/>
                  </a:cubicBezTo>
                  <a:cubicBezTo>
                    <a:pt x="78305" y="353411"/>
                    <a:pt x="69860" y="351062"/>
                    <a:pt x="67129" y="346807"/>
                  </a:cubicBezTo>
                  <a:cubicBezTo>
                    <a:pt x="61288" y="337727"/>
                    <a:pt x="70558" y="333282"/>
                    <a:pt x="75575" y="327503"/>
                  </a:cubicBezTo>
                  <a:cubicBezTo>
                    <a:pt x="110627" y="286672"/>
                    <a:pt x="109802" y="283180"/>
                    <a:pt x="61351" y="264638"/>
                  </a:cubicBezTo>
                  <a:cubicBezTo>
                    <a:pt x="30934" y="252954"/>
                    <a:pt x="-6276" y="178214"/>
                    <a:pt x="899" y="143797"/>
                  </a:cubicBezTo>
                  <a:cubicBezTo>
                    <a:pt x="2741" y="134843"/>
                    <a:pt x="7820" y="129509"/>
                    <a:pt x="15314" y="126525"/>
                  </a:cubicBezTo>
                  <a:cubicBezTo>
                    <a:pt x="23632" y="123222"/>
                    <a:pt x="32395" y="121127"/>
                    <a:pt x="40523" y="117317"/>
                  </a:cubicBezTo>
                  <a:cubicBezTo>
                    <a:pt x="65605" y="105697"/>
                    <a:pt x="109929" y="115285"/>
                    <a:pt x="113802" y="88805"/>
                  </a:cubicBezTo>
                  <a:cubicBezTo>
                    <a:pt x="117294" y="65310"/>
                    <a:pt x="112468" y="31274"/>
                    <a:pt x="104214" y="3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9" name="Полилиния: фигура 988">
              <a:extLst>
                <a:ext uri="{FF2B5EF4-FFF2-40B4-BE49-F238E27FC236}">
                  <a16:creationId xmlns="" xmlns:a16="http://schemas.microsoft.com/office/drawing/2014/main" id="{4BAB8ABC-C86F-4645-9F9A-2CA6A21832B7}"/>
                </a:ext>
              </a:extLst>
            </p:cNvPr>
            <p:cNvSpPr/>
            <p:nvPr/>
          </p:nvSpPr>
          <p:spPr>
            <a:xfrm>
              <a:off x="7008707" y="2612644"/>
              <a:ext cx="488016" cy="214757"/>
            </a:xfrm>
            <a:custGeom>
              <a:avLst/>
              <a:gdLst>
                <a:gd name="connsiteX0" fmla="*/ 450891 w 488016"/>
                <a:gd name="connsiteY0" fmla="*/ 212294 h 214757"/>
                <a:gd name="connsiteX1" fmla="*/ 329035 w 488016"/>
                <a:gd name="connsiteY1" fmla="*/ 171336 h 214757"/>
                <a:gd name="connsiteX2" fmla="*/ 112182 w 488016"/>
                <a:gd name="connsiteY2" fmla="*/ 143015 h 214757"/>
                <a:gd name="connsiteX3" fmla="*/ 76559 w 488016"/>
                <a:gd name="connsiteY3" fmla="*/ 126632 h 214757"/>
                <a:gd name="connsiteX4" fmla="*/ 11916 w 488016"/>
                <a:gd name="connsiteY4" fmla="*/ 59258 h 214757"/>
                <a:gd name="connsiteX5" fmla="*/ 6264 w 488016"/>
                <a:gd name="connsiteY5" fmla="*/ 11760 h 214757"/>
                <a:gd name="connsiteX6" fmla="*/ 33315 w 488016"/>
                <a:gd name="connsiteY6" fmla="*/ 7251 h 214757"/>
                <a:gd name="connsiteX7" fmla="*/ 165903 w 488016"/>
                <a:gd name="connsiteY7" fmla="*/ 66878 h 214757"/>
                <a:gd name="connsiteX8" fmla="*/ 196764 w 488016"/>
                <a:gd name="connsiteY8" fmla="*/ 72720 h 214757"/>
                <a:gd name="connsiteX9" fmla="*/ 276774 w 488016"/>
                <a:gd name="connsiteY9" fmla="*/ 79261 h 214757"/>
                <a:gd name="connsiteX10" fmla="*/ 316525 w 488016"/>
                <a:gd name="connsiteY10" fmla="*/ 78943 h 214757"/>
                <a:gd name="connsiteX11" fmla="*/ 397869 w 488016"/>
                <a:gd name="connsiteY11" fmla="*/ 100406 h 214757"/>
                <a:gd name="connsiteX12" fmla="*/ 429237 w 488016"/>
                <a:gd name="connsiteY12" fmla="*/ 121552 h 214757"/>
                <a:gd name="connsiteX13" fmla="*/ 478831 w 488016"/>
                <a:gd name="connsiteY13" fmla="*/ 167336 h 214757"/>
                <a:gd name="connsiteX14" fmla="*/ 485245 w 488016"/>
                <a:gd name="connsiteY14" fmla="*/ 205626 h 214757"/>
                <a:gd name="connsiteX15" fmla="*/ 450828 w 488016"/>
                <a:gd name="connsiteY15" fmla="*/ 212357 h 2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016" h="214757">
                  <a:moveTo>
                    <a:pt x="450891" y="212294"/>
                  </a:moveTo>
                  <a:cubicBezTo>
                    <a:pt x="410251" y="198641"/>
                    <a:pt x="369674" y="184989"/>
                    <a:pt x="329035" y="171336"/>
                  </a:cubicBezTo>
                  <a:cubicBezTo>
                    <a:pt x="258931" y="142380"/>
                    <a:pt x="188128" y="120599"/>
                    <a:pt x="112182" y="143015"/>
                  </a:cubicBezTo>
                  <a:cubicBezTo>
                    <a:pt x="96815" y="147587"/>
                    <a:pt x="86846" y="139014"/>
                    <a:pt x="76559" y="126632"/>
                  </a:cubicBezTo>
                  <a:cubicBezTo>
                    <a:pt x="56683" y="102629"/>
                    <a:pt x="40872" y="74244"/>
                    <a:pt x="11916" y="59258"/>
                  </a:cubicBezTo>
                  <a:cubicBezTo>
                    <a:pt x="-9166" y="48336"/>
                    <a:pt x="3598" y="27508"/>
                    <a:pt x="6264" y="11760"/>
                  </a:cubicBezTo>
                  <a:cubicBezTo>
                    <a:pt x="10074" y="-11227"/>
                    <a:pt x="24870" y="6426"/>
                    <a:pt x="33315" y="7251"/>
                  </a:cubicBezTo>
                  <a:cubicBezTo>
                    <a:pt x="83162" y="11887"/>
                    <a:pt x="130724" y="24015"/>
                    <a:pt x="165903" y="66878"/>
                  </a:cubicBezTo>
                  <a:cubicBezTo>
                    <a:pt x="174793" y="77673"/>
                    <a:pt x="184953" y="77991"/>
                    <a:pt x="196764" y="72720"/>
                  </a:cubicBezTo>
                  <a:cubicBezTo>
                    <a:pt x="224324" y="60401"/>
                    <a:pt x="251248" y="62687"/>
                    <a:pt x="276774" y="79261"/>
                  </a:cubicBezTo>
                  <a:cubicBezTo>
                    <a:pt x="290427" y="88151"/>
                    <a:pt x="302746" y="83325"/>
                    <a:pt x="316525" y="78943"/>
                  </a:cubicBezTo>
                  <a:cubicBezTo>
                    <a:pt x="346878" y="69354"/>
                    <a:pt x="376533" y="66687"/>
                    <a:pt x="397869" y="100406"/>
                  </a:cubicBezTo>
                  <a:cubicBezTo>
                    <a:pt x="405171" y="111900"/>
                    <a:pt x="416157" y="119520"/>
                    <a:pt x="429237" y="121552"/>
                  </a:cubicBezTo>
                  <a:cubicBezTo>
                    <a:pt x="455019" y="125552"/>
                    <a:pt x="467846" y="144920"/>
                    <a:pt x="478831" y="167336"/>
                  </a:cubicBezTo>
                  <a:cubicBezTo>
                    <a:pt x="484800" y="179527"/>
                    <a:pt x="492103" y="192101"/>
                    <a:pt x="485245" y="205626"/>
                  </a:cubicBezTo>
                  <a:cubicBezTo>
                    <a:pt x="477117" y="221755"/>
                    <a:pt x="462575" y="211405"/>
                    <a:pt x="450828" y="212357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0" name="Полилиния: фигура 989">
              <a:extLst>
                <a:ext uri="{FF2B5EF4-FFF2-40B4-BE49-F238E27FC236}">
                  <a16:creationId xmlns="" xmlns:a16="http://schemas.microsoft.com/office/drawing/2014/main" id="{7A466FAD-B008-4424-8329-48C64F437751}"/>
                </a:ext>
              </a:extLst>
            </p:cNvPr>
            <p:cNvSpPr/>
            <p:nvPr/>
          </p:nvSpPr>
          <p:spPr>
            <a:xfrm>
              <a:off x="7482585" y="3144090"/>
              <a:ext cx="164056" cy="136965"/>
            </a:xfrm>
            <a:custGeom>
              <a:avLst/>
              <a:gdLst>
                <a:gd name="connsiteX0" fmla="*/ 0 w 164056"/>
                <a:gd name="connsiteY0" fmla="*/ 32703 h 136965"/>
                <a:gd name="connsiteX1" fmla="*/ 106617 w 164056"/>
                <a:gd name="connsiteY1" fmla="*/ 0 h 136965"/>
                <a:gd name="connsiteX2" fmla="*/ 139573 w 164056"/>
                <a:gd name="connsiteY2" fmla="*/ 66802 h 136965"/>
                <a:gd name="connsiteX3" fmla="*/ 158750 w 164056"/>
                <a:gd name="connsiteY3" fmla="*/ 121476 h 136965"/>
                <a:gd name="connsiteX4" fmla="*/ 101536 w 164056"/>
                <a:gd name="connsiteY4" fmla="*/ 122492 h 136965"/>
                <a:gd name="connsiteX5" fmla="*/ 26543 w 164056"/>
                <a:gd name="connsiteY5" fmla="*/ 121730 h 136965"/>
                <a:gd name="connsiteX6" fmla="*/ 8954 w 164056"/>
                <a:gd name="connsiteY6" fmla="*/ 122238 h 136965"/>
                <a:gd name="connsiteX7" fmla="*/ 0 w 164056"/>
                <a:gd name="connsiteY7" fmla="*/ 32703 h 13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56" h="136965">
                  <a:moveTo>
                    <a:pt x="0" y="32703"/>
                  </a:moveTo>
                  <a:cubicBezTo>
                    <a:pt x="33147" y="12764"/>
                    <a:pt x="72390" y="15939"/>
                    <a:pt x="106617" y="0"/>
                  </a:cubicBezTo>
                  <a:cubicBezTo>
                    <a:pt x="116078" y="23051"/>
                    <a:pt x="117158" y="49657"/>
                    <a:pt x="139573" y="66802"/>
                  </a:cubicBezTo>
                  <a:cubicBezTo>
                    <a:pt x="155511" y="79058"/>
                    <a:pt x="173101" y="98743"/>
                    <a:pt x="158750" y="121476"/>
                  </a:cubicBezTo>
                  <a:cubicBezTo>
                    <a:pt x="143066" y="146241"/>
                    <a:pt x="113538" y="137288"/>
                    <a:pt x="101536" y="122492"/>
                  </a:cubicBezTo>
                  <a:cubicBezTo>
                    <a:pt x="73596" y="88392"/>
                    <a:pt x="52007" y="97473"/>
                    <a:pt x="26543" y="121730"/>
                  </a:cubicBezTo>
                  <a:cubicBezTo>
                    <a:pt x="22289" y="125731"/>
                    <a:pt x="14922" y="127064"/>
                    <a:pt x="8954" y="122238"/>
                  </a:cubicBezTo>
                  <a:cubicBezTo>
                    <a:pt x="19558" y="92310"/>
                    <a:pt x="16573" y="62465"/>
                    <a:pt x="0" y="32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1" name="Полилиния: фигура 990">
              <a:extLst>
                <a:ext uri="{FF2B5EF4-FFF2-40B4-BE49-F238E27FC236}">
                  <a16:creationId xmlns="" xmlns:a16="http://schemas.microsoft.com/office/drawing/2014/main" id="{7059589B-612D-45D0-9E99-DE40189888F5}"/>
                </a:ext>
              </a:extLst>
            </p:cNvPr>
            <p:cNvSpPr/>
            <p:nvPr/>
          </p:nvSpPr>
          <p:spPr>
            <a:xfrm>
              <a:off x="7571183" y="4027696"/>
              <a:ext cx="164998" cy="98426"/>
            </a:xfrm>
            <a:custGeom>
              <a:avLst/>
              <a:gdLst>
                <a:gd name="connsiteX0" fmla="*/ 109585 w 164998"/>
                <a:gd name="connsiteY0" fmla="*/ 90171 h 98426"/>
                <a:gd name="connsiteX1" fmla="*/ 109459 w 164998"/>
                <a:gd name="connsiteY1" fmla="*/ 98427 h 98426"/>
                <a:gd name="connsiteX2" fmla="*/ 84122 w 164998"/>
                <a:gd name="connsiteY2" fmla="*/ 84076 h 98426"/>
                <a:gd name="connsiteX3" fmla="*/ 37894 w 164998"/>
                <a:gd name="connsiteY3" fmla="*/ 61660 h 98426"/>
                <a:gd name="connsiteX4" fmla="*/ 5826 w 164998"/>
                <a:gd name="connsiteY4" fmla="*/ 31497 h 98426"/>
                <a:gd name="connsiteX5" fmla="*/ 6652 w 164998"/>
                <a:gd name="connsiteY5" fmla="*/ 7367 h 98426"/>
                <a:gd name="connsiteX6" fmla="*/ 41577 w 164998"/>
                <a:gd name="connsiteY6" fmla="*/ 7431 h 98426"/>
                <a:gd name="connsiteX7" fmla="*/ 109585 w 164998"/>
                <a:gd name="connsiteY7" fmla="*/ 192 h 98426"/>
                <a:gd name="connsiteX8" fmla="*/ 156131 w 164998"/>
                <a:gd name="connsiteY8" fmla="*/ 40260 h 98426"/>
                <a:gd name="connsiteX9" fmla="*/ 163180 w 164998"/>
                <a:gd name="connsiteY9" fmla="*/ 64898 h 98426"/>
                <a:gd name="connsiteX10" fmla="*/ 144955 w 164998"/>
                <a:gd name="connsiteY10" fmla="*/ 74932 h 98426"/>
                <a:gd name="connsiteX11" fmla="*/ 109585 w 164998"/>
                <a:gd name="connsiteY11" fmla="*/ 9017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998" h="98426">
                  <a:moveTo>
                    <a:pt x="109585" y="90171"/>
                  </a:moveTo>
                  <a:cubicBezTo>
                    <a:pt x="109585" y="92902"/>
                    <a:pt x="109459" y="95696"/>
                    <a:pt x="109459" y="98427"/>
                  </a:cubicBezTo>
                  <a:cubicBezTo>
                    <a:pt x="99298" y="96966"/>
                    <a:pt x="87424" y="95315"/>
                    <a:pt x="84122" y="84076"/>
                  </a:cubicBezTo>
                  <a:cubicBezTo>
                    <a:pt x="76185" y="56643"/>
                    <a:pt x="60818" y="53214"/>
                    <a:pt x="37894" y="61660"/>
                  </a:cubicBezTo>
                  <a:cubicBezTo>
                    <a:pt x="12811" y="70931"/>
                    <a:pt x="16177" y="42038"/>
                    <a:pt x="5826" y="31497"/>
                  </a:cubicBezTo>
                  <a:cubicBezTo>
                    <a:pt x="-1540" y="24004"/>
                    <a:pt x="-2619" y="14352"/>
                    <a:pt x="6652" y="7367"/>
                  </a:cubicBezTo>
                  <a:cubicBezTo>
                    <a:pt x="18019" y="-1205"/>
                    <a:pt x="32560" y="-2793"/>
                    <a:pt x="41577" y="7431"/>
                  </a:cubicBezTo>
                  <a:cubicBezTo>
                    <a:pt x="68310" y="37784"/>
                    <a:pt x="86598" y="-3111"/>
                    <a:pt x="109585" y="192"/>
                  </a:cubicBezTo>
                  <a:cubicBezTo>
                    <a:pt x="125080" y="13526"/>
                    <a:pt x="140764" y="26671"/>
                    <a:pt x="156131" y="40260"/>
                  </a:cubicBezTo>
                  <a:cubicBezTo>
                    <a:pt x="163243" y="46547"/>
                    <a:pt x="167688" y="54611"/>
                    <a:pt x="163180" y="64898"/>
                  </a:cubicBezTo>
                  <a:cubicBezTo>
                    <a:pt x="159623" y="73090"/>
                    <a:pt x="152766" y="77726"/>
                    <a:pt x="144955" y="74932"/>
                  </a:cubicBezTo>
                  <a:cubicBezTo>
                    <a:pt x="128572" y="69089"/>
                    <a:pt x="119174" y="79122"/>
                    <a:pt x="109585" y="90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2" name="Полилиния: фигура 991">
              <a:extLst>
                <a:ext uri="{FF2B5EF4-FFF2-40B4-BE49-F238E27FC236}">
                  <a16:creationId xmlns="" xmlns:a16="http://schemas.microsoft.com/office/drawing/2014/main" id="{E3A904AF-B6C2-4E68-BA40-E48432D5D019}"/>
                </a:ext>
              </a:extLst>
            </p:cNvPr>
            <p:cNvSpPr/>
            <p:nvPr/>
          </p:nvSpPr>
          <p:spPr>
            <a:xfrm>
              <a:off x="7531683" y="2931301"/>
              <a:ext cx="88491" cy="204597"/>
            </a:xfrm>
            <a:custGeom>
              <a:avLst/>
              <a:gdLst>
                <a:gd name="connsiteX0" fmla="*/ 65075 w 88491"/>
                <a:gd name="connsiteY0" fmla="*/ 204534 h 204597"/>
                <a:gd name="connsiteX1" fmla="*/ 58281 w 88491"/>
                <a:gd name="connsiteY1" fmla="*/ 195327 h 204597"/>
                <a:gd name="connsiteX2" fmla="*/ 4687 w 88491"/>
                <a:gd name="connsiteY2" fmla="*/ 104268 h 204597"/>
                <a:gd name="connsiteX3" fmla="*/ 4179 w 88491"/>
                <a:gd name="connsiteY3" fmla="*/ 0 h 204597"/>
                <a:gd name="connsiteX4" fmla="*/ 32563 w 88491"/>
                <a:gd name="connsiteY4" fmla="*/ 90742 h 204597"/>
                <a:gd name="connsiteX5" fmla="*/ 59360 w 88491"/>
                <a:gd name="connsiteY5" fmla="*/ 103252 h 204597"/>
                <a:gd name="connsiteX6" fmla="*/ 81077 w 88491"/>
                <a:gd name="connsiteY6" fmla="*/ 92774 h 204597"/>
                <a:gd name="connsiteX7" fmla="*/ 83808 w 88491"/>
                <a:gd name="connsiteY7" fmla="*/ 126366 h 204597"/>
                <a:gd name="connsiteX8" fmla="*/ 65075 w 88491"/>
                <a:gd name="connsiteY8" fmla="*/ 204598 h 20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91" h="204597">
                  <a:moveTo>
                    <a:pt x="65075" y="204534"/>
                  </a:moveTo>
                  <a:cubicBezTo>
                    <a:pt x="62789" y="201359"/>
                    <a:pt x="60758" y="195581"/>
                    <a:pt x="58281" y="195327"/>
                  </a:cubicBezTo>
                  <a:cubicBezTo>
                    <a:pt x="3290" y="189993"/>
                    <a:pt x="2909" y="146622"/>
                    <a:pt x="4687" y="104268"/>
                  </a:cubicBezTo>
                  <a:cubicBezTo>
                    <a:pt x="6148" y="69406"/>
                    <a:pt x="-6172" y="34735"/>
                    <a:pt x="4179" y="0"/>
                  </a:cubicBezTo>
                  <a:cubicBezTo>
                    <a:pt x="27356" y="25273"/>
                    <a:pt x="26340" y="59436"/>
                    <a:pt x="32563" y="90742"/>
                  </a:cubicBezTo>
                  <a:cubicBezTo>
                    <a:pt x="36373" y="109983"/>
                    <a:pt x="42088" y="118746"/>
                    <a:pt x="59360" y="103252"/>
                  </a:cubicBezTo>
                  <a:cubicBezTo>
                    <a:pt x="65647" y="97600"/>
                    <a:pt x="71552" y="85090"/>
                    <a:pt x="81077" y="92774"/>
                  </a:cubicBezTo>
                  <a:cubicBezTo>
                    <a:pt x="91746" y="101283"/>
                    <a:pt x="89269" y="116523"/>
                    <a:pt x="83808" y="126366"/>
                  </a:cubicBezTo>
                  <a:cubicBezTo>
                    <a:pt x="70155" y="150813"/>
                    <a:pt x="63043" y="176213"/>
                    <a:pt x="65075" y="2045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3" name="Полилиния: фигура 992">
              <a:extLst>
                <a:ext uri="{FF2B5EF4-FFF2-40B4-BE49-F238E27FC236}">
                  <a16:creationId xmlns="" xmlns:a16="http://schemas.microsoft.com/office/drawing/2014/main" id="{6D5511D2-691A-4407-809B-A5FD9AA8D34C}"/>
                </a:ext>
              </a:extLst>
            </p:cNvPr>
            <p:cNvSpPr/>
            <p:nvPr/>
          </p:nvSpPr>
          <p:spPr>
            <a:xfrm>
              <a:off x="7638649" y="3018450"/>
              <a:ext cx="76536" cy="125647"/>
            </a:xfrm>
            <a:custGeom>
              <a:avLst/>
              <a:gdLst>
                <a:gd name="connsiteX0" fmla="*/ 76536 w 76536"/>
                <a:gd name="connsiteY0" fmla="*/ 73316 h 125647"/>
                <a:gd name="connsiteX1" fmla="*/ 51073 w 76536"/>
                <a:gd name="connsiteY1" fmla="*/ 125640 h 125647"/>
                <a:gd name="connsiteX2" fmla="*/ 8528 w 76536"/>
                <a:gd name="connsiteY2" fmla="*/ 72427 h 125647"/>
                <a:gd name="connsiteX3" fmla="*/ 8401 w 76536"/>
                <a:gd name="connsiteY3" fmla="*/ 60234 h 125647"/>
                <a:gd name="connsiteX4" fmla="*/ 15894 w 76536"/>
                <a:gd name="connsiteY4" fmla="*/ 417 h 125647"/>
                <a:gd name="connsiteX5" fmla="*/ 76536 w 76536"/>
                <a:gd name="connsiteY5" fmla="*/ 73316 h 12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36" h="125647">
                  <a:moveTo>
                    <a:pt x="76536" y="73316"/>
                  </a:moveTo>
                  <a:cubicBezTo>
                    <a:pt x="68028" y="89699"/>
                    <a:pt x="80219" y="126275"/>
                    <a:pt x="51073" y="125640"/>
                  </a:cubicBezTo>
                  <a:cubicBezTo>
                    <a:pt x="29039" y="125195"/>
                    <a:pt x="7893" y="104050"/>
                    <a:pt x="8528" y="72427"/>
                  </a:cubicBezTo>
                  <a:cubicBezTo>
                    <a:pt x="8592" y="68362"/>
                    <a:pt x="8210" y="64298"/>
                    <a:pt x="8401" y="60234"/>
                  </a:cubicBezTo>
                  <a:cubicBezTo>
                    <a:pt x="9354" y="39851"/>
                    <a:pt x="-15411" y="14578"/>
                    <a:pt x="15894" y="417"/>
                  </a:cubicBezTo>
                  <a:cubicBezTo>
                    <a:pt x="28848" y="-5425"/>
                    <a:pt x="76282" y="51662"/>
                    <a:pt x="76536" y="733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4" name="Полилиния: фигура 993">
              <a:extLst>
                <a:ext uri="{FF2B5EF4-FFF2-40B4-BE49-F238E27FC236}">
                  <a16:creationId xmlns="" xmlns:a16="http://schemas.microsoft.com/office/drawing/2014/main" id="{DE4F65FB-8E97-48FC-BD8C-E2A58CD19AC5}"/>
                </a:ext>
              </a:extLst>
            </p:cNvPr>
            <p:cNvSpPr/>
            <p:nvPr/>
          </p:nvSpPr>
          <p:spPr>
            <a:xfrm>
              <a:off x="6970998" y="2738369"/>
              <a:ext cx="183927" cy="102887"/>
            </a:xfrm>
            <a:custGeom>
              <a:avLst/>
              <a:gdLst>
                <a:gd name="connsiteX0" fmla="*/ 183928 w 183927"/>
                <a:gd name="connsiteY0" fmla="*/ 53802 h 102887"/>
                <a:gd name="connsiteX1" fmla="*/ 155480 w 183927"/>
                <a:gd name="connsiteY1" fmla="*/ 69423 h 102887"/>
                <a:gd name="connsiteX2" fmla="*/ 46832 w 183927"/>
                <a:gd name="connsiteY2" fmla="*/ 102888 h 102887"/>
                <a:gd name="connsiteX3" fmla="*/ 13875 w 183927"/>
                <a:gd name="connsiteY3" fmla="*/ 59199 h 102887"/>
                <a:gd name="connsiteX4" fmla="*/ 5302 w 183927"/>
                <a:gd name="connsiteY4" fmla="*/ 25100 h 102887"/>
                <a:gd name="connsiteX5" fmla="*/ 46450 w 183927"/>
                <a:gd name="connsiteY5" fmla="*/ 17 h 102887"/>
                <a:gd name="connsiteX6" fmla="*/ 52927 w 183927"/>
                <a:gd name="connsiteY6" fmla="*/ 33482 h 102887"/>
                <a:gd name="connsiteX7" fmla="*/ 61818 w 183927"/>
                <a:gd name="connsiteY7" fmla="*/ 54754 h 102887"/>
                <a:gd name="connsiteX8" fmla="*/ 183928 w 183927"/>
                <a:gd name="connsiteY8" fmla="*/ 53802 h 10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27" h="102887">
                  <a:moveTo>
                    <a:pt x="183928" y="53802"/>
                  </a:moveTo>
                  <a:cubicBezTo>
                    <a:pt x="177514" y="65486"/>
                    <a:pt x="167164" y="71138"/>
                    <a:pt x="155480" y="69423"/>
                  </a:cubicBezTo>
                  <a:cubicBezTo>
                    <a:pt x="114459" y="63390"/>
                    <a:pt x="79851" y="79773"/>
                    <a:pt x="46832" y="102888"/>
                  </a:cubicBezTo>
                  <a:cubicBezTo>
                    <a:pt x="39529" y="85108"/>
                    <a:pt x="28417" y="70947"/>
                    <a:pt x="13875" y="59199"/>
                  </a:cubicBezTo>
                  <a:cubicBezTo>
                    <a:pt x="3271" y="50627"/>
                    <a:pt x="-6318" y="37419"/>
                    <a:pt x="5302" y="25100"/>
                  </a:cubicBezTo>
                  <a:cubicBezTo>
                    <a:pt x="16478" y="13289"/>
                    <a:pt x="32798" y="-554"/>
                    <a:pt x="46450" y="17"/>
                  </a:cubicBezTo>
                  <a:cubicBezTo>
                    <a:pt x="62071" y="652"/>
                    <a:pt x="55340" y="20782"/>
                    <a:pt x="52927" y="33482"/>
                  </a:cubicBezTo>
                  <a:cubicBezTo>
                    <a:pt x="51022" y="43515"/>
                    <a:pt x="52991" y="58945"/>
                    <a:pt x="61818" y="54754"/>
                  </a:cubicBezTo>
                  <a:cubicBezTo>
                    <a:pt x="103093" y="34942"/>
                    <a:pt x="143542" y="64533"/>
                    <a:pt x="183928" y="538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5" name="Полилиния: фигура 994">
              <a:extLst>
                <a:ext uri="{FF2B5EF4-FFF2-40B4-BE49-F238E27FC236}">
                  <a16:creationId xmlns="" xmlns:a16="http://schemas.microsoft.com/office/drawing/2014/main" id="{C6497BC3-1ABB-4F54-B2A4-2C76372C29F5}"/>
                </a:ext>
              </a:extLst>
            </p:cNvPr>
            <p:cNvSpPr/>
            <p:nvPr/>
          </p:nvSpPr>
          <p:spPr>
            <a:xfrm>
              <a:off x="7516046" y="4310352"/>
              <a:ext cx="96587" cy="87940"/>
            </a:xfrm>
            <a:custGeom>
              <a:avLst/>
              <a:gdLst>
                <a:gd name="connsiteX0" fmla="*/ 96588 w 96587"/>
                <a:gd name="connsiteY0" fmla="*/ 87870 h 87940"/>
                <a:gd name="connsiteX1" fmla="*/ 33786 w 96587"/>
                <a:gd name="connsiteY1" fmla="*/ 79551 h 87940"/>
                <a:gd name="connsiteX2" fmla="*/ 3116 w 96587"/>
                <a:gd name="connsiteY2" fmla="*/ 6716 h 87940"/>
                <a:gd name="connsiteX3" fmla="*/ 30230 w 96587"/>
                <a:gd name="connsiteY3" fmla="*/ 5573 h 87940"/>
                <a:gd name="connsiteX4" fmla="*/ 96588 w 96587"/>
                <a:gd name="connsiteY4" fmla="*/ 87806 h 8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87" h="87940">
                  <a:moveTo>
                    <a:pt x="96588" y="87870"/>
                  </a:moveTo>
                  <a:cubicBezTo>
                    <a:pt x="72331" y="88822"/>
                    <a:pt x="53725" y="79805"/>
                    <a:pt x="33786" y="79551"/>
                  </a:cubicBezTo>
                  <a:cubicBezTo>
                    <a:pt x="13657" y="79360"/>
                    <a:pt x="-8251" y="23671"/>
                    <a:pt x="3116" y="6716"/>
                  </a:cubicBezTo>
                  <a:cubicBezTo>
                    <a:pt x="11117" y="-5158"/>
                    <a:pt x="21086" y="1509"/>
                    <a:pt x="30230" y="5573"/>
                  </a:cubicBezTo>
                  <a:cubicBezTo>
                    <a:pt x="49915" y="14336"/>
                    <a:pt x="74299" y="43991"/>
                    <a:pt x="96588" y="878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6" name="Полилиния: фигура 995">
              <a:extLst>
                <a:ext uri="{FF2B5EF4-FFF2-40B4-BE49-F238E27FC236}">
                  <a16:creationId xmlns="" xmlns:a16="http://schemas.microsoft.com/office/drawing/2014/main" id="{6C4A5CBD-3D37-4F64-8697-4AF2E0840DE1}"/>
                </a:ext>
              </a:extLst>
            </p:cNvPr>
            <p:cNvSpPr/>
            <p:nvPr/>
          </p:nvSpPr>
          <p:spPr>
            <a:xfrm>
              <a:off x="7596005" y="3313188"/>
              <a:ext cx="75975" cy="60458"/>
            </a:xfrm>
            <a:custGeom>
              <a:avLst/>
              <a:gdLst>
                <a:gd name="connsiteX0" fmla="*/ 28122 w 75975"/>
                <a:gd name="connsiteY0" fmla="*/ 1146 h 60458"/>
                <a:gd name="connsiteX1" fmla="*/ 75810 w 75975"/>
                <a:gd name="connsiteY1" fmla="*/ 9655 h 60458"/>
                <a:gd name="connsiteX2" fmla="*/ 29836 w 75975"/>
                <a:gd name="connsiteY2" fmla="*/ 60201 h 60458"/>
                <a:gd name="connsiteX3" fmla="*/ 436 w 75975"/>
                <a:gd name="connsiteY3" fmla="*/ 16069 h 60458"/>
                <a:gd name="connsiteX4" fmla="*/ 28122 w 75975"/>
                <a:gd name="connsiteY4" fmla="*/ 1210 h 6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5" h="60458">
                  <a:moveTo>
                    <a:pt x="28122" y="1146"/>
                  </a:moveTo>
                  <a:cubicBezTo>
                    <a:pt x="40250" y="18482"/>
                    <a:pt x="63174" y="-15491"/>
                    <a:pt x="75810" y="9655"/>
                  </a:cubicBezTo>
                  <a:cubicBezTo>
                    <a:pt x="79049" y="16069"/>
                    <a:pt x="33583" y="64393"/>
                    <a:pt x="29836" y="60201"/>
                  </a:cubicBezTo>
                  <a:cubicBezTo>
                    <a:pt x="18152" y="47120"/>
                    <a:pt x="4690" y="32579"/>
                    <a:pt x="436" y="16069"/>
                  </a:cubicBezTo>
                  <a:cubicBezTo>
                    <a:pt x="-2803" y="3559"/>
                    <a:pt x="12564" y="-1902"/>
                    <a:pt x="28122" y="12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7" name="Полилиния: фигура 996">
              <a:extLst>
                <a:ext uri="{FF2B5EF4-FFF2-40B4-BE49-F238E27FC236}">
                  <a16:creationId xmlns="" xmlns:a16="http://schemas.microsoft.com/office/drawing/2014/main" id="{47BF50EF-3799-4711-802C-00A7427A76BC}"/>
                </a:ext>
              </a:extLst>
            </p:cNvPr>
            <p:cNvSpPr/>
            <p:nvPr/>
          </p:nvSpPr>
          <p:spPr>
            <a:xfrm>
              <a:off x="7033266" y="2464435"/>
              <a:ext cx="73685" cy="47034"/>
            </a:xfrm>
            <a:custGeom>
              <a:avLst/>
              <a:gdLst>
                <a:gd name="connsiteX0" fmla="*/ 29458 w 73685"/>
                <a:gd name="connsiteY0" fmla="*/ 46938 h 47034"/>
                <a:gd name="connsiteX1" fmla="*/ 1963 w 73685"/>
                <a:gd name="connsiteY1" fmla="*/ 34810 h 47034"/>
                <a:gd name="connsiteX2" fmla="*/ 10090 w 73685"/>
                <a:gd name="connsiteY2" fmla="*/ 6108 h 47034"/>
                <a:gd name="connsiteX3" fmla="*/ 33268 w 73685"/>
                <a:gd name="connsiteY3" fmla="*/ 12267 h 47034"/>
                <a:gd name="connsiteX4" fmla="*/ 46349 w 73685"/>
                <a:gd name="connsiteY4" fmla="*/ 16712 h 47034"/>
                <a:gd name="connsiteX5" fmla="*/ 73527 w 73685"/>
                <a:gd name="connsiteY5" fmla="*/ 21983 h 47034"/>
                <a:gd name="connsiteX6" fmla="*/ 46031 w 73685"/>
                <a:gd name="connsiteY6" fmla="*/ 42938 h 47034"/>
                <a:gd name="connsiteX7" fmla="*/ 29521 w 73685"/>
                <a:gd name="connsiteY7" fmla="*/ 46938 h 4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85" h="47034">
                  <a:moveTo>
                    <a:pt x="29458" y="46938"/>
                  </a:moveTo>
                  <a:cubicBezTo>
                    <a:pt x="17203" y="47510"/>
                    <a:pt x="7106" y="45795"/>
                    <a:pt x="1963" y="34810"/>
                  </a:cubicBezTo>
                  <a:cubicBezTo>
                    <a:pt x="-3498" y="23253"/>
                    <a:pt x="3487" y="14109"/>
                    <a:pt x="10090" y="6108"/>
                  </a:cubicBezTo>
                  <a:cubicBezTo>
                    <a:pt x="21013" y="-7100"/>
                    <a:pt x="26410" y="4012"/>
                    <a:pt x="33268" y="12267"/>
                  </a:cubicBezTo>
                  <a:cubicBezTo>
                    <a:pt x="35935" y="15506"/>
                    <a:pt x="42094" y="17220"/>
                    <a:pt x="46349" y="16712"/>
                  </a:cubicBezTo>
                  <a:cubicBezTo>
                    <a:pt x="56445" y="15442"/>
                    <a:pt x="71241" y="3949"/>
                    <a:pt x="73527" y="21983"/>
                  </a:cubicBezTo>
                  <a:cubicBezTo>
                    <a:pt x="75559" y="38048"/>
                    <a:pt x="57525" y="39064"/>
                    <a:pt x="46031" y="42938"/>
                  </a:cubicBezTo>
                  <a:cubicBezTo>
                    <a:pt x="40126" y="44907"/>
                    <a:pt x="33903" y="45922"/>
                    <a:pt x="29521" y="46938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8" name="Полилиния: фигура 997">
              <a:extLst>
                <a:ext uri="{FF2B5EF4-FFF2-40B4-BE49-F238E27FC236}">
                  <a16:creationId xmlns="" xmlns:a16="http://schemas.microsoft.com/office/drawing/2014/main" id="{C7CCAFA6-8E58-4783-929C-18FAF4FA7CAE}"/>
                </a:ext>
              </a:extLst>
            </p:cNvPr>
            <p:cNvSpPr/>
            <p:nvPr/>
          </p:nvSpPr>
          <p:spPr>
            <a:xfrm>
              <a:off x="7680832" y="3831354"/>
              <a:ext cx="37846" cy="188278"/>
            </a:xfrm>
            <a:custGeom>
              <a:avLst/>
              <a:gdLst>
                <a:gd name="connsiteX0" fmla="*/ 15177 w 37846"/>
                <a:gd name="connsiteY0" fmla="*/ 64 h 188278"/>
                <a:gd name="connsiteX1" fmla="*/ 37847 w 37846"/>
                <a:gd name="connsiteY1" fmla="*/ 100648 h 188278"/>
                <a:gd name="connsiteX2" fmla="*/ 0 w 37846"/>
                <a:gd name="connsiteY2" fmla="*/ 188279 h 188278"/>
                <a:gd name="connsiteX3" fmla="*/ 15177 w 37846"/>
                <a:gd name="connsiteY3" fmla="*/ 0 h 1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46" h="188278">
                  <a:moveTo>
                    <a:pt x="15177" y="64"/>
                  </a:moveTo>
                  <a:cubicBezTo>
                    <a:pt x="29401" y="31877"/>
                    <a:pt x="15939" y="70867"/>
                    <a:pt x="37847" y="100648"/>
                  </a:cubicBezTo>
                  <a:cubicBezTo>
                    <a:pt x="9017" y="121730"/>
                    <a:pt x="23940" y="164720"/>
                    <a:pt x="0" y="188279"/>
                  </a:cubicBezTo>
                  <a:cubicBezTo>
                    <a:pt x="9652" y="125921"/>
                    <a:pt x="14034" y="63119"/>
                    <a:pt x="1517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9" name="Полилиния: фигура 998">
              <a:extLst>
                <a:ext uri="{FF2B5EF4-FFF2-40B4-BE49-F238E27FC236}">
                  <a16:creationId xmlns="" xmlns:a16="http://schemas.microsoft.com/office/drawing/2014/main" id="{0E10BFD8-E5FC-4839-AD57-5153B50E5FBC}"/>
                </a:ext>
              </a:extLst>
            </p:cNvPr>
            <p:cNvSpPr/>
            <p:nvPr/>
          </p:nvSpPr>
          <p:spPr>
            <a:xfrm>
              <a:off x="7498270" y="3787138"/>
              <a:ext cx="48952" cy="62130"/>
            </a:xfrm>
            <a:custGeom>
              <a:avLst/>
              <a:gdLst>
                <a:gd name="connsiteX0" fmla="*/ 0 w 48952"/>
                <a:gd name="connsiteY0" fmla="*/ 3322 h 62130"/>
                <a:gd name="connsiteX1" fmla="*/ 29337 w 48952"/>
                <a:gd name="connsiteY1" fmla="*/ 2624 h 62130"/>
                <a:gd name="connsiteX2" fmla="*/ 48323 w 48952"/>
                <a:gd name="connsiteY2" fmla="*/ 42946 h 62130"/>
                <a:gd name="connsiteX3" fmla="*/ 38291 w 48952"/>
                <a:gd name="connsiteY3" fmla="*/ 62123 h 62130"/>
                <a:gd name="connsiteX4" fmla="*/ 9589 w 48952"/>
                <a:gd name="connsiteY4" fmla="*/ 34120 h 62130"/>
                <a:gd name="connsiteX5" fmla="*/ 0 w 48952"/>
                <a:gd name="connsiteY5" fmla="*/ 3258 h 6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52" h="62130">
                  <a:moveTo>
                    <a:pt x="0" y="3322"/>
                  </a:moveTo>
                  <a:cubicBezTo>
                    <a:pt x="9525" y="1544"/>
                    <a:pt x="19558" y="-2774"/>
                    <a:pt x="29337" y="2624"/>
                  </a:cubicBezTo>
                  <a:cubicBezTo>
                    <a:pt x="44577" y="11006"/>
                    <a:pt x="51118" y="24531"/>
                    <a:pt x="48323" y="42946"/>
                  </a:cubicBezTo>
                  <a:cubicBezTo>
                    <a:pt x="47117" y="50821"/>
                    <a:pt x="47943" y="61933"/>
                    <a:pt x="38291" y="62123"/>
                  </a:cubicBezTo>
                  <a:cubicBezTo>
                    <a:pt x="21781" y="62504"/>
                    <a:pt x="14986" y="48153"/>
                    <a:pt x="9589" y="34120"/>
                  </a:cubicBezTo>
                  <a:cubicBezTo>
                    <a:pt x="5715" y="24150"/>
                    <a:pt x="3175" y="13546"/>
                    <a:pt x="0" y="32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0" name="Полилиния: фигура 999">
              <a:extLst>
                <a:ext uri="{FF2B5EF4-FFF2-40B4-BE49-F238E27FC236}">
                  <a16:creationId xmlns="" xmlns:a16="http://schemas.microsoft.com/office/drawing/2014/main" id="{6397CD14-9EAA-4829-9466-7573A6FE2A4A}"/>
                </a:ext>
              </a:extLst>
            </p:cNvPr>
            <p:cNvSpPr/>
            <p:nvPr/>
          </p:nvSpPr>
          <p:spPr>
            <a:xfrm>
              <a:off x="7658872" y="3573494"/>
              <a:ext cx="23421" cy="58595"/>
            </a:xfrm>
            <a:custGeom>
              <a:avLst/>
              <a:gdLst>
                <a:gd name="connsiteX0" fmla="*/ 23421 w 23421"/>
                <a:gd name="connsiteY0" fmla="*/ 58596 h 58595"/>
                <a:gd name="connsiteX1" fmla="*/ 3355 w 23421"/>
                <a:gd name="connsiteY1" fmla="*/ 4303 h 58595"/>
                <a:gd name="connsiteX2" fmla="*/ 12435 w 23421"/>
                <a:gd name="connsiteY2" fmla="*/ 239 h 58595"/>
                <a:gd name="connsiteX3" fmla="*/ 23421 w 23421"/>
                <a:gd name="connsiteY3" fmla="*/ 58596 h 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21" h="58595">
                  <a:moveTo>
                    <a:pt x="23421" y="58596"/>
                  </a:moveTo>
                  <a:cubicBezTo>
                    <a:pt x="-2360" y="41514"/>
                    <a:pt x="-2995" y="23734"/>
                    <a:pt x="3355" y="4303"/>
                  </a:cubicBezTo>
                  <a:cubicBezTo>
                    <a:pt x="4117" y="1954"/>
                    <a:pt x="11356" y="-841"/>
                    <a:pt x="12435" y="239"/>
                  </a:cubicBezTo>
                  <a:cubicBezTo>
                    <a:pt x="27358" y="15225"/>
                    <a:pt x="22024" y="34212"/>
                    <a:pt x="23421" y="5859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1" name="Полилиния: фигура 1000">
              <a:extLst>
                <a:ext uri="{FF2B5EF4-FFF2-40B4-BE49-F238E27FC236}">
                  <a16:creationId xmlns="" xmlns:a16="http://schemas.microsoft.com/office/drawing/2014/main" id="{D3D74DE7-E2B6-4672-816F-B05C67D6D3B3}"/>
                </a:ext>
              </a:extLst>
            </p:cNvPr>
            <p:cNvSpPr/>
            <p:nvPr/>
          </p:nvSpPr>
          <p:spPr>
            <a:xfrm>
              <a:off x="6993205" y="2534530"/>
              <a:ext cx="34279" cy="36279"/>
            </a:xfrm>
            <a:custGeom>
              <a:avLst/>
              <a:gdLst>
                <a:gd name="connsiteX0" fmla="*/ 21513 w 34279"/>
                <a:gd name="connsiteY0" fmla="*/ 36280 h 36279"/>
                <a:gd name="connsiteX1" fmla="*/ 494 w 34279"/>
                <a:gd name="connsiteY1" fmla="*/ 16531 h 36279"/>
                <a:gd name="connsiteX2" fmla="*/ 12559 w 34279"/>
                <a:gd name="connsiteY2" fmla="*/ 21 h 36279"/>
                <a:gd name="connsiteX3" fmla="*/ 34022 w 34279"/>
                <a:gd name="connsiteY3" fmla="*/ 18563 h 36279"/>
                <a:gd name="connsiteX4" fmla="*/ 21513 w 34279"/>
                <a:gd name="connsiteY4" fmla="*/ 36280 h 3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79" h="36279">
                  <a:moveTo>
                    <a:pt x="21513" y="36280"/>
                  </a:moveTo>
                  <a:cubicBezTo>
                    <a:pt x="10146" y="35391"/>
                    <a:pt x="3098" y="27898"/>
                    <a:pt x="494" y="16531"/>
                  </a:cubicBezTo>
                  <a:cubicBezTo>
                    <a:pt x="-1665" y="6943"/>
                    <a:pt x="3415" y="339"/>
                    <a:pt x="12559" y="21"/>
                  </a:cubicBezTo>
                  <a:cubicBezTo>
                    <a:pt x="24116" y="-423"/>
                    <a:pt x="32117" y="6117"/>
                    <a:pt x="34022" y="18563"/>
                  </a:cubicBezTo>
                  <a:cubicBezTo>
                    <a:pt x="35483" y="27961"/>
                    <a:pt x="30656" y="34057"/>
                    <a:pt x="21513" y="36280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2" name="Полилиния: фигура 1001">
              <a:extLst>
                <a:ext uri="{FF2B5EF4-FFF2-40B4-BE49-F238E27FC236}">
                  <a16:creationId xmlns="" xmlns:a16="http://schemas.microsoft.com/office/drawing/2014/main" id="{A71B3F34-8597-47A8-A001-F8CEEB3056A2}"/>
                </a:ext>
              </a:extLst>
            </p:cNvPr>
            <p:cNvSpPr/>
            <p:nvPr/>
          </p:nvSpPr>
          <p:spPr>
            <a:xfrm>
              <a:off x="7231629" y="4132827"/>
              <a:ext cx="25154" cy="22635"/>
            </a:xfrm>
            <a:custGeom>
              <a:avLst/>
              <a:gdLst>
                <a:gd name="connsiteX0" fmla="*/ 25151 w 25154"/>
                <a:gd name="connsiteY0" fmla="*/ 9742 h 22635"/>
                <a:gd name="connsiteX1" fmla="*/ 8958 w 25154"/>
                <a:gd name="connsiteY1" fmla="*/ 22633 h 22635"/>
                <a:gd name="connsiteX2" fmla="*/ 195 w 25154"/>
                <a:gd name="connsiteY2" fmla="*/ 13044 h 22635"/>
                <a:gd name="connsiteX3" fmla="*/ 16514 w 25154"/>
                <a:gd name="connsiteY3" fmla="*/ 27 h 22635"/>
                <a:gd name="connsiteX4" fmla="*/ 25151 w 25154"/>
                <a:gd name="connsiteY4" fmla="*/ 9805 h 2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54" h="22635">
                  <a:moveTo>
                    <a:pt x="25151" y="9742"/>
                  </a:moveTo>
                  <a:cubicBezTo>
                    <a:pt x="23055" y="18759"/>
                    <a:pt x="17150" y="22759"/>
                    <a:pt x="8958" y="22633"/>
                  </a:cubicBezTo>
                  <a:cubicBezTo>
                    <a:pt x="3561" y="22569"/>
                    <a:pt x="-1011" y="19267"/>
                    <a:pt x="195" y="13044"/>
                  </a:cubicBezTo>
                  <a:cubicBezTo>
                    <a:pt x="1846" y="4090"/>
                    <a:pt x="8767" y="534"/>
                    <a:pt x="16514" y="27"/>
                  </a:cubicBezTo>
                  <a:cubicBezTo>
                    <a:pt x="22166" y="-354"/>
                    <a:pt x="25277" y="3392"/>
                    <a:pt x="25151" y="98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3" name="Полилиния: фигура 1002">
              <a:extLst>
                <a:ext uri="{FF2B5EF4-FFF2-40B4-BE49-F238E27FC236}">
                  <a16:creationId xmlns="" xmlns:a16="http://schemas.microsoft.com/office/drawing/2014/main" id="{2CE3B627-BD6A-48C7-9034-4F030BD5BDEA}"/>
                </a:ext>
              </a:extLst>
            </p:cNvPr>
            <p:cNvSpPr/>
            <p:nvPr/>
          </p:nvSpPr>
          <p:spPr>
            <a:xfrm>
              <a:off x="2210942" y="4601904"/>
              <a:ext cx="160020" cy="71718"/>
            </a:xfrm>
            <a:custGeom>
              <a:avLst/>
              <a:gdLst>
                <a:gd name="connsiteX0" fmla="*/ 160020 w 160020"/>
                <a:gd name="connsiteY0" fmla="*/ 71718 h 71718"/>
                <a:gd name="connsiteX1" fmla="*/ 0 w 160020"/>
                <a:gd name="connsiteY1" fmla="*/ 6249 h 71718"/>
                <a:gd name="connsiteX2" fmla="*/ 56515 w 160020"/>
                <a:gd name="connsiteY2" fmla="*/ 15330 h 71718"/>
                <a:gd name="connsiteX3" fmla="*/ 129730 w 160020"/>
                <a:gd name="connsiteY3" fmla="*/ 44794 h 71718"/>
                <a:gd name="connsiteX4" fmla="*/ 160020 w 160020"/>
                <a:gd name="connsiteY4" fmla="*/ 71655 h 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20" h="71718">
                  <a:moveTo>
                    <a:pt x="160020" y="71718"/>
                  </a:moveTo>
                  <a:cubicBezTo>
                    <a:pt x="102299" y="62320"/>
                    <a:pt x="52515" y="30443"/>
                    <a:pt x="0" y="6249"/>
                  </a:cubicBezTo>
                  <a:cubicBezTo>
                    <a:pt x="20257" y="-1307"/>
                    <a:pt x="35877" y="-5689"/>
                    <a:pt x="56515" y="15330"/>
                  </a:cubicBezTo>
                  <a:cubicBezTo>
                    <a:pt x="73914" y="33110"/>
                    <a:pt x="104648" y="36158"/>
                    <a:pt x="129730" y="44794"/>
                  </a:cubicBezTo>
                  <a:cubicBezTo>
                    <a:pt x="143510" y="49557"/>
                    <a:pt x="155893" y="54954"/>
                    <a:pt x="160020" y="71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4" name="Полилиния: фигура 1003">
              <a:extLst>
                <a:ext uri="{FF2B5EF4-FFF2-40B4-BE49-F238E27FC236}">
                  <a16:creationId xmlns="" xmlns:a16="http://schemas.microsoft.com/office/drawing/2014/main" id="{E267E2F4-8A99-47B1-BF8D-81FF5DEEEA26}"/>
                </a:ext>
              </a:extLst>
            </p:cNvPr>
            <p:cNvSpPr/>
            <p:nvPr/>
          </p:nvSpPr>
          <p:spPr>
            <a:xfrm>
              <a:off x="7054204" y="2055631"/>
              <a:ext cx="161554" cy="270003"/>
            </a:xfrm>
            <a:custGeom>
              <a:avLst/>
              <a:gdLst>
                <a:gd name="connsiteX0" fmla="*/ 32014 w 161554"/>
                <a:gd name="connsiteY0" fmla="*/ 64 h 270003"/>
                <a:gd name="connsiteX1" fmla="*/ 63129 w 161554"/>
                <a:gd name="connsiteY1" fmla="*/ 36830 h 270003"/>
                <a:gd name="connsiteX2" fmla="*/ 100595 w 161554"/>
                <a:gd name="connsiteY2" fmla="*/ 139129 h 270003"/>
                <a:gd name="connsiteX3" fmla="*/ 130694 w 161554"/>
                <a:gd name="connsiteY3" fmla="*/ 166879 h 270003"/>
                <a:gd name="connsiteX4" fmla="*/ 138695 w 161554"/>
                <a:gd name="connsiteY4" fmla="*/ 237301 h 270003"/>
                <a:gd name="connsiteX5" fmla="*/ 161554 w 161554"/>
                <a:gd name="connsiteY5" fmla="*/ 270003 h 270003"/>
                <a:gd name="connsiteX6" fmla="*/ 88593 w 161554"/>
                <a:gd name="connsiteY6" fmla="*/ 221108 h 270003"/>
                <a:gd name="connsiteX7" fmla="*/ 82052 w 161554"/>
                <a:gd name="connsiteY7" fmla="*/ 203836 h 270003"/>
                <a:gd name="connsiteX8" fmla="*/ 18934 w 161554"/>
                <a:gd name="connsiteY8" fmla="*/ 87821 h 270003"/>
                <a:gd name="connsiteX9" fmla="*/ 22236 w 161554"/>
                <a:gd name="connsiteY9" fmla="*/ 46736 h 270003"/>
                <a:gd name="connsiteX10" fmla="*/ 32014 w 161554"/>
                <a:gd name="connsiteY10" fmla="*/ 0 h 27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554" h="270003">
                  <a:moveTo>
                    <a:pt x="32014" y="64"/>
                  </a:moveTo>
                  <a:cubicBezTo>
                    <a:pt x="53224" y="2095"/>
                    <a:pt x="59891" y="9017"/>
                    <a:pt x="63129" y="36830"/>
                  </a:cubicBezTo>
                  <a:cubicBezTo>
                    <a:pt x="67194" y="71501"/>
                    <a:pt x="72083" y="112014"/>
                    <a:pt x="100595" y="139129"/>
                  </a:cubicBezTo>
                  <a:cubicBezTo>
                    <a:pt x="120279" y="136272"/>
                    <a:pt x="127963" y="150305"/>
                    <a:pt x="130694" y="166879"/>
                  </a:cubicBezTo>
                  <a:cubicBezTo>
                    <a:pt x="134503" y="190120"/>
                    <a:pt x="140853" y="213234"/>
                    <a:pt x="138695" y="237301"/>
                  </a:cubicBezTo>
                  <a:cubicBezTo>
                    <a:pt x="146314" y="248223"/>
                    <a:pt x="153935" y="259145"/>
                    <a:pt x="161554" y="270003"/>
                  </a:cubicBezTo>
                  <a:cubicBezTo>
                    <a:pt x="132345" y="262320"/>
                    <a:pt x="118248" y="228665"/>
                    <a:pt x="88593" y="221108"/>
                  </a:cubicBezTo>
                  <a:cubicBezTo>
                    <a:pt x="85165" y="220219"/>
                    <a:pt x="80783" y="208789"/>
                    <a:pt x="82052" y="203836"/>
                  </a:cubicBezTo>
                  <a:cubicBezTo>
                    <a:pt x="98182" y="141923"/>
                    <a:pt x="51890" y="115824"/>
                    <a:pt x="18934" y="87821"/>
                  </a:cubicBezTo>
                  <a:cubicBezTo>
                    <a:pt x="-8054" y="64834"/>
                    <a:pt x="-5514" y="58928"/>
                    <a:pt x="22236" y="46736"/>
                  </a:cubicBezTo>
                  <a:cubicBezTo>
                    <a:pt x="45223" y="36703"/>
                    <a:pt x="50493" y="20828"/>
                    <a:pt x="32014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5" name="Полилиния: фигура 1004">
              <a:extLst>
                <a:ext uri="{FF2B5EF4-FFF2-40B4-BE49-F238E27FC236}">
                  <a16:creationId xmlns="" xmlns:a16="http://schemas.microsoft.com/office/drawing/2014/main" id="{A26CC55C-56C9-49C2-B965-6A049CCE1980}"/>
                </a:ext>
              </a:extLst>
            </p:cNvPr>
            <p:cNvSpPr/>
            <p:nvPr/>
          </p:nvSpPr>
          <p:spPr>
            <a:xfrm>
              <a:off x="1996542" y="5721515"/>
              <a:ext cx="99592" cy="67270"/>
            </a:xfrm>
            <a:custGeom>
              <a:avLst/>
              <a:gdLst>
                <a:gd name="connsiteX0" fmla="*/ 99529 w 99592"/>
                <a:gd name="connsiteY0" fmla="*/ 65839 h 67270"/>
                <a:gd name="connsiteX1" fmla="*/ 2946 w 99592"/>
                <a:gd name="connsiteY1" fmla="*/ 19166 h 67270"/>
                <a:gd name="connsiteX2" fmla="*/ 3136 w 99592"/>
                <a:gd name="connsiteY2" fmla="*/ 4815 h 67270"/>
                <a:gd name="connsiteX3" fmla="*/ 20408 w 99592"/>
                <a:gd name="connsiteY3" fmla="*/ 687 h 67270"/>
                <a:gd name="connsiteX4" fmla="*/ 99593 w 99592"/>
                <a:gd name="connsiteY4" fmla="*/ 65839 h 6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92" h="67270">
                  <a:moveTo>
                    <a:pt x="99529" y="65839"/>
                  </a:moveTo>
                  <a:cubicBezTo>
                    <a:pt x="48793" y="75427"/>
                    <a:pt x="31965" y="34279"/>
                    <a:pt x="2946" y="19166"/>
                  </a:cubicBezTo>
                  <a:cubicBezTo>
                    <a:pt x="-1499" y="16880"/>
                    <a:pt x="-483" y="9450"/>
                    <a:pt x="3136" y="4815"/>
                  </a:cubicBezTo>
                  <a:cubicBezTo>
                    <a:pt x="7772" y="-1154"/>
                    <a:pt x="14058" y="-265"/>
                    <a:pt x="20408" y="687"/>
                  </a:cubicBezTo>
                  <a:cubicBezTo>
                    <a:pt x="56857" y="6148"/>
                    <a:pt x="70319" y="41328"/>
                    <a:pt x="99593" y="65839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6" name="Полилиния: фигура 1005">
              <a:extLst>
                <a:ext uri="{FF2B5EF4-FFF2-40B4-BE49-F238E27FC236}">
                  <a16:creationId xmlns="" xmlns:a16="http://schemas.microsoft.com/office/drawing/2014/main" id="{0B75979B-625A-46E9-A0C6-C1E54423F311}"/>
                </a:ext>
              </a:extLst>
            </p:cNvPr>
            <p:cNvSpPr/>
            <p:nvPr/>
          </p:nvSpPr>
          <p:spPr>
            <a:xfrm>
              <a:off x="7143512" y="2077817"/>
              <a:ext cx="112734" cy="215179"/>
            </a:xfrm>
            <a:custGeom>
              <a:avLst/>
              <a:gdLst>
                <a:gd name="connsiteX0" fmla="*/ 49387 w 112734"/>
                <a:gd name="connsiteY0" fmla="*/ 215179 h 215179"/>
                <a:gd name="connsiteX1" fmla="*/ 11287 w 112734"/>
                <a:gd name="connsiteY1" fmla="*/ 117008 h 215179"/>
                <a:gd name="connsiteX2" fmla="*/ 2143 w 112734"/>
                <a:gd name="connsiteY2" fmla="*/ 37696 h 215179"/>
                <a:gd name="connsiteX3" fmla="*/ 49387 w 112734"/>
                <a:gd name="connsiteY3" fmla="*/ 18773 h 215179"/>
                <a:gd name="connsiteX4" fmla="*/ 49387 w 112734"/>
                <a:gd name="connsiteY4" fmla="*/ 18773 h 215179"/>
                <a:gd name="connsiteX5" fmla="*/ 62341 w 112734"/>
                <a:gd name="connsiteY5" fmla="*/ 54714 h 215179"/>
                <a:gd name="connsiteX6" fmla="*/ 79867 w 112734"/>
                <a:gd name="connsiteY6" fmla="*/ 104625 h 215179"/>
                <a:gd name="connsiteX7" fmla="*/ 89773 w 112734"/>
                <a:gd name="connsiteY7" fmla="*/ 132819 h 215179"/>
                <a:gd name="connsiteX8" fmla="*/ 109585 w 112734"/>
                <a:gd name="connsiteY8" fmla="*/ 173713 h 215179"/>
                <a:gd name="connsiteX9" fmla="*/ 59865 w 112734"/>
                <a:gd name="connsiteY9" fmla="*/ 211179 h 215179"/>
                <a:gd name="connsiteX10" fmla="*/ 49450 w 112734"/>
                <a:gd name="connsiteY10" fmla="*/ 215179 h 2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734" h="215179">
                  <a:moveTo>
                    <a:pt x="49387" y="215179"/>
                  </a:moveTo>
                  <a:cubicBezTo>
                    <a:pt x="16875" y="191303"/>
                    <a:pt x="27670" y="148059"/>
                    <a:pt x="11287" y="117008"/>
                  </a:cubicBezTo>
                  <a:cubicBezTo>
                    <a:pt x="5382" y="90972"/>
                    <a:pt x="-4334" y="66271"/>
                    <a:pt x="2143" y="37696"/>
                  </a:cubicBezTo>
                  <a:cubicBezTo>
                    <a:pt x="12367" y="-7136"/>
                    <a:pt x="17383" y="-10057"/>
                    <a:pt x="49387" y="18773"/>
                  </a:cubicBezTo>
                  <a:lnTo>
                    <a:pt x="49387" y="18773"/>
                  </a:lnTo>
                  <a:cubicBezTo>
                    <a:pt x="50022" y="32362"/>
                    <a:pt x="49895" y="47411"/>
                    <a:pt x="62341" y="54714"/>
                  </a:cubicBezTo>
                  <a:cubicBezTo>
                    <a:pt x="82407" y="66461"/>
                    <a:pt x="88122" y="81701"/>
                    <a:pt x="79867" y="104625"/>
                  </a:cubicBezTo>
                  <a:cubicBezTo>
                    <a:pt x="75867" y="115864"/>
                    <a:pt x="80946" y="125707"/>
                    <a:pt x="89773" y="132819"/>
                  </a:cubicBezTo>
                  <a:cubicBezTo>
                    <a:pt x="102536" y="143106"/>
                    <a:pt x="119935" y="150663"/>
                    <a:pt x="109585" y="173713"/>
                  </a:cubicBezTo>
                  <a:cubicBezTo>
                    <a:pt x="99552" y="196129"/>
                    <a:pt x="89074" y="217655"/>
                    <a:pt x="59865" y="211179"/>
                  </a:cubicBezTo>
                  <a:cubicBezTo>
                    <a:pt x="56817" y="210480"/>
                    <a:pt x="52943" y="213782"/>
                    <a:pt x="49450" y="21517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7" name="Полилиния: фигура 1006">
              <a:extLst>
                <a:ext uri="{FF2B5EF4-FFF2-40B4-BE49-F238E27FC236}">
                  <a16:creationId xmlns="" xmlns:a16="http://schemas.microsoft.com/office/drawing/2014/main" id="{EF93D569-3599-43B9-ADDF-21DEA8C78ADA}"/>
                </a:ext>
              </a:extLst>
            </p:cNvPr>
            <p:cNvSpPr/>
            <p:nvPr/>
          </p:nvSpPr>
          <p:spPr>
            <a:xfrm>
              <a:off x="7512748" y="2031184"/>
              <a:ext cx="91121" cy="234159"/>
            </a:xfrm>
            <a:custGeom>
              <a:avLst/>
              <a:gdLst>
                <a:gd name="connsiteX0" fmla="*/ 64 w 91121"/>
                <a:gd name="connsiteY0" fmla="*/ 49086 h 234159"/>
                <a:gd name="connsiteX1" fmla="*/ 64 w 91121"/>
                <a:gd name="connsiteY1" fmla="*/ 0 h 234159"/>
                <a:gd name="connsiteX2" fmla="*/ 32703 w 91121"/>
                <a:gd name="connsiteY2" fmla="*/ 22543 h 234159"/>
                <a:gd name="connsiteX3" fmla="*/ 71501 w 91121"/>
                <a:gd name="connsiteY3" fmla="*/ 87440 h 234159"/>
                <a:gd name="connsiteX4" fmla="*/ 80772 w 91121"/>
                <a:gd name="connsiteY4" fmla="*/ 214631 h 234159"/>
                <a:gd name="connsiteX5" fmla="*/ 55308 w 91121"/>
                <a:gd name="connsiteY5" fmla="*/ 233872 h 234159"/>
                <a:gd name="connsiteX6" fmla="*/ 38418 w 91121"/>
                <a:gd name="connsiteY6" fmla="*/ 210059 h 234159"/>
                <a:gd name="connsiteX7" fmla="*/ 0 w 91121"/>
                <a:gd name="connsiteY7" fmla="*/ 49086 h 23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21" h="234159">
                  <a:moveTo>
                    <a:pt x="64" y="49086"/>
                  </a:moveTo>
                  <a:cubicBezTo>
                    <a:pt x="64" y="32703"/>
                    <a:pt x="64" y="16383"/>
                    <a:pt x="64" y="0"/>
                  </a:cubicBezTo>
                  <a:cubicBezTo>
                    <a:pt x="15431" y="0"/>
                    <a:pt x="25146" y="7239"/>
                    <a:pt x="32703" y="22543"/>
                  </a:cubicBezTo>
                  <a:cubicBezTo>
                    <a:pt x="43879" y="45212"/>
                    <a:pt x="56261" y="67818"/>
                    <a:pt x="71501" y="87440"/>
                  </a:cubicBezTo>
                  <a:cubicBezTo>
                    <a:pt x="103124" y="128207"/>
                    <a:pt x="88964" y="171641"/>
                    <a:pt x="80772" y="214631"/>
                  </a:cubicBezTo>
                  <a:cubicBezTo>
                    <a:pt x="78422" y="226950"/>
                    <a:pt x="68961" y="235904"/>
                    <a:pt x="55308" y="233872"/>
                  </a:cubicBezTo>
                  <a:cubicBezTo>
                    <a:pt x="42863" y="231967"/>
                    <a:pt x="41021" y="220981"/>
                    <a:pt x="38418" y="210059"/>
                  </a:cubicBezTo>
                  <a:cubicBezTo>
                    <a:pt x="25464" y="156401"/>
                    <a:pt x="5270" y="104776"/>
                    <a:pt x="0" y="4908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8" name="Полилиния: фигура 1007">
              <a:extLst>
                <a:ext uri="{FF2B5EF4-FFF2-40B4-BE49-F238E27FC236}">
                  <a16:creationId xmlns="" xmlns:a16="http://schemas.microsoft.com/office/drawing/2014/main" id="{3CD42F31-BA54-4F7E-8118-67368DCF0BA4}"/>
                </a:ext>
              </a:extLst>
            </p:cNvPr>
            <p:cNvSpPr/>
            <p:nvPr/>
          </p:nvSpPr>
          <p:spPr>
            <a:xfrm>
              <a:off x="7131875" y="1900794"/>
              <a:ext cx="93972" cy="125484"/>
            </a:xfrm>
            <a:custGeom>
              <a:avLst/>
              <a:gdLst>
                <a:gd name="connsiteX0" fmla="*/ 0 w 93972"/>
                <a:gd name="connsiteY0" fmla="*/ 89433 h 125484"/>
                <a:gd name="connsiteX1" fmla="*/ 32258 w 93972"/>
                <a:gd name="connsiteY1" fmla="*/ 22186 h 125484"/>
                <a:gd name="connsiteX2" fmla="*/ 83820 w 93972"/>
                <a:gd name="connsiteY2" fmla="*/ 23964 h 125484"/>
                <a:gd name="connsiteX3" fmla="*/ 71628 w 93972"/>
                <a:gd name="connsiteY3" fmla="*/ 116801 h 125484"/>
                <a:gd name="connsiteX4" fmla="*/ 64 w 93972"/>
                <a:gd name="connsiteY4" fmla="*/ 89433 h 12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72" h="125484">
                  <a:moveTo>
                    <a:pt x="0" y="89433"/>
                  </a:moveTo>
                  <a:cubicBezTo>
                    <a:pt x="12002" y="67842"/>
                    <a:pt x="16701" y="43141"/>
                    <a:pt x="32258" y="22186"/>
                  </a:cubicBezTo>
                  <a:cubicBezTo>
                    <a:pt x="53594" y="-6580"/>
                    <a:pt x="67501" y="-8802"/>
                    <a:pt x="83820" y="23964"/>
                  </a:cubicBezTo>
                  <a:cubicBezTo>
                    <a:pt x="100140" y="54571"/>
                    <a:pt x="97282" y="97688"/>
                    <a:pt x="71628" y="116801"/>
                  </a:cubicBezTo>
                  <a:cubicBezTo>
                    <a:pt x="39815" y="140487"/>
                    <a:pt x="20130" y="110451"/>
                    <a:pt x="64" y="894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9" name="Полилиния: фигура 1008">
              <a:extLst>
                <a:ext uri="{FF2B5EF4-FFF2-40B4-BE49-F238E27FC236}">
                  <a16:creationId xmlns="" xmlns:a16="http://schemas.microsoft.com/office/drawing/2014/main" id="{1EC852E3-C3BB-45BD-8610-72A60D1C7DD0}"/>
                </a:ext>
              </a:extLst>
            </p:cNvPr>
            <p:cNvSpPr/>
            <p:nvPr/>
          </p:nvSpPr>
          <p:spPr>
            <a:xfrm>
              <a:off x="7280716" y="2240891"/>
              <a:ext cx="53817" cy="62651"/>
            </a:xfrm>
            <a:custGeom>
              <a:avLst/>
              <a:gdLst>
                <a:gd name="connsiteX0" fmla="*/ 26483 w 53817"/>
                <a:gd name="connsiteY0" fmla="*/ 3019 h 62651"/>
                <a:gd name="connsiteX1" fmla="*/ 34102 w 53817"/>
                <a:gd name="connsiteY1" fmla="*/ 11211 h 62651"/>
                <a:gd name="connsiteX2" fmla="*/ 41977 w 53817"/>
                <a:gd name="connsiteY2" fmla="*/ 59534 h 62651"/>
                <a:gd name="connsiteX3" fmla="*/ 19561 w 53817"/>
                <a:gd name="connsiteY3" fmla="*/ 51978 h 62651"/>
                <a:gd name="connsiteX4" fmla="*/ 1083 w 53817"/>
                <a:gd name="connsiteY4" fmla="*/ 10195 h 62651"/>
                <a:gd name="connsiteX5" fmla="*/ 26483 w 53817"/>
                <a:gd name="connsiteY5" fmla="*/ 3019 h 6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17" h="62651">
                  <a:moveTo>
                    <a:pt x="26483" y="3019"/>
                  </a:moveTo>
                  <a:cubicBezTo>
                    <a:pt x="29023" y="5750"/>
                    <a:pt x="31563" y="8480"/>
                    <a:pt x="34102" y="11211"/>
                  </a:cubicBezTo>
                  <a:cubicBezTo>
                    <a:pt x="47438" y="25371"/>
                    <a:pt x="66488" y="39087"/>
                    <a:pt x="41977" y="59534"/>
                  </a:cubicBezTo>
                  <a:cubicBezTo>
                    <a:pt x="33404" y="66710"/>
                    <a:pt x="24832" y="60360"/>
                    <a:pt x="19561" y="51978"/>
                  </a:cubicBezTo>
                  <a:cubicBezTo>
                    <a:pt x="11433" y="39087"/>
                    <a:pt x="-4251" y="28927"/>
                    <a:pt x="1083" y="10195"/>
                  </a:cubicBezTo>
                  <a:cubicBezTo>
                    <a:pt x="5147" y="-4093"/>
                    <a:pt x="16577" y="-156"/>
                    <a:pt x="26483" y="301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0" name="Полилиния: фигура 1009">
              <a:extLst>
                <a:ext uri="{FF2B5EF4-FFF2-40B4-BE49-F238E27FC236}">
                  <a16:creationId xmlns="" xmlns:a16="http://schemas.microsoft.com/office/drawing/2014/main" id="{D2F5FEB9-314F-47FA-935F-255B19BE3CBC}"/>
                </a:ext>
              </a:extLst>
            </p:cNvPr>
            <p:cNvSpPr/>
            <p:nvPr/>
          </p:nvSpPr>
          <p:spPr>
            <a:xfrm>
              <a:off x="7191612" y="2055981"/>
              <a:ext cx="80441" cy="40671"/>
            </a:xfrm>
            <a:custGeom>
              <a:avLst/>
              <a:gdLst>
                <a:gd name="connsiteX0" fmla="*/ 1286 w 80441"/>
                <a:gd name="connsiteY0" fmla="*/ 40608 h 40671"/>
                <a:gd name="connsiteX1" fmla="*/ 19066 w 80441"/>
                <a:gd name="connsiteY1" fmla="*/ 2698 h 40671"/>
                <a:gd name="connsiteX2" fmla="*/ 76216 w 80441"/>
                <a:gd name="connsiteY2" fmla="*/ 12922 h 40671"/>
                <a:gd name="connsiteX3" fmla="*/ 78819 w 80441"/>
                <a:gd name="connsiteY3" fmla="*/ 27273 h 40671"/>
                <a:gd name="connsiteX4" fmla="*/ 65612 w 80441"/>
                <a:gd name="connsiteY4" fmla="*/ 30258 h 40671"/>
                <a:gd name="connsiteX5" fmla="*/ 1223 w 80441"/>
                <a:gd name="connsiteY5" fmla="*/ 40671 h 40671"/>
                <a:gd name="connsiteX6" fmla="*/ 1223 w 80441"/>
                <a:gd name="connsiteY6" fmla="*/ 4067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441" h="40671">
                  <a:moveTo>
                    <a:pt x="1286" y="40608"/>
                  </a:moveTo>
                  <a:cubicBezTo>
                    <a:pt x="-2016" y="22955"/>
                    <a:pt x="80" y="7461"/>
                    <a:pt x="19066" y="2698"/>
                  </a:cubicBezTo>
                  <a:cubicBezTo>
                    <a:pt x="39068" y="-2382"/>
                    <a:pt x="58944" y="-985"/>
                    <a:pt x="76216" y="12922"/>
                  </a:cubicBezTo>
                  <a:cubicBezTo>
                    <a:pt x="80407" y="16287"/>
                    <a:pt x="81868" y="22066"/>
                    <a:pt x="78819" y="27273"/>
                  </a:cubicBezTo>
                  <a:cubicBezTo>
                    <a:pt x="75644" y="32797"/>
                    <a:pt x="69485" y="33496"/>
                    <a:pt x="65612" y="30258"/>
                  </a:cubicBezTo>
                  <a:cubicBezTo>
                    <a:pt x="40402" y="8858"/>
                    <a:pt x="21733" y="30702"/>
                    <a:pt x="1223" y="40671"/>
                  </a:cubicBezTo>
                  <a:lnTo>
                    <a:pt x="1223" y="40671"/>
                  </a:ln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1" name="Полилиния: фигура 1010">
              <a:extLst>
                <a:ext uri="{FF2B5EF4-FFF2-40B4-BE49-F238E27FC236}">
                  <a16:creationId xmlns="" xmlns:a16="http://schemas.microsoft.com/office/drawing/2014/main" id="{7162AD65-F0CB-41DB-8E85-1096F3F5985C}"/>
                </a:ext>
              </a:extLst>
            </p:cNvPr>
            <p:cNvSpPr/>
            <p:nvPr/>
          </p:nvSpPr>
          <p:spPr>
            <a:xfrm>
              <a:off x="7359580" y="2103447"/>
              <a:ext cx="32574" cy="58674"/>
            </a:xfrm>
            <a:custGeom>
              <a:avLst/>
              <a:gdLst>
                <a:gd name="connsiteX0" fmla="*/ 895 w 32574"/>
                <a:gd name="connsiteY0" fmla="*/ 58611 h 58674"/>
                <a:gd name="connsiteX1" fmla="*/ 3562 w 32574"/>
                <a:gd name="connsiteY1" fmla="*/ 0 h 58674"/>
                <a:gd name="connsiteX2" fmla="*/ 32454 w 32574"/>
                <a:gd name="connsiteY2" fmla="*/ 45403 h 58674"/>
                <a:gd name="connsiteX3" fmla="*/ 895 w 32574"/>
                <a:gd name="connsiteY3" fmla="*/ 58674 h 5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74" h="58674">
                  <a:moveTo>
                    <a:pt x="895" y="58611"/>
                  </a:moveTo>
                  <a:cubicBezTo>
                    <a:pt x="2863" y="40069"/>
                    <a:pt x="-3804" y="21146"/>
                    <a:pt x="3562" y="0"/>
                  </a:cubicBezTo>
                  <a:cubicBezTo>
                    <a:pt x="25025" y="7557"/>
                    <a:pt x="33725" y="26480"/>
                    <a:pt x="32454" y="45403"/>
                  </a:cubicBezTo>
                  <a:cubicBezTo>
                    <a:pt x="31375" y="62167"/>
                    <a:pt x="12769" y="57087"/>
                    <a:pt x="895" y="5867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2" name="Полилиния: фигура 1011">
              <a:extLst>
                <a:ext uri="{FF2B5EF4-FFF2-40B4-BE49-F238E27FC236}">
                  <a16:creationId xmlns="" xmlns:a16="http://schemas.microsoft.com/office/drawing/2014/main" id="{DBAA0CC1-F39E-4F92-B128-3249073FE919}"/>
                </a:ext>
              </a:extLst>
            </p:cNvPr>
            <p:cNvSpPr/>
            <p:nvPr/>
          </p:nvSpPr>
          <p:spPr>
            <a:xfrm>
              <a:off x="7284275" y="1957523"/>
              <a:ext cx="31387" cy="74637"/>
            </a:xfrm>
            <a:custGeom>
              <a:avLst/>
              <a:gdLst>
                <a:gd name="connsiteX0" fmla="*/ 0 w 31387"/>
                <a:gd name="connsiteY0" fmla="*/ 0 h 74637"/>
                <a:gd name="connsiteX1" fmla="*/ 30480 w 31387"/>
                <a:gd name="connsiteY1" fmla="*/ 73660 h 74637"/>
                <a:gd name="connsiteX2" fmla="*/ 5080 w 31387"/>
                <a:gd name="connsiteY2" fmla="*/ 43688 h 74637"/>
                <a:gd name="connsiteX3" fmla="*/ 0 w 31387"/>
                <a:gd name="connsiteY3" fmla="*/ 0 h 7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87" h="74637">
                  <a:moveTo>
                    <a:pt x="0" y="0"/>
                  </a:moveTo>
                  <a:cubicBezTo>
                    <a:pt x="15621" y="21908"/>
                    <a:pt x="35941" y="41656"/>
                    <a:pt x="30480" y="73660"/>
                  </a:cubicBezTo>
                  <a:cubicBezTo>
                    <a:pt x="6032" y="79566"/>
                    <a:pt x="8572" y="57341"/>
                    <a:pt x="5080" y="43688"/>
                  </a:cubicBezTo>
                  <a:cubicBezTo>
                    <a:pt x="1524" y="29655"/>
                    <a:pt x="1524" y="14605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3" name="Полилиния: фигура 1012">
              <a:extLst>
                <a:ext uri="{FF2B5EF4-FFF2-40B4-BE49-F238E27FC236}">
                  <a16:creationId xmlns="" xmlns:a16="http://schemas.microsoft.com/office/drawing/2014/main" id="{472DFC6F-6BBB-433F-BA0B-E562F1083214}"/>
                </a:ext>
              </a:extLst>
            </p:cNvPr>
            <p:cNvSpPr/>
            <p:nvPr/>
          </p:nvSpPr>
          <p:spPr>
            <a:xfrm>
              <a:off x="7223054" y="2003180"/>
              <a:ext cx="46743" cy="28655"/>
            </a:xfrm>
            <a:custGeom>
              <a:avLst/>
              <a:gdLst>
                <a:gd name="connsiteX0" fmla="*/ 46743 w 46743"/>
                <a:gd name="connsiteY0" fmla="*/ 0 h 28655"/>
                <a:gd name="connsiteX1" fmla="*/ 7056 w 46743"/>
                <a:gd name="connsiteY1" fmla="*/ 25591 h 28655"/>
                <a:gd name="connsiteX2" fmla="*/ 2293 w 46743"/>
                <a:gd name="connsiteY2" fmla="*/ 9017 h 28655"/>
                <a:gd name="connsiteX3" fmla="*/ 46743 w 46743"/>
                <a:gd name="connsiteY3" fmla="*/ 64 h 2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43" h="28655">
                  <a:moveTo>
                    <a:pt x="46743" y="0"/>
                  </a:moveTo>
                  <a:cubicBezTo>
                    <a:pt x="32774" y="26226"/>
                    <a:pt x="22423" y="33592"/>
                    <a:pt x="7056" y="25591"/>
                  </a:cubicBezTo>
                  <a:cubicBezTo>
                    <a:pt x="833" y="22352"/>
                    <a:pt x="-2533" y="15177"/>
                    <a:pt x="2293" y="9017"/>
                  </a:cubicBezTo>
                  <a:cubicBezTo>
                    <a:pt x="13660" y="-5461"/>
                    <a:pt x="26995" y="8763"/>
                    <a:pt x="46743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4" name="Полилиния: фигура 1013">
              <a:extLst>
                <a:ext uri="{FF2B5EF4-FFF2-40B4-BE49-F238E27FC236}">
                  <a16:creationId xmlns="" xmlns:a16="http://schemas.microsoft.com/office/drawing/2014/main" id="{07B73B8D-ED31-4556-B71E-754746AB25DC}"/>
                </a:ext>
              </a:extLst>
            </p:cNvPr>
            <p:cNvSpPr/>
            <p:nvPr/>
          </p:nvSpPr>
          <p:spPr>
            <a:xfrm>
              <a:off x="6984319" y="1447616"/>
              <a:ext cx="20117" cy="37528"/>
            </a:xfrm>
            <a:custGeom>
              <a:avLst/>
              <a:gdLst>
                <a:gd name="connsiteX0" fmla="*/ 998 w 20117"/>
                <a:gd name="connsiteY0" fmla="*/ 37529 h 37528"/>
                <a:gd name="connsiteX1" fmla="*/ 18778 w 20117"/>
                <a:gd name="connsiteY1" fmla="*/ 0 h 37528"/>
                <a:gd name="connsiteX2" fmla="*/ 998 w 20117"/>
                <a:gd name="connsiteY2" fmla="*/ 37529 h 3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7" h="37528">
                  <a:moveTo>
                    <a:pt x="998" y="37529"/>
                  </a:moveTo>
                  <a:cubicBezTo>
                    <a:pt x="-2367" y="17907"/>
                    <a:pt x="2586" y="7747"/>
                    <a:pt x="18778" y="0"/>
                  </a:cubicBezTo>
                  <a:cubicBezTo>
                    <a:pt x="23413" y="19368"/>
                    <a:pt x="15666" y="28004"/>
                    <a:pt x="998" y="3752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5" name="Полилиния: фигура 1014">
              <a:extLst>
                <a:ext uri="{FF2B5EF4-FFF2-40B4-BE49-F238E27FC236}">
                  <a16:creationId xmlns="" xmlns:a16="http://schemas.microsoft.com/office/drawing/2014/main" id="{1C281FA5-6731-4C15-B162-23E3B51F36D6}"/>
                </a:ext>
              </a:extLst>
            </p:cNvPr>
            <p:cNvSpPr/>
            <p:nvPr/>
          </p:nvSpPr>
          <p:spPr>
            <a:xfrm>
              <a:off x="10705147" y="3490371"/>
              <a:ext cx="43507" cy="57984"/>
            </a:xfrm>
            <a:custGeom>
              <a:avLst/>
              <a:gdLst>
                <a:gd name="connsiteX0" fmla="*/ 7620 w 43507"/>
                <a:gd name="connsiteY0" fmla="*/ 55041 h 57984"/>
                <a:gd name="connsiteX1" fmla="*/ 0 w 43507"/>
                <a:gd name="connsiteY1" fmla="*/ 38721 h 57984"/>
                <a:gd name="connsiteX2" fmla="*/ 6858 w 43507"/>
                <a:gd name="connsiteY2" fmla="*/ 29260 h 57984"/>
                <a:gd name="connsiteX3" fmla="*/ 29972 w 43507"/>
                <a:gd name="connsiteY3" fmla="*/ 1320 h 57984"/>
                <a:gd name="connsiteX4" fmla="*/ 42799 w 43507"/>
                <a:gd name="connsiteY4" fmla="*/ 40436 h 57984"/>
                <a:gd name="connsiteX5" fmla="*/ 7620 w 43507"/>
                <a:gd name="connsiteY5" fmla="*/ 55041 h 5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7" h="57984">
                  <a:moveTo>
                    <a:pt x="7620" y="55041"/>
                  </a:moveTo>
                  <a:cubicBezTo>
                    <a:pt x="5080" y="49580"/>
                    <a:pt x="2540" y="44182"/>
                    <a:pt x="0" y="38721"/>
                  </a:cubicBezTo>
                  <a:cubicBezTo>
                    <a:pt x="2222" y="35546"/>
                    <a:pt x="4064" y="31800"/>
                    <a:pt x="6858" y="29260"/>
                  </a:cubicBezTo>
                  <a:cubicBezTo>
                    <a:pt x="16002" y="20751"/>
                    <a:pt x="10160" y="-6237"/>
                    <a:pt x="29972" y="1320"/>
                  </a:cubicBezTo>
                  <a:cubicBezTo>
                    <a:pt x="42355" y="6019"/>
                    <a:pt x="45021" y="25704"/>
                    <a:pt x="42799" y="40436"/>
                  </a:cubicBezTo>
                  <a:cubicBezTo>
                    <a:pt x="39180" y="64820"/>
                    <a:pt x="22034" y="57454"/>
                    <a:pt x="7620" y="550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6" name="Полилиния: фигура 1015">
              <a:extLst>
                <a:ext uri="{FF2B5EF4-FFF2-40B4-BE49-F238E27FC236}">
                  <a16:creationId xmlns="" xmlns:a16="http://schemas.microsoft.com/office/drawing/2014/main" id="{74E1052A-4A60-4AAD-9418-3E4C78887AFA}"/>
                </a:ext>
              </a:extLst>
            </p:cNvPr>
            <p:cNvSpPr/>
            <p:nvPr/>
          </p:nvSpPr>
          <p:spPr>
            <a:xfrm>
              <a:off x="9402381" y="3423700"/>
              <a:ext cx="156077" cy="86699"/>
            </a:xfrm>
            <a:custGeom>
              <a:avLst/>
              <a:gdLst>
                <a:gd name="connsiteX0" fmla="*/ 68580 w 156077"/>
                <a:gd name="connsiteY0" fmla="*/ 72436 h 86699"/>
                <a:gd name="connsiteX1" fmla="*/ 33338 w 156077"/>
                <a:gd name="connsiteY1" fmla="*/ 46083 h 86699"/>
                <a:gd name="connsiteX2" fmla="*/ 0 w 156077"/>
                <a:gd name="connsiteY2" fmla="*/ 31478 h 86699"/>
                <a:gd name="connsiteX3" fmla="*/ 0 w 156077"/>
                <a:gd name="connsiteY3" fmla="*/ 15158 h 86699"/>
                <a:gd name="connsiteX4" fmla="*/ 127953 w 156077"/>
                <a:gd name="connsiteY4" fmla="*/ 25509 h 86699"/>
                <a:gd name="connsiteX5" fmla="*/ 152274 w 156077"/>
                <a:gd name="connsiteY5" fmla="*/ 71420 h 86699"/>
                <a:gd name="connsiteX6" fmla="*/ 107506 w 156077"/>
                <a:gd name="connsiteY6" fmla="*/ 75166 h 86699"/>
                <a:gd name="connsiteX7" fmla="*/ 68580 w 156077"/>
                <a:gd name="connsiteY7" fmla="*/ 72436 h 8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077" h="86699">
                  <a:moveTo>
                    <a:pt x="68580" y="72436"/>
                  </a:moveTo>
                  <a:cubicBezTo>
                    <a:pt x="62738" y="54592"/>
                    <a:pt x="54420" y="41511"/>
                    <a:pt x="33338" y="46083"/>
                  </a:cubicBezTo>
                  <a:cubicBezTo>
                    <a:pt x="20003" y="49004"/>
                    <a:pt x="9462" y="40876"/>
                    <a:pt x="0" y="31478"/>
                  </a:cubicBezTo>
                  <a:cubicBezTo>
                    <a:pt x="0" y="26017"/>
                    <a:pt x="0" y="20556"/>
                    <a:pt x="0" y="15158"/>
                  </a:cubicBezTo>
                  <a:cubicBezTo>
                    <a:pt x="44641" y="-10305"/>
                    <a:pt x="86741" y="-1542"/>
                    <a:pt x="127953" y="25509"/>
                  </a:cubicBezTo>
                  <a:cubicBezTo>
                    <a:pt x="144463" y="36368"/>
                    <a:pt x="164592" y="46591"/>
                    <a:pt x="152274" y="71420"/>
                  </a:cubicBezTo>
                  <a:cubicBezTo>
                    <a:pt x="141605" y="92946"/>
                    <a:pt x="123508" y="89390"/>
                    <a:pt x="107506" y="75166"/>
                  </a:cubicBezTo>
                  <a:cubicBezTo>
                    <a:pt x="94997" y="63990"/>
                    <a:pt x="81979" y="66213"/>
                    <a:pt x="68580" y="724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7" name="Полилиния: фигура 1016">
              <a:extLst>
                <a:ext uri="{FF2B5EF4-FFF2-40B4-BE49-F238E27FC236}">
                  <a16:creationId xmlns="" xmlns:a16="http://schemas.microsoft.com/office/drawing/2014/main" id="{E33B97C5-47B7-4DDD-B095-22738FBEB8BD}"/>
                </a:ext>
              </a:extLst>
            </p:cNvPr>
            <p:cNvSpPr/>
            <p:nvPr/>
          </p:nvSpPr>
          <p:spPr>
            <a:xfrm>
              <a:off x="9186977" y="3217877"/>
              <a:ext cx="39861" cy="114617"/>
            </a:xfrm>
            <a:custGeom>
              <a:avLst/>
              <a:gdLst>
                <a:gd name="connsiteX0" fmla="*/ 32588 w 39861"/>
                <a:gd name="connsiteY0" fmla="*/ 114618 h 114617"/>
                <a:gd name="connsiteX1" fmla="*/ 9728 w 39861"/>
                <a:gd name="connsiteY1" fmla="*/ 0 h 114617"/>
                <a:gd name="connsiteX2" fmla="*/ 18808 w 39861"/>
                <a:gd name="connsiteY2" fmla="*/ 28258 h 114617"/>
                <a:gd name="connsiteX3" fmla="*/ 37350 w 39861"/>
                <a:gd name="connsiteY3" fmla="*/ 97791 h 114617"/>
                <a:gd name="connsiteX4" fmla="*/ 32588 w 39861"/>
                <a:gd name="connsiteY4" fmla="*/ 114618 h 1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61" h="114617">
                  <a:moveTo>
                    <a:pt x="32588" y="114618"/>
                  </a:moveTo>
                  <a:cubicBezTo>
                    <a:pt x="-1703" y="82550"/>
                    <a:pt x="-8243" y="44069"/>
                    <a:pt x="9728" y="0"/>
                  </a:cubicBezTo>
                  <a:cubicBezTo>
                    <a:pt x="20650" y="6541"/>
                    <a:pt x="19888" y="17082"/>
                    <a:pt x="18808" y="28258"/>
                  </a:cubicBezTo>
                  <a:cubicBezTo>
                    <a:pt x="16268" y="53975"/>
                    <a:pt x="14172" y="79248"/>
                    <a:pt x="37350" y="97791"/>
                  </a:cubicBezTo>
                  <a:cubicBezTo>
                    <a:pt x="43255" y="102490"/>
                    <a:pt x="37541" y="109983"/>
                    <a:pt x="32588" y="11461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7" name="Прямоугольник: скругленные углы 6">
            <a:extLst>
              <a:ext uri="{FF2B5EF4-FFF2-40B4-BE49-F238E27FC236}">
                <a16:creationId xmlns="" xmlns:a16="http://schemas.microsoft.com/office/drawing/2014/main" id="{02F2A64A-D957-430A-9579-B51A2A447AD5}"/>
              </a:ext>
            </a:extLst>
          </p:cNvPr>
          <p:cNvSpPr/>
          <p:nvPr/>
        </p:nvSpPr>
        <p:spPr>
          <a:xfrm>
            <a:off x="500744" y="2170704"/>
            <a:ext cx="3510088" cy="3458571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/>
              <a:t>подготовке арт-фестиваля "Русская Венеция"</a:t>
            </a:r>
          </a:p>
        </p:txBody>
      </p:sp>
      <p:sp>
        <p:nvSpPr>
          <p:cNvPr id="1019" name="Прямоугольник: скругленные углы 1018">
            <a:extLst>
              <a:ext uri="{FF2B5EF4-FFF2-40B4-BE49-F238E27FC236}">
                <a16:creationId xmlns="" xmlns:a16="http://schemas.microsoft.com/office/drawing/2014/main" id="{944C8BA0-9EAE-4458-9B0E-79DA17055E22}"/>
              </a:ext>
            </a:extLst>
          </p:cNvPr>
          <p:cNvSpPr/>
          <p:nvPr/>
        </p:nvSpPr>
        <p:spPr>
          <a:xfrm>
            <a:off x="4340956" y="2170704"/>
            <a:ext cx="3510088" cy="3458571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0" name="Прямоугольник: скругленные углы 1019">
            <a:extLst>
              <a:ext uri="{FF2B5EF4-FFF2-40B4-BE49-F238E27FC236}">
                <a16:creationId xmlns="" xmlns:a16="http://schemas.microsoft.com/office/drawing/2014/main" id="{AB7B484D-02E9-4E3D-9CD1-A4D5F1A67BBB}"/>
              </a:ext>
            </a:extLst>
          </p:cNvPr>
          <p:cNvSpPr/>
          <p:nvPr/>
        </p:nvSpPr>
        <p:spPr>
          <a:xfrm>
            <a:off x="8181168" y="2170704"/>
            <a:ext cx="3510088" cy="3458572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7" name="TextBox 1026">
            <a:extLst>
              <a:ext uri="{FF2B5EF4-FFF2-40B4-BE49-F238E27FC236}">
                <a16:creationId xmlns="" xmlns:a16="http://schemas.microsoft.com/office/drawing/2014/main" id="{D1AD25DA-D787-44C5-82C2-A907B799D619}"/>
              </a:ext>
            </a:extLst>
          </p:cNvPr>
          <p:cNvSpPr txBox="1"/>
          <p:nvPr/>
        </p:nvSpPr>
        <p:spPr>
          <a:xfrm>
            <a:off x="8257367" y="2339906"/>
            <a:ext cx="33576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Всероссийская акция </a:t>
            </a:r>
          </a:p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"Вода России"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="" xmlns:a16="http://schemas.microsoft.com/office/drawing/2014/main" id="{EC158998-CB3D-4D86-967D-26A6A9C6B080}"/>
              </a:ext>
            </a:extLst>
          </p:cNvPr>
          <p:cNvSpPr txBox="1"/>
          <p:nvPr/>
        </p:nvSpPr>
        <p:spPr>
          <a:xfrm>
            <a:off x="4455254" y="2255305"/>
            <a:ext cx="33576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Международный фольклорно–гастрономический фестиваль «</a:t>
            </a:r>
            <a:r>
              <a:rPr lang="ru-RU" sz="1400" dirty="0" err="1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КухонЪ</a:t>
            </a:r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»</a:t>
            </a:r>
          </a:p>
        </p:txBody>
      </p:sp>
      <p:pic>
        <p:nvPicPr>
          <p:cNvPr id="3076" name="Picture 4">
            <a:extLst>
              <a:ext uri="{FF2B5EF4-FFF2-40B4-BE49-F238E27FC236}">
                <a16:creationId xmlns="" xmlns:a16="http://schemas.microsoft.com/office/drawing/2014/main" id="{159EDA5E-AE85-4827-85A7-92EDA2E65CE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b="2884"/>
          <a:stretch/>
        </p:blipFill>
        <p:spPr bwMode="auto">
          <a:xfrm>
            <a:off x="621155" y="3078571"/>
            <a:ext cx="3269266" cy="239118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6" name="TextBox 1025">
            <a:extLst>
              <a:ext uri="{FF2B5EF4-FFF2-40B4-BE49-F238E27FC236}">
                <a16:creationId xmlns="" xmlns:a16="http://schemas.microsoft.com/office/drawing/2014/main" id="{6889BAA3-08E8-4F52-B55E-4A106AC3F081}"/>
              </a:ext>
            </a:extLst>
          </p:cNvPr>
          <p:cNvSpPr txBox="1"/>
          <p:nvPr/>
        </p:nvSpPr>
        <p:spPr>
          <a:xfrm>
            <a:off x="767442" y="2385429"/>
            <a:ext cx="31229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Подготовка к арт-фестивалю "Русская Венеция"</a:t>
            </a:r>
          </a:p>
        </p:txBody>
      </p:sp>
      <p:pic>
        <p:nvPicPr>
          <p:cNvPr id="3080" name="Picture 8">
            <a:extLst>
              <a:ext uri="{FF2B5EF4-FFF2-40B4-BE49-F238E27FC236}">
                <a16:creationId xmlns="" xmlns:a16="http://schemas.microsoft.com/office/drawing/2014/main" id="{148815EC-AE45-4E17-9F39-C65289543AE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b="4155"/>
          <a:stretch/>
        </p:blipFill>
        <p:spPr bwMode="auto">
          <a:xfrm>
            <a:off x="4455254" y="3078570"/>
            <a:ext cx="3314333" cy="239118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>
            <a:extLst>
              <a:ext uri="{FF2B5EF4-FFF2-40B4-BE49-F238E27FC236}">
                <a16:creationId xmlns="" xmlns:a16="http://schemas.microsoft.com/office/drawing/2014/main" id="{C6700025-0FBF-4C4E-8B09-612E40ACB9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88516" y="3078570"/>
            <a:ext cx="3295390" cy="2391188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9" name="Прямоугольник: скругленные углы 1028">
            <a:extLst>
              <a:ext uri="{FF2B5EF4-FFF2-40B4-BE49-F238E27FC236}">
                <a16:creationId xmlns="" xmlns:a16="http://schemas.microsoft.com/office/drawing/2014/main" id="{CCEDABBC-FAEC-4528-87F6-3E4D47FF18CD}"/>
              </a:ext>
            </a:extLst>
          </p:cNvPr>
          <p:cNvSpPr/>
          <p:nvPr/>
        </p:nvSpPr>
        <p:spPr>
          <a:xfrm>
            <a:off x="500744" y="1132392"/>
            <a:ext cx="11190512" cy="698328"/>
          </a:xfrm>
          <a:prstGeom prst="roundRect">
            <a:avLst>
              <a:gd name="adj" fmla="val 20759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Мероприятия</a:t>
            </a:r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1453364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Рисунок 2">
            <a:extLst>
              <a:ext uri="{FF2B5EF4-FFF2-40B4-BE49-F238E27FC236}">
                <a16:creationId xmlns="" xmlns:a16="http://schemas.microsoft.com/office/drawing/2014/main" id="{966886BD-96B9-4ED2-A8E2-DD51C229CD91}"/>
              </a:ext>
            </a:extLst>
          </p:cNvPr>
          <p:cNvGrpSpPr/>
          <p:nvPr/>
        </p:nvGrpSpPr>
        <p:grpSpPr>
          <a:xfrm>
            <a:off x="-4" y="14"/>
            <a:ext cx="12192005" cy="7391386"/>
            <a:chOff x="-4" y="14"/>
            <a:chExt cx="12192005" cy="7913545"/>
          </a:xfrm>
        </p:grpSpPr>
        <p:sp>
          <p:nvSpPr>
            <p:cNvPr id="6" name="Полилиния: фигура 5">
              <a:extLst>
                <a:ext uri="{FF2B5EF4-FFF2-40B4-BE49-F238E27FC236}">
                  <a16:creationId xmlns="" xmlns:a16="http://schemas.microsoft.com/office/drawing/2014/main" id="{4DB07EF9-6975-49D5-AADE-5EEEB8B7E4E2}"/>
                </a:ext>
              </a:extLst>
            </p:cNvPr>
            <p:cNvSpPr/>
            <p:nvPr/>
          </p:nvSpPr>
          <p:spPr>
            <a:xfrm>
              <a:off x="8457178" y="4883453"/>
              <a:ext cx="2555841" cy="2483470"/>
            </a:xfrm>
            <a:custGeom>
              <a:avLst/>
              <a:gdLst>
                <a:gd name="connsiteX0" fmla="*/ 2126747 w 2555841"/>
                <a:gd name="connsiteY0" fmla="*/ 2483407 h 2483470"/>
                <a:gd name="connsiteX1" fmla="*/ 1662054 w 2555841"/>
                <a:gd name="connsiteY1" fmla="*/ 2483344 h 2483470"/>
                <a:gd name="connsiteX2" fmla="*/ 1641798 w 2555841"/>
                <a:gd name="connsiteY2" fmla="*/ 2473311 h 2483470"/>
                <a:gd name="connsiteX3" fmla="*/ 1540642 w 2555841"/>
                <a:gd name="connsiteY3" fmla="*/ 2406699 h 2483470"/>
                <a:gd name="connsiteX4" fmla="*/ 1497652 w 2555841"/>
                <a:gd name="connsiteY4" fmla="*/ 2397238 h 2483470"/>
                <a:gd name="connsiteX5" fmla="*/ 1412181 w 2555841"/>
                <a:gd name="connsiteY5" fmla="*/ 2385236 h 2483470"/>
                <a:gd name="connsiteX6" fmla="*/ 1330902 w 2555841"/>
                <a:gd name="connsiteY6" fmla="*/ 2318434 h 2483470"/>
                <a:gd name="connsiteX7" fmla="*/ 1295723 w 2555841"/>
                <a:gd name="connsiteY7" fmla="*/ 2261728 h 2483470"/>
                <a:gd name="connsiteX8" fmla="*/ 1250193 w 2555841"/>
                <a:gd name="connsiteY8" fmla="*/ 2177399 h 2483470"/>
                <a:gd name="connsiteX9" fmla="*/ 1240160 w 2555841"/>
                <a:gd name="connsiteY9" fmla="*/ 2137140 h 2483470"/>
                <a:gd name="connsiteX10" fmla="*/ 1279466 w 2555841"/>
                <a:gd name="connsiteY10" fmla="*/ 2125456 h 2483470"/>
                <a:gd name="connsiteX11" fmla="*/ 1296167 w 2555841"/>
                <a:gd name="connsiteY11" fmla="*/ 2118915 h 2483470"/>
                <a:gd name="connsiteX12" fmla="*/ 1175835 w 2555841"/>
                <a:gd name="connsiteY12" fmla="*/ 1973627 h 2483470"/>
                <a:gd name="connsiteX13" fmla="*/ 1174056 w 2555841"/>
                <a:gd name="connsiteY13" fmla="*/ 1947973 h 2483470"/>
                <a:gd name="connsiteX14" fmla="*/ 1101349 w 2555841"/>
                <a:gd name="connsiteY14" fmla="*/ 1935209 h 2483470"/>
                <a:gd name="connsiteX15" fmla="*/ 1085982 w 2555841"/>
                <a:gd name="connsiteY15" fmla="*/ 1857929 h 2483470"/>
                <a:gd name="connsiteX16" fmla="*/ 1077283 w 2555841"/>
                <a:gd name="connsiteY16" fmla="*/ 1806685 h 2483470"/>
                <a:gd name="connsiteX17" fmla="*/ 1030292 w 2555841"/>
                <a:gd name="connsiteY17" fmla="*/ 1796016 h 2483470"/>
                <a:gd name="connsiteX18" fmla="*/ 990478 w 2555841"/>
                <a:gd name="connsiteY18" fmla="*/ 1805922 h 2483470"/>
                <a:gd name="connsiteX19" fmla="*/ 936630 w 2555841"/>
                <a:gd name="connsiteY19" fmla="*/ 1817098 h 2483470"/>
                <a:gd name="connsiteX20" fmla="*/ 914786 w 2555841"/>
                <a:gd name="connsiteY20" fmla="*/ 1838752 h 2483470"/>
                <a:gd name="connsiteX21" fmla="*/ 857763 w 2555841"/>
                <a:gd name="connsiteY21" fmla="*/ 1912159 h 2483470"/>
                <a:gd name="connsiteX22" fmla="*/ 815599 w 2555841"/>
                <a:gd name="connsiteY22" fmla="*/ 1933177 h 2483470"/>
                <a:gd name="connsiteX23" fmla="*/ 733049 w 2555841"/>
                <a:gd name="connsiteY23" fmla="*/ 1946386 h 2483470"/>
                <a:gd name="connsiteX24" fmla="*/ 678566 w 2555841"/>
                <a:gd name="connsiteY24" fmla="*/ 1946386 h 2483470"/>
                <a:gd name="connsiteX25" fmla="*/ 633799 w 2555841"/>
                <a:gd name="connsiteY25" fmla="*/ 1933622 h 2483470"/>
                <a:gd name="connsiteX26" fmla="*/ 602938 w 2555841"/>
                <a:gd name="connsiteY26" fmla="*/ 1913492 h 2483470"/>
                <a:gd name="connsiteX27" fmla="*/ 492511 w 2555841"/>
                <a:gd name="connsiteY27" fmla="*/ 1891013 h 2483470"/>
                <a:gd name="connsiteX28" fmla="*/ 273817 w 2555841"/>
                <a:gd name="connsiteY28" fmla="*/ 1826878 h 2483470"/>
                <a:gd name="connsiteX29" fmla="*/ 181171 w 2555841"/>
                <a:gd name="connsiteY29" fmla="*/ 1724451 h 2483470"/>
                <a:gd name="connsiteX30" fmla="*/ 211587 w 2555841"/>
                <a:gd name="connsiteY30" fmla="*/ 1639806 h 2483470"/>
                <a:gd name="connsiteX31" fmla="*/ 289438 w 2555841"/>
                <a:gd name="connsiteY31" fmla="*/ 1577004 h 2483470"/>
                <a:gd name="connsiteX32" fmla="*/ 269690 w 2555841"/>
                <a:gd name="connsiteY32" fmla="*/ 1560049 h 2483470"/>
                <a:gd name="connsiteX33" fmla="*/ 236669 w 2555841"/>
                <a:gd name="connsiteY33" fmla="*/ 1511789 h 2483470"/>
                <a:gd name="connsiteX34" fmla="*/ 225684 w 2555841"/>
                <a:gd name="connsiteY34" fmla="*/ 1454321 h 2483470"/>
                <a:gd name="connsiteX35" fmla="*/ 187775 w 2555841"/>
                <a:gd name="connsiteY35" fmla="*/ 1347958 h 2483470"/>
                <a:gd name="connsiteX36" fmla="*/ 175773 w 2555841"/>
                <a:gd name="connsiteY36" fmla="*/ 1325035 h 2483470"/>
                <a:gd name="connsiteX37" fmla="*/ 68522 w 2555841"/>
                <a:gd name="connsiteY37" fmla="*/ 1276520 h 2483470"/>
                <a:gd name="connsiteX38" fmla="*/ 37470 w 2555841"/>
                <a:gd name="connsiteY38" fmla="*/ 1233086 h 2483470"/>
                <a:gd name="connsiteX39" fmla="*/ 99002 w 2555841"/>
                <a:gd name="connsiteY39" fmla="*/ 1216513 h 2483470"/>
                <a:gd name="connsiteX40" fmla="*/ 152532 w 2555841"/>
                <a:gd name="connsiteY40" fmla="*/ 1230102 h 2483470"/>
                <a:gd name="connsiteX41" fmla="*/ 182822 w 2555841"/>
                <a:gd name="connsiteY41" fmla="*/ 1212068 h 2483470"/>
                <a:gd name="connsiteX42" fmla="*/ 162628 w 2555841"/>
                <a:gd name="connsiteY42" fmla="*/ 1176761 h 2483470"/>
                <a:gd name="connsiteX43" fmla="*/ 75761 w 2555841"/>
                <a:gd name="connsiteY43" fmla="*/ 1136693 h 2483470"/>
                <a:gd name="connsiteX44" fmla="*/ 5911 w 2555841"/>
                <a:gd name="connsiteY44" fmla="*/ 998135 h 2483470"/>
                <a:gd name="connsiteX45" fmla="*/ 9657 w 2555841"/>
                <a:gd name="connsiteY45" fmla="*/ 942128 h 2483470"/>
                <a:gd name="connsiteX46" fmla="*/ 49472 w 2555841"/>
                <a:gd name="connsiteY46" fmla="*/ 892026 h 2483470"/>
                <a:gd name="connsiteX47" fmla="*/ 69791 w 2555841"/>
                <a:gd name="connsiteY47" fmla="*/ 901869 h 2483470"/>
                <a:gd name="connsiteX48" fmla="*/ 122433 w 2555841"/>
                <a:gd name="connsiteY48" fmla="*/ 929999 h 2483470"/>
                <a:gd name="connsiteX49" fmla="*/ 178440 w 2555841"/>
                <a:gd name="connsiteY49" fmla="*/ 969941 h 2483470"/>
                <a:gd name="connsiteX50" fmla="*/ 313695 w 2555841"/>
                <a:gd name="connsiteY50" fmla="*/ 1017503 h 2483470"/>
                <a:gd name="connsiteX51" fmla="*/ 358716 w 2555841"/>
                <a:gd name="connsiteY51" fmla="*/ 995023 h 2483470"/>
                <a:gd name="connsiteX52" fmla="*/ 378910 w 2555841"/>
                <a:gd name="connsiteY52" fmla="*/ 986769 h 2483470"/>
                <a:gd name="connsiteX53" fmla="*/ 502735 w 2555841"/>
                <a:gd name="connsiteY53" fmla="*/ 959717 h 2483470"/>
                <a:gd name="connsiteX54" fmla="*/ 577601 w 2555841"/>
                <a:gd name="connsiteY54" fmla="*/ 989499 h 2483470"/>
                <a:gd name="connsiteX55" fmla="*/ 637609 w 2555841"/>
                <a:gd name="connsiteY55" fmla="*/ 979720 h 2483470"/>
                <a:gd name="connsiteX56" fmla="*/ 723778 w 2555841"/>
                <a:gd name="connsiteY56" fmla="*/ 985816 h 2483470"/>
                <a:gd name="connsiteX57" fmla="*/ 815218 w 2555841"/>
                <a:gd name="connsiteY57" fmla="*/ 994389 h 2483470"/>
                <a:gd name="connsiteX58" fmla="*/ 865510 w 2555841"/>
                <a:gd name="connsiteY58" fmla="*/ 968734 h 2483470"/>
                <a:gd name="connsiteX59" fmla="*/ 837824 w 2555841"/>
                <a:gd name="connsiteY59" fmla="*/ 979720 h 2483470"/>
                <a:gd name="connsiteX60" fmla="*/ 697172 w 2555841"/>
                <a:gd name="connsiteY60" fmla="*/ 950637 h 2483470"/>
                <a:gd name="connsiteX61" fmla="*/ 650054 w 2555841"/>
                <a:gd name="connsiteY61" fmla="*/ 948732 h 2483470"/>
                <a:gd name="connsiteX62" fmla="*/ 533786 w 2555841"/>
                <a:gd name="connsiteY62" fmla="*/ 961686 h 2483470"/>
                <a:gd name="connsiteX63" fmla="*/ 460952 w 2555841"/>
                <a:gd name="connsiteY63" fmla="*/ 848338 h 2483470"/>
                <a:gd name="connsiteX64" fmla="*/ 462920 w 2555841"/>
                <a:gd name="connsiteY64" fmla="*/ 816715 h 2483470"/>
                <a:gd name="connsiteX65" fmla="*/ 521086 w 2555841"/>
                <a:gd name="connsiteY65" fmla="*/ 729529 h 2483470"/>
                <a:gd name="connsiteX66" fmla="*/ 536263 w 2555841"/>
                <a:gd name="connsiteY66" fmla="*/ 729719 h 2483470"/>
                <a:gd name="connsiteX67" fmla="*/ 566997 w 2555841"/>
                <a:gd name="connsiteY67" fmla="*/ 670474 h 2483470"/>
                <a:gd name="connsiteX68" fmla="*/ 543819 w 2555841"/>
                <a:gd name="connsiteY68" fmla="*/ 567349 h 2483470"/>
                <a:gd name="connsiteX69" fmla="*/ 535627 w 2555841"/>
                <a:gd name="connsiteY69" fmla="*/ 546584 h 2483470"/>
                <a:gd name="connsiteX70" fmla="*/ 516514 w 2555841"/>
                <a:gd name="connsiteY70" fmla="*/ 556046 h 2483470"/>
                <a:gd name="connsiteX71" fmla="*/ 441521 w 2555841"/>
                <a:gd name="connsiteY71" fmla="*/ 566143 h 2483470"/>
                <a:gd name="connsiteX72" fmla="*/ 426852 w 2555841"/>
                <a:gd name="connsiteY72" fmla="*/ 548553 h 2483470"/>
                <a:gd name="connsiteX73" fmla="*/ 467238 w 2555841"/>
                <a:gd name="connsiteY73" fmla="*/ 453620 h 2483470"/>
                <a:gd name="connsiteX74" fmla="*/ 499750 w 2555841"/>
                <a:gd name="connsiteY74" fmla="*/ 430315 h 2483470"/>
                <a:gd name="connsiteX75" fmla="*/ 562425 w 2555841"/>
                <a:gd name="connsiteY75" fmla="*/ 405804 h 2483470"/>
                <a:gd name="connsiteX76" fmla="*/ 621099 w 2555841"/>
                <a:gd name="connsiteY76" fmla="*/ 445746 h 2483470"/>
                <a:gd name="connsiteX77" fmla="*/ 721619 w 2555841"/>
                <a:gd name="connsiteY77" fmla="*/ 524042 h 2483470"/>
                <a:gd name="connsiteX78" fmla="*/ 822140 w 2555841"/>
                <a:gd name="connsiteY78" fmla="*/ 644565 h 2483470"/>
                <a:gd name="connsiteX79" fmla="*/ 838268 w 2555841"/>
                <a:gd name="connsiteY79" fmla="*/ 660504 h 2483470"/>
                <a:gd name="connsiteX80" fmla="*/ 898911 w 2555841"/>
                <a:gd name="connsiteY80" fmla="*/ 708764 h 2483470"/>
                <a:gd name="connsiteX81" fmla="*/ 925200 w 2555841"/>
                <a:gd name="connsiteY81" fmla="*/ 721210 h 2483470"/>
                <a:gd name="connsiteX82" fmla="*/ 930915 w 2555841"/>
                <a:gd name="connsiteY82" fmla="*/ 693080 h 2483470"/>
                <a:gd name="connsiteX83" fmla="*/ 935487 w 2555841"/>
                <a:gd name="connsiteY83" fmla="*/ 661457 h 2483470"/>
                <a:gd name="connsiteX84" fmla="*/ 931296 w 2555841"/>
                <a:gd name="connsiteY84" fmla="*/ 554332 h 2483470"/>
                <a:gd name="connsiteX85" fmla="*/ 940758 w 2555841"/>
                <a:gd name="connsiteY85" fmla="*/ 477496 h 2483470"/>
                <a:gd name="connsiteX86" fmla="*/ 953648 w 2555841"/>
                <a:gd name="connsiteY86" fmla="*/ 445365 h 2483470"/>
                <a:gd name="connsiteX87" fmla="*/ 962221 w 2555841"/>
                <a:gd name="connsiteY87" fmla="*/ 354051 h 2483470"/>
                <a:gd name="connsiteX88" fmla="*/ 947362 w 2555841"/>
                <a:gd name="connsiteY88" fmla="*/ 276708 h 2483470"/>
                <a:gd name="connsiteX89" fmla="*/ 913262 w 2555841"/>
                <a:gd name="connsiteY89" fmla="*/ 187046 h 2483470"/>
                <a:gd name="connsiteX90" fmla="*/ 873575 w 2555841"/>
                <a:gd name="connsiteY90" fmla="*/ 29057 h 2483470"/>
                <a:gd name="connsiteX91" fmla="*/ 912310 w 2555841"/>
                <a:gd name="connsiteY91" fmla="*/ 6578 h 2483470"/>
                <a:gd name="connsiteX92" fmla="*/ 959871 w 2555841"/>
                <a:gd name="connsiteY92" fmla="*/ 50901 h 2483470"/>
                <a:gd name="connsiteX93" fmla="*/ 1015434 w 2555841"/>
                <a:gd name="connsiteY93" fmla="*/ 136373 h 2483470"/>
                <a:gd name="connsiteX94" fmla="*/ 1099190 w 2555841"/>
                <a:gd name="connsiteY94" fmla="*/ 157645 h 2483470"/>
                <a:gd name="connsiteX95" fmla="*/ 1144085 w 2555841"/>
                <a:gd name="connsiteY95" fmla="*/ 154978 h 2483470"/>
                <a:gd name="connsiteX96" fmla="*/ 1222316 w 2555841"/>
                <a:gd name="connsiteY96" fmla="*/ 151803 h 2483470"/>
                <a:gd name="connsiteX97" fmla="*/ 1288991 w 2555841"/>
                <a:gd name="connsiteY97" fmla="*/ 149390 h 2483470"/>
                <a:gd name="connsiteX98" fmla="*/ 1381765 w 2555841"/>
                <a:gd name="connsiteY98" fmla="*/ 155867 h 2483470"/>
                <a:gd name="connsiteX99" fmla="*/ 1407737 w 2555841"/>
                <a:gd name="connsiteY99" fmla="*/ 161455 h 2483470"/>
                <a:gd name="connsiteX100" fmla="*/ 1430724 w 2555841"/>
                <a:gd name="connsiteY100" fmla="*/ 218034 h 2483470"/>
                <a:gd name="connsiteX101" fmla="*/ 1253622 w 2555841"/>
                <a:gd name="connsiteY101" fmla="*/ 286106 h 2483470"/>
                <a:gd name="connsiteX102" fmla="*/ 1124717 w 2555841"/>
                <a:gd name="connsiteY102" fmla="*/ 286551 h 2483470"/>
                <a:gd name="connsiteX103" fmla="*/ 1102428 w 2555841"/>
                <a:gd name="connsiteY103" fmla="*/ 285471 h 2483470"/>
                <a:gd name="connsiteX104" fmla="*/ 1068901 w 2555841"/>
                <a:gd name="connsiteY104" fmla="*/ 274740 h 2483470"/>
                <a:gd name="connsiteX105" fmla="*/ 1063757 w 2555841"/>
                <a:gd name="connsiteY105" fmla="*/ 313792 h 2483470"/>
                <a:gd name="connsiteX106" fmla="*/ 1063376 w 2555841"/>
                <a:gd name="connsiteY106" fmla="*/ 326048 h 2483470"/>
                <a:gd name="connsiteX107" fmla="*/ 1073473 w 2555841"/>
                <a:gd name="connsiteY107" fmla="*/ 404026 h 2483470"/>
                <a:gd name="connsiteX108" fmla="*/ 1062804 w 2555841"/>
                <a:gd name="connsiteY108" fmla="*/ 437110 h 2483470"/>
                <a:gd name="connsiteX109" fmla="*/ 1076711 w 2555841"/>
                <a:gd name="connsiteY109" fmla="*/ 462574 h 2483470"/>
                <a:gd name="connsiteX110" fmla="*/ 1084204 w 2555841"/>
                <a:gd name="connsiteY110" fmla="*/ 425870 h 2483470"/>
                <a:gd name="connsiteX111" fmla="*/ 1081854 w 2555841"/>
                <a:gd name="connsiteY111" fmla="*/ 361481 h 2483470"/>
                <a:gd name="connsiteX112" fmla="*/ 1146815 w 2555841"/>
                <a:gd name="connsiteY112" fmla="*/ 375006 h 2483470"/>
                <a:gd name="connsiteX113" fmla="*/ 1159071 w 2555841"/>
                <a:gd name="connsiteY113" fmla="*/ 384341 h 2483470"/>
                <a:gd name="connsiteX114" fmla="*/ 1223460 w 2555841"/>
                <a:gd name="connsiteY114" fmla="*/ 395390 h 2483470"/>
                <a:gd name="connsiteX115" fmla="*/ 1292928 w 2555841"/>
                <a:gd name="connsiteY115" fmla="*/ 360401 h 2483470"/>
                <a:gd name="connsiteX116" fmla="*/ 1303215 w 2555841"/>
                <a:gd name="connsiteY116" fmla="*/ 359639 h 2483470"/>
                <a:gd name="connsiteX117" fmla="*/ 1318265 w 2555841"/>
                <a:gd name="connsiteY117" fmla="*/ 359005 h 2483470"/>
                <a:gd name="connsiteX118" fmla="*/ 1341570 w 2555841"/>
                <a:gd name="connsiteY118" fmla="*/ 341606 h 2483470"/>
                <a:gd name="connsiteX119" fmla="*/ 1416118 w 2555841"/>
                <a:gd name="connsiteY119" fmla="*/ 328270 h 2483470"/>
                <a:gd name="connsiteX120" fmla="*/ 1424691 w 2555841"/>
                <a:gd name="connsiteY120" fmla="*/ 380912 h 2483470"/>
                <a:gd name="connsiteX121" fmla="*/ 1446979 w 2555841"/>
                <a:gd name="connsiteY121" fmla="*/ 494450 h 2483470"/>
                <a:gd name="connsiteX122" fmla="*/ 1487492 w 2555841"/>
                <a:gd name="connsiteY122" fmla="*/ 575604 h 2483470"/>
                <a:gd name="connsiteX123" fmla="*/ 1557724 w 2555841"/>
                <a:gd name="connsiteY123" fmla="*/ 669140 h 2483470"/>
                <a:gd name="connsiteX124" fmla="*/ 1611952 w 2555841"/>
                <a:gd name="connsiteY124" fmla="*/ 702859 h 2483470"/>
                <a:gd name="connsiteX125" fmla="*/ 1653164 w 2555841"/>
                <a:gd name="connsiteY125" fmla="*/ 705716 h 2483470"/>
                <a:gd name="connsiteX126" fmla="*/ 1648148 w 2555841"/>
                <a:gd name="connsiteY126" fmla="*/ 665266 h 2483470"/>
                <a:gd name="connsiteX127" fmla="*/ 1652465 w 2555841"/>
                <a:gd name="connsiteY127" fmla="*/ 598591 h 2483470"/>
                <a:gd name="connsiteX128" fmla="*/ 1653609 w 2555841"/>
                <a:gd name="connsiteY128" fmla="*/ 452604 h 2483470"/>
                <a:gd name="connsiteX129" fmla="*/ 1612143 w 2555841"/>
                <a:gd name="connsiteY129" fmla="*/ 411202 h 2483470"/>
                <a:gd name="connsiteX130" fmla="*/ 1607063 w 2555841"/>
                <a:gd name="connsiteY130" fmla="*/ 398248 h 2483470"/>
                <a:gd name="connsiteX131" fmla="*/ 1606047 w 2555841"/>
                <a:gd name="connsiteY131" fmla="*/ 350178 h 2483470"/>
                <a:gd name="connsiteX132" fmla="*/ 1628209 w 2555841"/>
                <a:gd name="connsiteY132" fmla="*/ 318174 h 2483470"/>
                <a:gd name="connsiteX133" fmla="*/ 1721490 w 2555841"/>
                <a:gd name="connsiteY133" fmla="*/ 315380 h 2483470"/>
                <a:gd name="connsiteX134" fmla="*/ 1758066 w 2555841"/>
                <a:gd name="connsiteY134" fmla="*/ 315189 h 2483470"/>
                <a:gd name="connsiteX135" fmla="*/ 1825186 w 2555841"/>
                <a:gd name="connsiteY135" fmla="*/ 256832 h 2483470"/>
                <a:gd name="connsiteX136" fmla="*/ 1915292 w 2555841"/>
                <a:gd name="connsiteY136" fmla="*/ 203175 h 2483470"/>
                <a:gd name="connsiteX137" fmla="*/ 1964949 w 2555841"/>
                <a:gd name="connsiteY137" fmla="*/ 263754 h 2483470"/>
                <a:gd name="connsiteX138" fmla="*/ 1978284 w 2555841"/>
                <a:gd name="connsiteY138" fmla="*/ 272517 h 2483470"/>
                <a:gd name="connsiteX139" fmla="*/ 1951233 w 2555841"/>
                <a:gd name="connsiteY139" fmla="*/ 249530 h 2483470"/>
                <a:gd name="connsiteX140" fmla="*/ 1920309 w 2555841"/>
                <a:gd name="connsiteY140" fmla="*/ 176505 h 2483470"/>
                <a:gd name="connsiteX141" fmla="*/ 1926913 w 2555841"/>
                <a:gd name="connsiteY141" fmla="*/ 139548 h 2483470"/>
                <a:gd name="connsiteX142" fmla="*/ 1965140 w 2555841"/>
                <a:gd name="connsiteY142" fmla="*/ 138341 h 2483470"/>
                <a:gd name="connsiteX143" fmla="*/ 2006478 w 2555841"/>
                <a:gd name="connsiteY143" fmla="*/ 166027 h 2483470"/>
                <a:gd name="connsiteX144" fmla="*/ 2116270 w 2555841"/>
                <a:gd name="connsiteY144" fmla="*/ 223812 h 2483470"/>
                <a:gd name="connsiteX145" fmla="*/ 2160212 w 2555841"/>
                <a:gd name="connsiteY145" fmla="*/ 268517 h 2483470"/>
                <a:gd name="connsiteX146" fmla="*/ 2116777 w 2555841"/>
                <a:gd name="connsiteY146" fmla="*/ 294234 h 2483470"/>
                <a:gd name="connsiteX147" fmla="*/ 2197613 w 2555841"/>
                <a:gd name="connsiteY147" fmla="*/ 269405 h 2483470"/>
                <a:gd name="connsiteX148" fmla="*/ 2279719 w 2555841"/>
                <a:gd name="connsiteY148" fmla="*/ 341161 h 2483470"/>
                <a:gd name="connsiteX149" fmla="*/ 2268479 w 2555841"/>
                <a:gd name="connsiteY149" fmla="*/ 411583 h 2483470"/>
                <a:gd name="connsiteX150" fmla="*/ 2265495 w 2555841"/>
                <a:gd name="connsiteY150" fmla="*/ 422441 h 2483470"/>
                <a:gd name="connsiteX151" fmla="*/ 2265495 w 2555841"/>
                <a:gd name="connsiteY151" fmla="*/ 556046 h 2483470"/>
                <a:gd name="connsiteX152" fmla="*/ 2213044 w 2555841"/>
                <a:gd name="connsiteY152" fmla="*/ 603036 h 2483470"/>
                <a:gd name="connsiteX153" fmla="*/ 2100840 w 2555841"/>
                <a:gd name="connsiteY153" fmla="*/ 540933 h 2483470"/>
                <a:gd name="connsiteX154" fmla="*/ 2113793 w 2555841"/>
                <a:gd name="connsiteY154" fmla="*/ 558776 h 2483470"/>
                <a:gd name="connsiteX155" fmla="*/ 2212536 w 2555841"/>
                <a:gd name="connsiteY155" fmla="*/ 700954 h 2483470"/>
                <a:gd name="connsiteX156" fmla="*/ 2223585 w 2555841"/>
                <a:gd name="connsiteY156" fmla="*/ 743372 h 2483470"/>
                <a:gd name="connsiteX157" fmla="*/ 2201105 w 2555841"/>
                <a:gd name="connsiteY157" fmla="*/ 791378 h 2483470"/>
                <a:gd name="connsiteX158" fmla="*/ 2162815 w 2555841"/>
                <a:gd name="connsiteY158" fmla="*/ 772138 h 2483470"/>
                <a:gd name="connsiteX159" fmla="*/ 2029783 w 2555841"/>
                <a:gd name="connsiteY159" fmla="*/ 581573 h 2483470"/>
                <a:gd name="connsiteX160" fmla="*/ 2022036 w 2555841"/>
                <a:gd name="connsiteY160" fmla="*/ 535027 h 2483470"/>
                <a:gd name="connsiteX161" fmla="*/ 1983999 w 2555841"/>
                <a:gd name="connsiteY161" fmla="*/ 388405 h 2483470"/>
                <a:gd name="connsiteX162" fmla="*/ 1972252 w 2555841"/>
                <a:gd name="connsiteY162" fmla="*/ 354877 h 2483470"/>
                <a:gd name="connsiteX163" fmla="*/ 1950027 w 2555841"/>
                <a:gd name="connsiteY163" fmla="*/ 318936 h 2483470"/>
                <a:gd name="connsiteX164" fmla="*/ 1922404 w 2555841"/>
                <a:gd name="connsiteY164" fmla="*/ 334557 h 2483470"/>
                <a:gd name="connsiteX165" fmla="*/ 1931485 w 2555841"/>
                <a:gd name="connsiteY165" fmla="*/ 447270 h 2483470"/>
                <a:gd name="connsiteX166" fmla="*/ 1909387 w 2555841"/>
                <a:gd name="connsiteY166" fmla="*/ 570397 h 2483470"/>
                <a:gd name="connsiteX167" fmla="*/ 1864428 w 2555841"/>
                <a:gd name="connsiteY167" fmla="*/ 517438 h 2483470"/>
                <a:gd name="connsiteX168" fmla="*/ 1833440 w 2555841"/>
                <a:gd name="connsiteY168" fmla="*/ 431522 h 2483470"/>
                <a:gd name="connsiteX169" fmla="*/ 1791912 w 2555841"/>
                <a:gd name="connsiteY169" fmla="*/ 420981 h 2483470"/>
                <a:gd name="connsiteX170" fmla="*/ 1786006 w 2555841"/>
                <a:gd name="connsiteY170" fmla="*/ 467844 h 2483470"/>
                <a:gd name="connsiteX171" fmla="*/ 1870842 w 2555841"/>
                <a:gd name="connsiteY171" fmla="*/ 607544 h 2483470"/>
                <a:gd name="connsiteX172" fmla="*/ 1902655 w 2555841"/>
                <a:gd name="connsiteY172" fmla="*/ 727941 h 2483470"/>
                <a:gd name="connsiteX173" fmla="*/ 1883034 w 2555841"/>
                <a:gd name="connsiteY173" fmla="*/ 737720 h 2483470"/>
                <a:gd name="connsiteX174" fmla="*/ 1841759 w 2555841"/>
                <a:gd name="connsiteY174" fmla="*/ 765788 h 2483470"/>
                <a:gd name="connsiteX175" fmla="*/ 1787657 w 2555841"/>
                <a:gd name="connsiteY175" fmla="*/ 772519 h 2483470"/>
                <a:gd name="connsiteX176" fmla="*/ 1731777 w 2555841"/>
                <a:gd name="connsiteY176" fmla="*/ 675807 h 2483470"/>
                <a:gd name="connsiteX177" fmla="*/ 1713743 w 2555841"/>
                <a:gd name="connsiteY177" fmla="*/ 649709 h 2483470"/>
                <a:gd name="connsiteX178" fmla="*/ 1786831 w 2555841"/>
                <a:gd name="connsiteY178" fmla="*/ 875516 h 2483470"/>
                <a:gd name="connsiteX179" fmla="*/ 1891226 w 2555841"/>
                <a:gd name="connsiteY179" fmla="*/ 869102 h 2483470"/>
                <a:gd name="connsiteX180" fmla="*/ 1942470 w 2555841"/>
                <a:gd name="connsiteY180" fmla="*/ 857609 h 2483470"/>
                <a:gd name="connsiteX181" fmla="*/ 2039689 w 2555841"/>
                <a:gd name="connsiteY181" fmla="*/ 920220 h 2483470"/>
                <a:gd name="connsiteX182" fmla="*/ 2061152 w 2555841"/>
                <a:gd name="connsiteY182" fmla="*/ 925554 h 2483470"/>
                <a:gd name="connsiteX183" fmla="*/ 2152655 w 2555841"/>
                <a:gd name="connsiteY183" fmla="*/ 938572 h 2483470"/>
                <a:gd name="connsiteX184" fmla="*/ 2177229 w 2555841"/>
                <a:gd name="connsiteY184" fmla="*/ 955907 h 2483470"/>
                <a:gd name="connsiteX185" fmla="*/ 2201296 w 2555841"/>
                <a:gd name="connsiteY185" fmla="*/ 1089067 h 2483470"/>
                <a:gd name="connsiteX186" fmla="*/ 2100140 w 2555841"/>
                <a:gd name="connsiteY186" fmla="*/ 1123802 h 2483470"/>
                <a:gd name="connsiteX187" fmla="*/ 2219711 w 2555841"/>
                <a:gd name="connsiteY187" fmla="*/ 1139042 h 2483470"/>
                <a:gd name="connsiteX188" fmla="*/ 2251271 w 2555841"/>
                <a:gd name="connsiteY188" fmla="*/ 1167872 h 2483470"/>
                <a:gd name="connsiteX189" fmla="*/ 2223458 w 2555841"/>
                <a:gd name="connsiteY189" fmla="*/ 1206226 h 2483470"/>
                <a:gd name="connsiteX190" fmla="*/ 2142177 w 2555841"/>
                <a:gd name="connsiteY190" fmla="*/ 1238865 h 2483470"/>
                <a:gd name="connsiteX191" fmla="*/ 2088901 w 2555841"/>
                <a:gd name="connsiteY191" fmla="*/ 1230102 h 2483470"/>
                <a:gd name="connsiteX192" fmla="*/ 2031306 w 2555841"/>
                <a:gd name="connsiteY192" fmla="*/ 1176698 h 2483470"/>
                <a:gd name="connsiteX193" fmla="*/ 1945010 w 2555841"/>
                <a:gd name="connsiteY193" fmla="*/ 1180635 h 2483470"/>
                <a:gd name="connsiteX194" fmla="*/ 1928817 w 2555841"/>
                <a:gd name="connsiteY194" fmla="*/ 1208131 h 2483470"/>
                <a:gd name="connsiteX195" fmla="*/ 1961393 w 2555841"/>
                <a:gd name="connsiteY195" fmla="*/ 1266106 h 2483470"/>
                <a:gd name="connsiteX196" fmla="*/ 2041276 w 2555841"/>
                <a:gd name="connsiteY196" fmla="*/ 1252898 h 2483470"/>
                <a:gd name="connsiteX197" fmla="*/ 2226252 w 2555841"/>
                <a:gd name="connsiteY197" fmla="*/ 1263757 h 2483470"/>
                <a:gd name="connsiteX198" fmla="*/ 2267082 w 2555841"/>
                <a:gd name="connsiteY198" fmla="*/ 1266742 h 2483470"/>
                <a:gd name="connsiteX199" fmla="*/ 2355538 w 2555841"/>
                <a:gd name="connsiteY199" fmla="*/ 1267504 h 2483470"/>
                <a:gd name="connsiteX200" fmla="*/ 2424117 w 2555841"/>
                <a:gd name="connsiteY200" fmla="*/ 1313223 h 2483470"/>
                <a:gd name="connsiteX201" fmla="*/ 2454534 w 2555841"/>
                <a:gd name="connsiteY201" fmla="*/ 1343704 h 2483470"/>
                <a:gd name="connsiteX202" fmla="*/ 2550800 w 2555841"/>
                <a:gd name="connsiteY202" fmla="*/ 1524426 h 2483470"/>
                <a:gd name="connsiteX203" fmla="*/ 2527115 w 2555841"/>
                <a:gd name="connsiteY203" fmla="*/ 1645013 h 2483470"/>
                <a:gd name="connsiteX204" fmla="*/ 2472187 w 2555841"/>
                <a:gd name="connsiteY204" fmla="*/ 1645140 h 2483470"/>
                <a:gd name="connsiteX205" fmla="*/ 2408115 w 2555841"/>
                <a:gd name="connsiteY205" fmla="*/ 1469180 h 2483470"/>
                <a:gd name="connsiteX206" fmla="*/ 2378715 w 2555841"/>
                <a:gd name="connsiteY206" fmla="*/ 1440732 h 2483470"/>
                <a:gd name="connsiteX207" fmla="*/ 2313818 w 2555841"/>
                <a:gd name="connsiteY207" fmla="*/ 1399774 h 2483470"/>
                <a:gd name="connsiteX208" fmla="*/ 2296038 w 2555841"/>
                <a:gd name="connsiteY208" fmla="*/ 1388598 h 2483470"/>
                <a:gd name="connsiteX209" fmla="*/ 2290578 w 2555841"/>
                <a:gd name="connsiteY209" fmla="*/ 1413110 h 2483470"/>
                <a:gd name="connsiteX210" fmla="*/ 2286640 w 2555841"/>
                <a:gd name="connsiteY210" fmla="*/ 1476927 h 2483470"/>
                <a:gd name="connsiteX211" fmla="*/ 2287783 w 2555841"/>
                <a:gd name="connsiteY211" fmla="*/ 1518774 h 2483470"/>
                <a:gd name="connsiteX212" fmla="*/ 2317501 w 2555841"/>
                <a:gd name="connsiteY212" fmla="*/ 1618343 h 2483470"/>
                <a:gd name="connsiteX213" fmla="*/ 2355093 w 2555841"/>
                <a:gd name="connsiteY213" fmla="*/ 1681716 h 2483470"/>
                <a:gd name="connsiteX214" fmla="*/ 2336234 w 2555841"/>
                <a:gd name="connsiteY214" fmla="*/ 1780396 h 2483470"/>
                <a:gd name="connsiteX215" fmla="*/ 2218822 w 2555841"/>
                <a:gd name="connsiteY215" fmla="*/ 1811828 h 2483470"/>
                <a:gd name="connsiteX216" fmla="*/ 2174245 w 2555841"/>
                <a:gd name="connsiteY216" fmla="*/ 1808971 h 2483470"/>
                <a:gd name="connsiteX217" fmla="*/ 2102109 w 2555841"/>
                <a:gd name="connsiteY217" fmla="*/ 1800081 h 2483470"/>
                <a:gd name="connsiteX218" fmla="*/ 2080392 w 2555841"/>
                <a:gd name="connsiteY218" fmla="*/ 1795889 h 2483470"/>
                <a:gd name="connsiteX219" fmla="*/ 2061278 w 2555841"/>
                <a:gd name="connsiteY219" fmla="*/ 1708196 h 2483470"/>
                <a:gd name="connsiteX220" fmla="*/ 2085980 w 2555841"/>
                <a:gd name="connsiteY220" fmla="*/ 1672127 h 2483470"/>
                <a:gd name="connsiteX221" fmla="*/ 2111825 w 2555841"/>
                <a:gd name="connsiteY221" fmla="*/ 1653331 h 2483470"/>
                <a:gd name="connsiteX222" fmla="*/ 2084456 w 2555841"/>
                <a:gd name="connsiteY222" fmla="*/ 1638726 h 2483470"/>
                <a:gd name="connsiteX223" fmla="*/ 2007303 w 2555841"/>
                <a:gd name="connsiteY223" fmla="*/ 1585640 h 2483470"/>
                <a:gd name="connsiteX224" fmla="*/ 1902465 w 2555841"/>
                <a:gd name="connsiteY224" fmla="*/ 1494898 h 2483470"/>
                <a:gd name="connsiteX225" fmla="*/ 1839854 w 2555841"/>
                <a:gd name="connsiteY225" fmla="*/ 1421746 h 2483470"/>
                <a:gd name="connsiteX226" fmla="*/ 1857888 w 2555841"/>
                <a:gd name="connsiteY226" fmla="*/ 1501756 h 2483470"/>
                <a:gd name="connsiteX227" fmla="*/ 1857443 w 2555841"/>
                <a:gd name="connsiteY227" fmla="*/ 1540999 h 2483470"/>
                <a:gd name="connsiteX228" fmla="*/ 1849506 w 2555841"/>
                <a:gd name="connsiteY228" fmla="*/ 1586719 h 2483470"/>
                <a:gd name="connsiteX229" fmla="*/ 1857634 w 2555841"/>
                <a:gd name="connsiteY229" fmla="*/ 1539793 h 2483470"/>
                <a:gd name="connsiteX230" fmla="*/ 1877128 w 2555841"/>
                <a:gd name="connsiteY230" fmla="*/ 1502899 h 2483470"/>
                <a:gd name="connsiteX231" fmla="*/ 1921515 w 2555841"/>
                <a:gd name="connsiteY231" fmla="*/ 1515980 h 2483470"/>
                <a:gd name="connsiteX232" fmla="*/ 1955996 w 2555841"/>
                <a:gd name="connsiteY232" fmla="*/ 1540047 h 2483470"/>
                <a:gd name="connsiteX233" fmla="*/ 1966537 w 2555841"/>
                <a:gd name="connsiteY233" fmla="*/ 1603928 h 2483470"/>
                <a:gd name="connsiteX234" fmla="*/ 1917705 w 2555841"/>
                <a:gd name="connsiteY234" fmla="*/ 1667492 h 2483470"/>
                <a:gd name="connsiteX235" fmla="*/ 1870905 w 2555841"/>
                <a:gd name="connsiteY235" fmla="*/ 1698797 h 2483470"/>
                <a:gd name="connsiteX236" fmla="*/ 1859095 w 2555841"/>
                <a:gd name="connsiteY236" fmla="*/ 1738168 h 2483470"/>
                <a:gd name="connsiteX237" fmla="*/ 1871160 w 2555841"/>
                <a:gd name="connsiteY237" fmla="*/ 1729341 h 2483470"/>
                <a:gd name="connsiteX238" fmla="*/ 1898655 w 2555841"/>
                <a:gd name="connsiteY238" fmla="*/ 1695876 h 2483470"/>
                <a:gd name="connsiteX239" fmla="*/ 1933898 w 2555841"/>
                <a:gd name="connsiteY239" fmla="*/ 1732325 h 2483470"/>
                <a:gd name="connsiteX240" fmla="*/ 1957075 w 2555841"/>
                <a:gd name="connsiteY240" fmla="*/ 1754868 h 2483470"/>
                <a:gd name="connsiteX241" fmla="*/ 2007812 w 2555841"/>
                <a:gd name="connsiteY241" fmla="*/ 1807827 h 2483470"/>
                <a:gd name="connsiteX242" fmla="*/ 2075122 w 2555841"/>
                <a:gd name="connsiteY242" fmla="*/ 1852849 h 2483470"/>
                <a:gd name="connsiteX243" fmla="*/ 2123763 w 2555841"/>
                <a:gd name="connsiteY243" fmla="*/ 1844594 h 2483470"/>
                <a:gd name="connsiteX244" fmla="*/ 2156148 w 2555841"/>
                <a:gd name="connsiteY244" fmla="*/ 1878947 h 2483470"/>
                <a:gd name="connsiteX245" fmla="*/ 2138114 w 2555841"/>
                <a:gd name="connsiteY245" fmla="*/ 1919334 h 2483470"/>
                <a:gd name="connsiteX246" fmla="*/ 2105348 w 2555841"/>
                <a:gd name="connsiteY246" fmla="*/ 1929304 h 2483470"/>
                <a:gd name="connsiteX247" fmla="*/ 2030417 w 2555841"/>
                <a:gd name="connsiteY247" fmla="*/ 1974770 h 2483470"/>
                <a:gd name="connsiteX248" fmla="*/ 2151067 w 2555841"/>
                <a:gd name="connsiteY248" fmla="*/ 1942131 h 2483470"/>
                <a:gd name="connsiteX249" fmla="*/ 2226760 w 2555841"/>
                <a:gd name="connsiteY249" fmla="*/ 2070528 h 2483470"/>
                <a:gd name="connsiteX250" fmla="*/ 2218886 w 2555841"/>
                <a:gd name="connsiteY250" fmla="*/ 2092944 h 2483470"/>
                <a:gd name="connsiteX251" fmla="*/ 2032323 w 2555841"/>
                <a:gd name="connsiteY251" fmla="*/ 2120186 h 2483470"/>
                <a:gd name="connsiteX252" fmla="*/ 1963742 w 2555841"/>
                <a:gd name="connsiteY252" fmla="*/ 2051796 h 2483470"/>
                <a:gd name="connsiteX253" fmla="*/ 1922658 w 2555841"/>
                <a:gd name="connsiteY253" fmla="*/ 2027729 h 2483470"/>
                <a:gd name="connsiteX254" fmla="*/ 1880685 w 2555841"/>
                <a:gd name="connsiteY254" fmla="*/ 1997249 h 2483470"/>
                <a:gd name="connsiteX255" fmla="*/ 1834647 w 2555841"/>
                <a:gd name="connsiteY255" fmla="*/ 2109708 h 2483470"/>
                <a:gd name="connsiteX256" fmla="*/ 1876366 w 2555841"/>
                <a:gd name="connsiteY256" fmla="*/ 2146983 h 2483470"/>
                <a:gd name="connsiteX257" fmla="*/ 1987174 w 2555841"/>
                <a:gd name="connsiteY257" fmla="*/ 2183368 h 2483470"/>
                <a:gd name="connsiteX258" fmla="*/ 2057596 w 2555841"/>
                <a:gd name="connsiteY258" fmla="*/ 2191877 h 2483470"/>
                <a:gd name="connsiteX259" fmla="*/ 2158561 w 2555841"/>
                <a:gd name="connsiteY259" fmla="*/ 2243630 h 2483470"/>
                <a:gd name="connsiteX260" fmla="*/ 2150369 w 2555841"/>
                <a:gd name="connsiteY260" fmla="*/ 2287382 h 2483470"/>
                <a:gd name="connsiteX261" fmla="*/ 2135129 w 2555841"/>
                <a:gd name="connsiteY261" fmla="*/ 2339135 h 2483470"/>
                <a:gd name="connsiteX262" fmla="*/ 2126684 w 2555841"/>
                <a:gd name="connsiteY262" fmla="*/ 2483471 h 2483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</a:cxnLst>
              <a:rect l="l" t="t" r="r" b="b"/>
              <a:pathLst>
                <a:path w="2555841" h="2483470">
                  <a:moveTo>
                    <a:pt x="2126747" y="2483407"/>
                  </a:moveTo>
                  <a:cubicBezTo>
                    <a:pt x="1971807" y="2483407"/>
                    <a:pt x="1816930" y="2483407"/>
                    <a:pt x="1662054" y="2483344"/>
                  </a:cubicBezTo>
                  <a:cubicBezTo>
                    <a:pt x="1656085" y="2478137"/>
                    <a:pt x="1649037" y="2473628"/>
                    <a:pt x="1641798" y="2473311"/>
                  </a:cubicBezTo>
                  <a:cubicBezTo>
                    <a:pt x="1596331" y="2471279"/>
                    <a:pt x="1566804" y="2442005"/>
                    <a:pt x="1540642" y="2406699"/>
                  </a:cubicBezTo>
                  <a:cubicBezTo>
                    <a:pt x="1528577" y="2390506"/>
                    <a:pt x="1515877" y="2386950"/>
                    <a:pt x="1497652" y="2397238"/>
                  </a:cubicBezTo>
                  <a:cubicBezTo>
                    <a:pt x="1462664" y="2417113"/>
                    <a:pt x="1441582" y="2413557"/>
                    <a:pt x="1412181" y="2385236"/>
                  </a:cubicBezTo>
                  <a:cubicBezTo>
                    <a:pt x="1386654" y="2360725"/>
                    <a:pt x="1361127" y="2336404"/>
                    <a:pt x="1330902" y="2318434"/>
                  </a:cubicBezTo>
                  <a:cubicBezTo>
                    <a:pt x="1310327" y="2306178"/>
                    <a:pt x="1304930" y="2282174"/>
                    <a:pt x="1295723" y="2261728"/>
                  </a:cubicBezTo>
                  <a:cubicBezTo>
                    <a:pt x="1282451" y="2232327"/>
                    <a:pt x="1270450" y="2202291"/>
                    <a:pt x="1250193" y="2177399"/>
                  </a:cubicBezTo>
                  <a:cubicBezTo>
                    <a:pt x="1240477" y="2165462"/>
                    <a:pt x="1232667" y="2153460"/>
                    <a:pt x="1240160" y="2137140"/>
                  </a:cubicBezTo>
                  <a:cubicBezTo>
                    <a:pt x="1249050" y="2117709"/>
                    <a:pt x="1264036" y="2120821"/>
                    <a:pt x="1279466" y="2125456"/>
                  </a:cubicBezTo>
                  <a:cubicBezTo>
                    <a:pt x="1284229" y="2126853"/>
                    <a:pt x="1289500" y="2127298"/>
                    <a:pt x="1296167" y="2118915"/>
                  </a:cubicBezTo>
                  <a:cubicBezTo>
                    <a:pt x="1269688" y="2058844"/>
                    <a:pt x="1238318" y="2002075"/>
                    <a:pt x="1175835" y="1973627"/>
                  </a:cubicBezTo>
                  <a:cubicBezTo>
                    <a:pt x="1169865" y="1965498"/>
                    <a:pt x="1169548" y="1956926"/>
                    <a:pt x="1174056" y="1947973"/>
                  </a:cubicBezTo>
                  <a:cubicBezTo>
                    <a:pt x="1134877" y="1977183"/>
                    <a:pt x="1130368" y="1971150"/>
                    <a:pt x="1101349" y="1935209"/>
                  </a:cubicBezTo>
                  <a:cubicBezTo>
                    <a:pt x="1079950" y="1908730"/>
                    <a:pt x="1076648" y="1888028"/>
                    <a:pt x="1085982" y="1857929"/>
                  </a:cubicBezTo>
                  <a:cubicBezTo>
                    <a:pt x="1091316" y="1840721"/>
                    <a:pt x="1083442" y="1822877"/>
                    <a:pt x="1077283" y="1806685"/>
                  </a:cubicBezTo>
                  <a:cubicBezTo>
                    <a:pt x="1065789" y="1776332"/>
                    <a:pt x="1052137" y="1772839"/>
                    <a:pt x="1030292" y="1796016"/>
                  </a:cubicBezTo>
                  <a:cubicBezTo>
                    <a:pt x="1017910" y="1809161"/>
                    <a:pt x="1004765" y="1816718"/>
                    <a:pt x="990478" y="1805922"/>
                  </a:cubicBezTo>
                  <a:cubicBezTo>
                    <a:pt x="967491" y="1788587"/>
                    <a:pt x="952251" y="1801097"/>
                    <a:pt x="936630" y="1817098"/>
                  </a:cubicBezTo>
                  <a:cubicBezTo>
                    <a:pt x="929391" y="1824528"/>
                    <a:pt x="924438" y="1836657"/>
                    <a:pt x="914786" y="1838752"/>
                  </a:cubicBezTo>
                  <a:cubicBezTo>
                    <a:pt x="877130" y="1847071"/>
                    <a:pt x="852175" y="1861676"/>
                    <a:pt x="857763" y="1912159"/>
                  </a:cubicBezTo>
                  <a:cubicBezTo>
                    <a:pt x="859604" y="1928542"/>
                    <a:pt x="834649" y="1941115"/>
                    <a:pt x="815599" y="1933177"/>
                  </a:cubicBezTo>
                  <a:cubicBezTo>
                    <a:pt x="785055" y="1920477"/>
                    <a:pt x="757497" y="1932923"/>
                    <a:pt x="733049" y="1946386"/>
                  </a:cubicBezTo>
                  <a:cubicBezTo>
                    <a:pt x="712348" y="1957815"/>
                    <a:pt x="695775" y="1960482"/>
                    <a:pt x="678566" y="1946386"/>
                  </a:cubicBezTo>
                  <a:cubicBezTo>
                    <a:pt x="664660" y="1934955"/>
                    <a:pt x="647070" y="1944353"/>
                    <a:pt x="633799" y="1933622"/>
                  </a:cubicBezTo>
                  <a:cubicBezTo>
                    <a:pt x="624845" y="1924414"/>
                    <a:pt x="616780" y="1912285"/>
                    <a:pt x="602938" y="1913492"/>
                  </a:cubicBezTo>
                  <a:cubicBezTo>
                    <a:pt x="563885" y="1916794"/>
                    <a:pt x="529404" y="1892727"/>
                    <a:pt x="492511" y="1891013"/>
                  </a:cubicBezTo>
                  <a:cubicBezTo>
                    <a:pt x="414660" y="1887393"/>
                    <a:pt x="346207" y="1848975"/>
                    <a:pt x="273817" y="1826878"/>
                  </a:cubicBezTo>
                  <a:cubicBezTo>
                    <a:pt x="231971" y="1814114"/>
                    <a:pt x="201110" y="1769156"/>
                    <a:pt x="181171" y="1724451"/>
                  </a:cubicBezTo>
                  <a:cubicBezTo>
                    <a:pt x="155453" y="1666730"/>
                    <a:pt x="157231" y="1666349"/>
                    <a:pt x="211587" y="1639806"/>
                  </a:cubicBezTo>
                  <a:cubicBezTo>
                    <a:pt x="241686" y="1625073"/>
                    <a:pt x="270198" y="1607230"/>
                    <a:pt x="289438" y="1577004"/>
                  </a:cubicBezTo>
                  <a:cubicBezTo>
                    <a:pt x="296296" y="1553318"/>
                    <a:pt x="279786" y="1561192"/>
                    <a:pt x="269690" y="1560049"/>
                  </a:cubicBezTo>
                  <a:cubicBezTo>
                    <a:pt x="238828" y="1556493"/>
                    <a:pt x="229875" y="1545063"/>
                    <a:pt x="236669" y="1511789"/>
                  </a:cubicBezTo>
                  <a:cubicBezTo>
                    <a:pt x="241178" y="1489881"/>
                    <a:pt x="238955" y="1470514"/>
                    <a:pt x="225684" y="1454321"/>
                  </a:cubicBezTo>
                  <a:cubicBezTo>
                    <a:pt x="200538" y="1423714"/>
                    <a:pt x="191585" y="1387011"/>
                    <a:pt x="187775" y="1347958"/>
                  </a:cubicBezTo>
                  <a:cubicBezTo>
                    <a:pt x="186822" y="1338116"/>
                    <a:pt x="186314" y="1327257"/>
                    <a:pt x="175773" y="1325035"/>
                  </a:cubicBezTo>
                  <a:cubicBezTo>
                    <a:pt x="136848" y="1316779"/>
                    <a:pt x="108400" y="1281981"/>
                    <a:pt x="68522" y="1276520"/>
                  </a:cubicBezTo>
                  <a:cubicBezTo>
                    <a:pt x="55123" y="1264455"/>
                    <a:pt x="39057" y="1254740"/>
                    <a:pt x="37470" y="1233086"/>
                  </a:cubicBezTo>
                  <a:cubicBezTo>
                    <a:pt x="58171" y="1202098"/>
                    <a:pt x="72395" y="1196954"/>
                    <a:pt x="99002" y="1216513"/>
                  </a:cubicBezTo>
                  <a:cubicBezTo>
                    <a:pt x="116083" y="1229022"/>
                    <a:pt x="132784" y="1233086"/>
                    <a:pt x="152532" y="1230102"/>
                  </a:cubicBezTo>
                  <a:cubicBezTo>
                    <a:pt x="165168" y="1228197"/>
                    <a:pt x="179392" y="1229276"/>
                    <a:pt x="182822" y="1212068"/>
                  </a:cubicBezTo>
                  <a:cubicBezTo>
                    <a:pt x="186314" y="1194541"/>
                    <a:pt x="175646" y="1184128"/>
                    <a:pt x="162628" y="1176761"/>
                  </a:cubicBezTo>
                  <a:cubicBezTo>
                    <a:pt x="134689" y="1160950"/>
                    <a:pt x="106622" y="1145456"/>
                    <a:pt x="75761" y="1136693"/>
                  </a:cubicBezTo>
                  <a:cubicBezTo>
                    <a:pt x="17277" y="1120056"/>
                    <a:pt x="-13774" y="1059032"/>
                    <a:pt x="5911" y="998135"/>
                  </a:cubicBezTo>
                  <a:cubicBezTo>
                    <a:pt x="12006" y="979276"/>
                    <a:pt x="11752" y="961305"/>
                    <a:pt x="9657" y="942128"/>
                  </a:cubicBezTo>
                  <a:cubicBezTo>
                    <a:pt x="5276" y="902694"/>
                    <a:pt x="11499" y="895519"/>
                    <a:pt x="49472" y="892026"/>
                  </a:cubicBezTo>
                  <a:cubicBezTo>
                    <a:pt x="57727" y="891899"/>
                    <a:pt x="63441" y="897614"/>
                    <a:pt x="69791" y="901869"/>
                  </a:cubicBezTo>
                  <a:cubicBezTo>
                    <a:pt x="84777" y="916791"/>
                    <a:pt x="101351" y="929364"/>
                    <a:pt x="122433" y="929999"/>
                  </a:cubicBezTo>
                  <a:cubicBezTo>
                    <a:pt x="149293" y="930888"/>
                    <a:pt x="164724" y="947779"/>
                    <a:pt x="178440" y="969941"/>
                  </a:cubicBezTo>
                  <a:cubicBezTo>
                    <a:pt x="199713" y="1004295"/>
                    <a:pt x="275151" y="1030139"/>
                    <a:pt x="313695" y="1017503"/>
                  </a:cubicBezTo>
                  <a:cubicBezTo>
                    <a:pt x="325062" y="1001691"/>
                    <a:pt x="337825" y="989626"/>
                    <a:pt x="358716" y="995023"/>
                  </a:cubicBezTo>
                  <a:cubicBezTo>
                    <a:pt x="366527" y="997056"/>
                    <a:pt x="373956" y="993944"/>
                    <a:pt x="378910" y="986769"/>
                  </a:cubicBezTo>
                  <a:cubicBezTo>
                    <a:pt x="412755" y="938127"/>
                    <a:pt x="457650" y="951145"/>
                    <a:pt x="502735" y="959717"/>
                  </a:cubicBezTo>
                  <a:cubicBezTo>
                    <a:pt x="529786" y="964797"/>
                    <a:pt x="553598" y="975084"/>
                    <a:pt x="577601" y="989499"/>
                  </a:cubicBezTo>
                  <a:cubicBezTo>
                    <a:pt x="596524" y="1000865"/>
                    <a:pt x="618559" y="990769"/>
                    <a:pt x="637609" y="979720"/>
                  </a:cubicBezTo>
                  <a:cubicBezTo>
                    <a:pt x="667453" y="962448"/>
                    <a:pt x="692980" y="959971"/>
                    <a:pt x="723778" y="985816"/>
                  </a:cubicBezTo>
                  <a:cubicBezTo>
                    <a:pt x="748289" y="1006390"/>
                    <a:pt x="783976" y="1010518"/>
                    <a:pt x="815218" y="994389"/>
                  </a:cubicBezTo>
                  <a:cubicBezTo>
                    <a:pt x="831220" y="986134"/>
                    <a:pt x="847159" y="977180"/>
                    <a:pt x="865510" y="968734"/>
                  </a:cubicBezTo>
                  <a:cubicBezTo>
                    <a:pt x="850397" y="961559"/>
                    <a:pt x="845253" y="974386"/>
                    <a:pt x="837824" y="979720"/>
                  </a:cubicBezTo>
                  <a:cubicBezTo>
                    <a:pt x="785564" y="1017121"/>
                    <a:pt x="730953" y="1006072"/>
                    <a:pt x="697172" y="950637"/>
                  </a:cubicBezTo>
                  <a:cubicBezTo>
                    <a:pt x="681868" y="925618"/>
                    <a:pt x="667200" y="923713"/>
                    <a:pt x="650054" y="948732"/>
                  </a:cubicBezTo>
                  <a:cubicBezTo>
                    <a:pt x="602620" y="1017884"/>
                    <a:pt x="581538" y="992610"/>
                    <a:pt x="533786" y="961686"/>
                  </a:cubicBezTo>
                  <a:cubicBezTo>
                    <a:pt x="492828" y="935079"/>
                    <a:pt x="472763" y="895391"/>
                    <a:pt x="460952" y="848338"/>
                  </a:cubicBezTo>
                  <a:cubicBezTo>
                    <a:pt x="459681" y="837733"/>
                    <a:pt x="466222" y="828653"/>
                    <a:pt x="462920" y="816715"/>
                  </a:cubicBezTo>
                  <a:cubicBezTo>
                    <a:pt x="449014" y="766295"/>
                    <a:pt x="471874" y="732958"/>
                    <a:pt x="521086" y="729529"/>
                  </a:cubicBezTo>
                  <a:cubicBezTo>
                    <a:pt x="526102" y="729148"/>
                    <a:pt x="531183" y="730100"/>
                    <a:pt x="536263" y="729719"/>
                  </a:cubicBezTo>
                  <a:cubicBezTo>
                    <a:pt x="574680" y="726989"/>
                    <a:pt x="586618" y="706478"/>
                    <a:pt x="566997" y="670474"/>
                  </a:cubicBezTo>
                  <a:cubicBezTo>
                    <a:pt x="549280" y="637961"/>
                    <a:pt x="533913" y="606656"/>
                    <a:pt x="543819" y="567349"/>
                  </a:cubicBezTo>
                  <a:cubicBezTo>
                    <a:pt x="545661" y="559983"/>
                    <a:pt x="544200" y="550013"/>
                    <a:pt x="535627" y="546584"/>
                  </a:cubicBezTo>
                  <a:cubicBezTo>
                    <a:pt x="527246" y="543219"/>
                    <a:pt x="520578" y="549442"/>
                    <a:pt x="516514" y="556046"/>
                  </a:cubicBezTo>
                  <a:cubicBezTo>
                    <a:pt x="495051" y="591162"/>
                    <a:pt x="467365" y="572112"/>
                    <a:pt x="441521" y="566143"/>
                  </a:cubicBezTo>
                  <a:cubicBezTo>
                    <a:pt x="434091" y="564428"/>
                    <a:pt x="429582" y="556490"/>
                    <a:pt x="426852" y="548553"/>
                  </a:cubicBezTo>
                  <a:cubicBezTo>
                    <a:pt x="419296" y="526899"/>
                    <a:pt x="446092" y="460986"/>
                    <a:pt x="467238" y="453620"/>
                  </a:cubicBezTo>
                  <a:cubicBezTo>
                    <a:pt x="480700" y="448921"/>
                    <a:pt x="489780" y="439523"/>
                    <a:pt x="499750" y="430315"/>
                  </a:cubicBezTo>
                  <a:cubicBezTo>
                    <a:pt x="519879" y="419774"/>
                    <a:pt x="538167" y="403963"/>
                    <a:pt x="562425" y="405804"/>
                  </a:cubicBezTo>
                  <a:cubicBezTo>
                    <a:pt x="586174" y="412091"/>
                    <a:pt x="603382" y="427839"/>
                    <a:pt x="621099" y="445746"/>
                  </a:cubicBezTo>
                  <a:cubicBezTo>
                    <a:pt x="651261" y="476226"/>
                    <a:pt x="687901" y="498197"/>
                    <a:pt x="721619" y="524042"/>
                  </a:cubicBezTo>
                  <a:cubicBezTo>
                    <a:pt x="763974" y="556554"/>
                    <a:pt x="810455" y="583224"/>
                    <a:pt x="822140" y="644565"/>
                  </a:cubicBezTo>
                  <a:cubicBezTo>
                    <a:pt x="823917" y="653900"/>
                    <a:pt x="831474" y="657392"/>
                    <a:pt x="838268" y="660504"/>
                  </a:cubicBezTo>
                  <a:cubicBezTo>
                    <a:pt x="862144" y="671426"/>
                    <a:pt x="881004" y="689270"/>
                    <a:pt x="898911" y="708764"/>
                  </a:cubicBezTo>
                  <a:cubicBezTo>
                    <a:pt x="906087" y="716638"/>
                    <a:pt x="914215" y="725338"/>
                    <a:pt x="925200" y="721210"/>
                  </a:cubicBezTo>
                  <a:cubicBezTo>
                    <a:pt x="939297" y="715876"/>
                    <a:pt x="932249" y="703176"/>
                    <a:pt x="930915" y="693080"/>
                  </a:cubicBezTo>
                  <a:cubicBezTo>
                    <a:pt x="929391" y="681903"/>
                    <a:pt x="929454" y="670664"/>
                    <a:pt x="935487" y="661457"/>
                  </a:cubicBezTo>
                  <a:cubicBezTo>
                    <a:pt x="960125" y="624372"/>
                    <a:pt x="949775" y="589003"/>
                    <a:pt x="931296" y="554332"/>
                  </a:cubicBezTo>
                  <a:cubicBezTo>
                    <a:pt x="915992" y="525693"/>
                    <a:pt x="916627" y="500039"/>
                    <a:pt x="940758" y="477496"/>
                  </a:cubicBezTo>
                  <a:cubicBezTo>
                    <a:pt x="949965" y="468924"/>
                    <a:pt x="953013" y="458890"/>
                    <a:pt x="953648" y="445365"/>
                  </a:cubicBezTo>
                  <a:cubicBezTo>
                    <a:pt x="955045" y="415075"/>
                    <a:pt x="952061" y="385548"/>
                    <a:pt x="962221" y="354051"/>
                  </a:cubicBezTo>
                  <a:cubicBezTo>
                    <a:pt x="967936" y="336144"/>
                    <a:pt x="966729" y="302680"/>
                    <a:pt x="947362" y="276708"/>
                  </a:cubicBezTo>
                  <a:cubicBezTo>
                    <a:pt x="929264" y="252514"/>
                    <a:pt x="917136" y="217907"/>
                    <a:pt x="913262" y="187046"/>
                  </a:cubicBezTo>
                  <a:cubicBezTo>
                    <a:pt x="906340" y="131927"/>
                    <a:pt x="886275" y="81826"/>
                    <a:pt x="873575" y="29057"/>
                  </a:cubicBezTo>
                  <a:cubicBezTo>
                    <a:pt x="875606" y="-217"/>
                    <a:pt x="891926" y="-6694"/>
                    <a:pt x="912310" y="6578"/>
                  </a:cubicBezTo>
                  <a:cubicBezTo>
                    <a:pt x="930026" y="18071"/>
                    <a:pt x="951426" y="27152"/>
                    <a:pt x="959871" y="50901"/>
                  </a:cubicBezTo>
                  <a:cubicBezTo>
                    <a:pt x="968063" y="87096"/>
                    <a:pt x="983874" y="117640"/>
                    <a:pt x="1015434" y="136373"/>
                  </a:cubicBezTo>
                  <a:cubicBezTo>
                    <a:pt x="1038166" y="166662"/>
                    <a:pt x="1070171" y="157010"/>
                    <a:pt x="1099190" y="157645"/>
                  </a:cubicBezTo>
                  <a:cubicBezTo>
                    <a:pt x="1113986" y="157962"/>
                    <a:pt x="1129035" y="154851"/>
                    <a:pt x="1144085" y="154978"/>
                  </a:cubicBezTo>
                  <a:cubicBezTo>
                    <a:pt x="1170183" y="153962"/>
                    <a:pt x="1196218" y="152755"/>
                    <a:pt x="1222316" y="151803"/>
                  </a:cubicBezTo>
                  <a:cubicBezTo>
                    <a:pt x="1245050" y="168694"/>
                    <a:pt x="1266830" y="153899"/>
                    <a:pt x="1288991" y="149390"/>
                  </a:cubicBezTo>
                  <a:cubicBezTo>
                    <a:pt x="1320424" y="143421"/>
                    <a:pt x="1350904" y="152438"/>
                    <a:pt x="1381765" y="155867"/>
                  </a:cubicBezTo>
                  <a:cubicBezTo>
                    <a:pt x="1390465" y="157581"/>
                    <a:pt x="1399101" y="159613"/>
                    <a:pt x="1407737" y="161455"/>
                  </a:cubicBezTo>
                  <a:cubicBezTo>
                    <a:pt x="1448059" y="170218"/>
                    <a:pt x="1451298" y="178283"/>
                    <a:pt x="1430724" y="218034"/>
                  </a:cubicBezTo>
                  <a:cubicBezTo>
                    <a:pt x="1370843" y="237846"/>
                    <a:pt x="1318583" y="281090"/>
                    <a:pt x="1253622" y="286106"/>
                  </a:cubicBezTo>
                  <a:cubicBezTo>
                    <a:pt x="1210633" y="285725"/>
                    <a:pt x="1167643" y="285662"/>
                    <a:pt x="1124717" y="286551"/>
                  </a:cubicBezTo>
                  <a:cubicBezTo>
                    <a:pt x="1117224" y="286678"/>
                    <a:pt x="1110049" y="287821"/>
                    <a:pt x="1102428" y="285471"/>
                  </a:cubicBezTo>
                  <a:cubicBezTo>
                    <a:pt x="1090872" y="281915"/>
                    <a:pt x="1080267" y="264008"/>
                    <a:pt x="1068901" y="274740"/>
                  </a:cubicBezTo>
                  <a:cubicBezTo>
                    <a:pt x="1060391" y="282804"/>
                    <a:pt x="1065027" y="300457"/>
                    <a:pt x="1063757" y="313792"/>
                  </a:cubicBezTo>
                  <a:cubicBezTo>
                    <a:pt x="1063376" y="317856"/>
                    <a:pt x="1063630" y="321920"/>
                    <a:pt x="1063376" y="326048"/>
                  </a:cubicBezTo>
                  <a:cubicBezTo>
                    <a:pt x="1050104" y="354496"/>
                    <a:pt x="1069790" y="378118"/>
                    <a:pt x="1073473" y="404026"/>
                  </a:cubicBezTo>
                  <a:cubicBezTo>
                    <a:pt x="1075314" y="416980"/>
                    <a:pt x="1066424" y="426124"/>
                    <a:pt x="1062804" y="437110"/>
                  </a:cubicBezTo>
                  <a:cubicBezTo>
                    <a:pt x="1057598" y="452858"/>
                    <a:pt x="1064583" y="458954"/>
                    <a:pt x="1076711" y="462574"/>
                  </a:cubicBezTo>
                  <a:cubicBezTo>
                    <a:pt x="1106112" y="456858"/>
                    <a:pt x="1086871" y="437300"/>
                    <a:pt x="1084204" y="425870"/>
                  </a:cubicBezTo>
                  <a:cubicBezTo>
                    <a:pt x="1079061" y="403963"/>
                    <a:pt x="1055248" y="381865"/>
                    <a:pt x="1081854" y="361481"/>
                  </a:cubicBezTo>
                  <a:cubicBezTo>
                    <a:pt x="1105286" y="343510"/>
                    <a:pt x="1126940" y="360148"/>
                    <a:pt x="1146815" y="375006"/>
                  </a:cubicBezTo>
                  <a:cubicBezTo>
                    <a:pt x="1150942" y="378055"/>
                    <a:pt x="1155197" y="380912"/>
                    <a:pt x="1159071" y="384341"/>
                  </a:cubicBezTo>
                  <a:cubicBezTo>
                    <a:pt x="1177676" y="407201"/>
                    <a:pt x="1194567" y="415202"/>
                    <a:pt x="1223460" y="395390"/>
                  </a:cubicBezTo>
                  <a:cubicBezTo>
                    <a:pt x="1244097" y="381293"/>
                    <a:pt x="1272926" y="379960"/>
                    <a:pt x="1292928" y="360401"/>
                  </a:cubicBezTo>
                  <a:cubicBezTo>
                    <a:pt x="1296358" y="359830"/>
                    <a:pt x="1299723" y="359576"/>
                    <a:pt x="1303215" y="359639"/>
                  </a:cubicBezTo>
                  <a:cubicBezTo>
                    <a:pt x="1308232" y="359639"/>
                    <a:pt x="1313312" y="359449"/>
                    <a:pt x="1318265" y="359005"/>
                  </a:cubicBezTo>
                  <a:cubicBezTo>
                    <a:pt x="1329695" y="359005"/>
                    <a:pt x="1333378" y="346812"/>
                    <a:pt x="1341570" y="341606"/>
                  </a:cubicBezTo>
                  <a:cubicBezTo>
                    <a:pt x="1366525" y="337605"/>
                    <a:pt x="1389702" y="322492"/>
                    <a:pt x="1416118" y="328270"/>
                  </a:cubicBezTo>
                  <a:cubicBezTo>
                    <a:pt x="1440693" y="341606"/>
                    <a:pt x="1433454" y="363576"/>
                    <a:pt x="1424691" y="380912"/>
                  </a:cubicBezTo>
                  <a:cubicBezTo>
                    <a:pt x="1401640" y="426696"/>
                    <a:pt x="1407292" y="463208"/>
                    <a:pt x="1446979" y="494450"/>
                  </a:cubicBezTo>
                  <a:cubicBezTo>
                    <a:pt x="1471935" y="514136"/>
                    <a:pt x="1480000" y="545569"/>
                    <a:pt x="1487492" y="575604"/>
                  </a:cubicBezTo>
                  <a:cubicBezTo>
                    <a:pt x="1498224" y="618403"/>
                    <a:pt x="1507686" y="659044"/>
                    <a:pt x="1557724" y="669140"/>
                  </a:cubicBezTo>
                  <a:cubicBezTo>
                    <a:pt x="1577409" y="673140"/>
                    <a:pt x="1586552" y="700573"/>
                    <a:pt x="1611952" y="702859"/>
                  </a:cubicBezTo>
                  <a:cubicBezTo>
                    <a:pt x="1625541" y="704065"/>
                    <a:pt x="1639765" y="718416"/>
                    <a:pt x="1653164" y="705716"/>
                  </a:cubicBezTo>
                  <a:cubicBezTo>
                    <a:pt x="1667769" y="691810"/>
                    <a:pt x="1646877" y="679364"/>
                    <a:pt x="1648148" y="665266"/>
                  </a:cubicBezTo>
                  <a:cubicBezTo>
                    <a:pt x="1642242" y="642470"/>
                    <a:pt x="1649037" y="620626"/>
                    <a:pt x="1652465" y="598591"/>
                  </a:cubicBezTo>
                  <a:cubicBezTo>
                    <a:pt x="1690756" y="554585"/>
                    <a:pt x="1690883" y="498705"/>
                    <a:pt x="1653609" y="452604"/>
                  </a:cubicBezTo>
                  <a:cubicBezTo>
                    <a:pt x="1641163" y="437173"/>
                    <a:pt x="1626748" y="424219"/>
                    <a:pt x="1612143" y="411202"/>
                  </a:cubicBezTo>
                  <a:cubicBezTo>
                    <a:pt x="1609793" y="407201"/>
                    <a:pt x="1608206" y="402883"/>
                    <a:pt x="1607063" y="398248"/>
                  </a:cubicBezTo>
                  <a:cubicBezTo>
                    <a:pt x="1602936" y="382436"/>
                    <a:pt x="1610810" y="366879"/>
                    <a:pt x="1606047" y="350178"/>
                  </a:cubicBezTo>
                  <a:cubicBezTo>
                    <a:pt x="1601030" y="332525"/>
                    <a:pt x="1614175" y="323635"/>
                    <a:pt x="1628209" y="318174"/>
                  </a:cubicBezTo>
                  <a:cubicBezTo>
                    <a:pt x="1659006" y="306617"/>
                    <a:pt x="1690502" y="308331"/>
                    <a:pt x="1721490" y="315380"/>
                  </a:cubicBezTo>
                  <a:cubicBezTo>
                    <a:pt x="1734317" y="318301"/>
                    <a:pt x="1745874" y="320777"/>
                    <a:pt x="1758066" y="315189"/>
                  </a:cubicBezTo>
                  <a:cubicBezTo>
                    <a:pt x="1789499" y="307887"/>
                    <a:pt x="1803405" y="276962"/>
                    <a:pt x="1825186" y="256832"/>
                  </a:cubicBezTo>
                  <a:cubicBezTo>
                    <a:pt x="1851983" y="232068"/>
                    <a:pt x="1876493" y="204254"/>
                    <a:pt x="1915292" y="203175"/>
                  </a:cubicBezTo>
                  <a:cubicBezTo>
                    <a:pt x="1941899" y="213716"/>
                    <a:pt x="1940628" y="250863"/>
                    <a:pt x="1964949" y="263754"/>
                  </a:cubicBezTo>
                  <a:cubicBezTo>
                    <a:pt x="1968886" y="266548"/>
                    <a:pt x="1972252" y="270485"/>
                    <a:pt x="1978284" y="272517"/>
                  </a:cubicBezTo>
                  <a:cubicBezTo>
                    <a:pt x="1970791" y="261341"/>
                    <a:pt x="1956758" y="261150"/>
                    <a:pt x="1951233" y="249530"/>
                  </a:cubicBezTo>
                  <a:cubicBezTo>
                    <a:pt x="1936056" y="227495"/>
                    <a:pt x="1928437" y="201905"/>
                    <a:pt x="1920309" y="176505"/>
                  </a:cubicBezTo>
                  <a:cubicBezTo>
                    <a:pt x="1915864" y="162661"/>
                    <a:pt x="1916117" y="149961"/>
                    <a:pt x="1926913" y="139548"/>
                  </a:cubicBezTo>
                  <a:cubicBezTo>
                    <a:pt x="1939168" y="127736"/>
                    <a:pt x="1952566" y="130467"/>
                    <a:pt x="1965140" y="138341"/>
                  </a:cubicBezTo>
                  <a:cubicBezTo>
                    <a:pt x="1979173" y="147167"/>
                    <a:pt x="1991937" y="158153"/>
                    <a:pt x="2006478" y="166027"/>
                  </a:cubicBezTo>
                  <a:cubicBezTo>
                    <a:pt x="2031052" y="211557"/>
                    <a:pt x="2067057" y="228956"/>
                    <a:pt x="2116270" y="223812"/>
                  </a:cubicBezTo>
                  <a:cubicBezTo>
                    <a:pt x="2142241" y="221145"/>
                    <a:pt x="2162371" y="246101"/>
                    <a:pt x="2160212" y="268517"/>
                  </a:cubicBezTo>
                  <a:cubicBezTo>
                    <a:pt x="2158179" y="289281"/>
                    <a:pt x="2148972" y="294679"/>
                    <a:pt x="2116777" y="294234"/>
                  </a:cubicBezTo>
                  <a:cubicBezTo>
                    <a:pt x="2146051" y="294869"/>
                    <a:pt x="2176087" y="298425"/>
                    <a:pt x="2197613" y="269405"/>
                  </a:cubicBezTo>
                  <a:cubicBezTo>
                    <a:pt x="2235777" y="266485"/>
                    <a:pt x="2273750" y="298171"/>
                    <a:pt x="2279719" y="341161"/>
                  </a:cubicBezTo>
                  <a:cubicBezTo>
                    <a:pt x="2283021" y="365037"/>
                    <a:pt x="2295721" y="392469"/>
                    <a:pt x="2268479" y="411583"/>
                  </a:cubicBezTo>
                  <a:cubicBezTo>
                    <a:pt x="2265304" y="413805"/>
                    <a:pt x="2263399" y="419012"/>
                    <a:pt x="2265495" y="422441"/>
                  </a:cubicBezTo>
                  <a:cubicBezTo>
                    <a:pt x="2293498" y="466828"/>
                    <a:pt x="2265749" y="511596"/>
                    <a:pt x="2265495" y="556046"/>
                  </a:cubicBezTo>
                  <a:cubicBezTo>
                    <a:pt x="2265240" y="593384"/>
                    <a:pt x="2247207" y="608116"/>
                    <a:pt x="2213044" y="603036"/>
                  </a:cubicBezTo>
                  <a:cubicBezTo>
                    <a:pt x="2169165" y="596559"/>
                    <a:pt x="2125478" y="585701"/>
                    <a:pt x="2100840" y="540933"/>
                  </a:cubicBezTo>
                  <a:cubicBezTo>
                    <a:pt x="2103062" y="547156"/>
                    <a:pt x="2107634" y="554014"/>
                    <a:pt x="2113793" y="558776"/>
                  </a:cubicBezTo>
                  <a:cubicBezTo>
                    <a:pt x="2160720" y="594908"/>
                    <a:pt x="2173356" y="658472"/>
                    <a:pt x="2212536" y="700954"/>
                  </a:cubicBezTo>
                  <a:cubicBezTo>
                    <a:pt x="2222632" y="711876"/>
                    <a:pt x="2224665" y="728894"/>
                    <a:pt x="2223585" y="743372"/>
                  </a:cubicBezTo>
                  <a:cubicBezTo>
                    <a:pt x="2222188" y="761660"/>
                    <a:pt x="2220854" y="782933"/>
                    <a:pt x="2201105" y="791378"/>
                  </a:cubicBezTo>
                  <a:cubicBezTo>
                    <a:pt x="2183008" y="799062"/>
                    <a:pt x="2174626" y="782170"/>
                    <a:pt x="2162815" y="772138"/>
                  </a:cubicBezTo>
                  <a:cubicBezTo>
                    <a:pt x="2102871" y="720956"/>
                    <a:pt x="2066803" y="651042"/>
                    <a:pt x="2029783" y="581573"/>
                  </a:cubicBezTo>
                  <a:cubicBezTo>
                    <a:pt x="2021718" y="566396"/>
                    <a:pt x="2019559" y="552172"/>
                    <a:pt x="2022036" y="535027"/>
                  </a:cubicBezTo>
                  <a:cubicBezTo>
                    <a:pt x="2029910" y="480354"/>
                    <a:pt x="2025909" y="428601"/>
                    <a:pt x="1983999" y="388405"/>
                  </a:cubicBezTo>
                  <a:cubicBezTo>
                    <a:pt x="1974855" y="379642"/>
                    <a:pt x="1973204" y="367387"/>
                    <a:pt x="1972252" y="354877"/>
                  </a:cubicBezTo>
                  <a:cubicBezTo>
                    <a:pt x="1971109" y="338684"/>
                    <a:pt x="1963108" y="326492"/>
                    <a:pt x="1950027" y="318936"/>
                  </a:cubicBezTo>
                  <a:cubicBezTo>
                    <a:pt x="1934215" y="309855"/>
                    <a:pt x="1920054" y="312395"/>
                    <a:pt x="1922404" y="334557"/>
                  </a:cubicBezTo>
                  <a:cubicBezTo>
                    <a:pt x="1926341" y="371831"/>
                    <a:pt x="1919229" y="408662"/>
                    <a:pt x="1931485" y="447270"/>
                  </a:cubicBezTo>
                  <a:cubicBezTo>
                    <a:pt x="1944375" y="487783"/>
                    <a:pt x="1942279" y="534646"/>
                    <a:pt x="1909387" y="570397"/>
                  </a:cubicBezTo>
                  <a:cubicBezTo>
                    <a:pt x="1874462" y="572429"/>
                    <a:pt x="1867794" y="545569"/>
                    <a:pt x="1864428" y="517438"/>
                  </a:cubicBezTo>
                  <a:cubicBezTo>
                    <a:pt x="1860682" y="485751"/>
                    <a:pt x="1854015" y="456033"/>
                    <a:pt x="1833440" y="431522"/>
                  </a:cubicBezTo>
                  <a:cubicBezTo>
                    <a:pt x="1821566" y="417361"/>
                    <a:pt x="1809374" y="405042"/>
                    <a:pt x="1791912" y="420981"/>
                  </a:cubicBezTo>
                  <a:cubicBezTo>
                    <a:pt x="1777306" y="434316"/>
                    <a:pt x="1781498" y="448476"/>
                    <a:pt x="1786006" y="467844"/>
                  </a:cubicBezTo>
                  <a:cubicBezTo>
                    <a:pt x="1799468" y="526328"/>
                    <a:pt x="1851728" y="556109"/>
                    <a:pt x="1870842" y="607544"/>
                  </a:cubicBezTo>
                  <a:cubicBezTo>
                    <a:pt x="1885002" y="645708"/>
                    <a:pt x="1901131" y="685079"/>
                    <a:pt x="1902655" y="727941"/>
                  </a:cubicBezTo>
                  <a:cubicBezTo>
                    <a:pt x="1897702" y="734863"/>
                    <a:pt x="1890400" y="740070"/>
                    <a:pt x="1883034" y="737720"/>
                  </a:cubicBezTo>
                  <a:cubicBezTo>
                    <a:pt x="1858523" y="730037"/>
                    <a:pt x="1847029" y="735434"/>
                    <a:pt x="1841759" y="765788"/>
                  </a:cubicBezTo>
                  <a:cubicBezTo>
                    <a:pt x="1836425" y="796585"/>
                    <a:pt x="1805247" y="800458"/>
                    <a:pt x="1787657" y="772519"/>
                  </a:cubicBezTo>
                  <a:cubicBezTo>
                    <a:pt x="1767909" y="741213"/>
                    <a:pt x="1743016" y="713019"/>
                    <a:pt x="1731777" y="675807"/>
                  </a:cubicBezTo>
                  <a:cubicBezTo>
                    <a:pt x="1728856" y="666156"/>
                    <a:pt x="1726062" y="654979"/>
                    <a:pt x="1713743" y="649709"/>
                  </a:cubicBezTo>
                  <a:cubicBezTo>
                    <a:pt x="1727396" y="729973"/>
                    <a:pt x="1739461" y="809158"/>
                    <a:pt x="1786831" y="875516"/>
                  </a:cubicBezTo>
                  <a:cubicBezTo>
                    <a:pt x="1808040" y="905171"/>
                    <a:pt x="1874462" y="901297"/>
                    <a:pt x="1891226" y="869102"/>
                  </a:cubicBezTo>
                  <a:cubicBezTo>
                    <a:pt x="1907926" y="837098"/>
                    <a:pt x="1913070" y="835955"/>
                    <a:pt x="1942470" y="857609"/>
                  </a:cubicBezTo>
                  <a:cubicBezTo>
                    <a:pt x="1973649" y="880596"/>
                    <a:pt x="2012193" y="890248"/>
                    <a:pt x="2039689" y="920220"/>
                  </a:cubicBezTo>
                  <a:cubicBezTo>
                    <a:pt x="2044896" y="925872"/>
                    <a:pt x="2054484" y="928920"/>
                    <a:pt x="2061152" y="925554"/>
                  </a:cubicBezTo>
                  <a:cubicBezTo>
                    <a:pt x="2094426" y="908790"/>
                    <a:pt x="2122048" y="935397"/>
                    <a:pt x="2152655" y="938572"/>
                  </a:cubicBezTo>
                  <a:cubicBezTo>
                    <a:pt x="2162244" y="939588"/>
                    <a:pt x="2174309" y="945493"/>
                    <a:pt x="2177229" y="955907"/>
                  </a:cubicBezTo>
                  <a:cubicBezTo>
                    <a:pt x="2189549" y="999278"/>
                    <a:pt x="2217362" y="1039791"/>
                    <a:pt x="2201296" y="1089067"/>
                  </a:cubicBezTo>
                  <a:cubicBezTo>
                    <a:pt x="2170117" y="1108626"/>
                    <a:pt x="2134367" y="1111547"/>
                    <a:pt x="2100140" y="1123802"/>
                  </a:cubicBezTo>
                  <a:cubicBezTo>
                    <a:pt x="2142876" y="1107038"/>
                    <a:pt x="2180722" y="1125009"/>
                    <a:pt x="2219711" y="1139042"/>
                  </a:cubicBezTo>
                  <a:cubicBezTo>
                    <a:pt x="2235141" y="1144567"/>
                    <a:pt x="2249937" y="1147678"/>
                    <a:pt x="2251271" y="1167872"/>
                  </a:cubicBezTo>
                  <a:cubicBezTo>
                    <a:pt x="2252667" y="1188763"/>
                    <a:pt x="2240349" y="1203241"/>
                    <a:pt x="2223458" y="1206226"/>
                  </a:cubicBezTo>
                  <a:cubicBezTo>
                    <a:pt x="2193866" y="1211369"/>
                    <a:pt x="2168403" y="1225085"/>
                    <a:pt x="2142177" y="1238865"/>
                  </a:cubicBezTo>
                  <a:cubicBezTo>
                    <a:pt x="2124207" y="1248390"/>
                    <a:pt x="2104586" y="1246612"/>
                    <a:pt x="2088901" y="1230102"/>
                  </a:cubicBezTo>
                  <a:cubicBezTo>
                    <a:pt x="2070740" y="1210988"/>
                    <a:pt x="2050356" y="1194668"/>
                    <a:pt x="2031306" y="1176698"/>
                  </a:cubicBezTo>
                  <a:cubicBezTo>
                    <a:pt x="2004890" y="1151742"/>
                    <a:pt x="1970156" y="1153203"/>
                    <a:pt x="1945010" y="1180635"/>
                  </a:cubicBezTo>
                  <a:cubicBezTo>
                    <a:pt x="1937771" y="1188636"/>
                    <a:pt x="1933326" y="1198288"/>
                    <a:pt x="1928817" y="1208131"/>
                  </a:cubicBezTo>
                  <a:cubicBezTo>
                    <a:pt x="1903989" y="1262169"/>
                    <a:pt x="1907101" y="1262042"/>
                    <a:pt x="1961393" y="1266106"/>
                  </a:cubicBezTo>
                  <a:cubicBezTo>
                    <a:pt x="1990793" y="1268329"/>
                    <a:pt x="2015051" y="1260518"/>
                    <a:pt x="2041276" y="1252898"/>
                  </a:cubicBezTo>
                  <a:cubicBezTo>
                    <a:pt x="2103887" y="1234610"/>
                    <a:pt x="2165165" y="1248834"/>
                    <a:pt x="2226252" y="1263757"/>
                  </a:cubicBezTo>
                  <a:cubicBezTo>
                    <a:pt x="2239904" y="1267059"/>
                    <a:pt x="2253874" y="1273790"/>
                    <a:pt x="2267082" y="1266742"/>
                  </a:cubicBezTo>
                  <a:cubicBezTo>
                    <a:pt x="2297117" y="1250803"/>
                    <a:pt x="2325629" y="1258931"/>
                    <a:pt x="2355538" y="1267504"/>
                  </a:cubicBezTo>
                  <a:cubicBezTo>
                    <a:pt x="2383351" y="1275441"/>
                    <a:pt x="2408624" y="1284141"/>
                    <a:pt x="2424117" y="1313223"/>
                  </a:cubicBezTo>
                  <a:cubicBezTo>
                    <a:pt x="2430976" y="1326114"/>
                    <a:pt x="2445200" y="1332845"/>
                    <a:pt x="2454534" y="1343704"/>
                  </a:cubicBezTo>
                  <a:cubicBezTo>
                    <a:pt x="2499492" y="1395774"/>
                    <a:pt x="2526352" y="1460925"/>
                    <a:pt x="2550800" y="1524426"/>
                  </a:cubicBezTo>
                  <a:cubicBezTo>
                    <a:pt x="2564770" y="1560684"/>
                    <a:pt x="2547371" y="1607674"/>
                    <a:pt x="2527115" y="1645013"/>
                  </a:cubicBezTo>
                  <a:cubicBezTo>
                    <a:pt x="2515494" y="1666349"/>
                    <a:pt x="2486728" y="1666349"/>
                    <a:pt x="2472187" y="1645140"/>
                  </a:cubicBezTo>
                  <a:cubicBezTo>
                    <a:pt x="2436437" y="1592815"/>
                    <a:pt x="2395415" y="1542650"/>
                    <a:pt x="2408115" y="1469180"/>
                  </a:cubicBezTo>
                  <a:cubicBezTo>
                    <a:pt x="2411862" y="1447400"/>
                    <a:pt x="2394653" y="1441050"/>
                    <a:pt x="2378715" y="1440732"/>
                  </a:cubicBezTo>
                  <a:cubicBezTo>
                    <a:pt x="2349378" y="1440097"/>
                    <a:pt x="2327344" y="1428540"/>
                    <a:pt x="2313818" y="1399774"/>
                  </a:cubicBezTo>
                  <a:cubicBezTo>
                    <a:pt x="2310326" y="1392345"/>
                    <a:pt x="2304674" y="1384788"/>
                    <a:pt x="2296038" y="1388598"/>
                  </a:cubicBezTo>
                  <a:cubicBezTo>
                    <a:pt x="2285307" y="1393361"/>
                    <a:pt x="2286132" y="1405045"/>
                    <a:pt x="2290578" y="1413110"/>
                  </a:cubicBezTo>
                  <a:cubicBezTo>
                    <a:pt x="2303087" y="1435906"/>
                    <a:pt x="2302642" y="1455972"/>
                    <a:pt x="2286640" y="1476927"/>
                  </a:cubicBezTo>
                  <a:cubicBezTo>
                    <a:pt x="2276671" y="1489881"/>
                    <a:pt x="2279084" y="1505185"/>
                    <a:pt x="2287783" y="1518774"/>
                  </a:cubicBezTo>
                  <a:cubicBezTo>
                    <a:pt x="2307024" y="1548746"/>
                    <a:pt x="2315850" y="1582719"/>
                    <a:pt x="2317501" y="1618343"/>
                  </a:cubicBezTo>
                  <a:cubicBezTo>
                    <a:pt x="2318898" y="1648060"/>
                    <a:pt x="2337440" y="1664190"/>
                    <a:pt x="2355093" y="1681716"/>
                  </a:cubicBezTo>
                  <a:cubicBezTo>
                    <a:pt x="2394717" y="1720959"/>
                    <a:pt x="2387351" y="1762869"/>
                    <a:pt x="2336234" y="1780396"/>
                  </a:cubicBezTo>
                  <a:cubicBezTo>
                    <a:pt x="2297879" y="1793540"/>
                    <a:pt x="2257240" y="1797350"/>
                    <a:pt x="2218822" y="1811828"/>
                  </a:cubicBezTo>
                  <a:cubicBezTo>
                    <a:pt x="2205677" y="1816781"/>
                    <a:pt x="2187199" y="1818178"/>
                    <a:pt x="2174245" y="1808971"/>
                  </a:cubicBezTo>
                  <a:cubicBezTo>
                    <a:pt x="2150878" y="1792397"/>
                    <a:pt x="2127763" y="1789412"/>
                    <a:pt x="2102109" y="1800081"/>
                  </a:cubicBezTo>
                  <a:cubicBezTo>
                    <a:pt x="2094679" y="1803128"/>
                    <a:pt x="2086678" y="1800906"/>
                    <a:pt x="2080392" y="1795889"/>
                  </a:cubicBezTo>
                  <a:cubicBezTo>
                    <a:pt x="2051246" y="1772839"/>
                    <a:pt x="2068010" y="1737406"/>
                    <a:pt x="2061278" y="1708196"/>
                  </a:cubicBezTo>
                  <a:cubicBezTo>
                    <a:pt x="2057596" y="1692003"/>
                    <a:pt x="2068772" y="1677525"/>
                    <a:pt x="2085980" y="1672127"/>
                  </a:cubicBezTo>
                  <a:cubicBezTo>
                    <a:pt x="2096394" y="1668825"/>
                    <a:pt x="2112205" y="1668952"/>
                    <a:pt x="2111825" y="1653331"/>
                  </a:cubicBezTo>
                  <a:cubicBezTo>
                    <a:pt x="2111380" y="1635678"/>
                    <a:pt x="2094172" y="1642409"/>
                    <a:pt x="2084456" y="1638726"/>
                  </a:cubicBezTo>
                  <a:cubicBezTo>
                    <a:pt x="2054865" y="1627423"/>
                    <a:pt x="2028386" y="1616120"/>
                    <a:pt x="2007303" y="1585640"/>
                  </a:cubicBezTo>
                  <a:cubicBezTo>
                    <a:pt x="1980697" y="1547095"/>
                    <a:pt x="1938533" y="1523664"/>
                    <a:pt x="1902465" y="1494898"/>
                  </a:cubicBezTo>
                  <a:cubicBezTo>
                    <a:pt x="1876113" y="1473880"/>
                    <a:pt x="1857063" y="1448543"/>
                    <a:pt x="1839854" y="1421746"/>
                  </a:cubicBezTo>
                  <a:cubicBezTo>
                    <a:pt x="1840108" y="1448860"/>
                    <a:pt x="1840552" y="1477372"/>
                    <a:pt x="1857888" y="1501756"/>
                  </a:cubicBezTo>
                  <a:cubicBezTo>
                    <a:pt x="1867159" y="1514774"/>
                    <a:pt x="1858840" y="1527855"/>
                    <a:pt x="1857443" y="1540999"/>
                  </a:cubicBezTo>
                  <a:cubicBezTo>
                    <a:pt x="1855920" y="1555223"/>
                    <a:pt x="1842458" y="1566717"/>
                    <a:pt x="1849506" y="1586719"/>
                  </a:cubicBezTo>
                  <a:cubicBezTo>
                    <a:pt x="1863984" y="1571098"/>
                    <a:pt x="1853634" y="1553826"/>
                    <a:pt x="1857634" y="1539793"/>
                  </a:cubicBezTo>
                  <a:cubicBezTo>
                    <a:pt x="1861571" y="1525949"/>
                    <a:pt x="1860428" y="1508106"/>
                    <a:pt x="1877128" y="1502899"/>
                  </a:cubicBezTo>
                  <a:cubicBezTo>
                    <a:pt x="1893765" y="1497755"/>
                    <a:pt x="1909895" y="1498772"/>
                    <a:pt x="1921515" y="1515980"/>
                  </a:cubicBezTo>
                  <a:cubicBezTo>
                    <a:pt x="1930088" y="1528744"/>
                    <a:pt x="1942978" y="1534078"/>
                    <a:pt x="1955996" y="1540047"/>
                  </a:cubicBezTo>
                  <a:cubicBezTo>
                    <a:pt x="1989968" y="1555604"/>
                    <a:pt x="1994730" y="1579671"/>
                    <a:pt x="1966537" y="1603928"/>
                  </a:cubicBezTo>
                  <a:cubicBezTo>
                    <a:pt x="1945709" y="1621835"/>
                    <a:pt x="1925198" y="1636122"/>
                    <a:pt x="1917705" y="1667492"/>
                  </a:cubicBezTo>
                  <a:cubicBezTo>
                    <a:pt x="1912879" y="1687558"/>
                    <a:pt x="1887733" y="1690606"/>
                    <a:pt x="1870905" y="1698797"/>
                  </a:cubicBezTo>
                  <a:cubicBezTo>
                    <a:pt x="1850395" y="1708767"/>
                    <a:pt x="1847284" y="1720260"/>
                    <a:pt x="1859095" y="1738168"/>
                  </a:cubicBezTo>
                  <a:cubicBezTo>
                    <a:pt x="1867540" y="1739628"/>
                    <a:pt x="1869953" y="1734484"/>
                    <a:pt x="1871160" y="1729341"/>
                  </a:cubicBezTo>
                  <a:cubicBezTo>
                    <a:pt x="1874970" y="1712895"/>
                    <a:pt x="1879097" y="1696131"/>
                    <a:pt x="1898655" y="1695876"/>
                  </a:cubicBezTo>
                  <a:cubicBezTo>
                    <a:pt x="1920563" y="1695622"/>
                    <a:pt x="1930215" y="1713720"/>
                    <a:pt x="1933898" y="1732325"/>
                  </a:cubicBezTo>
                  <a:cubicBezTo>
                    <a:pt x="1937073" y="1748264"/>
                    <a:pt x="1939740" y="1755821"/>
                    <a:pt x="1957075" y="1754868"/>
                  </a:cubicBezTo>
                  <a:cubicBezTo>
                    <a:pt x="1990222" y="1753027"/>
                    <a:pt x="2003748" y="1775315"/>
                    <a:pt x="2007812" y="1807827"/>
                  </a:cubicBezTo>
                  <a:cubicBezTo>
                    <a:pt x="2015241" y="1867581"/>
                    <a:pt x="2020448" y="1870439"/>
                    <a:pt x="2075122" y="1852849"/>
                  </a:cubicBezTo>
                  <a:cubicBezTo>
                    <a:pt x="2090806" y="1847833"/>
                    <a:pt x="2107126" y="1843960"/>
                    <a:pt x="2123763" y="1844594"/>
                  </a:cubicBezTo>
                  <a:cubicBezTo>
                    <a:pt x="2144146" y="1845356"/>
                    <a:pt x="2152274" y="1860977"/>
                    <a:pt x="2156148" y="1878947"/>
                  </a:cubicBezTo>
                  <a:cubicBezTo>
                    <a:pt x="2159958" y="1896537"/>
                    <a:pt x="2154624" y="1911460"/>
                    <a:pt x="2138114" y="1919334"/>
                  </a:cubicBezTo>
                  <a:cubicBezTo>
                    <a:pt x="2127636" y="1924350"/>
                    <a:pt x="2116904" y="1929176"/>
                    <a:pt x="2105348" y="1929304"/>
                  </a:cubicBezTo>
                  <a:cubicBezTo>
                    <a:pt x="2074867" y="1929621"/>
                    <a:pt x="2052515" y="1945813"/>
                    <a:pt x="2030417" y="1974770"/>
                  </a:cubicBezTo>
                  <a:cubicBezTo>
                    <a:pt x="2069724" y="1944544"/>
                    <a:pt x="2104966" y="1919017"/>
                    <a:pt x="2151067" y="1942131"/>
                  </a:cubicBezTo>
                  <a:cubicBezTo>
                    <a:pt x="2167577" y="1950385"/>
                    <a:pt x="2228728" y="2051351"/>
                    <a:pt x="2226760" y="2070528"/>
                  </a:cubicBezTo>
                  <a:cubicBezTo>
                    <a:pt x="2225871" y="2078784"/>
                    <a:pt x="2224283" y="2086340"/>
                    <a:pt x="2218886" y="2092944"/>
                  </a:cubicBezTo>
                  <a:cubicBezTo>
                    <a:pt x="2173865" y="2148253"/>
                    <a:pt x="2090235" y="2157841"/>
                    <a:pt x="2032323" y="2120186"/>
                  </a:cubicBezTo>
                  <a:cubicBezTo>
                    <a:pt x="2004065" y="2101834"/>
                    <a:pt x="1981205" y="2080561"/>
                    <a:pt x="1963742" y="2051796"/>
                  </a:cubicBezTo>
                  <a:cubicBezTo>
                    <a:pt x="1953710" y="2035286"/>
                    <a:pt x="1940692" y="2027285"/>
                    <a:pt x="1922658" y="2027729"/>
                  </a:cubicBezTo>
                  <a:cubicBezTo>
                    <a:pt x="1902719" y="2028237"/>
                    <a:pt x="1889066" y="2017823"/>
                    <a:pt x="1880685" y="1997249"/>
                  </a:cubicBezTo>
                  <a:cubicBezTo>
                    <a:pt x="1841886" y="2024236"/>
                    <a:pt x="1844934" y="2071481"/>
                    <a:pt x="1834647" y="2109708"/>
                  </a:cubicBezTo>
                  <a:cubicBezTo>
                    <a:pt x="1828361" y="2133203"/>
                    <a:pt x="1857063" y="2147363"/>
                    <a:pt x="1876366" y="2146983"/>
                  </a:cubicBezTo>
                  <a:cubicBezTo>
                    <a:pt x="1917896" y="2146094"/>
                    <a:pt x="1951042" y="2169081"/>
                    <a:pt x="1987174" y="2183368"/>
                  </a:cubicBezTo>
                  <a:cubicBezTo>
                    <a:pt x="2010225" y="2192449"/>
                    <a:pt x="2032640" y="2197974"/>
                    <a:pt x="2057596" y="2191877"/>
                  </a:cubicBezTo>
                  <a:cubicBezTo>
                    <a:pt x="2087440" y="2184638"/>
                    <a:pt x="2144654" y="2215373"/>
                    <a:pt x="2158561" y="2243630"/>
                  </a:cubicBezTo>
                  <a:cubicBezTo>
                    <a:pt x="2166942" y="2260649"/>
                    <a:pt x="2163640" y="2275317"/>
                    <a:pt x="2150369" y="2287382"/>
                  </a:cubicBezTo>
                  <a:cubicBezTo>
                    <a:pt x="2134939" y="2301352"/>
                    <a:pt x="2135320" y="2319005"/>
                    <a:pt x="2135129" y="2339135"/>
                  </a:cubicBezTo>
                  <a:cubicBezTo>
                    <a:pt x="2134621" y="2387268"/>
                    <a:pt x="2141606" y="2436226"/>
                    <a:pt x="2126684" y="24834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" name="Полилиния: фигура 8">
              <a:extLst>
                <a:ext uri="{FF2B5EF4-FFF2-40B4-BE49-F238E27FC236}">
                  <a16:creationId xmlns="" xmlns:a16="http://schemas.microsoft.com/office/drawing/2014/main" id="{C13418D3-CD8F-488C-8429-74362DCAA6AF}"/>
                </a:ext>
              </a:extLst>
            </p:cNvPr>
            <p:cNvSpPr/>
            <p:nvPr/>
          </p:nvSpPr>
          <p:spPr>
            <a:xfrm>
              <a:off x="1079" y="877976"/>
              <a:ext cx="1680088" cy="3135954"/>
            </a:xfrm>
            <a:custGeom>
              <a:avLst/>
              <a:gdLst>
                <a:gd name="connsiteX0" fmla="*/ 0 w 1680088"/>
                <a:gd name="connsiteY0" fmla="*/ 260266 h 3135954"/>
                <a:gd name="connsiteX1" fmla="*/ 0 w 1680088"/>
                <a:gd name="connsiteY1" fmla="*/ 14774 h 3135954"/>
                <a:gd name="connsiteX2" fmla="*/ 36830 w 1680088"/>
                <a:gd name="connsiteY2" fmla="*/ 3344 h 3135954"/>
                <a:gd name="connsiteX3" fmla="*/ 178943 w 1680088"/>
                <a:gd name="connsiteY3" fmla="*/ 13377 h 3135954"/>
                <a:gd name="connsiteX4" fmla="*/ 260795 w 1680088"/>
                <a:gd name="connsiteY4" fmla="*/ 22839 h 3135954"/>
                <a:gd name="connsiteX5" fmla="*/ 310198 w 1680088"/>
                <a:gd name="connsiteY5" fmla="*/ 27982 h 3135954"/>
                <a:gd name="connsiteX6" fmla="*/ 410718 w 1680088"/>
                <a:gd name="connsiteY6" fmla="*/ 13885 h 3135954"/>
                <a:gd name="connsiteX7" fmla="*/ 645795 w 1680088"/>
                <a:gd name="connsiteY7" fmla="*/ 38206 h 3135954"/>
                <a:gd name="connsiteX8" fmla="*/ 713042 w 1680088"/>
                <a:gd name="connsiteY8" fmla="*/ 37063 h 3135954"/>
                <a:gd name="connsiteX9" fmla="*/ 764286 w 1680088"/>
                <a:gd name="connsiteY9" fmla="*/ 178351 h 3135954"/>
                <a:gd name="connsiteX10" fmla="*/ 818007 w 1680088"/>
                <a:gd name="connsiteY10" fmla="*/ 200195 h 3135954"/>
                <a:gd name="connsiteX11" fmla="*/ 878078 w 1680088"/>
                <a:gd name="connsiteY11" fmla="*/ 188574 h 3135954"/>
                <a:gd name="connsiteX12" fmla="*/ 914845 w 1680088"/>
                <a:gd name="connsiteY12" fmla="*/ 179875 h 3135954"/>
                <a:gd name="connsiteX13" fmla="*/ 987616 w 1680088"/>
                <a:gd name="connsiteY13" fmla="*/ 153967 h 3135954"/>
                <a:gd name="connsiteX14" fmla="*/ 1025017 w 1680088"/>
                <a:gd name="connsiteY14" fmla="*/ 142092 h 3135954"/>
                <a:gd name="connsiteX15" fmla="*/ 1053338 w 1680088"/>
                <a:gd name="connsiteY15" fmla="*/ 135425 h 3135954"/>
                <a:gd name="connsiteX16" fmla="*/ 1110552 w 1680088"/>
                <a:gd name="connsiteY16" fmla="*/ 225531 h 3135954"/>
                <a:gd name="connsiteX17" fmla="*/ 1119569 w 1680088"/>
                <a:gd name="connsiteY17" fmla="*/ 369233 h 3135954"/>
                <a:gd name="connsiteX18" fmla="*/ 1147255 w 1680088"/>
                <a:gd name="connsiteY18" fmla="*/ 502393 h 3135954"/>
                <a:gd name="connsiteX19" fmla="*/ 1130999 w 1680088"/>
                <a:gd name="connsiteY19" fmla="*/ 542398 h 3135954"/>
                <a:gd name="connsiteX20" fmla="*/ 1129729 w 1680088"/>
                <a:gd name="connsiteY20" fmla="*/ 611486 h 3135954"/>
                <a:gd name="connsiteX21" fmla="*/ 1175957 w 1680088"/>
                <a:gd name="connsiteY21" fmla="*/ 668002 h 3135954"/>
                <a:gd name="connsiteX22" fmla="*/ 1129475 w 1680088"/>
                <a:gd name="connsiteY22" fmla="*/ 763824 h 3135954"/>
                <a:gd name="connsiteX23" fmla="*/ 1161542 w 1680088"/>
                <a:gd name="connsiteY23" fmla="*/ 721850 h 3135954"/>
                <a:gd name="connsiteX24" fmla="*/ 1200468 w 1680088"/>
                <a:gd name="connsiteY24" fmla="*/ 663557 h 3135954"/>
                <a:gd name="connsiteX25" fmla="*/ 1388301 w 1680088"/>
                <a:gd name="connsiteY25" fmla="*/ 383393 h 3135954"/>
                <a:gd name="connsiteX26" fmla="*/ 1392174 w 1680088"/>
                <a:gd name="connsiteY26" fmla="*/ 282364 h 3135954"/>
                <a:gd name="connsiteX27" fmla="*/ 1396175 w 1680088"/>
                <a:gd name="connsiteY27" fmla="*/ 230865 h 3135954"/>
                <a:gd name="connsiteX28" fmla="*/ 1482090 w 1680088"/>
                <a:gd name="connsiteY28" fmla="*/ 248646 h 3135954"/>
                <a:gd name="connsiteX29" fmla="*/ 1521397 w 1680088"/>
                <a:gd name="connsiteY29" fmla="*/ 352913 h 3135954"/>
                <a:gd name="connsiteX30" fmla="*/ 1537843 w 1680088"/>
                <a:gd name="connsiteY30" fmla="*/ 389870 h 3135954"/>
                <a:gd name="connsiteX31" fmla="*/ 1576261 w 1680088"/>
                <a:gd name="connsiteY31" fmla="*/ 564115 h 3135954"/>
                <a:gd name="connsiteX32" fmla="*/ 1569847 w 1680088"/>
                <a:gd name="connsiteY32" fmla="*/ 659810 h 3135954"/>
                <a:gd name="connsiteX33" fmla="*/ 1573213 w 1680088"/>
                <a:gd name="connsiteY33" fmla="*/ 784969 h 3135954"/>
                <a:gd name="connsiteX34" fmla="*/ 1529461 w 1680088"/>
                <a:gd name="connsiteY34" fmla="*/ 819640 h 3135954"/>
                <a:gd name="connsiteX35" fmla="*/ 1510030 w 1680088"/>
                <a:gd name="connsiteY35" fmla="*/ 771063 h 3135954"/>
                <a:gd name="connsiteX36" fmla="*/ 1474724 w 1680088"/>
                <a:gd name="connsiteY36" fmla="*/ 629902 h 3135954"/>
                <a:gd name="connsiteX37" fmla="*/ 1465834 w 1680088"/>
                <a:gd name="connsiteY37" fmla="*/ 592881 h 3135954"/>
                <a:gd name="connsiteX38" fmla="*/ 1455611 w 1680088"/>
                <a:gd name="connsiteY38" fmla="*/ 526396 h 3135954"/>
                <a:gd name="connsiteX39" fmla="*/ 1442276 w 1680088"/>
                <a:gd name="connsiteY39" fmla="*/ 453625 h 3135954"/>
                <a:gd name="connsiteX40" fmla="*/ 1434973 w 1680088"/>
                <a:gd name="connsiteY40" fmla="*/ 420668 h 3135954"/>
                <a:gd name="connsiteX41" fmla="*/ 1386205 w 1680088"/>
                <a:gd name="connsiteY41" fmla="*/ 541192 h 3135954"/>
                <a:gd name="connsiteX42" fmla="*/ 1388237 w 1680088"/>
                <a:gd name="connsiteY42" fmla="*/ 608184 h 3135954"/>
                <a:gd name="connsiteX43" fmla="*/ 1384999 w 1680088"/>
                <a:gd name="connsiteY43" fmla="*/ 715246 h 3135954"/>
                <a:gd name="connsiteX44" fmla="*/ 1360551 w 1680088"/>
                <a:gd name="connsiteY44" fmla="*/ 808210 h 3135954"/>
                <a:gd name="connsiteX45" fmla="*/ 1416939 w 1680088"/>
                <a:gd name="connsiteY45" fmla="*/ 786176 h 3135954"/>
                <a:gd name="connsiteX46" fmla="*/ 1480884 w 1680088"/>
                <a:gd name="connsiteY46" fmla="*/ 835706 h 3135954"/>
                <a:gd name="connsiteX47" fmla="*/ 1522095 w 1680088"/>
                <a:gd name="connsiteY47" fmla="*/ 829356 h 3135954"/>
                <a:gd name="connsiteX48" fmla="*/ 1588961 w 1680088"/>
                <a:gd name="connsiteY48" fmla="*/ 872473 h 3135954"/>
                <a:gd name="connsiteX49" fmla="*/ 1592961 w 1680088"/>
                <a:gd name="connsiteY49" fmla="*/ 1005569 h 3135954"/>
                <a:gd name="connsiteX50" fmla="*/ 1561846 w 1680088"/>
                <a:gd name="connsiteY50" fmla="*/ 1138920 h 3135954"/>
                <a:gd name="connsiteX51" fmla="*/ 1558290 w 1680088"/>
                <a:gd name="connsiteY51" fmla="*/ 1234234 h 3135954"/>
                <a:gd name="connsiteX52" fmla="*/ 1580325 w 1680088"/>
                <a:gd name="connsiteY52" fmla="*/ 1268588 h 3135954"/>
                <a:gd name="connsiteX53" fmla="*/ 1591310 w 1680088"/>
                <a:gd name="connsiteY53" fmla="*/ 1295385 h 3135954"/>
                <a:gd name="connsiteX54" fmla="*/ 1531493 w 1680088"/>
                <a:gd name="connsiteY54" fmla="*/ 1325992 h 3135954"/>
                <a:gd name="connsiteX55" fmla="*/ 1261682 w 1680088"/>
                <a:gd name="connsiteY55" fmla="*/ 1369109 h 3135954"/>
                <a:gd name="connsiteX56" fmla="*/ 1224280 w 1680088"/>
                <a:gd name="connsiteY56" fmla="*/ 1376475 h 3135954"/>
                <a:gd name="connsiteX57" fmla="*/ 1214311 w 1680088"/>
                <a:gd name="connsiteY57" fmla="*/ 1393556 h 3135954"/>
                <a:gd name="connsiteX58" fmla="*/ 1212469 w 1680088"/>
                <a:gd name="connsiteY58" fmla="*/ 1431021 h 3135954"/>
                <a:gd name="connsiteX59" fmla="*/ 1232726 w 1680088"/>
                <a:gd name="connsiteY59" fmla="*/ 1437181 h 3135954"/>
                <a:gd name="connsiteX60" fmla="*/ 1363853 w 1680088"/>
                <a:gd name="connsiteY60" fmla="*/ 1474836 h 3135954"/>
                <a:gd name="connsiteX61" fmla="*/ 1404557 w 1680088"/>
                <a:gd name="connsiteY61" fmla="*/ 1497887 h 3135954"/>
                <a:gd name="connsiteX62" fmla="*/ 1432243 w 1680088"/>
                <a:gd name="connsiteY62" fmla="*/ 1516810 h 3135954"/>
                <a:gd name="connsiteX63" fmla="*/ 1467866 w 1680088"/>
                <a:gd name="connsiteY63" fmla="*/ 1589264 h 3135954"/>
                <a:gd name="connsiteX64" fmla="*/ 1456690 w 1680088"/>
                <a:gd name="connsiteY64" fmla="*/ 1617395 h 3135954"/>
                <a:gd name="connsiteX65" fmla="*/ 1398778 w 1680088"/>
                <a:gd name="connsiteY65" fmla="*/ 1594789 h 3135954"/>
                <a:gd name="connsiteX66" fmla="*/ 1315022 w 1680088"/>
                <a:gd name="connsiteY66" fmla="*/ 1553196 h 3135954"/>
                <a:gd name="connsiteX67" fmla="*/ 1348804 w 1680088"/>
                <a:gd name="connsiteY67" fmla="*/ 1655685 h 3135954"/>
                <a:gd name="connsiteX68" fmla="*/ 1281240 w 1680088"/>
                <a:gd name="connsiteY68" fmla="*/ 1651431 h 3135954"/>
                <a:gd name="connsiteX69" fmla="*/ 1275398 w 1680088"/>
                <a:gd name="connsiteY69" fmla="*/ 1646414 h 3135954"/>
                <a:gd name="connsiteX70" fmla="*/ 1183894 w 1680088"/>
                <a:gd name="connsiteY70" fmla="*/ 1563165 h 3135954"/>
                <a:gd name="connsiteX71" fmla="*/ 1167829 w 1680088"/>
                <a:gd name="connsiteY71" fmla="*/ 1557577 h 3135954"/>
                <a:gd name="connsiteX72" fmla="*/ 1155573 w 1680088"/>
                <a:gd name="connsiteY72" fmla="*/ 1616188 h 3135954"/>
                <a:gd name="connsiteX73" fmla="*/ 1088771 w 1680088"/>
                <a:gd name="connsiteY73" fmla="*/ 1583613 h 3135954"/>
                <a:gd name="connsiteX74" fmla="*/ 1045274 w 1680088"/>
                <a:gd name="connsiteY74" fmla="*/ 1560181 h 3135954"/>
                <a:gd name="connsiteX75" fmla="*/ 1087755 w 1680088"/>
                <a:gd name="connsiteY75" fmla="*/ 1591042 h 3135954"/>
                <a:gd name="connsiteX76" fmla="*/ 1073722 w 1680088"/>
                <a:gd name="connsiteY76" fmla="*/ 1626475 h 3135954"/>
                <a:gd name="connsiteX77" fmla="*/ 1028002 w 1680088"/>
                <a:gd name="connsiteY77" fmla="*/ 1624316 h 3135954"/>
                <a:gd name="connsiteX78" fmla="*/ 907733 w 1680088"/>
                <a:gd name="connsiteY78" fmla="*/ 1610029 h 3135954"/>
                <a:gd name="connsiteX79" fmla="*/ 1023810 w 1680088"/>
                <a:gd name="connsiteY79" fmla="*/ 1657209 h 3135954"/>
                <a:gd name="connsiteX80" fmla="*/ 1042988 w 1680088"/>
                <a:gd name="connsiteY80" fmla="*/ 1736140 h 3135954"/>
                <a:gd name="connsiteX81" fmla="*/ 1008253 w 1680088"/>
                <a:gd name="connsiteY81" fmla="*/ 1750174 h 3135954"/>
                <a:gd name="connsiteX82" fmla="*/ 982790 w 1680088"/>
                <a:gd name="connsiteY82" fmla="*/ 1740204 h 3135954"/>
                <a:gd name="connsiteX83" fmla="*/ 1011619 w 1680088"/>
                <a:gd name="connsiteY83" fmla="*/ 1750618 h 3135954"/>
                <a:gd name="connsiteX84" fmla="*/ 1115187 w 1680088"/>
                <a:gd name="connsiteY84" fmla="*/ 1882445 h 3135954"/>
                <a:gd name="connsiteX85" fmla="*/ 1188974 w 1680088"/>
                <a:gd name="connsiteY85" fmla="*/ 1979283 h 3135954"/>
                <a:gd name="connsiteX86" fmla="*/ 1195705 w 1680088"/>
                <a:gd name="connsiteY86" fmla="*/ 1982839 h 3135954"/>
                <a:gd name="connsiteX87" fmla="*/ 1236282 w 1680088"/>
                <a:gd name="connsiteY87" fmla="*/ 2006144 h 3135954"/>
                <a:gd name="connsiteX88" fmla="*/ 1249236 w 1680088"/>
                <a:gd name="connsiteY88" fmla="*/ 1957566 h 3135954"/>
                <a:gd name="connsiteX89" fmla="*/ 1259904 w 1680088"/>
                <a:gd name="connsiteY89" fmla="*/ 1941310 h 3135954"/>
                <a:gd name="connsiteX90" fmla="*/ 1299782 w 1680088"/>
                <a:gd name="connsiteY90" fmla="*/ 1973949 h 3135954"/>
                <a:gd name="connsiteX91" fmla="*/ 1322134 w 1680088"/>
                <a:gd name="connsiteY91" fmla="*/ 1882890 h 3135954"/>
                <a:gd name="connsiteX92" fmla="*/ 1320737 w 1680088"/>
                <a:gd name="connsiteY92" fmla="*/ 1852536 h 3135954"/>
                <a:gd name="connsiteX93" fmla="*/ 1319975 w 1680088"/>
                <a:gd name="connsiteY93" fmla="*/ 1765668 h 3135954"/>
                <a:gd name="connsiteX94" fmla="*/ 1353566 w 1680088"/>
                <a:gd name="connsiteY94" fmla="*/ 1746364 h 3135954"/>
                <a:gd name="connsiteX95" fmla="*/ 1439164 w 1680088"/>
                <a:gd name="connsiteY95" fmla="*/ 1736648 h 3135954"/>
                <a:gd name="connsiteX96" fmla="*/ 1450213 w 1680088"/>
                <a:gd name="connsiteY96" fmla="*/ 1735505 h 3135954"/>
                <a:gd name="connsiteX97" fmla="*/ 1501648 w 1680088"/>
                <a:gd name="connsiteY97" fmla="*/ 1766303 h 3135954"/>
                <a:gd name="connsiteX98" fmla="*/ 1508189 w 1680088"/>
                <a:gd name="connsiteY98" fmla="*/ 1851711 h 3135954"/>
                <a:gd name="connsiteX99" fmla="*/ 1509332 w 1680088"/>
                <a:gd name="connsiteY99" fmla="*/ 1885810 h 3135954"/>
                <a:gd name="connsiteX100" fmla="*/ 1453769 w 1680088"/>
                <a:gd name="connsiteY100" fmla="*/ 2027226 h 3135954"/>
                <a:gd name="connsiteX101" fmla="*/ 1486599 w 1680088"/>
                <a:gd name="connsiteY101" fmla="*/ 2110094 h 3135954"/>
                <a:gd name="connsiteX102" fmla="*/ 1551115 w 1680088"/>
                <a:gd name="connsiteY102" fmla="*/ 2177721 h 3135954"/>
                <a:gd name="connsiteX103" fmla="*/ 1563434 w 1680088"/>
                <a:gd name="connsiteY103" fmla="*/ 2211821 h 3135954"/>
                <a:gd name="connsiteX104" fmla="*/ 1597660 w 1680088"/>
                <a:gd name="connsiteY104" fmla="*/ 2248143 h 3135954"/>
                <a:gd name="connsiteX105" fmla="*/ 1621409 w 1680088"/>
                <a:gd name="connsiteY105" fmla="*/ 2332091 h 3135954"/>
                <a:gd name="connsiteX106" fmla="*/ 1595374 w 1680088"/>
                <a:gd name="connsiteY106" fmla="*/ 2380605 h 3135954"/>
                <a:gd name="connsiteX107" fmla="*/ 1643888 w 1680088"/>
                <a:gd name="connsiteY107" fmla="*/ 2385050 h 3135954"/>
                <a:gd name="connsiteX108" fmla="*/ 1678940 w 1680088"/>
                <a:gd name="connsiteY108" fmla="*/ 2411911 h 3135954"/>
                <a:gd name="connsiteX109" fmla="*/ 1666558 w 1680088"/>
                <a:gd name="connsiteY109" fmla="*/ 2491667 h 3135954"/>
                <a:gd name="connsiteX110" fmla="*/ 1589342 w 1680088"/>
                <a:gd name="connsiteY110" fmla="*/ 2509384 h 3135954"/>
                <a:gd name="connsiteX111" fmla="*/ 1562291 w 1680088"/>
                <a:gd name="connsiteY111" fmla="*/ 2463536 h 3135954"/>
                <a:gd name="connsiteX112" fmla="*/ 1544638 w 1680088"/>
                <a:gd name="connsiteY112" fmla="*/ 2470140 h 3135954"/>
                <a:gd name="connsiteX113" fmla="*/ 1469962 w 1680088"/>
                <a:gd name="connsiteY113" fmla="*/ 2506209 h 3135954"/>
                <a:gd name="connsiteX114" fmla="*/ 1425321 w 1680088"/>
                <a:gd name="connsiteY114" fmla="*/ 2481570 h 3135954"/>
                <a:gd name="connsiteX115" fmla="*/ 1399096 w 1680088"/>
                <a:gd name="connsiteY115" fmla="*/ 2449757 h 3135954"/>
                <a:gd name="connsiteX116" fmla="*/ 1369632 w 1680088"/>
                <a:gd name="connsiteY116" fmla="*/ 2484555 h 3135954"/>
                <a:gd name="connsiteX117" fmla="*/ 1408430 w 1680088"/>
                <a:gd name="connsiteY117" fmla="*/ 2513892 h 3135954"/>
                <a:gd name="connsiteX118" fmla="*/ 1483805 w 1680088"/>
                <a:gd name="connsiteY118" fmla="*/ 2541832 h 3135954"/>
                <a:gd name="connsiteX119" fmla="*/ 1524127 w 1680088"/>
                <a:gd name="connsiteY119" fmla="*/ 2560692 h 3135954"/>
                <a:gd name="connsiteX120" fmla="*/ 1577213 w 1680088"/>
                <a:gd name="connsiteY120" fmla="*/ 2613016 h 3135954"/>
                <a:gd name="connsiteX121" fmla="*/ 1574229 w 1680088"/>
                <a:gd name="connsiteY121" fmla="*/ 2655942 h 3135954"/>
                <a:gd name="connsiteX122" fmla="*/ 1576642 w 1680088"/>
                <a:gd name="connsiteY122" fmla="*/ 2723189 h 3135954"/>
                <a:gd name="connsiteX123" fmla="*/ 1475232 w 1680088"/>
                <a:gd name="connsiteY123" fmla="*/ 2844919 h 3135954"/>
                <a:gd name="connsiteX124" fmla="*/ 1449769 w 1680088"/>
                <a:gd name="connsiteY124" fmla="*/ 2805739 h 3135954"/>
                <a:gd name="connsiteX125" fmla="*/ 1457579 w 1680088"/>
                <a:gd name="connsiteY125" fmla="*/ 2758305 h 3135954"/>
                <a:gd name="connsiteX126" fmla="*/ 1479106 w 1680088"/>
                <a:gd name="connsiteY126" fmla="*/ 2718236 h 3135954"/>
                <a:gd name="connsiteX127" fmla="*/ 1371981 w 1680088"/>
                <a:gd name="connsiteY127" fmla="*/ 2634924 h 3135954"/>
                <a:gd name="connsiteX128" fmla="*/ 1298004 w 1680088"/>
                <a:gd name="connsiteY128" fmla="*/ 2553770 h 3135954"/>
                <a:gd name="connsiteX129" fmla="*/ 1270381 w 1680088"/>
                <a:gd name="connsiteY129" fmla="*/ 2519163 h 3135954"/>
                <a:gd name="connsiteX130" fmla="*/ 1279081 w 1680088"/>
                <a:gd name="connsiteY130" fmla="*/ 2334694 h 3135954"/>
                <a:gd name="connsiteX131" fmla="*/ 1238250 w 1680088"/>
                <a:gd name="connsiteY131" fmla="*/ 2292848 h 3135954"/>
                <a:gd name="connsiteX132" fmla="*/ 1172210 w 1680088"/>
                <a:gd name="connsiteY132" fmla="*/ 2218235 h 3135954"/>
                <a:gd name="connsiteX133" fmla="*/ 1160717 w 1680088"/>
                <a:gd name="connsiteY133" fmla="*/ 2197788 h 3135954"/>
                <a:gd name="connsiteX134" fmla="*/ 1156780 w 1680088"/>
                <a:gd name="connsiteY134" fmla="*/ 2136129 h 3135954"/>
                <a:gd name="connsiteX135" fmla="*/ 1125030 w 1680088"/>
                <a:gd name="connsiteY135" fmla="*/ 2034147 h 3135954"/>
                <a:gd name="connsiteX136" fmla="*/ 1075563 w 1680088"/>
                <a:gd name="connsiteY136" fmla="*/ 1971726 h 3135954"/>
                <a:gd name="connsiteX137" fmla="*/ 988885 w 1680088"/>
                <a:gd name="connsiteY137" fmla="*/ 1856410 h 3135954"/>
                <a:gd name="connsiteX138" fmla="*/ 944944 w 1680088"/>
                <a:gd name="connsiteY138" fmla="*/ 1824342 h 3135954"/>
                <a:gd name="connsiteX139" fmla="*/ 922465 w 1680088"/>
                <a:gd name="connsiteY139" fmla="*/ 1803260 h 3135954"/>
                <a:gd name="connsiteX140" fmla="*/ 846138 w 1680088"/>
                <a:gd name="connsiteY140" fmla="*/ 1699755 h 3135954"/>
                <a:gd name="connsiteX141" fmla="*/ 812546 w 1680088"/>
                <a:gd name="connsiteY141" fmla="*/ 1694929 h 3135954"/>
                <a:gd name="connsiteX142" fmla="*/ 752094 w 1680088"/>
                <a:gd name="connsiteY142" fmla="*/ 1742109 h 3135954"/>
                <a:gd name="connsiteX143" fmla="*/ 741998 w 1680088"/>
                <a:gd name="connsiteY143" fmla="*/ 1844662 h 3135954"/>
                <a:gd name="connsiteX144" fmla="*/ 735838 w 1680088"/>
                <a:gd name="connsiteY144" fmla="*/ 1854949 h 3135954"/>
                <a:gd name="connsiteX145" fmla="*/ 787718 w 1680088"/>
                <a:gd name="connsiteY145" fmla="*/ 1986967 h 3135954"/>
                <a:gd name="connsiteX146" fmla="*/ 853948 w 1680088"/>
                <a:gd name="connsiteY146" fmla="*/ 2033766 h 3135954"/>
                <a:gd name="connsiteX147" fmla="*/ 857060 w 1680088"/>
                <a:gd name="connsiteY147" fmla="*/ 2085519 h 3135954"/>
                <a:gd name="connsiteX148" fmla="*/ 891413 w 1680088"/>
                <a:gd name="connsiteY148" fmla="*/ 2083170 h 3135954"/>
                <a:gd name="connsiteX149" fmla="*/ 930720 w 1680088"/>
                <a:gd name="connsiteY149" fmla="*/ 2121460 h 3135954"/>
                <a:gd name="connsiteX150" fmla="*/ 971169 w 1680088"/>
                <a:gd name="connsiteY150" fmla="*/ 2181214 h 3135954"/>
                <a:gd name="connsiteX151" fmla="*/ 930148 w 1680088"/>
                <a:gd name="connsiteY151" fmla="*/ 2044053 h 3135954"/>
                <a:gd name="connsiteX152" fmla="*/ 910654 w 1680088"/>
                <a:gd name="connsiteY152" fmla="*/ 2014272 h 3135954"/>
                <a:gd name="connsiteX153" fmla="*/ 894969 w 1680088"/>
                <a:gd name="connsiteY153" fmla="*/ 1953248 h 3135954"/>
                <a:gd name="connsiteX154" fmla="*/ 783082 w 1680088"/>
                <a:gd name="connsiteY154" fmla="*/ 1987220 h 3135954"/>
                <a:gd name="connsiteX155" fmla="*/ 757047 w 1680088"/>
                <a:gd name="connsiteY155" fmla="*/ 1961058 h 3135954"/>
                <a:gd name="connsiteX156" fmla="*/ 772732 w 1680088"/>
                <a:gd name="connsiteY156" fmla="*/ 1926705 h 3135954"/>
                <a:gd name="connsiteX157" fmla="*/ 784987 w 1680088"/>
                <a:gd name="connsiteY157" fmla="*/ 1917180 h 3135954"/>
                <a:gd name="connsiteX158" fmla="*/ 857250 w 1680088"/>
                <a:gd name="connsiteY158" fmla="*/ 1826057 h 3135954"/>
                <a:gd name="connsiteX159" fmla="*/ 916559 w 1680088"/>
                <a:gd name="connsiteY159" fmla="*/ 1812912 h 3135954"/>
                <a:gd name="connsiteX160" fmla="*/ 1011619 w 1680088"/>
                <a:gd name="connsiteY160" fmla="*/ 1926451 h 3135954"/>
                <a:gd name="connsiteX161" fmla="*/ 1122426 w 1680088"/>
                <a:gd name="connsiteY161" fmla="*/ 2033512 h 3135954"/>
                <a:gd name="connsiteX162" fmla="*/ 1160018 w 1680088"/>
                <a:gd name="connsiteY162" fmla="*/ 2132573 h 3135954"/>
                <a:gd name="connsiteX163" fmla="*/ 1113790 w 1680088"/>
                <a:gd name="connsiteY163" fmla="*/ 2136510 h 3135954"/>
                <a:gd name="connsiteX164" fmla="*/ 1114743 w 1680088"/>
                <a:gd name="connsiteY164" fmla="*/ 2190358 h 3135954"/>
                <a:gd name="connsiteX165" fmla="*/ 1102233 w 1680088"/>
                <a:gd name="connsiteY165" fmla="*/ 2228141 h 3135954"/>
                <a:gd name="connsiteX166" fmla="*/ 1088200 w 1680088"/>
                <a:gd name="connsiteY166" fmla="*/ 2310628 h 3135954"/>
                <a:gd name="connsiteX167" fmla="*/ 1086930 w 1680088"/>
                <a:gd name="connsiteY167" fmla="*/ 2334440 h 3135954"/>
                <a:gd name="connsiteX168" fmla="*/ 1057847 w 1680088"/>
                <a:gd name="connsiteY168" fmla="*/ 2437565 h 3135954"/>
                <a:gd name="connsiteX169" fmla="*/ 1025525 w 1680088"/>
                <a:gd name="connsiteY169" fmla="*/ 2421753 h 3135954"/>
                <a:gd name="connsiteX170" fmla="*/ 946595 w 1680088"/>
                <a:gd name="connsiteY170" fmla="*/ 2353744 h 3135954"/>
                <a:gd name="connsiteX171" fmla="*/ 918655 w 1680088"/>
                <a:gd name="connsiteY171" fmla="*/ 2355268 h 3135954"/>
                <a:gd name="connsiteX172" fmla="*/ 854456 w 1680088"/>
                <a:gd name="connsiteY172" fmla="*/ 2323328 h 3135954"/>
                <a:gd name="connsiteX173" fmla="*/ 804545 w 1680088"/>
                <a:gd name="connsiteY173" fmla="*/ 2227760 h 3135954"/>
                <a:gd name="connsiteX174" fmla="*/ 781304 w 1680088"/>
                <a:gd name="connsiteY174" fmla="*/ 2184071 h 3135954"/>
                <a:gd name="connsiteX175" fmla="*/ 711200 w 1680088"/>
                <a:gd name="connsiteY175" fmla="*/ 2114983 h 3135954"/>
                <a:gd name="connsiteX176" fmla="*/ 614744 w 1680088"/>
                <a:gd name="connsiteY176" fmla="*/ 2084503 h 3135954"/>
                <a:gd name="connsiteX177" fmla="*/ 629857 w 1680088"/>
                <a:gd name="connsiteY177" fmla="*/ 1978013 h 3135954"/>
                <a:gd name="connsiteX178" fmla="*/ 631127 w 1680088"/>
                <a:gd name="connsiteY178" fmla="*/ 1968996 h 3135954"/>
                <a:gd name="connsiteX179" fmla="*/ 596075 w 1680088"/>
                <a:gd name="connsiteY179" fmla="*/ 1878381 h 3135954"/>
                <a:gd name="connsiteX180" fmla="*/ 548513 w 1680088"/>
                <a:gd name="connsiteY180" fmla="*/ 1835010 h 3135954"/>
                <a:gd name="connsiteX181" fmla="*/ 503365 w 1680088"/>
                <a:gd name="connsiteY181" fmla="*/ 1767319 h 3135954"/>
                <a:gd name="connsiteX182" fmla="*/ 508762 w 1680088"/>
                <a:gd name="connsiteY182" fmla="*/ 1580374 h 3135954"/>
                <a:gd name="connsiteX183" fmla="*/ 525590 w 1680088"/>
                <a:gd name="connsiteY183" fmla="*/ 1518334 h 3135954"/>
                <a:gd name="connsiteX184" fmla="*/ 602171 w 1680088"/>
                <a:gd name="connsiteY184" fmla="*/ 1515477 h 3135954"/>
                <a:gd name="connsiteX185" fmla="*/ 618808 w 1680088"/>
                <a:gd name="connsiteY185" fmla="*/ 1550719 h 3135954"/>
                <a:gd name="connsiteX186" fmla="*/ 562547 w 1680088"/>
                <a:gd name="connsiteY186" fmla="*/ 1390254 h 3135954"/>
                <a:gd name="connsiteX187" fmla="*/ 556578 w 1680088"/>
                <a:gd name="connsiteY187" fmla="*/ 1238488 h 3135954"/>
                <a:gd name="connsiteX188" fmla="*/ 506984 w 1680088"/>
                <a:gd name="connsiteY188" fmla="*/ 1390254 h 3135954"/>
                <a:gd name="connsiteX189" fmla="*/ 434531 w 1680088"/>
                <a:gd name="connsiteY189" fmla="*/ 1400668 h 3135954"/>
                <a:gd name="connsiteX190" fmla="*/ 299466 w 1680088"/>
                <a:gd name="connsiteY190" fmla="*/ 1283320 h 3135954"/>
                <a:gd name="connsiteX191" fmla="*/ 246380 w 1680088"/>
                <a:gd name="connsiteY191" fmla="*/ 1207056 h 3135954"/>
                <a:gd name="connsiteX192" fmla="*/ 262446 w 1680088"/>
                <a:gd name="connsiteY192" fmla="*/ 1175941 h 3135954"/>
                <a:gd name="connsiteX193" fmla="*/ 283274 w 1680088"/>
                <a:gd name="connsiteY193" fmla="*/ 1156383 h 3135954"/>
                <a:gd name="connsiteX194" fmla="*/ 257429 w 1680088"/>
                <a:gd name="connsiteY194" fmla="*/ 1137269 h 3135954"/>
                <a:gd name="connsiteX195" fmla="*/ 214439 w 1680088"/>
                <a:gd name="connsiteY195" fmla="*/ 1073832 h 3135954"/>
                <a:gd name="connsiteX196" fmla="*/ 274574 w 1680088"/>
                <a:gd name="connsiteY196" fmla="*/ 1032112 h 3135954"/>
                <a:gd name="connsiteX197" fmla="*/ 383731 w 1680088"/>
                <a:gd name="connsiteY197" fmla="*/ 1028493 h 3135954"/>
                <a:gd name="connsiteX198" fmla="*/ 461708 w 1680088"/>
                <a:gd name="connsiteY198" fmla="*/ 1074721 h 3135954"/>
                <a:gd name="connsiteX199" fmla="*/ 485394 w 1680088"/>
                <a:gd name="connsiteY199" fmla="*/ 1096883 h 3135954"/>
                <a:gd name="connsiteX200" fmla="*/ 507873 w 1680088"/>
                <a:gd name="connsiteY200" fmla="*/ 1083802 h 3135954"/>
                <a:gd name="connsiteX201" fmla="*/ 493204 w 1680088"/>
                <a:gd name="connsiteY201" fmla="*/ 1055671 h 3135954"/>
                <a:gd name="connsiteX202" fmla="*/ 437452 w 1680088"/>
                <a:gd name="connsiteY202" fmla="*/ 975216 h 3135954"/>
                <a:gd name="connsiteX203" fmla="*/ 284925 w 1680088"/>
                <a:gd name="connsiteY203" fmla="*/ 924162 h 3135954"/>
                <a:gd name="connsiteX204" fmla="*/ 199073 w 1680088"/>
                <a:gd name="connsiteY204" fmla="*/ 912414 h 3135954"/>
                <a:gd name="connsiteX205" fmla="*/ 155639 w 1680088"/>
                <a:gd name="connsiteY205" fmla="*/ 911779 h 3135954"/>
                <a:gd name="connsiteX206" fmla="*/ 168910 w 1680088"/>
                <a:gd name="connsiteY206" fmla="*/ 946450 h 3135954"/>
                <a:gd name="connsiteX207" fmla="*/ 163640 w 1680088"/>
                <a:gd name="connsiteY207" fmla="*/ 1006458 h 3135954"/>
                <a:gd name="connsiteX208" fmla="*/ 161735 w 1680088"/>
                <a:gd name="connsiteY208" fmla="*/ 1040177 h 3135954"/>
                <a:gd name="connsiteX209" fmla="*/ 188214 w 1680088"/>
                <a:gd name="connsiteY209" fmla="*/ 1127363 h 3135954"/>
                <a:gd name="connsiteX210" fmla="*/ 205804 w 1680088"/>
                <a:gd name="connsiteY210" fmla="*/ 1186672 h 3135954"/>
                <a:gd name="connsiteX211" fmla="*/ 248095 w 1680088"/>
                <a:gd name="connsiteY211" fmla="*/ 1221978 h 3135954"/>
                <a:gd name="connsiteX212" fmla="*/ 273431 w 1680088"/>
                <a:gd name="connsiteY212" fmla="*/ 1249601 h 3135954"/>
                <a:gd name="connsiteX213" fmla="*/ 352616 w 1680088"/>
                <a:gd name="connsiteY213" fmla="*/ 1415972 h 3135954"/>
                <a:gd name="connsiteX214" fmla="*/ 392938 w 1680088"/>
                <a:gd name="connsiteY214" fmla="*/ 1435657 h 3135954"/>
                <a:gd name="connsiteX215" fmla="*/ 447739 w 1680088"/>
                <a:gd name="connsiteY215" fmla="*/ 1497316 h 3135954"/>
                <a:gd name="connsiteX216" fmla="*/ 394462 w 1680088"/>
                <a:gd name="connsiteY216" fmla="*/ 1593646 h 3135954"/>
                <a:gd name="connsiteX217" fmla="*/ 367983 w 1680088"/>
                <a:gd name="connsiteY217" fmla="*/ 1649716 h 3135954"/>
                <a:gd name="connsiteX218" fmla="*/ 349568 w 1680088"/>
                <a:gd name="connsiteY218" fmla="*/ 1720138 h 3135954"/>
                <a:gd name="connsiteX219" fmla="*/ 306070 w 1680088"/>
                <a:gd name="connsiteY219" fmla="*/ 1744522 h 3135954"/>
                <a:gd name="connsiteX220" fmla="*/ 356489 w 1680088"/>
                <a:gd name="connsiteY220" fmla="*/ 1866126 h 3135954"/>
                <a:gd name="connsiteX221" fmla="*/ 322136 w 1680088"/>
                <a:gd name="connsiteY221" fmla="*/ 1990269 h 3135954"/>
                <a:gd name="connsiteX222" fmla="*/ 266637 w 1680088"/>
                <a:gd name="connsiteY222" fmla="*/ 1998524 h 3135954"/>
                <a:gd name="connsiteX223" fmla="*/ 231775 w 1680088"/>
                <a:gd name="connsiteY223" fmla="*/ 1930705 h 3135954"/>
                <a:gd name="connsiteX224" fmla="*/ 135382 w 1680088"/>
                <a:gd name="connsiteY224" fmla="*/ 1877937 h 3135954"/>
                <a:gd name="connsiteX225" fmla="*/ 92837 w 1680088"/>
                <a:gd name="connsiteY225" fmla="*/ 1856346 h 3135954"/>
                <a:gd name="connsiteX226" fmla="*/ 142177 w 1680088"/>
                <a:gd name="connsiteY226" fmla="*/ 1875587 h 3135954"/>
                <a:gd name="connsiteX227" fmla="*/ 226314 w 1680088"/>
                <a:gd name="connsiteY227" fmla="*/ 1960487 h 3135954"/>
                <a:gd name="connsiteX228" fmla="*/ 257493 w 1680088"/>
                <a:gd name="connsiteY228" fmla="*/ 2022781 h 3135954"/>
                <a:gd name="connsiteX229" fmla="*/ 276352 w 1680088"/>
                <a:gd name="connsiteY229" fmla="*/ 2110475 h 3135954"/>
                <a:gd name="connsiteX230" fmla="*/ 254953 w 1680088"/>
                <a:gd name="connsiteY230" fmla="*/ 2253795 h 3135954"/>
                <a:gd name="connsiteX231" fmla="*/ 241300 w 1680088"/>
                <a:gd name="connsiteY231" fmla="*/ 2327646 h 3135954"/>
                <a:gd name="connsiteX232" fmla="*/ 249428 w 1680088"/>
                <a:gd name="connsiteY232" fmla="*/ 2351014 h 3135954"/>
                <a:gd name="connsiteX233" fmla="*/ 290449 w 1680088"/>
                <a:gd name="connsiteY233" fmla="*/ 2376859 h 3135954"/>
                <a:gd name="connsiteX234" fmla="*/ 286639 w 1680088"/>
                <a:gd name="connsiteY234" fmla="*/ 2437819 h 3135954"/>
                <a:gd name="connsiteX235" fmla="*/ 261366 w 1680088"/>
                <a:gd name="connsiteY235" fmla="*/ 2486269 h 3135954"/>
                <a:gd name="connsiteX236" fmla="*/ 224473 w 1680088"/>
                <a:gd name="connsiteY236" fmla="*/ 2517829 h 3135954"/>
                <a:gd name="connsiteX237" fmla="*/ 199898 w 1680088"/>
                <a:gd name="connsiteY237" fmla="*/ 2543039 h 3135954"/>
                <a:gd name="connsiteX238" fmla="*/ 201676 w 1680088"/>
                <a:gd name="connsiteY238" fmla="*/ 2681279 h 3135954"/>
                <a:gd name="connsiteX239" fmla="*/ 196279 w 1680088"/>
                <a:gd name="connsiteY239" fmla="*/ 2717792 h 3135954"/>
                <a:gd name="connsiteX240" fmla="*/ 203264 w 1680088"/>
                <a:gd name="connsiteY240" fmla="*/ 2760083 h 3135954"/>
                <a:gd name="connsiteX241" fmla="*/ 201359 w 1680088"/>
                <a:gd name="connsiteY241" fmla="*/ 2847078 h 3135954"/>
                <a:gd name="connsiteX242" fmla="*/ 210312 w 1680088"/>
                <a:gd name="connsiteY242" fmla="*/ 2912166 h 3135954"/>
                <a:gd name="connsiteX243" fmla="*/ 225996 w 1680088"/>
                <a:gd name="connsiteY243" fmla="*/ 2828155 h 3135954"/>
                <a:gd name="connsiteX244" fmla="*/ 258128 w 1680088"/>
                <a:gd name="connsiteY244" fmla="*/ 2858762 h 3135954"/>
                <a:gd name="connsiteX245" fmla="*/ 279273 w 1680088"/>
                <a:gd name="connsiteY245" fmla="*/ 2984048 h 3135954"/>
                <a:gd name="connsiteX246" fmla="*/ 262255 w 1680088"/>
                <a:gd name="connsiteY246" fmla="*/ 2998971 h 3135954"/>
                <a:gd name="connsiteX247" fmla="*/ 179134 w 1680088"/>
                <a:gd name="connsiteY247" fmla="*/ 3101333 h 3135954"/>
                <a:gd name="connsiteX248" fmla="*/ 155512 w 1680088"/>
                <a:gd name="connsiteY248" fmla="*/ 3134671 h 3135954"/>
                <a:gd name="connsiteX249" fmla="*/ 116650 w 1680088"/>
                <a:gd name="connsiteY249" fmla="*/ 3115494 h 3135954"/>
                <a:gd name="connsiteX250" fmla="*/ 90043 w 1680088"/>
                <a:gd name="connsiteY250" fmla="*/ 3081077 h 3135954"/>
                <a:gd name="connsiteX251" fmla="*/ 762 w 1680088"/>
                <a:gd name="connsiteY251" fmla="*/ 2944043 h 3135954"/>
                <a:gd name="connsiteX252" fmla="*/ 762 w 1680088"/>
                <a:gd name="connsiteY252" fmla="*/ 2804914 h 3135954"/>
                <a:gd name="connsiteX253" fmla="*/ 35687 w 1680088"/>
                <a:gd name="connsiteY253" fmla="*/ 2784022 h 3135954"/>
                <a:gd name="connsiteX254" fmla="*/ 84074 w 1680088"/>
                <a:gd name="connsiteY254" fmla="*/ 2743128 h 3135954"/>
                <a:gd name="connsiteX255" fmla="*/ 83503 w 1680088"/>
                <a:gd name="connsiteY255" fmla="*/ 2709282 h 3135954"/>
                <a:gd name="connsiteX256" fmla="*/ 52514 w 1680088"/>
                <a:gd name="connsiteY256" fmla="*/ 2709092 h 3135954"/>
                <a:gd name="connsiteX257" fmla="*/ 699 w 1680088"/>
                <a:gd name="connsiteY257" fmla="*/ 2690423 h 3135954"/>
                <a:gd name="connsiteX258" fmla="*/ 699 w 1680088"/>
                <a:gd name="connsiteY258" fmla="*/ 2510399 h 3135954"/>
                <a:gd name="connsiteX259" fmla="*/ 94869 w 1680088"/>
                <a:gd name="connsiteY259" fmla="*/ 2430643 h 3135954"/>
                <a:gd name="connsiteX260" fmla="*/ 42164 w 1680088"/>
                <a:gd name="connsiteY260" fmla="*/ 2410577 h 3135954"/>
                <a:gd name="connsiteX261" fmla="*/ 23368 w 1680088"/>
                <a:gd name="connsiteY261" fmla="*/ 2362190 h 3135954"/>
                <a:gd name="connsiteX262" fmla="*/ 699 w 1680088"/>
                <a:gd name="connsiteY262" fmla="*/ 2322185 h 3135954"/>
                <a:gd name="connsiteX263" fmla="*/ 444 w 1680088"/>
                <a:gd name="connsiteY263" fmla="*/ 775635 h 3135954"/>
                <a:gd name="connsiteX264" fmla="*/ 34925 w 1680088"/>
                <a:gd name="connsiteY264" fmla="*/ 766681 h 3135954"/>
                <a:gd name="connsiteX265" fmla="*/ 83884 w 1680088"/>
                <a:gd name="connsiteY265" fmla="*/ 764078 h 3135954"/>
                <a:gd name="connsiteX266" fmla="*/ 119190 w 1680088"/>
                <a:gd name="connsiteY266" fmla="*/ 719500 h 3135954"/>
                <a:gd name="connsiteX267" fmla="*/ 158750 w 1680088"/>
                <a:gd name="connsiteY267" fmla="*/ 694354 h 3135954"/>
                <a:gd name="connsiteX268" fmla="*/ 78232 w 1680088"/>
                <a:gd name="connsiteY268" fmla="*/ 594595 h 3135954"/>
                <a:gd name="connsiteX269" fmla="*/ 24003 w 1680088"/>
                <a:gd name="connsiteY269" fmla="*/ 521125 h 3135954"/>
                <a:gd name="connsiteX270" fmla="*/ 9208 w 1680088"/>
                <a:gd name="connsiteY270" fmla="*/ 479152 h 3135954"/>
                <a:gd name="connsiteX271" fmla="*/ 21908 w 1680088"/>
                <a:gd name="connsiteY271" fmla="*/ 435337 h 3135954"/>
                <a:gd name="connsiteX272" fmla="*/ 65088 w 1680088"/>
                <a:gd name="connsiteY272" fmla="*/ 438702 h 3135954"/>
                <a:gd name="connsiteX273" fmla="*/ 186373 w 1680088"/>
                <a:gd name="connsiteY273" fmla="*/ 480168 h 3135954"/>
                <a:gd name="connsiteX274" fmla="*/ 232029 w 1680088"/>
                <a:gd name="connsiteY274" fmla="*/ 453688 h 3135954"/>
                <a:gd name="connsiteX275" fmla="*/ 397320 w 1680088"/>
                <a:gd name="connsiteY275" fmla="*/ 238803 h 3135954"/>
                <a:gd name="connsiteX276" fmla="*/ 341503 w 1680088"/>
                <a:gd name="connsiteY276" fmla="*/ 259504 h 3135954"/>
                <a:gd name="connsiteX277" fmla="*/ 297244 w 1680088"/>
                <a:gd name="connsiteY277" fmla="*/ 266997 h 3135954"/>
                <a:gd name="connsiteX278" fmla="*/ 177165 w 1680088"/>
                <a:gd name="connsiteY278" fmla="*/ 315702 h 3135954"/>
                <a:gd name="connsiteX279" fmla="*/ 173546 w 1680088"/>
                <a:gd name="connsiteY279" fmla="*/ 316718 h 3135954"/>
                <a:gd name="connsiteX280" fmla="*/ 317 w 1680088"/>
                <a:gd name="connsiteY280" fmla="*/ 260139 h 3135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</a:cxnLst>
              <a:rect l="l" t="t" r="r" b="b"/>
              <a:pathLst>
                <a:path w="1680088" h="3135954">
                  <a:moveTo>
                    <a:pt x="0" y="260266"/>
                  </a:moveTo>
                  <a:cubicBezTo>
                    <a:pt x="0" y="178414"/>
                    <a:pt x="0" y="96626"/>
                    <a:pt x="0" y="14774"/>
                  </a:cubicBezTo>
                  <a:cubicBezTo>
                    <a:pt x="9843" y="1947"/>
                    <a:pt x="21908" y="-4340"/>
                    <a:pt x="36830" y="3344"/>
                  </a:cubicBezTo>
                  <a:cubicBezTo>
                    <a:pt x="83058" y="27156"/>
                    <a:pt x="131318" y="13949"/>
                    <a:pt x="178943" y="13377"/>
                  </a:cubicBezTo>
                  <a:cubicBezTo>
                    <a:pt x="206502" y="13060"/>
                    <a:pt x="234823" y="6709"/>
                    <a:pt x="260795" y="22839"/>
                  </a:cubicBezTo>
                  <a:cubicBezTo>
                    <a:pt x="276162" y="36491"/>
                    <a:pt x="293688" y="39476"/>
                    <a:pt x="310198" y="27982"/>
                  </a:cubicBezTo>
                  <a:cubicBezTo>
                    <a:pt x="342265" y="5630"/>
                    <a:pt x="374142" y="11218"/>
                    <a:pt x="410718" y="13885"/>
                  </a:cubicBezTo>
                  <a:cubicBezTo>
                    <a:pt x="489395" y="19600"/>
                    <a:pt x="566547" y="41571"/>
                    <a:pt x="645795" y="38206"/>
                  </a:cubicBezTo>
                  <a:cubicBezTo>
                    <a:pt x="668274" y="44365"/>
                    <a:pt x="690690" y="38904"/>
                    <a:pt x="713042" y="37063"/>
                  </a:cubicBezTo>
                  <a:cubicBezTo>
                    <a:pt x="741426" y="79354"/>
                    <a:pt x="753110" y="129202"/>
                    <a:pt x="764286" y="178351"/>
                  </a:cubicBezTo>
                  <a:cubicBezTo>
                    <a:pt x="774764" y="224262"/>
                    <a:pt x="784924" y="230612"/>
                    <a:pt x="818007" y="200195"/>
                  </a:cubicBezTo>
                  <a:cubicBezTo>
                    <a:pt x="836676" y="182986"/>
                    <a:pt x="853504" y="169397"/>
                    <a:pt x="878078" y="188574"/>
                  </a:cubicBezTo>
                  <a:cubicBezTo>
                    <a:pt x="892112" y="199560"/>
                    <a:pt x="904240" y="191749"/>
                    <a:pt x="914845" y="179875"/>
                  </a:cubicBezTo>
                  <a:cubicBezTo>
                    <a:pt x="934847" y="157586"/>
                    <a:pt x="959676" y="148950"/>
                    <a:pt x="987616" y="153967"/>
                  </a:cubicBezTo>
                  <a:cubicBezTo>
                    <a:pt x="1002729" y="156697"/>
                    <a:pt x="1014413" y="155173"/>
                    <a:pt x="1025017" y="142092"/>
                  </a:cubicBezTo>
                  <a:cubicBezTo>
                    <a:pt x="1032129" y="133329"/>
                    <a:pt x="1042860" y="132377"/>
                    <a:pt x="1053338" y="135425"/>
                  </a:cubicBezTo>
                  <a:cubicBezTo>
                    <a:pt x="1064959" y="138854"/>
                    <a:pt x="1115060" y="213720"/>
                    <a:pt x="1110552" y="225531"/>
                  </a:cubicBezTo>
                  <a:cubicBezTo>
                    <a:pt x="1091692" y="275189"/>
                    <a:pt x="1116775" y="321544"/>
                    <a:pt x="1119569" y="369233"/>
                  </a:cubicBezTo>
                  <a:cubicBezTo>
                    <a:pt x="1122236" y="413873"/>
                    <a:pt x="1116965" y="462070"/>
                    <a:pt x="1147255" y="502393"/>
                  </a:cubicBezTo>
                  <a:cubicBezTo>
                    <a:pt x="1156653" y="514902"/>
                    <a:pt x="1145985" y="532048"/>
                    <a:pt x="1130999" y="542398"/>
                  </a:cubicBezTo>
                  <a:cubicBezTo>
                    <a:pt x="1108774" y="557702"/>
                    <a:pt x="1107567" y="599675"/>
                    <a:pt x="1129729" y="611486"/>
                  </a:cubicBezTo>
                  <a:cubicBezTo>
                    <a:pt x="1153287" y="623996"/>
                    <a:pt x="1176274" y="633458"/>
                    <a:pt x="1175957" y="668002"/>
                  </a:cubicBezTo>
                  <a:cubicBezTo>
                    <a:pt x="1175703" y="700260"/>
                    <a:pt x="1157034" y="740392"/>
                    <a:pt x="1129475" y="763824"/>
                  </a:cubicBezTo>
                  <a:cubicBezTo>
                    <a:pt x="1146937" y="755823"/>
                    <a:pt x="1155446" y="739058"/>
                    <a:pt x="1161542" y="721850"/>
                  </a:cubicBezTo>
                  <a:cubicBezTo>
                    <a:pt x="1169924" y="698355"/>
                    <a:pt x="1185672" y="682226"/>
                    <a:pt x="1200468" y="663557"/>
                  </a:cubicBezTo>
                  <a:cubicBezTo>
                    <a:pt x="1269873" y="575736"/>
                    <a:pt x="1351153" y="496741"/>
                    <a:pt x="1388301" y="383393"/>
                  </a:cubicBezTo>
                  <a:cubicBezTo>
                    <a:pt x="1399477" y="349294"/>
                    <a:pt x="1392047" y="316019"/>
                    <a:pt x="1392174" y="282364"/>
                  </a:cubicBezTo>
                  <a:cubicBezTo>
                    <a:pt x="1392238" y="264965"/>
                    <a:pt x="1386269" y="247312"/>
                    <a:pt x="1396175" y="230865"/>
                  </a:cubicBezTo>
                  <a:cubicBezTo>
                    <a:pt x="1429703" y="209593"/>
                    <a:pt x="1453960" y="239692"/>
                    <a:pt x="1482090" y="248646"/>
                  </a:cubicBezTo>
                  <a:cubicBezTo>
                    <a:pt x="1512126" y="275887"/>
                    <a:pt x="1546543" y="300525"/>
                    <a:pt x="1521397" y="352913"/>
                  </a:cubicBezTo>
                  <a:cubicBezTo>
                    <a:pt x="1513713" y="368915"/>
                    <a:pt x="1526223" y="379901"/>
                    <a:pt x="1537843" y="389870"/>
                  </a:cubicBezTo>
                  <a:cubicBezTo>
                    <a:pt x="1579753" y="425875"/>
                    <a:pt x="1599057" y="512362"/>
                    <a:pt x="1576261" y="564115"/>
                  </a:cubicBezTo>
                  <a:cubicBezTo>
                    <a:pt x="1562481" y="595548"/>
                    <a:pt x="1562481" y="627171"/>
                    <a:pt x="1569847" y="659810"/>
                  </a:cubicBezTo>
                  <a:cubicBezTo>
                    <a:pt x="1579245" y="701276"/>
                    <a:pt x="1583563" y="742233"/>
                    <a:pt x="1573213" y="784969"/>
                  </a:cubicBezTo>
                  <a:cubicBezTo>
                    <a:pt x="1566672" y="811830"/>
                    <a:pt x="1550099" y="822561"/>
                    <a:pt x="1529461" y="819640"/>
                  </a:cubicBezTo>
                  <a:cubicBezTo>
                    <a:pt x="1503617" y="816021"/>
                    <a:pt x="1505014" y="791573"/>
                    <a:pt x="1510030" y="771063"/>
                  </a:cubicBezTo>
                  <a:cubicBezTo>
                    <a:pt x="1523429" y="716389"/>
                    <a:pt x="1513523" y="669272"/>
                    <a:pt x="1474724" y="629902"/>
                  </a:cubicBezTo>
                  <a:cubicBezTo>
                    <a:pt x="1464691" y="619741"/>
                    <a:pt x="1458976" y="605708"/>
                    <a:pt x="1465834" y="592881"/>
                  </a:cubicBezTo>
                  <a:cubicBezTo>
                    <a:pt x="1479868" y="566592"/>
                    <a:pt x="1471422" y="547034"/>
                    <a:pt x="1455611" y="526396"/>
                  </a:cubicBezTo>
                  <a:cubicBezTo>
                    <a:pt x="1439418" y="505377"/>
                    <a:pt x="1422591" y="483787"/>
                    <a:pt x="1442276" y="453625"/>
                  </a:cubicBezTo>
                  <a:cubicBezTo>
                    <a:pt x="1447737" y="445243"/>
                    <a:pt x="1435735" y="436924"/>
                    <a:pt x="1434973" y="420668"/>
                  </a:cubicBezTo>
                  <a:cubicBezTo>
                    <a:pt x="1423226" y="467976"/>
                    <a:pt x="1407224" y="505758"/>
                    <a:pt x="1386205" y="541192"/>
                  </a:cubicBezTo>
                  <a:cubicBezTo>
                    <a:pt x="1372934" y="563544"/>
                    <a:pt x="1370076" y="584372"/>
                    <a:pt x="1388237" y="608184"/>
                  </a:cubicBezTo>
                  <a:cubicBezTo>
                    <a:pt x="1421384" y="651746"/>
                    <a:pt x="1419416" y="671939"/>
                    <a:pt x="1384999" y="715246"/>
                  </a:cubicBezTo>
                  <a:cubicBezTo>
                    <a:pt x="1374902" y="727946"/>
                    <a:pt x="1366203" y="761030"/>
                    <a:pt x="1360551" y="808210"/>
                  </a:cubicBezTo>
                  <a:cubicBezTo>
                    <a:pt x="1368616" y="766046"/>
                    <a:pt x="1386967" y="757918"/>
                    <a:pt x="1416939" y="786176"/>
                  </a:cubicBezTo>
                  <a:cubicBezTo>
                    <a:pt x="1436815" y="804908"/>
                    <a:pt x="1463612" y="811449"/>
                    <a:pt x="1480884" y="835706"/>
                  </a:cubicBezTo>
                  <a:cubicBezTo>
                    <a:pt x="1491615" y="850819"/>
                    <a:pt x="1508506" y="836912"/>
                    <a:pt x="1522095" y="829356"/>
                  </a:cubicBezTo>
                  <a:cubicBezTo>
                    <a:pt x="1573022" y="801098"/>
                    <a:pt x="1584262" y="810242"/>
                    <a:pt x="1588961" y="872473"/>
                  </a:cubicBezTo>
                  <a:cubicBezTo>
                    <a:pt x="1592326" y="916796"/>
                    <a:pt x="1589405" y="961055"/>
                    <a:pt x="1592961" y="1005569"/>
                  </a:cubicBezTo>
                  <a:cubicBezTo>
                    <a:pt x="1596581" y="1051226"/>
                    <a:pt x="1575880" y="1095549"/>
                    <a:pt x="1561846" y="1138920"/>
                  </a:cubicBezTo>
                  <a:cubicBezTo>
                    <a:pt x="1551369" y="1171305"/>
                    <a:pt x="1546606" y="1201912"/>
                    <a:pt x="1558290" y="1234234"/>
                  </a:cubicBezTo>
                  <a:cubicBezTo>
                    <a:pt x="1561973" y="1248331"/>
                    <a:pt x="1564450" y="1262428"/>
                    <a:pt x="1580325" y="1268588"/>
                  </a:cubicBezTo>
                  <a:cubicBezTo>
                    <a:pt x="1590675" y="1272588"/>
                    <a:pt x="1593977" y="1283447"/>
                    <a:pt x="1591310" y="1295385"/>
                  </a:cubicBezTo>
                  <a:cubicBezTo>
                    <a:pt x="1576832" y="1317800"/>
                    <a:pt x="1553337" y="1322055"/>
                    <a:pt x="1531493" y="1325992"/>
                  </a:cubicBezTo>
                  <a:cubicBezTo>
                    <a:pt x="1441831" y="1342311"/>
                    <a:pt x="1350963" y="1350058"/>
                    <a:pt x="1261682" y="1369109"/>
                  </a:cubicBezTo>
                  <a:cubicBezTo>
                    <a:pt x="1249299" y="1371776"/>
                    <a:pt x="1236536" y="1372855"/>
                    <a:pt x="1224280" y="1376475"/>
                  </a:cubicBezTo>
                  <a:cubicBezTo>
                    <a:pt x="1216533" y="1378761"/>
                    <a:pt x="1208596" y="1383460"/>
                    <a:pt x="1214311" y="1393556"/>
                  </a:cubicBezTo>
                  <a:cubicBezTo>
                    <a:pt x="1222121" y="1407209"/>
                    <a:pt x="1230567" y="1419464"/>
                    <a:pt x="1212469" y="1431021"/>
                  </a:cubicBezTo>
                  <a:cubicBezTo>
                    <a:pt x="1217803" y="1438070"/>
                    <a:pt x="1226376" y="1433561"/>
                    <a:pt x="1232726" y="1437181"/>
                  </a:cubicBezTo>
                  <a:cubicBezTo>
                    <a:pt x="1273874" y="1459977"/>
                    <a:pt x="1318768" y="1467852"/>
                    <a:pt x="1363853" y="1474836"/>
                  </a:cubicBezTo>
                  <a:cubicBezTo>
                    <a:pt x="1377061" y="1483282"/>
                    <a:pt x="1392111" y="1487918"/>
                    <a:pt x="1404557" y="1497887"/>
                  </a:cubicBezTo>
                  <a:cubicBezTo>
                    <a:pt x="1412050" y="1507095"/>
                    <a:pt x="1421892" y="1512238"/>
                    <a:pt x="1432243" y="1516810"/>
                  </a:cubicBezTo>
                  <a:cubicBezTo>
                    <a:pt x="1462659" y="1530272"/>
                    <a:pt x="1476312" y="1553577"/>
                    <a:pt x="1467866" y="1589264"/>
                  </a:cubicBezTo>
                  <a:cubicBezTo>
                    <a:pt x="1466850" y="1599932"/>
                    <a:pt x="1464564" y="1609965"/>
                    <a:pt x="1456690" y="1617395"/>
                  </a:cubicBezTo>
                  <a:cubicBezTo>
                    <a:pt x="1430274" y="1630984"/>
                    <a:pt x="1411732" y="1615871"/>
                    <a:pt x="1398778" y="1594789"/>
                  </a:cubicBezTo>
                  <a:cubicBezTo>
                    <a:pt x="1378776" y="1562086"/>
                    <a:pt x="1349883" y="1555291"/>
                    <a:pt x="1315022" y="1553196"/>
                  </a:cubicBezTo>
                  <a:cubicBezTo>
                    <a:pt x="1328547" y="1588185"/>
                    <a:pt x="1362647" y="1613267"/>
                    <a:pt x="1348804" y="1655685"/>
                  </a:cubicBezTo>
                  <a:cubicBezTo>
                    <a:pt x="1325309" y="1672958"/>
                    <a:pt x="1302703" y="1672894"/>
                    <a:pt x="1281240" y="1651431"/>
                  </a:cubicBezTo>
                  <a:cubicBezTo>
                    <a:pt x="1279398" y="1649589"/>
                    <a:pt x="1277684" y="1647176"/>
                    <a:pt x="1275398" y="1646414"/>
                  </a:cubicBezTo>
                  <a:cubicBezTo>
                    <a:pt x="1234440" y="1631873"/>
                    <a:pt x="1199261" y="1610346"/>
                    <a:pt x="1183894" y="1563165"/>
                  </a:cubicBezTo>
                  <a:cubicBezTo>
                    <a:pt x="1182561" y="1558911"/>
                    <a:pt x="1176338" y="1556307"/>
                    <a:pt x="1167829" y="1557577"/>
                  </a:cubicBezTo>
                  <a:cubicBezTo>
                    <a:pt x="1161606" y="1575548"/>
                    <a:pt x="1171702" y="1599742"/>
                    <a:pt x="1155573" y="1616188"/>
                  </a:cubicBezTo>
                  <a:cubicBezTo>
                    <a:pt x="1123950" y="1628063"/>
                    <a:pt x="1106361" y="1602536"/>
                    <a:pt x="1088771" y="1583613"/>
                  </a:cubicBezTo>
                  <a:cubicBezTo>
                    <a:pt x="1075754" y="1569643"/>
                    <a:pt x="1062292" y="1562658"/>
                    <a:pt x="1045274" y="1560181"/>
                  </a:cubicBezTo>
                  <a:cubicBezTo>
                    <a:pt x="1063816" y="1563610"/>
                    <a:pt x="1083247" y="1566214"/>
                    <a:pt x="1087755" y="1591042"/>
                  </a:cubicBezTo>
                  <a:cubicBezTo>
                    <a:pt x="1090359" y="1605647"/>
                    <a:pt x="1085469" y="1618093"/>
                    <a:pt x="1073722" y="1626475"/>
                  </a:cubicBezTo>
                  <a:cubicBezTo>
                    <a:pt x="1058037" y="1637651"/>
                    <a:pt x="1044702" y="1631873"/>
                    <a:pt x="1028002" y="1624316"/>
                  </a:cubicBezTo>
                  <a:cubicBezTo>
                    <a:pt x="992124" y="1607997"/>
                    <a:pt x="954088" y="1596694"/>
                    <a:pt x="907733" y="1610029"/>
                  </a:cubicBezTo>
                  <a:cubicBezTo>
                    <a:pt x="949960" y="1631428"/>
                    <a:pt x="989648" y="1636508"/>
                    <a:pt x="1023810" y="1657209"/>
                  </a:cubicBezTo>
                  <a:cubicBezTo>
                    <a:pt x="1036638" y="1664956"/>
                    <a:pt x="1049401" y="1718424"/>
                    <a:pt x="1042988" y="1736140"/>
                  </a:cubicBezTo>
                  <a:cubicBezTo>
                    <a:pt x="1036447" y="1754365"/>
                    <a:pt x="1022921" y="1754365"/>
                    <a:pt x="1008253" y="1750174"/>
                  </a:cubicBezTo>
                  <a:cubicBezTo>
                    <a:pt x="997521" y="1751761"/>
                    <a:pt x="989521" y="1745665"/>
                    <a:pt x="982790" y="1740204"/>
                  </a:cubicBezTo>
                  <a:cubicBezTo>
                    <a:pt x="990283" y="1747253"/>
                    <a:pt x="1000125" y="1751444"/>
                    <a:pt x="1011619" y="1750618"/>
                  </a:cubicBezTo>
                  <a:cubicBezTo>
                    <a:pt x="1065403" y="1777098"/>
                    <a:pt x="1099947" y="1822882"/>
                    <a:pt x="1115187" y="1882445"/>
                  </a:cubicBezTo>
                  <a:cubicBezTo>
                    <a:pt x="1126871" y="1928165"/>
                    <a:pt x="1138365" y="1969631"/>
                    <a:pt x="1188974" y="1979283"/>
                  </a:cubicBezTo>
                  <a:cubicBezTo>
                    <a:pt x="1191451" y="1979727"/>
                    <a:pt x="1193483" y="1981632"/>
                    <a:pt x="1195705" y="1982839"/>
                  </a:cubicBezTo>
                  <a:cubicBezTo>
                    <a:pt x="1209548" y="1990586"/>
                    <a:pt x="1217041" y="2016113"/>
                    <a:pt x="1236282" y="2006144"/>
                  </a:cubicBezTo>
                  <a:cubicBezTo>
                    <a:pt x="1253808" y="1997063"/>
                    <a:pt x="1244029" y="1973758"/>
                    <a:pt x="1249236" y="1957566"/>
                  </a:cubicBezTo>
                  <a:cubicBezTo>
                    <a:pt x="1251395" y="1950835"/>
                    <a:pt x="1254316" y="1945247"/>
                    <a:pt x="1259904" y="1941310"/>
                  </a:cubicBezTo>
                  <a:cubicBezTo>
                    <a:pt x="1286574" y="1932864"/>
                    <a:pt x="1291781" y="1954899"/>
                    <a:pt x="1299782" y="1973949"/>
                  </a:cubicBezTo>
                  <a:cubicBezTo>
                    <a:pt x="1307656" y="1943532"/>
                    <a:pt x="1303211" y="1910068"/>
                    <a:pt x="1322134" y="1882890"/>
                  </a:cubicBezTo>
                  <a:cubicBezTo>
                    <a:pt x="1328674" y="1873491"/>
                    <a:pt x="1328738" y="1860537"/>
                    <a:pt x="1320737" y="1852536"/>
                  </a:cubicBezTo>
                  <a:cubicBezTo>
                    <a:pt x="1291717" y="1823517"/>
                    <a:pt x="1312863" y="1794053"/>
                    <a:pt x="1319975" y="1765668"/>
                  </a:cubicBezTo>
                  <a:cubicBezTo>
                    <a:pt x="1323975" y="1749729"/>
                    <a:pt x="1338644" y="1741792"/>
                    <a:pt x="1353566" y="1746364"/>
                  </a:cubicBezTo>
                  <a:cubicBezTo>
                    <a:pt x="1383729" y="1755571"/>
                    <a:pt x="1411097" y="1744649"/>
                    <a:pt x="1439164" y="1736648"/>
                  </a:cubicBezTo>
                  <a:cubicBezTo>
                    <a:pt x="1442784" y="1735378"/>
                    <a:pt x="1446403" y="1734997"/>
                    <a:pt x="1450213" y="1735505"/>
                  </a:cubicBezTo>
                  <a:cubicBezTo>
                    <a:pt x="1465517" y="1749285"/>
                    <a:pt x="1495044" y="1735696"/>
                    <a:pt x="1501648" y="1766303"/>
                  </a:cubicBezTo>
                  <a:cubicBezTo>
                    <a:pt x="1487615" y="1796085"/>
                    <a:pt x="1474343" y="1824914"/>
                    <a:pt x="1508189" y="1851711"/>
                  </a:cubicBezTo>
                  <a:cubicBezTo>
                    <a:pt x="1517396" y="1859013"/>
                    <a:pt x="1515999" y="1874317"/>
                    <a:pt x="1509332" y="1885810"/>
                  </a:cubicBezTo>
                  <a:cubicBezTo>
                    <a:pt x="1483805" y="1929753"/>
                    <a:pt x="1477328" y="1982141"/>
                    <a:pt x="1453769" y="2027226"/>
                  </a:cubicBezTo>
                  <a:cubicBezTo>
                    <a:pt x="1438593" y="2056309"/>
                    <a:pt x="1456563" y="2105966"/>
                    <a:pt x="1486599" y="2110094"/>
                  </a:cubicBezTo>
                  <a:cubicBezTo>
                    <a:pt x="1527429" y="2115745"/>
                    <a:pt x="1541844" y="2141336"/>
                    <a:pt x="1551115" y="2177721"/>
                  </a:cubicBezTo>
                  <a:cubicBezTo>
                    <a:pt x="1554036" y="2189405"/>
                    <a:pt x="1561465" y="2199693"/>
                    <a:pt x="1563434" y="2211821"/>
                  </a:cubicBezTo>
                  <a:cubicBezTo>
                    <a:pt x="1566863" y="2233094"/>
                    <a:pt x="1576705" y="2243254"/>
                    <a:pt x="1597660" y="2248143"/>
                  </a:cubicBezTo>
                  <a:cubicBezTo>
                    <a:pt x="1642300" y="2258494"/>
                    <a:pt x="1651254" y="2295261"/>
                    <a:pt x="1621409" y="2332091"/>
                  </a:cubicBezTo>
                  <a:cubicBezTo>
                    <a:pt x="1609789" y="2346442"/>
                    <a:pt x="1584325" y="2357618"/>
                    <a:pt x="1595374" y="2380605"/>
                  </a:cubicBezTo>
                  <a:cubicBezTo>
                    <a:pt x="1605217" y="2401052"/>
                    <a:pt x="1626997" y="2387908"/>
                    <a:pt x="1643888" y="2385050"/>
                  </a:cubicBezTo>
                  <a:cubicBezTo>
                    <a:pt x="1663637" y="2381748"/>
                    <a:pt x="1675447" y="2390638"/>
                    <a:pt x="1678940" y="2411911"/>
                  </a:cubicBezTo>
                  <a:cubicBezTo>
                    <a:pt x="1676845" y="2438581"/>
                    <a:pt x="1688211" y="2464299"/>
                    <a:pt x="1666558" y="2491667"/>
                  </a:cubicBezTo>
                  <a:cubicBezTo>
                    <a:pt x="1642110" y="2522655"/>
                    <a:pt x="1615123" y="2510273"/>
                    <a:pt x="1589342" y="2509384"/>
                  </a:cubicBezTo>
                  <a:cubicBezTo>
                    <a:pt x="1565656" y="2508558"/>
                    <a:pt x="1563053" y="2484492"/>
                    <a:pt x="1562291" y="2463536"/>
                  </a:cubicBezTo>
                  <a:cubicBezTo>
                    <a:pt x="1554861" y="2462584"/>
                    <a:pt x="1550162" y="2471664"/>
                    <a:pt x="1544638" y="2470140"/>
                  </a:cubicBezTo>
                  <a:cubicBezTo>
                    <a:pt x="1510538" y="2460869"/>
                    <a:pt x="1487424" y="2468426"/>
                    <a:pt x="1469962" y="2506209"/>
                  </a:cubicBezTo>
                  <a:cubicBezTo>
                    <a:pt x="1460691" y="2526275"/>
                    <a:pt x="1428687" y="2509828"/>
                    <a:pt x="1425321" y="2481570"/>
                  </a:cubicBezTo>
                  <a:cubicBezTo>
                    <a:pt x="1423099" y="2462965"/>
                    <a:pt x="1425004" y="2443470"/>
                    <a:pt x="1399096" y="2449757"/>
                  </a:cubicBezTo>
                  <a:cubicBezTo>
                    <a:pt x="1382268" y="2453821"/>
                    <a:pt x="1365631" y="2461314"/>
                    <a:pt x="1369632" y="2484555"/>
                  </a:cubicBezTo>
                  <a:cubicBezTo>
                    <a:pt x="1373378" y="2506209"/>
                    <a:pt x="1388047" y="2519099"/>
                    <a:pt x="1408430" y="2513892"/>
                  </a:cubicBezTo>
                  <a:cubicBezTo>
                    <a:pt x="1440117" y="2505828"/>
                    <a:pt x="1463294" y="2518210"/>
                    <a:pt x="1483805" y="2541832"/>
                  </a:cubicBezTo>
                  <a:cubicBezTo>
                    <a:pt x="1494727" y="2554469"/>
                    <a:pt x="1507681" y="2559231"/>
                    <a:pt x="1524127" y="2560692"/>
                  </a:cubicBezTo>
                  <a:cubicBezTo>
                    <a:pt x="1559370" y="2563867"/>
                    <a:pt x="1576070" y="2582092"/>
                    <a:pt x="1577213" y="2613016"/>
                  </a:cubicBezTo>
                  <a:cubicBezTo>
                    <a:pt x="1557909" y="2625843"/>
                    <a:pt x="1556449" y="2638353"/>
                    <a:pt x="1574229" y="2655942"/>
                  </a:cubicBezTo>
                  <a:cubicBezTo>
                    <a:pt x="1594612" y="2676135"/>
                    <a:pt x="1593279" y="2698487"/>
                    <a:pt x="1576642" y="2723189"/>
                  </a:cubicBezTo>
                  <a:cubicBezTo>
                    <a:pt x="1546733" y="2767639"/>
                    <a:pt x="1520381" y="2815138"/>
                    <a:pt x="1475232" y="2844919"/>
                  </a:cubicBezTo>
                  <a:cubicBezTo>
                    <a:pt x="1454150" y="2841236"/>
                    <a:pt x="1447864" y="2826568"/>
                    <a:pt x="1449769" y="2805739"/>
                  </a:cubicBezTo>
                  <a:cubicBezTo>
                    <a:pt x="1456436" y="2790881"/>
                    <a:pt x="1465009" y="2778117"/>
                    <a:pt x="1457579" y="2758305"/>
                  </a:cubicBezTo>
                  <a:cubicBezTo>
                    <a:pt x="1449261" y="2736143"/>
                    <a:pt x="1464120" y="2723634"/>
                    <a:pt x="1479106" y="2718236"/>
                  </a:cubicBezTo>
                  <a:cubicBezTo>
                    <a:pt x="1441514" y="2697154"/>
                    <a:pt x="1394968" y="2689344"/>
                    <a:pt x="1371981" y="2634924"/>
                  </a:cubicBezTo>
                  <a:cubicBezTo>
                    <a:pt x="1357884" y="2601396"/>
                    <a:pt x="1331849" y="2570852"/>
                    <a:pt x="1298004" y="2553770"/>
                  </a:cubicBezTo>
                  <a:cubicBezTo>
                    <a:pt x="1283399" y="2546404"/>
                    <a:pt x="1273556" y="2536308"/>
                    <a:pt x="1270381" y="2519163"/>
                  </a:cubicBezTo>
                  <a:cubicBezTo>
                    <a:pt x="1265619" y="2457313"/>
                    <a:pt x="1289685" y="2397242"/>
                    <a:pt x="1279081" y="2334694"/>
                  </a:cubicBezTo>
                  <a:cubicBezTo>
                    <a:pt x="1274509" y="2307770"/>
                    <a:pt x="1265047" y="2294880"/>
                    <a:pt x="1238250" y="2292848"/>
                  </a:cubicBezTo>
                  <a:cubicBezTo>
                    <a:pt x="1183704" y="2288720"/>
                    <a:pt x="1174052" y="2276591"/>
                    <a:pt x="1172210" y="2218235"/>
                  </a:cubicBezTo>
                  <a:cubicBezTo>
                    <a:pt x="1171893" y="2207757"/>
                    <a:pt x="1170750" y="2203439"/>
                    <a:pt x="1160717" y="2197788"/>
                  </a:cubicBezTo>
                  <a:cubicBezTo>
                    <a:pt x="1126617" y="2178611"/>
                    <a:pt x="1126490" y="2164069"/>
                    <a:pt x="1156780" y="2136129"/>
                  </a:cubicBezTo>
                  <a:cubicBezTo>
                    <a:pt x="1177608" y="2092758"/>
                    <a:pt x="1166686" y="2047546"/>
                    <a:pt x="1125030" y="2034147"/>
                  </a:cubicBezTo>
                  <a:cubicBezTo>
                    <a:pt x="1092010" y="2023479"/>
                    <a:pt x="1083564" y="2005318"/>
                    <a:pt x="1075563" y="1971726"/>
                  </a:cubicBezTo>
                  <a:cubicBezTo>
                    <a:pt x="1063752" y="1922006"/>
                    <a:pt x="1022160" y="1891144"/>
                    <a:pt x="988885" y="1856410"/>
                  </a:cubicBezTo>
                  <a:cubicBezTo>
                    <a:pt x="976313" y="1843329"/>
                    <a:pt x="961073" y="1832661"/>
                    <a:pt x="944944" y="1824342"/>
                  </a:cubicBezTo>
                  <a:cubicBezTo>
                    <a:pt x="935609" y="1819516"/>
                    <a:pt x="924624" y="1812658"/>
                    <a:pt x="922465" y="1803260"/>
                  </a:cubicBezTo>
                  <a:cubicBezTo>
                    <a:pt x="911543" y="1756016"/>
                    <a:pt x="862394" y="1742427"/>
                    <a:pt x="846138" y="1699755"/>
                  </a:cubicBezTo>
                  <a:cubicBezTo>
                    <a:pt x="839915" y="1683435"/>
                    <a:pt x="820039" y="1678609"/>
                    <a:pt x="812546" y="1694929"/>
                  </a:cubicBezTo>
                  <a:cubicBezTo>
                    <a:pt x="798830" y="1724710"/>
                    <a:pt x="735203" y="1687372"/>
                    <a:pt x="752094" y="1742109"/>
                  </a:cubicBezTo>
                  <a:cubicBezTo>
                    <a:pt x="764540" y="1782432"/>
                    <a:pt x="762191" y="1812341"/>
                    <a:pt x="741998" y="1844662"/>
                  </a:cubicBezTo>
                  <a:cubicBezTo>
                    <a:pt x="739902" y="1848028"/>
                    <a:pt x="737426" y="1851266"/>
                    <a:pt x="735838" y="1854949"/>
                  </a:cubicBezTo>
                  <a:cubicBezTo>
                    <a:pt x="723583" y="1883207"/>
                    <a:pt x="760540" y="1974711"/>
                    <a:pt x="787718" y="1986967"/>
                  </a:cubicBezTo>
                  <a:cubicBezTo>
                    <a:pt x="812229" y="1998079"/>
                    <a:pt x="831660" y="2018399"/>
                    <a:pt x="853948" y="2033766"/>
                  </a:cubicBezTo>
                  <a:cubicBezTo>
                    <a:pt x="872871" y="2046847"/>
                    <a:pt x="863663" y="2067485"/>
                    <a:pt x="857060" y="2085519"/>
                  </a:cubicBezTo>
                  <a:cubicBezTo>
                    <a:pt x="869252" y="2089266"/>
                    <a:pt x="880046" y="2082852"/>
                    <a:pt x="891413" y="2083170"/>
                  </a:cubicBezTo>
                  <a:cubicBezTo>
                    <a:pt x="915099" y="2083805"/>
                    <a:pt x="929323" y="2092885"/>
                    <a:pt x="930720" y="2121460"/>
                  </a:cubicBezTo>
                  <a:cubicBezTo>
                    <a:pt x="932053" y="2148130"/>
                    <a:pt x="936879" y="2174864"/>
                    <a:pt x="971169" y="2181214"/>
                  </a:cubicBezTo>
                  <a:cubicBezTo>
                    <a:pt x="932244" y="2143050"/>
                    <a:pt x="937768" y="2091615"/>
                    <a:pt x="930148" y="2044053"/>
                  </a:cubicBezTo>
                  <a:cubicBezTo>
                    <a:pt x="928243" y="2032179"/>
                    <a:pt x="918909" y="2022781"/>
                    <a:pt x="910654" y="2014272"/>
                  </a:cubicBezTo>
                  <a:cubicBezTo>
                    <a:pt x="894842" y="1998016"/>
                    <a:pt x="885825" y="1979854"/>
                    <a:pt x="894969" y="1953248"/>
                  </a:cubicBezTo>
                  <a:cubicBezTo>
                    <a:pt x="863600" y="1991983"/>
                    <a:pt x="827977" y="2007541"/>
                    <a:pt x="783082" y="1987220"/>
                  </a:cubicBezTo>
                  <a:cubicBezTo>
                    <a:pt x="770890" y="1981696"/>
                    <a:pt x="759587" y="1976298"/>
                    <a:pt x="757047" y="1961058"/>
                  </a:cubicBezTo>
                  <a:cubicBezTo>
                    <a:pt x="754444" y="1945882"/>
                    <a:pt x="761048" y="1934769"/>
                    <a:pt x="772732" y="1926705"/>
                  </a:cubicBezTo>
                  <a:cubicBezTo>
                    <a:pt x="776986" y="1923784"/>
                    <a:pt x="780352" y="1918640"/>
                    <a:pt x="784987" y="1917180"/>
                  </a:cubicBezTo>
                  <a:cubicBezTo>
                    <a:pt x="827723" y="1903718"/>
                    <a:pt x="850583" y="1876413"/>
                    <a:pt x="857250" y="1826057"/>
                  </a:cubicBezTo>
                  <a:cubicBezTo>
                    <a:pt x="861949" y="1790243"/>
                    <a:pt x="893191" y="1784400"/>
                    <a:pt x="916559" y="1812912"/>
                  </a:cubicBezTo>
                  <a:cubicBezTo>
                    <a:pt x="947738" y="1850885"/>
                    <a:pt x="984250" y="1881683"/>
                    <a:pt x="1011619" y="1926451"/>
                  </a:cubicBezTo>
                  <a:cubicBezTo>
                    <a:pt x="1036447" y="1967027"/>
                    <a:pt x="1065022" y="2019923"/>
                    <a:pt x="1122426" y="2033512"/>
                  </a:cubicBezTo>
                  <a:cubicBezTo>
                    <a:pt x="1153795" y="2040942"/>
                    <a:pt x="1170940" y="2098156"/>
                    <a:pt x="1160018" y="2132573"/>
                  </a:cubicBezTo>
                  <a:cubicBezTo>
                    <a:pt x="1146810" y="2149464"/>
                    <a:pt x="1131380" y="2150670"/>
                    <a:pt x="1113790" y="2136510"/>
                  </a:cubicBezTo>
                  <a:cubicBezTo>
                    <a:pt x="1111885" y="2156703"/>
                    <a:pt x="1117473" y="2173467"/>
                    <a:pt x="1114743" y="2190358"/>
                  </a:cubicBezTo>
                  <a:cubicBezTo>
                    <a:pt x="1113917" y="2204265"/>
                    <a:pt x="1107821" y="2215758"/>
                    <a:pt x="1102233" y="2228141"/>
                  </a:cubicBezTo>
                  <a:cubicBezTo>
                    <a:pt x="1090740" y="2253731"/>
                    <a:pt x="1075373" y="2279259"/>
                    <a:pt x="1088200" y="2310628"/>
                  </a:cubicBezTo>
                  <a:cubicBezTo>
                    <a:pt x="1090740" y="2316787"/>
                    <a:pt x="1091438" y="2327836"/>
                    <a:pt x="1086930" y="2334440"/>
                  </a:cubicBezTo>
                  <a:cubicBezTo>
                    <a:pt x="1065657" y="2365238"/>
                    <a:pt x="1066610" y="2402957"/>
                    <a:pt x="1057847" y="2437565"/>
                  </a:cubicBezTo>
                  <a:cubicBezTo>
                    <a:pt x="1038733" y="2451852"/>
                    <a:pt x="1035876" y="2428167"/>
                    <a:pt x="1025525" y="2421753"/>
                  </a:cubicBezTo>
                  <a:cubicBezTo>
                    <a:pt x="995934" y="2403402"/>
                    <a:pt x="966660" y="2385050"/>
                    <a:pt x="946595" y="2353744"/>
                  </a:cubicBezTo>
                  <a:cubicBezTo>
                    <a:pt x="937387" y="2339330"/>
                    <a:pt x="929386" y="2347648"/>
                    <a:pt x="918655" y="2355268"/>
                  </a:cubicBezTo>
                  <a:cubicBezTo>
                    <a:pt x="891286" y="2374763"/>
                    <a:pt x="852805" y="2357491"/>
                    <a:pt x="854456" y="2323328"/>
                  </a:cubicBezTo>
                  <a:cubicBezTo>
                    <a:pt x="856742" y="2277290"/>
                    <a:pt x="825183" y="2256208"/>
                    <a:pt x="804545" y="2227760"/>
                  </a:cubicBezTo>
                  <a:cubicBezTo>
                    <a:pt x="794385" y="2213726"/>
                    <a:pt x="782384" y="2202677"/>
                    <a:pt x="781304" y="2184071"/>
                  </a:cubicBezTo>
                  <a:cubicBezTo>
                    <a:pt x="778383" y="2136954"/>
                    <a:pt x="750126" y="2119111"/>
                    <a:pt x="711200" y="2114983"/>
                  </a:cubicBezTo>
                  <a:cubicBezTo>
                    <a:pt x="677101" y="2111364"/>
                    <a:pt x="646684" y="2095616"/>
                    <a:pt x="614744" y="2084503"/>
                  </a:cubicBezTo>
                  <a:cubicBezTo>
                    <a:pt x="598805" y="2045387"/>
                    <a:pt x="615506" y="2011795"/>
                    <a:pt x="629857" y="1978013"/>
                  </a:cubicBezTo>
                  <a:cubicBezTo>
                    <a:pt x="631190" y="1975473"/>
                    <a:pt x="632333" y="1972489"/>
                    <a:pt x="631127" y="1968996"/>
                  </a:cubicBezTo>
                  <a:cubicBezTo>
                    <a:pt x="613664" y="1941183"/>
                    <a:pt x="611823" y="1906893"/>
                    <a:pt x="596075" y="1878381"/>
                  </a:cubicBezTo>
                  <a:cubicBezTo>
                    <a:pt x="584518" y="1857489"/>
                    <a:pt x="570929" y="1837360"/>
                    <a:pt x="548513" y="1835010"/>
                  </a:cubicBezTo>
                  <a:cubicBezTo>
                    <a:pt x="506794" y="1830692"/>
                    <a:pt x="508381" y="1797926"/>
                    <a:pt x="503365" y="1767319"/>
                  </a:cubicBezTo>
                  <a:cubicBezTo>
                    <a:pt x="493204" y="1704581"/>
                    <a:pt x="516763" y="1643239"/>
                    <a:pt x="508762" y="1580374"/>
                  </a:cubicBezTo>
                  <a:cubicBezTo>
                    <a:pt x="505968" y="1558721"/>
                    <a:pt x="516192" y="1537829"/>
                    <a:pt x="525590" y="1518334"/>
                  </a:cubicBezTo>
                  <a:cubicBezTo>
                    <a:pt x="545719" y="1476805"/>
                    <a:pt x="577977" y="1475980"/>
                    <a:pt x="602171" y="1515477"/>
                  </a:cubicBezTo>
                  <a:cubicBezTo>
                    <a:pt x="609092" y="1526780"/>
                    <a:pt x="611950" y="1539607"/>
                    <a:pt x="618808" y="1550719"/>
                  </a:cubicBezTo>
                  <a:cubicBezTo>
                    <a:pt x="591376" y="1500745"/>
                    <a:pt x="565722" y="1451977"/>
                    <a:pt x="562547" y="1390254"/>
                  </a:cubicBezTo>
                  <a:cubicBezTo>
                    <a:pt x="559499" y="1332596"/>
                    <a:pt x="556324" y="1275255"/>
                    <a:pt x="556578" y="1238488"/>
                  </a:cubicBezTo>
                  <a:cubicBezTo>
                    <a:pt x="551688" y="1278684"/>
                    <a:pt x="537210" y="1337168"/>
                    <a:pt x="506984" y="1390254"/>
                  </a:cubicBezTo>
                  <a:cubicBezTo>
                    <a:pt x="489522" y="1420861"/>
                    <a:pt x="458978" y="1425243"/>
                    <a:pt x="434531" y="1400668"/>
                  </a:cubicBezTo>
                  <a:cubicBezTo>
                    <a:pt x="392176" y="1358060"/>
                    <a:pt x="352298" y="1312339"/>
                    <a:pt x="299466" y="1283320"/>
                  </a:cubicBezTo>
                  <a:cubicBezTo>
                    <a:pt x="270955" y="1267699"/>
                    <a:pt x="266764" y="1230805"/>
                    <a:pt x="246380" y="1207056"/>
                  </a:cubicBezTo>
                  <a:cubicBezTo>
                    <a:pt x="237617" y="1196832"/>
                    <a:pt x="248857" y="1181910"/>
                    <a:pt x="262446" y="1175941"/>
                  </a:cubicBezTo>
                  <a:cubicBezTo>
                    <a:pt x="271526" y="1172004"/>
                    <a:pt x="284544" y="1170861"/>
                    <a:pt x="283274" y="1156383"/>
                  </a:cubicBezTo>
                  <a:cubicBezTo>
                    <a:pt x="281877" y="1140825"/>
                    <a:pt x="268288" y="1140698"/>
                    <a:pt x="257429" y="1137269"/>
                  </a:cubicBezTo>
                  <a:cubicBezTo>
                    <a:pt x="233744" y="1129903"/>
                    <a:pt x="211264" y="1096121"/>
                    <a:pt x="214439" y="1073832"/>
                  </a:cubicBezTo>
                  <a:cubicBezTo>
                    <a:pt x="217996" y="1048940"/>
                    <a:pt x="245745" y="1030779"/>
                    <a:pt x="274574" y="1032112"/>
                  </a:cubicBezTo>
                  <a:cubicBezTo>
                    <a:pt x="310896" y="1033763"/>
                    <a:pt x="346583" y="1039097"/>
                    <a:pt x="383731" y="1028493"/>
                  </a:cubicBezTo>
                  <a:cubicBezTo>
                    <a:pt x="426085" y="1016364"/>
                    <a:pt x="446278" y="1031795"/>
                    <a:pt x="461708" y="1074721"/>
                  </a:cubicBezTo>
                  <a:cubicBezTo>
                    <a:pt x="466154" y="1087104"/>
                    <a:pt x="471488" y="1097327"/>
                    <a:pt x="485394" y="1096883"/>
                  </a:cubicBezTo>
                  <a:cubicBezTo>
                    <a:pt x="494665" y="1096565"/>
                    <a:pt x="503301" y="1092755"/>
                    <a:pt x="507873" y="1083802"/>
                  </a:cubicBezTo>
                  <a:cubicBezTo>
                    <a:pt x="516446" y="1066847"/>
                    <a:pt x="499428" y="1064371"/>
                    <a:pt x="493204" y="1055671"/>
                  </a:cubicBezTo>
                  <a:cubicBezTo>
                    <a:pt x="474091" y="1029128"/>
                    <a:pt x="467106" y="990837"/>
                    <a:pt x="437452" y="975216"/>
                  </a:cubicBezTo>
                  <a:cubicBezTo>
                    <a:pt x="389509" y="950006"/>
                    <a:pt x="347917" y="903143"/>
                    <a:pt x="284925" y="924162"/>
                  </a:cubicBezTo>
                  <a:cubicBezTo>
                    <a:pt x="256730" y="933560"/>
                    <a:pt x="227203" y="920288"/>
                    <a:pt x="199073" y="912414"/>
                  </a:cubicBezTo>
                  <a:cubicBezTo>
                    <a:pt x="184150" y="908223"/>
                    <a:pt x="169926" y="904794"/>
                    <a:pt x="155639" y="911779"/>
                  </a:cubicBezTo>
                  <a:cubicBezTo>
                    <a:pt x="153797" y="927527"/>
                    <a:pt x="164148" y="935782"/>
                    <a:pt x="168910" y="946450"/>
                  </a:cubicBezTo>
                  <a:cubicBezTo>
                    <a:pt x="178435" y="967914"/>
                    <a:pt x="181039" y="988170"/>
                    <a:pt x="163640" y="1006458"/>
                  </a:cubicBezTo>
                  <a:cubicBezTo>
                    <a:pt x="153353" y="1017317"/>
                    <a:pt x="146431" y="1030144"/>
                    <a:pt x="161735" y="1040177"/>
                  </a:cubicBezTo>
                  <a:cubicBezTo>
                    <a:pt x="194310" y="1061513"/>
                    <a:pt x="192151" y="1097962"/>
                    <a:pt x="188214" y="1127363"/>
                  </a:cubicBezTo>
                  <a:cubicBezTo>
                    <a:pt x="184595" y="1154287"/>
                    <a:pt x="202502" y="1166733"/>
                    <a:pt x="205804" y="1186672"/>
                  </a:cubicBezTo>
                  <a:cubicBezTo>
                    <a:pt x="210376" y="1213914"/>
                    <a:pt x="224155" y="1221978"/>
                    <a:pt x="248095" y="1221978"/>
                  </a:cubicBezTo>
                  <a:cubicBezTo>
                    <a:pt x="262319" y="1221978"/>
                    <a:pt x="268796" y="1236964"/>
                    <a:pt x="273431" y="1249601"/>
                  </a:cubicBezTo>
                  <a:cubicBezTo>
                    <a:pt x="294704" y="1307831"/>
                    <a:pt x="334772" y="1355646"/>
                    <a:pt x="352616" y="1415972"/>
                  </a:cubicBezTo>
                  <a:cubicBezTo>
                    <a:pt x="358267" y="1435085"/>
                    <a:pt x="373380" y="1440102"/>
                    <a:pt x="392938" y="1435657"/>
                  </a:cubicBezTo>
                  <a:cubicBezTo>
                    <a:pt x="436054" y="1425941"/>
                    <a:pt x="457962" y="1451468"/>
                    <a:pt x="447739" y="1497316"/>
                  </a:cubicBezTo>
                  <a:cubicBezTo>
                    <a:pt x="439229" y="1535352"/>
                    <a:pt x="424307" y="1569134"/>
                    <a:pt x="394462" y="1593646"/>
                  </a:cubicBezTo>
                  <a:cubicBezTo>
                    <a:pt x="377444" y="1607616"/>
                    <a:pt x="367983" y="1625777"/>
                    <a:pt x="367983" y="1649716"/>
                  </a:cubicBezTo>
                  <a:cubicBezTo>
                    <a:pt x="367983" y="1674799"/>
                    <a:pt x="355854" y="1696707"/>
                    <a:pt x="349568" y="1720138"/>
                  </a:cubicBezTo>
                  <a:cubicBezTo>
                    <a:pt x="343980" y="1740585"/>
                    <a:pt x="330073" y="1751444"/>
                    <a:pt x="306070" y="1744522"/>
                  </a:cubicBezTo>
                  <a:cubicBezTo>
                    <a:pt x="347853" y="1763128"/>
                    <a:pt x="366395" y="1811261"/>
                    <a:pt x="356489" y="1866126"/>
                  </a:cubicBezTo>
                  <a:cubicBezTo>
                    <a:pt x="348806" y="1908798"/>
                    <a:pt x="338519" y="1950390"/>
                    <a:pt x="322136" y="1990269"/>
                  </a:cubicBezTo>
                  <a:cubicBezTo>
                    <a:pt x="309817" y="2020241"/>
                    <a:pt x="286068" y="2025067"/>
                    <a:pt x="266637" y="1998524"/>
                  </a:cubicBezTo>
                  <a:cubicBezTo>
                    <a:pt x="251714" y="1978204"/>
                    <a:pt x="243269" y="1953375"/>
                    <a:pt x="231775" y="1930705"/>
                  </a:cubicBezTo>
                  <a:cubicBezTo>
                    <a:pt x="210630" y="1888922"/>
                    <a:pt x="178562" y="1870444"/>
                    <a:pt x="135382" y="1877937"/>
                  </a:cubicBezTo>
                  <a:cubicBezTo>
                    <a:pt x="114745" y="1881556"/>
                    <a:pt x="104712" y="1868602"/>
                    <a:pt x="92837" y="1856346"/>
                  </a:cubicBezTo>
                  <a:cubicBezTo>
                    <a:pt x="106616" y="1870507"/>
                    <a:pt x="118364" y="1880604"/>
                    <a:pt x="142177" y="1875587"/>
                  </a:cubicBezTo>
                  <a:cubicBezTo>
                    <a:pt x="189992" y="1865554"/>
                    <a:pt x="227267" y="1906893"/>
                    <a:pt x="226314" y="1960487"/>
                  </a:cubicBezTo>
                  <a:cubicBezTo>
                    <a:pt x="225806" y="1986776"/>
                    <a:pt x="227584" y="2010398"/>
                    <a:pt x="257493" y="2022781"/>
                  </a:cubicBezTo>
                  <a:cubicBezTo>
                    <a:pt x="286322" y="2034719"/>
                    <a:pt x="296291" y="2083805"/>
                    <a:pt x="276352" y="2110475"/>
                  </a:cubicBezTo>
                  <a:cubicBezTo>
                    <a:pt x="243396" y="2154544"/>
                    <a:pt x="250063" y="2205281"/>
                    <a:pt x="254953" y="2253795"/>
                  </a:cubicBezTo>
                  <a:cubicBezTo>
                    <a:pt x="257746" y="2281989"/>
                    <a:pt x="265684" y="2306437"/>
                    <a:pt x="241300" y="2327646"/>
                  </a:cubicBezTo>
                  <a:cubicBezTo>
                    <a:pt x="225108" y="2341679"/>
                    <a:pt x="236537" y="2348728"/>
                    <a:pt x="249428" y="2351014"/>
                  </a:cubicBezTo>
                  <a:cubicBezTo>
                    <a:pt x="266637" y="2353998"/>
                    <a:pt x="280162" y="2360793"/>
                    <a:pt x="290449" y="2376859"/>
                  </a:cubicBezTo>
                  <a:cubicBezTo>
                    <a:pt x="304673" y="2399020"/>
                    <a:pt x="307848" y="2419150"/>
                    <a:pt x="286639" y="2437819"/>
                  </a:cubicBezTo>
                  <a:cubicBezTo>
                    <a:pt x="272161" y="2450519"/>
                    <a:pt x="263398" y="2465949"/>
                    <a:pt x="261366" y="2486269"/>
                  </a:cubicBezTo>
                  <a:cubicBezTo>
                    <a:pt x="259017" y="2509574"/>
                    <a:pt x="244475" y="2520560"/>
                    <a:pt x="224473" y="2517829"/>
                  </a:cubicBezTo>
                  <a:cubicBezTo>
                    <a:pt x="203835" y="2514972"/>
                    <a:pt x="203200" y="2526402"/>
                    <a:pt x="199898" y="2543039"/>
                  </a:cubicBezTo>
                  <a:cubicBezTo>
                    <a:pt x="190691" y="2589585"/>
                    <a:pt x="199263" y="2635241"/>
                    <a:pt x="201676" y="2681279"/>
                  </a:cubicBezTo>
                  <a:cubicBezTo>
                    <a:pt x="202311" y="2693471"/>
                    <a:pt x="205550" y="2706997"/>
                    <a:pt x="196279" y="2717792"/>
                  </a:cubicBezTo>
                  <a:cubicBezTo>
                    <a:pt x="187198" y="2733984"/>
                    <a:pt x="202311" y="2745668"/>
                    <a:pt x="203264" y="2760083"/>
                  </a:cubicBezTo>
                  <a:cubicBezTo>
                    <a:pt x="205169" y="2789039"/>
                    <a:pt x="214821" y="2816407"/>
                    <a:pt x="201359" y="2847078"/>
                  </a:cubicBezTo>
                  <a:cubicBezTo>
                    <a:pt x="193294" y="2865493"/>
                    <a:pt x="192723" y="2892354"/>
                    <a:pt x="210312" y="2912166"/>
                  </a:cubicBezTo>
                  <a:cubicBezTo>
                    <a:pt x="216154" y="2883718"/>
                    <a:pt x="173863" y="2845872"/>
                    <a:pt x="225996" y="2828155"/>
                  </a:cubicBezTo>
                  <a:cubicBezTo>
                    <a:pt x="241427" y="2832664"/>
                    <a:pt x="246952" y="2849110"/>
                    <a:pt x="258128" y="2858762"/>
                  </a:cubicBezTo>
                  <a:cubicBezTo>
                    <a:pt x="274193" y="2898768"/>
                    <a:pt x="291529" y="2938519"/>
                    <a:pt x="279273" y="2984048"/>
                  </a:cubicBezTo>
                  <a:cubicBezTo>
                    <a:pt x="275654" y="2991669"/>
                    <a:pt x="269431" y="2998844"/>
                    <a:pt x="262255" y="2998971"/>
                  </a:cubicBezTo>
                  <a:cubicBezTo>
                    <a:pt x="198692" y="2999733"/>
                    <a:pt x="195199" y="3056947"/>
                    <a:pt x="179134" y="3101333"/>
                  </a:cubicBezTo>
                  <a:cubicBezTo>
                    <a:pt x="173927" y="3115748"/>
                    <a:pt x="171704" y="3130163"/>
                    <a:pt x="155512" y="3134671"/>
                  </a:cubicBezTo>
                  <a:cubicBezTo>
                    <a:pt x="137478" y="3140132"/>
                    <a:pt x="127254" y="3127114"/>
                    <a:pt x="116650" y="3115494"/>
                  </a:cubicBezTo>
                  <a:cubicBezTo>
                    <a:pt x="106807" y="3104889"/>
                    <a:pt x="100838" y="3090475"/>
                    <a:pt x="90043" y="3081077"/>
                  </a:cubicBezTo>
                  <a:cubicBezTo>
                    <a:pt x="48070" y="3044437"/>
                    <a:pt x="12255" y="3003416"/>
                    <a:pt x="762" y="2944043"/>
                  </a:cubicBezTo>
                  <a:cubicBezTo>
                    <a:pt x="762" y="2897688"/>
                    <a:pt x="762" y="2851269"/>
                    <a:pt x="762" y="2804914"/>
                  </a:cubicBezTo>
                  <a:cubicBezTo>
                    <a:pt x="9779" y="2792913"/>
                    <a:pt x="21082" y="2786118"/>
                    <a:pt x="35687" y="2784022"/>
                  </a:cubicBezTo>
                  <a:cubicBezTo>
                    <a:pt x="58928" y="2780720"/>
                    <a:pt x="73343" y="2763829"/>
                    <a:pt x="84074" y="2743128"/>
                  </a:cubicBezTo>
                  <a:cubicBezTo>
                    <a:pt x="89789" y="2732079"/>
                    <a:pt x="92774" y="2719506"/>
                    <a:pt x="83503" y="2709282"/>
                  </a:cubicBezTo>
                  <a:cubicBezTo>
                    <a:pt x="74041" y="2698805"/>
                    <a:pt x="63183" y="2702806"/>
                    <a:pt x="52514" y="2709092"/>
                  </a:cubicBezTo>
                  <a:cubicBezTo>
                    <a:pt x="15367" y="2730809"/>
                    <a:pt x="15240" y="2730619"/>
                    <a:pt x="699" y="2690423"/>
                  </a:cubicBezTo>
                  <a:cubicBezTo>
                    <a:pt x="699" y="2630415"/>
                    <a:pt x="699" y="2570407"/>
                    <a:pt x="699" y="2510399"/>
                  </a:cubicBezTo>
                  <a:cubicBezTo>
                    <a:pt x="42736" y="2499097"/>
                    <a:pt x="49784" y="2443661"/>
                    <a:pt x="94869" y="2430643"/>
                  </a:cubicBezTo>
                  <a:cubicBezTo>
                    <a:pt x="76327" y="2415848"/>
                    <a:pt x="55563" y="2425944"/>
                    <a:pt x="42164" y="2410577"/>
                  </a:cubicBezTo>
                  <a:cubicBezTo>
                    <a:pt x="29845" y="2396480"/>
                    <a:pt x="33592" y="2376350"/>
                    <a:pt x="23368" y="2362190"/>
                  </a:cubicBezTo>
                  <a:cubicBezTo>
                    <a:pt x="14415" y="2349744"/>
                    <a:pt x="12319" y="2332853"/>
                    <a:pt x="699" y="2322185"/>
                  </a:cubicBezTo>
                  <a:cubicBezTo>
                    <a:pt x="571" y="1806626"/>
                    <a:pt x="508" y="1291130"/>
                    <a:pt x="444" y="775635"/>
                  </a:cubicBezTo>
                  <a:cubicBezTo>
                    <a:pt x="9843" y="763316"/>
                    <a:pt x="21527" y="763887"/>
                    <a:pt x="34925" y="766681"/>
                  </a:cubicBezTo>
                  <a:cubicBezTo>
                    <a:pt x="51181" y="770110"/>
                    <a:pt x="68136" y="768459"/>
                    <a:pt x="83884" y="764078"/>
                  </a:cubicBezTo>
                  <a:cubicBezTo>
                    <a:pt x="104140" y="758426"/>
                    <a:pt x="120269" y="748647"/>
                    <a:pt x="119190" y="719500"/>
                  </a:cubicBezTo>
                  <a:cubicBezTo>
                    <a:pt x="117856" y="683496"/>
                    <a:pt x="127381" y="678987"/>
                    <a:pt x="158750" y="694354"/>
                  </a:cubicBezTo>
                  <a:cubicBezTo>
                    <a:pt x="121412" y="672256"/>
                    <a:pt x="107696" y="626155"/>
                    <a:pt x="78232" y="594595"/>
                  </a:cubicBezTo>
                  <a:cubicBezTo>
                    <a:pt x="57785" y="572751"/>
                    <a:pt x="42990" y="544875"/>
                    <a:pt x="24003" y="521125"/>
                  </a:cubicBezTo>
                  <a:cubicBezTo>
                    <a:pt x="14161" y="508806"/>
                    <a:pt x="11621" y="493884"/>
                    <a:pt x="9208" y="479152"/>
                  </a:cubicBezTo>
                  <a:cubicBezTo>
                    <a:pt x="6541" y="462705"/>
                    <a:pt x="6731" y="444798"/>
                    <a:pt x="21908" y="435337"/>
                  </a:cubicBezTo>
                  <a:cubicBezTo>
                    <a:pt x="35751" y="426701"/>
                    <a:pt x="51626" y="428415"/>
                    <a:pt x="65088" y="438702"/>
                  </a:cubicBezTo>
                  <a:cubicBezTo>
                    <a:pt x="101473" y="466515"/>
                    <a:pt x="142939" y="475278"/>
                    <a:pt x="186373" y="480168"/>
                  </a:cubicBezTo>
                  <a:cubicBezTo>
                    <a:pt x="209233" y="482708"/>
                    <a:pt x="223076" y="474516"/>
                    <a:pt x="232029" y="453688"/>
                  </a:cubicBezTo>
                  <a:cubicBezTo>
                    <a:pt x="269113" y="367010"/>
                    <a:pt x="334963" y="306113"/>
                    <a:pt x="397320" y="238803"/>
                  </a:cubicBezTo>
                  <a:cubicBezTo>
                    <a:pt x="381826" y="260076"/>
                    <a:pt x="363284" y="264267"/>
                    <a:pt x="341503" y="259504"/>
                  </a:cubicBezTo>
                  <a:cubicBezTo>
                    <a:pt x="326200" y="256139"/>
                    <a:pt x="311087" y="259377"/>
                    <a:pt x="297244" y="266997"/>
                  </a:cubicBezTo>
                  <a:cubicBezTo>
                    <a:pt x="258889" y="288079"/>
                    <a:pt x="213614" y="289349"/>
                    <a:pt x="177165" y="315702"/>
                  </a:cubicBezTo>
                  <a:cubicBezTo>
                    <a:pt x="176340" y="316273"/>
                    <a:pt x="174752" y="317162"/>
                    <a:pt x="173546" y="316718"/>
                  </a:cubicBezTo>
                  <a:cubicBezTo>
                    <a:pt x="116459" y="295445"/>
                    <a:pt x="43688" y="329672"/>
                    <a:pt x="317" y="2601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" name="Полилиния: фигура 11">
              <a:extLst>
                <a:ext uri="{FF2B5EF4-FFF2-40B4-BE49-F238E27FC236}">
                  <a16:creationId xmlns="" xmlns:a16="http://schemas.microsoft.com/office/drawing/2014/main" id="{B831A4BA-3360-4BB0-B50D-F5F2275CBE03}"/>
                </a:ext>
              </a:extLst>
            </p:cNvPr>
            <p:cNvSpPr/>
            <p:nvPr/>
          </p:nvSpPr>
          <p:spPr>
            <a:xfrm>
              <a:off x="3342499" y="1270"/>
              <a:ext cx="2017753" cy="2775858"/>
            </a:xfrm>
            <a:custGeom>
              <a:avLst/>
              <a:gdLst>
                <a:gd name="connsiteX0" fmla="*/ 2807 w 2017753"/>
                <a:gd name="connsiteY0" fmla="*/ 0 h 2775858"/>
                <a:gd name="connsiteX1" fmla="*/ 1579830 w 2017753"/>
                <a:gd name="connsiteY1" fmla="*/ 191 h 2775858"/>
                <a:gd name="connsiteX2" fmla="*/ 1589291 w 2017753"/>
                <a:gd name="connsiteY2" fmla="*/ 70358 h 2775858"/>
                <a:gd name="connsiteX3" fmla="*/ 1584847 w 2017753"/>
                <a:gd name="connsiteY3" fmla="*/ 105347 h 2775858"/>
                <a:gd name="connsiteX4" fmla="*/ 1528395 w 2017753"/>
                <a:gd name="connsiteY4" fmla="*/ 202439 h 2775858"/>
                <a:gd name="connsiteX5" fmla="*/ 1463244 w 2017753"/>
                <a:gd name="connsiteY5" fmla="*/ 216346 h 2775858"/>
                <a:gd name="connsiteX6" fmla="*/ 1614818 w 2017753"/>
                <a:gd name="connsiteY6" fmla="*/ 330392 h 2775858"/>
                <a:gd name="connsiteX7" fmla="*/ 1623835 w 2017753"/>
                <a:gd name="connsiteY7" fmla="*/ 398909 h 2775858"/>
                <a:gd name="connsiteX8" fmla="*/ 1674953 w 2017753"/>
                <a:gd name="connsiteY8" fmla="*/ 386526 h 2775858"/>
                <a:gd name="connsiteX9" fmla="*/ 1711275 w 2017753"/>
                <a:gd name="connsiteY9" fmla="*/ 462854 h 2775858"/>
                <a:gd name="connsiteX10" fmla="*/ 1717816 w 2017753"/>
                <a:gd name="connsiteY10" fmla="*/ 559819 h 2775858"/>
                <a:gd name="connsiteX11" fmla="*/ 1690828 w 2017753"/>
                <a:gd name="connsiteY11" fmla="*/ 601094 h 2775858"/>
                <a:gd name="connsiteX12" fmla="*/ 1654252 w 2017753"/>
                <a:gd name="connsiteY12" fmla="*/ 569280 h 2775858"/>
                <a:gd name="connsiteX13" fmla="*/ 1649934 w 2017753"/>
                <a:gd name="connsiteY13" fmla="*/ 549532 h 2775858"/>
                <a:gd name="connsiteX14" fmla="*/ 1615199 w 2017753"/>
                <a:gd name="connsiteY14" fmla="*/ 504319 h 2775858"/>
                <a:gd name="connsiteX15" fmla="*/ 1586688 w 2017753"/>
                <a:gd name="connsiteY15" fmla="*/ 540705 h 2775858"/>
                <a:gd name="connsiteX16" fmla="*/ 1570051 w 2017753"/>
                <a:gd name="connsiteY16" fmla="*/ 572392 h 2775858"/>
                <a:gd name="connsiteX17" fmla="*/ 1507122 w 2017753"/>
                <a:gd name="connsiteY17" fmla="*/ 574805 h 2775858"/>
                <a:gd name="connsiteX18" fmla="*/ 1252170 w 2017753"/>
                <a:gd name="connsiteY18" fmla="*/ 388876 h 2775858"/>
                <a:gd name="connsiteX19" fmla="*/ 1304240 w 2017753"/>
                <a:gd name="connsiteY19" fmla="*/ 470410 h 2775858"/>
                <a:gd name="connsiteX20" fmla="*/ 1348499 w 2017753"/>
                <a:gd name="connsiteY20" fmla="*/ 564518 h 2775858"/>
                <a:gd name="connsiteX21" fmla="*/ 1372058 w 2017753"/>
                <a:gd name="connsiteY21" fmla="*/ 671389 h 2775858"/>
                <a:gd name="connsiteX22" fmla="*/ 1424065 w 2017753"/>
                <a:gd name="connsiteY22" fmla="*/ 727650 h 2775858"/>
                <a:gd name="connsiteX23" fmla="*/ 1536205 w 2017753"/>
                <a:gd name="connsiteY23" fmla="*/ 774767 h 2775858"/>
                <a:gd name="connsiteX24" fmla="*/ 1627518 w 2017753"/>
                <a:gd name="connsiteY24" fmla="*/ 865128 h 2775858"/>
                <a:gd name="connsiteX25" fmla="*/ 1628344 w 2017753"/>
                <a:gd name="connsiteY25" fmla="*/ 907356 h 2775858"/>
                <a:gd name="connsiteX26" fmla="*/ 1596340 w 2017753"/>
                <a:gd name="connsiteY26" fmla="*/ 924437 h 2775858"/>
                <a:gd name="connsiteX27" fmla="*/ 1511758 w 2017753"/>
                <a:gd name="connsiteY27" fmla="*/ 881384 h 2775858"/>
                <a:gd name="connsiteX28" fmla="*/ 1464069 w 2017753"/>
                <a:gd name="connsiteY28" fmla="*/ 869319 h 2775858"/>
                <a:gd name="connsiteX29" fmla="*/ 1436637 w 2017753"/>
                <a:gd name="connsiteY29" fmla="*/ 909324 h 2775858"/>
                <a:gd name="connsiteX30" fmla="*/ 1448956 w 2017753"/>
                <a:gd name="connsiteY30" fmla="*/ 960188 h 2775858"/>
                <a:gd name="connsiteX31" fmla="*/ 1459815 w 2017753"/>
                <a:gd name="connsiteY31" fmla="*/ 1053661 h 2775858"/>
                <a:gd name="connsiteX32" fmla="*/ 1471880 w 2017753"/>
                <a:gd name="connsiteY32" fmla="*/ 1097984 h 2775858"/>
                <a:gd name="connsiteX33" fmla="*/ 1455624 w 2017753"/>
                <a:gd name="connsiteY33" fmla="*/ 1195076 h 2775858"/>
                <a:gd name="connsiteX34" fmla="*/ 1433145 w 2017753"/>
                <a:gd name="connsiteY34" fmla="*/ 1227524 h 2775858"/>
                <a:gd name="connsiteX35" fmla="*/ 1446543 w 2017753"/>
                <a:gd name="connsiteY35" fmla="*/ 1258830 h 2775858"/>
                <a:gd name="connsiteX36" fmla="*/ 1482548 w 2017753"/>
                <a:gd name="connsiteY36" fmla="*/ 1306836 h 2775858"/>
                <a:gd name="connsiteX37" fmla="*/ 1489025 w 2017753"/>
                <a:gd name="connsiteY37" fmla="*/ 1435932 h 2775858"/>
                <a:gd name="connsiteX38" fmla="*/ 1499375 w 2017753"/>
                <a:gd name="connsiteY38" fmla="*/ 1468000 h 2775858"/>
                <a:gd name="connsiteX39" fmla="*/ 1528014 w 2017753"/>
                <a:gd name="connsiteY39" fmla="*/ 1545026 h 2775858"/>
                <a:gd name="connsiteX40" fmla="*/ 1515568 w 2017753"/>
                <a:gd name="connsiteY40" fmla="*/ 1678186 h 2775858"/>
                <a:gd name="connsiteX41" fmla="*/ 1526808 w 2017753"/>
                <a:gd name="connsiteY41" fmla="*/ 1736035 h 2775858"/>
                <a:gd name="connsiteX42" fmla="*/ 1549604 w 2017753"/>
                <a:gd name="connsiteY42" fmla="*/ 1765817 h 2775858"/>
                <a:gd name="connsiteX43" fmla="*/ 1564717 w 2017753"/>
                <a:gd name="connsiteY43" fmla="*/ 1737622 h 2775858"/>
                <a:gd name="connsiteX44" fmla="*/ 1572337 w 2017753"/>
                <a:gd name="connsiteY44" fmla="*/ 1723779 h 2775858"/>
                <a:gd name="connsiteX45" fmla="*/ 1567447 w 2017753"/>
                <a:gd name="connsiteY45" fmla="*/ 1680917 h 2775858"/>
                <a:gd name="connsiteX46" fmla="*/ 1555827 w 2017753"/>
                <a:gd name="connsiteY46" fmla="*/ 1579253 h 2775858"/>
                <a:gd name="connsiteX47" fmla="*/ 1556653 w 2017753"/>
                <a:gd name="connsiteY47" fmla="*/ 1540645 h 2775858"/>
                <a:gd name="connsiteX48" fmla="*/ 1533094 w 2017753"/>
                <a:gd name="connsiteY48" fmla="*/ 1508704 h 2775858"/>
                <a:gd name="connsiteX49" fmla="*/ 1493025 w 2017753"/>
                <a:gd name="connsiteY49" fmla="*/ 1334269 h 2775858"/>
                <a:gd name="connsiteX50" fmla="*/ 1493660 w 2017753"/>
                <a:gd name="connsiteY50" fmla="*/ 1281436 h 2775858"/>
                <a:gd name="connsiteX51" fmla="*/ 1538237 w 2017753"/>
                <a:gd name="connsiteY51" fmla="*/ 1229747 h 2775858"/>
                <a:gd name="connsiteX52" fmla="*/ 1576782 w 2017753"/>
                <a:gd name="connsiteY52" fmla="*/ 1270578 h 2775858"/>
                <a:gd name="connsiteX53" fmla="*/ 1602627 w 2017753"/>
                <a:gd name="connsiteY53" fmla="*/ 1351731 h 2775858"/>
                <a:gd name="connsiteX54" fmla="*/ 1614120 w 2017753"/>
                <a:gd name="connsiteY54" fmla="*/ 1372178 h 2775858"/>
                <a:gd name="connsiteX55" fmla="*/ 1672286 w 2017753"/>
                <a:gd name="connsiteY55" fmla="*/ 1449903 h 2775858"/>
                <a:gd name="connsiteX56" fmla="*/ 1677620 w 2017753"/>
                <a:gd name="connsiteY56" fmla="*/ 1529532 h 2775858"/>
                <a:gd name="connsiteX57" fmla="*/ 1716609 w 2017753"/>
                <a:gd name="connsiteY57" fmla="*/ 1587952 h 2775858"/>
                <a:gd name="connsiteX58" fmla="*/ 1735341 w 2017753"/>
                <a:gd name="connsiteY58" fmla="*/ 1612019 h 2775858"/>
                <a:gd name="connsiteX59" fmla="*/ 1758455 w 2017753"/>
                <a:gd name="connsiteY59" fmla="*/ 1643705 h 2775858"/>
                <a:gd name="connsiteX60" fmla="*/ 1833576 w 2017753"/>
                <a:gd name="connsiteY60" fmla="*/ 1818331 h 2775858"/>
                <a:gd name="connsiteX61" fmla="*/ 1855166 w 2017753"/>
                <a:gd name="connsiteY61" fmla="*/ 1975114 h 2775858"/>
                <a:gd name="connsiteX62" fmla="*/ 1866977 w 2017753"/>
                <a:gd name="connsiteY62" fmla="*/ 2034550 h 2775858"/>
                <a:gd name="connsiteX63" fmla="*/ 1918158 w 2017753"/>
                <a:gd name="connsiteY63" fmla="*/ 2157741 h 2775858"/>
                <a:gd name="connsiteX64" fmla="*/ 1944129 w 2017753"/>
                <a:gd name="connsiteY64" fmla="*/ 2207207 h 2775858"/>
                <a:gd name="connsiteX65" fmla="*/ 1989341 w 2017753"/>
                <a:gd name="connsiteY65" fmla="*/ 2226194 h 2775858"/>
                <a:gd name="connsiteX66" fmla="*/ 2013027 w 2017753"/>
                <a:gd name="connsiteY66" fmla="*/ 2231972 h 2775858"/>
                <a:gd name="connsiteX67" fmla="*/ 2015377 w 2017753"/>
                <a:gd name="connsiteY67" fmla="*/ 2258960 h 2775858"/>
                <a:gd name="connsiteX68" fmla="*/ 1916507 w 2017753"/>
                <a:gd name="connsiteY68" fmla="*/ 2306522 h 2775858"/>
                <a:gd name="connsiteX69" fmla="*/ 1889519 w 2017753"/>
                <a:gd name="connsiteY69" fmla="*/ 2314142 h 2775858"/>
                <a:gd name="connsiteX70" fmla="*/ 1871549 w 2017753"/>
                <a:gd name="connsiteY70" fmla="*/ 2335160 h 2775858"/>
                <a:gd name="connsiteX71" fmla="*/ 1786777 w 2017753"/>
                <a:gd name="connsiteY71" fmla="*/ 2345003 h 2775858"/>
                <a:gd name="connsiteX72" fmla="*/ 1746073 w 2017753"/>
                <a:gd name="connsiteY72" fmla="*/ 2333319 h 2775858"/>
                <a:gd name="connsiteX73" fmla="*/ 1676350 w 2017753"/>
                <a:gd name="connsiteY73" fmla="*/ 2317571 h 2775858"/>
                <a:gd name="connsiteX74" fmla="*/ 1681240 w 2017753"/>
                <a:gd name="connsiteY74" fmla="*/ 2323222 h 2775858"/>
                <a:gd name="connsiteX75" fmla="*/ 1685621 w 2017753"/>
                <a:gd name="connsiteY75" fmla="*/ 2393263 h 2775858"/>
                <a:gd name="connsiteX76" fmla="*/ 1683525 w 2017753"/>
                <a:gd name="connsiteY76" fmla="*/ 2415425 h 2775858"/>
                <a:gd name="connsiteX77" fmla="*/ 1720038 w 2017753"/>
                <a:gd name="connsiteY77" fmla="*/ 2445714 h 2775858"/>
                <a:gd name="connsiteX78" fmla="*/ 1806969 w 2017753"/>
                <a:gd name="connsiteY78" fmla="*/ 2494165 h 2775858"/>
                <a:gd name="connsiteX79" fmla="*/ 1832560 w 2017753"/>
                <a:gd name="connsiteY79" fmla="*/ 2545410 h 2775858"/>
                <a:gd name="connsiteX80" fmla="*/ 1787221 w 2017753"/>
                <a:gd name="connsiteY80" fmla="*/ 2573604 h 2775858"/>
                <a:gd name="connsiteX81" fmla="*/ 1736358 w 2017753"/>
                <a:gd name="connsiteY81" fmla="*/ 2592908 h 2775858"/>
                <a:gd name="connsiteX82" fmla="*/ 1720102 w 2017753"/>
                <a:gd name="connsiteY82" fmla="*/ 2596718 h 2775858"/>
                <a:gd name="connsiteX83" fmla="*/ 1658316 w 2017753"/>
                <a:gd name="connsiteY83" fmla="*/ 2587638 h 2775858"/>
                <a:gd name="connsiteX84" fmla="*/ 1628280 w 2017753"/>
                <a:gd name="connsiteY84" fmla="*/ 2595258 h 2775858"/>
                <a:gd name="connsiteX85" fmla="*/ 1558049 w 2017753"/>
                <a:gd name="connsiteY85" fmla="*/ 2663139 h 2775858"/>
                <a:gd name="connsiteX86" fmla="*/ 1521092 w 2017753"/>
                <a:gd name="connsiteY86" fmla="*/ 2699335 h 2775858"/>
                <a:gd name="connsiteX87" fmla="*/ 1474293 w 2017753"/>
                <a:gd name="connsiteY87" fmla="*/ 2773757 h 2775858"/>
                <a:gd name="connsiteX88" fmla="*/ 1448639 w 2017753"/>
                <a:gd name="connsiteY88" fmla="*/ 2772170 h 2775858"/>
                <a:gd name="connsiteX89" fmla="*/ 1332752 w 2017753"/>
                <a:gd name="connsiteY89" fmla="*/ 2732609 h 2775858"/>
                <a:gd name="connsiteX90" fmla="*/ 1323417 w 2017753"/>
                <a:gd name="connsiteY90" fmla="*/ 2726132 h 2775858"/>
                <a:gd name="connsiteX91" fmla="*/ 1271665 w 2017753"/>
                <a:gd name="connsiteY91" fmla="*/ 2587193 h 2775858"/>
                <a:gd name="connsiteX92" fmla="*/ 1277062 w 2017753"/>
                <a:gd name="connsiteY92" fmla="*/ 2549664 h 2775858"/>
                <a:gd name="connsiteX93" fmla="*/ 1327862 w 2017753"/>
                <a:gd name="connsiteY93" fmla="*/ 2556586 h 2775858"/>
                <a:gd name="connsiteX94" fmla="*/ 1376693 w 2017753"/>
                <a:gd name="connsiteY94" fmla="*/ 2646375 h 2775858"/>
                <a:gd name="connsiteX95" fmla="*/ 1317956 w 2017753"/>
                <a:gd name="connsiteY95" fmla="*/ 2546489 h 2775858"/>
                <a:gd name="connsiteX96" fmla="*/ 1285635 w 2017753"/>
                <a:gd name="connsiteY96" fmla="*/ 2546489 h 2775858"/>
                <a:gd name="connsiteX97" fmla="*/ 1239216 w 2017753"/>
                <a:gd name="connsiteY97" fmla="*/ 2524328 h 2775858"/>
                <a:gd name="connsiteX98" fmla="*/ 1133171 w 2017753"/>
                <a:gd name="connsiteY98" fmla="*/ 2439872 h 2775858"/>
                <a:gd name="connsiteX99" fmla="*/ 1104405 w 2017753"/>
                <a:gd name="connsiteY99" fmla="*/ 2396692 h 2775858"/>
                <a:gd name="connsiteX100" fmla="*/ 1102754 w 2017753"/>
                <a:gd name="connsiteY100" fmla="*/ 2292996 h 2775858"/>
                <a:gd name="connsiteX101" fmla="*/ 1091579 w 2017753"/>
                <a:gd name="connsiteY101" fmla="*/ 2250768 h 2775858"/>
                <a:gd name="connsiteX102" fmla="*/ 1014680 w 2017753"/>
                <a:gd name="connsiteY102" fmla="*/ 2173489 h 2775858"/>
                <a:gd name="connsiteX103" fmla="*/ 1002615 w 2017753"/>
                <a:gd name="connsiteY103" fmla="*/ 2158693 h 2775858"/>
                <a:gd name="connsiteX104" fmla="*/ 980835 w 2017753"/>
                <a:gd name="connsiteY104" fmla="*/ 2000768 h 2775858"/>
                <a:gd name="connsiteX105" fmla="*/ 985787 w 2017753"/>
                <a:gd name="connsiteY105" fmla="*/ 1932441 h 2775858"/>
                <a:gd name="connsiteX106" fmla="*/ 958355 w 2017753"/>
                <a:gd name="connsiteY106" fmla="*/ 2080715 h 2775858"/>
                <a:gd name="connsiteX107" fmla="*/ 925971 w 2017753"/>
                <a:gd name="connsiteY107" fmla="*/ 2103257 h 2775858"/>
                <a:gd name="connsiteX108" fmla="*/ 900824 w 2017753"/>
                <a:gd name="connsiteY108" fmla="*/ 2072587 h 2775858"/>
                <a:gd name="connsiteX109" fmla="*/ 878091 w 2017753"/>
                <a:gd name="connsiteY109" fmla="*/ 2048964 h 2775858"/>
                <a:gd name="connsiteX110" fmla="*/ 851675 w 2017753"/>
                <a:gd name="connsiteY110" fmla="*/ 2012071 h 2775858"/>
                <a:gd name="connsiteX111" fmla="*/ 854850 w 2017753"/>
                <a:gd name="connsiteY111" fmla="*/ 1955047 h 2775858"/>
                <a:gd name="connsiteX112" fmla="*/ 841960 w 2017753"/>
                <a:gd name="connsiteY112" fmla="*/ 1918789 h 2775858"/>
                <a:gd name="connsiteX113" fmla="*/ 779984 w 2017753"/>
                <a:gd name="connsiteY113" fmla="*/ 1837064 h 2775858"/>
                <a:gd name="connsiteX114" fmla="*/ 770268 w 2017753"/>
                <a:gd name="connsiteY114" fmla="*/ 1815029 h 2775858"/>
                <a:gd name="connsiteX115" fmla="*/ 783985 w 2017753"/>
                <a:gd name="connsiteY115" fmla="*/ 1759149 h 2775858"/>
                <a:gd name="connsiteX116" fmla="*/ 823354 w 2017753"/>
                <a:gd name="connsiteY116" fmla="*/ 1776485 h 2775858"/>
                <a:gd name="connsiteX117" fmla="*/ 863423 w 2017753"/>
                <a:gd name="connsiteY117" fmla="*/ 1780549 h 2775858"/>
                <a:gd name="connsiteX118" fmla="*/ 887680 w 2017753"/>
                <a:gd name="connsiteY118" fmla="*/ 1767404 h 2775858"/>
                <a:gd name="connsiteX119" fmla="*/ 903872 w 2017753"/>
                <a:gd name="connsiteY119" fmla="*/ 1714953 h 2775858"/>
                <a:gd name="connsiteX120" fmla="*/ 902793 w 2017753"/>
                <a:gd name="connsiteY120" fmla="*/ 1602811 h 2775858"/>
                <a:gd name="connsiteX121" fmla="*/ 908572 w 2017753"/>
                <a:gd name="connsiteY121" fmla="*/ 1571760 h 2775858"/>
                <a:gd name="connsiteX122" fmla="*/ 910794 w 2017753"/>
                <a:gd name="connsiteY122" fmla="*/ 1512514 h 2775858"/>
                <a:gd name="connsiteX123" fmla="*/ 952577 w 2017753"/>
                <a:gd name="connsiteY123" fmla="*/ 1371543 h 2775858"/>
                <a:gd name="connsiteX124" fmla="*/ 964896 w 2017753"/>
                <a:gd name="connsiteY124" fmla="*/ 1348810 h 2775858"/>
                <a:gd name="connsiteX125" fmla="*/ 943369 w 2017753"/>
                <a:gd name="connsiteY125" fmla="*/ 1335348 h 2775858"/>
                <a:gd name="connsiteX126" fmla="*/ 921144 w 2017753"/>
                <a:gd name="connsiteY126" fmla="*/ 1276420 h 2775858"/>
                <a:gd name="connsiteX127" fmla="*/ 931622 w 2017753"/>
                <a:gd name="connsiteY127" fmla="*/ 1217491 h 2775858"/>
                <a:gd name="connsiteX128" fmla="*/ 986105 w 2017753"/>
                <a:gd name="connsiteY128" fmla="*/ 1190694 h 2775858"/>
                <a:gd name="connsiteX129" fmla="*/ 1038175 w 2017753"/>
                <a:gd name="connsiteY129" fmla="*/ 1195012 h 2775858"/>
                <a:gd name="connsiteX130" fmla="*/ 953148 w 2017753"/>
                <a:gd name="connsiteY130" fmla="*/ 1186757 h 2775858"/>
                <a:gd name="connsiteX131" fmla="*/ 934225 w 2017753"/>
                <a:gd name="connsiteY131" fmla="*/ 1165104 h 2775858"/>
                <a:gd name="connsiteX132" fmla="*/ 1031317 w 2017753"/>
                <a:gd name="connsiteY132" fmla="*/ 1160849 h 2775858"/>
                <a:gd name="connsiteX133" fmla="*/ 937909 w 2017753"/>
                <a:gd name="connsiteY133" fmla="*/ 1051692 h 2775858"/>
                <a:gd name="connsiteX134" fmla="*/ 923177 w 2017753"/>
                <a:gd name="connsiteY134" fmla="*/ 1015370 h 2775858"/>
                <a:gd name="connsiteX135" fmla="*/ 868185 w 2017753"/>
                <a:gd name="connsiteY135" fmla="*/ 927295 h 2775858"/>
                <a:gd name="connsiteX136" fmla="*/ 831927 w 2017753"/>
                <a:gd name="connsiteY136" fmla="*/ 898085 h 2775858"/>
                <a:gd name="connsiteX137" fmla="*/ 757251 w 2017753"/>
                <a:gd name="connsiteY137" fmla="*/ 897132 h 2775858"/>
                <a:gd name="connsiteX138" fmla="*/ 695338 w 2017753"/>
                <a:gd name="connsiteY138" fmla="*/ 896942 h 2775858"/>
                <a:gd name="connsiteX139" fmla="*/ 646443 w 2017753"/>
                <a:gd name="connsiteY139" fmla="*/ 845380 h 2775858"/>
                <a:gd name="connsiteX140" fmla="*/ 563766 w 2017753"/>
                <a:gd name="connsiteY140" fmla="*/ 756035 h 2775858"/>
                <a:gd name="connsiteX141" fmla="*/ 544462 w 2017753"/>
                <a:gd name="connsiteY141" fmla="*/ 703393 h 2775858"/>
                <a:gd name="connsiteX142" fmla="*/ 536335 w 2017753"/>
                <a:gd name="connsiteY142" fmla="*/ 666944 h 2775858"/>
                <a:gd name="connsiteX143" fmla="*/ 522491 w 2017753"/>
                <a:gd name="connsiteY143" fmla="*/ 666499 h 2775858"/>
                <a:gd name="connsiteX144" fmla="*/ 508331 w 2017753"/>
                <a:gd name="connsiteY144" fmla="*/ 706504 h 2775858"/>
                <a:gd name="connsiteX145" fmla="*/ 554241 w 2017753"/>
                <a:gd name="connsiteY145" fmla="*/ 812486 h 2775858"/>
                <a:gd name="connsiteX146" fmla="*/ 659905 w 2017753"/>
                <a:gd name="connsiteY146" fmla="*/ 929899 h 2775858"/>
                <a:gd name="connsiteX147" fmla="*/ 668859 w 2017753"/>
                <a:gd name="connsiteY147" fmla="*/ 972126 h 2775858"/>
                <a:gd name="connsiteX148" fmla="*/ 588912 w 2017753"/>
                <a:gd name="connsiteY148" fmla="*/ 994161 h 2775858"/>
                <a:gd name="connsiteX149" fmla="*/ 562750 w 2017753"/>
                <a:gd name="connsiteY149" fmla="*/ 1030420 h 2775858"/>
                <a:gd name="connsiteX150" fmla="*/ 561354 w 2017753"/>
                <a:gd name="connsiteY150" fmla="*/ 1071695 h 2775858"/>
                <a:gd name="connsiteX151" fmla="*/ 508458 w 2017753"/>
                <a:gd name="connsiteY151" fmla="*/ 1097222 h 2775858"/>
                <a:gd name="connsiteX152" fmla="*/ 421399 w 2017753"/>
                <a:gd name="connsiteY152" fmla="*/ 1073917 h 2775858"/>
                <a:gd name="connsiteX153" fmla="*/ 406985 w 2017753"/>
                <a:gd name="connsiteY153" fmla="*/ 1027117 h 2775858"/>
                <a:gd name="connsiteX154" fmla="*/ 413589 w 2017753"/>
                <a:gd name="connsiteY154" fmla="*/ 946790 h 2775858"/>
                <a:gd name="connsiteX155" fmla="*/ 496520 w 2017753"/>
                <a:gd name="connsiteY155" fmla="*/ 878463 h 2775858"/>
                <a:gd name="connsiteX156" fmla="*/ 525285 w 2017753"/>
                <a:gd name="connsiteY156" fmla="*/ 927168 h 2775858"/>
                <a:gd name="connsiteX157" fmla="*/ 524460 w 2017753"/>
                <a:gd name="connsiteY157" fmla="*/ 876876 h 2775858"/>
                <a:gd name="connsiteX158" fmla="*/ 444958 w 2017753"/>
                <a:gd name="connsiteY158" fmla="*/ 767782 h 2775858"/>
                <a:gd name="connsiteX159" fmla="*/ 424384 w 2017753"/>
                <a:gd name="connsiteY159" fmla="*/ 694693 h 2775858"/>
                <a:gd name="connsiteX160" fmla="*/ 388379 w 2017753"/>
                <a:gd name="connsiteY160" fmla="*/ 607888 h 2775858"/>
                <a:gd name="connsiteX161" fmla="*/ 373140 w 2017753"/>
                <a:gd name="connsiteY161" fmla="*/ 596458 h 2775858"/>
                <a:gd name="connsiteX162" fmla="*/ 315926 w 2017753"/>
                <a:gd name="connsiteY162" fmla="*/ 568836 h 2775858"/>
                <a:gd name="connsiteX163" fmla="*/ 257760 w 2017753"/>
                <a:gd name="connsiteY163" fmla="*/ 456948 h 2775858"/>
                <a:gd name="connsiteX164" fmla="*/ 281954 w 2017753"/>
                <a:gd name="connsiteY164" fmla="*/ 397448 h 2775858"/>
                <a:gd name="connsiteX165" fmla="*/ 301829 w 2017753"/>
                <a:gd name="connsiteY165" fmla="*/ 388241 h 2775858"/>
                <a:gd name="connsiteX166" fmla="*/ 322403 w 2017753"/>
                <a:gd name="connsiteY166" fmla="*/ 355475 h 2775858"/>
                <a:gd name="connsiteX167" fmla="*/ 339104 w 2017753"/>
                <a:gd name="connsiteY167" fmla="*/ 310517 h 2775858"/>
                <a:gd name="connsiteX168" fmla="*/ 378029 w 2017753"/>
                <a:gd name="connsiteY168" fmla="*/ 333631 h 2775858"/>
                <a:gd name="connsiteX169" fmla="*/ 399810 w 2017753"/>
                <a:gd name="connsiteY169" fmla="*/ 241555 h 2775858"/>
                <a:gd name="connsiteX170" fmla="*/ 474485 w 2017753"/>
                <a:gd name="connsiteY170" fmla="*/ 265622 h 2775858"/>
                <a:gd name="connsiteX171" fmla="*/ 426924 w 2017753"/>
                <a:gd name="connsiteY171" fmla="*/ 181039 h 2775858"/>
                <a:gd name="connsiteX172" fmla="*/ 379616 w 2017753"/>
                <a:gd name="connsiteY172" fmla="*/ 243651 h 2775858"/>
                <a:gd name="connsiteX173" fmla="*/ 334659 w 2017753"/>
                <a:gd name="connsiteY173" fmla="*/ 313374 h 2775858"/>
                <a:gd name="connsiteX174" fmla="*/ 295860 w 2017753"/>
                <a:gd name="connsiteY174" fmla="*/ 235777 h 2775858"/>
                <a:gd name="connsiteX175" fmla="*/ 275286 w 2017753"/>
                <a:gd name="connsiteY175" fmla="*/ 194247 h 2775858"/>
                <a:gd name="connsiteX176" fmla="*/ 88723 w 2017753"/>
                <a:gd name="connsiteY176" fmla="*/ 68136 h 2775858"/>
                <a:gd name="connsiteX177" fmla="*/ 39066 w 2017753"/>
                <a:gd name="connsiteY177" fmla="*/ 51499 h 2775858"/>
                <a:gd name="connsiteX178" fmla="*/ 2807 w 2017753"/>
                <a:gd name="connsiteY178" fmla="*/ 127 h 277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2017753" h="2775858">
                  <a:moveTo>
                    <a:pt x="2807" y="0"/>
                  </a:moveTo>
                  <a:cubicBezTo>
                    <a:pt x="528460" y="64"/>
                    <a:pt x="1054114" y="127"/>
                    <a:pt x="1579830" y="191"/>
                  </a:cubicBezTo>
                  <a:cubicBezTo>
                    <a:pt x="1596086" y="21527"/>
                    <a:pt x="1607198" y="43688"/>
                    <a:pt x="1589291" y="70358"/>
                  </a:cubicBezTo>
                  <a:cubicBezTo>
                    <a:pt x="1582053" y="81153"/>
                    <a:pt x="1583068" y="92774"/>
                    <a:pt x="1584847" y="105347"/>
                  </a:cubicBezTo>
                  <a:cubicBezTo>
                    <a:pt x="1592340" y="157925"/>
                    <a:pt x="1575703" y="184659"/>
                    <a:pt x="1528395" y="202439"/>
                  </a:cubicBezTo>
                  <a:cubicBezTo>
                    <a:pt x="1509599" y="209551"/>
                    <a:pt x="1491247" y="217489"/>
                    <a:pt x="1463244" y="216346"/>
                  </a:cubicBezTo>
                  <a:cubicBezTo>
                    <a:pt x="1515123" y="263526"/>
                    <a:pt x="1541730" y="331916"/>
                    <a:pt x="1614818" y="330392"/>
                  </a:cubicBezTo>
                  <a:cubicBezTo>
                    <a:pt x="1636599" y="349633"/>
                    <a:pt x="1610945" y="374715"/>
                    <a:pt x="1623835" y="398909"/>
                  </a:cubicBezTo>
                  <a:cubicBezTo>
                    <a:pt x="1638758" y="386145"/>
                    <a:pt x="1658125" y="369127"/>
                    <a:pt x="1674953" y="386526"/>
                  </a:cubicBezTo>
                  <a:cubicBezTo>
                    <a:pt x="1694257" y="406402"/>
                    <a:pt x="1708672" y="433707"/>
                    <a:pt x="1711275" y="462854"/>
                  </a:cubicBezTo>
                  <a:cubicBezTo>
                    <a:pt x="1714133" y="494985"/>
                    <a:pt x="1712481" y="527497"/>
                    <a:pt x="1717816" y="559819"/>
                  </a:cubicBezTo>
                  <a:cubicBezTo>
                    <a:pt x="1721181" y="580647"/>
                    <a:pt x="1712672" y="598173"/>
                    <a:pt x="1690828" y="601094"/>
                  </a:cubicBezTo>
                  <a:cubicBezTo>
                    <a:pt x="1669619" y="603951"/>
                    <a:pt x="1657872" y="591315"/>
                    <a:pt x="1654252" y="569280"/>
                  </a:cubicBezTo>
                  <a:cubicBezTo>
                    <a:pt x="1653172" y="562613"/>
                    <a:pt x="1652537" y="555691"/>
                    <a:pt x="1649934" y="549532"/>
                  </a:cubicBezTo>
                  <a:cubicBezTo>
                    <a:pt x="1642187" y="530990"/>
                    <a:pt x="1635519" y="508447"/>
                    <a:pt x="1615199" y="504319"/>
                  </a:cubicBezTo>
                  <a:cubicBezTo>
                    <a:pt x="1591387" y="499557"/>
                    <a:pt x="1597928" y="529593"/>
                    <a:pt x="1586688" y="540705"/>
                  </a:cubicBezTo>
                  <a:cubicBezTo>
                    <a:pt x="1578306" y="549024"/>
                    <a:pt x="1577290" y="562803"/>
                    <a:pt x="1570051" y="572392"/>
                  </a:cubicBezTo>
                  <a:cubicBezTo>
                    <a:pt x="1549541" y="587886"/>
                    <a:pt x="1527697" y="560390"/>
                    <a:pt x="1507122" y="574805"/>
                  </a:cubicBezTo>
                  <a:cubicBezTo>
                    <a:pt x="1392632" y="558803"/>
                    <a:pt x="1324941" y="470410"/>
                    <a:pt x="1252170" y="388876"/>
                  </a:cubicBezTo>
                  <a:cubicBezTo>
                    <a:pt x="1279792" y="408053"/>
                    <a:pt x="1285380" y="443359"/>
                    <a:pt x="1304240" y="470410"/>
                  </a:cubicBezTo>
                  <a:cubicBezTo>
                    <a:pt x="1323354" y="497906"/>
                    <a:pt x="1333005" y="533276"/>
                    <a:pt x="1348499" y="564518"/>
                  </a:cubicBezTo>
                  <a:cubicBezTo>
                    <a:pt x="1364755" y="597411"/>
                    <a:pt x="1365073" y="635448"/>
                    <a:pt x="1372058" y="671389"/>
                  </a:cubicBezTo>
                  <a:cubicBezTo>
                    <a:pt x="1377836" y="701234"/>
                    <a:pt x="1391934" y="722316"/>
                    <a:pt x="1424065" y="727650"/>
                  </a:cubicBezTo>
                  <a:cubicBezTo>
                    <a:pt x="1464197" y="734318"/>
                    <a:pt x="1502868" y="754574"/>
                    <a:pt x="1536205" y="774767"/>
                  </a:cubicBezTo>
                  <a:cubicBezTo>
                    <a:pt x="1570115" y="795278"/>
                    <a:pt x="1600531" y="830838"/>
                    <a:pt x="1627518" y="865128"/>
                  </a:cubicBezTo>
                  <a:cubicBezTo>
                    <a:pt x="1637361" y="877638"/>
                    <a:pt x="1636154" y="893386"/>
                    <a:pt x="1628344" y="907356"/>
                  </a:cubicBezTo>
                  <a:cubicBezTo>
                    <a:pt x="1621296" y="920056"/>
                    <a:pt x="1610373" y="926851"/>
                    <a:pt x="1596340" y="924437"/>
                  </a:cubicBezTo>
                  <a:cubicBezTo>
                    <a:pt x="1564463" y="918849"/>
                    <a:pt x="1530236" y="921009"/>
                    <a:pt x="1511758" y="881384"/>
                  </a:cubicBezTo>
                  <a:cubicBezTo>
                    <a:pt x="1502550" y="861699"/>
                    <a:pt x="1482167" y="862969"/>
                    <a:pt x="1464069" y="869319"/>
                  </a:cubicBezTo>
                  <a:cubicBezTo>
                    <a:pt x="1446290" y="875542"/>
                    <a:pt x="1437717" y="889957"/>
                    <a:pt x="1436637" y="909324"/>
                  </a:cubicBezTo>
                  <a:cubicBezTo>
                    <a:pt x="1435558" y="927612"/>
                    <a:pt x="1443686" y="943424"/>
                    <a:pt x="1448956" y="960188"/>
                  </a:cubicBezTo>
                  <a:cubicBezTo>
                    <a:pt x="1458481" y="990160"/>
                    <a:pt x="1476198" y="1018481"/>
                    <a:pt x="1459815" y="1053661"/>
                  </a:cubicBezTo>
                  <a:cubicBezTo>
                    <a:pt x="1453592" y="1067123"/>
                    <a:pt x="1463308" y="1083760"/>
                    <a:pt x="1471880" y="1097984"/>
                  </a:cubicBezTo>
                  <a:cubicBezTo>
                    <a:pt x="1498486" y="1141990"/>
                    <a:pt x="1494359" y="1163580"/>
                    <a:pt x="1455624" y="1195076"/>
                  </a:cubicBezTo>
                  <a:cubicBezTo>
                    <a:pt x="1445083" y="1203648"/>
                    <a:pt x="1439114" y="1215459"/>
                    <a:pt x="1433145" y="1227524"/>
                  </a:cubicBezTo>
                  <a:cubicBezTo>
                    <a:pt x="1424699" y="1244479"/>
                    <a:pt x="1425906" y="1256163"/>
                    <a:pt x="1446543" y="1258830"/>
                  </a:cubicBezTo>
                  <a:cubicBezTo>
                    <a:pt x="1472896" y="1262259"/>
                    <a:pt x="1481977" y="1279531"/>
                    <a:pt x="1482548" y="1306836"/>
                  </a:cubicBezTo>
                  <a:cubicBezTo>
                    <a:pt x="1483500" y="1349890"/>
                    <a:pt x="1485723" y="1392943"/>
                    <a:pt x="1489025" y="1435932"/>
                  </a:cubicBezTo>
                  <a:cubicBezTo>
                    <a:pt x="1490041" y="1448633"/>
                    <a:pt x="1490168" y="1459872"/>
                    <a:pt x="1499375" y="1468000"/>
                  </a:cubicBezTo>
                  <a:cubicBezTo>
                    <a:pt x="1522299" y="1488320"/>
                    <a:pt x="1521283" y="1517594"/>
                    <a:pt x="1528014" y="1545026"/>
                  </a:cubicBezTo>
                  <a:cubicBezTo>
                    <a:pt x="1539444" y="1591953"/>
                    <a:pt x="1549477" y="1634879"/>
                    <a:pt x="1515568" y="1678186"/>
                  </a:cubicBezTo>
                  <a:cubicBezTo>
                    <a:pt x="1504138" y="1692728"/>
                    <a:pt x="1520013" y="1717112"/>
                    <a:pt x="1526808" y="1736035"/>
                  </a:cubicBezTo>
                  <a:cubicBezTo>
                    <a:pt x="1531316" y="1748481"/>
                    <a:pt x="1535253" y="1765182"/>
                    <a:pt x="1549604" y="1765817"/>
                  </a:cubicBezTo>
                  <a:cubicBezTo>
                    <a:pt x="1565923" y="1766579"/>
                    <a:pt x="1560716" y="1747846"/>
                    <a:pt x="1564717" y="1737622"/>
                  </a:cubicBezTo>
                  <a:cubicBezTo>
                    <a:pt x="1566749" y="1732542"/>
                    <a:pt x="1568210" y="1727018"/>
                    <a:pt x="1572337" y="1723779"/>
                  </a:cubicBezTo>
                  <a:cubicBezTo>
                    <a:pt x="1595006" y="1706063"/>
                    <a:pt x="1597864" y="1695331"/>
                    <a:pt x="1567447" y="1680917"/>
                  </a:cubicBezTo>
                  <a:cubicBezTo>
                    <a:pt x="1538491" y="1667201"/>
                    <a:pt x="1532332" y="1609923"/>
                    <a:pt x="1555827" y="1579253"/>
                  </a:cubicBezTo>
                  <a:cubicBezTo>
                    <a:pt x="1567955" y="1563441"/>
                    <a:pt x="1565225" y="1553980"/>
                    <a:pt x="1556653" y="1540645"/>
                  </a:cubicBezTo>
                  <a:cubicBezTo>
                    <a:pt x="1549477" y="1529405"/>
                    <a:pt x="1542873" y="1517594"/>
                    <a:pt x="1533094" y="1508704"/>
                  </a:cubicBezTo>
                  <a:cubicBezTo>
                    <a:pt x="1480135" y="1460952"/>
                    <a:pt x="1476516" y="1400055"/>
                    <a:pt x="1493025" y="1334269"/>
                  </a:cubicBezTo>
                  <a:cubicBezTo>
                    <a:pt x="1497534" y="1316361"/>
                    <a:pt x="1493470" y="1299026"/>
                    <a:pt x="1493660" y="1281436"/>
                  </a:cubicBezTo>
                  <a:cubicBezTo>
                    <a:pt x="1493915" y="1248988"/>
                    <a:pt x="1513536" y="1233811"/>
                    <a:pt x="1538237" y="1229747"/>
                  </a:cubicBezTo>
                  <a:cubicBezTo>
                    <a:pt x="1563384" y="1225620"/>
                    <a:pt x="1571829" y="1247210"/>
                    <a:pt x="1576782" y="1270578"/>
                  </a:cubicBezTo>
                  <a:cubicBezTo>
                    <a:pt x="1582751" y="1298454"/>
                    <a:pt x="1594498" y="1324489"/>
                    <a:pt x="1602627" y="1351731"/>
                  </a:cubicBezTo>
                  <a:cubicBezTo>
                    <a:pt x="1604976" y="1359542"/>
                    <a:pt x="1607579" y="1370591"/>
                    <a:pt x="1614120" y="1372178"/>
                  </a:cubicBezTo>
                  <a:cubicBezTo>
                    <a:pt x="1653554" y="1381703"/>
                    <a:pt x="1655649" y="1421264"/>
                    <a:pt x="1672286" y="1449903"/>
                  </a:cubicBezTo>
                  <a:cubicBezTo>
                    <a:pt x="1687780" y="1476636"/>
                    <a:pt x="1669555" y="1502544"/>
                    <a:pt x="1677620" y="1529532"/>
                  </a:cubicBezTo>
                  <a:cubicBezTo>
                    <a:pt x="1685304" y="1555123"/>
                    <a:pt x="1688034" y="1579824"/>
                    <a:pt x="1716609" y="1587952"/>
                  </a:cubicBezTo>
                  <a:cubicBezTo>
                    <a:pt x="1727531" y="1591064"/>
                    <a:pt x="1731849" y="1601478"/>
                    <a:pt x="1735341" y="1612019"/>
                  </a:cubicBezTo>
                  <a:cubicBezTo>
                    <a:pt x="1739786" y="1625290"/>
                    <a:pt x="1748168" y="1635196"/>
                    <a:pt x="1758455" y="1643705"/>
                  </a:cubicBezTo>
                  <a:cubicBezTo>
                    <a:pt x="1812113" y="1687648"/>
                    <a:pt x="1837259" y="1745115"/>
                    <a:pt x="1833576" y="1818331"/>
                  </a:cubicBezTo>
                  <a:cubicBezTo>
                    <a:pt x="1830846" y="1871735"/>
                    <a:pt x="1844752" y="1923488"/>
                    <a:pt x="1855166" y="1975114"/>
                  </a:cubicBezTo>
                  <a:cubicBezTo>
                    <a:pt x="1859166" y="1994926"/>
                    <a:pt x="1863548" y="2014547"/>
                    <a:pt x="1866977" y="2034550"/>
                  </a:cubicBezTo>
                  <a:cubicBezTo>
                    <a:pt x="1874597" y="2079762"/>
                    <a:pt x="1879741" y="2126562"/>
                    <a:pt x="1918158" y="2157741"/>
                  </a:cubicBezTo>
                  <a:cubicBezTo>
                    <a:pt x="1932827" y="2169615"/>
                    <a:pt x="1933779" y="2191650"/>
                    <a:pt x="1944129" y="2207207"/>
                  </a:cubicBezTo>
                  <a:cubicBezTo>
                    <a:pt x="1955305" y="2224035"/>
                    <a:pt x="1965211" y="2243212"/>
                    <a:pt x="1989341" y="2226194"/>
                  </a:cubicBezTo>
                  <a:cubicBezTo>
                    <a:pt x="1997533" y="2220415"/>
                    <a:pt x="2006677" y="2223463"/>
                    <a:pt x="2013027" y="2231972"/>
                  </a:cubicBezTo>
                  <a:cubicBezTo>
                    <a:pt x="2019250" y="2240227"/>
                    <a:pt x="2018552" y="2249499"/>
                    <a:pt x="2015377" y="2258960"/>
                  </a:cubicBezTo>
                  <a:cubicBezTo>
                    <a:pt x="1999819" y="2305061"/>
                    <a:pt x="1957274" y="2326905"/>
                    <a:pt x="1916507" y="2306522"/>
                  </a:cubicBezTo>
                  <a:cubicBezTo>
                    <a:pt x="1902410" y="2299537"/>
                    <a:pt x="1896568" y="2301505"/>
                    <a:pt x="1889519" y="2314142"/>
                  </a:cubicBezTo>
                  <a:cubicBezTo>
                    <a:pt x="1884947" y="2322270"/>
                    <a:pt x="1876819" y="2327350"/>
                    <a:pt x="1871549" y="2335160"/>
                  </a:cubicBezTo>
                  <a:cubicBezTo>
                    <a:pt x="1843546" y="2376499"/>
                    <a:pt x="1825385" y="2379166"/>
                    <a:pt x="1786777" y="2345003"/>
                  </a:cubicBezTo>
                  <a:cubicBezTo>
                    <a:pt x="1774077" y="2333763"/>
                    <a:pt x="1760615" y="2323032"/>
                    <a:pt x="1746073" y="2333319"/>
                  </a:cubicBezTo>
                  <a:cubicBezTo>
                    <a:pt x="1713053" y="2356750"/>
                    <a:pt x="1692289" y="2339669"/>
                    <a:pt x="1676350" y="2317571"/>
                  </a:cubicBezTo>
                  <a:cubicBezTo>
                    <a:pt x="1675524" y="2316301"/>
                    <a:pt x="1678001" y="2319984"/>
                    <a:pt x="1681240" y="2323222"/>
                  </a:cubicBezTo>
                  <a:cubicBezTo>
                    <a:pt x="1713688" y="2355607"/>
                    <a:pt x="1713879" y="2355862"/>
                    <a:pt x="1685621" y="2393263"/>
                  </a:cubicBezTo>
                  <a:cubicBezTo>
                    <a:pt x="1679969" y="2400756"/>
                    <a:pt x="1680414" y="2407614"/>
                    <a:pt x="1683525" y="2415425"/>
                  </a:cubicBezTo>
                  <a:cubicBezTo>
                    <a:pt x="1688034" y="2436062"/>
                    <a:pt x="1705242" y="2442412"/>
                    <a:pt x="1720038" y="2445714"/>
                  </a:cubicBezTo>
                  <a:cubicBezTo>
                    <a:pt x="1753693" y="2453207"/>
                    <a:pt x="1778903" y="2476322"/>
                    <a:pt x="1806969" y="2494165"/>
                  </a:cubicBezTo>
                  <a:cubicBezTo>
                    <a:pt x="1824877" y="2505532"/>
                    <a:pt x="1839545" y="2521915"/>
                    <a:pt x="1832560" y="2545410"/>
                  </a:cubicBezTo>
                  <a:cubicBezTo>
                    <a:pt x="1826273" y="2566619"/>
                    <a:pt x="1808430" y="2576144"/>
                    <a:pt x="1787221" y="2573604"/>
                  </a:cubicBezTo>
                  <a:cubicBezTo>
                    <a:pt x="1767028" y="2571191"/>
                    <a:pt x="1750200" y="2576969"/>
                    <a:pt x="1736358" y="2592908"/>
                  </a:cubicBezTo>
                  <a:cubicBezTo>
                    <a:pt x="1730960" y="2594305"/>
                    <a:pt x="1725435" y="2595131"/>
                    <a:pt x="1720102" y="2596718"/>
                  </a:cubicBezTo>
                  <a:cubicBezTo>
                    <a:pt x="1699273" y="2595639"/>
                    <a:pt x="1677747" y="2603830"/>
                    <a:pt x="1658316" y="2587638"/>
                  </a:cubicBezTo>
                  <a:cubicBezTo>
                    <a:pt x="1647204" y="2578366"/>
                    <a:pt x="1636980" y="2589225"/>
                    <a:pt x="1628280" y="2595258"/>
                  </a:cubicBezTo>
                  <a:cubicBezTo>
                    <a:pt x="1601610" y="2613800"/>
                    <a:pt x="1575258" y="2633167"/>
                    <a:pt x="1558049" y="2663139"/>
                  </a:cubicBezTo>
                  <a:cubicBezTo>
                    <a:pt x="1547762" y="2677617"/>
                    <a:pt x="1527061" y="2679776"/>
                    <a:pt x="1521092" y="2699335"/>
                  </a:cubicBezTo>
                  <a:cubicBezTo>
                    <a:pt x="1517410" y="2753691"/>
                    <a:pt x="1508900" y="2767089"/>
                    <a:pt x="1474293" y="2773757"/>
                  </a:cubicBezTo>
                  <a:cubicBezTo>
                    <a:pt x="1465530" y="2775471"/>
                    <a:pt x="1454862" y="2778139"/>
                    <a:pt x="1448639" y="2772170"/>
                  </a:cubicBezTo>
                  <a:cubicBezTo>
                    <a:pt x="1415174" y="2740356"/>
                    <a:pt x="1373455" y="2738514"/>
                    <a:pt x="1332752" y="2732609"/>
                  </a:cubicBezTo>
                  <a:cubicBezTo>
                    <a:pt x="1329132" y="2732101"/>
                    <a:pt x="1326147" y="2728926"/>
                    <a:pt x="1323417" y="2726132"/>
                  </a:cubicBezTo>
                  <a:cubicBezTo>
                    <a:pt x="1309637" y="2678379"/>
                    <a:pt x="1295477" y="2630754"/>
                    <a:pt x="1271665" y="2587193"/>
                  </a:cubicBezTo>
                  <a:cubicBezTo>
                    <a:pt x="1264489" y="2574049"/>
                    <a:pt x="1259917" y="2556903"/>
                    <a:pt x="1277062" y="2549664"/>
                  </a:cubicBezTo>
                  <a:cubicBezTo>
                    <a:pt x="1293635" y="2542679"/>
                    <a:pt x="1313130" y="2532964"/>
                    <a:pt x="1327862" y="2556586"/>
                  </a:cubicBezTo>
                  <a:cubicBezTo>
                    <a:pt x="1345896" y="2585478"/>
                    <a:pt x="1358152" y="2617864"/>
                    <a:pt x="1376693" y="2646375"/>
                  </a:cubicBezTo>
                  <a:cubicBezTo>
                    <a:pt x="1366025" y="2607259"/>
                    <a:pt x="1339991" y="2577985"/>
                    <a:pt x="1317956" y="2546489"/>
                  </a:cubicBezTo>
                  <a:cubicBezTo>
                    <a:pt x="1310590" y="2535948"/>
                    <a:pt x="1295604" y="2542743"/>
                    <a:pt x="1285635" y="2546489"/>
                  </a:cubicBezTo>
                  <a:cubicBezTo>
                    <a:pt x="1262584" y="2555125"/>
                    <a:pt x="1247217" y="2544711"/>
                    <a:pt x="1239216" y="2524328"/>
                  </a:cubicBezTo>
                  <a:cubicBezTo>
                    <a:pt x="1219150" y="2473400"/>
                    <a:pt x="1171906" y="2461716"/>
                    <a:pt x="1133171" y="2439872"/>
                  </a:cubicBezTo>
                  <a:cubicBezTo>
                    <a:pt x="1113422" y="2428760"/>
                    <a:pt x="1104152" y="2421330"/>
                    <a:pt x="1104405" y="2396692"/>
                  </a:cubicBezTo>
                  <a:cubicBezTo>
                    <a:pt x="1104786" y="2362212"/>
                    <a:pt x="1104024" y="2327540"/>
                    <a:pt x="1102754" y="2292996"/>
                  </a:cubicBezTo>
                  <a:cubicBezTo>
                    <a:pt x="1102119" y="2277375"/>
                    <a:pt x="1099706" y="2263532"/>
                    <a:pt x="1091579" y="2250768"/>
                  </a:cubicBezTo>
                  <a:cubicBezTo>
                    <a:pt x="1066686" y="2224289"/>
                    <a:pt x="1056527" y="2180918"/>
                    <a:pt x="1014680" y="2173489"/>
                  </a:cubicBezTo>
                  <a:cubicBezTo>
                    <a:pt x="1008774" y="2172409"/>
                    <a:pt x="1003441" y="2165361"/>
                    <a:pt x="1002615" y="2158693"/>
                  </a:cubicBezTo>
                  <a:cubicBezTo>
                    <a:pt x="995947" y="2105988"/>
                    <a:pt x="966039" y="2057283"/>
                    <a:pt x="980835" y="2000768"/>
                  </a:cubicBezTo>
                  <a:cubicBezTo>
                    <a:pt x="987375" y="1975749"/>
                    <a:pt x="987185" y="1949269"/>
                    <a:pt x="985787" y="1932441"/>
                  </a:cubicBezTo>
                  <a:cubicBezTo>
                    <a:pt x="980199" y="1976384"/>
                    <a:pt x="988137" y="2031883"/>
                    <a:pt x="958355" y="2080715"/>
                  </a:cubicBezTo>
                  <a:cubicBezTo>
                    <a:pt x="949973" y="2094494"/>
                    <a:pt x="942036" y="2105353"/>
                    <a:pt x="925971" y="2103257"/>
                  </a:cubicBezTo>
                  <a:cubicBezTo>
                    <a:pt x="909778" y="2101162"/>
                    <a:pt x="901142" y="2089414"/>
                    <a:pt x="900824" y="2072587"/>
                  </a:cubicBezTo>
                  <a:cubicBezTo>
                    <a:pt x="900507" y="2055442"/>
                    <a:pt x="893776" y="2050298"/>
                    <a:pt x="878091" y="2048964"/>
                  </a:cubicBezTo>
                  <a:cubicBezTo>
                    <a:pt x="858978" y="2047377"/>
                    <a:pt x="849262" y="2033724"/>
                    <a:pt x="851675" y="2012071"/>
                  </a:cubicBezTo>
                  <a:cubicBezTo>
                    <a:pt x="853771" y="1993148"/>
                    <a:pt x="852501" y="1973971"/>
                    <a:pt x="854850" y="1955047"/>
                  </a:cubicBezTo>
                  <a:cubicBezTo>
                    <a:pt x="856692" y="1940569"/>
                    <a:pt x="853199" y="1927679"/>
                    <a:pt x="841960" y="1918789"/>
                  </a:cubicBezTo>
                  <a:cubicBezTo>
                    <a:pt x="814718" y="1897199"/>
                    <a:pt x="800558" y="1864369"/>
                    <a:pt x="779984" y="1837064"/>
                  </a:cubicBezTo>
                  <a:cubicBezTo>
                    <a:pt x="775158" y="1830714"/>
                    <a:pt x="772554" y="1822903"/>
                    <a:pt x="770268" y="1815029"/>
                  </a:cubicBezTo>
                  <a:cubicBezTo>
                    <a:pt x="764109" y="1793312"/>
                    <a:pt x="769062" y="1772421"/>
                    <a:pt x="783985" y="1759149"/>
                  </a:cubicBezTo>
                  <a:cubicBezTo>
                    <a:pt x="803542" y="1741813"/>
                    <a:pt x="809194" y="1772802"/>
                    <a:pt x="823354" y="1776485"/>
                  </a:cubicBezTo>
                  <a:cubicBezTo>
                    <a:pt x="837197" y="1773500"/>
                    <a:pt x="850342" y="1776231"/>
                    <a:pt x="863423" y="1780549"/>
                  </a:cubicBezTo>
                  <a:cubicBezTo>
                    <a:pt x="875107" y="1784422"/>
                    <a:pt x="885838" y="1785057"/>
                    <a:pt x="887680" y="1767404"/>
                  </a:cubicBezTo>
                  <a:cubicBezTo>
                    <a:pt x="884949" y="1746893"/>
                    <a:pt x="909334" y="1736416"/>
                    <a:pt x="903872" y="1714953"/>
                  </a:cubicBezTo>
                  <a:cubicBezTo>
                    <a:pt x="905397" y="1677551"/>
                    <a:pt x="917716" y="1640340"/>
                    <a:pt x="902793" y="1602811"/>
                  </a:cubicBezTo>
                  <a:cubicBezTo>
                    <a:pt x="898729" y="1592651"/>
                    <a:pt x="903999" y="1581729"/>
                    <a:pt x="908572" y="1571760"/>
                  </a:cubicBezTo>
                  <a:cubicBezTo>
                    <a:pt x="917398" y="1552519"/>
                    <a:pt x="916827" y="1532834"/>
                    <a:pt x="910794" y="1512514"/>
                  </a:cubicBezTo>
                  <a:cubicBezTo>
                    <a:pt x="893776" y="1455173"/>
                    <a:pt x="922097" y="1412628"/>
                    <a:pt x="952577" y="1371543"/>
                  </a:cubicBezTo>
                  <a:cubicBezTo>
                    <a:pt x="957911" y="1364304"/>
                    <a:pt x="967817" y="1359859"/>
                    <a:pt x="964896" y="1348810"/>
                  </a:cubicBezTo>
                  <a:cubicBezTo>
                    <a:pt x="962038" y="1338015"/>
                    <a:pt x="951879" y="1338015"/>
                    <a:pt x="943369" y="1335348"/>
                  </a:cubicBezTo>
                  <a:cubicBezTo>
                    <a:pt x="909524" y="1324807"/>
                    <a:pt x="903174" y="1309122"/>
                    <a:pt x="921144" y="1276420"/>
                  </a:cubicBezTo>
                  <a:cubicBezTo>
                    <a:pt x="931495" y="1257624"/>
                    <a:pt x="944830" y="1240606"/>
                    <a:pt x="931622" y="1217491"/>
                  </a:cubicBezTo>
                  <a:cubicBezTo>
                    <a:pt x="939560" y="1184979"/>
                    <a:pt x="964134" y="1186567"/>
                    <a:pt x="986105" y="1190694"/>
                  </a:cubicBezTo>
                  <a:cubicBezTo>
                    <a:pt x="1004837" y="1194250"/>
                    <a:pt x="1023253" y="1195139"/>
                    <a:pt x="1038175" y="1195012"/>
                  </a:cubicBezTo>
                  <a:cubicBezTo>
                    <a:pt x="1011696" y="1200981"/>
                    <a:pt x="983184" y="1185932"/>
                    <a:pt x="953148" y="1186757"/>
                  </a:cubicBezTo>
                  <a:cubicBezTo>
                    <a:pt x="942036" y="1187075"/>
                    <a:pt x="935241" y="1177740"/>
                    <a:pt x="934225" y="1165104"/>
                  </a:cubicBezTo>
                  <a:cubicBezTo>
                    <a:pt x="957085" y="1134497"/>
                    <a:pt x="992836" y="1133608"/>
                    <a:pt x="1031317" y="1160849"/>
                  </a:cubicBezTo>
                  <a:cubicBezTo>
                    <a:pt x="1001662" y="1125670"/>
                    <a:pt x="973405" y="1085093"/>
                    <a:pt x="937909" y="1051692"/>
                  </a:cubicBezTo>
                  <a:cubicBezTo>
                    <a:pt x="928003" y="1042358"/>
                    <a:pt x="921906" y="1029721"/>
                    <a:pt x="923177" y="1015370"/>
                  </a:cubicBezTo>
                  <a:cubicBezTo>
                    <a:pt x="927177" y="969650"/>
                    <a:pt x="900761" y="945647"/>
                    <a:pt x="868185" y="927295"/>
                  </a:cubicBezTo>
                  <a:cubicBezTo>
                    <a:pt x="854279" y="919421"/>
                    <a:pt x="843484" y="908562"/>
                    <a:pt x="831927" y="898085"/>
                  </a:cubicBezTo>
                  <a:cubicBezTo>
                    <a:pt x="801193" y="870208"/>
                    <a:pt x="787858" y="870081"/>
                    <a:pt x="757251" y="897132"/>
                  </a:cubicBezTo>
                  <a:cubicBezTo>
                    <a:pt x="736486" y="915547"/>
                    <a:pt x="715659" y="914912"/>
                    <a:pt x="695338" y="896942"/>
                  </a:cubicBezTo>
                  <a:cubicBezTo>
                    <a:pt x="677685" y="881321"/>
                    <a:pt x="662191" y="863096"/>
                    <a:pt x="646443" y="845380"/>
                  </a:cubicBezTo>
                  <a:cubicBezTo>
                    <a:pt x="619519" y="814963"/>
                    <a:pt x="595961" y="781244"/>
                    <a:pt x="563766" y="756035"/>
                  </a:cubicBezTo>
                  <a:cubicBezTo>
                    <a:pt x="548463" y="744033"/>
                    <a:pt x="535191" y="727206"/>
                    <a:pt x="544462" y="703393"/>
                  </a:cubicBezTo>
                  <a:cubicBezTo>
                    <a:pt x="550241" y="688597"/>
                    <a:pt x="547256" y="676913"/>
                    <a:pt x="536335" y="666944"/>
                  </a:cubicBezTo>
                  <a:cubicBezTo>
                    <a:pt x="532016" y="663007"/>
                    <a:pt x="526810" y="662181"/>
                    <a:pt x="522491" y="666499"/>
                  </a:cubicBezTo>
                  <a:cubicBezTo>
                    <a:pt x="511633" y="677231"/>
                    <a:pt x="504585" y="690439"/>
                    <a:pt x="508331" y="706504"/>
                  </a:cubicBezTo>
                  <a:cubicBezTo>
                    <a:pt x="517285" y="744922"/>
                    <a:pt x="525730" y="784356"/>
                    <a:pt x="554241" y="812486"/>
                  </a:cubicBezTo>
                  <a:cubicBezTo>
                    <a:pt x="591706" y="849380"/>
                    <a:pt x="620345" y="895227"/>
                    <a:pt x="659905" y="929899"/>
                  </a:cubicBezTo>
                  <a:cubicBezTo>
                    <a:pt x="672415" y="940884"/>
                    <a:pt x="681051" y="954346"/>
                    <a:pt x="668859" y="972126"/>
                  </a:cubicBezTo>
                  <a:cubicBezTo>
                    <a:pt x="642570" y="980699"/>
                    <a:pt x="614440" y="981524"/>
                    <a:pt x="588912" y="994161"/>
                  </a:cubicBezTo>
                  <a:cubicBezTo>
                    <a:pt x="573736" y="1001654"/>
                    <a:pt x="562179" y="1012703"/>
                    <a:pt x="562750" y="1030420"/>
                  </a:cubicBezTo>
                  <a:cubicBezTo>
                    <a:pt x="563259" y="1044517"/>
                    <a:pt x="575260" y="1060201"/>
                    <a:pt x="561354" y="1071695"/>
                  </a:cubicBezTo>
                  <a:cubicBezTo>
                    <a:pt x="545986" y="1084331"/>
                    <a:pt x="527953" y="1094872"/>
                    <a:pt x="508458" y="1097222"/>
                  </a:cubicBezTo>
                  <a:cubicBezTo>
                    <a:pt x="477279" y="1100905"/>
                    <a:pt x="448704" y="1087189"/>
                    <a:pt x="421399" y="1073917"/>
                  </a:cubicBezTo>
                  <a:cubicBezTo>
                    <a:pt x="404381" y="1065662"/>
                    <a:pt x="402349" y="1044771"/>
                    <a:pt x="406985" y="1027117"/>
                  </a:cubicBezTo>
                  <a:cubicBezTo>
                    <a:pt x="414034" y="1000511"/>
                    <a:pt x="415875" y="974476"/>
                    <a:pt x="413589" y="946790"/>
                  </a:cubicBezTo>
                  <a:cubicBezTo>
                    <a:pt x="410795" y="912182"/>
                    <a:pt x="465215" y="868875"/>
                    <a:pt x="496520" y="878463"/>
                  </a:cubicBezTo>
                  <a:cubicBezTo>
                    <a:pt x="519126" y="885385"/>
                    <a:pt x="521793" y="905895"/>
                    <a:pt x="525285" y="927168"/>
                  </a:cubicBezTo>
                  <a:cubicBezTo>
                    <a:pt x="536461" y="910086"/>
                    <a:pt x="535382" y="891989"/>
                    <a:pt x="524460" y="876876"/>
                  </a:cubicBezTo>
                  <a:cubicBezTo>
                    <a:pt x="498235" y="840427"/>
                    <a:pt x="481979" y="796294"/>
                    <a:pt x="444958" y="767782"/>
                  </a:cubicBezTo>
                  <a:cubicBezTo>
                    <a:pt x="423495" y="751336"/>
                    <a:pt x="416256" y="725047"/>
                    <a:pt x="424384" y="694693"/>
                  </a:cubicBezTo>
                  <a:cubicBezTo>
                    <a:pt x="438163" y="643449"/>
                    <a:pt x="433591" y="634368"/>
                    <a:pt x="388379" y="607888"/>
                  </a:cubicBezTo>
                  <a:cubicBezTo>
                    <a:pt x="382791" y="604586"/>
                    <a:pt x="375553" y="602681"/>
                    <a:pt x="373140" y="596458"/>
                  </a:cubicBezTo>
                  <a:cubicBezTo>
                    <a:pt x="362027" y="567502"/>
                    <a:pt x="338849" y="569471"/>
                    <a:pt x="315926" y="568836"/>
                  </a:cubicBezTo>
                  <a:cubicBezTo>
                    <a:pt x="248044" y="567121"/>
                    <a:pt x="222962" y="519559"/>
                    <a:pt x="257760" y="456948"/>
                  </a:cubicBezTo>
                  <a:cubicBezTo>
                    <a:pt x="268301" y="437962"/>
                    <a:pt x="271666" y="416181"/>
                    <a:pt x="281954" y="397448"/>
                  </a:cubicBezTo>
                  <a:cubicBezTo>
                    <a:pt x="287541" y="391733"/>
                    <a:pt x="294018" y="387542"/>
                    <a:pt x="301829" y="388241"/>
                  </a:cubicBezTo>
                  <a:cubicBezTo>
                    <a:pt x="327292" y="390527"/>
                    <a:pt x="334595" y="380049"/>
                    <a:pt x="322403" y="355475"/>
                  </a:cubicBezTo>
                  <a:cubicBezTo>
                    <a:pt x="311417" y="333313"/>
                    <a:pt x="321895" y="320486"/>
                    <a:pt x="339104" y="310517"/>
                  </a:cubicBezTo>
                  <a:cubicBezTo>
                    <a:pt x="357309" y="309120"/>
                    <a:pt x="370282" y="316824"/>
                    <a:pt x="378029" y="333631"/>
                  </a:cubicBezTo>
                  <a:cubicBezTo>
                    <a:pt x="377711" y="304420"/>
                    <a:pt x="371107" y="267082"/>
                    <a:pt x="399810" y="241555"/>
                  </a:cubicBezTo>
                  <a:cubicBezTo>
                    <a:pt x="432766" y="212282"/>
                    <a:pt x="448578" y="257621"/>
                    <a:pt x="474485" y="265622"/>
                  </a:cubicBezTo>
                  <a:cubicBezTo>
                    <a:pt x="453467" y="240412"/>
                    <a:pt x="421082" y="223839"/>
                    <a:pt x="426924" y="181039"/>
                  </a:cubicBezTo>
                  <a:cubicBezTo>
                    <a:pt x="397333" y="192977"/>
                    <a:pt x="373076" y="198248"/>
                    <a:pt x="379616" y="243651"/>
                  </a:cubicBezTo>
                  <a:cubicBezTo>
                    <a:pt x="383046" y="267590"/>
                    <a:pt x="362091" y="299023"/>
                    <a:pt x="334659" y="313374"/>
                  </a:cubicBezTo>
                  <a:cubicBezTo>
                    <a:pt x="300496" y="299721"/>
                    <a:pt x="307798" y="262193"/>
                    <a:pt x="295860" y="235777"/>
                  </a:cubicBezTo>
                  <a:cubicBezTo>
                    <a:pt x="301004" y="215076"/>
                    <a:pt x="291860" y="204280"/>
                    <a:pt x="275286" y="194247"/>
                  </a:cubicBezTo>
                  <a:cubicBezTo>
                    <a:pt x="211215" y="155449"/>
                    <a:pt x="144285" y="121667"/>
                    <a:pt x="88723" y="68136"/>
                  </a:cubicBezTo>
                  <a:cubicBezTo>
                    <a:pt x="75007" y="54928"/>
                    <a:pt x="56338" y="55309"/>
                    <a:pt x="39066" y="51499"/>
                  </a:cubicBezTo>
                  <a:cubicBezTo>
                    <a:pt x="14110" y="46038"/>
                    <a:pt x="-7988" y="35814"/>
                    <a:pt x="2807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" name="Полилиния: фигура 12">
              <a:extLst>
                <a:ext uri="{FF2B5EF4-FFF2-40B4-BE49-F238E27FC236}">
                  <a16:creationId xmlns="" xmlns:a16="http://schemas.microsoft.com/office/drawing/2014/main" id="{9427AC66-B674-4FA9-B69A-0FBE75C2E3AB}"/>
                </a:ext>
              </a:extLst>
            </p:cNvPr>
            <p:cNvSpPr/>
            <p:nvPr/>
          </p:nvSpPr>
          <p:spPr>
            <a:xfrm>
              <a:off x="2968294" y="5561039"/>
              <a:ext cx="3054338" cy="1805440"/>
            </a:xfrm>
            <a:custGeom>
              <a:avLst/>
              <a:gdLst>
                <a:gd name="connsiteX0" fmla="*/ 3044647 w 3054338"/>
                <a:gd name="connsiteY0" fmla="*/ 1805251 h 1805440"/>
                <a:gd name="connsiteX1" fmla="*/ 2869451 w 3054338"/>
                <a:gd name="connsiteY1" fmla="*/ 1805251 h 1805440"/>
                <a:gd name="connsiteX2" fmla="*/ 2735847 w 3054338"/>
                <a:gd name="connsiteY2" fmla="*/ 1774834 h 1805440"/>
                <a:gd name="connsiteX3" fmla="*/ 2692984 w 3054338"/>
                <a:gd name="connsiteY3" fmla="*/ 1760102 h 1805440"/>
                <a:gd name="connsiteX4" fmla="*/ 2546490 w 3054338"/>
                <a:gd name="connsiteY4" fmla="*/ 1709047 h 1805440"/>
                <a:gd name="connsiteX5" fmla="*/ 2500960 w 3054338"/>
                <a:gd name="connsiteY5" fmla="*/ 1691140 h 1805440"/>
                <a:gd name="connsiteX6" fmla="*/ 2294585 w 3054338"/>
                <a:gd name="connsiteY6" fmla="*/ 1632212 h 1805440"/>
                <a:gd name="connsiteX7" fmla="*/ 2275599 w 3054338"/>
                <a:gd name="connsiteY7" fmla="*/ 1613226 h 1805440"/>
                <a:gd name="connsiteX8" fmla="*/ 2239721 w 3054338"/>
                <a:gd name="connsiteY8" fmla="*/ 1578490 h 1805440"/>
                <a:gd name="connsiteX9" fmla="*/ 2150567 w 3054338"/>
                <a:gd name="connsiteY9" fmla="*/ 1534802 h 1805440"/>
                <a:gd name="connsiteX10" fmla="*/ 1931873 w 3054338"/>
                <a:gd name="connsiteY10" fmla="*/ 1450791 h 1805440"/>
                <a:gd name="connsiteX11" fmla="*/ 1786903 w 3054338"/>
                <a:gd name="connsiteY11" fmla="*/ 1422915 h 1805440"/>
                <a:gd name="connsiteX12" fmla="*/ 1633614 w 3054338"/>
                <a:gd name="connsiteY12" fmla="*/ 1367479 h 1805440"/>
                <a:gd name="connsiteX13" fmla="*/ 1483627 w 3054338"/>
                <a:gd name="connsiteY13" fmla="*/ 1325633 h 1805440"/>
                <a:gd name="connsiteX14" fmla="*/ 1409014 w 3054338"/>
                <a:gd name="connsiteY14" fmla="*/ 1304487 h 1805440"/>
                <a:gd name="connsiteX15" fmla="*/ 1430223 w 3054338"/>
                <a:gd name="connsiteY15" fmla="*/ 1391926 h 1805440"/>
                <a:gd name="connsiteX16" fmla="*/ 1354404 w 3054338"/>
                <a:gd name="connsiteY16" fmla="*/ 1377575 h 1805440"/>
                <a:gd name="connsiteX17" fmla="*/ 1244168 w 3054338"/>
                <a:gd name="connsiteY17" fmla="*/ 1272863 h 1805440"/>
                <a:gd name="connsiteX18" fmla="*/ 1215085 w 3054338"/>
                <a:gd name="connsiteY18" fmla="*/ 1266387 h 1805440"/>
                <a:gd name="connsiteX19" fmla="*/ 1148728 w 3054338"/>
                <a:gd name="connsiteY19" fmla="*/ 1227016 h 1805440"/>
                <a:gd name="connsiteX20" fmla="*/ 1075195 w 3054338"/>
                <a:gd name="connsiteY20" fmla="*/ 1134560 h 1805440"/>
                <a:gd name="connsiteX21" fmla="*/ 1096531 w 3054338"/>
                <a:gd name="connsiteY21" fmla="*/ 1203775 h 1805440"/>
                <a:gd name="connsiteX22" fmla="*/ 1106310 w 3054338"/>
                <a:gd name="connsiteY22" fmla="*/ 1242764 h 1805440"/>
                <a:gd name="connsiteX23" fmla="*/ 1087768 w 3054338"/>
                <a:gd name="connsiteY23" fmla="*/ 1295088 h 1805440"/>
                <a:gd name="connsiteX24" fmla="*/ 1047001 w 3054338"/>
                <a:gd name="connsiteY24" fmla="*/ 1270197 h 1805440"/>
                <a:gd name="connsiteX25" fmla="*/ 978294 w 3054338"/>
                <a:gd name="connsiteY25" fmla="*/ 1161992 h 1805440"/>
                <a:gd name="connsiteX26" fmla="*/ 985787 w 3054338"/>
                <a:gd name="connsiteY26" fmla="*/ 1187710 h 1805440"/>
                <a:gd name="connsiteX27" fmla="*/ 977151 w 3054338"/>
                <a:gd name="connsiteY27" fmla="*/ 1225492 h 1805440"/>
                <a:gd name="connsiteX28" fmla="*/ 902221 w 3054338"/>
                <a:gd name="connsiteY28" fmla="*/ 1222381 h 1805440"/>
                <a:gd name="connsiteX29" fmla="*/ 705942 w 3054338"/>
                <a:gd name="connsiteY29" fmla="*/ 1062741 h 1805440"/>
                <a:gd name="connsiteX30" fmla="*/ 632346 w 3054338"/>
                <a:gd name="connsiteY30" fmla="*/ 1067758 h 1805440"/>
                <a:gd name="connsiteX31" fmla="*/ 607009 w 3054338"/>
                <a:gd name="connsiteY31" fmla="*/ 1093031 h 1805440"/>
                <a:gd name="connsiteX32" fmla="*/ 628345 w 3054338"/>
                <a:gd name="connsiteY32" fmla="*/ 1123511 h 1805440"/>
                <a:gd name="connsiteX33" fmla="*/ 659016 w 3054338"/>
                <a:gd name="connsiteY33" fmla="*/ 1170057 h 1805440"/>
                <a:gd name="connsiteX34" fmla="*/ 696544 w 3054338"/>
                <a:gd name="connsiteY34" fmla="*/ 1236351 h 1805440"/>
                <a:gd name="connsiteX35" fmla="*/ 722516 w 3054338"/>
                <a:gd name="connsiteY35" fmla="*/ 1260163 h 1805440"/>
                <a:gd name="connsiteX36" fmla="*/ 729945 w 3054338"/>
                <a:gd name="connsiteY36" fmla="*/ 1319028 h 1805440"/>
                <a:gd name="connsiteX37" fmla="*/ 677621 w 3054338"/>
                <a:gd name="connsiteY37" fmla="*/ 1327538 h 1805440"/>
                <a:gd name="connsiteX38" fmla="*/ 646379 w 3054338"/>
                <a:gd name="connsiteY38" fmla="*/ 1304677 h 1805440"/>
                <a:gd name="connsiteX39" fmla="*/ 601993 w 3054338"/>
                <a:gd name="connsiteY39" fmla="*/ 1285310 h 1805440"/>
                <a:gd name="connsiteX40" fmla="*/ 544525 w 3054338"/>
                <a:gd name="connsiteY40" fmla="*/ 1235335 h 1805440"/>
                <a:gd name="connsiteX41" fmla="*/ 479628 w 3054338"/>
                <a:gd name="connsiteY41" fmla="*/ 1090047 h 1805440"/>
                <a:gd name="connsiteX42" fmla="*/ 482739 w 3054338"/>
                <a:gd name="connsiteY42" fmla="*/ 1045088 h 1805440"/>
                <a:gd name="connsiteX43" fmla="*/ 490233 w 3054338"/>
                <a:gd name="connsiteY43" fmla="*/ 975301 h 1805440"/>
                <a:gd name="connsiteX44" fmla="*/ 406286 w 3054338"/>
                <a:gd name="connsiteY44" fmla="*/ 948123 h 1805440"/>
                <a:gd name="connsiteX45" fmla="*/ 334721 w 3054338"/>
                <a:gd name="connsiteY45" fmla="*/ 959045 h 1805440"/>
                <a:gd name="connsiteX46" fmla="*/ 279095 w 3054338"/>
                <a:gd name="connsiteY46" fmla="*/ 1000892 h 1805440"/>
                <a:gd name="connsiteX47" fmla="*/ 260744 w 3054338"/>
                <a:gd name="connsiteY47" fmla="*/ 1049025 h 1805440"/>
                <a:gd name="connsiteX48" fmla="*/ 117869 w 3054338"/>
                <a:gd name="connsiteY48" fmla="*/ 1091316 h 1805440"/>
                <a:gd name="connsiteX49" fmla="*/ 2108 w 3054338"/>
                <a:gd name="connsiteY49" fmla="*/ 1030420 h 1805440"/>
                <a:gd name="connsiteX50" fmla="*/ 35827 w 3054338"/>
                <a:gd name="connsiteY50" fmla="*/ 984953 h 1805440"/>
                <a:gd name="connsiteX51" fmla="*/ 145301 w 3054338"/>
                <a:gd name="connsiteY51" fmla="*/ 1002861 h 1805440"/>
                <a:gd name="connsiteX52" fmla="*/ 175146 w 3054338"/>
                <a:gd name="connsiteY52" fmla="*/ 987176 h 1805440"/>
                <a:gd name="connsiteX53" fmla="*/ 183845 w 3054338"/>
                <a:gd name="connsiteY53" fmla="*/ 951933 h 1805440"/>
                <a:gd name="connsiteX54" fmla="*/ 195847 w 3054338"/>
                <a:gd name="connsiteY54" fmla="*/ 873383 h 1805440"/>
                <a:gd name="connsiteX55" fmla="*/ 158382 w 3054338"/>
                <a:gd name="connsiteY55" fmla="*/ 838204 h 1805440"/>
                <a:gd name="connsiteX56" fmla="*/ 143459 w 3054338"/>
                <a:gd name="connsiteY56" fmla="*/ 838013 h 1805440"/>
                <a:gd name="connsiteX57" fmla="*/ 69672 w 3054338"/>
                <a:gd name="connsiteY57" fmla="*/ 735714 h 1805440"/>
                <a:gd name="connsiteX58" fmla="*/ 75324 w 3054338"/>
                <a:gd name="connsiteY58" fmla="*/ 725618 h 1805440"/>
                <a:gd name="connsiteX59" fmla="*/ 89230 w 3054338"/>
                <a:gd name="connsiteY59" fmla="*/ 719776 h 1805440"/>
                <a:gd name="connsiteX60" fmla="*/ 170383 w 3054338"/>
                <a:gd name="connsiteY60" fmla="*/ 651767 h 1805440"/>
                <a:gd name="connsiteX61" fmla="*/ 213309 w 3054338"/>
                <a:gd name="connsiteY61" fmla="*/ 609794 h 1805440"/>
                <a:gd name="connsiteX62" fmla="*/ 246393 w 3054338"/>
                <a:gd name="connsiteY62" fmla="*/ 603380 h 1805440"/>
                <a:gd name="connsiteX63" fmla="*/ 406539 w 3054338"/>
                <a:gd name="connsiteY63" fmla="*/ 541467 h 1805440"/>
                <a:gd name="connsiteX64" fmla="*/ 463753 w 3054338"/>
                <a:gd name="connsiteY64" fmla="*/ 552770 h 1805440"/>
                <a:gd name="connsiteX65" fmla="*/ 472135 w 3054338"/>
                <a:gd name="connsiteY65" fmla="*/ 590807 h 1805440"/>
                <a:gd name="connsiteX66" fmla="*/ 457149 w 3054338"/>
                <a:gd name="connsiteY66" fmla="*/ 661229 h 1805440"/>
                <a:gd name="connsiteX67" fmla="*/ 410731 w 3054338"/>
                <a:gd name="connsiteY67" fmla="*/ 658054 h 1805440"/>
                <a:gd name="connsiteX68" fmla="*/ 393332 w 3054338"/>
                <a:gd name="connsiteY68" fmla="*/ 655514 h 1805440"/>
                <a:gd name="connsiteX69" fmla="*/ 300114 w 3054338"/>
                <a:gd name="connsiteY69" fmla="*/ 651894 h 1805440"/>
                <a:gd name="connsiteX70" fmla="*/ 323545 w 3054338"/>
                <a:gd name="connsiteY70" fmla="*/ 682057 h 1805440"/>
                <a:gd name="connsiteX71" fmla="*/ 381267 w 3054338"/>
                <a:gd name="connsiteY71" fmla="*/ 737683 h 1805440"/>
                <a:gd name="connsiteX72" fmla="*/ 399555 w 3054338"/>
                <a:gd name="connsiteY72" fmla="*/ 756416 h 1805440"/>
                <a:gd name="connsiteX73" fmla="*/ 509600 w 3054338"/>
                <a:gd name="connsiteY73" fmla="*/ 836489 h 1805440"/>
                <a:gd name="connsiteX74" fmla="*/ 558114 w 3054338"/>
                <a:gd name="connsiteY74" fmla="*/ 891163 h 1805440"/>
                <a:gd name="connsiteX75" fmla="*/ 605866 w 3054338"/>
                <a:gd name="connsiteY75" fmla="*/ 892370 h 1805440"/>
                <a:gd name="connsiteX76" fmla="*/ 682701 w 3054338"/>
                <a:gd name="connsiteY76" fmla="*/ 772227 h 1805440"/>
                <a:gd name="connsiteX77" fmla="*/ 676732 w 3054338"/>
                <a:gd name="connsiteY77" fmla="*/ 658816 h 1805440"/>
                <a:gd name="connsiteX78" fmla="*/ 648475 w 3054338"/>
                <a:gd name="connsiteY78" fmla="*/ 652720 h 1805440"/>
                <a:gd name="connsiteX79" fmla="*/ 627075 w 3054338"/>
                <a:gd name="connsiteY79" fmla="*/ 675516 h 1805440"/>
                <a:gd name="connsiteX80" fmla="*/ 596659 w 3054338"/>
                <a:gd name="connsiteY80" fmla="*/ 680914 h 1805440"/>
                <a:gd name="connsiteX81" fmla="*/ 534111 w 3054338"/>
                <a:gd name="connsiteY81" fmla="*/ 594490 h 1805440"/>
                <a:gd name="connsiteX82" fmla="*/ 429971 w 3054338"/>
                <a:gd name="connsiteY82" fmla="*/ 442216 h 1805440"/>
                <a:gd name="connsiteX83" fmla="*/ 404698 w 3054338"/>
                <a:gd name="connsiteY83" fmla="*/ 389067 h 1805440"/>
                <a:gd name="connsiteX84" fmla="*/ 477088 w 3054338"/>
                <a:gd name="connsiteY84" fmla="*/ 373001 h 1805440"/>
                <a:gd name="connsiteX85" fmla="*/ 497218 w 3054338"/>
                <a:gd name="connsiteY85" fmla="*/ 379922 h 1805440"/>
                <a:gd name="connsiteX86" fmla="*/ 542430 w 3054338"/>
                <a:gd name="connsiteY86" fmla="*/ 469585 h 1805440"/>
                <a:gd name="connsiteX87" fmla="*/ 569163 w 3054338"/>
                <a:gd name="connsiteY87" fmla="*/ 509781 h 1805440"/>
                <a:gd name="connsiteX88" fmla="*/ 578180 w 3054338"/>
                <a:gd name="connsiteY88" fmla="*/ 517464 h 1805440"/>
                <a:gd name="connsiteX89" fmla="*/ 599453 w 3054338"/>
                <a:gd name="connsiteY89" fmla="*/ 548706 h 1805440"/>
                <a:gd name="connsiteX90" fmla="*/ 602691 w 3054338"/>
                <a:gd name="connsiteY90" fmla="*/ 499239 h 1805440"/>
                <a:gd name="connsiteX91" fmla="*/ 595135 w 3054338"/>
                <a:gd name="connsiteY91" fmla="*/ 476633 h 1805440"/>
                <a:gd name="connsiteX92" fmla="*/ 589229 w 3054338"/>
                <a:gd name="connsiteY92" fmla="*/ 389701 h 1805440"/>
                <a:gd name="connsiteX93" fmla="*/ 569417 w 3054338"/>
                <a:gd name="connsiteY93" fmla="*/ 142876 h 1805440"/>
                <a:gd name="connsiteX94" fmla="*/ 566052 w 3054338"/>
                <a:gd name="connsiteY94" fmla="*/ 127128 h 1805440"/>
                <a:gd name="connsiteX95" fmla="*/ 531063 w 3054338"/>
                <a:gd name="connsiteY95" fmla="*/ 58484 h 1805440"/>
                <a:gd name="connsiteX96" fmla="*/ 523507 w 3054338"/>
                <a:gd name="connsiteY96" fmla="*/ 8319 h 1805440"/>
                <a:gd name="connsiteX97" fmla="*/ 554177 w 3054338"/>
                <a:gd name="connsiteY97" fmla="*/ 0 h 1805440"/>
                <a:gd name="connsiteX98" fmla="*/ 627964 w 3054338"/>
                <a:gd name="connsiteY98" fmla="*/ 52578 h 1805440"/>
                <a:gd name="connsiteX99" fmla="*/ 684352 w 3054338"/>
                <a:gd name="connsiteY99" fmla="*/ 97854 h 1805440"/>
                <a:gd name="connsiteX100" fmla="*/ 720357 w 3054338"/>
                <a:gd name="connsiteY100" fmla="*/ 153480 h 1805440"/>
                <a:gd name="connsiteX101" fmla="*/ 725373 w 3054338"/>
                <a:gd name="connsiteY101" fmla="*/ 181357 h 1805440"/>
                <a:gd name="connsiteX102" fmla="*/ 711848 w 3054338"/>
                <a:gd name="connsiteY102" fmla="*/ 215837 h 1805440"/>
                <a:gd name="connsiteX103" fmla="*/ 679717 w 3054338"/>
                <a:gd name="connsiteY103" fmla="*/ 205169 h 1805440"/>
                <a:gd name="connsiteX104" fmla="*/ 660349 w 3054338"/>
                <a:gd name="connsiteY104" fmla="*/ 213424 h 1805440"/>
                <a:gd name="connsiteX105" fmla="*/ 663397 w 3054338"/>
                <a:gd name="connsiteY105" fmla="*/ 224473 h 1805440"/>
                <a:gd name="connsiteX106" fmla="*/ 681050 w 3054338"/>
                <a:gd name="connsiteY106" fmla="*/ 369445 h 1805440"/>
                <a:gd name="connsiteX107" fmla="*/ 676351 w 3054338"/>
                <a:gd name="connsiteY107" fmla="*/ 489587 h 1805440"/>
                <a:gd name="connsiteX108" fmla="*/ 725691 w 3054338"/>
                <a:gd name="connsiteY108" fmla="*/ 542737 h 1805440"/>
                <a:gd name="connsiteX109" fmla="*/ 799224 w 3054338"/>
                <a:gd name="connsiteY109" fmla="*/ 551627 h 1805440"/>
                <a:gd name="connsiteX110" fmla="*/ 790334 w 3054338"/>
                <a:gd name="connsiteY110" fmla="*/ 603380 h 1805440"/>
                <a:gd name="connsiteX111" fmla="*/ 778396 w 3054338"/>
                <a:gd name="connsiteY111" fmla="*/ 633479 h 1805440"/>
                <a:gd name="connsiteX112" fmla="*/ 779920 w 3054338"/>
                <a:gd name="connsiteY112" fmla="*/ 663134 h 1805440"/>
                <a:gd name="connsiteX113" fmla="*/ 804431 w 3054338"/>
                <a:gd name="connsiteY113" fmla="*/ 649418 h 1805440"/>
                <a:gd name="connsiteX114" fmla="*/ 831926 w 3054338"/>
                <a:gd name="connsiteY114" fmla="*/ 615572 h 1805440"/>
                <a:gd name="connsiteX115" fmla="*/ 903237 w 3054338"/>
                <a:gd name="connsiteY115" fmla="*/ 607063 h 1805440"/>
                <a:gd name="connsiteX116" fmla="*/ 1040714 w 3054338"/>
                <a:gd name="connsiteY116" fmla="*/ 708727 h 1805440"/>
                <a:gd name="connsiteX117" fmla="*/ 1066940 w 3054338"/>
                <a:gd name="connsiteY117" fmla="*/ 724348 h 1805440"/>
                <a:gd name="connsiteX118" fmla="*/ 1185050 w 3054338"/>
                <a:gd name="connsiteY118" fmla="*/ 793055 h 1805440"/>
                <a:gd name="connsiteX119" fmla="*/ 1208037 w 3054338"/>
                <a:gd name="connsiteY119" fmla="*/ 790960 h 1805440"/>
                <a:gd name="connsiteX120" fmla="*/ 1266139 w 3054338"/>
                <a:gd name="connsiteY120" fmla="*/ 769179 h 1805440"/>
                <a:gd name="connsiteX121" fmla="*/ 1304557 w 3054338"/>
                <a:gd name="connsiteY121" fmla="*/ 772989 h 1805440"/>
                <a:gd name="connsiteX122" fmla="*/ 1298397 w 3054338"/>
                <a:gd name="connsiteY122" fmla="*/ 739461 h 1805440"/>
                <a:gd name="connsiteX123" fmla="*/ 1254074 w 3054338"/>
                <a:gd name="connsiteY123" fmla="*/ 717681 h 1805440"/>
                <a:gd name="connsiteX124" fmla="*/ 1188098 w 3054338"/>
                <a:gd name="connsiteY124" fmla="*/ 718188 h 1805440"/>
                <a:gd name="connsiteX125" fmla="*/ 1066051 w 3054338"/>
                <a:gd name="connsiteY125" fmla="*/ 589283 h 1805440"/>
                <a:gd name="connsiteX126" fmla="*/ 1075195 w 3054338"/>
                <a:gd name="connsiteY126" fmla="*/ 544706 h 1805440"/>
                <a:gd name="connsiteX127" fmla="*/ 1131646 w 3054338"/>
                <a:gd name="connsiteY127" fmla="*/ 513019 h 1805440"/>
                <a:gd name="connsiteX128" fmla="*/ 1180668 w 3054338"/>
                <a:gd name="connsiteY128" fmla="*/ 545087 h 1805440"/>
                <a:gd name="connsiteX129" fmla="*/ 1258583 w 3054338"/>
                <a:gd name="connsiteY129" fmla="*/ 593537 h 1805440"/>
                <a:gd name="connsiteX130" fmla="*/ 1275855 w 3054338"/>
                <a:gd name="connsiteY130" fmla="*/ 569534 h 1805440"/>
                <a:gd name="connsiteX131" fmla="*/ 1312748 w 3054338"/>
                <a:gd name="connsiteY131" fmla="*/ 550167 h 1805440"/>
                <a:gd name="connsiteX132" fmla="*/ 1281062 w 3054338"/>
                <a:gd name="connsiteY132" fmla="*/ 486920 h 1805440"/>
                <a:gd name="connsiteX133" fmla="*/ 1252487 w 3054338"/>
                <a:gd name="connsiteY133" fmla="*/ 383796 h 1805440"/>
                <a:gd name="connsiteX134" fmla="*/ 1225944 w 3054338"/>
                <a:gd name="connsiteY134" fmla="*/ 315914 h 1805440"/>
                <a:gd name="connsiteX135" fmla="*/ 1289380 w 3054338"/>
                <a:gd name="connsiteY135" fmla="*/ 271273 h 1805440"/>
                <a:gd name="connsiteX136" fmla="*/ 1322908 w 3054338"/>
                <a:gd name="connsiteY136" fmla="*/ 248604 h 1805440"/>
                <a:gd name="connsiteX137" fmla="*/ 1277442 w 3054338"/>
                <a:gd name="connsiteY137" fmla="*/ 227585 h 1805440"/>
                <a:gd name="connsiteX138" fmla="*/ 1182510 w 3054338"/>
                <a:gd name="connsiteY138" fmla="*/ 255081 h 1805440"/>
                <a:gd name="connsiteX139" fmla="*/ 1088149 w 3054338"/>
                <a:gd name="connsiteY139" fmla="*/ 237745 h 1805440"/>
                <a:gd name="connsiteX140" fmla="*/ 1079894 w 3054338"/>
                <a:gd name="connsiteY140" fmla="*/ 216346 h 1805440"/>
                <a:gd name="connsiteX141" fmla="*/ 1085418 w 3054338"/>
                <a:gd name="connsiteY141" fmla="*/ 206122 h 1805440"/>
                <a:gd name="connsiteX142" fmla="*/ 1222896 w 3054338"/>
                <a:gd name="connsiteY142" fmla="*/ 152909 h 1805440"/>
                <a:gd name="connsiteX143" fmla="*/ 1287221 w 3054338"/>
                <a:gd name="connsiteY143" fmla="*/ 138050 h 1805440"/>
                <a:gd name="connsiteX144" fmla="*/ 1407236 w 3054338"/>
                <a:gd name="connsiteY144" fmla="*/ 173292 h 1805440"/>
                <a:gd name="connsiteX145" fmla="*/ 1372184 w 3054338"/>
                <a:gd name="connsiteY145" fmla="*/ 119190 h 1805440"/>
                <a:gd name="connsiteX146" fmla="*/ 1392758 w 3054338"/>
                <a:gd name="connsiteY146" fmla="*/ 111760 h 1805440"/>
                <a:gd name="connsiteX147" fmla="*/ 1417460 w 3054338"/>
                <a:gd name="connsiteY147" fmla="*/ 104458 h 1805440"/>
                <a:gd name="connsiteX148" fmla="*/ 1476324 w 3054338"/>
                <a:gd name="connsiteY148" fmla="*/ 91567 h 1805440"/>
                <a:gd name="connsiteX149" fmla="*/ 1502550 w 3054338"/>
                <a:gd name="connsiteY149" fmla="*/ 93980 h 1805440"/>
                <a:gd name="connsiteX150" fmla="*/ 1551318 w 3054338"/>
                <a:gd name="connsiteY150" fmla="*/ 100902 h 1805440"/>
                <a:gd name="connsiteX151" fmla="*/ 1540713 w 3054338"/>
                <a:gd name="connsiteY151" fmla="*/ 161862 h 1805440"/>
                <a:gd name="connsiteX152" fmla="*/ 1601102 w 3054338"/>
                <a:gd name="connsiteY152" fmla="*/ 197804 h 1805440"/>
                <a:gd name="connsiteX153" fmla="*/ 1707591 w 3054338"/>
                <a:gd name="connsiteY153" fmla="*/ 268987 h 1805440"/>
                <a:gd name="connsiteX154" fmla="*/ 1815097 w 3054338"/>
                <a:gd name="connsiteY154" fmla="*/ 294768 h 1805440"/>
                <a:gd name="connsiteX155" fmla="*/ 1834274 w 3054338"/>
                <a:gd name="connsiteY155" fmla="*/ 351855 h 1805440"/>
                <a:gd name="connsiteX156" fmla="*/ 1839227 w 3054338"/>
                <a:gd name="connsiteY156" fmla="*/ 376557 h 1805440"/>
                <a:gd name="connsiteX157" fmla="*/ 1910474 w 3054338"/>
                <a:gd name="connsiteY157" fmla="*/ 426849 h 1805440"/>
                <a:gd name="connsiteX158" fmla="*/ 1967497 w 3054338"/>
                <a:gd name="connsiteY158" fmla="*/ 483174 h 1805440"/>
                <a:gd name="connsiteX159" fmla="*/ 1961845 w 3054338"/>
                <a:gd name="connsiteY159" fmla="*/ 418404 h 1805440"/>
                <a:gd name="connsiteX160" fmla="*/ 2027695 w 3054338"/>
                <a:gd name="connsiteY160" fmla="*/ 396750 h 1805440"/>
                <a:gd name="connsiteX161" fmla="*/ 2064588 w 3054338"/>
                <a:gd name="connsiteY161" fmla="*/ 376430 h 1805440"/>
                <a:gd name="connsiteX162" fmla="*/ 2104403 w 3054338"/>
                <a:gd name="connsiteY162" fmla="*/ 354014 h 1805440"/>
                <a:gd name="connsiteX163" fmla="*/ 2169871 w 3054338"/>
                <a:gd name="connsiteY163" fmla="*/ 353570 h 1805440"/>
                <a:gd name="connsiteX164" fmla="*/ 2286838 w 3054338"/>
                <a:gd name="connsiteY164" fmla="*/ 426214 h 1805440"/>
                <a:gd name="connsiteX165" fmla="*/ 2291982 w 3054338"/>
                <a:gd name="connsiteY165" fmla="*/ 469712 h 1805440"/>
                <a:gd name="connsiteX166" fmla="*/ 2304745 w 3054338"/>
                <a:gd name="connsiteY166" fmla="*/ 501144 h 1805440"/>
                <a:gd name="connsiteX167" fmla="*/ 2402345 w 3054338"/>
                <a:gd name="connsiteY167" fmla="*/ 512574 h 1805440"/>
                <a:gd name="connsiteX168" fmla="*/ 2335416 w 3054338"/>
                <a:gd name="connsiteY168" fmla="*/ 499303 h 1805440"/>
                <a:gd name="connsiteX169" fmla="*/ 2299856 w 3054338"/>
                <a:gd name="connsiteY169" fmla="*/ 475300 h 1805440"/>
                <a:gd name="connsiteX170" fmla="*/ 2322906 w 3054338"/>
                <a:gd name="connsiteY170" fmla="*/ 438406 h 1805440"/>
                <a:gd name="connsiteX171" fmla="*/ 2418918 w 3054338"/>
                <a:gd name="connsiteY171" fmla="*/ 412371 h 1805440"/>
                <a:gd name="connsiteX172" fmla="*/ 2533980 w 3054338"/>
                <a:gd name="connsiteY172" fmla="*/ 390336 h 1805440"/>
                <a:gd name="connsiteX173" fmla="*/ 2643708 w 3054338"/>
                <a:gd name="connsiteY173" fmla="*/ 366333 h 1805440"/>
                <a:gd name="connsiteX174" fmla="*/ 2713622 w 3054338"/>
                <a:gd name="connsiteY174" fmla="*/ 395543 h 1805440"/>
                <a:gd name="connsiteX175" fmla="*/ 2744546 w 3054338"/>
                <a:gd name="connsiteY175" fmla="*/ 436311 h 1805440"/>
                <a:gd name="connsiteX176" fmla="*/ 2829509 w 3054338"/>
                <a:gd name="connsiteY176" fmla="*/ 555564 h 1805440"/>
                <a:gd name="connsiteX177" fmla="*/ 2831033 w 3054338"/>
                <a:gd name="connsiteY177" fmla="*/ 586044 h 1805440"/>
                <a:gd name="connsiteX178" fmla="*/ 2772105 w 3054338"/>
                <a:gd name="connsiteY178" fmla="*/ 566296 h 1805440"/>
                <a:gd name="connsiteX179" fmla="*/ 2705557 w 3054338"/>
                <a:gd name="connsiteY179" fmla="*/ 494604 h 1805440"/>
                <a:gd name="connsiteX180" fmla="*/ 2692095 w 3054338"/>
                <a:gd name="connsiteY180" fmla="*/ 490222 h 1805440"/>
                <a:gd name="connsiteX181" fmla="*/ 2687396 w 3054338"/>
                <a:gd name="connsiteY181" fmla="*/ 508383 h 1805440"/>
                <a:gd name="connsiteX182" fmla="*/ 2713431 w 3054338"/>
                <a:gd name="connsiteY182" fmla="*/ 575440 h 1805440"/>
                <a:gd name="connsiteX183" fmla="*/ 2723083 w 3054338"/>
                <a:gd name="connsiteY183" fmla="*/ 615572 h 1805440"/>
                <a:gd name="connsiteX184" fmla="*/ 2692603 w 3054338"/>
                <a:gd name="connsiteY184" fmla="*/ 627193 h 1805440"/>
                <a:gd name="connsiteX185" fmla="*/ 2561412 w 3054338"/>
                <a:gd name="connsiteY185" fmla="*/ 536705 h 1805440"/>
                <a:gd name="connsiteX186" fmla="*/ 2565286 w 3054338"/>
                <a:gd name="connsiteY186" fmla="*/ 546420 h 1805440"/>
                <a:gd name="connsiteX187" fmla="*/ 2584717 w 3054338"/>
                <a:gd name="connsiteY187" fmla="*/ 598300 h 1805440"/>
                <a:gd name="connsiteX188" fmla="*/ 2509660 w 3054338"/>
                <a:gd name="connsiteY188" fmla="*/ 623001 h 1805440"/>
                <a:gd name="connsiteX189" fmla="*/ 2413711 w 3054338"/>
                <a:gd name="connsiteY189" fmla="*/ 600522 h 1805440"/>
                <a:gd name="connsiteX190" fmla="*/ 2390026 w 3054338"/>
                <a:gd name="connsiteY190" fmla="*/ 606301 h 1805440"/>
                <a:gd name="connsiteX191" fmla="*/ 2396058 w 3054338"/>
                <a:gd name="connsiteY191" fmla="*/ 636781 h 1805440"/>
                <a:gd name="connsiteX192" fmla="*/ 2505342 w 3054338"/>
                <a:gd name="connsiteY192" fmla="*/ 803787 h 1805440"/>
                <a:gd name="connsiteX193" fmla="*/ 2549220 w 3054338"/>
                <a:gd name="connsiteY193" fmla="*/ 844745 h 1805440"/>
                <a:gd name="connsiteX194" fmla="*/ 2574493 w 3054338"/>
                <a:gd name="connsiteY194" fmla="*/ 882781 h 1805440"/>
                <a:gd name="connsiteX195" fmla="*/ 2636025 w 3054338"/>
                <a:gd name="connsiteY195" fmla="*/ 979810 h 1805440"/>
                <a:gd name="connsiteX196" fmla="*/ 2666568 w 3054338"/>
                <a:gd name="connsiteY196" fmla="*/ 1054867 h 1805440"/>
                <a:gd name="connsiteX197" fmla="*/ 2808745 w 3054338"/>
                <a:gd name="connsiteY197" fmla="*/ 1260799 h 1805440"/>
                <a:gd name="connsiteX198" fmla="*/ 2803030 w 3054338"/>
                <a:gd name="connsiteY198" fmla="*/ 1327664 h 1805440"/>
                <a:gd name="connsiteX199" fmla="*/ 2765374 w 3054338"/>
                <a:gd name="connsiteY199" fmla="*/ 1280675 h 1805440"/>
                <a:gd name="connsiteX200" fmla="*/ 2899169 w 3054338"/>
                <a:gd name="connsiteY200" fmla="*/ 1523880 h 1805440"/>
                <a:gd name="connsiteX201" fmla="*/ 2931046 w 3054338"/>
                <a:gd name="connsiteY201" fmla="*/ 1563822 h 1805440"/>
                <a:gd name="connsiteX202" fmla="*/ 2955366 w 3054338"/>
                <a:gd name="connsiteY202" fmla="*/ 1612908 h 1805440"/>
                <a:gd name="connsiteX203" fmla="*/ 3028010 w 3054338"/>
                <a:gd name="connsiteY203" fmla="*/ 1750195 h 1805440"/>
                <a:gd name="connsiteX204" fmla="*/ 3044711 w 3054338"/>
                <a:gd name="connsiteY204" fmla="*/ 1805440 h 180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3054338" h="1805440">
                  <a:moveTo>
                    <a:pt x="3044647" y="1805251"/>
                  </a:moveTo>
                  <a:cubicBezTo>
                    <a:pt x="2986227" y="1805251"/>
                    <a:pt x="2927871" y="1805251"/>
                    <a:pt x="2869451" y="1805251"/>
                  </a:cubicBezTo>
                  <a:cubicBezTo>
                    <a:pt x="2826398" y="1787534"/>
                    <a:pt x="2779154" y="1791153"/>
                    <a:pt x="2735847" y="1774834"/>
                  </a:cubicBezTo>
                  <a:cubicBezTo>
                    <a:pt x="2721686" y="1769500"/>
                    <a:pt x="2706446" y="1767785"/>
                    <a:pt x="2692984" y="1760102"/>
                  </a:cubicBezTo>
                  <a:cubicBezTo>
                    <a:pt x="2650820" y="1721176"/>
                    <a:pt x="2596972" y="1720604"/>
                    <a:pt x="2546490" y="1709047"/>
                  </a:cubicBezTo>
                  <a:cubicBezTo>
                    <a:pt x="2533853" y="1695776"/>
                    <a:pt x="2517534" y="1692918"/>
                    <a:pt x="2500960" y="1691140"/>
                  </a:cubicBezTo>
                  <a:cubicBezTo>
                    <a:pt x="2426856" y="1693236"/>
                    <a:pt x="2362149" y="1656977"/>
                    <a:pt x="2294585" y="1632212"/>
                  </a:cubicBezTo>
                  <a:cubicBezTo>
                    <a:pt x="2285822" y="1628974"/>
                    <a:pt x="2278964" y="1622433"/>
                    <a:pt x="2275599" y="1613226"/>
                  </a:cubicBezTo>
                  <a:cubicBezTo>
                    <a:pt x="2268931" y="1595064"/>
                    <a:pt x="2254707" y="1585602"/>
                    <a:pt x="2239721" y="1578490"/>
                  </a:cubicBezTo>
                  <a:cubicBezTo>
                    <a:pt x="2209813" y="1564330"/>
                    <a:pt x="2181619" y="1546296"/>
                    <a:pt x="2150567" y="1534802"/>
                  </a:cubicBezTo>
                  <a:cubicBezTo>
                    <a:pt x="2079892" y="1500195"/>
                    <a:pt x="2001850" y="1487495"/>
                    <a:pt x="1931873" y="1450791"/>
                  </a:cubicBezTo>
                  <a:cubicBezTo>
                    <a:pt x="1886090" y="1426788"/>
                    <a:pt x="1835036" y="1429773"/>
                    <a:pt x="1786903" y="1422915"/>
                  </a:cubicBezTo>
                  <a:cubicBezTo>
                    <a:pt x="1731023" y="1414977"/>
                    <a:pt x="1683652" y="1388117"/>
                    <a:pt x="1633614" y="1367479"/>
                  </a:cubicBezTo>
                  <a:cubicBezTo>
                    <a:pt x="1584719" y="1347286"/>
                    <a:pt x="1536205" y="1329188"/>
                    <a:pt x="1483627" y="1325633"/>
                  </a:cubicBezTo>
                  <a:cubicBezTo>
                    <a:pt x="1458036" y="1323854"/>
                    <a:pt x="1435430" y="1309630"/>
                    <a:pt x="1409014" y="1304487"/>
                  </a:cubicBezTo>
                  <a:cubicBezTo>
                    <a:pt x="1421206" y="1333062"/>
                    <a:pt x="1440764" y="1358525"/>
                    <a:pt x="1430223" y="1391926"/>
                  </a:cubicBezTo>
                  <a:cubicBezTo>
                    <a:pt x="1400823" y="1412183"/>
                    <a:pt x="1381455" y="1415041"/>
                    <a:pt x="1354404" y="1377575"/>
                  </a:cubicBezTo>
                  <a:cubicBezTo>
                    <a:pt x="1325131" y="1336999"/>
                    <a:pt x="1284046" y="1304169"/>
                    <a:pt x="1244168" y="1272863"/>
                  </a:cubicBezTo>
                  <a:cubicBezTo>
                    <a:pt x="1235596" y="1266133"/>
                    <a:pt x="1225372" y="1264164"/>
                    <a:pt x="1215085" y="1266387"/>
                  </a:cubicBezTo>
                  <a:cubicBezTo>
                    <a:pt x="1182319" y="1273499"/>
                    <a:pt x="1162952" y="1257624"/>
                    <a:pt x="1148728" y="1227016"/>
                  </a:cubicBezTo>
                  <a:cubicBezTo>
                    <a:pt x="1129487" y="1185487"/>
                    <a:pt x="1105167" y="1147832"/>
                    <a:pt x="1075195" y="1134560"/>
                  </a:cubicBezTo>
                  <a:cubicBezTo>
                    <a:pt x="1089355" y="1145228"/>
                    <a:pt x="1099833" y="1171073"/>
                    <a:pt x="1096531" y="1203775"/>
                  </a:cubicBezTo>
                  <a:cubicBezTo>
                    <a:pt x="1095134" y="1217682"/>
                    <a:pt x="1103135" y="1229811"/>
                    <a:pt x="1106310" y="1242764"/>
                  </a:cubicBezTo>
                  <a:cubicBezTo>
                    <a:pt x="1111453" y="1263974"/>
                    <a:pt x="1107199" y="1285437"/>
                    <a:pt x="1087768" y="1295088"/>
                  </a:cubicBezTo>
                  <a:cubicBezTo>
                    <a:pt x="1066940" y="1305376"/>
                    <a:pt x="1051954" y="1289120"/>
                    <a:pt x="1047001" y="1270197"/>
                  </a:cubicBezTo>
                  <a:cubicBezTo>
                    <a:pt x="1034745" y="1223143"/>
                    <a:pt x="991311" y="1198886"/>
                    <a:pt x="978294" y="1161992"/>
                  </a:cubicBezTo>
                  <a:cubicBezTo>
                    <a:pt x="978929" y="1165548"/>
                    <a:pt x="982167" y="1176661"/>
                    <a:pt x="985787" y="1187710"/>
                  </a:cubicBezTo>
                  <a:cubicBezTo>
                    <a:pt x="990422" y="1201998"/>
                    <a:pt x="984707" y="1213554"/>
                    <a:pt x="977151" y="1225492"/>
                  </a:cubicBezTo>
                  <a:cubicBezTo>
                    <a:pt x="954735" y="1260418"/>
                    <a:pt x="920318" y="1260545"/>
                    <a:pt x="902221" y="1222381"/>
                  </a:cubicBezTo>
                  <a:cubicBezTo>
                    <a:pt x="860628" y="1134497"/>
                    <a:pt x="784111" y="1097539"/>
                    <a:pt x="705942" y="1062741"/>
                  </a:cubicBezTo>
                  <a:cubicBezTo>
                    <a:pt x="681431" y="1051819"/>
                    <a:pt x="656349" y="1054423"/>
                    <a:pt x="632346" y="1067758"/>
                  </a:cubicBezTo>
                  <a:cubicBezTo>
                    <a:pt x="621487" y="1073790"/>
                    <a:pt x="606184" y="1074488"/>
                    <a:pt x="607009" y="1093031"/>
                  </a:cubicBezTo>
                  <a:cubicBezTo>
                    <a:pt x="607644" y="1107890"/>
                    <a:pt x="614439" y="1119320"/>
                    <a:pt x="628345" y="1123511"/>
                  </a:cubicBezTo>
                  <a:cubicBezTo>
                    <a:pt x="650507" y="1130242"/>
                    <a:pt x="659270" y="1149990"/>
                    <a:pt x="659016" y="1170057"/>
                  </a:cubicBezTo>
                  <a:cubicBezTo>
                    <a:pt x="658571" y="1202378"/>
                    <a:pt x="675716" y="1219777"/>
                    <a:pt x="696544" y="1236351"/>
                  </a:cubicBezTo>
                  <a:cubicBezTo>
                    <a:pt x="705688" y="1243653"/>
                    <a:pt x="714578" y="1251274"/>
                    <a:pt x="722516" y="1260163"/>
                  </a:cubicBezTo>
                  <a:cubicBezTo>
                    <a:pt x="738454" y="1278007"/>
                    <a:pt x="743915" y="1298772"/>
                    <a:pt x="729945" y="1319028"/>
                  </a:cubicBezTo>
                  <a:cubicBezTo>
                    <a:pt x="716610" y="1338333"/>
                    <a:pt x="695846" y="1334840"/>
                    <a:pt x="677621" y="1327538"/>
                  </a:cubicBezTo>
                  <a:cubicBezTo>
                    <a:pt x="666001" y="1322902"/>
                    <a:pt x="655269" y="1314520"/>
                    <a:pt x="646379" y="1304677"/>
                  </a:cubicBezTo>
                  <a:cubicBezTo>
                    <a:pt x="634124" y="1291088"/>
                    <a:pt x="619074" y="1284103"/>
                    <a:pt x="601993" y="1285310"/>
                  </a:cubicBezTo>
                  <a:cubicBezTo>
                    <a:pt x="567703" y="1287850"/>
                    <a:pt x="553415" y="1269498"/>
                    <a:pt x="544525" y="1235335"/>
                  </a:cubicBezTo>
                  <a:cubicBezTo>
                    <a:pt x="531000" y="1183328"/>
                    <a:pt x="518998" y="1129734"/>
                    <a:pt x="479628" y="1090047"/>
                  </a:cubicBezTo>
                  <a:cubicBezTo>
                    <a:pt x="466357" y="1076712"/>
                    <a:pt x="474167" y="1059439"/>
                    <a:pt x="482739" y="1045088"/>
                  </a:cubicBezTo>
                  <a:cubicBezTo>
                    <a:pt x="495884" y="1023053"/>
                    <a:pt x="499758" y="1000321"/>
                    <a:pt x="490233" y="975301"/>
                  </a:cubicBezTo>
                  <a:cubicBezTo>
                    <a:pt x="470675" y="923993"/>
                    <a:pt x="447370" y="914849"/>
                    <a:pt x="406286" y="948123"/>
                  </a:cubicBezTo>
                  <a:cubicBezTo>
                    <a:pt x="382791" y="967110"/>
                    <a:pt x="360248" y="966030"/>
                    <a:pt x="334721" y="959045"/>
                  </a:cubicBezTo>
                  <a:cubicBezTo>
                    <a:pt x="283794" y="945075"/>
                    <a:pt x="283032" y="946155"/>
                    <a:pt x="279095" y="1000892"/>
                  </a:cubicBezTo>
                  <a:cubicBezTo>
                    <a:pt x="277825" y="1018736"/>
                    <a:pt x="268173" y="1033531"/>
                    <a:pt x="260744" y="1049025"/>
                  </a:cubicBezTo>
                  <a:cubicBezTo>
                    <a:pt x="214770" y="1069790"/>
                    <a:pt x="167462" y="1085093"/>
                    <a:pt x="117869" y="1091316"/>
                  </a:cubicBezTo>
                  <a:cubicBezTo>
                    <a:pt x="67196" y="1097666"/>
                    <a:pt x="31699" y="1070362"/>
                    <a:pt x="2108" y="1030420"/>
                  </a:cubicBezTo>
                  <a:cubicBezTo>
                    <a:pt x="-5004" y="995939"/>
                    <a:pt x="5791" y="980254"/>
                    <a:pt x="35827" y="984953"/>
                  </a:cubicBezTo>
                  <a:cubicBezTo>
                    <a:pt x="72212" y="990668"/>
                    <a:pt x="110947" y="976063"/>
                    <a:pt x="145301" y="1002861"/>
                  </a:cubicBezTo>
                  <a:cubicBezTo>
                    <a:pt x="156350" y="1011433"/>
                    <a:pt x="169685" y="1002035"/>
                    <a:pt x="175146" y="987176"/>
                  </a:cubicBezTo>
                  <a:cubicBezTo>
                    <a:pt x="179337" y="975810"/>
                    <a:pt x="181623" y="963871"/>
                    <a:pt x="183845" y="951933"/>
                  </a:cubicBezTo>
                  <a:cubicBezTo>
                    <a:pt x="197434" y="927422"/>
                    <a:pt x="212674" y="903292"/>
                    <a:pt x="195847" y="873383"/>
                  </a:cubicBezTo>
                  <a:cubicBezTo>
                    <a:pt x="200609" y="840426"/>
                    <a:pt x="194005" y="821757"/>
                    <a:pt x="158382" y="838204"/>
                  </a:cubicBezTo>
                  <a:cubicBezTo>
                    <a:pt x="153873" y="840300"/>
                    <a:pt x="148412" y="839347"/>
                    <a:pt x="143459" y="838013"/>
                  </a:cubicBezTo>
                  <a:cubicBezTo>
                    <a:pt x="122250" y="832426"/>
                    <a:pt x="70815" y="761178"/>
                    <a:pt x="69672" y="735714"/>
                  </a:cubicBezTo>
                  <a:cubicBezTo>
                    <a:pt x="70815" y="731905"/>
                    <a:pt x="72784" y="728539"/>
                    <a:pt x="75324" y="725618"/>
                  </a:cubicBezTo>
                  <a:cubicBezTo>
                    <a:pt x="79578" y="722570"/>
                    <a:pt x="84341" y="720220"/>
                    <a:pt x="89230" y="719776"/>
                  </a:cubicBezTo>
                  <a:cubicBezTo>
                    <a:pt x="129870" y="715775"/>
                    <a:pt x="159144" y="699646"/>
                    <a:pt x="170383" y="651767"/>
                  </a:cubicBezTo>
                  <a:cubicBezTo>
                    <a:pt x="174765" y="633162"/>
                    <a:pt x="191656" y="615191"/>
                    <a:pt x="213309" y="609794"/>
                  </a:cubicBezTo>
                  <a:cubicBezTo>
                    <a:pt x="223850" y="604396"/>
                    <a:pt x="236360" y="611508"/>
                    <a:pt x="246393" y="603380"/>
                  </a:cubicBezTo>
                  <a:cubicBezTo>
                    <a:pt x="298399" y="578869"/>
                    <a:pt x="355803" y="570931"/>
                    <a:pt x="406539" y="541467"/>
                  </a:cubicBezTo>
                  <a:cubicBezTo>
                    <a:pt x="425145" y="530672"/>
                    <a:pt x="448513" y="526989"/>
                    <a:pt x="463753" y="552770"/>
                  </a:cubicBezTo>
                  <a:cubicBezTo>
                    <a:pt x="467246" y="565089"/>
                    <a:pt x="464198" y="577535"/>
                    <a:pt x="472135" y="590807"/>
                  </a:cubicBezTo>
                  <a:cubicBezTo>
                    <a:pt x="487629" y="616779"/>
                    <a:pt x="471310" y="641544"/>
                    <a:pt x="457149" y="661229"/>
                  </a:cubicBezTo>
                  <a:cubicBezTo>
                    <a:pt x="443751" y="679834"/>
                    <a:pt x="425526" y="672532"/>
                    <a:pt x="410731" y="658054"/>
                  </a:cubicBezTo>
                  <a:cubicBezTo>
                    <a:pt x="405460" y="652910"/>
                    <a:pt x="399936" y="652466"/>
                    <a:pt x="393332" y="655514"/>
                  </a:cubicBezTo>
                  <a:cubicBezTo>
                    <a:pt x="361772" y="669928"/>
                    <a:pt x="331102" y="657038"/>
                    <a:pt x="300114" y="651894"/>
                  </a:cubicBezTo>
                  <a:cubicBezTo>
                    <a:pt x="307924" y="661927"/>
                    <a:pt x="320624" y="668658"/>
                    <a:pt x="323545" y="682057"/>
                  </a:cubicBezTo>
                  <a:cubicBezTo>
                    <a:pt x="330848" y="715458"/>
                    <a:pt x="344183" y="739461"/>
                    <a:pt x="381267" y="737683"/>
                  </a:cubicBezTo>
                  <a:cubicBezTo>
                    <a:pt x="389776" y="737302"/>
                    <a:pt x="397078" y="746763"/>
                    <a:pt x="399555" y="756416"/>
                  </a:cubicBezTo>
                  <a:cubicBezTo>
                    <a:pt x="414922" y="817122"/>
                    <a:pt x="447751" y="849698"/>
                    <a:pt x="509600" y="836489"/>
                  </a:cubicBezTo>
                  <a:cubicBezTo>
                    <a:pt x="532016" y="848301"/>
                    <a:pt x="546621" y="867414"/>
                    <a:pt x="558114" y="891163"/>
                  </a:cubicBezTo>
                  <a:cubicBezTo>
                    <a:pt x="571449" y="918722"/>
                    <a:pt x="596786" y="920183"/>
                    <a:pt x="605866" y="892370"/>
                  </a:cubicBezTo>
                  <a:cubicBezTo>
                    <a:pt x="621614" y="844237"/>
                    <a:pt x="659905" y="814519"/>
                    <a:pt x="682701" y="772227"/>
                  </a:cubicBezTo>
                  <a:cubicBezTo>
                    <a:pt x="701688" y="736921"/>
                    <a:pt x="703021" y="693360"/>
                    <a:pt x="676732" y="658816"/>
                  </a:cubicBezTo>
                  <a:cubicBezTo>
                    <a:pt x="669620" y="644655"/>
                    <a:pt x="661556" y="637734"/>
                    <a:pt x="648475" y="652720"/>
                  </a:cubicBezTo>
                  <a:cubicBezTo>
                    <a:pt x="641617" y="660530"/>
                    <a:pt x="634822" y="668531"/>
                    <a:pt x="627075" y="675516"/>
                  </a:cubicBezTo>
                  <a:cubicBezTo>
                    <a:pt x="617677" y="684025"/>
                    <a:pt x="602501" y="690629"/>
                    <a:pt x="596659" y="680914"/>
                  </a:cubicBezTo>
                  <a:cubicBezTo>
                    <a:pt x="578053" y="649989"/>
                    <a:pt x="540080" y="635384"/>
                    <a:pt x="534111" y="594490"/>
                  </a:cubicBezTo>
                  <a:cubicBezTo>
                    <a:pt x="501663" y="542039"/>
                    <a:pt x="487439" y="475744"/>
                    <a:pt x="429971" y="442216"/>
                  </a:cubicBezTo>
                  <a:cubicBezTo>
                    <a:pt x="412699" y="432120"/>
                    <a:pt x="388760" y="420055"/>
                    <a:pt x="404698" y="389067"/>
                  </a:cubicBezTo>
                  <a:cubicBezTo>
                    <a:pt x="426479" y="371540"/>
                    <a:pt x="452260" y="374652"/>
                    <a:pt x="477088" y="373001"/>
                  </a:cubicBezTo>
                  <a:cubicBezTo>
                    <a:pt x="484454" y="372493"/>
                    <a:pt x="495567" y="373255"/>
                    <a:pt x="497218" y="379922"/>
                  </a:cubicBezTo>
                  <a:cubicBezTo>
                    <a:pt x="505727" y="413768"/>
                    <a:pt x="543255" y="429961"/>
                    <a:pt x="542430" y="469585"/>
                  </a:cubicBezTo>
                  <a:cubicBezTo>
                    <a:pt x="542049" y="488318"/>
                    <a:pt x="547637" y="506161"/>
                    <a:pt x="569163" y="509781"/>
                  </a:cubicBezTo>
                  <a:cubicBezTo>
                    <a:pt x="572719" y="511558"/>
                    <a:pt x="575704" y="514225"/>
                    <a:pt x="578180" y="517464"/>
                  </a:cubicBezTo>
                  <a:cubicBezTo>
                    <a:pt x="587261" y="527116"/>
                    <a:pt x="585356" y="555437"/>
                    <a:pt x="599453" y="548706"/>
                  </a:cubicBezTo>
                  <a:cubicBezTo>
                    <a:pt x="616217" y="540705"/>
                    <a:pt x="613296" y="516829"/>
                    <a:pt x="602691" y="499239"/>
                  </a:cubicBezTo>
                  <a:cubicBezTo>
                    <a:pt x="598500" y="492191"/>
                    <a:pt x="596214" y="484762"/>
                    <a:pt x="595135" y="476633"/>
                  </a:cubicBezTo>
                  <a:cubicBezTo>
                    <a:pt x="584721" y="448122"/>
                    <a:pt x="589674" y="419166"/>
                    <a:pt x="589229" y="389701"/>
                  </a:cubicBezTo>
                  <a:cubicBezTo>
                    <a:pt x="587896" y="307278"/>
                    <a:pt x="586753" y="224092"/>
                    <a:pt x="569417" y="142876"/>
                  </a:cubicBezTo>
                  <a:cubicBezTo>
                    <a:pt x="568211" y="137605"/>
                    <a:pt x="564718" y="131763"/>
                    <a:pt x="566052" y="127128"/>
                  </a:cubicBezTo>
                  <a:cubicBezTo>
                    <a:pt x="576529" y="90996"/>
                    <a:pt x="556781" y="73152"/>
                    <a:pt x="531063" y="58484"/>
                  </a:cubicBezTo>
                  <a:cubicBezTo>
                    <a:pt x="518808" y="43434"/>
                    <a:pt x="510616" y="27686"/>
                    <a:pt x="523507" y="8319"/>
                  </a:cubicBezTo>
                  <a:cubicBezTo>
                    <a:pt x="532397" y="-191"/>
                    <a:pt x="543636" y="1397"/>
                    <a:pt x="554177" y="0"/>
                  </a:cubicBezTo>
                  <a:cubicBezTo>
                    <a:pt x="583895" y="9144"/>
                    <a:pt x="609359" y="25146"/>
                    <a:pt x="627964" y="52578"/>
                  </a:cubicBezTo>
                  <a:cubicBezTo>
                    <a:pt x="642379" y="73787"/>
                    <a:pt x="659460" y="91504"/>
                    <a:pt x="684352" y="97854"/>
                  </a:cubicBezTo>
                  <a:cubicBezTo>
                    <a:pt x="701116" y="112777"/>
                    <a:pt x="709943" y="133732"/>
                    <a:pt x="720357" y="153480"/>
                  </a:cubicBezTo>
                  <a:cubicBezTo>
                    <a:pt x="721373" y="162878"/>
                    <a:pt x="722897" y="172149"/>
                    <a:pt x="725373" y="181357"/>
                  </a:cubicBezTo>
                  <a:cubicBezTo>
                    <a:pt x="729437" y="196279"/>
                    <a:pt x="724421" y="208725"/>
                    <a:pt x="711848" y="215837"/>
                  </a:cubicBezTo>
                  <a:cubicBezTo>
                    <a:pt x="698639" y="223267"/>
                    <a:pt x="688797" y="218695"/>
                    <a:pt x="679717" y="205169"/>
                  </a:cubicBezTo>
                  <a:cubicBezTo>
                    <a:pt x="666763" y="186056"/>
                    <a:pt x="660413" y="193041"/>
                    <a:pt x="660349" y="213424"/>
                  </a:cubicBezTo>
                  <a:cubicBezTo>
                    <a:pt x="661746" y="217044"/>
                    <a:pt x="662699" y="220664"/>
                    <a:pt x="663397" y="224473"/>
                  </a:cubicBezTo>
                  <a:cubicBezTo>
                    <a:pt x="670128" y="272797"/>
                    <a:pt x="682066" y="321375"/>
                    <a:pt x="681050" y="369445"/>
                  </a:cubicBezTo>
                  <a:cubicBezTo>
                    <a:pt x="680225" y="409260"/>
                    <a:pt x="672414" y="448503"/>
                    <a:pt x="676351" y="489587"/>
                  </a:cubicBezTo>
                  <a:cubicBezTo>
                    <a:pt x="679717" y="525529"/>
                    <a:pt x="694449" y="539181"/>
                    <a:pt x="725691" y="542737"/>
                  </a:cubicBezTo>
                  <a:cubicBezTo>
                    <a:pt x="750138" y="545531"/>
                    <a:pt x="776364" y="533656"/>
                    <a:pt x="799224" y="551627"/>
                  </a:cubicBezTo>
                  <a:cubicBezTo>
                    <a:pt x="814591" y="572455"/>
                    <a:pt x="796112" y="586679"/>
                    <a:pt x="790334" y="603380"/>
                  </a:cubicBezTo>
                  <a:cubicBezTo>
                    <a:pt x="786778" y="613604"/>
                    <a:pt x="781444" y="623065"/>
                    <a:pt x="778396" y="633479"/>
                  </a:cubicBezTo>
                  <a:cubicBezTo>
                    <a:pt x="775411" y="643575"/>
                    <a:pt x="768871" y="656403"/>
                    <a:pt x="779920" y="663134"/>
                  </a:cubicBezTo>
                  <a:cubicBezTo>
                    <a:pt x="790905" y="669801"/>
                    <a:pt x="798144" y="657355"/>
                    <a:pt x="804431" y="649418"/>
                  </a:cubicBezTo>
                  <a:cubicBezTo>
                    <a:pt x="813448" y="637987"/>
                    <a:pt x="821512" y="625669"/>
                    <a:pt x="831926" y="615572"/>
                  </a:cubicBezTo>
                  <a:cubicBezTo>
                    <a:pt x="853834" y="594426"/>
                    <a:pt x="873455" y="590362"/>
                    <a:pt x="903237" y="607063"/>
                  </a:cubicBezTo>
                  <a:cubicBezTo>
                    <a:pt x="953338" y="635130"/>
                    <a:pt x="993851" y="676596"/>
                    <a:pt x="1040714" y="708727"/>
                  </a:cubicBezTo>
                  <a:cubicBezTo>
                    <a:pt x="1049223" y="714632"/>
                    <a:pt x="1057288" y="724729"/>
                    <a:pt x="1066940" y="724348"/>
                  </a:cubicBezTo>
                  <a:cubicBezTo>
                    <a:pt x="1119327" y="722252"/>
                    <a:pt x="1153617" y="754320"/>
                    <a:pt x="1185050" y="793055"/>
                  </a:cubicBezTo>
                  <a:cubicBezTo>
                    <a:pt x="1193241" y="803152"/>
                    <a:pt x="1201179" y="806390"/>
                    <a:pt x="1208037" y="790960"/>
                  </a:cubicBezTo>
                  <a:cubicBezTo>
                    <a:pt x="1220546" y="763020"/>
                    <a:pt x="1241501" y="762131"/>
                    <a:pt x="1266139" y="769179"/>
                  </a:cubicBezTo>
                  <a:cubicBezTo>
                    <a:pt x="1278585" y="772799"/>
                    <a:pt x="1292492" y="787848"/>
                    <a:pt x="1304557" y="772989"/>
                  </a:cubicBezTo>
                  <a:cubicBezTo>
                    <a:pt x="1313002" y="762575"/>
                    <a:pt x="1305446" y="749113"/>
                    <a:pt x="1298397" y="739461"/>
                  </a:cubicBezTo>
                  <a:cubicBezTo>
                    <a:pt x="1287285" y="724285"/>
                    <a:pt x="1274077" y="707330"/>
                    <a:pt x="1254074" y="717681"/>
                  </a:cubicBezTo>
                  <a:cubicBezTo>
                    <a:pt x="1231151" y="729555"/>
                    <a:pt x="1210958" y="724094"/>
                    <a:pt x="1188098" y="718188"/>
                  </a:cubicBezTo>
                  <a:cubicBezTo>
                    <a:pt x="1122629" y="701234"/>
                    <a:pt x="1093991" y="645608"/>
                    <a:pt x="1066051" y="589283"/>
                  </a:cubicBezTo>
                  <a:cubicBezTo>
                    <a:pt x="1058494" y="574043"/>
                    <a:pt x="1062050" y="557025"/>
                    <a:pt x="1075195" y="544706"/>
                  </a:cubicBezTo>
                  <a:cubicBezTo>
                    <a:pt x="1091578" y="529275"/>
                    <a:pt x="1110564" y="517781"/>
                    <a:pt x="1131646" y="513019"/>
                  </a:cubicBezTo>
                  <a:cubicBezTo>
                    <a:pt x="1155903" y="507431"/>
                    <a:pt x="1172159" y="518289"/>
                    <a:pt x="1180668" y="545087"/>
                  </a:cubicBezTo>
                  <a:cubicBezTo>
                    <a:pt x="1190257" y="575186"/>
                    <a:pt x="1231278" y="598935"/>
                    <a:pt x="1258583" y="593537"/>
                  </a:cubicBezTo>
                  <a:cubicBezTo>
                    <a:pt x="1271410" y="590997"/>
                    <a:pt x="1273188" y="580012"/>
                    <a:pt x="1275855" y="569534"/>
                  </a:cubicBezTo>
                  <a:cubicBezTo>
                    <a:pt x="1280173" y="552262"/>
                    <a:pt x="1289698" y="544198"/>
                    <a:pt x="1312748" y="550167"/>
                  </a:cubicBezTo>
                  <a:cubicBezTo>
                    <a:pt x="1281125" y="536197"/>
                    <a:pt x="1273505" y="517400"/>
                    <a:pt x="1281062" y="486920"/>
                  </a:cubicBezTo>
                  <a:cubicBezTo>
                    <a:pt x="1290841" y="447868"/>
                    <a:pt x="1283919" y="412879"/>
                    <a:pt x="1252487" y="383796"/>
                  </a:cubicBezTo>
                  <a:cubicBezTo>
                    <a:pt x="1234961" y="367540"/>
                    <a:pt x="1217181" y="342521"/>
                    <a:pt x="1225944" y="315914"/>
                  </a:cubicBezTo>
                  <a:cubicBezTo>
                    <a:pt x="1235342" y="287339"/>
                    <a:pt x="1261250" y="275591"/>
                    <a:pt x="1289380" y="271273"/>
                  </a:cubicBezTo>
                  <a:cubicBezTo>
                    <a:pt x="1303350" y="269114"/>
                    <a:pt x="1325893" y="271083"/>
                    <a:pt x="1322908" y="248604"/>
                  </a:cubicBezTo>
                  <a:cubicBezTo>
                    <a:pt x="1319352" y="222696"/>
                    <a:pt x="1295794" y="219393"/>
                    <a:pt x="1277442" y="227585"/>
                  </a:cubicBezTo>
                  <a:cubicBezTo>
                    <a:pt x="1246645" y="241365"/>
                    <a:pt x="1212990" y="241492"/>
                    <a:pt x="1182510" y="255081"/>
                  </a:cubicBezTo>
                  <a:cubicBezTo>
                    <a:pt x="1147966" y="270511"/>
                    <a:pt x="1118248" y="251017"/>
                    <a:pt x="1088149" y="237745"/>
                  </a:cubicBezTo>
                  <a:cubicBezTo>
                    <a:pt x="1081037" y="234634"/>
                    <a:pt x="1079005" y="225172"/>
                    <a:pt x="1079894" y="216346"/>
                  </a:cubicBezTo>
                  <a:cubicBezTo>
                    <a:pt x="1080783" y="212345"/>
                    <a:pt x="1082243" y="207265"/>
                    <a:pt x="1085418" y="206122"/>
                  </a:cubicBezTo>
                  <a:cubicBezTo>
                    <a:pt x="1131646" y="189739"/>
                    <a:pt x="1168032" y="145035"/>
                    <a:pt x="1222896" y="152909"/>
                  </a:cubicBezTo>
                  <a:cubicBezTo>
                    <a:pt x="1244676" y="156020"/>
                    <a:pt x="1261694" y="135827"/>
                    <a:pt x="1287221" y="138050"/>
                  </a:cubicBezTo>
                  <a:cubicBezTo>
                    <a:pt x="1329893" y="141733"/>
                    <a:pt x="1367485" y="158052"/>
                    <a:pt x="1407236" y="173292"/>
                  </a:cubicBezTo>
                  <a:cubicBezTo>
                    <a:pt x="1388694" y="159322"/>
                    <a:pt x="1352880" y="159767"/>
                    <a:pt x="1372184" y="119190"/>
                  </a:cubicBezTo>
                  <a:cubicBezTo>
                    <a:pt x="1377772" y="112777"/>
                    <a:pt x="1385011" y="111379"/>
                    <a:pt x="1392758" y="111760"/>
                  </a:cubicBezTo>
                  <a:cubicBezTo>
                    <a:pt x="1401521" y="111443"/>
                    <a:pt x="1411110" y="112777"/>
                    <a:pt x="1417460" y="104458"/>
                  </a:cubicBezTo>
                  <a:cubicBezTo>
                    <a:pt x="1433970" y="82868"/>
                    <a:pt x="1454353" y="84201"/>
                    <a:pt x="1476324" y="91567"/>
                  </a:cubicBezTo>
                  <a:cubicBezTo>
                    <a:pt x="1484833" y="94425"/>
                    <a:pt x="1493914" y="96902"/>
                    <a:pt x="1502550" y="93980"/>
                  </a:cubicBezTo>
                  <a:cubicBezTo>
                    <a:pt x="1520012" y="88011"/>
                    <a:pt x="1537411" y="82423"/>
                    <a:pt x="1551318" y="100902"/>
                  </a:cubicBezTo>
                  <a:cubicBezTo>
                    <a:pt x="1566685" y="121222"/>
                    <a:pt x="1552715" y="139066"/>
                    <a:pt x="1540713" y="161862"/>
                  </a:cubicBezTo>
                  <a:cubicBezTo>
                    <a:pt x="1573289" y="156719"/>
                    <a:pt x="1587513" y="174308"/>
                    <a:pt x="1601102" y="197804"/>
                  </a:cubicBezTo>
                  <a:cubicBezTo>
                    <a:pt x="1625168" y="239523"/>
                    <a:pt x="1663967" y="260923"/>
                    <a:pt x="1707591" y="268987"/>
                  </a:cubicBezTo>
                  <a:cubicBezTo>
                    <a:pt x="1743913" y="275718"/>
                    <a:pt x="1778521" y="289942"/>
                    <a:pt x="1815097" y="294768"/>
                  </a:cubicBezTo>
                  <a:cubicBezTo>
                    <a:pt x="1844561" y="304865"/>
                    <a:pt x="1848498" y="326836"/>
                    <a:pt x="1834274" y="351855"/>
                  </a:cubicBezTo>
                  <a:cubicBezTo>
                    <a:pt x="1826717" y="365190"/>
                    <a:pt x="1830464" y="367921"/>
                    <a:pt x="1839227" y="376557"/>
                  </a:cubicBezTo>
                  <a:cubicBezTo>
                    <a:pt x="1860626" y="397512"/>
                    <a:pt x="1879422" y="420309"/>
                    <a:pt x="1910474" y="426849"/>
                  </a:cubicBezTo>
                  <a:cubicBezTo>
                    <a:pt x="1936890" y="432437"/>
                    <a:pt x="1945081" y="464378"/>
                    <a:pt x="1967497" y="483174"/>
                  </a:cubicBezTo>
                  <a:cubicBezTo>
                    <a:pt x="1963306" y="459044"/>
                    <a:pt x="1946097" y="440946"/>
                    <a:pt x="1961845" y="418404"/>
                  </a:cubicBezTo>
                  <a:cubicBezTo>
                    <a:pt x="1979435" y="393321"/>
                    <a:pt x="2000517" y="384939"/>
                    <a:pt x="2027695" y="396750"/>
                  </a:cubicBezTo>
                  <a:cubicBezTo>
                    <a:pt x="2047761" y="405513"/>
                    <a:pt x="2060842" y="404942"/>
                    <a:pt x="2064588" y="376430"/>
                  </a:cubicBezTo>
                  <a:cubicBezTo>
                    <a:pt x="2067763" y="352744"/>
                    <a:pt x="2085797" y="343918"/>
                    <a:pt x="2104403" y="354014"/>
                  </a:cubicBezTo>
                  <a:cubicBezTo>
                    <a:pt x="2127580" y="366524"/>
                    <a:pt x="2148091" y="363349"/>
                    <a:pt x="2169871" y="353570"/>
                  </a:cubicBezTo>
                  <a:cubicBezTo>
                    <a:pt x="2214766" y="366778"/>
                    <a:pt x="2248357" y="401131"/>
                    <a:pt x="2286838" y="426214"/>
                  </a:cubicBezTo>
                  <a:cubicBezTo>
                    <a:pt x="2302650" y="436565"/>
                    <a:pt x="2300872" y="454599"/>
                    <a:pt x="2291982" y="469712"/>
                  </a:cubicBezTo>
                  <a:cubicBezTo>
                    <a:pt x="2281060" y="488318"/>
                    <a:pt x="2287219" y="496382"/>
                    <a:pt x="2304745" y="501144"/>
                  </a:cubicBezTo>
                  <a:cubicBezTo>
                    <a:pt x="2334844" y="509399"/>
                    <a:pt x="2364372" y="522354"/>
                    <a:pt x="2402345" y="512574"/>
                  </a:cubicBezTo>
                  <a:cubicBezTo>
                    <a:pt x="2378024" y="495747"/>
                    <a:pt x="2355926" y="501780"/>
                    <a:pt x="2335416" y="499303"/>
                  </a:cubicBezTo>
                  <a:cubicBezTo>
                    <a:pt x="2319731" y="497398"/>
                    <a:pt x="2304364" y="495239"/>
                    <a:pt x="2299856" y="475300"/>
                  </a:cubicBezTo>
                  <a:cubicBezTo>
                    <a:pt x="2295093" y="454408"/>
                    <a:pt x="2309381" y="446280"/>
                    <a:pt x="2322906" y="438406"/>
                  </a:cubicBezTo>
                  <a:cubicBezTo>
                    <a:pt x="2352815" y="420943"/>
                    <a:pt x="2385581" y="413387"/>
                    <a:pt x="2418918" y="412371"/>
                  </a:cubicBezTo>
                  <a:cubicBezTo>
                    <a:pt x="2458542" y="411164"/>
                    <a:pt x="2496579" y="403544"/>
                    <a:pt x="2533980" y="390336"/>
                  </a:cubicBezTo>
                  <a:cubicBezTo>
                    <a:pt x="2574112" y="400560"/>
                    <a:pt x="2608212" y="384113"/>
                    <a:pt x="2643708" y="366333"/>
                  </a:cubicBezTo>
                  <a:cubicBezTo>
                    <a:pt x="2682761" y="346839"/>
                    <a:pt x="2694381" y="353633"/>
                    <a:pt x="2713622" y="395543"/>
                  </a:cubicBezTo>
                  <a:cubicBezTo>
                    <a:pt x="2721115" y="411863"/>
                    <a:pt x="2732735" y="424118"/>
                    <a:pt x="2744546" y="436311"/>
                  </a:cubicBezTo>
                  <a:cubicBezTo>
                    <a:pt x="2778519" y="471426"/>
                    <a:pt x="2801950" y="515178"/>
                    <a:pt x="2829509" y="555564"/>
                  </a:cubicBezTo>
                  <a:cubicBezTo>
                    <a:pt x="2836050" y="565153"/>
                    <a:pt x="2836558" y="575567"/>
                    <a:pt x="2831033" y="586044"/>
                  </a:cubicBezTo>
                  <a:cubicBezTo>
                    <a:pt x="2803855" y="605856"/>
                    <a:pt x="2785059" y="589918"/>
                    <a:pt x="2772105" y="566296"/>
                  </a:cubicBezTo>
                  <a:cubicBezTo>
                    <a:pt x="2755405" y="535816"/>
                    <a:pt x="2726258" y="520068"/>
                    <a:pt x="2705557" y="494604"/>
                  </a:cubicBezTo>
                  <a:cubicBezTo>
                    <a:pt x="2702128" y="490349"/>
                    <a:pt x="2697239" y="487174"/>
                    <a:pt x="2692095" y="490222"/>
                  </a:cubicBezTo>
                  <a:cubicBezTo>
                    <a:pt x="2685428" y="494223"/>
                    <a:pt x="2685745" y="501780"/>
                    <a:pt x="2687396" y="508383"/>
                  </a:cubicBezTo>
                  <a:cubicBezTo>
                    <a:pt x="2693238" y="531942"/>
                    <a:pt x="2698064" y="556009"/>
                    <a:pt x="2713431" y="575440"/>
                  </a:cubicBezTo>
                  <a:cubicBezTo>
                    <a:pt x="2722639" y="587060"/>
                    <a:pt x="2731402" y="598999"/>
                    <a:pt x="2723083" y="615572"/>
                  </a:cubicBezTo>
                  <a:cubicBezTo>
                    <a:pt x="2715082" y="625923"/>
                    <a:pt x="2703906" y="631003"/>
                    <a:pt x="2692603" y="627193"/>
                  </a:cubicBezTo>
                  <a:cubicBezTo>
                    <a:pt x="2642311" y="610365"/>
                    <a:pt x="2588781" y="598427"/>
                    <a:pt x="2561412" y="536705"/>
                  </a:cubicBezTo>
                  <a:cubicBezTo>
                    <a:pt x="2563063" y="541975"/>
                    <a:pt x="2564270" y="543943"/>
                    <a:pt x="2565286" y="546420"/>
                  </a:cubicBezTo>
                  <a:cubicBezTo>
                    <a:pt x="2572715" y="563883"/>
                    <a:pt x="2605291" y="576075"/>
                    <a:pt x="2584717" y="598300"/>
                  </a:cubicBezTo>
                  <a:cubicBezTo>
                    <a:pt x="2566492" y="618049"/>
                    <a:pt x="2539886" y="634876"/>
                    <a:pt x="2509660" y="623001"/>
                  </a:cubicBezTo>
                  <a:cubicBezTo>
                    <a:pt x="2478608" y="610809"/>
                    <a:pt x="2444064" y="616842"/>
                    <a:pt x="2413711" y="600522"/>
                  </a:cubicBezTo>
                  <a:cubicBezTo>
                    <a:pt x="2406155" y="596458"/>
                    <a:pt x="2395106" y="595950"/>
                    <a:pt x="2390026" y="606301"/>
                  </a:cubicBezTo>
                  <a:cubicBezTo>
                    <a:pt x="2384565" y="617350"/>
                    <a:pt x="2391740" y="626938"/>
                    <a:pt x="2396058" y="636781"/>
                  </a:cubicBezTo>
                  <a:cubicBezTo>
                    <a:pt x="2423427" y="699329"/>
                    <a:pt x="2462606" y="752860"/>
                    <a:pt x="2505342" y="803787"/>
                  </a:cubicBezTo>
                  <a:cubicBezTo>
                    <a:pt x="2518423" y="819345"/>
                    <a:pt x="2521979" y="846586"/>
                    <a:pt x="2549220" y="844745"/>
                  </a:cubicBezTo>
                  <a:cubicBezTo>
                    <a:pt x="2567381" y="850015"/>
                    <a:pt x="2564778" y="871034"/>
                    <a:pt x="2574493" y="882781"/>
                  </a:cubicBezTo>
                  <a:cubicBezTo>
                    <a:pt x="2595258" y="914913"/>
                    <a:pt x="2611958" y="949647"/>
                    <a:pt x="2636025" y="979810"/>
                  </a:cubicBezTo>
                  <a:cubicBezTo>
                    <a:pt x="2652344" y="1000193"/>
                    <a:pt x="2654694" y="1029911"/>
                    <a:pt x="2666568" y="1054867"/>
                  </a:cubicBezTo>
                  <a:cubicBezTo>
                    <a:pt x="2703462" y="1132655"/>
                    <a:pt x="2754579" y="1197616"/>
                    <a:pt x="2808745" y="1260799"/>
                  </a:cubicBezTo>
                  <a:cubicBezTo>
                    <a:pt x="2805697" y="1282960"/>
                    <a:pt x="2825953" y="1307472"/>
                    <a:pt x="2803030" y="1327664"/>
                  </a:cubicBezTo>
                  <a:cubicBezTo>
                    <a:pt x="2772804" y="1327664"/>
                    <a:pt x="2780043" y="1292358"/>
                    <a:pt x="2765374" y="1280675"/>
                  </a:cubicBezTo>
                  <a:cubicBezTo>
                    <a:pt x="2804554" y="1363542"/>
                    <a:pt x="2853830" y="1442473"/>
                    <a:pt x="2899169" y="1523880"/>
                  </a:cubicBezTo>
                  <a:cubicBezTo>
                    <a:pt x="2907805" y="1539375"/>
                    <a:pt x="2917965" y="1552583"/>
                    <a:pt x="2931046" y="1563822"/>
                  </a:cubicBezTo>
                  <a:cubicBezTo>
                    <a:pt x="2945587" y="1576268"/>
                    <a:pt x="2954668" y="1593350"/>
                    <a:pt x="2955366" y="1612908"/>
                  </a:cubicBezTo>
                  <a:cubicBezTo>
                    <a:pt x="2957589" y="1672471"/>
                    <a:pt x="2988386" y="1713429"/>
                    <a:pt x="3028010" y="1750195"/>
                  </a:cubicBezTo>
                  <a:cubicBezTo>
                    <a:pt x="3042742" y="1763848"/>
                    <a:pt x="3068396" y="1776992"/>
                    <a:pt x="3044711" y="180544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" name="Полилиния: фигура 13">
              <a:extLst>
                <a:ext uri="{FF2B5EF4-FFF2-40B4-BE49-F238E27FC236}">
                  <a16:creationId xmlns="" xmlns:a16="http://schemas.microsoft.com/office/drawing/2014/main" id="{040364B7-E8C0-4F6B-BA20-BACAD6DD7890}"/>
                </a:ext>
              </a:extLst>
            </p:cNvPr>
            <p:cNvSpPr/>
            <p:nvPr/>
          </p:nvSpPr>
          <p:spPr>
            <a:xfrm>
              <a:off x="11223625" y="5123223"/>
              <a:ext cx="968375" cy="2244539"/>
            </a:xfrm>
            <a:custGeom>
              <a:avLst/>
              <a:gdLst>
                <a:gd name="connsiteX0" fmla="*/ 967550 w 968375"/>
                <a:gd name="connsiteY0" fmla="*/ 1049133 h 2244539"/>
                <a:gd name="connsiteX1" fmla="*/ 968375 w 968375"/>
                <a:gd name="connsiteY1" fmla="*/ 2215189 h 2244539"/>
                <a:gd name="connsiteX2" fmla="*/ 941070 w 968375"/>
                <a:gd name="connsiteY2" fmla="*/ 2244526 h 2244539"/>
                <a:gd name="connsiteX3" fmla="*/ 556323 w 968375"/>
                <a:gd name="connsiteY3" fmla="*/ 2243764 h 2244539"/>
                <a:gd name="connsiteX4" fmla="*/ 540639 w 968375"/>
                <a:gd name="connsiteY4" fmla="*/ 2225984 h 2244539"/>
                <a:gd name="connsiteX5" fmla="*/ 454216 w 968375"/>
                <a:gd name="connsiteY5" fmla="*/ 2215253 h 2244539"/>
                <a:gd name="connsiteX6" fmla="*/ 384556 w 968375"/>
                <a:gd name="connsiteY6" fmla="*/ 2187567 h 2244539"/>
                <a:gd name="connsiteX7" fmla="*/ 372364 w 968375"/>
                <a:gd name="connsiteY7" fmla="*/ 1992367 h 2244539"/>
                <a:gd name="connsiteX8" fmla="*/ 375412 w 968375"/>
                <a:gd name="connsiteY8" fmla="*/ 1854444 h 2244539"/>
                <a:gd name="connsiteX9" fmla="*/ 364934 w 968375"/>
                <a:gd name="connsiteY9" fmla="*/ 1816153 h 2244539"/>
                <a:gd name="connsiteX10" fmla="*/ 367474 w 968375"/>
                <a:gd name="connsiteY10" fmla="*/ 1763066 h 2244539"/>
                <a:gd name="connsiteX11" fmla="*/ 357695 w 968375"/>
                <a:gd name="connsiteY11" fmla="*/ 1683945 h 2244539"/>
                <a:gd name="connsiteX12" fmla="*/ 320611 w 968375"/>
                <a:gd name="connsiteY12" fmla="*/ 1657974 h 2244539"/>
                <a:gd name="connsiteX13" fmla="*/ 300736 w 968375"/>
                <a:gd name="connsiteY13" fmla="*/ 1617841 h 2244539"/>
                <a:gd name="connsiteX14" fmla="*/ 259461 w 968375"/>
                <a:gd name="connsiteY14" fmla="*/ 1469695 h 2244539"/>
                <a:gd name="connsiteX15" fmla="*/ 239141 w 968375"/>
                <a:gd name="connsiteY15" fmla="*/ 1436167 h 2244539"/>
                <a:gd name="connsiteX16" fmla="*/ 185483 w 968375"/>
                <a:gd name="connsiteY16" fmla="*/ 1264145 h 2244539"/>
                <a:gd name="connsiteX17" fmla="*/ 152336 w 968375"/>
                <a:gd name="connsiteY17" fmla="*/ 1139748 h 2244539"/>
                <a:gd name="connsiteX18" fmla="*/ 137858 w 968375"/>
                <a:gd name="connsiteY18" fmla="*/ 1107363 h 2244539"/>
                <a:gd name="connsiteX19" fmla="*/ 87440 w 968375"/>
                <a:gd name="connsiteY19" fmla="*/ 967979 h 2244539"/>
                <a:gd name="connsiteX20" fmla="*/ 77343 w 968375"/>
                <a:gd name="connsiteY20" fmla="*/ 946072 h 2244539"/>
                <a:gd name="connsiteX21" fmla="*/ 91249 w 968375"/>
                <a:gd name="connsiteY21" fmla="*/ 883651 h 2244539"/>
                <a:gd name="connsiteX22" fmla="*/ 145479 w 968375"/>
                <a:gd name="connsiteY22" fmla="*/ 899907 h 2244539"/>
                <a:gd name="connsiteX23" fmla="*/ 181610 w 968375"/>
                <a:gd name="connsiteY23" fmla="*/ 945119 h 2244539"/>
                <a:gd name="connsiteX24" fmla="*/ 69024 w 968375"/>
                <a:gd name="connsiteY24" fmla="*/ 814499 h 2244539"/>
                <a:gd name="connsiteX25" fmla="*/ 38291 w 968375"/>
                <a:gd name="connsiteY25" fmla="*/ 802815 h 2244539"/>
                <a:gd name="connsiteX26" fmla="*/ 0 w 968375"/>
                <a:gd name="connsiteY26" fmla="*/ 771954 h 2244539"/>
                <a:gd name="connsiteX27" fmla="*/ 38798 w 968375"/>
                <a:gd name="connsiteY27" fmla="*/ 736013 h 2244539"/>
                <a:gd name="connsiteX28" fmla="*/ 68390 w 968375"/>
                <a:gd name="connsiteY28" fmla="*/ 729599 h 2244539"/>
                <a:gd name="connsiteX29" fmla="*/ 95186 w 968375"/>
                <a:gd name="connsiteY29" fmla="*/ 684577 h 2244539"/>
                <a:gd name="connsiteX30" fmla="*/ 90233 w 968375"/>
                <a:gd name="connsiteY30" fmla="*/ 648890 h 2244539"/>
                <a:gd name="connsiteX31" fmla="*/ 78994 w 968375"/>
                <a:gd name="connsiteY31" fmla="*/ 527795 h 2244539"/>
                <a:gd name="connsiteX32" fmla="*/ 107886 w 968375"/>
                <a:gd name="connsiteY32" fmla="*/ 482964 h 2244539"/>
                <a:gd name="connsiteX33" fmla="*/ 132588 w 968375"/>
                <a:gd name="connsiteY33" fmla="*/ 445944 h 2244539"/>
                <a:gd name="connsiteX34" fmla="*/ 148399 w 968375"/>
                <a:gd name="connsiteY34" fmla="*/ 389873 h 2244539"/>
                <a:gd name="connsiteX35" fmla="*/ 158814 w 968375"/>
                <a:gd name="connsiteY35" fmla="*/ 387777 h 2244539"/>
                <a:gd name="connsiteX36" fmla="*/ 170497 w 968375"/>
                <a:gd name="connsiteY36" fmla="*/ 397556 h 2244539"/>
                <a:gd name="connsiteX37" fmla="*/ 167767 w 968375"/>
                <a:gd name="connsiteY37" fmla="*/ 391206 h 2244539"/>
                <a:gd name="connsiteX38" fmla="*/ 168084 w 968375"/>
                <a:gd name="connsiteY38" fmla="*/ 302877 h 2244539"/>
                <a:gd name="connsiteX39" fmla="*/ 187261 w 968375"/>
                <a:gd name="connsiteY39" fmla="*/ 276398 h 2244539"/>
                <a:gd name="connsiteX40" fmla="*/ 217742 w 968375"/>
                <a:gd name="connsiteY40" fmla="*/ 286875 h 2244539"/>
                <a:gd name="connsiteX41" fmla="*/ 226885 w 968375"/>
                <a:gd name="connsiteY41" fmla="*/ 309164 h 2244539"/>
                <a:gd name="connsiteX42" fmla="*/ 301054 w 968375"/>
                <a:gd name="connsiteY42" fmla="*/ 339517 h 2244539"/>
                <a:gd name="connsiteX43" fmla="*/ 352552 w 968375"/>
                <a:gd name="connsiteY43" fmla="*/ 312466 h 2244539"/>
                <a:gd name="connsiteX44" fmla="*/ 352743 w 968375"/>
                <a:gd name="connsiteY44" fmla="*/ 242806 h 2244539"/>
                <a:gd name="connsiteX45" fmla="*/ 309817 w 968375"/>
                <a:gd name="connsiteY45" fmla="*/ 83229 h 2244539"/>
                <a:gd name="connsiteX46" fmla="*/ 300355 w 968375"/>
                <a:gd name="connsiteY46" fmla="*/ 7601 h 2244539"/>
                <a:gd name="connsiteX47" fmla="*/ 356298 w 968375"/>
                <a:gd name="connsiteY47" fmla="*/ 10141 h 2244539"/>
                <a:gd name="connsiteX48" fmla="*/ 452247 w 968375"/>
                <a:gd name="connsiteY48" fmla="*/ 31794 h 2244539"/>
                <a:gd name="connsiteX49" fmla="*/ 490792 w 968375"/>
                <a:gd name="connsiteY49" fmla="*/ 77515 h 2244539"/>
                <a:gd name="connsiteX50" fmla="*/ 492189 w 968375"/>
                <a:gd name="connsiteY50" fmla="*/ 89834 h 2244539"/>
                <a:gd name="connsiteX51" fmla="*/ 480631 w 968375"/>
                <a:gd name="connsiteY51" fmla="*/ 110408 h 2244539"/>
                <a:gd name="connsiteX52" fmla="*/ 500444 w 968375"/>
                <a:gd name="connsiteY52" fmla="*/ 145587 h 2244539"/>
                <a:gd name="connsiteX53" fmla="*/ 542989 w 968375"/>
                <a:gd name="connsiteY53" fmla="*/ 150604 h 2244539"/>
                <a:gd name="connsiteX54" fmla="*/ 529844 w 968375"/>
                <a:gd name="connsiteY54" fmla="*/ 126918 h 2244539"/>
                <a:gd name="connsiteX55" fmla="*/ 600456 w 968375"/>
                <a:gd name="connsiteY55" fmla="*/ 53321 h 2244539"/>
                <a:gd name="connsiteX56" fmla="*/ 719582 w 968375"/>
                <a:gd name="connsiteY56" fmla="*/ 100946 h 2244539"/>
                <a:gd name="connsiteX57" fmla="*/ 741617 w 968375"/>
                <a:gd name="connsiteY57" fmla="*/ 151366 h 2244539"/>
                <a:gd name="connsiteX58" fmla="*/ 781939 w 968375"/>
                <a:gd name="connsiteY58" fmla="*/ 281605 h 2244539"/>
                <a:gd name="connsiteX59" fmla="*/ 795845 w 968375"/>
                <a:gd name="connsiteY59" fmla="*/ 340215 h 2244539"/>
                <a:gd name="connsiteX60" fmla="*/ 820865 w 968375"/>
                <a:gd name="connsiteY60" fmla="*/ 461945 h 2244539"/>
                <a:gd name="connsiteX61" fmla="*/ 825119 w 968375"/>
                <a:gd name="connsiteY61" fmla="*/ 485694 h 2244539"/>
                <a:gd name="connsiteX62" fmla="*/ 856425 w 968375"/>
                <a:gd name="connsiteY62" fmla="*/ 581898 h 2244539"/>
                <a:gd name="connsiteX63" fmla="*/ 893826 w 968375"/>
                <a:gd name="connsiteY63" fmla="*/ 780971 h 2244539"/>
                <a:gd name="connsiteX64" fmla="*/ 858583 w 968375"/>
                <a:gd name="connsiteY64" fmla="*/ 818436 h 2244539"/>
                <a:gd name="connsiteX65" fmla="*/ 762698 w 968375"/>
                <a:gd name="connsiteY65" fmla="*/ 804593 h 2244539"/>
                <a:gd name="connsiteX66" fmla="*/ 745172 w 968375"/>
                <a:gd name="connsiteY66" fmla="*/ 808594 h 2244539"/>
                <a:gd name="connsiteX67" fmla="*/ 744919 w 968375"/>
                <a:gd name="connsiteY67" fmla="*/ 819452 h 2244539"/>
                <a:gd name="connsiteX68" fmla="*/ 762508 w 968375"/>
                <a:gd name="connsiteY68" fmla="*/ 823389 h 2244539"/>
                <a:gd name="connsiteX69" fmla="*/ 819468 w 968375"/>
                <a:gd name="connsiteY69" fmla="*/ 819325 h 2244539"/>
                <a:gd name="connsiteX70" fmla="*/ 901192 w 968375"/>
                <a:gd name="connsiteY70" fmla="*/ 887715 h 2244539"/>
                <a:gd name="connsiteX71" fmla="*/ 967486 w 968375"/>
                <a:gd name="connsiteY71" fmla="*/ 1048815 h 2244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968375" h="2244539">
                  <a:moveTo>
                    <a:pt x="967550" y="1049133"/>
                  </a:moveTo>
                  <a:cubicBezTo>
                    <a:pt x="967613" y="1437818"/>
                    <a:pt x="967422" y="1826503"/>
                    <a:pt x="968375" y="2215189"/>
                  </a:cubicBezTo>
                  <a:cubicBezTo>
                    <a:pt x="968439" y="2239573"/>
                    <a:pt x="963867" y="2244843"/>
                    <a:pt x="941070" y="2244526"/>
                  </a:cubicBezTo>
                  <a:cubicBezTo>
                    <a:pt x="812864" y="2243002"/>
                    <a:pt x="684594" y="2243764"/>
                    <a:pt x="556323" y="2243764"/>
                  </a:cubicBezTo>
                  <a:cubicBezTo>
                    <a:pt x="551053" y="2237922"/>
                    <a:pt x="545592" y="2232207"/>
                    <a:pt x="540639" y="2225984"/>
                  </a:cubicBezTo>
                  <a:cubicBezTo>
                    <a:pt x="510349" y="2187503"/>
                    <a:pt x="489712" y="2184963"/>
                    <a:pt x="454216" y="2215253"/>
                  </a:cubicBezTo>
                  <a:cubicBezTo>
                    <a:pt x="417258" y="2246812"/>
                    <a:pt x="396621" y="2236207"/>
                    <a:pt x="384556" y="2187567"/>
                  </a:cubicBezTo>
                  <a:cubicBezTo>
                    <a:pt x="368427" y="2122605"/>
                    <a:pt x="377761" y="2057010"/>
                    <a:pt x="372364" y="1992367"/>
                  </a:cubicBezTo>
                  <a:cubicBezTo>
                    <a:pt x="368491" y="1945313"/>
                    <a:pt x="357632" y="1900799"/>
                    <a:pt x="375412" y="1854444"/>
                  </a:cubicBezTo>
                  <a:cubicBezTo>
                    <a:pt x="379857" y="1842823"/>
                    <a:pt x="371539" y="1828154"/>
                    <a:pt x="364934" y="1816153"/>
                  </a:cubicBezTo>
                  <a:cubicBezTo>
                    <a:pt x="354902" y="1797928"/>
                    <a:pt x="355981" y="1781291"/>
                    <a:pt x="367474" y="1763066"/>
                  </a:cubicBezTo>
                  <a:cubicBezTo>
                    <a:pt x="385763" y="1734047"/>
                    <a:pt x="381826" y="1706552"/>
                    <a:pt x="357695" y="1683945"/>
                  </a:cubicBezTo>
                  <a:cubicBezTo>
                    <a:pt x="346583" y="1673531"/>
                    <a:pt x="333375" y="1666102"/>
                    <a:pt x="320611" y="1657974"/>
                  </a:cubicBezTo>
                  <a:cubicBezTo>
                    <a:pt x="307657" y="1649655"/>
                    <a:pt x="297815" y="1637463"/>
                    <a:pt x="300736" y="1617841"/>
                  </a:cubicBezTo>
                  <a:cubicBezTo>
                    <a:pt x="309118" y="1561644"/>
                    <a:pt x="284035" y="1515289"/>
                    <a:pt x="259461" y="1469695"/>
                  </a:cubicBezTo>
                  <a:cubicBezTo>
                    <a:pt x="253429" y="1458456"/>
                    <a:pt x="242570" y="1449820"/>
                    <a:pt x="239141" y="1436167"/>
                  </a:cubicBezTo>
                  <a:cubicBezTo>
                    <a:pt x="228156" y="1376350"/>
                    <a:pt x="204089" y="1321232"/>
                    <a:pt x="185483" y="1264145"/>
                  </a:cubicBezTo>
                  <a:cubicBezTo>
                    <a:pt x="205549" y="1213154"/>
                    <a:pt x="195834" y="1171625"/>
                    <a:pt x="152336" y="1139748"/>
                  </a:cubicBezTo>
                  <a:cubicBezTo>
                    <a:pt x="142621" y="1132636"/>
                    <a:pt x="139573" y="1119809"/>
                    <a:pt x="137858" y="1107363"/>
                  </a:cubicBezTo>
                  <a:cubicBezTo>
                    <a:pt x="130746" y="1056880"/>
                    <a:pt x="114618" y="1010144"/>
                    <a:pt x="87440" y="967979"/>
                  </a:cubicBezTo>
                  <a:cubicBezTo>
                    <a:pt x="83058" y="961248"/>
                    <a:pt x="78931" y="953946"/>
                    <a:pt x="77343" y="946072"/>
                  </a:cubicBezTo>
                  <a:cubicBezTo>
                    <a:pt x="72644" y="922958"/>
                    <a:pt x="68263" y="897875"/>
                    <a:pt x="91249" y="883651"/>
                  </a:cubicBezTo>
                  <a:cubicBezTo>
                    <a:pt x="112078" y="870760"/>
                    <a:pt x="131381" y="886064"/>
                    <a:pt x="145479" y="899907"/>
                  </a:cubicBezTo>
                  <a:cubicBezTo>
                    <a:pt x="158750" y="912988"/>
                    <a:pt x="170117" y="929498"/>
                    <a:pt x="181610" y="945119"/>
                  </a:cubicBezTo>
                  <a:cubicBezTo>
                    <a:pt x="149860" y="895907"/>
                    <a:pt x="94107" y="870760"/>
                    <a:pt x="69024" y="814499"/>
                  </a:cubicBezTo>
                  <a:cubicBezTo>
                    <a:pt x="63691" y="802498"/>
                    <a:pt x="50292" y="801863"/>
                    <a:pt x="38291" y="802815"/>
                  </a:cubicBezTo>
                  <a:cubicBezTo>
                    <a:pt x="19748" y="800720"/>
                    <a:pt x="5779" y="792211"/>
                    <a:pt x="0" y="771954"/>
                  </a:cubicBezTo>
                  <a:cubicBezTo>
                    <a:pt x="1206" y="745411"/>
                    <a:pt x="19939" y="740585"/>
                    <a:pt x="38798" y="736013"/>
                  </a:cubicBezTo>
                  <a:cubicBezTo>
                    <a:pt x="48578" y="733663"/>
                    <a:pt x="58356" y="730933"/>
                    <a:pt x="68390" y="729599"/>
                  </a:cubicBezTo>
                  <a:cubicBezTo>
                    <a:pt x="94170" y="726107"/>
                    <a:pt x="104457" y="711819"/>
                    <a:pt x="95186" y="684577"/>
                  </a:cubicBezTo>
                  <a:cubicBezTo>
                    <a:pt x="91186" y="672894"/>
                    <a:pt x="86551" y="660320"/>
                    <a:pt x="90233" y="648890"/>
                  </a:cubicBezTo>
                  <a:cubicBezTo>
                    <a:pt x="103822" y="606282"/>
                    <a:pt x="98361" y="567927"/>
                    <a:pt x="78994" y="527795"/>
                  </a:cubicBezTo>
                  <a:cubicBezTo>
                    <a:pt x="67818" y="504618"/>
                    <a:pt x="82741" y="486075"/>
                    <a:pt x="107886" y="482964"/>
                  </a:cubicBezTo>
                  <a:cubicBezTo>
                    <a:pt x="129413" y="480297"/>
                    <a:pt x="140144" y="472741"/>
                    <a:pt x="132588" y="445944"/>
                  </a:cubicBezTo>
                  <a:cubicBezTo>
                    <a:pt x="126809" y="425496"/>
                    <a:pt x="141288" y="408097"/>
                    <a:pt x="148399" y="389873"/>
                  </a:cubicBezTo>
                  <a:cubicBezTo>
                    <a:pt x="151702" y="388158"/>
                    <a:pt x="155131" y="387460"/>
                    <a:pt x="158814" y="387777"/>
                  </a:cubicBezTo>
                  <a:cubicBezTo>
                    <a:pt x="163894" y="389365"/>
                    <a:pt x="167386" y="393238"/>
                    <a:pt x="170497" y="397556"/>
                  </a:cubicBezTo>
                  <a:cubicBezTo>
                    <a:pt x="169990" y="395270"/>
                    <a:pt x="168021" y="393492"/>
                    <a:pt x="167767" y="391206"/>
                  </a:cubicBezTo>
                  <a:cubicBezTo>
                    <a:pt x="164338" y="361869"/>
                    <a:pt x="174689" y="332722"/>
                    <a:pt x="168084" y="302877"/>
                  </a:cubicBezTo>
                  <a:cubicBezTo>
                    <a:pt x="165164" y="289669"/>
                    <a:pt x="175323" y="280208"/>
                    <a:pt x="187261" y="276398"/>
                  </a:cubicBezTo>
                  <a:cubicBezTo>
                    <a:pt x="199263" y="272587"/>
                    <a:pt x="209868" y="276207"/>
                    <a:pt x="217742" y="286875"/>
                  </a:cubicBezTo>
                  <a:cubicBezTo>
                    <a:pt x="222504" y="293352"/>
                    <a:pt x="223583" y="301861"/>
                    <a:pt x="226885" y="309164"/>
                  </a:cubicBezTo>
                  <a:cubicBezTo>
                    <a:pt x="247459" y="354122"/>
                    <a:pt x="258191" y="357995"/>
                    <a:pt x="301054" y="339517"/>
                  </a:cubicBezTo>
                  <a:cubicBezTo>
                    <a:pt x="318897" y="331770"/>
                    <a:pt x="343091" y="338374"/>
                    <a:pt x="352552" y="312466"/>
                  </a:cubicBezTo>
                  <a:cubicBezTo>
                    <a:pt x="360997" y="289352"/>
                    <a:pt x="368173" y="266111"/>
                    <a:pt x="352743" y="242806"/>
                  </a:cubicBezTo>
                  <a:cubicBezTo>
                    <a:pt x="343916" y="187878"/>
                    <a:pt x="330708" y="134411"/>
                    <a:pt x="309817" y="83229"/>
                  </a:cubicBezTo>
                  <a:cubicBezTo>
                    <a:pt x="299974" y="59099"/>
                    <a:pt x="288925" y="34969"/>
                    <a:pt x="300355" y="7601"/>
                  </a:cubicBezTo>
                  <a:cubicBezTo>
                    <a:pt x="319469" y="-4147"/>
                    <a:pt x="337376" y="-1480"/>
                    <a:pt x="356298" y="10141"/>
                  </a:cubicBezTo>
                  <a:cubicBezTo>
                    <a:pt x="385763" y="28302"/>
                    <a:pt x="418402" y="34144"/>
                    <a:pt x="452247" y="31794"/>
                  </a:cubicBezTo>
                  <a:cubicBezTo>
                    <a:pt x="474345" y="38081"/>
                    <a:pt x="489394" y="51225"/>
                    <a:pt x="490792" y="77515"/>
                  </a:cubicBezTo>
                  <a:cubicBezTo>
                    <a:pt x="492252" y="81452"/>
                    <a:pt x="492633" y="85643"/>
                    <a:pt x="492189" y="89834"/>
                  </a:cubicBezTo>
                  <a:cubicBezTo>
                    <a:pt x="490601" y="98152"/>
                    <a:pt x="483108" y="102978"/>
                    <a:pt x="480631" y="110408"/>
                  </a:cubicBezTo>
                  <a:cubicBezTo>
                    <a:pt x="473964" y="130220"/>
                    <a:pt x="475234" y="146031"/>
                    <a:pt x="500444" y="145587"/>
                  </a:cubicBezTo>
                  <a:cubicBezTo>
                    <a:pt x="513144" y="145397"/>
                    <a:pt x="525717" y="146095"/>
                    <a:pt x="542989" y="150604"/>
                  </a:cubicBezTo>
                  <a:cubicBezTo>
                    <a:pt x="534924" y="142031"/>
                    <a:pt x="530479" y="135300"/>
                    <a:pt x="529844" y="126918"/>
                  </a:cubicBezTo>
                  <a:cubicBezTo>
                    <a:pt x="524637" y="68053"/>
                    <a:pt x="540576" y="51035"/>
                    <a:pt x="600456" y="53321"/>
                  </a:cubicBezTo>
                  <a:cubicBezTo>
                    <a:pt x="644906" y="55035"/>
                    <a:pt x="684657" y="70276"/>
                    <a:pt x="719582" y="100946"/>
                  </a:cubicBezTo>
                  <a:cubicBezTo>
                    <a:pt x="735203" y="114662"/>
                    <a:pt x="727773" y="138221"/>
                    <a:pt x="741617" y="151366"/>
                  </a:cubicBezTo>
                  <a:cubicBezTo>
                    <a:pt x="778701" y="186481"/>
                    <a:pt x="792290" y="228391"/>
                    <a:pt x="781939" y="281605"/>
                  </a:cubicBezTo>
                  <a:cubicBezTo>
                    <a:pt x="778319" y="300274"/>
                    <a:pt x="788162" y="321483"/>
                    <a:pt x="795845" y="340215"/>
                  </a:cubicBezTo>
                  <a:cubicBezTo>
                    <a:pt x="811784" y="379014"/>
                    <a:pt x="820230" y="419591"/>
                    <a:pt x="820865" y="461945"/>
                  </a:cubicBezTo>
                  <a:cubicBezTo>
                    <a:pt x="820992" y="470200"/>
                    <a:pt x="820547" y="479472"/>
                    <a:pt x="825119" y="485694"/>
                  </a:cubicBezTo>
                  <a:cubicBezTo>
                    <a:pt x="846074" y="514397"/>
                    <a:pt x="845630" y="550719"/>
                    <a:pt x="856425" y="581898"/>
                  </a:cubicBezTo>
                  <a:cubicBezTo>
                    <a:pt x="879031" y="647049"/>
                    <a:pt x="872744" y="716518"/>
                    <a:pt x="893826" y="780971"/>
                  </a:cubicBezTo>
                  <a:cubicBezTo>
                    <a:pt x="902208" y="806625"/>
                    <a:pt x="886778" y="819135"/>
                    <a:pt x="858583" y="818436"/>
                  </a:cubicBezTo>
                  <a:cubicBezTo>
                    <a:pt x="826071" y="817611"/>
                    <a:pt x="793115" y="823199"/>
                    <a:pt x="762698" y="804593"/>
                  </a:cubicBezTo>
                  <a:cubicBezTo>
                    <a:pt x="757492" y="801418"/>
                    <a:pt x="750062" y="803006"/>
                    <a:pt x="745172" y="808594"/>
                  </a:cubicBezTo>
                  <a:cubicBezTo>
                    <a:pt x="742315" y="811896"/>
                    <a:pt x="741997" y="816214"/>
                    <a:pt x="744919" y="819452"/>
                  </a:cubicBezTo>
                  <a:cubicBezTo>
                    <a:pt x="749808" y="824850"/>
                    <a:pt x="756476" y="825739"/>
                    <a:pt x="762508" y="823389"/>
                  </a:cubicBezTo>
                  <a:cubicBezTo>
                    <a:pt x="781241" y="816150"/>
                    <a:pt x="800481" y="820214"/>
                    <a:pt x="819468" y="819325"/>
                  </a:cubicBezTo>
                  <a:cubicBezTo>
                    <a:pt x="872363" y="816722"/>
                    <a:pt x="887349" y="831073"/>
                    <a:pt x="901192" y="887715"/>
                  </a:cubicBezTo>
                  <a:cubicBezTo>
                    <a:pt x="915098" y="944929"/>
                    <a:pt x="944308" y="995602"/>
                    <a:pt x="967486" y="104881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" name="Полилиния: фигура 14">
              <a:extLst>
                <a:ext uri="{FF2B5EF4-FFF2-40B4-BE49-F238E27FC236}">
                  <a16:creationId xmlns="" xmlns:a16="http://schemas.microsoft.com/office/drawing/2014/main" id="{05196480-4944-424C-86C2-4B1503D4F67E}"/>
                </a:ext>
              </a:extLst>
            </p:cNvPr>
            <p:cNvSpPr/>
            <p:nvPr/>
          </p:nvSpPr>
          <p:spPr>
            <a:xfrm>
              <a:off x="6576216" y="1714"/>
              <a:ext cx="1782668" cy="1051528"/>
            </a:xfrm>
            <a:custGeom>
              <a:avLst/>
              <a:gdLst>
                <a:gd name="connsiteX0" fmla="*/ 83029 w 1782668"/>
                <a:gd name="connsiteY0" fmla="*/ 0 h 1051528"/>
                <a:gd name="connsiteX1" fmla="*/ 1393352 w 1782668"/>
                <a:gd name="connsiteY1" fmla="*/ 191 h 1051528"/>
                <a:gd name="connsiteX2" fmla="*/ 1474251 w 1782668"/>
                <a:gd name="connsiteY2" fmla="*/ 66040 h 1051528"/>
                <a:gd name="connsiteX3" fmla="*/ 1489871 w 1782668"/>
                <a:gd name="connsiteY3" fmla="*/ 121095 h 1051528"/>
                <a:gd name="connsiteX4" fmla="*/ 1546767 w 1782668"/>
                <a:gd name="connsiteY4" fmla="*/ 259589 h 1051528"/>
                <a:gd name="connsiteX5" fmla="*/ 1566262 w 1782668"/>
                <a:gd name="connsiteY5" fmla="*/ 285878 h 1051528"/>
                <a:gd name="connsiteX6" fmla="*/ 1544608 w 1782668"/>
                <a:gd name="connsiteY6" fmla="*/ 307532 h 1051528"/>
                <a:gd name="connsiteX7" fmla="*/ 1701327 w 1782668"/>
                <a:gd name="connsiteY7" fmla="*/ 385637 h 1051528"/>
                <a:gd name="connsiteX8" fmla="*/ 1659861 w 1782668"/>
                <a:gd name="connsiteY8" fmla="*/ 473585 h 1051528"/>
                <a:gd name="connsiteX9" fmla="*/ 1600234 w 1782668"/>
                <a:gd name="connsiteY9" fmla="*/ 468188 h 1051528"/>
                <a:gd name="connsiteX10" fmla="*/ 1579851 w 1782668"/>
                <a:gd name="connsiteY10" fmla="*/ 471680 h 1051528"/>
                <a:gd name="connsiteX11" fmla="*/ 1583153 w 1782668"/>
                <a:gd name="connsiteY11" fmla="*/ 497906 h 1051528"/>
                <a:gd name="connsiteX12" fmla="*/ 1616808 w 1782668"/>
                <a:gd name="connsiteY12" fmla="*/ 524132 h 1051528"/>
                <a:gd name="connsiteX13" fmla="*/ 1636176 w 1782668"/>
                <a:gd name="connsiteY13" fmla="*/ 623256 h 1051528"/>
                <a:gd name="connsiteX14" fmla="*/ 1625698 w 1782668"/>
                <a:gd name="connsiteY14" fmla="*/ 661673 h 1051528"/>
                <a:gd name="connsiteX15" fmla="*/ 1664496 w 1782668"/>
                <a:gd name="connsiteY15" fmla="*/ 808359 h 1051528"/>
                <a:gd name="connsiteX16" fmla="*/ 1731235 w 1782668"/>
                <a:gd name="connsiteY16" fmla="*/ 926469 h 1051528"/>
                <a:gd name="connsiteX17" fmla="*/ 1776574 w 1782668"/>
                <a:gd name="connsiteY17" fmla="*/ 978857 h 1051528"/>
                <a:gd name="connsiteX18" fmla="*/ 1757968 w 1782668"/>
                <a:gd name="connsiteY18" fmla="*/ 1041850 h 1051528"/>
                <a:gd name="connsiteX19" fmla="*/ 1708565 w 1782668"/>
                <a:gd name="connsiteY19" fmla="*/ 1029213 h 1051528"/>
                <a:gd name="connsiteX20" fmla="*/ 1587534 w 1782668"/>
                <a:gd name="connsiteY20" fmla="*/ 1006670 h 1051528"/>
                <a:gd name="connsiteX21" fmla="*/ 1570770 w 1782668"/>
                <a:gd name="connsiteY21" fmla="*/ 1021974 h 1051528"/>
                <a:gd name="connsiteX22" fmla="*/ 1510827 w 1782668"/>
                <a:gd name="connsiteY22" fmla="*/ 1039119 h 1051528"/>
                <a:gd name="connsiteX23" fmla="*/ 1490126 w 1782668"/>
                <a:gd name="connsiteY23" fmla="*/ 1034293 h 1051528"/>
                <a:gd name="connsiteX24" fmla="*/ 1438309 w 1782668"/>
                <a:gd name="connsiteY24" fmla="*/ 1028768 h 1051528"/>
                <a:gd name="connsiteX25" fmla="*/ 1392336 w 1782668"/>
                <a:gd name="connsiteY25" fmla="*/ 1035436 h 1051528"/>
                <a:gd name="connsiteX26" fmla="*/ 1293720 w 1782668"/>
                <a:gd name="connsiteY26" fmla="*/ 1038166 h 1051528"/>
                <a:gd name="connsiteX27" fmla="*/ 1271431 w 1782668"/>
                <a:gd name="connsiteY27" fmla="*/ 1038103 h 1051528"/>
                <a:gd name="connsiteX28" fmla="*/ 1201708 w 1782668"/>
                <a:gd name="connsiteY28" fmla="*/ 1033785 h 1051528"/>
                <a:gd name="connsiteX29" fmla="*/ 1137764 w 1782668"/>
                <a:gd name="connsiteY29" fmla="*/ 977524 h 1051528"/>
                <a:gd name="connsiteX30" fmla="*/ 1126905 w 1782668"/>
                <a:gd name="connsiteY30" fmla="*/ 966602 h 1051528"/>
                <a:gd name="connsiteX31" fmla="*/ 986126 w 1782668"/>
                <a:gd name="connsiteY31" fmla="*/ 888750 h 1051528"/>
                <a:gd name="connsiteX32" fmla="*/ 899131 w 1782668"/>
                <a:gd name="connsiteY32" fmla="*/ 864874 h 1051528"/>
                <a:gd name="connsiteX33" fmla="*/ 845219 w 1782668"/>
                <a:gd name="connsiteY33" fmla="*/ 805819 h 1051528"/>
                <a:gd name="connsiteX34" fmla="*/ 789466 w 1782668"/>
                <a:gd name="connsiteY34" fmla="*/ 754193 h 1051528"/>
                <a:gd name="connsiteX35" fmla="*/ 754668 w 1782668"/>
                <a:gd name="connsiteY35" fmla="*/ 724602 h 1051528"/>
                <a:gd name="connsiteX36" fmla="*/ 729777 w 1782668"/>
                <a:gd name="connsiteY36" fmla="*/ 694312 h 1051528"/>
                <a:gd name="connsiteX37" fmla="*/ 711298 w 1782668"/>
                <a:gd name="connsiteY37" fmla="*/ 641988 h 1051528"/>
                <a:gd name="connsiteX38" fmla="*/ 766988 w 1782668"/>
                <a:gd name="connsiteY38" fmla="*/ 608777 h 1051528"/>
                <a:gd name="connsiteX39" fmla="*/ 809596 w 1782668"/>
                <a:gd name="connsiteY39" fmla="*/ 613349 h 1051528"/>
                <a:gd name="connsiteX40" fmla="*/ 752192 w 1782668"/>
                <a:gd name="connsiteY40" fmla="*/ 605666 h 1051528"/>
                <a:gd name="connsiteX41" fmla="*/ 692248 w 1782668"/>
                <a:gd name="connsiteY41" fmla="*/ 566486 h 1051528"/>
                <a:gd name="connsiteX42" fmla="*/ 684882 w 1782668"/>
                <a:gd name="connsiteY42" fmla="*/ 542674 h 1051528"/>
                <a:gd name="connsiteX43" fmla="*/ 695423 w 1782668"/>
                <a:gd name="connsiteY43" fmla="*/ 580075 h 1051528"/>
                <a:gd name="connsiteX44" fmla="*/ 682469 w 1782668"/>
                <a:gd name="connsiteY44" fmla="*/ 670119 h 1051528"/>
                <a:gd name="connsiteX45" fmla="*/ 584107 w 1782668"/>
                <a:gd name="connsiteY45" fmla="*/ 708092 h 1051528"/>
                <a:gd name="connsiteX46" fmla="*/ 518131 w 1782668"/>
                <a:gd name="connsiteY46" fmla="*/ 630939 h 1051528"/>
                <a:gd name="connsiteX47" fmla="*/ 462886 w 1782668"/>
                <a:gd name="connsiteY47" fmla="*/ 585917 h 1051528"/>
                <a:gd name="connsiteX48" fmla="*/ 420468 w 1782668"/>
                <a:gd name="connsiteY48" fmla="*/ 542039 h 1051528"/>
                <a:gd name="connsiteX49" fmla="*/ 372779 w 1782668"/>
                <a:gd name="connsiteY49" fmla="*/ 454662 h 1051528"/>
                <a:gd name="connsiteX50" fmla="*/ 346808 w 1782668"/>
                <a:gd name="connsiteY50" fmla="*/ 410212 h 1051528"/>
                <a:gd name="connsiteX51" fmla="*/ 312264 w 1782668"/>
                <a:gd name="connsiteY51" fmla="*/ 307215 h 1051528"/>
                <a:gd name="connsiteX52" fmla="*/ 266989 w 1782668"/>
                <a:gd name="connsiteY52" fmla="*/ 375922 h 1051528"/>
                <a:gd name="connsiteX53" fmla="*/ 256193 w 1782668"/>
                <a:gd name="connsiteY53" fmla="*/ 459425 h 1051528"/>
                <a:gd name="connsiteX54" fmla="*/ 244637 w 1782668"/>
                <a:gd name="connsiteY54" fmla="*/ 510606 h 1051528"/>
                <a:gd name="connsiteX55" fmla="*/ 198853 w 1782668"/>
                <a:gd name="connsiteY55" fmla="*/ 495239 h 1051528"/>
                <a:gd name="connsiteX56" fmla="*/ 71599 w 1782668"/>
                <a:gd name="connsiteY56" fmla="*/ 470982 h 1051528"/>
                <a:gd name="connsiteX57" fmla="*/ 6257 w 1782668"/>
                <a:gd name="connsiteY57" fmla="*/ 430151 h 1051528"/>
                <a:gd name="connsiteX58" fmla="*/ 17433 w 1782668"/>
                <a:gd name="connsiteY58" fmla="*/ 372429 h 1051528"/>
                <a:gd name="connsiteX59" fmla="*/ 54137 w 1782668"/>
                <a:gd name="connsiteY59" fmla="*/ 200661 h 1051528"/>
                <a:gd name="connsiteX60" fmla="*/ 73377 w 1782668"/>
                <a:gd name="connsiteY60" fmla="*/ 143574 h 1051528"/>
                <a:gd name="connsiteX61" fmla="*/ 80235 w 1782668"/>
                <a:gd name="connsiteY61" fmla="*/ 69342 h 1051528"/>
                <a:gd name="connsiteX62" fmla="*/ 82965 w 1782668"/>
                <a:gd name="connsiteY62" fmla="*/ 64 h 1051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82668" h="1051528">
                  <a:moveTo>
                    <a:pt x="83029" y="0"/>
                  </a:moveTo>
                  <a:cubicBezTo>
                    <a:pt x="519782" y="64"/>
                    <a:pt x="956599" y="127"/>
                    <a:pt x="1393352" y="191"/>
                  </a:cubicBezTo>
                  <a:cubicBezTo>
                    <a:pt x="1424847" y="15685"/>
                    <a:pt x="1447898" y="43371"/>
                    <a:pt x="1474251" y="66040"/>
                  </a:cubicBezTo>
                  <a:cubicBezTo>
                    <a:pt x="1489300" y="78994"/>
                    <a:pt x="1496285" y="98235"/>
                    <a:pt x="1489871" y="121095"/>
                  </a:cubicBezTo>
                  <a:cubicBezTo>
                    <a:pt x="1470821" y="189104"/>
                    <a:pt x="1486062" y="226125"/>
                    <a:pt x="1546767" y="259589"/>
                  </a:cubicBezTo>
                  <a:cubicBezTo>
                    <a:pt x="1557626" y="265558"/>
                    <a:pt x="1567468" y="270892"/>
                    <a:pt x="1566262" y="285878"/>
                  </a:cubicBezTo>
                  <a:cubicBezTo>
                    <a:pt x="1564928" y="302515"/>
                    <a:pt x="1552927" y="305881"/>
                    <a:pt x="1544608" y="307532"/>
                  </a:cubicBezTo>
                  <a:cubicBezTo>
                    <a:pt x="1584740" y="301182"/>
                    <a:pt x="1677958" y="346077"/>
                    <a:pt x="1701327" y="385637"/>
                  </a:cubicBezTo>
                  <a:cubicBezTo>
                    <a:pt x="1717709" y="413260"/>
                    <a:pt x="1690404" y="473776"/>
                    <a:pt x="1659861" y="473585"/>
                  </a:cubicBezTo>
                  <a:cubicBezTo>
                    <a:pt x="1640176" y="473458"/>
                    <a:pt x="1619412" y="481015"/>
                    <a:pt x="1600234" y="468188"/>
                  </a:cubicBezTo>
                  <a:cubicBezTo>
                    <a:pt x="1593567" y="463679"/>
                    <a:pt x="1585121" y="463616"/>
                    <a:pt x="1579851" y="471680"/>
                  </a:cubicBezTo>
                  <a:cubicBezTo>
                    <a:pt x="1573691" y="481078"/>
                    <a:pt x="1577565" y="490032"/>
                    <a:pt x="1583153" y="497906"/>
                  </a:cubicBezTo>
                  <a:cubicBezTo>
                    <a:pt x="1591853" y="510225"/>
                    <a:pt x="1605505" y="515495"/>
                    <a:pt x="1616808" y="524132"/>
                  </a:cubicBezTo>
                  <a:cubicBezTo>
                    <a:pt x="1655479" y="553659"/>
                    <a:pt x="1661004" y="581282"/>
                    <a:pt x="1636176" y="623256"/>
                  </a:cubicBezTo>
                  <a:cubicBezTo>
                    <a:pt x="1629064" y="635257"/>
                    <a:pt x="1625190" y="647703"/>
                    <a:pt x="1625698" y="661673"/>
                  </a:cubicBezTo>
                  <a:cubicBezTo>
                    <a:pt x="1627540" y="713934"/>
                    <a:pt x="1636811" y="764099"/>
                    <a:pt x="1664496" y="808359"/>
                  </a:cubicBezTo>
                  <a:cubicBezTo>
                    <a:pt x="1688436" y="846586"/>
                    <a:pt x="1716058" y="881956"/>
                    <a:pt x="1731235" y="926469"/>
                  </a:cubicBezTo>
                  <a:cubicBezTo>
                    <a:pt x="1738855" y="948695"/>
                    <a:pt x="1756571" y="966157"/>
                    <a:pt x="1776574" y="978857"/>
                  </a:cubicBezTo>
                  <a:cubicBezTo>
                    <a:pt x="1792195" y="1007178"/>
                    <a:pt x="1774796" y="1026800"/>
                    <a:pt x="1757968" y="1041850"/>
                  </a:cubicBezTo>
                  <a:cubicBezTo>
                    <a:pt x="1739998" y="1057915"/>
                    <a:pt x="1722472" y="1045088"/>
                    <a:pt x="1708565" y="1029213"/>
                  </a:cubicBezTo>
                  <a:cubicBezTo>
                    <a:pt x="1673450" y="989144"/>
                    <a:pt x="1629635" y="1002416"/>
                    <a:pt x="1587534" y="1006670"/>
                  </a:cubicBezTo>
                  <a:cubicBezTo>
                    <a:pt x="1579978" y="1007432"/>
                    <a:pt x="1574136" y="1014290"/>
                    <a:pt x="1570770" y="1021974"/>
                  </a:cubicBezTo>
                  <a:cubicBezTo>
                    <a:pt x="1557054" y="1053280"/>
                    <a:pt x="1537687" y="1060900"/>
                    <a:pt x="1510827" y="1039119"/>
                  </a:cubicBezTo>
                  <a:cubicBezTo>
                    <a:pt x="1504730" y="1034166"/>
                    <a:pt x="1497555" y="1029785"/>
                    <a:pt x="1490126" y="1034293"/>
                  </a:cubicBezTo>
                  <a:cubicBezTo>
                    <a:pt x="1471456" y="1045596"/>
                    <a:pt x="1456597" y="1049724"/>
                    <a:pt x="1438309" y="1028768"/>
                  </a:cubicBezTo>
                  <a:cubicBezTo>
                    <a:pt x="1426499" y="1015306"/>
                    <a:pt x="1409163" y="1041024"/>
                    <a:pt x="1392336" y="1035436"/>
                  </a:cubicBezTo>
                  <a:cubicBezTo>
                    <a:pt x="1359696" y="1045342"/>
                    <a:pt x="1327057" y="1050359"/>
                    <a:pt x="1293720" y="1038166"/>
                  </a:cubicBezTo>
                  <a:cubicBezTo>
                    <a:pt x="1286671" y="1035627"/>
                    <a:pt x="1277083" y="1033849"/>
                    <a:pt x="1271431" y="1038103"/>
                  </a:cubicBezTo>
                  <a:cubicBezTo>
                    <a:pt x="1246540" y="1056772"/>
                    <a:pt x="1225267" y="1042358"/>
                    <a:pt x="1201708" y="1033785"/>
                  </a:cubicBezTo>
                  <a:cubicBezTo>
                    <a:pt x="1173133" y="1023307"/>
                    <a:pt x="1145892" y="1014100"/>
                    <a:pt x="1137764" y="977524"/>
                  </a:cubicBezTo>
                  <a:cubicBezTo>
                    <a:pt x="1136684" y="972761"/>
                    <a:pt x="1131478" y="968062"/>
                    <a:pt x="1126905" y="966602"/>
                  </a:cubicBezTo>
                  <a:cubicBezTo>
                    <a:pt x="1075661" y="950409"/>
                    <a:pt x="1038704" y="905959"/>
                    <a:pt x="986126" y="888750"/>
                  </a:cubicBezTo>
                  <a:cubicBezTo>
                    <a:pt x="957043" y="879225"/>
                    <a:pt x="929738" y="869637"/>
                    <a:pt x="899131" y="864874"/>
                  </a:cubicBezTo>
                  <a:cubicBezTo>
                    <a:pt x="873414" y="860874"/>
                    <a:pt x="855189" y="832997"/>
                    <a:pt x="845219" y="805819"/>
                  </a:cubicBezTo>
                  <a:cubicBezTo>
                    <a:pt x="834678" y="777053"/>
                    <a:pt x="818232" y="759146"/>
                    <a:pt x="789466" y="754193"/>
                  </a:cubicBezTo>
                  <a:cubicBezTo>
                    <a:pt x="773274" y="751399"/>
                    <a:pt x="763178" y="738445"/>
                    <a:pt x="754668" y="724602"/>
                  </a:cubicBezTo>
                  <a:cubicBezTo>
                    <a:pt x="747620" y="713172"/>
                    <a:pt x="741397" y="700726"/>
                    <a:pt x="729777" y="694312"/>
                  </a:cubicBezTo>
                  <a:cubicBezTo>
                    <a:pt x="708631" y="682565"/>
                    <a:pt x="699233" y="668404"/>
                    <a:pt x="711298" y="641988"/>
                  </a:cubicBezTo>
                  <a:cubicBezTo>
                    <a:pt x="723236" y="615826"/>
                    <a:pt x="738413" y="601284"/>
                    <a:pt x="766988" y="608777"/>
                  </a:cubicBezTo>
                  <a:cubicBezTo>
                    <a:pt x="777909" y="611635"/>
                    <a:pt x="788958" y="615762"/>
                    <a:pt x="809596" y="613349"/>
                  </a:cubicBezTo>
                  <a:cubicBezTo>
                    <a:pt x="785212" y="606428"/>
                    <a:pt x="769464" y="602808"/>
                    <a:pt x="752192" y="605666"/>
                  </a:cubicBezTo>
                  <a:cubicBezTo>
                    <a:pt x="714219" y="611889"/>
                    <a:pt x="704567" y="605348"/>
                    <a:pt x="692248" y="566486"/>
                  </a:cubicBezTo>
                  <a:cubicBezTo>
                    <a:pt x="689899" y="558993"/>
                    <a:pt x="686406" y="551881"/>
                    <a:pt x="684882" y="542674"/>
                  </a:cubicBezTo>
                  <a:cubicBezTo>
                    <a:pt x="688375" y="556072"/>
                    <a:pt x="690915" y="568899"/>
                    <a:pt x="695423" y="580075"/>
                  </a:cubicBezTo>
                  <a:cubicBezTo>
                    <a:pt x="717140" y="633416"/>
                    <a:pt x="719807" y="635765"/>
                    <a:pt x="682469" y="670119"/>
                  </a:cubicBezTo>
                  <a:cubicBezTo>
                    <a:pt x="655608" y="694884"/>
                    <a:pt x="623541" y="715458"/>
                    <a:pt x="584107" y="708092"/>
                  </a:cubicBezTo>
                  <a:cubicBezTo>
                    <a:pt x="556358" y="688089"/>
                    <a:pt x="532800" y="664404"/>
                    <a:pt x="518131" y="630939"/>
                  </a:cubicBezTo>
                  <a:cubicBezTo>
                    <a:pt x="507400" y="606364"/>
                    <a:pt x="489048" y="589600"/>
                    <a:pt x="462886" y="585917"/>
                  </a:cubicBezTo>
                  <a:cubicBezTo>
                    <a:pt x="438375" y="582488"/>
                    <a:pt x="425992" y="568518"/>
                    <a:pt x="420468" y="542039"/>
                  </a:cubicBezTo>
                  <a:cubicBezTo>
                    <a:pt x="413356" y="508256"/>
                    <a:pt x="387130" y="484888"/>
                    <a:pt x="372779" y="454662"/>
                  </a:cubicBezTo>
                  <a:cubicBezTo>
                    <a:pt x="376399" y="431612"/>
                    <a:pt x="376272" y="418086"/>
                    <a:pt x="346808" y="410212"/>
                  </a:cubicBezTo>
                  <a:cubicBezTo>
                    <a:pt x="296960" y="396877"/>
                    <a:pt x="292007" y="373191"/>
                    <a:pt x="312264" y="307215"/>
                  </a:cubicBezTo>
                  <a:cubicBezTo>
                    <a:pt x="299246" y="346140"/>
                    <a:pt x="297913" y="344680"/>
                    <a:pt x="266989" y="375922"/>
                  </a:cubicBezTo>
                  <a:cubicBezTo>
                    <a:pt x="244382" y="398782"/>
                    <a:pt x="255558" y="431485"/>
                    <a:pt x="256193" y="459425"/>
                  </a:cubicBezTo>
                  <a:cubicBezTo>
                    <a:pt x="256638" y="478919"/>
                    <a:pt x="262099" y="497842"/>
                    <a:pt x="244637" y="510606"/>
                  </a:cubicBezTo>
                  <a:cubicBezTo>
                    <a:pt x="224443" y="525402"/>
                    <a:pt x="213204" y="505399"/>
                    <a:pt x="198853" y="495239"/>
                  </a:cubicBezTo>
                  <a:cubicBezTo>
                    <a:pt x="159928" y="467807"/>
                    <a:pt x="119097" y="448312"/>
                    <a:pt x="71599" y="470982"/>
                  </a:cubicBezTo>
                  <a:cubicBezTo>
                    <a:pt x="35087" y="484634"/>
                    <a:pt x="22387" y="453964"/>
                    <a:pt x="6257" y="430151"/>
                  </a:cubicBezTo>
                  <a:cubicBezTo>
                    <a:pt x="-9935" y="406275"/>
                    <a:pt x="9496" y="391860"/>
                    <a:pt x="17433" y="372429"/>
                  </a:cubicBezTo>
                  <a:cubicBezTo>
                    <a:pt x="39658" y="318073"/>
                    <a:pt x="57248" y="261113"/>
                    <a:pt x="54137" y="200661"/>
                  </a:cubicBezTo>
                  <a:cubicBezTo>
                    <a:pt x="52866" y="176848"/>
                    <a:pt x="54644" y="159576"/>
                    <a:pt x="73377" y="143574"/>
                  </a:cubicBezTo>
                  <a:cubicBezTo>
                    <a:pt x="97507" y="122937"/>
                    <a:pt x="91982" y="96139"/>
                    <a:pt x="80235" y="69342"/>
                  </a:cubicBezTo>
                  <a:cubicBezTo>
                    <a:pt x="70075" y="46228"/>
                    <a:pt x="56486" y="21908"/>
                    <a:pt x="82965" y="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" name="Полилиния: фигура 15">
              <a:extLst>
                <a:ext uri="{FF2B5EF4-FFF2-40B4-BE49-F238E27FC236}">
                  <a16:creationId xmlns="" xmlns:a16="http://schemas.microsoft.com/office/drawing/2014/main" id="{4E91C33F-B6A1-46D5-9FD1-BB3AE316AD58}"/>
                </a:ext>
              </a:extLst>
            </p:cNvPr>
            <p:cNvSpPr/>
            <p:nvPr/>
          </p:nvSpPr>
          <p:spPr>
            <a:xfrm>
              <a:off x="10252859" y="5957347"/>
              <a:ext cx="1315699" cy="1410148"/>
            </a:xfrm>
            <a:custGeom>
              <a:avLst/>
              <a:gdLst>
                <a:gd name="connsiteX0" fmla="*/ 331067 w 1315699"/>
                <a:gd name="connsiteY0" fmla="*/ 1409513 h 1410148"/>
                <a:gd name="connsiteX1" fmla="*/ 321097 w 1315699"/>
                <a:gd name="connsiteY1" fmla="*/ 1309691 h 1410148"/>
                <a:gd name="connsiteX2" fmla="*/ 318685 w 1315699"/>
                <a:gd name="connsiteY2" fmla="*/ 1261240 h 1410148"/>
                <a:gd name="connsiteX3" fmla="*/ 336846 w 1315699"/>
                <a:gd name="connsiteY3" fmla="*/ 1200533 h 1410148"/>
                <a:gd name="connsiteX4" fmla="*/ 337099 w 1315699"/>
                <a:gd name="connsiteY4" fmla="*/ 1168276 h 1410148"/>
                <a:gd name="connsiteX5" fmla="*/ 258422 w 1315699"/>
                <a:gd name="connsiteY5" fmla="*/ 1144590 h 1410148"/>
                <a:gd name="connsiteX6" fmla="*/ 193145 w 1315699"/>
                <a:gd name="connsiteY6" fmla="*/ 1132080 h 1410148"/>
                <a:gd name="connsiteX7" fmla="*/ 116183 w 1315699"/>
                <a:gd name="connsiteY7" fmla="*/ 1099187 h 1410148"/>
                <a:gd name="connsiteX8" fmla="*/ 109388 w 1315699"/>
                <a:gd name="connsiteY8" fmla="*/ 1096076 h 1410148"/>
                <a:gd name="connsiteX9" fmla="*/ 11598 w 1315699"/>
                <a:gd name="connsiteY9" fmla="*/ 1064961 h 1410148"/>
                <a:gd name="connsiteX10" fmla="*/ 9630 w 1315699"/>
                <a:gd name="connsiteY10" fmla="*/ 1030162 h 1410148"/>
                <a:gd name="connsiteX11" fmla="*/ 31474 w 1315699"/>
                <a:gd name="connsiteY11" fmla="*/ 959105 h 1410148"/>
                <a:gd name="connsiteX12" fmla="*/ 45508 w 1315699"/>
                <a:gd name="connsiteY12" fmla="*/ 932118 h 1410148"/>
                <a:gd name="connsiteX13" fmla="*/ 87227 w 1315699"/>
                <a:gd name="connsiteY13" fmla="*/ 879730 h 1410148"/>
                <a:gd name="connsiteX14" fmla="*/ 112183 w 1315699"/>
                <a:gd name="connsiteY14" fmla="*/ 867602 h 1410148"/>
                <a:gd name="connsiteX15" fmla="*/ 118342 w 1315699"/>
                <a:gd name="connsiteY15" fmla="*/ 895605 h 1410148"/>
                <a:gd name="connsiteX16" fmla="*/ 113262 w 1315699"/>
                <a:gd name="connsiteY16" fmla="*/ 928625 h 1410148"/>
                <a:gd name="connsiteX17" fmla="*/ 149076 w 1315699"/>
                <a:gd name="connsiteY17" fmla="*/ 928054 h 1410148"/>
                <a:gd name="connsiteX18" fmla="*/ 181905 w 1315699"/>
                <a:gd name="connsiteY18" fmla="*/ 948945 h 1410148"/>
                <a:gd name="connsiteX19" fmla="*/ 183048 w 1315699"/>
                <a:gd name="connsiteY19" fmla="*/ 961074 h 1410148"/>
                <a:gd name="connsiteX20" fmla="*/ 360213 w 1315699"/>
                <a:gd name="connsiteY20" fmla="*/ 1036068 h 1410148"/>
                <a:gd name="connsiteX21" fmla="*/ 386566 w 1315699"/>
                <a:gd name="connsiteY21" fmla="*/ 1019748 h 1410148"/>
                <a:gd name="connsiteX22" fmla="*/ 411839 w 1315699"/>
                <a:gd name="connsiteY22" fmla="*/ 991808 h 1410148"/>
                <a:gd name="connsiteX23" fmla="*/ 387582 w 1315699"/>
                <a:gd name="connsiteY23" fmla="*/ 966217 h 1410148"/>
                <a:gd name="connsiteX24" fmla="*/ 369929 w 1315699"/>
                <a:gd name="connsiteY24" fmla="*/ 938087 h 1410148"/>
                <a:gd name="connsiteX25" fmla="*/ 324780 w 1315699"/>
                <a:gd name="connsiteY25" fmla="*/ 881381 h 1410148"/>
                <a:gd name="connsiteX26" fmla="*/ 259058 w 1315699"/>
                <a:gd name="connsiteY26" fmla="*/ 919037 h 1410148"/>
                <a:gd name="connsiteX27" fmla="*/ 232007 w 1315699"/>
                <a:gd name="connsiteY27" fmla="*/ 946659 h 1410148"/>
                <a:gd name="connsiteX28" fmla="*/ 199559 w 1315699"/>
                <a:gd name="connsiteY28" fmla="*/ 921259 h 1410148"/>
                <a:gd name="connsiteX29" fmla="*/ 219624 w 1315699"/>
                <a:gd name="connsiteY29" fmla="*/ 881635 h 1410148"/>
                <a:gd name="connsiteX30" fmla="*/ 319891 w 1315699"/>
                <a:gd name="connsiteY30" fmla="*/ 832105 h 1410148"/>
                <a:gd name="connsiteX31" fmla="*/ 341100 w 1315699"/>
                <a:gd name="connsiteY31" fmla="*/ 809435 h 1410148"/>
                <a:gd name="connsiteX32" fmla="*/ 315255 w 1315699"/>
                <a:gd name="connsiteY32" fmla="*/ 792735 h 1410148"/>
                <a:gd name="connsiteX33" fmla="*/ 272075 w 1315699"/>
                <a:gd name="connsiteY33" fmla="*/ 807086 h 1410148"/>
                <a:gd name="connsiteX34" fmla="*/ 195495 w 1315699"/>
                <a:gd name="connsiteY34" fmla="*/ 771272 h 1410148"/>
                <a:gd name="connsiteX35" fmla="*/ 191875 w 1315699"/>
                <a:gd name="connsiteY35" fmla="*/ 730695 h 1410148"/>
                <a:gd name="connsiteX36" fmla="*/ 147933 w 1315699"/>
                <a:gd name="connsiteY36" fmla="*/ 710946 h 1410148"/>
                <a:gd name="connsiteX37" fmla="*/ 118469 w 1315699"/>
                <a:gd name="connsiteY37" fmla="*/ 722186 h 1410148"/>
                <a:gd name="connsiteX38" fmla="*/ 112246 w 1315699"/>
                <a:gd name="connsiteY38" fmla="*/ 684276 h 1410148"/>
                <a:gd name="connsiteX39" fmla="*/ 114341 w 1315699"/>
                <a:gd name="connsiteY39" fmla="*/ 676465 h 1410148"/>
                <a:gd name="connsiteX40" fmla="*/ 107991 w 1315699"/>
                <a:gd name="connsiteY40" fmla="*/ 644779 h 1410148"/>
                <a:gd name="connsiteX41" fmla="*/ 94720 w 1315699"/>
                <a:gd name="connsiteY41" fmla="*/ 670497 h 1410148"/>
                <a:gd name="connsiteX42" fmla="*/ 89703 w 1315699"/>
                <a:gd name="connsiteY42" fmla="*/ 698437 h 1410148"/>
                <a:gd name="connsiteX43" fmla="*/ 54143 w 1315699"/>
                <a:gd name="connsiteY43" fmla="*/ 703516 h 1410148"/>
                <a:gd name="connsiteX44" fmla="*/ 21250 w 1315699"/>
                <a:gd name="connsiteY44" fmla="*/ 639636 h 1410148"/>
                <a:gd name="connsiteX45" fmla="*/ 41253 w 1315699"/>
                <a:gd name="connsiteY45" fmla="*/ 609727 h 1410148"/>
                <a:gd name="connsiteX46" fmla="*/ 113008 w 1315699"/>
                <a:gd name="connsiteY46" fmla="*/ 544258 h 1410148"/>
                <a:gd name="connsiteX47" fmla="*/ 142789 w 1315699"/>
                <a:gd name="connsiteY47" fmla="*/ 524065 h 1410148"/>
                <a:gd name="connsiteX48" fmla="*/ 168760 w 1315699"/>
                <a:gd name="connsiteY48" fmla="*/ 498665 h 1410148"/>
                <a:gd name="connsiteX49" fmla="*/ 144948 w 1315699"/>
                <a:gd name="connsiteY49" fmla="*/ 483742 h 1410148"/>
                <a:gd name="connsiteX50" fmla="*/ 110785 w 1315699"/>
                <a:gd name="connsiteY50" fmla="*/ 459739 h 1410148"/>
                <a:gd name="connsiteX51" fmla="*/ 85068 w 1315699"/>
                <a:gd name="connsiteY51" fmla="*/ 450214 h 1410148"/>
                <a:gd name="connsiteX52" fmla="*/ 80496 w 1315699"/>
                <a:gd name="connsiteY52" fmla="*/ 479361 h 1410148"/>
                <a:gd name="connsiteX53" fmla="*/ 85195 w 1315699"/>
                <a:gd name="connsiteY53" fmla="*/ 507174 h 1410148"/>
                <a:gd name="connsiteX54" fmla="*/ 57001 w 1315699"/>
                <a:gd name="connsiteY54" fmla="*/ 561911 h 1410148"/>
                <a:gd name="connsiteX55" fmla="*/ 24806 w 1315699"/>
                <a:gd name="connsiteY55" fmla="*/ 524319 h 1410148"/>
                <a:gd name="connsiteX56" fmla="*/ 34395 w 1315699"/>
                <a:gd name="connsiteY56" fmla="*/ 480694 h 1410148"/>
                <a:gd name="connsiteX57" fmla="*/ 39475 w 1315699"/>
                <a:gd name="connsiteY57" fmla="*/ 428878 h 1410148"/>
                <a:gd name="connsiteX58" fmla="*/ 26267 w 1315699"/>
                <a:gd name="connsiteY58" fmla="*/ 383221 h 1410148"/>
                <a:gd name="connsiteX59" fmla="*/ 6328 w 1315699"/>
                <a:gd name="connsiteY59" fmla="*/ 325436 h 1410148"/>
                <a:gd name="connsiteX60" fmla="*/ 1756 w 1315699"/>
                <a:gd name="connsiteY60" fmla="*/ 307592 h 1410148"/>
                <a:gd name="connsiteX61" fmla="*/ 21759 w 1315699"/>
                <a:gd name="connsiteY61" fmla="*/ 300988 h 1410148"/>
                <a:gd name="connsiteX62" fmla="*/ 56620 w 1315699"/>
                <a:gd name="connsiteY62" fmla="*/ 330706 h 1410148"/>
                <a:gd name="connsiteX63" fmla="*/ 203559 w 1315699"/>
                <a:gd name="connsiteY63" fmla="*/ 475805 h 1410148"/>
                <a:gd name="connsiteX64" fmla="*/ 248199 w 1315699"/>
                <a:gd name="connsiteY64" fmla="*/ 520445 h 1410148"/>
                <a:gd name="connsiteX65" fmla="*/ 308207 w 1315699"/>
                <a:gd name="connsiteY65" fmla="*/ 537654 h 1410148"/>
                <a:gd name="connsiteX66" fmla="*/ 348466 w 1315699"/>
                <a:gd name="connsiteY66" fmla="*/ 576262 h 1410148"/>
                <a:gd name="connsiteX67" fmla="*/ 326050 w 1315699"/>
                <a:gd name="connsiteY67" fmla="*/ 613981 h 1410148"/>
                <a:gd name="connsiteX68" fmla="*/ 299697 w 1315699"/>
                <a:gd name="connsiteY68" fmla="*/ 617982 h 1410148"/>
                <a:gd name="connsiteX69" fmla="*/ 286997 w 1315699"/>
                <a:gd name="connsiteY69" fmla="*/ 629221 h 1410148"/>
                <a:gd name="connsiteX70" fmla="*/ 287442 w 1315699"/>
                <a:gd name="connsiteY70" fmla="*/ 685166 h 1410148"/>
                <a:gd name="connsiteX71" fmla="*/ 311699 w 1315699"/>
                <a:gd name="connsiteY71" fmla="*/ 703072 h 1410148"/>
                <a:gd name="connsiteX72" fmla="*/ 378247 w 1315699"/>
                <a:gd name="connsiteY72" fmla="*/ 710756 h 1410148"/>
                <a:gd name="connsiteX73" fmla="*/ 417998 w 1315699"/>
                <a:gd name="connsiteY73" fmla="*/ 716725 h 1410148"/>
                <a:gd name="connsiteX74" fmla="*/ 527409 w 1315699"/>
                <a:gd name="connsiteY74" fmla="*/ 689420 h 1410148"/>
                <a:gd name="connsiteX75" fmla="*/ 566779 w 1315699"/>
                <a:gd name="connsiteY75" fmla="*/ 654876 h 1410148"/>
                <a:gd name="connsiteX76" fmla="*/ 540997 w 1315699"/>
                <a:gd name="connsiteY76" fmla="*/ 618236 h 1410148"/>
                <a:gd name="connsiteX77" fmla="*/ 499722 w 1315699"/>
                <a:gd name="connsiteY77" fmla="*/ 531050 h 1410148"/>
                <a:gd name="connsiteX78" fmla="*/ 473053 w 1315699"/>
                <a:gd name="connsiteY78" fmla="*/ 457072 h 1410148"/>
                <a:gd name="connsiteX79" fmla="*/ 476037 w 1315699"/>
                <a:gd name="connsiteY79" fmla="*/ 382142 h 1410148"/>
                <a:gd name="connsiteX80" fmla="*/ 474450 w 1315699"/>
                <a:gd name="connsiteY80" fmla="*/ 353948 h 1410148"/>
                <a:gd name="connsiteX81" fmla="*/ 482451 w 1315699"/>
                <a:gd name="connsiteY81" fmla="*/ 270254 h 1410148"/>
                <a:gd name="connsiteX82" fmla="*/ 534775 w 1315699"/>
                <a:gd name="connsiteY82" fmla="*/ 307275 h 1410148"/>
                <a:gd name="connsiteX83" fmla="*/ 596497 w 1315699"/>
                <a:gd name="connsiteY83" fmla="*/ 347661 h 1410148"/>
                <a:gd name="connsiteX84" fmla="*/ 626024 w 1315699"/>
                <a:gd name="connsiteY84" fmla="*/ 355154 h 1410148"/>
                <a:gd name="connsiteX85" fmla="*/ 640122 w 1315699"/>
                <a:gd name="connsiteY85" fmla="*/ 397255 h 1410148"/>
                <a:gd name="connsiteX86" fmla="*/ 650027 w 1315699"/>
                <a:gd name="connsiteY86" fmla="*/ 496252 h 1410148"/>
                <a:gd name="connsiteX87" fmla="*/ 682349 w 1315699"/>
                <a:gd name="connsiteY87" fmla="*/ 536193 h 1410148"/>
                <a:gd name="connsiteX88" fmla="*/ 705209 w 1315699"/>
                <a:gd name="connsiteY88" fmla="*/ 565213 h 1410148"/>
                <a:gd name="connsiteX89" fmla="*/ 727815 w 1315699"/>
                <a:gd name="connsiteY89" fmla="*/ 526542 h 1410148"/>
                <a:gd name="connsiteX90" fmla="*/ 705209 w 1315699"/>
                <a:gd name="connsiteY90" fmla="*/ 395667 h 1410148"/>
                <a:gd name="connsiteX91" fmla="*/ 695493 w 1315699"/>
                <a:gd name="connsiteY91" fmla="*/ 383285 h 1410148"/>
                <a:gd name="connsiteX92" fmla="*/ 609387 w 1315699"/>
                <a:gd name="connsiteY92" fmla="*/ 250124 h 1410148"/>
                <a:gd name="connsiteX93" fmla="*/ 479212 w 1315699"/>
                <a:gd name="connsiteY93" fmla="*/ 220660 h 1410148"/>
                <a:gd name="connsiteX94" fmla="*/ 454003 w 1315699"/>
                <a:gd name="connsiteY94" fmla="*/ 223073 h 1410148"/>
                <a:gd name="connsiteX95" fmla="*/ 340021 w 1315699"/>
                <a:gd name="connsiteY95" fmla="*/ 192847 h 1410148"/>
                <a:gd name="connsiteX96" fmla="*/ 217656 w 1315699"/>
                <a:gd name="connsiteY96" fmla="*/ 218755 h 1410148"/>
                <a:gd name="connsiteX97" fmla="*/ 179111 w 1315699"/>
                <a:gd name="connsiteY97" fmla="*/ 220978 h 1410148"/>
                <a:gd name="connsiteX98" fmla="*/ 151298 w 1315699"/>
                <a:gd name="connsiteY98" fmla="*/ 218946 h 1410148"/>
                <a:gd name="connsiteX99" fmla="*/ 82274 w 1315699"/>
                <a:gd name="connsiteY99" fmla="*/ 193546 h 1410148"/>
                <a:gd name="connsiteX100" fmla="*/ 80115 w 1315699"/>
                <a:gd name="connsiteY100" fmla="*/ 179131 h 1410148"/>
                <a:gd name="connsiteX101" fmla="*/ 180889 w 1315699"/>
                <a:gd name="connsiteY101" fmla="*/ 66799 h 1410148"/>
                <a:gd name="connsiteX102" fmla="*/ 217656 w 1315699"/>
                <a:gd name="connsiteY102" fmla="*/ 41399 h 1410148"/>
                <a:gd name="connsiteX103" fmla="*/ 245151 w 1315699"/>
                <a:gd name="connsiteY103" fmla="*/ 84262 h 1410148"/>
                <a:gd name="connsiteX104" fmla="*/ 307382 w 1315699"/>
                <a:gd name="connsiteY104" fmla="*/ 144206 h 1410148"/>
                <a:gd name="connsiteX105" fmla="*/ 335258 w 1315699"/>
                <a:gd name="connsiteY105" fmla="*/ 149794 h 1410148"/>
                <a:gd name="connsiteX106" fmla="*/ 429301 w 1315699"/>
                <a:gd name="connsiteY106" fmla="*/ 109344 h 1410148"/>
                <a:gd name="connsiteX107" fmla="*/ 440033 w 1315699"/>
                <a:gd name="connsiteY107" fmla="*/ 96327 h 1410148"/>
                <a:gd name="connsiteX108" fmla="*/ 389677 w 1315699"/>
                <a:gd name="connsiteY108" fmla="*/ 77531 h 1410148"/>
                <a:gd name="connsiteX109" fmla="*/ 310684 w 1315699"/>
                <a:gd name="connsiteY109" fmla="*/ 80452 h 1410148"/>
                <a:gd name="connsiteX110" fmla="*/ 274425 w 1315699"/>
                <a:gd name="connsiteY110" fmla="*/ 73784 h 1410148"/>
                <a:gd name="connsiteX111" fmla="*/ 272329 w 1315699"/>
                <a:gd name="connsiteY111" fmla="*/ 19936 h 1410148"/>
                <a:gd name="connsiteX112" fmla="*/ 306873 w 1315699"/>
                <a:gd name="connsiteY112" fmla="*/ 17777 h 1410148"/>
                <a:gd name="connsiteX113" fmla="*/ 353736 w 1315699"/>
                <a:gd name="connsiteY113" fmla="*/ 12443 h 1410148"/>
                <a:gd name="connsiteX114" fmla="*/ 399329 w 1315699"/>
                <a:gd name="connsiteY114" fmla="*/ 10728 h 1410148"/>
                <a:gd name="connsiteX115" fmla="*/ 405172 w 1315699"/>
                <a:gd name="connsiteY115" fmla="*/ 10982 h 1410148"/>
                <a:gd name="connsiteX116" fmla="*/ 692763 w 1315699"/>
                <a:gd name="connsiteY116" fmla="*/ 57465 h 1410148"/>
                <a:gd name="connsiteX117" fmla="*/ 776837 w 1315699"/>
                <a:gd name="connsiteY117" fmla="*/ 73975 h 1410148"/>
                <a:gd name="connsiteX118" fmla="*/ 881167 w 1315699"/>
                <a:gd name="connsiteY118" fmla="*/ 112138 h 1410148"/>
                <a:gd name="connsiteX119" fmla="*/ 960987 w 1315699"/>
                <a:gd name="connsiteY119" fmla="*/ 187132 h 1410148"/>
                <a:gd name="connsiteX120" fmla="*/ 1053697 w 1315699"/>
                <a:gd name="connsiteY120" fmla="*/ 340486 h 1410148"/>
                <a:gd name="connsiteX121" fmla="*/ 1129072 w 1315699"/>
                <a:gd name="connsiteY121" fmla="*/ 521398 h 1410148"/>
                <a:gd name="connsiteX122" fmla="*/ 1178157 w 1315699"/>
                <a:gd name="connsiteY122" fmla="*/ 671259 h 1410148"/>
                <a:gd name="connsiteX123" fmla="*/ 1153646 w 1315699"/>
                <a:gd name="connsiteY123" fmla="*/ 724599 h 1410148"/>
                <a:gd name="connsiteX124" fmla="*/ 1109513 w 1315699"/>
                <a:gd name="connsiteY124" fmla="*/ 721551 h 1410148"/>
                <a:gd name="connsiteX125" fmla="*/ 937174 w 1315699"/>
                <a:gd name="connsiteY125" fmla="*/ 478535 h 1410148"/>
                <a:gd name="connsiteX126" fmla="*/ 908346 w 1315699"/>
                <a:gd name="connsiteY126" fmla="*/ 456247 h 1410148"/>
                <a:gd name="connsiteX127" fmla="*/ 899836 w 1315699"/>
                <a:gd name="connsiteY127" fmla="*/ 601662 h 1410148"/>
                <a:gd name="connsiteX128" fmla="*/ 909552 w 1315699"/>
                <a:gd name="connsiteY128" fmla="*/ 760857 h 1410148"/>
                <a:gd name="connsiteX129" fmla="*/ 952922 w 1315699"/>
                <a:gd name="connsiteY129" fmla="*/ 799592 h 1410148"/>
                <a:gd name="connsiteX130" fmla="*/ 969622 w 1315699"/>
                <a:gd name="connsiteY130" fmla="*/ 807784 h 1410148"/>
                <a:gd name="connsiteX131" fmla="*/ 1097639 w 1315699"/>
                <a:gd name="connsiteY131" fmla="*/ 889446 h 1410148"/>
                <a:gd name="connsiteX132" fmla="*/ 1125261 w 1315699"/>
                <a:gd name="connsiteY132" fmla="*/ 909512 h 1410148"/>
                <a:gd name="connsiteX133" fmla="*/ 1180570 w 1315699"/>
                <a:gd name="connsiteY133" fmla="*/ 1027368 h 1410148"/>
                <a:gd name="connsiteX134" fmla="*/ 1205208 w 1315699"/>
                <a:gd name="connsiteY134" fmla="*/ 1059817 h 1410148"/>
                <a:gd name="connsiteX135" fmla="*/ 1240197 w 1315699"/>
                <a:gd name="connsiteY135" fmla="*/ 1099187 h 1410148"/>
                <a:gd name="connsiteX136" fmla="*/ 1309920 w 1315699"/>
                <a:gd name="connsiteY136" fmla="*/ 1352172 h 1410148"/>
                <a:gd name="connsiteX137" fmla="*/ 1298553 w 1315699"/>
                <a:gd name="connsiteY137" fmla="*/ 1410148 h 1410148"/>
                <a:gd name="connsiteX138" fmla="*/ 331067 w 1315699"/>
                <a:gd name="connsiteY138" fmla="*/ 1410021 h 1410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1315699" h="1410148">
                  <a:moveTo>
                    <a:pt x="331067" y="1409513"/>
                  </a:moveTo>
                  <a:cubicBezTo>
                    <a:pt x="319637" y="1377192"/>
                    <a:pt x="312461" y="1344553"/>
                    <a:pt x="321097" y="1309691"/>
                  </a:cubicBezTo>
                  <a:cubicBezTo>
                    <a:pt x="325035" y="1293689"/>
                    <a:pt x="324082" y="1276797"/>
                    <a:pt x="318685" y="1261240"/>
                  </a:cubicBezTo>
                  <a:cubicBezTo>
                    <a:pt x="309795" y="1235395"/>
                    <a:pt x="308651" y="1214377"/>
                    <a:pt x="336846" y="1200533"/>
                  </a:cubicBezTo>
                  <a:cubicBezTo>
                    <a:pt x="353355" y="1192405"/>
                    <a:pt x="349482" y="1176657"/>
                    <a:pt x="337099" y="1168276"/>
                  </a:cubicBezTo>
                  <a:cubicBezTo>
                    <a:pt x="313541" y="1152401"/>
                    <a:pt x="292586" y="1128207"/>
                    <a:pt x="258422" y="1144590"/>
                  </a:cubicBezTo>
                  <a:cubicBezTo>
                    <a:pt x="236642" y="1155004"/>
                    <a:pt x="212004" y="1142748"/>
                    <a:pt x="193145" y="1132080"/>
                  </a:cubicBezTo>
                  <a:cubicBezTo>
                    <a:pt x="168253" y="1118047"/>
                    <a:pt x="137900" y="1120205"/>
                    <a:pt x="116183" y="1099187"/>
                  </a:cubicBezTo>
                  <a:cubicBezTo>
                    <a:pt x="114405" y="1097473"/>
                    <a:pt x="111610" y="1095885"/>
                    <a:pt x="109388" y="1096076"/>
                  </a:cubicBezTo>
                  <a:cubicBezTo>
                    <a:pt x="82782" y="1098044"/>
                    <a:pt x="30966" y="1080963"/>
                    <a:pt x="11598" y="1064961"/>
                  </a:cubicBezTo>
                  <a:cubicBezTo>
                    <a:pt x="-2245" y="1053467"/>
                    <a:pt x="613" y="1042355"/>
                    <a:pt x="9630" y="1030162"/>
                  </a:cubicBezTo>
                  <a:cubicBezTo>
                    <a:pt x="24997" y="1009334"/>
                    <a:pt x="36872" y="987617"/>
                    <a:pt x="31474" y="959105"/>
                  </a:cubicBezTo>
                  <a:cubicBezTo>
                    <a:pt x="29188" y="946914"/>
                    <a:pt x="36998" y="938849"/>
                    <a:pt x="45508" y="932118"/>
                  </a:cubicBezTo>
                  <a:cubicBezTo>
                    <a:pt x="63224" y="918148"/>
                    <a:pt x="76305" y="900050"/>
                    <a:pt x="87227" y="879730"/>
                  </a:cubicBezTo>
                  <a:cubicBezTo>
                    <a:pt x="92560" y="869888"/>
                    <a:pt x="100498" y="861696"/>
                    <a:pt x="112183" y="867602"/>
                  </a:cubicBezTo>
                  <a:cubicBezTo>
                    <a:pt x="124184" y="873634"/>
                    <a:pt x="122406" y="884492"/>
                    <a:pt x="118342" y="895605"/>
                  </a:cubicBezTo>
                  <a:cubicBezTo>
                    <a:pt x="114468" y="906273"/>
                    <a:pt x="102085" y="917195"/>
                    <a:pt x="113262" y="928625"/>
                  </a:cubicBezTo>
                  <a:cubicBezTo>
                    <a:pt x="123866" y="939484"/>
                    <a:pt x="137328" y="933388"/>
                    <a:pt x="149076" y="928054"/>
                  </a:cubicBezTo>
                  <a:cubicBezTo>
                    <a:pt x="169142" y="918973"/>
                    <a:pt x="184763" y="916624"/>
                    <a:pt x="181905" y="948945"/>
                  </a:cubicBezTo>
                  <a:cubicBezTo>
                    <a:pt x="181588" y="952946"/>
                    <a:pt x="181905" y="957328"/>
                    <a:pt x="183048" y="961074"/>
                  </a:cubicBezTo>
                  <a:cubicBezTo>
                    <a:pt x="198479" y="1009334"/>
                    <a:pt x="303762" y="1082614"/>
                    <a:pt x="360213" y="1036068"/>
                  </a:cubicBezTo>
                  <a:cubicBezTo>
                    <a:pt x="368214" y="1029464"/>
                    <a:pt x="377739" y="1025082"/>
                    <a:pt x="386566" y="1019748"/>
                  </a:cubicBezTo>
                  <a:cubicBezTo>
                    <a:pt x="397551" y="1013080"/>
                    <a:pt x="410378" y="1007810"/>
                    <a:pt x="411839" y="991808"/>
                  </a:cubicBezTo>
                  <a:cubicBezTo>
                    <a:pt x="413553" y="973266"/>
                    <a:pt x="399774" y="970281"/>
                    <a:pt x="387582" y="966217"/>
                  </a:cubicBezTo>
                  <a:cubicBezTo>
                    <a:pt x="374628" y="961900"/>
                    <a:pt x="368596" y="950914"/>
                    <a:pt x="369929" y="938087"/>
                  </a:cubicBezTo>
                  <a:cubicBezTo>
                    <a:pt x="373929" y="900876"/>
                    <a:pt x="354498" y="885572"/>
                    <a:pt x="324780" y="881381"/>
                  </a:cubicBezTo>
                  <a:cubicBezTo>
                    <a:pt x="295443" y="877254"/>
                    <a:pt x="274235" y="895415"/>
                    <a:pt x="259058" y="919037"/>
                  </a:cubicBezTo>
                  <a:cubicBezTo>
                    <a:pt x="251374" y="931102"/>
                    <a:pt x="250549" y="949454"/>
                    <a:pt x="232007" y="946659"/>
                  </a:cubicBezTo>
                  <a:cubicBezTo>
                    <a:pt x="217909" y="944501"/>
                    <a:pt x="204638" y="936118"/>
                    <a:pt x="199559" y="921259"/>
                  </a:cubicBezTo>
                  <a:cubicBezTo>
                    <a:pt x="192827" y="901701"/>
                    <a:pt x="207940" y="891795"/>
                    <a:pt x="219624" y="881635"/>
                  </a:cubicBezTo>
                  <a:cubicBezTo>
                    <a:pt x="249025" y="855981"/>
                    <a:pt x="276584" y="827089"/>
                    <a:pt x="319891" y="832105"/>
                  </a:cubicBezTo>
                  <a:cubicBezTo>
                    <a:pt x="330686" y="833375"/>
                    <a:pt x="343386" y="825628"/>
                    <a:pt x="341100" y="809435"/>
                  </a:cubicBezTo>
                  <a:cubicBezTo>
                    <a:pt x="338941" y="794386"/>
                    <a:pt x="328146" y="790322"/>
                    <a:pt x="315255" y="792735"/>
                  </a:cubicBezTo>
                  <a:cubicBezTo>
                    <a:pt x="300333" y="795466"/>
                    <a:pt x="285474" y="797624"/>
                    <a:pt x="272075" y="807086"/>
                  </a:cubicBezTo>
                  <a:cubicBezTo>
                    <a:pt x="237785" y="831216"/>
                    <a:pt x="204130" y="815468"/>
                    <a:pt x="195495" y="771272"/>
                  </a:cubicBezTo>
                  <a:cubicBezTo>
                    <a:pt x="192891" y="758064"/>
                    <a:pt x="194860" y="743776"/>
                    <a:pt x="191875" y="730695"/>
                  </a:cubicBezTo>
                  <a:cubicBezTo>
                    <a:pt x="185842" y="704152"/>
                    <a:pt x="172317" y="692595"/>
                    <a:pt x="147933" y="710946"/>
                  </a:cubicBezTo>
                  <a:cubicBezTo>
                    <a:pt x="138979" y="717678"/>
                    <a:pt x="130724" y="731330"/>
                    <a:pt x="118469" y="722186"/>
                  </a:cubicBezTo>
                  <a:cubicBezTo>
                    <a:pt x="106277" y="713105"/>
                    <a:pt x="110659" y="697675"/>
                    <a:pt x="112246" y="684276"/>
                  </a:cubicBezTo>
                  <a:cubicBezTo>
                    <a:pt x="112563" y="681609"/>
                    <a:pt x="113452" y="679005"/>
                    <a:pt x="114341" y="676465"/>
                  </a:cubicBezTo>
                  <a:cubicBezTo>
                    <a:pt x="118469" y="664210"/>
                    <a:pt x="121072" y="647764"/>
                    <a:pt x="107991" y="644779"/>
                  </a:cubicBezTo>
                  <a:cubicBezTo>
                    <a:pt x="89576" y="640588"/>
                    <a:pt x="97323" y="660654"/>
                    <a:pt x="94720" y="670497"/>
                  </a:cubicBezTo>
                  <a:cubicBezTo>
                    <a:pt x="92307" y="679577"/>
                    <a:pt x="92688" y="689610"/>
                    <a:pt x="89703" y="698437"/>
                  </a:cubicBezTo>
                  <a:cubicBezTo>
                    <a:pt x="81258" y="723519"/>
                    <a:pt x="66843" y="723075"/>
                    <a:pt x="54143" y="703516"/>
                  </a:cubicBezTo>
                  <a:cubicBezTo>
                    <a:pt x="41253" y="683641"/>
                    <a:pt x="33252" y="660527"/>
                    <a:pt x="21250" y="639636"/>
                  </a:cubicBezTo>
                  <a:cubicBezTo>
                    <a:pt x="11027" y="621919"/>
                    <a:pt x="26203" y="611377"/>
                    <a:pt x="41253" y="609727"/>
                  </a:cubicBezTo>
                  <a:cubicBezTo>
                    <a:pt x="79734" y="605536"/>
                    <a:pt x="110912" y="595312"/>
                    <a:pt x="113008" y="544258"/>
                  </a:cubicBezTo>
                  <a:cubicBezTo>
                    <a:pt x="113706" y="527812"/>
                    <a:pt x="130788" y="527748"/>
                    <a:pt x="142789" y="524065"/>
                  </a:cubicBezTo>
                  <a:cubicBezTo>
                    <a:pt x="155235" y="520255"/>
                    <a:pt x="169078" y="514857"/>
                    <a:pt x="168760" y="498665"/>
                  </a:cubicBezTo>
                  <a:cubicBezTo>
                    <a:pt x="168507" y="484568"/>
                    <a:pt x="154220" y="486155"/>
                    <a:pt x="144948" y="483742"/>
                  </a:cubicBezTo>
                  <a:cubicBezTo>
                    <a:pt x="130788" y="480059"/>
                    <a:pt x="119295" y="472630"/>
                    <a:pt x="110785" y="459739"/>
                  </a:cubicBezTo>
                  <a:cubicBezTo>
                    <a:pt x="104499" y="450150"/>
                    <a:pt x="96180" y="443229"/>
                    <a:pt x="85068" y="450214"/>
                  </a:cubicBezTo>
                  <a:cubicBezTo>
                    <a:pt x="73510" y="457453"/>
                    <a:pt x="77892" y="468692"/>
                    <a:pt x="80496" y="479361"/>
                  </a:cubicBezTo>
                  <a:cubicBezTo>
                    <a:pt x="82718" y="488505"/>
                    <a:pt x="86084" y="498157"/>
                    <a:pt x="85195" y="507174"/>
                  </a:cubicBezTo>
                  <a:cubicBezTo>
                    <a:pt x="82972" y="529526"/>
                    <a:pt x="74146" y="555498"/>
                    <a:pt x="57001" y="561911"/>
                  </a:cubicBezTo>
                  <a:cubicBezTo>
                    <a:pt x="36046" y="569785"/>
                    <a:pt x="37634" y="536320"/>
                    <a:pt x="24806" y="524319"/>
                  </a:cubicBezTo>
                  <a:cubicBezTo>
                    <a:pt x="5884" y="506666"/>
                    <a:pt x="22838" y="492569"/>
                    <a:pt x="34395" y="480694"/>
                  </a:cubicBezTo>
                  <a:cubicBezTo>
                    <a:pt x="50206" y="464438"/>
                    <a:pt x="58080" y="448944"/>
                    <a:pt x="39475" y="428878"/>
                  </a:cubicBezTo>
                  <a:cubicBezTo>
                    <a:pt x="27981" y="416432"/>
                    <a:pt x="26330" y="399922"/>
                    <a:pt x="26267" y="383221"/>
                  </a:cubicBezTo>
                  <a:cubicBezTo>
                    <a:pt x="26267" y="361441"/>
                    <a:pt x="27981" y="339088"/>
                    <a:pt x="6328" y="325436"/>
                  </a:cubicBezTo>
                  <a:cubicBezTo>
                    <a:pt x="867" y="321943"/>
                    <a:pt x="-2117" y="314768"/>
                    <a:pt x="1756" y="307592"/>
                  </a:cubicBezTo>
                  <a:cubicBezTo>
                    <a:pt x="6328" y="299147"/>
                    <a:pt x="14011" y="298829"/>
                    <a:pt x="21759" y="300988"/>
                  </a:cubicBezTo>
                  <a:cubicBezTo>
                    <a:pt x="37379" y="305370"/>
                    <a:pt x="48555" y="316038"/>
                    <a:pt x="56620" y="330706"/>
                  </a:cubicBezTo>
                  <a:cubicBezTo>
                    <a:pt x="91862" y="394842"/>
                    <a:pt x="151806" y="431100"/>
                    <a:pt x="203559" y="475805"/>
                  </a:cubicBezTo>
                  <a:cubicBezTo>
                    <a:pt x="219751" y="489775"/>
                    <a:pt x="241151" y="488949"/>
                    <a:pt x="248199" y="520445"/>
                  </a:cubicBezTo>
                  <a:cubicBezTo>
                    <a:pt x="252327" y="539051"/>
                    <a:pt x="284712" y="546163"/>
                    <a:pt x="308207" y="537654"/>
                  </a:cubicBezTo>
                  <a:cubicBezTo>
                    <a:pt x="343196" y="525018"/>
                    <a:pt x="340783" y="558800"/>
                    <a:pt x="348466" y="576262"/>
                  </a:cubicBezTo>
                  <a:cubicBezTo>
                    <a:pt x="357547" y="596964"/>
                    <a:pt x="345354" y="609664"/>
                    <a:pt x="326050" y="613981"/>
                  </a:cubicBezTo>
                  <a:cubicBezTo>
                    <a:pt x="317414" y="615950"/>
                    <a:pt x="308397" y="616267"/>
                    <a:pt x="299697" y="617982"/>
                  </a:cubicBezTo>
                  <a:cubicBezTo>
                    <a:pt x="293347" y="619189"/>
                    <a:pt x="284395" y="627634"/>
                    <a:pt x="286997" y="629221"/>
                  </a:cubicBezTo>
                  <a:cubicBezTo>
                    <a:pt x="319637" y="648589"/>
                    <a:pt x="288839" y="666623"/>
                    <a:pt x="287442" y="685166"/>
                  </a:cubicBezTo>
                  <a:cubicBezTo>
                    <a:pt x="286109" y="703327"/>
                    <a:pt x="296650" y="711454"/>
                    <a:pt x="311699" y="703072"/>
                  </a:cubicBezTo>
                  <a:cubicBezTo>
                    <a:pt x="336210" y="689420"/>
                    <a:pt x="357483" y="691325"/>
                    <a:pt x="378247" y="710756"/>
                  </a:cubicBezTo>
                  <a:cubicBezTo>
                    <a:pt x="389995" y="721678"/>
                    <a:pt x="407775" y="723075"/>
                    <a:pt x="417998" y="716725"/>
                  </a:cubicBezTo>
                  <a:cubicBezTo>
                    <a:pt x="452415" y="695389"/>
                    <a:pt x="491722" y="701675"/>
                    <a:pt x="527409" y="689420"/>
                  </a:cubicBezTo>
                  <a:cubicBezTo>
                    <a:pt x="545316" y="683260"/>
                    <a:pt x="562207" y="674434"/>
                    <a:pt x="566779" y="654876"/>
                  </a:cubicBezTo>
                  <a:cubicBezTo>
                    <a:pt x="571287" y="635508"/>
                    <a:pt x="551729" y="628332"/>
                    <a:pt x="540997" y="618236"/>
                  </a:cubicBezTo>
                  <a:cubicBezTo>
                    <a:pt x="516297" y="594868"/>
                    <a:pt x="491468" y="576326"/>
                    <a:pt x="499722" y="531050"/>
                  </a:cubicBezTo>
                  <a:cubicBezTo>
                    <a:pt x="503977" y="507682"/>
                    <a:pt x="488102" y="479932"/>
                    <a:pt x="473053" y="457072"/>
                  </a:cubicBezTo>
                  <a:cubicBezTo>
                    <a:pt x="456797" y="432434"/>
                    <a:pt x="449495" y="404684"/>
                    <a:pt x="476037" y="382142"/>
                  </a:cubicBezTo>
                  <a:cubicBezTo>
                    <a:pt x="490833" y="369569"/>
                    <a:pt x="483911" y="363536"/>
                    <a:pt x="474450" y="353948"/>
                  </a:cubicBezTo>
                  <a:cubicBezTo>
                    <a:pt x="462829" y="342200"/>
                    <a:pt x="468672" y="274064"/>
                    <a:pt x="482451" y="270254"/>
                  </a:cubicBezTo>
                  <a:cubicBezTo>
                    <a:pt x="510454" y="262507"/>
                    <a:pt x="528933" y="290130"/>
                    <a:pt x="534775" y="307275"/>
                  </a:cubicBezTo>
                  <a:cubicBezTo>
                    <a:pt x="546967" y="342898"/>
                    <a:pt x="568811" y="346391"/>
                    <a:pt x="596497" y="347661"/>
                  </a:cubicBezTo>
                  <a:cubicBezTo>
                    <a:pt x="606466" y="348169"/>
                    <a:pt x="616246" y="352360"/>
                    <a:pt x="626024" y="355154"/>
                  </a:cubicBezTo>
                  <a:cubicBezTo>
                    <a:pt x="649773" y="361822"/>
                    <a:pt x="656949" y="370585"/>
                    <a:pt x="640122" y="397255"/>
                  </a:cubicBezTo>
                  <a:cubicBezTo>
                    <a:pt x="619293" y="430148"/>
                    <a:pt x="632946" y="465391"/>
                    <a:pt x="650027" y="496252"/>
                  </a:cubicBezTo>
                  <a:cubicBezTo>
                    <a:pt x="658283" y="511174"/>
                    <a:pt x="671427" y="522985"/>
                    <a:pt x="682349" y="536193"/>
                  </a:cubicBezTo>
                  <a:cubicBezTo>
                    <a:pt x="690350" y="545845"/>
                    <a:pt x="689271" y="566991"/>
                    <a:pt x="705209" y="565213"/>
                  </a:cubicBezTo>
                  <a:cubicBezTo>
                    <a:pt x="724259" y="563117"/>
                    <a:pt x="722798" y="540448"/>
                    <a:pt x="727815" y="526542"/>
                  </a:cubicBezTo>
                  <a:cubicBezTo>
                    <a:pt x="744897" y="478726"/>
                    <a:pt x="740642" y="433767"/>
                    <a:pt x="705209" y="395667"/>
                  </a:cubicBezTo>
                  <a:cubicBezTo>
                    <a:pt x="701653" y="391794"/>
                    <a:pt x="696636" y="387984"/>
                    <a:pt x="695493" y="383285"/>
                  </a:cubicBezTo>
                  <a:cubicBezTo>
                    <a:pt x="681777" y="327468"/>
                    <a:pt x="650154" y="287971"/>
                    <a:pt x="609387" y="250124"/>
                  </a:cubicBezTo>
                  <a:cubicBezTo>
                    <a:pt x="572367" y="215771"/>
                    <a:pt x="524615" y="196022"/>
                    <a:pt x="479212" y="220660"/>
                  </a:cubicBezTo>
                  <a:cubicBezTo>
                    <a:pt x="470576" y="225360"/>
                    <a:pt x="462322" y="227899"/>
                    <a:pt x="454003" y="223073"/>
                  </a:cubicBezTo>
                  <a:cubicBezTo>
                    <a:pt x="418443" y="202499"/>
                    <a:pt x="378374" y="198689"/>
                    <a:pt x="340021" y="192847"/>
                  </a:cubicBezTo>
                  <a:cubicBezTo>
                    <a:pt x="298174" y="186497"/>
                    <a:pt x="253978" y="188339"/>
                    <a:pt x="217656" y="218755"/>
                  </a:cubicBezTo>
                  <a:cubicBezTo>
                    <a:pt x="204258" y="229995"/>
                    <a:pt x="193018" y="238948"/>
                    <a:pt x="179111" y="220978"/>
                  </a:cubicBezTo>
                  <a:cubicBezTo>
                    <a:pt x="170602" y="210056"/>
                    <a:pt x="161014" y="215326"/>
                    <a:pt x="151298" y="218946"/>
                  </a:cubicBezTo>
                  <a:cubicBezTo>
                    <a:pt x="122279" y="229804"/>
                    <a:pt x="104499" y="204277"/>
                    <a:pt x="82274" y="193546"/>
                  </a:cubicBezTo>
                  <a:cubicBezTo>
                    <a:pt x="77321" y="191133"/>
                    <a:pt x="76432" y="182306"/>
                    <a:pt x="80115" y="179131"/>
                  </a:cubicBezTo>
                  <a:cubicBezTo>
                    <a:pt x="118469" y="146238"/>
                    <a:pt x="113452" y="67117"/>
                    <a:pt x="180889" y="66799"/>
                  </a:cubicBezTo>
                  <a:cubicBezTo>
                    <a:pt x="201781" y="66736"/>
                    <a:pt x="191621" y="20634"/>
                    <a:pt x="217656" y="41399"/>
                  </a:cubicBezTo>
                  <a:cubicBezTo>
                    <a:pt x="229911" y="51115"/>
                    <a:pt x="233975" y="71943"/>
                    <a:pt x="245151" y="84262"/>
                  </a:cubicBezTo>
                  <a:cubicBezTo>
                    <a:pt x="264519" y="105661"/>
                    <a:pt x="286490" y="124394"/>
                    <a:pt x="307382" y="144206"/>
                  </a:cubicBezTo>
                  <a:cubicBezTo>
                    <a:pt x="315636" y="152016"/>
                    <a:pt x="326114" y="156843"/>
                    <a:pt x="335258" y="149794"/>
                  </a:cubicBezTo>
                  <a:cubicBezTo>
                    <a:pt x="363706" y="127823"/>
                    <a:pt x="395964" y="117663"/>
                    <a:pt x="429301" y="109344"/>
                  </a:cubicBezTo>
                  <a:cubicBezTo>
                    <a:pt x="433047" y="108392"/>
                    <a:pt x="435588" y="101978"/>
                    <a:pt x="440033" y="96327"/>
                  </a:cubicBezTo>
                  <a:cubicBezTo>
                    <a:pt x="421682" y="89596"/>
                    <a:pt x="404917" y="85278"/>
                    <a:pt x="389677" y="77531"/>
                  </a:cubicBezTo>
                  <a:cubicBezTo>
                    <a:pt x="362372" y="63624"/>
                    <a:pt x="336528" y="61021"/>
                    <a:pt x="310684" y="80452"/>
                  </a:cubicBezTo>
                  <a:cubicBezTo>
                    <a:pt x="296840" y="90929"/>
                    <a:pt x="284522" y="88453"/>
                    <a:pt x="274425" y="73784"/>
                  </a:cubicBezTo>
                  <a:cubicBezTo>
                    <a:pt x="262487" y="56385"/>
                    <a:pt x="262995" y="37970"/>
                    <a:pt x="272329" y="19936"/>
                  </a:cubicBezTo>
                  <a:cubicBezTo>
                    <a:pt x="282362" y="441"/>
                    <a:pt x="294364" y="7998"/>
                    <a:pt x="306873" y="17777"/>
                  </a:cubicBezTo>
                  <a:cubicBezTo>
                    <a:pt x="323701" y="31048"/>
                    <a:pt x="338052" y="13522"/>
                    <a:pt x="353736" y="12443"/>
                  </a:cubicBezTo>
                  <a:cubicBezTo>
                    <a:pt x="368913" y="11363"/>
                    <a:pt x="384153" y="11236"/>
                    <a:pt x="399329" y="10728"/>
                  </a:cubicBezTo>
                  <a:cubicBezTo>
                    <a:pt x="401235" y="10792"/>
                    <a:pt x="403203" y="10919"/>
                    <a:pt x="405172" y="10982"/>
                  </a:cubicBezTo>
                  <a:cubicBezTo>
                    <a:pt x="507534" y="-20323"/>
                    <a:pt x="600053" y="21650"/>
                    <a:pt x="692763" y="57465"/>
                  </a:cubicBezTo>
                  <a:cubicBezTo>
                    <a:pt x="720576" y="68196"/>
                    <a:pt x="746357" y="78737"/>
                    <a:pt x="776837" y="73975"/>
                  </a:cubicBezTo>
                  <a:cubicBezTo>
                    <a:pt x="816905" y="67625"/>
                    <a:pt x="850941" y="84452"/>
                    <a:pt x="881167" y="112138"/>
                  </a:cubicBezTo>
                  <a:cubicBezTo>
                    <a:pt x="908028" y="136777"/>
                    <a:pt x="933872" y="162685"/>
                    <a:pt x="960987" y="187132"/>
                  </a:cubicBezTo>
                  <a:cubicBezTo>
                    <a:pt x="985561" y="242631"/>
                    <a:pt x="1016232" y="294321"/>
                    <a:pt x="1053697" y="340486"/>
                  </a:cubicBezTo>
                  <a:cubicBezTo>
                    <a:pt x="1096305" y="392873"/>
                    <a:pt x="1111037" y="458088"/>
                    <a:pt x="1129072" y="521398"/>
                  </a:cubicBezTo>
                  <a:cubicBezTo>
                    <a:pt x="1143613" y="572135"/>
                    <a:pt x="1159933" y="621982"/>
                    <a:pt x="1178157" y="671259"/>
                  </a:cubicBezTo>
                  <a:cubicBezTo>
                    <a:pt x="1177204" y="692531"/>
                    <a:pt x="1159234" y="704533"/>
                    <a:pt x="1153646" y="724599"/>
                  </a:cubicBezTo>
                  <a:cubicBezTo>
                    <a:pt x="1147677" y="745935"/>
                    <a:pt x="1116498" y="744093"/>
                    <a:pt x="1109513" y="721551"/>
                  </a:cubicBezTo>
                  <a:cubicBezTo>
                    <a:pt x="1077573" y="619252"/>
                    <a:pt x="1012866" y="544639"/>
                    <a:pt x="937174" y="478535"/>
                  </a:cubicBezTo>
                  <a:cubicBezTo>
                    <a:pt x="928792" y="471233"/>
                    <a:pt x="925681" y="456881"/>
                    <a:pt x="908346" y="456247"/>
                  </a:cubicBezTo>
                  <a:cubicBezTo>
                    <a:pt x="924855" y="507174"/>
                    <a:pt x="895899" y="554672"/>
                    <a:pt x="899836" y="601662"/>
                  </a:cubicBezTo>
                  <a:cubicBezTo>
                    <a:pt x="904282" y="654812"/>
                    <a:pt x="906440" y="707708"/>
                    <a:pt x="909552" y="760857"/>
                  </a:cubicBezTo>
                  <a:cubicBezTo>
                    <a:pt x="910632" y="780162"/>
                    <a:pt x="922188" y="807149"/>
                    <a:pt x="952922" y="799592"/>
                  </a:cubicBezTo>
                  <a:cubicBezTo>
                    <a:pt x="958764" y="798132"/>
                    <a:pt x="966321" y="802069"/>
                    <a:pt x="969622" y="807784"/>
                  </a:cubicBezTo>
                  <a:cubicBezTo>
                    <a:pt x="998897" y="859410"/>
                    <a:pt x="1054078" y="863982"/>
                    <a:pt x="1097639" y="889446"/>
                  </a:cubicBezTo>
                  <a:cubicBezTo>
                    <a:pt x="1107672" y="895288"/>
                    <a:pt x="1121769" y="897954"/>
                    <a:pt x="1125261" y="909512"/>
                  </a:cubicBezTo>
                  <a:cubicBezTo>
                    <a:pt x="1138088" y="951993"/>
                    <a:pt x="1174093" y="981712"/>
                    <a:pt x="1180570" y="1027368"/>
                  </a:cubicBezTo>
                  <a:cubicBezTo>
                    <a:pt x="1182856" y="1043370"/>
                    <a:pt x="1189459" y="1054546"/>
                    <a:pt x="1205208" y="1059817"/>
                  </a:cubicBezTo>
                  <a:cubicBezTo>
                    <a:pt x="1222861" y="1065786"/>
                    <a:pt x="1235244" y="1079121"/>
                    <a:pt x="1240197" y="1099187"/>
                  </a:cubicBezTo>
                  <a:cubicBezTo>
                    <a:pt x="1242927" y="1190056"/>
                    <a:pt x="1271756" y="1272480"/>
                    <a:pt x="1309920" y="1352172"/>
                  </a:cubicBezTo>
                  <a:cubicBezTo>
                    <a:pt x="1320016" y="1373255"/>
                    <a:pt x="1317285" y="1394209"/>
                    <a:pt x="1298553" y="1410148"/>
                  </a:cubicBezTo>
                  <a:cubicBezTo>
                    <a:pt x="976036" y="1410148"/>
                    <a:pt x="653520" y="1410085"/>
                    <a:pt x="331067" y="141002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" name="Полилиния: фигура 16">
              <a:extLst>
                <a:ext uri="{FF2B5EF4-FFF2-40B4-BE49-F238E27FC236}">
                  <a16:creationId xmlns="" xmlns:a16="http://schemas.microsoft.com/office/drawing/2014/main" id="{56C013CE-6350-47E3-B3CB-CF177479125C}"/>
                </a:ext>
              </a:extLst>
            </p:cNvPr>
            <p:cNvSpPr/>
            <p:nvPr/>
          </p:nvSpPr>
          <p:spPr>
            <a:xfrm>
              <a:off x="11108344" y="2044467"/>
              <a:ext cx="1082449" cy="2392109"/>
            </a:xfrm>
            <a:custGeom>
              <a:avLst/>
              <a:gdLst>
                <a:gd name="connsiteX0" fmla="*/ 1082259 w 1082449"/>
                <a:gd name="connsiteY0" fmla="*/ 1026535 h 2392109"/>
                <a:gd name="connsiteX1" fmla="*/ 1082449 w 1082449"/>
                <a:gd name="connsiteY1" fmla="*/ 2294890 h 2392109"/>
                <a:gd name="connsiteX2" fmla="*/ 1042190 w 1082449"/>
                <a:gd name="connsiteY2" fmla="*/ 2297239 h 2392109"/>
                <a:gd name="connsiteX3" fmla="*/ 1001740 w 1082449"/>
                <a:gd name="connsiteY3" fmla="*/ 2180463 h 2392109"/>
                <a:gd name="connsiteX4" fmla="*/ 999836 w 1082449"/>
                <a:gd name="connsiteY4" fmla="*/ 2156269 h 2392109"/>
                <a:gd name="connsiteX5" fmla="*/ 987453 w 1082449"/>
                <a:gd name="connsiteY5" fmla="*/ 2012568 h 2392109"/>
                <a:gd name="connsiteX6" fmla="*/ 987136 w 1082449"/>
                <a:gd name="connsiteY6" fmla="*/ 1674746 h 2392109"/>
                <a:gd name="connsiteX7" fmla="*/ 921667 w 1082449"/>
                <a:gd name="connsiteY7" fmla="*/ 1545332 h 2392109"/>
                <a:gd name="connsiteX8" fmla="*/ 866168 w 1082449"/>
                <a:gd name="connsiteY8" fmla="*/ 1478149 h 2392109"/>
                <a:gd name="connsiteX9" fmla="*/ 826735 w 1082449"/>
                <a:gd name="connsiteY9" fmla="*/ 1391344 h 2392109"/>
                <a:gd name="connsiteX10" fmla="*/ 918174 w 1082449"/>
                <a:gd name="connsiteY10" fmla="*/ 1552000 h 2392109"/>
                <a:gd name="connsiteX11" fmla="*/ 925858 w 1082449"/>
                <a:gd name="connsiteY11" fmla="*/ 1654045 h 2392109"/>
                <a:gd name="connsiteX12" fmla="*/ 917921 w 1082449"/>
                <a:gd name="connsiteY12" fmla="*/ 1771774 h 2392109"/>
                <a:gd name="connsiteX13" fmla="*/ 892774 w 1082449"/>
                <a:gd name="connsiteY13" fmla="*/ 1826130 h 2392109"/>
                <a:gd name="connsiteX14" fmla="*/ 842165 w 1082449"/>
                <a:gd name="connsiteY14" fmla="*/ 1799397 h 2392109"/>
                <a:gd name="connsiteX15" fmla="*/ 828639 w 1082449"/>
                <a:gd name="connsiteY15" fmla="*/ 1796412 h 2392109"/>
                <a:gd name="connsiteX16" fmla="*/ 847436 w 1082449"/>
                <a:gd name="connsiteY16" fmla="*/ 1832544 h 2392109"/>
                <a:gd name="connsiteX17" fmla="*/ 895759 w 1082449"/>
                <a:gd name="connsiteY17" fmla="*/ 1889250 h 2392109"/>
                <a:gd name="connsiteX18" fmla="*/ 906617 w 1082449"/>
                <a:gd name="connsiteY18" fmla="*/ 1916492 h 2392109"/>
                <a:gd name="connsiteX19" fmla="*/ 881662 w 1082449"/>
                <a:gd name="connsiteY19" fmla="*/ 1930525 h 2392109"/>
                <a:gd name="connsiteX20" fmla="*/ 789841 w 1082449"/>
                <a:gd name="connsiteY20" fmla="*/ 1926271 h 2392109"/>
                <a:gd name="connsiteX21" fmla="*/ 651855 w 1082449"/>
                <a:gd name="connsiteY21" fmla="*/ 1905569 h 2392109"/>
                <a:gd name="connsiteX22" fmla="*/ 801588 w 1082449"/>
                <a:gd name="connsiteY22" fmla="*/ 1925381 h 2392109"/>
                <a:gd name="connsiteX23" fmla="*/ 868263 w 1082449"/>
                <a:gd name="connsiteY23" fmla="*/ 1962529 h 2392109"/>
                <a:gd name="connsiteX24" fmla="*/ 953290 w 1082449"/>
                <a:gd name="connsiteY24" fmla="*/ 2151570 h 2392109"/>
                <a:gd name="connsiteX25" fmla="*/ 944400 w 1082449"/>
                <a:gd name="connsiteY25" fmla="*/ 2216975 h 2392109"/>
                <a:gd name="connsiteX26" fmla="*/ 899251 w 1082449"/>
                <a:gd name="connsiteY26" fmla="*/ 2228405 h 2392109"/>
                <a:gd name="connsiteX27" fmla="*/ 880265 w 1082449"/>
                <a:gd name="connsiteY27" fmla="*/ 2190686 h 2392109"/>
                <a:gd name="connsiteX28" fmla="*/ 879948 w 1082449"/>
                <a:gd name="connsiteY28" fmla="*/ 2171763 h 2392109"/>
                <a:gd name="connsiteX29" fmla="*/ 887822 w 1082449"/>
                <a:gd name="connsiteY29" fmla="*/ 2229993 h 2392109"/>
                <a:gd name="connsiteX30" fmla="*/ 846927 w 1082449"/>
                <a:gd name="connsiteY30" fmla="*/ 2278888 h 2392109"/>
                <a:gd name="connsiteX31" fmla="*/ 754599 w 1082449"/>
                <a:gd name="connsiteY31" fmla="*/ 2268855 h 2392109"/>
                <a:gd name="connsiteX32" fmla="*/ 725325 w 1082449"/>
                <a:gd name="connsiteY32" fmla="*/ 2292223 h 2392109"/>
                <a:gd name="connsiteX33" fmla="*/ 718467 w 1082449"/>
                <a:gd name="connsiteY33" fmla="*/ 2364359 h 2392109"/>
                <a:gd name="connsiteX34" fmla="*/ 684558 w 1082449"/>
                <a:gd name="connsiteY34" fmla="*/ 2392109 h 2392109"/>
                <a:gd name="connsiteX35" fmla="*/ 651728 w 1082449"/>
                <a:gd name="connsiteY35" fmla="*/ 2363661 h 2392109"/>
                <a:gd name="connsiteX36" fmla="*/ 645061 w 1082449"/>
                <a:gd name="connsiteY36" fmla="*/ 2331911 h 2392109"/>
                <a:gd name="connsiteX37" fmla="*/ 611724 w 1082449"/>
                <a:gd name="connsiteY37" fmla="*/ 2288667 h 2392109"/>
                <a:gd name="connsiteX38" fmla="*/ 557431 w 1082449"/>
                <a:gd name="connsiteY38" fmla="*/ 2216340 h 2392109"/>
                <a:gd name="connsiteX39" fmla="*/ 542509 w 1082449"/>
                <a:gd name="connsiteY39" fmla="*/ 2190432 h 2392109"/>
                <a:gd name="connsiteX40" fmla="*/ 522633 w 1082449"/>
                <a:gd name="connsiteY40" fmla="*/ 2163000 h 2392109"/>
                <a:gd name="connsiteX41" fmla="*/ 498821 w 1082449"/>
                <a:gd name="connsiteY41" fmla="*/ 2087053 h 2392109"/>
                <a:gd name="connsiteX42" fmla="*/ 403634 w 1082449"/>
                <a:gd name="connsiteY42" fmla="*/ 1893886 h 2392109"/>
                <a:gd name="connsiteX43" fmla="*/ 397093 w 1082449"/>
                <a:gd name="connsiteY43" fmla="*/ 1867660 h 2392109"/>
                <a:gd name="connsiteX44" fmla="*/ 418239 w 1082449"/>
                <a:gd name="connsiteY44" fmla="*/ 1841117 h 2392109"/>
                <a:gd name="connsiteX45" fmla="*/ 431002 w 1082449"/>
                <a:gd name="connsiteY45" fmla="*/ 1716720 h 2392109"/>
                <a:gd name="connsiteX46" fmla="*/ 393347 w 1082449"/>
                <a:gd name="connsiteY46" fmla="*/ 1692399 h 2392109"/>
                <a:gd name="connsiteX47" fmla="*/ 354929 w 1082449"/>
                <a:gd name="connsiteY47" fmla="*/ 1665411 h 2392109"/>
                <a:gd name="connsiteX48" fmla="*/ 374678 w 1082449"/>
                <a:gd name="connsiteY48" fmla="*/ 1608007 h 2392109"/>
                <a:gd name="connsiteX49" fmla="*/ 392712 w 1082449"/>
                <a:gd name="connsiteY49" fmla="*/ 1529838 h 2392109"/>
                <a:gd name="connsiteX50" fmla="*/ 385473 w 1082449"/>
                <a:gd name="connsiteY50" fmla="*/ 1473704 h 2392109"/>
                <a:gd name="connsiteX51" fmla="*/ 366105 w 1082449"/>
                <a:gd name="connsiteY51" fmla="*/ 1366388 h 2392109"/>
                <a:gd name="connsiteX52" fmla="*/ 369852 w 1082449"/>
                <a:gd name="connsiteY52" fmla="*/ 1314699 h 2392109"/>
                <a:gd name="connsiteX53" fmla="*/ 414175 w 1082449"/>
                <a:gd name="connsiteY53" fmla="*/ 1322510 h 2392109"/>
                <a:gd name="connsiteX54" fmla="*/ 446052 w 1082449"/>
                <a:gd name="connsiteY54" fmla="*/ 1338702 h 2392109"/>
                <a:gd name="connsiteX55" fmla="*/ 427637 w 1082449"/>
                <a:gd name="connsiteY55" fmla="*/ 1252278 h 2392109"/>
                <a:gd name="connsiteX56" fmla="*/ 361216 w 1082449"/>
                <a:gd name="connsiteY56" fmla="*/ 1125468 h 2392109"/>
                <a:gd name="connsiteX57" fmla="*/ 346293 w 1082449"/>
                <a:gd name="connsiteY57" fmla="*/ 1108450 h 2392109"/>
                <a:gd name="connsiteX58" fmla="*/ 308701 w 1082449"/>
                <a:gd name="connsiteY58" fmla="*/ 1035425 h 2392109"/>
                <a:gd name="connsiteX59" fmla="*/ 283937 w 1082449"/>
                <a:gd name="connsiteY59" fmla="*/ 995229 h 2392109"/>
                <a:gd name="connsiteX60" fmla="*/ 288382 w 1082449"/>
                <a:gd name="connsiteY60" fmla="*/ 955986 h 2392109"/>
                <a:gd name="connsiteX61" fmla="*/ 334038 w 1082449"/>
                <a:gd name="connsiteY61" fmla="*/ 959859 h 2392109"/>
                <a:gd name="connsiteX62" fmla="*/ 349976 w 1082449"/>
                <a:gd name="connsiteY62" fmla="*/ 977131 h 2392109"/>
                <a:gd name="connsiteX63" fmla="*/ 381599 w 1082449"/>
                <a:gd name="connsiteY63" fmla="*/ 974211 h 2392109"/>
                <a:gd name="connsiteX64" fmla="*/ 385092 w 1082449"/>
                <a:gd name="connsiteY64" fmla="*/ 960177 h 2392109"/>
                <a:gd name="connsiteX65" fmla="*/ 360708 w 1082449"/>
                <a:gd name="connsiteY65" fmla="*/ 952874 h 2392109"/>
                <a:gd name="connsiteX66" fmla="*/ 307876 w 1082449"/>
                <a:gd name="connsiteY66" fmla="*/ 951795 h 2392109"/>
                <a:gd name="connsiteX67" fmla="*/ 276571 w 1082449"/>
                <a:gd name="connsiteY67" fmla="*/ 941825 h 2392109"/>
                <a:gd name="connsiteX68" fmla="*/ 222087 w 1082449"/>
                <a:gd name="connsiteY68" fmla="*/ 904106 h 2392109"/>
                <a:gd name="connsiteX69" fmla="*/ 85943 w 1082449"/>
                <a:gd name="connsiteY69" fmla="*/ 719574 h 2392109"/>
                <a:gd name="connsiteX70" fmla="*/ 47462 w 1082449"/>
                <a:gd name="connsiteY70" fmla="*/ 645088 h 2392109"/>
                <a:gd name="connsiteX71" fmla="*/ 7458 w 1082449"/>
                <a:gd name="connsiteY71" fmla="*/ 583556 h 2392109"/>
                <a:gd name="connsiteX72" fmla="*/ 1552 w 1082449"/>
                <a:gd name="connsiteY72" fmla="*/ 546536 h 2392109"/>
                <a:gd name="connsiteX73" fmla="*/ 122012 w 1082449"/>
                <a:gd name="connsiteY73" fmla="*/ 574603 h 2392109"/>
                <a:gd name="connsiteX74" fmla="*/ 191735 w 1082449"/>
                <a:gd name="connsiteY74" fmla="*/ 673156 h 2392109"/>
                <a:gd name="connsiteX75" fmla="*/ 325974 w 1082449"/>
                <a:gd name="connsiteY75" fmla="*/ 821302 h 2392109"/>
                <a:gd name="connsiteX76" fmla="*/ 280952 w 1082449"/>
                <a:gd name="connsiteY76" fmla="*/ 629848 h 2392109"/>
                <a:gd name="connsiteX77" fmla="*/ 280444 w 1082449"/>
                <a:gd name="connsiteY77" fmla="*/ 609655 h 2392109"/>
                <a:gd name="connsiteX78" fmla="*/ 289398 w 1082449"/>
                <a:gd name="connsiteY78" fmla="*/ 473447 h 2392109"/>
                <a:gd name="connsiteX79" fmla="*/ 336324 w 1082449"/>
                <a:gd name="connsiteY79" fmla="*/ 409058 h 2392109"/>
                <a:gd name="connsiteX80" fmla="*/ 348707 w 1082449"/>
                <a:gd name="connsiteY80" fmla="*/ 374831 h 2392109"/>
                <a:gd name="connsiteX81" fmla="*/ 355057 w 1082449"/>
                <a:gd name="connsiteY81" fmla="*/ 293233 h 2392109"/>
                <a:gd name="connsiteX82" fmla="*/ 386934 w 1082449"/>
                <a:gd name="connsiteY82" fmla="*/ 305997 h 2392109"/>
                <a:gd name="connsiteX83" fmla="*/ 428018 w 1082449"/>
                <a:gd name="connsiteY83" fmla="*/ 468113 h 2392109"/>
                <a:gd name="connsiteX84" fmla="*/ 475834 w 1082449"/>
                <a:gd name="connsiteY84" fmla="*/ 580445 h 2392109"/>
                <a:gd name="connsiteX85" fmla="*/ 512663 w 1082449"/>
                <a:gd name="connsiteY85" fmla="*/ 668266 h 2392109"/>
                <a:gd name="connsiteX86" fmla="*/ 549430 w 1082449"/>
                <a:gd name="connsiteY86" fmla="*/ 850131 h 2392109"/>
                <a:gd name="connsiteX87" fmla="*/ 575021 w 1082449"/>
                <a:gd name="connsiteY87" fmla="*/ 891533 h 2392109"/>
                <a:gd name="connsiteX88" fmla="*/ 650141 w 1082449"/>
                <a:gd name="connsiteY88" fmla="*/ 946080 h 2392109"/>
                <a:gd name="connsiteX89" fmla="*/ 669318 w 1082449"/>
                <a:gd name="connsiteY89" fmla="*/ 958780 h 2392109"/>
                <a:gd name="connsiteX90" fmla="*/ 776950 w 1082449"/>
                <a:gd name="connsiteY90" fmla="*/ 1013454 h 2392109"/>
                <a:gd name="connsiteX91" fmla="*/ 811558 w 1082449"/>
                <a:gd name="connsiteY91" fmla="*/ 1066603 h 2392109"/>
                <a:gd name="connsiteX92" fmla="*/ 903950 w 1082449"/>
                <a:gd name="connsiteY92" fmla="*/ 1313175 h 2392109"/>
                <a:gd name="connsiteX93" fmla="*/ 940590 w 1082449"/>
                <a:gd name="connsiteY93" fmla="*/ 1443795 h 2392109"/>
                <a:gd name="connsiteX94" fmla="*/ 954052 w 1082449"/>
                <a:gd name="connsiteY94" fmla="*/ 1479483 h 2392109"/>
                <a:gd name="connsiteX95" fmla="*/ 976722 w 1082449"/>
                <a:gd name="connsiteY95" fmla="*/ 1491357 h 2392109"/>
                <a:gd name="connsiteX96" fmla="*/ 986882 w 1082449"/>
                <a:gd name="connsiteY96" fmla="*/ 1467036 h 2392109"/>
                <a:gd name="connsiteX97" fmla="*/ 980024 w 1082449"/>
                <a:gd name="connsiteY97" fmla="*/ 1369563 h 2392109"/>
                <a:gd name="connsiteX98" fmla="*/ 890870 w 1082449"/>
                <a:gd name="connsiteY98" fmla="*/ 1112260 h 2392109"/>
                <a:gd name="connsiteX99" fmla="*/ 882996 w 1082449"/>
                <a:gd name="connsiteY99" fmla="*/ 1089718 h 2392109"/>
                <a:gd name="connsiteX100" fmla="*/ 824512 w 1082449"/>
                <a:gd name="connsiteY100" fmla="*/ 851718 h 2392109"/>
                <a:gd name="connsiteX101" fmla="*/ 755487 w 1082449"/>
                <a:gd name="connsiteY101" fmla="*/ 615370 h 2392109"/>
                <a:gd name="connsiteX102" fmla="*/ 717578 w 1082449"/>
                <a:gd name="connsiteY102" fmla="*/ 538408 h 2392109"/>
                <a:gd name="connsiteX103" fmla="*/ 624487 w 1082449"/>
                <a:gd name="connsiteY103" fmla="*/ 467605 h 2392109"/>
                <a:gd name="connsiteX104" fmla="*/ 610009 w 1082449"/>
                <a:gd name="connsiteY104" fmla="*/ 450269 h 2392109"/>
                <a:gd name="connsiteX105" fmla="*/ 504091 w 1082449"/>
                <a:gd name="connsiteY105" fmla="*/ 218303 h 2392109"/>
                <a:gd name="connsiteX106" fmla="*/ 493423 w 1082449"/>
                <a:gd name="connsiteY106" fmla="*/ 171821 h 2392109"/>
                <a:gd name="connsiteX107" fmla="*/ 493296 w 1082449"/>
                <a:gd name="connsiteY107" fmla="*/ 86222 h 2392109"/>
                <a:gd name="connsiteX108" fmla="*/ 509235 w 1082449"/>
                <a:gd name="connsiteY108" fmla="*/ 23738 h 2392109"/>
                <a:gd name="connsiteX109" fmla="*/ 592102 w 1082449"/>
                <a:gd name="connsiteY109" fmla="*/ 30215 h 2392109"/>
                <a:gd name="connsiteX110" fmla="*/ 636488 w 1082449"/>
                <a:gd name="connsiteY110" fmla="*/ 19293 h 2392109"/>
                <a:gd name="connsiteX111" fmla="*/ 647982 w 1082449"/>
                <a:gd name="connsiteY111" fmla="*/ 3545 h 2392109"/>
                <a:gd name="connsiteX112" fmla="*/ 735675 w 1082449"/>
                <a:gd name="connsiteY112" fmla="*/ 56695 h 2392109"/>
                <a:gd name="connsiteX113" fmla="*/ 735739 w 1082449"/>
                <a:gd name="connsiteY113" fmla="*/ 106669 h 2392109"/>
                <a:gd name="connsiteX114" fmla="*/ 651221 w 1082449"/>
                <a:gd name="connsiteY114" fmla="*/ 160708 h 2392109"/>
                <a:gd name="connsiteX115" fmla="*/ 631853 w 1082449"/>
                <a:gd name="connsiteY115" fmla="*/ 200396 h 2392109"/>
                <a:gd name="connsiteX116" fmla="*/ 744820 w 1082449"/>
                <a:gd name="connsiteY116" fmla="*/ 243893 h 2392109"/>
                <a:gd name="connsiteX117" fmla="*/ 766917 w 1082449"/>
                <a:gd name="connsiteY117" fmla="*/ 228018 h 2392109"/>
                <a:gd name="connsiteX118" fmla="*/ 837911 w 1082449"/>
                <a:gd name="connsiteY118" fmla="*/ 242179 h 2392109"/>
                <a:gd name="connsiteX119" fmla="*/ 873534 w 1082449"/>
                <a:gd name="connsiteY119" fmla="*/ 270564 h 2392109"/>
                <a:gd name="connsiteX120" fmla="*/ 923572 w 1082449"/>
                <a:gd name="connsiteY120" fmla="*/ 352479 h 2392109"/>
                <a:gd name="connsiteX121" fmla="*/ 953163 w 1082449"/>
                <a:gd name="connsiteY121" fmla="*/ 526851 h 2392109"/>
                <a:gd name="connsiteX122" fmla="*/ 945352 w 1082449"/>
                <a:gd name="connsiteY122" fmla="*/ 574222 h 2392109"/>
                <a:gd name="connsiteX123" fmla="*/ 884900 w 1082449"/>
                <a:gd name="connsiteY123" fmla="*/ 559300 h 2392109"/>
                <a:gd name="connsiteX124" fmla="*/ 850864 w 1082449"/>
                <a:gd name="connsiteY124" fmla="*/ 459858 h 2392109"/>
                <a:gd name="connsiteX125" fmla="*/ 846229 w 1082449"/>
                <a:gd name="connsiteY125" fmla="*/ 435855 h 2392109"/>
                <a:gd name="connsiteX126" fmla="*/ 817908 w 1082449"/>
                <a:gd name="connsiteY126" fmla="*/ 404041 h 2392109"/>
                <a:gd name="connsiteX127" fmla="*/ 818479 w 1082449"/>
                <a:gd name="connsiteY127" fmla="*/ 442014 h 2392109"/>
                <a:gd name="connsiteX128" fmla="*/ 823051 w 1082449"/>
                <a:gd name="connsiteY128" fmla="*/ 477892 h 2392109"/>
                <a:gd name="connsiteX129" fmla="*/ 869534 w 1082449"/>
                <a:gd name="connsiteY129" fmla="*/ 707319 h 2392109"/>
                <a:gd name="connsiteX130" fmla="*/ 907379 w 1082449"/>
                <a:gd name="connsiteY130" fmla="*/ 762501 h 2392109"/>
                <a:gd name="connsiteX131" fmla="*/ 1041809 w 1082449"/>
                <a:gd name="connsiteY131" fmla="*/ 892867 h 2392109"/>
                <a:gd name="connsiteX132" fmla="*/ 1067146 w 1082449"/>
                <a:gd name="connsiteY132" fmla="*/ 966273 h 2392109"/>
                <a:gd name="connsiteX133" fmla="*/ 1082195 w 1082449"/>
                <a:gd name="connsiteY133" fmla="*/ 1026535 h 2392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082449" h="2392109">
                  <a:moveTo>
                    <a:pt x="1082259" y="1026535"/>
                  </a:moveTo>
                  <a:cubicBezTo>
                    <a:pt x="1082322" y="1449320"/>
                    <a:pt x="1082386" y="1872105"/>
                    <a:pt x="1082449" y="2294890"/>
                  </a:cubicBezTo>
                  <a:cubicBezTo>
                    <a:pt x="1069749" y="2310511"/>
                    <a:pt x="1055970" y="2304542"/>
                    <a:pt x="1042190" y="2297239"/>
                  </a:cubicBezTo>
                  <a:cubicBezTo>
                    <a:pt x="1022441" y="2260854"/>
                    <a:pt x="997041" y="2226754"/>
                    <a:pt x="1001740" y="2180463"/>
                  </a:cubicBezTo>
                  <a:cubicBezTo>
                    <a:pt x="1002566" y="2172334"/>
                    <a:pt x="1003201" y="2163190"/>
                    <a:pt x="999836" y="2156269"/>
                  </a:cubicBezTo>
                  <a:cubicBezTo>
                    <a:pt x="976975" y="2110104"/>
                    <a:pt x="990120" y="2060574"/>
                    <a:pt x="987453" y="2012568"/>
                  </a:cubicBezTo>
                  <a:cubicBezTo>
                    <a:pt x="981166" y="1899981"/>
                    <a:pt x="986627" y="1787395"/>
                    <a:pt x="987136" y="1674746"/>
                  </a:cubicBezTo>
                  <a:cubicBezTo>
                    <a:pt x="987516" y="1589084"/>
                    <a:pt x="987961" y="1587242"/>
                    <a:pt x="921667" y="1545332"/>
                  </a:cubicBezTo>
                  <a:cubicBezTo>
                    <a:pt x="895061" y="1528505"/>
                    <a:pt x="878550" y="1506089"/>
                    <a:pt x="866168" y="1478149"/>
                  </a:cubicBezTo>
                  <a:cubicBezTo>
                    <a:pt x="852008" y="1446272"/>
                    <a:pt x="825464" y="1419983"/>
                    <a:pt x="826735" y="1391344"/>
                  </a:cubicBezTo>
                  <a:cubicBezTo>
                    <a:pt x="843625" y="1446462"/>
                    <a:pt x="873978" y="1503359"/>
                    <a:pt x="918174" y="1552000"/>
                  </a:cubicBezTo>
                  <a:cubicBezTo>
                    <a:pt x="929160" y="1585337"/>
                    <a:pt x="932843" y="1619183"/>
                    <a:pt x="925858" y="1654045"/>
                  </a:cubicBezTo>
                  <a:cubicBezTo>
                    <a:pt x="918111" y="1692843"/>
                    <a:pt x="918301" y="1732341"/>
                    <a:pt x="917921" y="1771774"/>
                  </a:cubicBezTo>
                  <a:cubicBezTo>
                    <a:pt x="917666" y="1794126"/>
                    <a:pt x="915952" y="1817304"/>
                    <a:pt x="892774" y="1826130"/>
                  </a:cubicBezTo>
                  <a:cubicBezTo>
                    <a:pt x="868899" y="1835211"/>
                    <a:pt x="851436" y="1825686"/>
                    <a:pt x="842165" y="1799397"/>
                  </a:cubicBezTo>
                  <a:cubicBezTo>
                    <a:pt x="840197" y="1793745"/>
                    <a:pt x="833465" y="1795523"/>
                    <a:pt x="828639" y="1796412"/>
                  </a:cubicBezTo>
                  <a:cubicBezTo>
                    <a:pt x="823242" y="1808941"/>
                    <a:pt x="829528" y="1820987"/>
                    <a:pt x="847436" y="1832544"/>
                  </a:cubicBezTo>
                  <a:cubicBezTo>
                    <a:pt x="863437" y="1851467"/>
                    <a:pt x="873788" y="1876042"/>
                    <a:pt x="895759" y="1889250"/>
                  </a:cubicBezTo>
                  <a:cubicBezTo>
                    <a:pt x="905855" y="1895346"/>
                    <a:pt x="910427" y="1904363"/>
                    <a:pt x="906617" y="1916492"/>
                  </a:cubicBezTo>
                  <a:cubicBezTo>
                    <a:pt x="902553" y="1929255"/>
                    <a:pt x="892076" y="1929573"/>
                    <a:pt x="881662" y="1930525"/>
                  </a:cubicBezTo>
                  <a:cubicBezTo>
                    <a:pt x="850864" y="1933255"/>
                    <a:pt x="819178" y="1930970"/>
                    <a:pt x="789841" y="1926271"/>
                  </a:cubicBezTo>
                  <a:cubicBezTo>
                    <a:pt x="739676" y="1918269"/>
                    <a:pt x="687225" y="1922206"/>
                    <a:pt x="651855" y="1905569"/>
                  </a:cubicBezTo>
                  <a:cubicBezTo>
                    <a:pt x="692114" y="1917444"/>
                    <a:pt x="746978" y="1924302"/>
                    <a:pt x="801588" y="1925381"/>
                  </a:cubicBezTo>
                  <a:cubicBezTo>
                    <a:pt x="832640" y="1926017"/>
                    <a:pt x="855246" y="1937764"/>
                    <a:pt x="868263" y="1962529"/>
                  </a:cubicBezTo>
                  <a:cubicBezTo>
                    <a:pt x="900077" y="2023490"/>
                    <a:pt x="940908" y="2080069"/>
                    <a:pt x="953290" y="2151570"/>
                  </a:cubicBezTo>
                  <a:cubicBezTo>
                    <a:pt x="957417" y="2175382"/>
                    <a:pt x="959703" y="2196909"/>
                    <a:pt x="944400" y="2216975"/>
                  </a:cubicBezTo>
                  <a:cubicBezTo>
                    <a:pt x="931954" y="2233358"/>
                    <a:pt x="915380" y="2233168"/>
                    <a:pt x="899251" y="2228405"/>
                  </a:cubicBezTo>
                  <a:cubicBezTo>
                    <a:pt x="882170" y="2223388"/>
                    <a:pt x="877344" y="2207958"/>
                    <a:pt x="880265" y="2190686"/>
                  </a:cubicBezTo>
                  <a:cubicBezTo>
                    <a:pt x="881662" y="2182240"/>
                    <a:pt x="881472" y="2175001"/>
                    <a:pt x="879948" y="2171763"/>
                  </a:cubicBezTo>
                  <a:cubicBezTo>
                    <a:pt x="884774" y="2187575"/>
                    <a:pt x="882487" y="2208974"/>
                    <a:pt x="887822" y="2229993"/>
                  </a:cubicBezTo>
                  <a:cubicBezTo>
                    <a:pt x="894425" y="2255837"/>
                    <a:pt x="870168" y="2275205"/>
                    <a:pt x="846927" y="2278888"/>
                  </a:cubicBezTo>
                  <a:cubicBezTo>
                    <a:pt x="816257" y="2283714"/>
                    <a:pt x="784634" y="2288222"/>
                    <a:pt x="754599" y="2268855"/>
                  </a:cubicBezTo>
                  <a:cubicBezTo>
                    <a:pt x="732247" y="2254504"/>
                    <a:pt x="722277" y="2262759"/>
                    <a:pt x="725325" y="2292223"/>
                  </a:cubicBezTo>
                  <a:cubicBezTo>
                    <a:pt x="727928" y="2317179"/>
                    <a:pt x="727611" y="2340991"/>
                    <a:pt x="718467" y="2364359"/>
                  </a:cubicBezTo>
                  <a:cubicBezTo>
                    <a:pt x="712053" y="2380742"/>
                    <a:pt x="702021" y="2392045"/>
                    <a:pt x="684558" y="2392109"/>
                  </a:cubicBezTo>
                  <a:cubicBezTo>
                    <a:pt x="666841" y="2392236"/>
                    <a:pt x="657189" y="2380933"/>
                    <a:pt x="651728" y="2363661"/>
                  </a:cubicBezTo>
                  <a:cubicBezTo>
                    <a:pt x="648426" y="2353247"/>
                    <a:pt x="645505" y="2342896"/>
                    <a:pt x="645061" y="2331911"/>
                  </a:cubicBezTo>
                  <a:cubicBezTo>
                    <a:pt x="644109" y="2308288"/>
                    <a:pt x="632488" y="2296795"/>
                    <a:pt x="611724" y="2288667"/>
                  </a:cubicBezTo>
                  <a:cubicBezTo>
                    <a:pt x="581561" y="2276856"/>
                    <a:pt x="547144" y="2265870"/>
                    <a:pt x="557431" y="2216340"/>
                  </a:cubicBezTo>
                  <a:cubicBezTo>
                    <a:pt x="559399" y="2207006"/>
                    <a:pt x="551843" y="2196210"/>
                    <a:pt x="542509" y="2190432"/>
                  </a:cubicBezTo>
                  <a:cubicBezTo>
                    <a:pt x="532412" y="2184145"/>
                    <a:pt x="522760" y="2177669"/>
                    <a:pt x="522633" y="2163000"/>
                  </a:cubicBezTo>
                  <a:cubicBezTo>
                    <a:pt x="525300" y="2133980"/>
                    <a:pt x="509362" y="2110294"/>
                    <a:pt x="498821" y="2087053"/>
                  </a:cubicBezTo>
                  <a:cubicBezTo>
                    <a:pt x="469102" y="2021712"/>
                    <a:pt x="461355" y="1943479"/>
                    <a:pt x="403634" y="1893886"/>
                  </a:cubicBezTo>
                  <a:cubicBezTo>
                    <a:pt x="396649" y="1887853"/>
                    <a:pt x="395062" y="1877630"/>
                    <a:pt x="397093" y="1867660"/>
                  </a:cubicBezTo>
                  <a:cubicBezTo>
                    <a:pt x="400078" y="1855087"/>
                    <a:pt x="414048" y="1852610"/>
                    <a:pt x="418239" y="1841117"/>
                  </a:cubicBezTo>
                  <a:cubicBezTo>
                    <a:pt x="438813" y="1816923"/>
                    <a:pt x="446370" y="1744215"/>
                    <a:pt x="431002" y="1716720"/>
                  </a:cubicBezTo>
                  <a:cubicBezTo>
                    <a:pt x="422493" y="1701479"/>
                    <a:pt x="408968" y="1694685"/>
                    <a:pt x="393347" y="1692399"/>
                  </a:cubicBezTo>
                  <a:cubicBezTo>
                    <a:pt x="376392" y="1689859"/>
                    <a:pt x="359438" y="1686176"/>
                    <a:pt x="354929" y="1665411"/>
                  </a:cubicBezTo>
                  <a:cubicBezTo>
                    <a:pt x="349913" y="1642361"/>
                    <a:pt x="356326" y="1618104"/>
                    <a:pt x="374678" y="1608007"/>
                  </a:cubicBezTo>
                  <a:cubicBezTo>
                    <a:pt x="411445" y="1587750"/>
                    <a:pt x="403824" y="1560001"/>
                    <a:pt x="392712" y="1529838"/>
                  </a:cubicBezTo>
                  <a:cubicBezTo>
                    <a:pt x="385981" y="1511550"/>
                    <a:pt x="385537" y="1492754"/>
                    <a:pt x="385473" y="1473704"/>
                  </a:cubicBezTo>
                  <a:cubicBezTo>
                    <a:pt x="385346" y="1436620"/>
                    <a:pt x="379377" y="1400678"/>
                    <a:pt x="366105" y="1366388"/>
                  </a:cubicBezTo>
                  <a:cubicBezTo>
                    <a:pt x="359057" y="1348227"/>
                    <a:pt x="351818" y="1329939"/>
                    <a:pt x="369852" y="1314699"/>
                  </a:cubicBezTo>
                  <a:cubicBezTo>
                    <a:pt x="386679" y="1300412"/>
                    <a:pt x="400205" y="1312477"/>
                    <a:pt x="414175" y="1322510"/>
                  </a:cubicBezTo>
                  <a:cubicBezTo>
                    <a:pt x="423255" y="1329050"/>
                    <a:pt x="431002" y="1339274"/>
                    <a:pt x="446052" y="1338702"/>
                  </a:cubicBezTo>
                  <a:cubicBezTo>
                    <a:pt x="450116" y="1307079"/>
                    <a:pt x="450434" y="1275202"/>
                    <a:pt x="427637" y="1252278"/>
                  </a:cubicBezTo>
                  <a:cubicBezTo>
                    <a:pt x="392585" y="1217036"/>
                    <a:pt x="368328" y="1176903"/>
                    <a:pt x="361216" y="1125468"/>
                  </a:cubicBezTo>
                  <a:cubicBezTo>
                    <a:pt x="360010" y="1116705"/>
                    <a:pt x="352136" y="1113276"/>
                    <a:pt x="346293" y="1108450"/>
                  </a:cubicBezTo>
                  <a:cubicBezTo>
                    <a:pt x="330926" y="1085844"/>
                    <a:pt x="326736" y="1056507"/>
                    <a:pt x="308701" y="1035425"/>
                  </a:cubicBezTo>
                  <a:cubicBezTo>
                    <a:pt x="298287" y="1023550"/>
                    <a:pt x="288318" y="1011739"/>
                    <a:pt x="283937" y="995229"/>
                  </a:cubicBezTo>
                  <a:cubicBezTo>
                    <a:pt x="280063" y="980687"/>
                    <a:pt x="271808" y="963542"/>
                    <a:pt x="288382" y="955986"/>
                  </a:cubicBezTo>
                  <a:cubicBezTo>
                    <a:pt x="302034" y="949763"/>
                    <a:pt x="320195" y="943540"/>
                    <a:pt x="334038" y="959859"/>
                  </a:cubicBezTo>
                  <a:cubicBezTo>
                    <a:pt x="339118" y="965828"/>
                    <a:pt x="343246" y="972940"/>
                    <a:pt x="349976" y="977131"/>
                  </a:cubicBezTo>
                  <a:cubicBezTo>
                    <a:pt x="361089" y="983990"/>
                    <a:pt x="371757" y="983101"/>
                    <a:pt x="381599" y="974211"/>
                  </a:cubicBezTo>
                  <a:cubicBezTo>
                    <a:pt x="385600" y="970591"/>
                    <a:pt x="388648" y="965447"/>
                    <a:pt x="385092" y="960177"/>
                  </a:cubicBezTo>
                  <a:cubicBezTo>
                    <a:pt x="378996" y="951223"/>
                    <a:pt x="369408" y="952112"/>
                    <a:pt x="360708" y="952874"/>
                  </a:cubicBezTo>
                  <a:cubicBezTo>
                    <a:pt x="343055" y="954462"/>
                    <a:pt x="325656" y="949763"/>
                    <a:pt x="307876" y="951795"/>
                  </a:cubicBezTo>
                  <a:cubicBezTo>
                    <a:pt x="296573" y="953128"/>
                    <a:pt x="281270" y="952430"/>
                    <a:pt x="276571" y="941825"/>
                  </a:cubicBezTo>
                  <a:cubicBezTo>
                    <a:pt x="265140" y="915981"/>
                    <a:pt x="240566" y="915917"/>
                    <a:pt x="222087" y="904106"/>
                  </a:cubicBezTo>
                  <a:cubicBezTo>
                    <a:pt x="179035" y="840606"/>
                    <a:pt x="131981" y="780535"/>
                    <a:pt x="85943" y="719574"/>
                  </a:cubicBezTo>
                  <a:cubicBezTo>
                    <a:pt x="69561" y="697921"/>
                    <a:pt x="52098" y="674743"/>
                    <a:pt x="47462" y="645088"/>
                  </a:cubicBezTo>
                  <a:cubicBezTo>
                    <a:pt x="40224" y="620006"/>
                    <a:pt x="31968" y="595685"/>
                    <a:pt x="7458" y="583556"/>
                  </a:cubicBezTo>
                  <a:cubicBezTo>
                    <a:pt x="-2004" y="572508"/>
                    <a:pt x="-544" y="559553"/>
                    <a:pt x="1552" y="546536"/>
                  </a:cubicBezTo>
                  <a:cubicBezTo>
                    <a:pt x="49240" y="496053"/>
                    <a:pt x="94770" y="524565"/>
                    <a:pt x="122012" y="574603"/>
                  </a:cubicBezTo>
                  <a:cubicBezTo>
                    <a:pt x="142268" y="611687"/>
                    <a:pt x="168811" y="640199"/>
                    <a:pt x="191735" y="673156"/>
                  </a:cubicBezTo>
                  <a:cubicBezTo>
                    <a:pt x="230215" y="728464"/>
                    <a:pt x="283619" y="765612"/>
                    <a:pt x="325974" y="821302"/>
                  </a:cubicBezTo>
                  <a:cubicBezTo>
                    <a:pt x="295748" y="758309"/>
                    <a:pt x="284127" y="695190"/>
                    <a:pt x="280952" y="629848"/>
                  </a:cubicBezTo>
                  <a:cubicBezTo>
                    <a:pt x="280635" y="623117"/>
                    <a:pt x="283492" y="614989"/>
                    <a:pt x="280444" y="609655"/>
                  </a:cubicBezTo>
                  <a:cubicBezTo>
                    <a:pt x="252822" y="561585"/>
                    <a:pt x="263553" y="518723"/>
                    <a:pt x="289398" y="473447"/>
                  </a:cubicBezTo>
                  <a:cubicBezTo>
                    <a:pt x="303050" y="449571"/>
                    <a:pt x="306288" y="419154"/>
                    <a:pt x="336324" y="409058"/>
                  </a:cubicBezTo>
                  <a:cubicBezTo>
                    <a:pt x="352898" y="403470"/>
                    <a:pt x="346992" y="387912"/>
                    <a:pt x="348707" y="374831"/>
                  </a:cubicBezTo>
                  <a:cubicBezTo>
                    <a:pt x="352262" y="347716"/>
                    <a:pt x="331942" y="318443"/>
                    <a:pt x="355057" y="293233"/>
                  </a:cubicBezTo>
                  <a:cubicBezTo>
                    <a:pt x="369217" y="287328"/>
                    <a:pt x="382488" y="291963"/>
                    <a:pt x="386934" y="305997"/>
                  </a:cubicBezTo>
                  <a:cubicBezTo>
                    <a:pt x="403761" y="358702"/>
                    <a:pt x="438368" y="403851"/>
                    <a:pt x="428018" y="468113"/>
                  </a:cubicBezTo>
                  <a:cubicBezTo>
                    <a:pt x="421477" y="508626"/>
                    <a:pt x="457101" y="544313"/>
                    <a:pt x="475834" y="580445"/>
                  </a:cubicBezTo>
                  <a:cubicBezTo>
                    <a:pt x="490629" y="609020"/>
                    <a:pt x="508346" y="635373"/>
                    <a:pt x="512663" y="668266"/>
                  </a:cubicBezTo>
                  <a:cubicBezTo>
                    <a:pt x="520728" y="729861"/>
                    <a:pt x="555018" y="785170"/>
                    <a:pt x="549430" y="850131"/>
                  </a:cubicBezTo>
                  <a:cubicBezTo>
                    <a:pt x="547715" y="869816"/>
                    <a:pt x="558193" y="884104"/>
                    <a:pt x="575021" y="891533"/>
                  </a:cubicBezTo>
                  <a:cubicBezTo>
                    <a:pt x="603596" y="904170"/>
                    <a:pt x="628487" y="922458"/>
                    <a:pt x="650141" y="946080"/>
                  </a:cubicBezTo>
                  <a:cubicBezTo>
                    <a:pt x="655475" y="951922"/>
                    <a:pt x="662270" y="958843"/>
                    <a:pt x="669318" y="958780"/>
                  </a:cubicBezTo>
                  <a:cubicBezTo>
                    <a:pt x="713832" y="958145"/>
                    <a:pt x="741010" y="995674"/>
                    <a:pt x="776950" y="1013454"/>
                  </a:cubicBezTo>
                  <a:cubicBezTo>
                    <a:pt x="799302" y="1024503"/>
                    <a:pt x="808447" y="1040822"/>
                    <a:pt x="811558" y="1066603"/>
                  </a:cubicBezTo>
                  <a:cubicBezTo>
                    <a:pt x="822543" y="1157091"/>
                    <a:pt x="857976" y="1236784"/>
                    <a:pt x="903950" y="1313175"/>
                  </a:cubicBezTo>
                  <a:cubicBezTo>
                    <a:pt x="926811" y="1351085"/>
                    <a:pt x="958561" y="1390328"/>
                    <a:pt x="940590" y="1443795"/>
                  </a:cubicBezTo>
                  <a:cubicBezTo>
                    <a:pt x="935700" y="1458337"/>
                    <a:pt x="944083" y="1470084"/>
                    <a:pt x="954052" y="1479483"/>
                  </a:cubicBezTo>
                  <a:cubicBezTo>
                    <a:pt x="960529" y="1485642"/>
                    <a:pt x="966815" y="1494786"/>
                    <a:pt x="976722" y="1491357"/>
                  </a:cubicBezTo>
                  <a:cubicBezTo>
                    <a:pt x="987136" y="1487737"/>
                    <a:pt x="986056" y="1476307"/>
                    <a:pt x="986882" y="1467036"/>
                  </a:cubicBezTo>
                  <a:cubicBezTo>
                    <a:pt x="989675" y="1434143"/>
                    <a:pt x="984341" y="1402012"/>
                    <a:pt x="980024" y="1369563"/>
                  </a:cubicBezTo>
                  <a:cubicBezTo>
                    <a:pt x="967641" y="1276726"/>
                    <a:pt x="930493" y="1194049"/>
                    <a:pt x="890870" y="1112260"/>
                  </a:cubicBezTo>
                  <a:cubicBezTo>
                    <a:pt x="887313" y="1104894"/>
                    <a:pt x="883313" y="1097973"/>
                    <a:pt x="882996" y="1089718"/>
                  </a:cubicBezTo>
                  <a:cubicBezTo>
                    <a:pt x="879439" y="1005643"/>
                    <a:pt x="845467" y="930713"/>
                    <a:pt x="824512" y="851718"/>
                  </a:cubicBezTo>
                  <a:cubicBezTo>
                    <a:pt x="803430" y="772216"/>
                    <a:pt x="759488" y="700588"/>
                    <a:pt x="755487" y="615370"/>
                  </a:cubicBezTo>
                  <a:cubicBezTo>
                    <a:pt x="754027" y="584636"/>
                    <a:pt x="730405" y="563681"/>
                    <a:pt x="717578" y="538408"/>
                  </a:cubicBezTo>
                  <a:cubicBezTo>
                    <a:pt x="695671" y="495291"/>
                    <a:pt x="674525" y="463731"/>
                    <a:pt x="624487" y="467605"/>
                  </a:cubicBezTo>
                  <a:cubicBezTo>
                    <a:pt x="617692" y="468113"/>
                    <a:pt x="611850" y="458588"/>
                    <a:pt x="610009" y="450269"/>
                  </a:cubicBezTo>
                  <a:cubicBezTo>
                    <a:pt x="591149" y="364353"/>
                    <a:pt x="532412" y="299393"/>
                    <a:pt x="504091" y="218303"/>
                  </a:cubicBezTo>
                  <a:cubicBezTo>
                    <a:pt x="498693" y="202809"/>
                    <a:pt x="491200" y="188394"/>
                    <a:pt x="493423" y="171821"/>
                  </a:cubicBezTo>
                  <a:cubicBezTo>
                    <a:pt x="497297" y="143182"/>
                    <a:pt x="494375" y="114797"/>
                    <a:pt x="493296" y="86222"/>
                  </a:cubicBezTo>
                  <a:cubicBezTo>
                    <a:pt x="492407" y="63870"/>
                    <a:pt x="485359" y="34787"/>
                    <a:pt x="509235" y="23738"/>
                  </a:cubicBezTo>
                  <a:cubicBezTo>
                    <a:pt x="535904" y="11355"/>
                    <a:pt x="568671" y="6783"/>
                    <a:pt x="592102" y="30215"/>
                  </a:cubicBezTo>
                  <a:cubicBezTo>
                    <a:pt x="616232" y="54282"/>
                    <a:pt x="627027" y="49265"/>
                    <a:pt x="636488" y="19293"/>
                  </a:cubicBezTo>
                  <a:cubicBezTo>
                    <a:pt x="638521" y="12943"/>
                    <a:pt x="641886" y="5831"/>
                    <a:pt x="647982" y="3545"/>
                  </a:cubicBezTo>
                  <a:cubicBezTo>
                    <a:pt x="694972" y="-13918"/>
                    <a:pt x="707164" y="37835"/>
                    <a:pt x="735675" y="56695"/>
                  </a:cubicBezTo>
                  <a:cubicBezTo>
                    <a:pt x="753074" y="68188"/>
                    <a:pt x="750471" y="91302"/>
                    <a:pt x="735739" y="106669"/>
                  </a:cubicBezTo>
                  <a:cubicBezTo>
                    <a:pt x="711990" y="131434"/>
                    <a:pt x="698147" y="171567"/>
                    <a:pt x="651221" y="160708"/>
                  </a:cubicBezTo>
                  <a:cubicBezTo>
                    <a:pt x="633377" y="156580"/>
                    <a:pt x="626583" y="180584"/>
                    <a:pt x="631853" y="200396"/>
                  </a:cubicBezTo>
                  <a:cubicBezTo>
                    <a:pt x="645823" y="253292"/>
                    <a:pt x="702084" y="274945"/>
                    <a:pt x="744820" y="243893"/>
                  </a:cubicBezTo>
                  <a:cubicBezTo>
                    <a:pt x="752186" y="238559"/>
                    <a:pt x="759551" y="233289"/>
                    <a:pt x="766917" y="228018"/>
                  </a:cubicBezTo>
                  <a:cubicBezTo>
                    <a:pt x="807176" y="199316"/>
                    <a:pt x="812574" y="200015"/>
                    <a:pt x="837911" y="242179"/>
                  </a:cubicBezTo>
                  <a:cubicBezTo>
                    <a:pt x="846737" y="256784"/>
                    <a:pt x="858421" y="264976"/>
                    <a:pt x="873534" y="270564"/>
                  </a:cubicBezTo>
                  <a:cubicBezTo>
                    <a:pt x="917349" y="286756"/>
                    <a:pt x="925858" y="303711"/>
                    <a:pt x="923572" y="352479"/>
                  </a:cubicBezTo>
                  <a:cubicBezTo>
                    <a:pt x="920714" y="412741"/>
                    <a:pt x="938939" y="469764"/>
                    <a:pt x="953163" y="526851"/>
                  </a:cubicBezTo>
                  <a:cubicBezTo>
                    <a:pt x="958116" y="546790"/>
                    <a:pt x="968149" y="565396"/>
                    <a:pt x="945352" y="574222"/>
                  </a:cubicBezTo>
                  <a:cubicBezTo>
                    <a:pt x="924461" y="582350"/>
                    <a:pt x="898172" y="587621"/>
                    <a:pt x="884900" y="559300"/>
                  </a:cubicBezTo>
                  <a:cubicBezTo>
                    <a:pt x="870105" y="527803"/>
                    <a:pt x="857087" y="495037"/>
                    <a:pt x="850864" y="459858"/>
                  </a:cubicBezTo>
                  <a:cubicBezTo>
                    <a:pt x="849467" y="451857"/>
                    <a:pt x="849087" y="443475"/>
                    <a:pt x="846229" y="435855"/>
                  </a:cubicBezTo>
                  <a:cubicBezTo>
                    <a:pt x="840641" y="420869"/>
                    <a:pt x="834545" y="398136"/>
                    <a:pt x="817908" y="404041"/>
                  </a:cubicBezTo>
                  <a:cubicBezTo>
                    <a:pt x="799747" y="410455"/>
                    <a:pt x="813336" y="429505"/>
                    <a:pt x="818479" y="442014"/>
                  </a:cubicBezTo>
                  <a:cubicBezTo>
                    <a:pt x="823369" y="453889"/>
                    <a:pt x="821845" y="465890"/>
                    <a:pt x="823051" y="477892"/>
                  </a:cubicBezTo>
                  <a:cubicBezTo>
                    <a:pt x="830799" y="556125"/>
                    <a:pt x="843372" y="633277"/>
                    <a:pt x="869534" y="707319"/>
                  </a:cubicBezTo>
                  <a:cubicBezTo>
                    <a:pt x="877408" y="729734"/>
                    <a:pt x="890870" y="746689"/>
                    <a:pt x="907379" y="762501"/>
                  </a:cubicBezTo>
                  <a:cubicBezTo>
                    <a:pt x="952464" y="805617"/>
                    <a:pt x="999518" y="846321"/>
                    <a:pt x="1041809" y="892867"/>
                  </a:cubicBezTo>
                  <a:cubicBezTo>
                    <a:pt x="1060732" y="913695"/>
                    <a:pt x="1069114" y="937698"/>
                    <a:pt x="1067146" y="966273"/>
                  </a:cubicBezTo>
                  <a:cubicBezTo>
                    <a:pt x="1065685" y="988244"/>
                    <a:pt x="1070194" y="1008437"/>
                    <a:pt x="1082195" y="102653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" name="Полилиния: фигура 17">
              <a:extLst>
                <a:ext uri="{FF2B5EF4-FFF2-40B4-BE49-F238E27FC236}">
                  <a16:creationId xmlns="" xmlns:a16="http://schemas.microsoft.com/office/drawing/2014/main" id="{BDCBF6D9-B830-4E23-A1C9-4A9768ABF210}"/>
                </a:ext>
              </a:extLst>
            </p:cNvPr>
            <p:cNvSpPr/>
            <p:nvPr/>
          </p:nvSpPr>
          <p:spPr>
            <a:xfrm>
              <a:off x="11368466" y="953626"/>
              <a:ext cx="822200" cy="2635408"/>
            </a:xfrm>
            <a:custGeom>
              <a:avLst/>
              <a:gdLst>
                <a:gd name="connsiteX0" fmla="*/ 822137 w 822200"/>
                <a:gd name="connsiteY0" fmla="*/ 2117376 h 2635408"/>
                <a:gd name="connsiteX1" fmla="*/ 788608 w 822200"/>
                <a:gd name="connsiteY1" fmla="*/ 2053368 h 2635408"/>
                <a:gd name="connsiteX2" fmla="*/ 765304 w 822200"/>
                <a:gd name="connsiteY2" fmla="*/ 1995963 h 2635408"/>
                <a:gd name="connsiteX3" fmla="*/ 664783 w 822200"/>
                <a:gd name="connsiteY3" fmla="*/ 1900840 h 2635408"/>
                <a:gd name="connsiteX4" fmla="*/ 569915 w 822200"/>
                <a:gd name="connsiteY4" fmla="*/ 1741010 h 2635408"/>
                <a:gd name="connsiteX5" fmla="*/ 529338 w 822200"/>
                <a:gd name="connsiteY5" fmla="*/ 1519330 h 2635408"/>
                <a:gd name="connsiteX6" fmla="*/ 528576 w 822200"/>
                <a:gd name="connsiteY6" fmla="*/ 1446813 h 2635408"/>
                <a:gd name="connsiteX7" fmla="*/ 550928 w 822200"/>
                <a:gd name="connsiteY7" fmla="*/ 1442558 h 2635408"/>
                <a:gd name="connsiteX8" fmla="*/ 611634 w 822200"/>
                <a:gd name="connsiteY8" fmla="*/ 1550826 h 2635408"/>
                <a:gd name="connsiteX9" fmla="*/ 638685 w 822200"/>
                <a:gd name="connsiteY9" fmla="*/ 1631027 h 2635408"/>
                <a:gd name="connsiteX10" fmla="*/ 675896 w 822200"/>
                <a:gd name="connsiteY10" fmla="*/ 1647537 h 2635408"/>
                <a:gd name="connsiteX11" fmla="*/ 667831 w 822200"/>
                <a:gd name="connsiteY11" fmla="*/ 1618898 h 2635408"/>
                <a:gd name="connsiteX12" fmla="*/ 659450 w 822200"/>
                <a:gd name="connsiteY12" fmla="*/ 1584227 h 2635408"/>
                <a:gd name="connsiteX13" fmla="*/ 649353 w 822200"/>
                <a:gd name="connsiteY13" fmla="*/ 1512663 h 2635408"/>
                <a:gd name="connsiteX14" fmla="*/ 643066 w 822200"/>
                <a:gd name="connsiteY14" fmla="*/ 1434493 h 2635408"/>
                <a:gd name="connsiteX15" fmla="*/ 612650 w 822200"/>
                <a:gd name="connsiteY15" fmla="*/ 1383693 h 2635408"/>
                <a:gd name="connsiteX16" fmla="*/ 557595 w 822200"/>
                <a:gd name="connsiteY16" fmla="*/ 1338100 h 2635408"/>
                <a:gd name="connsiteX17" fmla="*/ 529655 w 822200"/>
                <a:gd name="connsiteY17" fmla="*/ 1330163 h 2635408"/>
                <a:gd name="connsiteX18" fmla="*/ 473776 w 822200"/>
                <a:gd name="connsiteY18" fmla="*/ 1370104 h 2635408"/>
                <a:gd name="connsiteX19" fmla="*/ 341886 w 822200"/>
                <a:gd name="connsiteY19" fmla="*/ 1289332 h 2635408"/>
                <a:gd name="connsiteX20" fmla="*/ 366333 w 822200"/>
                <a:gd name="connsiteY20" fmla="*/ 1227483 h 2635408"/>
                <a:gd name="connsiteX21" fmla="*/ 403100 w 822200"/>
                <a:gd name="connsiteY21" fmla="*/ 1224625 h 2635408"/>
                <a:gd name="connsiteX22" fmla="*/ 436311 w 822200"/>
                <a:gd name="connsiteY22" fmla="*/ 1211353 h 2635408"/>
                <a:gd name="connsiteX23" fmla="*/ 457456 w 822200"/>
                <a:gd name="connsiteY23" fmla="*/ 1183413 h 2635408"/>
                <a:gd name="connsiteX24" fmla="*/ 457456 w 822200"/>
                <a:gd name="connsiteY24" fmla="*/ 1157378 h 2635408"/>
                <a:gd name="connsiteX25" fmla="*/ 435866 w 822200"/>
                <a:gd name="connsiteY25" fmla="*/ 1134899 h 2635408"/>
                <a:gd name="connsiteX26" fmla="*/ 406148 w 822200"/>
                <a:gd name="connsiteY26" fmla="*/ 1108292 h 2635408"/>
                <a:gd name="connsiteX27" fmla="*/ 390654 w 822200"/>
                <a:gd name="connsiteY27" fmla="*/ 1141821 h 2635408"/>
                <a:gd name="connsiteX28" fmla="*/ 345823 w 822200"/>
                <a:gd name="connsiteY28" fmla="*/ 1179921 h 2635408"/>
                <a:gd name="connsiteX29" fmla="*/ 325440 w 822200"/>
                <a:gd name="connsiteY29" fmla="*/ 1155600 h 2635408"/>
                <a:gd name="connsiteX30" fmla="*/ 297563 w 822200"/>
                <a:gd name="connsiteY30" fmla="*/ 1128359 h 2635408"/>
                <a:gd name="connsiteX31" fmla="*/ 251843 w 822200"/>
                <a:gd name="connsiteY31" fmla="*/ 1155219 h 2635408"/>
                <a:gd name="connsiteX32" fmla="*/ 316168 w 822200"/>
                <a:gd name="connsiteY32" fmla="*/ 1410871 h 2635408"/>
                <a:gd name="connsiteX33" fmla="*/ 365952 w 822200"/>
                <a:gd name="connsiteY33" fmla="*/ 1516980 h 2635408"/>
                <a:gd name="connsiteX34" fmla="*/ 397321 w 822200"/>
                <a:gd name="connsiteY34" fmla="*/ 1543397 h 2635408"/>
                <a:gd name="connsiteX35" fmla="*/ 438724 w 822200"/>
                <a:gd name="connsiteY35" fmla="*/ 1537491 h 2635408"/>
                <a:gd name="connsiteX36" fmla="*/ 460694 w 822200"/>
                <a:gd name="connsiteY36" fmla="*/ 1565304 h 2635408"/>
                <a:gd name="connsiteX37" fmla="*/ 474411 w 822200"/>
                <a:gd name="connsiteY37" fmla="*/ 1619851 h 2635408"/>
                <a:gd name="connsiteX38" fmla="*/ 516257 w 822200"/>
                <a:gd name="connsiteY38" fmla="*/ 1712244 h 2635408"/>
                <a:gd name="connsiteX39" fmla="*/ 564898 w 822200"/>
                <a:gd name="connsiteY39" fmla="*/ 1861279 h 2635408"/>
                <a:gd name="connsiteX40" fmla="*/ 573788 w 822200"/>
                <a:gd name="connsiteY40" fmla="*/ 1879123 h 2635408"/>
                <a:gd name="connsiteX41" fmla="*/ 641733 w 822200"/>
                <a:gd name="connsiteY41" fmla="*/ 2125631 h 2635408"/>
                <a:gd name="connsiteX42" fmla="*/ 700915 w 822200"/>
                <a:gd name="connsiteY42" fmla="*/ 2312703 h 2635408"/>
                <a:gd name="connsiteX43" fmla="*/ 742889 w 822200"/>
                <a:gd name="connsiteY43" fmla="*/ 2479772 h 2635408"/>
                <a:gd name="connsiteX44" fmla="*/ 743206 w 822200"/>
                <a:gd name="connsiteY44" fmla="*/ 2605947 h 2635408"/>
                <a:gd name="connsiteX45" fmla="*/ 726252 w 822200"/>
                <a:gd name="connsiteY45" fmla="*/ 2634650 h 2635408"/>
                <a:gd name="connsiteX46" fmla="*/ 700852 w 822200"/>
                <a:gd name="connsiteY46" fmla="*/ 2615980 h 2635408"/>
                <a:gd name="connsiteX47" fmla="*/ 651321 w 822200"/>
                <a:gd name="connsiteY47" fmla="*/ 2552607 h 2635408"/>
                <a:gd name="connsiteX48" fmla="*/ 645352 w 822200"/>
                <a:gd name="connsiteY48" fmla="*/ 2530319 h 2635408"/>
                <a:gd name="connsiteX49" fmla="*/ 615507 w 822200"/>
                <a:gd name="connsiteY49" fmla="*/ 2401032 h 2635408"/>
                <a:gd name="connsiteX50" fmla="*/ 587314 w 822200"/>
                <a:gd name="connsiteY50" fmla="*/ 2343564 h 2635408"/>
                <a:gd name="connsiteX51" fmla="*/ 532323 w 822200"/>
                <a:gd name="connsiteY51" fmla="*/ 2163858 h 2635408"/>
                <a:gd name="connsiteX52" fmla="*/ 506923 w 822200"/>
                <a:gd name="connsiteY52" fmla="*/ 2122900 h 2635408"/>
                <a:gd name="connsiteX53" fmla="*/ 401576 w 822200"/>
                <a:gd name="connsiteY53" fmla="*/ 2072227 h 2635408"/>
                <a:gd name="connsiteX54" fmla="*/ 374652 w 822200"/>
                <a:gd name="connsiteY54" fmla="*/ 2051209 h 2635408"/>
                <a:gd name="connsiteX55" fmla="*/ 309183 w 822200"/>
                <a:gd name="connsiteY55" fmla="*/ 2004345 h 2635408"/>
                <a:gd name="connsiteX56" fmla="*/ 268734 w 822200"/>
                <a:gd name="connsiteY56" fmla="*/ 1933415 h 2635408"/>
                <a:gd name="connsiteX57" fmla="*/ 258383 w 822200"/>
                <a:gd name="connsiteY57" fmla="*/ 1857660 h 2635408"/>
                <a:gd name="connsiteX58" fmla="*/ 223586 w 822200"/>
                <a:gd name="connsiteY58" fmla="*/ 1731040 h 2635408"/>
                <a:gd name="connsiteX59" fmla="*/ 154053 w 822200"/>
                <a:gd name="connsiteY59" fmla="*/ 1601436 h 2635408"/>
                <a:gd name="connsiteX60" fmla="*/ 144973 w 822200"/>
                <a:gd name="connsiteY60" fmla="*/ 1545746 h 2635408"/>
                <a:gd name="connsiteX61" fmla="*/ 142940 w 822200"/>
                <a:gd name="connsiteY61" fmla="*/ 1482500 h 2635408"/>
                <a:gd name="connsiteX62" fmla="*/ 98364 w 822200"/>
                <a:gd name="connsiteY62" fmla="*/ 1389027 h 2635408"/>
                <a:gd name="connsiteX63" fmla="*/ 37848 w 822200"/>
                <a:gd name="connsiteY63" fmla="*/ 1349086 h 2635408"/>
                <a:gd name="connsiteX64" fmla="*/ 20386 w 822200"/>
                <a:gd name="connsiteY64" fmla="*/ 1281458 h 2635408"/>
                <a:gd name="connsiteX65" fmla="*/ 32133 w 822200"/>
                <a:gd name="connsiteY65" fmla="*/ 1233452 h 2635408"/>
                <a:gd name="connsiteX66" fmla="*/ 45277 w 822200"/>
                <a:gd name="connsiteY66" fmla="*/ 1188557 h 2635408"/>
                <a:gd name="connsiteX67" fmla="*/ 62613 w 822200"/>
                <a:gd name="connsiteY67" fmla="*/ 1059524 h 2635408"/>
                <a:gd name="connsiteX68" fmla="*/ 67312 w 822200"/>
                <a:gd name="connsiteY68" fmla="*/ 1029298 h 2635408"/>
                <a:gd name="connsiteX69" fmla="*/ 63057 w 822200"/>
                <a:gd name="connsiteY69" fmla="*/ 917093 h 2635408"/>
                <a:gd name="connsiteX70" fmla="*/ 48262 w 822200"/>
                <a:gd name="connsiteY70" fmla="*/ 810095 h 2635408"/>
                <a:gd name="connsiteX71" fmla="*/ 43880 w 822200"/>
                <a:gd name="connsiteY71" fmla="*/ 779170 h 2635408"/>
                <a:gd name="connsiteX72" fmla="*/ 45658 w 822200"/>
                <a:gd name="connsiteY72" fmla="*/ 740943 h 2635408"/>
                <a:gd name="connsiteX73" fmla="*/ 43245 w 822200"/>
                <a:gd name="connsiteY73" fmla="*/ 706462 h 2635408"/>
                <a:gd name="connsiteX74" fmla="*/ 49595 w 822200"/>
                <a:gd name="connsiteY74" fmla="*/ 561809 h 2635408"/>
                <a:gd name="connsiteX75" fmla="*/ 37530 w 822200"/>
                <a:gd name="connsiteY75" fmla="*/ 506500 h 2635408"/>
                <a:gd name="connsiteX76" fmla="*/ 23751 w 822200"/>
                <a:gd name="connsiteY76" fmla="*/ 390422 h 2635408"/>
                <a:gd name="connsiteX77" fmla="*/ 7304 w 822200"/>
                <a:gd name="connsiteY77" fmla="*/ 295996 h 2635408"/>
                <a:gd name="connsiteX78" fmla="*/ 192 w 822200"/>
                <a:gd name="connsiteY78" fmla="*/ 269390 h 2635408"/>
                <a:gd name="connsiteX79" fmla="*/ 27625 w 822200"/>
                <a:gd name="connsiteY79" fmla="*/ 147088 h 2635408"/>
                <a:gd name="connsiteX80" fmla="*/ 54294 w 822200"/>
                <a:gd name="connsiteY80" fmla="*/ 89430 h 2635408"/>
                <a:gd name="connsiteX81" fmla="*/ 68518 w 822200"/>
                <a:gd name="connsiteY81" fmla="*/ 58632 h 2635408"/>
                <a:gd name="connsiteX82" fmla="*/ 104396 w 822200"/>
                <a:gd name="connsiteY82" fmla="*/ 96796 h 2635408"/>
                <a:gd name="connsiteX83" fmla="*/ 139512 w 822200"/>
                <a:gd name="connsiteY83" fmla="*/ 109496 h 2635408"/>
                <a:gd name="connsiteX84" fmla="*/ 102364 w 822200"/>
                <a:gd name="connsiteY84" fmla="*/ 92034 h 2635408"/>
                <a:gd name="connsiteX85" fmla="*/ 154561 w 822200"/>
                <a:gd name="connsiteY85" fmla="*/ 18183 h 2635408"/>
                <a:gd name="connsiteX86" fmla="*/ 207266 w 822200"/>
                <a:gd name="connsiteY86" fmla="*/ 14246 h 2635408"/>
                <a:gd name="connsiteX87" fmla="*/ 302961 w 822200"/>
                <a:gd name="connsiteY87" fmla="*/ 23326 h 2635408"/>
                <a:gd name="connsiteX88" fmla="*/ 255463 w 822200"/>
                <a:gd name="connsiteY88" fmla="*/ 135341 h 2635408"/>
                <a:gd name="connsiteX89" fmla="*/ 146496 w 822200"/>
                <a:gd name="connsiteY89" fmla="*/ 230528 h 2635408"/>
                <a:gd name="connsiteX90" fmla="*/ 100777 w 822200"/>
                <a:gd name="connsiteY90" fmla="*/ 245514 h 2635408"/>
                <a:gd name="connsiteX91" fmla="*/ 84902 w 822200"/>
                <a:gd name="connsiteY91" fmla="*/ 282725 h 2635408"/>
                <a:gd name="connsiteX92" fmla="*/ 91950 w 822200"/>
                <a:gd name="connsiteY92" fmla="*/ 405598 h 2635408"/>
                <a:gd name="connsiteX93" fmla="*/ 111064 w 822200"/>
                <a:gd name="connsiteY93" fmla="*/ 472527 h 2635408"/>
                <a:gd name="connsiteX94" fmla="*/ 132273 w 822200"/>
                <a:gd name="connsiteY94" fmla="*/ 589558 h 2635408"/>
                <a:gd name="connsiteX95" fmla="*/ 181104 w 822200"/>
                <a:gd name="connsiteY95" fmla="*/ 550252 h 2635408"/>
                <a:gd name="connsiteX96" fmla="*/ 274004 w 822200"/>
                <a:gd name="connsiteY96" fmla="*/ 539266 h 2635408"/>
                <a:gd name="connsiteX97" fmla="*/ 293499 w 822200"/>
                <a:gd name="connsiteY97" fmla="*/ 624484 h 2635408"/>
                <a:gd name="connsiteX98" fmla="*/ 277433 w 822200"/>
                <a:gd name="connsiteY98" fmla="*/ 645883 h 2635408"/>
                <a:gd name="connsiteX99" fmla="*/ 278005 w 822200"/>
                <a:gd name="connsiteY99" fmla="*/ 644677 h 2635408"/>
                <a:gd name="connsiteX100" fmla="*/ 283149 w 822200"/>
                <a:gd name="connsiteY100" fmla="*/ 542378 h 2635408"/>
                <a:gd name="connsiteX101" fmla="*/ 266067 w 822200"/>
                <a:gd name="connsiteY101" fmla="*/ 506056 h 2635408"/>
                <a:gd name="connsiteX102" fmla="*/ 260162 w 822200"/>
                <a:gd name="connsiteY102" fmla="*/ 443825 h 2635408"/>
                <a:gd name="connsiteX103" fmla="*/ 331218 w 822200"/>
                <a:gd name="connsiteY103" fmla="*/ 417346 h 2635408"/>
                <a:gd name="connsiteX104" fmla="*/ 392368 w 822200"/>
                <a:gd name="connsiteY104" fmla="*/ 450175 h 2635408"/>
                <a:gd name="connsiteX105" fmla="*/ 402909 w 822200"/>
                <a:gd name="connsiteY105" fmla="*/ 502690 h 2635408"/>
                <a:gd name="connsiteX106" fmla="*/ 366651 w 822200"/>
                <a:gd name="connsiteY106" fmla="*/ 615975 h 2635408"/>
                <a:gd name="connsiteX107" fmla="*/ 347093 w 822200"/>
                <a:gd name="connsiteY107" fmla="*/ 654456 h 2635408"/>
                <a:gd name="connsiteX108" fmla="*/ 340743 w 822200"/>
                <a:gd name="connsiteY108" fmla="*/ 680110 h 2635408"/>
                <a:gd name="connsiteX109" fmla="*/ 368048 w 822200"/>
                <a:gd name="connsiteY109" fmla="*/ 684872 h 2635408"/>
                <a:gd name="connsiteX110" fmla="*/ 434596 w 822200"/>
                <a:gd name="connsiteY110" fmla="*/ 635977 h 2635408"/>
                <a:gd name="connsiteX111" fmla="*/ 451360 w 822200"/>
                <a:gd name="connsiteY111" fmla="*/ 621245 h 2635408"/>
                <a:gd name="connsiteX112" fmla="*/ 493524 w 822200"/>
                <a:gd name="connsiteY112" fmla="*/ 590384 h 2635408"/>
                <a:gd name="connsiteX113" fmla="*/ 540768 w 822200"/>
                <a:gd name="connsiteY113" fmla="*/ 579589 h 2635408"/>
                <a:gd name="connsiteX114" fmla="*/ 558739 w 822200"/>
                <a:gd name="connsiteY114" fmla="*/ 627468 h 2635408"/>
                <a:gd name="connsiteX115" fmla="*/ 559246 w 822200"/>
                <a:gd name="connsiteY115" fmla="*/ 670966 h 2635408"/>
                <a:gd name="connsiteX116" fmla="*/ 575756 w 822200"/>
                <a:gd name="connsiteY116" fmla="*/ 561682 h 2635408"/>
                <a:gd name="connsiteX117" fmla="*/ 628398 w 822200"/>
                <a:gd name="connsiteY117" fmla="*/ 542949 h 2635408"/>
                <a:gd name="connsiteX118" fmla="*/ 647956 w 822200"/>
                <a:gd name="connsiteY118" fmla="*/ 584351 h 2635408"/>
                <a:gd name="connsiteX119" fmla="*/ 645924 w 822200"/>
                <a:gd name="connsiteY119" fmla="*/ 612546 h 2635408"/>
                <a:gd name="connsiteX120" fmla="*/ 623001 w 822200"/>
                <a:gd name="connsiteY120" fmla="*/ 703224 h 2635408"/>
                <a:gd name="connsiteX121" fmla="*/ 702376 w 822200"/>
                <a:gd name="connsiteY121" fmla="*/ 767867 h 2635408"/>
                <a:gd name="connsiteX122" fmla="*/ 689358 w 822200"/>
                <a:gd name="connsiteY122" fmla="*/ 874929 h 2635408"/>
                <a:gd name="connsiteX123" fmla="*/ 675896 w 822200"/>
                <a:gd name="connsiteY123" fmla="*/ 933984 h 2635408"/>
                <a:gd name="connsiteX124" fmla="*/ 710694 w 822200"/>
                <a:gd name="connsiteY124" fmla="*/ 1036728 h 2635408"/>
                <a:gd name="connsiteX125" fmla="*/ 718187 w 822200"/>
                <a:gd name="connsiteY125" fmla="*/ 1063715 h 2635408"/>
                <a:gd name="connsiteX126" fmla="*/ 749175 w 822200"/>
                <a:gd name="connsiteY126" fmla="*/ 1105752 h 2635408"/>
                <a:gd name="connsiteX127" fmla="*/ 785941 w 822200"/>
                <a:gd name="connsiteY127" fmla="*/ 1191795 h 2635408"/>
                <a:gd name="connsiteX128" fmla="*/ 803658 w 822200"/>
                <a:gd name="connsiteY128" fmla="*/ 1249073 h 2635408"/>
                <a:gd name="connsiteX129" fmla="*/ 822073 w 822200"/>
                <a:gd name="connsiteY129" fmla="*/ 1274346 h 2635408"/>
                <a:gd name="connsiteX130" fmla="*/ 822200 w 822200"/>
                <a:gd name="connsiteY130" fmla="*/ 2117185 h 2635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822200" h="2635408">
                  <a:moveTo>
                    <a:pt x="822137" y="2117376"/>
                  </a:moveTo>
                  <a:cubicBezTo>
                    <a:pt x="796482" y="2104803"/>
                    <a:pt x="789243" y="2079784"/>
                    <a:pt x="788608" y="2053368"/>
                  </a:cubicBezTo>
                  <a:cubicBezTo>
                    <a:pt x="788037" y="2029745"/>
                    <a:pt x="783275" y="2007330"/>
                    <a:pt x="765304" y="1995963"/>
                  </a:cubicBezTo>
                  <a:cubicBezTo>
                    <a:pt x="725934" y="1971071"/>
                    <a:pt x="701232" y="1929732"/>
                    <a:pt x="664783" y="1900840"/>
                  </a:cubicBezTo>
                  <a:cubicBezTo>
                    <a:pt x="616396" y="1862486"/>
                    <a:pt x="583821" y="1810606"/>
                    <a:pt x="569915" y="1741010"/>
                  </a:cubicBezTo>
                  <a:cubicBezTo>
                    <a:pt x="555182" y="1667476"/>
                    <a:pt x="553404" y="1591212"/>
                    <a:pt x="529338" y="1519330"/>
                  </a:cubicBezTo>
                  <a:cubicBezTo>
                    <a:pt x="522099" y="1497740"/>
                    <a:pt x="525973" y="1470816"/>
                    <a:pt x="528576" y="1446813"/>
                  </a:cubicBezTo>
                  <a:cubicBezTo>
                    <a:pt x="530290" y="1431128"/>
                    <a:pt x="542546" y="1432525"/>
                    <a:pt x="550928" y="1442558"/>
                  </a:cubicBezTo>
                  <a:cubicBezTo>
                    <a:pt x="577535" y="1474308"/>
                    <a:pt x="610745" y="1500597"/>
                    <a:pt x="611634" y="1550826"/>
                  </a:cubicBezTo>
                  <a:cubicBezTo>
                    <a:pt x="612078" y="1579147"/>
                    <a:pt x="627255" y="1605119"/>
                    <a:pt x="638685" y="1631027"/>
                  </a:cubicBezTo>
                  <a:cubicBezTo>
                    <a:pt x="646686" y="1649188"/>
                    <a:pt x="662116" y="1656808"/>
                    <a:pt x="675896" y="1647537"/>
                  </a:cubicBezTo>
                  <a:cubicBezTo>
                    <a:pt x="691453" y="1637060"/>
                    <a:pt x="672467" y="1627852"/>
                    <a:pt x="667831" y="1618898"/>
                  </a:cubicBezTo>
                  <a:cubicBezTo>
                    <a:pt x="662116" y="1607786"/>
                    <a:pt x="656910" y="1596927"/>
                    <a:pt x="659450" y="1584227"/>
                  </a:cubicBezTo>
                  <a:cubicBezTo>
                    <a:pt x="664466" y="1558827"/>
                    <a:pt x="657354" y="1535903"/>
                    <a:pt x="649353" y="1512663"/>
                  </a:cubicBezTo>
                  <a:cubicBezTo>
                    <a:pt x="640653" y="1487516"/>
                    <a:pt x="631890" y="1463894"/>
                    <a:pt x="643066" y="1434493"/>
                  </a:cubicBezTo>
                  <a:cubicBezTo>
                    <a:pt x="652401" y="1409919"/>
                    <a:pt x="638114" y="1387757"/>
                    <a:pt x="612650" y="1383693"/>
                  </a:cubicBezTo>
                  <a:cubicBezTo>
                    <a:pt x="585218" y="1379248"/>
                    <a:pt x="564327" y="1371057"/>
                    <a:pt x="557595" y="1338100"/>
                  </a:cubicBezTo>
                  <a:cubicBezTo>
                    <a:pt x="554040" y="1320765"/>
                    <a:pt x="544006" y="1317907"/>
                    <a:pt x="529655" y="1330163"/>
                  </a:cubicBezTo>
                  <a:cubicBezTo>
                    <a:pt x="512129" y="1345149"/>
                    <a:pt x="494350" y="1362865"/>
                    <a:pt x="473776" y="1370104"/>
                  </a:cubicBezTo>
                  <a:cubicBezTo>
                    <a:pt x="426976" y="1386614"/>
                    <a:pt x="353506" y="1340577"/>
                    <a:pt x="341886" y="1289332"/>
                  </a:cubicBezTo>
                  <a:cubicBezTo>
                    <a:pt x="336234" y="1264503"/>
                    <a:pt x="355602" y="1246723"/>
                    <a:pt x="366333" y="1227483"/>
                  </a:cubicBezTo>
                  <a:cubicBezTo>
                    <a:pt x="375922" y="1210337"/>
                    <a:pt x="390082" y="1217132"/>
                    <a:pt x="403100" y="1224625"/>
                  </a:cubicBezTo>
                  <a:cubicBezTo>
                    <a:pt x="418594" y="1233515"/>
                    <a:pt x="429897" y="1229070"/>
                    <a:pt x="436311" y="1211353"/>
                  </a:cubicBezTo>
                  <a:cubicBezTo>
                    <a:pt x="440628" y="1199606"/>
                    <a:pt x="447105" y="1190208"/>
                    <a:pt x="457456" y="1183413"/>
                  </a:cubicBezTo>
                  <a:cubicBezTo>
                    <a:pt x="469521" y="1175412"/>
                    <a:pt x="467235" y="1166395"/>
                    <a:pt x="457456" y="1157378"/>
                  </a:cubicBezTo>
                  <a:cubicBezTo>
                    <a:pt x="449836" y="1150393"/>
                    <a:pt x="441835" y="1143408"/>
                    <a:pt x="435866" y="1134899"/>
                  </a:cubicBezTo>
                  <a:cubicBezTo>
                    <a:pt x="427675" y="1123279"/>
                    <a:pt x="423801" y="1105054"/>
                    <a:pt x="406148" y="1108292"/>
                  </a:cubicBezTo>
                  <a:cubicBezTo>
                    <a:pt x="388940" y="1111467"/>
                    <a:pt x="396940" y="1131407"/>
                    <a:pt x="390654" y="1141821"/>
                  </a:cubicBezTo>
                  <a:cubicBezTo>
                    <a:pt x="379923" y="1159664"/>
                    <a:pt x="370842" y="1181254"/>
                    <a:pt x="345823" y="1179921"/>
                  </a:cubicBezTo>
                  <a:cubicBezTo>
                    <a:pt x="332107" y="1179222"/>
                    <a:pt x="312295" y="1187795"/>
                    <a:pt x="325440" y="1155600"/>
                  </a:cubicBezTo>
                  <a:cubicBezTo>
                    <a:pt x="334266" y="1133883"/>
                    <a:pt x="312358" y="1129629"/>
                    <a:pt x="297563" y="1128359"/>
                  </a:cubicBezTo>
                  <a:cubicBezTo>
                    <a:pt x="277751" y="1126707"/>
                    <a:pt x="252605" y="1122580"/>
                    <a:pt x="251843" y="1155219"/>
                  </a:cubicBezTo>
                  <a:cubicBezTo>
                    <a:pt x="249684" y="1246914"/>
                    <a:pt x="263654" y="1332957"/>
                    <a:pt x="316168" y="1410871"/>
                  </a:cubicBezTo>
                  <a:cubicBezTo>
                    <a:pt x="336933" y="1441733"/>
                    <a:pt x="365064" y="1472975"/>
                    <a:pt x="365952" y="1516980"/>
                  </a:cubicBezTo>
                  <a:cubicBezTo>
                    <a:pt x="366333" y="1537872"/>
                    <a:pt x="379795" y="1544857"/>
                    <a:pt x="397321" y="1543397"/>
                  </a:cubicBezTo>
                  <a:cubicBezTo>
                    <a:pt x="411228" y="1542190"/>
                    <a:pt x="424880" y="1538634"/>
                    <a:pt x="438724" y="1537491"/>
                  </a:cubicBezTo>
                  <a:cubicBezTo>
                    <a:pt x="457265" y="1535903"/>
                    <a:pt x="469203" y="1540666"/>
                    <a:pt x="460694" y="1565304"/>
                  </a:cubicBezTo>
                  <a:cubicBezTo>
                    <a:pt x="453519" y="1586259"/>
                    <a:pt x="455868" y="1606135"/>
                    <a:pt x="474411" y="1619851"/>
                  </a:cubicBezTo>
                  <a:cubicBezTo>
                    <a:pt x="504764" y="1642266"/>
                    <a:pt x="513273" y="1676430"/>
                    <a:pt x="516257" y="1712244"/>
                  </a:cubicBezTo>
                  <a:cubicBezTo>
                    <a:pt x="520765" y="1766664"/>
                    <a:pt x="540260" y="1814797"/>
                    <a:pt x="564898" y="1861279"/>
                  </a:cubicBezTo>
                  <a:cubicBezTo>
                    <a:pt x="568010" y="1867185"/>
                    <a:pt x="572772" y="1872836"/>
                    <a:pt x="573788" y="1879123"/>
                  </a:cubicBezTo>
                  <a:cubicBezTo>
                    <a:pt x="587821" y="1964340"/>
                    <a:pt x="630366" y="2041556"/>
                    <a:pt x="641733" y="2125631"/>
                  </a:cubicBezTo>
                  <a:cubicBezTo>
                    <a:pt x="650940" y="2193703"/>
                    <a:pt x="676658" y="2253457"/>
                    <a:pt x="700915" y="2312703"/>
                  </a:cubicBezTo>
                  <a:cubicBezTo>
                    <a:pt x="723394" y="2367567"/>
                    <a:pt x="731713" y="2423320"/>
                    <a:pt x="742889" y="2479772"/>
                  </a:cubicBezTo>
                  <a:cubicBezTo>
                    <a:pt x="751270" y="2522000"/>
                    <a:pt x="745619" y="2563910"/>
                    <a:pt x="743206" y="2605947"/>
                  </a:cubicBezTo>
                  <a:cubicBezTo>
                    <a:pt x="742507" y="2618774"/>
                    <a:pt x="739714" y="2631157"/>
                    <a:pt x="726252" y="2634650"/>
                  </a:cubicBezTo>
                  <a:cubicBezTo>
                    <a:pt x="712281" y="2638269"/>
                    <a:pt x="704789" y="2628426"/>
                    <a:pt x="700852" y="2615980"/>
                  </a:cubicBezTo>
                  <a:cubicBezTo>
                    <a:pt x="691962" y="2587977"/>
                    <a:pt x="657227" y="2583659"/>
                    <a:pt x="651321" y="2552607"/>
                  </a:cubicBezTo>
                  <a:cubicBezTo>
                    <a:pt x="649925" y="2545177"/>
                    <a:pt x="640653" y="2537303"/>
                    <a:pt x="645352" y="2530319"/>
                  </a:cubicBezTo>
                  <a:cubicBezTo>
                    <a:pt x="683643" y="2473994"/>
                    <a:pt x="635002" y="2441418"/>
                    <a:pt x="615507" y="2401032"/>
                  </a:cubicBezTo>
                  <a:cubicBezTo>
                    <a:pt x="606237" y="2381791"/>
                    <a:pt x="593473" y="2363821"/>
                    <a:pt x="587314" y="2343564"/>
                  </a:cubicBezTo>
                  <a:cubicBezTo>
                    <a:pt x="569026" y="2283683"/>
                    <a:pt x="529211" y="2231359"/>
                    <a:pt x="532323" y="2163858"/>
                  </a:cubicBezTo>
                  <a:cubicBezTo>
                    <a:pt x="533212" y="2144046"/>
                    <a:pt x="524449" y="2130647"/>
                    <a:pt x="506923" y="2122900"/>
                  </a:cubicBezTo>
                  <a:cubicBezTo>
                    <a:pt x="471426" y="2107216"/>
                    <a:pt x="445963" y="2068354"/>
                    <a:pt x="401576" y="2072227"/>
                  </a:cubicBezTo>
                  <a:cubicBezTo>
                    <a:pt x="390400" y="2073180"/>
                    <a:pt x="381954" y="2060797"/>
                    <a:pt x="374652" y="2051209"/>
                  </a:cubicBezTo>
                  <a:cubicBezTo>
                    <a:pt x="357253" y="2028412"/>
                    <a:pt x="335663" y="2012219"/>
                    <a:pt x="309183" y="2004345"/>
                  </a:cubicBezTo>
                  <a:cubicBezTo>
                    <a:pt x="274830" y="1994249"/>
                    <a:pt x="262257" y="1970500"/>
                    <a:pt x="268734" y="1933415"/>
                  </a:cubicBezTo>
                  <a:cubicBezTo>
                    <a:pt x="273306" y="1907063"/>
                    <a:pt x="268480" y="1881155"/>
                    <a:pt x="258383" y="1857660"/>
                  </a:cubicBezTo>
                  <a:cubicBezTo>
                    <a:pt x="240794" y="1816956"/>
                    <a:pt x="239079" y="1771236"/>
                    <a:pt x="223586" y="1731040"/>
                  </a:cubicBezTo>
                  <a:cubicBezTo>
                    <a:pt x="205932" y="1685320"/>
                    <a:pt x="179707" y="1643029"/>
                    <a:pt x="154053" y="1601436"/>
                  </a:cubicBezTo>
                  <a:cubicBezTo>
                    <a:pt x="142432" y="1582640"/>
                    <a:pt x="134813" y="1567336"/>
                    <a:pt x="144973" y="1545746"/>
                  </a:cubicBezTo>
                  <a:cubicBezTo>
                    <a:pt x="154942" y="1524664"/>
                    <a:pt x="151894" y="1502756"/>
                    <a:pt x="142940" y="1482500"/>
                  </a:cubicBezTo>
                  <a:cubicBezTo>
                    <a:pt x="128907" y="1450940"/>
                    <a:pt x="113286" y="1420143"/>
                    <a:pt x="98364" y="1389027"/>
                  </a:cubicBezTo>
                  <a:cubicBezTo>
                    <a:pt x="69090" y="1391567"/>
                    <a:pt x="52199" y="1372517"/>
                    <a:pt x="37848" y="1349086"/>
                  </a:cubicBezTo>
                  <a:cubicBezTo>
                    <a:pt x="33213" y="1326226"/>
                    <a:pt x="32958" y="1302159"/>
                    <a:pt x="20386" y="1281458"/>
                  </a:cubicBezTo>
                  <a:cubicBezTo>
                    <a:pt x="8066" y="1261265"/>
                    <a:pt x="14543" y="1243421"/>
                    <a:pt x="32133" y="1233452"/>
                  </a:cubicBezTo>
                  <a:cubicBezTo>
                    <a:pt x="52326" y="1222021"/>
                    <a:pt x="56200" y="1209893"/>
                    <a:pt x="45277" y="1188557"/>
                  </a:cubicBezTo>
                  <a:cubicBezTo>
                    <a:pt x="21084" y="1141313"/>
                    <a:pt x="26990" y="1097751"/>
                    <a:pt x="62613" y="1059524"/>
                  </a:cubicBezTo>
                  <a:cubicBezTo>
                    <a:pt x="71313" y="1050190"/>
                    <a:pt x="69217" y="1040093"/>
                    <a:pt x="67312" y="1029298"/>
                  </a:cubicBezTo>
                  <a:cubicBezTo>
                    <a:pt x="60644" y="992150"/>
                    <a:pt x="54676" y="955828"/>
                    <a:pt x="63057" y="917093"/>
                  </a:cubicBezTo>
                  <a:cubicBezTo>
                    <a:pt x="70868" y="880834"/>
                    <a:pt x="59120" y="844893"/>
                    <a:pt x="48262" y="810095"/>
                  </a:cubicBezTo>
                  <a:cubicBezTo>
                    <a:pt x="45087" y="800062"/>
                    <a:pt x="38546" y="790600"/>
                    <a:pt x="43880" y="779170"/>
                  </a:cubicBezTo>
                  <a:cubicBezTo>
                    <a:pt x="47119" y="766534"/>
                    <a:pt x="50040" y="753897"/>
                    <a:pt x="45658" y="740943"/>
                  </a:cubicBezTo>
                  <a:cubicBezTo>
                    <a:pt x="41785" y="729577"/>
                    <a:pt x="39118" y="716432"/>
                    <a:pt x="43245" y="706462"/>
                  </a:cubicBezTo>
                  <a:cubicBezTo>
                    <a:pt x="63057" y="658774"/>
                    <a:pt x="53659" y="610450"/>
                    <a:pt x="49595" y="561809"/>
                  </a:cubicBezTo>
                  <a:cubicBezTo>
                    <a:pt x="47944" y="542441"/>
                    <a:pt x="44389" y="524915"/>
                    <a:pt x="37530" y="506500"/>
                  </a:cubicBezTo>
                  <a:cubicBezTo>
                    <a:pt x="23815" y="469670"/>
                    <a:pt x="13083" y="431887"/>
                    <a:pt x="23751" y="390422"/>
                  </a:cubicBezTo>
                  <a:cubicBezTo>
                    <a:pt x="32260" y="357274"/>
                    <a:pt x="37213" y="322921"/>
                    <a:pt x="7304" y="295996"/>
                  </a:cubicBezTo>
                  <a:cubicBezTo>
                    <a:pt x="446" y="289837"/>
                    <a:pt x="-506" y="279232"/>
                    <a:pt x="192" y="269390"/>
                  </a:cubicBezTo>
                  <a:cubicBezTo>
                    <a:pt x="17528" y="230782"/>
                    <a:pt x="15750" y="187157"/>
                    <a:pt x="27625" y="147088"/>
                  </a:cubicBezTo>
                  <a:cubicBezTo>
                    <a:pt x="32958" y="126006"/>
                    <a:pt x="54358" y="113433"/>
                    <a:pt x="54294" y="89430"/>
                  </a:cubicBezTo>
                  <a:cubicBezTo>
                    <a:pt x="57025" y="78063"/>
                    <a:pt x="55374" y="64411"/>
                    <a:pt x="68518" y="58632"/>
                  </a:cubicBezTo>
                  <a:cubicBezTo>
                    <a:pt x="94680" y="55902"/>
                    <a:pt x="93093" y="83334"/>
                    <a:pt x="104396" y="96796"/>
                  </a:cubicBezTo>
                  <a:cubicBezTo>
                    <a:pt x="114429" y="114703"/>
                    <a:pt x="130749" y="108163"/>
                    <a:pt x="139512" y="109496"/>
                  </a:cubicBezTo>
                  <a:cubicBezTo>
                    <a:pt x="128590" y="110258"/>
                    <a:pt x="111190" y="113878"/>
                    <a:pt x="102364" y="92034"/>
                  </a:cubicBezTo>
                  <a:cubicBezTo>
                    <a:pt x="96586" y="48472"/>
                    <a:pt x="127129" y="34566"/>
                    <a:pt x="154561" y="18183"/>
                  </a:cubicBezTo>
                  <a:cubicBezTo>
                    <a:pt x="172722" y="26057"/>
                    <a:pt x="190629" y="25803"/>
                    <a:pt x="207266" y="14246"/>
                  </a:cubicBezTo>
                  <a:cubicBezTo>
                    <a:pt x="241556" y="-9630"/>
                    <a:pt x="272862" y="-1375"/>
                    <a:pt x="302961" y="23326"/>
                  </a:cubicBezTo>
                  <a:cubicBezTo>
                    <a:pt x="312803" y="73174"/>
                    <a:pt x="287530" y="107020"/>
                    <a:pt x="255463" y="135341"/>
                  </a:cubicBezTo>
                  <a:cubicBezTo>
                    <a:pt x="219331" y="167281"/>
                    <a:pt x="179707" y="194650"/>
                    <a:pt x="146496" y="230528"/>
                  </a:cubicBezTo>
                  <a:cubicBezTo>
                    <a:pt x="133542" y="244561"/>
                    <a:pt x="117604" y="244625"/>
                    <a:pt x="100777" y="245514"/>
                  </a:cubicBezTo>
                  <a:cubicBezTo>
                    <a:pt x="76075" y="246847"/>
                    <a:pt x="69090" y="262087"/>
                    <a:pt x="84902" y="282725"/>
                  </a:cubicBezTo>
                  <a:cubicBezTo>
                    <a:pt x="115445" y="322603"/>
                    <a:pt x="113667" y="363434"/>
                    <a:pt x="91950" y="405598"/>
                  </a:cubicBezTo>
                  <a:cubicBezTo>
                    <a:pt x="76456" y="435761"/>
                    <a:pt x="92140" y="455192"/>
                    <a:pt x="111064" y="472527"/>
                  </a:cubicBezTo>
                  <a:cubicBezTo>
                    <a:pt x="154942" y="512660"/>
                    <a:pt x="159324" y="530694"/>
                    <a:pt x="132273" y="589558"/>
                  </a:cubicBezTo>
                  <a:cubicBezTo>
                    <a:pt x="150878" y="572794"/>
                    <a:pt x="168277" y="563523"/>
                    <a:pt x="181104" y="550252"/>
                  </a:cubicBezTo>
                  <a:cubicBezTo>
                    <a:pt x="210504" y="519962"/>
                    <a:pt x="243016" y="532472"/>
                    <a:pt x="274004" y="539266"/>
                  </a:cubicBezTo>
                  <a:cubicBezTo>
                    <a:pt x="299849" y="544918"/>
                    <a:pt x="309818" y="595146"/>
                    <a:pt x="293499" y="624484"/>
                  </a:cubicBezTo>
                  <a:cubicBezTo>
                    <a:pt x="288990" y="632612"/>
                    <a:pt x="280418" y="637311"/>
                    <a:pt x="277433" y="645883"/>
                  </a:cubicBezTo>
                  <a:cubicBezTo>
                    <a:pt x="277688" y="645248"/>
                    <a:pt x="277751" y="645248"/>
                    <a:pt x="278005" y="644677"/>
                  </a:cubicBezTo>
                  <a:cubicBezTo>
                    <a:pt x="307532" y="605878"/>
                    <a:pt x="308294" y="587590"/>
                    <a:pt x="283149" y="542378"/>
                  </a:cubicBezTo>
                  <a:cubicBezTo>
                    <a:pt x="276671" y="530694"/>
                    <a:pt x="274640" y="516343"/>
                    <a:pt x="266067" y="506056"/>
                  </a:cubicBezTo>
                  <a:cubicBezTo>
                    <a:pt x="249811" y="486497"/>
                    <a:pt x="243080" y="465034"/>
                    <a:pt x="260162" y="443825"/>
                  </a:cubicBezTo>
                  <a:cubicBezTo>
                    <a:pt x="278386" y="421219"/>
                    <a:pt x="302643" y="407376"/>
                    <a:pt x="331218" y="417346"/>
                  </a:cubicBezTo>
                  <a:cubicBezTo>
                    <a:pt x="352808" y="424902"/>
                    <a:pt x="373191" y="436904"/>
                    <a:pt x="392368" y="450175"/>
                  </a:cubicBezTo>
                  <a:cubicBezTo>
                    <a:pt x="411038" y="463129"/>
                    <a:pt x="416879" y="482116"/>
                    <a:pt x="402909" y="502690"/>
                  </a:cubicBezTo>
                  <a:cubicBezTo>
                    <a:pt x="379859" y="536663"/>
                    <a:pt x="364682" y="572731"/>
                    <a:pt x="366651" y="615975"/>
                  </a:cubicBezTo>
                  <a:cubicBezTo>
                    <a:pt x="367350" y="632104"/>
                    <a:pt x="356237" y="643089"/>
                    <a:pt x="347093" y="654456"/>
                  </a:cubicBezTo>
                  <a:cubicBezTo>
                    <a:pt x="341188" y="661758"/>
                    <a:pt x="335218" y="670331"/>
                    <a:pt x="340743" y="680110"/>
                  </a:cubicBezTo>
                  <a:cubicBezTo>
                    <a:pt x="347538" y="692112"/>
                    <a:pt x="358396" y="688746"/>
                    <a:pt x="368048" y="684872"/>
                  </a:cubicBezTo>
                  <a:cubicBezTo>
                    <a:pt x="393765" y="674458"/>
                    <a:pt x="431612" y="683285"/>
                    <a:pt x="434596" y="635977"/>
                  </a:cubicBezTo>
                  <a:cubicBezTo>
                    <a:pt x="435104" y="627976"/>
                    <a:pt x="443740" y="621690"/>
                    <a:pt x="451360" y="621245"/>
                  </a:cubicBezTo>
                  <a:cubicBezTo>
                    <a:pt x="471616" y="619975"/>
                    <a:pt x="481840" y="604418"/>
                    <a:pt x="493524" y="590384"/>
                  </a:cubicBezTo>
                  <a:cubicBezTo>
                    <a:pt x="506668" y="574636"/>
                    <a:pt x="522416" y="567143"/>
                    <a:pt x="540768" y="579589"/>
                  </a:cubicBezTo>
                  <a:cubicBezTo>
                    <a:pt x="556897" y="590511"/>
                    <a:pt x="567311" y="606068"/>
                    <a:pt x="558739" y="627468"/>
                  </a:cubicBezTo>
                  <a:cubicBezTo>
                    <a:pt x="552579" y="642962"/>
                    <a:pt x="558992" y="657186"/>
                    <a:pt x="559246" y="670966"/>
                  </a:cubicBezTo>
                  <a:cubicBezTo>
                    <a:pt x="548452" y="632675"/>
                    <a:pt x="570423" y="598385"/>
                    <a:pt x="575756" y="561682"/>
                  </a:cubicBezTo>
                  <a:cubicBezTo>
                    <a:pt x="579122" y="538314"/>
                    <a:pt x="609030" y="539266"/>
                    <a:pt x="628398" y="542949"/>
                  </a:cubicBezTo>
                  <a:cubicBezTo>
                    <a:pt x="647385" y="546569"/>
                    <a:pt x="653544" y="563904"/>
                    <a:pt x="647956" y="584351"/>
                  </a:cubicBezTo>
                  <a:cubicBezTo>
                    <a:pt x="645416" y="593622"/>
                    <a:pt x="643130" y="603592"/>
                    <a:pt x="645924" y="612546"/>
                  </a:cubicBezTo>
                  <a:cubicBezTo>
                    <a:pt x="656402" y="646328"/>
                    <a:pt x="663767" y="678967"/>
                    <a:pt x="623001" y="703224"/>
                  </a:cubicBezTo>
                  <a:cubicBezTo>
                    <a:pt x="686627" y="714083"/>
                    <a:pt x="699581" y="723544"/>
                    <a:pt x="702376" y="767867"/>
                  </a:cubicBezTo>
                  <a:cubicBezTo>
                    <a:pt x="704662" y="803745"/>
                    <a:pt x="724918" y="842925"/>
                    <a:pt x="689358" y="874929"/>
                  </a:cubicBezTo>
                  <a:cubicBezTo>
                    <a:pt x="672785" y="889788"/>
                    <a:pt x="670626" y="911886"/>
                    <a:pt x="675896" y="933984"/>
                  </a:cubicBezTo>
                  <a:cubicBezTo>
                    <a:pt x="684405" y="969417"/>
                    <a:pt x="684723" y="1007962"/>
                    <a:pt x="710694" y="1036728"/>
                  </a:cubicBezTo>
                  <a:cubicBezTo>
                    <a:pt x="717044" y="1043840"/>
                    <a:pt x="717552" y="1054254"/>
                    <a:pt x="718187" y="1063715"/>
                  </a:cubicBezTo>
                  <a:cubicBezTo>
                    <a:pt x="719584" y="1085559"/>
                    <a:pt x="731458" y="1096926"/>
                    <a:pt x="749175" y="1105752"/>
                  </a:cubicBezTo>
                  <a:cubicBezTo>
                    <a:pt x="793498" y="1127851"/>
                    <a:pt x="800801" y="1144615"/>
                    <a:pt x="785941" y="1191795"/>
                  </a:cubicBezTo>
                  <a:cubicBezTo>
                    <a:pt x="778004" y="1217005"/>
                    <a:pt x="777178" y="1237135"/>
                    <a:pt x="803658" y="1249073"/>
                  </a:cubicBezTo>
                  <a:cubicBezTo>
                    <a:pt x="814008" y="1253772"/>
                    <a:pt x="815596" y="1266218"/>
                    <a:pt x="822073" y="1274346"/>
                  </a:cubicBezTo>
                  <a:cubicBezTo>
                    <a:pt x="822073" y="1555271"/>
                    <a:pt x="822200" y="1836260"/>
                    <a:pt x="822200" y="2117185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" name="Полилиния: фигура 18">
              <a:extLst>
                <a:ext uri="{FF2B5EF4-FFF2-40B4-BE49-F238E27FC236}">
                  <a16:creationId xmlns="" xmlns:a16="http://schemas.microsoft.com/office/drawing/2014/main" id="{4FD30D59-F0C9-490E-9737-6D241469A570}"/>
                </a:ext>
              </a:extLst>
            </p:cNvPr>
            <p:cNvSpPr/>
            <p:nvPr/>
          </p:nvSpPr>
          <p:spPr>
            <a:xfrm>
              <a:off x="1539399" y="762"/>
              <a:ext cx="2096024" cy="1464507"/>
            </a:xfrm>
            <a:custGeom>
              <a:avLst/>
              <a:gdLst>
                <a:gd name="connsiteX0" fmla="*/ 746982 w 2096024"/>
                <a:gd name="connsiteY0" fmla="*/ 381 h 1464507"/>
                <a:gd name="connsiteX1" fmla="*/ 792702 w 2096024"/>
                <a:gd name="connsiteY1" fmla="*/ 381 h 1464507"/>
                <a:gd name="connsiteX2" fmla="*/ 856011 w 2096024"/>
                <a:gd name="connsiteY2" fmla="*/ 174435 h 1464507"/>
                <a:gd name="connsiteX3" fmla="*/ 846232 w 2096024"/>
                <a:gd name="connsiteY3" fmla="*/ 319470 h 1464507"/>
                <a:gd name="connsiteX4" fmla="*/ 835437 w 2096024"/>
                <a:gd name="connsiteY4" fmla="*/ 387479 h 1464507"/>
                <a:gd name="connsiteX5" fmla="*/ 871569 w 2096024"/>
                <a:gd name="connsiteY5" fmla="*/ 513019 h 1464507"/>
                <a:gd name="connsiteX6" fmla="*/ 885983 w 2096024"/>
                <a:gd name="connsiteY6" fmla="*/ 532133 h 1464507"/>
                <a:gd name="connsiteX7" fmla="*/ 884332 w 2096024"/>
                <a:gd name="connsiteY7" fmla="*/ 388876 h 1464507"/>
                <a:gd name="connsiteX8" fmla="*/ 886237 w 2096024"/>
                <a:gd name="connsiteY8" fmla="*/ 348299 h 1464507"/>
                <a:gd name="connsiteX9" fmla="*/ 880586 w 2096024"/>
                <a:gd name="connsiteY9" fmla="*/ 88583 h 1464507"/>
                <a:gd name="connsiteX10" fmla="*/ 926623 w 2096024"/>
                <a:gd name="connsiteY10" fmla="*/ 11367 h 1464507"/>
                <a:gd name="connsiteX11" fmla="*/ 937418 w 2096024"/>
                <a:gd name="connsiteY11" fmla="*/ 318 h 1464507"/>
                <a:gd name="connsiteX12" fmla="*/ 967898 w 2096024"/>
                <a:gd name="connsiteY12" fmla="*/ 318 h 1464507"/>
                <a:gd name="connsiteX13" fmla="*/ 1090580 w 2096024"/>
                <a:gd name="connsiteY13" fmla="*/ 158497 h 1464507"/>
                <a:gd name="connsiteX14" fmla="*/ 1098073 w 2096024"/>
                <a:gd name="connsiteY14" fmla="*/ 172467 h 1464507"/>
                <a:gd name="connsiteX15" fmla="*/ 1131538 w 2096024"/>
                <a:gd name="connsiteY15" fmla="*/ 205551 h 1464507"/>
                <a:gd name="connsiteX16" fmla="*/ 1134268 w 2096024"/>
                <a:gd name="connsiteY16" fmla="*/ 162180 h 1464507"/>
                <a:gd name="connsiteX17" fmla="*/ 1121060 w 2096024"/>
                <a:gd name="connsiteY17" fmla="*/ 42926 h 1464507"/>
                <a:gd name="connsiteX18" fmla="*/ 1135475 w 2096024"/>
                <a:gd name="connsiteY18" fmla="*/ 381 h 1464507"/>
                <a:gd name="connsiteX19" fmla="*/ 1546828 w 2096024"/>
                <a:gd name="connsiteY19" fmla="*/ 381 h 1464507"/>
                <a:gd name="connsiteX20" fmla="*/ 1589500 w 2096024"/>
                <a:gd name="connsiteY20" fmla="*/ 48133 h 1464507"/>
                <a:gd name="connsiteX21" fmla="*/ 1653317 w 2096024"/>
                <a:gd name="connsiteY21" fmla="*/ 195644 h 1464507"/>
                <a:gd name="connsiteX22" fmla="*/ 1650333 w 2096024"/>
                <a:gd name="connsiteY22" fmla="*/ 239714 h 1464507"/>
                <a:gd name="connsiteX23" fmla="*/ 1607915 w 2096024"/>
                <a:gd name="connsiteY23" fmla="*/ 227522 h 1464507"/>
                <a:gd name="connsiteX24" fmla="*/ 1496599 w 2096024"/>
                <a:gd name="connsiteY24" fmla="*/ 168212 h 1464507"/>
                <a:gd name="connsiteX25" fmla="*/ 1459896 w 2096024"/>
                <a:gd name="connsiteY25" fmla="*/ 141161 h 1464507"/>
                <a:gd name="connsiteX26" fmla="*/ 1382998 w 2096024"/>
                <a:gd name="connsiteY26" fmla="*/ 117349 h 1464507"/>
                <a:gd name="connsiteX27" fmla="*/ 1375124 w 2096024"/>
                <a:gd name="connsiteY27" fmla="*/ 147765 h 1464507"/>
                <a:gd name="connsiteX28" fmla="*/ 1501870 w 2096024"/>
                <a:gd name="connsiteY28" fmla="*/ 338139 h 1464507"/>
                <a:gd name="connsiteX29" fmla="*/ 1504029 w 2096024"/>
                <a:gd name="connsiteY29" fmla="*/ 341505 h 1464507"/>
                <a:gd name="connsiteX30" fmla="*/ 1594643 w 2096024"/>
                <a:gd name="connsiteY30" fmla="*/ 444502 h 1464507"/>
                <a:gd name="connsiteX31" fmla="*/ 1698910 w 2096024"/>
                <a:gd name="connsiteY31" fmla="*/ 537276 h 1464507"/>
                <a:gd name="connsiteX32" fmla="*/ 1751806 w 2096024"/>
                <a:gd name="connsiteY32" fmla="*/ 583568 h 1464507"/>
                <a:gd name="connsiteX33" fmla="*/ 1761394 w 2096024"/>
                <a:gd name="connsiteY33" fmla="*/ 620335 h 1464507"/>
                <a:gd name="connsiteX34" fmla="*/ 1730660 w 2096024"/>
                <a:gd name="connsiteY34" fmla="*/ 639004 h 1464507"/>
                <a:gd name="connsiteX35" fmla="*/ 1571720 w 2096024"/>
                <a:gd name="connsiteY35" fmla="*/ 676088 h 1464507"/>
                <a:gd name="connsiteX36" fmla="*/ 1543335 w 2096024"/>
                <a:gd name="connsiteY36" fmla="*/ 726507 h 1464507"/>
                <a:gd name="connsiteX37" fmla="*/ 1550511 w 2096024"/>
                <a:gd name="connsiteY37" fmla="*/ 766639 h 1464507"/>
                <a:gd name="connsiteX38" fmla="*/ 1589119 w 2096024"/>
                <a:gd name="connsiteY38" fmla="*/ 801183 h 1464507"/>
                <a:gd name="connsiteX39" fmla="*/ 1676431 w 2096024"/>
                <a:gd name="connsiteY39" fmla="*/ 802326 h 1464507"/>
                <a:gd name="connsiteX40" fmla="*/ 1728057 w 2096024"/>
                <a:gd name="connsiteY40" fmla="*/ 819726 h 1464507"/>
                <a:gd name="connsiteX41" fmla="*/ 1764442 w 2096024"/>
                <a:gd name="connsiteY41" fmla="*/ 809883 h 1464507"/>
                <a:gd name="connsiteX42" fmla="*/ 1815242 w 2096024"/>
                <a:gd name="connsiteY42" fmla="*/ 762258 h 1464507"/>
                <a:gd name="connsiteX43" fmla="*/ 1863820 w 2096024"/>
                <a:gd name="connsiteY43" fmla="*/ 720983 h 1464507"/>
                <a:gd name="connsiteX44" fmla="*/ 1869408 w 2096024"/>
                <a:gd name="connsiteY44" fmla="*/ 711330 h 1464507"/>
                <a:gd name="connsiteX45" fmla="*/ 1934686 w 2096024"/>
                <a:gd name="connsiteY45" fmla="*/ 735651 h 1464507"/>
                <a:gd name="connsiteX46" fmla="*/ 1969484 w 2096024"/>
                <a:gd name="connsiteY46" fmla="*/ 831600 h 1464507"/>
                <a:gd name="connsiteX47" fmla="*/ 1981866 w 2096024"/>
                <a:gd name="connsiteY47" fmla="*/ 727904 h 1464507"/>
                <a:gd name="connsiteX48" fmla="*/ 1993042 w 2096024"/>
                <a:gd name="connsiteY48" fmla="*/ 654561 h 1464507"/>
                <a:gd name="connsiteX49" fmla="*/ 2032095 w 2096024"/>
                <a:gd name="connsiteY49" fmla="*/ 664086 h 1464507"/>
                <a:gd name="connsiteX50" fmla="*/ 2084355 w 2096024"/>
                <a:gd name="connsiteY50" fmla="*/ 712473 h 1464507"/>
                <a:gd name="connsiteX51" fmla="*/ 2095658 w 2096024"/>
                <a:gd name="connsiteY51" fmla="*/ 827727 h 1464507"/>
                <a:gd name="connsiteX52" fmla="*/ 2088356 w 2096024"/>
                <a:gd name="connsiteY52" fmla="*/ 845697 h 1464507"/>
                <a:gd name="connsiteX53" fmla="*/ 2043652 w 2096024"/>
                <a:gd name="connsiteY53" fmla="*/ 939297 h 1464507"/>
                <a:gd name="connsiteX54" fmla="*/ 1990947 w 2096024"/>
                <a:gd name="connsiteY54" fmla="*/ 1024831 h 1464507"/>
                <a:gd name="connsiteX55" fmla="*/ 1933606 w 2096024"/>
                <a:gd name="connsiteY55" fmla="*/ 1037405 h 1464507"/>
                <a:gd name="connsiteX56" fmla="*/ 1862423 w 2096024"/>
                <a:gd name="connsiteY56" fmla="*/ 953648 h 1464507"/>
                <a:gd name="connsiteX57" fmla="*/ 1777523 w 2096024"/>
                <a:gd name="connsiteY57" fmla="*/ 922278 h 1464507"/>
                <a:gd name="connsiteX58" fmla="*/ 1696434 w 2096024"/>
                <a:gd name="connsiteY58" fmla="*/ 913642 h 1464507"/>
                <a:gd name="connsiteX59" fmla="*/ 1698783 w 2096024"/>
                <a:gd name="connsiteY59" fmla="*/ 916182 h 1464507"/>
                <a:gd name="connsiteX60" fmla="*/ 1716119 w 2096024"/>
                <a:gd name="connsiteY60" fmla="*/ 968126 h 1464507"/>
                <a:gd name="connsiteX61" fmla="*/ 1683543 w 2096024"/>
                <a:gd name="connsiteY61" fmla="*/ 1299216 h 1464507"/>
                <a:gd name="connsiteX62" fmla="*/ 1707102 w 2096024"/>
                <a:gd name="connsiteY62" fmla="*/ 1324299 h 1464507"/>
                <a:gd name="connsiteX63" fmla="*/ 1785397 w 2096024"/>
                <a:gd name="connsiteY63" fmla="*/ 1294200 h 1464507"/>
                <a:gd name="connsiteX64" fmla="*/ 1835816 w 2096024"/>
                <a:gd name="connsiteY64" fmla="*/ 1300169 h 1464507"/>
                <a:gd name="connsiteX65" fmla="*/ 1821846 w 2096024"/>
                <a:gd name="connsiteY65" fmla="*/ 1346969 h 1464507"/>
                <a:gd name="connsiteX66" fmla="*/ 1748758 w 2096024"/>
                <a:gd name="connsiteY66" fmla="*/ 1428566 h 1464507"/>
                <a:gd name="connsiteX67" fmla="*/ 1658969 w 2096024"/>
                <a:gd name="connsiteY67" fmla="*/ 1464508 h 1464507"/>
                <a:gd name="connsiteX68" fmla="*/ 1628616 w 2096024"/>
                <a:gd name="connsiteY68" fmla="*/ 1456507 h 1464507"/>
                <a:gd name="connsiteX69" fmla="*/ 1613185 w 2096024"/>
                <a:gd name="connsiteY69" fmla="*/ 1430217 h 1464507"/>
                <a:gd name="connsiteX70" fmla="*/ 1652301 w 2096024"/>
                <a:gd name="connsiteY70" fmla="*/ 1403865 h 1464507"/>
                <a:gd name="connsiteX71" fmla="*/ 1698339 w 2096024"/>
                <a:gd name="connsiteY71" fmla="*/ 1383418 h 1464507"/>
                <a:gd name="connsiteX72" fmla="*/ 1610518 w 2096024"/>
                <a:gd name="connsiteY72" fmla="*/ 1429582 h 1464507"/>
                <a:gd name="connsiteX73" fmla="*/ 1580864 w 2096024"/>
                <a:gd name="connsiteY73" fmla="*/ 1387672 h 1464507"/>
                <a:gd name="connsiteX74" fmla="*/ 1570386 w 2096024"/>
                <a:gd name="connsiteY74" fmla="*/ 1307217 h 1464507"/>
                <a:gd name="connsiteX75" fmla="*/ 1575784 w 2096024"/>
                <a:gd name="connsiteY75" fmla="*/ 1261053 h 1464507"/>
                <a:gd name="connsiteX76" fmla="*/ 1590008 w 2096024"/>
                <a:gd name="connsiteY76" fmla="*/ 1213046 h 1464507"/>
                <a:gd name="connsiteX77" fmla="*/ 1584356 w 2096024"/>
                <a:gd name="connsiteY77" fmla="*/ 1173232 h 1464507"/>
                <a:gd name="connsiteX78" fmla="*/ 1552606 w 2096024"/>
                <a:gd name="connsiteY78" fmla="*/ 1126051 h 1464507"/>
                <a:gd name="connsiteX79" fmla="*/ 1484344 w 2096024"/>
                <a:gd name="connsiteY79" fmla="*/ 1068266 h 1464507"/>
                <a:gd name="connsiteX80" fmla="*/ 1440846 w 2096024"/>
                <a:gd name="connsiteY80" fmla="*/ 1062995 h 1464507"/>
                <a:gd name="connsiteX81" fmla="*/ 1406683 w 2096024"/>
                <a:gd name="connsiteY81" fmla="*/ 1030737 h 1464507"/>
                <a:gd name="connsiteX82" fmla="*/ 1341342 w 2096024"/>
                <a:gd name="connsiteY82" fmla="*/ 968888 h 1464507"/>
                <a:gd name="connsiteX83" fmla="*/ 1336325 w 2096024"/>
                <a:gd name="connsiteY83" fmla="*/ 945075 h 1464507"/>
                <a:gd name="connsiteX84" fmla="*/ 1362614 w 2096024"/>
                <a:gd name="connsiteY84" fmla="*/ 888179 h 1464507"/>
                <a:gd name="connsiteX85" fmla="*/ 1372457 w 2096024"/>
                <a:gd name="connsiteY85" fmla="*/ 860175 h 1464507"/>
                <a:gd name="connsiteX86" fmla="*/ 1389348 w 2096024"/>
                <a:gd name="connsiteY86" fmla="*/ 810073 h 1464507"/>
                <a:gd name="connsiteX87" fmla="*/ 1387125 w 2096024"/>
                <a:gd name="connsiteY87" fmla="*/ 758511 h 1464507"/>
                <a:gd name="connsiteX88" fmla="*/ 1301210 w 2096024"/>
                <a:gd name="connsiteY88" fmla="*/ 719395 h 1464507"/>
                <a:gd name="connsiteX89" fmla="*/ 1212373 w 2096024"/>
                <a:gd name="connsiteY89" fmla="*/ 685168 h 1464507"/>
                <a:gd name="connsiteX90" fmla="*/ 1203420 w 2096024"/>
                <a:gd name="connsiteY90" fmla="*/ 663642 h 1464507"/>
                <a:gd name="connsiteX91" fmla="*/ 1194276 w 2096024"/>
                <a:gd name="connsiteY91" fmla="*/ 550738 h 1464507"/>
                <a:gd name="connsiteX92" fmla="*/ 1153763 w 2096024"/>
                <a:gd name="connsiteY92" fmla="*/ 485523 h 1464507"/>
                <a:gd name="connsiteX93" fmla="*/ 1132681 w 2096024"/>
                <a:gd name="connsiteY93" fmla="*/ 484825 h 1464507"/>
                <a:gd name="connsiteX94" fmla="*/ 1136046 w 2096024"/>
                <a:gd name="connsiteY94" fmla="*/ 507240 h 1464507"/>
                <a:gd name="connsiteX95" fmla="*/ 1180560 w 2096024"/>
                <a:gd name="connsiteY95" fmla="*/ 572074 h 1464507"/>
                <a:gd name="connsiteX96" fmla="*/ 1195482 w 2096024"/>
                <a:gd name="connsiteY96" fmla="*/ 645290 h 1464507"/>
                <a:gd name="connsiteX97" fmla="*/ 1202023 w 2096024"/>
                <a:gd name="connsiteY97" fmla="*/ 719586 h 1464507"/>
                <a:gd name="connsiteX98" fmla="*/ 1153445 w 2096024"/>
                <a:gd name="connsiteY98" fmla="*/ 728158 h 1464507"/>
                <a:gd name="connsiteX99" fmla="*/ 1037685 w 2096024"/>
                <a:gd name="connsiteY99" fmla="*/ 723015 h 1464507"/>
                <a:gd name="connsiteX100" fmla="*/ 956214 w 2096024"/>
                <a:gd name="connsiteY100" fmla="*/ 765623 h 1464507"/>
                <a:gd name="connsiteX101" fmla="*/ 947769 w 2096024"/>
                <a:gd name="connsiteY101" fmla="*/ 790388 h 1464507"/>
                <a:gd name="connsiteX102" fmla="*/ 947578 w 2096024"/>
                <a:gd name="connsiteY102" fmla="*/ 839347 h 1464507"/>
                <a:gd name="connsiteX103" fmla="*/ 907002 w 2096024"/>
                <a:gd name="connsiteY103" fmla="*/ 874336 h 1464507"/>
                <a:gd name="connsiteX104" fmla="*/ 828262 w 2096024"/>
                <a:gd name="connsiteY104" fmla="*/ 861001 h 1464507"/>
                <a:gd name="connsiteX105" fmla="*/ 758793 w 2096024"/>
                <a:gd name="connsiteY105" fmla="*/ 864493 h 1464507"/>
                <a:gd name="connsiteX106" fmla="*/ 720248 w 2096024"/>
                <a:gd name="connsiteY106" fmla="*/ 857254 h 1464507"/>
                <a:gd name="connsiteX107" fmla="*/ 711993 w 2096024"/>
                <a:gd name="connsiteY107" fmla="*/ 816106 h 1464507"/>
                <a:gd name="connsiteX108" fmla="*/ 729583 w 2096024"/>
                <a:gd name="connsiteY108" fmla="*/ 775656 h 1464507"/>
                <a:gd name="connsiteX109" fmla="*/ 720693 w 2096024"/>
                <a:gd name="connsiteY109" fmla="*/ 712092 h 1464507"/>
                <a:gd name="connsiteX110" fmla="*/ 689895 w 2096024"/>
                <a:gd name="connsiteY110" fmla="*/ 688597 h 1464507"/>
                <a:gd name="connsiteX111" fmla="*/ 685958 w 2096024"/>
                <a:gd name="connsiteY111" fmla="*/ 644211 h 1464507"/>
                <a:gd name="connsiteX112" fmla="*/ 722915 w 2096024"/>
                <a:gd name="connsiteY112" fmla="*/ 633606 h 1464507"/>
                <a:gd name="connsiteX113" fmla="*/ 777906 w 2096024"/>
                <a:gd name="connsiteY113" fmla="*/ 647132 h 1464507"/>
                <a:gd name="connsiteX114" fmla="*/ 806862 w 2096024"/>
                <a:gd name="connsiteY114" fmla="*/ 675580 h 1464507"/>
                <a:gd name="connsiteX115" fmla="*/ 854868 w 2096024"/>
                <a:gd name="connsiteY115" fmla="*/ 754066 h 1464507"/>
                <a:gd name="connsiteX116" fmla="*/ 868902 w 2096024"/>
                <a:gd name="connsiteY116" fmla="*/ 760734 h 1464507"/>
                <a:gd name="connsiteX117" fmla="*/ 848074 w 2096024"/>
                <a:gd name="connsiteY117" fmla="*/ 664086 h 1464507"/>
                <a:gd name="connsiteX118" fmla="*/ 794543 w 2096024"/>
                <a:gd name="connsiteY118" fmla="*/ 646306 h 1464507"/>
                <a:gd name="connsiteX119" fmla="*/ 776001 w 2096024"/>
                <a:gd name="connsiteY119" fmla="*/ 646751 h 1464507"/>
                <a:gd name="connsiteX120" fmla="*/ 754094 w 2096024"/>
                <a:gd name="connsiteY120" fmla="*/ 628209 h 1464507"/>
                <a:gd name="connsiteX121" fmla="*/ 720121 w 2096024"/>
                <a:gd name="connsiteY121" fmla="*/ 599062 h 1464507"/>
                <a:gd name="connsiteX122" fmla="*/ 668496 w 2096024"/>
                <a:gd name="connsiteY122" fmla="*/ 633987 h 1464507"/>
                <a:gd name="connsiteX123" fmla="*/ 673576 w 2096024"/>
                <a:gd name="connsiteY123" fmla="*/ 730000 h 1464507"/>
                <a:gd name="connsiteX124" fmla="*/ 684434 w 2096024"/>
                <a:gd name="connsiteY124" fmla="*/ 864049 h 1464507"/>
                <a:gd name="connsiteX125" fmla="*/ 618077 w 2096024"/>
                <a:gd name="connsiteY125" fmla="*/ 892687 h 1464507"/>
                <a:gd name="connsiteX126" fmla="*/ 589819 w 2096024"/>
                <a:gd name="connsiteY126" fmla="*/ 873383 h 1464507"/>
                <a:gd name="connsiteX127" fmla="*/ 628872 w 2096024"/>
                <a:gd name="connsiteY127" fmla="*/ 805247 h 1464507"/>
                <a:gd name="connsiteX128" fmla="*/ 598836 w 2096024"/>
                <a:gd name="connsiteY128" fmla="*/ 821567 h 1464507"/>
                <a:gd name="connsiteX129" fmla="*/ 537686 w 2096024"/>
                <a:gd name="connsiteY129" fmla="*/ 827980 h 1464507"/>
                <a:gd name="connsiteX130" fmla="*/ 555402 w 2096024"/>
                <a:gd name="connsiteY130" fmla="*/ 752288 h 1464507"/>
                <a:gd name="connsiteX131" fmla="*/ 584295 w 2096024"/>
                <a:gd name="connsiteY131" fmla="*/ 687835 h 1464507"/>
                <a:gd name="connsiteX132" fmla="*/ 597058 w 2096024"/>
                <a:gd name="connsiteY132" fmla="*/ 617223 h 1464507"/>
                <a:gd name="connsiteX133" fmla="*/ 603091 w 2096024"/>
                <a:gd name="connsiteY133" fmla="*/ 569915 h 1464507"/>
                <a:gd name="connsiteX134" fmla="*/ 606964 w 2096024"/>
                <a:gd name="connsiteY134" fmla="*/ 530291 h 1464507"/>
                <a:gd name="connsiteX135" fmla="*/ 600487 w 2096024"/>
                <a:gd name="connsiteY135" fmla="*/ 449455 h 1464507"/>
                <a:gd name="connsiteX136" fmla="*/ 506507 w 2096024"/>
                <a:gd name="connsiteY136" fmla="*/ 425897 h 1464507"/>
                <a:gd name="connsiteX137" fmla="*/ 343693 w 2096024"/>
                <a:gd name="connsiteY137" fmla="*/ 397385 h 1464507"/>
                <a:gd name="connsiteX138" fmla="*/ 273462 w 2096024"/>
                <a:gd name="connsiteY138" fmla="*/ 332424 h 1464507"/>
                <a:gd name="connsiteX139" fmla="*/ 266287 w 2096024"/>
                <a:gd name="connsiteY139" fmla="*/ 310644 h 1464507"/>
                <a:gd name="connsiteX140" fmla="*/ 232632 w 2096024"/>
                <a:gd name="connsiteY140" fmla="*/ 241301 h 1464507"/>
                <a:gd name="connsiteX141" fmla="*/ 219297 w 2096024"/>
                <a:gd name="connsiteY141" fmla="*/ 339663 h 1464507"/>
                <a:gd name="connsiteX142" fmla="*/ 196119 w 2096024"/>
                <a:gd name="connsiteY142" fmla="*/ 328297 h 1464507"/>
                <a:gd name="connsiteX143" fmla="*/ 176053 w 2096024"/>
                <a:gd name="connsiteY143" fmla="*/ 315279 h 1464507"/>
                <a:gd name="connsiteX144" fmla="*/ 28035 w 2096024"/>
                <a:gd name="connsiteY144" fmla="*/ 103823 h 1464507"/>
                <a:gd name="connsiteX145" fmla="*/ 10763 w 2096024"/>
                <a:gd name="connsiteY145" fmla="*/ 59182 h 1464507"/>
                <a:gd name="connsiteX146" fmla="*/ 23399 w 2096024"/>
                <a:gd name="connsiteY146" fmla="*/ 64 h 1464507"/>
                <a:gd name="connsiteX147" fmla="*/ 251936 w 2096024"/>
                <a:gd name="connsiteY147" fmla="*/ 64 h 1464507"/>
                <a:gd name="connsiteX148" fmla="*/ 265461 w 2096024"/>
                <a:gd name="connsiteY148" fmla="*/ 47054 h 1464507"/>
                <a:gd name="connsiteX149" fmla="*/ 304323 w 2096024"/>
                <a:gd name="connsiteY149" fmla="*/ 107887 h 1464507"/>
                <a:gd name="connsiteX150" fmla="*/ 364458 w 2096024"/>
                <a:gd name="connsiteY150" fmla="*/ 151131 h 1464507"/>
                <a:gd name="connsiteX151" fmla="*/ 376142 w 2096024"/>
                <a:gd name="connsiteY151" fmla="*/ 160592 h 1464507"/>
                <a:gd name="connsiteX152" fmla="*/ 447960 w 2096024"/>
                <a:gd name="connsiteY152" fmla="*/ 216536 h 1464507"/>
                <a:gd name="connsiteX153" fmla="*/ 470820 w 2096024"/>
                <a:gd name="connsiteY153" fmla="*/ 237428 h 1464507"/>
                <a:gd name="connsiteX154" fmla="*/ 514762 w 2096024"/>
                <a:gd name="connsiteY154" fmla="*/ 209043 h 1464507"/>
                <a:gd name="connsiteX155" fmla="*/ 499522 w 2096024"/>
                <a:gd name="connsiteY155" fmla="*/ 142495 h 1464507"/>
                <a:gd name="connsiteX156" fmla="*/ 462121 w 2096024"/>
                <a:gd name="connsiteY156" fmla="*/ 62230 h 1464507"/>
                <a:gd name="connsiteX157" fmla="*/ 472916 w 2096024"/>
                <a:gd name="connsiteY157" fmla="*/ 127 h 1464507"/>
                <a:gd name="connsiteX158" fmla="*/ 655732 w 2096024"/>
                <a:gd name="connsiteY158" fmla="*/ 127 h 1464507"/>
                <a:gd name="connsiteX159" fmla="*/ 682847 w 2096024"/>
                <a:gd name="connsiteY159" fmla="*/ 32512 h 1464507"/>
                <a:gd name="connsiteX160" fmla="*/ 682466 w 2096024"/>
                <a:gd name="connsiteY160" fmla="*/ 98552 h 1464507"/>
                <a:gd name="connsiteX161" fmla="*/ 672496 w 2096024"/>
                <a:gd name="connsiteY161" fmla="*/ 181103 h 1464507"/>
                <a:gd name="connsiteX162" fmla="*/ 645001 w 2096024"/>
                <a:gd name="connsiteY162" fmla="*/ 236729 h 1464507"/>
                <a:gd name="connsiteX163" fmla="*/ 625951 w 2096024"/>
                <a:gd name="connsiteY163" fmla="*/ 278004 h 1464507"/>
                <a:gd name="connsiteX164" fmla="*/ 688689 w 2096024"/>
                <a:gd name="connsiteY164" fmla="*/ 263082 h 1464507"/>
                <a:gd name="connsiteX165" fmla="*/ 727360 w 2096024"/>
                <a:gd name="connsiteY165" fmla="*/ 280036 h 1464507"/>
                <a:gd name="connsiteX166" fmla="*/ 752951 w 2096024"/>
                <a:gd name="connsiteY166" fmla="*/ 325503 h 1464507"/>
                <a:gd name="connsiteX167" fmla="*/ 715867 w 2096024"/>
                <a:gd name="connsiteY167" fmla="*/ 361952 h 1464507"/>
                <a:gd name="connsiteX168" fmla="*/ 656304 w 2096024"/>
                <a:gd name="connsiteY168" fmla="*/ 368429 h 1464507"/>
                <a:gd name="connsiteX169" fmla="*/ 680053 w 2096024"/>
                <a:gd name="connsiteY169" fmla="*/ 445963 h 1464507"/>
                <a:gd name="connsiteX170" fmla="*/ 727170 w 2096024"/>
                <a:gd name="connsiteY170" fmla="*/ 463743 h 1464507"/>
                <a:gd name="connsiteX171" fmla="*/ 770032 w 2096024"/>
                <a:gd name="connsiteY171" fmla="*/ 380684 h 1464507"/>
                <a:gd name="connsiteX172" fmla="*/ 779176 w 2096024"/>
                <a:gd name="connsiteY172" fmla="*/ 342076 h 1464507"/>
                <a:gd name="connsiteX173" fmla="*/ 772318 w 2096024"/>
                <a:gd name="connsiteY173" fmla="*/ 234824 h 1464507"/>
                <a:gd name="connsiteX174" fmla="*/ 733012 w 2096024"/>
                <a:gd name="connsiteY174" fmla="*/ 144273 h 1464507"/>
                <a:gd name="connsiteX175" fmla="*/ 741140 w 2096024"/>
                <a:gd name="connsiteY175" fmla="*/ 106808 h 1464507"/>
                <a:gd name="connsiteX176" fmla="*/ 746156 w 2096024"/>
                <a:gd name="connsiteY176" fmla="*/ 37338 h 1464507"/>
                <a:gd name="connsiteX177" fmla="*/ 747236 w 2096024"/>
                <a:gd name="connsiteY177" fmla="*/ 0 h 14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2096024" h="1464507">
                  <a:moveTo>
                    <a:pt x="746982" y="381"/>
                  </a:moveTo>
                  <a:cubicBezTo>
                    <a:pt x="762222" y="381"/>
                    <a:pt x="777462" y="381"/>
                    <a:pt x="792702" y="381"/>
                  </a:cubicBezTo>
                  <a:cubicBezTo>
                    <a:pt x="854043" y="41466"/>
                    <a:pt x="866489" y="103887"/>
                    <a:pt x="856011" y="174435"/>
                  </a:cubicBezTo>
                  <a:cubicBezTo>
                    <a:pt x="848836" y="222632"/>
                    <a:pt x="853027" y="271400"/>
                    <a:pt x="846232" y="319470"/>
                  </a:cubicBezTo>
                  <a:cubicBezTo>
                    <a:pt x="843057" y="342203"/>
                    <a:pt x="842549" y="365444"/>
                    <a:pt x="835437" y="387479"/>
                  </a:cubicBezTo>
                  <a:cubicBezTo>
                    <a:pt x="818927" y="438851"/>
                    <a:pt x="830421" y="481015"/>
                    <a:pt x="871569" y="513019"/>
                  </a:cubicBezTo>
                  <a:cubicBezTo>
                    <a:pt x="878617" y="518544"/>
                    <a:pt x="883443" y="525084"/>
                    <a:pt x="885983" y="532133"/>
                  </a:cubicBezTo>
                  <a:cubicBezTo>
                    <a:pt x="876903" y="485396"/>
                    <a:pt x="879760" y="437136"/>
                    <a:pt x="884332" y="388876"/>
                  </a:cubicBezTo>
                  <a:cubicBezTo>
                    <a:pt x="885602" y="375350"/>
                    <a:pt x="888587" y="361698"/>
                    <a:pt x="886237" y="348299"/>
                  </a:cubicBezTo>
                  <a:cubicBezTo>
                    <a:pt x="870807" y="262002"/>
                    <a:pt x="884713" y="175070"/>
                    <a:pt x="880586" y="88583"/>
                  </a:cubicBezTo>
                  <a:cubicBezTo>
                    <a:pt x="878744" y="51118"/>
                    <a:pt x="883126" y="18098"/>
                    <a:pt x="926623" y="11367"/>
                  </a:cubicBezTo>
                  <a:cubicBezTo>
                    <a:pt x="930497" y="10795"/>
                    <a:pt x="933926" y="4255"/>
                    <a:pt x="937418" y="318"/>
                  </a:cubicBezTo>
                  <a:cubicBezTo>
                    <a:pt x="947578" y="318"/>
                    <a:pt x="957738" y="318"/>
                    <a:pt x="967898" y="318"/>
                  </a:cubicBezTo>
                  <a:cubicBezTo>
                    <a:pt x="1028731" y="35243"/>
                    <a:pt x="1069879" y="87694"/>
                    <a:pt x="1090580" y="158497"/>
                  </a:cubicBezTo>
                  <a:cubicBezTo>
                    <a:pt x="1092104" y="163640"/>
                    <a:pt x="1094390" y="169038"/>
                    <a:pt x="1098073" y="172467"/>
                  </a:cubicBezTo>
                  <a:cubicBezTo>
                    <a:pt x="1109884" y="183579"/>
                    <a:pt x="1114202" y="211710"/>
                    <a:pt x="1131538" y="205551"/>
                  </a:cubicBezTo>
                  <a:cubicBezTo>
                    <a:pt x="1149318" y="199200"/>
                    <a:pt x="1131601" y="176975"/>
                    <a:pt x="1134268" y="162180"/>
                  </a:cubicBezTo>
                  <a:cubicBezTo>
                    <a:pt x="1141698" y="120778"/>
                    <a:pt x="1134078" y="81725"/>
                    <a:pt x="1121060" y="42926"/>
                  </a:cubicBezTo>
                  <a:cubicBezTo>
                    <a:pt x="1115155" y="25400"/>
                    <a:pt x="1122584" y="11430"/>
                    <a:pt x="1135475" y="381"/>
                  </a:cubicBezTo>
                  <a:cubicBezTo>
                    <a:pt x="1272635" y="381"/>
                    <a:pt x="1409731" y="381"/>
                    <a:pt x="1546828" y="381"/>
                  </a:cubicBezTo>
                  <a:cubicBezTo>
                    <a:pt x="1567783" y="9335"/>
                    <a:pt x="1580165" y="25083"/>
                    <a:pt x="1589500" y="48133"/>
                  </a:cubicBezTo>
                  <a:cubicBezTo>
                    <a:pt x="1609629" y="97790"/>
                    <a:pt x="1636934" y="143892"/>
                    <a:pt x="1653317" y="195644"/>
                  </a:cubicBezTo>
                  <a:cubicBezTo>
                    <a:pt x="1658588" y="212282"/>
                    <a:pt x="1665319" y="227204"/>
                    <a:pt x="1650333" y="239714"/>
                  </a:cubicBezTo>
                  <a:cubicBezTo>
                    <a:pt x="1632553" y="254509"/>
                    <a:pt x="1619662" y="240412"/>
                    <a:pt x="1607915" y="227522"/>
                  </a:cubicBezTo>
                  <a:cubicBezTo>
                    <a:pt x="1577244" y="193739"/>
                    <a:pt x="1541557" y="171133"/>
                    <a:pt x="1496599" y="168212"/>
                  </a:cubicBezTo>
                  <a:cubicBezTo>
                    <a:pt x="1479391" y="167133"/>
                    <a:pt x="1470437" y="152337"/>
                    <a:pt x="1459896" y="141161"/>
                  </a:cubicBezTo>
                  <a:cubicBezTo>
                    <a:pt x="1437989" y="117920"/>
                    <a:pt x="1412144" y="111189"/>
                    <a:pt x="1382998" y="117349"/>
                  </a:cubicBezTo>
                  <a:cubicBezTo>
                    <a:pt x="1362868" y="121603"/>
                    <a:pt x="1358550" y="137161"/>
                    <a:pt x="1375124" y="147765"/>
                  </a:cubicBezTo>
                  <a:cubicBezTo>
                    <a:pt x="1443577" y="191771"/>
                    <a:pt x="1457991" y="276099"/>
                    <a:pt x="1501870" y="338139"/>
                  </a:cubicBezTo>
                  <a:cubicBezTo>
                    <a:pt x="1504918" y="342457"/>
                    <a:pt x="1501743" y="336615"/>
                    <a:pt x="1504029" y="341505"/>
                  </a:cubicBezTo>
                  <a:cubicBezTo>
                    <a:pt x="1531016" y="399099"/>
                    <a:pt x="1543081" y="417578"/>
                    <a:pt x="1594643" y="444502"/>
                  </a:cubicBezTo>
                  <a:cubicBezTo>
                    <a:pt x="1637315" y="466727"/>
                    <a:pt x="1655730" y="517591"/>
                    <a:pt x="1698910" y="537276"/>
                  </a:cubicBezTo>
                  <a:cubicBezTo>
                    <a:pt x="1716627" y="552643"/>
                    <a:pt x="1736375" y="565026"/>
                    <a:pt x="1751806" y="583568"/>
                  </a:cubicBezTo>
                  <a:cubicBezTo>
                    <a:pt x="1760950" y="594617"/>
                    <a:pt x="1766919" y="605729"/>
                    <a:pt x="1761394" y="620335"/>
                  </a:cubicBezTo>
                  <a:cubicBezTo>
                    <a:pt x="1755806" y="634940"/>
                    <a:pt x="1744757" y="638496"/>
                    <a:pt x="1730660" y="639004"/>
                  </a:cubicBezTo>
                  <a:cubicBezTo>
                    <a:pt x="1675669" y="641036"/>
                    <a:pt x="1623536" y="657990"/>
                    <a:pt x="1571720" y="676088"/>
                  </a:cubicBezTo>
                  <a:cubicBezTo>
                    <a:pt x="1548669" y="684152"/>
                    <a:pt x="1539589" y="701424"/>
                    <a:pt x="1543335" y="726507"/>
                  </a:cubicBezTo>
                  <a:cubicBezTo>
                    <a:pt x="1545367" y="739906"/>
                    <a:pt x="1549622" y="752923"/>
                    <a:pt x="1550511" y="766639"/>
                  </a:cubicBezTo>
                  <a:cubicBezTo>
                    <a:pt x="1552162" y="792484"/>
                    <a:pt x="1567465" y="803215"/>
                    <a:pt x="1589119" y="801183"/>
                  </a:cubicBezTo>
                  <a:cubicBezTo>
                    <a:pt x="1618456" y="798389"/>
                    <a:pt x="1647412" y="803850"/>
                    <a:pt x="1676431" y="802326"/>
                  </a:cubicBezTo>
                  <a:cubicBezTo>
                    <a:pt x="1696307" y="801247"/>
                    <a:pt x="1713452" y="801818"/>
                    <a:pt x="1728057" y="819726"/>
                  </a:cubicBezTo>
                  <a:cubicBezTo>
                    <a:pt x="1744186" y="839538"/>
                    <a:pt x="1758092" y="831410"/>
                    <a:pt x="1764442" y="809883"/>
                  </a:cubicBezTo>
                  <a:cubicBezTo>
                    <a:pt x="1772697" y="782133"/>
                    <a:pt x="1788509" y="768671"/>
                    <a:pt x="1815242" y="762258"/>
                  </a:cubicBezTo>
                  <a:cubicBezTo>
                    <a:pt x="1835435" y="757368"/>
                    <a:pt x="1855692" y="745684"/>
                    <a:pt x="1863820" y="720983"/>
                  </a:cubicBezTo>
                  <a:cubicBezTo>
                    <a:pt x="1865090" y="717363"/>
                    <a:pt x="1866995" y="714188"/>
                    <a:pt x="1869408" y="711330"/>
                  </a:cubicBezTo>
                  <a:cubicBezTo>
                    <a:pt x="1915128" y="682946"/>
                    <a:pt x="1914175" y="686311"/>
                    <a:pt x="1934686" y="735651"/>
                  </a:cubicBezTo>
                  <a:cubicBezTo>
                    <a:pt x="1947449" y="766449"/>
                    <a:pt x="1953037" y="799977"/>
                    <a:pt x="1969484" y="831600"/>
                  </a:cubicBezTo>
                  <a:cubicBezTo>
                    <a:pt x="1976977" y="795913"/>
                    <a:pt x="1975643" y="761369"/>
                    <a:pt x="1981866" y="727904"/>
                  </a:cubicBezTo>
                  <a:cubicBezTo>
                    <a:pt x="1988470" y="703964"/>
                    <a:pt x="1980406" y="677421"/>
                    <a:pt x="1993042" y="654561"/>
                  </a:cubicBezTo>
                  <a:cubicBezTo>
                    <a:pt x="2011013" y="634686"/>
                    <a:pt x="2028920" y="643004"/>
                    <a:pt x="2032095" y="664086"/>
                  </a:cubicBezTo>
                  <a:cubicBezTo>
                    <a:pt x="2037365" y="699265"/>
                    <a:pt x="2062638" y="701932"/>
                    <a:pt x="2084355" y="712473"/>
                  </a:cubicBezTo>
                  <a:cubicBezTo>
                    <a:pt x="2096801" y="749875"/>
                    <a:pt x="2096547" y="788737"/>
                    <a:pt x="2095658" y="827727"/>
                  </a:cubicBezTo>
                  <a:cubicBezTo>
                    <a:pt x="2095531" y="834712"/>
                    <a:pt x="2093563" y="842141"/>
                    <a:pt x="2088356" y="845697"/>
                  </a:cubicBezTo>
                  <a:cubicBezTo>
                    <a:pt x="2056161" y="867541"/>
                    <a:pt x="2052415" y="904752"/>
                    <a:pt x="2043652" y="939297"/>
                  </a:cubicBezTo>
                  <a:cubicBezTo>
                    <a:pt x="2024983" y="966983"/>
                    <a:pt x="2009679" y="997018"/>
                    <a:pt x="1990947" y="1024831"/>
                  </a:cubicBezTo>
                  <a:cubicBezTo>
                    <a:pt x="1973484" y="1050803"/>
                    <a:pt x="1957101" y="1053280"/>
                    <a:pt x="1933606" y="1037405"/>
                  </a:cubicBezTo>
                  <a:cubicBezTo>
                    <a:pt x="1902555" y="1016513"/>
                    <a:pt x="1884267" y="982858"/>
                    <a:pt x="1862423" y="953648"/>
                  </a:cubicBezTo>
                  <a:cubicBezTo>
                    <a:pt x="1836769" y="919294"/>
                    <a:pt x="1813210" y="905260"/>
                    <a:pt x="1777523" y="922278"/>
                  </a:cubicBezTo>
                  <a:cubicBezTo>
                    <a:pt x="1747805" y="936439"/>
                    <a:pt x="1721961" y="928311"/>
                    <a:pt x="1696434" y="913642"/>
                  </a:cubicBezTo>
                  <a:cubicBezTo>
                    <a:pt x="1697386" y="914722"/>
                    <a:pt x="1697958" y="915293"/>
                    <a:pt x="1698783" y="916182"/>
                  </a:cubicBezTo>
                  <a:cubicBezTo>
                    <a:pt x="1713388" y="930407"/>
                    <a:pt x="1716309" y="947996"/>
                    <a:pt x="1716119" y="968126"/>
                  </a:cubicBezTo>
                  <a:cubicBezTo>
                    <a:pt x="1714976" y="1079569"/>
                    <a:pt x="1691417" y="1188472"/>
                    <a:pt x="1683543" y="1299216"/>
                  </a:cubicBezTo>
                  <a:cubicBezTo>
                    <a:pt x="1681765" y="1324299"/>
                    <a:pt x="1687607" y="1328109"/>
                    <a:pt x="1707102" y="1324299"/>
                  </a:cubicBezTo>
                  <a:cubicBezTo>
                    <a:pt x="1734788" y="1318901"/>
                    <a:pt x="1759997" y="1306138"/>
                    <a:pt x="1785397" y="1294200"/>
                  </a:cubicBezTo>
                  <a:cubicBezTo>
                    <a:pt x="1803495" y="1285754"/>
                    <a:pt x="1821846" y="1277182"/>
                    <a:pt x="1835816" y="1300169"/>
                  </a:cubicBezTo>
                  <a:cubicBezTo>
                    <a:pt x="1848326" y="1320870"/>
                    <a:pt x="1832959" y="1333062"/>
                    <a:pt x="1821846" y="1346969"/>
                  </a:cubicBezTo>
                  <a:cubicBezTo>
                    <a:pt x="1798923" y="1375671"/>
                    <a:pt x="1784254" y="1412691"/>
                    <a:pt x="1748758" y="1428566"/>
                  </a:cubicBezTo>
                  <a:cubicBezTo>
                    <a:pt x="1719230" y="1441774"/>
                    <a:pt x="1693132" y="1464571"/>
                    <a:pt x="1658969" y="1464508"/>
                  </a:cubicBezTo>
                  <a:cubicBezTo>
                    <a:pt x="1648809" y="1461841"/>
                    <a:pt x="1638522" y="1460063"/>
                    <a:pt x="1628616" y="1456507"/>
                  </a:cubicBezTo>
                  <a:cubicBezTo>
                    <a:pt x="1618456" y="1451109"/>
                    <a:pt x="1613693" y="1442092"/>
                    <a:pt x="1613185" y="1430217"/>
                  </a:cubicBezTo>
                  <a:cubicBezTo>
                    <a:pt x="1621250" y="1412945"/>
                    <a:pt x="1634585" y="1405325"/>
                    <a:pt x="1652301" y="1403865"/>
                  </a:cubicBezTo>
                  <a:cubicBezTo>
                    <a:pt x="1666779" y="1402658"/>
                    <a:pt x="1681511" y="1400563"/>
                    <a:pt x="1698339" y="1383418"/>
                  </a:cubicBezTo>
                  <a:cubicBezTo>
                    <a:pt x="1659985" y="1390847"/>
                    <a:pt x="1632299" y="1403674"/>
                    <a:pt x="1610518" y="1429582"/>
                  </a:cubicBezTo>
                  <a:cubicBezTo>
                    <a:pt x="1577625" y="1434282"/>
                    <a:pt x="1581880" y="1408881"/>
                    <a:pt x="1580864" y="1387672"/>
                  </a:cubicBezTo>
                  <a:cubicBezTo>
                    <a:pt x="1581626" y="1360240"/>
                    <a:pt x="1559401" y="1336173"/>
                    <a:pt x="1570386" y="1307217"/>
                  </a:cubicBezTo>
                  <a:cubicBezTo>
                    <a:pt x="1576546" y="1292422"/>
                    <a:pt x="1577879" y="1277563"/>
                    <a:pt x="1575784" y="1261053"/>
                  </a:cubicBezTo>
                  <a:cubicBezTo>
                    <a:pt x="1573561" y="1243717"/>
                    <a:pt x="1574260" y="1225175"/>
                    <a:pt x="1590008" y="1213046"/>
                  </a:cubicBezTo>
                  <a:cubicBezTo>
                    <a:pt x="1612233" y="1195838"/>
                    <a:pt x="1600231" y="1183201"/>
                    <a:pt x="1584356" y="1173232"/>
                  </a:cubicBezTo>
                  <a:cubicBezTo>
                    <a:pt x="1566894" y="1162183"/>
                    <a:pt x="1557940" y="1149419"/>
                    <a:pt x="1552606" y="1126051"/>
                  </a:cubicBezTo>
                  <a:cubicBezTo>
                    <a:pt x="1544986" y="1092332"/>
                    <a:pt x="1516284" y="1075441"/>
                    <a:pt x="1484344" y="1068266"/>
                  </a:cubicBezTo>
                  <a:cubicBezTo>
                    <a:pt x="1469993" y="1065027"/>
                    <a:pt x="1455070" y="1067758"/>
                    <a:pt x="1440846" y="1062995"/>
                  </a:cubicBezTo>
                  <a:cubicBezTo>
                    <a:pt x="1428845" y="1053026"/>
                    <a:pt x="1419574" y="1039691"/>
                    <a:pt x="1406683" y="1030737"/>
                  </a:cubicBezTo>
                  <a:cubicBezTo>
                    <a:pt x="1394555" y="998415"/>
                    <a:pt x="1357153" y="996764"/>
                    <a:pt x="1341342" y="968888"/>
                  </a:cubicBezTo>
                  <a:cubicBezTo>
                    <a:pt x="1338929" y="961141"/>
                    <a:pt x="1337722" y="953076"/>
                    <a:pt x="1336325" y="945075"/>
                  </a:cubicBezTo>
                  <a:cubicBezTo>
                    <a:pt x="1340516" y="923739"/>
                    <a:pt x="1347184" y="903863"/>
                    <a:pt x="1362614" y="888179"/>
                  </a:cubicBezTo>
                  <a:cubicBezTo>
                    <a:pt x="1369726" y="880940"/>
                    <a:pt x="1375949" y="873574"/>
                    <a:pt x="1372457" y="860175"/>
                  </a:cubicBezTo>
                  <a:cubicBezTo>
                    <a:pt x="1367250" y="840173"/>
                    <a:pt x="1375251" y="824107"/>
                    <a:pt x="1389348" y="810073"/>
                  </a:cubicBezTo>
                  <a:cubicBezTo>
                    <a:pt x="1406747" y="792801"/>
                    <a:pt x="1404651" y="776101"/>
                    <a:pt x="1387125" y="758511"/>
                  </a:cubicBezTo>
                  <a:cubicBezTo>
                    <a:pt x="1362614" y="733937"/>
                    <a:pt x="1339310" y="716220"/>
                    <a:pt x="1301210" y="719395"/>
                  </a:cubicBezTo>
                  <a:cubicBezTo>
                    <a:pt x="1270476" y="721935"/>
                    <a:pt x="1234916" y="717554"/>
                    <a:pt x="1212373" y="685168"/>
                  </a:cubicBezTo>
                  <a:cubicBezTo>
                    <a:pt x="1207293" y="678945"/>
                    <a:pt x="1204880" y="671516"/>
                    <a:pt x="1203420" y="663642"/>
                  </a:cubicBezTo>
                  <a:cubicBezTo>
                    <a:pt x="1198022" y="626304"/>
                    <a:pt x="1186402" y="589791"/>
                    <a:pt x="1194276" y="550738"/>
                  </a:cubicBezTo>
                  <a:cubicBezTo>
                    <a:pt x="1201324" y="515686"/>
                    <a:pt x="1178020" y="499366"/>
                    <a:pt x="1153763" y="485523"/>
                  </a:cubicBezTo>
                  <a:cubicBezTo>
                    <a:pt x="1147286" y="481840"/>
                    <a:pt x="1138586" y="477649"/>
                    <a:pt x="1132681" y="484825"/>
                  </a:cubicBezTo>
                  <a:cubicBezTo>
                    <a:pt x="1126775" y="492000"/>
                    <a:pt x="1131982" y="500700"/>
                    <a:pt x="1136046" y="507240"/>
                  </a:cubicBezTo>
                  <a:cubicBezTo>
                    <a:pt x="1149762" y="529529"/>
                    <a:pt x="1171352" y="544642"/>
                    <a:pt x="1180560" y="572074"/>
                  </a:cubicBezTo>
                  <a:cubicBezTo>
                    <a:pt x="1188688" y="596268"/>
                    <a:pt x="1194149" y="620017"/>
                    <a:pt x="1195482" y="645290"/>
                  </a:cubicBezTo>
                  <a:cubicBezTo>
                    <a:pt x="1205134" y="669357"/>
                    <a:pt x="1210786" y="693804"/>
                    <a:pt x="1202023" y="719586"/>
                  </a:cubicBezTo>
                  <a:cubicBezTo>
                    <a:pt x="1188497" y="739652"/>
                    <a:pt x="1170527" y="730635"/>
                    <a:pt x="1153445" y="728158"/>
                  </a:cubicBezTo>
                  <a:cubicBezTo>
                    <a:pt x="1115091" y="722570"/>
                    <a:pt x="1078134" y="708092"/>
                    <a:pt x="1037685" y="723015"/>
                  </a:cubicBezTo>
                  <a:cubicBezTo>
                    <a:pt x="1008538" y="733810"/>
                    <a:pt x="986694" y="758511"/>
                    <a:pt x="956214" y="765623"/>
                  </a:cubicBezTo>
                  <a:cubicBezTo>
                    <a:pt x="946308" y="767909"/>
                    <a:pt x="947197" y="780673"/>
                    <a:pt x="947769" y="790388"/>
                  </a:cubicBezTo>
                  <a:cubicBezTo>
                    <a:pt x="948721" y="806708"/>
                    <a:pt x="949102" y="823027"/>
                    <a:pt x="947578" y="839347"/>
                  </a:cubicBezTo>
                  <a:cubicBezTo>
                    <a:pt x="945102" y="865827"/>
                    <a:pt x="933037" y="878082"/>
                    <a:pt x="907002" y="874336"/>
                  </a:cubicBezTo>
                  <a:cubicBezTo>
                    <a:pt x="880649" y="870526"/>
                    <a:pt x="854043" y="867986"/>
                    <a:pt x="828262" y="861001"/>
                  </a:cubicBezTo>
                  <a:cubicBezTo>
                    <a:pt x="804513" y="854587"/>
                    <a:pt x="782161" y="848872"/>
                    <a:pt x="758793" y="864493"/>
                  </a:cubicBezTo>
                  <a:cubicBezTo>
                    <a:pt x="746347" y="872812"/>
                    <a:pt x="731551" y="868494"/>
                    <a:pt x="720248" y="857254"/>
                  </a:cubicBezTo>
                  <a:cubicBezTo>
                    <a:pt x="708628" y="845761"/>
                    <a:pt x="707358" y="831791"/>
                    <a:pt x="711993" y="816106"/>
                  </a:cubicBezTo>
                  <a:cubicBezTo>
                    <a:pt x="716248" y="801755"/>
                    <a:pt x="720883" y="787721"/>
                    <a:pt x="729583" y="775656"/>
                  </a:cubicBezTo>
                  <a:cubicBezTo>
                    <a:pt x="749776" y="747526"/>
                    <a:pt x="747998" y="732730"/>
                    <a:pt x="720693" y="712092"/>
                  </a:cubicBezTo>
                  <a:cubicBezTo>
                    <a:pt x="710406" y="704282"/>
                    <a:pt x="698531" y="699075"/>
                    <a:pt x="689895" y="688597"/>
                  </a:cubicBezTo>
                  <a:cubicBezTo>
                    <a:pt x="678275" y="674564"/>
                    <a:pt x="675544" y="659705"/>
                    <a:pt x="685958" y="644211"/>
                  </a:cubicBezTo>
                  <a:cubicBezTo>
                    <a:pt x="695229" y="630368"/>
                    <a:pt x="708755" y="626113"/>
                    <a:pt x="722915" y="633606"/>
                  </a:cubicBezTo>
                  <a:cubicBezTo>
                    <a:pt x="740505" y="642877"/>
                    <a:pt x="758602" y="647005"/>
                    <a:pt x="777906" y="647132"/>
                  </a:cubicBezTo>
                  <a:cubicBezTo>
                    <a:pt x="795178" y="647767"/>
                    <a:pt x="799369" y="662943"/>
                    <a:pt x="806862" y="675580"/>
                  </a:cubicBezTo>
                  <a:cubicBezTo>
                    <a:pt x="822547" y="701932"/>
                    <a:pt x="836136" y="729873"/>
                    <a:pt x="854868" y="754066"/>
                  </a:cubicBezTo>
                  <a:cubicBezTo>
                    <a:pt x="857916" y="758067"/>
                    <a:pt x="861345" y="762702"/>
                    <a:pt x="868902" y="760734"/>
                  </a:cubicBezTo>
                  <a:cubicBezTo>
                    <a:pt x="868394" y="727079"/>
                    <a:pt x="866679" y="694185"/>
                    <a:pt x="848074" y="664086"/>
                  </a:cubicBezTo>
                  <a:cubicBezTo>
                    <a:pt x="833977" y="641290"/>
                    <a:pt x="821023" y="623446"/>
                    <a:pt x="794543" y="646306"/>
                  </a:cubicBezTo>
                  <a:cubicBezTo>
                    <a:pt x="789400" y="650751"/>
                    <a:pt x="782224" y="647259"/>
                    <a:pt x="776001" y="646751"/>
                  </a:cubicBezTo>
                  <a:cubicBezTo>
                    <a:pt x="764444" y="646433"/>
                    <a:pt x="756888" y="640020"/>
                    <a:pt x="754094" y="628209"/>
                  </a:cubicBezTo>
                  <a:cubicBezTo>
                    <a:pt x="749522" y="609095"/>
                    <a:pt x="741140" y="595633"/>
                    <a:pt x="720121" y="599062"/>
                  </a:cubicBezTo>
                  <a:cubicBezTo>
                    <a:pt x="698214" y="602681"/>
                    <a:pt x="677005" y="609158"/>
                    <a:pt x="668496" y="633987"/>
                  </a:cubicBezTo>
                  <a:cubicBezTo>
                    <a:pt x="657574" y="666309"/>
                    <a:pt x="650843" y="698503"/>
                    <a:pt x="673576" y="730000"/>
                  </a:cubicBezTo>
                  <a:cubicBezTo>
                    <a:pt x="703675" y="771656"/>
                    <a:pt x="703040" y="816614"/>
                    <a:pt x="684434" y="864049"/>
                  </a:cubicBezTo>
                  <a:cubicBezTo>
                    <a:pt x="669067" y="903228"/>
                    <a:pt x="654970" y="910721"/>
                    <a:pt x="618077" y="892687"/>
                  </a:cubicBezTo>
                  <a:cubicBezTo>
                    <a:pt x="607980" y="887734"/>
                    <a:pt x="596296" y="884877"/>
                    <a:pt x="589819" y="873383"/>
                  </a:cubicBezTo>
                  <a:cubicBezTo>
                    <a:pt x="590626" y="860048"/>
                    <a:pt x="603643" y="837334"/>
                    <a:pt x="628872" y="805247"/>
                  </a:cubicBezTo>
                  <a:cubicBezTo>
                    <a:pt x="614267" y="805692"/>
                    <a:pt x="606901" y="814455"/>
                    <a:pt x="598836" y="821567"/>
                  </a:cubicBezTo>
                  <a:cubicBezTo>
                    <a:pt x="570198" y="846650"/>
                    <a:pt x="550513" y="848745"/>
                    <a:pt x="537686" y="827980"/>
                  </a:cubicBezTo>
                  <a:cubicBezTo>
                    <a:pt x="525494" y="808232"/>
                    <a:pt x="533368" y="758321"/>
                    <a:pt x="555402" y="752288"/>
                  </a:cubicBezTo>
                  <a:cubicBezTo>
                    <a:pt x="594074" y="741747"/>
                    <a:pt x="586327" y="715712"/>
                    <a:pt x="584295" y="687835"/>
                  </a:cubicBezTo>
                  <a:cubicBezTo>
                    <a:pt x="582517" y="663388"/>
                    <a:pt x="583469" y="639131"/>
                    <a:pt x="597058" y="617223"/>
                  </a:cubicBezTo>
                  <a:cubicBezTo>
                    <a:pt x="605885" y="602999"/>
                    <a:pt x="606012" y="586489"/>
                    <a:pt x="603091" y="569915"/>
                  </a:cubicBezTo>
                  <a:cubicBezTo>
                    <a:pt x="600678" y="556390"/>
                    <a:pt x="599725" y="542674"/>
                    <a:pt x="606964" y="530291"/>
                  </a:cubicBezTo>
                  <a:cubicBezTo>
                    <a:pt x="623855" y="501398"/>
                    <a:pt x="626141" y="471553"/>
                    <a:pt x="600487" y="449455"/>
                  </a:cubicBezTo>
                  <a:cubicBezTo>
                    <a:pt x="573944" y="426532"/>
                    <a:pt x="543909" y="407164"/>
                    <a:pt x="506507" y="425897"/>
                  </a:cubicBezTo>
                  <a:cubicBezTo>
                    <a:pt x="448913" y="454726"/>
                    <a:pt x="391636" y="441327"/>
                    <a:pt x="343693" y="397385"/>
                  </a:cubicBezTo>
                  <a:cubicBezTo>
                    <a:pt x="320262" y="375858"/>
                    <a:pt x="300450" y="349442"/>
                    <a:pt x="273462" y="332424"/>
                  </a:cubicBezTo>
                  <a:cubicBezTo>
                    <a:pt x="270160" y="325503"/>
                    <a:pt x="267684" y="318327"/>
                    <a:pt x="266287" y="310644"/>
                  </a:cubicBezTo>
                  <a:cubicBezTo>
                    <a:pt x="259556" y="285561"/>
                    <a:pt x="253333" y="260224"/>
                    <a:pt x="232632" y="241301"/>
                  </a:cubicBezTo>
                  <a:cubicBezTo>
                    <a:pt x="236061" y="275972"/>
                    <a:pt x="237521" y="309437"/>
                    <a:pt x="219297" y="339663"/>
                  </a:cubicBezTo>
                  <a:cubicBezTo>
                    <a:pt x="208184" y="343981"/>
                    <a:pt x="199548" y="340235"/>
                    <a:pt x="196119" y="328297"/>
                  </a:cubicBezTo>
                  <a:cubicBezTo>
                    <a:pt x="192881" y="316613"/>
                    <a:pt x="184499" y="316486"/>
                    <a:pt x="176053" y="315279"/>
                  </a:cubicBezTo>
                  <a:cubicBezTo>
                    <a:pt x="105505" y="261875"/>
                    <a:pt x="49942" y="196216"/>
                    <a:pt x="28035" y="103823"/>
                  </a:cubicBezTo>
                  <a:cubicBezTo>
                    <a:pt x="24225" y="87757"/>
                    <a:pt x="20097" y="72517"/>
                    <a:pt x="10763" y="59182"/>
                  </a:cubicBezTo>
                  <a:cubicBezTo>
                    <a:pt x="-6700" y="34163"/>
                    <a:pt x="-3207" y="14224"/>
                    <a:pt x="23399" y="64"/>
                  </a:cubicBezTo>
                  <a:cubicBezTo>
                    <a:pt x="99536" y="64"/>
                    <a:pt x="175736" y="64"/>
                    <a:pt x="251936" y="64"/>
                  </a:cubicBezTo>
                  <a:cubicBezTo>
                    <a:pt x="267620" y="12065"/>
                    <a:pt x="267747" y="28131"/>
                    <a:pt x="265461" y="47054"/>
                  </a:cubicBezTo>
                  <a:cubicBezTo>
                    <a:pt x="261715" y="78296"/>
                    <a:pt x="268128" y="101092"/>
                    <a:pt x="304323" y="107887"/>
                  </a:cubicBezTo>
                  <a:cubicBezTo>
                    <a:pt x="327437" y="112269"/>
                    <a:pt x="354425" y="120524"/>
                    <a:pt x="364458" y="151131"/>
                  </a:cubicBezTo>
                  <a:cubicBezTo>
                    <a:pt x="366045" y="156020"/>
                    <a:pt x="371506" y="160973"/>
                    <a:pt x="376142" y="160592"/>
                  </a:cubicBezTo>
                  <a:cubicBezTo>
                    <a:pt x="415448" y="156846"/>
                    <a:pt x="431260" y="186945"/>
                    <a:pt x="447960" y="216536"/>
                  </a:cubicBezTo>
                  <a:cubicBezTo>
                    <a:pt x="453231" y="225871"/>
                    <a:pt x="461549" y="232602"/>
                    <a:pt x="470820" y="237428"/>
                  </a:cubicBezTo>
                  <a:cubicBezTo>
                    <a:pt x="499586" y="252477"/>
                    <a:pt x="514127" y="243143"/>
                    <a:pt x="514762" y="209043"/>
                  </a:cubicBezTo>
                  <a:cubicBezTo>
                    <a:pt x="515207" y="185421"/>
                    <a:pt x="510000" y="163323"/>
                    <a:pt x="499522" y="142495"/>
                  </a:cubicBezTo>
                  <a:cubicBezTo>
                    <a:pt x="486187" y="116206"/>
                    <a:pt x="473360" y="89599"/>
                    <a:pt x="462121" y="62230"/>
                  </a:cubicBezTo>
                  <a:cubicBezTo>
                    <a:pt x="452596" y="39053"/>
                    <a:pt x="452151" y="17399"/>
                    <a:pt x="472916" y="127"/>
                  </a:cubicBezTo>
                  <a:cubicBezTo>
                    <a:pt x="533876" y="127"/>
                    <a:pt x="594836" y="127"/>
                    <a:pt x="655732" y="127"/>
                  </a:cubicBezTo>
                  <a:cubicBezTo>
                    <a:pt x="665511" y="10160"/>
                    <a:pt x="674211" y="21336"/>
                    <a:pt x="682847" y="32512"/>
                  </a:cubicBezTo>
                  <a:cubicBezTo>
                    <a:pt x="699928" y="54547"/>
                    <a:pt x="699801" y="76200"/>
                    <a:pt x="682466" y="98552"/>
                  </a:cubicBezTo>
                  <a:cubicBezTo>
                    <a:pt x="663225" y="123381"/>
                    <a:pt x="647731" y="147194"/>
                    <a:pt x="672496" y="181103"/>
                  </a:cubicBezTo>
                  <a:cubicBezTo>
                    <a:pt x="686784" y="200661"/>
                    <a:pt x="673131" y="227141"/>
                    <a:pt x="645001" y="236729"/>
                  </a:cubicBezTo>
                  <a:cubicBezTo>
                    <a:pt x="625189" y="243397"/>
                    <a:pt x="615791" y="251207"/>
                    <a:pt x="625951" y="278004"/>
                  </a:cubicBezTo>
                  <a:cubicBezTo>
                    <a:pt x="641826" y="240476"/>
                    <a:pt x="664368" y="246381"/>
                    <a:pt x="688689" y="263082"/>
                  </a:cubicBezTo>
                  <a:cubicBezTo>
                    <a:pt x="700627" y="271273"/>
                    <a:pt x="715295" y="272734"/>
                    <a:pt x="727360" y="280036"/>
                  </a:cubicBezTo>
                  <a:cubicBezTo>
                    <a:pt x="743299" y="289752"/>
                    <a:pt x="757650" y="303214"/>
                    <a:pt x="752951" y="325503"/>
                  </a:cubicBezTo>
                  <a:cubicBezTo>
                    <a:pt x="748760" y="345632"/>
                    <a:pt x="734980" y="357824"/>
                    <a:pt x="715867" y="361952"/>
                  </a:cubicBezTo>
                  <a:cubicBezTo>
                    <a:pt x="697452" y="365889"/>
                    <a:pt x="678021" y="361253"/>
                    <a:pt x="656304" y="368429"/>
                  </a:cubicBezTo>
                  <a:cubicBezTo>
                    <a:pt x="675354" y="392051"/>
                    <a:pt x="671925" y="420690"/>
                    <a:pt x="680053" y="445963"/>
                  </a:cubicBezTo>
                  <a:cubicBezTo>
                    <a:pt x="689641" y="475681"/>
                    <a:pt x="707485" y="484507"/>
                    <a:pt x="727170" y="463743"/>
                  </a:cubicBezTo>
                  <a:cubicBezTo>
                    <a:pt x="748442" y="441327"/>
                    <a:pt x="771112" y="417134"/>
                    <a:pt x="770032" y="380684"/>
                  </a:cubicBezTo>
                  <a:cubicBezTo>
                    <a:pt x="769651" y="366460"/>
                    <a:pt x="773906" y="354903"/>
                    <a:pt x="779176" y="342076"/>
                  </a:cubicBezTo>
                  <a:cubicBezTo>
                    <a:pt x="794353" y="305690"/>
                    <a:pt x="796702" y="270575"/>
                    <a:pt x="772318" y="234824"/>
                  </a:cubicBezTo>
                  <a:cubicBezTo>
                    <a:pt x="754221" y="208281"/>
                    <a:pt x="754030" y="171387"/>
                    <a:pt x="733012" y="144273"/>
                  </a:cubicBezTo>
                  <a:cubicBezTo>
                    <a:pt x="725836" y="135065"/>
                    <a:pt x="731678" y="117730"/>
                    <a:pt x="741140" y="106808"/>
                  </a:cubicBezTo>
                  <a:cubicBezTo>
                    <a:pt x="759936" y="85090"/>
                    <a:pt x="764825" y="62357"/>
                    <a:pt x="746156" y="37338"/>
                  </a:cubicBezTo>
                  <a:cubicBezTo>
                    <a:pt x="736885" y="24892"/>
                    <a:pt x="738155" y="12192"/>
                    <a:pt x="747236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" name="Полилиния: фигура 19">
              <a:extLst>
                <a:ext uri="{FF2B5EF4-FFF2-40B4-BE49-F238E27FC236}">
                  <a16:creationId xmlns="" xmlns:a16="http://schemas.microsoft.com/office/drawing/2014/main" id="{868AA70D-405B-4DAA-9558-1CDAEB69864B}"/>
                </a:ext>
              </a:extLst>
            </p:cNvPr>
            <p:cNvSpPr/>
            <p:nvPr/>
          </p:nvSpPr>
          <p:spPr>
            <a:xfrm>
              <a:off x="7244330" y="5826012"/>
              <a:ext cx="2453661" cy="1540848"/>
            </a:xfrm>
            <a:custGeom>
              <a:avLst/>
              <a:gdLst>
                <a:gd name="connsiteX0" fmla="*/ 1853949 w 2453661"/>
                <a:gd name="connsiteY0" fmla="*/ 984205 h 1540848"/>
                <a:gd name="connsiteX1" fmla="*/ 1983997 w 2453661"/>
                <a:gd name="connsiteY1" fmla="*/ 972775 h 1540848"/>
                <a:gd name="connsiteX2" fmla="*/ 2028701 w 2453661"/>
                <a:gd name="connsiteY2" fmla="*/ 976077 h 1540848"/>
                <a:gd name="connsiteX3" fmla="*/ 2051053 w 2453661"/>
                <a:gd name="connsiteY3" fmla="*/ 952709 h 1540848"/>
                <a:gd name="connsiteX4" fmla="*/ 2077787 w 2453661"/>
                <a:gd name="connsiteY4" fmla="*/ 898479 h 1540848"/>
                <a:gd name="connsiteX5" fmla="*/ 2149478 w 2453661"/>
                <a:gd name="connsiteY5" fmla="*/ 857331 h 1540848"/>
                <a:gd name="connsiteX6" fmla="*/ 2208914 w 2453661"/>
                <a:gd name="connsiteY6" fmla="*/ 843869 h 1540848"/>
                <a:gd name="connsiteX7" fmla="*/ 2231075 w 2453661"/>
                <a:gd name="connsiteY7" fmla="*/ 830534 h 1540848"/>
                <a:gd name="connsiteX8" fmla="*/ 2298449 w 2453661"/>
                <a:gd name="connsiteY8" fmla="*/ 832503 h 1540848"/>
                <a:gd name="connsiteX9" fmla="*/ 2314134 w 2453661"/>
                <a:gd name="connsiteY9" fmla="*/ 939183 h 1540848"/>
                <a:gd name="connsiteX10" fmla="*/ 2344868 w 2453661"/>
                <a:gd name="connsiteY10" fmla="*/ 999699 h 1540848"/>
                <a:gd name="connsiteX11" fmla="*/ 2380110 w 2453661"/>
                <a:gd name="connsiteY11" fmla="*/ 966742 h 1540848"/>
                <a:gd name="connsiteX12" fmla="*/ 2393127 w 2453661"/>
                <a:gd name="connsiteY12" fmla="*/ 945788 h 1540848"/>
                <a:gd name="connsiteX13" fmla="*/ 2415734 w 2453661"/>
                <a:gd name="connsiteY13" fmla="*/ 974553 h 1540848"/>
                <a:gd name="connsiteX14" fmla="*/ 2394842 w 2453661"/>
                <a:gd name="connsiteY14" fmla="*/ 1025227 h 1540848"/>
                <a:gd name="connsiteX15" fmla="*/ 2387730 w 2453661"/>
                <a:gd name="connsiteY15" fmla="*/ 1058754 h 1540848"/>
                <a:gd name="connsiteX16" fmla="*/ 2278510 w 2453661"/>
                <a:gd name="connsiteY16" fmla="*/ 1063009 h 1540848"/>
                <a:gd name="connsiteX17" fmla="*/ 2292163 w 2453661"/>
                <a:gd name="connsiteY17" fmla="*/ 1089108 h 1540848"/>
                <a:gd name="connsiteX18" fmla="*/ 2354265 w 2453661"/>
                <a:gd name="connsiteY18" fmla="*/ 1175024 h 1540848"/>
                <a:gd name="connsiteX19" fmla="*/ 2353440 w 2453661"/>
                <a:gd name="connsiteY19" fmla="*/ 1175341 h 1540848"/>
                <a:gd name="connsiteX20" fmla="*/ 2349439 w 2453661"/>
                <a:gd name="connsiteY20" fmla="*/ 1176738 h 1540848"/>
                <a:gd name="connsiteX21" fmla="*/ 2318833 w 2453661"/>
                <a:gd name="connsiteY21" fmla="*/ 1138447 h 1540848"/>
                <a:gd name="connsiteX22" fmla="*/ 2333946 w 2453661"/>
                <a:gd name="connsiteY22" fmla="*/ 1115524 h 1540848"/>
                <a:gd name="connsiteX23" fmla="*/ 2411098 w 2453661"/>
                <a:gd name="connsiteY23" fmla="*/ 1057294 h 1540848"/>
                <a:gd name="connsiteX24" fmla="*/ 2430783 w 2453661"/>
                <a:gd name="connsiteY24" fmla="*/ 1073677 h 1540848"/>
                <a:gd name="connsiteX25" fmla="*/ 2453452 w 2453661"/>
                <a:gd name="connsiteY25" fmla="*/ 1236555 h 1540848"/>
                <a:gd name="connsiteX26" fmla="*/ 2425322 w 2453661"/>
                <a:gd name="connsiteY26" fmla="*/ 1269576 h 1540848"/>
                <a:gd name="connsiteX27" fmla="*/ 2369633 w 2453661"/>
                <a:gd name="connsiteY27" fmla="*/ 1272814 h 1540848"/>
                <a:gd name="connsiteX28" fmla="*/ 2302576 w 2453661"/>
                <a:gd name="connsiteY28" fmla="*/ 1229126 h 1540848"/>
                <a:gd name="connsiteX29" fmla="*/ 2234568 w 2453661"/>
                <a:gd name="connsiteY29" fmla="*/ 1156608 h 1540848"/>
                <a:gd name="connsiteX30" fmla="*/ 2142113 w 2453661"/>
                <a:gd name="connsiteY30" fmla="*/ 1117556 h 1540848"/>
                <a:gd name="connsiteX31" fmla="*/ 2109092 w 2453661"/>
                <a:gd name="connsiteY31" fmla="*/ 1123969 h 1540848"/>
                <a:gd name="connsiteX32" fmla="*/ 1946278 w 2453661"/>
                <a:gd name="connsiteY32" fmla="*/ 1186898 h 1540848"/>
                <a:gd name="connsiteX33" fmla="*/ 1942976 w 2453661"/>
                <a:gd name="connsiteY33" fmla="*/ 1248493 h 1540848"/>
                <a:gd name="connsiteX34" fmla="*/ 1949834 w 2453661"/>
                <a:gd name="connsiteY34" fmla="*/ 1300627 h 1540848"/>
                <a:gd name="connsiteX35" fmla="*/ 1901066 w 2453661"/>
                <a:gd name="connsiteY35" fmla="*/ 1306787 h 1540848"/>
                <a:gd name="connsiteX36" fmla="*/ 1867856 w 2453661"/>
                <a:gd name="connsiteY36" fmla="*/ 1303802 h 1540848"/>
                <a:gd name="connsiteX37" fmla="*/ 1739649 w 2453661"/>
                <a:gd name="connsiteY37" fmla="*/ 1344696 h 1540848"/>
                <a:gd name="connsiteX38" fmla="*/ 1688659 w 2453661"/>
                <a:gd name="connsiteY38" fmla="*/ 1321900 h 1540848"/>
                <a:gd name="connsiteX39" fmla="*/ 1661608 w 2453661"/>
                <a:gd name="connsiteY39" fmla="*/ 1308882 h 1540848"/>
                <a:gd name="connsiteX40" fmla="*/ 1599822 w 2453661"/>
                <a:gd name="connsiteY40" fmla="*/ 1345458 h 1540848"/>
                <a:gd name="connsiteX41" fmla="*/ 1563500 w 2453661"/>
                <a:gd name="connsiteY41" fmla="*/ 1365525 h 1540848"/>
                <a:gd name="connsiteX42" fmla="*/ 1522606 w 2453661"/>
                <a:gd name="connsiteY42" fmla="*/ 1418738 h 1540848"/>
                <a:gd name="connsiteX43" fmla="*/ 1552197 w 2453661"/>
                <a:gd name="connsiteY43" fmla="*/ 1447504 h 1540848"/>
                <a:gd name="connsiteX44" fmla="*/ 1602172 w 2453661"/>
                <a:gd name="connsiteY44" fmla="*/ 1458298 h 1540848"/>
                <a:gd name="connsiteX45" fmla="*/ 1610046 w 2453661"/>
                <a:gd name="connsiteY45" fmla="*/ 1540785 h 1540848"/>
                <a:gd name="connsiteX46" fmla="*/ 1442469 w 2453661"/>
                <a:gd name="connsiteY46" fmla="*/ 1540785 h 1540848"/>
                <a:gd name="connsiteX47" fmla="*/ 1386208 w 2453661"/>
                <a:gd name="connsiteY47" fmla="*/ 1435248 h 1540848"/>
                <a:gd name="connsiteX48" fmla="*/ 1367412 w 2453661"/>
                <a:gd name="connsiteY48" fmla="*/ 1363556 h 1540848"/>
                <a:gd name="connsiteX49" fmla="*/ 1396749 w 2453661"/>
                <a:gd name="connsiteY49" fmla="*/ 1508781 h 1540848"/>
                <a:gd name="connsiteX50" fmla="*/ 1389129 w 2453661"/>
                <a:gd name="connsiteY50" fmla="*/ 1540849 h 1540848"/>
                <a:gd name="connsiteX51" fmla="*/ 947296 w 2453661"/>
                <a:gd name="connsiteY51" fmla="*/ 1540785 h 1540848"/>
                <a:gd name="connsiteX52" fmla="*/ 924436 w 2453661"/>
                <a:gd name="connsiteY52" fmla="*/ 1527260 h 1540848"/>
                <a:gd name="connsiteX53" fmla="*/ 897512 w 2453661"/>
                <a:gd name="connsiteY53" fmla="*/ 1493414 h 1540848"/>
                <a:gd name="connsiteX54" fmla="*/ 924690 w 2453661"/>
                <a:gd name="connsiteY54" fmla="*/ 1464204 h 1540848"/>
                <a:gd name="connsiteX55" fmla="*/ 940375 w 2453661"/>
                <a:gd name="connsiteY55" fmla="*/ 1436708 h 1540848"/>
                <a:gd name="connsiteX56" fmla="*/ 948312 w 2453661"/>
                <a:gd name="connsiteY56" fmla="*/ 1213441 h 1540848"/>
                <a:gd name="connsiteX57" fmla="*/ 907799 w 2453661"/>
                <a:gd name="connsiteY57" fmla="*/ 1077424 h 1540848"/>
                <a:gd name="connsiteX58" fmla="*/ 902021 w 2453661"/>
                <a:gd name="connsiteY58" fmla="*/ 1072090 h 1540848"/>
                <a:gd name="connsiteX59" fmla="*/ 893765 w 2453661"/>
                <a:gd name="connsiteY59" fmla="*/ 1046753 h 1540848"/>
                <a:gd name="connsiteX60" fmla="*/ 888368 w 2453661"/>
                <a:gd name="connsiteY60" fmla="*/ 1049991 h 1540848"/>
                <a:gd name="connsiteX61" fmla="*/ 839790 w 2453661"/>
                <a:gd name="connsiteY61" fmla="*/ 1091584 h 1540848"/>
                <a:gd name="connsiteX62" fmla="*/ 731206 w 2453661"/>
                <a:gd name="connsiteY62" fmla="*/ 1132732 h 1540848"/>
                <a:gd name="connsiteX63" fmla="*/ 657800 w 2453661"/>
                <a:gd name="connsiteY63" fmla="*/ 1110380 h 1540848"/>
                <a:gd name="connsiteX64" fmla="*/ 542166 w 2453661"/>
                <a:gd name="connsiteY64" fmla="*/ 1108792 h 1540848"/>
                <a:gd name="connsiteX65" fmla="*/ 503495 w 2453661"/>
                <a:gd name="connsiteY65" fmla="*/ 1119715 h 1540848"/>
                <a:gd name="connsiteX66" fmla="*/ 492255 w 2453661"/>
                <a:gd name="connsiteY66" fmla="*/ 1119588 h 1540848"/>
                <a:gd name="connsiteX67" fmla="*/ 442090 w 2453661"/>
                <a:gd name="connsiteY67" fmla="*/ 1119016 h 1540848"/>
                <a:gd name="connsiteX68" fmla="*/ 431295 w 2453661"/>
                <a:gd name="connsiteY68" fmla="*/ 1115587 h 1540848"/>
                <a:gd name="connsiteX69" fmla="*/ 399291 w 2453661"/>
                <a:gd name="connsiteY69" fmla="*/ 1040720 h 1540848"/>
                <a:gd name="connsiteX70" fmla="*/ 359159 w 2453661"/>
                <a:gd name="connsiteY70" fmla="*/ 996461 h 1540848"/>
                <a:gd name="connsiteX71" fmla="*/ 351285 w 2453661"/>
                <a:gd name="connsiteY71" fmla="*/ 988650 h 1540848"/>
                <a:gd name="connsiteX72" fmla="*/ 336553 w 2453661"/>
                <a:gd name="connsiteY72" fmla="*/ 971314 h 1540848"/>
                <a:gd name="connsiteX73" fmla="*/ 245494 w 2453661"/>
                <a:gd name="connsiteY73" fmla="*/ 892129 h 1540848"/>
                <a:gd name="connsiteX74" fmla="*/ 238890 w 2453661"/>
                <a:gd name="connsiteY74" fmla="*/ 882224 h 1540848"/>
                <a:gd name="connsiteX75" fmla="*/ 80585 w 2453661"/>
                <a:gd name="connsiteY75" fmla="*/ 798213 h 1540848"/>
                <a:gd name="connsiteX76" fmla="*/ 66234 w 2453661"/>
                <a:gd name="connsiteY76" fmla="*/ 892828 h 1540848"/>
                <a:gd name="connsiteX77" fmla="*/ 15561 w 2453661"/>
                <a:gd name="connsiteY77" fmla="*/ 844949 h 1540848"/>
                <a:gd name="connsiteX78" fmla="*/ 6353 w 2453661"/>
                <a:gd name="connsiteY78" fmla="*/ 818215 h 1540848"/>
                <a:gd name="connsiteX79" fmla="*/ 72202 w 2453661"/>
                <a:gd name="connsiteY79" fmla="*/ 723092 h 1540848"/>
                <a:gd name="connsiteX80" fmla="*/ 131829 w 2453661"/>
                <a:gd name="connsiteY80" fmla="*/ 735348 h 1540848"/>
                <a:gd name="connsiteX81" fmla="*/ 223650 w 2453661"/>
                <a:gd name="connsiteY81" fmla="*/ 747286 h 1540848"/>
                <a:gd name="connsiteX82" fmla="*/ 268481 w 2453661"/>
                <a:gd name="connsiteY82" fmla="*/ 769193 h 1540848"/>
                <a:gd name="connsiteX83" fmla="*/ 359858 w 2453661"/>
                <a:gd name="connsiteY83" fmla="*/ 871301 h 1540848"/>
                <a:gd name="connsiteX84" fmla="*/ 472443 w 2453661"/>
                <a:gd name="connsiteY84" fmla="*/ 970552 h 1540848"/>
                <a:gd name="connsiteX85" fmla="*/ 566931 w 2453661"/>
                <a:gd name="connsiteY85" fmla="*/ 1037989 h 1540848"/>
                <a:gd name="connsiteX86" fmla="*/ 607317 w 2453661"/>
                <a:gd name="connsiteY86" fmla="*/ 1038689 h 1540848"/>
                <a:gd name="connsiteX87" fmla="*/ 671262 w 2453661"/>
                <a:gd name="connsiteY87" fmla="*/ 1047007 h 1540848"/>
                <a:gd name="connsiteX88" fmla="*/ 677865 w 2453661"/>
                <a:gd name="connsiteY88" fmla="*/ 1051007 h 1540848"/>
                <a:gd name="connsiteX89" fmla="*/ 746446 w 2453661"/>
                <a:gd name="connsiteY89" fmla="*/ 1045674 h 1540848"/>
                <a:gd name="connsiteX90" fmla="*/ 739334 w 2453661"/>
                <a:gd name="connsiteY90" fmla="*/ 982173 h 1540848"/>
                <a:gd name="connsiteX91" fmla="*/ 687454 w 2453661"/>
                <a:gd name="connsiteY91" fmla="*/ 897273 h 1540848"/>
                <a:gd name="connsiteX92" fmla="*/ 671706 w 2453661"/>
                <a:gd name="connsiteY92" fmla="*/ 889209 h 1540848"/>
                <a:gd name="connsiteX93" fmla="*/ 619001 w 2453661"/>
                <a:gd name="connsiteY93" fmla="*/ 870349 h 1540848"/>
                <a:gd name="connsiteX94" fmla="*/ 594744 w 2453661"/>
                <a:gd name="connsiteY94" fmla="*/ 866793 h 1540848"/>
                <a:gd name="connsiteX95" fmla="*/ 597728 w 2453661"/>
                <a:gd name="connsiteY95" fmla="*/ 891622 h 1540848"/>
                <a:gd name="connsiteX96" fmla="*/ 577726 w 2453661"/>
                <a:gd name="connsiteY96" fmla="*/ 959503 h 1540848"/>
                <a:gd name="connsiteX97" fmla="*/ 509781 w 2453661"/>
                <a:gd name="connsiteY97" fmla="*/ 936263 h 1540848"/>
                <a:gd name="connsiteX98" fmla="*/ 505082 w 2453661"/>
                <a:gd name="connsiteY98" fmla="*/ 846155 h 1540848"/>
                <a:gd name="connsiteX99" fmla="*/ 481714 w 2453661"/>
                <a:gd name="connsiteY99" fmla="*/ 797832 h 1540848"/>
                <a:gd name="connsiteX100" fmla="*/ 401704 w 2453661"/>
                <a:gd name="connsiteY100" fmla="*/ 721377 h 1540848"/>
                <a:gd name="connsiteX101" fmla="*/ 420310 w 2453661"/>
                <a:gd name="connsiteY101" fmla="*/ 660735 h 1540848"/>
                <a:gd name="connsiteX102" fmla="*/ 472062 w 2453661"/>
                <a:gd name="connsiteY102" fmla="*/ 657115 h 1540848"/>
                <a:gd name="connsiteX103" fmla="*/ 520004 w 2453661"/>
                <a:gd name="connsiteY103" fmla="*/ 680737 h 1540848"/>
                <a:gd name="connsiteX104" fmla="*/ 566677 w 2453661"/>
                <a:gd name="connsiteY104" fmla="*/ 722965 h 1540848"/>
                <a:gd name="connsiteX105" fmla="*/ 579822 w 2453661"/>
                <a:gd name="connsiteY105" fmla="*/ 740999 h 1540848"/>
                <a:gd name="connsiteX106" fmla="*/ 593791 w 2453661"/>
                <a:gd name="connsiteY106" fmla="*/ 724743 h 1540848"/>
                <a:gd name="connsiteX107" fmla="*/ 628780 w 2453661"/>
                <a:gd name="connsiteY107" fmla="*/ 681880 h 1540848"/>
                <a:gd name="connsiteX108" fmla="*/ 674119 w 2453661"/>
                <a:gd name="connsiteY108" fmla="*/ 718647 h 1540848"/>
                <a:gd name="connsiteX109" fmla="*/ 700535 w 2453661"/>
                <a:gd name="connsiteY109" fmla="*/ 748238 h 1540848"/>
                <a:gd name="connsiteX110" fmla="*/ 745747 w 2453661"/>
                <a:gd name="connsiteY110" fmla="*/ 623587 h 1540848"/>
                <a:gd name="connsiteX111" fmla="*/ 751843 w 2453661"/>
                <a:gd name="connsiteY111" fmla="*/ 601616 h 1540848"/>
                <a:gd name="connsiteX112" fmla="*/ 725110 w 2453661"/>
                <a:gd name="connsiteY112" fmla="*/ 592916 h 1540848"/>
                <a:gd name="connsiteX113" fmla="*/ 654942 w 2453661"/>
                <a:gd name="connsiteY113" fmla="*/ 565484 h 1540848"/>
                <a:gd name="connsiteX114" fmla="*/ 619191 w 2453661"/>
                <a:gd name="connsiteY114" fmla="*/ 499253 h 1540848"/>
                <a:gd name="connsiteX115" fmla="*/ 581981 w 2453661"/>
                <a:gd name="connsiteY115" fmla="*/ 370475 h 1540848"/>
                <a:gd name="connsiteX116" fmla="*/ 569662 w 2453661"/>
                <a:gd name="connsiteY116" fmla="*/ 341391 h 1540848"/>
                <a:gd name="connsiteX117" fmla="*/ 542801 w 2453661"/>
                <a:gd name="connsiteY117" fmla="*/ 245633 h 1540848"/>
                <a:gd name="connsiteX118" fmla="*/ 586679 w 2453661"/>
                <a:gd name="connsiteY118" fmla="*/ 211025 h 1540848"/>
                <a:gd name="connsiteX119" fmla="*/ 680406 w 2453661"/>
                <a:gd name="connsiteY119" fmla="*/ 241569 h 1540848"/>
                <a:gd name="connsiteX120" fmla="*/ 728158 w 2453661"/>
                <a:gd name="connsiteY120" fmla="*/ 297513 h 1540848"/>
                <a:gd name="connsiteX121" fmla="*/ 769623 w 2453661"/>
                <a:gd name="connsiteY121" fmla="*/ 337963 h 1540848"/>
                <a:gd name="connsiteX122" fmla="*/ 801056 w 2453661"/>
                <a:gd name="connsiteY122" fmla="*/ 317769 h 1540848"/>
                <a:gd name="connsiteX123" fmla="*/ 693804 w 2453661"/>
                <a:gd name="connsiteY123" fmla="*/ 100979 h 1540848"/>
                <a:gd name="connsiteX124" fmla="*/ 632590 w 2453661"/>
                <a:gd name="connsiteY124" fmla="*/ 68531 h 1540848"/>
                <a:gd name="connsiteX125" fmla="*/ 614302 w 2453661"/>
                <a:gd name="connsiteY125" fmla="*/ 30557 h 1540848"/>
                <a:gd name="connsiteX126" fmla="*/ 674373 w 2453661"/>
                <a:gd name="connsiteY126" fmla="*/ 18873 h 1540848"/>
                <a:gd name="connsiteX127" fmla="*/ 728475 w 2453661"/>
                <a:gd name="connsiteY127" fmla="*/ 37352 h 1540848"/>
                <a:gd name="connsiteX128" fmla="*/ 790641 w 2453661"/>
                <a:gd name="connsiteY128" fmla="*/ 13349 h 1540848"/>
                <a:gd name="connsiteX129" fmla="*/ 800675 w 2453661"/>
                <a:gd name="connsiteY129" fmla="*/ 1474 h 1540848"/>
                <a:gd name="connsiteX130" fmla="*/ 856999 w 2453661"/>
                <a:gd name="connsiteY130" fmla="*/ 58751 h 1540848"/>
                <a:gd name="connsiteX131" fmla="*/ 853443 w 2453661"/>
                <a:gd name="connsiteY131" fmla="*/ 76976 h 1540848"/>
                <a:gd name="connsiteX132" fmla="*/ 843537 w 2453661"/>
                <a:gd name="connsiteY132" fmla="*/ 144350 h 1540848"/>
                <a:gd name="connsiteX133" fmla="*/ 853634 w 2453661"/>
                <a:gd name="connsiteY133" fmla="*/ 169877 h 1540848"/>
                <a:gd name="connsiteX134" fmla="*/ 859158 w 2453661"/>
                <a:gd name="connsiteY134" fmla="*/ 213439 h 1540848"/>
                <a:gd name="connsiteX135" fmla="*/ 886526 w 2453661"/>
                <a:gd name="connsiteY135" fmla="*/ 366538 h 1540848"/>
                <a:gd name="connsiteX136" fmla="*/ 906847 w 2453661"/>
                <a:gd name="connsiteY136" fmla="*/ 382476 h 1540848"/>
                <a:gd name="connsiteX137" fmla="*/ 918785 w 2453661"/>
                <a:gd name="connsiteY137" fmla="*/ 431308 h 1540848"/>
                <a:gd name="connsiteX138" fmla="*/ 907227 w 2453661"/>
                <a:gd name="connsiteY138" fmla="*/ 514303 h 1540848"/>
                <a:gd name="connsiteX139" fmla="*/ 916117 w 2453661"/>
                <a:gd name="connsiteY139" fmla="*/ 598187 h 1540848"/>
                <a:gd name="connsiteX140" fmla="*/ 928754 w 2453661"/>
                <a:gd name="connsiteY140" fmla="*/ 621174 h 1540848"/>
                <a:gd name="connsiteX141" fmla="*/ 970283 w 2453661"/>
                <a:gd name="connsiteY141" fmla="*/ 712868 h 1540848"/>
                <a:gd name="connsiteX142" fmla="*/ 1000763 w 2453661"/>
                <a:gd name="connsiteY142" fmla="*/ 774717 h 1540848"/>
                <a:gd name="connsiteX143" fmla="*/ 1095823 w 2453661"/>
                <a:gd name="connsiteY143" fmla="*/ 852378 h 1540848"/>
                <a:gd name="connsiteX144" fmla="*/ 1101791 w 2453661"/>
                <a:gd name="connsiteY144" fmla="*/ 862475 h 1540848"/>
                <a:gd name="connsiteX145" fmla="*/ 1091441 w 2453661"/>
                <a:gd name="connsiteY145" fmla="*/ 920768 h 1540848"/>
                <a:gd name="connsiteX146" fmla="*/ 1056707 w 2453661"/>
                <a:gd name="connsiteY146" fmla="*/ 956328 h 1540848"/>
                <a:gd name="connsiteX147" fmla="*/ 1029910 w 2453661"/>
                <a:gd name="connsiteY147" fmla="*/ 968584 h 1540848"/>
                <a:gd name="connsiteX148" fmla="*/ 1007685 w 2453661"/>
                <a:gd name="connsiteY148" fmla="*/ 1016590 h 1540848"/>
                <a:gd name="connsiteX149" fmla="*/ 1010351 w 2453661"/>
                <a:gd name="connsiteY149" fmla="*/ 1019384 h 1540848"/>
                <a:gd name="connsiteX150" fmla="*/ 1118111 w 2453661"/>
                <a:gd name="connsiteY150" fmla="*/ 1019384 h 1540848"/>
                <a:gd name="connsiteX151" fmla="*/ 1078297 w 2453661"/>
                <a:gd name="connsiteY151" fmla="*/ 1012971 h 1540848"/>
                <a:gd name="connsiteX152" fmla="*/ 1006097 w 2453661"/>
                <a:gd name="connsiteY152" fmla="*/ 1014240 h 1540848"/>
                <a:gd name="connsiteX153" fmla="*/ 1036895 w 2453661"/>
                <a:gd name="connsiteY153" fmla="*/ 968711 h 1540848"/>
                <a:gd name="connsiteX154" fmla="*/ 1196661 w 2453661"/>
                <a:gd name="connsiteY154" fmla="*/ 918673 h 1540848"/>
                <a:gd name="connsiteX155" fmla="*/ 1245810 w 2453661"/>
                <a:gd name="connsiteY155" fmla="*/ 949788 h 1540848"/>
                <a:gd name="connsiteX156" fmla="*/ 1285941 w 2453661"/>
                <a:gd name="connsiteY156" fmla="*/ 958106 h 1540848"/>
                <a:gd name="connsiteX157" fmla="*/ 1315533 w 2453661"/>
                <a:gd name="connsiteY157" fmla="*/ 967822 h 1540848"/>
                <a:gd name="connsiteX158" fmla="*/ 1223076 w 2453661"/>
                <a:gd name="connsiteY158" fmla="*/ 841901 h 1540848"/>
                <a:gd name="connsiteX159" fmla="*/ 1239650 w 2453661"/>
                <a:gd name="connsiteY159" fmla="*/ 747413 h 1540848"/>
                <a:gd name="connsiteX160" fmla="*/ 1296927 w 2453661"/>
                <a:gd name="connsiteY160" fmla="*/ 715599 h 1540848"/>
                <a:gd name="connsiteX161" fmla="*/ 1379858 w 2453661"/>
                <a:gd name="connsiteY161" fmla="*/ 758017 h 1540848"/>
                <a:gd name="connsiteX162" fmla="*/ 1388748 w 2453661"/>
                <a:gd name="connsiteY162" fmla="*/ 774972 h 1540848"/>
                <a:gd name="connsiteX163" fmla="*/ 1415545 w 2453661"/>
                <a:gd name="connsiteY163" fmla="*/ 982808 h 1540848"/>
                <a:gd name="connsiteX164" fmla="*/ 1415799 w 2453661"/>
                <a:gd name="connsiteY164" fmla="*/ 1003191 h 1540848"/>
                <a:gd name="connsiteX165" fmla="*/ 1455931 w 2453661"/>
                <a:gd name="connsiteY165" fmla="*/ 1043959 h 1540848"/>
                <a:gd name="connsiteX166" fmla="*/ 1561468 w 2453661"/>
                <a:gd name="connsiteY166" fmla="*/ 1078503 h 1540848"/>
                <a:gd name="connsiteX167" fmla="*/ 1535687 w 2453661"/>
                <a:gd name="connsiteY167" fmla="*/ 1109618 h 1540848"/>
                <a:gd name="connsiteX168" fmla="*/ 1484570 w 2453661"/>
                <a:gd name="connsiteY168" fmla="*/ 1106507 h 1540848"/>
                <a:gd name="connsiteX169" fmla="*/ 1443612 w 2453661"/>
                <a:gd name="connsiteY169" fmla="*/ 1159276 h 1540848"/>
                <a:gd name="connsiteX170" fmla="*/ 1338774 w 2453661"/>
                <a:gd name="connsiteY170" fmla="*/ 1159149 h 1540848"/>
                <a:gd name="connsiteX171" fmla="*/ 1276988 w 2453661"/>
                <a:gd name="connsiteY171" fmla="*/ 1068978 h 1540848"/>
                <a:gd name="connsiteX172" fmla="*/ 1257366 w 2453661"/>
                <a:gd name="connsiteY172" fmla="*/ 1045610 h 1540848"/>
                <a:gd name="connsiteX173" fmla="*/ 1236983 w 2453661"/>
                <a:gd name="connsiteY173" fmla="*/ 1051262 h 1540848"/>
                <a:gd name="connsiteX174" fmla="*/ 1238380 w 2453661"/>
                <a:gd name="connsiteY174" fmla="*/ 1070185 h 1540848"/>
                <a:gd name="connsiteX175" fmla="*/ 1337059 w 2453661"/>
                <a:gd name="connsiteY175" fmla="*/ 1175976 h 1540848"/>
                <a:gd name="connsiteX176" fmla="*/ 1432436 w 2453661"/>
                <a:gd name="connsiteY176" fmla="*/ 1188613 h 1540848"/>
                <a:gd name="connsiteX177" fmla="*/ 1521653 w 2453661"/>
                <a:gd name="connsiteY177" fmla="*/ 1201821 h 1540848"/>
                <a:gd name="connsiteX178" fmla="*/ 1568009 w 2453661"/>
                <a:gd name="connsiteY178" fmla="*/ 1242905 h 1540848"/>
                <a:gd name="connsiteX179" fmla="*/ 1567882 w 2453661"/>
                <a:gd name="connsiteY179" fmla="*/ 1253129 h 1540848"/>
                <a:gd name="connsiteX180" fmla="*/ 1568072 w 2453661"/>
                <a:gd name="connsiteY180" fmla="*/ 1242334 h 1540848"/>
                <a:gd name="connsiteX181" fmla="*/ 1583439 w 2453661"/>
                <a:gd name="connsiteY181" fmla="*/ 1208298 h 1540848"/>
                <a:gd name="connsiteX182" fmla="*/ 1641224 w 2453661"/>
                <a:gd name="connsiteY182" fmla="*/ 1152417 h 1540848"/>
                <a:gd name="connsiteX183" fmla="*/ 1706883 w 2453661"/>
                <a:gd name="connsiteY183" fmla="*/ 1140098 h 1540848"/>
                <a:gd name="connsiteX184" fmla="*/ 1746380 w 2453661"/>
                <a:gd name="connsiteY184" fmla="*/ 1120286 h 1540848"/>
                <a:gd name="connsiteX185" fmla="*/ 1749619 w 2453661"/>
                <a:gd name="connsiteY185" fmla="*/ 1104602 h 1540848"/>
                <a:gd name="connsiteX186" fmla="*/ 1735395 w 2453661"/>
                <a:gd name="connsiteY186" fmla="*/ 1041927 h 1540848"/>
                <a:gd name="connsiteX187" fmla="*/ 1730441 w 2453661"/>
                <a:gd name="connsiteY187" fmla="*/ 1030941 h 1540848"/>
                <a:gd name="connsiteX188" fmla="*/ 1732664 w 2453661"/>
                <a:gd name="connsiteY188" fmla="*/ 1018877 h 1540848"/>
                <a:gd name="connsiteX189" fmla="*/ 1786322 w 2453661"/>
                <a:gd name="connsiteY189" fmla="*/ 1000080 h 1540848"/>
                <a:gd name="connsiteX190" fmla="*/ 1843599 w 2453661"/>
                <a:gd name="connsiteY190" fmla="*/ 989285 h 1540848"/>
                <a:gd name="connsiteX191" fmla="*/ 1853759 w 2453661"/>
                <a:gd name="connsiteY191" fmla="*/ 984713 h 154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2453661" h="1540848">
                  <a:moveTo>
                    <a:pt x="1853949" y="984205"/>
                  </a:moveTo>
                  <a:cubicBezTo>
                    <a:pt x="1899034" y="1002811"/>
                    <a:pt x="1941643" y="989984"/>
                    <a:pt x="1983997" y="972775"/>
                  </a:cubicBezTo>
                  <a:cubicBezTo>
                    <a:pt x="1999364" y="966489"/>
                    <a:pt x="2013778" y="973664"/>
                    <a:pt x="2028701" y="976077"/>
                  </a:cubicBezTo>
                  <a:cubicBezTo>
                    <a:pt x="2044894" y="978680"/>
                    <a:pt x="2061912" y="971568"/>
                    <a:pt x="2051053" y="952709"/>
                  </a:cubicBezTo>
                  <a:cubicBezTo>
                    <a:pt x="2028828" y="914101"/>
                    <a:pt x="2057530" y="903687"/>
                    <a:pt x="2077787" y="898479"/>
                  </a:cubicBezTo>
                  <a:cubicBezTo>
                    <a:pt x="2106235" y="891177"/>
                    <a:pt x="2127888" y="877842"/>
                    <a:pt x="2149478" y="857331"/>
                  </a:cubicBezTo>
                  <a:cubicBezTo>
                    <a:pt x="2164147" y="843425"/>
                    <a:pt x="2182626" y="820184"/>
                    <a:pt x="2208914" y="843869"/>
                  </a:cubicBezTo>
                  <a:cubicBezTo>
                    <a:pt x="2220662" y="854474"/>
                    <a:pt x="2225297" y="838980"/>
                    <a:pt x="2231075" y="830534"/>
                  </a:cubicBezTo>
                  <a:cubicBezTo>
                    <a:pt x="2253364" y="798022"/>
                    <a:pt x="2282193" y="796752"/>
                    <a:pt x="2298449" y="832503"/>
                  </a:cubicBezTo>
                  <a:cubicBezTo>
                    <a:pt x="2313118" y="864634"/>
                    <a:pt x="2334898" y="896956"/>
                    <a:pt x="2314134" y="939183"/>
                  </a:cubicBezTo>
                  <a:cubicBezTo>
                    <a:pt x="2300290" y="967314"/>
                    <a:pt x="2327469" y="989539"/>
                    <a:pt x="2344868" y="999699"/>
                  </a:cubicBezTo>
                  <a:cubicBezTo>
                    <a:pt x="2365061" y="1011383"/>
                    <a:pt x="2378523" y="991444"/>
                    <a:pt x="2380110" y="966742"/>
                  </a:cubicBezTo>
                  <a:cubicBezTo>
                    <a:pt x="2380682" y="957599"/>
                    <a:pt x="2381126" y="944835"/>
                    <a:pt x="2393127" y="945788"/>
                  </a:cubicBezTo>
                  <a:cubicBezTo>
                    <a:pt x="2407987" y="946930"/>
                    <a:pt x="2413130" y="960774"/>
                    <a:pt x="2415734" y="974553"/>
                  </a:cubicBezTo>
                  <a:cubicBezTo>
                    <a:pt x="2419988" y="996524"/>
                    <a:pt x="2401065" y="1007954"/>
                    <a:pt x="2394842" y="1025227"/>
                  </a:cubicBezTo>
                  <a:cubicBezTo>
                    <a:pt x="2402463" y="1038879"/>
                    <a:pt x="2391858" y="1048023"/>
                    <a:pt x="2387730" y="1058754"/>
                  </a:cubicBezTo>
                  <a:cubicBezTo>
                    <a:pt x="2351472" y="1079202"/>
                    <a:pt x="2314832" y="1086314"/>
                    <a:pt x="2278510" y="1063009"/>
                  </a:cubicBezTo>
                  <a:cubicBezTo>
                    <a:pt x="2286575" y="1068470"/>
                    <a:pt x="2293877" y="1075900"/>
                    <a:pt x="2292163" y="1089108"/>
                  </a:cubicBezTo>
                  <a:cubicBezTo>
                    <a:pt x="2284733" y="1122699"/>
                    <a:pt x="2322071" y="1173563"/>
                    <a:pt x="2354265" y="1175024"/>
                  </a:cubicBezTo>
                  <a:cubicBezTo>
                    <a:pt x="2353694" y="1175468"/>
                    <a:pt x="2353440" y="1175341"/>
                    <a:pt x="2353440" y="1175341"/>
                  </a:cubicBezTo>
                  <a:cubicBezTo>
                    <a:pt x="2353440" y="1175341"/>
                    <a:pt x="2349884" y="1176611"/>
                    <a:pt x="2349439" y="1176738"/>
                  </a:cubicBezTo>
                  <a:cubicBezTo>
                    <a:pt x="2329755" y="1172420"/>
                    <a:pt x="2316864" y="1162196"/>
                    <a:pt x="2318833" y="1138447"/>
                  </a:cubicBezTo>
                  <a:cubicBezTo>
                    <a:pt x="2322135" y="1129494"/>
                    <a:pt x="2330707" y="1124223"/>
                    <a:pt x="2333946" y="1115524"/>
                  </a:cubicBezTo>
                  <a:cubicBezTo>
                    <a:pt x="2347979" y="1077995"/>
                    <a:pt x="2375601" y="1061739"/>
                    <a:pt x="2411098" y="1057294"/>
                  </a:cubicBezTo>
                  <a:cubicBezTo>
                    <a:pt x="2420751" y="1058501"/>
                    <a:pt x="2428434" y="1063707"/>
                    <a:pt x="2430783" y="1073677"/>
                  </a:cubicBezTo>
                  <a:cubicBezTo>
                    <a:pt x="2443420" y="1127144"/>
                    <a:pt x="2447039" y="1182136"/>
                    <a:pt x="2453452" y="1236555"/>
                  </a:cubicBezTo>
                  <a:cubicBezTo>
                    <a:pt x="2455612" y="1255415"/>
                    <a:pt x="2440689" y="1266083"/>
                    <a:pt x="2425322" y="1269576"/>
                  </a:cubicBezTo>
                  <a:cubicBezTo>
                    <a:pt x="2407161" y="1273703"/>
                    <a:pt x="2388556" y="1278910"/>
                    <a:pt x="2369633" y="1272814"/>
                  </a:cubicBezTo>
                  <a:cubicBezTo>
                    <a:pt x="2349948" y="1253637"/>
                    <a:pt x="2329691" y="1236873"/>
                    <a:pt x="2302576" y="1229126"/>
                  </a:cubicBezTo>
                  <a:cubicBezTo>
                    <a:pt x="2268287" y="1219347"/>
                    <a:pt x="2249554" y="1188740"/>
                    <a:pt x="2234568" y="1156608"/>
                  </a:cubicBezTo>
                  <a:cubicBezTo>
                    <a:pt x="2206438" y="1096156"/>
                    <a:pt x="2197928" y="1092028"/>
                    <a:pt x="2142113" y="1117556"/>
                  </a:cubicBezTo>
                  <a:cubicBezTo>
                    <a:pt x="2131381" y="1122445"/>
                    <a:pt x="2120332" y="1127208"/>
                    <a:pt x="2109092" y="1123969"/>
                  </a:cubicBezTo>
                  <a:cubicBezTo>
                    <a:pt x="2041528" y="1104792"/>
                    <a:pt x="2000126" y="1165181"/>
                    <a:pt x="1946278" y="1186898"/>
                  </a:cubicBezTo>
                  <a:cubicBezTo>
                    <a:pt x="1921132" y="1197058"/>
                    <a:pt x="1935420" y="1226966"/>
                    <a:pt x="1942976" y="1248493"/>
                  </a:cubicBezTo>
                  <a:cubicBezTo>
                    <a:pt x="1951739" y="1264940"/>
                    <a:pt x="1963995" y="1281641"/>
                    <a:pt x="1949834" y="1300627"/>
                  </a:cubicBezTo>
                  <a:cubicBezTo>
                    <a:pt x="1936182" y="1318978"/>
                    <a:pt x="1918211" y="1312819"/>
                    <a:pt x="1901066" y="1306787"/>
                  </a:cubicBezTo>
                  <a:cubicBezTo>
                    <a:pt x="1890081" y="1302913"/>
                    <a:pt x="1877317" y="1297516"/>
                    <a:pt x="1867856" y="1303802"/>
                  </a:cubicBezTo>
                  <a:cubicBezTo>
                    <a:pt x="1828232" y="1329965"/>
                    <a:pt x="1782702" y="1332060"/>
                    <a:pt x="1739649" y="1344696"/>
                  </a:cubicBezTo>
                  <a:cubicBezTo>
                    <a:pt x="1713233" y="1352443"/>
                    <a:pt x="1696723" y="1348126"/>
                    <a:pt x="1688659" y="1321900"/>
                  </a:cubicBezTo>
                  <a:cubicBezTo>
                    <a:pt x="1683071" y="1303548"/>
                    <a:pt x="1676911" y="1303103"/>
                    <a:pt x="1661608" y="1308882"/>
                  </a:cubicBezTo>
                  <a:cubicBezTo>
                    <a:pt x="1638811" y="1317454"/>
                    <a:pt x="1615761" y="1323678"/>
                    <a:pt x="1599822" y="1345458"/>
                  </a:cubicBezTo>
                  <a:cubicBezTo>
                    <a:pt x="1590741" y="1357778"/>
                    <a:pt x="1577216" y="1361651"/>
                    <a:pt x="1563500" y="1365525"/>
                  </a:cubicBezTo>
                  <a:cubicBezTo>
                    <a:pt x="1538481" y="1372637"/>
                    <a:pt x="1526352" y="1393465"/>
                    <a:pt x="1522606" y="1418738"/>
                  </a:cubicBezTo>
                  <a:cubicBezTo>
                    <a:pt x="1519240" y="1441471"/>
                    <a:pt x="1526099" y="1457854"/>
                    <a:pt x="1552197" y="1447504"/>
                  </a:cubicBezTo>
                  <a:cubicBezTo>
                    <a:pt x="1571438" y="1439883"/>
                    <a:pt x="1593726" y="1436137"/>
                    <a:pt x="1602172" y="1458298"/>
                  </a:cubicBezTo>
                  <a:cubicBezTo>
                    <a:pt x="1611760" y="1483444"/>
                    <a:pt x="1631509" y="1510940"/>
                    <a:pt x="1610046" y="1540785"/>
                  </a:cubicBezTo>
                  <a:cubicBezTo>
                    <a:pt x="1554165" y="1540785"/>
                    <a:pt x="1498286" y="1540785"/>
                    <a:pt x="1442469" y="1540785"/>
                  </a:cubicBezTo>
                  <a:cubicBezTo>
                    <a:pt x="1393701" y="1524021"/>
                    <a:pt x="1382398" y="1484778"/>
                    <a:pt x="1386208" y="1435248"/>
                  </a:cubicBezTo>
                  <a:cubicBezTo>
                    <a:pt x="1388176" y="1409530"/>
                    <a:pt x="1382081" y="1385146"/>
                    <a:pt x="1367412" y="1363556"/>
                  </a:cubicBezTo>
                  <a:cubicBezTo>
                    <a:pt x="1391415" y="1408895"/>
                    <a:pt x="1376874" y="1462680"/>
                    <a:pt x="1396749" y="1508781"/>
                  </a:cubicBezTo>
                  <a:cubicBezTo>
                    <a:pt x="1402464" y="1521989"/>
                    <a:pt x="1398972" y="1532149"/>
                    <a:pt x="1389129" y="1540849"/>
                  </a:cubicBezTo>
                  <a:cubicBezTo>
                    <a:pt x="1241873" y="1540849"/>
                    <a:pt x="1094552" y="1540849"/>
                    <a:pt x="947296" y="1540785"/>
                  </a:cubicBezTo>
                  <a:cubicBezTo>
                    <a:pt x="941010" y="1533864"/>
                    <a:pt x="931802" y="1532467"/>
                    <a:pt x="924436" y="1527260"/>
                  </a:cubicBezTo>
                  <a:cubicBezTo>
                    <a:pt x="912053" y="1518560"/>
                    <a:pt x="896940" y="1512909"/>
                    <a:pt x="897512" y="1493414"/>
                  </a:cubicBezTo>
                  <a:cubicBezTo>
                    <a:pt x="898020" y="1475253"/>
                    <a:pt x="910466" y="1468585"/>
                    <a:pt x="924690" y="1464204"/>
                  </a:cubicBezTo>
                  <a:cubicBezTo>
                    <a:pt x="937581" y="1460267"/>
                    <a:pt x="946661" y="1448710"/>
                    <a:pt x="940375" y="1436708"/>
                  </a:cubicBezTo>
                  <a:cubicBezTo>
                    <a:pt x="900370" y="1360064"/>
                    <a:pt x="930088" y="1287102"/>
                    <a:pt x="948312" y="1213441"/>
                  </a:cubicBezTo>
                  <a:cubicBezTo>
                    <a:pt x="961838" y="1158640"/>
                    <a:pt x="950662" y="1112666"/>
                    <a:pt x="907799" y="1077424"/>
                  </a:cubicBezTo>
                  <a:cubicBezTo>
                    <a:pt x="905767" y="1075773"/>
                    <a:pt x="903925" y="1073931"/>
                    <a:pt x="902021" y="1072090"/>
                  </a:cubicBezTo>
                  <a:cubicBezTo>
                    <a:pt x="894972" y="1065168"/>
                    <a:pt x="897766" y="1054690"/>
                    <a:pt x="893765" y="1046753"/>
                  </a:cubicBezTo>
                  <a:cubicBezTo>
                    <a:pt x="893512" y="1046308"/>
                    <a:pt x="889638" y="1048404"/>
                    <a:pt x="888368" y="1049991"/>
                  </a:cubicBezTo>
                  <a:cubicBezTo>
                    <a:pt x="874970" y="1066819"/>
                    <a:pt x="842140" y="1050436"/>
                    <a:pt x="839790" y="1091584"/>
                  </a:cubicBezTo>
                  <a:cubicBezTo>
                    <a:pt x="837060" y="1139527"/>
                    <a:pt x="766448" y="1163340"/>
                    <a:pt x="731206" y="1132732"/>
                  </a:cubicBezTo>
                  <a:cubicBezTo>
                    <a:pt x="711901" y="1105935"/>
                    <a:pt x="683453" y="1105490"/>
                    <a:pt x="657800" y="1110380"/>
                  </a:cubicBezTo>
                  <a:cubicBezTo>
                    <a:pt x="618684" y="1117746"/>
                    <a:pt x="581409" y="1134193"/>
                    <a:pt x="542166" y="1108792"/>
                  </a:cubicBezTo>
                  <a:cubicBezTo>
                    <a:pt x="530164" y="1101046"/>
                    <a:pt x="517338" y="1118952"/>
                    <a:pt x="503495" y="1119715"/>
                  </a:cubicBezTo>
                  <a:cubicBezTo>
                    <a:pt x="499748" y="1119715"/>
                    <a:pt x="496001" y="1119715"/>
                    <a:pt x="492255" y="1119588"/>
                  </a:cubicBezTo>
                  <a:cubicBezTo>
                    <a:pt x="475554" y="1119016"/>
                    <a:pt x="458790" y="1120286"/>
                    <a:pt x="442090" y="1119016"/>
                  </a:cubicBezTo>
                  <a:cubicBezTo>
                    <a:pt x="438216" y="1118890"/>
                    <a:pt x="434597" y="1117746"/>
                    <a:pt x="431295" y="1115587"/>
                  </a:cubicBezTo>
                  <a:cubicBezTo>
                    <a:pt x="406911" y="1098315"/>
                    <a:pt x="421008" y="1063263"/>
                    <a:pt x="399291" y="1040720"/>
                  </a:cubicBezTo>
                  <a:cubicBezTo>
                    <a:pt x="386210" y="1027195"/>
                    <a:pt x="374844" y="1009097"/>
                    <a:pt x="359159" y="996461"/>
                  </a:cubicBezTo>
                  <a:cubicBezTo>
                    <a:pt x="356175" y="994302"/>
                    <a:pt x="353508" y="991698"/>
                    <a:pt x="351285" y="988650"/>
                  </a:cubicBezTo>
                  <a:cubicBezTo>
                    <a:pt x="347285" y="981983"/>
                    <a:pt x="344999" y="972712"/>
                    <a:pt x="336553" y="971314"/>
                  </a:cubicBezTo>
                  <a:cubicBezTo>
                    <a:pt x="291913" y="963631"/>
                    <a:pt x="267465" y="929658"/>
                    <a:pt x="245494" y="892129"/>
                  </a:cubicBezTo>
                  <a:cubicBezTo>
                    <a:pt x="243462" y="888701"/>
                    <a:pt x="241176" y="885462"/>
                    <a:pt x="238890" y="882224"/>
                  </a:cubicBezTo>
                  <a:cubicBezTo>
                    <a:pt x="222888" y="859490"/>
                    <a:pt x="110239" y="799165"/>
                    <a:pt x="80585" y="798213"/>
                  </a:cubicBezTo>
                  <a:cubicBezTo>
                    <a:pt x="84712" y="831296"/>
                    <a:pt x="102365" y="867301"/>
                    <a:pt x="66234" y="892828"/>
                  </a:cubicBezTo>
                  <a:cubicBezTo>
                    <a:pt x="37913" y="890987"/>
                    <a:pt x="27689" y="866349"/>
                    <a:pt x="15561" y="844949"/>
                  </a:cubicBezTo>
                  <a:cubicBezTo>
                    <a:pt x="11052" y="837075"/>
                    <a:pt x="9655" y="827042"/>
                    <a:pt x="6353" y="818215"/>
                  </a:cubicBezTo>
                  <a:cubicBezTo>
                    <a:pt x="-14158" y="763414"/>
                    <a:pt x="16894" y="717694"/>
                    <a:pt x="72202" y="723092"/>
                  </a:cubicBezTo>
                  <a:cubicBezTo>
                    <a:pt x="92205" y="725061"/>
                    <a:pt x="112144" y="728870"/>
                    <a:pt x="131829" y="735348"/>
                  </a:cubicBezTo>
                  <a:cubicBezTo>
                    <a:pt x="161420" y="745126"/>
                    <a:pt x="190313" y="759922"/>
                    <a:pt x="223650" y="747286"/>
                  </a:cubicBezTo>
                  <a:cubicBezTo>
                    <a:pt x="241684" y="740427"/>
                    <a:pt x="258321" y="750270"/>
                    <a:pt x="268481" y="769193"/>
                  </a:cubicBezTo>
                  <a:cubicBezTo>
                    <a:pt x="291087" y="811484"/>
                    <a:pt x="327980" y="838472"/>
                    <a:pt x="359858" y="871301"/>
                  </a:cubicBezTo>
                  <a:cubicBezTo>
                    <a:pt x="395227" y="907687"/>
                    <a:pt x="437137" y="934294"/>
                    <a:pt x="472443" y="970552"/>
                  </a:cubicBezTo>
                  <a:cubicBezTo>
                    <a:pt x="499430" y="998239"/>
                    <a:pt x="534228" y="1017415"/>
                    <a:pt x="566931" y="1037989"/>
                  </a:cubicBezTo>
                  <a:cubicBezTo>
                    <a:pt x="579567" y="1045927"/>
                    <a:pt x="593791" y="1045419"/>
                    <a:pt x="607317" y="1038689"/>
                  </a:cubicBezTo>
                  <a:cubicBezTo>
                    <a:pt x="630240" y="1027385"/>
                    <a:pt x="651576" y="1029481"/>
                    <a:pt x="671262" y="1047007"/>
                  </a:cubicBezTo>
                  <a:cubicBezTo>
                    <a:pt x="673230" y="1048721"/>
                    <a:pt x="675516" y="1050055"/>
                    <a:pt x="677865" y="1051007"/>
                  </a:cubicBezTo>
                  <a:cubicBezTo>
                    <a:pt x="701614" y="1060660"/>
                    <a:pt x="728285" y="1063263"/>
                    <a:pt x="746446" y="1045674"/>
                  </a:cubicBezTo>
                  <a:cubicBezTo>
                    <a:pt x="766194" y="1026560"/>
                    <a:pt x="748541" y="1001922"/>
                    <a:pt x="739334" y="982173"/>
                  </a:cubicBezTo>
                  <a:cubicBezTo>
                    <a:pt x="725237" y="951883"/>
                    <a:pt x="697106" y="931182"/>
                    <a:pt x="687454" y="897273"/>
                  </a:cubicBezTo>
                  <a:cubicBezTo>
                    <a:pt x="685168" y="889209"/>
                    <a:pt x="678056" y="888827"/>
                    <a:pt x="671706" y="889209"/>
                  </a:cubicBezTo>
                  <a:cubicBezTo>
                    <a:pt x="651767" y="890415"/>
                    <a:pt x="634432" y="884446"/>
                    <a:pt x="619001" y="870349"/>
                  </a:cubicBezTo>
                  <a:cubicBezTo>
                    <a:pt x="612270" y="864189"/>
                    <a:pt x="602872" y="859110"/>
                    <a:pt x="594744" y="866793"/>
                  </a:cubicBezTo>
                  <a:cubicBezTo>
                    <a:pt x="585537" y="875429"/>
                    <a:pt x="593664" y="883176"/>
                    <a:pt x="597728" y="891622"/>
                  </a:cubicBezTo>
                  <a:cubicBezTo>
                    <a:pt x="615127" y="927436"/>
                    <a:pt x="610492" y="942104"/>
                    <a:pt x="577726" y="959503"/>
                  </a:cubicBezTo>
                  <a:cubicBezTo>
                    <a:pt x="543881" y="977474"/>
                    <a:pt x="525465" y="970806"/>
                    <a:pt x="509781" y="936263"/>
                  </a:cubicBezTo>
                  <a:cubicBezTo>
                    <a:pt x="496383" y="906735"/>
                    <a:pt x="491366" y="877842"/>
                    <a:pt x="505082" y="846155"/>
                  </a:cubicBezTo>
                  <a:cubicBezTo>
                    <a:pt x="515750" y="821517"/>
                    <a:pt x="514544" y="801451"/>
                    <a:pt x="481714" y="797832"/>
                  </a:cubicBezTo>
                  <a:cubicBezTo>
                    <a:pt x="438725" y="793133"/>
                    <a:pt x="416817" y="761065"/>
                    <a:pt x="401704" y="721377"/>
                  </a:cubicBezTo>
                  <a:cubicBezTo>
                    <a:pt x="391735" y="695151"/>
                    <a:pt x="402784" y="677118"/>
                    <a:pt x="420310" y="660735"/>
                  </a:cubicBezTo>
                  <a:cubicBezTo>
                    <a:pt x="436947" y="645113"/>
                    <a:pt x="454473" y="642891"/>
                    <a:pt x="472062" y="657115"/>
                  </a:cubicBezTo>
                  <a:cubicBezTo>
                    <a:pt x="486667" y="668926"/>
                    <a:pt x="502415" y="676483"/>
                    <a:pt x="520004" y="680737"/>
                  </a:cubicBezTo>
                  <a:cubicBezTo>
                    <a:pt x="542166" y="686198"/>
                    <a:pt x="560200" y="697184"/>
                    <a:pt x="566677" y="722965"/>
                  </a:cubicBezTo>
                  <a:cubicBezTo>
                    <a:pt x="568646" y="730776"/>
                    <a:pt x="570932" y="739983"/>
                    <a:pt x="579822" y="740999"/>
                  </a:cubicBezTo>
                  <a:cubicBezTo>
                    <a:pt x="589664" y="742078"/>
                    <a:pt x="591506" y="732426"/>
                    <a:pt x="593791" y="724743"/>
                  </a:cubicBezTo>
                  <a:cubicBezTo>
                    <a:pt x="599634" y="704867"/>
                    <a:pt x="605158" y="684674"/>
                    <a:pt x="628780" y="681880"/>
                  </a:cubicBezTo>
                  <a:cubicBezTo>
                    <a:pt x="654371" y="678896"/>
                    <a:pt x="663070" y="700550"/>
                    <a:pt x="674119" y="718647"/>
                  </a:cubicBezTo>
                  <a:cubicBezTo>
                    <a:pt x="680406" y="728870"/>
                    <a:pt x="686628" y="739221"/>
                    <a:pt x="700535" y="748238"/>
                  </a:cubicBezTo>
                  <a:cubicBezTo>
                    <a:pt x="697868" y="698009"/>
                    <a:pt x="728602" y="663846"/>
                    <a:pt x="745747" y="623587"/>
                  </a:cubicBezTo>
                  <a:cubicBezTo>
                    <a:pt x="748859" y="616284"/>
                    <a:pt x="755653" y="610125"/>
                    <a:pt x="751843" y="601616"/>
                  </a:cubicBezTo>
                  <a:cubicBezTo>
                    <a:pt x="746191" y="588979"/>
                    <a:pt x="735079" y="591519"/>
                    <a:pt x="725110" y="592916"/>
                  </a:cubicBezTo>
                  <a:cubicBezTo>
                    <a:pt x="697042" y="596853"/>
                    <a:pt x="667642" y="594250"/>
                    <a:pt x="654942" y="565484"/>
                  </a:cubicBezTo>
                  <a:cubicBezTo>
                    <a:pt x="644591" y="541989"/>
                    <a:pt x="631955" y="520653"/>
                    <a:pt x="619191" y="499253"/>
                  </a:cubicBezTo>
                  <a:cubicBezTo>
                    <a:pt x="595697" y="459820"/>
                    <a:pt x="575376" y="420068"/>
                    <a:pt x="581981" y="370475"/>
                  </a:cubicBezTo>
                  <a:cubicBezTo>
                    <a:pt x="583441" y="359616"/>
                    <a:pt x="576774" y="349202"/>
                    <a:pt x="569662" y="341391"/>
                  </a:cubicBezTo>
                  <a:cubicBezTo>
                    <a:pt x="545087" y="314531"/>
                    <a:pt x="549850" y="277828"/>
                    <a:pt x="542801" y="245633"/>
                  </a:cubicBezTo>
                  <a:cubicBezTo>
                    <a:pt x="537785" y="222773"/>
                    <a:pt x="565915" y="200421"/>
                    <a:pt x="586679" y="211025"/>
                  </a:cubicBezTo>
                  <a:cubicBezTo>
                    <a:pt x="616969" y="226456"/>
                    <a:pt x="648401" y="233314"/>
                    <a:pt x="680406" y="241569"/>
                  </a:cubicBezTo>
                  <a:cubicBezTo>
                    <a:pt x="704536" y="247792"/>
                    <a:pt x="714569" y="276558"/>
                    <a:pt x="728158" y="297513"/>
                  </a:cubicBezTo>
                  <a:cubicBezTo>
                    <a:pt x="739270" y="314721"/>
                    <a:pt x="750954" y="330279"/>
                    <a:pt x="769623" y="337963"/>
                  </a:cubicBezTo>
                  <a:cubicBezTo>
                    <a:pt x="787911" y="345456"/>
                    <a:pt x="798515" y="340376"/>
                    <a:pt x="801056" y="317769"/>
                  </a:cubicBezTo>
                  <a:cubicBezTo>
                    <a:pt x="811660" y="224678"/>
                    <a:pt x="773052" y="146509"/>
                    <a:pt x="693804" y="100979"/>
                  </a:cubicBezTo>
                  <a:cubicBezTo>
                    <a:pt x="673738" y="89422"/>
                    <a:pt x="654878" y="75579"/>
                    <a:pt x="632590" y="68531"/>
                  </a:cubicBezTo>
                  <a:cubicBezTo>
                    <a:pt x="615382" y="63069"/>
                    <a:pt x="608206" y="49988"/>
                    <a:pt x="614302" y="30557"/>
                  </a:cubicBezTo>
                  <a:cubicBezTo>
                    <a:pt x="631447" y="9983"/>
                    <a:pt x="653291" y="15254"/>
                    <a:pt x="674373" y="18873"/>
                  </a:cubicBezTo>
                  <a:cubicBezTo>
                    <a:pt x="693169" y="22112"/>
                    <a:pt x="710822" y="29478"/>
                    <a:pt x="728475" y="37352"/>
                  </a:cubicBezTo>
                  <a:cubicBezTo>
                    <a:pt x="765305" y="53735"/>
                    <a:pt x="772353" y="50560"/>
                    <a:pt x="790641" y="13349"/>
                  </a:cubicBezTo>
                  <a:cubicBezTo>
                    <a:pt x="793054" y="8396"/>
                    <a:pt x="796102" y="4332"/>
                    <a:pt x="800675" y="1474"/>
                  </a:cubicBezTo>
                  <a:cubicBezTo>
                    <a:pt x="853252" y="-4622"/>
                    <a:pt x="864619" y="6999"/>
                    <a:pt x="856999" y="58751"/>
                  </a:cubicBezTo>
                  <a:cubicBezTo>
                    <a:pt x="855412" y="64721"/>
                    <a:pt x="854205" y="70817"/>
                    <a:pt x="853443" y="76976"/>
                  </a:cubicBezTo>
                  <a:cubicBezTo>
                    <a:pt x="856237" y="100408"/>
                    <a:pt x="829821" y="119013"/>
                    <a:pt x="843537" y="144350"/>
                  </a:cubicBezTo>
                  <a:cubicBezTo>
                    <a:pt x="844172" y="154129"/>
                    <a:pt x="848744" y="162067"/>
                    <a:pt x="853634" y="169877"/>
                  </a:cubicBezTo>
                  <a:cubicBezTo>
                    <a:pt x="860746" y="183593"/>
                    <a:pt x="860746" y="198833"/>
                    <a:pt x="859158" y="213439"/>
                  </a:cubicBezTo>
                  <a:cubicBezTo>
                    <a:pt x="853379" y="267541"/>
                    <a:pt x="886908" y="313388"/>
                    <a:pt x="886526" y="366538"/>
                  </a:cubicBezTo>
                  <a:cubicBezTo>
                    <a:pt x="886463" y="375745"/>
                    <a:pt x="901894" y="374031"/>
                    <a:pt x="906847" y="382476"/>
                  </a:cubicBezTo>
                  <a:cubicBezTo>
                    <a:pt x="916117" y="397272"/>
                    <a:pt x="919610" y="413718"/>
                    <a:pt x="918785" y="431308"/>
                  </a:cubicBezTo>
                  <a:cubicBezTo>
                    <a:pt x="897512" y="456264"/>
                    <a:pt x="897131" y="481537"/>
                    <a:pt x="907227" y="514303"/>
                  </a:cubicBezTo>
                  <a:cubicBezTo>
                    <a:pt x="915038" y="539576"/>
                    <a:pt x="927801" y="568024"/>
                    <a:pt x="916117" y="598187"/>
                  </a:cubicBezTo>
                  <a:cubicBezTo>
                    <a:pt x="913070" y="606124"/>
                    <a:pt x="921769" y="615141"/>
                    <a:pt x="928754" y="621174"/>
                  </a:cubicBezTo>
                  <a:cubicBezTo>
                    <a:pt x="977204" y="633620"/>
                    <a:pt x="976506" y="672609"/>
                    <a:pt x="970283" y="712868"/>
                  </a:cubicBezTo>
                  <a:cubicBezTo>
                    <a:pt x="965648" y="743031"/>
                    <a:pt x="970664" y="758842"/>
                    <a:pt x="1000763" y="774717"/>
                  </a:cubicBezTo>
                  <a:cubicBezTo>
                    <a:pt x="1035498" y="793069"/>
                    <a:pt x="1058612" y="833646"/>
                    <a:pt x="1095823" y="852378"/>
                  </a:cubicBezTo>
                  <a:cubicBezTo>
                    <a:pt x="1098934" y="853902"/>
                    <a:pt x="1100331" y="858728"/>
                    <a:pt x="1101791" y="862475"/>
                  </a:cubicBezTo>
                  <a:cubicBezTo>
                    <a:pt x="1110364" y="884319"/>
                    <a:pt x="1089917" y="900067"/>
                    <a:pt x="1091441" y="920768"/>
                  </a:cubicBezTo>
                  <a:cubicBezTo>
                    <a:pt x="1093410" y="947121"/>
                    <a:pt x="1077598" y="954487"/>
                    <a:pt x="1056707" y="956328"/>
                  </a:cubicBezTo>
                  <a:cubicBezTo>
                    <a:pt x="1046864" y="957217"/>
                    <a:pt x="1040324" y="967504"/>
                    <a:pt x="1029910" y="968584"/>
                  </a:cubicBezTo>
                  <a:cubicBezTo>
                    <a:pt x="998795" y="971696"/>
                    <a:pt x="995937" y="990364"/>
                    <a:pt x="1007685" y="1016590"/>
                  </a:cubicBezTo>
                  <a:cubicBezTo>
                    <a:pt x="1008574" y="1017606"/>
                    <a:pt x="1009399" y="1019321"/>
                    <a:pt x="1010351" y="1019384"/>
                  </a:cubicBezTo>
                  <a:cubicBezTo>
                    <a:pt x="1046292" y="1023067"/>
                    <a:pt x="1082043" y="1017797"/>
                    <a:pt x="1118111" y="1019384"/>
                  </a:cubicBezTo>
                  <a:cubicBezTo>
                    <a:pt x="1105856" y="1003382"/>
                    <a:pt x="1092394" y="1011574"/>
                    <a:pt x="1078297" y="1012971"/>
                  </a:cubicBezTo>
                  <a:cubicBezTo>
                    <a:pt x="1054421" y="1015193"/>
                    <a:pt x="1030354" y="1038371"/>
                    <a:pt x="1006097" y="1014240"/>
                  </a:cubicBezTo>
                  <a:cubicBezTo>
                    <a:pt x="1002160" y="988078"/>
                    <a:pt x="1021591" y="977855"/>
                    <a:pt x="1036895" y="968711"/>
                  </a:cubicBezTo>
                  <a:cubicBezTo>
                    <a:pt x="1086298" y="939056"/>
                    <a:pt x="1141225" y="926864"/>
                    <a:pt x="1196661" y="918673"/>
                  </a:cubicBezTo>
                  <a:cubicBezTo>
                    <a:pt x="1218886" y="915434"/>
                    <a:pt x="1231141" y="937025"/>
                    <a:pt x="1245810" y="949788"/>
                  </a:cubicBezTo>
                  <a:cubicBezTo>
                    <a:pt x="1258954" y="961281"/>
                    <a:pt x="1270003" y="969028"/>
                    <a:pt x="1285941" y="958106"/>
                  </a:cubicBezTo>
                  <a:cubicBezTo>
                    <a:pt x="1298641" y="952518"/>
                    <a:pt x="1306960" y="962678"/>
                    <a:pt x="1315533" y="967822"/>
                  </a:cubicBezTo>
                  <a:cubicBezTo>
                    <a:pt x="1271400" y="938485"/>
                    <a:pt x="1254255" y="883811"/>
                    <a:pt x="1223076" y="841901"/>
                  </a:cubicBezTo>
                  <a:cubicBezTo>
                    <a:pt x="1204153" y="816501"/>
                    <a:pt x="1220981" y="776940"/>
                    <a:pt x="1239650" y="747413"/>
                  </a:cubicBezTo>
                  <a:cubicBezTo>
                    <a:pt x="1253620" y="725378"/>
                    <a:pt x="1267653" y="704042"/>
                    <a:pt x="1296927" y="715599"/>
                  </a:cubicBezTo>
                  <a:cubicBezTo>
                    <a:pt x="1325693" y="726965"/>
                    <a:pt x="1348299" y="752112"/>
                    <a:pt x="1379858" y="758017"/>
                  </a:cubicBezTo>
                  <a:cubicBezTo>
                    <a:pt x="1385128" y="758969"/>
                    <a:pt x="1387414" y="767987"/>
                    <a:pt x="1388748" y="774972"/>
                  </a:cubicBezTo>
                  <a:cubicBezTo>
                    <a:pt x="1401765" y="843615"/>
                    <a:pt x="1418212" y="911814"/>
                    <a:pt x="1415545" y="982808"/>
                  </a:cubicBezTo>
                  <a:cubicBezTo>
                    <a:pt x="1415291" y="989602"/>
                    <a:pt x="1415545" y="996397"/>
                    <a:pt x="1415799" y="1003191"/>
                  </a:cubicBezTo>
                  <a:cubicBezTo>
                    <a:pt x="1416625" y="1031005"/>
                    <a:pt x="1427610" y="1044467"/>
                    <a:pt x="1455931" y="1043959"/>
                  </a:cubicBezTo>
                  <a:cubicBezTo>
                    <a:pt x="1493840" y="1043324"/>
                    <a:pt x="1530226" y="1053040"/>
                    <a:pt x="1561468" y="1078503"/>
                  </a:cubicBezTo>
                  <a:cubicBezTo>
                    <a:pt x="1565341" y="1100728"/>
                    <a:pt x="1552641" y="1107523"/>
                    <a:pt x="1535687" y="1109618"/>
                  </a:cubicBezTo>
                  <a:cubicBezTo>
                    <a:pt x="1519304" y="1111587"/>
                    <a:pt x="1502858" y="1111778"/>
                    <a:pt x="1484570" y="1106507"/>
                  </a:cubicBezTo>
                  <a:cubicBezTo>
                    <a:pt x="1486601" y="1137940"/>
                    <a:pt x="1475425" y="1153878"/>
                    <a:pt x="1443612" y="1159276"/>
                  </a:cubicBezTo>
                  <a:cubicBezTo>
                    <a:pt x="1407988" y="1165244"/>
                    <a:pt x="1373825" y="1171214"/>
                    <a:pt x="1338774" y="1159149"/>
                  </a:cubicBezTo>
                  <a:cubicBezTo>
                    <a:pt x="1313056" y="1133177"/>
                    <a:pt x="1286958" y="1107586"/>
                    <a:pt x="1276988" y="1068978"/>
                  </a:cubicBezTo>
                  <a:cubicBezTo>
                    <a:pt x="1274194" y="1058247"/>
                    <a:pt x="1267781" y="1049483"/>
                    <a:pt x="1257366" y="1045610"/>
                  </a:cubicBezTo>
                  <a:cubicBezTo>
                    <a:pt x="1249556" y="1042689"/>
                    <a:pt x="1242063" y="1043705"/>
                    <a:pt x="1236983" y="1051262"/>
                  </a:cubicBezTo>
                  <a:cubicBezTo>
                    <a:pt x="1232792" y="1057548"/>
                    <a:pt x="1233745" y="1065613"/>
                    <a:pt x="1238380" y="1070185"/>
                  </a:cubicBezTo>
                  <a:cubicBezTo>
                    <a:pt x="1272670" y="1103966"/>
                    <a:pt x="1293943" y="1151782"/>
                    <a:pt x="1337059" y="1175976"/>
                  </a:cubicBezTo>
                  <a:cubicBezTo>
                    <a:pt x="1370206" y="1168547"/>
                    <a:pt x="1400686" y="1172229"/>
                    <a:pt x="1432436" y="1188613"/>
                  </a:cubicBezTo>
                  <a:cubicBezTo>
                    <a:pt x="1459297" y="1202455"/>
                    <a:pt x="1491300" y="1205123"/>
                    <a:pt x="1521653" y="1201821"/>
                  </a:cubicBezTo>
                  <a:cubicBezTo>
                    <a:pt x="1551816" y="1198518"/>
                    <a:pt x="1568389" y="1208552"/>
                    <a:pt x="1568009" y="1242905"/>
                  </a:cubicBezTo>
                  <a:cubicBezTo>
                    <a:pt x="1568009" y="1246271"/>
                    <a:pt x="1567882" y="1249700"/>
                    <a:pt x="1567882" y="1253129"/>
                  </a:cubicBezTo>
                  <a:cubicBezTo>
                    <a:pt x="1567945" y="1249573"/>
                    <a:pt x="1568072" y="1246017"/>
                    <a:pt x="1568072" y="1242334"/>
                  </a:cubicBezTo>
                  <a:cubicBezTo>
                    <a:pt x="1566865" y="1227475"/>
                    <a:pt x="1569406" y="1212425"/>
                    <a:pt x="1583439" y="1208298"/>
                  </a:cubicBezTo>
                  <a:cubicBezTo>
                    <a:pt x="1612141" y="1199852"/>
                    <a:pt x="1625603" y="1175849"/>
                    <a:pt x="1641224" y="1152417"/>
                  </a:cubicBezTo>
                  <a:cubicBezTo>
                    <a:pt x="1663195" y="1119524"/>
                    <a:pt x="1676213" y="1117810"/>
                    <a:pt x="1706883" y="1140098"/>
                  </a:cubicBezTo>
                  <a:cubicBezTo>
                    <a:pt x="1734760" y="1160355"/>
                    <a:pt x="1740284" y="1157688"/>
                    <a:pt x="1746380" y="1120286"/>
                  </a:cubicBezTo>
                  <a:cubicBezTo>
                    <a:pt x="1747269" y="1114953"/>
                    <a:pt x="1746189" y="1108031"/>
                    <a:pt x="1749619" y="1104602"/>
                  </a:cubicBezTo>
                  <a:cubicBezTo>
                    <a:pt x="1779019" y="1074566"/>
                    <a:pt x="1757747" y="1058183"/>
                    <a:pt x="1735395" y="1041927"/>
                  </a:cubicBezTo>
                  <a:cubicBezTo>
                    <a:pt x="1732791" y="1038752"/>
                    <a:pt x="1731140" y="1035132"/>
                    <a:pt x="1730441" y="1030941"/>
                  </a:cubicBezTo>
                  <a:cubicBezTo>
                    <a:pt x="1730124" y="1026687"/>
                    <a:pt x="1730886" y="1022686"/>
                    <a:pt x="1732664" y="1018877"/>
                  </a:cubicBezTo>
                  <a:cubicBezTo>
                    <a:pt x="1746316" y="998810"/>
                    <a:pt x="1764350" y="993413"/>
                    <a:pt x="1786322" y="1000080"/>
                  </a:cubicBezTo>
                  <a:cubicBezTo>
                    <a:pt x="1806896" y="1006303"/>
                    <a:pt x="1826771" y="1006811"/>
                    <a:pt x="1843599" y="989285"/>
                  </a:cubicBezTo>
                  <a:cubicBezTo>
                    <a:pt x="1846710" y="987126"/>
                    <a:pt x="1850139" y="985602"/>
                    <a:pt x="1853759" y="98471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" name="Полилиния: фигура 20">
              <a:extLst>
                <a:ext uri="{FF2B5EF4-FFF2-40B4-BE49-F238E27FC236}">
                  <a16:creationId xmlns="" xmlns:a16="http://schemas.microsoft.com/office/drawing/2014/main" id="{18BD298F-EC55-4EC0-87B1-58CF15DF5CC6}"/>
                </a:ext>
              </a:extLst>
            </p:cNvPr>
            <p:cNvSpPr/>
            <p:nvPr/>
          </p:nvSpPr>
          <p:spPr>
            <a:xfrm>
              <a:off x="7887599" y="2032"/>
              <a:ext cx="1330260" cy="1515666"/>
            </a:xfrm>
            <a:custGeom>
              <a:avLst/>
              <a:gdLst>
                <a:gd name="connsiteX0" fmla="*/ 74475 w 1330260"/>
                <a:gd name="connsiteY0" fmla="*/ 1022609 h 1515666"/>
                <a:gd name="connsiteX1" fmla="*/ 136959 w 1330260"/>
                <a:gd name="connsiteY1" fmla="*/ 1018100 h 1515666"/>
                <a:gd name="connsiteX2" fmla="*/ 168772 w 1330260"/>
                <a:gd name="connsiteY2" fmla="*/ 1021529 h 1515666"/>
                <a:gd name="connsiteX3" fmla="*/ 190490 w 1330260"/>
                <a:gd name="connsiteY3" fmla="*/ 1017338 h 1515666"/>
                <a:gd name="connsiteX4" fmla="*/ 238305 w 1330260"/>
                <a:gd name="connsiteY4" fmla="*/ 993843 h 1515666"/>
                <a:gd name="connsiteX5" fmla="*/ 240845 w 1330260"/>
                <a:gd name="connsiteY5" fmla="*/ 990922 h 1515666"/>
                <a:gd name="connsiteX6" fmla="*/ 396547 w 1330260"/>
                <a:gd name="connsiteY6" fmla="*/ 1000193 h 1515666"/>
                <a:gd name="connsiteX7" fmla="*/ 431282 w 1330260"/>
                <a:gd name="connsiteY7" fmla="*/ 1024832 h 1515666"/>
                <a:gd name="connsiteX8" fmla="*/ 455411 w 1330260"/>
                <a:gd name="connsiteY8" fmla="*/ 981905 h 1515666"/>
                <a:gd name="connsiteX9" fmla="*/ 450713 w 1330260"/>
                <a:gd name="connsiteY9" fmla="*/ 926660 h 1515666"/>
                <a:gd name="connsiteX10" fmla="*/ 501068 w 1330260"/>
                <a:gd name="connsiteY10" fmla="*/ 909324 h 1515666"/>
                <a:gd name="connsiteX11" fmla="*/ 579364 w 1330260"/>
                <a:gd name="connsiteY11" fmla="*/ 922024 h 1515666"/>
                <a:gd name="connsiteX12" fmla="*/ 614669 w 1330260"/>
                <a:gd name="connsiteY12" fmla="*/ 940440 h 1515666"/>
                <a:gd name="connsiteX13" fmla="*/ 614479 w 1330260"/>
                <a:gd name="connsiteY13" fmla="*/ 959553 h 1515666"/>
                <a:gd name="connsiteX14" fmla="*/ 618670 w 1330260"/>
                <a:gd name="connsiteY14" fmla="*/ 964443 h 1515666"/>
                <a:gd name="connsiteX15" fmla="*/ 628830 w 1330260"/>
                <a:gd name="connsiteY15" fmla="*/ 959109 h 1515666"/>
                <a:gd name="connsiteX16" fmla="*/ 664961 w 1330260"/>
                <a:gd name="connsiteY16" fmla="*/ 943678 h 1515666"/>
                <a:gd name="connsiteX17" fmla="*/ 745670 w 1330260"/>
                <a:gd name="connsiteY17" fmla="*/ 934471 h 1515666"/>
                <a:gd name="connsiteX18" fmla="*/ 812472 w 1330260"/>
                <a:gd name="connsiteY18" fmla="*/ 904879 h 1515666"/>
                <a:gd name="connsiteX19" fmla="*/ 882322 w 1330260"/>
                <a:gd name="connsiteY19" fmla="*/ 862207 h 1515666"/>
                <a:gd name="connsiteX20" fmla="*/ 887973 w 1330260"/>
                <a:gd name="connsiteY20" fmla="*/ 857191 h 1515666"/>
                <a:gd name="connsiteX21" fmla="*/ 977826 w 1330260"/>
                <a:gd name="connsiteY21" fmla="*/ 803406 h 1515666"/>
                <a:gd name="connsiteX22" fmla="*/ 1019228 w 1330260"/>
                <a:gd name="connsiteY22" fmla="*/ 748351 h 1515666"/>
                <a:gd name="connsiteX23" fmla="*/ 1028626 w 1330260"/>
                <a:gd name="connsiteY23" fmla="*/ 742827 h 1515666"/>
                <a:gd name="connsiteX24" fmla="*/ 1081712 w 1330260"/>
                <a:gd name="connsiteY24" fmla="*/ 707012 h 1515666"/>
                <a:gd name="connsiteX25" fmla="*/ 1091301 w 1330260"/>
                <a:gd name="connsiteY25" fmla="*/ 701932 h 1515666"/>
                <a:gd name="connsiteX26" fmla="*/ 1097460 w 1330260"/>
                <a:gd name="connsiteY26" fmla="*/ 697170 h 1515666"/>
                <a:gd name="connsiteX27" fmla="*/ 1096762 w 1330260"/>
                <a:gd name="connsiteY27" fmla="*/ 607253 h 1515666"/>
                <a:gd name="connsiteX28" fmla="*/ 1049962 w 1330260"/>
                <a:gd name="connsiteY28" fmla="*/ 540578 h 1515666"/>
                <a:gd name="connsiteX29" fmla="*/ 1026594 w 1330260"/>
                <a:gd name="connsiteY29" fmla="*/ 505272 h 1515666"/>
                <a:gd name="connsiteX30" fmla="*/ 816854 w 1330260"/>
                <a:gd name="connsiteY30" fmla="*/ 375985 h 1515666"/>
                <a:gd name="connsiteX31" fmla="*/ 679630 w 1330260"/>
                <a:gd name="connsiteY31" fmla="*/ 282386 h 1515666"/>
                <a:gd name="connsiteX32" fmla="*/ 612574 w 1330260"/>
                <a:gd name="connsiteY32" fmla="*/ 254954 h 1515666"/>
                <a:gd name="connsiteX33" fmla="*/ 702109 w 1330260"/>
                <a:gd name="connsiteY33" fmla="*/ 308993 h 1515666"/>
                <a:gd name="connsiteX34" fmla="*/ 703823 w 1330260"/>
                <a:gd name="connsiteY34" fmla="*/ 397512 h 1515666"/>
                <a:gd name="connsiteX35" fmla="*/ 687948 w 1330260"/>
                <a:gd name="connsiteY35" fmla="*/ 407418 h 1515666"/>
                <a:gd name="connsiteX36" fmla="*/ 598477 w 1330260"/>
                <a:gd name="connsiteY36" fmla="*/ 419356 h 1515666"/>
                <a:gd name="connsiteX37" fmla="*/ 498845 w 1330260"/>
                <a:gd name="connsiteY37" fmla="*/ 350077 h 1515666"/>
                <a:gd name="connsiteX38" fmla="*/ 483415 w 1330260"/>
                <a:gd name="connsiteY38" fmla="*/ 327979 h 1515666"/>
                <a:gd name="connsiteX39" fmla="*/ 471032 w 1330260"/>
                <a:gd name="connsiteY39" fmla="*/ 235015 h 1515666"/>
                <a:gd name="connsiteX40" fmla="*/ 525896 w 1330260"/>
                <a:gd name="connsiteY40" fmla="*/ 187961 h 1515666"/>
                <a:gd name="connsiteX41" fmla="*/ 355717 w 1330260"/>
                <a:gd name="connsiteY41" fmla="*/ 127445 h 1515666"/>
                <a:gd name="connsiteX42" fmla="*/ 299519 w 1330260"/>
                <a:gd name="connsiteY42" fmla="*/ 76073 h 1515666"/>
                <a:gd name="connsiteX43" fmla="*/ 304218 w 1330260"/>
                <a:gd name="connsiteY43" fmla="*/ 37973 h 1515666"/>
                <a:gd name="connsiteX44" fmla="*/ 337746 w 1330260"/>
                <a:gd name="connsiteY44" fmla="*/ 25781 h 1515666"/>
                <a:gd name="connsiteX45" fmla="*/ 424805 w 1330260"/>
                <a:gd name="connsiteY45" fmla="*/ 0 h 1515666"/>
                <a:gd name="connsiteX46" fmla="*/ 1217094 w 1330260"/>
                <a:gd name="connsiteY46" fmla="*/ 127 h 1515666"/>
                <a:gd name="connsiteX47" fmla="*/ 1279705 w 1330260"/>
                <a:gd name="connsiteY47" fmla="*/ 181484 h 1515666"/>
                <a:gd name="connsiteX48" fmla="*/ 1282690 w 1330260"/>
                <a:gd name="connsiteY48" fmla="*/ 325503 h 1515666"/>
                <a:gd name="connsiteX49" fmla="*/ 1271196 w 1330260"/>
                <a:gd name="connsiteY49" fmla="*/ 493461 h 1515666"/>
                <a:gd name="connsiteX50" fmla="*/ 1292215 w 1330260"/>
                <a:gd name="connsiteY50" fmla="*/ 673294 h 1515666"/>
                <a:gd name="connsiteX51" fmla="*/ 1306121 w 1330260"/>
                <a:gd name="connsiteY51" fmla="*/ 702313 h 1515666"/>
                <a:gd name="connsiteX52" fmla="*/ 1311900 w 1330260"/>
                <a:gd name="connsiteY52" fmla="*/ 802961 h 1515666"/>
                <a:gd name="connsiteX53" fmla="*/ 1325743 w 1330260"/>
                <a:gd name="connsiteY53" fmla="*/ 896497 h 1515666"/>
                <a:gd name="connsiteX54" fmla="*/ 1294818 w 1330260"/>
                <a:gd name="connsiteY54" fmla="*/ 1017719 h 1515666"/>
                <a:gd name="connsiteX55" fmla="*/ 1280467 w 1330260"/>
                <a:gd name="connsiteY55" fmla="*/ 1061598 h 1515666"/>
                <a:gd name="connsiteX56" fmla="*/ 1257035 w 1330260"/>
                <a:gd name="connsiteY56" fmla="*/ 1143641 h 1515666"/>
                <a:gd name="connsiteX57" fmla="*/ 1242367 w 1330260"/>
                <a:gd name="connsiteY57" fmla="*/ 1184916 h 1515666"/>
                <a:gd name="connsiteX58" fmla="*/ 1252464 w 1330260"/>
                <a:gd name="connsiteY58" fmla="*/ 1461523 h 1515666"/>
                <a:gd name="connsiteX59" fmla="*/ 1251257 w 1330260"/>
                <a:gd name="connsiteY59" fmla="*/ 1503370 h 1515666"/>
                <a:gd name="connsiteX60" fmla="*/ 1212585 w 1330260"/>
                <a:gd name="connsiteY60" fmla="*/ 1504068 h 1515666"/>
                <a:gd name="connsiteX61" fmla="*/ 1186678 w 1330260"/>
                <a:gd name="connsiteY61" fmla="*/ 1511117 h 1515666"/>
                <a:gd name="connsiteX62" fmla="*/ 1119621 w 1330260"/>
                <a:gd name="connsiteY62" fmla="*/ 1468127 h 1515666"/>
                <a:gd name="connsiteX63" fmla="*/ 1074727 w 1330260"/>
                <a:gd name="connsiteY63" fmla="*/ 1366717 h 1515666"/>
                <a:gd name="connsiteX64" fmla="*/ 1036754 w 1330260"/>
                <a:gd name="connsiteY64" fmla="*/ 1262640 h 1515666"/>
                <a:gd name="connsiteX65" fmla="*/ 1016117 w 1330260"/>
                <a:gd name="connsiteY65" fmla="*/ 1224222 h 1515666"/>
                <a:gd name="connsiteX66" fmla="*/ 956681 w 1330260"/>
                <a:gd name="connsiteY66" fmla="*/ 1186757 h 1515666"/>
                <a:gd name="connsiteX67" fmla="*/ 985954 w 1330260"/>
                <a:gd name="connsiteY67" fmla="*/ 1161865 h 1515666"/>
                <a:gd name="connsiteX68" fmla="*/ 1049200 w 1330260"/>
                <a:gd name="connsiteY68" fmla="*/ 1153801 h 1515666"/>
                <a:gd name="connsiteX69" fmla="*/ 1163373 w 1330260"/>
                <a:gd name="connsiteY69" fmla="*/ 1128718 h 1515666"/>
                <a:gd name="connsiteX70" fmla="*/ 1182296 w 1330260"/>
                <a:gd name="connsiteY70" fmla="*/ 1103000 h 1515666"/>
                <a:gd name="connsiteX71" fmla="*/ 1113716 w 1330260"/>
                <a:gd name="connsiteY71" fmla="*/ 1033341 h 1515666"/>
                <a:gd name="connsiteX72" fmla="*/ 1026911 w 1330260"/>
                <a:gd name="connsiteY72" fmla="*/ 1029975 h 1515666"/>
                <a:gd name="connsiteX73" fmla="*/ 1001321 w 1330260"/>
                <a:gd name="connsiteY73" fmla="*/ 970666 h 1515666"/>
                <a:gd name="connsiteX74" fmla="*/ 921438 w 1330260"/>
                <a:gd name="connsiteY74" fmla="*/ 1005019 h 1515666"/>
                <a:gd name="connsiteX75" fmla="*/ 907595 w 1330260"/>
                <a:gd name="connsiteY75" fmla="*/ 1120209 h 1515666"/>
                <a:gd name="connsiteX76" fmla="*/ 926518 w 1330260"/>
                <a:gd name="connsiteY76" fmla="*/ 1165802 h 1515666"/>
                <a:gd name="connsiteX77" fmla="*/ 851080 w 1330260"/>
                <a:gd name="connsiteY77" fmla="*/ 1199521 h 1515666"/>
                <a:gd name="connsiteX78" fmla="*/ 772467 w 1330260"/>
                <a:gd name="connsiteY78" fmla="*/ 1244987 h 1515666"/>
                <a:gd name="connsiteX79" fmla="*/ 752909 w 1330260"/>
                <a:gd name="connsiteY79" fmla="*/ 1255465 h 1515666"/>
                <a:gd name="connsiteX80" fmla="*/ 645848 w 1330260"/>
                <a:gd name="connsiteY80" fmla="*/ 1234700 h 1515666"/>
                <a:gd name="connsiteX81" fmla="*/ 543042 w 1330260"/>
                <a:gd name="connsiteY81" fmla="*/ 1235906 h 1515666"/>
                <a:gd name="connsiteX82" fmla="*/ 442077 w 1330260"/>
                <a:gd name="connsiteY82" fmla="*/ 1244035 h 1515666"/>
                <a:gd name="connsiteX83" fmla="*/ 372989 w 1330260"/>
                <a:gd name="connsiteY83" fmla="*/ 1180153 h 1515666"/>
                <a:gd name="connsiteX84" fmla="*/ 355399 w 1330260"/>
                <a:gd name="connsiteY84" fmla="*/ 1094237 h 1515666"/>
                <a:gd name="connsiteX85" fmla="*/ 299900 w 1330260"/>
                <a:gd name="connsiteY85" fmla="*/ 1173867 h 1515666"/>
                <a:gd name="connsiteX86" fmla="*/ 268721 w 1330260"/>
                <a:gd name="connsiteY86" fmla="*/ 1208982 h 1515666"/>
                <a:gd name="connsiteX87" fmla="*/ 162994 w 1330260"/>
                <a:gd name="connsiteY87" fmla="*/ 1276928 h 1515666"/>
                <a:gd name="connsiteX88" fmla="*/ 121402 w 1330260"/>
                <a:gd name="connsiteY88" fmla="*/ 1259529 h 1515666"/>
                <a:gd name="connsiteX89" fmla="*/ 147627 w 1330260"/>
                <a:gd name="connsiteY89" fmla="*/ 1220984 h 1515666"/>
                <a:gd name="connsiteX90" fmla="*/ 171503 w 1330260"/>
                <a:gd name="connsiteY90" fmla="*/ 1208538 h 1515666"/>
                <a:gd name="connsiteX91" fmla="*/ 134673 w 1330260"/>
                <a:gd name="connsiteY91" fmla="*/ 1230763 h 1515666"/>
                <a:gd name="connsiteX92" fmla="*/ 123815 w 1330260"/>
                <a:gd name="connsiteY92" fmla="*/ 1271086 h 1515666"/>
                <a:gd name="connsiteX93" fmla="*/ 113464 w 1330260"/>
                <a:gd name="connsiteY93" fmla="*/ 1316425 h 1515666"/>
                <a:gd name="connsiteX94" fmla="*/ 50282 w 1330260"/>
                <a:gd name="connsiteY94" fmla="*/ 1253560 h 1515666"/>
                <a:gd name="connsiteX95" fmla="*/ 10657 w 1330260"/>
                <a:gd name="connsiteY95" fmla="*/ 1116907 h 1515666"/>
                <a:gd name="connsiteX96" fmla="*/ 117 w 1330260"/>
                <a:gd name="connsiteY96" fmla="*/ 1074679 h 1515666"/>
                <a:gd name="connsiteX97" fmla="*/ 45773 w 1330260"/>
                <a:gd name="connsiteY97" fmla="*/ 1043056 h 1515666"/>
                <a:gd name="connsiteX98" fmla="*/ 74348 w 1330260"/>
                <a:gd name="connsiteY98" fmla="*/ 1022799 h 1515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30260" h="1515666">
                  <a:moveTo>
                    <a:pt x="74475" y="1022609"/>
                  </a:moveTo>
                  <a:cubicBezTo>
                    <a:pt x="94351" y="1005908"/>
                    <a:pt x="115179" y="1000193"/>
                    <a:pt x="136959" y="1018100"/>
                  </a:cubicBezTo>
                  <a:cubicBezTo>
                    <a:pt x="147309" y="1026610"/>
                    <a:pt x="157089" y="1027181"/>
                    <a:pt x="168772" y="1021529"/>
                  </a:cubicBezTo>
                  <a:cubicBezTo>
                    <a:pt x="175440" y="1018291"/>
                    <a:pt x="185029" y="1014544"/>
                    <a:pt x="190490" y="1017338"/>
                  </a:cubicBezTo>
                  <a:cubicBezTo>
                    <a:pt x="216207" y="1030483"/>
                    <a:pt x="238178" y="1039310"/>
                    <a:pt x="238305" y="993843"/>
                  </a:cubicBezTo>
                  <a:cubicBezTo>
                    <a:pt x="238305" y="992891"/>
                    <a:pt x="239956" y="991875"/>
                    <a:pt x="240845" y="990922"/>
                  </a:cubicBezTo>
                  <a:cubicBezTo>
                    <a:pt x="259768" y="971872"/>
                    <a:pt x="379402" y="978413"/>
                    <a:pt x="396547" y="1000193"/>
                  </a:cubicBezTo>
                  <a:cubicBezTo>
                    <a:pt x="406135" y="1012385"/>
                    <a:pt x="412232" y="1031689"/>
                    <a:pt x="431282" y="1024832"/>
                  </a:cubicBezTo>
                  <a:cubicBezTo>
                    <a:pt x="448934" y="1018481"/>
                    <a:pt x="453316" y="1000130"/>
                    <a:pt x="455411" y="981905"/>
                  </a:cubicBezTo>
                  <a:cubicBezTo>
                    <a:pt x="442902" y="964570"/>
                    <a:pt x="437378" y="947044"/>
                    <a:pt x="450713" y="926660"/>
                  </a:cubicBezTo>
                  <a:cubicBezTo>
                    <a:pt x="463730" y="906721"/>
                    <a:pt x="482272" y="903419"/>
                    <a:pt x="501068" y="909324"/>
                  </a:cubicBezTo>
                  <a:cubicBezTo>
                    <a:pt x="526849" y="917452"/>
                    <a:pt x="552820" y="920627"/>
                    <a:pt x="579364" y="922024"/>
                  </a:cubicBezTo>
                  <a:cubicBezTo>
                    <a:pt x="593207" y="922786"/>
                    <a:pt x="607557" y="924056"/>
                    <a:pt x="614669" y="940440"/>
                  </a:cubicBezTo>
                  <a:cubicBezTo>
                    <a:pt x="616892" y="946853"/>
                    <a:pt x="616384" y="953330"/>
                    <a:pt x="614479" y="959553"/>
                  </a:cubicBezTo>
                  <a:cubicBezTo>
                    <a:pt x="615940" y="961141"/>
                    <a:pt x="602732" y="976063"/>
                    <a:pt x="618670" y="964443"/>
                  </a:cubicBezTo>
                  <a:cubicBezTo>
                    <a:pt x="621782" y="962157"/>
                    <a:pt x="625338" y="960760"/>
                    <a:pt x="628830" y="959109"/>
                  </a:cubicBezTo>
                  <a:cubicBezTo>
                    <a:pt x="640196" y="952060"/>
                    <a:pt x="651881" y="945837"/>
                    <a:pt x="664961" y="943678"/>
                  </a:cubicBezTo>
                  <a:cubicBezTo>
                    <a:pt x="693473" y="956632"/>
                    <a:pt x="721032" y="955807"/>
                    <a:pt x="745670" y="934471"/>
                  </a:cubicBezTo>
                  <a:cubicBezTo>
                    <a:pt x="765419" y="917325"/>
                    <a:pt x="789168" y="911928"/>
                    <a:pt x="812472" y="904879"/>
                  </a:cubicBezTo>
                  <a:cubicBezTo>
                    <a:pt x="839142" y="896815"/>
                    <a:pt x="867145" y="891862"/>
                    <a:pt x="882322" y="862207"/>
                  </a:cubicBezTo>
                  <a:cubicBezTo>
                    <a:pt x="883465" y="859921"/>
                    <a:pt x="886132" y="856937"/>
                    <a:pt x="887973" y="857191"/>
                  </a:cubicBezTo>
                  <a:cubicBezTo>
                    <a:pt x="929693" y="862017"/>
                    <a:pt x="945123" y="816423"/>
                    <a:pt x="977826" y="803406"/>
                  </a:cubicBezTo>
                  <a:cubicBezTo>
                    <a:pt x="1000559" y="794389"/>
                    <a:pt x="999733" y="761940"/>
                    <a:pt x="1019228" y="748351"/>
                  </a:cubicBezTo>
                  <a:cubicBezTo>
                    <a:pt x="1022085" y="745938"/>
                    <a:pt x="1025197" y="744160"/>
                    <a:pt x="1028626" y="742827"/>
                  </a:cubicBezTo>
                  <a:cubicBezTo>
                    <a:pt x="1051105" y="739144"/>
                    <a:pt x="1064884" y="720348"/>
                    <a:pt x="1081712" y="707012"/>
                  </a:cubicBezTo>
                  <a:cubicBezTo>
                    <a:pt x="1084887" y="705298"/>
                    <a:pt x="1088126" y="703710"/>
                    <a:pt x="1091301" y="701932"/>
                  </a:cubicBezTo>
                  <a:cubicBezTo>
                    <a:pt x="1093269" y="700154"/>
                    <a:pt x="1095492" y="698821"/>
                    <a:pt x="1097460" y="697170"/>
                  </a:cubicBezTo>
                  <a:cubicBezTo>
                    <a:pt x="1152705" y="652783"/>
                    <a:pt x="1152515" y="647830"/>
                    <a:pt x="1096762" y="607253"/>
                  </a:cubicBezTo>
                  <a:cubicBezTo>
                    <a:pt x="1074282" y="590870"/>
                    <a:pt x="1058979" y="567312"/>
                    <a:pt x="1049962" y="540578"/>
                  </a:cubicBezTo>
                  <a:cubicBezTo>
                    <a:pt x="1044882" y="525592"/>
                    <a:pt x="1039231" y="513337"/>
                    <a:pt x="1026594" y="505272"/>
                  </a:cubicBezTo>
                  <a:cubicBezTo>
                    <a:pt x="957252" y="461203"/>
                    <a:pt x="889180" y="415102"/>
                    <a:pt x="816854" y="375985"/>
                  </a:cubicBezTo>
                  <a:cubicBezTo>
                    <a:pt x="769102" y="350141"/>
                    <a:pt x="720333" y="323407"/>
                    <a:pt x="679630" y="282386"/>
                  </a:cubicBezTo>
                  <a:cubicBezTo>
                    <a:pt x="659628" y="262193"/>
                    <a:pt x="626163" y="262193"/>
                    <a:pt x="612574" y="254954"/>
                  </a:cubicBezTo>
                  <a:cubicBezTo>
                    <a:pt x="636259" y="264860"/>
                    <a:pt x="677407" y="269749"/>
                    <a:pt x="702109" y="308993"/>
                  </a:cubicBezTo>
                  <a:cubicBezTo>
                    <a:pt x="710555" y="322328"/>
                    <a:pt x="713348" y="385637"/>
                    <a:pt x="703823" y="397512"/>
                  </a:cubicBezTo>
                  <a:cubicBezTo>
                    <a:pt x="699569" y="402782"/>
                    <a:pt x="693536" y="408815"/>
                    <a:pt x="687948" y="407418"/>
                  </a:cubicBezTo>
                  <a:cubicBezTo>
                    <a:pt x="656643" y="399671"/>
                    <a:pt x="628894" y="419039"/>
                    <a:pt x="598477" y="419356"/>
                  </a:cubicBezTo>
                  <a:cubicBezTo>
                    <a:pt x="550217" y="419864"/>
                    <a:pt x="515546" y="400306"/>
                    <a:pt x="498845" y="350077"/>
                  </a:cubicBezTo>
                  <a:cubicBezTo>
                    <a:pt x="495734" y="340616"/>
                    <a:pt x="490908" y="334139"/>
                    <a:pt x="483415" y="327979"/>
                  </a:cubicBezTo>
                  <a:cubicBezTo>
                    <a:pt x="450776" y="301372"/>
                    <a:pt x="447410" y="273115"/>
                    <a:pt x="471032" y="235015"/>
                  </a:cubicBezTo>
                  <a:cubicBezTo>
                    <a:pt x="483542" y="214949"/>
                    <a:pt x="484241" y="181738"/>
                    <a:pt x="525896" y="187961"/>
                  </a:cubicBezTo>
                  <a:cubicBezTo>
                    <a:pt x="463920" y="167641"/>
                    <a:pt x="410644" y="144971"/>
                    <a:pt x="355717" y="127445"/>
                  </a:cubicBezTo>
                  <a:cubicBezTo>
                    <a:pt x="331142" y="119571"/>
                    <a:pt x="310378" y="103379"/>
                    <a:pt x="299519" y="76073"/>
                  </a:cubicBezTo>
                  <a:cubicBezTo>
                    <a:pt x="293931" y="62040"/>
                    <a:pt x="295392" y="49467"/>
                    <a:pt x="304218" y="37973"/>
                  </a:cubicBezTo>
                  <a:cubicBezTo>
                    <a:pt x="313044" y="26480"/>
                    <a:pt x="328539" y="18034"/>
                    <a:pt x="337746" y="25781"/>
                  </a:cubicBezTo>
                  <a:cubicBezTo>
                    <a:pt x="379275" y="60579"/>
                    <a:pt x="401564" y="30734"/>
                    <a:pt x="424805" y="0"/>
                  </a:cubicBezTo>
                  <a:cubicBezTo>
                    <a:pt x="688901" y="0"/>
                    <a:pt x="952997" y="64"/>
                    <a:pt x="1217094" y="127"/>
                  </a:cubicBezTo>
                  <a:cubicBezTo>
                    <a:pt x="1268466" y="48514"/>
                    <a:pt x="1282499" y="109538"/>
                    <a:pt x="1279705" y="181484"/>
                  </a:cubicBezTo>
                  <a:cubicBezTo>
                    <a:pt x="1277864" y="229046"/>
                    <a:pt x="1286817" y="278766"/>
                    <a:pt x="1282690" y="325503"/>
                  </a:cubicBezTo>
                  <a:cubicBezTo>
                    <a:pt x="1277737" y="381446"/>
                    <a:pt x="1268339" y="436819"/>
                    <a:pt x="1271196" y="493461"/>
                  </a:cubicBezTo>
                  <a:cubicBezTo>
                    <a:pt x="1221221" y="560962"/>
                    <a:pt x="1276467" y="614619"/>
                    <a:pt x="1292215" y="673294"/>
                  </a:cubicBezTo>
                  <a:cubicBezTo>
                    <a:pt x="1294945" y="683517"/>
                    <a:pt x="1300914" y="692979"/>
                    <a:pt x="1306121" y="702313"/>
                  </a:cubicBezTo>
                  <a:cubicBezTo>
                    <a:pt x="1324092" y="734826"/>
                    <a:pt x="1336093" y="764353"/>
                    <a:pt x="1311900" y="802961"/>
                  </a:cubicBezTo>
                  <a:cubicBezTo>
                    <a:pt x="1293104" y="832934"/>
                    <a:pt x="1318250" y="866081"/>
                    <a:pt x="1325743" y="896497"/>
                  </a:cubicBezTo>
                  <a:cubicBezTo>
                    <a:pt x="1337807" y="945456"/>
                    <a:pt x="1325107" y="984001"/>
                    <a:pt x="1294818" y="1017719"/>
                  </a:cubicBezTo>
                  <a:cubicBezTo>
                    <a:pt x="1282880" y="1031055"/>
                    <a:pt x="1278689" y="1044263"/>
                    <a:pt x="1280467" y="1061598"/>
                  </a:cubicBezTo>
                  <a:cubicBezTo>
                    <a:pt x="1283579" y="1092396"/>
                    <a:pt x="1281356" y="1121161"/>
                    <a:pt x="1257035" y="1143641"/>
                  </a:cubicBezTo>
                  <a:cubicBezTo>
                    <a:pt x="1246050" y="1153801"/>
                    <a:pt x="1245923" y="1170374"/>
                    <a:pt x="1242367" y="1184916"/>
                  </a:cubicBezTo>
                  <a:cubicBezTo>
                    <a:pt x="1219697" y="1278261"/>
                    <a:pt x="1216840" y="1370591"/>
                    <a:pt x="1252464" y="1461523"/>
                  </a:cubicBezTo>
                  <a:cubicBezTo>
                    <a:pt x="1257797" y="1475112"/>
                    <a:pt x="1264084" y="1490416"/>
                    <a:pt x="1251257" y="1503370"/>
                  </a:cubicBezTo>
                  <a:cubicBezTo>
                    <a:pt x="1239065" y="1515689"/>
                    <a:pt x="1224841" y="1512133"/>
                    <a:pt x="1212585" y="1504068"/>
                  </a:cubicBezTo>
                  <a:cubicBezTo>
                    <a:pt x="1200584" y="1496131"/>
                    <a:pt x="1193853" y="1502608"/>
                    <a:pt x="1186678" y="1511117"/>
                  </a:cubicBezTo>
                  <a:cubicBezTo>
                    <a:pt x="1153912" y="1524388"/>
                    <a:pt x="1124320" y="1508196"/>
                    <a:pt x="1119621" y="1468127"/>
                  </a:cubicBezTo>
                  <a:cubicBezTo>
                    <a:pt x="1114922" y="1427741"/>
                    <a:pt x="1093841" y="1398213"/>
                    <a:pt x="1074727" y="1366717"/>
                  </a:cubicBezTo>
                  <a:cubicBezTo>
                    <a:pt x="1055359" y="1334713"/>
                    <a:pt x="1042469" y="1300296"/>
                    <a:pt x="1036754" y="1262640"/>
                  </a:cubicBezTo>
                  <a:cubicBezTo>
                    <a:pt x="1052184" y="1236034"/>
                    <a:pt x="1042914" y="1226636"/>
                    <a:pt x="1016117" y="1224222"/>
                  </a:cubicBezTo>
                  <a:cubicBezTo>
                    <a:pt x="991732" y="1222063"/>
                    <a:pt x="963221" y="1223460"/>
                    <a:pt x="956681" y="1186757"/>
                  </a:cubicBezTo>
                  <a:cubicBezTo>
                    <a:pt x="959284" y="1168787"/>
                    <a:pt x="970396" y="1160151"/>
                    <a:pt x="985954" y="1161865"/>
                  </a:cubicBezTo>
                  <a:cubicBezTo>
                    <a:pt x="1008116" y="1164278"/>
                    <a:pt x="1029197" y="1151769"/>
                    <a:pt x="1049200" y="1153801"/>
                  </a:cubicBezTo>
                  <a:cubicBezTo>
                    <a:pt x="1090539" y="1158055"/>
                    <a:pt x="1122987" y="1125162"/>
                    <a:pt x="1163373" y="1128718"/>
                  </a:cubicBezTo>
                  <a:cubicBezTo>
                    <a:pt x="1176200" y="1129861"/>
                    <a:pt x="1182614" y="1116970"/>
                    <a:pt x="1182296" y="1103000"/>
                  </a:cubicBezTo>
                  <a:cubicBezTo>
                    <a:pt x="1181788" y="1079124"/>
                    <a:pt x="1136258" y="1031689"/>
                    <a:pt x="1113716" y="1033341"/>
                  </a:cubicBezTo>
                  <a:cubicBezTo>
                    <a:pt x="1084633" y="1035500"/>
                    <a:pt x="1056566" y="1025974"/>
                    <a:pt x="1026911" y="1029975"/>
                  </a:cubicBezTo>
                  <a:cubicBezTo>
                    <a:pt x="1003163" y="1033213"/>
                    <a:pt x="995733" y="1012893"/>
                    <a:pt x="1001321" y="970666"/>
                  </a:cubicBezTo>
                  <a:cubicBezTo>
                    <a:pt x="973000" y="978540"/>
                    <a:pt x="947854" y="994351"/>
                    <a:pt x="921438" y="1005019"/>
                  </a:cubicBezTo>
                  <a:cubicBezTo>
                    <a:pt x="885688" y="1019434"/>
                    <a:pt x="882195" y="1078680"/>
                    <a:pt x="907595" y="1120209"/>
                  </a:cubicBezTo>
                  <a:cubicBezTo>
                    <a:pt x="916104" y="1134116"/>
                    <a:pt x="934138" y="1143958"/>
                    <a:pt x="926518" y="1165802"/>
                  </a:cubicBezTo>
                  <a:cubicBezTo>
                    <a:pt x="905309" y="1187075"/>
                    <a:pt x="876544" y="1188980"/>
                    <a:pt x="851080" y="1199521"/>
                  </a:cubicBezTo>
                  <a:cubicBezTo>
                    <a:pt x="823077" y="1211141"/>
                    <a:pt x="791771" y="1215777"/>
                    <a:pt x="772467" y="1244987"/>
                  </a:cubicBezTo>
                  <a:cubicBezTo>
                    <a:pt x="767958" y="1251845"/>
                    <a:pt x="759513" y="1258005"/>
                    <a:pt x="752909" y="1255465"/>
                  </a:cubicBezTo>
                  <a:cubicBezTo>
                    <a:pt x="718302" y="1242193"/>
                    <a:pt x="680646" y="1252353"/>
                    <a:pt x="645848" y="1234700"/>
                  </a:cubicBezTo>
                  <a:cubicBezTo>
                    <a:pt x="613209" y="1218126"/>
                    <a:pt x="576823" y="1223270"/>
                    <a:pt x="543042" y="1235906"/>
                  </a:cubicBezTo>
                  <a:cubicBezTo>
                    <a:pt x="509704" y="1248353"/>
                    <a:pt x="476747" y="1247908"/>
                    <a:pt x="442077" y="1244035"/>
                  </a:cubicBezTo>
                  <a:cubicBezTo>
                    <a:pt x="403405" y="1239717"/>
                    <a:pt x="380482" y="1217174"/>
                    <a:pt x="372989" y="1180153"/>
                  </a:cubicBezTo>
                  <a:cubicBezTo>
                    <a:pt x="367273" y="1151832"/>
                    <a:pt x="337365" y="1128464"/>
                    <a:pt x="355399" y="1094237"/>
                  </a:cubicBezTo>
                  <a:cubicBezTo>
                    <a:pt x="346636" y="1128845"/>
                    <a:pt x="328221" y="1154880"/>
                    <a:pt x="299900" y="1173867"/>
                  </a:cubicBezTo>
                  <a:cubicBezTo>
                    <a:pt x="287200" y="1182376"/>
                    <a:pt x="277993" y="1195647"/>
                    <a:pt x="268721" y="1208982"/>
                  </a:cubicBezTo>
                  <a:cubicBezTo>
                    <a:pt x="242432" y="1246765"/>
                    <a:pt x="207127" y="1270705"/>
                    <a:pt x="162994" y="1276928"/>
                  </a:cubicBezTo>
                  <a:cubicBezTo>
                    <a:pt x="146929" y="1279214"/>
                    <a:pt x="127752" y="1281944"/>
                    <a:pt x="121402" y="1259529"/>
                  </a:cubicBezTo>
                  <a:cubicBezTo>
                    <a:pt x="114861" y="1236415"/>
                    <a:pt x="137657" y="1232986"/>
                    <a:pt x="147627" y="1220984"/>
                  </a:cubicBezTo>
                  <a:cubicBezTo>
                    <a:pt x="154612" y="1212602"/>
                    <a:pt x="166614" y="1215015"/>
                    <a:pt x="171503" y="1208538"/>
                  </a:cubicBezTo>
                  <a:cubicBezTo>
                    <a:pt x="160391" y="1214316"/>
                    <a:pt x="146611" y="1219904"/>
                    <a:pt x="134673" y="1230763"/>
                  </a:cubicBezTo>
                  <a:cubicBezTo>
                    <a:pt x="121592" y="1242701"/>
                    <a:pt x="113528" y="1251845"/>
                    <a:pt x="123815" y="1271086"/>
                  </a:cubicBezTo>
                  <a:cubicBezTo>
                    <a:pt x="132768" y="1287850"/>
                    <a:pt x="131943" y="1305249"/>
                    <a:pt x="113464" y="1316425"/>
                  </a:cubicBezTo>
                  <a:cubicBezTo>
                    <a:pt x="82603" y="1309186"/>
                    <a:pt x="50663" y="1280738"/>
                    <a:pt x="50282" y="1253560"/>
                  </a:cubicBezTo>
                  <a:cubicBezTo>
                    <a:pt x="49646" y="1203204"/>
                    <a:pt x="35295" y="1158817"/>
                    <a:pt x="10657" y="1116907"/>
                  </a:cubicBezTo>
                  <a:cubicBezTo>
                    <a:pt x="3482" y="1104588"/>
                    <a:pt x="-772" y="1089983"/>
                    <a:pt x="117" y="1074679"/>
                  </a:cubicBezTo>
                  <a:cubicBezTo>
                    <a:pt x="9959" y="1055375"/>
                    <a:pt x="22342" y="1042612"/>
                    <a:pt x="45773" y="1043056"/>
                  </a:cubicBezTo>
                  <a:cubicBezTo>
                    <a:pt x="55679" y="1043247"/>
                    <a:pt x="73395" y="1043120"/>
                    <a:pt x="74348" y="102279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" name="Полилиния: фигура 21">
              <a:extLst>
                <a:ext uri="{FF2B5EF4-FFF2-40B4-BE49-F238E27FC236}">
                  <a16:creationId xmlns="" xmlns:a16="http://schemas.microsoft.com/office/drawing/2014/main" id="{DC95CA6D-1BC2-44C7-946A-268A2986A49F}"/>
                </a:ext>
              </a:extLst>
            </p:cNvPr>
            <p:cNvSpPr/>
            <p:nvPr/>
          </p:nvSpPr>
          <p:spPr>
            <a:xfrm>
              <a:off x="1587" y="3822273"/>
              <a:ext cx="551878" cy="1995076"/>
            </a:xfrm>
            <a:custGeom>
              <a:avLst/>
              <a:gdLst>
                <a:gd name="connsiteX0" fmla="*/ 0 w 551878"/>
                <a:gd name="connsiteY0" fmla="*/ 0 h 1995076"/>
                <a:gd name="connsiteX1" fmla="*/ 120904 w 551878"/>
                <a:gd name="connsiteY1" fmla="*/ 145797 h 1995076"/>
                <a:gd name="connsiteX2" fmla="*/ 152273 w 551878"/>
                <a:gd name="connsiteY2" fmla="*/ 180214 h 1995076"/>
                <a:gd name="connsiteX3" fmla="*/ 215646 w 551878"/>
                <a:gd name="connsiteY3" fmla="*/ 228728 h 1995076"/>
                <a:gd name="connsiteX4" fmla="*/ 270002 w 551878"/>
                <a:gd name="connsiteY4" fmla="*/ 299468 h 1995076"/>
                <a:gd name="connsiteX5" fmla="*/ 335026 w 551878"/>
                <a:gd name="connsiteY5" fmla="*/ 392305 h 1995076"/>
                <a:gd name="connsiteX6" fmla="*/ 421767 w 551878"/>
                <a:gd name="connsiteY6" fmla="*/ 495938 h 1995076"/>
                <a:gd name="connsiteX7" fmla="*/ 484569 w 551878"/>
                <a:gd name="connsiteY7" fmla="*/ 750574 h 1995076"/>
                <a:gd name="connsiteX8" fmla="*/ 526352 w 551878"/>
                <a:gd name="connsiteY8" fmla="*/ 870018 h 1995076"/>
                <a:gd name="connsiteX9" fmla="*/ 524637 w 551878"/>
                <a:gd name="connsiteY9" fmla="*/ 889131 h 1995076"/>
                <a:gd name="connsiteX10" fmla="*/ 548513 w 551878"/>
                <a:gd name="connsiteY10" fmla="*/ 957394 h 1995076"/>
                <a:gd name="connsiteX11" fmla="*/ 551561 w 551878"/>
                <a:gd name="connsiteY11" fmla="*/ 982032 h 1995076"/>
                <a:gd name="connsiteX12" fmla="*/ 525907 w 551878"/>
                <a:gd name="connsiteY12" fmla="*/ 1048771 h 1995076"/>
                <a:gd name="connsiteX13" fmla="*/ 517398 w 551878"/>
                <a:gd name="connsiteY13" fmla="*/ 1066805 h 1995076"/>
                <a:gd name="connsiteX14" fmla="*/ 474853 w 551878"/>
                <a:gd name="connsiteY14" fmla="*/ 1280547 h 1995076"/>
                <a:gd name="connsiteX15" fmla="*/ 454787 w 551878"/>
                <a:gd name="connsiteY15" fmla="*/ 1444505 h 1995076"/>
                <a:gd name="connsiteX16" fmla="*/ 479933 w 551878"/>
                <a:gd name="connsiteY16" fmla="*/ 1507243 h 1995076"/>
                <a:gd name="connsiteX17" fmla="*/ 507619 w 551878"/>
                <a:gd name="connsiteY17" fmla="*/ 1601922 h 1995076"/>
                <a:gd name="connsiteX18" fmla="*/ 513080 w 551878"/>
                <a:gd name="connsiteY18" fmla="*/ 1673995 h 1995076"/>
                <a:gd name="connsiteX19" fmla="*/ 535686 w 551878"/>
                <a:gd name="connsiteY19" fmla="*/ 1896056 h 1995076"/>
                <a:gd name="connsiteX20" fmla="*/ 526606 w 551878"/>
                <a:gd name="connsiteY20" fmla="*/ 1926091 h 1995076"/>
                <a:gd name="connsiteX21" fmla="*/ 485712 w 551878"/>
                <a:gd name="connsiteY21" fmla="*/ 1897580 h 1995076"/>
                <a:gd name="connsiteX22" fmla="*/ 431229 w 551878"/>
                <a:gd name="connsiteY22" fmla="*/ 1582618 h 1995076"/>
                <a:gd name="connsiteX23" fmla="*/ 373761 w 551878"/>
                <a:gd name="connsiteY23" fmla="*/ 1530357 h 1995076"/>
                <a:gd name="connsiteX24" fmla="*/ 341059 w 551878"/>
                <a:gd name="connsiteY24" fmla="*/ 1520579 h 1995076"/>
                <a:gd name="connsiteX25" fmla="*/ 282131 w 551878"/>
                <a:gd name="connsiteY25" fmla="*/ 1546486 h 1995076"/>
                <a:gd name="connsiteX26" fmla="*/ 294831 w 551878"/>
                <a:gd name="connsiteY26" fmla="*/ 1596144 h 1995076"/>
                <a:gd name="connsiteX27" fmla="*/ 321945 w 551878"/>
                <a:gd name="connsiteY27" fmla="*/ 1640086 h 1995076"/>
                <a:gd name="connsiteX28" fmla="*/ 342710 w 551878"/>
                <a:gd name="connsiteY28" fmla="*/ 1678694 h 1995076"/>
                <a:gd name="connsiteX29" fmla="*/ 372809 w 551878"/>
                <a:gd name="connsiteY29" fmla="*/ 1712159 h 1995076"/>
                <a:gd name="connsiteX30" fmla="*/ 349504 w 551878"/>
                <a:gd name="connsiteY30" fmla="*/ 1763467 h 1995076"/>
                <a:gd name="connsiteX31" fmla="*/ 321310 w 551878"/>
                <a:gd name="connsiteY31" fmla="*/ 1790201 h 1995076"/>
                <a:gd name="connsiteX32" fmla="*/ 320675 w 551878"/>
                <a:gd name="connsiteY32" fmla="*/ 1792360 h 1995076"/>
                <a:gd name="connsiteX33" fmla="*/ 320993 w 551878"/>
                <a:gd name="connsiteY33" fmla="*/ 1788804 h 1995076"/>
                <a:gd name="connsiteX34" fmla="*/ 350520 w 551878"/>
                <a:gd name="connsiteY34" fmla="*/ 1763912 h 1995076"/>
                <a:gd name="connsiteX35" fmla="*/ 385763 w 551878"/>
                <a:gd name="connsiteY35" fmla="*/ 1804425 h 1995076"/>
                <a:gd name="connsiteX36" fmla="*/ 388874 w 551878"/>
                <a:gd name="connsiteY36" fmla="*/ 1912502 h 1995076"/>
                <a:gd name="connsiteX37" fmla="*/ 353060 w 551878"/>
                <a:gd name="connsiteY37" fmla="*/ 1955365 h 1995076"/>
                <a:gd name="connsiteX38" fmla="*/ 316484 w 551878"/>
                <a:gd name="connsiteY38" fmla="*/ 1922154 h 1995076"/>
                <a:gd name="connsiteX39" fmla="*/ 303975 w 551878"/>
                <a:gd name="connsiteY39" fmla="*/ 1913963 h 1995076"/>
                <a:gd name="connsiteX40" fmla="*/ 286576 w 551878"/>
                <a:gd name="connsiteY40" fmla="*/ 1936378 h 1995076"/>
                <a:gd name="connsiteX41" fmla="*/ 216916 w 551878"/>
                <a:gd name="connsiteY41" fmla="*/ 1992386 h 1995076"/>
                <a:gd name="connsiteX42" fmla="*/ 123317 w 551878"/>
                <a:gd name="connsiteY42" fmla="*/ 1938093 h 1995076"/>
                <a:gd name="connsiteX43" fmla="*/ 60071 w 551878"/>
                <a:gd name="connsiteY43" fmla="*/ 1712667 h 1995076"/>
                <a:gd name="connsiteX44" fmla="*/ 24194 w 551878"/>
                <a:gd name="connsiteY44" fmla="*/ 1580586 h 1995076"/>
                <a:gd name="connsiteX45" fmla="*/ 16701 w 551878"/>
                <a:gd name="connsiteY45" fmla="*/ 1418978 h 1995076"/>
                <a:gd name="connsiteX46" fmla="*/ 254 w 551878"/>
                <a:gd name="connsiteY46" fmla="*/ 1284929 h 1995076"/>
                <a:gd name="connsiteX47" fmla="*/ 254 w 551878"/>
                <a:gd name="connsiteY47" fmla="*/ 1088522 h 1995076"/>
                <a:gd name="connsiteX48" fmla="*/ 20193 w 551878"/>
                <a:gd name="connsiteY48" fmla="*/ 1081918 h 1995076"/>
                <a:gd name="connsiteX49" fmla="*/ 93282 w 551878"/>
                <a:gd name="connsiteY49" fmla="*/ 1166120 h 1995076"/>
                <a:gd name="connsiteX50" fmla="*/ 173292 w 551878"/>
                <a:gd name="connsiteY50" fmla="*/ 1276293 h 1995076"/>
                <a:gd name="connsiteX51" fmla="*/ 225616 w 551878"/>
                <a:gd name="connsiteY51" fmla="*/ 1338777 h 1995076"/>
                <a:gd name="connsiteX52" fmla="*/ 275590 w 551878"/>
                <a:gd name="connsiteY52" fmla="*/ 1406342 h 1995076"/>
                <a:gd name="connsiteX53" fmla="*/ 191834 w 551878"/>
                <a:gd name="connsiteY53" fmla="*/ 1196917 h 1995076"/>
                <a:gd name="connsiteX54" fmla="*/ 80645 w 551878"/>
                <a:gd name="connsiteY54" fmla="*/ 1001463 h 1995076"/>
                <a:gd name="connsiteX55" fmla="*/ 85979 w 551878"/>
                <a:gd name="connsiteY55" fmla="*/ 936947 h 1995076"/>
                <a:gd name="connsiteX56" fmla="*/ 126111 w 551878"/>
                <a:gd name="connsiteY56" fmla="*/ 959617 h 1995076"/>
                <a:gd name="connsiteX57" fmla="*/ 112458 w 551878"/>
                <a:gd name="connsiteY57" fmla="*/ 871034 h 1995076"/>
                <a:gd name="connsiteX58" fmla="*/ 107569 w 551878"/>
                <a:gd name="connsiteY58" fmla="*/ 856175 h 1995076"/>
                <a:gd name="connsiteX59" fmla="*/ 94171 w 551878"/>
                <a:gd name="connsiteY59" fmla="*/ 750129 h 1995076"/>
                <a:gd name="connsiteX60" fmla="*/ 52832 w 551878"/>
                <a:gd name="connsiteY60" fmla="*/ 641734 h 1995076"/>
                <a:gd name="connsiteX61" fmla="*/ 191 w 551878"/>
                <a:gd name="connsiteY61" fmla="*/ 581219 h 1995076"/>
                <a:gd name="connsiteX62" fmla="*/ 63 w 551878"/>
                <a:gd name="connsiteY62" fmla="*/ 254 h 1995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51878" h="1995076">
                  <a:moveTo>
                    <a:pt x="0" y="0"/>
                  </a:moveTo>
                  <a:cubicBezTo>
                    <a:pt x="36957" y="51816"/>
                    <a:pt x="79883" y="97854"/>
                    <a:pt x="120904" y="145797"/>
                  </a:cubicBezTo>
                  <a:cubicBezTo>
                    <a:pt x="131064" y="157671"/>
                    <a:pt x="139510" y="171133"/>
                    <a:pt x="152273" y="180214"/>
                  </a:cubicBezTo>
                  <a:cubicBezTo>
                    <a:pt x="181102" y="185040"/>
                    <a:pt x="192278" y="217108"/>
                    <a:pt x="215646" y="228728"/>
                  </a:cubicBezTo>
                  <a:cubicBezTo>
                    <a:pt x="245554" y="243460"/>
                    <a:pt x="260033" y="266130"/>
                    <a:pt x="270002" y="299468"/>
                  </a:cubicBezTo>
                  <a:cubicBezTo>
                    <a:pt x="281178" y="336805"/>
                    <a:pt x="306578" y="366016"/>
                    <a:pt x="335026" y="392305"/>
                  </a:cubicBezTo>
                  <a:cubicBezTo>
                    <a:pt x="367792" y="422658"/>
                    <a:pt x="395351" y="458917"/>
                    <a:pt x="421767" y="495938"/>
                  </a:cubicBezTo>
                  <a:cubicBezTo>
                    <a:pt x="432625" y="583695"/>
                    <a:pt x="449834" y="669103"/>
                    <a:pt x="484569" y="750574"/>
                  </a:cubicBezTo>
                  <a:cubicBezTo>
                    <a:pt x="500952" y="788928"/>
                    <a:pt x="512000" y="830330"/>
                    <a:pt x="526352" y="870018"/>
                  </a:cubicBezTo>
                  <a:cubicBezTo>
                    <a:pt x="526034" y="876431"/>
                    <a:pt x="525145" y="882718"/>
                    <a:pt x="524637" y="889131"/>
                  </a:cubicBezTo>
                  <a:cubicBezTo>
                    <a:pt x="519684" y="917071"/>
                    <a:pt x="540004" y="934852"/>
                    <a:pt x="548513" y="957394"/>
                  </a:cubicBezTo>
                  <a:cubicBezTo>
                    <a:pt x="550799" y="965395"/>
                    <a:pt x="552641" y="973523"/>
                    <a:pt x="551561" y="982032"/>
                  </a:cubicBezTo>
                  <a:cubicBezTo>
                    <a:pt x="546735" y="1005909"/>
                    <a:pt x="543052" y="1030229"/>
                    <a:pt x="525907" y="1048771"/>
                  </a:cubicBezTo>
                  <a:cubicBezTo>
                    <a:pt x="521525" y="1053534"/>
                    <a:pt x="518096" y="1060201"/>
                    <a:pt x="517398" y="1066805"/>
                  </a:cubicBezTo>
                  <a:cubicBezTo>
                    <a:pt x="509905" y="1139577"/>
                    <a:pt x="487426" y="1208855"/>
                    <a:pt x="474853" y="1280547"/>
                  </a:cubicBezTo>
                  <a:cubicBezTo>
                    <a:pt x="465328" y="1334904"/>
                    <a:pt x="472694" y="1391165"/>
                    <a:pt x="454787" y="1444505"/>
                  </a:cubicBezTo>
                  <a:cubicBezTo>
                    <a:pt x="445897" y="1471048"/>
                    <a:pt x="460185" y="1491178"/>
                    <a:pt x="479933" y="1507243"/>
                  </a:cubicBezTo>
                  <a:cubicBezTo>
                    <a:pt x="523177" y="1542486"/>
                    <a:pt x="523939" y="1546423"/>
                    <a:pt x="507619" y="1601922"/>
                  </a:cubicBezTo>
                  <a:cubicBezTo>
                    <a:pt x="500380" y="1626497"/>
                    <a:pt x="505714" y="1651008"/>
                    <a:pt x="513080" y="1673995"/>
                  </a:cubicBezTo>
                  <a:cubicBezTo>
                    <a:pt x="536321" y="1746322"/>
                    <a:pt x="524193" y="1822522"/>
                    <a:pt x="535686" y="1896056"/>
                  </a:cubicBezTo>
                  <a:cubicBezTo>
                    <a:pt x="537274" y="1906343"/>
                    <a:pt x="535115" y="1917963"/>
                    <a:pt x="526606" y="1926091"/>
                  </a:cubicBezTo>
                  <a:cubicBezTo>
                    <a:pt x="499682" y="1938728"/>
                    <a:pt x="489395" y="1923043"/>
                    <a:pt x="485712" y="1897580"/>
                  </a:cubicBezTo>
                  <a:cubicBezTo>
                    <a:pt x="470535" y="1791979"/>
                    <a:pt x="450787" y="1687330"/>
                    <a:pt x="431229" y="1582618"/>
                  </a:cubicBezTo>
                  <a:cubicBezTo>
                    <a:pt x="423037" y="1538740"/>
                    <a:pt x="417132" y="1532898"/>
                    <a:pt x="373761" y="1530357"/>
                  </a:cubicBezTo>
                  <a:cubicBezTo>
                    <a:pt x="361887" y="1529659"/>
                    <a:pt x="352171" y="1523118"/>
                    <a:pt x="341059" y="1520579"/>
                  </a:cubicBezTo>
                  <a:cubicBezTo>
                    <a:pt x="315786" y="1514800"/>
                    <a:pt x="296545" y="1523880"/>
                    <a:pt x="282131" y="1546486"/>
                  </a:cubicBezTo>
                  <a:cubicBezTo>
                    <a:pt x="267843" y="1568711"/>
                    <a:pt x="285623" y="1580777"/>
                    <a:pt x="294831" y="1596144"/>
                  </a:cubicBezTo>
                  <a:cubicBezTo>
                    <a:pt x="303657" y="1610939"/>
                    <a:pt x="316865" y="1622624"/>
                    <a:pt x="321945" y="1640086"/>
                  </a:cubicBezTo>
                  <a:cubicBezTo>
                    <a:pt x="321183" y="1657612"/>
                    <a:pt x="321056" y="1672598"/>
                    <a:pt x="342710" y="1678694"/>
                  </a:cubicBezTo>
                  <a:cubicBezTo>
                    <a:pt x="356553" y="1682568"/>
                    <a:pt x="366459" y="1697109"/>
                    <a:pt x="372809" y="1712159"/>
                  </a:cubicBezTo>
                  <a:cubicBezTo>
                    <a:pt x="383413" y="1737242"/>
                    <a:pt x="374396" y="1757117"/>
                    <a:pt x="349504" y="1763467"/>
                  </a:cubicBezTo>
                  <a:cubicBezTo>
                    <a:pt x="336212" y="1766851"/>
                    <a:pt x="326814" y="1775767"/>
                    <a:pt x="321310" y="1790201"/>
                  </a:cubicBezTo>
                  <a:cubicBezTo>
                    <a:pt x="319278" y="1795217"/>
                    <a:pt x="325692" y="1793122"/>
                    <a:pt x="320675" y="1792360"/>
                  </a:cubicBezTo>
                  <a:cubicBezTo>
                    <a:pt x="319786" y="1792233"/>
                    <a:pt x="320548" y="1791153"/>
                    <a:pt x="320993" y="1788804"/>
                  </a:cubicBezTo>
                  <a:cubicBezTo>
                    <a:pt x="324358" y="1771531"/>
                    <a:pt x="334645" y="1763721"/>
                    <a:pt x="350520" y="1763912"/>
                  </a:cubicBezTo>
                  <a:cubicBezTo>
                    <a:pt x="375158" y="1764229"/>
                    <a:pt x="384620" y="1787978"/>
                    <a:pt x="385763" y="1804425"/>
                  </a:cubicBezTo>
                  <a:cubicBezTo>
                    <a:pt x="388303" y="1840112"/>
                    <a:pt x="402463" y="1875990"/>
                    <a:pt x="388874" y="1912502"/>
                  </a:cubicBezTo>
                  <a:cubicBezTo>
                    <a:pt x="381699" y="1931870"/>
                    <a:pt x="375603" y="1951492"/>
                    <a:pt x="353060" y="1955365"/>
                  </a:cubicBezTo>
                  <a:cubicBezTo>
                    <a:pt x="329121" y="1959493"/>
                    <a:pt x="324104" y="1939172"/>
                    <a:pt x="316484" y="1922154"/>
                  </a:cubicBezTo>
                  <a:cubicBezTo>
                    <a:pt x="314135" y="1916947"/>
                    <a:pt x="308801" y="1915487"/>
                    <a:pt x="303975" y="1913963"/>
                  </a:cubicBezTo>
                  <a:cubicBezTo>
                    <a:pt x="286893" y="1911613"/>
                    <a:pt x="287909" y="1922726"/>
                    <a:pt x="286576" y="1936378"/>
                  </a:cubicBezTo>
                  <a:cubicBezTo>
                    <a:pt x="280734" y="1996386"/>
                    <a:pt x="274003" y="1999434"/>
                    <a:pt x="216916" y="1992386"/>
                  </a:cubicBezTo>
                  <a:cubicBezTo>
                    <a:pt x="177927" y="1987560"/>
                    <a:pt x="144018" y="1977209"/>
                    <a:pt x="123317" y="1938093"/>
                  </a:cubicBezTo>
                  <a:cubicBezTo>
                    <a:pt x="93790" y="1865639"/>
                    <a:pt x="72263" y="1790518"/>
                    <a:pt x="60071" y="1712667"/>
                  </a:cubicBezTo>
                  <a:cubicBezTo>
                    <a:pt x="52896" y="1667074"/>
                    <a:pt x="27496" y="1628275"/>
                    <a:pt x="24194" y="1580586"/>
                  </a:cubicBezTo>
                  <a:cubicBezTo>
                    <a:pt x="20511" y="1526801"/>
                    <a:pt x="20511" y="1472826"/>
                    <a:pt x="16701" y="1418978"/>
                  </a:cubicBezTo>
                  <a:cubicBezTo>
                    <a:pt x="13462" y="1373639"/>
                    <a:pt x="4636" y="1329697"/>
                    <a:pt x="254" y="1284929"/>
                  </a:cubicBezTo>
                  <a:cubicBezTo>
                    <a:pt x="254" y="1219460"/>
                    <a:pt x="254" y="1153991"/>
                    <a:pt x="254" y="1088522"/>
                  </a:cubicBezTo>
                  <a:cubicBezTo>
                    <a:pt x="5842" y="1082172"/>
                    <a:pt x="15049" y="1076076"/>
                    <a:pt x="20193" y="1081918"/>
                  </a:cubicBezTo>
                  <a:cubicBezTo>
                    <a:pt x="44958" y="1109859"/>
                    <a:pt x="83249" y="1127130"/>
                    <a:pt x="93282" y="1166120"/>
                  </a:cubicBezTo>
                  <a:cubicBezTo>
                    <a:pt x="106172" y="1216222"/>
                    <a:pt x="138811" y="1247591"/>
                    <a:pt x="173292" y="1276293"/>
                  </a:cubicBezTo>
                  <a:cubicBezTo>
                    <a:pt x="195009" y="1294390"/>
                    <a:pt x="214630" y="1311599"/>
                    <a:pt x="225616" y="1338777"/>
                  </a:cubicBezTo>
                  <a:cubicBezTo>
                    <a:pt x="236538" y="1365828"/>
                    <a:pt x="259017" y="1382783"/>
                    <a:pt x="275590" y="1406342"/>
                  </a:cubicBezTo>
                  <a:cubicBezTo>
                    <a:pt x="277495" y="1339793"/>
                    <a:pt x="249047" y="1262640"/>
                    <a:pt x="191834" y="1196917"/>
                  </a:cubicBezTo>
                  <a:cubicBezTo>
                    <a:pt x="141859" y="1139577"/>
                    <a:pt x="108204" y="1072774"/>
                    <a:pt x="80645" y="1001463"/>
                  </a:cubicBezTo>
                  <a:cubicBezTo>
                    <a:pt x="72263" y="979810"/>
                    <a:pt x="67374" y="956886"/>
                    <a:pt x="85979" y="936947"/>
                  </a:cubicBezTo>
                  <a:cubicBezTo>
                    <a:pt x="106934" y="926279"/>
                    <a:pt x="112903" y="948949"/>
                    <a:pt x="126111" y="959617"/>
                  </a:cubicBezTo>
                  <a:cubicBezTo>
                    <a:pt x="126809" y="927613"/>
                    <a:pt x="128270" y="897831"/>
                    <a:pt x="112458" y="871034"/>
                  </a:cubicBezTo>
                  <a:cubicBezTo>
                    <a:pt x="109728" y="866462"/>
                    <a:pt x="105283" y="859604"/>
                    <a:pt x="107569" y="856175"/>
                  </a:cubicBezTo>
                  <a:cubicBezTo>
                    <a:pt x="134366" y="816487"/>
                    <a:pt x="94425" y="786578"/>
                    <a:pt x="94171" y="750129"/>
                  </a:cubicBezTo>
                  <a:cubicBezTo>
                    <a:pt x="93853" y="710378"/>
                    <a:pt x="64072" y="679390"/>
                    <a:pt x="52832" y="641734"/>
                  </a:cubicBezTo>
                  <a:cubicBezTo>
                    <a:pt x="44514" y="613857"/>
                    <a:pt x="14986" y="604269"/>
                    <a:pt x="191" y="581219"/>
                  </a:cubicBezTo>
                  <a:cubicBezTo>
                    <a:pt x="191" y="387543"/>
                    <a:pt x="127" y="193867"/>
                    <a:pt x="63" y="25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" name="Полилиния: фигура 22">
              <a:extLst>
                <a:ext uri="{FF2B5EF4-FFF2-40B4-BE49-F238E27FC236}">
                  <a16:creationId xmlns="" xmlns:a16="http://schemas.microsoft.com/office/drawing/2014/main" id="{C4A71C5A-895E-46EA-BC6A-078001C8ED9F}"/>
                </a:ext>
              </a:extLst>
            </p:cNvPr>
            <p:cNvSpPr/>
            <p:nvPr/>
          </p:nvSpPr>
          <p:spPr>
            <a:xfrm>
              <a:off x="9333215" y="1968"/>
              <a:ext cx="673417" cy="2257880"/>
            </a:xfrm>
            <a:custGeom>
              <a:avLst/>
              <a:gdLst>
                <a:gd name="connsiteX0" fmla="*/ 99075 w 673417"/>
                <a:gd name="connsiteY0" fmla="*/ 64 h 2257880"/>
                <a:gd name="connsiteX1" fmla="*/ 312371 w 673417"/>
                <a:gd name="connsiteY1" fmla="*/ 64 h 2257880"/>
                <a:gd name="connsiteX2" fmla="*/ 281891 w 673417"/>
                <a:gd name="connsiteY2" fmla="*/ 35751 h 2257880"/>
                <a:gd name="connsiteX3" fmla="*/ 243093 w 673417"/>
                <a:gd name="connsiteY3" fmla="*/ 106427 h 2257880"/>
                <a:gd name="connsiteX4" fmla="*/ 281891 w 673417"/>
                <a:gd name="connsiteY4" fmla="*/ 267844 h 2257880"/>
                <a:gd name="connsiteX5" fmla="*/ 275668 w 673417"/>
                <a:gd name="connsiteY5" fmla="*/ 290641 h 2257880"/>
                <a:gd name="connsiteX6" fmla="*/ 257063 w 673417"/>
                <a:gd name="connsiteY6" fmla="*/ 372556 h 2257880"/>
                <a:gd name="connsiteX7" fmla="*/ 251983 w 673417"/>
                <a:gd name="connsiteY7" fmla="*/ 415546 h 2257880"/>
                <a:gd name="connsiteX8" fmla="*/ 244744 w 673417"/>
                <a:gd name="connsiteY8" fmla="*/ 456821 h 2257880"/>
                <a:gd name="connsiteX9" fmla="*/ 285955 w 673417"/>
                <a:gd name="connsiteY9" fmla="*/ 462981 h 2257880"/>
                <a:gd name="connsiteX10" fmla="*/ 297322 w 673417"/>
                <a:gd name="connsiteY10" fmla="*/ 462663 h 2257880"/>
                <a:gd name="connsiteX11" fmla="*/ 344820 w 673417"/>
                <a:gd name="connsiteY11" fmla="*/ 457583 h 2257880"/>
                <a:gd name="connsiteX12" fmla="*/ 406987 w 673417"/>
                <a:gd name="connsiteY12" fmla="*/ 464378 h 2257880"/>
                <a:gd name="connsiteX13" fmla="*/ 438927 w 673417"/>
                <a:gd name="connsiteY13" fmla="*/ 483999 h 2257880"/>
                <a:gd name="connsiteX14" fmla="*/ 486489 w 673417"/>
                <a:gd name="connsiteY14" fmla="*/ 419356 h 2257880"/>
                <a:gd name="connsiteX15" fmla="*/ 508587 w 673417"/>
                <a:gd name="connsiteY15" fmla="*/ 372556 h 2257880"/>
                <a:gd name="connsiteX16" fmla="*/ 447245 w 673417"/>
                <a:gd name="connsiteY16" fmla="*/ 334583 h 2257880"/>
                <a:gd name="connsiteX17" fmla="*/ 459120 w 673417"/>
                <a:gd name="connsiteY17" fmla="*/ 274004 h 2257880"/>
                <a:gd name="connsiteX18" fmla="*/ 538368 w 673417"/>
                <a:gd name="connsiteY18" fmla="*/ 225998 h 2257880"/>
                <a:gd name="connsiteX19" fmla="*/ 582246 w 673417"/>
                <a:gd name="connsiteY19" fmla="*/ 235332 h 2257880"/>
                <a:gd name="connsiteX20" fmla="*/ 659018 w 673417"/>
                <a:gd name="connsiteY20" fmla="*/ 383415 h 2257880"/>
                <a:gd name="connsiteX21" fmla="*/ 643588 w 673417"/>
                <a:gd name="connsiteY21" fmla="*/ 445010 h 2257880"/>
                <a:gd name="connsiteX22" fmla="*/ 561545 w 673417"/>
                <a:gd name="connsiteY22" fmla="*/ 503748 h 2257880"/>
                <a:gd name="connsiteX23" fmla="*/ 510809 w 673417"/>
                <a:gd name="connsiteY23" fmla="*/ 600903 h 2257880"/>
                <a:gd name="connsiteX24" fmla="*/ 527446 w 673417"/>
                <a:gd name="connsiteY24" fmla="*/ 612079 h 2257880"/>
                <a:gd name="connsiteX25" fmla="*/ 590946 w 673417"/>
                <a:gd name="connsiteY25" fmla="*/ 568074 h 2257880"/>
                <a:gd name="connsiteX26" fmla="*/ 644540 w 673417"/>
                <a:gd name="connsiteY26" fmla="*/ 556644 h 2257880"/>
                <a:gd name="connsiteX27" fmla="*/ 667146 w 673417"/>
                <a:gd name="connsiteY27" fmla="*/ 598109 h 2257880"/>
                <a:gd name="connsiteX28" fmla="*/ 646572 w 673417"/>
                <a:gd name="connsiteY28" fmla="*/ 700662 h 2257880"/>
                <a:gd name="connsiteX29" fmla="*/ 606377 w 673417"/>
                <a:gd name="connsiteY29" fmla="*/ 728158 h 2257880"/>
                <a:gd name="connsiteX30" fmla="*/ 569229 w 673417"/>
                <a:gd name="connsiteY30" fmla="*/ 759908 h 2257880"/>
                <a:gd name="connsiteX31" fmla="*/ 557481 w 673417"/>
                <a:gd name="connsiteY31" fmla="*/ 807216 h 2257880"/>
                <a:gd name="connsiteX32" fmla="*/ 527382 w 673417"/>
                <a:gd name="connsiteY32" fmla="*/ 833505 h 2257880"/>
                <a:gd name="connsiteX33" fmla="*/ 433339 w 673417"/>
                <a:gd name="connsiteY33" fmla="*/ 879606 h 2257880"/>
                <a:gd name="connsiteX34" fmla="*/ 351170 w 673417"/>
                <a:gd name="connsiteY34" fmla="*/ 948060 h 2257880"/>
                <a:gd name="connsiteX35" fmla="*/ 302719 w 673417"/>
                <a:gd name="connsiteY35" fmla="*/ 970856 h 2257880"/>
                <a:gd name="connsiteX36" fmla="*/ 279034 w 673417"/>
                <a:gd name="connsiteY36" fmla="*/ 929454 h 2257880"/>
                <a:gd name="connsiteX37" fmla="*/ 261317 w 673417"/>
                <a:gd name="connsiteY37" fmla="*/ 876622 h 2257880"/>
                <a:gd name="connsiteX38" fmla="*/ 251475 w 673417"/>
                <a:gd name="connsiteY38" fmla="*/ 839538 h 2257880"/>
                <a:gd name="connsiteX39" fmla="*/ 236489 w 673417"/>
                <a:gd name="connsiteY39" fmla="*/ 795151 h 2257880"/>
                <a:gd name="connsiteX40" fmla="*/ 250459 w 673417"/>
                <a:gd name="connsiteY40" fmla="*/ 876558 h 2257880"/>
                <a:gd name="connsiteX41" fmla="*/ 280431 w 673417"/>
                <a:gd name="connsiteY41" fmla="*/ 974730 h 2257880"/>
                <a:gd name="connsiteX42" fmla="*/ 339232 w 673417"/>
                <a:gd name="connsiteY42" fmla="*/ 978984 h 2257880"/>
                <a:gd name="connsiteX43" fmla="*/ 440959 w 673417"/>
                <a:gd name="connsiteY43" fmla="*/ 973206 h 2257880"/>
                <a:gd name="connsiteX44" fmla="*/ 449087 w 673417"/>
                <a:gd name="connsiteY44" fmla="*/ 1008067 h 2257880"/>
                <a:gd name="connsiteX45" fmla="*/ 469597 w 673417"/>
                <a:gd name="connsiteY45" fmla="*/ 1037595 h 2257880"/>
                <a:gd name="connsiteX46" fmla="*/ 536463 w 673417"/>
                <a:gd name="connsiteY46" fmla="*/ 1125099 h 2257880"/>
                <a:gd name="connsiteX47" fmla="*/ 495632 w 673417"/>
                <a:gd name="connsiteY47" fmla="*/ 1143260 h 2257880"/>
                <a:gd name="connsiteX48" fmla="*/ 378919 w 673417"/>
                <a:gd name="connsiteY48" fmla="*/ 1065408 h 2257880"/>
                <a:gd name="connsiteX49" fmla="*/ 258396 w 673417"/>
                <a:gd name="connsiteY49" fmla="*/ 1094872 h 2257880"/>
                <a:gd name="connsiteX50" fmla="*/ 237568 w 673417"/>
                <a:gd name="connsiteY50" fmla="*/ 1173994 h 2257880"/>
                <a:gd name="connsiteX51" fmla="*/ 300815 w 673417"/>
                <a:gd name="connsiteY51" fmla="*/ 1219968 h 2257880"/>
                <a:gd name="connsiteX52" fmla="*/ 331485 w 673417"/>
                <a:gd name="connsiteY52" fmla="*/ 1259275 h 2257880"/>
                <a:gd name="connsiteX53" fmla="*/ 306529 w 673417"/>
                <a:gd name="connsiteY53" fmla="*/ 1285373 h 2257880"/>
                <a:gd name="connsiteX54" fmla="*/ 299417 w 673417"/>
                <a:gd name="connsiteY54" fmla="*/ 1282579 h 2257880"/>
                <a:gd name="connsiteX55" fmla="*/ 302402 w 673417"/>
                <a:gd name="connsiteY55" fmla="*/ 1284103 h 2257880"/>
                <a:gd name="connsiteX56" fmla="*/ 371490 w 673417"/>
                <a:gd name="connsiteY56" fmla="*/ 1316679 h 2257880"/>
                <a:gd name="connsiteX57" fmla="*/ 390350 w 673417"/>
                <a:gd name="connsiteY57" fmla="*/ 1317631 h 2257880"/>
                <a:gd name="connsiteX58" fmla="*/ 327866 w 673417"/>
                <a:gd name="connsiteY58" fmla="*/ 1291533 h 2257880"/>
                <a:gd name="connsiteX59" fmla="*/ 350471 w 673417"/>
                <a:gd name="connsiteY59" fmla="*/ 1258068 h 2257880"/>
                <a:gd name="connsiteX60" fmla="*/ 400065 w 673417"/>
                <a:gd name="connsiteY60" fmla="*/ 1234510 h 2257880"/>
                <a:gd name="connsiteX61" fmla="*/ 481028 w 673417"/>
                <a:gd name="connsiteY61" fmla="*/ 1211268 h 2257880"/>
                <a:gd name="connsiteX62" fmla="*/ 488838 w 673417"/>
                <a:gd name="connsiteY62" fmla="*/ 1232287 h 2257880"/>
                <a:gd name="connsiteX63" fmla="*/ 506681 w 673417"/>
                <a:gd name="connsiteY63" fmla="*/ 1250385 h 2257880"/>
                <a:gd name="connsiteX64" fmla="*/ 601551 w 673417"/>
                <a:gd name="connsiteY64" fmla="*/ 1259084 h 2257880"/>
                <a:gd name="connsiteX65" fmla="*/ 657304 w 673417"/>
                <a:gd name="connsiteY65" fmla="*/ 1290517 h 2257880"/>
                <a:gd name="connsiteX66" fmla="*/ 672734 w 673417"/>
                <a:gd name="connsiteY66" fmla="*/ 1318139 h 2257880"/>
                <a:gd name="connsiteX67" fmla="*/ 598947 w 673417"/>
                <a:gd name="connsiteY67" fmla="*/ 1348429 h 2257880"/>
                <a:gd name="connsiteX68" fmla="*/ 568912 w 673417"/>
                <a:gd name="connsiteY68" fmla="*/ 1331093 h 2257880"/>
                <a:gd name="connsiteX69" fmla="*/ 562244 w 673417"/>
                <a:gd name="connsiteY69" fmla="*/ 1376179 h 2257880"/>
                <a:gd name="connsiteX70" fmla="*/ 597741 w 673417"/>
                <a:gd name="connsiteY70" fmla="*/ 1414596 h 2257880"/>
                <a:gd name="connsiteX71" fmla="*/ 623204 w 673417"/>
                <a:gd name="connsiteY71" fmla="*/ 1480446 h 2257880"/>
                <a:gd name="connsiteX72" fmla="*/ 650318 w 673417"/>
                <a:gd name="connsiteY72" fmla="*/ 1469270 h 2257880"/>
                <a:gd name="connsiteX73" fmla="*/ 631904 w 673417"/>
                <a:gd name="connsiteY73" fmla="*/ 1555440 h 2257880"/>
                <a:gd name="connsiteX74" fmla="*/ 601804 w 673417"/>
                <a:gd name="connsiteY74" fmla="*/ 1591064 h 2257880"/>
                <a:gd name="connsiteX75" fmla="*/ 515064 w 673417"/>
                <a:gd name="connsiteY75" fmla="*/ 1697236 h 2257880"/>
                <a:gd name="connsiteX76" fmla="*/ 485790 w 673417"/>
                <a:gd name="connsiteY76" fmla="*/ 1820490 h 2257880"/>
                <a:gd name="connsiteX77" fmla="*/ 386158 w 673417"/>
                <a:gd name="connsiteY77" fmla="*/ 2026358 h 2257880"/>
                <a:gd name="connsiteX78" fmla="*/ 332691 w 673417"/>
                <a:gd name="connsiteY78" fmla="*/ 2009531 h 2257880"/>
                <a:gd name="connsiteX79" fmla="*/ 269318 w 673417"/>
                <a:gd name="connsiteY79" fmla="*/ 2042106 h 2257880"/>
                <a:gd name="connsiteX80" fmla="*/ 298211 w 673417"/>
                <a:gd name="connsiteY80" fmla="*/ 2082556 h 2257880"/>
                <a:gd name="connsiteX81" fmla="*/ 339930 w 673417"/>
                <a:gd name="connsiteY81" fmla="*/ 2089922 h 2257880"/>
                <a:gd name="connsiteX82" fmla="*/ 333009 w 673417"/>
                <a:gd name="connsiteY82" fmla="*/ 2182823 h 2257880"/>
                <a:gd name="connsiteX83" fmla="*/ 237505 w 673417"/>
                <a:gd name="connsiteY83" fmla="*/ 2257881 h 2257880"/>
                <a:gd name="connsiteX84" fmla="*/ 211343 w 673417"/>
                <a:gd name="connsiteY84" fmla="*/ 2233306 h 2257880"/>
                <a:gd name="connsiteX85" fmla="*/ 219471 w 673417"/>
                <a:gd name="connsiteY85" fmla="*/ 2122371 h 2257880"/>
                <a:gd name="connsiteX86" fmla="*/ 146827 w 673417"/>
                <a:gd name="connsiteY86" fmla="*/ 1999371 h 2257880"/>
                <a:gd name="connsiteX87" fmla="*/ 114188 w 673417"/>
                <a:gd name="connsiteY87" fmla="*/ 1979432 h 2257880"/>
                <a:gd name="connsiteX88" fmla="*/ 13223 w 673417"/>
                <a:gd name="connsiteY88" fmla="*/ 1845319 h 2257880"/>
                <a:gd name="connsiteX89" fmla="*/ 16334 w 673417"/>
                <a:gd name="connsiteY89" fmla="*/ 1817569 h 2257880"/>
                <a:gd name="connsiteX90" fmla="*/ 38687 w 673417"/>
                <a:gd name="connsiteY90" fmla="*/ 1737559 h 2257880"/>
                <a:gd name="connsiteX91" fmla="*/ 65991 w 673417"/>
                <a:gd name="connsiteY91" fmla="*/ 1690378 h 2257880"/>
                <a:gd name="connsiteX92" fmla="*/ 72659 w 673417"/>
                <a:gd name="connsiteY92" fmla="*/ 1657675 h 2257880"/>
                <a:gd name="connsiteX93" fmla="*/ 30178 w 673417"/>
                <a:gd name="connsiteY93" fmla="*/ 1517911 h 2257880"/>
                <a:gd name="connsiteX94" fmla="*/ 7444 w 673417"/>
                <a:gd name="connsiteY94" fmla="*/ 1395165 h 2257880"/>
                <a:gd name="connsiteX95" fmla="*/ 1983 w 673417"/>
                <a:gd name="connsiteY95" fmla="*/ 1361066 h 2257880"/>
                <a:gd name="connsiteX96" fmla="*/ 6047 w 673417"/>
                <a:gd name="connsiteY96" fmla="*/ 1289374 h 2257880"/>
                <a:gd name="connsiteX97" fmla="*/ 63515 w 673417"/>
                <a:gd name="connsiteY97" fmla="*/ 1244924 h 2257880"/>
                <a:gd name="connsiteX98" fmla="*/ 128793 w 673417"/>
                <a:gd name="connsiteY98" fmla="*/ 1340682 h 2257880"/>
                <a:gd name="connsiteX99" fmla="*/ 210644 w 673417"/>
                <a:gd name="connsiteY99" fmla="*/ 1463174 h 2257880"/>
                <a:gd name="connsiteX100" fmla="*/ 215852 w 673417"/>
                <a:gd name="connsiteY100" fmla="*/ 1465778 h 2257880"/>
                <a:gd name="connsiteX101" fmla="*/ 164797 w 673417"/>
                <a:gd name="connsiteY101" fmla="*/ 1435678 h 2257880"/>
                <a:gd name="connsiteX102" fmla="*/ 131142 w 673417"/>
                <a:gd name="connsiteY102" fmla="*/ 1305884 h 2257880"/>
                <a:gd name="connsiteX103" fmla="*/ 105679 w 673417"/>
                <a:gd name="connsiteY103" fmla="*/ 1166818 h 2257880"/>
                <a:gd name="connsiteX104" fmla="*/ 106758 w 673417"/>
                <a:gd name="connsiteY104" fmla="*/ 1091824 h 2257880"/>
                <a:gd name="connsiteX105" fmla="*/ 83517 w 673417"/>
                <a:gd name="connsiteY105" fmla="*/ 1036325 h 2257880"/>
                <a:gd name="connsiteX106" fmla="*/ 50307 w 673417"/>
                <a:gd name="connsiteY106" fmla="*/ 977651 h 2257880"/>
                <a:gd name="connsiteX107" fmla="*/ 82247 w 673417"/>
                <a:gd name="connsiteY107" fmla="*/ 952187 h 2257880"/>
                <a:gd name="connsiteX108" fmla="*/ 145620 w 673417"/>
                <a:gd name="connsiteY108" fmla="*/ 960379 h 2257880"/>
                <a:gd name="connsiteX109" fmla="*/ 121173 w 673417"/>
                <a:gd name="connsiteY109" fmla="*/ 854270 h 2257880"/>
                <a:gd name="connsiteX110" fmla="*/ 114632 w 673417"/>
                <a:gd name="connsiteY110" fmla="*/ 734699 h 2257880"/>
                <a:gd name="connsiteX111" fmla="*/ 128666 w 673417"/>
                <a:gd name="connsiteY111" fmla="*/ 636273 h 2257880"/>
                <a:gd name="connsiteX112" fmla="*/ 203787 w 673417"/>
                <a:gd name="connsiteY112" fmla="*/ 558358 h 2257880"/>
                <a:gd name="connsiteX113" fmla="*/ 206072 w 673417"/>
                <a:gd name="connsiteY113" fmla="*/ 559501 h 2257880"/>
                <a:gd name="connsiteX114" fmla="*/ 202390 w 673417"/>
                <a:gd name="connsiteY114" fmla="*/ 560517 h 2257880"/>
                <a:gd name="connsiteX115" fmla="*/ 173497 w 673417"/>
                <a:gd name="connsiteY115" fmla="*/ 586298 h 2257880"/>
                <a:gd name="connsiteX116" fmla="*/ 136540 w 673417"/>
                <a:gd name="connsiteY116" fmla="*/ 571693 h 2257880"/>
                <a:gd name="connsiteX117" fmla="*/ 135524 w 673417"/>
                <a:gd name="connsiteY117" fmla="*/ 559501 h 2257880"/>
                <a:gd name="connsiteX118" fmla="*/ 128539 w 673417"/>
                <a:gd name="connsiteY118" fmla="*/ 351919 h 2257880"/>
                <a:gd name="connsiteX119" fmla="*/ 152923 w 673417"/>
                <a:gd name="connsiteY119" fmla="*/ 286958 h 2257880"/>
                <a:gd name="connsiteX120" fmla="*/ 165496 w 673417"/>
                <a:gd name="connsiteY120" fmla="*/ 175197 h 2257880"/>
                <a:gd name="connsiteX121" fmla="*/ 153621 w 673417"/>
                <a:gd name="connsiteY121" fmla="*/ 133351 h 2257880"/>
                <a:gd name="connsiteX122" fmla="*/ 114252 w 673417"/>
                <a:gd name="connsiteY122" fmla="*/ 43244 h 2257880"/>
                <a:gd name="connsiteX123" fmla="*/ 99329 w 673417"/>
                <a:gd name="connsiteY123" fmla="*/ 0 h 225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673417" h="2257880">
                  <a:moveTo>
                    <a:pt x="99075" y="64"/>
                  </a:moveTo>
                  <a:cubicBezTo>
                    <a:pt x="170195" y="64"/>
                    <a:pt x="241315" y="64"/>
                    <a:pt x="312371" y="64"/>
                  </a:cubicBezTo>
                  <a:cubicBezTo>
                    <a:pt x="321389" y="30861"/>
                    <a:pt x="301704" y="33338"/>
                    <a:pt x="281891" y="35751"/>
                  </a:cubicBezTo>
                  <a:cubicBezTo>
                    <a:pt x="224995" y="42672"/>
                    <a:pt x="226964" y="47435"/>
                    <a:pt x="243093" y="106427"/>
                  </a:cubicBezTo>
                  <a:cubicBezTo>
                    <a:pt x="257571" y="159449"/>
                    <a:pt x="273129" y="212917"/>
                    <a:pt x="281891" y="267844"/>
                  </a:cubicBezTo>
                  <a:cubicBezTo>
                    <a:pt x="283225" y="276099"/>
                    <a:pt x="280749" y="283973"/>
                    <a:pt x="275668" y="290641"/>
                  </a:cubicBezTo>
                  <a:cubicBezTo>
                    <a:pt x="254967" y="314136"/>
                    <a:pt x="253507" y="343029"/>
                    <a:pt x="257063" y="372556"/>
                  </a:cubicBezTo>
                  <a:cubicBezTo>
                    <a:pt x="258904" y="387796"/>
                    <a:pt x="260809" y="401766"/>
                    <a:pt x="251983" y="415546"/>
                  </a:cubicBezTo>
                  <a:cubicBezTo>
                    <a:pt x="244045" y="427865"/>
                    <a:pt x="235346" y="441899"/>
                    <a:pt x="244744" y="456821"/>
                  </a:cubicBezTo>
                  <a:cubicBezTo>
                    <a:pt x="255539" y="473903"/>
                    <a:pt x="271160" y="468251"/>
                    <a:pt x="285955" y="462981"/>
                  </a:cubicBezTo>
                  <a:cubicBezTo>
                    <a:pt x="289448" y="461711"/>
                    <a:pt x="293512" y="462600"/>
                    <a:pt x="297322" y="462663"/>
                  </a:cubicBezTo>
                  <a:cubicBezTo>
                    <a:pt x="313388" y="463425"/>
                    <a:pt x="330342" y="471553"/>
                    <a:pt x="344820" y="457583"/>
                  </a:cubicBezTo>
                  <a:cubicBezTo>
                    <a:pt x="368061" y="435168"/>
                    <a:pt x="388254" y="440883"/>
                    <a:pt x="406987" y="464378"/>
                  </a:cubicBezTo>
                  <a:cubicBezTo>
                    <a:pt x="415432" y="474982"/>
                    <a:pt x="424893" y="483237"/>
                    <a:pt x="438927" y="483999"/>
                  </a:cubicBezTo>
                  <a:cubicBezTo>
                    <a:pt x="477979" y="486158"/>
                    <a:pt x="497538" y="461076"/>
                    <a:pt x="486489" y="419356"/>
                  </a:cubicBezTo>
                  <a:cubicBezTo>
                    <a:pt x="479313" y="392368"/>
                    <a:pt x="481472" y="374588"/>
                    <a:pt x="508587" y="372556"/>
                  </a:cubicBezTo>
                  <a:cubicBezTo>
                    <a:pt x="478170" y="384113"/>
                    <a:pt x="461851" y="356872"/>
                    <a:pt x="447245" y="334583"/>
                  </a:cubicBezTo>
                  <a:cubicBezTo>
                    <a:pt x="433783" y="313882"/>
                    <a:pt x="436895" y="288291"/>
                    <a:pt x="459120" y="274004"/>
                  </a:cubicBezTo>
                  <a:cubicBezTo>
                    <a:pt x="485091" y="257303"/>
                    <a:pt x="509793" y="238126"/>
                    <a:pt x="538368" y="225998"/>
                  </a:cubicBezTo>
                  <a:cubicBezTo>
                    <a:pt x="555830" y="218568"/>
                    <a:pt x="573738" y="217298"/>
                    <a:pt x="582246" y="235332"/>
                  </a:cubicBezTo>
                  <a:cubicBezTo>
                    <a:pt x="606123" y="285751"/>
                    <a:pt x="634190" y="333631"/>
                    <a:pt x="659018" y="383415"/>
                  </a:cubicBezTo>
                  <a:cubicBezTo>
                    <a:pt x="671019" y="407545"/>
                    <a:pt x="661050" y="427484"/>
                    <a:pt x="643588" y="445010"/>
                  </a:cubicBezTo>
                  <a:cubicBezTo>
                    <a:pt x="619204" y="469521"/>
                    <a:pt x="589295" y="485587"/>
                    <a:pt x="561545" y="503748"/>
                  </a:cubicBezTo>
                  <a:cubicBezTo>
                    <a:pt x="525541" y="527243"/>
                    <a:pt x="525478" y="567629"/>
                    <a:pt x="510809" y="600903"/>
                  </a:cubicBezTo>
                  <a:cubicBezTo>
                    <a:pt x="505030" y="614048"/>
                    <a:pt x="521350" y="617160"/>
                    <a:pt x="527446" y="612079"/>
                  </a:cubicBezTo>
                  <a:cubicBezTo>
                    <a:pt x="547194" y="595379"/>
                    <a:pt x="579008" y="602173"/>
                    <a:pt x="590946" y="568074"/>
                  </a:cubicBezTo>
                  <a:cubicBezTo>
                    <a:pt x="600090" y="541848"/>
                    <a:pt x="625109" y="550294"/>
                    <a:pt x="644540" y="556644"/>
                  </a:cubicBezTo>
                  <a:cubicBezTo>
                    <a:pt x="662891" y="562676"/>
                    <a:pt x="667781" y="577408"/>
                    <a:pt x="667146" y="598109"/>
                  </a:cubicBezTo>
                  <a:cubicBezTo>
                    <a:pt x="666066" y="633924"/>
                    <a:pt x="656033" y="667071"/>
                    <a:pt x="646572" y="700662"/>
                  </a:cubicBezTo>
                  <a:cubicBezTo>
                    <a:pt x="640349" y="722760"/>
                    <a:pt x="626252" y="733175"/>
                    <a:pt x="606377" y="728158"/>
                  </a:cubicBezTo>
                  <a:cubicBezTo>
                    <a:pt x="579326" y="721236"/>
                    <a:pt x="572658" y="737366"/>
                    <a:pt x="569229" y="759908"/>
                  </a:cubicBezTo>
                  <a:cubicBezTo>
                    <a:pt x="566753" y="776101"/>
                    <a:pt x="563260" y="791976"/>
                    <a:pt x="557481" y="807216"/>
                  </a:cubicBezTo>
                  <a:cubicBezTo>
                    <a:pt x="551766" y="822138"/>
                    <a:pt x="540971" y="837950"/>
                    <a:pt x="527382" y="833505"/>
                  </a:cubicBezTo>
                  <a:cubicBezTo>
                    <a:pt x="482425" y="818836"/>
                    <a:pt x="466677" y="868113"/>
                    <a:pt x="433339" y="879606"/>
                  </a:cubicBezTo>
                  <a:cubicBezTo>
                    <a:pt x="400509" y="890909"/>
                    <a:pt x="368061" y="910213"/>
                    <a:pt x="351170" y="948060"/>
                  </a:cubicBezTo>
                  <a:cubicBezTo>
                    <a:pt x="341581" y="969586"/>
                    <a:pt x="322214" y="974349"/>
                    <a:pt x="302719" y="970856"/>
                  </a:cubicBezTo>
                  <a:cubicBezTo>
                    <a:pt x="282336" y="967173"/>
                    <a:pt x="279987" y="947742"/>
                    <a:pt x="279034" y="929454"/>
                  </a:cubicBezTo>
                  <a:cubicBezTo>
                    <a:pt x="278018" y="909832"/>
                    <a:pt x="273764" y="891608"/>
                    <a:pt x="261317" y="876622"/>
                  </a:cubicBezTo>
                  <a:cubicBezTo>
                    <a:pt x="252364" y="865827"/>
                    <a:pt x="250395" y="852682"/>
                    <a:pt x="251475" y="839538"/>
                  </a:cubicBezTo>
                  <a:cubicBezTo>
                    <a:pt x="252999" y="821821"/>
                    <a:pt x="248491" y="807279"/>
                    <a:pt x="236489" y="795151"/>
                  </a:cubicBezTo>
                  <a:cubicBezTo>
                    <a:pt x="259095" y="818646"/>
                    <a:pt x="254269" y="849698"/>
                    <a:pt x="250459" y="876558"/>
                  </a:cubicBezTo>
                  <a:cubicBezTo>
                    <a:pt x="244807" y="916373"/>
                    <a:pt x="264366" y="945456"/>
                    <a:pt x="280431" y="974730"/>
                  </a:cubicBezTo>
                  <a:cubicBezTo>
                    <a:pt x="294020" y="999622"/>
                    <a:pt x="318976" y="987049"/>
                    <a:pt x="339232" y="978984"/>
                  </a:cubicBezTo>
                  <a:cubicBezTo>
                    <a:pt x="372633" y="965649"/>
                    <a:pt x="405780" y="950727"/>
                    <a:pt x="440959" y="973206"/>
                  </a:cubicBezTo>
                  <a:cubicBezTo>
                    <a:pt x="446611" y="984001"/>
                    <a:pt x="450420" y="995494"/>
                    <a:pt x="449087" y="1008067"/>
                  </a:cubicBezTo>
                  <a:cubicBezTo>
                    <a:pt x="447309" y="1025149"/>
                    <a:pt x="456961" y="1035245"/>
                    <a:pt x="469597" y="1037595"/>
                  </a:cubicBezTo>
                  <a:cubicBezTo>
                    <a:pt x="516079" y="1046295"/>
                    <a:pt x="525858" y="1085665"/>
                    <a:pt x="536463" y="1125099"/>
                  </a:cubicBezTo>
                  <a:cubicBezTo>
                    <a:pt x="530240" y="1151769"/>
                    <a:pt x="506554" y="1162437"/>
                    <a:pt x="495632" y="1143260"/>
                  </a:cubicBezTo>
                  <a:cubicBezTo>
                    <a:pt x="467629" y="1094301"/>
                    <a:pt x="425275" y="1078235"/>
                    <a:pt x="378919" y="1065408"/>
                  </a:cubicBezTo>
                  <a:cubicBezTo>
                    <a:pt x="332374" y="1028959"/>
                    <a:pt x="283416" y="1040961"/>
                    <a:pt x="258396" y="1094872"/>
                  </a:cubicBezTo>
                  <a:cubicBezTo>
                    <a:pt x="255476" y="1122304"/>
                    <a:pt x="226139" y="1140339"/>
                    <a:pt x="237568" y="1173994"/>
                  </a:cubicBezTo>
                  <a:cubicBezTo>
                    <a:pt x="248935" y="1207522"/>
                    <a:pt x="280749" y="1203204"/>
                    <a:pt x="300815" y="1219968"/>
                  </a:cubicBezTo>
                  <a:cubicBezTo>
                    <a:pt x="313895" y="1230890"/>
                    <a:pt x="329580" y="1240923"/>
                    <a:pt x="331485" y="1259275"/>
                  </a:cubicBezTo>
                  <a:cubicBezTo>
                    <a:pt x="333136" y="1274896"/>
                    <a:pt x="325961" y="1288993"/>
                    <a:pt x="306529" y="1285373"/>
                  </a:cubicBezTo>
                  <a:cubicBezTo>
                    <a:pt x="304053" y="1284738"/>
                    <a:pt x="301704" y="1283786"/>
                    <a:pt x="299417" y="1282579"/>
                  </a:cubicBezTo>
                  <a:cubicBezTo>
                    <a:pt x="297830" y="1281754"/>
                    <a:pt x="298782" y="1282579"/>
                    <a:pt x="302402" y="1284103"/>
                  </a:cubicBezTo>
                  <a:cubicBezTo>
                    <a:pt x="325833" y="1294073"/>
                    <a:pt x="347741" y="1307725"/>
                    <a:pt x="371490" y="1316679"/>
                  </a:cubicBezTo>
                  <a:cubicBezTo>
                    <a:pt x="377332" y="1318901"/>
                    <a:pt x="384063" y="1317504"/>
                    <a:pt x="390350" y="1317631"/>
                  </a:cubicBezTo>
                  <a:cubicBezTo>
                    <a:pt x="366219" y="1318076"/>
                    <a:pt x="345582" y="1308868"/>
                    <a:pt x="327866" y="1291533"/>
                  </a:cubicBezTo>
                  <a:cubicBezTo>
                    <a:pt x="326977" y="1273499"/>
                    <a:pt x="331929" y="1255020"/>
                    <a:pt x="350471" y="1258068"/>
                  </a:cubicBezTo>
                  <a:cubicBezTo>
                    <a:pt x="373903" y="1261942"/>
                    <a:pt x="386031" y="1247591"/>
                    <a:pt x="400065" y="1234510"/>
                  </a:cubicBezTo>
                  <a:cubicBezTo>
                    <a:pt x="423687" y="1212538"/>
                    <a:pt x="448452" y="1196663"/>
                    <a:pt x="481028" y="1211268"/>
                  </a:cubicBezTo>
                  <a:cubicBezTo>
                    <a:pt x="487504" y="1216602"/>
                    <a:pt x="490679" y="1224349"/>
                    <a:pt x="488838" y="1232287"/>
                  </a:cubicBezTo>
                  <a:cubicBezTo>
                    <a:pt x="484520" y="1250956"/>
                    <a:pt x="493092" y="1251147"/>
                    <a:pt x="506681" y="1250385"/>
                  </a:cubicBezTo>
                  <a:cubicBezTo>
                    <a:pt x="538558" y="1248480"/>
                    <a:pt x="571070" y="1242320"/>
                    <a:pt x="601551" y="1259084"/>
                  </a:cubicBezTo>
                  <a:cubicBezTo>
                    <a:pt x="619648" y="1270324"/>
                    <a:pt x="632856" y="1290009"/>
                    <a:pt x="657304" y="1290517"/>
                  </a:cubicBezTo>
                  <a:cubicBezTo>
                    <a:pt x="670575" y="1290771"/>
                    <a:pt x="675338" y="1304360"/>
                    <a:pt x="672734" y="1318139"/>
                  </a:cubicBezTo>
                  <a:cubicBezTo>
                    <a:pt x="667464" y="1346461"/>
                    <a:pt x="619204" y="1366463"/>
                    <a:pt x="598947" y="1348429"/>
                  </a:cubicBezTo>
                  <a:cubicBezTo>
                    <a:pt x="589676" y="1340174"/>
                    <a:pt x="583516" y="1321695"/>
                    <a:pt x="568912" y="1331093"/>
                  </a:cubicBezTo>
                  <a:cubicBezTo>
                    <a:pt x="553164" y="1341317"/>
                    <a:pt x="560085" y="1360621"/>
                    <a:pt x="562244" y="1376179"/>
                  </a:cubicBezTo>
                  <a:cubicBezTo>
                    <a:pt x="565229" y="1397769"/>
                    <a:pt x="581040" y="1405706"/>
                    <a:pt x="597741" y="1414596"/>
                  </a:cubicBezTo>
                  <a:cubicBezTo>
                    <a:pt x="635269" y="1434535"/>
                    <a:pt x="641048" y="1452062"/>
                    <a:pt x="623204" y="1480446"/>
                  </a:cubicBezTo>
                  <a:cubicBezTo>
                    <a:pt x="631777" y="1475366"/>
                    <a:pt x="637809" y="1463365"/>
                    <a:pt x="650318" y="1469270"/>
                  </a:cubicBezTo>
                  <a:cubicBezTo>
                    <a:pt x="666130" y="1495686"/>
                    <a:pt x="658701" y="1535120"/>
                    <a:pt x="631904" y="1555440"/>
                  </a:cubicBezTo>
                  <a:cubicBezTo>
                    <a:pt x="619013" y="1565219"/>
                    <a:pt x="609615" y="1576713"/>
                    <a:pt x="601804" y="1591064"/>
                  </a:cubicBezTo>
                  <a:cubicBezTo>
                    <a:pt x="579389" y="1632402"/>
                    <a:pt x="553164" y="1669423"/>
                    <a:pt x="515064" y="1697236"/>
                  </a:cubicBezTo>
                  <a:cubicBezTo>
                    <a:pt x="475693" y="1725938"/>
                    <a:pt x="466677" y="1773691"/>
                    <a:pt x="485790" y="1820490"/>
                  </a:cubicBezTo>
                  <a:cubicBezTo>
                    <a:pt x="517095" y="1897135"/>
                    <a:pt x="462231" y="2010166"/>
                    <a:pt x="386158" y="2026358"/>
                  </a:cubicBezTo>
                  <a:cubicBezTo>
                    <a:pt x="365267" y="2030803"/>
                    <a:pt x="350408" y="2015373"/>
                    <a:pt x="332691" y="2009531"/>
                  </a:cubicBezTo>
                  <a:cubicBezTo>
                    <a:pt x="303481" y="1999879"/>
                    <a:pt x="279415" y="2011626"/>
                    <a:pt x="269318" y="2042106"/>
                  </a:cubicBezTo>
                  <a:cubicBezTo>
                    <a:pt x="260746" y="2068078"/>
                    <a:pt x="272875" y="2086176"/>
                    <a:pt x="298211" y="2082556"/>
                  </a:cubicBezTo>
                  <a:cubicBezTo>
                    <a:pt x="313324" y="2080397"/>
                    <a:pt x="328056" y="2073602"/>
                    <a:pt x="339930" y="2089922"/>
                  </a:cubicBezTo>
                  <a:cubicBezTo>
                    <a:pt x="338661" y="2120910"/>
                    <a:pt x="328754" y="2151263"/>
                    <a:pt x="333009" y="2182823"/>
                  </a:cubicBezTo>
                  <a:cubicBezTo>
                    <a:pt x="333200" y="2184093"/>
                    <a:pt x="238902" y="2257944"/>
                    <a:pt x="237505" y="2257881"/>
                  </a:cubicBezTo>
                  <a:cubicBezTo>
                    <a:pt x="222138" y="2257817"/>
                    <a:pt x="216994" y="2246768"/>
                    <a:pt x="211343" y="2233306"/>
                  </a:cubicBezTo>
                  <a:cubicBezTo>
                    <a:pt x="194960" y="2194253"/>
                    <a:pt x="213439" y="2159011"/>
                    <a:pt x="219471" y="2122371"/>
                  </a:cubicBezTo>
                  <a:cubicBezTo>
                    <a:pt x="192293" y="2083318"/>
                    <a:pt x="192103" y="2025977"/>
                    <a:pt x="146827" y="1999371"/>
                  </a:cubicBezTo>
                  <a:cubicBezTo>
                    <a:pt x="133619" y="1996958"/>
                    <a:pt x="126825" y="1981972"/>
                    <a:pt x="114188" y="1979432"/>
                  </a:cubicBezTo>
                  <a:cubicBezTo>
                    <a:pt x="44529" y="1965779"/>
                    <a:pt x="29606" y="1904882"/>
                    <a:pt x="13223" y="1845319"/>
                  </a:cubicBezTo>
                  <a:cubicBezTo>
                    <a:pt x="10746" y="1836175"/>
                    <a:pt x="11318" y="1826269"/>
                    <a:pt x="16334" y="1817569"/>
                  </a:cubicBezTo>
                  <a:cubicBezTo>
                    <a:pt x="33289" y="1788359"/>
                    <a:pt x="39766" y="1769754"/>
                    <a:pt x="38687" y="1737559"/>
                  </a:cubicBezTo>
                  <a:cubicBezTo>
                    <a:pt x="37861" y="1713937"/>
                    <a:pt x="44211" y="1698506"/>
                    <a:pt x="65991" y="1690378"/>
                  </a:cubicBezTo>
                  <a:cubicBezTo>
                    <a:pt x="82755" y="1684092"/>
                    <a:pt x="90058" y="1670312"/>
                    <a:pt x="72659" y="1657675"/>
                  </a:cubicBezTo>
                  <a:cubicBezTo>
                    <a:pt x="24208" y="1622433"/>
                    <a:pt x="26812" y="1569156"/>
                    <a:pt x="30178" y="1517911"/>
                  </a:cubicBezTo>
                  <a:cubicBezTo>
                    <a:pt x="33099" y="1473715"/>
                    <a:pt x="25859" y="1433583"/>
                    <a:pt x="7444" y="1395165"/>
                  </a:cubicBezTo>
                  <a:cubicBezTo>
                    <a:pt x="1983" y="1383735"/>
                    <a:pt x="-2843" y="1371670"/>
                    <a:pt x="1983" y="1361066"/>
                  </a:cubicBezTo>
                  <a:cubicBezTo>
                    <a:pt x="12842" y="1337126"/>
                    <a:pt x="8333" y="1313885"/>
                    <a:pt x="6047" y="1289374"/>
                  </a:cubicBezTo>
                  <a:cubicBezTo>
                    <a:pt x="2047" y="1246638"/>
                    <a:pt x="25415" y="1232414"/>
                    <a:pt x="63515" y="1244924"/>
                  </a:cubicBezTo>
                  <a:cubicBezTo>
                    <a:pt x="109362" y="1259973"/>
                    <a:pt x="125046" y="1302010"/>
                    <a:pt x="128793" y="1340682"/>
                  </a:cubicBezTo>
                  <a:cubicBezTo>
                    <a:pt x="134762" y="1402277"/>
                    <a:pt x="157558" y="1442092"/>
                    <a:pt x="210644" y="1463174"/>
                  </a:cubicBezTo>
                  <a:cubicBezTo>
                    <a:pt x="213312" y="1464254"/>
                    <a:pt x="216042" y="1465968"/>
                    <a:pt x="215852" y="1465778"/>
                  </a:cubicBezTo>
                  <a:cubicBezTo>
                    <a:pt x="204866" y="1449585"/>
                    <a:pt x="181307" y="1452633"/>
                    <a:pt x="164797" y="1435678"/>
                  </a:cubicBezTo>
                  <a:cubicBezTo>
                    <a:pt x="128094" y="1398150"/>
                    <a:pt x="131269" y="1349763"/>
                    <a:pt x="131142" y="1305884"/>
                  </a:cubicBezTo>
                  <a:cubicBezTo>
                    <a:pt x="130952" y="1256544"/>
                    <a:pt x="115839" y="1212538"/>
                    <a:pt x="105679" y="1166818"/>
                  </a:cubicBezTo>
                  <a:cubicBezTo>
                    <a:pt x="99837" y="1140466"/>
                    <a:pt x="96726" y="1117669"/>
                    <a:pt x="106758" y="1091824"/>
                  </a:cubicBezTo>
                  <a:cubicBezTo>
                    <a:pt x="116220" y="1067377"/>
                    <a:pt x="123268" y="1043183"/>
                    <a:pt x="83517" y="1036325"/>
                  </a:cubicBezTo>
                  <a:cubicBezTo>
                    <a:pt x="58816" y="1032070"/>
                    <a:pt x="51450" y="1002035"/>
                    <a:pt x="50307" y="977651"/>
                  </a:cubicBezTo>
                  <a:cubicBezTo>
                    <a:pt x="49481" y="958728"/>
                    <a:pt x="64277" y="949330"/>
                    <a:pt x="82247" y="952187"/>
                  </a:cubicBezTo>
                  <a:cubicBezTo>
                    <a:pt x="103203" y="955489"/>
                    <a:pt x="124666" y="952378"/>
                    <a:pt x="145620" y="960379"/>
                  </a:cubicBezTo>
                  <a:cubicBezTo>
                    <a:pt x="117617" y="929073"/>
                    <a:pt x="112219" y="896180"/>
                    <a:pt x="121173" y="854270"/>
                  </a:cubicBezTo>
                  <a:cubicBezTo>
                    <a:pt x="129491" y="815471"/>
                    <a:pt x="130634" y="771529"/>
                    <a:pt x="114632" y="734699"/>
                  </a:cubicBezTo>
                  <a:cubicBezTo>
                    <a:pt x="97488" y="695265"/>
                    <a:pt x="101996" y="666880"/>
                    <a:pt x="128666" y="636273"/>
                  </a:cubicBezTo>
                  <a:cubicBezTo>
                    <a:pt x="152605" y="608777"/>
                    <a:pt x="179339" y="584965"/>
                    <a:pt x="203787" y="558358"/>
                  </a:cubicBezTo>
                  <a:cubicBezTo>
                    <a:pt x="209247" y="556771"/>
                    <a:pt x="207660" y="564708"/>
                    <a:pt x="206072" y="559501"/>
                  </a:cubicBezTo>
                  <a:cubicBezTo>
                    <a:pt x="205755" y="558485"/>
                    <a:pt x="204676" y="559057"/>
                    <a:pt x="202390" y="560517"/>
                  </a:cubicBezTo>
                  <a:cubicBezTo>
                    <a:pt x="191531" y="567566"/>
                    <a:pt x="183466" y="578107"/>
                    <a:pt x="173497" y="586298"/>
                  </a:cubicBezTo>
                  <a:cubicBezTo>
                    <a:pt x="154193" y="602173"/>
                    <a:pt x="142001" y="597347"/>
                    <a:pt x="136540" y="571693"/>
                  </a:cubicBezTo>
                  <a:cubicBezTo>
                    <a:pt x="135715" y="567693"/>
                    <a:pt x="135588" y="563565"/>
                    <a:pt x="135524" y="559501"/>
                  </a:cubicBezTo>
                  <a:cubicBezTo>
                    <a:pt x="134127" y="490286"/>
                    <a:pt x="138001" y="420817"/>
                    <a:pt x="128539" y="351919"/>
                  </a:cubicBezTo>
                  <a:cubicBezTo>
                    <a:pt x="124856" y="324995"/>
                    <a:pt x="135461" y="305500"/>
                    <a:pt x="152923" y="286958"/>
                  </a:cubicBezTo>
                  <a:cubicBezTo>
                    <a:pt x="196293" y="240857"/>
                    <a:pt x="196802" y="230887"/>
                    <a:pt x="165496" y="175197"/>
                  </a:cubicBezTo>
                  <a:cubicBezTo>
                    <a:pt x="158257" y="162307"/>
                    <a:pt x="150383" y="149480"/>
                    <a:pt x="153621" y="133351"/>
                  </a:cubicBezTo>
                  <a:cubicBezTo>
                    <a:pt x="161813" y="92520"/>
                    <a:pt x="142700" y="65659"/>
                    <a:pt x="114252" y="43244"/>
                  </a:cubicBezTo>
                  <a:cubicBezTo>
                    <a:pt x="100599" y="32512"/>
                    <a:pt x="86375" y="21527"/>
                    <a:pt x="9932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" name="Полилиния: фигура 23">
              <a:extLst>
                <a:ext uri="{FF2B5EF4-FFF2-40B4-BE49-F238E27FC236}">
                  <a16:creationId xmlns="" xmlns:a16="http://schemas.microsoft.com/office/drawing/2014/main" id="{2E0D17B2-3261-4984-B957-4D29D740080F}"/>
                </a:ext>
              </a:extLst>
            </p:cNvPr>
            <p:cNvSpPr/>
            <p:nvPr/>
          </p:nvSpPr>
          <p:spPr>
            <a:xfrm>
              <a:off x="3075384" y="6453221"/>
              <a:ext cx="1445646" cy="912752"/>
            </a:xfrm>
            <a:custGeom>
              <a:avLst/>
              <a:gdLst>
                <a:gd name="connsiteX0" fmla="*/ 149272 w 1445646"/>
                <a:gd name="connsiteY0" fmla="*/ 143381 h 912752"/>
                <a:gd name="connsiteX1" fmla="*/ 144700 w 1445646"/>
                <a:gd name="connsiteY1" fmla="*/ 79500 h 912752"/>
                <a:gd name="connsiteX2" fmla="*/ 170799 w 1445646"/>
                <a:gd name="connsiteY2" fmla="*/ 35684 h 912752"/>
                <a:gd name="connsiteX3" fmla="*/ 197151 w 1445646"/>
                <a:gd name="connsiteY3" fmla="*/ 37970 h 912752"/>
                <a:gd name="connsiteX4" fmla="*/ 329803 w 1445646"/>
                <a:gd name="connsiteY4" fmla="*/ 10221 h 912752"/>
                <a:gd name="connsiteX5" fmla="*/ 373681 w 1445646"/>
                <a:gd name="connsiteY5" fmla="*/ 22603 h 912752"/>
                <a:gd name="connsiteX6" fmla="*/ 407781 w 1445646"/>
                <a:gd name="connsiteY6" fmla="*/ 94740 h 912752"/>
                <a:gd name="connsiteX7" fmla="*/ 393176 w 1445646"/>
                <a:gd name="connsiteY7" fmla="*/ 163574 h 912752"/>
                <a:gd name="connsiteX8" fmla="*/ 390890 w 1445646"/>
                <a:gd name="connsiteY8" fmla="*/ 187958 h 912752"/>
                <a:gd name="connsiteX9" fmla="*/ 454580 w 1445646"/>
                <a:gd name="connsiteY9" fmla="*/ 332294 h 912752"/>
                <a:gd name="connsiteX10" fmla="*/ 506015 w 1445646"/>
                <a:gd name="connsiteY10" fmla="*/ 370712 h 912752"/>
                <a:gd name="connsiteX11" fmla="*/ 548941 w 1445646"/>
                <a:gd name="connsiteY11" fmla="*/ 389889 h 912752"/>
                <a:gd name="connsiteX12" fmla="*/ 574659 w 1445646"/>
                <a:gd name="connsiteY12" fmla="*/ 413702 h 912752"/>
                <a:gd name="connsiteX13" fmla="*/ 606028 w 1445646"/>
                <a:gd name="connsiteY13" fmla="*/ 413575 h 912752"/>
                <a:gd name="connsiteX14" fmla="*/ 598598 w 1445646"/>
                <a:gd name="connsiteY14" fmla="*/ 378650 h 912752"/>
                <a:gd name="connsiteX15" fmla="*/ 526843 w 1445646"/>
                <a:gd name="connsiteY15" fmla="*/ 329119 h 912752"/>
                <a:gd name="connsiteX16" fmla="*/ 519160 w 1445646"/>
                <a:gd name="connsiteY16" fmla="*/ 300608 h 912752"/>
                <a:gd name="connsiteX17" fmla="*/ 529256 w 1445646"/>
                <a:gd name="connsiteY17" fmla="*/ 264793 h 912752"/>
                <a:gd name="connsiteX18" fmla="*/ 499475 w 1445646"/>
                <a:gd name="connsiteY18" fmla="*/ 258888 h 912752"/>
                <a:gd name="connsiteX19" fmla="*/ 480044 w 1445646"/>
                <a:gd name="connsiteY19" fmla="*/ 242568 h 912752"/>
                <a:gd name="connsiteX20" fmla="*/ 479409 w 1445646"/>
                <a:gd name="connsiteY20" fmla="*/ 165733 h 912752"/>
                <a:gd name="connsiteX21" fmla="*/ 693848 w 1445646"/>
                <a:gd name="connsiteY21" fmla="*/ 196658 h 912752"/>
                <a:gd name="connsiteX22" fmla="*/ 744013 w 1445646"/>
                <a:gd name="connsiteY22" fmla="*/ 233297 h 912752"/>
                <a:gd name="connsiteX23" fmla="*/ 807196 w 1445646"/>
                <a:gd name="connsiteY23" fmla="*/ 308482 h 912752"/>
                <a:gd name="connsiteX24" fmla="*/ 838882 w 1445646"/>
                <a:gd name="connsiteY24" fmla="*/ 334707 h 912752"/>
                <a:gd name="connsiteX25" fmla="*/ 853868 w 1445646"/>
                <a:gd name="connsiteY25" fmla="*/ 291273 h 912752"/>
                <a:gd name="connsiteX26" fmla="*/ 840279 w 1445646"/>
                <a:gd name="connsiteY26" fmla="*/ 194245 h 912752"/>
                <a:gd name="connsiteX27" fmla="*/ 888412 w 1445646"/>
                <a:gd name="connsiteY27" fmla="*/ 262698 h 912752"/>
                <a:gd name="connsiteX28" fmla="*/ 923401 w 1445646"/>
                <a:gd name="connsiteY28" fmla="*/ 282319 h 912752"/>
                <a:gd name="connsiteX29" fmla="*/ 930767 w 1445646"/>
                <a:gd name="connsiteY29" fmla="*/ 298322 h 912752"/>
                <a:gd name="connsiteX30" fmla="*/ 973248 w 1445646"/>
                <a:gd name="connsiteY30" fmla="*/ 386016 h 912752"/>
                <a:gd name="connsiteX31" fmla="*/ 937498 w 1445646"/>
                <a:gd name="connsiteY31" fmla="*/ 178180 h 912752"/>
                <a:gd name="connsiteX32" fmla="*/ 1023921 w 1445646"/>
                <a:gd name="connsiteY32" fmla="*/ 245997 h 912752"/>
                <a:gd name="connsiteX33" fmla="*/ 1037510 w 1445646"/>
                <a:gd name="connsiteY33" fmla="*/ 268095 h 912752"/>
                <a:gd name="connsiteX34" fmla="*/ 1062656 w 1445646"/>
                <a:gd name="connsiteY34" fmla="*/ 330961 h 912752"/>
                <a:gd name="connsiteX35" fmla="*/ 1112758 w 1445646"/>
                <a:gd name="connsiteY35" fmla="*/ 347027 h 912752"/>
                <a:gd name="connsiteX36" fmla="*/ 1142603 w 1445646"/>
                <a:gd name="connsiteY36" fmla="*/ 345630 h 912752"/>
                <a:gd name="connsiteX37" fmla="*/ 1256585 w 1445646"/>
                <a:gd name="connsiteY37" fmla="*/ 470027 h 912752"/>
                <a:gd name="connsiteX38" fmla="*/ 1314815 w 1445646"/>
                <a:gd name="connsiteY38" fmla="*/ 495554 h 912752"/>
                <a:gd name="connsiteX39" fmla="*/ 1382252 w 1445646"/>
                <a:gd name="connsiteY39" fmla="*/ 542290 h 912752"/>
                <a:gd name="connsiteX40" fmla="*/ 1372219 w 1445646"/>
                <a:gd name="connsiteY40" fmla="*/ 587375 h 912752"/>
                <a:gd name="connsiteX41" fmla="*/ 1328975 w 1445646"/>
                <a:gd name="connsiteY41" fmla="*/ 593535 h 912752"/>
                <a:gd name="connsiteX42" fmla="*/ 1232582 w 1445646"/>
                <a:gd name="connsiteY42" fmla="*/ 580707 h 912752"/>
                <a:gd name="connsiteX43" fmla="*/ 1141841 w 1445646"/>
                <a:gd name="connsiteY43" fmla="*/ 551244 h 912752"/>
                <a:gd name="connsiteX44" fmla="*/ 1146032 w 1445646"/>
                <a:gd name="connsiteY44" fmla="*/ 587629 h 912752"/>
                <a:gd name="connsiteX45" fmla="*/ 1205277 w 1445646"/>
                <a:gd name="connsiteY45" fmla="*/ 598044 h 912752"/>
                <a:gd name="connsiteX46" fmla="*/ 1267507 w 1445646"/>
                <a:gd name="connsiteY46" fmla="*/ 589979 h 912752"/>
                <a:gd name="connsiteX47" fmla="*/ 1260014 w 1445646"/>
                <a:gd name="connsiteY47" fmla="*/ 643319 h 912752"/>
                <a:gd name="connsiteX48" fmla="*/ 1230995 w 1445646"/>
                <a:gd name="connsiteY48" fmla="*/ 685991 h 912752"/>
                <a:gd name="connsiteX49" fmla="*/ 1193974 w 1445646"/>
                <a:gd name="connsiteY49" fmla="*/ 708597 h 912752"/>
                <a:gd name="connsiteX50" fmla="*/ 1109456 w 1445646"/>
                <a:gd name="connsiteY50" fmla="*/ 659766 h 912752"/>
                <a:gd name="connsiteX51" fmla="*/ 1057005 w 1445646"/>
                <a:gd name="connsiteY51" fmla="*/ 456374 h 912752"/>
                <a:gd name="connsiteX52" fmla="*/ 1026207 w 1445646"/>
                <a:gd name="connsiteY52" fmla="*/ 486410 h 912752"/>
                <a:gd name="connsiteX53" fmla="*/ 984869 w 1445646"/>
                <a:gd name="connsiteY53" fmla="*/ 503237 h 912752"/>
                <a:gd name="connsiteX54" fmla="*/ 998267 w 1445646"/>
                <a:gd name="connsiteY54" fmla="*/ 502856 h 912752"/>
                <a:gd name="connsiteX55" fmla="*/ 1037891 w 1445646"/>
                <a:gd name="connsiteY55" fmla="*/ 508952 h 912752"/>
                <a:gd name="connsiteX56" fmla="*/ 1028684 w 1445646"/>
                <a:gd name="connsiteY56" fmla="*/ 551879 h 912752"/>
                <a:gd name="connsiteX57" fmla="*/ 1027985 w 1445646"/>
                <a:gd name="connsiteY57" fmla="*/ 622872 h 912752"/>
                <a:gd name="connsiteX58" fmla="*/ 1046527 w 1445646"/>
                <a:gd name="connsiteY58" fmla="*/ 684404 h 912752"/>
                <a:gd name="connsiteX59" fmla="*/ 1098470 w 1445646"/>
                <a:gd name="connsiteY59" fmla="*/ 750381 h 912752"/>
                <a:gd name="connsiteX60" fmla="*/ 1131236 w 1445646"/>
                <a:gd name="connsiteY60" fmla="*/ 744284 h 912752"/>
                <a:gd name="connsiteX61" fmla="*/ 1193657 w 1445646"/>
                <a:gd name="connsiteY61" fmla="*/ 708597 h 912752"/>
                <a:gd name="connsiteX62" fmla="*/ 1251124 w 1445646"/>
                <a:gd name="connsiteY62" fmla="*/ 682689 h 912752"/>
                <a:gd name="connsiteX63" fmla="*/ 1305353 w 1445646"/>
                <a:gd name="connsiteY63" fmla="*/ 699072 h 912752"/>
                <a:gd name="connsiteX64" fmla="*/ 1322689 w 1445646"/>
                <a:gd name="connsiteY64" fmla="*/ 723837 h 912752"/>
                <a:gd name="connsiteX65" fmla="*/ 1430702 w 1445646"/>
                <a:gd name="connsiteY65" fmla="*/ 849314 h 912752"/>
                <a:gd name="connsiteX66" fmla="*/ 1436925 w 1445646"/>
                <a:gd name="connsiteY66" fmla="*/ 912751 h 912752"/>
                <a:gd name="connsiteX67" fmla="*/ 1353105 w 1445646"/>
                <a:gd name="connsiteY67" fmla="*/ 912751 h 912752"/>
                <a:gd name="connsiteX68" fmla="*/ 1261665 w 1445646"/>
                <a:gd name="connsiteY68" fmla="*/ 912751 h 912752"/>
                <a:gd name="connsiteX69" fmla="*/ 819832 w 1445646"/>
                <a:gd name="connsiteY69" fmla="*/ 912751 h 912752"/>
                <a:gd name="connsiteX70" fmla="*/ 800592 w 1445646"/>
                <a:gd name="connsiteY70" fmla="*/ 901575 h 912752"/>
                <a:gd name="connsiteX71" fmla="*/ 732393 w 1445646"/>
                <a:gd name="connsiteY71" fmla="*/ 858712 h 912752"/>
                <a:gd name="connsiteX72" fmla="*/ 662670 w 1445646"/>
                <a:gd name="connsiteY72" fmla="*/ 821057 h 912752"/>
                <a:gd name="connsiteX73" fmla="*/ 626348 w 1445646"/>
                <a:gd name="connsiteY73" fmla="*/ 805816 h 912752"/>
                <a:gd name="connsiteX74" fmla="*/ 482774 w 1445646"/>
                <a:gd name="connsiteY74" fmla="*/ 656654 h 912752"/>
                <a:gd name="connsiteX75" fmla="*/ 406828 w 1445646"/>
                <a:gd name="connsiteY75" fmla="*/ 613030 h 912752"/>
                <a:gd name="connsiteX76" fmla="*/ 296021 w 1445646"/>
                <a:gd name="connsiteY76" fmla="*/ 537273 h 912752"/>
                <a:gd name="connsiteX77" fmla="*/ 170164 w 1445646"/>
                <a:gd name="connsiteY77" fmla="*/ 426973 h 912752"/>
                <a:gd name="connsiteX78" fmla="*/ 91487 w 1445646"/>
                <a:gd name="connsiteY78" fmla="*/ 337375 h 912752"/>
                <a:gd name="connsiteX79" fmla="*/ 19669 w 1445646"/>
                <a:gd name="connsiteY79" fmla="*/ 262571 h 912752"/>
                <a:gd name="connsiteX80" fmla="*/ 428 w 1445646"/>
                <a:gd name="connsiteY80" fmla="*/ 227709 h 912752"/>
                <a:gd name="connsiteX81" fmla="*/ 28749 w 1445646"/>
                <a:gd name="connsiteY81" fmla="*/ 199706 h 912752"/>
                <a:gd name="connsiteX82" fmla="*/ 115173 w 1445646"/>
                <a:gd name="connsiteY82" fmla="*/ 174115 h 912752"/>
                <a:gd name="connsiteX83" fmla="*/ 149399 w 1445646"/>
                <a:gd name="connsiteY83" fmla="*/ 143508 h 912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445646" h="912752">
                  <a:moveTo>
                    <a:pt x="149272" y="143381"/>
                  </a:moveTo>
                  <a:cubicBezTo>
                    <a:pt x="152130" y="121728"/>
                    <a:pt x="154670" y="100582"/>
                    <a:pt x="144700" y="79500"/>
                  </a:cubicBezTo>
                  <a:cubicBezTo>
                    <a:pt x="130984" y="50543"/>
                    <a:pt x="147177" y="39368"/>
                    <a:pt x="170799" y="35684"/>
                  </a:cubicBezTo>
                  <a:cubicBezTo>
                    <a:pt x="179371" y="34351"/>
                    <a:pt x="189531" y="34224"/>
                    <a:pt x="197151" y="37970"/>
                  </a:cubicBezTo>
                  <a:cubicBezTo>
                    <a:pt x="247888" y="62926"/>
                    <a:pt x="289925" y="42860"/>
                    <a:pt x="329803" y="10221"/>
                  </a:cubicBezTo>
                  <a:cubicBezTo>
                    <a:pt x="349424" y="-5845"/>
                    <a:pt x="363331" y="-3876"/>
                    <a:pt x="373681" y="22603"/>
                  </a:cubicBezTo>
                  <a:cubicBezTo>
                    <a:pt x="383397" y="47369"/>
                    <a:pt x="404479" y="65847"/>
                    <a:pt x="407781" y="94740"/>
                  </a:cubicBezTo>
                  <a:cubicBezTo>
                    <a:pt x="410638" y="119886"/>
                    <a:pt x="428418" y="147128"/>
                    <a:pt x="393176" y="163574"/>
                  </a:cubicBezTo>
                  <a:cubicBezTo>
                    <a:pt x="385429" y="167130"/>
                    <a:pt x="381746" y="180148"/>
                    <a:pt x="390890" y="187958"/>
                  </a:cubicBezTo>
                  <a:cubicBezTo>
                    <a:pt x="434324" y="224916"/>
                    <a:pt x="438769" y="281748"/>
                    <a:pt x="454580" y="332294"/>
                  </a:cubicBezTo>
                  <a:cubicBezTo>
                    <a:pt x="463661" y="361441"/>
                    <a:pt x="475853" y="378078"/>
                    <a:pt x="506015" y="370712"/>
                  </a:cubicBezTo>
                  <a:cubicBezTo>
                    <a:pt x="524748" y="366140"/>
                    <a:pt x="537257" y="375602"/>
                    <a:pt x="548941" y="389889"/>
                  </a:cubicBezTo>
                  <a:cubicBezTo>
                    <a:pt x="556371" y="398970"/>
                    <a:pt x="565261" y="407098"/>
                    <a:pt x="574659" y="413702"/>
                  </a:cubicBezTo>
                  <a:cubicBezTo>
                    <a:pt x="584501" y="420560"/>
                    <a:pt x="597011" y="424560"/>
                    <a:pt x="606028" y="413575"/>
                  </a:cubicBezTo>
                  <a:cubicBezTo>
                    <a:pt x="617204" y="399922"/>
                    <a:pt x="609076" y="385318"/>
                    <a:pt x="598598" y="378650"/>
                  </a:cubicBezTo>
                  <a:cubicBezTo>
                    <a:pt x="574151" y="363092"/>
                    <a:pt x="559609" y="331786"/>
                    <a:pt x="526843" y="329119"/>
                  </a:cubicBezTo>
                  <a:cubicBezTo>
                    <a:pt x="506396" y="327468"/>
                    <a:pt x="509190" y="313244"/>
                    <a:pt x="519160" y="300608"/>
                  </a:cubicBezTo>
                  <a:cubicBezTo>
                    <a:pt x="527669" y="289876"/>
                    <a:pt x="536876" y="280224"/>
                    <a:pt x="529256" y="264793"/>
                  </a:cubicBezTo>
                  <a:cubicBezTo>
                    <a:pt x="521700" y="249490"/>
                    <a:pt x="510587" y="255840"/>
                    <a:pt x="499475" y="258888"/>
                  </a:cubicBezTo>
                  <a:cubicBezTo>
                    <a:pt x="486711" y="262380"/>
                    <a:pt x="475027" y="250824"/>
                    <a:pt x="480044" y="242568"/>
                  </a:cubicBezTo>
                  <a:cubicBezTo>
                    <a:pt x="496490" y="215327"/>
                    <a:pt x="429942" y="189673"/>
                    <a:pt x="479409" y="165733"/>
                  </a:cubicBezTo>
                  <a:cubicBezTo>
                    <a:pt x="556371" y="128522"/>
                    <a:pt x="628316" y="135761"/>
                    <a:pt x="693848" y="196658"/>
                  </a:cubicBezTo>
                  <a:cubicBezTo>
                    <a:pt x="709088" y="210818"/>
                    <a:pt x="726106" y="223392"/>
                    <a:pt x="744013" y="233297"/>
                  </a:cubicBezTo>
                  <a:cubicBezTo>
                    <a:pt x="774303" y="250062"/>
                    <a:pt x="800401" y="268413"/>
                    <a:pt x="807196" y="308482"/>
                  </a:cubicBezTo>
                  <a:cubicBezTo>
                    <a:pt x="809863" y="324167"/>
                    <a:pt x="819769" y="342201"/>
                    <a:pt x="838882" y="334707"/>
                  </a:cubicBezTo>
                  <a:cubicBezTo>
                    <a:pt x="856345" y="327913"/>
                    <a:pt x="862885" y="311149"/>
                    <a:pt x="853868" y="291273"/>
                  </a:cubicBezTo>
                  <a:cubicBezTo>
                    <a:pt x="841041" y="262762"/>
                    <a:pt x="841422" y="232472"/>
                    <a:pt x="840279" y="194245"/>
                  </a:cubicBezTo>
                  <a:cubicBezTo>
                    <a:pt x="861488" y="219073"/>
                    <a:pt x="869362" y="245236"/>
                    <a:pt x="888412" y="262698"/>
                  </a:cubicBezTo>
                  <a:cubicBezTo>
                    <a:pt x="899207" y="272605"/>
                    <a:pt x="901874" y="291210"/>
                    <a:pt x="923401" y="282319"/>
                  </a:cubicBezTo>
                  <a:cubicBezTo>
                    <a:pt x="935148" y="277430"/>
                    <a:pt x="930005" y="291146"/>
                    <a:pt x="930767" y="298322"/>
                  </a:cubicBezTo>
                  <a:cubicBezTo>
                    <a:pt x="934640" y="332739"/>
                    <a:pt x="952103" y="359980"/>
                    <a:pt x="973248" y="386016"/>
                  </a:cubicBezTo>
                  <a:cubicBezTo>
                    <a:pt x="982710" y="313625"/>
                    <a:pt x="950388" y="249744"/>
                    <a:pt x="937498" y="178180"/>
                  </a:cubicBezTo>
                  <a:cubicBezTo>
                    <a:pt x="951658" y="226884"/>
                    <a:pt x="985186" y="239902"/>
                    <a:pt x="1023921" y="245997"/>
                  </a:cubicBezTo>
                  <a:cubicBezTo>
                    <a:pt x="1033510" y="247458"/>
                    <a:pt x="1037637" y="257681"/>
                    <a:pt x="1037510" y="268095"/>
                  </a:cubicBezTo>
                  <a:cubicBezTo>
                    <a:pt x="1037256" y="293115"/>
                    <a:pt x="1052560" y="310831"/>
                    <a:pt x="1062656" y="330961"/>
                  </a:cubicBezTo>
                  <a:cubicBezTo>
                    <a:pt x="1074340" y="354202"/>
                    <a:pt x="1090469" y="361758"/>
                    <a:pt x="1112758" y="347027"/>
                  </a:cubicBezTo>
                  <a:cubicBezTo>
                    <a:pt x="1122537" y="340550"/>
                    <a:pt x="1133776" y="331215"/>
                    <a:pt x="1142603" y="345630"/>
                  </a:cubicBezTo>
                  <a:cubicBezTo>
                    <a:pt x="1173019" y="395477"/>
                    <a:pt x="1224200" y="423291"/>
                    <a:pt x="1256585" y="470027"/>
                  </a:cubicBezTo>
                  <a:cubicBezTo>
                    <a:pt x="1272968" y="493712"/>
                    <a:pt x="1287446" y="507809"/>
                    <a:pt x="1314815" y="495554"/>
                  </a:cubicBezTo>
                  <a:cubicBezTo>
                    <a:pt x="1347073" y="494474"/>
                    <a:pt x="1363773" y="521843"/>
                    <a:pt x="1382252" y="542290"/>
                  </a:cubicBezTo>
                  <a:cubicBezTo>
                    <a:pt x="1395079" y="556514"/>
                    <a:pt x="1388538" y="575691"/>
                    <a:pt x="1372219" y="587375"/>
                  </a:cubicBezTo>
                  <a:cubicBezTo>
                    <a:pt x="1358693" y="597091"/>
                    <a:pt x="1339707" y="602361"/>
                    <a:pt x="1328975" y="593535"/>
                  </a:cubicBezTo>
                  <a:cubicBezTo>
                    <a:pt x="1297924" y="568134"/>
                    <a:pt x="1266682" y="574040"/>
                    <a:pt x="1232582" y="580707"/>
                  </a:cubicBezTo>
                  <a:cubicBezTo>
                    <a:pt x="1199308" y="587248"/>
                    <a:pt x="1169273" y="571627"/>
                    <a:pt x="1141841" y="551244"/>
                  </a:cubicBezTo>
                  <a:cubicBezTo>
                    <a:pt x="1132760" y="567119"/>
                    <a:pt x="1142285" y="577088"/>
                    <a:pt x="1146032" y="587629"/>
                  </a:cubicBezTo>
                  <a:cubicBezTo>
                    <a:pt x="1162034" y="633032"/>
                    <a:pt x="1173908" y="634937"/>
                    <a:pt x="1205277" y="598044"/>
                  </a:cubicBezTo>
                  <a:cubicBezTo>
                    <a:pt x="1220962" y="579565"/>
                    <a:pt x="1254490" y="574548"/>
                    <a:pt x="1267507" y="589979"/>
                  </a:cubicBezTo>
                  <a:cubicBezTo>
                    <a:pt x="1284652" y="610235"/>
                    <a:pt x="1273984" y="627381"/>
                    <a:pt x="1260014" y="643319"/>
                  </a:cubicBezTo>
                  <a:cubicBezTo>
                    <a:pt x="1248648" y="656273"/>
                    <a:pt x="1238678" y="670180"/>
                    <a:pt x="1230995" y="685991"/>
                  </a:cubicBezTo>
                  <a:cubicBezTo>
                    <a:pt x="1223311" y="701803"/>
                    <a:pt x="1211183" y="710312"/>
                    <a:pt x="1193974" y="708597"/>
                  </a:cubicBezTo>
                  <a:cubicBezTo>
                    <a:pt x="1155747" y="712217"/>
                    <a:pt x="1123997" y="696278"/>
                    <a:pt x="1109456" y="659766"/>
                  </a:cubicBezTo>
                  <a:cubicBezTo>
                    <a:pt x="1083611" y="594869"/>
                    <a:pt x="1070848" y="525399"/>
                    <a:pt x="1057005" y="456374"/>
                  </a:cubicBezTo>
                  <a:cubicBezTo>
                    <a:pt x="1048305" y="465074"/>
                    <a:pt x="1039542" y="478472"/>
                    <a:pt x="1026207" y="486410"/>
                  </a:cubicBezTo>
                  <a:cubicBezTo>
                    <a:pt x="1013063" y="494220"/>
                    <a:pt x="1001823" y="506603"/>
                    <a:pt x="984869" y="503237"/>
                  </a:cubicBezTo>
                  <a:cubicBezTo>
                    <a:pt x="989314" y="503555"/>
                    <a:pt x="993505" y="505015"/>
                    <a:pt x="998267" y="502856"/>
                  </a:cubicBezTo>
                  <a:cubicBezTo>
                    <a:pt x="1012491" y="496506"/>
                    <a:pt x="1027541" y="491363"/>
                    <a:pt x="1037891" y="508952"/>
                  </a:cubicBezTo>
                  <a:cubicBezTo>
                    <a:pt x="1047797" y="525780"/>
                    <a:pt x="1041765" y="539750"/>
                    <a:pt x="1028684" y="551879"/>
                  </a:cubicBezTo>
                  <a:cubicBezTo>
                    <a:pt x="1003982" y="574802"/>
                    <a:pt x="1020302" y="600837"/>
                    <a:pt x="1027985" y="622872"/>
                  </a:cubicBezTo>
                  <a:cubicBezTo>
                    <a:pt x="1035034" y="643192"/>
                    <a:pt x="1043162" y="662623"/>
                    <a:pt x="1046527" y="684404"/>
                  </a:cubicBezTo>
                  <a:cubicBezTo>
                    <a:pt x="1051607" y="716916"/>
                    <a:pt x="1072372" y="735775"/>
                    <a:pt x="1098470" y="750381"/>
                  </a:cubicBezTo>
                  <a:cubicBezTo>
                    <a:pt x="1112250" y="758128"/>
                    <a:pt x="1121394" y="757175"/>
                    <a:pt x="1131236" y="744284"/>
                  </a:cubicBezTo>
                  <a:cubicBezTo>
                    <a:pt x="1147302" y="723330"/>
                    <a:pt x="1169019" y="712852"/>
                    <a:pt x="1193657" y="708597"/>
                  </a:cubicBezTo>
                  <a:cubicBezTo>
                    <a:pt x="1216771" y="709995"/>
                    <a:pt x="1233662" y="697167"/>
                    <a:pt x="1251124" y="682689"/>
                  </a:cubicBezTo>
                  <a:cubicBezTo>
                    <a:pt x="1276969" y="661226"/>
                    <a:pt x="1293352" y="666814"/>
                    <a:pt x="1305353" y="699072"/>
                  </a:cubicBezTo>
                  <a:cubicBezTo>
                    <a:pt x="1309227" y="709550"/>
                    <a:pt x="1312338" y="721679"/>
                    <a:pt x="1322689" y="723837"/>
                  </a:cubicBezTo>
                  <a:cubicBezTo>
                    <a:pt x="1387586" y="737236"/>
                    <a:pt x="1400540" y="802070"/>
                    <a:pt x="1430702" y="849314"/>
                  </a:cubicBezTo>
                  <a:cubicBezTo>
                    <a:pt x="1442323" y="867475"/>
                    <a:pt x="1454261" y="889509"/>
                    <a:pt x="1436925" y="912751"/>
                  </a:cubicBezTo>
                  <a:cubicBezTo>
                    <a:pt x="1408985" y="912751"/>
                    <a:pt x="1381045" y="912751"/>
                    <a:pt x="1353105" y="912751"/>
                  </a:cubicBezTo>
                  <a:cubicBezTo>
                    <a:pt x="1322625" y="889129"/>
                    <a:pt x="1292145" y="913005"/>
                    <a:pt x="1261665" y="912751"/>
                  </a:cubicBezTo>
                  <a:cubicBezTo>
                    <a:pt x="1114409" y="912751"/>
                    <a:pt x="967089" y="912751"/>
                    <a:pt x="819832" y="912751"/>
                  </a:cubicBezTo>
                  <a:cubicBezTo>
                    <a:pt x="814498" y="906782"/>
                    <a:pt x="807704" y="899606"/>
                    <a:pt x="800592" y="901575"/>
                  </a:cubicBezTo>
                  <a:cubicBezTo>
                    <a:pt x="764016" y="911862"/>
                    <a:pt x="746490" y="887223"/>
                    <a:pt x="732393" y="858712"/>
                  </a:cubicBezTo>
                  <a:cubicBezTo>
                    <a:pt x="717026" y="827597"/>
                    <a:pt x="697912" y="808991"/>
                    <a:pt x="662670" y="821057"/>
                  </a:cubicBezTo>
                  <a:cubicBezTo>
                    <a:pt x="647557" y="826263"/>
                    <a:pt x="638222" y="814389"/>
                    <a:pt x="626348" y="805816"/>
                  </a:cubicBezTo>
                  <a:cubicBezTo>
                    <a:pt x="570087" y="765113"/>
                    <a:pt x="532558" y="704152"/>
                    <a:pt x="482774" y="656654"/>
                  </a:cubicBezTo>
                  <a:cubicBezTo>
                    <a:pt x="460549" y="635508"/>
                    <a:pt x="435784" y="621411"/>
                    <a:pt x="406828" y="613030"/>
                  </a:cubicBezTo>
                  <a:cubicBezTo>
                    <a:pt x="363077" y="600330"/>
                    <a:pt x="332470" y="563499"/>
                    <a:pt x="296021" y="537273"/>
                  </a:cubicBezTo>
                  <a:cubicBezTo>
                    <a:pt x="256016" y="498093"/>
                    <a:pt x="220964" y="453580"/>
                    <a:pt x="170164" y="426973"/>
                  </a:cubicBezTo>
                  <a:cubicBezTo>
                    <a:pt x="135239" y="408685"/>
                    <a:pt x="111744" y="371411"/>
                    <a:pt x="91487" y="337375"/>
                  </a:cubicBezTo>
                  <a:cubicBezTo>
                    <a:pt x="72247" y="305053"/>
                    <a:pt x="47164" y="282764"/>
                    <a:pt x="19669" y="262571"/>
                  </a:cubicBezTo>
                  <a:cubicBezTo>
                    <a:pt x="6461" y="252855"/>
                    <a:pt x="-2048" y="244474"/>
                    <a:pt x="428" y="227709"/>
                  </a:cubicBezTo>
                  <a:cubicBezTo>
                    <a:pt x="2905" y="210945"/>
                    <a:pt x="13319" y="203071"/>
                    <a:pt x="28749" y="199706"/>
                  </a:cubicBezTo>
                  <a:cubicBezTo>
                    <a:pt x="58023" y="193355"/>
                    <a:pt x="85201" y="178751"/>
                    <a:pt x="115173" y="174115"/>
                  </a:cubicBezTo>
                  <a:cubicBezTo>
                    <a:pt x="130921" y="171639"/>
                    <a:pt x="148637" y="167384"/>
                    <a:pt x="149399" y="14350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" name="Полилиния: фигура 24">
              <a:extLst>
                <a:ext uri="{FF2B5EF4-FFF2-40B4-BE49-F238E27FC236}">
                  <a16:creationId xmlns="" xmlns:a16="http://schemas.microsoft.com/office/drawing/2014/main" id="{290DC65E-ACFC-42CC-9351-7A9E468396C5}"/>
                </a:ext>
              </a:extLst>
            </p:cNvPr>
            <p:cNvSpPr/>
            <p:nvPr/>
          </p:nvSpPr>
          <p:spPr>
            <a:xfrm>
              <a:off x="303200" y="825"/>
              <a:ext cx="1355625" cy="1198250"/>
            </a:xfrm>
            <a:custGeom>
              <a:avLst/>
              <a:gdLst>
                <a:gd name="connsiteX0" fmla="*/ 1175906 w 1355625"/>
                <a:gd name="connsiteY0" fmla="*/ 1137608 h 1198250"/>
                <a:gd name="connsiteX1" fmla="*/ 1099642 w 1355625"/>
                <a:gd name="connsiteY1" fmla="*/ 1113097 h 1198250"/>
                <a:gd name="connsiteX2" fmla="*/ 1093864 w 1355625"/>
                <a:gd name="connsiteY2" fmla="*/ 1113224 h 1198250"/>
                <a:gd name="connsiteX3" fmla="*/ 1051255 w 1355625"/>
                <a:gd name="connsiteY3" fmla="*/ 1088141 h 1198250"/>
                <a:gd name="connsiteX4" fmla="*/ 1041095 w 1355625"/>
                <a:gd name="connsiteY4" fmla="*/ 1079315 h 1198250"/>
                <a:gd name="connsiteX5" fmla="*/ 966737 w 1355625"/>
                <a:gd name="connsiteY5" fmla="*/ 1005908 h 1198250"/>
                <a:gd name="connsiteX6" fmla="*/ 930415 w 1355625"/>
                <a:gd name="connsiteY6" fmla="*/ 917706 h 1198250"/>
                <a:gd name="connsiteX7" fmla="*/ 851674 w 1355625"/>
                <a:gd name="connsiteY7" fmla="*/ 551945 h 1198250"/>
                <a:gd name="connsiteX8" fmla="*/ 717372 w 1355625"/>
                <a:gd name="connsiteY8" fmla="*/ 376303 h 1198250"/>
                <a:gd name="connsiteX9" fmla="*/ 696227 w 1355625"/>
                <a:gd name="connsiteY9" fmla="*/ 367095 h 1198250"/>
                <a:gd name="connsiteX10" fmla="*/ 662635 w 1355625"/>
                <a:gd name="connsiteY10" fmla="*/ 295213 h 1198250"/>
                <a:gd name="connsiteX11" fmla="*/ 698894 w 1355625"/>
                <a:gd name="connsiteY11" fmla="*/ 292673 h 1198250"/>
                <a:gd name="connsiteX12" fmla="*/ 732993 w 1355625"/>
                <a:gd name="connsiteY12" fmla="*/ 318962 h 1198250"/>
                <a:gd name="connsiteX13" fmla="*/ 649872 w 1355625"/>
                <a:gd name="connsiteY13" fmla="*/ 226125 h 1198250"/>
                <a:gd name="connsiteX14" fmla="*/ 551383 w 1355625"/>
                <a:gd name="connsiteY14" fmla="*/ 150305 h 1198250"/>
                <a:gd name="connsiteX15" fmla="*/ 444068 w 1355625"/>
                <a:gd name="connsiteY15" fmla="*/ 141225 h 1198250"/>
                <a:gd name="connsiteX16" fmla="*/ 365900 w 1355625"/>
                <a:gd name="connsiteY16" fmla="*/ 140590 h 1198250"/>
                <a:gd name="connsiteX17" fmla="*/ 466547 w 1355625"/>
                <a:gd name="connsiteY17" fmla="*/ 169863 h 1198250"/>
                <a:gd name="connsiteX18" fmla="*/ 489026 w 1355625"/>
                <a:gd name="connsiteY18" fmla="*/ 197867 h 1198250"/>
                <a:gd name="connsiteX19" fmla="*/ 504584 w 1355625"/>
                <a:gd name="connsiteY19" fmla="*/ 257176 h 1198250"/>
                <a:gd name="connsiteX20" fmla="*/ 630822 w 1355625"/>
                <a:gd name="connsiteY20" fmla="*/ 363095 h 1198250"/>
                <a:gd name="connsiteX21" fmla="*/ 638569 w 1355625"/>
                <a:gd name="connsiteY21" fmla="*/ 371985 h 1198250"/>
                <a:gd name="connsiteX22" fmla="*/ 806463 w 1355625"/>
                <a:gd name="connsiteY22" fmla="*/ 659959 h 1198250"/>
                <a:gd name="connsiteX23" fmla="*/ 839991 w 1355625"/>
                <a:gd name="connsiteY23" fmla="*/ 725237 h 1198250"/>
                <a:gd name="connsiteX24" fmla="*/ 887171 w 1355625"/>
                <a:gd name="connsiteY24" fmla="*/ 835537 h 1198250"/>
                <a:gd name="connsiteX25" fmla="*/ 915810 w 1355625"/>
                <a:gd name="connsiteY25" fmla="*/ 928375 h 1198250"/>
                <a:gd name="connsiteX26" fmla="*/ 912127 w 1355625"/>
                <a:gd name="connsiteY26" fmla="*/ 982731 h 1198250"/>
                <a:gd name="connsiteX27" fmla="*/ 881647 w 1355625"/>
                <a:gd name="connsiteY27" fmla="*/ 997907 h 1198250"/>
                <a:gd name="connsiteX28" fmla="*/ 868756 w 1355625"/>
                <a:gd name="connsiteY28" fmla="*/ 998161 h 1198250"/>
                <a:gd name="connsiteX29" fmla="*/ 840308 w 1355625"/>
                <a:gd name="connsiteY29" fmla="*/ 980318 h 1198250"/>
                <a:gd name="connsiteX30" fmla="*/ 803796 w 1355625"/>
                <a:gd name="connsiteY30" fmla="*/ 966157 h 1198250"/>
                <a:gd name="connsiteX31" fmla="*/ 692734 w 1355625"/>
                <a:gd name="connsiteY31" fmla="*/ 987747 h 1198250"/>
                <a:gd name="connsiteX32" fmla="*/ 638315 w 1355625"/>
                <a:gd name="connsiteY32" fmla="*/ 970285 h 1198250"/>
                <a:gd name="connsiteX33" fmla="*/ 593420 w 1355625"/>
                <a:gd name="connsiteY33" fmla="*/ 918976 h 1198250"/>
                <a:gd name="connsiteX34" fmla="*/ 556971 w 1355625"/>
                <a:gd name="connsiteY34" fmla="*/ 852492 h 1198250"/>
                <a:gd name="connsiteX35" fmla="*/ 538302 w 1355625"/>
                <a:gd name="connsiteY35" fmla="*/ 803342 h 1198250"/>
                <a:gd name="connsiteX36" fmla="*/ 523951 w 1355625"/>
                <a:gd name="connsiteY36" fmla="*/ 715775 h 1198250"/>
                <a:gd name="connsiteX37" fmla="*/ 518935 w 1355625"/>
                <a:gd name="connsiteY37" fmla="*/ 696789 h 1198250"/>
                <a:gd name="connsiteX38" fmla="*/ 478993 w 1355625"/>
                <a:gd name="connsiteY38" fmla="*/ 632781 h 1198250"/>
                <a:gd name="connsiteX39" fmla="*/ 468007 w 1355625"/>
                <a:gd name="connsiteY39" fmla="*/ 582806 h 1198250"/>
                <a:gd name="connsiteX40" fmla="*/ 443496 w 1355625"/>
                <a:gd name="connsiteY40" fmla="*/ 496509 h 1198250"/>
                <a:gd name="connsiteX41" fmla="*/ 347421 w 1355625"/>
                <a:gd name="connsiteY41" fmla="*/ 292038 h 1198250"/>
                <a:gd name="connsiteX42" fmla="*/ 258013 w 1355625"/>
                <a:gd name="connsiteY42" fmla="*/ 174753 h 1198250"/>
                <a:gd name="connsiteX43" fmla="*/ 237693 w 1355625"/>
                <a:gd name="connsiteY43" fmla="*/ 157544 h 1198250"/>
                <a:gd name="connsiteX44" fmla="*/ 238900 w 1355625"/>
                <a:gd name="connsiteY44" fmla="*/ 133414 h 1198250"/>
                <a:gd name="connsiteX45" fmla="*/ 229247 w 1355625"/>
                <a:gd name="connsiteY45" fmla="*/ 88138 h 1198250"/>
                <a:gd name="connsiteX46" fmla="*/ 78181 w 1355625"/>
                <a:gd name="connsiteY46" fmla="*/ 41275 h 1198250"/>
                <a:gd name="connsiteX47" fmla="*/ 13094 w 1355625"/>
                <a:gd name="connsiteY47" fmla="*/ 25273 h 1198250"/>
                <a:gd name="connsiteX48" fmla="*/ 2426 w 1355625"/>
                <a:gd name="connsiteY48" fmla="*/ 0 h 1198250"/>
                <a:gd name="connsiteX49" fmla="*/ 848055 w 1355625"/>
                <a:gd name="connsiteY49" fmla="*/ 127 h 1198250"/>
                <a:gd name="connsiteX50" fmla="*/ 920191 w 1355625"/>
                <a:gd name="connsiteY50" fmla="*/ 80963 h 1198250"/>
                <a:gd name="connsiteX51" fmla="*/ 934098 w 1355625"/>
                <a:gd name="connsiteY51" fmla="*/ 92901 h 1198250"/>
                <a:gd name="connsiteX52" fmla="*/ 988263 w 1355625"/>
                <a:gd name="connsiteY52" fmla="*/ 146368 h 1198250"/>
                <a:gd name="connsiteX53" fmla="*/ 1005726 w 1355625"/>
                <a:gd name="connsiteY53" fmla="*/ 172086 h 1198250"/>
                <a:gd name="connsiteX54" fmla="*/ 1067321 w 1355625"/>
                <a:gd name="connsiteY54" fmla="*/ 302007 h 1198250"/>
                <a:gd name="connsiteX55" fmla="*/ 1041286 w 1355625"/>
                <a:gd name="connsiteY55" fmla="*/ 338393 h 1198250"/>
                <a:gd name="connsiteX56" fmla="*/ 958926 w 1355625"/>
                <a:gd name="connsiteY56" fmla="*/ 349379 h 1198250"/>
                <a:gd name="connsiteX57" fmla="*/ 952195 w 1355625"/>
                <a:gd name="connsiteY57" fmla="*/ 351919 h 1198250"/>
                <a:gd name="connsiteX58" fmla="*/ 963435 w 1355625"/>
                <a:gd name="connsiteY58" fmla="*/ 356364 h 1198250"/>
                <a:gd name="connsiteX59" fmla="*/ 1031380 w 1355625"/>
                <a:gd name="connsiteY59" fmla="*/ 425706 h 1198250"/>
                <a:gd name="connsiteX60" fmla="*/ 1068146 w 1355625"/>
                <a:gd name="connsiteY60" fmla="*/ 509590 h 1198250"/>
                <a:gd name="connsiteX61" fmla="*/ 1079132 w 1355625"/>
                <a:gd name="connsiteY61" fmla="*/ 593601 h 1198250"/>
                <a:gd name="connsiteX62" fmla="*/ 1076020 w 1355625"/>
                <a:gd name="connsiteY62" fmla="*/ 600967 h 1198250"/>
                <a:gd name="connsiteX63" fmla="*/ 1048461 w 1355625"/>
                <a:gd name="connsiteY63" fmla="*/ 737937 h 1198250"/>
                <a:gd name="connsiteX64" fmla="*/ 1075957 w 1355625"/>
                <a:gd name="connsiteY64" fmla="*/ 849253 h 1198250"/>
                <a:gd name="connsiteX65" fmla="*/ 1097928 w 1355625"/>
                <a:gd name="connsiteY65" fmla="*/ 926088 h 1198250"/>
                <a:gd name="connsiteX66" fmla="*/ 1138060 w 1355625"/>
                <a:gd name="connsiteY66" fmla="*/ 965713 h 1198250"/>
                <a:gd name="connsiteX67" fmla="*/ 1193686 w 1355625"/>
                <a:gd name="connsiteY67" fmla="*/ 953902 h 1198250"/>
                <a:gd name="connsiteX68" fmla="*/ 1303922 w 1355625"/>
                <a:gd name="connsiteY68" fmla="*/ 997717 h 1198250"/>
                <a:gd name="connsiteX69" fmla="*/ 1353706 w 1355625"/>
                <a:gd name="connsiteY69" fmla="*/ 1133735 h 1198250"/>
                <a:gd name="connsiteX70" fmla="*/ 1307859 w 1355625"/>
                <a:gd name="connsiteY70" fmla="*/ 1198251 h 1198250"/>
                <a:gd name="connsiteX71" fmla="*/ 1196861 w 1355625"/>
                <a:gd name="connsiteY71" fmla="*/ 1140656 h 1198250"/>
                <a:gd name="connsiteX72" fmla="*/ 1175969 w 1355625"/>
                <a:gd name="connsiteY72" fmla="*/ 1137735 h 119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355625" h="1198250">
                  <a:moveTo>
                    <a:pt x="1175906" y="1137608"/>
                  </a:moveTo>
                  <a:cubicBezTo>
                    <a:pt x="1146315" y="1144276"/>
                    <a:pt x="1126503" y="1116145"/>
                    <a:pt x="1099642" y="1113097"/>
                  </a:cubicBezTo>
                  <a:cubicBezTo>
                    <a:pt x="1097737" y="1113097"/>
                    <a:pt x="1095832" y="1113160"/>
                    <a:pt x="1093864" y="1113224"/>
                  </a:cubicBezTo>
                  <a:cubicBezTo>
                    <a:pt x="1076338" y="1111509"/>
                    <a:pt x="1059002" y="1109858"/>
                    <a:pt x="1051255" y="1088141"/>
                  </a:cubicBezTo>
                  <a:cubicBezTo>
                    <a:pt x="1049858" y="1084204"/>
                    <a:pt x="1045413" y="1079569"/>
                    <a:pt x="1041095" y="1079315"/>
                  </a:cubicBezTo>
                  <a:cubicBezTo>
                    <a:pt x="997852" y="1076648"/>
                    <a:pt x="982548" y="1037405"/>
                    <a:pt x="966737" y="1005908"/>
                  </a:cubicBezTo>
                  <a:cubicBezTo>
                    <a:pt x="952766" y="978222"/>
                    <a:pt x="940765" y="947933"/>
                    <a:pt x="930415" y="917706"/>
                  </a:cubicBezTo>
                  <a:cubicBezTo>
                    <a:pt x="884631" y="800612"/>
                    <a:pt x="872058" y="675516"/>
                    <a:pt x="851674" y="551945"/>
                  </a:cubicBezTo>
                  <a:cubicBezTo>
                    <a:pt x="838086" y="469648"/>
                    <a:pt x="799859" y="401576"/>
                    <a:pt x="717372" y="376303"/>
                  </a:cubicBezTo>
                  <a:cubicBezTo>
                    <a:pt x="710070" y="374080"/>
                    <a:pt x="703402" y="369889"/>
                    <a:pt x="696227" y="367095"/>
                  </a:cubicBezTo>
                  <a:cubicBezTo>
                    <a:pt x="653047" y="350141"/>
                    <a:pt x="650380" y="344299"/>
                    <a:pt x="662635" y="295213"/>
                  </a:cubicBezTo>
                  <a:cubicBezTo>
                    <a:pt x="673811" y="279719"/>
                    <a:pt x="686066" y="282386"/>
                    <a:pt x="698894" y="292673"/>
                  </a:cubicBezTo>
                  <a:cubicBezTo>
                    <a:pt x="710006" y="301626"/>
                    <a:pt x="719213" y="313184"/>
                    <a:pt x="732993" y="318962"/>
                  </a:cubicBezTo>
                  <a:cubicBezTo>
                    <a:pt x="697560" y="295975"/>
                    <a:pt x="680098" y="255017"/>
                    <a:pt x="649872" y="226125"/>
                  </a:cubicBezTo>
                  <a:cubicBezTo>
                    <a:pt x="619265" y="196787"/>
                    <a:pt x="585737" y="173483"/>
                    <a:pt x="551383" y="150305"/>
                  </a:cubicBezTo>
                  <a:cubicBezTo>
                    <a:pt x="516585" y="126810"/>
                    <a:pt x="481724" y="118619"/>
                    <a:pt x="444068" y="141225"/>
                  </a:cubicBezTo>
                  <a:cubicBezTo>
                    <a:pt x="417843" y="156973"/>
                    <a:pt x="392061" y="141796"/>
                    <a:pt x="365900" y="140590"/>
                  </a:cubicBezTo>
                  <a:cubicBezTo>
                    <a:pt x="401396" y="142749"/>
                    <a:pt x="432638" y="161545"/>
                    <a:pt x="466547" y="169863"/>
                  </a:cubicBezTo>
                  <a:cubicBezTo>
                    <a:pt x="480263" y="173229"/>
                    <a:pt x="489598" y="180976"/>
                    <a:pt x="489026" y="197867"/>
                  </a:cubicBezTo>
                  <a:cubicBezTo>
                    <a:pt x="472897" y="224093"/>
                    <a:pt x="473850" y="240666"/>
                    <a:pt x="504584" y="257176"/>
                  </a:cubicBezTo>
                  <a:cubicBezTo>
                    <a:pt x="552653" y="282957"/>
                    <a:pt x="604152" y="306643"/>
                    <a:pt x="630822" y="363095"/>
                  </a:cubicBezTo>
                  <a:cubicBezTo>
                    <a:pt x="632473" y="366587"/>
                    <a:pt x="635521" y="369762"/>
                    <a:pt x="638569" y="371985"/>
                  </a:cubicBezTo>
                  <a:cubicBezTo>
                    <a:pt x="734898" y="440502"/>
                    <a:pt x="755790" y="560708"/>
                    <a:pt x="806463" y="659959"/>
                  </a:cubicBezTo>
                  <a:cubicBezTo>
                    <a:pt x="817448" y="681485"/>
                    <a:pt x="824877" y="705044"/>
                    <a:pt x="839991" y="725237"/>
                  </a:cubicBezTo>
                  <a:cubicBezTo>
                    <a:pt x="864057" y="757432"/>
                    <a:pt x="875741" y="796548"/>
                    <a:pt x="887171" y="835537"/>
                  </a:cubicBezTo>
                  <a:cubicBezTo>
                    <a:pt x="880885" y="872113"/>
                    <a:pt x="879932" y="905260"/>
                    <a:pt x="915810" y="928375"/>
                  </a:cubicBezTo>
                  <a:cubicBezTo>
                    <a:pt x="937908" y="942662"/>
                    <a:pt x="935304" y="968634"/>
                    <a:pt x="912127" y="982731"/>
                  </a:cubicBezTo>
                  <a:cubicBezTo>
                    <a:pt x="902538" y="988573"/>
                    <a:pt x="893204" y="996129"/>
                    <a:pt x="881647" y="997907"/>
                  </a:cubicBezTo>
                  <a:cubicBezTo>
                    <a:pt x="877392" y="998161"/>
                    <a:pt x="873074" y="998225"/>
                    <a:pt x="868756" y="998161"/>
                  </a:cubicBezTo>
                  <a:cubicBezTo>
                    <a:pt x="855929" y="998479"/>
                    <a:pt x="848373" y="988890"/>
                    <a:pt x="840308" y="980318"/>
                  </a:cubicBezTo>
                  <a:cubicBezTo>
                    <a:pt x="830021" y="969396"/>
                    <a:pt x="814908" y="961585"/>
                    <a:pt x="803796" y="966157"/>
                  </a:cubicBezTo>
                  <a:cubicBezTo>
                    <a:pt x="767727" y="981080"/>
                    <a:pt x="728294" y="971936"/>
                    <a:pt x="692734" y="987747"/>
                  </a:cubicBezTo>
                  <a:cubicBezTo>
                    <a:pt x="671144" y="997336"/>
                    <a:pt x="651205" y="995621"/>
                    <a:pt x="638315" y="970285"/>
                  </a:cubicBezTo>
                  <a:cubicBezTo>
                    <a:pt x="627520" y="949076"/>
                    <a:pt x="597294" y="947298"/>
                    <a:pt x="593420" y="918976"/>
                  </a:cubicBezTo>
                  <a:cubicBezTo>
                    <a:pt x="595770" y="887734"/>
                    <a:pt x="576783" y="868748"/>
                    <a:pt x="556971" y="852492"/>
                  </a:cubicBezTo>
                  <a:cubicBezTo>
                    <a:pt x="540588" y="839030"/>
                    <a:pt x="536207" y="825059"/>
                    <a:pt x="538302" y="803342"/>
                  </a:cubicBezTo>
                  <a:cubicBezTo>
                    <a:pt x="541160" y="773434"/>
                    <a:pt x="545351" y="741874"/>
                    <a:pt x="523951" y="715775"/>
                  </a:cubicBezTo>
                  <a:cubicBezTo>
                    <a:pt x="519760" y="710632"/>
                    <a:pt x="517284" y="703266"/>
                    <a:pt x="518935" y="696789"/>
                  </a:cubicBezTo>
                  <a:cubicBezTo>
                    <a:pt x="528396" y="658752"/>
                    <a:pt x="503060" y="646306"/>
                    <a:pt x="478993" y="632781"/>
                  </a:cubicBezTo>
                  <a:cubicBezTo>
                    <a:pt x="468643" y="617858"/>
                    <a:pt x="464896" y="601094"/>
                    <a:pt x="468007" y="582806"/>
                  </a:cubicBezTo>
                  <a:cubicBezTo>
                    <a:pt x="473723" y="549405"/>
                    <a:pt x="462102" y="523179"/>
                    <a:pt x="443496" y="496509"/>
                  </a:cubicBezTo>
                  <a:cubicBezTo>
                    <a:pt x="400317" y="434787"/>
                    <a:pt x="368757" y="366587"/>
                    <a:pt x="347421" y="292038"/>
                  </a:cubicBezTo>
                  <a:cubicBezTo>
                    <a:pt x="333007" y="241555"/>
                    <a:pt x="313830" y="190882"/>
                    <a:pt x="258013" y="174753"/>
                  </a:cubicBezTo>
                  <a:cubicBezTo>
                    <a:pt x="248996" y="172149"/>
                    <a:pt x="242329" y="166244"/>
                    <a:pt x="237693" y="157544"/>
                  </a:cubicBezTo>
                  <a:cubicBezTo>
                    <a:pt x="235153" y="149289"/>
                    <a:pt x="234772" y="141225"/>
                    <a:pt x="238900" y="133414"/>
                  </a:cubicBezTo>
                  <a:cubicBezTo>
                    <a:pt x="252743" y="114174"/>
                    <a:pt x="241058" y="101156"/>
                    <a:pt x="229247" y="88138"/>
                  </a:cubicBezTo>
                  <a:cubicBezTo>
                    <a:pt x="187211" y="41783"/>
                    <a:pt x="132854" y="37529"/>
                    <a:pt x="78181" y="41275"/>
                  </a:cubicBezTo>
                  <a:cubicBezTo>
                    <a:pt x="53606" y="42926"/>
                    <a:pt x="33985" y="33846"/>
                    <a:pt x="13094" y="25273"/>
                  </a:cubicBezTo>
                  <a:cubicBezTo>
                    <a:pt x="2743" y="21019"/>
                    <a:pt x="-3797" y="13145"/>
                    <a:pt x="2426" y="0"/>
                  </a:cubicBezTo>
                  <a:cubicBezTo>
                    <a:pt x="284302" y="0"/>
                    <a:pt x="566179" y="64"/>
                    <a:pt x="848055" y="127"/>
                  </a:cubicBezTo>
                  <a:cubicBezTo>
                    <a:pt x="875360" y="23622"/>
                    <a:pt x="917397" y="31750"/>
                    <a:pt x="920191" y="80963"/>
                  </a:cubicBezTo>
                  <a:cubicBezTo>
                    <a:pt x="920572" y="87948"/>
                    <a:pt x="927938" y="93155"/>
                    <a:pt x="934098" y="92901"/>
                  </a:cubicBezTo>
                  <a:cubicBezTo>
                    <a:pt x="969023" y="91504"/>
                    <a:pt x="981532" y="115126"/>
                    <a:pt x="988263" y="146368"/>
                  </a:cubicBezTo>
                  <a:cubicBezTo>
                    <a:pt x="990613" y="157227"/>
                    <a:pt x="997090" y="166180"/>
                    <a:pt x="1005726" y="172086"/>
                  </a:cubicBezTo>
                  <a:cubicBezTo>
                    <a:pt x="1049985" y="202439"/>
                    <a:pt x="1052398" y="255970"/>
                    <a:pt x="1067321" y="302007"/>
                  </a:cubicBezTo>
                  <a:cubicBezTo>
                    <a:pt x="1073988" y="322455"/>
                    <a:pt x="1064844" y="340679"/>
                    <a:pt x="1041286" y="338393"/>
                  </a:cubicBezTo>
                  <a:cubicBezTo>
                    <a:pt x="1012774" y="335599"/>
                    <a:pt x="986485" y="347093"/>
                    <a:pt x="958926" y="349379"/>
                  </a:cubicBezTo>
                  <a:cubicBezTo>
                    <a:pt x="956386" y="349569"/>
                    <a:pt x="952068" y="350903"/>
                    <a:pt x="952195" y="351919"/>
                  </a:cubicBezTo>
                  <a:cubicBezTo>
                    <a:pt x="953338" y="359793"/>
                    <a:pt x="959624" y="354586"/>
                    <a:pt x="963435" y="356364"/>
                  </a:cubicBezTo>
                  <a:cubicBezTo>
                    <a:pt x="1000899" y="362714"/>
                    <a:pt x="1025791" y="380557"/>
                    <a:pt x="1031380" y="425706"/>
                  </a:cubicBezTo>
                  <a:cubicBezTo>
                    <a:pt x="1035190" y="456440"/>
                    <a:pt x="1049350" y="484253"/>
                    <a:pt x="1068146" y="509590"/>
                  </a:cubicBezTo>
                  <a:cubicBezTo>
                    <a:pt x="1086244" y="533974"/>
                    <a:pt x="1092911" y="562994"/>
                    <a:pt x="1079132" y="593601"/>
                  </a:cubicBezTo>
                  <a:cubicBezTo>
                    <a:pt x="1078052" y="596077"/>
                    <a:pt x="1075830" y="598617"/>
                    <a:pt x="1076020" y="600967"/>
                  </a:cubicBezTo>
                  <a:cubicBezTo>
                    <a:pt x="1080783" y="650053"/>
                    <a:pt x="1065289" y="692598"/>
                    <a:pt x="1048461" y="737937"/>
                  </a:cubicBezTo>
                  <a:cubicBezTo>
                    <a:pt x="1035253" y="773434"/>
                    <a:pt x="1061098" y="813629"/>
                    <a:pt x="1075957" y="849253"/>
                  </a:cubicBezTo>
                  <a:cubicBezTo>
                    <a:pt x="1086371" y="874272"/>
                    <a:pt x="1098245" y="900117"/>
                    <a:pt x="1097928" y="926088"/>
                  </a:cubicBezTo>
                  <a:cubicBezTo>
                    <a:pt x="1097483" y="960569"/>
                    <a:pt x="1115581" y="965141"/>
                    <a:pt x="1138060" y="965713"/>
                  </a:cubicBezTo>
                  <a:cubicBezTo>
                    <a:pt x="1156983" y="966221"/>
                    <a:pt x="1175461" y="959998"/>
                    <a:pt x="1193686" y="953902"/>
                  </a:cubicBezTo>
                  <a:cubicBezTo>
                    <a:pt x="1243851" y="936947"/>
                    <a:pt x="1273569" y="950727"/>
                    <a:pt x="1303922" y="997717"/>
                  </a:cubicBezTo>
                  <a:cubicBezTo>
                    <a:pt x="1330719" y="1039183"/>
                    <a:pt x="1334783" y="1089284"/>
                    <a:pt x="1353706" y="1133735"/>
                  </a:cubicBezTo>
                  <a:cubicBezTo>
                    <a:pt x="1362659" y="1154690"/>
                    <a:pt x="1339101" y="1184217"/>
                    <a:pt x="1307859" y="1198251"/>
                  </a:cubicBezTo>
                  <a:cubicBezTo>
                    <a:pt x="1269378" y="1182312"/>
                    <a:pt x="1235088" y="1157039"/>
                    <a:pt x="1196861" y="1140656"/>
                  </a:cubicBezTo>
                  <a:cubicBezTo>
                    <a:pt x="1190066" y="1137735"/>
                    <a:pt x="1183780" y="1131512"/>
                    <a:pt x="1175969" y="113773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" name="Полилиния: фигура 25">
              <a:extLst>
                <a:ext uri="{FF2B5EF4-FFF2-40B4-BE49-F238E27FC236}">
                  <a16:creationId xmlns="" xmlns:a16="http://schemas.microsoft.com/office/drawing/2014/main" id="{41ABEAD3-37D4-446D-8C9F-9343FBED353E}"/>
                </a:ext>
              </a:extLst>
            </p:cNvPr>
            <p:cNvSpPr/>
            <p:nvPr/>
          </p:nvSpPr>
          <p:spPr>
            <a:xfrm>
              <a:off x="9061175" y="1905"/>
              <a:ext cx="525609" cy="2005112"/>
            </a:xfrm>
            <a:custGeom>
              <a:avLst/>
              <a:gdLst>
                <a:gd name="connsiteX0" fmla="*/ 371114 w 525609"/>
                <a:gd name="connsiteY0" fmla="*/ 127 h 2005112"/>
                <a:gd name="connsiteX1" fmla="*/ 401975 w 525609"/>
                <a:gd name="connsiteY1" fmla="*/ 29845 h 2005112"/>
                <a:gd name="connsiteX2" fmla="*/ 446679 w 525609"/>
                <a:gd name="connsiteY2" fmla="*/ 125667 h 2005112"/>
                <a:gd name="connsiteX3" fmla="*/ 479572 w 525609"/>
                <a:gd name="connsiteY3" fmla="*/ 194438 h 2005112"/>
                <a:gd name="connsiteX4" fmla="*/ 485858 w 525609"/>
                <a:gd name="connsiteY4" fmla="*/ 240031 h 2005112"/>
                <a:gd name="connsiteX5" fmla="*/ 432201 w 525609"/>
                <a:gd name="connsiteY5" fmla="*/ 308485 h 2005112"/>
                <a:gd name="connsiteX6" fmla="*/ 420390 w 525609"/>
                <a:gd name="connsiteY6" fmla="*/ 349125 h 2005112"/>
                <a:gd name="connsiteX7" fmla="*/ 426740 w 525609"/>
                <a:gd name="connsiteY7" fmla="*/ 568582 h 2005112"/>
                <a:gd name="connsiteX8" fmla="*/ 431249 w 525609"/>
                <a:gd name="connsiteY8" fmla="*/ 580012 h 2005112"/>
                <a:gd name="connsiteX9" fmla="*/ 472841 w 525609"/>
                <a:gd name="connsiteY9" fmla="*/ 544388 h 2005112"/>
                <a:gd name="connsiteX10" fmla="*/ 525610 w 525609"/>
                <a:gd name="connsiteY10" fmla="*/ 560327 h 2005112"/>
                <a:gd name="connsiteX11" fmla="*/ 422041 w 525609"/>
                <a:gd name="connsiteY11" fmla="*/ 646433 h 2005112"/>
                <a:gd name="connsiteX12" fmla="*/ 406293 w 525609"/>
                <a:gd name="connsiteY12" fmla="*/ 672024 h 2005112"/>
                <a:gd name="connsiteX13" fmla="*/ 399435 w 525609"/>
                <a:gd name="connsiteY13" fmla="*/ 700599 h 2005112"/>
                <a:gd name="connsiteX14" fmla="*/ 426295 w 525609"/>
                <a:gd name="connsiteY14" fmla="*/ 834966 h 2005112"/>
                <a:gd name="connsiteX15" fmla="*/ 425915 w 525609"/>
                <a:gd name="connsiteY15" fmla="*/ 838903 h 2005112"/>
                <a:gd name="connsiteX16" fmla="*/ 465602 w 525609"/>
                <a:gd name="connsiteY16" fmla="*/ 955807 h 2005112"/>
                <a:gd name="connsiteX17" fmla="*/ 472143 w 525609"/>
                <a:gd name="connsiteY17" fmla="*/ 976698 h 2005112"/>
                <a:gd name="connsiteX18" fmla="*/ 439885 w 525609"/>
                <a:gd name="connsiteY18" fmla="*/ 990859 h 2005112"/>
                <a:gd name="connsiteX19" fmla="*/ 339364 w 525609"/>
                <a:gd name="connsiteY19" fmla="*/ 977206 h 2005112"/>
                <a:gd name="connsiteX20" fmla="*/ 385465 w 525609"/>
                <a:gd name="connsiteY20" fmla="*/ 1012131 h 2005112"/>
                <a:gd name="connsiteX21" fmla="*/ 414294 w 525609"/>
                <a:gd name="connsiteY21" fmla="*/ 1052391 h 2005112"/>
                <a:gd name="connsiteX22" fmla="*/ 403245 w 525609"/>
                <a:gd name="connsiteY22" fmla="*/ 1090364 h 2005112"/>
                <a:gd name="connsiteX23" fmla="*/ 422422 w 525609"/>
                <a:gd name="connsiteY23" fmla="*/ 1244162 h 2005112"/>
                <a:gd name="connsiteX24" fmla="*/ 430042 w 525609"/>
                <a:gd name="connsiteY24" fmla="*/ 1273562 h 2005112"/>
                <a:gd name="connsiteX25" fmla="*/ 486431 w 525609"/>
                <a:gd name="connsiteY25" fmla="*/ 1453014 h 2005112"/>
                <a:gd name="connsiteX26" fmla="*/ 515704 w 525609"/>
                <a:gd name="connsiteY26" fmla="*/ 1503306 h 2005112"/>
                <a:gd name="connsiteX27" fmla="*/ 409722 w 525609"/>
                <a:gd name="connsiteY27" fmla="*/ 1434091 h 2005112"/>
                <a:gd name="connsiteX28" fmla="*/ 381909 w 525609"/>
                <a:gd name="connsiteY28" fmla="*/ 1358526 h 2005112"/>
                <a:gd name="connsiteX29" fmla="*/ 327743 w 525609"/>
                <a:gd name="connsiteY29" fmla="*/ 1263910 h 2005112"/>
                <a:gd name="connsiteX30" fmla="*/ 295549 w 525609"/>
                <a:gd name="connsiteY30" fmla="*/ 1283087 h 2005112"/>
                <a:gd name="connsiteX31" fmla="*/ 312250 w 525609"/>
                <a:gd name="connsiteY31" fmla="*/ 1446347 h 2005112"/>
                <a:gd name="connsiteX32" fmla="*/ 316441 w 525609"/>
                <a:gd name="connsiteY32" fmla="*/ 1506672 h 2005112"/>
                <a:gd name="connsiteX33" fmla="*/ 326855 w 525609"/>
                <a:gd name="connsiteY33" fmla="*/ 1558552 h 2005112"/>
                <a:gd name="connsiteX34" fmla="*/ 330156 w 525609"/>
                <a:gd name="connsiteY34" fmla="*/ 1572712 h 2005112"/>
                <a:gd name="connsiteX35" fmla="*/ 363494 w 525609"/>
                <a:gd name="connsiteY35" fmla="*/ 1637292 h 2005112"/>
                <a:gd name="connsiteX36" fmla="*/ 383687 w 525609"/>
                <a:gd name="connsiteY36" fmla="*/ 1669741 h 2005112"/>
                <a:gd name="connsiteX37" fmla="*/ 360573 w 525609"/>
                <a:gd name="connsiteY37" fmla="*/ 1709873 h 2005112"/>
                <a:gd name="connsiteX38" fmla="*/ 344063 w 525609"/>
                <a:gd name="connsiteY38" fmla="*/ 1746830 h 2005112"/>
                <a:gd name="connsiteX39" fmla="*/ 340825 w 525609"/>
                <a:gd name="connsiteY39" fmla="*/ 1766705 h 2005112"/>
                <a:gd name="connsiteX40" fmla="*/ 349397 w 525609"/>
                <a:gd name="connsiteY40" fmla="*/ 1801123 h 2005112"/>
                <a:gd name="connsiteX41" fmla="*/ 372448 w 525609"/>
                <a:gd name="connsiteY41" fmla="*/ 1826078 h 2005112"/>
                <a:gd name="connsiteX42" fmla="*/ 339808 w 525609"/>
                <a:gd name="connsiteY42" fmla="*/ 1829063 h 2005112"/>
                <a:gd name="connsiteX43" fmla="*/ 304503 w 525609"/>
                <a:gd name="connsiteY43" fmla="*/ 1828745 h 2005112"/>
                <a:gd name="connsiteX44" fmla="*/ 304503 w 525609"/>
                <a:gd name="connsiteY44" fmla="*/ 1867544 h 2005112"/>
                <a:gd name="connsiteX45" fmla="*/ 401594 w 525609"/>
                <a:gd name="connsiteY45" fmla="*/ 1965081 h 2005112"/>
                <a:gd name="connsiteX46" fmla="*/ 432201 w 525609"/>
                <a:gd name="connsiteY46" fmla="*/ 1980321 h 2005112"/>
                <a:gd name="connsiteX47" fmla="*/ 398673 w 525609"/>
                <a:gd name="connsiteY47" fmla="*/ 1998926 h 2005112"/>
                <a:gd name="connsiteX48" fmla="*/ 353588 w 525609"/>
                <a:gd name="connsiteY48" fmla="*/ 2001974 h 2005112"/>
                <a:gd name="connsiteX49" fmla="*/ 298280 w 525609"/>
                <a:gd name="connsiteY49" fmla="*/ 1971684 h 2005112"/>
                <a:gd name="connsiteX50" fmla="*/ 271165 w 525609"/>
                <a:gd name="connsiteY50" fmla="*/ 1939172 h 2005112"/>
                <a:gd name="connsiteX51" fmla="*/ 252814 w 525609"/>
                <a:gd name="connsiteY51" fmla="*/ 1902279 h 2005112"/>
                <a:gd name="connsiteX52" fmla="*/ 251734 w 525609"/>
                <a:gd name="connsiteY52" fmla="*/ 1849129 h 2005112"/>
                <a:gd name="connsiteX53" fmla="*/ 224937 w 525609"/>
                <a:gd name="connsiteY53" fmla="*/ 1837699 h 2005112"/>
                <a:gd name="connsiteX54" fmla="*/ 199093 w 525609"/>
                <a:gd name="connsiteY54" fmla="*/ 1771468 h 2005112"/>
                <a:gd name="connsiteX55" fmla="*/ 233446 w 525609"/>
                <a:gd name="connsiteY55" fmla="*/ 1715778 h 2005112"/>
                <a:gd name="connsiteX56" fmla="*/ 254782 w 525609"/>
                <a:gd name="connsiteY56" fmla="*/ 1730129 h 2005112"/>
                <a:gd name="connsiteX57" fmla="*/ 268371 w 525609"/>
                <a:gd name="connsiteY57" fmla="*/ 1482034 h 2005112"/>
                <a:gd name="connsiteX58" fmla="*/ 265132 w 525609"/>
                <a:gd name="connsiteY58" fmla="*/ 1453903 h 2005112"/>
                <a:gd name="connsiteX59" fmla="*/ 217127 w 525609"/>
                <a:gd name="connsiteY59" fmla="*/ 1297756 h 2005112"/>
                <a:gd name="connsiteX60" fmla="*/ 246210 w 525609"/>
                <a:gd name="connsiteY60" fmla="*/ 1227271 h 2005112"/>
                <a:gd name="connsiteX61" fmla="*/ 211983 w 525609"/>
                <a:gd name="connsiteY61" fmla="*/ 1181804 h 2005112"/>
                <a:gd name="connsiteX62" fmla="*/ 177693 w 525609"/>
                <a:gd name="connsiteY62" fmla="*/ 1085474 h 2005112"/>
                <a:gd name="connsiteX63" fmla="*/ 204680 w 525609"/>
                <a:gd name="connsiteY63" fmla="*/ 1168215 h 2005112"/>
                <a:gd name="connsiteX64" fmla="*/ 191345 w 525609"/>
                <a:gd name="connsiteY64" fmla="*/ 1196092 h 2005112"/>
                <a:gd name="connsiteX65" fmla="*/ 179916 w 525609"/>
                <a:gd name="connsiteY65" fmla="*/ 1265307 h 2005112"/>
                <a:gd name="connsiteX66" fmla="*/ 187155 w 525609"/>
                <a:gd name="connsiteY66" fmla="*/ 1319727 h 2005112"/>
                <a:gd name="connsiteX67" fmla="*/ 159659 w 525609"/>
                <a:gd name="connsiteY67" fmla="*/ 1346905 h 2005112"/>
                <a:gd name="connsiteX68" fmla="*/ 128480 w 525609"/>
                <a:gd name="connsiteY68" fmla="*/ 1324299 h 2005112"/>
                <a:gd name="connsiteX69" fmla="*/ 107526 w 525609"/>
                <a:gd name="connsiteY69" fmla="*/ 1311662 h 2005112"/>
                <a:gd name="connsiteX70" fmla="*/ 100096 w 525609"/>
                <a:gd name="connsiteY70" fmla="*/ 1332998 h 2005112"/>
                <a:gd name="connsiteX71" fmla="*/ 115018 w 525609"/>
                <a:gd name="connsiteY71" fmla="*/ 1440631 h 2005112"/>
                <a:gd name="connsiteX72" fmla="*/ 121877 w 525609"/>
                <a:gd name="connsiteY72" fmla="*/ 1567696 h 2005112"/>
                <a:gd name="connsiteX73" fmla="*/ 90889 w 525609"/>
                <a:gd name="connsiteY73" fmla="*/ 1598049 h 2005112"/>
                <a:gd name="connsiteX74" fmla="*/ 57424 w 525609"/>
                <a:gd name="connsiteY74" fmla="*/ 1573157 h 2005112"/>
                <a:gd name="connsiteX75" fmla="*/ 25230 w 525609"/>
                <a:gd name="connsiteY75" fmla="*/ 1530167 h 2005112"/>
                <a:gd name="connsiteX76" fmla="*/ 5544 w 525609"/>
                <a:gd name="connsiteY76" fmla="*/ 1497464 h 2005112"/>
                <a:gd name="connsiteX77" fmla="*/ 22626 w 525609"/>
                <a:gd name="connsiteY77" fmla="*/ 1478795 h 2005112"/>
                <a:gd name="connsiteX78" fmla="*/ 62441 w 525609"/>
                <a:gd name="connsiteY78" fmla="*/ 1489336 h 2005112"/>
                <a:gd name="connsiteX79" fmla="*/ 51392 w 525609"/>
                <a:gd name="connsiteY79" fmla="*/ 1444823 h 2005112"/>
                <a:gd name="connsiteX80" fmla="*/ 31453 w 525609"/>
                <a:gd name="connsiteY80" fmla="*/ 1288929 h 2005112"/>
                <a:gd name="connsiteX81" fmla="*/ 48407 w 525609"/>
                <a:gd name="connsiteY81" fmla="*/ 1178502 h 2005112"/>
                <a:gd name="connsiteX82" fmla="*/ 77935 w 525609"/>
                <a:gd name="connsiteY82" fmla="*/ 1115383 h 2005112"/>
                <a:gd name="connsiteX83" fmla="*/ 85745 w 525609"/>
                <a:gd name="connsiteY83" fmla="*/ 1057661 h 2005112"/>
                <a:gd name="connsiteX84" fmla="*/ 110510 w 525609"/>
                <a:gd name="connsiteY84" fmla="*/ 994605 h 2005112"/>
                <a:gd name="connsiteX85" fmla="*/ 136355 w 525609"/>
                <a:gd name="connsiteY85" fmla="*/ 920437 h 2005112"/>
                <a:gd name="connsiteX86" fmla="*/ 116924 w 525609"/>
                <a:gd name="connsiteY86" fmla="*/ 850777 h 2005112"/>
                <a:gd name="connsiteX87" fmla="*/ 123718 w 525609"/>
                <a:gd name="connsiteY87" fmla="*/ 779466 h 2005112"/>
                <a:gd name="connsiteX88" fmla="*/ 94064 w 525609"/>
                <a:gd name="connsiteY88" fmla="*/ 682120 h 2005112"/>
                <a:gd name="connsiteX89" fmla="*/ 80729 w 525609"/>
                <a:gd name="connsiteY89" fmla="*/ 644782 h 2005112"/>
                <a:gd name="connsiteX90" fmla="*/ 69235 w 525609"/>
                <a:gd name="connsiteY90" fmla="*/ 603697 h 2005112"/>
                <a:gd name="connsiteX91" fmla="*/ 43771 w 525609"/>
                <a:gd name="connsiteY91" fmla="*/ 528386 h 2005112"/>
                <a:gd name="connsiteX92" fmla="*/ 60091 w 525609"/>
                <a:gd name="connsiteY92" fmla="*/ 504446 h 2005112"/>
                <a:gd name="connsiteX93" fmla="*/ 66631 w 525609"/>
                <a:gd name="connsiteY93" fmla="*/ 433009 h 2005112"/>
                <a:gd name="connsiteX94" fmla="*/ 68727 w 525609"/>
                <a:gd name="connsiteY94" fmla="*/ 390082 h 2005112"/>
                <a:gd name="connsiteX95" fmla="*/ 87460 w 525609"/>
                <a:gd name="connsiteY95" fmla="*/ 320232 h 2005112"/>
                <a:gd name="connsiteX96" fmla="*/ 85364 w 525609"/>
                <a:gd name="connsiteY96" fmla="*/ 184786 h 2005112"/>
                <a:gd name="connsiteX97" fmla="*/ 55455 w 525609"/>
                <a:gd name="connsiteY97" fmla="*/ 42228 h 2005112"/>
                <a:gd name="connsiteX98" fmla="*/ 43518 w 525609"/>
                <a:gd name="connsiteY98" fmla="*/ 0 h 2005112"/>
                <a:gd name="connsiteX99" fmla="*/ 371114 w 525609"/>
                <a:gd name="connsiteY99" fmla="*/ 0 h 2005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25609" h="2005112">
                  <a:moveTo>
                    <a:pt x="371114" y="127"/>
                  </a:moveTo>
                  <a:cubicBezTo>
                    <a:pt x="378670" y="13335"/>
                    <a:pt x="390608" y="21019"/>
                    <a:pt x="401975" y="29845"/>
                  </a:cubicBezTo>
                  <a:cubicBezTo>
                    <a:pt x="432201" y="53213"/>
                    <a:pt x="453855" y="81026"/>
                    <a:pt x="446679" y="125667"/>
                  </a:cubicBezTo>
                  <a:cubicBezTo>
                    <a:pt x="441790" y="156147"/>
                    <a:pt x="458490" y="178436"/>
                    <a:pt x="479572" y="194438"/>
                  </a:cubicBezTo>
                  <a:cubicBezTo>
                    <a:pt x="499320" y="209488"/>
                    <a:pt x="492590" y="218632"/>
                    <a:pt x="485858" y="240031"/>
                  </a:cubicBezTo>
                  <a:cubicBezTo>
                    <a:pt x="475381" y="273051"/>
                    <a:pt x="459506" y="293054"/>
                    <a:pt x="432201" y="308485"/>
                  </a:cubicBezTo>
                  <a:cubicBezTo>
                    <a:pt x="418930" y="315914"/>
                    <a:pt x="418485" y="333440"/>
                    <a:pt x="420390" y="349125"/>
                  </a:cubicBezTo>
                  <a:cubicBezTo>
                    <a:pt x="429281" y="422023"/>
                    <a:pt x="426359" y="495366"/>
                    <a:pt x="426740" y="568582"/>
                  </a:cubicBezTo>
                  <a:cubicBezTo>
                    <a:pt x="426740" y="572074"/>
                    <a:pt x="429407" y="575567"/>
                    <a:pt x="431249" y="580012"/>
                  </a:cubicBezTo>
                  <a:cubicBezTo>
                    <a:pt x="450489" y="574043"/>
                    <a:pt x="447758" y="538292"/>
                    <a:pt x="472841" y="544388"/>
                  </a:cubicBezTo>
                  <a:cubicBezTo>
                    <a:pt x="489986" y="548579"/>
                    <a:pt x="511767" y="534990"/>
                    <a:pt x="525610" y="560327"/>
                  </a:cubicBezTo>
                  <a:cubicBezTo>
                    <a:pt x="470873" y="562232"/>
                    <a:pt x="446743" y="605285"/>
                    <a:pt x="422041" y="646433"/>
                  </a:cubicBezTo>
                  <a:cubicBezTo>
                    <a:pt x="416898" y="654942"/>
                    <a:pt x="417723" y="667261"/>
                    <a:pt x="406293" y="672024"/>
                  </a:cubicBezTo>
                  <a:cubicBezTo>
                    <a:pt x="392260" y="677929"/>
                    <a:pt x="390799" y="687010"/>
                    <a:pt x="399435" y="700599"/>
                  </a:cubicBezTo>
                  <a:cubicBezTo>
                    <a:pt x="425406" y="741239"/>
                    <a:pt x="408325" y="792230"/>
                    <a:pt x="426295" y="834966"/>
                  </a:cubicBezTo>
                  <a:cubicBezTo>
                    <a:pt x="426740" y="836045"/>
                    <a:pt x="426550" y="837887"/>
                    <a:pt x="425915" y="838903"/>
                  </a:cubicBezTo>
                  <a:cubicBezTo>
                    <a:pt x="393656" y="895735"/>
                    <a:pt x="401086" y="936503"/>
                    <a:pt x="465602" y="955807"/>
                  </a:cubicBezTo>
                  <a:cubicBezTo>
                    <a:pt x="472968" y="958029"/>
                    <a:pt x="475889" y="968062"/>
                    <a:pt x="472143" y="976698"/>
                  </a:cubicBezTo>
                  <a:cubicBezTo>
                    <a:pt x="465602" y="991748"/>
                    <a:pt x="452521" y="994923"/>
                    <a:pt x="439885" y="990859"/>
                  </a:cubicBezTo>
                  <a:cubicBezTo>
                    <a:pt x="407309" y="980445"/>
                    <a:pt x="374670" y="973269"/>
                    <a:pt x="339364" y="977206"/>
                  </a:cubicBezTo>
                  <a:cubicBezTo>
                    <a:pt x="346857" y="1001463"/>
                    <a:pt x="350921" y="1024133"/>
                    <a:pt x="385465" y="1012131"/>
                  </a:cubicBezTo>
                  <a:cubicBezTo>
                    <a:pt x="407627" y="1004448"/>
                    <a:pt x="424264" y="1029784"/>
                    <a:pt x="414294" y="1052391"/>
                  </a:cubicBezTo>
                  <a:cubicBezTo>
                    <a:pt x="408706" y="1065027"/>
                    <a:pt x="408516" y="1079696"/>
                    <a:pt x="403245" y="1090364"/>
                  </a:cubicBezTo>
                  <a:cubicBezTo>
                    <a:pt x="375051" y="1147387"/>
                    <a:pt x="408833" y="1194250"/>
                    <a:pt x="422422" y="1244162"/>
                  </a:cubicBezTo>
                  <a:cubicBezTo>
                    <a:pt x="425089" y="1253877"/>
                    <a:pt x="432963" y="1260354"/>
                    <a:pt x="430042" y="1273562"/>
                  </a:cubicBezTo>
                  <a:cubicBezTo>
                    <a:pt x="414104" y="1345508"/>
                    <a:pt x="417215" y="1411104"/>
                    <a:pt x="486431" y="1453014"/>
                  </a:cubicBezTo>
                  <a:cubicBezTo>
                    <a:pt x="503321" y="1463301"/>
                    <a:pt x="509671" y="1483050"/>
                    <a:pt x="515704" y="1503306"/>
                  </a:cubicBezTo>
                  <a:cubicBezTo>
                    <a:pt x="488144" y="1465587"/>
                    <a:pt x="439948" y="1467365"/>
                    <a:pt x="409722" y="1434091"/>
                  </a:cubicBezTo>
                  <a:cubicBezTo>
                    <a:pt x="389339" y="1411612"/>
                    <a:pt x="382798" y="1389196"/>
                    <a:pt x="381909" y="1358526"/>
                  </a:cubicBezTo>
                  <a:cubicBezTo>
                    <a:pt x="380766" y="1318393"/>
                    <a:pt x="366605" y="1282643"/>
                    <a:pt x="327743" y="1263910"/>
                  </a:cubicBezTo>
                  <a:cubicBezTo>
                    <a:pt x="306154" y="1253496"/>
                    <a:pt x="296120" y="1258195"/>
                    <a:pt x="295549" y="1283087"/>
                  </a:cubicBezTo>
                  <a:cubicBezTo>
                    <a:pt x="294216" y="1338205"/>
                    <a:pt x="284373" y="1394149"/>
                    <a:pt x="312250" y="1446347"/>
                  </a:cubicBezTo>
                  <a:cubicBezTo>
                    <a:pt x="321965" y="1464571"/>
                    <a:pt x="318600" y="1486352"/>
                    <a:pt x="316441" y="1506672"/>
                  </a:cubicBezTo>
                  <a:cubicBezTo>
                    <a:pt x="314472" y="1525404"/>
                    <a:pt x="307487" y="1544455"/>
                    <a:pt x="326855" y="1558552"/>
                  </a:cubicBezTo>
                  <a:cubicBezTo>
                    <a:pt x="329776" y="1560647"/>
                    <a:pt x="331871" y="1569474"/>
                    <a:pt x="330156" y="1572712"/>
                  </a:cubicBezTo>
                  <a:cubicBezTo>
                    <a:pt x="308631" y="1614051"/>
                    <a:pt x="328760" y="1630180"/>
                    <a:pt x="363494" y="1637292"/>
                  </a:cubicBezTo>
                  <a:cubicBezTo>
                    <a:pt x="380956" y="1640911"/>
                    <a:pt x="387370" y="1652532"/>
                    <a:pt x="383687" y="1669741"/>
                  </a:cubicBezTo>
                  <a:cubicBezTo>
                    <a:pt x="380385" y="1685552"/>
                    <a:pt x="385338" y="1707841"/>
                    <a:pt x="360573" y="1709873"/>
                  </a:cubicBezTo>
                  <a:cubicBezTo>
                    <a:pt x="335491" y="1711905"/>
                    <a:pt x="316314" y="1717048"/>
                    <a:pt x="344063" y="1746830"/>
                  </a:cubicBezTo>
                  <a:cubicBezTo>
                    <a:pt x="350794" y="1754069"/>
                    <a:pt x="349016" y="1761118"/>
                    <a:pt x="340825" y="1766705"/>
                  </a:cubicBezTo>
                  <a:cubicBezTo>
                    <a:pt x="309837" y="1787788"/>
                    <a:pt x="330538" y="1794201"/>
                    <a:pt x="349397" y="1801123"/>
                  </a:cubicBezTo>
                  <a:cubicBezTo>
                    <a:pt x="361144" y="1805377"/>
                    <a:pt x="378481" y="1808108"/>
                    <a:pt x="372448" y="1826078"/>
                  </a:cubicBezTo>
                  <a:cubicBezTo>
                    <a:pt x="366161" y="1844938"/>
                    <a:pt x="351239" y="1832301"/>
                    <a:pt x="339808" y="1829063"/>
                  </a:cubicBezTo>
                  <a:cubicBezTo>
                    <a:pt x="327998" y="1825761"/>
                    <a:pt x="315488" y="1815664"/>
                    <a:pt x="304503" y="1828745"/>
                  </a:cubicBezTo>
                  <a:cubicBezTo>
                    <a:pt x="294406" y="1840810"/>
                    <a:pt x="301899" y="1854463"/>
                    <a:pt x="304503" y="1867544"/>
                  </a:cubicBezTo>
                  <a:cubicBezTo>
                    <a:pt x="315615" y="1924631"/>
                    <a:pt x="344825" y="1960445"/>
                    <a:pt x="401594" y="1965081"/>
                  </a:cubicBezTo>
                  <a:cubicBezTo>
                    <a:pt x="413342" y="1966033"/>
                    <a:pt x="423375" y="1972002"/>
                    <a:pt x="432201" y="1980321"/>
                  </a:cubicBezTo>
                  <a:cubicBezTo>
                    <a:pt x="427439" y="1999815"/>
                    <a:pt x="412071" y="1998355"/>
                    <a:pt x="398673" y="1998926"/>
                  </a:cubicBezTo>
                  <a:cubicBezTo>
                    <a:pt x="383624" y="1999498"/>
                    <a:pt x="368383" y="1997783"/>
                    <a:pt x="353588" y="2001974"/>
                  </a:cubicBezTo>
                  <a:cubicBezTo>
                    <a:pt x="326537" y="2009721"/>
                    <a:pt x="306535" y="2004387"/>
                    <a:pt x="298280" y="1971684"/>
                  </a:cubicBezTo>
                  <a:cubicBezTo>
                    <a:pt x="294469" y="1956635"/>
                    <a:pt x="283231" y="1947173"/>
                    <a:pt x="271165" y="1939172"/>
                  </a:cubicBezTo>
                  <a:cubicBezTo>
                    <a:pt x="258402" y="1930790"/>
                    <a:pt x="250845" y="1919233"/>
                    <a:pt x="252814" y="1902279"/>
                  </a:cubicBezTo>
                  <a:cubicBezTo>
                    <a:pt x="258084" y="1884435"/>
                    <a:pt x="286786" y="1866147"/>
                    <a:pt x="251734" y="1849129"/>
                  </a:cubicBezTo>
                  <a:cubicBezTo>
                    <a:pt x="242844" y="1845192"/>
                    <a:pt x="232176" y="1846081"/>
                    <a:pt x="224937" y="1837699"/>
                  </a:cubicBezTo>
                  <a:cubicBezTo>
                    <a:pt x="214841" y="1816363"/>
                    <a:pt x="208681" y="1793249"/>
                    <a:pt x="199093" y="1771468"/>
                  </a:cubicBezTo>
                  <a:cubicBezTo>
                    <a:pt x="185250" y="1739972"/>
                    <a:pt x="198966" y="1720731"/>
                    <a:pt x="233446" y="1715778"/>
                  </a:cubicBezTo>
                  <a:cubicBezTo>
                    <a:pt x="240939" y="1717810"/>
                    <a:pt x="246591" y="1722890"/>
                    <a:pt x="254782" y="1730129"/>
                  </a:cubicBezTo>
                  <a:cubicBezTo>
                    <a:pt x="236177" y="1645102"/>
                    <a:pt x="272689" y="1565156"/>
                    <a:pt x="268371" y="1482034"/>
                  </a:cubicBezTo>
                  <a:cubicBezTo>
                    <a:pt x="267863" y="1472509"/>
                    <a:pt x="269387" y="1461777"/>
                    <a:pt x="265132" y="1453903"/>
                  </a:cubicBezTo>
                  <a:cubicBezTo>
                    <a:pt x="238970" y="1405516"/>
                    <a:pt x="245384" y="1346143"/>
                    <a:pt x="217127" y="1297756"/>
                  </a:cubicBezTo>
                  <a:cubicBezTo>
                    <a:pt x="198775" y="1266323"/>
                    <a:pt x="212618" y="1238955"/>
                    <a:pt x="246210" y="1227271"/>
                  </a:cubicBezTo>
                  <a:cubicBezTo>
                    <a:pt x="221000" y="1220984"/>
                    <a:pt x="206586" y="1207141"/>
                    <a:pt x="211983" y="1181804"/>
                  </a:cubicBezTo>
                  <a:cubicBezTo>
                    <a:pt x="221699" y="1135830"/>
                    <a:pt x="194267" y="1110303"/>
                    <a:pt x="177693" y="1085474"/>
                  </a:cubicBezTo>
                  <a:cubicBezTo>
                    <a:pt x="197823" y="1103635"/>
                    <a:pt x="204617" y="1134560"/>
                    <a:pt x="204680" y="1168215"/>
                  </a:cubicBezTo>
                  <a:cubicBezTo>
                    <a:pt x="204680" y="1179582"/>
                    <a:pt x="200108" y="1188789"/>
                    <a:pt x="191345" y="1196092"/>
                  </a:cubicBezTo>
                  <a:cubicBezTo>
                    <a:pt x="159278" y="1222889"/>
                    <a:pt x="158262" y="1227397"/>
                    <a:pt x="179916" y="1265307"/>
                  </a:cubicBezTo>
                  <a:cubicBezTo>
                    <a:pt x="189949" y="1282897"/>
                    <a:pt x="204554" y="1300232"/>
                    <a:pt x="187155" y="1319727"/>
                  </a:cubicBezTo>
                  <a:cubicBezTo>
                    <a:pt x="178709" y="1329125"/>
                    <a:pt x="169946" y="1339094"/>
                    <a:pt x="159659" y="1346905"/>
                  </a:cubicBezTo>
                  <a:cubicBezTo>
                    <a:pt x="141435" y="1351795"/>
                    <a:pt x="135846" y="1337063"/>
                    <a:pt x="128480" y="1324299"/>
                  </a:cubicBezTo>
                  <a:cubicBezTo>
                    <a:pt x="123908" y="1316298"/>
                    <a:pt x="118003" y="1307217"/>
                    <a:pt x="107526" y="1311662"/>
                  </a:cubicBezTo>
                  <a:cubicBezTo>
                    <a:pt x="99080" y="1315218"/>
                    <a:pt x="100160" y="1324997"/>
                    <a:pt x="100096" y="1332998"/>
                  </a:cubicBezTo>
                  <a:cubicBezTo>
                    <a:pt x="99715" y="1369702"/>
                    <a:pt x="98508" y="1406722"/>
                    <a:pt x="115018" y="1440631"/>
                  </a:cubicBezTo>
                  <a:cubicBezTo>
                    <a:pt x="135148" y="1482034"/>
                    <a:pt x="131084" y="1524452"/>
                    <a:pt x="121877" y="1567696"/>
                  </a:cubicBezTo>
                  <a:cubicBezTo>
                    <a:pt x="117813" y="1586492"/>
                    <a:pt x="107589" y="1595572"/>
                    <a:pt x="90889" y="1598049"/>
                  </a:cubicBezTo>
                  <a:cubicBezTo>
                    <a:pt x="72791" y="1600779"/>
                    <a:pt x="61679" y="1591572"/>
                    <a:pt x="57424" y="1573157"/>
                  </a:cubicBezTo>
                  <a:cubicBezTo>
                    <a:pt x="52852" y="1553281"/>
                    <a:pt x="41803" y="1539184"/>
                    <a:pt x="25230" y="1530167"/>
                  </a:cubicBezTo>
                  <a:cubicBezTo>
                    <a:pt x="12466" y="1523182"/>
                    <a:pt x="8529" y="1510863"/>
                    <a:pt x="5544" y="1497464"/>
                  </a:cubicBezTo>
                  <a:cubicBezTo>
                    <a:pt x="-8045" y="1470794"/>
                    <a:pt x="5544" y="1473525"/>
                    <a:pt x="22626" y="1478795"/>
                  </a:cubicBezTo>
                  <a:cubicBezTo>
                    <a:pt x="36152" y="1482986"/>
                    <a:pt x="49741" y="1505275"/>
                    <a:pt x="62441" y="1489336"/>
                  </a:cubicBezTo>
                  <a:cubicBezTo>
                    <a:pt x="72410" y="1476827"/>
                    <a:pt x="56344" y="1459809"/>
                    <a:pt x="51392" y="1444823"/>
                  </a:cubicBezTo>
                  <a:cubicBezTo>
                    <a:pt x="34755" y="1394403"/>
                    <a:pt x="29357" y="1341444"/>
                    <a:pt x="31453" y="1288929"/>
                  </a:cubicBezTo>
                  <a:cubicBezTo>
                    <a:pt x="32977" y="1252226"/>
                    <a:pt x="36088" y="1214951"/>
                    <a:pt x="48407" y="1178502"/>
                  </a:cubicBezTo>
                  <a:cubicBezTo>
                    <a:pt x="56154" y="1155515"/>
                    <a:pt x="58948" y="1132845"/>
                    <a:pt x="77935" y="1115383"/>
                  </a:cubicBezTo>
                  <a:cubicBezTo>
                    <a:pt x="94381" y="1100206"/>
                    <a:pt x="89365" y="1077791"/>
                    <a:pt x="85745" y="1057661"/>
                  </a:cubicBezTo>
                  <a:cubicBezTo>
                    <a:pt x="80855" y="1030483"/>
                    <a:pt x="81364" y="1011115"/>
                    <a:pt x="110510" y="994605"/>
                  </a:cubicBezTo>
                  <a:cubicBezTo>
                    <a:pt x="131655" y="982604"/>
                    <a:pt x="137243" y="947298"/>
                    <a:pt x="136355" y="920437"/>
                  </a:cubicBezTo>
                  <a:cubicBezTo>
                    <a:pt x="135593" y="896942"/>
                    <a:pt x="126004" y="872939"/>
                    <a:pt x="116924" y="850777"/>
                  </a:cubicBezTo>
                  <a:cubicBezTo>
                    <a:pt x="106255" y="824615"/>
                    <a:pt x="104795" y="802771"/>
                    <a:pt x="123718" y="779466"/>
                  </a:cubicBezTo>
                  <a:cubicBezTo>
                    <a:pt x="139276" y="760289"/>
                    <a:pt x="121940" y="703329"/>
                    <a:pt x="94064" y="682120"/>
                  </a:cubicBezTo>
                  <a:cubicBezTo>
                    <a:pt x="80157" y="671579"/>
                    <a:pt x="70505" y="665928"/>
                    <a:pt x="80729" y="644782"/>
                  </a:cubicBezTo>
                  <a:cubicBezTo>
                    <a:pt x="87205" y="631447"/>
                    <a:pt x="78696" y="614937"/>
                    <a:pt x="69235" y="603697"/>
                  </a:cubicBezTo>
                  <a:cubicBezTo>
                    <a:pt x="51138" y="582171"/>
                    <a:pt x="57678" y="551818"/>
                    <a:pt x="43771" y="528386"/>
                  </a:cubicBezTo>
                  <a:cubicBezTo>
                    <a:pt x="37739" y="518226"/>
                    <a:pt x="51900" y="510479"/>
                    <a:pt x="60091" y="504446"/>
                  </a:cubicBezTo>
                  <a:cubicBezTo>
                    <a:pt x="88793" y="483364"/>
                    <a:pt x="89111" y="458218"/>
                    <a:pt x="66631" y="433009"/>
                  </a:cubicBezTo>
                  <a:cubicBezTo>
                    <a:pt x="51582" y="416118"/>
                    <a:pt x="52027" y="405957"/>
                    <a:pt x="68727" y="390082"/>
                  </a:cubicBezTo>
                  <a:cubicBezTo>
                    <a:pt x="87269" y="372366"/>
                    <a:pt x="90507" y="348998"/>
                    <a:pt x="87460" y="320232"/>
                  </a:cubicBezTo>
                  <a:cubicBezTo>
                    <a:pt x="82761" y="275655"/>
                    <a:pt x="84412" y="229744"/>
                    <a:pt x="85364" y="184786"/>
                  </a:cubicBezTo>
                  <a:cubicBezTo>
                    <a:pt x="86443" y="133287"/>
                    <a:pt x="81173" y="85852"/>
                    <a:pt x="55455" y="42228"/>
                  </a:cubicBezTo>
                  <a:cubicBezTo>
                    <a:pt x="47708" y="29083"/>
                    <a:pt x="43454" y="15431"/>
                    <a:pt x="43518" y="0"/>
                  </a:cubicBezTo>
                  <a:cubicBezTo>
                    <a:pt x="152738" y="0"/>
                    <a:pt x="261894" y="0"/>
                    <a:pt x="371114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" name="Полилиния: фигура 26">
              <a:extLst>
                <a:ext uri="{FF2B5EF4-FFF2-40B4-BE49-F238E27FC236}">
                  <a16:creationId xmlns="" xmlns:a16="http://schemas.microsoft.com/office/drawing/2014/main" id="{45D204E2-3B93-4645-832F-8A4FA810613C}"/>
                </a:ext>
              </a:extLst>
            </p:cNvPr>
            <p:cNvSpPr/>
            <p:nvPr/>
          </p:nvSpPr>
          <p:spPr>
            <a:xfrm>
              <a:off x="7969694" y="1968"/>
              <a:ext cx="1106146" cy="981905"/>
            </a:xfrm>
            <a:custGeom>
              <a:avLst/>
              <a:gdLst>
                <a:gd name="connsiteX0" fmla="*/ 525717 w 1106146"/>
                <a:gd name="connsiteY0" fmla="*/ 949139 h 981905"/>
                <a:gd name="connsiteX1" fmla="*/ 466789 w 1106146"/>
                <a:gd name="connsiteY1" fmla="*/ 941265 h 981905"/>
                <a:gd name="connsiteX2" fmla="*/ 436944 w 1106146"/>
                <a:gd name="connsiteY2" fmla="*/ 940757 h 981905"/>
                <a:gd name="connsiteX3" fmla="*/ 373380 w 1106146"/>
                <a:gd name="connsiteY3" fmla="*/ 981905 h 981905"/>
                <a:gd name="connsiteX4" fmla="*/ 308420 w 1106146"/>
                <a:gd name="connsiteY4" fmla="*/ 909197 h 981905"/>
                <a:gd name="connsiteX5" fmla="*/ 274575 w 1106146"/>
                <a:gd name="connsiteY5" fmla="*/ 850904 h 981905"/>
                <a:gd name="connsiteX6" fmla="*/ 212979 w 1106146"/>
                <a:gd name="connsiteY6" fmla="*/ 681549 h 981905"/>
                <a:gd name="connsiteX7" fmla="*/ 233236 w 1106146"/>
                <a:gd name="connsiteY7" fmla="*/ 599760 h 981905"/>
                <a:gd name="connsiteX8" fmla="*/ 201867 w 1106146"/>
                <a:gd name="connsiteY8" fmla="*/ 534228 h 981905"/>
                <a:gd name="connsiteX9" fmla="*/ 160655 w 1106146"/>
                <a:gd name="connsiteY9" fmla="*/ 496509 h 981905"/>
                <a:gd name="connsiteX10" fmla="*/ 196024 w 1106146"/>
                <a:gd name="connsiteY10" fmla="*/ 428373 h 981905"/>
                <a:gd name="connsiteX11" fmla="*/ 216091 w 1106146"/>
                <a:gd name="connsiteY11" fmla="*/ 440629 h 981905"/>
                <a:gd name="connsiteX12" fmla="*/ 288163 w 1106146"/>
                <a:gd name="connsiteY12" fmla="*/ 425071 h 981905"/>
                <a:gd name="connsiteX13" fmla="*/ 279781 w 1106146"/>
                <a:gd name="connsiteY13" fmla="*/ 386018 h 981905"/>
                <a:gd name="connsiteX14" fmla="*/ 133986 w 1106146"/>
                <a:gd name="connsiteY14" fmla="*/ 326011 h 981905"/>
                <a:gd name="connsiteX15" fmla="*/ 97599 w 1106146"/>
                <a:gd name="connsiteY15" fmla="*/ 297118 h 981905"/>
                <a:gd name="connsiteX16" fmla="*/ 160084 w 1106146"/>
                <a:gd name="connsiteY16" fmla="*/ 283529 h 981905"/>
                <a:gd name="connsiteX17" fmla="*/ 83122 w 1106146"/>
                <a:gd name="connsiteY17" fmla="*/ 222823 h 981905"/>
                <a:gd name="connsiteX18" fmla="*/ 71120 w 1106146"/>
                <a:gd name="connsiteY18" fmla="*/ 123572 h 981905"/>
                <a:gd name="connsiteX19" fmla="*/ 58675 w 1106146"/>
                <a:gd name="connsiteY19" fmla="*/ 72073 h 981905"/>
                <a:gd name="connsiteX20" fmla="*/ 0 w 1106146"/>
                <a:gd name="connsiteY20" fmla="*/ 0 h 981905"/>
                <a:gd name="connsiteX21" fmla="*/ 342837 w 1106146"/>
                <a:gd name="connsiteY21" fmla="*/ 0 h 981905"/>
                <a:gd name="connsiteX22" fmla="*/ 339916 w 1106146"/>
                <a:gd name="connsiteY22" fmla="*/ 44323 h 981905"/>
                <a:gd name="connsiteX23" fmla="*/ 304737 w 1106146"/>
                <a:gd name="connsiteY23" fmla="*/ 71755 h 981905"/>
                <a:gd name="connsiteX24" fmla="*/ 259398 w 1106146"/>
                <a:gd name="connsiteY24" fmla="*/ 51689 h 981905"/>
                <a:gd name="connsiteX25" fmla="*/ 238824 w 1106146"/>
                <a:gd name="connsiteY25" fmla="*/ 49086 h 981905"/>
                <a:gd name="connsiteX26" fmla="*/ 238252 w 1106146"/>
                <a:gd name="connsiteY26" fmla="*/ 75057 h 981905"/>
                <a:gd name="connsiteX27" fmla="*/ 283782 w 1106146"/>
                <a:gd name="connsiteY27" fmla="*/ 109792 h 981905"/>
                <a:gd name="connsiteX28" fmla="*/ 446278 w 1106146"/>
                <a:gd name="connsiteY28" fmla="*/ 165863 h 981905"/>
                <a:gd name="connsiteX29" fmla="*/ 495110 w 1106146"/>
                <a:gd name="connsiteY29" fmla="*/ 213996 h 981905"/>
                <a:gd name="connsiteX30" fmla="*/ 445262 w 1106146"/>
                <a:gd name="connsiteY30" fmla="*/ 207964 h 981905"/>
                <a:gd name="connsiteX31" fmla="*/ 425260 w 1106146"/>
                <a:gd name="connsiteY31" fmla="*/ 225045 h 981905"/>
                <a:gd name="connsiteX32" fmla="*/ 404750 w 1106146"/>
                <a:gd name="connsiteY32" fmla="*/ 254636 h 981905"/>
                <a:gd name="connsiteX33" fmla="*/ 396177 w 1106146"/>
                <a:gd name="connsiteY33" fmla="*/ 295340 h 981905"/>
                <a:gd name="connsiteX34" fmla="*/ 420053 w 1106146"/>
                <a:gd name="connsiteY34" fmla="*/ 295784 h 981905"/>
                <a:gd name="connsiteX35" fmla="*/ 437706 w 1106146"/>
                <a:gd name="connsiteY35" fmla="*/ 314898 h 981905"/>
                <a:gd name="connsiteX36" fmla="*/ 560642 w 1106146"/>
                <a:gd name="connsiteY36" fmla="*/ 383351 h 981905"/>
                <a:gd name="connsiteX37" fmla="*/ 606616 w 1106146"/>
                <a:gd name="connsiteY37" fmla="*/ 387606 h 981905"/>
                <a:gd name="connsiteX38" fmla="*/ 605790 w 1106146"/>
                <a:gd name="connsiteY38" fmla="*/ 320740 h 981905"/>
                <a:gd name="connsiteX39" fmla="*/ 501460 w 1106146"/>
                <a:gd name="connsiteY39" fmla="*/ 282068 h 981905"/>
                <a:gd name="connsiteX40" fmla="*/ 469519 w 1106146"/>
                <a:gd name="connsiteY40" fmla="*/ 281560 h 981905"/>
                <a:gd name="connsiteX41" fmla="*/ 485394 w 1106146"/>
                <a:gd name="connsiteY41" fmla="*/ 246318 h 981905"/>
                <a:gd name="connsiteX42" fmla="*/ 600964 w 1106146"/>
                <a:gd name="connsiteY42" fmla="*/ 269114 h 981905"/>
                <a:gd name="connsiteX43" fmla="*/ 747776 w 1106146"/>
                <a:gd name="connsiteY43" fmla="*/ 358205 h 981905"/>
                <a:gd name="connsiteX44" fmla="*/ 877570 w 1106146"/>
                <a:gd name="connsiteY44" fmla="*/ 428945 h 981905"/>
                <a:gd name="connsiteX45" fmla="*/ 986155 w 1106146"/>
                <a:gd name="connsiteY45" fmla="*/ 506161 h 981905"/>
                <a:gd name="connsiteX46" fmla="*/ 995426 w 1106146"/>
                <a:gd name="connsiteY46" fmla="*/ 534101 h 981905"/>
                <a:gd name="connsiteX47" fmla="*/ 1011492 w 1106146"/>
                <a:gd name="connsiteY47" fmla="*/ 579758 h 981905"/>
                <a:gd name="connsiteX48" fmla="*/ 1089343 w 1106146"/>
                <a:gd name="connsiteY48" fmla="*/ 629669 h 981905"/>
                <a:gd name="connsiteX49" fmla="*/ 1097026 w 1106146"/>
                <a:gd name="connsiteY49" fmla="*/ 657736 h 981905"/>
                <a:gd name="connsiteX50" fmla="*/ 1013334 w 1106146"/>
                <a:gd name="connsiteY50" fmla="*/ 720221 h 981905"/>
                <a:gd name="connsiteX51" fmla="*/ 928942 w 1106146"/>
                <a:gd name="connsiteY51" fmla="*/ 657863 h 981905"/>
                <a:gd name="connsiteX52" fmla="*/ 943420 w 1106146"/>
                <a:gd name="connsiteY52" fmla="*/ 602808 h 981905"/>
                <a:gd name="connsiteX53" fmla="*/ 875221 w 1106146"/>
                <a:gd name="connsiteY53" fmla="*/ 613667 h 981905"/>
                <a:gd name="connsiteX54" fmla="*/ 921322 w 1106146"/>
                <a:gd name="connsiteY54" fmla="*/ 645354 h 981905"/>
                <a:gd name="connsiteX55" fmla="*/ 953262 w 1106146"/>
                <a:gd name="connsiteY55" fmla="*/ 700789 h 981905"/>
                <a:gd name="connsiteX56" fmla="*/ 934086 w 1106146"/>
                <a:gd name="connsiteY56" fmla="*/ 741938 h 981905"/>
                <a:gd name="connsiteX57" fmla="*/ 915543 w 1106146"/>
                <a:gd name="connsiteY57" fmla="*/ 742128 h 981905"/>
                <a:gd name="connsiteX58" fmla="*/ 735394 w 1106146"/>
                <a:gd name="connsiteY58" fmla="*/ 842903 h 981905"/>
                <a:gd name="connsiteX59" fmla="*/ 561658 w 1106146"/>
                <a:gd name="connsiteY59" fmla="*/ 949965 h 981905"/>
                <a:gd name="connsiteX60" fmla="*/ 525844 w 1106146"/>
                <a:gd name="connsiteY60" fmla="*/ 949139 h 9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06146" h="981905">
                  <a:moveTo>
                    <a:pt x="525717" y="949139"/>
                  </a:moveTo>
                  <a:cubicBezTo>
                    <a:pt x="507048" y="937963"/>
                    <a:pt x="486728" y="941583"/>
                    <a:pt x="466789" y="941265"/>
                  </a:cubicBezTo>
                  <a:cubicBezTo>
                    <a:pt x="456819" y="941138"/>
                    <a:pt x="446405" y="943170"/>
                    <a:pt x="436944" y="940757"/>
                  </a:cubicBezTo>
                  <a:cubicBezTo>
                    <a:pt x="382969" y="927041"/>
                    <a:pt x="383032" y="926660"/>
                    <a:pt x="373380" y="981905"/>
                  </a:cubicBezTo>
                  <a:cubicBezTo>
                    <a:pt x="340678" y="969078"/>
                    <a:pt x="317627" y="948695"/>
                    <a:pt x="308420" y="909197"/>
                  </a:cubicBezTo>
                  <a:cubicBezTo>
                    <a:pt x="303530" y="887988"/>
                    <a:pt x="288862" y="867668"/>
                    <a:pt x="274575" y="850904"/>
                  </a:cubicBezTo>
                  <a:cubicBezTo>
                    <a:pt x="233490" y="802517"/>
                    <a:pt x="217996" y="744732"/>
                    <a:pt x="212979" y="681549"/>
                  </a:cubicBezTo>
                  <a:cubicBezTo>
                    <a:pt x="210566" y="651323"/>
                    <a:pt x="201105" y="623002"/>
                    <a:pt x="233236" y="599760"/>
                  </a:cubicBezTo>
                  <a:cubicBezTo>
                    <a:pt x="251397" y="586616"/>
                    <a:pt x="234315" y="552770"/>
                    <a:pt x="201867" y="534228"/>
                  </a:cubicBezTo>
                  <a:cubicBezTo>
                    <a:pt x="185548" y="524894"/>
                    <a:pt x="167387" y="520893"/>
                    <a:pt x="160655" y="496509"/>
                  </a:cubicBezTo>
                  <a:cubicBezTo>
                    <a:pt x="149606" y="456186"/>
                    <a:pt x="157924" y="438216"/>
                    <a:pt x="196024" y="428373"/>
                  </a:cubicBezTo>
                  <a:cubicBezTo>
                    <a:pt x="208598" y="425135"/>
                    <a:pt x="210059" y="433834"/>
                    <a:pt x="216091" y="440629"/>
                  </a:cubicBezTo>
                  <a:cubicBezTo>
                    <a:pt x="236348" y="463616"/>
                    <a:pt x="276797" y="453583"/>
                    <a:pt x="288163" y="425071"/>
                  </a:cubicBezTo>
                  <a:cubicBezTo>
                    <a:pt x="294767" y="408561"/>
                    <a:pt x="293751" y="395353"/>
                    <a:pt x="279781" y="386018"/>
                  </a:cubicBezTo>
                  <a:cubicBezTo>
                    <a:pt x="235014" y="355919"/>
                    <a:pt x="197803" y="306071"/>
                    <a:pt x="133986" y="326011"/>
                  </a:cubicBezTo>
                  <a:cubicBezTo>
                    <a:pt x="117031" y="331281"/>
                    <a:pt x="104839" y="315470"/>
                    <a:pt x="97599" y="297118"/>
                  </a:cubicBezTo>
                  <a:cubicBezTo>
                    <a:pt x="116713" y="286259"/>
                    <a:pt x="137287" y="302261"/>
                    <a:pt x="160084" y="283529"/>
                  </a:cubicBezTo>
                  <a:cubicBezTo>
                    <a:pt x="119698" y="279528"/>
                    <a:pt x="103061" y="249048"/>
                    <a:pt x="83122" y="222823"/>
                  </a:cubicBezTo>
                  <a:cubicBezTo>
                    <a:pt x="60072" y="192469"/>
                    <a:pt x="57277" y="157163"/>
                    <a:pt x="71120" y="123572"/>
                  </a:cubicBezTo>
                  <a:cubicBezTo>
                    <a:pt x="81090" y="99314"/>
                    <a:pt x="77915" y="81217"/>
                    <a:pt x="58675" y="72073"/>
                  </a:cubicBezTo>
                  <a:cubicBezTo>
                    <a:pt x="27496" y="57341"/>
                    <a:pt x="15494" y="27686"/>
                    <a:pt x="0" y="0"/>
                  </a:cubicBezTo>
                  <a:cubicBezTo>
                    <a:pt x="114300" y="0"/>
                    <a:pt x="228537" y="0"/>
                    <a:pt x="342837" y="0"/>
                  </a:cubicBezTo>
                  <a:cubicBezTo>
                    <a:pt x="341630" y="14859"/>
                    <a:pt x="336487" y="30861"/>
                    <a:pt x="339916" y="44323"/>
                  </a:cubicBezTo>
                  <a:cubicBezTo>
                    <a:pt x="351537" y="90361"/>
                    <a:pt x="330200" y="83312"/>
                    <a:pt x="304737" y="71755"/>
                  </a:cubicBezTo>
                  <a:cubicBezTo>
                    <a:pt x="289687" y="64897"/>
                    <a:pt x="272288" y="64580"/>
                    <a:pt x="259398" y="51689"/>
                  </a:cubicBezTo>
                  <a:cubicBezTo>
                    <a:pt x="253492" y="45847"/>
                    <a:pt x="245809" y="42736"/>
                    <a:pt x="238824" y="49086"/>
                  </a:cubicBezTo>
                  <a:cubicBezTo>
                    <a:pt x="230251" y="56896"/>
                    <a:pt x="233744" y="66485"/>
                    <a:pt x="238252" y="75057"/>
                  </a:cubicBezTo>
                  <a:cubicBezTo>
                    <a:pt x="248349" y="94107"/>
                    <a:pt x="265621" y="103251"/>
                    <a:pt x="283782" y="109792"/>
                  </a:cubicBezTo>
                  <a:cubicBezTo>
                    <a:pt x="337757" y="129160"/>
                    <a:pt x="391541" y="149416"/>
                    <a:pt x="446278" y="165863"/>
                  </a:cubicBezTo>
                  <a:cubicBezTo>
                    <a:pt x="470789" y="173229"/>
                    <a:pt x="487236" y="184976"/>
                    <a:pt x="495110" y="213996"/>
                  </a:cubicBezTo>
                  <a:cubicBezTo>
                    <a:pt x="477012" y="224664"/>
                    <a:pt x="461582" y="209742"/>
                    <a:pt x="445262" y="207964"/>
                  </a:cubicBezTo>
                  <a:cubicBezTo>
                    <a:pt x="434087" y="206757"/>
                    <a:pt x="417005" y="197105"/>
                    <a:pt x="425260" y="225045"/>
                  </a:cubicBezTo>
                  <a:cubicBezTo>
                    <a:pt x="430340" y="242190"/>
                    <a:pt x="415544" y="247397"/>
                    <a:pt x="404750" y="254636"/>
                  </a:cubicBezTo>
                  <a:cubicBezTo>
                    <a:pt x="389827" y="264669"/>
                    <a:pt x="392748" y="282259"/>
                    <a:pt x="396177" y="295340"/>
                  </a:cubicBezTo>
                  <a:cubicBezTo>
                    <a:pt x="401130" y="314073"/>
                    <a:pt x="411924" y="299277"/>
                    <a:pt x="420053" y="295784"/>
                  </a:cubicBezTo>
                  <a:cubicBezTo>
                    <a:pt x="440373" y="286894"/>
                    <a:pt x="436753" y="303531"/>
                    <a:pt x="437706" y="314898"/>
                  </a:cubicBezTo>
                  <a:cubicBezTo>
                    <a:pt x="443992" y="387923"/>
                    <a:pt x="500253" y="419293"/>
                    <a:pt x="560642" y="383351"/>
                  </a:cubicBezTo>
                  <a:cubicBezTo>
                    <a:pt x="572262" y="376451"/>
                    <a:pt x="587566" y="377869"/>
                    <a:pt x="606616" y="387606"/>
                  </a:cubicBezTo>
                  <a:cubicBezTo>
                    <a:pt x="606616" y="364682"/>
                    <a:pt x="610109" y="341759"/>
                    <a:pt x="605790" y="320740"/>
                  </a:cubicBezTo>
                  <a:cubicBezTo>
                    <a:pt x="598932" y="287339"/>
                    <a:pt x="528448" y="262701"/>
                    <a:pt x="501460" y="282068"/>
                  </a:cubicBezTo>
                  <a:cubicBezTo>
                    <a:pt x="490284" y="290069"/>
                    <a:pt x="478028" y="298896"/>
                    <a:pt x="469519" y="281560"/>
                  </a:cubicBezTo>
                  <a:cubicBezTo>
                    <a:pt x="461328" y="264987"/>
                    <a:pt x="470472" y="251144"/>
                    <a:pt x="485394" y="246318"/>
                  </a:cubicBezTo>
                  <a:cubicBezTo>
                    <a:pt x="527114" y="232729"/>
                    <a:pt x="564706" y="246000"/>
                    <a:pt x="600964" y="269114"/>
                  </a:cubicBezTo>
                  <a:cubicBezTo>
                    <a:pt x="649288" y="299975"/>
                    <a:pt x="696659" y="333758"/>
                    <a:pt x="747776" y="358205"/>
                  </a:cubicBezTo>
                  <a:cubicBezTo>
                    <a:pt x="792290" y="379541"/>
                    <a:pt x="838264" y="402528"/>
                    <a:pt x="877570" y="428945"/>
                  </a:cubicBezTo>
                  <a:cubicBezTo>
                    <a:pt x="913385" y="453011"/>
                    <a:pt x="950595" y="479364"/>
                    <a:pt x="986155" y="506161"/>
                  </a:cubicBezTo>
                  <a:cubicBezTo>
                    <a:pt x="994474" y="512384"/>
                    <a:pt x="1002538" y="522608"/>
                    <a:pt x="995426" y="534101"/>
                  </a:cubicBezTo>
                  <a:cubicBezTo>
                    <a:pt x="980504" y="558295"/>
                    <a:pt x="996442" y="572392"/>
                    <a:pt x="1011492" y="579758"/>
                  </a:cubicBezTo>
                  <a:cubicBezTo>
                    <a:pt x="1039305" y="593410"/>
                    <a:pt x="1058673" y="621160"/>
                    <a:pt x="1089343" y="629669"/>
                  </a:cubicBezTo>
                  <a:cubicBezTo>
                    <a:pt x="1103503" y="633606"/>
                    <a:pt x="1114806" y="648211"/>
                    <a:pt x="1097026" y="657736"/>
                  </a:cubicBezTo>
                  <a:cubicBezTo>
                    <a:pt x="1065975" y="674437"/>
                    <a:pt x="1045909" y="706949"/>
                    <a:pt x="1013334" y="720221"/>
                  </a:cubicBezTo>
                  <a:cubicBezTo>
                    <a:pt x="985901" y="698313"/>
                    <a:pt x="947420" y="693741"/>
                    <a:pt x="928942" y="657863"/>
                  </a:cubicBezTo>
                  <a:cubicBezTo>
                    <a:pt x="918845" y="636146"/>
                    <a:pt x="942340" y="624970"/>
                    <a:pt x="943420" y="602808"/>
                  </a:cubicBezTo>
                  <a:cubicBezTo>
                    <a:pt x="920687" y="608015"/>
                    <a:pt x="900748" y="621986"/>
                    <a:pt x="875221" y="613667"/>
                  </a:cubicBezTo>
                  <a:cubicBezTo>
                    <a:pt x="885127" y="643131"/>
                    <a:pt x="909257" y="632273"/>
                    <a:pt x="921322" y="645354"/>
                  </a:cubicBezTo>
                  <a:cubicBezTo>
                    <a:pt x="931990" y="663769"/>
                    <a:pt x="941896" y="682692"/>
                    <a:pt x="953262" y="700789"/>
                  </a:cubicBezTo>
                  <a:cubicBezTo>
                    <a:pt x="967423" y="723396"/>
                    <a:pt x="958977" y="739779"/>
                    <a:pt x="934086" y="741938"/>
                  </a:cubicBezTo>
                  <a:cubicBezTo>
                    <a:pt x="927926" y="742446"/>
                    <a:pt x="920306" y="737810"/>
                    <a:pt x="915543" y="742128"/>
                  </a:cubicBezTo>
                  <a:cubicBezTo>
                    <a:pt x="862648" y="789753"/>
                    <a:pt x="792925" y="801691"/>
                    <a:pt x="735394" y="842903"/>
                  </a:cubicBezTo>
                  <a:cubicBezTo>
                    <a:pt x="680657" y="882083"/>
                    <a:pt x="619379" y="913706"/>
                    <a:pt x="561658" y="949965"/>
                  </a:cubicBezTo>
                  <a:cubicBezTo>
                    <a:pt x="549911" y="957331"/>
                    <a:pt x="537401" y="968380"/>
                    <a:pt x="525844" y="9491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" name="Полилиния: фигура 27">
              <a:extLst>
                <a:ext uri="{FF2B5EF4-FFF2-40B4-BE49-F238E27FC236}">
                  <a16:creationId xmlns="" xmlns:a16="http://schemas.microsoft.com/office/drawing/2014/main" id="{C831936D-6C39-4E46-BA02-8FA943D6F67D}"/>
                </a:ext>
              </a:extLst>
            </p:cNvPr>
            <p:cNvSpPr/>
            <p:nvPr/>
          </p:nvSpPr>
          <p:spPr>
            <a:xfrm>
              <a:off x="132036" y="6219664"/>
              <a:ext cx="810513" cy="1146053"/>
            </a:xfrm>
            <a:custGeom>
              <a:avLst/>
              <a:gdLst>
                <a:gd name="connsiteX0" fmla="*/ 235819 w 810513"/>
                <a:gd name="connsiteY0" fmla="*/ 1145864 h 1146053"/>
                <a:gd name="connsiteX1" fmla="*/ 98723 w 810513"/>
                <a:gd name="connsiteY1" fmla="*/ 1145864 h 1146053"/>
                <a:gd name="connsiteX2" fmla="*/ 102723 w 810513"/>
                <a:gd name="connsiteY2" fmla="*/ 1080014 h 1146053"/>
                <a:gd name="connsiteX3" fmla="*/ 111931 w 810513"/>
                <a:gd name="connsiteY3" fmla="*/ 1057089 h 1146053"/>
                <a:gd name="connsiteX4" fmla="*/ 100374 w 810513"/>
                <a:gd name="connsiteY4" fmla="*/ 989208 h 1146053"/>
                <a:gd name="connsiteX5" fmla="*/ 114153 w 810513"/>
                <a:gd name="connsiteY5" fmla="*/ 939297 h 1146053"/>
                <a:gd name="connsiteX6" fmla="*/ 160826 w 810513"/>
                <a:gd name="connsiteY6" fmla="*/ 963300 h 1146053"/>
                <a:gd name="connsiteX7" fmla="*/ 132378 w 810513"/>
                <a:gd name="connsiteY7" fmla="*/ 935296 h 1146053"/>
                <a:gd name="connsiteX8" fmla="*/ 96373 w 810513"/>
                <a:gd name="connsiteY8" fmla="*/ 882464 h 1146053"/>
                <a:gd name="connsiteX9" fmla="*/ 75672 w 810513"/>
                <a:gd name="connsiteY9" fmla="*/ 814773 h 1146053"/>
                <a:gd name="connsiteX10" fmla="*/ 30333 w 810513"/>
                <a:gd name="connsiteY10" fmla="*/ 682438 h 1146053"/>
                <a:gd name="connsiteX11" fmla="*/ 37509 w 810513"/>
                <a:gd name="connsiteY11" fmla="*/ 648021 h 1146053"/>
                <a:gd name="connsiteX12" fmla="*/ 46526 w 810513"/>
                <a:gd name="connsiteY12" fmla="*/ 479491 h 1146053"/>
                <a:gd name="connsiteX13" fmla="*/ 25761 w 810513"/>
                <a:gd name="connsiteY13" fmla="*/ 296928 h 1146053"/>
                <a:gd name="connsiteX14" fmla="*/ 16109 w 810513"/>
                <a:gd name="connsiteY14" fmla="*/ 251017 h 1146053"/>
                <a:gd name="connsiteX15" fmla="*/ 14014 w 810513"/>
                <a:gd name="connsiteY15" fmla="*/ 151512 h 1146053"/>
                <a:gd name="connsiteX16" fmla="*/ 22269 w 810513"/>
                <a:gd name="connsiteY16" fmla="*/ 79820 h 1146053"/>
                <a:gd name="connsiteX17" fmla="*/ 51415 w 810513"/>
                <a:gd name="connsiteY17" fmla="*/ 0 h 1146053"/>
                <a:gd name="connsiteX18" fmla="*/ 86785 w 810513"/>
                <a:gd name="connsiteY18" fmla="*/ 78360 h 1146053"/>
                <a:gd name="connsiteX19" fmla="*/ 118725 w 810513"/>
                <a:gd name="connsiteY19" fmla="*/ 135954 h 1146053"/>
                <a:gd name="connsiteX20" fmla="*/ 180320 w 810513"/>
                <a:gd name="connsiteY20" fmla="*/ 206186 h 1146053"/>
                <a:gd name="connsiteX21" fmla="*/ 166922 w 810513"/>
                <a:gd name="connsiteY21" fmla="*/ 252668 h 1146053"/>
                <a:gd name="connsiteX22" fmla="*/ 138601 w 810513"/>
                <a:gd name="connsiteY22" fmla="*/ 261812 h 1146053"/>
                <a:gd name="connsiteX23" fmla="*/ 149396 w 810513"/>
                <a:gd name="connsiteY23" fmla="*/ 276671 h 1146053"/>
                <a:gd name="connsiteX24" fmla="*/ 232073 w 810513"/>
                <a:gd name="connsiteY24" fmla="*/ 386781 h 1146053"/>
                <a:gd name="connsiteX25" fmla="*/ 293541 w 810513"/>
                <a:gd name="connsiteY25" fmla="*/ 454218 h 1146053"/>
                <a:gd name="connsiteX26" fmla="*/ 327831 w 810513"/>
                <a:gd name="connsiteY26" fmla="*/ 436755 h 1146053"/>
                <a:gd name="connsiteX27" fmla="*/ 332530 w 810513"/>
                <a:gd name="connsiteY27" fmla="*/ 382653 h 1146053"/>
                <a:gd name="connsiteX28" fmla="*/ 321989 w 810513"/>
                <a:gd name="connsiteY28" fmla="*/ 257875 h 1146053"/>
                <a:gd name="connsiteX29" fmla="*/ 353866 w 810513"/>
                <a:gd name="connsiteY29" fmla="*/ 277179 h 1146053"/>
                <a:gd name="connsiteX30" fmla="*/ 378568 w 810513"/>
                <a:gd name="connsiteY30" fmla="*/ 329757 h 1146053"/>
                <a:gd name="connsiteX31" fmla="*/ 502202 w 810513"/>
                <a:gd name="connsiteY31" fmla="*/ 316994 h 1146053"/>
                <a:gd name="connsiteX32" fmla="*/ 630472 w 810513"/>
                <a:gd name="connsiteY32" fmla="*/ 351093 h 1146053"/>
                <a:gd name="connsiteX33" fmla="*/ 659492 w 810513"/>
                <a:gd name="connsiteY33" fmla="*/ 344616 h 1146053"/>
                <a:gd name="connsiteX34" fmla="*/ 698163 w 810513"/>
                <a:gd name="connsiteY34" fmla="*/ 378907 h 1146053"/>
                <a:gd name="connsiteX35" fmla="*/ 756456 w 810513"/>
                <a:gd name="connsiteY35" fmla="*/ 452694 h 1146053"/>
                <a:gd name="connsiteX36" fmla="*/ 740263 w 810513"/>
                <a:gd name="connsiteY36" fmla="*/ 531307 h 1146053"/>
                <a:gd name="connsiteX37" fmla="*/ 729723 w 810513"/>
                <a:gd name="connsiteY37" fmla="*/ 563375 h 1146053"/>
                <a:gd name="connsiteX38" fmla="*/ 769410 w 810513"/>
                <a:gd name="connsiteY38" fmla="*/ 693868 h 1146053"/>
                <a:gd name="connsiteX39" fmla="*/ 799699 w 810513"/>
                <a:gd name="connsiteY39" fmla="*/ 731714 h 1146053"/>
                <a:gd name="connsiteX40" fmla="*/ 810304 w 810513"/>
                <a:gd name="connsiteY40" fmla="*/ 785753 h 1146053"/>
                <a:gd name="connsiteX41" fmla="*/ 768965 w 810513"/>
                <a:gd name="connsiteY41" fmla="*/ 836363 h 1146053"/>
                <a:gd name="connsiteX42" fmla="*/ 698417 w 810513"/>
                <a:gd name="connsiteY42" fmla="*/ 937011 h 1146053"/>
                <a:gd name="connsiteX43" fmla="*/ 604437 w 810513"/>
                <a:gd name="connsiteY43" fmla="*/ 938281 h 1146053"/>
                <a:gd name="connsiteX44" fmla="*/ 495725 w 810513"/>
                <a:gd name="connsiteY44" fmla="*/ 894275 h 1146053"/>
                <a:gd name="connsiteX45" fmla="*/ 589705 w 810513"/>
                <a:gd name="connsiteY45" fmla="*/ 948251 h 1146053"/>
                <a:gd name="connsiteX46" fmla="*/ 657523 w 810513"/>
                <a:gd name="connsiteY46" fmla="*/ 981652 h 1146053"/>
                <a:gd name="connsiteX47" fmla="*/ 622026 w 810513"/>
                <a:gd name="connsiteY47" fmla="*/ 1047247 h 1146053"/>
                <a:gd name="connsiteX48" fmla="*/ 549764 w 810513"/>
                <a:gd name="connsiteY48" fmla="*/ 1104525 h 1146053"/>
                <a:gd name="connsiteX49" fmla="*/ 525189 w 810513"/>
                <a:gd name="connsiteY49" fmla="*/ 1146053 h 1146053"/>
                <a:gd name="connsiteX50" fmla="*/ 426193 w 810513"/>
                <a:gd name="connsiteY50" fmla="*/ 1146053 h 1146053"/>
                <a:gd name="connsiteX51" fmla="*/ 362883 w 810513"/>
                <a:gd name="connsiteY51" fmla="*/ 1030927 h 1146053"/>
                <a:gd name="connsiteX52" fmla="*/ 280904 w 810513"/>
                <a:gd name="connsiteY52" fmla="*/ 867097 h 1146053"/>
                <a:gd name="connsiteX53" fmla="*/ 274872 w 810513"/>
                <a:gd name="connsiteY53" fmla="*/ 836363 h 1146053"/>
                <a:gd name="connsiteX54" fmla="*/ 237851 w 810513"/>
                <a:gd name="connsiteY54" fmla="*/ 993971 h 1146053"/>
                <a:gd name="connsiteX55" fmla="*/ 239312 w 810513"/>
                <a:gd name="connsiteY55" fmla="*/ 1105985 h 1146053"/>
                <a:gd name="connsiteX56" fmla="*/ 235756 w 810513"/>
                <a:gd name="connsiteY56" fmla="*/ 1145990 h 114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10513" h="1146053">
                  <a:moveTo>
                    <a:pt x="235819" y="1145864"/>
                  </a:moveTo>
                  <a:cubicBezTo>
                    <a:pt x="190099" y="1145864"/>
                    <a:pt x="144379" y="1145864"/>
                    <a:pt x="98723" y="1145864"/>
                  </a:cubicBezTo>
                  <a:cubicBezTo>
                    <a:pt x="62972" y="1115129"/>
                    <a:pt x="63036" y="1107953"/>
                    <a:pt x="102723" y="1080014"/>
                  </a:cubicBezTo>
                  <a:cubicBezTo>
                    <a:pt x="111931" y="1073537"/>
                    <a:pt x="116312" y="1066615"/>
                    <a:pt x="111931" y="1057089"/>
                  </a:cubicBezTo>
                  <a:cubicBezTo>
                    <a:pt x="101961" y="1035436"/>
                    <a:pt x="105835" y="1011560"/>
                    <a:pt x="100374" y="989208"/>
                  </a:cubicBezTo>
                  <a:cubicBezTo>
                    <a:pt x="95802" y="970221"/>
                    <a:pt x="93833" y="949584"/>
                    <a:pt x="114153" y="939297"/>
                  </a:cubicBezTo>
                  <a:cubicBezTo>
                    <a:pt x="136886" y="927803"/>
                    <a:pt x="150158" y="943678"/>
                    <a:pt x="160826" y="963300"/>
                  </a:cubicBezTo>
                  <a:cubicBezTo>
                    <a:pt x="154095" y="950282"/>
                    <a:pt x="146284" y="938090"/>
                    <a:pt x="132378" y="935296"/>
                  </a:cubicBezTo>
                  <a:cubicBezTo>
                    <a:pt x="104438" y="929645"/>
                    <a:pt x="94341" y="909960"/>
                    <a:pt x="96373" y="882464"/>
                  </a:cubicBezTo>
                  <a:cubicBezTo>
                    <a:pt x="98278" y="856239"/>
                    <a:pt x="91484" y="833759"/>
                    <a:pt x="75672" y="814773"/>
                  </a:cubicBezTo>
                  <a:cubicBezTo>
                    <a:pt x="44176" y="777053"/>
                    <a:pt x="52558" y="723904"/>
                    <a:pt x="30333" y="682438"/>
                  </a:cubicBezTo>
                  <a:cubicBezTo>
                    <a:pt x="24809" y="672151"/>
                    <a:pt x="31730" y="659197"/>
                    <a:pt x="37509" y="648021"/>
                  </a:cubicBezTo>
                  <a:cubicBezTo>
                    <a:pt x="65639" y="593537"/>
                    <a:pt x="65131" y="539118"/>
                    <a:pt x="46526" y="479491"/>
                  </a:cubicBezTo>
                  <a:cubicBezTo>
                    <a:pt x="28301" y="421388"/>
                    <a:pt x="14331" y="360047"/>
                    <a:pt x="25761" y="296928"/>
                  </a:cubicBezTo>
                  <a:cubicBezTo>
                    <a:pt x="28873" y="279783"/>
                    <a:pt x="26015" y="265177"/>
                    <a:pt x="16109" y="251017"/>
                  </a:cubicBezTo>
                  <a:cubicBezTo>
                    <a:pt x="-4909" y="221108"/>
                    <a:pt x="-5100" y="186310"/>
                    <a:pt x="14014" y="151512"/>
                  </a:cubicBezTo>
                  <a:cubicBezTo>
                    <a:pt x="36302" y="130239"/>
                    <a:pt x="24936" y="103887"/>
                    <a:pt x="22269" y="79820"/>
                  </a:cubicBezTo>
                  <a:cubicBezTo>
                    <a:pt x="18586" y="46863"/>
                    <a:pt x="21697" y="18225"/>
                    <a:pt x="51415" y="0"/>
                  </a:cubicBezTo>
                  <a:cubicBezTo>
                    <a:pt x="91738" y="10986"/>
                    <a:pt x="77768" y="50991"/>
                    <a:pt x="86785" y="78360"/>
                  </a:cubicBezTo>
                  <a:cubicBezTo>
                    <a:pt x="94024" y="100267"/>
                    <a:pt x="85642" y="130938"/>
                    <a:pt x="118725" y="135954"/>
                  </a:cubicBezTo>
                  <a:cubicBezTo>
                    <a:pt x="147364" y="150750"/>
                    <a:pt x="157397" y="184595"/>
                    <a:pt x="180320" y="206186"/>
                  </a:cubicBezTo>
                  <a:cubicBezTo>
                    <a:pt x="194989" y="220029"/>
                    <a:pt x="185654" y="241873"/>
                    <a:pt x="166922" y="252668"/>
                  </a:cubicBezTo>
                  <a:cubicBezTo>
                    <a:pt x="158159" y="257748"/>
                    <a:pt x="146602" y="253747"/>
                    <a:pt x="138601" y="261812"/>
                  </a:cubicBezTo>
                  <a:cubicBezTo>
                    <a:pt x="138029" y="270575"/>
                    <a:pt x="143744" y="275274"/>
                    <a:pt x="149396" y="276671"/>
                  </a:cubicBezTo>
                  <a:cubicBezTo>
                    <a:pt x="203625" y="290577"/>
                    <a:pt x="220389" y="336171"/>
                    <a:pt x="232073" y="386781"/>
                  </a:cubicBezTo>
                  <a:cubicBezTo>
                    <a:pt x="242042" y="429898"/>
                    <a:pt x="262489" y="451741"/>
                    <a:pt x="293541" y="454218"/>
                  </a:cubicBezTo>
                  <a:cubicBezTo>
                    <a:pt x="308209" y="455361"/>
                    <a:pt x="324593" y="454091"/>
                    <a:pt x="327831" y="436755"/>
                  </a:cubicBezTo>
                  <a:cubicBezTo>
                    <a:pt x="330943" y="419864"/>
                    <a:pt x="347960" y="408053"/>
                    <a:pt x="332530" y="382653"/>
                  </a:cubicBezTo>
                  <a:cubicBezTo>
                    <a:pt x="310559" y="346649"/>
                    <a:pt x="295954" y="302261"/>
                    <a:pt x="321989" y="257875"/>
                  </a:cubicBezTo>
                  <a:cubicBezTo>
                    <a:pt x="339451" y="251271"/>
                    <a:pt x="346627" y="262891"/>
                    <a:pt x="353866" y="277179"/>
                  </a:cubicBezTo>
                  <a:cubicBezTo>
                    <a:pt x="362248" y="293816"/>
                    <a:pt x="367518" y="312104"/>
                    <a:pt x="378568" y="329757"/>
                  </a:cubicBezTo>
                  <a:cubicBezTo>
                    <a:pt x="417175" y="296420"/>
                    <a:pt x="459022" y="297436"/>
                    <a:pt x="502202" y="316994"/>
                  </a:cubicBezTo>
                  <a:cubicBezTo>
                    <a:pt x="543286" y="335536"/>
                    <a:pt x="588816" y="334584"/>
                    <a:pt x="630472" y="351093"/>
                  </a:cubicBezTo>
                  <a:cubicBezTo>
                    <a:pt x="640378" y="355030"/>
                    <a:pt x="649839" y="347156"/>
                    <a:pt x="659492" y="344616"/>
                  </a:cubicBezTo>
                  <a:cubicBezTo>
                    <a:pt x="683177" y="338266"/>
                    <a:pt x="698607" y="352554"/>
                    <a:pt x="698163" y="378907"/>
                  </a:cubicBezTo>
                  <a:cubicBezTo>
                    <a:pt x="697084" y="445899"/>
                    <a:pt x="699560" y="449074"/>
                    <a:pt x="756456" y="452694"/>
                  </a:cubicBezTo>
                  <a:cubicBezTo>
                    <a:pt x="776332" y="486794"/>
                    <a:pt x="771950" y="510670"/>
                    <a:pt x="740263" y="531307"/>
                  </a:cubicBezTo>
                  <a:cubicBezTo>
                    <a:pt x="727246" y="539816"/>
                    <a:pt x="721912" y="548579"/>
                    <a:pt x="729723" y="563375"/>
                  </a:cubicBezTo>
                  <a:cubicBezTo>
                    <a:pt x="751059" y="603951"/>
                    <a:pt x="775506" y="642750"/>
                    <a:pt x="769410" y="693868"/>
                  </a:cubicBezTo>
                  <a:cubicBezTo>
                    <a:pt x="767060" y="713363"/>
                    <a:pt x="795953" y="712855"/>
                    <a:pt x="799699" y="731714"/>
                  </a:cubicBezTo>
                  <a:cubicBezTo>
                    <a:pt x="802748" y="749876"/>
                    <a:pt x="812018" y="766639"/>
                    <a:pt x="810304" y="785753"/>
                  </a:cubicBezTo>
                  <a:cubicBezTo>
                    <a:pt x="806938" y="812169"/>
                    <a:pt x="782364" y="819027"/>
                    <a:pt x="768965" y="836363"/>
                  </a:cubicBezTo>
                  <a:cubicBezTo>
                    <a:pt x="743946" y="868812"/>
                    <a:pt x="723626" y="904816"/>
                    <a:pt x="698417" y="937011"/>
                  </a:cubicBezTo>
                  <a:cubicBezTo>
                    <a:pt x="668826" y="974920"/>
                    <a:pt x="631742" y="977588"/>
                    <a:pt x="604437" y="938281"/>
                  </a:cubicBezTo>
                  <a:cubicBezTo>
                    <a:pt x="578593" y="901006"/>
                    <a:pt x="545953" y="890211"/>
                    <a:pt x="495725" y="894275"/>
                  </a:cubicBezTo>
                  <a:cubicBezTo>
                    <a:pt x="527475" y="923866"/>
                    <a:pt x="557129" y="939868"/>
                    <a:pt x="589705" y="948251"/>
                  </a:cubicBezTo>
                  <a:cubicBezTo>
                    <a:pt x="614978" y="954791"/>
                    <a:pt x="646728" y="952251"/>
                    <a:pt x="657523" y="981652"/>
                  </a:cubicBezTo>
                  <a:cubicBezTo>
                    <a:pt x="669017" y="1012957"/>
                    <a:pt x="638155" y="1028452"/>
                    <a:pt x="622026" y="1047247"/>
                  </a:cubicBezTo>
                  <a:cubicBezTo>
                    <a:pt x="601897" y="1070742"/>
                    <a:pt x="591293" y="1107573"/>
                    <a:pt x="549764" y="1104525"/>
                  </a:cubicBezTo>
                  <a:cubicBezTo>
                    <a:pt x="539921" y="1103826"/>
                    <a:pt x="541953" y="1137100"/>
                    <a:pt x="525189" y="1146053"/>
                  </a:cubicBezTo>
                  <a:cubicBezTo>
                    <a:pt x="492169" y="1146053"/>
                    <a:pt x="459149" y="1146053"/>
                    <a:pt x="426193" y="1146053"/>
                  </a:cubicBezTo>
                  <a:cubicBezTo>
                    <a:pt x="399014" y="1111573"/>
                    <a:pt x="378885" y="1071822"/>
                    <a:pt x="362883" y="1030927"/>
                  </a:cubicBezTo>
                  <a:cubicBezTo>
                    <a:pt x="340340" y="973333"/>
                    <a:pt x="294620" y="929645"/>
                    <a:pt x="280904" y="867097"/>
                  </a:cubicBezTo>
                  <a:cubicBezTo>
                    <a:pt x="278364" y="855667"/>
                    <a:pt x="271062" y="845443"/>
                    <a:pt x="274872" y="836363"/>
                  </a:cubicBezTo>
                  <a:cubicBezTo>
                    <a:pt x="266998" y="887671"/>
                    <a:pt x="256774" y="941901"/>
                    <a:pt x="237851" y="993971"/>
                  </a:cubicBezTo>
                  <a:cubicBezTo>
                    <a:pt x="224389" y="1030991"/>
                    <a:pt x="227755" y="1069155"/>
                    <a:pt x="239312" y="1105985"/>
                  </a:cubicBezTo>
                  <a:cubicBezTo>
                    <a:pt x="244011" y="1120971"/>
                    <a:pt x="250234" y="1133925"/>
                    <a:pt x="235756" y="114599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 dirty="0"/>
            </a:p>
          </p:txBody>
        </p:sp>
        <p:sp>
          <p:nvSpPr>
            <p:cNvPr id="29" name="Полилиния: фигура 28">
              <a:extLst>
                <a:ext uri="{FF2B5EF4-FFF2-40B4-BE49-F238E27FC236}">
                  <a16:creationId xmlns="" xmlns:a16="http://schemas.microsoft.com/office/drawing/2014/main" id="{6BB35E83-F004-4B57-90B6-7B0484E9D22C}"/>
                </a:ext>
              </a:extLst>
            </p:cNvPr>
            <p:cNvSpPr/>
            <p:nvPr/>
          </p:nvSpPr>
          <p:spPr>
            <a:xfrm>
              <a:off x="9744806" y="2032"/>
              <a:ext cx="1024061" cy="1124156"/>
            </a:xfrm>
            <a:custGeom>
              <a:avLst/>
              <a:gdLst>
                <a:gd name="connsiteX0" fmla="*/ 114331 w 1024061"/>
                <a:gd name="connsiteY0" fmla="*/ 1121161 h 1124156"/>
                <a:gd name="connsiteX1" fmla="*/ 95979 w 1024061"/>
                <a:gd name="connsiteY1" fmla="*/ 1101857 h 1124156"/>
                <a:gd name="connsiteX2" fmla="*/ 48418 w 1024061"/>
                <a:gd name="connsiteY2" fmla="*/ 1056137 h 1124156"/>
                <a:gd name="connsiteX3" fmla="*/ 22891 w 1024061"/>
                <a:gd name="connsiteY3" fmla="*/ 982032 h 1124156"/>
                <a:gd name="connsiteX4" fmla="*/ 112997 w 1024061"/>
                <a:gd name="connsiteY4" fmla="*/ 919738 h 1124156"/>
                <a:gd name="connsiteX5" fmla="*/ 193833 w 1024061"/>
                <a:gd name="connsiteY5" fmla="*/ 957267 h 1124156"/>
                <a:gd name="connsiteX6" fmla="*/ 224821 w 1024061"/>
                <a:gd name="connsiteY6" fmla="*/ 980762 h 1124156"/>
                <a:gd name="connsiteX7" fmla="*/ 287495 w 1024061"/>
                <a:gd name="connsiteY7" fmla="*/ 796992 h 1124156"/>
                <a:gd name="connsiteX8" fmla="*/ 314483 w 1024061"/>
                <a:gd name="connsiteY8" fmla="*/ 759527 h 1124156"/>
                <a:gd name="connsiteX9" fmla="*/ 381729 w 1024061"/>
                <a:gd name="connsiteY9" fmla="*/ 698630 h 1124156"/>
                <a:gd name="connsiteX10" fmla="*/ 519334 w 1024061"/>
                <a:gd name="connsiteY10" fmla="*/ 729936 h 1124156"/>
                <a:gd name="connsiteX11" fmla="*/ 544861 w 1024061"/>
                <a:gd name="connsiteY11" fmla="*/ 756098 h 1124156"/>
                <a:gd name="connsiteX12" fmla="*/ 567784 w 1024061"/>
                <a:gd name="connsiteY12" fmla="*/ 736858 h 1124156"/>
                <a:gd name="connsiteX13" fmla="*/ 564355 w 1024061"/>
                <a:gd name="connsiteY13" fmla="*/ 715140 h 1124156"/>
                <a:gd name="connsiteX14" fmla="*/ 435704 w 1024061"/>
                <a:gd name="connsiteY14" fmla="*/ 667579 h 1124156"/>
                <a:gd name="connsiteX15" fmla="*/ 376332 w 1024061"/>
                <a:gd name="connsiteY15" fmla="*/ 705107 h 1124156"/>
                <a:gd name="connsiteX16" fmla="*/ 344645 w 1024061"/>
                <a:gd name="connsiteY16" fmla="*/ 722570 h 1124156"/>
                <a:gd name="connsiteX17" fmla="*/ 254349 w 1024061"/>
                <a:gd name="connsiteY17" fmla="*/ 618810 h 1124156"/>
                <a:gd name="connsiteX18" fmla="*/ 308831 w 1024061"/>
                <a:gd name="connsiteY18" fmla="*/ 571630 h 1124156"/>
                <a:gd name="connsiteX19" fmla="*/ 399065 w 1024061"/>
                <a:gd name="connsiteY19" fmla="*/ 546420 h 1124156"/>
                <a:gd name="connsiteX20" fmla="*/ 456151 w 1024061"/>
                <a:gd name="connsiteY20" fmla="*/ 561025 h 1124156"/>
                <a:gd name="connsiteX21" fmla="*/ 488282 w 1024061"/>
                <a:gd name="connsiteY21" fmla="*/ 577980 h 1124156"/>
                <a:gd name="connsiteX22" fmla="*/ 659732 w 1024061"/>
                <a:gd name="connsiteY22" fmla="*/ 575440 h 1124156"/>
                <a:gd name="connsiteX23" fmla="*/ 691165 w 1024061"/>
                <a:gd name="connsiteY23" fmla="*/ 527497 h 1124156"/>
                <a:gd name="connsiteX24" fmla="*/ 644365 w 1024061"/>
                <a:gd name="connsiteY24" fmla="*/ 454345 h 1124156"/>
                <a:gd name="connsiteX25" fmla="*/ 575213 w 1024061"/>
                <a:gd name="connsiteY25" fmla="*/ 456186 h 1124156"/>
                <a:gd name="connsiteX26" fmla="*/ 544670 w 1024061"/>
                <a:gd name="connsiteY26" fmla="*/ 462346 h 1124156"/>
                <a:gd name="connsiteX27" fmla="*/ 505363 w 1024061"/>
                <a:gd name="connsiteY27" fmla="*/ 385574 h 1124156"/>
                <a:gd name="connsiteX28" fmla="*/ 501871 w 1024061"/>
                <a:gd name="connsiteY28" fmla="*/ 364555 h 1124156"/>
                <a:gd name="connsiteX29" fmla="*/ 388270 w 1024061"/>
                <a:gd name="connsiteY29" fmla="*/ 355665 h 1124156"/>
                <a:gd name="connsiteX30" fmla="*/ 360648 w 1024061"/>
                <a:gd name="connsiteY30" fmla="*/ 347664 h 1124156"/>
                <a:gd name="connsiteX31" fmla="*/ 273399 w 1024061"/>
                <a:gd name="connsiteY31" fmla="*/ 230951 h 1124156"/>
                <a:gd name="connsiteX32" fmla="*/ 185514 w 1024061"/>
                <a:gd name="connsiteY32" fmla="*/ 109538 h 1124156"/>
                <a:gd name="connsiteX33" fmla="*/ 152050 w 1024061"/>
                <a:gd name="connsiteY33" fmla="*/ 33020 h 1124156"/>
                <a:gd name="connsiteX34" fmla="*/ 159924 w 1024061"/>
                <a:gd name="connsiteY34" fmla="*/ 0 h 1124156"/>
                <a:gd name="connsiteX35" fmla="*/ 944593 w 1024061"/>
                <a:gd name="connsiteY35" fmla="*/ 127 h 1124156"/>
                <a:gd name="connsiteX36" fmla="*/ 959897 w 1024061"/>
                <a:gd name="connsiteY36" fmla="*/ 58230 h 1124156"/>
                <a:gd name="connsiteX37" fmla="*/ 912336 w 1024061"/>
                <a:gd name="connsiteY37" fmla="*/ 200089 h 1124156"/>
                <a:gd name="connsiteX38" fmla="*/ 853915 w 1024061"/>
                <a:gd name="connsiteY38" fmla="*/ 406529 h 1124156"/>
                <a:gd name="connsiteX39" fmla="*/ 854042 w 1024061"/>
                <a:gd name="connsiteY39" fmla="*/ 459361 h 1124156"/>
                <a:gd name="connsiteX40" fmla="*/ 809783 w 1024061"/>
                <a:gd name="connsiteY40" fmla="*/ 537149 h 1124156"/>
                <a:gd name="connsiteX41" fmla="*/ 805211 w 1024061"/>
                <a:gd name="connsiteY41" fmla="*/ 648910 h 1124156"/>
                <a:gd name="connsiteX42" fmla="*/ 835881 w 1024061"/>
                <a:gd name="connsiteY42" fmla="*/ 672468 h 1124156"/>
                <a:gd name="connsiteX43" fmla="*/ 854106 w 1024061"/>
                <a:gd name="connsiteY43" fmla="*/ 696852 h 1124156"/>
                <a:gd name="connsiteX44" fmla="*/ 910557 w 1024061"/>
                <a:gd name="connsiteY44" fmla="*/ 833696 h 1124156"/>
                <a:gd name="connsiteX45" fmla="*/ 987900 w 1024061"/>
                <a:gd name="connsiteY45" fmla="*/ 925390 h 1124156"/>
                <a:gd name="connsiteX46" fmla="*/ 1023778 w 1024061"/>
                <a:gd name="connsiteY46" fmla="*/ 972126 h 1124156"/>
                <a:gd name="connsiteX47" fmla="*/ 974184 w 1024061"/>
                <a:gd name="connsiteY47" fmla="*/ 1001781 h 1124156"/>
                <a:gd name="connsiteX48" fmla="*/ 966628 w 1024061"/>
                <a:gd name="connsiteY48" fmla="*/ 1001844 h 1124156"/>
                <a:gd name="connsiteX49" fmla="*/ 928338 w 1024061"/>
                <a:gd name="connsiteY49" fmla="*/ 964443 h 1124156"/>
                <a:gd name="connsiteX50" fmla="*/ 783303 w 1024061"/>
                <a:gd name="connsiteY50" fmla="*/ 904244 h 1124156"/>
                <a:gd name="connsiteX51" fmla="*/ 640048 w 1024061"/>
                <a:gd name="connsiteY51" fmla="*/ 897577 h 1124156"/>
                <a:gd name="connsiteX52" fmla="*/ 617759 w 1024061"/>
                <a:gd name="connsiteY52" fmla="*/ 897831 h 1124156"/>
                <a:gd name="connsiteX53" fmla="*/ 531145 w 1024061"/>
                <a:gd name="connsiteY53" fmla="*/ 870653 h 1124156"/>
                <a:gd name="connsiteX54" fmla="*/ 484726 w 1024061"/>
                <a:gd name="connsiteY54" fmla="*/ 834839 h 1124156"/>
                <a:gd name="connsiteX55" fmla="*/ 413797 w 1024061"/>
                <a:gd name="connsiteY55" fmla="*/ 794770 h 1124156"/>
                <a:gd name="connsiteX56" fmla="*/ 453294 w 1024061"/>
                <a:gd name="connsiteY56" fmla="*/ 839982 h 1124156"/>
                <a:gd name="connsiteX57" fmla="*/ 472788 w 1024061"/>
                <a:gd name="connsiteY57" fmla="*/ 883607 h 1124156"/>
                <a:gd name="connsiteX58" fmla="*/ 490441 w 1024061"/>
                <a:gd name="connsiteY58" fmla="*/ 915484 h 1124156"/>
                <a:gd name="connsiteX59" fmla="*/ 511015 w 1024061"/>
                <a:gd name="connsiteY59" fmla="*/ 955362 h 1124156"/>
                <a:gd name="connsiteX60" fmla="*/ 473613 w 1024061"/>
                <a:gd name="connsiteY60" fmla="*/ 975238 h 1124156"/>
                <a:gd name="connsiteX61" fmla="*/ 455199 w 1024061"/>
                <a:gd name="connsiteY61" fmla="*/ 974857 h 1124156"/>
                <a:gd name="connsiteX62" fmla="*/ 430878 w 1024061"/>
                <a:gd name="connsiteY62" fmla="*/ 949393 h 1124156"/>
                <a:gd name="connsiteX63" fmla="*/ 437419 w 1024061"/>
                <a:gd name="connsiteY63" fmla="*/ 981334 h 1124156"/>
                <a:gd name="connsiteX64" fmla="*/ 436339 w 1024061"/>
                <a:gd name="connsiteY64" fmla="*/ 1012258 h 1124156"/>
                <a:gd name="connsiteX65" fmla="*/ 407700 w 1024061"/>
                <a:gd name="connsiteY65" fmla="*/ 1034674 h 1124156"/>
                <a:gd name="connsiteX66" fmla="*/ 378999 w 1024061"/>
                <a:gd name="connsiteY66" fmla="*/ 1012322 h 1124156"/>
                <a:gd name="connsiteX67" fmla="*/ 360013 w 1024061"/>
                <a:gd name="connsiteY67" fmla="*/ 988319 h 1124156"/>
                <a:gd name="connsiteX68" fmla="*/ 312959 w 1024061"/>
                <a:gd name="connsiteY68" fmla="*/ 955426 h 1124156"/>
                <a:gd name="connsiteX69" fmla="*/ 302672 w 1024061"/>
                <a:gd name="connsiteY69" fmla="*/ 1004511 h 1124156"/>
                <a:gd name="connsiteX70" fmla="*/ 304640 w 1024061"/>
                <a:gd name="connsiteY70" fmla="*/ 1047819 h 1124156"/>
                <a:gd name="connsiteX71" fmla="*/ 324897 w 1024061"/>
                <a:gd name="connsiteY71" fmla="*/ 1066043 h 1124156"/>
                <a:gd name="connsiteX72" fmla="*/ 326738 w 1024061"/>
                <a:gd name="connsiteY72" fmla="*/ 1115700 h 1124156"/>
                <a:gd name="connsiteX73" fmla="*/ 292258 w 1024061"/>
                <a:gd name="connsiteY73" fmla="*/ 1116526 h 1124156"/>
                <a:gd name="connsiteX74" fmla="*/ 202787 w 1024061"/>
                <a:gd name="connsiteY74" fmla="*/ 1100206 h 1124156"/>
                <a:gd name="connsiteX75" fmla="*/ 158654 w 1024061"/>
                <a:gd name="connsiteY75" fmla="*/ 1047247 h 1124156"/>
                <a:gd name="connsiteX76" fmla="*/ 157193 w 1024061"/>
                <a:gd name="connsiteY76" fmla="*/ 1019497 h 1124156"/>
                <a:gd name="connsiteX77" fmla="*/ 145763 w 1024061"/>
                <a:gd name="connsiteY77" fmla="*/ 1112525 h 1124156"/>
                <a:gd name="connsiteX78" fmla="*/ 114458 w 1024061"/>
                <a:gd name="connsiteY78" fmla="*/ 1121034 h 1124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024061" h="1124156">
                  <a:moveTo>
                    <a:pt x="114331" y="1121161"/>
                  </a:moveTo>
                  <a:cubicBezTo>
                    <a:pt x="105886" y="1117224"/>
                    <a:pt x="97630" y="1111509"/>
                    <a:pt x="95979" y="1101857"/>
                  </a:cubicBezTo>
                  <a:cubicBezTo>
                    <a:pt x="91026" y="1072774"/>
                    <a:pt x="70262" y="1065345"/>
                    <a:pt x="48418" y="1056137"/>
                  </a:cubicBezTo>
                  <a:cubicBezTo>
                    <a:pt x="-11145" y="1030927"/>
                    <a:pt x="-10891" y="1030166"/>
                    <a:pt x="22891" y="982032"/>
                  </a:cubicBezTo>
                  <a:cubicBezTo>
                    <a:pt x="36925" y="935169"/>
                    <a:pt x="78771" y="927612"/>
                    <a:pt x="112997" y="919738"/>
                  </a:cubicBezTo>
                  <a:cubicBezTo>
                    <a:pt x="141318" y="913198"/>
                    <a:pt x="177196" y="919357"/>
                    <a:pt x="193833" y="957267"/>
                  </a:cubicBezTo>
                  <a:cubicBezTo>
                    <a:pt x="201199" y="973968"/>
                    <a:pt x="214407" y="979810"/>
                    <a:pt x="224821" y="980762"/>
                  </a:cubicBezTo>
                  <a:cubicBezTo>
                    <a:pt x="266032" y="925009"/>
                    <a:pt x="263874" y="856365"/>
                    <a:pt x="287495" y="796992"/>
                  </a:cubicBezTo>
                  <a:cubicBezTo>
                    <a:pt x="293464" y="781943"/>
                    <a:pt x="298354" y="764226"/>
                    <a:pt x="314483" y="759527"/>
                  </a:cubicBezTo>
                  <a:cubicBezTo>
                    <a:pt x="346360" y="750256"/>
                    <a:pt x="362488" y="724539"/>
                    <a:pt x="381729" y="698630"/>
                  </a:cubicBezTo>
                  <a:cubicBezTo>
                    <a:pt x="421036" y="645544"/>
                    <a:pt x="482123" y="660657"/>
                    <a:pt x="519334" y="729936"/>
                  </a:cubicBezTo>
                  <a:cubicBezTo>
                    <a:pt x="525620" y="741557"/>
                    <a:pt x="528795" y="756670"/>
                    <a:pt x="544861" y="756098"/>
                  </a:cubicBezTo>
                  <a:cubicBezTo>
                    <a:pt x="556037" y="755717"/>
                    <a:pt x="562704" y="746573"/>
                    <a:pt x="567784" y="736858"/>
                  </a:cubicBezTo>
                  <a:cubicBezTo>
                    <a:pt x="571912" y="728920"/>
                    <a:pt x="571531" y="721173"/>
                    <a:pt x="564355" y="715140"/>
                  </a:cubicBezTo>
                  <a:cubicBezTo>
                    <a:pt x="526573" y="683454"/>
                    <a:pt x="485171" y="664912"/>
                    <a:pt x="435704" y="667579"/>
                  </a:cubicBezTo>
                  <a:cubicBezTo>
                    <a:pt x="408336" y="669039"/>
                    <a:pt x="387127" y="675516"/>
                    <a:pt x="376332" y="705107"/>
                  </a:cubicBezTo>
                  <a:cubicBezTo>
                    <a:pt x="370871" y="720094"/>
                    <a:pt x="357853" y="722316"/>
                    <a:pt x="344645" y="722570"/>
                  </a:cubicBezTo>
                  <a:cubicBezTo>
                    <a:pt x="308069" y="723141"/>
                    <a:pt x="246855" y="678691"/>
                    <a:pt x="254349" y="618810"/>
                  </a:cubicBezTo>
                  <a:cubicBezTo>
                    <a:pt x="258349" y="586743"/>
                    <a:pt x="282352" y="572709"/>
                    <a:pt x="308831" y="571630"/>
                  </a:cubicBezTo>
                  <a:cubicBezTo>
                    <a:pt x="341216" y="570296"/>
                    <a:pt x="370998" y="565470"/>
                    <a:pt x="399065" y="546420"/>
                  </a:cubicBezTo>
                  <a:cubicBezTo>
                    <a:pt x="420782" y="531752"/>
                    <a:pt x="440657" y="541594"/>
                    <a:pt x="456151" y="561025"/>
                  </a:cubicBezTo>
                  <a:cubicBezTo>
                    <a:pt x="464914" y="572011"/>
                    <a:pt x="474503" y="582107"/>
                    <a:pt x="488282" y="577980"/>
                  </a:cubicBezTo>
                  <a:cubicBezTo>
                    <a:pt x="545305" y="560898"/>
                    <a:pt x="602582" y="578932"/>
                    <a:pt x="659732" y="575440"/>
                  </a:cubicBezTo>
                  <a:cubicBezTo>
                    <a:pt x="692879" y="573408"/>
                    <a:pt x="703801" y="559628"/>
                    <a:pt x="691165" y="527497"/>
                  </a:cubicBezTo>
                  <a:cubicBezTo>
                    <a:pt x="680179" y="499557"/>
                    <a:pt x="666527" y="474093"/>
                    <a:pt x="644365" y="454345"/>
                  </a:cubicBezTo>
                  <a:cubicBezTo>
                    <a:pt x="616362" y="429326"/>
                    <a:pt x="602519" y="429072"/>
                    <a:pt x="575213" y="456186"/>
                  </a:cubicBezTo>
                  <a:cubicBezTo>
                    <a:pt x="565752" y="465521"/>
                    <a:pt x="553052" y="471617"/>
                    <a:pt x="544670" y="462346"/>
                  </a:cubicBezTo>
                  <a:cubicBezTo>
                    <a:pt x="525493" y="441010"/>
                    <a:pt x="495521" y="424500"/>
                    <a:pt x="505363" y="385574"/>
                  </a:cubicBezTo>
                  <a:cubicBezTo>
                    <a:pt x="507332" y="377700"/>
                    <a:pt x="510634" y="365063"/>
                    <a:pt x="501871" y="364555"/>
                  </a:cubicBezTo>
                  <a:cubicBezTo>
                    <a:pt x="463962" y="362396"/>
                    <a:pt x="428783" y="315978"/>
                    <a:pt x="388270" y="355665"/>
                  </a:cubicBezTo>
                  <a:cubicBezTo>
                    <a:pt x="377475" y="359221"/>
                    <a:pt x="367823" y="356554"/>
                    <a:pt x="360648" y="347664"/>
                  </a:cubicBezTo>
                  <a:cubicBezTo>
                    <a:pt x="330231" y="309945"/>
                    <a:pt x="291559" y="279338"/>
                    <a:pt x="273399" y="230951"/>
                  </a:cubicBezTo>
                  <a:cubicBezTo>
                    <a:pt x="254856" y="181611"/>
                    <a:pt x="214089" y="150623"/>
                    <a:pt x="185514" y="109538"/>
                  </a:cubicBezTo>
                  <a:cubicBezTo>
                    <a:pt x="169322" y="86297"/>
                    <a:pt x="157320" y="61849"/>
                    <a:pt x="152050" y="33020"/>
                  </a:cubicBezTo>
                  <a:cubicBezTo>
                    <a:pt x="149574" y="19558"/>
                    <a:pt x="150272" y="9144"/>
                    <a:pt x="159924" y="0"/>
                  </a:cubicBezTo>
                  <a:cubicBezTo>
                    <a:pt x="421480" y="0"/>
                    <a:pt x="683037" y="64"/>
                    <a:pt x="944593" y="127"/>
                  </a:cubicBezTo>
                  <a:cubicBezTo>
                    <a:pt x="963898" y="15304"/>
                    <a:pt x="970057" y="40577"/>
                    <a:pt x="959897" y="58230"/>
                  </a:cubicBezTo>
                  <a:cubicBezTo>
                    <a:pt x="934306" y="102616"/>
                    <a:pt x="939450" y="158370"/>
                    <a:pt x="912336" y="200089"/>
                  </a:cubicBezTo>
                  <a:cubicBezTo>
                    <a:pt x="871632" y="262701"/>
                    <a:pt x="871695" y="337250"/>
                    <a:pt x="853915" y="406529"/>
                  </a:cubicBezTo>
                  <a:cubicBezTo>
                    <a:pt x="849470" y="423865"/>
                    <a:pt x="856392" y="441899"/>
                    <a:pt x="854042" y="459361"/>
                  </a:cubicBezTo>
                  <a:cubicBezTo>
                    <a:pt x="849661" y="491683"/>
                    <a:pt x="843057" y="518861"/>
                    <a:pt x="809783" y="537149"/>
                  </a:cubicBezTo>
                  <a:cubicBezTo>
                    <a:pt x="759936" y="564518"/>
                    <a:pt x="760507" y="613603"/>
                    <a:pt x="805211" y="648910"/>
                  </a:cubicBezTo>
                  <a:cubicBezTo>
                    <a:pt x="815307" y="656911"/>
                    <a:pt x="823245" y="667642"/>
                    <a:pt x="835881" y="672468"/>
                  </a:cubicBezTo>
                  <a:cubicBezTo>
                    <a:pt x="845850" y="676278"/>
                    <a:pt x="852773" y="685295"/>
                    <a:pt x="854106" y="696852"/>
                  </a:cubicBezTo>
                  <a:cubicBezTo>
                    <a:pt x="860012" y="748605"/>
                    <a:pt x="886363" y="791404"/>
                    <a:pt x="910557" y="833696"/>
                  </a:cubicBezTo>
                  <a:cubicBezTo>
                    <a:pt x="930433" y="868494"/>
                    <a:pt x="960532" y="896561"/>
                    <a:pt x="987900" y="925390"/>
                  </a:cubicBezTo>
                  <a:cubicBezTo>
                    <a:pt x="1001743" y="939995"/>
                    <a:pt x="1027016" y="945139"/>
                    <a:pt x="1023778" y="972126"/>
                  </a:cubicBezTo>
                  <a:cubicBezTo>
                    <a:pt x="1020095" y="1002924"/>
                    <a:pt x="990949" y="992065"/>
                    <a:pt x="974184" y="1001781"/>
                  </a:cubicBezTo>
                  <a:cubicBezTo>
                    <a:pt x="972216" y="1002924"/>
                    <a:pt x="969168" y="1001971"/>
                    <a:pt x="966628" y="1001844"/>
                  </a:cubicBezTo>
                  <a:cubicBezTo>
                    <a:pt x="946181" y="998479"/>
                    <a:pt x="940656" y="977333"/>
                    <a:pt x="928338" y="964443"/>
                  </a:cubicBezTo>
                  <a:cubicBezTo>
                    <a:pt x="887698" y="921897"/>
                    <a:pt x="840073" y="887798"/>
                    <a:pt x="783303" y="904244"/>
                  </a:cubicBezTo>
                  <a:cubicBezTo>
                    <a:pt x="732567" y="918976"/>
                    <a:pt x="687164" y="918087"/>
                    <a:pt x="640048" y="897577"/>
                  </a:cubicBezTo>
                  <a:cubicBezTo>
                    <a:pt x="632936" y="894465"/>
                    <a:pt x="623474" y="893322"/>
                    <a:pt x="617759" y="897831"/>
                  </a:cubicBezTo>
                  <a:cubicBezTo>
                    <a:pt x="577373" y="929581"/>
                    <a:pt x="553370" y="904181"/>
                    <a:pt x="531145" y="870653"/>
                  </a:cubicBezTo>
                  <a:cubicBezTo>
                    <a:pt x="525303" y="844364"/>
                    <a:pt x="514825" y="829187"/>
                    <a:pt x="484726" y="834839"/>
                  </a:cubicBezTo>
                  <a:cubicBezTo>
                    <a:pt x="453484" y="840681"/>
                    <a:pt x="432021" y="818963"/>
                    <a:pt x="413797" y="794770"/>
                  </a:cubicBezTo>
                  <a:cubicBezTo>
                    <a:pt x="424973" y="811216"/>
                    <a:pt x="439261" y="825568"/>
                    <a:pt x="453294" y="839982"/>
                  </a:cubicBezTo>
                  <a:cubicBezTo>
                    <a:pt x="465105" y="852111"/>
                    <a:pt x="474186" y="865954"/>
                    <a:pt x="472788" y="883607"/>
                  </a:cubicBezTo>
                  <a:cubicBezTo>
                    <a:pt x="471455" y="900053"/>
                    <a:pt x="482504" y="906022"/>
                    <a:pt x="490441" y="915484"/>
                  </a:cubicBezTo>
                  <a:cubicBezTo>
                    <a:pt x="500093" y="926978"/>
                    <a:pt x="517619" y="935042"/>
                    <a:pt x="511015" y="955362"/>
                  </a:cubicBezTo>
                  <a:cubicBezTo>
                    <a:pt x="504919" y="974095"/>
                    <a:pt x="486313" y="968951"/>
                    <a:pt x="473613" y="975238"/>
                  </a:cubicBezTo>
                  <a:cubicBezTo>
                    <a:pt x="467391" y="978286"/>
                    <a:pt x="461358" y="976889"/>
                    <a:pt x="455199" y="974857"/>
                  </a:cubicBezTo>
                  <a:cubicBezTo>
                    <a:pt x="443515" y="970412"/>
                    <a:pt x="449357" y="947234"/>
                    <a:pt x="430878" y="949393"/>
                  </a:cubicBezTo>
                  <a:cubicBezTo>
                    <a:pt x="423004" y="962157"/>
                    <a:pt x="436466" y="970475"/>
                    <a:pt x="437419" y="981334"/>
                  </a:cubicBezTo>
                  <a:cubicBezTo>
                    <a:pt x="438371" y="991684"/>
                    <a:pt x="439641" y="1002416"/>
                    <a:pt x="436339" y="1012258"/>
                  </a:cubicBezTo>
                  <a:cubicBezTo>
                    <a:pt x="431704" y="1026165"/>
                    <a:pt x="422179" y="1034547"/>
                    <a:pt x="407700" y="1034674"/>
                  </a:cubicBezTo>
                  <a:cubicBezTo>
                    <a:pt x="393032" y="1034801"/>
                    <a:pt x="383444" y="1026228"/>
                    <a:pt x="378999" y="1012322"/>
                  </a:cubicBezTo>
                  <a:cubicBezTo>
                    <a:pt x="375379" y="1000955"/>
                    <a:pt x="375443" y="983175"/>
                    <a:pt x="360013" y="988319"/>
                  </a:cubicBezTo>
                  <a:cubicBezTo>
                    <a:pt x="327691" y="999177"/>
                    <a:pt x="319436" y="977587"/>
                    <a:pt x="312959" y="955426"/>
                  </a:cubicBezTo>
                  <a:cubicBezTo>
                    <a:pt x="322675" y="972825"/>
                    <a:pt x="322484" y="990160"/>
                    <a:pt x="302672" y="1004511"/>
                  </a:cubicBezTo>
                  <a:cubicBezTo>
                    <a:pt x="281907" y="1019561"/>
                    <a:pt x="283050" y="1034483"/>
                    <a:pt x="304640" y="1047819"/>
                  </a:cubicBezTo>
                  <a:cubicBezTo>
                    <a:pt x="312450" y="1052645"/>
                    <a:pt x="320452" y="1057979"/>
                    <a:pt x="324897" y="1066043"/>
                  </a:cubicBezTo>
                  <a:cubicBezTo>
                    <a:pt x="333660" y="1081855"/>
                    <a:pt x="337533" y="1099762"/>
                    <a:pt x="326738" y="1115700"/>
                  </a:cubicBezTo>
                  <a:cubicBezTo>
                    <a:pt x="316896" y="1130115"/>
                    <a:pt x="304069" y="1121479"/>
                    <a:pt x="292258" y="1116526"/>
                  </a:cubicBezTo>
                  <a:cubicBezTo>
                    <a:pt x="263683" y="1104524"/>
                    <a:pt x="238092" y="1087633"/>
                    <a:pt x="202787" y="1100206"/>
                  </a:cubicBezTo>
                  <a:cubicBezTo>
                    <a:pt x="176180" y="1109668"/>
                    <a:pt x="154971" y="1080267"/>
                    <a:pt x="158654" y="1047247"/>
                  </a:cubicBezTo>
                  <a:cubicBezTo>
                    <a:pt x="160050" y="1034801"/>
                    <a:pt x="159543" y="1023815"/>
                    <a:pt x="157193" y="1019497"/>
                  </a:cubicBezTo>
                  <a:cubicBezTo>
                    <a:pt x="167100" y="1047755"/>
                    <a:pt x="143731" y="1078997"/>
                    <a:pt x="145763" y="1112525"/>
                  </a:cubicBezTo>
                  <a:cubicBezTo>
                    <a:pt x="138016" y="1127004"/>
                    <a:pt x="126587" y="1125543"/>
                    <a:pt x="114458" y="11210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" name="Полилиния: фигура 29">
              <a:extLst>
                <a:ext uri="{FF2B5EF4-FFF2-40B4-BE49-F238E27FC236}">
                  <a16:creationId xmlns="" xmlns:a16="http://schemas.microsoft.com/office/drawing/2014/main" id="{15458021-9248-41CE-856A-568CE4344CAA}"/>
                </a:ext>
              </a:extLst>
            </p:cNvPr>
            <p:cNvSpPr/>
            <p:nvPr/>
          </p:nvSpPr>
          <p:spPr>
            <a:xfrm>
              <a:off x="1564188" y="6610496"/>
              <a:ext cx="1548666" cy="755411"/>
            </a:xfrm>
            <a:custGeom>
              <a:avLst/>
              <a:gdLst>
                <a:gd name="connsiteX0" fmla="*/ 1546232 w 1548666"/>
                <a:gd name="connsiteY0" fmla="*/ 755411 h 755411"/>
                <a:gd name="connsiteX1" fmla="*/ 1142499 w 1548666"/>
                <a:gd name="connsiteY1" fmla="*/ 755411 h 755411"/>
                <a:gd name="connsiteX2" fmla="*/ 1108272 w 1548666"/>
                <a:gd name="connsiteY2" fmla="*/ 745442 h 755411"/>
                <a:gd name="connsiteX3" fmla="*/ 1041407 w 1548666"/>
                <a:gd name="connsiteY3" fmla="*/ 710898 h 755411"/>
                <a:gd name="connsiteX4" fmla="*/ 960699 w 1548666"/>
                <a:gd name="connsiteY4" fmla="*/ 711088 h 755411"/>
                <a:gd name="connsiteX5" fmla="*/ 898341 w 1548666"/>
                <a:gd name="connsiteY5" fmla="*/ 739600 h 755411"/>
                <a:gd name="connsiteX6" fmla="*/ 814839 w 1548666"/>
                <a:gd name="connsiteY6" fmla="*/ 755284 h 755411"/>
                <a:gd name="connsiteX7" fmla="*/ 136850 w 1548666"/>
                <a:gd name="connsiteY7" fmla="*/ 755221 h 755411"/>
                <a:gd name="connsiteX8" fmla="*/ 129484 w 1548666"/>
                <a:gd name="connsiteY8" fmla="*/ 710453 h 755411"/>
                <a:gd name="connsiteX9" fmla="*/ 213685 w 1548666"/>
                <a:gd name="connsiteY9" fmla="*/ 630443 h 755411"/>
                <a:gd name="connsiteX10" fmla="*/ 123260 w 1548666"/>
                <a:gd name="connsiteY10" fmla="*/ 639841 h 755411"/>
                <a:gd name="connsiteX11" fmla="*/ 12834 w 1548666"/>
                <a:gd name="connsiteY11" fmla="*/ 612599 h 755411"/>
                <a:gd name="connsiteX12" fmla="*/ 1277 w 1548666"/>
                <a:gd name="connsiteY12" fmla="*/ 580976 h 755411"/>
                <a:gd name="connsiteX13" fmla="*/ 45092 w 1548666"/>
                <a:gd name="connsiteY13" fmla="*/ 568975 h 755411"/>
                <a:gd name="connsiteX14" fmla="*/ 168917 w 1548666"/>
                <a:gd name="connsiteY14" fmla="*/ 549480 h 755411"/>
                <a:gd name="connsiteX15" fmla="*/ 307347 w 1548666"/>
                <a:gd name="connsiteY15" fmla="*/ 558497 h 755411"/>
                <a:gd name="connsiteX16" fmla="*/ 338462 w 1548666"/>
                <a:gd name="connsiteY16" fmla="*/ 567007 h 755411"/>
                <a:gd name="connsiteX17" fmla="*/ 374149 w 1548666"/>
                <a:gd name="connsiteY17" fmla="*/ 586501 h 755411"/>
                <a:gd name="connsiteX18" fmla="*/ 340304 w 1548666"/>
                <a:gd name="connsiteY18" fmla="*/ 566816 h 755411"/>
                <a:gd name="connsiteX19" fmla="*/ 319031 w 1548666"/>
                <a:gd name="connsiteY19" fmla="*/ 565165 h 755411"/>
                <a:gd name="connsiteX20" fmla="*/ 235275 w 1548666"/>
                <a:gd name="connsiteY20" fmla="*/ 431306 h 755411"/>
                <a:gd name="connsiteX21" fmla="*/ 239783 w 1548666"/>
                <a:gd name="connsiteY21" fmla="*/ 386157 h 755411"/>
                <a:gd name="connsiteX22" fmla="*/ 245879 w 1548666"/>
                <a:gd name="connsiteY22" fmla="*/ 344882 h 755411"/>
                <a:gd name="connsiteX23" fmla="*/ 284169 w 1548666"/>
                <a:gd name="connsiteY23" fmla="*/ 340818 h 755411"/>
                <a:gd name="connsiteX24" fmla="*/ 357766 w 1548666"/>
                <a:gd name="connsiteY24" fmla="*/ 388317 h 755411"/>
                <a:gd name="connsiteX25" fmla="*/ 402660 w 1548666"/>
                <a:gd name="connsiteY25" fmla="*/ 398857 h 755411"/>
                <a:gd name="connsiteX26" fmla="*/ 507182 w 1548666"/>
                <a:gd name="connsiteY26" fmla="*/ 400318 h 755411"/>
                <a:gd name="connsiteX27" fmla="*/ 533026 w 1548666"/>
                <a:gd name="connsiteY27" fmla="*/ 403556 h 755411"/>
                <a:gd name="connsiteX28" fmla="*/ 632022 w 1548666"/>
                <a:gd name="connsiteY28" fmla="*/ 438863 h 755411"/>
                <a:gd name="connsiteX29" fmla="*/ 697935 w 1548666"/>
                <a:gd name="connsiteY29" fmla="*/ 493918 h 755411"/>
                <a:gd name="connsiteX30" fmla="*/ 760229 w 1548666"/>
                <a:gd name="connsiteY30" fmla="*/ 554687 h 755411"/>
                <a:gd name="connsiteX31" fmla="*/ 755594 w 1548666"/>
                <a:gd name="connsiteY31" fmla="*/ 467882 h 755411"/>
                <a:gd name="connsiteX32" fmla="*/ 758832 w 1548666"/>
                <a:gd name="connsiteY32" fmla="*/ 428004 h 755411"/>
                <a:gd name="connsiteX33" fmla="*/ 816935 w 1548666"/>
                <a:gd name="connsiteY33" fmla="*/ 418543 h 755411"/>
                <a:gd name="connsiteX34" fmla="*/ 852939 w 1548666"/>
                <a:gd name="connsiteY34" fmla="*/ 475883 h 755411"/>
                <a:gd name="connsiteX35" fmla="*/ 900564 w 1548666"/>
                <a:gd name="connsiteY35" fmla="*/ 495442 h 755411"/>
                <a:gd name="connsiteX36" fmla="*/ 939045 w 1548666"/>
                <a:gd name="connsiteY36" fmla="*/ 439053 h 755411"/>
                <a:gd name="connsiteX37" fmla="*/ 857384 w 1548666"/>
                <a:gd name="connsiteY37" fmla="*/ 326911 h 755411"/>
                <a:gd name="connsiteX38" fmla="*/ 828365 w 1548666"/>
                <a:gd name="connsiteY38" fmla="*/ 327419 h 755411"/>
                <a:gd name="connsiteX39" fmla="*/ 761055 w 1548666"/>
                <a:gd name="connsiteY39" fmla="*/ 342215 h 755411"/>
                <a:gd name="connsiteX40" fmla="*/ 709683 w 1548666"/>
                <a:gd name="connsiteY40" fmla="*/ 363615 h 755411"/>
                <a:gd name="connsiteX41" fmla="*/ 649866 w 1548666"/>
                <a:gd name="connsiteY41" fmla="*/ 357709 h 755411"/>
                <a:gd name="connsiteX42" fmla="*/ 623831 w 1548666"/>
                <a:gd name="connsiteY42" fmla="*/ 322657 h 755411"/>
                <a:gd name="connsiteX43" fmla="*/ 623958 w 1548666"/>
                <a:gd name="connsiteY43" fmla="*/ 276937 h 755411"/>
                <a:gd name="connsiteX44" fmla="*/ 661931 w 1548666"/>
                <a:gd name="connsiteY44" fmla="*/ 266650 h 755411"/>
                <a:gd name="connsiteX45" fmla="*/ 760483 w 1548666"/>
                <a:gd name="connsiteY45" fmla="*/ 199974 h 755411"/>
                <a:gd name="connsiteX46" fmla="*/ 786963 w 1548666"/>
                <a:gd name="connsiteY46" fmla="*/ 168542 h 755411"/>
                <a:gd name="connsiteX47" fmla="*/ 710509 w 1548666"/>
                <a:gd name="connsiteY47" fmla="*/ 144221 h 755411"/>
                <a:gd name="connsiteX48" fmla="*/ 738385 w 1548666"/>
                <a:gd name="connsiteY48" fmla="*/ 114947 h 755411"/>
                <a:gd name="connsiteX49" fmla="*/ 855352 w 1548666"/>
                <a:gd name="connsiteY49" fmla="*/ 118377 h 755411"/>
                <a:gd name="connsiteX50" fmla="*/ 874847 w 1548666"/>
                <a:gd name="connsiteY50" fmla="*/ 92342 h 755411"/>
                <a:gd name="connsiteX51" fmla="*/ 877069 w 1548666"/>
                <a:gd name="connsiteY51" fmla="*/ 22872 h 755411"/>
                <a:gd name="connsiteX52" fmla="*/ 922408 w 1548666"/>
                <a:gd name="connsiteY52" fmla="*/ 838 h 755411"/>
                <a:gd name="connsiteX53" fmla="*/ 947173 w 1548666"/>
                <a:gd name="connsiteY53" fmla="*/ 40969 h 755411"/>
                <a:gd name="connsiteX54" fmla="*/ 948380 w 1548666"/>
                <a:gd name="connsiteY54" fmla="*/ 130568 h 755411"/>
                <a:gd name="connsiteX55" fmla="*/ 971303 w 1548666"/>
                <a:gd name="connsiteY55" fmla="*/ 178448 h 755411"/>
                <a:gd name="connsiteX56" fmla="*/ 1004768 w 1548666"/>
                <a:gd name="connsiteY56" fmla="*/ 160160 h 755411"/>
                <a:gd name="connsiteX57" fmla="*/ 1050107 w 1548666"/>
                <a:gd name="connsiteY57" fmla="*/ 156857 h 755411"/>
                <a:gd name="connsiteX58" fmla="*/ 1177551 w 1548666"/>
                <a:gd name="connsiteY58" fmla="*/ 172225 h 755411"/>
                <a:gd name="connsiteX59" fmla="*/ 1209872 w 1548666"/>
                <a:gd name="connsiteY59" fmla="*/ 206197 h 755411"/>
                <a:gd name="connsiteX60" fmla="*/ 1219017 w 1548666"/>
                <a:gd name="connsiteY60" fmla="*/ 359296 h 755411"/>
                <a:gd name="connsiteX61" fmla="*/ 1213302 w 1548666"/>
                <a:gd name="connsiteY61" fmla="*/ 426861 h 755411"/>
                <a:gd name="connsiteX62" fmla="*/ 1211460 w 1548666"/>
                <a:gd name="connsiteY62" fmla="*/ 434544 h 755411"/>
                <a:gd name="connsiteX63" fmla="*/ 1283850 w 1548666"/>
                <a:gd name="connsiteY63" fmla="*/ 571324 h 755411"/>
                <a:gd name="connsiteX64" fmla="*/ 1290708 w 1548666"/>
                <a:gd name="connsiteY64" fmla="*/ 574563 h 755411"/>
                <a:gd name="connsiteX65" fmla="*/ 1425772 w 1548666"/>
                <a:gd name="connsiteY65" fmla="*/ 646890 h 755411"/>
                <a:gd name="connsiteX66" fmla="*/ 1436441 w 1548666"/>
                <a:gd name="connsiteY66" fmla="*/ 651144 h 755411"/>
                <a:gd name="connsiteX67" fmla="*/ 1480383 w 1548666"/>
                <a:gd name="connsiteY67" fmla="*/ 695785 h 755411"/>
                <a:gd name="connsiteX68" fmla="*/ 1529532 w 1548666"/>
                <a:gd name="connsiteY68" fmla="*/ 729059 h 755411"/>
                <a:gd name="connsiteX69" fmla="*/ 1546296 w 1548666"/>
                <a:gd name="connsiteY69" fmla="*/ 755284 h 75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48666" h="755411">
                  <a:moveTo>
                    <a:pt x="1546232" y="755411"/>
                  </a:moveTo>
                  <a:cubicBezTo>
                    <a:pt x="1411612" y="755411"/>
                    <a:pt x="1277056" y="755411"/>
                    <a:pt x="1142499" y="755411"/>
                  </a:cubicBezTo>
                  <a:cubicBezTo>
                    <a:pt x="1133038" y="743791"/>
                    <a:pt x="1120972" y="746458"/>
                    <a:pt x="1108272" y="745442"/>
                  </a:cubicBezTo>
                  <a:cubicBezTo>
                    <a:pt x="1082809" y="743410"/>
                    <a:pt x="1058743" y="739536"/>
                    <a:pt x="1041407" y="710898"/>
                  </a:cubicBezTo>
                  <a:cubicBezTo>
                    <a:pt x="1016261" y="669178"/>
                    <a:pt x="989591" y="672226"/>
                    <a:pt x="960699" y="711088"/>
                  </a:cubicBezTo>
                  <a:cubicBezTo>
                    <a:pt x="945522" y="731472"/>
                    <a:pt x="921202" y="733821"/>
                    <a:pt x="898341" y="739600"/>
                  </a:cubicBezTo>
                  <a:cubicBezTo>
                    <a:pt x="870656" y="746648"/>
                    <a:pt x="839477" y="731345"/>
                    <a:pt x="814839" y="755284"/>
                  </a:cubicBezTo>
                  <a:cubicBezTo>
                    <a:pt x="588843" y="755284"/>
                    <a:pt x="362846" y="755284"/>
                    <a:pt x="136850" y="755221"/>
                  </a:cubicBezTo>
                  <a:cubicBezTo>
                    <a:pt x="122943" y="742394"/>
                    <a:pt x="113672" y="726646"/>
                    <a:pt x="129484" y="710453"/>
                  </a:cubicBezTo>
                  <a:cubicBezTo>
                    <a:pt x="157804" y="681433"/>
                    <a:pt x="188793" y="655589"/>
                    <a:pt x="213685" y="630443"/>
                  </a:cubicBezTo>
                  <a:cubicBezTo>
                    <a:pt x="185935" y="614822"/>
                    <a:pt x="155010" y="623966"/>
                    <a:pt x="123260" y="639841"/>
                  </a:cubicBezTo>
                  <a:cubicBezTo>
                    <a:pt x="81033" y="660923"/>
                    <a:pt x="45346" y="642064"/>
                    <a:pt x="12834" y="612599"/>
                  </a:cubicBezTo>
                  <a:cubicBezTo>
                    <a:pt x="3563" y="604218"/>
                    <a:pt x="-2850" y="594946"/>
                    <a:pt x="1277" y="580976"/>
                  </a:cubicBezTo>
                  <a:cubicBezTo>
                    <a:pt x="12072" y="561228"/>
                    <a:pt x="28900" y="565355"/>
                    <a:pt x="45092" y="568975"/>
                  </a:cubicBezTo>
                  <a:cubicBezTo>
                    <a:pt x="88653" y="578690"/>
                    <a:pt x="129293" y="576214"/>
                    <a:pt x="168917" y="549480"/>
                  </a:cubicBezTo>
                  <a:cubicBezTo>
                    <a:pt x="215590" y="517984"/>
                    <a:pt x="263088" y="529350"/>
                    <a:pt x="307347" y="558497"/>
                  </a:cubicBezTo>
                  <a:cubicBezTo>
                    <a:pt x="317697" y="565355"/>
                    <a:pt x="327667" y="567768"/>
                    <a:pt x="338462" y="567007"/>
                  </a:cubicBezTo>
                  <a:cubicBezTo>
                    <a:pt x="359036" y="565419"/>
                    <a:pt x="370339" y="576087"/>
                    <a:pt x="374149" y="586501"/>
                  </a:cubicBezTo>
                  <a:cubicBezTo>
                    <a:pt x="371482" y="575832"/>
                    <a:pt x="359607" y="566244"/>
                    <a:pt x="340304" y="566816"/>
                  </a:cubicBezTo>
                  <a:cubicBezTo>
                    <a:pt x="333191" y="567007"/>
                    <a:pt x="325953" y="567895"/>
                    <a:pt x="319031" y="565165"/>
                  </a:cubicBezTo>
                  <a:cubicBezTo>
                    <a:pt x="294838" y="555703"/>
                    <a:pt x="235782" y="461151"/>
                    <a:pt x="235275" y="431306"/>
                  </a:cubicBezTo>
                  <a:cubicBezTo>
                    <a:pt x="245943" y="417336"/>
                    <a:pt x="248482" y="402985"/>
                    <a:pt x="239783" y="386157"/>
                  </a:cubicBezTo>
                  <a:cubicBezTo>
                    <a:pt x="232163" y="371489"/>
                    <a:pt x="235021" y="356820"/>
                    <a:pt x="245879" y="344882"/>
                  </a:cubicBezTo>
                  <a:cubicBezTo>
                    <a:pt x="257309" y="332245"/>
                    <a:pt x="269628" y="334976"/>
                    <a:pt x="284169" y="340818"/>
                  </a:cubicBezTo>
                  <a:cubicBezTo>
                    <a:pt x="311665" y="351867"/>
                    <a:pt x="338462" y="362344"/>
                    <a:pt x="357766" y="388317"/>
                  </a:cubicBezTo>
                  <a:cubicBezTo>
                    <a:pt x="369196" y="403747"/>
                    <a:pt x="384690" y="404699"/>
                    <a:pt x="402660" y="398857"/>
                  </a:cubicBezTo>
                  <a:cubicBezTo>
                    <a:pt x="437268" y="387491"/>
                    <a:pt x="472510" y="386919"/>
                    <a:pt x="507182" y="400318"/>
                  </a:cubicBezTo>
                  <a:cubicBezTo>
                    <a:pt x="515691" y="403620"/>
                    <a:pt x="525152" y="407938"/>
                    <a:pt x="533026" y="403556"/>
                  </a:cubicBezTo>
                  <a:cubicBezTo>
                    <a:pt x="577540" y="378981"/>
                    <a:pt x="605480" y="409843"/>
                    <a:pt x="632022" y="438863"/>
                  </a:cubicBezTo>
                  <a:cubicBezTo>
                    <a:pt x="651898" y="460643"/>
                    <a:pt x="675838" y="475883"/>
                    <a:pt x="697935" y="493918"/>
                  </a:cubicBezTo>
                  <a:cubicBezTo>
                    <a:pt x="720160" y="512079"/>
                    <a:pt x="732162" y="541987"/>
                    <a:pt x="760229" y="554687"/>
                  </a:cubicBezTo>
                  <a:cubicBezTo>
                    <a:pt x="764420" y="525414"/>
                    <a:pt x="764674" y="496521"/>
                    <a:pt x="755594" y="467882"/>
                  </a:cubicBezTo>
                  <a:cubicBezTo>
                    <a:pt x="751276" y="454356"/>
                    <a:pt x="754006" y="441021"/>
                    <a:pt x="758832" y="428004"/>
                  </a:cubicBezTo>
                  <a:cubicBezTo>
                    <a:pt x="770834" y="395936"/>
                    <a:pt x="798583" y="390475"/>
                    <a:pt x="816935" y="418543"/>
                  </a:cubicBezTo>
                  <a:cubicBezTo>
                    <a:pt x="829254" y="437339"/>
                    <a:pt x="841001" y="456706"/>
                    <a:pt x="852939" y="475883"/>
                  </a:cubicBezTo>
                  <a:cubicBezTo>
                    <a:pt x="865258" y="495695"/>
                    <a:pt x="879038" y="505601"/>
                    <a:pt x="900564" y="495442"/>
                  </a:cubicBezTo>
                  <a:cubicBezTo>
                    <a:pt x="923360" y="484646"/>
                    <a:pt x="947554" y="471502"/>
                    <a:pt x="939045" y="439053"/>
                  </a:cubicBezTo>
                  <a:cubicBezTo>
                    <a:pt x="926282" y="390602"/>
                    <a:pt x="898469" y="352566"/>
                    <a:pt x="857384" y="326911"/>
                  </a:cubicBezTo>
                  <a:cubicBezTo>
                    <a:pt x="848177" y="321133"/>
                    <a:pt x="836493" y="320054"/>
                    <a:pt x="828365" y="327419"/>
                  </a:cubicBezTo>
                  <a:cubicBezTo>
                    <a:pt x="807981" y="345834"/>
                    <a:pt x="786264" y="347676"/>
                    <a:pt x="761055" y="342215"/>
                  </a:cubicBezTo>
                  <a:cubicBezTo>
                    <a:pt x="741369" y="337960"/>
                    <a:pt x="724860" y="349454"/>
                    <a:pt x="709683" y="363615"/>
                  </a:cubicBezTo>
                  <a:cubicBezTo>
                    <a:pt x="684601" y="387046"/>
                    <a:pt x="672345" y="385395"/>
                    <a:pt x="649866" y="357709"/>
                  </a:cubicBezTo>
                  <a:cubicBezTo>
                    <a:pt x="640722" y="346469"/>
                    <a:pt x="630308" y="336309"/>
                    <a:pt x="623831" y="322657"/>
                  </a:cubicBezTo>
                  <a:cubicBezTo>
                    <a:pt x="616529" y="307227"/>
                    <a:pt x="612274" y="291923"/>
                    <a:pt x="623958" y="276937"/>
                  </a:cubicBezTo>
                  <a:cubicBezTo>
                    <a:pt x="634118" y="263855"/>
                    <a:pt x="646945" y="263602"/>
                    <a:pt x="661931" y="266650"/>
                  </a:cubicBezTo>
                  <a:cubicBezTo>
                    <a:pt x="713938" y="277127"/>
                    <a:pt x="744799" y="255664"/>
                    <a:pt x="760483" y="199974"/>
                  </a:cubicBezTo>
                  <a:cubicBezTo>
                    <a:pt x="763741" y="188417"/>
                    <a:pt x="772567" y="177940"/>
                    <a:pt x="786963" y="168542"/>
                  </a:cubicBezTo>
                  <a:cubicBezTo>
                    <a:pt x="761118" y="167653"/>
                    <a:pt x="732162" y="170637"/>
                    <a:pt x="710509" y="144221"/>
                  </a:cubicBezTo>
                  <a:cubicBezTo>
                    <a:pt x="708032" y="121679"/>
                    <a:pt x="722129" y="115011"/>
                    <a:pt x="738385" y="114947"/>
                  </a:cubicBezTo>
                  <a:cubicBezTo>
                    <a:pt x="777438" y="114884"/>
                    <a:pt x="817062" y="107518"/>
                    <a:pt x="855352" y="118377"/>
                  </a:cubicBezTo>
                  <a:cubicBezTo>
                    <a:pt x="884880" y="126758"/>
                    <a:pt x="884118" y="112471"/>
                    <a:pt x="874847" y="92342"/>
                  </a:cubicBezTo>
                  <a:cubicBezTo>
                    <a:pt x="863671" y="68021"/>
                    <a:pt x="863671" y="45224"/>
                    <a:pt x="877069" y="22872"/>
                  </a:cubicBezTo>
                  <a:cubicBezTo>
                    <a:pt x="887483" y="5473"/>
                    <a:pt x="903104" y="-2782"/>
                    <a:pt x="922408" y="838"/>
                  </a:cubicBezTo>
                  <a:cubicBezTo>
                    <a:pt x="943046" y="4711"/>
                    <a:pt x="946157" y="22491"/>
                    <a:pt x="947173" y="40969"/>
                  </a:cubicBezTo>
                  <a:cubicBezTo>
                    <a:pt x="948760" y="70815"/>
                    <a:pt x="947363" y="100723"/>
                    <a:pt x="948380" y="130568"/>
                  </a:cubicBezTo>
                  <a:cubicBezTo>
                    <a:pt x="949078" y="150254"/>
                    <a:pt x="952444" y="169050"/>
                    <a:pt x="971303" y="178448"/>
                  </a:cubicBezTo>
                  <a:cubicBezTo>
                    <a:pt x="989210" y="187401"/>
                    <a:pt x="994798" y="169494"/>
                    <a:pt x="1004768" y="160160"/>
                  </a:cubicBezTo>
                  <a:cubicBezTo>
                    <a:pt x="1018674" y="147079"/>
                    <a:pt x="1035502" y="144729"/>
                    <a:pt x="1050107" y="156857"/>
                  </a:cubicBezTo>
                  <a:cubicBezTo>
                    <a:pt x="1090048" y="190004"/>
                    <a:pt x="1133927" y="178702"/>
                    <a:pt x="1177551" y="172225"/>
                  </a:cubicBezTo>
                  <a:cubicBezTo>
                    <a:pt x="1199840" y="170954"/>
                    <a:pt x="1214000" y="184417"/>
                    <a:pt x="1209872" y="206197"/>
                  </a:cubicBezTo>
                  <a:cubicBezTo>
                    <a:pt x="1200094" y="258394"/>
                    <a:pt x="1226319" y="307036"/>
                    <a:pt x="1219017" y="359296"/>
                  </a:cubicBezTo>
                  <a:cubicBezTo>
                    <a:pt x="1215969" y="381141"/>
                    <a:pt x="1223398" y="404954"/>
                    <a:pt x="1213302" y="426861"/>
                  </a:cubicBezTo>
                  <a:cubicBezTo>
                    <a:pt x="1212159" y="429274"/>
                    <a:pt x="1210444" y="432767"/>
                    <a:pt x="1211460" y="434544"/>
                  </a:cubicBezTo>
                  <a:cubicBezTo>
                    <a:pt x="1236543" y="479566"/>
                    <a:pt x="1228161" y="545098"/>
                    <a:pt x="1283850" y="571324"/>
                  </a:cubicBezTo>
                  <a:cubicBezTo>
                    <a:pt x="1286136" y="572404"/>
                    <a:pt x="1288486" y="574944"/>
                    <a:pt x="1290708" y="574563"/>
                  </a:cubicBezTo>
                  <a:cubicBezTo>
                    <a:pt x="1351795" y="564212"/>
                    <a:pt x="1384815" y="614123"/>
                    <a:pt x="1425772" y="646890"/>
                  </a:cubicBezTo>
                  <a:cubicBezTo>
                    <a:pt x="1428630" y="649176"/>
                    <a:pt x="1432885" y="649557"/>
                    <a:pt x="1436441" y="651144"/>
                  </a:cubicBezTo>
                  <a:cubicBezTo>
                    <a:pt x="1453903" y="662828"/>
                    <a:pt x="1466222" y="680418"/>
                    <a:pt x="1480383" y="695785"/>
                  </a:cubicBezTo>
                  <a:cubicBezTo>
                    <a:pt x="1494416" y="710898"/>
                    <a:pt x="1508069" y="726646"/>
                    <a:pt x="1529532" y="729059"/>
                  </a:cubicBezTo>
                  <a:cubicBezTo>
                    <a:pt x="1544391" y="730773"/>
                    <a:pt x="1553154" y="737441"/>
                    <a:pt x="1546296" y="755284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" name="Полилиния: фигура 30">
              <a:extLst>
                <a:ext uri="{FF2B5EF4-FFF2-40B4-BE49-F238E27FC236}">
                  <a16:creationId xmlns="" xmlns:a16="http://schemas.microsoft.com/office/drawing/2014/main" id="{854BCCBB-2EE8-44A4-B755-7AC15ED21E26}"/>
                </a:ext>
              </a:extLst>
            </p:cNvPr>
            <p:cNvSpPr/>
            <p:nvPr/>
          </p:nvSpPr>
          <p:spPr>
            <a:xfrm>
              <a:off x="9524687" y="2349"/>
              <a:ext cx="946484" cy="1029042"/>
            </a:xfrm>
            <a:custGeom>
              <a:avLst/>
              <a:gdLst>
                <a:gd name="connsiteX0" fmla="*/ 608516 w 946484"/>
                <a:gd name="connsiteY0" fmla="*/ 343473 h 1029042"/>
                <a:gd name="connsiteX1" fmla="*/ 652838 w 946484"/>
                <a:gd name="connsiteY1" fmla="*/ 315279 h 1029042"/>
                <a:gd name="connsiteX2" fmla="*/ 746565 w 946484"/>
                <a:gd name="connsiteY2" fmla="*/ 331218 h 1029042"/>
                <a:gd name="connsiteX3" fmla="*/ 757931 w 946484"/>
                <a:gd name="connsiteY3" fmla="*/ 364174 h 1029042"/>
                <a:gd name="connsiteX4" fmla="*/ 778187 w 946484"/>
                <a:gd name="connsiteY4" fmla="*/ 448376 h 1029042"/>
                <a:gd name="connsiteX5" fmla="*/ 799650 w 946484"/>
                <a:gd name="connsiteY5" fmla="*/ 400560 h 1029042"/>
                <a:gd name="connsiteX6" fmla="*/ 874390 w 946484"/>
                <a:gd name="connsiteY6" fmla="*/ 431294 h 1029042"/>
                <a:gd name="connsiteX7" fmla="*/ 940938 w 946484"/>
                <a:gd name="connsiteY7" fmla="*/ 522671 h 1029042"/>
                <a:gd name="connsiteX8" fmla="*/ 904616 w 946484"/>
                <a:gd name="connsiteY8" fmla="*/ 595633 h 1029042"/>
                <a:gd name="connsiteX9" fmla="*/ 769234 w 946484"/>
                <a:gd name="connsiteY9" fmla="*/ 593093 h 1029042"/>
                <a:gd name="connsiteX10" fmla="*/ 718879 w 946484"/>
                <a:gd name="connsiteY10" fmla="*/ 599252 h 1029042"/>
                <a:gd name="connsiteX11" fmla="*/ 661220 w 946484"/>
                <a:gd name="connsiteY11" fmla="*/ 580583 h 1029042"/>
                <a:gd name="connsiteX12" fmla="*/ 621279 w 946484"/>
                <a:gd name="connsiteY12" fmla="*/ 569026 h 1029042"/>
                <a:gd name="connsiteX13" fmla="*/ 538793 w 946484"/>
                <a:gd name="connsiteY13" fmla="*/ 591378 h 1029042"/>
                <a:gd name="connsiteX14" fmla="*/ 500311 w 946484"/>
                <a:gd name="connsiteY14" fmla="*/ 605412 h 1029042"/>
                <a:gd name="connsiteX15" fmla="*/ 496247 w 946484"/>
                <a:gd name="connsiteY15" fmla="*/ 622748 h 1029042"/>
                <a:gd name="connsiteX16" fmla="*/ 500184 w 946484"/>
                <a:gd name="connsiteY16" fmla="*/ 665166 h 1029042"/>
                <a:gd name="connsiteX17" fmla="*/ 536506 w 946484"/>
                <a:gd name="connsiteY17" fmla="*/ 660530 h 1029042"/>
                <a:gd name="connsiteX18" fmla="*/ 555747 w 946484"/>
                <a:gd name="connsiteY18" fmla="*/ 701932 h 1029042"/>
                <a:gd name="connsiteX19" fmla="*/ 586862 w 946484"/>
                <a:gd name="connsiteY19" fmla="*/ 693169 h 1029042"/>
                <a:gd name="connsiteX20" fmla="*/ 571305 w 946484"/>
                <a:gd name="connsiteY20" fmla="*/ 656911 h 1029042"/>
                <a:gd name="connsiteX21" fmla="*/ 766440 w 946484"/>
                <a:gd name="connsiteY21" fmla="*/ 675072 h 1029042"/>
                <a:gd name="connsiteX22" fmla="*/ 793428 w 946484"/>
                <a:gd name="connsiteY22" fmla="*/ 685359 h 1029042"/>
                <a:gd name="connsiteX23" fmla="*/ 818383 w 946484"/>
                <a:gd name="connsiteY23" fmla="*/ 729809 h 1029042"/>
                <a:gd name="connsiteX24" fmla="*/ 782315 w 946484"/>
                <a:gd name="connsiteY24" fmla="*/ 782133 h 1029042"/>
                <a:gd name="connsiteX25" fmla="*/ 730944 w 946484"/>
                <a:gd name="connsiteY25" fmla="*/ 767020 h 1029042"/>
                <a:gd name="connsiteX26" fmla="*/ 710179 w 946484"/>
                <a:gd name="connsiteY26" fmla="*/ 719268 h 1029042"/>
                <a:gd name="connsiteX27" fmla="*/ 610420 w 946484"/>
                <a:gd name="connsiteY27" fmla="*/ 709933 h 1029042"/>
                <a:gd name="connsiteX28" fmla="*/ 607817 w 946484"/>
                <a:gd name="connsiteY28" fmla="*/ 712791 h 1029042"/>
                <a:gd name="connsiteX29" fmla="*/ 543809 w 946484"/>
                <a:gd name="connsiteY29" fmla="*/ 780546 h 1029042"/>
                <a:gd name="connsiteX30" fmla="*/ 508185 w 946484"/>
                <a:gd name="connsiteY30" fmla="*/ 879225 h 1029042"/>
                <a:gd name="connsiteX31" fmla="*/ 495041 w 946484"/>
                <a:gd name="connsiteY31" fmla="*/ 928756 h 1029042"/>
                <a:gd name="connsiteX32" fmla="*/ 474911 w 946484"/>
                <a:gd name="connsiteY32" fmla="*/ 1008004 h 1029042"/>
                <a:gd name="connsiteX33" fmla="*/ 471419 w 946484"/>
                <a:gd name="connsiteY33" fmla="*/ 1026546 h 1029042"/>
                <a:gd name="connsiteX34" fmla="*/ 453956 w 946484"/>
                <a:gd name="connsiteY34" fmla="*/ 1017719 h 1029042"/>
                <a:gd name="connsiteX35" fmla="*/ 425318 w 946484"/>
                <a:gd name="connsiteY35" fmla="*/ 1002289 h 1029042"/>
                <a:gd name="connsiteX36" fmla="*/ 397251 w 946484"/>
                <a:gd name="connsiteY36" fmla="*/ 980889 h 1029042"/>
                <a:gd name="connsiteX37" fmla="*/ 311590 w 946484"/>
                <a:gd name="connsiteY37" fmla="*/ 947234 h 1029042"/>
                <a:gd name="connsiteX38" fmla="*/ 242882 w 946484"/>
                <a:gd name="connsiteY38" fmla="*/ 981969 h 1029042"/>
                <a:gd name="connsiteX39" fmla="*/ 136203 w 946484"/>
                <a:gd name="connsiteY39" fmla="*/ 1005908 h 1029042"/>
                <a:gd name="connsiteX40" fmla="*/ 59177 w 946484"/>
                <a:gd name="connsiteY40" fmla="*/ 963871 h 1029042"/>
                <a:gd name="connsiteX41" fmla="*/ 44128 w 946484"/>
                <a:gd name="connsiteY41" fmla="*/ 931423 h 1029042"/>
                <a:gd name="connsiteX42" fmla="*/ 37143 w 946484"/>
                <a:gd name="connsiteY42" fmla="*/ 877257 h 1029042"/>
                <a:gd name="connsiteX43" fmla="*/ 26411 w 946484"/>
                <a:gd name="connsiteY43" fmla="*/ 807152 h 1029042"/>
                <a:gd name="connsiteX44" fmla="*/ 13901 w 946484"/>
                <a:gd name="connsiteY44" fmla="*/ 791912 h 1029042"/>
                <a:gd name="connsiteX45" fmla="*/ 7806 w 946484"/>
                <a:gd name="connsiteY45" fmla="*/ 744859 h 1029042"/>
                <a:gd name="connsiteX46" fmla="*/ 47239 w 946484"/>
                <a:gd name="connsiteY46" fmla="*/ 763655 h 1029042"/>
                <a:gd name="connsiteX47" fmla="*/ 76957 w 946484"/>
                <a:gd name="connsiteY47" fmla="*/ 831727 h 1029042"/>
                <a:gd name="connsiteX48" fmla="*/ 110548 w 946484"/>
                <a:gd name="connsiteY48" fmla="*/ 941011 h 1029042"/>
                <a:gd name="connsiteX49" fmla="*/ 138996 w 946484"/>
                <a:gd name="connsiteY49" fmla="*/ 938979 h 1029042"/>
                <a:gd name="connsiteX50" fmla="*/ 252598 w 946484"/>
                <a:gd name="connsiteY50" fmla="*/ 848745 h 1029042"/>
                <a:gd name="connsiteX51" fmla="*/ 268282 w 946484"/>
                <a:gd name="connsiteY51" fmla="*/ 798834 h 1029042"/>
                <a:gd name="connsiteX52" fmla="*/ 268600 w 946484"/>
                <a:gd name="connsiteY52" fmla="*/ 777498 h 1029042"/>
                <a:gd name="connsiteX53" fmla="*/ 289110 w 946484"/>
                <a:gd name="connsiteY53" fmla="*/ 782705 h 1029042"/>
                <a:gd name="connsiteX54" fmla="*/ 359976 w 946484"/>
                <a:gd name="connsiteY54" fmla="*/ 749177 h 1029042"/>
                <a:gd name="connsiteX55" fmla="*/ 363786 w 946484"/>
                <a:gd name="connsiteY55" fmla="*/ 724983 h 1029042"/>
                <a:gd name="connsiteX56" fmla="*/ 405443 w 946484"/>
                <a:gd name="connsiteY56" fmla="*/ 701170 h 1029042"/>
                <a:gd name="connsiteX57" fmla="*/ 429572 w 946484"/>
                <a:gd name="connsiteY57" fmla="*/ 706314 h 1029042"/>
                <a:gd name="connsiteX58" fmla="*/ 426207 w 946484"/>
                <a:gd name="connsiteY58" fmla="*/ 685359 h 1029042"/>
                <a:gd name="connsiteX59" fmla="*/ 429319 w 946484"/>
                <a:gd name="connsiteY59" fmla="*/ 664023 h 1029042"/>
                <a:gd name="connsiteX60" fmla="*/ 453893 w 946484"/>
                <a:gd name="connsiteY60" fmla="*/ 598236 h 1029042"/>
                <a:gd name="connsiteX61" fmla="*/ 437828 w 946484"/>
                <a:gd name="connsiteY61" fmla="*/ 572709 h 1029042"/>
                <a:gd name="connsiteX62" fmla="*/ 411856 w 946484"/>
                <a:gd name="connsiteY62" fmla="*/ 588838 h 1029042"/>
                <a:gd name="connsiteX63" fmla="*/ 405125 w 946484"/>
                <a:gd name="connsiteY63" fmla="*/ 620398 h 1029042"/>
                <a:gd name="connsiteX64" fmla="*/ 378582 w 946484"/>
                <a:gd name="connsiteY64" fmla="*/ 624780 h 1029042"/>
                <a:gd name="connsiteX65" fmla="*/ 361564 w 946484"/>
                <a:gd name="connsiteY65" fmla="*/ 625542 h 1029042"/>
                <a:gd name="connsiteX66" fmla="*/ 292285 w 946484"/>
                <a:gd name="connsiteY66" fmla="*/ 636527 h 1029042"/>
                <a:gd name="connsiteX67" fmla="*/ 282887 w 946484"/>
                <a:gd name="connsiteY67" fmla="*/ 601157 h 1029042"/>
                <a:gd name="connsiteX68" fmla="*/ 315336 w 946484"/>
                <a:gd name="connsiteY68" fmla="*/ 548135 h 1029042"/>
                <a:gd name="connsiteX69" fmla="*/ 397505 w 946484"/>
                <a:gd name="connsiteY69" fmla="*/ 457647 h 1029042"/>
                <a:gd name="connsiteX70" fmla="*/ 433509 w 946484"/>
                <a:gd name="connsiteY70" fmla="*/ 435231 h 1029042"/>
                <a:gd name="connsiteX71" fmla="*/ 439288 w 946484"/>
                <a:gd name="connsiteY71" fmla="*/ 373255 h 1029042"/>
                <a:gd name="connsiteX72" fmla="*/ 381312 w 946484"/>
                <a:gd name="connsiteY72" fmla="*/ 264669 h 1029042"/>
                <a:gd name="connsiteX73" fmla="*/ 351785 w 946484"/>
                <a:gd name="connsiteY73" fmla="*/ 247651 h 1029042"/>
                <a:gd name="connsiteX74" fmla="*/ 275013 w 946484"/>
                <a:gd name="connsiteY74" fmla="*/ 297435 h 1029042"/>
                <a:gd name="connsiteX75" fmla="*/ 285428 w 946484"/>
                <a:gd name="connsiteY75" fmla="*/ 336552 h 1029042"/>
                <a:gd name="connsiteX76" fmla="*/ 316860 w 946484"/>
                <a:gd name="connsiteY76" fmla="*/ 345823 h 1029042"/>
                <a:gd name="connsiteX77" fmla="*/ 358643 w 946484"/>
                <a:gd name="connsiteY77" fmla="*/ 344553 h 1029042"/>
                <a:gd name="connsiteX78" fmla="*/ 373121 w 946484"/>
                <a:gd name="connsiteY78" fmla="*/ 369318 h 1029042"/>
                <a:gd name="connsiteX79" fmla="*/ 335148 w 946484"/>
                <a:gd name="connsiteY79" fmla="*/ 390971 h 1029042"/>
                <a:gd name="connsiteX80" fmla="*/ 317368 w 946484"/>
                <a:gd name="connsiteY80" fmla="*/ 423547 h 1029042"/>
                <a:gd name="connsiteX81" fmla="*/ 281109 w 946484"/>
                <a:gd name="connsiteY81" fmla="*/ 499366 h 1029042"/>
                <a:gd name="connsiteX82" fmla="*/ 195067 w 946484"/>
                <a:gd name="connsiteY82" fmla="*/ 472633 h 1029042"/>
                <a:gd name="connsiteX83" fmla="*/ 170429 w 946484"/>
                <a:gd name="connsiteY83" fmla="*/ 472950 h 1029042"/>
                <a:gd name="connsiteX84" fmla="*/ 105659 w 946484"/>
                <a:gd name="connsiteY84" fmla="*/ 474601 h 1029042"/>
                <a:gd name="connsiteX85" fmla="*/ 72258 w 946484"/>
                <a:gd name="connsiteY85" fmla="*/ 374588 h 1029042"/>
                <a:gd name="connsiteX86" fmla="*/ 75179 w 946484"/>
                <a:gd name="connsiteY86" fmla="*/ 286386 h 1029042"/>
                <a:gd name="connsiteX87" fmla="*/ 58415 w 946484"/>
                <a:gd name="connsiteY87" fmla="*/ 207646 h 1029042"/>
                <a:gd name="connsiteX88" fmla="*/ 43238 w 946484"/>
                <a:gd name="connsiteY88" fmla="*/ 185802 h 1029042"/>
                <a:gd name="connsiteX89" fmla="*/ 33015 w 946484"/>
                <a:gd name="connsiteY89" fmla="*/ 139891 h 1029042"/>
                <a:gd name="connsiteX90" fmla="*/ 27236 w 946484"/>
                <a:gd name="connsiteY90" fmla="*/ 100394 h 1029042"/>
                <a:gd name="connsiteX91" fmla="*/ 23363 w 946484"/>
                <a:gd name="connsiteY91" fmla="*/ 32004 h 1029042"/>
                <a:gd name="connsiteX92" fmla="*/ 76258 w 946484"/>
                <a:gd name="connsiteY92" fmla="*/ 15050 h 1029042"/>
                <a:gd name="connsiteX93" fmla="*/ 120772 w 946484"/>
                <a:gd name="connsiteY93" fmla="*/ 0 h 1029042"/>
                <a:gd name="connsiteX94" fmla="*/ 311208 w 946484"/>
                <a:gd name="connsiteY94" fmla="*/ 0 h 1029042"/>
                <a:gd name="connsiteX95" fmla="*/ 347975 w 946484"/>
                <a:gd name="connsiteY95" fmla="*/ 82360 h 1029042"/>
                <a:gd name="connsiteX96" fmla="*/ 444305 w 946484"/>
                <a:gd name="connsiteY96" fmla="*/ 219076 h 1029042"/>
                <a:gd name="connsiteX97" fmla="*/ 481833 w 946484"/>
                <a:gd name="connsiteY97" fmla="*/ 238634 h 1029042"/>
                <a:gd name="connsiteX98" fmla="*/ 576956 w 946484"/>
                <a:gd name="connsiteY98" fmla="*/ 356999 h 1029042"/>
                <a:gd name="connsiteX99" fmla="*/ 622168 w 946484"/>
                <a:gd name="connsiteY99" fmla="*/ 421579 h 1029042"/>
                <a:gd name="connsiteX100" fmla="*/ 631693 w 946484"/>
                <a:gd name="connsiteY100" fmla="*/ 425706 h 1029042"/>
                <a:gd name="connsiteX101" fmla="*/ 682620 w 946484"/>
                <a:gd name="connsiteY101" fmla="*/ 471553 h 1029042"/>
                <a:gd name="connsiteX102" fmla="*/ 767202 w 946484"/>
                <a:gd name="connsiteY102" fmla="*/ 524132 h 1029042"/>
                <a:gd name="connsiteX103" fmla="*/ 782506 w 946484"/>
                <a:gd name="connsiteY103" fmla="*/ 534419 h 1029042"/>
                <a:gd name="connsiteX104" fmla="*/ 766821 w 946484"/>
                <a:gd name="connsiteY104" fmla="*/ 524068 h 1029042"/>
                <a:gd name="connsiteX105" fmla="*/ 705226 w 946484"/>
                <a:gd name="connsiteY105" fmla="*/ 491492 h 1029042"/>
                <a:gd name="connsiteX106" fmla="*/ 657030 w 946484"/>
                <a:gd name="connsiteY106" fmla="*/ 427103 h 1029042"/>
                <a:gd name="connsiteX107" fmla="*/ 618104 w 946484"/>
                <a:gd name="connsiteY107" fmla="*/ 385066 h 1029042"/>
                <a:gd name="connsiteX108" fmla="*/ 608325 w 946484"/>
                <a:gd name="connsiteY108" fmla="*/ 343727 h 1029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946484" h="1029042">
                  <a:moveTo>
                    <a:pt x="608516" y="343473"/>
                  </a:moveTo>
                  <a:cubicBezTo>
                    <a:pt x="607182" y="305182"/>
                    <a:pt x="631883" y="310263"/>
                    <a:pt x="652838" y="315279"/>
                  </a:cubicBezTo>
                  <a:cubicBezTo>
                    <a:pt x="683636" y="322582"/>
                    <a:pt x="709671" y="344870"/>
                    <a:pt x="746565" y="331218"/>
                  </a:cubicBezTo>
                  <a:cubicBezTo>
                    <a:pt x="768599" y="323026"/>
                    <a:pt x="767138" y="350839"/>
                    <a:pt x="757931" y="364174"/>
                  </a:cubicBezTo>
                  <a:cubicBezTo>
                    <a:pt x="732975" y="400115"/>
                    <a:pt x="749041" y="423611"/>
                    <a:pt x="778187" y="448376"/>
                  </a:cubicBezTo>
                  <a:cubicBezTo>
                    <a:pt x="780791" y="428437"/>
                    <a:pt x="776029" y="397956"/>
                    <a:pt x="799650" y="400560"/>
                  </a:cubicBezTo>
                  <a:cubicBezTo>
                    <a:pt x="825431" y="403354"/>
                    <a:pt x="855340" y="408180"/>
                    <a:pt x="874390" y="431294"/>
                  </a:cubicBezTo>
                  <a:cubicBezTo>
                    <a:pt x="898203" y="460187"/>
                    <a:pt x="919919" y="491302"/>
                    <a:pt x="940938" y="522671"/>
                  </a:cubicBezTo>
                  <a:cubicBezTo>
                    <a:pt x="957511" y="547373"/>
                    <a:pt x="934461" y="596522"/>
                    <a:pt x="904616" y="595633"/>
                  </a:cubicBezTo>
                  <a:cubicBezTo>
                    <a:pt x="859468" y="594299"/>
                    <a:pt x="814763" y="589283"/>
                    <a:pt x="769234" y="593093"/>
                  </a:cubicBezTo>
                  <a:cubicBezTo>
                    <a:pt x="752280" y="594490"/>
                    <a:pt x="736341" y="590553"/>
                    <a:pt x="718879" y="599252"/>
                  </a:cubicBezTo>
                  <a:cubicBezTo>
                    <a:pt x="697098" y="610111"/>
                    <a:pt x="674047" y="610365"/>
                    <a:pt x="661220" y="580583"/>
                  </a:cubicBezTo>
                  <a:cubicBezTo>
                    <a:pt x="652457" y="560136"/>
                    <a:pt x="637789" y="555120"/>
                    <a:pt x="621279" y="569026"/>
                  </a:cubicBezTo>
                  <a:cubicBezTo>
                    <a:pt x="596514" y="589981"/>
                    <a:pt x="568637" y="593918"/>
                    <a:pt x="538793" y="591378"/>
                  </a:cubicBezTo>
                  <a:cubicBezTo>
                    <a:pt x="524060" y="590108"/>
                    <a:pt x="511233" y="594934"/>
                    <a:pt x="500311" y="605412"/>
                  </a:cubicBezTo>
                  <a:cubicBezTo>
                    <a:pt x="495612" y="609920"/>
                    <a:pt x="490850" y="614937"/>
                    <a:pt x="496247" y="622748"/>
                  </a:cubicBezTo>
                  <a:cubicBezTo>
                    <a:pt x="507868" y="639639"/>
                    <a:pt x="508694" y="649037"/>
                    <a:pt x="500184" y="665166"/>
                  </a:cubicBezTo>
                  <a:cubicBezTo>
                    <a:pt x="513837" y="679771"/>
                    <a:pt x="521584" y="655387"/>
                    <a:pt x="536506" y="660530"/>
                  </a:cubicBezTo>
                  <a:cubicBezTo>
                    <a:pt x="539745" y="674183"/>
                    <a:pt x="529394" y="699265"/>
                    <a:pt x="555747" y="701932"/>
                  </a:cubicBezTo>
                  <a:cubicBezTo>
                    <a:pt x="567050" y="703075"/>
                    <a:pt x="579686" y="705615"/>
                    <a:pt x="586862" y="693169"/>
                  </a:cubicBezTo>
                  <a:cubicBezTo>
                    <a:pt x="595371" y="678374"/>
                    <a:pt x="578861" y="672913"/>
                    <a:pt x="571305" y="656911"/>
                  </a:cubicBezTo>
                  <a:cubicBezTo>
                    <a:pt x="640837" y="631765"/>
                    <a:pt x="704337" y="646116"/>
                    <a:pt x="766440" y="675072"/>
                  </a:cubicBezTo>
                  <a:cubicBezTo>
                    <a:pt x="775394" y="679263"/>
                    <a:pt x="782061" y="685041"/>
                    <a:pt x="793428" y="685359"/>
                  </a:cubicBezTo>
                  <a:cubicBezTo>
                    <a:pt x="823527" y="686184"/>
                    <a:pt x="832607" y="702504"/>
                    <a:pt x="818383" y="729809"/>
                  </a:cubicBezTo>
                  <a:cubicBezTo>
                    <a:pt x="808541" y="748605"/>
                    <a:pt x="796158" y="766449"/>
                    <a:pt x="782315" y="782133"/>
                  </a:cubicBezTo>
                  <a:cubicBezTo>
                    <a:pt x="765869" y="800675"/>
                    <a:pt x="741548" y="793055"/>
                    <a:pt x="730944" y="767020"/>
                  </a:cubicBezTo>
                  <a:cubicBezTo>
                    <a:pt x="724403" y="750891"/>
                    <a:pt x="721037" y="733492"/>
                    <a:pt x="710179" y="719268"/>
                  </a:cubicBezTo>
                  <a:cubicBezTo>
                    <a:pt x="681223" y="681485"/>
                    <a:pt x="642869" y="677548"/>
                    <a:pt x="610420" y="709933"/>
                  </a:cubicBezTo>
                  <a:cubicBezTo>
                    <a:pt x="609468" y="710886"/>
                    <a:pt x="607690" y="711965"/>
                    <a:pt x="607817" y="712791"/>
                  </a:cubicBezTo>
                  <a:cubicBezTo>
                    <a:pt x="614040" y="766766"/>
                    <a:pt x="570923" y="761877"/>
                    <a:pt x="543809" y="780546"/>
                  </a:cubicBezTo>
                  <a:cubicBezTo>
                    <a:pt x="514790" y="800548"/>
                    <a:pt x="507931" y="841443"/>
                    <a:pt x="508185" y="879225"/>
                  </a:cubicBezTo>
                  <a:cubicBezTo>
                    <a:pt x="508312" y="897704"/>
                    <a:pt x="506471" y="914150"/>
                    <a:pt x="495041" y="928756"/>
                  </a:cubicBezTo>
                  <a:cubicBezTo>
                    <a:pt x="477007" y="951743"/>
                    <a:pt x="467101" y="977016"/>
                    <a:pt x="474911" y="1008004"/>
                  </a:cubicBezTo>
                  <a:cubicBezTo>
                    <a:pt x="476308" y="1013655"/>
                    <a:pt x="475038" y="1023561"/>
                    <a:pt x="471419" y="1026546"/>
                  </a:cubicBezTo>
                  <a:cubicBezTo>
                    <a:pt x="462973" y="1033531"/>
                    <a:pt x="457957" y="1024323"/>
                    <a:pt x="453956" y="1017719"/>
                  </a:cubicBezTo>
                  <a:cubicBezTo>
                    <a:pt x="447098" y="1006353"/>
                    <a:pt x="438272" y="1000511"/>
                    <a:pt x="425318" y="1002289"/>
                  </a:cubicBezTo>
                  <a:cubicBezTo>
                    <a:pt x="410015" y="1004384"/>
                    <a:pt x="403030" y="994923"/>
                    <a:pt x="397251" y="980889"/>
                  </a:cubicBezTo>
                  <a:cubicBezTo>
                    <a:pt x="380805" y="940630"/>
                    <a:pt x="348864" y="928565"/>
                    <a:pt x="311590" y="947234"/>
                  </a:cubicBezTo>
                  <a:cubicBezTo>
                    <a:pt x="288666" y="958728"/>
                    <a:pt x="265806" y="970348"/>
                    <a:pt x="242882" y="981969"/>
                  </a:cubicBezTo>
                  <a:cubicBezTo>
                    <a:pt x="204909" y="977524"/>
                    <a:pt x="170746" y="991303"/>
                    <a:pt x="136203" y="1005908"/>
                  </a:cubicBezTo>
                  <a:cubicBezTo>
                    <a:pt x="95308" y="1023244"/>
                    <a:pt x="71877" y="1009591"/>
                    <a:pt x="59177" y="963871"/>
                  </a:cubicBezTo>
                  <a:cubicBezTo>
                    <a:pt x="55875" y="951933"/>
                    <a:pt x="52891" y="939614"/>
                    <a:pt x="44128" y="931423"/>
                  </a:cubicBezTo>
                  <a:cubicBezTo>
                    <a:pt x="26665" y="915103"/>
                    <a:pt x="26474" y="898720"/>
                    <a:pt x="37143" y="877257"/>
                  </a:cubicBezTo>
                  <a:cubicBezTo>
                    <a:pt x="49461" y="852428"/>
                    <a:pt x="48572" y="827346"/>
                    <a:pt x="26411" y="807152"/>
                  </a:cubicBezTo>
                  <a:cubicBezTo>
                    <a:pt x="21648" y="802771"/>
                    <a:pt x="17204" y="797564"/>
                    <a:pt x="13901" y="791912"/>
                  </a:cubicBezTo>
                  <a:cubicBezTo>
                    <a:pt x="5075" y="777180"/>
                    <a:pt x="-8895" y="759083"/>
                    <a:pt x="7806" y="744859"/>
                  </a:cubicBezTo>
                  <a:cubicBezTo>
                    <a:pt x="25903" y="729428"/>
                    <a:pt x="35809" y="751844"/>
                    <a:pt x="47239" y="763655"/>
                  </a:cubicBezTo>
                  <a:cubicBezTo>
                    <a:pt x="65527" y="782451"/>
                    <a:pt x="72321" y="804866"/>
                    <a:pt x="76957" y="831727"/>
                  </a:cubicBezTo>
                  <a:cubicBezTo>
                    <a:pt x="83370" y="868938"/>
                    <a:pt x="109913" y="899164"/>
                    <a:pt x="110548" y="941011"/>
                  </a:cubicBezTo>
                  <a:cubicBezTo>
                    <a:pt x="110803" y="958474"/>
                    <a:pt x="133281" y="951362"/>
                    <a:pt x="138996" y="938979"/>
                  </a:cubicBezTo>
                  <a:cubicBezTo>
                    <a:pt x="162809" y="887671"/>
                    <a:pt x="210497" y="872113"/>
                    <a:pt x="252598" y="848745"/>
                  </a:cubicBezTo>
                  <a:cubicBezTo>
                    <a:pt x="274823" y="836426"/>
                    <a:pt x="292349" y="826583"/>
                    <a:pt x="268282" y="798834"/>
                  </a:cubicBezTo>
                  <a:cubicBezTo>
                    <a:pt x="262948" y="792674"/>
                    <a:pt x="260281" y="783530"/>
                    <a:pt x="268600" y="777498"/>
                  </a:cubicBezTo>
                  <a:cubicBezTo>
                    <a:pt x="276156" y="771973"/>
                    <a:pt x="282697" y="778133"/>
                    <a:pt x="289110" y="782705"/>
                  </a:cubicBezTo>
                  <a:cubicBezTo>
                    <a:pt x="345880" y="823218"/>
                    <a:pt x="347022" y="822646"/>
                    <a:pt x="359976" y="749177"/>
                  </a:cubicBezTo>
                  <a:cubicBezTo>
                    <a:pt x="361373" y="741176"/>
                    <a:pt x="362961" y="733111"/>
                    <a:pt x="363786" y="724983"/>
                  </a:cubicBezTo>
                  <a:cubicBezTo>
                    <a:pt x="367216" y="692344"/>
                    <a:pt x="381122" y="684406"/>
                    <a:pt x="405443" y="701170"/>
                  </a:cubicBezTo>
                  <a:cubicBezTo>
                    <a:pt x="413062" y="706377"/>
                    <a:pt x="421254" y="713172"/>
                    <a:pt x="429572" y="706314"/>
                  </a:cubicBezTo>
                  <a:cubicBezTo>
                    <a:pt x="438399" y="699075"/>
                    <a:pt x="429763" y="691899"/>
                    <a:pt x="426207" y="685359"/>
                  </a:cubicBezTo>
                  <a:cubicBezTo>
                    <a:pt x="421825" y="677104"/>
                    <a:pt x="421381" y="667007"/>
                    <a:pt x="429319" y="664023"/>
                  </a:cubicBezTo>
                  <a:cubicBezTo>
                    <a:pt x="461704" y="651704"/>
                    <a:pt x="448495" y="621414"/>
                    <a:pt x="453893" y="598236"/>
                  </a:cubicBezTo>
                  <a:cubicBezTo>
                    <a:pt x="457703" y="581853"/>
                    <a:pt x="451226" y="575313"/>
                    <a:pt x="437828" y="572709"/>
                  </a:cubicBezTo>
                  <a:cubicBezTo>
                    <a:pt x="424937" y="570169"/>
                    <a:pt x="415031" y="573408"/>
                    <a:pt x="411856" y="588838"/>
                  </a:cubicBezTo>
                  <a:cubicBezTo>
                    <a:pt x="409697" y="599443"/>
                    <a:pt x="410078" y="611635"/>
                    <a:pt x="405125" y="620398"/>
                  </a:cubicBezTo>
                  <a:cubicBezTo>
                    <a:pt x="399664" y="630050"/>
                    <a:pt x="394203" y="671198"/>
                    <a:pt x="378582" y="624780"/>
                  </a:cubicBezTo>
                  <a:cubicBezTo>
                    <a:pt x="373946" y="611000"/>
                    <a:pt x="366898" y="620716"/>
                    <a:pt x="361564" y="625542"/>
                  </a:cubicBezTo>
                  <a:cubicBezTo>
                    <a:pt x="340609" y="644719"/>
                    <a:pt x="315654" y="639131"/>
                    <a:pt x="292285" y="636527"/>
                  </a:cubicBezTo>
                  <a:cubicBezTo>
                    <a:pt x="267203" y="633733"/>
                    <a:pt x="265552" y="617287"/>
                    <a:pt x="282887" y="601157"/>
                  </a:cubicBezTo>
                  <a:cubicBezTo>
                    <a:pt x="298762" y="586362"/>
                    <a:pt x="313050" y="571376"/>
                    <a:pt x="315336" y="548135"/>
                  </a:cubicBezTo>
                  <a:cubicBezTo>
                    <a:pt x="320670" y="494477"/>
                    <a:pt x="363786" y="481015"/>
                    <a:pt x="397505" y="457647"/>
                  </a:cubicBezTo>
                  <a:cubicBezTo>
                    <a:pt x="409189" y="449582"/>
                    <a:pt x="422270" y="443804"/>
                    <a:pt x="433509" y="435231"/>
                  </a:cubicBezTo>
                  <a:cubicBezTo>
                    <a:pt x="457005" y="417388"/>
                    <a:pt x="459735" y="394591"/>
                    <a:pt x="439288" y="373255"/>
                  </a:cubicBezTo>
                  <a:cubicBezTo>
                    <a:pt x="410142" y="342775"/>
                    <a:pt x="402013" y="300039"/>
                    <a:pt x="381312" y="264669"/>
                  </a:cubicBezTo>
                  <a:cubicBezTo>
                    <a:pt x="372549" y="249683"/>
                    <a:pt x="370771" y="242000"/>
                    <a:pt x="351785" y="247651"/>
                  </a:cubicBezTo>
                  <a:cubicBezTo>
                    <a:pt x="321559" y="256732"/>
                    <a:pt x="303144" y="284291"/>
                    <a:pt x="275013" y="297435"/>
                  </a:cubicBezTo>
                  <a:cubicBezTo>
                    <a:pt x="256281" y="306198"/>
                    <a:pt x="276283" y="324677"/>
                    <a:pt x="285428" y="336552"/>
                  </a:cubicBezTo>
                  <a:cubicBezTo>
                    <a:pt x="293809" y="347474"/>
                    <a:pt x="302763" y="366968"/>
                    <a:pt x="316860" y="345823"/>
                  </a:cubicBezTo>
                  <a:cubicBezTo>
                    <a:pt x="332036" y="323090"/>
                    <a:pt x="344736" y="335663"/>
                    <a:pt x="358643" y="344553"/>
                  </a:cubicBezTo>
                  <a:cubicBezTo>
                    <a:pt x="367279" y="350077"/>
                    <a:pt x="378709" y="356364"/>
                    <a:pt x="373121" y="369318"/>
                  </a:cubicBezTo>
                  <a:cubicBezTo>
                    <a:pt x="366136" y="385574"/>
                    <a:pt x="351086" y="393067"/>
                    <a:pt x="335148" y="390971"/>
                  </a:cubicBezTo>
                  <a:cubicBezTo>
                    <a:pt x="303334" y="386844"/>
                    <a:pt x="309367" y="402020"/>
                    <a:pt x="317368" y="423547"/>
                  </a:cubicBezTo>
                  <a:cubicBezTo>
                    <a:pt x="332544" y="464378"/>
                    <a:pt x="320225" y="490095"/>
                    <a:pt x="281109" y="499366"/>
                  </a:cubicBezTo>
                  <a:cubicBezTo>
                    <a:pt x="248788" y="506986"/>
                    <a:pt x="211450" y="530863"/>
                    <a:pt x="195067" y="472633"/>
                  </a:cubicBezTo>
                  <a:cubicBezTo>
                    <a:pt x="191892" y="461393"/>
                    <a:pt x="177350" y="460822"/>
                    <a:pt x="170429" y="472950"/>
                  </a:cubicBezTo>
                  <a:cubicBezTo>
                    <a:pt x="149156" y="510161"/>
                    <a:pt x="127694" y="496255"/>
                    <a:pt x="105659" y="474601"/>
                  </a:cubicBezTo>
                  <a:cubicBezTo>
                    <a:pt x="77147" y="448122"/>
                    <a:pt x="83307" y="407926"/>
                    <a:pt x="72258" y="374588"/>
                  </a:cubicBezTo>
                  <a:cubicBezTo>
                    <a:pt x="62796" y="346013"/>
                    <a:pt x="62669" y="315343"/>
                    <a:pt x="75179" y="286386"/>
                  </a:cubicBezTo>
                  <a:cubicBezTo>
                    <a:pt x="69591" y="260161"/>
                    <a:pt x="63940" y="233872"/>
                    <a:pt x="58415" y="207646"/>
                  </a:cubicBezTo>
                  <a:cubicBezTo>
                    <a:pt x="56319" y="197803"/>
                    <a:pt x="51938" y="189104"/>
                    <a:pt x="43238" y="185802"/>
                  </a:cubicBezTo>
                  <a:cubicBezTo>
                    <a:pt x="17267" y="175832"/>
                    <a:pt x="11361" y="162751"/>
                    <a:pt x="33015" y="139891"/>
                  </a:cubicBezTo>
                  <a:cubicBezTo>
                    <a:pt x="46350" y="125858"/>
                    <a:pt x="35555" y="112205"/>
                    <a:pt x="27236" y="100394"/>
                  </a:cubicBezTo>
                  <a:cubicBezTo>
                    <a:pt x="11679" y="78296"/>
                    <a:pt x="11743" y="55626"/>
                    <a:pt x="23363" y="32004"/>
                  </a:cubicBezTo>
                  <a:cubicBezTo>
                    <a:pt x="35619" y="7112"/>
                    <a:pt x="55875" y="11875"/>
                    <a:pt x="76258" y="15050"/>
                  </a:cubicBezTo>
                  <a:cubicBezTo>
                    <a:pt x="93022" y="17717"/>
                    <a:pt x="109088" y="15748"/>
                    <a:pt x="120772" y="0"/>
                  </a:cubicBezTo>
                  <a:cubicBezTo>
                    <a:pt x="184272" y="0"/>
                    <a:pt x="247772" y="0"/>
                    <a:pt x="311208" y="0"/>
                  </a:cubicBezTo>
                  <a:cubicBezTo>
                    <a:pt x="305747" y="36576"/>
                    <a:pt x="310700" y="67755"/>
                    <a:pt x="347975" y="82360"/>
                  </a:cubicBezTo>
                  <a:cubicBezTo>
                    <a:pt x="378392" y="129223"/>
                    <a:pt x="402394" y="180912"/>
                    <a:pt x="444305" y="219076"/>
                  </a:cubicBezTo>
                  <a:cubicBezTo>
                    <a:pt x="456243" y="229998"/>
                    <a:pt x="468816" y="233364"/>
                    <a:pt x="481833" y="238634"/>
                  </a:cubicBezTo>
                  <a:cubicBezTo>
                    <a:pt x="517583" y="274321"/>
                    <a:pt x="543492" y="319153"/>
                    <a:pt x="576956" y="356999"/>
                  </a:cubicBezTo>
                  <a:cubicBezTo>
                    <a:pt x="587878" y="381827"/>
                    <a:pt x="584767" y="418023"/>
                    <a:pt x="622168" y="421579"/>
                  </a:cubicBezTo>
                  <a:cubicBezTo>
                    <a:pt x="625660" y="422214"/>
                    <a:pt x="628835" y="423547"/>
                    <a:pt x="631693" y="425706"/>
                  </a:cubicBezTo>
                  <a:cubicBezTo>
                    <a:pt x="642424" y="448947"/>
                    <a:pt x="670237" y="450408"/>
                    <a:pt x="682620" y="471553"/>
                  </a:cubicBezTo>
                  <a:cubicBezTo>
                    <a:pt x="706432" y="497334"/>
                    <a:pt x="735452" y="513273"/>
                    <a:pt x="767202" y="524132"/>
                  </a:cubicBezTo>
                  <a:cubicBezTo>
                    <a:pt x="773425" y="525529"/>
                    <a:pt x="777743" y="530355"/>
                    <a:pt x="782506" y="534419"/>
                  </a:cubicBezTo>
                  <a:cubicBezTo>
                    <a:pt x="777044" y="531371"/>
                    <a:pt x="773679" y="524767"/>
                    <a:pt x="766821" y="524068"/>
                  </a:cubicBezTo>
                  <a:cubicBezTo>
                    <a:pt x="745294" y="515368"/>
                    <a:pt x="722688" y="509145"/>
                    <a:pt x="705226" y="491492"/>
                  </a:cubicBezTo>
                  <a:cubicBezTo>
                    <a:pt x="707321" y="454472"/>
                    <a:pt x="688208" y="435676"/>
                    <a:pt x="657030" y="427103"/>
                  </a:cubicBezTo>
                  <a:cubicBezTo>
                    <a:pt x="645219" y="411863"/>
                    <a:pt x="630613" y="399607"/>
                    <a:pt x="618104" y="385066"/>
                  </a:cubicBezTo>
                  <a:cubicBezTo>
                    <a:pt x="608007" y="373318"/>
                    <a:pt x="597149" y="361444"/>
                    <a:pt x="608325" y="34372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" name="Полилиния: фигура 31">
              <a:extLst>
                <a:ext uri="{FF2B5EF4-FFF2-40B4-BE49-F238E27FC236}">
                  <a16:creationId xmlns="" xmlns:a16="http://schemas.microsoft.com/office/drawing/2014/main" id="{E9408460-C9B7-4696-BFF0-779DB252123F}"/>
                </a:ext>
              </a:extLst>
            </p:cNvPr>
            <p:cNvSpPr/>
            <p:nvPr/>
          </p:nvSpPr>
          <p:spPr>
            <a:xfrm>
              <a:off x="6663870" y="6461656"/>
              <a:ext cx="1244237" cy="904886"/>
            </a:xfrm>
            <a:custGeom>
              <a:avLst/>
              <a:gdLst>
                <a:gd name="connsiteX0" fmla="*/ 1230830 w 1244237"/>
                <a:gd name="connsiteY0" fmla="*/ 904886 h 904886"/>
                <a:gd name="connsiteX1" fmla="*/ 552777 w 1244237"/>
                <a:gd name="connsiteY1" fmla="*/ 904823 h 904886"/>
                <a:gd name="connsiteX2" fmla="*/ 513661 w 1244237"/>
                <a:gd name="connsiteY2" fmla="*/ 770202 h 904886"/>
                <a:gd name="connsiteX3" fmla="*/ 509851 w 1244237"/>
                <a:gd name="connsiteY3" fmla="*/ 653996 h 904886"/>
                <a:gd name="connsiteX4" fmla="*/ 507692 w 1244237"/>
                <a:gd name="connsiteY4" fmla="*/ 630057 h 904886"/>
                <a:gd name="connsiteX5" fmla="*/ 502930 w 1244237"/>
                <a:gd name="connsiteY5" fmla="*/ 390153 h 904886"/>
                <a:gd name="connsiteX6" fmla="*/ 459749 w 1244237"/>
                <a:gd name="connsiteY6" fmla="*/ 331034 h 904886"/>
                <a:gd name="connsiteX7" fmla="*/ 446732 w 1244237"/>
                <a:gd name="connsiteY7" fmla="*/ 295665 h 904886"/>
                <a:gd name="connsiteX8" fmla="*/ 376501 w 1244237"/>
                <a:gd name="connsiteY8" fmla="*/ 285695 h 904886"/>
                <a:gd name="connsiteX9" fmla="*/ 362150 w 1244237"/>
                <a:gd name="connsiteY9" fmla="*/ 307730 h 904886"/>
                <a:gd name="connsiteX10" fmla="*/ 336306 w 1244237"/>
                <a:gd name="connsiteY10" fmla="*/ 336495 h 904886"/>
                <a:gd name="connsiteX11" fmla="*/ 310334 w 1244237"/>
                <a:gd name="connsiteY11" fmla="*/ 297506 h 904886"/>
                <a:gd name="connsiteX12" fmla="*/ 285506 w 1244237"/>
                <a:gd name="connsiteY12" fmla="*/ 233181 h 904886"/>
                <a:gd name="connsiteX13" fmla="*/ 267980 w 1244237"/>
                <a:gd name="connsiteY13" fmla="*/ 185110 h 904886"/>
                <a:gd name="connsiteX14" fmla="*/ 221434 w 1244237"/>
                <a:gd name="connsiteY14" fmla="*/ 147645 h 904886"/>
                <a:gd name="connsiteX15" fmla="*/ 212735 w 1244237"/>
                <a:gd name="connsiteY15" fmla="*/ 215908 h 904886"/>
                <a:gd name="connsiteX16" fmla="*/ 225815 w 1244237"/>
                <a:gd name="connsiteY16" fmla="*/ 265438 h 904886"/>
                <a:gd name="connsiteX17" fmla="*/ 219402 w 1244237"/>
                <a:gd name="connsiteY17" fmla="*/ 352815 h 904886"/>
                <a:gd name="connsiteX18" fmla="*/ 165808 w 1244237"/>
                <a:gd name="connsiteY18" fmla="*/ 350593 h 904886"/>
                <a:gd name="connsiteX19" fmla="*/ 138122 w 1244237"/>
                <a:gd name="connsiteY19" fmla="*/ 340051 h 904886"/>
                <a:gd name="connsiteX20" fmla="*/ 113484 w 1244237"/>
                <a:gd name="connsiteY20" fmla="*/ 323795 h 904886"/>
                <a:gd name="connsiteX21" fmla="*/ 29918 w 1244237"/>
                <a:gd name="connsiteY21" fmla="*/ 101227 h 904886"/>
                <a:gd name="connsiteX22" fmla="*/ 9535 w 1244237"/>
                <a:gd name="connsiteY22" fmla="*/ 56268 h 904886"/>
                <a:gd name="connsiteX23" fmla="*/ 5026 w 1244237"/>
                <a:gd name="connsiteY23" fmla="*/ 14866 h 904886"/>
                <a:gd name="connsiteX24" fmla="*/ 41920 w 1244237"/>
                <a:gd name="connsiteY24" fmla="*/ 3944 h 904886"/>
                <a:gd name="connsiteX25" fmla="*/ 149425 w 1244237"/>
                <a:gd name="connsiteY25" fmla="*/ 44013 h 904886"/>
                <a:gd name="connsiteX26" fmla="*/ 231023 w 1244237"/>
                <a:gd name="connsiteY26" fmla="*/ 69032 h 904886"/>
                <a:gd name="connsiteX27" fmla="*/ 284426 w 1244237"/>
                <a:gd name="connsiteY27" fmla="*/ 55760 h 904886"/>
                <a:gd name="connsiteX28" fmla="*/ 364754 w 1244237"/>
                <a:gd name="connsiteY28" fmla="*/ 121102 h 904886"/>
                <a:gd name="connsiteX29" fmla="*/ 427555 w 1244237"/>
                <a:gd name="connsiteY29" fmla="*/ 196794 h 904886"/>
                <a:gd name="connsiteX30" fmla="*/ 487182 w 1244237"/>
                <a:gd name="connsiteY30" fmla="*/ 234323 h 904886"/>
                <a:gd name="connsiteX31" fmla="*/ 531632 w 1244237"/>
                <a:gd name="connsiteY31" fmla="*/ 231529 h 904886"/>
                <a:gd name="connsiteX32" fmla="*/ 619008 w 1244237"/>
                <a:gd name="connsiteY32" fmla="*/ 277377 h 904886"/>
                <a:gd name="connsiteX33" fmla="*/ 750516 w 1244237"/>
                <a:gd name="connsiteY33" fmla="*/ 344052 h 904886"/>
                <a:gd name="connsiteX34" fmla="*/ 851608 w 1244237"/>
                <a:gd name="connsiteY34" fmla="*/ 441906 h 904886"/>
                <a:gd name="connsiteX35" fmla="*/ 942349 w 1244237"/>
                <a:gd name="connsiteY35" fmla="*/ 526869 h 904886"/>
                <a:gd name="connsiteX36" fmla="*/ 1029725 w 1244237"/>
                <a:gd name="connsiteY36" fmla="*/ 604085 h 904886"/>
                <a:gd name="connsiteX37" fmla="*/ 1065539 w 1244237"/>
                <a:gd name="connsiteY37" fmla="*/ 648282 h 904886"/>
                <a:gd name="connsiteX38" fmla="*/ 1120975 w 1244237"/>
                <a:gd name="connsiteY38" fmla="*/ 674126 h 904886"/>
                <a:gd name="connsiteX39" fmla="*/ 1182634 w 1244237"/>
                <a:gd name="connsiteY39" fmla="*/ 754009 h 904886"/>
                <a:gd name="connsiteX40" fmla="*/ 1234640 w 1244237"/>
                <a:gd name="connsiteY40" fmla="*/ 852118 h 904886"/>
                <a:gd name="connsiteX41" fmla="*/ 1230767 w 1244237"/>
                <a:gd name="connsiteY41" fmla="*/ 904823 h 904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44237" h="904886">
                  <a:moveTo>
                    <a:pt x="1230830" y="904886"/>
                  </a:moveTo>
                  <a:cubicBezTo>
                    <a:pt x="1004834" y="904886"/>
                    <a:pt x="778837" y="904886"/>
                    <a:pt x="552777" y="904823"/>
                  </a:cubicBezTo>
                  <a:cubicBezTo>
                    <a:pt x="519439" y="866786"/>
                    <a:pt x="510105" y="819733"/>
                    <a:pt x="513661" y="770202"/>
                  </a:cubicBezTo>
                  <a:cubicBezTo>
                    <a:pt x="516519" y="730959"/>
                    <a:pt x="515058" y="692542"/>
                    <a:pt x="509851" y="653996"/>
                  </a:cubicBezTo>
                  <a:cubicBezTo>
                    <a:pt x="508263" y="646122"/>
                    <a:pt x="505406" y="637804"/>
                    <a:pt x="507692" y="630057"/>
                  </a:cubicBezTo>
                  <a:cubicBezTo>
                    <a:pt x="530997" y="549475"/>
                    <a:pt x="505660" y="470036"/>
                    <a:pt x="502930" y="390153"/>
                  </a:cubicBezTo>
                  <a:cubicBezTo>
                    <a:pt x="501913" y="360498"/>
                    <a:pt x="473402" y="351482"/>
                    <a:pt x="459749" y="331034"/>
                  </a:cubicBezTo>
                  <a:cubicBezTo>
                    <a:pt x="453590" y="319541"/>
                    <a:pt x="460575" y="296807"/>
                    <a:pt x="446732" y="295665"/>
                  </a:cubicBezTo>
                  <a:cubicBezTo>
                    <a:pt x="422920" y="293759"/>
                    <a:pt x="400250" y="283092"/>
                    <a:pt x="376501" y="285695"/>
                  </a:cubicBezTo>
                  <a:cubicBezTo>
                    <a:pt x="367167" y="286711"/>
                    <a:pt x="363420" y="297887"/>
                    <a:pt x="362150" y="307730"/>
                  </a:cubicBezTo>
                  <a:cubicBezTo>
                    <a:pt x="359991" y="324430"/>
                    <a:pt x="352943" y="338718"/>
                    <a:pt x="336306" y="336495"/>
                  </a:cubicBezTo>
                  <a:cubicBezTo>
                    <a:pt x="317192" y="333956"/>
                    <a:pt x="308302" y="312302"/>
                    <a:pt x="310334" y="297506"/>
                  </a:cubicBezTo>
                  <a:cubicBezTo>
                    <a:pt x="314271" y="268486"/>
                    <a:pt x="308365" y="249500"/>
                    <a:pt x="285506" y="233181"/>
                  </a:cubicBezTo>
                  <a:cubicBezTo>
                    <a:pt x="271091" y="222894"/>
                    <a:pt x="272869" y="201557"/>
                    <a:pt x="267980" y="185110"/>
                  </a:cubicBezTo>
                  <a:cubicBezTo>
                    <a:pt x="261058" y="161933"/>
                    <a:pt x="249564" y="146630"/>
                    <a:pt x="221434" y="147645"/>
                  </a:cubicBezTo>
                  <a:cubicBezTo>
                    <a:pt x="225943" y="171585"/>
                    <a:pt x="221498" y="193556"/>
                    <a:pt x="212735" y="215908"/>
                  </a:cubicBezTo>
                  <a:cubicBezTo>
                    <a:pt x="205940" y="233244"/>
                    <a:pt x="206702" y="251024"/>
                    <a:pt x="225815" y="265438"/>
                  </a:cubicBezTo>
                  <a:cubicBezTo>
                    <a:pt x="244993" y="279980"/>
                    <a:pt x="240357" y="329764"/>
                    <a:pt x="219402" y="352815"/>
                  </a:cubicBezTo>
                  <a:cubicBezTo>
                    <a:pt x="201876" y="372182"/>
                    <a:pt x="182699" y="368055"/>
                    <a:pt x="165808" y="350593"/>
                  </a:cubicBezTo>
                  <a:cubicBezTo>
                    <a:pt x="157680" y="342210"/>
                    <a:pt x="148599" y="340051"/>
                    <a:pt x="138122" y="340051"/>
                  </a:cubicBezTo>
                  <a:cubicBezTo>
                    <a:pt x="126883" y="340051"/>
                    <a:pt x="119517" y="333511"/>
                    <a:pt x="113484" y="323795"/>
                  </a:cubicBezTo>
                  <a:cubicBezTo>
                    <a:pt x="71193" y="255786"/>
                    <a:pt x="40459" y="182253"/>
                    <a:pt x="29918" y="101227"/>
                  </a:cubicBezTo>
                  <a:cubicBezTo>
                    <a:pt x="27378" y="81415"/>
                    <a:pt x="20710" y="69032"/>
                    <a:pt x="9535" y="56268"/>
                  </a:cubicBezTo>
                  <a:cubicBezTo>
                    <a:pt x="-1388" y="43822"/>
                    <a:pt x="-2975" y="28455"/>
                    <a:pt x="5026" y="14866"/>
                  </a:cubicBezTo>
                  <a:cubicBezTo>
                    <a:pt x="13345" y="896"/>
                    <a:pt x="28965" y="-4311"/>
                    <a:pt x="41920" y="3944"/>
                  </a:cubicBezTo>
                  <a:cubicBezTo>
                    <a:pt x="75574" y="25471"/>
                    <a:pt x="110436" y="36075"/>
                    <a:pt x="149425" y="44013"/>
                  </a:cubicBezTo>
                  <a:cubicBezTo>
                    <a:pt x="174952" y="49220"/>
                    <a:pt x="201939" y="65222"/>
                    <a:pt x="231023" y="69032"/>
                  </a:cubicBezTo>
                  <a:cubicBezTo>
                    <a:pt x="251088" y="71699"/>
                    <a:pt x="268424" y="68715"/>
                    <a:pt x="284426" y="55760"/>
                  </a:cubicBezTo>
                  <a:cubicBezTo>
                    <a:pt x="324495" y="58618"/>
                    <a:pt x="352943" y="75827"/>
                    <a:pt x="364754" y="121102"/>
                  </a:cubicBezTo>
                  <a:cubicBezTo>
                    <a:pt x="373834" y="155900"/>
                    <a:pt x="393138" y="181935"/>
                    <a:pt x="427555" y="196794"/>
                  </a:cubicBezTo>
                  <a:cubicBezTo>
                    <a:pt x="448002" y="205621"/>
                    <a:pt x="470418" y="215082"/>
                    <a:pt x="487182" y="234323"/>
                  </a:cubicBezTo>
                  <a:cubicBezTo>
                    <a:pt x="500262" y="249309"/>
                    <a:pt x="514550" y="226957"/>
                    <a:pt x="531632" y="231529"/>
                  </a:cubicBezTo>
                  <a:cubicBezTo>
                    <a:pt x="564524" y="240293"/>
                    <a:pt x="590877" y="260168"/>
                    <a:pt x="619008" y="277377"/>
                  </a:cubicBezTo>
                  <a:cubicBezTo>
                    <a:pt x="677173" y="267217"/>
                    <a:pt x="711146" y="311667"/>
                    <a:pt x="750516" y="344052"/>
                  </a:cubicBezTo>
                  <a:cubicBezTo>
                    <a:pt x="793188" y="365959"/>
                    <a:pt x="824811" y="401202"/>
                    <a:pt x="851608" y="441906"/>
                  </a:cubicBezTo>
                  <a:cubicBezTo>
                    <a:pt x="875484" y="478228"/>
                    <a:pt x="907171" y="504454"/>
                    <a:pt x="942349" y="526869"/>
                  </a:cubicBezTo>
                  <a:cubicBezTo>
                    <a:pt x="975052" y="547697"/>
                    <a:pt x="1002421" y="575892"/>
                    <a:pt x="1029725" y="604085"/>
                  </a:cubicBezTo>
                  <a:cubicBezTo>
                    <a:pt x="1031948" y="627961"/>
                    <a:pt x="1041854" y="642630"/>
                    <a:pt x="1065539" y="648282"/>
                  </a:cubicBezTo>
                  <a:cubicBezTo>
                    <a:pt x="1085034" y="652917"/>
                    <a:pt x="1103195" y="664094"/>
                    <a:pt x="1120975" y="674126"/>
                  </a:cubicBezTo>
                  <a:cubicBezTo>
                    <a:pt x="1151328" y="691208"/>
                    <a:pt x="1177617" y="710321"/>
                    <a:pt x="1182634" y="754009"/>
                  </a:cubicBezTo>
                  <a:cubicBezTo>
                    <a:pt x="1187015" y="792047"/>
                    <a:pt x="1215908" y="820241"/>
                    <a:pt x="1234640" y="852118"/>
                  </a:cubicBezTo>
                  <a:cubicBezTo>
                    <a:pt x="1246959" y="873010"/>
                    <a:pt x="1249182" y="888631"/>
                    <a:pt x="1230767" y="90482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" name="Полилиния: фигура 32">
              <a:extLst>
                <a:ext uri="{FF2B5EF4-FFF2-40B4-BE49-F238E27FC236}">
                  <a16:creationId xmlns="" xmlns:a16="http://schemas.microsoft.com/office/drawing/2014/main" id="{06BD0DC1-4E66-46FD-A591-9189FB170F9B}"/>
                </a:ext>
              </a:extLst>
            </p:cNvPr>
            <p:cNvSpPr/>
            <p:nvPr/>
          </p:nvSpPr>
          <p:spPr>
            <a:xfrm>
              <a:off x="11454052" y="3590521"/>
              <a:ext cx="736804" cy="1586023"/>
            </a:xfrm>
            <a:custGeom>
              <a:avLst/>
              <a:gdLst>
                <a:gd name="connsiteX0" fmla="*/ 454801 w 736804"/>
                <a:gd name="connsiteY0" fmla="*/ 208765 h 1586023"/>
                <a:gd name="connsiteX1" fmla="*/ 517349 w 736804"/>
                <a:gd name="connsiteY1" fmla="*/ 251565 h 1586023"/>
                <a:gd name="connsiteX2" fmla="*/ 548528 w 736804"/>
                <a:gd name="connsiteY2" fmla="*/ 248453 h 1586023"/>
                <a:gd name="connsiteX3" fmla="*/ 562941 w 736804"/>
                <a:gd name="connsiteY3" fmla="*/ 30075 h 1586023"/>
                <a:gd name="connsiteX4" fmla="*/ 553861 w 736804"/>
                <a:gd name="connsiteY4" fmla="*/ 12359 h 1586023"/>
                <a:gd name="connsiteX5" fmla="*/ 576150 w 736804"/>
                <a:gd name="connsiteY5" fmla="*/ 612 h 1586023"/>
                <a:gd name="connsiteX6" fmla="*/ 629299 w 736804"/>
                <a:gd name="connsiteY6" fmla="*/ 140185 h 1586023"/>
                <a:gd name="connsiteX7" fmla="*/ 617425 w 736804"/>
                <a:gd name="connsiteY7" fmla="*/ 194160 h 1586023"/>
                <a:gd name="connsiteX8" fmla="*/ 598883 w 736804"/>
                <a:gd name="connsiteY8" fmla="*/ 291824 h 1586023"/>
                <a:gd name="connsiteX9" fmla="*/ 596406 w 736804"/>
                <a:gd name="connsiteY9" fmla="*/ 330876 h 1586023"/>
                <a:gd name="connsiteX10" fmla="*/ 552972 w 736804"/>
                <a:gd name="connsiteY10" fmla="*/ 389043 h 1586023"/>
                <a:gd name="connsiteX11" fmla="*/ 588850 w 736804"/>
                <a:gd name="connsiteY11" fmla="*/ 423651 h 1586023"/>
                <a:gd name="connsiteX12" fmla="*/ 631712 w 736804"/>
                <a:gd name="connsiteY12" fmla="*/ 592498 h 1586023"/>
                <a:gd name="connsiteX13" fmla="*/ 640412 w 736804"/>
                <a:gd name="connsiteY13" fmla="*/ 718228 h 1586023"/>
                <a:gd name="connsiteX14" fmla="*/ 634887 w 736804"/>
                <a:gd name="connsiteY14" fmla="*/ 875772 h 1586023"/>
                <a:gd name="connsiteX15" fmla="*/ 643460 w 736804"/>
                <a:gd name="connsiteY15" fmla="*/ 914952 h 1586023"/>
                <a:gd name="connsiteX16" fmla="*/ 581484 w 736804"/>
                <a:gd name="connsiteY16" fmla="*/ 1041254 h 1586023"/>
                <a:gd name="connsiteX17" fmla="*/ 655461 w 736804"/>
                <a:gd name="connsiteY17" fmla="*/ 1182289 h 1586023"/>
                <a:gd name="connsiteX18" fmla="*/ 653492 w 736804"/>
                <a:gd name="connsiteY18" fmla="*/ 998201 h 1586023"/>
                <a:gd name="connsiteX19" fmla="*/ 664923 w 736804"/>
                <a:gd name="connsiteY19" fmla="*/ 868343 h 1586023"/>
                <a:gd name="connsiteX20" fmla="*/ 684100 w 736804"/>
                <a:gd name="connsiteY20" fmla="*/ 827512 h 1586023"/>
                <a:gd name="connsiteX21" fmla="*/ 736678 w 736804"/>
                <a:gd name="connsiteY21" fmla="*/ 838816 h 1586023"/>
                <a:gd name="connsiteX22" fmla="*/ 736804 w 736804"/>
                <a:gd name="connsiteY22" fmla="*/ 1452546 h 1586023"/>
                <a:gd name="connsiteX23" fmla="*/ 708991 w 736804"/>
                <a:gd name="connsiteY23" fmla="*/ 1455467 h 1586023"/>
                <a:gd name="connsiteX24" fmla="*/ 679718 w 736804"/>
                <a:gd name="connsiteY24" fmla="*/ 1437687 h 1586023"/>
                <a:gd name="connsiteX25" fmla="*/ 607519 w 736804"/>
                <a:gd name="connsiteY25" fmla="*/ 1409556 h 1586023"/>
                <a:gd name="connsiteX26" fmla="*/ 577928 w 736804"/>
                <a:gd name="connsiteY26" fmla="*/ 1473056 h 1586023"/>
                <a:gd name="connsiteX27" fmla="*/ 578118 w 736804"/>
                <a:gd name="connsiteY27" fmla="*/ 1500489 h 1586023"/>
                <a:gd name="connsiteX28" fmla="*/ 590565 w 736804"/>
                <a:gd name="connsiteY28" fmla="*/ 1522396 h 1586023"/>
                <a:gd name="connsiteX29" fmla="*/ 583833 w 736804"/>
                <a:gd name="connsiteY29" fmla="*/ 1536239 h 1586023"/>
                <a:gd name="connsiteX30" fmla="*/ 494679 w 736804"/>
                <a:gd name="connsiteY30" fmla="*/ 1586024 h 1586023"/>
                <a:gd name="connsiteX31" fmla="*/ 445975 w 736804"/>
                <a:gd name="connsiteY31" fmla="*/ 1567164 h 1586023"/>
                <a:gd name="connsiteX32" fmla="*/ 422289 w 736804"/>
                <a:gd name="connsiteY32" fmla="*/ 1532048 h 1586023"/>
                <a:gd name="connsiteX33" fmla="*/ 408446 w 736804"/>
                <a:gd name="connsiteY33" fmla="*/ 1432988 h 1586023"/>
                <a:gd name="connsiteX34" fmla="*/ 398159 w 736804"/>
                <a:gd name="connsiteY34" fmla="*/ 1416541 h 1586023"/>
                <a:gd name="connsiteX35" fmla="*/ 382475 w 736804"/>
                <a:gd name="connsiteY35" fmla="*/ 1336023 h 1586023"/>
                <a:gd name="connsiteX36" fmla="*/ 422543 w 736804"/>
                <a:gd name="connsiteY36" fmla="*/ 1325355 h 1586023"/>
                <a:gd name="connsiteX37" fmla="*/ 485217 w 736804"/>
                <a:gd name="connsiteY37" fmla="*/ 1357042 h 1586023"/>
                <a:gd name="connsiteX38" fmla="*/ 496204 w 736804"/>
                <a:gd name="connsiteY38" fmla="*/ 1358502 h 1586023"/>
                <a:gd name="connsiteX39" fmla="*/ 512586 w 736804"/>
                <a:gd name="connsiteY39" fmla="*/ 1366693 h 1586023"/>
                <a:gd name="connsiteX40" fmla="*/ 543447 w 736804"/>
                <a:gd name="connsiteY40" fmla="*/ 1357994 h 1586023"/>
                <a:gd name="connsiteX41" fmla="*/ 570180 w 736804"/>
                <a:gd name="connsiteY41" fmla="*/ 1326625 h 1586023"/>
                <a:gd name="connsiteX42" fmla="*/ 535637 w 736804"/>
                <a:gd name="connsiteY42" fmla="*/ 1299002 h 1586023"/>
                <a:gd name="connsiteX43" fmla="*/ 432894 w 736804"/>
                <a:gd name="connsiteY43" fmla="*/ 1291954 h 1586023"/>
                <a:gd name="connsiteX44" fmla="*/ 366727 w 736804"/>
                <a:gd name="connsiteY44" fmla="*/ 1253917 h 1586023"/>
                <a:gd name="connsiteX45" fmla="*/ 336247 w 736804"/>
                <a:gd name="connsiteY45" fmla="*/ 1106914 h 1586023"/>
                <a:gd name="connsiteX46" fmla="*/ 308434 w 736804"/>
                <a:gd name="connsiteY46" fmla="*/ 1074275 h 1586023"/>
                <a:gd name="connsiteX47" fmla="*/ 210834 w 736804"/>
                <a:gd name="connsiteY47" fmla="*/ 1015283 h 1586023"/>
                <a:gd name="connsiteX48" fmla="*/ 168353 w 736804"/>
                <a:gd name="connsiteY48" fmla="*/ 975595 h 1586023"/>
                <a:gd name="connsiteX49" fmla="*/ 94121 w 736804"/>
                <a:gd name="connsiteY49" fmla="*/ 874376 h 1586023"/>
                <a:gd name="connsiteX50" fmla="*/ 94820 w 736804"/>
                <a:gd name="connsiteY50" fmla="*/ 795635 h 1586023"/>
                <a:gd name="connsiteX51" fmla="*/ 127078 w 736804"/>
                <a:gd name="connsiteY51" fmla="*/ 774363 h 1586023"/>
                <a:gd name="connsiteX52" fmla="*/ 201246 w 736804"/>
                <a:gd name="connsiteY52" fmla="*/ 832847 h 1586023"/>
                <a:gd name="connsiteX53" fmla="*/ 244870 w 736804"/>
                <a:gd name="connsiteY53" fmla="*/ 868534 h 1586023"/>
                <a:gd name="connsiteX54" fmla="*/ 270588 w 736804"/>
                <a:gd name="connsiteY54" fmla="*/ 898315 h 1586023"/>
                <a:gd name="connsiteX55" fmla="*/ 297512 w 736804"/>
                <a:gd name="connsiteY55" fmla="*/ 976802 h 1586023"/>
                <a:gd name="connsiteX56" fmla="*/ 299036 w 736804"/>
                <a:gd name="connsiteY56" fmla="*/ 961435 h 1586023"/>
                <a:gd name="connsiteX57" fmla="*/ 270841 w 736804"/>
                <a:gd name="connsiteY57" fmla="*/ 890822 h 1586023"/>
                <a:gd name="connsiteX58" fmla="*/ 247728 w 736804"/>
                <a:gd name="connsiteY58" fmla="*/ 868724 h 1586023"/>
                <a:gd name="connsiteX59" fmla="*/ 200991 w 736804"/>
                <a:gd name="connsiteY59" fmla="*/ 831640 h 1586023"/>
                <a:gd name="connsiteX60" fmla="*/ 176925 w 736804"/>
                <a:gd name="connsiteY60" fmla="*/ 797350 h 1586023"/>
                <a:gd name="connsiteX61" fmla="*/ 164542 w 736804"/>
                <a:gd name="connsiteY61" fmla="*/ 788396 h 1586023"/>
                <a:gd name="connsiteX62" fmla="*/ 42623 w 736804"/>
                <a:gd name="connsiteY62" fmla="*/ 630090 h 1586023"/>
                <a:gd name="connsiteX63" fmla="*/ 5412 w 736804"/>
                <a:gd name="connsiteY63" fmla="*/ 547285 h 1586023"/>
                <a:gd name="connsiteX64" fmla="*/ 14810 w 736804"/>
                <a:gd name="connsiteY64" fmla="*/ 501121 h 1586023"/>
                <a:gd name="connsiteX65" fmla="*/ 76722 w 736804"/>
                <a:gd name="connsiteY65" fmla="*/ 506963 h 1586023"/>
                <a:gd name="connsiteX66" fmla="*/ 76404 w 736804"/>
                <a:gd name="connsiteY66" fmla="*/ 506518 h 1586023"/>
                <a:gd name="connsiteX67" fmla="*/ 4713 w 736804"/>
                <a:gd name="connsiteY67" fmla="*/ 381804 h 1586023"/>
                <a:gd name="connsiteX68" fmla="*/ 6364 w 736804"/>
                <a:gd name="connsiteY68" fmla="*/ 352467 h 1586023"/>
                <a:gd name="connsiteX69" fmla="*/ 54243 w 736804"/>
                <a:gd name="connsiteY69" fmla="*/ 363135 h 1586023"/>
                <a:gd name="connsiteX70" fmla="*/ 174703 w 736804"/>
                <a:gd name="connsiteY70" fmla="*/ 594784 h 1586023"/>
                <a:gd name="connsiteX71" fmla="*/ 185116 w 736804"/>
                <a:gd name="connsiteY71" fmla="*/ 676382 h 1586023"/>
                <a:gd name="connsiteX72" fmla="*/ 184354 w 736804"/>
                <a:gd name="connsiteY72" fmla="*/ 670286 h 1586023"/>
                <a:gd name="connsiteX73" fmla="*/ 188038 w 736804"/>
                <a:gd name="connsiteY73" fmla="*/ 609770 h 1586023"/>
                <a:gd name="connsiteX74" fmla="*/ 223788 w 736804"/>
                <a:gd name="connsiteY74" fmla="*/ 683176 h 1586023"/>
                <a:gd name="connsiteX75" fmla="*/ 273572 w 736804"/>
                <a:gd name="connsiteY75" fmla="*/ 722737 h 1586023"/>
                <a:gd name="connsiteX76" fmla="*/ 319737 w 736804"/>
                <a:gd name="connsiteY76" fmla="*/ 782935 h 1586023"/>
                <a:gd name="connsiteX77" fmla="*/ 336564 w 736804"/>
                <a:gd name="connsiteY77" fmla="*/ 823322 h 1586023"/>
                <a:gd name="connsiteX78" fmla="*/ 361392 w 736804"/>
                <a:gd name="connsiteY78" fmla="*/ 784650 h 1586023"/>
                <a:gd name="connsiteX79" fmla="*/ 354280 w 736804"/>
                <a:gd name="connsiteY79" fmla="*/ 741215 h 1586023"/>
                <a:gd name="connsiteX80" fmla="*/ 370346 w 736804"/>
                <a:gd name="connsiteY80" fmla="*/ 687367 h 1586023"/>
                <a:gd name="connsiteX81" fmla="*/ 413336 w 736804"/>
                <a:gd name="connsiteY81" fmla="*/ 696448 h 1586023"/>
                <a:gd name="connsiteX82" fmla="*/ 465405 w 736804"/>
                <a:gd name="connsiteY82" fmla="*/ 716387 h 1586023"/>
                <a:gd name="connsiteX83" fmla="*/ 520587 w 736804"/>
                <a:gd name="connsiteY83" fmla="*/ 692765 h 1586023"/>
                <a:gd name="connsiteX84" fmla="*/ 512396 w 736804"/>
                <a:gd name="connsiteY84" fmla="*/ 608690 h 1586023"/>
                <a:gd name="connsiteX85" fmla="*/ 497473 w 736804"/>
                <a:gd name="connsiteY85" fmla="*/ 582973 h 1586023"/>
                <a:gd name="connsiteX86" fmla="*/ 505855 w 736804"/>
                <a:gd name="connsiteY86" fmla="*/ 577067 h 1586023"/>
                <a:gd name="connsiteX87" fmla="*/ 535446 w 736804"/>
                <a:gd name="connsiteY87" fmla="*/ 599673 h 1586023"/>
                <a:gd name="connsiteX88" fmla="*/ 545098 w 736804"/>
                <a:gd name="connsiteY88" fmla="*/ 639044 h 1586023"/>
                <a:gd name="connsiteX89" fmla="*/ 569482 w 736804"/>
                <a:gd name="connsiteY89" fmla="*/ 664444 h 1586023"/>
                <a:gd name="connsiteX90" fmla="*/ 597042 w 736804"/>
                <a:gd name="connsiteY90" fmla="*/ 631995 h 1586023"/>
                <a:gd name="connsiteX91" fmla="*/ 547004 w 736804"/>
                <a:gd name="connsiteY91" fmla="*/ 494009 h 1586023"/>
                <a:gd name="connsiteX92" fmla="*/ 509919 w 736804"/>
                <a:gd name="connsiteY92" fmla="*/ 434636 h 1586023"/>
                <a:gd name="connsiteX93" fmla="*/ 455309 w 736804"/>
                <a:gd name="connsiteY93" fmla="*/ 402949 h 1586023"/>
                <a:gd name="connsiteX94" fmla="*/ 437466 w 736804"/>
                <a:gd name="connsiteY94" fmla="*/ 406632 h 1586023"/>
                <a:gd name="connsiteX95" fmla="*/ 329960 w 736804"/>
                <a:gd name="connsiteY95" fmla="*/ 381359 h 1586023"/>
                <a:gd name="connsiteX96" fmla="*/ 291225 w 736804"/>
                <a:gd name="connsiteY96" fmla="*/ 384661 h 1586023"/>
                <a:gd name="connsiteX97" fmla="*/ 265571 w 736804"/>
                <a:gd name="connsiteY97" fmla="*/ 373358 h 1586023"/>
                <a:gd name="connsiteX98" fmla="*/ 261761 w 736804"/>
                <a:gd name="connsiteY98" fmla="*/ 352276 h 1586023"/>
                <a:gd name="connsiteX99" fmla="*/ 261761 w 736804"/>
                <a:gd name="connsiteY99" fmla="*/ 311382 h 1586023"/>
                <a:gd name="connsiteX100" fmla="*/ 290146 w 736804"/>
                <a:gd name="connsiteY100" fmla="*/ 321225 h 1586023"/>
                <a:gd name="connsiteX101" fmla="*/ 371870 w 736804"/>
                <a:gd name="connsiteY101" fmla="*/ 361484 h 1586023"/>
                <a:gd name="connsiteX102" fmla="*/ 526620 w 736804"/>
                <a:gd name="connsiteY102" fmla="*/ 371961 h 1586023"/>
                <a:gd name="connsiteX103" fmla="*/ 544273 w 736804"/>
                <a:gd name="connsiteY103" fmla="*/ 363325 h 1586023"/>
                <a:gd name="connsiteX104" fmla="*/ 485091 w 736804"/>
                <a:gd name="connsiteY104" fmla="*/ 299063 h 1586023"/>
                <a:gd name="connsiteX105" fmla="*/ 454547 w 736804"/>
                <a:gd name="connsiteY105" fmla="*/ 209019 h 1586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</a:cxnLst>
              <a:rect l="l" t="t" r="r" b="b"/>
              <a:pathLst>
                <a:path w="736804" h="1586023">
                  <a:moveTo>
                    <a:pt x="454801" y="208765"/>
                  </a:moveTo>
                  <a:cubicBezTo>
                    <a:pt x="477471" y="219814"/>
                    <a:pt x="502744" y="224831"/>
                    <a:pt x="517349" y="251565"/>
                  </a:cubicBezTo>
                  <a:cubicBezTo>
                    <a:pt x="526683" y="268773"/>
                    <a:pt x="547638" y="266106"/>
                    <a:pt x="548528" y="248453"/>
                  </a:cubicBezTo>
                  <a:cubicBezTo>
                    <a:pt x="552274" y="175555"/>
                    <a:pt x="566307" y="103418"/>
                    <a:pt x="562941" y="30075"/>
                  </a:cubicBezTo>
                  <a:cubicBezTo>
                    <a:pt x="562624" y="24043"/>
                    <a:pt x="556973" y="18264"/>
                    <a:pt x="553861" y="12359"/>
                  </a:cubicBezTo>
                  <a:cubicBezTo>
                    <a:pt x="559004" y="3405"/>
                    <a:pt x="566434" y="-1865"/>
                    <a:pt x="576150" y="612"/>
                  </a:cubicBezTo>
                  <a:cubicBezTo>
                    <a:pt x="630188" y="14455"/>
                    <a:pt x="659144" y="88559"/>
                    <a:pt x="629299" y="140185"/>
                  </a:cubicBezTo>
                  <a:cubicBezTo>
                    <a:pt x="619140" y="157711"/>
                    <a:pt x="615965" y="174412"/>
                    <a:pt x="617425" y="194160"/>
                  </a:cubicBezTo>
                  <a:cubicBezTo>
                    <a:pt x="620029" y="228450"/>
                    <a:pt x="620282" y="262550"/>
                    <a:pt x="598883" y="291824"/>
                  </a:cubicBezTo>
                  <a:cubicBezTo>
                    <a:pt x="589929" y="304079"/>
                    <a:pt x="595009" y="317288"/>
                    <a:pt x="596406" y="330876"/>
                  </a:cubicBezTo>
                  <a:cubicBezTo>
                    <a:pt x="600851" y="373612"/>
                    <a:pt x="589358" y="389678"/>
                    <a:pt x="552972" y="389043"/>
                  </a:cubicBezTo>
                  <a:cubicBezTo>
                    <a:pt x="576785" y="391202"/>
                    <a:pt x="586817" y="403584"/>
                    <a:pt x="588850" y="423651"/>
                  </a:cubicBezTo>
                  <a:cubicBezTo>
                    <a:pt x="594755" y="482452"/>
                    <a:pt x="613234" y="537316"/>
                    <a:pt x="631712" y="592498"/>
                  </a:cubicBezTo>
                  <a:cubicBezTo>
                    <a:pt x="645238" y="632821"/>
                    <a:pt x="641936" y="676191"/>
                    <a:pt x="640412" y="718228"/>
                  </a:cubicBezTo>
                  <a:cubicBezTo>
                    <a:pt x="638570" y="770680"/>
                    <a:pt x="650317" y="823639"/>
                    <a:pt x="634887" y="875772"/>
                  </a:cubicBezTo>
                  <a:cubicBezTo>
                    <a:pt x="631014" y="888854"/>
                    <a:pt x="639650" y="901935"/>
                    <a:pt x="643460" y="914952"/>
                  </a:cubicBezTo>
                  <a:cubicBezTo>
                    <a:pt x="660224" y="972229"/>
                    <a:pt x="632157" y="1027538"/>
                    <a:pt x="581484" y="1041254"/>
                  </a:cubicBezTo>
                  <a:cubicBezTo>
                    <a:pt x="614504" y="1087165"/>
                    <a:pt x="639841" y="1138156"/>
                    <a:pt x="655461" y="1182289"/>
                  </a:cubicBezTo>
                  <a:cubicBezTo>
                    <a:pt x="662319" y="1128250"/>
                    <a:pt x="639015" y="1064749"/>
                    <a:pt x="653492" y="998201"/>
                  </a:cubicBezTo>
                  <a:cubicBezTo>
                    <a:pt x="662510" y="956481"/>
                    <a:pt x="659017" y="911523"/>
                    <a:pt x="664923" y="868343"/>
                  </a:cubicBezTo>
                  <a:cubicBezTo>
                    <a:pt x="667145" y="852341"/>
                    <a:pt x="665812" y="834688"/>
                    <a:pt x="684100" y="827512"/>
                  </a:cubicBezTo>
                  <a:cubicBezTo>
                    <a:pt x="702324" y="827703"/>
                    <a:pt x="721882" y="820400"/>
                    <a:pt x="736678" y="838816"/>
                  </a:cubicBezTo>
                  <a:cubicBezTo>
                    <a:pt x="736678" y="1043413"/>
                    <a:pt x="736742" y="1247948"/>
                    <a:pt x="736804" y="1452546"/>
                  </a:cubicBezTo>
                  <a:cubicBezTo>
                    <a:pt x="728169" y="1460293"/>
                    <a:pt x="719088" y="1460864"/>
                    <a:pt x="708991" y="1455467"/>
                  </a:cubicBezTo>
                  <a:cubicBezTo>
                    <a:pt x="698895" y="1450133"/>
                    <a:pt x="687846" y="1446006"/>
                    <a:pt x="679718" y="1437687"/>
                  </a:cubicBezTo>
                  <a:cubicBezTo>
                    <a:pt x="659335" y="1416732"/>
                    <a:pt x="633427" y="1408286"/>
                    <a:pt x="607519" y="1409556"/>
                  </a:cubicBezTo>
                  <a:cubicBezTo>
                    <a:pt x="567578" y="1411525"/>
                    <a:pt x="594946" y="1455403"/>
                    <a:pt x="577928" y="1473056"/>
                  </a:cubicBezTo>
                  <a:cubicBezTo>
                    <a:pt x="573610" y="1482200"/>
                    <a:pt x="560783" y="1491091"/>
                    <a:pt x="578118" y="1500489"/>
                  </a:cubicBezTo>
                  <a:cubicBezTo>
                    <a:pt x="586119" y="1504806"/>
                    <a:pt x="590565" y="1512236"/>
                    <a:pt x="590565" y="1522396"/>
                  </a:cubicBezTo>
                  <a:cubicBezTo>
                    <a:pt x="589675" y="1527857"/>
                    <a:pt x="588405" y="1534715"/>
                    <a:pt x="583833" y="1536239"/>
                  </a:cubicBezTo>
                  <a:cubicBezTo>
                    <a:pt x="551321" y="1547098"/>
                    <a:pt x="525541" y="1571863"/>
                    <a:pt x="494679" y="1586024"/>
                  </a:cubicBezTo>
                  <a:cubicBezTo>
                    <a:pt x="477661" y="1581960"/>
                    <a:pt x="465914" y="1562401"/>
                    <a:pt x="445975" y="1567164"/>
                  </a:cubicBezTo>
                  <a:cubicBezTo>
                    <a:pt x="432576" y="1559734"/>
                    <a:pt x="420575" y="1551162"/>
                    <a:pt x="422289" y="1532048"/>
                  </a:cubicBezTo>
                  <a:cubicBezTo>
                    <a:pt x="455691" y="1488614"/>
                    <a:pt x="453404" y="1471850"/>
                    <a:pt x="408446" y="1432988"/>
                  </a:cubicBezTo>
                  <a:cubicBezTo>
                    <a:pt x="403367" y="1428543"/>
                    <a:pt x="400763" y="1422701"/>
                    <a:pt x="398159" y="1416541"/>
                  </a:cubicBezTo>
                  <a:cubicBezTo>
                    <a:pt x="393333" y="1389617"/>
                    <a:pt x="374474" y="1365868"/>
                    <a:pt x="382475" y="1336023"/>
                  </a:cubicBezTo>
                  <a:cubicBezTo>
                    <a:pt x="392191" y="1316846"/>
                    <a:pt x="405017" y="1313544"/>
                    <a:pt x="422543" y="1325355"/>
                  </a:cubicBezTo>
                  <a:cubicBezTo>
                    <a:pt x="442229" y="1338563"/>
                    <a:pt x="462041" y="1352025"/>
                    <a:pt x="485217" y="1357042"/>
                  </a:cubicBezTo>
                  <a:cubicBezTo>
                    <a:pt x="488837" y="1357549"/>
                    <a:pt x="492584" y="1358057"/>
                    <a:pt x="496204" y="1358502"/>
                  </a:cubicBezTo>
                  <a:cubicBezTo>
                    <a:pt x="502744" y="1358693"/>
                    <a:pt x="508459" y="1361042"/>
                    <a:pt x="512586" y="1366693"/>
                  </a:cubicBezTo>
                  <a:cubicBezTo>
                    <a:pt x="529033" y="1389109"/>
                    <a:pt x="536526" y="1374758"/>
                    <a:pt x="543447" y="1357994"/>
                  </a:cubicBezTo>
                  <a:cubicBezTo>
                    <a:pt x="551829" y="1346691"/>
                    <a:pt x="572022" y="1344976"/>
                    <a:pt x="570180" y="1326625"/>
                  </a:cubicBezTo>
                  <a:cubicBezTo>
                    <a:pt x="568149" y="1306876"/>
                    <a:pt x="548972" y="1304971"/>
                    <a:pt x="535637" y="1299002"/>
                  </a:cubicBezTo>
                  <a:cubicBezTo>
                    <a:pt x="502426" y="1284270"/>
                    <a:pt x="469978" y="1275634"/>
                    <a:pt x="432894" y="1291954"/>
                  </a:cubicBezTo>
                  <a:cubicBezTo>
                    <a:pt x="393270" y="1309353"/>
                    <a:pt x="377903" y="1297605"/>
                    <a:pt x="366727" y="1253917"/>
                  </a:cubicBezTo>
                  <a:cubicBezTo>
                    <a:pt x="354280" y="1205466"/>
                    <a:pt x="337644" y="1158159"/>
                    <a:pt x="336247" y="1106914"/>
                  </a:cubicBezTo>
                  <a:cubicBezTo>
                    <a:pt x="335739" y="1088879"/>
                    <a:pt x="325452" y="1071671"/>
                    <a:pt x="308434" y="1074275"/>
                  </a:cubicBezTo>
                  <a:cubicBezTo>
                    <a:pt x="260682" y="1081514"/>
                    <a:pt x="238393" y="1043223"/>
                    <a:pt x="210834" y="1015283"/>
                  </a:cubicBezTo>
                  <a:cubicBezTo>
                    <a:pt x="197118" y="1001313"/>
                    <a:pt x="185180" y="986390"/>
                    <a:pt x="168353" y="975595"/>
                  </a:cubicBezTo>
                  <a:cubicBezTo>
                    <a:pt x="132285" y="952481"/>
                    <a:pt x="117426" y="908920"/>
                    <a:pt x="94121" y="874376"/>
                  </a:cubicBezTo>
                  <a:cubicBezTo>
                    <a:pt x="82183" y="856722"/>
                    <a:pt x="91328" y="821988"/>
                    <a:pt x="94820" y="795635"/>
                  </a:cubicBezTo>
                  <a:cubicBezTo>
                    <a:pt x="96852" y="780078"/>
                    <a:pt x="111774" y="769918"/>
                    <a:pt x="127078" y="774363"/>
                  </a:cubicBezTo>
                  <a:cubicBezTo>
                    <a:pt x="158256" y="783443"/>
                    <a:pt x="190387" y="790873"/>
                    <a:pt x="201246" y="832847"/>
                  </a:cubicBezTo>
                  <a:cubicBezTo>
                    <a:pt x="206517" y="853103"/>
                    <a:pt x="213565" y="877043"/>
                    <a:pt x="244870" y="868534"/>
                  </a:cubicBezTo>
                  <a:cubicBezTo>
                    <a:pt x="262650" y="863708"/>
                    <a:pt x="275541" y="879011"/>
                    <a:pt x="270588" y="898315"/>
                  </a:cubicBezTo>
                  <a:cubicBezTo>
                    <a:pt x="261571" y="933113"/>
                    <a:pt x="281129" y="953370"/>
                    <a:pt x="297512" y="976802"/>
                  </a:cubicBezTo>
                  <a:cubicBezTo>
                    <a:pt x="303480" y="970960"/>
                    <a:pt x="302529" y="963593"/>
                    <a:pt x="299036" y="961435"/>
                  </a:cubicBezTo>
                  <a:cubicBezTo>
                    <a:pt x="273382" y="945052"/>
                    <a:pt x="262079" y="924160"/>
                    <a:pt x="270841" y="890822"/>
                  </a:cubicBezTo>
                  <a:cubicBezTo>
                    <a:pt x="274969" y="875138"/>
                    <a:pt x="263667" y="864152"/>
                    <a:pt x="247728" y="868724"/>
                  </a:cubicBezTo>
                  <a:cubicBezTo>
                    <a:pt x="216866" y="877487"/>
                    <a:pt x="207850" y="855453"/>
                    <a:pt x="200991" y="831640"/>
                  </a:cubicBezTo>
                  <a:cubicBezTo>
                    <a:pt x="196610" y="816527"/>
                    <a:pt x="193308" y="802112"/>
                    <a:pt x="176925" y="797350"/>
                  </a:cubicBezTo>
                  <a:cubicBezTo>
                    <a:pt x="171845" y="795889"/>
                    <a:pt x="166575" y="793095"/>
                    <a:pt x="164542" y="788396"/>
                  </a:cubicBezTo>
                  <a:cubicBezTo>
                    <a:pt x="136857" y="724071"/>
                    <a:pt x="79961" y="685843"/>
                    <a:pt x="42623" y="630090"/>
                  </a:cubicBezTo>
                  <a:cubicBezTo>
                    <a:pt x="25414" y="604436"/>
                    <a:pt x="9412" y="579290"/>
                    <a:pt x="5412" y="547285"/>
                  </a:cubicBezTo>
                  <a:cubicBezTo>
                    <a:pt x="-4558" y="528744"/>
                    <a:pt x="-367" y="510455"/>
                    <a:pt x="14810" y="501121"/>
                  </a:cubicBezTo>
                  <a:cubicBezTo>
                    <a:pt x="35257" y="488484"/>
                    <a:pt x="58054" y="488294"/>
                    <a:pt x="76722" y="506963"/>
                  </a:cubicBezTo>
                  <a:cubicBezTo>
                    <a:pt x="76214" y="506074"/>
                    <a:pt x="76913" y="507090"/>
                    <a:pt x="76404" y="506518"/>
                  </a:cubicBezTo>
                  <a:cubicBezTo>
                    <a:pt x="24842" y="482579"/>
                    <a:pt x="20588" y="428413"/>
                    <a:pt x="4713" y="381804"/>
                  </a:cubicBezTo>
                  <a:cubicBezTo>
                    <a:pt x="840" y="371707"/>
                    <a:pt x="14" y="361865"/>
                    <a:pt x="6364" y="352467"/>
                  </a:cubicBezTo>
                  <a:cubicBezTo>
                    <a:pt x="26493" y="333925"/>
                    <a:pt x="41861" y="345863"/>
                    <a:pt x="54243" y="363135"/>
                  </a:cubicBezTo>
                  <a:cubicBezTo>
                    <a:pt x="104979" y="433938"/>
                    <a:pt x="147334" y="510138"/>
                    <a:pt x="174703" y="594784"/>
                  </a:cubicBezTo>
                  <a:cubicBezTo>
                    <a:pt x="182641" y="619295"/>
                    <a:pt x="174703" y="647679"/>
                    <a:pt x="185116" y="676382"/>
                  </a:cubicBezTo>
                  <a:cubicBezTo>
                    <a:pt x="185054" y="674604"/>
                    <a:pt x="185116" y="673715"/>
                    <a:pt x="184354" y="670286"/>
                  </a:cubicBezTo>
                  <a:cubicBezTo>
                    <a:pt x="179275" y="649648"/>
                    <a:pt x="168670" y="628693"/>
                    <a:pt x="188038" y="609770"/>
                  </a:cubicBezTo>
                  <a:cubicBezTo>
                    <a:pt x="207659" y="629899"/>
                    <a:pt x="222899" y="651363"/>
                    <a:pt x="223788" y="683176"/>
                  </a:cubicBezTo>
                  <a:cubicBezTo>
                    <a:pt x="224741" y="715752"/>
                    <a:pt x="251982" y="719562"/>
                    <a:pt x="273572" y="722737"/>
                  </a:cubicBezTo>
                  <a:cubicBezTo>
                    <a:pt x="308179" y="727753"/>
                    <a:pt x="328309" y="739946"/>
                    <a:pt x="319737" y="782935"/>
                  </a:cubicBezTo>
                  <a:cubicBezTo>
                    <a:pt x="316753" y="798112"/>
                    <a:pt x="319038" y="821289"/>
                    <a:pt x="336564" y="823322"/>
                  </a:cubicBezTo>
                  <a:cubicBezTo>
                    <a:pt x="358535" y="825861"/>
                    <a:pt x="357583" y="800779"/>
                    <a:pt x="361392" y="784650"/>
                  </a:cubicBezTo>
                  <a:cubicBezTo>
                    <a:pt x="364949" y="769537"/>
                    <a:pt x="360250" y="755122"/>
                    <a:pt x="354280" y="741215"/>
                  </a:cubicBezTo>
                  <a:cubicBezTo>
                    <a:pt x="344375" y="718101"/>
                    <a:pt x="355995" y="701655"/>
                    <a:pt x="370346" y="687367"/>
                  </a:cubicBezTo>
                  <a:cubicBezTo>
                    <a:pt x="387554" y="670158"/>
                    <a:pt x="401525" y="685399"/>
                    <a:pt x="413336" y="696448"/>
                  </a:cubicBezTo>
                  <a:cubicBezTo>
                    <a:pt x="428767" y="710799"/>
                    <a:pt x="445276" y="717085"/>
                    <a:pt x="465405" y="716387"/>
                  </a:cubicBezTo>
                  <a:cubicBezTo>
                    <a:pt x="487186" y="715625"/>
                    <a:pt x="516841" y="717911"/>
                    <a:pt x="520587" y="692765"/>
                  </a:cubicBezTo>
                  <a:cubicBezTo>
                    <a:pt x="524461" y="666539"/>
                    <a:pt x="534240" y="634217"/>
                    <a:pt x="512396" y="608690"/>
                  </a:cubicBezTo>
                  <a:cubicBezTo>
                    <a:pt x="505855" y="601070"/>
                    <a:pt x="494108" y="596625"/>
                    <a:pt x="497473" y="582973"/>
                  </a:cubicBezTo>
                  <a:cubicBezTo>
                    <a:pt x="498108" y="580306"/>
                    <a:pt x="503379" y="576559"/>
                    <a:pt x="505855" y="577067"/>
                  </a:cubicBezTo>
                  <a:cubicBezTo>
                    <a:pt x="518746" y="579670"/>
                    <a:pt x="530557" y="585830"/>
                    <a:pt x="535446" y="599673"/>
                  </a:cubicBezTo>
                  <a:cubicBezTo>
                    <a:pt x="539954" y="612310"/>
                    <a:pt x="542178" y="625835"/>
                    <a:pt x="545098" y="639044"/>
                  </a:cubicBezTo>
                  <a:cubicBezTo>
                    <a:pt x="548210" y="653204"/>
                    <a:pt x="552972" y="666095"/>
                    <a:pt x="569482" y="664444"/>
                  </a:cubicBezTo>
                  <a:cubicBezTo>
                    <a:pt x="587262" y="662602"/>
                    <a:pt x="599708" y="649648"/>
                    <a:pt x="597042" y="631995"/>
                  </a:cubicBezTo>
                  <a:cubicBezTo>
                    <a:pt x="589548" y="582465"/>
                    <a:pt x="581293" y="531601"/>
                    <a:pt x="547004" y="494009"/>
                  </a:cubicBezTo>
                  <a:cubicBezTo>
                    <a:pt x="530747" y="476101"/>
                    <a:pt x="515888" y="459909"/>
                    <a:pt x="509919" y="434636"/>
                  </a:cubicBezTo>
                  <a:cubicBezTo>
                    <a:pt x="502871" y="404727"/>
                    <a:pt x="484646" y="391710"/>
                    <a:pt x="455309" y="402949"/>
                  </a:cubicBezTo>
                  <a:cubicBezTo>
                    <a:pt x="449467" y="405172"/>
                    <a:pt x="440196" y="409299"/>
                    <a:pt x="437466" y="406632"/>
                  </a:cubicBezTo>
                  <a:cubicBezTo>
                    <a:pt x="405716" y="375708"/>
                    <a:pt x="366980" y="385233"/>
                    <a:pt x="329960" y="381359"/>
                  </a:cubicBezTo>
                  <a:cubicBezTo>
                    <a:pt x="315863" y="379899"/>
                    <a:pt x="304624" y="376216"/>
                    <a:pt x="291225" y="384661"/>
                  </a:cubicBezTo>
                  <a:cubicBezTo>
                    <a:pt x="281129" y="391011"/>
                    <a:pt x="271858" y="382820"/>
                    <a:pt x="265571" y="373358"/>
                  </a:cubicBezTo>
                  <a:cubicBezTo>
                    <a:pt x="261316" y="366944"/>
                    <a:pt x="253824" y="355642"/>
                    <a:pt x="261761" y="352276"/>
                  </a:cubicBezTo>
                  <a:cubicBezTo>
                    <a:pt x="292432" y="339322"/>
                    <a:pt x="268048" y="324336"/>
                    <a:pt x="261761" y="311382"/>
                  </a:cubicBezTo>
                  <a:cubicBezTo>
                    <a:pt x="277001" y="303635"/>
                    <a:pt x="286082" y="314049"/>
                    <a:pt x="290146" y="321225"/>
                  </a:cubicBezTo>
                  <a:cubicBezTo>
                    <a:pt x="309259" y="355070"/>
                    <a:pt x="342153" y="356213"/>
                    <a:pt x="371870" y="361484"/>
                  </a:cubicBezTo>
                  <a:cubicBezTo>
                    <a:pt x="422924" y="370501"/>
                    <a:pt x="475503" y="358309"/>
                    <a:pt x="526620" y="371961"/>
                  </a:cubicBezTo>
                  <a:cubicBezTo>
                    <a:pt x="532398" y="373485"/>
                    <a:pt x="539256" y="371834"/>
                    <a:pt x="544273" y="363325"/>
                  </a:cubicBezTo>
                  <a:cubicBezTo>
                    <a:pt x="530874" y="335893"/>
                    <a:pt x="496266" y="329416"/>
                    <a:pt x="485091" y="299063"/>
                  </a:cubicBezTo>
                  <a:cubicBezTo>
                    <a:pt x="480265" y="266995"/>
                    <a:pt x="455500" y="242675"/>
                    <a:pt x="454547" y="20901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" name="Полилиния: фигура 33">
              <a:extLst>
                <a:ext uri="{FF2B5EF4-FFF2-40B4-BE49-F238E27FC236}">
                  <a16:creationId xmlns="" xmlns:a16="http://schemas.microsoft.com/office/drawing/2014/main" id="{5A57381A-4399-4822-B5FA-2B37FAA13B8A}"/>
                </a:ext>
              </a:extLst>
            </p:cNvPr>
            <p:cNvSpPr/>
            <p:nvPr/>
          </p:nvSpPr>
          <p:spPr>
            <a:xfrm>
              <a:off x="5881350" y="1587"/>
              <a:ext cx="806919" cy="630256"/>
            </a:xfrm>
            <a:custGeom>
              <a:avLst/>
              <a:gdLst>
                <a:gd name="connsiteX0" fmla="*/ 777894 w 806919"/>
                <a:gd name="connsiteY0" fmla="*/ 127 h 630256"/>
                <a:gd name="connsiteX1" fmla="*/ 793832 w 806919"/>
                <a:gd name="connsiteY1" fmla="*/ 62548 h 630256"/>
                <a:gd name="connsiteX2" fmla="*/ 772497 w 806919"/>
                <a:gd name="connsiteY2" fmla="*/ 173102 h 630256"/>
                <a:gd name="connsiteX3" fmla="*/ 767988 w 806919"/>
                <a:gd name="connsiteY3" fmla="*/ 182373 h 630256"/>
                <a:gd name="connsiteX4" fmla="*/ 753383 w 806919"/>
                <a:gd name="connsiteY4" fmla="*/ 322391 h 630256"/>
                <a:gd name="connsiteX5" fmla="*/ 724491 w 806919"/>
                <a:gd name="connsiteY5" fmla="*/ 390082 h 630256"/>
                <a:gd name="connsiteX6" fmla="*/ 762781 w 806919"/>
                <a:gd name="connsiteY6" fmla="*/ 458345 h 630256"/>
                <a:gd name="connsiteX7" fmla="*/ 774465 w 806919"/>
                <a:gd name="connsiteY7" fmla="*/ 488254 h 630256"/>
                <a:gd name="connsiteX8" fmla="*/ 738968 w 806919"/>
                <a:gd name="connsiteY8" fmla="*/ 620779 h 630256"/>
                <a:gd name="connsiteX9" fmla="*/ 686264 w 806919"/>
                <a:gd name="connsiteY9" fmla="*/ 611254 h 630256"/>
                <a:gd name="connsiteX10" fmla="*/ 632669 w 806919"/>
                <a:gd name="connsiteY10" fmla="*/ 594363 h 630256"/>
                <a:gd name="connsiteX11" fmla="*/ 567201 w 806919"/>
                <a:gd name="connsiteY11" fmla="*/ 585219 h 630256"/>
                <a:gd name="connsiteX12" fmla="*/ 459315 w 806919"/>
                <a:gd name="connsiteY12" fmla="*/ 506224 h 630256"/>
                <a:gd name="connsiteX13" fmla="*/ 429470 w 806919"/>
                <a:gd name="connsiteY13" fmla="*/ 494667 h 630256"/>
                <a:gd name="connsiteX14" fmla="*/ 343427 w 806919"/>
                <a:gd name="connsiteY14" fmla="*/ 451805 h 630256"/>
                <a:gd name="connsiteX15" fmla="*/ 303168 w 806919"/>
                <a:gd name="connsiteY15" fmla="*/ 445010 h 630256"/>
                <a:gd name="connsiteX16" fmla="*/ 222904 w 806919"/>
                <a:gd name="connsiteY16" fmla="*/ 429389 h 630256"/>
                <a:gd name="connsiteX17" fmla="*/ 156801 w 806919"/>
                <a:gd name="connsiteY17" fmla="*/ 378208 h 630256"/>
                <a:gd name="connsiteX18" fmla="*/ 128861 w 806919"/>
                <a:gd name="connsiteY18" fmla="*/ 366651 h 630256"/>
                <a:gd name="connsiteX19" fmla="*/ 37421 w 806919"/>
                <a:gd name="connsiteY19" fmla="*/ 330519 h 630256"/>
                <a:gd name="connsiteX20" fmla="*/ 19 w 806919"/>
                <a:gd name="connsiteY20" fmla="*/ 298515 h 630256"/>
                <a:gd name="connsiteX21" fmla="*/ 36405 w 806919"/>
                <a:gd name="connsiteY21" fmla="*/ 260859 h 630256"/>
                <a:gd name="connsiteX22" fmla="*/ 66186 w 806919"/>
                <a:gd name="connsiteY22" fmla="*/ 224347 h 630256"/>
                <a:gd name="connsiteX23" fmla="*/ 66250 w 806919"/>
                <a:gd name="connsiteY23" fmla="*/ 146432 h 630256"/>
                <a:gd name="connsiteX24" fmla="*/ 115145 w 806919"/>
                <a:gd name="connsiteY24" fmla="*/ 0 h 630256"/>
                <a:gd name="connsiteX25" fmla="*/ 777957 w 806919"/>
                <a:gd name="connsiteY25" fmla="*/ 64 h 63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06919" h="630256">
                  <a:moveTo>
                    <a:pt x="777894" y="127"/>
                  </a:moveTo>
                  <a:cubicBezTo>
                    <a:pt x="778085" y="22416"/>
                    <a:pt x="784307" y="42736"/>
                    <a:pt x="793832" y="62548"/>
                  </a:cubicBezTo>
                  <a:cubicBezTo>
                    <a:pt x="816121" y="108840"/>
                    <a:pt x="810533" y="135573"/>
                    <a:pt x="772497" y="173102"/>
                  </a:cubicBezTo>
                  <a:cubicBezTo>
                    <a:pt x="770211" y="175388"/>
                    <a:pt x="767607" y="179579"/>
                    <a:pt x="767988" y="182373"/>
                  </a:cubicBezTo>
                  <a:cubicBezTo>
                    <a:pt x="775544" y="231332"/>
                    <a:pt x="752939" y="277877"/>
                    <a:pt x="753383" y="322391"/>
                  </a:cubicBezTo>
                  <a:cubicBezTo>
                    <a:pt x="753701" y="358205"/>
                    <a:pt x="740048" y="370397"/>
                    <a:pt x="724491" y="390082"/>
                  </a:cubicBezTo>
                  <a:cubicBezTo>
                    <a:pt x="705377" y="414149"/>
                    <a:pt x="721887" y="443296"/>
                    <a:pt x="762781" y="458345"/>
                  </a:cubicBezTo>
                  <a:cubicBezTo>
                    <a:pt x="773449" y="465330"/>
                    <a:pt x="781260" y="475998"/>
                    <a:pt x="774465" y="488254"/>
                  </a:cubicBezTo>
                  <a:cubicBezTo>
                    <a:pt x="751606" y="529275"/>
                    <a:pt x="730777" y="570360"/>
                    <a:pt x="738968" y="620779"/>
                  </a:cubicBezTo>
                  <a:cubicBezTo>
                    <a:pt x="718204" y="638305"/>
                    <a:pt x="701123" y="629415"/>
                    <a:pt x="686264" y="611254"/>
                  </a:cubicBezTo>
                  <a:cubicBezTo>
                    <a:pt x="671468" y="593220"/>
                    <a:pt x="655466" y="584711"/>
                    <a:pt x="632669" y="594363"/>
                  </a:cubicBezTo>
                  <a:cubicBezTo>
                    <a:pt x="609873" y="604015"/>
                    <a:pt x="587204" y="597157"/>
                    <a:pt x="567201" y="585219"/>
                  </a:cubicBezTo>
                  <a:cubicBezTo>
                    <a:pt x="529101" y="562486"/>
                    <a:pt x="483191" y="551691"/>
                    <a:pt x="459315" y="506224"/>
                  </a:cubicBezTo>
                  <a:cubicBezTo>
                    <a:pt x="452838" y="493905"/>
                    <a:pt x="441281" y="490921"/>
                    <a:pt x="429470" y="494667"/>
                  </a:cubicBezTo>
                  <a:cubicBezTo>
                    <a:pt x="388830" y="507558"/>
                    <a:pt x="358286" y="502541"/>
                    <a:pt x="343427" y="451805"/>
                  </a:cubicBezTo>
                  <a:cubicBezTo>
                    <a:pt x="337966" y="433263"/>
                    <a:pt x="323425" y="422658"/>
                    <a:pt x="303168" y="445010"/>
                  </a:cubicBezTo>
                  <a:cubicBezTo>
                    <a:pt x="276752" y="474220"/>
                    <a:pt x="238906" y="466029"/>
                    <a:pt x="222904" y="429389"/>
                  </a:cubicBezTo>
                  <a:cubicBezTo>
                    <a:pt x="209252" y="398020"/>
                    <a:pt x="190392" y="378271"/>
                    <a:pt x="156801" y="378208"/>
                  </a:cubicBezTo>
                  <a:cubicBezTo>
                    <a:pt x="146323" y="378208"/>
                    <a:pt x="137243" y="373255"/>
                    <a:pt x="128861" y="366651"/>
                  </a:cubicBezTo>
                  <a:cubicBezTo>
                    <a:pt x="101619" y="345124"/>
                    <a:pt x="71139" y="333504"/>
                    <a:pt x="37421" y="330519"/>
                  </a:cubicBezTo>
                  <a:cubicBezTo>
                    <a:pt x="18561" y="328868"/>
                    <a:pt x="654" y="322391"/>
                    <a:pt x="19" y="298515"/>
                  </a:cubicBezTo>
                  <a:cubicBezTo>
                    <a:pt x="-616" y="274004"/>
                    <a:pt x="14561" y="261113"/>
                    <a:pt x="36405" y="260859"/>
                  </a:cubicBezTo>
                  <a:cubicBezTo>
                    <a:pt x="60471" y="260605"/>
                    <a:pt x="66567" y="246762"/>
                    <a:pt x="66186" y="224347"/>
                  </a:cubicBezTo>
                  <a:cubicBezTo>
                    <a:pt x="65678" y="198248"/>
                    <a:pt x="61741" y="170562"/>
                    <a:pt x="66250" y="146432"/>
                  </a:cubicBezTo>
                  <a:cubicBezTo>
                    <a:pt x="75775" y="95758"/>
                    <a:pt x="76283" y="39942"/>
                    <a:pt x="115145" y="0"/>
                  </a:cubicBezTo>
                  <a:cubicBezTo>
                    <a:pt x="336061" y="0"/>
                    <a:pt x="557041" y="0"/>
                    <a:pt x="777957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" name="Полилиния: фигура 34">
              <a:extLst>
                <a:ext uri="{FF2B5EF4-FFF2-40B4-BE49-F238E27FC236}">
                  <a16:creationId xmlns="" xmlns:a16="http://schemas.microsoft.com/office/drawing/2014/main" id="{4E7AB794-F3D2-490E-8A8D-4B7573B2702F}"/>
                </a:ext>
              </a:extLst>
            </p:cNvPr>
            <p:cNvSpPr/>
            <p:nvPr/>
          </p:nvSpPr>
          <p:spPr>
            <a:xfrm>
              <a:off x="10670073" y="2159"/>
              <a:ext cx="617178" cy="1352163"/>
            </a:xfrm>
            <a:custGeom>
              <a:avLst/>
              <a:gdLst>
                <a:gd name="connsiteX0" fmla="*/ 118259 w 617178"/>
                <a:gd name="connsiteY0" fmla="*/ 64 h 1352163"/>
                <a:gd name="connsiteX1" fmla="*/ 567712 w 617178"/>
                <a:gd name="connsiteY1" fmla="*/ 127 h 1352163"/>
                <a:gd name="connsiteX2" fmla="*/ 611210 w 617178"/>
                <a:gd name="connsiteY2" fmla="*/ 32703 h 1352163"/>
                <a:gd name="connsiteX3" fmla="*/ 550313 w 617178"/>
                <a:gd name="connsiteY3" fmla="*/ 92583 h 1352163"/>
                <a:gd name="connsiteX4" fmla="*/ 471891 w 617178"/>
                <a:gd name="connsiteY4" fmla="*/ 83820 h 1352163"/>
                <a:gd name="connsiteX5" fmla="*/ 438553 w 617178"/>
                <a:gd name="connsiteY5" fmla="*/ 188723 h 1352163"/>
                <a:gd name="connsiteX6" fmla="*/ 419948 w 617178"/>
                <a:gd name="connsiteY6" fmla="*/ 192660 h 1352163"/>
                <a:gd name="connsiteX7" fmla="*/ 285137 w 617178"/>
                <a:gd name="connsiteY7" fmla="*/ 261621 h 1352163"/>
                <a:gd name="connsiteX8" fmla="*/ 199666 w 617178"/>
                <a:gd name="connsiteY8" fmla="*/ 309183 h 1352163"/>
                <a:gd name="connsiteX9" fmla="*/ 115783 w 617178"/>
                <a:gd name="connsiteY9" fmla="*/ 349506 h 1352163"/>
                <a:gd name="connsiteX10" fmla="*/ 222970 w 617178"/>
                <a:gd name="connsiteY10" fmla="*/ 322899 h 1352163"/>
                <a:gd name="connsiteX11" fmla="*/ 295742 w 617178"/>
                <a:gd name="connsiteY11" fmla="*/ 303087 h 1352163"/>
                <a:gd name="connsiteX12" fmla="*/ 462302 w 617178"/>
                <a:gd name="connsiteY12" fmla="*/ 213488 h 1352163"/>
                <a:gd name="connsiteX13" fmla="*/ 472145 w 617178"/>
                <a:gd name="connsiteY13" fmla="*/ 188342 h 1352163"/>
                <a:gd name="connsiteX14" fmla="*/ 517103 w 617178"/>
                <a:gd name="connsiteY14" fmla="*/ 133605 h 1352163"/>
                <a:gd name="connsiteX15" fmla="*/ 565870 w 617178"/>
                <a:gd name="connsiteY15" fmla="*/ 125667 h 1352163"/>
                <a:gd name="connsiteX16" fmla="*/ 617052 w 617178"/>
                <a:gd name="connsiteY16" fmla="*/ 173610 h 1352163"/>
                <a:gd name="connsiteX17" fmla="*/ 594827 w 617178"/>
                <a:gd name="connsiteY17" fmla="*/ 248540 h 1352163"/>
                <a:gd name="connsiteX18" fmla="*/ 585493 w 617178"/>
                <a:gd name="connsiteY18" fmla="*/ 303087 h 1352163"/>
                <a:gd name="connsiteX19" fmla="*/ 585048 w 617178"/>
                <a:gd name="connsiteY19" fmla="*/ 343092 h 1352163"/>
                <a:gd name="connsiteX20" fmla="*/ 578253 w 617178"/>
                <a:gd name="connsiteY20" fmla="*/ 352427 h 1352163"/>
                <a:gd name="connsiteX21" fmla="*/ 524151 w 617178"/>
                <a:gd name="connsiteY21" fmla="*/ 376176 h 1352163"/>
                <a:gd name="connsiteX22" fmla="*/ 508848 w 617178"/>
                <a:gd name="connsiteY22" fmla="*/ 422658 h 1352163"/>
                <a:gd name="connsiteX23" fmla="*/ 503070 w 617178"/>
                <a:gd name="connsiteY23" fmla="*/ 495620 h 1352163"/>
                <a:gd name="connsiteX24" fmla="*/ 551266 w 617178"/>
                <a:gd name="connsiteY24" fmla="*/ 539562 h 1352163"/>
                <a:gd name="connsiteX25" fmla="*/ 589557 w 617178"/>
                <a:gd name="connsiteY25" fmla="*/ 576456 h 1352163"/>
                <a:gd name="connsiteX26" fmla="*/ 577237 w 617178"/>
                <a:gd name="connsiteY26" fmla="*/ 660657 h 1352163"/>
                <a:gd name="connsiteX27" fmla="*/ 581936 w 617178"/>
                <a:gd name="connsiteY27" fmla="*/ 691328 h 1352163"/>
                <a:gd name="connsiteX28" fmla="*/ 563331 w 617178"/>
                <a:gd name="connsiteY28" fmla="*/ 788928 h 1352163"/>
                <a:gd name="connsiteX29" fmla="*/ 521484 w 617178"/>
                <a:gd name="connsiteY29" fmla="*/ 858207 h 1352163"/>
                <a:gd name="connsiteX30" fmla="*/ 498116 w 617178"/>
                <a:gd name="connsiteY30" fmla="*/ 889322 h 1352163"/>
                <a:gd name="connsiteX31" fmla="*/ 478812 w 617178"/>
                <a:gd name="connsiteY31" fmla="*/ 951679 h 1352163"/>
                <a:gd name="connsiteX32" fmla="*/ 466621 w 617178"/>
                <a:gd name="connsiteY32" fmla="*/ 994034 h 1352163"/>
                <a:gd name="connsiteX33" fmla="*/ 418996 w 617178"/>
                <a:gd name="connsiteY33" fmla="*/ 982286 h 1352163"/>
                <a:gd name="connsiteX34" fmla="*/ 412074 w 617178"/>
                <a:gd name="connsiteY34" fmla="*/ 972507 h 1352163"/>
                <a:gd name="connsiteX35" fmla="*/ 393341 w 617178"/>
                <a:gd name="connsiteY35" fmla="*/ 960823 h 1352163"/>
                <a:gd name="connsiteX36" fmla="*/ 387372 w 617178"/>
                <a:gd name="connsiteY36" fmla="*/ 969586 h 1352163"/>
                <a:gd name="connsiteX37" fmla="*/ 400708 w 617178"/>
                <a:gd name="connsiteY37" fmla="*/ 988128 h 1352163"/>
                <a:gd name="connsiteX38" fmla="*/ 430108 w 617178"/>
                <a:gd name="connsiteY38" fmla="*/ 995812 h 1352163"/>
                <a:gd name="connsiteX39" fmla="*/ 485162 w 617178"/>
                <a:gd name="connsiteY39" fmla="*/ 1040516 h 1352163"/>
                <a:gd name="connsiteX40" fmla="*/ 470558 w 617178"/>
                <a:gd name="connsiteY40" fmla="*/ 1103953 h 1352163"/>
                <a:gd name="connsiteX41" fmla="*/ 402803 w 617178"/>
                <a:gd name="connsiteY41" fmla="*/ 1094555 h 1352163"/>
                <a:gd name="connsiteX42" fmla="*/ 397786 w 617178"/>
                <a:gd name="connsiteY42" fmla="*/ 1089792 h 1352163"/>
                <a:gd name="connsiteX43" fmla="*/ 399628 w 617178"/>
                <a:gd name="connsiteY43" fmla="*/ 1092650 h 1352163"/>
                <a:gd name="connsiteX44" fmla="*/ 423504 w 617178"/>
                <a:gd name="connsiteY44" fmla="*/ 1135195 h 1352163"/>
                <a:gd name="connsiteX45" fmla="*/ 433410 w 617178"/>
                <a:gd name="connsiteY45" fmla="*/ 1159008 h 1352163"/>
                <a:gd name="connsiteX46" fmla="*/ 470113 w 617178"/>
                <a:gd name="connsiteY46" fmla="*/ 1228540 h 1352163"/>
                <a:gd name="connsiteX47" fmla="*/ 489988 w 617178"/>
                <a:gd name="connsiteY47" fmla="*/ 1285056 h 1352163"/>
                <a:gd name="connsiteX48" fmla="*/ 493481 w 617178"/>
                <a:gd name="connsiteY48" fmla="*/ 1344175 h 1352163"/>
                <a:gd name="connsiteX49" fmla="*/ 444269 w 617178"/>
                <a:gd name="connsiteY49" fmla="*/ 1330903 h 1352163"/>
                <a:gd name="connsiteX50" fmla="*/ 358353 w 617178"/>
                <a:gd name="connsiteY50" fmla="*/ 1258386 h 1352163"/>
                <a:gd name="connsiteX51" fmla="*/ 343303 w 617178"/>
                <a:gd name="connsiteY51" fmla="*/ 1227842 h 1352163"/>
                <a:gd name="connsiteX52" fmla="*/ 322221 w 617178"/>
                <a:gd name="connsiteY52" fmla="*/ 1178312 h 1352163"/>
                <a:gd name="connsiteX53" fmla="*/ 325587 w 617178"/>
                <a:gd name="connsiteY53" fmla="*/ 1039183 h 1352163"/>
                <a:gd name="connsiteX54" fmla="*/ 301457 w 617178"/>
                <a:gd name="connsiteY54" fmla="*/ 1002733 h 1352163"/>
                <a:gd name="connsiteX55" fmla="*/ 273136 w 617178"/>
                <a:gd name="connsiteY55" fmla="*/ 1011306 h 1352163"/>
                <a:gd name="connsiteX56" fmla="*/ 246466 w 617178"/>
                <a:gd name="connsiteY56" fmla="*/ 1046104 h 1352163"/>
                <a:gd name="connsiteX57" fmla="*/ 208366 w 617178"/>
                <a:gd name="connsiteY57" fmla="*/ 1024641 h 1352163"/>
                <a:gd name="connsiteX58" fmla="*/ 137945 w 617178"/>
                <a:gd name="connsiteY58" fmla="*/ 940059 h 1352163"/>
                <a:gd name="connsiteX59" fmla="*/ 141691 w 617178"/>
                <a:gd name="connsiteY59" fmla="*/ 846840 h 1352163"/>
                <a:gd name="connsiteX60" fmla="*/ 266024 w 617178"/>
                <a:gd name="connsiteY60" fmla="*/ 705996 h 1352163"/>
                <a:gd name="connsiteX61" fmla="*/ 280184 w 617178"/>
                <a:gd name="connsiteY61" fmla="*/ 664531 h 1352163"/>
                <a:gd name="connsiteX62" fmla="*/ 266913 w 617178"/>
                <a:gd name="connsiteY62" fmla="*/ 560327 h 1352163"/>
                <a:gd name="connsiteX63" fmla="*/ 234020 w 617178"/>
                <a:gd name="connsiteY63" fmla="*/ 522989 h 1352163"/>
                <a:gd name="connsiteX64" fmla="*/ 192364 w 617178"/>
                <a:gd name="connsiteY64" fmla="*/ 505462 h 1352163"/>
                <a:gd name="connsiteX65" fmla="*/ 140484 w 617178"/>
                <a:gd name="connsiteY65" fmla="*/ 482793 h 1352163"/>
                <a:gd name="connsiteX66" fmla="*/ 14691 w 617178"/>
                <a:gd name="connsiteY66" fmla="*/ 434914 h 1352163"/>
                <a:gd name="connsiteX67" fmla="*/ 6119 w 617178"/>
                <a:gd name="connsiteY67" fmla="*/ 386780 h 1352163"/>
                <a:gd name="connsiteX68" fmla="*/ 94701 w 617178"/>
                <a:gd name="connsiteY68" fmla="*/ 283973 h 1352163"/>
                <a:gd name="connsiteX69" fmla="*/ 128293 w 617178"/>
                <a:gd name="connsiteY69" fmla="*/ 178372 h 1352163"/>
                <a:gd name="connsiteX70" fmla="*/ 98257 w 617178"/>
                <a:gd name="connsiteY70" fmla="*/ 158433 h 1352163"/>
                <a:gd name="connsiteX71" fmla="*/ 41869 w 617178"/>
                <a:gd name="connsiteY71" fmla="*/ 95123 h 1352163"/>
                <a:gd name="connsiteX72" fmla="*/ 82699 w 617178"/>
                <a:gd name="connsiteY72" fmla="*/ 34290 h 1352163"/>
                <a:gd name="connsiteX73" fmla="*/ 118195 w 617178"/>
                <a:gd name="connsiteY73" fmla="*/ 0 h 1352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617178" h="1352163">
                  <a:moveTo>
                    <a:pt x="118259" y="64"/>
                  </a:moveTo>
                  <a:cubicBezTo>
                    <a:pt x="268120" y="64"/>
                    <a:pt x="417916" y="64"/>
                    <a:pt x="567712" y="127"/>
                  </a:cubicBezTo>
                  <a:cubicBezTo>
                    <a:pt x="579905" y="14478"/>
                    <a:pt x="611527" y="-1016"/>
                    <a:pt x="611210" y="32703"/>
                  </a:cubicBezTo>
                  <a:cubicBezTo>
                    <a:pt x="591398" y="53150"/>
                    <a:pt x="573364" y="75692"/>
                    <a:pt x="550313" y="92583"/>
                  </a:cubicBezTo>
                  <a:cubicBezTo>
                    <a:pt x="518627" y="115888"/>
                    <a:pt x="501990" y="114428"/>
                    <a:pt x="471891" y="83820"/>
                  </a:cubicBezTo>
                  <a:cubicBezTo>
                    <a:pt x="499450" y="127064"/>
                    <a:pt x="484337" y="174562"/>
                    <a:pt x="438553" y="188723"/>
                  </a:cubicBezTo>
                  <a:cubicBezTo>
                    <a:pt x="432458" y="190628"/>
                    <a:pt x="426234" y="192152"/>
                    <a:pt x="419948" y="192660"/>
                  </a:cubicBezTo>
                  <a:cubicBezTo>
                    <a:pt x="366735" y="196914"/>
                    <a:pt x="321904" y="212091"/>
                    <a:pt x="285137" y="261621"/>
                  </a:cubicBezTo>
                  <a:cubicBezTo>
                    <a:pt x="267993" y="284735"/>
                    <a:pt x="234337" y="304738"/>
                    <a:pt x="199666" y="309183"/>
                  </a:cubicBezTo>
                  <a:cubicBezTo>
                    <a:pt x="169313" y="313057"/>
                    <a:pt x="139913" y="322328"/>
                    <a:pt x="115783" y="349506"/>
                  </a:cubicBezTo>
                  <a:cubicBezTo>
                    <a:pt x="156233" y="359920"/>
                    <a:pt x="189125" y="334583"/>
                    <a:pt x="222970" y="322899"/>
                  </a:cubicBezTo>
                  <a:cubicBezTo>
                    <a:pt x="247101" y="314644"/>
                    <a:pt x="270723" y="305119"/>
                    <a:pt x="295742" y="303087"/>
                  </a:cubicBezTo>
                  <a:cubicBezTo>
                    <a:pt x="362988" y="297626"/>
                    <a:pt x="411947" y="254382"/>
                    <a:pt x="462302" y="213488"/>
                  </a:cubicBezTo>
                  <a:cubicBezTo>
                    <a:pt x="469859" y="207329"/>
                    <a:pt x="472907" y="198819"/>
                    <a:pt x="472145" y="188342"/>
                  </a:cubicBezTo>
                  <a:cubicBezTo>
                    <a:pt x="469796" y="153798"/>
                    <a:pt x="489798" y="140780"/>
                    <a:pt x="517103" y="133605"/>
                  </a:cubicBezTo>
                  <a:cubicBezTo>
                    <a:pt x="533232" y="129350"/>
                    <a:pt x="549551" y="127699"/>
                    <a:pt x="565870" y="125667"/>
                  </a:cubicBezTo>
                  <a:cubicBezTo>
                    <a:pt x="611527" y="120016"/>
                    <a:pt x="618258" y="125858"/>
                    <a:pt x="617052" y="173610"/>
                  </a:cubicBezTo>
                  <a:cubicBezTo>
                    <a:pt x="616353" y="200597"/>
                    <a:pt x="616417" y="227522"/>
                    <a:pt x="594827" y="248540"/>
                  </a:cubicBezTo>
                  <a:cubicBezTo>
                    <a:pt x="580285" y="262764"/>
                    <a:pt x="585620" y="284354"/>
                    <a:pt x="585493" y="303087"/>
                  </a:cubicBezTo>
                  <a:cubicBezTo>
                    <a:pt x="585429" y="316422"/>
                    <a:pt x="591588" y="329757"/>
                    <a:pt x="585048" y="343092"/>
                  </a:cubicBezTo>
                  <a:cubicBezTo>
                    <a:pt x="583460" y="346839"/>
                    <a:pt x="581111" y="349887"/>
                    <a:pt x="578253" y="352427"/>
                  </a:cubicBezTo>
                  <a:cubicBezTo>
                    <a:pt x="561172" y="362079"/>
                    <a:pt x="538947" y="354014"/>
                    <a:pt x="524151" y="376176"/>
                  </a:cubicBezTo>
                  <a:cubicBezTo>
                    <a:pt x="513991" y="391352"/>
                    <a:pt x="505228" y="402909"/>
                    <a:pt x="508848" y="422658"/>
                  </a:cubicBezTo>
                  <a:cubicBezTo>
                    <a:pt x="513420" y="447296"/>
                    <a:pt x="502943" y="471109"/>
                    <a:pt x="503070" y="495620"/>
                  </a:cubicBezTo>
                  <a:cubicBezTo>
                    <a:pt x="503260" y="534863"/>
                    <a:pt x="515896" y="546357"/>
                    <a:pt x="551266" y="539562"/>
                  </a:cubicBezTo>
                  <a:cubicBezTo>
                    <a:pt x="579777" y="534101"/>
                    <a:pt x="593684" y="545722"/>
                    <a:pt x="589557" y="576456"/>
                  </a:cubicBezTo>
                  <a:cubicBezTo>
                    <a:pt x="585810" y="604523"/>
                    <a:pt x="590636" y="634114"/>
                    <a:pt x="577237" y="660657"/>
                  </a:cubicBezTo>
                  <a:cubicBezTo>
                    <a:pt x="571586" y="671770"/>
                    <a:pt x="577872" y="681168"/>
                    <a:pt x="581936" y="691328"/>
                  </a:cubicBezTo>
                  <a:cubicBezTo>
                    <a:pt x="599971" y="736223"/>
                    <a:pt x="596669" y="755717"/>
                    <a:pt x="563331" y="788928"/>
                  </a:cubicBezTo>
                  <a:cubicBezTo>
                    <a:pt x="543709" y="808486"/>
                    <a:pt x="523262" y="825758"/>
                    <a:pt x="521484" y="858207"/>
                  </a:cubicBezTo>
                  <a:cubicBezTo>
                    <a:pt x="520722" y="872304"/>
                    <a:pt x="507070" y="879797"/>
                    <a:pt x="498116" y="889322"/>
                  </a:cubicBezTo>
                  <a:cubicBezTo>
                    <a:pt x="481924" y="906530"/>
                    <a:pt x="471446" y="926406"/>
                    <a:pt x="478812" y="951679"/>
                  </a:cubicBezTo>
                  <a:cubicBezTo>
                    <a:pt x="484020" y="969459"/>
                    <a:pt x="482686" y="985207"/>
                    <a:pt x="466621" y="994034"/>
                  </a:cubicBezTo>
                  <a:cubicBezTo>
                    <a:pt x="448840" y="1003813"/>
                    <a:pt x="432140" y="999050"/>
                    <a:pt x="418996" y="982286"/>
                  </a:cubicBezTo>
                  <a:cubicBezTo>
                    <a:pt x="416519" y="979175"/>
                    <a:pt x="414487" y="975682"/>
                    <a:pt x="412074" y="972507"/>
                  </a:cubicBezTo>
                  <a:cubicBezTo>
                    <a:pt x="407120" y="966157"/>
                    <a:pt x="401977" y="959871"/>
                    <a:pt x="393341" y="960823"/>
                  </a:cubicBezTo>
                  <a:cubicBezTo>
                    <a:pt x="389150" y="961331"/>
                    <a:pt x="387055" y="965205"/>
                    <a:pt x="387372" y="969586"/>
                  </a:cubicBezTo>
                  <a:cubicBezTo>
                    <a:pt x="388008" y="978794"/>
                    <a:pt x="393976" y="984001"/>
                    <a:pt x="400708" y="988128"/>
                  </a:cubicBezTo>
                  <a:cubicBezTo>
                    <a:pt x="409788" y="993589"/>
                    <a:pt x="420075" y="995050"/>
                    <a:pt x="430108" y="995812"/>
                  </a:cubicBezTo>
                  <a:cubicBezTo>
                    <a:pt x="457794" y="997907"/>
                    <a:pt x="481098" y="1007432"/>
                    <a:pt x="485162" y="1040516"/>
                  </a:cubicBezTo>
                  <a:cubicBezTo>
                    <a:pt x="487957" y="1062741"/>
                    <a:pt x="492719" y="1088014"/>
                    <a:pt x="470558" y="1103953"/>
                  </a:cubicBezTo>
                  <a:cubicBezTo>
                    <a:pt x="442935" y="1123765"/>
                    <a:pt x="420265" y="1107509"/>
                    <a:pt x="402803" y="1094555"/>
                  </a:cubicBezTo>
                  <a:cubicBezTo>
                    <a:pt x="393976" y="1087379"/>
                    <a:pt x="401850" y="1086490"/>
                    <a:pt x="397786" y="1089792"/>
                  </a:cubicBezTo>
                  <a:cubicBezTo>
                    <a:pt x="397215" y="1090237"/>
                    <a:pt x="397659" y="1091570"/>
                    <a:pt x="399628" y="1092650"/>
                  </a:cubicBezTo>
                  <a:cubicBezTo>
                    <a:pt x="415694" y="1101603"/>
                    <a:pt x="426361" y="1113859"/>
                    <a:pt x="423504" y="1135195"/>
                  </a:cubicBezTo>
                  <a:cubicBezTo>
                    <a:pt x="422171" y="1145101"/>
                    <a:pt x="423123" y="1154309"/>
                    <a:pt x="433410" y="1159008"/>
                  </a:cubicBezTo>
                  <a:cubicBezTo>
                    <a:pt x="462239" y="1172089"/>
                    <a:pt x="470240" y="1197425"/>
                    <a:pt x="470113" y="1228540"/>
                  </a:cubicBezTo>
                  <a:cubicBezTo>
                    <a:pt x="470049" y="1249686"/>
                    <a:pt x="479701" y="1267339"/>
                    <a:pt x="489988" y="1285056"/>
                  </a:cubicBezTo>
                  <a:cubicBezTo>
                    <a:pt x="500657" y="1303471"/>
                    <a:pt x="513039" y="1325315"/>
                    <a:pt x="493481" y="1344175"/>
                  </a:cubicBezTo>
                  <a:cubicBezTo>
                    <a:pt x="473986" y="1362907"/>
                    <a:pt x="458175" y="1344619"/>
                    <a:pt x="444269" y="1330903"/>
                  </a:cubicBezTo>
                  <a:cubicBezTo>
                    <a:pt x="417345" y="1304360"/>
                    <a:pt x="392770" y="1274959"/>
                    <a:pt x="358353" y="1258386"/>
                  </a:cubicBezTo>
                  <a:cubicBezTo>
                    <a:pt x="347113" y="1252988"/>
                    <a:pt x="342351" y="1241368"/>
                    <a:pt x="343303" y="1227842"/>
                  </a:cubicBezTo>
                  <a:cubicBezTo>
                    <a:pt x="348129" y="1205553"/>
                    <a:pt x="324126" y="1197616"/>
                    <a:pt x="322221" y="1178312"/>
                  </a:cubicBezTo>
                  <a:cubicBezTo>
                    <a:pt x="317713" y="1131766"/>
                    <a:pt x="307362" y="1085411"/>
                    <a:pt x="325587" y="1039183"/>
                  </a:cubicBezTo>
                  <a:cubicBezTo>
                    <a:pt x="334795" y="1015687"/>
                    <a:pt x="314411" y="1011242"/>
                    <a:pt x="301457" y="1002733"/>
                  </a:cubicBezTo>
                  <a:cubicBezTo>
                    <a:pt x="287233" y="987493"/>
                    <a:pt x="275930" y="982667"/>
                    <a:pt x="273136" y="1011306"/>
                  </a:cubicBezTo>
                  <a:cubicBezTo>
                    <a:pt x="271421" y="1029213"/>
                    <a:pt x="264373" y="1042612"/>
                    <a:pt x="246466" y="1046104"/>
                  </a:cubicBezTo>
                  <a:cubicBezTo>
                    <a:pt x="228622" y="1049533"/>
                    <a:pt x="219288" y="1036770"/>
                    <a:pt x="208366" y="1024641"/>
                  </a:cubicBezTo>
                  <a:cubicBezTo>
                    <a:pt x="183855" y="997526"/>
                    <a:pt x="168297" y="962474"/>
                    <a:pt x="137945" y="940059"/>
                  </a:cubicBezTo>
                  <a:cubicBezTo>
                    <a:pt x="117433" y="924882"/>
                    <a:pt x="117244" y="870716"/>
                    <a:pt x="141691" y="846840"/>
                  </a:cubicBezTo>
                  <a:cubicBezTo>
                    <a:pt x="186522" y="802961"/>
                    <a:pt x="213192" y="740858"/>
                    <a:pt x="266024" y="705996"/>
                  </a:cubicBezTo>
                  <a:cubicBezTo>
                    <a:pt x="282089" y="695392"/>
                    <a:pt x="287423" y="680215"/>
                    <a:pt x="280184" y="664531"/>
                  </a:cubicBezTo>
                  <a:cubicBezTo>
                    <a:pt x="264563" y="630876"/>
                    <a:pt x="267929" y="595506"/>
                    <a:pt x="266913" y="560327"/>
                  </a:cubicBezTo>
                  <a:cubicBezTo>
                    <a:pt x="266214" y="537403"/>
                    <a:pt x="261515" y="519306"/>
                    <a:pt x="234020" y="522989"/>
                  </a:cubicBezTo>
                  <a:cubicBezTo>
                    <a:pt x="217700" y="525148"/>
                    <a:pt x="205191" y="514162"/>
                    <a:pt x="192364" y="505462"/>
                  </a:cubicBezTo>
                  <a:cubicBezTo>
                    <a:pt x="176235" y="494477"/>
                    <a:pt x="157312" y="490540"/>
                    <a:pt x="140484" y="482793"/>
                  </a:cubicBezTo>
                  <a:cubicBezTo>
                    <a:pt x="99527" y="463870"/>
                    <a:pt x="64793" y="432247"/>
                    <a:pt x="14691" y="434914"/>
                  </a:cubicBezTo>
                  <a:cubicBezTo>
                    <a:pt x="-2264" y="435803"/>
                    <a:pt x="-3724" y="405640"/>
                    <a:pt x="6119" y="386780"/>
                  </a:cubicBezTo>
                  <a:cubicBezTo>
                    <a:pt x="27962" y="345061"/>
                    <a:pt x="52410" y="306833"/>
                    <a:pt x="94701" y="283973"/>
                  </a:cubicBezTo>
                  <a:cubicBezTo>
                    <a:pt x="128038" y="265939"/>
                    <a:pt x="141120" y="216155"/>
                    <a:pt x="128293" y="178372"/>
                  </a:cubicBezTo>
                  <a:cubicBezTo>
                    <a:pt x="122895" y="162561"/>
                    <a:pt x="111465" y="160465"/>
                    <a:pt x="98257" y="158433"/>
                  </a:cubicBezTo>
                  <a:cubicBezTo>
                    <a:pt x="63269" y="153036"/>
                    <a:pt x="46949" y="134176"/>
                    <a:pt x="41869" y="95123"/>
                  </a:cubicBezTo>
                  <a:cubicBezTo>
                    <a:pt x="37424" y="61024"/>
                    <a:pt x="58950" y="44641"/>
                    <a:pt x="82699" y="34290"/>
                  </a:cubicBezTo>
                  <a:cubicBezTo>
                    <a:pt x="99654" y="26924"/>
                    <a:pt x="110004" y="15748"/>
                    <a:pt x="118195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" name="Полилиния: фигура 35">
              <a:extLst>
                <a:ext uri="{FF2B5EF4-FFF2-40B4-BE49-F238E27FC236}">
                  <a16:creationId xmlns="" xmlns:a16="http://schemas.microsoft.com/office/drawing/2014/main" id="{7CE024BD-11D4-4A38-8E2F-DDF17B0D73A4}"/>
                </a:ext>
              </a:extLst>
            </p:cNvPr>
            <p:cNvSpPr/>
            <p:nvPr/>
          </p:nvSpPr>
          <p:spPr>
            <a:xfrm>
              <a:off x="11420553" y="974285"/>
              <a:ext cx="769859" cy="1253877"/>
            </a:xfrm>
            <a:custGeom>
              <a:avLst/>
              <a:gdLst>
                <a:gd name="connsiteX0" fmla="*/ 221282 w 769859"/>
                <a:gd name="connsiteY0" fmla="*/ 631955 h 1253877"/>
                <a:gd name="connsiteX1" fmla="*/ 222870 w 769859"/>
                <a:gd name="connsiteY1" fmla="*/ 619827 h 1253877"/>
                <a:gd name="connsiteX2" fmla="*/ 220013 w 769859"/>
                <a:gd name="connsiteY2" fmla="*/ 539880 h 1253877"/>
                <a:gd name="connsiteX3" fmla="*/ 102411 w 769859"/>
                <a:gd name="connsiteY3" fmla="*/ 582615 h 1253877"/>
                <a:gd name="connsiteX4" fmla="*/ 78725 w 769859"/>
                <a:gd name="connsiteY4" fmla="*/ 615445 h 1253877"/>
                <a:gd name="connsiteX5" fmla="*/ 51991 w 769859"/>
                <a:gd name="connsiteY5" fmla="*/ 584520 h 1253877"/>
                <a:gd name="connsiteX6" fmla="*/ 63358 w 769859"/>
                <a:gd name="connsiteY6" fmla="*/ 542102 h 1253877"/>
                <a:gd name="connsiteX7" fmla="*/ 60056 w 769859"/>
                <a:gd name="connsiteY7" fmla="*/ 481205 h 1253877"/>
                <a:gd name="connsiteX8" fmla="*/ 27607 w 769859"/>
                <a:gd name="connsiteY8" fmla="*/ 360174 h 1253877"/>
                <a:gd name="connsiteX9" fmla="*/ 17765 w 769859"/>
                <a:gd name="connsiteY9" fmla="*/ 279846 h 1253877"/>
                <a:gd name="connsiteX10" fmla="*/ 366 w 769859"/>
                <a:gd name="connsiteY10" fmla="*/ 232094 h 1253877"/>
                <a:gd name="connsiteX11" fmla="*/ 38720 w 769859"/>
                <a:gd name="connsiteY11" fmla="*/ 198946 h 1253877"/>
                <a:gd name="connsiteX12" fmla="*/ 89584 w 769859"/>
                <a:gd name="connsiteY12" fmla="*/ 186246 h 1253877"/>
                <a:gd name="connsiteX13" fmla="*/ 173848 w 769859"/>
                <a:gd name="connsiteY13" fmla="*/ 112713 h 1253877"/>
                <a:gd name="connsiteX14" fmla="*/ 244015 w 769859"/>
                <a:gd name="connsiteY14" fmla="*/ 10033 h 1253877"/>
                <a:gd name="connsiteX15" fmla="*/ 257287 w 769859"/>
                <a:gd name="connsiteY15" fmla="*/ 0 h 1253877"/>
                <a:gd name="connsiteX16" fmla="*/ 329296 w 769859"/>
                <a:gd name="connsiteY16" fmla="*/ 23178 h 1253877"/>
                <a:gd name="connsiteX17" fmla="*/ 388288 w 769859"/>
                <a:gd name="connsiteY17" fmla="*/ 24130 h 1253877"/>
                <a:gd name="connsiteX18" fmla="*/ 450137 w 769859"/>
                <a:gd name="connsiteY18" fmla="*/ 38608 h 1253877"/>
                <a:gd name="connsiteX19" fmla="*/ 457820 w 769859"/>
                <a:gd name="connsiteY19" fmla="*/ 108205 h 1253877"/>
                <a:gd name="connsiteX20" fmla="*/ 449502 w 769859"/>
                <a:gd name="connsiteY20" fmla="*/ 144019 h 1253877"/>
                <a:gd name="connsiteX21" fmla="*/ 538211 w 769859"/>
                <a:gd name="connsiteY21" fmla="*/ 83249 h 1253877"/>
                <a:gd name="connsiteX22" fmla="*/ 559865 w 769859"/>
                <a:gd name="connsiteY22" fmla="*/ 138431 h 1253877"/>
                <a:gd name="connsiteX23" fmla="*/ 586598 w 769859"/>
                <a:gd name="connsiteY23" fmla="*/ 258446 h 1253877"/>
                <a:gd name="connsiteX24" fmla="*/ 596631 w 769859"/>
                <a:gd name="connsiteY24" fmla="*/ 349379 h 1253877"/>
                <a:gd name="connsiteX25" fmla="*/ 564055 w 769859"/>
                <a:gd name="connsiteY25" fmla="*/ 388368 h 1253877"/>
                <a:gd name="connsiteX26" fmla="*/ 635429 w 769859"/>
                <a:gd name="connsiteY26" fmla="*/ 480697 h 1253877"/>
                <a:gd name="connsiteX27" fmla="*/ 654162 w 769859"/>
                <a:gd name="connsiteY27" fmla="*/ 532133 h 1253877"/>
                <a:gd name="connsiteX28" fmla="*/ 675689 w 769859"/>
                <a:gd name="connsiteY28" fmla="*/ 680406 h 1253877"/>
                <a:gd name="connsiteX29" fmla="*/ 682991 w 769859"/>
                <a:gd name="connsiteY29" fmla="*/ 736032 h 1253877"/>
                <a:gd name="connsiteX30" fmla="*/ 706359 w 769859"/>
                <a:gd name="connsiteY30" fmla="*/ 808295 h 1253877"/>
                <a:gd name="connsiteX31" fmla="*/ 754619 w 769859"/>
                <a:gd name="connsiteY31" fmla="*/ 980762 h 1253877"/>
                <a:gd name="connsiteX32" fmla="*/ 769859 w 769859"/>
                <a:gd name="connsiteY32" fmla="*/ 1032960 h 1253877"/>
                <a:gd name="connsiteX33" fmla="*/ 769859 w 769859"/>
                <a:gd name="connsiteY33" fmla="*/ 1253877 h 1253877"/>
                <a:gd name="connsiteX34" fmla="*/ 736522 w 769859"/>
                <a:gd name="connsiteY34" fmla="*/ 1247273 h 1253877"/>
                <a:gd name="connsiteX35" fmla="*/ 705343 w 769859"/>
                <a:gd name="connsiteY35" fmla="*/ 1186567 h 1253877"/>
                <a:gd name="connsiteX36" fmla="*/ 670418 w 769859"/>
                <a:gd name="connsiteY36" fmla="*/ 1103572 h 1253877"/>
                <a:gd name="connsiteX37" fmla="*/ 649463 w 769859"/>
                <a:gd name="connsiteY37" fmla="*/ 1082299 h 1253877"/>
                <a:gd name="connsiteX38" fmla="*/ 599235 w 769859"/>
                <a:gd name="connsiteY38" fmla="*/ 881638 h 1253877"/>
                <a:gd name="connsiteX39" fmla="*/ 619110 w 769859"/>
                <a:gd name="connsiteY39" fmla="*/ 840808 h 1253877"/>
                <a:gd name="connsiteX40" fmla="*/ 619809 w 769859"/>
                <a:gd name="connsiteY40" fmla="*/ 717363 h 1253877"/>
                <a:gd name="connsiteX41" fmla="*/ 586662 w 769859"/>
                <a:gd name="connsiteY41" fmla="*/ 724412 h 1253877"/>
                <a:gd name="connsiteX42" fmla="*/ 565961 w 769859"/>
                <a:gd name="connsiteY42" fmla="*/ 736350 h 1253877"/>
                <a:gd name="connsiteX43" fmla="*/ 550911 w 769859"/>
                <a:gd name="connsiteY43" fmla="*/ 714442 h 1253877"/>
                <a:gd name="connsiteX44" fmla="*/ 551990 w 769859"/>
                <a:gd name="connsiteY44" fmla="*/ 679072 h 1253877"/>
                <a:gd name="connsiteX45" fmla="*/ 574724 w 769859"/>
                <a:gd name="connsiteY45" fmla="*/ 566169 h 1253877"/>
                <a:gd name="connsiteX46" fmla="*/ 568754 w 769859"/>
                <a:gd name="connsiteY46" fmla="*/ 541086 h 1253877"/>
                <a:gd name="connsiteX47" fmla="*/ 540306 w 769859"/>
                <a:gd name="connsiteY47" fmla="*/ 558612 h 1253877"/>
                <a:gd name="connsiteX48" fmla="*/ 519415 w 769859"/>
                <a:gd name="connsiteY48" fmla="*/ 660276 h 1253877"/>
                <a:gd name="connsiteX49" fmla="*/ 498968 w 769859"/>
                <a:gd name="connsiteY49" fmla="*/ 693042 h 1253877"/>
                <a:gd name="connsiteX50" fmla="*/ 471727 w 769859"/>
                <a:gd name="connsiteY50" fmla="*/ 695773 h 1253877"/>
                <a:gd name="connsiteX51" fmla="*/ 476426 w 769859"/>
                <a:gd name="connsiteY51" fmla="*/ 667769 h 1253877"/>
                <a:gd name="connsiteX52" fmla="*/ 487220 w 769859"/>
                <a:gd name="connsiteY52" fmla="*/ 588711 h 1253877"/>
                <a:gd name="connsiteX53" fmla="*/ 471028 w 769859"/>
                <a:gd name="connsiteY53" fmla="*/ 574551 h 1253877"/>
                <a:gd name="connsiteX54" fmla="*/ 447914 w 769859"/>
                <a:gd name="connsiteY54" fmla="*/ 593029 h 1253877"/>
                <a:gd name="connsiteX55" fmla="*/ 427657 w 769859"/>
                <a:gd name="connsiteY55" fmla="*/ 653990 h 1253877"/>
                <a:gd name="connsiteX56" fmla="*/ 405560 w 769859"/>
                <a:gd name="connsiteY56" fmla="*/ 618620 h 1253877"/>
                <a:gd name="connsiteX57" fmla="*/ 394193 w 769859"/>
                <a:gd name="connsiteY57" fmla="*/ 664340 h 1253877"/>
                <a:gd name="connsiteX58" fmla="*/ 382890 w 769859"/>
                <a:gd name="connsiteY58" fmla="*/ 701297 h 1253877"/>
                <a:gd name="connsiteX59" fmla="*/ 356156 w 769859"/>
                <a:gd name="connsiteY59" fmla="*/ 686692 h 1253877"/>
                <a:gd name="connsiteX60" fmla="*/ 323010 w 769859"/>
                <a:gd name="connsiteY60" fmla="*/ 687772 h 1253877"/>
                <a:gd name="connsiteX61" fmla="*/ 254811 w 769859"/>
                <a:gd name="connsiteY61" fmla="*/ 673675 h 1253877"/>
                <a:gd name="connsiteX62" fmla="*/ 273861 w 769859"/>
                <a:gd name="connsiteY62" fmla="*/ 624843 h 1253877"/>
                <a:gd name="connsiteX63" fmla="*/ 294053 w 769859"/>
                <a:gd name="connsiteY63" fmla="*/ 596395 h 1253877"/>
                <a:gd name="connsiteX64" fmla="*/ 334059 w 769859"/>
                <a:gd name="connsiteY64" fmla="*/ 472506 h 1253877"/>
                <a:gd name="connsiteX65" fmla="*/ 335075 w 769859"/>
                <a:gd name="connsiteY65" fmla="*/ 453138 h 1253877"/>
                <a:gd name="connsiteX66" fmla="*/ 239698 w 769859"/>
                <a:gd name="connsiteY66" fmla="*/ 421960 h 1253877"/>
                <a:gd name="connsiteX67" fmla="*/ 228839 w 769859"/>
                <a:gd name="connsiteY67" fmla="*/ 470537 h 1253877"/>
                <a:gd name="connsiteX68" fmla="*/ 258049 w 769859"/>
                <a:gd name="connsiteY68" fmla="*/ 557723 h 1253877"/>
                <a:gd name="connsiteX69" fmla="*/ 221092 w 769859"/>
                <a:gd name="connsiteY69" fmla="*/ 631765 h 1253877"/>
                <a:gd name="connsiteX70" fmla="*/ 221092 w 769859"/>
                <a:gd name="connsiteY70" fmla="*/ 631765 h 1253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769859" h="1253877">
                  <a:moveTo>
                    <a:pt x="221282" y="631955"/>
                  </a:moveTo>
                  <a:cubicBezTo>
                    <a:pt x="221790" y="627891"/>
                    <a:pt x="222362" y="623891"/>
                    <a:pt x="222870" y="619827"/>
                  </a:cubicBezTo>
                  <a:cubicBezTo>
                    <a:pt x="226045" y="592712"/>
                    <a:pt x="254874" y="561025"/>
                    <a:pt x="220013" y="539880"/>
                  </a:cubicBezTo>
                  <a:cubicBezTo>
                    <a:pt x="185024" y="518607"/>
                    <a:pt x="120953" y="545150"/>
                    <a:pt x="102411" y="582615"/>
                  </a:cubicBezTo>
                  <a:cubicBezTo>
                    <a:pt x="96188" y="595252"/>
                    <a:pt x="96315" y="615382"/>
                    <a:pt x="78725" y="615445"/>
                  </a:cubicBezTo>
                  <a:cubicBezTo>
                    <a:pt x="62532" y="615445"/>
                    <a:pt x="57770" y="597728"/>
                    <a:pt x="51991" y="584520"/>
                  </a:cubicBezTo>
                  <a:cubicBezTo>
                    <a:pt x="44562" y="567439"/>
                    <a:pt x="48880" y="553850"/>
                    <a:pt x="63358" y="542102"/>
                  </a:cubicBezTo>
                  <a:cubicBezTo>
                    <a:pt x="89456" y="520893"/>
                    <a:pt x="79487" y="498160"/>
                    <a:pt x="60056" y="481205"/>
                  </a:cubicBezTo>
                  <a:cubicBezTo>
                    <a:pt x="1827" y="430405"/>
                    <a:pt x="5637" y="432628"/>
                    <a:pt x="27607" y="360174"/>
                  </a:cubicBezTo>
                  <a:cubicBezTo>
                    <a:pt x="33068" y="342203"/>
                    <a:pt x="42593" y="303023"/>
                    <a:pt x="17765" y="279846"/>
                  </a:cubicBezTo>
                  <a:cubicBezTo>
                    <a:pt x="3986" y="267019"/>
                    <a:pt x="1318" y="250255"/>
                    <a:pt x="366" y="232094"/>
                  </a:cubicBezTo>
                  <a:cubicBezTo>
                    <a:pt x="-1222" y="201550"/>
                    <a:pt x="811" y="178055"/>
                    <a:pt x="38720" y="198946"/>
                  </a:cubicBezTo>
                  <a:cubicBezTo>
                    <a:pt x="57579" y="209297"/>
                    <a:pt x="73518" y="202820"/>
                    <a:pt x="89584" y="186246"/>
                  </a:cubicBezTo>
                  <a:cubicBezTo>
                    <a:pt x="115618" y="159449"/>
                    <a:pt x="141209" y="131573"/>
                    <a:pt x="173848" y="112713"/>
                  </a:cubicBezTo>
                  <a:cubicBezTo>
                    <a:pt x="211885" y="90742"/>
                    <a:pt x="230427" y="52007"/>
                    <a:pt x="244015" y="10033"/>
                  </a:cubicBezTo>
                  <a:cubicBezTo>
                    <a:pt x="246746" y="4128"/>
                    <a:pt x="251381" y="1143"/>
                    <a:pt x="257287" y="0"/>
                  </a:cubicBezTo>
                  <a:cubicBezTo>
                    <a:pt x="281989" y="4953"/>
                    <a:pt x="306563" y="9208"/>
                    <a:pt x="329296" y="23178"/>
                  </a:cubicBezTo>
                  <a:cubicBezTo>
                    <a:pt x="347584" y="34417"/>
                    <a:pt x="369111" y="32957"/>
                    <a:pt x="388288" y="24130"/>
                  </a:cubicBezTo>
                  <a:cubicBezTo>
                    <a:pt x="412862" y="12764"/>
                    <a:pt x="433436" y="18796"/>
                    <a:pt x="450137" y="38608"/>
                  </a:cubicBezTo>
                  <a:cubicBezTo>
                    <a:pt x="467409" y="59055"/>
                    <a:pt x="469949" y="82042"/>
                    <a:pt x="457820" y="108205"/>
                  </a:cubicBezTo>
                  <a:cubicBezTo>
                    <a:pt x="453185" y="118238"/>
                    <a:pt x="442707" y="129287"/>
                    <a:pt x="449502" y="144019"/>
                  </a:cubicBezTo>
                  <a:cubicBezTo>
                    <a:pt x="475854" y="61786"/>
                    <a:pt x="485062" y="55499"/>
                    <a:pt x="538211" y="83249"/>
                  </a:cubicBezTo>
                  <a:cubicBezTo>
                    <a:pt x="544942" y="101855"/>
                    <a:pt x="556245" y="118428"/>
                    <a:pt x="559865" y="138431"/>
                  </a:cubicBezTo>
                  <a:cubicBezTo>
                    <a:pt x="543418" y="184595"/>
                    <a:pt x="582598" y="216663"/>
                    <a:pt x="586598" y="258446"/>
                  </a:cubicBezTo>
                  <a:cubicBezTo>
                    <a:pt x="589455" y="288482"/>
                    <a:pt x="587042" y="318899"/>
                    <a:pt x="596631" y="349379"/>
                  </a:cubicBezTo>
                  <a:cubicBezTo>
                    <a:pt x="606219" y="379795"/>
                    <a:pt x="593012" y="389130"/>
                    <a:pt x="564055" y="388368"/>
                  </a:cubicBezTo>
                  <a:cubicBezTo>
                    <a:pt x="634287" y="365317"/>
                    <a:pt x="615999" y="442089"/>
                    <a:pt x="635429" y="480697"/>
                  </a:cubicBezTo>
                  <a:cubicBezTo>
                    <a:pt x="637779" y="499493"/>
                    <a:pt x="646225" y="515686"/>
                    <a:pt x="654162" y="532133"/>
                  </a:cubicBezTo>
                  <a:cubicBezTo>
                    <a:pt x="639748" y="585092"/>
                    <a:pt x="635239" y="635194"/>
                    <a:pt x="675689" y="680406"/>
                  </a:cubicBezTo>
                  <a:cubicBezTo>
                    <a:pt x="687246" y="693360"/>
                    <a:pt x="681530" y="717109"/>
                    <a:pt x="682991" y="736032"/>
                  </a:cubicBezTo>
                  <a:cubicBezTo>
                    <a:pt x="685023" y="762131"/>
                    <a:pt x="691246" y="788547"/>
                    <a:pt x="706359" y="808295"/>
                  </a:cubicBezTo>
                  <a:cubicBezTo>
                    <a:pt x="745157" y="859032"/>
                    <a:pt x="743316" y="922088"/>
                    <a:pt x="754619" y="980762"/>
                  </a:cubicBezTo>
                  <a:cubicBezTo>
                    <a:pt x="758175" y="999241"/>
                    <a:pt x="756778" y="1018101"/>
                    <a:pt x="769859" y="1032960"/>
                  </a:cubicBezTo>
                  <a:cubicBezTo>
                    <a:pt x="769859" y="1106620"/>
                    <a:pt x="769859" y="1180280"/>
                    <a:pt x="769859" y="1253877"/>
                  </a:cubicBezTo>
                  <a:cubicBezTo>
                    <a:pt x="758747" y="1251655"/>
                    <a:pt x="747698" y="1249369"/>
                    <a:pt x="736522" y="1247273"/>
                  </a:cubicBezTo>
                  <a:cubicBezTo>
                    <a:pt x="709026" y="1242193"/>
                    <a:pt x="694929" y="1214952"/>
                    <a:pt x="705343" y="1186567"/>
                  </a:cubicBezTo>
                  <a:cubicBezTo>
                    <a:pt x="728711" y="1122749"/>
                    <a:pt x="728775" y="1122432"/>
                    <a:pt x="670418" y="1103572"/>
                  </a:cubicBezTo>
                  <a:cubicBezTo>
                    <a:pt x="659369" y="1100016"/>
                    <a:pt x="651940" y="1093221"/>
                    <a:pt x="649463" y="1082299"/>
                  </a:cubicBezTo>
                  <a:cubicBezTo>
                    <a:pt x="634350" y="1014989"/>
                    <a:pt x="607109" y="951171"/>
                    <a:pt x="599235" y="881638"/>
                  </a:cubicBezTo>
                  <a:cubicBezTo>
                    <a:pt x="597012" y="861636"/>
                    <a:pt x="607871" y="851984"/>
                    <a:pt x="619110" y="840808"/>
                  </a:cubicBezTo>
                  <a:cubicBezTo>
                    <a:pt x="639366" y="820551"/>
                    <a:pt x="639875" y="737429"/>
                    <a:pt x="619809" y="717363"/>
                  </a:cubicBezTo>
                  <a:cubicBezTo>
                    <a:pt x="606283" y="703837"/>
                    <a:pt x="594853" y="706759"/>
                    <a:pt x="586662" y="724412"/>
                  </a:cubicBezTo>
                  <a:cubicBezTo>
                    <a:pt x="582343" y="733683"/>
                    <a:pt x="576819" y="740858"/>
                    <a:pt x="565961" y="736350"/>
                  </a:cubicBezTo>
                  <a:cubicBezTo>
                    <a:pt x="556816" y="732603"/>
                    <a:pt x="551673" y="724412"/>
                    <a:pt x="550911" y="714442"/>
                  </a:cubicBezTo>
                  <a:cubicBezTo>
                    <a:pt x="550022" y="702377"/>
                    <a:pt x="546403" y="683517"/>
                    <a:pt x="551990" y="679072"/>
                  </a:cubicBezTo>
                  <a:cubicBezTo>
                    <a:pt x="591043" y="647703"/>
                    <a:pt x="572184" y="604777"/>
                    <a:pt x="574724" y="566169"/>
                  </a:cubicBezTo>
                  <a:cubicBezTo>
                    <a:pt x="575295" y="556834"/>
                    <a:pt x="586725" y="543309"/>
                    <a:pt x="568754" y="541086"/>
                  </a:cubicBezTo>
                  <a:cubicBezTo>
                    <a:pt x="556880" y="539626"/>
                    <a:pt x="538148" y="540134"/>
                    <a:pt x="540306" y="558612"/>
                  </a:cubicBezTo>
                  <a:cubicBezTo>
                    <a:pt x="544752" y="595760"/>
                    <a:pt x="513002" y="622621"/>
                    <a:pt x="519415" y="660276"/>
                  </a:cubicBezTo>
                  <a:cubicBezTo>
                    <a:pt x="521511" y="672468"/>
                    <a:pt x="509509" y="684851"/>
                    <a:pt x="498968" y="693042"/>
                  </a:cubicBezTo>
                  <a:cubicBezTo>
                    <a:pt x="490713" y="699519"/>
                    <a:pt x="480680" y="706187"/>
                    <a:pt x="471727" y="695773"/>
                  </a:cubicBezTo>
                  <a:cubicBezTo>
                    <a:pt x="463027" y="685676"/>
                    <a:pt x="467218" y="675072"/>
                    <a:pt x="476426" y="667769"/>
                  </a:cubicBezTo>
                  <a:cubicBezTo>
                    <a:pt x="504810" y="645290"/>
                    <a:pt x="484935" y="615191"/>
                    <a:pt x="487220" y="588711"/>
                  </a:cubicBezTo>
                  <a:cubicBezTo>
                    <a:pt x="487855" y="581091"/>
                    <a:pt x="479664" y="574614"/>
                    <a:pt x="471028" y="574551"/>
                  </a:cubicBezTo>
                  <a:cubicBezTo>
                    <a:pt x="459280" y="574424"/>
                    <a:pt x="453057" y="583377"/>
                    <a:pt x="447914" y="593029"/>
                  </a:cubicBezTo>
                  <a:cubicBezTo>
                    <a:pt x="438008" y="611635"/>
                    <a:pt x="443215" y="636210"/>
                    <a:pt x="427657" y="653990"/>
                  </a:cubicBezTo>
                  <a:cubicBezTo>
                    <a:pt x="414259" y="646814"/>
                    <a:pt x="418894" y="628272"/>
                    <a:pt x="405560" y="618620"/>
                  </a:cubicBezTo>
                  <a:cubicBezTo>
                    <a:pt x="390256" y="630304"/>
                    <a:pt x="392923" y="647576"/>
                    <a:pt x="394193" y="664340"/>
                  </a:cubicBezTo>
                  <a:cubicBezTo>
                    <a:pt x="395209" y="678374"/>
                    <a:pt x="394574" y="693233"/>
                    <a:pt x="382890" y="701297"/>
                  </a:cubicBezTo>
                  <a:cubicBezTo>
                    <a:pt x="368666" y="711140"/>
                    <a:pt x="363523" y="694820"/>
                    <a:pt x="356156" y="686692"/>
                  </a:cubicBezTo>
                  <a:cubicBezTo>
                    <a:pt x="344473" y="673802"/>
                    <a:pt x="333042" y="676786"/>
                    <a:pt x="323010" y="687772"/>
                  </a:cubicBezTo>
                  <a:cubicBezTo>
                    <a:pt x="293927" y="719649"/>
                    <a:pt x="270304" y="689169"/>
                    <a:pt x="254811" y="673675"/>
                  </a:cubicBezTo>
                  <a:cubicBezTo>
                    <a:pt x="237094" y="655958"/>
                    <a:pt x="261478" y="638686"/>
                    <a:pt x="273861" y="624843"/>
                  </a:cubicBezTo>
                  <a:cubicBezTo>
                    <a:pt x="281735" y="616017"/>
                    <a:pt x="293990" y="608905"/>
                    <a:pt x="294053" y="596395"/>
                  </a:cubicBezTo>
                  <a:cubicBezTo>
                    <a:pt x="294435" y="549976"/>
                    <a:pt x="304849" y="508002"/>
                    <a:pt x="334059" y="472506"/>
                  </a:cubicBezTo>
                  <a:cubicBezTo>
                    <a:pt x="338250" y="467362"/>
                    <a:pt x="338186" y="459869"/>
                    <a:pt x="335075" y="453138"/>
                  </a:cubicBezTo>
                  <a:cubicBezTo>
                    <a:pt x="325994" y="433326"/>
                    <a:pt x="257986" y="410847"/>
                    <a:pt x="239698" y="421960"/>
                  </a:cubicBezTo>
                  <a:cubicBezTo>
                    <a:pt x="220266" y="433834"/>
                    <a:pt x="211250" y="447106"/>
                    <a:pt x="228839" y="470537"/>
                  </a:cubicBezTo>
                  <a:cubicBezTo>
                    <a:pt x="247508" y="495429"/>
                    <a:pt x="252143" y="527497"/>
                    <a:pt x="258049" y="557723"/>
                  </a:cubicBezTo>
                  <a:cubicBezTo>
                    <a:pt x="264780" y="591950"/>
                    <a:pt x="255636" y="619890"/>
                    <a:pt x="221092" y="631765"/>
                  </a:cubicBezTo>
                  <a:lnTo>
                    <a:pt x="221092" y="631765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" name="Полилиния: фигура 36">
              <a:extLst>
                <a:ext uri="{FF2B5EF4-FFF2-40B4-BE49-F238E27FC236}">
                  <a16:creationId xmlns="" xmlns:a16="http://schemas.microsoft.com/office/drawing/2014/main" id="{12B70C0A-97C4-44F8-AFD7-89EE0B375D06}"/>
                </a:ext>
              </a:extLst>
            </p:cNvPr>
            <p:cNvSpPr/>
            <p:nvPr/>
          </p:nvSpPr>
          <p:spPr>
            <a:xfrm>
              <a:off x="10494092" y="1968"/>
              <a:ext cx="505867" cy="1533026"/>
            </a:xfrm>
            <a:custGeom>
              <a:avLst/>
              <a:gdLst>
                <a:gd name="connsiteX0" fmla="*/ 294240 w 505867"/>
                <a:gd name="connsiteY0" fmla="*/ 254 h 1533026"/>
                <a:gd name="connsiteX1" fmla="*/ 296589 w 505867"/>
                <a:gd name="connsiteY1" fmla="*/ 60643 h 1533026"/>
                <a:gd name="connsiteX2" fmla="*/ 274618 w 505867"/>
                <a:gd name="connsiteY2" fmla="*/ 70104 h 1533026"/>
                <a:gd name="connsiteX3" fmla="*/ 249917 w 505867"/>
                <a:gd name="connsiteY3" fmla="*/ 64199 h 1533026"/>
                <a:gd name="connsiteX4" fmla="*/ 237725 w 505867"/>
                <a:gd name="connsiteY4" fmla="*/ 96139 h 1533026"/>
                <a:gd name="connsiteX5" fmla="*/ 291510 w 505867"/>
                <a:gd name="connsiteY5" fmla="*/ 134240 h 1533026"/>
                <a:gd name="connsiteX6" fmla="*/ 327514 w 505867"/>
                <a:gd name="connsiteY6" fmla="*/ 166371 h 1533026"/>
                <a:gd name="connsiteX7" fmla="*/ 245599 w 505867"/>
                <a:gd name="connsiteY7" fmla="*/ 329567 h 1533026"/>
                <a:gd name="connsiteX8" fmla="*/ 198863 w 505867"/>
                <a:gd name="connsiteY8" fmla="*/ 397448 h 1533026"/>
                <a:gd name="connsiteX9" fmla="*/ 214992 w 505867"/>
                <a:gd name="connsiteY9" fmla="*/ 421769 h 1533026"/>
                <a:gd name="connsiteX10" fmla="*/ 260395 w 505867"/>
                <a:gd name="connsiteY10" fmla="*/ 418213 h 1533026"/>
                <a:gd name="connsiteX11" fmla="*/ 293478 w 505867"/>
                <a:gd name="connsiteY11" fmla="*/ 440184 h 1533026"/>
                <a:gd name="connsiteX12" fmla="*/ 313163 w 505867"/>
                <a:gd name="connsiteY12" fmla="*/ 460695 h 1533026"/>
                <a:gd name="connsiteX13" fmla="*/ 374377 w 505867"/>
                <a:gd name="connsiteY13" fmla="*/ 485333 h 1533026"/>
                <a:gd name="connsiteX14" fmla="*/ 422764 w 505867"/>
                <a:gd name="connsiteY14" fmla="*/ 493905 h 1533026"/>
                <a:gd name="connsiteX15" fmla="*/ 460165 w 505867"/>
                <a:gd name="connsiteY15" fmla="*/ 517781 h 1533026"/>
                <a:gd name="connsiteX16" fmla="*/ 461436 w 505867"/>
                <a:gd name="connsiteY16" fmla="*/ 562422 h 1533026"/>
                <a:gd name="connsiteX17" fmla="*/ 482390 w 505867"/>
                <a:gd name="connsiteY17" fmla="*/ 680088 h 1533026"/>
                <a:gd name="connsiteX18" fmla="*/ 446005 w 505867"/>
                <a:gd name="connsiteY18" fmla="*/ 734254 h 1533026"/>
                <a:gd name="connsiteX19" fmla="*/ 400349 w 505867"/>
                <a:gd name="connsiteY19" fmla="*/ 778006 h 1533026"/>
                <a:gd name="connsiteX20" fmla="*/ 363264 w 505867"/>
                <a:gd name="connsiteY20" fmla="*/ 827155 h 1533026"/>
                <a:gd name="connsiteX21" fmla="*/ 324847 w 505867"/>
                <a:gd name="connsiteY21" fmla="*/ 876241 h 1533026"/>
                <a:gd name="connsiteX22" fmla="*/ 354248 w 505867"/>
                <a:gd name="connsiteY22" fmla="*/ 920627 h 1533026"/>
                <a:gd name="connsiteX23" fmla="*/ 367710 w 505867"/>
                <a:gd name="connsiteY23" fmla="*/ 940376 h 1533026"/>
                <a:gd name="connsiteX24" fmla="*/ 412985 w 505867"/>
                <a:gd name="connsiteY24" fmla="*/ 1024387 h 1533026"/>
                <a:gd name="connsiteX25" fmla="*/ 429559 w 505867"/>
                <a:gd name="connsiteY25" fmla="*/ 1009337 h 1533026"/>
                <a:gd name="connsiteX26" fmla="*/ 473754 w 505867"/>
                <a:gd name="connsiteY26" fmla="*/ 934598 h 1533026"/>
                <a:gd name="connsiteX27" fmla="*/ 492551 w 505867"/>
                <a:gd name="connsiteY27" fmla="*/ 982159 h 1533026"/>
                <a:gd name="connsiteX28" fmla="*/ 495217 w 505867"/>
                <a:gd name="connsiteY28" fmla="*/ 1051629 h 1533026"/>
                <a:gd name="connsiteX29" fmla="*/ 493948 w 505867"/>
                <a:gd name="connsiteY29" fmla="*/ 1074298 h 1533026"/>
                <a:gd name="connsiteX30" fmla="*/ 487725 w 505867"/>
                <a:gd name="connsiteY30" fmla="*/ 1128908 h 1533026"/>
                <a:gd name="connsiteX31" fmla="*/ 438449 w 505867"/>
                <a:gd name="connsiteY31" fmla="*/ 1133290 h 1533026"/>
                <a:gd name="connsiteX32" fmla="*/ 424225 w 505867"/>
                <a:gd name="connsiteY32" fmla="*/ 1131703 h 1533026"/>
                <a:gd name="connsiteX33" fmla="*/ 449371 w 505867"/>
                <a:gd name="connsiteY33" fmla="*/ 1185170 h 1533026"/>
                <a:gd name="connsiteX34" fmla="*/ 504362 w 505867"/>
                <a:gd name="connsiteY34" fmla="*/ 1318203 h 1533026"/>
                <a:gd name="connsiteX35" fmla="*/ 494837 w 505867"/>
                <a:gd name="connsiteY35" fmla="*/ 1437520 h 1533026"/>
                <a:gd name="connsiteX36" fmla="*/ 496043 w 505867"/>
                <a:gd name="connsiteY36" fmla="*/ 1461269 h 1533026"/>
                <a:gd name="connsiteX37" fmla="*/ 501440 w 505867"/>
                <a:gd name="connsiteY37" fmla="*/ 1477589 h 1533026"/>
                <a:gd name="connsiteX38" fmla="*/ 503028 w 505867"/>
                <a:gd name="connsiteY38" fmla="*/ 1509974 h 1533026"/>
                <a:gd name="connsiteX39" fmla="*/ 462833 w 505867"/>
                <a:gd name="connsiteY39" fmla="*/ 1524579 h 1533026"/>
                <a:gd name="connsiteX40" fmla="*/ 368472 w 505867"/>
                <a:gd name="connsiteY40" fmla="*/ 1462603 h 1533026"/>
                <a:gd name="connsiteX41" fmla="*/ 336785 w 505867"/>
                <a:gd name="connsiteY41" fmla="*/ 1426280 h 1533026"/>
                <a:gd name="connsiteX42" fmla="*/ 299574 w 505867"/>
                <a:gd name="connsiteY42" fmla="*/ 1283151 h 1533026"/>
                <a:gd name="connsiteX43" fmla="*/ 279127 w 505867"/>
                <a:gd name="connsiteY43" fmla="*/ 1240352 h 1533026"/>
                <a:gd name="connsiteX44" fmla="*/ 279381 w 505867"/>
                <a:gd name="connsiteY44" fmla="*/ 1192028 h 1533026"/>
                <a:gd name="connsiteX45" fmla="*/ 213532 w 505867"/>
                <a:gd name="connsiteY45" fmla="*/ 1006924 h 1533026"/>
                <a:gd name="connsiteX46" fmla="*/ 218612 w 505867"/>
                <a:gd name="connsiteY46" fmla="*/ 990351 h 1533026"/>
                <a:gd name="connsiteX47" fmla="*/ 240646 w 505867"/>
                <a:gd name="connsiteY47" fmla="*/ 984001 h 1533026"/>
                <a:gd name="connsiteX48" fmla="*/ 245091 w 505867"/>
                <a:gd name="connsiteY48" fmla="*/ 954600 h 1533026"/>
                <a:gd name="connsiteX49" fmla="*/ 189021 w 505867"/>
                <a:gd name="connsiteY49" fmla="*/ 900879 h 1533026"/>
                <a:gd name="connsiteX50" fmla="*/ 87865 w 505867"/>
                <a:gd name="connsiteY50" fmla="*/ 712346 h 1533026"/>
                <a:gd name="connsiteX51" fmla="*/ 37510 w 505867"/>
                <a:gd name="connsiteY51" fmla="*/ 667833 h 1533026"/>
                <a:gd name="connsiteX52" fmla="*/ 43923 w 505867"/>
                <a:gd name="connsiteY52" fmla="*/ 522481 h 1533026"/>
                <a:gd name="connsiteX53" fmla="*/ 84182 w 505867"/>
                <a:gd name="connsiteY53" fmla="*/ 431485 h 1533026"/>
                <a:gd name="connsiteX54" fmla="*/ 103676 w 505867"/>
                <a:gd name="connsiteY54" fmla="*/ 321121 h 1533026"/>
                <a:gd name="connsiteX55" fmla="*/ 109074 w 505867"/>
                <a:gd name="connsiteY55" fmla="*/ 306135 h 1533026"/>
                <a:gd name="connsiteX56" fmla="*/ 155937 w 505867"/>
                <a:gd name="connsiteY56" fmla="*/ 164466 h 1533026"/>
                <a:gd name="connsiteX57" fmla="*/ 154603 w 505867"/>
                <a:gd name="connsiteY57" fmla="*/ 88583 h 1533026"/>
                <a:gd name="connsiteX58" fmla="*/ 151048 w 505867"/>
                <a:gd name="connsiteY58" fmla="*/ 58801 h 1533026"/>
                <a:gd name="connsiteX59" fmla="*/ 174606 w 505867"/>
                <a:gd name="connsiteY59" fmla="*/ 60452 h 1533026"/>
                <a:gd name="connsiteX60" fmla="*/ 194926 w 505867"/>
                <a:gd name="connsiteY60" fmla="*/ 44895 h 1533026"/>
                <a:gd name="connsiteX61" fmla="*/ 195561 w 505867"/>
                <a:gd name="connsiteY61" fmla="*/ 0 h 1533026"/>
                <a:gd name="connsiteX62" fmla="*/ 294558 w 505867"/>
                <a:gd name="connsiteY62" fmla="*/ 0 h 153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505867" h="1533026">
                  <a:moveTo>
                    <a:pt x="294240" y="254"/>
                  </a:moveTo>
                  <a:cubicBezTo>
                    <a:pt x="303765" y="19876"/>
                    <a:pt x="296653" y="40640"/>
                    <a:pt x="296589" y="60643"/>
                  </a:cubicBezTo>
                  <a:cubicBezTo>
                    <a:pt x="296589" y="76010"/>
                    <a:pt x="287064" y="84646"/>
                    <a:pt x="274618" y="70104"/>
                  </a:cubicBezTo>
                  <a:cubicBezTo>
                    <a:pt x="266681" y="60833"/>
                    <a:pt x="260902" y="54293"/>
                    <a:pt x="249917" y="64199"/>
                  </a:cubicBezTo>
                  <a:cubicBezTo>
                    <a:pt x="240519" y="72644"/>
                    <a:pt x="235502" y="82106"/>
                    <a:pt x="237725" y="96139"/>
                  </a:cubicBezTo>
                  <a:cubicBezTo>
                    <a:pt x="243059" y="129414"/>
                    <a:pt x="261918" y="145797"/>
                    <a:pt x="291510" y="134240"/>
                  </a:cubicBezTo>
                  <a:cubicBezTo>
                    <a:pt x="326244" y="120651"/>
                    <a:pt x="323640" y="134621"/>
                    <a:pt x="327514" y="166371"/>
                  </a:cubicBezTo>
                  <a:cubicBezTo>
                    <a:pt x="337166" y="245238"/>
                    <a:pt x="316592" y="298451"/>
                    <a:pt x="245599" y="329567"/>
                  </a:cubicBezTo>
                  <a:cubicBezTo>
                    <a:pt x="221088" y="340298"/>
                    <a:pt x="212706" y="373382"/>
                    <a:pt x="198863" y="397448"/>
                  </a:cubicBezTo>
                  <a:cubicBezTo>
                    <a:pt x="189338" y="413959"/>
                    <a:pt x="197339" y="423103"/>
                    <a:pt x="214992" y="421769"/>
                  </a:cubicBezTo>
                  <a:cubicBezTo>
                    <a:pt x="230105" y="420626"/>
                    <a:pt x="245218" y="418594"/>
                    <a:pt x="260395" y="418213"/>
                  </a:cubicBezTo>
                  <a:cubicBezTo>
                    <a:pt x="275380" y="417832"/>
                    <a:pt x="287509" y="423801"/>
                    <a:pt x="293478" y="440184"/>
                  </a:cubicBezTo>
                  <a:cubicBezTo>
                    <a:pt x="297161" y="450344"/>
                    <a:pt x="303066" y="465838"/>
                    <a:pt x="313163" y="460695"/>
                  </a:cubicBezTo>
                  <a:cubicBezTo>
                    <a:pt x="343389" y="445137"/>
                    <a:pt x="356343" y="470474"/>
                    <a:pt x="374377" y="485333"/>
                  </a:cubicBezTo>
                  <a:cubicBezTo>
                    <a:pt x="388855" y="497271"/>
                    <a:pt x="402889" y="505780"/>
                    <a:pt x="422764" y="493905"/>
                  </a:cubicBezTo>
                  <a:cubicBezTo>
                    <a:pt x="444545" y="480824"/>
                    <a:pt x="456355" y="496128"/>
                    <a:pt x="460165" y="517781"/>
                  </a:cubicBezTo>
                  <a:cubicBezTo>
                    <a:pt x="462769" y="532323"/>
                    <a:pt x="464229" y="548262"/>
                    <a:pt x="461436" y="562422"/>
                  </a:cubicBezTo>
                  <a:cubicBezTo>
                    <a:pt x="452863" y="605348"/>
                    <a:pt x="480295" y="640147"/>
                    <a:pt x="482390" y="680088"/>
                  </a:cubicBezTo>
                  <a:cubicBezTo>
                    <a:pt x="483788" y="706695"/>
                    <a:pt x="497123" y="741684"/>
                    <a:pt x="446005" y="734254"/>
                  </a:cubicBezTo>
                  <a:cubicBezTo>
                    <a:pt x="431146" y="732095"/>
                    <a:pt x="407143" y="753749"/>
                    <a:pt x="400349" y="778006"/>
                  </a:cubicBezTo>
                  <a:cubicBezTo>
                    <a:pt x="394062" y="800421"/>
                    <a:pt x="380473" y="814010"/>
                    <a:pt x="363264" y="827155"/>
                  </a:cubicBezTo>
                  <a:cubicBezTo>
                    <a:pt x="347199" y="839474"/>
                    <a:pt x="331388" y="853571"/>
                    <a:pt x="324847" y="876241"/>
                  </a:cubicBezTo>
                  <a:cubicBezTo>
                    <a:pt x="313925" y="914023"/>
                    <a:pt x="317926" y="921326"/>
                    <a:pt x="354248" y="920627"/>
                  </a:cubicBezTo>
                  <a:cubicBezTo>
                    <a:pt x="368726" y="920373"/>
                    <a:pt x="371583" y="925263"/>
                    <a:pt x="367710" y="940376"/>
                  </a:cubicBezTo>
                  <a:cubicBezTo>
                    <a:pt x="363074" y="958537"/>
                    <a:pt x="397745" y="1020132"/>
                    <a:pt x="412985" y="1024387"/>
                  </a:cubicBezTo>
                  <a:cubicBezTo>
                    <a:pt x="425304" y="1027816"/>
                    <a:pt x="432734" y="1017148"/>
                    <a:pt x="429559" y="1009337"/>
                  </a:cubicBezTo>
                  <a:cubicBezTo>
                    <a:pt x="409747" y="960252"/>
                    <a:pt x="451911" y="955108"/>
                    <a:pt x="473754" y="934598"/>
                  </a:cubicBezTo>
                  <a:cubicBezTo>
                    <a:pt x="492360" y="944758"/>
                    <a:pt x="469627" y="974285"/>
                    <a:pt x="492551" y="982159"/>
                  </a:cubicBezTo>
                  <a:cubicBezTo>
                    <a:pt x="503028" y="1004892"/>
                    <a:pt x="510267" y="1027816"/>
                    <a:pt x="495217" y="1051629"/>
                  </a:cubicBezTo>
                  <a:cubicBezTo>
                    <a:pt x="490518" y="1059058"/>
                    <a:pt x="489122" y="1067567"/>
                    <a:pt x="493948" y="1074298"/>
                  </a:cubicBezTo>
                  <a:cubicBezTo>
                    <a:pt x="508807" y="1095126"/>
                    <a:pt x="500488" y="1113732"/>
                    <a:pt x="487725" y="1128908"/>
                  </a:cubicBezTo>
                  <a:cubicBezTo>
                    <a:pt x="474136" y="1145101"/>
                    <a:pt x="455593" y="1140275"/>
                    <a:pt x="438449" y="1133290"/>
                  </a:cubicBezTo>
                  <a:cubicBezTo>
                    <a:pt x="434956" y="1131893"/>
                    <a:pt x="431654" y="1129671"/>
                    <a:pt x="424225" y="1131703"/>
                  </a:cubicBezTo>
                  <a:cubicBezTo>
                    <a:pt x="422002" y="1154880"/>
                    <a:pt x="437115" y="1168787"/>
                    <a:pt x="449371" y="1185170"/>
                  </a:cubicBezTo>
                  <a:cubicBezTo>
                    <a:pt x="478580" y="1224222"/>
                    <a:pt x="499472" y="1271721"/>
                    <a:pt x="504362" y="1318203"/>
                  </a:cubicBezTo>
                  <a:cubicBezTo>
                    <a:pt x="508235" y="1355287"/>
                    <a:pt x="504489" y="1398340"/>
                    <a:pt x="494837" y="1437520"/>
                  </a:cubicBezTo>
                  <a:cubicBezTo>
                    <a:pt x="492741" y="1446029"/>
                    <a:pt x="493566" y="1453459"/>
                    <a:pt x="496043" y="1461269"/>
                  </a:cubicBezTo>
                  <a:cubicBezTo>
                    <a:pt x="497440" y="1466857"/>
                    <a:pt x="499853" y="1472064"/>
                    <a:pt x="501440" y="1477589"/>
                  </a:cubicBezTo>
                  <a:cubicBezTo>
                    <a:pt x="500869" y="1488447"/>
                    <a:pt x="505251" y="1499306"/>
                    <a:pt x="503028" y="1509974"/>
                  </a:cubicBezTo>
                  <a:cubicBezTo>
                    <a:pt x="498520" y="1531310"/>
                    <a:pt x="474834" y="1541407"/>
                    <a:pt x="462833" y="1524579"/>
                  </a:cubicBezTo>
                  <a:cubicBezTo>
                    <a:pt x="438195" y="1490225"/>
                    <a:pt x="403968" y="1475811"/>
                    <a:pt x="368472" y="1462603"/>
                  </a:cubicBezTo>
                  <a:cubicBezTo>
                    <a:pt x="351580" y="1456380"/>
                    <a:pt x="341166" y="1446029"/>
                    <a:pt x="336785" y="1426280"/>
                  </a:cubicBezTo>
                  <a:cubicBezTo>
                    <a:pt x="326053" y="1378147"/>
                    <a:pt x="296399" y="1335983"/>
                    <a:pt x="299574" y="1283151"/>
                  </a:cubicBezTo>
                  <a:cubicBezTo>
                    <a:pt x="300526" y="1266641"/>
                    <a:pt x="282365" y="1256735"/>
                    <a:pt x="279127" y="1240352"/>
                  </a:cubicBezTo>
                  <a:cubicBezTo>
                    <a:pt x="275952" y="1224159"/>
                    <a:pt x="273095" y="1206442"/>
                    <a:pt x="279381" y="1192028"/>
                  </a:cubicBezTo>
                  <a:cubicBezTo>
                    <a:pt x="314306" y="1111382"/>
                    <a:pt x="285604" y="1046231"/>
                    <a:pt x="213532" y="1006924"/>
                  </a:cubicBezTo>
                  <a:cubicBezTo>
                    <a:pt x="212325" y="1000384"/>
                    <a:pt x="213532" y="994669"/>
                    <a:pt x="218612" y="990351"/>
                  </a:cubicBezTo>
                  <a:cubicBezTo>
                    <a:pt x="225914" y="988255"/>
                    <a:pt x="233343" y="986414"/>
                    <a:pt x="240646" y="984001"/>
                  </a:cubicBezTo>
                  <a:cubicBezTo>
                    <a:pt x="260585" y="977460"/>
                    <a:pt x="263760" y="965014"/>
                    <a:pt x="245091" y="954600"/>
                  </a:cubicBezTo>
                  <a:cubicBezTo>
                    <a:pt x="221278" y="941265"/>
                    <a:pt x="207182" y="916754"/>
                    <a:pt x="189021" y="900879"/>
                  </a:cubicBezTo>
                  <a:cubicBezTo>
                    <a:pt x="131045" y="850079"/>
                    <a:pt x="109773" y="782832"/>
                    <a:pt x="87865" y="712346"/>
                  </a:cubicBezTo>
                  <a:cubicBezTo>
                    <a:pt x="80943" y="690121"/>
                    <a:pt x="54337" y="681930"/>
                    <a:pt x="37510" y="667833"/>
                  </a:cubicBezTo>
                  <a:cubicBezTo>
                    <a:pt x="-17482" y="621668"/>
                    <a:pt x="-9163" y="553278"/>
                    <a:pt x="43923" y="522481"/>
                  </a:cubicBezTo>
                  <a:cubicBezTo>
                    <a:pt x="80753" y="501144"/>
                    <a:pt x="84055" y="470156"/>
                    <a:pt x="84182" y="431485"/>
                  </a:cubicBezTo>
                  <a:cubicBezTo>
                    <a:pt x="84309" y="394083"/>
                    <a:pt x="83166" y="355030"/>
                    <a:pt x="103676" y="321121"/>
                  </a:cubicBezTo>
                  <a:cubicBezTo>
                    <a:pt x="106407" y="316676"/>
                    <a:pt x="109836" y="310707"/>
                    <a:pt x="109074" y="306135"/>
                  </a:cubicBezTo>
                  <a:cubicBezTo>
                    <a:pt x="99930" y="249366"/>
                    <a:pt x="135808" y="209742"/>
                    <a:pt x="155937" y="164466"/>
                  </a:cubicBezTo>
                  <a:cubicBezTo>
                    <a:pt x="167812" y="137796"/>
                    <a:pt x="173273" y="113983"/>
                    <a:pt x="154603" y="88583"/>
                  </a:cubicBezTo>
                  <a:cubicBezTo>
                    <a:pt x="148444" y="80264"/>
                    <a:pt x="142856" y="69215"/>
                    <a:pt x="151048" y="58801"/>
                  </a:cubicBezTo>
                  <a:cubicBezTo>
                    <a:pt x="158795" y="48895"/>
                    <a:pt x="166796" y="55436"/>
                    <a:pt x="174606" y="60452"/>
                  </a:cubicBezTo>
                  <a:cubicBezTo>
                    <a:pt x="192005" y="71755"/>
                    <a:pt x="194101" y="57912"/>
                    <a:pt x="194926" y="44895"/>
                  </a:cubicBezTo>
                  <a:cubicBezTo>
                    <a:pt x="195878" y="29972"/>
                    <a:pt x="195371" y="14986"/>
                    <a:pt x="195561" y="0"/>
                  </a:cubicBezTo>
                  <a:cubicBezTo>
                    <a:pt x="228581" y="0"/>
                    <a:pt x="261601" y="0"/>
                    <a:pt x="294558" y="0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" name="Полилиния: фигура 37">
              <a:extLst>
                <a:ext uri="{FF2B5EF4-FFF2-40B4-BE49-F238E27FC236}">
                  <a16:creationId xmlns="" xmlns:a16="http://schemas.microsoft.com/office/drawing/2014/main" id="{0B2308FE-D168-4986-A55C-A398F07965FA}"/>
                </a:ext>
              </a:extLst>
            </p:cNvPr>
            <p:cNvSpPr/>
            <p:nvPr/>
          </p:nvSpPr>
          <p:spPr>
            <a:xfrm>
              <a:off x="6072365" y="6791353"/>
              <a:ext cx="1144282" cy="575126"/>
            </a:xfrm>
            <a:custGeom>
              <a:avLst/>
              <a:gdLst>
                <a:gd name="connsiteX0" fmla="*/ 1121359 w 1144282"/>
                <a:gd name="connsiteY0" fmla="*/ 313251 h 575126"/>
                <a:gd name="connsiteX1" fmla="*/ 1144283 w 1144282"/>
                <a:gd name="connsiteY1" fmla="*/ 575127 h 575126"/>
                <a:gd name="connsiteX2" fmla="*/ 146317 w 1144282"/>
                <a:gd name="connsiteY2" fmla="*/ 575000 h 575126"/>
                <a:gd name="connsiteX3" fmla="*/ 91072 w 1144282"/>
                <a:gd name="connsiteY3" fmla="*/ 493592 h 575126"/>
                <a:gd name="connsiteX4" fmla="*/ 99136 w 1144282"/>
                <a:gd name="connsiteY4" fmla="*/ 465017 h 575126"/>
                <a:gd name="connsiteX5" fmla="*/ 126886 w 1144282"/>
                <a:gd name="connsiteY5" fmla="*/ 468827 h 575126"/>
                <a:gd name="connsiteX6" fmla="*/ 198831 w 1144282"/>
                <a:gd name="connsiteY6" fmla="*/ 510801 h 575126"/>
                <a:gd name="connsiteX7" fmla="*/ 266205 w 1144282"/>
                <a:gd name="connsiteY7" fmla="*/ 512833 h 575126"/>
                <a:gd name="connsiteX8" fmla="*/ 234963 w 1144282"/>
                <a:gd name="connsiteY8" fmla="*/ 506801 h 575126"/>
                <a:gd name="connsiteX9" fmla="*/ 106057 w 1144282"/>
                <a:gd name="connsiteY9" fmla="*/ 375482 h 575126"/>
                <a:gd name="connsiteX10" fmla="*/ 96596 w 1144282"/>
                <a:gd name="connsiteY10" fmla="*/ 320237 h 575126"/>
                <a:gd name="connsiteX11" fmla="*/ 63957 w 1144282"/>
                <a:gd name="connsiteY11" fmla="*/ 294075 h 575126"/>
                <a:gd name="connsiteX12" fmla="*/ 2680 w 1144282"/>
                <a:gd name="connsiteY12" fmla="*/ 242131 h 575126"/>
                <a:gd name="connsiteX13" fmla="*/ 46368 w 1144282"/>
                <a:gd name="connsiteY13" fmla="*/ 172345 h 575126"/>
                <a:gd name="connsiteX14" fmla="*/ 71006 w 1144282"/>
                <a:gd name="connsiteY14" fmla="*/ 166566 h 575126"/>
                <a:gd name="connsiteX15" fmla="*/ 76086 w 1144282"/>
                <a:gd name="connsiteY15" fmla="*/ 158692 h 575126"/>
                <a:gd name="connsiteX16" fmla="*/ 57226 w 1144282"/>
                <a:gd name="connsiteY16" fmla="*/ 138816 h 575126"/>
                <a:gd name="connsiteX17" fmla="*/ 12967 w 1144282"/>
                <a:gd name="connsiteY17" fmla="*/ 69601 h 575126"/>
                <a:gd name="connsiteX18" fmla="*/ 68593 w 1144282"/>
                <a:gd name="connsiteY18" fmla="*/ 5 h 575126"/>
                <a:gd name="connsiteX19" fmla="*/ 133617 w 1144282"/>
                <a:gd name="connsiteY19" fmla="*/ 28072 h 575126"/>
                <a:gd name="connsiteX20" fmla="*/ 161684 w 1144282"/>
                <a:gd name="connsiteY20" fmla="*/ 79189 h 575126"/>
                <a:gd name="connsiteX21" fmla="*/ 168986 w 1144282"/>
                <a:gd name="connsiteY21" fmla="*/ 123386 h 575126"/>
                <a:gd name="connsiteX22" fmla="*/ 175400 w 1144282"/>
                <a:gd name="connsiteY22" fmla="*/ 133165 h 575126"/>
                <a:gd name="connsiteX23" fmla="*/ 315988 w 1144282"/>
                <a:gd name="connsiteY23" fmla="*/ 182695 h 575126"/>
                <a:gd name="connsiteX24" fmla="*/ 336817 w 1144282"/>
                <a:gd name="connsiteY24" fmla="*/ 184155 h 575126"/>
                <a:gd name="connsiteX25" fmla="*/ 420002 w 1144282"/>
                <a:gd name="connsiteY25" fmla="*/ 231971 h 575126"/>
                <a:gd name="connsiteX26" fmla="*/ 553161 w 1144282"/>
                <a:gd name="connsiteY26" fmla="*/ 226129 h 575126"/>
                <a:gd name="connsiteX27" fmla="*/ 640981 w 1144282"/>
                <a:gd name="connsiteY27" fmla="*/ 196856 h 575126"/>
                <a:gd name="connsiteX28" fmla="*/ 691972 w 1144282"/>
                <a:gd name="connsiteY28" fmla="*/ 222383 h 575126"/>
                <a:gd name="connsiteX29" fmla="*/ 744233 w 1144282"/>
                <a:gd name="connsiteY29" fmla="*/ 246894 h 575126"/>
                <a:gd name="connsiteX30" fmla="*/ 810590 w 1144282"/>
                <a:gd name="connsiteY30" fmla="*/ 286772 h 575126"/>
                <a:gd name="connsiteX31" fmla="*/ 875487 w 1144282"/>
                <a:gd name="connsiteY31" fmla="*/ 358781 h 575126"/>
                <a:gd name="connsiteX32" fmla="*/ 915238 w 1144282"/>
                <a:gd name="connsiteY32" fmla="*/ 368243 h 575126"/>
                <a:gd name="connsiteX33" fmla="*/ 1048080 w 1144282"/>
                <a:gd name="connsiteY33" fmla="*/ 372307 h 575126"/>
                <a:gd name="connsiteX34" fmla="*/ 1068083 w 1144282"/>
                <a:gd name="connsiteY34" fmla="*/ 353384 h 575126"/>
                <a:gd name="connsiteX35" fmla="*/ 1069162 w 1144282"/>
                <a:gd name="connsiteY35" fmla="*/ 276675 h 575126"/>
                <a:gd name="connsiteX36" fmla="*/ 1100849 w 1144282"/>
                <a:gd name="connsiteY36" fmla="*/ 247719 h 575126"/>
                <a:gd name="connsiteX37" fmla="*/ 1117486 w 1144282"/>
                <a:gd name="connsiteY37" fmla="*/ 281946 h 575126"/>
                <a:gd name="connsiteX38" fmla="*/ 1121232 w 1144282"/>
                <a:gd name="connsiteY38" fmla="*/ 313378 h 575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44282" h="575126">
                  <a:moveTo>
                    <a:pt x="1121359" y="313251"/>
                  </a:moveTo>
                  <a:cubicBezTo>
                    <a:pt x="1117104" y="401771"/>
                    <a:pt x="1123518" y="489148"/>
                    <a:pt x="1144283" y="575127"/>
                  </a:cubicBezTo>
                  <a:cubicBezTo>
                    <a:pt x="811606" y="575127"/>
                    <a:pt x="478929" y="575064"/>
                    <a:pt x="146317" y="575000"/>
                  </a:cubicBezTo>
                  <a:cubicBezTo>
                    <a:pt x="102121" y="567951"/>
                    <a:pt x="95199" y="532391"/>
                    <a:pt x="91072" y="493592"/>
                  </a:cubicBezTo>
                  <a:cubicBezTo>
                    <a:pt x="89801" y="481781"/>
                    <a:pt x="88976" y="471812"/>
                    <a:pt x="99136" y="465017"/>
                  </a:cubicBezTo>
                  <a:cubicBezTo>
                    <a:pt x="109042" y="458413"/>
                    <a:pt x="119266" y="460255"/>
                    <a:pt x="126886" y="468827"/>
                  </a:cubicBezTo>
                  <a:cubicBezTo>
                    <a:pt x="146698" y="490926"/>
                    <a:pt x="175717" y="494545"/>
                    <a:pt x="198831" y="510801"/>
                  </a:cubicBezTo>
                  <a:cubicBezTo>
                    <a:pt x="216865" y="523501"/>
                    <a:pt x="241694" y="528962"/>
                    <a:pt x="266205" y="512833"/>
                  </a:cubicBezTo>
                  <a:cubicBezTo>
                    <a:pt x="255600" y="508388"/>
                    <a:pt x="245504" y="506610"/>
                    <a:pt x="234963" y="506801"/>
                  </a:cubicBezTo>
                  <a:cubicBezTo>
                    <a:pt x="156223" y="508198"/>
                    <a:pt x="108915" y="460573"/>
                    <a:pt x="106057" y="375482"/>
                  </a:cubicBezTo>
                  <a:cubicBezTo>
                    <a:pt x="105423" y="356241"/>
                    <a:pt x="103581" y="338525"/>
                    <a:pt x="96596" y="320237"/>
                  </a:cubicBezTo>
                  <a:cubicBezTo>
                    <a:pt x="89865" y="302584"/>
                    <a:pt x="86309" y="293948"/>
                    <a:pt x="63957" y="294075"/>
                  </a:cubicBezTo>
                  <a:cubicBezTo>
                    <a:pt x="35382" y="294265"/>
                    <a:pt x="11316" y="270199"/>
                    <a:pt x="2680" y="242131"/>
                  </a:cubicBezTo>
                  <a:cubicBezTo>
                    <a:pt x="-8941" y="204475"/>
                    <a:pt x="19380" y="186886"/>
                    <a:pt x="46368" y="172345"/>
                  </a:cubicBezTo>
                  <a:cubicBezTo>
                    <a:pt x="54686" y="170376"/>
                    <a:pt x="63195" y="169424"/>
                    <a:pt x="71006" y="166566"/>
                  </a:cubicBezTo>
                  <a:cubicBezTo>
                    <a:pt x="73736" y="164915"/>
                    <a:pt x="75959" y="162565"/>
                    <a:pt x="76086" y="158692"/>
                  </a:cubicBezTo>
                  <a:cubicBezTo>
                    <a:pt x="73228" y="148024"/>
                    <a:pt x="64529" y="144277"/>
                    <a:pt x="57226" y="138816"/>
                  </a:cubicBezTo>
                  <a:cubicBezTo>
                    <a:pt x="36081" y="120528"/>
                    <a:pt x="26111" y="93350"/>
                    <a:pt x="12967" y="69601"/>
                  </a:cubicBezTo>
                  <a:cubicBezTo>
                    <a:pt x="-3670" y="39438"/>
                    <a:pt x="30429" y="576"/>
                    <a:pt x="68593" y="5"/>
                  </a:cubicBezTo>
                  <a:cubicBezTo>
                    <a:pt x="94691" y="-377"/>
                    <a:pt x="110375" y="23119"/>
                    <a:pt x="133617" y="28072"/>
                  </a:cubicBezTo>
                  <a:cubicBezTo>
                    <a:pt x="161556" y="33215"/>
                    <a:pt x="164350" y="56520"/>
                    <a:pt x="161684" y="79189"/>
                  </a:cubicBezTo>
                  <a:cubicBezTo>
                    <a:pt x="159715" y="95826"/>
                    <a:pt x="160985" y="109733"/>
                    <a:pt x="168986" y="123386"/>
                  </a:cubicBezTo>
                  <a:cubicBezTo>
                    <a:pt x="171081" y="126687"/>
                    <a:pt x="173177" y="129990"/>
                    <a:pt x="175400" y="133165"/>
                  </a:cubicBezTo>
                  <a:cubicBezTo>
                    <a:pt x="213373" y="178758"/>
                    <a:pt x="258585" y="199967"/>
                    <a:pt x="315988" y="182695"/>
                  </a:cubicBezTo>
                  <a:cubicBezTo>
                    <a:pt x="322275" y="180790"/>
                    <a:pt x="332625" y="179075"/>
                    <a:pt x="336817" y="184155"/>
                  </a:cubicBezTo>
                  <a:cubicBezTo>
                    <a:pt x="359296" y="211587"/>
                    <a:pt x="395427" y="211334"/>
                    <a:pt x="420002" y="231971"/>
                  </a:cubicBezTo>
                  <a:cubicBezTo>
                    <a:pt x="467118" y="271596"/>
                    <a:pt x="512521" y="253435"/>
                    <a:pt x="553161" y="226129"/>
                  </a:cubicBezTo>
                  <a:cubicBezTo>
                    <a:pt x="581546" y="207015"/>
                    <a:pt x="608660" y="197110"/>
                    <a:pt x="640981" y="196856"/>
                  </a:cubicBezTo>
                  <a:cubicBezTo>
                    <a:pt x="662317" y="196728"/>
                    <a:pt x="680352" y="198507"/>
                    <a:pt x="691972" y="222383"/>
                  </a:cubicBezTo>
                  <a:cubicBezTo>
                    <a:pt x="702513" y="244037"/>
                    <a:pt x="722960" y="250767"/>
                    <a:pt x="744233" y="246894"/>
                  </a:cubicBezTo>
                  <a:cubicBezTo>
                    <a:pt x="777316" y="240862"/>
                    <a:pt x="796874" y="256037"/>
                    <a:pt x="810590" y="286772"/>
                  </a:cubicBezTo>
                  <a:cubicBezTo>
                    <a:pt x="824624" y="318141"/>
                    <a:pt x="846214" y="342843"/>
                    <a:pt x="875487" y="358781"/>
                  </a:cubicBezTo>
                  <a:cubicBezTo>
                    <a:pt x="887997" y="365639"/>
                    <a:pt x="902411" y="374466"/>
                    <a:pt x="915238" y="368243"/>
                  </a:cubicBezTo>
                  <a:cubicBezTo>
                    <a:pt x="960641" y="346145"/>
                    <a:pt x="1004519" y="359225"/>
                    <a:pt x="1048080" y="372307"/>
                  </a:cubicBezTo>
                  <a:cubicBezTo>
                    <a:pt x="1068019" y="378276"/>
                    <a:pt x="1070877" y="370783"/>
                    <a:pt x="1068083" y="353384"/>
                  </a:cubicBezTo>
                  <a:cubicBezTo>
                    <a:pt x="1063955" y="327666"/>
                    <a:pt x="1061669" y="301885"/>
                    <a:pt x="1069162" y="276675"/>
                  </a:cubicBezTo>
                  <a:cubicBezTo>
                    <a:pt x="1073925" y="260610"/>
                    <a:pt x="1081545" y="245878"/>
                    <a:pt x="1100849" y="247719"/>
                  </a:cubicBezTo>
                  <a:cubicBezTo>
                    <a:pt x="1122375" y="249751"/>
                    <a:pt x="1116279" y="267912"/>
                    <a:pt x="1117486" y="281946"/>
                  </a:cubicBezTo>
                  <a:cubicBezTo>
                    <a:pt x="1118438" y="292424"/>
                    <a:pt x="1114056" y="303726"/>
                    <a:pt x="1121232" y="313378"/>
                  </a:cubicBezTo>
                  <a:close/>
                </a:path>
              </a:pathLst>
            </a:custGeom>
            <a:solidFill>
              <a:srgbClr val="C1C1C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" name="Полилиния: фигура 38">
              <a:extLst>
                <a:ext uri="{FF2B5EF4-FFF2-40B4-BE49-F238E27FC236}">
                  <a16:creationId xmlns="" xmlns:a16="http://schemas.microsoft.com/office/drawing/2014/main" id="{0E276AF8-5212-40AB-9A1C-32B2859053C2}"/>
                </a:ext>
              </a:extLst>
            </p:cNvPr>
            <p:cNvSpPr/>
            <p:nvPr/>
          </p:nvSpPr>
          <p:spPr>
            <a:xfrm>
              <a:off x="11237848" y="2349"/>
              <a:ext cx="898633" cy="1149495"/>
            </a:xfrm>
            <a:custGeom>
              <a:avLst/>
              <a:gdLst>
                <a:gd name="connsiteX0" fmla="*/ 708660 w 898633"/>
                <a:gd name="connsiteY0" fmla="*/ 1063821 h 1149495"/>
                <a:gd name="connsiteX1" fmla="*/ 665734 w 898633"/>
                <a:gd name="connsiteY1" fmla="*/ 1112208 h 1149495"/>
                <a:gd name="connsiteX2" fmla="*/ 637731 w 898633"/>
                <a:gd name="connsiteY2" fmla="*/ 1147133 h 1149495"/>
                <a:gd name="connsiteX3" fmla="*/ 583629 w 898633"/>
                <a:gd name="connsiteY3" fmla="*/ 1140910 h 1149495"/>
                <a:gd name="connsiteX4" fmla="*/ 608838 w 898633"/>
                <a:gd name="connsiteY4" fmla="*/ 1100143 h 1149495"/>
                <a:gd name="connsiteX5" fmla="*/ 620649 w 898633"/>
                <a:gd name="connsiteY5" fmla="*/ 1080077 h 1149495"/>
                <a:gd name="connsiteX6" fmla="*/ 621284 w 898633"/>
                <a:gd name="connsiteY6" fmla="*/ 1027943 h 1149495"/>
                <a:gd name="connsiteX7" fmla="*/ 577723 w 898633"/>
                <a:gd name="connsiteY7" fmla="*/ 1016703 h 1149495"/>
                <a:gd name="connsiteX8" fmla="*/ 442023 w 898633"/>
                <a:gd name="connsiteY8" fmla="*/ 981969 h 1149495"/>
                <a:gd name="connsiteX9" fmla="*/ 377761 w 898633"/>
                <a:gd name="connsiteY9" fmla="*/ 939741 h 1149495"/>
                <a:gd name="connsiteX10" fmla="*/ 352298 w 898633"/>
                <a:gd name="connsiteY10" fmla="*/ 949838 h 1149495"/>
                <a:gd name="connsiteX11" fmla="*/ 294259 w 898633"/>
                <a:gd name="connsiteY11" fmla="*/ 977524 h 1149495"/>
                <a:gd name="connsiteX12" fmla="*/ 277558 w 898633"/>
                <a:gd name="connsiteY12" fmla="*/ 942726 h 1149495"/>
                <a:gd name="connsiteX13" fmla="*/ 222314 w 898633"/>
                <a:gd name="connsiteY13" fmla="*/ 972126 h 1149495"/>
                <a:gd name="connsiteX14" fmla="*/ 180721 w 898633"/>
                <a:gd name="connsiteY14" fmla="*/ 949393 h 1149495"/>
                <a:gd name="connsiteX15" fmla="*/ 179832 w 898633"/>
                <a:gd name="connsiteY15" fmla="*/ 680152 h 1149495"/>
                <a:gd name="connsiteX16" fmla="*/ 180467 w 898633"/>
                <a:gd name="connsiteY16" fmla="*/ 590172 h 1149495"/>
                <a:gd name="connsiteX17" fmla="*/ 196279 w 898633"/>
                <a:gd name="connsiteY17" fmla="*/ 568836 h 1149495"/>
                <a:gd name="connsiteX18" fmla="*/ 245237 w 898633"/>
                <a:gd name="connsiteY18" fmla="*/ 511368 h 1149495"/>
                <a:gd name="connsiteX19" fmla="*/ 289370 w 898633"/>
                <a:gd name="connsiteY19" fmla="*/ 435485 h 1149495"/>
                <a:gd name="connsiteX20" fmla="*/ 293688 w 898633"/>
                <a:gd name="connsiteY20" fmla="*/ 358904 h 1149495"/>
                <a:gd name="connsiteX21" fmla="*/ 343091 w 898633"/>
                <a:gd name="connsiteY21" fmla="*/ 318454 h 1149495"/>
                <a:gd name="connsiteX22" fmla="*/ 384493 w 898633"/>
                <a:gd name="connsiteY22" fmla="*/ 340806 h 1149495"/>
                <a:gd name="connsiteX23" fmla="*/ 327787 w 898633"/>
                <a:gd name="connsiteY23" fmla="*/ 331281 h 1149495"/>
                <a:gd name="connsiteX24" fmla="*/ 293116 w 898633"/>
                <a:gd name="connsiteY24" fmla="*/ 362206 h 1149495"/>
                <a:gd name="connsiteX25" fmla="*/ 233617 w 898633"/>
                <a:gd name="connsiteY25" fmla="*/ 484444 h 1149495"/>
                <a:gd name="connsiteX26" fmla="*/ 170815 w 898633"/>
                <a:gd name="connsiteY26" fmla="*/ 546103 h 1149495"/>
                <a:gd name="connsiteX27" fmla="*/ 148717 w 898633"/>
                <a:gd name="connsiteY27" fmla="*/ 458472 h 1149495"/>
                <a:gd name="connsiteX28" fmla="*/ 149161 w 898633"/>
                <a:gd name="connsiteY28" fmla="*/ 422150 h 1149495"/>
                <a:gd name="connsiteX29" fmla="*/ 155131 w 898633"/>
                <a:gd name="connsiteY29" fmla="*/ 360745 h 1149495"/>
                <a:gd name="connsiteX30" fmla="*/ 211899 w 898633"/>
                <a:gd name="connsiteY30" fmla="*/ 299848 h 1149495"/>
                <a:gd name="connsiteX31" fmla="*/ 173355 w 898633"/>
                <a:gd name="connsiteY31" fmla="*/ 268479 h 1149495"/>
                <a:gd name="connsiteX32" fmla="*/ 140462 w 898633"/>
                <a:gd name="connsiteY32" fmla="*/ 251144 h 1149495"/>
                <a:gd name="connsiteX33" fmla="*/ 69596 w 898633"/>
                <a:gd name="connsiteY33" fmla="*/ 225045 h 1149495"/>
                <a:gd name="connsiteX34" fmla="*/ 67564 w 898633"/>
                <a:gd name="connsiteY34" fmla="*/ 207583 h 1149495"/>
                <a:gd name="connsiteX35" fmla="*/ 57785 w 898633"/>
                <a:gd name="connsiteY35" fmla="*/ 155068 h 1149495"/>
                <a:gd name="connsiteX36" fmla="*/ 51435 w 898633"/>
                <a:gd name="connsiteY36" fmla="*/ 116714 h 1149495"/>
                <a:gd name="connsiteX37" fmla="*/ 37656 w 898633"/>
                <a:gd name="connsiteY37" fmla="*/ 71628 h 1149495"/>
                <a:gd name="connsiteX38" fmla="*/ 38036 w 898633"/>
                <a:gd name="connsiteY38" fmla="*/ 32766 h 1149495"/>
                <a:gd name="connsiteX39" fmla="*/ 0 w 898633"/>
                <a:gd name="connsiteY39" fmla="*/ 0 h 1149495"/>
                <a:gd name="connsiteX40" fmla="*/ 114300 w 898633"/>
                <a:gd name="connsiteY40" fmla="*/ 0 h 1149495"/>
                <a:gd name="connsiteX41" fmla="*/ 176149 w 898633"/>
                <a:gd name="connsiteY41" fmla="*/ 7747 h 1149495"/>
                <a:gd name="connsiteX42" fmla="*/ 201803 w 898633"/>
                <a:gd name="connsiteY42" fmla="*/ 49657 h 1149495"/>
                <a:gd name="connsiteX43" fmla="*/ 199771 w 898633"/>
                <a:gd name="connsiteY43" fmla="*/ 128906 h 1149495"/>
                <a:gd name="connsiteX44" fmla="*/ 215265 w 898633"/>
                <a:gd name="connsiteY44" fmla="*/ 143765 h 1149495"/>
                <a:gd name="connsiteX45" fmla="*/ 240792 w 898633"/>
                <a:gd name="connsiteY45" fmla="*/ 129414 h 1149495"/>
                <a:gd name="connsiteX46" fmla="*/ 249936 w 898633"/>
                <a:gd name="connsiteY46" fmla="*/ 62548 h 1149495"/>
                <a:gd name="connsiteX47" fmla="*/ 266636 w 898633"/>
                <a:gd name="connsiteY47" fmla="*/ 0 h 1149495"/>
                <a:gd name="connsiteX48" fmla="*/ 434213 w 898633"/>
                <a:gd name="connsiteY48" fmla="*/ 0 h 1149495"/>
                <a:gd name="connsiteX49" fmla="*/ 562420 w 898633"/>
                <a:gd name="connsiteY49" fmla="*/ 77915 h 1149495"/>
                <a:gd name="connsiteX50" fmla="*/ 576199 w 898633"/>
                <a:gd name="connsiteY50" fmla="*/ 96393 h 1149495"/>
                <a:gd name="connsiteX51" fmla="*/ 607822 w 898633"/>
                <a:gd name="connsiteY51" fmla="*/ 167514 h 1149495"/>
                <a:gd name="connsiteX52" fmla="*/ 607568 w 898633"/>
                <a:gd name="connsiteY52" fmla="*/ 197740 h 1149495"/>
                <a:gd name="connsiteX53" fmla="*/ 583756 w 898633"/>
                <a:gd name="connsiteY53" fmla="*/ 204535 h 1149495"/>
                <a:gd name="connsiteX54" fmla="*/ 533209 w 898633"/>
                <a:gd name="connsiteY54" fmla="*/ 188024 h 1149495"/>
                <a:gd name="connsiteX55" fmla="*/ 537591 w 898633"/>
                <a:gd name="connsiteY55" fmla="*/ 189739 h 1149495"/>
                <a:gd name="connsiteX56" fmla="*/ 623888 w 898633"/>
                <a:gd name="connsiteY56" fmla="*/ 297753 h 1149495"/>
                <a:gd name="connsiteX57" fmla="*/ 643763 w 898633"/>
                <a:gd name="connsiteY57" fmla="*/ 388431 h 1149495"/>
                <a:gd name="connsiteX58" fmla="*/ 646240 w 898633"/>
                <a:gd name="connsiteY58" fmla="*/ 509463 h 1149495"/>
                <a:gd name="connsiteX59" fmla="*/ 657733 w 898633"/>
                <a:gd name="connsiteY59" fmla="*/ 579377 h 1149495"/>
                <a:gd name="connsiteX60" fmla="*/ 633920 w 898633"/>
                <a:gd name="connsiteY60" fmla="*/ 668468 h 1149495"/>
                <a:gd name="connsiteX61" fmla="*/ 592519 w 898633"/>
                <a:gd name="connsiteY61" fmla="*/ 614048 h 1149495"/>
                <a:gd name="connsiteX62" fmla="*/ 594487 w 898633"/>
                <a:gd name="connsiteY62" fmla="*/ 638559 h 1149495"/>
                <a:gd name="connsiteX63" fmla="*/ 567372 w 898633"/>
                <a:gd name="connsiteY63" fmla="*/ 742065 h 1149495"/>
                <a:gd name="connsiteX64" fmla="*/ 475615 w 898633"/>
                <a:gd name="connsiteY64" fmla="*/ 781054 h 1149495"/>
                <a:gd name="connsiteX65" fmla="*/ 417894 w 898633"/>
                <a:gd name="connsiteY65" fmla="*/ 745684 h 1149495"/>
                <a:gd name="connsiteX66" fmla="*/ 419735 w 898633"/>
                <a:gd name="connsiteY66" fmla="*/ 688851 h 1149495"/>
                <a:gd name="connsiteX67" fmla="*/ 387286 w 898633"/>
                <a:gd name="connsiteY67" fmla="*/ 617795 h 1149495"/>
                <a:gd name="connsiteX68" fmla="*/ 368871 w 898633"/>
                <a:gd name="connsiteY68" fmla="*/ 513654 h 1149495"/>
                <a:gd name="connsiteX69" fmla="*/ 454533 w 898633"/>
                <a:gd name="connsiteY69" fmla="*/ 453583 h 1149495"/>
                <a:gd name="connsiteX70" fmla="*/ 500570 w 898633"/>
                <a:gd name="connsiteY70" fmla="*/ 459615 h 1149495"/>
                <a:gd name="connsiteX71" fmla="*/ 516319 w 898633"/>
                <a:gd name="connsiteY71" fmla="*/ 527370 h 1149495"/>
                <a:gd name="connsiteX72" fmla="*/ 495935 w 898633"/>
                <a:gd name="connsiteY72" fmla="*/ 582107 h 1149495"/>
                <a:gd name="connsiteX73" fmla="*/ 539496 w 898633"/>
                <a:gd name="connsiteY73" fmla="*/ 515813 h 1149495"/>
                <a:gd name="connsiteX74" fmla="*/ 531368 w 898633"/>
                <a:gd name="connsiteY74" fmla="*/ 508447 h 1149495"/>
                <a:gd name="connsiteX75" fmla="*/ 450152 w 898633"/>
                <a:gd name="connsiteY75" fmla="*/ 449646 h 1149495"/>
                <a:gd name="connsiteX76" fmla="*/ 437896 w 898633"/>
                <a:gd name="connsiteY76" fmla="*/ 419102 h 1149495"/>
                <a:gd name="connsiteX77" fmla="*/ 464630 w 898633"/>
                <a:gd name="connsiteY77" fmla="*/ 322963 h 1149495"/>
                <a:gd name="connsiteX78" fmla="*/ 507682 w 898633"/>
                <a:gd name="connsiteY78" fmla="*/ 298324 h 1149495"/>
                <a:gd name="connsiteX79" fmla="*/ 536067 w 898633"/>
                <a:gd name="connsiteY79" fmla="*/ 318581 h 1149495"/>
                <a:gd name="connsiteX80" fmla="*/ 558419 w 898633"/>
                <a:gd name="connsiteY80" fmla="*/ 332170 h 1149495"/>
                <a:gd name="connsiteX81" fmla="*/ 565023 w 898633"/>
                <a:gd name="connsiteY81" fmla="*/ 301944 h 1149495"/>
                <a:gd name="connsiteX82" fmla="*/ 543179 w 898633"/>
                <a:gd name="connsiteY82" fmla="*/ 285688 h 1149495"/>
                <a:gd name="connsiteX83" fmla="*/ 469265 w 898633"/>
                <a:gd name="connsiteY83" fmla="*/ 269813 h 1149495"/>
                <a:gd name="connsiteX84" fmla="*/ 445643 w 898633"/>
                <a:gd name="connsiteY84" fmla="*/ 182754 h 1149495"/>
                <a:gd name="connsiteX85" fmla="*/ 444881 w 898633"/>
                <a:gd name="connsiteY85" fmla="*/ 106871 h 1149495"/>
                <a:gd name="connsiteX86" fmla="*/ 412623 w 898633"/>
                <a:gd name="connsiteY86" fmla="*/ 153480 h 1149495"/>
                <a:gd name="connsiteX87" fmla="*/ 334391 w 898633"/>
                <a:gd name="connsiteY87" fmla="*/ 140336 h 1149495"/>
                <a:gd name="connsiteX88" fmla="*/ 335090 w 898633"/>
                <a:gd name="connsiteY88" fmla="*/ 151766 h 1149495"/>
                <a:gd name="connsiteX89" fmla="*/ 406019 w 898633"/>
                <a:gd name="connsiteY89" fmla="*/ 266003 h 1149495"/>
                <a:gd name="connsiteX90" fmla="*/ 417830 w 898633"/>
                <a:gd name="connsiteY90" fmla="*/ 446471 h 1149495"/>
                <a:gd name="connsiteX91" fmla="*/ 357378 w 898633"/>
                <a:gd name="connsiteY91" fmla="*/ 533720 h 1149495"/>
                <a:gd name="connsiteX92" fmla="*/ 338455 w 898633"/>
                <a:gd name="connsiteY92" fmla="*/ 557723 h 1149495"/>
                <a:gd name="connsiteX93" fmla="*/ 267398 w 898633"/>
                <a:gd name="connsiteY93" fmla="*/ 658371 h 1149495"/>
                <a:gd name="connsiteX94" fmla="*/ 268922 w 898633"/>
                <a:gd name="connsiteY94" fmla="*/ 690883 h 1149495"/>
                <a:gd name="connsiteX95" fmla="*/ 301434 w 898633"/>
                <a:gd name="connsiteY95" fmla="*/ 692725 h 1149495"/>
                <a:gd name="connsiteX96" fmla="*/ 326199 w 898633"/>
                <a:gd name="connsiteY96" fmla="*/ 663007 h 1149495"/>
                <a:gd name="connsiteX97" fmla="*/ 389954 w 898633"/>
                <a:gd name="connsiteY97" fmla="*/ 664404 h 1149495"/>
                <a:gd name="connsiteX98" fmla="*/ 401701 w 898633"/>
                <a:gd name="connsiteY98" fmla="*/ 784737 h 1149495"/>
                <a:gd name="connsiteX99" fmla="*/ 375285 w 898633"/>
                <a:gd name="connsiteY99" fmla="*/ 810327 h 1149495"/>
                <a:gd name="connsiteX100" fmla="*/ 355029 w 898633"/>
                <a:gd name="connsiteY100" fmla="*/ 854968 h 1149495"/>
                <a:gd name="connsiteX101" fmla="*/ 399224 w 898633"/>
                <a:gd name="connsiteY101" fmla="*/ 789690 h 1149495"/>
                <a:gd name="connsiteX102" fmla="*/ 452628 w 898633"/>
                <a:gd name="connsiteY102" fmla="*/ 785880 h 1149495"/>
                <a:gd name="connsiteX103" fmla="*/ 486093 w 898633"/>
                <a:gd name="connsiteY103" fmla="*/ 877130 h 1149495"/>
                <a:gd name="connsiteX104" fmla="*/ 488124 w 898633"/>
                <a:gd name="connsiteY104" fmla="*/ 898466 h 1149495"/>
                <a:gd name="connsiteX105" fmla="*/ 509905 w 898633"/>
                <a:gd name="connsiteY105" fmla="*/ 895608 h 1149495"/>
                <a:gd name="connsiteX106" fmla="*/ 526479 w 898633"/>
                <a:gd name="connsiteY106" fmla="*/ 878971 h 1149495"/>
                <a:gd name="connsiteX107" fmla="*/ 619125 w 898633"/>
                <a:gd name="connsiteY107" fmla="*/ 865573 h 1149495"/>
                <a:gd name="connsiteX108" fmla="*/ 632778 w 898633"/>
                <a:gd name="connsiteY108" fmla="*/ 893132 h 1149495"/>
                <a:gd name="connsiteX109" fmla="*/ 633285 w 898633"/>
                <a:gd name="connsiteY109" fmla="*/ 917643 h 1149495"/>
                <a:gd name="connsiteX110" fmla="*/ 657098 w 898633"/>
                <a:gd name="connsiteY110" fmla="*/ 957267 h 1149495"/>
                <a:gd name="connsiteX111" fmla="*/ 667512 w 898633"/>
                <a:gd name="connsiteY111" fmla="*/ 956124 h 1149495"/>
                <a:gd name="connsiteX112" fmla="*/ 663321 w 898633"/>
                <a:gd name="connsiteY112" fmla="*/ 914023 h 1149495"/>
                <a:gd name="connsiteX113" fmla="*/ 664464 w 898633"/>
                <a:gd name="connsiteY113" fmla="*/ 836871 h 1149495"/>
                <a:gd name="connsiteX114" fmla="*/ 720154 w 898633"/>
                <a:gd name="connsiteY114" fmla="*/ 858588 h 1149495"/>
                <a:gd name="connsiteX115" fmla="*/ 786320 w 898633"/>
                <a:gd name="connsiteY115" fmla="*/ 858397 h 1149495"/>
                <a:gd name="connsiteX116" fmla="*/ 806958 w 898633"/>
                <a:gd name="connsiteY116" fmla="*/ 834521 h 1149495"/>
                <a:gd name="connsiteX117" fmla="*/ 855345 w 898633"/>
                <a:gd name="connsiteY117" fmla="*/ 805438 h 1149495"/>
                <a:gd name="connsiteX118" fmla="*/ 898525 w 898633"/>
                <a:gd name="connsiteY118" fmla="*/ 867414 h 1149495"/>
                <a:gd name="connsiteX119" fmla="*/ 882079 w 898633"/>
                <a:gd name="connsiteY119" fmla="*/ 1016894 h 1149495"/>
                <a:gd name="connsiteX120" fmla="*/ 823722 w 898633"/>
                <a:gd name="connsiteY120" fmla="*/ 1035753 h 1149495"/>
                <a:gd name="connsiteX121" fmla="*/ 785622 w 898633"/>
                <a:gd name="connsiteY121" fmla="*/ 1018227 h 1149495"/>
                <a:gd name="connsiteX122" fmla="*/ 755968 w 898633"/>
                <a:gd name="connsiteY122" fmla="*/ 991811 h 1149495"/>
                <a:gd name="connsiteX123" fmla="*/ 775398 w 898633"/>
                <a:gd name="connsiteY123" fmla="*/ 962538 h 1149495"/>
                <a:gd name="connsiteX124" fmla="*/ 738886 w 898633"/>
                <a:gd name="connsiteY124" fmla="*/ 1016513 h 1149495"/>
                <a:gd name="connsiteX125" fmla="*/ 708723 w 898633"/>
                <a:gd name="connsiteY125" fmla="*/ 1064011 h 1149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898633" h="1149495">
                  <a:moveTo>
                    <a:pt x="708660" y="1063821"/>
                  </a:moveTo>
                  <a:cubicBezTo>
                    <a:pt x="666496" y="1056518"/>
                    <a:pt x="656019" y="1067758"/>
                    <a:pt x="665734" y="1112208"/>
                  </a:cubicBezTo>
                  <a:cubicBezTo>
                    <a:pt x="671640" y="1139259"/>
                    <a:pt x="664464" y="1152404"/>
                    <a:pt x="637731" y="1147133"/>
                  </a:cubicBezTo>
                  <a:cubicBezTo>
                    <a:pt x="619316" y="1143514"/>
                    <a:pt x="594423" y="1158119"/>
                    <a:pt x="583629" y="1140910"/>
                  </a:cubicBezTo>
                  <a:cubicBezTo>
                    <a:pt x="569913" y="1119129"/>
                    <a:pt x="610426" y="1122749"/>
                    <a:pt x="608838" y="1100143"/>
                  </a:cubicBezTo>
                  <a:cubicBezTo>
                    <a:pt x="608394" y="1093729"/>
                    <a:pt x="615950" y="1086300"/>
                    <a:pt x="620649" y="1080077"/>
                  </a:cubicBezTo>
                  <a:cubicBezTo>
                    <a:pt x="633667" y="1062741"/>
                    <a:pt x="633032" y="1045215"/>
                    <a:pt x="621284" y="1027943"/>
                  </a:cubicBezTo>
                  <a:cubicBezTo>
                    <a:pt x="609918" y="1011115"/>
                    <a:pt x="595630" y="1010734"/>
                    <a:pt x="577723" y="1016703"/>
                  </a:cubicBezTo>
                  <a:cubicBezTo>
                    <a:pt x="526606" y="1033848"/>
                    <a:pt x="482791" y="1013655"/>
                    <a:pt x="442023" y="981969"/>
                  </a:cubicBezTo>
                  <a:cubicBezTo>
                    <a:pt x="423608" y="962919"/>
                    <a:pt x="396367" y="959680"/>
                    <a:pt x="377761" y="939741"/>
                  </a:cubicBezTo>
                  <a:cubicBezTo>
                    <a:pt x="369443" y="930851"/>
                    <a:pt x="359537" y="941519"/>
                    <a:pt x="352298" y="949838"/>
                  </a:cubicBezTo>
                  <a:cubicBezTo>
                    <a:pt x="336677" y="967808"/>
                    <a:pt x="319405" y="982223"/>
                    <a:pt x="294259" y="977524"/>
                  </a:cubicBezTo>
                  <a:cubicBezTo>
                    <a:pt x="281242" y="970475"/>
                    <a:pt x="284544" y="954156"/>
                    <a:pt x="277558" y="942726"/>
                  </a:cubicBezTo>
                  <a:cubicBezTo>
                    <a:pt x="257873" y="950790"/>
                    <a:pt x="245745" y="976381"/>
                    <a:pt x="222314" y="972126"/>
                  </a:cubicBezTo>
                  <a:cubicBezTo>
                    <a:pt x="206946" y="969332"/>
                    <a:pt x="190246" y="965776"/>
                    <a:pt x="180721" y="949393"/>
                  </a:cubicBezTo>
                  <a:cubicBezTo>
                    <a:pt x="178562" y="859604"/>
                    <a:pt x="177991" y="769751"/>
                    <a:pt x="179832" y="680152"/>
                  </a:cubicBezTo>
                  <a:cubicBezTo>
                    <a:pt x="180467" y="650116"/>
                    <a:pt x="166942" y="619827"/>
                    <a:pt x="180467" y="590172"/>
                  </a:cubicBezTo>
                  <a:cubicBezTo>
                    <a:pt x="182690" y="580139"/>
                    <a:pt x="197739" y="576773"/>
                    <a:pt x="196279" y="568836"/>
                  </a:cubicBezTo>
                  <a:cubicBezTo>
                    <a:pt x="188151" y="524195"/>
                    <a:pt x="214884" y="519560"/>
                    <a:pt x="245237" y="511368"/>
                  </a:cubicBezTo>
                  <a:cubicBezTo>
                    <a:pt x="285496" y="500509"/>
                    <a:pt x="293942" y="479872"/>
                    <a:pt x="289370" y="435485"/>
                  </a:cubicBezTo>
                  <a:cubicBezTo>
                    <a:pt x="286766" y="410085"/>
                    <a:pt x="288989" y="384240"/>
                    <a:pt x="293688" y="358904"/>
                  </a:cubicBezTo>
                  <a:cubicBezTo>
                    <a:pt x="304673" y="337949"/>
                    <a:pt x="325819" y="329757"/>
                    <a:pt x="343091" y="318454"/>
                  </a:cubicBezTo>
                  <a:cubicBezTo>
                    <a:pt x="361315" y="306516"/>
                    <a:pt x="375476" y="322582"/>
                    <a:pt x="384493" y="340806"/>
                  </a:cubicBezTo>
                  <a:cubicBezTo>
                    <a:pt x="363030" y="307849"/>
                    <a:pt x="357632" y="306706"/>
                    <a:pt x="327787" y="331281"/>
                  </a:cubicBezTo>
                  <a:cubicBezTo>
                    <a:pt x="315849" y="341060"/>
                    <a:pt x="296545" y="341505"/>
                    <a:pt x="293116" y="362206"/>
                  </a:cubicBezTo>
                  <a:cubicBezTo>
                    <a:pt x="277685" y="405576"/>
                    <a:pt x="253238" y="443867"/>
                    <a:pt x="233617" y="484444"/>
                  </a:cubicBezTo>
                  <a:cubicBezTo>
                    <a:pt x="218059" y="516575"/>
                    <a:pt x="197041" y="531752"/>
                    <a:pt x="170815" y="546103"/>
                  </a:cubicBezTo>
                  <a:cubicBezTo>
                    <a:pt x="141986" y="523116"/>
                    <a:pt x="153860" y="488381"/>
                    <a:pt x="148717" y="458472"/>
                  </a:cubicBezTo>
                  <a:cubicBezTo>
                    <a:pt x="148399" y="446344"/>
                    <a:pt x="148971" y="434215"/>
                    <a:pt x="149161" y="422150"/>
                  </a:cubicBezTo>
                  <a:cubicBezTo>
                    <a:pt x="158623" y="402465"/>
                    <a:pt x="161734" y="384240"/>
                    <a:pt x="155131" y="360745"/>
                  </a:cubicBezTo>
                  <a:cubicBezTo>
                    <a:pt x="137033" y="295784"/>
                    <a:pt x="149543" y="283910"/>
                    <a:pt x="211899" y="299848"/>
                  </a:cubicBezTo>
                  <a:cubicBezTo>
                    <a:pt x="185230" y="290387"/>
                    <a:pt x="184150" y="291022"/>
                    <a:pt x="173355" y="268479"/>
                  </a:cubicBezTo>
                  <a:cubicBezTo>
                    <a:pt x="165735" y="252668"/>
                    <a:pt x="155448" y="243778"/>
                    <a:pt x="140462" y="251144"/>
                  </a:cubicBezTo>
                  <a:cubicBezTo>
                    <a:pt x="108204" y="266892"/>
                    <a:pt x="89471" y="245556"/>
                    <a:pt x="69596" y="225045"/>
                  </a:cubicBezTo>
                  <a:cubicBezTo>
                    <a:pt x="67945" y="219330"/>
                    <a:pt x="66802" y="213615"/>
                    <a:pt x="67564" y="207583"/>
                  </a:cubicBezTo>
                  <a:cubicBezTo>
                    <a:pt x="69723" y="188977"/>
                    <a:pt x="75247" y="170054"/>
                    <a:pt x="57785" y="155068"/>
                  </a:cubicBezTo>
                  <a:cubicBezTo>
                    <a:pt x="45910" y="144844"/>
                    <a:pt x="51181" y="129985"/>
                    <a:pt x="51435" y="116714"/>
                  </a:cubicBezTo>
                  <a:cubicBezTo>
                    <a:pt x="53657" y="99314"/>
                    <a:pt x="48133" y="84709"/>
                    <a:pt x="37656" y="71628"/>
                  </a:cubicBezTo>
                  <a:cubicBezTo>
                    <a:pt x="27305" y="58674"/>
                    <a:pt x="23685" y="45593"/>
                    <a:pt x="38036" y="32766"/>
                  </a:cubicBezTo>
                  <a:cubicBezTo>
                    <a:pt x="25336" y="21844"/>
                    <a:pt x="12700" y="10922"/>
                    <a:pt x="0" y="0"/>
                  </a:cubicBezTo>
                  <a:cubicBezTo>
                    <a:pt x="38100" y="0"/>
                    <a:pt x="76200" y="0"/>
                    <a:pt x="114300" y="0"/>
                  </a:cubicBezTo>
                  <a:cubicBezTo>
                    <a:pt x="133223" y="17272"/>
                    <a:pt x="155511" y="5969"/>
                    <a:pt x="176149" y="7747"/>
                  </a:cubicBezTo>
                  <a:cubicBezTo>
                    <a:pt x="209169" y="10668"/>
                    <a:pt x="217360" y="20003"/>
                    <a:pt x="201803" y="49657"/>
                  </a:cubicBezTo>
                  <a:cubicBezTo>
                    <a:pt x="187389" y="77153"/>
                    <a:pt x="201485" y="102617"/>
                    <a:pt x="199771" y="128906"/>
                  </a:cubicBezTo>
                  <a:cubicBezTo>
                    <a:pt x="199199" y="137161"/>
                    <a:pt x="206693" y="143066"/>
                    <a:pt x="215265" y="143765"/>
                  </a:cubicBezTo>
                  <a:cubicBezTo>
                    <a:pt x="226441" y="144717"/>
                    <a:pt x="235141" y="139129"/>
                    <a:pt x="240792" y="129414"/>
                  </a:cubicBezTo>
                  <a:cubicBezTo>
                    <a:pt x="252857" y="108713"/>
                    <a:pt x="253111" y="86043"/>
                    <a:pt x="249936" y="62548"/>
                  </a:cubicBezTo>
                  <a:cubicBezTo>
                    <a:pt x="246761" y="39307"/>
                    <a:pt x="245935" y="16129"/>
                    <a:pt x="266636" y="0"/>
                  </a:cubicBezTo>
                  <a:cubicBezTo>
                    <a:pt x="322517" y="0"/>
                    <a:pt x="378333" y="0"/>
                    <a:pt x="434213" y="0"/>
                  </a:cubicBezTo>
                  <a:cubicBezTo>
                    <a:pt x="486346" y="8001"/>
                    <a:pt x="514096" y="62357"/>
                    <a:pt x="562420" y="77915"/>
                  </a:cubicBezTo>
                  <a:cubicBezTo>
                    <a:pt x="569468" y="80201"/>
                    <a:pt x="576199" y="88519"/>
                    <a:pt x="576199" y="96393"/>
                  </a:cubicBezTo>
                  <a:cubicBezTo>
                    <a:pt x="576199" y="125921"/>
                    <a:pt x="588518" y="147765"/>
                    <a:pt x="607822" y="167514"/>
                  </a:cubicBezTo>
                  <a:cubicBezTo>
                    <a:pt x="615632" y="175515"/>
                    <a:pt x="614299" y="187834"/>
                    <a:pt x="607568" y="197740"/>
                  </a:cubicBezTo>
                  <a:cubicBezTo>
                    <a:pt x="601472" y="206693"/>
                    <a:pt x="592328" y="208662"/>
                    <a:pt x="583756" y="204535"/>
                  </a:cubicBezTo>
                  <a:cubicBezTo>
                    <a:pt x="567500" y="196724"/>
                    <a:pt x="548640" y="198311"/>
                    <a:pt x="533209" y="188024"/>
                  </a:cubicBezTo>
                  <a:cubicBezTo>
                    <a:pt x="532638" y="188850"/>
                    <a:pt x="534098" y="189358"/>
                    <a:pt x="537591" y="189739"/>
                  </a:cubicBezTo>
                  <a:cubicBezTo>
                    <a:pt x="598551" y="196089"/>
                    <a:pt x="622364" y="234570"/>
                    <a:pt x="623888" y="297753"/>
                  </a:cubicBezTo>
                  <a:cubicBezTo>
                    <a:pt x="624650" y="328424"/>
                    <a:pt x="636333" y="358396"/>
                    <a:pt x="643763" y="388431"/>
                  </a:cubicBezTo>
                  <a:cubicBezTo>
                    <a:pt x="653225" y="426786"/>
                    <a:pt x="648780" y="469267"/>
                    <a:pt x="646240" y="509463"/>
                  </a:cubicBezTo>
                  <a:cubicBezTo>
                    <a:pt x="644589" y="535181"/>
                    <a:pt x="646049" y="556326"/>
                    <a:pt x="657733" y="579377"/>
                  </a:cubicBezTo>
                  <a:cubicBezTo>
                    <a:pt x="677863" y="619191"/>
                    <a:pt x="666559" y="655831"/>
                    <a:pt x="633920" y="668468"/>
                  </a:cubicBezTo>
                  <a:cubicBezTo>
                    <a:pt x="617347" y="661146"/>
                    <a:pt x="603568" y="643004"/>
                    <a:pt x="592519" y="614048"/>
                  </a:cubicBezTo>
                  <a:cubicBezTo>
                    <a:pt x="583120" y="623383"/>
                    <a:pt x="589534" y="631320"/>
                    <a:pt x="594487" y="638559"/>
                  </a:cubicBezTo>
                  <a:cubicBezTo>
                    <a:pt x="624015" y="681358"/>
                    <a:pt x="615569" y="721300"/>
                    <a:pt x="567372" y="742065"/>
                  </a:cubicBezTo>
                  <a:cubicBezTo>
                    <a:pt x="536893" y="755146"/>
                    <a:pt x="506476" y="768925"/>
                    <a:pt x="475615" y="781054"/>
                  </a:cubicBezTo>
                  <a:cubicBezTo>
                    <a:pt x="450659" y="790833"/>
                    <a:pt x="423291" y="773815"/>
                    <a:pt x="417894" y="745684"/>
                  </a:cubicBezTo>
                  <a:cubicBezTo>
                    <a:pt x="414210" y="726825"/>
                    <a:pt x="416751" y="707838"/>
                    <a:pt x="419735" y="688851"/>
                  </a:cubicBezTo>
                  <a:cubicBezTo>
                    <a:pt x="424688" y="657355"/>
                    <a:pt x="414338" y="632019"/>
                    <a:pt x="387286" y="617795"/>
                  </a:cubicBezTo>
                  <a:cubicBezTo>
                    <a:pt x="351472" y="598998"/>
                    <a:pt x="342265" y="545722"/>
                    <a:pt x="368871" y="513654"/>
                  </a:cubicBezTo>
                  <a:cubicBezTo>
                    <a:pt x="392557" y="485079"/>
                    <a:pt x="425577" y="472569"/>
                    <a:pt x="454533" y="453583"/>
                  </a:cubicBezTo>
                  <a:cubicBezTo>
                    <a:pt x="467360" y="445201"/>
                    <a:pt x="487870" y="444248"/>
                    <a:pt x="500570" y="459615"/>
                  </a:cubicBezTo>
                  <a:cubicBezTo>
                    <a:pt x="516382" y="478665"/>
                    <a:pt x="522605" y="501271"/>
                    <a:pt x="516319" y="527370"/>
                  </a:cubicBezTo>
                  <a:cubicBezTo>
                    <a:pt x="511302" y="548325"/>
                    <a:pt x="495871" y="565089"/>
                    <a:pt x="495935" y="582107"/>
                  </a:cubicBezTo>
                  <a:cubicBezTo>
                    <a:pt x="504190" y="559501"/>
                    <a:pt x="507556" y="527751"/>
                    <a:pt x="539496" y="515813"/>
                  </a:cubicBezTo>
                  <a:cubicBezTo>
                    <a:pt x="536702" y="513400"/>
                    <a:pt x="532320" y="511812"/>
                    <a:pt x="531368" y="508447"/>
                  </a:cubicBezTo>
                  <a:cubicBezTo>
                    <a:pt x="519113" y="465140"/>
                    <a:pt x="498157" y="439105"/>
                    <a:pt x="450152" y="449646"/>
                  </a:cubicBezTo>
                  <a:cubicBezTo>
                    <a:pt x="437134" y="452503"/>
                    <a:pt x="431229" y="435231"/>
                    <a:pt x="437896" y="419102"/>
                  </a:cubicBezTo>
                  <a:cubicBezTo>
                    <a:pt x="450596" y="388558"/>
                    <a:pt x="475615" y="363349"/>
                    <a:pt x="464630" y="322963"/>
                  </a:cubicBezTo>
                  <a:cubicBezTo>
                    <a:pt x="459867" y="305690"/>
                    <a:pt x="489014" y="290260"/>
                    <a:pt x="507682" y="298324"/>
                  </a:cubicBezTo>
                  <a:cubicBezTo>
                    <a:pt x="518223" y="302896"/>
                    <a:pt x="527431" y="310517"/>
                    <a:pt x="536067" y="318581"/>
                  </a:cubicBezTo>
                  <a:cubicBezTo>
                    <a:pt x="542734" y="324804"/>
                    <a:pt x="544513" y="342711"/>
                    <a:pt x="558419" y="332170"/>
                  </a:cubicBezTo>
                  <a:cubicBezTo>
                    <a:pt x="567436" y="325312"/>
                    <a:pt x="566928" y="312930"/>
                    <a:pt x="565023" y="301944"/>
                  </a:cubicBezTo>
                  <a:cubicBezTo>
                    <a:pt x="562864" y="288990"/>
                    <a:pt x="555689" y="284418"/>
                    <a:pt x="543179" y="285688"/>
                  </a:cubicBezTo>
                  <a:cubicBezTo>
                    <a:pt x="517334" y="288291"/>
                    <a:pt x="494030" y="274766"/>
                    <a:pt x="469265" y="269813"/>
                  </a:cubicBezTo>
                  <a:cubicBezTo>
                    <a:pt x="441706" y="264288"/>
                    <a:pt x="432753" y="226061"/>
                    <a:pt x="445643" y="182754"/>
                  </a:cubicBezTo>
                  <a:cubicBezTo>
                    <a:pt x="452882" y="158433"/>
                    <a:pt x="466661" y="134684"/>
                    <a:pt x="444881" y="106871"/>
                  </a:cubicBezTo>
                  <a:cubicBezTo>
                    <a:pt x="432816" y="121603"/>
                    <a:pt x="424561" y="139193"/>
                    <a:pt x="412623" y="153480"/>
                  </a:cubicBezTo>
                  <a:cubicBezTo>
                    <a:pt x="377634" y="195327"/>
                    <a:pt x="354902" y="192215"/>
                    <a:pt x="334391" y="140336"/>
                  </a:cubicBezTo>
                  <a:cubicBezTo>
                    <a:pt x="334645" y="144273"/>
                    <a:pt x="333566" y="150242"/>
                    <a:pt x="335090" y="151766"/>
                  </a:cubicBezTo>
                  <a:cubicBezTo>
                    <a:pt x="367094" y="184214"/>
                    <a:pt x="370078" y="239206"/>
                    <a:pt x="406019" y="266003"/>
                  </a:cubicBezTo>
                  <a:cubicBezTo>
                    <a:pt x="478790" y="320232"/>
                    <a:pt x="483045" y="380049"/>
                    <a:pt x="417830" y="446471"/>
                  </a:cubicBezTo>
                  <a:cubicBezTo>
                    <a:pt x="393700" y="471045"/>
                    <a:pt x="381127" y="507113"/>
                    <a:pt x="357378" y="533720"/>
                  </a:cubicBezTo>
                  <a:cubicBezTo>
                    <a:pt x="350901" y="540959"/>
                    <a:pt x="346901" y="553596"/>
                    <a:pt x="338455" y="557723"/>
                  </a:cubicBezTo>
                  <a:cubicBezTo>
                    <a:pt x="297561" y="577726"/>
                    <a:pt x="272542" y="608777"/>
                    <a:pt x="267398" y="658371"/>
                  </a:cubicBezTo>
                  <a:cubicBezTo>
                    <a:pt x="266192" y="669992"/>
                    <a:pt x="256604" y="680914"/>
                    <a:pt x="268922" y="690883"/>
                  </a:cubicBezTo>
                  <a:cubicBezTo>
                    <a:pt x="279019" y="699075"/>
                    <a:pt x="290385" y="697932"/>
                    <a:pt x="301434" y="692725"/>
                  </a:cubicBezTo>
                  <a:cubicBezTo>
                    <a:pt x="313817" y="686819"/>
                    <a:pt x="319595" y="675072"/>
                    <a:pt x="326199" y="663007"/>
                  </a:cubicBezTo>
                  <a:cubicBezTo>
                    <a:pt x="344233" y="629987"/>
                    <a:pt x="374142" y="630241"/>
                    <a:pt x="389954" y="664404"/>
                  </a:cubicBezTo>
                  <a:cubicBezTo>
                    <a:pt x="407480" y="702377"/>
                    <a:pt x="398272" y="744541"/>
                    <a:pt x="401701" y="784737"/>
                  </a:cubicBezTo>
                  <a:cubicBezTo>
                    <a:pt x="402907" y="798770"/>
                    <a:pt x="387414" y="804549"/>
                    <a:pt x="375285" y="810327"/>
                  </a:cubicBezTo>
                  <a:cubicBezTo>
                    <a:pt x="355029" y="819916"/>
                    <a:pt x="355536" y="821059"/>
                    <a:pt x="355029" y="854968"/>
                  </a:cubicBezTo>
                  <a:cubicBezTo>
                    <a:pt x="373507" y="832933"/>
                    <a:pt x="383032" y="808613"/>
                    <a:pt x="399224" y="789690"/>
                  </a:cubicBezTo>
                  <a:cubicBezTo>
                    <a:pt x="417005" y="768798"/>
                    <a:pt x="436944" y="765306"/>
                    <a:pt x="452628" y="785880"/>
                  </a:cubicBezTo>
                  <a:cubicBezTo>
                    <a:pt x="472186" y="811470"/>
                    <a:pt x="491871" y="839728"/>
                    <a:pt x="486093" y="877130"/>
                  </a:cubicBezTo>
                  <a:cubicBezTo>
                    <a:pt x="484886" y="884686"/>
                    <a:pt x="478155" y="893068"/>
                    <a:pt x="488124" y="898466"/>
                  </a:cubicBezTo>
                  <a:cubicBezTo>
                    <a:pt x="495364" y="902339"/>
                    <a:pt x="502983" y="899609"/>
                    <a:pt x="509905" y="895608"/>
                  </a:cubicBezTo>
                  <a:cubicBezTo>
                    <a:pt x="516763" y="891608"/>
                    <a:pt x="521271" y="884940"/>
                    <a:pt x="526479" y="878971"/>
                  </a:cubicBezTo>
                  <a:cubicBezTo>
                    <a:pt x="545782" y="857000"/>
                    <a:pt x="597027" y="849761"/>
                    <a:pt x="619125" y="865573"/>
                  </a:cubicBezTo>
                  <a:cubicBezTo>
                    <a:pt x="628206" y="872113"/>
                    <a:pt x="632905" y="881194"/>
                    <a:pt x="632778" y="893132"/>
                  </a:cubicBezTo>
                  <a:cubicBezTo>
                    <a:pt x="632778" y="901323"/>
                    <a:pt x="632016" y="909515"/>
                    <a:pt x="633285" y="917643"/>
                  </a:cubicBezTo>
                  <a:cubicBezTo>
                    <a:pt x="635889" y="934471"/>
                    <a:pt x="642303" y="948885"/>
                    <a:pt x="657098" y="957267"/>
                  </a:cubicBezTo>
                  <a:cubicBezTo>
                    <a:pt x="660527" y="959236"/>
                    <a:pt x="665290" y="959553"/>
                    <a:pt x="667512" y="956124"/>
                  </a:cubicBezTo>
                  <a:cubicBezTo>
                    <a:pt x="677418" y="941075"/>
                    <a:pt x="668528" y="927422"/>
                    <a:pt x="663321" y="914023"/>
                  </a:cubicBezTo>
                  <a:cubicBezTo>
                    <a:pt x="653161" y="887988"/>
                    <a:pt x="648462" y="862398"/>
                    <a:pt x="664464" y="836871"/>
                  </a:cubicBezTo>
                  <a:cubicBezTo>
                    <a:pt x="689737" y="823790"/>
                    <a:pt x="704659" y="843411"/>
                    <a:pt x="720154" y="858588"/>
                  </a:cubicBezTo>
                  <a:cubicBezTo>
                    <a:pt x="748982" y="886845"/>
                    <a:pt x="758571" y="887290"/>
                    <a:pt x="786320" y="858397"/>
                  </a:cubicBezTo>
                  <a:cubicBezTo>
                    <a:pt x="793559" y="850841"/>
                    <a:pt x="800608" y="842967"/>
                    <a:pt x="806958" y="834521"/>
                  </a:cubicBezTo>
                  <a:cubicBezTo>
                    <a:pt x="819531" y="817693"/>
                    <a:pt x="831152" y="794833"/>
                    <a:pt x="855345" y="805438"/>
                  </a:cubicBezTo>
                  <a:cubicBezTo>
                    <a:pt x="879983" y="816169"/>
                    <a:pt x="900303" y="840871"/>
                    <a:pt x="898525" y="867414"/>
                  </a:cubicBezTo>
                  <a:cubicBezTo>
                    <a:pt x="895159" y="917262"/>
                    <a:pt x="898906" y="968761"/>
                    <a:pt x="882079" y="1016894"/>
                  </a:cubicBezTo>
                  <a:cubicBezTo>
                    <a:pt x="874205" y="1039437"/>
                    <a:pt x="848678" y="1047692"/>
                    <a:pt x="823722" y="1035753"/>
                  </a:cubicBezTo>
                  <a:cubicBezTo>
                    <a:pt x="811085" y="1029721"/>
                    <a:pt x="799656" y="1020767"/>
                    <a:pt x="785622" y="1018227"/>
                  </a:cubicBezTo>
                  <a:cubicBezTo>
                    <a:pt x="771017" y="1015560"/>
                    <a:pt x="758507" y="1009845"/>
                    <a:pt x="755968" y="991811"/>
                  </a:cubicBezTo>
                  <a:cubicBezTo>
                    <a:pt x="753364" y="973714"/>
                    <a:pt x="767334" y="968570"/>
                    <a:pt x="775398" y="962538"/>
                  </a:cubicBezTo>
                  <a:cubicBezTo>
                    <a:pt x="754317" y="970856"/>
                    <a:pt x="742379" y="988319"/>
                    <a:pt x="738886" y="1016513"/>
                  </a:cubicBezTo>
                  <a:cubicBezTo>
                    <a:pt x="736536" y="1035245"/>
                    <a:pt x="729234" y="1055947"/>
                    <a:pt x="708723" y="106401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" name="Полилиния: фигура 39">
              <a:extLst>
                <a:ext uri="{FF2B5EF4-FFF2-40B4-BE49-F238E27FC236}">
                  <a16:creationId xmlns="" xmlns:a16="http://schemas.microsoft.com/office/drawing/2014/main" id="{61E9543F-8A58-4A03-8A14-4C866BFB4223}"/>
                </a:ext>
              </a:extLst>
            </p:cNvPr>
            <p:cNvSpPr/>
            <p:nvPr/>
          </p:nvSpPr>
          <p:spPr>
            <a:xfrm>
              <a:off x="4185158" y="6838317"/>
              <a:ext cx="964778" cy="528099"/>
            </a:xfrm>
            <a:custGeom>
              <a:avLst/>
              <a:gdLst>
                <a:gd name="connsiteX0" fmla="*/ 327024 w 964778"/>
                <a:gd name="connsiteY0" fmla="*/ 527782 h 528099"/>
                <a:gd name="connsiteX1" fmla="*/ 259587 w 964778"/>
                <a:gd name="connsiteY1" fmla="*/ 396717 h 528099"/>
                <a:gd name="connsiteX2" fmla="*/ 225869 w 964778"/>
                <a:gd name="connsiteY2" fmla="*/ 366682 h 528099"/>
                <a:gd name="connsiteX3" fmla="*/ 173544 w 964778"/>
                <a:gd name="connsiteY3" fmla="*/ 305213 h 528099"/>
                <a:gd name="connsiteX4" fmla="*/ 83248 w 964778"/>
                <a:gd name="connsiteY4" fmla="*/ 331375 h 528099"/>
                <a:gd name="connsiteX5" fmla="*/ 83248 w 964778"/>
                <a:gd name="connsiteY5" fmla="*/ 315056 h 528099"/>
                <a:gd name="connsiteX6" fmla="*/ 142938 w 964778"/>
                <a:gd name="connsiteY6" fmla="*/ 236887 h 528099"/>
                <a:gd name="connsiteX7" fmla="*/ 141922 w 964778"/>
                <a:gd name="connsiteY7" fmla="*/ 216567 h 528099"/>
                <a:gd name="connsiteX8" fmla="*/ 114744 w 964778"/>
                <a:gd name="connsiteY8" fmla="*/ 222346 h 528099"/>
                <a:gd name="connsiteX9" fmla="*/ 71627 w 964778"/>
                <a:gd name="connsiteY9" fmla="*/ 267811 h 528099"/>
                <a:gd name="connsiteX10" fmla="*/ 39115 w 964778"/>
                <a:gd name="connsiteY10" fmla="*/ 266161 h 528099"/>
                <a:gd name="connsiteX11" fmla="*/ 126 w 964778"/>
                <a:gd name="connsiteY11" fmla="*/ 144685 h 528099"/>
                <a:gd name="connsiteX12" fmla="*/ 10667 w 964778"/>
                <a:gd name="connsiteY12" fmla="*/ 120872 h 528099"/>
                <a:gd name="connsiteX13" fmla="*/ 30035 w 964778"/>
                <a:gd name="connsiteY13" fmla="*/ 131286 h 528099"/>
                <a:gd name="connsiteX14" fmla="*/ 92709 w 964778"/>
                <a:gd name="connsiteY14" fmla="*/ 175482 h 528099"/>
                <a:gd name="connsiteX15" fmla="*/ 196786 w 964778"/>
                <a:gd name="connsiteY15" fmla="*/ 141001 h 528099"/>
                <a:gd name="connsiteX16" fmla="*/ 233235 w 964778"/>
                <a:gd name="connsiteY16" fmla="*/ 190976 h 528099"/>
                <a:gd name="connsiteX17" fmla="*/ 256539 w 964778"/>
                <a:gd name="connsiteY17" fmla="*/ 180118 h 528099"/>
                <a:gd name="connsiteX18" fmla="*/ 245236 w 964778"/>
                <a:gd name="connsiteY18" fmla="*/ 158655 h 528099"/>
                <a:gd name="connsiteX19" fmla="*/ 205168 w 964778"/>
                <a:gd name="connsiteY19" fmla="*/ 110648 h 528099"/>
                <a:gd name="connsiteX20" fmla="*/ 193230 w 964778"/>
                <a:gd name="connsiteY20" fmla="*/ 76231 h 528099"/>
                <a:gd name="connsiteX21" fmla="*/ 131063 w 964778"/>
                <a:gd name="connsiteY21" fmla="*/ 41941 h 528099"/>
                <a:gd name="connsiteX22" fmla="*/ 211327 w 964778"/>
                <a:gd name="connsiteY22" fmla="*/ 8985 h 528099"/>
                <a:gd name="connsiteX23" fmla="*/ 273049 w 964778"/>
                <a:gd name="connsiteY23" fmla="*/ 28098 h 528099"/>
                <a:gd name="connsiteX24" fmla="*/ 489584 w 964778"/>
                <a:gd name="connsiteY24" fmla="*/ 99980 h 528099"/>
                <a:gd name="connsiteX25" fmla="*/ 632523 w 964778"/>
                <a:gd name="connsiteY25" fmla="*/ 133000 h 528099"/>
                <a:gd name="connsiteX26" fmla="*/ 731392 w 964778"/>
                <a:gd name="connsiteY26" fmla="*/ 157575 h 528099"/>
                <a:gd name="connsiteX27" fmla="*/ 936497 w 964778"/>
                <a:gd name="connsiteY27" fmla="*/ 241713 h 528099"/>
                <a:gd name="connsiteX28" fmla="*/ 952055 w 964778"/>
                <a:gd name="connsiteY28" fmla="*/ 269462 h 528099"/>
                <a:gd name="connsiteX29" fmla="*/ 962088 w 964778"/>
                <a:gd name="connsiteY29" fmla="*/ 304388 h 528099"/>
                <a:gd name="connsiteX30" fmla="*/ 935418 w 964778"/>
                <a:gd name="connsiteY30" fmla="*/ 322930 h 528099"/>
                <a:gd name="connsiteX31" fmla="*/ 758062 w 964778"/>
                <a:gd name="connsiteY31" fmla="*/ 318866 h 528099"/>
                <a:gd name="connsiteX32" fmla="*/ 730059 w 964778"/>
                <a:gd name="connsiteY32" fmla="*/ 353537 h 528099"/>
                <a:gd name="connsiteX33" fmla="*/ 754252 w 964778"/>
                <a:gd name="connsiteY33" fmla="*/ 399067 h 528099"/>
                <a:gd name="connsiteX34" fmla="*/ 766444 w 964778"/>
                <a:gd name="connsiteY34" fmla="*/ 414688 h 528099"/>
                <a:gd name="connsiteX35" fmla="*/ 738441 w 964778"/>
                <a:gd name="connsiteY35" fmla="*/ 528100 h 528099"/>
                <a:gd name="connsiteX36" fmla="*/ 327088 w 964778"/>
                <a:gd name="connsiteY36" fmla="*/ 528100 h 52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4778" h="528099">
                  <a:moveTo>
                    <a:pt x="327024" y="527782"/>
                  </a:moveTo>
                  <a:cubicBezTo>
                    <a:pt x="308736" y="481617"/>
                    <a:pt x="286130" y="437929"/>
                    <a:pt x="259587" y="396717"/>
                  </a:cubicBezTo>
                  <a:cubicBezTo>
                    <a:pt x="250951" y="383319"/>
                    <a:pt x="241998" y="365856"/>
                    <a:pt x="225869" y="366682"/>
                  </a:cubicBezTo>
                  <a:cubicBezTo>
                    <a:pt x="184975" y="368713"/>
                    <a:pt x="169354" y="347441"/>
                    <a:pt x="173544" y="305213"/>
                  </a:cubicBezTo>
                  <a:cubicBezTo>
                    <a:pt x="140017" y="309722"/>
                    <a:pt x="125602" y="377349"/>
                    <a:pt x="83248" y="331375"/>
                  </a:cubicBezTo>
                  <a:cubicBezTo>
                    <a:pt x="78930" y="325978"/>
                    <a:pt x="78294" y="320517"/>
                    <a:pt x="83248" y="315056"/>
                  </a:cubicBezTo>
                  <a:cubicBezTo>
                    <a:pt x="103187" y="289021"/>
                    <a:pt x="123253" y="263112"/>
                    <a:pt x="142938" y="236887"/>
                  </a:cubicBezTo>
                  <a:cubicBezTo>
                    <a:pt x="147891" y="230283"/>
                    <a:pt x="151700" y="221520"/>
                    <a:pt x="141922" y="216567"/>
                  </a:cubicBezTo>
                  <a:cubicBezTo>
                    <a:pt x="132333" y="211741"/>
                    <a:pt x="121348" y="211042"/>
                    <a:pt x="114744" y="222346"/>
                  </a:cubicBezTo>
                  <a:cubicBezTo>
                    <a:pt x="103568" y="241205"/>
                    <a:pt x="87375" y="254286"/>
                    <a:pt x="71627" y="267811"/>
                  </a:cubicBezTo>
                  <a:cubicBezTo>
                    <a:pt x="60451" y="277400"/>
                    <a:pt x="46799" y="281909"/>
                    <a:pt x="39115" y="266161"/>
                  </a:cubicBezTo>
                  <a:cubicBezTo>
                    <a:pt x="20446" y="227997"/>
                    <a:pt x="2730" y="188881"/>
                    <a:pt x="126" y="144685"/>
                  </a:cubicBezTo>
                  <a:cubicBezTo>
                    <a:pt x="-382" y="135413"/>
                    <a:pt x="189" y="124237"/>
                    <a:pt x="10667" y="120872"/>
                  </a:cubicBezTo>
                  <a:cubicBezTo>
                    <a:pt x="18922" y="118205"/>
                    <a:pt x="24637" y="125635"/>
                    <a:pt x="30035" y="131286"/>
                  </a:cubicBezTo>
                  <a:cubicBezTo>
                    <a:pt x="48386" y="150209"/>
                    <a:pt x="67055" y="167418"/>
                    <a:pt x="92709" y="175482"/>
                  </a:cubicBezTo>
                  <a:cubicBezTo>
                    <a:pt x="133857" y="188373"/>
                    <a:pt x="161924" y="159480"/>
                    <a:pt x="196786" y="141001"/>
                  </a:cubicBezTo>
                  <a:cubicBezTo>
                    <a:pt x="204342" y="161575"/>
                    <a:pt x="200786" y="193198"/>
                    <a:pt x="233235" y="190976"/>
                  </a:cubicBezTo>
                  <a:cubicBezTo>
                    <a:pt x="242188" y="190341"/>
                    <a:pt x="251840" y="189389"/>
                    <a:pt x="256539" y="180118"/>
                  </a:cubicBezTo>
                  <a:cubicBezTo>
                    <a:pt x="262762" y="167798"/>
                    <a:pt x="252348" y="163861"/>
                    <a:pt x="245236" y="158655"/>
                  </a:cubicBezTo>
                  <a:cubicBezTo>
                    <a:pt x="228218" y="146209"/>
                    <a:pt x="215074" y="129952"/>
                    <a:pt x="205168" y="110648"/>
                  </a:cubicBezTo>
                  <a:cubicBezTo>
                    <a:pt x="201167" y="99155"/>
                    <a:pt x="197039" y="87788"/>
                    <a:pt x="193230" y="76231"/>
                  </a:cubicBezTo>
                  <a:cubicBezTo>
                    <a:pt x="184149" y="48735"/>
                    <a:pt x="172020" y="26130"/>
                    <a:pt x="131063" y="41941"/>
                  </a:cubicBezTo>
                  <a:cubicBezTo>
                    <a:pt x="156082" y="5047"/>
                    <a:pt x="176593" y="-11716"/>
                    <a:pt x="211327" y="8985"/>
                  </a:cubicBezTo>
                  <a:cubicBezTo>
                    <a:pt x="229996" y="20160"/>
                    <a:pt x="251205" y="27399"/>
                    <a:pt x="273049" y="28098"/>
                  </a:cubicBezTo>
                  <a:cubicBezTo>
                    <a:pt x="351408" y="30574"/>
                    <a:pt x="420369" y="67849"/>
                    <a:pt x="489584" y="99980"/>
                  </a:cubicBezTo>
                  <a:cubicBezTo>
                    <a:pt x="536257" y="121571"/>
                    <a:pt x="584580" y="126650"/>
                    <a:pt x="632523" y="133000"/>
                  </a:cubicBezTo>
                  <a:cubicBezTo>
                    <a:pt x="667003" y="137509"/>
                    <a:pt x="698817" y="147098"/>
                    <a:pt x="731392" y="157575"/>
                  </a:cubicBezTo>
                  <a:cubicBezTo>
                    <a:pt x="801750" y="180245"/>
                    <a:pt x="867663" y="215106"/>
                    <a:pt x="936497" y="241713"/>
                  </a:cubicBezTo>
                  <a:cubicBezTo>
                    <a:pt x="945197" y="248253"/>
                    <a:pt x="935672" y="264510"/>
                    <a:pt x="952055" y="269462"/>
                  </a:cubicBezTo>
                  <a:cubicBezTo>
                    <a:pt x="965326" y="273463"/>
                    <a:pt x="967358" y="290036"/>
                    <a:pt x="962088" y="304388"/>
                  </a:cubicBezTo>
                  <a:cubicBezTo>
                    <a:pt x="957516" y="317024"/>
                    <a:pt x="948054" y="324645"/>
                    <a:pt x="935418" y="322930"/>
                  </a:cubicBezTo>
                  <a:cubicBezTo>
                    <a:pt x="876426" y="314929"/>
                    <a:pt x="817181" y="334677"/>
                    <a:pt x="758062" y="318866"/>
                  </a:cubicBezTo>
                  <a:cubicBezTo>
                    <a:pt x="729360" y="311182"/>
                    <a:pt x="721105" y="323565"/>
                    <a:pt x="730059" y="353537"/>
                  </a:cubicBezTo>
                  <a:cubicBezTo>
                    <a:pt x="735202" y="370682"/>
                    <a:pt x="741679" y="386621"/>
                    <a:pt x="754252" y="399067"/>
                  </a:cubicBezTo>
                  <a:cubicBezTo>
                    <a:pt x="758888" y="403702"/>
                    <a:pt x="762951" y="408973"/>
                    <a:pt x="766444" y="414688"/>
                  </a:cubicBezTo>
                  <a:cubicBezTo>
                    <a:pt x="798004" y="466631"/>
                    <a:pt x="789558" y="501049"/>
                    <a:pt x="738441" y="528100"/>
                  </a:cubicBezTo>
                  <a:cubicBezTo>
                    <a:pt x="601344" y="528100"/>
                    <a:pt x="464184" y="528100"/>
                    <a:pt x="327088" y="52810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" name="Полилиния: фигура 40">
              <a:extLst>
                <a:ext uri="{FF2B5EF4-FFF2-40B4-BE49-F238E27FC236}">
                  <a16:creationId xmlns="" xmlns:a16="http://schemas.microsoft.com/office/drawing/2014/main" id="{CBA1CE30-218D-4AFA-8901-8A4752A69F96}"/>
                </a:ext>
              </a:extLst>
            </p:cNvPr>
            <p:cNvSpPr/>
            <p:nvPr/>
          </p:nvSpPr>
          <p:spPr>
            <a:xfrm>
              <a:off x="11672061" y="1600"/>
              <a:ext cx="518555" cy="1728332"/>
            </a:xfrm>
            <a:custGeom>
              <a:avLst/>
              <a:gdLst>
                <a:gd name="connsiteX0" fmla="*/ 274447 w 518555"/>
                <a:gd name="connsiteY0" fmla="*/ 1064569 h 1728332"/>
                <a:gd name="connsiteX1" fmla="*/ 376999 w 518555"/>
                <a:gd name="connsiteY1" fmla="*/ 922583 h 1728332"/>
                <a:gd name="connsiteX2" fmla="*/ 398780 w 518555"/>
                <a:gd name="connsiteY2" fmla="*/ 932997 h 1728332"/>
                <a:gd name="connsiteX3" fmla="*/ 385445 w 518555"/>
                <a:gd name="connsiteY3" fmla="*/ 963223 h 1728332"/>
                <a:gd name="connsiteX4" fmla="*/ 337503 w 518555"/>
                <a:gd name="connsiteY4" fmla="*/ 991290 h 1728332"/>
                <a:gd name="connsiteX5" fmla="*/ 404051 w 518555"/>
                <a:gd name="connsiteY5" fmla="*/ 1018659 h 1728332"/>
                <a:gd name="connsiteX6" fmla="*/ 427355 w 518555"/>
                <a:gd name="connsiteY6" fmla="*/ 1008625 h 1728332"/>
                <a:gd name="connsiteX7" fmla="*/ 420243 w 518555"/>
                <a:gd name="connsiteY7" fmla="*/ 933568 h 1728332"/>
                <a:gd name="connsiteX8" fmla="*/ 430213 w 518555"/>
                <a:gd name="connsiteY8" fmla="*/ 904548 h 1728332"/>
                <a:gd name="connsiteX9" fmla="*/ 435039 w 518555"/>
                <a:gd name="connsiteY9" fmla="*/ 844795 h 1728332"/>
                <a:gd name="connsiteX10" fmla="*/ 391096 w 518555"/>
                <a:gd name="connsiteY10" fmla="*/ 841874 h 1728332"/>
                <a:gd name="connsiteX11" fmla="*/ 330136 w 518555"/>
                <a:gd name="connsiteY11" fmla="*/ 906771 h 1728332"/>
                <a:gd name="connsiteX12" fmla="*/ 285306 w 518555"/>
                <a:gd name="connsiteY12" fmla="*/ 893626 h 1728332"/>
                <a:gd name="connsiteX13" fmla="*/ 236347 w 518555"/>
                <a:gd name="connsiteY13" fmla="*/ 843715 h 1728332"/>
                <a:gd name="connsiteX14" fmla="*/ 205042 w 518555"/>
                <a:gd name="connsiteY14" fmla="*/ 800599 h 1728332"/>
                <a:gd name="connsiteX15" fmla="*/ 198247 w 518555"/>
                <a:gd name="connsiteY15" fmla="*/ 655437 h 1728332"/>
                <a:gd name="connsiteX16" fmla="*/ 201422 w 518555"/>
                <a:gd name="connsiteY16" fmla="*/ 582602 h 1728332"/>
                <a:gd name="connsiteX17" fmla="*/ 190436 w 518555"/>
                <a:gd name="connsiteY17" fmla="*/ 510212 h 1728332"/>
                <a:gd name="connsiteX18" fmla="*/ 183324 w 518555"/>
                <a:gd name="connsiteY18" fmla="*/ 383465 h 1728332"/>
                <a:gd name="connsiteX19" fmla="*/ 162560 w 518555"/>
                <a:gd name="connsiteY19" fmla="*/ 255702 h 1728332"/>
                <a:gd name="connsiteX20" fmla="*/ 79819 w 518555"/>
                <a:gd name="connsiteY20" fmla="*/ 207887 h 1728332"/>
                <a:gd name="connsiteX21" fmla="*/ 51498 w 518555"/>
                <a:gd name="connsiteY21" fmla="*/ 214999 h 1728332"/>
                <a:gd name="connsiteX22" fmla="*/ 58293 w 518555"/>
                <a:gd name="connsiteY22" fmla="*/ 177152 h 1728332"/>
                <a:gd name="connsiteX23" fmla="*/ 93980 w 518555"/>
                <a:gd name="connsiteY23" fmla="*/ 165849 h 1728332"/>
                <a:gd name="connsiteX24" fmla="*/ 132652 w 518555"/>
                <a:gd name="connsiteY24" fmla="*/ 190996 h 1728332"/>
                <a:gd name="connsiteX25" fmla="*/ 157290 w 518555"/>
                <a:gd name="connsiteY25" fmla="*/ 189980 h 1728332"/>
                <a:gd name="connsiteX26" fmla="*/ 146241 w 518555"/>
                <a:gd name="connsiteY26" fmla="*/ 168199 h 1728332"/>
                <a:gd name="connsiteX27" fmla="*/ 126619 w 518555"/>
                <a:gd name="connsiteY27" fmla="*/ 145148 h 1728332"/>
                <a:gd name="connsiteX28" fmla="*/ 71247 w 518555"/>
                <a:gd name="connsiteY28" fmla="*/ 71805 h 1728332"/>
                <a:gd name="connsiteX29" fmla="*/ 0 w 518555"/>
                <a:gd name="connsiteY29" fmla="*/ 685 h 1728332"/>
                <a:gd name="connsiteX30" fmla="*/ 304736 w 518555"/>
                <a:gd name="connsiteY30" fmla="*/ 685 h 1728332"/>
                <a:gd name="connsiteX31" fmla="*/ 285941 w 518555"/>
                <a:gd name="connsiteY31" fmla="*/ 50596 h 1728332"/>
                <a:gd name="connsiteX32" fmla="*/ 280226 w 518555"/>
                <a:gd name="connsiteY32" fmla="*/ 135496 h 1728332"/>
                <a:gd name="connsiteX33" fmla="*/ 268160 w 518555"/>
                <a:gd name="connsiteY33" fmla="*/ 196457 h 1728332"/>
                <a:gd name="connsiteX34" fmla="*/ 271717 w 518555"/>
                <a:gd name="connsiteY34" fmla="*/ 265418 h 1728332"/>
                <a:gd name="connsiteX35" fmla="*/ 265620 w 518555"/>
                <a:gd name="connsiteY35" fmla="*/ 198235 h 1728332"/>
                <a:gd name="connsiteX36" fmla="*/ 306260 w 518555"/>
                <a:gd name="connsiteY36" fmla="*/ 207252 h 1728332"/>
                <a:gd name="connsiteX37" fmla="*/ 412115 w 518555"/>
                <a:gd name="connsiteY37" fmla="*/ 193790 h 1728332"/>
                <a:gd name="connsiteX38" fmla="*/ 421195 w 518555"/>
                <a:gd name="connsiteY38" fmla="*/ 159690 h 1728332"/>
                <a:gd name="connsiteX39" fmla="*/ 416814 w 518555"/>
                <a:gd name="connsiteY39" fmla="*/ 144259 h 1728332"/>
                <a:gd name="connsiteX40" fmla="*/ 355854 w 518555"/>
                <a:gd name="connsiteY40" fmla="*/ 68122 h 1728332"/>
                <a:gd name="connsiteX41" fmla="*/ 335153 w 518555"/>
                <a:gd name="connsiteY41" fmla="*/ 685 h 1728332"/>
                <a:gd name="connsiteX42" fmla="*/ 497459 w 518555"/>
                <a:gd name="connsiteY42" fmla="*/ 50 h 1728332"/>
                <a:gd name="connsiteX43" fmla="*/ 518541 w 518555"/>
                <a:gd name="connsiteY43" fmla="*/ 23228 h 1728332"/>
                <a:gd name="connsiteX44" fmla="*/ 518096 w 518555"/>
                <a:gd name="connsiteY44" fmla="*/ 246177 h 1728332"/>
                <a:gd name="connsiteX45" fmla="*/ 493141 w 518555"/>
                <a:gd name="connsiteY45" fmla="*/ 252337 h 1728332"/>
                <a:gd name="connsiteX46" fmla="*/ 461264 w 518555"/>
                <a:gd name="connsiteY46" fmla="*/ 273927 h 1728332"/>
                <a:gd name="connsiteX47" fmla="*/ 411099 w 518555"/>
                <a:gd name="connsiteY47" fmla="*/ 303899 h 1728332"/>
                <a:gd name="connsiteX48" fmla="*/ 385826 w 518555"/>
                <a:gd name="connsiteY48" fmla="*/ 323584 h 1728332"/>
                <a:gd name="connsiteX49" fmla="*/ 315023 w 518555"/>
                <a:gd name="connsiteY49" fmla="*/ 370955 h 1728332"/>
                <a:gd name="connsiteX50" fmla="*/ 295021 w 518555"/>
                <a:gd name="connsiteY50" fmla="*/ 369241 h 1728332"/>
                <a:gd name="connsiteX51" fmla="*/ 329946 w 518555"/>
                <a:gd name="connsiteY51" fmla="*/ 536628 h 1728332"/>
                <a:gd name="connsiteX52" fmla="*/ 360299 w 518555"/>
                <a:gd name="connsiteY52" fmla="*/ 638736 h 1728332"/>
                <a:gd name="connsiteX53" fmla="*/ 440182 w 518555"/>
                <a:gd name="connsiteY53" fmla="*/ 731510 h 1728332"/>
                <a:gd name="connsiteX54" fmla="*/ 518160 w 518555"/>
                <a:gd name="connsiteY54" fmla="*/ 753481 h 1728332"/>
                <a:gd name="connsiteX55" fmla="*/ 518160 w 518555"/>
                <a:gd name="connsiteY55" fmla="*/ 778056 h 1728332"/>
                <a:gd name="connsiteX56" fmla="*/ 518160 w 518555"/>
                <a:gd name="connsiteY56" fmla="*/ 851716 h 1728332"/>
                <a:gd name="connsiteX57" fmla="*/ 518160 w 518555"/>
                <a:gd name="connsiteY57" fmla="*/ 868099 h 1728332"/>
                <a:gd name="connsiteX58" fmla="*/ 518160 w 518555"/>
                <a:gd name="connsiteY58" fmla="*/ 974462 h 1728332"/>
                <a:gd name="connsiteX59" fmla="*/ 518287 w 518555"/>
                <a:gd name="connsiteY59" fmla="*/ 1571810 h 1728332"/>
                <a:gd name="connsiteX60" fmla="*/ 487680 w 518555"/>
                <a:gd name="connsiteY60" fmla="*/ 1659377 h 1728332"/>
                <a:gd name="connsiteX61" fmla="*/ 480123 w 518555"/>
                <a:gd name="connsiteY61" fmla="*/ 1698429 h 1728332"/>
                <a:gd name="connsiteX62" fmla="*/ 448755 w 518555"/>
                <a:gd name="connsiteY62" fmla="*/ 1728147 h 1728332"/>
                <a:gd name="connsiteX63" fmla="*/ 426403 w 518555"/>
                <a:gd name="connsiteY63" fmla="*/ 1691762 h 1728332"/>
                <a:gd name="connsiteX64" fmla="*/ 396494 w 518555"/>
                <a:gd name="connsiteY64" fmla="*/ 1610418 h 1728332"/>
                <a:gd name="connsiteX65" fmla="*/ 383667 w 518555"/>
                <a:gd name="connsiteY65" fmla="*/ 1558094 h 1728332"/>
                <a:gd name="connsiteX66" fmla="*/ 381127 w 518555"/>
                <a:gd name="connsiteY66" fmla="*/ 1506404 h 1728332"/>
                <a:gd name="connsiteX67" fmla="*/ 365887 w 518555"/>
                <a:gd name="connsiteY67" fmla="*/ 1457319 h 1728332"/>
                <a:gd name="connsiteX68" fmla="*/ 329756 w 518555"/>
                <a:gd name="connsiteY68" fmla="*/ 1252848 h 1728332"/>
                <a:gd name="connsiteX69" fmla="*/ 310959 w 518555"/>
                <a:gd name="connsiteY69" fmla="*/ 1175695 h 1728332"/>
                <a:gd name="connsiteX70" fmla="*/ 297307 w 518555"/>
                <a:gd name="connsiteY70" fmla="*/ 1113592 h 1728332"/>
                <a:gd name="connsiteX71" fmla="*/ 274447 w 518555"/>
                <a:gd name="connsiteY71" fmla="*/ 1064506 h 172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518555" h="1728332">
                  <a:moveTo>
                    <a:pt x="274447" y="1064569"/>
                  </a:moveTo>
                  <a:cubicBezTo>
                    <a:pt x="269304" y="1002847"/>
                    <a:pt x="320993" y="931536"/>
                    <a:pt x="376999" y="922583"/>
                  </a:cubicBezTo>
                  <a:cubicBezTo>
                    <a:pt x="386906" y="920995"/>
                    <a:pt x="395478" y="922138"/>
                    <a:pt x="398780" y="932997"/>
                  </a:cubicBezTo>
                  <a:cubicBezTo>
                    <a:pt x="402971" y="946713"/>
                    <a:pt x="396557" y="956619"/>
                    <a:pt x="385445" y="963223"/>
                  </a:cubicBezTo>
                  <a:cubicBezTo>
                    <a:pt x="370459" y="972176"/>
                    <a:pt x="351155" y="972430"/>
                    <a:pt x="337503" y="991290"/>
                  </a:cubicBezTo>
                  <a:cubicBezTo>
                    <a:pt x="360045" y="1002085"/>
                    <a:pt x="384937" y="1001894"/>
                    <a:pt x="404051" y="1018659"/>
                  </a:cubicBezTo>
                  <a:cubicBezTo>
                    <a:pt x="412115" y="1025707"/>
                    <a:pt x="430085" y="1018659"/>
                    <a:pt x="427355" y="1008625"/>
                  </a:cubicBezTo>
                  <a:cubicBezTo>
                    <a:pt x="420624" y="984051"/>
                    <a:pt x="464947" y="955349"/>
                    <a:pt x="420243" y="933568"/>
                  </a:cubicBezTo>
                  <a:cubicBezTo>
                    <a:pt x="408115" y="927663"/>
                    <a:pt x="421322" y="911597"/>
                    <a:pt x="430213" y="904548"/>
                  </a:cubicBezTo>
                  <a:cubicBezTo>
                    <a:pt x="453517" y="886133"/>
                    <a:pt x="449072" y="866639"/>
                    <a:pt x="435039" y="844795"/>
                  </a:cubicBezTo>
                  <a:cubicBezTo>
                    <a:pt x="421005" y="822951"/>
                    <a:pt x="409639" y="819395"/>
                    <a:pt x="391096" y="841874"/>
                  </a:cubicBezTo>
                  <a:cubicBezTo>
                    <a:pt x="372301" y="864607"/>
                    <a:pt x="360045" y="894388"/>
                    <a:pt x="330136" y="906771"/>
                  </a:cubicBezTo>
                  <a:cubicBezTo>
                    <a:pt x="310007" y="915090"/>
                    <a:pt x="296164" y="913947"/>
                    <a:pt x="285306" y="893626"/>
                  </a:cubicBezTo>
                  <a:cubicBezTo>
                    <a:pt x="273558" y="871719"/>
                    <a:pt x="256222" y="856288"/>
                    <a:pt x="236347" y="843715"/>
                  </a:cubicBezTo>
                  <a:cubicBezTo>
                    <a:pt x="208724" y="844096"/>
                    <a:pt x="208915" y="817299"/>
                    <a:pt x="205042" y="800599"/>
                  </a:cubicBezTo>
                  <a:cubicBezTo>
                    <a:pt x="194056" y="753164"/>
                    <a:pt x="192722" y="704269"/>
                    <a:pt x="198247" y="655437"/>
                  </a:cubicBezTo>
                  <a:cubicBezTo>
                    <a:pt x="223012" y="632450"/>
                    <a:pt x="216281" y="606034"/>
                    <a:pt x="201422" y="582602"/>
                  </a:cubicBezTo>
                  <a:cubicBezTo>
                    <a:pt x="186499" y="559043"/>
                    <a:pt x="188722" y="537263"/>
                    <a:pt x="190436" y="510212"/>
                  </a:cubicBezTo>
                  <a:cubicBezTo>
                    <a:pt x="193040" y="468682"/>
                    <a:pt x="200406" y="425502"/>
                    <a:pt x="183324" y="383465"/>
                  </a:cubicBezTo>
                  <a:cubicBezTo>
                    <a:pt x="167005" y="343333"/>
                    <a:pt x="171831" y="297930"/>
                    <a:pt x="162560" y="255702"/>
                  </a:cubicBezTo>
                  <a:cubicBezTo>
                    <a:pt x="153035" y="212268"/>
                    <a:pt x="117411" y="191313"/>
                    <a:pt x="79819" y="207887"/>
                  </a:cubicBezTo>
                  <a:cubicBezTo>
                    <a:pt x="70612" y="211951"/>
                    <a:pt x="62230" y="230683"/>
                    <a:pt x="51498" y="214999"/>
                  </a:cubicBezTo>
                  <a:cubicBezTo>
                    <a:pt x="43370" y="203124"/>
                    <a:pt x="51244" y="188456"/>
                    <a:pt x="58293" y="177152"/>
                  </a:cubicBezTo>
                  <a:cubicBezTo>
                    <a:pt x="66866" y="163436"/>
                    <a:pt x="79121" y="156197"/>
                    <a:pt x="93980" y="165849"/>
                  </a:cubicBezTo>
                  <a:cubicBezTo>
                    <a:pt x="106870" y="174231"/>
                    <a:pt x="117284" y="186995"/>
                    <a:pt x="132652" y="190996"/>
                  </a:cubicBezTo>
                  <a:cubicBezTo>
                    <a:pt x="141033" y="193218"/>
                    <a:pt x="151447" y="199378"/>
                    <a:pt x="157290" y="189980"/>
                  </a:cubicBezTo>
                  <a:cubicBezTo>
                    <a:pt x="164338" y="178740"/>
                    <a:pt x="152082" y="174485"/>
                    <a:pt x="146241" y="168199"/>
                  </a:cubicBezTo>
                  <a:cubicBezTo>
                    <a:pt x="139192" y="160579"/>
                    <a:pt x="125667" y="151562"/>
                    <a:pt x="126619" y="145148"/>
                  </a:cubicBezTo>
                  <a:cubicBezTo>
                    <a:pt x="133604" y="97015"/>
                    <a:pt x="94552" y="92253"/>
                    <a:pt x="71247" y="71805"/>
                  </a:cubicBezTo>
                  <a:cubicBezTo>
                    <a:pt x="46228" y="49771"/>
                    <a:pt x="23622" y="24561"/>
                    <a:pt x="0" y="685"/>
                  </a:cubicBezTo>
                  <a:cubicBezTo>
                    <a:pt x="101600" y="685"/>
                    <a:pt x="203136" y="685"/>
                    <a:pt x="304736" y="685"/>
                  </a:cubicBezTo>
                  <a:cubicBezTo>
                    <a:pt x="319278" y="26276"/>
                    <a:pt x="298831" y="37833"/>
                    <a:pt x="285941" y="50596"/>
                  </a:cubicBezTo>
                  <a:cubicBezTo>
                    <a:pt x="244475" y="91745"/>
                    <a:pt x="244094" y="91935"/>
                    <a:pt x="280226" y="135496"/>
                  </a:cubicBezTo>
                  <a:cubicBezTo>
                    <a:pt x="298132" y="157086"/>
                    <a:pt x="293688" y="179565"/>
                    <a:pt x="268160" y="196457"/>
                  </a:cubicBezTo>
                  <a:cubicBezTo>
                    <a:pt x="232791" y="224841"/>
                    <a:pt x="272859" y="246558"/>
                    <a:pt x="271717" y="265418"/>
                  </a:cubicBezTo>
                  <a:cubicBezTo>
                    <a:pt x="270129" y="247384"/>
                    <a:pt x="237109" y="226810"/>
                    <a:pt x="265620" y="198235"/>
                  </a:cubicBezTo>
                  <a:cubicBezTo>
                    <a:pt x="281813" y="187694"/>
                    <a:pt x="293560" y="196393"/>
                    <a:pt x="306260" y="207252"/>
                  </a:cubicBezTo>
                  <a:cubicBezTo>
                    <a:pt x="331216" y="228461"/>
                    <a:pt x="391478" y="220015"/>
                    <a:pt x="412115" y="193790"/>
                  </a:cubicBezTo>
                  <a:cubicBezTo>
                    <a:pt x="419926" y="183820"/>
                    <a:pt x="422910" y="172517"/>
                    <a:pt x="421195" y="159690"/>
                  </a:cubicBezTo>
                  <a:cubicBezTo>
                    <a:pt x="420433" y="154292"/>
                    <a:pt x="416878" y="149149"/>
                    <a:pt x="416814" y="144259"/>
                  </a:cubicBezTo>
                  <a:cubicBezTo>
                    <a:pt x="416623" y="100000"/>
                    <a:pt x="400368" y="76441"/>
                    <a:pt x="355854" y="68122"/>
                  </a:cubicBezTo>
                  <a:cubicBezTo>
                    <a:pt x="322580" y="61899"/>
                    <a:pt x="316674" y="29641"/>
                    <a:pt x="335153" y="685"/>
                  </a:cubicBezTo>
                  <a:cubicBezTo>
                    <a:pt x="389255" y="685"/>
                    <a:pt x="443357" y="1828"/>
                    <a:pt x="497459" y="50"/>
                  </a:cubicBezTo>
                  <a:cubicBezTo>
                    <a:pt x="515938" y="-585"/>
                    <a:pt x="518795" y="4686"/>
                    <a:pt x="518541" y="23228"/>
                  </a:cubicBezTo>
                  <a:cubicBezTo>
                    <a:pt x="517334" y="97523"/>
                    <a:pt x="518096" y="171882"/>
                    <a:pt x="518096" y="246177"/>
                  </a:cubicBezTo>
                  <a:cubicBezTo>
                    <a:pt x="510667" y="252464"/>
                    <a:pt x="502603" y="254115"/>
                    <a:pt x="493141" y="252337"/>
                  </a:cubicBezTo>
                  <a:cubicBezTo>
                    <a:pt x="476948" y="249352"/>
                    <a:pt x="465328" y="257099"/>
                    <a:pt x="461264" y="273927"/>
                  </a:cubicBezTo>
                  <a:cubicBezTo>
                    <a:pt x="454216" y="303645"/>
                    <a:pt x="439674" y="315202"/>
                    <a:pt x="411099" y="303899"/>
                  </a:cubicBezTo>
                  <a:cubicBezTo>
                    <a:pt x="395859" y="297867"/>
                    <a:pt x="388048" y="305868"/>
                    <a:pt x="385826" y="323584"/>
                  </a:cubicBezTo>
                  <a:cubicBezTo>
                    <a:pt x="379222" y="376035"/>
                    <a:pt x="360553" y="388100"/>
                    <a:pt x="315023" y="370955"/>
                  </a:cubicBezTo>
                  <a:cubicBezTo>
                    <a:pt x="310261" y="369177"/>
                    <a:pt x="305816" y="366193"/>
                    <a:pt x="295021" y="369241"/>
                  </a:cubicBezTo>
                  <a:cubicBezTo>
                    <a:pt x="299657" y="426074"/>
                    <a:pt x="300038" y="484494"/>
                    <a:pt x="329946" y="536628"/>
                  </a:cubicBezTo>
                  <a:cubicBezTo>
                    <a:pt x="347980" y="568124"/>
                    <a:pt x="363665" y="598160"/>
                    <a:pt x="360299" y="638736"/>
                  </a:cubicBezTo>
                  <a:cubicBezTo>
                    <a:pt x="356743" y="681726"/>
                    <a:pt x="400304" y="721223"/>
                    <a:pt x="440182" y="731510"/>
                  </a:cubicBezTo>
                  <a:cubicBezTo>
                    <a:pt x="466090" y="738178"/>
                    <a:pt x="495236" y="734368"/>
                    <a:pt x="518160" y="753481"/>
                  </a:cubicBezTo>
                  <a:cubicBezTo>
                    <a:pt x="518160" y="761673"/>
                    <a:pt x="518160" y="769864"/>
                    <a:pt x="518160" y="778056"/>
                  </a:cubicBezTo>
                  <a:cubicBezTo>
                    <a:pt x="497522" y="802631"/>
                    <a:pt x="508191" y="827142"/>
                    <a:pt x="518160" y="851716"/>
                  </a:cubicBezTo>
                  <a:cubicBezTo>
                    <a:pt x="518160" y="857177"/>
                    <a:pt x="518160" y="862638"/>
                    <a:pt x="518160" y="868099"/>
                  </a:cubicBezTo>
                  <a:cubicBezTo>
                    <a:pt x="495998" y="903532"/>
                    <a:pt x="506032" y="939029"/>
                    <a:pt x="518160" y="974462"/>
                  </a:cubicBezTo>
                  <a:cubicBezTo>
                    <a:pt x="518160" y="1173599"/>
                    <a:pt x="518223" y="1372673"/>
                    <a:pt x="518287" y="1571810"/>
                  </a:cubicBezTo>
                  <a:cubicBezTo>
                    <a:pt x="491554" y="1594289"/>
                    <a:pt x="474663" y="1620133"/>
                    <a:pt x="487680" y="1659377"/>
                  </a:cubicBezTo>
                  <a:cubicBezTo>
                    <a:pt x="491998" y="1672458"/>
                    <a:pt x="485648" y="1685983"/>
                    <a:pt x="480123" y="1698429"/>
                  </a:cubicBezTo>
                  <a:cubicBezTo>
                    <a:pt x="473583" y="1713161"/>
                    <a:pt x="468122" y="1730306"/>
                    <a:pt x="448755" y="1728147"/>
                  </a:cubicBezTo>
                  <a:cubicBezTo>
                    <a:pt x="428625" y="1725925"/>
                    <a:pt x="428434" y="1708589"/>
                    <a:pt x="426403" y="1691762"/>
                  </a:cubicBezTo>
                  <a:cubicBezTo>
                    <a:pt x="422846" y="1662171"/>
                    <a:pt x="416306" y="1633278"/>
                    <a:pt x="396494" y="1610418"/>
                  </a:cubicBezTo>
                  <a:cubicBezTo>
                    <a:pt x="383413" y="1595368"/>
                    <a:pt x="383731" y="1576382"/>
                    <a:pt x="383667" y="1558094"/>
                  </a:cubicBezTo>
                  <a:cubicBezTo>
                    <a:pt x="383667" y="1540758"/>
                    <a:pt x="388112" y="1523296"/>
                    <a:pt x="381127" y="1506404"/>
                  </a:cubicBezTo>
                  <a:cubicBezTo>
                    <a:pt x="371475" y="1491672"/>
                    <a:pt x="367347" y="1474972"/>
                    <a:pt x="365887" y="1457319"/>
                  </a:cubicBezTo>
                  <a:cubicBezTo>
                    <a:pt x="354330" y="1389056"/>
                    <a:pt x="332105" y="1323079"/>
                    <a:pt x="329756" y="1252848"/>
                  </a:cubicBezTo>
                  <a:cubicBezTo>
                    <a:pt x="328867" y="1226051"/>
                    <a:pt x="328930" y="1198174"/>
                    <a:pt x="310959" y="1175695"/>
                  </a:cubicBezTo>
                  <a:cubicBezTo>
                    <a:pt x="296482" y="1157597"/>
                    <a:pt x="320421" y="1129594"/>
                    <a:pt x="297307" y="1113592"/>
                  </a:cubicBezTo>
                  <a:cubicBezTo>
                    <a:pt x="281749" y="1101463"/>
                    <a:pt x="275781" y="1084254"/>
                    <a:pt x="274447" y="106450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" name="Полилиния: фигура 41">
              <a:extLst>
                <a:ext uri="{FF2B5EF4-FFF2-40B4-BE49-F238E27FC236}">
                  <a16:creationId xmlns="" xmlns:a16="http://schemas.microsoft.com/office/drawing/2014/main" id="{9F730E1F-D3EF-4AF6-91ED-739F9C885FAF}"/>
                </a:ext>
              </a:extLst>
            </p:cNvPr>
            <p:cNvSpPr/>
            <p:nvPr/>
          </p:nvSpPr>
          <p:spPr>
            <a:xfrm>
              <a:off x="591367" y="6976442"/>
              <a:ext cx="1245056" cy="389275"/>
            </a:xfrm>
            <a:custGeom>
              <a:avLst/>
              <a:gdLst>
                <a:gd name="connsiteX0" fmla="*/ 980067 w 1245056"/>
                <a:gd name="connsiteY0" fmla="*/ 217444 h 389275"/>
                <a:gd name="connsiteX1" fmla="*/ 1126753 w 1245056"/>
                <a:gd name="connsiteY1" fmla="*/ 235732 h 389275"/>
                <a:gd name="connsiteX2" fmla="*/ 1158947 w 1245056"/>
                <a:gd name="connsiteY2" fmla="*/ 231033 h 389275"/>
                <a:gd name="connsiteX3" fmla="*/ 1220415 w 1245056"/>
                <a:gd name="connsiteY3" fmla="*/ 247479 h 389275"/>
                <a:gd name="connsiteX4" fmla="*/ 1245053 w 1245056"/>
                <a:gd name="connsiteY4" fmla="*/ 261005 h 389275"/>
                <a:gd name="connsiteX5" fmla="*/ 1219399 w 1245056"/>
                <a:gd name="connsiteY5" fmla="*/ 277451 h 389275"/>
                <a:gd name="connsiteX6" fmla="*/ 1109671 w 1245056"/>
                <a:gd name="connsiteY6" fmla="*/ 389275 h 389275"/>
                <a:gd name="connsiteX7" fmla="*/ 65985 w 1245056"/>
                <a:gd name="connsiteY7" fmla="*/ 389149 h 389275"/>
                <a:gd name="connsiteX8" fmla="*/ 80463 w 1245056"/>
                <a:gd name="connsiteY8" fmla="*/ 282341 h 389275"/>
                <a:gd name="connsiteX9" fmla="*/ 89924 w 1245056"/>
                <a:gd name="connsiteY9" fmla="*/ 287167 h 389275"/>
                <a:gd name="connsiteX10" fmla="*/ 104085 w 1245056"/>
                <a:gd name="connsiteY10" fmla="*/ 324442 h 389275"/>
                <a:gd name="connsiteX11" fmla="*/ 132787 w 1245056"/>
                <a:gd name="connsiteY11" fmla="*/ 295930 h 389275"/>
                <a:gd name="connsiteX12" fmla="*/ 168156 w 1245056"/>
                <a:gd name="connsiteY12" fmla="*/ 253639 h 389275"/>
                <a:gd name="connsiteX13" fmla="*/ 177491 w 1245056"/>
                <a:gd name="connsiteY13" fmla="*/ 222334 h 389275"/>
                <a:gd name="connsiteX14" fmla="*/ 146757 w 1245056"/>
                <a:gd name="connsiteY14" fmla="*/ 211665 h 389275"/>
                <a:gd name="connsiteX15" fmla="*/ 6422 w 1245056"/>
                <a:gd name="connsiteY15" fmla="*/ 143784 h 389275"/>
                <a:gd name="connsiteX16" fmla="*/ 3628 w 1245056"/>
                <a:gd name="connsiteY16" fmla="*/ 117939 h 389275"/>
                <a:gd name="connsiteX17" fmla="*/ 26424 w 1245056"/>
                <a:gd name="connsiteY17" fmla="*/ 106445 h 389275"/>
                <a:gd name="connsiteX18" fmla="*/ 164664 w 1245056"/>
                <a:gd name="connsiteY18" fmla="*/ 173311 h 389275"/>
                <a:gd name="connsiteX19" fmla="*/ 216543 w 1245056"/>
                <a:gd name="connsiteY19" fmla="*/ 175089 h 389275"/>
                <a:gd name="connsiteX20" fmla="*/ 288298 w 1245056"/>
                <a:gd name="connsiteY20" fmla="*/ 75584 h 389275"/>
                <a:gd name="connsiteX21" fmla="*/ 340114 w 1245056"/>
                <a:gd name="connsiteY21" fmla="*/ 29038 h 389275"/>
                <a:gd name="connsiteX22" fmla="*/ 359736 w 1245056"/>
                <a:gd name="connsiteY22" fmla="*/ 12274 h 389275"/>
                <a:gd name="connsiteX23" fmla="*/ 490482 w 1245056"/>
                <a:gd name="connsiteY23" fmla="*/ 654 h 389275"/>
                <a:gd name="connsiteX24" fmla="*/ 546680 w 1245056"/>
                <a:gd name="connsiteY24" fmla="*/ 19450 h 389275"/>
                <a:gd name="connsiteX25" fmla="*/ 647899 w 1245056"/>
                <a:gd name="connsiteY25" fmla="*/ 117431 h 389275"/>
                <a:gd name="connsiteX26" fmla="*/ 697619 w 1245056"/>
                <a:gd name="connsiteY26" fmla="*/ 164611 h 389275"/>
                <a:gd name="connsiteX27" fmla="*/ 873768 w 1245056"/>
                <a:gd name="connsiteY27" fmla="*/ 205696 h 389275"/>
                <a:gd name="connsiteX28" fmla="*/ 941078 w 1245056"/>
                <a:gd name="connsiteY28" fmla="*/ 196044 h 389275"/>
                <a:gd name="connsiteX29" fmla="*/ 980067 w 1245056"/>
                <a:gd name="connsiteY29" fmla="*/ 217444 h 3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5056" h="389275">
                  <a:moveTo>
                    <a:pt x="980067" y="217444"/>
                  </a:moveTo>
                  <a:cubicBezTo>
                    <a:pt x="1024771" y="262593"/>
                    <a:pt x="1072714" y="276118"/>
                    <a:pt x="1126753" y="235732"/>
                  </a:cubicBezTo>
                  <a:cubicBezTo>
                    <a:pt x="1136404" y="228493"/>
                    <a:pt x="1148469" y="223985"/>
                    <a:pt x="1158947" y="231033"/>
                  </a:cubicBezTo>
                  <a:cubicBezTo>
                    <a:pt x="1178188" y="243987"/>
                    <a:pt x="1199206" y="244304"/>
                    <a:pt x="1220415" y="247479"/>
                  </a:cubicBezTo>
                  <a:cubicBezTo>
                    <a:pt x="1228988" y="248749"/>
                    <a:pt x="1244799" y="248940"/>
                    <a:pt x="1245053" y="261005"/>
                  </a:cubicBezTo>
                  <a:cubicBezTo>
                    <a:pt x="1245307" y="276055"/>
                    <a:pt x="1231337" y="276245"/>
                    <a:pt x="1219399" y="277451"/>
                  </a:cubicBezTo>
                  <a:cubicBezTo>
                    <a:pt x="1187395" y="280626"/>
                    <a:pt x="1115259" y="354986"/>
                    <a:pt x="1109671" y="389275"/>
                  </a:cubicBezTo>
                  <a:cubicBezTo>
                    <a:pt x="761754" y="389275"/>
                    <a:pt x="413838" y="389149"/>
                    <a:pt x="65985" y="389149"/>
                  </a:cubicBezTo>
                  <a:cubicBezTo>
                    <a:pt x="65794" y="352953"/>
                    <a:pt x="68652" y="317330"/>
                    <a:pt x="80463" y="282341"/>
                  </a:cubicBezTo>
                  <a:cubicBezTo>
                    <a:pt x="85606" y="284881"/>
                    <a:pt x="88337" y="285452"/>
                    <a:pt x="89924" y="287167"/>
                  </a:cubicBezTo>
                  <a:cubicBezTo>
                    <a:pt x="99576" y="297708"/>
                    <a:pt x="84146" y="321394"/>
                    <a:pt x="104085" y="324442"/>
                  </a:cubicBezTo>
                  <a:cubicBezTo>
                    <a:pt x="120722" y="326982"/>
                    <a:pt x="124214" y="307043"/>
                    <a:pt x="132787" y="295930"/>
                  </a:cubicBezTo>
                  <a:cubicBezTo>
                    <a:pt x="144026" y="281325"/>
                    <a:pt x="156726" y="268117"/>
                    <a:pt x="168156" y="253639"/>
                  </a:cubicBezTo>
                  <a:cubicBezTo>
                    <a:pt x="175078" y="244812"/>
                    <a:pt x="187016" y="236494"/>
                    <a:pt x="177491" y="222334"/>
                  </a:cubicBezTo>
                  <a:cubicBezTo>
                    <a:pt x="169998" y="211157"/>
                    <a:pt x="158250" y="208299"/>
                    <a:pt x="146757" y="211665"/>
                  </a:cubicBezTo>
                  <a:cubicBezTo>
                    <a:pt x="82685" y="230271"/>
                    <a:pt x="51824" y="169564"/>
                    <a:pt x="6422" y="143784"/>
                  </a:cubicBezTo>
                  <a:cubicBezTo>
                    <a:pt x="-1389" y="139338"/>
                    <a:pt x="-1770" y="127210"/>
                    <a:pt x="3628" y="117939"/>
                  </a:cubicBezTo>
                  <a:cubicBezTo>
                    <a:pt x="8835" y="109048"/>
                    <a:pt x="17471" y="104477"/>
                    <a:pt x="26424" y="106445"/>
                  </a:cubicBezTo>
                  <a:cubicBezTo>
                    <a:pt x="76970" y="117748"/>
                    <a:pt x="134565" y="110255"/>
                    <a:pt x="164664" y="173311"/>
                  </a:cubicBezTo>
                  <a:cubicBezTo>
                    <a:pt x="177935" y="201124"/>
                    <a:pt x="199589" y="197378"/>
                    <a:pt x="216543" y="175089"/>
                  </a:cubicBezTo>
                  <a:cubicBezTo>
                    <a:pt x="241308" y="142640"/>
                    <a:pt x="264803" y="109112"/>
                    <a:pt x="288298" y="75584"/>
                  </a:cubicBezTo>
                  <a:cubicBezTo>
                    <a:pt x="302268" y="55645"/>
                    <a:pt x="318778" y="39325"/>
                    <a:pt x="340114" y="29038"/>
                  </a:cubicBezTo>
                  <a:cubicBezTo>
                    <a:pt x="344369" y="20339"/>
                    <a:pt x="349893" y="11385"/>
                    <a:pt x="359736" y="12274"/>
                  </a:cubicBezTo>
                  <a:cubicBezTo>
                    <a:pt x="403995" y="16021"/>
                    <a:pt x="446223" y="-3791"/>
                    <a:pt x="490482" y="654"/>
                  </a:cubicBezTo>
                  <a:cubicBezTo>
                    <a:pt x="510802" y="2685"/>
                    <a:pt x="528328" y="14434"/>
                    <a:pt x="546680" y="19450"/>
                  </a:cubicBezTo>
                  <a:cubicBezTo>
                    <a:pt x="598178" y="33420"/>
                    <a:pt x="636596" y="54438"/>
                    <a:pt x="647899" y="117431"/>
                  </a:cubicBezTo>
                  <a:cubicBezTo>
                    <a:pt x="651772" y="139148"/>
                    <a:pt x="675585" y="157246"/>
                    <a:pt x="697619" y="164611"/>
                  </a:cubicBezTo>
                  <a:cubicBezTo>
                    <a:pt x="755023" y="183788"/>
                    <a:pt x="810586" y="212745"/>
                    <a:pt x="873768" y="205696"/>
                  </a:cubicBezTo>
                  <a:cubicBezTo>
                    <a:pt x="896374" y="203156"/>
                    <a:pt x="918980" y="203347"/>
                    <a:pt x="941078" y="196044"/>
                  </a:cubicBezTo>
                  <a:cubicBezTo>
                    <a:pt x="959366" y="190011"/>
                    <a:pt x="977083" y="189313"/>
                    <a:pt x="980067" y="21744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" name="Полилиния: фигура 42">
              <a:extLst>
                <a:ext uri="{FF2B5EF4-FFF2-40B4-BE49-F238E27FC236}">
                  <a16:creationId xmlns="" xmlns:a16="http://schemas.microsoft.com/office/drawing/2014/main" id="{35217E5B-D3F6-4F2B-9078-31E1160FAAEB}"/>
                </a:ext>
              </a:extLst>
            </p:cNvPr>
            <p:cNvSpPr/>
            <p:nvPr/>
          </p:nvSpPr>
          <p:spPr>
            <a:xfrm>
              <a:off x="2862827" y="1143"/>
              <a:ext cx="692083" cy="744233"/>
            </a:xfrm>
            <a:custGeom>
              <a:avLst/>
              <a:gdLst>
                <a:gd name="connsiteX0" fmla="*/ 680663 w 692083"/>
                <a:gd name="connsiteY0" fmla="*/ 654752 h 744233"/>
                <a:gd name="connsiteX1" fmla="*/ 673043 w 692083"/>
                <a:gd name="connsiteY1" fmla="*/ 736540 h 744233"/>
                <a:gd name="connsiteX2" fmla="*/ 621544 w 692083"/>
                <a:gd name="connsiteY2" fmla="*/ 721554 h 744233"/>
                <a:gd name="connsiteX3" fmla="*/ 551250 w 692083"/>
                <a:gd name="connsiteY3" fmla="*/ 720220 h 744233"/>
                <a:gd name="connsiteX4" fmla="*/ 551250 w 692083"/>
                <a:gd name="connsiteY4" fmla="*/ 720220 h 744233"/>
                <a:gd name="connsiteX5" fmla="*/ 484829 w 692083"/>
                <a:gd name="connsiteY5" fmla="*/ 714442 h 744233"/>
                <a:gd name="connsiteX6" fmla="*/ 479622 w 692083"/>
                <a:gd name="connsiteY6" fmla="*/ 655387 h 744233"/>
                <a:gd name="connsiteX7" fmla="*/ 529850 w 692083"/>
                <a:gd name="connsiteY7" fmla="*/ 541277 h 744233"/>
                <a:gd name="connsiteX8" fmla="*/ 489083 w 692083"/>
                <a:gd name="connsiteY8" fmla="*/ 556580 h 744233"/>
                <a:gd name="connsiteX9" fmla="*/ 382276 w 692083"/>
                <a:gd name="connsiteY9" fmla="*/ 559311 h 744233"/>
                <a:gd name="connsiteX10" fmla="*/ 360813 w 692083"/>
                <a:gd name="connsiteY10" fmla="*/ 556517 h 744233"/>
                <a:gd name="connsiteX11" fmla="*/ 258324 w 692083"/>
                <a:gd name="connsiteY11" fmla="*/ 462409 h 744233"/>
                <a:gd name="connsiteX12" fmla="*/ 158566 w 692083"/>
                <a:gd name="connsiteY12" fmla="*/ 350966 h 744233"/>
                <a:gd name="connsiteX13" fmla="*/ 95510 w 692083"/>
                <a:gd name="connsiteY13" fmla="*/ 222950 h 744233"/>
                <a:gd name="connsiteX14" fmla="*/ 28835 w 692083"/>
                <a:gd name="connsiteY14" fmla="*/ 157290 h 744233"/>
                <a:gd name="connsiteX15" fmla="*/ 2991 w 692083"/>
                <a:gd name="connsiteY15" fmla="*/ 119952 h 744233"/>
                <a:gd name="connsiteX16" fmla="*/ 56013 w 692083"/>
                <a:gd name="connsiteY16" fmla="*/ 88138 h 744233"/>
                <a:gd name="connsiteX17" fmla="*/ 159772 w 692083"/>
                <a:gd name="connsiteY17" fmla="*/ 135065 h 744233"/>
                <a:gd name="connsiteX18" fmla="*/ 180727 w 692083"/>
                <a:gd name="connsiteY18" fmla="*/ 140590 h 744233"/>
                <a:gd name="connsiteX19" fmla="*/ 216478 w 692083"/>
                <a:gd name="connsiteY19" fmla="*/ 146241 h 744233"/>
                <a:gd name="connsiteX20" fmla="*/ 225749 w 692083"/>
                <a:gd name="connsiteY20" fmla="*/ 158878 h 744233"/>
                <a:gd name="connsiteX21" fmla="*/ 314903 w 692083"/>
                <a:gd name="connsiteY21" fmla="*/ 228538 h 744233"/>
                <a:gd name="connsiteX22" fmla="*/ 223526 w 692083"/>
                <a:gd name="connsiteY22" fmla="*/ 0 h 744233"/>
                <a:gd name="connsiteX23" fmla="*/ 436823 w 692083"/>
                <a:gd name="connsiteY23" fmla="*/ 0 h 744233"/>
                <a:gd name="connsiteX24" fmla="*/ 565283 w 692083"/>
                <a:gd name="connsiteY24" fmla="*/ 157925 h 744233"/>
                <a:gd name="connsiteX25" fmla="*/ 563823 w 692083"/>
                <a:gd name="connsiteY25" fmla="*/ 210821 h 744233"/>
                <a:gd name="connsiteX26" fmla="*/ 553472 w 692083"/>
                <a:gd name="connsiteY26" fmla="*/ 234951 h 744233"/>
                <a:gd name="connsiteX27" fmla="*/ 556456 w 692083"/>
                <a:gd name="connsiteY27" fmla="*/ 320486 h 744233"/>
                <a:gd name="connsiteX28" fmla="*/ 640213 w 692083"/>
                <a:gd name="connsiteY28" fmla="*/ 436438 h 744233"/>
                <a:gd name="connsiteX29" fmla="*/ 683075 w 692083"/>
                <a:gd name="connsiteY29" fmla="*/ 527370 h 744233"/>
                <a:gd name="connsiteX30" fmla="*/ 684155 w 692083"/>
                <a:gd name="connsiteY30" fmla="*/ 539499 h 744233"/>
                <a:gd name="connsiteX31" fmla="*/ 691648 w 692083"/>
                <a:gd name="connsiteY31" fmla="*/ 627447 h 744233"/>
                <a:gd name="connsiteX32" fmla="*/ 680726 w 692083"/>
                <a:gd name="connsiteY32" fmla="*/ 654625 h 744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2083" h="744233">
                  <a:moveTo>
                    <a:pt x="680663" y="654752"/>
                  </a:moveTo>
                  <a:cubicBezTo>
                    <a:pt x="681171" y="682374"/>
                    <a:pt x="680853" y="709870"/>
                    <a:pt x="673043" y="736540"/>
                  </a:cubicBezTo>
                  <a:cubicBezTo>
                    <a:pt x="649865" y="755590"/>
                    <a:pt x="636657" y="734889"/>
                    <a:pt x="621544" y="721554"/>
                  </a:cubicBezTo>
                  <a:cubicBezTo>
                    <a:pt x="590556" y="694312"/>
                    <a:pt x="580587" y="694185"/>
                    <a:pt x="551250" y="720220"/>
                  </a:cubicBezTo>
                  <a:lnTo>
                    <a:pt x="551250" y="720220"/>
                  </a:lnTo>
                  <a:cubicBezTo>
                    <a:pt x="526929" y="751082"/>
                    <a:pt x="503434" y="727904"/>
                    <a:pt x="484829" y="714442"/>
                  </a:cubicBezTo>
                  <a:cubicBezTo>
                    <a:pt x="466032" y="700853"/>
                    <a:pt x="467366" y="672532"/>
                    <a:pt x="479622" y="655387"/>
                  </a:cubicBezTo>
                  <a:cubicBezTo>
                    <a:pt x="506292" y="618175"/>
                    <a:pt x="501910" y="566232"/>
                    <a:pt x="529850" y="541277"/>
                  </a:cubicBezTo>
                  <a:cubicBezTo>
                    <a:pt x="525088" y="554104"/>
                    <a:pt x="507625" y="564454"/>
                    <a:pt x="489083" y="556580"/>
                  </a:cubicBezTo>
                  <a:cubicBezTo>
                    <a:pt x="452190" y="540896"/>
                    <a:pt x="417646" y="548071"/>
                    <a:pt x="382276" y="559311"/>
                  </a:cubicBezTo>
                  <a:cubicBezTo>
                    <a:pt x="375228" y="561533"/>
                    <a:pt x="367354" y="562676"/>
                    <a:pt x="360813" y="556517"/>
                  </a:cubicBezTo>
                  <a:cubicBezTo>
                    <a:pt x="322586" y="530037"/>
                    <a:pt x="302012" y="479491"/>
                    <a:pt x="258324" y="462409"/>
                  </a:cubicBezTo>
                  <a:cubicBezTo>
                    <a:pt x="206889" y="442280"/>
                    <a:pt x="162439" y="430532"/>
                    <a:pt x="158566" y="350966"/>
                  </a:cubicBezTo>
                  <a:cubicBezTo>
                    <a:pt x="156597" y="310707"/>
                    <a:pt x="118434" y="265368"/>
                    <a:pt x="95510" y="222950"/>
                  </a:cubicBezTo>
                  <a:cubicBezTo>
                    <a:pt x="79445" y="193295"/>
                    <a:pt x="53791" y="176213"/>
                    <a:pt x="28835" y="157290"/>
                  </a:cubicBezTo>
                  <a:cubicBezTo>
                    <a:pt x="16516" y="147956"/>
                    <a:pt x="-8630" y="140082"/>
                    <a:pt x="2991" y="119952"/>
                  </a:cubicBezTo>
                  <a:cubicBezTo>
                    <a:pt x="12897" y="102870"/>
                    <a:pt x="31756" y="87059"/>
                    <a:pt x="56013" y="88138"/>
                  </a:cubicBezTo>
                  <a:cubicBezTo>
                    <a:pt x="96272" y="89853"/>
                    <a:pt x="132912" y="99441"/>
                    <a:pt x="159772" y="135065"/>
                  </a:cubicBezTo>
                  <a:cubicBezTo>
                    <a:pt x="165170" y="142241"/>
                    <a:pt x="174441" y="153163"/>
                    <a:pt x="180727" y="140590"/>
                  </a:cubicBezTo>
                  <a:cubicBezTo>
                    <a:pt x="199460" y="103061"/>
                    <a:pt x="206826" y="127826"/>
                    <a:pt x="216478" y="146241"/>
                  </a:cubicBezTo>
                  <a:cubicBezTo>
                    <a:pt x="218954" y="150940"/>
                    <a:pt x="221748" y="157290"/>
                    <a:pt x="225749" y="158878"/>
                  </a:cubicBezTo>
                  <a:cubicBezTo>
                    <a:pt x="261055" y="173038"/>
                    <a:pt x="292678" y="192596"/>
                    <a:pt x="314903" y="228538"/>
                  </a:cubicBezTo>
                  <a:cubicBezTo>
                    <a:pt x="294138" y="145924"/>
                    <a:pt x="254387" y="75057"/>
                    <a:pt x="223526" y="0"/>
                  </a:cubicBezTo>
                  <a:cubicBezTo>
                    <a:pt x="294646" y="0"/>
                    <a:pt x="365766" y="0"/>
                    <a:pt x="436823" y="0"/>
                  </a:cubicBezTo>
                  <a:cubicBezTo>
                    <a:pt x="481209" y="51181"/>
                    <a:pt x="521913" y="105792"/>
                    <a:pt x="565283" y="157925"/>
                  </a:cubicBezTo>
                  <a:cubicBezTo>
                    <a:pt x="581603" y="177547"/>
                    <a:pt x="580332" y="193803"/>
                    <a:pt x="563823" y="210821"/>
                  </a:cubicBezTo>
                  <a:cubicBezTo>
                    <a:pt x="557219" y="217616"/>
                    <a:pt x="548075" y="227331"/>
                    <a:pt x="553472" y="234951"/>
                  </a:cubicBezTo>
                  <a:cubicBezTo>
                    <a:pt x="573602" y="263590"/>
                    <a:pt x="559378" y="291593"/>
                    <a:pt x="556456" y="320486"/>
                  </a:cubicBezTo>
                  <a:cubicBezTo>
                    <a:pt x="552519" y="359475"/>
                    <a:pt x="600716" y="423992"/>
                    <a:pt x="640213" y="436438"/>
                  </a:cubicBezTo>
                  <a:cubicBezTo>
                    <a:pt x="693363" y="453138"/>
                    <a:pt x="701681" y="470918"/>
                    <a:pt x="683075" y="527370"/>
                  </a:cubicBezTo>
                  <a:cubicBezTo>
                    <a:pt x="681869" y="530990"/>
                    <a:pt x="683647" y="535435"/>
                    <a:pt x="684155" y="539499"/>
                  </a:cubicBezTo>
                  <a:cubicBezTo>
                    <a:pt x="674948" y="569915"/>
                    <a:pt x="690442" y="597982"/>
                    <a:pt x="691648" y="627447"/>
                  </a:cubicBezTo>
                  <a:cubicBezTo>
                    <a:pt x="691775" y="638242"/>
                    <a:pt x="683520" y="645163"/>
                    <a:pt x="680726" y="65462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" name="Полилиния: фигура 43">
              <a:extLst>
                <a:ext uri="{FF2B5EF4-FFF2-40B4-BE49-F238E27FC236}">
                  <a16:creationId xmlns="" xmlns:a16="http://schemas.microsoft.com/office/drawing/2014/main" id="{3B380340-6232-4EA1-8C90-0E0617B53D5D}"/>
                </a:ext>
              </a:extLst>
            </p:cNvPr>
            <p:cNvSpPr/>
            <p:nvPr/>
          </p:nvSpPr>
          <p:spPr>
            <a:xfrm>
              <a:off x="2508092" y="6525351"/>
              <a:ext cx="808239" cy="840556"/>
            </a:xfrm>
            <a:custGeom>
              <a:avLst/>
              <a:gdLst>
                <a:gd name="connsiteX0" fmla="*/ 480535 w 808239"/>
                <a:gd name="connsiteY0" fmla="*/ 758578 h 840556"/>
                <a:gd name="connsiteX1" fmla="*/ 414559 w 808239"/>
                <a:gd name="connsiteY1" fmla="*/ 699967 h 840556"/>
                <a:gd name="connsiteX2" fmla="*/ 357599 w 808239"/>
                <a:gd name="connsiteY2" fmla="*/ 693173 h 840556"/>
                <a:gd name="connsiteX3" fmla="*/ 331818 w 808239"/>
                <a:gd name="connsiteY3" fmla="*/ 682060 h 840556"/>
                <a:gd name="connsiteX4" fmla="*/ 260000 w 808239"/>
                <a:gd name="connsiteY4" fmla="*/ 609988 h 840556"/>
                <a:gd name="connsiteX5" fmla="*/ 253840 w 808239"/>
                <a:gd name="connsiteY5" fmla="*/ 586492 h 840556"/>
                <a:gd name="connsiteX6" fmla="*/ 239108 w 808239"/>
                <a:gd name="connsiteY6" fmla="*/ 543312 h 840556"/>
                <a:gd name="connsiteX7" fmla="*/ 217455 w 808239"/>
                <a:gd name="connsiteY7" fmla="*/ 523817 h 840556"/>
                <a:gd name="connsiteX8" fmla="*/ 238791 w 808239"/>
                <a:gd name="connsiteY8" fmla="*/ 507307 h 840556"/>
                <a:gd name="connsiteX9" fmla="*/ 257206 w 808239"/>
                <a:gd name="connsiteY9" fmla="*/ 468382 h 840556"/>
                <a:gd name="connsiteX10" fmla="*/ 254031 w 808239"/>
                <a:gd name="connsiteY10" fmla="*/ 404310 h 840556"/>
                <a:gd name="connsiteX11" fmla="*/ 236632 w 808239"/>
                <a:gd name="connsiteY11" fmla="*/ 267594 h 840556"/>
                <a:gd name="connsiteX12" fmla="*/ 137445 w 808239"/>
                <a:gd name="connsiteY12" fmla="*/ 220730 h 840556"/>
                <a:gd name="connsiteX13" fmla="*/ 15017 w 808239"/>
                <a:gd name="connsiteY13" fmla="*/ 113987 h 840556"/>
                <a:gd name="connsiteX14" fmla="*/ 1872 w 808239"/>
                <a:gd name="connsiteY14" fmla="*/ 75696 h 840556"/>
                <a:gd name="connsiteX15" fmla="*/ 268445 w 808239"/>
                <a:gd name="connsiteY15" fmla="*/ 15307 h 840556"/>
                <a:gd name="connsiteX16" fmla="*/ 294480 w 808239"/>
                <a:gd name="connsiteY16" fmla="*/ 18609 h 840556"/>
                <a:gd name="connsiteX17" fmla="*/ 304894 w 808239"/>
                <a:gd name="connsiteY17" fmla="*/ 22673 h 840556"/>
                <a:gd name="connsiteX18" fmla="*/ 340899 w 808239"/>
                <a:gd name="connsiteY18" fmla="*/ 73918 h 840556"/>
                <a:gd name="connsiteX19" fmla="*/ 347693 w 808239"/>
                <a:gd name="connsiteY19" fmla="*/ 117288 h 840556"/>
                <a:gd name="connsiteX20" fmla="*/ 311816 w 808239"/>
                <a:gd name="connsiteY20" fmla="*/ 128528 h 840556"/>
                <a:gd name="connsiteX21" fmla="*/ 216566 w 808239"/>
                <a:gd name="connsiteY21" fmla="*/ 99254 h 840556"/>
                <a:gd name="connsiteX22" fmla="*/ 148938 w 808239"/>
                <a:gd name="connsiteY22" fmla="*/ 113288 h 840556"/>
                <a:gd name="connsiteX23" fmla="*/ 222979 w 808239"/>
                <a:gd name="connsiteY23" fmla="*/ 154881 h 840556"/>
                <a:gd name="connsiteX24" fmla="*/ 235298 w 808239"/>
                <a:gd name="connsiteY24" fmla="*/ 210825 h 840556"/>
                <a:gd name="connsiteX25" fmla="*/ 248062 w 808239"/>
                <a:gd name="connsiteY25" fmla="*/ 190631 h 840556"/>
                <a:gd name="connsiteX26" fmla="*/ 282860 w 808239"/>
                <a:gd name="connsiteY26" fmla="*/ 131766 h 840556"/>
                <a:gd name="connsiteX27" fmla="*/ 330866 w 808239"/>
                <a:gd name="connsiteY27" fmla="*/ 144022 h 840556"/>
                <a:gd name="connsiteX28" fmla="*/ 379253 w 808239"/>
                <a:gd name="connsiteY28" fmla="*/ 278833 h 840556"/>
                <a:gd name="connsiteX29" fmla="*/ 381920 w 808239"/>
                <a:gd name="connsiteY29" fmla="*/ 247400 h 840556"/>
                <a:gd name="connsiteX30" fmla="*/ 487647 w 808239"/>
                <a:gd name="connsiteY30" fmla="*/ 269880 h 840556"/>
                <a:gd name="connsiteX31" fmla="*/ 559466 w 808239"/>
                <a:gd name="connsiteY31" fmla="*/ 296994 h 840556"/>
                <a:gd name="connsiteX32" fmla="*/ 606011 w 808239"/>
                <a:gd name="connsiteY32" fmla="*/ 363479 h 840556"/>
                <a:gd name="connsiteX33" fmla="*/ 650779 w 808239"/>
                <a:gd name="connsiteY33" fmla="*/ 481589 h 840556"/>
                <a:gd name="connsiteX34" fmla="*/ 686402 w 808239"/>
                <a:gd name="connsiteY34" fmla="*/ 597097 h 840556"/>
                <a:gd name="connsiteX35" fmla="*/ 719422 w 808239"/>
                <a:gd name="connsiteY35" fmla="*/ 629101 h 840556"/>
                <a:gd name="connsiteX36" fmla="*/ 733837 w 808239"/>
                <a:gd name="connsiteY36" fmla="*/ 696602 h 840556"/>
                <a:gd name="connsiteX37" fmla="*/ 725010 w 808239"/>
                <a:gd name="connsiteY37" fmla="*/ 714509 h 840556"/>
                <a:gd name="connsiteX38" fmla="*/ 667860 w 808239"/>
                <a:gd name="connsiteY38" fmla="*/ 740671 h 840556"/>
                <a:gd name="connsiteX39" fmla="*/ 665701 w 808239"/>
                <a:gd name="connsiteY39" fmla="*/ 740989 h 840556"/>
                <a:gd name="connsiteX40" fmla="*/ 669448 w 808239"/>
                <a:gd name="connsiteY40" fmla="*/ 740798 h 840556"/>
                <a:gd name="connsiteX41" fmla="*/ 716184 w 808239"/>
                <a:gd name="connsiteY41" fmla="*/ 747910 h 840556"/>
                <a:gd name="connsiteX42" fmla="*/ 740504 w 808239"/>
                <a:gd name="connsiteY42" fmla="*/ 753435 h 840556"/>
                <a:gd name="connsiteX43" fmla="*/ 798924 w 808239"/>
                <a:gd name="connsiteY43" fmla="*/ 805568 h 840556"/>
                <a:gd name="connsiteX44" fmla="*/ 800321 w 808239"/>
                <a:gd name="connsiteY44" fmla="*/ 840557 h 840556"/>
                <a:gd name="connsiteX45" fmla="*/ 754601 w 808239"/>
                <a:gd name="connsiteY45" fmla="*/ 840557 h 840556"/>
                <a:gd name="connsiteX46" fmla="*/ 609377 w 808239"/>
                <a:gd name="connsiteY46" fmla="*/ 813252 h 840556"/>
                <a:gd name="connsiteX47" fmla="*/ 525113 w 808239"/>
                <a:gd name="connsiteY47" fmla="*/ 764547 h 840556"/>
                <a:gd name="connsiteX48" fmla="*/ 440530 w 808239"/>
                <a:gd name="connsiteY48" fmla="*/ 633673 h 840556"/>
                <a:gd name="connsiteX49" fmla="*/ 395509 w 808239"/>
                <a:gd name="connsiteY49" fmla="*/ 535755 h 840556"/>
                <a:gd name="connsiteX50" fmla="*/ 391889 w 808239"/>
                <a:gd name="connsiteY50" fmla="*/ 529278 h 840556"/>
                <a:gd name="connsiteX51" fmla="*/ 394239 w 808239"/>
                <a:gd name="connsiteY51" fmla="*/ 531691 h 840556"/>
                <a:gd name="connsiteX52" fmla="*/ 484663 w 808239"/>
                <a:gd name="connsiteY52" fmla="*/ 705873 h 840556"/>
                <a:gd name="connsiteX53" fmla="*/ 480535 w 808239"/>
                <a:gd name="connsiteY53" fmla="*/ 758451 h 8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08239" h="840556">
                  <a:moveTo>
                    <a:pt x="480535" y="758578"/>
                  </a:moveTo>
                  <a:cubicBezTo>
                    <a:pt x="458564" y="739274"/>
                    <a:pt x="444023" y="712223"/>
                    <a:pt x="414559" y="699967"/>
                  </a:cubicBezTo>
                  <a:cubicBezTo>
                    <a:pt x="394683" y="691712"/>
                    <a:pt x="380396" y="674059"/>
                    <a:pt x="357599" y="693173"/>
                  </a:cubicBezTo>
                  <a:cubicBezTo>
                    <a:pt x="348201" y="701047"/>
                    <a:pt x="339248" y="689553"/>
                    <a:pt x="331818" y="682060"/>
                  </a:cubicBezTo>
                  <a:cubicBezTo>
                    <a:pt x="307942" y="657930"/>
                    <a:pt x="284193" y="633737"/>
                    <a:pt x="260000" y="609988"/>
                  </a:cubicBezTo>
                  <a:cubicBezTo>
                    <a:pt x="253015" y="603066"/>
                    <a:pt x="244823" y="595064"/>
                    <a:pt x="253840" y="586492"/>
                  </a:cubicBezTo>
                  <a:cubicBezTo>
                    <a:pt x="284511" y="557409"/>
                    <a:pt x="254983" y="552583"/>
                    <a:pt x="239108" y="543312"/>
                  </a:cubicBezTo>
                  <a:cubicBezTo>
                    <a:pt x="230409" y="538168"/>
                    <a:pt x="218217" y="537216"/>
                    <a:pt x="217455" y="523817"/>
                  </a:cubicBezTo>
                  <a:cubicBezTo>
                    <a:pt x="216566" y="507942"/>
                    <a:pt x="229202" y="509784"/>
                    <a:pt x="238791" y="507307"/>
                  </a:cubicBezTo>
                  <a:cubicBezTo>
                    <a:pt x="258539" y="502227"/>
                    <a:pt x="259301" y="484764"/>
                    <a:pt x="257206" y="468382"/>
                  </a:cubicBezTo>
                  <a:cubicBezTo>
                    <a:pt x="254412" y="446728"/>
                    <a:pt x="259301" y="422535"/>
                    <a:pt x="254031" y="404310"/>
                  </a:cubicBezTo>
                  <a:cubicBezTo>
                    <a:pt x="240950" y="359098"/>
                    <a:pt x="254285" y="311155"/>
                    <a:pt x="236632" y="267594"/>
                  </a:cubicBezTo>
                  <a:cubicBezTo>
                    <a:pt x="200818" y="258576"/>
                    <a:pt x="166464" y="246385"/>
                    <a:pt x="137445" y="220730"/>
                  </a:cubicBezTo>
                  <a:cubicBezTo>
                    <a:pt x="96868" y="184916"/>
                    <a:pt x="47592" y="161040"/>
                    <a:pt x="15017" y="113987"/>
                  </a:cubicBezTo>
                  <a:cubicBezTo>
                    <a:pt x="6444" y="101540"/>
                    <a:pt x="-4414" y="92841"/>
                    <a:pt x="1872" y="75696"/>
                  </a:cubicBezTo>
                  <a:cubicBezTo>
                    <a:pt x="82708" y="14736"/>
                    <a:pt x="168179" y="-22666"/>
                    <a:pt x="268445" y="15307"/>
                  </a:cubicBezTo>
                  <a:cubicBezTo>
                    <a:pt x="277018" y="18546"/>
                    <a:pt x="285781" y="17720"/>
                    <a:pt x="294480" y="18609"/>
                  </a:cubicBezTo>
                  <a:cubicBezTo>
                    <a:pt x="298227" y="19053"/>
                    <a:pt x="301656" y="20514"/>
                    <a:pt x="304894" y="22673"/>
                  </a:cubicBezTo>
                  <a:cubicBezTo>
                    <a:pt x="315308" y="40961"/>
                    <a:pt x="323182" y="60773"/>
                    <a:pt x="340899" y="73918"/>
                  </a:cubicBezTo>
                  <a:cubicBezTo>
                    <a:pt x="355440" y="84712"/>
                    <a:pt x="357472" y="101287"/>
                    <a:pt x="347693" y="117288"/>
                  </a:cubicBezTo>
                  <a:cubicBezTo>
                    <a:pt x="339185" y="131195"/>
                    <a:pt x="328135" y="133545"/>
                    <a:pt x="311816" y="128528"/>
                  </a:cubicBezTo>
                  <a:cubicBezTo>
                    <a:pt x="280193" y="118812"/>
                    <a:pt x="247109" y="117733"/>
                    <a:pt x="216566" y="99254"/>
                  </a:cubicBezTo>
                  <a:cubicBezTo>
                    <a:pt x="196373" y="87062"/>
                    <a:pt x="173132" y="104969"/>
                    <a:pt x="148938" y="113288"/>
                  </a:cubicBezTo>
                  <a:cubicBezTo>
                    <a:pt x="170401" y="138116"/>
                    <a:pt x="183863" y="164850"/>
                    <a:pt x="222979" y="154881"/>
                  </a:cubicBezTo>
                  <a:cubicBezTo>
                    <a:pt x="246538" y="148912"/>
                    <a:pt x="254094" y="182884"/>
                    <a:pt x="235298" y="210825"/>
                  </a:cubicBezTo>
                  <a:cubicBezTo>
                    <a:pt x="242791" y="206189"/>
                    <a:pt x="250538" y="201744"/>
                    <a:pt x="248062" y="190631"/>
                  </a:cubicBezTo>
                  <a:cubicBezTo>
                    <a:pt x="241013" y="158246"/>
                    <a:pt x="265524" y="146689"/>
                    <a:pt x="282860" y="131766"/>
                  </a:cubicBezTo>
                  <a:cubicBezTo>
                    <a:pt x="302354" y="115002"/>
                    <a:pt x="326040" y="127004"/>
                    <a:pt x="330866" y="144022"/>
                  </a:cubicBezTo>
                  <a:cubicBezTo>
                    <a:pt x="344518" y="192155"/>
                    <a:pt x="387254" y="227970"/>
                    <a:pt x="379253" y="278833"/>
                  </a:cubicBezTo>
                  <a:cubicBezTo>
                    <a:pt x="376903" y="271467"/>
                    <a:pt x="374871" y="259402"/>
                    <a:pt x="381920" y="247400"/>
                  </a:cubicBezTo>
                  <a:cubicBezTo>
                    <a:pt x="421163" y="232668"/>
                    <a:pt x="456024" y="250829"/>
                    <a:pt x="487647" y="269880"/>
                  </a:cubicBezTo>
                  <a:cubicBezTo>
                    <a:pt x="510888" y="283913"/>
                    <a:pt x="532415" y="297249"/>
                    <a:pt x="559466" y="296994"/>
                  </a:cubicBezTo>
                  <a:cubicBezTo>
                    <a:pt x="586898" y="309440"/>
                    <a:pt x="593756" y="339222"/>
                    <a:pt x="606011" y="363479"/>
                  </a:cubicBezTo>
                  <a:cubicBezTo>
                    <a:pt x="624871" y="400754"/>
                    <a:pt x="649890" y="434218"/>
                    <a:pt x="650779" y="481589"/>
                  </a:cubicBezTo>
                  <a:cubicBezTo>
                    <a:pt x="651604" y="522039"/>
                    <a:pt x="674083" y="558615"/>
                    <a:pt x="686402" y="597097"/>
                  </a:cubicBezTo>
                  <a:cubicBezTo>
                    <a:pt x="691800" y="613861"/>
                    <a:pt x="706405" y="620275"/>
                    <a:pt x="719422" y="629101"/>
                  </a:cubicBezTo>
                  <a:cubicBezTo>
                    <a:pt x="748251" y="648596"/>
                    <a:pt x="751236" y="664788"/>
                    <a:pt x="733837" y="696602"/>
                  </a:cubicBezTo>
                  <a:cubicBezTo>
                    <a:pt x="730662" y="702444"/>
                    <a:pt x="726979" y="707841"/>
                    <a:pt x="725010" y="714509"/>
                  </a:cubicBezTo>
                  <a:cubicBezTo>
                    <a:pt x="710913" y="762833"/>
                    <a:pt x="706786" y="764674"/>
                    <a:pt x="667860" y="740671"/>
                  </a:cubicBezTo>
                  <a:cubicBezTo>
                    <a:pt x="663288" y="738258"/>
                    <a:pt x="664368" y="746259"/>
                    <a:pt x="665701" y="740989"/>
                  </a:cubicBezTo>
                  <a:cubicBezTo>
                    <a:pt x="666082" y="739591"/>
                    <a:pt x="667289" y="739591"/>
                    <a:pt x="669448" y="740798"/>
                  </a:cubicBezTo>
                  <a:cubicBezTo>
                    <a:pt x="684180" y="749116"/>
                    <a:pt x="697070" y="765182"/>
                    <a:pt x="716184" y="747910"/>
                  </a:cubicBezTo>
                  <a:cubicBezTo>
                    <a:pt x="723613" y="741115"/>
                    <a:pt x="732757" y="748101"/>
                    <a:pt x="740504" y="753435"/>
                  </a:cubicBezTo>
                  <a:cubicBezTo>
                    <a:pt x="761904" y="768357"/>
                    <a:pt x="780510" y="786772"/>
                    <a:pt x="798924" y="805568"/>
                  </a:cubicBezTo>
                  <a:cubicBezTo>
                    <a:pt x="810100" y="816998"/>
                    <a:pt x="812005" y="828365"/>
                    <a:pt x="800321" y="840557"/>
                  </a:cubicBezTo>
                  <a:cubicBezTo>
                    <a:pt x="785081" y="840557"/>
                    <a:pt x="769842" y="840557"/>
                    <a:pt x="754601" y="840557"/>
                  </a:cubicBezTo>
                  <a:cubicBezTo>
                    <a:pt x="709072" y="813569"/>
                    <a:pt x="660177" y="805695"/>
                    <a:pt x="609377" y="813252"/>
                  </a:cubicBezTo>
                  <a:cubicBezTo>
                    <a:pt x="569308" y="819221"/>
                    <a:pt x="543908" y="796805"/>
                    <a:pt x="525113" y="764547"/>
                  </a:cubicBezTo>
                  <a:cubicBezTo>
                    <a:pt x="498760" y="719335"/>
                    <a:pt x="466311" y="678567"/>
                    <a:pt x="440530" y="633673"/>
                  </a:cubicBezTo>
                  <a:cubicBezTo>
                    <a:pt x="421798" y="601034"/>
                    <a:pt x="404907" y="565410"/>
                    <a:pt x="395509" y="535755"/>
                  </a:cubicBezTo>
                  <a:cubicBezTo>
                    <a:pt x="389603" y="523817"/>
                    <a:pt x="388143" y="532962"/>
                    <a:pt x="391889" y="529278"/>
                  </a:cubicBezTo>
                  <a:cubicBezTo>
                    <a:pt x="392524" y="528643"/>
                    <a:pt x="393350" y="529469"/>
                    <a:pt x="394239" y="531691"/>
                  </a:cubicBezTo>
                  <a:cubicBezTo>
                    <a:pt x="417480" y="593858"/>
                    <a:pt x="450944" y="650056"/>
                    <a:pt x="484663" y="705873"/>
                  </a:cubicBezTo>
                  <a:cubicBezTo>
                    <a:pt x="497172" y="726638"/>
                    <a:pt x="499649" y="742449"/>
                    <a:pt x="480535" y="75845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" name="Полилиния: фигура 44">
              <a:extLst>
                <a:ext uri="{FF2B5EF4-FFF2-40B4-BE49-F238E27FC236}">
                  <a16:creationId xmlns="" xmlns:a16="http://schemas.microsoft.com/office/drawing/2014/main" id="{520B63DB-501F-4EF2-9C51-F0000DEF585E}"/>
                </a:ext>
              </a:extLst>
            </p:cNvPr>
            <p:cNvSpPr/>
            <p:nvPr/>
          </p:nvSpPr>
          <p:spPr>
            <a:xfrm>
              <a:off x="4954356" y="1333"/>
              <a:ext cx="852563" cy="573419"/>
            </a:xfrm>
            <a:custGeom>
              <a:avLst/>
              <a:gdLst>
                <a:gd name="connsiteX0" fmla="*/ 105069 w 852563"/>
                <a:gd name="connsiteY0" fmla="*/ 127 h 573419"/>
                <a:gd name="connsiteX1" fmla="*/ 287885 w 852563"/>
                <a:gd name="connsiteY1" fmla="*/ 127 h 573419"/>
                <a:gd name="connsiteX2" fmla="*/ 297030 w 852563"/>
                <a:gd name="connsiteY2" fmla="*/ 36957 h 573419"/>
                <a:gd name="connsiteX3" fmla="*/ 325287 w 852563"/>
                <a:gd name="connsiteY3" fmla="*/ 82931 h 573419"/>
                <a:gd name="connsiteX4" fmla="*/ 458637 w 852563"/>
                <a:gd name="connsiteY4" fmla="*/ 172149 h 573419"/>
                <a:gd name="connsiteX5" fmla="*/ 483593 w 852563"/>
                <a:gd name="connsiteY5" fmla="*/ 237110 h 573419"/>
                <a:gd name="connsiteX6" fmla="*/ 561697 w 852563"/>
                <a:gd name="connsiteY6" fmla="*/ 177547 h 573419"/>
                <a:gd name="connsiteX7" fmla="*/ 569064 w 852563"/>
                <a:gd name="connsiteY7" fmla="*/ 146051 h 573419"/>
                <a:gd name="connsiteX8" fmla="*/ 556808 w 852563"/>
                <a:gd name="connsiteY8" fmla="*/ 103061 h 573419"/>
                <a:gd name="connsiteX9" fmla="*/ 532805 w 852563"/>
                <a:gd name="connsiteY9" fmla="*/ 49276 h 573419"/>
                <a:gd name="connsiteX10" fmla="*/ 508675 w 852563"/>
                <a:gd name="connsiteY10" fmla="*/ 191 h 573419"/>
                <a:gd name="connsiteX11" fmla="*/ 638152 w 852563"/>
                <a:gd name="connsiteY11" fmla="*/ 191 h 573419"/>
                <a:gd name="connsiteX12" fmla="*/ 669076 w 852563"/>
                <a:gd name="connsiteY12" fmla="*/ 33909 h 573419"/>
                <a:gd name="connsiteX13" fmla="*/ 685141 w 852563"/>
                <a:gd name="connsiteY13" fmla="*/ 48705 h 573419"/>
                <a:gd name="connsiteX14" fmla="*/ 696254 w 852563"/>
                <a:gd name="connsiteY14" fmla="*/ 30036 h 573419"/>
                <a:gd name="connsiteX15" fmla="*/ 714288 w 852563"/>
                <a:gd name="connsiteY15" fmla="*/ 191 h 573419"/>
                <a:gd name="connsiteX16" fmla="*/ 843765 w 852563"/>
                <a:gd name="connsiteY16" fmla="*/ 191 h 573419"/>
                <a:gd name="connsiteX17" fmla="*/ 827509 w 852563"/>
                <a:gd name="connsiteY17" fmla="*/ 99060 h 573419"/>
                <a:gd name="connsiteX18" fmla="*/ 785916 w 852563"/>
                <a:gd name="connsiteY18" fmla="*/ 170371 h 573419"/>
                <a:gd name="connsiteX19" fmla="*/ 736894 w 852563"/>
                <a:gd name="connsiteY19" fmla="*/ 241682 h 573419"/>
                <a:gd name="connsiteX20" fmla="*/ 760770 w 852563"/>
                <a:gd name="connsiteY20" fmla="*/ 236031 h 573419"/>
                <a:gd name="connsiteX21" fmla="*/ 819381 w 852563"/>
                <a:gd name="connsiteY21" fmla="*/ 217425 h 573419"/>
                <a:gd name="connsiteX22" fmla="*/ 820079 w 852563"/>
                <a:gd name="connsiteY22" fmla="*/ 290577 h 573419"/>
                <a:gd name="connsiteX23" fmla="*/ 790933 w 852563"/>
                <a:gd name="connsiteY23" fmla="*/ 431485 h 573419"/>
                <a:gd name="connsiteX24" fmla="*/ 766993 w 852563"/>
                <a:gd name="connsiteY24" fmla="*/ 487174 h 573419"/>
                <a:gd name="connsiteX25" fmla="*/ 716257 w 852563"/>
                <a:gd name="connsiteY25" fmla="*/ 546166 h 573419"/>
                <a:gd name="connsiteX26" fmla="*/ 677585 w 852563"/>
                <a:gd name="connsiteY26" fmla="*/ 573217 h 573419"/>
                <a:gd name="connsiteX27" fmla="*/ 637072 w 852563"/>
                <a:gd name="connsiteY27" fmla="*/ 535562 h 573419"/>
                <a:gd name="connsiteX28" fmla="*/ 471337 w 852563"/>
                <a:gd name="connsiteY28" fmla="*/ 464314 h 573419"/>
                <a:gd name="connsiteX29" fmla="*/ 432158 w 852563"/>
                <a:gd name="connsiteY29" fmla="*/ 465330 h 573419"/>
                <a:gd name="connsiteX30" fmla="*/ 369293 w 852563"/>
                <a:gd name="connsiteY30" fmla="*/ 455170 h 573419"/>
                <a:gd name="connsiteX31" fmla="*/ 266232 w 852563"/>
                <a:gd name="connsiteY31" fmla="*/ 444375 h 573419"/>
                <a:gd name="connsiteX32" fmla="*/ 210415 w 852563"/>
                <a:gd name="connsiteY32" fmla="*/ 481713 h 573419"/>
                <a:gd name="connsiteX33" fmla="*/ 181078 w 852563"/>
                <a:gd name="connsiteY33" fmla="*/ 523560 h 573419"/>
                <a:gd name="connsiteX34" fmla="*/ 134977 w 852563"/>
                <a:gd name="connsiteY34" fmla="*/ 497144 h 573419"/>
                <a:gd name="connsiteX35" fmla="*/ 23027 w 852563"/>
                <a:gd name="connsiteY35" fmla="*/ 334520 h 573419"/>
                <a:gd name="connsiteX36" fmla="*/ 5247 w 852563"/>
                <a:gd name="connsiteY36" fmla="*/ 273750 h 573419"/>
                <a:gd name="connsiteX37" fmla="*/ 39664 w 852563"/>
                <a:gd name="connsiteY37" fmla="*/ 264796 h 573419"/>
                <a:gd name="connsiteX38" fmla="*/ 158472 w 852563"/>
                <a:gd name="connsiteY38" fmla="*/ 344616 h 573419"/>
                <a:gd name="connsiteX39" fmla="*/ 185143 w 852563"/>
                <a:gd name="connsiteY39" fmla="*/ 344616 h 573419"/>
                <a:gd name="connsiteX40" fmla="*/ 234609 w 852563"/>
                <a:gd name="connsiteY40" fmla="*/ 333250 h 573419"/>
                <a:gd name="connsiteX41" fmla="*/ 305031 w 852563"/>
                <a:gd name="connsiteY41" fmla="*/ 320677 h 573419"/>
                <a:gd name="connsiteX42" fmla="*/ 345544 w 852563"/>
                <a:gd name="connsiteY42" fmla="*/ 339092 h 573419"/>
                <a:gd name="connsiteX43" fmla="*/ 383326 w 852563"/>
                <a:gd name="connsiteY43" fmla="*/ 358078 h 573419"/>
                <a:gd name="connsiteX44" fmla="*/ 378309 w 852563"/>
                <a:gd name="connsiteY44" fmla="*/ 312041 h 573419"/>
                <a:gd name="connsiteX45" fmla="*/ 374817 w 852563"/>
                <a:gd name="connsiteY45" fmla="*/ 264479 h 573419"/>
                <a:gd name="connsiteX46" fmla="*/ 358116 w 852563"/>
                <a:gd name="connsiteY46" fmla="*/ 222569 h 573419"/>
                <a:gd name="connsiteX47" fmla="*/ 314683 w 852563"/>
                <a:gd name="connsiteY47" fmla="*/ 191644 h 573419"/>
                <a:gd name="connsiteX48" fmla="*/ 293474 w 852563"/>
                <a:gd name="connsiteY48" fmla="*/ 269051 h 573419"/>
                <a:gd name="connsiteX49" fmla="*/ 239879 w 852563"/>
                <a:gd name="connsiteY49" fmla="*/ 235904 h 573419"/>
                <a:gd name="connsiteX50" fmla="*/ 178284 w 852563"/>
                <a:gd name="connsiteY50" fmla="*/ 186818 h 573419"/>
                <a:gd name="connsiteX51" fmla="*/ 134914 w 852563"/>
                <a:gd name="connsiteY51" fmla="*/ 158497 h 573419"/>
                <a:gd name="connsiteX52" fmla="*/ 147233 w 852563"/>
                <a:gd name="connsiteY52" fmla="*/ 116333 h 573419"/>
                <a:gd name="connsiteX53" fmla="*/ 180190 w 852563"/>
                <a:gd name="connsiteY53" fmla="*/ 62167 h 573419"/>
                <a:gd name="connsiteX54" fmla="*/ 158282 w 852563"/>
                <a:gd name="connsiteY54" fmla="*/ 83249 h 573419"/>
                <a:gd name="connsiteX55" fmla="*/ 131612 w 852563"/>
                <a:gd name="connsiteY55" fmla="*/ 134240 h 573419"/>
                <a:gd name="connsiteX56" fmla="*/ 94655 w 852563"/>
                <a:gd name="connsiteY56" fmla="*/ 129033 h 573419"/>
                <a:gd name="connsiteX57" fmla="*/ 80431 w 852563"/>
                <a:gd name="connsiteY57" fmla="*/ 43244 h 573419"/>
                <a:gd name="connsiteX58" fmla="*/ 104752 w 852563"/>
                <a:gd name="connsiteY58" fmla="*/ 0 h 573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52563" h="573419">
                  <a:moveTo>
                    <a:pt x="105069" y="127"/>
                  </a:moveTo>
                  <a:cubicBezTo>
                    <a:pt x="166029" y="127"/>
                    <a:pt x="226926" y="127"/>
                    <a:pt x="287885" y="127"/>
                  </a:cubicBezTo>
                  <a:cubicBezTo>
                    <a:pt x="300205" y="9843"/>
                    <a:pt x="298236" y="22924"/>
                    <a:pt x="297030" y="36957"/>
                  </a:cubicBezTo>
                  <a:cubicBezTo>
                    <a:pt x="295125" y="59627"/>
                    <a:pt x="303126" y="81471"/>
                    <a:pt x="325287" y="82931"/>
                  </a:cubicBezTo>
                  <a:cubicBezTo>
                    <a:pt x="385739" y="86805"/>
                    <a:pt x="416727" y="138304"/>
                    <a:pt x="458637" y="172149"/>
                  </a:cubicBezTo>
                  <a:cubicBezTo>
                    <a:pt x="471274" y="194184"/>
                    <a:pt x="494769" y="212599"/>
                    <a:pt x="483593" y="237110"/>
                  </a:cubicBezTo>
                  <a:cubicBezTo>
                    <a:pt x="486133" y="192088"/>
                    <a:pt x="519978" y="181103"/>
                    <a:pt x="561697" y="177547"/>
                  </a:cubicBezTo>
                  <a:cubicBezTo>
                    <a:pt x="580176" y="175959"/>
                    <a:pt x="591098" y="163386"/>
                    <a:pt x="569064" y="146051"/>
                  </a:cubicBezTo>
                  <a:cubicBezTo>
                    <a:pt x="555030" y="135002"/>
                    <a:pt x="548553" y="118238"/>
                    <a:pt x="556808" y="103061"/>
                  </a:cubicBezTo>
                  <a:cubicBezTo>
                    <a:pt x="574906" y="69787"/>
                    <a:pt x="554332" y="61087"/>
                    <a:pt x="532805" y="49276"/>
                  </a:cubicBezTo>
                  <a:cubicBezTo>
                    <a:pt x="515089" y="39497"/>
                    <a:pt x="487466" y="32957"/>
                    <a:pt x="508675" y="191"/>
                  </a:cubicBezTo>
                  <a:cubicBezTo>
                    <a:pt x="551855" y="191"/>
                    <a:pt x="595035" y="191"/>
                    <a:pt x="638152" y="191"/>
                  </a:cubicBezTo>
                  <a:cubicBezTo>
                    <a:pt x="651931" y="7747"/>
                    <a:pt x="663171" y="17653"/>
                    <a:pt x="669076" y="33909"/>
                  </a:cubicBezTo>
                  <a:cubicBezTo>
                    <a:pt x="671743" y="41275"/>
                    <a:pt x="676506" y="49594"/>
                    <a:pt x="685141" y="48705"/>
                  </a:cubicBezTo>
                  <a:cubicBezTo>
                    <a:pt x="694603" y="47752"/>
                    <a:pt x="695365" y="37783"/>
                    <a:pt x="696254" y="30036"/>
                  </a:cubicBezTo>
                  <a:cubicBezTo>
                    <a:pt x="697841" y="16701"/>
                    <a:pt x="706096" y="8636"/>
                    <a:pt x="714288" y="191"/>
                  </a:cubicBezTo>
                  <a:cubicBezTo>
                    <a:pt x="757468" y="191"/>
                    <a:pt x="800584" y="191"/>
                    <a:pt x="843765" y="191"/>
                  </a:cubicBezTo>
                  <a:cubicBezTo>
                    <a:pt x="857734" y="36830"/>
                    <a:pt x="856972" y="70231"/>
                    <a:pt x="827509" y="99060"/>
                  </a:cubicBezTo>
                  <a:cubicBezTo>
                    <a:pt x="807696" y="118492"/>
                    <a:pt x="793219" y="142050"/>
                    <a:pt x="785916" y="170371"/>
                  </a:cubicBezTo>
                  <a:cubicBezTo>
                    <a:pt x="778169" y="200470"/>
                    <a:pt x="753404" y="217362"/>
                    <a:pt x="736894" y="241682"/>
                  </a:cubicBezTo>
                  <a:cubicBezTo>
                    <a:pt x="748070" y="252922"/>
                    <a:pt x="753340" y="244349"/>
                    <a:pt x="760770" y="236031"/>
                  </a:cubicBezTo>
                  <a:cubicBezTo>
                    <a:pt x="776645" y="218314"/>
                    <a:pt x="793853" y="201931"/>
                    <a:pt x="819381" y="217425"/>
                  </a:cubicBezTo>
                  <a:cubicBezTo>
                    <a:pt x="829033" y="241682"/>
                    <a:pt x="818555" y="266193"/>
                    <a:pt x="820079" y="290577"/>
                  </a:cubicBezTo>
                  <a:cubicBezTo>
                    <a:pt x="805982" y="336488"/>
                    <a:pt x="789155" y="382081"/>
                    <a:pt x="790933" y="431485"/>
                  </a:cubicBezTo>
                  <a:cubicBezTo>
                    <a:pt x="791758" y="455488"/>
                    <a:pt x="786361" y="475363"/>
                    <a:pt x="766993" y="487174"/>
                  </a:cubicBezTo>
                  <a:cubicBezTo>
                    <a:pt x="743879" y="501271"/>
                    <a:pt x="728639" y="521909"/>
                    <a:pt x="716257" y="546166"/>
                  </a:cubicBezTo>
                  <a:cubicBezTo>
                    <a:pt x="707938" y="562549"/>
                    <a:pt x="696952" y="575186"/>
                    <a:pt x="677585" y="573217"/>
                  </a:cubicBezTo>
                  <a:cubicBezTo>
                    <a:pt x="655932" y="570995"/>
                    <a:pt x="644311" y="555628"/>
                    <a:pt x="637072" y="535562"/>
                  </a:cubicBezTo>
                  <a:cubicBezTo>
                    <a:pt x="609703" y="460187"/>
                    <a:pt x="539917" y="429643"/>
                    <a:pt x="471337" y="464314"/>
                  </a:cubicBezTo>
                  <a:cubicBezTo>
                    <a:pt x="457367" y="471363"/>
                    <a:pt x="445746" y="473649"/>
                    <a:pt x="432158" y="465330"/>
                  </a:cubicBezTo>
                  <a:cubicBezTo>
                    <a:pt x="412600" y="453329"/>
                    <a:pt x="390692" y="451932"/>
                    <a:pt x="369293" y="455170"/>
                  </a:cubicBezTo>
                  <a:cubicBezTo>
                    <a:pt x="333923" y="460441"/>
                    <a:pt x="300585" y="464568"/>
                    <a:pt x="266232" y="444375"/>
                  </a:cubicBezTo>
                  <a:cubicBezTo>
                    <a:pt x="243309" y="430913"/>
                    <a:pt x="215432" y="451487"/>
                    <a:pt x="210415" y="481713"/>
                  </a:cubicBezTo>
                  <a:cubicBezTo>
                    <a:pt x="206987" y="502351"/>
                    <a:pt x="201907" y="518734"/>
                    <a:pt x="181078" y="523560"/>
                  </a:cubicBezTo>
                  <a:cubicBezTo>
                    <a:pt x="158917" y="528640"/>
                    <a:pt x="148059" y="514226"/>
                    <a:pt x="134977" y="497144"/>
                  </a:cubicBezTo>
                  <a:cubicBezTo>
                    <a:pt x="95036" y="445010"/>
                    <a:pt x="69191" y="382018"/>
                    <a:pt x="23027" y="334520"/>
                  </a:cubicBezTo>
                  <a:cubicBezTo>
                    <a:pt x="8866" y="319915"/>
                    <a:pt x="-9041" y="300674"/>
                    <a:pt x="5247" y="273750"/>
                  </a:cubicBezTo>
                  <a:cubicBezTo>
                    <a:pt x="14835" y="262510"/>
                    <a:pt x="26265" y="260732"/>
                    <a:pt x="39664" y="264796"/>
                  </a:cubicBezTo>
                  <a:cubicBezTo>
                    <a:pt x="86590" y="279020"/>
                    <a:pt x="129516" y="300864"/>
                    <a:pt x="158472" y="344616"/>
                  </a:cubicBezTo>
                  <a:cubicBezTo>
                    <a:pt x="169966" y="361952"/>
                    <a:pt x="175046" y="359666"/>
                    <a:pt x="185143" y="344616"/>
                  </a:cubicBezTo>
                  <a:cubicBezTo>
                    <a:pt x="197906" y="325566"/>
                    <a:pt x="218671" y="318073"/>
                    <a:pt x="234609" y="333250"/>
                  </a:cubicBezTo>
                  <a:cubicBezTo>
                    <a:pt x="265407" y="362523"/>
                    <a:pt x="285727" y="351601"/>
                    <a:pt x="305031" y="320677"/>
                  </a:cubicBezTo>
                  <a:cubicBezTo>
                    <a:pt x="324715" y="311342"/>
                    <a:pt x="334368" y="324741"/>
                    <a:pt x="345544" y="339092"/>
                  </a:cubicBezTo>
                  <a:cubicBezTo>
                    <a:pt x="354815" y="351093"/>
                    <a:pt x="363070" y="375350"/>
                    <a:pt x="383326" y="358078"/>
                  </a:cubicBezTo>
                  <a:cubicBezTo>
                    <a:pt x="401170" y="342775"/>
                    <a:pt x="395963" y="327217"/>
                    <a:pt x="378309" y="312041"/>
                  </a:cubicBezTo>
                  <a:cubicBezTo>
                    <a:pt x="363959" y="299658"/>
                    <a:pt x="365165" y="282322"/>
                    <a:pt x="374817" y="264479"/>
                  </a:cubicBezTo>
                  <a:cubicBezTo>
                    <a:pt x="390883" y="234761"/>
                    <a:pt x="387581" y="225299"/>
                    <a:pt x="358116" y="222569"/>
                  </a:cubicBezTo>
                  <a:cubicBezTo>
                    <a:pt x="336844" y="220600"/>
                    <a:pt x="322938" y="211520"/>
                    <a:pt x="314683" y="191644"/>
                  </a:cubicBezTo>
                  <a:cubicBezTo>
                    <a:pt x="301411" y="216473"/>
                    <a:pt x="312396" y="247143"/>
                    <a:pt x="293474" y="269051"/>
                  </a:cubicBezTo>
                  <a:cubicBezTo>
                    <a:pt x="263819" y="280163"/>
                    <a:pt x="247309" y="264923"/>
                    <a:pt x="239879" y="235904"/>
                  </a:cubicBezTo>
                  <a:cubicBezTo>
                    <a:pt x="231116" y="201677"/>
                    <a:pt x="216258" y="180849"/>
                    <a:pt x="178284" y="186818"/>
                  </a:cubicBezTo>
                  <a:cubicBezTo>
                    <a:pt x="160377" y="189612"/>
                    <a:pt x="145010" y="175388"/>
                    <a:pt x="134914" y="158497"/>
                  </a:cubicBezTo>
                  <a:cubicBezTo>
                    <a:pt x="123675" y="139764"/>
                    <a:pt x="136438" y="125858"/>
                    <a:pt x="147233" y="116333"/>
                  </a:cubicBezTo>
                  <a:cubicBezTo>
                    <a:pt x="163870" y="101727"/>
                    <a:pt x="149837" y="70422"/>
                    <a:pt x="180190" y="62167"/>
                  </a:cubicBezTo>
                  <a:cubicBezTo>
                    <a:pt x="162409" y="62611"/>
                    <a:pt x="156949" y="70549"/>
                    <a:pt x="158282" y="83249"/>
                  </a:cubicBezTo>
                  <a:cubicBezTo>
                    <a:pt x="160822" y="107379"/>
                    <a:pt x="144185" y="119952"/>
                    <a:pt x="131612" y="134240"/>
                  </a:cubicBezTo>
                  <a:cubicBezTo>
                    <a:pt x="118150" y="149607"/>
                    <a:pt x="98147" y="146051"/>
                    <a:pt x="94655" y="129033"/>
                  </a:cubicBezTo>
                  <a:cubicBezTo>
                    <a:pt x="88813" y="100838"/>
                    <a:pt x="78018" y="72581"/>
                    <a:pt x="80431" y="43244"/>
                  </a:cubicBezTo>
                  <a:cubicBezTo>
                    <a:pt x="81828" y="26289"/>
                    <a:pt x="90146" y="10224"/>
                    <a:pt x="1047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" name="Полилиния: фигура 45">
              <a:extLst>
                <a:ext uri="{FF2B5EF4-FFF2-40B4-BE49-F238E27FC236}">
                  <a16:creationId xmlns="" xmlns:a16="http://schemas.microsoft.com/office/drawing/2014/main" id="{66C43D00-8E56-4E60-BA26-97B8AC84E9FC}"/>
                </a:ext>
              </a:extLst>
            </p:cNvPr>
            <p:cNvSpPr/>
            <p:nvPr/>
          </p:nvSpPr>
          <p:spPr>
            <a:xfrm>
              <a:off x="1615" y="6105998"/>
              <a:ext cx="330155" cy="1260118"/>
            </a:xfrm>
            <a:custGeom>
              <a:avLst/>
              <a:gdLst>
                <a:gd name="connsiteX0" fmla="*/ 152753 w 330155"/>
                <a:gd name="connsiteY0" fmla="*/ 277560 h 1260118"/>
                <a:gd name="connsiteX1" fmla="*/ 174724 w 330155"/>
                <a:gd name="connsiteY1" fmla="*/ 366460 h 1260118"/>
                <a:gd name="connsiteX2" fmla="*/ 177645 w 330155"/>
                <a:gd name="connsiteY2" fmla="*/ 412815 h 1260118"/>
                <a:gd name="connsiteX3" fmla="*/ 186598 w 330155"/>
                <a:gd name="connsiteY3" fmla="*/ 505145 h 1260118"/>
                <a:gd name="connsiteX4" fmla="*/ 190408 w 330155"/>
                <a:gd name="connsiteY4" fmla="*/ 511939 h 1260118"/>
                <a:gd name="connsiteX5" fmla="*/ 205585 w 330155"/>
                <a:gd name="connsiteY5" fmla="*/ 717427 h 1260118"/>
                <a:gd name="connsiteX6" fmla="*/ 202537 w 330155"/>
                <a:gd name="connsiteY6" fmla="*/ 733302 h 1260118"/>
                <a:gd name="connsiteX7" fmla="*/ 233779 w 330155"/>
                <a:gd name="connsiteY7" fmla="*/ 940884 h 1260118"/>
                <a:gd name="connsiteX8" fmla="*/ 327822 w 330155"/>
                <a:gd name="connsiteY8" fmla="*/ 1115002 h 1260118"/>
                <a:gd name="connsiteX9" fmla="*/ 325854 w 330155"/>
                <a:gd name="connsiteY9" fmla="*/ 1133544 h 1260118"/>
                <a:gd name="connsiteX10" fmla="*/ 308772 w 330155"/>
                <a:gd name="connsiteY10" fmla="*/ 1124908 h 1260118"/>
                <a:gd name="connsiteX11" fmla="*/ 270926 w 330155"/>
                <a:gd name="connsiteY11" fmla="*/ 1075314 h 1260118"/>
                <a:gd name="connsiteX12" fmla="*/ 253464 w 330155"/>
                <a:gd name="connsiteY12" fmla="*/ 1071885 h 1260118"/>
                <a:gd name="connsiteX13" fmla="*/ 249019 w 330155"/>
                <a:gd name="connsiteY13" fmla="*/ 1092967 h 1260118"/>
                <a:gd name="connsiteX14" fmla="*/ 273911 w 330155"/>
                <a:gd name="connsiteY14" fmla="*/ 1198187 h 1260118"/>
                <a:gd name="connsiteX15" fmla="*/ 253083 w 330155"/>
                <a:gd name="connsiteY15" fmla="*/ 1228414 h 1260118"/>
                <a:gd name="connsiteX16" fmla="*/ 223682 w 330155"/>
                <a:gd name="connsiteY16" fmla="*/ 1221111 h 1260118"/>
                <a:gd name="connsiteX17" fmla="*/ 229080 w 330155"/>
                <a:gd name="connsiteY17" fmla="*/ 1259592 h 1260118"/>
                <a:gd name="connsiteX18" fmla="*/ 19593 w 330155"/>
                <a:gd name="connsiteY18" fmla="*/ 1260100 h 1260118"/>
                <a:gd name="connsiteX19" fmla="*/ 35 w 330155"/>
                <a:gd name="connsiteY19" fmla="*/ 1239081 h 1260118"/>
                <a:gd name="connsiteX20" fmla="*/ 480 w 330155"/>
                <a:gd name="connsiteY20" fmla="*/ 1071314 h 1260118"/>
                <a:gd name="connsiteX21" fmla="*/ 37310 w 330155"/>
                <a:gd name="connsiteY21" fmla="*/ 1086236 h 1260118"/>
                <a:gd name="connsiteX22" fmla="*/ 69949 w 330155"/>
                <a:gd name="connsiteY22" fmla="*/ 1120272 h 1260118"/>
                <a:gd name="connsiteX23" fmla="*/ 109255 w 330155"/>
                <a:gd name="connsiteY23" fmla="*/ 1120082 h 1260118"/>
                <a:gd name="connsiteX24" fmla="*/ 109382 w 330155"/>
                <a:gd name="connsiteY24" fmla="*/ 1078553 h 1260118"/>
                <a:gd name="connsiteX25" fmla="*/ 102270 w 330155"/>
                <a:gd name="connsiteY25" fmla="*/ 1018228 h 1260118"/>
                <a:gd name="connsiteX26" fmla="*/ 48930 w 330155"/>
                <a:gd name="connsiteY26" fmla="*/ 815217 h 1260118"/>
                <a:gd name="connsiteX27" fmla="*/ 416 w 330155"/>
                <a:gd name="connsiteY27" fmla="*/ 719522 h 1260118"/>
                <a:gd name="connsiteX28" fmla="*/ 289 w 330155"/>
                <a:gd name="connsiteY28" fmla="*/ 253112 h 1260118"/>
                <a:gd name="connsiteX29" fmla="*/ 57757 w 330155"/>
                <a:gd name="connsiteY29" fmla="*/ 264860 h 1260118"/>
                <a:gd name="connsiteX30" fmla="*/ 71663 w 330155"/>
                <a:gd name="connsiteY30" fmla="*/ 298769 h 1260118"/>
                <a:gd name="connsiteX31" fmla="*/ 34516 w 330155"/>
                <a:gd name="connsiteY31" fmla="*/ 227966 h 1260118"/>
                <a:gd name="connsiteX32" fmla="*/ 24356 w 330155"/>
                <a:gd name="connsiteY32" fmla="*/ 187643 h 1260118"/>
                <a:gd name="connsiteX33" fmla="*/ 17498 w 330155"/>
                <a:gd name="connsiteY33" fmla="*/ 118238 h 1260118"/>
                <a:gd name="connsiteX34" fmla="*/ 80871 w 330155"/>
                <a:gd name="connsiteY34" fmla="*/ 0 h 1260118"/>
                <a:gd name="connsiteX35" fmla="*/ 100937 w 330155"/>
                <a:gd name="connsiteY35" fmla="*/ 54356 h 1260118"/>
                <a:gd name="connsiteX36" fmla="*/ 129512 w 330155"/>
                <a:gd name="connsiteY36" fmla="*/ 96584 h 1260118"/>
                <a:gd name="connsiteX37" fmla="*/ 149578 w 330155"/>
                <a:gd name="connsiteY37" fmla="*/ 141034 h 1260118"/>
                <a:gd name="connsiteX38" fmla="*/ 150784 w 330155"/>
                <a:gd name="connsiteY38" fmla="*/ 214060 h 1260118"/>
                <a:gd name="connsiteX39" fmla="*/ 152626 w 330155"/>
                <a:gd name="connsiteY39" fmla="*/ 277687 h 126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0155" h="1260118">
                  <a:moveTo>
                    <a:pt x="152753" y="277560"/>
                  </a:moveTo>
                  <a:cubicBezTo>
                    <a:pt x="150086" y="309945"/>
                    <a:pt x="146403" y="341441"/>
                    <a:pt x="174724" y="366460"/>
                  </a:cubicBezTo>
                  <a:cubicBezTo>
                    <a:pt x="187170" y="377446"/>
                    <a:pt x="180185" y="396369"/>
                    <a:pt x="177645" y="412815"/>
                  </a:cubicBezTo>
                  <a:cubicBezTo>
                    <a:pt x="172755" y="444058"/>
                    <a:pt x="162849" y="476697"/>
                    <a:pt x="186598" y="505145"/>
                  </a:cubicBezTo>
                  <a:cubicBezTo>
                    <a:pt x="188249" y="507114"/>
                    <a:pt x="190853" y="510225"/>
                    <a:pt x="190408" y="511939"/>
                  </a:cubicBezTo>
                  <a:cubicBezTo>
                    <a:pt x="170787" y="582552"/>
                    <a:pt x="235811" y="645989"/>
                    <a:pt x="205585" y="717427"/>
                  </a:cubicBezTo>
                  <a:cubicBezTo>
                    <a:pt x="203553" y="722189"/>
                    <a:pt x="204632" y="728539"/>
                    <a:pt x="202537" y="733302"/>
                  </a:cubicBezTo>
                  <a:cubicBezTo>
                    <a:pt x="168564" y="811343"/>
                    <a:pt x="212951" y="870906"/>
                    <a:pt x="233779" y="940884"/>
                  </a:cubicBezTo>
                  <a:cubicBezTo>
                    <a:pt x="254416" y="1010227"/>
                    <a:pt x="301851" y="1054168"/>
                    <a:pt x="327822" y="1115002"/>
                  </a:cubicBezTo>
                  <a:cubicBezTo>
                    <a:pt x="330680" y="1121669"/>
                    <a:pt x="331823" y="1129035"/>
                    <a:pt x="325854" y="1133544"/>
                  </a:cubicBezTo>
                  <a:cubicBezTo>
                    <a:pt x="316773" y="1140402"/>
                    <a:pt x="311630" y="1132338"/>
                    <a:pt x="308772" y="1124908"/>
                  </a:cubicBezTo>
                  <a:cubicBezTo>
                    <a:pt x="300771" y="1104143"/>
                    <a:pt x="288833" y="1086935"/>
                    <a:pt x="270926" y="1075314"/>
                  </a:cubicBezTo>
                  <a:cubicBezTo>
                    <a:pt x="266100" y="1072139"/>
                    <a:pt x="258226" y="1069853"/>
                    <a:pt x="253464" y="1071885"/>
                  </a:cubicBezTo>
                  <a:cubicBezTo>
                    <a:pt x="244701" y="1075631"/>
                    <a:pt x="247114" y="1084776"/>
                    <a:pt x="249019" y="1092967"/>
                  </a:cubicBezTo>
                  <a:cubicBezTo>
                    <a:pt x="257337" y="1128019"/>
                    <a:pt x="260004" y="1164342"/>
                    <a:pt x="273911" y="1198187"/>
                  </a:cubicBezTo>
                  <a:cubicBezTo>
                    <a:pt x="281023" y="1215650"/>
                    <a:pt x="281785" y="1235906"/>
                    <a:pt x="253083" y="1228414"/>
                  </a:cubicBezTo>
                  <a:cubicBezTo>
                    <a:pt x="243050" y="1225746"/>
                    <a:pt x="234223" y="1207267"/>
                    <a:pt x="223682" y="1221111"/>
                  </a:cubicBezTo>
                  <a:cubicBezTo>
                    <a:pt x="214856" y="1232731"/>
                    <a:pt x="228127" y="1246384"/>
                    <a:pt x="229080" y="1259592"/>
                  </a:cubicBezTo>
                  <a:cubicBezTo>
                    <a:pt x="159230" y="1259592"/>
                    <a:pt x="89380" y="1258830"/>
                    <a:pt x="19593" y="1260100"/>
                  </a:cubicBezTo>
                  <a:cubicBezTo>
                    <a:pt x="3210" y="1260418"/>
                    <a:pt x="-409" y="1256734"/>
                    <a:pt x="35" y="1239081"/>
                  </a:cubicBezTo>
                  <a:cubicBezTo>
                    <a:pt x="1369" y="1183201"/>
                    <a:pt x="543" y="1127257"/>
                    <a:pt x="480" y="1071314"/>
                  </a:cubicBezTo>
                  <a:cubicBezTo>
                    <a:pt x="20101" y="1055375"/>
                    <a:pt x="32928" y="1067059"/>
                    <a:pt x="37310" y="1086236"/>
                  </a:cubicBezTo>
                  <a:cubicBezTo>
                    <a:pt x="42009" y="1106810"/>
                    <a:pt x="52296" y="1115955"/>
                    <a:pt x="69949" y="1120272"/>
                  </a:cubicBezTo>
                  <a:cubicBezTo>
                    <a:pt x="83284" y="1123511"/>
                    <a:pt x="97063" y="1132782"/>
                    <a:pt x="109255" y="1120082"/>
                  </a:cubicBezTo>
                  <a:cubicBezTo>
                    <a:pt x="121638" y="1107254"/>
                    <a:pt x="114716" y="1092459"/>
                    <a:pt x="109382" y="1078553"/>
                  </a:cubicBezTo>
                  <a:cubicBezTo>
                    <a:pt x="101889" y="1059185"/>
                    <a:pt x="103731" y="1038357"/>
                    <a:pt x="102270" y="1018228"/>
                  </a:cubicBezTo>
                  <a:cubicBezTo>
                    <a:pt x="96936" y="946790"/>
                    <a:pt x="69822" y="881638"/>
                    <a:pt x="48930" y="815217"/>
                  </a:cubicBezTo>
                  <a:cubicBezTo>
                    <a:pt x="38389" y="781625"/>
                    <a:pt x="11656" y="754447"/>
                    <a:pt x="416" y="719522"/>
                  </a:cubicBezTo>
                  <a:cubicBezTo>
                    <a:pt x="416" y="564010"/>
                    <a:pt x="353" y="408561"/>
                    <a:pt x="289" y="253112"/>
                  </a:cubicBezTo>
                  <a:cubicBezTo>
                    <a:pt x="30198" y="228157"/>
                    <a:pt x="42771" y="230633"/>
                    <a:pt x="57757" y="264860"/>
                  </a:cubicBezTo>
                  <a:cubicBezTo>
                    <a:pt x="63091" y="276925"/>
                    <a:pt x="68234" y="289117"/>
                    <a:pt x="71663" y="298769"/>
                  </a:cubicBezTo>
                  <a:cubicBezTo>
                    <a:pt x="71981" y="269813"/>
                    <a:pt x="63472" y="243714"/>
                    <a:pt x="34516" y="227966"/>
                  </a:cubicBezTo>
                  <a:cubicBezTo>
                    <a:pt x="20673" y="220410"/>
                    <a:pt x="18641" y="201423"/>
                    <a:pt x="24356" y="187643"/>
                  </a:cubicBezTo>
                  <a:cubicBezTo>
                    <a:pt x="35024" y="161926"/>
                    <a:pt x="27531" y="141606"/>
                    <a:pt x="17498" y="118238"/>
                  </a:cubicBezTo>
                  <a:cubicBezTo>
                    <a:pt x="-3648" y="69279"/>
                    <a:pt x="33246" y="2730"/>
                    <a:pt x="80871" y="0"/>
                  </a:cubicBezTo>
                  <a:cubicBezTo>
                    <a:pt x="97889" y="13589"/>
                    <a:pt x="99222" y="34798"/>
                    <a:pt x="100937" y="54356"/>
                  </a:cubicBezTo>
                  <a:cubicBezTo>
                    <a:pt x="102842" y="75629"/>
                    <a:pt x="110017" y="89535"/>
                    <a:pt x="129512" y="96584"/>
                  </a:cubicBezTo>
                  <a:cubicBezTo>
                    <a:pt x="149514" y="103823"/>
                    <a:pt x="159547" y="122619"/>
                    <a:pt x="149578" y="141034"/>
                  </a:cubicBezTo>
                  <a:cubicBezTo>
                    <a:pt x="135100" y="167768"/>
                    <a:pt x="145704" y="189294"/>
                    <a:pt x="150784" y="214060"/>
                  </a:cubicBezTo>
                  <a:cubicBezTo>
                    <a:pt x="154912" y="234379"/>
                    <a:pt x="172692" y="256033"/>
                    <a:pt x="152626" y="27768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" name="Полилиния: фигура 46">
              <a:extLst>
                <a:ext uri="{FF2B5EF4-FFF2-40B4-BE49-F238E27FC236}">
                  <a16:creationId xmlns="" xmlns:a16="http://schemas.microsoft.com/office/drawing/2014/main" id="{CFD2AB46-905B-4EB6-85D3-EA6A43931CE2}"/>
                </a:ext>
              </a:extLst>
            </p:cNvPr>
            <p:cNvSpPr/>
            <p:nvPr/>
          </p:nvSpPr>
          <p:spPr>
            <a:xfrm>
              <a:off x="5487424" y="6278305"/>
              <a:ext cx="907328" cy="1087984"/>
            </a:xfrm>
            <a:custGeom>
              <a:avLst/>
              <a:gdLst>
                <a:gd name="connsiteX0" fmla="*/ 632197 w 907328"/>
                <a:gd name="connsiteY0" fmla="*/ 703426 h 1087984"/>
                <a:gd name="connsiteX1" fmla="*/ 608956 w 907328"/>
                <a:gd name="connsiteY1" fmla="*/ 750226 h 1087984"/>
                <a:gd name="connsiteX2" fmla="*/ 672012 w 907328"/>
                <a:gd name="connsiteY2" fmla="*/ 773022 h 1087984"/>
                <a:gd name="connsiteX3" fmla="*/ 703635 w 907328"/>
                <a:gd name="connsiteY3" fmla="*/ 771054 h 1087984"/>
                <a:gd name="connsiteX4" fmla="*/ 703127 w 907328"/>
                <a:gd name="connsiteY4" fmla="*/ 806487 h 1087984"/>
                <a:gd name="connsiteX5" fmla="*/ 701285 w 907328"/>
                <a:gd name="connsiteY5" fmla="*/ 809980 h 1087984"/>
                <a:gd name="connsiteX6" fmla="*/ 748085 w 907328"/>
                <a:gd name="connsiteY6" fmla="*/ 987463 h 1087984"/>
                <a:gd name="connsiteX7" fmla="*/ 786058 w 907328"/>
                <a:gd name="connsiteY7" fmla="*/ 999719 h 1087984"/>
                <a:gd name="connsiteX8" fmla="*/ 879403 w 907328"/>
                <a:gd name="connsiteY8" fmla="*/ 1000417 h 1087984"/>
                <a:gd name="connsiteX9" fmla="*/ 906962 w 907328"/>
                <a:gd name="connsiteY9" fmla="*/ 1013689 h 1087984"/>
                <a:gd name="connsiteX10" fmla="*/ 888229 w 907328"/>
                <a:gd name="connsiteY10" fmla="*/ 1041248 h 1087984"/>
                <a:gd name="connsiteX11" fmla="*/ 753800 w 907328"/>
                <a:gd name="connsiteY11" fmla="*/ 1022706 h 1087984"/>
                <a:gd name="connsiteX12" fmla="*/ 741735 w 907328"/>
                <a:gd name="connsiteY12" fmla="*/ 1014705 h 1087984"/>
                <a:gd name="connsiteX13" fmla="*/ 699825 w 907328"/>
                <a:gd name="connsiteY13" fmla="*/ 995655 h 1087984"/>
                <a:gd name="connsiteX14" fmla="*/ 689792 w 907328"/>
                <a:gd name="connsiteY14" fmla="*/ 992226 h 1087984"/>
                <a:gd name="connsiteX15" fmla="*/ 731257 w 907328"/>
                <a:gd name="connsiteY15" fmla="*/ 1087985 h 1087984"/>
                <a:gd name="connsiteX16" fmla="*/ 670297 w 907328"/>
                <a:gd name="connsiteY16" fmla="*/ 1087985 h 1087984"/>
                <a:gd name="connsiteX17" fmla="*/ 630610 w 907328"/>
                <a:gd name="connsiteY17" fmla="*/ 1019595 h 1087984"/>
                <a:gd name="connsiteX18" fmla="*/ 623244 w 907328"/>
                <a:gd name="connsiteY18" fmla="*/ 970255 h 1087984"/>
                <a:gd name="connsiteX19" fmla="*/ 583493 w 907328"/>
                <a:gd name="connsiteY19" fmla="*/ 868654 h 1087984"/>
                <a:gd name="connsiteX20" fmla="*/ 564443 w 907328"/>
                <a:gd name="connsiteY20" fmla="*/ 837475 h 1087984"/>
                <a:gd name="connsiteX21" fmla="*/ 425187 w 907328"/>
                <a:gd name="connsiteY21" fmla="*/ 712507 h 1087984"/>
                <a:gd name="connsiteX22" fmla="*/ 406264 w 907328"/>
                <a:gd name="connsiteY22" fmla="*/ 682852 h 1087984"/>
                <a:gd name="connsiteX23" fmla="*/ 323841 w 907328"/>
                <a:gd name="connsiteY23" fmla="*/ 548676 h 1087984"/>
                <a:gd name="connsiteX24" fmla="*/ 289043 w 907328"/>
                <a:gd name="connsiteY24" fmla="*/ 513307 h 1087984"/>
                <a:gd name="connsiteX25" fmla="*/ 286821 w 907328"/>
                <a:gd name="connsiteY25" fmla="*/ 489748 h 1087984"/>
                <a:gd name="connsiteX26" fmla="*/ 332033 w 907328"/>
                <a:gd name="connsiteY26" fmla="*/ 481810 h 1087984"/>
                <a:gd name="connsiteX27" fmla="*/ 400359 w 907328"/>
                <a:gd name="connsiteY27" fmla="*/ 534833 h 1087984"/>
                <a:gd name="connsiteX28" fmla="*/ 393183 w 907328"/>
                <a:gd name="connsiteY28" fmla="*/ 514831 h 1087984"/>
                <a:gd name="connsiteX29" fmla="*/ 289869 w 907328"/>
                <a:gd name="connsiteY29" fmla="*/ 448917 h 1087984"/>
                <a:gd name="connsiteX30" fmla="*/ 263262 w 907328"/>
                <a:gd name="connsiteY30" fmla="*/ 407071 h 1087984"/>
                <a:gd name="connsiteX31" fmla="*/ 224908 w 907328"/>
                <a:gd name="connsiteY31" fmla="*/ 355762 h 1087984"/>
                <a:gd name="connsiteX32" fmla="*/ 187634 w 907328"/>
                <a:gd name="connsiteY32" fmla="*/ 249970 h 1087984"/>
                <a:gd name="connsiteX33" fmla="*/ 168076 w 907328"/>
                <a:gd name="connsiteY33" fmla="*/ 196758 h 1087984"/>
                <a:gd name="connsiteX34" fmla="*/ 122610 w 907328"/>
                <a:gd name="connsiteY34" fmla="*/ 154466 h 1087984"/>
                <a:gd name="connsiteX35" fmla="*/ 91304 w 907328"/>
                <a:gd name="connsiteY35" fmla="*/ 166468 h 1087984"/>
                <a:gd name="connsiteX36" fmla="*/ 79112 w 907328"/>
                <a:gd name="connsiteY36" fmla="*/ 198726 h 1087984"/>
                <a:gd name="connsiteX37" fmla="*/ 45203 w 907328"/>
                <a:gd name="connsiteY37" fmla="*/ 171548 h 1087984"/>
                <a:gd name="connsiteX38" fmla="*/ 22470 w 907328"/>
                <a:gd name="connsiteY38" fmla="*/ 138718 h 1087984"/>
                <a:gd name="connsiteX39" fmla="*/ 4436 w 907328"/>
                <a:gd name="connsiteY39" fmla="*/ 108746 h 1087984"/>
                <a:gd name="connsiteX40" fmla="*/ 245 w 907328"/>
                <a:gd name="connsiteY40" fmla="*/ 54644 h 1087984"/>
                <a:gd name="connsiteX41" fmla="*/ 121276 w 907328"/>
                <a:gd name="connsiteY41" fmla="*/ 34 h 1087984"/>
                <a:gd name="connsiteX42" fmla="*/ 147248 w 907328"/>
                <a:gd name="connsiteY42" fmla="*/ 20798 h 1087984"/>
                <a:gd name="connsiteX43" fmla="*/ 163631 w 907328"/>
                <a:gd name="connsiteY43" fmla="*/ 66455 h 1087984"/>
                <a:gd name="connsiteX44" fmla="*/ 227829 w 907328"/>
                <a:gd name="connsiteY44" fmla="*/ 79790 h 1087984"/>
                <a:gd name="connsiteX45" fmla="*/ 293552 w 907328"/>
                <a:gd name="connsiteY45" fmla="*/ 52358 h 1087984"/>
                <a:gd name="connsiteX46" fmla="*/ 318253 w 907328"/>
                <a:gd name="connsiteY46" fmla="*/ 150720 h 1087984"/>
                <a:gd name="connsiteX47" fmla="*/ 301553 w 907328"/>
                <a:gd name="connsiteY47" fmla="*/ 230413 h 1087984"/>
                <a:gd name="connsiteX48" fmla="*/ 305172 w 907328"/>
                <a:gd name="connsiteY48" fmla="*/ 254035 h 1087984"/>
                <a:gd name="connsiteX49" fmla="*/ 302823 w 907328"/>
                <a:gd name="connsiteY49" fmla="*/ 300454 h 1087984"/>
                <a:gd name="connsiteX50" fmla="*/ 315205 w 907328"/>
                <a:gd name="connsiteY50" fmla="*/ 336204 h 1087984"/>
                <a:gd name="connsiteX51" fmla="*/ 335525 w 907328"/>
                <a:gd name="connsiteY51" fmla="*/ 214157 h 1087984"/>
                <a:gd name="connsiteX52" fmla="*/ 342510 w 907328"/>
                <a:gd name="connsiteY52" fmla="*/ 163801 h 1087984"/>
                <a:gd name="connsiteX53" fmla="*/ 366640 w 907328"/>
                <a:gd name="connsiteY53" fmla="*/ 116303 h 1087984"/>
                <a:gd name="connsiteX54" fmla="*/ 419155 w 907328"/>
                <a:gd name="connsiteY54" fmla="*/ 157006 h 1087984"/>
                <a:gd name="connsiteX55" fmla="*/ 415345 w 907328"/>
                <a:gd name="connsiteY55" fmla="*/ 225777 h 1087984"/>
                <a:gd name="connsiteX56" fmla="*/ 455096 w 907328"/>
                <a:gd name="connsiteY56" fmla="*/ 292198 h 1087984"/>
                <a:gd name="connsiteX57" fmla="*/ 510150 w 907328"/>
                <a:gd name="connsiteY57" fmla="*/ 341920 h 1087984"/>
                <a:gd name="connsiteX58" fmla="*/ 569713 w 907328"/>
                <a:gd name="connsiteY58" fmla="*/ 378686 h 1087984"/>
                <a:gd name="connsiteX59" fmla="*/ 632769 w 907328"/>
                <a:gd name="connsiteY59" fmla="*/ 366240 h 1087984"/>
                <a:gd name="connsiteX60" fmla="*/ 726431 w 907328"/>
                <a:gd name="connsiteY60" fmla="*/ 412468 h 1087984"/>
                <a:gd name="connsiteX61" fmla="*/ 729543 w 907328"/>
                <a:gd name="connsiteY61" fmla="*/ 432724 h 1087984"/>
                <a:gd name="connsiteX62" fmla="*/ 733670 w 907328"/>
                <a:gd name="connsiteY62" fmla="*/ 518133 h 1087984"/>
                <a:gd name="connsiteX63" fmla="*/ 715954 w 907328"/>
                <a:gd name="connsiteY63" fmla="*/ 556106 h 1087984"/>
                <a:gd name="connsiteX64" fmla="*/ 670742 w 907328"/>
                <a:gd name="connsiteY64" fmla="*/ 537436 h 1087984"/>
                <a:gd name="connsiteX65" fmla="*/ 617846 w 907328"/>
                <a:gd name="connsiteY65" fmla="*/ 553756 h 1087984"/>
                <a:gd name="connsiteX66" fmla="*/ 632959 w 907328"/>
                <a:gd name="connsiteY66" fmla="*/ 603922 h 1087984"/>
                <a:gd name="connsiteX67" fmla="*/ 670170 w 907328"/>
                <a:gd name="connsiteY67" fmla="*/ 637958 h 1087984"/>
                <a:gd name="connsiteX68" fmla="*/ 631562 w 907328"/>
                <a:gd name="connsiteY68" fmla="*/ 644752 h 1087984"/>
                <a:gd name="connsiteX69" fmla="*/ 552187 w 907328"/>
                <a:gd name="connsiteY69" fmla="*/ 598143 h 1087984"/>
                <a:gd name="connsiteX70" fmla="*/ 493958 w 907328"/>
                <a:gd name="connsiteY70" fmla="*/ 597635 h 1087984"/>
                <a:gd name="connsiteX71" fmla="*/ 601463 w 907328"/>
                <a:gd name="connsiteY71" fmla="*/ 674851 h 1087984"/>
                <a:gd name="connsiteX72" fmla="*/ 632070 w 907328"/>
                <a:gd name="connsiteY72" fmla="*/ 703490 h 108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907328" h="1087984">
                  <a:moveTo>
                    <a:pt x="632197" y="703426"/>
                  </a:moveTo>
                  <a:cubicBezTo>
                    <a:pt x="617465" y="715555"/>
                    <a:pt x="593208" y="728572"/>
                    <a:pt x="608956" y="750226"/>
                  </a:cubicBezTo>
                  <a:cubicBezTo>
                    <a:pt x="621974" y="768197"/>
                    <a:pt x="638865" y="803630"/>
                    <a:pt x="672012" y="773022"/>
                  </a:cubicBezTo>
                  <a:cubicBezTo>
                    <a:pt x="680648" y="765022"/>
                    <a:pt x="693030" y="761656"/>
                    <a:pt x="703635" y="771054"/>
                  </a:cubicBezTo>
                  <a:cubicBezTo>
                    <a:pt x="716652" y="782611"/>
                    <a:pt x="712207" y="794803"/>
                    <a:pt x="703127" y="806487"/>
                  </a:cubicBezTo>
                  <a:cubicBezTo>
                    <a:pt x="702301" y="807503"/>
                    <a:pt x="701095" y="809027"/>
                    <a:pt x="701285" y="809980"/>
                  </a:cubicBezTo>
                  <a:cubicBezTo>
                    <a:pt x="715573" y="869670"/>
                    <a:pt x="706048" y="937044"/>
                    <a:pt x="748085" y="987463"/>
                  </a:cubicBezTo>
                  <a:cubicBezTo>
                    <a:pt x="755895" y="996798"/>
                    <a:pt x="776279" y="1004037"/>
                    <a:pt x="786058" y="999719"/>
                  </a:cubicBezTo>
                  <a:cubicBezTo>
                    <a:pt x="818125" y="985495"/>
                    <a:pt x="848288" y="1009561"/>
                    <a:pt x="879403" y="1000417"/>
                  </a:cubicBezTo>
                  <a:cubicBezTo>
                    <a:pt x="890071" y="997242"/>
                    <a:pt x="904104" y="997750"/>
                    <a:pt x="906962" y="1013689"/>
                  </a:cubicBezTo>
                  <a:cubicBezTo>
                    <a:pt x="909502" y="1027976"/>
                    <a:pt x="898389" y="1035533"/>
                    <a:pt x="888229" y="1041248"/>
                  </a:cubicBezTo>
                  <a:cubicBezTo>
                    <a:pt x="832540" y="1072744"/>
                    <a:pt x="802695" y="1068362"/>
                    <a:pt x="753800" y="1022706"/>
                  </a:cubicBezTo>
                  <a:cubicBezTo>
                    <a:pt x="750180" y="1019340"/>
                    <a:pt x="745418" y="1014197"/>
                    <a:pt x="741735" y="1014705"/>
                  </a:cubicBezTo>
                  <a:cubicBezTo>
                    <a:pt x="717668" y="1017816"/>
                    <a:pt x="717732" y="1018198"/>
                    <a:pt x="699825" y="995655"/>
                  </a:cubicBezTo>
                  <a:cubicBezTo>
                    <a:pt x="698491" y="993940"/>
                    <a:pt x="695316" y="994004"/>
                    <a:pt x="689792" y="992226"/>
                  </a:cubicBezTo>
                  <a:cubicBezTo>
                    <a:pt x="693411" y="1030707"/>
                    <a:pt x="707762" y="1061505"/>
                    <a:pt x="731257" y="1087985"/>
                  </a:cubicBezTo>
                  <a:cubicBezTo>
                    <a:pt x="710937" y="1087985"/>
                    <a:pt x="690617" y="1087985"/>
                    <a:pt x="670297" y="1087985"/>
                  </a:cubicBezTo>
                  <a:cubicBezTo>
                    <a:pt x="641976" y="1075285"/>
                    <a:pt x="630864" y="1051027"/>
                    <a:pt x="630610" y="1019595"/>
                  </a:cubicBezTo>
                  <a:cubicBezTo>
                    <a:pt x="638547" y="1001370"/>
                    <a:pt x="632705" y="985748"/>
                    <a:pt x="623244" y="970255"/>
                  </a:cubicBezTo>
                  <a:cubicBezTo>
                    <a:pt x="604257" y="939012"/>
                    <a:pt x="588128" y="906120"/>
                    <a:pt x="583493" y="868654"/>
                  </a:cubicBezTo>
                  <a:cubicBezTo>
                    <a:pt x="581715" y="854049"/>
                    <a:pt x="573587" y="845667"/>
                    <a:pt x="564443" y="837475"/>
                  </a:cubicBezTo>
                  <a:cubicBezTo>
                    <a:pt x="517961" y="795883"/>
                    <a:pt x="470399" y="755751"/>
                    <a:pt x="425187" y="712507"/>
                  </a:cubicBezTo>
                  <a:cubicBezTo>
                    <a:pt x="416234" y="703935"/>
                    <a:pt x="412360" y="692822"/>
                    <a:pt x="406264" y="682852"/>
                  </a:cubicBezTo>
                  <a:cubicBezTo>
                    <a:pt x="398200" y="624432"/>
                    <a:pt x="366323" y="582395"/>
                    <a:pt x="323841" y="548676"/>
                  </a:cubicBezTo>
                  <a:cubicBezTo>
                    <a:pt x="310697" y="538198"/>
                    <a:pt x="298314" y="527784"/>
                    <a:pt x="289043" y="513307"/>
                  </a:cubicBezTo>
                  <a:cubicBezTo>
                    <a:pt x="287646" y="505559"/>
                    <a:pt x="285932" y="497812"/>
                    <a:pt x="286821" y="489748"/>
                  </a:cubicBezTo>
                  <a:cubicBezTo>
                    <a:pt x="298251" y="463396"/>
                    <a:pt x="314951" y="465618"/>
                    <a:pt x="332033" y="481810"/>
                  </a:cubicBezTo>
                  <a:cubicBezTo>
                    <a:pt x="352924" y="501686"/>
                    <a:pt x="377499" y="515275"/>
                    <a:pt x="400359" y="534833"/>
                  </a:cubicBezTo>
                  <a:cubicBezTo>
                    <a:pt x="406137" y="522768"/>
                    <a:pt x="398517" y="516672"/>
                    <a:pt x="393183" y="514831"/>
                  </a:cubicBezTo>
                  <a:cubicBezTo>
                    <a:pt x="354131" y="501114"/>
                    <a:pt x="328731" y="463078"/>
                    <a:pt x="289869" y="448917"/>
                  </a:cubicBezTo>
                  <a:cubicBezTo>
                    <a:pt x="272089" y="442440"/>
                    <a:pt x="267898" y="423834"/>
                    <a:pt x="263262" y="407071"/>
                  </a:cubicBezTo>
                  <a:cubicBezTo>
                    <a:pt x="256912" y="384083"/>
                    <a:pt x="247514" y="366748"/>
                    <a:pt x="224908" y="355762"/>
                  </a:cubicBezTo>
                  <a:cubicBezTo>
                    <a:pt x="198937" y="343189"/>
                    <a:pt x="177982" y="281340"/>
                    <a:pt x="187634" y="249970"/>
                  </a:cubicBezTo>
                  <a:cubicBezTo>
                    <a:pt x="195635" y="224190"/>
                    <a:pt x="196079" y="207616"/>
                    <a:pt x="168076" y="196758"/>
                  </a:cubicBezTo>
                  <a:cubicBezTo>
                    <a:pt x="149280" y="189518"/>
                    <a:pt x="136897" y="169706"/>
                    <a:pt x="122610" y="154466"/>
                  </a:cubicBezTo>
                  <a:cubicBezTo>
                    <a:pt x="102925" y="133447"/>
                    <a:pt x="94860" y="143481"/>
                    <a:pt x="91304" y="166468"/>
                  </a:cubicBezTo>
                  <a:cubicBezTo>
                    <a:pt x="89463" y="178406"/>
                    <a:pt x="91050" y="191297"/>
                    <a:pt x="79112" y="198726"/>
                  </a:cubicBezTo>
                  <a:cubicBezTo>
                    <a:pt x="59681" y="201329"/>
                    <a:pt x="55046" y="182724"/>
                    <a:pt x="45203" y="171548"/>
                  </a:cubicBezTo>
                  <a:cubicBezTo>
                    <a:pt x="37647" y="160626"/>
                    <a:pt x="30027" y="149704"/>
                    <a:pt x="22470" y="138718"/>
                  </a:cubicBezTo>
                  <a:cubicBezTo>
                    <a:pt x="14152" y="130336"/>
                    <a:pt x="2468" y="124240"/>
                    <a:pt x="4436" y="108746"/>
                  </a:cubicBezTo>
                  <a:cubicBezTo>
                    <a:pt x="26153" y="88743"/>
                    <a:pt x="-2930" y="73059"/>
                    <a:pt x="245" y="54644"/>
                  </a:cubicBezTo>
                  <a:cubicBezTo>
                    <a:pt x="33392" y="18195"/>
                    <a:pt x="74921" y="2573"/>
                    <a:pt x="121276" y="34"/>
                  </a:cubicBezTo>
                  <a:cubicBezTo>
                    <a:pt x="134294" y="-665"/>
                    <a:pt x="141533" y="9622"/>
                    <a:pt x="147248" y="20798"/>
                  </a:cubicBezTo>
                  <a:cubicBezTo>
                    <a:pt x="154614" y="35213"/>
                    <a:pt x="158106" y="51278"/>
                    <a:pt x="163631" y="66455"/>
                  </a:cubicBezTo>
                  <a:cubicBezTo>
                    <a:pt x="178236" y="106904"/>
                    <a:pt x="200461" y="111222"/>
                    <a:pt x="227829" y="79790"/>
                  </a:cubicBezTo>
                  <a:cubicBezTo>
                    <a:pt x="245546" y="59406"/>
                    <a:pt x="263199" y="42706"/>
                    <a:pt x="293552" y="52358"/>
                  </a:cubicBezTo>
                  <a:cubicBezTo>
                    <a:pt x="338954" y="66709"/>
                    <a:pt x="354512" y="117319"/>
                    <a:pt x="318253" y="150720"/>
                  </a:cubicBezTo>
                  <a:cubicBezTo>
                    <a:pt x="291393" y="175421"/>
                    <a:pt x="281550" y="197329"/>
                    <a:pt x="301553" y="230413"/>
                  </a:cubicBezTo>
                  <a:cubicBezTo>
                    <a:pt x="305744" y="237397"/>
                    <a:pt x="306061" y="246161"/>
                    <a:pt x="305172" y="254035"/>
                  </a:cubicBezTo>
                  <a:cubicBezTo>
                    <a:pt x="303394" y="269465"/>
                    <a:pt x="298949" y="283944"/>
                    <a:pt x="302823" y="300454"/>
                  </a:cubicBezTo>
                  <a:cubicBezTo>
                    <a:pt x="306125" y="314550"/>
                    <a:pt x="315015" y="326425"/>
                    <a:pt x="315205" y="336204"/>
                  </a:cubicBezTo>
                  <a:cubicBezTo>
                    <a:pt x="290186" y="293087"/>
                    <a:pt x="298759" y="251495"/>
                    <a:pt x="335525" y="214157"/>
                  </a:cubicBezTo>
                  <a:cubicBezTo>
                    <a:pt x="349051" y="200441"/>
                    <a:pt x="344733" y="181454"/>
                    <a:pt x="342510" y="163801"/>
                  </a:cubicBezTo>
                  <a:cubicBezTo>
                    <a:pt x="339716" y="141830"/>
                    <a:pt x="342002" y="121700"/>
                    <a:pt x="366640" y="116303"/>
                  </a:cubicBezTo>
                  <a:cubicBezTo>
                    <a:pt x="390262" y="111096"/>
                    <a:pt x="417440" y="131289"/>
                    <a:pt x="419155" y="157006"/>
                  </a:cubicBezTo>
                  <a:cubicBezTo>
                    <a:pt x="420679" y="179803"/>
                    <a:pt x="421568" y="202663"/>
                    <a:pt x="415345" y="225777"/>
                  </a:cubicBezTo>
                  <a:cubicBezTo>
                    <a:pt x="405248" y="263243"/>
                    <a:pt x="420171" y="291056"/>
                    <a:pt x="455096" y="292198"/>
                  </a:cubicBezTo>
                  <a:cubicBezTo>
                    <a:pt x="489132" y="293342"/>
                    <a:pt x="500943" y="311820"/>
                    <a:pt x="510150" y="341920"/>
                  </a:cubicBezTo>
                  <a:cubicBezTo>
                    <a:pt x="519104" y="371066"/>
                    <a:pt x="533455" y="391196"/>
                    <a:pt x="569713" y="378686"/>
                  </a:cubicBezTo>
                  <a:cubicBezTo>
                    <a:pt x="589208" y="371955"/>
                    <a:pt x="611560" y="369542"/>
                    <a:pt x="632769" y="366240"/>
                  </a:cubicBezTo>
                  <a:cubicBezTo>
                    <a:pt x="674107" y="359826"/>
                    <a:pt x="703127" y="378432"/>
                    <a:pt x="726431" y="412468"/>
                  </a:cubicBezTo>
                  <a:cubicBezTo>
                    <a:pt x="727447" y="419262"/>
                    <a:pt x="728463" y="425930"/>
                    <a:pt x="729543" y="432724"/>
                  </a:cubicBezTo>
                  <a:cubicBezTo>
                    <a:pt x="736210" y="460983"/>
                    <a:pt x="734940" y="489558"/>
                    <a:pt x="733670" y="518133"/>
                  </a:cubicBezTo>
                  <a:cubicBezTo>
                    <a:pt x="732972" y="533436"/>
                    <a:pt x="730622" y="548168"/>
                    <a:pt x="715954" y="556106"/>
                  </a:cubicBezTo>
                  <a:cubicBezTo>
                    <a:pt x="698809" y="555661"/>
                    <a:pt x="685728" y="543850"/>
                    <a:pt x="670742" y="537436"/>
                  </a:cubicBezTo>
                  <a:cubicBezTo>
                    <a:pt x="649342" y="528356"/>
                    <a:pt x="630864" y="533309"/>
                    <a:pt x="617846" y="553756"/>
                  </a:cubicBezTo>
                  <a:cubicBezTo>
                    <a:pt x="603178" y="576680"/>
                    <a:pt x="617021" y="590650"/>
                    <a:pt x="632959" y="603922"/>
                  </a:cubicBezTo>
                  <a:cubicBezTo>
                    <a:pt x="645786" y="614653"/>
                    <a:pt x="657788" y="626528"/>
                    <a:pt x="670170" y="637958"/>
                  </a:cubicBezTo>
                  <a:cubicBezTo>
                    <a:pt x="659693" y="655801"/>
                    <a:pt x="647120" y="654277"/>
                    <a:pt x="631562" y="644752"/>
                  </a:cubicBezTo>
                  <a:cubicBezTo>
                    <a:pt x="605400" y="628623"/>
                    <a:pt x="580127" y="610462"/>
                    <a:pt x="552187" y="598143"/>
                  </a:cubicBezTo>
                  <a:cubicBezTo>
                    <a:pt x="537392" y="591666"/>
                    <a:pt x="521390" y="587094"/>
                    <a:pt x="493958" y="597635"/>
                  </a:cubicBezTo>
                  <a:cubicBezTo>
                    <a:pt x="541519" y="615224"/>
                    <a:pt x="558918" y="662532"/>
                    <a:pt x="601463" y="674851"/>
                  </a:cubicBezTo>
                  <a:cubicBezTo>
                    <a:pt x="616259" y="679106"/>
                    <a:pt x="632134" y="681265"/>
                    <a:pt x="632070" y="70349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" name="Полилиния: фигура 47">
              <a:extLst>
                <a:ext uri="{FF2B5EF4-FFF2-40B4-BE49-F238E27FC236}">
                  <a16:creationId xmlns="" xmlns:a16="http://schemas.microsoft.com/office/drawing/2014/main" id="{944186C8-778E-4DCB-A12B-CCE16853B4BE}"/>
                </a:ext>
              </a:extLst>
            </p:cNvPr>
            <p:cNvSpPr/>
            <p:nvPr/>
          </p:nvSpPr>
          <p:spPr>
            <a:xfrm>
              <a:off x="3021233" y="6710183"/>
              <a:ext cx="873856" cy="655978"/>
            </a:xfrm>
            <a:custGeom>
              <a:avLst/>
              <a:gdLst>
                <a:gd name="connsiteX0" fmla="*/ 287243 w 873856"/>
                <a:gd name="connsiteY0" fmla="*/ 655725 h 655978"/>
                <a:gd name="connsiteX1" fmla="*/ 113317 w 873856"/>
                <a:gd name="connsiteY1" fmla="*/ 566761 h 655978"/>
                <a:gd name="connsiteX2" fmla="*/ 95092 w 873856"/>
                <a:gd name="connsiteY2" fmla="*/ 558379 h 655978"/>
                <a:gd name="connsiteX3" fmla="*/ 112301 w 873856"/>
                <a:gd name="connsiteY3" fmla="*/ 543457 h 655978"/>
                <a:gd name="connsiteX4" fmla="*/ 189136 w 873856"/>
                <a:gd name="connsiteY4" fmla="*/ 559395 h 655978"/>
                <a:gd name="connsiteX5" fmla="*/ 209456 w 873856"/>
                <a:gd name="connsiteY5" fmla="*/ 488719 h 655978"/>
                <a:gd name="connsiteX6" fmla="*/ 196438 w 873856"/>
                <a:gd name="connsiteY6" fmla="*/ 463192 h 655978"/>
                <a:gd name="connsiteX7" fmla="*/ 148305 w 873856"/>
                <a:gd name="connsiteY7" fmla="*/ 401596 h 655978"/>
                <a:gd name="connsiteX8" fmla="*/ 108110 w 873856"/>
                <a:gd name="connsiteY8" fmla="*/ 255864 h 655978"/>
                <a:gd name="connsiteX9" fmla="*/ 43467 w 873856"/>
                <a:gd name="connsiteY9" fmla="*/ 123910 h 655978"/>
                <a:gd name="connsiteX10" fmla="*/ 5367 w 873856"/>
                <a:gd name="connsiteY10" fmla="*/ 63648 h 655978"/>
                <a:gd name="connsiteX11" fmla="*/ 40292 w 873856"/>
                <a:gd name="connsiteY11" fmla="*/ 719 h 655978"/>
                <a:gd name="connsiteX12" fmla="*/ 134272 w 873856"/>
                <a:gd name="connsiteY12" fmla="*/ 62060 h 655978"/>
                <a:gd name="connsiteX13" fmla="*/ 194406 w 873856"/>
                <a:gd name="connsiteY13" fmla="*/ 126768 h 655978"/>
                <a:gd name="connsiteX14" fmla="*/ 268066 w 873856"/>
                <a:gd name="connsiteY14" fmla="*/ 198078 h 655978"/>
                <a:gd name="connsiteX15" fmla="*/ 363443 w 873856"/>
                <a:gd name="connsiteY15" fmla="*/ 263103 h 655978"/>
                <a:gd name="connsiteX16" fmla="*/ 499397 w 873856"/>
                <a:gd name="connsiteY16" fmla="*/ 347875 h 655978"/>
                <a:gd name="connsiteX17" fmla="*/ 601505 w 873856"/>
                <a:gd name="connsiteY17" fmla="*/ 441411 h 655978"/>
                <a:gd name="connsiteX18" fmla="*/ 702470 w 873856"/>
                <a:gd name="connsiteY18" fmla="*/ 539075 h 655978"/>
                <a:gd name="connsiteX19" fmla="*/ 723933 w 873856"/>
                <a:gd name="connsiteY19" fmla="*/ 538440 h 655978"/>
                <a:gd name="connsiteX20" fmla="*/ 799498 w 873856"/>
                <a:gd name="connsiteY20" fmla="*/ 581048 h 655978"/>
                <a:gd name="connsiteX21" fmla="*/ 857283 w 873856"/>
                <a:gd name="connsiteY21" fmla="*/ 635913 h 655978"/>
                <a:gd name="connsiteX22" fmla="*/ 873856 w 873856"/>
                <a:gd name="connsiteY22" fmla="*/ 655979 h 655978"/>
                <a:gd name="connsiteX23" fmla="*/ 744316 w 873856"/>
                <a:gd name="connsiteY23" fmla="*/ 655979 h 655978"/>
                <a:gd name="connsiteX24" fmla="*/ 624365 w 873856"/>
                <a:gd name="connsiteY24" fmla="*/ 610576 h 655978"/>
                <a:gd name="connsiteX25" fmla="*/ 511462 w 873856"/>
                <a:gd name="connsiteY25" fmla="*/ 545298 h 655978"/>
                <a:gd name="connsiteX26" fmla="*/ 326232 w 873856"/>
                <a:gd name="connsiteY26" fmla="*/ 452016 h 655978"/>
                <a:gd name="connsiteX27" fmla="*/ 269463 w 873856"/>
                <a:gd name="connsiteY27" fmla="*/ 410804 h 655978"/>
                <a:gd name="connsiteX28" fmla="*/ 392717 w 873856"/>
                <a:gd name="connsiteY28" fmla="*/ 504594 h 655978"/>
                <a:gd name="connsiteX29" fmla="*/ 466694 w 873856"/>
                <a:gd name="connsiteY29" fmla="*/ 602067 h 655978"/>
                <a:gd name="connsiteX30" fmla="*/ 454883 w 873856"/>
                <a:gd name="connsiteY30" fmla="*/ 655915 h 655978"/>
                <a:gd name="connsiteX31" fmla="*/ 287243 w 873856"/>
                <a:gd name="connsiteY31" fmla="*/ 655915 h 65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856" h="655978">
                  <a:moveTo>
                    <a:pt x="287243" y="655725"/>
                  </a:moveTo>
                  <a:cubicBezTo>
                    <a:pt x="246222" y="587843"/>
                    <a:pt x="183992" y="567459"/>
                    <a:pt x="113317" y="566761"/>
                  </a:cubicBezTo>
                  <a:cubicBezTo>
                    <a:pt x="105379" y="566697"/>
                    <a:pt x="96680" y="568983"/>
                    <a:pt x="95092" y="558379"/>
                  </a:cubicBezTo>
                  <a:cubicBezTo>
                    <a:pt x="93124" y="545171"/>
                    <a:pt x="103538" y="541297"/>
                    <a:pt x="112301" y="543457"/>
                  </a:cubicBezTo>
                  <a:cubicBezTo>
                    <a:pt x="136621" y="549489"/>
                    <a:pt x="163291" y="536852"/>
                    <a:pt x="189136" y="559395"/>
                  </a:cubicBezTo>
                  <a:cubicBezTo>
                    <a:pt x="189009" y="531010"/>
                    <a:pt x="168117" y="499958"/>
                    <a:pt x="209456" y="488719"/>
                  </a:cubicBezTo>
                  <a:cubicBezTo>
                    <a:pt x="220378" y="485734"/>
                    <a:pt x="207043" y="466494"/>
                    <a:pt x="196438" y="463192"/>
                  </a:cubicBezTo>
                  <a:cubicBezTo>
                    <a:pt x="166657" y="454048"/>
                    <a:pt x="156497" y="431315"/>
                    <a:pt x="148305" y="401596"/>
                  </a:cubicBezTo>
                  <a:cubicBezTo>
                    <a:pt x="134907" y="352892"/>
                    <a:pt x="121381" y="304124"/>
                    <a:pt x="108110" y="255864"/>
                  </a:cubicBezTo>
                  <a:cubicBezTo>
                    <a:pt x="95791" y="210968"/>
                    <a:pt x="66962" y="167090"/>
                    <a:pt x="43467" y="123910"/>
                  </a:cubicBezTo>
                  <a:cubicBezTo>
                    <a:pt x="25179" y="107907"/>
                    <a:pt x="15971" y="85048"/>
                    <a:pt x="5367" y="63648"/>
                  </a:cubicBezTo>
                  <a:cubicBezTo>
                    <a:pt x="-9492" y="33612"/>
                    <a:pt x="7907" y="4910"/>
                    <a:pt x="40292" y="719"/>
                  </a:cubicBezTo>
                  <a:cubicBezTo>
                    <a:pt x="87028" y="-5377"/>
                    <a:pt x="113888" y="28342"/>
                    <a:pt x="134272" y="62060"/>
                  </a:cubicBezTo>
                  <a:cubicBezTo>
                    <a:pt x="150845" y="89429"/>
                    <a:pt x="171356" y="108924"/>
                    <a:pt x="194406" y="126768"/>
                  </a:cubicBezTo>
                  <a:cubicBezTo>
                    <a:pt x="221457" y="147786"/>
                    <a:pt x="246095" y="170773"/>
                    <a:pt x="268066" y="198078"/>
                  </a:cubicBezTo>
                  <a:cubicBezTo>
                    <a:pt x="293339" y="229574"/>
                    <a:pt x="323629" y="254974"/>
                    <a:pt x="363443" y="263103"/>
                  </a:cubicBezTo>
                  <a:cubicBezTo>
                    <a:pt x="404528" y="299107"/>
                    <a:pt x="446882" y="329714"/>
                    <a:pt x="499397" y="347875"/>
                  </a:cubicBezTo>
                  <a:cubicBezTo>
                    <a:pt x="541624" y="362481"/>
                    <a:pt x="577057" y="399628"/>
                    <a:pt x="601505" y="441411"/>
                  </a:cubicBezTo>
                  <a:cubicBezTo>
                    <a:pt x="627032" y="484972"/>
                    <a:pt x="671355" y="503578"/>
                    <a:pt x="702470" y="539075"/>
                  </a:cubicBezTo>
                  <a:cubicBezTo>
                    <a:pt x="708439" y="545870"/>
                    <a:pt x="716567" y="539964"/>
                    <a:pt x="723933" y="538440"/>
                  </a:cubicBezTo>
                  <a:cubicBezTo>
                    <a:pt x="759429" y="531137"/>
                    <a:pt x="785464" y="543457"/>
                    <a:pt x="799498" y="581048"/>
                  </a:cubicBezTo>
                  <a:cubicBezTo>
                    <a:pt x="810102" y="609496"/>
                    <a:pt x="822231" y="636103"/>
                    <a:pt x="857283" y="635913"/>
                  </a:cubicBezTo>
                  <a:cubicBezTo>
                    <a:pt x="867189" y="635913"/>
                    <a:pt x="870935" y="646708"/>
                    <a:pt x="873856" y="655979"/>
                  </a:cubicBezTo>
                  <a:cubicBezTo>
                    <a:pt x="830676" y="655979"/>
                    <a:pt x="787496" y="655979"/>
                    <a:pt x="744316" y="655979"/>
                  </a:cubicBezTo>
                  <a:cubicBezTo>
                    <a:pt x="705073" y="638833"/>
                    <a:pt x="663925" y="627595"/>
                    <a:pt x="624365" y="610576"/>
                  </a:cubicBezTo>
                  <a:cubicBezTo>
                    <a:pt x="583852" y="593177"/>
                    <a:pt x="547276" y="569809"/>
                    <a:pt x="511462" y="545298"/>
                  </a:cubicBezTo>
                  <a:cubicBezTo>
                    <a:pt x="453232" y="505420"/>
                    <a:pt x="386621" y="486243"/>
                    <a:pt x="326232" y="452016"/>
                  </a:cubicBezTo>
                  <a:cubicBezTo>
                    <a:pt x="304134" y="439507"/>
                    <a:pt x="286545" y="420647"/>
                    <a:pt x="269463" y="410804"/>
                  </a:cubicBezTo>
                  <a:cubicBezTo>
                    <a:pt x="306547" y="441665"/>
                    <a:pt x="350426" y="471892"/>
                    <a:pt x="392717" y="504594"/>
                  </a:cubicBezTo>
                  <a:cubicBezTo>
                    <a:pt x="425800" y="530185"/>
                    <a:pt x="442501" y="569301"/>
                    <a:pt x="466694" y="602067"/>
                  </a:cubicBezTo>
                  <a:cubicBezTo>
                    <a:pt x="479458" y="619339"/>
                    <a:pt x="472409" y="641310"/>
                    <a:pt x="454883" y="655915"/>
                  </a:cubicBezTo>
                  <a:cubicBezTo>
                    <a:pt x="399003" y="655915"/>
                    <a:pt x="343123" y="655915"/>
                    <a:pt x="287243" y="65591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" name="Полилиния: фигура 48">
              <a:extLst>
                <a:ext uri="{FF2B5EF4-FFF2-40B4-BE49-F238E27FC236}">
                  <a16:creationId xmlns="" xmlns:a16="http://schemas.microsoft.com/office/drawing/2014/main" id="{F1DF0AF7-A487-45C7-BFAF-41C9AB11E217}"/>
                </a:ext>
              </a:extLst>
            </p:cNvPr>
            <p:cNvSpPr/>
            <p:nvPr/>
          </p:nvSpPr>
          <p:spPr>
            <a:xfrm>
              <a:off x="11701404" y="5108130"/>
              <a:ext cx="489706" cy="1064289"/>
            </a:xfrm>
            <a:custGeom>
              <a:avLst/>
              <a:gdLst>
                <a:gd name="connsiteX0" fmla="*/ 207703 w 489706"/>
                <a:gd name="connsiteY0" fmla="*/ 33172 h 1064289"/>
                <a:gd name="connsiteX1" fmla="*/ 245866 w 489706"/>
                <a:gd name="connsiteY1" fmla="*/ 57810 h 1064289"/>
                <a:gd name="connsiteX2" fmla="*/ 269679 w 489706"/>
                <a:gd name="connsiteY2" fmla="*/ 59334 h 1064289"/>
                <a:gd name="connsiteX3" fmla="*/ 327147 w 489706"/>
                <a:gd name="connsiteY3" fmla="*/ 26568 h 1064289"/>
                <a:gd name="connsiteX4" fmla="*/ 414967 w 489706"/>
                <a:gd name="connsiteY4" fmla="*/ 57810 h 1064289"/>
                <a:gd name="connsiteX5" fmla="*/ 489579 w 489706"/>
                <a:gd name="connsiteY5" fmla="*/ 172364 h 1064289"/>
                <a:gd name="connsiteX6" fmla="*/ 489707 w 489706"/>
                <a:gd name="connsiteY6" fmla="*/ 1064290 h 1064289"/>
                <a:gd name="connsiteX7" fmla="*/ 464624 w 489706"/>
                <a:gd name="connsiteY7" fmla="*/ 1048351 h 1064289"/>
                <a:gd name="connsiteX8" fmla="*/ 399790 w 489706"/>
                <a:gd name="connsiteY8" fmla="*/ 894363 h 1064289"/>
                <a:gd name="connsiteX9" fmla="*/ 298508 w 489706"/>
                <a:gd name="connsiteY9" fmla="*/ 858803 h 1064289"/>
                <a:gd name="connsiteX10" fmla="*/ 262821 w 489706"/>
                <a:gd name="connsiteY10" fmla="*/ 866931 h 1064289"/>
                <a:gd name="connsiteX11" fmla="*/ 223514 w 489706"/>
                <a:gd name="connsiteY11" fmla="*/ 836641 h 1064289"/>
                <a:gd name="connsiteX12" fmla="*/ 239771 w 489706"/>
                <a:gd name="connsiteY12" fmla="*/ 807876 h 1064289"/>
                <a:gd name="connsiteX13" fmla="*/ 295079 w 489706"/>
                <a:gd name="connsiteY13" fmla="*/ 796382 h 1064289"/>
                <a:gd name="connsiteX14" fmla="*/ 377692 w 489706"/>
                <a:gd name="connsiteY14" fmla="*/ 818289 h 1064289"/>
                <a:gd name="connsiteX15" fmla="*/ 395219 w 489706"/>
                <a:gd name="connsiteY15" fmla="*/ 797462 h 1064289"/>
                <a:gd name="connsiteX16" fmla="*/ 370327 w 489706"/>
                <a:gd name="connsiteY16" fmla="*/ 655348 h 1064289"/>
                <a:gd name="connsiteX17" fmla="*/ 328861 w 489706"/>
                <a:gd name="connsiteY17" fmla="*/ 514758 h 1064289"/>
                <a:gd name="connsiteX18" fmla="*/ 322448 w 489706"/>
                <a:gd name="connsiteY18" fmla="*/ 475388 h 1064289"/>
                <a:gd name="connsiteX19" fmla="*/ 300985 w 489706"/>
                <a:gd name="connsiteY19" fmla="*/ 364707 h 1064289"/>
                <a:gd name="connsiteX20" fmla="*/ 283015 w 489706"/>
                <a:gd name="connsiteY20" fmla="*/ 269075 h 1064289"/>
                <a:gd name="connsiteX21" fmla="*/ 264154 w 489706"/>
                <a:gd name="connsiteY21" fmla="*/ 199923 h 1064289"/>
                <a:gd name="connsiteX22" fmla="*/ 225165 w 489706"/>
                <a:gd name="connsiteY22" fmla="*/ 131026 h 1064289"/>
                <a:gd name="connsiteX23" fmla="*/ 156903 w 489706"/>
                <a:gd name="connsiteY23" fmla="*/ 88036 h 1064289"/>
                <a:gd name="connsiteX24" fmla="*/ 92959 w 489706"/>
                <a:gd name="connsiteY24" fmla="*/ 88671 h 1064289"/>
                <a:gd name="connsiteX25" fmla="*/ 62987 w 489706"/>
                <a:gd name="connsiteY25" fmla="*/ 139535 h 1064289"/>
                <a:gd name="connsiteX26" fmla="*/ 24887 w 489706"/>
                <a:gd name="connsiteY26" fmla="*/ 150520 h 1064289"/>
                <a:gd name="connsiteX27" fmla="*/ 2027 w 489706"/>
                <a:gd name="connsiteY27" fmla="*/ 106769 h 1064289"/>
                <a:gd name="connsiteX28" fmla="*/ 2027 w 489706"/>
                <a:gd name="connsiteY28" fmla="*/ 98577 h 1064289"/>
                <a:gd name="connsiteX29" fmla="*/ 18346 w 489706"/>
                <a:gd name="connsiteY29" fmla="*/ 66319 h 1064289"/>
                <a:gd name="connsiteX30" fmla="*/ 22982 w 489706"/>
                <a:gd name="connsiteY30" fmla="*/ 24536 h 1064289"/>
                <a:gd name="connsiteX31" fmla="*/ 25712 w 489706"/>
                <a:gd name="connsiteY31" fmla="*/ 7454 h 1064289"/>
                <a:gd name="connsiteX32" fmla="*/ 96388 w 489706"/>
                <a:gd name="connsiteY32" fmla="*/ 16789 h 1064289"/>
                <a:gd name="connsiteX33" fmla="*/ 162682 w 489706"/>
                <a:gd name="connsiteY33" fmla="*/ 45427 h 1064289"/>
                <a:gd name="connsiteX34" fmla="*/ 207703 w 489706"/>
                <a:gd name="connsiteY34" fmla="*/ 33172 h 106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89706" h="1064289">
                  <a:moveTo>
                    <a:pt x="207703" y="33172"/>
                  </a:moveTo>
                  <a:cubicBezTo>
                    <a:pt x="224848" y="33426"/>
                    <a:pt x="242247" y="33299"/>
                    <a:pt x="245866" y="57810"/>
                  </a:cubicBezTo>
                  <a:cubicBezTo>
                    <a:pt x="253550" y="64795"/>
                    <a:pt x="264853" y="66954"/>
                    <a:pt x="269679" y="59334"/>
                  </a:cubicBezTo>
                  <a:cubicBezTo>
                    <a:pt x="283903" y="36855"/>
                    <a:pt x="306255" y="34251"/>
                    <a:pt x="327147" y="26568"/>
                  </a:cubicBezTo>
                  <a:cubicBezTo>
                    <a:pt x="367215" y="11772"/>
                    <a:pt x="401251" y="17741"/>
                    <a:pt x="414967" y="57810"/>
                  </a:cubicBezTo>
                  <a:cubicBezTo>
                    <a:pt x="431033" y="104736"/>
                    <a:pt x="472053" y="128994"/>
                    <a:pt x="489579" y="172364"/>
                  </a:cubicBezTo>
                  <a:cubicBezTo>
                    <a:pt x="489579" y="469673"/>
                    <a:pt x="489707" y="766981"/>
                    <a:pt x="489707" y="1064290"/>
                  </a:cubicBezTo>
                  <a:cubicBezTo>
                    <a:pt x="479229" y="1062766"/>
                    <a:pt x="468561" y="1059210"/>
                    <a:pt x="464624" y="1048351"/>
                  </a:cubicBezTo>
                  <a:cubicBezTo>
                    <a:pt x="445574" y="995836"/>
                    <a:pt x="405506" y="954498"/>
                    <a:pt x="399790" y="894363"/>
                  </a:cubicBezTo>
                  <a:cubicBezTo>
                    <a:pt x="395536" y="849849"/>
                    <a:pt x="352039" y="836133"/>
                    <a:pt x="298508" y="858803"/>
                  </a:cubicBezTo>
                  <a:cubicBezTo>
                    <a:pt x="286824" y="863756"/>
                    <a:pt x="275902" y="873789"/>
                    <a:pt x="262821" y="866931"/>
                  </a:cubicBezTo>
                  <a:cubicBezTo>
                    <a:pt x="248216" y="859247"/>
                    <a:pt x="230627" y="853215"/>
                    <a:pt x="223514" y="836641"/>
                  </a:cubicBezTo>
                  <a:cubicBezTo>
                    <a:pt x="217736" y="823179"/>
                    <a:pt x="230436" y="814226"/>
                    <a:pt x="239771" y="807876"/>
                  </a:cubicBezTo>
                  <a:cubicBezTo>
                    <a:pt x="256598" y="796382"/>
                    <a:pt x="274823" y="779554"/>
                    <a:pt x="295079" y="796382"/>
                  </a:cubicBezTo>
                  <a:cubicBezTo>
                    <a:pt x="320289" y="817337"/>
                    <a:pt x="348102" y="820766"/>
                    <a:pt x="377692" y="818289"/>
                  </a:cubicBezTo>
                  <a:cubicBezTo>
                    <a:pt x="388741" y="817337"/>
                    <a:pt x="402839" y="818099"/>
                    <a:pt x="395219" y="797462"/>
                  </a:cubicBezTo>
                  <a:cubicBezTo>
                    <a:pt x="378265" y="751678"/>
                    <a:pt x="387281" y="699671"/>
                    <a:pt x="370327" y="655348"/>
                  </a:cubicBezTo>
                  <a:cubicBezTo>
                    <a:pt x="352801" y="609437"/>
                    <a:pt x="363850" y="554573"/>
                    <a:pt x="328861" y="514758"/>
                  </a:cubicBezTo>
                  <a:cubicBezTo>
                    <a:pt x="319971" y="504662"/>
                    <a:pt x="323590" y="488850"/>
                    <a:pt x="322448" y="475388"/>
                  </a:cubicBezTo>
                  <a:cubicBezTo>
                    <a:pt x="319273" y="437732"/>
                    <a:pt x="313812" y="400902"/>
                    <a:pt x="300985" y="364707"/>
                  </a:cubicBezTo>
                  <a:cubicBezTo>
                    <a:pt x="290507" y="335116"/>
                    <a:pt x="269933" y="307747"/>
                    <a:pt x="283015" y="269075"/>
                  </a:cubicBezTo>
                  <a:cubicBezTo>
                    <a:pt x="289936" y="248628"/>
                    <a:pt x="285935" y="220117"/>
                    <a:pt x="264154" y="199923"/>
                  </a:cubicBezTo>
                  <a:cubicBezTo>
                    <a:pt x="245486" y="182588"/>
                    <a:pt x="228722" y="165062"/>
                    <a:pt x="225165" y="131026"/>
                  </a:cubicBezTo>
                  <a:cubicBezTo>
                    <a:pt x="222562" y="106641"/>
                    <a:pt x="185986" y="93497"/>
                    <a:pt x="156903" y="88036"/>
                  </a:cubicBezTo>
                  <a:cubicBezTo>
                    <a:pt x="134996" y="83909"/>
                    <a:pt x="114295" y="88036"/>
                    <a:pt x="92959" y="88671"/>
                  </a:cubicBezTo>
                  <a:cubicBezTo>
                    <a:pt x="56128" y="89751"/>
                    <a:pt x="78989" y="127025"/>
                    <a:pt x="62987" y="139535"/>
                  </a:cubicBezTo>
                  <a:cubicBezTo>
                    <a:pt x="53398" y="155537"/>
                    <a:pt x="40190" y="160045"/>
                    <a:pt x="24887" y="150520"/>
                  </a:cubicBezTo>
                  <a:cubicBezTo>
                    <a:pt x="9647" y="141059"/>
                    <a:pt x="-5593" y="130454"/>
                    <a:pt x="2027" y="106769"/>
                  </a:cubicBezTo>
                  <a:cubicBezTo>
                    <a:pt x="2027" y="104038"/>
                    <a:pt x="2027" y="101308"/>
                    <a:pt x="2027" y="98577"/>
                  </a:cubicBezTo>
                  <a:cubicBezTo>
                    <a:pt x="-1593" y="82575"/>
                    <a:pt x="6979" y="71590"/>
                    <a:pt x="18346" y="66319"/>
                  </a:cubicBezTo>
                  <a:cubicBezTo>
                    <a:pt x="43873" y="54317"/>
                    <a:pt x="30983" y="39585"/>
                    <a:pt x="22982" y="24536"/>
                  </a:cubicBezTo>
                  <a:cubicBezTo>
                    <a:pt x="22029" y="18503"/>
                    <a:pt x="22601" y="12788"/>
                    <a:pt x="25712" y="7454"/>
                  </a:cubicBezTo>
                  <a:cubicBezTo>
                    <a:pt x="51493" y="-9310"/>
                    <a:pt x="73972" y="5930"/>
                    <a:pt x="96388" y="16789"/>
                  </a:cubicBezTo>
                  <a:cubicBezTo>
                    <a:pt x="118168" y="27330"/>
                    <a:pt x="138488" y="41998"/>
                    <a:pt x="162682" y="45427"/>
                  </a:cubicBezTo>
                  <a:cubicBezTo>
                    <a:pt x="178747" y="47713"/>
                    <a:pt x="195828" y="50190"/>
                    <a:pt x="207703" y="3317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" name="Полилиния: фигура 49">
              <a:extLst>
                <a:ext uri="{FF2B5EF4-FFF2-40B4-BE49-F238E27FC236}">
                  <a16:creationId xmlns="" xmlns:a16="http://schemas.microsoft.com/office/drawing/2014/main" id="{8B0AA38B-DDDB-4C12-BE42-44FC670AB106}"/>
                </a:ext>
              </a:extLst>
            </p:cNvPr>
            <p:cNvSpPr/>
            <p:nvPr/>
          </p:nvSpPr>
          <p:spPr>
            <a:xfrm>
              <a:off x="5754556" y="1587"/>
              <a:ext cx="886527" cy="676252"/>
            </a:xfrm>
            <a:custGeom>
              <a:avLst/>
              <a:gdLst>
                <a:gd name="connsiteX0" fmla="*/ 5783 w 886527"/>
                <a:gd name="connsiteY0" fmla="*/ 286450 h 676252"/>
                <a:gd name="connsiteX1" fmla="*/ 13466 w 886527"/>
                <a:gd name="connsiteY1" fmla="*/ 220918 h 676252"/>
                <a:gd name="connsiteX2" fmla="*/ 26103 w 886527"/>
                <a:gd name="connsiteY2" fmla="*/ 137478 h 676252"/>
                <a:gd name="connsiteX3" fmla="*/ 83824 w 886527"/>
                <a:gd name="connsiteY3" fmla="*/ 43053 h 676252"/>
                <a:gd name="connsiteX4" fmla="*/ 135260 w 886527"/>
                <a:gd name="connsiteY4" fmla="*/ 0 h 676252"/>
                <a:gd name="connsiteX5" fmla="*/ 241940 w 886527"/>
                <a:gd name="connsiteY5" fmla="*/ 0 h 676252"/>
                <a:gd name="connsiteX6" fmla="*/ 211713 w 886527"/>
                <a:gd name="connsiteY6" fmla="*/ 133351 h 676252"/>
                <a:gd name="connsiteX7" fmla="*/ 217365 w 886527"/>
                <a:gd name="connsiteY7" fmla="*/ 252795 h 676252"/>
                <a:gd name="connsiteX8" fmla="*/ 188282 w 886527"/>
                <a:gd name="connsiteY8" fmla="*/ 285561 h 676252"/>
                <a:gd name="connsiteX9" fmla="*/ 173360 w 886527"/>
                <a:gd name="connsiteY9" fmla="*/ 282703 h 676252"/>
                <a:gd name="connsiteX10" fmla="*/ 145737 w 886527"/>
                <a:gd name="connsiteY10" fmla="*/ 295276 h 676252"/>
                <a:gd name="connsiteX11" fmla="*/ 171137 w 886527"/>
                <a:gd name="connsiteY11" fmla="*/ 310643 h 676252"/>
                <a:gd name="connsiteX12" fmla="*/ 261815 w 886527"/>
                <a:gd name="connsiteY12" fmla="*/ 345886 h 676252"/>
                <a:gd name="connsiteX13" fmla="*/ 286009 w 886527"/>
                <a:gd name="connsiteY13" fmla="*/ 355221 h 676252"/>
                <a:gd name="connsiteX14" fmla="*/ 362462 w 886527"/>
                <a:gd name="connsiteY14" fmla="*/ 405576 h 676252"/>
                <a:gd name="connsiteX15" fmla="*/ 366272 w 886527"/>
                <a:gd name="connsiteY15" fmla="*/ 417070 h 676252"/>
                <a:gd name="connsiteX16" fmla="*/ 397832 w 886527"/>
                <a:gd name="connsiteY16" fmla="*/ 440248 h 676252"/>
                <a:gd name="connsiteX17" fmla="*/ 414215 w 886527"/>
                <a:gd name="connsiteY17" fmla="*/ 432691 h 676252"/>
                <a:gd name="connsiteX18" fmla="*/ 395355 w 886527"/>
                <a:gd name="connsiteY18" fmla="*/ 403735 h 676252"/>
                <a:gd name="connsiteX19" fmla="*/ 498035 w 886527"/>
                <a:gd name="connsiteY19" fmla="*/ 459552 h 676252"/>
                <a:gd name="connsiteX20" fmla="*/ 544327 w 886527"/>
                <a:gd name="connsiteY20" fmla="*/ 474982 h 676252"/>
                <a:gd name="connsiteX21" fmla="*/ 612144 w 886527"/>
                <a:gd name="connsiteY21" fmla="*/ 505272 h 676252"/>
                <a:gd name="connsiteX22" fmla="*/ 619066 w 886527"/>
                <a:gd name="connsiteY22" fmla="*/ 518607 h 676252"/>
                <a:gd name="connsiteX23" fmla="*/ 707966 w 886527"/>
                <a:gd name="connsiteY23" fmla="*/ 567502 h 676252"/>
                <a:gd name="connsiteX24" fmla="*/ 766894 w 886527"/>
                <a:gd name="connsiteY24" fmla="*/ 564708 h 676252"/>
                <a:gd name="connsiteX25" fmla="*/ 818138 w 886527"/>
                <a:gd name="connsiteY25" fmla="*/ 582488 h 676252"/>
                <a:gd name="connsiteX26" fmla="*/ 859223 w 886527"/>
                <a:gd name="connsiteY26" fmla="*/ 613794 h 676252"/>
                <a:gd name="connsiteX27" fmla="*/ 886528 w 886527"/>
                <a:gd name="connsiteY27" fmla="*/ 616906 h 676252"/>
                <a:gd name="connsiteX28" fmla="*/ 826711 w 886527"/>
                <a:gd name="connsiteY28" fmla="*/ 672532 h 676252"/>
                <a:gd name="connsiteX29" fmla="*/ 697361 w 886527"/>
                <a:gd name="connsiteY29" fmla="*/ 661737 h 676252"/>
                <a:gd name="connsiteX30" fmla="*/ 548010 w 886527"/>
                <a:gd name="connsiteY30" fmla="*/ 672532 h 676252"/>
                <a:gd name="connsiteX31" fmla="*/ 461649 w 886527"/>
                <a:gd name="connsiteY31" fmla="*/ 649481 h 676252"/>
                <a:gd name="connsiteX32" fmla="*/ 381195 w 886527"/>
                <a:gd name="connsiteY32" fmla="*/ 609666 h 676252"/>
                <a:gd name="connsiteX33" fmla="*/ 366653 w 886527"/>
                <a:gd name="connsiteY33" fmla="*/ 599697 h 676252"/>
                <a:gd name="connsiteX34" fmla="*/ 231970 w 886527"/>
                <a:gd name="connsiteY34" fmla="*/ 502351 h 676252"/>
                <a:gd name="connsiteX35" fmla="*/ 177360 w 886527"/>
                <a:gd name="connsiteY35" fmla="*/ 432945 h 676252"/>
                <a:gd name="connsiteX36" fmla="*/ 152595 w 886527"/>
                <a:gd name="connsiteY36" fmla="*/ 384304 h 676252"/>
                <a:gd name="connsiteX37" fmla="*/ 85666 w 886527"/>
                <a:gd name="connsiteY37" fmla="*/ 416626 h 676252"/>
                <a:gd name="connsiteX38" fmla="*/ 195 w 886527"/>
                <a:gd name="connsiteY38" fmla="*/ 300737 h 676252"/>
                <a:gd name="connsiteX39" fmla="*/ 5910 w 886527"/>
                <a:gd name="connsiteY39" fmla="*/ 286513 h 676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6527" h="676252">
                  <a:moveTo>
                    <a:pt x="5783" y="286450"/>
                  </a:moveTo>
                  <a:cubicBezTo>
                    <a:pt x="-6219" y="262637"/>
                    <a:pt x="9275" y="242571"/>
                    <a:pt x="13466" y="220918"/>
                  </a:cubicBezTo>
                  <a:cubicBezTo>
                    <a:pt x="-5012" y="191707"/>
                    <a:pt x="-1837" y="158116"/>
                    <a:pt x="26103" y="137478"/>
                  </a:cubicBezTo>
                  <a:cubicBezTo>
                    <a:pt x="58043" y="113856"/>
                    <a:pt x="78998" y="85725"/>
                    <a:pt x="83824" y="43053"/>
                  </a:cubicBezTo>
                  <a:cubicBezTo>
                    <a:pt x="87253" y="12891"/>
                    <a:pt x="120654" y="18034"/>
                    <a:pt x="135260" y="0"/>
                  </a:cubicBezTo>
                  <a:cubicBezTo>
                    <a:pt x="170819" y="0"/>
                    <a:pt x="206379" y="0"/>
                    <a:pt x="241940" y="0"/>
                  </a:cubicBezTo>
                  <a:cubicBezTo>
                    <a:pt x="232732" y="44641"/>
                    <a:pt x="225937" y="89408"/>
                    <a:pt x="211713" y="133351"/>
                  </a:cubicBezTo>
                  <a:cubicBezTo>
                    <a:pt x="199775" y="170371"/>
                    <a:pt x="208538" y="214123"/>
                    <a:pt x="217365" y="252795"/>
                  </a:cubicBezTo>
                  <a:cubicBezTo>
                    <a:pt x="225429" y="287974"/>
                    <a:pt x="214127" y="291085"/>
                    <a:pt x="188282" y="285561"/>
                  </a:cubicBezTo>
                  <a:cubicBezTo>
                    <a:pt x="183329" y="284481"/>
                    <a:pt x="178376" y="283402"/>
                    <a:pt x="173360" y="282703"/>
                  </a:cubicBezTo>
                  <a:cubicBezTo>
                    <a:pt x="161675" y="280925"/>
                    <a:pt x="147071" y="279973"/>
                    <a:pt x="145737" y="295276"/>
                  </a:cubicBezTo>
                  <a:cubicBezTo>
                    <a:pt x="144086" y="313311"/>
                    <a:pt x="160977" y="310453"/>
                    <a:pt x="171137" y="310643"/>
                  </a:cubicBezTo>
                  <a:cubicBezTo>
                    <a:pt x="205363" y="311215"/>
                    <a:pt x="235843" y="321185"/>
                    <a:pt x="261815" y="345886"/>
                  </a:cubicBezTo>
                  <a:cubicBezTo>
                    <a:pt x="268419" y="352173"/>
                    <a:pt x="276484" y="357634"/>
                    <a:pt x="286009" y="355221"/>
                  </a:cubicBezTo>
                  <a:cubicBezTo>
                    <a:pt x="327220" y="344743"/>
                    <a:pt x="343095" y="378271"/>
                    <a:pt x="362462" y="405576"/>
                  </a:cubicBezTo>
                  <a:cubicBezTo>
                    <a:pt x="364622" y="408624"/>
                    <a:pt x="365003" y="413197"/>
                    <a:pt x="366272" y="417070"/>
                  </a:cubicBezTo>
                  <a:cubicBezTo>
                    <a:pt x="371479" y="433136"/>
                    <a:pt x="381830" y="441899"/>
                    <a:pt x="397832" y="440248"/>
                  </a:cubicBezTo>
                  <a:cubicBezTo>
                    <a:pt x="403610" y="439613"/>
                    <a:pt x="412373" y="437009"/>
                    <a:pt x="414215" y="432691"/>
                  </a:cubicBezTo>
                  <a:cubicBezTo>
                    <a:pt x="422089" y="413387"/>
                    <a:pt x="394212" y="419356"/>
                    <a:pt x="395355" y="403735"/>
                  </a:cubicBezTo>
                  <a:cubicBezTo>
                    <a:pt x="444631" y="394908"/>
                    <a:pt x="482985" y="415356"/>
                    <a:pt x="498035" y="459552"/>
                  </a:cubicBezTo>
                  <a:cubicBezTo>
                    <a:pt x="507433" y="487111"/>
                    <a:pt x="525403" y="482793"/>
                    <a:pt x="544327" y="474982"/>
                  </a:cubicBezTo>
                  <a:cubicBezTo>
                    <a:pt x="587316" y="457202"/>
                    <a:pt x="591888" y="459107"/>
                    <a:pt x="612144" y="505272"/>
                  </a:cubicBezTo>
                  <a:cubicBezTo>
                    <a:pt x="614240" y="510034"/>
                    <a:pt x="616843" y="518607"/>
                    <a:pt x="619066" y="518607"/>
                  </a:cubicBezTo>
                  <a:cubicBezTo>
                    <a:pt x="656214" y="518163"/>
                    <a:pt x="671390" y="561660"/>
                    <a:pt x="707966" y="567502"/>
                  </a:cubicBezTo>
                  <a:cubicBezTo>
                    <a:pt x="729492" y="570931"/>
                    <a:pt x="745241" y="577853"/>
                    <a:pt x="766894" y="564708"/>
                  </a:cubicBezTo>
                  <a:cubicBezTo>
                    <a:pt x="784293" y="554104"/>
                    <a:pt x="806709" y="556580"/>
                    <a:pt x="818138" y="582488"/>
                  </a:cubicBezTo>
                  <a:cubicBezTo>
                    <a:pt x="826266" y="600903"/>
                    <a:pt x="839221" y="612905"/>
                    <a:pt x="859223" y="613794"/>
                  </a:cubicBezTo>
                  <a:cubicBezTo>
                    <a:pt x="869256" y="605285"/>
                    <a:pt x="878273" y="607253"/>
                    <a:pt x="886528" y="616906"/>
                  </a:cubicBezTo>
                  <a:cubicBezTo>
                    <a:pt x="886401" y="654815"/>
                    <a:pt x="865637" y="679707"/>
                    <a:pt x="826711" y="672532"/>
                  </a:cubicBezTo>
                  <a:cubicBezTo>
                    <a:pt x="783594" y="664594"/>
                    <a:pt x="740478" y="676786"/>
                    <a:pt x="697361" y="661737"/>
                  </a:cubicBezTo>
                  <a:cubicBezTo>
                    <a:pt x="647895" y="644465"/>
                    <a:pt x="595889" y="659514"/>
                    <a:pt x="548010" y="672532"/>
                  </a:cubicBezTo>
                  <a:cubicBezTo>
                    <a:pt x="510925" y="682628"/>
                    <a:pt x="485970" y="671262"/>
                    <a:pt x="461649" y="649481"/>
                  </a:cubicBezTo>
                  <a:cubicBezTo>
                    <a:pt x="437647" y="627955"/>
                    <a:pt x="412500" y="612651"/>
                    <a:pt x="381195" y="609666"/>
                  </a:cubicBezTo>
                  <a:cubicBezTo>
                    <a:pt x="376052" y="606809"/>
                    <a:pt x="371353" y="603189"/>
                    <a:pt x="366653" y="599697"/>
                  </a:cubicBezTo>
                  <a:cubicBezTo>
                    <a:pt x="338205" y="540832"/>
                    <a:pt x="292803" y="513972"/>
                    <a:pt x="231970" y="502351"/>
                  </a:cubicBezTo>
                  <a:cubicBezTo>
                    <a:pt x="208666" y="497906"/>
                    <a:pt x="178566" y="471934"/>
                    <a:pt x="177360" y="432945"/>
                  </a:cubicBezTo>
                  <a:cubicBezTo>
                    <a:pt x="176725" y="412625"/>
                    <a:pt x="165930" y="397575"/>
                    <a:pt x="152595" y="384304"/>
                  </a:cubicBezTo>
                  <a:cubicBezTo>
                    <a:pt x="136656" y="422595"/>
                    <a:pt x="120337" y="427167"/>
                    <a:pt x="85666" y="416626"/>
                  </a:cubicBezTo>
                  <a:cubicBezTo>
                    <a:pt x="29596" y="399544"/>
                    <a:pt x="9529" y="355602"/>
                    <a:pt x="195" y="300737"/>
                  </a:cubicBezTo>
                  <a:cubicBezTo>
                    <a:pt x="-821" y="294705"/>
                    <a:pt x="2291" y="290450"/>
                    <a:pt x="5910" y="2865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" name="Полилиния: фигура 50">
              <a:extLst>
                <a:ext uri="{FF2B5EF4-FFF2-40B4-BE49-F238E27FC236}">
                  <a16:creationId xmlns="" xmlns:a16="http://schemas.microsoft.com/office/drawing/2014/main" id="{A5F6E335-91ED-4AFD-82F8-89D6740167FC}"/>
                </a:ext>
              </a:extLst>
            </p:cNvPr>
            <p:cNvSpPr/>
            <p:nvPr/>
          </p:nvSpPr>
          <p:spPr>
            <a:xfrm>
              <a:off x="-4" y="14"/>
              <a:ext cx="324266" cy="747280"/>
            </a:xfrm>
            <a:custGeom>
              <a:avLst/>
              <a:gdLst>
                <a:gd name="connsiteX0" fmla="*/ 1021 w 324266"/>
                <a:gd name="connsiteY0" fmla="*/ 729096 h 747280"/>
                <a:gd name="connsiteX1" fmla="*/ 5 w 324266"/>
                <a:gd name="connsiteY1" fmla="*/ 36498 h 747280"/>
                <a:gd name="connsiteX2" fmla="*/ 36009 w 324266"/>
                <a:gd name="connsiteY2" fmla="*/ 113 h 747280"/>
                <a:gd name="connsiteX3" fmla="*/ 221874 w 324266"/>
                <a:gd name="connsiteY3" fmla="*/ 875 h 747280"/>
                <a:gd name="connsiteX4" fmla="*/ 226891 w 324266"/>
                <a:gd name="connsiteY4" fmla="*/ 32879 h 747280"/>
                <a:gd name="connsiteX5" fmla="*/ 240352 w 324266"/>
                <a:gd name="connsiteY5" fmla="*/ 140067 h 747280"/>
                <a:gd name="connsiteX6" fmla="*/ 260545 w 324266"/>
                <a:gd name="connsiteY6" fmla="*/ 182358 h 747280"/>
                <a:gd name="connsiteX7" fmla="*/ 302456 w 324266"/>
                <a:gd name="connsiteY7" fmla="*/ 263131 h 747280"/>
                <a:gd name="connsiteX8" fmla="*/ 277564 w 324266"/>
                <a:gd name="connsiteY8" fmla="*/ 312661 h 747280"/>
                <a:gd name="connsiteX9" fmla="*/ 221747 w 324266"/>
                <a:gd name="connsiteY9" fmla="*/ 321615 h 747280"/>
                <a:gd name="connsiteX10" fmla="*/ 151770 w 324266"/>
                <a:gd name="connsiteY10" fmla="*/ 356413 h 747280"/>
                <a:gd name="connsiteX11" fmla="*/ 240162 w 324266"/>
                <a:gd name="connsiteY11" fmla="*/ 345618 h 747280"/>
                <a:gd name="connsiteX12" fmla="*/ 271531 w 324266"/>
                <a:gd name="connsiteY12" fmla="*/ 359651 h 747280"/>
                <a:gd name="connsiteX13" fmla="*/ 301884 w 324266"/>
                <a:gd name="connsiteY13" fmla="*/ 501574 h 747280"/>
                <a:gd name="connsiteX14" fmla="*/ 269817 w 324266"/>
                <a:gd name="connsiteY14" fmla="*/ 485953 h 747280"/>
                <a:gd name="connsiteX15" fmla="*/ 182948 w 324266"/>
                <a:gd name="connsiteY15" fmla="*/ 444234 h 747280"/>
                <a:gd name="connsiteX16" fmla="*/ 137292 w 324266"/>
                <a:gd name="connsiteY16" fmla="*/ 465633 h 747280"/>
                <a:gd name="connsiteX17" fmla="*/ 145738 w 324266"/>
                <a:gd name="connsiteY17" fmla="*/ 514719 h 747280"/>
                <a:gd name="connsiteX18" fmla="*/ 273246 w 324266"/>
                <a:gd name="connsiteY18" fmla="*/ 647879 h 747280"/>
                <a:gd name="connsiteX19" fmla="*/ 305186 w 324266"/>
                <a:gd name="connsiteY19" fmla="*/ 714300 h 747280"/>
                <a:gd name="connsiteX20" fmla="*/ 204920 w 324266"/>
                <a:gd name="connsiteY20" fmla="*/ 711824 h 747280"/>
                <a:gd name="connsiteX21" fmla="*/ 140340 w 324266"/>
                <a:gd name="connsiteY21" fmla="*/ 729795 h 747280"/>
                <a:gd name="connsiteX22" fmla="*/ 18991 w 324266"/>
                <a:gd name="connsiteY22" fmla="*/ 743511 h 747280"/>
                <a:gd name="connsiteX23" fmla="*/ 1211 w 324266"/>
                <a:gd name="connsiteY23" fmla="*/ 729160 h 74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4266" h="747280">
                  <a:moveTo>
                    <a:pt x="1021" y="729096"/>
                  </a:moveTo>
                  <a:cubicBezTo>
                    <a:pt x="957" y="498209"/>
                    <a:pt x="1719" y="267322"/>
                    <a:pt x="5" y="36498"/>
                  </a:cubicBezTo>
                  <a:cubicBezTo>
                    <a:pt x="-249" y="3669"/>
                    <a:pt x="9149" y="-840"/>
                    <a:pt x="36009" y="113"/>
                  </a:cubicBezTo>
                  <a:cubicBezTo>
                    <a:pt x="97858" y="2335"/>
                    <a:pt x="159898" y="811"/>
                    <a:pt x="221874" y="875"/>
                  </a:cubicBezTo>
                  <a:cubicBezTo>
                    <a:pt x="231843" y="10082"/>
                    <a:pt x="235781" y="21576"/>
                    <a:pt x="226891" y="32879"/>
                  </a:cubicBezTo>
                  <a:cubicBezTo>
                    <a:pt x="194125" y="74344"/>
                    <a:pt x="213111" y="107682"/>
                    <a:pt x="240352" y="140067"/>
                  </a:cubicBezTo>
                  <a:cubicBezTo>
                    <a:pt x="244480" y="155561"/>
                    <a:pt x="247592" y="171119"/>
                    <a:pt x="260545" y="182358"/>
                  </a:cubicBezTo>
                  <a:cubicBezTo>
                    <a:pt x="284358" y="203059"/>
                    <a:pt x="291915" y="234365"/>
                    <a:pt x="302456" y="263131"/>
                  </a:cubicBezTo>
                  <a:cubicBezTo>
                    <a:pt x="311727" y="288277"/>
                    <a:pt x="300741" y="305613"/>
                    <a:pt x="277564" y="312661"/>
                  </a:cubicBezTo>
                  <a:cubicBezTo>
                    <a:pt x="259402" y="318186"/>
                    <a:pt x="239845" y="325488"/>
                    <a:pt x="221747" y="321615"/>
                  </a:cubicBezTo>
                  <a:cubicBezTo>
                    <a:pt x="185806" y="313931"/>
                    <a:pt x="164343" y="330822"/>
                    <a:pt x="151770" y="356413"/>
                  </a:cubicBezTo>
                  <a:cubicBezTo>
                    <a:pt x="174927" y="326144"/>
                    <a:pt x="204391" y="322546"/>
                    <a:pt x="240162" y="345618"/>
                  </a:cubicBezTo>
                  <a:cubicBezTo>
                    <a:pt x="250068" y="352031"/>
                    <a:pt x="261054" y="354952"/>
                    <a:pt x="271531" y="359651"/>
                  </a:cubicBezTo>
                  <a:cubicBezTo>
                    <a:pt x="325316" y="383781"/>
                    <a:pt x="342397" y="464554"/>
                    <a:pt x="301884" y="501574"/>
                  </a:cubicBezTo>
                  <a:cubicBezTo>
                    <a:pt x="287279" y="505765"/>
                    <a:pt x="277500" y="497637"/>
                    <a:pt x="269817" y="485953"/>
                  </a:cubicBezTo>
                  <a:cubicBezTo>
                    <a:pt x="248544" y="453441"/>
                    <a:pt x="215588" y="448107"/>
                    <a:pt x="182948" y="444234"/>
                  </a:cubicBezTo>
                  <a:cubicBezTo>
                    <a:pt x="165359" y="442138"/>
                    <a:pt x="146627" y="445440"/>
                    <a:pt x="137292" y="465633"/>
                  </a:cubicBezTo>
                  <a:cubicBezTo>
                    <a:pt x="128973" y="483667"/>
                    <a:pt x="133927" y="501320"/>
                    <a:pt x="145738" y="514719"/>
                  </a:cubicBezTo>
                  <a:cubicBezTo>
                    <a:pt x="186441" y="560757"/>
                    <a:pt x="212222" y="621590"/>
                    <a:pt x="273246" y="647879"/>
                  </a:cubicBezTo>
                  <a:cubicBezTo>
                    <a:pt x="313187" y="665088"/>
                    <a:pt x="316870" y="683439"/>
                    <a:pt x="305186" y="714300"/>
                  </a:cubicBezTo>
                  <a:cubicBezTo>
                    <a:pt x="271722" y="718873"/>
                    <a:pt x="238765" y="708712"/>
                    <a:pt x="204920" y="711824"/>
                  </a:cubicBezTo>
                  <a:cubicBezTo>
                    <a:pt x="181742" y="713919"/>
                    <a:pt x="160088" y="716714"/>
                    <a:pt x="140340" y="729795"/>
                  </a:cubicBezTo>
                  <a:cubicBezTo>
                    <a:pt x="101922" y="755195"/>
                    <a:pt x="60076" y="746241"/>
                    <a:pt x="18991" y="743511"/>
                  </a:cubicBezTo>
                  <a:cubicBezTo>
                    <a:pt x="11244" y="743003"/>
                    <a:pt x="6799" y="734557"/>
                    <a:pt x="1211" y="7291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" name="Полилиния: фигура 51">
              <a:extLst>
                <a:ext uri="{FF2B5EF4-FFF2-40B4-BE49-F238E27FC236}">
                  <a16:creationId xmlns="" xmlns:a16="http://schemas.microsoft.com/office/drawing/2014/main" id="{BCF9ECF8-62E6-4993-A282-BAA46AFB3882}"/>
                </a:ext>
              </a:extLst>
            </p:cNvPr>
            <p:cNvSpPr/>
            <p:nvPr/>
          </p:nvSpPr>
          <p:spPr>
            <a:xfrm>
              <a:off x="7402306" y="6758922"/>
              <a:ext cx="817460" cy="607621"/>
            </a:xfrm>
            <a:custGeom>
              <a:avLst/>
              <a:gdLst>
                <a:gd name="connsiteX0" fmla="*/ 279034 w 817460"/>
                <a:gd name="connsiteY0" fmla="*/ 312980 h 607621"/>
                <a:gd name="connsiteX1" fmla="*/ 67135 w 817460"/>
                <a:gd name="connsiteY1" fmla="*/ 117081 h 607621"/>
                <a:gd name="connsiteX2" fmla="*/ 4714 w 817460"/>
                <a:gd name="connsiteY2" fmla="*/ 59233 h 607621"/>
                <a:gd name="connsiteX3" fmla="*/ 2619 w 817460"/>
                <a:gd name="connsiteY3" fmla="*/ 36690 h 607621"/>
                <a:gd name="connsiteX4" fmla="*/ 125491 w 817460"/>
                <a:gd name="connsiteY4" fmla="*/ 11544 h 607621"/>
                <a:gd name="connsiteX5" fmla="*/ 202771 w 817460"/>
                <a:gd name="connsiteY5" fmla="*/ 51042 h 607621"/>
                <a:gd name="connsiteX6" fmla="*/ 202771 w 817460"/>
                <a:gd name="connsiteY6" fmla="*/ 51042 h 607621"/>
                <a:gd name="connsiteX7" fmla="*/ 261000 w 817460"/>
                <a:gd name="connsiteY7" fmla="*/ 161087 h 607621"/>
                <a:gd name="connsiteX8" fmla="*/ 278971 w 817460"/>
                <a:gd name="connsiteY8" fmla="*/ 173787 h 607621"/>
                <a:gd name="connsiteX9" fmla="*/ 278971 w 817460"/>
                <a:gd name="connsiteY9" fmla="*/ 173787 h 607621"/>
                <a:gd name="connsiteX10" fmla="*/ 339931 w 817460"/>
                <a:gd name="connsiteY10" fmla="*/ 173787 h 607621"/>
                <a:gd name="connsiteX11" fmla="*/ 339931 w 817460"/>
                <a:gd name="connsiteY11" fmla="*/ 173787 h 607621"/>
                <a:gd name="connsiteX12" fmla="*/ 395049 w 817460"/>
                <a:gd name="connsiteY12" fmla="*/ 173660 h 607621"/>
                <a:gd name="connsiteX13" fmla="*/ 481917 w 817460"/>
                <a:gd name="connsiteY13" fmla="*/ 174993 h 607621"/>
                <a:gd name="connsiteX14" fmla="*/ 583707 w 817460"/>
                <a:gd name="connsiteY14" fmla="*/ 190234 h 607621"/>
                <a:gd name="connsiteX15" fmla="*/ 655081 w 817460"/>
                <a:gd name="connsiteY15" fmla="*/ 90030 h 607621"/>
                <a:gd name="connsiteX16" fmla="*/ 679274 w 817460"/>
                <a:gd name="connsiteY16" fmla="*/ 93967 h 607621"/>
                <a:gd name="connsiteX17" fmla="*/ 736107 w 817460"/>
                <a:gd name="connsiteY17" fmla="*/ 96444 h 607621"/>
                <a:gd name="connsiteX18" fmla="*/ 764746 w 817460"/>
                <a:gd name="connsiteY18" fmla="*/ 86157 h 607621"/>
                <a:gd name="connsiteX19" fmla="*/ 789320 w 817460"/>
                <a:gd name="connsiteY19" fmla="*/ 98603 h 607621"/>
                <a:gd name="connsiteX20" fmla="*/ 772175 w 817460"/>
                <a:gd name="connsiteY20" fmla="*/ 115748 h 607621"/>
                <a:gd name="connsiteX21" fmla="*/ 747220 w 817460"/>
                <a:gd name="connsiteY21" fmla="*/ 122669 h 607621"/>
                <a:gd name="connsiteX22" fmla="*/ 805830 w 817460"/>
                <a:gd name="connsiteY22" fmla="*/ 183947 h 607621"/>
                <a:gd name="connsiteX23" fmla="*/ 814403 w 817460"/>
                <a:gd name="connsiteY23" fmla="*/ 267260 h 607621"/>
                <a:gd name="connsiteX24" fmla="*/ 782336 w 817460"/>
                <a:gd name="connsiteY24" fmla="*/ 412168 h 607621"/>
                <a:gd name="connsiteX25" fmla="*/ 799226 w 817460"/>
                <a:gd name="connsiteY25" fmla="*/ 480811 h 607621"/>
                <a:gd name="connsiteX26" fmla="*/ 809196 w 817460"/>
                <a:gd name="connsiteY26" fmla="*/ 519419 h 607621"/>
                <a:gd name="connsiteX27" fmla="*/ 778843 w 817460"/>
                <a:gd name="connsiteY27" fmla="*/ 553329 h 607621"/>
                <a:gd name="connsiteX28" fmla="*/ 758777 w 817460"/>
                <a:gd name="connsiteY28" fmla="*/ 559552 h 607621"/>
                <a:gd name="connsiteX29" fmla="*/ 766714 w 817460"/>
                <a:gd name="connsiteY29" fmla="*/ 580253 h 607621"/>
                <a:gd name="connsiteX30" fmla="*/ 789511 w 817460"/>
                <a:gd name="connsiteY30" fmla="*/ 607621 h 607621"/>
                <a:gd name="connsiteX31" fmla="*/ 751411 w 817460"/>
                <a:gd name="connsiteY31" fmla="*/ 607621 h 607621"/>
                <a:gd name="connsiteX32" fmla="*/ 712486 w 817460"/>
                <a:gd name="connsiteY32" fmla="*/ 590603 h 607621"/>
                <a:gd name="connsiteX33" fmla="*/ 680608 w 817460"/>
                <a:gd name="connsiteY33" fmla="*/ 547804 h 607621"/>
                <a:gd name="connsiteX34" fmla="*/ 681243 w 817460"/>
                <a:gd name="connsiteY34" fmla="*/ 511799 h 607621"/>
                <a:gd name="connsiteX35" fmla="*/ 651017 w 817460"/>
                <a:gd name="connsiteY35" fmla="*/ 363208 h 607621"/>
                <a:gd name="connsiteX36" fmla="*/ 637873 w 817460"/>
                <a:gd name="connsiteY36" fmla="*/ 339587 h 607621"/>
                <a:gd name="connsiteX37" fmla="*/ 448897 w 817460"/>
                <a:gd name="connsiteY37" fmla="*/ 322568 h 607621"/>
                <a:gd name="connsiteX38" fmla="*/ 383873 w 817460"/>
                <a:gd name="connsiteY38" fmla="*/ 352350 h 607621"/>
                <a:gd name="connsiteX39" fmla="*/ 278971 w 817460"/>
                <a:gd name="connsiteY39" fmla="*/ 312980 h 60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17460" h="607621">
                  <a:moveTo>
                    <a:pt x="279034" y="312980"/>
                  </a:moveTo>
                  <a:cubicBezTo>
                    <a:pt x="202326" y="255258"/>
                    <a:pt x="120030" y="204648"/>
                    <a:pt x="67135" y="117081"/>
                  </a:cubicBezTo>
                  <a:cubicBezTo>
                    <a:pt x="51641" y="91428"/>
                    <a:pt x="24526" y="79807"/>
                    <a:pt x="4714" y="59233"/>
                  </a:cubicBezTo>
                  <a:cubicBezTo>
                    <a:pt x="15" y="52121"/>
                    <a:pt x="-2017" y="44501"/>
                    <a:pt x="2619" y="36690"/>
                  </a:cubicBezTo>
                  <a:cubicBezTo>
                    <a:pt x="22431" y="3797"/>
                    <a:pt x="97043" y="-12649"/>
                    <a:pt x="125491" y="11544"/>
                  </a:cubicBezTo>
                  <a:cubicBezTo>
                    <a:pt x="148796" y="31356"/>
                    <a:pt x="179911" y="31419"/>
                    <a:pt x="202771" y="51042"/>
                  </a:cubicBezTo>
                  <a:lnTo>
                    <a:pt x="202771" y="51042"/>
                  </a:lnTo>
                  <a:cubicBezTo>
                    <a:pt x="229060" y="83490"/>
                    <a:pt x="260048" y="112764"/>
                    <a:pt x="261000" y="161087"/>
                  </a:cubicBezTo>
                  <a:cubicBezTo>
                    <a:pt x="261191" y="170167"/>
                    <a:pt x="272240" y="170549"/>
                    <a:pt x="278971" y="173787"/>
                  </a:cubicBezTo>
                  <a:lnTo>
                    <a:pt x="278971" y="173787"/>
                  </a:lnTo>
                  <a:cubicBezTo>
                    <a:pt x="299291" y="184138"/>
                    <a:pt x="319611" y="194616"/>
                    <a:pt x="339931" y="173787"/>
                  </a:cubicBezTo>
                  <a:lnTo>
                    <a:pt x="339931" y="173787"/>
                  </a:lnTo>
                  <a:cubicBezTo>
                    <a:pt x="358282" y="171501"/>
                    <a:pt x="376570" y="170739"/>
                    <a:pt x="395049" y="173660"/>
                  </a:cubicBezTo>
                  <a:cubicBezTo>
                    <a:pt x="423814" y="178168"/>
                    <a:pt x="451754" y="185218"/>
                    <a:pt x="481917" y="174993"/>
                  </a:cubicBezTo>
                  <a:cubicBezTo>
                    <a:pt x="516525" y="163246"/>
                    <a:pt x="550243" y="180518"/>
                    <a:pt x="583707" y="190234"/>
                  </a:cubicBezTo>
                  <a:cubicBezTo>
                    <a:pt x="655018" y="201855"/>
                    <a:pt x="677941" y="169723"/>
                    <a:pt x="655081" y="90030"/>
                  </a:cubicBezTo>
                  <a:cubicBezTo>
                    <a:pt x="664352" y="82728"/>
                    <a:pt x="672607" y="88189"/>
                    <a:pt x="679274" y="93967"/>
                  </a:cubicBezTo>
                  <a:cubicBezTo>
                    <a:pt x="698007" y="110096"/>
                    <a:pt x="716423" y="107112"/>
                    <a:pt x="736107" y="96444"/>
                  </a:cubicBezTo>
                  <a:cubicBezTo>
                    <a:pt x="745061" y="91618"/>
                    <a:pt x="754967" y="87998"/>
                    <a:pt x="764746" y="86157"/>
                  </a:cubicBezTo>
                  <a:cubicBezTo>
                    <a:pt x="774842" y="84252"/>
                    <a:pt x="786780" y="84887"/>
                    <a:pt x="789320" y="98603"/>
                  </a:cubicBezTo>
                  <a:cubicBezTo>
                    <a:pt x="791670" y="111303"/>
                    <a:pt x="780812" y="113335"/>
                    <a:pt x="772175" y="115748"/>
                  </a:cubicBezTo>
                  <a:cubicBezTo>
                    <a:pt x="767476" y="117081"/>
                    <a:pt x="762777" y="118352"/>
                    <a:pt x="747220" y="122669"/>
                  </a:cubicBezTo>
                  <a:cubicBezTo>
                    <a:pt x="787034" y="131179"/>
                    <a:pt x="802401" y="144894"/>
                    <a:pt x="805830" y="183947"/>
                  </a:cubicBezTo>
                  <a:cubicBezTo>
                    <a:pt x="808180" y="210808"/>
                    <a:pt x="823991" y="235382"/>
                    <a:pt x="814403" y="267260"/>
                  </a:cubicBezTo>
                  <a:cubicBezTo>
                    <a:pt x="800179" y="314441"/>
                    <a:pt x="788558" y="363145"/>
                    <a:pt x="782336" y="412168"/>
                  </a:cubicBezTo>
                  <a:cubicBezTo>
                    <a:pt x="779541" y="433948"/>
                    <a:pt x="790717" y="458904"/>
                    <a:pt x="799226" y="480811"/>
                  </a:cubicBezTo>
                  <a:cubicBezTo>
                    <a:pt x="804179" y="493702"/>
                    <a:pt x="806719" y="506084"/>
                    <a:pt x="809196" y="519419"/>
                  </a:cubicBezTo>
                  <a:cubicBezTo>
                    <a:pt x="814657" y="548248"/>
                    <a:pt x="821896" y="575236"/>
                    <a:pt x="778843" y="553329"/>
                  </a:cubicBezTo>
                  <a:cubicBezTo>
                    <a:pt x="772112" y="549900"/>
                    <a:pt x="763031" y="551043"/>
                    <a:pt x="758777" y="559552"/>
                  </a:cubicBezTo>
                  <a:cubicBezTo>
                    <a:pt x="754141" y="568886"/>
                    <a:pt x="761698" y="574283"/>
                    <a:pt x="766714" y="580253"/>
                  </a:cubicBezTo>
                  <a:cubicBezTo>
                    <a:pt x="774398" y="589333"/>
                    <a:pt x="781891" y="598477"/>
                    <a:pt x="789511" y="607621"/>
                  </a:cubicBezTo>
                  <a:cubicBezTo>
                    <a:pt x="776811" y="607621"/>
                    <a:pt x="764111" y="607621"/>
                    <a:pt x="751411" y="607621"/>
                  </a:cubicBezTo>
                  <a:cubicBezTo>
                    <a:pt x="741187" y="594795"/>
                    <a:pt x="726646" y="590413"/>
                    <a:pt x="712486" y="590603"/>
                  </a:cubicBezTo>
                  <a:cubicBezTo>
                    <a:pt x="683212" y="591048"/>
                    <a:pt x="674004" y="576252"/>
                    <a:pt x="680608" y="547804"/>
                  </a:cubicBezTo>
                  <a:cubicBezTo>
                    <a:pt x="683466" y="535548"/>
                    <a:pt x="686641" y="522594"/>
                    <a:pt x="681243" y="511799"/>
                  </a:cubicBezTo>
                  <a:cubicBezTo>
                    <a:pt x="658066" y="465127"/>
                    <a:pt x="660860" y="412739"/>
                    <a:pt x="651017" y="363208"/>
                  </a:cubicBezTo>
                  <a:cubicBezTo>
                    <a:pt x="649049" y="353430"/>
                    <a:pt x="646509" y="343206"/>
                    <a:pt x="637873" y="339587"/>
                  </a:cubicBezTo>
                  <a:cubicBezTo>
                    <a:pt x="576468" y="313488"/>
                    <a:pt x="514492" y="282880"/>
                    <a:pt x="448897" y="322568"/>
                  </a:cubicBezTo>
                  <a:cubicBezTo>
                    <a:pt x="427815" y="335332"/>
                    <a:pt x="408701" y="348032"/>
                    <a:pt x="383873" y="352350"/>
                  </a:cubicBezTo>
                  <a:cubicBezTo>
                    <a:pt x="341264" y="359653"/>
                    <a:pt x="305324" y="352794"/>
                    <a:pt x="278971" y="31298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" name="Полилиния: фигура 52">
              <a:extLst>
                <a:ext uri="{FF2B5EF4-FFF2-40B4-BE49-F238E27FC236}">
                  <a16:creationId xmlns="" xmlns:a16="http://schemas.microsoft.com/office/drawing/2014/main" id="{467A0FBD-3F07-4911-BFBE-E4FDA3185BD0}"/>
                </a:ext>
              </a:extLst>
            </p:cNvPr>
            <p:cNvSpPr/>
            <p:nvPr/>
          </p:nvSpPr>
          <p:spPr>
            <a:xfrm>
              <a:off x="4879454" y="7079839"/>
              <a:ext cx="630698" cy="286449"/>
            </a:xfrm>
            <a:custGeom>
              <a:avLst/>
              <a:gdLst>
                <a:gd name="connsiteX0" fmla="*/ 44081 w 630698"/>
                <a:gd name="connsiteY0" fmla="*/ 286323 h 286449"/>
                <a:gd name="connsiteX1" fmla="*/ 33604 w 630698"/>
                <a:gd name="connsiteY1" fmla="*/ 160910 h 286449"/>
                <a:gd name="connsiteX2" fmla="*/ 1219 w 630698"/>
                <a:gd name="connsiteY2" fmla="*/ 85598 h 286449"/>
                <a:gd name="connsiteX3" fmla="*/ 33286 w 630698"/>
                <a:gd name="connsiteY3" fmla="*/ 50228 h 286449"/>
                <a:gd name="connsiteX4" fmla="*/ 228105 w 630698"/>
                <a:gd name="connsiteY4" fmla="*/ 58738 h 286449"/>
                <a:gd name="connsiteX5" fmla="*/ 251091 w 630698"/>
                <a:gd name="connsiteY5" fmla="*/ 48387 h 286449"/>
                <a:gd name="connsiteX6" fmla="*/ 227215 w 630698"/>
                <a:gd name="connsiteY6" fmla="*/ 34290 h 286449"/>
                <a:gd name="connsiteX7" fmla="*/ 208292 w 630698"/>
                <a:gd name="connsiteY7" fmla="*/ 35624 h 286449"/>
                <a:gd name="connsiteX8" fmla="*/ 186702 w 630698"/>
                <a:gd name="connsiteY8" fmla="*/ 17589 h 286449"/>
                <a:gd name="connsiteX9" fmla="*/ 209308 w 630698"/>
                <a:gd name="connsiteY9" fmla="*/ 9017 h 286449"/>
                <a:gd name="connsiteX10" fmla="*/ 242138 w 630698"/>
                <a:gd name="connsiteY10" fmla="*/ 0 h 286449"/>
                <a:gd name="connsiteX11" fmla="*/ 382663 w 630698"/>
                <a:gd name="connsiteY11" fmla="*/ 65913 h 286449"/>
                <a:gd name="connsiteX12" fmla="*/ 578688 w 630698"/>
                <a:gd name="connsiteY12" fmla="*/ 149543 h 286449"/>
                <a:gd name="connsiteX13" fmla="*/ 592721 w 630698"/>
                <a:gd name="connsiteY13" fmla="*/ 155449 h 286449"/>
                <a:gd name="connsiteX14" fmla="*/ 607961 w 630698"/>
                <a:gd name="connsiteY14" fmla="*/ 286450 h 286449"/>
                <a:gd name="connsiteX15" fmla="*/ 44208 w 630698"/>
                <a:gd name="connsiteY15" fmla="*/ 286386 h 28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98" h="286449">
                  <a:moveTo>
                    <a:pt x="44081" y="286323"/>
                  </a:moveTo>
                  <a:cubicBezTo>
                    <a:pt x="81356" y="232538"/>
                    <a:pt x="78880" y="208915"/>
                    <a:pt x="33604" y="160910"/>
                  </a:cubicBezTo>
                  <a:cubicBezTo>
                    <a:pt x="14427" y="140653"/>
                    <a:pt x="7569" y="111824"/>
                    <a:pt x="1219" y="85598"/>
                  </a:cubicBezTo>
                  <a:cubicBezTo>
                    <a:pt x="-3544" y="65913"/>
                    <a:pt x="5346" y="42736"/>
                    <a:pt x="33286" y="50228"/>
                  </a:cubicBezTo>
                  <a:cubicBezTo>
                    <a:pt x="97739" y="67437"/>
                    <a:pt x="163080" y="58547"/>
                    <a:pt x="228105" y="58738"/>
                  </a:cubicBezTo>
                  <a:cubicBezTo>
                    <a:pt x="236613" y="58738"/>
                    <a:pt x="251726" y="66421"/>
                    <a:pt x="251091" y="48387"/>
                  </a:cubicBezTo>
                  <a:cubicBezTo>
                    <a:pt x="250647" y="35115"/>
                    <a:pt x="237502" y="34417"/>
                    <a:pt x="227215" y="34290"/>
                  </a:cubicBezTo>
                  <a:cubicBezTo>
                    <a:pt x="220929" y="34290"/>
                    <a:pt x="214579" y="35813"/>
                    <a:pt x="208292" y="35624"/>
                  </a:cubicBezTo>
                  <a:cubicBezTo>
                    <a:pt x="197180" y="35306"/>
                    <a:pt x="186512" y="30036"/>
                    <a:pt x="186702" y="17589"/>
                  </a:cubicBezTo>
                  <a:cubicBezTo>
                    <a:pt x="186956" y="-1461"/>
                    <a:pt x="200736" y="6985"/>
                    <a:pt x="209308" y="9017"/>
                  </a:cubicBezTo>
                  <a:cubicBezTo>
                    <a:pt x="222072" y="12001"/>
                    <a:pt x="234391" y="16573"/>
                    <a:pt x="242138" y="0"/>
                  </a:cubicBezTo>
                  <a:cubicBezTo>
                    <a:pt x="293763" y="10033"/>
                    <a:pt x="339611" y="37211"/>
                    <a:pt x="382663" y="65913"/>
                  </a:cubicBezTo>
                  <a:cubicBezTo>
                    <a:pt x="460578" y="117856"/>
                    <a:pt x="459562" y="134113"/>
                    <a:pt x="578688" y="149543"/>
                  </a:cubicBezTo>
                  <a:cubicBezTo>
                    <a:pt x="583514" y="150178"/>
                    <a:pt x="588022" y="153416"/>
                    <a:pt x="592721" y="155449"/>
                  </a:cubicBezTo>
                  <a:cubicBezTo>
                    <a:pt x="637235" y="189802"/>
                    <a:pt x="643013" y="239142"/>
                    <a:pt x="607961" y="286450"/>
                  </a:cubicBezTo>
                  <a:cubicBezTo>
                    <a:pt x="420001" y="286450"/>
                    <a:pt x="232168" y="286386"/>
                    <a:pt x="44208" y="28638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" name="Полилиния: фигура 53">
              <a:extLst>
                <a:ext uri="{FF2B5EF4-FFF2-40B4-BE49-F238E27FC236}">
                  <a16:creationId xmlns="" xmlns:a16="http://schemas.microsoft.com/office/drawing/2014/main" id="{9624964B-FE07-4CD8-BAF9-B7CC66A7A460}"/>
                </a:ext>
              </a:extLst>
            </p:cNvPr>
            <p:cNvSpPr/>
            <p:nvPr/>
          </p:nvSpPr>
          <p:spPr>
            <a:xfrm>
              <a:off x="1285821" y="1016"/>
              <a:ext cx="597144" cy="639788"/>
            </a:xfrm>
            <a:custGeom>
              <a:avLst/>
              <a:gdLst>
                <a:gd name="connsiteX0" fmla="*/ 535803 w 597144"/>
                <a:gd name="connsiteY0" fmla="*/ 302833 h 639788"/>
                <a:gd name="connsiteX1" fmla="*/ 535803 w 597144"/>
                <a:gd name="connsiteY1" fmla="*/ 327344 h 639788"/>
                <a:gd name="connsiteX2" fmla="*/ 560441 w 597144"/>
                <a:gd name="connsiteY2" fmla="*/ 384367 h 639788"/>
                <a:gd name="connsiteX3" fmla="*/ 591874 w 597144"/>
                <a:gd name="connsiteY3" fmla="*/ 582933 h 639788"/>
                <a:gd name="connsiteX4" fmla="*/ 577713 w 597144"/>
                <a:gd name="connsiteY4" fmla="*/ 637924 h 639788"/>
                <a:gd name="connsiteX5" fmla="*/ 531104 w 597144"/>
                <a:gd name="connsiteY5" fmla="*/ 601856 h 639788"/>
                <a:gd name="connsiteX6" fmla="*/ 459095 w 597144"/>
                <a:gd name="connsiteY6" fmla="*/ 515432 h 639788"/>
                <a:gd name="connsiteX7" fmla="*/ 440998 w 597144"/>
                <a:gd name="connsiteY7" fmla="*/ 511685 h 639788"/>
                <a:gd name="connsiteX8" fmla="*/ 346256 w 597144"/>
                <a:gd name="connsiteY8" fmla="*/ 503875 h 639788"/>
                <a:gd name="connsiteX9" fmla="*/ 255133 w 597144"/>
                <a:gd name="connsiteY9" fmla="*/ 467299 h 639788"/>
                <a:gd name="connsiteX10" fmla="*/ 234623 w 597144"/>
                <a:gd name="connsiteY10" fmla="*/ 451424 h 639788"/>
                <a:gd name="connsiteX11" fmla="*/ 230432 w 597144"/>
                <a:gd name="connsiteY11" fmla="*/ 426595 h 639788"/>
                <a:gd name="connsiteX12" fmla="*/ 286693 w 597144"/>
                <a:gd name="connsiteY12" fmla="*/ 406783 h 639788"/>
                <a:gd name="connsiteX13" fmla="*/ 344986 w 597144"/>
                <a:gd name="connsiteY13" fmla="*/ 423230 h 639788"/>
                <a:gd name="connsiteX14" fmla="*/ 456873 w 597144"/>
                <a:gd name="connsiteY14" fmla="*/ 449646 h 639788"/>
                <a:gd name="connsiteX15" fmla="*/ 455857 w 597144"/>
                <a:gd name="connsiteY15" fmla="*/ 449011 h 639788"/>
                <a:gd name="connsiteX16" fmla="*/ 393500 w 597144"/>
                <a:gd name="connsiteY16" fmla="*/ 402020 h 639788"/>
                <a:gd name="connsiteX17" fmla="*/ 295583 w 597144"/>
                <a:gd name="connsiteY17" fmla="*/ 374207 h 639788"/>
                <a:gd name="connsiteX18" fmla="*/ 188649 w 597144"/>
                <a:gd name="connsiteY18" fmla="*/ 360174 h 639788"/>
                <a:gd name="connsiteX19" fmla="*/ 78032 w 597144"/>
                <a:gd name="connsiteY19" fmla="*/ 263145 h 639788"/>
                <a:gd name="connsiteX20" fmla="*/ 8690 w 597144"/>
                <a:gd name="connsiteY20" fmla="*/ 152972 h 639788"/>
                <a:gd name="connsiteX21" fmla="*/ 14278 w 597144"/>
                <a:gd name="connsiteY21" fmla="*/ 108205 h 639788"/>
                <a:gd name="connsiteX22" fmla="*/ 32947 w 597144"/>
                <a:gd name="connsiteY22" fmla="*/ 71374 h 639788"/>
                <a:gd name="connsiteX23" fmla="*/ 36820 w 597144"/>
                <a:gd name="connsiteY23" fmla="*/ 52324 h 639788"/>
                <a:gd name="connsiteX24" fmla="*/ 86160 w 597144"/>
                <a:gd name="connsiteY24" fmla="*/ 0 h 639788"/>
                <a:gd name="connsiteX25" fmla="*/ 276660 w 597144"/>
                <a:gd name="connsiteY25" fmla="*/ 0 h 639788"/>
                <a:gd name="connsiteX26" fmla="*/ 273358 w 597144"/>
                <a:gd name="connsiteY26" fmla="*/ 35497 h 639788"/>
                <a:gd name="connsiteX27" fmla="*/ 436616 w 597144"/>
                <a:gd name="connsiteY27" fmla="*/ 302833 h 639788"/>
                <a:gd name="connsiteX28" fmla="*/ 476367 w 597144"/>
                <a:gd name="connsiteY28" fmla="*/ 363285 h 639788"/>
                <a:gd name="connsiteX29" fmla="*/ 488432 w 597144"/>
                <a:gd name="connsiteY29" fmla="*/ 332234 h 639788"/>
                <a:gd name="connsiteX30" fmla="*/ 498592 w 597144"/>
                <a:gd name="connsiteY30" fmla="*/ 292292 h 639788"/>
                <a:gd name="connsiteX31" fmla="*/ 535676 w 597144"/>
                <a:gd name="connsiteY31" fmla="*/ 302769 h 63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144" h="639788">
                  <a:moveTo>
                    <a:pt x="535803" y="302833"/>
                  </a:moveTo>
                  <a:cubicBezTo>
                    <a:pt x="535803" y="311025"/>
                    <a:pt x="535803" y="319153"/>
                    <a:pt x="535803" y="327344"/>
                  </a:cubicBezTo>
                  <a:cubicBezTo>
                    <a:pt x="551742" y="342521"/>
                    <a:pt x="562092" y="363349"/>
                    <a:pt x="560441" y="384367"/>
                  </a:cubicBezTo>
                  <a:cubicBezTo>
                    <a:pt x="554853" y="453964"/>
                    <a:pt x="575745" y="517781"/>
                    <a:pt x="591874" y="582933"/>
                  </a:cubicBezTo>
                  <a:cubicBezTo>
                    <a:pt x="597081" y="603697"/>
                    <a:pt x="605145" y="629161"/>
                    <a:pt x="577713" y="637924"/>
                  </a:cubicBezTo>
                  <a:cubicBezTo>
                    <a:pt x="551488" y="646306"/>
                    <a:pt x="539359" y="625034"/>
                    <a:pt x="531104" y="601856"/>
                  </a:cubicBezTo>
                  <a:cubicBezTo>
                    <a:pt x="517261" y="563311"/>
                    <a:pt x="502021" y="526227"/>
                    <a:pt x="459095" y="515432"/>
                  </a:cubicBezTo>
                  <a:cubicBezTo>
                    <a:pt x="452999" y="513908"/>
                    <a:pt x="445125" y="508383"/>
                    <a:pt x="440998" y="511685"/>
                  </a:cubicBezTo>
                  <a:cubicBezTo>
                    <a:pt x="406898" y="539245"/>
                    <a:pt x="377244" y="514289"/>
                    <a:pt x="346256" y="503875"/>
                  </a:cubicBezTo>
                  <a:cubicBezTo>
                    <a:pt x="316982" y="488444"/>
                    <a:pt x="289042" y="469648"/>
                    <a:pt x="255133" y="467299"/>
                  </a:cubicBezTo>
                  <a:cubicBezTo>
                    <a:pt x="245799" y="466664"/>
                    <a:pt x="238750" y="460822"/>
                    <a:pt x="234623" y="451424"/>
                  </a:cubicBezTo>
                  <a:cubicBezTo>
                    <a:pt x="233162" y="443169"/>
                    <a:pt x="229098" y="435358"/>
                    <a:pt x="230432" y="426595"/>
                  </a:cubicBezTo>
                  <a:cubicBezTo>
                    <a:pt x="242560" y="398655"/>
                    <a:pt x="266246" y="406338"/>
                    <a:pt x="286693" y="406783"/>
                  </a:cubicBezTo>
                  <a:cubicBezTo>
                    <a:pt x="307013" y="407227"/>
                    <a:pt x="327142" y="414340"/>
                    <a:pt x="344986" y="423230"/>
                  </a:cubicBezTo>
                  <a:cubicBezTo>
                    <a:pt x="381117" y="441200"/>
                    <a:pt x="419979" y="441899"/>
                    <a:pt x="456873" y="449646"/>
                  </a:cubicBezTo>
                  <a:cubicBezTo>
                    <a:pt x="456111" y="449138"/>
                    <a:pt x="456492" y="449328"/>
                    <a:pt x="455857" y="449011"/>
                  </a:cubicBezTo>
                  <a:cubicBezTo>
                    <a:pt x="432489" y="436438"/>
                    <a:pt x="411280" y="422023"/>
                    <a:pt x="393500" y="402020"/>
                  </a:cubicBezTo>
                  <a:cubicBezTo>
                    <a:pt x="366322" y="371286"/>
                    <a:pt x="331714" y="364555"/>
                    <a:pt x="295583" y="374207"/>
                  </a:cubicBezTo>
                  <a:cubicBezTo>
                    <a:pt x="257483" y="384367"/>
                    <a:pt x="223383" y="375096"/>
                    <a:pt x="188649" y="360174"/>
                  </a:cubicBezTo>
                  <a:cubicBezTo>
                    <a:pt x="141976" y="340171"/>
                    <a:pt x="98098" y="314644"/>
                    <a:pt x="78032" y="263145"/>
                  </a:cubicBezTo>
                  <a:cubicBezTo>
                    <a:pt x="61458" y="220600"/>
                    <a:pt x="34280" y="187834"/>
                    <a:pt x="8690" y="152972"/>
                  </a:cubicBezTo>
                  <a:cubicBezTo>
                    <a:pt x="-3756" y="136018"/>
                    <a:pt x="-3629" y="119254"/>
                    <a:pt x="14278" y="108205"/>
                  </a:cubicBezTo>
                  <a:cubicBezTo>
                    <a:pt x="28629" y="99314"/>
                    <a:pt x="32883" y="87249"/>
                    <a:pt x="32947" y="71374"/>
                  </a:cubicBezTo>
                  <a:cubicBezTo>
                    <a:pt x="32947" y="64580"/>
                    <a:pt x="32058" y="53848"/>
                    <a:pt x="36820" y="52324"/>
                  </a:cubicBezTo>
                  <a:cubicBezTo>
                    <a:pt x="62474" y="44196"/>
                    <a:pt x="66919" y="14224"/>
                    <a:pt x="86160" y="0"/>
                  </a:cubicBezTo>
                  <a:cubicBezTo>
                    <a:pt x="149660" y="0"/>
                    <a:pt x="213096" y="0"/>
                    <a:pt x="276660" y="0"/>
                  </a:cubicBezTo>
                  <a:cubicBezTo>
                    <a:pt x="272342" y="11494"/>
                    <a:pt x="268722" y="23051"/>
                    <a:pt x="273358" y="35497"/>
                  </a:cubicBezTo>
                  <a:cubicBezTo>
                    <a:pt x="311013" y="136462"/>
                    <a:pt x="352860" y="234443"/>
                    <a:pt x="436616" y="302833"/>
                  </a:cubicBezTo>
                  <a:cubicBezTo>
                    <a:pt x="458079" y="316867"/>
                    <a:pt x="449570" y="353570"/>
                    <a:pt x="476367" y="363285"/>
                  </a:cubicBezTo>
                  <a:cubicBezTo>
                    <a:pt x="500116" y="362015"/>
                    <a:pt x="489702" y="343410"/>
                    <a:pt x="488432" y="332234"/>
                  </a:cubicBezTo>
                  <a:cubicBezTo>
                    <a:pt x="486781" y="316676"/>
                    <a:pt x="483670" y="301817"/>
                    <a:pt x="498592" y="292292"/>
                  </a:cubicBezTo>
                  <a:cubicBezTo>
                    <a:pt x="513705" y="282703"/>
                    <a:pt x="525072" y="292101"/>
                    <a:pt x="535676" y="3027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" name="Полилиния: фигура 54">
              <a:extLst>
                <a:ext uri="{FF2B5EF4-FFF2-40B4-BE49-F238E27FC236}">
                  <a16:creationId xmlns="" xmlns:a16="http://schemas.microsoft.com/office/drawing/2014/main" id="{9FB96137-430D-400A-99C3-0D2827455373}"/>
                </a:ext>
              </a:extLst>
            </p:cNvPr>
            <p:cNvSpPr/>
            <p:nvPr/>
          </p:nvSpPr>
          <p:spPr>
            <a:xfrm>
              <a:off x="11101454" y="5948154"/>
              <a:ext cx="509308" cy="1418833"/>
            </a:xfrm>
            <a:custGeom>
              <a:avLst/>
              <a:gdLst>
                <a:gd name="connsiteX0" fmla="*/ 449958 w 509308"/>
                <a:gd name="connsiteY0" fmla="*/ 1418833 h 1418833"/>
                <a:gd name="connsiteX1" fmla="*/ 405064 w 509308"/>
                <a:gd name="connsiteY1" fmla="*/ 1281926 h 1418833"/>
                <a:gd name="connsiteX2" fmla="*/ 373758 w 509308"/>
                <a:gd name="connsiteY2" fmla="*/ 1107872 h 1418833"/>
                <a:gd name="connsiteX3" fmla="*/ 361883 w 509308"/>
                <a:gd name="connsiteY3" fmla="*/ 1016178 h 1418833"/>
                <a:gd name="connsiteX4" fmla="*/ 334578 w 509308"/>
                <a:gd name="connsiteY4" fmla="*/ 894511 h 1418833"/>
                <a:gd name="connsiteX5" fmla="*/ 315592 w 509308"/>
                <a:gd name="connsiteY5" fmla="*/ 693533 h 1418833"/>
                <a:gd name="connsiteX6" fmla="*/ 312607 w 509308"/>
                <a:gd name="connsiteY6" fmla="*/ 682357 h 1418833"/>
                <a:gd name="connsiteX7" fmla="*/ 240789 w 509308"/>
                <a:gd name="connsiteY7" fmla="*/ 464169 h 1418833"/>
                <a:gd name="connsiteX8" fmla="*/ 177289 w 509308"/>
                <a:gd name="connsiteY8" fmla="*/ 345234 h 1418833"/>
                <a:gd name="connsiteX9" fmla="*/ 99184 w 509308"/>
                <a:gd name="connsiteY9" fmla="*/ 207819 h 1418833"/>
                <a:gd name="connsiteX10" fmla="*/ 9395 w 509308"/>
                <a:gd name="connsiteY10" fmla="*/ 64880 h 1418833"/>
                <a:gd name="connsiteX11" fmla="*/ 8062 w 509308"/>
                <a:gd name="connsiteY11" fmla="*/ 16048 h 1418833"/>
                <a:gd name="connsiteX12" fmla="*/ 59941 w 509308"/>
                <a:gd name="connsiteY12" fmla="*/ 4491 h 1418833"/>
                <a:gd name="connsiteX13" fmla="*/ 116075 w 509308"/>
                <a:gd name="connsiteY13" fmla="*/ 62784 h 1418833"/>
                <a:gd name="connsiteX14" fmla="*/ 139697 w 509308"/>
                <a:gd name="connsiteY14" fmla="*/ 93772 h 1418833"/>
                <a:gd name="connsiteX15" fmla="*/ 249171 w 509308"/>
                <a:gd name="connsiteY15" fmla="*/ 225662 h 1418833"/>
                <a:gd name="connsiteX16" fmla="*/ 317433 w 509308"/>
                <a:gd name="connsiteY16" fmla="*/ 378444 h 1418833"/>
                <a:gd name="connsiteX17" fmla="*/ 327911 w 509308"/>
                <a:gd name="connsiteY17" fmla="*/ 436801 h 1418833"/>
                <a:gd name="connsiteX18" fmla="*/ 381060 w 509308"/>
                <a:gd name="connsiteY18" fmla="*/ 600505 h 1418833"/>
                <a:gd name="connsiteX19" fmla="*/ 417509 w 509308"/>
                <a:gd name="connsiteY19" fmla="*/ 730998 h 1418833"/>
                <a:gd name="connsiteX20" fmla="*/ 418081 w 509308"/>
                <a:gd name="connsiteY20" fmla="*/ 765733 h 1418833"/>
                <a:gd name="connsiteX21" fmla="*/ 446529 w 509308"/>
                <a:gd name="connsiteY21" fmla="*/ 834440 h 1418833"/>
                <a:gd name="connsiteX22" fmla="*/ 458530 w 509308"/>
                <a:gd name="connsiteY22" fmla="*/ 864475 h 1418833"/>
                <a:gd name="connsiteX23" fmla="*/ 431670 w 509308"/>
                <a:gd name="connsiteY23" fmla="*/ 965504 h 1418833"/>
                <a:gd name="connsiteX24" fmla="*/ 448434 w 509308"/>
                <a:gd name="connsiteY24" fmla="*/ 1087870 h 1418833"/>
                <a:gd name="connsiteX25" fmla="*/ 492757 w 509308"/>
                <a:gd name="connsiteY25" fmla="*/ 1204520 h 1418833"/>
                <a:gd name="connsiteX26" fmla="*/ 509077 w 509308"/>
                <a:gd name="connsiteY26" fmla="*/ 1393433 h 1418833"/>
                <a:gd name="connsiteX27" fmla="*/ 503171 w 509308"/>
                <a:gd name="connsiteY27" fmla="*/ 1418770 h 1418833"/>
                <a:gd name="connsiteX28" fmla="*/ 449831 w 509308"/>
                <a:gd name="connsiteY28" fmla="*/ 1418770 h 1418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9308" h="1418833">
                  <a:moveTo>
                    <a:pt x="449958" y="1418833"/>
                  </a:moveTo>
                  <a:cubicBezTo>
                    <a:pt x="454530" y="1366001"/>
                    <a:pt x="423923" y="1325297"/>
                    <a:pt x="405064" y="1281926"/>
                  </a:cubicBezTo>
                  <a:cubicBezTo>
                    <a:pt x="380552" y="1225602"/>
                    <a:pt x="378330" y="1167054"/>
                    <a:pt x="373758" y="1107872"/>
                  </a:cubicBezTo>
                  <a:cubicBezTo>
                    <a:pt x="367535" y="1077646"/>
                    <a:pt x="362836" y="1047356"/>
                    <a:pt x="361883" y="1016178"/>
                  </a:cubicBezTo>
                  <a:cubicBezTo>
                    <a:pt x="360677" y="973823"/>
                    <a:pt x="351533" y="933056"/>
                    <a:pt x="334578" y="894511"/>
                  </a:cubicBezTo>
                  <a:cubicBezTo>
                    <a:pt x="306194" y="829931"/>
                    <a:pt x="290128" y="763955"/>
                    <a:pt x="315592" y="693533"/>
                  </a:cubicBezTo>
                  <a:cubicBezTo>
                    <a:pt x="317116" y="689342"/>
                    <a:pt x="314576" y="685785"/>
                    <a:pt x="312607" y="682357"/>
                  </a:cubicBezTo>
                  <a:cubicBezTo>
                    <a:pt x="276413" y="614347"/>
                    <a:pt x="263014" y="537386"/>
                    <a:pt x="240789" y="464169"/>
                  </a:cubicBezTo>
                  <a:cubicBezTo>
                    <a:pt x="226946" y="418640"/>
                    <a:pt x="203133" y="381873"/>
                    <a:pt x="177289" y="345234"/>
                  </a:cubicBezTo>
                  <a:cubicBezTo>
                    <a:pt x="146936" y="302180"/>
                    <a:pt x="114424" y="260715"/>
                    <a:pt x="99184" y="207819"/>
                  </a:cubicBezTo>
                  <a:cubicBezTo>
                    <a:pt x="75943" y="155304"/>
                    <a:pt x="37335" y="113902"/>
                    <a:pt x="9395" y="64880"/>
                  </a:cubicBezTo>
                  <a:cubicBezTo>
                    <a:pt x="505" y="49322"/>
                    <a:pt x="-5718" y="31986"/>
                    <a:pt x="8062" y="16048"/>
                  </a:cubicBezTo>
                  <a:cubicBezTo>
                    <a:pt x="22349" y="-462"/>
                    <a:pt x="40827" y="-4082"/>
                    <a:pt x="59941" y="4491"/>
                  </a:cubicBezTo>
                  <a:cubicBezTo>
                    <a:pt x="85468" y="15921"/>
                    <a:pt x="102613" y="37765"/>
                    <a:pt x="116075" y="62784"/>
                  </a:cubicBezTo>
                  <a:cubicBezTo>
                    <a:pt x="122489" y="74658"/>
                    <a:pt x="127950" y="88565"/>
                    <a:pt x="139697" y="93772"/>
                  </a:cubicBezTo>
                  <a:cubicBezTo>
                    <a:pt x="196402" y="118791"/>
                    <a:pt x="225358" y="168703"/>
                    <a:pt x="249171" y="225662"/>
                  </a:cubicBezTo>
                  <a:cubicBezTo>
                    <a:pt x="270697" y="277097"/>
                    <a:pt x="298701" y="325294"/>
                    <a:pt x="317433" y="378444"/>
                  </a:cubicBezTo>
                  <a:cubicBezTo>
                    <a:pt x="324228" y="397812"/>
                    <a:pt x="320227" y="418259"/>
                    <a:pt x="327911" y="436801"/>
                  </a:cubicBezTo>
                  <a:cubicBezTo>
                    <a:pt x="347342" y="490713"/>
                    <a:pt x="369059" y="543799"/>
                    <a:pt x="381060" y="600505"/>
                  </a:cubicBezTo>
                  <a:cubicBezTo>
                    <a:pt x="390966" y="644764"/>
                    <a:pt x="402777" y="688325"/>
                    <a:pt x="417509" y="730998"/>
                  </a:cubicBezTo>
                  <a:cubicBezTo>
                    <a:pt x="421319" y="742174"/>
                    <a:pt x="417764" y="754175"/>
                    <a:pt x="418081" y="765733"/>
                  </a:cubicBezTo>
                  <a:cubicBezTo>
                    <a:pt x="418779" y="792657"/>
                    <a:pt x="419224" y="820216"/>
                    <a:pt x="446529" y="834440"/>
                  </a:cubicBezTo>
                  <a:cubicBezTo>
                    <a:pt x="458912" y="840853"/>
                    <a:pt x="464500" y="853998"/>
                    <a:pt x="458530" y="864475"/>
                  </a:cubicBezTo>
                  <a:cubicBezTo>
                    <a:pt x="440751" y="895845"/>
                    <a:pt x="445767" y="933247"/>
                    <a:pt x="431670" y="965504"/>
                  </a:cubicBezTo>
                  <a:cubicBezTo>
                    <a:pt x="412493" y="1009447"/>
                    <a:pt x="421764" y="1051928"/>
                    <a:pt x="448434" y="1087870"/>
                  </a:cubicBezTo>
                  <a:cubicBezTo>
                    <a:pt x="474278" y="1122795"/>
                    <a:pt x="493519" y="1157847"/>
                    <a:pt x="492757" y="1204520"/>
                  </a:cubicBezTo>
                  <a:cubicBezTo>
                    <a:pt x="491741" y="1267893"/>
                    <a:pt x="505584" y="1330250"/>
                    <a:pt x="509077" y="1393433"/>
                  </a:cubicBezTo>
                  <a:cubicBezTo>
                    <a:pt x="509648" y="1403847"/>
                    <a:pt x="509648" y="1411467"/>
                    <a:pt x="503171" y="1418770"/>
                  </a:cubicBezTo>
                  <a:cubicBezTo>
                    <a:pt x="485391" y="1418770"/>
                    <a:pt x="467611" y="1418770"/>
                    <a:pt x="449831" y="1418770"/>
                  </a:cubicBezTo>
                  <a:close/>
                </a:path>
              </a:pathLst>
            </a:custGeom>
            <a:solidFill>
              <a:srgbClr val="C2C2C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" name="Полилиния: фигура 55">
              <a:extLst>
                <a:ext uri="{FF2B5EF4-FFF2-40B4-BE49-F238E27FC236}">
                  <a16:creationId xmlns="" xmlns:a16="http://schemas.microsoft.com/office/drawing/2014/main" id="{13A21626-DCB4-477A-B1F6-62CB1C916108}"/>
                </a:ext>
              </a:extLst>
            </p:cNvPr>
            <p:cNvSpPr/>
            <p:nvPr/>
          </p:nvSpPr>
          <p:spPr>
            <a:xfrm>
              <a:off x="1015" y="1074867"/>
              <a:ext cx="438277" cy="624718"/>
            </a:xfrm>
            <a:custGeom>
              <a:avLst/>
              <a:gdLst>
                <a:gd name="connsiteX0" fmla="*/ 64 w 438277"/>
                <a:gd name="connsiteY0" fmla="*/ 63376 h 624718"/>
                <a:gd name="connsiteX1" fmla="*/ 49975 w 438277"/>
                <a:gd name="connsiteY1" fmla="*/ 82045 h 624718"/>
                <a:gd name="connsiteX2" fmla="*/ 93663 w 438277"/>
                <a:gd name="connsiteY2" fmla="*/ 86998 h 624718"/>
                <a:gd name="connsiteX3" fmla="*/ 144145 w 438277"/>
                <a:gd name="connsiteY3" fmla="*/ 91506 h 624718"/>
                <a:gd name="connsiteX4" fmla="*/ 176086 w 438277"/>
                <a:gd name="connsiteY4" fmla="*/ 87061 h 624718"/>
                <a:gd name="connsiteX5" fmla="*/ 229045 w 438277"/>
                <a:gd name="connsiteY5" fmla="*/ 74996 h 624718"/>
                <a:gd name="connsiteX6" fmla="*/ 367284 w 438277"/>
                <a:gd name="connsiteY6" fmla="*/ 42040 h 624718"/>
                <a:gd name="connsiteX7" fmla="*/ 402400 w 438277"/>
                <a:gd name="connsiteY7" fmla="*/ 20068 h 624718"/>
                <a:gd name="connsiteX8" fmla="*/ 438277 w 438277"/>
                <a:gd name="connsiteY8" fmla="*/ 510 h 624718"/>
                <a:gd name="connsiteX9" fmla="*/ 379794 w 438277"/>
                <a:gd name="connsiteY9" fmla="*/ 96840 h 624718"/>
                <a:gd name="connsiteX10" fmla="*/ 316611 w 438277"/>
                <a:gd name="connsiteY10" fmla="*/ 164214 h 624718"/>
                <a:gd name="connsiteX11" fmla="*/ 223711 w 438277"/>
                <a:gd name="connsiteY11" fmla="*/ 319218 h 624718"/>
                <a:gd name="connsiteX12" fmla="*/ 207772 w 438277"/>
                <a:gd name="connsiteY12" fmla="*/ 325187 h 624718"/>
                <a:gd name="connsiteX13" fmla="*/ 109093 w 438277"/>
                <a:gd name="connsiteY13" fmla="*/ 290326 h 624718"/>
                <a:gd name="connsiteX14" fmla="*/ 58611 w 438277"/>
                <a:gd name="connsiteY14" fmla="*/ 263084 h 624718"/>
                <a:gd name="connsiteX15" fmla="*/ 24448 w 438277"/>
                <a:gd name="connsiteY15" fmla="*/ 260862 h 624718"/>
                <a:gd name="connsiteX16" fmla="*/ 27305 w 438277"/>
                <a:gd name="connsiteY16" fmla="*/ 297882 h 624718"/>
                <a:gd name="connsiteX17" fmla="*/ 106299 w 438277"/>
                <a:gd name="connsiteY17" fmla="*/ 402467 h 624718"/>
                <a:gd name="connsiteX18" fmla="*/ 135890 w 438277"/>
                <a:gd name="connsiteY18" fmla="*/ 439424 h 624718"/>
                <a:gd name="connsiteX19" fmla="*/ 198120 w 438277"/>
                <a:gd name="connsiteY19" fmla="*/ 471556 h 624718"/>
                <a:gd name="connsiteX20" fmla="*/ 211963 w 438277"/>
                <a:gd name="connsiteY20" fmla="*/ 473524 h 624718"/>
                <a:gd name="connsiteX21" fmla="*/ 210630 w 438277"/>
                <a:gd name="connsiteY21" fmla="*/ 491876 h 624718"/>
                <a:gd name="connsiteX22" fmla="*/ 142621 w 438277"/>
                <a:gd name="connsiteY22" fmla="*/ 500448 h 624718"/>
                <a:gd name="connsiteX23" fmla="*/ 136716 w 438277"/>
                <a:gd name="connsiteY23" fmla="*/ 509338 h 624718"/>
                <a:gd name="connsiteX24" fmla="*/ 147828 w 438277"/>
                <a:gd name="connsiteY24" fmla="*/ 557789 h 624718"/>
                <a:gd name="connsiteX25" fmla="*/ 85027 w 438277"/>
                <a:gd name="connsiteY25" fmla="*/ 590936 h 624718"/>
                <a:gd name="connsiteX26" fmla="*/ 28639 w 438277"/>
                <a:gd name="connsiteY26" fmla="*/ 624718 h 624718"/>
                <a:gd name="connsiteX27" fmla="*/ 127 w 438277"/>
                <a:gd name="connsiteY27" fmla="*/ 578871 h 624718"/>
                <a:gd name="connsiteX28" fmla="*/ 0 w 438277"/>
                <a:gd name="connsiteY28" fmla="*/ 63312 h 62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8277" h="624718">
                  <a:moveTo>
                    <a:pt x="64" y="63376"/>
                  </a:moveTo>
                  <a:cubicBezTo>
                    <a:pt x="18415" y="64328"/>
                    <a:pt x="34227" y="73218"/>
                    <a:pt x="49975" y="82045"/>
                  </a:cubicBezTo>
                  <a:cubicBezTo>
                    <a:pt x="64008" y="89855"/>
                    <a:pt x="78042" y="94173"/>
                    <a:pt x="93663" y="86998"/>
                  </a:cubicBezTo>
                  <a:cubicBezTo>
                    <a:pt x="111062" y="78933"/>
                    <a:pt x="128143" y="78806"/>
                    <a:pt x="144145" y="91506"/>
                  </a:cubicBezTo>
                  <a:cubicBezTo>
                    <a:pt x="156020" y="100904"/>
                    <a:pt x="166688" y="102873"/>
                    <a:pt x="176086" y="87061"/>
                  </a:cubicBezTo>
                  <a:cubicBezTo>
                    <a:pt x="189548" y="64582"/>
                    <a:pt x="211455" y="81346"/>
                    <a:pt x="229045" y="74996"/>
                  </a:cubicBezTo>
                  <a:cubicBezTo>
                    <a:pt x="273812" y="58804"/>
                    <a:pt x="315722" y="29276"/>
                    <a:pt x="367284" y="42040"/>
                  </a:cubicBezTo>
                  <a:cubicBezTo>
                    <a:pt x="380429" y="45278"/>
                    <a:pt x="391732" y="29847"/>
                    <a:pt x="402400" y="20068"/>
                  </a:cubicBezTo>
                  <a:cubicBezTo>
                    <a:pt x="411480" y="11750"/>
                    <a:pt x="417322" y="-2919"/>
                    <a:pt x="438277" y="510"/>
                  </a:cubicBezTo>
                  <a:cubicBezTo>
                    <a:pt x="427863" y="40325"/>
                    <a:pt x="406464" y="71631"/>
                    <a:pt x="379794" y="96840"/>
                  </a:cubicBezTo>
                  <a:cubicBezTo>
                    <a:pt x="357251" y="118176"/>
                    <a:pt x="336804" y="140021"/>
                    <a:pt x="316611" y="164214"/>
                  </a:cubicBezTo>
                  <a:cubicBezTo>
                    <a:pt x="277305" y="211331"/>
                    <a:pt x="248349" y="263148"/>
                    <a:pt x="223711" y="319218"/>
                  </a:cubicBezTo>
                  <a:cubicBezTo>
                    <a:pt x="220853" y="325759"/>
                    <a:pt x="211900" y="330331"/>
                    <a:pt x="207772" y="325187"/>
                  </a:cubicBezTo>
                  <a:cubicBezTo>
                    <a:pt x="181293" y="291723"/>
                    <a:pt x="140462" y="307153"/>
                    <a:pt x="109093" y="290326"/>
                  </a:cubicBezTo>
                  <a:cubicBezTo>
                    <a:pt x="92266" y="281309"/>
                    <a:pt x="73343" y="277499"/>
                    <a:pt x="58611" y="263084"/>
                  </a:cubicBezTo>
                  <a:cubicBezTo>
                    <a:pt x="48705" y="253432"/>
                    <a:pt x="35624" y="248669"/>
                    <a:pt x="24448" y="260862"/>
                  </a:cubicBezTo>
                  <a:cubicBezTo>
                    <a:pt x="13081" y="273244"/>
                    <a:pt x="19431" y="287087"/>
                    <a:pt x="27305" y="297882"/>
                  </a:cubicBezTo>
                  <a:cubicBezTo>
                    <a:pt x="53086" y="333188"/>
                    <a:pt x="79693" y="367860"/>
                    <a:pt x="106299" y="402467"/>
                  </a:cubicBezTo>
                  <a:cubicBezTo>
                    <a:pt x="115951" y="415040"/>
                    <a:pt x="130429" y="425200"/>
                    <a:pt x="135890" y="439424"/>
                  </a:cubicBezTo>
                  <a:cubicBezTo>
                    <a:pt x="148336" y="472000"/>
                    <a:pt x="161481" y="495241"/>
                    <a:pt x="198120" y="471556"/>
                  </a:cubicBezTo>
                  <a:cubicBezTo>
                    <a:pt x="201422" y="469460"/>
                    <a:pt x="208979" y="470730"/>
                    <a:pt x="211963" y="473524"/>
                  </a:cubicBezTo>
                  <a:cubicBezTo>
                    <a:pt x="217615" y="478922"/>
                    <a:pt x="213995" y="486097"/>
                    <a:pt x="210630" y="491876"/>
                  </a:cubicBezTo>
                  <a:cubicBezTo>
                    <a:pt x="191643" y="525150"/>
                    <a:pt x="167894" y="526166"/>
                    <a:pt x="142621" y="500448"/>
                  </a:cubicBezTo>
                  <a:cubicBezTo>
                    <a:pt x="139319" y="505274"/>
                    <a:pt x="136716" y="507306"/>
                    <a:pt x="136716" y="509338"/>
                  </a:cubicBezTo>
                  <a:cubicBezTo>
                    <a:pt x="136906" y="527055"/>
                    <a:pt x="159322" y="545915"/>
                    <a:pt x="147828" y="557789"/>
                  </a:cubicBezTo>
                  <a:cubicBezTo>
                    <a:pt x="131572" y="574617"/>
                    <a:pt x="107125" y="588396"/>
                    <a:pt x="85027" y="590936"/>
                  </a:cubicBezTo>
                  <a:cubicBezTo>
                    <a:pt x="60579" y="593730"/>
                    <a:pt x="41212" y="598683"/>
                    <a:pt x="28639" y="624718"/>
                  </a:cubicBezTo>
                  <a:cubicBezTo>
                    <a:pt x="12827" y="609542"/>
                    <a:pt x="27495" y="578554"/>
                    <a:pt x="127" y="578871"/>
                  </a:cubicBezTo>
                  <a:cubicBezTo>
                    <a:pt x="127" y="407039"/>
                    <a:pt x="64" y="235207"/>
                    <a:pt x="0" y="63312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" name="Полилиния: фигура 56">
              <a:extLst>
                <a:ext uri="{FF2B5EF4-FFF2-40B4-BE49-F238E27FC236}">
                  <a16:creationId xmlns="" xmlns:a16="http://schemas.microsoft.com/office/drawing/2014/main" id="{60EB44C3-CB8D-450A-945B-AAAC1B5573A8}"/>
                </a:ext>
              </a:extLst>
            </p:cNvPr>
            <p:cNvSpPr/>
            <p:nvPr/>
          </p:nvSpPr>
          <p:spPr>
            <a:xfrm>
              <a:off x="8966476" y="7052322"/>
              <a:ext cx="641762" cy="314475"/>
            </a:xfrm>
            <a:custGeom>
              <a:avLst/>
              <a:gdLst>
                <a:gd name="connsiteX0" fmla="*/ 627040 w 641762"/>
                <a:gd name="connsiteY0" fmla="*/ 314412 h 314475"/>
                <a:gd name="connsiteX1" fmla="*/ 2327 w 641762"/>
                <a:gd name="connsiteY1" fmla="*/ 314348 h 314475"/>
                <a:gd name="connsiteX2" fmla="*/ 48047 w 641762"/>
                <a:gd name="connsiteY2" fmla="*/ 224431 h 314475"/>
                <a:gd name="connsiteX3" fmla="*/ 206987 w 641762"/>
                <a:gd name="connsiteY3" fmla="*/ 172234 h 314475"/>
                <a:gd name="connsiteX4" fmla="*/ 325034 w 641762"/>
                <a:gd name="connsiteY4" fmla="*/ 149692 h 314475"/>
                <a:gd name="connsiteX5" fmla="*/ 387327 w 641762"/>
                <a:gd name="connsiteY5" fmla="*/ 195730 h 314475"/>
                <a:gd name="connsiteX6" fmla="*/ 372595 w 641762"/>
                <a:gd name="connsiteY6" fmla="*/ 131912 h 314475"/>
                <a:gd name="connsiteX7" fmla="*/ 311762 w 641762"/>
                <a:gd name="connsiteY7" fmla="*/ 80032 h 314475"/>
                <a:gd name="connsiteX8" fmla="*/ 246167 w 641762"/>
                <a:gd name="connsiteY8" fmla="*/ 23326 h 314475"/>
                <a:gd name="connsiteX9" fmla="*/ 286489 w 641762"/>
                <a:gd name="connsiteY9" fmla="*/ 1609 h 314475"/>
                <a:gd name="connsiteX10" fmla="*/ 460542 w 641762"/>
                <a:gd name="connsiteY10" fmla="*/ 6055 h 314475"/>
                <a:gd name="connsiteX11" fmla="*/ 550776 w 641762"/>
                <a:gd name="connsiteY11" fmla="*/ 12912 h 314475"/>
                <a:gd name="connsiteX12" fmla="*/ 627484 w 641762"/>
                <a:gd name="connsiteY12" fmla="*/ 123847 h 314475"/>
                <a:gd name="connsiteX13" fmla="*/ 625706 w 641762"/>
                <a:gd name="connsiteY13" fmla="*/ 144168 h 314475"/>
                <a:gd name="connsiteX14" fmla="*/ 637962 w 641762"/>
                <a:gd name="connsiteY14" fmla="*/ 271803 h 314475"/>
                <a:gd name="connsiteX15" fmla="*/ 626976 w 641762"/>
                <a:gd name="connsiteY15" fmla="*/ 314475 h 3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1762" h="314475">
                  <a:moveTo>
                    <a:pt x="627040" y="314412"/>
                  </a:moveTo>
                  <a:cubicBezTo>
                    <a:pt x="418823" y="314412"/>
                    <a:pt x="210543" y="314412"/>
                    <a:pt x="2327" y="314348"/>
                  </a:cubicBezTo>
                  <a:cubicBezTo>
                    <a:pt x="-7896" y="284122"/>
                    <a:pt x="17059" y="228559"/>
                    <a:pt x="48047" y="224431"/>
                  </a:cubicBezTo>
                  <a:cubicBezTo>
                    <a:pt x="104244" y="216939"/>
                    <a:pt x="149964" y="176362"/>
                    <a:pt x="206987" y="172234"/>
                  </a:cubicBezTo>
                  <a:cubicBezTo>
                    <a:pt x="246802" y="169314"/>
                    <a:pt x="286108" y="161567"/>
                    <a:pt x="325034" y="149692"/>
                  </a:cubicBezTo>
                  <a:cubicBezTo>
                    <a:pt x="357418" y="139786"/>
                    <a:pt x="375262" y="165059"/>
                    <a:pt x="387327" y="195730"/>
                  </a:cubicBezTo>
                  <a:cubicBezTo>
                    <a:pt x="383391" y="173314"/>
                    <a:pt x="379517" y="152359"/>
                    <a:pt x="372595" y="131912"/>
                  </a:cubicBezTo>
                  <a:cubicBezTo>
                    <a:pt x="362117" y="100924"/>
                    <a:pt x="344655" y="82255"/>
                    <a:pt x="311762" y="80032"/>
                  </a:cubicBezTo>
                  <a:cubicBezTo>
                    <a:pt x="278996" y="77809"/>
                    <a:pt x="256327" y="58061"/>
                    <a:pt x="246167" y="23326"/>
                  </a:cubicBezTo>
                  <a:cubicBezTo>
                    <a:pt x="252517" y="847"/>
                    <a:pt x="270233" y="3705"/>
                    <a:pt x="286489" y="1609"/>
                  </a:cubicBezTo>
                  <a:cubicBezTo>
                    <a:pt x="344782" y="-5884"/>
                    <a:pt x="402567" y="15769"/>
                    <a:pt x="460542" y="6055"/>
                  </a:cubicBezTo>
                  <a:cubicBezTo>
                    <a:pt x="491658" y="847"/>
                    <a:pt x="521376" y="6499"/>
                    <a:pt x="550776" y="12912"/>
                  </a:cubicBezTo>
                  <a:cubicBezTo>
                    <a:pt x="616181" y="27263"/>
                    <a:pt x="633643" y="54442"/>
                    <a:pt x="627484" y="123847"/>
                  </a:cubicBezTo>
                  <a:cubicBezTo>
                    <a:pt x="626849" y="130579"/>
                    <a:pt x="626786" y="137436"/>
                    <a:pt x="625706" y="144168"/>
                  </a:cubicBezTo>
                  <a:cubicBezTo>
                    <a:pt x="622595" y="187538"/>
                    <a:pt x="618341" y="230972"/>
                    <a:pt x="637962" y="271803"/>
                  </a:cubicBezTo>
                  <a:cubicBezTo>
                    <a:pt x="646598" y="289773"/>
                    <a:pt x="639486" y="302855"/>
                    <a:pt x="626976" y="314475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" name="Полилиния: фигура 57">
              <a:extLst>
                <a:ext uri="{FF2B5EF4-FFF2-40B4-BE49-F238E27FC236}">
                  <a16:creationId xmlns="" xmlns:a16="http://schemas.microsoft.com/office/drawing/2014/main" id="{44730A30-D90E-4A0F-B9F1-BBEAFBA74EFD}"/>
                </a:ext>
              </a:extLst>
            </p:cNvPr>
            <p:cNvSpPr/>
            <p:nvPr/>
          </p:nvSpPr>
          <p:spPr>
            <a:xfrm>
              <a:off x="8741908" y="7060686"/>
              <a:ext cx="640733" cy="305856"/>
            </a:xfrm>
            <a:custGeom>
              <a:avLst/>
              <a:gdLst>
                <a:gd name="connsiteX0" fmla="*/ 478292 w 640733"/>
                <a:gd name="connsiteY0" fmla="*/ 19598 h 305856"/>
                <a:gd name="connsiteX1" fmla="*/ 568779 w 640733"/>
                <a:gd name="connsiteY1" fmla="*/ 55856 h 305856"/>
                <a:gd name="connsiteX2" fmla="*/ 604339 w 640733"/>
                <a:gd name="connsiteY2" fmla="*/ 83225 h 305856"/>
                <a:gd name="connsiteX3" fmla="*/ 640598 w 640733"/>
                <a:gd name="connsiteY3" fmla="*/ 232578 h 305856"/>
                <a:gd name="connsiteX4" fmla="*/ 635709 w 640733"/>
                <a:gd name="connsiteY4" fmla="*/ 242040 h 305856"/>
                <a:gd name="connsiteX5" fmla="*/ 620024 w 640733"/>
                <a:gd name="connsiteY5" fmla="*/ 234546 h 305856"/>
                <a:gd name="connsiteX6" fmla="*/ 587512 w 640733"/>
                <a:gd name="connsiteY6" fmla="*/ 179682 h 305856"/>
                <a:gd name="connsiteX7" fmla="*/ 541665 w 640733"/>
                <a:gd name="connsiteY7" fmla="*/ 163743 h 305856"/>
                <a:gd name="connsiteX8" fmla="*/ 407807 w 640733"/>
                <a:gd name="connsiteY8" fmla="*/ 189905 h 305856"/>
                <a:gd name="connsiteX9" fmla="*/ 279918 w 640733"/>
                <a:gd name="connsiteY9" fmla="*/ 239690 h 305856"/>
                <a:gd name="connsiteX10" fmla="*/ 226896 w 640733"/>
                <a:gd name="connsiteY10" fmla="*/ 305857 h 305856"/>
                <a:gd name="connsiteX11" fmla="*/ 112596 w 640733"/>
                <a:gd name="connsiteY11" fmla="*/ 305857 h 305856"/>
                <a:gd name="connsiteX12" fmla="*/ 99514 w 640733"/>
                <a:gd name="connsiteY12" fmla="*/ 282426 h 305856"/>
                <a:gd name="connsiteX13" fmla="*/ 88529 w 640733"/>
                <a:gd name="connsiteY13" fmla="*/ 249405 h 305856"/>
                <a:gd name="connsiteX14" fmla="*/ 73479 w 640733"/>
                <a:gd name="connsiteY14" fmla="*/ 229276 h 305856"/>
                <a:gd name="connsiteX15" fmla="*/ 41666 w 640733"/>
                <a:gd name="connsiteY15" fmla="*/ 242103 h 305856"/>
                <a:gd name="connsiteX16" fmla="*/ 391 w 640733"/>
                <a:gd name="connsiteY16" fmla="*/ 206924 h 305856"/>
                <a:gd name="connsiteX17" fmla="*/ 20203 w 640733"/>
                <a:gd name="connsiteY17" fmla="*/ 132565 h 305856"/>
                <a:gd name="connsiteX18" fmla="*/ 58112 w 640733"/>
                <a:gd name="connsiteY18" fmla="*/ 109387 h 305856"/>
                <a:gd name="connsiteX19" fmla="*/ 79448 w 640733"/>
                <a:gd name="connsiteY19" fmla="*/ 102592 h 305856"/>
                <a:gd name="connsiteX20" fmla="*/ 224736 w 640733"/>
                <a:gd name="connsiteY20" fmla="*/ 25821 h 305856"/>
                <a:gd name="connsiteX21" fmla="*/ 217688 w 640733"/>
                <a:gd name="connsiteY21" fmla="*/ 58016 h 305856"/>
                <a:gd name="connsiteX22" fmla="*/ 211846 w 640733"/>
                <a:gd name="connsiteY22" fmla="*/ 87416 h 305856"/>
                <a:gd name="connsiteX23" fmla="*/ 237754 w 640733"/>
                <a:gd name="connsiteY23" fmla="*/ 84558 h 305856"/>
                <a:gd name="connsiteX24" fmla="*/ 278203 w 640733"/>
                <a:gd name="connsiteY24" fmla="*/ 78780 h 305856"/>
                <a:gd name="connsiteX25" fmla="*/ 328496 w 640733"/>
                <a:gd name="connsiteY25" fmla="*/ 66017 h 305856"/>
                <a:gd name="connsiteX26" fmla="*/ 419110 w 640733"/>
                <a:gd name="connsiteY26" fmla="*/ 55476 h 305856"/>
                <a:gd name="connsiteX27" fmla="*/ 436953 w 640733"/>
                <a:gd name="connsiteY27" fmla="*/ 54714 h 305856"/>
                <a:gd name="connsiteX28" fmla="*/ 432572 w 640733"/>
                <a:gd name="connsiteY28" fmla="*/ 19407 h 305856"/>
                <a:gd name="connsiteX29" fmla="*/ 478228 w 640733"/>
                <a:gd name="connsiteY29" fmla="*/ 19407 h 30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0733" h="305856">
                  <a:moveTo>
                    <a:pt x="478292" y="19598"/>
                  </a:moveTo>
                  <a:cubicBezTo>
                    <a:pt x="506676" y="36616"/>
                    <a:pt x="533473" y="56555"/>
                    <a:pt x="568779" y="55856"/>
                  </a:cubicBezTo>
                  <a:cubicBezTo>
                    <a:pt x="583956" y="55539"/>
                    <a:pt x="595640" y="68239"/>
                    <a:pt x="604339" y="83225"/>
                  </a:cubicBezTo>
                  <a:cubicBezTo>
                    <a:pt x="630883" y="129072"/>
                    <a:pt x="623389" y="184254"/>
                    <a:pt x="640598" y="232578"/>
                  </a:cubicBezTo>
                  <a:cubicBezTo>
                    <a:pt x="641423" y="234864"/>
                    <a:pt x="638312" y="240769"/>
                    <a:pt x="635709" y="242040"/>
                  </a:cubicBezTo>
                  <a:cubicBezTo>
                    <a:pt x="628660" y="245468"/>
                    <a:pt x="623580" y="240516"/>
                    <a:pt x="620024" y="234546"/>
                  </a:cubicBezTo>
                  <a:cubicBezTo>
                    <a:pt x="609038" y="216322"/>
                    <a:pt x="598434" y="197906"/>
                    <a:pt x="587512" y="179682"/>
                  </a:cubicBezTo>
                  <a:cubicBezTo>
                    <a:pt x="576273" y="160886"/>
                    <a:pt x="556841" y="152123"/>
                    <a:pt x="541665" y="163743"/>
                  </a:cubicBezTo>
                  <a:cubicBezTo>
                    <a:pt x="500199" y="195620"/>
                    <a:pt x="452003" y="178476"/>
                    <a:pt x="407807" y="189905"/>
                  </a:cubicBezTo>
                  <a:cubicBezTo>
                    <a:pt x="363357" y="201399"/>
                    <a:pt x="324812" y="228196"/>
                    <a:pt x="279918" y="239690"/>
                  </a:cubicBezTo>
                  <a:cubicBezTo>
                    <a:pt x="265059" y="243500"/>
                    <a:pt x="235786" y="275186"/>
                    <a:pt x="226896" y="305857"/>
                  </a:cubicBezTo>
                  <a:cubicBezTo>
                    <a:pt x="188796" y="305857"/>
                    <a:pt x="150696" y="305857"/>
                    <a:pt x="112596" y="305857"/>
                  </a:cubicBezTo>
                  <a:cubicBezTo>
                    <a:pt x="110246" y="296713"/>
                    <a:pt x="109039" y="285537"/>
                    <a:pt x="99514" y="282426"/>
                  </a:cubicBezTo>
                  <a:cubicBezTo>
                    <a:pt x="81099" y="276393"/>
                    <a:pt x="60970" y="275758"/>
                    <a:pt x="88529" y="249405"/>
                  </a:cubicBezTo>
                  <a:cubicBezTo>
                    <a:pt x="100785" y="237721"/>
                    <a:pt x="86878" y="227054"/>
                    <a:pt x="73479" y="229276"/>
                  </a:cubicBezTo>
                  <a:cubicBezTo>
                    <a:pt x="62494" y="231054"/>
                    <a:pt x="52460" y="238356"/>
                    <a:pt x="41666" y="242103"/>
                  </a:cubicBezTo>
                  <a:cubicBezTo>
                    <a:pt x="5598" y="254549"/>
                    <a:pt x="-1451" y="246548"/>
                    <a:pt x="391" y="206924"/>
                  </a:cubicBezTo>
                  <a:cubicBezTo>
                    <a:pt x="1598" y="179809"/>
                    <a:pt x="-7039" y="153520"/>
                    <a:pt x="20203" y="132565"/>
                  </a:cubicBezTo>
                  <a:cubicBezTo>
                    <a:pt x="32522" y="123104"/>
                    <a:pt x="42237" y="111673"/>
                    <a:pt x="58112" y="109387"/>
                  </a:cubicBezTo>
                  <a:cubicBezTo>
                    <a:pt x="65478" y="108307"/>
                    <a:pt x="75829" y="107736"/>
                    <a:pt x="79448" y="102592"/>
                  </a:cubicBezTo>
                  <a:cubicBezTo>
                    <a:pt x="116151" y="50078"/>
                    <a:pt x="177429" y="54015"/>
                    <a:pt x="224736" y="25821"/>
                  </a:cubicBezTo>
                  <a:cubicBezTo>
                    <a:pt x="236230" y="41632"/>
                    <a:pt x="223593" y="49126"/>
                    <a:pt x="217688" y="58016"/>
                  </a:cubicBezTo>
                  <a:cubicBezTo>
                    <a:pt x="211592" y="67223"/>
                    <a:pt x="204671" y="76684"/>
                    <a:pt x="211846" y="87416"/>
                  </a:cubicBezTo>
                  <a:cubicBezTo>
                    <a:pt x="220799" y="100688"/>
                    <a:pt x="229562" y="90210"/>
                    <a:pt x="237754" y="84558"/>
                  </a:cubicBezTo>
                  <a:cubicBezTo>
                    <a:pt x="250454" y="75732"/>
                    <a:pt x="264423" y="75922"/>
                    <a:pt x="278203" y="78780"/>
                  </a:cubicBezTo>
                  <a:cubicBezTo>
                    <a:pt x="297063" y="82654"/>
                    <a:pt x="313890" y="77701"/>
                    <a:pt x="328496" y="66017"/>
                  </a:cubicBezTo>
                  <a:cubicBezTo>
                    <a:pt x="357071" y="43093"/>
                    <a:pt x="385963" y="32171"/>
                    <a:pt x="419110" y="55476"/>
                  </a:cubicBezTo>
                  <a:cubicBezTo>
                    <a:pt x="424190" y="59031"/>
                    <a:pt x="431238" y="59540"/>
                    <a:pt x="436953" y="54714"/>
                  </a:cubicBezTo>
                  <a:cubicBezTo>
                    <a:pt x="447685" y="41188"/>
                    <a:pt x="409458" y="34711"/>
                    <a:pt x="432572" y="19407"/>
                  </a:cubicBezTo>
                  <a:cubicBezTo>
                    <a:pt x="447812" y="-6501"/>
                    <a:pt x="463052" y="-6437"/>
                    <a:pt x="478228" y="1940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" name="Полилиния: фигура 58">
              <a:extLst>
                <a:ext uri="{FF2B5EF4-FFF2-40B4-BE49-F238E27FC236}">
                  <a16:creationId xmlns="" xmlns:a16="http://schemas.microsoft.com/office/drawing/2014/main" id="{D4E3B02C-99B7-4B85-94E3-64BE10E8DA2A}"/>
                </a:ext>
              </a:extLst>
            </p:cNvPr>
            <p:cNvSpPr/>
            <p:nvPr/>
          </p:nvSpPr>
          <p:spPr>
            <a:xfrm>
              <a:off x="9568678" y="6851161"/>
              <a:ext cx="550554" cy="515571"/>
            </a:xfrm>
            <a:custGeom>
              <a:avLst/>
              <a:gdLst>
                <a:gd name="connsiteX0" fmla="*/ 24839 w 550554"/>
                <a:gd name="connsiteY0" fmla="*/ 515572 h 515571"/>
                <a:gd name="connsiteX1" fmla="*/ 1597 w 550554"/>
                <a:gd name="connsiteY1" fmla="*/ 386730 h 515571"/>
                <a:gd name="connsiteX2" fmla="*/ 9598 w 550554"/>
                <a:gd name="connsiteY2" fmla="*/ 343741 h 515571"/>
                <a:gd name="connsiteX3" fmla="*/ 89290 w 550554"/>
                <a:gd name="connsiteY3" fmla="*/ 372633 h 515571"/>
                <a:gd name="connsiteX4" fmla="*/ 44396 w 550554"/>
                <a:gd name="connsiteY4" fmla="*/ 304116 h 515571"/>
                <a:gd name="connsiteX5" fmla="*/ 47635 w 550554"/>
                <a:gd name="connsiteY5" fmla="*/ 237378 h 515571"/>
                <a:gd name="connsiteX6" fmla="*/ 56589 w 550554"/>
                <a:gd name="connsiteY6" fmla="*/ 230075 h 515571"/>
                <a:gd name="connsiteX7" fmla="*/ 92720 w 550554"/>
                <a:gd name="connsiteY7" fmla="*/ 170194 h 515571"/>
                <a:gd name="connsiteX8" fmla="*/ 85735 w 550554"/>
                <a:gd name="connsiteY8" fmla="*/ 40971 h 515571"/>
                <a:gd name="connsiteX9" fmla="*/ 55255 w 550554"/>
                <a:gd name="connsiteY9" fmla="*/ 24588 h 515571"/>
                <a:gd name="connsiteX10" fmla="*/ 70495 w 550554"/>
                <a:gd name="connsiteY10" fmla="*/ 13 h 515571"/>
                <a:gd name="connsiteX11" fmla="*/ 183778 w 550554"/>
                <a:gd name="connsiteY11" fmla="*/ 98947 h 515571"/>
                <a:gd name="connsiteX12" fmla="*/ 217815 w 550554"/>
                <a:gd name="connsiteY12" fmla="*/ 161748 h 515571"/>
                <a:gd name="connsiteX13" fmla="*/ 225753 w 550554"/>
                <a:gd name="connsiteY13" fmla="*/ 189307 h 515571"/>
                <a:gd name="connsiteX14" fmla="*/ 197114 w 550554"/>
                <a:gd name="connsiteY14" fmla="*/ 193371 h 515571"/>
                <a:gd name="connsiteX15" fmla="*/ 138503 w 550554"/>
                <a:gd name="connsiteY15" fmla="*/ 176353 h 515571"/>
                <a:gd name="connsiteX16" fmla="*/ 215211 w 550554"/>
                <a:gd name="connsiteY16" fmla="*/ 313895 h 515571"/>
                <a:gd name="connsiteX17" fmla="*/ 273440 w 550554"/>
                <a:gd name="connsiteY17" fmla="*/ 364695 h 515571"/>
                <a:gd name="connsiteX18" fmla="*/ 313382 w 550554"/>
                <a:gd name="connsiteY18" fmla="*/ 402097 h 515571"/>
                <a:gd name="connsiteX19" fmla="*/ 382470 w 550554"/>
                <a:gd name="connsiteY19" fmla="*/ 403748 h 515571"/>
                <a:gd name="connsiteX20" fmla="*/ 430095 w 550554"/>
                <a:gd name="connsiteY20" fmla="*/ 402351 h 515571"/>
                <a:gd name="connsiteX21" fmla="*/ 532077 w 550554"/>
                <a:gd name="connsiteY21" fmla="*/ 495506 h 515571"/>
                <a:gd name="connsiteX22" fmla="*/ 550555 w 550554"/>
                <a:gd name="connsiteY22" fmla="*/ 515572 h 515571"/>
                <a:gd name="connsiteX23" fmla="*/ 24902 w 550554"/>
                <a:gd name="connsiteY23" fmla="*/ 515508 h 515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554" h="515571">
                  <a:moveTo>
                    <a:pt x="24839" y="515572"/>
                  </a:moveTo>
                  <a:cubicBezTo>
                    <a:pt x="18298" y="472455"/>
                    <a:pt x="-6467" y="433276"/>
                    <a:pt x="1597" y="386730"/>
                  </a:cubicBezTo>
                  <a:cubicBezTo>
                    <a:pt x="4074" y="372379"/>
                    <a:pt x="2359" y="357139"/>
                    <a:pt x="9598" y="343741"/>
                  </a:cubicBezTo>
                  <a:cubicBezTo>
                    <a:pt x="42555" y="322214"/>
                    <a:pt x="64018" y="344121"/>
                    <a:pt x="89290" y="372633"/>
                  </a:cubicBezTo>
                  <a:cubicBezTo>
                    <a:pt x="73860" y="344248"/>
                    <a:pt x="61160" y="323103"/>
                    <a:pt x="44396" y="304116"/>
                  </a:cubicBezTo>
                  <a:cubicBezTo>
                    <a:pt x="21028" y="277636"/>
                    <a:pt x="23378" y="253951"/>
                    <a:pt x="47635" y="237378"/>
                  </a:cubicBezTo>
                  <a:cubicBezTo>
                    <a:pt x="50619" y="234837"/>
                    <a:pt x="53414" y="230392"/>
                    <a:pt x="56589" y="230075"/>
                  </a:cubicBezTo>
                  <a:cubicBezTo>
                    <a:pt x="92148" y="226265"/>
                    <a:pt x="129741" y="224423"/>
                    <a:pt x="92720" y="170194"/>
                  </a:cubicBezTo>
                  <a:cubicBezTo>
                    <a:pt x="116405" y="125490"/>
                    <a:pt x="83004" y="84341"/>
                    <a:pt x="85735" y="40971"/>
                  </a:cubicBezTo>
                  <a:cubicBezTo>
                    <a:pt x="74559" y="37669"/>
                    <a:pt x="59953" y="41796"/>
                    <a:pt x="55255" y="24588"/>
                  </a:cubicBezTo>
                  <a:cubicBezTo>
                    <a:pt x="60335" y="16396"/>
                    <a:pt x="65415" y="8204"/>
                    <a:pt x="70495" y="13"/>
                  </a:cubicBezTo>
                  <a:cubicBezTo>
                    <a:pt x="133614" y="-1003"/>
                    <a:pt x="154696" y="56338"/>
                    <a:pt x="183778" y="98947"/>
                  </a:cubicBezTo>
                  <a:cubicBezTo>
                    <a:pt x="196478" y="117615"/>
                    <a:pt x="204162" y="142063"/>
                    <a:pt x="217815" y="161748"/>
                  </a:cubicBezTo>
                  <a:cubicBezTo>
                    <a:pt x="223466" y="169877"/>
                    <a:pt x="235278" y="177433"/>
                    <a:pt x="225753" y="189307"/>
                  </a:cubicBezTo>
                  <a:cubicBezTo>
                    <a:pt x="218386" y="198515"/>
                    <a:pt x="207020" y="196292"/>
                    <a:pt x="197114" y="193371"/>
                  </a:cubicBezTo>
                  <a:cubicBezTo>
                    <a:pt x="179524" y="188165"/>
                    <a:pt x="164602" y="172925"/>
                    <a:pt x="138503" y="176353"/>
                  </a:cubicBezTo>
                  <a:cubicBezTo>
                    <a:pt x="176794" y="217438"/>
                    <a:pt x="194003" y="266841"/>
                    <a:pt x="215211" y="313895"/>
                  </a:cubicBezTo>
                  <a:cubicBezTo>
                    <a:pt x="227086" y="340121"/>
                    <a:pt x="256994" y="343168"/>
                    <a:pt x="273440" y="364695"/>
                  </a:cubicBezTo>
                  <a:cubicBezTo>
                    <a:pt x="284490" y="379173"/>
                    <a:pt x="299793" y="389842"/>
                    <a:pt x="313382" y="402097"/>
                  </a:cubicBezTo>
                  <a:cubicBezTo>
                    <a:pt x="335925" y="422480"/>
                    <a:pt x="358341" y="433276"/>
                    <a:pt x="382470" y="403748"/>
                  </a:cubicBezTo>
                  <a:cubicBezTo>
                    <a:pt x="397265" y="385714"/>
                    <a:pt x="417141" y="379046"/>
                    <a:pt x="430095" y="402351"/>
                  </a:cubicBezTo>
                  <a:cubicBezTo>
                    <a:pt x="454670" y="446484"/>
                    <a:pt x="488642" y="476075"/>
                    <a:pt x="532077" y="495506"/>
                  </a:cubicBezTo>
                  <a:cubicBezTo>
                    <a:pt x="539506" y="498871"/>
                    <a:pt x="544459" y="508714"/>
                    <a:pt x="550555" y="515572"/>
                  </a:cubicBezTo>
                  <a:cubicBezTo>
                    <a:pt x="375358" y="515572"/>
                    <a:pt x="200098" y="515572"/>
                    <a:pt x="24902" y="515508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" name="Полилиния: фигура 59">
              <a:extLst>
                <a:ext uri="{FF2B5EF4-FFF2-40B4-BE49-F238E27FC236}">
                  <a16:creationId xmlns="" xmlns:a16="http://schemas.microsoft.com/office/drawing/2014/main" id="{B03EFE1D-3D03-4E7B-9386-D872CDDDCE33}"/>
                </a:ext>
              </a:extLst>
            </p:cNvPr>
            <p:cNvSpPr/>
            <p:nvPr/>
          </p:nvSpPr>
          <p:spPr>
            <a:xfrm>
              <a:off x="11929252" y="223515"/>
              <a:ext cx="260969" cy="548417"/>
            </a:xfrm>
            <a:custGeom>
              <a:avLst/>
              <a:gdLst>
                <a:gd name="connsiteX0" fmla="*/ 260969 w 260969"/>
                <a:gd name="connsiteY0" fmla="*/ 531757 h 548417"/>
                <a:gd name="connsiteX1" fmla="*/ 142923 w 260969"/>
                <a:gd name="connsiteY1" fmla="*/ 521279 h 548417"/>
                <a:gd name="connsiteX2" fmla="*/ 82725 w 260969"/>
                <a:gd name="connsiteY2" fmla="*/ 400248 h 548417"/>
                <a:gd name="connsiteX3" fmla="*/ 53197 w 260969"/>
                <a:gd name="connsiteY3" fmla="*/ 323222 h 548417"/>
                <a:gd name="connsiteX4" fmla="*/ 32242 w 260969"/>
                <a:gd name="connsiteY4" fmla="*/ 259849 h 548417"/>
                <a:gd name="connsiteX5" fmla="*/ 16939 w 260969"/>
                <a:gd name="connsiteY5" fmla="*/ 206635 h 548417"/>
                <a:gd name="connsiteX6" fmla="*/ 937 w 260969"/>
                <a:gd name="connsiteY6" fmla="*/ 126117 h 548417"/>
                <a:gd name="connsiteX7" fmla="*/ 25321 w 260969"/>
                <a:gd name="connsiteY7" fmla="*/ 109988 h 548417"/>
                <a:gd name="connsiteX8" fmla="*/ 53325 w 260969"/>
                <a:gd name="connsiteY8" fmla="*/ 122180 h 548417"/>
                <a:gd name="connsiteX9" fmla="*/ 103299 w 260969"/>
                <a:gd name="connsiteY9" fmla="*/ 88144 h 548417"/>
                <a:gd name="connsiteX10" fmla="*/ 122793 w 260969"/>
                <a:gd name="connsiteY10" fmla="*/ 51123 h 548417"/>
                <a:gd name="connsiteX11" fmla="*/ 156893 w 260969"/>
                <a:gd name="connsiteY11" fmla="*/ 55949 h 548417"/>
                <a:gd name="connsiteX12" fmla="*/ 183563 w 260969"/>
                <a:gd name="connsiteY12" fmla="*/ 50742 h 548417"/>
                <a:gd name="connsiteX13" fmla="*/ 260906 w 260969"/>
                <a:gd name="connsiteY13" fmla="*/ 24453 h 548417"/>
                <a:gd name="connsiteX14" fmla="*/ 260969 w 260969"/>
                <a:gd name="connsiteY14" fmla="*/ 531820 h 548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969" h="548417">
                  <a:moveTo>
                    <a:pt x="260969" y="531757"/>
                  </a:moveTo>
                  <a:cubicBezTo>
                    <a:pt x="219187" y="561666"/>
                    <a:pt x="177022" y="547060"/>
                    <a:pt x="142923" y="521279"/>
                  </a:cubicBezTo>
                  <a:cubicBezTo>
                    <a:pt x="106728" y="493911"/>
                    <a:pt x="72629" y="458859"/>
                    <a:pt x="82725" y="400248"/>
                  </a:cubicBezTo>
                  <a:cubicBezTo>
                    <a:pt x="87995" y="369768"/>
                    <a:pt x="68755" y="345574"/>
                    <a:pt x="53197" y="323222"/>
                  </a:cubicBezTo>
                  <a:cubicBezTo>
                    <a:pt x="39545" y="303600"/>
                    <a:pt x="31036" y="284233"/>
                    <a:pt x="32242" y="259849"/>
                  </a:cubicBezTo>
                  <a:cubicBezTo>
                    <a:pt x="33195" y="240227"/>
                    <a:pt x="25892" y="224034"/>
                    <a:pt x="16939" y="206635"/>
                  </a:cubicBezTo>
                  <a:cubicBezTo>
                    <a:pt x="4683" y="182759"/>
                    <a:pt x="15796" y="152216"/>
                    <a:pt x="937" y="126117"/>
                  </a:cubicBezTo>
                  <a:cubicBezTo>
                    <a:pt x="-4143" y="117227"/>
                    <a:pt x="12494" y="106686"/>
                    <a:pt x="25321" y="109988"/>
                  </a:cubicBezTo>
                  <a:cubicBezTo>
                    <a:pt x="35037" y="112464"/>
                    <a:pt x="44371" y="117290"/>
                    <a:pt x="53325" y="122180"/>
                  </a:cubicBezTo>
                  <a:cubicBezTo>
                    <a:pt x="99171" y="147135"/>
                    <a:pt x="105585" y="143135"/>
                    <a:pt x="103299" y="88144"/>
                  </a:cubicBezTo>
                  <a:cubicBezTo>
                    <a:pt x="102601" y="70618"/>
                    <a:pt x="111237" y="60394"/>
                    <a:pt x="122793" y="51123"/>
                  </a:cubicBezTo>
                  <a:cubicBezTo>
                    <a:pt x="135684" y="40836"/>
                    <a:pt x="146162" y="46678"/>
                    <a:pt x="156893" y="55949"/>
                  </a:cubicBezTo>
                  <a:cubicBezTo>
                    <a:pt x="167116" y="64776"/>
                    <a:pt x="178039" y="75761"/>
                    <a:pt x="183563" y="50742"/>
                  </a:cubicBezTo>
                  <a:cubicBezTo>
                    <a:pt x="196454" y="-7615"/>
                    <a:pt x="217599" y="-14600"/>
                    <a:pt x="260906" y="24453"/>
                  </a:cubicBezTo>
                  <a:cubicBezTo>
                    <a:pt x="260906" y="193554"/>
                    <a:pt x="260906" y="362656"/>
                    <a:pt x="260969" y="53182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" name="Полилиния: фигура 60">
              <a:extLst>
                <a:ext uri="{FF2B5EF4-FFF2-40B4-BE49-F238E27FC236}">
                  <a16:creationId xmlns="" xmlns:a16="http://schemas.microsoft.com/office/drawing/2014/main" id="{217D5B29-FC77-414A-A5F0-B9425E4D75B5}"/>
                </a:ext>
              </a:extLst>
            </p:cNvPr>
            <p:cNvSpPr/>
            <p:nvPr/>
          </p:nvSpPr>
          <p:spPr>
            <a:xfrm>
              <a:off x="4762853" y="1397"/>
              <a:ext cx="508094" cy="404564"/>
            </a:xfrm>
            <a:custGeom>
              <a:avLst/>
              <a:gdLst>
                <a:gd name="connsiteX0" fmla="*/ 502312 w 508094"/>
                <a:gd name="connsiteY0" fmla="*/ 327408 h 404564"/>
                <a:gd name="connsiteX1" fmla="*/ 424843 w 508094"/>
                <a:gd name="connsiteY1" fmla="*/ 356935 h 404564"/>
                <a:gd name="connsiteX2" fmla="*/ 391695 w 508094"/>
                <a:gd name="connsiteY2" fmla="*/ 370207 h 404564"/>
                <a:gd name="connsiteX3" fmla="*/ 379504 w 508094"/>
                <a:gd name="connsiteY3" fmla="*/ 403798 h 404564"/>
                <a:gd name="connsiteX4" fmla="*/ 342229 w 508094"/>
                <a:gd name="connsiteY4" fmla="*/ 382018 h 404564"/>
                <a:gd name="connsiteX5" fmla="*/ 205196 w 508094"/>
                <a:gd name="connsiteY5" fmla="*/ 278258 h 404564"/>
                <a:gd name="connsiteX6" fmla="*/ 190019 w 508094"/>
                <a:gd name="connsiteY6" fmla="*/ 300166 h 404564"/>
                <a:gd name="connsiteX7" fmla="*/ 190019 w 508094"/>
                <a:gd name="connsiteY7" fmla="*/ 335536 h 404564"/>
                <a:gd name="connsiteX8" fmla="*/ 120805 w 508094"/>
                <a:gd name="connsiteY8" fmla="*/ 347220 h 404564"/>
                <a:gd name="connsiteX9" fmla="*/ 111787 w 508094"/>
                <a:gd name="connsiteY9" fmla="*/ 341759 h 404564"/>
                <a:gd name="connsiteX10" fmla="*/ 20348 w 508094"/>
                <a:gd name="connsiteY10" fmla="*/ 227522 h 404564"/>
                <a:gd name="connsiteX11" fmla="*/ 3456 w 508094"/>
                <a:gd name="connsiteY11" fmla="*/ 192469 h 404564"/>
                <a:gd name="connsiteX12" fmla="*/ 41302 w 508094"/>
                <a:gd name="connsiteY12" fmla="*/ 189739 h 404564"/>
                <a:gd name="connsiteX13" fmla="*/ 129187 w 508094"/>
                <a:gd name="connsiteY13" fmla="*/ 168085 h 404564"/>
                <a:gd name="connsiteX14" fmla="*/ 142521 w 508094"/>
                <a:gd name="connsiteY14" fmla="*/ 99060 h 404564"/>
                <a:gd name="connsiteX15" fmla="*/ 157063 w 508094"/>
                <a:gd name="connsiteY15" fmla="*/ 47689 h 404564"/>
                <a:gd name="connsiteX16" fmla="*/ 159539 w 508094"/>
                <a:gd name="connsiteY16" fmla="*/ 0 h 404564"/>
                <a:gd name="connsiteX17" fmla="*/ 182400 w 508094"/>
                <a:gd name="connsiteY17" fmla="*/ 0 h 404564"/>
                <a:gd name="connsiteX18" fmla="*/ 208053 w 508094"/>
                <a:gd name="connsiteY18" fmla="*/ 45466 h 404564"/>
                <a:gd name="connsiteX19" fmla="*/ 241962 w 508094"/>
                <a:gd name="connsiteY19" fmla="*/ 75819 h 404564"/>
                <a:gd name="connsiteX20" fmla="*/ 258663 w 508094"/>
                <a:gd name="connsiteY20" fmla="*/ 0 h 404564"/>
                <a:gd name="connsiteX21" fmla="*/ 296763 w 508094"/>
                <a:gd name="connsiteY21" fmla="*/ 0 h 404564"/>
                <a:gd name="connsiteX22" fmla="*/ 299557 w 508094"/>
                <a:gd name="connsiteY22" fmla="*/ 101410 h 404564"/>
                <a:gd name="connsiteX23" fmla="*/ 317464 w 508094"/>
                <a:gd name="connsiteY23" fmla="*/ 122238 h 404564"/>
                <a:gd name="connsiteX24" fmla="*/ 337530 w 508094"/>
                <a:gd name="connsiteY24" fmla="*/ 87821 h 404564"/>
                <a:gd name="connsiteX25" fmla="*/ 325084 w 508094"/>
                <a:gd name="connsiteY25" fmla="*/ 32385 h 404564"/>
                <a:gd name="connsiteX26" fmla="*/ 377154 w 508094"/>
                <a:gd name="connsiteY26" fmla="*/ 39053 h 404564"/>
                <a:gd name="connsiteX27" fmla="*/ 417731 w 508094"/>
                <a:gd name="connsiteY27" fmla="*/ 53658 h 404564"/>
                <a:gd name="connsiteX28" fmla="*/ 396775 w 508094"/>
                <a:gd name="connsiteY28" fmla="*/ 85598 h 404564"/>
                <a:gd name="connsiteX29" fmla="*/ 351437 w 508094"/>
                <a:gd name="connsiteY29" fmla="*/ 110364 h 404564"/>
                <a:gd name="connsiteX30" fmla="*/ 347118 w 508094"/>
                <a:gd name="connsiteY30" fmla="*/ 153925 h 404564"/>
                <a:gd name="connsiteX31" fmla="*/ 390171 w 508094"/>
                <a:gd name="connsiteY31" fmla="*/ 152528 h 404564"/>
                <a:gd name="connsiteX32" fmla="*/ 418746 w 508094"/>
                <a:gd name="connsiteY32" fmla="*/ 159703 h 404564"/>
                <a:gd name="connsiteX33" fmla="*/ 452782 w 508094"/>
                <a:gd name="connsiteY33" fmla="*/ 235332 h 404564"/>
                <a:gd name="connsiteX34" fmla="*/ 479580 w 508094"/>
                <a:gd name="connsiteY34" fmla="*/ 261812 h 404564"/>
                <a:gd name="connsiteX35" fmla="*/ 502439 w 508094"/>
                <a:gd name="connsiteY35" fmla="*/ 327281 h 40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08094" h="404564">
                  <a:moveTo>
                    <a:pt x="502312" y="327408"/>
                  </a:moveTo>
                  <a:cubicBezTo>
                    <a:pt x="490629" y="392813"/>
                    <a:pt x="475325" y="398528"/>
                    <a:pt x="424843" y="356935"/>
                  </a:cubicBezTo>
                  <a:cubicBezTo>
                    <a:pt x="407634" y="342711"/>
                    <a:pt x="394045" y="342775"/>
                    <a:pt x="391695" y="370207"/>
                  </a:cubicBezTo>
                  <a:cubicBezTo>
                    <a:pt x="390616" y="383224"/>
                    <a:pt x="396585" y="399798"/>
                    <a:pt x="379504" y="403798"/>
                  </a:cubicBezTo>
                  <a:cubicBezTo>
                    <a:pt x="362867" y="407672"/>
                    <a:pt x="346928" y="396305"/>
                    <a:pt x="342229" y="382018"/>
                  </a:cubicBezTo>
                  <a:cubicBezTo>
                    <a:pt x="319179" y="311596"/>
                    <a:pt x="261330" y="296737"/>
                    <a:pt x="205196" y="278258"/>
                  </a:cubicBezTo>
                  <a:cubicBezTo>
                    <a:pt x="193004" y="279782"/>
                    <a:pt x="178970" y="279084"/>
                    <a:pt x="190019" y="300166"/>
                  </a:cubicBezTo>
                  <a:cubicBezTo>
                    <a:pt x="195798" y="311215"/>
                    <a:pt x="203799" y="323852"/>
                    <a:pt x="190019" y="335536"/>
                  </a:cubicBezTo>
                  <a:cubicBezTo>
                    <a:pt x="169064" y="353125"/>
                    <a:pt x="142966" y="336742"/>
                    <a:pt x="120805" y="347220"/>
                  </a:cubicBezTo>
                  <a:cubicBezTo>
                    <a:pt x="118836" y="348172"/>
                    <a:pt x="112486" y="344426"/>
                    <a:pt x="111787" y="341759"/>
                  </a:cubicBezTo>
                  <a:cubicBezTo>
                    <a:pt x="98071" y="288037"/>
                    <a:pt x="55400" y="261494"/>
                    <a:pt x="20348" y="227522"/>
                  </a:cubicBezTo>
                  <a:cubicBezTo>
                    <a:pt x="11203" y="218695"/>
                    <a:pt x="-7783" y="211075"/>
                    <a:pt x="3456" y="192469"/>
                  </a:cubicBezTo>
                  <a:cubicBezTo>
                    <a:pt x="13045" y="176594"/>
                    <a:pt x="28285" y="184405"/>
                    <a:pt x="41302" y="189739"/>
                  </a:cubicBezTo>
                  <a:cubicBezTo>
                    <a:pt x="74831" y="203518"/>
                    <a:pt x="103088" y="181484"/>
                    <a:pt x="129187" y="168085"/>
                  </a:cubicBezTo>
                  <a:cubicBezTo>
                    <a:pt x="150967" y="156973"/>
                    <a:pt x="152110" y="127191"/>
                    <a:pt x="142521" y="99060"/>
                  </a:cubicBezTo>
                  <a:cubicBezTo>
                    <a:pt x="136870" y="82550"/>
                    <a:pt x="110073" y="54610"/>
                    <a:pt x="157063" y="47689"/>
                  </a:cubicBezTo>
                  <a:cubicBezTo>
                    <a:pt x="172938" y="45339"/>
                    <a:pt x="156111" y="16510"/>
                    <a:pt x="159539" y="0"/>
                  </a:cubicBezTo>
                  <a:cubicBezTo>
                    <a:pt x="167159" y="0"/>
                    <a:pt x="174780" y="0"/>
                    <a:pt x="182400" y="0"/>
                  </a:cubicBezTo>
                  <a:cubicBezTo>
                    <a:pt x="194718" y="12637"/>
                    <a:pt x="208053" y="23749"/>
                    <a:pt x="208053" y="45466"/>
                  </a:cubicBezTo>
                  <a:cubicBezTo>
                    <a:pt x="208053" y="68707"/>
                    <a:pt x="226087" y="71501"/>
                    <a:pt x="241962" y="75819"/>
                  </a:cubicBezTo>
                  <a:cubicBezTo>
                    <a:pt x="248820" y="50165"/>
                    <a:pt x="232945" y="19876"/>
                    <a:pt x="258663" y="0"/>
                  </a:cubicBezTo>
                  <a:cubicBezTo>
                    <a:pt x="271363" y="0"/>
                    <a:pt x="284063" y="0"/>
                    <a:pt x="296763" y="0"/>
                  </a:cubicBezTo>
                  <a:cubicBezTo>
                    <a:pt x="286984" y="34100"/>
                    <a:pt x="279936" y="67882"/>
                    <a:pt x="299557" y="101410"/>
                  </a:cubicBezTo>
                  <a:cubicBezTo>
                    <a:pt x="304574" y="109919"/>
                    <a:pt x="297207" y="130620"/>
                    <a:pt x="317464" y="122238"/>
                  </a:cubicBezTo>
                  <a:cubicBezTo>
                    <a:pt x="331117" y="116587"/>
                    <a:pt x="342229" y="105538"/>
                    <a:pt x="337530" y="87821"/>
                  </a:cubicBezTo>
                  <a:cubicBezTo>
                    <a:pt x="332577" y="69152"/>
                    <a:pt x="310225" y="51308"/>
                    <a:pt x="325084" y="32385"/>
                  </a:cubicBezTo>
                  <a:cubicBezTo>
                    <a:pt x="340451" y="12827"/>
                    <a:pt x="358040" y="43688"/>
                    <a:pt x="377154" y="39053"/>
                  </a:cubicBezTo>
                  <a:cubicBezTo>
                    <a:pt x="392267" y="35370"/>
                    <a:pt x="411317" y="28067"/>
                    <a:pt x="417731" y="53658"/>
                  </a:cubicBezTo>
                  <a:cubicBezTo>
                    <a:pt x="422430" y="72454"/>
                    <a:pt x="424398" y="92202"/>
                    <a:pt x="396775" y="85598"/>
                  </a:cubicBezTo>
                  <a:cubicBezTo>
                    <a:pt x="374043" y="80137"/>
                    <a:pt x="361152" y="89027"/>
                    <a:pt x="351437" y="110364"/>
                  </a:cubicBezTo>
                  <a:cubicBezTo>
                    <a:pt x="344832" y="124905"/>
                    <a:pt x="332323" y="137986"/>
                    <a:pt x="347118" y="153925"/>
                  </a:cubicBezTo>
                  <a:cubicBezTo>
                    <a:pt x="361469" y="169419"/>
                    <a:pt x="375820" y="167387"/>
                    <a:pt x="390171" y="152528"/>
                  </a:cubicBezTo>
                  <a:cubicBezTo>
                    <a:pt x="402363" y="139891"/>
                    <a:pt x="411825" y="141987"/>
                    <a:pt x="418746" y="159703"/>
                  </a:cubicBezTo>
                  <a:cubicBezTo>
                    <a:pt x="428780" y="185421"/>
                    <a:pt x="451258" y="204153"/>
                    <a:pt x="452782" y="235332"/>
                  </a:cubicBezTo>
                  <a:cubicBezTo>
                    <a:pt x="453481" y="249620"/>
                    <a:pt x="468340" y="255525"/>
                    <a:pt x="479580" y="261812"/>
                  </a:cubicBezTo>
                  <a:cubicBezTo>
                    <a:pt x="503201" y="277179"/>
                    <a:pt x="516282" y="296864"/>
                    <a:pt x="502439" y="32728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" name="Полилиния: фигура 61">
              <a:extLst>
                <a:ext uri="{FF2B5EF4-FFF2-40B4-BE49-F238E27FC236}">
                  <a16:creationId xmlns="" xmlns:a16="http://schemas.microsoft.com/office/drawing/2014/main" id="{94AC3B91-6DCE-4A94-8F2C-1E7D6B62E3AA}"/>
                </a:ext>
              </a:extLst>
            </p:cNvPr>
            <p:cNvSpPr/>
            <p:nvPr/>
          </p:nvSpPr>
          <p:spPr>
            <a:xfrm>
              <a:off x="7681341" y="7040152"/>
              <a:ext cx="472376" cy="326390"/>
            </a:xfrm>
            <a:custGeom>
              <a:avLst/>
              <a:gdLst>
                <a:gd name="connsiteX0" fmla="*/ 0 w 472376"/>
                <a:gd name="connsiteY0" fmla="*/ 31749 h 326390"/>
                <a:gd name="connsiteX1" fmla="*/ 121031 w 472376"/>
                <a:gd name="connsiteY1" fmla="*/ 45973 h 326390"/>
                <a:gd name="connsiteX2" fmla="*/ 190500 w 472376"/>
                <a:gd name="connsiteY2" fmla="*/ 4571 h 326390"/>
                <a:gd name="connsiteX3" fmla="*/ 299656 w 472376"/>
                <a:gd name="connsiteY3" fmla="*/ 9714 h 326390"/>
                <a:gd name="connsiteX4" fmla="*/ 408177 w 472376"/>
                <a:gd name="connsiteY4" fmla="*/ 138557 h 326390"/>
                <a:gd name="connsiteX5" fmla="*/ 422528 w 472376"/>
                <a:gd name="connsiteY5" fmla="*/ 278003 h 326390"/>
                <a:gd name="connsiteX6" fmla="*/ 437642 w 472376"/>
                <a:gd name="connsiteY6" fmla="*/ 293878 h 326390"/>
                <a:gd name="connsiteX7" fmla="*/ 472377 w 472376"/>
                <a:gd name="connsiteY7" fmla="*/ 326390 h 326390"/>
                <a:gd name="connsiteX8" fmla="*/ 213360 w 472376"/>
                <a:gd name="connsiteY8" fmla="*/ 326390 h 326390"/>
                <a:gd name="connsiteX9" fmla="*/ 171259 w 472376"/>
                <a:gd name="connsiteY9" fmla="*/ 236347 h 326390"/>
                <a:gd name="connsiteX10" fmla="*/ 139446 w 472376"/>
                <a:gd name="connsiteY10" fmla="*/ 159448 h 326390"/>
                <a:gd name="connsiteX11" fmla="*/ 101409 w 472376"/>
                <a:gd name="connsiteY11" fmla="*/ 117728 h 326390"/>
                <a:gd name="connsiteX12" fmla="*/ 46355 w 472376"/>
                <a:gd name="connsiteY12" fmla="*/ 90042 h 326390"/>
                <a:gd name="connsiteX13" fmla="*/ 64 w 472376"/>
                <a:gd name="connsiteY13" fmla="*/ 31749 h 32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2376" h="326390">
                  <a:moveTo>
                    <a:pt x="0" y="31749"/>
                  </a:moveTo>
                  <a:cubicBezTo>
                    <a:pt x="38862" y="51371"/>
                    <a:pt x="79565" y="61721"/>
                    <a:pt x="121031" y="45973"/>
                  </a:cubicBezTo>
                  <a:cubicBezTo>
                    <a:pt x="145605" y="36638"/>
                    <a:pt x="161989" y="12826"/>
                    <a:pt x="190500" y="4571"/>
                  </a:cubicBezTo>
                  <a:cubicBezTo>
                    <a:pt x="229553" y="-6732"/>
                    <a:pt x="263207" y="6031"/>
                    <a:pt x="299656" y="9714"/>
                  </a:cubicBezTo>
                  <a:cubicBezTo>
                    <a:pt x="374903" y="17335"/>
                    <a:pt x="411099" y="73405"/>
                    <a:pt x="408177" y="138557"/>
                  </a:cubicBezTo>
                  <a:cubicBezTo>
                    <a:pt x="405892" y="188151"/>
                    <a:pt x="447421" y="228727"/>
                    <a:pt x="422528" y="278003"/>
                  </a:cubicBezTo>
                  <a:cubicBezTo>
                    <a:pt x="415734" y="291465"/>
                    <a:pt x="429578" y="292545"/>
                    <a:pt x="437642" y="293878"/>
                  </a:cubicBezTo>
                  <a:cubicBezTo>
                    <a:pt x="455866" y="296863"/>
                    <a:pt x="467614" y="307150"/>
                    <a:pt x="472377" y="326390"/>
                  </a:cubicBezTo>
                  <a:cubicBezTo>
                    <a:pt x="386016" y="326390"/>
                    <a:pt x="299656" y="326390"/>
                    <a:pt x="213360" y="326390"/>
                  </a:cubicBezTo>
                  <a:cubicBezTo>
                    <a:pt x="210503" y="290386"/>
                    <a:pt x="187261" y="265303"/>
                    <a:pt x="171259" y="236347"/>
                  </a:cubicBezTo>
                  <a:cubicBezTo>
                    <a:pt x="157861" y="212026"/>
                    <a:pt x="139827" y="191008"/>
                    <a:pt x="139446" y="159448"/>
                  </a:cubicBezTo>
                  <a:cubicBezTo>
                    <a:pt x="139128" y="135763"/>
                    <a:pt x="117094" y="127888"/>
                    <a:pt x="101409" y="117728"/>
                  </a:cubicBezTo>
                  <a:cubicBezTo>
                    <a:pt x="84074" y="106552"/>
                    <a:pt x="65405" y="97091"/>
                    <a:pt x="46355" y="90042"/>
                  </a:cubicBezTo>
                  <a:cubicBezTo>
                    <a:pt x="19494" y="80073"/>
                    <a:pt x="3619" y="62038"/>
                    <a:pt x="64" y="3174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" name="Полилиния: фигура 62">
              <a:extLst>
                <a:ext uri="{FF2B5EF4-FFF2-40B4-BE49-F238E27FC236}">
                  <a16:creationId xmlns="" xmlns:a16="http://schemas.microsoft.com/office/drawing/2014/main" id="{472BCB41-3254-4187-8E54-3AA7D0D5CC0A}"/>
                </a:ext>
              </a:extLst>
            </p:cNvPr>
            <p:cNvSpPr/>
            <p:nvPr/>
          </p:nvSpPr>
          <p:spPr>
            <a:xfrm>
              <a:off x="1905" y="5107012"/>
              <a:ext cx="143121" cy="1350656"/>
            </a:xfrm>
            <a:custGeom>
              <a:avLst/>
              <a:gdLst>
                <a:gd name="connsiteX0" fmla="*/ 76200 w 143121"/>
                <a:gd name="connsiteY0" fmla="*/ 1006480 h 1350656"/>
                <a:gd name="connsiteX1" fmla="*/ 44133 w 143121"/>
                <a:gd name="connsiteY1" fmla="*/ 1046358 h 1350656"/>
                <a:gd name="connsiteX2" fmla="*/ 43117 w 143121"/>
                <a:gd name="connsiteY2" fmla="*/ 1124590 h 1350656"/>
                <a:gd name="connsiteX3" fmla="*/ 48006 w 143121"/>
                <a:gd name="connsiteY3" fmla="*/ 1185614 h 1350656"/>
                <a:gd name="connsiteX4" fmla="*/ 60389 w 143121"/>
                <a:gd name="connsiteY4" fmla="*/ 1218380 h 1350656"/>
                <a:gd name="connsiteX5" fmla="*/ 90678 w 143121"/>
                <a:gd name="connsiteY5" fmla="*/ 1266831 h 1350656"/>
                <a:gd name="connsiteX6" fmla="*/ 94806 w 143121"/>
                <a:gd name="connsiteY6" fmla="*/ 1290263 h 1350656"/>
                <a:gd name="connsiteX7" fmla="*/ 90297 w 143121"/>
                <a:gd name="connsiteY7" fmla="*/ 1348810 h 1350656"/>
                <a:gd name="connsiteX8" fmla="*/ 49530 w 143121"/>
                <a:gd name="connsiteY8" fmla="*/ 1300486 h 1350656"/>
                <a:gd name="connsiteX9" fmla="*/ 63 w 143121"/>
                <a:gd name="connsiteY9" fmla="*/ 1251972 h 1350656"/>
                <a:gd name="connsiteX10" fmla="*/ 63 w 143121"/>
                <a:gd name="connsiteY10" fmla="*/ 793754 h 1350656"/>
                <a:gd name="connsiteX11" fmla="*/ 63 w 143121"/>
                <a:gd name="connsiteY11" fmla="*/ 703710 h 1350656"/>
                <a:gd name="connsiteX12" fmla="*/ 0 w 143121"/>
                <a:gd name="connsiteY12" fmla="*/ 0 h 1350656"/>
                <a:gd name="connsiteX13" fmla="*/ 40894 w 143121"/>
                <a:gd name="connsiteY13" fmla="*/ 253684 h 1350656"/>
                <a:gd name="connsiteX14" fmla="*/ 66104 w 143121"/>
                <a:gd name="connsiteY14" fmla="*/ 371159 h 1350656"/>
                <a:gd name="connsiteX15" fmla="*/ 82550 w 143121"/>
                <a:gd name="connsiteY15" fmla="*/ 441708 h 1350656"/>
                <a:gd name="connsiteX16" fmla="*/ 137160 w 143121"/>
                <a:gd name="connsiteY16" fmla="*/ 646560 h 1350656"/>
                <a:gd name="connsiteX17" fmla="*/ 132652 w 143121"/>
                <a:gd name="connsiteY17" fmla="*/ 685803 h 1350656"/>
                <a:gd name="connsiteX18" fmla="*/ 97219 w 143121"/>
                <a:gd name="connsiteY18" fmla="*/ 672976 h 1350656"/>
                <a:gd name="connsiteX19" fmla="*/ 80137 w 143121"/>
                <a:gd name="connsiteY19" fmla="*/ 848428 h 1350656"/>
                <a:gd name="connsiteX20" fmla="*/ 87630 w 143121"/>
                <a:gd name="connsiteY20" fmla="*/ 969269 h 1350656"/>
                <a:gd name="connsiteX21" fmla="*/ 76264 w 143121"/>
                <a:gd name="connsiteY21" fmla="*/ 1006416 h 135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121" h="1350656">
                  <a:moveTo>
                    <a:pt x="76200" y="1006480"/>
                  </a:moveTo>
                  <a:cubicBezTo>
                    <a:pt x="65532" y="1019815"/>
                    <a:pt x="55626" y="1033848"/>
                    <a:pt x="44133" y="1046358"/>
                  </a:cubicBezTo>
                  <a:cubicBezTo>
                    <a:pt x="20130" y="1072457"/>
                    <a:pt x="19431" y="1097793"/>
                    <a:pt x="43117" y="1124590"/>
                  </a:cubicBezTo>
                  <a:cubicBezTo>
                    <a:pt x="59436" y="1143006"/>
                    <a:pt x="74168" y="1160532"/>
                    <a:pt x="48006" y="1185614"/>
                  </a:cubicBezTo>
                  <a:cubicBezTo>
                    <a:pt x="33465" y="1199584"/>
                    <a:pt x="44641" y="1213618"/>
                    <a:pt x="60389" y="1218380"/>
                  </a:cubicBezTo>
                  <a:cubicBezTo>
                    <a:pt x="84074" y="1225556"/>
                    <a:pt x="93028" y="1241177"/>
                    <a:pt x="90678" y="1266831"/>
                  </a:cubicBezTo>
                  <a:cubicBezTo>
                    <a:pt x="89980" y="1274515"/>
                    <a:pt x="91567" y="1283468"/>
                    <a:pt x="94806" y="1290263"/>
                  </a:cubicBezTo>
                  <a:cubicBezTo>
                    <a:pt x="105220" y="1311726"/>
                    <a:pt x="116713" y="1340301"/>
                    <a:pt x="90297" y="1348810"/>
                  </a:cubicBezTo>
                  <a:cubicBezTo>
                    <a:pt x="60897" y="1358335"/>
                    <a:pt x="52896" y="1329316"/>
                    <a:pt x="49530" y="1300486"/>
                  </a:cubicBezTo>
                  <a:cubicBezTo>
                    <a:pt x="46165" y="1271848"/>
                    <a:pt x="33465" y="1248162"/>
                    <a:pt x="63" y="1251972"/>
                  </a:cubicBezTo>
                  <a:cubicBezTo>
                    <a:pt x="63" y="1099190"/>
                    <a:pt x="63" y="946472"/>
                    <a:pt x="63" y="793754"/>
                  </a:cubicBezTo>
                  <a:cubicBezTo>
                    <a:pt x="29781" y="763718"/>
                    <a:pt x="4762" y="733746"/>
                    <a:pt x="63" y="703710"/>
                  </a:cubicBezTo>
                  <a:cubicBezTo>
                    <a:pt x="63" y="469140"/>
                    <a:pt x="0" y="234570"/>
                    <a:pt x="0" y="0"/>
                  </a:cubicBezTo>
                  <a:cubicBezTo>
                    <a:pt x="32004" y="81154"/>
                    <a:pt x="42291" y="165799"/>
                    <a:pt x="40894" y="253684"/>
                  </a:cubicBezTo>
                  <a:cubicBezTo>
                    <a:pt x="40259" y="293498"/>
                    <a:pt x="42736" y="335472"/>
                    <a:pt x="66104" y="371159"/>
                  </a:cubicBezTo>
                  <a:cubicBezTo>
                    <a:pt x="79820" y="392051"/>
                    <a:pt x="75565" y="418721"/>
                    <a:pt x="82550" y="441708"/>
                  </a:cubicBezTo>
                  <a:cubicBezTo>
                    <a:pt x="103061" y="509336"/>
                    <a:pt x="110808" y="580774"/>
                    <a:pt x="137160" y="646560"/>
                  </a:cubicBezTo>
                  <a:cubicBezTo>
                    <a:pt x="143701" y="660721"/>
                    <a:pt x="148019" y="674881"/>
                    <a:pt x="132652" y="685803"/>
                  </a:cubicBezTo>
                  <a:cubicBezTo>
                    <a:pt x="123190" y="692534"/>
                    <a:pt x="117221" y="689994"/>
                    <a:pt x="97219" y="672976"/>
                  </a:cubicBezTo>
                  <a:cubicBezTo>
                    <a:pt x="88710" y="731016"/>
                    <a:pt x="91948" y="789944"/>
                    <a:pt x="80137" y="848428"/>
                  </a:cubicBezTo>
                  <a:cubicBezTo>
                    <a:pt x="72454" y="886528"/>
                    <a:pt x="82360" y="929137"/>
                    <a:pt x="87630" y="969269"/>
                  </a:cubicBezTo>
                  <a:cubicBezTo>
                    <a:pt x="89726" y="985080"/>
                    <a:pt x="94171" y="998860"/>
                    <a:pt x="76264" y="100641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" name="Полилиния: фигура 63">
              <a:extLst>
                <a:ext uri="{FF2B5EF4-FFF2-40B4-BE49-F238E27FC236}">
                  <a16:creationId xmlns="" xmlns:a16="http://schemas.microsoft.com/office/drawing/2014/main" id="{B61E826A-5FB8-40B1-8186-805D00D3E3A9}"/>
                </a:ext>
              </a:extLst>
            </p:cNvPr>
            <p:cNvSpPr/>
            <p:nvPr/>
          </p:nvSpPr>
          <p:spPr>
            <a:xfrm>
              <a:off x="2132976" y="1143"/>
              <a:ext cx="221853" cy="502066"/>
            </a:xfrm>
            <a:custGeom>
              <a:avLst/>
              <a:gdLst>
                <a:gd name="connsiteX0" fmla="*/ 153404 w 221853"/>
                <a:gd name="connsiteY0" fmla="*/ 0 h 502066"/>
                <a:gd name="connsiteX1" fmla="*/ 166993 w 221853"/>
                <a:gd name="connsiteY1" fmla="*/ 24384 h 502066"/>
                <a:gd name="connsiteX2" fmla="*/ 167374 w 221853"/>
                <a:gd name="connsiteY2" fmla="*/ 112840 h 502066"/>
                <a:gd name="connsiteX3" fmla="*/ 159691 w 221853"/>
                <a:gd name="connsiteY3" fmla="*/ 140844 h 502066"/>
                <a:gd name="connsiteX4" fmla="*/ 206490 w 221853"/>
                <a:gd name="connsiteY4" fmla="*/ 240730 h 502066"/>
                <a:gd name="connsiteX5" fmla="*/ 204395 w 221853"/>
                <a:gd name="connsiteY5" fmla="*/ 354332 h 502066"/>
                <a:gd name="connsiteX6" fmla="*/ 198362 w 221853"/>
                <a:gd name="connsiteY6" fmla="*/ 364174 h 502066"/>
                <a:gd name="connsiteX7" fmla="*/ 160961 w 221853"/>
                <a:gd name="connsiteY7" fmla="*/ 467934 h 502066"/>
                <a:gd name="connsiteX8" fmla="*/ 98667 w 221853"/>
                <a:gd name="connsiteY8" fmla="*/ 502033 h 502066"/>
                <a:gd name="connsiteX9" fmla="*/ 64885 w 221853"/>
                <a:gd name="connsiteY9" fmla="*/ 465140 h 502066"/>
                <a:gd name="connsiteX10" fmla="*/ 20943 w 221853"/>
                <a:gd name="connsiteY10" fmla="*/ 378017 h 502066"/>
                <a:gd name="connsiteX11" fmla="*/ 13704 w 221853"/>
                <a:gd name="connsiteY11" fmla="*/ 357189 h 502066"/>
                <a:gd name="connsiteX12" fmla="*/ 31929 w 221853"/>
                <a:gd name="connsiteY12" fmla="*/ 344934 h 502066"/>
                <a:gd name="connsiteX13" fmla="*/ 100318 w 221853"/>
                <a:gd name="connsiteY13" fmla="*/ 343346 h 502066"/>
                <a:gd name="connsiteX14" fmla="*/ 138228 w 221853"/>
                <a:gd name="connsiteY14" fmla="*/ 323661 h 502066"/>
                <a:gd name="connsiteX15" fmla="*/ 110034 w 221853"/>
                <a:gd name="connsiteY15" fmla="*/ 293117 h 502066"/>
                <a:gd name="connsiteX16" fmla="*/ 89079 w 221853"/>
                <a:gd name="connsiteY16" fmla="*/ 283592 h 502066"/>
                <a:gd name="connsiteX17" fmla="*/ 56186 w 221853"/>
                <a:gd name="connsiteY17" fmla="*/ 273877 h 502066"/>
                <a:gd name="connsiteX18" fmla="*/ 72632 w 221853"/>
                <a:gd name="connsiteY18" fmla="*/ 298134 h 502066"/>
                <a:gd name="connsiteX19" fmla="*/ 63234 w 221853"/>
                <a:gd name="connsiteY19" fmla="*/ 315914 h 502066"/>
                <a:gd name="connsiteX20" fmla="*/ 9005 w 221853"/>
                <a:gd name="connsiteY20" fmla="*/ 283211 h 502066"/>
                <a:gd name="connsiteX21" fmla="*/ 7735 w 221853"/>
                <a:gd name="connsiteY21" fmla="*/ 212409 h 502066"/>
                <a:gd name="connsiteX22" fmla="*/ 33834 w 221853"/>
                <a:gd name="connsiteY22" fmla="*/ 212282 h 502066"/>
                <a:gd name="connsiteX23" fmla="*/ 60694 w 221853"/>
                <a:gd name="connsiteY23" fmla="*/ 206376 h 502066"/>
                <a:gd name="connsiteX24" fmla="*/ 51741 w 221853"/>
                <a:gd name="connsiteY24" fmla="*/ 179452 h 502066"/>
                <a:gd name="connsiteX25" fmla="*/ 31929 w 221853"/>
                <a:gd name="connsiteY25" fmla="*/ 154941 h 502066"/>
                <a:gd name="connsiteX26" fmla="*/ 40628 w 221853"/>
                <a:gd name="connsiteY26" fmla="*/ 122937 h 502066"/>
                <a:gd name="connsiteX27" fmla="*/ 69013 w 221853"/>
                <a:gd name="connsiteY27" fmla="*/ 43625 h 502066"/>
                <a:gd name="connsiteX28" fmla="*/ 61964 w 221853"/>
                <a:gd name="connsiteY28" fmla="*/ 0 h 502066"/>
                <a:gd name="connsiteX29" fmla="*/ 153404 w 221853"/>
                <a:gd name="connsiteY29" fmla="*/ 0 h 50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21853" h="502066">
                  <a:moveTo>
                    <a:pt x="153404" y="0"/>
                  </a:moveTo>
                  <a:cubicBezTo>
                    <a:pt x="157849" y="8255"/>
                    <a:pt x="160834" y="18161"/>
                    <a:pt x="166993" y="24384"/>
                  </a:cubicBezTo>
                  <a:cubicBezTo>
                    <a:pt x="196711" y="54166"/>
                    <a:pt x="201474" y="82804"/>
                    <a:pt x="167374" y="112840"/>
                  </a:cubicBezTo>
                  <a:cubicBezTo>
                    <a:pt x="159500" y="119762"/>
                    <a:pt x="151436" y="136526"/>
                    <a:pt x="159691" y="140844"/>
                  </a:cubicBezTo>
                  <a:cubicBezTo>
                    <a:pt x="199061" y="161545"/>
                    <a:pt x="185662" y="209170"/>
                    <a:pt x="206490" y="240730"/>
                  </a:cubicBezTo>
                  <a:cubicBezTo>
                    <a:pt x="227001" y="271781"/>
                    <a:pt x="227636" y="316867"/>
                    <a:pt x="204395" y="354332"/>
                  </a:cubicBezTo>
                  <a:cubicBezTo>
                    <a:pt x="202299" y="357697"/>
                    <a:pt x="197664" y="361952"/>
                    <a:pt x="198362" y="364174"/>
                  </a:cubicBezTo>
                  <a:cubicBezTo>
                    <a:pt x="213920" y="410720"/>
                    <a:pt x="172962" y="433263"/>
                    <a:pt x="160961" y="467934"/>
                  </a:cubicBezTo>
                  <a:cubicBezTo>
                    <a:pt x="149531" y="500827"/>
                    <a:pt x="122353" y="501017"/>
                    <a:pt x="98667" y="502033"/>
                  </a:cubicBezTo>
                  <a:cubicBezTo>
                    <a:pt x="80506" y="502859"/>
                    <a:pt x="66600" y="488254"/>
                    <a:pt x="64885" y="465140"/>
                  </a:cubicBezTo>
                  <a:cubicBezTo>
                    <a:pt x="62282" y="429389"/>
                    <a:pt x="65457" y="390209"/>
                    <a:pt x="20943" y="378017"/>
                  </a:cubicBezTo>
                  <a:cubicBezTo>
                    <a:pt x="13450" y="375985"/>
                    <a:pt x="10847" y="365825"/>
                    <a:pt x="13704" y="357189"/>
                  </a:cubicBezTo>
                  <a:cubicBezTo>
                    <a:pt x="16562" y="348490"/>
                    <a:pt x="24118" y="345251"/>
                    <a:pt x="31929" y="344934"/>
                  </a:cubicBezTo>
                  <a:cubicBezTo>
                    <a:pt x="54725" y="344045"/>
                    <a:pt x="77522" y="344235"/>
                    <a:pt x="100318" y="343346"/>
                  </a:cubicBezTo>
                  <a:cubicBezTo>
                    <a:pt x="115558" y="342775"/>
                    <a:pt x="133910" y="342902"/>
                    <a:pt x="138228" y="323661"/>
                  </a:cubicBezTo>
                  <a:cubicBezTo>
                    <a:pt x="143308" y="301372"/>
                    <a:pt x="123877" y="298832"/>
                    <a:pt x="110034" y="293117"/>
                  </a:cubicBezTo>
                  <a:cubicBezTo>
                    <a:pt x="102985" y="290196"/>
                    <a:pt x="96127" y="286640"/>
                    <a:pt x="89079" y="283592"/>
                  </a:cubicBezTo>
                  <a:cubicBezTo>
                    <a:pt x="78093" y="278893"/>
                    <a:pt x="66092" y="260605"/>
                    <a:pt x="56186" y="273877"/>
                  </a:cubicBezTo>
                  <a:cubicBezTo>
                    <a:pt x="45391" y="288291"/>
                    <a:pt x="66473" y="290006"/>
                    <a:pt x="72632" y="298134"/>
                  </a:cubicBezTo>
                  <a:cubicBezTo>
                    <a:pt x="82284" y="310898"/>
                    <a:pt x="72315" y="316676"/>
                    <a:pt x="63234" y="315914"/>
                  </a:cubicBezTo>
                  <a:cubicBezTo>
                    <a:pt x="40882" y="314009"/>
                    <a:pt x="19356" y="302960"/>
                    <a:pt x="9005" y="283211"/>
                  </a:cubicBezTo>
                  <a:cubicBezTo>
                    <a:pt x="-1917" y="262320"/>
                    <a:pt x="-3568" y="235650"/>
                    <a:pt x="7735" y="212409"/>
                  </a:cubicBezTo>
                  <a:cubicBezTo>
                    <a:pt x="14593" y="198121"/>
                    <a:pt x="25007" y="207646"/>
                    <a:pt x="33834" y="212282"/>
                  </a:cubicBezTo>
                  <a:cubicBezTo>
                    <a:pt x="44184" y="217679"/>
                    <a:pt x="53963" y="217235"/>
                    <a:pt x="60694" y="206376"/>
                  </a:cubicBezTo>
                  <a:cubicBezTo>
                    <a:pt x="68505" y="193739"/>
                    <a:pt x="59424" y="187135"/>
                    <a:pt x="51741" y="179452"/>
                  </a:cubicBezTo>
                  <a:cubicBezTo>
                    <a:pt x="44375" y="172149"/>
                    <a:pt x="37961" y="163577"/>
                    <a:pt x="31929" y="154941"/>
                  </a:cubicBezTo>
                  <a:cubicBezTo>
                    <a:pt x="21959" y="140717"/>
                    <a:pt x="6021" y="127128"/>
                    <a:pt x="40628" y="122937"/>
                  </a:cubicBezTo>
                  <a:cubicBezTo>
                    <a:pt x="64568" y="120016"/>
                    <a:pt x="81459" y="67056"/>
                    <a:pt x="69013" y="43625"/>
                  </a:cubicBezTo>
                  <a:cubicBezTo>
                    <a:pt x="61583" y="29591"/>
                    <a:pt x="62536" y="14859"/>
                    <a:pt x="61964" y="0"/>
                  </a:cubicBezTo>
                  <a:cubicBezTo>
                    <a:pt x="92444" y="0"/>
                    <a:pt x="122861" y="0"/>
                    <a:pt x="153404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" name="Полилиния: фигура 64">
              <a:extLst>
                <a:ext uri="{FF2B5EF4-FFF2-40B4-BE49-F238E27FC236}">
                  <a16:creationId xmlns="" xmlns:a16="http://schemas.microsoft.com/office/drawing/2014/main" id="{7860B9A0-2721-4655-9B61-39AB0940854A}"/>
                </a:ext>
              </a:extLst>
            </p:cNvPr>
            <p:cNvSpPr/>
            <p:nvPr/>
          </p:nvSpPr>
          <p:spPr>
            <a:xfrm>
              <a:off x="1714" y="4587021"/>
              <a:ext cx="309882" cy="689796"/>
            </a:xfrm>
            <a:custGeom>
              <a:avLst/>
              <a:gdLst>
                <a:gd name="connsiteX0" fmla="*/ 91440 w 309882"/>
                <a:gd name="connsiteY0" fmla="*/ 176263 h 689796"/>
                <a:gd name="connsiteX1" fmla="*/ 124015 w 309882"/>
                <a:gd name="connsiteY1" fmla="*/ 281356 h 689796"/>
                <a:gd name="connsiteX2" fmla="*/ 265684 w 309882"/>
                <a:gd name="connsiteY2" fmla="*/ 505449 h 689796"/>
                <a:gd name="connsiteX3" fmla="*/ 309055 w 309882"/>
                <a:gd name="connsiteY3" fmla="*/ 673852 h 689796"/>
                <a:gd name="connsiteX4" fmla="*/ 287592 w 309882"/>
                <a:gd name="connsiteY4" fmla="*/ 683758 h 689796"/>
                <a:gd name="connsiteX5" fmla="*/ 211836 w 309882"/>
                <a:gd name="connsiteY5" fmla="*/ 590222 h 689796"/>
                <a:gd name="connsiteX6" fmla="*/ 159830 w 309882"/>
                <a:gd name="connsiteY6" fmla="*/ 528372 h 689796"/>
                <a:gd name="connsiteX7" fmla="*/ 85471 w 309882"/>
                <a:gd name="connsiteY7" fmla="*/ 438837 h 689796"/>
                <a:gd name="connsiteX8" fmla="*/ 0 w 309882"/>
                <a:gd name="connsiteY8" fmla="*/ 323584 h 689796"/>
                <a:gd name="connsiteX9" fmla="*/ 0 w 309882"/>
                <a:gd name="connsiteY9" fmla="*/ 4431 h 689796"/>
                <a:gd name="connsiteX10" fmla="*/ 27369 w 309882"/>
                <a:gd name="connsiteY10" fmla="*/ 7543 h 689796"/>
                <a:gd name="connsiteX11" fmla="*/ 97536 w 309882"/>
                <a:gd name="connsiteY11" fmla="*/ 161848 h 689796"/>
                <a:gd name="connsiteX12" fmla="*/ 91440 w 309882"/>
                <a:gd name="connsiteY12" fmla="*/ 176327 h 68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9882" h="689796">
                  <a:moveTo>
                    <a:pt x="91440" y="176263"/>
                  </a:moveTo>
                  <a:cubicBezTo>
                    <a:pt x="91440" y="215443"/>
                    <a:pt x="110617" y="246558"/>
                    <a:pt x="124015" y="281356"/>
                  </a:cubicBezTo>
                  <a:cubicBezTo>
                    <a:pt x="157417" y="367907"/>
                    <a:pt x="227775" y="425312"/>
                    <a:pt x="265684" y="505449"/>
                  </a:cubicBezTo>
                  <a:cubicBezTo>
                    <a:pt x="289814" y="556376"/>
                    <a:pt x="297053" y="616955"/>
                    <a:pt x="309055" y="673852"/>
                  </a:cubicBezTo>
                  <a:cubicBezTo>
                    <a:pt x="313881" y="696648"/>
                    <a:pt x="296418" y="690171"/>
                    <a:pt x="287592" y="683758"/>
                  </a:cubicBezTo>
                  <a:cubicBezTo>
                    <a:pt x="254826" y="659882"/>
                    <a:pt x="230632" y="626544"/>
                    <a:pt x="211836" y="590222"/>
                  </a:cubicBezTo>
                  <a:cubicBezTo>
                    <a:pt x="198501" y="564377"/>
                    <a:pt x="183452" y="544946"/>
                    <a:pt x="159830" y="528372"/>
                  </a:cubicBezTo>
                  <a:cubicBezTo>
                    <a:pt x="128524" y="506401"/>
                    <a:pt x="97155" y="478842"/>
                    <a:pt x="85471" y="438837"/>
                  </a:cubicBezTo>
                  <a:cubicBezTo>
                    <a:pt x="70422" y="387402"/>
                    <a:pt x="31178" y="359589"/>
                    <a:pt x="0" y="323584"/>
                  </a:cubicBezTo>
                  <a:cubicBezTo>
                    <a:pt x="0" y="217221"/>
                    <a:pt x="0" y="110794"/>
                    <a:pt x="0" y="4431"/>
                  </a:cubicBezTo>
                  <a:cubicBezTo>
                    <a:pt x="9843" y="-1919"/>
                    <a:pt x="20003" y="-1919"/>
                    <a:pt x="27369" y="7543"/>
                  </a:cubicBezTo>
                  <a:cubicBezTo>
                    <a:pt x="62611" y="52628"/>
                    <a:pt x="88138" y="103111"/>
                    <a:pt x="97536" y="161848"/>
                  </a:cubicBezTo>
                  <a:cubicBezTo>
                    <a:pt x="98362" y="167183"/>
                    <a:pt x="94171" y="171818"/>
                    <a:pt x="91440" y="176327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" name="Полилиния: фигура 65">
              <a:extLst>
                <a:ext uri="{FF2B5EF4-FFF2-40B4-BE49-F238E27FC236}">
                  <a16:creationId xmlns="" xmlns:a16="http://schemas.microsoft.com/office/drawing/2014/main" id="{7A4CA890-D799-4126-984D-E292DC95862A}"/>
                </a:ext>
              </a:extLst>
            </p:cNvPr>
            <p:cNvSpPr/>
            <p:nvPr/>
          </p:nvSpPr>
          <p:spPr>
            <a:xfrm>
              <a:off x="1151255" y="1079"/>
              <a:ext cx="627570" cy="472238"/>
            </a:xfrm>
            <a:custGeom>
              <a:avLst/>
              <a:gdLst>
                <a:gd name="connsiteX0" fmla="*/ 624777 w 627570"/>
                <a:gd name="connsiteY0" fmla="*/ 466410 h 472238"/>
                <a:gd name="connsiteX1" fmla="*/ 510921 w 627570"/>
                <a:gd name="connsiteY1" fmla="*/ 458917 h 472238"/>
                <a:gd name="connsiteX2" fmla="*/ 373316 w 627570"/>
                <a:gd name="connsiteY2" fmla="*/ 425516 h 472238"/>
                <a:gd name="connsiteX3" fmla="*/ 272669 w 627570"/>
                <a:gd name="connsiteY3" fmla="*/ 399353 h 472238"/>
                <a:gd name="connsiteX4" fmla="*/ 225933 w 627570"/>
                <a:gd name="connsiteY4" fmla="*/ 387288 h 472238"/>
                <a:gd name="connsiteX5" fmla="*/ 137350 w 627570"/>
                <a:gd name="connsiteY5" fmla="*/ 363349 h 472238"/>
                <a:gd name="connsiteX6" fmla="*/ 114300 w 627570"/>
                <a:gd name="connsiteY6" fmla="*/ 368238 h 472238"/>
                <a:gd name="connsiteX7" fmla="*/ 49530 w 627570"/>
                <a:gd name="connsiteY7" fmla="*/ 344045 h 472238"/>
                <a:gd name="connsiteX8" fmla="*/ 179260 w 627570"/>
                <a:gd name="connsiteY8" fmla="*/ 324233 h 472238"/>
                <a:gd name="connsiteX9" fmla="*/ 195135 w 627570"/>
                <a:gd name="connsiteY9" fmla="*/ 293943 h 472238"/>
                <a:gd name="connsiteX10" fmla="*/ 188214 w 627570"/>
                <a:gd name="connsiteY10" fmla="*/ 237809 h 472238"/>
                <a:gd name="connsiteX11" fmla="*/ 178371 w 627570"/>
                <a:gd name="connsiteY11" fmla="*/ 218886 h 472238"/>
                <a:gd name="connsiteX12" fmla="*/ 124269 w 627570"/>
                <a:gd name="connsiteY12" fmla="*/ 142749 h 472238"/>
                <a:gd name="connsiteX13" fmla="*/ 79121 w 627570"/>
                <a:gd name="connsiteY13" fmla="*/ 115444 h 472238"/>
                <a:gd name="connsiteX14" fmla="*/ 46926 w 627570"/>
                <a:gd name="connsiteY14" fmla="*/ 72771 h 472238"/>
                <a:gd name="connsiteX15" fmla="*/ 35750 w 627570"/>
                <a:gd name="connsiteY15" fmla="*/ 41656 h 472238"/>
                <a:gd name="connsiteX16" fmla="*/ 0 w 627570"/>
                <a:gd name="connsiteY16" fmla="*/ 0 h 472238"/>
                <a:gd name="connsiteX17" fmla="*/ 15240 w 627570"/>
                <a:gd name="connsiteY17" fmla="*/ 0 h 472238"/>
                <a:gd name="connsiteX18" fmla="*/ 76136 w 627570"/>
                <a:gd name="connsiteY18" fmla="*/ 14351 h 472238"/>
                <a:gd name="connsiteX19" fmla="*/ 106680 w 627570"/>
                <a:gd name="connsiteY19" fmla="*/ 64 h 472238"/>
                <a:gd name="connsiteX20" fmla="*/ 220980 w 627570"/>
                <a:gd name="connsiteY20" fmla="*/ 64 h 472238"/>
                <a:gd name="connsiteX21" fmla="*/ 231521 w 627570"/>
                <a:gd name="connsiteY21" fmla="*/ 47498 h 472238"/>
                <a:gd name="connsiteX22" fmla="*/ 233807 w 627570"/>
                <a:gd name="connsiteY22" fmla="*/ 90932 h 472238"/>
                <a:gd name="connsiteX23" fmla="*/ 204216 w 627570"/>
                <a:gd name="connsiteY23" fmla="*/ 65786 h 472238"/>
                <a:gd name="connsiteX24" fmla="*/ 191325 w 627570"/>
                <a:gd name="connsiteY24" fmla="*/ 56007 h 472238"/>
                <a:gd name="connsiteX25" fmla="*/ 197104 w 627570"/>
                <a:gd name="connsiteY25" fmla="*/ 99378 h 472238"/>
                <a:gd name="connsiteX26" fmla="*/ 199707 w 627570"/>
                <a:gd name="connsiteY26" fmla="*/ 129096 h 472238"/>
                <a:gd name="connsiteX27" fmla="*/ 175387 w 627570"/>
                <a:gd name="connsiteY27" fmla="*/ 129096 h 472238"/>
                <a:gd name="connsiteX28" fmla="*/ 154559 w 627570"/>
                <a:gd name="connsiteY28" fmla="*/ 130049 h 472238"/>
                <a:gd name="connsiteX29" fmla="*/ 165100 w 627570"/>
                <a:gd name="connsiteY29" fmla="*/ 151893 h 472238"/>
                <a:gd name="connsiteX30" fmla="*/ 195326 w 627570"/>
                <a:gd name="connsiteY30" fmla="*/ 196914 h 472238"/>
                <a:gd name="connsiteX31" fmla="*/ 369316 w 627570"/>
                <a:gd name="connsiteY31" fmla="*/ 354840 h 472238"/>
                <a:gd name="connsiteX32" fmla="*/ 421322 w 627570"/>
                <a:gd name="connsiteY32" fmla="*/ 353252 h 472238"/>
                <a:gd name="connsiteX33" fmla="*/ 540194 w 627570"/>
                <a:gd name="connsiteY33" fmla="*/ 383669 h 472238"/>
                <a:gd name="connsiteX34" fmla="*/ 617156 w 627570"/>
                <a:gd name="connsiteY34" fmla="*/ 441899 h 472238"/>
                <a:gd name="connsiteX35" fmla="*/ 624777 w 627570"/>
                <a:gd name="connsiteY35" fmla="*/ 466410 h 472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27570" h="472238">
                  <a:moveTo>
                    <a:pt x="624777" y="466410"/>
                  </a:moveTo>
                  <a:cubicBezTo>
                    <a:pt x="586232" y="474347"/>
                    <a:pt x="547053" y="476189"/>
                    <a:pt x="510921" y="458917"/>
                  </a:cubicBezTo>
                  <a:cubicBezTo>
                    <a:pt x="466725" y="437771"/>
                    <a:pt x="422085" y="422912"/>
                    <a:pt x="373316" y="425516"/>
                  </a:cubicBezTo>
                  <a:cubicBezTo>
                    <a:pt x="336042" y="434342"/>
                    <a:pt x="306133" y="408180"/>
                    <a:pt x="272669" y="399353"/>
                  </a:cubicBezTo>
                  <a:cubicBezTo>
                    <a:pt x="257238" y="395289"/>
                    <a:pt x="242125" y="388622"/>
                    <a:pt x="225933" y="387288"/>
                  </a:cubicBezTo>
                  <a:cubicBezTo>
                    <a:pt x="197612" y="374271"/>
                    <a:pt x="166560" y="372874"/>
                    <a:pt x="137350" y="363349"/>
                  </a:cubicBezTo>
                  <a:cubicBezTo>
                    <a:pt x="130302" y="361063"/>
                    <a:pt x="120142" y="357189"/>
                    <a:pt x="114300" y="368238"/>
                  </a:cubicBezTo>
                  <a:cubicBezTo>
                    <a:pt x="83185" y="396623"/>
                    <a:pt x="70993" y="365508"/>
                    <a:pt x="49530" y="344045"/>
                  </a:cubicBezTo>
                  <a:cubicBezTo>
                    <a:pt x="96012" y="336679"/>
                    <a:pt x="137414" y="328360"/>
                    <a:pt x="179260" y="324233"/>
                  </a:cubicBezTo>
                  <a:cubicBezTo>
                    <a:pt x="202565" y="321947"/>
                    <a:pt x="205867" y="314073"/>
                    <a:pt x="195135" y="293943"/>
                  </a:cubicBezTo>
                  <a:cubicBezTo>
                    <a:pt x="185801" y="276417"/>
                    <a:pt x="173927" y="259716"/>
                    <a:pt x="188214" y="237809"/>
                  </a:cubicBezTo>
                  <a:cubicBezTo>
                    <a:pt x="193421" y="229744"/>
                    <a:pt x="185039" y="223077"/>
                    <a:pt x="178371" y="218886"/>
                  </a:cubicBezTo>
                  <a:cubicBezTo>
                    <a:pt x="150622" y="201423"/>
                    <a:pt x="134302" y="174499"/>
                    <a:pt x="124269" y="142749"/>
                  </a:cubicBezTo>
                  <a:cubicBezTo>
                    <a:pt x="116586" y="118682"/>
                    <a:pt x="100203" y="114745"/>
                    <a:pt x="79121" y="115444"/>
                  </a:cubicBezTo>
                  <a:cubicBezTo>
                    <a:pt x="52705" y="116269"/>
                    <a:pt x="26162" y="114745"/>
                    <a:pt x="46926" y="72771"/>
                  </a:cubicBezTo>
                  <a:cubicBezTo>
                    <a:pt x="53848" y="58738"/>
                    <a:pt x="44640" y="49911"/>
                    <a:pt x="35750" y="41656"/>
                  </a:cubicBezTo>
                  <a:cubicBezTo>
                    <a:pt x="22352" y="29274"/>
                    <a:pt x="7493" y="18225"/>
                    <a:pt x="0" y="0"/>
                  </a:cubicBezTo>
                  <a:cubicBezTo>
                    <a:pt x="5080" y="0"/>
                    <a:pt x="10160" y="0"/>
                    <a:pt x="15240" y="0"/>
                  </a:cubicBezTo>
                  <a:cubicBezTo>
                    <a:pt x="34735" y="9017"/>
                    <a:pt x="56071" y="8954"/>
                    <a:pt x="76136" y="14351"/>
                  </a:cubicBezTo>
                  <a:cubicBezTo>
                    <a:pt x="92710" y="18796"/>
                    <a:pt x="98107" y="8509"/>
                    <a:pt x="106680" y="64"/>
                  </a:cubicBezTo>
                  <a:cubicBezTo>
                    <a:pt x="144780" y="64"/>
                    <a:pt x="182880" y="64"/>
                    <a:pt x="220980" y="64"/>
                  </a:cubicBezTo>
                  <a:cubicBezTo>
                    <a:pt x="211518" y="19304"/>
                    <a:pt x="220663" y="32766"/>
                    <a:pt x="231521" y="47498"/>
                  </a:cubicBezTo>
                  <a:cubicBezTo>
                    <a:pt x="241046" y="60389"/>
                    <a:pt x="257238" y="77978"/>
                    <a:pt x="233807" y="90932"/>
                  </a:cubicBezTo>
                  <a:cubicBezTo>
                    <a:pt x="213169" y="102299"/>
                    <a:pt x="209169" y="81217"/>
                    <a:pt x="204216" y="65786"/>
                  </a:cubicBezTo>
                  <a:cubicBezTo>
                    <a:pt x="202502" y="60516"/>
                    <a:pt x="199961" y="55880"/>
                    <a:pt x="191325" y="56007"/>
                  </a:cubicBezTo>
                  <a:cubicBezTo>
                    <a:pt x="184404" y="71374"/>
                    <a:pt x="187516" y="85471"/>
                    <a:pt x="197104" y="99378"/>
                  </a:cubicBezTo>
                  <a:cubicBezTo>
                    <a:pt x="203454" y="108522"/>
                    <a:pt x="207582" y="119000"/>
                    <a:pt x="199707" y="129096"/>
                  </a:cubicBezTo>
                  <a:cubicBezTo>
                    <a:pt x="192278" y="138621"/>
                    <a:pt x="183579" y="132144"/>
                    <a:pt x="175387" y="129096"/>
                  </a:cubicBezTo>
                  <a:cubicBezTo>
                    <a:pt x="168275" y="126429"/>
                    <a:pt x="159512" y="121667"/>
                    <a:pt x="154559" y="130049"/>
                  </a:cubicBezTo>
                  <a:cubicBezTo>
                    <a:pt x="147955" y="141225"/>
                    <a:pt x="157607" y="147765"/>
                    <a:pt x="165100" y="151893"/>
                  </a:cubicBezTo>
                  <a:cubicBezTo>
                    <a:pt x="182563" y="161608"/>
                    <a:pt x="187833" y="179579"/>
                    <a:pt x="195326" y="196914"/>
                  </a:cubicBezTo>
                  <a:cubicBezTo>
                    <a:pt x="230568" y="278195"/>
                    <a:pt x="286702" y="333440"/>
                    <a:pt x="369316" y="354840"/>
                  </a:cubicBezTo>
                  <a:cubicBezTo>
                    <a:pt x="386905" y="359412"/>
                    <a:pt x="403416" y="358396"/>
                    <a:pt x="421322" y="353252"/>
                  </a:cubicBezTo>
                  <a:cubicBezTo>
                    <a:pt x="465328" y="340743"/>
                    <a:pt x="507175" y="348299"/>
                    <a:pt x="540194" y="383669"/>
                  </a:cubicBezTo>
                  <a:cubicBezTo>
                    <a:pt x="563055" y="408116"/>
                    <a:pt x="588074" y="427675"/>
                    <a:pt x="617156" y="441899"/>
                  </a:cubicBezTo>
                  <a:cubicBezTo>
                    <a:pt x="627443" y="447296"/>
                    <a:pt x="630365" y="455361"/>
                    <a:pt x="624777" y="466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" name="Полилиния: фигура 66">
              <a:extLst>
                <a:ext uri="{FF2B5EF4-FFF2-40B4-BE49-F238E27FC236}">
                  <a16:creationId xmlns="" xmlns:a16="http://schemas.microsoft.com/office/drawing/2014/main" id="{FCCB74C3-5E23-4ED3-A157-74F6319FCAE7}"/>
                </a:ext>
              </a:extLst>
            </p:cNvPr>
            <p:cNvSpPr/>
            <p:nvPr/>
          </p:nvSpPr>
          <p:spPr>
            <a:xfrm>
              <a:off x="11482337" y="6548659"/>
              <a:ext cx="297611" cy="818328"/>
            </a:xfrm>
            <a:custGeom>
              <a:avLst/>
              <a:gdLst>
                <a:gd name="connsiteX0" fmla="*/ 122415 w 297611"/>
                <a:gd name="connsiteY0" fmla="*/ 818328 h 818328"/>
                <a:gd name="connsiteX1" fmla="*/ 102158 w 297611"/>
                <a:gd name="connsiteY1" fmla="*/ 666245 h 818328"/>
                <a:gd name="connsiteX2" fmla="*/ 48374 w 297611"/>
                <a:gd name="connsiteY2" fmla="*/ 496636 h 818328"/>
                <a:gd name="connsiteX3" fmla="*/ 29197 w 297611"/>
                <a:gd name="connsiteY3" fmla="*/ 363539 h 818328"/>
                <a:gd name="connsiteX4" fmla="*/ 41071 w 297611"/>
                <a:gd name="connsiteY4" fmla="*/ 284544 h 818328"/>
                <a:gd name="connsiteX5" fmla="*/ 39357 w 297611"/>
                <a:gd name="connsiteY5" fmla="*/ 272988 h 818328"/>
                <a:gd name="connsiteX6" fmla="*/ 31737 w 297611"/>
                <a:gd name="connsiteY6" fmla="*/ 217616 h 818328"/>
                <a:gd name="connsiteX7" fmla="*/ 17005 w 297611"/>
                <a:gd name="connsiteY7" fmla="*/ 152972 h 818328"/>
                <a:gd name="connsiteX8" fmla="*/ 13385 w 297611"/>
                <a:gd name="connsiteY8" fmla="*/ 104776 h 818328"/>
                <a:gd name="connsiteX9" fmla="*/ 241 w 297611"/>
                <a:gd name="connsiteY9" fmla="*/ 0 h 818328"/>
                <a:gd name="connsiteX10" fmla="*/ 75171 w 297611"/>
                <a:gd name="connsiteY10" fmla="*/ 163513 h 818328"/>
                <a:gd name="connsiteX11" fmla="*/ 75996 w 297611"/>
                <a:gd name="connsiteY11" fmla="*/ 189675 h 818328"/>
                <a:gd name="connsiteX12" fmla="*/ 87617 w 297611"/>
                <a:gd name="connsiteY12" fmla="*/ 228156 h 818328"/>
                <a:gd name="connsiteX13" fmla="*/ 146228 w 297611"/>
                <a:gd name="connsiteY13" fmla="*/ 321439 h 818328"/>
                <a:gd name="connsiteX14" fmla="*/ 145783 w 297611"/>
                <a:gd name="connsiteY14" fmla="*/ 329313 h 818328"/>
                <a:gd name="connsiteX15" fmla="*/ 137083 w 297611"/>
                <a:gd name="connsiteY15" fmla="*/ 428182 h 818328"/>
                <a:gd name="connsiteX16" fmla="*/ 123177 w 297611"/>
                <a:gd name="connsiteY16" fmla="*/ 488952 h 818328"/>
                <a:gd name="connsiteX17" fmla="*/ 121399 w 297611"/>
                <a:gd name="connsiteY17" fmla="*/ 506606 h 818328"/>
                <a:gd name="connsiteX18" fmla="*/ 131559 w 297611"/>
                <a:gd name="connsiteY18" fmla="*/ 595760 h 818328"/>
                <a:gd name="connsiteX19" fmla="*/ 145719 w 297611"/>
                <a:gd name="connsiteY19" fmla="*/ 779085 h 818328"/>
                <a:gd name="connsiteX20" fmla="*/ 164896 w 297611"/>
                <a:gd name="connsiteY20" fmla="*/ 785753 h 818328"/>
                <a:gd name="connsiteX21" fmla="*/ 246049 w 297611"/>
                <a:gd name="connsiteY21" fmla="*/ 742319 h 818328"/>
                <a:gd name="connsiteX22" fmla="*/ 297611 w 297611"/>
                <a:gd name="connsiteY22" fmla="*/ 818265 h 818328"/>
                <a:gd name="connsiteX23" fmla="*/ 122415 w 297611"/>
                <a:gd name="connsiteY23" fmla="*/ 818265 h 81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7611" h="818328">
                  <a:moveTo>
                    <a:pt x="122415" y="818328"/>
                  </a:moveTo>
                  <a:cubicBezTo>
                    <a:pt x="109906" y="768417"/>
                    <a:pt x="114541" y="715585"/>
                    <a:pt x="102158" y="666245"/>
                  </a:cubicBezTo>
                  <a:cubicBezTo>
                    <a:pt x="87871" y="609094"/>
                    <a:pt x="94411" y="546801"/>
                    <a:pt x="48374" y="496636"/>
                  </a:cubicBezTo>
                  <a:cubicBezTo>
                    <a:pt x="19228" y="464886"/>
                    <a:pt x="6210" y="413705"/>
                    <a:pt x="29197" y="363539"/>
                  </a:cubicBezTo>
                  <a:cubicBezTo>
                    <a:pt x="40246" y="339345"/>
                    <a:pt x="47612" y="312739"/>
                    <a:pt x="41071" y="284544"/>
                  </a:cubicBezTo>
                  <a:cubicBezTo>
                    <a:pt x="40182" y="280607"/>
                    <a:pt x="38341" y="273559"/>
                    <a:pt x="39357" y="272988"/>
                  </a:cubicBezTo>
                  <a:cubicBezTo>
                    <a:pt x="86093" y="246953"/>
                    <a:pt x="39420" y="234443"/>
                    <a:pt x="31737" y="217616"/>
                  </a:cubicBezTo>
                  <a:cubicBezTo>
                    <a:pt x="22275" y="196915"/>
                    <a:pt x="8623" y="178499"/>
                    <a:pt x="17005" y="152972"/>
                  </a:cubicBezTo>
                  <a:cubicBezTo>
                    <a:pt x="22275" y="136843"/>
                    <a:pt x="16687" y="120714"/>
                    <a:pt x="13385" y="104776"/>
                  </a:cubicBezTo>
                  <a:cubicBezTo>
                    <a:pt x="6273" y="70231"/>
                    <a:pt x="-1473" y="35814"/>
                    <a:pt x="241" y="0"/>
                  </a:cubicBezTo>
                  <a:cubicBezTo>
                    <a:pt x="28753" y="52641"/>
                    <a:pt x="39103" y="114745"/>
                    <a:pt x="75171" y="163513"/>
                  </a:cubicBezTo>
                  <a:cubicBezTo>
                    <a:pt x="80695" y="170942"/>
                    <a:pt x="84188" y="182944"/>
                    <a:pt x="75996" y="189675"/>
                  </a:cubicBezTo>
                  <a:cubicBezTo>
                    <a:pt x="45326" y="215203"/>
                    <a:pt x="70345" y="223966"/>
                    <a:pt x="87617" y="228156"/>
                  </a:cubicBezTo>
                  <a:cubicBezTo>
                    <a:pt x="135814" y="239841"/>
                    <a:pt x="138798" y="281751"/>
                    <a:pt x="146228" y="321439"/>
                  </a:cubicBezTo>
                  <a:cubicBezTo>
                    <a:pt x="146735" y="324042"/>
                    <a:pt x="147053" y="328360"/>
                    <a:pt x="145783" y="329313"/>
                  </a:cubicBezTo>
                  <a:cubicBezTo>
                    <a:pt x="106857" y="358840"/>
                    <a:pt x="136131" y="394781"/>
                    <a:pt x="137083" y="428182"/>
                  </a:cubicBezTo>
                  <a:cubicBezTo>
                    <a:pt x="137655" y="449392"/>
                    <a:pt x="141719" y="472379"/>
                    <a:pt x="123177" y="488952"/>
                  </a:cubicBezTo>
                  <a:cubicBezTo>
                    <a:pt x="117335" y="494159"/>
                    <a:pt x="116382" y="500763"/>
                    <a:pt x="121399" y="506606"/>
                  </a:cubicBezTo>
                  <a:cubicBezTo>
                    <a:pt x="144513" y="533910"/>
                    <a:pt x="135432" y="564835"/>
                    <a:pt x="131559" y="595760"/>
                  </a:cubicBezTo>
                  <a:cubicBezTo>
                    <a:pt x="123748" y="657863"/>
                    <a:pt x="128511" y="718887"/>
                    <a:pt x="145719" y="779085"/>
                  </a:cubicBezTo>
                  <a:cubicBezTo>
                    <a:pt x="150165" y="794516"/>
                    <a:pt x="157340" y="798516"/>
                    <a:pt x="164896" y="785753"/>
                  </a:cubicBezTo>
                  <a:cubicBezTo>
                    <a:pt x="184200" y="753241"/>
                    <a:pt x="217347" y="750955"/>
                    <a:pt x="246049" y="742319"/>
                  </a:cubicBezTo>
                  <a:cubicBezTo>
                    <a:pt x="271069" y="734825"/>
                    <a:pt x="294436" y="772227"/>
                    <a:pt x="297611" y="818265"/>
                  </a:cubicBezTo>
                  <a:cubicBezTo>
                    <a:pt x="239192" y="818265"/>
                    <a:pt x="180835" y="818265"/>
                    <a:pt x="122415" y="818265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" name="Полилиния: фигура 67">
              <a:extLst>
                <a:ext uri="{FF2B5EF4-FFF2-40B4-BE49-F238E27FC236}">
                  <a16:creationId xmlns="" xmlns:a16="http://schemas.microsoft.com/office/drawing/2014/main" id="{61D23AAB-0BFA-4357-8F68-A8F41692E142}"/>
                </a:ext>
              </a:extLst>
            </p:cNvPr>
            <p:cNvSpPr/>
            <p:nvPr/>
          </p:nvSpPr>
          <p:spPr>
            <a:xfrm>
              <a:off x="3299523" y="1143"/>
              <a:ext cx="352749" cy="552453"/>
            </a:xfrm>
            <a:custGeom>
              <a:avLst/>
              <a:gdLst>
                <a:gd name="connsiteX0" fmla="*/ 236284 w 352749"/>
                <a:gd name="connsiteY0" fmla="*/ 540197 h 552453"/>
                <a:gd name="connsiteX1" fmla="*/ 207836 w 352749"/>
                <a:gd name="connsiteY1" fmla="*/ 527116 h 552453"/>
                <a:gd name="connsiteX2" fmla="*/ 225044 w 352749"/>
                <a:gd name="connsiteY2" fmla="*/ 508764 h 552453"/>
                <a:gd name="connsiteX3" fmla="*/ 242062 w 352749"/>
                <a:gd name="connsiteY3" fmla="*/ 487174 h 552453"/>
                <a:gd name="connsiteX4" fmla="*/ 216916 w 352749"/>
                <a:gd name="connsiteY4" fmla="*/ 460631 h 552453"/>
                <a:gd name="connsiteX5" fmla="*/ 99759 w 352749"/>
                <a:gd name="connsiteY5" fmla="*/ 356872 h 552453"/>
                <a:gd name="connsiteX6" fmla="*/ 99060 w 352749"/>
                <a:gd name="connsiteY6" fmla="*/ 317248 h 552453"/>
                <a:gd name="connsiteX7" fmla="*/ 89662 w 352749"/>
                <a:gd name="connsiteY7" fmla="*/ 243270 h 552453"/>
                <a:gd name="connsiteX8" fmla="*/ 104902 w 352749"/>
                <a:gd name="connsiteY8" fmla="*/ 197740 h 552453"/>
                <a:gd name="connsiteX9" fmla="*/ 113284 w 352749"/>
                <a:gd name="connsiteY9" fmla="*/ 163704 h 552453"/>
                <a:gd name="connsiteX10" fmla="*/ 70231 w 352749"/>
                <a:gd name="connsiteY10" fmla="*/ 107951 h 552453"/>
                <a:gd name="connsiteX11" fmla="*/ 0 w 352749"/>
                <a:gd name="connsiteY11" fmla="*/ 0 h 552453"/>
                <a:gd name="connsiteX12" fmla="*/ 38100 w 352749"/>
                <a:gd name="connsiteY12" fmla="*/ 0 h 552453"/>
                <a:gd name="connsiteX13" fmla="*/ 70104 w 352749"/>
                <a:gd name="connsiteY13" fmla="*/ 57150 h 552453"/>
                <a:gd name="connsiteX14" fmla="*/ 212344 w 352749"/>
                <a:gd name="connsiteY14" fmla="*/ 144082 h 552453"/>
                <a:gd name="connsiteX15" fmla="*/ 246888 w 352749"/>
                <a:gd name="connsiteY15" fmla="*/ 176023 h 552453"/>
                <a:gd name="connsiteX16" fmla="*/ 313563 w 352749"/>
                <a:gd name="connsiteY16" fmla="*/ 296165 h 552453"/>
                <a:gd name="connsiteX17" fmla="*/ 336614 w 352749"/>
                <a:gd name="connsiteY17" fmla="*/ 385383 h 552453"/>
                <a:gd name="connsiteX18" fmla="*/ 282511 w 352749"/>
                <a:gd name="connsiteY18" fmla="*/ 513844 h 552453"/>
                <a:gd name="connsiteX19" fmla="*/ 273050 w 352749"/>
                <a:gd name="connsiteY19" fmla="*/ 549214 h 552453"/>
                <a:gd name="connsiteX20" fmla="*/ 236284 w 352749"/>
                <a:gd name="connsiteY20" fmla="*/ 540134 h 55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749" h="552453">
                  <a:moveTo>
                    <a:pt x="236284" y="540197"/>
                  </a:moveTo>
                  <a:cubicBezTo>
                    <a:pt x="225679" y="538419"/>
                    <a:pt x="210947" y="543118"/>
                    <a:pt x="207836" y="527116"/>
                  </a:cubicBezTo>
                  <a:cubicBezTo>
                    <a:pt x="205677" y="515876"/>
                    <a:pt x="216789" y="512193"/>
                    <a:pt x="225044" y="508764"/>
                  </a:cubicBezTo>
                  <a:cubicBezTo>
                    <a:pt x="234442" y="504827"/>
                    <a:pt x="246190" y="502478"/>
                    <a:pt x="242062" y="487174"/>
                  </a:cubicBezTo>
                  <a:cubicBezTo>
                    <a:pt x="238379" y="473776"/>
                    <a:pt x="232410" y="461076"/>
                    <a:pt x="216916" y="460631"/>
                  </a:cubicBezTo>
                  <a:cubicBezTo>
                    <a:pt x="152591" y="458917"/>
                    <a:pt x="133477" y="398083"/>
                    <a:pt x="99759" y="356872"/>
                  </a:cubicBezTo>
                  <a:cubicBezTo>
                    <a:pt x="90996" y="346204"/>
                    <a:pt x="96266" y="330392"/>
                    <a:pt x="99060" y="317248"/>
                  </a:cubicBezTo>
                  <a:cubicBezTo>
                    <a:pt x="104585" y="291276"/>
                    <a:pt x="113348" y="267908"/>
                    <a:pt x="89662" y="243270"/>
                  </a:cubicBezTo>
                  <a:cubicBezTo>
                    <a:pt x="76454" y="229554"/>
                    <a:pt x="83693" y="206059"/>
                    <a:pt x="104902" y="197740"/>
                  </a:cubicBezTo>
                  <a:cubicBezTo>
                    <a:pt x="124333" y="190056"/>
                    <a:pt x="121857" y="179833"/>
                    <a:pt x="113284" y="163704"/>
                  </a:cubicBezTo>
                  <a:cubicBezTo>
                    <a:pt x="101854" y="142114"/>
                    <a:pt x="88646" y="123826"/>
                    <a:pt x="70231" y="107951"/>
                  </a:cubicBezTo>
                  <a:cubicBezTo>
                    <a:pt x="37402" y="79756"/>
                    <a:pt x="9144" y="46736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39751" y="24892"/>
                    <a:pt x="53213" y="41720"/>
                    <a:pt x="70104" y="57150"/>
                  </a:cubicBezTo>
                  <a:cubicBezTo>
                    <a:pt x="112459" y="95822"/>
                    <a:pt x="153861" y="135129"/>
                    <a:pt x="212344" y="144082"/>
                  </a:cubicBezTo>
                  <a:cubicBezTo>
                    <a:pt x="227711" y="146432"/>
                    <a:pt x="244729" y="153798"/>
                    <a:pt x="246888" y="176023"/>
                  </a:cubicBezTo>
                  <a:cubicBezTo>
                    <a:pt x="232664" y="228982"/>
                    <a:pt x="275399" y="273940"/>
                    <a:pt x="313563" y="296165"/>
                  </a:cubicBezTo>
                  <a:cubicBezTo>
                    <a:pt x="358140" y="322074"/>
                    <a:pt x="363030" y="338965"/>
                    <a:pt x="336614" y="385383"/>
                  </a:cubicBezTo>
                  <a:cubicBezTo>
                    <a:pt x="276542" y="407608"/>
                    <a:pt x="289370" y="465902"/>
                    <a:pt x="282511" y="513844"/>
                  </a:cubicBezTo>
                  <a:cubicBezTo>
                    <a:pt x="280670" y="526481"/>
                    <a:pt x="287973" y="541277"/>
                    <a:pt x="273050" y="549214"/>
                  </a:cubicBezTo>
                  <a:cubicBezTo>
                    <a:pt x="258890" y="556707"/>
                    <a:pt x="247015" y="550167"/>
                    <a:pt x="236284" y="5401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" name="Полилиния: фигура 68">
              <a:extLst>
                <a:ext uri="{FF2B5EF4-FFF2-40B4-BE49-F238E27FC236}">
                  <a16:creationId xmlns="" xmlns:a16="http://schemas.microsoft.com/office/drawing/2014/main" id="{9F7507AA-4887-4C9E-9932-307FE6FD9D19}"/>
                </a:ext>
              </a:extLst>
            </p:cNvPr>
            <p:cNvSpPr/>
            <p:nvPr/>
          </p:nvSpPr>
          <p:spPr>
            <a:xfrm>
              <a:off x="1782531" y="1079"/>
              <a:ext cx="293976" cy="276295"/>
            </a:xfrm>
            <a:custGeom>
              <a:avLst/>
              <a:gdLst>
                <a:gd name="connsiteX0" fmla="*/ 229593 w 293976"/>
                <a:gd name="connsiteY0" fmla="*/ 0 h 276295"/>
                <a:gd name="connsiteX1" fmla="*/ 271122 w 293976"/>
                <a:gd name="connsiteY1" fmla="*/ 124651 h 276295"/>
                <a:gd name="connsiteX2" fmla="*/ 293855 w 293976"/>
                <a:gd name="connsiteY2" fmla="*/ 251398 h 276295"/>
                <a:gd name="connsiteX3" fmla="*/ 265470 w 293976"/>
                <a:gd name="connsiteY3" fmla="*/ 275210 h 276295"/>
                <a:gd name="connsiteX4" fmla="*/ 182095 w 293976"/>
                <a:gd name="connsiteY4" fmla="*/ 220410 h 276295"/>
                <a:gd name="connsiteX5" fmla="*/ 133644 w 293976"/>
                <a:gd name="connsiteY5" fmla="*/ 189675 h 276295"/>
                <a:gd name="connsiteX6" fmla="*/ 97068 w 293976"/>
                <a:gd name="connsiteY6" fmla="*/ 167704 h 276295"/>
                <a:gd name="connsiteX7" fmla="*/ 33759 w 293976"/>
                <a:gd name="connsiteY7" fmla="*/ 129541 h 276295"/>
                <a:gd name="connsiteX8" fmla="*/ 1374 w 293976"/>
                <a:gd name="connsiteY8" fmla="*/ 100394 h 276295"/>
                <a:gd name="connsiteX9" fmla="*/ 8676 w 293976"/>
                <a:gd name="connsiteY9" fmla="*/ 0 h 276295"/>
                <a:gd name="connsiteX10" fmla="*/ 229593 w 293976"/>
                <a:gd name="connsiteY10" fmla="*/ 0 h 27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3976" h="276295">
                  <a:moveTo>
                    <a:pt x="229593" y="0"/>
                  </a:moveTo>
                  <a:cubicBezTo>
                    <a:pt x="225592" y="48387"/>
                    <a:pt x="248770" y="86932"/>
                    <a:pt x="271122" y="124651"/>
                  </a:cubicBezTo>
                  <a:cubicBezTo>
                    <a:pt x="294617" y="164339"/>
                    <a:pt x="289981" y="208599"/>
                    <a:pt x="293855" y="251398"/>
                  </a:cubicBezTo>
                  <a:cubicBezTo>
                    <a:pt x="295442" y="268860"/>
                    <a:pt x="281282" y="279909"/>
                    <a:pt x="265470" y="275210"/>
                  </a:cubicBezTo>
                  <a:cubicBezTo>
                    <a:pt x="233212" y="265622"/>
                    <a:pt x="197271" y="261050"/>
                    <a:pt x="182095" y="220410"/>
                  </a:cubicBezTo>
                  <a:cubicBezTo>
                    <a:pt x="173459" y="197359"/>
                    <a:pt x="162727" y="180595"/>
                    <a:pt x="133644" y="189675"/>
                  </a:cubicBezTo>
                  <a:cubicBezTo>
                    <a:pt x="120119" y="193930"/>
                    <a:pt x="100942" y="186500"/>
                    <a:pt x="97068" y="167704"/>
                  </a:cubicBezTo>
                  <a:cubicBezTo>
                    <a:pt x="88813" y="128080"/>
                    <a:pt x="62715" y="123953"/>
                    <a:pt x="33759" y="129541"/>
                  </a:cubicBezTo>
                  <a:cubicBezTo>
                    <a:pt x="8803" y="134367"/>
                    <a:pt x="4612" y="124778"/>
                    <a:pt x="1374" y="100394"/>
                  </a:cubicBezTo>
                  <a:cubicBezTo>
                    <a:pt x="-3135" y="65596"/>
                    <a:pt x="4549" y="33274"/>
                    <a:pt x="8676" y="0"/>
                  </a:cubicBezTo>
                  <a:cubicBezTo>
                    <a:pt x="82336" y="0"/>
                    <a:pt x="155996" y="0"/>
                    <a:pt x="229593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" name="Полилиния: фигура 69">
              <a:extLst>
                <a:ext uri="{FF2B5EF4-FFF2-40B4-BE49-F238E27FC236}">
                  <a16:creationId xmlns="" xmlns:a16="http://schemas.microsoft.com/office/drawing/2014/main" id="{AADA39DC-BAAA-4F9B-8A2F-2A54BC2179F6}"/>
                </a:ext>
              </a:extLst>
            </p:cNvPr>
            <p:cNvSpPr/>
            <p:nvPr/>
          </p:nvSpPr>
          <p:spPr>
            <a:xfrm>
              <a:off x="187653" y="825"/>
              <a:ext cx="393445" cy="184627"/>
            </a:xfrm>
            <a:custGeom>
              <a:avLst/>
              <a:gdLst>
                <a:gd name="connsiteX0" fmla="*/ 34152 w 393445"/>
                <a:gd name="connsiteY0" fmla="*/ 147321 h 184627"/>
                <a:gd name="connsiteX1" fmla="*/ 34152 w 393445"/>
                <a:gd name="connsiteY1" fmla="*/ 0 h 184627"/>
                <a:gd name="connsiteX2" fmla="*/ 117909 w 393445"/>
                <a:gd name="connsiteY2" fmla="*/ 0 h 184627"/>
                <a:gd name="connsiteX3" fmla="*/ 266118 w 393445"/>
                <a:gd name="connsiteY3" fmla="*/ 22987 h 184627"/>
                <a:gd name="connsiteX4" fmla="*/ 386514 w 393445"/>
                <a:gd name="connsiteY4" fmla="*/ 102299 h 184627"/>
                <a:gd name="connsiteX5" fmla="*/ 369305 w 393445"/>
                <a:gd name="connsiteY5" fmla="*/ 139066 h 184627"/>
                <a:gd name="connsiteX6" fmla="*/ 296979 w 393445"/>
                <a:gd name="connsiteY6" fmla="*/ 159894 h 184627"/>
                <a:gd name="connsiteX7" fmla="*/ 161152 w 393445"/>
                <a:gd name="connsiteY7" fmla="*/ 181674 h 184627"/>
                <a:gd name="connsiteX8" fmla="*/ 78285 w 393445"/>
                <a:gd name="connsiteY8" fmla="*/ 173038 h 184627"/>
                <a:gd name="connsiteX9" fmla="*/ 34089 w 393445"/>
                <a:gd name="connsiteY9" fmla="*/ 147257 h 18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3445" h="184627">
                  <a:moveTo>
                    <a:pt x="34152" y="147321"/>
                  </a:moveTo>
                  <a:cubicBezTo>
                    <a:pt x="-20331" y="98235"/>
                    <a:pt x="-1471" y="49086"/>
                    <a:pt x="34152" y="0"/>
                  </a:cubicBezTo>
                  <a:cubicBezTo>
                    <a:pt x="62092" y="0"/>
                    <a:pt x="89969" y="0"/>
                    <a:pt x="117909" y="0"/>
                  </a:cubicBezTo>
                  <a:cubicBezTo>
                    <a:pt x="164264" y="29210"/>
                    <a:pt x="216715" y="16764"/>
                    <a:pt x="266118" y="22987"/>
                  </a:cubicBezTo>
                  <a:cubicBezTo>
                    <a:pt x="319458" y="29718"/>
                    <a:pt x="352478" y="66929"/>
                    <a:pt x="386514" y="102299"/>
                  </a:cubicBezTo>
                  <a:cubicBezTo>
                    <a:pt x="401754" y="118111"/>
                    <a:pt x="390006" y="134621"/>
                    <a:pt x="369305" y="139066"/>
                  </a:cubicBezTo>
                  <a:cubicBezTo>
                    <a:pt x="341556" y="131255"/>
                    <a:pt x="316410" y="145606"/>
                    <a:pt x="296979" y="159894"/>
                  </a:cubicBezTo>
                  <a:cubicBezTo>
                    <a:pt x="253608" y="191834"/>
                    <a:pt x="207190" y="184913"/>
                    <a:pt x="161152" y="181674"/>
                  </a:cubicBezTo>
                  <a:cubicBezTo>
                    <a:pt x="133657" y="179706"/>
                    <a:pt x="106606" y="171832"/>
                    <a:pt x="78285" y="173038"/>
                  </a:cubicBezTo>
                  <a:cubicBezTo>
                    <a:pt x="60378" y="173800"/>
                    <a:pt x="44376" y="164656"/>
                    <a:pt x="34089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" name="Полилиния: фигура 70">
              <a:extLst>
                <a:ext uri="{FF2B5EF4-FFF2-40B4-BE49-F238E27FC236}">
                  <a16:creationId xmlns="" xmlns:a16="http://schemas.microsoft.com/office/drawing/2014/main" id="{9596480B-6EC5-4A3C-B98B-1661D735559A}"/>
                </a:ext>
              </a:extLst>
            </p:cNvPr>
            <p:cNvSpPr/>
            <p:nvPr/>
          </p:nvSpPr>
          <p:spPr>
            <a:xfrm>
              <a:off x="342617" y="6990236"/>
              <a:ext cx="218262" cy="375354"/>
            </a:xfrm>
            <a:custGeom>
              <a:avLst/>
              <a:gdLst>
                <a:gd name="connsiteX0" fmla="*/ 25238 w 218262"/>
                <a:gd name="connsiteY0" fmla="*/ 375291 h 375354"/>
                <a:gd name="connsiteX1" fmla="*/ 18126 w 218262"/>
                <a:gd name="connsiteY1" fmla="*/ 188536 h 375354"/>
                <a:gd name="connsiteX2" fmla="*/ 57432 w 218262"/>
                <a:gd name="connsiteY2" fmla="*/ 27500 h 375354"/>
                <a:gd name="connsiteX3" fmla="*/ 79086 w 218262"/>
                <a:gd name="connsiteY3" fmla="*/ 956 h 375354"/>
                <a:gd name="connsiteX4" fmla="*/ 93945 w 218262"/>
                <a:gd name="connsiteY4" fmla="*/ 39438 h 375354"/>
                <a:gd name="connsiteX5" fmla="*/ 120361 w 218262"/>
                <a:gd name="connsiteY5" fmla="*/ 158818 h 375354"/>
                <a:gd name="connsiteX6" fmla="*/ 214087 w 218262"/>
                <a:gd name="connsiteY6" fmla="*/ 335349 h 375354"/>
                <a:gd name="connsiteX7" fmla="*/ 215738 w 218262"/>
                <a:gd name="connsiteY7" fmla="*/ 375354 h 375354"/>
                <a:gd name="connsiteX8" fmla="*/ 25238 w 218262"/>
                <a:gd name="connsiteY8" fmla="*/ 375354 h 37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262" h="375354">
                  <a:moveTo>
                    <a:pt x="25238" y="375291"/>
                  </a:moveTo>
                  <a:cubicBezTo>
                    <a:pt x="-7084" y="314330"/>
                    <a:pt x="-7147" y="254259"/>
                    <a:pt x="18126" y="188536"/>
                  </a:cubicBezTo>
                  <a:cubicBezTo>
                    <a:pt x="37620" y="137672"/>
                    <a:pt x="44351" y="81221"/>
                    <a:pt x="57432" y="27500"/>
                  </a:cubicBezTo>
                  <a:cubicBezTo>
                    <a:pt x="60480" y="15117"/>
                    <a:pt x="62639" y="-4568"/>
                    <a:pt x="79086" y="956"/>
                  </a:cubicBezTo>
                  <a:cubicBezTo>
                    <a:pt x="92484" y="5465"/>
                    <a:pt x="97691" y="24832"/>
                    <a:pt x="93945" y="39438"/>
                  </a:cubicBezTo>
                  <a:cubicBezTo>
                    <a:pt x="82134" y="85030"/>
                    <a:pt x="97183" y="124972"/>
                    <a:pt x="120361" y="158818"/>
                  </a:cubicBezTo>
                  <a:cubicBezTo>
                    <a:pt x="158143" y="214000"/>
                    <a:pt x="174907" y="281310"/>
                    <a:pt x="214087" y="335349"/>
                  </a:cubicBezTo>
                  <a:cubicBezTo>
                    <a:pt x="222151" y="346461"/>
                    <a:pt x="216119" y="361892"/>
                    <a:pt x="215738" y="375354"/>
                  </a:cubicBezTo>
                  <a:cubicBezTo>
                    <a:pt x="152238" y="375354"/>
                    <a:pt x="88801" y="375354"/>
                    <a:pt x="25238" y="3753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" name="Полилиния: фигура 71">
              <a:extLst>
                <a:ext uri="{FF2B5EF4-FFF2-40B4-BE49-F238E27FC236}">
                  <a16:creationId xmlns="" xmlns:a16="http://schemas.microsoft.com/office/drawing/2014/main" id="{A906CAB3-ADAF-43C1-8E7A-61EE35A75535}"/>
                </a:ext>
              </a:extLst>
            </p:cNvPr>
            <p:cNvSpPr/>
            <p:nvPr/>
          </p:nvSpPr>
          <p:spPr>
            <a:xfrm>
              <a:off x="2332101" y="1143"/>
              <a:ext cx="144716" cy="603379"/>
            </a:xfrm>
            <a:custGeom>
              <a:avLst/>
              <a:gdLst>
                <a:gd name="connsiteX0" fmla="*/ 144716 w 144716"/>
                <a:gd name="connsiteY0" fmla="*/ 0 h 603379"/>
                <a:gd name="connsiteX1" fmla="*/ 138684 w 144716"/>
                <a:gd name="connsiteY1" fmla="*/ 22606 h 603379"/>
                <a:gd name="connsiteX2" fmla="*/ 106616 w 144716"/>
                <a:gd name="connsiteY2" fmla="*/ 114618 h 603379"/>
                <a:gd name="connsiteX3" fmla="*/ 108267 w 144716"/>
                <a:gd name="connsiteY3" fmla="*/ 472442 h 603379"/>
                <a:gd name="connsiteX4" fmla="*/ 90043 w 144716"/>
                <a:gd name="connsiteY4" fmla="*/ 603380 h 603379"/>
                <a:gd name="connsiteX5" fmla="*/ 80899 w 144716"/>
                <a:gd name="connsiteY5" fmla="*/ 600776 h 603379"/>
                <a:gd name="connsiteX6" fmla="*/ 35941 w 144716"/>
                <a:gd name="connsiteY6" fmla="*/ 500827 h 603379"/>
                <a:gd name="connsiteX7" fmla="*/ 21590 w 144716"/>
                <a:gd name="connsiteY7" fmla="*/ 383669 h 603379"/>
                <a:gd name="connsiteX8" fmla="*/ 35052 w 144716"/>
                <a:gd name="connsiteY8" fmla="*/ 227458 h 603379"/>
                <a:gd name="connsiteX9" fmla="*/ 45085 w 144716"/>
                <a:gd name="connsiteY9" fmla="*/ 168149 h 603379"/>
                <a:gd name="connsiteX10" fmla="*/ 0 w 144716"/>
                <a:gd name="connsiteY10" fmla="*/ 0 h 603379"/>
                <a:gd name="connsiteX11" fmla="*/ 144716 w 144716"/>
                <a:gd name="connsiteY11" fmla="*/ 0 h 603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716" h="603379">
                  <a:moveTo>
                    <a:pt x="144716" y="0"/>
                  </a:moveTo>
                  <a:cubicBezTo>
                    <a:pt x="142811" y="7811"/>
                    <a:pt x="143002" y="20384"/>
                    <a:pt x="138684" y="22606"/>
                  </a:cubicBezTo>
                  <a:cubicBezTo>
                    <a:pt x="99695" y="42545"/>
                    <a:pt x="107823" y="80010"/>
                    <a:pt x="106616" y="114618"/>
                  </a:cubicBezTo>
                  <a:cubicBezTo>
                    <a:pt x="102489" y="233872"/>
                    <a:pt x="115697" y="352871"/>
                    <a:pt x="108267" y="472442"/>
                  </a:cubicBezTo>
                  <a:cubicBezTo>
                    <a:pt x="105473" y="517337"/>
                    <a:pt x="92456" y="558866"/>
                    <a:pt x="90043" y="603380"/>
                  </a:cubicBezTo>
                  <a:cubicBezTo>
                    <a:pt x="85154" y="602046"/>
                    <a:pt x="81089" y="601792"/>
                    <a:pt x="80899" y="600776"/>
                  </a:cubicBezTo>
                  <a:cubicBezTo>
                    <a:pt x="74993" y="568963"/>
                    <a:pt x="59499" y="537594"/>
                    <a:pt x="35941" y="500827"/>
                  </a:cubicBezTo>
                  <a:cubicBezTo>
                    <a:pt x="12954" y="465013"/>
                    <a:pt x="10096" y="425389"/>
                    <a:pt x="21590" y="383669"/>
                  </a:cubicBezTo>
                  <a:cubicBezTo>
                    <a:pt x="35623" y="332678"/>
                    <a:pt x="39179" y="279909"/>
                    <a:pt x="35052" y="227458"/>
                  </a:cubicBezTo>
                  <a:cubicBezTo>
                    <a:pt x="33338" y="205360"/>
                    <a:pt x="40957" y="187580"/>
                    <a:pt x="45085" y="168149"/>
                  </a:cubicBezTo>
                  <a:cubicBezTo>
                    <a:pt x="58928" y="102870"/>
                    <a:pt x="22733" y="53658"/>
                    <a:pt x="0" y="0"/>
                  </a:cubicBezTo>
                  <a:cubicBezTo>
                    <a:pt x="48260" y="0"/>
                    <a:pt x="96520" y="0"/>
                    <a:pt x="144716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" name="Полилиния: фигура 72">
              <a:extLst>
                <a:ext uri="{FF2B5EF4-FFF2-40B4-BE49-F238E27FC236}">
                  <a16:creationId xmlns="" xmlns:a16="http://schemas.microsoft.com/office/drawing/2014/main" id="{0AF54633-14E9-46BD-B4FF-2725ACD19FAE}"/>
                </a:ext>
              </a:extLst>
            </p:cNvPr>
            <p:cNvSpPr/>
            <p:nvPr/>
          </p:nvSpPr>
          <p:spPr>
            <a:xfrm>
              <a:off x="2095" y="6825393"/>
              <a:ext cx="141943" cy="438154"/>
            </a:xfrm>
            <a:custGeom>
              <a:avLst/>
              <a:gdLst>
                <a:gd name="connsiteX0" fmla="*/ 0 w 141943"/>
                <a:gd name="connsiteY0" fmla="*/ 0 h 438154"/>
                <a:gd name="connsiteX1" fmla="*/ 82931 w 141943"/>
                <a:gd name="connsiteY1" fmla="*/ 131065 h 438154"/>
                <a:gd name="connsiteX2" fmla="*/ 139446 w 141943"/>
                <a:gd name="connsiteY2" fmla="*/ 377636 h 438154"/>
                <a:gd name="connsiteX3" fmla="*/ 124841 w 141943"/>
                <a:gd name="connsiteY3" fmla="*/ 429580 h 438154"/>
                <a:gd name="connsiteX4" fmla="*/ 86741 w 141943"/>
                <a:gd name="connsiteY4" fmla="*/ 431104 h 438154"/>
                <a:gd name="connsiteX5" fmla="*/ 65723 w 141943"/>
                <a:gd name="connsiteY5" fmla="*/ 422531 h 438154"/>
                <a:gd name="connsiteX6" fmla="*/ 16383 w 141943"/>
                <a:gd name="connsiteY6" fmla="*/ 366143 h 438154"/>
                <a:gd name="connsiteX7" fmla="*/ 63 w 141943"/>
                <a:gd name="connsiteY7" fmla="*/ 351855 h 438154"/>
                <a:gd name="connsiteX8" fmla="*/ 63 w 141943"/>
                <a:gd name="connsiteY8" fmla="*/ 0 h 43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943" h="438154">
                  <a:moveTo>
                    <a:pt x="0" y="0"/>
                  </a:moveTo>
                  <a:cubicBezTo>
                    <a:pt x="38989" y="35496"/>
                    <a:pt x="62738" y="78804"/>
                    <a:pt x="82931" y="131065"/>
                  </a:cubicBezTo>
                  <a:cubicBezTo>
                    <a:pt x="113983" y="211329"/>
                    <a:pt x="109538" y="298579"/>
                    <a:pt x="139446" y="377636"/>
                  </a:cubicBezTo>
                  <a:cubicBezTo>
                    <a:pt x="146876" y="397385"/>
                    <a:pt x="136462" y="414911"/>
                    <a:pt x="124841" y="429580"/>
                  </a:cubicBezTo>
                  <a:cubicBezTo>
                    <a:pt x="113411" y="443994"/>
                    <a:pt x="99759" y="437199"/>
                    <a:pt x="86741" y="431104"/>
                  </a:cubicBezTo>
                  <a:cubicBezTo>
                    <a:pt x="79820" y="427865"/>
                    <a:pt x="72517" y="421960"/>
                    <a:pt x="65723" y="422531"/>
                  </a:cubicBezTo>
                  <a:cubicBezTo>
                    <a:pt x="26861" y="425706"/>
                    <a:pt x="3302" y="415863"/>
                    <a:pt x="16383" y="366143"/>
                  </a:cubicBezTo>
                  <a:cubicBezTo>
                    <a:pt x="18352" y="358522"/>
                    <a:pt x="7303" y="354522"/>
                    <a:pt x="63" y="351855"/>
                  </a:cubicBezTo>
                  <a:cubicBezTo>
                    <a:pt x="63" y="234571"/>
                    <a:pt x="63" y="117285"/>
                    <a:pt x="63" y="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" name="Полилиния: фигура 73">
              <a:extLst>
                <a:ext uri="{FF2B5EF4-FFF2-40B4-BE49-F238E27FC236}">
                  <a16:creationId xmlns="" xmlns:a16="http://schemas.microsoft.com/office/drawing/2014/main" id="{4EE172E5-5094-4CFB-95BA-9CB131DD479C}"/>
                </a:ext>
              </a:extLst>
            </p:cNvPr>
            <p:cNvSpPr/>
            <p:nvPr/>
          </p:nvSpPr>
          <p:spPr>
            <a:xfrm>
              <a:off x="3242881" y="7072790"/>
              <a:ext cx="522732" cy="293244"/>
            </a:xfrm>
            <a:custGeom>
              <a:avLst/>
              <a:gdLst>
                <a:gd name="connsiteX0" fmla="*/ 233235 w 522732"/>
                <a:gd name="connsiteY0" fmla="*/ 293181 h 293244"/>
                <a:gd name="connsiteX1" fmla="*/ 155130 w 522732"/>
                <a:gd name="connsiteY1" fmla="*/ 157037 h 293244"/>
                <a:gd name="connsiteX2" fmla="*/ 18986 w 522732"/>
                <a:gd name="connsiteY2" fmla="*/ 34227 h 293244"/>
                <a:gd name="connsiteX3" fmla="*/ 0 w 522732"/>
                <a:gd name="connsiteY3" fmla="*/ 0 h 293244"/>
                <a:gd name="connsiteX4" fmla="*/ 118301 w 522732"/>
                <a:gd name="connsiteY4" fmla="*/ 72963 h 293244"/>
                <a:gd name="connsiteX5" fmla="*/ 296990 w 522732"/>
                <a:gd name="connsiteY5" fmla="*/ 163704 h 293244"/>
                <a:gd name="connsiteX6" fmla="*/ 522732 w 522732"/>
                <a:gd name="connsiteY6" fmla="*/ 293245 h 293244"/>
                <a:gd name="connsiteX7" fmla="*/ 233299 w 522732"/>
                <a:gd name="connsiteY7" fmla="*/ 293245 h 29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2732" h="293244">
                  <a:moveTo>
                    <a:pt x="233235" y="293181"/>
                  </a:moveTo>
                  <a:cubicBezTo>
                    <a:pt x="233997" y="230189"/>
                    <a:pt x="194564" y="191390"/>
                    <a:pt x="155130" y="157037"/>
                  </a:cubicBezTo>
                  <a:cubicBezTo>
                    <a:pt x="109093" y="116841"/>
                    <a:pt x="59246" y="81725"/>
                    <a:pt x="18986" y="34227"/>
                  </a:cubicBezTo>
                  <a:cubicBezTo>
                    <a:pt x="11747" y="25654"/>
                    <a:pt x="127" y="19939"/>
                    <a:pt x="0" y="0"/>
                  </a:cubicBezTo>
                  <a:cubicBezTo>
                    <a:pt x="40703" y="26036"/>
                    <a:pt x="76009" y="56262"/>
                    <a:pt x="118301" y="72963"/>
                  </a:cubicBezTo>
                  <a:cubicBezTo>
                    <a:pt x="180340" y="97474"/>
                    <a:pt x="243141" y="121350"/>
                    <a:pt x="296990" y="163704"/>
                  </a:cubicBezTo>
                  <a:cubicBezTo>
                    <a:pt x="366649" y="218505"/>
                    <a:pt x="456565" y="231967"/>
                    <a:pt x="522732" y="293245"/>
                  </a:cubicBezTo>
                  <a:cubicBezTo>
                    <a:pt x="426276" y="293245"/>
                    <a:pt x="329755" y="293245"/>
                    <a:pt x="233299" y="293245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" name="Полилиния: фигура 74">
              <a:extLst>
                <a:ext uri="{FF2B5EF4-FFF2-40B4-BE49-F238E27FC236}">
                  <a16:creationId xmlns="" xmlns:a16="http://schemas.microsoft.com/office/drawing/2014/main" id="{ACBB09EE-A932-4A81-AF28-84FE3F8DDFC4}"/>
                </a:ext>
              </a:extLst>
            </p:cNvPr>
            <p:cNvSpPr/>
            <p:nvPr/>
          </p:nvSpPr>
          <p:spPr>
            <a:xfrm>
              <a:off x="11900804" y="2413"/>
              <a:ext cx="217171" cy="263088"/>
            </a:xfrm>
            <a:custGeom>
              <a:avLst/>
              <a:gdLst>
                <a:gd name="connsiteX0" fmla="*/ 37894 w 217171"/>
                <a:gd name="connsiteY0" fmla="*/ 196343 h 263088"/>
                <a:gd name="connsiteX1" fmla="*/ 23543 w 217171"/>
                <a:gd name="connsiteY1" fmla="*/ 141860 h 263088"/>
                <a:gd name="connsiteX2" fmla="*/ 29385 w 217171"/>
                <a:gd name="connsiteY2" fmla="*/ 45911 h 263088"/>
                <a:gd name="connsiteX3" fmla="*/ 75931 w 217171"/>
                <a:gd name="connsiteY3" fmla="*/ 0 h 263088"/>
                <a:gd name="connsiteX4" fmla="*/ 106411 w 217171"/>
                <a:gd name="connsiteY4" fmla="*/ 0 h 263088"/>
                <a:gd name="connsiteX5" fmla="*/ 167053 w 217171"/>
                <a:gd name="connsiteY5" fmla="*/ 51943 h 263088"/>
                <a:gd name="connsiteX6" fmla="*/ 209979 w 217171"/>
                <a:gd name="connsiteY6" fmla="*/ 95695 h 263088"/>
                <a:gd name="connsiteX7" fmla="*/ 216075 w 217171"/>
                <a:gd name="connsiteY7" fmla="*/ 156211 h 263088"/>
                <a:gd name="connsiteX8" fmla="*/ 148828 w 217171"/>
                <a:gd name="connsiteY8" fmla="*/ 245111 h 263088"/>
                <a:gd name="connsiteX9" fmla="*/ 117968 w 217171"/>
                <a:gd name="connsiteY9" fmla="*/ 256414 h 263088"/>
                <a:gd name="connsiteX10" fmla="*/ 90345 w 217171"/>
                <a:gd name="connsiteY10" fmla="*/ 249429 h 263088"/>
                <a:gd name="connsiteX11" fmla="*/ 37831 w 217171"/>
                <a:gd name="connsiteY11" fmla="*/ 196343 h 263088"/>
                <a:gd name="connsiteX12" fmla="*/ 37831 w 217171"/>
                <a:gd name="connsiteY12" fmla="*/ 196343 h 26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171" h="263088">
                  <a:moveTo>
                    <a:pt x="37894" y="196343"/>
                  </a:moveTo>
                  <a:cubicBezTo>
                    <a:pt x="47483" y="173800"/>
                    <a:pt x="44053" y="158433"/>
                    <a:pt x="23543" y="141860"/>
                  </a:cubicBezTo>
                  <a:cubicBezTo>
                    <a:pt x="-10620" y="114237"/>
                    <a:pt x="-6683" y="70041"/>
                    <a:pt x="29385" y="45911"/>
                  </a:cubicBezTo>
                  <a:cubicBezTo>
                    <a:pt x="47800" y="33592"/>
                    <a:pt x="63865" y="19368"/>
                    <a:pt x="75931" y="0"/>
                  </a:cubicBezTo>
                  <a:cubicBezTo>
                    <a:pt x="86090" y="0"/>
                    <a:pt x="96251" y="0"/>
                    <a:pt x="106411" y="0"/>
                  </a:cubicBezTo>
                  <a:cubicBezTo>
                    <a:pt x="111554" y="37592"/>
                    <a:pt x="125714" y="59563"/>
                    <a:pt x="167053" y="51943"/>
                  </a:cubicBezTo>
                  <a:cubicBezTo>
                    <a:pt x="194549" y="46863"/>
                    <a:pt x="213852" y="76454"/>
                    <a:pt x="209979" y="95695"/>
                  </a:cubicBezTo>
                  <a:cubicBezTo>
                    <a:pt x="205216" y="119508"/>
                    <a:pt x="210615" y="135764"/>
                    <a:pt x="216075" y="156211"/>
                  </a:cubicBezTo>
                  <a:cubicBezTo>
                    <a:pt x="224584" y="187770"/>
                    <a:pt x="181785" y="245810"/>
                    <a:pt x="148828" y="245111"/>
                  </a:cubicBezTo>
                  <a:cubicBezTo>
                    <a:pt x="134859" y="244794"/>
                    <a:pt x="127112" y="244159"/>
                    <a:pt x="117968" y="256414"/>
                  </a:cubicBezTo>
                  <a:cubicBezTo>
                    <a:pt x="106855" y="271337"/>
                    <a:pt x="98473" y="257748"/>
                    <a:pt x="90345" y="249429"/>
                  </a:cubicBezTo>
                  <a:cubicBezTo>
                    <a:pt x="72946" y="231649"/>
                    <a:pt x="55357" y="214060"/>
                    <a:pt x="37831" y="196343"/>
                  </a:cubicBezTo>
                  <a:lnTo>
                    <a:pt x="37831" y="196343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" name="Полилиния: фигура 75">
              <a:extLst>
                <a:ext uri="{FF2B5EF4-FFF2-40B4-BE49-F238E27FC236}">
                  <a16:creationId xmlns="" xmlns:a16="http://schemas.microsoft.com/office/drawing/2014/main" id="{90364891-3A14-44B1-8DD4-B0A49F81A35F}"/>
                </a:ext>
              </a:extLst>
            </p:cNvPr>
            <p:cNvSpPr/>
            <p:nvPr/>
          </p:nvSpPr>
          <p:spPr>
            <a:xfrm>
              <a:off x="5691314" y="6793834"/>
              <a:ext cx="439436" cy="572455"/>
            </a:xfrm>
            <a:custGeom>
              <a:avLst/>
              <a:gdLst>
                <a:gd name="connsiteX0" fmla="*/ 321627 w 439436"/>
                <a:gd name="connsiteY0" fmla="*/ 572455 h 572455"/>
                <a:gd name="connsiteX1" fmla="*/ 291655 w 439436"/>
                <a:gd name="connsiteY1" fmla="*/ 531688 h 572455"/>
                <a:gd name="connsiteX2" fmla="*/ 213932 w 439436"/>
                <a:gd name="connsiteY2" fmla="*/ 388939 h 572455"/>
                <a:gd name="connsiteX3" fmla="*/ 197295 w 439436"/>
                <a:gd name="connsiteY3" fmla="*/ 349061 h 572455"/>
                <a:gd name="connsiteX4" fmla="*/ 117665 w 439436"/>
                <a:gd name="connsiteY4" fmla="*/ 223775 h 572455"/>
                <a:gd name="connsiteX5" fmla="*/ 0 w 439436"/>
                <a:gd name="connsiteY5" fmla="*/ 0 h 572455"/>
                <a:gd name="connsiteX6" fmla="*/ 77597 w 439436"/>
                <a:gd name="connsiteY6" fmla="*/ 89726 h 572455"/>
                <a:gd name="connsiteX7" fmla="*/ 161226 w 439436"/>
                <a:gd name="connsiteY7" fmla="*/ 185484 h 572455"/>
                <a:gd name="connsiteX8" fmla="*/ 315595 w 439436"/>
                <a:gd name="connsiteY8" fmla="*/ 384685 h 572455"/>
                <a:gd name="connsiteX9" fmla="*/ 431990 w 439436"/>
                <a:gd name="connsiteY9" fmla="*/ 538673 h 572455"/>
                <a:gd name="connsiteX10" fmla="*/ 435864 w 439436"/>
                <a:gd name="connsiteY10" fmla="*/ 572455 h 572455"/>
                <a:gd name="connsiteX11" fmla="*/ 321564 w 439436"/>
                <a:gd name="connsiteY11" fmla="*/ 572455 h 57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9436" h="572455">
                  <a:moveTo>
                    <a:pt x="321627" y="572455"/>
                  </a:moveTo>
                  <a:cubicBezTo>
                    <a:pt x="317436" y="553913"/>
                    <a:pt x="304673" y="543118"/>
                    <a:pt x="291655" y="531688"/>
                  </a:cubicBezTo>
                  <a:cubicBezTo>
                    <a:pt x="249428" y="494540"/>
                    <a:pt x="213932" y="452947"/>
                    <a:pt x="213932" y="388939"/>
                  </a:cubicBezTo>
                  <a:cubicBezTo>
                    <a:pt x="213932" y="373508"/>
                    <a:pt x="209232" y="358142"/>
                    <a:pt x="197295" y="349061"/>
                  </a:cubicBezTo>
                  <a:cubicBezTo>
                    <a:pt x="156020" y="317756"/>
                    <a:pt x="140716" y="268352"/>
                    <a:pt x="117665" y="223775"/>
                  </a:cubicBezTo>
                  <a:cubicBezTo>
                    <a:pt x="80518" y="151766"/>
                    <a:pt x="48577" y="76835"/>
                    <a:pt x="0" y="0"/>
                  </a:cubicBezTo>
                  <a:cubicBezTo>
                    <a:pt x="49593" y="17590"/>
                    <a:pt x="56007" y="60769"/>
                    <a:pt x="77597" y="89726"/>
                  </a:cubicBezTo>
                  <a:cubicBezTo>
                    <a:pt x="113919" y="113157"/>
                    <a:pt x="134747" y="152146"/>
                    <a:pt x="161226" y="185484"/>
                  </a:cubicBezTo>
                  <a:cubicBezTo>
                    <a:pt x="213296" y="251207"/>
                    <a:pt x="255207" y="324931"/>
                    <a:pt x="315595" y="384685"/>
                  </a:cubicBezTo>
                  <a:cubicBezTo>
                    <a:pt x="360045" y="428691"/>
                    <a:pt x="406908" y="475427"/>
                    <a:pt x="431990" y="538673"/>
                  </a:cubicBezTo>
                  <a:cubicBezTo>
                    <a:pt x="436435" y="549849"/>
                    <a:pt x="443928" y="559945"/>
                    <a:pt x="435864" y="572455"/>
                  </a:cubicBezTo>
                  <a:cubicBezTo>
                    <a:pt x="397764" y="572455"/>
                    <a:pt x="359664" y="572455"/>
                    <a:pt x="321564" y="572455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" name="Полилиния: фигура 76">
              <a:extLst>
                <a:ext uri="{FF2B5EF4-FFF2-40B4-BE49-F238E27FC236}">
                  <a16:creationId xmlns="" xmlns:a16="http://schemas.microsoft.com/office/drawing/2014/main" id="{65DA8995-50BF-4F69-88AF-EFDC7AE6DA77}"/>
                </a:ext>
              </a:extLst>
            </p:cNvPr>
            <p:cNvSpPr/>
            <p:nvPr/>
          </p:nvSpPr>
          <p:spPr>
            <a:xfrm>
              <a:off x="889" y="686887"/>
              <a:ext cx="366159" cy="157468"/>
            </a:xfrm>
            <a:custGeom>
              <a:avLst/>
              <a:gdLst>
                <a:gd name="connsiteX0" fmla="*/ 127 w 366159"/>
                <a:gd name="connsiteY0" fmla="*/ 42223 h 157468"/>
                <a:gd name="connsiteX1" fmla="*/ 70993 w 366159"/>
                <a:gd name="connsiteY1" fmla="*/ 39493 h 157468"/>
                <a:gd name="connsiteX2" fmla="*/ 125159 w 366159"/>
                <a:gd name="connsiteY2" fmla="*/ 26920 h 157468"/>
                <a:gd name="connsiteX3" fmla="*/ 304800 w 366159"/>
                <a:gd name="connsiteY3" fmla="*/ 17712 h 157468"/>
                <a:gd name="connsiteX4" fmla="*/ 365824 w 366159"/>
                <a:gd name="connsiteY4" fmla="*/ 29269 h 157468"/>
                <a:gd name="connsiteX5" fmla="*/ 337947 w 366159"/>
                <a:gd name="connsiteY5" fmla="*/ 137982 h 157468"/>
                <a:gd name="connsiteX6" fmla="*/ 296418 w 366159"/>
                <a:gd name="connsiteY6" fmla="*/ 150809 h 157468"/>
                <a:gd name="connsiteX7" fmla="*/ 220536 w 366159"/>
                <a:gd name="connsiteY7" fmla="*/ 148459 h 157468"/>
                <a:gd name="connsiteX8" fmla="*/ 138113 w 366159"/>
                <a:gd name="connsiteY8" fmla="*/ 151190 h 157468"/>
                <a:gd name="connsiteX9" fmla="*/ 0 w 366159"/>
                <a:gd name="connsiteY9" fmla="*/ 99564 h 157468"/>
                <a:gd name="connsiteX10" fmla="*/ 0 w 366159"/>
                <a:gd name="connsiteY10" fmla="*/ 42287 h 15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6159" h="157468">
                  <a:moveTo>
                    <a:pt x="127" y="42223"/>
                  </a:moveTo>
                  <a:cubicBezTo>
                    <a:pt x="23622" y="38096"/>
                    <a:pt x="46800" y="33270"/>
                    <a:pt x="70993" y="39493"/>
                  </a:cubicBezTo>
                  <a:cubicBezTo>
                    <a:pt x="90107" y="44382"/>
                    <a:pt x="109093" y="37397"/>
                    <a:pt x="125159" y="26920"/>
                  </a:cubicBezTo>
                  <a:cubicBezTo>
                    <a:pt x="183833" y="-11308"/>
                    <a:pt x="243840" y="-3561"/>
                    <a:pt x="304800" y="17712"/>
                  </a:cubicBezTo>
                  <a:cubicBezTo>
                    <a:pt x="330645" y="-7752"/>
                    <a:pt x="339789" y="-6037"/>
                    <a:pt x="365824" y="29269"/>
                  </a:cubicBezTo>
                  <a:cubicBezTo>
                    <a:pt x="369126" y="69020"/>
                    <a:pt x="347218" y="101723"/>
                    <a:pt x="337947" y="137982"/>
                  </a:cubicBezTo>
                  <a:cubicBezTo>
                    <a:pt x="333248" y="156270"/>
                    <a:pt x="312992" y="162620"/>
                    <a:pt x="296418" y="150809"/>
                  </a:cubicBezTo>
                  <a:cubicBezTo>
                    <a:pt x="270764" y="132521"/>
                    <a:pt x="248730" y="133600"/>
                    <a:pt x="220536" y="148459"/>
                  </a:cubicBezTo>
                  <a:cubicBezTo>
                    <a:pt x="196088" y="161286"/>
                    <a:pt x="163640" y="158746"/>
                    <a:pt x="138113" y="151190"/>
                  </a:cubicBezTo>
                  <a:cubicBezTo>
                    <a:pt x="91377" y="137347"/>
                    <a:pt x="38037" y="140903"/>
                    <a:pt x="0" y="99564"/>
                  </a:cubicBezTo>
                  <a:cubicBezTo>
                    <a:pt x="0" y="80450"/>
                    <a:pt x="0" y="61400"/>
                    <a:pt x="0" y="42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" name="Полилиния: фигура 77">
              <a:extLst>
                <a:ext uri="{FF2B5EF4-FFF2-40B4-BE49-F238E27FC236}">
                  <a16:creationId xmlns="" xmlns:a16="http://schemas.microsoft.com/office/drawing/2014/main" id="{6B38CFC6-E964-41BF-AF18-B2DB9CCD9624}"/>
                </a:ext>
              </a:extLst>
            </p:cNvPr>
            <p:cNvSpPr/>
            <p:nvPr/>
          </p:nvSpPr>
          <p:spPr>
            <a:xfrm>
              <a:off x="11943555" y="4971201"/>
              <a:ext cx="247428" cy="309230"/>
            </a:xfrm>
            <a:custGeom>
              <a:avLst/>
              <a:gdLst>
                <a:gd name="connsiteX0" fmla="*/ 247429 w 247428"/>
                <a:gd name="connsiteY0" fmla="*/ 309230 h 309230"/>
                <a:gd name="connsiteX1" fmla="*/ 159291 w 247428"/>
                <a:gd name="connsiteY1" fmla="*/ 213281 h 309230"/>
                <a:gd name="connsiteX2" fmla="*/ 89886 w 247428"/>
                <a:gd name="connsiteY2" fmla="*/ 180579 h 309230"/>
                <a:gd name="connsiteX3" fmla="*/ 7208 w 247428"/>
                <a:gd name="connsiteY3" fmla="*/ 237158 h 309230"/>
                <a:gd name="connsiteX4" fmla="*/ 3652 w 247428"/>
                <a:gd name="connsiteY4" fmla="*/ 194676 h 309230"/>
                <a:gd name="connsiteX5" fmla="*/ 95029 w 247428"/>
                <a:gd name="connsiteY5" fmla="*/ 137335 h 309230"/>
                <a:gd name="connsiteX6" fmla="*/ 87980 w 247428"/>
                <a:gd name="connsiteY6" fmla="*/ 104759 h 309230"/>
                <a:gd name="connsiteX7" fmla="*/ 79852 w 247428"/>
                <a:gd name="connsiteY7" fmla="*/ 88249 h 309230"/>
                <a:gd name="connsiteX8" fmla="*/ 71026 w 247428"/>
                <a:gd name="connsiteY8" fmla="*/ 49451 h 309230"/>
                <a:gd name="connsiteX9" fmla="*/ 79408 w 247428"/>
                <a:gd name="connsiteY9" fmla="*/ 9699 h 309230"/>
                <a:gd name="connsiteX10" fmla="*/ 116619 w 247428"/>
                <a:gd name="connsiteY10" fmla="*/ 809 h 309230"/>
                <a:gd name="connsiteX11" fmla="*/ 247365 w 247428"/>
                <a:gd name="connsiteY11" fmla="*/ 71930 h 309230"/>
                <a:gd name="connsiteX12" fmla="*/ 247365 w 247428"/>
                <a:gd name="connsiteY12" fmla="*/ 309230 h 30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428" h="309230">
                  <a:moveTo>
                    <a:pt x="247429" y="309230"/>
                  </a:moveTo>
                  <a:cubicBezTo>
                    <a:pt x="213838" y="282052"/>
                    <a:pt x="168499" y="269670"/>
                    <a:pt x="159291" y="213281"/>
                  </a:cubicBezTo>
                  <a:cubicBezTo>
                    <a:pt x="154147" y="181722"/>
                    <a:pt x="120112" y="174737"/>
                    <a:pt x="89886" y="180579"/>
                  </a:cubicBezTo>
                  <a:cubicBezTo>
                    <a:pt x="54388" y="187500"/>
                    <a:pt x="29561" y="209344"/>
                    <a:pt x="7208" y="237158"/>
                  </a:cubicBezTo>
                  <a:cubicBezTo>
                    <a:pt x="-8032" y="219314"/>
                    <a:pt x="6001" y="206995"/>
                    <a:pt x="3652" y="194676"/>
                  </a:cubicBezTo>
                  <a:cubicBezTo>
                    <a:pt x="31465" y="170800"/>
                    <a:pt x="60294" y="148575"/>
                    <a:pt x="95029" y="137335"/>
                  </a:cubicBezTo>
                  <a:cubicBezTo>
                    <a:pt x="99411" y="124889"/>
                    <a:pt x="116365" y="109776"/>
                    <a:pt x="87980" y="104759"/>
                  </a:cubicBezTo>
                  <a:cubicBezTo>
                    <a:pt x="81630" y="103616"/>
                    <a:pt x="79916" y="95298"/>
                    <a:pt x="79852" y="88249"/>
                  </a:cubicBezTo>
                  <a:cubicBezTo>
                    <a:pt x="76995" y="75295"/>
                    <a:pt x="75407" y="61770"/>
                    <a:pt x="71026" y="49451"/>
                  </a:cubicBezTo>
                  <a:cubicBezTo>
                    <a:pt x="65247" y="33449"/>
                    <a:pt x="67470" y="21129"/>
                    <a:pt x="79408" y="9699"/>
                  </a:cubicBezTo>
                  <a:cubicBezTo>
                    <a:pt x="90647" y="-1032"/>
                    <a:pt x="101379" y="-778"/>
                    <a:pt x="116619" y="809"/>
                  </a:cubicBezTo>
                  <a:cubicBezTo>
                    <a:pt x="169578" y="6334"/>
                    <a:pt x="206154" y="43418"/>
                    <a:pt x="247365" y="71930"/>
                  </a:cubicBezTo>
                  <a:cubicBezTo>
                    <a:pt x="247365" y="151051"/>
                    <a:pt x="247365" y="230109"/>
                    <a:pt x="247365" y="30923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" name="Полилиния: фигура 78">
              <a:extLst>
                <a:ext uri="{FF2B5EF4-FFF2-40B4-BE49-F238E27FC236}">
                  <a16:creationId xmlns="" xmlns:a16="http://schemas.microsoft.com/office/drawing/2014/main" id="{A5ACABBB-F013-4901-BA58-2713C55FF28F}"/>
                </a:ext>
              </a:extLst>
            </p:cNvPr>
            <p:cNvSpPr/>
            <p:nvPr/>
          </p:nvSpPr>
          <p:spPr>
            <a:xfrm>
              <a:off x="9786640" y="2159"/>
              <a:ext cx="515672" cy="532036"/>
            </a:xfrm>
            <a:custGeom>
              <a:avLst/>
              <a:gdLst>
                <a:gd name="connsiteX0" fmla="*/ 293286 w 515672"/>
                <a:gd name="connsiteY0" fmla="*/ 368175 h 532036"/>
                <a:gd name="connsiteX1" fmla="*/ 209340 w 515672"/>
                <a:gd name="connsiteY1" fmla="*/ 253684 h 532036"/>
                <a:gd name="connsiteX2" fmla="*/ 88753 w 515672"/>
                <a:gd name="connsiteY2" fmla="*/ 106554 h 532036"/>
                <a:gd name="connsiteX3" fmla="*/ 72306 w 515672"/>
                <a:gd name="connsiteY3" fmla="*/ 98171 h 532036"/>
                <a:gd name="connsiteX4" fmla="*/ 11917 w 515672"/>
                <a:gd name="connsiteY4" fmla="*/ 45784 h 532036"/>
                <a:gd name="connsiteX5" fmla="*/ 24110 w 515672"/>
                <a:gd name="connsiteY5" fmla="*/ 14288 h 532036"/>
                <a:gd name="connsiteX6" fmla="*/ 49446 w 515672"/>
                <a:gd name="connsiteY6" fmla="*/ 0 h 532036"/>
                <a:gd name="connsiteX7" fmla="*/ 118026 w 515672"/>
                <a:gd name="connsiteY7" fmla="*/ 0 h 532036"/>
                <a:gd name="connsiteX8" fmla="*/ 209403 w 515672"/>
                <a:gd name="connsiteY8" fmla="*/ 154115 h 532036"/>
                <a:gd name="connsiteX9" fmla="*/ 245916 w 515672"/>
                <a:gd name="connsiteY9" fmla="*/ 214758 h 532036"/>
                <a:gd name="connsiteX10" fmla="*/ 346626 w 515672"/>
                <a:gd name="connsiteY10" fmla="*/ 343727 h 532036"/>
                <a:gd name="connsiteX11" fmla="*/ 407523 w 515672"/>
                <a:gd name="connsiteY11" fmla="*/ 409259 h 532036"/>
                <a:gd name="connsiteX12" fmla="*/ 453306 w 515672"/>
                <a:gd name="connsiteY12" fmla="*/ 482856 h 532036"/>
                <a:gd name="connsiteX13" fmla="*/ 514203 w 515672"/>
                <a:gd name="connsiteY13" fmla="*/ 515623 h 532036"/>
                <a:gd name="connsiteX14" fmla="*/ 506710 w 515672"/>
                <a:gd name="connsiteY14" fmla="*/ 531942 h 532036"/>
                <a:gd name="connsiteX15" fmla="*/ 407713 w 515672"/>
                <a:gd name="connsiteY15" fmla="*/ 490984 h 532036"/>
                <a:gd name="connsiteX16" fmla="*/ 361929 w 515672"/>
                <a:gd name="connsiteY16" fmla="*/ 433707 h 532036"/>
                <a:gd name="connsiteX17" fmla="*/ 361929 w 515672"/>
                <a:gd name="connsiteY17" fmla="*/ 433707 h 532036"/>
                <a:gd name="connsiteX18" fmla="*/ 293413 w 515672"/>
                <a:gd name="connsiteY18" fmla="*/ 368175 h 53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5672" h="532036">
                  <a:moveTo>
                    <a:pt x="293286" y="368175"/>
                  </a:moveTo>
                  <a:cubicBezTo>
                    <a:pt x="265283" y="330011"/>
                    <a:pt x="237342" y="291847"/>
                    <a:pt x="209340" y="253684"/>
                  </a:cubicBezTo>
                  <a:cubicBezTo>
                    <a:pt x="167937" y="205741"/>
                    <a:pt x="121138" y="163005"/>
                    <a:pt x="88753" y="106554"/>
                  </a:cubicBezTo>
                  <a:cubicBezTo>
                    <a:pt x="85451" y="100775"/>
                    <a:pt x="76815" y="103252"/>
                    <a:pt x="72306" y="98171"/>
                  </a:cubicBezTo>
                  <a:cubicBezTo>
                    <a:pt x="48875" y="85090"/>
                    <a:pt x="29190" y="66739"/>
                    <a:pt x="11917" y="45784"/>
                  </a:cubicBezTo>
                  <a:cubicBezTo>
                    <a:pt x="-2560" y="28258"/>
                    <a:pt x="-9291" y="11811"/>
                    <a:pt x="24110" y="14288"/>
                  </a:cubicBezTo>
                  <a:cubicBezTo>
                    <a:pt x="34904" y="15113"/>
                    <a:pt x="42905" y="8700"/>
                    <a:pt x="49446" y="0"/>
                  </a:cubicBezTo>
                  <a:cubicBezTo>
                    <a:pt x="72306" y="0"/>
                    <a:pt x="95166" y="0"/>
                    <a:pt x="118026" y="0"/>
                  </a:cubicBezTo>
                  <a:cubicBezTo>
                    <a:pt x="134980" y="60579"/>
                    <a:pt x="161016" y="113856"/>
                    <a:pt x="209403" y="154115"/>
                  </a:cubicBezTo>
                  <a:cubicBezTo>
                    <a:pt x="226166" y="168085"/>
                    <a:pt x="236771" y="192850"/>
                    <a:pt x="245916" y="214758"/>
                  </a:cubicBezTo>
                  <a:cubicBezTo>
                    <a:pt x="268267" y="268289"/>
                    <a:pt x="307003" y="306262"/>
                    <a:pt x="346626" y="343727"/>
                  </a:cubicBezTo>
                  <a:cubicBezTo>
                    <a:pt x="361740" y="371096"/>
                    <a:pt x="389806" y="384621"/>
                    <a:pt x="407523" y="409259"/>
                  </a:cubicBezTo>
                  <a:cubicBezTo>
                    <a:pt x="425684" y="431675"/>
                    <a:pt x="440860" y="456313"/>
                    <a:pt x="453306" y="482856"/>
                  </a:cubicBezTo>
                  <a:cubicBezTo>
                    <a:pt x="471594" y="498096"/>
                    <a:pt x="493184" y="506224"/>
                    <a:pt x="514203" y="515623"/>
                  </a:cubicBezTo>
                  <a:cubicBezTo>
                    <a:pt x="517949" y="524386"/>
                    <a:pt x="514203" y="529148"/>
                    <a:pt x="506710" y="531942"/>
                  </a:cubicBezTo>
                  <a:cubicBezTo>
                    <a:pt x="468038" y="534165"/>
                    <a:pt x="443591" y="496572"/>
                    <a:pt x="407713" y="490984"/>
                  </a:cubicBezTo>
                  <a:cubicBezTo>
                    <a:pt x="399267" y="465584"/>
                    <a:pt x="379964" y="450281"/>
                    <a:pt x="361929" y="433707"/>
                  </a:cubicBezTo>
                  <a:lnTo>
                    <a:pt x="361929" y="433707"/>
                  </a:lnTo>
                  <a:cubicBezTo>
                    <a:pt x="334054" y="417959"/>
                    <a:pt x="321480" y="383732"/>
                    <a:pt x="293413" y="3681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" name="Полилиния: фигура 79">
              <a:extLst>
                <a:ext uri="{FF2B5EF4-FFF2-40B4-BE49-F238E27FC236}">
                  <a16:creationId xmlns="" xmlns:a16="http://schemas.microsoft.com/office/drawing/2014/main" id="{1C744C33-1AD6-4A5D-B2B7-61BFA9B23903}"/>
                </a:ext>
              </a:extLst>
            </p:cNvPr>
            <p:cNvSpPr/>
            <p:nvPr/>
          </p:nvSpPr>
          <p:spPr>
            <a:xfrm>
              <a:off x="1650" y="4403238"/>
              <a:ext cx="171003" cy="433213"/>
            </a:xfrm>
            <a:custGeom>
              <a:avLst/>
              <a:gdLst>
                <a:gd name="connsiteX0" fmla="*/ 91504 w 171003"/>
                <a:gd name="connsiteY0" fmla="*/ 360047 h 433213"/>
                <a:gd name="connsiteX1" fmla="*/ 29210 w 171003"/>
                <a:gd name="connsiteY1" fmla="*/ 225363 h 433213"/>
                <a:gd name="connsiteX2" fmla="*/ 0 w 171003"/>
                <a:gd name="connsiteY2" fmla="*/ 188215 h 433213"/>
                <a:gd name="connsiteX3" fmla="*/ 0 w 171003"/>
                <a:gd name="connsiteY3" fmla="*/ 0 h 433213"/>
                <a:gd name="connsiteX4" fmla="*/ 78232 w 171003"/>
                <a:gd name="connsiteY4" fmla="*/ 69914 h 433213"/>
                <a:gd name="connsiteX5" fmla="*/ 120079 w 171003"/>
                <a:gd name="connsiteY5" fmla="*/ 199137 h 433213"/>
                <a:gd name="connsiteX6" fmla="*/ 157163 w 171003"/>
                <a:gd name="connsiteY6" fmla="*/ 237364 h 433213"/>
                <a:gd name="connsiteX7" fmla="*/ 168085 w 171003"/>
                <a:gd name="connsiteY7" fmla="*/ 268289 h 433213"/>
                <a:gd name="connsiteX8" fmla="*/ 145860 w 171003"/>
                <a:gd name="connsiteY8" fmla="*/ 262510 h 433213"/>
                <a:gd name="connsiteX9" fmla="*/ 129032 w 171003"/>
                <a:gd name="connsiteY9" fmla="*/ 262891 h 433213"/>
                <a:gd name="connsiteX10" fmla="*/ 130747 w 171003"/>
                <a:gd name="connsiteY10" fmla="*/ 281688 h 433213"/>
                <a:gd name="connsiteX11" fmla="*/ 155131 w 171003"/>
                <a:gd name="connsiteY11" fmla="*/ 416244 h 433213"/>
                <a:gd name="connsiteX12" fmla="*/ 136208 w 171003"/>
                <a:gd name="connsiteY12" fmla="*/ 428691 h 433213"/>
                <a:gd name="connsiteX13" fmla="*/ 91567 w 171003"/>
                <a:gd name="connsiteY13" fmla="*/ 360047 h 4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003" h="433213">
                  <a:moveTo>
                    <a:pt x="91504" y="360047"/>
                  </a:moveTo>
                  <a:cubicBezTo>
                    <a:pt x="70866" y="315025"/>
                    <a:pt x="51054" y="269622"/>
                    <a:pt x="29210" y="225363"/>
                  </a:cubicBezTo>
                  <a:cubicBezTo>
                    <a:pt x="22289" y="211393"/>
                    <a:pt x="9906" y="200534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ubicBezTo>
                    <a:pt x="41275" y="3683"/>
                    <a:pt x="65786" y="26035"/>
                    <a:pt x="78232" y="69914"/>
                  </a:cubicBezTo>
                  <a:cubicBezTo>
                    <a:pt x="90551" y="113348"/>
                    <a:pt x="119698" y="149925"/>
                    <a:pt x="120079" y="199137"/>
                  </a:cubicBezTo>
                  <a:cubicBezTo>
                    <a:pt x="120206" y="218949"/>
                    <a:pt x="144526" y="224537"/>
                    <a:pt x="157163" y="237364"/>
                  </a:cubicBezTo>
                  <a:cubicBezTo>
                    <a:pt x="165100" y="245492"/>
                    <a:pt x="176403" y="255779"/>
                    <a:pt x="168085" y="268289"/>
                  </a:cubicBezTo>
                  <a:cubicBezTo>
                    <a:pt x="160528" y="279719"/>
                    <a:pt x="152908" y="266575"/>
                    <a:pt x="145860" y="262510"/>
                  </a:cubicBezTo>
                  <a:cubicBezTo>
                    <a:pt x="140018" y="259145"/>
                    <a:pt x="133985" y="256033"/>
                    <a:pt x="129032" y="262891"/>
                  </a:cubicBezTo>
                  <a:cubicBezTo>
                    <a:pt x="124524" y="269178"/>
                    <a:pt x="127254" y="275782"/>
                    <a:pt x="130747" y="281688"/>
                  </a:cubicBezTo>
                  <a:cubicBezTo>
                    <a:pt x="155004" y="323090"/>
                    <a:pt x="141859" y="372239"/>
                    <a:pt x="155131" y="416244"/>
                  </a:cubicBezTo>
                  <a:cubicBezTo>
                    <a:pt x="160592" y="434406"/>
                    <a:pt x="151194" y="437009"/>
                    <a:pt x="136208" y="428691"/>
                  </a:cubicBezTo>
                  <a:cubicBezTo>
                    <a:pt x="109728" y="413959"/>
                    <a:pt x="104902" y="384050"/>
                    <a:pt x="91567" y="360047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" name="Полилиния: фигура 80">
              <a:extLst>
                <a:ext uri="{FF2B5EF4-FFF2-40B4-BE49-F238E27FC236}">
                  <a16:creationId xmlns="" xmlns:a16="http://schemas.microsoft.com/office/drawing/2014/main" id="{E4C7BD1D-2F33-4CD4-B4F7-F21BADDCB256}"/>
                </a:ext>
              </a:extLst>
            </p:cNvPr>
            <p:cNvSpPr/>
            <p:nvPr/>
          </p:nvSpPr>
          <p:spPr>
            <a:xfrm>
              <a:off x="1015" y="711449"/>
              <a:ext cx="647572" cy="234427"/>
            </a:xfrm>
            <a:custGeom>
              <a:avLst/>
              <a:gdLst>
                <a:gd name="connsiteX0" fmla="*/ 0 w 647572"/>
                <a:gd name="connsiteY0" fmla="*/ 74938 h 234427"/>
                <a:gd name="connsiteX1" fmla="*/ 128270 w 647572"/>
                <a:gd name="connsiteY1" fmla="*/ 110054 h 234427"/>
                <a:gd name="connsiteX2" fmla="*/ 224600 w 647572"/>
                <a:gd name="connsiteY2" fmla="*/ 105926 h 234427"/>
                <a:gd name="connsiteX3" fmla="*/ 293243 w 647572"/>
                <a:gd name="connsiteY3" fmla="*/ 103386 h 234427"/>
                <a:gd name="connsiteX4" fmla="*/ 326200 w 647572"/>
                <a:gd name="connsiteY4" fmla="*/ 84273 h 234427"/>
                <a:gd name="connsiteX5" fmla="*/ 350393 w 647572"/>
                <a:gd name="connsiteY5" fmla="*/ 9406 h 234427"/>
                <a:gd name="connsiteX6" fmla="*/ 386525 w 647572"/>
                <a:gd name="connsiteY6" fmla="*/ 10676 h 234427"/>
                <a:gd name="connsiteX7" fmla="*/ 442468 w 647572"/>
                <a:gd name="connsiteY7" fmla="*/ 91575 h 234427"/>
                <a:gd name="connsiteX8" fmla="*/ 498030 w 647572"/>
                <a:gd name="connsiteY8" fmla="*/ 147392 h 234427"/>
                <a:gd name="connsiteX9" fmla="*/ 617284 w 647572"/>
                <a:gd name="connsiteY9" fmla="*/ 187905 h 234427"/>
                <a:gd name="connsiteX10" fmla="*/ 647573 w 647572"/>
                <a:gd name="connsiteY10" fmla="*/ 230387 h 234427"/>
                <a:gd name="connsiteX11" fmla="*/ 622491 w 647572"/>
                <a:gd name="connsiteY11" fmla="*/ 230133 h 234427"/>
                <a:gd name="connsiteX12" fmla="*/ 515048 w 647572"/>
                <a:gd name="connsiteY12" fmla="*/ 217433 h 234427"/>
                <a:gd name="connsiteX13" fmla="*/ 500888 w 647572"/>
                <a:gd name="connsiteY13" fmla="*/ 221052 h 234427"/>
                <a:gd name="connsiteX14" fmla="*/ 381826 w 647572"/>
                <a:gd name="connsiteY14" fmla="*/ 196541 h 234427"/>
                <a:gd name="connsiteX15" fmla="*/ 333121 w 647572"/>
                <a:gd name="connsiteY15" fmla="*/ 208606 h 234427"/>
                <a:gd name="connsiteX16" fmla="*/ 259017 w 647572"/>
                <a:gd name="connsiteY16" fmla="*/ 205749 h 234427"/>
                <a:gd name="connsiteX17" fmla="*/ 253683 w 647572"/>
                <a:gd name="connsiteY17" fmla="*/ 190890 h 234427"/>
                <a:gd name="connsiteX18" fmla="*/ 209487 w 647572"/>
                <a:gd name="connsiteY18" fmla="*/ 144662 h 234427"/>
                <a:gd name="connsiteX19" fmla="*/ 139510 w 647572"/>
                <a:gd name="connsiteY19" fmla="*/ 159584 h 234427"/>
                <a:gd name="connsiteX20" fmla="*/ 0 w 647572"/>
                <a:gd name="connsiteY20" fmla="*/ 83066 h 234427"/>
                <a:gd name="connsiteX21" fmla="*/ 0 w 647572"/>
                <a:gd name="connsiteY21" fmla="*/ 74875 h 234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47572" h="234427">
                  <a:moveTo>
                    <a:pt x="0" y="74938"/>
                  </a:moveTo>
                  <a:cubicBezTo>
                    <a:pt x="42228" y="88654"/>
                    <a:pt x="86487" y="91575"/>
                    <a:pt x="128270" y="110054"/>
                  </a:cubicBezTo>
                  <a:cubicBezTo>
                    <a:pt x="158115" y="123262"/>
                    <a:pt x="194310" y="120912"/>
                    <a:pt x="224600" y="105926"/>
                  </a:cubicBezTo>
                  <a:cubicBezTo>
                    <a:pt x="248730" y="93988"/>
                    <a:pt x="270002" y="90496"/>
                    <a:pt x="293243" y="103386"/>
                  </a:cubicBezTo>
                  <a:cubicBezTo>
                    <a:pt x="313309" y="114499"/>
                    <a:pt x="328105" y="108403"/>
                    <a:pt x="326200" y="84273"/>
                  </a:cubicBezTo>
                  <a:cubicBezTo>
                    <a:pt x="323723" y="54047"/>
                    <a:pt x="354584" y="38679"/>
                    <a:pt x="350393" y="9406"/>
                  </a:cubicBezTo>
                  <a:cubicBezTo>
                    <a:pt x="362966" y="-7295"/>
                    <a:pt x="374777" y="1532"/>
                    <a:pt x="386525" y="10676"/>
                  </a:cubicBezTo>
                  <a:cubicBezTo>
                    <a:pt x="413004" y="31377"/>
                    <a:pt x="431102" y="59127"/>
                    <a:pt x="442468" y="91575"/>
                  </a:cubicBezTo>
                  <a:cubicBezTo>
                    <a:pt x="452565" y="120595"/>
                    <a:pt x="469900" y="137486"/>
                    <a:pt x="498030" y="147392"/>
                  </a:cubicBezTo>
                  <a:cubicBezTo>
                    <a:pt x="537655" y="161426"/>
                    <a:pt x="575183" y="182317"/>
                    <a:pt x="617284" y="187905"/>
                  </a:cubicBezTo>
                  <a:cubicBezTo>
                    <a:pt x="640842" y="191017"/>
                    <a:pt x="638683" y="215210"/>
                    <a:pt x="647573" y="230387"/>
                  </a:cubicBezTo>
                  <a:cubicBezTo>
                    <a:pt x="639191" y="235657"/>
                    <a:pt x="630809" y="235975"/>
                    <a:pt x="622491" y="230133"/>
                  </a:cubicBezTo>
                  <a:cubicBezTo>
                    <a:pt x="588709" y="206447"/>
                    <a:pt x="551244" y="217687"/>
                    <a:pt x="515048" y="217433"/>
                  </a:cubicBezTo>
                  <a:cubicBezTo>
                    <a:pt x="510223" y="217433"/>
                    <a:pt x="502730" y="222957"/>
                    <a:pt x="500888" y="221052"/>
                  </a:cubicBezTo>
                  <a:cubicBezTo>
                    <a:pt x="466154" y="184413"/>
                    <a:pt x="419037" y="218576"/>
                    <a:pt x="381826" y="196541"/>
                  </a:cubicBezTo>
                  <a:cubicBezTo>
                    <a:pt x="363030" y="185429"/>
                    <a:pt x="344043" y="195970"/>
                    <a:pt x="333121" y="208606"/>
                  </a:cubicBezTo>
                  <a:cubicBezTo>
                    <a:pt x="305499" y="240356"/>
                    <a:pt x="282956" y="228101"/>
                    <a:pt x="259017" y="205749"/>
                  </a:cubicBezTo>
                  <a:cubicBezTo>
                    <a:pt x="256222" y="201177"/>
                    <a:pt x="253365" y="196478"/>
                    <a:pt x="253683" y="190890"/>
                  </a:cubicBezTo>
                  <a:cubicBezTo>
                    <a:pt x="256159" y="147138"/>
                    <a:pt x="250444" y="141169"/>
                    <a:pt x="209487" y="144662"/>
                  </a:cubicBezTo>
                  <a:cubicBezTo>
                    <a:pt x="185611" y="146694"/>
                    <a:pt x="163513" y="156600"/>
                    <a:pt x="139510" y="159584"/>
                  </a:cubicBezTo>
                  <a:cubicBezTo>
                    <a:pt x="75819" y="167458"/>
                    <a:pt x="35687" y="131199"/>
                    <a:pt x="0" y="83066"/>
                  </a:cubicBezTo>
                  <a:cubicBezTo>
                    <a:pt x="0" y="80336"/>
                    <a:pt x="0" y="77605"/>
                    <a:pt x="0" y="7487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" name="Полилиния: фигура 81">
              <a:extLst>
                <a:ext uri="{FF2B5EF4-FFF2-40B4-BE49-F238E27FC236}">
                  <a16:creationId xmlns="" xmlns:a16="http://schemas.microsoft.com/office/drawing/2014/main" id="{9C39A47D-418A-43A1-946B-72E7AAEDE865}"/>
                </a:ext>
              </a:extLst>
            </p:cNvPr>
            <p:cNvSpPr/>
            <p:nvPr/>
          </p:nvSpPr>
          <p:spPr>
            <a:xfrm>
              <a:off x="5765280" y="6821076"/>
              <a:ext cx="392378" cy="545213"/>
            </a:xfrm>
            <a:custGeom>
              <a:avLst/>
              <a:gdLst>
                <a:gd name="connsiteX0" fmla="*/ 361962 w 392378"/>
                <a:gd name="connsiteY0" fmla="*/ 545214 h 545213"/>
                <a:gd name="connsiteX1" fmla="*/ 294335 w 392378"/>
                <a:gd name="connsiteY1" fmla="*/ 449455 h 545213"/>
                <a:gd name="connsiteX2" fmla="*/ 127329 w 392378"/>
                <a:gd name="connsiteY2" fmla="*/ 252287 h 545213"/>
                <a:gd name="connsiteX3" fmla="*/ 31571 w 392378"/>
                <a:gd name="connsiteY3" fmla="*/ 123826 h 545213"/>
                <a:gd name="connsiteX4" fmla="*/ 3758 w 392378"/>
                <a:gd name="connsiteY4" fmla="*/ 62548 h 545213"/>
                <a:gd name="connsiteX5" fmla="*/ 3886 w 392378"/>
                <a:gd name="connsiteY5" fmla="*/ 5270 h 545213"/>
                <a:gd name="connsiteX6" fmla="*/ 14554 w 392378"/>
                <a:gd name="connsiteY6" fmla="*/ 0 h 545213"/>
                <a:gd name="connsiteX7" fmla="*/ 39255 w 392378"/>
                <a:gd name="connsiteY7" fmla="*/ 16954 h 545213"/>
                <a:gd name="connsiteX8" fmla="*/ 150951 w 392378"/>
                <a:gd name="connsiteY8" fmla="*/ 168466 h 545213"/>
                <a:gd name="connsiteX9" fmla="*/ 293255 w 392378"/>
                <a:gd name="connsiteY9" fmla="*/ 301816 h 545213"/>
                <a:gd name="connsiteX10" fmla="*/ 304621 w 392378"/>
                <a:gd name="connsiteY10" fmla="*/ 324994 h 545213"/>
                <a:gd name="connsiteX11" fmla="*/ 369392 w 392378"/>
                <a:gd name="connsiteY11" fmla="*/ 471616 h 545213"/>
                <a:gd name="connsiteX12" fmla="*/ 392379 w 392378"/>
                <a:gd name="connsiteY12" fmla="*/ 545214 h 545213"/>
                <a:gd name="connsiteX13" fmla="*/ 361898 w 392378"/>
                <a:gd name="connsiteY13" fmla="*/ 545214 h 54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378" h="545213">
                  <a:moveTo>
                    <a:pt x="361962" y="545214"/>
                  </a:moveTo>
                  <a:cubicBezTo>
                    <a:pt x="329704" y="521654"/>
                    <a:pt x="319417" y="480126"/>
                    <a:pt x="294335" y="449455"/>
                  </a:cubicBezTo>
                  <a:cubicBezTo>
                    <a:pt x="239851" y="382779"/>
                    <a:pt x="176986" y="324740"/>
                    <a:pt x="127329" y="252287"/>
                  </a:cubicBezTo>
                  <a:cubicBezTo>
                    <a:pt x="97548" y="208789"/>
                    <a:pt x="73862" y="157925"/>
                    <a:pt x="31571" y="123826"/>
                  </a:cubicBezTo>
                  <a:cubicBezTo>
                    <a:pt x="13918" y="109601"/>
                    <a:pt x="10680" y="84264"/>
                    <a:pt x="3758" y="62548"/>
                  </a:cubicBezTo>
                  <a:cubicBezTo>
                    <a:pt x="4076" y="43434"/>
                    <a:pt x="-4941" y="24320"/>
                    <a:pt x="3886" y="5270"/>
                  </a:cubicBezTo>
                  <a:cubicBezTo>
                    <a:pt x="6743" y="1905"/>
                    <a:pt x="10299" y="190"/>
                    <a:pt x="14554" y="0"/>
                  </a:cubicBezTo>
                  <a:cubicBezTo>
                    <a:pt x="25539" y="1079"/>
                    <a:pt x="31444" y="10668"/>
                    <a:pt x="39255" y="16954"/>
                  </a:cubicBezTo>
                  <a:cubicBezTo>
                    <a:pt x="52907" y="87249"/>
                    <a:pt x="108661" y="123064"/>
                    <a:pt x="150951" y="168466"/>
                  </a:cubicBezTo>
                  <a:cubicBezTo>
                    <a:pt x="195338" y="216091"/>
                    <a:pt x="238645" y="266383"/>
                    <a:pt x="293255" y="301816"/>
                  </a:cubicBezTo>
                  <a:cubicBezTo>
                    <a:pt x="301510" y="307215"/>
                    <a:pt x="303161" y="315660"/>
                    <a:pt x="304621" y="324994"/>
                  </a:cubicBezTo>
                  <a:cubicBezTo>
                    <a:pt x="313321" y="380366"/>
                    <a:pt x="352373" y="420372"/>
                    <a:pt x="369392" y="471616"/>
                  </a:cubicBezTo>
                  <a:cubicBezTo>
                    <a:pt x="371169" y="498287"/>
                    <a:pt x="380948" y="522036"/>
                    <a:pt x="392379" y="545214"/>
                  </a:cubicBezTo>
                  <a:cubicBezTo>
                    <a:pt x="382218" y="545214"/>
                    <a:pt x="372058" y="545214"/>
                    <a:pt x="361898" y="54521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" name="Полилиния: фигура 82">
              <a:extLst>
                <a:ext uri="{FF2B5EF4-FFF2-40B4-BE49-F238E27FC236}">
                  <a16:creationId xmlns="" xmlns:a16="http://schemas.microsoft.com/office/drawing/2014/main" id="{AC482AC2-A960-4156-B798-04F452C50C3D}"/>
                </a:ext>
              </a:extLst>
            </p:cNvPr>
            <p:cNvSpPr/>
            <p:nvPr/>
          </p:nvSpPr>
          <p:spPr>
            <a:xfrm>
              <a:off x="12046623" y="1508005"/>
              <a:ext cx="143789" cy="499175"/>
            </a:xfrm>
            <a:custGeom>
              <a:avLst/>
              <a:gdLst>
                <a:gd name="connsiteX0" fmla="*/ 6566 w 143789"/>
                <a:gd name="connsiteY0" fmla="*/ 64 h 499175"/>
                <a:gd name="connsiteX1" fmla="*/ 57810 w 143789"/>
                <a:gd name="connsiteY1" fmla="*/ 177737 h 499175"/>
                <a:gd name="connsiteX2" fmla="*/ 72606 w 143789"/>
                <a:gd name="connsiteY2" fmla="*/ 203138 h 499175"/>
                <a:gd name="connsiteX3" fmla="*/ 90196 w 143789"/>
                <a:gd name="connsiteY3" fmla="*/ 179706 h 499175"/>
                <a:gd name="connsiteX4" fmla="*/ 91020 w 143789"/>
                <a:gd name="connsiteY4" fmla="*/ 144209 h 499175"/>
                <a:gd name="connsiteX5" fmla="*/ 143726 w 143789"/>
                <a:gd name="connsiteY5" fmla="*/ 65469 h 499175"/>
                <a:gd name="connsiteX6" fmla="*/ 143789 w 143789"/>
                <a:gd name="connsiteY6" fmla="*/ 499176 h 499175"/>
                <a:gd name="connsiteX7" fmla="*/ 110388 w 143789"/>
                <a:gd name="connsiteY7" fmla="*/ 451297 h 499175"/>
                <a:gd name="connsiteX8" fmla="*/ 60287 w 143789"/>
                <a:gd name="connsiteY8" fmla="*/ 285624 h 499175"/>
                <a:gd name="connsiteX9" fmla="*/ 44729 w 143789"/>
                <a:gd name="connsiteY9" fmla="*/ 211392 h 499175"/>
                <a:gd name="connsiteX10" fmla="*/ 11772 w 143789"/>
                <a:gd name="connsiteY10" fmla="*/ 106427 h 499175"/>
                <a:gd name="connsiteX11" fmla="*/ 1232 w 143789"/>
                <a:gd name="connsiteY11" fmla="*/ 56706 h 499175"/>
                <a:gd name="connsiteX12" fmla="*/ 6502 w 143789"/>
                <a:gd name="connsiteY12" fmla="*/ 0 h 49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789" h="499175">
                  <a:moveTo>
                    <a:pt x="6566" y="64"/>
                  </a:moveTo>
                  <a:cubicBezTo>
                    <a:pt x="13360" y="62675"/>
                    <a:pt x="43078" y="117730"/>
                    <a:pt x="57810" y="177737"/>
                  </a:cubicBezTo>
                  <a:cubicBezTo>
                    <a:pt x="60287" y="187707"/>
                    <a:pt x="60159" y="202312"/>
                    <a:pt x="72606" y="203138"/>
                  </a:cubicBezTo>
                  <a:cubicBezTo>
                    <a:pt x="85370" y="204026"/>
                    <a:pt x="85814" y="188850"/>
                    <a:pt x="90196" y="179706"/>
                  </a:cubicBezTo>
                  <a:cubicBezTo>
                    <a:pt x="95656" y="168276"/>
                    <a:pt x="94322" y="156719"/>
                    <a:pt x="91020" y="144209"/>
                  </a:cubicBezTo>
                  <a:cubicBezTo>
                    <a:pt x="73621" y="77915"/>
                    <a:pt x="81559" y="66421"/>
                    <a:pt x="143726" y="65469"/>
                  </a:cubicBezTo>
                  <a:cubicBezTo>
                    <a:pt x="143726" y="210059"/>
                    <a:pt x="143726" y="354586"/>
                    <a:pt x="143789" y="499176"/>
                  </a:cubicBezTo>
                  <a:cubicBezTo>
                    <a:pt x="121246" y="492064"/>
                    <a:pt x="117120" y="474030"/>
                    <a:pt x="110388" y="451297"/>
                  </a:cubicBezTo>
                  <a:cubicBezTo>
                    <a:pt x="94133" y="396178"/>
                    <a:pt x="103340" y="332678"/>
                    <a:pt x="60287" y="285624"/>
                  </a:cubicBezTo>
                  <a:cubicBezTo>
                    <a:pt x="43650" y="267463"/>
                    <a:pt x="44856" y="237491"/>
                    <a:pt x="44729" y="211392"/>
                  </a:cubicBezTo>
                  <a:cubicBezTo>
                    <a:pt x="44539" y="172467"/>
                    <a:pt x="40158" y="135510"/>
                    <a:pt x="11772" y="106427"/>
                  </a:cubicBezTo>
                  <a:cubicBezTo>
                    <a:pt x="-1308" y="93028"/>
                    <a:pt x="-1117" y="74994"/>
                    <a:pt x="1232" y="56706"/>
                  </a:cubicBezTo>
                  <a:cubicBezTo>
                    <a:pt x="3645" y="37910"/>
                    <a:pt x="4851" y="18923"/>
                    <a:pt x="6502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" name="Полилиния: фигура 83">
              <a:extLst>
                <a:ext uri="{FF2B5EF4-FFF2-40B4-BE49-F238E27FC236}">
                  <a16:creationId xmlns="" xmlns:a16="http://schemas.microsoft.com/office/drawing/2014/main" id="{C3E71529-98C8-446D-A7D3-CAC990F7330D}"/>
                </a:ext>
              </a:extLst>
            </p:cNvPr>
            <p:cNvSpPr/>
            <p:nvPr/>
          </p:nvSpPr>
          <p:spPr>
            <a:xfrm>
              <a:off x="5226621" y="1524"/>
              <a:ext cx="272705" cy="191992"/>
            </a:xfrm>
            <a:custGeom>
              <a:avLst/>
              <a:gdLst>
                <a:gd name="connsiteX0" fmla="*/ 175641 w 272705"/>
                <a:gd name="connsiteY0" fmla="*/ 180023 h 191992"/>
                <a:gd name="connsiteX1" fmla="*/ 89344 w 272705"/>
                <a:gd name="connsiteY1" fmla="*/ 113983 h 191992"/>
                <a:gd name="connsiteX2" fmla="*/ 68898 w 272705"/>
                <a:gd name="connsiteY2" fmla="*/ 106808 h 191992"/>
                <a:gd name="connsiteX3" fmla="*/ 15621 w 272705"/>
                <a:gd name="connsiteY3" fmla="*/ 0 h 191992"/>
                <a:gd name="connsiteX4" fmla="*/ 168021 w 272705"/>
                <a:gd name="connsiteY4" fmla="*/ 0 h 191992"/>
                <a:gd name="connsiteX5" fmla="*/ 220599 w 272705"/>
                <a:gd name="connsiteY5" fmla="*/ 62230 h 191992"/>
                <a:gd name="connsiteX6" fmla="*/ 260287 w 272705"/>
                <a:gd name="connsiteY6" fmla="*/ 130684 h 191992"/>
                <a:gd name="connsiteX7" fmla="*/ 242761 w 272705"/>
                <a:gd name="connsiteY7" fmla="*/ 186627 h 191992"/>
                <a:gd name="connsiteX8" fmla="*/ 175705 w 272705"/>
                <a:gd name="connsiteY8" fmla="*/ 180023 h 19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2705" h="191992">
                  <a:moveTo>
                    <a:pt x="175641" y="180023"/>
                  </a:moveTo>
                  <a:cubicBezTo>
                    <a:pt x="150305" y="153290"/>
                    <a:pt x="103188" y="159322"/>
                    <a:pt x="89344" y="113983"/>
                  </a:cubicBezTo>
                  <a:cubicBezTo>
                    <a:pt x="88011" y="109602"/>
                    <a:pt x="76137" y="107824"/>
                    <a:pt x="68898" y="106808"/>
                  </a:cubicBezTo>
                  <a:cubicBezTo>
                    <a:pt x="508" y="97600"/>
                    <a:pt x="-16383" y="63818"/>
                    <a:pt x="15621" y="0"/>
                  </a:cubicBezTo>
                  <a:cubicBezTo>
                    <a:pt x="66421" y="0"/>
                    <a:pt x="117221" y="0"/>
                    <a:pt x="168021" y="0"/>
                  </a:cubicBezTo>
                  <a:cubicBezTo>
                    <a:pt x="195389" y="11113"/>
                    <a:pt x="212344" y="31052"/>
                    <a:pt x="220599" y="62230"/>
                  </a:cubicBezTo>
                  <a:cubicBezTo>
                    <a:pt x="227584" y="88329"/>
                    <a:pt x="242761" y="110300"/>
                    <a:pt x="260287" y="130684"/>
                  </a:cubicBezTo>
                  <a:cubicBezTo>
                    <a:pt x="282257" y="156084"/>
                    <a:pt x="274257" y="183262"/>
                    <a:pt x="242761" y="186627"/>
                  </a:cubicBezTo>
                  <a:cubicBezTo>
                    <a:pt x="220917" y="188977"/>
                    <a:pt x="196342" y="200534"/>
                    <a:pt x="175705" y="18002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" name="Полилиния: фигура 84">
              <a:extLst>
                <a:ext uri="{FF2B5EF4-FFF2-40B4-BE49-F238E27FC236}">
                  <a16:creationId xmlns="" xmlns:a16="http://schemas.microsoft.com/office/drawing/2014/main" id="{0C938D97-50C0-464A-A90F-F704D3B0463D}"/>
                </a:ext>
              </a:extLst>
            </p:cNvPr>
            <p:cNvSpPr/>
            <p:nvPr/>
          </p:nvSpPr>
          <p:spPr>
            <a:xfrm>
              <a:off x="5389696" y="1524"/>
              <a:ext cx="196081" cy="286735"/>
            </a:xfrm>
            <a:custGeom>
              <a:avLst/>
              <a:gdLst>
                <a:gd name="connsiteX0" fmla="*/ 12566 w 196081"/>
                <a:gd name="connsiteY0" fmla="*/ 180023 h 286735"/>
                <a:gd name="connsiteX1" fmla="*/ 44380 w 196081"/>
                <a:gd name="connsiteY1" fmla="*/ 166942 h 286735"/>
                <a:gd name="connsiteX2" fmla="*/ 88449 w 196081"/>
                <a:gd name="connsiteY2" fmla="*/ 159830 h 286735"/>
                <a:gd name="connsiteX3" fmla="*/ 60572 w 196081"/>
                <a:gd name="connsiteY3" fmla="*/ 119952 h 286735"/>
                <a:gd name="connsiteX4" fmla="*/ 4883 w 196081"/>
                <a:gd name="connsiteY4" fmla="*/ 0 h 286735"/>
                <a:gd name="connsiteX5" fmla="*/ 73463 w 196081"/>
                <a:gd name="connsiteY5" fmla="*/ 0 h 286735"/>
                <a:gd name="connsiteX6" fmla="*/ 127756 w 196081"/>
                <a:gd name="connsiteY6" fmla="*/ 32449 h 286735"/>
                <a:gd name="connsiteX7" fmla="*/ 155188 w 196081"/>
                <a:gd name="connsiteY7" fmla="*/ 66739 h 286735"/>
                <a:gd name="connsiteX8" fmla="*/ 196082 w 196081"/>
                <a:gd name="connsiteY8" fmla="*/ 149797 h 286735"/>
                <a:gd name="connsiteX9" fmla="*/ 161601 w 196081"/>
                <a:gd name="connsiteY9" fmla="*/ 187453 h 286735"/>
                <a:gd name="connsiteX10" fmla="*/ 123819 w 196081"/>
                <a:gd name="connsiteY10" fmla="*/ 203010 h 286735"/>
                <a:gd name="connsiteX11" fmla="*/ 73781 w 196081"/>
                <a:gd name="connsiteY11" fmla="*/ 231332 h 286735"/>
                <a:gd name="connsiteX12" fmla="*/ 27997 w 196081"/>
                <a:gd name="connsiteY12" fmla="*/ 283529 h 286735"/>
                <a:gd name="connsiteX13" fmla="*/ 4629 w 196081"/>
                <a:gd name="connsiteY13" fmla="*/ 276925 h 286735"/>
                <a:gd name="connsiteX14" fmla="*/ 4946 w 196081"/>
                <a:gd name="connsiteY14" fmla="*/ 259970 h 286735"/>
                <a:gd name="connsiteX15" fmla="*/ 12503 w 196081"/>
                <a:gd name="connsiteY15" fmla="*/ 180023 h 28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081" h="286735">
                  <a:moveTo>
                    <a:pt x="12566" y="180023"/>
                  </a:moveTo>
                  <a:cubicBezTo>
                    <a:pt x="23171" y="175642"/>
                    <a:pt x="33839" y="171451"/>
                    <a:pt x="44380" y="166942"/>
                  </a:cubicBezTo>
                  <a:cubicBezTo>
                    <a:pt x="59048" y="160592"/>
                    <a:pt x="81527" y="181293"/>
                    <a:pt x="88449" y="159830"/>
                  </a:cubicBezTo>
                  <a:cubicBezTo>
                    <a:pt x="94037" y="142368"/>
                    <a:pt x="68510" y="135573"/>
                    <a:pt x="60572" y="119952"/>
                  </a:cubicBezTo>
                  <a:cubicBezTo>
                    <a:pt x="40633" y="80645"/>
                    <a:pt x="30918" y="35941"/>
                    <a:pt x="4883" y="0"/>
                  </a:cubicBezTo>
                  <a:cubicBezTo>
                    <a:pt x="27743" y="0"/>
                    <a:pt x="50603" y="0"/>
                    <a:pt x="73463" y="0"/>
                  </a:cubicBezTo>
                  <a:cubicBezTo>
                    <a:pt x="84131" y="25210"/>
                    <a:pt x="105213" y="37592"/>
                    <a:pt x="127756" y="32449"/>
                  </a:cubicBezTo>
                  <a:cubicBezTo>
                    <a:pt x="162172" y="24575"/>
                    <a:pt x="162426" y="51753"/>
                    <a:pt x="155188" y="66739"/>
                  </a:cubicBezTo>
                  <a:cubicBezTo>
                    <a:pt x="132073" y="114809"/>
                    <a:pt x="145726" y="140336"/>
                    <a:pt x="196082" y="149797"/>
                  </a:cubicBezTo>
                  <a:cubicBezTo>
                    <a:pt x="183826" y="167387"/>
                    <a:pt x="166998" y="170244"/>
                    <a:pt x="161601" y="187453"/>
                  </a:cubicBezTo>
                  <a:cubicBezTo>
                    <a:pt x="155886" y="205741"/>
                    <a:pt x="140646" y="208662"/>
                    <a:pt x="123819" y="203010"/>
                  </a:cubicBezTo>
                  <a:cubicBezTo>
                    <a:pt x="98672" y="194565"/>
                    <a:pt x="80575" y="196533"/>
                    <a:pt x="73781" y="231332"/>
                  </a:cubicBezTo>
                  <a:cubicBezTo>
                    <a:pt x="68954" y="255779"/>
                    <a:pt x="42856" y="265368"/>
                    <a:pt x="27997" y="283529"/>
                  </a:cubicBezTo>
                  <a:cubicBezTo>
                    <a:pt x="21520" y="291466"/>
                    <a:pt x="11487" y="282894"/>
                    <a:pt x="4629" y="276925"/>
                  </a:cubicBezTo>
                  <a:cubicBezTo>
                    <a:pt x="-1658" y="271464"/>
                    <a:pt x="-1530" y="264161"/>
                    <a:pt x="4946" y="259970"/>
                  </a:cubicBezTo>
                  <a:cubicBezTo>
                    <a:pt x="40824" y="236729"/>
                    <a:pt x="26473" y="208472"/>
                    <a:pt x="12503" y="180023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" name="Полилиния: фигура 85">
              <a:extLst>
                <a:ext uri="{FF2B5EF4-FFF2-40B4-BE49-F238E27FC236}">
                  <a16:creationId xmlns="" xmlns:a16="http://schemas.microsoft.com/office/drawing/2014/main" id="{6FE11975-87CA-4223-BFE3-E3361D08754D}"/>
                </a:ext>
              </a:extLst>
            </p:cNvPr>
            <p:cNvSpPr/>
            <p:nvPr/>
          </p:nvSpPr>
          <p:spPr>
            <a:xfrm>
              <a:off x="2507233" y="1143"/>
              <a:ext cx="203502" cy="243530"/>
            </a:xfrm>
            <a:custGeom>
              <a:avLst/>
              <a:gdLst>
                <a:gd name="connsiteX0" fmla="*/ 167640 w 203502"/>
                <a:gd name="connsiteY0" fmla="*/ 0 h 243530"/>
                <a:gd name="connsiteX1" fmla="*/ 180023 w 203502"/>
                <a:gd name="connsiteY1" fmla="*/ 63119 h 243530"/>
                <a:gd name="connsiteX2" fmla="*/ 202248 w 203502"/>
                <a:gd name="connsiteY2" fmla="*/ 221934 h 243530"/>
                <a:gd name="connsiteX3" fmla="*/ 193548 w 203502"/>
                <a:gd name="connsiteY3" fmla="*/ 236602 h 243530"/>
                <a:gd name="connsiteX4" fmla="*/ 147130 w 203502"/>
                <a:gd name="connsiteY4" fmla="*/ 235015 h 243530"/>
                <a:gd name="connsiteX5" fmla="*/ 100330 w 203502"/>
                <a:gd name="connsiteY5" fmla="*/ 157671 h 243530"/>
                <a:gd name="connsiteX6" fmla="*/ 29337 w 203502"/>
                <a:gd name="connsiteY6" fmla="*/ 40958 h 243530"/>
                <a:gd name="connsiteX7" fmla="*/ 0 w 203502"/>
                <a:gd name="connsiteY7" fmla="*/ 0 h 243530"/>
                <a:gd name="connsiteX8" fmla="*/ 38100 w 203502"/>
                <a:gd name="connsiteY8" fmla="*/ 0 h 243530"/>
                <a:gd name="connsiteX9" fmla="*/ 114300 w 203502"/>
                <a:gd name="connsiteY9" fmla="*/ 0 h 243530"/>
                <a:gd name="connsiteX10" fmla="*/ 167640 w 203502"/>
                <a:gd name="connsiteY10" fmla="*/ 0 h 243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502" h="243530">
                  <a:moveTo>
                    <a:pt x="167640" y="0"/>
                  </a:moveTo>
                  <a:cubicBezTo>
                    <a:pt x="166370" y="22289"/>
                    <a:pt x="172212" y="42990"/>
                    <a:pt x="180023" y="63119"/>
                  </a:cubicBezTo>
                  <a:cubicBezTo>
                    <a:pt x="199961" y="113983"/>
                    <a:pt x="174752" y="172086"/>
                    <a:pt x="202248" y="221934"/>
                  </a:cubicBezTo>
                  <a:cubicBezTo>
                    <a:pt x="206121" y="228919"/>
                    <a:pt x="200406" y="235205"/>
                    <a:pt x="193548" y="236602"/>
                  </a:cubicBezTo>
                  <a:cubicBezTo>
                    <a:pt x="177927" y="239841"/>
                    <a:pt x="159512" y="251271"/>
                    <a:pt x="147130" y="235015"/>
                  </a:cubicBezTo>
                  <a:cubicBezTo>
                    <a:pt x="128968" y="211266"/>
                    <a:pt x="106617" y="188596"/>
                    <a:pt x="100330" y="157671"/>
                  </a:cubicBezTo>
                  <a:cubicBezTo>
                    <a:pt x="90361" y="108395"/>
                    <a:pt x="57595" y="76327"/>
                    <a:pt x="29337" y="40958"/>
                  </a:cubicBezTo>
                  <a:cubicBezTo>
                    <a:pt x="18796" y="27750"/>
                    <a:pt x="4127" y="18415"/>
                    <a:pt x="0" y="0"/>
                  </a:cubicBezTo>
                  <a:cubicBezTo>
                    <a:pt x="12700" y="0"/>
                    <a:pt x="25400" y="0"/>
                    <a:pt x="38100" y="0"/>
                  </a:cubicBezTo>
                  <a:cubicBezTo>
                    <a:pt x="63500" y="12383"/>
                    <a:pt x="88900" y="12891"/>
                    <a:pt x="114300" y="0"/>
                  </a:cubicBezTo>
                  <a:cubicBezTo>
                    <a:pt x="132080" y="0"/>
                    <a:pt x="149860" y="0"/>
                    <a:pt x="167640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" name="Полилиния: фигура 86">
              <a:extLst>
                <a:ext uri="{FF2B5EF4-FFF2-40B4-BE49-F238E27FC236}">
                  <a16:creationId xmlns="" xmlns:a16="http://schemas.microsoft.com/office/drawing/2014/main" id="{F9CA45C3-E2B6-4781-963D-36FB23877111}"/>
                </a:ext>
              </a:extLst>
            </p:cNvPr>
            <p:cNvSpPr/>
            <p:nvPr/>
          </p:nvSpPr>
          <p:spPr>
            <a:xfrm>
              <a:off x="5645095" y="1587"/>
              <a:ext cx="244720" cy="292198"/>
            </a:xfrm>
            <a:custGeom>
              <a:avLst/>
              <a:gdLst>
                <a:gd name="connsiteX0" fmla="*/ 244720 w 244720"/>
                <a:gd name="connsiteY0" fmla="*/ 0 h 292198"/>
                <a:gd name="connsiteX1" fmla="*/ 189221 w 244720"/>
                <a:gd name="connsiteY1" fmla="*/ 116015 h 292198"/>
                <a:gd name="connsiteX2" fmla="*/ 173156 w 244720"/>
                <a:gd name="connsiteY2" fmla="*/ 137923 h 292198"/>
                <a:gd name="connsiteX3" fmla="*/ 122864 w 244720"/>
                <a:gd name="connsiteY3" fmla="*/ 220918 h 292198"/>
                <a:gd name="connsiteX4" fmla="*/ 83113 w 244720"/>
                <a:gd name="connsiteY4" fmla="*/ 270638 h 292198"/>
                <a:gd name="connsiteX5" fmla="*/ 80573 w 244720"/>
                <a:gd name="connsiteY5" fmla="*/ 278258 h 292198"/>
                <a:gd name="connsiteX6" fmla="*/ 56125 w 244720"/>
                <a:gd name="connsiteY6" fmla="*/ 288609 h 292198"/>
                <a:gd name="connsiteX7" fmla="*/ 118 w 244720"/>
                <a:gd name="connsiteY7" fmla="*/ 222823 h 292198"/>
                <a:gd name="connsiteX8" fmla="*/ 34916 w 244720"/>
                <a:gd name="connsiteY8" fmla="*/ 207964 h 292198"/>
                <a:gd name="connsiteX9" fmla="*/ 72127 w 244720"/>
                <a:gd name="connsiteY9" fmla="*/ 173991 h 292198"/>
                <a:gd name="connsiteX10" fmla="*/ 128388 w 244720"/>
                <a:gd name="connsiteY10" fmla="*/ 79058 h 292198"/>
                <a:gd name="connsiteX11" fmla="*/ 153280 w 244720"/>
                <a:gd name="connsiteY11" fmla="*/ 64 h 292198"/>
                <a:gd name="connsiteX12" fmla="*/ 244720 w 244720"/>
                <a:gd name="connsiteY12" fmla="*/ 64 h 292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720" h="292198">
                  <a:moveTo>
                    <a:pt x="244720" y="0"/>
                  </a:moveTo>
                  <a:cubicBezTo>
                    <a:pt x="214176" y="31941"/>
                    <a:pt x="220400" y="84201"/>
                    <a:pt x="189221" y="116015"/>
                  </a:cubicBezTo>
                  <a:cubicBezTo>
                    <a:pt x="182935" y="122429"/>
                    <a:pt x="180014" y="135446"/>
                    <a:pt x="173156" y="137923"/>
                  </a:cubicBezTo>
                  <a:cubicBezTo>
                    <a:pt x="134992" y="151448"/>
                    <a:pt x="128642" y="185611"/>
                    <a:pt x="122864" y="220918"/>
                  </a:cubicBezTo>
                  <a:cubicBezTo>
                    <a:pt x="104766" y="232983"/>
                    <a:pt x="83938" y="242508"/>
                    <a:pt x="83113" y="270638"/>
                  </a:cubicBezTo>
                  <a:cubicBezTo>
                    <a:pt x="83113" y="273178"/>
                    <a:pt x="81715" y="275845"/>
                    <a:pt x="80573" y="278258"/>
                  </a:cubicBezTo>
                  <a:cubicBezTo>
                    <a:pt x="75048" y="289371"/>
                    <a:pt x="62158" y="297054"/>
                    <a:pt x="56125" y="288609"/>
                  </a:cubicBezTo>
                  <a:cubicBezTo>
                    <a:pt x="38789" y="264542"/>
                    <a:pt x="4373" y="255017"/>
                    <a:pt x="118" y="222823"/>
                  </a:cubicBezTo>
                  <a:cubicBezTo>
                    <a:pt x="-1596" y="209424"/>
                    <a:pt x="15612" y="201169"/>
                    <a:pt x="34916" y="207964"/>
                  </a:cubicBezTo>
                  <a:cubicBezTo>
                    <a:pt x="57967" y="216028"/>
                    <a:pt x="66983" y="189421"/>
                    <a:pt x="72127" y="173991"/>
                  </a:cubicBezTo>
                  <a:cubicBezTo>
                    <a:pt x="84446" y="137161"/>
                    <a:pt x="102163" y="105982"/>
                    <a:pt x="128388" y="79058"/>
                  </a:cubicBezTo>
                  <a:cubicBezTo>
                    <a:pt x="148835" y="58039"/>
                    <a:pt x="134420" y="22670"/>
                    <a:pt x="153280" y="64"/>
                  </a:cubicBezTo>
                  <a:cubicBezTo>
                    <a:pt x="183760" y="64"/>
                    <a:pt x="214240" y="64"/>
                    <a:pt x="244720" y="6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" name="Полилиния: фигура 87">
              <a:extLst>
                <a:ext uri="{FF2B5EF4-FFF2-40B4-BE49-F238E27FC236}">
                  <a16:creationId xmlns="" xmlns:a16="http://schemas.microsoft.com/office/drawing/2014/main" id="{07F57B22-A705-4E8F-B01C-3BD6A0292ACD}"/>
                </a:ext>
              </a:extLst>
            </p:cNvPr>
            <p:cNvSpPr/>
            <p:nvPr/>
          </p:nvSpPr>
          <p:spPr>
            <a:xfrm>
              <a:off x="1015" y="794579"/>
              <a:ext cx="296386" cy="123475"/>
            </a:xfrm>
            <a:custGeom>
              <a:avLst/>
              <a:gdLst>
                <a:gd name="connsiteX0" fmla="*/ 0 w 296386"/>
                <a:gd name="connsiteY0" fmla="*/ 0 h 123475"/>
                <a:gd name="connsiteX1" fmla="*/ 48006 w 296386"/>
                <a:gd name="connsiteY1" fmla="*/ 23432 h 123475"/>
                <a:gd name="connsiteX2" fmla="*/ 175070 w 296386"/>
                <a:gd name="connsiteY2" fmla="*/ 47562 h 123475"/>
                <a:gd name="connsiteX3" fmla="*/ 274257 w 296386"/>
                <a:gd name="connsiteY3" fmla="*/ 52197 h 123475"/>
                <a:gd name="connsiteX4" fmla="*/ 274701 w 296386"/>
                <a:gd name="connsiteY4" fmla="*/ 105284 h 123475"/>
                <a:gd name="connsiteX5" fmla="*/ 259017 w 296386"/>
                <a:gd name="connsiteY5" fmla="*/ 122746 h 123475"/>
                <a:gd name="connsiteX6" fmla="*/ 119317 w 296386"/>
                <a:gd name="connsiteY6" fmla="*/ 122429 h 123475"/>
                <a:gd name="connsiteX7" fmla="*/ 29337 w 296386"/>
                <a:gd name="connsiteY7" fmla="*/ 105601 h 123475"/>
                <a:gd name="connsiteX8" fmla="*/ 0 w 296386"/>
                <a:gd name="connsiteY8" fmla="*/ 98171 h 123475"/>
                <a:gd name="connsiteX9" fmla="*/ 0 w 296386"/>
                <a:gd name="connsiteY9" fmla="*/ 0 h 12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386" h="123475">
                  <a:moveTo>
                    <a:pt x="0" y="0"/>
                  </a:moveTo>
                  <a:cubicBezTo>
                    <a:pt x="16002" y="7811"/>
                    <a:pt x="35116" y="8700"/>
                    <a:pt x="48006" y="23432"/>
                  </a:cubicBezTo>
                  <a:cubicBezTo>
                    <a:pt x="84900" y="65469"/>
                    <a:pt x="129159" y="59055"/>
                    <a:pt x="175070" y="47562"/>
                  </a:cubicBezTo>
                  <a:cubicBezTo>
                    <a:pt x="208280" y="39243"/>
                    <a:pt x="242062" y="29845"/>
                    <a:pt x="274257" y="52197"/>
                  </a:cubicBezTo>
                  <a:cubicBezTo>
                    <a:pt x="303721" y="72644"/>
                    <a:pt x="303657" y="83312"/>
                    <a:pt x="274701" y="105284"/>
                  </a:cubicBezTo>
                  <a:cubicBezTo>
                    <a:pt x="268669" y="109856"/>
                    <a:pt x="264224" y="116841"/>
                    <a:pt x="259017" y="122746"/>
                  </a:cubicBezTo>
                  <a:cubicBezTo>
                    <a:pt x="212535" y="109411"/>
                    <a:pt x="165608" y="120016"/>
                    <a:pt x="119317" y="122429"/>
                  </a:cubicBezTo>
                  <a:cubicBezTo>
                    <a:pt x="86805" y="124143"/>
                    <a:pt x="57468" y="126366"/>
                    <a:pt x="29337" y="105601"/>
                  </a:cubicBezTo>
                  <a:cubicBezTo>
                    <a:pt x="21590" y="99886"/>
                    <a:pt x="9906" y="100457"/>
                    <a:pt x="0" y="98171"/>
                  </a:cubicBezTo>
                  <a:cubicBezTo>
                    <a:pt x="0" y="65405"/>
                    <a:pt x="0" y="32703"/>
                    <a:pt x="0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" name="Полилиния: фигура 88">
              <a:extLst>
                <a:ext uri="{FF2B5EF4-FFF2-40B4-BE49-F238E27FC236}">
                  <a16:creationId xmlns="" xmlns:a16="http://schemas.microsoft.com/office/drawing/2014/main" id="{C0886901-4F9E-4CC7-8D56-DBB7075C976D}"/>
                </a:ext>
              </a:extLst>
            </p:cNvPr>
            <p:cNvSpPr/>
            <p:nvPr/>
          </p:nvSpPr>
          <p:spPr>
            <a:xfrm>
              <a:off x="5471886" y="7235288"/>
              <a:ext cx="365859" cy="131064"/>
            </a:xfrm>
            <a:custGeom>
              <a:avLst/>
              <a:gdLst>
                <a:gd name="connsiteX0" fmla="*/ 15403 w 365859"/>
                <a:gd name="connsiteY0" fmla="*/ 130938 h 131064"/>
                <a:gd name="connsiteX1" fmla="*/ 19594 w 365859"/>
                <a:gd name="connsiteY1" fmla="*/ 51753 h 131064"/>
                <a:gd name="connsiteX2" fmla="*/ 163 w 365859"/>
                <a:gd name="connsiteY2" fmla="*/ 0 h 131064"/>
                <a:gd name="connsiteX3" fmla="*/ 45692 w 365859"/>
                <a:gd name="connsiteY3" fmla="*/ 16701 h 131064"/>
                <a:gd name="connsiteX4" fmla="*/ 100747 w 365859"/>
                <a:gd name="connsiteY4" fmla="*/ 43625 h 131064"/>
                <a:gd name="connsiteX5" fmla="*/ 198219 w 365859"/>
                <a:gd name="connsiteY5" fmla="*/ 65659 h 131064"/>
                <a:gd name="connsiteX6" fmla="*/ 333919 w 365859"/>
                <a:gd name="connsiteY6" fmla="*/ 111379 h 131064"/>
                <a:gd name="connsiteX7" fmla="*/ 365859 w 365859"/>
                <a:gd name="connsiteY7" fmla="*/ 131065 h 131064"/>
                <a:gd name="connsiteX8" fmla="*/ 15403 w 365859"/>
                <a:gd name="connsiteY8" fmla="*/ 131065 h 13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859" h="131064">
                  <a:moveTo>
                    <a:pt x="15403" y="130938"/>
                  </a:moveTo>
                  <a:cubicBezTo>
                    <a:pt x="16419" y="104394"/>
                    <a:pt x="13561" y="76835"/>
                    <a:pt x="19594" y="51753"/>
                  </a:cubicBezTo>
                  <a:cubicBezTo>
                    <a:pt x="25753" y="26162"/>
                    <a:pt x="-2377" y="20638"/>
                    <a:pt x="163" y="0"/>
                  </a:cubicBezTo>
                  <a:cubicBezTo>
                    <a:pt x="15339" y="5588"/>
                    <a:pt x="30516" y="11113"/>
                    <a:pt x="45692" y="16701"/>
                  </a:cubicBezTo>
                  <a:cubicBezTo>
                    <a:pt x="60361" y="34353"/>
                    <a:pt x="78077" y="43180"/>
                    <a:pt x="100747" y="43625"/>
                  </a:cubicBezTo>
                  <a:cubicBezTo>
                    <a:pt x="134338" y="44260"/>
                    <a:pt x="163040" y="71818"/>
                    <a:pt x="198219" y="65659"/>
                  </a:cubicBezTo>
                  <a:cubicBezTo>
                    <a:pt x="243431" y="80899"/>
                    <a:pt x="288707" y="96076"/>
                    <a:pt x="333919" y="111379"/>
                  </a:cubicBezTo>
                  <a:cubicBezTo>
                    <a:pt x="345857" y="115443"/>
                    <a:pt x="357985" y="119380"/>
                    <a:pt x="365859" y="131065"/>
                  </a:cubicBezTo>
                  <a:cubicBezTo>
                    <a:pt x="249019" y="131065"/>
                    <a:pt x="132243" y="131065"/>
                    <a:pt x="15403" y="131065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" name="Полилиния: фигура 89">
              <a:extLst>
                <a:ext uri="{FF2B5EF4-FFF2-40B4-BE49-F238E27FC236}">
                  <a16:creationId xmlns="" xmlns:a16="http://schemas.microsoft.com/office/drawing/2014/main" id="{189BEEDD-6F85-46FB-977D-965380E9F5C3}"/>
                </a:ext>
              </a:extLst>
            </p:cNvPr>
            <p:cNvSpPr/>
            <p:nvPr/>
          </p:nvSpPr>
          <p:spPr>
            <a:xfrm>
              <a:off x="2863405" y="6995955"/>
              <a:ext cx="399415" cy="369952"/>
            </a:xfrm>
            <a:custGeom>
              <a:avLst/>
              <a:gdLst>
                <a:gd name="connsiteX0" fmla="*/ 125222 w 399415"/>
                <a:gd name="connsiteY0" fmla="*/ 287974 h 369952"/>
                <a:gd name="connsiteX1" fmla="*/ 81026 w 399415"/>
                <a:gd name="connsiteY1" fmla="*/ 185866 h 369952"/>
                <a:gd name="connsiteX2" fmla="*/ 64008 w 399415"/>
                <a:gd name="connsiteY2" fmla="*/ 140971 h 369952"/>
                <a:gd name="connsiteX3" fmla="*/ 44133 w 399415"/>
                <a:gd name="connsiteY3" fmla="*/ 122302 h 369952"/>
                <a:gd name="connsiteX4" fmla="*/ 36132 w 399415"/>
                <a:gd name="connsiteY4" fmla="*/ 116206 h 369952"/>
                <a:gd name="connsiteX5" fmla="*/ 0 w 399415"/>
                <a:gd name="connsiteY5" fmla="*/ 0 h 369952"/>
                <a:gd name="connsiteX6" fmla="*/ 51308 w 399415"/>
                <a:gd name="connsiteY6" fmla="*/ 64897 h 369952"/>
                <a:gd name="connsiteX7" fmla="*/ 139002 w 399415"/>
                <a:gd name="connsiteY7" fmla="*/ 210631 h 369952"/>
                <a:gd name="connsiteX8" fmla="*/ 333248 w 399415"/>
                <a:gd name="connsiteY8" fmla="*/ 322137 h 369952"/>
                <a:gd name="connsiteX9" fmla="*/ 399415 w 399415"/>
                <a:gd name="connsiteY9" fmla="*/ 369953 h 369952"/>
                <a:gd name="connsiteX10" fmla="*/ 247079 w 399415"/>
                <a:gd name="connsiteY10" fmla="*/ 369953 h 369952"/>
                <a:gd name="connsiteX11" fmla="*/ 125286 w 399415"/>
                <a:gd name="connsiteY11" fmla="*/ 287974 h 369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9415" h="369952">
                  <a:moveTo>
                    <a:pt x="125222" y="287974"/>
                  </a:moveTo>
                  <a:cubicBezTo>
                    <a:pt x="124206" y="247207"/>
                    <a:pt x="92202" y="221870"/>
                    <a:pt x="81026" y="185866"/>
                  </a:cubicBezTo>
                  <a:cubicBezTo>
                    <a:pt x="76327" y="170816"/>
                    <a:pt x="65659" y="157989"/>
                    <a:pt x="64008" y="140971"/>
                  </a:cubicBezTo>
                  <a:cubicBezTo>
                    <a:pt x="62802" y="129097"/>
                    <a:pt x="62929" y="113984"/>
                    <a:pt x="44133" y="122302"/>
                  </a:cubicBezTo>
                  <a:cubicBezTo>
                    <a:pt x="42418" y="123064"/>
                    <a:pt x="36005" y="118110"/>
                    <a:pt x="36132" y="116206"/>
                  </a:cubicBezTo>
                  <a:cubicBezTo>
                    <a:pt x="39434" y="74549"/>
                    <a:pt x="9525" y="44070"/>
                    <a:pt x="0" y="0"/>
                  </a:cubicBezTo>
                  <a:cubicBezTo>
                    <a:pt x="32830" y="13145"/>
                    <a:pt x="44387" y="42419"/>
                    <a:pt x="51308" y="64897"/>
                  </a:cubicBezTo>
                  <a:cubicBezTo>
                    <a:pt x="69088" y="122937"/>
                    <a:pt x="114681" y="159703"/>
                    <a:pt x="139002" y="210631"/>
                  </a:cubicBezTo>
                  <a:cubicBezTo>
                    <a:pt x="180975" y="298515"/>
                    <a:pt x="238189" y="342902"/>
                    <a:pt x="333248" y="322137"/>
                  </a:cubicBezTo>
                  <a:cubicBezTo>
                    <a:pt x="365252" y="315152"/>
                    <a:pt x="379984" y="349506"/>
                    <a:pt x="399415" y="369953"/>
                  </a:cubicBezTo>
                  <a:cubicBezTo>
                    <a:pt x="348615" y="369953"/>
                    <a:pt x="297879" y="369953"/>
                    <a:pt x="247079" y="369953"/>
                  </a:cubicBezTo>
                  <a:cubicBezTo>
                    <a:pt x="198057" y="357062"/>
                    <a:pt x="163830" y="318836"/>
                    <a:pt x="125286" y="287974"/>
                  </a:cubicBezTo>
                  <a:close/>
                </a:path>
              </a:pathLst>
            </a:custGeom>
            <a:solidFill>
              <a:srgbClr val="C5C5C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" name="Полилиния: фигура 90">
              <a:extLst>
                <a:ext uri="{FF2B5EF4-FFF2-40B4-BE49-F238E27FC236}">
                  <a16:creationId xmlns="" xmlns:a16="http://schemas.microsoft.com/office/drawing/2014/main" id="{139A3D2C-83DE-4D90-8EA4-B1BD5DE52389}"/>
                </a:ext>
              </a:extLst>
            </p:cNvPr>
            <p:cNvSpPr/>
            <p:nvPr/>
          </p:nvSpPr>
          <p:spPr>
            <a:xfrm>
              <a:off x="3326543" y="1333"/>
              <a:ext cx="332776" cy="238279"/>
            </a:xfrm>
            <a:custGeom>
              <a:avLst/>
              <a:gdLst>
                <a:gd name="connsiteX0" fmla="*/ 209328 w 332776"/>
                <a:gd name="connsiteY0" fmla="*/ 179896 h 238279"/>
                <a:gd name="connsiteX1" fmla="*/ 175926 w 332776"/>
                <a:gd name="connsiteY1" fmla="*/ 162243 h 238279"/>
                <a:gd name="connsiteX2" fmla="*/ 19907 w 332776"/>
                <a:gd name="connsiteY2" fmla="*/ 62357 h 238279"/>
                <a:gd name="connsiteX3" fmla="*/ 11144 w 332776"/>
                <a:gd name="connsiteY3" fmla="*/ 0 h 238279"/>
                <a:gd name="connsiteX4" fmla="*/ 18764 w 332776"/>
                <a:gd name="connsiteY4" fmla="*/ 0 h 238279"/>
                <a:gd name="connsiteX5" fmla="*/ 49498 w 332776"/>
                <a:gd name="connsiteY5" fmla="*/ 28385 h 238279"/>
                <a:gd name="connsiteX6" fmla="*/ 211867 w 332776"/>
                <a:gd name="connsiteY6" fmla="*/ 123762 h 238279"/>
                <a:gd name="connsiteX7" fmla="*/ 314166 w 332776"/>
                <a:gd name="connsiteY7" fmla="*/ 191834 h 238279"/>
                <a:gd name="connsiteX8" fmla="*/ 323564 w 332776"/>
                <a:gd name="connsiteY8" fmla="*/ 229109 h 238279"/>
                <a:gd name="connsiteX9" fmla="*/ 315690 w 332776"/>
                <a:gd name="connsiteY9" fmla="*/ 237364 h 238279"/>
                <a:gd name="connsiteX10" fmla="*/ 209391 w 332776"/>
                <a:gd name="connsiteY10" fmla="*/ 179833 h 23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2776" h="238279">
                  <a:moveTo>
                    <a:pt x="209328" y="179896"/>
                  </a:moveTo>
                  <a:cubicBezTo>
                    <a:pt x="198215" y="173800"/>
                    <a:pt x="187483" y="163386"/>
                    <a:pt x="175926" y="162243"/>
                  </a:cubicBezTo>
                  <a:cubicBezTo>
                    <a:pt x="108807" y="155385"/>
                    <a:pt x="67532" y="103315"/>
                    <a:pt x="19907" y="62357"/>
                  </a:cubicBezTo>
                  <a:cubicBezTo>
                    <a:pt x="-731" y="44641"/>
                    <a:pt x="-8033" y="24384"/>
                    <a:pt x="11144" y="0"/>
                  </a:cubicBezTo>
                  <a:cubicBezTo>
                    <a:pt x="13684" y="0"/>
                    <a:pt x="16224" y="0"/>
                    <a:pt x="18764" y="0"/>
                  </a:cubicBezTo>
                  <a:cubicBezTo>
                    <a:pt x="26701" y="12510"/>
                    <a:pt x="35464" y="28131"/>
                    <a:pt x="49498" y="28385"/>
                  </a:cubicBezTo>
                  <a:cubicBezTo>
                    <a:pt x="119602" y="29845"/>
                    <a:pt x="156749" y="94171"/>
                    <a:pt x="211867" y="123762"/>
                  </a:cubicBezTo>
                  <a:cubicBezTo>
                    <a:pt x="247935" y="143130"/>
                    <a:pt x="284956" y="161100"/>
                    <a:pt x="314166" y="191834"/>
                  </a:cubicBezTo>
                  <a:cubicBezTo>
                    <a:pt x="322802" y="200915"/>
                    <a:pt x="345344" y="209742"/>
                    <a:pt x="323564" y="229109"/>
                  </a:cubicBezTo>
                  <a:cubicBezTo>
                    <a:pt x="321405" y="232411"/>
                    <a:pt x="319373" y="236539"/>
                    <a:pt x="315690" y="237364"/>
                  </a:cubicBezTo>
                  <a:cubicBezTo>
                    <a:pt x="284829" y="244222"/>
                    <a:pt x="224313" y="211329"/>
                    <a:pt x="209391" y="179833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" name="Полилиния: фигура 91">
              <a:extLst>
                <a:ext uri="{FF2B5EF4-FFF2-40B4-BE49-F238E27FC236}">
                  <a16:creationId xmlns="" xmlns:a16="http://schemas.microsoft.com/office/drawing/2014/main" id="{879A4212-6FC7-4827-A2E9-0E24C43BC2EB}"/>
                </a:ext>
              </a:extLst>
            </p:cNvPr>
            <p:cNvSpPr/>
            <p:nvPr/>
          </p:nvSpPr>
          <p:spPr>
            <a:xfrm>
              <a:off x="11352085" y="2349"/>
              <a:ext cx="157345" cy="171198"/>
            </a:xfrm>
            <a:custGeom>
              <a:avLst/>
              <a:gdLst>
                <a:gd name="connsiteX0" fmla="*/ 152400 w 157345"/>
                <a:gd name="connsiteY0" fmla="*/ 0 h 171198"/>
                <a:gd name="connsiteX1" fmla="*/ 155004 w 157345"/>
                <a:gd name="connsiteY1" fmla="*/ 121349 h 171198"/>
                <a:gd name="connsiteX2" fmla="*/ 91377 w 157345"/>
                <a:gd name="connsiteY2" fmla="*/ 170752 h 171198"/>
                <a:gd name="connsiteX3" fmla="*/ 61595 w 157345"/>
                <a:gd name="connsiteY3" fmla="*/ 116015 h 171198"/>
                <a:gd name="connsiteX4" fmla="*/ 56769 w 157345"/>
                <a:gd name="connsiteY4" fmla="*/ 89345 h 171198"/>
                <a:gd name="connsiteX5" fmla="*/ 60325 w 157345"/>
                <a:gd name="connsiteY5" fmla="*/ 48768 h 171198"/>
                <a:gd name="connsiteX6" fmla="*/ 72961 w 157345"/>
                <a:gd name="connsiteY6" fmla="*/ 23241 h 171198"/>
                <a:gd name="connsiteX7" fmla="*/ 44704 w 157345"/>
                <a:gd name="connsiteY7" fmla="*/ 16447 h 171198"/>
                <a:gd name="connsiteX8" fmla="*/ 0 w 157345"/>
                <a:gd name="connsiteY8" fmla="*/ 0 h 171198"/>
                <a:gd name="connsiteX9" fmla="*/ 152336 w 157345"/>
                <a:gd name="connsiteY9" fmla="*/ 0 h 171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345" h="171198">
                  <a:moveTo>
                    <a:pt x="152400" y="0"/>
                  </a:moveTo>
                  <a:cubicBezTo>
                    <a:pt x="148463" y="40513"/>
                    <a:pt x="162751" y="80201"/>
                    <a:pt x="155004" y="121349"/>
                  </a:cubicBezTo>
                  <a:cubicBezTo>
                    <a:pt x="149352" y="151321"/>
                    <a:pt x="123571" y="174753"/>
                    <a:pt x="91377" y="170752"/>
                  </a:cubicBezTo>
                  <a:cubicBezTo>
                    <a:pt x="59881" y="166815"/>
                    <a:pt x="50927" y="147194"/>
                    <a:pt x="61595" y="116015"/>
                  </a:cubicBezTo>
                  <a:cubicBezTo>
                    <a:pt x="65024" y="106046"/>
                    <a:pt x="62167" y="97409"/>
                    <a:pt x="56769" y="89345"/>
                  </a:cubicBezTo>
                  <a:cubicBezTo>
                    <a:pt x="47117" y="74676"/>
                    <a:pt x="50419" y="61722"/>
                    <a:pt x="60325" y="48768"/>
                  </a:cubicBezTo>
                  <a:cubicBezTo>
                    <a:pt x="66104" y="41212"/>
                    <a:pt x="80772" y="36322"/>
                    <a:pt x="72961" y="23241"/>
                  </a:cubicBezTo>
                  <a:cubicBezTo>
                    <a:pt x="67056" y="13272"/>
                    <a:pt x="54483" y="17526"/>
                    <a:pt x="44704" y="16447"/>
                  </a:cubicBezTo>
                  <a:cubicBezTo>
                    <a:pt x="28639" y="14732"/>
                    <a:pt x="7874" y="27369"/>
                    <a:pt x="0" y="0"/>
                  </a:cubicBezTo>
                  <a:cubicBezTo>
                    <a:pt x="50800" y="0"/>
                    <a:pt x="101600" y="0"/>
                    <a:pt x="152336" y="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" name="Полилиния: фигура 92">
              <a:extLst>
                <a:ext uri="{FF2B5EF4-FFF2-40B4-BE49-F238E27FC236}">
                  <a16:creationId xmlns="" xmlns:a16="http://schemas.microsoft.com/office/drawing/2014/main" id="{4116209D-3B4B-4F61-843F-9B6C20F30BB0}"/>
                </a:ext>
              </a:extLst>
            </p:cNvPr>
            <p:cNvSpPr/>
            <p:nvPr/>
          </p:nvSpPr>
          <p:spPr>
            <a:xfrm>
              <a:off x="1460" y="3200351"/>
              <a:ext cx="138575" cy="199779"/>
            </a:xfrm>
            <a:custGeom>
              <a:avLst/>
              <a:gdLst>
                <a:gd name="connsiteX0" fmla="*/ 0 w 138575"/>
                <a:gd name="connsiteY0" fmla="*/ 0 h 199779"/>
                <a:gd name="connsiteX1" fmla="*/ 53658 w 138575"/>
                <a:gd name="connsiteY1" fmla="*/ 65913 h 199779"/>
                <a:gd name="connsiteX2" fmla="*/ 72962 w 138575"/>
                <a:gd name="connsiteY2" fmla="*/ 76772 h 199779"/>
                <a:gd name="connsiteX3" fmla="*/ 120079 w 138575"/>
                <a:gd name="connsiteY3" fmla="*/ 92139 h 199779"/>
                <a:gd name="connsiteX4" fmla="*/ 137986 w 138575"/>
                <a:gd name="connsiteY4" fmla="*/ 120841 h 199779"/>
                <a:gd name="connsiteX5" fmla="*/ 105982 w 138575"/>
                <a:gd name="connsiteY5" fmla="*/ 132462 h 199779"/>
                <a:gd name="connsiteX6" fmla="*/ 69152 w 138575"/>
                <a:gd name="connsiteY6" fmla="*/ 172467 h 199779"/>
                <a:gd name="connsiteX7" fmla="*/ 31496 w 138575"/>
                <a:gd name="connsiteY7" fmla="*/ 199391 h 199779"/>
                <a:gd name="connsiteX8" fmla="*/ 0 w 138575"/>
                <a:gd name="connsiteY8" fmla="*/ 188215 h 199779"/>
                <a:gd name="connsiteX9" fmla="*/ 0 w 138575"/>
                <a:gd name="connsiteY9" fmla="*/ 0 h 19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575" h="199779">
                  <a:moveTo>
                    <a:pt x="0" y="0"/>
                  </a:moveTo>
                  <a:cubicBezTo>
                    <a:pt x="22987" y="16955"/>
                    <a:pt x="61150" y="18860"/>
                    <a:pt x="53658" y="65913"/>
                  </a:cubicBezTo>
                  <a:cubicBezTo>
                    <a:pt x="51689" y="78105"/>
                    <a:pt x="63881" y="81026"/>
                    <a:pt x="72962" y="76772"/>
                  </a:cubicBezTo>
                  <a:cubicBezTo>
                    <a:pt x="93282" y="67374"/>
                    <a:pt x="107125" y="77915"/>
                    <a:pt x="120079" y="92139"/>
                  </a:cubicBezTo>
                  <a:cubicBezTo>
                    <a:pt x="127699" y="100521"/>
                    <a:pt x="141605" y="106173"/>
                    <a:pt x="137986" y="120841"/>
                  </a:cubicBezTo>
                  <a:cubicBezTo>
                    <a:pt x="133350" y="140018"/>
                    <a:pt x="117666" y="130938"/>
                    <a:pt x="105982" y="132462"/>
                  </a:cubicBezTo>
                  <a:cubicBezTo>
                    <a:pt x="84328" y="135256"/>
                    <a:pt x="62611" y="135002"/>
                    <a:pt x="69152" y="172467"/>
                  </a:cubicBezTo>
                  <a:cubicBezTo>
                    <a:pt x="74168" y="200915"/>
                    <a:pt x="46038" y="195581"/>
                    <a:pt x="31496" y="199391"/>
                  </a:cubicBezTo>
                  <a:cubicBezTo>
                    <a:pt x="22479" y="201804"/>
                    <a:pt x="10605" y="192343"/>
                    <a:pt x="0" y="188215"/>
                  </a:cubicBezTo>
                  <a:cubicBezTo>
                    <a:pt x="0" y="125477"/>
                    <a:pt x="0" y="62738"/>
                    <a:pt x="0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" name="Полилиния: фигура 93">
              <a:extLst>
                <a:ext uri="{FF2B5EF4-FFF2-40B4-BE49-F238E27FC236}">
                  <a16:creationId xmlns="" xmlns:a16="http://schemas.microsoft.com/office/drawing/2014/main" id="{AE60547E-EB8F-4B80-8A25-E0747216EE93}"/>
                </a:ext>
              </a:extLst>
            </p:cNvPr>
            <p:cNvSpPr/>
            <p:nvPr/>
          </p:nvSpPr>
          <p:spPr>
            <a:xfrm>
              <a:off x="2378593" y="7273982"/>
              <a:ext cx="328093" cy="91798"/>
            </a:xfrm>
            <a:custGeom>
              <a:avLst/>
              <a:gdLst>
                <a:gd name="connsiteX0" fmla="*/ 434 w 328093"/>
                <a:gd name="connsiteY0" fmla="*/ 91798 h 91798"/>
                <a:gd name="connsiteX1" fmla="*/ 26786 w 328093"/>
                <a:gd name="connsiteY1" fmla="*/ 67415 h 91798"/>
                <a:gd name="connsiteX2" fmla="*/ 154739 w 328093"/>
                <a:gd name="connsiteY2" fmla="*/ 14773 h 91798"/>
                <a:gd name="connsiteX3" fmla="*/ 233161 w 328093"/>
                <a:gd name="connsiteY3" fmla="*/ 23726 h 91798"/>
                <a:gd name="connsiteX4" fmla="*/ 311457 w 328093"/>
                <a:gd name="connsiteY4" fmla="*/ 71859 h 91798"/>
                <a:gd name="connsiteX5" fmla="*/ 328094 w 328093"/>
                <a:gd name="connsiteY5" fmla="*/ 91798 h 91798"/>
                <a:gd name="connsiteX6" fmla="*/ 497 w 328093"/>
                <a:gd name="connsiteY6" fmla="*/ 91798 h 9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8093" h="91798">
                  <a:moveTo>
                    <a:pt x="434" y="91798"/>
                  </a:moveTo>
                  <a:cubicBezTo>
                    <a:pt x="-2804" y="68684"/>
                    <a:pt x="12689" y="68748"/>
                    <a:pt x="26786" y="67415"/>
                  </a:cubicBezTo>
                  <a:cubicBezTo>
                    <a:pt x="74157" y="63033"/>
                    <a:pt x="117528" y="50650"/>
                    <a:pt x="154739" y="14773"/>
                  </a:cubicBezTo>
                  <a:cubicBezTo>
                    <a:pt x="180583" y="-10183"/>
                    <a:pt x="211699" y="-1039"/>
                    <a:pt x="233161" y="23726"/>
                  </a:cubicBezTo>
                  <a:cubicBezTo>
                    <a:pt x="255323" y="49317"/>
                    <a:pt x="274944" y="74082"/>
                    <a:pt x="311457" y="71859"/>
                  </a:cubicBezTo>
                  <a:cubicBezTo>
                    <a:pt x="321172" y="71224"/>
                    <a:pt x="325173" y="82528"/>
                    <a:pt x="328094" y="91798"/>
                  </a:cubicBezTo>
                  <a:cubicBezTo>
                    <a:pt x="218874" y="91798"/>
                    <a:pt x="109654" y="91798"/>
                    <a:pt x="497" y="91798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" name="Полилиния: фигура 94">
              <a:extLst>
                <a:ext uri="{FF2B5EF4-FFF2-40B4-BE49-F238E27FC236}">
                  <a16:creationId xmlns="" xmlns:a16="http://schemas.microsoft.com/office/drawing/2014/main" id="{7248DD48-2196-4824-8090-E2853DE44BA4}"/>
                </a:ext>
              </a:extLst>
            </p:cNvPr>
            <p:cNvSpPr/>
            <p:nvPr/>
          </p:nvSpPr>
          <p:spPr>
            <a:xfrm>
              <a:off x="1460" y="3546926"/>
              <a:ext cx="113395" cy="136281"/>
            </a:xfrm>
            <a:custGeom>
              <a:avLst/>
              <a:gdLst>
                <a:gd name="connsiteX0" fmla="*/ 0 w 113395"/>
                <a:gd name="connsiteY0" fmla="*/ 21663 h 136281"/>
                <a:gd name="connsiteX1" fmla="*/ 28956 w 113395"/>
                <a:gd name="connsiteY1" fmla="*/ 25600 h 136281"/>
                <a:gd name="connsiteX2" fmla="*/ 90488 w 113395"/>
                <a:gd name="connsiteY2" fmla="*/ 6424 h 136281"/>
                <a:gd name="connsiteX3" fmla="*/ 108458 w 113395"/>
                <a:gd name="connsiteY3" fmla="*/ 72083 h 136281"/>
                <a:gd name="connsiteX4" fmla="*/ 63 w 113395"/>
                <a:gd name="connsiteY4" fmla="*/ 136282 h 136281"/>
                <a:gd name="connsiteX5" fmla="*/ 63 w 113395"/>
                <a:gd name="connsiteY5" fmla="*/ 21727 h 13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395" h="136281">
                  <a:moveTo>
                    <a:pt x="0" y="21663"/>
                  </a:moveTo>
                  <a:cubicBezTo>
                    <a:pt x="9335" y="27188"/>
                    <a:pt x="18923" y="54874"/>
                    <a:pt x="28956" y="25600"/>
                  </a:cubicBezTo>
                  <a:cubicBezTo>
                    <a:pt x="42101" y="-12944"/>
                    <a:pt x="75946" y="2359"/>
                    <a:pt x="90488" y="6424"/>
                  </a:cubicBezTo>
                  <a:cubicBezTo>
                    <a:pt x="114872" y="13155"/>
                    <a:pt x="117856" y="45349"/>
                    <a:pt x="108458" y="72083"/>
                  </a:cubicBezTo>
                  <a:cubicBezTo>
                    <a:pt x="90932" y="121931"/>
                    <a:pt x="66104" y="136218"/>
                    <a:pt x="63" y="136282"/>
                  </a:cubicBezTo>
                  <a:cubicBezTo>
                    <a:pt x="63" y="98118"/>
                    <a:pt x="63" y="59891"/>
                    <a:pt x="63" y="2172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" name="Полилиния: фигура 95">
              <a:extLst>
                <a:ext uri="{FF2B5EF4-FFF2-40B4-BE49-F238E27FC236}">
                  <a16:creationId xmlns="" xmlns:a16="http://schemas.microsoft.com/office/drawing/2014/main" id="{F5678315-C53D-42ED-8B56-4527B63DD841}"/>
                </a:ext>
              </a:extLst>
            </p:cNvPr>
            <p:cNvSpPr/>
            <p:nvPr/>
          </p:nvSpPr>
          <p:spPr>
            <a:xfrm>
              <a:off x="8579942" y="7130086"/>
              <a:ext cx="106984" cy="236520"/>
            </a:xfrm>
            <a:custGeom>
              <a:avLst/>
              <a:gdLst>
                <a:gd name="connsiteX0" fmla="*/ 53708 w 106984"/>
                <a:gd name="connsiteY0" fmla="*/ 236521 h 236520"/>
                <a:gd name="connsiteX1" fmla="*/ 25641 w 106984"/>
                <a:gd name="connsiteY1" fmla="*/ 114537 h 236520"/>
                <a:gd name="connsiteX2" fmla="*/ 11925 w 106984"/>
                <a:gd name="connsiteY2" fmla="*/ 81834 h 236520"/>
                <a:gd name="connsiteX3" fmla="*/ 18529 w 106984"/>
                <a:gd name="connsiteY3" fmla="*/ 5126 h 236520"/>
                <a:gd name="connsiteX4" fmla="*/ 35420 w 106984"/>
                <a:gd name="connsiteY4" fmla="*/ 8301 h 236520"/>
                <a:gd name="connsiteX5" fmla="*/ 70282 w 106984"/>
                <a:gd name="connsiteY5" fmla="*/ 114283 h 236520"/>
                <a:gd name="connsiteX6" fmla="*/ 106985 w 106984"/>
                <a:gd name="connsiteY6" fmla="*/ 236521 h 236520"/>
                <a:gd name="connsiteX7" fmla="*/ 53645 w 106984"/>
                <a:gd name="connsiteY7" fmla="*/ 236521 h 23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984" h="236520">
                  <a:moveTo>
                    <a:pt x="53708" y="236521"/>
                  </a:moveTo>
                  <a:cubicBezTo>
                    <a:pt x="40627" y="196833"/>
                    <a:pt x="26848" y="157590"/>
                    <a:pt x="25641" y="114537"/>
                  </a:cubicBezTo>
                  <a:cubicBezTo>
                    <a:pt x="25324" y="103361"/>
                    <a:pt x="19609" y="89327"/>
                    <a:pt x="11925" y="81834"/>
                  </a:cubicBezTo>
                  <a:cubicBezTo>
                    <a:pt x="-17856" y="52624"/>
                    <a:pt x="17386" y="30653"/>
                    <a:pt x="18529" y="5126"/>
                  </a:cubicBezTo>
                  <a:cubicBezTo>
                    <a:pt x="18910" y="-3383"/>
                    <a:pt x="31483" y="-589"/>
                    <a:pt x="35420" y="8301"/>
                  </a:cubicBezTo>
                  <a:cubicBezTo>
                    <a:pt x="50533" y="42464"/>
                    <a:pt x="74346" y="76055"/>
                    <a:pt x="70282" y="114283"/>
                  </a:cubicBezTo>
                  <a:cubicBezTo>
                    <a:pt x="65075" y="163178"/>
                    <a:pt x="78410" y="201406"/>
                    <a:pt x="106985" y="236521"/>
                  </a:cubicBezTo>
                  <a:cubicBezTo>
                    <a:pt x="89204" y="236521"/>
                    <a:pt x="71425" y="236521"/>
                    <a:pt x="53645" y="236521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" name="Полилиния: фигура 96">
              <a:extLst>
                <a:ext uri="{FF2B5EF4-FFF2-40B4-BE49-F238E27FC236}">
                  <a16:creationId xmlns="" xmlns:a16="http://schemas.microsoft.com/office/drawing/2014/main" id="{98B83FC3-070A-4D95-9440-E4EE20102B66}"/>
                </a:ext>
              </a:extLst>
            </p:cNvPr>
            <p:cNvSpPr/>
            <p:nvPr/>
          </p:nvSpPr>
          <p:spPr>
            <a:xfrm>
              <a:off x="4945189" y="1460"/>
              <a:ext cx="83088" cy="137351"/>
            </a:xfrm>
            <a:custGeom>
              <a:avLst/>
              <a:gdLst>
                <a:gd name="connsiteX0" fmla="*/ 76136 w 83088"/>
                <a:gd name="connsiteY0" fmla="*/ 0 h 137351"/>
                <a:gd name="connsiteX1" fmla="*/ 77660 w 83088"/>
                <a:gd name="connsiteY1" fmla="*/ 120016 h 137351"/>
                <a:gd name="connsiteX2" fmla="*/ 64262 w 83088"/>
                <a:gd name="connsiteY2" fmla="*/ 137351 h 137351"/>
                <a:gd name="connsiteX3" fmla="*/ 53403 w 83088"/>
                <a:gd name="connsiteY3" fmla="*/ 119127 h 137351"/>
                <a:gd name="connsiteX4" fmla="*/ 27241 w 83088"/>
                <a:gd name="connsiteY4" fmla="*/ 94933 h 137351"/>
                <a:gd name="connsiteX5" fmla="*/ 1841 w 83088"/>
                <a:gd name="connsiteY5" fmla="*/ 64135 h 137351"/>
                <a:gd name="connsiteX6" fmla="*/ 0 w 83088"/>
                <a:gd name="connsiteY6" fmla="*/ 0 h 137351"/>
                <a:gd name="connsiteX7" fmla="*/ 76200 w 83088"/>
                <a:gd name="connsiteY7" fmla="*/ 0 h 13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088" h="137351">
                  <a:moveTo>
                    <a:pt x="76136" y="0"/>
                  </a:moveTo>
                  <a:cubicBezTo>
                    <a:pt x="81597" y="39942"/>
                    <a:pt x="87820" y="79883"/>
                    <a:pt x="77660" y="120016"/>
                  </a:cubicBezTo>
                  <a:cubicBezTo>
                    <a:pt x="75755" y="127699"/>
                    <a:pt x="72898" y="137415"/>
                    <a:pt x="64262" y="137351"/>
                  </a:cubicBezTo>
                  <a:cubicBezTo>
                    <a:pt x="54546" y="137351"/>
                    <a:pt x="54420" y="126937"/>
                    <a:pt x="53403" y="119127"/>
                  </a:cubicBezTo>
                  <a:cubicBezTo>
                    <a:pt x="51308" y="102553"/>
                    <a:pt x="45974" y="88646"/>
                    <a:pt x="27241" y="94933"/>
                  </a:cubicBezTo>
                  <a:cubicBezTo>
                    <a:pt x="-3937" y="105411"/>
                    <a:pt x="-1016" y="82550"/>
                    <a:pt x="1841" y="64135"/>
                  </a:cubicBezTo>
                  <a:cubicBezTo>
                    <a:pt x="5143" y="42228"/>
                    <a:pt x="3111" y="21273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" name="Полилиния: фигура 97">
              <a:extLst>
                <a:ext uri="{FF2B5EF4-FFF2-40B4-BE49-F238E27FC236}">
                  <a16:creationId xmlns="" xmlns:a16="http://schemas.microsoft.com/office/drawing/2014/main" id="{8296A0D0-32F8-4BFD-83CA-76B59CC4E600}"/>
                </a:ext>
              </a:extLst>
            </p:cNvPr>
            <p:cNvSpPr/>
            <p:nvPr/>
          </p:nvSpPr>
          <p:spPr>
            <a:xfrm>
              <a:off x="5592635" y="1524"/>
              <a:ext cx="76263" cy="97129"/>
            </a:xfrm>
            <a:custGeom>
              <a:avLst/>
              <a:gdLst>
                <a:gd name="connsiteX0" fmla="*/ 76264 w 76263"/>
                <a:gd name="connsiteY0" fmla="*/ 64 h 97129"/>
                <a:gd name="connsiteX1" fmla="*/ 72771 w 76263"/>
                <a:gd name="connsiteY1" fmla="*/ 72073 h 97129"/>
                <a:gd name="connsiteX2" fmla="*/ 51308 w 76263"/>
                <a:gd name="connsiteY2" fmla="*/ 96965 h 97129"/>
                <a:gd name="connsiteX3" fmla="*/ 30353 w 76263"/>
                <a:gd name="connsiteY3" fmla="*/ 77534 h 97129"/>
                <a:gd name="connsiteX4" fmla="*/ 0 w 76263"/>
                <a:gd name="connsiteY4" fmla="*/ 0 h 97129"/>
                <a:gd name="connsiteX5" fmla="*/ 76200 w 76263"/>
                <a:gd name="connsiteY5" fmla="*/ 0 h 9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63" h="97129">
                  <a:moveTo>
                    <a:pt x="76264" y="64"/>
                  </a:moveTo>
                  <a:cubicBezTo>
                    <a:pt x="75248" y="24067"/>
                    <a:pt x="75374" y="48260"/>
                    <a:pt x="72771" y="72073"/>
                  </a:cubicBezTo>
                  <a:cubicBezTo>
                    <a:pt x="71501" y="84074"/>
                    <a:pt x="63945" y="95250"/>
                    <a:pt x="51308" y="96965"/>
                  </a:cubicBezTo>
                  <a:cubicBezTo>
                    <a:pt x="38926" y="98679"/>
                    <a:pt x="35560" y="86614"/>
                    <a:pt x="30353" y="77534"/>
                  </a:cubicBezTo>
                  <a:cubicBezTo>
                    <a:pt x="16510" y="53340"/>
                    <a:pt x="7811" y="26861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" name="Полилиния: фигура 98">
              <a:extLst>
                <a:ext uri="{FF2B5EF4-FFF2-40B4-BE49-F238E27FC236}">
                  <a16:creationId xmlns="" xmlns:a16="http://schemas.microsoft.com/office/drawing/2014/main" id="{2F038F22-1565-465E-A387-FDCC82647AFF}"/>
                </a:ext>
              </a:extLst>
            </p:cNvPr>
            <p:cNvSpPr/>
            <p:nvPr/>
          </p:nvSpPr>
          <p:spPr>
            <a:xfrm>
              <a:off x="1166494" y="952"/>
              <a:ext cx="115455" cy="67248"/>
            </a:xfrm>
            <a:custGeom>
              <a:avLst/>
              <a:gdLst>
                <a:gd name="connsiteX0" fmla="*/ 91377 w 115455"/>
                <a:gd name="connsiteY0" fmla="*/ 0 h 67248"/>
                <a:gd name="connsiteX1" fmla="*/ 109410 w 115455"/>
                <a:gd name="connsiteY1" fmla="*/ 60198 h 67248"/>
                <a:gd name="connsiteX2" fmla="*/ 61024 w 115455"/>
                <a:gd name="connsiteY2" fmla="*/ 32068 h 67248"/>
                <a:gd name="connsiteX3" fmla="*/ 0 w 115455"/>
                <a:gd name="connsiteY3" fmla="*/ 0 h 67248"/>
                <a:gd name="connsiteX4" fmla="*/ 91440 w 115455"/>
                <a:gd name="connsiteY4" fmla="*/ 0 h 6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55" h="67248">
                  <a:moveTo>
                    <a:pt x="91377" y="0"/>
                  </a:moveTo>
                  <a:cubicBezTo>
                    <a:pt x="92393" y="22543"/>
                    <a:pt x="129731" y="40259"/>
                    <a:pt x="109410" y="60198"/>
                  </a:cubicBezTo>
                  <a:cubicBezTo>
                    <a:pt x="84392" y="84773"/>
                    <a:pt x="80137" y="37656"/>
                    <a:pt x="61024" y="32068"/>
                  </a:cubicBezTo>
                  <a:cubicBezTo>
                    <a:pt x="38989" y="25591"/>
                    <a:pt x="17526" y="16828"/>
                    <a:pt x="0" y="0"/>
                  </a:cubicBezTo>
                  <a:cubicBezTo>
                    <a:pt x="30480" y="0"/>
                    <a:pt x="60960" y="0"/>
                    <a:pt x="91440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" name="Полилиния: фигура 99">
              <a:extLst>
                <a:ext uri="{FF2B5EF4-FFF2-40B4-BE49-F238E27FC236}">
                  <a16:creationId xmlns="" xmlns:a16="http://schemas.microsoft.com/office/drawing/2014/main" id="{66727AF1-F199-46F0-A817-B8B6114C14BE}"/>
                </a:ext>
              </a:extLst>
            </p:cNvPr>
            <p:cNvSpPr/>
            <p:nvPr/>
          </p:nvSpPr>
          <p:spPr>
            <a:xfrm>
              <a:off x="12121428" y="4340880"/>
              <a:ext cx="69427" cy="96401"/>
            </a:xfrm>
            <a:custGeom>
              <a:avLst/>
              <a:gdLst>
                <a:gd name="connsiteX0" fmla="*/ 69428 w 69427"/>
                <a:gd name="connsiteY0" fmla="*/ 88519 h 96401"/>
                <a:gd name="connsiteX1" fmla="*/ 23708 w 69427"/>
                <a:gd name="connsiteY1" fmla="*/ 88519 h 96401"/>
                <a:gd name="connsiteX2" fmla="*/ 29678 w 69427"/>
                <a:gd name="connsiteY2" fmla="*/ 0 h 96401"/>
                <a:gd name="connsiteX3" fmla="*/ 69428 w 69427"/>
                <a:gd name="connsiteY3" fmla="*/ 64008 h 96401"/>
                <a:gd name="connsiteX4" fmla="*/ 69428 w 69427"/>
                <a:gd name="connsiteY4" fmla="*/ 88583 h 9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27" h="96401">
                  <a:moveTo>
                    <a:pt x="69428" y="88519"/>
                  </a:moveTo>
                  <a:cubicBezTo>
                    <a:pt x="54189" y="93981"/>
                    <a:pt x="38948" y="103125"/>
                    <a:pt x="23708" y="88519"/>
                  </a:cubicBezTo>
                  <a:cubicBezTo>
                    <a:pt x="-10010" y="48578"/>
                    <a:pt x="-7534" y="11875"/>
                    <a:pt x="29678" y="0"/>
                  </a:cubicBezTo>
                  <a:cubicBezTo>
                    <a:pt x="63586" y="6477"/>
                    <a:pt x="52093" y="45594"/>
                    <a:pt x="69428" y="64008"/>
                  </a:cubicBezTo>
                  <a:cubicBezTo>
                    <a:pt x="69428" y="72200"/>
                    <a:pt x="69428" y="80392"/>
                    <a:pt x="69428" y="8858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" name="Полилиния: фигура 100">
              <a:extLst>
                <a:ext uri="{FF2B5EF4-FFF2-40B4-BE49-F238E27FC236}">
                  <a16:creationId xmlns="" xmlns:a16="http://schemas.microsoft.com/office/drawing/2014/main" id="{31927811-6867-4DBC-98BB-1753AB771923}"/>
                </a:ext>
              </a:extLst>
            </p:cNvPr>
            <p:cNvSpPr/>
            <p:nvPr/>
          </p:nvSpPr>
          <p:spPr>
            <a:xfrm>
              <a:off x="4336922" y="7307615"/>
              <a:ext cx="91503" cy="58420"/>
            </a:xfrm>
            <a:custGeom>
              <a:avLst/>
              <a:gdLst>
                <a:gd name="connsiteX0" fmla="*/ 0 w 91503"/>
                <a:gd name="connsiteY0" fmla="*/ 58420 h 58420"/>
                <a:gd name="connsiteX1" fmla="*/ 25400 w 91503"/>
                <a:gd name="connsiteY1" fmla="*/ 46291 h 58420"/>
                <a:gd name="connsiteX2" fmla="*/ 52324 w 91503"/>
                <a:gd name="connsiteY2" fmla="*/ 24638 h 58420"/>
                <a:gd name="connsiteX3" fmla="*/ 66929 w 91503"/>
                <a:gd name="connsiteY3" fmla="*/ 0 h 58420"/>
                <a:gd name="connsiteX4" fmla="*/ 83947 w 91503"/>
                <a:gd name="connsiteY4" fmla="*/ 27114 h 58420"/>
                <a:gd name="connsiteX5" fmla="*/ 91504 w 91503"/>
                <a:gd name="connsiteY5" fmla="*/ 58420 h 58420"/>
                <a:gd name="connsiteX6" fmla="*/ 64 w 91503"/>
                <a:gd name="connsiteY6" fmla="*/ 58420 h 5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503" h="58420">
                  <a:moveTo>
                    <a:pt x="0" y="58420"/>
                  </a:moveTo>
                  <a:cubicBezTo>
                    <a:pt x="5271" y="46673"/>
                    <a:pt x="14478" y="44895"/>
                    <a:pt x="25400" y="46291"/>
                  </a:cubicBezTo>
                  <a:cubicBezTo>
                    <a:pt x="40577" y="48260"/>
                    <a:pt x="48768" y="40068"/>
                    <a:pt x="52324" y="24638"/>
                  </a:cubicBezTo>
                  <a:cubicBezTo>
                    <a:pt x="54610" y="14732"/>
                    <a:pt x="53340" y="-63"/>
                    <a:pt x="66929" y="0"/>
                  </a:cubicBezTo>
                  <a:cubicBezTo>
                    <a:pt x="82105" y="64"/>
                    <a:pt x="81471" y="15557"/>
                    <a:pt x="83947" y="27114"/>
                  </a:cubicBezTo>
                  <a:cubicBezTo>
                    <a:pt x="86233" y="37592"/>
                    <a:pt x="88964" y="48006"/>
                    <a:pt x="91504" y="58420"/>
                  </a:cubicBezTo>
                  <a:cubicBezTo>
                    <a:pt x="61024" y="58420"/>
                    <a:pt x="30543" y="58420"/>
                    <a:pt x="64" y="58420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2" name="Полилиния: фигура 101">
              <a:extLst>
                <a:ext uri="{FF2B5EF4-FFF2-40B4-BE49-F238E27FC236}">
                  <a16:creationId xmlns="" xmlns:a16="http://schemas.microsoft.com/office/drawing/2014/main" id="{B6F24E41-9EE7-4464-B8F0-9463D4AA32FD}"/>
                </a:ext>
              </a:extLst>
            </p:cNvPr>
            <p:cNvSpPr/>
            <p:nvPr/>
          </p:nvSpPr>
          <p:spPr>
            <a:xfrm>
              <a:off x="12163057" y="867900"/>
              <a:ext cx="27228" cy="108289"/>
            </a:xfrm>
            <a:custGeom>
              <a:avLst/>
              <a:gdLst>
                <a:gd name="connsiteX0" fmla="*/ 27228 w 27228"/>
                <a:gd name="connsiteY0" fmla="*/ 108290 h 108289"/>
                <a:gd name="connsiteX1" fmla="*/ 304 w 27228"/>
                <a:gd name="connsiteY1" fmla="*/ 15706 h 108289"/>
                <a:gd name="connsiteX2" fmla="*/ 27228 w 27228"/>
                <a:gd name="connsiteY2" fmla="*/ 1927 h 108289"/>
                <a:gd name="connsiteX3" fmla="*/ 27228 w 27228"/>
                <a:gd name="connsiteY3" fmla="*/ 108290 h 108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28" h="108289">
                  <a:moveTo>
                    <a:pt x="27228" y="108290"/>
                  </a:moveTo>
                  <a:cubicBezTo>
                    <a:pt x="-2172" y="84477"/>
                    <a:pt x="4495" y="47647"/>
                    <a:pt x="304" y="15706"/>
                  </a:cubicBezTo>
                  <a:cubicBezTo>
                    <a:pt x="-2553" y="-5821"/>
                    <a:pt x="15354" y="593"/>
                    <a:pt x="27228" y="1927"/>
                  </a:cubicBezTo>
                  <a:cubicBezTo>
                    <a:pt x="27228" y="37360"/>
                    <a:pt x="27228" y="72856"/>
                    <a:pt x="27228" y="1082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3" name="Полилиния: фигура 102">
              <a:extLst>
                <a:ext uri="{FF2B5EF4-FFF2-40B4-BE49-F238E27FC236}">
                  <a16:creationId xmlns="" xmlns:a16="http://schemas.microsoft.com/office/drawing/2014/main" id="{6CB450A6-C1C0-4EB4-9F2A-0D0E461FCF7B}"/>
                </a:ext>
              </a:extLst>
            </p:cNvPr>
            <p:cNvSpPr/>
            <p:nvPr/>
          </p:nvSpPr>
          <p:spPr>
            <a:xfrm>
              <a:off x="1905" y="5810658"/>
              <a:ext cx="33067" cy="90043"/>
            </a:xfrm>
            <a:custGeom>
              <a:avLst/>
              <a:gdLst>
                <a:gd name="connsiteX0" fmla="*/ 0 w 33067"/>
                <a:gd name="connsiteY0" fmla="*/ 64 h 90043"/>
                <a:gd name="connsiteX1" fmla="*/ 30417 w 33067"/>
                <a:gd name="connsiteY1" fmla="*/ 58738 h 90043"/>
                <a:gd name="connsiteX2" fmla="*/ 0 w 33067"/>
                <a:gd name="connsiteY2" fmla="*/ 90043 h 90043"/>
                <a:gd name="connsiteX3" fmla="*/ 0 w 33067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67" h="90043">
                  <a:moveTo>
                    <a:pt x="0" y="64"/>
                  </a:moveTo>
                  <a:cubicBezTo>
                    <a:pt x="17209" y="15240"/>
                    <a:pt x="22543" y="38735"/>
                    <a:pt x="30417" y="58738"/>
                  </a:cubicBezTo>
                  <a:cubicBezTo>
                    <a:pt x="41275" y="86234"/>
                    <a:pt x="16319" y="86043"/>
                    <a:pt x="0" y="90043"/>
                  </a:cubicBezTo>
                  <a:cubicBezTo>
                    <a:pt x="0" y="60008"/>
                    <a:pt x="0" y="30036"/>
                    <a:pt x="0" y="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4" name="Полилиния: фигура 103">
              <a:extLst>
                <a:ext uri="{FF2B5EF4-FFF2-40B4-BE49-F238E27FC236}">
                  <a16:creationId xmlns="" xmlns:a16="http://schemas.microsoft.com/office/drawing/2014/main" id="{B159ED6E-21B9-4228-8DF8-214EE3DB34F6}"/>
                </a:ext>
              </a:extLst>
            </p:cNvPr>
            <p:cNvSpPr/>
            <p:nvPr/>
          </p:nvSpPr>
          <p:spPr>
            <a:xfrm>
              <a:off x="12150396" y="4331165"/>
              <a:ext cx="40460" cy="73660"/>
            </a:xfrm>
            <a:custGeom>
              <a:avLst/>
              <a:gdLst>
                <a:gd name="connsiteX0" fmla="*/ 40460 w 40460"/>
                <a:gd name="connsiteY0" fmla="*/ 73660 h 73660"/>
                <a:gd name="connsiteX1" fmla="*/ 2360 w 40460"/>
                <a:gd name="connsiteY1" fmla="*/ 24384 h 73660"/>
                <a:gd name="connsiteX2" fmla="*/ 2360 w 40460"/>
                <a:gd name="connsiteY2" fmla="*/ 0 h 73660"/>
                <a:gd name="connsiteX3" fmla="*/ 40397 w 40460"/>
                <a:gd name="connsiteY3" fmla="*/ 8191 h 73660"/>
                <a:gd name="connsiteX4" fmla="*/ 40397 w 40460"/>
                <a:gd name="connsiteY4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0" h="73660">
                  <a:moveTo>
                    <a:pt x="40460" y="73660"/>
                  </a:moveTo>
                  <a:cubicBezTo>
                    <a:pt x="16203" y="67564"/>
                    <a:pt x="18172" y="38100"/>
                    <a:pt x="2360" y="24384"/>
                  </a:cubicBezTo>
                  <a:cubicBezTo>
                    <a:pt x="8774" y="16256"/>
                    <a:pt x="-5323" y="8128"/>
                    <a:pt x="2360" y="0"/>
                  </a:cubicBezTo>
                  <a:cubicBezTo>
                    <a:pt x="15060" y="2730"/>
                    <a:pt x="27760" y="5461"/>
                    <a:pt x="40397" y="8191"/>
                  </a:cubicBezTo>
                  <a:cubicBezTo>
                    <a:pt x="40397" y="29972"/>
                    <a:pt x="40397" y="51816"/>
                    <a:pt x="40397" y="7366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5" name="Полилиния: фигура 104">
              <a:extLst>
                <a:ext uri="{FF2B5EF4-FFF2-40B4-BE49-F238E27FC236}">
                  <a16:creationId xmlns="" xmlns:a16="http://schemas.microsoft.com/office/drawing/2014/main" id="{D5118717-FEB3-4DA2-82B8-8366A0D292C0}"/>
                </a:ext>
              </a:extLst>
            </p:cNvPr>
            <p:cNvSpPr/>
            <p:nvPr/>
          </p:nvSpPr>
          <p:spPr>
            <a:xfrm>
              <a:off x="12168076" y="779783"/>
              <a:ext cx="22145" cy="73660"/>
            </a:xfrm>
            <a:custGeom>
              <a:avLst/>
              <a:gdLst>
                <a:gd name="connsiteX0" fmla="*/ 22146 w 22145"/>
                <a:gd name="connsiteY0" fmla="*/ 73660 h 73660"/>
                <a:gd name="connsiteX1" fmla="*/ 22146 w 22145"/>
                <a:gd name="connsiteY1" fmla="*/ 0 h 73660"/>
                <a:gd name="connsiteX2" fmla="*/ 22146 w 22145"/>
                <a:gd name="connsiteY2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45" h="73660">
                  <a:moveTo>
                    <a:pt x="22146" y="73660"/>
                  </a:moveTo>
                  <a:cubicBezTo>
                    <a:pt x="-7382" y="37148"/>
                    <a:pt x="-7382" y="23876"/>
                    <a:pt x="22146" y="0"/>
                  </a:cubicBezTo>
                  <a:cubicBezTo>
                    <a:pt x="22146" y="24575"/>
                    <a:pt x="22146" y="49086"/>
                    <a:pt x="22146" y="7366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6" name="Полилиния: фигура 105">
              <a:extLst>
                <a:ext uri="{FF2B5EF4-FFF2-40B4-BE49-F238E27FC236}">
                  <a16:creationId xmlns="" xmlns:a16="http://schemas.microsoft.com/office/drawing/2014/main" id="{D5FB10E4-D482-4EFE-9669-AEC2DE791EF6}"/>
                </a:ext>
              </a:extLst>
            </p:cNvPr>
            <p:cNvSpPr/>
            <p:nvPr/>
          </p:nvSpPr>
          <p:spPr>
            <a:xfrm>
              <a:off x="2545397" y="1143"/>
              <a:ext cx="76200" cy="18000"/>
            </a:xfrm>
            <a:custGeom>
              <a:avLst/>
              <a:gdLst>
                <a:gd name="connsiteX0" fmla="*/ 76200 w 76200"/>
                <a:gd name="connsiteY0" fmla="*/ 0 h 18000"/>
                <a:gd name="connsiteX1" fmla="*/ 0 w 76200"/>
                <a:gd name="connsiteY1" fmla="*/ 0 h 18000"/>
                <a:gd name="connsiteX2" fmla="*/ 76200 w 76200"/>
                <a:gd name="connsiteY2" fmla="*/ 0 h 1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18000">
                  <a:moveTo>
                    <a:pt x="76200" y="0"/>
                  </a:moveTo>
                  <a:cubicBezTo>
                    <a:pt x="50800" y="26353"/>
                    <a:pt x="25400" y="21527"/>
                    <a:pt x="0" y="0"/>
                  </a:cubicBezTo>
                  <a:cubicBezTo>
                    <a:pt x="25400" y="0"/>
                    <a:pt x="50800" y="0"/>
                    <a:pt x="76200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7" name="Полилиния: фигура 106">
              <a:extLst>
                <a:ext uri="{FF2B5EF4-FFF2-40B4-BE49-F238E27FC236}">
                  <a16:creationId xmlns="" xmlns:a16="http://schemas.microsoft.com/office/drawing/2014/main" id="{E22EFB19-4368-489C-B638-7B02B3EC1228}"/>
                </a:ext>
              </a:extLst>
            </p:cNvPr>
            <p:cNvSpPr/>
            <p:nvPr/>
          </p:nvSpPr>
          <p:spPr>
            <a:xfrm>
              <a:off x="7916682" y="3503275"/>
              <a:ext cx="1538170" cy="2131282"/>
            </a:xfrm>
            <a:custGeom>
              <a:avLst/>
              <a:gdLst>
                <a:gd name="connsiteX0" fmla="*/ 1425057 w 1538170"/>
                <a:gd name="connsiteY0" fmla="*/ 1416728 h 2131282"/>
                <a:gd name="connsiteX1" fmla="*/ 1490525 w 1538170"/>
                <a:gd name="connsiteY1" fmla="*/ 1632185 h 2131282"/>
                <a:gd name="connsiteX2" fmla="*/ 1494843 w 1538170"/>
                <a:gd name="connsiteY2" fmla="*/ 1647171 h 2131282"/>
                <a:gd name="connsiteX3" fmla="*/ 1518846 w 1538170"/>
                <a:gd name="connsiteY3" fmla="*/ 1730166 h 2131282"/>
                <a:gd name="connsiteX4" fmla="*/ 1531165 w 1538170"/>
                <a:gd name="connsiteY4" fmla="*/ 1790364 h 2131282"/>
                <a:gd name="connsiteX5" fmla="*/ 1531736 w 1538170"/>
                <a:gd name="connsiteY5" fmla="*/ 1800715 h 2131282"/>
                <a:gd name="connsiteX6" fmla="*/ 1532880 w 1538170"/>
                <a:gd name="connsiteY6" fmla="*/ 1842244 h 2131282"/>
                <a:gd name="connsiteX7" fmla="*/ 1521132 w 1538170"/>
                <a:gd name="connsiteY7" fmla="*/ 1866310 h 2131282"/>
                <a:gd name="connsiteX8" fmla="*/ 1493700 w 1538170"/>
                <a:gd name="connsiteY8" fmla="*/ 1934192 h 2131282"/>
                <a:gd name="connsiteX9" fmla="*/ 1495414 w 1538170"/>
                <a:gd name="connsiteY9" fmla="*/ 2047223 h 2131282"/>
                <a:gd name="connsiteX10" fmla="*/ 1503352 w 1538170"/>
                <a:gd name="connsiteY10" fmla="*/ 2095801 h 2131282"/>
                <a:gd name="connsiteX11" fmla="*/ 1483286 w 1538170"/>
                <a:gd name="connsiteY11" fmla="*/ 2131107 h 2131282"/>
                <a:gd name="connsiteX12" fmla="*/ 1416738 w 1538170"/>
                <a:gd name="connsiteY12" fmla="*/ 2101452 h 2131282"/>
                <a:gd name="connsiteX13" fmla="*/ 1309106 w 1538170"/>
                <a:gd name="connsiteY13" fmla="*/ 1967340 h 2131282"/>
                <a:gd name="connsiteX14" fmla="*/ 1246622 w 1538170"/>
                <a:gd name="connsiteY14" fmla="*/ 1923779 h 2131282"/>
                <a:gd name="connsiteX15" fmla="*/ 1166167 w 1538170"/>
                <a:gd name="connsiteY15" fmla="*/ 1855516 h 2131282"/>
                <a:gd name="connsiteX16" fmla="*/ 1105080 w 1538170"/>
                <a:gd name="connsiteY16" fmla="*/ 1801286 h 2131282"/>
                <a:gd name="connsiteX17" fmla="*/ 1083046 w 1538170"/>
                <a:gd name="connsiteY17" fmla="*/ 1763250 h 2131282"/>
                <a:gd name="connsiteX18" fmla="*/ 1099238 w 1538170"/>
                <a:gd name="connsiteY18" fmla="*/ 1697654 h 2131282"/>
                <a:gd name="connsiteX19" fmla="*/ 1160706 w 1538170"/>
                <a:gd name="connsiteY19" fmla="*/ 1729467 h 2131282"/>
                <a:gd name="connsiteX20" fmla="*/ 1203949 w 1538170"/>
                <a:gd name="connsiteY20" fmla="*/ 1797794 h 2131282"/>
                <a:gd name="connsiteX21" fmla="*/ 1183502 w 1538170"/>
                <a:gd name="connsiteY21" fmla="*/ 1648885 h 2131282"/>
                <a:gd name="connsiteX22" fmla="*/ 1155562 w 1538170"/>
                <a:gd name="connsiteY22" fmla="*/ 1593958 h 2131282"/>
                <a:gd name="connsiteX23" fmla="*/ 1134290 w 1538170"/>
                <a:gd name="connsiteY23" fmla="*/ 1576876 h 2131282"/>
                <a:gd name="connsiteX24" fmla="*/ 1101080 w 1538170"/>
                <a:gd name="connsiteY24" fmla="*/ 1471339 h 2131282"/>
                <a:gd name="connsiteX25" fmla="*/ 1090285 w 1538170"/>
                <a:gd name="connsiteY25" fmla="*/ 1432159 h 2131282"/>
                <a:gd name="connsiteX26" fmla="*/ 992240 w 1538170"/>
                <a:gd name="connsiteY26" fmla="*/ 1366309 h 2131282"/>
                <a:gd name="connsiteX27" fmla="*/ 965380 w 1538170"/>
                <a:gd name="connsiteY27" fmla="*/ 1274869 h 2131282"/>
                <a:gd name="connsiteX28" fmla="*/ 926391 w 1538170"/>
                <a:gd name="connsiteY28" fmla="*/ 1237912 h 2131282"/>
                <a:gd name="connsiteX29" fmla="*/ 858573 w 1538170"/>
                <a:gd name="connsiteY29" fmla="*/ 1230164 h 2131282"/>
                <a:gd name="connsiteX30" fmla="*/ 829363 w 1538170"/>
                <a:gd name="connsiteY30" fmla="*/ 1202796 h 2131282"/>
                <a:gd name="connsiteX31" fmla="*/ 795899 w 1538170"/>
                <a:gd name="connsiteY31" fmla="*/ 1144058 h 2131282"/>
                <a:gd name="connsiteX32" fmla="*/ 758180 w 1538170"/>
                <a:gd name="connsiteY32" fmla="*/ 1133581 h 2131282"/>
                <a:gd name="connsiteX33" fmla="*/ 756528 w 1538170"/>
                <a:gd name="connsiteY33" fmla="*/ 1192826 h 2131282"/>
                <a:gd name="connsiteX34" fmla="*/ 766498 w 1538170"/>
                <a:gd name="connsiteY34" fmla="*/ 1198605 h 2131282"/>
                <a:gd name="connsiteX35" fmla="*/ 796787 w 1538170"/>
                <a:gd name="connsiteY35" fmla="*/ 1242102 h 2131282"/>
                <a:gd name="connsiteX36" fmla="*/ 736844 w 1538170"/>
                <a:gd name="connsiteY36" fmla="*/ 1261089 h 2131282"/>
                <a:gd name="connsiteX37" fmla="*/ 728461 w 1538170"/>
                <a:gd name="connsiteY37" fmla="*/ 1256962 h 2131282"/>
                <a:gd name="connsiteX38" fmla="*/ 752973 w 1538170"/>
                <a:gd name="connsiteY38" fmla="*/ 1304714 h 2131282"/>
                <a:gd name="connsiteX39" fmla="*/ 708141 w 1538170"/>
                <a:gd name="connsiteY39" fmla="*/ 1337289 h 2131282"/>
                <a:gd name="connsiteX40" fmla="*/ 701030 w 1538170"/>
                <a:gd name="connsiteY40" fmla="*/ 1334432 h 2131282"/>
                <a:gd name="connsiteX41" fmla="*/ 654294 w 1538170"/>
                <a:gd name="connsiteY41" fmla="*/ 1385550 h 2131282"/>
                <a:gd name="connsiteX42" fmla="*/ 642673 w 1538170"/>
                <a:gd name="connsiteY42" fmla="*/ 1423840 h 2131282"/>
                <a:gd name="connsiteX43" fmla="*/ 620893 w 1538170"/>
                <a:gd name="connsiteY43" fmla="*/ 1422063 h 2131282"/>
                <a:gd name="connsiteX44" fmla="*/ 575935 w 1538170"/>
                <a:gd name="connsiteY44" fmla="*/ 1298110 h 2131282"/>
                <a:gd name="connsiteX45" fmla="*/ 524817 w 1538170"/>
                <a:gd name="connsiteY45" fmla="*/ 1189461 h 2131282"/>
                <a:gd name="connsiteX46" fmla="*/ 493829 w 1538170"/>
                <a:gd name="connsiteY46" fmla="*/ 1155552 h 2131282"/>
                <a:gd name="connsiteX47" fmla="*/ 458142 w 1538170"/>
                <a:gd name="connsiteY47" fmla="*/ 1115546 h 2131282"/>
                <a:gd name="connsiteX48" fmla="*/ 518721 w 1538170"/>
                <a:gd name="connsiteY48" fmla="*/ 1237023 h 2131282"/>
                <a:gd name="connsiteX49" fmla="*/ 522468 w 1538170"/>
                <a:gd name="connsiteY49" fmla="*/ 1281346 h 2131282"/>
                <a:gd name="connsiteX50" fmla="*/ 516499 w 1538170"/>
                <a:gd name="connsiteY50" fmla="*/ 1327320 h 2131282"/>
                <a:gd name="connsiteX51" fmla="*/ 500306 w 1538170"/>
                <a:gd name="connsiteY51" fmla="*/ 1389487 h 2131282"/>
                <a:gd name="connsiteX52" fmla="*/ 623560 w 1538170"/>
                <a:gd name="connsiteY52" fmla="*/ 1478006 h 2131282"/>
                <a:gd name="connsiteX53" fmla="*/ 642927 w 1538170"/>
                <a:gd name="connsiteY53" fmla="*/ 1449749 h 2131282"/>
                <a:gd name="connsiteX54" fmla="*/ 653277 w 1538170"/>
                <a:gd name="connsiteY54" fmla="*/ 1415712 h 2131282"/>
                <a:gd name="connsiteX55" fmla="*/ 684710 w 1538170"/>
                <a:gd name="connsiteY55" fmla="*/ 1413299 h 2131282"/>
                <a:gd name="connsiteX56" fmla="*/ 781865 w 1538170"/>
                <a:gd name="connsiteY56" fmla="*/ 1449621 h 2131282"/>
                <a:gd name="connsiteX57" fmla="*/ 796470 w 1538170"/>
                <a:gd name="connsiteY57" fmla="*/ 1461306 h 2131282"/>
                <a:gd name="connsiteX58" fmla="*/ 741797 w 1538170"/>
                <a:gd name="connsiteY58" fmla="*/ 1507471 h 2131282"/>
                <a:gd name="connsiteX59" fmla="*/ 693219 w 1538170"/>
                <a:gd name="connsiteY59" fmla="*/ 1527155 h 2131282"/>
                <a:gd name="connsiteX60" fmla="*/ 670676 w 1538170"/>
                <a:gd name="connsiteY60" fmla="*/ 1620818 h 2131282"/>
                <a:gd name="connsiteX61" fmla="*/ 691886 w 1538170"/>
                <a:gd name="connsiteY61" fmla="*/ 1677016 h 2131282"/>
                <a:gd name="connsiteX62" fmla="*/ 680836 w 1538170"/>
                <a:gd name="connsiteY62" fmla="*/ 1720578 h 2131282"/>
                <a:gd name="connsiteX63" fmla="*/ 639688 w 1538170"/>
                <a:gd name="connsiteY63" fmla="*/ 1715815 h 2131282"/>
                <a:gd name="connsiteX64" fmla="*/ 613908 w 1538170"/>
                <a:gd name="connsiteY64" fmla="*/ 1678032 h 2131282"/>
                <a:gd name="connsiteX65" fmla="*/ 620131 w 1538170"/>
                <a:gd name="connsiteY65" fmla="*/ 1665459 h 2131282"/>
                <a:gd name="connsiteX66" fmla="*/ 614288 w 1538170"/>
                <a:gd name="connsiteY66" fmla="*/ 1674603 h 2131282"/>
                <a:gd name="connsiteX67" fmla="*/ 589460 w 1538170"/>
                <a:gd name="connsiteY67" fmla="*/ 1691494 h 2131282"/>
                <a:gd name="connsiteX68" fmla="*/ 475287 w 1538170"/>
                <a:gd name="connsiteY68" fmla="*/ 1767949 h 2131282"/>
                <a:gd name="connsiteX69" fmla="*/ 365749 w 1538170"/>
                <a:gd name="connsiteY69" fmla="*/ 1753597 h 2131282"/>
                <a:gd name="connsiteX70" fmla="*/ 355780 w 1538170"/>
                <a:gd name="connsiteY70" fmla="*/ 1702670 h 2131282"/>
                <a:gd name="connsiteX71" fmla="*/ 358002 w 1538170"/>
                <a:gd name="connsiteY71" fmla="*/ 1664951 h 2131282"/>
                <a:gd name="connsiteX72" fmla="*/ 376545 w 1538170"/>
                <a:gd name="connsiteY72" fmla="*/ 1608055 h 2131282"/>
                <a:gd name="connsiteX73" fmla="*/ 356288 w 1538170"/>
                <a:gd name="connsiteY73" fmla="*/ 1475974 h 2131282"/>
                <a:gd name="connsiteX74" fmla="*/ 338508 w 1538170"/>
                <a:gd name="connsiteY74" fmla="*/ 1406568 h 2131282"/>
                <a:gd name="connsiteX75" fmla="*/ 317998 w 1538170"/>
                <a:gd name="connsiteY75" fmla="*/ 1308333 h 2131282"/>
                <a:gd name="connsiteX76" fmla="*/ 295264 w 1538170"/>
                <a:gd name="connsiteY76" fmla="*/ 1168188 h 2131282"/>
                <a:gd name="connsiteX77" fmla="*/ 255450 w 1538170"/>
                <a:gd name="connsiteY77" fmla="*/ 1135549 h 2131282"/>
                <a:gd name="connsiteX78" fmla="*/ 226113 w 1538170"/>
                <a:gd name="connsiteY78" fmla="*/ 1103608 h 2131282"/>
                <a:gd name="connsiteX79" fmla="*/ 259070 w 1538170"/>
                <a:gd name="connsiteY79" fmla="*/ 1065000 h 2131282"/>
                <a:gd name="connsiteX80" fmla="*/ 276532 w 1538170"/>
                <a:gd name="connsiteY80" fmla="*/ 1018010 h 2131282"/>
                <a:gd name="connsiteX81" fmla="*/ 153024 w 1538170"/>
                <a:gd name="connsiteY81" fmla="*/ 901296 h 2131282"/>
                <a:gd name="connsiteX82" fmla="*/ 109019 w 1538170"/>
                <a:gd name="connsiteY82" fmla="*/ 849417 h 2131282"/>
                <a:gd name="connsiteX83" fmla="*/ 117020 w 1538170"/>
                <a:gd name="connsiteY83" fmla="*/ 812142 h 2131282"/>
                <a:gd name="connsiteX84" fmla="*/ 151818 w 1538170"/>
                <a:gd name="connsiteY84" fmla="*/ 809411 h 2131282"/>
                <a:gd name="connsiteX85" fmla="*/ 225478 w 1538170"/>
                <a:gd name="connsiteY85" fmla="*/ 814809 h 2131282"/>
                <a:gd name="connsiteX86" fmla="*/ 332730 w 1538170"/>
                <a:gd name="connsiteY86" fmla="*/ 869737 h 2131282"/>
                <a:gd name="connsiteX87" fmla="*/ 359399 w 1538170"/>
                <a:gd name="connsiteY87" fmla="*/ 903328 h 2131282"/>
                <a:gd name="connsiteX88" fmla="*/ 368924 w 1538170"/>
                <a:gd name="connsiteY88" fmla="*/ 859513 h 2131282"/>
                <a:gd name="connsiteX89" fmla="*/ 317299 w 1538170"/>
                <a:gd name="connsiteY89" fmla="*/ 801728 h 2131282"/>
                <a:gd name="connsiteX90" fmla="*/ 189727 w 1538170"/>
                <a:gd name="connsiteY90" fmla="*/ 805855 h 2131282"/>
                <a:gd name="connsiteX91" fmla="*/ 34025 w 1538170"/>
                <a:gd name="connsiteY91" fmla="*/ 727242 h 2131282"/>
                <a:gd name="connsiteX92" fmla="*/ 10531 w 1538170"/>
                <a:gd name="connsiteY92" fmla="*/ 680696 h 2131282"/>
                <a:gd name="connsiteX93" fmla="*/ 6403 w 1538170"/>
                <a:gd name="connsiteY93" fmla="*/ 640501 h 2131282"/>
                <a:gd name="connsiteX94" fmla="*/ 48123 w 1538170"/>
                <a:gd name="connsiteY94" fmla="*/ 636183 h 2131282"/>
                <a:gd name="connsiteX95" fmla="*/ 122862 w 1538170"/>
                <a:gd name="connsiteY95" fmla="*/ 685205 h 2131282"/>
                <a:gd name="connsiteX96" fmla="*/ 165978 w 1538170"/>
                <a:gd name="connsiteY96" fmla="*/ 687491 h 2131282"/>
                <a:gd name="connsiteX97" fmla="*/ 174678 w 1538170"/>
                <a:gd name="connsiteY97" fmla="*/ 653455 h 2131282"/>
                <a:gd name="connsiteX98" fmla="*/ 153977 w 1538170"/>
                <a:gd name="connsiteY98" fmla="*/ 627737 h 2131282"/>
                <a:gd name="connsiteX99" fmla="*/ 110352 w 1538170"/>
                <a:gd name="connsiteY99" fmla="*/ 604052 h 2131282"/>
                <a:gd name="connsiteX100" fmla="*/ 107177 w 1538170"/>
                <a:gd name="connsiteY100" fmla="*/ 466510 h 2131282"/>
                <a:gd name="connsiteX101" fmla="*/ 33136 w 1538170"/>
                <a:gd name="connsiteY101" fmla="*/ 445936 h 2131282"/>
                <a:gd name="connsiteX102" fmla="*/ 7673 w 1538170"/>
                <a:gd name="connsiteY102" fmla="*/ 406565 h 2131282"/>
                <a:gd name="connsiteX103" fmla="*/ 13451 w 1538170"/>
                <a:gd name="connsiteY103" fmla="*/ 316966 h 2131282"/>
                <a:gd name="connsiteX104" fmla="*/ 32756 w 1538170"/>
                <a:gd name="connsiteY104" fmla="*/ 284962 h 2131282"/>
                <a:gd name="connsiteX105" fmla="*/ 65902 w 1538170"/>
                <a:gd name="connsiteY105" fmla="*/ 297535 h 2131282"/>
                <a:gd name="connsiteX106" fmla="*/ 164645 w 1538170"/>
                <a:gd name="connsiteY106" fmla="*/ 365671 h 2131282"/>
                <a:gd name="connsiteX107" fmla="*/ 199507 w 1538170"/>
                <a:gd name="connsiteY107" fmla="*/ 352908 h 2131282"/>
                <a:gd name="connsiteX108" fmla="*/ 196141 w 1538170"/>
                <a:gd name="connsiteY108" fmla="*/ 314172 h 2131282"/>
                <a:gd name="connsiteX109" fmla="*/ 179568 w 1538170"/>
                <a:gd name="connsiteY109" fmla="*/ 293027 h 2131282"/>
                <a:gd name="connsiteX110" fmla="*/ 137086 w 1538170"/>
                <a:gd name="connsiteY110" fmla="*/ 211239 h 2131282"/>
                <a:gd name="connsiteX111" fmla="*/ 117973 w 1538170"/>
                <a:gd name="connsiteY111" fmla="*/ 71093 h 2131282"/>
                <a:gd name="connsiteX112" fmla="*/ 221224 w 1538170"/>
                <a:gd name="connsiteY112" fmla="*/ 6006 h 2131282"/>
                <a:gd name="connsiteX113" fmla="*/ 276723 w 1538170"/>
                <a:gd name="connsiteY113" fmla="*/ 2259 h 2131282"/>
                <a:gd name="connsiteX114" fmla="*/ 327332 w 1538170"/>
                <a:gd name="connsiteY114" fmla="*/ 57377 h 2131282"/>
                <a:gd name="connsiteX115" fmla="*/ 321808 w 1538170"/>
                <a:gd name="connsiteY115" fmla="*/ 76364 h 2131282"/>
                <a:gd name="connsiteX116" fmla="*/ 301932 w 1538170"/>
                <a:gd name="connsiteY116" fmla="*/ 85635 h 2131282"/>
                <a:gd name="connsiteX117" fmla="*/ 197030 w 1538170"/>
                <a:gd name="connsiteY117" fmla="*/ 105574 h 2131282"/>
                <a:gd name="connsiteX118" fmla="*/ 178107 w 1538170"/>
                <a:gd name="connsiteY118" fmla="*/ 106717 h 2131282"/>
                <a:gd name="connsiteX119" fmla="*/ 208777 w 1538170"/>
                <a:gd name="connsiteY119" fmla="*/ 138531 h 2131282"/>
                <a:gd name="connsiteX120" fmla="*/ 250497 w 1538170"/>
                <a:gd name="connsiteY120" fmla="*/ 182917 h 2131282"/>
                <a:gd name="connsiteX121" fmla="*/ 321426 w 1538170"/>
                <a:gd name="connsiteY121" fmla="*/ 225526 h 2131282"/>
                <a:gd name="connsiteX122" fmla="*/ 326252 w 1538170"/>
                <a:gd name="connsiteY122" fmla="*/ 236004 h 2131282"/>
                <a:gd name="connsiteX123" fmla="*/ 308155 w 1538170"/>
                <a:gd name="connsiteY123" fmla="*/ 334493 h 2131282"/>
                <a:gd name="connsiteX124" fmla="*/ 319331 w 1538170"/>
                <a:gd name="connsiteY124" fmla="*/ 422440 h 2131282"/>
                <a:gd name="connsiteX125" fmla="*/ 317807 w 1538170"/>
                <a:gd name="connsiteY125" fmla="*/ 459398 h 2131282"/>
                <a:gd name="connsiteX126" fmla="*/ 328793 w 1538170"/>
                <a:gd name="connsiteY126" fmla="*/ 527343 h 2131282"/>
                <a:gd name="connsiteX127" fmla="*/ 343969 w 1538170"/>
                <a:gd name="connsiteY127" fmla="*/ 558268 h 2131282"/>
                <a:gd name="connsiteX128" fmla="*/ 379783 w 1538170"/>
                <a:gd name="connsiteY128" fmla="*/ 587541 h 2131282"/>
                <a:gd name="connsiteX129" fmla="*/ 410199 w 1538170"/>
                <a:gd name="connsiteY129" fmla="*/ 587224 h 2131282"/>
                <a:gd name="connsiteX130" fmla="*/ 444616 w 1538170"/>
                <a:gd name="connsiteY130" fmla="*/ 612434 h 2131282"/>
                <a:gd name="connsiteX131" fmla="*/ 422582 w 1538170"/>
                <a:gd name="connsiteY131" fmla="*/ 650851 h 2131282"/>
                <a:gd name="connsiteX132" fmla="*/ 399024 w 1538170"/>
                <a:gd name="connsiteY132" fmla="*/ 665075 h 2131282"/>
                <a:gd name="connsiteX133" fmla="*/ 441441 w 1538170"/>
                <a:gd name="connsiteY133" fmla="*/ 654534 h 2131282"/>
                <a:gd name="connsiteX134" fmla="*/ 472302 w 1538170"/>
                <a:gd name="connsiteY134" fmla="*/ 645771 h 2131282"/>
                <a:gd name="connsiteX135" fmla="*/ 530214 w 1538170"/>
                <a:gd name="connsiteY135" fmla="*/ 749912 h 2131282"/>
                <a:gd name="connsiteX136" fmla="*/ 595365 w 1538170"/>
                <a:gd name="connsiteY136" fmla="*/ 800521 h 2131282"/>
                <a:gd name="connsiteX137" fmla="*/ 602414 w 1538170"/>
                <a:gd name="connsiteY137" fmla="*/ 797346 h 2131282"/>
                <a:gd name="connsiteX138" fmla="*/ 655754 w 1538170"/>
                <a:gd name="connsiteY138" fmla="*/ 798108 h 2131282"/>
                <a:gd name="connsiteX139" fmla="*/ 640133 w 1538170"/>
                <a:gd name="connsiteY139" fmla="*/ 857291 h 2131282"/>
                <a:gd name="connsiteX140" fmla="*/ 737478 w 1538170"/>
                <a:gd name="connsiteY140" fmla="*/ 883453 h 2131282"/>
                <a:gd name="connsiteX141" fmla="*/ 785802 w 1538170"/>
                <a:gd name="connsiteY141" fmla="*/ 981815 h 2131282"/>
                <a:gd name="connsiteX142" fmla="*/ 828791 w 1538170"/>
                <a:gd name="connsiteY142" fmla="*/ 1048808 h 2131282"/>
                <a:gd name="connsiteX143" fmla="*/ 892799 w 1538170"/>
                <a:gd name="connsiteY143" fmla="*/ 1099989 h 2131282"/>
                <a:gd name="connsiteX144" fmla="*/ 940424 w 1538170"/>
                <a:gd name="connsiteY144" fmla="*/ 1104688 h 2131282"/>
                <a:gd name="connsiteX145" fmla="*/ 1045771 w 1538170"/>
                <a:gd name="connsiteY145" fmla="*/ 1077192 h 2131282"/>
                <a:gd name="connsiteX146" fmla="*/ 1095746 w 1538170"/>
                <a:gd name="connsiteY146" fmla="*/ 1003468 h 2131282"/>
                <a:gd name="connsiteX147" fmla="*/ 1160198 w 1538170"/>
                <a:gd name="connsiteY147" fmla="*/ 999849 h 2131282"/>
                <a:gd name="connsiteX148" fmla="*/ 1194424 w 1538170"/>
                <a:gd name="connsiteY148" fmla="*/ 1051157 h 2131282"/>
                <a:gd name="connsiteX149" fmla="*/ 1173406 w 1538170"/>
                <a:gd name="connsiteY149" fmla="*/ 1129389 h 2131282"/>
                <a:gd name="connsiteX150" fmla="*/ 1149022 w 1538170"/>
                <a:gd name="connsiteY150" fmla="*/ 1163680 h 2131282"/>
                <a:gd name="connsiteX151" fmla="*/ 1096888 w 1538170"/>
                <a:gd name="connsiteY151" fmla="*/ 1227117 h 2131282"/>
                <a:gd name="connsiteX152" fmla="*/ 1078727 w 1538170"/>
                <a:gd name="connsiteY152" fmla="*/ 1246039 h 2131282"/>
                <a:gd name="connsiteX153" fmla="*/ 1029896 w 1538170"/>
                <a:gd name="connsiteY153" fmla="*/ 1215051 h 2131282"/>
                <a:gd name="connsiteX154" fmla="*/ 1076632 w 1538170"/>
                <a:gd name="connsiteY154" fmla="*/ 1256707 h 2131282"/>
                <a:gd name="connsiteX155" fmla="*/ 1097015 w 1538170"/>
                <a:gd name="connsiteY155" fmla="*/ 1292268 h 2131282"/>
                <a:gd name="connsiteX156" fmla="*/ 1139052 w 1538170"/>
                <a:gd name="connsiteY156" fmla="*/ 1341290 h 2131282"/>
                <a:gd name="connsiteX157" fmla="*/ 1135560 w 1538170"/>
                <a:gd name="connsiteY157" fmla="*/ 1375199 h 2131282"/>
                <a:gd name="connsiteX158" fmla="*/ 1140704 w 1538170"/>
                <a:gd name="connsiteY158" fmla="*/ 1338940 h 2131282"/>
                <a:gd name="connsiteX159" fmla="*/ 1194933 w 1538170"/>
                <a:gd name="connsiteY159" fmla="*/ 1349736 h 2131282"/>
                <a:gd name="connsiteX160" fmla="*/ 1294755 w 1538170"/>
                <a:gd name="connsiteY160" fmla="*/ 1531346 h 2131282"/>
                <a:gd name="connsiteX161" fmla="*/ 1303200 w 1538170"/>
                <a:gd name="connsiteY161" fmla="*/ 1577829 h 2131282"/>
                <a:gd name="connsiteX162" fmla="*/ 1367335 w 1538170"/>
                <a:gd name="connsiteY162" fmla="*/ 1679302 h 2131282"/>
                <a:gd name="connsiteX163" fmla="*/ 1378257 w 1538170"/>
                <a:gd name="connsiteY163" fmla="*/ 1682668 h 2131282"/>
                <a:gd name="connsiteX164" fmla="*/ 1384036 w 1538170"/>
                <a:gd name="connsiteY164" fmla="*/ 1647870 h 2131282"/>
                <a:gd name="connsiteX165" fmla="*/ 1387020 w 1538170"/>
                <a:gd name="connsiteY165" fmla="*/ 1579480 h 2131282"/>
                <a:gd name="connsiteX166" fmla="*/ 1376161 w 1538170"/>
                <a:gd name="connsiteY166" fmla="*/ 1532490 h 2131282"/>
                <a:gd name="connsiteX167" fmla="*/ 1407023 w 1538170"/>
                <a:gd name="connsiteY167" fmla="*/ 1405997 h 2131282"/>
                <a:gd name="connsiteX168" fmla="*/ 1424993 w 1538170"/>
                <a:gd name="connsiteY168" fmla="*/ 1416538 h 2131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538170" h="2131282">
                  <a:moveTo>
                    <a:pt x="1425057" y="1416728"/>
                  </a:moveTo>
                  <a:cubicBezTo>
                    <a:pt x="1467792" y="1481245"/>
                    <a:pt x="1469252" y="1560176"/>
                    <a:pt x="1490525" y="1632185"/>
                  </a:cubicBezTo>
                  <a:cubicBezTo>
                    <a:pt x="1492049" y="1637328"/>
                    <a:pt x="1491795" y="1645457"/>
                    <a:pt x="1494843" y="1647171"/>
                  </a:cubicBezTo>
                  <a:cubicBezTo>
                    <a:pt x="1528371" y="1666158"/>
                    <a:pt x="1513893" y="1702416"/>
                    <a:pt x="1518846" y="1730166"/>
                  </a:cubicBezTo>
                  <a:cubicBezTo>
                    <a:pt x="1522402" y="1750296"/>
                    <a:pt x="1504368" y="1774680"/>
                    <a:pt x="1531165" y="1790364"/>
                  </a:cubicBezTo>
                  <a:cubicBezTo>
                    <a:pt x="1532752" y="1791317"/>
                    <a:pt x="1532752" y="1800270"/>
                    <a:pt x="1531736" y="1800715"/>
                  </a:cubicBezTo>
                  <a:cubicBezTo>
                    <a:pt x="1496113" y="1816145"/>
                    <a:pt x="1521386" y="1827829"/>
                    <a:pt x="1532880" y="1842244"/>
                  </a:cubicBezTo>
                  <a:cubicBezTo>
                    <a:pt x="1545325" y="1857865"/>
                    <a:pt x="1533514" y="1862056"/>
                    <a:pt x="1521132" y="1866310"/>
                  </a:cubicBezTo>
                  <a:cubicBezTo>
                    <a:pt x="1474777" y="1882185"/>
                    <a:pt x="1473253" y="1887075"/>
                    <a:pt x="1493700" y="1934192"/>
                  </a:cubicBezTo>
                  <a:cubicBezTo>
                    <a:pt x="1509829" y="1971277"/>
                    <a:pt x="1528308" y="2007726"/>
                    <a:pt x="1495414" y="2047223"/>
                  </a:cubicBezTo>
                  <a:cubicBezTo>
                    <a:pt x="1482397" y="2062907"/>
                    <a:pt x="1495161" y="2080180"/>
                    <a:pt x="1503352" y="2095801"/>
                  </a:cubicBezTo>
                  <a:cubicBezTo>
                    <a:pt x="1515671" y="2119359"/>
                    <a:pt x="1509321" y="2133012"/>
                    <a:pt x="1483286" y="2131107"/>
                  </a:cubicBezTo>
                  <a:cubicBezTo>
                    <a:pt x="1458331" y="2129265"/>
                    <a:pt x="1438773" y="2119994"/>
                    <a:pt x="1416738" y="2101452"/>
                  </a:cubicBezTo>
                  <a:cubicBezTo>
                    <a:pt x="1371717" y="2063542"/>
                    <a:pt x="1348666" y="2008297"/>
                    <a:pt x="1309106" y="1967340"/>
                  </a:cubicBezTo>
                  <a:cubicBezTo>
                    <a:pt x="1290881" y="1948543"/>
                    <a:pt x="1269164" y="1936605"/>
                    <a:pt x="1246622" y="1923779"/>
                  </a:cubicBezTo>
                  <a:cubicBezTo>
                    <a:pt x="1217221" y="1907078"/>
                    <a:pt x="1192774" y="1878693"/>
                    <a:pt x="1166167" y="1855516"/>
                  </a:cubicBezTo>
                  <a:cubicBezTo>
                    <a:pt x="1145784" y="1837799"/>
                    <a:pt x="1127623" y="1816654"/>
                    <a:pt x="1105080" y="1801286"/>
                  </a:cubicBezTo>
                  <a:cubicBezTo>
                    <a:pt x="1098222" y="1788269"/>
                    <a:pt x="1088951" y="1776839"/>
                    <a:pt x="1083046" y="1763250"/>
                  </a:cubicBezTo>
                  <a:cubicBezTo>
                    <a:pt x="1070409" y="1733912"/>
                    <a:pt x="1077458" y="1706099"/>
                    <a:pt x="1099238" y="1697654"/>
                  </a:cubicBezTo>
                  <a:cubicBezTo>
                    <a:pt x="1120257" y="1689462"/>
                    <a:pt x="1152007" y="1705655"/>
                    <a:pt x="1160706" y="1729467"/>
                  </a:cubicBezTo>
                  <a:cubicBezTo>
                    <a:pt x="1170231" y="1755503"/>
                    <a:pt x="1179565" y="1781474"/>
                    <a:pt x="1203949" y="1797794"/>
                  </a:cubicBezTo>
                  <a:cubicBezTo>
                    <a:pt x="1179375" y="1750486"/>
                    <a:pt x="1182740" y="1699432"/>
                    <a:pt x="1183502" y="1648885"/>
                  </a:cubicBezTo>
                  <a:cubicBezTo>
                    <a:pt x="1183884" y="1624438"/>
                    <a:pt x="1172009" y="1608118"/>
                    <a:pt x="1155562" y="1593958"/>
                  </a:cubicBezTo>
                  <a:cubicBezTo>
                    <a:pt x="1148641" y="1587989"/>
                    <a:pt x="1141465" y="1582401"/>
                    <a:pt x="1134290" y="1576876"/>
                  </a:cubicBezTo>
                  <a:cubicBezTo>
                    <a:pt x="1083744" y="1538014"/>
                    <a:pt x="1083299" y="1537823"/>
                    <a:pt x="1101080" y="1471339"/>
                  </a:cubicBezTo>
                  <a:cubicBezTo>
                    <a:pt x="1105524" y="1454638"/>
                    <a:pt x="1103937" y="1441430"/>
                    <a:pt x="1090285" y="1432159"/>
                  </a:cubicBezTo>
                  <a:cubicBezTo>
                    <a:pt x="1057709" y="1409997"/>
                    <a:pt x="1033135" y="1374247"/>
                    <a:pt x="992240" y="1366309"/>
                  </a:cubicBezTo>
                  <a:cubicBezTo>
                    <a:pt x="983350" y="1335829"/>
                    <a:pt x="968301" y="1307381"/>
                    <a:pt x="965380" y="1274869"/>
                  </a:cubicBezTo>
                  <a:cubicBezTo>
                    <a:pt x="963094" y="1249469"/>
                    <a:pt x="953506" y="1233594"/>
                    <a:pt x="926391" y="1237912"/>
                  </a:cubicBezTo>
                  <a:cubicBezTo>
                    <a:pt x="903277" y="1241594"/>
                    <a:pt x="881243" y="1232196"/>
                    <a:pt x="858573" y="1230164"/>
                  </a:cubicBezTo>
                  <a:cubicBezTo>
                    <a:pt x="843015" y="1228831"/>
                    <a:pt x="832474" y="1219560"/>
                    <a:pt x="829363" y="1202796"/>
                  </a:cubicBezTo>
                  <a:cubicBezTo>
                    <a:pt x="824918" y="1178666"/>
                    <a:pt x="808027" y="1162918"/>
                    <a:pt x="795899" y="1144058"/>
                  </a:cubicBezTo>
                  <a:cubicBezTo>
                    <a:pt x="786755" y="1129834"/>
                    <a:pt x="774689" y="1118404"/>
                    <a:pt x="758180" y="1133581"/>
                  </a:cubicBezTo>
                  <a:cubicBezTo>
                    <a:pt x="743701" y="1146852"/>
                    <a:pt x="743194" y="1180444"/>
                    <a:pt x="756528" y="1192826"/>
                  </a:cubicBezTo>
                  <a:cubicBezTo>
                    <a:pt x="759386" y="1195493"/>
                    <a:pt x="762815" y="1197526"/>
                    <a:pt x="766498" y="1198605"/>
                  </a:cubicBezTo>
                  <a:cubicBezTo>
                    <a:pt x="787199" y="1204701"/>
                    <a:pt x="808154" y="1211432"/>
                    <a:pt x="796787" y="1242102"/>
                  </a:cubicBezTo>
                  <a:cubicBezTo>
                    <a:pt x="788533" y="1264264"/>
                    <a:pt x="761291" y="1272456"/>
                    <a:pt x="736844" y="1261089"/>
                  </a:cubicBezTo>
                  <a:cubicBezTo>
                    <a:pt x="734240" y="1259882"/>
                    <a:pt x="731128" y="1258549"/>
                    <a:pt x="728461" y="1256962"/>
                  </a:cubicBezTo>
                  <a:cubicBezTo>
                    <a:pt x="752084" y="1268392"/>
                    <a:pt x="759894" y="1282108"/>
                    <a:pt x="752973" y="1304714"/>
                  </a:cubicBezTo>
                  <a:cubicBezTo>
                    <a:pt x="746051" y="1327193"/>
                    <a:pt x="733923" y="1343703"/>
                    <a:pt x="708141" y="1337289"/>
                  </a:cubicBezTo>
                  <a:cubicBezTo>
                    <a:pt x="705728" y="1336655"/>
                    <a:pt x="703443" y="1335003"/>
                    <a:pt x="701030" y="1334432"/>
                  </a:cubicBezTo>
                  <a:cubicBezTo>
                    <a:pt x="626544" y="1317033"/>
                    <a:pt x="631814" y="1335321"/>
                    <a:pt x="654294" y="1385550"/>
                  </a:cubicBezTo>
                  <a:cubicBezTo>
                    <a:pt x="661850" y="1402504"/>
                    <a:pt x="655500" y="1414189"/>
                    <a:pt x="642673" y="1423840"/>
                  </a:cubicBezTo>
                  <a:cubicBezTo>
                    <a:pt x="635116" y="1427270"/>
                    <a:pt x="627560" y="1426761"/>
                    <a:pt x="620893" y="1422063"/>
                  </a:cubicBezTo>
                  <a:cubicBezTo>
                    <a:pt x="601017" y="1407902"/>
                    <a:pt x="570918" y="1324335"/>
                    <a:pt x="575935" y="1298110"/>
                  </a:cubicBezTo>
                  <a:cubicBezTo>
                    <a:pt x="587237" y="1239055"/>
                    <a:pt x="575299" y="1212257"/>
                    <a:pt x="524817" y="1189461"/>
                  </a:cubicBezTo>
                  <a:cubicBezTo>
                    <a:pt x="509196" y="1182412"/>
                    <a:pt x="501766" y="1169331"/>
                    <a:pt x="493829" y="1155552"/>
                  </a:cubicBezTo>
                  <a:cubicBezTo>
                    <a:pt x="484622" y="1139676"/>
                    <a:pt x="472747" y="1126342"/>
                    <a:pt x="458142" y="1115546"/>
                  </a:cubicBezTo>
                  <a:cubicBezTo>
                    <a:pt x="494400" y="1146598"/>
                    <a:pt x="520944" y="1183555"/>
                    <a:pt x="518721" y="1237023"/>
                  </a:cubicBezTo>
                  <a:cubicBezTo>
                    <a:pt x="518086" y="1252136"/>
                    <a:pt x="517387" y="1267058"/>
                    <a:pt x="522468" y="1281346"/>
                  </a:cubicBezTo>
                  <a:cubicBezTo>
                    <a:pt x="528310" y="1297983"/>
                    <a:pt x="526722" y="1312778"/>
                    <a:pt x="516499" y="1327320"/>
                  </a:cubicBezTo>
                  <a:cubicBezTo>
                    <a:pt x="503735" y="1345481"/>
                    <a:pt x="501576" y="1368087"/>
                    <a:pt x="500306" y="1389487"/>
                  </a:cubicBezTo>
                  <a:cubicBezTo>
                    <a:pt x="497068" y="1444986"/>
                    <a:pt x="575046" y="1500295"/>
                    <a:pt x="623560" y="1478006"/>
                  </a:cubicBezTo>
                  <a:cubicBezTo>
                    <a:pt x="635116" y="1472672"/>
                    <a:pt x="640832" y="1462576"/>
                    <a:pt x="642927" y="1449749"/>
                  </a:cubicBezTo>
                  <a:cubicBezTo>
                    <a:pt x="644832" y="1437874"/>
                    <a:pt x="643499" y="1424857"/>
                    <a:pt x="653277" y="1415712"/>
                  </a:cubicBezTo>
                  <a:cubicBezTo>
                    <a:pt x="663374" y="1407775"/>
                    <a:pt x="675757" y="1404409"/>
                    <a:pt x="684710" y="1413299"/>
                  </a:cubicBezTo>
                  <a:cubicBezTo>
                    <a:pt x="712523" y="1440858"/>
                    <a:pt x="745987" y="1448034"/>
                    <a:pt x="781865" y="1449621"/>
                  </a:cubicBezTo>
                  <a:cubicBezTo>
                    <a:pt x="788151" y="1449876"/>
                    <a:pt x="793105" y="1455209"/>
                    <a:pt x="796470" y="1461306"/>
                  </a:cubicBezTo>
                  <a:cubicBezTo>
                    <a:pt x="798883" y="1504359"/>
                    <a:pt x="763704" y="1498326"/>
                    <a:pt x="741797" y="1507471"/>
                  </a:cubicBezTo>
                  <a:cubicBezTo>
                    <a:pt x="725731" y="1514138"/>
                    <a:pt x="707380" y="1513312"/>
                    <a:pt x="693219" y="1527155"/>
                  </a:cubicBezTo>
                  <a:cubicBezTo>
                    <a:pt x="663057" y="1556683"/>
                    <a:pt x="658167" y="1578019"/>
                    <a:pt x="670676" y="1620818"/>
                  </a:cubicBezTo>
                  <a:cubicBezTo>
                    <a:pt x="676391" y="1640313"/>
                    <a:pt x="685726" y="1658029"/>
                    <a:pt x="691886" y="1677016"/>
                  </a:cubicBezTo>
                  <a:cubicBezTo>
                    <a:pt x="697029" y="1692891"/>
                    <a:pt x="695632" y="1709655"/>
                    <a:pt x="680836" y="1720578"/>
                  </a:cubicBezTo>
                  <a:cubicBezTo>
                    <a:pt x="666168" y="1731436"/>
                    <a:pt x="651881" y="1728324"/>
                    <a:pt x="639688" y="1715815"/>
                  </a:cubicBezTo>
                  <a:cubicBezTo>
                    <a:pt x="629084" y="1704956"/>
                    <a:pt x="614288" y="1697019"/>
                    <a:pt x="613908" y="1678032"/>
                  </a:cubicBezTo>
                  <a:cubicBezTo>
                    <a:pt x="614860" y="1673270"/>
                    <a:pt x="618416" y="1669840"/>
                    <a:pt x="620131" y="1665459"/>
                  </a:cubicBezTo>
                  <a:cubicBezTo>
                    <a:pt x="618670" y="1668761"/>
                    <a:pt x="616511" y="1671619"/>
                    <a:pt x="614288" y="1674603"/>
                  </a:cubicBezTo>
                  <a:cubicBezTo>
                    <a:pt x="609082" y="1685716"/>
                    <a:pt x="598286" y="1686668"/>
                    <a:pt x="589460" y="1691494"/>
                  </a:cubicBezTo>
                  <a:cubicBezTo>
                    <a:pt x="549519" y="1713529"/>
                    <a:pt x="507545" y="1730229"/>
                    <a:pt x="475287" y="1767949"/>
                  </a:cubicBezTo>
                  <a:cubicBezTo>
                    <a:pt x="439663" y="1809668"/>
                    <a:pt x="392737" y="1800905"/>
                    <a:pt x="365749" y="1753597"/>
                  </a:cubicBezTo>
                  <a:cubicBezTo>
                    <a:pt x="363273" y="1736516"/>
                    <a:pt x="363083" y="1718990"/>
                    <a:pt x="355780" y="1702670"/>
                  </a:cubicBezTo>
                  <a:cubicBezTo>
                    <a:pt x="350192" y="1690161"/>
                    <a:pt x="347843" y="1676826"/>
                    <a:pt x="358002" y="1664951"/>
                  </a:cubicBezTo>
                  <a:cubicBezTo>
                    <a:pt x="380672" y="1651997"/>
                    <a:pt x="381815" y="1635932"/>
                    <a:pt x="376545" y="1608055"/>
                  </a:cubicBezTo>
                  <a:cubicBezTo>
                    <a:pt x="368289" y="1564684"/>
                    <a:pt x="356161" y="1521250"/>
                    <a:pt x="356288" y="1475974"/>
                  </a:cubicBezTo>
                  <a:cubicBezTo>
                    <a:pt x="356351" y="1451273"/>
                    <a:pt x="352923" y="1428222"/>
                    <a:pt x="338508" y="1406568"/>
                  </a:cubicBezTo>
                  <a:cubicBezTo>
                    <a:pt x="319268" y="1377803"/>
                    <a:pt x="316727" y="1341544"/>
                    <a:pt x="317998" y="1308333"/>
                  </a:cubicBezTo>
                  <a:cubicBezTo>
                    <a:pt x="319902" y="1259184"/>
                    <a:pt x="295519" y="1216512"/>
                    <a:pt x="295264" y="1168188"/>
                  </a:cubicBezTo>
                  <a:cubicBezTo>
                    <a:pt x="295137" y="1146281"/>
                    <a:pt x="271960" y="1141836"/>
                    <a:pt x="255450" y="1135549"/>
                  </a:cubicBezTo>
                  <a:cubicBezTo>
                    <a:pt x="240464" y="1129834"/>
                    <a:pt x="225097" y="1124119"/>
                    <a:pt x="226113" y="1103608"/>
                  </a:cubicBezTo>
                  <a:cubicBezTo>
                    <a:pt x="227193" y="1082272"/>
                    <a:pt x="239003" y="1068175"/>
                    <a:pt x="259070" y="1065000"/>
                  </a:cubicBezTo>
                  <a:cubicBezTo>
                    <a:pt x="290883" y="1059984"/>
                    <a:pt x="289423" y="1039156"/>
                    <a:pt x="276532" y="1018010"/>
                  </a:cubicBezTo>
                  <a:cubicBezTo>
                    <a:pt x="245608" y="967273"/>
                    <a:pt x="217604" y="912536"/>
                    <a:pt x="153024" y="901296"/>
                  </a:cubicBezTo>
                  <a:cubicBezTo>
                    <a:pt x="127751" y="896915"/>
                    <a:pt x="116957" y="873229"/>
                    <a:pt x="109019" y="849417"/>
                  </a:cubicBezTo>
                  <a:cubicBezTo>
                    <a:pt x="104384" y="835447"/>
                    <a:pt x="106098" y="822302"/>
                    <a:pt x="117020" y="812142"/>
                  </a:cubicBezTo>
                  <a:cubicBezTo>
                    <a:pt x="127878" y="802109"/>
                    <a:pt x="141340" y="799315"/>
                    <a:pt x="151818" y="809411"/>
                  </a:cubicBezTo>
                  <a:cubicBezTo>
                    <a:pt x="175821" y="832653"/>
                    <a:pt x="198935" y="824969"/>
                    <a:pt x="225478" y="814809"/>
                  </a:cubicBezTo>
                  <a:cubicBezTo>
                    <a:pt x="268340" y="798426"/>
                    <a:pt x="309615" y="800966"/>
                    <a:pt x="332730" y="869737"/>
                  </a:cubicBezTo>
                  <a:cubicBezTo>
                    <a:pt x="337683" y="884532"/>
                    <a:pt x="342445" y="908027"/>
                    <a:pt x="359399" y="903328"/>
                  </a:cubicBezTo>
                  <a:cubicBezTo>
                    <a:pt x="375592" y="898820"/>
                    <a:pt x="369686" y="875198"/>
                    <a:pt x="368924" y="859513"/>
                  </a:cubicBezTo>
                  <a:cubicBezTo>
                    <a:pt x="367210" y="824905"/>
                    <a:pt x="343588" y="810808"/>
                    <a:pt x="317299" y="801728"/>
                  </a:cubicBezTo>
                  <a:cubicBezTo>
                    <a:pt x="274563" y="786996"/>
                    <a:pt x="231447" y="794171"/>
                    <a:pt x="189727" y="805855"/>
                  </a:cubicBezTo>
                  <a:cubicBezTo>
                    <a:pt x="119687" y="825413"/>
                    <a:pt x="62855" y="798236"/>
                    <a:pt x="34025" y="727242"/>
                  </a:cubicBezTo>
                  <a:cubicBezTo>
                    <a:pt x="27422" y="710986"/>
                    <a:pt x="21389" y="694349"/>
                    <a:pt x="10531" y="680696"/>
                  </a:cubicBezTo>
                  <a:cubicBezTo>
                    <a:pt x="498" y="668123"/>
                    <a:pt x="-5090" y="654407"/>
                    <a:pt x="6403" y="640501"/>
                  </a:cubicBezTo>
                  <a:cubicBezTo>
                    <a:pt x="18341" y="625959"/>
                    <a:pt x="33581" y="627864"/>
                    <a:pt x="48123" y="636183"/>
                  </a:cubicBezTo>
                  <a:cubicBezTo>
                    <a:pt x="73903" y="650915"/>
                    <a:pt x="98161" y="668504"/>
                    <a:pt x="122862" y="685205"/>
                  </a:cubicBezTo>
                  <a:cubicBezTo>
                    <a:pt x="136197" y="694222"/>
                    <a:pt x="151882" y="698286"/>
                    <a:pt x="165978" y="687491"/>
                  </a:cubicBezTo>
                  <a:cubicBezTo>
                    <a:pt x="176265" y="679617"/>
                    <a:pt x="175059" y="665647"/>
                    <a:pt x="174678" y="653455"/>
                  </a:cubicBezTo>
                  <a:cubicBezTo>
                    <a:pt x="174234" y="639421"/>
                    <a:pt x="166360" y="630277"/>
                    <a:pt x="153977" y="627737"/>
                  </a:cubicBezTo>
                  <a:cubicBezTo>
                    <a:pt x="137086" y="624245"/>
                    <a:pt x="124005" y="614211"/>
                    <a:pt x="110352" y="604052"/>
                  </a:cubicBezTo>
                  <a:cubicBezTo>
                    <a:pt x="60759" y="567158"/>
                    <a:pt x="58473" y="510071"/>
                    <a:pt x="107177" y="466510"/>
                  </a:cubicBezTo>
                  <a:cubicBezTo>
                    <a:pt x="81524" y="459969"/>
                    <a:pt x="56695" y="455778"/>
                    <a:pt x="33136" y="445936"/>
                  </a:cubicBezTo>
                  <a:cubicBezTo>
                    <a:pt x="15102" y="438443"/>
                    <a:pt x="4625" y="427266"/>
                    <a:pt x="7673" y="406565"/>
                  </a:cubicBezTo>
                  <a:cubicBezTo>
                    <a:pt x="11991" y="376784"/>
                    <a:pt x="12626" y="346875"/>
                    <a:pt x="13451" y="316966"/>
                  </a:cubicBezTo>
                  <a:cubicBezTo>
                    <a:pt x="13833" y="302552"/>
                    <a:pt x="18532" y="290106"/>
                    <a:pt x="32756" y="284962"/>
                  </a:cubicBezTo>
                  <a:cubicBezTo>
                    <a:pt x="46789" y="279883"/>
                    <a:pt x="59616" y="284581"/>
                    <a:pt x="65902" y="297535"/>
                  </a:cubicBezTo>
                  <a:cubicBezTo>
                    <a:pt x="86858" y="340970"/>
                    <a:pt x="130228" y="345796"/>
                    <a:pt x="164645" y="365671"/>
                  </a:cubicBezTo>
                  <a:cubicBezTo>
                    <a:pt x="178171" y="373482"/>
                    <a:pt x="191315" y="368719"/>
                    <a:pt x="199507" y="352908"/>
                  </a:cubicBezTo>
                  <a:cubicBezTo>
                    <a:pt x="206746" y="339001"/>
                    <a:pt x="210936" y="325730"/>
                    <a:pt x="196141" y="314172"/>
                  </a:cubicBezTo>
                  <a:cubicBezTo>
                    <a:pt x="189029" y="308584"/>
                    <a:pt x="180711" y="304076"/>
                    <a:pt x="179568" y="293027"/>
                  </a:cubicBezTo>
                  <a:cubicBezTo>
                    <a:pt x="183632" y="254863"/>
                    <a:pt x="155501" y="235559"/>
                    <a:pt x="137086" y="211239"/>
                  </a:cubicBezTo>
                  <a:cubicBezTo>
                    <a:pt x="117655" y="185648"/>
                    <a:pt x="99494" y="97065"/>
                    <a:pt x="117973" y="71093"/>
                  </a:cubicBezTo>
                  <a:cubicBezTo>
                    <a:pt x="142991" y="35978"/>
                    <a:pt x="174614" y="5053"/>
                    <a:pt x="221224" y="6006"/>
                  </a:cubicBezTo>
                  <a:cubicBezTo>
                    <a:pt x="239829" y="6387"/>
                    <a:pt x="257673" y="7276"/>
                    <a:pt x="276723" y="2259"/>
                  </a:cubicBezTo>
                  <a:cubicBezTo>
                    <a:pt x="308663" y="-6060"/>
                    <a:pt x="319331" y="7783"/>
                    <a:pt x="327332" y="57377"/>
                  </a:cubicBezTo>
                  <a:cubicBezTo>
                    <a:pt x="327396" y="64362"/>
                    <a:pt x="325427" y="70649"/>
                    <a:pt x="321808" y="76364"/>
                  </a:cubicBezTo>
                  <a:cubicBezTo>
                    <a:pt x="316918" y="83539"/>
                    <a:pt x="309488" y="86778"/>
                    <a:pt x="301932" y="85635"/>
                  </a:cubicBezTo>
                  <a:cubicBezTo>
                    <a:pt x="264848" y="80047"/>
                    <a:pt x="229161" y="79348"/>
                    <a:pt x="197030" y="105574"/>
                  </a:cubicBezTo>
                  <a:cubicBezTo>
                    <a:pt x="190489" y="110971"/>
                    <a:pt x="179695" y="106463"/>
                    <a:pt x="178107" y="106717"/>
                  </a:cubicBezTo>
                  <a:cubicBezTo>
                    <a:pt x="193791" y="103542"/>
                    <a:pt x="206682" y="112686"/>
                    <a:pt x="208777" y="138531"/>
                  </a:cubicBezTo>
                  <a:cubicBezTo>
                    <a:pt x="210936" y="165582"/>
                    <a:pt x="218811" y="181521"/>
                    <a:pt x="250497" y="182917"/>
                  </a:cubicBezTo>
                  <a:cubicBezTo>
                    <a:pt x="277040" y="184124"/>
                    <a:pt x="301551" y="203872"/>
                    <a:pt x="321426" y="225526"/>
                  </a:cubicBezTo>
                  <a:cubicBezTo>
                    <a:pt x="323077" y="229019"/>
                    <a:pt x="324665" y="232511"/>
                    <a:pt x="326252" y="236004"/>
                  </a:cubicBezTo>
                  <a:cubicBezTo>
                    <a:pt x="324284" y="269659"/>
                    <a:pt x="315331" y="301980"/>
                    <a:pt x="308155" y="334493"/>
                  </a:cubicBezTo>
                  <a:cubicBezTo>
                    <a:pt x="301234" y="365925"/>
                    <a:pt x="291327" y="395834"/>
                    <a:pt x="319331" y="422440"/>
                  </a:cubicBezTo>
                  <a:cubicBezTo>
                    <a:pt x="330698" y="433299"/>
                    <a:pt x="325808" y="447142"/>
                    <a:pt x="317807" y="459398"/>
                  </a:cubicBezTo>
                  <a:cubicBezTo>
                    <a:pt x="300725" y="485750"/>
                    <a:pt x="290375" y="510579"/>
                    <a:pt x="328793" y="527343"/>
                  </a:cubicBezTo>
                  <a:cubicBezTo>
                    <a:pt x="340349" y="532423"/>
                    <a:pt x="343588" y="545377"/>
                    <a:pt x="343969" y="558268"/>
                  </a:cubicBezTo>
                  <a:cubicBezTo>
                    <a:pt x="344795" y="583858"/>
                    <a:pt x="358511" y="590589"/>
                    <a:pt x="379783" y="587541"/>
                  </a:cubicBezTo>
                  <a:cubicBezTo>
                    <a:pt x="389816" y="586144"/>
                    <a:pt x="400039" y="586589"/>
                    <a:pt x="410199" y="587224"/>
                  </a:cubicBezTo>
                  <a:cubicBezTo>
                    <a:pt x="426392" y="588304"/>
                    <a:pt x="440997" y="592367"/>
                    <a:pt x="444616" y="612434"/>
                  </a:cubicBezTo>
                  <a:cubicBezTo>
                    <a:pt x="448173" y="631991"/>
                    <a:pt x="436870" y="642469"/>
                    <a:pt x="422582" y="650851"/>
                  </a:cubicBezTo>
                  <a:cubicBezTo>
                    <a:pt x="415152" y="655169"/>
                    <a:pt x="406389" y="657392"/>
                    <a:pt x="399024" y="665075"/>
                  </a:cubicBezTo>
                  <a:cubicBezTo>
                    <a:pt x="417565" y="674156"/>
                    <a:pt x="430202" y="667234"/>
                    <a:pt x="441441" y="654534"/>
                  </a:cubicBezTo>
                  <a:cubicBezTo>
                    <a:pt x="450077" y="644755"/>
                    <a:pt x="459984" y="640754"/>
                    <a:pt x="472302" y="645771"/>
                  </a:cubicBezTo>
                  <a:cubicBezTo>
                    <a:pt x="493829" y="654598"/>
                    <a:pt x="531929" y="723051"/>
                    <a:pt x="530214" y="749912"/>
                  </a:cubicBezTo>
                  <a:cubicBezTo>
                    <a:pt x="527103" y="798934"/>
                    <a:pt x="552312" y="818555"/>
                    <a:pt x="595365" y="800521"/>
                  </a:cubicBezTo>
                  <a:cubicBezTo>
                    <a:pt x="597715" y="799505"/>
                    <a:pt x="600128" y="798680"/>
                    <a:pt x="602414" y="797346"/>
                  </a:cubicBezTo>
                  <a:cubicBezTo>
                    <a:pt x="620385" y="787123"/>
                    <a:pt x="639181" y="772327"/>
                    <a:pt x="655754" y="798108"/>
                  </a:cubicBezTo>
                  <a:cubicBezTo>
                    <a:pt x="670994" y="821794"/>
                    <a:pt x="654992" y="838495"/>
                    <a:pt x="640133" y="857291"/>
                  </a:cubicBezTo>
                  <a:cubicBezTo>
                    <a:pt x="679630" y="840209"/>
                    <a:pt x="709221" y="864339"/>
                    <a:pt x="737478" y="883453"/>
                  </a:cubicBezTo>
                  <a:cubicBezTo>
                    <a:pt x="769419" y="905043"/>
                    <a:pt x="780277" y="944413"/>
                    <a:pt x="785802" y="981815"/>
                  </a:cubicBezTo>
                  <a:cubicBezTo>
                    <a:pt x="790501" y="1013628"/>
                    <a:pt x="803264" y="1034647"/>
                    <a:pt x="828791" y="1048808"/>
                  </a:cubicBezTo>
                  <a:cubicBezTo>
                    <a:pt x="852668" y="1062079"/>
                    <a:pt x="871400" y="1083034"/>
                    <a:pt x="892799" y="1099989"/>
                  </a:cubicBezTo>
                  <a:cubicBezTo>
                    <a:pt x="908611" y="1112499"/>
                    <a:pt x="920803" y="1110339"/>
                    <a:pt x="940424" y="1104688"/>
                  </a:cubicBezTo>
                  <a:cubicBezTo>
                    <a:pt x="975032" y="1094782"/>
                    <a:pt x="1006846" y="1066080"/>
                    <a:pt x="1045771" y="1077192"/>
                  </a:cubicBezTo>
                  <a:cubicBezTo>
                    <a:pt x="1031611" y="1026075"/>
                    <a:pt x="1042850" y="1009183"/>
                    <a:pt x="1095746" y="1003468"/>
                  </a:cubicBezTo>
                  <a:cubicBezTo>
                    <a:pt x="1117209" y="1001119"/>
                    <a:pt x="1138608" y="998706"/>
                    <a:pt x="1160198" y="999849"/>
                  </a:cubicBezTo>
                  <a:cubicBezTo>
                    <a:pt x="1190551" y="1001437"/>
                    <a:pt x="1205029" y="1020359"/>
                    <a:pt x="1194424" y="1051157"/>
                  </a:cubicBezTo>
                  <a:cubicBezTo>
                    <a:pt x="1185598" y="1076875"/>
                    <a:pt x="1178676" y="1102656"/>
                    <a:pt x="1173406" y="1129389"/>
                  </a:cubicBezTo>
                  <a:cubicBezTo>
                    <a:pt x="1170485" y="1143994"/>
                    <a:pt x="1163881" y="1158282"/>
                    <a:pt x="1149022" y="1163680"/>
                  </a:cubicBezTo>
                  <a:cubicBezTo>
                    <a:pt x="1120257" y="1174221"/>
                    <a:pt x="1101461" y="1193271"/>
                    <a:pt x="1096888" y="1227117"/>
                  </a:cubicBezTo>
                  <a:cubicBezTo>
                    <a:pt x="1095619" y="1236769"/>
                    <a:pt x="1088125" y="1243373"/>
                    <a:pt x="1078727" y="1246039"/>
                  </a:cubicBezTo>
                  <a:cubicBezTo>
                    <a:pt x="1058154" y="1241468"/>
                    <a:pt x="1036436" y="1238737"/>
                    <a:pt x="1029896" y="1215051"/>
                  </a:cubicBezTo>
                  <a:cubicBezTo>
                    <a:pt x="1031801" y="1243055"/>
                    <a:pt x="1067869" y="1232832"/>
                    <a:pt x="1076632" y="1256707"/>
                  </a:cubicBezTo>
                  <a:cubicBezTo>
                    <a:pt x="1076378" y="1273154"/>
                    <a:pt x="1076378" y="1284775"/>
                    <a:pt x="1097015" y="1292268"/>
                  </a:cubicBezTo>
                  <a:cubicBezTo>
                    <a:pt x="1115304" y="1298935"/>
                    <a:pt x="1133401" y="1316652"/>
                    <a:pt x="1139052" y="1341290"/>
                  </a:cubicBezTo>
                  <a:cubicBezTo>
                    <a:pt x="1139942" y="1351831"/>
                    <a:pt x="1138290" y="1362118"/>
                    <a:pt x="1135560" y="1375199"/>
                  </a:cubicBezTo>
                  <a:cubicBezTo>
                    <a:pt x="1141148" y="1361737"/>
                    <a:pt x="1137783" y="1349863"/>
                    <a:pt x="1140704" y="1338940"/>
                  </a:cubicBezTo>
                  <a:cubicBezTo>
                    <a:pt x="1167945" y="1320970"/>
                    <a:pt x="1186233" y="1322557"/>
                    <a:pt x="1194933" y="1349736"/>
                  </a:cubicBezTo>
                  <a:cubicBezTo>
                    <a:pt x="1216713" y="1417935"/>
                    <a:pt x="1265227" y="1468481"/>
                    <a:pt x="1294755" y="1531346"/>
                  </a:cubicBezTo>
                  <a:cubicBezTo>
                    <a:pt x="1302057" y="1546968"/>
                    <a:pt x="1305931" y="1561192"/>
                    <a:pt x="1303200" y="1577829"/>
                  </a:cubicBezTo>
                  <a:cubicBezTo>
                    <a:pt x="1294755" y="1629200"/>
                    <a:pt x="1319774" y="1668888"/>
                    <a:pt x="1367335" y="1679302"/>
                  </a:cubicBezTo>
                  <a:cubicBezTo>
                    <a:pt x="1371018" y="1680128"/>
                    <a:pt x="1374384" y="1682096"/>
                    <a:pt x="1378257" y="1682668"/>
                  </a:cubicBezTo>
                  <a:cubicBezTo>
                    <a:pt x="1379590" y="1670793"/>
                    <a:pt x="1374764" y="1655045"/>
                    <a:pt x="1384036" y="1647870"/>
                  </a:cubicBezTo>
                  <a:cubicBezTo>
                    <a:pt x="1413499" y="1625264"/>
                    <a:pt x="1402324" y="1604118"/>
                    <a:pt x="1387020" y="1579480"/>
                  </a:cubicBezTo>
                  <a:cubicBezTo>
                    <a:pt x="1378765" y="1566208"/>
                    <a:pt x="1376225" y="1549190"/>
                    <a:pt x="1376161" y="1532490"/>
                  </a:cubicBezTo>
                  <a:cubicBezTo>
                    <a:pt x="1376035" y="1487404"/>
                    <a:pt x="1388354" y="1445812"/>
                    <a:pt x="1407023" y="1405997"/>
                  </a:cubicBezTo>
                  <a:cubicBezTo>
                    <a:pt x="1416611" y="1402441"/>
                    <a:pt x="1420802" y="1409489"/>
                    <a:pt x="1424993" y="14165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8" name="Полилиния: фигура 107">
              <a:extLst>
                <a:ext uri="{FF2B5EF4-FFF2-40B4-BE49-F238E27FC236}">
                  <a16:creationId xmlns="" xmlns:a16="http://schemas.microsoft.com/office/drawing/2014/main" id="{1F4E11F0-CD74-4071-B4EE-ECF57A8DECD0}"/>
                </a:ext>
              </a:extLst>
            </p:cNvPr>
            <p:cNvSpPr/>
            <p:nvPr/>
          </p:nvSpPr>
          <p:spPr>
            <a:xfrm>
              <a:off x="9331261" y="4324144"/>
              <a:ext cx="1740397" cy="1279625"/>
            </a:xfrm>
            <a:custGeom>
              <a:avLst/>
              <a:gdLst>
                <a:gd name="connsiteX0" fmla="*/ 505651 w 1740397"/>
                <a:gd name="connsiteY0" fmla="*/ 726860 h 1279625"/>
                <a:gd name="connsiteX1" fmla="*/ 414210 w 1740397"/>
                <a:gd name="connsiteY1" fmla="*/ 735051 h 1279625"/>
                <a:gd name="connsiteX2" fmla="*/ 345631 w 1740397"/>
                <a:gd name="connsiteY2" fmla="*/ 735051 h 1279625"/>
                <a:gd name="connsiteX3" fmla="*/ 269431 w 1740397"/>
                <a:gd name="connsiteY3" fmla="*/ 726860 h 1279625"/>
                <a:gd name="connsiteX4" fmla="*/ 201485 w 1740397"/>
                <a:gd name="connsiteY4" fmla="*/ 732258 h 1279625"/>
                <a:gd name="connsiteX5" fmla="*/ 132270 w 1740397"/>
                <a:gd name="connsiteY5" fmla="*/ 702285 h 1279625"/>
                <a:gd name="connsiteX6" fmla="*/ 71310 w 1740397"/>
                <a:gd name="connsiteY6" fmla="*/ 628625 h 1279625"/>
                <a:gd name="connsiteX7" fmla="*/ 2604 w 1740397"/>
                <a:gd name="connsiteY7" fmla="*/ 539089 h 1279625"/>
                <a:gd name="connsiteX8" fmla="*/ 41973 w 1740397"/>
                <a:gd name="connsiteY8" fmla="*/ 518579 h 1279625"/>
                <a:gd name="connsiteX9" fmla="*/ 139256 w 1740397"/>
                <a:gd name="connsiteY9" fmla="*/ 628307 h 1279625"/>
                <a:gd name="connsiteX10" fmla="*/ 213487 w 1740397"/>
                <a:gd name="connsiteY10" fmla="*/ 668820 h 1279625"/>
                <a:gd name="connsiteX11" fmla="*/ 268986 w 1740397"/>
                <a:gd name="connsiteY11" fmla="*/ 672504 h 1279625"/>
                <a:gd name="connsiteX12" fmla="*/ 347472 w 1740397"/>
                <a:gd name="connsiteY12" fmla="*/ 645071 h 1279625"/>
                <a:gd name="connsiteX13" fmla="*/ 329184 w 1740397"/>
                <a:gd name="connsiteY13" fmla="*/ 612178 h 1279625"/>
                <a:gd name="connsiteX14" fmla="*/ 283083 w 1740397"/>
                <a:gd name="connsiteY14" fmla="*/ 626657 h 1279625"/>
                <a:gd name="connsiteX15" fmla="*/ 219901 w 1740397"/>
                <a:gd name="connsiteY15" fmla="*/ 603161 h 1279625"/>
                <a:gd name="connsiteX16" fmla="*/ 203136 w 1740397"/>
                <a:gd name="connsiteY16" fmla="*/ 549059 h 1279625"/>
                <a:gd name="connsiteX17" fmla="*/ 70041 w 1740397"/>
                <a:gd name="connsiteY17" fmla="*/ 470509 h 1279625"/>
                <a:gd name="connsiteX18" fmla="*/ 15431 w 1740397"/>
                <a:gd name="connsiteY18" fmla="*/ 428281 h 1279625"/>
                <a:gd name="connsiteX19" fmla="*/ 24067 w 1740397"/>
                <a:gd name="connsiteY19" fmla="*/ 377418 h 1279625"/>
                <a:gd name="connsiteX20" fmla="*/ 32448 w 1740397"/>
                <a:gd name="connsiteY20" fmla="*/ 281278 h 1279625"/>
                <a:gd name="connsiteX21" fmla="*/ 0 w 1740397"/>
                <a:gd name="connsiteY21" fmla="*/ 243686 h 1279625"/>
                <a:gd name="connsiteX22" fmla="*/ 85090 w 1740397"/>
                <a:gd name="connsiteY22" fmla="*/ 173391 h 1279625"/>
                <a:gd name="connsiteX23" fmla="*/ 98552 w 1740397"/>
                <a:gd name="connsiteY23" fmla="*/ 179487 h 1279625"/>
                <a:gd name="connsiteX24" fmla="*/ 158369 w 1740397"/>
                <a:gd name="connsiteY24" fmla="*/ 253529 h 1279625"/>
                <a:gd name="connsiteX25" fmla="*/ 151829 w 1740397"/>
                <a:gd name="connsiteY25" fmla="*/ 291883 h 1279625"/>
                <a:gd name="connsiteX26" fmla="*/ 147765 w 1740397"/>
                <a:gd name="connsiteY26" fmla="*/ 392912 h 1279625"/>
                <a:gd name="connsiteX27" fmla="*/ 188023 w 1740397"/>
                <a:gd name="connsiteY27" fmla="*/ 402754 h 1279625"/>
                <a:gd name="connsiteX28" fmla="*/ 219964 w 1740397"/>
                <a:gd name="connsiteY28" fmla="*/ 393229 h 1279625"/>
                <a:gd name="connsiteX29" fmla="*/ 247586 w 1740397"/>
                <a:gd name="connsiteY29" fmla="*/ 434505 h 1279625"/>
                <a:gd name="connsiteX30" fmla="*/ 246570 w 1740397"/>
                <a:gd name="connsiteY30" fmla="*/ 465493 h 1279625"/>
                <a:gd name="connsiteX31" fmla="*/ 259207 w 1740397"/>
                <a:gd name="connsiteY31" fmla="*/ 472859 h 1279625"/>
                <a:gd name="connsiteX32" fmla="*/ 266509 w 1740397"/>
                <a:gd name="connsiteY32" fmla="*/ 460794 h 1279625"/>
                <a:gd name="connsiteX33" fmla="*/ 190818 w 1740397"/>
                <a:gd name="connsiteY33" fmla="*/ 401675 h 1279625"/>
                <a:gd name="connsiteX34" fmla="*/ 152209 w 1740397"/>
                <a:gd name="connsiteY34" fmla="*/ 397928 h 1279625"/>
                <a:gd name="connsiteX35" fmla="*/ 143637 w 1740397"/>
                <a:gd name="connsiteY35" fmla="*/ 348716 h 1279625"/>
                <a:gd name="connsiteX36" fmla="*/ 273495 w 1740397"/>
                <a:gd name="connsiteY36" fmla="*/ 298169 h 1279625"/>
                <a:gd name="connsiteX37" fmla="*/ 338645 w 1740397"/>
                <a:gd name="connsiteY37" fmla="*/ 297471 h 1279625"/>
                <a:gd name="connsiteX38" fmla="*/ 380936 w 1740397"/>
                <a:gd name="connsiteY38" fmla="*/ 293216 h 1279625"/>
                <a:gd name="connsiteX39" fmla="*/ 420942 w 1740397"/>
                <a:gd name="connsiteY39" fmla="*/ 350874 h 1279625"/>
                <a:gd name="connsiteX40" fmla="*/ 469329 w 1740397"/>
                <a:gd name="connsiteY40" fmla="*/ 359320 h 1279625"/>
                <a:gd name="connsiteX41" fmla="*/ 537210 w 1740397"/>
                <a:gd name="connsiteY41" fmla="*/ 405866 h 1279625"/>
                <a:gd name="connsiteX42" fmla="*/ 543306 w 1740397"/>
                <a:gd name="connsiteY42" fmla="*/ 453808 h 1279625"/>
                <a:gd name="connsiteX43" fmla="*/ 527368 w 1740397"/>
                <a:gd name="connsiteY43" fmla="*/ 489178 h 1279625"/>
                <a:gd name="connsiteX44" fmla="*/ 432943 w 1740397"/>
                <a:gd name="connsiteY44" fmla="*/ 458888 h 1279625"/>
                <a:gd name="connsiteX45" fmla="*/ 356680 w 1740397"/>
                <a:gd name="connsiteY45" fmla="*/ 409485 h 1279625"/>
                <a:gd name="connsiteX46" fmla="*/ 382524 w 1740397"/>
                <a:gd name="connsiteY46" fmla="*/ 437997 h 1279625"/>
                <a:gd name="connsiteX47" fmla="*/ 404495 w 1740397"/>
                <a:gd name="connsiteY47" fmla="*/ 459587 h 1279625"/>
                <a:gd name="connsiteX48" fmla="*/ 479361 w 1740397"/>
                <a:gd name="connsiteY48" fmla="*/ 524865 h 1279625"/>
                <a:gd name="connsiteX49" fmla="*/ 551244 w 1740397"/>
                <a:gd name="connsiteY49" fmla="*/ 522643 h 1279625"/>
                <a:gd name="connsiteX50" fmla="*/ 564388 w 1740397"/>
                <a:gd name="connsiteY50" fmla="*/ 529819 h 1279625"/>
                <a:gd name="connsiteX51" fmla="*/ 656971 w 1740397"/>
                <a:gd name="connsiteY51" fmla="*/ 507149 h 1279625"/>
                <a:gd name="connsiteX52" fmla="*/ 651002 w 1740397"/>
                <a:gd name="connsiteY52" fmla="*/ 488035 h 1279625"/>
                <a:gd name="connsiteX53" fmla="*/ 602679 w 1740397"/>
                <a:gd name="connsiteY53" fmla="*/ 505688 h 1279625"/>
                <a:gd name="connsiteX54" fmla="*/ 545719 w 1740397"/>
                <a:gd name="connsiteY54" fmla="*/ 462063 h 1279625"/>
                <a:gd name="connsiteX55" fmla="*/ 561340 w 1740397"/>
                <a:gd name="connsiteY55" fmla="*/ 422884 h 1279625"/>
                <a:gd name="connsiteX56" fmla="*/ 593027 w 1740397"/>
                <a:gd name="connsiteY56" fmla="*/ 385355 h 1279625"/>
                <a:gd name="connsiteX57" fmla="*/ 663131 w 1740397"/>
                <a:gd name="connsiteY57" fmla="*/ 358177 h 1279625"/>
                <a:gd name="connsiteX58" fmla="*/ 723456 w 1740397"/>
                <a:gd name="connsiteY58" fmla="*/ 433362 h 1279625"/>
                <a:gd name="connsiteX59" fmla="*/ 741617 w 1740397"/>
                <a:gd name="connsiteY59" fmla="*/ 499592 h 1279625"/>
                <a:gd name="connsiteX60" fmla="*/ 833247 w 1740397"/>
                <a:gd name="connsiteY60" fmla="*/ 515213 h 1279625"/>
                <a:gd name="connsiteX61" fmla="*/ 855599 w 1740397"/>
                <a:gd name="connsiteY61" fmla="*/ 487845 h 1279625"/>
                <a:gd name="connsiteX62" fmla="*/ 928116 w 1740397"/>
                <a:gd name="connsiteY62" fmla="*/ 515467 h 1279625"/>
                <a:gd name="connsiteX63" fmla="*/ 931037 w 1740397"/>
                <a:gd name="connsiteY63" fmla="*/ 483590 h 1279625"/>
                <a:gd name="connsiteX64" fmla="*/ 909892 w 1740397"/>
                <a:gd name="connsiteY64" fmla="*/ 406183 h 1279625"/>
                <a:gd name="connsiteX65" fmla="*/ 896620 w 1740397"/>
                <a:gd name="connsiteY65" fmla="*/ 347001 h 1279625"/>
                <a:gd name="connsiteX66" fmla="*/ 941070 w 1740397"/>
                <a:gd name="connsiteY66" fmla="*/ 322617 h 1279625"/>
                <a:gd name="connsiteX67" fmla="*/ 975106 w 1740397"/>
                <a:gd name="connsiteY67" fmla="*/ 321156 h 1279625"/>
                <a:gd name="connsiteX68" fmla="*/ 1058799 w 1740397"/>
                <a:gd name="connsiteY68" fmla="*/ 359892 h 1279625"/>
                <a:gd name="connsiteX69" fmla="*/ 1095057 w 1740397"/>
                <a:gd name="connsiteY69" fmla="*/ 374179 h 1279625"/>
                <a:gd name="connsiteX70" fmla="*/ 1163510 w 1740397"/>
                <a:gd name="connsiteY70" fmla="*/ 350239 h 1279625"/>
                <a:gd name="connsiteX71" fmla="*/ 1285557 w 1740397"/>
                <a:gd name="connsiteY71" fmla="*/ 285215 h 1279625"/>
                <a:gd name="connsiteX72" fmla="*/ 1308671 w 1740397"/>
                <a:gd name="connsiteY72" fmla="*/ 271309 h 1279625"/>
                <a:gd name="connsiteX73" fmla="*/ 1314641 w 1740397"/>
                <a:gd name="connsiteY73" fmla="*/ 216063 h 1279625"/>
                <a:gd name="connsiteX74" fmla="*/ 1251712 w 1740397"/>
                <a:gd name="connsiteY74" fmla="*/ 109446 h 1279625"/>
                <a:gd name="connsiteX75" fmla="*/ 1204913 w 1740397"/>
                <a:gd name="connsiteY75" fmla="*/ 92555 h 1279625"/>
                <a:gd name="connsiteX76" fmla="*/ 1107567 w 1740397"/>
                <a:gd name="connsiteY76" fmla="*/ 105065 h 1279625"/>
                <a:gd name="connsiteX77" fmla="*/ 1095184 w 1740397"/>
                <a:gd name="connsiteY77" fmla="*/ 63853 h 1279625"/>
                <a:gd name="connsiteX78" fmla="*/ 1167638 w 1740397"/>
                <a:gd name="connsiteY78" fmla="*/ 23149 h 1279625"/>
                <a:gd name="connsiteX79" fmla="*/ 1278065 w 1740397"/>
                <a:gd name="connsiteY79" fmla="*/ 21562 h 1279625"/>
                <a:gd name="connsiteX80" fmla="*/ 1320864 w 1740397"/>
                <a:gd name="connsiteY80" fmla="*/ 6131 h 1279625"/>
                <a:gd name="connsiteX81" fmla="*/ 1367155 w 1740397"/>
                <a:gd name="connsiteY81" fmla="*/ 16355 h 1279625"/>
                <a:gd name="connsiteX82" fmla="*/ 1374394 w 1740397"/>
                <a:gd name="connsiteY82" fmla="*/ 30452 h 1279625"/>
                <a:gd name="connsiteX83" fmla="*/ 1418145 w 1740397"/>
                <a:gd name="connsiteY83" fmla="*/ 165961 h 1279625"/>
                <a:gd name="connsiteX84" fmla="*/ 1450404 w 1740397"/>
                <a:gd name="connsiteY84" fmla="*/ 218349 h 1279625"/>
                <a:gd name="connsiteX85" fmla="*/ 1534922 w 1740397"/>
                <a:gd name="connsiteY85" fmla="*/ 171359 h 1279625"/>
                <a:gd name="connsiteX86" fmla="*/ 1580896 w 1740397"/>
                <a:gd name="connsiteY86" fmla="*/ 271563 h 1279625"/>
                <a:gd name="connsiteX87" fmla="*/ 1569212 w 1740397"/>
                <a:gd name="connsiteY87" fmla="*/ 377481 h 1279625"/>
                <a:gd name="connsiteX88" fmla="*/ 1619821 w 1740397"/>
                <a:gd name="connsiteY88" fmla="*/ 289216 h 1279625"/>
                <a:gd name="connsiteX89" fmla="*/ 1626997 w 1740397"/>
                <a:gd name="connsiteY89" fmla="*/ 147864 h 1279625"/>
                <a:gd name="connsiteX90" fmla="*/ 1658874 w 1740397"/>
                <a:gd name="connsiteY90" fmla="*/ 121321 h 1279625"/>
                <a:gd name="connsiteX91" fmla="*/ 1719580 w 1740397"/>
                <a:gd name="connsiteY91" fmla="*/ 178725 h 1279625"/>
                <a:gd name="connsiteX92" fmla="*/ 1738947 w 1740397"/>
                <a:gd name="connsiteY92" fmla="*/ 261974 h 1279625"/>
                <a:gd name="connsiteX93" fmla="*/ 1714627 w 1740397"/>
                <a:gd name="connsiteY93" fmla="*/ 319251 h 1279625"/>
                <a:gd name="connsiteX94" fmla="*/ 1695831 w 1740397"/>
                <a:gd name="connsiteY94" fmla="*/ 388467 h 1279625"/>
                <a:gd name="connsiteX95" fmla="*/ 1697038 w 1740397"/>
                <a:gd name="connsiteY95" fmla="*/ 423265 h 1279625"/>
                <a:gd name="connsiteX96" fmla="*/ 1660589 w 1740397"/>
                <a:gd name="connsiteY96" fmla="*/ 489623 h 1279625"/>
                <a:gd name="connsiteX97" fmla="*/ 1631696 w 1740397"/>
                <a:gd name="connsiteY97" fmla="*/ 503466 h 1279625"/>
                <a:gd name="connsiteX98" fmla="*/ 1554353 w 1740397"/>
                <a:gd name="connsiteY98" fmla="*/ 483590 h 1279625"/>
                <a:gd name="connsiteX99" fmla="*/ 1529334 w 1740397"/>
                <a:gd name="connsiteY99" fmla="*/ 488988 h 1279625"/>
                <a:gd name="connsiteX100" fmla="*/ 1456182 w 1740397"/>
                <a:gd name="connsiteY100" fmla="*/ 515086 h 1279625"/>
                <a:gd name="connsiteX101" fmla="*/ 1452817 w 1740397"/>
                <a:gd name="connsiteY101" fmla="*/ 513816 h 1279625"/>
                <a:gd name="connsiteX102" fmla="*/ 1517587 w 1740397"/>
                <a:gd name="connsiteY102" fmla="*/ 532422 h 1279625"/>
                <a:gd name="connsiteX103" fmla="*/ 1571117 w 1740397"/>
                <a:gd name="connsiteY103" fmla="*/ 605638 h 1279625"/>
                <a:gd name="connsiteX104" fmla="*/ 1579563 w 1740397"/>
                <a:gd name="connsiteY104" fmla="*/ 640881 h 1279625"/>
                <a:gd name="connsiteX105" fmla="*/ 1616202 w 1740397"/>
                <a:gd name="connsiteY105" fmla="*/ 682663 h 1279625"/>
                <a:gd name="connsiteX106" fmla="*/ 1649984 w 1740397"/>
                <a:gd name="connsiteY106" fmla="*/ 801600 h 1279625"/>
                <a:gd name="connsiteX107" fmla="*/ 1665922 w 1740397"/>
                <a:gd name="connsiteY107" fmla="*/ 826746 h 1279625"/>
                <a:gd name="connsiteX108" fmla="*/ 1656144 w 1740397"/>
                <a:gd name="connsiteY108" fmla="*/ 858940 h 1279625"/>
                <a:gd name="connsiteX109" fmla="*/ 1599756 w 1740397"/>
                <a:gd name="connsiteY109" fmla="*/ 865164 h 1279625"/>
                <a:gd name="connsiteX110" fmla="*/ 1580325 w 1740397"/>
                <a:gd name="connsiteY110" fmla="*/ 848780 h 1279625"/>
                <a:gd name="connsiteX111" fmla="*/ 1495679 w 1740397"/>
                <a:gd name="connsiteY111" fmla="*/ 720827 h 1279625"/>
                <a:gd name="connsiteX112" fmla="*/ 1467866 w 1740397"/>
                <a:gd name="connsiteY112" fmla="*/ 675107 h 1279625"/>
                <a:gd name="connsiteX113" fmla="*/ 1416177 w 1740397"/>
                <a:gd name="connsiteY113" fmla="*/ 645960 h 1279625"/>
                <a:gd name="connsiteX114" fmla="*/ 1372235 w 1740397"/>
                <a:gd name="connsiteY114" fmla="*/ 628561 h 1279625"/>
                <a:gd name="connsiteX115" fmla="*/ 1362837 w 1740397"/>
                <a:gd name="connsiteY115" fmla="*/ 633133 h 1279625"/>
                <a:gd name="connsiteX116" fmla="*/ 1350073 w 1740397"/>
                <a:gd name="connsiteY116" fmla="*/ 661391 h 1279625"/>
                <a:gd name="connsiteX117" fmla="*/ 1339659 w 1740397"/>
                <a:gd name="connsiteY117" fmla="*/ 684950 h 1279625"/>
                <a:gd name="connsiteX118" fmla="*/ 1309751 w 1740397"/>
                <a:gd name="connsiteY118" fmla="*/ 689395 h 1279625"/>
                <a:gd name="connsiteX119" fmla="*/ 1277493 w 1740397"/>
                <a:gd name="connsiteY119" fmla="*/ 648374 h 1279625"/>
                <a:gd name="connsiteX120" fmla="*/ 1235520 w 1740397"/>
                <a:gd name="connsiteY120" fmla="*/ 558584 h 1279625"/>
                <a:gd name="connsiteX121" fmla="*/ 1219708 w 1740397"/>
                <a:gd name="connsiteY121" fmla="*/ 536994 h 1279625"/>
                <a:gd name="connsiteX122" fmla="*/ 1106678 w 1740397"/>
                <a:gd name="connsiteY122" fmla="*/ 507466 h 1279625"/>
                <a:gd name="connsiteX123" fmla="*/ 1157922 w 1740397"/>
                <a:gd name="connsiteY123" fmla="*/ 551155 h 1279625"/>
                <a:gd name="connsiteX124" fmla="*/ 1115822 w 1740397"/>
                <a:gd name="connsiteY124" fmla="*/ 619926 h 1279625"/>
                <a:gd name="connsiteX125" fmla="*/ 1154684 w 1740397"/>
                <a:gd name="connsiteY125" fmla="*/ 679362 h 1279625"/>
                <a:gd name="connsiteX126" fmla="*/ 1167575 w 1740397"/>
                <a:gd name="connsiteY126" fmla="*/ 699491 h 1279625"/>
                <a:gd name="connsiteX127" fmla="*/ 1168908 w 1740397"/>
                <a:gd name="connsiteY127" fmla="*/ 753085 h 1279625"/>
                <a:gd name="connsiteX128" fmla="*/ 1122744 w 1740397"/>
                <a:gd name="connsiteY128" fmla="*/ 743052 h 1279625"/>
                <a:gd name="connsiteX129" fmla="*/ 1082040 w 1740397"/>
                <a:gd name="connsiteY129" fmla="*/ 714604 h 1279625"/>
                <a:gd name="connsiteX130" fmla="*/ 1064768 w 1740397"/>
                <a:gd name="connsiteY130" fmla="*/ 711937 h 1279625"/>
                <a:gd name="connsiteX131" fmla="*/ 1063752 w 1740397"/>
                <a:gd name="connsiteY131" fmla="*/ 730352 h 1279625"/>
                <a:gd name="connsiteX132" fmla="*/ 1092264 w 1740397"/>
                <a:gd name="connsiteY132" fmla="*/ 800330 h 1279625"/>
                <a:gd name="connsiteX133" fmla="*/ 1084644 w 1740397"/>
                <a:gd name="connsiteY133" fmla="*/ 833096 h 1279625"/>
                <a:gd name="connsiteX134" fmla="*/ 1038923 w 1740397"/>
                <a:gd name="connsiteY134" fmla="*/ 775819 h 1279625"/>
                <a:gd name="connsiteX135" fmla="*/ 938467 w 1740397"/>
                <a:gd name="connsiteY135" fmla="*/ 833223 h 1279625"/>
                <a:gd name="connsiteX136" fmla="*/ 876491 w 1740397"/>
                <a:gd name="connsiteY136" fmla="*/ 858877 h 1279625"/>
                <a:gd name="connsiteX137" fmla="*/ 894144 w 1740397"/>
                <a:gd name="connsiteY137" fmla="*/ 890246 h 1279625"/>
                <a:gd name="connsiteX138" fmla="*/ 757047 w 1740397"/>
                <a:gd name="connsiteY138" fmla="*/ 890246 h 1279625"/>
                <a:gd name="connsiteX139" fmla="*/ 718947 w 1740397"/>
                <a:gd name="connsiteY139" fmla="*/ 851194 h 1279625"/>
                <a:gd name="connsiteX140" fmla="*/ 718439 w 1740397"/>
                <a:gd name="connsiteY140" fmla="*/ 827952 h 1279625"/>
                <a:gd name="connsiteX141" fmla="*/ 740283 w 1740397"/>
                <a:gd name="connsiteY141" fmla="*/ 776962 h 1279625"/>
                <a:gd name="connsiteX142" fmla="*/ 793179 w 1740397"/>
                <a:gd name="connsiteY142" fmla="*/ 794297 h 1279625"/>
                <a:gd name="connsiteX143" fmla="*/ 826326 w 1740397"/>
                <a:gd name="connsiteY143" fmla="*/ 690538 h 1279625"/>
                <a:gd name="connsiteX144" fmla="*/ 926782 w 1740397"/>
                <a:gd name="connsiteY144" fmla="*/ 711683 h 1279625"/>
                <a:gd name="connsiteX145" fmla="*/ 886016 w 1740397"/>
                <a:gd name="connsiteY145" fmla="*/ 671995 h 1279625"/>
                <a:gd name="connsiteX146" fmla="*/ 818706 w 1740397"/>
                <a:gd name="connsiteY146" fmla="*/ 650532 h 1279625"/>
                <a:gd name="connsiteX147" fmla="*/ 789432 w 1740397"/>
                <a:gd name="connsiteY147" fmla="*/ 631800 h 1279625"/>
                <a:gd name="connsiteX148" fmla="*/ 757619 w 1740397"/>
                <a:gd name="connsiteY148" fmla="*/ 650151 h 1279625"/>
                <a:gd name="connsiteX149" fmla="*/ 729044 w 1740397"/>
                <a:gd name="connsiteY149" fmla="*/ 703111 h 1279625"/>
                <a:gd name="connsiteX150" fmla="*/ 698945 w 1740397"/>
                <a:gd name="connsiteY150" fmla="*/ 684442 h 1279625"/>
                <a:gd name="connsiteX151" fmla="*/ 654177 w 1740397"/>
                <a:gd name="connsiteY151" fmla="*/ 610400 h 1279625"/>
                <a:gd name="connsiteX152" fmla="*/ 639191 w 1740397"/>
                <a:gd name="connsiteY152" fmla="*/ 601066 h 1279625"/>
                <a:gd name="connsiteX153" fmla="*/ 548386 w 1740397"/>
                <a:gd name="connsiteY153" fmla="*/ 626974 h 1279625"/>
                <a:gd name="connsiteX154" fmla="*/ 525018 w 1740397"/>
                <a:gd name="connsiteY154" fmla="*/ 670662 h 1279625"/>
                <a:gd name="connsiteX155" fmla="*/ 559689 w 1740397"/>
                <a:gd name="connsiteY155" fmla="*/ 695745 h 1279625"/>
                <a:gd name="connsiteX156" fmla="*/ 650494 w 1740397"/>
                <a:gd name="connsiteY156" fmla="*/ 686982 h 1279625"/>
                <a:gd name="connsiteX157" fmla="*/ 697675 w 1740397"/>
                <a:gd name="connsiteY157" fmla="*/ 718033 h 1279625"/>
                <a:gd name="connsiteX158" fmla="*/ 639635 w 1740397"/>
                <a:gd name="connsiteY158" fmla="*/ 804838 h 1279625"/>
                <a:gd name="connsiteX159" fmla="*/ 672465 w 1740397"/>
                <a:gd name="connsiteY159" fmla="*/ 808712 h 1279625"/>
                <a:gd name="connsiteX160" fmla="*/ 717931 w 1740397"/>
                <a:gd name="connsiteY160" fmla="*/ 852527 h 1279625"/>
                <a:gd name="connsiteX161" fmla="*/ 679958 w 1740397"/>
                <a:gd name="connsiteY161" fmla="*/ 889484 h 1279625"/>
                <a:gd name="connsiteX162" fmla="*/ 757047 w 1740397"/>
                <a:gd name="connsiteY162" fmla="*/ 955588 h 1279625"/>
                <a:gd name="connsiteX163" fmla="*/ 757047 w 1740397"/>
                <a:gd name="connsiteY163" fmla="*/ 963779 h 1279625"/>
                <a:gd name="connsiteX164" fmla="*/ 777177 w 1740397"/>
                <a:gd name="connsiteY164" fmla="*/ 998705 h 1279625"/>
                <a:gd name="connsiteX165" fmla="*/ 806450 w 1740397"/>
                <a:gd name="connsiteY165" fmla="*/ 1070397 h 1279625"/>
                <a:gd name="connsiteX166" fmla="*/ 787527 w 1740397"/>
                <a:gd name="connsiteY166" fmla="*/ 1160186 h 1279625"/>
                <a:gd name="connsiteX167" fmla="*/ 795147 w 1740397"/>
                <a:gd name="connsiteY167" fmla="*/ 1217463 h 1279625"/>
                <a:gd name="connsiteX168" fmla="*/ 796671 w 1740397"/>
                <a:gd name="connsiteY168" fmla="*/ 1244578 h 1279625"/>
                <a:gd name="connsiteX169" fmla="*/ 777621 w 1740397"/>
                <a:gd name="connsiteY169" fmla="*/ 1279059 h 1279625"/>
                <a:gd name="connsiteX170" fmla="*/ 740093 w 1740397"/>
                <a:gd name="connsiteY170" fmla="*/ 1254992 h 1279625"/>
                <a:gd name="connsiteX171" fmla="*/ 686245 w 1740397"/>
                <a:gd name="connsiteY171" fmla="*/ 1220067 h 1279625"/>
                <a:gd name="connsiteX172" fmla="*/ 632651 w 1740397"/>
                <a:gd name="connsiteY172" fmla="*/ 1185840 h 1279625"/>
                <a:gd name="connsiteX173" fmla="*/ 648208 w 1740397"/>
                <a:gd name="connsiteY173" fmla="*/ 1117323 h 1279625"/>
                <a:gd name="connsiteX174" fmla="*/ 668972 w 1740397"/>
                <a:gd name="connsiteY174" fmla="*/ 1093511 h 1279625"/>
                <a:gd name="connsiteX175" fmla="*/ 680593 w 1740397"/>
                <a:gd name="connsiteY175" fmla="*/ 1057570 h 1279625"/>
                <a:gd name="connsiteX176" fmla="*/ 650050 w 1740397"/>
                <a:gd name="connsiteY176" fmla="*/ 1046838 h 1279625"/>
                <a:gd name="connsiteX177" fmla="*/ 610362 w 1740397"/>
                <a:gd name="connsiteY177" fmla="*/ 1011151 h 1279625"/>
                <a:gd name="connsiteX178" fmla="*/ 596202 w 1740397"/>
                <a:gd name="connsiteY178" fmla="*/ 943777 h 1279625"/>
                <a:gd name="connsiteX179" fmla="*/ 543687 w 1740397"/>
                <a:gd name="connsiteY179" fmla="*/ 898247 h 1279625"/>
                <a:gd name="connsiteX180" fmla="*/ 467551 w 1740397"/>
                <a:gd name="connsiteY180" fmla="*/ 914630 h 1279625"/>
                <a:gd name="connsiteX181" fmla="*/ 444691 w 1740397"/>
                <a:gd name="connsiteY181" fmla="*/ 930950 h 1279625"/>
                <a:gd name="connsiteX182" fmla="*/ 429387 w 1740397"/>
                <a:gd name="connsiteY182" fmla="*/ 930950 h 1279625"/>
                <a:gd name="connsiteX183" fmla="*/ 379540 w 1740397"/>
                <a:gd name="connsiteY183" fmla="*/ 883579 h 1279625"/>
                <a:gd name="connsiteX184" fmla="*/ 408877 w 1740397"/>
                <a:gd name="connsiteY184" fmla="*/ 928219 h 1279625"/>
                <a:gd name="connsiteX185" fmla="*/ 304864 w 1740397"/>
                <a:gd name="connsiteY185" fmla="*/ 981242 h 1279625"/>
                <a:gd name="connsiteX186" fmla="*/ 269431 w 1740397"/>
                <a:gd name="connsiteY186" fmla="*/ 955524 h 1279625"/>
                <a:gd name="connsiteX187" fmla="*/ 259969 w 1740397"/>
                <a:gd name="connsiteY187" fmla="*/ 948984 h 1279625"/>
                <a:gd name="connsiteX188" fmla="*/ 219773 w 1740397"/>
                <a:gd name="connsiteY188" fmla="*/ 937554 h 1279625"/>
                <a:gd name="connsiteX189" fmla="*/ 229616 w 1740397"/>
                <a:gd name="connsiteY189" fmla="*/ 979782 h 1279625"/>
                <a:gd name="connsiteX190" fmla="*/ 241935 w 1740397"/>
                <a:gd name="connsiteY190" fmla="*/ 1009119 h 1279625"/>
                <a:gd name="connsiteX191" fmla="*/ 232410 w 1740397"/>
                <a:gd name="connsiteY191" fmla="*/ 1052743 h 1279625"/>
                <a:gd name="connsiteX192" fmla="*/ 193231 w 1740397"/>
                <a:gd name="connsiteY192" fmla="*/ 1045568 h 1279625"/>
                <a:gd name="connsiteX193" fmla="*/ 179197 w 1740397"/>
                <a:gd name="connsiteY193" fmla="*/ 1001816 h 1279625"/>
                <a:gd name="connsiteX194" fmla="*/ 177991 w 1740397"/>
                <a:gd name="connsiteY194" fmla="*/ 963716 h 1279625"/>
                <a:gd name="connsiteX195" fmla="*/ 159576 w 1740397"/>
                <a:gd name="connsiteY195" fmla="*/ 921552 h 1279625"/>
                <a:gd name="connsiteX196" fmla="*/ 141033 w 1740397"/>
                <a:gd name="connsiteY196" fmla="*/ 884912 h 1279625"/>
                <a:gd name="connsiteX197" fmla="*/ 178054 w 1740397"/>
                <a:gd name="connsiteY197" fmla="*/ 881927 h 1279625"/>
                <a:gd name="connsiteX198" fmla="*/ 230886 w 1740397"/>
                <a:gd name="connsiteY198" fmla="*/ 844589 h 1279625"/>
                <a:gd name="connsiteX199" fmla="*/ 376110 w 1740397"/>
                <a:gd name="connsiteY199" fmla="*/ 832842 h 1279625"/>
                <a:gd name="connsiteX200" fmla="*/ 482600 w 1740397"/>
                <a:gd name="connsiteY200" fmla="*/ 785026 h 1279625"/>
                <a:gd name="connsiteX201" fmla="*/ 543751 w 1740397"/>
                <a:gd name="connsiteY201" fmla="*/ 767373 h 1279625"/>
                <a:gd name="connsiteX202" fmla="*/ 565785 w 1740397"/>
                <a:gd name="connsiteY202" fmla="*/ 742862 h 1279625"/>
                <a:gd name="connsiteX203" fmla="*/ 537782 w 1740397"/>
                <a:gd name="connsiteY203" fmla="*/ 730416 h 1279625"/>
                <a:gd name="connsiteX204" fmla="*/ 505651 w 1740397"/>
                <a:gd name="connsiteY204" fmla="*/ 726479 h 12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</a:cxnLst>
              <a:rect l="l" t="t" r="r" b="b"/>
              <a:pathLst>
                <a:path w="1740397" h="1279625">
                  <a:moveTo>
                    <a:pt x="505651" y="726860"/>
                  </a:moveTo>
                  <a:cubicBezTo>
                    <a:pt x="475107" y="728511"/>
                    <a:pt x="443929" y="721970"/>
                    <a:pt x="414210" y="735051"/>
                  </a:cubicBezTo>
                  <a:cubicBezTo>
                    <a:pt x="391351" y="730098"/>
                    <a:pt x="368491" y="720319"/>
                    <a:pt x="345631" y="735051"/>
                  </a:cubicBezTo>
                  <a:cubicBezTo>
                    <a:pt x="319151" y="743941"/>
                    <a:pt x="295783" y="719558"/>
                    <a:pt x="269431" y="726860"/>
                  </a:cubicBezTo>
                  <a:cubicBezTo>
                    <a:pt x="245808" y="710921"/>
                    <a:pt x="223457" y="728320"/>
                    <a:pt x="201485" y="732258"/>
                  </a:cubicBezTo>
                  <a:cubicBezTo>
                    <a:pt x="170561" y="737845"/>
                    <a:pt x="147765" y="732639"/>
                    <a:pt x="132270" y="702285"/>
                  </a:cubicBezTo>
                  <a:cubicBezTo>
                    <a:pt x="97409" y="691617"/>
                    <a:pt x="76708" y="667424"/>
                    <a:pt x="71310" y="628625"/>
                  </a:cubicBezTo>
                  <a:cubicBezTo>
                    <a:pt x="60833" y="587794"/>
                    <a:pt x="24574" y="569760"/>
                    <a:pt x="2604" y="539089"/>
                  </a:cubicBezTo>
                  <a:cubicBezTo>
                    <a:pt x="7112" y="513245"/>
                    <a:pt x="24447" y="507212"/>
                    <a:pt x="41973" y="518579"/>
                  </a:cubicBezTo>
                  <a:cubicBezTo>
                    <a:pt x="83185" y="545249"/>
                    <a:pt x="130175" y="565506"/>
                    <a:pt x="139256" y="628307"/>
                  </a:cubicBezTo>
                  <a:cubicBezTo>
                    <a:pt x="145542" y="671488"/>
                    <a:pt x="176720" y="687236"/>
                    <a:pt x="213487" y="668820"/>
                  </a:cubicBezTo>
                  <a:cubicBezTo>
                    <a:pt x="234506" y="658280"/>
                    <a:pt x="249110" y="658470"/>
                    <a:pt x="268986" y="672504"/>
                  </a:cubicBezTo>
                  <a:cubicBezTo>
                    <a:pt x="292989" y="689458"/>
                    <a:pt x="335090" y="672250"/>
                    <a:pt x="347472" y="645071"/>
                  </a:cubicBezTo>
                  <a:cubicBezTo>
                    <a:pt x="356933" y="624307"/>
                    <a:pt x="355664" y="610718"/>
                    <a:pt x="329184" y="612178"/>
                  </a:cubicBezTo>
                  <a:cubicBezTo>
                    <a:pt x="312547" y="613131"/>
                    <a:pt x="297879" y="615544"/>
                    <a:pt x="283083" y="626657"/>
                  </a:cubicBezTo>
                  <a:cubicBezTo>
                    <a:pt x="253111" y="649199"/>
                    <a:pt x="232473" y="640436"/>
                    <a:pt x="219901" y="603161"/>
                  </a:cubicBezTo>
                  <a:cubicBezTo>
                    <a:pt x="213868" y="585318"/>
                    <a:pt x="207645" y="567664"/>
                    <a:pt x="203136" y="549059"/>
                  </a:cubicBezTo>
                  <a:cubicBezTo>
                    <a:pt x="186563" y="480987"/>
                    <a:pt x="133223" y="450252"/>
                    <a:pt x="70041" y="470509"/>
                  </a:cubicBezTo>
                  <a:cubicBezTo>
                    <a:pt x="34354" y="482003"/>
                    <a:pt x="16828" y="468922"/>
                    <a:pt x="15431" y="428281"/>
                  </a:cubicBezTo>
                  <a:cubicBezTo>
                    <a:pt x="14795" y="410946"/>
                    <a:pt x="12319" y="392594"/>
                    <a:pt x="24067" y="377418"/>
                  </a:cubicBezTo>
                  <a:cubicBezTo>
                    <a:pt x="76136" y="344588"/>
                    <a:pt x="77470" y="323569"/>
                    <a:pt x="32448" y="281278"/>
                  </a:cubicBezTo>
                  <a:cubicBezTo>
                    <a:pt x="20638" y="270229"/>
                    <a:pt x="2540" y="264387"/>
                    <a:pt x="0" y="243686"/>
                  </a:cubicBezTo>
                  <a:cubicBezTo>
                    <a:pt x="5017" y="196569"/>
                    <a:pt x="41021" y="166787"/>
                    <a:pt x="85090" y="173391"/>
                  </a:cubicBezTo>
                  <a:cubicBezTo>
                    <a:pt x="90107" y="174153"/>
                    <a:pt x="96965" y="175169"/>
                    <a:pt x="98552" y="179487"/>
                  </a:cubicBezTo>
                  <a:cubicBezTo>
                    <a:pt x="110363" y="211936"/>
                    <a:pt x="146495" y="221524"/>
                    <a:pt x="158369" y="253529"/>
                  </a:cubicBezTo>
                  <a:cubicBezTo>
                    <a:pt x="159576" y="266927"/>
                    <a:pt x="161290" y="279183"/>
                    <a:pt x="151829" y="291883"/>
                  </a:cubicBezTo>
                  <a:cubicBezTo>
                    <a:pt x="129095" y="322426"/>
                    <a:pt x="128969" y="361098"/>
                    <a:pt x="147765" y="392912"/>
                  </a:cubicBezTo>
                  <a:cubicBezTo>
                    <a:pt x="158623" y="411327"/>
                    <a:pt x="172974" y="408533"/>
                    <a:pt x="188023" y="402754"/>
                  </a:cubicBezTo>
                  <a:cubicBezTo>
                    <a:pt x="198501" y="398754"/>
                    <a:pt x="207328" y="389927"/>
                    <a:pt x="219964" y="393229"/>
                  </a:cubicBezTo>
                  <a:cubicBezTo>
                    <a:pt x="240474" y="398627"/>
                    <a:pt x="256477" y="407263"/>
                    <a:pt x="247586" y="434505"/>
                  </a:cubicBezTo>
                  <a:cubicBezTo>
                    <a:pt x="244157" y="445045"/>
                    <a:pt x="239967" y="454951"/>
                    <a:pt x="246570" y="465493"/>
                  </a:cubicBezTo>
                  <a:cubicBezTo>
                    <a:pt x="249492" y="470255"/>
                    <a:pt x="253746" y="473621"/>
                    <a:pt x="259207" y="472859"/>
                  </a:cubicBezTo>
                  <a:cubicBezTo>
                    <a:pt x="265430" y="471969"/>
                    <a:pt x="266192" y="466509"/>
                    <a:pt x="266509" y="460794"/>
                  </a:cubicBezTo>
                  <a:cubicBezTo>
                    <a:pt x="269367" y="408533"/>
                    <a:pt x="236855" y="382688"/>
                    <a:pt x="190818" y="401675"/>
                  </a:cubicBezTo>
                  <a:cubicBezTo>
                    <a:pt x="176594" y="407580"/>
                    <a:pt x="163068" y="410628"/>
                    <a:pt x="152209" y="397928"/>
                  </a:cubicBezTo>
                  <a:cubicBezTo>
                    <a:pt x="140462" y="384149"/>
                    <a:pt x="136843" y="367448"/>
                    <a:pt x="143637" y="348716"/>
                  </a:cubicBezTo>
                  <a:cubicBezTo>
                    <a:pt x="161989" y="298042"/>
                    <a:pt x="229616" y="270610"/>
                    <a:pt x="273495" y="298169"/>
                  </a:cubicBezTo>
                  <a:cubicBezTo>
                    <a:pt x="296355" y="312584"/>
                    <a:pt x="317182" y="308075"/>
                    <a:pt x="338645" y="297471"/>
                  </a:cubicBezTo>
                  <a:cubicBezTo>
                    <a:pt x="352425" y="290676"/>
                    <a:pt x="365506" y="280326"/>
                    <a:pt x="380936" y="293216"/>
                  </a:cubicBezTo>
                  <a:cubicBezTo>
                    <a:pt x="390589" y="315378"/>
                    <a:pt x="402907" y="335254"/>
                    <a:pt x="420942" y="350874"/>
                  </a:cubicBezTo>
                  <a:cubicBezTo>
                    <a:pt x="435737" y="363765"/>
                    <a:pt x="450024" y="368274"/>
                    <a:pt x="469329" y="359320"/>
                  </a:cubicBezTo>
                  <a:cubicBezTo>
                    <a:pt x="503301" y="343636"/>
                    <a:pt x="534416" y="365416"/>
                    <a:pt x="537210" y="405866"/>
                  </a:cubicBezTo>
                  <a:cubicBezTo>
                    <a:pt x="538353" y="422122"/>
                    <a:pt x="539179" y="438124"/>
                    <a:pt x="543306" y="453808"/>
                  </a:cubicBezTo>
                  <a:cubicBezTo>
                    <a:pt x="547751" y="470636"/>
                    <a:pt x="544195" y="483209"/>
                    <a:pt x="527368" y="489178"/>
                  </a:cubicBezTo>
                  <a:cubicBezTo>
                    <a:pt x="510222" y="495211"/>
                    <a:pt x="438404" y="475843"/>
                    <a:pt x="432943" y="458888"/>
                  </a:cubicBezTo>
                  <a:cubicBezTo>
                    <a:pt x="419418" y="416851"/>
                    <a:pt x="388620" y="411263"/>
                    <a:pt x="356680" y="409485"/>
                  </a:cubicBezTo>
                  <a:cubicBezTo>
                    <a:pt x="367665" y="414502"/>
                    <a:pt x="374714" y="426567"/>
                    <a:pt x="382524" y="437997"/>
                  </a:cubicBezTo>
                  <a:cubicBezTo>
                    <a:pt x="388557" y="446824"/>
                    <a:pt x="395160" y="459016"/>
                    <a:pt x="404495" y="459587"/>
                  </a:cubicBezTo>
                  <a:cubicBezTo>
                    <a:pt x="445071" y="462000"/>
                    <a:pt x="459486" y="496862"/>
                    <a:pt x="479361" y="524865"/>
                  </a:cubicBezTo>
                  <a:cubicBezTo>
                    <a:pt x="502539" y="498830"/>
                    <a:pt x="526034" y="486765"/>
                    <a:pt x="551244" y="522643"/>
                  </a:cubicBezTo>
                  <a:cubicBezTo>
                    <a:pt x="554292" y="527025"/>
                    <a:pt x="559943" y="530898"/>
                    <a:pt x="564388" y="529819"/>
                  </a:cubicBezTo>
                  <a:cubicBezTo>
                    <a:pt x="595376" y="522770"/>
                    <a:pt x="629095" y="528104"/>
                    <a:pt x="656971" y="507149"/>
                  </a:cubicBezTo>
                  <a:cubicBezTo>
                    <a:pt x="660845" y="498576"/>
                    <a:pt x="671195" y="486321"/>
                    <a:pt x="651002" y="488035"/>
                  </a:cubicBezTo>
                  <a:cubicBezTo>
                    <a:pt x="633984" y="489559"/>
                    <a:pt x="618236" y="497941"/>
                    <a:pt x="602679" y="505688"/>
                  </a:cubicBezTo>
                  <a:cubicBezTo>
                    <a:pt x="571564" y="509371"/>
                    <a:pt x="556768" y="488480"/>
                    <a:pt x="545719" y="462063"/>
                  </a:cubicBezTo>
                  <a:cubicBezTo>
                    <a:pt x="540258" y="444156"/>
                    <a:pt x="545402" y="430568"/>
                    <a:pt x="561340" y="422884"/>
                  </a:cubicBezTo>
                  <a:cubicBezTo>
                    <a:pt x="577152" y="415200"/>
                    <a:pt x="584518" y="399833"/>
                    <a:pt x="593027" y="385355"/>
                  </a:cubicBezTo>
                  <a:cubicBezTo>
                    <a:pt x="615506" y="374687"/>
                    <a:pt x="628459" y="346175"/>
                    <a:pt x="663131" y="358177"/>
                  </a:cubicBezTo>
                  <a:cubicBezTo>
                    <a:pt x="700977" y="371258"/>
                    <a:pt x="723202" y="388530"/>
                    <a:pt x="723456" y="433362"/>
                  </a:cubicBezTo>
                  <a:cubicBezTo>
                    <a:pt x="723646" y="456475"/>
                    <a:pt x="734441" y="478066"/>
                    <a:pt x="741617" y="499592"/>
                  </a:cubicBezTo>
                  <a:cubicBezTo>
                    <a:pt x="752475" y="531914"/>
                    <a:pt x="810070" y="540613"/>
                    <a:pt x="833247" y="515213"/>
                  </a:cubicBezTo>
                  <a:cubicBezTo>
                    <a:pt x="841121" y="506577"/>
                    <a:pt x="845883" y="495401"/>
                    <a:pt x="855599" y="487845"/>
                  </a:cubicBezTo>
                  <a:cubicBezTo>
                    <a:pt x="891604" y="459778"/>
                    <a:pt x="914146" y="467842"/>
                    <a:pt x="928116" y="515467"/>
                  </a:cubicBezTo>
                  <a:cubicBezTo>
                    <a:pt x="930275" y="504736"/>
                    <a:pt x="928497" y="493877"/>
                    <a:pt x="931037" y="483590"/>
                  </a:cubicBezTo>
                  <a:cubicBezTo>
                    <a:pt x="938594" y="453174"/>
                    <a:pt x="932879" y="427202"/>
                    <a:pt x="909892" y="406183"/>
                  </a:cubicBezTo>
                  <a:cubicBezTo>
                    <a:pt x="892366" y="390181"/>
                    <a:pt x="888302" y="369226"/>
                    <a:pt x="896620" y="347001"/>
                  </a:cubicBezTo>
                  <a:cubicBezTo>
                    <a:pt x="904431" y="326109"/>
                    <a:pt x="922592" y="323252"/>
                    <a:pt x="941070" y="322617"/>
                  </a:cubicBezTo>
                  <a:cubicBezTo>
                    <a:pt x="952500" y="322236"/>
                    <a:pt x="964756" y="325474"/>
                    <a:pt x="975106" y="321156"/>
                  </a:cubicBezTo>
                  <a:cubicBezTo>
                    <a:pt x="1015492" y="304265"/>
                    <a:pt x="1043178" y="313790"/>
                    <a:pt x="1058799" y="359892"/>
                  </a:cubicBezTo>
                  <a:cubicBezTo>
                    <a:pt x="1064260" y="376148"/>
                    <a:pt x="1080453" y="377037"/>
                    <a:pt x="1095057" y="374179"/>
                  </a:cubicBezTo>
                  <a:cubicBezTo>
                    <a:pt x="1118870" y="369543"/>
                    <a:pt x="1142682" y="363638"/>
                    <a:pt x="1163510" y="350239"/>
                  </a:cubicBezTo>
                  <a:cubicBezTo>
                    <a:pt x="1202627" y="325093"/>
                    <a:pt x="1241234" y="299249"/>
                    <a:pt x="1285557" y="285215"/>
                  </a:cubicBezTo>
                  <a:cubicBezTo>
                    <a:pt x="1294003" y="282548"/>
                    <a:pt x="1301877" y="277595"/>
                    <a:pt x="1308671" y="271309"/>
                  </a:cubicBezTo>
                  <a:cubicBezTo>
                    <a:pt x="1326325" y="254989"/>
                    <a:pt x="1337628" y="239749"/>
                    <a:pt x="1314641" y="216063"/>
                  </a:cubicBezTo>
                  <a:cubicBezTo>
                    <a:pt x="1285939" y="186472"/>
                    <a:pt x="1274128" y="144117"/>
                    <a:pt x="1251712" y="109446"/>
                  </a:cubicBezTo>
                  <a:cubicBezTo>
                    <a:pt x="1238695" y="89317"/>
                    <a:pt x="1227963" y="86777"/>
                    <a:pt x="1204913" y="92555"/>
                  </a:cubicBezTo>
                  <a:cubicBezTo>
                    <a:pt x="1173670" y="100493"/>
                    <a:pt x="1142937" y="129893"/>
                    <a:pt x="1107567" y="105065"/>
                  </a:cubicBezTo>
                  <a:cubicBezTo>
                    <a:pt x="1102932" y="91603"/>
                    <a:pt x="1093407" y="80935"/>
                    <a:pt x="1095184" y="63853"/>
                  </a:cubicBezTo>
                  <a:cubicBezTo>
                    <a:pt x="1101344" y="4036"/>
                    <a:pt x="1117473" y="-3140"/>
                    <a:pt x="1167638" y="23149"/>
                  </a:cubicBezTo>
                  <a:cubicBezTo>
                    <a:pt x="1202372" y="41374"/>
                    <a:pt x="1241298" y="26261"/>
                    <a:pt x="1278065" y="21562"/>
                  </a:cubicBezTo>
                  <a:cubicBezTo>
                    <a:pt x="1292923" y="19657"/>
                    <a:pt x="1307402" y="13434"/>
                    <a:pt x="1320864" y="6131"/>
                  </a:cubicBezTo>
                  <a:cubicBezTo>
                    <a:pt x="1339215" y="-3902"/>
                    <a:pt x="1354645" y="-2378"/>
                    <a:pt x="1367155" y="16355"/>
                  </a:cubicBezTo>
                  <a:cubicBezTo>
                    <a:pt x="1369758" y="20991"/>
                    <a:pt x="1371219" y="27277"/>
                    <a:pt x="1374394" y="30452"/>
                  </a:cubicBezTo>
                  <a:cubicBezTo>
                    <a:pt x="1411033" y="67536"/>
                    <a:pt x="1431290" y="108430"/>
                    <a:pt x="1418145" y="165961"/>
                  </a:cubicBezTo>
                  <a:cubicBezTo>
                    <a:pt x="1413701" y="185520"/>
                    <a:pt x="1442085" y="198474"/>
                    <a:pt x="1450404" y="218349"/>
                  </a:cubicBezTo>
                  <a:cubicBezTo>
                    <a:pt x="1465008" y="190473"/>
                    <a:pt x="1512507" y="164184"/>
                    <a:pt x="1534922" y="171359"/>
                  </a:cubicBezTo>
                  <a:cubicBezTo>
                    <a:pt x="1560830" y="179678"/>
                    <a:pt x="1586103" y="231685"/>
                    <a:pt x="1580896" y="271563"/>
                  </a:cubicBezTo>
                  <a:cubicBezTo>
                    <a:pt x="1576388" y="306488"/>
                    <a:pt x="1576007" y="341731"/>
                    <a:pt x="1569212" y="377481"/>
                  </a:cubicBezTo>
                  <a:cubicBezTo>
                    <a:pt x="1604899" y="362431"/>
                    <a:pt x="1626045" y="329094"/>
                    <a:pt x="1619821" y="289216"/>
                  </a:cubicBezTo>
                  <a:cubicBezTo>
                    <a:pt x="1612329" y="241146"/>
                    <a:pt x="1636713" y="196251"/>
                    <a:pt x="1626997" y="147864"/>
                  </a:cubicBezTo>
                  <a:cubicBezTo>
                    <a:pt x="1623568" y="130910"/>
                    <a:pt x="1641412" y="120559"/>
                    <a:pt x="1658874" y="121321"/>
                  </a:cubicBezTo>
                  <a:cubicBezTo>
                    <a:pt x="1686306" y="122527"/>
                    <a:pt x="1715262" y="149007"/>
                    <a:pt x="1719580" y="178725"/>
                  </a:cubicBezTo>
                  <a:cubicBezTo>
                    <a:pt x="1723707" y="207173"/>
                    <a:pt x="1734058" y="233780"/>
                    <a:pt x="1738947" y="261974"/>
                  </a:cubicBezTo>
                  <a:cubicBezTo>
                    <a:pt x="1743393" y="287628"/>
                    <a:pt x="1738249" y="306170"/>
                    <a:pt x="1714627" y="319251"/>
                  </a:cubicBezTo>
                  <a:cubicBezTo>
                    <a:pt x="1677797" y="339635"/>
                    <a:pt x="1676718" y="346430"/>
                    <a:pt x="1695831" y="388467"/>
                  </a:cubicBezTo>
                  <a:cubicBezTo>
                    <a:pt x="1701229" y="400278"/>
                    <a:pt x="1704404" y="412533"/>
                    <a:pt x="1697038" y="423265"/>
                  </a:cubicBezTo>
                  <a:cubicBezTo>
                    <a:pt x="1682750" y="444156"/>
                    <a:pt x="1669034" y="464794"/>
                    <a:pt x="1660589" y="489623"/>
                  </a:cubicBezTo>
                  <a:cubicBezTo>
                    <a:pt x="1656461" y="501751"/>
                    <a:pt x="1642872" y="508355"/>
                    <a:pt x="1631696" y="503466"/>
                  </a:cubicBezTo>
                  <a:cubicBezTo>
                    <a:pt x="1606677" y="492417"/>
                    <a:pt x="1578610" y="496481"/>
                    <a:pt x="1554353" y="483590"/>
                  </a:cubicBezTo>
                  <a:cubicBezTo>
                    <a:pt x="1544193" y="478193"/>
                    <a:pt x="1536827" y="475335"/>
                    <a:pt x="1529334" y="488988"/>
                  </a:cubicBezTo>
                  <a:cubicBezTo>
                    <a:pt x="1501902" y="539153"/>
                    <a:pt x="1501521" y="538899"/>
                    <a:pt x="1456182" y="515086"/>
                  </a:cubicBezTo>
                  <a:cubicBezTo>
                    <a:pt x="1453896" y="513880"/>
                    <a:pt x="1451229" y="513880"/>
                    <a:pt x="1452817" y="513816"/>
                  </a:cubicBezTo>
                  <a:cubicBezTo>
                    <a:pt x="1470343" y="526580"/>
                    <a:pt x="1494472" y="526834"/>
                    <a:pt x="1517587" y="532422"/>
                  </a:cubicBezTo>
                  <a:cubicBezTo>
                    <a:pt x="1549146" y="540042"/>
                    <a:pt x="1564132" y="572363"/>
                    <a:pt x="1571117" y="605638"/>
                  </a:cubicBezTo>
                  <a:cubicBezTo>
                    <a:pt x="1573594" y="617512"/>
                    <a:pt x="1574102" y="629832"/>
                    <a:pt x="1579563" y="640881"/>
                  </a:cubicBezTo>
                  <a:cubicBezTo>
                    <a:pt x="1591120" y="655422"/>
                    <a:pt x="1610487" y="662089"/>
                    <a:pt x="1616202" y="682663"/>
                  </a:cubicBezTo>
                  <a:cubicBezTo>
                    <a:pt x="1621472" y="724256"/>
                    <a:pt x="1636078" y="762864"/>
                    <a:pt x="1649984" y="801600"/>
                  </a:cubicBezTo>
                  <a:cubicBezTo>
                    <a:pt x="1653222" y="811442"/>
                    <a:pt x="1663319" y="816459"/>
                    <a:pt x="1665922" y="826746"/>
                  </a:cubicBezTo>
                  <a:cubicBezTo>
                    <a:pt x="1669415" y="839827"/>
                    <a:pt x="1661605" y="848971"/>
                    <a:pt x="1656144" y="858940"/>
                  </a:cubicBezTo>
                  <a:cubicBezTo>
                    <a:pt x="1638554" y="873482"/>
                    <a:pt x="1619885" y="876594"/>
                    <a:pt x="1599756" y="865164"/>
                  </a:cubicBezTo>
                  <a:cubicBezTo>
                    <a:pt x="1590612" y="863322"/>
                    <a:pt x="1585913" y="855448"/>
                    <a:pt x="1580325" y="848780"/>
                  </a:cubicBezTo>
                  <a:cubicBezTo>
                    <a:pt x="1553655" y="805029"/>
                    <a:pt x="1531048" y="758039"/>
                    <a:pt x="1495679" y="720827"/>
                  </a:cubicBezTo>
                  <a:cubicBezTo>
                    <a:pt x="1499616" y="696443"/>
                    <a:pt x="1502283" y="676504"/>
                    <a:pt x="1467866" y="675107"/>
                  </a:cubicBezTo>
                  <a:cubicBezTo>
                    <a:pt x="1449769" y="674345"/>
                    <a:pt x="1431163" y="662089"/>
                    <a:pt x="1416177" y="645960"/>
                  </a:cubicBezTo>
                  <a:cubicBezTo>
                    <a:pt x="1405382" y="634340"/>
                    <a:pt x="1390206" y="624434"/>
                    <a:pt x="1372235" y="628561"/>
                  </a:cubicBezTo>
                  <a:cubicBezTo>
                    <a:pt x="1369060" y="630149"/>
                    <a:pt x="1365885" y="631482"/>
                    <a:pt x="1362837" y="633133"/>
                  </a:cubicBezTo>
                  <a:cubicBezTo>
                    <a:pt x="1348740" y="637388"/>
                    <a:pt x="1349375" y="649389"/>
                    <a:pt x="1350073" y="661391"/>
                  </a:cubicBezTo>
                  <a:cubicBezTo>
                    <a:pt x="1349756" y="670916"/>
                    <a:pt x="1346391" y="678790"/>
                    <a:pt x="1339659" y="684950"/>
                  </a:cubicBezTo>
                  <a:cubicBezTo>
                    <a:pt x="1330325" y="691109"/>
                    <a:pt x="1319911" y="689331"/>
                    <a:pt x="1309751" y="689395"/>
                  </a:cubicBezTo>
                  <a:cubicBezTo>
                    <a:pt x="1285875" y="687871"/>
                    <a:pt x="1286955" y="662915"/>
                    <a:pt x="1277493" y="648374"/>
                  </a:cubicBezTo>
                  <a:cubicBezTo>
                    <a:pt x="1259586" y="620814"/>
                    <a:pt x="1239647" y="593890"/>
                    <a:pt x="1235520" y="558584"/>
                  </a:cubicBezTo>
                  <a:cubicBezTo>
                    <a:pt x="1234313" y="548424"/>
                    <a:pt x="1228471" y="539978"/>
                    <a:pt x="1219708" y="536994"/>
                  </a:cubicBezTo>
                  <a:cubicBezTo>
                    <a:pt x="1182751" y="524484"/>
                    <a:pt x="1148144" y="500799"/>
                    <a:pt x="1106678" y="507466"/>
                  </a:cubicBezTo>
                  <a:cubicBezTo>
                    <a:pt x="1136015" y="505561"/>
                    <a:pt x="1153541" y="524421"/>
                    <a:pt x="1157922" y="551155"/>
                  </a:cubicBezTo>
                  <a:cubicBezTo>
                    <a:pt x="1163066" y="582269"/>
                    <a:pt x="1145350" y="604622"/>
                    <a:pt x="1115822" y="619926"/>
                  </a:cubicBezTo>
                  <a:cubicBezTo>
                    <a:pt x="1131570" y="638467"/>
                    <a:pt x="1141413" y="660057"/>
                    <a:pt x="1154684" y="679362"/>
                  </a:cubicBezTo>
                  <a:cubicBezTo>
                    <a:pt x="1159193" y="685902"/>
                    <a:pt x="1165034" y="691808"/>
                    <a:pt x="1167575" y="699491"/>
                  </a:cubicBezTo>
                  <a:cubicBezTo>
                    <a:pt x="1173353" y="717144"/>
                    <a:pt x="1184339" y="736258"/>
                    <a:pt x="1168908" y="753085"/>
                  </a:cubicBezTo>
                  <a:cubicBezTo>
                    <a:pt x="1150493" y="773151"/>
                    <a:pt x="1137221" y="751752"/>
                    <a:pt x="1122744" y="743052"/>
                  </a:cubicBezTo>
                  <a:cubicBezTo>
                    <a:pt x="1109155" y="733527"/>
                    <a:pt x="1095693" y="723939"/>
                    <a:pt x="1082040" y="714604"/>
                  </a:cubicBezTo>
                  <a:cubicBezTo>
                    <a:pt x="1076770" y="710985"/>
                    <a:pt x="1070610" y="707238"/>
                    <a:pt x="1064768" y="711937"/>
                  </a:cubicBezTo>
                  <a:cubicBezTo>
                    <a:pt x="1058418" y="717017"/>
                    <a:pt x="1061403" y="724320"/>
                    <a:pt x="1063752" y="730352"/>
                  </a:cubicBezTo>
                  <a:cubicBezTo>
                    <a:pt x="1073023" y="753784"/>
                    <a:pt x="1082739" y="777025"/>
                    <a:pt x="1092264" y="800330"/>
                  </a:cubicBezTo>
                  <a:cubicBezTo>
                    <a:pt x="1107631" y="826047"/>
                    <a:pt x="1107186" y="827698"/>
                    <a:pt x="1084644" y="833096"/>
                  </a:cubicBezTo>
                  <a:cubicBezTo>
                    <a:pt x="1062545" y="820269"/>
                    <a:pt x="1045718" y="802679"/>
                    <a:pt x="1038923" y="775819"/>
                  </a:cubicBezTo>
                  <a:cubicBezTo>
                    <a:pt x="994473" y="772898"/>
                    <a:pt x="966597" y="802616"/>
                    <a:pt x="938467" y="833223"/>
                  </a:cubicBezTo>
                  <a:cubicBezTo>
                    <a:pt x="922845" y="850241"/>
                    <a:pt x="911543" y="880784"/>
                    <a:pt x="876491" y="858877"/>
                  </a:cubicBezTo>
                  <a:cubicBezTo>
                    <a:pt x="890207" y="867958"/>
                    <a:pt x="907796" y="870434"/>
                    <a:pt x="894144" y="890246"/>
                  </a:cubicBezTo>
                  <a:cubicBezTo>
                    <a:pt x="848487" y="899962"/>
                    <a:pt x="802767" y="885674"/>
                    <a:pt x="757047" y="890246"/>
                  </a:cubicBezTo>
                  <a:cubicBezTo>
                    <a:pt x="738124" y="884214"/>
                    <a:pt x="718503" y="879007"/>
                    <a:pt x="718947" y="851194"/>
                  </a:cubicBezTo>
                  <a:cubicBezTo>
                    <a:pt x="719645" y="843446"/>
                    <a:pt x="722249" y="835953"/>
                    <a:pt x="718439" y="827952"/>
                  </a:cubicBezTo>
                  <a:cubicBezTo>
                    <a:pt x="705993" y="801409"/>
                    <a:pt x="714566" y="784836"/>
                    <a:pt x="740283" y="776962"/>
                  </a:cubicBezTo>
                  <a:cubicBezTo>
                    <a:pt x="758761" y="773660"/>
                    <a:pt x="771716" y="792138"/>
                    <a:pt x="793179" y="794297"/>
                  </a:cubicBezTo>
                  <a:cubicBezTo>
                    <a:pt x="778066" y="747942"/>
                    <a:pt x="790766" y="712191"/>
                    <a:pt x="826326" y="690538"/>
                  </a:cubicBezTo>
                  <a:cubicBezTo>
                    <a:pt x="862520" y="668567"/>
                    <a:pt x="893001" y="703428"/>
                    <a:pt x="926782" y="711683"/>
                  </a:cubicBezTo>
                  <a:cubicBezTo>
                    <a:pt x="922401" y="674091"/>
                    <a:pt x="914908" y="663804"/>
                    <a:pt x="886016" y="671995"/>
                  </a:cubicBezTo>
                  <a:cubicBezTo>
                    <a:pt x="857059" y="680187"/>
                    <a:pt x="837629" y="672186"/>
                    <a:pt x="818706" y="650532"/>
                  </a:cubicBezTo>
                  <a:cubicBezTo>
                    <a:pt x="811022" y="641770"/>
                    <a:pt x="799529" y="637388"/>
                    <a:pt x="789432" y="631800"/>
                  </a:cubicBezTo>
                  <a:cubicBezTo>
                    <a:pt x="770636" y="621513"/>
                    <a:pt x="756793" y="621894"/>
                    <a:pt x="757619" y="650151"/>
                  </a:cubicBezTo>
                  <a:cubicBezTo>
                    <a:pt x="758381" y="674472"/>
                    <a:pt x="748538" y="691617"/>
                    <a:pt x="729044" y="703111"/>
                  </a:cubicBezTo>
                  <a:cubicBezTo>
                    <a:pt x="714121" y="705968"/>
                    <a:pt x="703199" y="698031"/>
                    <a:pt x="698945" y="684442"/>
                  </a:cubicBezTo>
                  <a:cubicBezTo>
                    <a:pt x="689801" y="655486"/>
                    <a:pt x="658114" y="642913"/>
                    <a:pt x="654177" y="610400"/>
                  </a:cubicBezTo>
                  <a:cubicBezTo>
                    <a:pt x="653352" y="603542"/>
                    <a:pt x="645160" y="598462"/>
                    <a:pt x="639191" y="601066"/>
                  </a:cubicBezTo>
                  <a:cubicBezTo>
                    <a:pt x="609854" y="614020"/>
                    <a:pt x="576008" y="608876"/>
                    <a:pt x="548386" y="626974"/>
                  </a:cubicBezTo>
                  <a:cubicBezTo>
                    <a:pt x="533781" y="636499"/>
                    <a:pt x="522922" y="651231"/>
                    <a:pt x="525018" y="670662"/>
                  </a:cubicBezTo>
                  <a:cubicBezTo>
                    <a:pt x="527241" y="691554"/>
                    <a:pt x="545084" y="694157"/>
                    <a:pt x="559689" y="695745"/>
                  </a:cubicBezTo>
                  <a:cubicBezTo>
                    <a:pt x="590106" y="699174"/>
                    <a:pt x="619887" y="711175"/>
                    <a:pt x="650494" y="686982"/>
                  </a:cubicBezTo>
                  <a:cubicBezTo>
                    <a:pt x="672020" y="669963"/>
                    <a:pt x="694436" y="687934"/>
                    <a:pt x="697675" y="718033"/>
                  </a:cubicBezTo>
                  <a:cubicBezTo>
                    <a:pt x="702564" y="763944"/>
                    <a:pt x="668655" y="780391"/>
                    <a:pt x="639635" y="804838"/>
                  </a:cubicBezTo>
                  <a:cubicBezTo>
                    <a:pt x="651256" y="812268"/>
                    <a:pt x="661480" y="810807"/>
                    <a:pt x="672465" y="808712"/>
                  </a:cubicBezTo>
                  <a:cubicBezTo>
                    <a:pt x="709803" y="801663"/>
                    <a:pt x="718693" y="810553"/>
                    <a:pt x="717931" y="852527"/>
                  </a:cubicBezTo>
                  <a:cubicBezTo>
                    <a:pt x="713105" y="870942"/>
                    <a:pt x="691896" y="867958"/>
                    <a:pt x="679958" y="889484"/>
                  </a:cubicBezTo>
                  <a:cubicBezTo>
                    <a:pt x="726440" y="885992"/>
                    <a:pt x="737489" y="925679"/>
                    <a:pt x="757047" y="955588"/>
                  </a:cubicBezTo>
                  <a:cubicBezTo>
                    <a:pt x="757047" y="958318"/>
                    <a:pt x="757047" y="961049"/>
                    <a:pt x="757047" y="963779"/>
                  </a:cubicBezTo>
                  <a:cubicBezTo>
                    <a:pt x="752729" y="982639"/>
                    <a:pt x="766191" y="990767"/>
                    <a:pt x="777177" y="998705"/>
                  </a:cubicBezTo>
                  <a:cubicBezTo>
                    <a:pt x="801560" y="1016358"/>
                    <a:pt x="810133" y="1034709"/>
                    <a:pt x="806450" y="1070397"/>
                  </a:cubicBezTo>
                  <a:cubicBezTo>
                    <a:pt x="803211" y="1102020"/>
                    <a:pt x="805180" y="1132691"/>
                    <a:pt x="787527" y="1160186"/>
                  </a:cubicBezTo>
                  <a:cubicBezTo>
                    <a:pt x="791273" y="1179046"/>
                    <a:pt x="785940" y="1199366"/>
                    <a:pt x="795147" y="1217463"/>
                  </a:cubicBezTo>
                  <a:cubicBezTo>
                    <a:pt x="801624" y="1226099"/>
                    <a:pt x="799020" y="1235434"/>
                    <a:pt x="796671" y="1244578"/>
                  </a:cubicBezTo>
                  <a:cubicBezTo>
                    <a:pt x="793306" y="1257786"/>
                    <a:pt x="798385" y="1275566"/>
                    <a:pt x="777621" y="1279059"/>
                  </a:cubicBezTo>
                  <a:cubicBezTo>
                    <a:pt x="757745" y="1282424"/>
                    <a:pt x="743776" y="1270359"/>
                    <a:pt x="740093" y="1254992"/>
                  </a:cubicBezTo>
                  <a:cubicBezTo>
                    <a:pt x="732028" y="1221718"/>
                    <a:pt x="714629" y="1215876"/>
                    <a:pt x="686245" y="1220067"/>
                  </a:cubicBezTo>
                  <a:cubicBezTo>
                    <a:pt x="661924" y="1223686"/>
                    <a:pt x="642303" y="1214352"/>
                    <a:pt x="632651" y="1185840"/>
                  </a:cubicBezTo>
                  <a:cubicBezTo>
                    <a:pt x="623253" y="1158154"/>
                    <a:pt x="624650" y="1135548"/>
                    <a:pt x="648208" y="1117323"/>
                  </a:cubicBezTo>
                  <a:cubicBezTo>
                    <a:pt x="656463" y="1110910"/>
                    <a:pt x="662750" y="1102210"/>
                    <a:pt x="668972" y="1093511"/>
                  </a:cubicBezTo>
                  <a:cubicBezTo>
                    <a:pt x="676593" y="1082843"/>
                    <a:pt x="687832" y="1072746"/>
                    <a:pt x="680593" y="1057570"/>
                  </a:cubicBezTo>
                  <a:cubicBezTo>
                    <a:pt x="674307" y="1044361"/>
                    <a:pt x="661289" y="1046902"/>
                    <a:pt x="650050" y="1046838"/>
                  </a:cubicBezTo>
                  <a:cubicBezTo>
                    <a:pt x="627570" y="1046711"/>
                    <a:pt x="614045" y="1034138"/>
                    <a:pt x="610362" y="1011151"/>
                  </a:cubicBezTo>
                  <a:cubicBezTo>
                    <a:pt x="606743" y="988418"/>
                    <a:pt x="597662" y="967590"/>
                    <a:pt x="596202" y="943777"/>
                  </a:cubicBezTo>
                  <a:cubicBezTo>
                    <a:pt x="593979" y="906502"/>
                    <a:pt x="580834" y="897231"/>
                    <a:pt x="543687" y="898247"/>
                  </a:cubicBezTo>
                  <a:cubicBezTo>
                    <a:pt x="519557" y="910376"/>
                    <a:pt x="494474" y="917551"/>
                    <a:pt x="467551" y="914630"/>
                  </a:cubicBezTo>
                  <a:cubicBezTo>
                    <a:pt x="462407" y="924092"/>
                    <a:pt x="456756" y="932728"/>
                    <a:pt x="444691" y="930950"/>
                  </a:cubicBezTo>
                  <a:cubicBezTo>
                    <a:pt x="439610" y="930950"/>
                    <a:pt x="434531" y="930950"/>
                    <a:pt x="429387" y="930950"/>
                  </a:cubicBezTo>
                  <a:cubicBezTo>
                    <a:pt x="414401" y="915519"/>
                    <a:pt x="410083" y="888214"/>
                    <a:pt x="379540" y="883579"/>
                  </a:cubicBezTo>
                  <a:cubicBezTo>
                    <a:pt x="401383" y="893485"/>
                    <a:pt x="421259" y="900470"/>
                    <a:pt x="408877" y="928219"/>
                  </a:cubicBezTo>
                  <a:cubicBezTo>
                    <a:pt x="377761" y="953556"/>
                    <a:pt x="337248" y="956858"/>
                    <a:pt x="304864" y="981242"/>
                  </a:cubicBezTo>
                  <a:cubicBezTo>
                    <a:pt x="285877" y="995530"/>
                    <a:pt x="280098" y="966573"/>
                    <a:pt x="269431" y="955524"/>
                  </a:cubicBezTo>
                  <a:cubicBezTo>
                    <a:pt x="266319" y="953302"/>
                    <a:pt x="263207" y="950952"/>
                    <a:pt x="259969" y="948984"/>
                  </a:cubicBezTo>
                  <a:cubicBezTo>
                    <a:pt x="247269" y="941237"/>
                    <a:pt x="232664" y="924917"/>
                    <a:pt x="219773" y="937554"/>
                  </a:cubicBezTo>
                  <a:cubicBezTo>
                    <a:pt x="205232" y="951778"/>
                    <a:pt x="225234" y="965684"/>
                    <a:pt x="229616" y="979782"/>
                  </a:cubicBezTo>
                  <a:cubicBezTo>
                    <a:pt x="232791" y="989878"/>
                    <a:pt x="238506" y="999086"/>
                    <a:pt x="241935" y="1009119"/>
                  </a:cubicBezTo>
                  <a:cubicBezTo>
                    <a:pt x="247650" y="1025629"/>
                    <a:pt x="246190" y="1041440"/>
                    <a:pt x="232410" y="1052743"/>
                  </a:cubicBezTo>
                  <a:cubicBezTo>
                    <a:pt x="217551" y="1064935"/>
                    <a:pt x="204407" y="1059855"/>
                    <a:pt x="193231" y="1045568"/>
                  </a:cubicBezTo>
                  <a:cubicBezTo>
                    <a:pt x="177546" y="1035090"/>
                    <a:pt x="169228" y="1021628"/>
                    <a:pt x="179197" y="1001816"/>
                  </a:cubicBezTo>
                  <a:cubicBezTo>
                    <a:pt x="185801" y="988671"/>
                    <a:pt x="184595" y="976162"/>
                    <a:pt x="177991" y="963716"/>
                  </a:cubicBezTo>
                  <a:cubicBezTo>
                    <a:pt x="178498" y="946253"/>
                    <a:pt x="170752" y="933553"/>
                    <a:pt x="159576" y="921552"/>
                  </a:cubicBezTo>
                  <a:cubicBezTo>
                    <a:pt x="150114" y="911392"/>
                    <a:pt x="135319" y="898628"/>
                    <a:pt x="141033" y="884912"/>
                  </a:cubicBezTo>
                  <a:cubicBezTo>
                    <a:pt x="148272" y="867450"/>
                    <a:pt x="165418" y="884340"/>
                    <a:pt x="178054" y="881927"/>
                  </a:cubicBezTo>
                  <a:cubicBezTo>
                    <a:pt x="187643" y="856210"/>
                    <a:pt x="200596" y="845605"/>
                    <a:pt x="230886" y="844589"/>
                  </a:cubicBezTo>
                  <a:cubicBezTo>
                    <a:pt x="279082" y="842939"/>
                    <a:pt x="328676" y="849098"/>
                    <a:pt x="376110" y="832842"/>
                  </a:cubicBezTo>
                  <a:cubicBezTo>
                    <a:pt x="413957" y="822936"/>
                    <a:pt x="447611" y="802362"/>
                    <a:pt x="482600" y="785026"/>
                  </a:cubicBezTo>
                  <a:cubicBezTo>
                    <a:pt x="501459" y="775628"/>
                    <a:pt x="523240" y="773025"/>
                    <a:pt x="543751" y="767373"/>
                  </a:cubicBezTo>
                  <a:cubicBezTo>
                    <a:pt x="552323" y="760325"/>
                    <a:pt x="571309" y="763245"/>
                    <a:pt x="565785" y="742862"/>
                  </a:cubicBezTo>
                  <a:cubicBezTo>
                    <a:pt x="561657" y="727622"/>
                    <a:pt x="548577" y="731368"/>
                    <a:pt x="537782" y="730416"/>
                  </a:cubicBezTo>
                  <a:cubicBezTo>
                    <a:pt x="527050" y="729464"/>
                    <a:pt x="515620" y="734480"/>
                    <a:pt x="505651" y="72647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9" name="Полилиния: фигура 108">
              <a:extLst>
                <a:ext uri="{FF2B5EF4-FFF2-40B4-BE49-F238E27FC236}">
                  <a16:creationId xmlns="" xmlns:a16="http://schemas.microsoft.com/office/drawing/2014/main" id="{7FC6AE65-6576-4066-92DB-0A5293949B48}"/>
                </a:ext>
              </a:extLst>
            </p:cNvPr>
            <p:cNvSpPr/>
            <p:nvPr/>
          </p:nvSpPr>
          <p:spPr>
            <a:xfrm>
              <a:off x="10145788" y="4997972"/>
              <a:ext cx="1243498" cy="1006690"/>
            </a:xfrm>
            <a:custGeom>
              <a:avLst/>
              <a:gdLst>
                <a:gd name="connsiteX0" fmla="*/ 491096 w 1243498"/>
                <a:gd name="connsiteY0" fmla="*/ 4074 h 1006690"/>
                <a:gd name="connsiteX1" fmla="*/ 521513 w 1243498"/>
                <a:gd name="connsiteY1" fmla="*/ 4074 h 1006690"/>
                <a:gd name="connsiteX2" fmla="*/ 594347 w 1243498"/>
                <a:gd name="connsiteY2" fmla="*/ 836 h 1006690"/>
                <a:gd name="connsiteX3" fmla="*/ 652514 w 1243498"/>
                <a:gd name="connsiteY3" fmla="*/ 27950 h 1006690"/>
                <a:gd name="connsiteX4" fmla="*/ 698297 w 1243498"/>
                <a:gd name="connsiteY4" fmla="*/ 70368 h 1006690"/>
                <a:gd name="connsiteX5" fmla="*/ 723062 w 1243498"/>
                <a:gd name="connsiteY5" fmla="*/ 98118 h 1006690"/>
                <a:gd name="connsiteX6" fmla="*/ 772909 w 1243498"/>
                <a:gd name="connsiteY6" fmla="*/ 167651 h 1006690"/>
                <a:gd name="connsiteX7" fmla="*/ 788149 w 1243498"/>
                <a:gd name="connsiteY7" fmla="*/ 175842 h 1006690"/>
                <a:gd name="connsiteX8" fmla="*/ 792404 w 1243498"/>
                <a:gd name="connsiteY8" fmla="*/ 263981 h 1006690"/>
                <a:gd name="connsiteX9" fmla="*/ 785991 w 1243498"/>
                <a:gd name="connsiteY9" fmla="*/ 322909 h 1006690"/>
                <a:gd name="connsiteX10" fmla="*/ 783705 w 1243498"/>
                <a:gd name="connsiteY10" fmla="*/ 359041 h 1006690"/>
                <a:gd name="connsiteX11" fmla="*/ 752526 w 1243498"/>
                <a:gd name="connsiteY11" fmla="*/ 392061 h 1006690"/>
                <a:gd name="connsiteX12" fmla="*/ 723126 w 1243498"/>
                <a:gd name="connsiteY12" fmla="*/ 353389 h 1006690"/>
                <a:gd name="connsiteX13" fmla="*/ 679056 w 1243498"/>
                <a:gd name="connsiteY13" fmla="*/ 269061 h 1006690"/>
                <a:gd name="connsiteX14" fmla="*/ 685470 w 1243498"/>
                <a:gd name="connsiteY14" fmla="*/ 226769 h 1006690"/>
                <a:gd name="connsiteX15" fmla="*/ 669087 w 1243498"/>
                <a:gd name="connsiteY15" fmla="*/ 256996 h 1006690"/>
                <a:gd name="connsiteX16" fmla="*/ 696709 w 1243498"/>
                <a:gd name="connsiteY16" fmla="*/ 303859 h 1006690"/>
                <a:gd name="connsiteX17" fmla="*/ 722554 w 1243498"/>
                <a:gd name="connsiteY17" fmla="*/ 394347 h 1006690"/>
                <a:gd name="connsiteX18" fmla="*/ 662039 w 1243498"/>
                <a:gd name="connsiteY18" fmla="*/ 463054 h 1006690"/>
                <a:gd name="connsiteX19" fmla="*/ 620636 w 1243498"/>
                <a:gd name="connsiteY19" fmla="*/ 507568 h 1006690"/>
                <a:gd name="connsiteX20" fmla="*/ 610604 w 1243498"/>
                <a:gd name="connsiteY20" fmla="*/ 546494 h 1006690"/>
                <a:gd name="connsiteX21" fmla="*/ 796976 w 1243498"/>
                <a:gd name="connsiteY21" fmla="*/ 603708 h 1006690"/>
                <a:gd name="connsiteX22" fmla="*/ 785736 w 1243498"/>
                <a:gd name="connsiteY22" fmla="*/ 538810 h 1006690"/>
                <a:gd name="connsiteX23" fmla="*/ 869810 w 1243498"/>
                <a:gd name="connsiteY23" fmla="*/ 490740 h 1006690"/>
                <a:gd name="connsiteX24" fmla="*/ 893179 w 1243498"/>
                <a:gd name="connsiteY24" fmla="*/ 573227 h 1006690"/>
                <a:gd name="connsiteX25" fmla="*/ 882637 w 1243498"/>
                <a:gd name="connsiteY25" fmla="*/ 599389 h 1006690"/>
                <a:gd name="connsiteX26" fmla="*/ 887146 w 1243498"/>
                <a:gd name="connsiteY26" fmla="*/ 654063 h 1006690"/>
                <a:gd name="connsiteX27" fmla="*/ 952615 w 1243498"/>
                <a:gd name="connsiteY27" fmla="*/ 658191 h 1006690"/>
                <a:gd name="connsiteX28" fmla="*/ 1008241 w 1243498"/>
                <a:gd name="connsiteY28" fmla="*/ 680606 h 1006690"/>
                <a:gd name="connsiteX29" fmla="*/ 1012241 w 1243498"/>
                <a:gd name="connsiteY29" fmla="*/ 782715 h 1006690"/>
                <a:gd name="connsiteX30" fmla="*/ 1005764 w 1243498"/>
                <a:gd name="connsiteY30" fmla="*/ 800749 h 1006690"/>
                <a:gd name="connsiteX31" fmla="*/ 958583 w 1243498"/>
                <a:gd name="connsiteY31" fmla="*/ 804432 h 1006690"/>
                <a:gd name="connsiteX32" fmla="*/ 801929 w 1243498"/>
                <a:gd name="connsiteY32" fmla="*/ 714642 h 1006690"/>
                <a:gd name="connsiteX33" fmla="*/ 755828 w 1243498"/>
                <a:gd name="connsiteY33" fmla="*/ 672923 h 1006690"/>
                <a:gd name="connsiteX34" fmla="*/ 722554 w 1243498"/>
                <a:gd name="connsiteY34" fmla="*/ 648158 h 1006690"/>
                <a:gd name="connsiteX35" fmla="*/ 727888 w 1243498"/>
                <a:gd name="connsiteY35" fmla="*/ 669367 h 1006690"/>
                <a:gd name="connsiteX36" fmla="*/ 764146 w 1243498"/>
                <a:gd name="connsiteY36" fmla="*/ 742583 h 1006690"/>
                <a:gd name="connsiteX37" fmla="*/ 805294 w 1243498"/>
                <a:gd name="connsiteY37" fmla="*/ 796558 h 1006690"/>
                <a:gd name="connsiteX38" fmla="*/ 949567 w 1243498"/>
                <a:gd name="connsiteY38" fmla="*/ 824942 h 1006690"/>
                <a:gd name="connsiteX39" fmla="*/ 998461 w 1243498"/>
                <a:gd name="connsiteY39" fmla="*/ 856312 h 1006690"/>
                <a:gd name="connsiteX40" fmla="*/ 1002843 w 1243498"/>
                <a:gd name="connsiteY40" fmla="*/ 804178 h 1006690"/>
                <a:gd name="connsiteX41" fmla="*/ 1044055 w 1243498"/>
                <a:gd name="connsiteY41" fmla="*/ 737820 h 1006690"/>
                <a:gd name="connsiteX42" fmla="*/ 1047039 w 1243498"/>
                <a:gd name="connsiteY42" fmla="*/ 727152 h 1006690"/>
                <a:gd name="connsiteX43" fmla="*/ 1000620 w 1243498"/>
                <a:gd name="connsiteY43" fmla="*/ 585991 h 1006690"/>
                <a:gd name="connsiteX44" fmla="*/ 936168 w 1243498"/>
                <a:gd name="connsiteY44" fmla="*/ 550812 h 1006690"/>
                <a:gd name="connsiteX45" fmla="*/ 897433 w 1243498"/>
                <a:gd name="connsiteY45" fmla="*/ 499567 h 1006690"/>
                <a:gd name="connsiteX46" fmla="*/ 878446 w 1243498"/>
                <a:gd name="connsiteY46" fmla="*/ 441845 h 1006690"/>
                <a:gd name="connsiteX47" fmla="*/ 847078 w 1243498"/>
                <a:gd name="connsiteY47" fmla="*/ 360374 h 1006690"/>
                <a:gd name="connsiteX48" fmla="*/ 871334 w 1243498"/>
                <a:gd name="connsiteY48" fmla="*/ 327799 h 1006690"/>
                <a:gd name="connsiteX49" fmla="*/ 908863 w 1243498"/>
                <a:gd name="connsiteY49" fmla="*/ 346912 h 1006690"/>
                <a:gd name="connsiteX50" fmla="*/ 978840 w 1243498"/>
                <a:gd name="connsiteY50" fmla="*/ 384441 h 1006690"/>
                <a:gd name="connsiteX51" fmla="*/ 1137399 w 1243498"/>
                <a:gd name="connsiteY51" fmla="*/ 382282 h 1006690"/>
                <a:gd name="connsiteX52" fmla="*/ 1211250 w 1243498"/>
                <a:gd name="connsiteY52" fmla="*/ 441782 h 1006690"/>
                <a:gd name="connsiteX53" fmla="*/ 1241920 w 1243498"/>
                <a:gd name="connsiteY53" fmla="*/ 483247 h 1006690"/>
                <a:gd name="connsiteX54" fmla="*/ 1237539 w 1243498"/>
                <a:gd name="connsiteY54" fmla="*/ 519442 h 1006690"/>
                <a:gd name="connsiteX55" fmla="*/ 1229919 w 1243498"/>
                <a:gd name="connsiteY55" fmla="*/ 519442 h 1006690"/>
                <a:gd name="connsiteX56" fmla="*/ 1169657 w 1243498"/>
                <a:gd name="connsiteY56" fmla="*/ 532524 h 1006690"/>
                <a:gd name="connsiteX57" fmla="*/ 1049389 w 1243498"/>
                <a:gd name="connsiteY57" fmla="*/ 456958 h 1006690"/>
                <a:gd name="connsiteX58" fmla="*/ 1059612 w 1243498"/>
                <a:gd name="connsiteY58" fmla="*/ 502996 h 1006690"/>
                <a:gd name="connsiteX59" fmla="*/ 1133590 w 1243498"/>
                <a:gd name="connsiteY59" fmla="*/ 605866 h 1006690"/>
                <a:gd name="connsiteX60" fmla="*/ 1146035 w 1243498"/>
                <a:gd name="connsiteY60" fmla="*/ 638569 h 1006690"/>
                <a:gd name="connsiteX61" fmla="*/ 1151941 w 1243498"/>
                <a:gd name="connsiteY61" fmla="*/ 807289 h 1006690"/>
                <a:gd name="connsiteX62" fmla="*/ 1126478 w 1243498"/>
                <a:gd name="connsiteY62" fmla="*/ 864376 h 1006690"/>
                <a:gd name="connsiteX63" fmla="*/ 1085203 w 1243498"/>
                <a:gd name="connsiteY63" fmla="*/ 895872 h 1006690"/>
                <a:gd name="connsiteX64" fmla="*/ 1123366 w 1243498"/>
                <a:gd name="connsiteY64" fmla="*/ 895872 h 1006690"/>
                <a:gd name="connsiteX65" fmla="*/ 1111238 w 1243498"/>
                <a:gd name="connsiteY65" fmla="*/ 928003 h 1006690"/>
                <a:gd name="connsiteX66" fmla="*/ 994207 w 1243498"/>
                <a:gd name="connsiteY66" fmla="*/ 954102 h 1006690"/>
                <a:gd name="connsiteX67" fmla="*/ 918705 w 1243498"/>
                <a:gd name="connsiteY67" fmla="*/ 980264 h 1006690"/>
                <a:gd name="connsiteX68" fmla="*/ 812470 w 1243498"/>
                <a:gd name="connsiteY68" fmla="*/ 996584 h 1006690"/>
                <a:gd name="connsiteX69" fmla="*/ 760527 w 1243498"/>
                <a:gd name="connsiteY69" fmla="*/ 962992 h 1006690"/>
                <a:gd name="connsiteX70" fmla="*/ 625208 w 1243498"/>
                <a:gd name="connsiteY70" fmla="*/ 917335 h 1006690"/>
                <a:gd name="connsiteX71" fmla="*/ 578854 w 1243498"/>
                <a:gd name="connsiteY71" fmla="*/ 872250 h 1006690"/>
                <a:gd name="connsiteX72" fmla="*/ 553707 w 1243498"/>
                <a:gd name="connsiteY72" fmla="*/ 843103 h 1006690"/>
                <a:gd name="connsiteX73" fmla="*/ 539801 w 1243498"/>
                <a:gd name="connsiteY73" fmla="*/ 876187 h 1006690"/>
                <a:gd name="connsiteX74" fmla="*/ 530847 w 1243498"/>
                <a:gd name="connsiteY74" fmla="*/ 948768 h 1006690"/>
                <a:gd name="connsiteX75" fmla="*/ 506209 w 1243498"/>
                <a:gd name="connsiteY75" fmla="*/ 969406 h 1006690"/>
                <a:gd name="connsiteX76" fmla="*/ 506082 w 1243498"/>
                <a:gd name="connsiteY76" fmla="*/ 969406 h 1006690"/>
                <a:gd name="connsiteX77" fmla="*/ 477825 w 1243498"/>
                <a:gd name="connsiteY77" fmla="*/ 860630 h 1006690"/>
                <a:gd name="connsiteX78" fmla="*/ 450075 w 1243498"/>
                <a:gd name="connsiteY78" fmla="*/ 843992 h 1006690"/>
                <a:gd name="connsiteX79" fmla="*/ 404419 w 1243498"/>
                <a:gd name="connsiteY79" fmla="*/ 829387 h 1006690"/>
                <a:gd name="connsiteX80" fmla="*/ 391402 w 1243498"/>
                <a:gd name="connsiteY80" fmla="*/ 830848 h 1006690"/>
                <a:gd name="connsiteX81" fmla="*/ 341618 w 1243498"/>
                <a:gd name="connsiteY81" fmla="*/ 825768 h 1006690"/>
                <a:gd name="connsiteX82" fmla="*/ 235699 w 1243498"/>
                <a:gd name="connsiteY82" fmla="*/ 755283 h 1006690"/>
                <a:gd name="connsiteX83" fmla="*/ 216459 w 1243498"/>
                <a:gd name="connsiteY83" fmla="*/ 766967 h 1006690"/>
                <a:gd name="connsiteX84" fmla="*/ 178168 w 1243498"/>
                <a:gd name="connsiteY84" fmla="*/ 797383 h 1006690"/>
                <a:gd name="connsiteX85" fmla="*/ 128956 w 1243498"/>
                <a:gd name="connsiteY85" fmla="*/ 801257 h 1006690"/>
                <a:gd name="connsiteX86" fmla="*/ 77013 w 1243498"/>
                <a:gd name="connsiteY86" fmla="*/ 768237 h 1006690"/>
                <a:gd name="connsiteX87" fmla="*/ 50915 w 1243498"/>
                <a:gd name="connsiteY87" fmla="*/ 730962 h 1006690"/>
                <a:gd name="connsiteX88" fmla="*/ 36627 w 1243498"/>
                <a:gd name="connsiteY88" fmla="*/ 701371 h 1006690"/>
                <a:gd name="connsiteX89" fmla="*/ 24371 w 1243498"/>
                <a:gd name="connsiteY89" fmla="*/ 669303 h 1006690"/>
                <a:gd name="connsiteX90" fmla="*/ 17196 w 1243498"/>
                <a:gd name="connsiteY90" fmla="*/ 629108 h 1006690"/>
                <a:gd name="connsiteX91" fmla="*/ 8052 w 1243498"/>
                <a:gd name="connsiteY91" fmla="*/ 568084 h 1006690"/>
                <a:gd name="connsiteX92" fmla="*/ 9385 w 1243498"/>
                <a:gd name="connsiteY92" fmla="*/ 493852 h 1006690"/>
                <a:gd name="connsiteX93" fmla="*/ 32944 w 1243498"/>
                <a:gd name="connsiteY93" fmla="*/ 477532 h 1006690"/>
                <a:gd name="connsiteX94" fmla="*/ 45263 w 1243498"/>
                <a:gd name="connsiteY94" fmla="*/ 500202 h 1006690"/>
                <a:gd name="connsiteX95" fmla="*/ 122606 w 1243498"/>
                <a:gd name="connsiteY95" fmla="*/ 659397 h 1006690"/>
                <a:gd name="connsiteX96" fmla="*/ 132321 w 1243498"/>
                <a:gd name="connsiteY96" fmla="*/ 653936 h 1006690"/>
                <a:gd name="connsiteX97" fmla="*/ 145148 w 1243498"/>
                <a:gd name="connsiteY97" fmla="*/ 583133 h 1006690"/>
                <a:gd name="connsiteX98" fmla="*/ 208966 w 1243498"/>
                <a:gd name="connsiteY98" fmla="*/ 609296 h 1006690"/>
                <a:gd name="connsiteX99" fmla="*/ 268783 w 1243498"/>
                <a:gd name="connsiteY99" fmla="*/ 589102 h 1006690"/>
                <a:gd name="connsiteX100" fmla="*/ 333934 w 1243498"/>
                <a:gd name="connsiteY100" fmla="*/ 599643 h 1006690"/>
                <a:gd name="connsiteX101" fmla="*/ 369875 w 1243498"/>
                <a:gd name="connsiteY101" fmla="*/ 631711 h 1006690"/>
                <a:gd name="connsiteX102" fmla="*/ 343459 w 1243498"/>
                <a:gd name="connsiteY102" fmla="*/ 664541 h 1006690"/>
                <a:gd name="connsiteX103" fmla="*/ 292595 w 1243498"/>
                <a:gd name="connsiteY103" fmla="*/ 677050 h 1006690"/>
                <a:gd name="connsiteX104" fmla="*/ 361366 w 1243498"/>
                <a:gd name="connsiteY104" fmla="*/ 690830 h 1006690"/>
                <a:gd name="connsiteX105" fmla="*/ 475221 w 1243498"/>
                <a:gd name="connsiteY105" fmla="*/ 745440 h 1006690"/>
                <a:gd name="connsiteX106" fmla="*/ 366891 w 1243498"/>
                <a:gd name="connsiteY106" fmla="*/ 622567 h 1006690"/>
                <a:gd name="connsiteX107" fmla="*/ 333743 w 1243498"/>
                <a:gd name="connsiteY107" fmla="*/ 597167 h 1006690"/>
                <a:gd name="connsiteX108" fmla="*/ 291262 w 1243498"/>
                <a:gd name="connsiteY108" fmla="*/ 588531 h 1006690"/>
                <a:gd name="connsiteX109" fmla="*/ 205473 w 1243498"/>
                <a:gd name="connsiteY109" fmla="*/ 460387 h 1006690"/>
                <a:gd name="connsiteX110" fmla="*/ 216586 w 1243498"/>
                <a:gd name="connsiteY110" fmla="*/ 445719 h 1006690"/>
                <a:gd name="connsiteX111" fmla="*/ 213093 w 1243498"/>
                <a:gd name="connsiteY111" fmla="*/ 309193 h 1006690"/>
                <a:gd name="connsiteX112" fmla="*/ 208077 w 1243498"/>
                <a:gd name="connsiteY112" fmla="*/ 186320 h 1006690"/>
                <a:gd name="connsiteX113" fmla="*/ 228206 w 1243498"/>
                <a:gd name="connsiteY113" fmla="*/ 164793 h 1006690"/>
                <a:gd name="connsiteX114" fmla="*/ 306946 w 1243498"/>
                <a:gd name="connsiteY114" fmla="*/ 231342 h 1006690"/>
                <a:gd name="connsiteX115" fmla="*/ 324536 w 1243498"/>
                <a:gd name="connsiteY115" fmla="*/ 276554 h 1006690"/>
                <a:gd name="connsiteX116" fmla="*/ 356286 w 1243498"/>
                <a:gd name="connsiteY116" fmla="*/ 373392 h 1006690"/>
                <a:gd name="connsiteX117" fmla="*/ 394195 w 1243498"/>
                <a:gd name="connsiteY117" fmla="*/ 520332 h 1006690"/>
                <a:gd name="connsiteX118" fmla="*/ 487414 w 1243498"/>
                <a:gd name="connsiteY118" fmla="*/ 643205 h 1006690"/>
                <a:gd name="connsiteX119" fmla="*/ 508877 w 1243498"/>
                <a:gd name="connsiteY119" fmla="*/ 656349 h 1006690"/>
                <a:gd name="connsiteX120" fmla="*/ 520116 w 1243498"/>
                <a:gd name="connsiteY120" fmla="*/ 628091 h 1006690"/>
                <a:gd name="connsiteX121" fmla="*/ 514337 w 1243498"/>
                <a:gd name="connsiteY121" fmla="*/ 605231 h 1006690"/>
                <a:gd name="connsiteX122" fmla="*/ 405244 w 1243498"/>
                <a:gd name="connsiteY122" fmla="*/ 450227 h 1006690"/>
                <a:gd name="connsiteX123" fmla="*/ 381368 w 1243498"/>
                <a:gd name="connsiteY123" fmla="*/ 418985 h 1006690"/>
                <a:gd name="connsiteX124" fmla="*/ 387147 w 1243498"/>
                <a:gd name="connsiteY124" fmla="*/ 377265 h 1006690"/>
                <a:gd name="connsiteX125" fmla="*/ 423532 w 1243498"/>
                <a:gd name="connsiteY125" fmla="*/ 395172 h 1006690"/>
                <a:gd name="connsiteX126" fmla="*/ 496939 w 1243498"/>
                <a:gd name="connsiteY126" fmla="*/ 461657 h 1006690"/>
                <a:gd name="connsiteX127" fmla="*/ 560184 w 1243498"/>
                <a:gd name="connsiteY127" fmla="*/ 405332 h 1006690"/>
                <a:gd name="connsiteX128" fmla="*/ 566916 w 1243498"/>
                <a:gd name="connsiteY128" fmla="*/ 351929 h 1006690"/>
                <a:gd name="connsiteX129" fmla="*/ 556438 w 1243498"/>
                <a:gd name="connsiteY129" fmla="*/ 329005 h 1006690"/>
                <a:gd name="connsiteX130" fmla="*/ 532943 w 1243498"/>
                <a:gd name="connsiteY130" fmla="*/ 288365 h 1006690"/>
                <a:gd name="connsiteX131" fmla="*/ 561835 w 1243498"/>
                <a:gd name="connsiteY131" fmla="*/ 276173 h 1006690"/>
                <a:gd name="connsiteX132" fmla="*/ 577520 w 1243498"/>
                <a:gd name="connsiteY132" fmla="*/ 247026 h 1006690"/>
                <a:gd name="connsiteX133" fmla="*/ 513703 w 1243498"/>
                <a:gd name="connsiteY133" fmla="*/ 167397 h 1006690"/>
                <a:gd name="connsiteX134" fmla="*/ 486397 w 1243498"/>
                <a:gd name="connsiteY134" fmla="*/ 169302 h 1006690"/>
                <a:gd name="connsiteX135" fmla="*/ 484366 w 1243498"/>
                <a:gd name="connsiteY135" fmla="*/ 104277 h 1006690"/>
                <a:gd name="connsiteX136" fmla="*/ 484239 w 1243498"/>
                <a:gd name="connsiteY136" fmla="*/ 19568 h 1006690"/>
                <a:gd name="connsiteX137" fmla="*/ 490906 w 1243498"/>
                <a:gd name="connsiteY137" fmla="*/ 3756 h 100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1243498" h="1006690">
                  <a:moveTo>
                    <a:pt x="491096" y="4074"/>
                  </a:moveTo>
                  <a:cubicBezTo>
                    <a:pt x="501256" y="4074"/>
                    <a:pt x="511417" y="4074"/>
                    <a:pt x="521513" y="4074"/>
                  </a:cubicBezTo>
                  <a:cubicBezTo>
                    <a:pt x="545643" y="-1260"/>
                    <a:pt x="570027" y="-181"/>
                    <a:pt x="594347" y="836"/>
                  </a:cubicBezTo>
                  <a:cubicBezTo>
                    <a:pt x="616954" y="1851"/>
                    <a:pt x="637908" y="6931"/>
                    <a:pt x="652514" y="27950"/>
                  </a:cubicBezTo>
                  <a:cubicBezTo>
                    <a:pt x="664832" y="45730"/>
                    <a:pt x="682422" y="57097"/>
                    <a:pt x="698297" y="70368"/>
                  </a:cubicBezTo>
                  <a:cubicBezTo>
                    <a:pt x="708140" y="78623"/>
                    <a:pt x="722618" y="86243"/>
                    <a:pt x="723062" y="98118"/>
                  </a:cubicBezTo>
                  <a:cubicBezTo>
                    <a:pt x="724459" y="135329"/>
                    <a:pt x="749033" y="150569"/>
                    <a:pt x="772909" y="167651"/>
                  </a:cubicBezTo>
                  <a:cubicBezTo>
                    <a:pt x="777990" y="170381"/>
                    <a:pt x="783069" y="173112"/>
                    <a:pt x="788149" y="175842"/>
                  </a:cubicBezTo>
                  <a:cubicBezTo>
                    <a:pt x="811009" y="203973"/>
                    <a:pt x="802564" y="235215"/>
                    <a:pt x="792404" y="263981"/>
                  </a:cubicBezTo>
                  <a:cubicBezTo>
                    <a:pt x="785355" y="283983"/>
                    <a:pt x="779958" y="302398"/>
                    <a:pt x="785991" y="322909"/>
                  </a:cubicBezTo>
                  <a:cubicBezTo>
                    <a:pt x="789737" y="335545"/>
                    <a:pt x="785609" y="347039"/>
                    <a:pt x="783705" y="359041"/>
                  </a:cubicBezTo>
                  <a:cubicBezTo>
                    <a:pt x="780720" y="378408"/>
                    <a:pt x="773164" y="394664"/>
                    <a:pt x="752526" y="392061"/>
                  </a:cubicBezTo>
                  <a:cubicBezTo>
                    <a:pt x="733158" y="389648"/>
                    <a:pt x="722173" y="378027"/>
                    <a:pt x="723126" y="353389"/>
                  </a:cubicBezTo>
                  <a:cubicBezTo>
                    <a:pt x="724522" y="317194"/>
                    <a:pt x="687883" y="301763"/>
                    <a:pt x="679056" y="269061"/>
                  </a:cubicBezTo>
                  <a:cubicBezTo>
                    <a:pt x="675246" y="255027"/>
                    <a:pt x="671500" y="244677"/>
                    <a:pt x="685470" y="226769"/>
                  </a:cubicBezTo>
                  <a:cubicBezTo>
                    <a:pt x="665341" y="235913"/>
                    <a:pt x="658864" y="248296"/>
                    <a:pt x="669087" y="256996"/>
                  </a:cubicBezTo>
                  <a:cubicBezTo>
                    <a:pt x="684644" y="270077"/>
                    <a:pt x="683819" y="293763"/>
                    <a:pt x="696709" y="303859"/>
                  </a:cubicBezTo>
                  <a:cubicBezTo>
                    <a:pt x="727888" y="328243"/>
                    <a:pt x="722998" y="361708"/>
                    <a:pt x="722554" y="394347"/>
                  </a:cubicBezTo>
                  <a:cubicBezTo>
                    <a:pt x="721855" y="443306"/>
                    <a:pt x="706869" y="460578"/>
                    <a:pt x="662039" y="463054"/>
                  </a:cubicBezTo>
                  <a:cubicBezTo>
                    <a:pt x="634480" y="464578"/>
                    <a:pt x="613715" y="469976"/>
                    <a:pt x="620636" y="507568"/>
                  </a:cubicBezTo>
                  <a:cubicBezTo>
                    <a:pt x="623494" y="523126"/>
                    <a:pt x="611175" y="535445"/>
                    <a:pt x="610604" y="546494"/>
                  </a:cubicBezTo>
                  <a:cubicBezTo>
                    <a:pt x="680961" y="533857"/>
                    <a:pt x="740017" y="562750"/>
                    <a:pt x="796976" y="603708"/>
                  </a:cubicBezTo>
                  <a:cubicBezTo>
                    <a:pt x="800405" y="580530"/>
                    <a:pt x="773735" y="564972"/>
                    <a:pt x="785736" y="538810"/>
                  </a:cubicBezTo>
                  <a:cubicBezTo>
                    <a:pt x="800722" y="506234"/>
                    <a:pt x="840473" y="481152"/>
                    <a:pt x="869810" y="490740"/>
                  </a:cubicBezTo>
                  <a:cubicBezTo>
                    <a:pt x="890639" y="497535"/>
                    <a:pt x="902068" y="537032"/>
                    <a:pt x="893179" y="573227"/>
                  </a:cubicBezTo>
                  <a:cubicBezTo>
                    <a:pt x="890893" y="582435"/>
                    <a:pt x="886447" y="590817"/>
                    <a:pt x="882637" y="599389"/>
                  </a:cubicBezTo>
                  <a:cubicBezTo>
                    <a:pt x="874065" y="618694"/>
                    <a:pt x="866445" y="640157"/>
                    <a:pt x="887146" y="654063"/>
                  </a:cubicBezTo>
                  <a:cubicBezTo>
                    <a:pt x="906768" y="667271"/>
                    <a:pt x="927532" y="680924"/>
                    <a:pt x="952615" y="658191"/>
                  </a:cubicBezTo>
                  <a:cubicBezTo>
                    <a:pt x="979348" y="633997"/>
                    <a:pt x="1012305" y="647396"/>
                    <a:pt x="1008241" y="680606"/>
                  </a:cubicBezTo>
                  <a:cubicBezTo>
                    <a:pt x="1003986" y="715849"/>
                    <a:pt x="1005383" y="748806"/>
                    <a:pt x="1012241" y="782715"/>
                  </a:cubicBezTo>
                  <a:cubicBezTo>
                    <a:pt x="1013384" y="788430"/>
                    <a:pt x="1011034" y="795986"/>
                    <a:pt x="1005764" y="800749"/>
                  </a:cubicBezTo>
                  <a:cubicBezTo>
                    <a:pt x="991349" y="821386"/>
                    <a:pt x="974585" y="814909"/>
                    <a:pt x="958583" y="804432"/>
                  </a:cubicBezTo>
                  <a:cubicBezTo>
                    <a:pt x="907974" y="771285"/>
                    <a:pt x="862000" y="729755"/>
                    <a:pt x="801929" y="714642"/>
                  </a:cubicBezTo>
                  <a:cubicBezTo>
                    <a:pt x="782561" y="709753"/>
                    <a:pt x="771005" y="687274"/>
                    <a:pt x="755828" y="672923"/>
                  </a:cubicBezTo>
                  <a:cubicBezTo>
                    <a:pt x="745731" y="663398"/>
                    <a:pt x="738493" y="648983"/>
                    <a:pt x="722554" y="648158"/>
                  </a:cubicBezTo>
                  <a:cubicBezTo>
                    <a:pt x="716077" y="658000"/>
                    <a:pt x="722681" y="664922"/>
                    <a:pt x="727888" y="669367"/>
                  </a:cubicBezTo>
                  <a:cubicBezTo>
                    <a:pt x="750113" y="688290"/>
                    <a:pt x="761098" y="712229"/>
                    <a:pt x="764146" y="742583"/>
                  </a:cubicBezTo>
                  <a:cubicBezTo>
                    <a:pt x="766814" y="768681"/>
                    <a:pt x="781355" y="787477"/>
                    <a:pt x="805294" y="796558"/>
                  </a:cubicBezTo>
                  <a:cubicBezTo>
                    <a:pt x="852030" y="814338"/>
                    <a:pt x="899084" y="833896"/>
                    <a:pt x="949567" y="824942"/>
                  </a:cubicBezTo>
                  <a:cubicBezTo>
                    <a:pt x="978967" y="819799"/>
                    <a:pt x="994842" y="828372"/>
                    <a:pt x="998461" y="856312"/>
                  </a:cubicBezTo>
                  <a:cubicBezTo>
                    <a:pt x="992746" y="840627"/>
                    <a:pt x="983221" y="821513"/>
                    <a:pt x="1002843" y="804178"/>
                  </a:cubicBezTo>
                  <a:cubicBezTo>
                    <a:pt x="1019543" y="784302"/>
                    <a:pt x="1006272" y="742964"/>
                    <a:pt x="1044055" y="737820"/>
                  </a:cubicBezTo>
                  <a:cubicBezTo>
                    <a:pt x="1047356" y="737376"/>
                    <a:pt x="1048436" y="731152"/>
                    <a:pt x="1047039" y="727152"/>
                  </a:cubicBezTo>
                  <a:cubicBezTo>
                    <a:pt x="1030910" y="680289"/>
                    <a:pt x="1028815" y="627838"/>
                    <a:pt x="1000620" y="585991"/>
                  </a:cubicBezTo>
                  <a:cubicBezTo>
                    <a:pt x="985444" y="563448"/>
                    <a:pt x="965378" y="549161"/>
                    <a:pt x="936168" y="550812"/>
                  </a:cubicBezTo>
                  <a:cubicBezTo>
                    <a:pt x="903593" y="552589"/>
                    <a:pt x="886384" y="530809"/>
                    <a:pt x="897433" y="499567"/>
                  </a:cubicBezTo>
                  <a:cubicBezTo>
                    <a:pt x="907593" y="470992"/>
                    <a:pt x="898195" y="456387"/>
                    <a:pt x="878446" y="441845"/>
                  </a:cubicBezTo>
                  <a:cubicBezTo>
                    <a:pt x="851777" y="422160"/>
                    <a:pt x="841807" y="394791"/>
                    <a:pt x="847078" y="360374"/>
                  </a:cubicBezTo>
                  <a:cubicBezTo>
                    <a:pt x="849554" y="344118"/>
                    <a:pt x="855714" y="331608"/>
                    <a:pt x="871334" y="327799"/>
                  </a:cubicBezTo>
                  <a:cubicBezTo>
                    <a:pt x="888098" y="323671"/>
                    <a:pt x="903339" y="329323"/>
                    <a:pt x="908863" y="346912"/>
                  </a:cubicBezTo>
                  <a:cubicBezTo>
                    <a:pt x="920992" y="385584"/>
                    <a:pt x="947471" y="389330"/>
                    <a:pt x="978840" y="384441"/>
                  </a:cubicBezTo>
                  <a:cubicBezTo>
                    <a:pt x="1031481" y="376249"/>
                    <a:pt x="1084186" y="387298"/>
                    <a:pt x="1137399" y="382282"/>
                  </a:cubicBezTo>
                  <a:cubicBezTo>
                    <a:pt x="1169340" y="379234"/>
                    <a:pt x="1196708" y="411682"/>
                    <a:pt x="1211250" y="441782"/>
                  </a:cubicBezTo>
                  <a:cubicBezTo>
                    <a:pt x="1219632" y="459181"/>
                    <a:pt x="1231316" y="469785"/>
                    <a:pt x="1241920" y="483247"/>
                  </a:cubicBezTo>
                  <a:cubicBezTo>
                    <a:pt x="1244842" y="495947"/>
                    <a:pt x="1243889" y="508076"/>
                    <a:pt x="1237539" y="519442"/>
                  </a:cubicBezTo>
                  <a:cubicBezTo>
                    <a:pt x="1234999" y="519442"/>
                    <a:pt x="1232459" y="519442"/>
                    <a:pt x="1229919" y="519442"/>
                  </a:cubicBezTo>
                  <a:cubicBezTo>
                    <a:pt x="1209091" y="555828"/>
                    <a:pt x="1193660" y="562178"/>
                    <a:pt x="1169657" y="532524"/>
                  </a:cubicBezTo>
                  <a:cubicBezTo>
                    <a:pt x="1136066" y="491121"/>
                    <a:pt x="1080694" y="504266"/>
                    <a:pt x="1049389" y="456958"/>
                  </a:cubicBezTo>
                  <a:cubicBezTo>
                    <a:pt x="1042149" y="483057"/>
                    <a:pt x="1051167" y="495058"/>
                    <a:pt x="1059612" y="502996"/>
                  </a:cubicBezTo>
                  <a:cubicBezTo>
                    <a:pt x="1090727" y="532206"/>
                    <a:pt x="1105904" y="574180"/>
                    <a:pt x="1133590" y="605866"/>
                  </a:cubicBezTo>
                  <a:cubicBezTo>
                    <a:pt x="1141527" y="614947"/>
                    <a:pt x="1148258" y="625171"/>
                    <a:pt x="1146035" y="638569"/>
                  </a:cubicBezTo>
                  <a:cubicBezTo>
                    <a:pt x="1136638" y="695275"/>
                    <a:pt x="1145655" y="751346"/>
                    <a:pt x="1151941" y="807289"/>
                  </a:cubicBezTo>
                  <a:cubicBezTo>
                    <a:pt x="1154989" y="834277"/>
                    <a:pt x="1148194" y="852121"/>
                    <a:pt x="1126478" y="864376"/>
                  </a:cubicBezTo>
                  <a:cubicBezTo>
                    <a:pt x="1111618" y="873139"/>
                    <a:pt x="1078281" y="854089"/>
                    <a:pt x="1085203" y="895872"/>
                  </a:cubicBezTo>
                  <a:cubicBezTo>
                    <a:pt x="1097903" y="904826"/>
                    <a:pt x="1110666" y="898539"/>
                    <a:pt x="1123366" y="895872"/>
                  </a:cubicBezTo>
                  <a:cubicBezTo>
                    <a:pt x="1131049" y="911747"/>
                    <a:pt x="1125271" y="924130"/>
                    <a:pt x="1111238" y="928003"/>
                  </a:cubicBezTo>
                  <a:cubicBezTo>
                    <a:pt x="1072756" y="938608"/>
                    <a:pt x="1037768" y="963564"/>
                    <a:pt x="994207" y="954102"/>
                  </a:cubicBezTo>
                  <a:cubicBezTo>
                    <a:pt x="966902" y="948197"/>
                    <a:pt x="941566" y="955563"/>
                    <a:pt x="918705" y="980264"/>
                  </a:cubicBezTo>
                  <a:cubicBezTo>
                    <a:pt x="889495" y="1011760"/>
                    <a:pt x="850760" y="1012268"/>
                    <a:pt x="812470" y="996584"/>
                  </a:cubicBezTo>
                  <a:cubicBezTo>
                    <a:pt x="793293" y="988773"/>
                    <a:pt x="777355" y="974930"/>
                    <a:pt x="760527" y="962992"/>
                  </a:cubicBezTo>
                  <a:cubicBezTo>
                    <a:pt x="719443" y="933846"/>
                    <a:pt x="669849" y="934417"/>
                    <a:pt x="625208" y="917335"/>
                  </a:cubicBezTo>
                  <a:cubicBezTo>
                    <a:pt x="601650" y="908318"/>
                    <a:pt x="583298" y="901333"/>
                    <a:pt x="578854" y="872250"/>
                  </a:cubicBezTo>
                  <a:cubicBezTo>
                    <a:pt x="576568" y="857328"/>
                    <a:pt x="572059" y="840246"/>
                    <a:pt x="553707" y="843103"/>
                  </a:cubicBezTo>
                  <a:cubicBezTo>
                    <a:pt x="536690" y="845771"/>
                    <a:pt x="539166" y="862979"/>
                    <a:pt x="539801" y="876187"/>
                  </a:cubicBezTo>
                  <a:cubicBezTo>
                    <a:pt x="541007" y="901079"/>
                    <a:pt x="534657" y="924765"/>
                    <a:pt x="530847" y="948768"/>
                  </a:cubicBezTo>
                  <a:cubicBezTo>
                    <a:pt x="528689" y="962484"/>
                    <a:pt x="524497" y="976454"/>
                    <a:pt x="506209" y="969406"/>
                  </a:cubicBezTo>
                  <a:lnTo>
                    <a:pt x="506082" y="969406"/>
                  </a:lnTo>
                  <a:cubicBezTo>
                    <a:pt x="511353" y="928829"/>
                    <a:pt x="485890" y="897333"/>
                    <a:pt x="477825" y="860630"/>
                  </a:cubicBezTo>
                  <a:cubicBezTo>
                    <a:pt x="475094" y="848184"/>
                    <a:pt x="462331" y="841834"/>
                    <a:pt x="450075" y="843992"/>
                  </a:cubicBezTo>
                  <a:cubicBezTo>
                    <a:pt x="432295" y="847040"/>
                    <a:pt x="413118" y="860439"/>
                    <a:pt x="404419" y="829387"/>
                  </a:cubicBezTo>
                  <a:cubicBezTo>
                    <a:pt x="403022" y="824434"/>
                    <a:pt x="394386" y="826530"/>
                    <a:pt x="391402" y="830848"/>
                  </a:cubicBezTo>
                  <a:cubicBezTo>
                    <a:pt x="372034" y="859296"/>
                    <a:pt x="354000" y="840627"/>
                    <a:pt x="341618" y="825768"/>
                  </a:cubicBezTo>
                  <a:cubicBezTo>
                    <a:pt x="312407" y="790652"/>
                    <a:pt x="267640" y="784556"/>
                    <a:pt x="235699" y="755283"/>
                  </a:cubicBezTo>
                  <a:cubicBezTo>
                    <a:pt x="222365" y="743090"/>
                    <a:pt x="218110" y="754902"/>
                    <a:pt x="216459" y="766967"/>
                  </a:cubicBezTo>
                  <a:cubicBezTo>
                    <a:pt x="213093" y="791224"/>
                    <a:pt x="197727" y="796748"/>
                    <a:pt x="178168" y="797383"/>
                  </a:cubicBezTo>
                  <a:cubicBezTo>
                    <a:pt x="161722" y="797955"/>
                    <a:pt x="144958" y="797637"/>
                    <a:pt x="128956" y="801257"/>
                  </a:cubicBezTo>
                  <a:cubicBezTo>
                    <a:pt x="101270" y="807480"/>
                    <a:pt x="84887" y="796431"/>
                    <a:pt x="77013" y="768237"/>
                  </a:cubicBezTo>
                  <a:cubicBezTo>
                    <a:pt x="72568" y="752425"/>
                    <a:pt x="68186" y="736867"/>
                    <a:pt x="50915" y="730962"/>
                  </a:cubicBezTo>
                  <a:cubicBezTo>
                    <a:pt x="37580" y="726390"/>
                    <a:pt x="35167" y="714769"/>
                    <a:pt x="36627" y="701371"/>
                  </a:cubicBezTo>
                  <a:cubicBezTo>
                    <a:pt x="38024" y="688290"/>
                    <a:pt x="35420" y="676288"/>
                    <a:pt x="24371" y="669303"/>
                  </a:cubicBezTo>
                  <a:cubicBezTo>
                    <a:pt x="7290" y="658445"/>
                    <a:pt x="6274" y="646252"/>
                    <a:pt x="17196" y="629108"/>
                  </a:cubicBezTo>
                  <a:cubicBezTo>
                    <a:pt x="31356" y="606755"/>
                    <a:pt x="16879" y="586372"/>
                    <a:pt x="8052" y="568084"/>
                  </a:cubicBezTo>
                  <a:cubicBezTo>
                    <a:pt x="-4584" y="541985"/>
                    <a:pt x="-965" y="518109"/>
                    <a:pt x="9385" y="493852"/>
                  </a:cubicBezTo>
                  <a:cubicBezTo>
                    <a:pt x="13704" y="483692"/>
                    <a:pt x="20943" y="474675"/>
                    <a:pt x="32944" y="477532"/>
                  </a:cubicBezTo>
                  <a:cubicBezTo>
                    <a:pt x="43485" y="480072"/>
                    <a:pt x="43866" y="490486"/>
                    <a:pt x="45263" y="500202"/>
                  </a:cubicBezTo>
                  <a:cubicBezTo>
                    <a:pt x="54343" y="563131"/>
                    <a:pt x="91428" y="609549"/>
                    <a:pt x="122606" y="659397"/>
                  </a:cubicBezTo>
                  <a:cubicBezTo>
                    <a:pt x="128194" y="656349"/>
                    <a:pt x="131559" y="655777"/>
                    <a:pt x="132321" y="653936"/>
                  </a:cubicBezTo>
                  <a:cubicBezTo>
                    <a:pt x="141719" y="630251"/>
                    <a:pt x="125654" y="592595"/>
                    <a:pt x="145148" y="583133"/>
                  </a:cubicBezTo>
                  <a:cubicBezTo>
                    <a:pt x="159754" y="576021"/>
                    <a:pt x="187185" y="599453"/>
                    <a:pt x="208966" y="609296"/>
                  </a:cubicBezTo>
                  <a:cubicBezTo>
                    <a:pt x="220586" y="573926"/>
                    <a:pt x="248209" y="593547"/>
                    <a:pt x="268783" y="589102"/>
                  </a:cubicBezTo>
                  <a:cubicBezTo>
                    <a:pt x="290373" y="591325"/>
                    <a:pt x="308153" y="609613"/>
                    <a:pt x="333934" y="599643"/>
                  </a:cubicBezTo>
                  <a:cubicBezTo>
                    <a:pt x="351841" y="592722"/>
                    <a:pt x="365747" y="612280"/>
                    <a:pt x="369875" y="631711"/>
                  </a:cubicBezTo>
                  <a:cubicBezTo>
                    <a:pt x="374383" y="652920"/>
                    <a:pt x="358381" y="660477"/>
                    <a:pt x="343459" y="664541"/>
                  </a:cubicBezTo>
                  <a:cubicBezTo>
                    <a:pt x="324155" y="669811"/>
                    <a:pt x="303327" y="668287"/>
                    <a:pt x="292595" y="677050"/>
                  </a:cubicBezTo>
                  <a:cubicBezTo>
                    <a:pt x="313487" y="662318"/>
                    <a:pt x="336093" y="671462"/>
                    <a:pt x="361366" y="690830"/>
                  </a:cubicBezTo>
                  <a:cubicBezTo>
                    <a:pt x="395148" y="716738"/>
                    <a:pt x="434200" y="733375"/>
                    <a:pt x="475221" y="745440"/>
                  </a:cubicBezTo>
                  <a:cubicBezTo>
                    <a:pt x="424993" y="718389"/>
                    <a:pt x="389814" y="677177"/>
                    <a:pt x="366891" y="622567"/>
                  </a:cubicBezTo>
                  <a:cubicBezTo>
                    <a:pt x="361430" y="609549"/>
                    <a:pt x="350317" y="597294"/>
                    <a:pt x="333743" y="597167"/>
                  </a:cubicBezTo>
                  <a:cubicBezTo>
                    <a:pt x="319266" y="595897"/>
                    <a:pt x="305613" y="590245"/>
                    <a:pt x="291262" y="588531"/>
                  </a:cubicBezTo>
                  <a:cubicBezTo>
                    <a:pt x="236779" y="581228"/>
                    <a:pt x="214236" y="549732"/>
                    <a:pt x="205473" y="460387"/>
                  </a:cubicBezTo>
                  <a:cubicBezTo>
                    <a:pt x="207188" y="453720"/>
                    <a:pt x="210680" y="448639"/>
                    <a:pt x="216586" y="445719"/>
                  </a:cubicBezTo>
                  <a:cubicBezTo>
                    <a:pt x="216268" y="400824"/>
                    <a:pt x="238493" y="359675"/>
                    <a:pt x="213093" y="309193"/>
                  </a:cubicBezTo>
                  <a:cubicBezTo>
                    <a:pt x="198044" y="279348"/>
                    <a:pt x="215316" y="228167"/>
                    <a:pt x="208077" y="186320"/>
                  </a:cubicBezTo>
                  <a:cubicBezTo>
                    <a:pt x="206172" y="175398"/>
                    <a:pt x="218173" y="167968"/>
                    <a:pt x="228206" y="164793"/>
                  </a:cubicBezTo>
                  <a:cubicBezTo>
                    <a:pt x="249479" y="157999"/>
                    <a:pt x="310756" y="207783"/>
                    <a:pt x="306946" y="231342"/>
                  </a:cubicBezTo>
                  <a:cubicBezTo>
                    <a:pt x="303391" y="252995"/>
                    <a:pt x="313296" y="262647"/>
                    <a:pt x="324536" y="276554"/>
                  </a:cubicBezTo>
                  <a:cubicBezTo>
                    <a:pt x="346570" y="303732"/>
                    <a:pt x="362572" y="336688"/>
                    <a:pt x="356286" y="373392"/>
                  </a:cubicBezTo>
                  <a:cubicBezTo>
                    <a:pt x="346570" y="430098"/>
                    <a:pt x="358064" y="478675"/>
                    <a:pt x="394195" y="520332"/>
                  </a:cubicBezTo>
                  <a:cubicBezTo>
                    <a:pt x="427787" y="559067"/>
                    <a:pt x="442138" y="614566"/>
                    <a:pt x="487414" y="643205"/>
                  </a:cubicBezTo>
                  <a:cubicBezTo>
                    <a:pt x="494653" y="647777"/>
                    <a:pt x="498590" y="660858"/>
                    <a:pt x="508877" y="656349"/>
                  </a:cubicBezTo>
                  <a:cubicBezTo>
                    <a:pt x="519671" y="651650"/>
                    <a:pt x="520560" y="639014"/>
                    <a:pt x="520116" y="628091"/>
                  </a:cubicBezTo>
                  <a:cubicBezTo>
                    <a:pt x="519798" y="620217"/>
                    <a:pt x="519036" y="608851"/>
                    <a:pt x="514337" y="605231"/>
                  </a:cubicBezTo>
                  <a:cubicBezTo>
                    <a:pt x="463156" y="565480"/>
                    <a:pt x="454838" y="491185"/>
                    <a:pt x="405244" y="450227"/>
                  </a:cubicBezTo>
                  <a:cubicBezTo>
                    <a:pt x="395529" y="442163"/>
                    <a:pt x="387210" y="430669"/>
                    <a:pt x="381368" y="418985"/>
                  </a:cubicBezTo>
                  <a:cubicBezTo>
                    <a:pt x="374256" y="404761"/>
                    <a:pt x="366827" y="386981"/>
                    <a:pt x="387147" y="377265"/>
                  </a:cubicBezTo>
                  <a:cubicBezTo>
                    <a:pt x="404038" y="369201"/>
                    <a:pt x="420040" y="377265"/>
                    <a:pt x="423532" y="395172"/>
                  </a:cubicBezTo>
                  <a:cubicBezTo>
                    <a:pt x="432168" y="439369"/>
                    <a:pt x="462966" y="450608"/>
                    <a:pt x="496939" y="461657"/>
                  </a:cubicBezTo>
                  <a:cubicBezTo>
                    <a:pt x="547294" y="477977"/>
                    <a:pt x="567487" y="461657"/>
                    <a:pt x="560184" y="405332"/>
                  </a:cubicBezTo>
                  <a:cubicBezTo>
                    <a:pt x="557708" y="386028"/>
                    <a:pt x="552945" y="369137"/>
                    <a:pt x="566916" y="351929"/>
                  </a:cubicBezTo>
                  <a:cubicBezTo>
                    <a:pt x="575996" y="340689"/>
                    <a:pt x="569074" y="331482"/>
                    <a:pt x="556438" y="329005"/>
                  </a:cubicBezTo>
                  <a:cubicBezTo>
                    <a:pt x="534404" y="324750"/>
                    <a:pt x="532371" y="305573"/>
                    <a:pt x="532943" y="288365"/>
                  </a:cubicBezTo>
                  <a:cubicBezTo>
                    <a:pt x="533705" y="265632"/>
                    <a:pt x="550342" y="276363"/>
                    <a:pt x="561835" y="276173"/>
                  </a:cubicBezTo>
                  <a:cubicBezTo>
                    <a:pt x="581140" y="275792"/>
                    <a:pt x="580314" y="261123"/>
                    <a:pt x="577520" y="247026"/>
                  </a:cubicBezTo>
                  <a:cubicBezTo>
                    <a:pt x="569836" y="208100"/>
                    <a:pt x="549008" y="180986"/>
                    <a:pt x="513703" y="167397"/>
                  </a:cubicBezTo>
                  <a:cubicBezTo>
                    <a:pt x="505067" y="175652"/>
                    <a:pt x="495986" y="176604"/>
                    <a:pt x="486397" y="169302"/>
                  </a:cubicBezTo>
                  <a:cubicBezTo>
                    <a:pt x="471411" y="148347"/>
                    <a:pt x="483794" y="125804"/>
                    <a:pt x="484366" y="104277"/>
                  </a:cubicBezTo>
                  <a:cubicBezTo>
                    <a:pt x="485128" y="75956"/>
                    <a:pt x="490461" y="47826"/>
                    <a:pt x="484239" y="19568"/>
                  </a:cubicBezTo>
                  <a:cubicBezTo>
                    <a:pt x="484175" y="13155"/>
                    <a:pt x="485890" y="7693"/>
                    <a:pt x="490906" y="375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0" name="Полилиния: фигура 109">
              <a:extLst>
                <a:ext uri="{FF2B5EF4-FFF2-40B4-BE49-F238E27FC236}">
                  <a16:creationId xmlns="" xmlns:a16="http://schemas.microsoft.com/office/drawing/2014/main" id="{3A82BAEA-3E6C-41A1-8246-3CD9035DC5D5}"/>
                </a:ext>
              </a:extLst>
            </p:cNvPr>
            <p:cNvSpPr/>
            <p:nvPr/>
          </p:nvSpPr>
          <p:spPr>
            <a:xfrm>
              <a:off x="7638063" y="5287940"/>
              <a:ext cx="1282136" cy="851804"/>
            </a:xfrm>
            <a:custGeom>
              <a:avLst/>
              <a:gdLst>
                <a:gd name="connsiteX0" fmla="*/ 865793 w 1282136"/>
                <a:gd name="connsiteY0" fmla="*/ 499350 h 851804"/>
                <a:gd name="connsiteX1" fmla="*/ 850363 w 1282136"/>
                <a:gd name="connsiteY1" fmla="*/ 549579 h 851804"/>
                <a:gd name="connsiteX2" fmla="*/ 842996 w 1282136"/>
                <a:gd name="connsiteY2" fmla="*/ 609142 h 851804"/>
                <a:gd name="connsiteX3" fmla="*/ 890431 w 1282136"/>
                <a:gd name="connsiteY3" fmla="*/ 708774 h 851804"/>
                <a:gd name="connsiteX4" fmla="*/ 1006890 w 1282136"/>
                <a:gd name="connsiteY4" fmla="*/ 757098 h 851804"/>
                <a:gd name="connsiteX5" fmla="*/ 1028163 w 1282136"/>
                <a:gd name="connsiteY5" fmla="*/ 827583 h 851804"/>
                <a:gd name="connsiteX6" fmla="*/ 991650 w 1282136"/>
                <a:gd name="connsiteY6" fmla="*/ 849872 h 851804"/>
                <a:gd name="connsiteX7" fmla="*/ 898432 w 1282136"/>
                <a:gd name="connsiteY7" fmla="*/ 824853 h 851804"/>
                <a:gd name="connsiteX8" fmla="*/ 865666 w 1282136"/>
                <a:gd name="connsiteY8" fmla="*/ 826631 h 851804"/>
                <a:gd name="connsiteX9" fmla="*/ 816263 w 1282136"/>
                <a:gd name="connsiteY9" fmla="*/ 817868 h 851804"/>
                <a:gd name="connsiteX10" fmla="*/ 716441 w 1282136"/>
                <a:gd name="connsiteY10" fmla="*/ 691883 h 851804"/>
                <a:gd name="connsiteX11" fmla="*/ 706789 w 1282136"/>
                <a:gd name="connsiteY11" fmla="*/ 654990 h 851804"/>
                <a:gd name="connsiteX12" fmla="*/ 694089 w 1282136"/>
                <a:gd name="connsiteY12" fmla="*/ 578662 h 851804"/>
                <a:gd name="connsiteX13" fmla="*/ 650147 w 1282136"/>
                <a:gd name="connsiteY13" fmla="*/ 372159 h 851804"/>
                <a:gd name="connsiteX14" fmla="*/ 638209 w 1282136"/>
                <a:gd name="connsiteY14" fmla="*/ 325296 h 851804"/>
                <a:gd name="connsiteX15" fmla="*/ 589251 w 1282136"/>
                <a:gd name="connsiteY15" fmla="*/ 345235 h 851804"/>
                <a:gd name="connsiteX16" fmla="*/ 581567 w 1282136"/>
                <a:gd name="connsiteY16" fmla="*/ 354252 h 851804"/>
                <a:gd name="connsiteX17" fmla="*/ 466505 w 1282136"/>
                <a:gd name="connsiteY17" fmla="*/ 408291 h 851804"/>
                <a:gd name="connsiteX18" fmla="*/ 422372 w 1282136"/>
                <a:gd name="connsiteY18" fmla="*/ 435914 h 851804"/>
                <a:gd name="connsiteX19" fmla="*/ 453551 w 1282136"/>
                <a:gd name="connsiteY19" fmla="*/ 467537 h 851804"/>
                <a:gd name="connsiteX20" fmla="*/ 477109 w 1282136"/>
                <a:gd name="connsiteY20" fmla="*/ 512368 h 851804"/>
                <a:gd name="connsiteX21" fmla="*/ 445169 w 1282136"/>
                <a:gd name="connsiteY21" fmla="*/ 538466 h 851804"/>
                <a:gd name="connsiteX22" fmla="*/ 404910 w 1282136"/>
                <a:gd name="connsiteY22" fmla="*/ 547610 h 851804"/>
                <a:gd name="connsiteX23" fmla="*/ 302294 w 1282136"/>
                <a:gd name="connsiteY23" fmla="*/ 545578 h 851804"/>
                <a:gd name="connsiteX24" fmla="*/ 164753 w 1282136"/>
                <a:gd name="connsiteY24" fmla="*/ 500239 h 851804"/>
                <a:gd name="connsiteX25" fmla="*/ 56422 w 1282136"/>
                <a:gd name="connsiteY25" fmla="*/ 514082 h 851804"/>
                <a:gd name="connsiteX26" fmla="*/ 1177 w 1282136"/>
                <a:gd name="connsiteY26" fmla="*/ 485571 h 851804"/>
                <a:gd name="connsiteX27" fmla="*/ 37436 w 1282136"/>
                <a:gd name="connsiteY27" fmla="*/ 436993 h 851804"/>
                <a:gd name="connsiteX28" fmla="*/ 80234 w 1282136"/>
                <a:gd name="connsiteY28" fmla="*/ 409116 h 851804"/>
                <a:gd name="connsiteX29" fmla="*/ 106269 w 1282136"/>
                <a:gd name="connsiteY29" fmla="*/ 397305 h 851804"/>
                <a:gd name="connsiteX30" fmla="*/ 178088 w 1282136"/>
                <a:gd name="connsiteY30" fmla="*/ 402259 h 851804"/>
                <a:gd name="connsiteX31" fmla="*/ 381161 w 1282136"/>
                <a:gd name="connsiteY31" fmla="*/ 352919 h 851804"/>
                <a:gd name="connsiteX32" fmla="*/ 445296 w 1282136"/>
                <a:gd name="connsiteY32" fmla="*/ 336345 h 851804"/>
                <a:gd name="connsiteX33" fmla="*/ 489746 w 1282136"/>
                <a:gd name="connsiteY33" fmla="*/ 302372 h 851804"/>
                <a:gd name="connsiteX34" fmla="*/ 505748 w 1282136"/>
                <a:gd name="connsiteY34" fmla="*/ 186230 h 851804"/>
                <a:gd name="connsiteX35" fmla="*/ 532418 w 1282136"/>
                <a:gd name="connsiteY35" fmla="*/ 128763 h 851804"/>
                <a:gd name="connsiteX36" fmla="*/ 491651 w 1282136"/>
                <a:gd name="connsiteY36" fmla="*/ 110284 h 851804"/>
                <a:gd name="connsiteX37" fmla="*/ 456917 w 1282136"/>
                <a:gd name="connsiteY37" fmla="*/ 85138 h 851804"/>
                <a:gd name="connsiteX38" fmla="*/ 484539 w 1282136"/>
                <a:gd name="connsiteY38" fmla="*/ 51863 h 851804"/>
                <a:gd name="connsiteX39" fmla="*/ 508542 w 1282136"/>
                <a:gd name="connsiteY39" fmla="*/ 45641 h 851804"/>
                <a:gd name="connsiteX40" fmla="*/ 537752 w 1282136"/>
                <a:gd name="connsiteY40" fmla="*/ 33004 h 851804"/>
                <a:gd name="connsiteX41" fmla="*/ 628049 w 1282136"/>
                <a:gd name="connsiteY41" fmla="*/ 79232 h 851804"/>
                <a:gd name="connsiteX42" fmla="*/ 686152 w 1282136"/>
                <a:gd name="connsiteY42" fmla="*/ 88122 h 851804"/>
                <a:gd name="connsiteX43" fmla="*/ 954947 w 1282136"/>
                <a:gd name="connsiteY43" fmla="*/ 4112 h 851804"/>
                <a:gd name="connsiteX44" fmla="*/ 1059214 w 1282136"/>
                <a:gd name="connsiteY44" fmla="*/ 53070 h 851804"/>
                <a:gd name="connsiteX45" fmla="*/ 1117570 w 1282136"/>
                <a:gd name="connsiteY45" fmla="*/ 85392 h 851804"/>
                <a:gd name="connsiteX46" fmla="*/ 1155670 w 1282136"/>
                <a:gd name="connsiteY46" fmla="*/ 130921 h 851804"/>
                <a:gd name="connsiteX47" fmla="*/ 1192881 w 1282136"/>
                <a:gd name="connsiteY47" fmla="*/ 230934 h 851804"/>
                <a:gd name="connsiteX48" fmla="*/ 1206598 w 1282136"/>
                <a:gd name="connsiteY48" fmla="*/ 258684 h 851804"/>
                <a:gd name="connsiteX49" fmla="*/ 1239618 w 1282136"/>
                <a:gd name="connsiteY49" fmla="*/ 395908 h 851804"/>
                <a:gd name="connsiteX50" fmla="*/ 1271241 w 1282136"/>
                <a:gd name="connsiteY50" fmla="*/ 441565 h 851804"/>
                <a:gd name="connsiteX51" fmla="*/ 1272256 w 1282136"/>
                <a:gd name="connsiteY51" fmla="*/ 515035 h 851804"/>
                <a:gd name="connsiteX52" fmla="*/ 1206788 w 1282136"/>
                <a:gd name="connsiteY52" fmla="*/ 553770 h 851804"/>
                <a:gd name="connsiteX53" fmla="*/ 1162719 w 1282136"/>
                <a:gd name="connsiteY53" fmla="*/ 561453 h 851804"/>
                <a:gd name="connsiteX54" fmla="*/ 1109379 w 1282136"/>
                <a:gd name="connsiteY54" fmla="*/ 544816 h 851804"/>
                <a:gd name="connsiteX55" fmla="*/ 1080487 w 1282136"/>
                <a:gd name="connsiteY55" fmla="*/ 436676 h 851804"/>
                <a:gd name="connsiteX56" fmla="*/ 1026384 w 1282136"/>
                <a:gd name="connsiteY56" fmla="*/ 396607 h 851804"/>
                <a:gd name="connsiteX57" fmla="*/ 947137 w 1282136"/>
                <a:gd name="connsiteY57" fmla="*/ 435342 h 851804"/>
                <a:gd name="connsiteX58" fmla="*/ 940532 w 1282136"/>
                <a:gd name="connsiteY58" fmla="*/ 439342 h 851804"/>
                <a:gd name="connsiteX59" fmla="*/ 865666 w 1282136"/>
                <a:gd name="connsiteY59" fmla="*/ 499350 h 85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82136" h="851804">
                  <a:moveTo>
                    <a:pt x="865793" y="499350"/>
                  </a:moveTo>
                  <a:cubicBezTo>
                    <a:pt x="838615" y="508241"/>
                    <a:pt x="846299" y="530148"/>
                    <a:pt x="850363" y="549579"/>
                  </a:cubicBezTo>
                  <a:cubicBezTo>
                    <a:pt x="854744" y="570661"/>
                    <a:pt x="859380" y="587870"/>
                    <a:pt x="842996" y="609142"/>
                  </a:cubicBezTo>
                  <a:cubicBezTo>
                    <a:pt x="823057" y="635114"/>
                    <a:pt x="853665" y="699757"/>
                    <a:pt x="890431" y="708774"/>
                  </a:cubicBezTo>
                  <a:cubicBezTo>
                    <a:pt x="931769" y="718935"/>
                    <a:pt x="967012" y="743699"/>
                    <a:pt x="1006890" y="757098"/>
                  </a:cubicBezTo>
                  <a:cubicBezTo>
                    <a:pt x="1040101" y="768210"/>
                    <a:pt x="1025686" y="803644"/>
                    <a:pt x="1028163" y="827583"/>
                  </a:cubicBezTo>
                  <a:cubicBezTo>
                    <a:pt x="1030639" y="851650"/>
                    <a:pt x="1008351" y="848983"/>
                    <a:pt x="991650" y="849872"/>
                  </a:cubicBezTo>
                  <a:cubicBezTo>
                    <a:pt x="958122" y="851586"/>
                    <a:pt x="924467" y="859270"/>
                    <a:pt x="898432" y="824853"/>
                  </a:cubicBezTo>
                  <a:cubicBezTo>
                    <a:pt x="891447" y="815645"/>
                    <a:pt x="876779" y="824662"/>
                    <a:pt x="865666" y="826631"/>
                  </a:cubicBezTo>
                  <a:cubicBezTo>
                    <a:pt x="846743" y="839712"/>
                    <a:pt x="832455" y="822376"/>
                    <a:pt x="816263" y="817868"/>
                  </a:cubicBezTo>
                  <a:cubicBezTo>
                    <a:pt x="784577" y="774434"/>
                    <a:pt x="758351" y="726047"/>
                    <a:pt x="716441" y="691883"/>
                  </a:cubicBezTo>
                  <a:cubicBezTo>
                    <a:pt x="705011" y="682549"/>
                    <a:pt x="701645" y="667499"/>
                    <a:pt x="706789" y="654990"/>
                  </a:cubicBezTo>
                  <a:cubicBezTo>
                    <a:pt x="718981" y="625589"/>
                    <a:pt x="710091" y="599109"/>
                    <a:pt x="694089" y="578662"/>
                  </a:cubicBezTo>
                  <a:cubicBezTo>
                    <a:pt x="646146" y="517067"/>
                    <a:pt x="641193" y="446835"/>
                    <a:pt x="650147" y="372159"/>
                  </a:cubicBezTo>
                  <a:cubicBezTo>
                    <a:pt x="652179" y="354951"/>
                    <a:pt x="657830" y="335329"/>
                    <a:pt x="638209" y="325296"/>
                  </a:cubicBezTo>
                  <a:cubicBezTo>
                    <a:pt x="616429" y="314183"/>
                    <a:pt x="602649" y="330249"/>
                    <a:pt x="589251" y="345235"/>
                  </a:cubicBezTo>
                  <a:cubicBezTo>
                    <a:pt x="586647" y="348156"/>
                    <a:pt x="583281" y="350759"/>
                    <a:pt x="581567" y="354252"/>
                  </a:cubicBezTo>
                  <a:cubicBezTo>
                    <a:pt x="556612" y="405116"/>
                    <a:pt x="524989" y="435025"/>
                    <a:pt x="466505" y="408291"/>
                  </a:cubicBezTo>
                  <a:cubicBezTo>
                    <a:pt x="449805" y="400671"/>
                    <a:pt x="426754" y="411720"/>
                    <a:pt x="422372" y="435914"/>
                  </a:cubicBezTo>
                  <a:cubicBezTo>
                    <a:pt x="417991" y="459790"/>
                    <a:pt x="436978" y="462774"/>
                    <a:pt x="453551" y="467537"/>
                  </a:cubicBezTo>
                  <a:cubicBezTo>
                    <a:pt x="474506" y="473506"/>
                    <a:pt x="479967" y="491413"/>
                    <a:pt x="477109" y="512368"/>
                  </a:cubicBezTo>
                  <a:cubicBezTo>
                    <a:pt x="474443" y="531354"/>
                    <a:pt x="463838" y="540435"/>
                    <a:pt x="445169" y="538466"/>
                  </a:cubicBezTo>
                  <a:cubicBezTo>
                    <a:pt x="431136" y="537006"/>
                    <a:pt x="418308" y="544372"/>
                    <a:pt x="404910" y="547610"/>
                  </a:cubicBezTo>
                  <a:cubicBezTo>
                    <a:pt x="370303" y="566724"/>
                    <a:pt x="336457" y="545197"/>
                    <a:pt x="302294" y="545578"/>
                  </a:cubicBezTo>
                  <a:cubicBezTo>
                    <a:pt x="262416" y="508367"/>
                    <a:pt x="213077" y="510082"/>
                    <a:pt x="164753" y="500239"/>
                  </a:cubicBezTo>
                  <a:cubicBezTo>
                    <a:pt x="123986" y="491921"/>
                    <a:pt x="91728" y="502398"/>
                    <a:pt x="56422" y="514082"/>
                  </a:cubicBezTo>
                  <a:cubicBezTo>
                    <a:pt x="31593" y="522274"/>
                    <a:pt x="7019" y="509384"/>
                    <a:pt x="1177" y="485571"/>
                  </a:cubicBezTo>
                  <a:cubicBezTo>
                    <a:pt x="-4347" y="462965"/>
                    <a:pt x="9877" y="443089"/>
                    <a:pt x="37436" y="436993"/>
                  </a:cubicBezTo>
                  <a:cubicBezTo>
                    <a:pt x="55025" y="433056"/>
                    <a:pt x="72995" y="432675"/>
                    <a:pt x="80234" y="409116"/>
                  </a:cubicBezTo>
                  <a:cubicBezTo>
                    <a:pt x="83854" y="397305"/>
                    <a:pt x="95855" y="395654"/>
                    <a:pt x="106269" y="397305"/>
                  </a:cubicBezTo>
                  <a:cubicBezTo>
                    <a:pt x="130082" y="401179"/>
                    <a:pt x="154021" y="398194"/>
                    <a:pt x="178088" y="402259"/>
                  </a:cubicBezTo>
                  <a:cubicBezTo>
                    <a:pt x="251304" y="414450"/>
                    <a:pt x="320645" y="405751"/>
                    <a:pt x="381161" y="352919"/>
                  </a:cubicBezTo>
                  <a:cubicBezTo>
                    <a:pt x="398751" y="337552"/>
                    <a:pt x="423134" y="337171"/>
                    <a:pt x="445296" y="336345"/>
                  </a:cubicBezTo>
                  <a:cubicBezTo>
                    <a:pt x="468156" y="335520"/>
                    <a:pt x="484603" y="328281"/>
                    <a:pt x="489746" y="302372"/>
                  </a:cubicBezTo>
                  <a:cubicBezTo>
                    <a:pt x="498192" y="264209"/>
                    <a:pt x="499969" y="224839"/>
                    <a:pt x="505748" y="186230"/>
                  </a:cubicBezTo>
                  <a:cubicBezTo>
                    <a:pt x="509304" y="162545"/>
                    <a:pt x="510130" y="141336"/>
                    <a:pt x="532418" y="128763"/>
                  </a:cubicBezTo>
                  <a:cubicBezTo>
                    <a:pt x="518893" y="116507"/>
                    <a:pt x="505430" y="112760"/>
                    <a:pt x="491651" y="110284"/>
                  </a:cubicBezTo>
                  <a:cubicBezTo>
                    <a:pt x="476411" y="107553"/>
                    <a:pt x="460028" y="105902"/>
                    <a:pt x="456917" y="85138"/>
                  </a:cubicBezTo>
                  <a:cubicBezTo>
                    <a:pt x="453488" y="62786"/>
                    <a:pt x="472411" y="60246"/>
                    <a:pt x="484539" y="51863"/>
                  </a:cubicBezTo>
                  <a:cubicBezTo>
                    <a:pt x="492730" y="50721"/>
                    <a:pt x="501747" y="53324"/>
                    <a:pt x="508542" y="45641"/>
                  </a:cubicBezTo>
                  <a:cubicBezTo>
                    <a:pt x="516733" y="36687"/>
                    <a:pt x="528671" y="26082"/>
                    <a:pt x="537752" y="33004"/>
                  </a:cubicBezTo>
                  <a:cubicBezTo>
                    <a:pt x="565502" y="54213"/>
                    <a:pt x="604999" y="46784"/>
                    <a:pt x="628049" y="79232"/>
                  </a:cubicBezTo>
                  <a:cubicBezTo>
                    <a:pt x="643416" y="100886"/>
                    <a:pt x="665133" y="97711"/>
                    <a:pt x="686152" y="88122"/>
                  </a:cubicBezTo>
                  <a:cubicBezTo>
                    <a:pt x="768892" y="35481"/>
                    <a:pt x="864079" y="25956"/>
                    <a:pt x="954947" y="4112"/>
                  </a:cubicBezTo>
                  <a:cubicBezTo>
                    <a:pt x="1001239" y="-7001"/>
                    <a:pt x="1040926" y="2841"/>
                    <a:pt x="1059214" y="53070"/>
                  </a:cubicBezTo>
                  <a:cubicBezTo>
                    <a:pt x="1068930" y="79677"/>
                    <a:pt x="1090774" y="89837"/>
                    <a:pt x="1117570" y="85392"/>
                  </a:cubicBezTo>
                  <a:cubicBezTo>
                    <a:pt x="1142590" y="88694"/>
                    <a:pt x="1159036" y="105204"/>
                    <a:pt x="1155670" y="130921"/>
                  </a:cubicBezTo>
                  <a:cubicBezTo>
                    <a:pt x="1150019" y="173594"/>
                    <a:pt x="1165577" y="203820"/>
                    <a:pt x="1192881" y="230934"/>
                  </a:cubicBezTo>
                  <a:cubicBezTo>
                    <a:pt x="1200120" y="238110"/>
                    <a:pt x="1207105" y="246556"/>
                    <a:pt x="1206598" y="258684"/>
                  </a:cubicBezTo>
                  <a:cubicBezTo>
                    <a:pt x="1189389" y="312215"/>
                    <a:pt x="1210662" y="355649"/>
                    <a:pt x="1239618" y="395908"/>
                  </a:cubicBezTo>
                  <a:cubicBezTo>
                    <a:pt x="1250413" y="410958"/>
                    <a:pt x="1261652" y="425880"/>
                    <a:pt x="1271241" y="441565"/>
                  </a:cubicBezTo>
                  <a:cubicBezTo>
                    <a:pt x="1285465" y="464933"/>
                    <a:pt x="1285718" y="492873"/>
                    <a:pt x="1272256" y="515035"/>
                  </a:cubicBezTo>
                  <a:cubicBezTo>
                    <a:pt x="1258032" y="538530"/>
                    <a:pt x="1237713" y="559485"/>
                    <a:pt x="1206788" y="553770"/>
                  </a:cubicBezTo>
                  <a:cubicBezTo>
                    <a:pt x="1190913" y="550849"/>
                    <a:pt x="1177006" y="554850"/>
                    <a:pt x="1162719" y="561453"/>
                  </a:cubicBezTo>
                  <a:cubicBezTo>
                    <a:pt x="1141129" y="571487"/>
                    <a:pt x="1122269" y="565073"/>
                    <a:pt x="1109379" y="544816"/>
                  </a:cubicBezTo>
                  <a:cubicBezTo>
                    <a:pt x="1088805" y="512495"/>
                    <a:pt x="1084995" y="473633"/>
                    <a:pt x="1080487" y="436676"/>
                  </a:cubicBezTo>
                  <a:cubicBezTo>
                    <a:pt x="1077502" y="411784"/>
                    <a:pt x="1048165" y="383335"/>
                    <a:pt x="1026384" y="396607"/>
                  </a:cubicBezTo>
                  <a:cubicBezTo>
                    <a:pt x="1000857" y="412101"/>
                    <a:pt x="971140" y="416864"/>
                    <a:pt x="947137" y="435342"/>
                  </a:cubicBezTo>
                  <a:cubicBezTo>
                    <a:pt x="945105" y="436929"/>
                    <a:pt x="942882" y="438327"/>
                    <a:pt x="940532" y="439342"/>
                  </a:cubicBezTo>
                  <a:cubicBezTo>
                    <a:pt x="921609" y="447788"/>
                    <a:pt x="873921" y="486015"/>
                    <a:pt x="865666" y="4993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1" name="Полилиния: фигура 110">
              <a:extLst>
                <a:ext uri="{FF2B5EF4-FFF2-40B4-BE49-F238E27FC236}">
                  <a16:creationId xmlns="" xmlns:a16="http://schemas.microsoft.com/office/drawing/2014/main" id="{FA26DC8E-9E50-4E9F-8E44-92F53FA2F671}"/>
                </a:ext>
              </a:extLst>
            </p:cNvPr>
            <p:cNvSpPr/>
            <p:nvPr/>
          </p:nvSpPr>
          <p:spPr>
            <a:xfrm>
              <a:off x="8141747" y="4852074"/>
              <a:ext cx="1029232" cy="561095"/>
            </a:xfrm>
            <a:custGeom>
              <a:avLst/>
              <a:gdLst>
                <a:gd name="connsiteX0" fmla="*/ 613378 w 1029232"/>
                <a:gd name="connsiteY0" fmla="*/ 534275 h 561095"/>
                <a:gd name="connsiteX1" fmla="*/ 608425 w 1029232"/>
                <a:gd name="connsiteY1" fmla="*/ 559675 h 561095"/>
                <a:gd name="connsiteX2" fmla="*/ 589629 w 1029232"/>
                <a:gd name="connsiteY2" fmla="*/ 550404 h 561095"/>
                <a:gd name="connsiteX3" fmla="*/ 549560 w 1029232"/>
                <a:gd name="connsiteY3" fmla="*/ 524179 h 561095"/>
                <a:gd name="connsiteX4" fmla="*/ 530892 w 1029232"/>
                <a:gd name="connsiteY4" fmla="*/ 499922 h 561095"/>
                <a:gd name="connsiteX5" fmla="*/ 497998 w 1029232"/>
                <a:gd name="connsiteY5" fmla="*/ 462075 h 561095"/>
                <a:gd name="connsiteX6" fmla="*/ 426879 w 1029232"/>
                <a:gd name="connsiteY6" fmla="*/ 465123 h 561095"/>
                <a:gd name="connsiteX7" fmla="*/ 276321 w 1029232"/>
                <a:gd name="connsiteY7" fmla="*/ 503287 h 561095"/>
                <a:gd name="connsiteX8" fmla="*/ 186848 w 1029232"/>
                <a:gd name="connsiteY8" fmla="*/ 542467 h 561095"/>
                <a:gd name="connsiteX9" fmla="*/ 143669 w 1029232"/>
                <a:gd name="connsiteY9" fmla="*/ 504684 h 561095"/>
                <a:gd name="connsiteX10" fmla="*/ 92297 w 1029232"/>
                <a:gd name="connsiteY10" fmla="*/ 486840 h 561095"/>
                <a:gd name="connsiteX11" fmla="*/ 32 w 1029232"/>
                <a:gd name="connsiteY11" fmla="*/ 426960 h 561095"/>
                <a:gd name="connsiteX12" fmla="*/ 32480 w 1029232"/>
                <a:gd name="connsiteY12" fmla="*/ 391590 h 561095"/>
                <a:gd name="connsiteX13" fmla="*/ 66262 w 1029232"/>
                <a:gd name="connsiteY13" fmla="*/ 366761 h 561095"/>
                <a:gd name="connsiteX14" fmla="*/ 156242 w 1029232"/>
                <a:gd name="connsiteY14" fmla="*/ 395146 h 561095"/>
                <a:gd name="connsiteX15" fmla="*/ 242411 w 1029232"/>
                <a:gd name="connsiteY15" fmla="*/ 391082 h 561095"/>
                <a:gd name="connsiteX16" fmla="*/ 249079 w 1029232"/>
                <a:gd name="connsiteY16" fmla="*/ 377112 h 561095"/>
                <a:gd name="connsiteX17" fmla="*/ 392461 w 1029232"/>
                <a:gd name="connsiteY17" fmla="*/ 321485 h 561095"/>
                <a:gd name="connsiteX18" fmla="*/ 392461 w 1029232"/>
                <a:gd name="connsiteY18" fmla="*/ 321485 h 561095"/>
                <a:gd name="connsiteX19" fmla="*/ 443516 w 1029232"/>
                <a:gd name="connsiteY19" fmla="*/ 353236 h 561095"/>
                <a:gd name="connsiteX20" fmla="*/ 430308 w 1029232"/>
                <a:gd name="connsiteY20" fmla="*/ 297991 h 561095"/>
                <a:gd name="connsiteX21" fmla="*/ 443134 w 1029232"/>
                <a:gd name="connsiteY21" fmla="*/ 170228 h 561095"/>
                <a:gd name="connsiteX22" fmla="*/ 488918 w 1029232"/>
                <a:gd name="connsiteY22" fmla="*/ 141589 h 561095"/>
                <a:gd name="connsiteX23" fmla="*/ 567785 w 1029232"/>
                <a:gd name="connsiteY23" fmla="*/ 116951 h 561095"/>
                <a:gd name="connsiteX24" fmla="*/ 573627 w 1029232"/>
                <a:gd name="connsiteY24" fmla="*/ 102854 h 561095"/>
                <a:gd name="connsiteX25" fmla="*/ 740569 w 1029232"/>
                <a:gd name="connsiteY25" fmla="*/ 8239 h 561095"/>
                <a:gd name="connsiteX26" fmla="*/ 773334 w 1029232"/>
                <a:gd name="connsiteY26" fmla="*/ 10525 h 561095"/>
                <a:gd name="connsiteX27" fmla="*/ 813847 w 1029232"/>
                <a:gd name="connsiteY27" fmla="*/ 9699 h 561095"/>
                <a:gd name="connsiteX28" fmla="*/ 894112 w 1029232"/>
                <a:gd name="connsiteY28" fmla="*/ 77644 h 561095"/>
                <a:gd name="connsiteX29" fmla="*/ 900081 w 1029232"/>
                <a:gd name="connsiteY29" fmla="*/ 129207 h 561095"/>
                <a:gd name="connsiteX30" fmla="*/ 908526 w 1029232"/>
                <a:gd name="connsiteY30" fmla="*/ 201534 h 561095"/>
                <a:gd name="connsiteX31" fmla="*/ 954373 w 1029232"/>
                <a:gd name="connsiteY31" fmla="*/ 237983 h 561095"/>
                <a:gd name="connsiteX32" fmla="*/ 979075 w 1029232"/>
                <a:gd name="connsiteY32" fmla="*/ 293990 h 561095"/>
                <a:gd name="connsiteX33" fmla="*/ 980789 w 1029232"/>
                <a:gd name="connsiteY33" fmla="*/ 379588 h 561095"/>
                <a:gd name="connsiteX34" fmla="*/ 1015778 w 1029232"/>
                <a:gd name="connsiteY34" fmla="*/ 441184 h 561095"/>
                <a:gd name="connsiteX35" fmla="*/ 1028541 w 1029232"/>
                <a:gd name="connsiteY35" fmla="*/ 462647 h 561095"/>
                <a:gd name="connsiteX36" fmla="*/ 1011396 w 1029232"/>
                <a:gd name="connsiteY36" fmla="*/ 476617 h 561095"/>
                <a:gd name="connsiteX37" fmla="*/ 938054 w 1029232"/>
                <a:gd name="connsiteY37" fmla="*/ 437056 h 561095"/>
                <a:gd name="connsiteX38" fmla="*/ 917098 w 1029232"/>
                <a:gd name="connsiteY38" fmla="*/ 389241 h 561095"/>
                <a:gd name="connsiteX39" fmla="*/ 880269 w 1029232"/>
                <a:gd name="connsiteY39" fmla="*/ 370381 h 561095"/>
                <a:gd name="connsiteX40" fmla="*/ 875887 w 1029232"/>
                <a:gd name="connsiteY40" fmla="*/ 405814 h 561095"/>
                <a:gd name="connsiteX41" fmla="*/ 880078 w 1029232"/>
                <a:gd name="connsiteY41" fmla="*/ 452423 h 561095"/>
                <a:gd name="connsiteX42" fmla="*/ 819118 w 1029232"/>
                <a:gd name="connsiteY42" fmla="*/ 476934 h 561095"/>
                <a:gd name="connsiteX43" fmla="*/ 731806 w 1029232"/>
                <a:gd name="connsiteY43" fmla="*/ 510272 h 561095"/>
                <a:gd name="connsiteX44" fmla="*/ 676307 w 1029232"/>
                <a:gd name="connsiteY44" fmla="*/ 497826 h 561095"/>
                <a:gd name="connsiteX45" fmla="*/ 645827 w 1029232"/>
                <a:gd name="connsiteY45" fmla="*/ 488873 h 561095"/>
                <a:gd name="connsiteX46" fmla="*/ 598519 w 1029232"/>
                <a:gd name="connsiteY46" fmla="*/ 469505 h 561095"/>
                <a:gd name="connsiteX47" fmla="*/ 587533 w 1029232"/>
                <a:gd name="connsiteY47" fmla="*/ 461250 h 561095"/>
                <a:gd name="connsiteX48" fmla="*/ 613315 w 1029232"/>
                <a:gd name="connsiteY48" fmla="*/ 534211 h 56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29232" h="561095">
                  <a:moveTo>
                    <a:pt x="613378" y="534275"/>
                  </a:moveTo>
                  <a:cubicBezTo>
                    <a:pt x="613822" y="543292"/>
                    <a:pt x="618776" y="554151"/>
                    <a:pt x="608425" y="559675"/>
                  </a:cubicBezTo>
                  <a:cubicBezTo>
                    <a:pt x="600171" y="564120"/>
                    <a:pt x="593376" y="557326"/>
                    <a:pt x="589629" y="550404"/>
                  </a:cubicBezTo>
                  <a:cubicBezTo>
                    <a:pt x="580485" y="533577"/>
                    <a:pt x="567087" y="526274"/>
                    <a:pt x="549560" y="524179"/>
                  </a:cubicBezTo>
                  <a:cubicBezTo>
                    <a:pt x="537242" y="522718"/>
                    <a:pt x="527717" y="516114"/>
                    <a:pt x="530892" y="499922"/>
                  </a:cubicBezTo>
                  <a:cubicBezTo>
                    <a:pt x="536607" y="470521"/>
                    <a:pt x="517430" y="465060"/>
                    <a:pt x="497998" y="462075"/>
                  </a:cubicBezTo>
                  <a:cubicBezTo>
                    <a:pt x="474313" y="458392"/>
                    <a:pt x="450882" y="458075"/>
                    <a:pt x="426879" y="465123"/>
                  </a:cubicBezTo>
                  <a:cubicBezTo>
                    <a:pt x="377159" y="479601"/>
                    <a:pt x="327057" y="493508"/>
                    <a:pt x="276321" y="503287"/>
                  </a:cubicBezTo>
                  <a:cubicBezTo>
                    <a:pt x="243236" y="509700"/>
                    <a:pt x="222282" y="544689"/>
                    <a:pt x="186848" y="542467"/>
                  </a:cubicBezTo>
                  <a:cubicBezTo>
                    <a:pt x="172815" y="529576"/>
                    <a:pt x="153003" y="525448"/>
                    <a:pt x="143669" y="504684"/>
                  </a:cubicBezTo>
                  <a:cubicBezTo>
                    <a:pt x="133382" y="481824"/>
                    <a:pt x="123666" y="459662"/>
                    <a:pt x="92297" y="486840"/>
                  </a:cubicBezTo>
                  <a:cubicBezTo>
                    <a:pt x="72421" y="504112"/>
                    <a:pt x="1302" y="455281"/>
                    <a:pt x="32" y="426960"/>
                  </a:cubicBezTo>
                  <a:cubicBezTo>
                    <a:pt x="-984" y="404354"/>
                    <a:pt x="22510" y="404480"/>
                    <a:pt x="32480" y="391590"/>
                  </a:cubicBezTo>
                  <a:cubicBezTo>
                    <a:pt x="45434" y="386002"/>
                    <a:pt x="55721" y="376477"/>
                    <a:pt x="66262" y="366761"/>
                  </a:cubicBezTo>
                  <a:cubicBezTo>
                    <a:pt x="93186" y="342059"/>
                    <a:pt x="140621" y="357554"/>
                    <a:pt x="156242" y="395146"/>
                  </a:cubicBezTo>
                  <a:cubicBezTo>
                    <a:pt x="184880" y="434960"/>
                    <a:pt x="220059" y="433310"/>
                    <a:pt x="242411" y="391082"/>
                  </a:cubicBezTo>
                  <a:cubicBezTo>
                    <a:pt x="244888" y="386447"/>
                    <a:pt x="246031" y="377937"/>
                    <a:pt x="249079" y="377112"/>
                  </a:cubicBezTo>
                  <a:cubicBezTo>
                    <a:pt x="298863" y="364348"/>
                    <a:pt x="335121" y="311389"/>
                    <a:pt x="392461" y="321485"/>
                  </a:cubicBezTo>
                  <a:lnTo>
                    <a:pt x="392461" y="321485"/>
                  </a:lnTo>
                  <a:cubicBezTo>
                    <a:pt x="410305" y="332090"/>
                    <a:pt x="423831" y="367142"/>
                    <a:pt x="443516" y="353236"/>
                  </a:cubicBezTo>
                  <a:cubicBezTo>
                    <a:pt x="465614" y="337615"/>
                    <a:pt x="438246" y="313929"/>
                    <a:pt x="430308" y="297991"/>
                  </a:cubicBezTo>
                  <a:cubicBezTo>
                    <a:pt x="406305" y="250302"/>
                    <a:pt x="408909" y="211503"/>
                    <a:pt x="443134" y="170228"/>
                  </a:cubicBezTo>
                  <a:cubicBezTo>
                    <a:pt x="456978" y="153464"/>
                    <a:pt x="468598" y="142288"/>
                    <a:pt x="488918" y="141589"/>
                  </a:cubicBezTo>
                  <a:cubicBezTo>
                    <a:pt x="517112" y="140637"/>
                    <a:pt x="543465" y="132572"/>
                    <a:pt x="567785" y="116951"/>
                  </a:cubicBezTo>
                  <a:cubicBezTo>
                    <a:pt x="568103" y="111427"/>
                    <a:pt x="568928" y="105140"/>
                    <a:pt x="573627" y="102854"/>
                  </a:cubicBezTo>
                  <a:cubicBezTo>
                    <a:pt x="631031" y="74850"/>
                    <a:pt x="678846" y="27479"/>
                    <a:pt x="740569" y="8239"/>
                  </a:cubicBezTo>
                  <a:cubicBezTo>
                    <a:pt x="751998" y="4683"/>
                    <a:pt x="762730" y="5318"/>
                    <a:pt x="773334" y="10525"/>
                  </a:cubicBezTo>
                  <a:cubicBezTo>
                    <a:pt x="786670" y="364"/>
                    <a:pt x="800449" y="-6557"/>
                    <a:pt x="813847" y="9699"/>
                  </a:cubicBezTo>
                  <a:cubicBezTo>
                    <a:pt x="836834" y="37576"/>
                    <a:pt x="865092" y="58023"/>
                    <a:pt x="894112" y="77644"/>
                  </a:cubicBezTo>
                  <a:cubicBezTo>
                    <a:pt x="915258" y="91932"/>
                    <a:pt x="920464" y="105902"/>
                    <a:pt x="900081" y="129207"/>
                  </a:cubicBezTo>
                  <a:cubicBezTo>
                    <a:pt x="870871" y="162544"/>
                    <a:pt x="874236" y="175625"/>
                    <a:pt x="908526" y="201534"/>
                  </a:cubicBezTo>
                  <a:cubicBezTo>
                    <a:pt x="924083" y="213281"/>
                    <a:pt x="938562" y="226743"/>
                    <a:pt x="954373" y="237983"/>
                  </a:cubicBezTo>
                  <a:cubicBezTo>
                    <a:pt x="973550" y="251635"/>
                    <a:pt x="979329" y="270495"/>
                    <a:pt x="979075" y="293990"/>
                  </a:cubicBezTo>
                  <a:cubicBezTo>
                    <a:pt x="978758" y="322502"/>
                    <a:pt x="981615" y="351077"/>
                    <a:pt x="980789" y="379588"/>
                  </a:cubicBezTo>
                  <a:cubicBezTo>
                    <a:pt x="979964" y="409179"/>
                    <a:pt x="991394" y="429182"/>
                    <a:pt x="1015778" y="441184"/>
                  </a:cubicBezTo>
                  <a:cubicBezTo>
                    <a:pt x="1024731" y="445565"/>
                    <a:pt x="1031462" y="450899"/>
                    <a:pt x="1028541" y="462647"/>
                  </a:cubicBezTo>
                  <a:cubicBezTo>
                    <a:pt x="1026319" y="471791"/>
                    <a:pt x="1018889" y="474140"/>
                    <a:pt x="1011396" y="476617"/>
                  </a:cubicBezTo>
                  <a:cubicBezTo>
                    <a:pt x="977487" y="487729"/>
                    <a:pt x="952532" y="474077"/>
                    <a:pt x="938054" y="437056"/>
                  </a:cubicBezTo>
                  <a:cubicBezTo>
                    <a:pt x="931704" y="420800"/>
                    <a:pt x="923639" y="405369"/>
                    <a:pt x="917098" y="389241"/>
                  </a:cubicBezTo>
                  <a:cubicBezTo>
                    <a:pt x="909733" y="371079"/>
                    <a:pt x="895826" y="363713"/>
                    <a:pt x="880269" y="370381"/>
                  </a:cubicBezTo>
                  <a:cubicBezTo>
                    <a:pt x="864203" y="377239"/>
                    <a:pt x="870680" y="393685"/>
                    <a:pt x="875887" y="405814"/>
                  </a:cubicBezTo>
                  <a:cubicBezTo>
                    <a:pt x="882491" y="421181"/>
                    <a:pt x="888143" y="435850"/>
                    <a:pt x="880078" y="452423"/>
                  </a:cubicBezTo>
                  <a:cubicBezTo>
                    <a:pt x="859759" y="460615"/>
                    <a:pt x="839438" y="468743"/>
                    <a:pt x="819118" y="476934"/>
                  </a:cubicBezTo>
                  <a:cubicBezTo>
                    <a:pt x="785336" y="473696"/>
                    <a:pt x="760508" y="498207"/>
                    <a:pt x="731806" y="510272"/>
                  </a:cubicBezTo>
                  <a:cubicBezTo>
                    <a:pt x="709327" y="519670"/>
                    <a:pt x="690150" y="530973"/>
                    <a:pt x="676307" y="497826"/>
                  </a:cubicBezTo>
                  <a:cubicBezTo>
                    <a:pt x="670655" y="484300"/>
                    <a:pt x="656748" y="489190"/>
                    <a:pt x="645827" y="488873"/>
                  </a:cubicBezTo>
                  <a:cubicBezTo>
                    <a:pt x="627793" y="488618"/>
                    <a:pt x="611791" y="482903"/>
                    <a:pt x="598519" y="469505"/>
                  </a:cubicBezTo>
                  <a:cubicBezTo>
                    <a:pt x="594010" y="467790"/>
                    <a:pt x="592868" y="460805"/>
                    <a:pt x="587533" y="461250"/>
                  </a:cubicBezTo>
                  <a:cubicBezTo>
                    <a:pt x="605948" y="482014"/>
                    <a:pt x="616744" y="505255"/>
                    <a:pt x="613315" y="5342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2" name="Полилиния: фигура 111">
              <a:extLst>
                <a:ext uri="{FF2B5EF4-FFF2-40B4-BE49-F238E27FC236}">
                  <a16:creationId xmlns="" xmlns:a16="http://schemas.microsoft.com/office/drawing/2014/main" id="{897650A1-67EC-4E9A-821F-5636A1F430C0}"/>
                </a:ext>
              </a:extLst>
            </p:cNvPr>
            <p:cNvSpPr/>
            <p:nvPr/>
          </p:nvSpPr>
          <p:spPr>
            <a:xfrm>
              <a:off x="8213534" y="5950438"/>
              <a:ext cx="884618" cy="977168"/>
            </a:xfrm>
            <a:custGeom>
              <a:avLst/>
              <a:gdLst>
                <a:gd name="connsiteX0" fmla="*/ 252285 w 884618"/>
                <a:gd name="connsiteY0" fmla="*/ 139622 h 977168"/>
                <a:gd name="connsiteX1" fmla="*/ 290259 w 884618"/>
                <a:gd name="connsiteY1" fmla="*/ 164196 h 977168"/>
                <a:gd name="connsiteX2" fmla="*/ 320866 w 884618"/>
                <a:gd name="connsiteY2" fmla="*/ 196899 h 977168"/>
                <a:gd name="connsiteX3" fmla="*/ 386842 w 884618"/>
                <a:gd name="connsiteY3" fmla="*/ 233157 h 977168"/>
                <a:gd name="connsiteX4" fmla="*/ 444309 w 884618"/>
                <a:gd name="connsiteY4" fmla="*/ 326884 h 977168"/>
                <a:gd name="connsiteX5" fmla="*/ 461899 w 884618"/>
                <a:gd name="connsiteY5" fmla="*/ 376732 h 977168"/>
                <a:gd name="connsiteX6" fmla="*/ 458915 w 884618"/>
                <a:gd name="connsiteY6" fmla="*/ 424674 h 977168"/>
                <a:gd name="connsiteX7" fmla="*/ 400368 w 884618"/>
                <a:gd name="connsiteY7" fmla="*/ 422642 h 977168"/>
                <a:gd name="connsiteX8" fmla="*/ 390081 w 884618"/>
                <a:gd name="connsiteY8" fmla="*/ 400989 h 977168"/>
                <a:gd name="connsiteX9" fmla="*/ 345313 w 884618"/>
                <a:gd name="connsiteY9" fmla="*/ 305611 h 977168"/>
                <a:gd name="connsiteX10" fmla="*/ 266573 w 884618"/>
                <a:gd name="connsiteY10" fmla="*/ 234682 h 977168"/>
                <a:gd name="connsiteX11" fmla="*/ 275527 w 884618"/>
                <a:gd name="connsiteY11" fmla="*/ 275893 h 977168"/>
                <a:gd name="connsiteX12" fmla="*/ 290703 w 884618"/>
                <a:gd name="connsiteY12" fmla="*/ 340854 h 977168"/>
                <a:gd name="connsiteX13" fmla="*/ 325882 w 884618"/>
                <a:gd name="connsiteY13" fmla="*/ 456170 h 977168"/>
                <a:gd name="connsiteX14" fmla="*/ 324803 w 884618"/>
                <a:gd name="connsiteY14" fmla="*/ 537324 h 977168"/>
                <a:gd name="connsiteX15" fmla="*/ 363474 w 884618"/>
                <a:gd name="connsiteY15" fmla="*/ 548881 h 977168"/>
                <a:gd name="connsiteX16" fmla="*/ 363919 w 884618"/>
                <a:gd name="connsiteY16" fmla="*/ 476554 h 977168"/>
                <a:gd name="connsiteX17" fmla="*/ 398272 w 884618"/>
                <a:gd name="connsiteY17" fmla="*/ 433310 h 977168"/>
                <a:gd name="connsiteX18" fmla="*/ 451993 w 884618"/>
                <a:gd name="connsiteY18" fmla="*/ 470077 h 977168"/>
                <a:gd name="connsiteX19" fmla="*/ 455803 w 884618"/>
                <a:gd name="connsiteY19" fmla="*/ 528561 h 977168"/>
                <a:gd name="connsiteX20" fmla="*/ 512191 w 884618"/>
                <a:gd name="connsiteY20" fmla="*/ 495985 h 977168"/>
                <a:gd name="connsiteX21" fmla="*/ 549339 w 884618"/>
                <a:gd name="connsiteY21" fmla="*/ 524306 h 977168"/>
                <a:gd name="connsiteX22" fmla="*/ 486284 w 884618"/>
                <a:gd name="connsiteY22" fmla="*/ 581647 h 977168"/>
                <a:gd name="connsiteX23" fmla="*/ 458026 w 884618"/>
                <a:gd name="connsiteY23" fmla="*/ 597776 h 977168"/>
                <a:gd name="connsiteX24" fmla="*/ 437197 w 884618"/>
                <a:gd name="connsiteY24" fmla="*/ 639242 h 977168"/>
                <a:gd name="connsiteX25" fmla="*/ 562356 w 884618"/>
                <a:gd name="connsiteY25" fmla="*/ 748780 h 977168"/>
                <a:gd name="connsiteX26" fmla="*/ 617792 w 884618"/>
                <a:gd name="connsiteY26" fmla="*/ 773545 h 977168"/>
                <a:gd name="connsiteX27" fmla="*/ 830897 w 884618"/>
                <a:gd name="connsiteY27" fmla="*/ 826250 h 977168"/>
                <a:gd name="connsiteX28" fmla="*/ 884619 w 884618"/>
                <a:gd name="connsiteY28" fmla="*/ 859778 h 977168"/>
                <a:gd name="connsiteX29" fmla="*/ 884619 w 884618"/>
                <a:gd name="connsiteY29" fmla="*/ 867970 h 977168"/>
                <a:gd name="connsiteX30" fmla="*/ 807403 w 884618"/>
                <a:gd name="connsiteY30" fmla="*/ 881241 h 977168"/>
                <a:gd name="connsiteX31" fmla="*/ 770319 w 884618"/>
                <a:gd name="connsiteY31" fmla="*/ 900673 h 977168"/>
                <a:gd name="connsiteX32" fmla="*/ 770319 w 884618"/>
                <a:gd name="connsiteY32" fmla="*/ 900673 h 977168"/>
                <a:gd name="connsiteX33" fmla="*/ 723836 w 884618"/>
                <a:gd name="connsiteY33" fmla="*/ 934201 h 977168"/>
                <a:gd name="connsiteX34" fmla="*/ 671894 w 884618"/>
                <a:gd name="connsiteY34" fmla="*/ 961887 h 977168"/>
                <a:gd name="connsiteX35" fmla="*/ 587502 w 884618"/>
                <a:gd name="connsiteY35" fmla="*/ 957950 h 977168"/>
                <a:gd name="connsiteX36" fmla="*/ 448691 w 884618"/>
                <a:gd name="connsiteY36" fmla="*/ 943154 h 977168"/>
                <a:gd name="connsiteX37" fmla="*/ 427990 w 884618"/>
                <a:gd name="connsiteY37" fmla="*/ 911213 h 977168"/>
                <a:gd name="connsiteX38" fmla="*/ 423037 w 884618"/>
                <a:gd name="connsiteY38" fmla="*/ 781038 h 977168"/>
                <a:gd name="connsiteX39" fmla="*/ 399859 w 884618"/>
                <a:gd name="connsiteY39" fmla="*/ 658228 h 977168"/>
                <a:gd name="connsiteX40" fmla="*/ 383731 w 884618"/>
                <a:gd name="connsiteY40" fmla="*/ 645973 h 977168"/>
                <a:gd name="connsiteX41" fmla="*/ 355092 w 884618"/>
                <a:gd name="connsiteY41" fmla="*/ 636956 h 977168"/>
                <a:gd name="connsiteX42" fmla="*/ 311150 w 884618"/>
                <a:gd name="connsiteY42" fmla="*/ 608190 h 977168"/>
                <a:gd name="connsiteX43" fmla="*/ 262890 w 884618"/>
                <a:gd name="connsiteY43" fmla="*/ 692137 h 977168"/>
                <a:gd name="connsiteX44" fmla="*/ 293815 w 884618"/>
                <a:gd name="connsiteY44" fmla="*/ 739191 h 977168"/>
                <a:gd name="connsiteX45" fmla="*/ 322326 w 884618"/>
                <a:gd name="connsiteY45" fmla="*/ 782752 h 977168"/>
                <a:gd name="connsiteX46" fmla="*/ 365887 w 884618"/>
                <a:gd name="connsiteY46" fmla="*/ 822313 h 977168"/>
                <a:gd name="connsiteX47" fmla="*/ 404051 w 884618"/>
                <a:gd name="connsiteY47" fmla="*/ 847840 h 977168"/>
                <a:gd name="connsiteX48" fmla="*/ 365379 w 884618"/>
                <a:gd name="connsiteY48" fmla="*/ 867716 h 977168"/>
                <a:gd name="connsiteX49" fmla="*/ 320993 w 884618"/>
                <a:gd name="connsiteY49" fmla="*/ 843141 h 977168"/>
                <a:gd name="connsiteX50" fmla="*/ 240221 w 884618"/>
                <a:gd name="connsiteY50" fmla="*/ 778435 h 977168"/>
                <a:gd name="connsiteX51" fmla="*/ 213234 w 884618"/>
                <a:gd name="connsiteY51" fmla="*/ 686042 h 977168"/>
                <a:gd name="connsiteX52" fmla="*/ 180340 w 884618"/>
                <a:gd name="connsiteY52" fmla="*/ 528497 h 977168"/>
                <a:gd name="connsiteX53" fmla="*/ 174054 w 884618"/>
                <a:gd name="connsiteY53" fmla="*/ 512051 h 977168"/>
                <a:gd name="connsiteX54" fmla="*/ 188278 w 884618"/>
                <a:gd name="connsiteY54" fmla="*/ 458012 h 977168"/>
                <a:gd name="connsiteX55" fmla="*/ 179197 w 884618"/>
                <a:gd name="connsiteY55" fmla="*/ 398258 h 977168"/>
                <a:gd name="connsiteX56" fmla="*/ 154369 w 884618"/>
                <a:gd name="connsiteY56" fmla="*/ 291133 h 977168"/>
                <a:gd name="connsiteX57" fmla="*/ 123254 w 884618"/>
                <a:gd name="connsiteY57" fmla="*/ 255319 h 977168"/>
                <a:gd name="connsiteX58" fmla="*/ 67564 w 884618"/>
                <a:gd name="connsiteY58" fmla="*/ 197026 h 977168"/>
                <a:gd name="connsiteX59" fmla="*/ 14669 w 884618"/>
                <a:gd name="connsiteY59" fmla="*/ 86281 h 977168"/>
                <a:gd name="connsiteX60" fmla="*/ 0 w 884618"/>
                <a:gd name="connsiteY60" fmla="*/ 57516 h 977168"/>
                <a:gd name="connsiteX61" fmla="*/ 6985 w 884618"/>
                <a:gd name="connsiteY61" fmla="*/ 9446 h 977168"/>
                <a:gd name="connsiteX62" fmla="*/ 15431 w 884618"/>
                <a:gd name="connsiteY62" fmla="*/ 48 h 977168"/>
                <a:gd name="connsiteX63" fmla="*/ 116269 w 884618"/>
                <a:gd name="connsiteY63" fmla="*/ 64691 h 977168"/>
                <a:gd name="connsiteX64" fmla="*/ 191326 w 884618"/>
                <a:gd name="connsiteY64" fmla="*/ 108252 h 977168"/>
                <a:gd name="connsiteX65" fmla="*/ 252222 w 884618"/>
                <a:gd name="connsiteY65" fmla="*/ 139494 h 97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884618" h="977168">
                  <a:moveTo>
                    <a:pt x="252285" y="139622"/>
                  </a:moveTo>
                  <a:cubicBezTo>
                    <a:pt x="264922" y="147813"/>
                    <a:pt x="277622" y="156005"/>
                    <a:pt x="290259" y="164196"/>
                  </a:cubicBezTo>
                  <a:cubicBezTo>
                    <a:pt x="300482" y="175055"/>
                    <a:pt x="310642" y="185977"/>
                    <a:pt x="320866" y="196899"/>
                  </a:cubicBezTo>
                  <a:cubicBezTo>
                    <a:pt x="339979" y="214806"/>
                    <a:pt x="365443" y="224966"/>
                    <a:pt x="386842" y="233157"/>
                  </a:cubicBezTo>
                  <a:cubicBezTo>
                    <a:pt x="432181" y="250493"/>
                    <a:pt x="437261" y="289165"/>
                    <a:pt x="444309" y="326884"/>
                  </a:cubicBezTo>
                  <a:cubicBezTo>
                    <a:pt x="447802" y="345489"/>
                    <a:pt x="451104" y="362762"/>
                    <a:pt x="461899" y="376732"/>
                  </a:cubicBezTo>
                  <a:cubicBezTo>
                    <a:pt x="475869" y="394829"/>
                    <a:pt x="477203" y="411149"/>
                    <a:pt x="458915" y="424674"/>
                  </a:cubicBezTo>
                  <a:cubicBezTo>
                    <a:pt x="439738" y="438898"/>
                    <a:pt x="418973" y="442137"/>
                    <a:pt x="400368" y="422642"/>
                  </a:cubicBezTo>
                  <a:cubicBezTo>
                    <a:pt x="395034" y="417054"/>
                    <a:pt x="394653" y="407275"/>
                    <a:pt x="390081" y="400989"/>
                  </a:cubicBezTo>
                  <a:cubicBezTo>
                    <a:pt x="368618" y="371969"/>
                    <a:pt x="373888" y="323455"/>
                    <a:pt x="345313" y="305611"/>
                  </a:cubicBezTo>
                  <a:cubicBezTo>
                    <a:pt x="315087" y="286752"/>
                    <a:pt x="293751" y="259447"/>
                    <a:pt x="266573" y="234682"/>
                  </a:cubicBezTo>
                  <a:cubicBezTo>
                    <a:pt x="255715" y="254367"/>
                    <a:pt x="268415" y="265035"/>
                    <a:pt x="275527" y="275893"/>
                  </a:cubicBezTo>
                  <a:cubicBezTo>
                    <a:pt x="288608" y="295769"/>
                    <a:pt x="293307" y="315898"/>
                    <a:pt x="290703" y="340854"/>
                  </a:cubicBezTo>
                  <a:cubicBezTo>
                    <a:pt x="286195" y="383907"/>
                    <a:pt x="283782" y="424801"/>
                    <a:pt x="325882" y="456170"/>
                  </a:cubicBezTo>
                  <a:cubicBezTo>
                    <a:pt x="351410" y="475220"/>
                    <a:pt x="339217" y="510273"/>
                    <a:pt x="324803" y="537324"/>
                  </a:cubicBezTo>
                  <a:cubicBezTo>
                    <a:pt x="335597" y="549707"/>
                    <a:pt x="349250" y="544753"/>
                    <a:pt x="363474" y="548881"/>
                  </a:cubicBezTo>
                  <a:cubicBezTo>
                    <a:pt x="369253" y="524370"/>
                    <a:pt x="362966" y="500240"/>
                    <a:pt x="363919" y="476554"/>
                  </a:cubicBezTo>
                  <a:cubicBezTo>
                    <a:pt x="364934" y="452361"/>
                    <a:pt x="371158" y="432485"/>
                    <a:pt x="398272" y="433310"/>
                  </a:cubicBezTo>
                  <a:cubicBezTo>
                    <a:pt x="422529" y="434009"/>
                    <a:pt x="447548" y="436422"/>
                    <a:pt x="451993" y="470077"/>
                  </a:cubicBezTo>
                  <a:cubicBezTo>
                    <a:pt x="454470" y="488683"/>
                    <a:pt x="461010" y="507225"/>
                    <a:pt x="455803" y="528561"/>
                  </a:cubicBezTo>
                  <a:cubicBezTo>
                    <a:pt x="475806" y="518274"/>
                    <a:pt x="493268" y="505510"/>
                    <a:pt x="512191" y="495985"/>
                  </a:cubicBezTo>
                  <a:cubicBezTo>
                    <a:pt x="536067" y="484047"/>
                    <a:pt x="550990" y="496430"/>
                    <a:pt x="549339" y="524306"/>
                  </a:cubicBezTo>
                  <a:cubicBezTo>
                    <a:pt x="523431" y="537133"/>
                    <a:pt x="505651" y="560756"/>
                    <a:pt x="486284" y="581647"/>
                  </a:cubicBezTo>
                  <a:cubicBezTo>
                    <a:pt x="477584" y="591045"/>
                    <a:pt x="470409" y="598602"/>
                    <a:pt x="458026" y="597776"/>
                  </a:cubicBezTo>
                  <a:cubicBezTo>
                    <a:pt x="422973" y="595427"/>
                    <a:pt x="421386" y="614731"/>
                    <a:pt x="437197" y="639242"/>
                  </a:cubicBezTo>
                  <a:cubicBezTo>
                    <a:pt x="468821" y="688264"/>
                    <a:pt x="494157" y="745287"/>
                    <a:pt x="562356" y="748780"/>
                  </a:cubicBezTo>
                  <a:cubicBezTo>
                    <a:pt x="581152" y="749733"/>
                    <a:pt x="598932" y="766052"/>
                    <a:pt x="617792" y="773545"/>
                  </a:cubicBezTo>
                  <a:cubicBezTo>
                    <a:pt x="686626" y="800850"/>
                    <a:pt x="760921" y="803263"/>
                    <a:pt x="830897" y="826250"/>
                  </a:cubicBezTo>
                  <a:cubicBezTo>
                    <a:pt x="852107" y="833236"/>
                    <a:pt x="872046" y="838569"/>
                    <a:pt x="884619" y="859778"/>
                  </a:cubicBezTo>
                  <a:cubicBezTo>
                    <a:pt x="884619" y="862509"/>
                    <a:pt x="884619" y="865239"/>
                    <a:pt x="884619" y="867970"/>
                  </a:cubicBezTo>
                  <a:cubicBezTo>
                    <a:pt x="860108" y="880479"/>
                    <a:pt x="834200" y="886258"/>
                    <a:pt x="807403" y="881241"/>
                  </a:cubicBezTo>
                  <a:cubicBezTo>
                    <a:pt x="789560" y="877876"/>
                    <a:pt x="778573" y="885178"/>
                    <a:pt x="770319" y="900673"/>
                  </a:cubicBezTo>
                  <a:lnTo>
                    <a:pt x="770319" y="900673"/>
                  </a:lnTo>
                  <a:cubicBezTo>
                    <a:pt x="762762" y="924486"/>
                    <a:pt x="752856" y="941885"/>
                    <a:pt x="723836" y="934201"/>
                  </a:cubicBezTo>
                  <a:cubicBezTo>
                    <a:pt x="701358" y="928232"/>
                    <a:pt x="687451" y="948488"/>
                    <a:pt x="671894" y="961887"/>
                  </a:cubicBezTo>
                  <a:cubicBezTo>
                    <a:pt x="643192" y="973126"/>
                    <a:pt x="614299" y="991605"/>
                    <a:pt x="587502" y="957950"/>
                  </a:cubicBezTo>
                  <a:cubicBezTo>
                    <a:pt x="540957" y="956743"/>
                    <a:pt x="496760" y="934138"/>
                    <a:pt x="448691" y="943154"/>
                  </a:cubicBezTo>
                  <a:cubicBezTo>
                    <a:pt x="430213" y="946647"/>
                    <a:pt x="428308" y="926390"/>
                    <a:pt x="427990" y="911213"/>
                  </a:cubicBezTo>
                  <a:cubicBezTo>
                    <a:pt x="427165" y="867716"/>
                    <a:pt x="422402" y="823964"/>
                    <a:pt x="423037" y="781038"/>
                  </a:cubicBezTo>
                  <a:cubicBezTo>
                    <a:pt x="423735" y="736842"/>
                    <a:pt x="398145" y="701028"/>
                    <a:pt x="399859" y="658228"/>
                  </a:cubicBezTo>
                  <a:cubicBezTo>
                    <a:pt x="400304" y="646989"/>
                    <a:pt x="391732" y="645973"/>
                    <a:pt x="383731" y="645973"/>
                  </a:cubicBezTo>
                  <a:cubicBezTo>
                    <a:pt x="373317" y="645973"/>
                    <a:pt x="363919" y="643242"/>
                    <a:pt x="355092" y="636956"/>
                  </a:cubicBezTo>
                  <a:cubicBezTo>
                    <a:pt x="340106" y="626161"/>
                    <a:pt x="325501" y="592824"/>
                    <a:pt x="311150" y="608190"/>
                  </a:cubicBezTo>
                  <a:cubicBezTo>
                    <a:pt x="290513" y="630415"/>
                    <a:pt x="266192" y="656450"/>
                    <a:pt x="262890" y="692137"/>
                  </a:cubicBezTo>
                  <a:cubicBezTo>
                    <a:pt x="260668" y="715950"/>
                    <a:pt x="276734" y="730301"/>
                    <a:pt x="293815" y="739191"/>
                  </a:cubicBezTo>
                  <a:cubicBezTo>
                    <a:pt x="312039" y="748716"/>
                    <a:pt x="319786" y="761607"/>
                    <a:pt x="322326" y="782752"/>
                  </a:cubicBezTo>
                  <a:cubicBezTo>
                    <a:pt x="325374" y="808407"/>
                    <a:pt x="338836" y="825933"/>
                    <a:pt x="365887" y="822313"/>
                  </a:cubicBezTo>
                  <a:cubicBezTo>
                    <a:pt x="385890" y="819583"/>
                    <a:pt x="404749" y="822123"/>
                    <a:pt x="404051" y="847840"/>
                  </a:cubicBezTo>
                  <a:cubicBezTo>
                    <a:pt x="403289" y="874384"/>
                    <a:pt x="380174" y="864732"/>
                    <a:pt x="365379" y="867716"/>
                  </a:cubicBezTo>
                  <a:cubicBezTo>
                    <a:pt x="344551" y="871907"/>
                    <a:pt x="332677" y="857810"/>
                    <a:pt x="320993" y="843141"/>
                  </a:cubicBezTo>
                  <a:cubicBezTo>
                    <a:pt x="278829" y="843650"/>
                    <a:pt x="257366" y="812090"/>
                    <a:pt x="240221" y="778435"/>
                  </a:cubicBezTo>
                  <a:cubicBezTo>
                    <a:pt x="225870" y="750113"/>
                    <a:pt x="218249" y="718173"/>
                    <a:pt x="213234" y="686042"/>
                  </a:cubicBezTo>
                  <a:cubicBezTo>
                    <a:pt x="217424" y="629971"/>
                    <a:pt x="209486" y="576694"/>
                    <a:pt x="180340" y="528497"/>
                  </a:cubicBezTo>
                  <a:cubicBezTo>
                    <a:pt x="177673" y="523227"/>
                    <a:pt x="175134" y="518020"/>
                    <a:pt x="174054" y="512051"/>
                  </a:cubicBezTo>
                  <a:cubicBezTo>
                    <a:pt x="172593" y="492302"/>
                    <a:pt x="186055" y="477253"/>
                    <a:pt x="188278" y="458012"/>
                  </a:cubicBezTo>
                  <a:cubicBezTo>
                    <a:pt x="190754" y="436232"/>
                    <a:pt x="188023" y="419531"/>
                    <a:pt x="179197" y="398258"/>
                  </a:cubicBezTo>
                  <a:cubicBezTo>
                    <a:pt x="165545" y="365365"/>
                    <a:pt x="163322" y="326947"/>
                    <a:pt x="154369" y="291133"/>
                  </a:cubicBezTo>
                  <a:cubicBezTo>
                    <a:pt x="149034" y="269797"/>
                    <a:pt x="145669" y="257669"/>
                    <a:pt x="123254" y="255319"/>
                  </a:cubicBezTo>
                  <a:cubicBezTo>
                    <a:pt x="91440" y="252017"/>
                    <a:pt x="72517" y="225601"/>
                    <a:pt x="67564" y="197026"/>
                  </a:cubicBezTo>
                  <a:cubicBezTo>
                    <a:pt x="59881" y="153211"/>
                    <a:pt x="48006" y="114666"/>
                    <a:pt x="14669" y="86281"/>
                  </a:cubicBezTo>
                  <a:cubicBezTo>
                    <a:pt x="7810" y="77772"/>
                    <a:pt x="127" y="69898"/>
                    <a:pt x="0" y="57516"/>
                  </a:cubicBezTo>
                  <a:cubicBezTo>
                    <a:pt x="4128" y="41768"/>
                    <a:pt x="318" y="24686"/>
                    <a:pt x="6985" y="9446"/>
                  </a:cubicBezTo>
                  <a:cubicBezTo>
                    <a:pt x="8954" y="5445"/>
                    <a:pt x="11811" y="2270"/>
                    <a:pt x="15431" y="48"/>
                  </a:cubicBezTo>
                  <a:cubicBezTo>
                    <a:pt x="61595" y="-1540"/>
                    <a:pt x="87503" y="36624"/>
                    <a:pt x="116269" y="64691"/>
                  </a:cubicBezTo>
                  <a:cubicBezTo>
                    <a:pt x="139002" y="86916"/>
                    <a:pt x="161672" y="102919"/>
                    <a:pt x="191326" y="108252"/>
                  </a:cubicBezTo>
                  <a:cubicBezTo>
                    <a:pt x="214440" y="112380"/>
                    <a:pt x="234633" y="123048"/>
                    <a:pt x="252222" y="139494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3" name="Полилиния: фигура 112">
              <a:extLst>
                <a:ext uri="{FF2B5EF4-FFF2-40B4-BE49-F238E27FC236}">
                  <a16:creationId xmlns="" xmlns:a16="http://schemas.microsoft.com/office/drawing/2014/main" id="{BF1A6484-55B0-449F-874E-E308AF8D190E}"/>
                </a:ext>
              </a:extLst>
            </p:cNvPr>
            <p:cNvSpPr/>
            <p:nvPr/>
          </p:nvSpPr>
          <p:spPr>
            <a:xfrm>
              <a:off x="8489876" y="5546860"/>
              <a:ext cx="881240" cy="371304"/>
            </a:xfrm>
            <a:custGeom>
              <a:avLst/>
              <a:gdLst>
                <a:gd name="connsiteX0" fmla="*/ 13980 w 881240"/>
                <a:gd name="connsiteY0" fmla="*/ 240430 h 371304"/>
                <a:gd name="connsiteX1" fmla="*/ 645 w 881240"/>
                <a:gd name="connsiteY1" fmla="*/ 198139 h 371304"/>
                <a:gd name="connsiteX2" fmla="*/ 28903 w 881240"/>
                <a:gd name="connsiteY2" fmla="*/ 161372 h 371304"/>
                <a:gd name="connsiteX3" fmla="*/ 166126 w 881240"/>
                <a:gd name="connsiteY3" fmla="*/ 115652 h 371304"/>
                <a:gd name="connsiteX4" fmla="*/ 228483 w 881240"/>
                <a:gd name="connsiteY4" fmla="*/ 130829 h 371304"/>
                <a:gd name="connsiteX5" fmla="*/ 247342 w 881240"/>
                <a:gd name="connsiteY5" fmla="*/ 134575 h 371304"/>
                <a:gd name="connsiteX6" fmla="*/ 290713 w 881240"/>
                <a:gd name="connsiteY6" fmla="*/ 150768 h 371304"/>
                <a:gd name="connsiteX7" fmla="*/ 274140 w 881240"/>
                <a:gd name="connsiteY7" fmla="*/ 166389 h 371304"/>
                <a:gd name="connsiteX8" fmla="*/ 252740 w 881240"/>
                <a:gd name="connsiteY8" fmla="*/ 203219 h 371304"/>
                <a:gd name="connsiteX9" fmla="*/ 259852 w 881240"/>
                <a:gd name="connsiteY9" fmla="*/ 238970 h 371304"/>
                <a:gd name="connsiteX10" fmla="*/ 319034 w 881240"/>
                <a:gd name="connsiteY10" fmla="*/ 273768 h 371304"/>
                <a:gd name="connsiteX11" fmla="*/ 344688 w 881240"/>
                <a:gd name="connsiteY11" fmla="*/ 269259 h 371304"/>
                <a:gd name="connsiteX12" fmla="*/ 406283 w 881240"/>
                <a:gd name="connsiteY12" fmla="*/ 239414 h 371304"/>
                <a:gd name="connsiteX13" fmla="*/ 380375 w 881240"/>
                <a:gd name="connsiteY13" fmla="*/ 159848 h 371304"/>
                <a:gd name="connsiteX14" fmla="*/ 343228 w 881240"/>
                <a:gd name="connsiteY14" fmla="*/ 130321 h 371304"/>
                <a:gd name="connsiteX15" fmla="*/ 341513 w 881240"/>
                <a:gd name="connsiteY15" fmla="*/ 3130 h 371304"/>
                <a:gd name="connsiteX16" fmla="*/ 363929 w 881240"/>
                <a:gd name="connsiteY16" fmla="*/ 5733 h 371304"/>
                <a:gd name="connsiteX17" fmla="*/ 424444 w 881240"/>
                <a:gd name="connsiteY17" fmla="*/ 46691 h 371304"/>
                <a:gd name="connsiteX18" fmla="*/ 441906 w 881240"/>
                <a:gd name="connsiteY18" fmla="*/ 85744 h 371304"/>
                <a:gd name="connsiteX19" fmla="*/ 448193 w 881240"/>
                <a:gd name="connsiteY19" fmla="*/ 183216 h 371304"/>
                <a:gd name="connsiteX20" fmla="*/ 528965 w 881240"/>
                <a:gd name="connsiteY20" fmla="*/ 300692 h 371304"/>
                <a:gd name="connsiteX21" fmla="*/ 585670 w 881240"/>
                <a:gd name="connsiteY21" fmla="*/ 294215 h 371304"/>
                <a:gd name="connsiteX22" fmla="*/ 608594 w 881240"/>
                <a:gd name="connsiteY22" fmla="*/ 261766 h 371304"/>
                <a:gd name="connsiteX23" fmla="*/ 682444 w 881240"/>
                <a:gd name="connsiteY23" fmla="*/ 279102 h 371304"/>
                <a:gd name="connsiteX24" fmla="*/ 726005 w 881240"/>
                <a:gd name="connsiteY24" fmla="*/ 320059 h 371304"/>
                <a:gd name="connsiteX25" fmla="*/ 795792 w 881240"/>
                <a:gd name="connsiteY25" fmla="*/ 277641 h 371304"/>
                <a:gd name="connsiteX26" fmla="*/ 838781 w 881240"/>
                <a:gd name="connsiteY26" fmla="*/ 271482 h 371304"/>
                <a:gd name="connsiteX27" fmla="*/ 877580 w 881240"/>
                <a:gd name="connsiteY27" fmla="*/ 301200 h 371304"/>
                <a:gd name="connsiteX28" fmla="*/ 877072 w 881240"/>
                <a:gd name="connsiteY28" fmla="*/ 319361 h 371304"/>
                <a:gd name="connsiteX29" fmla="*/ 848053 w 881240"/>
                <a:gd name="connsiteY29" fmla="*/ 334538 h 371304"/>
                <a:gd name="connsiteX30" fmla="*/ 790776 w 881240"/>
                <a:gd name="connsiteY30" fmla="*/ 355175 h 371304"/>
                <a:gd name="connsiteX31" fmla="*/ 748866 w 881240"/>
                <a:gd name="connsiteY31" fmla="*/ 361081 h 371304"/>
                <a:gd name="connsiteX32" fmla="*/ 678634 w 881240"/>
                <a:gd name="connsiteY32" fmla="*/ 330029 h 371304"/>
                <a:gd name="connsiteX33" fmla="*/ 617548 w 881240"/>
                <a:gd name="connsiteY33" fmla="*/ 335046 h 371304"/>
                <a:gd name="connsiteX34" fmla="*/ 559064 w 881240"/>
                <a:gd name="connsiteY34" fmla="*/ 344761 h 371304"/>
                <a:gd name="connsiteX35" fmla="*/ 488706 w 881240"/>
                <a:gd name="connsiteY35" fmla="*/ 338856 h 371304"/>
                <a:gd name="connsiteX36" fmla="*/ 473466 w 881240"/>
                <a:gd name="connsiteY36" fmla="*/ 328632 h 371304"/>
                <a:gd name="connsiteX37" fmla="*/ 428317 w 881240"/>
                <a:gd name="connsiteY37" fmla="*/ 320821 h 371304"/>
                <a:gd name="connsiteX38" fmla="*/ 407490 w 881240"/>
                <a:gd name="connsiteY38" fmla="*/ 316631 h 371304"/>
                <a:gd name="connsiteX39" fmla="*/ 369263 w 881240"/>
                <a:gd name="connsiteY39" fmla="*/ 340824 h 371304"/>
                <a:gd name="connsiteX40" fmla="*/ 339227 w 881240"/>
                <a:gd name="connsiteY40" fmla="*/ 361271 h 371304"/>
                <a:gd name="connsiteX41" fmla="*/ 288109 w 881240"/>
                <a:gd name="connsiteY41" fmla="*/ 371304 h 371304"/>
                <a:gd name="connsiteX42" fmla="*/ 271473 w 881240"/>
                <a:gd name="connsiteY42" fmla="*/ 364319 h 371304"/>
                <a:gd name="connsiteX43" fmla="*/ 157300 w 881240"/>
                <a:gd name="connsiteY43" fmla="*/ 306153 h 371304"/>
                <a:gd name="connsiteX44" fmla="*/ 49604 w 881240"/>
                <a:gd name="connsiteY44" fmla="*/ 266021 h 371304"/>
                <a:gd name="connsiteX45" fmla="*/ 21409 w 881240"/>
                <a:gd name="connsiteY45" fmla="*/ 256750 h 371304"/>
                <a:gd name="connsiteX46" fmla="*/ 13790 w 881240"/>
                <a:gd name="connsiteY46" fmla="*/ 240367 h 371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81240" h="371304">
                  <a:moveTo>
                    <a:pt x="13980" y="240430"/>
                  </a:moveTo>
                  <a:cubicBezTo>
                    <a:pt x="9344" y="226397"/>
                    <a:pt x="2741" y="212617"/>
                    <a:pt x="645" y="198139"/>
                  </a:cubicBezTo>
                  <a:cubicBezTo>
                    <a:pt x="-2594" y="176041"/>
                    <a:pt x="6296" y="156356"/>
                    <a:pt x="28903" y="161372"/>
                  </a:cubicBezTo>
                  <a:cubicBezTo>
                    <a:pt x="83513" y="173374"/>
                    <a:pt x="122184" y="136353"/>
                    <a:pt x="166126" y="115652"/>
                  </a:cubicBezTo>
                  <a:cubicBezTo>
                    <a:pt x="190891" y="103968"/>
                    <a:pt x="215910" y="85172"/>
                    <a:pt x="228483" y="130829"/>
                  </a:cubicBezTo>
                  <a:cubicBezTo>
                    <a:pt x="231912" y="143275"/>
                    <a:pt x="239405" y="145942"/>
                    <a:pt x="247342" y="134575"/>
                  </a:cubicBezTo>
                  <a:cubicBezTo>
                    <a:pt x="276108" y="93237"/>
                    <a:pt x="282585" y="138830"/>
                    <a:pt x="290713" y="150768"/>
                  </a:cubicBezTo>
                  <a:cubicBezTo>
                    <a:pt x="301000" y="165817"/>
                    <a:pt x="282712" y="165944"/>
                    <a:pt x="274140" y="166389"/>
                  </a:cubicBezTo>
                  <a:cubicBezTo>
                    <a:pt x="249629" y="167722"/>
                    <a:pt x="242580" y="178264"/>
                    <a:pt x="252740" y="203219"/>
                  </a:cubicBezTo>
                  <a:cubicBezTo>
                    <a:pt x="257185" y="214141"/>
                    <a:pt x="257376" y="227095"/>
                    <a:pt x="259852" y="238970"/>
                  </a:cubicBezTo>
                  <a:cubicBezTo>
                    <a:pt x="269187" y="283737"/>
                    <a:pt x="280299" y="290278"/>
                    <a:pt x="319034" y="273768"/>
                  </a:cubicBezTo>
                  <a:cubicBezTo>
                    <a:pt x="327416" y="270148"/>
                    <a:pt x="335925" y="266021"/>
                    <a:pt x="344688" y="269259"/>
                  </a:cubicBezTo>
                  <a:cubicBezTo>
                    <a:pt x="374279" y="280181"/>
                    <a:pt x="395615" y="268116"/>
                    <a:pt x="406283" y="239414"/>
                  </a:cubicBezTo>
                  <a:cubicBezTo>
                    <a:pt x="418412" y="206775"/>
                    <a:pt x="400441" y="182137"/>
                    <a:pt x="380375" y="159848"/>
                  </a:cubicBezTo>
                  <a:cubicBezTo>
                    <a:pt x="369263" y="147466"/>
                    <a:pt x="340815" y="151022"/>
                    <a:pt x="343228" y="130321"/>
                  </a:cubicBezTo>
                  <a:cubicBezTo>
                    <a:pt x="348307" y="87395"/>
                    <a:pt x="318780" y="45548"/>
                    <a:pt x="341513" y="3130"/>
                  </a:cubicBezTo>
                  <a:cubicBezTo>
                    <a:pt x="349705" y="-2586"/>
                    <a:pt x="356943" y="272"/>
                    <a:pt x="363929" y="5733"/>
                  </a:cubicBezTo>
                  <a:cubicBezTo>
                    <a:pt x="382026" y="22370"/>
                    <a:pt x="391995" y="49040"/>
                    <a:pt x="424444" y="46691"/>
                  </a:cubicBezTo>
                  <a:cubicBezTo>
                    <a:pt x="441144" y="45484"/>
                    <a:pt x="455877" y="70821"/>
                    <a:pt x="441906" y="85744"/>
                  </a:cubicBezTo>
                  <a:cubicBezTo>
                    <a:pt x="406601" y="123526"/>
                    <a:pt x="432699" y="151974"/>
                    <a:pt x="448193" y="183216"/>
                  </a:cubicBezTo>
                  <a:cubicBezTo>
                    <a:pt x="453844" y="239033"/>
                    <a:pt x="499755" y="263671"/>
                    <a:pt x="528965" y="300692"/>
                  </a:cubicBezTo>
                  <a:cubicBezTo>
                    <a:pt x="545475" y="321647"/>
                    <a:pt x="568780" y="313837"/>
                    <a:pt x="585670" y="294215"/>
                  </a:cubicBezTo>
                  <a:cubicBezTo>
                    <a:pt x="594243" y="284309"/>
                    <a:pt x="599831" y="271355"/>
                    <a:pt x="608594" y="261766"/>
                  </a:cubicBezTo>
                  <a:cubicBezTo>
                    <a:pt x="651076" y="215411"/>
                    <a:pt x="663394" y="218395"/>
                    <a:pt x="682444" y="279102"/>
                  </a:cubicBezTo>
                  <a:cubicBezTo>
                    <a:pt x="689747" y="302343"/>
                    <a:pt x="699399" y="326790"/>
                    <a:pt x="726005" y="320059"/>
                  </a:cubicBezTo>
                  <a:cubicBezTo>
                    <a:pt x="751532" y="313583"/>
                    <a:pt x="789632" y="329839"/>
                    <a:pt x="795792" y="277641"/>
                  </a:cubicBezTo>
                  <a:cubicBezTo>
                    <a:pt x="799412" y="247034"/>
                    <a:pt x="825637" y="270148"/>
                    <a:pt x="838781" y="271482"/>
                  </a:cubicBezTo>
                  <a:cubicBezTo>
                    <a:pt x="852498" y="272879"/>
                    <a:pt x="865007" y="290214"/>
                    <a:pt x="877580" y="301200"/>
                  </a:cubicBezTo>
                  <a:cubicBezTo>
                    <a:pt x="883867" y="306725"/>
                    <a:pt x="880945" y="313519"/>
                    <a:pt x="877072" y="319361"/>
                  </a:cubicBezTo>
                  <a:cubicBezTo>
                    <a:pt x="870024" y="330029"/>
                    <a:pt x="860499" y="337776"/>
                    <a:pt x="848053" y="334538"/>
                  </a:cubicBezTo>
                  <a:cubicBezTo>
                    <a:pt x="824494" y="328378"/>
                    <a:pt x="806460" y="335046"/>
                    <a:pt x="790776" y="355175"/>
                  </a:cubicBezTo>
                  <a:cubicBezTo>
                    <a:pt x="779663" y="369526"/>
                    <a:pt x="764423" y="368383"/>
                    <a:pt x="748866" y="361081"/>
                  </a:cubicBezTo>
                  <a:cubicBezTo>
                    <a:pt x="725688" y="350222"/>
                    <a:pt x="701876" y="340761"/>
                    <a:pt x="678634" y="330029"/>
                  </a:cubicBezTo>
                  <a:cubicBezTo>
                    <a:pt x="657235" y="320187"/>
                    <a:pt x="636852" y="319297"/>
                    <a:pt x="617548" y="335046"/>
                  </a:cubicBezTo>
                  <a:cubicBezTo>
                    <a:pt x="599641" y="349651"/>
                    <a:pt x="579320" y="347682"/>
                    <a:pt x="559064" y="344761"/>
                  </a:cubicBezTo>
                  <a:cubicBezTo>
                    <a:pt x="535887" y="341396"/>
                    <a:pt x="514868" y="308566"/>
                    <a:pt x="488706" y="338856"/>
                  </a:cubicBezTo>
                  <a:cubicBezTo>
                    <a:pt x="487880" y="339808"/>
                    <a:pt x="477911" y="333141"/>
                    <a:pt x="473466" y="328632"/>
                  </a:cubicBezTo>
                  <a:cubicBezTo>
                    <a:pt x="459877" y="314852"/>
                    <a:pt x="447241" y="301835"/>
                    <a:pt x="428317" y="320821"/>
                  </a:cubicBezTo>
                  <a:cubicBezTo>
                    <a:pt x="421650" y="327489"/>
                    <a:pt x="414348" y="319996"/>
                    <a:pt x="407490" y="316631"/>
                  </a:cubicBezTo>
                  <a:cubicBezTo>
                    <a:pt x="384439" y="305454"/>
                    <a:pt x="369580" y="312503"/>
                    <a:pt x="369263" y="340824"/>
                  </a:cubicBezTo>
                  <a:cubicBezTo>
                    <a:pt x="369008" y="366542"/>
                    <a:pt x="354404" y="369209"/>
                    <a:pt x="339227" y="361271"/>
                  </a:cubicBezTo>
                  <a:cubicBezTo>
                    <a:pt x="318272" y="350349"/>
                    <a:pt x="303286" y="357080"/>
                    <a:pt x="288109" y="371304"/>
                  </a:cubicBezTo>
                  <a:cubicBezTo>
                    <a:pt x="282204" y="369907"/>
                    <a:pt x="277061" y="365589"/>
                    <a:pt x="271473" y="364319"/>
                  </a:cubicBezTo>
                  <a:cubicBezTo>
                    <a:pt x="229245" y="354413"/>
                    <a:pt x="187589" y="346031"/>
                    <a:pt x="157300" y="306153"/>
                  </a:cubicBezTo>
                  <a:cubicBezTo>
                    <a:pt x="130249" y="270529"/>
                    <a:pt x="87640" y="272688"/>
                    <a:pt x="49604" y="266021"/>
                  </a:cubicBezTo>
                  <a:cubicBezTo>
                    <a:pt x="39570" y="264243"/>
                    <a:pt x="29792" y="263481"/>
                    <a:pt x="21409" y="256750"/>
                  </a:cubicBezTo>
                  <a:cubicBezTo>
                    <a:pt x="18869" y="251289"/>
                    <a:pt x="16330" y="245828"/>
                    <a:pt x="13790" y="24036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4" name="Полилиния: фигура 113">
              <a:extLst>
                <a:ext uri="{FF2B5EF4-FFF2-40B4-BE49-F238E27FC236}">
                  <a16:creationId xmlns="" xmlns:a16="http://schemas.microsoft.com/office/drawing/2014/main" id="{E2DC4DA9-3EAE-4BA5-A06F-9C36AC6BB274}"/>
                </a:ext>
              </a:extLst>
            </p:cNvPr>
            <p:cNvSpPr/>
            <p:nvPr/>
          </p:nvSpPr>
          <p:spPr>
            <a:xfrm>
              <a:off x="8448837" y="6137784"/>
              <a:ext cx="334363" cy="399064"/>
            </a:xfrm>
            <a:custGeom>
              <a:avLst/>
              <a:gdLst>
                <a:gd name="connsiteX0" fmla="*/ 314099 w 334363"/>
                <a:gd name="connsiteY0" fmla="*/ 336897 h 399064"/>
                <a:gd name="connsiteX1" fmla="*/ 272506 w 334363"/>
                <a:gd name="connsiteY1" fmla="*/ 335309 h 399064"/>
                <a:gd name="connsiteX2" fmla="*/ 187353 w 334363"/>
                <a:gd name="connsiteY2" fmla="*/ 355375 h 399064"/>
                <a:gd name="connsiteX3" fmla="*/ 199101 w 334363"/>
                <a:gd name="connsiteY3" fmla="*/ 292447 h 399064"/>
                <a:gd name="connsiteX4" fmla="*/ 165890 w 334363"/>
                <a:gd name="connsiteY4" fmla="*/ 266030 h 399064"/>
                <a:gd name="connsiteX5" fmla="*/ 148237 w 334363"/>
                <a:gd name="connsiteY5" fmla="*/ 300194 h 399064"/>
                <a:gd name="connsiteX6" fmla="*/ 172621 w 334363"/>
                <a:gd name="connsiteY6" fmla="*/ 380966 h 399064"/>
                <a:gd name="connsiteX7" fmla="*/ 164303 w 334363"/>
                <a:gd name="connsiteY7" fmla="*/ 398555 h 399064"/>
                <a:gd name="connsiteX8" fmla="*/ 63083 w 334363"/>
                <a:gd name="connsiteY8" fmla="*/ 379633 h 399064"/>
                <a:gd name="connsiteX9" fmla="*/ 66385 w 334363"/>
                <a:gd name="connsiteY9" fmla="*/ 330039 h 399064"/>
                <a:gd name="connsiteX10" fmla="*/ 69306 w 334363"/>
                <a:gd name="connsiteY10" fmla="*/ 279556 h 399064"/>
                <a:gd name="connsiteX11" fmla="*/ 33619 w 334363"/>
                <a:gd name="connsiteY11" fmla="*/ 165827 h 399064"/>
                <a:gd name="connsiteX12" fmla="*/ 11903 w 334363"/>
                <a:gd name="connsiteY12" fmla="*/ 88865 h 399064"/>
                <a:gd name="connsiteX13" fmla="*/ 15649 w 334363"/>
                <a:gd name="connsiteY13" fmla="*/ 5108 h 399064"/>
                <a:gd name="connsiteX14" fmla="*/ 48097 w 334363"/>
                <a:gd name="connsiteY14" fmla="*/ 20665 h 399064"/>
                <a:gd name="connsiteX15" fmla="*/ 84928 w 334363"/>
                <a:gd name="connsiteY15" fmla="*/ 75466 h 399064"/>
                <a:gd name="connsiteX16" fmla="*/ 157826 w 334363"/>
                <a:gd name="connsiteY16" fmla="*/ 173892 h 399064"/>
                <a:gd name="connsiteX17" fmla="*/ 176748 w 334363"/>
                <a:gd name="connsiteY17" fmla="*/ 213897 h 399064"/>
                <a:gd name="connsiteX18" fmla="*/ 205641 w 334363"/>
                <a:gd name="connsiteY18" fmla="*/ 224946 h 399064"/>
                <a:gd name="connsiteX19" fmla="*/ 215801 w 334363"/>
                <a:gd name="connsiteY19" fmla="*/ 194720 h 399064"/>
                <a:gd name="connsiteX20" fmla="*/ 195862 w 334363"/>
                <a:gd name="connsiteY20" fmla="*/ 117249 h 399064"/>
                <a:gd name="connsiteX21" fmla="*/ 117757 w 334363"/>
                <a:gd name="connsiteY21" fmla="*/ 35334 h 399064"/>
                <a:gd name="connsiteX22" fmla="*/ 85563 w 334363"/>
                <a:gd name="connsiteY22" fmla="*/ 9553 h 399064"/>
                <a:gd name="connsiteX23" fmla="*/ 194020 w 334363"/>
                <a:gd name="connsiteY23" fmla="*/ 64036 h 399064"/>
                <a:gd name="connsiteX24" fmla="*/ 217960 w 334363"/>
                <a:gd name="connsiteY24" fmla="*/ 138649 h 399064"/>
                <a:gd name="connsiteX25" fmla="*/ 253139 w 334363"/>
                <a:gd name="connsiteY25" fmla="*/ 193069 h 399064"/>
                <a:gd name="connsiteX26" fmla="*/ 268696 w 334363"/>
                <a:gd name="connsiteY26" fmla="*/ 246282 h 399064"/>
                <a:gd name="connsiteX27" fmla="*/ 293906 w 334363"/>
                <a:gd name="connsiteY27" fmla="*/ 290161 h 399064"/>
                <a:gd name="connsiteX28" fmla="*/ 327497 w 334363"/>
                <a:gd name="connsiteY28" fmla="*/ 314989 h 399064"/>
                <a:gd name="connsiteX29" fmla="*/ 314163 w 334363"/>
                <a:gd name="connsiteY29" fmla="*/ 336833 h 39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4363" h="399064">
                  <a:moveTo>
                    <a:pt x="314099" y="336897"/>
                  </a:moveTo>
                  <a:cubicBezTo>
                    <a:pt x="300955" y="313656"/>
                    <a:pt x="287175" y="326229"/>
                    <a:pt x="272506" y="335309"/>
                  </a:cubicBezTo>
                  <a:cubicBezTo>
                    <a:pt x="247488" y="350740"/>
                    <a:pt x="222850" y="369536"/>
                    <a:pt x="187353" y="355375"/>
                  </a:cubicBezTo>
                  <a:cubicBezTo>
                    <a:pt x="201514" y="336008"/>
                    <a:pt x="205514" y="315370"/>
                    <a:pt x="199101" y="292447"/>
                  </a:cubicBezTo>
                  <a:cubicBezTo>
                    <a:pt x="193957" y="273905"/>
                    <a:pt x="183353" y="263935"/>
                    <a:pt x="165890" y="266030"/>
                  </a:cubicBezTo>
                  <a:cubicBezTo>
                    <a:pt x="146840" y="268317"/>
                    <a:pt x="145062" y="285144"/>
                    <a:pt x="148237" y="300194"/>
                  </a:cubicBezTo>
                  <a:cubicBezTo>
                    <a:pt x="154016" y="327562"/>
                    <a:pt x="140427" y="361027"/>
                    <a:pt x="172621" y="380966"/>
                  </a:cubicBezTo>
                  <a:cubicBezTo>
                    <a:pt x="183606" y="387761"/>
                    <a:pt x="172367" y="401921"/>
                    <a:pt x="164303" y="398555"/>
                  </a:cubicBezTo>
                  <a:cubicBezTo>
                    <a:pt x="131219" y="384840"/>
                    <a:pt x="96294" y="386681"/>
                    <a:pt x="63083" y="379633"/>
                  </a:cubicBezTo>
                  <a:cubicBezTo>
                    <a:pt x="39207" y="374616"/>
                    <a:pt x="44288" y="345279"/>
                    <a:pt x="66385" y="330039"/>
                  </a:cubicBezTo>
                  <a:cubicBezTo>
                    <a:pt x="89563" y="314037"/>
                    <a:pt x="93309" y="291430"/>
                    <a:pt x="69306" y="279556"/>
                  </a:cubicBezTo>
                  <a:cubicBezTo>
                    <a:pt x="17364" y="253902"/>
                    <a:pt x="28920" y="206975"/>
                    <a:pt x="33619" y="165827"/>
                  </a:cubicBezTo>
                  <a:cubicBezTo>
                    <a:pt x="37239" y="133886"/>
                    <a:pt x="33429" y="110645"/>
                    <a:pt x="11903" y="88865"/>
                  </a:cubicBezTo>
                  <a:cubicBezTo>
                    <a:pt x="-5814" y="70894"/>
                    <a:pt x="-3083" y="19967"/>
                    <a:pt x="15649" y="5108"/>
                  </a:cubicBezTo>
                  <a:cubicBezTo>
                    <a:pt x="33556" y="-9116"/>
                    <a:pt x="40858" y="9743"/>
                    <a:pt x="48097" y="20665"/>
                  </a:cubicBezTo>
                  <a:cubicBezTo>
                    <a:pt x="60544" y="39335"/>
                    <a:pt x="65496" y="72609"/>
                    <a:pt x="84928" y="75466"/>
                  </a:cubicBezTo>
                  <a:cubicBezTo>
                    <a:pt x="142014" y="83912"/>
                    <a:pt x="146840" y="129442"/>
                    <a:pt x="157826" y="173892"/>
                  </a:cubicBezTo>
                  <a:cubicBezTo>
                    <a:pt x="161318" y="188052"/>
                    <a:pt x="170081" y="200689"/>
                    <a:pt x="176748" y="213897"/>
                  </a:cubicBezTo>
                  <a:cubicBezTo>
                    <a:pt x="183226" y="226660"/>
                    <a:pt x="193322" y="230661"/>
                    <a:pt x="205641" y="224946"/>
                  </a:cubicBezTo>
                  <a:cubicBezTo>
                    <a:pt x="218468" y="218977"/>
                    <a:pt x="222722" y="206912"/>
                    <a:pt x="215801" y="194720"/>
                  </a:cubicBezTo>
                  <a:cubicBezTo>
                    <a:pt x="202085" y="170590"/>
                    <a:pt x="200244" y="144174"/>
                    <a:pt x="195862" y="117249"/>
                  </a:cubicBezTo>
                  <a:cubicBezTo>
                    <a:pt x="188496" y="71973"/>
                    <a:pt x="152365" y="52860"/>
                    <a:pt x="117757" y="35334"/>
                  </a:cubicBezTo>
                  <a:cubicBezTo>
                    <a:pt x="104994" y="28857"/>
                    <a:pt x="91214" y="25492"/>
                    <a:pt x="85563" y="9553"/>
                  </a:cubicBezTo>
                  <a:cubicBezTo>
                    <a:pt x="128107" y="12601"/>
                    <a:pt x="159222" y="43653"/>
                    <a:pt x="194020" y="64036"/>
                  </a:cubicBezTo>
                  <a:cubicBezTo>
                    <a:pt x="217198" y="77625"/>
                    <a:pt x="207165" y="113947"/>
                    <a:pt x="217960" y="138649"/>
                  </a:cubicBezTo>
                  <a:cubicBezTo>
                    <a:pt x="227104" y="159541"/>
                    <a:pt x="231231" y="180813"/>
                    <a:pt x="253139" y="193069"/>
                  </a:cubicBezTo>
                  <a:cubicBezTo>
                    <a:pt x="272380" y="203864"/>
                    <a:pt x="277079" y="226152"/>
                    <a:pt x="268696" y="246282"/>
                  </a:cubicBezTo>
                  <a:cubicBezTo>
                    <a:pt x="255869" y="277080"/>
                    <a:pt x="265394" y="287811"/>
                    <a:pt x="293906" y="290161"/>
                  </a:cubicBezTo>
                  <a:cubicBezTo>
                    <a:pt x="308447" y="291367"/>
                    <a:pt x="318607" y="303559"/>
                    <a:pt x="327497" y="314989"/>
                  </a:cubicBezTo>
                  <a:cubicBezTo>
                    <a:pt x="344071" y="336452"/>
                    <a:pt x="327053" y="335437"/>
                    <a:pt x="314163" y="336833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5" name="Полилиния: фигура 114">
              <a:extLst>
                <a:ext uri="{FF2B5EF4-FFF2-40B4-BE49-F238E27FC236}">
                  <a16:creationId xmlns="" xmlns:a16="http://schemas.microsoft.com/office/drawing/2014/main" id="{F73576ED-46E5-42CE-B963-DDD1DBBF3780}"/>
                </a:ext>
              </a:extLst>
            </p:cNvPr>
            <p:cNvSpPr/>
            <p:nvPr/>
          </p:nvSpPr>
          <p:spPr>
            <a:xfrm>
              <a:off x="10384790" y="4788319"/>
              <a:ext cx="274954" cy="409090"/>
            </a:xfrm>
            <a:custGeom>
              <a:avLst/>
              <a:gdLst>
                <a:gd name="connsiteX0" fmla="*/ 252095 w 274954"/>
                <a:gd name="connsiteY0" fmla="*/ 369175 h 409090"/>
                <a:gd name="connsiteX1" fmla="*/ 274955 w 274954"/>
                <a:gd name="connsiteY1" fmla="*/ 377367 h 409090"/>
                <a:gd name="connsiteX2" fmla="*/ 192088 w 274954"/>
                <a:gd name="connsiteY2" fmla="*/ 403846 h 409090"/>
                <a:gd name="connsiteX3" fmla="*/ 137985 w 274954"/>
                <a:gd name="connsiteY3" fmla="*/ 382129 h 409090"/>
                <a:gd name="connsiteX4" fmla="*/ 187007 w 274954"/>
                <a:gd name="connsiteY4" fmla="*/ 376414 h 409090"/>
                <a:gd name="connsiteX5" fmla="*/ 214820 w 274954"/>
                <a:gd name="connsiteY5" fmla="*/ 356221 h 409090"/>
                <a:gd name="connsiteX6" fmla="*/ 185483 w 274954"/>
                <a:gd name="connsiteY6" fmla="*/ 339457 h 409090"/>
                <a:gd name="connsiteX7" fmla="*/ 69279 w 274954"/>
                <a:gd name="connsiteY7" fmla="*/ 279132 h 409090"/>
                <a:gd name="connsiteX8" fmla="*/ 100774 w 274954"/>
                <a:gd name="connsiteY8" fmla="*/ 276973 h 409090"/>
                <a:gd name="connsiteX9" fmla="*/ 93345 w 274954"/>
                <a:gd name="connsiteY9" fmla="*/ 239381 h 409090"/>
                <a:gd name="connsiteX10" fmla="*/ 0 w 274954"/>
                <a:gd name="connsiteY10" fmla="*/ 155941 h 409090"/>
                <a:gd name="connsiteX11" fmla="*/ 62357 w 274954"/>
                <a:gd name="connsiteY11" fmla="*/ 126858 h 409090"/>
                <a:gd name="connsiteX12" fmla="*/ 81280 w 274954"/>
                <a:gd name="connsiteY12" fmla="*/ 79487 h 409090"/>
                <a:gd name="connsiteX13" fmla="*/ 64453 w 274954"/>
                <a:gd name="connsiteY13" fmla="*/ 64628 h 409090"/>
                <a:gd name="connsiteX14" fmla="*/ 50864 w 274954"/>
                <a:gd name="connsiteY14" fmla="*/ 80376 h 409090"/>
                <a:gd name="connsiteX15" fmla="*/ 30353 w 274954"/>
                <a:gd name="connsiteY15" fmla="*/ 98601 h 409090"/>
                <a:gd name="connsiteX16" fmla="*/ 21844 w 274954"/>
                <a:gd name="connsiteY16" fmla="*/ 71994 h 409090"/>
                <a:gd name="connsiteX17" fmla="*/ 22161 w 274954"/>
                <a:gd name="connsiteY17" fmla="*/ 5700 h 409090"/>
                <a:gd name="connsiteX18" fmla="*/ 77089 w 274954"/>
                <a:gd name="connsiteY18" fmla="*/ 22781 h 409090"/>
                <a:gd name="connsiteX19" fmla="*/ 210629 w 274954"/>
                <a:gd name="connsiteY19" fmla="*/ 74216 h 409090"/>
                <a:gd name="connsiteX20" fmla="*/ 219901 w 274954"/>
                <a:gd name="connsiteY20" fmla="*/ 84821 h 409090"/>
                <a:gd name="connsiteX21" fmla="*/ 244221 w 274954"/>
                <a:gd name="connsiteY21" fmla="*/ 178738 h 409090"/>
                <a:gd name="connsiteX22" fmla="*/ 252222 w 274954"/>
                <a:gd name="connsiteY22" fmla="*/ 213917 h 409090"/>
                <a:gd name="connsiteX23" fmla="*/ 259779 w 274954"/>
                <a:gd name="connsiteY23" fmla="*/ 222045 h 409090"/>
                <a:gd name="connsiteX24" fmla="*/ 245999 w 274954"/>
                <a:gd name="connsiteY24" fmla="*/ 291197 h 409090"/>
                <a:gd name="connsiteX25" fmla="*/ 252222 w 274954"/>
                <a:gd name="connsiteY25" fmla="*/ 369302 h 4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4954" h="409090">
                  <a:moveTo>
                    <a:pt x="252095" y="369175"/>
                  </a:moveTo>
                  <a:cubicBezTo>
                    <a:pt x="259715" y="371906"/>
                    <a:pt x="267335" y="374636"/>
                    <a:pt x="274955" y="377367"/>
                  </a:cubicBezTo>
                  <a:cubicBezTo>
                    <a:pt x="254889" y="413308"/>
                    <a:pt x="224345" y="413117"/>
                    <a:pt x="192088" y="403846"/>
                  </a:cubicBezTo>
                  <a:cubicBezTo>
                    <a:pt x="174434" y="398766"/>
                    <a:pt x="154559" y="399274"/>
                    <a:pt x="137985" y="382129"/>
                  </a:cubicBezTo>
                  <a:cubicBezTo>
                    <a:pt x="153797" y="363714"/>
                    <a:pt x="171641" y="379907"/>
                    <a:pt x="187007" y="376414"/>
                  </a:cubicBezTo>
                  <a:cubicBezTo>
                    <a:pt x="199199" y="373684"/>
                    <a:pt x="215646" y="373874"/>
                    <a:pt x="214820" y="356221"/>
                  </a:cubicBezTo>
                  <a:cubicBezTo>
                    <a:pt x="213995" y="338949"/>
                    <a:pt x="197803" y="336790"/>
                    <a:pt x="185483" y="339457"/>
                  </a:cubicBezTo>
                  <a:cubicBezTo>
                    <a:pt x="132016" y="351141"/>
                    <a:pt x="96076" y="325804"/>
                    <a:pt x="69279" y="279132"/>
                  </a:cubicBezTo>
                  <a:cubicBezTo>
                    <a:pt x="80010" y="280084"/>
                    <a:pt x="92964" y="290117"/>
                    <a:pt x="100774" y="276973"/>
                  </a:cubicBezTo>
                  <a:cubicBezTo>
                    <a:pt x="108394" y="264082"/>
                    <a:pt x="100902" y="249985"/>
                    <a:pt x="93345" y="239381"/>
                  </a:cubicBezTo>
                  <a:cubicBezTo>
                    <a:pt x="69469" y="205726"/>
                    <a:pt x="51753" y="164768"/>
                    <a:pt x="0" y="155941"/>
                  </a:cubicBezTo>
                  <a:cubicBezTo>
                    <a:pt x="23940" y="136066"/>
                    <a:pt x="43370" y="132446"/>
                    <a:pt x="62357" y="126858"/>
                  </a:cubicBezTo>
                  <a:cubicBezTo>
                    <a:pt x="85852" y="119873"/>
                    <a:pt x="90424" y="102029"/>
                    <a:pt x="81280" y="79487"/>
                  </a:cubicBezTo>
                  <a:cubicBezTo>
                    <a:pt x="78232" y="71930"/>
                    <a:pt x="72580" y="65580"/>
                    <a:pt x="64453" y="64628"/>
                  </a:cubicBezTo>
                  <a:cubicBezTo>
                    <a:pt x="54102" y="63421"/>
                    <a:pt x="52832" y="72311"/>
                    <a:pt x="50864" y="80376"/>
                  </a:cubicBezTo>
                  <a:cubicBezTo>
                    <a:pt x="48133" y="91679"/>
                    <a:pt x="43116" y="102283"/>
                    <a:pt x="30353" y="98601"/>
                  </a:cubicBezTo>
                  <a:cubicBezTo>
                    <a:pt x="17335" y="94854"/>
                    <a:pt x="17272" y="82281"/>
                    <a:pt x="21844" y="71994"/>
                  </a:cubicBezTo>
                  <a:cubicBezTo>
                    <a:pt x="32194" y="48816"/>
                    <a:pt x="8191" y="20939"/>
                    <a:pt x="22161" y="5700"/>
                  </a:cubicBezTo>
                  <a:cubicBezTo>
                    <a:pt x="39624" y="-13224"/>
                    <a:pt x="54928" y="20876"/>
                    <a:pt x="77089" y="22781"/>
                  </a:cubicBezTo>
                  <a:cubicBezTo>
                    <a:pt x="124269" y="26782"/>
                    <a:pt x="169863" y="45768"/>
                    <a:pt x="210629" y="74216"/>
                  </a:cubicBezTo>
                  <a:cubicBezTo>
                    <a:pt x="214440" y="76883"/>
                    <a:pt x="220472" y="83805"/>
                    <a:pt x="219901" y="84821"/>
                  </a:cubicBezTo>
                  <a:cubicBezTo>
                    <a:pt x="194628" y="126287"/>
                    <a:pt x="229489" y="149655"/>
                    <a:pt x="244221" y="178738"/>
                  </a:cubicBezTo>
                  <a:cubicBezTo>
                    <a:pt x="249936" y="189977"/>
                    <a:pt x="251841" y="201598"/>
                    <a:pt x="252222" y="213917"/>
                  </a:cubicBezTo>
                  <a:cubicBezTo>
                    <a:pt x="254698" y="216647"/>
                    <a:pt x="257239" y="219378"/>
                    <a:pt x="259779" y="222045"/>
                  </a:cubicBezTo>
                  <a:cubicBezTo>
                    <a:pt x="265938" y="247445"/>
                    <a:pt x="247967" y="267194"/>
                    <a:pt x="245999" y="291197"/>
                  </a:cubicBezTo>
                  <a:cubicBezTo>
                    <a:pt x="243840" y="318058"/>
                    <a:pt x="240538" y="344093"/>
                    <a:pt x="252222" y="36930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6" name="Полилиния: фигура 115">
              <a:extLst>
                <a:ext uri="{FF2B5EF4-FFF2-40B4-BE49-F238E27FC236}">
                  <a16:creationId xmlns="" xmlns:a16="http://schemas.microsoft.com/office/drawing/2014/main" id="{0FE88AB3-E5CC-4AAA-9687-6B23AAD2BF84}"/>
                </a:ext>
              </a:extLst>
            </p:cNvPr>
            <p:cNvSpPr/>
            <p:nvPr/>
          </p:nvSpPr>
          <p:spPr>
            <a:xfrm>
              <a:off x="9839192" y="5187550"/>
              <a:ext cx="300244" cy="445993"/>
            </a:xfrm>
            <a:custGeom>
              <a:avLst/>
              <a:gdLst>
                <a:gd name="connsiteX0" fmla="*/ 35883 w 300244"/>
                <a:gd name="connsiteY0" fmla="*/ 35286 h 445993"/>
                <a:gd name="connsiteX1" fmla="*/ 55441 w 300244"/>
                <a:gd name="connsiteY1" fmla="*/ 425 h 445993"/>
                <a:gd name="connsiteX2" fmla="*/ 92842 w 300244"/>
                <a:gd name="connsiteY2" fmla="*/ 22840 h 445993"/>
                <a:gd name="connsiteX3" fmla="*/ 116845 w 300244"/>
                <a:gd name="connsiteY3" fmla="*/ 125330 h 445993"/>
                <a:gd name="connsiteX4" fmla="*/ 159835 w 300244"/>
                <a:gd name="connsiteY4" fmla="*/ 160636 h 445993"/>
                <a:gd name="connsiteX5" fmla="*/ 203142 w 300244"/>
                <a:gd name="connsiteY5" fmla="*/ 177336 h 445993"/>
                <a:gd name="connsiteX6" fmla="*/ 192347 w 300244"/>
                <a:gd name="connsiteY6" fmla="*/ 226295 h 445993"/>
                <a:gd name="connsiteX7" fmla="*/ 155898 w 300244"/>
                <a:gd name="connsiteY7" fmla="*/ 267507 h 445993"/>
                <a:gd name="connsiteX8" fmla="*/ 141738 w 300244"/>
                <a:gd name="connsiteY8" fmla="*/ 313227 h 445993"/>
                <a:gd name="connsiteX9" fmla="*/ 184981 w 300244"/>
                <a:gd name="connsiteY9" fmla="*/ 337929 h 445993"/>
                <a:gd name="connsiteX10" fmla="*/ 250132 w 300244"/>
                <a:gd name="connsiteY10" fmla="*/ 302115 h 445993"/>
                <a:gd name="connsiteX11" fmla="*/ 242639 w 300244"/>
                <a:gd name="connsiteY11" fmla="*/ 368663 h 445993"/>
                <a:gd name="connsiteX12" fmla="*/ 263213 w 300244"/>
                <a:gd name="connsiteY12" fmla="*/ 403461 h 445993"/>
                <a:gd name="connsiteX13" fmla="*/ 284104 w 300244"/>
                <a:gd name="connsiteY13" fmla="*/ 374378 h 445993"/>
                <a:gd name="connsiteX14" fmla="*/ 287343 w 300244"/>
                <a:gd name="connsiteY14" fmla="*/ 354375 h 445993"/>
                <a:gd name="connsiteX15" fmla="*/ 298837 w 300244"/>
                <a:gd name="connsiteY15" fmla="*/ 436545 h 445993"/>
                <a:gd name="connsiteX16" fmla="*/ 226891 w 300244"/>
                <a:gd name="connsiteY16" fmla="*/ 415145 h 445993"/>
                <a:gd name="connsiteX17" fmla="*/ 223589 w 300244"/>
                <a:gd name="connsiteY17" fmla="*/ 444990 h 445993"/>
                <a:gd name="connsiteX18" fmla="*/ 198888 w 300244"/>
                <a:gd name="connsiteY18" fmla="*/ 430131 h 445993"/>
                <a:gd name="connsiteX19" fmla="*/ 138372 w 300244"/>
                <a:gd name="connsiteY19" fmla="*/ 388348 h 445993"/>
                <a:gd name="connsiteX20" fmla="*/ 126561 w 300244"/>
                <a:gd name="connsiteY20" fmla="*/ 380347 h 445993"/>
                <a:gd name="connsiteX21" fmla="*/ 84143 w 300244"/>
                <a:gd name="connsiteY21" fmla="*/ 278747 h 445993"/>
                <a:gd name="connsiteX22" fmla="*/ 30866 w 300244"/>
                <a:gd name="connsiteY22" fmla="*/ 184766 h 445993"/>
                <a:gd name="connsiteX23" fmla="*/ 450 w 300244"/>
                <a:gd name="connsiteY23" fmla="*/ 158160 h 445993"/>
                <a:gd name="connsiteX24" fmla="*/ 14864 w 300244"/>
                <a:gd name="connsiteY24" fmla="*/ 82277 h 445993"/>
                <a:gd name="connsiteX25" fmla="*/ 35819 w 300244"/>
                <a:gd name="connsiteY25" fmla="*/ 35223 h 44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0244" h="445993">
                  <a:moveTo>
                    <a:pt x="35883" y="35286"/>
                  </a:moveTo>
                  <a:cubicBezTo>
                    <a:pt x="36836" y="19983"/>
                    <a:pt x="37788" y="3600"/>
                    <a:pt x="55441" y="425"/>
                  </a:cubicBezTo>
                  <a:cubicBezTo>
                    <a:pt x="72523" y="-2623"/>
                    <a:pt x="81476" y="11346"/>
                    <a:pt x="92842" y="22840"/>
                  </a:cubicBezTo>
                  <a:cubicBezTo>
                    <a:pt x="121735" y="52178"/>
                    <a:pt x="109861" y="91103"/>
                    <a:pt x="116845" y="125330"/>
                  </a:cubicBezTo>
                  <a:cubicBezTo>
                    <a:pt x="122306" y="152063"/>
                    <a:pt x="130689" y="167875"/>
                    <a:pt x="159835" y="160636"/>
                  </a:cubicBezTo>
                  <a:cubicBezTo>
                    <a:pt x="176345" y="156572"/>
                    <a:pt x="194506" y="159429"/>
                    <a:pt x="203142" y="177336"/>
                  </a:cubicBezTo>
                  <a:cubicBezTo>
                    <a:pt x="211651" y="195053"/>
                    <a:pt x="202126" y="212325"/>
                    <a:pt x="192347" y="226295"/>
                  </a:cubicBezTo>
                  <a:cubicBezTo>
                    <a:pt x="181869" y="241408"/>
                    <a:pt x="169360" y="255442"/>
                    <a:pt x="155898" y="267507"/>
                  </a:cubicBezTo>
                  <a:cubicBezTo>
                    <a:pt x="141611" y="280271"/>
                    <a:pt x="134499" y="293161"/>
                    <a:pt x="141738" y="313227"/>
                  </a:cubicBezTo>
                  <a:cubicBezTo>
                    <a:pt x="149802" y="335389"/>
                    <a:pt x="166439" y="336595"/>
                    <a:pt x="184981" y="337929"/>
                  </a:cubicBezTo>
                  <a:cubicBezTo>
                    <a:pt x="212223" y="340024"/>
                    <a:pt x="224732" y="311767"/>
                    <a:pt x="250132" y="302115"/>
                  </a:cubicBezTo>
                  <a:cubicBezTo>
                    <a:pt x="250767" y="327197"/>
                    <a:pt x="238257" y="347136"/>
                    <a:pt x="242639" y="368663"/>
                  </a:cubicBezTo>
                  <a:cubicBezTo>
                    <a:pt x="245560" y="383205"/>
                    <a:pt x="246386" y="401620"/>
                    <a:pt x="263213" y="403461"/>
                  </a:cubicBezTo>
                  <a:cubicBezTo>
                    <a:pt x="279850" y="405303"/>
                    <a:pt x="280104" y="386570"/>
                    <a:pt x="284104" y="374378"/>
                  </a:cubicBezTo>
                  <a:cubicBezTo>
                    <a:pt x="286137" y="368092"/>
                    <a:pt x="286327" y="361043"/>
                    <a:pt x="287343" y="354375"/>
                  </a:cubicBezTo>
                  <a:cubicBezTo>
                    <a:pt x="294646" y="381173"/>
                    <a:pt x="303789" y="407716"/>
                    <a:pt x="298837" y="436545"/>
                  </a:cubicBezTo>
                  <a:cubicBezTo>
                    <a:pt x="275151" y="429496"/>
                    <a:pt x="251529" y="422511"/>
                    <a:pt x="226891" y="415145"/>
                  </a:cubicBezTo>
                  <a:cubicBezTo>
                    <a:pt x="219462" y="423591"/>
                    <a:pt x="240289" y="438831"/>
                    <a:pt x="223589" y="444990"/>
                  </a:cubicBezTo>
                  <a:cubicBezTo>
                    <a:pt x="212540" y="449118"/>
                    <a:pt x="203523" y="439783"/>
                    <a:pt x="198888" y="430131"/>
                  </a:cubicBezTo>
                  <a:cubicBezTo>
                    <a:pt x="185997" y="403398"/>
                    <a:pt x="176663" y="372727"/>
                    <a:pt x="138372" y="388348"/>
                  </a:cubicBezTo>
                  <a:cubicBezTo>
                    <a:pt x="135578" y="389491"/>
                    <a:pt x="127005" y="383712"/>
                    <a:pt x="126561" y="380347"/>
                  </a:cubicBezTo>
                  <a:cubicBezTo>
                    <a:pt x="121481" y="342437"/>
                    <a:pt x="83381" y="322689"/>
                    <a:pt x="84143" y="278747"/>
                  </a:cubicBezTo>
                  <a:cubicBezTo>
                    <a:pt x="84778" y="240456"/>
                    <a:pt x="62934" y="206991"/>
                    <a:pt x="30866" y="184766"/>
                  </a:cubicBezTo>
                  <a:cubicBezTo>
                    <a:pt x="19373" y="176829"/>
                    <a:pt x="-3487" y="169590"/>
                    <a:pt x="450" y="158160"/>
                  </a:cubicBezTo>
                  <a:cubicBezTo>
                    <a:pt x="9213" y="132950"/>
                    <a:pt x="-3043" y="103168"/>
                    <a:pt x="14864" y="82277"/>
                  </a:cubicBezTo>
                  <a:cubicBezTo>
                    <a:pt x="26866" y="68243"/>
                    <a:pt x="31628" y="52304"/>
                    <a:pt x="35819" y="352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7" name="Полилиния: фигура 116">
              <a:extLst>
                <a:ext uri="{FF2B5EF4-FFF2-40B4-BE49-F238E27FC236}">
                  <a16:creationId xmlns="" xmlns:a16="http://schemas.microsoft.com/office/drawing/2014/main" id="{36934A2F-B3DB-4DB7-B7AB-2BC8C5220C73}"/>
                </a:ext>
              </a:extLst>
            </p:cNvPr>
            <p:cNvSpPr/>
            <p:nvPr/>
          </p:nvSpPr>
          <p:spPr>
            <a:xfrm>
              <a:off x="8785206" y="5317411"/>
              <a:ext cx="279123" cy="412665"/>
            </a:xfrm>
            <a:custGeom>
              <a:avLst/>
              <a:gdLst>
                <a:gd name="connsiteX0" fmla="*/ 152862 w 279123"/>
                <a:gd name="connsiteY0" fmla="*/ 412666 h 412665"/>
                <a:gd name="connsiteX1" fmla="*/ 129686 w 279123"/>
                <a:gd name="connsiteY1" fmla="*/ 321352 h 412665"/>
                <a:gd name="connsiteX2" fmla="*/ 112287 w 279123"/>
                <a:gd name="connsiteY2" fmla="*/ 292840 h 412665"/>
                <a:gd name="connsiteX3" fmla="*/ 53803 w 279123"/>
                <a:gd name="connsiteY3" fmla="*/ 248962 h 412665"/>
                <a:gd name="connsiteX4" fmla="*/ 89617 w 279123"/>
                <a:gd name="connsiteY4" fmla="*/ 238357 h 412665"/>
                <a:gd name="connsiteX5" fmla="*/ 118382 w 279123"/>
                <a:gd name="connsiteY5" fmla="*/ 203242 h 412665"/>
                <a:gd name="connsiteX6" fmla="*/ 93871 w 279123"/>
                <a:gd name="connsiteY6" fmla="*/ 172063 h 412665"/>
                <a:gd name="connsiteX7" fmla="*/ 2050 w 279123"/>
                <a:gd name="connsiteY7" fmla="*/ 45951 h 412665"/>
                <a:gd name="connsiteX8" fmla="*/ 8019 w 279123"/>
                <a:gd name="connsiteY8" fmla="*/ 3470 h 412665"/>
                <a:gd name="connsiteX9" fmla="*/ 50120 w 279123"/>
                <a:gd name="connsiteY9" fmla="*/ 26520 h 412665"/>
                <a:gd name="connsiteX10" fmla="*/ 71074 w 279123"/>
                <a:gd name="connsiteY10" fmla="*/ 30648 h 412665"/>
                <a:gd name="connsiteX11" fmla="*/ 134321 w 279123"/>
                <a:gd name="connsiteY11" fmla="*/ 4803 h 412665"/>
                <a:gd name="connsiteX12" fmla="*/ 175596 w 279123"/>
                <a:gd name="connsiteY12" fmla="*/ 11661 h 412665"/>
                <a:gd name="connsiteX13" fmla="*/ 117620 w 279123"/>
                <a:gd name="connsiteY13" fmla="*/ 98656 h 412665"/>
                <a:gd name="connsiteX14" fmla="*/ 123843 w 279123"/>
                <a:gd name="connsiteY14" fmla="*/ 114659 h 412665"/>
                <a:gd name="connsiteX15" fmla="*/ 167341 w 279123"/>
                <a:gd name="connsiteY15" fmla="*/ 114722 h 412665"/>
                <a:gd name="connsiteX16" fmla="*/ 192106 w 279123"/>
                <a:gd name="connsiteY16" fmla="*/ 74526 h 412665"/>
                <a:gd name="connsiteX17" fmla="*/ 222523 w 279123"/>
                <a:gd name="connsiteY17" fmla="*/ 71923 h 412665"/>
                <a:gd name="connsiteX18" fmla="*/ 235350 w 279123"/>
                <a:gd name="connsiteY18" fmla="*/ 133772 h 412665"/>
                <a:gd name="connsiteX19" fmla="*/ 260368 w 279123"/>
                <a:gd name="connsiteY19" fmla="*/ 231753 h 412665"/>
                <a:gd name="connsiteX20" fmla="*/ 274465 w 279123"/>
                <a:gd name="connsiteY20" fmla="*/ 281982 h 412665"/>
                <a:gd name="connsiteX21" fmla="*/ 215093 w 279123"/>
                <a:gd name="connsiteY21" fmla="*/ 319828 h 412665"/>
                <a:gd name="connsiteX22" fmla="*/ 196297 w 279123"/>
                <a:gd name="connsiteY22" fmla="*/ 317161 h 412665"/>
                <a:gd name="connsiteX23" fmla="*/ 148354 w 279123"/>
                <a:gd name="connsiteY23" fmla="*/ 384662 h 412665"/>
                <a:gd name="connsiteX24" fmla="*/ 152736 w 279123"/>
                <a:gd name="connsiteY24" fmla="*/ 412666 h 412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9123" h="412665">
                  <a:moveTo>
                    <a:pt x="152862" y="412666"/>
                  </a:moveTo>
                  <a:cubicBezTo>
                    <a:pt x="127653" y="387456"/>
                    <a:pt x="100920" y="363961"/>
                    <a:pt x="129686" y="321352"/>
                  </a:cubicBezTo>
                  <a:cubicBezTo>
                    <a:pt x="140924" y="304779"/>
                    <a:pt x="128924" y="291126"/>
                    <a:pt x="112287" y="292840"/>
                  </a:cubicBezTo>
                  <a:cubicBezTo>
                    <a:pt x="79775" y="296206"/>
                    <a:pt x="63773" y="278236"/>
                    <a:pt x="53803" y="248962"/>
                  </a:cubicBezTo>
                  <a:cubicBezTo>
                    <a:pt x="63962" y="238294"/>
                    <a:pt x="78060" y="243120"/>
                    <a:pt x="89617" y="238357"/>
                  </a:cubicBezTo>
                  <a:cubicBezTo>
                    <a:pt x="104730" y="232134"/>
                    <a:pt x="115652" y="220196"/>
                    <a:pt x="118382" y="203242"/>
                  </a:cubicBezTo>
                  <a:cubicBezTo>
                    <a:pt x="121494" y="184128"/>
                    <a:pt x="106571" y="178349"/>
                    <a:pt x="93871" y="172063"/>
                  </a:cubicBezTo>
                  <a:cubicBezTo>
                    <a:pt x="42881" y="147107"/>
                    <a:pt x="13353" y="104308"/>
                    <a:pt x="2050" y="45951"/>
                  </a:cubicBezTo>
                  <a:cubicBezTo>
                    <a:pt x="-871" y="30711"/>
                    <a:pt x="-2013" y="16360"/>
                    <a:pt x="8019" y="3470"/>
                  </a:cubicBezTo>
                  <a:cubicBezTo>
                    <a:pt x="25037" y="4740"/>
                    <a:pt x="44087" y="-23"/>
                    <a:pt x="50120" y="26520"/>
                  </a:cubicBezTo>
                  <a:cubicBezTo>
                    <a:pt x="53231" y="40300"/>
                    <a:pt x="62375" y="34585"/>
                    <a:pt x="71074" y="30648"/>
                  </a:cubicBezTo>
                  <a:cubicBezTo>
                    <a:pt x="91839" y="21250"/>
                    <a:pt x="112921" y="12423"/>
                    <a:pt x="134321" y="4803"/>
                  </a:cubicBezTo>
                  <a:cubicBezTo>
                    <a:pt x="148545" y="-277"/>
                    <a:pt x="163975" y="-5166"/>
                    <a:pt x="175596" y="11661"/>
                  </a:cubicBezTo>
                  <a:cubicBezTo>
                    <a:pt x="136543" y="25377"/>
                    <a:pt x="137369" y="69955"/>
                    <a:pt x="117620" y="98656"/>
                  </a:cubicBezTo>
                  <a:cubicBezTo>
                    <a:pt x="113049" y="105261"/>
                    <a:pt x="116858" y="112563"/>
                    <a:pt x="123843" y="114659"/>
                  </a:cubicBezTo>
                  <a:cubicBezTo>
                    <a:pt x="138194" y="118977"/>
                    <a:pt x="153307" y="126216"/>
                    <a:pt x="167341" y="114722"/>
                  </a:cubicBezTo>
                  <a:cubicBezTo>
                    <a:pt x="179724" y="104625"/>
                    <a:pt x="186391" y="89957"/>
                    <a:pt x="192106" y="74526"/>
                  </a:cubicBezTo>
                  <a:cubicBezTo>
                    <a:pt x="199980" y="53254"/>
                    <a:pt x="211029" y="56238"/>
                    <a:pt x="222523" y="71923"/>
                  </a:cubicBezTo>
                  <a:cubicBezTo>
                    <a:pt x="236048" y="90338"/>
                    <a:pt x="240366" y="112690"/>
                    <a:pt x="235350" y="133772"/>
                  </a:cubicBezTo>
                  <a:cubicBezTo>
                    <a:pt x="226142" y="172698"/>
                    <a:pt x="240493" y="202480"/>
                    <a:pt x="260368" y="231753"/>
                  </a:cubicBezTo>
                  <a:cubicBezTo>
                    <a:pt x="270465" y="246676"/>
                    <a:pt x="287356" y="261344"/>
                    <a:pt x="274465" y="281982"/>
                  </a:cubicBezTo>
                  <a:cubicBezTo>
                    <a:pt x="260812" y="303889"/>
                    <a:pt x="241762" y="319828"/>
                    <a:pt x="215093" y="319828"/>
                  </a:cubicBezTo>
                  <a:cubicBezTo>
                    <a:pt x="208806" y="319828"/>
                    <a:pt x="202583" y="317415"/>
                    <a:pt x="196297" y="317161"/>
                  </a:cubicBezTo>
                  <a:cubicBezTo>
                    <a:pt x="150767" y="315447"/>
                    <a:pt x="135146" y="337799"/>
                    <a:pt x="148354" y="384662"/>
                  </a:cubicBezTo>
                  <a:cubicBezTo>
                    <a:pt x="150894" y="393615"/>
                    <a:pt x="151339" y="403268"/>
                    <a:pt x="152736" y="41266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8" name="Полилиния: фигура 117">
              <a:extLst>
                <a:ext uri="{FF2B5EF4-FFF2-40B4-BE49-F238E27FC236}">
                  <a16:creationId xmlns="" xmlns:a16="http://schemas.microsoft.com/office/drawing/2014/main" id="{8DEA26F6-525D-4BA0-8D36-41F0A0F67FE9}"/>
                </a:ext>
              </a:extLst>
            </p:cNvPr>
            <p:cNvSpPr/>
            <p:nvPr/>
          </p:nvSpPr>
          <p:spPr>
            <a:xfrm>
              <a:off x="10207064" y="5264820"/>
              <a:ext cx="280400" cy="342637"/>
            </a:xfrm>
            <a:custGeom>
              <a:avLst/>
              <a:gdLst>
                <a:gd name="connsiteX0" fmla="*/ 216587 w 280400"/>
                <a:gd name="connsiteY0" fmla="*/ 334510 h 342637"/>
                <a:gd name="connsiteX1" fmla="*/ 148007 w 280400"/>
                <a:gd name="connsiteY1" fmla="*/ 342637 h 342637"/>
                <a:gd name="connsiteX2" fmla="*/ 114860 w 280400"/>
                <a:gd name="connsiteY2" fmla="*/ 303902 h 342637"/>
                <a:gd name="connsiteX3" fmla="*/ 100827 w 280400"/>
                <a:gd name="connsiteY3" fmla="*/ 269231 h 342637"/>
                <a:gd name="connsiteX4" fmla="*/ 65076 w 280400"/>
                <a:gd name="connsiteY4" fmla="*/ 185538 h 342637"/>
                <a:gd name="connsiteX5" fmla="*/ 33580 w 280400"/>
                <a:gd name="connsiteY5" fmla="*/ 134547 h 342637"/>
                <a:gd name="connsiteX6" fmla="*/ 18785 w 280400"/>
                <a:gd name="connsiteY6" fmla="*/ 98606 h 342637"/>
                <a:gd name="connsiteX7" fmla="*/ 32501 w 280400"/>
                <a:gd name="connsiteY7" fmla="*/ 10976 h 342637"/>
                <a:gd name="connsiteX8" fmla="*/ 93143 w 280400"/>
                <a:gd name="connsiteY8" fmla="*/ 26025 h 342637"/>
                <a:gd name="connsiteX9" fmla="*/ 132386 w 280400"/>
                <a:gd name="connsiteY9" fmla="*/ 125085 h 342637"/>
                <a:gd name="connsiteX10" fmla="*/ 155564 w 280400"/>
                <a:gd name="connsiteY10" fmla="*/ 178997 h 342637"/>
                <a:gd name="connsiteX11" fmla="*/ 155564 w 280400"/>
                <a:gd name="connsiteY11" fmla="*/ 195380 h 342637"/>
                <a:gd name="connsiteX12" fmla="*/ 162993 w 280400"/>
                <a:gd name="connsiteY12" fmla="*/ 229480 h 342637"/>
                <a:gd name="connsiteX13" fmla="*/ 231764 w 280400"/>
                <a:gd name="connsiteY13" fmla="*/ 309935 h 342637"/>
                <a:gd name="connsiteX14" fmla="*/ 277484 w 280400"/>
                <a:gd name="connsiteY14" fmla="*/ 318126 h 342637"/>
                <a:gd name="connsiteX15" fmla="*/ 259195 w 280400"/>
                <a:gd name="connsiteY15" fmla="*/ 340860 h 342637"/>
                <a:gd name="connsiteX16" fmla="*/ 216524 w 280400"/>
                <a:gd name="connsiteY16" fmla="*/ 334510 h 34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400" h="342637">
                  <a:moveTo>
                    <a:pt x="216587" y="334510"/>
                  </a:moveTo>
                  <a:cubicBezTo>
                    <a:pt x="193473" y="334954"/>
                    <a:pt x="170105" y="332033"/>
                    <a:pt x="148007" y="342637"/>
                  </a:cubicBezTo>
                  <a:cubicBezTo>
                    <a:pt x="139562" y="327143"/>
                    <a:pt x="127687" y="315269"/>
                    <a:pt x="114860" y="303902"/>
                  </a:cubicBezTo>
                  <a:cubicBezTo>
                    <a:pt x="105208" y="295330"/>
                    <a:pt x="94413" y="284217"/>
                    <a:pt x="100827" y="269231"/>
                  </a:cubicBezTo>
                  <a:cubicBezTo>
                    <a:pt x="119432" y="225860"/>
                    <a:pt x="91048" y="204270"/>
                    <a:pt x="65076" y="185538"/>
                  </a:cubicBezTo>
                  <a:cubicBezTo>
                    <a:pt x="46407" y="172139"/>
                    <a:pt x="34215" y="158868"/>
                    <a:pt x="33580" y="134547"/>
                  </a:cubicBezTo>
                  <a:cubicBezTo>
                    <a:pt x="33199" y="120640"/>
                    <a:pt x="29262" y="108575"/>
                    <a:pt x="18785" y="98606"/>
                  </a:cubicBezTo>
                  <a:cubicBezTo>
                    <a:pt x="-9409" y="71745"/>
                    <a:pt x="-6679" y="48123"/>
                    <a:pt x="32501" y="10976"/>
                  </a:cubicBezTo>
                  <a:cubicBezTo>
                    <a:pt x="56630" y="-11885"/>
                    <a:pt x="74982" y="4816"/>
                    <a:pt x="93143" y="26025"/>
                  </a:cubicBezTo>
                  <a:cubicBezTo>
                    <a:pt x="117527" y="54537"/>
                    <a:pt x="129782" y="87620"/>
                    <a:pt x="132386" y="125085"/>
                  </a:cubicBezTo>
                  <a:cubicBezTo>
                    <a:pt x="133910" y="146676"/>
                    <a:pt x="140895" y="164456"/>
                    <a:pt x="155564" y="178997"/>
                  </a:cubicBezTo>
                  <a:cubicBezTo>
                    <a:pt x="155564" y="184458"/>
                    <a:pt x="155564" y="189919"/>
                    <a:pt x="155564" y="195380"/>
                  </a:cubicBezTo>
                  <a:cubicBezTo>
                    <a:pt x="162485" y="205667"/>
                    <a:pt x="163818" y="216971"/>
                    <a:pt x="162993" y="229480"/>
                  </a:cubicBezTo>
                  <a:cubicBezTo>
                    <a:pt x="159247" y="287583"/>
                    <a:pt x="178233" y="309554"/>
                    <a:pt x="231764" y="309935"/>
                  </a:cubicBezTo>
                  <a:cubicBezTo>
                    <a:pt x="247004" y="312666"/>
                    <a:pt x="262243" y="315396"/>
                    <a:pt x="277484" y="318126"/>
                  </a:cubicBezTo>
                  <a:cubicBezTo>
                    <a:pt x="287390" y="340352"/>
                    <a:pt x="269737" y="341748"/>
                    <a:pt x="259195" y="340860"/>
                  </a:cubicBezTo>
                  <a:cubicBezTo>
                    <a:pt x="245099" y="339653"/>
                    <a:pt x="229986" y="342066"/>
                    <a:pt x="216524" y="33451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19" name="Полилиния: фигура 118">
              <a:extLst>
                <a:ext uri="{FF2B5EF4-FFF2-40B4-BE49-F238E27FC236}">
                  <a16:creationId xmlns="" xmlns:a16="http://schemas.microsoft.com/office/drawing/2014/main" id="{A8979BE7-D3D4-4133-88B3-A01B642D3046}"/>
                </a:ext>
              </a:extLst>
            </p:cNvPr>
            <p:cNvSpPr/>
            <p:nvPr/>
          </p:nvSpPr>
          <p:spPr>
            <a:xfrm>
              <a:off x="8511476" y="5803674"/>
              <a:ext cx="266636" cy="121993"/>
            </a:xfrm>
            <a:custGeom>
              <a:avLst/>
              <a:gdLst>
                <a:gd name="connsiteX0" fmla="*/ 0 w 266636"/>
                <a:gd name="connsiteY0" fmla="*/ 0 h 121993"/>
                <a:gd name="connsiteX1" fmla="*/ 137096 w 266636"/>
                <a:gd name="connsiteY1" fmla="*/ 23432 h 121993"/>
                <a:gd name="connsiteX2" fmla="*/ 177800 w 266636"/>
                <a:gd name="connsiteY2" fmla="*/ 60897 h 121993"/>
                <a:gd name="connsiteX3" fmla="*/ 215138 w 266636"/>
                <a:gd name="connsiteY3" fmla="*/ 81979 h 121993"/>
                <a:gd name="connsiteX4" fmla="*/ 266636 w 266636"/>
                <a:gd name="connsiteY4" fmla="*/ 114618 h 121993"/>
                <a:gd name="connsiteX5" fmla="*/ 219011 w 266636"/>
                <a:gd name="connsiteY5" fmla="*/ 117476 h 121993"/>
                <a:gd name="connsiteX6" fmla="*/ 157163 w 266636"/>
                <a:gd name="connsiteY6" fmla="*/ 107633 h 121993"/>
                <a:gd name="connsiteX7" fmla="*/ 112522 w 266636"/>
                <a:gd name="connsiteY7" fmla="*/ 70358 h 121993"/>
                <a:gd name="connsiteX8" fmla="*/ 38862 w 266636"/>
                <a:gd name="connsiteY8" fmla="*/ 19558 h 121993"/>
                <a:gd name="connsiteX9" fmla="*/ 0 w 266636"/>
                <a:gd name="connsiteY9" fmla="*/ 0 h 12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636" h="121993">
                  <a:moveTo>
                    <a:pt x="0" y="0"/>
                  </a:moveTo>
                  <a:cubicBezTo>
                    <a:pt x="45403" y="9398"/>
                    <a:pt x="93155" y="-191"/>
                    <a:pt x="137096" y="23432"/>
                  </a:cubicBezTo>
                  <a:cubicBezTo>
                    <a:pt x="154495" y="32766"/>
                    <a:pt x="171767" y="37401"/>
                    <a:pt x="177800" y="60897"/>
                  </a:cubicBezTo>
                  <a:cubicBezTo>
                    <a:pt x="182753" y="80328"/>
                    <a:pt x="199644" y="80963"/>
                    <a:pt x="215138" y="81979"/>
                  </a:cubicBezTo>
                  <a:cubicBezTo>
                    <a:pt x="237427" y="83439"/>
                    <a:pt x="258572" y="87186"/>
                    <a:pt x="266636" y="114618"/>
                  </a:cubicBezTo>
                  <a:cubicBezTo>
                    <a:pt x="251206" y="124524"/>
                    <a:pt x="235014" y="123381"/>
                    <a:pt x="219011" y="117476"/>
                  </a:cubicBezTo>
                  <a:cubicBezTo>
                    <a:pt x="198945" y="110046"/>
                    <a:pt x="180721" y="101918"/>
                    <a:pt x="157163" y="107633"/>
                  </a:cubicBezTo>
                  <a:cubicBezTo>
                    <a:pt x="134874" y="113030"/>
                    <a:pt x="118618" y="89218"/>
                    <a:pt x="112522" y="70358"/>
                  </a:cubicBezTo>
                  <a:cubicBezTo>
                    <a:pt x="99631" y="30226"/>
                    <a:pt x="71882" y="21844"/>
                    <a:pt x="38862" y="19558"/>
                  </a:cubicBezTo>
                  <a:cubicBezTo>
                    <a:pt x="23241" y="18478"/>
                    <a:pt x="8255" y="1727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0" name="Полилиния: фигура 119">
              <a:extLst>
                <a:ext uri="{FF2B5EF4-FFF2-40B4-BE49-F238E27FC236}">
                  <a16:creationId xmlns="" xmlns:a16="http://schemas.microsoft.com/office/drawing/2014/main" id="{384EB335-9C38-4A46-8EC1-E42533E76EE4}"/>
                </a:ext>
              </a:extLst>
            </p:cNvPr>
            <p:cNvSpPr/>
            <p:nvPr/>
          </p:nvSpPr>
          <p:spPr>
            <a:xfrm>
              <a:off x="9492681" y="5109763"/>
              <a:ext cx="214753" cy="96626"/>
            </a:xfrm>
            <a:custGeom>
              <a:avLst/>
              <a:gdLst>
                <a:gd name="connsiteX0" fmla="*/ 214753 w 214753"/>
                <a:gd name="connsiteY0" fmla="*/ 47604 h 96626"/>
                <a:gd name="connsiteX1" fmla="*/ 128394 w 214753"/>
                <a:gd name="connsiteY1" fmla="*/ 67988 h 96626"/>
                <a:gd name="connsiteX2" fmla="*/ 16697 w 214753"/>
                <a:gd name="connsiteY2" fmla="*/ 96627 h 96626"/>
                <a:gd name="connsiteX3" fmla="*/ 2727 w 214753"/>
                <a:gd name="connsiteY3" fmla="*/ 19474 h 96626"/>
                <a:gd name="connsiteX4" fmla="*/ 25333 w 214753"/>
                <a:gd name="connsiteY4" fmla="*/ 5122 h 96626"/>
                <a:gd name="connsiteX5" fmla="*/ 214753 w 214753"/>
                <a:gd name="connsiteY5" fmla="*/ 47541 h 96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53" h="96626">
                  <a:moveTo>
                    <a:pt x="214753" y="47604"/>
                  </a:moveTo>
                  <a:cubicBezTo>
                    <a:pt x="187131" y="60241"/>
                    <a:pt x="159191" y="65956"/>
                    <a:pt x="128394" y="67988"/>
                  </a:cubicBezTo>
                  <a:cubicBezTo>
                    <a:pt x="90865" y="70464"/>
                    <a:pt x="52257" y="79672"/>
                    <a:pt x="16697" y="96627"/>
                  </a:cubicBezTo>
                  <a:cubicBezTo>
                    <a:pt x="16379" y="70083"/>
                    <a:pt x="-8004" y="48747"/>
                    <a:pt x="2727" y="19474"/>
                  </a:cubicBezTo>
                  <a:cubicBezTo>
                    <a:pt x="7236" y="7154"/>
                    <a:pt x="12950" y="-8149"/>
                    <a:pt x="25333" y="5122"/>
                  </a:cubicBezTo>
                  <a:cubicBezTo>
                    <a:pt x="80387" y="64432"/>
                    <a:pt x="149602" y="44175"/>
                    <a:pt x="214753" y="4754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1" name="Полилиния: фигура 120">
              <a:extLst>
                <a:ext uri="{FF2B5EF4-FFF2-40B4-BE49-F238E27FC236}">
                  <a16:creationId xmlns="" xmlns:a16="http://schemas.microsoft.com/office/drawing/2014/main" id="{276BB406-F57F-483F-A585-8A8CB3204487}"/>
                </a:ext>
              </a:extLst>
            </p:cNvPr>
            <p:cNvSpPr/>
            <p:nvPr/>
          </p:nvSpPr>
          <p:spPr>
            <a:xfrm>
              <a:off x="9966317" y="5170016"/>
              <a:ext cx="122054" cy="110161"/>
            </a:xfrm>
            <a:custGeom>
              <a:avLst/>
              <a:gdLst>
                <a:gd name="connsiteX0" fmla="*/ 122055 w 122054"/>
                <a:gd name="connsiteY0" fmla="*/ 110161 h 110161"/>
                <a:gd name="connsiteX1" fmla="*/ 37917 w 122054"/>
                <a:gd name="connsiteY1" fmla="*/ 65584 h 110161"/>
                <a:gd name="connsiteX2" fmla="*/ 71 w 122054"/>
                <a:gd name="connsiteY2" fmla="*/ 39485 h 110161"/>
                <a:gd name="connsiteX3" fmla="*/ 36139 w 122054"/>
                <a:gd name="connsiteY3" fmla="*/ 12879 h 110161"/>
                <a:gd name="connsiteX4" fmla="*/ 76398 w 122054"/>
                <a:gd name="connsiteY4" fmla="*/ 3671 h 110161"/>
                <a:gd name="connsiteX5" fmla="*/ 91575 w 122054"/>
                <a:gd name="connsiteY5" fmla="*/ 3671 h 110161"/>
                <a:gd name="connsiteX6" fmla="*/ 122055 w 122054"/>
                <a:gd name="connsiteY6" fmla="*/ 44565 h 110161"/>
                <a:gd name="connsiteX7" fmla="*/ 122055 w 122054"/>
                <a:gd name="connsiteY7" fmla="*/ 110098 h 110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2054" h="110161">
                  <a:moveTo>
                    <a:pt x="122055" y="110161"/>
                  </a:moveTo>
                  <a:cubicBezTo>
                    <a:pt x="98560" y="85459"/>
                    <a:pt x="74176" y="64822"/>
                    <a:pt x="37917" y="65584"/>
                  </a:cubicBezTo>
                  <a:cubicBezTo>
                    <a:pt x="22741" y="65901"/>
                    <a:pt x="1341" y="59805"/>
                    <a:pt x="71" y="39485"/>
                  </a:cubicBezTo>
                  <a:cubicBezTo>
                    <a:pt x="-1453" y="16117"/>
                    <a:pt x="21789" y="17895"/>
                    <a:pt x="36139" y="12879"/>
                  </a:cubicBezTo>
                  <a:cubicBezTo>
                    <a:pt x="49093" y="8370"/>
                    <a:pt x="62937" y="6655"/>
                    <a:pt x="76398" y="3671"/>
                  </a:cubicBezTo>
                  <a:cubicBezTo>
                    <a:pt x="81478" y="-1536"/>
                    <a:pt x="86495" y="-901"/>
                    <a:pt x="91575" y="3671"/>
                  </a:cubicBezTo>
                  <a:cubicBezTo>
                    <a:pt x="106688" y="13005"/>
                    <a:pt x="116530" y="26975"/>
                    <a:pt x="122055" y="44565"/>
                  </a:cubicBezTo>
                  <a:cubicBezTo>
                    <a:pt x="98751" y="66409"/>
                    <a:pt x="121039" y="88253"/>
                    <a:pt x="122055" y="1100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2" name="Полилиния: фигура 121">
              <a:extLst>
                <a:ext uri="{FF2B5EF4-FFF2-40B4-BE49-F238E27FC236}">
                  <a16:creationId xmlns="" xmlns:a16="http://schemas.microsoft.com/office/drawing/2014/main" id="{D3A66CE7-1DD6-4BF3-90CE-5AA9F8578519}"/>
                </a:ext>
              </a:extLst>
            </p:cNvPr>
            <p:cNvSpPr/>
            <p:nvPr/>
          </p:nvSpPr>
          <p:spPr>
            <a:xfrm>
              <a:off x="10194826" y="5096003"/>
              <a:ext cx="175421" cy="118641"/>
            </a:xfrm>
            <a:custGeom>
              <a:avLst/>
              <a:gdLst>
                <a:gd name="connsiteX0" fmla="*/ 30642 w 175421"/>
                <a:gd name="connsiteY0" fmla="*/ 118642 h 118641"/>
                <a:gd name="connsiteX1" fmla="*/ 2257 w 175421"/>
                <a:gd name="connsiteY1" fmla="*/ 31012 h 118641"/>
                <a:gd name="connsiteX2" fmla="*/ 9052 w 175421"/>
                <a:gd name="connsiteY2" fmla="*/ 32917 h 118641"/>
                <a:gd name="connsiteX3" fmla="*/ 76679 w 175421"/>
                <a:gd name="connsiteY3" fmla="*/ 44347 h 118641"/>
                <a:gd name="connsiteX4" fmla="*/ 175421 w 175421"/>
                <a:gd name="connsiteY4" fmla="*/ 4151 h 118641"/>
                <a:gd name="connsiteX5" fmla="*/ 69504 w 175421"/>
                <a:gd name="connsiteY5" fmla="*/ 82129 h 118641"/>
                <a:gd name="connsiteX6" fmla="*/ 30642 w 175421"/>
                <a:gd name="connsiteY6" fmla="*/ 118642 h 11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421" h="118641">
                  <a:moveTo>
                    <a:pt x="30642" y="118642"/>
                  </a:moveTo>
                  <a:cubicBezTo>
                    <a:pt x="4670" y="88587"/>
                    <a:pt x="-4792" y="59377"/>
                    <a:pt x="2257" y="31012"/>
                  </a:cubicBezTo>
                  <a:cubicBezTo>
                    <a:pt x="4606" y="31646"/>
                    <a:pt x="8353" y="31456"/>
                    <a:pt x="9052" y="32917"/>
                  </a:cubicBezTo>
                  <a:cubicBezTo>
                    <a:pt x="35594" y="91845"/>
                    <a:pt x="33054" y="89114"/>
                    <a:pt x="76679" y="44347"/>
                  </a:cubicBezTo>
                  <a:cubicBezTo>
                    <a:pt x="102269" y="18121"/>
                    <a:pt x="132623" y="-10962"/>
                    <a:pt x="175421" y="4151"/>
                  </a:cubicBezTo>
                  <a:cubicBezTo>
                    <a:pt x="130654" y="15263"/>
                    <a:pt x="99349" y="47649"/>
                    <a:pt x="69504" y="82129"/>
                  </a:cubicBezTo>
                  <a:cubicBezTo>
                    <a:pt x="57692" y="95782"/>
                    <a:pt x="48041" y="111911"/>
                    <a:pt x="30642" y="11864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3" name="Полилиния: фигура 122">
              <a:extLst>
                <a:ext uri="{FF2B5EF4-FFF2-40B4-BE49-F238E27FC236}">
                  <a16:creationId xmlns="" xmlns:a16="http://schemas.microsoft.com/office/drawing/2014/main" id="{7E674E3C-D183-417B-AD2B-0BC8C61AAD5D}"/>
                </a:ext>
              </a:extLst>
            </p:cNvPr>
            <p:cNvSpPr/>
            <p:nvPr/>
          </p:nvSpPr>
          <p:spPr>
            <a:xfrm>
              <a:off x="9661501" y="5181040"/>
              <a:ext cx="99146" cy="76241"/>
            </a:xfrm>
            <a:custGeom>
              <a:avLst/>
              <a:gdLst>
                <a:gd name="connsiteX0" fmla="*/ 76414 w 99146"/>
                <a:gd name="connsiteY0" fmla="*/ 66307 h 76241"/>
                <a:gd name="connsiteX1" fmla="*/ 31392 w 99146"/>
                <a:gd name="connsiteY1" fmla="*/ 54242 h 76241"/>
                <a:gd name="connsiteX2" fmla="*/ 785 w 99146"/>
                <a:gd name="connsiteY2" fmla="*/ 35319 h 76241"/>
                <a:gd name="connsiteX3" fmla="*/ 23264 w 99146"/>
                <a:gd name="connsiteY3" fmla="*/ 8141 h 76241"/>
                <a:gd name="connsiteX4" fmla="*/ 99147 w 99146"/>
                <a:gd name="connsiteY4" fmla="*/ 74435 h 76241"/>
                <a:gd name="connsiteX5" fmla="*/ 91590 w 99146"/>
                <a:gd name="connsiteY5" fmla="*/ 74435 h 76241"/>
                <a:gd name="connsiteX6" fmla="*/ 76350 w 99146"/>
                <a:gd name="connsiteY6" fmla="*/ 66244 h 7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146" h="76241">
                  <a:moveTo>
                    <a:pt x="76414" y="66307"/>
                  </a:moveTo>
                  <a:cubicBezTo>
                    <a:pt x="64539" y="48527"/>
                    <a:pt x="47966" y="52718"/>
                    <a:pt x="31392" y="54242"/>
                  </a:cubicBezTo>
                  <a:cubicBezTo>
                    <a:pt x="17740" y="55512"/>
                    <a:pt x="4404" y="49606"/>
                    <a:pt x="785" y="35319"/>
                  </a:cubicBezTo>
                  <a:cubicBezTo>
                    <a:pt x="-3660" y="17729"/>
                    <a:pt x="11707" y="13094"/>
                    <a:pt x="23264" y="8141"/>
                  </a:cubicBezTo>
                  <a:cubicBezTo>
                    <a:pt x="72350" y="-12751"/>
                    <a:pt x="93304" y="5601"/>
                    <a:pt x="99147" y="74435"/>
                  </a:cubicBezTo>
                  <a:cubicBezTo>
                    <a:pt x="96606" y="74435"/>
                    <a:pt x="94067" y="74435"/>
                    <a:pt x="91590" y="74435"/>
                  </a:cubicBezTo>
                  <a:cubicBezTo>
                    <a:pt x="83017" y="79134"/>
                    <a:pt x="79080" y="74054"/>
                    <a:pt x="76350" y="662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4" name="Полилиния: фигура 123">
              <a:extLst>
                <a:ext uri="{FF2B5EF4-FFF2-40B4-BE49-F238E27FC236}">
                  <a16:creationId xmlns="" xmlns:a16="http://schemas.microsoft.com/office/drawing/2014/main" id="{D6B5E93E-D28D-46E0-BBF3-70BF338A8ECF}"/>
                </a:ext>
              </a:extLst>
            </p:cNvPr>
            <p:cNvSpPr/>
            <p:nvPr/>
          </p:nvSpPr>
          <p:spPr>
            <a:xfrm>
              <a:off x="10084555" y="5288241"/>
              <a:ext cx="67379" cy="196469"/>
            </a:xfrm>
            <a:custGeom>
              <a:avLst/>
              <a:gdLst>
                <a:gd name="connsiteX0" fmla="*/ 34296 w 67379"/>
                <a:gd name="connsiteY0" fmla="*/ 196470 h 196469"/>
                <a:gd name="connsiteX1" fmla="*/ 41027 w 67379"/>
                <a:gd name="connsiteY1" fmla="*/ 98108 h 196469"/>
                <a:gd name="connsiteX2" fmla="*/ 21660 w 67379"/>
                <a:gd name="connsiteY2" fmla="*/ 42672 h 196469"/>
                <a:gd name="connsiteX3" fmla="*/ 3816 w 67379"/>
                <a:gd name="connsiteY3" fmla="*/ 0 h 196469"/>
                <a:gd name="connsiteX4" fmla="*/ 34740 w 67379"/>
                <a:gd name="connsiteY4" fmla="*/ 34989 h 196469"/>
                <a:gd name="connsiteX5" fmla="*/ 34296 w 67379"/>
                <a:gd name="connsiteY5" fmla="*/ 196406 h 1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79" h="196469">
                  <a:moveTo>
                    <a:pt x="34296" y="196470"/>
                  </a:moveTo>
                  <a:cubicBezTo>
                    <a:pt x="38360" y="163768"/>
                    <a:pt x="37153" y="130239"/>
                    <a:pt x="41027" y="98108"/>
                  </a:cubicBezTo>
                  <a:cubicBezTo>
                    <a:pt x="44202" y="72137"/>
                    <a:pt x="40456" y="56706"/>
                    <a:pt x="21660" y="42672"/>
                  </a:cubicBezTo>
                  <a:cubicBezTo>
                    <a:pt x="8071" y="32576"/>
                    <a:pt x="-7297" y="22416"/>
                    <a:pt x="3816" y="0"/>
                  </a:cubicBezTo>
                  <a:cubicBezTo>
                    <a:pt x="14039" y="11748"/>
                    <a:pt x="23438" y="24575"/>
                    <a:pt x="34740" y="34989"/>
                  </a:cubicBezTo>
                  <a:cubicBezTo>
                    <a:pt x="78301" y="74804"/>
                    <a:pt x="78365" y="155703"/>
                    <a:pt x="34296" y="1964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5" name="Полилиния: фигура 124">
              <a:extLst>
                <a:ext uri="{FF2B5EF4-FFF2-40B4-BE49-F238E27FC236}">
                  <a16:creationId xmlns="" xmlns:a16="http://schemas.microsoft.com/office/drawing/2014/main" id="{53B829E3-0D09-4719-9B96-DAC9324B9F09}"/>
                </a:ext>
              </a:extLst>
            </p:cNvPr>
            <p:cNvSpPr/>
            <p:nvPr/>
          </p:nvSpPr>
          <p:spPr>
            <a:xfrm>
              <a:off x="9600818" y="5247347"/>
              <a:ext cx="152337" cy="70093"/>
            </a:xfrm>
            <a:custGeom>
              <a:avLst/>
              <a:gdLst>
                <a:gd name="connsiteX0" fmla="*/ 137097 w 152337"/>
                <a:gd name="connsiteY0" fmla="*/ 0 h 70093"/>
                <a:gd name="connsiteX1" fmla="*/ 152337 w 152337"/>
                <a:gd name="connsiteY1" fmla="*/ 8192 h 70093"/>
                <a:gd name="connsiteX2" fmla="*/ 35561 w 152337"/>
                <a:gd name="connsiteY2" fmla="*/ 67374 h 70093"/>
                <a:gd name="connsiteX3" fmla="*/ 0 w 152337"/>
                <a:gd name="connsiteY3" fmla="*/ 32703 h 70093"/>
                <a:gd name="connsiteX4" fmla="*/ 57849 w 152337"/>
                <a:gd name="connsiteY4" fmla="*/ 31687 h 70093"/>
                <a:gd name="connsiteX5" fmla="*/ 137161 w 152337"/>
                <a:gd name="connsiteY5" fmla="*/ 0 h 7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337" h="70093">
                  <a:moveTo>
                    <a:pt x="137097" y="0"/>
                  </a:moveTo>
                  <a:cubicBezTo>
                    <a:pt x="142177" y="2731"/>
                    <a:pt x="147257" y="5461"/>
                    <a:pt x="152337" y="8192"/>
                  </a:cubicBezTo>
                  <a:cubicBezTo>
                    <a:pt x="121031" y="44831"/>
                    <a:pt x="74740" y="48514"/>
                    <a:pt x="35561" y="67374"/>
                  </a:cubicBezTo>
                  <a:cubicBezTo>
                    <a:pt x="12002" y="78741"/>
                    <a:pt x="5652" y="52007"/>
                    <a:pt x="0" y="32703"/>
                  </a:cubicBezTo>
                  <a:cubicBezTo>
                    <a:pt x="19622" y="52896"/>
                    <a:pt x="39370" y="55881"/>
                    <a:pt x="57849" y="31687"/>
                  </a:cubicBezTo>
                  <a:cubicBezTo>
                    <a:pt x="78740" y="4318"/>
                    <a:pt x="110363" y="9462"/>
                    <a:pt x="137161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6" name="Полилиния: фигура 125">
              <a:extLst>
                <a:ext uri="{FF2B5EF4-FFF2-40B4-BE49-F238E27FC236}">
                  <a16:creationId xmlns="" xmlns:a16="http://schemas.microsoft.com/office/drawing/2014/main" id="{9198070B-A887-4C42-B670-ABA8F568BE47}"/>
                </a:ext>
              </a:extLst>
            </p:cNvPr>
            <p:cNvSpPr/>
            <p:nvPr/>
          </p:nvSpPr>
          <p:spPr>
            <a:xfrm>
              <a:off x="10415968" y="5124728"/>
              <a:ext cx="69753" cy="62359"/>
            </a:xfrm>
            <a:custGeom>
              <a:avLst/>
              <a:gdLst>
                <a:gd name="connsiteX0" fmla="*/ 0 w 69753"/>
                <a:gd name="connsiteY0" fmla="*/ 32766 h 62359"/>
                <a:gd name="connsiteX1" fmla="*/ 7620 w 69753"/>
                <a:gd name="connsiteY1" fmla="*/ 0 h 62359"/>
                <a:gd name="connsiteX2" fmla="*/ 53276 w 69753"/>
                <a:gd name="connsiteY2" fmla="*/ 28829 h 62359"/>
                <a:gd name="connsiteX3" fmla="*/ 68325 w 69753"/>
                <a:gd name="connsiteY3" fmla="*/ 52896 h 62359"/>
                <a:gd name="connsiteX4" fmla="*/ 38544 w 69753"/>
                <a:gd name="connsiteY4" fmla="*/ 57150 h 62359"/>
                <a:gd name="connsiteX5" fmla="*/ 0 w 69753"/>
                <a:gd name="connsiteY5" fmla="*/ 32766 h 6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753" h="62359">
                  <a:moveTo>
                    <a:pt x="0" y="32766"/>
                  </a:moveTo>
                  <a:cubicBezTo>
                    <a:pt x="11493" y="24257"/>
                    <a:pt x="9651" y="12192"/>
                    <a:pt x="7620" y="0"/>
                  </a:cubicBezTo>
                  <a:cubicBezTo>
                    <a:pt x="22860" y="9589"/>
                    <a:pt x="38226" y="18923"/>
                    <a:pt x="53276" y="28829"/>
                  </a:cubicBezTo>
                  <a:cubicBezTo>
                    <a:pt x="61595" y="34290"/>
                    <a:pt x="73977" y="39688"/>
                    <a:pt x="68325" y="52896"/>
                  </a:cubicBezTo>
                  <a:cubicBezTo>
                    <a:pt x="61849" y="68073"/>
                    <a:pt x="48958" y="61468"/>
                    <a:pt x="38544" y="57150"/>
                  </a:cubicBezTo>
                  <a:cubicBezTo>
                    <a:pt x="24511" y="51308"/>
                    <a:pt x="9525" y="46863"/>
                    <a:pt x="0" y="3276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7" name="Полилиния: фигура 126">
              <a:extLst>
                <a:ext uri="{FF2B5EF4-FFF2-40B4-BE49-F238E27FC236}">
                  <a16:creationId xmlns="" xmlns:a16="http://schemas.microsoft.com/office/drawing/2014/main" id="{7BB8D335-52FF-4CB1-AB0B-891CEF4F2A99}"/>
                </a:ext>
              </a:extLst>
            </p:cNvPr>
            <p:cNvSpPr/>
            <p:nvPr/>
          </p:nvSpPr>
          <p:spPr>
            <a:xfrm>
              <a:off x="9319100" y="4857722"/>
              <a:ext cx="83598" cy="95047"/>
            </a:xfrm>
            <a:custGeom>
              <a:avLst/>
              <a:gdLst>
                <a:gd name="connsiteX0" fmla="*/ 22575 w 83598"/>
                <a:gd name="connsiteY0" fmla="*/ 5004 h 95047"/>
                <a:gd name="connsiteX1" fmla="*/ 83598 w 83598"/>
                <a:gd name="connsiteY1" fmla="*/ 95048 h 95047"/>
                <a:gd name="connsiteX2" fmla="*/ 53753 w 83598"/>
                <a:gd name="connsiteY2" fmla="*/ 53391 h 95047"/>
                <a:gd name="connsiteX3" fmla="*/ 22638 w 83598"/>
                <a:gd name="connsiteY3" fmla="*/ 62281 h 95047"/>
                <a:gd name="connsiteX4" fmla="*/ 7398 w 83598"/>
                <a:gd name="connsiteY4" fmla="*/ 54090 h 95047"/>
                <a:gd name="connsiteX5" fmla="*/ 2826 w 83598"/>
                <a:gd name="connsiteY5" fmla="*/ 50724 h 95047"/>
                <a:gd name="connsiteX6" fmla="*/ 7462 w 83598"/>
                <a:gd name="connsiteY6" fmla="*/ 940 h 95047"/>
                <a:gd name="connsiteX7" fmla="*/ 22575 w 83598"/>
                <a:gd name="connsiteY7" fmla="*/ 5004 h 9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598" h="95047">
                  <a:moveTo>
                    <a:pt x="22575" y="5004"/>
                  </a:moveTo>
                  <a:cubicBezTo>
                    <a:pt x="51213" y="28499"/>
                    <a:pt x="79281" y="52502"/>
                    <a:pt x="83598" y="95048"/>
                  </a:cubicBezTo>
                  <a:cubicBezTo>
                    <a:pt x="69120" y="84824"/>
                    <a:pt x="64993" y="66092"/>
                    <a:pt x="53753" y="53391"/>
                  </a:cubicBezTo>
                  <a:cubicBezTo>
                    <a:pt x="39212" y="37072"/>
                    <a:pt x="27591" y="37516"/>
                    <a:pt x="22638" y="62281"/>
                  </a:cubicBezTo>
                  <a:cubicBezTo>
                    <a:pt x="17558" y="59551"/>
                    <a:pt x="12478" y="56820"/>
                    <a:pt x="7398" y="54090"/>
                  </a:cubicBezTo>
                  <a:cubicBezTo>
                    <a:pt x="5874" y="52947"/>
                    <a:pt x="4350" y="51804"/>
                    <a:pt x="2826" y="50724"/>
                  </a:cubicBezTo>
                  <a:cubicBezTo>
                    <a:pt x="477" y="33706"/>
                    <a:pt x="-3905" y="16498"/>
                    <a:pt x="7462" y="940"/>
                  </a:cubicBezTo>
                  <a:cubicBezTo>
                    <a:pt x="13304" y="-1028"/>
                    <a:pt x="18384" y="-13"/>
                    <a:pt x="22575" y="500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8" name="Полилиния: фигура 127">
              <a:extLst>
                <a:ext uri="{FF2B5EF4-FFF2-40B4-BE49-F238E27FC236}">
                  <a16:creationId xmlns="" xmlns:a16="http://schemas.microsoft.com/office/drawing/2014/main" id="{3D6F4D1F-B2C8-4B2B-BD1F-2D9A600BDC1A}"/>
                </a:ext>
              </a:extLst>
            </p:cNvPr>
            <p:cNvSpPr/>
            <p:nvPr/>
          </p:nvSpPr>
          <p:spPr>
            <a:xfrm>
              <a:off x="9463595" y="5026430"/>
              <a:ext cx="137160" cy="38907"/>
            </a:xfrm>
            <a:custGeom>
              <a:avLst/>
              <a:gdLst>
                <a:gd name="connsiteX0" fmla="*/ 0 w 137160"/>
                <a:gd name="connsiteY0" fmla="*/ 0 h 38907"/>
                <a:gd name="connsiteX1" fmla="*/ 87821 w 137160"/>
                <a:gd name="connsiteY1" fmla="*/ 18733 h 38907"/>
                <a:gd name="connsiteX2" fmla="*/ 137161 w 137160"/>
                <a:gd name="connsiteY2" fmla="*/ 24575 h 38907"/>
                <a:gd name="connsiteX3" fmla="*/ 62040 w 137160"/>
                <a:gd name="connsiteY3" fmla="*/ 36894 h 38907"/>
                <a:gd name="connsiteX4" fmla="*/ 0 w 137160"/>
                <a:gd name="connsiteY4" fmla="*/ 0 h 3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60" h="38907">
                  <a:moveTo>
                    <a:pt x="0" y="0"/>
                  </a:moveTo>
                  <a:cubicBezTo>
                    <a:pt x="25654" y="25781"/>
                    <a:pt x="55436" y="29782"/>
                    <a:pt x="87821" y="18733"/>
                  </a:cubicBezTo>
                  <a:cubicBezTo>
                    <a:pt x="105156" y="12827"/>
                    <a:pt x="122111" y="8319"/>
                    <a:pt x="137161" y="24575"/>
                  </a:cubicBezTo>
                  <a:cubicBezTo>
                    <a:pt x="112078" y="28575"/>
                    <a:pt x="86805" y="31369"/>
                    <a:pt x="62040" y="36894"/>
                  </a:cubicBezTo>
                  <a:cubicBezTo>
                    <a:pt x="30735" y="43879"/>
                    <a:pt x="10033" y="32957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29" name="Полилиния: фигура 128">
              <a:extLst>
                <a:ext uri="{FF2B5EF4-FFF2-40B4-BE49-F238E27FC236}">
                  <a16:creationId xmlns="" xmlns:a16="http://schemas.microsoft.com/office/drawing/2014/main" id="{12486C0B-FEE9-41A9-9EF9-AA57F27B724E}"/>
                </a:ext>
              </a:extLst>
            </p:cNvPr>
            <p:cNvSpPr/>
            <p:nvPr/>
          </p:nvSpPr>
          <p:spPr>
            <a:xfrm>
              <a:off x="9836911" y="5050941"/>
              <a:ext cx="80943" cy="40957"/>
            </a:xfrm>
            <a:custGeom>
              <a:avLst/>
              <a:gdLst>
                <a:gd name="connsiteX0" fmla="*/ 0 w 80943"/>
                <a:gd name="connsiteY0" fmla="*/ 64 h 40957"/>
                <a:gd name="connsiteX1" fmla="*/ 56515 w 80943"/>
                <a:gd name="connsiteY1" fmla="*/ 3874 h 40957"/>
                <a:gd name="connsiteX2" fmla="*/ 80835 w 80943"/>
                <a:gd name="connsiteY2" fmla="*/ 19177 h 40957"/>
                <a:gd name="connsiteX3" fmla="*/ 56959 w 80943"/>
                <a:gd name="connsiteY3" fmla="*/ 38989 h 40957"/>
                <a:gd name="connsiteX4" fmla="*/ 38164 w 80943"/>
                <a:gd name="connsiteY4" fmla="*/ 40958 h 40957"/>
                <a:gd name="connsiteX5" fmla="*/ 28956 w 80943"/>
                <a:gd name="connsiteY5" fmla="*/ 8382 h 40957"/>
                <a:gd name="connsiteX6" fmla="*/ 64 w 80943"/>
                <a:gd name="connsiteY6" fmla="*/ 0 h 4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943" h="40957">
                  <a:moveTo>
                    <a:pt x="0" y="64"/>
                  </a:moveTo>
                  <a:cubicBezTo>
                    <a:pt x="18859" y="1207"/>
                    <a:pt x="37782" y="1334"/>
                    <a:pt x="56515" y="3874"/>
                  </a:cubicBezTo>
                  <a:cubicBezTo>
                    <a:pt x="65977" y="5144"/>
                    <a:pt x="79629" y="6731"/>
                    <a:pt x="80835" y="19177"/>
                  </a:cubicBezTo>
                  <a:cubicBezTo>
                    <a:pt x="82359" y="35306"/>
                    <a:pt x="67373" y="36005"/>
                    <a:pt x="56959" y="38989"/>
                  </a:cubicBezTo>
                  <a:cubicBezTo>
                    <a:pt x="50991" y="40704"/>
                    <a:pt x="44450" y="40386"/>
                    <a:pt x="38164" y="40958"/>
                  </a:cubicBezTo>
                  <a:cubicBezTo>
                    <a:pt x="51626" y="24702"/>
                    <a:pt x="53340" y="12700"/>
                    <a:pt x="28956" y="8382"/>
                  </a:cubicBezTo>
                  <a:cubicBezTo>
                    <a:pt x="19177" y="6667"/>
                    <a:pt x="9716" y="2858"/>
                    <a:pt x="64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0" name="Полилиния: фигура 129">
              <a:extLst>
                <a:ext uri="{FF2B5EF4-FFF2-40B4-BE49-F238E27FC236}">
                  <a16:creationId xmlns="" xmlns:a16="http://schemas.microsoft.com/office/drawing/2014/main" id="{C9C820A3-FEC1-45E5-9F59-E620766D37A2}"/>
                </a:ext>
              </a:extLst>
            </p:cNvPr>
            <p:cNvSpPr/>
            <p:nvPr/>
          </p:nvSpPr>
          <p:spPr>
            <a:xfrm>
              <a:off x="9497404" y="5288241"/>
              <a:ext cx="27213" cy="81851"/>
            </a:xfrm>
            <a:custGeom>
              <a:avLst/>
              <a:gdLst>
                <a:gd name="connsiteX0" fmla="*/ 11975 w 27213"/>
                <a:gd name="connsiteY0" fmla="*/ 0 h 81851"/>
                <a:gd name="connsiteX1" fmla="*/ 27214 w 27213"/>
                <a:gd name="connsiteY1" fmla="*/ 81852 h 81851"/>
                <a:gd name="connsiteX2" fmla="*/ 4735 w 27213"/>
                <a:gd name="connsiteY2" fmla="*/ 34925 h 81851"/>
                <a:gd name="connsiteX3" fmla="*/ 11975 w 27213"/>
                <a:gd name="connsiteY3" fmla="*/ 0 h 81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213" h="81851">
                  <a:moveTo>
                    <a:pt x="11975" y="0"/>
                  </a:moveTo>
                  <a:cubicBezTo>
                    <a:pt x="34453" y="23559"/>
                    <a:pt x="11530" y="56833"/>
                    <a:pt x="27214" y="81852"/>
                  </a:cubicBezTo>
                  <a:cubicBezTo>
                    <a:pt x="2767" y="75629"/>
                    <a:pt x="-6504" y="61786"/>
                    <a:pt x="4735" y="34925"/>
                  </a:cubicBezTo>
                  <a:cubicBezTo>
                    <a:pt x="9180" y="24257"/>
                    <a:pt x="9689" y="11684"/>
                    <a:pt x="11975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1" name="Полилиния: фигура 130">
              <a:extLst>
                <a:ext uri="{FF2B5EF4-FFF2-40B4-BE49-F238E27FC236}">
                  <a16:creationId xmlns="" xmlns:a16="http://schemas.microsoft.com/office/drawing/2014/main" id="{7974E629-DEF4-46A2-937F-C9DFADD36371}"/>
                </a:ext>
              </a:extLst>
            </p:cNvPr>
            <p:cNvSpPr/>
            <p:nvPr/>
          </p:nvSpPr>
          <p:spPr>
            <a:xfrm>
              <a:off x="9676955" y="5041436"/>
              <a:ext cx="68579" cy="20686"/>
            </a:xfrm>
            <a:custGeom>
              <a:avLst/>
              <a:gdLst>
                <a:gd name="connsiteX0" fmla="*/ 0 w 68579"/>
                <a:gd name="connsiteY0" fmla="*/ 17697 h 20686"/>
                <a:gd name="connsiteX1" fmla="*/ 68580 w 68579"/>
                <a:gd name="connsiteY1" fmla="*/ 17697 h 20686"/>
                <a:gd name="connsiteX2" fmla="*/ 0 w 68579"/>
                <a:gd name="connsiteY2" fmla="*/ 17697 h 2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79" h="20686">
                  <a:moveTo>
                    <a:pt x="0" y="17697"/>
                  </a:moveTo>
                  <a:cubicBezTo>
                    <a:pt x="22860" y="-11133"/>
                    <a:pt x="45720" y="-20"/>
                    <a:pt x="68580" y="17697"/>
                  </a:cubicBezTo>
                  <a:cubicBezTo>
                    <a:pt x="45720" y="23221"/>
                    <a:pt x="22860" y="19792"/>
                    <a:pt x="0" y="1769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2" name="Полилиния: фигура 131">
              <a:extLst>
                <a:ext uri="{FF2B5EF4-FFF2-40B4-BE49-F238E27FC236}">
                  <a16:creationId xmlns="" xmlns:a16="http://schemas.microsoft.com/office/drawing/2014/main" id="{A96F43CB-F66A-4C37-913C-E28639A317CD}"/>
                </a:ext>
              </a:extLst>
            </p:cNvPr>
            <p:cNvSpPr/>
            <p:nvPr/>
          </p:nvSpPr>
          <p:spPr>
            <a:xfrm>
              <a:off x="9776015" y="5239219"/>
              <a:ext cx="35451" cy="32227"/>
            </a:xfrm>
            <a:custGeom>
              <a:avLst/>
              <a:gdLst>
                <a:gd name="connsiteX0" fmla="*/ 0 w 35451"/>
                <a:gd name="connsiteY0" fmla="*/ 16320 h 32227"/>
                <a:gd name="connsiteX1" fmla="*/ 22860 w 35451"/>
                <a:gd name="connsiteY1" fmla="*/ 0 h 32227"/>
                <a:gd name="connsiteX2" fmla="*/ 30988 w 35451"/>
                <a:gd name="connsiteY2" fmla="*/ 28956 h 32227"/>
                <a:gd name="connsiteX3" fmla="*/ 0 w 35451"/>
                <a:gd name="connsiteY3" fmla="*/ 16383 h 32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451" h="32227">
                  <a:moveTo>
                    <a:pt x="0" y="16320"/>
                  </a:moveTo>
                  <a:cubicBezTo>
                    <a:pt x="5652" y="7747"/>
                    <a:pt x="13335" y="2286"/>
                    <a:pt x="22860" y="0"/>
                  </a:cubicBezTo>
                  <a:cubicBezTo>
                    <a:pt x="25336" y="10096"/>
                    <a:pt x="43752" y="18415"/>
                    <a:pt x="30988" y="28956"/>
                  </a:cubicBezTo>
                  <a:cubicBezTo>
                    <a:pt x="20193" y="37846"/>
                    <a:pt x="8255" y="26924"/>
                    <a:pt x="0" y="1638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3" name="Полилиния: фигура 132">
              <a:extLst>
                <a:ext uri="{FF2B5EF4-FFF2-40B4-BE49-F238E27FC236}">
                  <a16:creationId xmlns="" xmlns:a16="http://schemas.microsoft.com/office/drawing/2014/main" id="{C5D89D94-3A19-458E-9C23-EA9B3F8C9CF4}"/>
                </a:ext>
              </a:extLst>
            </p:cNvPr>
            <p:cNvSpPr/>
            <p:nvPr/>
          </p:nvSpPr>
          <p:spPr>
            <a:xfrm>
              <a:off x="77320" y="1756288"/>
              <a:ext cx="575200" cy="2942035"/>
            </a:xfrm>
            <a:custGeom>
              <a:avLst/>
              <a:gdLst>
                <a:gd name="connsiteX0" fmla="*/ 434680 w 575200"/>
                <a:gd name="connsiteY0" fmla="*/ 2941718 h 2942035"/>
                <a:gd name="connsiteX1" fmla="*/ 345716 w 575200"/>
                <a:gd name="connsiteY1" fmla="*/ 2686320 h 2942035"/>
                <a:gd name="connsiteX2" fmla="*/ 335683 w 575200"/>
                <a:gd name="connsiteY2" fmla="*/ 2565224 h 2942035"/>
                <a:gd name="connsiteX3" fmla="*/ 367814 w 575200"/>
                <a:gd name="connsiteY3" fmla="*/ 2566113 h 2942035"/>
                <a:gd name="connsiteX4" fmla="*/ 388896 w 575200"/>
                <a:gd name="connsiteY4" fmla="*/ 2583132 h 2942035"/>
                <a:gd name="connsiteX5" fmla="*/ 429409 w 575200"/>
                <a:gd name="connsiteY5" fmla="*/ 2584338 h 2942035"/>
                <a:gd name="connsiteX6" fmla="*/ 404200 w 575200"/>
                <a:gd name="connsiteY6" fmla="*/ 2557478 h 2942035"/>
                <a:gd name="connsiteX7" fmla="*/ 318602 w 575200"/>
                <a:gd name="connsiteY7" fmla="*/ 2520012 h 2942035"/>
                <a:gd name="connsiteX8" fmla="*/ 272120 w 575200"/>
                <a:gd name="connsiteY8" fmla="*/ 2452003 h 2942035"/>
                <a:gd name="connsiteX9" fmla="*/ 224812 w 575200"/>
                <a:gd name="connsiteY9" fmla="*/ 2265566 h 2942035"/>
                <a:gd name="connsiteX10" fmla="*/ 230146 w 575200"/>
                <a:gd name="connsiteY10" fmla="*/ 2231340 h 2942035"/>
                <a:gd name="connsiteX11" fmla="*/ 298917 w 575200"/>
                <a:gd name="connsiteY11" fmla="*/ 2253565 h 2942035"/>
                <a:gd name="connsiteX12" fmla="*/ 348574 w 575200"/>
                <a:gd name="connsiteY12" fmla="*/ 2369135 h 2942035"/>
                <a:gd name="connsiteX13" fmla="*/ 356130 w 575200"/>
                <a:gd name="connsiteY13" fmla="*/ 2318653 h 2942035"/>
                <a:gd name="connsiteX14" fmla="*/ 333842 w 575200"/>
                <a:gd name="connsiteY14" fmla="*/ 2105800 h 2942035"/>
                <a:gd name="connsiteX15" fmla="*/ 294472 w 575200"/>
                <a:gd name="connsiteY15" fmla="*/ 2045030 h 2942035"/>
                <a:gd name="connsiteX16" fmla="*/ 215922 w 575200"/>
                <a:gd name="connsiteY16" fmla="*/ 1948128 h 2942035"/>
                <a:gd name="connsiteX17" fmla="*/ 219732 w 575200"/>
                <a:gd name="connsiteY17" fmla="*/ 1895550 h 2942035"/>
                <a:gd name="connsiteX18" fmla="*/ 222844 w 575200"/>
                <a:gd name="connsiteY18" fmla="*/ 1855672 h 2942035"/>
                <a:gd name="connsiteX19" fmla="*/ 171853 w 575200"/>
                <a:gd name="connsiteY19" fmla="*/ 1724544 h 2942035"/>
                <a:gd name="connsiteX20" fmla="*/ 169948 w 575200"/>
                <a:gd name="connsiteY20" fmla="*/ 1716797 h 2942035"/>
                <a:gd name="connsiteX21" fmla="*/ 164233 w 575200"/>
                <a:gd name="connsiteY21" fmla="*/ 1713050 h 2942035"/>
                <a:gd name="connsiteX22" fmla="*/ 186331 w 575200"/>
                <a:gd name="connsiteY22" fmla="*/ 1923871 h 2942035"/>
                <a:gd name="connsiteX23" fmla="*/ 168043 w 575200"/>
                <a:gd name="connsiteY23" fmla="*/ 1984070 h 2942035"/>
                <a:gd name="connsiteX24" fmla="*/ 145247 w 575200"/>
                <a:gd name="connsiteY24" fmla="*/ 1959495 h 2942035"/>
                <a:gd name="connsiteX25" fmla="*/ 132356 w 575200"/>
                <a:gd name="connsiteY25" fmla="*/ 1930602 h 2942035"/>
                <a:gd name="connsiteX26" fmla="*/ 106131 w 575200"/>
                <a:gd name="connsiteY26" fmla="*/ 1847100 h 2942035"/>
                <a:gd name="connsiteX27" fmla="*/ 107020 w 575200"/>
                <a:gd name="connsiteY27" fmla="*/ 1828621 h 2942035"/>
                <a:gd name="connsiteX28" fmla="*/ 110195 w 575200"/>
                <a:gd name="connsiteY28" fmla="*/ 1805062 h 2942035"/>
                <a:gd name="connsiteX29" fmla="*/ 100098 w 575200"/>
                <a:gd name="connsiteY29" fmla="*/ 1623451 h 2942035"/>
                <a:gd name="connsiteX30" fmla="*/ 107020 w 575200"/>
                <a:gd name="connsiteY30" fmla="*/ 1593606 h 2942035"/>
                <a:gd name="connsiteX31" fmla="*/ 132356 w 575200"/>
                <a:gd name="connsiteY31" fmla="*/ 1606179 h 2942035"/>
                <a:gd name="connsiteX32" fmla="*/ 158772 w 575200"/>
                <a:gd name="connsiteY32" fmla="*/ 1616911 h 2942035"/>
                <a:gd name="connsiteX33" fmla="*/ 164868 w 575200"/>
                <a:gd name="connsiteY33" fmla="*/ 1591130 h 2942035"/>
                <a:gd name="connsiteX34" fmla="*/ 185887 w 575200"/>
                <a:gd name="connsiteY34" fmla="*/ 1551251 h 2942035"/>
                <a:gd name="connsiteX35" fmla="*/ 202270 w 575200"/>
                <a:gd name="connsiteY35" fmla="*/ 1517215 h 2942035"/>
                <a:gd name="connsiteX36" fmla="*/ 161312 w 575200"/>
                <a:gd name="connsiteY36" fmla="*/ 1497784 h 2942035"/>
                <a:gd name="connsiteX37" fmla="*/ 128991 w 575200"/>
                <a:gd name="connsiteY37" fmla="*/ 1494101 h 2942035"/>
                <a:gd name="connsiteX38" fmla="*/ 134579 w 575200"/>
                <a:gd name="connsiteY38" fmla="*/ 1418218 h 2942035"/>
                <a:gd name="connsiteX39" fmla="*/ 164741 w 575200"/>
                <a:gd name="connsiteY39" fmla="*/ 1406407 h 2942035"/>
                <a:gd name="connsiteX40" fmla="*/ 153883 w 575200"/>
                <a:gd name="connsiteY40" fmla="*/ 1359417 h 2942035"/>
                <a:gd name="connsiteX41" fmla="*/ 154899 w 575200"/>
                <a:gd name="connsiteY41" fmla="*/ 1245815 h 2942035"/>
                <a:gd name="connsiteX42" fmla="*/ 173758 w 575200"/>
                <a:gd name="connsiteY42" fmla="*/ 1224479 h 2942035"/>
                <a:gd name="connsiteX43" fmla="*/ 188236 w 575200"/>
                <a:gd name="connsiteY43" fmla="*/ 1183140 h 2942035"/>
                <a:gd name="connsiteX44" fmla="*/ 162646 w 575200"/>
                <a:gd name="connsiteY44" fmla="*/ 1173933 h 2942035"/>
                <a:gd name="connsiteX45" fmla="*/ 139532 w 575200"/>
                <a:gd name="connsiteY45" fmla="*/ 1153359 h 2942035"/>
                <a:gd name="connsiteX46" fmla="*/ 130134 w 575200"/>
                <a:gd name="connsiteY46" fmla="*/ 1076714 h 2942035"/>
                <a:gd name="connsiteX47" fmla="*/ 68221 w 575200"/>
                <a:gd name="connsiteY47" fmla="*/ 1017912 h 2942035"/>
                <a:gd name="connsiteX48" fmla="*/ 12532 w 575200"/>
                <a:gd name="connsiteY48" fmla="*/ 992893 h 2942035"/>
                <a:gd name="connsiteX49" fmla="*/ 2499 w 575200"/>
                <a:gd name="connsiteY49" fmla="*/ 930981 h 2942035"/>
                <a:gd name="connsiteX50" fmla="*/ 11833 w 575200"/>
                <a:gd name="connsiteY50" fmla="*/ 919995 h 2942035"/>
                <a:gd name="connsiteX51" fmla="*/ 25295 w 575200"/>
                <a:gd name="connsiteY51" fmla="*/ 930917 h 2942035"/>
                <a:gd name="connsiteX52" fmla="*/ 99654 w 575200"/>
                <a:gd name="connsiteY52" fmla="*/ 985019 h 2942035"/>
                <a:gd name="connsiteX53" fmla="*/ 175219 w 575200"/>
                <a:gd name="connsiteY53" fmla="*/ 1048075 h 2942035"/>
                <a:gd name="connsiteX54" fmla="*/ 203603 w 575200"/>
                <a:gd name="connsiteY54" fmla="*/ 1105860 h 2942035"/>
                <a:gd name="connsiteX55" fmla="*/ 224495 w 575200"/>
                <a:gd name="connsiteY55" fmla="*/ 1108781 h 2942035"/>
                <a:gd name="connsiteX56" fmla="*/ 256626 w 575200"/>
                <a:gd name="connsiteY56" fmla="*/ 1007181 h 2942035"/>
                <a:gd name="connsiteX57" fmla="*/ 211350 w 575200"/>
                <a:gd name="connsiteY57" fmla="*/ 870147 h 2942035"/>
                <a:gd name="connsiteX58" fmla="*/ 194015 w 575200"/>
                <a:gd name="connsiteY58" fmla="*/ 839477 h 2942035"/>
                <a:gd name="connsiteX59" fmla="*/ 206588 w 575200"/>
                <a:gd name="connsiteY59" fmla="*/ 813251 h 2942035"/>
                <a:gd name="connsiteX60" fmla="*/ 226844 w 575200"/>
                <a:gd name="connsiteY60" fmla="*/ 826396 h 2942035"/>
                <a:gd name="connsiteX61" fmla="*/ 244751 w 575200"/>
                <a:gd name="connsiteY61" fmla="*/ 846906 h 2942035"/>
                <a:gd name="connsiteX62" fmla="*/ 258975 w 575200"/>
                <a:gd name="connsiteY62" fmla="*/ 819919 h 2942035"/>
                <a:gd name="connsiteX63" fmla="*/ 268246 w 575200"/>
                <a:gd name="connsiteY63" fmla="*/ 752735 h 2942035"/>
                <a:gd name="connsiteX64" fmla="*/ 301901 w 575200"/>
                <a:gd name="connsiteY64" fmla="*/ 702633 h 2942035"/>
                <a:gd name="connsiteX65" fmla="*/ 353400 w 575200"/>
                <a:gd name="connsiteY65" fmla="*/ 610050 h 2942035"/>
                <a:gd name="connsiteX66" fmla="*/ 322793 w 575200"/>
                <a:gd name="connsiteY66" fmla="*/ 580332 h 2942035"/>
                <a:gd name="connsiteX67" fmla="*/ 258912 w 575200"/>
                <a:gd name="connsiteY67" fmla="*/ 551566 h 2942035"/>
                <a:gd name="connsiteX68" fmla="*/ 184363 w 575200"/>
                <a:gd name="connsiteY68" fmla="*/ 387227 h 2942035"/>
                <a:gd name="connsiteX69" fmla="*/ 153248 w 575200"/>
                <a:gd name="connsiteY69" fmla="*/ 368558 h 2942035"/>
                <a:gd name="connsiteX70" fmla="*/ 111020 w 575200"/>
                <a:gd name="connsiteY70" fmla="*/ 335475 h 2942035"/>
                <a:gd name="connsiteX71" fmla="*/ 78889 w 575200"/>
                <a:gd name="connsiteY71" fmla="*/ 287913 h 2942035"/>
                <a:gd name="connsiteX72" fmla="*/ 77556 w 575200"/>
                <a:gd name="connsiteY72" fmla="*/ 256607 h 2942035"/>
                <a:gd name="connsiteX73" fmla="*/ 79778 w 575200"/>
                <a:gd name="connsiteY73" fmla="*/ 189106 h 2942035"/>
                <a:gd name="connsiteX74" fmla="*/ 29105 w 575200"/>
                <a:gd name="connsiteY74" fmla="*/ 132083 h 2942035"/>
                <a:gd name="connsiteX75" fmla="*/ 35074 w 575200"/>
                <a:gd name="connsiteY75" fmla="*/ 124018 h 2942035"/>
                <a:gd name="connsiteX76" fmla="*/ 79016 w 575200"/>
                <a:gd name="connsiteY76" fmla="*/ 99952 h 2942035"/>
                <a:gd name="connsiteX77" fmla="*/ 51013 w 575200"/>
                <a:gd name="connsiteY77" fmla="*/ 45278 h 2942035"/>
                <a:gd name="connsiteX78" fmla="*/ 30502 w 575200"/>
                <a:gd name="connsiteY78" fmla="*/ 11560 h 2942035"/>
                <a:gd name="connsiteX79" fmla="*/ 70126 w 575200"/>
                <a:gd name="connsiteY79" fmla="*/ 3368 h 2942035"/>
                <a:gd name="connsiteX80" fmla="*/ 178902 w 575200"/>
                <a:gd name="connsiteY80" fmla="*/ 26355 h 2942035"/>
                <a:gd name="connsiteX81" fmla="*/ 299107 w 575200"/>
                <a:gd name="connsiteY81" fmla="*/ 574 h 2942035"/>
                <a:gd name="connsiteX82" fmla="*/ 339049 w 575200"/>
                <a:gd name="connsiteY82" fmla="*/ 48961 h 2942035"/>
                <a:gd name="connsiteX83" fmla="*/ 358734 w 575200"/>
                <a:gd name="connsiteY83" fmla="*/ 58359 h 2942035"/>
                <a:gd name="connsiteX84" fmla="*/ 421535 w 575200"/>
                <a:gd name="connsiteY84" fmla="*/ 146244 h 2942035"/>
                <a:gd name="connsiteX85" fmla="*/ 460016 w 575200"/>
                <a:gd name="connsiteY85" fmla="*/ 175136 h 2942035"/>
                <a:gd name="connsiteX86" fmla="*/ 479193 w 575200"/>
                <a:gd name="connsiteY86" fmla="*/ 199330 h 2942035"/>
                <a:gd name="connsiteX87" fmla="*/ 458429 w 575200"/>
                <a:gd name="connsiteY87" fmla="*/ 217428 h 2942035"/>
                <a:gd name="connsiteX88" fmla="*/ 451761 w 575200"/>
                <a:gd name="connsiteY88" fmla="*/ 221301 h 2942035"/>
                <a:gd name="connsiteX89" fmla="*/ 363052 w 575200"/>
                <a:gd name="connsiteY89" fmla="*/ 190440 h 2942035"/>
                <a:gd name="connsiteX90" fmla="*/ 318538 w 575200"/>
                <a:gd name="connsiteY90" fmla="*/ 169993 h 2942035"/>
                <a:gd name="connsiteX91" fmla="*/ 199984 w 575200"/>
                <a:gd name="connsiteY91" fmla="*/ 175073 h 2942035"/>
                <a:gd name="connsiteX92" fmla="*/ 160423 w 575200"/>
                <a:gd name="connsiteY92" fmla="*/ 199711 h 2942035"/>
                <a:gd name="connsiteX93" fmla="*/ 199031 w 575200"/>
                <a:gd name="connsiteY93" fmla="*/ 234065 h 2942035"/>
                <a:gd name="connsiteX94" fmla="*/ 248244 w 575200"/>
                <a:gd name="connsiteY94" fmla="*/ 286516 h 2942035"/>
                <a:gd name="connsiteX95" fmla="*/ 213636 w 575200"/>
                <a:gd name="connsiteY95" fmla="*/ 314837 h 2942035"/>
                <a:gd name="connsiteX96" fmla="*/ 182585 w 575200"/>
                <a:gd name="connsiteY96" fmla="*/ 319409 h 2942035"/>
                <a:gd name="connsiteX97" fmla="*/ 255165 w 575200"/>
                <a:gd name="connsiteY97" fmla="*/ 399864 h 2942035"/>
                <a:gd name="connsiteX98" fmla="*/ 364258 w 575200"/>
                <a:gd name="connsiteY98" fmla="*/ 499242 h 2942035"/>
                <a:gd name="connsiteX99" fmla="*/ 419757 w 575200"/>
                <a:gd name="connsiteY99" fmla="*/ 491050 h 2942035"/>
                <a:gd name="connsiteX100" fmla="*/ 472589 w 575200"/>
                <a:gd name="connsiteY100" fmla="*/ 313059 h 2942035"/>
                <a:gd name="connsiteX101" fmla="*/ 485099 w 575200"/>
                <a:gd name="connsiteY101" fmla="*/ 284293 h 2942035"/>
                <a:gd name="connsiteX102" fmla="*/ 495068 w 575200"/>
                <a:gd name="connsiteY102" fmla="*/ 311535 h 2942035"/>
                <a:gd name="connsiteX103" fmla="*/ 511642 w 575200"/>
                <a:gd name="connsiteY103" fmla="*/ 562552 h 2942035"/>
                <a:gd name="connsiteX104" fmla="*/ 515769 w 575200"/>
                <a:gd name="connsiteY104" fmla="*/ 581094 h 2942035"/>
                <a:gd name="connsiteX105" fmla="*/ 537931 w 575200"/>
                <a:gd name="connsiteY105" fmla="*/ 632720 h 2942035"/>
                <a:gd name="connsiteX106" fmla="*/ 558505 w 575200"/>
                <a:gd name="connsiteY106" fmla="*/ 675265 h 2942035"/>
                <a:gd name="connsiteX107" fmla="*/ 560346 w 575200"/>
                <a:gd name="connsiteY107" fmla="*/ 715270 h 2942035"/>
                <a:gd name="connsiteX108" fmla="*/ 537423 w 575200"/>
                <a:gd name="connsiteY108" fmla="*/ 733368 h 2942035"/>
                <a:gd name="connsiteX109" fmla="*/ 532025 w 575200"/>
                <a:gd name="connsiteY109" fmla="*/ 705046 h 2942035"/>
                <a:gd name="connsiteX110" fmla="*/ 529104 w 575200"/>
                <a:gd name="connsiteY110" fmla="*/ 664787 h 2942035"/>
                <a:gd name="connsiteX111" fmla="*/ 489036 w 575200"/>
                <a:gd name="connsiteY111" fmla="*/ 631259 h 2942035"/>
                <a:gd name="connsiteX112" fmla="*/ 460207 w 575200"/>
                <a:gd name="connsiteY112" fmla="*/ 664152 h 2942035"/>
                <a:gd name="connsiteX113" fmla="*/ 453666 w 575200"/>
                <a:gd name="connsiteY113" fmla="*/ 731971 h 2942035"/>
                <a:gd name="connsiteX114" fmla="*/ 447951 w 575200"/>
                <a:gd name="connsiteY114" fmla="*/ 804932 h 2942035"/>
                <a:gd name="connsiteX115" fmla="*/ 452396 w 575200"/>
                <a:gd name="connsiteY115" fmla="*/ 920566 h 2942035"/>
                <a:gd name="connsiteX116" fmla="*/ 463064 w 575200"/>
                <a:gd name="connsiteY116" fmla="*/ 930345 h 2942035"/>
                <a:gd name="connsiteX117" fmla="*/ 556663 w 575200"/>
                <a:gd name="connsiteY117" fmla="*/ 1042932 h 2942035"/>
                <a:gd name="connsiteX118" fmla="*/ 571776 w 575200"/>
                <a:gd name="connsiteY118" fmla="*/ 1084588 h 2942035"/>
                <a:gd name="connsiteX119" fmla="*/ 571903 w 575200"/>
                <a:gd name="connsiteY119" fmla="*/ 1100844 h 2942035"/>
                <a:gd name="connsiteX120" fmla="*/ 549043 w 575200"/>
                <a:gd name="connsiteY120" fmla="*/ 1207207 h 2942035"/>
                <a:gd name="connsiteX121" fmla="*/ 556536 w 575200"/>
                <a:gd name="connsiteY121" fmla="*/ 1223844 h 2942035"/>
                <a:gd name="connsiteX122" fmla="*/ 541931 w 575200"/>
                <a:gd name="connsiteY122" fmla="*/ 1334715 h 2942035"/>
                <a:gd name="connsiteX123" fmla="*/ 514944 w 575200"/>
                <a:gd name="connsiteY123" fmla="*/ 1519501 h 2942035"/>
                <a:gd name="connsiteX124" fmla="*/ 491322 w 575200"/>
                <a:gd name="connsiteY124" fmla="*/ 1673426 h 2942035"/>
                <a:gd name="connsiteX125" fmla="*/ 452206 w 575200"/>
                <a:gd name="connsiteY125" fmla="*/ 1791029 h 2942035"/>
                <a:gd name="connsiteX126" fmla="*/ 422615 w 575200"/>
                <a:gd name="connsiteY126" fmla="*/ 2047951 h 2942035"/>
                <a:gd name="connsiteX127" fmla="*/ 411185 w 575200"/>
                <a:gd name="connsiteY127" fmla="*/ 2189811 h 2942035"/>
                <a:gd name="connsiteX128" fmla="*/ 426806 w 575200"/>
                <a:gd name="connsiteY128" fmla="*/ 2262709 h 2942035"/>
                <a:gd name="connsiteX129" fmla="*/ 430044 w 575200"/>
                <a:gd name="connsiteY129" fmla="*/ 2321637 h 2942035"/>
                <a:gd name="connsiteX130" fmla="*/ 440014 w 575200"/>
                <a:gd name="connsiteY130" fmla="*/ 2372946 h 2942035"/>
                <a:gd name="connsiteX131" fmla="*/ 454111 w 575200"/>
                <a:gd name="connsiteY131" fmla="*/ 2505978 h 2942035"/>
                <a:gd name="connsiteX132" fmla="*/ 531073 w 575200"/>
                <a:gd name="connsiteY132" fmla="*/ 2568717 h 2942035"/>
                <a:gd name="connsiteX133" fmla="*/ 539518 w 575200"/>
                <a:gd name="connsiteY133" fmla="*/ 2607960 h 2942035"/>
                <a:gd name="connsiteX134" fmla="*/ 504276 w 575200"/>
                <a:gd name="connsiteY134" fmla="*/ 2636408 h 2942035"/>
                <a:gd name="connsiteX135" fmla="*/ 423631 w 575200"/>
                <a:gd name="connsiteY135" fmla="*/ 2723340 h 2942035"/>
                <a:gd name="connsiteX136" fmla="*/ 421662 w 575200"/>
                <a:gd name="connsiteY136" fmla="*/ 2734389 h 2942035"/>
                <a:gd name="connsiteX137" fmla="*/ 450237 w 575200"/>
                <a:gd name="connsiteY137" fmla="*/ 2894728 h 2942035"/>
                <a:gd name="connsiteX138" fmla="*/ 434870 w 575200"/>
                <a:gd name="connsiteY138" fmla="*/ 2942035 h 2942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575200" h="2942035">
                  <a:moveTo>
                    <a:pt x="434680" y="2941718"/>
                  </a:moveTo>
                  <a:cubicBezTo>
                    <a:pt x="405343" y="2856437"/>
                    <a:pt x="376133" y="2771156"/>
                    <a:pt x="345716" y="2686320"/>
                  </a:cubicBezTo>
                  <a:cubicBezTo>
                    <a:pt x="332699" y="2649934"/>
                    <a:pt x="338477" y="2605801"/>
                    <a:pt x="335683" y="2565224"/>
                  </a:cubicBezTo>
                  <a:cubicBezTo>
                    <a:pt x="346732" y="2550810"/>
                    <a:pt x="357464" y="2555509"/>
                    <a:pt x="367814" y="2566113"/>
                  </a:cubicBezTo>
                  <a:cubicBezTo>
                    <a:pt x="374228" y="2572717"/>
                    <a:pt x="380641" y="2579512"/>
                    <a:pt x="388896" y="2583132"/>
                  </a:cubicBezTo>
                  <a:cubicBezTo>
                    <a:pt x="402485" y="2589037"/>
                    <a:pt x="421091" y="2602309"/>
                    <a:pt x="429409" y="2584338"/>
                  </a:cubicBezTo>
                  <a:cubicBezTo>
                    <a:pt x="438299" y="2565161"/>
                    <a:pt x="415249" y="2563891"/>
                    <a:pt x="404200" y="2557478"/>
                  </a:cubicBezTo>
                  <a:cubicBezTo>
                    <a:pt x="377022" y="2541793"/>
                    <a:pt x="352384" y="2524330"/>
                    <a:pt x="318602" y="2520012"/>
                  </a:cubicBezTo>
                  <a:cubicBezTo>
                    <a:pt x="292757" y="2516710"/>
                    <a:pt x="274469" y="2480071"/>
                    <a:pt x="272120" y="2452003"/>
                  </a:cubicBezTo>
                  <a:cubicBezTo>
                    <a:pt x="266595" y="2386217"/>
                    <a:pt x="235417" y="2329130"/>
                    <a:pt x="224812" y="2265566"/>
                  </a:cubicBezTo>
                  <a:cubicBezTo>
                    <a:pt x="222717" y="2252866"/>
                    <a:pt x="221320" y="2241564"/>
                    <a:pt x="230146" y="2231340"/>
                  </a:cubicBezTo>
                  <a:cubicBezTo>
                    <a:pt x="260245" y="2212671"/>
                    <a:pt x="280502" y="2232292"/>
                    <a:pt x="298917" y="2253565"/>
                  </a:cubicBezTo>
                  <a:cubicBezTo>
                    <a:pt x="325460" y="2284172"/>
                    <a:pt x="340573" y="2321383"/>
                    <a:pt x="348574" y="2369135"/>
                  </a:cubicBezTo>
                  <a:cubicBezTo>
                    <a:pt x="357146" y="2349069"/>
                    <a:pt x="356003" y="2333322"/>
                    <a:pt x="356130" y="2318653"/>
                  </a:cubicBezTo>
                  <a:cubicBezTo>
                    <a:pt x="356765" y="2246897"/>
                    <a:pt x="340001" y="2176983"/>
                    <a:pt x="333842" y="2105800"/>
                  </a:cubicBezTo>
                  <a:cubicBezTo>
                    <a:pt x="332064" y="2085352"/>
                    <a:pt x="311299" y="2061603"/>
                    <a:pt x="294472" y="2045030"/>
                  </a:cubicBezTo>
                  <a:cubicBezTo>
                    <a:pt x="264817" y="2015883"/>
                    <a:pt x="252625" y="1972005"/>
                    <a:pt x="215922" y="1948128"/>
                  </a:cubicBezTo>
                  <a:cubicBezTo>
                    <a:pt x="198142" y="1936571"/>
                    <a:pt x="201762" y="1910727"/>
                    <a:pt x="219732" y="1895550"/>
                  </a:cubicBezTo>
                  <a:cubicBezTo>
                    <a:pt x="235480" y="1882215"/>
                    <a:pt x="238719" y="1867038"/>
                    <a:pt x="222844" y="1855672"/>
                  </a:cubicBezTo>
                  <a:cubicBezTo>
                    <a:pt x="177949" y="1823541"/>
                    <a:pt x="167218" y="1777948"/>
                    <a:pt x="171853" y="1724544"/>
                  </a:cubicBezTo>
                  <a:cubicBezTo>
                    <a:pt x="172107" y="1721813"/>
                    <a:pt x="171282" y="1719083"/>
                    <a:pt x="169948" y="1716797"/>
                  </a:cubicBezTo>
                  <a:cubicBezTo>
                    <a:pt x="169377" y="1715844"/>
                    <a:pt x="168043" y="1715463"/>
                    <a:pt x="164233" y="1713050"/>
                  </a:cubicBezTo>
                  <a:cubicBezTo>
                    <a:pt x="157121" y="1786266"/>
                    <a:pt x="157121" y="1856498"/>
                    <a:pt x="186331" y="1923871"/>
                  </a:cubicBezTo>
                  <a:cubicBezTo>
                    <a:pt x="203349" y="1963114"/>
                    <a:pt x="199857" y="1972957"/>
                    <a:pt x="168043" y="1984070"/>
                  </a:cubicBezTo>
                  <a:cubicBezTo>
                    <a:pt x="160423" y="1975878"/>
                    <a:pt x="152867" y="1967687"/>
                    <a:pt x="145247" y="1959495"/>
                  </a:cubicBezTo>
                  <a:cubicBezTo>
                    <a:pt x="134134" y="1953399"/>
                    <a:pt x="132737" y="1941080"/>
                    <a:pt x="132356" y="1930602"/>
                  </a:cubicBezTo>
                  <a:cubicBezTo>
                    <a:pt x="131340" y="1899678"/>
                    <a:pt x="124609" y="1871547"/>
                    <a:pt x="106131" y="1847100"/>
                  </a:cubicBezTo>
                  <a:cubicBezTo>
                    <a:pt x="101813" y="1841384"/>
                    <a:pt x="102511" y="1834526"/>
                    <a:pt x="107020" y="1828621"/>
                  </a:cubicBezTo>
                  <a:cubicBezTo>
                    <a:pt x="108226" y="1820747"/>
                    <a:pt x="112417" y="1811666"/>
                    <a:pt x="110195" y="1805062"/>
                  </a:cubicBezTo>
                  <a:cubicBezTo>
                    <a:pt x="90065" y="1745499"/>
                    <a:pt x="106194" y="1683777"/>
                    <a:pt x="100098" y="1623451"/>
                  </a:cubicBezTo>
                  <a:cubicBezTo>
                    <a:pt x="99019" y="1613037"/>
                    <a:pt x="96669" y="1599829"/>
                    <a:pt x="107020" y="1593606"/>
                  </a:cubicBezTo>
                  <a:cubicBezTo>
                    <a:pt x="118704" y="1586621"/>
                    <a:pt x="124673" y="1600083"/>
                    <a:pt x="132356" y="1606179"/>
                  </a:cubicBezTo>
                  <a:cubicBezTo>
                    <a:pt x="140294" y="1612529"/>
                    <a:pt x="147279" y="1623261"/>
                    <a:pt x="158772" y="1616911"/>
                  </a:cubicBezTo>
                  <a:cubicBezTo>
                    <a:pt x="168488" y="1611513"/>
                    <a:pt x="165567" y="1600464"/>
                    <a:pt x="164868" y="1591130"/>
                  </a:cubicBezTo>
                  <a:cubicBezTo>
                    <a:pt x="163598" y="1572715"/>
                    <a:pt x="170837" y="1559697"/>
                    <a:pt x="185887" y="1551251"/>
                  </a:cubicBezTo>
                  <a:cubicBezTo>
                    <a:pt x="198714" y="1544076"/>
                    <a:pt x="211985" y="1536837"/>
                    <a:pt x="202270" y="1517215"/>
                  </a:cubicBezTo>
                  <a:cubicBezTo>
                    <a:pt x="193443" y="1499308"/>
                    <a:pt x="180362" y="1491752"/>
                    <a:pt x="161312" y="1497784"/>
                  </a:cubicBezTo>
                  <a:cubicBezTo>
                    <a:pt x="149882" y="1501404"/>
                    <a:pt x="131721" y="1512199"/>
                    <a:pt x="128991" y="1494101"/>
                  </a:cubicBezTo>
                  <a:cubicBezTo>
                    <a:pt x="125308" y="1469590"/>
                    <a:pt x="129118" y="1442793"/>
                    <a:pt x="134579" y="1418218"/>
                  </a:cubicBezTo>
                  <a:cubicBezTo>
                    <a:pt x="136738" y="1408693"/>
                    <a:pt x="167345" y="1447492"/>
                    <a:pt x="164741" y="1406407"/>
                  </a:cubicBezTo>
                  <a:cubicBezTo>
                    <a:pt x="163725" y="1390532"/>
                    <a:pt x="153946" y="1375038"/>
                    <a:pt x="153883" y="1359417"/>
                  </a:cubicBezTo>
                  <a:cubicBezTo>
                    <a:pt x="153692" y="1321634"/>
                    <a:pt x="163408" y="1284106"/>
                    <a:pt x="154899" y="1245815"/>
                  </a:cubicBezTo>
                  <a:cubicBezTo>
                    <a:pt x="151978" y="1232607"/>
                    <a:pt x="163916" y="1228670"/>
                    <a:pt x="173758" y="1224479"/>
                  </a:cubicBezTo>
                  <a:cubicBezTo>
                    <a:pt x="192173" y="1216668"/>
                    <a:pt x="191284" y="1199904"/>
                    <a:pt x="188236" y="1183140"/>
                  </a:cubicBezTo>
                  <a:cubicBezTo>
                    <a:pt x="184807" y="1164471"/>
                    <a:pt x="174901" y="1169678"/>
                    <a:pt x="162646" y="1173933"/>
                  </a:cubicBezTo>
                  <a:cubicBezTo>
                    <a:pt x="148041" y="1178949"/>
                    <a:pt x="142453" y="1165360"/>
                    <a:pt x="139532" y="1153359"/>
                  </a:cubicBezTo>
                  <a:cubicBezTo>
                    <a:pt x="133563" y="1128276"/>
                    <a:pt x="129372" y="1103003"/>
                    <a:pt x="130134" y="1076714"/>
                  </a:cubicBezTo>
                  <a:cubicBezTo>
                    <a:pt x="131340" y="1035248"/>
                    <a:pt x="104226" y="1008260"/>
                    <a:pt x="68221" y="1017912"/>
                  </a:cubicBezTo>
                  <a:cubicBezTo>
                    <a:pt x="41488" y="1025088"/>
                    <a:pt x="27200" y="1009149"/>
                    <a:pt x="12532" y="992893"/>
                  </a:cubicBezTo>
                  <a:cubicBezTo>
                    <a:pt x="-3153" y="975558"/>
                    <a:pt x="-994" y="952698"/>
                    <a:pt x="2499" y="930981"/>
                  </a:cubicBezTo>
                  <a:cubicBezTo>
                    <a:pt x="3197" y="926726"/>
                    <a:pt x="7960" y="921138"/>
                    <a:pt x="11833" y="919995"/>
                  </a:cubicBezTo>
                  <a:cubicBezTo>
                    <a:pt x="19199" y="917836"/>
                    <a:pt x="25930" y="925202"/>
                    <a:pt x="25295" y="930917"/>
                  </a:cubicBezTo>
                  <a:cubicBezTo>
                    <a:pt x="17675" y="999307"/>
                    <a:pt x="72539" y="983051"/>
                    <a:pt x="99654" y="985019"/>
                  </a:cubicBezTo>
                  <a:cubicBezTo>
                    <a:pt x="142961" y="988194"/>
                    <a:pt x="158328" y="1016198"/>
                    <a:pt x="175219" y="1048075"/>
                  </a:cubicBezTo>
                  <a:cubicBezTo>
                    <a:pt x="185252" y="1066998"/>
                    <a:pt x="193253" y="1087128"/>
                    <a:pt x="203603" y="1105860"/>
                  </a:cubicBezTo>
                  <a:cubicBezTo>
                    <a:pt x="208620" y="1115005"/>
                    <a:pt x="224050" y="1125037"/>
                    <a:pt x="224495" y="1108781"/>
                  </a:cubicBezTo>
                  <a:cubicBezTo>
                    <a:pt x="225447" y="1070618"/>
                    <a:pt x="253705" y="1045598"/>
                    <a:pt x="256626" y="1007181"/>
                  </a:cubicBezTo>
                  <a:cubicBezTo>
                    <a:pt x="260817" y="951491"/>
                    <a:pt x="265516" y="901643"/>
                    <a:pt x="211350" y="870147"/>
                  </a:cubicBezTo>
                  <a:cubicBezTo>
                    <a:pt x="201254" y="864242"/>
                    <a:pt x="196110" y="851986"/>
                    <a:pt x="194015" y="839477"/>
                  </a:cubicBezTo>
                  <a:cubicBezTo>
                    <a:pt x="191919" y="827475"/>
                    <a:pt x="195031" y="817251"/>
                    <a:pt x="206588" y="813251"/>
                  </a:cubicBezTo>
                  <a:cubicBezTo>
                    <a:pt x="217192" y="809568"/>
                    <a:pt x="222907" y="816616"/>
                    <a:pt x="226844" y="826396"/>
                  </a:cubicBezTo>
                  <a:cubicBezTo>
                    <a:pt x="230527" y="835476"/>
                    <a:pt x="229765" y="851351"/>
                    <a:pt x="244751" y="846906"/>
                  </a:cubicBezTo>
                  <a:cubicBezTo>
                    <a:pt x="255737" y="843668"/>
                    <a:pt x="256880" y="830523"/>
                    <a:pt x="258975" y="819919"/>
                  </a:cubicBezTo>
                  <a:cubicBezTo>
                    <a:pt x="263230" y="797884"/>
                    <a:pt x="273453" y="778262"/>
                    <a:pt x="268246" y="752735"/>
                  </a:cubicBezTo>
                  <a:cubicBezTo>
                    <a:pt x="263420" y="729113"/>
                    <a:pt x="286661" y="715460"/>
                    <a:pt x="301901" y="702633"/>
                  </a:cubicBezTo>
                  <a:cubicBezTo>
                    <a:pt x="330603" y="678440"/>
                    <a:pt x="346478" y="647071"/>
                    <a:pt x="353400" y="610050"/>
                  </a:cubicBezTo>
                  <a:cubicBezTo>
                    <a:pt x="358670" y="581919"/>
                    <a:pt x="343684" y="566616"/>
                    <a:pt x="322793" y="580332"/>
                  </a:cubicBezTo>
                  <a:cubicBezTo>
                    <a:pt x="286471" y="604144"/>
                    <a:pt x="266976" y="581221"/>
                    <a:pt x="258912" y="551566"/>
                  </a:cubicBezTo>
                  <a:cubicBezTo>
                    <a:pt x="242592" y="491685"/>
                    <a:pt x="202206" y="445521"/>
                    <a:pt x="184363" y="387227"/>
                  </a:cubicBezTo>
                  <a:cubicBezTo>
                    <a:pt x="179346" y="370717"/>
                    <a:pt x="171536" y="363034"/>
                    <a:pt x="153248" y="368558"/>
                  </a:cubicBezTo>
                  <a:cubicBezTo>
                    <a:pt x="128165" y="376178"/>
                    <a:pt x="112036" y="359859"/>
                    <a:pt x="111020" y="335475"/>
                  </a:cubicBezTo>
                  <a:cubicBezTo>
                    <a:pt x="109877" y="309439"/>
                    <a:pt x="101749" y="296041"/>
                    <a:pt x="78889" y="287913"/>
                  </a:cubicBezTo>
                  <a:cubicBezTo>
                    <a:pt x="59395" y="280991"/>
                    <a:pt x="53108" y="270133"/>
                    <a:pt x="77556" y="256607"/>
                  </a:cubicBezTo>
                  <a:cubicBezTo>
                    <a:pt x="96606" y="246066"/>
                    <a:pt x="99209" y="199203"/>
                    <a:pt x="79778" y="189106"/>
                  </a:cubicBezTo>
                  <a:cubicBezTo>
                    <a:pt x="54315" y="175898"/>
                    <a:pt x="48600" y="148022"/>
                    <a:pt x="29105" y="132083"/>
                  </a:cubicBezTo>
                  <a:cubicBezTo>
                    <a:pt x="32153" y="127892"/>
                    <a:pt x="33233" y="124908"/>
                    <a:pt x="35074" y="124018"/>
                  </a:cubicBezTo>
                  <a:cubicBezTo>
                    <a:pt x="50441" y="116970"/>
                    <a:pt x="74825" y="124527"/>
                    <a:pt x="79016" y="99952"/>
                  </a:cubicBezTo>
                  <a:cubicBezTo>
                    <a:pt x="83144" y="76139"/>
                    <a:pt x="66126" y="60074"/>
                    <a:pt x="51013" y="45278"/>
                  </a:cubicBezTo>
                  <a:cubicBezTo>
                    <a:pt x="41297" y="35753"/>
                    <a:pt x="22565" y="30800"/>
                    <a:pt x="30502" y="11560"/>
                  </a:cubicBezTo>
                  <a:cubicBezTo>
                    <a:pt x="39075" y="-9141"/>
                    <a:pt x="56029" y="4511"/>
                    <a:pt x="70126" y="3368"/>
                  </a:cubicBezTo>
                  <a:cubicBezTo>
                    <a:pt x="108925" y="193"/>
                    <a:pt x="142707" y="18735"/>
                    <a:pt x="178902" y="26355"/>
                  </a:cubicBezTo>
                  <a:cubicBezTo>
                    <a:pt x="197888" y="30356"/>
                    <a:pt x="266278" y="16132"/>
                    <a:pt x="299107" y="574"/>
                  </a:cubicBezTo>
                  <a:cubicBezTo>
                    <a:pt x="286788" y="43056"/>
                    <a:pt x="304251" y="54486"/>
                    <a:pt x="339049" y="48961"/>
                  </a:cubicBezTo>
                  <a:cubicBezTo>
                    <a:pt x="345272" y="47945"/>
                    <a:pt x="356384" y="52898"/>
                    <a:pt x="358734" y="58359"/>
                  </a:cubicBezTo>
                  <a:cubicBezTo>
                    <a:pt x="373466" y="92840"/>
                    <a:pt x="417598" y="101857"/>
                    <a:pt x="421535" y="146244"/>
                  </a:cubicBezTo>
                  <a:cubicBezTo>
                    <a:pt x="423377" y="167262"/>
                    <a:pt x="446300" y="166564"/>
                    <a:pt x="460016" y="175136"/>
                  </a:cubicBezTo>
                  <a:cubicBezTo>
                    <a:pt x="468970" y="180724"/>
                    <a:pt x="477542" y="188090"/>
                    <a:pt x="479193" y="199330"/>
                  </a:cubicBezTo>
                  <a:cubicBezTo>
                    <a:pt x="481543" y="215967"/>
                    <a:pt x="465731" y="211713"/>
                    <a:pt x="458429" y="217428"/>
                  </a:cubicBezTo>
                  <a:cubicBezTo>
                    <a:pt x="456397" y="219015"/>
                    <a:pt x="453984" y="220031"/>
                    <a:pt x="451761" y="221301"/>
                  </a:cubicBezTo>
                  <a:cubicBezTo>
                    <a:pt x="411418" y="245431"/>
                    <a:pt x="381848" y="235144"/>
                    <a:pt x="363052" y="190440"/>
                  </a:cubicBezTo>
                  <a:cubicBezTo>
                    <a:pt x="353908" y="168723"/>
                    <a:pt x="333016" y="161865"/>
                    <a:pt x="318538" y="169993"/>
                  </a:cubicBezTo>
                  <a:cubicBezTo>
                    <a:pt x="278660" y="192408"/>
                    <a:pt x="239354" y="175200"/>
                    <a:pt x="199984" y="175073"/>
                  </a:cubicBezTo>
                  <a:cubicBezTo>
                    <a:pt x="181315" y="175009"/>
                    <a:pt x="159725" y="173993"/>
                    <a:pt x="160423" y="199711"/>
                  </a:cubicBezTo>
                  <a:cubicBezTo>
                    <a:pt x="160995" y="219777"/>
                    <a:pt x="167091" y="239589"/>
                    <a:pt x="199031" y="234065"/>
                  </a:cubicBezTo>
                  <a:cubicBezTo>
                    <a:pt x="226527" y="229302"/>
                    <a:pt x="238274" y="266005"/>
                    <a:pt x="248244" y="286516"/>
                  </a:cubicBezTo>
                  <a:cubicBezTo>
                    <a:pt x="256435" y="303280"/>
                    <a:pt x="227606" y="307916"/>
                    <a:pt x="213636" y="314837"/>
                  </a:cubicBezTo>
                  <a:cubicBezTo>
                    <a:pt x="206080" y="318584"/>
                    <a:pt x="196555" y="317568"/>
                    <a:pt x="182585" y="319409"/>
                  </a:cubicBezTo>
                  <a:cubicBezTo>
                    <a:pt x="205445" y="351032"/>
                    <a:pt x="219478" y="382592"/>
                    <a:pt x="255165" y="399864"/>
                  </a:cubicBezTo>
                  <a:cubicBezTo>
                    <a:pt x="299044" y="421073"/>
                    <a:pt x="329968" y="463555"/>
                    <a:pt x="364258" y="499242"/>
                  </a:cubicBezTo>
                  <a:cubicBezTo>
                    <a:pt x="388833" y="524833"/>
                    <a:pt x="404200" y="521785"/>
                    <a:pt x="419757" y="491050"/>
                  </a:cubicBezTo>
                  <a:cubicBezTo>
                    <a:pt x="448015" y="435297"/>
                    <a:pt x="459508" y="373956"/>
                    <a:pt x="472589" y="313059"/>
                  </a:cubicBezTo>
                  <a:cubicBezTo>
                    <a:pt x="474875" y="302201"/>
                    <a:pt x="468970" y="283912"/>
                    <a:pt x="485099" y="284293"/>
                  </a:cubicBezTo>
                  <a:cubicBezTo>
                    <a:pt x="497291" y="284611"/>
                    <a:pt x="495132" y="301311"/>
                    <a:pt x="495068" y="311535"/>
                  </a:cubicBezTo>
                  <a:cubicBezTo>
                    <a:pt x="494878" y="395673"/>
                    <a:pt x="504847" y="478985"/>
                    <a:pt x="511642" y="562552"/>
                  </a:cubicBezTo>
                  <a:cubicBezTo>
                    <a:pt x="512150" y="569092"/>
                    <a:pt x="514753" y="581221"/>
                    <a:pt x="515769" y="581094"/>
                  </a:cubicBezTo>
                  <a:cubicBezTo>
                    <a:pt x="566252" y="577474"/>
                    <a:pt x="536534" y="612463"/>
                    <a:pt x="537931" y="632720"/>
                  </a:cubicBezTo>
                  <a:cubicBezTo>
                    <a:pt x="539074" y="649674"/>
                    <a:pt x="546948" y="663454"/>
                    <a:pt x="558505" y="675265"/>
                  </a:cubicBezTo>
                  <a:cubicBezTo>
                    <a:pt x="570633" y="687584"/>
                    <a:pt x="570951" y="701554"/>
                    <a:pt x="560346" y="715270"/>
                  </a:cubicBezTo>
                  <a:cubicBezTo>
                    <a:pt x="554060" y="723334"/>
                    <a:pt x="548789" y="736987"/>
                    <a:pt x="537423" y="733368"/>
                  </a:cubicBezTo>
                  <a:cubicBezTo>
                    <a:pt x="523707" y="728986"/>
                    <a:pt x="531263" y="715016"/>
                    <a:pt x="532025" y="705046"/>
                  </a:cubicBezTo>
                  <a:cubicBezTo>
                    <a:pt x="532978" y="691394"/>
                    <a:pt x="534692" y="677551"/>
                    <a:pt x="529104" y="664787"/>
                  </a:cubicBezTo>
                  <a:cubicBezTo>
                    <a:pt x="521103" y="646563"/>
                    <a:pt x="508149" y="632529"/>
                    <a:pt x="489036" y="631259"/>
                  </a:cubicBezTo>
                  <a:cubicBezTo>
                    <a:pt x="469541" y="629926"/>
                    <a:pt x="466049" y="649611"/>
                    <a:pt x="460207" y="664152"/>
                  </a:cubicBezTo>
                  <a:cubicBezTo>
                    <a:pt x="451507" y="685869"/>
                    <a:pt x="447697" y="708412"/>
                    <a:pt x="453666" y="731971"/>
                  </a:cubicBezTo>
                  <a:cubicBezTo>
                    <a:pt x="460080" y="757244"/>
                    <a:pt x="454936" y="778897"/>
                    <a:pt x="447951" y="804932"/>
                  </a:cubicBezTo>
                  <a:cubicBezTo>
                    <a:pt x="438426" y="840112"/>
                    <a:pt x="449348" y="881768"/>
                    <a:pt x="452396" y="920566"/>
                  </a:cubicBezTo>
                  <a:cubicBezTo>
                    <a:pt x="452650" y="924249"/>
                    <a:pt x="459064" y="929838"/>
                    <a:pt x="463064" y="930345"/>
                  </a:cubicBezTo>
                  <a:cubicBezTo>
                    <a:pt x="525104" y="938601"/>
                    <a:pt x="542820" y="988575"/>
                    <a:pt x="556663" y="1042932"/>
                  </a:cubicBezTo>
                  <a:cubicBezTo>
                    <a:pt x="560346" y="1057219"/>
                    <a:pt x="566633" y="1070745"/>
                    <a:pt x="571776" y="1084588"/>
                  </a:cubicBezTo>
                  <a:cubicBezTo>
                    <a:pt x="576094" y="1089985"/>
                    <a:pt x="576539" y="1095383"/>
                    <a:pt x="571903" y="1100844"/>
                  </a:cubicBezTo>
                  <a:cubicBezTo>
                    <a:pt x="559140" y="1135007"/>
                    <a:pt x="546630" y="1169297"/>
                    <a:pt x="549043" y="1207207"/>
                  </a:cubicBezTo>
                  <a:cubicBezTo>
                    <a:pt x="554822" y="1211080"/>
                    <a:pt x="556727" y="1216922"/>
                    <a:pt x="556536" y="1223844"/>
                  </a:cubicBezTo>
                  <a:cubicBezTo>
                    <a:pt x="552218" y="1260865"/>
                    <a:pt x="544344" y="1297631"/>
                    <a:pt x="541931" y="1334715"/>
                  </a:cubicBezTo>
                  <a:cubicBezTo>
                    <a:pt x="537867" y="1397327"/>
                    <a:pt x="529739" y="1457970"/>
                    <a:pt x="514944" y="1519501"/>
                  </a:cubicBezTo>
                  <a:cubicBezTo>
                    <a:pt x="503069" y="1568651"/>
                    <a:pt x="503450" y="1622689"/>
                    <a:pt x="491322" y="1673426"/>
                  </a:cubicBezTo>
                  <a:cubicBezTo>
                    <a:pt x="468970" y="1708986"/>
                    <a:pt x="463255" y="1751024"/>
                    <a:pt x="452206" y="1791029"/>
                  </a:cubicBezTo>
                  <a:cubicBezTo>
                    <a:pt x="420710" y="1873833"/>
                    <a:pt x="426996" y="1961463"/>
                    <a:pt x="422615" y="2047951"/>
                  </a:cubicBezTo>
                  <a:cubicBezTo>
                    <a:pt x="420202" y="2095258"/>
                    <a:pt x="417471" y="2142757"/>
                    <a:pt x="411185" y="2189811"/>
                  </a:cubicBezTo>
                  <a:cubicBezTo>
                    <a:pt x="407565" y="2216735"/>
                    <a:pt x="409915" y="2241564"/>
                    <a:pt x="426806" y="2262709"/>
                  </a:cubicBezTo>
                  <a:cubicBezTo>
                    <a:pt x="442046" y="2281822"/>
                    <a:pt x="443887" y="2300047"/>
                    <a:pt x="430044" y="2321637"/>
                  </a:cubicBezTo>
                  <a:cubicBezTo>
                    <a:pt x="417725" y="2340878"/>
                    <a:pt x="419821" y="2356435"/>
                    <a:pt x="440014" y="2372946"/>
                  </a:cubicBezTo>
                  <a:cubicBezTo>
                    <a:pt x="483765" y="2408760"/>
                    <a:pt x="488782" y="2466609"/>
                    <a:pt x="454111" y="2505978"/>
                  </a:cubicBezTo>
                  <a:cubicBezTo>
                    <a:pt x="480273" y="2526299"/>
                    <a:pt x="494751" y="2562494"/>
                    <a:pt x="531073" y="2568717"/>
                  </a:cubicBezTo>
                  <a:cubicBezTo>
                    <a:pt x="545170" y="2579067"/>
                    <a:pt x="548281" y="2592085"/>
                    <a:pt x="539518" y="2607960"/>
                  </a:cubicBezTo>
                  <a:cubicBezTo>
                    <a:pt x="531009" y="2621994"/>
                    <a:pt x="519897" y="2631138"/>
                    <a:pt x="504276" y="2636408"/>
                  </a:cubicBezTo>
                  <a:cubicBezTo>
                    <a:pt x="463699" y="2650124"/>
                    <a:pt x="443316" y="2686573"/>
                    <a:pt x="423631" y="2723340"/>
                  </a:cubicBezTo>
                  <a:cubicBezTo>
                    <a:pt x="421599" y="2727087"/>
                    <a:pt x="419948" y="2730135"/>
                    <a:pt x="421662" y="2734389"/>
                  </a:cubicBezTo>
                  <a:cubicBezTo>
                    <a:pt x="441728" y="2785507"/>
                    <a:pt x="432203" y="2842721"/>
                    <a:pt x="450237" y="2894728"/>
                  </a:cubicBezTo>
                  <a:cubicBezTo>
                    <a:pt x="455698" y="2910539"/>
                    <a:pt x="459064" y="2933526"/>
                    <a:pt x="434870" y="294203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4" name="Полилиния: фигура 133">
              <a:extLst>
                <a:ext uri="{FF2B5EF4-FFF2-40B4-BE49-F238E27FC236}">
                  <a16:creationId xmlns="" xmlns:a16="http://schemas.microsoft.com/office/drawing/2014/main" id="{FE3A8AA1-1A2B-483E-8337-7E3D162A6050}"/>
                </a:ext>
              </a:extLst>
            </p:cNvPr>
            <p:cNvSpPr/>
            <p:nvPr/>
          </p:nvSpPr>
          <p:spPr>
            <a:xfrm>
              <a:off x="1419288" y="2448028"/>
              <a:ext cx="1495705" cy="1401610"/>
            </a:xfrm>
            <a:custGeom>
              <a:avLst/>
              <a:gdLst>
                <a:gd name="connsiteX0" fmla="*/ 29464 w 1495705"/>
                <a:gd name="connsiteY0" fmla="*/ 40548 h 1401610"/>
                <a:gd name="connsiteX1" fmla="*/ 37084 w 1495705"/>
                <a:gd name="connsiteY1" fmla="*/ 16037 h 1401610"/>
                <a:gd name="connsiteX2" fmla="*/ 80836 w 1495705"/>
                <a:gd name="connsiteY2" fmla="*/ 20291 h 1401610"/>
                <a:gd name="connsiteX3" fmla="*/ 109792 w 1495705"/>
                <a:gd name="connsiteY3" fmla="*/ 63091 h 1401610"/>
                <a:gd name="connsiteX4" fmla="*/ 153861 w 1495705"/>
                <a:gd name="connsiteY4" fmla="*/ 75854 h 1401610"/>
                <a:gd name="connsiteX5" fmla="*/ 219519 w 1495705"/>
                <a:gd name="connsiteY5" fmla="*/ 92174 h 1401610"/>
                <a:gd name="connsiteX6" fmla="*/ 271335 w 1495705"/>
                <a:gd name="connsiteY6" fmla="*/ 115669 h 1401610"/>
                <a:gd name="connsiteX7" fmla="*/ 318707 w 1495705"/>
                <a:gd name="connsiteY7" fmla="*/ 141006 h 1401610"/>
                <a:gd name="connsiteX8" fmla="*/ 448501 w 1495705"/>
                <a:gd name="connsiteY8" fmla="*/ 270165 h 1401610"/>
                <a:gd name="connsiteX9" fmla="*/ 471234 w 1495705"/>
                <a:gd name="connsiteY9" fmla="*/ 309472 h 1401610"/>
                <a:gd name="connsiteX10" fmla="*/ 514668 w 1495705"/>
                <a:gd name="connsiteY10" fmla="*/ 339952 h 1401610"/>
                <a:gd name="connsiteX11" fmla="*/ 589534 w 1495705"/>
                <a:gd name="connsiteY11" fmla="*/ 322172 h 1401610"/>
                <a:gd name="connsiteX12" fmla="*/ 599122 w 1495705"/>
                <a:gd name="connsiteY12" fmla="*/ 316838 h 1401610"/>
                <a:gd name="connsiteX13" fmla="*/ 646430 w 1495705"/>
                <a:gd name="connsiteY13" fmla="*/ 306932 h 1401610"/>
                <a:gd name="connsiteX14" fmla="*/ 684149 w 1495705"/>
                <a:gd name="connsiteY14" fmla="*/ 298486 h 1401610"/>
                <a:gd name="connsiteX15" fmla="*/ 722186 w 1495705"/>
                <a:gd name="connsiteY15" fmla="*/ 284008 h 1401610"/>
                <a:gd name="connsiteX16" fmla="*/ 757047 w 1495705"/>
                <a:gd name="connsiteY16" fmla="*/ 270419 h 1401610"/>
                <a:gd name="connsiteX17" fmla="*/ 814388 w 1495705"/>
                <a:gd name="connsiteY17" fmla="*/ 254036 h 1401610"/>
                <a:gd name="connsiteX18" fmla="*/ 847662 w 1495705"/>
                <a:gd name="connsiteY18" fmla="*/ 240003 h 1401610"/>
                <a:gd name="connsiteX19" fmla="*/ 888746 w 1495705"/>
                <a:gd name="connsiteY19" fmla="*/ 192187 h 1401610"/>
                <a:gd name="connsiteX20" fmla="*/ 981710 w 1495705"/>
                <a:gd name="connsiteY20" fmla="*/ 152118 h 1401610"/>
                <a:gd name="connsiteX21" fmla="*/ 1025716 w 1495705"/>
                <a:gd name="connsiteY21" fmla="*/ 233081 h 1401610"/>
                <a:gd name="connsiteX22" fmla="*/ 979615 w 1495705"/>
                <a:gd name="connsiteY22" fmla="*/ 231938 h 1401610"/>
                <a:gd name="connsiteX23" fmla="*/ 1023303 w 1495705"/>
                <a:gd name="connsiteY23" fmla="*/ 234795 h 1401610"/>
                <a:gd name="connsiteX24" fmla="*/ 1053338 w 1495705"/>
                <a:gd name="connsiteY24" fmla="*/ 272197 h 1401610"/>
                <a:gd name="connsiteX25" fmla="*/ 1134999 w 1495705"/>
                <a:gd name="connsiteY25" fmla="*/ 360780 h 1401610"/>
                <a:gd name="connsiteX26" fmla="*/ 1264285 w 1495705"/>
                <a:gd name="connsiteY26" fmla="*/ 403135 h 1401610"/>
                <a:gd name="connsiteX27" fmla="*/ 1300417 w 1495705"/>
                <a:gd name="connsiteY27" fmla="*/ 461492 h 1401610"/>
                <a:gd name="connsiteX28" fmla="*/ 1305497 w 1495705"/>
                <a:gd name="connsiteY28" fmla="*/ 497179 h 1401610"/>
                <a:gd name="connsiteX29" fmla="*/ 1268730 w 1495705"/>
                <a:gd name="connsiteY29" fmla="*/ 531533 h 1401610"/>
                <a:gd name="connsiteX30" fmla="*/ 1227265 w 1495705"/>
                <a:gd name="connsiteY30" fmla="*/ 536930 h 1401610"/>
                <a:gd name="connsiteX31" fmla="*/ 1206246 w 1495705"/>
                <a:gd name="connsiteY31" fmla="*/ 582650 h 1401610"/>
                <a:gd name="connsiteX32" fmla="*/ 1198880 w 1495705"/>
                <a:gd name="connsiteY32" fmla="*/ 642087 h 1401610"/>
                <a:gd name="connsiteX33" fmla="*/ 1145477 w 1495705"/>
                <a:gd name="connsiteY33" fmla="*/ 621830 h 1401610"/>
                <a:gd name="connsiteX34" fmla="*/ 1070737 w 1495705"/>
                <a:gd name="connsiteY34" fmla="*/ 550329 h 1401610"/>
                <a:gd name="connsiteX35" fmla="*/ 967613 w 1495705"/>
                <a:gd name="connsiteY35" fmla="*/ 515276 h 1401610"/>
                <a:gd name="connsiteX36" fmla="*/ 964057 w 1495705"/>
                <a:gd name="connsiteY36" fmla="*/ 514070 h 1401610"/>
                <a:gd name="connsiteX37" fmla="*/ 929704 w 1495705"/>
                <a:gd name="connsiteY37" fmla="*/ 503148 h 1401610"/>
                <a:gd name="connsiteX38" fmla="*/ 939102 w 1495705"/>
                <a:gd name="connsiteY38" fmla="*/ 548360 h 1401610"/>
                <a:gd name="connsiteX39" fmla="*/ 964184 w 1495705"/>
                <a:gd name="connsiteY39" fmla="*/ 603161 h 1401610"/>
                <a:gd name="connsiteX40" fmla="*/ 962279 w 1495705"/>
                <a:gd name="connsiteY40" fmla="*/ 654914 h 1401610"/>
                <a:gd name="connsiteX41" fmla="*/ 957707 w 1495705"/>
                <a:gd name="connsiteY41" fmla="*/ 718668 h 1401610"/>
                <a:gd name="connsiteX42" fmla="*/ 976186 w 1495705"/>
                <a:gd name="connsiteY42" fmla="*/ 670471 h 1401610"/>
                <a:gd name="connsiteX43" fmla="*/ 967105 w 1495705"/>
                <a:gd name="connsiteY43" fmla="*/ 569696 h 1401610"/>
                <a:gd name="connsiteX44" fmla="*/ 989521 w 1495705"/>
                <a:gd name="connsiteY44" fmla="*/ 517308 h 1401610"/>
                <a:gd name="connsiteX45" fmla="*/ 1046734 w 1495705"/>
                <a:gd name="connsiteY45" fmla="*/ 532104 h 1401610"/>
                <a:gd name="connsiteX46" fmla="*/ 1101789 w 1495705"/>
                <a:gd name="connsiteY46" fmla="*/ 580745 h 1401610"/>
                <a:gd name="connsiteX47" fmla="*/ 1151319 w 1495705"/>
                <a:gd name="connsiteY47" fmla="*/ 630339 h 1401610"/>
                <a:gd name="connsiteX48" fmla="*/ 1132523 w 1495705"/>
                <a:gd name="connsiteY48" fmla="*/ 675170 h 1401610"/>
                <a:gd name="connsiteX49" fmla="*/ 1121093 w 1495705"/>
                <a:gd name="connsiteY49" fmla="*/ 675678 h 1401610"/>
                <a:gd name="connsiteX50" fmla="*/ 1070674 w 1495705"/>
                <a:gd name="connsiteY50" fmla="*/ 710540 h 1401610"/>
                <a:gd name="connsiteX51" fmla="*/ 1111377 w 1495705"/>
                <a:gd name="connsiteY51" fmla="*/ 706857 h 1401610"/>
                <a:gd name="connsiteX52" fmla="*/ 1149223 w 1495705"/>
                <a:gd name="connsiteY52" fmla="*/ 751942 h 1401610"/>
                <a:gd name="connsiteX53" fmla="*/ 1201611 w 1495705"/>
                <a:gd name="connsiteY53" fmla="*/ 811505 h 1401610"/>
                <a:gd name="connsiteX54" fmla="*/ 1219327 w 1495705"/>
                <a:gd name="connsiteY54" fmla="*/ 840461 h 1401610"/>
                <a:gd name="connsiteX55" fmla="*/ 1266571 w 1495705"/>
                <a:gd name="connsiteY55" fmla="*/ 944729 h 1401610"/>
                <a:gd name="connsiteX56" fmla="*/ 1303528 w 1495705"/>
                <a:gd name="connsiteY56" fmla="*/ 1013436 h 1401610"/>
                <a:gd name="connsiteX57" fmla="*/ 1296988 w 1495705"/>
                <a:gd name="connsiteY57" fmla="*/ 1002197 h 1401610"/>
                <a:gd name="connsiteX58" fmla="*/ 1357821 w 1495705"/>
                <a:gd name="connsiteY58" fmla="*/ 939141 h 1401610"/>
                <a:gd name="connsiteX59" fmla="*/ 1400048 w 1495705"/>
                <a:gd name="connsiteY59" fmla="*/ 964859 h 1401610"/>
                <a:gd name="connsiteX60" fmla="*/ 1411859 w 1495705"/>
                <a:gd name="connsiteY60" fmla="*/ 1003530 h 1401610"/>
                <a:gd name="connsiteX61" fmla="*/ 1465390 w 1495705"/>
                <a:gd name="connsiteY61" fmla="*/ 1084684 h 1401610"/>
                <a:gd name="connsiteX62" fmla="*/ 1490980 w 1495705"/>
                <a:gd name="connsiteY62" fmla="*/ 1118974 h 1401610"/>
                <a:gd name="connsiteX63" fmla="*/ 1478598 w 1495705"/>
                <a:gd name="connsiteY63" fmla="*/ 1163678 h 1401610"/>
                <a:gd name="connsiteX64" fmla="*/ 1337374 w 1495705"/>
                <a:gd name="connsiteY64" fmla="*/ 1147867 h 1401610"/>
                <a:gd name="connsiteX65" fmla="*/ 1307402 w 1495705"/>
                <a:gd name="connsiteY65" fmla="*/ 1153137 h 1401610"/>
                <a:gd name="connsiteX66" fmla="*/ 1325182 w 1495705"/>
                <a:gd name="connsiteY66" fmla="*/ 1180760 h 1401610"/>
                <a:gd name="connsiteX67" fmla="*/ 1396175 w 1495705"/>
                <a:gd name="connsiteY67" fmla="*/ 1246038 h 1401610"/>
                <a:gd name="connsiteX68" fmla="*/ 1417384 w 1495705"/>
                <a:gd name="connsiteY68" fmla="*/ 1288710 h 1401610"/>
                <a:gd name="connsiteX69" fmla="*/ 1418527 w 1495705"/>
                <a:gd name="connsiteY69" fmla="*/ 1395327 h 1401610"/>
                <a:gd name="connsiteX70" fmla="*/ 1384872 w 1495705"/>
                <a:gd name="connsiteY70" fmla="*/ 1391961 h 1401610"/>
                <a:gd name="connsiteX71" fmla="*/ 1343533 w 1495705"/>
                <a:gd name="connsiteY71" fmla="*/ 1319127 h 1401610"/>
                <a:gd name="connsiteX72" fmla="*/ 1324737 w 1495705"/>
                <a:gd name="connsiteY72" fmla="*/ 1383834 h 1401610"/>
                <a:gd name="connsiteX73" fmla="*/ 1271461 w 1495705"/>
                <a:gd name="connsiteY73" fmla="*/ 1339130 h 1401610"/>
                <a:gd name="connsiteX74" fmla="*/ 1168908 w 1495705"/>
                <a:gd name="connsiteY74" fmla="*/ 1248006 h 1401610"/>
                <a:gd name="connsiteX75" fmla="*/ 1148144 w 1495705"/>
                <a:gd name="connsiteY75" fmla="*/ 1232576 h 1401610"/>
                <a:gd name="connsiteX76" fmla="*/ 1122680 w 1495705"/>
                <a:gd name="connsiteY76" fmla="*/ 1144437 h 1401610"/>
                <a:gd name="connsiteX77" fmla="*/ 1122490 w 1495705"/>
                <a:gd name="connsiteY77" fmla="*/ 1140373 h 1401610"/>
                <a:gd name="connsiteX78" fmla="*/ 982028 w 1495705"/>
                <a:gd name="connsiteY78" fmla="*/ 979337 h 1401610"/>
                <a:gd name="connsiteX79" fmla="*/ 917194 w 1495705"/>
                <a:gd name="connsiteY79" fmla="*/ 1002895 h 1401610"/>
                <a:gd name="connsiteX80" fmla="*/ 867537 w 1495705"/>
                <a:gd name="connsiteY80" fmla="*/ 1021120 h 1401610"/>
                <a:gd name="connsiteX81" fmla="*/ 621157 w 1495705"/>
                <a:gd name="connsiteY81" fmla="*/ 1036233 h 1401610"/>
                <a:gd name="connsiteX82" fmla="*/ 556387 w 1495705"/>
                <a:gd name="connsiteY82" fmla="*/ 1020294 h 1401610"/>
                <a:gd name="connsiteX83" fmla="*/ 504635 w 1495705"/>
                <a:gd name="connsiteY83" fmla="*/ 987465 h 1401610"/>
                <a:gd name="connsiteX84" fmla="*/ 456311 w 1495705"/>
                <a:gd name="connsiteY84" fmla="*/ 962128 h 1401610"/>
                <a:gd name="connsiteX85" fmla="*/ 397891 w 1495705"/>
                <a:gd name="connsiteY85" fmla="*/ 955778 h 1401610"/>
                <a:gd name="connsiteX86" fmla="*/ 357315 w 1495705"/>
                <a:gd name="connsiteY86" fmla="*/ 920345 h 1401610"/>
                <a:gd name="connsiteX87" fmla="*/ 370205 w 1495705"/>
                <a:gd name="connsiteY87" fmla="*/ 867830 h 1401610"/>
                <a:gd name="connsiteX88" fmla="*/ 429324 w 1495705"/>
                <a:gd name="connsiteY88" fmla="*/ 854051 h 1401610"/>
                <a:gd name="connsiteX89" fmla="*/ 510857 w 1495705"/>
                <a:gd name="connsiteY89" fmla="*/ 876276 h 1401610"/>
                <a:gd name="connsiteX90" fmla="*/ 572453 w 1495705"/>
                <a:gd name="connsiteY90" fmla="*/ 905740 h 1401610"/>
                <a:gd name="connsiteX91" fmla="*/ 622046 w 1495705"/>
                <a:gd name="connsiteY91" fmla="*/ 905295 h 1401610"/>
                <a:gd name="connsiteX92" fmla="*/ 742188 w 1495705"/>
                <a:gd name="connsiteY92" fmla="*/ 883832 h 1401610"/>
                <a:gd name="connsiteX93" fmla="*/ 612140 w 1495705"/>
                <a:gd name="connsiteY93" fmla="*/ 869418 h 1401610"/>
                <a:gd name="connsiteX94" fmla="*/ 526415 w 1495705"/>
                <a:gd name="connsiteY94" fmla="*/ 799758 h 1401610"/>
                <a:gd name="connsiteX95" fmla="*/ 593979 w 1495705"/>
                <a:gd name="connsiteY95" fmla="*/ 784010 h 1401610"/>
                <a:gd name="connsiteX96" fmla="*/ 611569 w 1495705"/>
                <a:gd name="connsiteY96" fmla="*/ 782803 h 1401610"/>
                <a:gd name="connsiteX97" fmla="*/ 608013 w 1495705"/>
                <a:gd name="connsiteY97" fmla="*/ 761023 h 1401610"/>
                <a:gd name="connsiteX98" fmla="*/ 561086 w 1495705"/>
                <a:gd name="connsiteY98" fmla="*/ 720446 h 1401610"/>
                <a:gd name="connsiteX99" fmla="*/ 525844 w 1495705"/>
                <a:gd name="connsiteY99" fmla="*/ 671678 h 1401610"/>
                <a:gd name="connsiteX100" fmla="*/ 485204 w 1495705"/>
                <a:gd name="connsiteY100" fmla="*/ 606082 h 1401610"/>
                <a:gd name="connsiteX101" fmla="*/ 471996 w 1495705"/>
                <a:gd name="connsiteY101" fmla="*/ 591731 h 1401610"/>
                <a:gd name="connsiteX102" fmla="*/ 361506 w 1495705"/>
                <a:gd name="connsiteY102" fmla="*/ 485685 h 1401610"/>
                <a:gd name="connsiteX103" fmla="*/ 339344 w 1495705"/>
                <a:gd name="connsiteY103" fmla="*/ 461047 h 1401610"/>
                <a:gd name="connsiteX104" fmla="*/ 342138 w 1495705"/>
                <a:gd name="connsiteY104" fmla="*/ 532231 h 1401610"/>
                <a:gd name="connsiteX105" fmla="*/ 315532 w 1495705"/>
                <a:gd name="connsiteY105" fmla="*/ 579856 h 1401610"/>
                <a:gd name="connsiteX106" fmla="*/ 277305 w 1495705"/>
                <a:gd name="connsiteY106" fmla="*/ 535787 h 1401610"/>
                <a:gd name="connsiteX107" fmla="*/ 243141 w 1495705"/>
                <a:gd name="connsiteY107" fmla="*/ 471144 h 1401610"/>
                <a:gd name="connsiteX108" fmla="*/ 239776 w 1495705"/>
                <a:gd name="connsiteY108" fmla="*/ 436282 h 1401610"/>
                <a:gd name="connsiteX109" fmla="*/ 176276 w 1495705"/>
                <a:gd name="connsiteY109" fmla="*/ 275753 h 1401610"/>
                <a:gd name="connsiteX110" fmla="*/ 158496 w 1495705"/>
                <a:gd name="connsiteY110" fmla="*/ 242416 h 1401610"/>
                <a:gd name="connsiteX111" fmla="*/ 158750 w 1495705"/>
                <a:gd name="connsiteY111" fmla="*/ 211110 h 1401610"/>
                <a:gd name="connsiteX112" fmla="*/ 201168 w 1495705"/>
                <a:gd name="connsiteY112" fmla="*/ 212317 h 1401610"/>
                <a:gd name="connsiteX113" fmla="*/ 248603 w 1495705"/>
                <a:gd name="connsiteY113" fmla="*/ 264895 h 1401610"/>
                <a:gd name="connsiteX114" fmla="*/ 334137 w 1495705"/>
                <a:gd name="connsiteY114" fmla="*/ 307503 h 1401610"/>
                <a:gd name="connsiteX115" fmla="*/ 409829 w 1495705"/>
                <a:gd name="connsiteY115" fmla="*/ 326363 h 1401610"/>
                <a:gd name="connsiteX116" fmla="*/ 392240 w 1495705"/>
                <a:gd name="connsiteY116" fmla="*/ 291501 h 1401610"/>
                <a:gd name="connsiteX117" fmla="*/ 183579 w 1495705"/>
                <a:gd name="connsiteY117" fmla="*/ 188250 h 1401610"/>
                <a:gd name="connsiteX118" fmla="*/ 121222 w 1495705"/>
                <a:gd name="connsiteY118" fmla="*/ 159675 h 1401610"/>
                <a:gd name="connsiteX119" fmla="*/ 124841 w 1495705"/>
                <a:gd name="connsiteY119" fmla="*/ 200696 h 1401610"/>
                <a:gd name="connsiteX120" fmla="*/ 101410 w 1495705"/>
                <a:gd name="connsiteY120" fmla="*/ 203299 h 1401610"/>
                <a:gd name="connsiteX121" fmla="*/ 29464 w 1495705"/>
                <a:gd name="connsiteY121" fmla="*/ 179868 h 1401610"/>
                <a:gd name="connsiteX122" fmla="*/ 21908 w 1495705"/>
                <a:gd name="connsiteY122" fmla="*/ 179868 h 1401610"/>
                <a:gd name="connsiteX123" fmla="*/ 0 w 1495705"/>
                <a:gd name="connsiteY123" fmla="*/ 154722 h 1401610"/>
                <a:gd name="connsiteX124" fmla="*/ 11938 w 1495705"/>
                <a:gd name="connsiteY124" fmla="*/ 70012 h 1401610"/>
                <a:gd name="connsiteX125" fmla="*/ 29464 w 1495705"/>
                <a:gd name="connsiteY125" fmla="*/ 40739 h 140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1495705" h="1401610">
                  <a:moveTo>
                    <a:pt x="29464" y="40548"/>
                  </a:moveTo>
                  <a:cubicBezTo>
                    <a:pt x="32004" y="32356"/>
                    <a:pt x="34544" y="24228"/>
                    <a:pt x="37084" y="16037"/>
                  </a:cubicBezTo>
                  <a:cubicBezTo>
                    <a:pt x="54039" y="-11459"/>
                    <a:pt x="69152" y="733"/>
                    <a:pt x="80836" y="20291"/>
                  </a:cubicBezTo>
                  <a:cubicBezTo>
                    <a:pt x="89726" y="35214"/>
                    <a:pt x="98171" y="50200"/>
                    <a:pt x="109792" y="63091"/>
                  </a:cubicBezTo>
                  <a:cubicBezTo>
                    <a:pt x="122365" y="76997"/>
                    <a:pt x="135065" y="82966"/>
                    <a:pt x="153861" y="75854"/>
                  </a:cubicBezTo>
                  <a:cubicBezTo>
                    <a:pt x="177864" y="66774"/>
                    <a:pt x="201104" y="68552"/>
                    <a:pt x="219519" y="92174"/>
                  </a:cubicBezTo>
                  <a:cubicBezTo>
                    <a:pt x="232728" y="109065"/>
                    <a:pt x="254508" y="106652"/>
                    <a:pt x="271335" y="115669"/>
                  </a:cubicBezTo>
                  <a:cubicBezTo>
                    <a:pt x="287147" y="124178"/>
                    <a:pt x="306705" y="126210"/>
                    <a:pt x="318707" y="141006"/>
                  </a:cubicBezTo>
                  <a:cubicBezTo>
                    <a:pt x="357696" y="189139"/>
                    <a:pt x="413449" y="217523"/>
                    <a:pt x="448501" y="270165"/>
                  </a:cubicBezTo>
                  <a:cubicBezTo>
                    <a:pt x="456946" y="282802"/>
                    <a:pt x="469202" y="291946"/>
                    <a:pt x="471234" y="309472"/>
                  </a:cubicBezTo>
                  <a:cubicBezTo>
                    <a:pt x="474472" y="336841"/>
                    <a:pt x="494221" y="346048"/>
                    <a:pt x="514668" y="339952"/>
                  </a:cubicBezTo>
                  <a:cubicBezTo>
                    <a:pt x="539433" y="332586"/>
                    <a:pt x="565531" y="332649"/>
                    <a:pt x="589534" y="322172"/>
                  </a:cubicBezTo>
                  <a:cubicBezTo>
                    <a:pt x="592709" y="320330"/>
                    <a:pt x="595884" y="318552"/>
                    <a:pt x="599122" y="316838"/>
                  </a:cubicBezTo>
                  <a:cubicBezTo>
                    <a:pt x="613093" y="303630"/>
                    <a:pt x="629857" y="306233"/>
                    <a:pt x="646430" y="306932"/>
                  </a:cubicBezTo>
                  <a:cubicBezTo>
                    <a:pt x="659575" y="307440"/>
                    <a:pt x="672846" y="307757"/>
                    <a:pt x="684149" y="298486"/>
                  </a:cubicBezTo>
                  <a:cubicBezTo>
                    <a:pt x="694372" y="286040"/>
                    <a:pt x="708025" y="284389"/>
                    <a:pt x="722186" y="284008"/>
                  </a:cubicBezTo>
                  <a:cubicBezTo>
                    <a:pt x="735203" y="283691"/>
                    <a:pt x="748347" y="280706"/>
                    <a:pt x="757047" y="270419"/>
                  </a:cubicBezTo>
                  <a:cubicBezTo>
                    <a:pt x="773366" y="251242"/>
                    <a:pt x="790829" y="245019"/>
                    <a:pt x="814388" y="254036"/>
                  </a:cubicBezTo>
                  <a:cubicBezTo>
                    <a:pt x="827088" y="258926"/>
                    <a:pt x="839534" y="251750"/>
                    <a:pt x="847662" y="240003"/>
                  </a:cubicBezTo>
                  <a:cubicBezTo>
                    <a:pt x="859854" y="222540"/>
                    <a:pt x="876935" y="210094"/>
                    <a:pt x="888746" y="192187"/>
                  </a:cubicBezTo>
                  <a:cubicBezTo>
                    <a:pt x="911606" y="157579"/>
                    <a:pt x="943419" y="147229"/>
                    <a:pt x="981710" y="152118"/>
                  </a:cubicBezTo>
                  <a:cubicBezTo>
                    <a:pt x="1019937" y="156944"/>
                    <a:pt x="1038987" y="190853"/>
                    <a:pt x="1025716" y="233081"/>
                  </a:cubicBezTo>
                  <a:cubicBezTo>
                    <a:pt x="1010285" y="251242"/>
                    <a:pt x="994918" y="246289"/>
                    <a:pt x="979615" y="231938"/>
                  </a:cubicBezTo>
                  <a:cubicBezTo>
                    <a:pt x="993458" y="251369"/>
                    <a:pt x="1008063" y="250417"/>
                    <a:pt x="1023303" y="234795"/>
                  </a:cubicBezTo>
                  <a:cubicBezTo>
                    <a:pt x="1048893" y="232891"/>
                    <a:pt x="1050163" y="253401"/>
                    <a:pt x="1053338" y="272197"/>
                  </a:cubicBezTo>
                  <a:cubicBezTo>
                    <a:pt x="1063943" y="334110"/>
                    <a:pt x="1076897" y="344334"/>
                    <a:pt x="1134999" y="360780"/>
                  </a:cubicBezTo>
                  <a:cubicBezTo>
                    <a:pt x="1178433" y="373036"/>
                    <a:pt x="1219835" y="392721"/>
                    <a:pt x="1264285" y="403135"/>
                  </a:cubicBezTo>
                  <a:cubicBezTo>
                    <a:pt x="1288542" y="408786"/>
                    <a:pt x="1290447" y="440219"/>
                    <a:pt x="1300417" y="461492"/>
                  </a:cubicBezTo>
                  <a:cubicBezTo>
                    <a:pt x="1302195" y="473366"/>
                    <a:pt x="1309243" y="484415"/>
                    <a:pt x="1305497" y="497179"/>
                  </a:cubicBezTo>
                  <a:cubicBezTo>
                    <a:pt x="1303147" y="520737"/>
                    <a:pt x="1287272" y="528548"/>
                    <a:pt x="1268730" y="531533"/>
                  </a:cubicBezTo>
                  <a:cubicBezTo>
                    <a:pt x="1254951" y="533755"/>
                    <a:pt x="1240854" y="533755"/>
                    <a:pt x="1227265" y="536930"/>
                  </a:cubicBezTo>
                  <a:cubicBezTo>
                    <a:pt x="1199007" y="543534"/>
                    <a:pt x="1192403" y="556044"/>
                    <a:pt x="1206246" y="582650"/>
                  </a:cubicBezTo>
                  <a:cubicBezTo>
                    <a:pt x="1218375" y="606018"/>
                    <a:pt x="1223391" y="627354"/>
                    <a:pt x="1198880" y="642087"/>
                  </a:cubicBezTo>
                  <a:cubicBezTo>
                    <a:pt x="1176401" y="655612"/>
                    <a:pt x="1158558" y="644753"/>
                    <a:pt x="1145477" y="621830"/>
                  </a:cubicBezTo>
                  <a:cubicBezTo>
                    <a:pt x="1127252" y="589953"/>
                    <a:pt x="1098995" y="571665"/>
                    <a:pt x="1070737" y="550329"/>
                  </a:cubicBezTo>
                  <a:cubicBezTo>
                    <a:pt x="1037463" y="525182"/>
                    <a:pt x="1009523" y="502640"/>
                    <a:pt x="967613" y="515276"/>
                  </a:cubicBezTo>
                  <a:cubicBezTo>
                    <a:pt x="967169" y="515403"/>
                    <a:pt x="965962" y="514324"/>
                    <a:pt x="964057" y="514070"/>
                  </a:cubicBezTo>
                  <a:cubicBezTo>
                    <a:pt x="951547" y="512546"/>
                    <a:pt x="942658" y="485431"/>
                    <a:pt x="929704" y="503148"/>
                  </a:cubicBezTo>
                  <a:cubicBezTo>
                    <a:pt x="919988" y="516356"/>
                    <a:pt x="930783" y="535025"/>
                    <a:pt x="939102" y="548360"/>
                  </a:cubicBezTo>
                  <a:cubicBezTo>
                    <a:pt x="949897" y="565569"/>
                    <a:pt x="953834" y="586079"/>
                    <a:pt x="964184" y="603161"/>
                  </a:cubicBezTo>
                  <a:cubicBezTo>
                    <a:pt x="975233" y="621385"/>
                    <a:pt x="976757" y="637705"/>
                    <a:pt x="962279" y="654914"/>
                  </a:cubicBezTo>
                  <a:cubicBezTo>
                    <a:pt x="946658" y="673456"/>
                    <a:pt x="949579" y="693966"/>
                    <a:pt x="957707" y="718668"/>
                  </a:cubicBezTo>
                  <a:cubicBezTo>
                    <a:pt x="977329" y="705333"/>
                    <a:pt x="977963" y="687045"/>
                    <a:pt x="976186" y="670471"/>
                  </a:cubicBezTo>
                  <a:cubicBezTo>
                    <a:pt x="972630" y="637006"/>
                    <a:pt x="978408" y="603034"/>
                    <a:pt x="967105" y="569696"/>
                  </a:cubicBezTo>
                  <a:cubicBezTo>
                    <a:pt x="959866" y="548424"/>
                    <a:pt x="965391" y="526453"/>
                    <a:pt x="989521" y="517308"/>
                  </a:cubicBezTo>
                  <a:cubicBezTo>
                    <a:pt x="1011491" y="508926"/>
                    <a:pt x="1032256" y="500544"/>
                    <a:pt x="1046734" y="532104"/>
                  </a:cubicBezTo>
                  <a:cubicBezTo>
                    <a:pt x="1057783" y="556171"/>
                    <a:pt x="1081215" y="567791"/>
                    <a:pt x="1101789" y="580745"/>
                  </a:cubicBezTo>
                  <a:cubicBezTo>
                    <a:pt x="1121982" y="593509"/>
                    <a:pt x="1138746" y="609574"/>
                    <a:pt x="1151319" y="630339"/>
                  </a:cubicBezTo>
                  <a:cubicBezTo>
                    <a:pt x="1166686" y="655612"/>
                    <a:pt x="1159955" y="671043"/>
                    <a:pt x="1132523" y="675170"/>
                  </a:cubicBezTo>
                  <a:cubicBezTo>
                    <a:pt x="1128776" y="675742"/>
                    <a:pt x="1124903" y="675361"/>
                    <a:pt x="1121093" y="675678"/>
                  </a:cubicBezTo>
                  <a:cubicBezTo>
                    <a:pt x="1098785" y="677882"/>
                    <a:pt x="1081977" y="689502"/>
                    <a:pt x="1070674" y="710540"/>
                  </a:cubicBezTo>
                  <a:cubicBezTo>
                    <a:pt x="1083183" y="695808"/>
                    <a:pt x="1096899" y="693903"/>
                    <a:pt x="1111377" y="706857"/>
                  </a:cubicBezTo>
                  <a:cubicBezTo>
                    <a:pt x="1125982" y="719938"/>
                    <a:pt x="1141730" y="732701"/>
                    <a:pt x="1149223" y="751942"/>
                  </a:cubicBezTo>
                  <a:cubicBezTo>
                    <a:pt x="1159891" y="779184"/>
                    <a:pt x="1171893" y="803250"/>
                    <a:pt x="1201611" y="811505"/>
                  </a:cubicBezTo>
                  <a:cubicBezTo>
                    <a:pt x="1213739" y="814871"/>
                    <a:pt x="1218819" y="827508"/>
                    <a:pt x="1219327" y="840461"/>
                  </a:cubicBezTo>
                  <a:cubicBezTo>
                    <a:pt x="1220978" y="882689"/>
                    <a:pt x="1242060" y="915519"/>
                    <a:pt x="1266571" y="944729"/>
                  </a:cubicBezTo>
                  <a:cubicBezTo>
                    <a:pt x="1284796" y="966509"/>
                    <a:pt x="1288288" y="996609"/>
                    <a:pt x="1303528" y="1013436"/>
                  </a:cubicBezTo>
                  <a:cubicBezTo>
                    <a:pt x="1302893" y="1012992"/>
                    <a:pt x="1298067" y="1008737"/>
                    <a:pt x="1296988" y="1002197"/>
                  </a:cubicBezTo>
                  <a:cubicBezTo>
                    <a:pt x="1294130" y="985877"/>
                    <a:pt x="1332167" y="946062"/>
                    <a:pt x="1357821" y="939141"/>
                  </a:cubicBezTo>
                  <a:cubicBezTo>
                    <a:pt x="1378966" y="933362"/>
                    <a:pt x="1391666" y="946571"/>
                    <a:pt x="1400048" y="964859"/>
                  </a:cubicBezTo>
                  <a:cubicBezTo>
                    <a:pt x="1405636" y="976987"/>
                    <a:pt x="1408557" y="990576"/>
                    <a:pt x="1411859" y="1003530"/>
                  </a:cubicBezTo>
                  <a:cubicBezTo>
                    <a:pt x="1420749" y="1037821"/>
                    <a:pt x="1437323" y="1065189"/>
                    <a:pt x="1465390" y="1084684"/>
                  </a:cubicBezTo>
                  <a:cubicBezTo>
                    <a:pt x="1477264" y="1092939"/>
                    <a:pt x="1486980" y="1103607"/>
                    <a:pt x="1490980" y="1118974"/>
                  </a:cubicBezTo>
                  <a:cubicBezTo>
                    <a:pt x="1500124" y="1138151"/>
                    <a:pt x="1495997" y="1153073"/>
                    <a:pt x="1478598" y="1163678"/>
                  </a:cubicBezTo>
                  <a:cubicBezTo>
                    <a:pt x="1431163" y="1162598"/>
                    <a:pt x="1384427" y="1153581"/>
                    <a:pt x="1337374" y="1147867"/>
                  </a:cubicBezTo>
                  <a:cubicBezTo>
                    <a:pt x="1326833" y="1146597"/>
                    <a:pt x="1312736" y="1138024"/>
                    <a:pt x="1307402" y="1153137"/>
                  </a:cubicBezTo>
                  <a:cubicBezTo>
                    <a:pt x="1302576" y="1166726"/>
                    <a:pt x="1316292" y="1173775"/>
                    <a:pt x="1325182" y="1180760"/>
                  </a:cubicBezTo>
                  <a:cubicBezTo>
                    <a:pt x="1350391" y="1200572"/>
                    <a:pt x="1375791" y="1220130"/>
                    <a:pt x="1396175" y="1246038"/>
                  </a:cubicBezTo>
                  <a:cubicBezTo>
                    <a:pt x="1395667" y="1264643"/>
                    <a:pt x="1401826" y="1277852"/>
                    <a:pt x="1417384" y="1288710"/>
                  </a:cubicBezTo>
                  <a:cubicBezTo>
                    <a:pt x="1441323" y="1305411"/>
                    <a:pt x="1441323" y="1377611"/>
                    <a:pt x="1418527" y="1395327"/>
                  </a:cubicBezTo>
                  <a:cubicBezTo>
                    <a:pt x="1406970" y="1404344"/>
                    <a:pt x="1395603" y="1404027"/>
                    <a:pt x="1384872" y="1391961"/>
                  </a:cubicBezTo>
                  <a:cubicBezTo>
                    <a:pt x="1364107" y="1368530"/>
                    <a:pt x="1346899" y="1342939"/>
                    <a:pt x="1343533" y="1319127"/>
                  </a:cubicBezTo>
                  <a:cubicBezTo>
                    <a:pt x="1358583" y="1361926"/>
                    <a:pt x="1357630" y="1366371"/>
                    <a:pt x="1324737" y="1383834"/>
                  </a:cubicBezTo>
                  <a:cubicBezTo>
                    <a:pt x="1303084" y="1374309"/>
                    <a:pt x="1290130" y="1352782"/>
                    <a:pt x="1271461" y="1339130"/>
                  </a:cubicBezTo>
                  <a:cubicBezTo>
                    <a:pt x="1250823" y="1291314"/>
                    <a:pt x="1204278" y="1276836"/>
                    <a:pt x="1168908" y="1248006"/>
                  </a:cubicBezTo>
                  <a:cubicBezTo>
                    <a:pt x="1162368" y="1242673"/>
                    <a:pt x="1152970" y="1241148"/>
                    <a:pt x="1148144" y="1232576"/>
                  </a:cubicBezTo>
                  <a:cubicBezTo>
                    <a:pt x="1132586" y="1205525"/>
                    <a:pt x="1120648" y="1177394"/>
                    <a:pt x="1122680" y="1144437"/>
                  </a:cubicBezTo>
                  <a:cubicBezTo>
                    <a:pt x="1122998" y="1139040"/>
                    <a:pt x="1123061" y="1145771"/>
                    <a:pt x="1122490" y="1140373"/>
                  </a:cubicBezTo>
                  <a:cubicBezTo>
                    <a:pt x="1118870" y="1105321"/>
                    <a:pt x="1013905" y="983972"/>
                    <a:pt x="982028" y="979337"/>
                  </a:cubicBezTo>
                  <a:cubicBezTo>
                    <a:pt x="957199" y="975717"/>
                    <a:pt x="932561" y="978384"/>
                    <a:pt x="917194" y="1002895"/>
                  </a:cubicBezTo>
                  <a:cubicBezTo>
                    <a:pt x="904240" y="1023597"/>
                    <a:pt x="887857" y="1025120"/>
                    <a:pt x="867537" y="1021120"/>
                  </a:cubicBezTo>
                  <a:cubicBezTo>
                    <a:pt x="784352" y="1004864"/>
                    <a:pt x="701802" y="999974"/>
                    <a:pt x="621157" y="1036233"/>
                  </a:cubicBezTo>
                  <a:cubicBezTo>
                    <a:pt x="597218" y="1047028"/>
                    <a:pt x="577913" y="1026136"/>
                    <a:pt x="556387" y="1020294"/>
                  </a:cubicBezTo>
                  <a:cubicBezTo>
                    <a:pt x="535051" y="1016865"/>
                    <a:pt x="516890" y="1010007"/>
                    <a:pt x="504635" y="987465"/>
                  </a:cubicBezTo>
                  <a:cubicBezTo>
                    <a:pt x="494792" y="969431"/>
                    <a:pt x="476123" y="960985"/>
                    <a:pt x="456311" y="962128"/>
                  </a:cubicBezTo>
                  <a:cubicBezTo>
                    <a:pt x="436245" y="963271"/>
                    <a:pt x="417322" y="958128"/>
                    <a:pt x="397891" y="955778"/>
                  </a:cubicBezTo>
                  <a:cubicBezTo>
                    <a:pt x="374904" y="952984"/>
                    <a:pt x="362458" y="941300"/>
                    <a:pt x="357315" y="920345"/>
                  </a:cubicBezTo>
                  <a:cubicBezTo>
                    <a:pt x="352743" y="901422"/>
                    <a:pt x="355600" y="880594"/>
                    <a:pt x="370205" y="867830"/>
                  </a:cubicBezTo>
                  <a:cubicBezTo>
                    <a:pt x="386906" y="853225"/>
                    <a:pt x="409956" y="838874"/>
                    <a:pt x="429324" y="854051"/>
                  </a:cubicBezTo>
                  <a:cubicBezTo>
                    <a:pt x="455168" y="874244"/>
                    <a:pt x="480949" y="876339"/>
                    <a:pt x="510857" y="876276"/>
                  </a:cubicBezTo>
                  <a:cubicBezTo>
                    <a:pt x="532892" y="876276"/>
                    <a:pt x="552450" y="894627"/>
                    <a:pt x="572453" y="905740"/>
                  </a:cubicBezTo>
                  <a:cubicBezTo>
                    <a:pt x="590360" y="915646"/>
                    <a:pt x="604393" y="915582"/>
                    <a:pt x="622046" y="905295"/>
                  </a:cubicBezTo>
                  <a:cubicBezTo>
                    <a:pt x="663448" y="881165"/>
                    <a:pt x="705803" y="856971"/>
                    <a:pt x="742188" y="883832"/>
                  </a:cubicBezTo>
                  <a:cubicBezTo>
                    <a:pt x="708787" y="864084"/>
                    <a:pt x="659130" y="876403"/>
                    <a:pt x="612140" y="869418"/>
                  </a:cubicBezTo>
                  <a:cubicBezTo>
                    <a:pt x="573850" y="863703"/>
                    <a:pt x="532003" y="833413"/>
                    <a:pt x="526415" y="799758"/>
                  </a:cubicBezTo>
                  <a:cubicBezTo>
                    <a:pt x="545719" y="778676"/>
                    <a:pt x="567182" y="768643"/>
                    <a:pt x="593979" y="784010"/>
                  </a:cubicBezTo>
                  <a:cubicBezTo>
                    <a:pt x="599567" y="787185"/>
                    <a:pt x="606933" y="788645"/>
                    <a:pt x="611569" y="782803"/>
                  </a:cubicBezTo>
                  <a:cubicBezTo>
                    <a:pt x="617919" y="774929"/>
                    <a:pt x="612648" y="767436"/>
                    <a:pt x="608013" y="761023"/>
                  </a:cubicBezTo>
                  <a:cubicBezTo>
                    <a:pt x="595376" y="743497"/>
                    <a:pt x="579755" y="729019"/>
                    <a:pt x="561086" y="720446"/>
                  </a:cubicBezTo>
                  <a:cubicBezTo>
                    <a:pt x="540131" y="710794"/>
                    <a:pt x="530098" y="694728"/>
                    <a:pt x="525844" y="671678"/>
                  </a:cubicBezTo>
                  <a:cubicBezTo>
                    <a:pt x="520763" y="644119"/>
                    <a:pt x="509778" y="620116"/>
                    <a:pt x="485204" y="606082"/>
                  </a:cubicBezTo>
                  <a:cubicBezTo>
                    <a:pt x="479552" y="602843"/>
                    <a:pt x="474726" y="597890"/>
                    <a:pt x="471996" y="591731"/>
                  </a:cubicBezTo>
                  <a:cubicBezTo>
                    <a:pt x="449072" y="539661"/>
                    <a:pt x="402971" y="515276"/>
                    <a:pt x="361506" y="485685"/>
                  </a:cubicBezTo>
                  <a:cubicBezTo>
                    <a:pt x="351981" y="478891"/>
                    <a:pt x="342075" y="473684"/>
                    <a:pt x="339344" y="461047"/>
                  </a:cubicBezTo>
                  <a:cubicBezTo>
                    <a:pt x="346774" y="484288"/>
                    <a:pt x="342011" y="508355"/>
                    <a:pt x="342138" y="532231"/>
                  </a:cubicBezTo>
                  <a:cubicBezTo>
                    <a:pt x="331343" y="547090"/>
                    <a:pt x="342773" y="578459"/>
                    <a:pt x="315532" y="579856"/>
                  </a:cubicBezTo>
                  <a:cubicBezTo>
                    <a:pt x="289369" y="581253"/>
                    <a:pt x="288417" y="552742"/>
                    <a:pt x="277305" y="535787"/>
                  </a:cubicBezTo>
                  <a:cubicBezTo>
                    <a:pt x="263843" y="515276"/>
                    <a:pt x="249110" y="496480"/>
                    <a:pt x="243141" y="471144"/>
                  </a:cubicBezTo>
                  <a:cubicBezTo>
                    <a:pt x="240347" y="459333"/>
                    <a:pt x="236919" y="447268"/>
                    <a:pt x="239776" y="436282"/>
                  </a:cubicBezTo>
                  <a:cubicBezTo>
                    <a:pt x="258572" y="364209"/>
                    <a:pt x="225044" y="316647"/>
                    <a:pt x="176276" y="275753"/>
                  </a:cubicBezTo>
                  <a:cubicBezTo>
                    <a:pt x="170307" y="264704"/>
                    <a:pt x="161100" y="255560"/>
                    <a:pt x="158496" y="242416"/>
                  </a:cubicBezTo>
                  <a:cubicBezTo>
                    <a:pt x="156654" y="232001"/>
                    <a:pt x="152718" y="221461"/>
                    <a:pt x="158750" y="211110"/>
                  </a:cubicBezTo>
                  <a:cubicBezTo>
                    <a:pt x="173228" y="193774"/>
                    <a:pt x="187643" y="198029"/>
                    <a:pt x="201168" y="212317"/>
                  </a:cubicBezTo>
                  <a:cubicBezTo>
                    <a:pt x="217360" y="229398"/>
                    <a:pt x="234569" y="245273"/>
                    <a:pt x="248603" y="264895"/>
                  </a:cubicBezTo>
                  <a:cubicBezTo>
                    <a:pt x="269812" y="294613"/>
                    <a:pt x="298260" y="311313"/>
                    <a:pt x="334137" y="307503"/>
                  </a:cubicBezTo>
                  <a:cubicBezTo>
                    <a:pt x="360363" y="304709"/>
                    <a:pt x="383604" y="314869"/>
                    <a:pt x="409829" y="326363"/>
                  </a:cubicBezTo>
                  <a:cubicBezTo>
                    <a:pt x="411099" y="308075"/>
                    <a:pt x="401510" y="297661"/>
                    <a:pt x="392240" y="291501"/>
                  </a:cubicBezTo>
                  <a:cubicBezTo>
                    <a:pt x="326707" y="247940"/>
                    <a:pt x="267208" y="189774"/>
                    <a:pt x="183579" y="188250"/>
                  </a:cubicBezTo>
                  <a:cubicBezTo>
                    <a:pt x="159576" y="187805"/>
                    <a:pt x="146114" y="160437"/>
                    <a:pt x="121222" y="159675"/>
                  </a:cubicBezTo>
                  <a:cubicBezTo>
                    <a:pt x="123063" y="173391"/>
                    <a:pt x="136779" y="186027"/>
                    <a:pt x="124841" y="200696"/>
                  </a:cubicBezTo>
                  <a:cubicBezTo>
                    <a:pt x="117602" y="207935"/>
                    <a:pt x="107252" y="210094"/>
                    <a:pt x="101410" y="203299"/>
                  </a:cubicBezTo>
                  <a:cubicBezTo>
                    <a:pt x="81280" y="179741"/>
                    <a:pt x="55436" y="180439"/>
                    <a:pt x="29464" y="179868"/>
                  </a:cubicBezTo>
                  <a:cubicBezTo>
                    <a:pt x="26924" y="179868"/>
                    <a:pt x="24384" y="179868"/>
                    <a:pt x="21908" y="179868"/>
                  </a:cubicBezTo>
                  <a:cubicBezTo>
                    <a:pt x="10351" y="175804"/>
                    <a:pt x="1016" y="169390"/>
                    <a:pt x="0" y="154722"/>
                  </a:cubicBezTo>
                  <a:cubicBezTo>
                    <a:pt x="1905" y="126147"/>
                    <a:pt x="9589" y="98524"/>
                    <a:pt x="11938" y="70012"/>
                  </a:cubicBezTo>
                  <a:cubicBezTo>
                    <a:pt x="13018" y="56868"/>
                    <a:pt x="17971" y="46581"/>
                    <a:pt x="29464" y="4073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5" name="Полилиния: фигура 134">
              <a:extLst>
                <a:ext uri="{FF2B5EF4-FFF2-40B4-BE49-F238E27FC236}">
                  <a16:creationId xmlns="" xmlns:a16="http://schemas.microsoft.com/office/drawing/2014/main" id="{FEE17D40-B948-4D35-A406-BE7E50BD25C1}"/>
                </a:ext>
              </a:extLst>
            </p:cNvPr>
            <p:cNvSpPr/>
            <p:nvPr/>
          </p:nvSpPr>
          <p:spPr>
            <a:xfrm>
              <a:off x="1344580" y="1127730"/>
              <a:ext cx="437061" cy="1008191"/>
            </a:xfrm>
            <a:custGeom>
              <a:avLst/>
              <a:gdLst>
                <a:gd name="connsiteX0" fmla="*/ 134525 w 437061"/>
                <a:gd name="connsiteY0" fmla="*/ 10703 h 1008191"/>
                <a:gd name="connsiteX1" fmla="*/ 142018 w 437061"/>
                <a:gd name="connsiteY1" fmla="*/ 2003 h 1008191"/>
                <a:gd name="connsiteX2" fmla="*/ 264065 w 437061"/>
                <a:gd name="connsiteY2" fmla="*/ 59661 h 1008191"/>
                <a:gd name="connsiteX3" fmla="*/ 304197 w 437061"/>
                <a:gd name="connsiteY3" fmla="*/ 102080 h 1008191"/>
                <a:gd name="connsiteX4" fmla="*/ 353473 w 437061"/>
                <a:gd name="connsiteY4" fmla="*/ 253972 h 1008191"/>
                <a:gd name="connsiteX5" fmla="*/ 398367 w 437061"/>
                <a:gd name="connsiteY5" fmla="*/ 403388 h 1008191"/>
                <a:gd name="connsiteX6" fmla="*/ 414814 w 437061"/>
                <a:gd name="connsiteY6" fmla="*/ 430313 h 1008191"/>
                <a:gd name="connsiteX7" fmla="*/ 407511 w 437061"/>
                <a:gd name="connsiteY7" fmla="*/ 522134 h 1008191"/>
                <a:gd name="connsiteX8" fmla="*/ 391509 w 437061"/>
                <a:gd name="connsiteY8" fmla="*/ 547280 h 1008191"/>
                <a:gd name="connsiteX9" fmla="*/ 360902 w 437061"/>
                <a:gd name="connsiteY9" fmla="*/ 700189 h 1008191"/>
                <a:gd name="connsiteX10" fmla="*/ 329914 w 437061"/>
                <a:gd name="connsiteY10" fmla="*/ 798614 h 1008191"/>
                <a:gd name="connsiteX11" fmla="*/ 270351 w 437061"/>
                <a:gd name="connsiteY11" fmla="*/ 977241 h 1008191"/>
                <a:gd name="connsiteX12" fmla="*/ 195548 w 437061"/>
                <a:gd name="connsiteY12" fmla="*/ 992671 h 1008191"/>
                <a:gd name="connsiteX13" fmla="*/ 192183 w 437061"/>
                <a:gd name="connsiteY13" fmla="*/ 905676 h 1008191"/>
                <a:gd name="connsiteX14" fmla="*/ 221329 w 437061"/>
                <a:gd name="connsiteY14" fmla="*/ 804647 h 1008191"/>
                <a:gd name="connsiteX15" fmla="*/ 213392 w 437061"/>
                <a:gd name="connsiteY15" fmla="*/ 727685 h 1008191"/>
                <a:gd name="connsiteX16" fmla="*/ 211804 w 437061"/>
                <a:gd name="connsiteY16" fmla="*/ 706031 h 1008191"/>
                <a:gd name="connsiteX17" fmla="*/ 223298 w 437061"/>
                <a:gd name="connsiteY17" fmla="*/ 602398 h 1008191"/>
                <a:gd name="connsiteX18" fmla="*/ 189960 w 437061"/>
                <a:gd name="connsiteY18" fmla="*/ 594143 h 1008191"/>
                <a:gd name="connsiteX19" fmla="*/ 107029 w 437061"/>
                <a:gd name="connsiteY19" fmla="*/ 590842 h 1008191"/>
                <a:gd name="connsiteX20" fmla="*/ 55785 w 437061"/>
                <a:gd name="connsiteY20" fmla="*/ 546264 h 1008191"/>
                <a:gd name="connsiteX21" fmla="*/ 38640 w 437061"/>
                <a:gd name="connsiteY21" fmla="*/ 544613 h 1008191"/>
                <a:gd name="connsiteX22" fmla="*/ 35973 w 437061"/>
                <a:gd name="connsiteY22" fmla="*/ 574077 h 1008191"/>
                <a:gd name="connsiteX23" fmla="*/ 17494 w 437061"/>
                <a:gd name="connsiteY23" fmla="*/ 625703 h 1008191"/>
                <a:gd name="connsiteX24" fmla="*/ 921 w 437061"/>
                <a:gd name="connsiteY24" fmla="*/ 524928 h 1008191"/>
                <a:gd name="connsiteX25" fmla="*/ 14954 w 437061"/>
                <a:gd name="connsiteY25" fmla="*/ 427138 h 1008191"/>
                <a:gd name="connsiteX26" fmla="*/ 48038 w 437061"/>
                <a:gd name="connsiteY26" fmla="*/ 434440 h 1008191"/>
                <a:gd name="connsiteX27" fmla="*/ 51594 w 437061"/>
                <a:gd name="connsiteY27" fmla="*/ 425550 h 1008191"/>
                <a:gd name="connsiteX28" fmla="*/ 25114 w 437061"/>
                <a:gd name="connsiteY28" fmla="*/ 369987 h 1008191"/>
                <a:gd name="connsiteX29" fmla="*/ 8985 w 437061"/>
                <a:gd name="connsiteY29" fmla="*/ 317790 h 1008191"/>
                <a:gd name="connsiteX30" fmla="*/ 107728 w 437061"/>
                <a:gd name="connsiteY30" fmla="*/ 114272 h 1008191"/>
                <a:gd name="connsiteX31" fmla="*/ 144494 w 437061"/>
                <a:gd name="connsiteY31" fmla="*/ 186662 h 1008191"/>
                <a:gd name="connsiteX32" fmla="*/ 154146 w 437061"/>
                <a:gd name="connsiteY32" fmla="*/ 206919 h 1008191"/>
                <a:gd name="connsiteX33" fmla="*/ 136430 w 437061"/>
                <a:gd name="connsiteY33" fmla="*/ 216190 h 1008191"/>
                <a:gd name="connsiteX34" fmla="*/ 120872 w 437061"/>
                <a:gd name="connsiteY34" fmla="*/ 254798 h 1008191"/>
                <a:gd name="connsiteX35" fmla="*/ 146526 w 437061"/>
                <a:gd name="connsiteY35" fmla="*/ 284833 h 1008191"/>
                <a:gd name="connsiteX36" fmla="*/ 150336 w 437061"/>
                <a:gd name="connsiteY36" fmla="*/ 337412 h 1008191"/>
                <a:gd name="connsiteX37" fmla="*/ 151162 w 437061"/>
                <a:gd name="connsiteY37" fmla="*/ 370876 h 1008191"/>
                <a:gd name="connsiteX38" fmla="*/ 189071 w 437061"/>
                <a:gd name="connsiteY38" fmla="*/ 514514 h 1008191"/>
                <a:gd name="connsiteX39" fmla="*/ 193770 w 437061"/>
                <a:gd name="connsiteY39" fmla="*/ 551471 h 1008191"/>
                <a:gd name="connsiteX40" fmla="*/ 212312 w 437061"/>
                <a:gd name="connsiteY40" fmla="*/ 521182 h 1008191"/>
                <a:gd name="connsiteX41" fmla="*/ 208121 w 437061"/>
                <a:gd name="connsiteY41" fmla="*/ 420470 h 1008191"/>
                <a:gd name="connsiteX42" fmla="*/ 216948 w 437061"/>
                <a:gd name="connsiteY42" fmla="*/ 298041 h 1008191"/>
                <a:gd name="connsiteX43" fmla="*/ 202660 w 437061"/>
                <a:gd name="connsiteY43" fmla="*/ 176057 h 1008191"/>
                <a:gd name="connsiteX44" fmla="*/ 198025 w 437061"/>
                <a:gd name="connsiteY44" fmla="*/ 170025 h 1008191"/>
                <a:gd name="connsiteX45" fmla="*/ 143605 w 437061"/>
                <a:gd name="connsiteY45" fmla="*/ 113510 h 1008191"/>
                <a:gd name="connsiteX46" fmla="*/ 138017 w 437061"/>
                <a:gd name="connsiteY46" fmla="*/ 92999 h 1008191"/>
                <a:gd name="connsiteX47" fmla="*/ 134588 w 437061"/>
                <a:gd name="connsiteY47" fmla="*/ 10639 h 1008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37061" h="1008191">
                  <a:moveTo>
                    <a:pt x="134525" y="10703"/>
                  </a:moveTo>
                  <a:cubicBezTo>
                    <a:pt x="137001" y="7718"/>
                    <a:pt x="139033" y="2765"/>
                    <a:pt x="142018" y="2003"/>
                  </a:cubicBezTo>
                  <a:cubicBezTo>
                    <a:pt x="180372" y="-8157"/>
                    <a:pt x="243173" y="21752"/>
                    <a:pt x="264065" y="59661"/>
                  </a:cubicBezTo>
                  <a:cubicBezTo>
                    <a:pt x="285909" y="64551"/>
                    <a:pt x="298736" y="79346"/>
                    <a:pt x="304197" y="102080"/>
                  </a:cubicBezTo>
                  <a:cubicBezTo>
                    <a:pt x="316706" y="154150"/>
                    <a:pt x="337979" y="202982"/>
                    <a:pt x="353473" y="253972"/>
                  </a:cubicBezTo>
                  <a:cubicBezTo>
                    <a:pt x="329851" y="316965"/>
                    <a:pt x="381159" y="354430"/>
                    <a:pt x="398367" y="403388"/>
                  </a:cubicBezTo>
                  <a:cubicBezTo>
                    <a:pt x="401606" y="412660"/>
                    <a:pt x="409162" y="421423"/>
                    <a:pt x="414814" y="430313"/>
                  </a:cubicBezTo>
                  <a:cubicBezTo>
                    <a:pt x="445357" y="478128"/>
                    <a:pt x="445865" y="478128"/>
                    <a:pt x="407511" y="522134"/>
                  </a:cubicBezTo>
                  <a:cubicBezTo>
                    <a:pt x="400717" y="529945"/>
                    <a:pt x="391446" y="539279"/>
                    <a:pt x="391509" y="547280"/>
                  </a:cubicBezTo>
                  <a:cubicBezTo>
                    <a:pt x="391700" y="600557"/>
                    <a:pt x="363252" y="646468"/>
                    <a:pt x="360902" y="700189"/>
                  </a:cubicBezTo>
                  <a:cubicBezTo>
                    <a:pt x="359505" y="732447"/>
                    <a:pt x="336645" y="763181"/>
                    <a:pt x="329914" y="798614"/>
                  </a:cubicBezTo>
                  <a:cubicBezTo>
                    <a:pt x="318167" y="860654"/>
                    <a:pt x="295624" y="919709"/>
                    <a:pt x="270351" y="977241"/>
                  </a:cubicBezTo>
                  <a:cubicBezTo>
                    <a:pt x="255429" y="1011213"/>
                    <a:pt x="221456" y="1018516"/>
                    <a:pt x="195548" y="992671"/>
                  </a:cubicBezTo>
                  <a:cubicBezTo>
                    <a:pt x="179165" y="964414"/>
                    <a:pt x="182975" y="931902"/>
                    <a:pt x="192183" y="905676"/>
                  </a:cubicBezTo>
                  <a:cubicBezTo>
                    <a:pt x="203930" y="872402"/>
                    <a:pt x="209645" y="837667"/>
                    <a:pt x="221329" y="804647"/>
                  </a:cubicBezTo>
                  <a:cubicBezTo>
                    <a:pt x="230727" y="777913"/>
                    <a:pt x="243300" y="750418"/>
                    <a:pt x="213392" y="727685"/>
                  </a:cubicBezTo>
                  <a:cubicBezTo>
                    <a:pt x="206534" y="722414"/>
                    <a:pt x="205391" y="712826"/>
                    <a:pt x="211804" y="706031"/>
                  </a:cubicBezTo>
                  <a:cubicBezTo>
                    <a:pt x="240824" y="674916"/>
                    <a:pt x="221901" y="636689"/>
                    <a:pt x="223298" y="602398"/>
                  </a:cubicBezTo>
                  <a:cubicBezTo>
                    <a:pt x="224377" y="574522"/>
                    <a:pt x="206089" y="579538"/>
                    <a:pt x="189960" y="594143"/>
                  </a:cubicBezTo>
                  <a:cubicBezTo>
                    <a:pt x="148876" y="631418"/>
                    <a:pt x="147479" y="626465"/>
                    <a:pt x="107029" y="590842"/>
                  </a:cubicBezTo>
                  <a:cubicBezTo>
                    <a:pt x="90456" y="576300"/>
                    <a:pt x="69437" y="566457"/>
                    <a:pt x="55785" y="546264"/>
                  </a:cubicBezTo>
                  <a:cubicBezTo>
                    <a:pt x="52102" y="540803"/>
                    <a:pt x="44164" y="539279"/>
                    <a:pt x="38640" y="544613"/>
                  </a:cubicBezTo>
                  <a:cubicBezTo>
                    <a:pt x="29686" y="553186"/>
                    <a:pt x="31718" y="562647"/>
                    <a:pt x="35973" y="574077"/>
                  </a:cubicBezTo>
                  <a:cubicBezTo>
                    <a:pt x="45625" y="600113"/>
                    <a:pt x="44799" y="600494"/>
                    <a:pt x="17494" y="625703"/>
                  </a:cubicBezTo>
                  <a:cubicBezTo>
                    <a:pt x="11271" y="590460"/>
                    <a:pt x="1556" y="557821"/>
                    <a:pt x="921" y="524928"/>
                  </a:cubicBezTo>
                  <a:cubicBezTo>
                    <a:pt x="222" y="491844"/>
                    <a:pt x="27908" y="462444"/>
                    <a:pt x="14954" y="427138"/>
                  </a:cubicBezTo>
                  <a:cubicBezTo>
                    <a:pt x="30321" y="416533"/>
                    <a:pt x="34830" y="439266"/>
                    <a:pt x="48038" y="434440"/>
                  </a:cubicBezTo>
                  <a:cubicBezTo>
                    <a:pt x="48927" y="432281"/>
                    <a:pt x="52165" y="428471"/>
                    <a:pt x="51594" y="425550"/>
                  </a:cubicBezTo>
                  <a:cubicBezTo>
                    <a:pt x="47593" y="404277"/>
                    <a:pt x="46196" y="377607"/>
                    <a:pt x="25114" y="369987"/>
                  </a:cubicBezTo>
                  <a:cubicBezTo>
                    <a:pt x="-5937" y="358811"/>
                    <a:pt x="-4223" y="341349"/>
                    <a:pt x="8985" y="317790"/>
                  </a:cubicBezTo>
                  <a:cubicBezTo>
                    <a:pt x="43339" y="256385"/>
                    <a:pt x="62325" y="186217"/>
                    <a:pt x="107728" y="114272"/>
                  </a:cubicBezTo>
                  <a:cubicBezTo>
                    <a:pt x="103219" y="158468"/>
                    <a:pt x="110395" y="182852"/>
                    <a:pt x="144494" y="186662"/>
                  </a:cubicBezTo>
                  <a:cubicBezTo>
                    <a:pt x="151225" y="187424"/>
                    <a:pt x="155543" y="198156"/>
                    <a:pt x="154146" y="206919"/>
                  </a:cubicBezTo>
                  <a:cubicBezTo>
                    <a:pt x="152432" y="217777"/>
                    <a:pt x="144494" y="216698"/>
                    <a:pt x="136430" y="216190"/>
                  </a:cubicBezTo>
                  <a:cubicBezTo>
                    <a:pt x="98838" y="213713"/>
                    <a:pt x="105569" y="232954"/>
                    <a:pt x="120872" y="254798"/>
                  </a:cubicBezTo>
                  <a:cubicBezTo>
                    <a:pt x="128492" y="265593"/>
                    <a:pt x="137827" y="274991"/>
                    <a:pt x="146526" y="284833"/>
                  </a:cubicBezTo>
                  <a:cubicBezTo>
                    <a:pt x="161131" y="301344"/>
                    <a:pt x="169767" y="318362"/>
                    <a:pt x="150336" y="337412"/>
                  </a:cubicBezTo>
                  <a:cubicBezTo>
                    <a:pt x="138398" y="349159"/>
                    <a:pt x="138017" y="358875"/>
                    <a:pt x="151162" y="370876"/>
                  </a:cubicBezTo>
                  <a:cubicBezTo>
                    <a:pt x="193389" y="409421"/>
                    <a:pt x="195993" y="460729"/>
                    <a:pt x="189071" y="514514"/>
                  </a:cubicBezTo>
                  <a:cubicBezTo>
                    <a:pt x="187357" y="527849"/>
                    <a:pt x="172752" y="546582"/>
                    <a:pt x="193770" y="551471"/>
                  </a:cubicBezTo>
                  <a:cubicBezTo>
                    <a:pt x="209264" y="555091"/>
                    <a:pt x="208629" y="533564"/>
                    <a:pt x="212312" y="521182"/>
                  </a:cubicBezTo>
                  <a:cubicBezTo>
                    <a:pt x="222536" y="487018"/>
                    <a:pt x="216948" y="453236"/>
                    <a:pt x="208121" y="420470"/>
                  </a:cubicBezTo>
                  <a:cubicBezTo>
                    <a:pt x="196628" y="377925"/>
                    <a:pt x="201390" y="339571"/>
                    <a:pt x="216948" y="298041"/>
                  </a:cubicBezTo>
                  <a:cubicBezTo>
                    <a:pt x="231997" y="257782"/>
                    <a:pt x="218091" y="215428"/>
                    <a:pt x="202660" y="176057"/>
                  </a:cubicBezTo>
                  <a:cubicBezTo>
                    <a:pt x="201708" y="173644"/>
                    <a:pt x="199104" y="169707"/>
                    <a:pt x="198025" y="170025"/>
                  </a:cubicBezTo>
                  <a:cubicBezTo>
                    <a:pt x="153003" y="181328"/>
                    <a:pt x="167100" y="126591"/>
                    <a:pt x="143605" y="113510"/>
                  </a:cubicBezTo>
                  <a:cubicBezTo>
                    <a:pt x="137382" y="110017"/>
                    <a:pt x="131096" y="96555"/>
                    <a:pt x="138017" y="92999"/>
                  </a:cubicBezTo>
                  <a:cubicBezTo>
                    <a:pt x="198469" y="61820"/>
                    <a:pt x="139224" y="37690"/>
                    <a:pt x="134588" y="1063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6" name="Полилиния: фигура 135">
              <a:extLst>
                <a:ext uri="{FF2B5EF4-FFF2-40B4-BE49-F238E27FC236}">
                  <a16:creationId xmlns="" xmlns:a16="http://schemas.microsoft.com/office/drawing/2014/main" id="{C7316311-47C4-4320-BA1E-702F27AAF35B}"/>
                </a:ext>
              </a:extLst>
            </p:cNvPr>
            <p:cNvSpPr/>
            <p:nvPr/>
          </p:nvSpPr>
          <p:spPr>
            <a:xfrm>
              <a:off x="713624" y="904563"/>
              <a:ext cx="703985" cy="796711"/>
            </a:xfrm>
            <a:custGeom>
              <a:avLst/>
              <a:gdLst>
                <a:gd name="connsiteX0" fmla="*/ 460681 w 703985"/>
                <a:gd name="connsiteY0" fmla="*/ 70230 h 796711"/>
                <a:gd name="connsiteX1" fmla="*/ 468301 w 703985"/>
                <a:gd name="connsiteY1" fmla="*/ 70166 h 796711"/>
                <a:gd name="connsiteX2" fmla="*/ 584379 w 703985"/>
                <a:gd name="connsiteY2" fmla="*/ 148716 h 796711"/>
                <a:gd name="connsiteX3" fmla="*/ 608382 w 703985"/>
                <a:gd name="connsiteY3" fmla="*/ 170116 h 796711"/>
                <a:gd name="connsiteX4" fmla="*/ 648514 w 703985"/>
                <a:gd name="connsiteY4" fmla="*/ 196849 h 796711"/>
                <a:gd name="connsiteX5" fmla="*/ 689281 w 703985"/>
                <a:gd name="connsiteY5" fmla="*/ 209359 h 796711"/>
                <a:gd name="connsiteX6" fmla="*/ 689281 w 703985"/>
                <a:gd name="connsiteY6" fmla="*/ 209359 h 796711"/>
                <a:gd name="connsiteX7" fmla="*/ 702997 w 703985"/>
                <a:gd name="connsiteY7" fmla="*/ 276733 h 796711"/>
                <a:gd name="connsiteX8" fmla="*/ 627495 w 703985"/>
                <a:gd name="connsiteY8" fmla="*/ 492126 h 796711"/>
                <a:gd name="connsiteX9" fmla="*/ 604635 w 703985"/>
                <a:gd name="connsiteY9" fmla="*/ 534163 h 796711"/>
                <a:gd name="connsiteX10" fmla="*/ 588760 w 703985"/>
                <a:gd name="connsiteY10" fmla="*/ 561024 h 796711"/>
                <a:gd name="connsiteX11" fmla="*/ 460617 w 703985"/>
                <a:gd name="connsiteY11" fmla="*/ 714694 h 796711"/>
                <a:gd name="connsiteX12" fmla="*/ 399213 w 703985"/>
                <a:gd name="connsiteY12" fmla="*/ 791847 h 796711"/>
                <a:gd name="connsiteX13" fmla="*/ 381242 w 703985"/>
                <a:gd name="connsiteY13" fmla="*/ 783211 h 796711"/>
                <a:gd name="connsiteX14" fmla="*/ 405499 w 703985"/>
                <a:gd name="connsiteY14" fmla="*/ 716536 h 796711"/>
                <a:gd name="connsiteX15" fmla="*/ 440805 w 703985"/>
                <a:gd name="connsiteY15" fmla="*/ 670752 h 796711"/>
                <a:gd name="connsiteX16" fmla="*/ 402769 w 703985"/>
                <a:gd name="connsiteY16" fmla="*/ 612522 h 796711"/>
                <a:gd name="connsiteX17" fmla="*/ 381877 w 703985"/>
                <a:gd name="connsiteY17" fmla="*/ 581153 h 796711"/>
                <a:gd name="connsiteX18" fmla="*/ 415405 w 703985"/>
                <a:gd name="connsiteY18" fmla="*/ 496380 h 796711"/>
                <a:gd name="connsiteX19" fmla="*/ 414707 w 703985"/>
                <a:gd name="connsiteY19" fmla="*/ 477775 h 796711"/>
                <a:gd name="connsiteX20" fmla="*/ 382512 w 703985"/>
                <a:gd name="connsiteY20" fmla="*/ 313182 h 796711"/>
                <a:gd name="connsiteX21" fmla="*/ 370130 w 703985"/>
                <a:gd name="connsiteY21" fmla="*/ 254508 h 796711"/>
                <a:gd name="connsiteX22" fmla="*/ 369685 w 703985"/>
                <a:gd name="connsiteY22" fmla="*/ 215518 h 796711"/>
                <a:gd name="connsiteX23" fmla="*/ 357366 w 703985"/>
                <a:gd name="connsiteY23" fmla="*/ 175577 h 796711"/>
                <a:gd name="connsiteX24" fmla="*/ 343714 w 703985"/>
                <a:gd name="connsiteY24" fmla="*/ 157416 h 796711"/>
                <a:gd name="connsiteX25" fmla="*/ 335459 w 703985"/>
                <a:gd name="connsiteY25" fmla="*/ 129222 h 796711"/>
                <a:gd name="connsiteX26" fmla="*/ 312599 w 703985"/>
                <a:gd name="connsiteY26" fmla="*/ 156908 h 796711"/>
                <a:gd name="connsiteX27" fmla="*/ 279642 w 703985"/>
                <a:gd name="connsiteY27" fmla="*/ 163766 h 796711"/>
                <a:gd name="connsiteX28" fmla="*/ 215190 w 703985"/>
                <a:gd name="connsiteY28" fmla="*/ 176593 h 796711"/>
                <a:gd name="connsiteX29" fmla="*/ 168390 w 703985"/>
                <a:gd name="connsiteY29" fmla="*/ 191388 h 796711"/>
                <a:gd name="connsiteX30" fmla="*/ 108700 w 703985"/>
                <a:gd name="connsiteY30" fmla="*/ 198500 h 796711"/>
                <a:gd name="connsiteX31" fmla="*/ 67489 w 703985"/>
                <a:gd name="connsiteY31" fmla="*/ 224853 h 796711"/>
                <a:gd name="connsiteX32" fmla="*/ 33770 w 703985"/>
                <a:gd name="connsiteY32" fmla="*/ 168147 h 796711"/>
                <a:gd name="connsiteX33" fmla="*/ 15482 w 703985"/>
                <a:gd name="connsiteY33" fmla="*/ 98233 h 796711"/>
                <a:gd name="connsiteX34" fmla="*/ 3671 w 703985"/>
                <a:gd name="connsiteY34" fmla="*/ 21144 h 796711"/>
                <a:gd name="connsiteX35" fmla="*/ 17451 w 703985"/>
                <a:gd name="connsiteY35" fmla="*/ 8825 h 796711"/>
                <a:gd name="connsiteX36" fmla="*/ 48439 w 703985"/>
                <a:gd name="connsiteY36" fmla="*/ 8571 h 796711"/>
                <a:gd name="connsiteX37" fmla="*/ 141593 w 703985"/>
                <a:gd name="connsiteY37" fmla="*/ 951 h 796711"/>
                <a:gd name="connsiteX38" fmla="*/ 191758 w 703985"/>
                <a:gd name="connsiteY38" fmla="*/ 24319 h 796711"/>
                <a:gd name="connsiteX39" fmla="*/ 233732 w 703985"/>
                <a:gd name="connsiteY39" fmla="*/ 73087 h 796711"/>
                <a:gd name="connsiteX40" fmla="*/ 255830 w 703985"/>
                <a:gd name="connsiteY40" fmla="*/ 83501 h 796711"/>
                <a:gd name="connsiteX41" fmla="*/ 369241 w 703985"/>
                <a:gd name="connsiteY41" fmla="*/ 62927 h 796711"/>
                <a:gd name="connsiteX42" fmla="*/ 421565 w 703985"/>
                <a:gd name="connsiteY42" fmla="*/ 66229 h 796711"/>
                <a:gd name="connsiteX43" fmla="*/ 460681 w 703985"/>
                <a:gd name="connsiteY43" fmla="*/ 70357 h 79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03985" h="796711">
                  <a:moveTo>
                    <a:pt x="460681" y="70230"/>
                  </a:moveTo>
                  <a:cubicBezTo>
                    <a:pt x="463221" y="70230"/>
                    <a:pt x="465761" y="70230"/>
                    <a:pt x="468301" y="70166"/>
                  </a:cubicBezTo>
                  <a:cubicBezTo>
                    <a:pt x="520498" y="73278"/>
                    <a:pt x="562852" y="92201"/>
                    <a:pt x="584379" y="148716"/>
                  </a:cubicBezTo>
                  <a:cubicBezTo>
                    <a:pt x="587871" y="157860"/>
                    <a:pt x="597968" y="168909"/>
                    <a:pt x="608382" y="170116"/>
                  </a:cubicBezTo>
                  <a:cubicBezTo>
                    <a:pt x="626606" y="172211"/>
                    <a:pt x="639941" y="178752"/>
                    <a:pt x="648514" y="196849"/>
                  </a:cubicBezTo>
                  <a:cubicBezTo>
                    <a:pt x="657594" y="215963"/>
                    <a:pt x="676962" y="200278"/>
                    <a:pt x="689281" y="209359"/>
                  </a:cubicBezTo>
                  <a:lnTo>
                    <a:pt x="689281" y="209359"/>
                  </a:lnTo>
                  <a:cubicBezTo>
                    <a:pt x="689598" y="232727"/>
                    <a:pt x="700711" y="253174"/>
                    <a:pt x="702997" y="276733"/>
                  </a:cubicBezTo>
                  <a:cubicBezTo>
                    <a:pt x="711315" y="362839"/>
                    <a:pt x="665468" y="425768"/>
                    <a:pt x="627495" y="492126"/>
                  </a:cubicBezTo>
                  <a:cubicBezTo>
                    <a:pt x="619558" y="505969"/>
                    <a:pt x="610668" y="518986"/>
                    <a:pt x="604635" y="534163"/>
                  </a:cubicBezTo>
                  <a:cubicBezTo>
                    <a:pt x="600762" y="543942"/>
                    <a:pt x="596380" y="557150"/>
                    <a:pt x="588760" y="561024"/>
                  </a:cubicBezTo>
                  <a:cubicBezTo>
                    <a:pt x="525641" y="593091"/>
                    <a:pt x="500686" y="661037"/>
                    <a:pt x="460617" y="714694"/>
                  </a:cubicBezTo>
                  <a:cubicBezTo>
                    <a:pt x="440932" y="741111"/>
                    <a:pt x="420612" y="767082"/>
                    <a:pt x="399213" y="791847"/>
                  </a:cubicBezTo>
                  <a:cubicBezTo>
                    <a:pt x="390005" y="802515"/>
                    <a:pt x="380544" y="793816"/>
                    <a:pt x="381242" y="783211"/>
                  </a:cubicBezTo>
                  <a:cubicBezTo>
                    <a:pt x="382830" y="758764"/>
                    <a:pt x="376226" y="729172"/>
                    <a:pt x="405499" y="716536"/>
                  </a:cubicBezTo>
                  <a:cubicBezTo>
                    <a:pt x="425375" y="707963"/>
                    <a:pt x="434011" y="689612"/>
                    <a:pt x="440805" y="670752"/>
                  </a:cubicBezTo>
                  <a:cubicBezTo>
                    <a:pt x="455220" y="631001"/>
                    <a:pt x="441885" y="610109"/>
                    <a:pt x="402769" y="612522"/>
                  </a:cubicBezTo>
                  <a:cubicBezTo>
                    <a:pt x="377051" y="614110"/>
                    <a:pt x="368542" y="608204"/>
                    <a:pt x="381877" y="581153"/>
                  </a:cubicBezTo>
                  <a:cubicBezTo>
                    <a:pt x="395212" y="554102"/>
                    <a:pt x="379464" y="513970"/>
                    <a:pt x="415405" y="496380"/>
                  </a:cubicBezTo>
                  <a:cubicBezTo>
                    <a:pt x="420549" y="493840"/>
                    <a:pt x="419088" y="483172"/>
                    <a:pt x="414707" y="477775"/>
                  </a:cubicBezTo>
                  <a:cubicBezTo>
                    <a:pt x="375146" y="429578"/>
                    <a:pt x="397435" y="367284"/>
                    <a:pt x="382512" y="313182"/>
                  </a:cubicBezTo>
                  <a:cubicBezTo>
                    <a:pt x="377369" y="294449"/>
                    <a:pt x="379083" y="273304"/>
                    <a:pt x="370130" y="254508"/>
                  </a:cubicBezTo>
                  <a:cubicBezTo>
                    <a:pt x="364224" y="242189"/>
                    <a:pt x="361176" y="227838"/>
                    <a:pt x="369685" y="215518"/>
                  </a:cubicBezTo>
                  <a:cubicBezTo>
                    <a:pt x="383846" y="194944"/>
                    <a:pt x="376543" y="183705"/>
                    <a:pt x="357366" y="175577"/>
                  </a:cubicBezTo>
                  <a:cubicBezTo>
                    <a:pt x="349937" y="172465"/>
                    <a:pt x="345047" y="166369"/>
                    <a:pt x="343714" y="157416"/>
                  </a:cubicBezTo>
                  <a:cubicBezTo>
                    <a:pt x="342253" y="147319"/>
                    <a:pt x="348159" y="131381"/>
                    <a:pt x="335459" y="129222"/>
                  </a:cubicBezTo>
                  <a:cubicBezTo>
                    <a:pt x="319266" y="126491"/>
                    <a:pt x="317679" y="145795"/>
                    <a:pt x="312599" y="156908"/>
                  </a:cubicBezTo>
                  <a:cubicBezTo>
                    <a:pt x="303772" y="176339"/>
                    <a:pt x="297994" y="189483"/>
                    <a:pt x="279642" y="163766"/>
                  </a:cubicBezTo>
                  <a:cubicBezTo>
                    <a:pt x="260846" y="137477"/>
                    <a:pt x="221222" y="144716"/>
                    <a:pt x="215190" y="176593"/>
                  </a:cubicBezTo>
                  <a:cubicBezTo>
                    <a:pt x="207062" y="220027"/>
                    <a:pt x="186488" y="209803"/>
                    <a:pt x="168390" y="191388"/>
                  </a:cubicBezTo>
                  <a:cubicBezTo>
                    <a:pt x="143244" y="165734"/>
                    <a:pt x="127369" y="176339"/>
                    <a:pt x="108700" y="198500"/>
                  </a:cubicBezTo>
                  <a:cubicBezTo>
                    <a:pt x="98032" y="211200"/>
                    <a:pt x="92381" y="234759"/>
                    <a:pt x="67489" y="224853"/>
                  </a:cubicBezTo>
                  <a:cubicBezTo>
                    <a:pt x="42152" y="214820"/>
                    <a:pt x="32818" y="196087"/>
                    <a:pt x="33770" y="168147"/>
                  </a:cubicBezTo>
                  <a:cubicBezTo>
                    <a:pt x="34596" y="143128"/>
                    <a:pt x="28817" y="118299"/>
                    <a:pt x="15482" y="98233"/>
                  </a:cubicBezTo>
                  <a:cubicBezTo>
                    <a:pt x="-837" y="73595"/>
                    <a:pt x="-3314" y="48767"/>
                    <a:pt x="3671" y="21144"/>
                  </a:cubicBezTo>
                  <a:cubicBezTo>
                    <a:pt x="6211" y="14350"/>
                    <a:pt x="11037" y="10603"/>
                    <a:pt x="17451" y="8825"/>
                  </a:cubicBezTo>
                  <a:cubicBezTo>
                    <a:pt x="27801" y="8571"/>
                    <a:pt x="38088" y="8825"/>
                    <a:pt x="48439" y="8571"/>
                  </a:cubicBezTo>
                  <a:cubicBezTo>
                    <a:pt x="79617" y="8126"/>
                    <a:pt x="110669" y="4570"/>
                    <a:pt x="141593" y="951"/>
                  </a:cubicBezTo>
                  <a:cubicBezTo>
                    <a:pt x="162993" y="-1589"/>
                    <a:pt x="179185" y="-637"/>
                    <a:pt x="191758" y="24319"/>
                  </a:cubicBezTo>
                  <a:cubicBezTo>
                    <a:pt x="201156" y="42925"/>
                    <a:pt x="219000" y="57403"/>
                    <a:pt x="233732" y="73087"/>
                  </a:cubicBezTo>
                  <a:cubicBezTo>
                    <a:pt x="240145" y="79945"/>
                    <a:pt x="248781" y="88391"/>
                    <a:pt x="255830" y="83501"/>
                  </a:cubicBezTo>
                  <a:cubicBezTo>
                    <a:pt x="291136" y="58863"/>
                    <a:pt x="333300" y="82168"/>
                    <a:pt x="369241" y="62927"/>
                  </a:cubicBezTo>
                  <a:cubicBezTo>
                    <a:pt x="386386" y="53720"/>
                    <a:pt x="404547" y="62165"/>
                    <a:pt x="421565" y="66229"/>
                  </a:cubicBezTo>
                  <a:cubicBezTo>
                    <a:pt x="434646" y="69341"/>
                    <a:pt x="446584" y="79501"/>
                    <a:pt x="460681" y="7035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7" name="Полилиния: фигура 136">
              <a:extLst>
                <a:ext uri="{FF2B5EF4-FFF2-40B4-BE49-F238E27FC236}">
                  <a16:creationId xmlns="" xmlns:a16="http://schemas.microsoft.com/office/drawing/2014/main" id="{E35155CF-4CFC-4A7C-839C-E8066A58028D}"/>
                </a:ext>
              </a:extLst>
            </p:cNvPr>
            <p:cNvSpPr/>
            <p:nvPr/>
          </p:nvSpPr>
          <p:spPr>
            <a:xfrm>
              <a:off x="1341309" y="2709685"/>
              <a:ext cx="867982" cy="1093331"/>
            </a:xfrm>
            <a:custGeom>
              <a:avLst/>
              <a:gdLst>
                <a:gd name="connsiteX0" fmla="*/ 610490 w 867982"/>
                <a:gd name="connsiteY0" fmla="*/ 539943 h 1093331"/>
                <a:gd name="connsiteX1" fmla="*/ 749364 w 867982"/>
                <a:gd name="connsiteY1" fmla="*/ 587187 h 1093331"/>
                <a:gd name="connsiteX2" fmla="*/ 823278 w 867982"/>
                <a:gd name="connsiteY2" fmla="*/ 609730 h 1093331"/>
                <a:gd name="connsiteX3" fmla="*/ 829374 w 867982"/>
                <a:gd name="connsiteY3" fmla="*/ 577599 h 1093331"/>
                <a:gd name="connsiteX4" fmla="*/ 867982 w 867982"/>
                <a:gd name="connsiteY4" fmla="*/ 672786 h 1093331"/>
                <a:gd name="connsiteX5" fmla="*/ 857505 w 867982"/>
                <a:gd name="connsiteY5" fmla="*/ 670627 h 1093331"/>
                <a:gd name="connsiteX6" fmla="*/ 698437 w 867982"/>
                <a:gd name="connsiteY6" fmla="*/ 674119 h 1093331"/>
                <a:gd name="connsiteX7" fmla="*/ 657162 w 867982"/>
                <a:gd name="connsiteY7" fmla="*/ 679072 h 1093331"/>
                <a:gd name="connsiteX8" fmla="*/ 553022 w 867982"/>
                <a:gd name="connsiteY8" fmla="*/ 642814 h 1093331"/>
                <a:gd name="connsiteX9" fmla="*/ 514351 w 867982"/>
                <a:gd name="connsiteY9" fmla="*/ 621414 h 1093331"/>
                <a:gd name="connsiteX10" fmla="*/ 465582 w 867982"/>
                <a:gd name="connsiteY10" fmla="*/ 612524 h 1093331"/>
                <a:gd name="connsiteX11" fmla="*/ 452501 w 867982"/>
                <a:gd name="connsiteY11" fmla="*/ 647830 h 1093331"/>
                <a:gd name="connsiteX12" fmla="*/ 490284 w 867982"/>
                <a:gd name="connsiteY12" fmla="*/ 682565 h 1093331"/>
                <a:gd name="connsiteX13" fmla="*/ 549720 w 867982"/>
                <a:gd name="connsiteY13" fmla="*/ 672786 h 1093331"/>
                <a:gd name="connsiteX14" fmla="*/ 577660 w 867982"/>
                <a:gd name="connsiteY14" fmla="*/ 682565 h 1093331"/>
                <a:gd name="connsiteX15" fmla="*/ 633350 w 867982"/>
                <a:gd name="connsiteY15" fmla="*/ 744604 h 1093331"/>
                <a:gd name="connsiteX16" fmla="*/ 638239 w 867982"/>
                <a:gd name="connsiteY16" fmla="*/ 799596 h 1093331"/>
                <a:gd name="connsiteX17" fmla="*/ 673735 w 867982"/>
                <a:gd name="connsiteY17" fmla="*/ 901260 h 1093331"/>
                <a:gd name="connsiteX18" fmla="*/ 687832 w 867982"/>
                <a:gd name="connsiteY18" fmla="*/ 936058 h 1093331"/>
                <a:gd name="connsiteX19" fmla="*/ 686055 w 867982"/>
                <a:gd name="connsiteY19" fmla="*/ 970094 h 1093331"/>
                <a:gd name="connsiteX20" fmla="*/ 627952 w 867982"/>
                <a:gd name="connsiteY20" fmla="*/ 1025022 h 1093331"/>
                <a:gd name="connsiteX21" fmla="*/ 520701 w 867982"/>
                <a:gd name="connsiteY21" fmla="*/ 1081347 h 1093331"/>
                <a:gd name="connsiteX22" fmla="*/ 512065 w 867982"/>
                <a:gd name="connsiteY22" fmla="*/ 1090808 h 1093331"/>
                <a:gd name="connsiteX23" fmla="*/ 466726 w 867982"/>
                <a:gd name="connsiteY23" fmla="*/ 1086998 h 1093331"/>
                <a:gd name="connsiteX24" fmla="*/ 459995 w 867982"/>
                <a:gd name="connsiteY24" fmla="*/ 1037849 h 1093331"/>
                <a:gd name="connsiteX25" fmla="*/ 477076 w 867982"/>
                <a:gd name="connsiteY25" fmla="*/ 998352 h 1093331"/>
                <a:gd name="connsiteX26" fmla="*/ 510858 w 867982"/>
                <a:gd name="connsiteY26" fmla="*/ 958791 h 1093331"/>
                <a:gd name="connsiteX27" fmla="*/ 475235 w 867982"/>
                <a:gd name="connsiteY27" fmla="*/ 919611 h 1093331"/>
                <a:gd name="connsiteX28" fmla="*/ 469710 w 867982"/>
                <a:gd name="connsiteY28" fmla="*/ 817249 h 1093331"/>
                <a:gd name="connsiteX29" fmla="*/ 325057 w 867982"/>
                <a:gd name="connsiteY29" fmla="*/ 814963 h 1093331"/>
                <a:gd name="connsiteX30" fmla="*/ 351219 w 867982"/>
                <a:gd name="connsiteY30" fmla="*/ 775847 h 1093331"/>
                <a:gd name="connsiteX31" fmla="*/ 399352 w 867982"/>
                <a:gd name="connsiteY31" fmla="*/ 753368 h 1093331"/>
                <a:gd name="connsiteX32" fmla="*/ 407163 w 867982"/>
                <a:gd name="connsiteY32" fmla="*/ 710378 h 1093331"/>
                <a:gd name="connsiteX33" fmla="*/ 370332 w 867982"/>
                <a:gd name="connsiteY33" fmla="*/ 702250 h 1093331"/>
                <a:gd name="connsiteX34" fmla="*/ 276226 w 867982"/>
                <a:gd name="connsiteY34" fmla="*/ 740922 h 1093331"/>
                <a:gd name="connsiteX35" fmla="*/ 278258 w 867982"/>
                <a:gd name="connsiteY35" fmla="*/ 778196 h 1093331"/>
                <a:gd name="connsiteX36" fmla="*/ 314008 w 867982"/>
                <a:gd name="connsiteY36" fmla="*/ 816678 h 1093331"/>
                <a:gd name="connsiteX37" fmla="*/ 309119 w 867982"/>
                <a:gd name="connsiteY37" fmla="*/ 830774 h 1093331"/>
                <a:gd name="connsiteX38" fmla="*/ 241174 w 867982"/>
                <a:gd name="connsiteY38" fmla="*/ 830012 h 1093331"/>
                <a:gd name="connsiteX39" fmla="*/ 229490 w 867982"/>
                <a:gd name="connsiteY39" fmla="*/ 777371 h 1093331"/>
                <a:gd name="connsiteX40" fmla="*/ 177547 w 867982"/>
                <a:gd name="connsiteY40" fmla="*/ 755082 h 1093331"/>
                <a:gd name="connsiteX41" fmla="*/ 136716 w 867982"/>
                <a:gd name="connsiteY41" fmla="*/ 737683 h 1093331"/>
                <a:gd name="connsiteX42" fmla="*/ 65533 w 867982"/>
                <a:gd name="connsiteY42" fmla="*/ 706822 h 1093331"/>
                <a:gd name="connsiteX43" fmla="*/ 2795 w 867982"/>
                <a:gd name="connsiteY43" fmla="*/ 652593 h 1093331"/>
                <a:gd name="connsiteX44" fmla="*/ 33021 w 867982"/>
                <a:gd name="connsiteY44" fmla="*/ 603507 h 1093331"/>
                <a:gd name="connsiteX45" fmla="*/ 73280 w 867982"/>
                <a:gd name="connsiteY45" fmla="*/ 591315 h 1093331"/>
                <a:gd name="connsiteX46" fmla="*/ 107506 w 867982"/>
                <a:gd name="connsiteY46" fmla="*/ 636146 h 1093331"/>
                <a:gd name="connsiteX47" fmla="*/ 110046 w 867982"/>
                <a:gd name="connsiteY47" fmla="*/ 660721 h 1093331"/>
                <a:gd name="connsiteX48" fmla="*/ 125794 w 867982"/>
                <a:gd name="connsiteY48" fmla="*/ 642940 h 1093331"/>
                <a:gd name="connsiteX49" fmla="*/ 144019 w 867982"/>
                <a:gd name="connsiteY49" fmla="*/ 612143 h 1093331"/>
                <a:gd name="connsiteX50" fmla="*/ 192914 w 867982"/>
                <a:gd name="connsiteY50" fmla="*/ 619827 h 1093331"/>
                <a:gd name="connsiteX51" fmla="*/ 272479 w 867982"/>
                <a:gd name="connsiteY51" fmla="*/ 603761 h 1093331"/>
                <a:gd name="connsiteX52" fmla="*/ 267590 w 867982"/>
                <a:gd name="connsiteY52" fmla="*/ 615572 h 1093331"/>
                <a:gd name="connsiteX53" fmla="*/ 246190 w 867982"/>
                <a:gd name="connsiteY53" fmla="*/ 650878 h 1093331"/>
                <a:gd name="connsiteX54" fmla="*/ 297498 w 867982"/>
                <a:gd name="connsiteY54" fmla="*/ 655323 h 1093331"/>
                <a:gd name="connsiteX55" fmla="*/ 312801 w 867982"/>
                <a:gd name="connsiteY55" fmla="*/ 611698 h 1093331"/>
                <a:gd name="connsiteX56" fmla="*/ 328486 w 867982"/>
                <a:gd name="connsiteY56" fmla="*/ 580964 h 1093331"/>
                <a:gd name="connsiteX57" fmla="*/ 341631 w 867982"/>
                <a:gd name="connsiteY57" fmla="*/ 571312 h 1093331"/>
                <a:gd name="connsiteX58" fmla="*/ 396431 w 867982"/>
                <a:gd name="connsiteY58" fmla="*/ 596649 h 1093331"/>
                <a:gd name="connsiteX59" fmla="*/ 439929 w 867982"/>
                <a:gd name="connsiteY59" fmla="*/ 589283 h 1093331"/>
                <a:gd name="connsiteX60" fmla="*/ 450343 w 867982"/>
                <a:gd name="connsiteY60" fmla="*/ 550611 h 1093331"/>
                <a:gd name="connsiteX61" fmla="*/ 442532 w 867982"/>
                <a:gd name="connsiteY61" fmla="*/ 500001 h 1093331"/>
                <a:gd name="connsiteX62" fmla="*/ 405067 w 867982"/>
                <a:gd name="connsiteY62" fmla="*/ 445963 h 1093331"/>
                <a:gd name="connsiteX63" fmla="*/ 332487 w 867982"/>
                <a:gd name="connsiteY63" fmla="*/ 309691 h 1093331"/>
                <a:gd name="connsiteX64" fmla="*/ 282512 w 867982"/>
                <a:gd name="connsiteY64" fmla="*/ 190120 h 1093331"/>
                <a:gd name="connsiteX65" fmla="*/ 276924 w 867982"/>
                <a:gd name="connsiteY65" fmla="*/ 175324 h 1093331"/>
                <a:gd name="connsiteX66" fmla="*/ 253620 w 867982"/>
                <a:gd name="connsiteY66" fmla="*/ 29210 h 1093331"/>
                <a:gd name="connsiteX67" fmla="*/ 267526 w 867982"/>
                <a:gd name="connsiteY67" fmla="*/ 0 h 1093331"/>
                <a:gd name="connsiteX68" fmla="*/ 348044 w 867982"/>
                <a:gd name="connsiteY68" fmla="*/ 133668 h 1093331"/>
                <a:gd name="connsiteX69" fmla="*/ 347092 w 867982"/>
                <a:gd name="connsiteY69" fmla="*/ 157163 h 1093331"/>
                <a:gd name="connsiteX70" fmla="*/ 392685 w 867982"/>
                <a:gd name="connsiteY70" fmla="*/ 302071 h 1093331"/>
                <a:gd name="connsiteX71" fmla="*/ 404750 w 867982"/>
                <a:gd name="connsiteY71" fmla="*/ 270003 h 1093331"/>
                <a:gd name="connsiteX72" fmla="*/ 454216 w 867982"/>
                <a:gd name="connsiteY72" fmla="*/ 284735 h 1093331"/>
                <a:gd name="connsiteX73" fmla="*/ 565595 w 867982"/>
                <a:gd name="connsiteY73" fmla="*/ 398909 h 1093331"/>
                <a:gd name="connsiteX74" fmla="*/ 621475 w 867982"/>
                <a:gd name="connsiteY74" fmla="*/ 512257 h 1093331"/>
                <a:gd name="connsiteX75" fmla="*/ 610553 w 867982"/>
                <a:gd name="connsiteY75" fmla="*/ 540070 h 1093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867982" h="1093331">
                  <a:moveTo>
                    <a:pt x="610490" y="539943"/>
                  </a:moveTo>
                  <a:cubicBezTo>
                    <a:pt x="649860" y="579313"/>
                    <a:pt x="696913" y="589347"/>
                    <a:pt x="749364" y="587187"/>
                  </a:cubicBezTo>
                  <a:cubicBezTo>
                    <a:pt x="774510" y="586108"/>
                    <a:pt x="804355" y="579822"/>
                    <a:pt x="823278" y="609730"/>
                  </a:cubicBezTo>
                  <a:cubicBezTo>
                    <a:pt x="835534" y="601094"/>
                    <a:pt x="818388" y="586108"/>
                    <a:pt x="829374" y="577599"/>
                  </a:cubicBezTo>
                  <a:cubicBezTo>
                    <a:pt x="840868" y="576900"/>
                    <a:pt x="867538" y="641925"/>
                    <a:pt x="867982" y="672786"/>
                  </a:cubicBezTo>
                  <a:cubicBezTo>
                    <a:pt x="864299" y="672087"/>
                    <a:pt x="859791" y="672786"/>
                    <a:pt x="857505" y="670627"/>
                  </a:cubicBezTo>
                  <a:cubicBezTo>
                    <a:pt x="805943" y="622430"/>
                    <a:pt x="748157" y="622621"/>
                    <a:pt x="698437" y="674119"/>
                  </a:cubicBezTo>
                  <a:cubicBezTo>
                    <a:pt x="683959" y="689105"/>
                    <a:pt x="674180" y="694376"/>
                    <a:pt x="657162" y="679072"/>
                  </a:cubicBezTo>
                  <a:cubicBezTo>
                    <a:pt x="627444" y="652339"/>
                    <a:pt x="597726" y="624907"/>
                    <a:pt x="553022" y="642814"/>
                  </a:cubicBezTo>
                  <a:cubicBezTo>
                    <a:pt x="537020" y="649164"/>
                    <a:pt x="525654" y="632146"/>
                    <a:pt x="514351" y="621414"/>
                  </a:cubicBezTo>
                  <a:cubicBezTo>
                    <a:pt x="499746" y="607444"/>
                    <a:pt x="483680" y="602047"/>
                    <a:pt x="465582" y="612524"/>
                  </a:cubicBezTo>
                  <a:cubicBezTo>
                    <a:pt x="452501" y="620080"/>
                    <a:pt x="450088" y="633479"/>
                    <a:pt x="452501" y="647830"/>
                  </a:cubicBezTo>
                  <a:cubicBezTo>
                    <a:pt x="456248" y="670055"/>
                    <a:pt x="471932" y="678945"/>
                    <a:pt x="490284" y="682565"/>
                  </a:cubicBezTo>
                  <a:cubicBezTo>
                    <a:pt x="510858" y="686629"/>
                    <a:pt x="530543" y="680025"/>
                    <a:pt x="549720" y="672786"/>
                  </a:cubicBezTo>
                  <a:cubicBezTo>
                    <a:pt x="561976" y="668150"/>
                    <a:pt x="573787" y="666944"/>
                    <a:pt x="577660" y="682565"/>
                  </a:cubicBezTo>
                  <a:cubicBezTo>
                    <a:pt x="585661" y="714950"/>
                    <a:pt x="609029" y="729872"/>
                    <a:pt x="633350" y="744604"/>
                  </a:cubicBezTo>
                  <a:cubicBezTo>
                    <a:pt x="640652" y="762385"/>
                    <a:pt x="642240" y="779720"/>
                    <a:pt x="638239" y="799596"/>
                  </a:cubicBezTo>
                  <a:cubicBezTo>
                    <a:pt x="630111" y="840490"/>
                    <a:pt x="633032" y="878654"/>
                    <a:pt x="673735" y="901260"/>
                  </a:cubicBezTo>
                  <a:cubicBezTo>
                    <a:pt x="686055" y="908118"/>
                    <a:pt x="690944" y="920754"/>
                    <a:pt x="687832" y="936058"/>
                  </a:cubicBezTo>
                  <a:cubicBezTo>
                    <a:pt x="680784" y="947043"/>
                    <a:pt x="683515" y="957521"/>
                    <a:pt x="686055" y="970094"/>
                  </a:cubicBezTo>
                  <a:cubicBezTo>
                    <a:pt x="696532" y="1021847"/>
                    <a:pt x="675006" y="1041468"/>
                    <a:pt x="627952" y="1025022"/>
                  </a:cubicBezTo>
                  <a:cubicBezTo>
                    <a:pt x="580327" y="1008449"/>
                    <a:pt x="532194" y="1033658"/>
                    <a:pt x="520701" y="1081347"/>
                  </a:cubicBezTo>
                  <a:cubicBezTo>
                    <a:pt x="518605" y="1085411"/>
                    <a:pt x="515748" y="1088522"/>
                    <a:pt x="512065" y="1090808"/>
                  </a:cubicBezTo>
                  <a:cubicBezTo>
                    <a:pt x="496507" y="1095253"/>
                    <a:pt x="481457" y="1093729"/>
                    <a:pt x="466726" y="1086998"/>
                  </a:cubicBezTo>
                  <a:cubicBezTo>
                    <a:pt x="450216" y="1072901"/>
                    <a:pt x="449962" y="1056264"/>
                    <a:pt x="459995" y="1037849"/>
                  </a:cubicBezTo>
                  <a:cubicBezTo>
                    <a:pt x="466853" y="1025276"/>
                    <a:pt x="469837" y="1010671"/>
                    <a:pt x="477076" y="998352"/>
                  </a:cubicBezTo>
                  <a:cubicBezTo>
                    <a:pt x="481013" y="977651"/>
                    <a:pt x="512001" y="981588"/>
                    <a:pt x="510858" y="958791"/>
                  </a:cubicBezTo>
                  <a:cubicBezTo>
                    <a:pt x="509779" y="936820"/>
                    <a:pt x="486093" y="933645"/>
                    <a:pt x="475235" y="919611"/>
                  </a:cubicBezTo>
                  <a:cubicBezTo>
                    <a:pt x="453899" y="892052"/>
                    <a:pt x="458026" y="859667"/>
                    <a:pt x="469710" y="817249"/>
                  </a:cubicBezTo>
                  <a:cubicBezTo>
                    <a:pt x="414275" y="870843"/>
                    <a:pt x="370523" y="832997"/>
                    <a:pt x="325057" y="814963"/>
                  </a:cubicBezTo>
                  <a:cubicBezTo>
                    <a:pt x="316294" y="788610"/>
                    <a:pt x="333058" y="780292"/>
                    <a:pt x="351219" y="775847"/>
                  </a:cubicBezTo>
                  <a:cubicBezTo>
                    <a:pt x="368872" y="771529"/>
                    <a:pt x="385319" y="766258"/>
                    <a:pt x="399352" y="753368"/>
                  </a:cubicBezTo>
                  <a:cubicBezTo>
                    <a:pt x="412878" y="740922"/>
                    <a:pt x="417386" y="726824"/>
                    <a:pt x="407163" y="710378"/>
                  </a:cubicBezTo>
                  <a:cubicBezTo>
                    <a:pt x="397828" y="695265"/>
                    <a:pt x="384303" y="694185"/>
                    <a:pt x="370332" y="702250"/>
                  </a:cubicBezTo>
                  <a:cubicBezTo>
                    <a:pt x="340551" y="719395"/>
                    <a:pt x="313310" y="738572"/>
                    <a:pt x="276226" y="740922"/>
                  </a:cubicBezTo>
                  <a:cubicBezTo>
                    <a:pt x="254572" y="742319"/>
                    <a:pt x="269304" y="765814"/>
                    <a:pt x="278258" y="778196"/>
                  </a:cubicBezTo>
                  <a:cubicBezTo>
                    <a:pt x="288545" y="792548"/>
                    <a:pt x="313500" y="791277"/>
                    <a:pt x="314008" y="816678"/>
                  </a:cubicBezTo>
                  <a:cubicBezTo>
                    <a:pt x="313627" y="821948"/>
                    <a:pt x="311976" y="826520"/>
                    <a:pt x="309119" y="830774"/>
                  </a:cubicBezTo>
                  <a:cubicBezTo>
                    <a:pt x="286322" y="845443"/>
                    <a:pt x="263462" y="852238"/>
                    <a:pt x="241174" y="830012"/>
                  </a:cubicBezTo>
                  <a:cubicBezTo>
                    <a:pt x="226505" y="815344"/>
                    <a:pt x="211392" y="800548"/>
                    <a:pt x="229490" y="777371"/>
                  </a:cubicBezTo>
                  <a:cubicBezTo>
                    <a:pt x="217107" y="756606"/>
                    <a:pt x="199518" y="747716"/>
                    <a:pt x="177547" y="755082"/>
                  </a:cubicBezTo>
                  <a:cubicBezTo>
                    <a:pt x="158497" y="761496"/>
                    <a:pt x="146051" y="756797"/>
                    <a:pt x="136716" y="737683"/>
                  </a:cubicBezTo>
                  <a:cubicBezTo>
                    <a:pt x="121349" y="706250"/>
                    <a:pt x="101220" y="691772"/>
                    <a:pt x="65533" y="706822"/>
                  </a:cubicBezTo>
                  <a:cubicBezTo>
                    <a:pt x="37783" y="718506"/>
                    <a:pt x="16193" y="696091"/>
                    <a:pt x="2795" y="652593"/>
                  </a:cubicBezTo>
                  <a:cubicBezTo>
                    <a:pt x="-6921" y="621097"/>
                    <a:pt x="10034" y="610683"/>
                    <a:pt x="33021" y="603507"/>
                  </a:cubicBezTo>
                  <a:cubicBezTo>
                    <a:pt x="46419" y="599316"/>
                    <a:pt x="59564" y="593601"/>
                    <a:pt x="73280" y="591315"/>
                  </a:cubicBezTo>
                  <a:cubicBezTo>
                    <a:pt x="110364" y="585219"/>
                    <a:pt x="120841" y="599253"/>
                    <a:pt x="107506" y="636146"/>
                  </a:cubicBezTo>
                  <a:cubicBezTo>
                    <a:pt x="104204" y="645417"/>
                    <a:pt x="99315" y="656466"/>
                    <a:pt x="110046" y="660721"/>
                  </a:cubicBezTo>
                  <a:cubicBezTo>
                    <a:pt x="122683" y="665737"/>
                    <a:pt x="121603" y="650243"/>
                    <a:pt x="125794" y="642940"/>
                  </a:cubicBezTo>
                  <a:cubicBezTo>
                    <a:pt x="131763" y="632590"/>
                    <a:pt x="136716" y="621287"/>
                    <a:pt x="144019" y="612143"/>
                  </a:cubicBezTo>
                  <a:cubicBezTo>
                    <a:pt x="170435" y="578742"/>
                    <a:pt x="177737" y="580012"/>
                    <a:pt x="192914" y="619827"/>
                  </a:cubicBezTo>
                  <a:cubicBezTo>
                    <a:pt x="217742" y="608651"/>
                    <a:pt x="241745" y="591251"/>
                    <a:pt x="272479" y="603761"/>
                  </a:cubicBezTo>
                  <a:cubicBezTo>
                    <a:pt x="270447" y="608968"/>
                    <a:pt x="269939" y="613477"/>
                    <a:pt x="267590" y="615572"/>
                  </a:cubicBezTo>
                  <a:cubicBezTo>
                    <a:pt x="256731" y="625288"/>
                    <a:pt x="233808" y="630812"/>
                    <a:pt x="246190" y="650878"/>
                  </a:cubicBezTo>
                  <a:cubicBezTo>
                    <a:pt x="258192" y="670373"/>
                    <a:pt x="281687" y="667261"/>
                    <a:pt x="297498" y="655323"/>
                  </a:cubicBezTo>
                  <a:cubicBezTo>
                    <a:pt x="308865" y="646751"/>
                    <a:pt x="333122" y="636464"/>
                    <a:pt x="312801" y="611698"/>
                  </a:cubicBezTo>
                  <a:cubicBezTo>
                    <a:pt x="292228" y="586679"/>
                    <a:pt x="316294" y="587124"/>
                    <a:pt x="328486" y="580964"/>
                  </a:cubicBezTo>
                  <a:cubicBezTo>
                    <a:pt x="331534" y="575694"/>
                    <a:pt x="335852" y="572328"/>
                    <a:pt x="341631" y="571312"/>
                  </a:cubicBezTo>
                  <a:cubicBezTo>
                    <a:pt x="361633" y="575313"/>
                    <a:pt x="380238" y="585409"/>
                    <a:pt x="396431" y="596649"/>
                  </a:cubicBezTo>
                  <a:cubicBezTo>
                    <a:pt x="415926" y="610174"/>
                    <a:pt x="427101" y="598617"/>
                    <a:pt x="439929" y="589283"/>
                  </a:cubicBezTo>
                  <a:cubicBezTo>
                    <a:pt x="452501" y="580075"/>
                    <a:pt x="455676" y="566169"/>
                    <a:pt x="450343" y="550611"/>
                  </a:cubicBezTo>
                  <a:cubicBezTo>
                    <a:pt x="444691" y="534228"/>
                    <a:pt x="441897" y="518099"/>
                    <a:pt x="442532" y="500001"/>
                  </a:cubicBezTo>
                  <a:cubicBezTo>
                    <a:pt x="443485" y="473331"/>
                    <a:pt x="427863" y="455805"/>
                    <a:pt x="405067" y="445963"/>
                  </a:cubicBezTo>
                  <a:cubicBezTo>
                    <a:pt x="377063" y="402846"/>
                    <a:pt x="352807" y="358205"/>
                    <a:pt x="332487" y="309691"/>
                  </a:cubicBezTo>
                  <a:cubicBezTo>
                    <a:pt x="315786" y="270003"/>
                    <a:pt x="291529" y="233808"/>
                    <a:pt x="282512" y="190120"/>
                  </a:cubicBezTo>
                  <a:cubicBezTo>
                    <a:pt x="281433" y="184913"/>
                    <a:pt x="275781" y="179833"/>
                    <a:pt x="276924" y="175324"/>
                  </a:cubicBezTo>
                  <a:cubicBezTo>
                    <a:pt x="290259" y="122619"/>
                    <a:pt x="260541" y="78042"/>
                    <a:pt x="253620" y="29210"/>
                  </a:cubicBezTo>
                  <a:cubicBezTo>
                    <a:pt x="251715" y="15812"/>
                    <a:pt x="254191" y="4953"/>
                    <a:pt x="267526" y="0"/>
                  </a:cubicBezTo>
                  <a:cubicBezTo>
                    <a:pt x="313119" y="31433"/>
                    <a:pt x="321755" y="88710"/>
                    <a:pt x="348044" y="133668"/>
                  </a:cubicBezTo>
                  <a:cubicBezTo>
                    <a:pt x="351282" y="139193"/>
                    <a:pt x="349251" y="149797"/>
                    <a:pt x="347092" y="157163"/>
                  </a:cubicBezTo>
                  <a:cubicBezTo>
                    <a:pt x="331471" y="211520"/>
                    <a:pt x="347028" y="261939"/>
                    <a:pt x="392685" y="302071"/>
                  </a:cubicBezTo>
                  <a:cubicBezTo>
                    <a:pt x="403988" y="294578"/>
                    <a:pt x="395987" y="278512"/>
                    <a:pt x="404750" y="270003"/>
                  </a:cubicBezTo>
                  <a:cubicBezTo>
                    <a:pt x="426213" y="255271"/>
                    <a:pt x="441516" y="270765"/>
                    <a:pt x="454216" y="284735"/>
                  </a:cubicBezTo>
                  <a:cubicBezTo>
                    <a:pt x="489967" y="324359"/>
                    <a:pt x="524320" y="364555"/>
                    <a:pt x="565595" y="398909"/>
                  </a:cubicBezTo>
                  <a:cubicBezTo>
                    <a:pt x="596964" y="425071"/>
                    <a:pt x="599885" y="475617"/>
                    <a:pt x="621475" y="512257"/>
                  </a:cubicBezTo>
                  <a:cubicBezTo>
                    <a:pt x="627381" y="522226"/>
                    <a:pt x="617919" y="532387"/>
                    <a:pt x="610553" y="54007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8" name="Полилиния: фигура 137">
              <a:extLst>
                <a:ext uri="{FF2B5EF4-FFF2-40B4-BE49-F238E27FC236}">
                  <a16:creationId xmlns="" xmlns:a16="http://schemas.microsoft.com/office/drawing/2014/main" id="{6F6C6D85-A480-4249-8014-23E5521A2A2A}"/>
                </a:ext>
              </a:extLst>
            </p:cNvPr>
            <p:cNvSpPr/>
            <p:nvPr/>
          </p:nvSpPr>
          <p:spPr>
            <a:xfrm>
              <a:off x="511809" y="3061349"/>
              <a:ext cx="1024235" cy="648791"/>
            </a:xfrm>
            <a:custGeom>
              <a:avLst/>
              <a:gdLst>
                <a:gd name="connsiteX0" fmla="*/ 127 w 1024235"/>
                <a:gd name="connsiteY0" fmla="*/ 482793 h 648791"/>
                <a:gd name="connsiteX1" fmla="*/ 38164 w 1024235"/>
                <a:gd name="connsiteY1" fmla="*/ 368238 h 648791"/>
                <a:gd name="connsiteX2" fmla="*/ 122555 w 1024235"/>
                <a:gd name="connsiteY2" fmla="*/ 334774 h 648791"/>
                <a:gd name="connsiteX3" fmla="*/ 156528 w 1024235"/>
                <a:gd name="connsiteY3" fmla="*/ 299912 h 648791"/>
                <a:gd name="connsiteX4" fmla="*/ 196786 w 1024235"/>
                <a:gd name="connsiteY4" fmla="*/ 340743 h 648791"/>
                <a:gd name="connsiteX5" fmla="*/ 200343 w 1024235"/>
                <a:gd name="connsiteY5" fmla="*/ 332233 h 648791"/>
                <a:gd name="connsiteX6" fmla="*/ 242062 w 1024235"/>
                <a:gd name="connsiteY6" fmla="*/ 244222 h 648791"/>
                <a:gd name="connsiteX7" fmla="*/ 412877 w 1024235"/>
                <a:gd name="connsiteY7" fmla="*/ 254382 h 648791"/>
                <a:gd name="connsiteX8" fmla="*/ 434213 w 1024235"/>
                <a:gd name="connsiteY8" fmla="*/ 276480 h 648791"/>
                <a:gd name="connsiteX9" fmla="*/ 494602 w 1024235"/>
                <a:gd name="connsiteY9" fmla="*/ 408942 h 648791"/>
                <a:gd name="connsiteX10" fmla="*/ 514858 w 1024235"/>
                <a:gd name="connsiteY10" fmla="*/ 436247 h 648791"/>
                <a:gd name="connsiteX11" fmla="*/ 540449 w 1024235"/>
                <a:gd name="connsiteY11" fmla="*/ 416181 h 648791"/>
                <a:gd name="connsiteX12" fmla="*/ 549339 w 1024235"/>
                <a:gd name="connsiteY12" fmla="*/ 317819 h 648791"/>
                <a:gd name="connsiteX13" fmla="*/ 536004 w 1024235"/>
                <a:gd name="connsiteY13" fmla="*/ 269686 h 648791"/>
                <a:gd name="connsiteX14" fmla="*/ 540893 w 1024235"/>
                <a:gd name="connsiteY14" fmla="*/ 253747 h 648791"/>
                <a:gd name="connsiteX15" fmla="*/ 556197 w 1024235"/>
                <a:gd name="connsiteY15" fmla="*/ 137542 h 648791"/>
                <a:gd name="connsiteX16" fmla="*/ 574612 w 1024235"/>
                <a:gd name="connsiteY16" fmla="*/ 32893 h 648791"/>
                <a:gd name="connsiteX17" fmla="*/ 586486 w 1024235"/>
                <a:gd name="connsiteY17" fmla="*/ 0 h 648791"/>
                <a:gd name="connsiteX18" fmla="*/ 604393 w 1024235"/>
                <a:gd name="connsiteY18" fmla="*/ 31433 h 648791"/>
                <a:gd name="connsiteX19" fmla="*/ 612331 w 1024235"/>
                <a:gd name="connsiteY19" fmla="*/ 149480 h 648791"/>
                <a:gd name="connsiteX20" fmla="*/ 601345 w 1024235"/>
                <a:gd name="connsiteY20" fmla="*/ 204090 h 648791"/>
                <a:gd name="connsiteX21" fmla="*/ 612585 w 1024235"/>
                <a:gd name="connsiteY21" fmla="*/ 254128 h 648791"/>
                <a:gd name="connsiteX22" fmla="*/ 635572 w 1024235"/>
                <a:gd name="connsiteY22" fmla="*/ 268352 h 648791"/>
                <a:gd name="connsiteX23" fmla="*/ 688404 w 1024235"/>
                <a:gd name="connsiteY23" fmla="*/ 263272 h 648791"/>
                <a:gd name="connsiteX24" fmla="*/ 748665 w 1024235"/>
                <a:gd name="connsiteY24" fmla="*/ 275020 h 648791"/>
                <a:gd name="connsiteX25" fmla="*/ 769493 w 1024235"/>
                <a:gd name="connsiteY25" fmla="*/ 335536 h 648791"/>
                <a:gd name="connsiteX26" fmla="*/ 859092 w 1024235"/>
                <a:gd name="connsiteY26" fmla="*/ 411164 h 648791"/>
                <a:gd name="connsiteX27" fmla="*/ 889445 w 1024235"/>
                <a:gd name="connsiteY27" fmla="*/ 463425 h 648791"/>
                <a:gd name="connsiteX28" fmla="*/ 973963 w 1024235"/>
                <a:gd name="connsiteY28" fmla="*/ 508574 h 648791"/>
                <a:gd name="connsiteX29" fmla="*/ 999744 w 1024235"/>
                <a:gd name="connsiteY29" fmla="*/ 501843 h 648791"/>
                <a:gd name="connsiteX30" fmla="*/ 1020763 w 1024235"/>
                <a:gd name="connsiteY30" fmla="*/ 507558 h 648791"/>
                <a:gd name="connsiteX31" fmla="*/ 1017397 w 1024235"/>
                <a:gd name="connsiteY31" fmla="*/ 533530 h 648791"/>
                <a:gd name="connsiteX32" fmla="*/ 973455 w 1024235"/>
                <a:gd name="connsiteY32" fmla="*/ 561089 h 648791"/>
                <a:gd name="connsiteX33" fmla="*/ 963486 w 1024235"/>
                <a:gd name="connsiteY33" fmla="*/ 578615 h 648791"/>
                <a:gd name="connsiteX34" fmla="*/ 959930 w 1024235"/>
                <a:gd name="connsiteY34" fmla="*/ 622049 h 648791"/>
                <a:gd name="connsiteX35" fmla="*/ 910717 w 1024235"/>
                <a:gd name="connsiteY35" fmla="*/ 583504 h 648791"/>
                <a:gd name="connsiteX36" fmla="*/ 837565 w 1024235"/>
                <a:gd name="connsiteY36" fmla="*/ 500446 h 648791"/>
                <a:gd name="connsiteX37" fmla="*/ 801180 w 1024235"/>
                <a:gd name="connsiteY37" fmla="*/ 447233 h 648791"/>
                <a:gd name="connsiteX38" fmla="*/ 798005 w 1024235"/>
                <a:gd name="connsiteY38" fmla="*/ 504764 h 648791"/>
                <a:gd name="connsiteX39" fmla="*/ 797179 w 1024235"/>
                <a:gd name="connsiteY39" fmla="*/ 505208 h 648791"/>
                <a:gd name="connsiteX40" fmla="*/ 801306 w 1024235"/>
                <a:gd name="connsiteY40" fmla="*/ 504383 h 648791"/>
                <a:gd name="connsiteX41" fmla="*/ 915353 w 1024235"/>
                <a:gd name="connsiteY41" fmla="*/ 602046 h 648791"/>
                <a:gd name="connsiteX42" fmla="*/ 919544 w 1024235"/>
                <a:gd name="connsiteY42" fmla="*/ 641797 h 648791"/>
                <a:gd name="connsiteX43" fmla="*/ 887984 w 1024235"/>
                <a:gd name="connsiteY43" fmla="*/ 643449 h 648791"/>
                <a:gd name="connsiteX44" fmla="*/ 731330 w 1024235"/>
                <a:gd name="connsiteY44" fmla="*/ 591061 h 648791"/>
                <a:gd name="connsiteX45" fmla="*/ 703453 w 1024235"/>
                <a:gd name="connsiteY45" fmla="*/ 545340 h 648791"/>
                <a:gd name="connsiteX46" fmla="*/ 670370 w 1024235"/>
                <a:gd name="connsiteY46" fmla="*/ 459425 h 648791"/>
                <a:gd name="connsiteX47" fmla="*/ 699262 w 1024235"/>
                <a:gd name="connsiteY47" fmla="*/ 548770 h 648791"/>
                <a:gd name="connsiteX48" fmla="*/ 652653 w 1024235"/>
                <a:gd name="connsiteY48" fmla="*/ 568137 h 648791"/>
                <a:gd name="connsiteX49" fmla="*/ 635000 w 1024235"/>
                <a:gd name="connsiteY49" fmla="*/ 574487 h 648791"/>
                <a:gd name="connsiteX50" fmla="*/ 529019 w 1024235"/>
                <a:gd name="connsiteY50" fmla="*/ 614175 h 648791"/>
                <a:gd name="connsiteX51" fmla="*/ 503047 w 1024235"/>
                <a:gd name="connsiteY51" fmla="*/ 582488 h 648791"/>
                <a:gd name="connsiteX52" fmla="*/ 463360 w 1024235"/>
                <a:gd name="connsiteY52" fmla="*/ 516448 h 648791"/>
                <a:gd name="connsiteX53" fmla="*/ 353949 w 1024235"/>
                <a:gd name="connsiteY53" fmla="*/ 489651 h 648791"/>
                <a:gd name="connsiteX54" fmla="*/ 325311 w 1024235"/>
                <a:gd name="connsiteY54" fmla="*/ 474093 h 648791"/>
                <a:gd name="connsiteX55" fmla="*/ 272542 w 1024235"/>
                <a:gd name="connsiteY55" fmla="*/ 427992 h 648791"/>
                <a:gd name="connsiteX56" fmla="*/ 235966 w 1024235"/>
                <a:gd name="connsiteY56" fmla="*/ 451360 h 648791"/>
                <a:gd name="connsiteX57" fmla="*/ 241300 w 1024235"/>
                <a:gd name="connsiteY57" fmla="*/ 499811 h 648791"/>
                <a:gd name="connsiteX58" fmla="*/ 174943 w 1024235"/>
                <a:gd name="connsiteY58" fmla="*/ 578742 h 648791"/>
                <a:gd name="connsiteX59" fmla="*/ 45657 w 1024235"/>
                <a:gd name="connsiteY59" fmla="*/ 547055 h 648791"/>
                <a:gd name="connsiteX60" fmla="*/ 9779 w 1024235"/>
                <a:gd name="connsiteY60" fmla="*/ 498731 h 648791"/>
                <a:gd name="connsiteX61" fmla="*/ 0 w 1024235"/>
                <a:gd name="connsiteY61" fmla="*/ 482666 h 64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24235" h="648791">
                  <a:moveTo>
                    <a:pt x="127" y="482793"/>
                  </a:moveTo>
                  <a:cubicBezTo>
                    <a:pt x="11938" y="444248"/>
                    <a:pt x="16319" y="402909"/>
                    <a:pt x="38164" y="368238"/>
                  </a:cubicBezTo>
                  <a:cubicBezTo>
                    <a:pt x="71374" y="386145"/>
                    <a:pt x="105093" y="374207"/>
                    <a:pt x="122555" y="334774"/>
                  </a:cubicBezTo>
                  <a:cubicBezTo>
                    <a:pt x="130302" y="317311"/>
                    <a:pt x="134557" y="300229"/>
                    <a:pt x="156528" y="299912"/>
                  </a:cubicBezTo>
                  <a:cubicBezTo>
                    <a:pt x="181801" y="299531"/>
                    <a:pt x="191961" y="316803"/>
                    <a:pt x="196786" y="340743"/>
                  </a:cubicBezTo>
                  <a:cubicBezTo>
                    <a:pt x="199708" y="337568"/>
                    <a:pt x="200978" y="335027"/>
                    <a:pt x="200343" y="332233"/>
                  </a:cubicBezTo>
                  <a:cubicBezTo>
                    <a:pt x="186563" y="272035"/>
                    <a:pt x="191579" y="280227"/>
                    <a:pt x="242062" y="244222"/>
                  </a:cubicBezTo>
                  <a:cubicBezTo>
                    <a:pt x="306197" y="198502"/>
                    <a:pt x="357188" y="232856"/>
                    <a:pt x="412877" y="254382"/>
                  </a:cubicBezTo>
                  <a:cubicBezTo>
                    <a:pt x="422783" y="258192"/>
                    <a:pt x="431102" y="266003"/>
                    <a:pt x="434213" y="276480"/>
                  </a:cubicBezTo>
                  <a:cubicBezTo>
                    <a:pt x="448437" y="323725"/>
                    <a:pt x="485521" y="358777"/>
                    <a:pt x="494602" y="408942"/>
                  </a:cubicBezTo>
                  <a:cubicBezTo>
                    <a:pt x="496634" y="420308"/>
                    <a:pt x="501714" y="433707"/>
                    <a:pt x="514858" y="436247"/>
                  </a:cubicBezTo>
                  <a:cubicBezTo>
                    <a:pt x="528828" y="438914"/>
                    <a:pt x="533083" y="425452"/>
                    <a:pt x="540449" y="416181"/>
                  </a:cubicBezTo>
                  <a:cubicBezTo>
                    <a:pt x="565023" y="385256"/>
                    <a:pt x="570548" y="353379"/>
                    <a:pt x="549339" y="317819"/>
                  </a:cubicBezTo>
                  <a:cubicBezTo>
                    <a:pt x="540703" y="303404"/>
                    <a:pt x="538798" y="286323"/>
                    <a:pt x="536004" y="269686"/>
                  </a:cubicBezTo>
                  <a:cubicBezTo>
                    <a:pt x="535369" y="263590"/>
                    <a:pt x="537210" y="258319"/>
                    <a:pt x="540893" y="253747"/>
                  </a:cubicBezTo>
                  <a:cubicBezTo>
                    <a:pt x="540893" y="214504"/>
                    <a:pt x="536321" y="178245"/>
                    <a:pt x="556197" y="137542"/>
                  </a:cubicBezTo>
                  <a:cubicBezTo>
                    <a:pt x="569024" y="111252"/>
                    <a:pt x="568960" y="68390"/>
                    <a:pt x="574612" y="32893"/>
                  </a:cubicBezTo>
                  <a:cubicBezTo>
                    <a:pt x="576517" y="21019"/>
                    <a:pt x="575818" y="8128"/>
                    <a:pt x="586486" y="0"/>
                  </a:cubicBezTo>
                  <a:cubicBezTo>
                    <a:pt x="603631" y="3111"/>
                    <a:pt x="604330" y="18225"/>
                    <a:pt x="604393" y="31433"/>
                  </a:cubicBezTo>
                  <a:cubicBezTo>
                    <a:pt x="604647" y="70993"/>
                    <a:pt x="608648" y="110173"/>
                    <a:pt x="612331" y="149480"/>
                  </a:cubicBezTo>
                  <a:cubicBezTo>
                    <a:pt x="614109" y="168339"/>
                    <a:pt x="613220" y="187707"/>
                    <a:pt x="601345" y="204090"/>
                  </a:cubicBezTo>
                  <a:cubicBezTo>
                    <a:pt x="585851" y="225617"/>
                    <a:pt x="592328" y="241682"/>
                    <a:pt x="612585" y="254128"/>
                  </a:cubicBezTo>
                  <a:cubicBezTo>
                    <a:pt x="620331" y="258827"/>
                    <a:pt x="629793" y="261240"/>
                    <a:pt x="635572" y="268352"/>
                  </a:cubicBezTo>
                  <a:cubicBezTo>
                    <a:pt x="655955" y="293498"/>
                    <a:pt x="669671" y="289625"/>
                    <a:pt x="688404" y="263272"/>
                  </a:cubicBezTo>
                  <a:cubicBezTo>
                    <a:pt x="709549" y="233554"/>
                    <a:pt x="736854" y="240539"/>
                    <a:pt x="748665" y="275020"/>
                  </a:cubicBezTo>
                  <a:cubicBezTo>
                    <a:pt x="755587" y="295213"/>
                    <a:pt x="763397" y="315025"/>
                    <a:pt x="769493" y="335536"/>
                  </a:cubicBezTo>
                  <a:cubicBezTo>
                    <a:pt x="799338" y="360745"/>
                    <a:pt x="829247" y="385891"/>
                    <a:pt x="859092" y="411164"/>
                  </a:cubicBezTo>
                  <a:cubicBezTo>
                    <a:pt x="874903" y="424626"/>
                    <a:pt x="890080" y="436438"/>
                    <a:pt x="889445" y="463425"/>
                  </a:cubicBezTo>
                  <a:cubicBezTo>
                    <a:pt x="888937" y="483555"/>
                    <a:pt x="948119" y="513019"/>
                    <a:pt x="973963" y="508574"/>
                  </a:cubicBezTo>
                  <a:cubicBezTo>
                    <a:pt x="982663" y="507050"/>
                    <a:pt x="991045" y="503684"/>
                    <a:pt x="999744" y="501843"/>
                  </a:cubicBezTo>
                  <a:cubicBezTo>
                    <a:pt x="1007428" y="500192"/>
                    <a:pt x="1015619" y="500319"/>
                    <a:pt x="1020763" y="507558"/>
                  </a:cubicBezTo>
                  <a:cubicBezTo>
                    <a:pt x="1027240" y="516702"/>
                    <a:pt x="1023811" y="526799"/>
                    <a:pt x="1017397" y="533530"/>
                  </a:cubicBezTo>
                  <a:cubicBezTo>
                    <a:pt x="1005205" y="546420"/>
                    <a:pt x="1000760" y="572328"/>
                    <a:pt x="973455" y="561089"/>
                  </a:cubicBezTo>
                  <a:cubicBezTo>
                    <a:pt x="958088" y="554739"/>
                    <a:pt x="962025" y="570550"/>
                    <a:pt x="963486" y="578615"/>
                  </a:cubicBezTo>
                  <a:cubicBezTo>
                    <a:pt x="966216" y="593665"/>
                    <a:pt x="968121" y="608206"/>
                    <a:pt x="959930" y="622049"/>
                  </a:cubicBezTo>
                  <a:cubicBezTo>
                    <a:pt x="928878" y="631129"/>
                    <a:pt x="919417" y="603316"/>
                    <a:pt x="910717" y="583504"/>
                  </a:cubicBezTo>
                  <a:cubicBezTo>
                    <a:pt x="894398" y="546357"/>
                    <a:pt x="873443" y="516702"/>
                    <a:pt x="837565" y="500446"/>
                  </a:cubicBezTo>
                  <a:cubicBezTo>
                    <a:pt x="815023" y="490286"/>
                    <a:pt x="812673" y="463489"/>
                    <a:pt x="801180" y="447233"/>
                  </a:cubicBezTo>
                  <a:cubicBezTo>
                    <a:pt x="806514" y="465521"/>
                    <a:pt x="832803" y="486666"/>
                    <a:pt x="798005" y="504764"/>
                  </a:cubicBezTo>
                  <a:cubicBezTo>
                    <a:pt x="798576" y="504637"/>
                    <a:pt x="797179" y="505208"/>
                    <a:pt x="797179" y="505208"/>
                  </a:cubicBezTo>
                  <a:cubicBezTo>
                    <a:pt x="797179" y="505208"/>
                    <a:pt x="800926" y="504510"/>
                    <a:pt x="801306" y="504383"/>
                  </a:cubicBezTo>
                  <a:cubicBezTo>
                    <a:pt x="846582" y="527497"/>
                    <a:pt x="877062" y="569979"/>
                    <a:pt x="915353" y="602046"/>
                  </a:cubicBezTo>
                  <a:cubicBezTo>
                    <a:pt x="927291" y="612016"/>
                    <a:pt x="929704" y="627129"/>
                    <a:pt x="919544" y="641797"/>
                  </a:cubicBezTo>
                  <a:cubicBezTo>
                    <a:pt x="909511" y="651894"/>
                    <a:pt x="898081" y="649799"/>
                    <a:pt x="887984" y="643449"/>
                  </a:cubicBezTo>
                  <a:cubicBezTo>
                    <a:pt x="839534" y="612715"/>
                    <a:pt x="786765" y="597665"/>
                    <a:pt x="731330" y="591061"/>
                  </a:cubicBezTo>
                  <a:cubicBezTo>
                    <a:pt x="705739" y="588013"/>
                    <a:pt x="696405" y="572074"/>
                    <a:pt x="703453" y="545340"/>
                  </a:cubicBezTo>
                  <a:cubicBezTo>
                    <a:pt x="698056" y="514098"/>
                    <a:pt x="684720" y="486539"/>
                    <a:pt x="670370" y="459425"/>
                  </a:cubicBezTo>
                  <a:cubicBezTo>
                    <a:pt x="679133" y="489651"/>
                    <a:pt x="707517" y="511939"/>
                    <a:pt x="699262" y="548770"/>
                  </a:cubicBezTo>
                  <a:cubicBezTo>
                    <a:pt x="686689" y="563502"/>
                    <a:pt x="666750" y="557787"/>
                    <a:pt x="652653" y="568137"/>
                  </a:cubicBezTo>
                  <a:cubicBezTo>
                    <a:pt x="646811" y="570423"/>
                    <a:pt x="641096" y="575059"/>
                    <a:pt x="635000" y="574487"/>
                  </a:cubicBezTo>
                  <a:cubicBezTo>
                    <a:pt x="593979" y="570550"/>
                    <a:pt x="559689" y="586552"/>
                    <a:pt x="529019" y="614175"/>
                  </a:cubicBezTo>
                  <a:cubicBezTo>
                    <a:pt x="509524" y="613858"/>
                    <a:pt x="501078" y="601538"/>
                    <a:pt x="503047" y="582488"/>
                  </a:cubicBezTo>
                  <a:cubicBezTo>
                    <a:pt x="506730" y="548071"/>
                    <a:pt x="490156" y="529656"/>
                    <a:pt x="463360" y="516448"/>
                  </a:cubicBezTo>
                  <a:cubicBezTo>
                    <a:pt x="428562" y="499303"/>
                    <a:pt x="397764" y="467934"/>
                    <a:pt x="353949" y="489651"/>
                  </a:cubicBezTo>
                  <a:cubicBezTo>
                    <a:pt x="343472" y="494858"/>
                    <a:pt x="332803" y="484444"/>
                    <a:pt x="325311" y="474093"/>
                  </a:cubicBezTo>
                  <a:cubicBezTo>
                    <a:pt x="311023" y="454535"/>
                    <a:pt x="292545" y="439803"/>
                    <a:pt x="272542" y="427992"/>
                  </a:cubicBezTo>
                  <a:cubicBezTo>
                    <a:pt x="249301" y="414213"/>
                    <a:pt x="236284" y="422595"/>
                    <a:pt x="235966" y="451360"/>
                  </a:cubicBezTo>
                  <a:cubicBezTo>
                    <a:pt x="235776" y="467553"/>
                    <a:pt x="237300" y="483999"/>
                    <a:pt x="241300" y="499811"/>
                  </a:cubicBezTo>
                  <a:cubicBezTo>
                    <a:pt x="252286" y="543308"/>
                    <a:pt x="213551" y="593093"/>
                    <a:pt x="174943" y="578742"/>
                  </a:cubicBezTo>
                  <a:cubicBezTo>
                    <a:pt x="132525" y="562930"/>
                    <a:pt x="88011" y="561216"/>
                    <a:pt x="45657" y="547055"/>
                  </a:cubicBezTo>
                  <a:cubicBezTo>
                    <a:pt x="21971" y="539181"/>
                    <a:pt x="1143" y="533149"/>
                    <a:pt x="9779" y="498731"/>
                  </a:cubicBezTo>
                  <a:cubicBezTo>
                    <a:pt x="11621" y="491556"/>
                    <a:pt x="5271" y="486666"/>
                    <a:pt x="0" y="48266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39" name="Полилиния: фигура 138">
              <a:extLst>
                <a:ext uri="{FF2B5EF4-FFF2-40B4-BE49-F238E27FC236}">
                  <a16:creationId xmlns="" xmlns:a16="http://schemas.microsoft.com/office/drawing/2014/main" id="{68386DD3-2A55-4A9D-BBC7-9CBCEB47E126}"/>
                </a:ext>
              </a:extLst>
            </p:cNvPr>
            <p:cNvSpPr/>
            <p:nvPr/>
          </p:nvSpPr>
          <p:spPr>
            <a:xfrm>
              <a:off x="1395349" y="2174288"/>
              <a:ext cx="624840" cy="646465"/>
            </a:xfrm>
            <a:custGeom>
              <a:avLst/>
              <a:gdLst>
                <a:gd name="connsiteX0" fmla="*/ 624840 w 624840"/>
                <a:gd name="connsiteY0" fmla="*/ 608930 h 646465"/>
                <a:gd name="connsiteX1" fmla="*/ 544195 w 624840"/>
                <a:gd name="connsiteY1" fmla="*/ 640871 h 646465"/>
                <a:gd name="connsiteX2" fmla="*/ 496380 w 624840"/>
                <a:gd name="connsiteY2" fmla="*/ 620551 h 646465"/>
                <a:gd name="connsiteX3" fmla="*/ 358394 w 624840"/>
                <a:gd name="connsiteY3" fmla="*/ 463134 h 646465"/>
                <a:gd name="connsiteX4" fmla="*/ 289369 w 624840"/>
                <a:gd name="connsiteY4" fmla="*/ 409158 h 646465"/>
                <a:gd name="connsiteX5" fmla="*/ 263715 w 624840"/>
                <a:gd name="connsiteY5" fmla="*/ 404078 h 646465"/>
                <a:gd name="connsiteX6" fmla="*/ 220663 w 624840"/>
                <a:gd name="connsiteY6" fmla="*/ 378869 h 646465"/>
                <a:gd name="connsiteX7" fmla="*/ 186753 w 624840"/>
                <a:gd name="connsiteY7" fmla="*/ 369725 h 646465"/>
                <a:gd name="connsiteX8" fmla="*/ 114681 w 624840"/>
                <a:gd name="connsiteY8" fmla="*/ 348833 h 646465"/>
                <a:gd name="connsiteX9" fmla="*/ 87947 w 624840"/>
                <a:gd name="connsiteY9" fmla="*/ 305018 h 646465"/>
                <a:gd name="connsiteX10" fmla="*/ 60960 w 624840"/>
                <a:gd name="connsiteY10" fmla="*/ 289714 h 646465"/>
                <a:gd name="connsiteX11" fmla="*/ 22860 w 624840"/>
                <a:gd name="connsiteY11" fmla="*/ 236056 h 646465"/>
                <a:gd name="connsiteX12" fmla="*/ 0 w 624840"/>
                <a:gd name="connsiteY12" fmla="*/ 216117 h 646465"/>
                <a:gd name="connsiteX13" fmla="*/ 17716 w 624840"/>
                <a:gd name="connsiteY13" fmla="*/ 187288 h 646465"/>
                <a:gd name="connsiteX14" fmla="*/ 102362 w 624840"/>
                <a:gd name="connsiteY14" fmla="*/ 144934 h 646465"/>
                <a:gd name="connsiteX15" fmla="*/ 122872 w 624840"/>
                <a:gd name="connsiteY15" fmla="*/ 134837 h 646465"/>
                <a:gd name="connsiteX16" fmla="*/ 258953 w 624840"/>
                <a:gd name="connsiteY16" fmla="*/ 40476 h 646465"/>
                <a:gd name="connsiteX17" fmla="*/ 276162 w 624840"/>
                <a:gd name="connsiteY17" fmla="*/ 32919 h 646465"/>
                <a:gd name="connsiteX18" fmla="*/ 319722 w 624840"/>
                <a:gd name="connsiteY18" fmla="*/ 2883 h 646465"/>
                <a:gd name="connsiteX19" fmla="*/ 355537 w 624840"/>
                <a:gd name="connsiteY19" fmla="*/ 3899 h 646465"/>
                <a:gd name="connsiteX20" fmla="*/ 405828 w 624840"/>
                <a:gd name="connsiteY20" fmla="*/ 85370 h 646465"/>
                <a:gd name="connsiteX21" fmla="*/ 431482 w 624840"/>
                <a:gd name="connsiteY21" fmla="*/ 124550 h 646465"/>
                <a:gd name="connsiteX22" fmla="*/ 445135 w 624840"/>
                <a:gd name="connsiteY22" fmla="*/ 161507 h 646465"/>
                <a:gd name="connsiteX23" fmla="*/ 483299 w 624840"/>
                <a:gd name="connsiteY23" fmla="*/ 218022 h 646465"/>
                <a:gd name="connsiteX24" fmla="*/ 517017 w 624840"/>
                <a:gd name="connsiteY24" fmla="*/ 310796 h 646465"/>
                <a:gd name="connsiteX25" fmla="*/ 518096 w 624840"/>
                <a:gd name="connsiteY25" fmla="*/ 473103 h 646465"/>
                <a:gd name="connsiteX26" fmla="*/ 531812 w 624840"/>
                <a:gd name="connsiteY26" fmla="*/ 544351 h 646465"/>
                <a:gd name="connsiteX27" fmla="*/ 580771 w 624840"/>
                <a:gd name="connsiteY27" fmla="*/ 574450 h 646465"/>
                <a:gd name="connsiteX28" fmla="*/ 624777 w 624840"/>
                <a:gd name="connsiteY28" fmla="*/ 608740 h 646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4840" h="646465">
                  <a:moveTo>
                    <a:pt x="624840" y="608930"/>
                  </a:moveTo>
                  <a:cubicBezTo>
                    <a:pt x="598361" y="620233"/>
                    <a:pt x="569024" y="619979"/>
                    <a:pt x="544195" y="640871"/>
                  </a:cubicBezTo>
                  <a:cubicBezTo>
                    <a:pt x="526288" y="655921"/>
                    <a:pt x="504825" y="637696"/>
                    <a:pt x="496380" y="620551"/>
                  </a:cubicBezTo>
                  <a:cubicBezTo>
                    <a:pt x="463613" y="553939"/>
                    <a:pt x="413385" y="507457"/>
                    <a:pt x="358394" y="463134"/>
                  </a:cubicBezTo>
                  <a:cubicBezTo>
                    <a:pt x="335661" y="444845"/>
                    <a:pt x="319215" y="417414"/>
                    <a:pt x="289369" y="409158"/>
                  </a:cubicBezTo>
                  <a:cubicBezTo>
                    <a:pt x="280860" y="406809"/>
                    <a:pt x="271272" y="401792"/>
                    <a:pt x="263715" y="404078"/>
                  </a:cubicBezTo>
                  <a:cubicBezTo>
                    <a:pt x="240602" y="411000"/>
                    <a:pt x="225616" y="411127"/>
                    <a:pt x="220663" y="378869"/>
                  </a:cubicBezTo>
                  <a:cubicBezTo>
                    <a:pt x="217678" y="359184"/>
                    <a:pt x="195771" y="359692"/>
                    <a:pt x="186753" y="369725"/>
                  </a:cubicBezTo>
                  <a:cubicBezTo>
                    <a:pt x="148971" y="411889"/>
                    <a:pt x="134620" y="369534"/>
                    <a:pt x="114681" y="348833"/>
                  </a:cubicBezTo>
                  <a:cubicBezTo>
                    <a:pt x="102933" y="336641"/>
                    <a:pt x="92774" y="322988"/>
                    <a:pt x="87947" y="305018"/>
                  </a:cubicBezTo>
                  <a:cubicBezTo>
                    <a:pt x="84391" y="291492"/>
                    <a:pt x="74295" y="285968"/>
                    <a:pt x="60960" y="289714"/>
                  </a:cubicBezTo>
                  <a:cubicBezTo>
                    <a:pt x="58738" y="263235"/>
                    <a:pt x="49657" y="242470"/>
                    <a:pt x="22860" y="236056"/>
                  </a:cubicBezTo>
                  <a:cubicBezTo>
                    <a:pt x="12255" y="233516"/>
                    <a:pt x="5588" y="225452"/>
                    <a:pt x="0" y="216117"/>
                  </a:cubicBezTo>
                  <a:cubicBezTo>
                    <a:pt x="762" y="202719"/>
                    <a:pt x="6985" y="188812"/>
                    <a:pt x="17716" y="187288"/>
                  </a:cubicBezTo>
                  <a:cubicBezTo>
                    <a:pt x="50546" y="182653"/>
                    <a:pt x="71310" y="152236"/>
                    <a:pt x="102362" y="144934"/>
                  </a:cubicBezTo>
                  <a:cubicBezTo>
                    <a:pt x="109791" y="143156"/>
                    <a:pt x="118300" y="140679"/>
                    <a:pt x="122872" y="134837"/>
                  </a:cubicBezTo>
                  <a:cubicBezTo>
                    <a:pt x="159321" y="88355"/>
                    <a:pt x="218440" y="79846"/>
                    <a:pt x="258953" y="40476"/>
                  </a:cubicBezTo>
                  <a:cubicBezTo>
                    <a:pt x="263843" y="35777"/>
                    <a:pt x="270065" y="32221"/>
                    <a:pt x="276162" y="32919"/>
                  </a:cubicBezTo>
                  <a:cubicBezTo>
                    <a:pt x="298450" y="35332"/>
                    <a:pt x="310388" y="21680"/>
                    <a:pt x="319722" y="2883"/>
                  </a:cubicBezTo>
                  <a:cubicBezTo>
                    <a:pt x="331851" y="-3530"/>
                    <a:pt x="343599" y="2566"/>
                    <a:pt x="355537" y="3899"/>
                  </a:cubicBezTo>
                  <a:cubicBezTo>
                    <a:pt x="385128" y="21933"/>
                    <a:pt x="389636" y="57811"/>
                    <a:pt x="405828" y="85370"/>
                  </a:cubicBezTo>
                  <a:cubicBezTo>
                    <a:pt x="413766" y="98832"/>
                    <a:pt x="422593" y="111786"/>
                    <a:pt x="431482" y="124550"/>
                  </a:cubicBezTo>
                  <a:cubicBezTo>
                    <a:pt x="440436" y="135028"/>
                    <a:pt x="442341" y="148045"/>
                    <a:pt x="445135" y="161507"/>
                  </a:cubicBezTo>
                  <a:cubicBezTo>
                    <a:pt x="450024" y="185510"/>
                    <a:pt x="456184" y="206656"/>
                    <a:pt x="483299" y="218022"/>
                  </a:cubicBezTo>
                  <a:cubicBezTo>
                    <a:pt x="521018" y="233834"/>
                    <a:pt x="514096" y="279173"/>
                    <a:pt x="517017" y="310796"/>
                  </a:cubicBezTo>
                  <a:cubicBezTo>
                    <a:pt x="521970" y="364200"/>
                    <a:pt x="522287" y="418874"/>
                    <a:pt x="518096" y="473103"/>
                  </a:cubicBezTo>
                  <a:cubicBezTo>
                    <a:pt x="516191" y="497678"/>
                    <a:pt x="525462" y="521046"/>
                    <a:pt x="531812" y="544351"/>
                  </a:cubicBezTo>
                  <a:cubicBezTo>
                    <a:pt x="538924" y="570449"/>
                    <a:pt x="550672" y="586959"/>
                    <a:pt x="580771" y="574450"/>
                  </a:cubicBezTo>
                  <a:cubicBezTo>
                    <a:pt x="608774" y="562766"/>
                    <a:pt x="618617" y="584546"/>
                    <a:pt x="624777" y="6087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0" name="Полилиния: фигура 139">
              <a:extLst>
                <a:ext uri="{FF2B5EF4-FFF2-40B4-BE49-F238E27FC236}">
                  <a16:creationId xmlns="" xmlns:a16="http://schemas.microsoft.com/office/drawing/2014/main" id="{6760E23B-0968-49CB-BF0D-3C8DD27C544C}"/>
                </a:ext>
              </a:extLst>
            </p:cNvPr>
            <p:cNvSpPr/>
            <p:nvPr/>
          </p:nvSpPr>
          <p:spPr>
            <a:xfrm>
              <a:off x="1430036" y="2643649"/>
              <a:ext cx="369097" cy="668523"/>
            </a:xfrm>
            <a:custGeom>
              <a:avLst/>
              <a:gdLst>
                <a:gd name="connsiteX0" fmla="*/ 255063 w 369097"/>
                <a:gd name="connsiteY0" fmla="*/ 646936 h 668523"/>
                <a:gd name="connsiteX1" fmla="*/ 239823 w 369097"/>
                <a:gd name="connsiteY1" fmla="*/ 646936 h 668523"/>
                <a:gd name="connsiteX2" fmla="*/ 174990 w 369097"/>
                <a:gd name="connsiteY2" fmla="*/ 648143 h 668523"/>
                <a:gd name="connsiteX3" fmla="*/ 133905 w 369097"/>
                <a:gd name="connsiteY3" fmla="*/ 638236 h 668523"/>
                <a:gd name="connsiteX4" fmla="*/ 147050 w 369097"/>
                <a:gd name="connsiteY4" fmla="*/ 582674 h 668523"/>
                <a:gd name="connsiteX5" fmla="*/ 180705 w 369097"/>
                <a:gd name="connsiteY5" fmla="*/ 549590 h 668523"/>
                <a:gd name="connsiteX6" fmla="*/ 186864 w 369097"/>
                <a:gd name="connsiteY6" fmla="*/ 516570 h 668523"/>
                <a:gd name="connsiteX7" fmla="*/ 157273 w 369097"/>
                <a:gd name="connsiteY7" fmla="*/ 505140 h 668523"/>
                <a:gd name="connsiteX8" fmla="*/ 117522 w 369097"/>
                <a:gd name="connsiteY8" fmla="*/ 471485 h 668523"/>
                <a:gd name="connsiteX9" fmla="*/ 91678 w 369097"/>
                <a:gd name="connsiteY9" fmla="*/ 386585 h 668523"/>
                <a:gd name="connsiteX10" fmla="*/ 63738 w 369097"/>
                <a:gd name="connsiteY10" fmla="*/ 369821 h 668523"/>
                <a:gd name="connsiteX11" fmla="*/ 11477 w 369097"/>
                <a:gd name="connsiteY11" fmla="*/ 238883 h 668523"/>
                <a:gd name="connsiteX12" fmla="*/ 63992 w 369097"/>
                <a:gd name="connsiteY12" fmla="*/ 109660 h 668523"/>
                <a:gd name="connsiteX13" fmla="*/ 58086 w 369097"/>
                <a:gd name="connsiteY13" fmla="*/ 97404 h 668523"/>
                <a:gd name="connsiteX14" fmla="*/ 64563 w 369097"/>
                <a:gd name="connsiteY14" fmla="*/ 503 h 668523"/>
                <a:gd name="connsiteX15" fmla="*/ 163560 w 369097"/>
                <a:gd name="connsiteY15" fmla="*/ 41524 h 668523"/>
                <a:gd name="connsiteX16" fmla="*/ 178863 w 369097"/>
                <a:gd name="connsiteY16" fmla="*/ 65972 h 668523"/>
                <a:gd name="connsiteX17" fmla="*/ 215693 w 369097"/>
                <a:gd name="connsiteY17" fmla="*/ 154428 h 668523"/>
                <a:gd name="connsiteX18" fmla="*/ 219249 w 369097"/>
                <a:gd name="connsiteY18" fmla="*/ 180907 h 668523"/>
                <a:gd name="connsiteX19" fmla="*/ 249729 w 369097"/>
                <a:gd name="connsiteY19" fmla="*/ 336419 h 668523"/>
                <a:gd name="connsiteX20" fmla="*/ 294624 w 369097"/>
                <a:gd name="connsiteY20" fmla="*/ 438528 h 668523"/>
                <a:gd name="connsiteX21" fmla="*/ 331390 w 369097"/>
                <a:gd name="connsiteY21" fmla="*/ 499679 h 668523"/>
                <a:gd name="connsiteX22" fmla="*/ 366569 w 369097"/>
                <a:gd name="connsiteY22" fmla="*/ 606677 h 668523"/>
                <a:gd name="connsiteX23" fmla="*/ 310689 w 369097"/>
                <a:gd name="connsiteY23" fmla="*/ 667383 h 668523"/>
                <a:gd name="connsiteX24" fmla="*/ 255190 w 369097"/>
                <a:gd name="connsiteY24" fmla="*/ 647000 h 66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9097" h="668523">
                  <a:moveTo>
                    <a:pt x="255063" y="646936"/>
                  </a:moveTo>
                  <a:cubicBezTo>
                    <a:pt x="249983" y="646936"/>
                    <a:pt x="244903" y="646936"/>
                    <a:pt x="239823" y="646936"/>
                  </a:cubicBezTo>
                  <a:cubicBezTo>
                    <a:pt x="218043" y="625282"/>
                    <a:pt x="196897" y="651889"/>
                    <a:pt x="174990" y="648143"/>
                  </a:cubicBezTo>
                  <a:cubicBezTo>
                    <a:pt x="160893" y="645729"/>
                    <a:pt x="142541" y="657413"/>
                    <a:pt x="133905" y="638236"/>
                  </a:cubicBezTo>
                  <a:cubicBezTo>
                    <a:pt x="124634" y="617599"/>
                    <a:pt x="133080" y="598231"/>
                    <a:pt x="147050" y="582674"/>
                  </a:cubicBezTo>
                  <a:cubicBezTo>
                    <a:pt x="157591" y="570989"/>
                    <a:pt x="169910" y="561020"/>
                    <a:pt x="180705" y="549590"/>
                  </a:cubicBezTo>
                  <a:cubicBezTo>
                    <a:pt x="189404" y="540446"/>
                    <a:pt x="194167" y="529270"/>
                    <a:pt x="186864" y="516570"/>
                  </a:cubicBezTo>
                  <a:cubicBezTo>
                    <a:pt x="180006" y="504632"/>
                    <a:pt x="168894" y="499806"/>
                    <a:pt x="157273" y="505140"/>
                  </a:cubicBezTo>
                  <a:cubicBezTo>
                    <a:pt x="123936" y="520316"/>
                    <a:pt x="117078" y="502219"/>
                    <a:pt x="117522" y="471485"/>
                  </a:cubicBezTo>
                  <a:cubicBezTo>
                    <a:pt x="117967" y="440306"/>
                    <a:pt x="100123" y="414969"/>
                    <a:pt x="91678" y="386585"/>
                  </a:cubicBezTo>
                  <a:cubicBezTo>
                    <a:pt x="87677" y="373250"/>
                    <a:pt x="75803" y="371154"/>
                    <a:pt x="63738" y="369821"/>
                  </a:cubicBezTo>
                  <a:cubicBezTo>
                    <a:pt x="8937" y="363661"/>
                    <a:pt x="-16526" y="290763"/>
                    <a:pt x="11477" y="238883"/>
                  </a:cubicBezTo>
                  <a:cubicBezTo>
                    <a:pt x="33194" y="198687"/>
                    <a:pt x="40941" y="150300"/>
                    <a:pt x="63992" y="109660"/>
                  </a:cubicBezTo>
                  <a:cubicBezTo>
                    <a:pt x="67230" y="103945"/>
                    <a:pt x="62658" y="101214"/>
                    <a:pt x="58086" y="97404"/>
                  </a:cubicBezTo>
                  <a:cubicBezTo>
                    <a:pt x="21701" y="67178"/>
                    <a:pt x="24685" y="25649"/>
                    <a:pt x="64563" y="503"/>
                  </a:cubicBezTo>
                  <a:cubicBezTo>
                    <a:pt x="103933" y="-3498"/>
                    <a:pt x="134477" y="16949"/>
                    <a:pt x="163560" y="41524"/>
                  </a:cubicBezTo>
                  <a:cubicBezTo>
                    <a:pt x="168640" y="49715"/>
                    <a:pt x="173720" y="57843"/>
                    <a:pt x="178863" y="65972"/>
                  </a:cubicBezTo>
                  <a:cubicBezTo>
                    <a:pt x="188896" y="96452"/>
                    <a:pt x="183943" y="133663"/>
                    <a:pt x="215693" y="154428"/>
                  </a:cubicBezTo>
                  <a:cubicBezTo>
                    <a:pt x="223250" y="159444"/>
                    <a:pt x="223059" y="171827"/>
                    <a:pt x="219249" y="180907"/>
                  </a:cubicBezTo>
                  <a:cubicBezTo>
                    <a:pt x="193849" y="240851"/>
                    <a:pt x="219122" y="289556"/>
                    <a:pt x="249729" y="336419"/>
                  </a:cubicBezTo>
                  <a:cubicBezTo>
                    <a:pt x="270176" y="367725"/>
                    <a:pt x="272716" y="407286"/>
                    <a:pt x="294624" y="438528"/>
                  </a:cubicBezTo>
                  <a:cubicBezTo>
                    <a:pt x="307895" y="457578"/>
                    <a:pt x="317611" y="480248"/>
                    <a:pt x="331390" y="499679"/>
                  </a:cubicBezTo>
                  <a:cubicBezTo>
                    <a:pt x="350694" y="532445"/>
                    <a:pt x="355901" y="570736"/>
                    <a:pt x="366569" y="606677"/>
                  </a:cubicBezTo>
                  <a:cubicBezTo>
                    <a:pt x="378253" y="646047"/>
                    <a:pt x="347710" y="674686"/>
                    <a:pt x="310689" y="667383"/>
                  </a:cubicBezTo>
                  <a:cubicBezTo>
                    <a:pt x="290687" y="663382"/>
                    <a:pt x="275002" y="649413"/>
                    <a:pt x="255190" y="6470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1" name="Полилиния: фигура 140">
              <a:extLst>
                <a:ext uri="{FF2B5EF4-FFF2-40B4-BE49-F238E27FC236}">
                  <a16:creationId xmlns="" xmlns:a16="http://schemas.microsoft.com/office/drawing/2014/main" id="{DC61306C-0EB5-4FF7-BC96-5C62B1997282}"/>
                </a:ext>
              </a:extLst>
            </p:cNvPr>
            <p:cNvSpPr/>
            <p:nvPr/>
          </p:nvSpPr>
          <p:spPr>
            <a:xfrm>
              <a:off x="706759" y="2530336"/>
              <a:ext cx="482396" cy="583013"/>
            </a:xfrm>
            <a:custGeom>
              <a:avLst/>
              <a:gdLst>
                <a:gd name="connsiteX0" fmla="*/ 452624 w 482396"/>
                <a:gd name="connsiteY0" fmla="*/ 481991 h 583013"/>
                <a:gd name="connsiteX1" fmla="*/ 373630 w 482396"/>
                <a:gd name="connsiteY1" fmla="*/ 377660 h 583013"/>
                <a:gd name="connsiteX2" fmla="*/ 321878 w 482396"/>
                <a:gd name="connsiteY2" fmla="*/ 327685 h 583013"/>
                <a:gd name="connsiteX3" fmla="*/ 285619 w 482396"/>
                <a:gd name="connsiteY3" fmla="*/ 314414 h 583013"/>
                <a:gd name="connsiteX4" fmla="*/ 257615 w 482396"/>
                <a:gd name="connsiteY4" fmla="*/ 307810 h 583013"/>
                <a:gd name="connsiteX5" fmla="*/ 268792 w 482396"/>
                <a:gd name="connsiteY5" fmla="*/ 283426 h 583013"/>
                <a:gd name="connsiteX6" fmla="*/ 259203 w 482396"/>
                <a:gd name="connsiteY6" fmla="*/ 236816 h 583013"/>
                <a:gd name="connsiteX7" fmla="*/ 198687 w 482396"/>
                <a:gd name="connsiteY7" fmla="*/ 175666 h 583013"/>
                <a:gd name="connsiteX8" fmla="*/ 167128 w 482396"/>
                <a:gd name="connsiteY8" fmla="*/ 183667 h 583013"/>
                <a:gd name="connsiteX9" fmla="*/ 161350 w 482396"/>
                <a:gd name="connsiteY9" fmla="*/ 223926 h 583013"/>
                <a:gd name="connsiteX10" fmla="*/ 116137 w 482396"/>
                <a:gd name="connsiteY10" fmla="*/ 272250 h 583013"/>
                <a:gd name="connsiteX11" fmla="*/ 73910 w 482396"/>
                <a:gd name="connsiteY11" fmla="*/ 307492 h 583013"/>
                <a:gd name="connsiteX12" fmla="*/ 127695 w 482396"/>
                <a:gd name="connsiteY12" fmla="*/ 321970 h 583013"/>
                <a:gd name="connsiteX13" fmla="*/ 187321 w 482396"/>
                <a:gd name="connsiteY13" fmla="*/ 267551 h 583013"/>
                <a:gd name="connsiteX14" fmla="*/ 215896 w 482396"/>
                <a:gd name="connsiteY14" fmla="*/ 247167 h 583013"/>
                <a:gd name="connsiteX15" fmla="*/ 220468 w 482396"/>
                <a:gd name="connsiteY15" fmla="*/ 283807 h 583013"/>
                <a:gd name="connsiteX16" fmla="*/ 235645 w 482396"/>
                <a:gd name="connsiteY16" fmla="*/ 367563 h 583013"/>
                <a:gd name="connsiteX17" fmla="*/ 244725 w 482396"/>
                <a:gd name="connsiteY17" fmla="*/ 384963 h 583013"/>
                <a:gd name="connsiteX18" fmla="*/ 293556 w 482396"/>
                <a:gd name="connsiteY18" fmla="*/ 541999 h 583013"/>
                <a:gd name="connsiteX19" fmla="*/ 288223 w 482396"/>
                <a:gd name="connsiteY19" fmla="*/ 579337 h 583013"/>
                <a:gd name="connsiteX20" fmla="*/ 258060 w 482396"/>
                <a:gd name="connsiteY20" fmla="*/ 564986 h 583013"/>
                <a:gd name="connsiteX21" fmla="*/ 203069 w 482396"/>
                <a:gd name="connsiteY21" fmla="*/ 468973 h 583013"/>
                <a:gd name="connsiteX22" fmla="*/ 168271 w 482396"/>
                <a:gd name="connsiteY22" fmla="*/ 454876 h 583013"/>
                <a:gd name="connsiteX23" fmla="*/ 110423 w 482396"/>
                <a:gd name="connsiteY23" fmla="*/ 451574 h 583013"/>
                <a:gd name="connsiteX24" fmla="*/ 95246 w 482396"/>
                <a:gd name="connsiteY24" fmla="*/ 429540 h 583013"/>
                <a:gd name="connsiteX25" fmla="*/ 115566 w 482396"/>
                <a:gd name="connsiteY25" fmla="*/ 416649 h 583013"/>
                <a:gd name="connsiteX26" fmla="*/ 138236 w 482396"/>
                <a:gd name="connsiteY26" fmla="*/ 406807 h 583013"/>
                <a:gd name="connsiteX27" fmla="*/ 118741 w 482396"/>
                <a:gd name="connsiteY27" fmla="*/ 386106 h 583013"/>
                <a:gd name="connsiteX28" fmla="*/ 34095 w 482396"/>
                <a:gd name="connsiteY28" fmla="*/ 318097 h 583013"/>
                <a:gd name="connsiteX29" fmla="*/ 27491 w 482396"/>
                <a:gd name="connsiteY29" fmla="*/ 288760 h 583013"/>
                <a:gd name="connsiteX30" fmla="*/ 21395 w 482396"/>
                <a:gd name="connsiteY30" fmla="*/ 267297 h 583013"/>
                <a:gd name="connsiteX31" fmla="*/ 16570 w 482396"/>
                <a:gd name="connsiteY31" fmla="*/ 181635 h 583013"/>
                <a:gd name="connsiteX32" fmla="*/ 21459 w 482396"/>
                <a:gd name="connsiteY32" fmla="*/ 94830 h 583013"/>
                <a:gd name="connsiteX33" fmla="*/ 14855 w 482396"/>
                <a:gd name="connsiteY33" fmla="*/ 40855 h 583013"/>
                <a:gd name="connsiteX34" fmla="*/ 55304 w 482396"/>
                <a:gd name="connsiteY34" fmla="*/ 35838 h 583013"/>
                <a:gd name="connsiteX35" fmla="*/ 89086 w 482396"/>
                <a:gd name="connsiteY35" fmla="*/ 24853 h 583013"/>
                <a:gd name="connsiteX36" fmla="*/ 153095 w 482396"/>
                <a:gd name="connsiteY36" fmla="*/ 25043 h 583013"/>
                <a:gd name="connsiteX37" fmla="*/ 231581 w 482396"/>
                <a:gd name="connsiteY37" fmla="*/ 137438 h 583013"/>
                <a:gd name="connsiteX38" fmla="*/ 265236 w 482396"/>
                <a:gd name="connsiteY38" fmla="*/ 161569 h 583013"/>
                <a:gd name="connsiteX39" fmla="*/ 376805 w 482396"/>
                <a:gd name="connsiteY39" fmla="*/ 281648 h 583013"/>
                <a:gd name="connsiteX40" fmla="*/ 461959 w 482396"/>
                <a:gd name="connsiteY40" fmla="*/ 386804 h 583013"/>
                <a:gd name="connsiteX41" fmla="*/ 452497 w 482396"/>
                <a:gd name="connsiteY41" fmla="*/ 482118 h 583013"/>
                <a:gd name="connsiteX42" fmla="*/ 452497 w 482396"/>
                <a:gd name="connsiteY42" fmla="*/ 482118 h 58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2396" h="583013">
                  <a:moveTo>
                    <a:pt x="452624" y="481991"/>
                  </a:moveTo>
                  <a:cubicBezTo>
                    <a:pt x="437892" y="437287"/>
                    <a:pt x="426462" y="391821"/>
                    <a:pt x="373630" y="377660"/>
                  </a:cubicBezTo>
                  <a:cubicBezTo>
                    <a:pt x="351850" y="371818"/>
                    <a:pt x="329625" y="355943"/>
                    <a:pt x="321878" y="327685"/>
                  </a:cubicBezTo>
                  <a:cubicBezTo>
                    <a:pt x="315718" y="305524"/>
                    <a:pt x="301748" y="307810"/>
                    <a:pt x="285619" y="314414"/>
                  </a:cubicBezTo>
                  <a:cubicBezTo>
                    <a:pt x="275713" y="318478"/>
                    <a:pt x="264156" y="317271"/>
                    <a:pt x="257615" y="307810"/>
                  </a:cubicBezTo>
                  <a:cubicBezTo>
                    <a:pt x="247900" y="293903"/>
                    <a:pt x="261934" y="290474"/>
                    <a:pt x="268792" y="283426"/>
                  </a:cubicBezTo>
                  <a:cubicBezTo>
                    <a:pt x="288731" y="262979"/>
                    <a:pt x="272348" y="247104"/>
                    <a:pt x="259203" y="236816"/>
                  </a:cubicBezTo>
                  <a:cubicBezTo>
                    <a:pt x="236406" y="218973"/>
                    <a:pt x="215959" y="199415"/>
                    <a:pt x="198687" y="175666"/>
                  </a:cubicBezTo>
                  <a:cubicBezTo>
                    <a:pt x="183511" y="154837"/>
                    <a:pt x="172779" y="163474"/>
                    <a:pt x="167128" y="183667"/>
                  </a:cubicBezTo>
                  <a:cubicBezTo>
                    <a:pt x="163509" y="196557"/>
                    <a:pt x="163572" y="210527"/>
                    <a:pt x="161350" y="223926"/>
                  </a:cubicBezTo>
                  <a:cubicBezTo>
                    <a:pt x="156841" y="251168"/>
                    <a:pt x="149094" y="272440"/>
                    <a:pt x="116137" y="272250"/>
                  </a:cubicBezTo>
                  <a:cubicBezTo>
                    <a:pt x="96389" y="272123"/>
                    <a:pt x="69211" y="286283"/>
                    <a:pt x="73910" y="307492"/>
                  </a:cubicBezTo>
                  <a:cubicBezTo>
                    <a:pt x="78101" y="326606"/>
                    <a:pt x="108009" y="327177"/>
                    <a:pt x="127695" y="321970"/>
                  </a:cubicBezTo>
                  <a:cubicBezTo>
                    <a:pt x="155126" y="314731"/>
                    <a:pt x="170620" y="289903"/>
                    <a:pt x="187321" y="267551"/>
                  </a:cubicBezTo>
                  <a:cubicBezTo>
                    <a:pt x="194814" y="257581"/>
                    <a:pt x="201228" y="239547"/>
                    <a:pt x="215896" y="247167"/>
                  </a:cubicBezTo>
                  <a:cubicBezTo>
                    <a:pt x="229295" y="254152"/>
                    <a:pt x="226754" y="274028"/>
                    <a:pt x="220468" y="283807"/>
                  </a:cubicBezTo>
                  <a:cubicBezTo>
                    <a:pt x="198116" y="318732"/>
                    <a:pt x="208911" y="343878"/>
                    <a:pt x="235645" y="367563"/>
                  </a:cubicBezTo>
                  <a:cubicBezTo>
                    <a:pt x="240153" y="371628"/>
                    <a:pt x="245233" y="379502"/>
                    <a:pt x="244725" y="384963"/>
                  </a:cubicBezTo>
                  <a:cubicBezTo>
                    <a:pt x="238565" y="445542"/>
                    <a:pt x="277809" y="489548"/>
                    <a:pt x="293556" y="541999"/>
                  </a:cubicBezTo>
                  <a:cubicBezTo>
                    <a:pt x="297620" y="555588"/>
                    <a:pt x="300668" y="570066"/>
                    <a:pt x="288223" y="579337"/>
                  </a:cubicBezTo>
                  <a:cubicBezTo>
                    <a:pt x="272475" y="591148"/>
                    <a:pt x="267966" y="571273"/>
                    <a:pt x="258060" y="564986"/>
                  </a:cubicBezTo>
                  <a:cubicBezTo>
                    <a:pt x="223579" y="543078"/>
                    <a:pt x="205800" y="512090"/>
                    <a:pt x="203069" y="468973"/>
                  </a:cubicBezTo>
                  <a:cubicBezTo>
                    <a:pt x="201418" y="442240"/>
                    <a:pt x="182114" y="450812"/>
                    <a:pt x="168271" y="454876"/>
                  </a:cubicBezTo>
                  <a:cubicBezTo>
                    <a:pt x="148332" y="460782"/>
                    <a:pt x="129028" y="467640"/>
                    <a:pt x="110423" y="451574"/>
                  </a:cubicBezTo>
                  <a:cubicBezTo>
                    <a:pt x="103564" y="445605"/>
                    <a:pt x="94674" y="440144"/>
                    <a:pt x="95246" y="429540"/>
                  </a:cubicBezTo>
                  <a:cubicBezTo>
                    <a:pt x="96008" y="416268"/>
                    <a:pt x="107184" y="418237"/>
                    <a:pt x="115566" y="416649"/>
                  </a:cubicBezTo>
                  <a:cubicBezTo>
                    <a:pt x="123884" y="415062"/>
                    <a:pt x="136076" y="418681"/>
                    <a:pt x="138236" y="406807"/>
                  </a:cubicBezTo>
                  <a:cubicBezTo>
                    <a:pt x="140775" y="392710"/>
                    <a:pt x="127504" y="390360"/>
                    <a:pt x="118741" y="386106"/>
                  </a:cubicBezTo>
                  <a:cubicBezTo>
                    <a:pt x="85848" y="370104"/>
                    <a:pt x="63115" y="339623"/>
                    <a:pt x="34095" y="318097"/>
                  </a:cubicBezTo>
                  <a:cubicBezTo>
                    <a:pt x="24062" y="310667"/>
                    <a:pt x="24380" y="300063"/>
                    <a:pt x="27491" y="288760"/>
                  </a:cubicBezTo>
                  <a:cubicBezTo>
                    <a:pt x="29777" y="280378"/>
                    <a:pt x="28507" y="273520"/>
                    <a:pt x="21395" y="267297"/>
                  </a:cubicBezTo>
                  <a:cubicBezTo>
                    <a:pt x="-4957" y="244310"/>
                    <a:pt x="-7434" y="212686"/>
                    <a:pt x="16570" y="181635"/>
                  </a:cubicBezTo>
                  <a:cubicBezTo>
                    <a:pt x="38541" y="153123"/>
                    <a:pt x="47113" y="126262"/>
                    <a:pt x="21459" y="94830"/>
                  </a:cubicBezTo>
                  <a:cubicBezTo>
                    <a:pt x="8822" y="79336"/>
                    <a:pt x="6981" y="59206"/>
                    <a:pt x="14855" y="40855"/>
                  </a:cubicBezTo>
                  <a:cubicBezTo>
                    <a:pt x="24697" y="17994"/>
                    <a:pt x="41779" y="38568"/>
                    <a:pt x="55304" y="35838"/>
                  </a:cubicBezTo>
                  <a:cubicBezTo>
                    <a:pt x="66925" y="33488"/>
                    <a:pt x="80895" y="41362"/>
                    <a:pt x="89086" y="24853"/>
                  </a:cubicBezTo>
                  <a:cubicBezTo>
                    <a:pt x="104707" y="-6517"/>
                    <a:pt x="138489" y="-10073"/>
                    <a:pt x="153095" y="25043"/>
                  </a:cubicBezTo>
                  <a:cubicBezTo>
                    <a:pt x="171764" y="70001"/>
                    <a:pt x="226246" y="82638"/>
                    <a:pt x="231581" y="137438"/>
                  </a:cubicBezTo>
                  <a:cubicBezTo>
                    <a:pt x="232978" y="152044"/>
                    <a:pt x="253615" y="153695"/>
                    <a:pt x="265236" y="161569"/>
                  </a:cubicBezTo>
                  <a:cubicBezTo>
                    <a:pt x="311019" y="192557"/>
                    <a:pt x="352357" y="235038"/>
                    <a:pt x="376805" y="281648"/>
                  </a:cubicBezTo>
                  <a:cubicBezTo>
                    <a:pt x="399856" y="325653"/>
                    <a:pt x="411920" y="365532"/>
                    <a:pt x="461959" y="386804"/>
                  </a:cubicBezTo>
                  <a:cubicBezTo>
                    <a:pt x="494407" y="400647"/>
                    <a:pt x="485962" y="450686"/>
                    <a:pt x="452497" y="482118"/>
                  </a:cubicBezTo>
                  <a:lnTo>
                    <a:pt x="452497" y="482118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2" name="Полилиния: фигура 141">
              <a:extLst>
                <a:ext uri="{FF2B5EF4-FFF2-40B4-BE49-F238E27FC236}">
                  <a16:creationId xmlns="" xmlns:a16="http://schemas.microsoft.com/office/drawing/2014/main" id="{0F9F82CF-2348-4A03-B596-7D8592825F8E}"/>
                </a:ext>
              </a:extLst>
            </p:cNvPr>
            <p:cNvSpPr/>
            <p:nvPr/>
          </p:nvSpPr>
          <p:spPr>
            <a:xfrm>
              <a:off x="1479407" y="3486858"/>
              <a:ext cx="639359" cy="900205"/>
            </a:xfrm>
            <a:custGeom>
              <a:avLst/>
              <a:gdLst>
                <a:gd name="connsiteX0" fmla="*/ 91456 w 639359"/>
                <a:gd name="connsiteY0" fmla="*/ 133 h 900205"/>
                <a:gd name="connsiteX1" fmla="*/ 167656 w 639359"/>
                <a:gd name="connsiteY1" fmla="*/ 41028 h 900205"/>
                <a:gd name="connsiteX2" fmla="*/ 250015 w 639359"/>
                <a:gd name="connsiteY2" fmla="*/ 54871 h 900205"/>
                <a:gd name="connsiteX3" fmla="*/ 287353 w 639359"/>
                <a:gd name="connsiteY3" fmla="*/ 71381 h 900205"/>
                <a:gd name="connsiteX4" fmla="*/ 326088 w 639359"/>
                <a:gd name="connsiteY4" fmla="*/ 108528 h 900205"/>
                <a:gd name="connsiteX5" fmla="*/ 350599 w 639359"/>
                <a:gd name="connsiteY5" fmla="*/ 170695 h 900205"/>
                <a:gd name="connsiteX6" fmla="*/ 350599 w 639359"/>
                <a:gd name="connsiteY6" fmla="*/ 221051 h 900205"/>
                <a:gd name="connsiteX7" fmla="*/ 335423 w 639359"/>
                <a:gd name="connsiteY7" fmla="*/ 294711 h 900205"/>
                <a:gd name="connsiteX8" fmla="*/ 370983 w 639359"/>
                <a:gd name="connsiteY8" fmla="*/ 327541 h 900205"/>
                <a:gd name="connsiteX9" fmla="*/ 449850 w 639359"/>
                <a:gd name="connsiteY9" fmla="*/ 366403 h 900205"/>
                <a:gd name="connsiteX10" fmla="*/ 516271 w 639359"/>
                <a:gd name="connsiteY10" fmla="*/ 390406 h 900205"/>
                <a:gd name="connsiteX11" fmla="*/ 607139 w 639359"/>
                <a:gd name="connsiteY11" fmla="*/ 444826 h 900205"/>
                <a:gd name="connsiteX12" fmla="*/ 606504 w 639359"/>
                <a:gd name="connsiteY12" fmla="*/ 498420 h 900205"/>
                <a:gd name="connsiteX13" fmla="*/ 578374 w 639359"/>
                <a:gd name="connsiteY13" fmla="*/ 533409 h 900205"/>
                <a:gd name="connsiteX14" fmla="*/ 586820 w 639359"/>
                <a:gd name="connsiteY14" fmla="*/ 625548 h 900205"/>
                <a:gd name="connsiteX15" fmla="*/ 606695 w 639359"/>
                <a:gd name="connsiteY15" fmla="*/ 706955 h 900205"/>
                <a:gd name="connsiteX16" fmla="*/ 638889 w 639359"/>
                <a:gd name="connsiteY16" fmla="*/ 844370 h 900205"/>
                <a:gd name="connsiteX17" fmla="*/ 638064 w 639359"/>
                <a:gd name="connsiteY17" fmla="*/ 857959 h 900205"/>
                <a:gd name="connsiteX18" fmla="*/ 561610 w 639359"/>
                <a:gd name="connsiteY18" fmla="*/ 883486 h 900205"/>
                <a:gd name="connsiteX19" fmla="*/ 512143 w 639359"/>
                <a:gd name="connsiteY19" fmla="*/ 845068 h 900205"/>
                <a:gd name="connsiteX20" fmla="*/ 492077 w 639359"/>
                <a:gd name="connsiteY20" fmla="*/ 810715 h 900205"/>
                <a:gd name="connsiteX21" fmla="*/ 488839 w 639359"/>
                <a:gd name="connsiteY21" fmla="*/ 779473 h 900205"/>
                <a:gd name="connsiteX22" fmla="*/ 493982 w 639359"/>
                <a:gd name="connsiteY22" fmla="*/ 733117 h 900205"/>
                <a:gd name="connsiteX23" fmla="*/ 494998 w 639359"/>
                <a:gd name="connsiteY23" fmla="*/ 662569 h 900205"/>
                <a:gd name="connsiteX24" fmla="*/ 446421 w 639359"/>
                <a:gd name="connsiteY24" fmla="*/ 528710 h 900205"/>
                <a:gd name="connsiteX25" fmla="*/ 421529 w 639359"/>
                <a:gd name="connsiteY25" fmla="*/ 530678 h 900205"/>
                <a:gd name="connsiteX26" fmla="*/ 339423 w 639359"/>
                <a:gd name="connsiteY26" fmla="*/ 488578 h 900205"/>
                <a:gd name="connsiteX27" fmla="*/ 307229 w 639359"/>
                <a:gd name="connsiteY27" fmla="*/ 377198 h 900205"/>
                <a:gd name="connsiteX28" fmla="*/ 274971 w 639359"/>
                <a:gd name="connsiteY28" fmla="*/ 319731 h 900205"/>
                <a:gd name="connsiteX29" fmla="*/ 257254 w 639359"/>
                <a:gd name="connsiteY29" fmla="*/ 287663 h 900205"/>
                <a:gd name="connsiteX30" fmla="*/ 217440 w 639359"/>
                <a:gd name="connsiteY30" fmla="*/ 231719 h 900205"/>
                <a:gd name="connsiteX31" fmla="*/ 222393 w 639359"/>
                <a:gd name="connsiteY31" fmla="*/ 192095 h 900205"/>
                <a:gd name="connsiteX32" fmla="*/ 153876 w 639359"/>
                <a:gd name="connsiteY32" fmla="*/ 101099 h 900205"/>
                <a:gd name="connsiteX33" fmla="*/ 135969 w 639359"/>
                <a:gd name="connsiteY33" fmla="*/ 116085 h 900205"/>
                <a:gd name="connsiteX34" fmla="*/ 136795 w 639359"/>
                <a:gd name="connsiteY34" fmla="*/ 199588 h 900205"/>
                <a:gd name="connsiteX35" fmla="*/ 105870 w 639359"/>
                <a:gd name="connsiteY35" fmla="*/ 259278 h 900205"/>
                <a:gd name="connsiteX36" fmla="*/ 15129 w 639359"/>
                <a:gd name="connsiteY36" fmla="*/ 255976 h 900205"/>
                <a:gd name="connsiteX37" fmla="*/ 143 w 639359"/>
                <a:gd name="connsiteY37" fmla="*/ 228988 h 900205"/>
                <a:gd name="connsiteX38" fmla="*/ 40338 w 639359"/>
                <a:gd name="connsiteY38" fmla="*/ 162694 h 900205"/>
                <a:gd name="connsiteX39" fmla="*/ 88535 w 639359"/>
                <a:gd name="connsiteY39" fmla="*/ 91002 h 900205"/>
                <a:gd name="connsiteX40" fmla="*/ 73803 w 639359"/>
                <a:gd name="connsiteY40" fmla="*/ 47060 h 900205"/>
                <a:gd name="connsiteX41" fmla="*/ 51451 w 639359"/>
                <a:gd name="connsiteY41" fmla="*/ 13342 h 900205"/>
                <a:gd name="connsiteX42" fmla="*/ 91519 w 639359"/>
                <a:gd name="connsiteY42" fmla="*/ 6 h 90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9359" h="900205">
                  <a:moveTo>
                    <a:pt x="91456" y="133"/>
                  </a:moveTo>
                  <a:cubicBezTo>
                    <a:pt x="104727" y="47441"/>
                    <a:pt x="119205" y="55252"/>
                    <a:pt x="167656" y="41028"/>
                  </a:cubicBezTo>
                  <a:cubicBezTo>
                    <a:pt x="197056" y="32455"/>
                    <a:pt x="226393" y="30994"/>
                    <a:pt x="250015" y="54871"/>
                  </a:cubicBezTo>
                  <a:cubicBezTo>
                    <a:pt x="261382" y="66428"/>
                    <a:pt x="273256" y="71635"/>
                    <a:pt x="287353" y="71381"/>
                  </a:cubicBezTo>
                  <a:cubicBezTo>
                    <a:pt x="311610" y="70873"/>
                    <a:pt x="324691" y="85732"/>
                    <a:pt x="326088" y="108528"/>
                  </a:cubicBezTo>
                  <a:cubicBezTo>
                    <a:pt x="327676" y="133420"/>
                    <a:pt x="346726" y="148661"/>
                    <a:pt x="350599" y="170695"/>
                  </a:cubicBezTo>
                  <a:cubicBezTo>
                    <a:pt x="353457" y="186951"/>
                    <a:pt x="363173" y="204414"/>
                    <a:pt x="350599" y="221051"/>
                  </a:cubicBezTo>
                  <a:cubicBezTo>
                    <a:pt x="358156" y="248610"/>
                    <a:pt x="330914" y="267851"/>
                    <a:pt x="335423" y="294711"/>
                  </a:cubicBezTo>
                  <a:cubicBezTo>
                    <a:pt x="348313" y="304363"/>
                    <a:pt x="362537" y="313063"/>
                    <a:pt x="370983" y="327541"/>
                  </a:cubicBezTo>
                  <a:cubicBezTo>
                    <a:pt x="389525" y="359481"/>
                    <a:pt x="408765" y="381707"/>
                    <a:pt x="449850" y="366403"/>
                  </a:cubicBezTo>
                  <a:cubicBezTo>
                    <a:pt x="472900" y="357831"/>
                    <a:pt x="490363" y="389200"/>
                    <a:pt x="516271" y="390406"/>
                  </a:cubicBezTo>
                  <a:cubicBezTo>
                    <a:pt x="553482" y="392121"/>
                    <a:pt x="580851" y="419299"/>
                    <a:pt x="607139" y="444826"/>
                  </a:cubicBezTo>
                  <a:cubicBezTo>
                    <a:pt x="624538" y="461717"/>
                    <a:pt x="621745" y="481275"/>
                    <a:pt x="606504" y="498420"/>
                  </a:cubicBezTo>
                  <a:cubicBezTo>
                    <a:pt x="596535" y="509660"/>
                    <a:pt x="577040" y="513406"/>
                    <a:pt x="578374" y="533409"/>
                  </a:cubicBezTo>
                  <a:cubicBezTo>
                    <a:pt x="580342" y="564270"/>
                    <a:pt x="570881" y="597354"/>
                    <a:pt x="586820" y="625548"/>
                  </a:cubicBezTo>
                  <a:cubicBezTo>
                    <a:pt x="601615" y="651646"/>
                    <a:pt x="601234" y="679523"/>
                    <a:pt x="606695" y="706955"/>
                  </a:cubicBezTo>
                  <a:cubicBezTo>
                    <a:pt x="615776" y="752358"/>
                    <a:pt x="606251" y="805000"/>
                    <a:pt x="638889" y="844370"/>
                  </a:cubicBezTo>
                  <a:cubicBezTo>
                    <a:pt x="639715" y="849005"/>
                    <a:pt x="639461" y="853451"/>
                    <a:pt x="638064" y="857959"/>
                  </a:cubicBezTo>
                  <a:cubicBezTo>
                    <a:pt x="621363" y="903997"/>
                    <a:pt x="597551" y="912252"/>
                    <a:pt x="561610" y="883486"/>
                  </a:cubicBezTo>
                  <a:cubicBezTo>
                    <a:pt x="545290" y="870469"/>
                    <a:pt x="521097" y="869008"/>
                    <a:pt x="512143" y="845068"/>
                  </a:cubicBezTo>
                  <a:cubicBezTo>
                    <a:pt x="507127" y="832559"/>
                    <a:pt x="502047" y="819986"/>
                    <a:pt x="492077" y="810715"/>
                  </a:cubicBezTo>
                  <a:cubicBezTo>
                    <a:pt x="487378" y="800745"/>
                    <a:pt x="487315" y="790204"/>
                    <a:pt x="488839" y="779473"/>
                  </a:cubicBezTo>
                  <a:cubicBezTo>
                    <a:pt x="494490" y="764614"/>
                    <a:pt x="498999" y="751342"/>
                    <a:pt x="493982" y="733117"/>
                  </a:cubicBezTo>
                  <a:cubicBezTo>
                    <a:pt x="487886" y="710892"/>
                    <a:pt x="488140" y="687143"/>
                    <a:pt x="494998" y="662569"/>
                  </a:cubicBezTo>
                  <a:cubicBezTo>
                    <a:pt x="510175" y="608149"/>
                    <a:pt x="490617" y="559952"/>
                    <a:pt x="446421" y="528710"/>
                  </a:cubicBezTo>
                  <a:cubicBezTo>
                    <a:pt x="436959" y="522042"/>
                    <a:pt x="429593" y="527567"/>
                    <a:pt x="421529" y="530678"/>
                  </a:cubicBezTo>
                  <a:cubicBezTo>
                    <a:pt x="384254" y="545157"/>
                    <a:pt x="348440" y="529663"/>
                    <a:pt x="339423" y="488578"/>
                  </a:cubicBezTo>
                  <a:cubicBezTo>
                    <a:pt x="331105" y="450541"/>
                    <a:pt x="307927" y="418346"/>
                    <a:pt x="307229" y="377198"/>
                  </a:cubicBezTo>
                  <a:cubicBezTo>
                    <a:pt x="306848" y="354338"/>
                    <a:pt x="277828" y="344369"/>
                    <a:pt x="274971" y="319731"/>
                  </a:cubicBezTo>
                  <a:cubicBezTo>
                    <a:pt x="275733" y="304808"/>
                    <a:pt x="262017" y="299093"/>
                    <a:pt x="257254" y="287663"/>
                  </a:cubicBezTo>
                  <a:cubicBezTo>
                    <a:pt x="254651" y="260231"/>
                    <a:pt x="220361" y="258834"/>
                    <a:pt x="217440" y="231719"/>
                  </a:cubicBezTo>
                  <a:cubicBezTo>
                    <a:pt x="215852" y="218003"/>
                    <a:pt x="220678" y="205303"/>
                    <a:pt x="222393" y="192095"/>
                  </a:cubicBezTo>
                  <a:cubicBezTo>
                    <a:pt x="225250" y="169743"/>
                    <a:pt x="174768" y="103321"/>
                    <a:pt x="153876" y="101099"/>
                  </a:cubicBezTo>
                  <a:cubicBezTo>
                    <a:pt x="144288" y="100083"/>
                    <a:pt x="136287" y="104020"/>
                    <a:pt x="135969" y="116085"/>
                  </a:cubicBezTo>
                  <a:cubicBezTo>
                    <a:pt x="135144" y="143771"/>
                    <a:pt x="120285" y="170378"/>
                    <a:pt x="136795" y="199588"/>
                  </a:cubicBezTo>
                  <a:cubicBezTo>
                    <a:pt x="152606" y="227592"/>
                    <a:pt x="135525" y="262072"/>
                    <a:pt x="105870" y="259278"/>
                  </a:cubicBezTo>
                  <a:cubicBezTo>
                    <a:pt x="75517" y="256421"/>
                    <a:pt x="44910" y="267597"/>
                    <a:pt x="15129" y="255976"/>
                  </a:cubicBezTo>
                  <a:cubicBezTo>
                    <a:pt x="4778" y="250388"/>
                    <a:pt x="-1000" y="241879"/>
                    <a:pt x="143" y="228988"/>
                  </a:cubicBezTo>
                  <a:cubicBezTo>
                    <a:pt x="3064" y="199715"/>
                    <a:pt x="23066" y="180093"/>
                    <a:pt x="40338" y="162694"/>
                  </a:cubicBezTo>
                  <a:cubicBezTo>
                    <a:pt x="61230" y="141612"/>
                    <a:pt x="69358" y="112783"/>
                    <a:pt x="88535" y="91002"/>
                  </a:cubicBezTo>
                  <a:cubicBezTo>
                    <a:pt x="103711" y="73667"/>
                    <a:pt x="83074" y="60268"/>
                    <a:pt x="73803" y="47060"/>
                  </a:cubicBezTo>
                  <a:cubicBezTo>
                    <a:pt x="65992" y="35821"/>
                    <a:pt x="45545" y="31058"/>
                    <a:pt x="51451" y="13342"/>
                  </a:cubicBezTo>
                  <a:cubicBezTo>
                    <a:pt x="57864" y="-5836"/>
                    <a:pt x="77232" y="1911"/>
                    <a:pt x="91519" y="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3" name="Полилиния: фигура 142">
              <a:extLst>
                <a:ext uri="{FF2B5EF4-FFF2-40B4-BE49-F238E27FC236}">
                  <a16:creationId xmlns="" xmlns:a16="http://schemas.microsoft.com/office/drawing/2014/main" id="{EB1999FB-D316-4CB5-BB34-F08963A27342}"/>
                </a:ext>
              </a:extLst>
            </p:cNvPr>
            <p:cNvSpPr/>
            <p:nvPr/>
          </p:nvSpPr>
          <p:spPr>
            <a:xfrm>
              <a:off x="1540128" y="1380141"/>
              <a:ext cx="742708" cy="922658"/>
            </a:xfrm>
            <a:custGeom>
              <a:avLst/>
              <a:gdLst>
                <a:gd name="connsiteX0" fmla="*/ 0 w 742708"/>
                <a:gd name="connsiteY0" fmla="*/ 740261 h 922658"/>
                <a:gd name="connsiteX1" fmla="*/ 40704 w 742708"/>
                <a:gd name="connsiteY1" fmla="*/ 730800 h 922658"/>
                <a:gd name="connsiteX2" fmla="*/ 96584 w 742708"/>
                <a:gd name="connsiteY2" fmla="*/ 614785 h 922658"/>
                <a:gd name="connsiteX3" fmla="*/ 127127 w 742708"/>
                <a:gd name="connsiteY3" fmla="*/ 486577 h 922658"/>
                <a:gd name="connsiteX4" fmla="*/ 175324 w 742708"/>
                <a:gd name="connsiteY4" fmla="*/ 325795 h 922658"/>
                <a:gd name="connsiteX5" fmla="*/ 181102 w 742708"/>
                <a:gd name="connsiteY5" fmla="*/ 290298 h 922658"/>
                <a:gd name="connsiteX6" fmla="*/ 203835 w 742708"/>
                <a:gd name="connsiteY6" fmla="*/ 249594 h 922658"/>
                <a:gd name="connsiteX7" fmla="*/ 216789 w 742708"/>
                <a:gd name="connsiteY7" fmla="*/ 201207 h 922658"/>
                <a:gd name="connsiteX8" fmla="*/ 136969 w 742708"/>
                <a:gd name="connsiteY8" fmla="*/ 3912 h 922658"/>
                <a:gd name="connsiteX9" fmla="*/ 164782 w 742708"/>
                <a:gd name="connsiteY9" fmla="*/ 14326 h 922658"/>
                <a:gd name="connsiteX10" fmla="*/ 198374 w 742708"/>
                <a:gd name="connsiteY10" fmla="*/ 77826 h 922658"/>
                <a:gd name="connsiteX11" fmla="*/ 250888 w 742708"/>
                <a:gd name="connsiteY11" fmla="*/ 154979 h 922658"/>
                <a:gd name="connsiteX12" fmla="*/ 346266 w 742708"/>
                <a:gd name="connsiteY12" fmla="*/ 292521 h 922658"/>
                <a:gd name="connsiteX13" fmla="*/ 465773 w 742708"/>
                <a:gd name="connsiteY13" fmla="*/ 428348 h 922658"/>
                <a:gd name="connsiteX14" fmla="*/ 537401 w 742708"/>
                <a:gd name="connsiteY14" fmla="*/ 469940 h 922658"/>
                <a:gd name="connsiteX15" fmla="*/ 599440 w 742708"/>
                <a:gd name="connsiteY15" fmla="*/ 499087 h 922658"/>
                <a:gd name="connsiteX16" fmla="*/ 607822 w 742708"/>
                <a:gd name="connsiteY16" fmla="*/ 506644 h 922658"/>
                <a:gd name="connsiteX17" fmla="*/ 658178 w 742708"/>
                <a:gd name="connsiteY17" fmla="*/ 520868 h 922658"/>
                <a:gd name="connsiteX18" fmla="*/ 668846 w 742708"/>
                <a:gd name="connsiteY18" fmla="*/ 524995 h 922658"/>
                <a:gd name="connsiteX19" fmla="*/ 682371 w 742708"/>
                <a:gd name="connsiteY19" fmla="*/ 543664 h 922658"/>
                <a:gd name="connsiteX20" fmla="*/ 730885 w 742708"/>
                <a:gd name="connsiteY20" fmla="*/ 622786 h 922658"/>
                <a:gd name="connsiteX21" fmla="*/ 737934 w 742708"/>
                <a:gd name="connsiteY21" fmla="*/ 665775 h 922658"/>
                <a:gd name="connsiteX22" fmla="*/ 741490 w 742708"/>
                <a:gd name="connsiteY22" fmla="*/ 708955 h 922658"/>
                <a:gd name="connsiteX23" fmla="*/ 742442 w 742708"/>
                <a:gd name="connsiteY23" fmla="*/ 743817 h 922658"/>
                <a:gd name="connsiteX24" fmla="*/ 723202 w 742708"/>
                <a:gd name="connsiteY24" fmla="*/ 911522 h 922658"/>
                <a:gd name="connsiteX25" fmla="*/ 714121 w 742708"/>
                <a:gd name="connsiteY25" fmla="*/ 917681 h 922658"/>
                <a:gd name="connsiteX26" fmla="*/ 676656 w 742708"/>
                <a:gd name="connsiteY26" fmla="*/ 922634 h 922658"/>
                <a:gd name="connsiteX27" fmla="*/ 637921 w 742708"/>
                <a:gd name="connsiteY27" fmla="*/ 881803 h 922658"/>
                <a:gd name="connsiteX28" fmla="*/ 600647 w 742708"/>
                <a:gd name="connsiteY28" fmla="*/ 838941 h 922658"/>
                <a:gd name="connsiteX29" fmla="*/ 551307 w 742708"/>
                <a:gd name="connsiteY29" fmla="*/ 785664 h 922658"/>
                <a:gd name="connsiteX30" fmla="*/ 528066 w 742708"/>
                <a:gd name="connsiteY30" fmla="*/ 692763 h 922658"/>
                <a:gd name="connsiteX31" fmla="*/ 472440 w 742708"/>
                <a:gd name="connsiteY31" fmla="*/ 557571 h 922658"/>
                <a:gd name="connsiteX32" fmla="*/ 466725 w 742708"/>
                <a:gd name="connsiteY32" fmla="*/ 553697 h 922658"/>
                <a:gd name="connsiteX33" fmla="*/ 428752 w 742708"/>
                <a:gd name="connsiteY33" fmla="*/ 556936 h 922658"/>
                <a:gd name="connsiteX34" fmla="*/ 405257 w 742708"/>
                <a:gd name="connsiteY34" fmla="*/ 502643 h 922658"/>
                <a:gd name="connsiteX35" fmla="*/ 339281 w 742708"/>
                <a:gd name="connsiteY35" fmla="*/ 392788 h 922658"/>
                <a:gd name="connsiteX36" fmla="*/ 312738 w 742708"/>
                <a:gd name="connsiteY36" fmla="*/ 359450 h 922658"/>
                <a:gd name="connsiteX37" fmla="*/ 276924 w 742708"/>
                <a:gd name="connsiteY37" fmla="*/ 307697 h 922658"/>
                <a:gd name="connsiteX38" fmla="*/ 251714 w 742708"/>
                <a:gd name="connsiteY38" fmla="*/ 288647 h 922658"/>
                <a:gd name="connsiteX39" fmla="*/ 230378 w 742708"/>
                <a:gd name="connsiteY39" fmla="*/ 325350 h 922658"/>
                <a:gd name="connsiteX40" fmla="*/ 234760 w 742708"/>
                <a:gd name="connsiteY40" fmla="*/ 414759 h 922658"/>
                <a:gd name="connsiteX41" fmla="*/ 229743 w 742708"/>
                <a:gd name="connsiteY41" fmla="*/ 482640 h 922658"/>
                <a:gd name="connsiteX42" fmla="*/ 224917 w 742708"/>
                <a:gd name="connsiteY42" fmla="*/ 522836 h 922658"/>
                <a:gd name="connsiteX43" fmla="*/ 219964 w 742708"/>
                <a:gd name="connsiteY43" fmla="*/ 709019 h 922658"/>
                <a:gd name="connsiteX44" fmla="*/ 200851 w 742708"/>
                <a:gd name="connsiteY44" fmla="*/ 769535 h 922658"/>
                <a:gd name="connsiteX45" fmla="*/ 153797 w 742708"/>
                <a:gd name="connsiteY45" fmla="*/ 806809 h 922658"/>
                <a:gd name="connsiteX46" fmla="*/ 144463 w 742708"/>
                <a:gd name="connsiteY46" fmla="*/ 800650 h 922658"/>
                <a:gd name="connsiteX47" fmla="*/ 137160 w 742708"/>
                <a:gd name="connsiteY47" fmla="*/ 679618 h 922658"/>
                <a:gd name="connsiteX48" fmla="*/ 123825 w 742708"/>
                <a:gd name="connsiteY48" fmla="*/ 768519 h 922658"/>
                <a:gd name="connsiteX49" fmla="*/ 111824 w 742708"/>
                <a:gd name="connsiteY49" fmla="*/ 819129 h 922658"/>
                <a:gd name="connsiteX50" fmla="*/ 45720 w 742708"/>
                <a:gd name="connsiteY50" fmla="*/ 789474 h 922658"/>
                <a:gd name="connsiteX51" fmla="*/ 0 w 742708"/>
                <a:gd name="connsiteY51" fmla="*/ 740325 h 922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42708" h="922658">
                  <a:moveTo>
                    <a:pt x="0" y="740261"/>
                  </a:moveTo>
                  <a:cubicBezTo>
                    <a:pt x="15939" y="748834"/>
                    <a:pt x="30607" y="745532"/>
                    <a:pt x="40704" y="730800"/>
                  </a:cubicBezTo>
                  <a:cubicBezTo>
                    <a:pt x="65024" y="695239"/>
                    <a:pt x="92138" y="657647"/>
                    <a:pt x="96584" y="614785"/>
                  </a:cubicBezTo>
                  <a:cubicBezTo>
                    <a:pt x="101282" y="569636"/>
                    <a:pt x="110363" y="522582"/>
                    <a:pt x="127127" y="486577"/>
                  </a:cubicBezTo>
                  <a:cubicBezTo>
                    <a:pt x="151511" y="434190"/>
                    <a:pt x="156337" y="378119"/>
                    <a:pt x="175324" y="325795"/>
                  </a:cubicBezTo>
                  <a:cubicBezTo>
                    <a:pt x="179324" y="314746"/>
                    <a:pt x="182563" y="301728"/>
                    <a:pt x="181102" y="290298"/>
                  </a:cubicBezTo>
                  <a:cubicBezTo>
                    <a:pt x="178372" y="268708"/>
                    <a:pt x="186246" y="257786"/>
                    <a:pt x="203835" y="249594"/>
                  </a:cubicBezTo>
                  <a:cubicBezTo>
                    <a:pt x="225235" y="239688"/>
                    <a:pt x="231457" y="230862"/>
                    <a:pt x="216789" y="201207"/>
                  </a:cubicBezTo>
                  <a:cubicBezTo>
                    <a:pt x="185610" y="138088"/>
                    <a:pt x="129286" y="85255"/>
                    <a:pt x="136969" y="3912"/>
                  </a:cubicBezTo>
                  <a:cubicBezTo>
                    <a:pt x="150368" y="-5296"/>
                    <a:pt x="159068" y="3213"/>
                    <a:pt x="164782" y="14326"/>
                  </a:cubicBezTo>
                  <a:cubicBezTo>
                    <a:pt x="175768" y="35662"/>
                    <a:pt x="192088" y="54077"/>
                    <a:pt x="198374" y="77826"/>
                  </a:cubicBezTo>
                  <a:cubicBezTo>
                    <a:pt x="207074" y="110846"/>
                    <a:pt x="225488" y="134913"/>
                    <a:pt x="250888" y="154979"/>
                  </a:cubicBezTo>
                  <a:cubicBezTo>
                    <a:pt x="295466" y="190285"/>
                    <a:pt x="314706" y="246483"/>
                    <a:pt x="346266" y="292521"/>
                  </a:cubicBezTo>
                  <a:cubicBezTo>
                    <a:pt x="380873" y="342940"/>
                    <a:pt x="429324" y="379198"/>
                    <a:pt x="465773" y="428348"/>
                  </a:cubicBezTo>
                  <a:cubicBezTo>
                    <a:pt x="482092" y="450382"/>
                    <a:pt x="506984" y="467781"/>
                    <a:pt x="537401" y="469940"/>
                  </a:cubicBezTo>
                  <a:cubicBezTo>
                    <a:pt x="560705" y="471591"/>
                    <a:pt x="578041" y="491023"/>
                    <a:pt x="599440" y="499087"/>
                  </a:cubicBezTo>
                  <a:cubicBezTo>
                    <a:pt x="602298" y="501500"/>
                    <a:pt x="605028" y="504104"/>
                    <a:pt x="607822" y="506644"/>
                  </a:cubicBezTo>
                  <a:cubicBezTo>
                    <a:pt x="620713" y="527281"/>
                    <a:pt x="638810" y="526519"/>
                    <a:pt x="658178" y="520868"/>
                  </a:cubicBezTo>
                  <a:cubicBezTo>
                    <a:pt x="662051" y="521376"/>
                    <a:pt x="665544" y="522836"/>
                    <a:pt x="668846" y="524995"/>
                  </a:cubicBezTo>
                  <a:cubicBezTo>
                    <a:pt x="674370" y="530583"/>
                    <a:pt x="682943" y="537695"/>
                    <a:pt x="682371" y="543664"/>
                  </a:cubicBezTo>
                  <a:cubicBezTo>
                    <a:pt x="678244" y="585066"/>
                    <a:pt x="706882" y="602085"/>
                    <a:pt x="730885" y="622786"/>
                  </a:cubicBezTo>
                  <a:cubicBezTo>
                    <a:pt x="733933" y="636946"/>
                    <a:pt x="738441" y="650916"/>
                    <a:pt x="737934" y="665775"/>
                  </a:cubicBezTo>
                  <a:cubicBezTo>
                    <a:pt x="727901" y="681206"/>
                    <a:pt x="731076" y="695366"/>
                    <a:pt x="741490" y="708955"/>
                  </a:cubicBezTo>
                  <a:cubicBezTo>
                    <a:pt x="743268" y="720513"/>
                    <a:pt x="742633" y="732197"/>
                    <a:pt x="742442" y="743817"/>
                  </a:cubicBezTo>
                  <a:cubicBezTo>
                    <a:pt x="723392" y="798046"/>
                    <a:pt x="734378" y="856213"/>
                    <a:pt x="723202" y="911522"/>
                  </a:cubicBezTo>
                  <a:cubicBezTo>
                    <a:pt x="720725" y="914443"/>
                    <a:pt x="717613" y="916411"/>
                    <a:pt x="714121" y="917681"/>
                  </a:cubicBezTo>
                  <a:cubicBezTo>
                    <a:pt x="701548" y="918506"/>
                    <a:pt x="689038" y="922253"/>
                    <a:pt x="676656" y="922634"/>
                  </a:cubicBezTo>
                  <a:cubicBezTo>
                    <a:pt x="651891" y="923396"/>
                    <a:pt x="639763" y="906251"/>
                    <a:pt x="637921" y="881803"/>
                  </a:cubicBezTo>
                  <a:cubicBezTo>
                    <a:pt x="635953" y="855959"/>
                    <a:pt x="624396" y="842497"/>
                    <a:pt x="600647" y="838941"/>
                  </a:cubicBezTo>
                  <a:cubicBezTo>
                    <a:pt x="572008" y="834623"/>
                    <a:pt x="553466" y="813287"/>
                    <a:pt x="551307" y="785664"/>
                  </a:cubicBezTo>
                  <a:cubicBezTo>
                    <a:pt x="548704" y="752517"/>
                    <a:pt x="537210" y="722735"/>
                    <a:pt x="528066" y="692763"/>
                  </a:cubicBezTo>
                  <a:cubicBezTo>
                    <a:pt x="513842" y="646154"/>
                    <a:pt x="489141" y="603608"/>
                    <a:pt x="472440" y="557571"/>
                  </a:cubicBezTo>
                  <a:cubicBezTo>
                    <a:pt x="471678" y="555475"/>
                    <a:pt x="471932" y="548871"/>
                    <a:pt x="466725" y="553697"/>
                  </a:cubicBezTo>
                  <a:cubicBezTo>
                    <a:pt x="454724" y="564746"/>
                    <a:pt x="441071" y="568239"/>
                    <a:pt x="428752" y="556936"/>
                  </a:cubicBezTo>
                  <a:cubicBezTo>
                    <a:pt x="413703" y="543156"/>
                    <a:pt x="405575" y="521630"/>
                    <a:pt x="405257" y="502643"/>
                  </a:cubicBezTo>
                  <a:cubicBezTo>
                    <a:pt x="404241" y="449938"/>
                    <a:pt x="380238" y="416092"/>
                    <a:pt x="339281" y="392788"/>
                  </a:cubicBezTo>
                  <a:cubicBezTo>
                    <a:pt x="326073" y="385294"/>
                    <a:pt x="317881" y="373674"/>
                    <a:pt x="312738" y="359450"/>
                  </a:cubicBezTo>
                  <a:cubicBezTo>
                    <a:pt x="305118" y="338558"/>
                    <a:pt x="293370" y="321159"/>
                    <a:pt x="276924" y="307697"/>
                  </a:cubicBezTo>
                  <a:cubicBezTo>
                    <a:pt x="268605" y="300903"/>
                    <a:pt x="266382" y="281344"/>
                    <a:pt x="251714" y="288647"/>
                  </a:cubicBezTo>
                  <a:cubicBezTo>
                    <a:pt x="238824" y="295124"/>
                    <a:pt x="231204" y="310237"/>
                    <a:pt x="230378" y="325350"/>
                  </a:cubicBezTo>
                  <a:cubicBezTo>
                    <a:pt x="228663" y="355195"/>
                    <a:pt x="230696" y="385231"/>
                    <a:pt x="234760" y="414759"/>
                  </a:cubicBezTo>
                  <a:cubicBezTo>
                    <a:pt x="237998" y="438254"/>
                    <a:pt x="238824" y="460415"/>
                    <a:pt x="229743" y="482640"/>
                  </a:cubicBezTo>
                  <a:cubicBezTo>
                    <a:pt x="224600" y="495213"/>
                    <a:pt x="223076" y="509501"/>
                    <a:pt x="224917" y="522836"/>
                  </a:cubicBezTo>
                  <a:cubicBezTo>
                    <a:pt x="233616" y="585257"/>
                    <a:pt x="218059" y="646789"/>
                    <a:pt x="219964" y="709019"/>
                  </a:cubicBezTo>
                  <a:cubicBezTo>
                    <a:pt x="220599" y="730101"/>
                    <a:pt x="212090" y="751120"/>
                    <a:pt x="200851" y="769535"/>
                  </a:cubicBezTo>
                  <a:cubicBezTo>
                    <a:pt x="181801" y="777028"/>
                    <a:pt x="178879" y="808080"/>
                    <a:pt x="153797" y="806809"/>
                  </a:cubicBezTo>
                  <a:cubicBezTo>
                    <a:pt x="150241" y="805603"/>
                    <a:pt x="147066" y="803571"/>
                    <a:pt x="144463" y="800650"/>
                  </a:cubicBezTo>
                  <a:cubicBezTo>
                    <a:pt x="125476" y="760264"/>
                    <a:pt x="134684" y="718417"/>
                    <a:pt x="137160" y="679618"/>
                  </a:cubicBezTo>
                  <a:cubicBezTo>
                    <a:pt x="117793" y="704383"/>
                    <a:pt x="114110" y="734800"/>
                    <a:pt x="123825" y="768519"/>
                  </a:cubicBezTo>
                  <a:cubicBezTo>
                    <a:pt x="129159" y="787124"/>
                    <a:pt x="131635" y="806428"/>
                    <a:pt x="111824" y="819129"/>
                  </a:cubicBezTo>
                  <a:cubicBezTo>
                    <a:pt x="83249" y="826050"/>
                    <a:pt x="57150" y="826431"/>
                    <a:pt x="45720" y="789474"/>
                  </a:cubicBezTo>
                  <a:cubicBezTo>
                    <a:pt x="26988" y="776837"/>
                    <a:pt x="5525" y="767185"/>
                    <a:pt x="0" y="7403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4" name="Полилиния: фигура 143">
              <a:extLst>
                <a:ext uri="{FF2B5EF4-FFF2-40B4-BE49-F238E27FC236}">
                  <a16:creationId xmlns="" xmlns:a16="http://schemas.microsoft.com/office/drawing/2014/main" id="{9822580D-A7DD-4E71-9E15-978D50774565}"/>
                </a:ext>
              </a:extLst>
            </p:cNvPr>
            <p:cNvSpPr/>
            <p:nvPr/>
          </p:nvSpPr>
          <p:spPr>
            <a:xfrm>
              <a:off x="108099" y="421076"/>
              <a:ext cx="658631" cy="520823"/>
            </a:xfrm>
            <a:custGeom>
              <a:avLst/>
              <a:gdLst>
                <a:gd name="connsiteX0" fmla="*/ 624182 w 658631"/>
                <a:gd name="connsiteY0" fmla="*/ 504377 h 520823"/>
                <a:gd name="connsiteX1" fmla="*/ 609069 w 658631"/>
                <a:gd name="connsiteY1" fmla="*/ 504631 h 520823"/>
                <a:gd name="connsiteX2" fmla="*/ 540489 w 658631"/>
                <a:gd name="connsiteY2" fmla="*/ 520824 h 520823"/>
                <a:gd name="connsiteX3" fmla="*/ 381485 w 658631"/>
                <a:gd name="connsiteY3" fmla="*/ 459038 h 520823"/>
                <a:gd name="connsiteX4" fmla="*/ 319192 w 658631"/>
                <a:gd name="connsiteY4" fmla="*/ 396744 h 520823"/>
                <a:gd name="connsiteX5" fmla="*/ 243373 w 658631"/>
                <a:gd name="connsiteY5" fmla="*/ 299843 h 520823"/>
                <a:gd name="connsiteX6" fmla="*/ 197653 w 658631"/>
                <a:gd name="connsiteY6" fmla="*/ 283460 h 520823"/>
                <a:gd name="connsiteX7" fmla="*/ 134851 w 658631"/>
                <a:gd name="connsiteY7" fmla="*/ 233167 h 520823"/>
                <a:gd name="connsiteX8" fmla="*/ 4676 w 658631"/>
                <a:gd name="connsiteY8" fmla="*/ 73464 h 520823"/>
                <a:gd name="connsiteX9" fmla="*/ 52682 w 658631"/>
                <a:gd name="connsiteY9" fmla="*/ 1010 h 520823"/>
                <a:gd name="connsiteX10" fmla="*/ 189969 w 658631"/>
                <a:gd name="connsiteY10" fmla="*/ 70734 h 520823"/>
                <a:gd name="connsiteX11" fmla="*/ 321414 w 658631"/>
                <a:gd name="connsiteY11" fmla="*/ 202624 h 520823"/>
                <a:gd name="connsiteX12" fmla="*/ 389550 w 658631"/>
                <a:gd name="connsiteY12" fmla="*/ 329497 h 520823"/>
                <a:gd name="connsiteX13" fmla="*/ 427904 w 658631"/>
                <a:gd name="connsiteY13" fmla="*/ 346579 h 520823"/>
                <a:gd name="connsiteX14" fmla="*/ 519979 w 658631"/>
                <a:gd name="connsiteY14" fmla="*/ 401062 h 520823"/>
                <a:gd name="connsiteX15" fmla="*/ 613006 w 658631"/>
                <a:gd name="connsiteY15" fmla="*/ 456688 h 520823"/>
                <a:gd name="connsiteX16" fmla="*/ 639359 w 658631"/>
                <a:gd name="connsiteY16" fmla="*/ 455228 h 520823"/>
                <a:gd name="connsiteX17" fmla="*/ 658218 w 658631"/>
                <a:gd name="connsiteY17" fmla="*/ 472500 h 520823"/>
                <a:gd name="connsiteX18" fmla="*/ 644629 w 658631"/>
                <a:gd name="connsiteY18" fmla="*/ 493646 h 520823"/>
                <a:gd name="connsiteX19" fmla="*/ 624246 w 658631"/>
                <a:gd name="connsiteY19" fmla="*/ 504441 h 52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8631" h="520823">
                  <a:moveTo>
                    <a:pt x="624182" y="504377"/>
                  </a:moveTo>
                  <a:cubicBezTo>
                    <a:pt x="619166" y="504441"/>
                    <a:pt x="614149" y="504568"/>
                    <a:pt x="609069" y="504631"/>
                  </a:cubicBezTo>
                  <a:cubicBezTo>
                    <a:pt x="586209" y="510029"/>
                    <a:pt x="563349" y="515426"/>
                    <a:pt x="540489" y="520824"/>
                  </a:cubicBezTo>
                  <a:cubicBezTo>
                    <a:pt x="491785" y="487994"/>
                    <a:pt x="434254" y="480120"/>
                    <a:pt x="381485" y="459038"/>
                  </a:cubicBezTo>
                  <a:cubicBezTo>
                    <a:pt x="348910" y="446020"/>
                    <a:pt x="329669" y="429447"/>
                    <a:pt x="319192" y="396744"/>
                  </a:cubicBezTo>
                  <a:cubicBezTo>
                    <a:pt x="305539" y="353882"/>
                    <a:pt x="282108" y="319972"/>
                    <a:pt x="243373" y="299843"/>
                  </a:cubicBezTo>
                  <a:cubicBezTo>
                    <a:pt x="231308" y="284285"/>
                    <a:pt x="215369" y="280983"/>
                    <a:pt x="197653" y="283460"/>
                  </a:cubicBezTo>
                  <a:cubicBezTo>
                    <a:pt x="182222" y="258695"/>
                    <a:pt x="159807" y="245042"/>
                    <a:pt x="134851" y="233167"/>
                  </a:cubicBezTo>
                  <a:cubicBezTo>
                    <a:pt x="69002" y="201798"/>
                    <a:pt x="35982" y="136710"/>
                    <a:pt x="4676" y="73464"/>
                  </a:cubicBezTo>
                  <a:cubicBezTo>
                    <a:pt x="-11580" y="40698"/>
                    <a:pt x="16995" y="4439"/>
                    <a:pt x="52682" y="1010"/>
                  </a:cubicBezTo>
                  <a:cubicBezTo>
                    <a:pt x="111356" y="-4705"/>
                    <a:pt x="159299" y="13202"/>
                    <a:pt x="189969" y="70734"/>
                  </a:cubicBezTo>
                  <a:cubicBezTo>
                    <a:pt x="242103" y="105024"/>
                    <a:pt x="294935" y="136647"/>
                    <a:pt x="321414" y="202624"/>
                  </a:cubicBezTo>
                  <a:cubicBezTo>
                    <a:pt x="339258" y="247201"/>
                    <a:pt x="368849" y="285809"/>
                    <a:pt x="389550" y="329497"/>
                  </a:cubicBezTo>
                  <a:cubicBezTo>
                    <a:pt x="397170" y="345499"/>
                    <a:pt x="409997" y="350706"/>
                    <a:pt x="427904" y="346579"/>
                  </a:cubicBezTo>
                  <a:cubicBezTo>
                    <a:pt x="468163" y="337244"/>
                    <a:pt x="506644" y="360994"/>
                    <a:pt x="519979" y="401062"/>
                  </a:cubicBezTo>
                  <a:cubicBezTo>
                    <a:pt x="536235" y="449830"/>
                    <a:pt x="566524" y="467928"/>
                    <a:pt x="613006" y="456688"/>
                  </a:cubicBezTo>
                  <a:cubicBezTo>
                    <a:pt x="621769" y="454593"/>
                    <a:pt x="630469" y="453577"/>
                    <a:pt x="639359" y="455228"/>
                  </a:cubicBezTo>
                  <a:cubicBezTo>
                    <a:pt x="648884" y="457006"/>
                    <a:pt x="656186" y="461959"/>
                    <a:pt x="658218" y="472500"/>
                  </a:cubicBezTo>
                  <a:cubicBezTo>
                    <a:pt x="660441" y="484121"/>
                    <a:pt x="653392" y="489582"/>
                    <a:pt x="644629" y="493646"/>
                  </a:cubicBezTo>
                  <a:cubicBezTo>
                    <a:pt x="637644" y="496821"/>
                    <a:pt x="630342" y="499234"/>
                    <a:pt x="624246" y="50444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5" name="Полилиния: фигура 144">
              <a:extLst>
                <a:ext uri="{FF2B5EF4-FFF2-40B4-BE49-F238E27FC236}">
                  <a16:creationId xmlns="" xmlns:a16="http://schemas.microsoft.com/office/drawing/2014/main" id="{6DA5AAB7-B77E-4E05-A8B3-54A728212D74}"/>
                </a:ext>
              </a:extLst>
            </p:cNvPr>
            <p:cNvSpPr/>
            <p:nvPr/>
          </p:nvSpPr>
          <p:spPr>
            <a:xfrm>
              <a:off x="216949" y="3417171"/>
              <a:ext cx="251235" cy="760239"/>
            </a:xfrm>
            <a:custGeom>
              <a:avLst/>
              <a:gdLst>
                <a:gd name="connsiteX0" fmla="*/ 28351 w 251235"/>
                <a:gd name="connsiteY0" fmla="*/ 323314 h 760239"/>
                <a:gd name="connsiteX1" fmla="*/ 30065 w 251235"/>
                <a:gd name="connsiteY1" fmla="*/ 273847 h 760239"/>
                <a:gd name="connsiteX2" fmla="*/ 1299 w 251235"/>
                <a:gd name="connsiteY2" fmla="*/ 56041 h 760239"/>
                <a:gd name="connsiteX3" fmla="*/ 35526 w 251235"/>
                <a:gd name="connsiteY3" fmla="*/ 161 h 760239"/>
                <a:gd name="connsiteX4" fmla="*/ 53052 w 251235"/>
                <a:gd name="connsiteY4" fmla="*/ 62264 h 760239"/>
                <a:gd name="connsiteX5" fmla="*/ 94454 w 251235"/>
                <a:gd name="connsiteY5" fmla="*/ 175295 h 760239"/>
                <a:gd name="connsiteX6" fmla="*/ 116933 w 251235"/>
                <a:gd name="connsiteY6" fmla="*/ 197139 h 760239"/>
                <a:gd name="connsiteX7" fmla="*/ 108678 w 251235"/>
                <a:gd name="connsiteY7" fmla="*/ 244383 h 760239"/>
                <a:gd name="connsiteX8" fmla="*/ 94835 w 251235"/>
                <a:gd name="connsiteY8" fmla="*/ 250987 h 760239"/>
                <a:gd name="connsiteX9" fmla="*/ 86009 w 251235"/>
                <a:gd name="connsiteY9" fmla="*/ 267307 h 760239"/>
                <a:gd name="connsiteX10" fmla="*/ 101058 w 251235"/>
                <a:gd name="connsiteY10" fmla="*/ 273403 h 760239"/>
                <a:gd name="connsiteX11" fmla="*/ 130967 w 251235"/>
                <a:gd name="connsiteY11" fmla="*/ 301914 h 760239"/>
                <a:gd name="connsiteX12" fmla="*/ 159097 w 251235"/>
                <a:gd name="connsiteY12" fmla="*/ 357033 h 760239"/>
                <a:gd name="connsiteX13" fmla="*/ 191038 w 251235"/>
                <a:gd name="connsiteY13" fmla="*/ 400657 h 760239"/>
                <a:gd name="connsiteX14" fmla="*/ 251236 w 251235"/>
                <a:gd name="connsiteY14" fmla="*/ 401546 h 760239"/>
                <a:gd name="connsiteX15" fmla="*/ 229518 w 251235"/>
                <a:gd name="connsiteY15" fmla="*/ 545692 h 760239"/>
                <a:gd name="connsiteX16" fmla="*/ 231995 w 251235"/>
                <a:gd name="connsiteY16" fmla="*/ 742924 h 760239"/>
                <a:gd name="connsiteX17" fmla="*/ 205325 w 251235"/>
                <a:gd name="connsiteY17" fmla="*/ 754418 h 760239"/>
                <a:gd name="connsiteX18" fmla="*/ 183926 w 251235"/>
                <a:gd name="connsiteY18" fmla="*/ 710095 h 760239"/>
                <a:gd name="connsiteX19" fmla="*/ 96994 w 251235"/>
                <a:gd name="connsiteY19" fmla="*/ 576998 h 760239"/>
                <a:gd name="connsiteX20" fmla="*/ 75531 w 251235"/>
                <a:gd name="connsiteY20" fmla="*/ 563536 h 760239"/>
                <a:gd name="connsiteX21" fmla="*/ 51274 w 251235"/>
                <a:gd name="connsiteY21" fmla="*/ 446060 h 760239"/>
                <a:gd name="connsiteX22" fmla="*/ 28287 w 251235"/>
                <a:gd name="connsiteY22" fmla="*/ 323314 h 76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1235" h="760239">
                  <a:moveTo>
                    <a:pt x="28351" y="323314"/>
                  </a:moveTo>
                  <a:cubicBezTo>
                    <a:pt x="39590" y="307249"/>
                    <a:pt x="39336" y="290802"/>
                    <a:pt x="30065" y="273847"/>
                  </a:cubicBezTo>
                  <a:cubicBezTo>
                    <a:pt x="-7273" y="205584"/>
                    <a:pt x="283" y="129829"/>
                    <a:pt x="1299" y="56041"/>
                  </a:cubicBezTo>
                  <a:cubicBezTo>
                    <a:pt x="1617" y="33181"/>
                    <a:pt x="13682" y="-2696"/>
                    <a:pt x="35526" y="161"/>
                  </a:cubicBezTo>
                  <a:cubicBezTo>
                    <a:pt x="60418" y="3463"/>
                    <a:pt x="57053" y="38134"/>
                    <a:pt x="53052" y="62264"/>
                  </a:cubicBezTo>
                  <a:cubicBezTo>
                    <a:pt x="45369" y="109381"/>
                    <a:pt x="54322" y="148434"/>
                    <a:pt x="94454" y="175295"/>
                  </a:cubicBezTo>
                  <a:cubicBezTo>
                    <a:pt x="102900" y="180946"/>
                    <a:pt x="109631" y="189582"/>
                    <a:pt x="116933" y="197139"/>
                  </a:cubicBezTo>
                  <a:cubicBezTo>
                    <a:pt x="136364" y="217268"/>
                    <a:pt x="143349" y="234922"/>
                    <a:pt x="108678" y="244383"/>
                  </a:cubicBezTo>
                  <a:cubicBezTo>
                    <a:pt x="103852" y="245717"/>
                    <a:pt x="99280" y="248384"/>
                    <a:pt x="94835" y="250987"/>
                  </a:cubicBezTo>
                  <a:cubicBezTo>
                    <a:pt x="89057" y="254480"/>
                    <a:pt x="84485" y="259750"/>
                    <a:pt x="86009" y="267307"/>
                  </a:cubicBezTo>
                  <a:cubicBezTo>
                    <a:pt x="87913" y="276514"/>
                    <a:pt x="94708" y="275689"/>
                    <a:pt x="101058" y="273403"/>
                  </a:cubicBezTo>
                  <a:cubicBezTo>
                    <a:pt x="126522" y="264322"/>
                    <a:pt x="133380" y="276959"/>
                    <a:pt x="130967" y="301914"/>
                  </a:cubicBezTo>
                  <a:cubicBezTo>
                    <a:pt x="128554" y="326933"/>
                    <a:pt x="145127" y="342174"/>
                    <a:pt x="159097" y="357033"/>
                  </a:cubicBezTo>
                  <a:cubicBezTo>
                    <a:pt x="171670" y="370368"/>
                    <a:pt x="184688" y="380909"/>
                    <a:pt x="191038" y="400657"/>
                  </a:cubicBezTo>
                  <a:cubicBezTo>
                    <a:pt x="202277" y="435582"/>
                    <a:pt x="223613" y="406119"/>
                    <a:pt x="251236" y="401546"/>
                  </a:cubicBezTo>
                  <a:cubicBezTo>
                    <a:pt x="199610" y="449806"/>
                    <a:pt x="221771" y="496479"/>
                    <a:pt x="229518" y="545692"/>
                  </a:cubicBezTo>
                  <a:cubicBezTo>
                    <a:pt x="239615" y="610399"/>
                    <a:pt x="238345" y="677074"/>
                    <a:pt x="231995" y="742924"/>
                  </a:cubicBezTo>
                  <a:cubicBezTo>
                    <a:pt x="229963" y="763943"/>
                    <a:pt x="218596" y="763244"/>
                    <a:pt x="205325" y="754418"/>
                  </a:cubicBezTo>
                  <a:cubicBezTo>
                    <a:pt x="190149" y="744321"/>
                    <a:pt x="183862" y="730160"/>
                    <a:pt x="183926" y="710095"/>
                  </a:cubicBezTo>
                  <a:cubicBezTo>
                    <a:pt x="184180" y="647166"/>
                    <a:pt x="150969" y="597635"/>
                    <a:pt x="96994" y="576998"/>
                  </a:cubicBezTo>
                  <a:cubicBezTo>
                    <a:pt x="87342" y="577125"/>
                    <a:pt x="79404" y="572807"/>
                    <a:pt x="75531" y="563536"/>
                  </a:cubicBezTo>
                  <a:cubicBezTo>
                    <a:pt x="59910" y="526197"/>
                    <a:pt x="37050" y="490510"/>
                    <a:pt x="51274" y="446060"/>
                  </a:cubicBezTo>
                  <a:cubicBezTo>
                    <a:pt x="52290" y="403325"/>
                    <a:pt x="35971" y="364272"/>
                    <a:pt x="28287" y="3233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6" name="Полилиния: фигура 145">
              <a:extLst>
                <a:ext uri="{FF2B5EF4-FFF2-40B4-BE49-F238E27FC236}">
                  <a16:creationId xmlns="" xmlns:a16="http://schemas.microsoft.com/office/drawing/2014/main" id="{CCCB5E5D-2691-4FDF-AF19-6FA9004A85DB}"/>
                </a:ext>
              </a:extLst>
            </p:cNvPr>
            <p:cNvSpPr/>
            <p:nvPr/>
          </p:nvSpPr>
          <p:spPr>
            <a:xfrm>
              <a:off x="1039810" y="2386882"/>
              <a:ext cx="401385" cy="522893"/>
            </a:xfrm>
            <a:custGeom>
              <a:avLst/>
              <a:gdLst>
                <a:gd name="connsiteX0" fmla="*/ 393702 w 401385"/>
                <a:gd name="connsiteY0" fmla="*/ 216376 h 522893"/>
                <a:gd name="connsiteX1" fmla="*/ 401386 w 401385"/>
                <a:gd name="connsiteY1" fmla="*/ 240887 h 522893"/>
                <a:gd name="connsiteX2" fmla="*/ 317693 w 401385"/>
                <a:gd name="connsiteY2" fmla="*/ 261461 h 522893"/>
                <a:gd name="connsiteX3" fmla="*/ 291340 w 401385"/>
                <a:gd name="connsiteY3" fmla="*/ 293085 h 522893"/>
                <a:gd name="connsiteX4" fmla="*/ 303088 w 401385"/>
                <a:gd name="connsiteY4" fmla="*/ 318421 h 522893"/>
                <a:gd name="connsiteX5" fmla="*/ 314073 w 401385"/>
                <a:gd name="connsiteY5" fmla="*/ 326994 h 522893"/>
                <a:gd name="connsiteX6" fmla="*/ 312613 w 401385"/>
                <a:gd name="connsiteY6" fmla="*/ 381858 h 522893"/>
                <a:gd name="connsiteX7" fmla="*/ 292864 w 401385"/>
                <a:gd name="connsiteY7" fmla="*/ 481046 h 522893"/>
                <a:gd name="connsiteX8" fmla="*/ 290134 w 401385"/>
                <a:gd name="connsiteY8" fmla="*/ 520098 h 522893"/>
                <a:gd name="connsiteX9" fmla="*/ 259654 w 401385"/>
                <a:gd name="connsiteY9" fmla="*/ 504477 h 522893"/>
                <a:gd name="connsiteX10" fmla="*/ 226062 w 401385"/>
                <a:gd name="connsiteY10" fmla="*/ 437357 h 522893"/>
                <a:gd name="connsiteX11" fmla="*/ 188788 w 401385"/>
                <a:gd name="connsiteY11" fmla="*/ 412338 h 522893"/>
                <a:gd name="connsiteX12" fmla="*/ 162562 w 401385"/>
                <a:gd name="connsiteY12" fmla="*/ 328264 h 522893"/>
                <a:gd name="connsiteX13" fmla="*/ 134241 w 401385"/>
                <a:gd name="connsiteY13" fmla="*/ 303626 h 522893"/>
                <a:gd name="connsiteX14" fmla="*/ 84521 w 401385"/>
                <a:gd name="connsiteY14" fmla="*/ 273526 h 522893"/>
                <a:gd name="connsiteX15" fmla="*/ 43690 w 401385"/>
                <a:gd name="connsiteY15" fmla="*/ 251428 h 522893"/>
                <a:gd name="connsiteX16" fmla="*/ 4574 w 401385"/>
                <a:gd name="connsiteY16" fmla="*/ 168941 h 522893"/>
                <a:gd name="connsiteX17" fmla="*/ 44643 w 401385"/>
                <a:gd name="connsiteY17" fmla="*/ 155162 h 522893"/>
                <a:gd name="connsiteX18" fmla="*/ 111826 w 401385"/>
                <a:gd name="connsiteY18" fmla="*/ 101695 h 522893"/>
                <a:gd name="connsiteX19" fmla="*/ 102174 w 401385"/>
                <a:gd name="connsiteY19" fmla="*/ 21494 h 522893"/>
                <a:gd name="connsiteX20" fmla="*/ 141036 w 401385"/>
                <a:gd name="connsiteY20" fmla="*/ 12667 h 522893"/>
                <a:gd name="connsiteX21" fmla="*/ 183644 w 401385"/>
                <a:gd name="connsiteY21" fmla="*/ 82137 h 522893"/>
                <a:gd name="connsiteX22" fmla="*/ 192090 w 401385"/>
                <a:gd name="connsiteY22" fmla="*/ 94329 h 522893"/>
                <a:gd name="connsiteX23" fmla="*/ 302262 w 401385"/>
                <a:gd name="connsiteY23" fmla="*/ 142652 h 522893"/>
                <a:gd name="connsiteX24" fmla="*/ 379859 w 401385"/>
                <a:gd name="connsiteY24" fmla="*/ 174593 h 522893"/>
                <a:gd name="connsiteX25" fmla="*/ 393639 w 401385"/>
                <a:gd name="connsiteY25" fmla="*/ 216376 h 52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1385" h="522893">
                  <a:moveTo>
                    <a:pt x="393702" y="216376"/>
                  </a:moveTo>
                  <a:cubicBezTo>
                    <a:pt x="396242" y="224568"/>
                    <a:pt x="398782" y="232696"/>
                    <a:pt x="401386" y="240887"/>
                  </a:cubicBezTo>
                  <a:cubicBezTo>
                    <a:pt x="375541" y="257016"/>
                    <a:pt x="351030" y="275114"/>
                    <a:pt x="317693" y="261461"/>
                  </a:cubicBezTo>
                  <a:cubicBezTo>
                    <a:pt x="289245" y="249777"/>
                    <a:pt x="297436" y="280321"/>
                    <a:pt x="291340" y="293085"/>
                  </a:cubicBezTo>
                  <a:cubicBezTo>
                    <a:pt x="285498" y="305213"/>
                    <a:pt x="278958" y="320834"/>
                    <a:pt x="303088" y="318421"/>
                  </a:cubicBezTo>
                  <a:cubicBezTo>
                    <a:pt x="309374" y="317786"/>
                    <a:pt x="320042" y="321469"/>
                    <a:pt x="314073" y="326994"/>
                  </a:cubicBezTo>
                  <a:cubicBezTo>
                    <a:pt x="293817" y="345663"/>
                    <a:pt x="342204" y="361411"/>
                    <a:pt x="312613" y="381858"/>
                  </a:cubicBezTo>
                  <a:cubicBezTo>
                    <a:pt x="281117" y="403639"/>
                    <a:pt x="275973" y="443009"/>
                    <a:pt x="292864" y="481046"/>
                  </a:cubicBezTo>
                  <a:cubicBezTo>
                    <a:pt x="299214" y="495270"/>
                    <a:pt x="306072" y="510002"/>
                    <a:pt x="290134" y="520098"/>
                  </a:cubicBezTo>
                  <a:cubicBezTo>
                    <a:pt x="275338" y="529433"/>
                    <a:pt x="268861" y="513113"/>
                    <a:pt x="259654" y="504477"/>
                  </a:cubicBezTo>
                  <a:cubicBezTo>
                    <a:pt x="240413" y="486380"/>
                    <a:pt x="240921" y="457550"/>
                    <a:pt x="226062" y="437357"/>
                  </a:cubicBezTo>
                  <a:cubicBezTo>
                    <a:pt x="205742" y="442501"/>
                    <a:pt x="192280" y="430499"/>
                    <a:pt x="188788" y="412338"/>
                  </a:cubicBezTo>
                  <a:cubicBezTo>
                    <a:pt x="183136" y="383001"/>
                    <a:pt x="160594" y="360712"/>
                    <a:pt x="162562" y="328264"/>
                  </a:cubicBezTo>
                  <a:cubicBezTo>
                    <a:pt x="163642" y="310547"/>
                    <a:pt x="149989" y="300705"/>
                    <a:pt x="134241" y="303626"/>
                  </a:cubicBezTo>
                  <a:cubicBezTo>
                    <a:pt x="108841" y="308388"/>
                    <a:pt x="92839" y="300768"/>
                    <a:pt x="84521" y="273526"/>
                  </a:cubicBezTo>
                  <a:cubicBezTo>
                    <a:pt x="78171" y="252889"/>
                    <a:pt x="60581" y="252952"/>
                    <a:pt x="43690" y="251428"/>
                  </a:cubicBezTo>
                  <a:cubicBezTo>
                    <a:pt x="13718" y="248761"/>
                    <a:pt x="-10412" y="197136"/>
                    <a:pt x="4574" y="168941"/>
                  </a:cubicBezTo>
                  <a:cubicBezTo>
                    <a:pt x="13909" y="151415"/>
                    <a:pt x="28895" y="154210"/>
                    <a:pt x="44643" y="155162"/>
                  </a:cubicBezTo>
                  <a:cubicBezTo>
                    <a:pt x="92966" y="158083"/>
                    <a:pt x="106365" y="146716"/>
                    <a:pt x="111826" y="101695"/>
                  </a:cubicBezTo>
                  <a:cubicBezTo>
                    <a:pt x="108587" y="75088"/>
                    <a:pt x="87696" y="51783"/>
                    <a:pt x="102174" y="21494"/>
                  </a:cubicBezTo>
                  <a:cubicBezTo>
                    <a:pt x="113096" y="-1430"/>
                    <a:pt x="125923" y="-8542"/>
                    <a:pt x="141036" y="12667"/>
                  </a:cubicBezTo>
                  <a:cubicBezTo>
                    <a:pt x="156530" y="34511"/>
                    <a:pt x="183136" y="49180"/>
                    <a:pt x="183644" y="82137"/>
                  </a:cubicBezTo>
                  <a:cubicBezTo>
                    <a:pt x="183708" y="86455"/>
                    <a:pt x="189486" y="94583"/>
                    <a:pt x="192090" y="94329"/>
                  </a:cubicBezTo>
                  <a:cubicBezTo>
                    <a:pt x="236603" y="90392"/>
                    <a:pt x="258638" y="145256"/>
                    <a:pt x="302262" y="142652"/>
                  </a:cubicBezTo>
                  <a:cubicBezTo>
                    <a:pt x="333187" y="124618"/>
                    <a:pt x="368556" y="138779"/>
                    <a:pt x="379859" y="174593"/>
                  </a:cubicBezTo>
                  <a:cubicBezTo>
                    <a:pt x="384304" y="188563"/>
                    <a:pt x="385130" y="203867"/>
                    <a:pt x="393639" y="21637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7" name="Полилиния: фигура 146">
              <a:extLst>
                <a:ext uri="{FF2B5EF4-FFF2-40B4-BE49-F238E27FC236}">
                  <a16:creationId xmlns="" xmlns:a16="http://schemas.microsoft.com/office/drawing/2014/main" id="{C8B4C850-3B47-4FCC-A460-63E44012C4F4}"/>
                </a:ext>
              </a:extLst>
            </p:cNvPr>
            <p:cNvSpPr/>
            <p:nvPr/>
          </p:nvSpPr>
          <p:spPr>
            <a:xfrm>
              <a:off x="858994" y="2404574"/>
              <a:ext cx="417294" cy="515273"/>
            </a:xfrm>
            <a:custGeom>
              <a:avLst/>
              <a:gdLst>
                <a:gd name="connsiteX0" fmla="*/ 292705 w 417294"/>
                <a:gd name="connsiteY0" fmla="*/ 83939 h 515273"/>
                <a:gd name="connsiteX1" fmla="*/ 314422 w 417294"/>
                <a:gd name="connsiteY1" fmla="*/ 120325 h 515273"/>
                <a:gd name="connsiteX2" fmla="*/ 287816 w 417294"/>
                <a:gd name="connsiteY2" fmla="*/ 150361 h 515273"/>
                <a:gd name="connsiteX3" fmla="*/ 224379 w 417294"/>
                <a:gd name="connsiteY3" fmla="*/ 159949 h 515273"/>
                <a:gd name="connsiteX4" fmla="*/ 197455 w 417294"/>
                <a:gd name="connsiteY4" fmla="*/ 174427 h 515273"/>
                <a:gd name="connsiteX5" fmla="*/ 223427 w 417294"/>
                <a:gd name="connsiteY5" fmla="*/ 211829 h 515273"/>
                <a:gd name="connsiteX6" fmla="*/ 287752 w 417294"/>
                <a:gd name="connsiteY6" fmla="*/ 254565 h 515273"/>
                <a:gd name="connsiteX7" fmla="*/ 309215 w 417294"/>
                <a:gd name="connsiteY7" fmla="*/ 261804 h 515273"/>
                <a:gd name="connsiteX8" fmla="*/ 368143 w 417294"/>
                <a:gd name="connsiteY8" fmla="*/ 318827 h 515273"/>
                <a:gd name="connsiteX9" fmla="*/ 407005 w 417294"/>
                <a:gd name="connsiteY9" fmla="*/ 419475 h 515273"/>
                <a:gd name="connsiteX10" fmla="*/ 410307 w 417294"/>
                <a:gd name="connsiteY10" fmla="*/ 468116 h 515273"/>
                <a:gd name="connsiteX11" fmla="*/ 407069 w 417294"/>
                <a:gd name="connsiteY11" fmla="*/ 506597 h 515273"/>
                <a:gd name="connsiteX12" fmla="*/ 356904 w 417294"/>
                <a:gd name="connsiteY12" fmla="*/ 506153 h 515273"/>
                <a:gd name="connsiteX13" fmla="*/ 294229 w 417294"/>
                <a:gd name="connsiteY13" fmla="*/ 468434 h 515273"/>
                <a:gd name="connsiteX14" fmla="*/ 250922 w 417294"/>
                <a:gd name="connsiteY14" fmla="*/ 405759 h 515273"/>
                <a:gd name="connsiteX15" fmla="*/ 148052 w 417294"/>
                <a:gd name="connsiteY15" fmla="*/ 231196 h 515273"/>
                <a:gd name="connsiteX16" fmla="*/ 148052 w 417294"/>
                <a:gd name="connsiteY16" fmla="*/ 214877 h 515273"/>
                <a:gd name="connsiteX17" fmla="*/ 147481 w 417294"/>
                <a:gd name="connsiteY17" fmla="*/ 145090 h 515273"/>
                <a:gd name="connsiteX18" fmla="*/ 35784 w 417294"/>
                <a:gd name="connsiteY18" fmla="*/ 115118 h 515273"/>
                <a:gd name="connsiteX19" fmla="*/ 923 w 417294"/>
                <a:gd name="connsiteY19" fmla="*/ 99370 h 515273"/>
                <a:gd name="connsiteX20" fmla="*/ 27275 w 417294"/>
                <a:gd name="connsiteY20" fmla="*/ 74160 h 515273"/>
                <a:gd name="connsiteX21" fmla="*/ 34387 w 417294"/>
                <a:gd name="connsiteY21" fmla="*/ 71557 h 515273"/>
                <a:gd name="connsiteX22" fmla="*/ 103729 w 417294"/>
                <a:gd name="connsiteY22" fmla="*/ 55808 h 515273"/>
                <a:gd name="connsiteX23" fmla="*/ 184692 w 417294"/>
                <a:gd name="connsiteY23" fmla="*/ 79431 h 515273"/>
                <a:gd name="connsiteX24" fmla="*/ 209774 w 417294"/>
                <a:gd name="connsiteY24" fmla="*/ 76700 h 515273"/>
                <a:gd name="connsiteX25" fmla="*/ 197836 w 417294"/>
                <a:gd name="connsiteY25" fmla="*/ 55301 h 515273"/>
                <a:gd name="connsiteX26" fmla="*/ 149957 w 417294"/>
                <a:gd name="connsiteY26" fmla="*/ 30789 h 515273"/>
                <a:gd name="connsiteX27" fmla="*/ 133955 w 417294"/>
                <a:gd name="connsiteY27" fmla="*/ 7993 h 515273"/>
                <a:gd name="connsiteX28" fmla="*/ 163546 w 417294"/>
                <a:gd name="connsiteY28" fmla="*/ 4564 h 515273"/>
                <a:gd name="connsiteX29" fmla="*/ 292832 w 417294"/>
                <a:gd name="connsiteY29" fmla="*/ 83939 h 515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7294" h="515273">
                  <a:moveTo>
                    <a:pt x="292705" y="83939"/>
                  </a:moveTo>
                  <a:cubicBezTo>
                    <a:pt x="312009" y="87749"/>
                    <a:pt x="316010" y="102100"/>
                    <a:pt x="314422" y="120325"/>
                  </a:cubicBezTo>
                  <a:cubicBezTo>
                    <a:pt x="312898" y="137851"/>
                    <a:pt x="302675" y="146550"/>
                    <a:pt x="287816" y="150361"/>
                  </a:cubicBezTo>
                  <a:cubicBezTo>
                    <a:pt x="266988" y="155758"/>
                    <a:pt x="246287" y="163124"/>
                    <a:pt x="224379" y="159949"/>
                  </a:cubicBezTo>
                  <a:cubicBezTo>
                    <a:pt x="211743" y="158108"/>
                    <a:pt x="196630" y="152139"/>
                    <a:pt x="197455" y="174427"/>
                  </a:cubicBezTo>
                  <a:cubicBezTo>
                    <a:pt x="198154" y="191953"/>
                    <a:pt x="201583" y="214496"/>
                    <a:pt x="223427" y="211829"/>
                  </a:cubicBezTo>
                  <a:cubicBezTo>
                    <a:pt x="257272" y="207638"/>
                    <a:pt x="284641" y="206431"/>
                    <a:pt x="287752" y="254565"/>
                  </a:cubicBezTo>
                  <a:cubicBezTo>
                    <a:pt x="288578" y="267582"/>
                    <a:pt x="300325" y="262565"/>
                    <a:pt x="309215" y="261804"/>
                  </a:cubicBezTo>
                  <a:cubicBezTo>
                    <a:pt x="356332" y="257740"/>
                    <a:pt x="360968" y="271964"/>
                    <a:pt x="368143" y="318827"/>
                  </a:cubicBezTo>
                  <a:cubicBezTo>
                    <a:pt x="373350" y="352419"/>
                    <a:pt x="384844" y="390074"/>
                    <a:pt x="407005" y="419475"/>
                  </a:cubicBezTo>
                  <a:cubicBezTo>
                    <a:pt x="408085" y="435667"/>
                    <a:pt x="408529" y="451987"/>
                    <a:pt x="410307" y="468116"/>
                  </a:cubicBezTo>
                  <a:cubicBezTo>
                    <a:pt x="411831" y="481515"/>
                    <a:pt x="427071" y="497453"/>
                    <a:pt x="407069" y="506597"/>
                  </a:cubicBezTo>
                  <a:cubicBezTo>
                    <a:pt x="391194" y="513836"/>
                    <a:pt x="371636" y="522028"/>
                    <a:pt x="356904" y="506153"/>
                  </a:cubicBezTo>
                  <a:cubicBezTo>
                    <a:pt x="338870" y="486658"/>
                    <a:pt x="321407" y="474403"/>
                    <a:pt x="294229" y="468434"/>
                  </a:cubicBezTo>
                  <a:cubicBezTo>
                    <a:pt x="272512" y="463735"/>
                    <a:pt x="254161" y="431286"/>
                    <a:pt x="250922" y="405759"/>
                  </a:cubicBezTo>
                  <a:cubicBezTo>
                    <a:pt x="241270" y="329368"/>
                    <a:pt x="194471" y="281044"/>
                    <a:pt x="148052" y="231196"/>
                  </a:cubicBezTo>
                  <a:cubicBezTo>
                    <a:pt x="143734" y="225735"/>
                    <a:pt x="143099" y="220338"/>
                    <a:pt x="148052" y="214877"/>
                  </a:cubicBezTo>
                  <a:cubicBezTo>
                    <a:pt x="179104" y="193033"/>
                    <a:pt x="180691" y="158298"/>
                    <a:pt x="147481" y="145090"/>
                  </a:cubicBezTo>
                  <a:cubicBezTo>
                    <a:pt x="111857" y="130993"/>
                    <a:pt x="77123" y="107879"/>
                    <a:pt x="35784" y="115118"/>
                  </a:cubicBezTo>
                  <a:cubicBezTo>
                    <a:pt x="22068" y="117531"/>
                    <a:pt x="5241" y="117594"/>
                    <a:pt x="923" y="99370"/>
                  </a:cubicBezTo>
                  <a:cubicBezTo>
                    <a:pt x="-4411" y="76954"/>
                    <a:pt x="14575" y="78097"/>
                    <a:pt x="27275" y="74160"/>
                  </a:cubicBezTo>
                  <a:cubicBezTo>
                    <a:pt x="29688" y="73398"/>
                    <a:pt x="32736" y="73208"/>
                    <a:pt x="34387" y="71557"/>
                  </a:cubicBezTo>
                  <a:cubicBezTo>
                    <a:pt x="54326" y="51236"/>
                    <a:pt x="68614" y="19931"/>
                    <a:pt x="103729" y="55808"/>
                  </a:cubicBezTo>
                  <a:cubicBezTo>
                    <a:pt x="123414" y="75938"/>
                    <a:pt x="161768" y="51046"/>
                    <a:pt x="184692" y="79431"/>
                  </a:cubicBezTo>
                  <a:cubicBezTo>
                    <a:pt x="192058" y="88575"/>
                    <a:pt x="203742" y="89845"/>
                    <a:pt x="209774" y="76700"/>
                  </a:cubicBezTo>
                  <a:cubicBezTo>
                    <a:pt x="214981" y="65270"/>
                    <a:pt x="206028" y="59619"/>
                    <a:pt x="197836" y="55301"/>
                  </a:cubicBezTo>
                  <a:cubicBezTo>
                    <a:pt x="181961" y="46982"/>
                    <a:pt x="165705" y="39426"/>
                    <a:pt x="149957" y="30789"/>
                  </a:cubicBezTo>
                  <a:cubicBezTo>
                    <a:pt x="141385" y="26090"/>
                    <a:pt x="128050" y="21455"/>
                    <a:pt x="133955" y="7993"/>
                  </a:cubicBezTo>
                  <a:cubicBezTo>
                    <a:pt x="140559" y="-7120"/>
                    <a:pt x="152751" y="3675"/>
                    <a:pt x="163546" y="4564"/>
                  </a:cubicBezTo>
                  <a:cubicBezTo>
                    <a:pt x="218855" y="8945"/>
                    <a:pt x="251684" y="53967"/>
                    <a:pt x="292832" y="839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8" name="Полилиния: фигура 147">
              <a:extLst>
                <a:ext uri="{FF2B5EF4-FFF2-40B4-BE49-F238E27FC236}">
                  <a16:creationId xmlns="" xmlns:a16="http://schemas.microsoft.com/office/drawing/2014/main" id="{928F4ABE-6DFE-41F6-AFF9-C037088EDA6C}"/>
                </a:ext>
              </a:extLst>
            </p:cNvPr>
            <p:cNvSpPr/>
            <p:nvPr/>
          </p:nvSpPr>
          <p:spPr>
            <a:xfrm>
              <a:off x="1151318" y="2169551"/>
              <a:ext cx="581528" cy="220980"/>
            </a:xfrm>
            <a:custGeom>
              <a:avLst/>
              <a:gdLst>
                <a:gd name="connsiteX0" fmla="*/ 434531 w 581528"/>
                <a:gd name="connsiteY0" fmla="*/ 0 h 220980"/>
                <a:gd name="connsiteX1" fmla="*/ 503111 w 581528"/>
                <a:gd name="connsiteY1" fmla="*/ 16510 h 220980"/>
                <a:gd name="connsiteX2" fmla="*/ 541147 w 581528"/>
                <a:gd name="connsiteY2" fmla="*/ 8255 h 220980"/>
                <a:gd name="connsiteX3" fmla="*/ 541147 w 581528"/>
                <a:gd name="connsiteY3" fmla="*/ 8255 h 220980"/>
                <a:gd name="connsiteX4" fmla="*/ 564071 w 581528"/>
                <a:gd name="connsiteY4" fmla="*/ 16383 h 220980"/>
                <a:gd name="connsiteX5" fmla="*/ 575627 w 581528"/>
                <a:gd name="connsiteY5" fmla="*/ 37465 h 220980"/>
                <a:gd name="connsiteX6" fmla="*/ 576453 w 581528"/>
                <a:gd name="connsiteY6" fmla="*/ 67374 h 220980"/>
                <a:gd name="connsiteX7" fmla="*/ 551752 w 581528"/>
                <a:gd name="connsiteY7" fmla="*/ 64643 h 220980"/>
                <a:gd name="connsiteX8" fmla="*/ 505460 w 581528"/>
                <a:gd name="connsiteY8" fmla="*/ 78423 h 220980"/>
                <a:gd name="connsiteX9" fmla="*/ 488569 w 581528"/>
                <a:gd name="connsiteY9" fmla="*/ 93409 h 220980"/>
                <a:gd name="connsiteX10" fmla="*/ 312230 w 581528"/>
                <a:gd name="connsiteY10" fmla="*/ 200090 h 220980"/>
                <a:gd name="connsiteX11" fmla="*/ 244094 w 581528"/>
                <a:gd name="connsiteY11" fmla="*/ 220981 h 220980"/>
                <a:gd name="connsiteX12" fmla="*/ 205994 w 581528"/>
                <a:gd name="connsiteY12" fmla="*/ 204598 h 220980"/>
                <a:gd name="connsiteX13" fmla="*/ 103696 w 581528"/>
                <a:gd name="connsiteY13" fmla="*/ 176531 h 220980"/>
                <a:gd name="connsiteX14" fmla="*/ 68961 w 581528"/>
                <a:gd name="connsiteY14" fmla="*/ 163577 h 220980"/>
                <a:gd name="connsiteX15" fmla="*/ 0 w 581528"/>
                <a:gd name="connsiteY15" fmla="*/ 124842 h 220980"/>
                <a:gd name="connsiteX16" fmla="*/ 54420 w 581528"/>
                <a:gd name="connsiteY16" fmla="*/ 126556 h 220980"/>
                <a:gd name="connsiteX17" fmla="*/ 52896 w 581528"/>
                <a:gd name="connsiteY17" fmla="*/ 122238 h 220980"/>
                <a:gd name="connsiteX18" fmla="*/ 12764 w 581528"/>
                <a:gd name="connsiteY18" fmla="*/ 85662 h 220980"/>
                <a:gd name="connsiteX19" fmla="*/ 69406 w 581528"/>
                <a:gd name="connsiteY19" fmla="*/ 63564 h 220980"/>
                <a:gd name="connsiteX20" fmla="*/ 360426 w 581528"/>
                <a:gd name="connsiteY20" fmla="*/ 16320 h 220980"/>
                <a:gd name="connsiteX21" fmla="*/ 434531 w 581528"/>
                <a:gd name="connsiteY21" fmla="*/ 0 h 22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81528" h="220980">
                  <a:moveTo>
                    <a:pt x="434531" y="0"/>
                  </a:moveTo>
                  <a:cubicBezTo>
                    <a:pt x="457073" y="7112"/>
                    <a:pt x="478599" y="18987"/>
                    <a:pt x="503111" y="16510"/>
                  </a:cubicBezTo>
                  <a:cubicBezTo>
                    <a:pt x="515620" y="12827"/>
                    <a:pt x="524447" y="-10478"/>
                    <a:pt x="541147" y="8255"/>
                  </a:cubicBezTo>
                  <a:lnTo>
                    <a:pt x="541147" y="8255"/>
                  </a:lnTo>
                  <a:cubicBezTo>
                    <a:pt x="547116" y="16383"/>
                    <a:pt x="558483" y="6985"/>
                    <a:pt x="564071" y="16383"/>
                  </a:cubicBezTo>
                  <a:cubicBezTo>
                    <a:pt x="567944" y="23368"/>
                    <a:pt x="572516" y="30099"/>
                    <a:pt x="575627" y="37465"/>
                  </a:cubicBezTo>
                  <a:cubicBezTo>
                    <a:pt x="579564" y="47117"/>
                    <a:pt x="586232" y="58166"/>
                    <a:pt x="576453" y="67374"/>
                  </a:cubicBezTo>
                  <a:cubicBezTo>
                    <a:pt x="568579" y="74803"/>
                    <a:pt x="559435" y="69342"/>
                    <a:pt x="551752" y="64643"/>
                  </a:cubicBezTo>
                  <a:cubicBezTo>
                    <a:pt x="531749" y="52388"/>
                    <a:pt x="516382" y="53594"/>
                    <a:pt x="505460" y="78423"/>
                  </a:cubicBezTo>
                  <a:cubicBezTo>
                    <a:pt x="502602" y="84963"/>
                    <a:pt x="494855" y="92456"/>
                    <a:pt x="488569" y="93409"/>
                  </a:cubicBezTo>
                  <a:cubicBezTo>
                    <a:pt x="416496" y="103886"/>
                    <a:pt x="373317" y="168974"/>
                    <a:pt x="312230" y="200090"/>
                  </a:cubicBezTo>
                  <a:cubicBezTo>
                    <a:pt x="290322" y="211265"/>
                    <a:pt x="264605" y="205931"/>
                    <a:pt x="244094" y="220981"/>
                  </a:cubicBezTo>
                  <a:cubicBezTo>
                    <a:pt x="231394" y="215520"/>
                    <a:pt x="218694" y="210059"/>
                    <a:pt x="205994" y="204598"/>
                  </a:cubicBezTo>
                  <a:cubicBezTo>
                    <a:pt x="173165" y="189866"/>
                    <a:pt x="138748" y="181103"/>
                    <a:pt x="103696" y="176531"/>
                  </a:cubicBezTo>
                  <a:cubicBezTo>
                    <a:pt x="90678" y="174816"/>
                    <a:pt x="79121" y="172276"/>
                    <a:pt x="68961" y="163577"/>
                  </a:cubicBezTo>
                  <a:cubicBezTo>
                    <a:pt x="50610" y="144590"/>
                    <a:pt x="24003" y="140907"/>
                    <a:pt x="0" y="124842"/>
                  </a:cubicBezTo>
                  <a:cubicBezTo>
                    <a:pt x="21526" y="114936"/>
                    <a:pt x="37401" y="133668"/>
                    <a:pt x="54420" y="126556"/>
                  </a:cubicBezTo>
                  <a:cubicBezTo>
                    <a:pt x="53785" y="124651"/>
                    <a:pt x="53657" y="123191"/>
                    <a:pt x="52896" y="122238"/>
                  </a:cubicBezTo>
                  <a:cubicBezTo>
                    <a:pt x="40576" y="107252"/>
                    <a:pt x="8318" y="101664"/>
                    <a:pt x="12764" y="85662"/>
                  </a:cubicBezTo>
                  <a:cubicBezTo>
                    <a:pt x="18732" y="63881"/>
                    <a:pt x="49467" y="67120"/>
                    <a:pt x="69406" y="63564"/>
                  </a:cubicBezTo>
                  <a:cubicBezTo>
                    <a:pt x="166179" y="46355"/>
                    <a:pt x="263462" y="32258"/>
                    <a:pt x="360426" y="16320"/>
                  </a:cubicBezTo>
                  <a:cubicBezTo>
                    <a:pt x="385318" y="12256"/>
                    <a:pt x="409829" y="5524"/>
                    <a:pt x="434531" y="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49" name="Полилиния: фигура 148">
              <a:extLst>
                <a:ext uri="{FF2B5EF4-FFF2-40B4-BE49-F238E27FC236}">
                  <a16:creationId xmlns="" xmlns:a16="http://schemas.microsoft.com/office/drawing/2014/main" id="{5F12F191-AD98-4415-BB49-1C291A4739B3}"/>
                </a:ext>
              </a:extLst>
            </p:cNvPr>
            <p:cNvSpPr/>
            <p:nvPr/>
          </p:nvSpPr>
          <p:spPr>
            <a:xfrm>
              <a:off x="1068076" y="2970909"/>
              <a:ext cx="233506" cy="427387"/>
            </a:xfrm>
            <a:custGeom>
              <a:avLst/>
              <a:gdLst>
                <a:gd name="connsiteX0" fmla="*/ 213290 w 233506"/>
                <a:gd name="connsiteY0" fmla="*/ 425976 h 427387"/>
                <a:gd name="connsiteX1" fmla="*/ 175508 w 233506"/>
                <a:gd name="connsiteY1" fmla="*/ 382923 h 427387"/>
                <a:gd name="connsiteX2" fmla="*/ 160522 w 233506"/>
                <a:gd name="connsiteY2" fmla="*/ 358602 h 427387"/>
                <a:gd name="connsiteX3" fmla="*/ 138678 w 233506"/>
                <a:gd name="connsiteY3" fmla="*/ 378224 h 427387"/>
                <a:gd name="connsiteX4" fmla="*/ 112262 w 233506"/>
                <a:gd name="connsiteY4" fmla="*/ 427310 h 427387"/>
                <a:gd name="connsiteX5" fmla="*/ 77019 w 233506"/>
                <a:gd name="connsiteY5" fmla="*/ 384193 h 427387"/>
                <a:gd name="connsiteX6" fmla="*/ 24314 w 233506"/>
                <a:gd name="connsiteY6" fmla="*/ 353268 h 427387"/>
                <a:gd name="connsiteX7" fmla="*/ 10027 w 233506"/>
                <a:gd name="connsiteY7" fmla="*/ 309135 h 427387"/>
                <a:gd name="connsiteX8" fmla="*/ 33141 w 233506"/>
                <a:gd name="connsiteY8" fmla="*/ 200042 h 427387"/>
                <a:gd name="connsiteX9" fmla="*/ 30410 w 233506"/>
                <a:gd name="connsiteY9" fmla="*/ 90377 h 427387"/>
                <a:gd name="connsiteX10" fmla="*/ 17202 w 233506"/>
                <a:gd name="connsiteY10" fmla="*/ 49483 h 427387"/>
                <a:gd name="connsiteX11" fmla="*/ 25394 w 233506"/>
                <a:gd name="connsiteY11" fmla="*/ 4334 h 427387"/>
                <a:gd name="connsiteX12" fmla="*/ 57969 w 233506"/>
                <a:gd name="connsiteY12" fmla="*/ 19257 h 427387"/>
                <a:gd name="connsiteX13" fmla="*/ 91370 w 233506"/>
                <a:gd name="connsiteY13" fmla="*/ 41418 h 427387"/>
                <a:gd name="connsiteX14" fmla="*/ 91370 w 233506"/>
                <a:gd name="connsiteY14" fmla="*/ 41418 h 427387"/>
                <a:gd name="connsiteX15" fmla="*/ 93021 w 233506"/>
                <a:gd name="connsiteY15" fmla="*/ 82757 h 427387"/>
                <a:gd name="connsiteX16" fmla="*/ 119628 w 233506"/>
                <a:gd name="connsiteY16" fmla="*/ 66564 h 427387"/>
                <a:gd name="connsiteX17" fmla="*/ 139249 w 233506"/>
                <a:gd name="connsiteY17" fmla="*/ 61738 h 427387"/>
                <a:gd name="connsiteX18" fmla="*/ 144012 w 233506"/>
                <a:gd name="connsiteY18" fmla="*/ 94822 h 427387"/>
                <a:gd name="connsiteX19" fmla="*/ 131248 w 233506"/>
                <a:gd name="connsiteY19" fmla="*/ 163339 h 427387"/>
                <a:gd name="connsiteX20" fmla="*/ 206115 w 233506"/>
                <a:gd name="connsiteY20" fmla="*/ 175150 h 427387"/>
                <a:gd name="connsiteX21" fmla="*/ 233229 w 233506"/>
                <a:gd name="connsiteY21" fmla="*/ 187850 h 427387"/>
                <a:gd name="connsiteX22" fmla="*/ 213417 w 233506"/>
                <a:gd name="connsiteY22" fmla="*/ 425976 h 4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3506" h="427387">
                  <a:moveTo>
                    <a:pt x="213290" y="425976"/>
                  </a:moveTo>
                  <a:cubicBezTo>
                    <a:pt x="189922" y="422547"/>
                    <a:pt x="180397" y="404957"/>
                    <a:pt x="175508" y="382923"/>
                  </a:cubicBezTo>
                  <a:cubicBezTo>
                    <a:pt x="173158" y="372763"/>
                    <a:pt x="174492" y="359301"/>
                    <a:pt x="160522" y="358602"/>
                  </a:cubicBezTo>
                  <a:cubicBezTo>
                    <a:pt x="148647" y="357967"/>
                    <a:pt x="144139" y="368953"/>
                    <a:pt x="138678" y="378224"/>
                  </a:cubicBezTo>
                  <a:cubicBezTo>
                    <a:pt x="129089" y="394543"/>
                    <a:pt x="135757" y="425404"/>
                    <a:pt x="112262" y="427310"/>
                  </a:cubicBezTo>
                  <a:cubicBezTo>
                    <a:pt x="89846" y="429151"/>
                    <a:pt x="90164" y="397845"/>
                    <a:pt x="77019" y="384193"/>
                  </a:cubicBezTo>
                  <a:cubicBezTo>
                    <a:pt x="62033" y="368635"/>
                    <a:pt x="43364" y="360063"/>
                    <a:pt x="24314" y="353268"/>
                  </a:cubicBezTo>
                  <a:cubicBezTo>
                    <a:pt x="375" y="344696"/>
                    <a:pt x="-8706" y="329646"/>
                    <a:pt x="10027" y="309135"/>
                  </a:cubicBezTo>
                  <a:cubicBezTo>
                    <a:pt x="39491" y="276877"/>
                    <a:pt x="39110" y="241127"/>
                    <a:pt x="33141" y="200042"/>
                  </a:cubicBezTo>
                  <a:cubicBezTo>
                    <a:pt x="27934" y="164228"/>
                    <a:pt x="30982" y="127017"/>
                    <a:pt x="30410" y="90377"/>
                  </a:cubicBezTo>
                  <a:cubicBezTo>
                    <a:pt x="30664" y="75010"/>
                    <a:pt x="24949" y="61992"/>
                    <a:pt x="17202" y="49483"/>
                  </a:cubicBezTo>
                  <a:cubicBezTo>
                    <a:pt x="6407" y="31893"/>
                    <a:pt x="9455" y="15637"/>
                    <a:pt x="25394" y="4334"/>
                  </a:cubicBezTo>
                  <a:cubicBezTo>
                    <a:pt x="41650" y="-7159"/>
                    <a:pt x="50603" y="6429"/>
                    <a:pt x="57969" y="19257"/>
                  </a:cubicBezTo>
                  <a:cubicBezTo>
                    <a:pt x="65843" y="32846"/>
                    <a:pt x="76511" y="40529"/>
                    <a:pt x="91370" y="41418"/>
                  </a:cubicBezTo>
                  <a:lnTo>
                    <a:pt x="91370" y="41418"/>
                  </a:lnTo>
                  <a:cubicBezTo>
                    <a:pt x="90418" y="55515"/>
                    <a:pt x="77972" y="72279"/>
                    <a:pt x="93021" y="82757"/>
                  </a:cubicBezTo>
                  <a:cubicBezTo>
                    <a:pt x="106039" y="91837"/>
                    <a:pt x="111944" y="74565"/>
                    <a:pt x="119628" y="66564"/>
                  </a:cubicBezTo>
                  <a:cubicBezTo>
                    <a:pt x="125343" y="60595"/>
                    <a:pt x="131629" y="54753"/>
                    <a:pt x="139249" y="61738"/>
                  </a:cubicBezTo>
                  <a:cubicBezTo>
                    <a:pt x="149219" y="70882"/>
                    <a:pt x="151378" y="83773"/>
                    <a:pt x="144012" y="94822"/>
                  </a:cubicBezTo>
                  <a:cubicBezTo>
                    <a:pt x="129851" y="116095"/>
                    <a:pt x="110293" y="137558"/>
                    <a:pt x="131248" y="163339"/>
                  </a:cubicBezTo>
                  <a:cubicBezTo>
                    <a:pt x="151378" y="187977"/>
                    <a:pt x="179699" y="181944"/>
                    <a:pt x="206115" y="175150"/>
                  </a:cubicBezTo>
                  <a:cubicBezTo>
                    <a:pt x="218434" y="171975"/>
                    <a:pt x="233102" y="164355"/>
                    <a:pt x="233229" y="187850"/>
                  </a:cubicBezTo>
                  <a:cubicBezTo>
                    <a:pt x="233674" y="267860"/>
                    <a:pt x="235960" y="348125"/>
                    <a:pt x="213417" y="4259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0" name="Полилиния: фигура 149">
              <a:extLst>
                <a:ext uri="{FF2B5EF4-FFF2-40B4-BE49-F238E27FC236}">
                  <a16:creationId xmlns="" xmlns:a16="http://schemas.microsoft.com/office/drawing/2014/main" id="{6D1E9185-33DD-4181-AE72-AB232D6EA93B}"/>
                </a:ext>
              </a:extLst>
            </p:cNvPr>
            <p:cNvSpPr/>
            <p:nvPr/>
          </p:nvSpPr>
          <p:spPr>
            <a:xfrm>
              <a:off x="153796" y="3859637"/>
              <a:ext cx="391878" cy="516248"/>
            </a:xfrm>
            <a:custGeom>
              <a:avLst/>
              <a:gdLst>
                <a:gd name="connsiteX0" fmla="*/ 114491 w 391878"/>
                <a:gd name="connsiteY0" fmla="*/ 3530 h 516248"/>
                <a:gd name="connsiteX1" fmla="*/ 160211 w 391878"/>
                <a:gd name="connsiteY1" fmla="*/ 134468 h 516248"/>
                <a:gd name="connsiteX2" fmla="*/ 221234 w 391878"/>
                <a:gd name="connsiteY2" fmla="*/ 363386 h 516248"/>
                <a:gd name="connsiteX3" fmla="*/ 268859 w 391878"/>
                <a:gd name="connsiteY3" fmla="*/ 384723 h 516248"/>
                <a:gd name="connsiteX4" fmla="*/ 290449 w 391878"/>
                <a:gd name="connsiteY4" fmla="*/ 391390 h 516248"/>
                <a:gd name="connsiteX5" fmla="*/ 352489 w 391878"/>
                <a:gd name="connsiteY5" fmla="*/ 440920 h 516248"/>
                <a:gd name="connsiteX6" fmla="*/ 389255 w 391878"/>
                <a:gd name="connsiteY6" fmla="*/ 491657 h 516248"/>
                <a:gd name="connsiteX7" fmla="*/ 326708 w 391878"/>
                <a:gd name="connsiteY7" fmla="*/ 512041 h 516248"/>
                <a:gd name="connsiteX8" fmla="*/ 259144 w 391878"/>
                <a:gd name="connsiteY8" fmla="*/ 461812 h 516248"/>
                <a:gd name="connsiteX9" fmla="*/ 233553 w 391878"/>
                <a:gd name="connsiteY9" fmla="*/ 447143 h 516248"/>
                <a:gd name="connsiteX10" fmla="*/ 160592 w 391878"/>
                <a:gd name="connsiteY10" fmla="*/ 361037 h 516248"/>
                <a:gd name="connsiteX11" fmla="*/ 92075 w 391878"/>
                <a:gd name="connsiteY11" fmla="*/ 251181 h 516248"/>
                <a:gd name="connsiteX12" fmla="*/ 68961 w 391878"/>
                <a:gd name="connsiteY12" fmla="*/ 221336 h 516248"/>
                <a:gd name="connsiteX13" fmla="*/ 0 w 391878"/>
                <a:gd name="connsiteY13" fmla="*/ 142723 h 516248"/>
                <a:gd name="connsiteX14" fmla="*/ 34290 w 391878"/>
                <a:gd name="connsiteY14" fmla="*/ 45948 h 516248"/>
                <a:gd name="connsiteX15" fmla="*/ 9906 w 391878"/>
                <a:gd name="connsiteY15" fmla="*/ 17373 h 516248"/>
                <a:gd name="connsiteX16" fmla="*/ 114491 w 391878"/>
                <a:gd name="connsiteY16" fmla="*/ 3467 h 51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1878" h="516248">
                  <a:moveTo>
                    <a:pt x="114491" y="3530"/>
                  </a:moveTo>
                  <a:cubicBezTo>
                    <a:pt x="136589" y="44361"/>
                    <a:pt x="143764" y="91288"/>
                    <a:pt x="160211" y="134468"/>
                  </a:cubicBezTo>
                  <a:cubicBezTo>
                    <a:pt x="184722" y="209525"/>
                    <a:pt x="203264" y="286360"/>
                    <a:pt x="221234" y="363386"/>
                  </a:cubicBezTo>
                  <a:cubicBezTo>
                    <a:pt x="227521" y="390311"/>
                    <a:pt x="237046" y="417425"/>
                    <a:pt x="268859" y="384723"/>
                  </a:cubicBezTo>
                  <a:cubicBezTo>
                    <a:pt x="277241" y="376086"/>
                    <a:pt x="285814" y="381738"/>
                    <a:pt x="290449" y="391390"/>
                  </a:cubicBezTo>
                  <a:cubicBezTo>
                    <a:pt x="303721" y="418949"/>
                    <a:pt x="326517" y="431014"/>
                    <a:pt x="352489" y="440920"/>
                  </a:cubicBezTo>
                  <a:cubicBezTo>
                    <a:pt x="373571" y="448985"/>
                    <a:pt x="400431" y="461050"/>
                    <a:pt x="389255" y="491657"/>
                  </a:cubicBezTo>
                  <a:cubicBezTo>
                    <a:pt x="378841" y="520105"/>
                    <a:pt x="351917" y="519153"/>
                    <a:pt x="326708" y="512041"/>
                  </a:cubicBezTo>
                  <a:cubicBezTo>
                    <a:pt x="298323" y="504103"/>
                    <a:pt x="281496" y="478830"/>
                    <a:pt x="259144" y="461812"/>
                  </a:cubicBezTo>
                  <a:cubicBezTo>
                    <a:pt x="248920" y="460288"/>
                    <a:pt x="236919" y="458574"/>
                    <a:pt x="233553" y="447143"/>
                  </a:cubicBezTo>
                  <a:cubicBezTo>
                    <a:pt x="221488" y="406059"/>
                    <a:pt x="189484" y="384723"/>
                    <a:pt x="160592" y="361037"/>
                  </a:cubicBezTo>
                  <a:cubicBezTo>
                    <a:pt x="125730" y="332462"/>
                    <a:pt x="105664" y="294044"/>
                    <a:pt x="92075" y="251181"/>
                  </a:cubicBezTo>
                  <a:cubicBezTo>
                    <a:pt x="87566" y="236894"/>
                    <a:pt x="80074" y="229401"/>
                    <a:pt x="68961" y="221336"/>
                  </a:cubicBezTo>
                  <a:cubicBezTo>
                    <a:pt x="40767" y="200826"/>
                    <a:pt x="11621" y="180378"/>
                    <a:pt x="0" y="142723"/>
                  </a:cubicBezTo>
                  <a:cubicBezTo>
                    <a:pt x="9906" y="109957"/>
                    <a:pt x="11303" y="75540"/>
                    <a:pt x="34290" y="45948"/>
                  </a:cubicBezTo>
                  <a:cubicBezTo>
                    <a:pt x="56769" y="16929"/>
                    <a:pt x="19558" y="32359"/>
                    <a:pt x="9906" y="17373"/>
                  </a:cubicBezTo>
                  <a:cubicBezTo>
                    <a:pt x="46736" y="13500"/>
                    <a:pt x="77724" y="-8344"/>
                    <a:pt x="114491" y="346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1" name="Полилиния: фигура 150">
              <a:extLst>
                <a:ext uri="{FF2B5EF4-FFF2-40B4-BE49-F238E27FC236}">
                  <a16:creationId xmlns="" xmlns:a16="http://schemas.microsoft.com/office/drawing/2014/main" id="{8DCEB94B-1E84-4CD0-A8AD-85CA55217444}"/>
                </a:ext>
              </a:extLst>
            </p:cNvPr>
            <p:cNvSpPr/>
            <p:nvPr/>
          </p:nvSpPr>
          <p:spPr>
            <a:xfrm>
              <a:off x="616209" y="2920883"/>
              <a:ext cx="446092" cy="430231"/>
            </a:xfrm>
            <a:custGeom>
              <a:avLst/>
              <a:gdLst>
                <a:gd name="connsiteX0" fmla="*/ 436556 w 446092"/>
                <a:gd name="connsiteY0" fmla="*/ 394150 h 430231"/>
                <a:gd name="connsiteX1" fmla="*/ 444177 w 446092"/>
                <a:gd name="connsiteY1" fmla="*/ 402341 h 430231"/>
                <a:gd name="connsiteX2" fmla="*/ 418332 w 446092"/>
                <a:gd name="connsiteY2" fmla="*/ 426154 h 430231"/>
                <a:gd name="connsiteX3" fmla="*/ 311970 w 446092"/>
                <a:gd name="connsiteY3" fmla="*/ 374274 h 430231"/>
                <a:gd name="connsiteX4" fmla="*/ 223450 w 446092"/>
                <a:gd name="connsiteY4" fmla="*/ 357510 h 430231"/>
                <a:gd name="connsiteX5" fmla="*/ 147695 w 446092"/>
                <a:gd name="connsiteY5" fmla="*/ 319791 h 430231"/>
                <a:gd name="connsiteX6" fmla="*/ 155760 w 446092"/>
                <a:gd name="connsiteY6" fmla="*/ 256608 h 430231"/>
                <a:gd name="connsiteX7" fmla="*/ 168968 w 446092"/>
                <a:gd name="connsiteY7" fmla="*/ 238320 h 430231"/>
                <a:gd name="connsiteX8" fmla="*/ 140964 w 446092"/>
                <a:gd name="connsiteY8" fmla="*/ 224794 h 430231"/>
                <a:gd name="connsiteX9" fmla="*/ 9836 w 446092"/>
                <a:gd name="connsiteY9" fmla="*/ 184027 h 430231"/>
                <a:gd name="connsiteX10" fmla="*/ 1582 w 446092"/>
                <a:gd name="connsiteY10" fmla="*/ 155198 h 430231"/>
                <a:gd name="connsiteX11" fmla="*/ 9836 w 446092"/>
                <a:gd name="connsiteY11" fmla="*/ 58551 h 430231"/>
                <a:gd name="connsiteX12" fmla="*/ 9836 w 446092"/>
                <a:gd name="connsiteY12" fmla="*/ 42231 h 430231"/>
                <a:gd name="connsiteX13" fmla="*/ 18854 w 446092"/>
                <a:gd name="connsiteY13" fmla="*/ 15561 h 430231"/>
                <a:gd name="connsiteX14" fmla="*/ 33967 w 446092"/>
                <a:gd name="connsiteY14" fmla="*/ 3 h 430231"/>
                <a:gd name="connsiteX15" fmla="*/ 49905 w 446092"/>
                <a:gd name="connsiteY15" fmla="*/ 14672 h 430231"/>
                <a:gd name="connsiteX16" fmla="*/ 95117 w 446092"/>
                <a:gd name="connsiteY16" fmla="*/ 51248 h 430231"/>
                <a:gd name="connsiteX17" fmla="*/ 136011 w 446092"/>
                <a:gd name="connsiteY17" fmla="*/ 59884 h 430231"/>
                <a:gd name="connsiteX18" fmla="*/ 182049 w 446092"/>
                <a:gd name="connsiteY18" fmla="*/ 114748 h 430231"/>
                <a:gd name="connsiteX19" fmla="*/ 231960 w 446092"/>
                <a:gd name="connsiteY19" fmla="*/ 210316 h 430231"/>
                <a:gd name="connsiteX20" fmla="*/ 256598 w 446092"/>
                <a:gd name="connsiteY20" fmla="*/ 264355 h 430231"/>
                <a:gd name="connsiteX21" fmla="*/ 276028 w 446092"/>
                <a:gd name="connsiteY21" fmla="*/ 299280 h 430231"/>
                <a:gd name="connsiteX22" fmla="*/ 301365 w 446092"/>
                <a:gd name="connsiteY22" fmla="*/ 276420 h 430231"/>
                <a:gd name="connsiteX23" fmla="*/ 332417 w 446092"/>
                <a:gd name="connsiteY23" fmla="*/ 275277 h 430231"/>
                <a:gd name="connsiteX24" fmla="*/ 390328 w 446092"/>
                <a:gd name="connsiteY24" fmla="*/ 341635 h 430231"/>
                <a:gd name="connsiteX25" fmla="*/ 436493 w 446092"/>
                <a:gd name="connsiteY25" fmla="*/ 394150 h 43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6092" h="430231">
                  <a:moveTo>
                    <a:pt x="436556" y="394150"/>
                  </a:moveTo>
                  <a:cubicBezTo>
                    <a:pt x="439097" y="396880"/>
                    <a:pt x="441637" y="399611"/>
                    <a:pt x="444177" y="402341"/>
                  </a:cubicBezTo>
                  <a:cubicBezTo>
                    <a:pt x="451098" y="429773"/>
                    <a:pt x="438525" y="435298"/>
                    <a:pt x="418332" y="426154"/>
                  </a:cubicBezTo>
                  <a:cubicBezTo>
                    <a:pt x="382455" y="409961"/>
                    <a:pt x="345498" y="396753"/>
                    <a:pt x="311970" y="374274"/>
                  </a:cubicBezTo>
                  <a:cubicBezTo>
                    <a:pt x="285363" y="356431"/>
                    <a:pt x="253740" y="356050"/>
                    <a:pt x="223450" y="357510"/>
                  </a:cubicBezTo>
                  <a:cubicBezTo>
                    <a:pt x="191193" y="359098"/>
                    <a:pt x="167444" y="346016"/>
                    <a:pt x="147695" y="319791"/>
                  </a:cubicBezTo>
                  <a:cubicBezTo>
                    <a:pt x="127058" y="292359"/>
                    <a:pt x="128582" y="275595"/>
                    <a:pt x="155760" y="256608"/>
                  </a:cubicBezTo>
                  <a:cubicBezTo>
                    <a:pt x="162364" y="251973"/>
                    <a:pt x="175953" y="253052"/>
                    <a:pt x="168968" y="238320"/>
                  </a:cubicBezTo>
                  <a:cubicBezTo>
                    <a:pt x="163253" y="226382"/>
                    <a:pt x="152204" y="217111"/>
                    <a:pt x="140964" y="224794"/>
                  </a:cubicBezTo>
                  <a:cubicBezTo>
                    <a:pt x="82481" y="264673"/>
                    <a:pt x="53207" y="198315"/>
                    <a:pt x="9836" y="184027"/>
                  </a:cubicBezTo>
                  <a:cubicBezTo>
                    <a:pt x="185" y="180852"/>
                    <a:pt x="-1911" y="166501"/>
                    <a:pt x="1582" y="155198"/>
                  </a:cubicBezTo>
                  <a:cubicBezTo>
                    <a:pt x="11424" y="123639"/>
                    <a:pt x="13837" y="91444"/>
                    <a:pt x="9836" y="58551"/>
                  </a:cubicBezTo>
                  <a:cubicBezTo>
                    <a:pt x="9836" y="53090"/>
                    <a:pt x="9836" y="47629"/>
                    <a:pt x="9836" y="42231"/>
                  </a:cubicBezTo>
                  <a:cubicBezTo>
                    <a:pt x="12885" y="33341"/>
                    <a:pt x="15933" y="24451"/>
                    <a:pt x="18854" y="15561"/>
                  </a:cubicBezTo>
                  <a:cubicBezTo>
                    <a:pt x="21457" y="7560"/>
                    <a:pt x="24822" y="-187"/>
                    <a:pt x="33967" y="3"/>
                  </a:cubicBezTo>
                  <a:cubicBezTo>
                    <a:pt x="42476" y="194"/>
                    <a:pt x="49461" y="6290"/>
                    <a:pt x="49905" y="14672"/>
                  </a:cubicBezTo>
                  <a:cubicBezTo>
                    <a:pt x="51683" y="46803"/>
                    <a:pt x="72448" y="49089"/>
                    <a:pt x="95117" y="51248"/>
                  </a:cubicBezTo>
                  <a:cubicBezTo>
                    <a:pt x="108897" y="52518"/>
                    <a:pt x="122295" y="58614"/>
                    <a:pt x="136011" y="59884"/>
                  </a:cubicBezTo>
                  <a:cubicBezTo>
                    <a:pt x="168015" y="62805"/>
                    <a:pt x="183700" y="77664"/>
                    <a:pt x="182049" y="114748"/>
                  </a:cubicBezTo>
                  <a:cubicBezTo>
                    <a:pt x="180207" y="156405"/>
                    <a:pt x="202940" y="186186"/>
                    <a:pt x="231960" y="210316"/>
                  </a:cubicBezTo>
                  <a:cubicBezTo>
                    <a:pt x="248787" y="224286"/>
                    <a:pt x="262440" y="237876"/>
                    <a:pt x="256598" y="264355"/>
                  </a:cubicBezTo>
                  <a:cubicBezTo>
                    <a:pt x="253042" y="280484"/>
                    <a:pt x="260408" y="294581"/>
                    <a:pt x="276028" y="299280"/>
                  </a:cubicBezTo>
                  <a:cubicBezTo>
                    <a:pt x="293301" y="304487"/>
                    <a:pt x="296095" y="289057"/>
                    <a:pt x="301365" y="276420"/>
                  </a:cubicBezTo>
                  <a:cubicBezTo>
                    <a:pt x="310573" y="254259"/>
                    <a:pt x="326257" y="253116"/>
                    <a:pt x="332417" y="275277"/>
                  </a:cubicBezTo>
                  <a:cubicBezTo>
                    <a:pt x="341878" y="309377"/>
                    <a:pt x="365500" y="325506"/>
                    <a:pt x="390328" y="341635"/>
                  </a:cubicBezTo>
                  <a:cubicBezTo>
                    <a:pt x="410458" y="354716"/>
                    <a:pt x="426079" y="371607"/>
                    <a:pt x="436493" y="3941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2" name="Полилиния: фигура 151">
              <a:extLst>
                <a:ext uri="{FF2B5EF4-FFF2-40B4-BE49-F238E27FC236}">
                  <a16:creationId xmlns="" xmlns:a16="http://schemas.microsoft.com/office/drawing/2014/main" id="{554D9027-EE65-4002-B8D6-A44B3CB2D046}"/>
                </a:ext>
              </a:extLst>
            </p:cNvPr>
            <p:cNvSpPr/>
            <p:nvPr/>
          </p:nvSpPr>
          <p:spPr>
            <a:xfrm>
              <a:off x="1278050" y="3451619"/>
              <a:ext cx="260744" cy="357535"/>
            </a:xfrm>
            <a:custGeom>
              <a:avLst/>
              <a:gdLst>
                <a:gd name="connsiteX0" fmla="*/ 201436 w 260744"/>
                <a:gd name="connsiteY0" fmla="*/ 264419 h 357535"/>
                <a:gd name="connsiteX1" fmla="*/ 224232 w 260744"/>
                <a:gd name="connsiteY1" fmla="*/ 272737 h 357535"/>
                <a:gd name="connsiteX2" fmla="*/ 260745 w 260744"/>
                <a:gd name="connsiteY2" fmla="*/ 316743 h 357535"/>
                <a:gd name="connsiteX3" fmla="*/ 215660 w 260744"/>
                <a:gd name="connsiteY3" fmla="*/ 352049 h 357535"/>
                <a:gd name="connsiteX4" fmla="*/ 187720 w 260744"/>
                <a:gd name="connsiteY4" fmla="*/ 341762 h 357535"/>
                <a:gd name="connsiteX5" fmla="*/ 148032 w 260744"/>
                <a:gd name="connsiteY5" fmla="*/ 248163 h 357535"/>
                <a:gd name="connsiteX6" fmla="*/ 56719 w 260744"/>
                <a:gd name="connsiteY6" fmla="*/ 156151 h 357535"/>
                <a:gd name="connsiteX7" fmla="*/ 26112 w 260744"/>
                <a:gd name="connsiteY7" fmla="*/ 117225 h 357535"/>
                <a:gd name="connsiteX8" fmla="*/ 9729 w 260744"/>
                <a:gd name="connsiteY8" fmla="*/ 61662 h 357535"/>
                <a:gd name="connsiteX9" fmla="*/ 17159 w 260744"/>
                <a:gd name="connsiteY9" fmla="*/ 2925 h 357535"/>
                <a:gd name="connsiteX10" fmla="*/ 40273 w 260744"/>
                <a:gd name="connsiteY10" fmla="*/ 18228 h 357535"/>
                <a:gd name="connsiteX11" fmla="*/ 103646 w 260744"/>
                <a:gd name="connsiteY11" fmla="*/ 105985 h 357535"/>
                <a:gd name="connsiteX12" fmla="*/ 153938 w 260744"/>
                <a:gd name="connsiteY12" fmla="*/ 167898 h 357535"/>
                <a:gd name="connsiteX13" fmla="*/ 193752 w 260744"/>
                <a:gd name="connsiteY13" fmla="*/ 231716 h 357535"/>
                <a:gd name="connsiteX14" fmla="*/ 201372 w 260744"/>
                <a:gd name="connsiteY14" fmla="*/ 264355 h 35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0744" h="357535">
                  <a:moveTo>
                    <a:pt x="201436" y="264419"/>
                  </a:moveTo>
                  <a:cubicBezTo>
                    <a:pt x="209056" y="267213"/>
                    <a:pt x="216612" y="269943"/>
                    <a:pt x="224232" y="272737"/>
                  </a:cubicBezTo>
                  <a:cubicBezTo>
                    <a:pt x="243600" y="280484"/>
                    <a:pt x="256236" y="294708"/>
                    <a:pt x="260745" y="316743"/>
                  </a:cubicBezTo>
                  <a:cubicBezTo>
                    <a:pt x="257697" y="356367"/>
                    <a:pt x="247283" y="364749"/>
                    <a:pt x="215660" y="352049"/>
                  </a:cubicBezTo>
                  <a:cubicBezTo>
                    <a:pt x="206389" y="348302"/>
                    <a:pt x="196927" y="345445"/>
                    <a:pt x="187720" y="341762"/>
                  </a:cubicBezTo>
                  <a:cubicBezTo>
                    <a:pt x="164606" y="315409"/>
                    <a:pt x="137618" y="290962"/>
                    <a:pt x="148032" y="248163"/>
                  </a:cubicBezTo>
                  <a:cubicBezTo>
                    <a:pt x="130189" y="203395"/>
                    <a:pt x="84532" y="190187"/>
                    <a:pt x="56719" y="156151"/>
                  </a:cubicBezTo>
                  <a:cubicBezTo>
                    <a:pt x="46369" y="143451"/>
                    <a:pt x="33415" y="133037"/>
                    <a:pt x="26112" y="117225"/>
                  </a:cubicBezTo>
                  <a:cubicBezTo>
                    <a:pt x="33478" y="94492"/>
                    <a:pt x="40654" y="74426"/>
                    <a:pt x="9729" y="61662"/>
                  </a:cubicBezTo>
                  <a:cubicBezTo>
                    <a:pt x="-7162" y="54677"/>
                    <a:pt x="-367" y="12005"/>
                    <a:pt x="17159" y="2925"/>
                  </a:cubicBezTo>
                  <a:cubicBezTo>
                    <a:pt x="32208" y="-4886"/>
                    <a:pt x="39828" y="3877"/>
                    <a:pt x="40273" y="18228"/>
                  </a:cubicBezTo>
                  <a:cubicBezTo>
                    <a:pt x="41606" y="64520"/>
                    <a:pt x="68022" y="88586"/>
                    <a:pt x="103646" y="105985"/>
                  </a:cubicBezTo>
                  <a:cubicBezTo>
                    <a:pt x="128919" y="118368"/>
                    <a:pt x="146572" y="137291"/>
                    <a:pt x="153938" y="167898"/>
                  </a:cubicBezTo>
                  <a:cubicBezTo>
                    <a:pt x="160097" y="193298"/>
                    <a:pt x="178004" y="212221"/>
                    <a:pt x="193752" y="231716"/>
                  </a:cubicBezTo>
                  <a:cubicBezTo>
                    <a:pt x="188291" y="244733"/>
                    <a:pt x="189688" y="255973"/>
                    <a:pt x="201372" y="26435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3" name="Полилиния: фигура 152">
              <a:extLst>
                <a:ext uri="{FF2B5EF4-FFF2-40B4-BE49-F238E27FC236}">
                  <a16:creationId xmlns="" xmlns:a16="http://schemas.microsoft.com/office/drawing/2014/main" id="{54F5D2D3-455E-4478-831A-E8B87AC982AD}"/>
                </a:ext>
              </a:extLst>
            </p:cNvPr>
            <p:cNvSpPr/>
            <p:nvPr/>
          </p:nvSpPr>
          <p:spPr>
            <a:xfrm>
              <a:off x="674928" y="2242254"/>
              <a:ext cx="147513" cy="279835"/>
            </a:xfrm>
            <a:custGeom>
              <a:avLst/>
              <a:gdLst>
                <a:gd name="connsiteX0" fmla="*/ 119330 w 147513"/>
                <a:gd name="connsiteY0" fmla="*/ 254133 h 279835"/>
                <a:gd name="connsiteX1" fmla="*/ 85103 w 147513"/>
                <a:gd name="connsiteY1" fmla="*/ 264166 h 279835"/>
                <a:gd name="connsiteX2" fmla="*/ 60910 w 147513"/>
                <a:gd name="connsiteY2" fmla="*/ 278072 h 279835"/>
                <a:gd name="connsiteX3" fmla="*/ 50115 w 147513"/>
                <a:gd name="connsiteY3" fmla="*/ 249243 h 279835"/>
                <a:gd name="connsiteX4" fmla="*/ 23508 w 147513"/>
                <a:gd name="connsiteY4" fmla="*/ 160660 h 279835"/>
                <a:gd name="connsiteX5" fmla="*/ 140 w 147513"/>
                <a:gd name="connsiteY5" fmla="*/ 40835 h 279835"/>
                <a:gd name="connsiteX6" fmla="*/ 36081 w 147513"/>
                <a:gd name="connsiteY6" fmla="*/ 131 h 279835"/>
                <a:gd name="connsiteX7" fmla="*/ 63005 w 147513"/>
                <a:gd name="connsiteY7" fmla="*/ 36835 h 279835"/>
                <a:gd name="connsiteX8" fmla="*/ 61608 w 147513"/>
                <a:gd name="connsiteY8" fmla="*/ 79380 h 279835"/>
                <a:gd name="connsiteX9" fmla="*/ 72276 w 147513"/>
                <a:gd name="connsiteY9" fmla="*/ 123195 h 279835"/>
                <a:gd name="connsiteX10" fmla="*/ 143523 w 147513"/>
                <a:gd name="connsiteY10" fmla="*/ 219779 h 279835"/>
                <a:gd name="connsiteX11" fmla="*/ 119330 w 147513"/>
                <a:gd name="connsiteY11" fmla="*/ 254069 h 27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513" h="279835">
                  <a:moveTo>
                    <a:pt x="119330" y="254133"/>
                  </a:moveTo>
                  <a:cubicBezTo>
                    <a:pt x="101867" y="247402"/>
                    <a:pt x="93168" y="254450"/>
                    <a:pt x="85103" y="264166"/>
                  </a:cubicBezTo>
                  <a:cubicBezTo>
                    <a:pt x="78690" y="271913"/>
                    <a:pt x="73419" y="284486"/>
                    <a:pt x="60910" y="278072"/>
                  </a:cubicBezTo>
                  <a:cubicBezTo>
                    <a:pt x="50178" y="272611"/>
                    <a:pt x="51131" y="259911"/>
                    <a:pt x="50115" y="249243"/>
                  </a:cubicBezTo>
                  <a:cubicBezTo>
                    <a:pt x="47194" y="217620"/>
                    <a:pt x="40145" y="187330"/>
                    <a:pt x="23508" y="160660"/>
                  </a:cubicBezTo>
                  <a:cubicBezTo>
                    <a:pt x="712" y="124021"/>
                    <a:pt x="3696" y="81348"/>
                    <a:pt x="140" y="40835"/>
                  </a:cubicBezTo>
                  <a:cubicBezTo>
                    <a:pt x="-1765" y="18547"/>
                    <a:pt x="16015" y="2036"/>
                    <a:pt x="36081" y="131"/>
                  </a:cubicBezTo>
                  <a:cubicBezTo>
                    <a:pt x="56973" y="-1837"/>
                    <a:pt x="63196" y="18673"/>
                    <a:pt x="63005" y="36835"/>
                  </a:cubicBezTo>
                  <a:cubicBezTo>
                    <a:pt x="62815" y="51186"/>
                    <a:pt x="74816" y="70109"/>
                    <a:pt x="61608" y="79380"/>
                  </a:cubicBezTo>
                  <a:cubicBezTo>
                    <a:pt x="21095" y="107891"/>
                    <a:pt x="53988" y="115639"/>
                    <a:pt x="72276" y="123195"/>
                  </a:cubicBezTo>
                  <a:cubicBezTo>
                    <a:pt x="114250" y="140594"/>
                    <a:pt x="125680" y="183774"/>
                    <a:pt x="143523" y="219779"/>
                  </a:cubicBezTo>
                  <a:cubicBezTo>
                    <a:pt x="154191" y="241369"/>
                    <a:pt x="142571" y="259657"/>
                    <a:pt x="119330" y="25406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4" name="Полилиния: фигура 153">
              <a:extLst>
                <a:ext uri="{FF2B5EF4-FFF2-40B4-BE49-F238E27FC236}">
                  <a16:creationId xmlns="" xmlns:a16="http://schemas.microsoft.com/office/drawing/2014/main" id="{3C45D1B7-24A5-493C-A34E-DB24C35E3E02}"/>
                </a:ext>
              </a:extLst>
            </p:cNvPr>
            <p:cNvSpPr/>
            <p:nvPr/>
          </p:nvSpPr>
          <p:spPr>
            <a:xfrm>
              <a:off x="1257967" y="2407579"/>
              <a:ext cx="191663" cy="195679"/>
            </a:xfrm>
            <a:custGeom>
              <a:avLst/>
              <a:gdLst>
                <a:gd name="connsiteX0" fmla="*/ 175545 w 191663"/>
                <a:gd name="connsiteY0" fmla="*/ 195679 h 195679"/>
                <a:gd name="connsiteX1" fmla="*/ 84169 w 191663"/>
                <a:gd name="connsiteY1" fmla="*/ 121955 h 195679"/>
                <a:gd name="connsiteX2" fmla="*/ 12287 w 191663"/>
                <a:gd name="connsiteY2" fmla="*/ 38199 h 195679"/>
                <a:gd name="connsiteX3" fmla="*/ 10255 w 191663"/>
                <a:gd name="connsiteY3" fmla="*/ 13433 h 195679"/>
                <a:gd name="connsiteX4" fmla="*/ 150145 w 191663"/>
                <a:gd name="connsiteY4" fmla="*/ 40484 h 195679"/>
                <a:gd name="connsiteX5" fmla="*/ 190722 w 191663"/>
                <a:gd name="connsiteY5" fmla="*/ 80998 h 195679"/>
                <a:gd name="connsiteX6" fmla="*/ 175482 w 191663"/>
                <a:gd name="connsiteY6" fmla="*/ 195616 h 19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3" h="195679">
                  <a:moveTo>
                    <a:pt x="175545" y="195679"/>
                  </a:moveTo>
                  <a:cubicBezTo>
                    <a:pt x="145192" y="170914"/>
                    <a:pt x="130333" y="124051"/>
                    <a:pt x="84169" y="121955"/>
                  </a:cubicBezTo>
                  <a:cubicBezTo>
                    <a:pt x="67151" y="87348"/>
                    <a:pt x="61690" y="42771"/>
                    <a:pt x="12287" y="38199"/>
                  </a:cubicBezTo>
                  <a:cubicBezTo>
                    <a:pt x="-6319" y="36484"/>
                    <a:pt x="-1112" y="22704"/>
                    <a:pt x="10255" y="13433"/>
                  </a:cubicBezTo>
                  <a:cubicBezTo>
                    <a:pt x="43275" y="-13300"/>
                    <a:pt x="128301" y="2003"/>
                    <a:pt x="150145" y="40484"/>
                  </a:cubicBezTo>
                  <a:cubicBezTo>
                    <a:pt x="160559" y="58836"/>
                    <a:pt x="172815" y="72552"/>
                    <a:pt x="190722" y="80998"/>
                  </a:cubicBezTo>
                  <a:cubicBezTo>
                    <a:pt x="194214" y="120558"/>
                    <a:pt x="187737" y="158531"/>
                    <a:pt x="175482" y="19561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5" name="Полилиния: фигура 154">
              <a:extLst>
                <a:ext uri="{FF2B5EF4-FFF2-40B4-BE49-F238E27FC236}">
                  <a16:creationId xmlns="" xmlns:a16="http://schemas.microsoft.com/office/drawing/2014/main" id="{04CFEF8A-5783-4B81-BF1D-B891BC5CF35E}"/>
                </a:ext>
              </a:extLst>
            </p:cNvPr>
            <p:cNvSpPr/>
            <p:nvPr/>
          </p:nvSpPr>
          <p:spPr>
            <a:xfrm>
              <a:off x="803686" y="1382588"/>
              <a:ext cx="121508" cy="504323"/>
            </a:xfrm>
            <a:custGeom>
              <a:avLst/>
              <a:gdLst>
                <a:gd name="connsiteX0" fmla="*/ 121509 w 121508"/>
                <a:gd name="connsiteY0" fmla="*/ 504323 h 504323"/>
                <a:gd name="connsiteX1" fmla="*/ 63089 w 121508"/>
                <a:gd name="connsiteY1" fmla="*/ 404183 h 504323"/>
                <a:gd name="connsiteX2" fmla="*/ 46325 w 121508"/>
                <a:gd name="connsiteY2" fmla="*/ 253179 h 504323"/>
                <a:gd name="connsiteX3" fmla="*/ 45055 w 121508"/>
                <a:gd name="connsiteY3" fmla="*/ 241178 h 504323"/>
                <a:gd name="connsiteX4" fmla="*/ 8542 w 121508"/>
                <a:gd name="connsiteY4" fmla="*/ 33278 h 504323"/>
                <a:gd name="connsiteX5" fmla="*/ 7145 w 121508"/>
                <a:gd name="connsiteY5" fmla="*/ 1464 h 504323"/>
                <a:gd name="connsiteX6" fmla="*/ 31593 w 121508"/>
                <a:gd name="connsiteY6" fmla="*/ 25467 h 504323"/>
                <a:gd name="connsiteX7" fmla="*/ 65248 w 121508"/>
                <a:gd name="connsiteY7" fmla="*/ 93095 h 504323"/>
                <a:gd name="connsiteX8" fmla="*/ 81123 w 121508"/>
                <a:gd name="connsiteY8" fmla="*/ 154436 h 504323"/>
                <a:gd name="connsiteX9" fmla="*/ 91029 w 121508"/>
                <a:gd name="connsiteY9" fmla="*/ 300297 h 504323"/>
                <a:gd name="connsiteX10" fmla="*/ 121382 w 121508"/>
                <a:gd name="connsiteY10" fmla="*/ 504323 h 504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508" h="504323">
                  <a:moveTo>
                    <a:pt x="121509" y="504323"/>
                  </a:moveTo>
                  <a:cubicBezTo>
                    <a:pt x="77122" y="481400"/>
                    <a:pt x="69693" y="439997"/>
                    <a:pt x="63089" y="404183"/>
                  </a:cubicBezTo>
                  <a:cubicBezTo>
                    <a:pt x="54008" y="354780"/>
                    <a:pt x="36165" y="305440"/>
                    <a:pt x="46325" y="253179"/>
                  </a:cubicBezTo>
                  <a:cubicBezTo>
                    <a:pt x="47087" y="249433"/>
                    <a:pt x="44039" y="244670"/>
                    <a:pt x="45055" y="241178"/>
                  </a:cubicBezTo>
                  <a:cubicBezTo>
                    <a:pt x="67343" y="164850"/>
                    <a:pt x="54199" y="96143"/>
                    <a:pt x="8542" y="33278"/>
                  </a:cubicBezTo>
                  <a:cubicBezTo>
                    <a:pt x="2637" y="25150"/>
                    <a:pt x="-6571" y="7687"/>
                    <a:pt x="7145" y="1464"/>
                  </a:cubicBezTo>
                  <a:cubicBezTo>
                    <a:pt x="22258" y="-5394"/>
                    <a:pt x="29180" y="13402"/>
                    <a:pt x="31593" y="25467"/>
                  </a:cubicBezTo>
                  <a:cubicBezTo>
                    <a:pt x="36863" y="51947"/>
                    <a:pt x="50008" y="73156"/>
                    <a:pt x="65248" y="93095"/>
                  </a:cubicBezTo>
                  <a:cubicBezTo>
                    <a:pt x="79218" y="111383"/>
                    <a:pt x="81758" y="132211"/>
                    <a:pt x="81123" y="154436"/>
                  </a:cubicBezTo>
                  <a:cubicBezTo>
                    <a:pt x="79599" y="203586"/>
                    <a:pt x="91092" y="252417"/>
                    <a:pt x="91029" y="300297"/>
                  </a:cubicBezTo>
                  <a:cubicBezTo>
                    <a:pt x="90902" y="368559"/>
                    <a:pt x="107221" y="432504"/>
                    <a:pt x="121382" y="504323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6" name="Полилиния: фигура 155">
              <a:extLst>
                <a:ext uri="{FF2B5EF4-FFF2-40B4-BE49-F238E27FC236}">
                  <a16:creationId xmlns="" xmlns:a16="http://schemas.microsoft.com/office/drawing/2014/main" id="{743EEF10-E6BF-4C73-B1A5-A2978803FB86}"/>
                </a:ext>
              </a:extLst>
            </p:cNvPr>
            <p:cNvSpPr/>
            <p:nvPr/>
          </p:nvSpPr>
          <p:spPr>
            <a:xfrm>
              <a:off x="149352" y="3584973"/>
              <a:ext cx="98688" cy="254469"/>
            </a:xfrm>
            <a:custGeom>
              <a:avLst/>
              <a:gdLst>
                <a:gd name="connsiteX0" fmla="*/ 34989 w 98688"/>
                <a:gd name="connsiteY0" fmla="*/ 0 h 254469"/>
                <a:gd name="connsiteX1" fmla="*/ 73152 w 98688"/>
                <a:gd name="connsiteY1" fmla="*/ 130874 h 254469"/>
                <a:gd name="connsiteX2" fmla="*/ 88646 w 98688"/>
                <a:gd name="connsiteY2" fmla="*/ 199200 h 254469"/>
                <a:gd name="connsiteX3" fmla="*/ 83883 w 98688"/>
                <a:gd name="connsiteY3" fmla="*/ 251525 h 254469"/>
                <a:gd name="connsiteX4" fmla="*/ 46165 w 98688"/>
                <a:gd name="connsiteY4" fmla="*/ 227395 h 254469"/>
                <a:gd name="connsiteX5" fmla="*/ 37973 w 98688"/>
                <a:gd name="connsiteY5" fmla="*/ 132589 h 254469"/>
                <a:gd name="connsiteX6" fmla="*/ 37782 w 98688"/>
                <a:gd name="connsiteY6" fmla="*/ 45784 h 254469"/>
                <a:gd name="connsiteX7" fmla="*/ 0 w 98688"/>
                <a:gd name="connsiteY7" fmla="*/ 22035 h 254469"/>
                <a:gd name="connsiteX8" fmla="*/ 34925 w 98688"/>
                <a:gd name="connsiteY8" fmla="*/ 0 h 25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88" h="254469">
                  <a:moveTo>
                    <a:pt x="34989" y="0"/>
                  </a:moveTo>
                  <a:cubicBezTo>
                    <a:pt x="61976" y="38862"/>
                    <a:pt x="81344" y="80264"/>
                    <a:pt x="73152" y="130874"/>
                  </a:cubicBezTo>
                  <a:cubicBezTo>
                    <a:pt x="66104" y="156782"/>
                    <a:pt x="75057" y="179198"/>
                    <a:pt x="88646" y="199200"/>
                  </a:cubicBezTo>
                  <a:cubicBezTo>
                    <a:pt x="102299" y="219330"/>
                    <a:pt x="103251" y="240031"/>
                    <a:pt x="83883" y="251525"/>
                  </a:cubicBezTo>
                  <a:cubicBezTo>
                    <a:pt x="65913" y="262193"/>
                    <a:pt x="55499" y="241492"/>
                    <a:pt x="46165" y="227395"/>
                  </a:cubicBezTo>
                  <a:cubicBezTo>
                    <a:pt x="26480" y="197613"/>
                    <a:pt x="20320" y="166180"/>
                    <a:pt x="37973" y="132589"/>
                  </a:cubicBezTo>
                  <a:cubicBezTo>
                    <a:pt x="53276" y="103633"/>
                    <a:pt x="43307" y="74423"/>
                    <a:pt x="37782" y="45784"/>
                  </a:cubicBezTo>
                  <a:cubicBezTo>
                    <a:pt x="34036" y="26226"/>
                    <a:pt x="18606" y="19812"/>
                    <a:pt x="0" y="22035"/>
                  </a:cubicBezTo>
                  <a:cubicBezTo>
                    <a:pt x="6223" y="-1524"/>
                    <a:pt x="21844" y="1905"/>
                    <a:pt x="34925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7" name="Полилиния: фигура 156">
              <a:extLst>
                <a:ext uri="{FF2B5EF4-FFF2-40B4-BE49-F238E27FC236}">
                  <a16:creationId xmlns="" xmlns:a16="http://schemas.microsoft.com/office/drawing/2014/main" id="{00A4F8D2-3A43-4D98-9B7D-14BEDF6B3D68}"/>
                </a:ext>
              </a:extLst>
            </p:cNvPr>
            <p:cNvSpPr/>
            <p:nvPr/>
          </p:nvSpPr>
          <p:spPr>
            <a:xfrm>
              <a:off x="1254748" y="2937050"/>
              <a:ext cx="71194" cy="146778"/>
            </a:xfrm>
            <a:custGeom>
              <a:avLst/>
              <a:gdLst>
                <a:gd name="connsiteX0" fmla="*/ 60654 w 71194"/>
                <a:gd name="connsiteY0" fmla="*/ 146778 h 146778"/>
                <a:gd name="connsiteX1" fmla="*/ 12140 w 71194"/>
                <a:gd name="connsiteY1" fmla="*/ 98963 h 146778"/>
                <a:gd name="connsiteX2" fmla="*/ 15379 w 71194"/>
                <a:gd name="connsiteY2" fmla="*/ 6887 h 146778"/>
                <a:gd name="connsiteX3" fmla="*/ 58051 w 71194"/>
                <a:gd name="connsiteY3" fmla="*/ 21746 h 146778"/>
                <a:gd name="connsiteX4" fmla="*/ 60591 w 71194"/>
                <a:gd name="connsiteY4" fmla="*/ 146778 h 14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94" h="146778">
                  <a:moveTo>
                    <a:pt x="60654" y="146778"/>
                  </a:moveTo>
                  <a:cubicBezTo>
                    <a:pt x="44271" y="127792"/>
                    <a:pt x="28904" y="112615"/>
                    <a:pt x="12140" y="98963"/>
                  </a:cubicBezTo>
                  <a:cubicBezTo>
                    <a:pt x="-5830" y="84294"/>
                    <a:pt x="-3100" y="20794"/>
                    <a:pt x="15379" y="6887"/>
                  </a:cubicBezTo>
                  <a:cubicBezTo>
                    <a:pt x="34619" y="-7591"/>
                    <a:pt x="53352" y="2379"/>
                    <a:pt x="58051" y="21746"/>
                  </a:cubicBezTo>
                  <a:cubicBezTo>
                    <a:pt x="67639" y="60862"/>
                    <a:pt x="80784" y="101693"/>
                    <a:pt x="60591" y="14677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8" name="Полилиния: фигура 157">
              <a:extLst>
                <a:ext uri="{FF2B5EF4-FFF2-40B4-BE49-F238E27FC236}">
                  <a16:creationId xmlns="" xmlns:a16="http://schemas.microsoft.com/office/drawing/2014/main" id="{62DD059A-8C3D-4F75-AFB9-02EA77C87EC7}"/>
                </a:ext>
              </a:extLst>
            </p:cNvPr>
            <p:cNvSpPr/>
            <p:nvPr/>
          </p:nvSpPr>
          <p:spPr>
            <a:xfrm>
              <a:off x="1323180" y="3235930"/>
              <a:ext cx="133738" cy="78919"/>
            </a:xfrm>
            <a:custGeom>
              <a:avLst/>
              <a:gdLst>
                <a:gd name="connsiteX0" fmla="*/ 18574 w 133738"/>
                <a:gd name="connsiteY0" fmla="*/ 78277 h 78919"/>
                <a:gd name="connsiteX1" fmla="*/ 96 w 133738"/>
                <a:gd name="connsiteY1" fmla="*/ 67165 h 78919"/>
                <a:gd name="connsiteX2" fmla="*/ 18701 w 133738"/>
                <a:gd name="connsiteY2" fmla="*/ 36176 h 78919"/>
                <a:gd name="connsiteX3" fmla="*/ 91853 w 133738"/>
                <a:gd name="connsiteY3" fmla="*/ 4490 h 78919"/>
                <a:gd name="connsiteX4" fmla="*/ 122714 w 133738"/>
                <a:gd name="connsiteY4" fmla="*/ 10903 h 78919"/>
                <a:gd name="connsiteX5" fmla="*/ 132874 w 133738"/>
                <a:gd name="connsiteY5" fmla="*/ 39860 h 78919"/>
                <a:gd name="connsiteX6" fmla="*/ 108236 w 133738"/>
                <a:gd name="connsiteY6" fmla="*/ 54147 h 78919"/>
                <a:gd name="connsiteX7" fmla="*/ 18701 w 133738"/>
                <a:gd name="connsiteY7" fmla="*/ 78277 h 7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738" h="78919">
                  <a:moveTo>
                    <a:pt x="18574" y="78277"/>
                  </a:moveTo>
                  <a:cubicBezTo>
                    <a:pt x="7716" y="80373"/>
                    <a:pt x="794" y="77515"/>
                    <a:pt x="96" y="67165"/>
                  </a:cubicBezTo>
                  <a:cubicBezTo>
                    <a:pt x="-920" y="52115"/>
                    <a:pt x="6192" y="35034"/>
                    <a:pt x="18701" y="36176"/>
                  </a:cubicBezTo>
                  <a:cubicBezTo>
                    <a:pt x="49308" y="38844"/>
                    <a:pt x="71470" y="28302"/>
                    <a:pt x="91853" y="4490"/>
                  </a:cubicBezTo>
                  <a:cubicBezTo>
                    <a:pt x="100108" y="-5162"/>
                    <a:pt x="113634" y="2521"/>
                    <a:pt x="122714" y="10903"/>
                  </a:cubicBezTo>
                  <a:cubicBezTo>
                    <a:pt x="130779" y="18333"/>
                    <a:pt x="135859" y="28176"/>
                    <a:pt x="132874" y="39860"/>
                  </a:cubicBezTo>
                  <a:cubicBezTo>
                    <a:pt x="129509" y="53131"/>
                    <a:pt x="118333" y="53766"/>
                    <a:pt x="108236" y="54147"/>
                  </a:cubicBezTo>
                  <a:cubicBezTo>
                    <a:pt x="75978" y="55227"/>
                    <a:pt x="45879" y="65006"/>
                    <a:pt x="18701" y="78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59" name="Полилиния: фигура 158">
              <a:extLst>
                <a:ext uri="{FF2B5EF4-FFF2-40B4-BE49-F238E27FC236}">
                  <a16:creationId xmlns="" xmlns:a16="http://schemas.microsoft.com/office/drawing/2014/main" id="{E72A0258-A07F-4243-BA06-BA83A51A3383}"/>
                </a:ext>
              </a:extLst>
            </p:cNvPr>
            <p:cNvSpPr/>
            <p:nvPr/>
          </p:nvSpPr>
          <p:spPr>
            <a:xfrm>
              <a:off x="1468795" y="3140738"/>
              <a:ext cx="67459" cy="134431"/>
            </a:xfrm>
            <a:custGeom>
              <a:avLst/>
              <a:gdLst>
                <a:gd name="connsiteX0" fmla="*/ 67460 w 67459"/>
                <a:gd name="connsiteY0" fmla="*/ 38722 h 134431"/>
                <a:gd name="connsiteX1" fmla="*/ 61808 w 67459"/>
                <a:gd name="connsiteY1" fmla="*/ 52438 h 134431"/>
                <a:gd name="connsiteX2" fmla="*/ 49934 w 67459"/>
                <a:gd name="connsiteY2" fmla="*/ 115112 h 134431"/>
                <a:gd name="connsiteX3" fmla="*/ 41996 w 67459"/>
                <a:gd name="connsiteY3" fmla="*/ 134226 h 134431"/>
                <a:gd name="connsiteX4" fmla="*/ 28090 w 67459"/>
                <a:gd name="connsiteY4" fmla="*/ 122733 h 134431"/>
                <a:gd name="connsiteX5" fmla="*/ 277 w 67459"/>
                <a:gd name="connsiteY5" fmla="*/ 14528 h 134431"/>
                <a:gd name="connsiteX6" fmla="*/ 4277 w 67459"/>
                <a:gd name="connsiteY6" fmla="*/ 4178 h 134431"/>
                <a:gd name="connsiteX7" fmla="*/ 43266 w 67459"/>
                <a:gd name="connsiteY7" fmla="*/ 10337 h 134431"/>
                <a:gd name="connsiteX8" fmla="*/ 67460 w 67459"/>
                <a:gd name="connsiteY8" fmla="*/ 38722 h 13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459" h="134431">
                  <a:moveTo>
                    <a:pt x="67460" y="38722"/>
                  </a:moveTo>
                  <a:cubicBezTo>
                    <a:pt x="65936" y="42659"/>
                    <a:pt x="64983" y="48691"/>
                    <a:pt x="61808" y="52438"/>
                  </a:cubicBezTo>
                  <a:cubicBezTo>
                    <a:pt x="45679" y="70853"/>
                    <a:pt x="38631" y="90411"/>
                    <a:pt x="49934" y="115112"/>
                  </a:cubicBezTo>
                  <a:cubicBezTo>
                    <a:pt x="53363" y="122542"/>
                    <a:pt x="51839" y="132258"/>
                    <a:pt x="41996" y="134226"/>
                  </a:cubicBezTo>
                  <a:cubicBezTo>
                    <a:pt x="34821" y="135686"/>
                    <a:pt x="31011" y="129083"/>
                    <a:pt x="28090" y="122733"/>
                  </a:cubicBezTo>
                  <a:cubicBezTo>
                    <a:pt x="12659" y="88569"/>
                    <a:pt x="23073" y="46723"/>
                    <a:pt x="277" y="14528"/>
                  </a:cubicBezTo>
                  <a:cubicBezTo>
                    <a:pt x="-866" y="12941"/>
                    <a:pt x="1737" y="6019"/>
                    <a:pt x="4277" y="4178"/>
                  </a:cubicBezTo>
                  <a:cubicBezTo>
                    <a:pt x="18692" y="-6491"/>
                    <a:pt x="30630" y="6146"/>
                    <a:pt x="43266" y="10337"/>
                  </a:cubicBezTo>
                  <a:cubicBezTo>
                    <a:pt x="55458" y="14401"/>
                    <a:pt x="67396" y="20116"/>
                    <a:pt x="67460" y="387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0" name="Полилиния: фигура 159">
              <a:extLst>
                <a:ext uri="{FF2B5EF4-FFF2-40B4-BE49-F238E27FC236}">
                  <a16:creationId xmlns="" xmlns:a16="http://schemas.microsoft.com/office/drawing/2014/main" id="{734E14CE-B533-47DA-854E-2C24B5BDD515}"/>
                </a:ext>
              </a:extLst>
            </p:cNvPr>
            <p:cNvSpPr/>
            <p:nvPr/>
          </p:nvSpPr>
          <p:spPr>
            <a:xfrm>
              <a:off x="1331023" y="3127537"/>
              <a:ext cx="40906" cy="88908"/>
            </a:xfrm>
            <a:custGeom>
              <a:avLst/>
              <a:gdLst>
                <a:gd name="connsiteX0" fmla="*/ 0 w 40906"/>
                <a:gd name="connsiteY0" fmla="*/ 30524 h 88908"/>
                <a:gd name="connsiteX1" fmla="*/ 14796 w 40906"/>
                <a:gd name="connsiteY1" fmla="*/ 361 h 88908"/>
                <a:gd name="connsiteX2" fmla="*/ 40894 w 40906"/>
                <a:gd name="connsiteY2" fmla="*/ 53320 h 88908"/>
                <a:gd name="connsiteX3" fmla="*/ 18161 w 40906"/>
                <a:gd name="connsiteY3" fmla="*/ 88246 h 88908"/>
                <a:gd name="connsiteX4" fmla="*/ 63 w 40906"/>
                <a:gd name="connsiteY4" fmla="*/ 30524 h 8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06" h="88908">
                  <a:moveTo>
                    <a:pt x="0" y="30524"/>
                  </a:moveTo>
                  <a:cubicBezTo>
                    <a:pt x="1460" y="16363"/>
                    <a:pt x="889" y="-2877"/>
                    <a:pt x="14796" y="361"/>
                  </a:cubicBezTo>
                  <a:cubicBezTo>
                    <a:pt x="38735" y="5949"/>
                    <a:pt x="40513" y="31159"/>
                    <a:pt x="40894" y="53320"/>
                  </a:cubicBezTo>
                  <a:cubicBezTo>
                    <a:pt x="41212" y="70529"/>
                    <a:pt x="35496" y="93071"/>
                    <a:pt x="18161" y="88246"/>
                  </a:cubicBezTo>
                  <a:cubicBezTo>
                    <a:pt x="-10160" y="80371"/>
                    <a:pt x="10922" y="47288"/>
                    <a:pt x="63" y="305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1" name="Полилиния: фигура 160">
              <a:extLst>
                <a:ext uri="{FF2B5EF4-FFF2-40B4-BE49-F238E27FC236}">
                  <a16:creationId xmlns="" xmlns:a16="http://schemas.microsoft.com/office/drawing/2014/main" id="{0CDF3682-DFDB-4E5E-A3B6-D5CBB8D4FB20}"/>
                </a:ext>
              </a:extLst>
            </p:cNvPr>
            <p:cNvSpPr/>
            <p:nvPr/>
          </p:nvSpPr>
          <p:spPr>
            <a:xfrm>
              <a:off x="116155" y="3406150"/>
              <a:ext cx="52504" cy="72619"/>
            </a:xfrm>
            <a:custGeom>
              <a:avLst/>
              <a:gdLst>
                <a:gd name="connsiteX0" fmla="*/ 52501 w 52504"/>
                <a:gd name="connsiteY0" fmla="*/ 42043 h 72619"/>
                <a:gd name="connsiteX1" fmla="*/ 34086 w 52504"/>
                <a:gd name="connsiteY1" fmla="*/ 71952 h 72619"/>
                <a:gd name="connsiteX2" fmla="*/ 431 w 52504"/>
                <a:gd name="connsiteY2" fmla="*/ 17532 h 72619"/>
                <a:gd name="connsiteX3" fmla="*/ 20687 w 52504"/>
                <a:gd name="connsiteY3" fmla="*/ 6 h 72619"/>
                <a:gd name="connsiteX4" fmla="*/ 52501 w 52504"/>
                <a:gd name="connsiteY4" fmla="*/ 42043 h 72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04" h="72619">
                  <a:moveTo>
                    <a:pt x="52501" y="42043"/>
                  </a:moveTo>
                  <a:cubicBezTo>
                    <a:pt x="50215" y="53664"/>
                    <a:pt x="54088" y="76841"/>
                    <a:pt x="34086" y="71952"/>
                  </a:cubicBezTo>
                  <a:cubicBezTo>
                    <a:pt x="11099" y="66364"/>
                    <a:pt x="5066" y="39630"/>
                    <a:pt x="431" y="17532"/>
                  </a:cubicBezTo>
                  <a:cubicBezTo>
                    <a:pt x="-2490" y="3689"/>
                    <a:pt x="10019" y="197"/>
                    <a:pt x="20687" y="6"/>
                  </a:cubicBezTo>
                  <a:cubicBezTo>
                    <a:pt x="45960" y="-375"/>
                    <a:pt x="52691" y="16770"/>
                    <a:pt x="52501" y="4204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2" name="Полилиния: фигура 161">
              <a:extLst>
                <a:ext uri="{FF2B5EF4-FFF2-40B4-BE49-F238E27FC236}">
                  <a16:creationId xmlns="" xmlns:a16="http://schemas.microsoft.com/office/drawing/2014/main" id="{EA89DD7B-0212-4E78-8201-77805D96284C}"/>
                </a:ext>
              </a:extLst>
            </p:cNvPr>
            <p:cNvSpPr/>
            <p:nvPr/>
          </p:nvSpPr>
          <p:spPr>
            <a:xfrm>
              <a:off x="1448816" y="2617745"/>
              <a:ext cx="144780" cy="67365"/>
            </a:xfrm>
            <a:custGeom>
              <a:avLst/>
              <a:gdLst>
                <a:gd name="connsiteX0" fmla="*/ 144716 w 144780"/>
                <a:gd name="connsiteY0" fmla="*/ 67365 h 67365"/>
                <a:gd name="connsiteX1" fmla="*/ 45720 w 144780"/>
                <a:gd name="connsiteY1" fmla="*/ 26344 h 67365"/>
                <a:gd name="connsiteX2" fmla="*/ 0 w 144780"/>
                <a:gd name="connsiteY2" fmla="*/ 10024 h 67365"/>
                <a:gd name="connsiteX3" fmla="*/ 91504 w 144780"/>
                <a:gd name="connsiteY3" fmla="*/ 26344 h 67365"/>
                <a:gd name="connsiteX4" fmla="*/ 137160 w 144780"/>
                <a:gd name="connsiteY4" fmla="*/ 42727 h 67365"/>
                <a:gd name="connsiteX5" fmla="*/ 144780 w 144780"/>
                <a:gd name="connsiteY5" fmla="*/ 67365 h 6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780" h="67365">
                  <a:moveTo>
                    <a:pt x="144716" y="67365"/>
                  </a:moveTo>
                  <a:cubicBezTo>
                    <a:pt x="107252" y="66159"/>
                    <a:pt x="81661" y="31741"/>
                    <a:pt x="45720" y="26344"/>
                  </a:cubicBezTo>
                  <a:cubicBezTo>
                    <a:pt x="32194" y="15231"/>
                    <a:pt x="10795" y="29836"/>
                    <a:pt x="0" y="10024"/>
                  </a:cubicBezTo>
                  <a:cubicBezTo>
                    <a:pt x="35624" y="-17662"/>
                    <a:pt x="61150" y="20121"/>
                    <a:pt x="91504" y="26344"/>
                  </a:cubicBezTo>
                  <a:cubicBezTo>
                    <a:pt x="125349" y="4944"/>
                    <a:pt x="131826" y="7230"/>
                    <a:pt x="137160" y="42727"/>
                  </a:cubicBezTo>
                  <a:cubicBezTo>
                    <a:pt x="139700" y="50918"/>
                    <a:pt x="142240" y="59173"/>
                    <a:pt x="144780" y="673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3" name="Полилиния: фигура 162">
              <a:extLst>
                <a:ext uri="{FF2B5EF4-FFF2-40B4-BE49-F238E27FC236}">
                  <a16:creationId xmlns="" xmlns:a16="http://schemas.microsoft.com/office/drawing/2014/main" id="{2BEB677E-DE9A-4932-89C8-3D7BE0DE3A19}"/>
                </a:ext>
              </a:extLst>
            </p:cNvPr>
            <p:cNvSpPr/>
            <p:nvPr/>
          </p:nvSpPr>
          <p:spPr>
            <a:xfrm>
              <a:off x="956604" y="2562231"/>
              <a:ext cx="50378" cy="74135"/>
            </a:xfrm>
            <a:custGeom>
              <a:avLst/>
              <a:gdLst>
                <a:gd name="connsiteX0" fmla="*/ 50379 w 50378"/>
                <a:gd name="connsiteY0" fmla="*/ 57283 h 74135"/>
                <a:gd name="connsiteX1" fmla="*/ 50379 w 50378"/>
                <a:gd name="connsiteY1" fmla="*/ 73603 h 74135"/>
                <a:gd name="connsiteX2" fmla="*/ 1738 w 50378"/>
                <a:gd name="connsiteY2" fmla="*/ 33725 h 74135"/>
                <a:gd name="connsiteX3" fmla="*/ 11898 w 50378"/>
                <a:gd name="connsiteY3" fmla="*/ 5785 h 74135"/>
                <a:gd name="connsiteX4" fmla="*/ 28789 w 50378"/>
                <a:gd name="connsiteY4" fmla="*/ 1848 h 74135"/>
                <a:gd name="connsiteX5" fmla="*/ 32345 w 50378"/>
                <a:gd name="connsiteY5" fmla="*/ 26803 h 74135"/>
                <a:gd name="connsiteX6" fmla="*/ 50379 w 50378"/>
                <a:gd name="connsiteY6" fmla="*/ 57283 h 7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78" h="74135">
                  <a:moveTo>
                    <a:pt x="50379" y="57283"/>
                  </a:moveTo>
                  <a:cubicBezTo>
                    <a:pt x="50379" y="62744"/>
                    <a:pt x="50379" y="68142"/>
                    <a:pt x="50379" y="73603"/>
                  </a:cubicBezTo>
                  <a:cubicBezTo>
                    <a:pt x="21677" y="78048"/>
                    <a:pt x="12279" y="53791"/>
                    <a:pt x="1738" y="33725"/>
                  </a:cubicBezTo>
                  <a:cubicBezTo>
                    <a:pt x="-3533" y="23565"/>
                    <a:pt x="4151" y="13341"/>
                    <a:pt x="11898" y="5785"/>
                  </a:cubicBezTo>
                  <a:cubicBezTo>
                    <a:pt x="16787" y="1022"/>
                    <a:pt x="22566" y="-2217"/>
                    <a:pt x="28789" y="1848"/>
                  </a:cubicBezTo>
                  <a:cubicBezTo>
                    <a:pt x="38758" y="8325"/>
                    <a:pt x="34758" y="17786"/>
                    <a:pt x="32345" y="26803"/>
                  </a:cubicBezTo>
                  <a:cubicBezTo>
                    <a:pt x="27773" y="44075"/>
                    <a:pt x="39203" y="50616"/>
                    <a:pt x="50379" y="572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4" name="Полилиния: фигура 163">
              <a:extLst>
                <a:ext uri="{FF2B5EF4-FFF2-40B4-BE49-F238E27FC236}">
                  <a16:creationId xmlns="" xmlns:a16="http://schemas.microsoft.com/office/drawing/2014/main" id="{D9C88C00-E9CD-4C5F-B7C7-3FBEDCFC63D4}"/>
                </a:ext>
              </a:extLst>
            </p:cNvPr>
            <p:cNvSpPr/>
            <p:nvPr/>
          </p:nvSpPr>
          <p:spPr>
            <a:xfrm>
              <a:off x="1338581" y="3043786"/>
              <a:ext cx="45210" cy="52916"/>
            </a:xfrm>
            <a:custGeom>
              <a:avLst/>
              <a:gdLst>
                <a:gd name="connsiteX0" fmla="*/ 45211 w 45210"/>
                <a:gd name="connsiteY0" fmla="*/ 21754 h 52916"/>
                <a:gd name="connsiteX1" fmla="*/ 10349 w 45210"/>
                <a:gd name="connsiteY1" fmla="*/ 52806 h 52916"/>
                <a:gd name="connsiteX2" fmla="*/ 1079 w 45210"/>
                <a:gd name="connsiteY2" fmla="*/ 35724 h 52916"/>
                <a:gd name="connsiteX3" fmla="*/ 26796 w 45210"/>
                <a:gd name="connsiteY3" fmla="*/ 164 h 52916"/>
                <a:gd name="connsiteX4" fmla="*/ 45211 w 45210"/>
                <a:gd name="connsiteY4" fmla="*/ 21817 h 5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10" h="52916">
                  <a:moveTo>
                    <a:pt x="45211" y="21754"/>
                  </a:moveTo>
                  <a:cubicBezTo>
                    <a:pt x="38798" y="38137"/>
                    <a:pt x="27495" y="50456"/>
                    <a:pt x="10349" y="52806"/>
                  </a:cubicBezTo>
                  <a:cubicBezTo>
                    <a:pt x="951" y="54076"/>
                    <a:pt x="-1779" y="44170"/>
                    <a:pt x="1079" y="35724"/>
                  </a:cubicBezTo>
                  <a:cubicBezTo>
                    <a:pt x="5968" y="20992"/>
                    <a:pt x="8762" y="2640"/>
                    <a:pt x="26796" y="164"/>
                  </a:cubicBezTo>
                  <a:cubicBezTo>
                    <a:pt x="38480" y="-1424"/>
                    <a:pt x="43878" y="8736"/>
                    <a:pt x="45211" y="218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5" name="Полилиния: фигура 164">
              <a:extLst>
                <a:ext uri="{FF2B5EF4-FFF2-40B4-BE49-F238E27FC236}">
                  <a16:creationId xmlns="" xmlns:a16="http://schemas.microsoft.com/office/drawing/2014/main" id="{4D4D3998-D53A-42E6-87EF-97DE6A4815D2}"/>
                </a:ext>
              </a:extLst>
            </p:cNvPr>
            <p:cNvSpPr/>
            <p:nvPr/>
          </p:nvSpPr>
          <p:spPr>
            <a:xfrm>
              <a:off x="1220279" y="2333064"/>
              <a:ext cx="137033" cy="41021"/>
            </a:xfrm>
            <a:custGeom>
              <a:avLst/>
              <a:gdLst>
                <a:gd name="connsiteX0" fmla="*/ 0 w 137033"/>
                <a:gd name="connsiteY0" fmla="*/ 0 h 41021"/>
                <a:gd name="connsiteX1" fmla="*/ 109918 w 137033"/>
                <a:gd name="connsiteY1" fmla="*/ 22416 h 41021"/>
                <a:gd name="connsiteX2" fmla="*/ 137033 w 137033"/>
                <a:gd name="connsiteY2" fmla="*/ 41021 h 41021"/>
                <a:gd name="connsiteX3" fmla="*/ 0 w 137033"/>
                <a:gd name="connsiteY3" fmla="*/ 0 h 4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33" h="41021">
                  <a:moveTo>
                    <a:pt x="0" y="0"/>
                  </a:moveTo>
                  <a:cubicBezTo>
                    <a:pt x="36640" y="7620"/>
                    <a:pt x="73088" y="16002"/>
                    <a:pt x="109918" y="22416"/>
                  </a:cubicBezTo>
                  <a:cubicBezTo>
                    <a:pt x="122365" y="24575"/>
                    <a:pt x="130746" y="30226"/>
                    <a:pt x="137033" y="41021"/>
                  </a:cubicBezTo>
                  <a:cubicBezTo>
                    <a:pt x="90170" y="32004"/>
                    <a:pt x="41465" y="29782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6" name="Полилиния: фигура 165">
              <a:extLst>
                <a:ext uri="{FF2B5EF4-FFF2-40B4-BE49-F238E27FC236}">
                  <a16:creationId xmlns="" xmlns:a16="http://schemas.microsoft.com/office/drawing/2014/main" id="{3D0640F1-A089-47D0-ADCB-8C3A6E192733}"/>
                </a:ext>
              </a:extLst>
            </p:cNvPr>
            <p:cNvSpPr/>
            <p:nvPr/>
          </p:nvSpPr>
          <p:spPr>
            <a:xfrm>
              <a:off x="1010230" y="3151951"/>
              <a:ext cx="26058" cy="55702"/>
            </a:xfrm>
            <a:custGeom>
              <a:avLst/>
              <a:gdLst>
                <a:gd name="connsiteX0" fmla="*/ 23486 w 26058"/>
                <a:gd name="connsiteY0" fmla="*/ 55703 h 55702"/>
                <a:gd name="connsiteX1" fmla="*/ 14596 w 26058"/>
                <a:gd name="connsiteY1" fmla="*/ 52972 h 55702"/>
                <a:gd name="connsiteX2" fmla="*/ 1007 w 26058"/>
                <a:gd name="connsiteY2" fmla="*/ 5474 h 55702"/>
                <a:gd name="connsiteX3" fmla="*/ 12945 w 26058"/>
                <a:gd name="connsiteY3" fmla="*/ 2362 h 55702"/>
                <a:gd name="connsiteX4" fmla="*/ 23486 w 26058"/>
                <a:gd name="connsiteY4" fmla="*/ 55703 h 5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58" h="55702">
                  <a:moveTo>
                    <a:pt x="23486" y="55703"/>
                  </a:moveTo>
                  <a:cubicBezTo>
                    <a:pt x="16818" y="53734"/>
                    <a:pt x="15231" y="53798"/>
                    <a:pt x="14596" y="52972"/>
                  </a:cubicBezTo>
                  <a:cubicBezTo>
                    <a:pt x="3102" y="39447"/>
                    <a:pt x="-2422" y="23508"/>
                    <a:pt x="1007" y="5474"/>
                  </a:cubicBezTo>
                  <a:cubicBezTo>
                    <a:pt x="2086" y="-432"/>
                    <a:pt x="8944" y="-1702"/>
                    <a:pt x="12945" y="2362"/>
                  </a:cubicBezTo>
                  <a:cubicBezTo>
                    <a:pt x="27042" y="16777"/>
                    <a:pt x="28375" y="34240"/>
                    <a:pt x="23486" y="55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7" name="Полилиния: фигура 166">
              <a:extLst>
                <a:ext uri="{FF2B5EF4-FFF2-40B4-BE49-F238E27FC236}">
                  <a16:creationId xmlns="" xmlns:a16="http://schemas.microsoft.com/office/drawing/2014/main" id="{C3862E1F-1A0B-4B74-A3E9-D8FDE8C7DABE}"/>
                </a:ext>
              </a:extLst>
            </p:cNvPr>
            <p:cNvSpPr/>
            <p:nvPr/>
          </p:nvSpPr>
          <p:spPr>
            <a:xfrm>
              <a:off x="648843" y="2821258"/>
              <a:ext cx="36000" cy="35556"/>
            </a:xfrm>
            <a:custGeom>
              <a:avLst/>
              <a:gdLst>
                <a:gd name="connsiteX0" fmla="*/ 127 w 36000"/>
                <a:gd name="connsiteY0" fmla="*/ 35493 h 35556"/>
                <a:gd name="connsiteX1" fmla="*/ 0 w 36000"/>
                <a:gd name="connsiteY1" fmla="*/ 19237 h 35556"/>
                <a:gd name="connsiteX2" fmla="*/ 27114 w 36000"/>
                <a:gd name="connsiteY2" fmla="*/ 2663 h 35556"/>
                <a:gd name="connsiteX3" fmla="*/ 35941 w 36000"/>
                <a:gd name="connsiteY3" fmla="*/ 13713 h 35556"/>
                <a:gd name="connsiteX4" fmla="*/ 64 w 36000"/>
                <a:gd name="connsiteY4" fmla="*/ 35557 h 35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0" h="35556">
                  <a:moveTo>
                    <a:pt x="127" y="35493"/>
                  </a:moveTo>
                  <a:cubicBezTo>
                    <a:pt x="127" y="30096"/>
                    <a:pt x="127" y="24635"/>
                    <a:pt x="0" y="19237"/>
                  </a:cubicBezTo>
                  <a:cubicBezTo>
                    <a:pt x="4254" y="4569"/>
                    <a:pt x="11684" y="-4893"/>
                    <a:pt x="27114" y="2663"/>
                  </a:cubicBezTo>
                  <a:cubicBezTo>
                    <a:pt x="30988" y="4569"/>
                    <a:pt x="36639" y="10919"/>
                    <a:pt x="35941" y="13713"/>
                  </a:cubicBezTo>
                  <a:cubicBezTo>
                    <a:pt x="31115" y="33525"/>
                    <a:pt x="12827" y="29588"/>
                    <a:pt x="64" y="355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8" name="Полилиния: фигура 167">
              <a:extLst>
                <a:ext uri="{FF2B5EF4-FFF2-40B4-BE49-F238E27FC236}">
                  <a16:creationId xmlns="" xmlns:a16="http://schemas.microsoft.com/office/drawing/2014/main" id="{6E59F343-F5E6-49DB-8CFF-52A3C4F8A437}"/>
                </a:ext>
              </a:extLst>
            </p:cNvPr>
            <p:cNvSpPr/>
            <p:nvPr/>
          </p:nvSpPr>
          <p:spPr>
            <a:xfrm>
              <a:off x="4385058" y="2604362"/>
              <a:ext cx="2068352" cy="1534628"/>
            </a:xfrm>
            <a:custGeom>
              <a:avLst/>
              <a:gdLst>
                <a:gd name="connsiteX0" fmla="*/ 286319 w 2068352"/>
                <a:gd name="connsiteY0" fmla="*/ 113768 h 1534628"/>
                <a:gd name="connsiteX1" fmla="*/ 358137 w 2068352"/>
                <a:gd name="connsiteY1" fmla="*/ 117261 h 1534628"/>
                <a:gd name="connsiteX2" fmla="*/ 400873 w 2068352"/>
                <a:gd name="connsiteY2" fmla="*/ 137708 h 1534628"/>
                <a:gd name="connsiteX3" fmla="*/ 444370 w 2068352"/>
                <a:gd name="connsiteY3" fmla="*/ 143487 h 1534628"/>
                <a:gd name="connsiteX4" fmla="*/ 449831 w 2068352"/>
                <a:gd name="connsiteY4" fmla="*/ 105323 h 1534628"/>
                <a:gd name="connsiteX5" fmla="*/ 453959 w 2068352"/>
                <a:gd name="connsiteY5" fmla="*/ 72938 h 1534628"/>
                <a:gd name="connsiteX6" fmla="*/ 504441 w 2068352"/>
                <a:gd name="connsiteY6" fmla="*/ 77891 h 1534628"/>
                <a:gd name="connsiteX7" fmla="*/ 592707 w 2068352"/>
                <a:gd name="connsiteY7" fmla="*/ 130723 h 1534628"/>
                <a:gd name="connsiteX8" fmla="*/ 611439 w 2068352"/>
                <a:gd name="connsiteY8" fmla="*/ 149964 h 1534628"/>
                <a:gd name="connsiteX9" fmla="*/ 661667 w 2068352"/>
                <a:gd name="connsiteY9" fmla="*/ 208511 h 1534628"/>
                <a:gd name="connsiteX10" fmla="*/ 690623 w 2068352"/>
                <a:gd name="connsiteY10" fmla="*/ 255438 h 1534628"/>
                <a:gd name="connsiteX11" fmla="*/ 737105 w 2068352"/>
                <a:gd name="connsiteY11" fmla="*/ 407394 h 1534628"/>
                <a:gd name="connsiteX12" fmla="*/ 752917 w 2068352"/>
                <a:gd name="connsiteY12" fmla="*/ 450828 h 1534628"/>
                <a:gd name="connsiteX13" fmla="*/ 808543 w 2068352"/>
                <a:gd name="connsiteY13" fmla="*/ 599165 h 1534628"/>
                <a:gd name="connsiteX14" fmla="*/ 817179 w 2068352"/>
                <a:gd name="connsiteY14" fmla="*/ 638471 h 1534628"/>
                <a:gd name="connsiteX15" fmla="*/ 853564 w 2068352"/>
                <a:gd name="connsiteY15" fmla="*/ 739818 h 1534628"/>
                <a:gd name="connsiteX16" fmla="*/ 887410 w 2068352"/>
                <a:gd name="connsiteY16" fmla="*/ 777029 h 1534628"/>
                <a:gd name="connsiteX17" fmla="*/ 914334 w 2068352"/>
                <a:gd name="connsiteY17" fmla="*/ 789094 h 1534628"/>
                <a:gd name="connsiteX18" fmla="*/ 925510 w 2068352"/>
                <a:gd name="connsiteY18" fmla="*/ 762107 h 1534628"/>
                <a:gd name="connsiteX19" fmla="*/ 989391 w 2068352"/>
                <a:gd name="connsiteY19" fmla="*/ 727308 h 1534628"/>
                <a:gd name="connsiteX20" fmla="*/ 1015299 w 2068352"/>
                <a:gd name="connsiteY20" fmla="*/ 732071 h 1534628"/>
                <a:gd name="connsiteX21" fmla="*/ 1018728 w 2068352"/>
                <a:gd name="connsiteY21" fmla="*/ 701400 h 1534628"/>
                <a:gd name="connsiteX22" fmla="*/ 1006409 w 2068352"/>
                <a:gd name="connsiteY22" fmla="*/ 676127 h 1534628"/>
                <a:gd name="connsiteX23" fmla="*/ 1023617 w 2068352"/>
                <a:gd name="connsiteY23" fmla="*/ 587417 h 1534628"/>
                <a:gd name="connsiteX24" fmla="*/ 1062797 w 2068352"/>
                <a:gd name="connsiteY24" fmla="*/ 593196 h 1534628"/>
                <a:gd name="connsiteX25" fmla="*/ 1081593 w 2068352"/>
                <a:gd name="connsiteY25" fmla="*/ 637583 h 1534628"/>
                <a:gd name="connsiteX26" fmla="*/ 1105659 w 2068352"/>
                <a:gd name="connsiteY26" fmla="*/ 672000 h 1534628"/>
                <a:gd name="connsiteX27" fmla="*/ 1156142 w 2068352"/>
                <a:gd name="connsiteY27" fmla="*/ 740199 h 1534628"/>
                <a:gd name="connsiteX28" fmla="*/ 1180907 w 2068352"/>
                <a:gd name="connsiteY28" fmla="*/ 841672 h 1534628"/>
                <a:gd name="connsiteX29" fmla="*/ 1243645 w 2068352"/>
                <a:gd name="connsiteY29" fmla="*/ 904792 h 1534628"/>
                <a:gd name="connsiteX30" fmla="*/ 1316607 w 2068352"/>
                <a:gd name="connsiteY30" fmla="*/ 874946 h 1534628"/>
                <a:gd name="connsiteX31" fmla="*/ 1331846 w 2068352"/>
                <a:gd name="connsiteY31" fmla="*/ 846752 h 1534628"/>
                <a:gd name="connsiteX32" fmla="*/ 1356992 w 2068352"/>
                <a:gd name="connsiteY32" fmla="*/ 799064 h 1534628"/>
                <a:gd name="connsiteX33" fmla="*/ 1401442 w 2068352"/>
                <a:gd name="connsiteY33" fmla="*/ 812399 h 1534628"/>
                <a:gd name="connsiteX34" fmla="*/ 1419159 w 2068352"/>
                <a:gd name="connsiteY34" fmla="*/ 806430 h 1534628"/>
                <a:gd name="connsiteX35" fmla="*/ 1429763 w 2068352"/>
                <a:gd name="connsiteY35" fmla="*/ 805350 h 1534628"/>
                <a:gd name="connsiteX36" fmla="*/ 1470911 w 2068352"/>
                <a:gd name="connsiteY36" fmla="*/ 756645 h 1534628"/>
                <a:gd name="connsiteX37" fmla="*/ 1509837 w 2068352"/>
                <a:gd name="connsiteY37" fmla="*/ 718037 h 1534628"/>
                <a:gd name="connsiteX38" fmla="*/ 1572194 w 2068352"/>
                <a:gd name="connsiteY38" fmla="*/ 682096 h 1534628"/>
                <a:gd name="connsiteX39" fmla="*/ 1684398 w 2068352"/>
                <a:gd name="connsiteY39" fmla="*/ 572114 h 1534628"/>
                <a:gd name="connsiteX40" fmla="*/ 1739770 w 2068352"/>
                <a:gd name="connsiteY40" fmla="*/ 580940 h 1534628"/>
                <a:gd name="connsiteX41" fmla="*/ 1728912 w 2068352"/>
                <a:gd name="connsiteY41" fmla="*/ 640440 h 1534628"/>
                <a:gd name="connsiteX42" fmla="*/ 1799397 w 2068352"/>
                <a:gd name="connsiteY42" fmla="*/ 596942 h 1534628"/>
                <a:gd name="connsiteX43" fmla="*/ 1766504 w 2068352"/>
                <a:gd name="connsiteY43" fmla="*/ 553953 h 1534628"/>
                <a:gd name="connsiteX44" fmla="*/ 1734563 w 2068352"/>
                <a:gd name="connsiteY44" fmla="*/ 527219 h 1534628"/>
                <a:gd name="connsiteX45" fmla="*/ 1699575 w 2068352"/>
                <a:gd name="connsiteY45" fmla="*/ 498453 h 1534628"/>
                <a:gd name="connsiteX46" fmla="*/ 1715895 w 2068352"/>
                <a:gd name="connsiteY46" fmla="*/ 463846 h 1534628"/>
                <a:gd name="connsiteX47" fmla="*/ 1819145 w 2068352"/>
                <a:gd name="connsiteY47" fmla="*/ 459528 h 1534628"/>
                <a:gd name="connsiteX48" fmla="*/ 1820923 w 2068352"/>
                <a:gd name="connsiteY48" fmla="*/ 461179 h 1534628"/>
                <a:gd name="connsiteX49" fmla="*/ 1822511 w 2068352"/>
                <a:gd name="connsiteY49" fmla="*/ 462449 h 1534628"/>
                <a:gd name="connsiteX50" fmla="*/ 1743453 w 2068352"/>
                <a:gd name="connsiteY50" fmla="*/ 432095 h 1534628"/>
                <a:gd name="connsiteX51" fmla="*/ 1692717 w 2068352"/>
                <a:gd name="connsiteY51" fmla="*/ 416474 h 1534628"/>
                <a:gd name="connsiteX52" fmla="*/ 1540317 w 2068352"/>
                <a:gd name="connsiteY52" fmla="*/ 363007 h 1534628"/>
                <a:gd name="connsiteX53" fmla="*/ 1485389 w 2068352"/>
                <a:gd name="connsiteY53" fmla="*/ 325605 h 1534628"/>
                <a:gd name="connsiteX54" fmla="*/ 1427287 w 2068352"/>
                <a:gd name="connsiteY54" fmla="*/ 246738 h 1534628"/>
                <a:gd name="connsiteX55" fmla="*/ 1419095 w 2068352"/>
                <a:gd name="connsiteY55" fmla="*/ 210543 h 1534628"/>
                <a:gd name="connsiteX56" fmla="*/ 1525458 w 2068352"/>
                <a:gd name="connsiteY56" fmla="*/ 229212 h 1534628"/>
                <a:gd name="connsiteX57" fmla="*/ 1542603 w 2068352"/>
                <a:gd name="connsiteY57" fmla="*/ 256136 h 1534628"/>
                <a:gd name="connsiteX58" fmla="*/ 1632074 w 2068352"/>
                <a:gd name="connsiteY58" fmla="*/ 279441 h 1534628"/>
                <a:gd name="connsiteX59" fmla="*/ 1705163 w 2068352"/>
                <a:gd name="connsiteY59" fmla="*/ 298999 h 1534628"/>
                <a:gd name="connsiteX60" fmla="*/ 1734500 w 2068352"/>
                <a:gd name="connsiteY60" fmla="*/ 306174 h 1534628"/>
                <a:gd name="connsiteX61" fmla="*/ 1807080 w 2068352"/>
                <a:gd name="connsiteY61" fmla="*/ 321732 h 1534628"/>
                <a:gd name="connsiteX62" fmla="*/ 1861754 w 2068352"/>
                <a:gd name="connsiteY62" fmla="*/ 387201 h 1534628"/>
                <a:gd name="connsiteX63" fmla="*/ 1899473 w 2068352"/>
                <a:gd name="connsiteY63" fmla="*/ 397488 h 1534628"/>
                <a:gd name="connsiteX64" fmla="*/ 1968878 w 2068352"/>
                <a:gd name="connsiteY64" fmla="*/ 376279 h 1534628"/>
                <a:gd name="connsiteX65" fmla="*/ 2040951 w 2068352"/>
                <a:gd name="connsiteY65" fmla="*/ 408092 h 1534628"/>
                <a:gd name="connsiteX66" fmla="*/ 2033712 w 2068352"/>
                <a:gd name="connsiteY66" fmla="*/ 423967 h 1534628"/>
                <a:gd name="connsiteX67" fmla="*/ 1962592 w 2068352"/>
                <a:gd name="connsiteY67" fmla="*/ 534712 h 1534628"/>
                <a:gd name="connsiteX68" fmla="*/ 1914078 w 2068352"/>
                <a:gd name="connsiteY68" fmla="*/ 542014 h 1534628"/>
                <a:gd name="connsiteX69" fmla="*/ 1891916 w 2068352"/>
                <a:gd name="connsiteY69" fmla="*/ 557509 h 1534628"/>
                <a:gd name="connsiteX70" fmla="*/ 1911284 w 2068352"/>
                <a:gd name="connsiteY70" fmla="*/ 585004 h 1534628"/>
                <a:gd name="connsiteX71" fmla="*/ 1957829 w 2068352"/>
                <a:gd name="connsiteY71" fmla="*/ 601006 h 1534628"/>
                <a:gd name="connsiteX72" fmla="*/ 2062668 w 2068352"/>
                <a:gd name="connsiteY72" fmla="*/ 708449 h 1534628"/>
                <a:gd name="connsiteX73" fmla="*/ 2066795 w 2068352"/>
                <a:gd name="connsiteY73" fmla="*/ 735119 h 1534628"/>
                <a:gd name="connsiteX74" fmla="*/ 1961576 w 2068352"/>
                <a:gd name="connsiteY74" fmla="*/ 730483 h 1534628"/>
                <a:gd name="connsiteX75" fmla="*/ 1854959 w 2068352"/>
                <a:gd name="connsiteY75" fmla="*/ 692891 h 1534628"/>
                <a:gd name="connsiteX76" fmla="*/ 1838322 w 2068352"/>
                <a:gd name="connsiteY76" fmla="*/ 737341 h 1534628"/>
                <a:gd name="connsiteX77" fmla="*/ 1914332 w 2068352"/>
                <a:gd name="connsiteY77" fmla="*/ 816463 h 1534628"/>
                <a:gd name="connsiteX78" fmla="*/ 1988817 w 2068352"/>
                <a:gd name="connsiteY78" fmla="*/ 812907 h 1534628"/>
                <a:gd name="connsiteX79" fmla="*/ 2033585 w 2068352"/>
                <a:gd name="connsiteY79" fmla="*/ 793095 h 1534628"/>
                <a:gd name="connsiteX80" fmla="*/ 2048507 w 2068352"/>
                <a:gd name="connsiteY80" fmla="*/ 841228 h 1534628"/>
                <a:gd name="connsiteX81" fmla="*/ 2057461 w 2068352"/>
                <a:gd name="connsiteY81" fmla="*/ 867326 h 1534628"/>
                <a:gd name="connsiteX82" fmla="*/ 2043364 w 2068352"/>
                <a:gd name="connsiteY82" fmla="*/ 905744 h 1534628"/>
                <a:gd name="connsiteX83" fmla="*/ 2033776 w 2068352"/>
                <a:gd name="connsiteY83" fmla="*/ 937495 h 1534628"/>
                <a:gd name="connsiteX84" fmla="*/ 2028124 w 2068352"/>
                <a:gd name="connsiteY84" fmla="*/ 1036746 h 1534628"/>
                <a:gd name="connsiteX85" fmla="*/ 2027171 w 2068352"/>
                <a:gd name="connsiteY85" fmla="*/ 1088689 h 1534628"/>
                <a:gd name="connsiteX86" fmla="*/ 1977070 w 2068352"/>
                <a:gd name="connsiteY86" fmla="*/ 1108310 h 1534628"/>
                <a:gd name="connsiteX87" fmla="*/ 1958845 w 2068352"/>
                <a:gd name="connsiteY87" fmla="*/ 999090 h 1534628"/>
                <a:gd name="connsiteX88" fmla="*/ 1925635 w 2068352"/>
                <a:gd name="connsiteY88" fmla="*/ 955402 h 1534628"/>
                <a:gd name="connsiteX89" fmla="*/ 1874136 w 2068352"/>
                <a:gd name="connsiteY89" fmla="*/ 922127 h 1534628"/>
                <a:gd name="connsiteX90" fmla="*/ 1759646 w 2068352"/>
                <a:gd name="connsiteY90" fmla="*/ 843070 h 1534628"/>
                <a:gd name="connsiteX91" fmla="*/ 1709100 w 2068352"/>
                <a:gd name="connsiteY91" fmla="*/ 816082 h 1534628"/>
                <a:gd name="connsiteX92" fmla="*/ 1669666 w 2068352"/>
                <a:gd name="connsiteY92" fmla="*/ 802747 h 1534628"/>
                <a:gd name="connsiteX93" fmla="*/ 1705671 w 2068352"/>
                <a:gd name="connsiteY93" fmla="*/ 812589 h 1534628"/>
                <a:gd name="connsiteX94" fmla="*/ 1745739 w 2068352"/>
                <a:gd name="connsiteY94" fmla="*/ 856341 h 1534628"/>
                <a:gd name="connsiteX95" fmla="*/ 1737865 w 2068352"/>
                <a:gd name="connsiteY95" fmla="*/ 904855 h 1534628"/>
                <a:gd name="connsiteX96" fmla="*/ 1700020 w 2068352"/>
                <a:gd name="connsiteY96" fmla="*/ 936288 h 1534628"/>
                <a:gd name="connsiteX97" fmla="*/ 1691828 w 2068352"/>
                <a:gd name="connsiteY97" fmla="*/ 944289 h 1534628"/>
                <a:gd name="connsiteX98" fmla="*/ 1562351 w 2068352"/>
                <a:gd name="connsiteY98" fmla="*/ 1002963 h 1534628"/>
                <a:gd name="connsiteX99" fmla="*/ 1512123 w 2068352"/>
                <a:gd name="connsiteY99" fmla="*/ 1036872 h 1534628"/>
                <a:gd name="connsiteX100" fmla="*/ 1438209 w 2068352"/>
                <a:gd name="connsiteY100" fmla="*/ 1083101 h 1534628"/>
                <a:gd name="connsiteX101" fmla="*/ 1343022 w 2068352"/>
                <a:gd name="connsiteY101" fmla="*/ 1138600 h 1534628"/>
                <a:gd name="connsiteX102" fmla="*/ 1283523 w 2068352"/>
                <a:gd name="connsiteY102" fmla="*/ 1127995 h 1534628"/>
                <a:gd name="connsiteX103" fmla="*/ 1268982 w 2068352"/>
                <a:gd name="connsiteY103" fmla="*/ 1089451 h 1534628"/>
                <a:gd name="connsiteX104" fmla="*/ 1329878 w 2068352"/>
                <a:gd name="connsiteY104" fmla="*/ 1146410 h 1534628"/>
                <a:gd name="connsiteX105" fmla="*/ 1469133 w 2068352"/>
                <a:gd name="connsiteY105" fmla="*/ 1145903 h 1534628"/>
                <a:gd name="connsiteX106" fmla="*/ 1669666 w 2068352"/>
                <a:gd name="connsiteY106" fmla="*/ 1206291 h 1534628"/>
                <a:gd name="connsiteX107" fmla="*/ 1628138 w 2068352"/>
                <a:gd name="connsiteY107" fmla="*/ 1234739 h 1534628"/>
                <a:gd name="connsiteX108" fmla="*/ 1508503 w 2068352"/>
                <a:gd name="connsiteY108" fmla="*/ 1229596 h 1534628"/>
                <a:gd name="connsiteX109" fmla="*/ 1412682 w 2068352"/>
                <a:gd name="connsiteY109" fmla="*/ 1241915 h 1534628"/>
                <a:gd name="connsiteX110" fmla="*/ 1381503 w 2068352"/>
                <a:gd name="connsiteY110" fmla="*/ 1234358 h 1534628"/>
                <a:gd name="connsiteX111" fmla="*/ 1308859 w 2068352"/>
                <a:gd name="connsiteY111" fmla="*/ 1214292 h 1534628"/>
                <a:gd name="connsiteX112" fmla="*/ 1258631 w 2068352"/>
                <a:gd name="connsiteY112" fmla="*/ 1208260 h 1534628"/>
                <a:gd name="connsiteX113" fmla="*/ 1236914 w 2068352"/>
                <a:gd name="connsiteY113" fmla="*/ 1203053 h 1534628"/>
                <a:gd name="connsiteX114" fmla="*/ 1098039 w 2068352"/>
                <a:gd name="connsiteY114" fmla="*/ 1242677 h 1534628"/>
                <a:gd name="connsiteX115" fmla="*/ 970214 w 2068352"/>
                <a:gd name="connsiteY115" fmla="*/ 1290810 h 1534628"/>
                <a:gd name="connsiteX116" fmla="*/ 951926 w 2068352"/>
                <a:gd name="connsiteY116" fmla="*/ 1287508 h 1534628"/>
                <a:gd name="connsiteX117" fmla="*/ 855660 w 2068352"/>
                <a:gd name="connsiteY117" fmla="*/ 1282619 h 1534628"/>
                <a:gd name="connsiteX118" fmla="*/ 802320 w 2068352"/>
                <a:gd name="connsiteY118" fmla="*/ 1258870 h 1534628"/>
                <a:gd name="connsiteX119" fmla="*/ 803844 w 2068352"/>
                <a:gd name="connsiteY119" fmla="*/ 1197782 h 1534628"/>
                <a:gd name="connsiteX120" fmla="*/ 794954 w 2068352"/>
                <a:gd name="connsiteY120" fmla="*/ 1132059 h 1534628"/>
                <a:gd name="connsiteX121" fmla="*/ 771967 w 2068352"/>
                <a:gd name="connsiteY121" fmla="*/ 1090530 h 1534628"/>
                <a:gd name="connsiteX122" fmla="*/ 728723 w 2068352"/>
                <a:gd name="connsiteY122" fmla="*/ 1076243 h 1534628"/>
                <a:gd name="connsiteX123" fmla="*/ 697989 w 2068352"/>
                <a:gd name="connsiteY123" fmla="*/ 1121836 h 1534628"/>
                <a:gd name="connsiteX124" fmla="*/ 645030 w 2068352"/>
                <a:gd name="connsiteY124" fmla="*/ 1135488 h 1534628"/>
                <a:gd name="connsiteX125" fmla="*/ 659762 w 2068352"/>
                <a:gd name="connsiteY125" fmla="*/ 1166984 h 1534628"/>
                <a:gd name="connsiteX126" fmla="*/ 707387 w 2068352"/>
                <a:gd name="connsiteY126" fmla="*/ 1150157 h 1534628"/>
                <a:gd name="connsiteX127" fmla="*/ 764029 w 2068352"/>
                <a:gd name="connsiteY127" fmla="*/ 1228834 h 1534628"/>
                <a:gd name="connsiteX128" fmla="*/ 738566 w 2068352"/>
                <a:gd name="connsiteY128" fmla="*/ 1277856 h 1534628"/>
                <a:gd name="connsiteX129" fmla="*/ 626870 w 2068352"/>
                <a:gd name="connsiteY129" fmla="*/ 1286238 h 1534628"/>
                <a:gd name="connsiteX130" fmla="*/ 593024 w 2068352"/>
                <a:gd name="connsiteY130" fmla="*/ 1303193 h 1534628"/>
                <a:gd name="connsiteX131" fmla="*/ 619694 w 2068352"/>
                <a:gd name="connsiteY131" fmla="*/ 1322941 h 1534628"/>
                <a:gd name="connsiteX132" fmla="*/ 659699 w 2068352"/>
                <a:gd name="connsiteY132" fmla="*/ 1355771 h 1534628"/>
                <a:gd name="connsiteX133" fmla="*/ 700720 w 2068352"/>
                <a:gd name="connsiteY133" fmla="*/ 1384092 h 1534628"/>
                <a:gd name="connsiteX134" fmla="*/ 742693 w 2068352"/>
                <a:gd name="connsiteY134" fmla="*/ 1408476 h 1534628"/>
                <a:gd name="connsiteX135" fmla="*/ 718754 w 2068352"/>
                <a:gd name="connsiteY135" fmla="*/ 1458451 h 1534628"/>
                <a:gd name="connsiteX136" fmla="*/ 676844 w 2068352"/>
                <a:gd name="connsiteY136" fmla="*/ 1521253 h 1534628"/>
                <a:gd name="connsiteX137" fmla="*/ 608201 w 2068352"/>
                <a:gd name="connsiteY137" fmla="*/ 1526333 h 1534628"/>
                <a:gd name="connsiteX138" fmla="*/ 446847 w 2068352"/>
                <a:gd name="connsiteY138" fmla="*/ 1470897 h 1534628"/>
                <a:gd name="connsiteX139" fmla="*/ 272349 w 2068352"/>
                <a:gd name="connsiteY139" fmla="*/ 1353612 h 1534628"/>
                <a:gd name="connsiteX140" fmla="*/ 236916 w 2068352"/>
                <a:gd name="connsiteY140" fmla="*/ 1345548 h 1534628"/>
                <a:gd name="connsiteX141" fmla="*/ 207706 w 2068352"/>
                <a:gd name="connsiteY141" fmla="*/ 1328275 h 1534628"/>
                <a:gd name="connsiteX142" fmla="*/ 218310 w 2068352"/>
                <a:gd name="connsiteY142" fmla="*/ 1288588 h 1534628"/>
                <a:gd name="connsiteX143" fmla="*/ 235455 w 2068352"/>
                <a:gd name="connsiteY143" fmla="*/ 1219245 h 1534628"/>
                <a:gd name="connsiteX144" fmla="*/ 224660 w 2068352"/>
                <a:gd name="connsiteY144" fmla="*/ 1175875 h 1534628"/>
                <a:gd name="connsiteX145" fmla="*/ 251521 w 2068352"/>
                <a:gd name="connsiteY145" fmla="*/ 1107993 h 1534628"/>
                <a:gd name="connsiteX146" fmla="*/ 265110 w 2068352"/>
                <a:gd name="connsiteY146" fmla="*/ 1095674 h 1534628"/>
                <a:gd name="connsiteX147" fmla="*/ 245806 w 2068352"/>
                <a:gd name="connsiteY147" fmla="*/ 1003725 h 1534628"/>
                <a:gd name="connsiteX148" fmla="*/ 225105 w 2068352"/>
                <a:gd name="connsiteY148" fmla="*/ 955275 h 1534628"/>
                <a:gd name="connsiteX149" fmla="*/ 183068 w 2068352"/>
                <a:gd name="connsiteY149" fmla="*/ 900410 h 1534628"/>
                <a:gd name="connsiteX150" fmla="*/ 154048 w 2068352"/>
                <a:gd name="connsiteY150" fmla="*/ 878947 h 1534628"/>
                <a:gd name="connsiteX151" fmla="*/ 168653 w 2068352"/>
                <a:gd name="connsiteY151" fmla="*/ 840720 h 1534628"/>
                <a:gd name="connsiteX152" fmla="*/ 183766 w 2068352"/>
                <a:gd name="connsiteY152" fmla="*/ 810748 h 1534628"/>
                <a:gd name="connsiteX153" fmla="*/ 155572 w 2068352"/>
                <a:gd name="connsiteY153" fmla="*/ 706099 h 1534628"/>
                <a:gd name="connsiteX154" fmla="*/ 77848 w 2068352"/>
                <a:gd name="connsiteY154" fmla="*/ 600625 h 1534628"/>
                <a:gd name="connsiteX155" fmla="*/ 23937 w 2068352"/>
                <a:gd name="connsiteY155" fmla="*/ 486388 h 1534628"/>
                <a:gd name="connsiteX156" fmla="*/ 28445 w 2068352"/>
                <a:gd name="connsiteY156" fmla="*/ 463020 h 1534628"/>
                <a:gd name="connsiteX157" fmla="*/ 21587 w 2068352"/>
                <a:gd name="connsiteY157" fmla="*/ 353292 h 1534628"/>
                <a:gd name="connsiteX158" fmla="*/ 8697 w 2068352"/>
                <a:gd name="connsiteY158" fmla="*/ 239753 h 1534628"/>
                <a:gd name="connsiteX159" fmla="*/ 19238 w 2068352"/>
                <a:gd name="connsiteY159" fmla="*/ 86844 h 1534628"/>
                <a:gd name="connsiteX160" fmla="*/ 18285 w 2068352"/>
                <a:gd name="connsiteY160" fmla="*/ 38203 h 1534628"/>
                <a:gd name="connsiteX161" fmla="*/ 63434 w 2068352"/>
                <a:gd name="connsiteY161" fmla="*/ 1055 h 1534628"/>
                <a:gd name="connsiteX162" fmla="*/ 70927 w 2068352"/>
                <a:gd name="connsiteY162" fmla="*/ 2452 h 1534628"/>
                <a:gd name="connsiteX163" fmla="*/ 114424 w 2068352"/>
                <a:gd name="connsiteY163" fmla="*/ 83796 h 1534628"/>
                <a:gd name="connsiteX164" fmla="*/ 102232 w 2068352"/>
                <a:gd name="connsiteY164" fmla="*/ 220258 h 1534628"/>
                <a:gd name="connsiteX165" fmla="*/ 129664 w 2068352"/>
                <a:gd name="connsiteY165" fmla="*/ 350879 h 1534628"/>
                <a:gd name="connsiteX166" fmla="*/ 147508 w 2068352"/>
                <a:gd name="connsiteY166" fmla="*/ 374310 h 1534628"/>
                <a:gd name="connsiteX167" fmla="*/ 167701 w 2068352"/>
                <a:gd name="connsiteY167" fmla="*/ 358943 h 1534628"/>
                <a:gd name="connsiteX168" fmla="*/ 206626 w 2068352"/>
                <a:gd name="connsiteY168" fmla="*/ 309413 h 1534628"/>
                <a:gd name="connsiteX169" fmla="*/ 262252 w 2068352"/>
                <a:gd name="connsiteY169" fmla="*/ 291887 h 1534628"/>
                <a:gd name="connsiteX170" fmla="*/ 265745 w 2068352"/>
                <a:gd name="connsiteY170" fmla="*/ 293347 h 1534628"/>
                <a:gd name="connsiteX171" fmla="*/ 315529 w 2068352"/>
                <a:gd name="connsiteY171" fmla="*/ 290045 h 1534628"/>
                <a:gd name="connsiteX172" fmla="*/ 308036 w 2068352"/>
                <a:gd name="connsiteY172" fmla="*/ 229339 h 1534628"/>
                <a:gd name="connsiteX173" fmla="*/ 258061 w 2068352"/>
                <a:gd name="connsiteY173" fmla="*/ 142979 h 1534628"/>
                <a:gd name="connsiteX174" fmla="*/ 259395 w 2068352"/>
                <a:gd name="connsiteY174" fmla="*/ 129961 h 1534628"/>
                <a:gd name="connsiteX175" fmla="*/ 286001 w 2068352"/>
                <a:gd name="connsiteY175" fmla="*/ 113895 h 15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2068352" h="1534628">
                  <a:moveTo>
                    <a:pt x="286319" y="113768"/>
                  </a:moveTo>
                  <a:cubicBezTo>
                    <a:pt x="310258" y="115038"/>
                    <a:pt x="334198" y="116880"/>
                    <a:pt x="358137" y="117261"/>
                  </a:cubicBezTo>
                  <a:cubicBezTo>
                    <a:pt x="375473" y="117515"/>
                    <a:pt x="390141" y="121134"/>
                    <a:pt x="400873" y="137708"/>
                  </a:cubicBezTo>
                  <a:cubicBezTo>
                    <a:pt x="412811" y="156123"/>
                    <a:pt x="428876" y="153774"/>
                    <a:pt x="444370" y="143487"/>
                  </a:cubicBezTo>
                  <a:cubicBezTo>
                    <a:pt x="459293" y="133581"/>
                    <a:pt x="459801" y="119737"/>
                    <a:pt x="449831" y="105323"/>
                  </a:cubicBezTo>
                  <a:cubicBezTo>
                    <a:pt x="441132" y="92750"/>
                    <a:pt x="445259" y="82653"/>
                    <a:pt x="453959" y="72938"/>
                  </a:cubicBezTo>
                  <a:cubicBezTo>
                    <a:pt x="471612" y="64556"/>
                    <a:pt x="488376" y="69318"/>
                    <a:pt x="504441" y="77891"/>
                  </a:cubicBezTo>
                  <a:cubicBezTo>
                    <a:pt x="534604" y="93956"/>
                    <a:pt x="559496" y="120118"/>
                    <a:pt x="592707" y="130723"/>
                  </a:cubicBezTo>
                  <a:cubicBezTo>
                    <a:pt x="601152" y="133390"/>
                    <a:pt x="608899" y="140946"/>
                    <a:pt x="611439" y="149964"/>
                  </a:cubicBezTo>
                  <a:cubicBezTo>
                    <a:pt x="619503" y="178475"/>
                    <a:pt x="641347" y="192636"/>
                    <a:pt x="661667" y="208511"/>
                  </a:cubicBezTo>
                  <a:cubicBezTo>
                    <a:pt x="674812" y="221655"/>
                    <a:pt x="683956" y="237721"/>
                    <a:pt x="690623" y="255438"/>
                  </a:cubicBezTo>
                  <a:cubicBezTo>
                    <a:pt x="691703" y="311191"/>
                    <a:pt x="692909" y="367389"/>
                    <a:pt x="737105" y="407394"/>
                  </a:cubicBezTo>
                  <a:cubicBezTo>
                    <a:pt x="750821" y="419776"/>
                    <a:pt x="751964" y="434254"/>
                    <a:pt x="752917" y="450828"/>
                  </a:cubicBezTo>
                  <a:cubicBezTo>
                    <a:pt x="756092" y="506772"/>
                    <a:pt x="765807" y="560049"/>
                    <a:pt x="808543" y="599165"/>
                  </a:cubicBezTo>
                  <a:cubicBezTo>
                    <a:pt x="819909" y="609579"/>
                    <a:pt x="820290" y="624565"/>
                    <a:pt x="817179" y="638471"/>
                  </a:cubicBezTo>
                  <a:cubicBezTo>
                    <a:pt x="807654" y="681588"/>
                    <a:pt x="811464" y="719117"/>
                    <a:pt x="853564" y="739818"/>
                  </a:cubicBezTo>
                  <a:cubicBezTo>
                    <a:pt x="870011" y="747882"/>
                    <a:pt x="875091" y="765789"/>
                    <a:pt x="887410" y="777029"/>
                  </a:cubicBezTo>
                  <a:cubicBezTo>
                    <a:pt x="895220" y="784141"/>
                    <a:pt x="903412" y="792142"/>
                    <a:pt x="914334" y="789094"/>
                  </a:cubicBezTo>
                  <a:cubicBezTo>
                    <a:pt x="927415" y="785475"/>
                    <a:pt x="924303" y="772648"/>
                    <a:pt x="925510" y="762107"/>
                  </a:cubicBezTo>
                  <a:cubicBezTo>
                    <a:pt x="930145" y="720958"/>
                    <a:pt x="955291" y="707052"/>
                    <a:pt x="989391" y="727308"/>
                  </a:cubicBezTo>
                  <a:cubicBezTo>
                    <a:pt x="998154" y="732515"/>
                    <a:pt x="1005012" y="743501"/>
                    <a:pt x="1015299" y="732071"/>
                  </a:cubicBezTo>
                  <a:cubicBezTo>
                    <a:pt x="1023300" y="723245"/>
                    <a:pt x="1022157" y="712132"/>
                    <a:pt x="1018728" y="701400"/>
                  </a:cubicBezTo>
                  <a:cubicBezTo>
                    <a:pt x="1015807" y="692320"/>
                    <a:pt x="1010727" y="684446"/>
                    <a:pt x="1006409" y="676127"/>
                  </a:cubicBezTo>
                  <a:cubicBezTo>
                    <a:pt x="987867" y="640694"/>
                    <a:pt x="993328" y="612055"/>
                    <a:pt x="1023617" y="587417"/>
                  </a:cubicBezTo>
                  <a:cubicBezTo>
                    <a:pt x="1038222" y="575543"/>
                    <a:pt x="1052320" y="576368"/>
                    <a:pt x="1062797" y="593196"/>
                  </a:cubicBezTo>
                  <a:cubicBezTo>
                    <a:pt x="1071179" y="606721"/>
                    <a:pt x="1077783" y="621644"/>
                    <a:pt x="1081593" y="637583"/>
                  </a:cubicBezTo>
                  <a:cubicBezTo>
                    <a:pt x="1085213" y="652695"/>
                    <a:pt x="1091308" y="667682"/>
                    <a:pt x="1105659" y="672000"/>
                  </a:cubicBezTo>
                  <a:cubicBezTo>
                    <a:pt x="1138552" y="681969"/>
                    <a:pt x="1150236" y="706798"/>
                    <a:pt x="1156142" y="740199"/>
                  </a:cubicBezTo>
                  <a:cubicBezTo>
                    <a:pt x="1162174" y="774362"/>
                    <a:pt x="1178875" y="804715"/>
                    <a:pt x="1180907" y="841672"/>
                  </a:cubicBezTo>
                  <a:cubicBezTo>
                    <a:pt x="1182876" y="876725"/>
                    <a:pt x="1213292" y="895076"/>
                    <a:pt x="1243645" y="904792"/>
                  </a:cubicBezTo>
                  <a:cubicBezTo>
                    <a:pt x="1274188" y="914571"/>
                    <a:pt x="1298191" y="900918"/>
                    <a:pt x="1316607" y="874946"/>
                  </a:cubicBezTo>
                  <a:cubicBezTo>
                    <a:pt x="1322702" y="866374"/>
                    <a:pt x="1327528" y="856595"/>
                    <a:pt x="1331846" y="846752"/>
                  </a:cubicBezTo>
                  <a:cubicBezTo>
                    <a:pt x="1339085" y="830179"/>
                    <a:pt x="1337117" y="808716"/>
                    <a:pt x="1356992" y="799064"/>
                  </a:cubicBezTo>
                  <a:cubicBezTo>
                    <a:pt x="1376106" y="789793"/>
                    <a:pt x="1387028" y="806112"/>
                    <a:pt x="1401442" y="812399"/>
                  </a:cubicBezTo>
                  <a:cubicBezTo>
                    <a:pt x="1407157" y="814875"/>
                    <a:pt x="1413317" y="808906"/>
                    <a:pt x="1419159" y="806430"/>
                  </a:cubicBezTo>
                  <a:cubicBezTo>
                    <a:pt x="1422651" y="805731"/>
                    <a:pt x="1426207" y="805477"/>
                    <a:pt x="1429763" y="805350"/>
                  </a:cubicBezTo>
                  <a:cubicBezTo>
                    <a:pt x="1457957" y="803318"/>
                    <a:pt x="1479547" y="797984"/>
                    <a:pt x="1470911" y="756645"/>
                  </a:cubicBezTo>
                  <a:cubicBezTo>
                    <a:pt x="1465323" y="729912"/>
                    <a:pt x="1487739" y="708322"/>
                    <a:pt x="1509837" y="718037"/>
                  </a:cubicBezTo>
                  <a:cubicBezTo>
                    <a:pt x="1547429" y="734547"/>
                    <a:pt x="1555430" y="708131"/>
                    <a:pt x="1572194" y="682096"/>
                  </a:cubicBezTo>
                  <a:cubicBezTo>
                    <a:pt x="1601213" y="636947"/>
                    <a:pt x="1641663" y="601578"/>
                    <a:pt x="1684398" y="572114"/>
                  </a:cubicBezTo>
                  <a:cubicBezTo>
                    <a:pt x="1697733" y="562906"/>
                    <a:pt x="1723832" y="559668"/>
                    <a:pt x="1739770" y="580940"/>
                  </a:cubicBezTo>
                  <a:cubicBezTo>
                    <a:pt x="1756026" y="602594"/>
                    <a:pt x="1738373" y="618469"/>
                    <a:pt x="1728912" y="640440"/>
                  </a:cubicBezTo>
                  <a:cubicBezTo>
                    <a:pt x="1758947" y="632121"/>
                    <a:pt x="1788411" y="626025"/>
                    <a:pt x="1799397" y="596942"/>
                  </a:cubicBezTo>
                  <a:cubicBezTo>
                    <a:pt x="1809239" y="570907"/>
                    <a:pt x="1776029" y="570145"/>
                    <a:pt x="1766504" y="553953"/>
                  </a:cubicBezTo>
                  <a:cubicBezTo>
                    <a:pt x="1763202" y="535220"/>
                    <a:pt x="1765234" y="513820"/>
                    <a:pt x="1734563" y="527219"/>
                  </a:cubicBezTo>
                  <a:cubicBezTo>
                    <a:pt x="1717863" y="534521"/>
                    <a:pt x="1705163" y="517059"/>
                    <a:pt x="1699575" y="498453"/>
                  </a:cubicBezTo>
                  <a:cubicBezTo>
                    <a:pt x="1695447" y="481626"/>
                    <a:pt x="1703893" y="471720"/>
                    <a:pt x="1715895" y="463846"/>
                  </a:cubicBezTo>
                  <a:cubicBezTo>
                    <a:pt x="1749930" y="448669"/>
                    <a:pt x="1784601" y="452225"/>
                    <a:pt x="1819145" y="459528"/>
                  </a:cubicBezTo>
                  <a:cubicBezTo>
                    <a:pt x="1822828" y="462766"/>
                    <a:pt x="1816923" y="457877"/>
                    <a:pt x="1820923" y="461179"/>
                  </a:cubicBezTo>
                  <a:cubicBezTo>
                    <a:pt x="1823082" y="462957"/>
                    <a:pt x="1823717" y="463528"/>
                    <a:pt x="1822511" y="462449"/>
                  </a:cubicBezTo>
                  <a:cubicBezTo>
                    <a:pt x="1803905" y="428222"/>
                    <a:pt x="1771838" y="430571"/>
                    <a:pt x="1743453" y="432095"/>
                  </a:cubicBezTo>
                  <a:cubicBezTo>
                    <a:pt x="1723260" y="433175"/>
                    <a:pt x="1707132" y="431651"/>
                    <a:pt x="1692717" y="416474"/>
                  </a:cubicBezTo>
                  <a:cubicBezTo>
                    <a:pt x="1645028" y="388344"/>
                    <a:pt x="1594736" y="367833"/>
                    <a:pt x="1540317" y="363007"/>
                  </a:cubicBezTo>
                  <a:cubicBezTo>
                    <a:pt x="1514726" y="360721"/>
                    <a:pt x="1497708" y="346497"/>
                    <a:pt x="1485389" y="325605"/>
                  </a:cubicBezTo>
                  <a:cubicBezTo>
                    <a:pt x="1468498" y="297030"/>
                    <a:pt x="1453004" y="267884"/>
                    <a:pt x="1427287" y="246738"/>
                  </a:cubicBezTo>
                  <a:cubicBezTo>
                    <a:pt x="1416428" y="237784"/>
                    <a:pt x="1412809" y="224957"/>
                    <a:pt x="1419095" y="210543"/>
                  </a:cubicBezTo>
                  <a:cubicBezTo>
                    <a:pt x="1458592" y="179936"/>
                    <a:pt x="1500757" y="187175"/>
                    <a:pt x="1525458" y="229212"/>
                  </a:cubicBezTo>
                  <a:cubicBezTo>
                    <a:pt x="1530855" y="238419"/>
                    <a:pt x="1536888" y="247183"/>
                    <a:pt x="1542603" y="256136"/>
                  </a:cubicBezTo>
                  <a:cubicBezTo>
                    <a:pt x="1573210" y="304523"/>
                    <a:pt x="1586545" y="309603"/>
                    <a:pt x="1632074" y="279441"/>
                  </a:cubicBezTo>
                  <a:cubicBezTo>
                    <a:pt x="1665158" y="257533"/>
                    <a:pt x="1683890" y="280647"/>
                    <a:pt x="1705163" y="298999"/>
                  </a:cubicBezTo>
                  <a:cubicBezTo>
                    <a:pt x="1714180" y="306746"/>
                    <a:pt x="1717419" y="320462"/>
                    <a:pt x="1734500" y="306174"/>
                  </a:cubicBezTo>
                  <a:cubicBezTo>
                    <a:pt x="1763075" y="282235"/>
                    <a:pt x="1790253" y="287632"/>
                    <a:pt x="1807080" y="321732"/>
                  </a:cubicBezTo>
                  <a:cubicBezTo>
                    <a:pt x="1820796" y="349482"/>
                    <a:pt x="1843402" y="365611"/>
                    <a:pt x="1861754" y="387201"/>
                  </a:cubicBezTo>
                  <a:cubicBezTo>
                    <a:pt x="1873120" y="400599"/>
                    <a:pt x="1885566" y="402187"/>
                    <a:pt x="1899473" y="397488"/>
                  </a:cubicBezTo>
                  <a:cubicBezTo>
                    <a:pt x="1922396" y="389614"/>
                    <a:pt x="1946209" y="385105"/>
                    <a:pt x="1968878" y="376279"/>
                  </a:cubicBezTo>
                  <a:cubicBezTo>
                    <a:pt x="2006344" y="361737"/>
                    <a:pt x="2021076" y="368151"/>
                    <a:pt x="2040951" y="408092"/>
                  </a:cubicBezTo>
                  <a:cubicBezTo>
                    <a:pt x="2040570" y="414506"/>
                    <a:pt x="2038094" y="419713"/>
                    <a:pt x="2033712" y="423967"/>
                  </a:cubicBezTo>
                  <a:cubicBezTo>
                    <a:pt x="2000819" y="454067"/>
                    <a:pt x="1975546" y="489754"/>
                    <a:pt x="1962592" y="534712"/>
                  </a:cubicBezTo>
                  <a:cubicBezTo>
                    <a:pt x="1948749" y="554842"/>
                    <a:pt x="1930842" y="544364"/>
                    <a:pt x="1914078" y="542014"/>
                  </a:cubicBezTo>
                  <a:cubicBezTo>
                    <a:pt x="1905569" y="545253"/>
                    <a:pt x="1891218" y="541380"/>
                    <a:pt x="1891916" y="557509"/>
                  </a:cubicBezTo>
                  <a:cubicBezTo>
                    <a:pt x="1892488" y="570145"/>
                    <a:pt x="1899028" y="580369"/>
                    <a:pt x="1911284" y="585004"/>
                  </a:cubicBezTo>
                  <a:cubicBezTo>
                    <a:pt x="1926651" y="590846"/>
                    <a:pt x="1944240" y="589322"/>
                    <a:pt x="1957829" y="601006"/>
                  </a:cubicBezTo>
                  <a:cubicBezTo>
                    <a:pt x="2004375" y="623803"/>
                    <a:pt x="2032188" y="667682"/>
                    <a:pt x="2062668" y="708449"/>
                  </a:cubicBezTo>
                  <a:cubicBezTo>
                    <a:pt x="2068510" y="716259"/>
                    <a:pt x="2069780" y="725467"/>
                    <a:pt x="2066795" y="735119"/>
                  </a:cubicBezTo>
                  <a:cubicBezTo>
                    <a:pt x="2023298" y="780522"/>
                    <a:pt x="2000374" y="779760"/>
                    <a:pt x="1961576" y="730483"/>
                  </a:cubicBezTo>
                  <a:cubicBezTo>
                    <a:pt x="1933191" y="694415"/>
                    <a:pt x="1891980" y="697209"/>
                    <a:pt x="1854959" y="692891"/>
                  </a:cubicBezTo>
                  <a:cubicBezTo>
                    <a:pt x="1833814" y="690478"/>
                    <a:pt x="1823019" y="721466"/>
                    <a:pt x="1838322" y="737341"/>
                  </a:cubicBezTo>
                  <a:cubicBezTo>
                    <a:pt x="1863659" y="763694"/>
                    <a:pt x="1885884" y="793412"/>
                    <a:pt x="1914332" y="816463"/>
                  </a:cubicBezTo>
                  <a:cubicBezTo>
                    <a:pt x="1940748" y="837799"/>
                    <a:pt x="1965069" y="838116"/>
                    <a:pt x="1988817" y="812907"/>
                  </a:cubicBezTo>
                  <a:cubicBezTo>
                    <a:pt x="2001327" y="799699"/>
                    <a:pt x="2012566" y="781855"/>
                    <a:pt x="2033585" y="793095"/>
                  </a:cubicBezTo>
                  <a:cubicBezTo>
                    <a:pt x="2052762" y="803318"/>
                    <a:pt x="2055683" y="820019"/>
                    <a:pt x="2048507" y="841228"/>
                  </a:cubicBezTo>
                  <a:cubicBezTo>
                    <a:pt x="2045332" y="850563"/>
                    <a:pt x="2055492" y="858056"/>
                    <a:pt x="2057461" y="867326"/>
                  </a:cubicBezTo>
                  <a:cubicBezTo>
                    <a:pt x="2060826" y="883583"/>
                    <a:pt x="2054730" y="896854"/>
                    <a:pt x="2043364" y="905744"/>
                  </a:cubicBezTo>
                  <a:cubicBezTo>
                    <a:pt x="2032061" y="914571"/>
                    <a:pt x="2032950" y="925556"/>
                    <a:pt x="2033776" y="937495"/>
                  </a:cubicBezTo>
                  <a:cubicBezTo>
                    <a:pt x="2014345" y="969245"/>
                    <a:pt x="2023615" y="1003725"/>
                    <a:pt x="2028124" y="1036746"/>
                  </a:cubicBezTo>
                  <a:cubicBezTo>
                    <a:pt x="2030601" y="1054716"/>
                    <a:pt x="2030791" y="1071480"/>
                    <a:pt x="2027171" y="1088689"/>
                  </a:cubicBezTo>
                  <a:cubicBezTo>
                    <a:pt x="2019742" y="1123995"/>
                    <a:pt x="2007804" y="1128503"/>
                    <a:pt x="1977070" y="1108310"/>
                  </a:cubicBezTo>
                  <a:cubicBezTo>
                    <a:pt x="1970339" y="1072306"/>
                    <a:pt x="1948241" y="1040238"/>
                    <a:pt x="1958845" y="999090"/>
                  </a:cubicBezTo>
                  <a:cubicBezTo>
                    <a:pt x="1964751" y="976230"/>
                    <a:pt x="1951924" y="956671"/>
                    <a:pt x="1925635" y="955402"/>
                  </a:cubicBezTo>
                  <a:cubicBezTo>
                    <a:pt x="1902775" y="954258"/>
                    <a:pt x="1880804" y="945241"/>
                    <a:pt x="1874136" y="922127"/>
                  </a:cubicBezTo>
                  <a:cubicBezTo>
                    <a:pt x="1856229" y="859580"/>
                    <a:pt x="1810382" y="846181"/>
                    <a:pt x="1759646" y="843070"/>
                  </a:cubicBezTo>
                  <a:cubicBezTo>
                    <a:pt x="1737357" y="841672"/>
                    <a:pt x="1721165" y="834307"/>
                    <a:pt x="1709100" y="816082"/>
                  </a:cubicBezTo>
                  <a:cubicBezTo>
                    <a:pt x="1698559" y="800143"/>
                    <a:pt x="1685859" y="796714"/>
                    <a:pt x="1669666" y="802747"/>
                  </a:cubicBezTo>
                  <a:cubicBezTo>
                    <a:pt x="1683573" y="797603"/>
                    <a:pt x="1694622" y="798683"/>
                    <a:pt x="1705671" y="812589"/>
                  </a:cubicBezTo>
                  <a:cubicBezTo>
                    <a:pt x="1717926" y="828020"/>
                    <a:pt x="1731706" y="842371"/>
                    <a:pt x="1745739" y="856341"/>
                  </a:cubicBezTo>
                  <a:cubicBezTo>
                    <a:pt x="1766186" y="876725"/>
                    <a:pt x="1763456" y="893425"/>
                    <a:pt x="1737865" y="904855"/>
                  </a:cubicBezTo>
                  <a:cubicBezTo>
                    <a:pt x="1722181" y="911904"/>
                    <a:pt x="1707766" y="918762"/>
                    <a:pt x="1700020" y="936288"/>
                  </a:cubicBezTo>
                  <a:cubicBezTo>
                    <a:pt x="1698432" y="939908"/>
                    <a:pt x="1694876" y="944416"/>
                    <a:pt x="1691828" y="944289"/>
                  </a:cubicBezTo>
                  <a:cubicBezTo>
                    <a:pt x="1640393" y="942828"/>
                    <a:pt x="1611501" y="998137"/>
                    <a:pt x="1562351" y="1002963"/>
                  </a:cubicBezTo>
                  <a:cubicBezTo>
                    <a:pt x="1541270" y="1005059"/>
                    <a:pt x="1525395" y="1019410"/>
                    <a:pt x="1512123" y="1036872"/>
                  </a:cubicBezTo>
                  <a:cubicBezTo>
                    <a:pt x="1492946" y="1062209"/>
                    <a:pt x="1467355" y="1074719"/>
                    <a:pt x="1438209" y="1083101"/>
                  </a:cubicBezTo>
                  <a:cubicBezTo>
                    <a:pt x="1402903" y="1093324"/>
                    <a:pt x="1375280" y="1120947"/>
                    <a:pt x="1343022" y="1138600"/>
                  </a:cubicBezTo>
                  <a:cubicBezTo>
                    <a:pt x="1318321" y="1152062"/>
                    <a:pt x="1302255" y="1138282"/>
                    <a:pt x="1283523" y="1127995"/>
                  </a:cubicBezTo>
                  <a:cubicBezTo>
                    <a:pt x="1267521" y="1119232"/>
                    <a:pt x="1261234" y="1106596"/>
                    <a:pt x="1268982" y="1089451"/>
                  </a:cubicBezTo>
                  <a:cubicBezTo>
                    <a:pt x="1265743" y="1117835"/>
                    <a:pt x="1298001" y="1153141"/>
                    <a:pt x="1329878" y="1146410"/>
                  </a:cubicBezTo>
                  <a:cubicBezTo>
                    <a:pt x="1376741" y="1136504"/>
                    <a:pt x="1425001" y="1141013"/>
                    <a:pt x="1469133" y="1145903"/>
                  </a:cubicBezTo>
                  <a:cubicBezTo>
                    <a:pt x="1537078" y="1153459"/>
                    <a:pt x="1605151" y="1176700"/>
                    <a:pt x="1669666" y="1206291"/>
                  </a:cubicBezTo>
                  <a:cubicBezTo>
                    <a:pt x="1671000" y="1240835"/>
                    <a:pt x="1644711" y="1232644"/>
                    <a:pt x="1628138" y="1234739"/>
                  </a:cubicBezTo>
                  <a:cubicBezTo>
                    <a:pt x="1588259" y="1239692"/>
                    <a:pt x="1548889" y="1225722"/>
                    <a:pt x="1508503" y="1229596"/>
                  </a:cubicBezTo>
                  <a:cubicBezTo>
                    <a:pt x="1476372" y="1232707"/>
                    <a:pt x="1444813" y="1239692"/>
                    <a:pt x="1412682" y="1241915"/>
                  </a:cubicBezTo>
                  <a:cubicBezTo>
                    <a:pt x="1400934" y="1242741"/>
                    <a:pt x="1384996" y="1246042"/>
                    <a:pt x="1381503" y="1234358"/>
                  </a:cubicBezTo>
                  <a:cubicBezTo>
                    <a:pt x="1366835" y="1185272"/>
                    <a:pt x="1333053" y="1214356"/>
                    <a:pt x="1308859" y="1214292"/>
                  </a:cubicBezTo>
                  <a:cubicBezTo>
                    <a:pt x="1291397" y="1214229"/>
                    <a:pt x="1274760" y="1221277"/>
                    <a:pt x="1258631" y="1208260"/>
                  </a:cubicBezTo>
                  <a:cubicBezTo>
                    <a:pt x="1252471" y="1203243"/>
                    <a:pt x="1243772" y="1200068"/>
                    <a:pt x="1236914" y="1203053"/>
                  </a:cubicBezTo>
                  <a:cubicBezTo>
                    <a:pt x="1192146" y="1222293"/>
                    <a:pt x="1143378" y="1224643"/>
                    <a:pt x="1098039" y="1242677"/>
                  </a:cubicBezTo>
                  <a:cubicBezTo>
                    <a:pt x="1055812" y="1259441"/>
                    <a:pt x="1010092" y="1265918"/>
                    <a:pt x="970214" y="1290810"/>
                  </a:cubicBezTo>
                  <a:cubicBezTo>
                    <a:pt x="965007" y="1294049"/>
                    <a:pt x="958022" y="1288079"/>
                    <a:pt x="951926" y="1287508"/>
                  </a:cubicBezTo>
                  <a:cubicBezTo>
                    <a:pt x="920049" y="1284651"/>
                    <a:pt x="889950" y="1267442"/>
                    <a:pt x="855660" y="1282619"/>
                  </a:cubicBezTo>
                  <a:cubicBezTo>
                    <a:pt x="836420" y="1291128"/>
                    <a:pt x="814702" y="1275888"/>
                    <a:pt x="802320" y="1258870"/>
                  </a:cubicBezTo>
                  <a:cubicBezTo>
                    <a:pt x="789048" y="1240581"/>
                    <a:pt x="790445" y="1216515"/>
                    <a:pt x="803844" y="1197782"/>
                  </a:cubicBezTo>
                  <a:cubicBezTo>
                    <a:pt x="822703" y="1171303"/>
                    <a:pt x="819020" y="1151173"/>
                    <a:pt x="794954" y="1132059"/>
                  </a:cubicBezTo>
                  <a:cubicBezTo>
                    <a:pt x="782254" y="1122026"/>
                    <a:pt x="777174" y="1106088"/>
                    <a:pt x="771967" y="1090530"/>
                  </a:cubicBezTo>
                  <a:cubicBezTo>
                    <a:pt x="761616" y="1059352"/>
                    <a:pt x="754632" y="1057954"/>
                    <a:pt x="728723" y="1076243"/>
                  </a:cubicBezTo>
                  <a:cubicBezTo>
                    <a:pt x="712531" y="1087609"/>
                    <a:pt x="707324" y="1105897"/>
                    <a:pt x="697989" y="1121836"/>
                  </a:cubicBezTo>
                  <a:cubicBezTo>
                    <a:pt x="685480" y="1143235"/>
                    <a:pt x="669986" y="1158158"/>
                    <a:pt x="645030" y="1135488"/>
                  </a:cubicBezTo>
                  <a:cubicBezTo>
                    <a:pt x="646935" y="1149014"/>
                    <a:pt x="663636" y="1156126"/>
                    <a:pt x="659762" y="1166984"/>
                  </a:cubicBezTo>
                  <a:cubicBezTo>
                    <a:pt x="667255" y="1141267"/>
                    <a:pt x="685226" y="1133012"/>
                    <a:pt x="707387" y="1150157"/>
                  </a:cubicBezTo>
                  <a:cubicBezTo>
                    <a:pt x="733359" y="1170287"/>
                    <a:pt x="756028" y="1193274"/>
                    <a:pt x="764029" y="1228834"/>
                  </a:cubicBezTo>
                  <a:cubicBezTo>
                    <a:pt x="769808" y="1254488"/>
                    <a:pt x="764157" y="1272903"/>
                    <a:pt x="738566" y="1277856"/>
                  </a:cubicBezTo>
                  <a:cubicBezTo>
                    <a:pt x="701736" y="1284968"/>
                    <a:pt x="665858" y="1303510"/>
                    <a:pt x="626870" y="1286238"/>
                  </a:cubicBezTo>
                  <a:cubicBezTo>
                    <a:pt x="612709" y="1280015"/>
                    <a:pt x="596008" y="1286873"/>
                    <a:pt x="593024" y="1303193"/>
                  </a:cubicBezTo>
                  <a:cubicBezTo>
                    <a:pt x="589341" y="1323259"/>
                    <a:pt x="608391" y="1320274"/>
                    <a:pt x="619694" y="1322941"/>
                  </a:cubicBezTo>
                  <a:cubicBezTo>
                    <a:pt x="637982" y="1327259"/>
                    <a:pt x="653603" y="1334879"/>
                    <a:pt x="659699" y="1355771"/>
                  </a:cubicBezTo>
                  <a:cubicBezTo>
                    <a:pt x="666112" y="1377679"/>
                    <a:pt x="681352" y="1385934"/>
                    <a:pt x="700720" y="1384092"/>
                  </a:cubicBezTo>
                  <a:cubicBezTo>
                    <a:pt x="720595" y="1382251"/>
                    <a:pt x="737169" y="1385489"/>
                    <a:pt x="742693" y="1408476"/>
                  </a:cubicBezTo>
                  <a:cubicBezTo>
                    <a:pt x="748282" y="1431654"/>
                    <a:pt x="737550" y="1447211"/>
                    <a:pt x="718754" y="1458451"/>
                  </a:cubicBezTo>
                  <a:cubicBezTo>
                    <a:pt x="695830" y="1472104"/>
                    <a:pt x="676463" y="1489185"/>
                    <a:pt x="676844" y="1521253"/>
                  </a:cubicBezTo>
                  <a:cubicBezTo>
                    <a:pt x="654936" y="1537953"/>
                    <a:pt x="629346" y="1538271"/>
                    <a:pt x="608201" y="1526333"/>
                  </a:cubicBezTo>
                  <a:cubicBezTo>
                    <a:pt x="557146" y="1497377"/>
                    <a:pt x="497393" y="1499726"/>
                    <a:pt x="446847" y="1470897"/>
                  </a:cubicBezTo>
                  <a:cubicBezTo>
                    <a:pt x="398651" y="1414826"/>
                    <a:pt x="335658" y="1384029"/>
                    <a:pt x="272349" y="1353612"/>
                  </a:cubicBezTo>
                  <a:cubicBezTo>
                    <a:pt x="260919" y="1348087"/>
                    <a:pt x="249743" y="1344595"/>
                    <a:pt x="236916" y="1345548"/>
                  </a:cubicBezTo>
                  <a:cubicBezTo>
                    <a:pt x="224470" y="1346436"/>
                    <a:pt x="212214" y="1344214"/>
                    <a:pt x="207706" y="1328275"/>
                  </a:cubicBezTo>
                  <a:cubicBezTo>
                    <a:pt x="203324" y="1312591"/>
                    <a:pt x="204086" y="1296779"/>
                    <a:pt x="218310" y="1288588"/>
                  </a:cubicBezTo>
                  <a:cubicBezTo>
                    <a:pt x="248028" y="1271506"/>
                    <a:pt x="246885" y="1247249"/>
                    <a:pt x="235455" y="1219245"/>
                  </a:cubicBezTo>
                  <a:cubicBezTo>
                    <a:pt x="229804" y="1205402"/>
                    <a:pt x="229740" y="1189845"/>
                    <a:pt x="224660" y="1175875"/>
                  </a:cubicBezTo>
                  <a:cubicBezTo>
                    <a:pt x="212976" y="1143616"/>
                    <a:pt x="211262" y="1116438"/>
                    <a:pt x="251521" y="1107993"/>
                  </a:cubicBezTo>
                  <a:cubicBezTo>
                    <a:pt x="257934" y="1106659"/>
                    <a:pt x="266062" y="1101770"/>
                    <a:pt x="265110" y="1095674"/>
                  </a:cubicBezTo>
                  <a:cubicBezTo>
                    <a:pt x="260030" y="1064559"/>
                    <a:pt x="272476" y="1027601"/>
                    <a:pt x="245806" y="1003725"/>
                  </a:cubicBezTo>
                  <a:cubicBezTo>
                    <a:pt x="230248" y="989755"/>
                    <a:pt x="223771" y="976357"/>
                    <a:pt x="225105" y="955275"/>
                  </a:cubicBezTo>
                  <a:cubicBezTo>
                    <a:pt x="227073" y="923778"/>
                    <a:pt x="215961" y="902061"/>
                    <a:pt x="183068" y="900410"/>
                  </a:cubicBezTo>
                  <a:cubicBezTo>
                    <a:pt x="169288" y="899712"/>
                    <a:pt x="158112" y="894251"/>
                    <a:pt x="154048" y="878947"/>
                  </a:cubicBezTo>
                  <a:cubicBezTo>
                    <a:pt x="149667" y="862374"/>
                    <a:pt x="155191" y="849673"/>
                    <a:pt x="168653" y="840720"/>
                  </a:cubicBezTo>
                  <a:cubicBezTo>
                    <a:pt x="179067" y="833735"/>
                    <a:pt x="188973" y="822368"/>
                    <a:pt x="183766" y="810748"/>
                  </a:cubicBezTo>
                  <a:cubicBezTo>
                    <a:pt x="168780" y="777537"/>
                    <a:pt x="167320" y="740580"/>
                    <a:pt x="155572" y="706099"/>
                  </a:cubicBezTo>
                  <a:cubicBezTo>
                    <a:pt x="139570" y="659109"/>
                    <a:pt x="114869" y="629073"/>
                    <a:pt x="77848" y="600625"/>
                  </a:cubicBezTo>
                  <a:cubicBezTo>
                    <a:pt x="44892" y="575352"/>
                    <a:pt x="33145" y="529378"/>
                    <a:pt x="23937" y="486388"/>
                  </a:cubicBezTo>
                  <a:cubicBezTo>
                    <a:pt x="22159" y="478070"/>
                    <a:pt x="23683" y="469815"/>
                    <a:pt x="28445" y="463020"/>
                  </a:cubicBezTo>
                  <a:cubicBezTo>
                    <a:pt x="55877" y="424285"/>
                    <a:pt x="41971" y="386820"/>
                    <a:pt x="21587" y="353292"/>
                  </a:cubicBezTo>
                  <a:cubicBezTo>
                    <a:pt x="-828" y="316334"/>
                    <a:pt x="-6924" y="284711"/>
                    <a:pt x="8697" y="239753"/>
                  </a:cubicBezTo>
                  <a:cubicBezTo>
                    <a:pt x="25016" y="192699"/>
                    <a:pt x="21397" y="138343"/>
                    <a:pt x="19238" y="86844"/>
                  </a:cubicBezTo>
                  <a:cubicBezTo>
                    <a:pt x="18539" y="70588"/>
                    <a:pt x="14666" y="54332"/>
                    <a:pt x="18285" y="38203"/>
                  </a:cubicBezTo>
                  <a:cubicBezTo>
                    <a:pt x="23873" y="13120"/>
                    <a:pt x="35557" y="-4596"/>
                    <a:pt x="63434" y="1055"/>
                  </a:cubicBezTo>
                  <a:cubicBezTo>
                    <a:pt x="65910" y="1563"/>
                    <a:pt x="68387" y="2325"/>
                    <a:pt x="70927" y="2452"/>
                  </a:cubicBezTo>
                  <a:cubicBezTo>
                    <a:pt x="126807" y="5500"/>
                    <a:pt x="146238" y="33440"/>
                    <a:pt x="114424" y="83796"/>
                  </a:cubicBezTo>
                  <a:cubicBezTo>
                    <a:pt x="84516" y="131104"/>
                    <a:pt x="93723" y="175935"/>
                    <a:pt x="102232" y="220258"/>
                  </a:cubicBezTo>
                  <a:cubicBezTo>
                    <a:pt x="110551" y="263756"/>
                    <a:pt x="119060" y="307698"/>
                    <a:pt x="129664" y="350879"/>
                  </a:cubicBezTo>
                  <a:cubicBezTo>
                    <a:pt x="132331" y="361674"/>
                    <a:pt x="134998" y="372786"/>
                    <a:pt x="147508" y="374310"/>
                  </a:cubicBezTo>
                  <a:cubicBezTo>
                    <a:pt x="157922" y="375580"/>
                    <a:pt x="164589" y="368087"/>
                    <a:pt x="167701" y="358943"/>
                  </a:cubicBezTo>
                  <a:cubicBezTo>
                    <a:pt x="175130" y="337226"/>
                    <a:pt x="195387" y="327764"/>
                    <a:pt x="206626" y="309413"/>
                  </a:cubicBezTo>
                  <a:cubicBezTo>
                    <a:pt x="219707" y="287950"/>
                    <a:pt x="238249" y="278361"/>
                    <a:pt x="262252" y="291887"/>
                  </a:cubicBezTo>
                  <a:cubicBezTo>
                    <a:pt x="266634" y="294363"/>
                    <a:pt x="260792" y="292268"/>
                    <a:pt x="265745" y="293347"/>
                  </a:cubicBezTo>
                  <a:cubicBezTo>
                    <a:pt x="282826" y="297094"/>
                    <a:pt x="303146" y="307825"/>
                    <a:pt x="315529" y="290045"/>
                  </a:cubicBezTo>
                  <a:cubicBezTo>
                    <a:pt x="329118" y="270487"/>
                    <a:pt x="319847" y="247818"/>
                    <a:pt x="308036" y="229339"/>
                  </a:cubicBezTo>
                  <a:cubicBezTo>
                    <a:pt x="290065" y="201399"/>
                    <a:pt x="272666" y="173205"/>
                    <a:pt x="258061" y="142979"/>
                  </a:cubicBezTo>
                  <a:cubicBezTo>
                    <a:pt x="257744" y="138534"/>
                    <a:pt x="258252" y="134215"/>
                    <a:pt x="259395" y="129961"/>
                  </a:cubicBezTo>
                  <a:cubicBezTo>
                    <a:pt x="263141" y="114848"/>
                    <a:pt x="268920" y="103481"/>
                    <a:pt x="286001" y="11389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69" name="Полилиния: фигура 168">
              <a:extLst>
                <a:ext uri="{FF2B5EF4-FFF2-40B4-BE49-F238E27FC236}">
                  <a16:creationId xmlns="" xmlns:a16="http://schemas.microsoft.com/office/drawing/2014/main" id="{7A7FA8E2-98BE-4F47-9D07-797B4C67809C}"/>
                </a:ext>
              </a:extLst>
            </p:cNvPr>
            <p:cNvSpPr/>
            <p:nvPr/>
          </p:nvSpPr>
          <p:spPr>
            <a:xfrm>
              <a:off x="2508798" y="1368521"/>
              <a:ext cx="1948946" cy="1229114"/>
            </a:xfrm>
            <a:custGeom>
              <a:avLst/>
              <a:gdLst>
                <a:gd name="connsiteX0" fmla="*/ 1766212 w 1948946"/>
                <a:gd name="connsiteY0" fmla="*/ 351257 h 1229114"/>
                <a:gd name="connsiteX1" fmla="*/ 1735732 w 1948946"/>
                <a:gd name="connsiteY1" fmla="*/ 400343 h 1229114"/>
                <a:gd name="connsiteX2" fmla="*/ 1696616 w 1948946"/>
                <a:gd name="connsiteY2" fmla="*/ 410376 h 1229114"/>
                <a:gd name="connsiteX3" fmla="*/ 1659532 w 1948946"/>
                <a:gd name="connsiteY3" fmla="*/ 424917 h 1229114"/>
                <a:gd name="connsiteX4" fmla="*/ 1661882 w 1948946"/>
                <a:gd name="connsiteY4" fmla="*/ 466066 h 1229114"/>
                <a:gd name="connsiteX5" fmla="*/ 1637815 w 1948946"/>
                <a:gd name="connsiteY5" fmla="*/ 427140 h 1229114"/>
                <a:gd name="connsiteX6" fmla="*/ 1628671 w 1948946"/>
                <a:gd name="connsiteY6" fmla="*/ 404343 h 1229114"/>
                <a:gd name="connsiteX7" fmla="*/ 1647721 w 1948946"/>
                <a:gd name="connsiteY7" fmla="*/ 487910 h 1229114"/>
                <a:gd name="connsiteX8" fmla="*/ 1703220 w 1948946"/>
                <a:gd name="connsiteY8" fmla="*/ 541758 h 1229114"/>
                <a:gd name="connsiteX9" fmla="*/ 1712237 w 1948946"/>
                <a:gd name="connsiteY9" fmla="*/ 581700 h 1229114"/>
                <a:gd name="connsiteX10" fmla="*/ 1704681 w 1948946"/>
                <a:gd name="connsiteY10" fmla="*/ 638025 h 1229114"/>
                <a:gd name="connsiteX11" fmla="*/ 1711983 w 1948946"/>
                <a:gd name="connsiteY11" fmla="*/ 662409 h 1229114"/>
                <a:gd name="connsiteX12" fmla="*/ 1727414 w 1948946"/>
                <a:gd name="connsiteY12" fmla="*/ 643486 h 1229114"/>
                <a:gd name="connsiteX13" fmla="*/ 1732811 w 1948946"/>
                <a:gd name="connsiteY13" fmla="*/ 621642 h 1229114"/>
                <a:gd name="connsiteX14" fmla="*/ 1762847 w 1948946"/>
                <a:gd name="connsiteY14" fmla="*/ 720638 h 1229114"/>
                <a:gd name="connsiteX15" fmla="*/ 1801391 w 1948946"/>
                <a:gd name="connsiteY15" fmla="*/ 573826 h 1229114"/>
                <a:gd name="connsiteX16" fmla="*/ 1806598 w 1948946"/>
                <a:gd name="connsiteY16" fmla="*/ 517374 h 1229114"/>
                <a:gd name="connsiteX17" fmla="*/ 1818727 w 1948946"/>
                <a:gd name="connsiteY17" fmla="*/ 495784 h 1229114"/>
                <a:gd name="connsiteX18" fmla="*/ 1833967 w 1948946"/>
                <a:gd name="connsiteY18" fmla="*/ 519660 h 1229114"/>
                <a:gd name="connsiteX19" fmla="*/ 1830347 w 1948946"/>
                <a:gd name="connsiteY19" fmla="*/ 654090 h 1229114"/>
                <a:gd name="connsiteX20" fmla="*/ 1853906 w 1948946"/>
                <a:gd name="connsiteY20" fmla="*/ 779694 h 1229114"/>
                <a:gd name="connsiteX21" fmla="*/ 1933852 w 1948946"/>
                <a:gd name="connsiteY21" fmla="*/ 875071 h 1229114"/>
                <a:gd name="connsiteX22" fmla="*/ 1945981 w 1948946"/>
                <a:gd name="connsiteY22" fmla="*/ 918505 h 1229114"/>
                <a:gd name="connsiteX23" fmla="*/ 1920517 w 1948946"/>
                <a:gd name="connsiteY23" fmla="*/ 923204 h 1229114"/>
                <a:gd name="connsiteX24" fmla="*/ 1885148 w 1948946"/>
                <a:gd name="connsiteY24" fmla="*/ 889486 h 1229114"/>
                <a:gd name="connsiteX25" fmla="*/ 1901785 w 1948946"/>
                <a:gd name="connsiteY25" fmla="*/ 928856 h 1229114"/>
                <a:gd name="connsiteX26" fmla="*/ 1937345 w 1948946"/>
                <a:gd name="connsiteY26" fmla="*/ 972735 h 1229114"/>
                <a:gd name="connsiteX27" fmla="*/ 1936773 w 1948946"/>
                <a:gd name="connsiteY27" fmla="*/ 1037314 h 1229114"/>
                <a:gd name="connsiteX28" fmla="*/ 1891307 w 1948946"/>
                <a:gd name="connsiteY28" fmla="*/ 1057317 h 1229114"/>
                <a:gd name="connsiteX29" fmla="*/ 1785897 w 1948946"/>
                <a:gd name="connsiteY29" fmla="*/ 1021058 h 1229114"/>
                <a:gd name="connsiteX30" fmla="*/ 1737066 w 1948946"/>
                <a:gd name="connsiteY30" fmla="*/ 983403 h 1229114"/>
                <a:gd name="connsiteX31" fmla="*/ 1704109 w 1948946"/>
                <a:gd name="connsiteY31" fmla="*/ 911266 h 1229114"/>
                <a:gd name="connsiteX32" fmla="*/ 1690203 w 1948946"/>
                <a:gd name="connsiteY32" fmla="*/ 892978 h 1229114"/>
                <a:gd name="connsiteX33" fmla="*/ 1619083 w 1948946"/>
                <a:gd name="connsiteY33" fmla="*/ 828335 h 1229114"/>
                <a:gd name="connsiteX34" fmla="*/ 1604859 w 1948946"/>
                <a:gd name="connsiteY34" fmla="*/ 773788 h 1229114"/>
                <a:gd name="connsiteX35" fmla="*/ 1587269 w 1948946"/>
                <a:gd name="connsiteY35" fmla="*/ 678855 h 1229114"/>
                <a:gd name="connsiteX36" fmla="*/ 1551582 w 1948946"/>
                <a:gd name="connsiteY36" fmla="*/ 627356 h 1229114"/>
                <a:gd name="connsiteX37" fmla="*/ 1569489 w 1948946"/>
                <a:gd name="connsiteY37" fmla="*/ 658408 h 1229114"/>
                <a:gd name="connsiteX38" fmla="*/ 1582126 w 1948946"/>
                <a:gd name="connsiteY38" fmla="*/ 747944 h 1229114"/>
                <a:gd name="connsiteX39" fmla="*/ 1579903 w 1948946"/>
                <a:gd name="connsiteY39" fmla="*/ 787123 h 1229114"/>
                <a:gd name="connsiteX40" fmla="*/ 1578316 w 1948946"/>
                <a:gd name="connsiteY40" fmla="*/ 823890 h 1229114"/>
                <a:gd name="connsiteX41" fmla="*/ 1538120 w 1948946"/>
                <a:gd name="connsiteY41" fmla="*/ 815952 h 1229114"/>
                <a:gd name="connsiteX42" fmla="*/ 1480589 w 1948946"/>
                <a:gd name="connsiteY42" fmla="*/ 772328 h 1229114"/>
                <a:gd name="connsiteX43" fmla="*/ 1538057 w 1948946"/>
                <a:gd name="connsiteY43" fmla="*/ 816969 h 1229114"/>
                <a:gd name="connsiteX44" fmla="*/ 1557043 w 1948946"/>
                <a:gd name="connsiteY44" fmla="*/ 834304 h 1229114"/>
                <a:gd name="connsiteX45" fmla="*/ 1579332 w 1948946"/>
                <a:gd name="connsiteY45" fmla="*/ 843512 h 1229114"/>
                <a:gd name="connsiteX46" fmla="*/ 1600731 w 1948946"/>
                <a:gd name="connsiteY46" fmla="*/ 886882 h 1229114"/>
                <a:gd name="connsiteX47" fmla="*/ 1564282 w 1948946"/>
                <a:gd name="connsiteY47" fmla="*/ 917680 h 1229114"/>
                <a:gd name="connsiteX48" fmla="*/ 1498877 w 1948946"/>
                <a:gd name="connsiteY48" fmla="*/ 900027 h 1229114"/>
                <a:gd name="connsiteX49" fmla="*/ 1390546 w 1948946"/>
                <a:gd name="connsiteY49" fmla="*/ 745467 h 1229114"/>
                <a:gd name="connsiteX50" fmla="*/ 1334666 w 1948946"/>
                <a:gd name="connsiteY50" fmla="*/ 676125 h 1229114"/>
                <a:gd name="connsiteX51" fmla="*/ 1234590 w 1948946"/>
                <a:gd name="connsiteY51" fmla="*/ 626912 h 1229114"/>
                <a:gd name="connsiteX52" fmla="*/ 1273325 w 1948946"/>
                <a:gd name="connsiteY52" fmla="*/ 706795 h 1229114"/>
                <a:gd name="connsiteX53" fmla="*/ 1350478 w 1948946"/>
                <a:gd name="connsiteY53" fmla="*/ 816524 h 1229114"/>
                <a:gd name="connsiteX54" fmla="*/ 1392261 w 1948946"/>
                <a:gd name="connsiteY54" fmla="*/ 923903 h 1229114"/>
                <a:gd name="connsiteX55" fmla="*/ 1422423 w 1948946"/>
                <a:gd name="connsiteY55" fmla="*/ 977370 h 1229114"/>
                <a:gd name="connsiteX56" fmla="*/ 1433472 w 1948946"/>
                <a:gd name="connsiteY56" fmla="*/ 1017121 h 1229114"/>
                <a:gd name="connsiteX57" fmla="*/ 1400833 w 1948946"/>
                <a:gd name="connsiteY57" fmla="*/ 1039092 h 1229114"/>
                <a:gd name="connsiteX58" fmla="*/ 1270595 w 1948946"/>
                <a:gd name="connsiteY58" fmla="*/ 1046967 h 1229114"/>
                <a:gd name="connsiteX59" fmla="*/ 1115464 w 1948946"/>
                <a:gd name="connsiteY59" fmla="*/ 1055603 h 1229114"/>
                <a:gd name="connsiteX60" fmla="*/ 1077999 w 1948946"/>
                <a:gd name="connsiteY60" fmla="*/ 1042331 h 1229114"/>
                <a:gd name="connsiteX61" fmla="*/ 1049107 w 1948946"/>
                <a:gd name="connsiteY61" fmla="*/ 1009819 h 1229114"/>
                <a:gd name="connsiteX62" fmla="*/ 963191 w 1948946"/>
                <a:gd name="connsiteY62" fmla="*/ 956352 h 1229114"/>
                <a:gd name="connsiteX63" fmla="*/ 889277 w 1948946"/>
                <a:gd name="connsiteY63" fmla="*/ 925998 h 1229114"/>
                <a:gd name="connsiteX64" fmla="*/ 741005 w 1948946"/>
                <a:gd name="connsiteY64" fmla="*/ 903519 h 1229114"/>
                <a:gd name="connsiteX65" fmla="*/ 710779 w 1948946"/>
                <a:gd name="connsiteY65" fmla="*/ 890565 h 1229114"/>
                <a:gd name="connsiteX66" fmla="*/ 743545 w 1948946"/>
                <a:gd name="connsiteY66" fmla="*/ 926443 h 1229114"/>
                <a:gd name="connsiteX67" fmla="*/ 762468 w 1948946"/>
                <a:gd name="connsiteY67" fmla="*/ 971020 h 1229114"/>
                <a:gd name="connsiteX68" fmla="*/ 818030 w 1948946"/>
                <a:gd name="connsiteY68" fmla="*/ 1020296 h 1229114"/>
                <a:gd name="connsiteX69" fmla="*/ 847939 w 1948946"/>
                <a:gd name="connsiteY69" fmla="*/ 1025884 h 1229114"/>
                <a:gd name="connsiteX70" fmla="*/ 970811 w 1948946"/>
                <a:gd name="connsiteY70" fmla="*/ 1069065 h 1229114"/>
                <a:gd name="connsiteX71" fmla="*/ 1042884 w 1948946"/>
                <a:gd name="connsiteY71" fmla="*/ 1082082 h 1229114"/>
                <a:gd name="connsiteX72" fmla="*/ 1129053 w 1948946"/>
                <a:gd name="connsiteY72" fmla="*/ 1090020 h 1229114"/>
                <a:gd name="connsiteX73" fmla="*/ 1146770 w 1948946"/>
                <a:gd name="connsiteY73" fmla="*/ 1113451 h 1229114"/>
                <a:gd name="connsiteX74" fmla="*/ 1128482 w 1948946"/>
                <a:gd name="connsiteY74" fmla="*/ 1136248 h 1229114"/>
                <a:gd name="connsiteX75" fmla="*/ 1028660 w 1948946"/>
                <a:gd name="connsiteY75" fmla="*/ 1178920 h 1229114"/>
                <a:gd name="connsiteX76" fmla="*/ 822031 w 1948946"/>
                <a:gd name="connsiteY76" fmla="*/ 1222989 h 1229114"/>
                <a:gd name="connsiteX77" fmla="*/ 771675 w 1948946"/>
                <a:gd name="connsiteY77" fmla="*/ 1186985 h 1229114"/>
                <a:gd name="connsiteX78" fmla="*/ 643342 w 1948946"/>
                <a:gd name="connsiteY78" fmla="*/ 1205717 h 1229114"/>
                <a:gd name="connsiteX79" fmla="*/ 613370 w 1948946"/>
                <a:gd name="connsiteY79" fmla="*/ 1204955 h 1229114"/>
                <a:gd name="connsiteX80" fmla="*/ 499006 w 1948946"/>
                <a:gd name="connsiteY80" fmla="*/ 1220830 h 1229114"/>
                <a:gd name="connsiteX81" fmla="*/ 446682 w 1948946"/>
                <a:gd name="connsiteY81" fmla="*/ 1185461 h 1229114"/>
                <a:gd name="connsiteX82" fmla="*/ 415313 w 1948946"/>
                <a:gd name="connsiteY82" fmla="*/ 1021122 h 1229114"/>
                <a:gd name="connsiteX83" fmla="*/ 421727 w 1948946"/>
                <a:gd name="connsiteY83" fmla="*/ 984228 h 1229114"/>
                <a:gd name="connsiteX84" fmla="*/ 453477 w 1948946"/>
                <a:gd name="connsiteY84" fmla="*/ 980736 h 1229114"/>
                <a:gd name="connsiteX85" fmla="*/ 515707 w 1948946"/>
                <a:gd name="connsiteY85" fmla="*/ 1059095 h 1229114"/>
                <a:gd name="connsiteX86" fmla="*/ 632102 w 1948946"/>
                <a:gd name="connsiteY86" fmla="*/ 965940 h 1229114"/>
                <a:gd name="connsiteX87" fmla="*/ 574698 w 1948946"/>
                <a:gd name="connsiteY87" fmla="*/ 994706 h 1229114"/>
                <a:gd name="connsiteX88" fmla="*/ 555394 w 1948946"/>
                <a:gd name="connsiteY88" fmla="*/ 930825 h 1229114"/>
                <a:gd name="connsiteX89" fmla="*/ 563141 w 1948946"/>
                <a:gd name="connsiteY89" fmla="*/ 830494 h 1229114"/>
                <a:gd name="connsiteX90" fmla="*/ 621815 w 1948946"/>
                <a:gd name="connsiteY90" fmla="*/ 762676 h 1229114"/>
                <a:gd name="connsiteX91" fmla="*/ 648803 w 1948946"/>
                <a:gd name="connsiteY91" fmla="*/ 740641 h 1229114"/>
                <a:gd name="connsiteX92" fmla="*/ 635976 w 1948946"/>
                <a:gd name="connsiteY92" fmla="*/ 705335 h 1229114"/>
                <a:gd name="connsiteX93" fmla="*/ 607337 w 1948946"/>
                <a:gd name="connsiteY93" fmla="*/ 719368 h 1229114"/>
                <a:gd name="connsiteX94" fmla="*/ 579905 w 1948946"/>
                <a:gd name="connsiteY94" fmla="*/ 771883 h 1229114"/>
                <a:gd name="connsiteX95" fmla="*/ 524597 w 1948946"/>
                <a:gd name="connsiteY95" fmla="*/ 795124 h 1229114"/>
                <a:gd name="connsiteX96" fmla="*/ 468971 w 1948946"/>
                <a:gd name="connsiteY96" fmla="*/ 810936 h 1229114"/>
                <a:gd name="connsiteX97" fmla="*/ 424711 w 1948946"/>
                <a:gd name="connsiteY97" fmla="*/ 948732 h 1229114"/>
                <a:gd name="connsiteX98" fmla="*/ 339240 w 1948946"/>
                <a:gd name="connsiteY98" fmla="*/ 1054079 h 1229114"/>
                <a:gd name="connsiteX99" fmla="*/ 199667 w 1948946"/>
                <a:gd name="connsiteY99" fmla="*/ 1084749 h 1229114"/>
                <a:gd name="connsiteX100" fmla="*/ 149185 w 1948946"/>
                <a:gd name="connsiteY100" fmla="*/ 1101259 h 1229114"/>
                <a:gd name="connsiteX101" fmla="*/ 98766 w 1948946"/>
                <a:gd name="connsiteY101" fmla="*/ 1081765 h 1229114"/>
                <a:gd name="connsiteX102" fmla="*/ 126071 w 1948946"/>
                <a:gd name="connsiteY102" fmla="*/ 1014391 h 1229114"/>
                <a:gd name="connsiteX103" fmla="*/ 149883 w 1948946"/>
                <a:gd name="connsiteY103" fmla="*/ 929554 h 1229114"/>
                <a:gd name="connsiteX104" fmla="*/ 109243 w 1948946"/>
                <a:gd name="connsiteY104" fmla="*/ 825604 h 1229114"/>
                <a:gd name="connsiteX105" fmla="*/ 84351 w 1948946"/>
                <a:gd name="connsiteY105" fmla="*/ 796648 h 1229114"/>
                <a:gd name="connsiteX106" fmla="*/ 4786 w 1948946"/>
                <a:gd name="connsiteY106" fmla="*/ 673585 h 1229114"/>
                <a:gd name="connsiteX107" fmla="*/ 7897 w 1948946"/>
                <a:gd name="connsiteY107" fmla="*/ 626849 h 1229114"/>
                <a:gd name="connsiteX108" fmla="*/ 127976 w 1948946"/>
                <a:gd name="connsiteY108" fmla="*/ 521629 h 1229114"/>
                <a:gd name="connsiteX109" fmla="*/ 163726 w 1948946"/>
                <a:gd name="connsiteY109" fmla="*/ 531154 h 1229114"/>
                <a:gd name="connsiteX110" fmla="*/ 190968 w 1948946"/>
                <a:gd name="connsiteY110" fmla="*/ 597638 h 1229114"/>
                <a:gd name="connsiteX111" fmla="*/ 190523 w 1948946"/>
                <a:gd name="connsiteY111" fmla="*/ 536678 h 1229114"/>
                <a:gd name="connsiteX112" fmla="*/ 191984 w 1948946"/>
                <a:gd name="connsiteY112" fmla="*/ 419710 h 1229114"/>
                <a:gd name="connsiteX113" fmla="*/ 268692 w 1948946"/>
                <a:gd name="connsiteY113" fmla="*/ 399898 h 1229114"/>
                <a:gd name="connsiteX114" fmla="*/ 311872 w 1948946"/>
                <a:gd name="connsiteY114" fmla="*/ 437427 h 1229114"/>
                <a:gd name="connsiteX115" fmla="*/ 440015 w 1948946"/>
                <a:gd name="connsiteY115" fmla="*/ 447587 h 1229114"/>
                <a:gd name="connsiteX116" fmla="*/ 506690 w 1948946"/>
                <a:gd name="connsiteY116" fmla="*/ 420536 h 1229114"/>
                <a:gd name="connsiteX117" fmla="*/ 545996 w 1948946"/>
                <a:gd name="connsiteY117" fmla="*/ 461113 h 1229114"/>
                <a:gd name="connsiteX118" fmla="*/ 566951 w 1948946"/>
                <a:gd name="connsiteY118" fmla="*/ 560554 h 1229114"/>
                <a:gd name="connsiteX119" fmla="*/ 526883 w 1948946"/>
                <a:gd name="connsiteY119" fmla="*/ 424156 h 1229114"/>
                <a:gd name="connsiteX120" fmla="*/ 553934 w 1948946"/>
                <a:gd name="connsiteY120" fmla="*/ 346939 h 1229114"/>
                <a:gd name="connsiteX121" fmla="*/ 650898 w 1948946"/>
                <a:gd name="connsiteY121" fmla="*/ 285153 h 1229114"/>
                <a:gd name="connsiteX122" fmla="*/ 679029 w 1948946"/>
                <a:gd name="connsiteY122" fmla="*/ 276073 h 1229114"/>
                <a:gd name="connsiteX123" fmla="*/ 767484 w 1948946"/>
                <a:gd name="connsiteY123" fmla="*/ 269596 h 1229114"/>
                <a:gd name="connsiteX124" fmla="*/ 835048 w 1948946"/>
                <a:gd name="connsiteY124" fmla="*/ 228956 h 1229114"/>
                <a:gd name="connsiteX125" fmla="*/ 915439 w 1948946"/>
                <a:gd name="connsiteY125" fmla="*/ 234417 h 1229114"/>
                <a:gd name="connsiteX126" fmla="*/ 925536 w 1948946"/>
                <a:gd name="connsiteY126" fmla="*/ 266294 h 1229114"/>
                <a:gd name="connsiteX127" fmla="*/ 933918 w 1948946"/>
                <a:gd name="connsiteY127" fmla="*/ 301346 h 1229114"/>
                <a:gd name="connsiteX128" fmla="*/ 940712 w 1948946"/>
                <a:gd name="connsiteY128" fmla="*/ 298806 h 1229114"/>
                <a:gd name="connsiteX129" fmla="*/ 936077 w 1948946"/>
                <a:gd name="connsiteY129" fmla="*/ 258166 h 1229114"/>
                <a:gd name="connsiteX130" fmla="*/ 922996 w 1948946"/>
                <a:gd name="connsiteY130" fmla="*/ 190601 h 1229114"/>
                <a:gd name="connsiteX131" fmla="*/ 985670 w 1948946"/>
                <a:gd name="connsiteY131" fmla="*/ 165709 h 1229114"/>
                <a:gd name="connsiteX132" fmla="*/ 1033740 w 1948946"/>
                <a:gd name="connsiteY132" fmla="*/ 160693 h 1229114"/>
                <a:gd name="connsiteX133" fmla="*/ 1071649 w 1948946"/>
                <a:gd name="connsiteY133" fmla="*/ 142659 h 1229114"/>
                <a:gd name="connsiteX134" fmla="*/ 1082000 w 1948946"/>
                <a:gd name="connsiteY134" fmla="*/ 137769 h 1229114"/>
                <a:gd name="connsiteX135" fmla="*/ 1228621 w 1948946"/>
                <a:gd name="connsiteY135" fmla="*/ 85953 h 1229114"/>
                <a:gd name="connsiteX136" fmla="*/ 1302535 w 1948946"/>
                <a:gd name="connsiteY136" fmla="*/ 79095 h 1229114"/>
                <a:gd name="connsiteX137" fmla="*/ 1335809 w 1948946"/>
                <a:gd name="connsiteY137" fmla="*/ 65442 h 1229114"/>
                <a:gd name="connsiteX138" fmla="*/ 1385657 w 1948946"/>
                <a:gd name="connsiteY138" fmla="*/ 32549 h 1229114"/>
                <a:gd name="connsiteX139" fmla="*/ 1417788 w 1948946"/>
                <a:gd name="connsiteY139" fmla="*/ 20802 h 1229114"/>
                <a:gd name="connsiteX140" fmla="*/ 1533739 w 1948946"/>
                <a:gd name="connsiteY140" fmla="*/ 37947 h 1229114"/>
                <a:gd name="connsiteX141" fmla="*/ 1566378 w 1948946"/>
                <a:gd name="connsiteY141" fmla="*/ 269024 h 1229114"/>
                <a:gd name="connsiteX142" fmla="*/ 1560726 w 1948946"/>
                <a:gd name="connsiteY142" fmla="*/ 291884 h 1229114"/>
                <a:gd name="connsiteX143" fmla="*/ 1476208 w 1948946"/>
                <a:gd name="connsiteY143" fmla="*/ 276962 h 1229114"/>
                <a:gd name="connsiteX144" fmla="*/ 1437028 w 1948946"/>
                <a:gd name="connsiteY144" fmla="*/ 237465 h 1229114"/>
                <a:gd name="connsiteX145" fmla="*/ 1393340 w 1948946"/>
                <a:gd name="connsiteY145" fmla="*/ 183807 h 1229114"/>
                <a:gd name="connsiteX146" fmla="*/ 1403881 w 1948946"/>
                <a:gd name="connsiteY146" fmla="*/ 230670 h 1229114"/>
                <a:gd name="connsiteX147" fmla="*/ 1399500 w 1948946"/>
                <a:gd name="connsiteY147" fmla="*/ 284201 h 1229114"/>
                <a:gd name="connsiteX148" fmla="*/ 1355050 w 1948946"/>
                <a:gd name="connsiteY148" fmla="*/ 264325 h 1229114"/>
                <a:gd name="connsiteX149" fmla="*/ 1322093 w 1948946"/>
                <a:gd name="connsiteY149" fmla="*/ 214795 h 1229114"/>
                <a:gd name="connsiteX150" fmla="*/ 1289200 w 1948946"/>
                <a:gd name="connsiteY150" fmla="*/ 181965 h 1229114"/>
                <a:gd name="connsiteX151" fmla="*/ 1227923 w 1948946"/>
                <a:gd name="connsiteY151" fmla="*/ 222225 h 1229114"/>
                <a:gd name="connsiteX152" fmla="*/ 1204237 w 1948946"/>
                <a:gd name="connsiteY152" fmla="*/ 289789 h 1229114"/>
                <a:gd name="connsiteX153" fmla="*/ 1204872 w 1948946"/>
                <a:gd name="connsiteY153" fmla="*/ 316522 h 1229114"/>
                <a:gd name="connsiteX154" fmla="*/ 1228621 w 1948946"/>
                <a:gd name="connsiteY154" fmla="*/ 377737 h 1229114"/>
                <a:gd name="connsiteX155" fmla="*/ 1259228 w 1948946"/>
                <a:gd name="connsiteY155" fmla="*/ 421679 h 1229114"/>
                <a:gd name="connsiteX156" fmla="*/ 1296122 w 1948946"/>
                <a:gd name="connsiteY156" fmla="*/ 451905 h 1229114"/>
                <a:gd name="connsiteX157" fmla="*/ 1361082 w 1948946"/>
                <a:gd name="connsiteY157" fmla="*/ 393739 h 1229114"/>
                <a:gd name="connsiteX158" fmla="*/ 1330983 w 1948946"/>
                <a:gd name="connsiteY158" fmla="*/ 376721 h 1229114"/>
                <a:gd name="connsiteX159" fmla="*/ 1300313 w 1948946"/>
                <a:gd name="connsiteY159" fmla="*/ 302997 h 1229114"/>
                <a:gd name="connsiteX160" fmla="*/ 1333523 w 1948946"/>
                <a:gd name="connsiteY160" fmla="*/ 262420 h 1229114"/>
                <a:gd name="connsiteX161" fmla="*/ 1369782 w 1948946"/>
                <a:gd name="connsiteY161" fmla="*/ 282931 h 1229114"/>
                <a:gd name="connsiteX162" fmla="*/ 1406612 w 1948946"/>
                <a:gd name="connsiteY162" fmla="*/ 341034 h 1229114"/>
                <a:gd name="connsiteX163" fmla="*/ 1438171 w 1948946"/>
                <a:gd name="connsiteY163" fmla="*/ 355639 h 1229114"/>
                <a:gd name="connsiteX164" fmla="*/ 1515768 w 1948946"/>
                <a:gd name="connsiteY164" fmla="*/ 371387 h 1229114"/>
                <a:gd name="connsiteX165" fmla="*/ 1536660 w 1948946"/>
                <a:gd name="connsiteY165" fmla="*/ 383579 h 1229114"/>
                <a:gd name="connsiteX166" fmla="*/ 1556726 w 1948946"/>
                <a:gd name="connsiteY166" fmla="*/ 297726 h 1229114"/>
                <a:gd name="connsiteX167" fmla="*/ 1608224 w 1948946"/>
                <a:gd name="connsiteY167" fmla="*/ 269469 h 1229114"/>
                <a:gd name="connsiteX168" fmla="*/ 1766276 w 1948946"/>
                <a:gd name="connsiteY168" fmla="*/ 351448 h 122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1948946" h="1229114">
                  <a:moveTo>
                    <a:pt x="1766212" y="351257"/>
                  </a:moveTo>
                  <a:cubicBezTo>
                    <a:pt x="1765831" y="374625"/>
                    <a:pt x="1739034" y="379070"/>
                    <a:pt x="1735732" y="400343"/>
                  </a:cubicBezTo>
                  <a:cubicBezTo>
                    <a:pt x="1725255" y="415329"/>
                    <a:pt x="1712364" y="416472"/>
                    <a:pt x="1696616" y="410376"/>
                  </a:cubicBezTo>
                  <a:cubicBezTo>
                    <a:pt x="1681440" y="404470"/>
                    <a:pt x="1667406" y="406883"/>
                    <a:pt x="1659532" y="424917"/>
                  </a:cubicBezTo>
                  <a:cubicBezTo>
                    <a:pt x="1655532" y="439713"/>
                    <a:pt x="1682202" y="459843"/>
                    <a:pt x="1661882" y="466066"/>
                  </a:cubicBezTo>
                  <a:cubicBezTo>
                    <a:pt x="1642832" y="471908"/>
                    <a:pt x="1642959" y="442888"/>
                    <a:pt x="1637815" y="427140"/>
                  </a:cubicBezTo>
                  <a:cubicBezTo>
                    <a:pt x="1635339" y="419710"/>
                    <a:pt x="1636990" y="410567"/>
                    <a:pt x="1628671" y="404343"/>
                  </a:cubicBezTo>
                  <a:cubicBezTo>
                    <a:pt x="1613812" y="438253"/>
                    <a:pt x="1618765" y="465113"/>
                    <a:pt x="1647721" y="487910"/>
                  </a:cubicBezTo>
                  <a:cubicBezTo>
                    <a:pt x="1667660" y="503658"/>
                    <a:pt x="1679027" y="529439"/>
                    <a:pt x="1703220" y="541758"/>
                  </a:cubicBezTo>
                  <a:cubicBezTo>
                    <a:pt x="1716746" y="548616"/>
                    <a:pt x="1718333" y="565952"/>
                    <a:pt x="1712237" y="581700"/>
                  </a:cubicBezTo>
                  <a:cubicBezTo>
                    <a:pt x="1705252" y="599797"/>
                    <a:pt x="1705252" y="618974"/>
                    <a:pt x="1704681" y="638025"/>
                  </a:cubicBezTo>
                  <a:cubicBezTo>
                    <a:pt x="1704427" y="646978"/>
                    <a:pt x="1700299" y="659805"/>
                    <a:pt x="1711983" y="662409"/>
                  </a:cubicBezTo>
                  <a:cubicBezTo>
                    <a:pt x="1723350" y="664949"/>
                    <a:pt x="1725191" y="652757"/>
                    <a:pt x="1727414" y="643486"/>
                  </a:cubicBezTo>
                  <a:cubicBezTo>
                    <a:pt x="1728874" y="637136"/>
                    <a:pt x="1730525" y="630849"/>
                    <a:pt x="1732811" y="621642"/>
                  </a:cubicBezTo>
                  <a:cubicBezTo>
                    <a:pt x="1767292" y="647105"/>
                    <a:pt x="1738971" y="691174"/>
                    <a:pt x="1762847" y="720638"/>
                  </a:cubicBezTo>
                  <a:cubicBezTo>
                    <a:pt x="1793136" y="674728"/>
                    <a:pt x="1796375" y="623483"/>
                    <a:pt x="1801391" y="573826"/>
                  </a:cubicBezTo>
                  <a:cubicBezTo>
                    <a:pt x="1803296" y="555220"/>
                    <a:pt x="1805011" y="536170"/>
                    <a:pt x="1806598" y="517374"/>
                  </a:cubicBezTo>
                  <a:cubicBezTo>
                    <a:pt x="1807424" y="508039"/>
                    <a:pt x="1806598" y="495784"/>
                    <a:pt x="1818727" y="495784"/>
                  </a:cubicBezTo>
                  <a:cubicBezTo>
                    <a:pt x="1832125" y="495784"/>
                    <a:pt x="1833903" y="508802"/>
                    <a:pt x="1833967" y="519660"/>
                  </a:cubicBezTo>
                  <a:cubicBezTo>
                    <a:pt x="1834284" y="564555"/>
                    <a:pt x="1839936" y="610084"/>
                    <a:pt x="1830347" y="654090"/>
                  </a:cubicBezTo>
                  <a:cubicBezTo>
                    <a:pt x="1820124" y="700890"/>
                    <a:pt x="1855430" y="735942"/>
                    <a:pt x="1853906" y="779694"/>
                  </a:cubicBezTo>
                  <a:cubicBezTo>
                    <a:pt x="1902737" y="789981"/>
                    <a:pt x="1903817" y="846496"/>
                    <a:pt x="1933852" y="875071"/>
                  </a:cubicBezTo>
                  <a:cubicBezTo>
                    <a:pt x="1942488" y="888089"/>
                    <a:pt x="1954617" y="900408"/>
                    <a:pt x="1945981" y="918505"/>
                  </a:cubicBezTo>
                  <a:cubicBezTo>
                    <a:pt x="1939948" y="931205"/>
                    <a:pt x="1930233" y="929427"/>
                    <a:pt x="1920517" y="923204"/>
                  </a:cubicBezTo>
                  <a:cubicBezTo>
                    <a:pt x="1905595" y="917299"/>
                    <a:pt x="1902483" y="897360"/>
                    <a:pt x="1885148" y="889486"/>
                  </a:cubicBezTo>
                  <a:cubicBezTo>
                    <a:pt x="1878798" y="909615"/>
                    <a:pt x="1891244" y="918379"/>
                    <a:pt x="1901785" y="928856"/>
                  </a:cubicBezTo>
                  <a:cubicBezTo>
                    <a:pt x="1915183" y="942128"/>
                    <a:pt x="1935376" y="949176"/>
                    <a:pt x="1937345" y="972735"/>
                  </a:cubicBezTo>
                  <a:cubicBezTo>
                    <a:pt x="1938043" y="994198"/>
                    <a:pt x="1937789" y="1015724"/>
                    <a:pt x="1936773" y="1037314"/>
                  </a:cubicBezTo>
                  <a:cubicBezTo>
                    <a:pt x="1929153" y="1063223"/>
                    <a:pt x="1916326" y="1071668"/>
                    <a:pt x="1891307" y="1057317"/>
                  </a:cubicBezTo>
                  <a:cubicBezTo>
                    <a:pt x="1858478" y="1038521"/>
                    <a:pt x="1821203" y="1032806"/>
                    <a:pt x="1785897" y="1021058"/>
                  </a:cubicBezTo>
                  <a:cubicBezTo>
                    <a:pt x="1765260" y="1014962"/>
                    <a:pt x="1748178" y="1003659"/>
                    <a:pt x="1737066" y="983403"/>
                  </a:cubicBezTo>
                  <a:cubicBezTo>
                    <a:pt x="1737066" y="953748"/>
                    <a:pt x="1740114" y="922887"/>
                    <a:pt x="1704109" y="911266"/>
                  </a:cubicBezTo>
                  <a:cubicBezTo>
                    <a:pt x="1698204" y="909361"/>
                    <a:pt x="1691155" y="900344"/>
                    <a:pt x="1690203" y="892978"/>
                  </a:cubicBezTo>
                  <a:cubicBezTo>
                    <a:pt x="1684551" y="847893"/>
                    <a:pt x="1652738" y="837225"/>
                    <a:pt x="1619083" y="828335"/>
                  </a:cubicBezTo>
                  <a:cubicBezTo>
                    <a:pt x="1594381" y="816016"/>
                    <a:pt x="1602763" y="793918"/>
                    <a:pt x="1604859" y="773788"/>
                  </a:cubicBezTo>
                  <a:cubicBezTo>
                    <a:pt x="1597874" y="742419"/>
                    <a:pt x="1595969" y="710034"/>
                    <a:pt x="1587269" y="678855"/>
                  </a:cubicBezTo>
                  <a:cubicBezTo>
                    <a:pt x="1581300" y="657583"/>
                    <a:pt x="1573744" y="638850"/>
                    <a:pt x="1551582" y="627356"/>
                  </a:cubicBezTo>
                  <a:cubicBezTo>
                    <a:pt x="1551265" y="644565"/>
                    <a:pt x="1563647" y="649264"/>
                    <a:pt x="1569489" y="658408"/>
                  </a:cubicBezTo>
                  <a:cubicBezTo>
                    <a:pt x="1586952" y="686094"/>
                    <a:pt x="1601684" y="713653"/>
                    <a:pt x="1582126" y="747944"/>
                  </a:cubicBezTo>
                  <a:cubicBezTo>
                    <a:pt x="1575585" y="759437"/>
                    <a:pt x="1574506" y="773598"/>
                    <a:pt x="1579903" y="787123"/>
                  </a:cubicBezTo>
                  <a:cubicBezTo>
                    <a:pt x="1584920" y="799696"/>
                    <a:pt x="1591460" y="813412"/>
                    <a:pt x="1578316" y="823890"/>
                  </a:cubicBezTo>
                  <a:cubicBezTo>
                    <a:pt x="1563266" y="835891"/>
                    <a:pt x="1549931" y="828144"/>
                    <a:pt x="1538120" y="815952"/>
                  </a:cubicBezTo>
                  <a:cubicBezTo>
                    <a:pt x="1518880" y="801601"/>
                    <a:pt x="1499703" y="787060"/>
                    <a:pt x="1480589" y="772328"/>
                  </a:cubicBezTo>
                  <a:cubicBezTo>
                    <a:pt x="1499830" y="787060"/>
                    <a:pt x="1519134" y="801665"/>
                    <a:pt x="1538057" y="816969"/>
                  </a:cubicBezTo>
                  <a:cubicBezTo>
                    <a:pt x="1543835" y="823509"/>
                    <a:pt x="1550122" y="829351"/>
                    <a:pt x="1557043" y="834304"/>
                  </a:cubicBezTo>
                  <a:cubicBezTo>
                    <a:pt x="1564536" y="837479"/>
                    <a:pt x="1573490" y="839194"/>
                    <a:pt x="1579332" y="843512"/>
                  </a:cubicBezTo>
                  <a:cubicBezTo>
                    <a:pt x="1592730" y="853291"/>
                    <a:pt x="1606827" y="865737"/>
                    <a:pt x="1600731" y="886882"/>
                  </a:cubicBezTo>
                  <a:cubicBezTo>
                    <a:pt x="1595397" y="905488"/>
                    <a:pt x="1582697" y="915775"/>
                    <a:pt x="1564282" y="917680"/>
                  </a:cubicBezTo>
                  <a:cubicBezTo>
                    <a:pt x="1540470" y="920220"/>
                    <a:pt x="1518372" y="912854"/>
                    <a:pt x="1498877" y="900027"/>
                  </a:cubicBezTo>
                  <a:cubicBezTo>
                    <a:pt x="1444077" y="864022"/>
                    <a:pt x="1403246" y="814873"/>
                    <a:pt x="1390546" y="745467"/>
                  </a:cubicBezTo>
                  <a:cubicBezTo>
                    <a:pt x="1383879" y="708954"/>
                    <a:pt x="1366607" y="689396"/>
                    <a:pt x="1334666" y="676125"/>
                  </a:cubicBezTo>
                  <a:cubicBezTo>
                    <a:pt x="1301011" y="662155"/>
                    <a:pt x="1261197" y="661393"/>
                    <a:pt x="1234590" y="626912"/>
                  </a:cubicBezTo>
                  <a:cubicBezTo>
                    <a:pt x="1246338" y="655360"/>
                    <a:pt x="1254148" y="684443"/>
                    <a:pt x="1273325" y="706795"/>
                  </a:cubicBezTo>
                  <a:cubicBezTo>
                    <a:pt x="1302408" y="740768"/>
                    <a:pt x="1332888" y="774487"/>
                    <a:pt x="1350478" y="816524"/>
                  </a:cubicBezTo>
                  <a:cubicBezTo>
                    <a:pt x="1365210" y="851830"/>
                    <a:pt x="1382736" y="886501"/>
                    <a:pt x="1392261" y="923903"/>
                  </a:cubicBezTo>
                  <a:cubicBezTo>
                    <a:pt x="1397785" y="945874"/>
                    <a:pt x="1402802" y="964797"/>
                    <a:pt x="1422423" y="977370"/>
                  </a:cubicBezTo>
                  <a:cubicBezTo>
                    <a:pt x="1435758" y="985879"/>
                    <a:pt x="1438870" y="1001246"/>
                    <a:pt x="1433472" y="1017121"/>
                  </a:cubicBezTo>
                  <a:cubicBezTo>
                    <a:pt x="1428011" y="1033187"/>
                    <a:pt x="1415248" y="1043220"/>
                    <a:pt x="1400833" y="1039092"/>
                  </a:cubicBezTo>
                  <a:cubicBezTo>
                    <a:pt x="1356447" y="1026456"/>
                    <a:pt x="1315362" y="1052999"/>
                    <a:pt x="1270595" y="1046967"/>
                  </a:cubicBezTo>
                  <a:cubicBezTo>
                    <a:pt x="1219604" y="1040108"/>
                    <a:pt x="1165883" y="1011597"/>
                    <a:pt x="1115464" y="1055603"/>
                  </a:cubicBezTo>
                  <a:cubicBezTo>
                    <a:pt x="1105939" y="1063921"/>
                    <a:pt x="1088858" y="1053380"/>
                    <a:pt x="1077999" y="1042331"/>
                  </a:cubicBezTo>
                  <a:cubicBezTo>
                    <a:pt x="1067839" y="1031980"/>
                    <a:pt x="1058378" y="1021058"/>
                    <a:pt x="1049107" y="1009819"/>
                  </a:cubicBezTo>
                  <a:cubicBezTo>
                    <a:pt x="1025993" y="982006"/>
                    <a:pt x="1001291" y="957304"/>
                    <a:pt x="963191" y="956352"/>
                  </a:cubicBezTo>
                  <a:cubicBezTo>
                    <a:pt x="935696" y="955653"/>
                    <a:pt x="912899" y="937492"/>
                    <a:pt x="889277" y="925998"/>
                  </a:cubicBezTo>
                  <a:cubicBezTo>
                    <a:pt x="841017" y="902630"/>
                    <a:pt x="787741" y="930316"/>
                    <a:pt x="741005" y="903519"/>
                  </a:cubicBezTo>
                  <a:cubicBezTo>
                    <a:pt x="733385" y="899201"/>
                    <a:pt x="724241" y="897487"/>
                    <a:pt x="710779" y="890565"/>
                  </a:cubicBezTo>
                  <a:cubicBezTo>
                    <a:pt x="722844" y="906758"/>
                    <a:pt x="735988" y="913806"/>
                    <a:pt x="743545" y="926443"/>
                  </a:cubicBezTo>
                  <a:cubicBezTo>
                    <a:pt x="751927" y="940350"/>
                    <a:pt x="756943" y="955844"/>
                    <a:pt x="762468" y="971020"/>
                  </a:cubicBezTo>
                  <a:cubicBezTo>
                    <a:pt x="772564" y="998643"/>
                    <a:pt x="789582" y="1016359"/>
                    <a:pt x="818030" y="1020296"/>
                  </a:cubicBezTo>
                  <a:cubicBezTo>
                    <a:pt x="828063" y="1021693"/>
                    <a:pt x="837842" y="1026329"/>
                    <a:pt x="847939" y="1025884"/>
                  </a:cubicBezTo>
                  <a:cubicBezTo>
                    <a:pt x="894103" y="1023598"/>
                    <a:pt x="934235" y="1039537"/>
                    <a:pt x="970811" y="1069065"/>
                  </a:cubicBezTo>
                  <a:cubicBezTo>
                    <a:pt x="992274" y="1086337"/>
                    <a:pt x="1016722" y="1091480"/>
                    <a:pt x="1042884" y="1082082"/>
                  </a:cubicBezTo>
                  <a:cubicBezTo>
                    <a:pt x="1072538" y="1071478"/>
                    <a:pt x="1099907" y="1091036"/>
                    <a:pt x="1129053" y="1090020"/>
                  </a:cubicBezTo>
                  <a:cubicBezTo>
                    <a:pt x="1139150" y="1089702"/>
                    <a:pt x="1146008" y="1101259"/>
                    <a:pt x="1146770" y="1113451"/>
                  </a:cubicBezTo>
                  <a:cubicBezTo>
                    <a:pt x="1147722" y="1127358"/>
                    <a:pt x="1137943" y="1133390"/>
                    <a:pt x="1128482" y="1136248"/>
                  </a:cubicBezTo>
                  <a:cubicBezTo>
                    <a:pt x="1093684" y="1146598"/>
                    <a:pt x="1059902" y="1159172"/>
                    <a:pt x="1028660" y="1178920"/>
                  </a:cubicBezTo>
                  <a:cubicBezTo>
                    <a:pt x="958619" y="1187112"/>
                    <a:pt x="888261" y="1191493"/>
                    <a:pt x="822031" y="1222989"/>
                  </a:cubicBezTo>
                  <a:cubicBezTo>
                    <a:pt x="792122" y="1237214"/>
                    <a:pt x="781200" y="1227244"/>
                    <a:pt x="771675" y="1186985"/>
                  </a:cubicBezTo>
                  <a:cubicBezTo>
                    <a:pt x="731289" y="1213337"/>
                    <a:pt x="686395" y="1200383"/>
                    <a:pt x="643342" y="1205717"/>
                  </a:cubicBezTo>
                  <a:cubicBezTo>
                    <a:pt x="633245" y="1205781"/>
                    <a:pt x="620418" y="1210162"/>
                    <a:pt x="613370" y="1204955"/>
                  </a:cubicBezTo>
                  <a:cubicBezTo>
                    <a:pt x="570126" y="1173015"/>
                    <a:pt x="535519" y="1204638"/>
                    <a:pt x="499006" y="1220830"/>
                  </a:cubicBezTo>
                  <a:cubicBezTo>
                    <a:pt x="460462" y="1237975"/>
                    <a:pt x="446238" y="1229149"/>
                    <a:pt x="446682" y="1185461"/>
                  </a:cubicBezTo>
                  <a:cubicBezTo>
                    <a:pt x="447190" y="1128183"/>
                    <a:pt x="449921" y="1070970"/>
                    <a:pt x="415313" y="1021122"/>
                  </a:cubicBezTo>
                  <a:cubicBezTo>
                    <a:pt x="406995" y="1009184"/>
                    <a:pt x="411186" y="994579"/>
                    <a:pt x="421727" y="984228"/>
                  </a:cubicBezTo>
                  <a:cubicBezTo>
                    <a:pt x="431188" y="974894"/>
                    <a:pt x="441412" y="976926"/>
                    <a:pt x="453477" y="980736"/>
                  </a:cubicBezTo>
                  <a:cubicBezTo>
                    <a:pt x="491958" y="992864"/>
                    <a:pt x="497673" y="1033632"/>
                    <a:pt x="515707" y="1059095"/>
                  </a:cubicBezTo>
                  <a:cubicBezTo>
                    <a:pt x="554124" y="1027599"/>
                    <a:pt x="602384" y="1009565"/>
                    <a:pt x="632102" y="965940"/>
                  </a:cubicBezTo>
                  <a:cubicBezTo>
                    <a:pt x="619021" y="989689"/>
                    <a:pt x="600543" y="1006263"/>
                    <a:pt x="574698" y="994706"/>
                  </a:cubicBezTo>
                  <a:cubicBezTo>
                    <a:pt x="548409" y="982958"/>
                    <a:pt x="551013" y="955653"/>
                    <a:pt x="555394" y="930825"/>
                  </a:cubicBezTo>
                  <a:cubicBezTo>
                    <a:pt x="561236" y="897614"/>
                    <a:pt x="567078" y="865356"/>
                    <a:pt x="563141" y="830494"/>
                  </a:cubicBezTo>
                  <a:cubicBezTo>
                    <a:pt x="559077" y="794489"/>
                    <a:pt x="587652" y="764200"/>
                    <a:pt x="621815" y="762676"/>
                  </a:cubicBezTo>
                  <a:cubicBezTo>
                    <a:pt x="637182" y="761977"/>
                    <a:pt x="646199" y="756389"/>
                    <a:pt x="648803" y="740641"/>
                  </a:cubicBezTo>
                  <a:cubicBezTo>
                    <a:pt x="651152" y="726417"/>
                    <a:pt x="649184" y="712193"/>
                    <a:pt x="635976" y="705335"/>
                  </a:cubicBezTo>
                  <a:cubicBezTo>
                    <a:pt x="622768" y="698477"/>
                    <a:pt x="615338" y="710986"/>
                    <a:pt x="607337" y="719368"/>
                  </a:cubicBezTo>
                  <a:cubicBezTo>
                    <a:pt x="593367" y="733974"/>
                    <a:pt x="584795" y="751119"/>
                    <a:pt x="579905" y="771883"/>
                  </a:cubicBezTo>
                  <a:cubicBezTo>
                    <a:pt x="571333" y="808015"/>
                    <a:pt x="552791" y="814936"/>
                    <a:pt x="524597" y="795124"/>
                  </a:cubicBezTo>
                  <a:cubicBezTo>
                    <a:pt x="495196" y="774487"/>
                    <a:pt x="484719" y="776773"/>
                    <a:pt x="468971" y="810936"/>
                  </a:cubicBezTo>
                  <a:cubicBezTo>
                    <a:pt x="448778" y="854688"/>
                    <a:pt x="432204" y="899455"/>
                    <a:pt x="424711" y="948732"/>
                  </a:cubicBezTo>
                  <a:cubicBezTo>
                    <a:pt x="416901" y="1000421"/>
                    <a:pt x="396962" y="1038775"/>
                    <a:pt x="339240" y="1054079"/>
                  </a:cubicBezTo>
                  <a:cubicBezTo>
                    <a:pt x="292885" y="1066334"/>
                    <a:pt x="249959" y="1090528"/>
                    <a:pt x="199667" y="1084749"/>
                  </a:cubicBezTo>
                  <a:cubicBezTo>
                    <a:pt x="182141" y="1082717"/>
                    <a:pt x="165949" y="1095163"/>
                    <a:pt x="149185" y="1101259"/>
                  </a:cubicBezTo>
                  <a:cubicBezTo>
                    <a:pt x="128738" y="1108689"/>
                    <a:pt x="108100" y="1109133"/>
                    <a:pt x="98766" y="1081765"/>
                  </a:cubicBezTo>
                  <a:cubicBezTo>
                    <a:pt x="90638" y="1057889"/>
                    <a:pt x="105751" y="1021884"/>
                    <a:pt x="126071" y="1014391"/>
                  </a:cubicBezTo>
                  <a:cubicBezTo>
                    <a:pt x="178522" y="995087"/>
                    <a:pt x="184999" y="972100"/>
                    <a:pt x="149883" y="929554"/>
                  </a:cubicBezTo>
                  <a:cubicBezTo>
                    <a:pt x="138009" y="894248"/>
                    <a:pt x="108227" y="867515"/>
                    <a:pt x="109243" y="825604"/>
                  </a:cubicBezTo>
                  <a:cubicBezTo>
                    <a:pt x="109624" y="810999"/>
                    <a:pt x="95781" y="803951"/>
                    <a:pt x="84351" y="796648"/>
                  </a:cubicBezTo>
                  <a:cubicBezTo>
                    <a:pt x="40790" y="768708"/>
                    <a:pt x="25614" y="718543"/>
                    <a:pt x="4786" y="673585"/>
                  </a:cubicBezTo>
                  <a:cubicBezTo>
                    <a:pt x="-1120" y="660821"/>
                    <a:pt x="-3088" y="641644"/>
                    <a:pt x="7897" y="626849"/>
                  </a:cubicBezTo>
                  <a:cubicBezTo>
                    <a:pt x="29932" y="568492"/>
                    <a:pt x="92352" y="563031"/>
                    <a:pt x="127976" y="521629"/>
                  </a:cubicBezTo>
                  <a:cubicBezTo>
                    <a:pt x="137818" y="510135"/>
                    <a:pt x="157059" y="516295"/>
                    <a:pt x="163726" y="531154"/>
                  </a:cubicBezTo>
                  <a:cubicBezTo>
                    <a:pt x="173378" y="552680"/>
                    <a:pt x="191476" y="570587"/>
                    <a:pt x="190968" y="597638"/>
                  </a:cubicBezTo>
                  <a:cubicBezTo>
                    <a:pt x="202842" y="576810"/>
                    <a:pt x="199477" y="556363"/>
                    <a:pt x="190523" y="536678"/>
                  </a:cubicBezTo>
                  <a:cubicBezTo>
                    <a:pt x="172489" y="497244"/>
                    <a:pt x="174521" y="458509"/>
                    <a:pt x="191984" y="419710"/>
                  </a:cubicBezTo>
                  <a:cubicBezTo>
                    <a:pt x="215479" y="403518"/>
                    <a:pt x="241831" y="400406"/>
                    <a:pt x="268692" y="399898"/>
                  </a:cubicBezTo>
                  <a:cubicBezTo>
                    <a:pt x="289456" y="403645"/>
                    <a:pt x="298854" y="423775"/>
                    <a:pt x="311872" y="437427"/>
                  </a:cubicBezTo>
                  <a:cubicBezTo>
                    <a:pt x="358417" y="486132"/>
                    <a:pt x="387119" y="489370"/>
                    <a:pt x="440015" y="447587"/>
                  </a:cubicBezTo>
                  <a:cubicBezTo>
                    <a:pt x="459700" y="432029"/>
                    <a:pt x="475575" y="409487"/>
                    <a:pt x="506690" y="420536"/>
                  </a:cubicBezTo>
                  <a:cubicBezTo>
                    <a:pt x="527645" y="427966"/>
                    <a:pt x="538948" y="438634"/>
                    <a:pt x="545996" y="461113"/>
                  </a:cubicBezTo>
                  <a:cubicBezTo>
                    <a:pt x="556283" y="493752"/>
                    <a:pt x="553108" y="529185"/>
                    <a:pt x="566951" y="560554"/>
                  </a:cubicBezTo>
                  <a:cubicBezTo>
                    <a:pt x="551457" y="515977"/>
                    <a:pt x="555966" y="465685"/>
                    <a:pt x="526883" y="424156"/>
                  </a:cubicBezTo>
                  <a:cubicBezTo>
                    <a:pt x="509166" y="398755"/>
                    <a:pt x="524089" y="360465"/>
                    <a:pt x="553934" y="346939"/>
                  </a:cubicBezTo>
                  <a:cubicBezTo>
                    <a:pt x="589113" y="331001"/>
                    <a:pt x="624482" y="316713"/>
                    <a:pt x="650898" y="285153"/>
                  </a:cubicBezTo>
                  <a:cubicBezTo>
                    <a:pt x="658137" y="276517"/>
                    <a:pt x="669377" y="273723"/>
                    <a:pt x="679029" y="276073"/>
                  </a:cubicBezTo>
                  <a:cubicBezTo>
                    <a:pt x="709318" y="283375"/>
                    <a:pt x="738020" y="271564"/>
                    <a:pt x="767484" y="269596"/>
                  </a:cubicBezTo>
                  <a:cubicBezTo>
                    <a:pt x="796059" y="267691"/>
                    <a:pt x="819745" y="262420"/>
                    <a:pt x="835048" y="228956"/>
                  </a:cubicBezTo>
                  <a:cubicBezTo>
                    <a:pt x="848193" y="200126"/>
                    <a:pt x="897215" y="205651"/>
                    <a:pt x="915439" y="234417"/>
                  </a:cubicBezTo>
                  <a:cubicBezTo>
                    <a:pt x="921345" y="243815"/>
                    <a:pt x="922678" y="255372"/>
                    <a:pt x="925536" y="266294"/>
                  </a:cubicBezTo>
                  <a:cubicBezTo>
                    <a:pt x="928520" y="277978"/>
                    <a:pt x="920202" y="293091"/>
                    <a:pt x="933918" y="301346"/>
                  </a:cubicBezTo>
                  <a:cubicBezTo>
                    <a:pt x="935950" y="302552"/>
                    <a:pt x="938998" y="301029"/>
                    <a:pt x="940712" y="298806"/>
                  </a:cubicBezTo>
                  <a:cubicBezTo>
                    <a:pt x="952650" y="283566"/>
                    <a:pt x="940077" y="271437"/>
                    <a:pt x="936077" y="258166"/>
                  </a:cubicBezTo>
                  <a:cubicBezTo>
                    <a:pt x="930552" y="235877"/>
                    <a:pt x="930044" y="212509"/>
                    <a:pt x="922996" y="190601"/>
                  </a:cubicBezTo>
                  <a:cubicBezTo>
                    <a:pt x="936077" y="159804"/>
                    <a:pt x="954174" y="146342"/>
                    <a:pt x="985670" y="165709"/>
                  </a:cubicBezTo>
                  <a:cubicBezTo>
                    <a:pt x="1001291" y="175298"/>
                    <a:pt x="1018055" y="174853"/>
                    <a:pt x="1033740" y="160693"/>
                  </a:cubicBezTo>
                  <a:cubicBezTo>
                    <a:pt x="1044281" y="151168"/>
                    <a:pt x="1059394" y="149580"/>
                    <a:pt x="1071649" y="142659"/>
                  </a:cubicBezTo>
                  <a:cubicBezTo>
                    <a:pt x="1074888" y="140563"/>
                    <a:pt x="1078444" y="139039"/>
                    <a:pt x="1082000" y="137769"/>
                  </a:cubicBezTo>
                  <a:cubicBezTo>
                    <a:pt x="1144357" y="165773"/>
                    <a:pt x="1186902" y="119164"/>
                    <a:pt x="1228621" y="85953"/>
                  </a:cubicBezTo>
                  <a:cubicBezTo>
                    <a:pt x="1256371" y="63918"/>
                    <a:pt x="1274913" y="54203"/>
                    <a:pt x="1302535" y="79095"/>
                  </a:cubicBezTo>
                  <a:cubicBezTo>
                    <a:pt x="1319617" y="94462"/>
                    <a:pt x="1332190" y="91223"/>
                    <a:pt x="1335809" y="65442"/>
                  </a:cubicBezTo>
                  <a:cubicBezTo>
                    <a:pt x="1345334" y="42201"/>
                    <a:pt x="1368512" y="42455"/>
                    <a:pt x="1385657" y="32549"/>
                  </a:cubicBezTo>
                  <a:cubicBezTo>
                    <a:pt x="1395499" y="26898"/>
                    <a:pt x="1408199" y="27279"/>
                    <a:pt x="1417788" y="20802"/>
                  </a:cubicBezTo>
                  <a:cubicBezTo>
                    <a:pt x="1461222" y="-8917"/>
                    <a:pt x="1500465" y="-9806"/>
                    <a:pt x="1533739" y="37947"/>
                  </a:cubicBezTo>
                  <a:cubicBezTo>
                    <a:pt x="1533358" y="116750"/>
                    <a:pt x="1539200" y="194538"/>
                    <a:pt x="1566378" y="269024"/>
                  </a:cubicBezTo>
                  <a:cubicBezTo>
                    <a:pt x="1569235" y="276835"/>
                    <a:pt x="1564600" y="284836"/>
                    <a:pt x="1560726" y="291884"/>
                  </a:cubicBezTo>
                  <a:cubicBezTo>
                    <a:pt x="1523452" y="329096"/>
                    <a:pt x="1495893" y="324778"/>
                    <a:pt x="1476208" y="276962"/>
                  </a:cubicBezTo>
                  <a:cubicBezTo>
                    <a:pt x="1468016" y="257023"/>
                    <a:pt x="1459126" y="240957"/>
                    <a:pt x="1437028" y="237465"/>
                  </a:cubicBezTo>
                  <a:cubicBezTo>
                    <a:pt x="1412327" y="233591"/>
                    <a:pt x="1407882" y="206731"/>
                    <a:pt x="1393340" y="183807"/>
                  </a:cubicBezTo>
                  <a:cubicBezTo>
                    <a:pt x="1386927" y="207238"/>
                    <a:pt x="1397404" y="218923"/>
                    <a:pt x="1403881" y="230670"/>
                  </a:cubicBezTo>
                  <a:cubicBezTo>
                    <a:pt x="1414740" y="250419"/>
                    <a:pt x="1420264" y="269342"/>
                    <a:pt x="1399500" y="284201"/>
                  </a:cubicBezTo>
                  <a:cubicBezTo>
                    <a:pt x="1377148" y="300203"/>
                    <a:pt x="1366162" y="279502"/>
                    <a:pt x="1355050" y="264325"/>
                  </a:cubicBezTo>
                  <a:cubicBezTo>
                    <a:pt x="1343366" y="248387"/>
                    <a:pt x="1331174" y="232893"/>
                    <a:pt x="1322093" y="214795"/>
                  </a:cubicBezTo>
                  <a:cubicBezTo>
                    <a:pt x="1314727" y="200126"/>
                    <a:pt x="1303297" y="189712"/>
                    <a:pt x="1289200" y="181965"/>
                  </a:cubicBezTo>
                  <a:cubicBezTo>
                    <a:pt x="1243353" y="156756"/>
                    <a:pt x="1227034" y="167551"/>
                    <a:pt x="1227923" y="222225"/>
                  </a:cubicBezTo>
                  <a:cubicBezTo>
                    <a:pt x="1228367" y="247625"/>
                    <a:pt x="1232304" y="274549"/>
                    <a:pt x="1204237" y="289789"/>
                  </a:cubicBezTo>
                  <a:cubicBezTo>
                    <a:pt x="1191918" y="296456"/>
                    <a:pt x="1195601" y="309093"/>
                    <a:pt x="1204872" y="316522"/>
                  </a:cubicBezTo>
                  <a:cubicBezTo>
                    <a:pt x="1224494" y="332207"/>
                    <a:pt x="1229510" y="353416"/>
                    <a:pt x="1228621" y="377737"/>
                  </a:cubicBezTo>
                  <a:cubicBezTo>
                    <a:pt x="1227732" y="401295"/>
                    <a:pt x="1236305" y="417869"/>
                    <a:pt x="1259228" y="421679"/>
                  </a:cubicBezTo>
                  <a:cubicBezTo>
                    <a:pt x="1277326" y="424664"/>
                    <a:pt x="1287422" y="437872"/>
                    <a:pt x="1296122" y="451905"/>
                  </a:cubicBezTo>
                  <a:cubicBezTo>
                    <a:pt x="1319807" y="434443"/>
                    <a:pt x="1317267" y="385801"/>
                    <a:pt x="1361082" y="393739"/>
                  </a:cubicBezTo>
                  <a:cubicBezTo>
                    <a:pt x="1353272" y="381801"/>
                    <a:pt x="1340318" y="383198"/>
                    <a:pt x="1330983" y="376721"/>
                  </a:cubicBezTo>
                  <a:cubicBezTo>
                    <a:pt x="1305583" y="359131"/>
                    <a:pt x="1296503" y="333985"/>
                    <a:pt x="1300313" y="302997"/>
                  </a:cubicBezTo>
                  <a:cubicBezTo>
                    <a:pt x="1302853" y="281978"/>
                    <a:pt x="1315426" y="268580"/>
                    <a:pt x="1333523" y="262420"/>
                  </a:cubicBezTo>
                  <a:cubicBezTo>
                    <a:pt x="1351049" y="256388"/>
                    <a:pt x="1360765" y="270231"/>
                    <a:pt x="1369782" y="282931"/>
                  </a:cubicBezTo>
                  <a:cubicBezTo>
                    <a:pt x="1382990" y="301600"/>
                    <a:pt x="1394674" y="321412"/>
                    <a:pt x="1406612" y="341034"/>
                  </a:cubicBezTo>
                  <a:cubicBezTo>
                    <a:pt x="1414041" y="353226"/>
                    <a:pt x="1426106" y="364719"/>
                    <a:pt x="1438171" y="355639"/>
                  </a:cubicBezTo>
                  <a:cubicBezTo>
                    <a:pt x="1470493" y="331191"/>
                    <a:pt x="1492337" y="352781"/>
                    <a:pt x="1515768" y="371387"/>
                  </a:cubicBezTo>
                  <a:cubicBezTo>
                    <a:pt x="1521737" y="376149"/>
                    <a:pt x="1526881" y="382817"/>
                    <a:pt x="1536660" y="383579"/>
                  </a:cubicBezTo>
                  <a:cubicBezTo>
                    <a:pt x="1557170" y="359195"/>
                    <a:pt x="1531834" y="321158"/>
                    <a:pt x="1556726" y="297726"/>
                  </a:cubicBezTo>
                  <a:cubicBezTo>
                    <a:pt x="1566695" y="272580"/>
                    <a:pt x="1584729" y="272009"/>
                    <a:pt x="1608224" y="269469"/>
                  </a:cubicBezTo>
                  <a:cubicBezTo>
                    <a:pt x="1678392" y="261785"/>
                    <a:pt x="1713380" y="325349"/>
                    <a:pt x="1766276" y="3514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0" name="Полилиния: фигура 169">
              <a:extLst>
                <a:ext uri="{FF2B5EF4-FFF2-40B4-BE49-F238E27FC236}">
                  <a16:creationId xmlns="" xmlns:a16="http://schemas.microsoft.com/office/drawing/2014/main" id="{54E3A948-F3B0-4859-A4F5-75894DF60AA0}"/>
                </a:ext>
              </a:extLst>
            </p:cNvPr>
            <p:cNvSpPr/>
            <p:nvPr/>
          </p:nvSpPr>
          <p:spPr>
            <a:xfrm>
              <a:off x="3173110" y="1961143"/>
              <a:ext cx="1665843" cy="2117585"/>
            </a:xfrm>
            <a:custGeom>
              <a:avLst/>
              <a:gdLst>
                <a:gd name="connsiteX0" fmla="*/ 1262047 w 1665843"/>
                <a:gd name="connsiteY0" fmla="*/ 446026 h 2117585"/>
                <a:gd name="connsiteX1" fmla="*/ 1261920 w 1665843"/>
                <a:gd name="connsiteY1" fmla="*/ 372429 h 2117585"/>
                <a:gd name="connsiteX2" fmla="*/ 1244013 w 1665843"/>
                <a:gd name="connsiteY2" fmla="*/ 342140 h 2117585"/>
                <a:gd name="connsiteX3" fmla="*/ 1261920 w 1665843"/>
                <a:gd name="connsiteY3" fmla="*/ 315089 h 2117585"/>
                <a:gd name="connsiteX4" fmla="*/ 1274811 w 1665843"/>
                <a:gd name="connsiteY4" fmla="*/ 309691 h 2117585"/>
                <a:gd name="connsiteX5" fmla="*/ 1269540 w 1665843"/>
                <a:gd name="connsiteY5" fmla="*/ 282322 h 2117585"/>
                <a:gd name="connsiteX6" fmla="*/ 1289352 w 1665843"/>
                <a:gd name="connsiteY6" fmla="*/ 329757 h 2117585"/>
                <a:gd name="connsiteX7" fmla="*/ 1285161 w 1665843"/>
                <a:gd name="connsiteY7" fmla="*/ 411164 h 2117585"/>
                <a:gd name="connsiteX8" fmla="*/ 1314752 w 1665843"/>
                <a:gd name="connsiteY8" fmla="*/ 451678 h 2117585"/>
                <a:gd name="connsiteX9" fmla="*/ 1414764 w 1665843"/>
                <a:gd name="connsiteY9" fmla="*/ 516766 h 2117585"/>
                <a:gd name="connsiteX10" fmla="*/ 1498838 w 1665843"/>
                <a:gd name="connsiteY10" fmla="*/ 569153 h 2117585"/>
                <a:gd name="connsiteX11" fmla="*/ 1518841 w 1665843"/>
                <a:gd name="connsiteY11" fmla="*/ 579377 h 2117585"/>
                <a:gd name="connsiteX12" fmla="*/ 1562466 w 1665843"/>
                <a:gd name="connsiteY12" fmla="*/ 658054 h 2117585"/>
                <a:gd name="connsiteX13" fmla="*/ 1575991 w 1665843"/>
                <a:gd name="connsiteY13" fmla="*/ 677612 h 2117585"/>
                <a:gd name="connsiteX14" fmla="*/ 1559925 w 1665843"/>
                <a:gd name="connsiteY14" fmla="*/ 730698 h 2117585"/>
                <a:gd name="connsiteX15" fmla="*/ 1523223 w 1665843"/>
                <a:gd name="connsiteY15" fmla="*/ 706949 h 2117585"/>
                <a:gd name="connsiteX16" fmla="*/ 1490964 w 1665843"/>
                <a:gd name="connsiteY16" fmla="*/ 624208 h 2117585"/>
                <a:gd name="connsiteX17" fmla="*/ 1459214 w 1665843"/>
                <a:gd name="connsiteY17" fmla="*/ 599697 h 2117585"/>
                <a:gd name="connsiteX18" fmla="*/ 1463405 w 1665843"/>
                <a:gd name="connsiteY18" fmla="*/ 641925 h 2117585"/>
                <a:gd name="connsiteX19" fmla="*/ 1498076 w 1665843"/>
                <a:gd name="connsiteY19" fmla="*/ 756924 h 2117585"/>
                <a:gd name="connsiteX20" fmla="*/ 1481439 w 1665843"/>
                <a:gd name="connsiteY20" fmla="*/ 782514 h 2117585"/>
                <a:gd name="connsiteX21" fmla="*/ 1447276 w 1665843"/>
                <a:gd name="connsiteY21" fmla="*/ 744541 h 2117585"/>
                <a:gd name="connsiteX22" fmla="*/ 1432100 w 1665843"/>
                <a:gd name="connsiteY22" fmla="*/ 692915 h 2117585"/>
                <a:gd name="connsiteX23" fmla="*/ 1398636 w 1665843"/>
                <a:gd name="connsiteY23" fmla="*/ 683644 h 2117585"/>
                <a:gd name="connsiteX24" fmla="*/ 1374505 w 1665843"/>
                <a:gd name="connsiteY24" fmla="*/ 712093 h 2117585"/>
                <a:gd name="connsiteX25" fmla="*/ 1390761 w 1665843"/>
                <a:gd name="connsiteY25" fmla="*/ 745621 h 2117585"/>
                <a:gd name="connsiteX26" fmla="*/ 1408732 w 1665843"/>
                <a:gd name="connsiteY26" fmla="*/ 829378 h 2117585"/>
                <a:gd name="connsiteX27" fmla="*/ 1481376 w 1665843"/>
                <a:gd name="connsiteY27" fmla="*/ 782578 h 2117585"/>
                <a:gd name="connsiteX28" fmla="*/ 1557767 w 1665843"/>
                <a:gd name="connsiteY28" fmla="*/ 922278 h 2117585"/>
                <a:gd name="connsiteX29" fmla="*/ 1514142 w 1665843"/>
                <a:gd name="connsiteY29" fmla="*/ 966348 h 2117585"/>
                <a:gd name="connsiteX30" fmla="*/ 1469692 w 1665843"/>
                <a:gd name="connsiteY30" fmla="*/ 955743 h 2117585"/>
                <a:gd name="connsiteX31" fmla="*/ 1430576 w 1665843"/>
                <a:gd name="connsiteY31" fmla="*/ 973396 h 2117585"/>
                <a:gd name="connsiteX32" fmla="*/ 1388031 w 1665843"/>
                <a:gd name="connsiteY32" fmla="*/ 1033785 h 2117585"/>
                <a:gd name="connsiteX33" fmla="*/ 1347645 w 1665843"/>
                <a:gd name="connsiteY33" fmla="*/ 1049279 h 2117585"/>
                <a:gd name="connsiteX34" fmla="*/ 1323705 w 1665843"/>
                <a:gd name="connsiteY34" fmla="*/ 1016449 h 2117585"/>
                <a:gd name="connsiteX35" fmla="*/ 1281795 w 1665843"/>
                <a:gd name="connsiteY35" fmla="*/ 796802 h 2117585"/>
                <a:gd name="connsiteX36" fmla="*/ 1286494 w 1665843"/>
                <a:gd name="connsiteY36" fmla="*/ 761178 h 2117585"/>
                <a:gd name="connsiteX37" fmla="*/ 1307513 w 1665843"/>
                <a:gd name="connsiteY37" fmla="*/ 718189 h 2117585"/>
                <a:gd name="connsiteX38" fmla="*/ 1314117 w 1665843"/>
                <a:gd name="connsiteY38" fmla="*/ 669928 h 2117585"/>
                <a:gd name="connsiteX39" fmla="*/ 1260713 w 1665843"/>
                <a:gd name="connsiteY39" fmla="*/ 668531 h 2117585"/>
                <a:gd name="connsiteX40" fmla="*/ 1248966 w 1665843"/>
                <a:gd name="connsiteY40" fmla="*/ 715585 h 2117585"/>
                <a:gd name="connsiteX41" fmla="*/ 1230805 w 1665843"/>
                <a:gd name="connsiteY41" fmla="*/ 916754 h 2117585"/>
                <a:gd name="connsiteX42" fmla="*/ 1238869 w 1665843"/>
                <a:gd name="connsiteY42" fmla="*/ 962093 h 2117585"/>
                <a:gd name="connsiteX43" fmla="*/ 1277287 w 1665843"/>
                <a:gd name="connsiteY43" fmla="*/ 1074743 h 2117585"/>
                <a:gd name="connsiteX44" fmla="*/ 1275763 w 1665843"/>
                <a:gd name="connsiteY44" fmla="*/ 1098555 h 2117585"/>
                <a:gd name="connsiteX45" fmla="*/ 1290305 w 1665843"/>
                <a:gd name="connsiteY45" fmla="*/ 1220095 h 2117585"/>
                <a:gd name="connsiteX46" fmla="*/ 1315577 w 1665843"/>
                <a:gd name="connsiteY46" fmla="*/ 1243145 h 2117585"/>
                <a:gd name="connsiteX47" fmla="*/ 1375585 w 1665843"/>
                <a:gd name="connsiteY47" fmla="*/ 1324045 h 2117585"/>
                <a:gd name="connsiteX48" fmla="*/ 1386126 w 1665843"/>
                <a:gd name="connsiteY48" fmla="*/ 1344810 h 2117585"/>
                <a:gd name="connsiteX49" fmla="*/ 1420861 w 1665843"/>
                <a:gd name="connsiteY49" fmla="*/ 1463238 h 2117585"/>
                <a:gd name="connsiteX50" fmla="*/ 1382062 w 1665843"/>
                <a:gd name="connsiteY50" fmla="*/ 1510799 h 2117585"/>
                <a:gd name="connsiteX51" fmla="*/ 1401175 w 1665843"/>
                <a:gd name="connsiteY51" fmla="*/ 1523372 h 2117585"/>
                <a:gd name="connsiteX52" fmla="*/ 1447785 w 1665843"/>
                <a:gd name="connsiteY52" fmla="*/ 1526547 h 2117585"/>
                <a:gd name="connsiteX53" fmla="*/ 1460104 w 1665843"/>
                <a:gd name="connsiteY53" fmla="*/ 1595953 h 2117585"/>
                <a:gd name="connsiteX54" fmla="*/ 1481948 w 1665843"/>
                <a:gd name="connsiteY54" fmla="*/ 1642880 h 2117585"/>
                <a:gd name="connsiteX55" fmla="*/ 1499791 w 1665843"/>
                <a:gd name="connsiteY55" fmla="*/ 1661994 h 2117585"/>
                <a:gd name="connsiteX56" fmla="*/ 1514142 w 1665843"/>
                <a:gd name="connsiteY56" fmla="*/ 1753942 h 2117585"/>
                <a:gd name="connsiteX57" fmla="*/ 1487027 w 1665843"/>
                <a:gd name="connsiteY57" fmla="*/ 1771214 h 2117585"/>
                <a:gd name="connsiteX58" fmla="*/ 1456039 w 1665843"/>
                <a:gd name="connsiteY58" fmla="*/ 1817379 h 2117585"/>
                <a:gd name="connsiteX59" fmla="*/ 1480297 w 1665843"/>
                <a:gd name="connsiteY59" fmla="*/ 1907359 h 2117585"/>
                <a:gd name="connsiteX60" fmla="*/ 1460230 w 1665843"/>
                <a:gd name="connsiteY60" fmla="*/ 1943744 h 2117585"/>
                <a:gd name="connsiteX61" fmla="*/ 1436100 w 1665843"/>
                <a:gd name="connsiteY61" fmla="*/ 1963048 h 2117585"/>
                <a:gd name="connsiteX62" fmla="*/ 1461247 w 1665843"/>
                <a:gd name="connsiteY62" fmla="*/ 1972192 h 2117585"/>
                <a:gd name="connsiteX63" fmla="*/ 1513761 w 1665843"/>
                <a:gd name="connsiteY63" fmla="*/ 1992640 h 2117585"/>
                <a:gd name="connsiteX64" fmla="*/ 1665843 w 1665843"/>
                <a:gd name="connsiteY64" fmla="*/ 2091002 h 2117585"/>
                <a:gd name="connsiteX65" fmla="*/ 1606407 w 1665843"/>
                <a:gd name="connsiteY65" fmla="*/ 2104972 h 2117585"/>
                <a:gd name="connsiteX66" fmla="*/ 1522778 w 1665843"/>
                <a:gd name="connsiteY66" fmla="*/ 2050997 h 2117585"/>
                <a:gd name="connsiteX67" fmla="*/ 1442514 w 1665843"/>
                <a:gd name="connsiteY67" fmla="*/ 2039249 h 2117585"/>
                <a:gd name="connsiteX68" fmla="*/ 1406954 w 1665843"/>
                <a:gd name="connsiteY68" fmla="*/ 2024644 h 2117585"/>
                <a:gd name="connsiteX69" fmla="*/ 1365171 w 1665843"/>
                <a:gd name="connsiteY69" fmla="*/ 1904501 h 2117585"/>
                <a:gd name="connsiteX70" fmla="*/ 1305354 w 1665843"/>
                <a:gd name="connsiteY70" fmla="*/ 1750069 h 2117585"/>
                <a:gd name="connsiteX71" fmla="*/ 1303386 w 1665843"/>
                <a:gd name="connsiteY71" fmla="*/ 1718572 h 2117585"/>
                <a:gd name="connsiteX72" fmla="*/ 1300337 w 1665843"/>
                <a:gd name="connsiteY72" fmla="*/ 1666184 h 2117585"/>
                <a:gd name="connsiteX73" fmla="*/ 1300020 w 1665843"/>
                <a:gd name="connsiteY73" fmla="*/ 1603827 h 2117585"/>
                <a:gd name="connsiteX74" fmla="*/ 1291257 w 1665843"/>
                <a:gd name="connsiteY74" fmla="*/ 1471175 h 2117585"/>
                <a:gd name="connsiteX75" fmla="*/ 1296655 w 1665843"/>
                <a:gd name="connsiteY75" fmla="*/ 1385069 h 2117585"/>
                <a:gd name="connsiteX76" fmla="*/ 1287828 w 1665843"/>
                <a:gd name="connsiteY76" fmla="*/ 1302264 h 2117585"/>
                <a:gd name="connsiteX77" fmla="*/ 1210930 w 1665843"/>
                <a:gd name="connsiteY77" fmla="*/ 1178502 h 2117585"/>
                <a:gd name="connsiteX78" fmla="*/ 1127808 w 1665843"/>
                <a:gd name="connsiteY78" fmla="*/ 1086046 h 2117585"/>
                <a:gd name="connsiteX79" fmla="*/ 1057831 w 1665843"/>
                <a:gd name="connsiteY79" fmla="*/ 1030991 h 2117585"/>
                <a:gd name="connsiteX80" fmla="*/ 1038336 w 1665843"/>
                <a:gd name="connsiteY80" fmla="*/ 1020641 h 2117585"/>
                <a:gd name="connsiteX81" fmla="*/ 927211 w 1665843"/>
                <a:gd name="connsiteY81" fmla="*/ 1058233 h 2117585"/>
                <a:gd name="connsiteX82" fmla="*/ 896731 w 1665843"/>
                <a:gd name="connsiteY82" fmla="*/ 1069853 h 2117585"/>
                <a:gd name="connsiteX83" fmla="*/ 829930 w 1665843"/>
                <a:gd name="connsiteY83" fmla="*/ 1085411 h 2117585"/>
                <a:gd name="connsiteX84" fmla="*/ 734870 w 1665843"/>
                <a:gd name="connsiteY84" fmla="*/ 1135767 h 2117585"/>
                <a:gd name="connsiteX85" fmla="*/ 665718 w 1665843"/>
                <a:gd name="connsiteY85" fmla="*/ 1082744 h 2117585"/>
                <a:gd name="connsiteX86" fmla="*/ 674736 w 1665843"/>
                <a:gd name="connsiteY86" fmla="*/ 1053280 h 2117585"/>
                <a:gd name="connsiteX87" fmla="*/ 673910 w 1665843"/>
                <a:gd name="connsiteY87" fmla="*/ 1037214 h 2117585"/>
                <a:gd name="connsiteX88" fmla="*/ 717090 w 1665843"/>
                <a:gd name="connsiteY88" fmla="*/ 914531 h 2117585"/>
                <a:gd name="connsiteX89" fmla="*/ 766239 w 1665843"/>
                <a:gd name="connsiteY89" fmla="*/ 903038 h 2117585"/>
                <a:gd name="connsiteX90" fmla="*/ 797862 w 1665843"/>
                <a:gd name="connsiteY90" fmla="*/ 922088 h 2117585"/>
                <a:gd name="connsiteX91" fmla="*/ 780654 w 1665843"/>
                <a:gd name="connsiteY91" fmla="*/ 868430 h 2117585"/>
                <a:gd name="connsiteX92" fmla="*/ 754301 w 1665843"/>
                <a:gd name="connsiteY92" fmla="*/ 821250 h 2117585"/>
                <a:gd name="connsiteX93" fmla="*/ 709787 w 1665843"/>
                <a:gd name="connsiteY93" fmla="*/ 774132 h 2117585"/>
                <a:gd name="connsiteX94" fmla="*/ 693849 w 1665843"/>
                <a:gd name="connsiteY94" fmla="*/ 755844 h 2117585"/>
                <a:gd name="connsiteX95" fmla="*/ 688451 w 1665843"/>
                <a:gd name="connsiteY95" fmla="*/ 780292 h 2117585"/>
                <a:gd name="connsiteX96" fmla="*/ 679943 w 1665843"/>
                <a:gd name="connsiteY96" fmla="*/ 897894 h 2117585"/>
                <a:gd name="connsiteX97" fmla="*/ 646161 w 1665843"/>
                <a:gd name="connsiteY97" fmla="*/ 929010 h 2117585"/>
                <a:gd name="connsiteX98" fmla="*/ 619490 w 1665843"/>
                <a:gd name="connsiteY98" fmla="*/ 894783 h 2117585"/>
                <a:gd name="connsiteX99" fmla="*/ 614537 w 1665843"/>
                <a:gd name="connsiteY99" fmla="*/ 862588 h 2117585"/>
                <a:gd name="connsiteX100" fmla="*/ 579867 w 1665843"/>
                <a:gd name="connsiteY100" fmla="*/ 828425 h 2117585"/>
                <a:gd name="connsiteX101" fmla="*/ 550530 w 1665843"/>
                <a:gd name="connsiteY101" fmla="*/ 779847 h 2117585"/>
                <a:gd name="connsiteX102" fmla="*/ 580248 w 1665843"/>
                <a:gd name="connsiteY102" fmla="*/ 730508 h 2117585"/>
                <a:gd name="connsiteX103" fmla="*/ 587804 w 1665843"/>
                <a:gd name="connsiteY103" fmla="*/ 679009 h 2117585"/>
                <a:gd name="connsiteX104" fmla="*/ 522336 w 1665843"/>
                <a:gd name="connsiteY104" fmla="*/ 563438 h 2117585"/>
                <a:gd name="connsiteX105" fmla="*/ 553831 w 1665843"/>
                <a:gd name="connsiteY105" fmla="*/ 540896 h 2117585"/>
                <a:gd name="connsiteX106" fmla="*/ 562658 w 1665843"/>
                <a:gd name="connsiteY106" fmla="*/ 539562 h 2117585"/>
                <a:gd name="connsiteX107" fmla="*/ 610918 w 1665843"/>
                <a:gd name="connsiteY107" fmla="*/ 497461 h 2117585"/>
                <a:gd name="connsiteX108" fmla="*/ 452549 w 1665843"/>
                <a:gd name="connsiteY108" fmla="*/ 572773 h 2117585"/>
                <a:gd name="connsiteX109" fmla="*/ 385366 w 1665843"/>
                <a:gd name="connsiteY109" fmla="*/ 584457 h 2117585"/>
                <a:gd name="connsiteX110" fmla="*/ 362824 w 1665843"/>
                <a:gd name="connsiteY110" fmla="*/ 568391 h 2117585"/>
                <a:gd name="connsiteX111" fmla="*/ 429371 w 1665843"/>
                <a:gd name="connsiteY111" fmla="*/ 539245 h 2117585"/>
                <a:gd name="connsiteX112" fmla="*/ 466582 w 1665843"/>
                <a:gd name="connsiteY112" fmla="*/ 522608 h 2117585"/>
                <a:gd name="connsiteX113" fmla="*/ 340789 w 1665843"/>
                <a:gd name="connsiteY113" fmla="*/ 515432 h 2117585"/>
                <a:gd name="connsiteX114" fmla="*/ 315452 w 1665843"/>
                <a:gd name="connsiteY114" fmla="*/ 509971 h 2117585"/>
                <a:gd name="connsiteX115" fmla="*/ 143812 w 1665843"/>
                <a:gd name="connsiteY115" fmla="*/ 447423 h 2117585"/>
                <a:gd name="connsiteX116" fmla="*/ 83868 w 1665843"/>
                <a:gd name="connsiteY116" fmla="*/ 395035 h 2117585"/>
                <a:gd name="connsiteX117" fmla="*/ 17383 w 1665843"/>
                <a:gd name="connsiteY117" fmla="*/ 298960 h 2117585"/>
                <a:gd name="connsiteX118" fmla="*/ 5763 w 1665843"/>
                <a:gd name="connsiteY118" fmla="*/ 267781 h 2117585"/>
                <a:gd name="connsiteX119" fmla="*/ 61262 w 1665843"/>
                <a:gd name="connsiteY119" fmla="*/ 264733 h 2117585"/>
                <a:gd name="connsiteX120" fmla="*/ 144130 w 1665843"/>
                <a:gd name="connsiteY120" fmla="*/ 299848 h 2117585"/>
                <a:gd name="connsiteX121" fmla="*/ 261541 w 1665843"/>
                <a:gd name="connsiteY121" fmla="*/ 325757 h 2117585"/>
                <a:gd name="connsiteX122" fmla="*/ 299577 w 1665843"/>
                <a:gd name="connsiteY122" fmla="*/ 341949 h 2117585"/>
                <a:gd name="connsiteX123" fmla="*/ 404861 w 1665843"/>
                <a:gd name="connsiteY123" fmla="*/ 410784 h 2117585"/>
                <a:gd name="connsiteX124" fmla="*/ 417370 w 1665843"/>
                <a:gd name="connsiteY124" fmla="*/ 426214 h 2117585"/>
                <a:gd name="connsiteX125" fmla="*/ 468678 w 1665843"/>
                <a:gd name="connsiteY125" fmla="*/ 438343 h 2117585"/>
                <a:gd name="connsiteX126" fmla="*/ 473568 w 1665843"/>
                <a:gd name="connsiteY126" fmla="*/ 391670 h 2117585"/>
                <a:gd name="connsiteX127" fmla="*/ 570532 w 1665843"/>
                <a:gd name="connsiteY127" fmla="*/ 427421 h 2117585"/>
                <a:gd name="connsiteX128" fmla="*/ 671433 w 1665843"/>
                <a:gd name="connsiteY128" fmla="*/ 425325 h 2117585"/>
                <a:gd name="connsiteX129" fmla="*/ 729155 w 1665843"/>
                <a:gd name="connsiteY129" fmla="*/ 423357 h 2117585"/>
                <a:gd name="connsiteX130" fmla="*/ 751317 w 1665843"/>
                <a:gd name="connsiteY130" fmla="*/ 417324 h 2117585"/>
                <a:gd name="connsiteX131" fmla="*/ 741220 w 1665843"/>
                <a:gd name="connsiteY131" fmla="*/ 398591 h 2117585"/>
                <a:gd name="connsiteX132" fmla="*/ 708644 w 1665843"/>
                <a:gd name="connsiteY132" fmla="*/ 338711 h 2117585"/>
                <a:gd name="connsiteX133" fmla="*/ 703247 w 1665843"/>
                <a:gd name="connsiteY133" fmla="*/ 315343 h 2117585"/>
                <a:gd name="connsiteX134" fmla="*/ 594599 w 1665843"/>
                <a:gd name="connsiteY134" fmla="*/ 126112 h 2117585"/>
                <a:gd name="connsiteX135" fmla="*/ 521827 w 1665843"/>
                <a:gd name="connsiteY135" fmla="*/ 0 h 2117585"/>
                <a:gd name="connsiteX136" fmla="*/ 607489 w 1665843"/>
                <a:gd name="connsiteY136" fmla="*/ 33592 h 2117585"/>
                <a:gd name="connsiteX137" fmla="*/ 684642 w 1665843"/>
                <a:gd name="connsiteY137" fmla="*/ 65532 h 2117585"/>
                <a:gd name="connsiteX138" fmla="*/ 742807 w 1665843"/>
                <a:gd name="connsiteY138" fmla="*/ 132843 h 2117585"/>
                <a:gd name="connsiteX139" fmla="*/ 815198 w 1665843"/>
                <a:gd name="connsiteY139" fmla="*/ 266701 h 2117585"/>
                <a:gd name="connsiteX140" fmla="*/ 871205 w 1665843"/>
                <a:gd name="connsiteY140" fmla="*/ 298706 h 2117585"/>
                <a:gd name="connsiteX141" fmla="*/ 916289 w 1665843"/>
                <a:gd name="connsiteY141" fmla="*/ 289752 h 2117585"/>
                <a:gd name="connsiteX142" fmla="*/ 881047 w 1665843"/>
                <a:gd name="connsiteY142" fmla="*/ 257875 h 2117585"/>
                <a:gd name="connsiteX143" fmla="*/ 893620 w 1665843"/>
                <a:gd name="connsiteY143" fmla="*/ 229998 h 2117585"/>
                <a:gd name="connsiteX144" fmla="*/ 912670 w 1665843"/>
                <a:gd name="connsiteY144" fmla="*/ 199581 h 2117585"/>
                <a:gd name="connsiteX145" fmla="*/ 926576 w 1665843"/>
                <a:gd name="connsiteY145" fmla="*/ 165545 h 2117585"/>
                <a:gd name="connsiteX146" fmla="*/ 957183 w 1665843"/>
                <a:gd name="connsiteY146" fmla="*/ 176086 h 2117585"/>
                <a:gd name="connsiteX147" fmla="*/ 964867 w 1665843"/>
                <a:gd name="connsiteY147" fmla="*/ 225172 h 2117585"/>
                <a:gd name="connsiteX148" fmla="*/ 1086787 w 1665843"/>
                <a:gd name="connsiteY148" fmla="*/ 380684 h 2117585"/>
                <a:gd name="connsiteX149" fmla="*/ 1124887 w 1665843"/>
                <a:gd name="connsiteY149" fmla="*/ 413387 h 2117585"/>
                <a:gd name="connsiteX150" fmla="*/ 1246045 w 1665843"/>
                <a:gd name="connsiteY150" fmla="*/ 465584 h 2117585"/>
                <a:gd name="connsiteX151" fmla="*/ 1262047 w 1665843"/>
                <a:gd name="connsiteY151" fmla="*/ 446090 h 211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1665843" h="2117585">
                  <a:moveTo>
                    <a:pt x="1262047" y="446026"/>
                  </a:moveTo>
                  <a:cubicBezTo>
                    <a:pt x="1262047" y="421515"/>
                    <a:pt x="1261983" y="396940"/>
                    <a:pt x="1261920" y="372429"/>
                  </a:cubicBezTo>
                  <a:cubicBezTo>
                    <a:pt x="1254744" y="363158"/>
                    <a:pt x="1248331" y="352744"/>
                    <a:pt x="1244013" y="342140"/>
                  </a:cubicBezTo>
                  <a:cubicBezTo>
                    <a:pt x="1237473" y="325757"/>
                    <a:pt x="1242489" y="313819"/>
                    <a:pt x="1261920" y="315089"/>
                  </a:cubicBezTo>
                  <a:cubicBezTo>
                    <a:pt x="1269985" y="323534"/>
                    <a:pt x="1275318" y="321820"/>
                    <a:pt x="1274811" y="309691"/>
                  </a:cubicBezTo>
                  <a:cubicBezTo>
                    <a:pt x="1274430" y="300547"/>
                    <a:pt x="1271381" y="291466"/>
                    <a:pt x="1269540" y="282322"/>
                  </a:cubicBezTo>
                  <a:cubicBezTo>
                    <a:pt x="1288844" y="292038"/>
                    <a:pt x="1292082" y="308231"/>
                    <a:pt x="1289352" y="329757"/>
                  </a:cubicBezTo>
                  <a:cubicBezTo>
                    <a:pt x="1285986" y="356618"/>
                    <a:pt x="1284907" y="384050"/>
                    <a:pt x="1285161" y="411164"/>
                  </a:cubicBezTo>
                  <a:cubicBezTo>
                    <a:pt x="1285288" y="431167"/>
                    <a:pt x="1279319" y="444883"/>
                    <a:pt x="1314752" y="451678"/>
                  </a:cubicBezTo>
                  <a:cubicBezTo>
                    <a:pt x="1345930" y="457647"/>
                    <a:pt x="1378188" y="498858"/>
                    <a:pt x="1414764" y="516766"/>
                  </a:cubicBezTo>
                  <a:cubicBezTo>
                    <a:pt x="1418829" y="578488"/>
                    <a:pt x="1455849" y="579504"/>
                    <a:pt x="1498838" y="569153"/>
                  </a:cubicBezTo>
                  <a:cubicBezTo>
                    <a:pt x="1508236" y="566867"/>
                    <a:pt x="1517571" y="565343"/>
                    <a:pt x="1518841" y="579377"/>
                  </a:cubicBezTo>
                  <a:cubicBezTo>
                    <a:pt x="1521952" y="613032"/>
                    <a:pt x="1547987" y="631828"/>
                    <a:pt x="1562466" y="658054"/>
                  </a:cubicBezTo>
                  <a:cubicBezTo>
                    <a:pt x="1566275" y="665039"/>
                    <a:pt x="1573133" y="670309"/>
                    <a:pt x="1575991" y="677612"/>
                  </a:cubicBezTo>
                  <a:cubicBezTo>
                    <a:pt x="1584691" y="699773"/>
                    <a:pt x="1577832" y="719967"/>
                    <a:pt x="1559925" y="730698"/>
                  </a:cubicBezTo>
                  <a:cubicBezTo>
                    <a:pt x="1539605" y="742827"/>
                    <a:pt x="1530080" y="722570"/>
                    <a:pt x="1523223" y="706949"/>
                  </a:cubicBezTo>
                  <a:cubicBezTo>
                    <a:pt x="1511475" y="679898"/>
                    <a:pt x="1502902" y="651196"/>
                    <a:pt x="1490964" y="624208"/>
                  </a:cubicBezTo>
                  <a:cubicBezTo>
                    <a:pt x="1484995" y="610683"/>
                    <a:pt x="1478264" y="587441"/>
                    <a:pt x="1459214" y="599697"/>
                  </a:cubicBezTo>
                  <a:cubicBezTo>
                    <a:pt x="1441180" y="611317"/>
                    <a:pt x="1454769" y="629860"/>
                    <a:pt x="1463405" y="641925"/>
                  </a:cubicBezTo>
                  <a:cubicBezTo>
                    <a:pt x="1487980" y="676088"/>
                    <a:pt x="1493631" y="716156"/>
                    <a:pt x="1498076" y="756924"/>
                  </a:cubicBezTo>
                  <a:cubicBezTo>
                    <a:pt x="1488170" y="761686"/>
                    <a:pt x="1483852" y="770386"/>
                    <a:pt x="1481439" y="782514"/>
                  </a:cubicBezTo>
                  <a:cubicBezTo>
                    <a:pt x="1452864" y="789309"/>
                    <a:pt x="1442895" y="771719"/>
                    <a:pt x="1447276" y="744541"/>
                  </a:cubicBezTo>
                  <a:cubicBezTo>
                    <a:pt x="1450769" y="722951"/>
                    <a:pt x="1444482" y="707902"/>
                    <a:pt x="1432100" y="692915"/>
                  </a:cubicBezTo>
                  <a:cubicBezTo>
                    <a:pt x="1422575" y="681358"/>
                    <a:pt x="1412669" y="677358"/>
                    <a:pt x="1398636" y="683644"/>
                  </a:cubicBezTo>
                  <a:cubicBezTo>
                    <a:pt x="1386062" y="689296"/>
                    <a:pt x="1376474" y="696852"/>
                    <a:pt x="1374505" y="712093"/>
                  </a:cubicBezTo>
                  <a:cubicBezTo>
                    <a:pt x="1372600" y="727205"/>
                    <a:pt x="1378760" y="737048"/>
                    <a:pt x="1390761" y="745621"/>
                  </a:cubicBezTo>
                  <a:cubicBezTo>
                    <a:pt x="1427592" y="771783"/>
                    <a:pt x="1429814" y="784927"/>
                    <a:pt x="1408732" y="829378"/>
                  </a:cubicBezTo>
                  <a:cubicBezTo>
                    <a:pt x="1423400" y="794833"/>
                    <a:pt x="1461437" y="803787"/>
                    <a:pt x="1481376" y="782578"/>
                  </a:cubicBezTo>
                  <a:cubicBezTo>
                    <a:pt x="1512427" y="825504"/>
                    <a:pt x="1552941" y="862080"/>
                    <a:pt x="1557767" y="922278"/>
                  </a:cubicBezTo>
                  <a:cubicBezTo>
                    <a:pt x="1560942" y="961712"/>
                    <a:pt x="1550083" y="974920"/>
                    <a:pt x="1514142" y="966348"/>
                  </a:cubicBezTo>
                  <a:cubicBezTo>
                    <a:pt x="1499283" y="962855"/>
                    <a:pt x="1483662" y="961522"/>
                    <a:pt x="1469692" y="955743"/>
                  </a:cubicBezTo>
                  <a:cubicBezTo>
                    <a:pt x="1450007" y="947615"/>
                    <a:pt x="1438196" y="952949"/>
                    <a:pt x="1430576" y="973396"/>
                  </a:cubicBezTo>
                  <a:cubicBezTo>
                    <a:pt x="1421623" y="997399"/>
                    <a:pt x="1397556" y="1008702"/>
                    <a:pt x="1388031" y="1033785"/>
                  </a:cubicBezTo>
                  <a:cubicBezTo>
                    <a:pt x="1382506" y="1048454"/>
                    <a:pt x="1363901" y="1052708"/>
                    <a:pt x="1347645" y="1049279"/>
                  </a:cubicBezTo>
                  <a:cubicBezTo>
                    <a:pt x="1331135" y="1045787"/>
                    <a:pt x="1326626" y="1032070"/>
                    <a:pt x="1323705" y="1016449"/>
                  </a:cubicBezTo>
                  <a:cubicBezTo>
                    <a:pt x="1309989" y="943170"/>
                    <a:pt x="1296083" y="869954"/>
                    <a:pt x="1281795" y="796802"/>
                  </a:cubicBezTo>
                  <a:cubicBezTo>
                    <a:pt x="1279319" y="783975"/>
                    <a:pt x="1281287" y="772291"/>
                    <a:pt x="1286494" y="761178"/>
                  </a:cubicBezTo>
                  <a:cubicBezTo>
                    <a:pt x="1293352" y="746637"/>
                    <a:pt x="1304211" y="733429"/>
                    <a:pt x="1307513" y="718189"/>
                  </a:cubicBezTo>
                  <a:cubicBezTo>
                    <a:pt x="1311069" y="701932"/>
                    <a:pt x="1326754" y="679199"/>
                    <a:pt x="1314117" y="669928"/>
                  </a:cubicBezTo>
                  <a:cubicBezTo>
                    <a:pt x="1301480" y="660657"/>
                    <a:pt x="1276969" y="662372"/>
                    <a:pt x="1260713" y="668531"/>
                  </a:cubicBezTo>
                  <a:cubicBezTo>
                    <a:pt x="1242552" y="675389"/>
                    <a:pt x="1246998" y="697995"/>
                    <a:pt x="1248966" y="715585"/>
                  </a:cubicBezTo>
                  <a:cubicBezTo>
                    <a:pt x="1256649" y="784102"/>
                    <a:pt x="1256713" y="851920"/>
                    <a:pt x="1230805" y="916754"/>
                  </a:cubicBezTo>
                  <a:cubicBezTo>
                    <a:pt x="1223693" y="934661"/>
                    <a:pt x="1229599" y="948187"/>
                    <a:pt x="1238869" y="962093"/>
                  </a:cubicBezTo>
                  <a:cubicBezTo>
                    <a:pt x="1261349" y="995812"/>
                    <a:pt x="1278176" y="1031816"/>
                    <a:pt x="1277287" y="1074743"/>
                  </a:cubicBezTo>
                  <a:cubicBezTo>
                    <a:pt x="1277097" y="1082807"/>
                    <a:pt x="1279446" y="1093094"/>
                    <a:pt x="1275763" y="1098555"/>
                  </a:cubicBezTo>
                  <a:cubicBezTo>
                    <a:pt x="1244457" y="1144530"/>
                    <a:pt x="1265920" y="1182376"/>
                    <a:pt x="1290305" y="1220095"/>
                  </a:cubicBezTo>
                  <a:cubicBezTo>
                    <a:pt x="1296845" y="1230192"/>
                    <a:pt x="1303449" y="1243019"/>
                    <a:pt x="1315577" y="1243145"/>
                  </a:cubicBezTo>
                  <a:cubicBezTo>
                    <a:pt x="1367520" y="1243590"/>
                    <a:pt x="1377363" y="1277880"/>
                    <a:pt x="1375585" y="1324045"/>
                  </a:cubicBezTo>
                  <a:cubicBezTo>
                    <a:pt x="1375331" y="1330839"/>
                    <a:pt x="1381744" y="1338396"/>
                    <a:pt x="1386126" y="1344810"/>
                  </a:cubicBezTo>
                  <a:cubicBezTo>
                    <a:pt x="1410002" y="1380116"/>
                    <a:pt x="1409875" y="1423614"/>
                    <a:pt x="1420861" y="1463238"/>
                  </a:cubicBezTo>
                  <a:cubicBezTo>
                    <a:pt x="1430068" y="1496258"/>
                    <a:pt x="1398127" y="1498798"/>
                    <a:pt x="1382062" y="1510799"/>
                  </a:cubicBezTo>
                  <a:cubicBezTo>
                    <a:pt x="1385427" y="1524325"/>
                    <a:pt x="1394254" y="1521912"/>
                    <a:pt x="1401175" y="1523372"/>
                  </a:cubicBezTo>
                  <a:cubicBezTo>
                    <a:pt x="1417114" y="1526674"/>
                    <a:pt x="1439339" y="1510101"/>
                    <a:pt x="1447785" y="1526547"/>
                  </a:cubicBezTo>
                  <a:cubicBezTo>
                    <a:pt x="1458072" y="1546423"/>
                    <a:pt x="1463596" y="1573792"/>
                    <a:pt x="1460104" y="1595953"/>
                  </a:cubicBezTo>
                  <a:cubicBezTo>
                    <a:pt x="1456039" y="1621608"/>
                    <a:pt x="1459913" y="1634625"/>
                    <a:pt x="1481948" y="1642880"/>
                  </a:cubicBezTo>
                  <a:cubicBezTo>
                    <a:pt x="1490456" y="1646055"/>
                    <a:pt x="1501569" y="1653612"/>
                    <a:pt x="1499791" y="1661994"/>
                  </a:cubicBezTo>
                  <a:cubicBezTo>
                    <a:pt x="1492679" y="1695458"/>
                    <a:pt x="1501950" y="1723525"/>
                    <a:pt x="1514142" y="1753942"/>
                  </a:cubicBezTo>
                  <a:cubicBezTo>
                    <a:pt x="1520746" y="1770389"/>
                    <a:pt x="1498838" y="1771659"/>
                    <a:pt x="1487027" y="1771214"/>
                  </a:cubicBezTo>
                  <a:cubicBezTo>
                    <a:pt x="1454198" y="1770008"/>
                    <a:pt x="1442641" y="1781184"/>
                    <a:pt x="1456039" y="1817379"/>
                  </a:cubicBezTo>
                  <a:cubicBezTo>
                    <a:pt x="1466707" y="1846272"/>
                    <a:pt x="1470708" y="1877895"/>
                    <a:pt x="1480297" y="1907359"/>
                  </a:cubicBezTo>
                  <a:cubicBezTo>
                    <a:pt x="1487917" y="1930600"/>
                    <a:pt x="1481757" y="1940569"/>
                    <a:pt x="1460230" y="1943744"/>
                  </a:cubicBezTo>
                  <a:cubicBezTo>
                    <a:pt x="1449181" y="1945396"/>
                    <a:pt x="1434259" y="1946602"/>
                    <a:pt x="1436100" y="1963048"/>
                  </a:cubicBezTo>
                  <a:cubicBezTo>
                    <a:pt x="1437815" y="1978098"/>
                    <a:pt x="1451594" y="1973399"/>
                    <a:pt x="1461247" y="1972192"/>
                  </a:cubicBezTo>
                  <a:cubicBezTo>
                    <a:pt x="1482011" y="1969589"/>
                    <a:pt x="1497505" y="1982226"/>
                    <a:pt x="1513761" y="1992640"/>
                  </a:cubicBezTo>
                  <a:cubicBezTo>
                    <a:pt x="1564561" y="2025279"/>
                    <a:pt x="1615107" y="2058172"/>
                    <a:pt x="1665843" y="2091002"/>
                  </a:cubicBezTo>
                  <a:cubicBezTo>
                    <a:pt x="1650223" y="2120530"/>
                    <a:pt x="1631299" y="2125863"/>
                    <a:pt x="1606407" y="2104972"/>
                  </a:cubicBezTo>
                  <a:cubicBezTo>
                    <a:pt x="1580499" y="2083191"/>
                    <a:pt x="1553194" y="2064204"/>
                    <a:pt x="1522778" y="2050997"/>
                  </a:cubicBezTo>
                  <a:cubicBezTo>
                    <a:pt x="1497187" y="2039884"/>
                    <a:pt x="1471152" y="2029660"/>
                    <a:pt x="1442514" y="2039249"/>
                  </a:cubicBezTo>
                  <a:cubicBezTo>
                    <a:pt x="1427845" y="2044138"/>
                    <a:pt x="1415273" y="2039567"/>
                    <a:pt x="1406954" y="2024644"/>
                  </a:cubicBezTo>
                  <a:cubicBezTo>
                    <a:pt x="1399969" y="1981908"/>
                    <a:pt x="1379776" y="1944062"/>
                    <a:pt x="1365171" y="1904501"/>
                  </a:cubicBezTo>
                  <a:cubicBezTo>
                    <a:pt x="1346057" y="1852748"/>
                    <a:pt x="1326880" y="1800805"/>
                    <a:pt x="1305354" y="1750069"/>
                  </a:cubicBezTo>
                  <a:cubicBezTo>
                    <a:pt x="1300782" y="1739210"/>
                    <a:pt x="1300655" y="1729558"/>
                    <a:pt x="1303386" y="1718572"/>
                  </a:cubicBezTo>
                  <a:cubicBezTo>
                    <a:pt x="1307830" y="1700856"/>
                    <a:pt x="1306116" y="1682949"/>
                    <a:pt x="1300337" y="1666184"/>
                  </a:cubicBezTo>
                  <a:cubicBezTo>
                    <a:pt x="1292972" y="1644848"/>
                    <a:pt x="1297353" y="1625735"/>
                    <a:pt x="1300020" y="1603827"/>
                  </a:cubicBezTo>
                  <a:cubicBezTo>
                    <a:pt x="1305291" y="1560202"/>
                    <a:pt x="1303639" y="1514483"/>
                    <a:pt x="1291257" y="1471175"/>
                  </a:cubicBezTo>
                  <a:cubicBezTo>
                    <a:pt x="1282685" y="1441267"/>
                    <a:pt x="1280652" y="1414406"/>
                    <a:pt x="1296655" y="1385069"/>
                  </a:cubicBezTo>
                  <a:cubicBezTo>
                    <a:pt x="1311704" y="1357510"/>
                    <a:pt x="1312530" y="1322648"/>
                    <a:pt x="1287828" y="1302264"/>
                  </a:cubicBezTo>
                  <a:cubicBezTo>
                    <a:pt x="1248268" y="1269689"/>
                    <a:pt x="1235504" y="1220158"/>
                    <a:pt x="1210930" y="1178502"/>
                  </a:cubicBezTo>
                  <a:cubicBezTo>
                    <a:pt x="1188641" y="1140720"/>
                    <a:pt x="1164384" y="1108461"/>
                    <a:pt x="1127808" y="1086046"/>
                  </a:cubicBezTo>
                  <a:cubicBezTo>
                    <a:pt x="1102789" y="1070742"/>
                    <a:pt x="1075357" y="1057979"/>
                    <a:pt x="1057831" y="1030991"/>
                  </a:cubicBezTo>
                  <a:cubicBezTo>
                    <a:pt x="1053576" y="1024451"/>
                    <a:pt x="1043670" y="1017211"/>
                    <a:pt x="1038336" y="1020641"/>
                  </a:cubicBezTo>
                  <a:cubicBezTo>
                    <a:pt x="1003919" y="1042738"/>
                    <a:pt x="956104" y="1018101"/>
                    <a:pt x="927211" y="1058233"/>
                  </a:cubicBezTo>
                  <a:cubicBezTo>
                    <a:pt x="919655" y="1068647"/>
                    <a:pt x="908288" y="1074235"/>
                    <a:pt x="896731" y="1069853"/>
                  </a:cubicBezTo>
                  <a:cubicBezTo>
                    <a:pt x="870887" y="1060138"/>
                    <a:pt x="851774" y="1070234"/>
                    <a:pt x="829930" y="1085411"/>
                  </a:cubicBezTo>
                  <a:cubicBezTo>
                    <a:pt x="800465" y="1105921"/>
                    <a:pt x="765731" y="1116462"/>
                    <a:pt x="734870" y="1135767"/>
                  </a:cubicBezTo>
                  <a:cubicBezTo>
                    <a:pt x="710423" y="1151070"/>
                    <a:pt x="671814" y="1118939"/>
                    <a:pt x="665718" y="1082744"/>
                  </a:cubicBezTo>
                  <a:cubicBezTo>
                    <a:pt x="669529" y="1073282"/>
                    <a:pt x="679435" y="1066170"/>
                    <a:pt x="674736" y="1053280"/>
                  </a:cubicBezTo>
                  <a:cubicBezTo>
                    <a:pt x="672894" y="1048327"/>
                    <a:pt x="671814" y="1041723"/>
                    <a:pt x="673910" y="1037214"/>
                  </a:cubicBezTo>
                  <a:cubicBezTo>
                    <a:pt x="692198" y="997844"/>
                    <a:pt x="701279" y="954727"/>
                    <a:pt x="717090" y="914531"/>
                  </a:cubicBezTo>
                  <a:cubicBezTo>
                    <a:pt x="725726" y="892560"/>
                    <a:pt x="746427" y="891735"/>
                    <a:pt x="766239" y="903038"/>
                  </a:cubicBezTo>
                  <a:cubicBezTo>
                    <a:pt x="777161" y="909261"/>
                    <a:pt x="784844" y="921897"/>
                    <a:pt x="797862" y="922088"/>
                  </a:cubicBezTo>
                  <a:cubicBezTo>
                    <a:pt x="773414" y="911738"/>
                    <a:pt x="769731" y="894021"/>
                    <a:pt x="780654" y="868430"/>
                  </a:cubicBezTo>
                  <a:cubicBezTo>
                    <a:pt x="796338" y="831918"/>
                    <a:pt x="792211" y="824488"/>
                    <a:pt x="754301" y="821250"/>
                  </a:cubicBezTo>
                  <a:cubicBezTo>
                    <a:pt x="726170" y="818837"/>
                    <a:pt x="715630" y="799913"/>
                    <a:pt x="709787" y="774132"/>
                  </a:cubicBezTo>
                  <a:cubicBezTo>
                    <a:pt x="707755" y="765242"/>
                    <a:pt x="705469" y="752415"/>
                    <a:pt x="693849" y="755844"/>
                  </a:cubicBezTo>
                  <a:cubicBezTo>
                    <a:pt x="682673" y="759146"/>
                    <a:pt x="686483" y="771084"/>
                    <a:pt x="688451" y="780292"/>
                  </a:cubicBezTo>
                  <a:cubicBezTo>
                    <a:pt x="697024" y="820424"/>
                    <a:pt x="686927" y="859159"/>
                    <a:pt x="679943" y="897894"/>
                  </a:cubicBezTo>
                  <a:cubicBezTo>
                    <a:pt x="676577" y="916373"/>
                    <a:pt x="666925" y="931296"/>
                    <a:pt x="646161" y="929010"/>
                  </a:cubicBezTo>
                  <a:cubicBezTo>
                    <a:pt x="627555" y="926978"/>
                    <a:pt x="621395" y="912500"/>
                    <a:pt x="619490" y="894783"/>
                  </a:cubicBezTo>
                  <a:cubicBezTo>
                    <a:pt x="618348" y="883924"/>
                    <a:pt x="614855" y="873320"/>
                    <a:pt x="614537" y="862588"/>
                  </a:cubicBezTo>
                  <a:cubicBezTo>
                    <a:pt x="613839" y="837823"/>
                    <a:pt x="606473" y="826393"/>
                    <a:pt x="579867" y="828425"/>
                  </a:cubicBezTo>
                  <a:cubicBezTo>
                    <a:pt x="551101" y="830648"/>
                    <a:pt x="539099" y="809312"/>
                    <a:pt x="550530" y="779847"/>
                  </a:cubicBezTo>
                  <a:cubicBezTo>
                    <a:pt x="557514" y="762004"/>
                    <a:pt x="557959" y="738636"/>
                    <a:pt x="580248" y="730508"/>
                  </a:cubicBezTo>
                  <a:cubicBezTo>
                    <a:pt x="612632" y="718760"/>
                    <a:pt x="607108" y="697424"/>
                    <a:pt x="587804" y="679009"/>
                  </a:cubicBezTo>
                  <a:cubicBezTo>
                    <a:pt x="554593" y="647386"/>
                    <a:pt x="538528" y="605730"/>
                    <a:pt x="522336" y="563438"/>
                  </a:cubicBezTo>
                  <a:cubicBezTo>
                    <a:pt x="526971" y="546420"/>
                    <a:pt x="538337" y="540197"/>
                    <a:pt x="553831" y="540896"/>
                  </a:cubicBezTo>
                  <a:cubicBezTo>
                    <a:pt x="556499" y="537086"/>
                    <a:pt x="560689" y="552008"/>
                    <a:pt x="562658" y="539562"/>
                  </a:cubicBezTo>
                  <a:cubicBezTo>
                    <a:pt x="566595" y="512511"/>
                    <a:pt x="593519" y="519433"/>
                    <a:pt x="610918" y="497461"/>
                  </a:cubicBezTo>
                  <a:cubicBezTo>
                    <a:pt x="557768" y="535308"/>
                    <a:pt x="505762" y="555247"/>
                    <a:pt x="452549" y="572773"/>
                  </a:cubicBezTo>
                  <a:cubicBezTo>
                    <a:pt x="430324" y="580075"/>
                    <a:pt x="407718" y="580456"/>
                    <a:pt x="385366" y="584457"/>
                  </a:cubicBezTo>
                  <a:cubicBezTo>
                    <a:pt x="374317" y="586425"/>
                    <a:pt x="365554" y="581599"/>
                    <a:pt x="362824" y="568391"/>
                  </a:cubicBezTo>
                  <a:cubicBezTo>
                    <a:pt x="375841" y="535371"/>
                    <a:pt x="407083" y="548452"/>
                    <a:pt x="429371" y="539245"/>
                  </a:cubicBezTo>
                  <a:cubicBezTo>
                    <a:pt x="441818" y="534101"/>
                    <a:pt x="456867" y="536197"/>
                    <a:pt x="466582" y="522608"/>
                  </a:cubicBezTo>
                  <a:cubicBezTo>
                    <a:pt x="425180" y="502161"/>
                    <a:pt x="382636" y="517210"/>
                    <a:pt x="340789" y="515432"/>
                  </a:cubicBezTo>
                  <a:cubicBezTo>
                    <a:pt x="332153" y="515051"/>
                    <a:pt x="320342" y="515432"/>
                    <a:pt x="315452" y="509971"/>
                  </a:cubicBezTo>
                  <a:cubicBezTo>
                    <a:pt x="268208" y="456631"/>
                    <a:pt x="204200" y="457393"/>
                    <a:pt x="143812" y="447423"/>
                  </a:cubicBezTo>
                  <a:cubicBezTo>
                    <a:pt x="113078" y="442343"/>
                    <a:pt x="90281" y="429389"/>
                    <a:pt x="83868" y="395035"/>
                  </a:cubicBezTo>
                  <a:cubicBezTo>
                    <a:pt x="75740" y="351411"/>
                    <a:pt x="41386" y="329503"/>
                    <a:pt x="17383" y="298960"/>
                  </a:cubicBezTo>
                  <a:cubicBezTo>
                    <a:pt x="9954" y="289435"/>
                    <a:pt x="-9668" y="278893"/>
                    <a:pt x="5763" y="267781"/>
                  </a:cubicBezTo>
                  <a:cubicBezTo>
                    <a:pt x="20939" y="256859"/>
                    <a:pt x="53769" y="247524"/>
                    <a:pt x="61262" y="264733"/>
                  </a:cubicBezTo>
                  <a:cubicBezTo>
                    <a:pt x="80502" y="308738"/>
                    <a:pt x="117015" y="306770"/>
                    <a:pt x="144130" y="299848"/>
                  </a:cubicBezTo>
                  <a:cubicBezTo>
                    <a:pt x="189723" y="288228"/>
                    <a:pt x="223886" y="312041"/>
                    <a:pt x="261541" y="325757"/>
                  </a:cubicBezTo>
                  <a:cubicBezTo>
                    <a:pt x="274177" y="330329"/>
                    <a:pt x="286624" y="344235"/>
                    <a:pt x="299577" y="341949"/>
                  </a:cubicBezTo>
                  <a:cubicBezTo>
                    <a:pt x="354124" y="332234"/>
                    <a:pt x="376158" y="376684"/>
                    <a:pt x="404861" y="410784"/>
                  </a:cubicBezTo>
                  <a:cubicBezTo>
                    <a:pt x="409115" y="415863"/>
                    <a:pt x="413052" y="421198"/>
                    <a:pt x="417370" y="426214"/>
                  </a:cubicBezTo>
                  <a:cubicBezTo>
                    <a:pt x="431784" y="443169"/>
                    <a:pt x="448675" y="448947"/>
                    <a:pt x="468678" y="438343"/>
                  </a:cubicBezTo>
                  <a:cubicBezTo>
                    <a:pt x="490712" y="426722"/>
                    <a:pt x="469440" y="409704"/>
                    <a:pt x="473568" y="391670"/>
                  </a:cubicBezTo>
                  <a:cubicBezTo>
                    <a:pt x="502333" y="414911"/>
                    <a:pt x="538147" y="402148"/>
                    <a:pt x="570532" y="427421"/>
                  </a:cubicBezTo>
                  <a:cubicBezTo>
                    <a:pt x="591614" y="443931"/>
                    <a:pt x="638413" y="443931"/>
                    <a:pt x="671433" y="425325"/>
                  </a:cubicBezTo>
                  <a:cubicBezTo>
                    <a:pt x="691309" y="414149"/>
                    <a:pt x="708263" y="401068"/>
                    <a:pt x="729155" y="423357"/>
                  </a:cubicBezTo>
                  <a:cubicBezTo>
                    <a:pt x="735568" y="430215"/>
                    <a:pt x="746871" y="428564"/>
                    <a:pt x="751317" y="417324"/>
                  </a:cubicBezTo>
                  <a:cubicBezTo>
                    <a:pt x="755063" y="407799"/>
                    <a:pt x="748586" y="401195"/>
                    <a:pt x="741220" y="398591"/>
                  </a:cubicBezTo>
                  <a:cubicBezTo>
                    <a:pt x="713724" y="388685"/>
                    <a:pt x="703628" y="369254"/>
                    <a:pt x="708644" y="338711"/>
                  </a:cubicBezTo>
                  <a:cubicBezTo>
                    <a:pt x="709851" y="331408"/>
                    <a:pt x="707248" y="321756"/>
                    <a:pt x="703247" y="315343"/>
                  </a:cubicBezTo>
                  <a:cubicBezTo>
                    <a:pt x="665337" y="253620"/>
                    <a:pt x="647875" y="179769"/>
                    <a:pt x="594599" y="126112"/>
                  </a:cubicBezTo>
                  <a:cubicBezTo>
                    <a:pt x="562213" y="93472"/>
                    <a:pt x="543799" y="44831"/>
                    <a:pt x="521827" y="0"/>
                  </a:cubicBezTo>
                  <a:cubicBezTo>
                    <a:pt x="552180" y="8573"/>
                    <a:pt x="583168" y="7176"/>
                    <a:pt x="607489" y="33592"/>
                  </a:cubicBezTo>
                  <a:cubicBezTo>
                    <a:pt x="627428" y="55245"/>
                    <a:pt x="658416" y="57849"/>
                    <a:pt x="684642" y="65532"/>
                  </a:cubicBezTo>
                  <a:cubicBezTo>
                    <a:pt x="719693" y="75756"/>
                    <a:pt x="733727" y="99315"/>
                    <a:pt x="742807" y="132843"/>
                  </a:cubicBezTo>
                  <a:cubicBezTo>
                    <a:pt x="756524" y="183643"/>
                    <a:pt x="771510" y="233110"/>
                    <a:pt x="815198" y="266701"/>
                  </a:cubicBezTo>
                  <a:cubicBezTo>
                    <a:pt x="833041" y="280417"/>
                    <a:pt x="850186" y="291974"/>
                    <a:pt x="871205" y="298706"/>
                  </a:cubicBezTo>
                  <a:cubicBezTo>
                    <a:pt x="888921" y="304420"/>
                    <a:pt x="910384" y="313819"/>
                    <a:pt x="916289" y="289752"/>
                  </a:cubicBezTo>
                  <a:cubicBezTo>
                    <a:pt x="922131" y="265876"/>
                    <a:pt x="898827" y="261367"/>
                    <a:pt x="881047" y="257875"/>
                  </a:cubicBezTo>
                  <a:cubicBezTo>
                    <a:pt x="872538" y="241936"/>
                    <a:pt x="877427" y="230506"/>
                    <a:pt x="893620" y="229998"/>
                  </a:cubicBezTo>
                  <a:cubicBezTo>
                    <a:pt x="915655" y="229300"/>
                    <a:pt x="918512" y="219648"/>
                    <a:pt x="912670" y="199581"/>
                  </a:cubicBezTo>
                  <a:cubicBezTo>
                    <a:pt x="908543" y="185294"/>
                    <a:pt x="914702" y="173165"/>
                    <a:pt x="926576" y="165545"/>
                  </a:cubicBezTo>
                  <a:cubicBezTo>
                    <a:pt x="940038" y="156846"/>
                    <a:pt x="950135" y="161926"/>
                    <a:pt x="957183" y="176086"/>
                  </a:cubicBezTo>
                  <a:cubicBezTo>
                    <a:pt x="953500" y="193549"/>
                    <a:pt x="946833" y="211583"/>
                    <a:pt x="964867" y="225172"/>
                  </a:cubicBezTo>
                  <a:cubicBezTo>
                    <a:pt x="1018779" y="264987"/>
                    <a:pt x="1045258" y="329630"/>
                    <a:pt x="1086787" y="380684"/>
                  </a:cubicBezTo>
                  <a:cubicBezTo>
                    <a:pt x="1099424" y="391606"/>
                    <a:pt x="1112187" y="402529"/>
                    <a:pt x="1124887" y="413387"/>
                  </a:cubicBezTo>
                  <a:cubicBezTo>
                    <a:pt x="1154351" y="459806"/>
                    <a:pt x="1202674" y="456631"/>
                    <a:pt x="1246045" y="465584"/>
                  </a:cubicBezTo>
                  <a:cubicBezTo>
                    <a:pt x="1256268" y="467680"/>
                    <a:pt x="1266746" y="462092"/>
                    <a:pt x="1262047" y="44609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1" name="Полилиния: фигура 170">
              <a:extLst>
                <a:ext uri="{FF2B5EF4-FFF2-40B4-BE49-F238E27FC236}">
                  <a16:creationId xmlns="" xmlns:a16="http://schemas.microsoft.com/office/drawing/2014/main" id="{76C2897C-1A34-4F52-B4B2-F9F7D585732D}"/>
                </a:ext>
              </a:extLst>
            </p:cNvPr>
            <p:cNvSpPr/>
            <p:nvPr/>
          </p:nvSpPr>
          <p:spPr>
            <a:xfrm>
              <a:off x="4906113" y="229850"/>
              <a:ext cx="1227351" cy="1180772"/>
            </a:xfrm>
            <a:custGeom>
              <a:avLst/>
              <a:gdLst>
                <a:gd name="connsiteX0" fmla="*/ 46696 w 1227351"/>
                <a:gd name="connsiteY0" fmla="*/ 107082 h 1180772"/>
                <a:gd name="connsiteX1" fmla="*/ 8405 w 1227351"/>
                <a:gd name="connsiteY1" fmla="*/ 20595 h 1180772"/>
                <a:gd name="connsiteX2" fmla="*/ 8405 w 1227351"/>
                <a:gd name="connsiteY2" fmla="*/ 2243 h 1180772"/>
                <a:gd name="connsiteX3" fmla="*/ 25360 w 1227351"/>
                <a:gd name="connsiteY3" fmla="*/ 5037 h 1180772"/>
                <a:gd name="connsiteX4" fmla="*/ 61872 w 1227351"/>
                <a:gd name="connsiteY4" fmla="*/ 49805 h 1180772"/>
                <a:gd name="connsiteX5" fmla="*/ 94321 w 1227351"/>
                <a:gd name="connsiteY5" fmla="*/ 104161 h 1180772"/>
                <a:gd name="connsiteX6" fmla="*/ 136612 w 1227351"/>
                <a:gd name="connsiteY6" fmla="*/ 168741 h 1180772"/>
                <a:gd name="connsiteX7" fmla="*/ 210018 w 1227351"/>
                <a:gd name="connsiteY7" fmla="*/ 270024 h 1180772"/>
                <a:gd name="connsiteX8" fmla="*/ 230719 w 1227351"/>
                <a:gd name="connsiteY8" fmla="*/ 273834 h 1180772"/>
                <a:gd name="connsiteX9" fmla="*/ 231925 w 1227351"/>
                <a:gd name="connsiteY9" fmla="*/ 252625 h 1180772"/>
                <a:gd name="connsiteX10" fmla="*/ 238656 w 1227351"/>
                <a:gd name="connsiteY10" fmla="*/ 221383 h 1180772"/>
                <a:gd name="connsiteX11" fmla="*/ 348067 w 1227351"/>
                <a:gd name="connsiteY11" fmla="*/ 207603 h 1180772"/>
                <a:gd name="connsiteX12" fmla="*/ 388961 w 1227351"/>
                <a:gd name="connsiteY12" fmla="*/ 209699 h 1180772"/>
                <a:gd name="connsiteX13" fmla="*/ 489037 w 1227351"/>
                <a:gd name="connsiteY13" fmla="*/ 217446 h 1180772"/>
                <a:gd name="connsiteX14" fmla="*/ 506626 w 1227351"/>
                <a:gd name="connsiteY14" fmla="*/ 218335 h 1180772"/>
                <a:gd name="connsiteX15" fmla="*/ 623974 w 1227351"/>
                <a:gd name="connsiteY15" fmla="*/ 206587 h 1180772"/>
                <a:gd name="connsiteX16" fmla="*/ 702968 w 1227351"/>
                <a:gd name="connsiteY16" fmla="*/ 292503 h 1180772"/>
                <a:gd name="connsiteX17" fmla="*/ 724177 w 1227351"/>
                <a:gd name="connsiteY17" fmla="*/ 322856 h 1180772"/>
                <a:gd name="connsiteX18" fmla="*/ 751165 w 1227351"/>
                <a:gd name="connsiteY18" fmla="*/ 299679 h 1180772"/>
                <a:gd name="connsiteX19" fmla="*/ 805267 w 1227351"/>
                <a:gd name="connsiteY19" fmla="*/ 239544 h 1180772"/>
                <a:gd name="connsiteX20" fmla="*/ 817586 w 1227351"/>
                <a:gd name="connsiteY20" fmla="*/ 206079 h 1180772"/>
                <a:gd name="connsiteX21" fmla="*/ 854035 w 1227351"/>
                <a:gd name="connsiteY21" fmla="*/ 58187 h 1180772"/>
                <a:gd name="connsiteX22" fmla="*/ 899056 w 1227351"/>
                <a:gd name="connsiteY22" fmla="*/ 147214 h 1180772"/>
                <a:gd name="connsiteX23" fmla="*/ 963445 w 1227351"/>
                <a:gd name="connsiteY23" fmla="*/ 175789 h 1180772"/>
                <a:gd name="connsiteX24" fmla="*/ 980019 w 1227351"/>
                <a:gd name="connsiteY24" fmla="*/ 146770 h 1180772"/>
                <a:gd name="connsiteX25" fmla="*/ 969986 w 1227351"/>
                <a:gd name="connsiteY25" fmla="*/ 107400 h 1180772"/>
                <a:gd name="connsiteX26" fmla="*/ 1045741 w 1227351"/>
                <a:gd name="connsiteY26" fmla="*/ 205190 h 1180772"/>
                <a:gd name="connsiteX27" fmla="*/ 1120544 w 1227351"/>
                <a:gd name="connsiteY27" fmla="*/ 271992 h 1180772"/>
                <a:gd name="connsiteX28" fmla="*/ 1227351 w 1227351"/>
                <a:gd name="connsiteY28" fmla="*/ 352765 h 1180772"/>
                <a:gd name="connsiteX29" fmla="*/ 1194649 w 1227351"/>
                <a:gd name="connsiteY29" fmla="*/ 355559 h 1180772"/>
                <a:gd name="connsiteX30" fmla="*/ 1089747 w 1227351"/>
                <a:gd name="connsiteY30" fmla="*/ 313077 h 1180772"/>
                <a:gd name="connsiteX31" fmla="*/ 990814 w 1227351"/>
                <a:gd name="connsiteY31" fmla="*/ 244243 h 1180772"/>
                <a:gd name="connsiteX32" fmla="*/ 960969 w 1227351"/>
                <a:gd name="connsiteY32" fmla="*/ 226971 h 1180772"/>
                <a:gd name="connsiteX33" fmla="*/ 903946 w 1227351"/>
                <a:gd name="connsiteY33" fmla="*/ 231225 h 1180772"/>
                <a:gd name="connsiteX34" fmla="*/ 954936 w 1227351"/>
                <a:gd name="connsiteY34" fmla="*/ 230400 h 1180772"/>
                <a:gd name="connsiteX35" fmla="*/ 978177 w 1227351"/>
                <a:gd name="connsiteY35" fmla="*/ 285836 h 1180772"/>
                <a:gd name="connsiteX36" fmla="*/ 1013928 w 1227351"/>
                <a:gd name="connsiteY36" fmla="*/ 356702 h 1180772"/>
                <a:gd name="connsiteX37" fmla="*/ 1128164 w 1227351"/>
                <a:gd name="connsiteY37" fmla="*/ 448396 h 1180772"/>
                <a:gd name="connsiteX38" fmla="*/ 1135594 w 1227351"/>
                <a:gd name="connsiteY38" fmla="*/ 488401 h 1180772"/>
                <a:gd name="connsiteX39" fmla="*/ 1094446 w 1227351"/>
                <a:gd name="connsiteY39" fmla="*/ 524216 h 1180772"/>
                <a:gd name="connsiteX40" fmla="*/ 994433 w 1227351"/>
                <a:gd name="connsiteY40" fmla="*/ 504531 h 1180772"/>
                <a:gd name="connsiteX41" fmla="*/ 946427 w 1227351"/>
                <a:gd name="connsiteY41" fmla="*/ 495450 h 1180772"/>
                <a:gd name="connsiteX42" fmla="*/ 900834 w 1227351"/>
                <a:gd name="connsiteY42" fmla="*/ 546060 h 1180772"/>
                <a:gd name="connsiteX43" fmla="*/ 896389 w 1227351"/>
                <a:gd name="connsiteY43" fmla="*/ 574190 h 1180772"/>
                <a:gd name="connsiteX44" fmla="*/ 892071 w 1227351"/>
                <a:gd name="connsiteY44" fmla="*/ 594066 h 1180772"/>
                <a:gd name="connsiteX45" fmla="*/ 928012 w 1227351"/>
                <a:gd name="connsiteY45" fmla="*/ 708367 h 1180772"/>
                <a:gd name="connsiteX46" fmla="*/ 1019833 w 1227351"/>
                <a:gd name="connsiteY46" fmla="*/ 760754 h 1180772"/>
                <a:gd name="connsiteX47" fmla="*/ 1108606 w 1227351"/>
                <a:gd name="connsiteY47" fmla="*/ 774788 h 1180772"/>
                <a:gd name="connsiteX48" fmla="*/ 1131911 w 1227351"/>
                <a:gd name="connsiteY48" fmla="*/ 766660 h 1180772"/>
                <a:gd name="connsiteX49" fmla="*/ 1203983 w 1227351"/>
                <a:gd name="connsiteY49" fmla="*/ 833145 h 1180772"/>
                <a:gd name="connsiteX50" fmla="*/ 1223033 w 1227351"/>
                <a:gd name="connsiteY50" fmla="*/ 1039013 h 1180772"/>
                <a:gd name="connsiteX51" fmla="*/ 1167534 w 1227351"/>
                <a:gd name="connsiteY51" fmla="*/ 1078446 h 1180772"/>
                <a:gd name="connsiteX52" fmla="*/ 1157120 w 1227351"/>
                <a:gd name="connsiteY52" fmla="*/ 1073493 h 1180772"/>
                <a:gd name="connsiteX53" fmla="*/ 1085683 w 1227351"/>
                <a:gd name="connsiteY53" fmla="*/ 984656 h 1180772"/>
                <a:gd name="connsiteX54" fmla="*/ 1035772 w 1227351"/>
                <a:gd name="connsiteY54" fmla="*/ 916775 h 1180772"/>
                <a:gd name="connsiteX55" fmla="*/ 976463 w 1227351"/>
                <a:gd name="connsiteY55" fmla="*/ 855179 h 1180772"/>
                <a:gd name="connsiteX56" fmla="*/ 932140 w 1227351"/>
                <a:gd name="connsiteY56" fmla="*/ 829716 h 1180772"/>
                <a:gd name="connsiteX57" fmla="*/ 914233 w 1227351"/>
                <a:gd name="connsiteY57" fmla="*/ 868768 h 1180772"/>
                <a:gd name="connsiteX58" fmla="*/ 891182 w 1227351"/>
                <a:gd name="connsiteY58" fmla="*/ 898995 h 1180772"/>
                <a:gd name="connsiteX59" fmla="*/ 894040 w 1227351"/>
                <a:gd name="connsiteY59" fmla="*/ 998753 h 1180772"/>
                <a:gd name="connsiteX60" fmla="*/ 938490 w 1227351"/>
                <a:gd name="connsiteY60" fmla="*/ 1020407 h 1180772"/>
                <a:gd name="connsiteX61" fmla="*/ 985797 w 1227351"/>
                <a:gd name="connsiteY61" fmla="*/ 1070826 h 1180772"/>
                <a:gd name="connsiteX62" fmla="*/ 983892 w 1227351"/>
                <a:gd name="connsiteY62" fmla="*/ 1104926 h 1180772"/>
                <a:gd name="connsiteX63" fmla="*/ 907692 w 1227351"/>
                <a:gd name="connsiteY63" fmla="*/ 1180428 h 1180772"/>
                <a:gd name="connsiteX64" fmla="*/ 890992 w 1227351"/>
                <a:gd name="connsiteY64" fmla="*/ 1177507 h 1180772"/>
                <a:gd name="connsiteX65" fmla="*/ 852130 w 1227351"/>
                <a:gd name="connsiteY65" fmla="*/ 1163854 h 1180772"/>
                <a:gd name="connsiteX66" fmla="*/ 800377 w 1227351"/>
                <a:gd name="connsiteY66" fmla="*/ 1111721 h 1180772"/>
                <a:gd name="connsiteX67" fmla="*/ 792249 w 1227351"/>
                <a:gd name="connsiteY67" fmla="*/ 1089622 h 1180772"/>
                <a:gd name="connsiteX68" fmla="*/ 789265 w 1227351"/>
                <a:gd name="connsiteY68" fmla="*/ 1078256 h 1180772"/>
                <a:gd name="connsiteX69" fmla="*/ 793202 w 1227351"/>
                <a:gd name="connsiteY69" fmla="*/ 1035076 h 1180772"/>
                <a:gd name="connsiteX70" fmla="*/ 778152 w 1227351"/>
                <a:gd name="connsiteY70" fmla="*/ 970178 h 1180772"/>
                <a:gd name="connsiteX71" fmla="*/ 736179 w 1227351"/>
                <a:gd name="connsiteY71" fmla="*/ 904201 h 1180772"/>
                <a:gd name="connsiteX72" fmla="*/ 730464 w 1227351"/>
                <a:gd name="connsiteY72" fmla="*/ 887628 h 1180772"/>
                <a:gd name="connsiteX73" fmla="*/ 696047 w 1227351"/>
                <a:gd name="connsiteY73" fmla="*/ 817270 h 1180772"/>
                <a:gd name="connsiteX74" fmla="*/ 655407 w 1227351"/>
                <a:gd name="connsiteY74" fmla="*/ 720495 h 1180772"/>
                <a:gd name="connsiteX75" fmla="*/ 654645 w 1227351"/>
                <a:gd name="connsiteY75" fmla="*/ 719289 h 1180772"/>
                <a:gd name="connsiteX76" fmla="*/ 655915 w 1227351"/>
                <a:gd name="connsiteY76" fmla="*/ 722019 h 1180772"/>
                <a:gd name="connsiteX77" fmla="*/ 604734 w 1227351"/>
                <a:gd name="connsiteY77" fmla="*/ 755611 h 1180772"/>
                <a:gd name="connsiteX78" fmla="*/ 574190 w 1227351"/>
                <a:gd name="connsiteY78" fmla="*/ 659725 h 1180772"/>
                <a:gd name="connsiteX79" fmla="*/ 590446 w 1227351"/>
                <a:gd name="connsiteY79" fmla="*/ 614132 h 1180772"/>
                <a:gd name="connsiteX80" fmla="*/ 585303 w 1227351"/>
                <a:gd name="connsiteY80" fmla="*/ 522692 h 1180772"/>
                <a:gd name="connsiteX81" fmla="*/ 588478 w 1227351"/>
                <a:gd name="connsiteY81" fmla="*/ 473542 h 1180772"/>
                <a:gd name="connsiteX82" fmla="*/ 628927 w 1227351"/>
                <a:gd name="connsiteY82" fmla="*/ 460461 h 1180772"/>
                <a:gd name="connsiteX83" fmla="*/ 695729 w 1227351"/>
                <a:gd name="connsiteY83" fmla="*/ 468145 h 1180772"/>
                <a:gd name="connsiteX84" fmla="*/ 656931 w 1227351"/>
                <a:gd name="connsiteY84" fmla="*/ 417408 h 1180772"/>
                <a:gd name="connsiteX85" fmla="*/ 613179 w 1227351"/>
                <a:gd name="connsiteY85" fmla="*/ 412074 h 1180772"/>
                <a:gd name="connsiteX86" fmla="*/ 572158 w 1227351"/>
                <a:gd name="connsiteY86" fmla="*/ 387754 h 1180772"/>
                <a:gd name="connsiteX87" fmla="*/ 530502 w 1227351"/>
                <a:gd name="connsiteY87" fmla="*/ 499451 h 1180772"/>
                <a:gd name="connsiteX88" fmla="*/ 497101 w 1227351"/>
                <a:gd name="connsiteY88" fmla="*/ 519136 h 1180772"/>
                <a:gd name="connsiteX89" fmla="*/ 472781 w 1227351"/>
                <a:gd name="connsiteY89" fmla="*/ 487639 h 1180772"/>
                <a:gd name="connsiteX90" fmla="*/ 418044 w 1227351"/>
                <a:gd name="connsiteY90" fmla="*/ 428775 h 1180772"/>
                <a:gd name="connsiteX91" fmla="*/ 365021 w 1227351"/>
                <a:gd name="connsiteY91" fmla="*/ 345843 h 1180772"/>
                <a:gd name="connsiteX92" fmla="*/ 325842 w 1227351"/>
                <a:gd name="connsiteY92" fmla="*/ 377276 h 1180772"/>
                <a:gd name="connsiteX93" fmla="*/ 300251 w 1227351"/>
                <a:gd name="connsiteY93" fmla="*/ 403946 h 1180772"/>
                <a:gd name="connsiteX94" fmla="*/ 306284 w 1227351"/>
                <a:gd name="connsiteY94" fmla="*/ 538567 h 1180772"/>
                <a:gd name="connsiteX95" fmla="*/ 300823 w 1227351"/>
                <a:gd name="connsiteY95" fmla="*/ 631722 h 1180772"/>
                <a:gd name="connsiteX96" fmla="*/ 277391 w 1227351"/>
                <a:gd name="connsiteY96" fmla="*/ 671536 h 1180772"/>
                <a:gd name="connsiteX97" fmla="*/ 253325 w 1227351"/>
                <a:gd name="connsiteY97" fmla="*/ 637310 h 1180772"/>
                <a:gd name="connsiteX98" fmla="*/ 248562 w 1227351"/>
                <a:gd name="connsiteY98" fmla="*/ 626959 h 1180772"/>
                <a:gd name="connsiteX99" fmla="*/ 248689 w 1227351"/>
                <a:gd name="connsiteY99" fmla="*/ 664107 h 1180772"/>
                <a:gd name="connsiteX100" fmla="*/ 206335 w 1227351"/>
                <a:gd name="connsiteY100" fmla="*/ 725131 h 1180772"/>
                <a:gd name="connsiteX101" fmla="*/ 163091 w 1227351"/>
                <a:gd name="connsiteY101" fmla="*/ 702334 h 1180772"/>
                <a:gd name="connsiteX102" fmla="*/ 176299 w 1227351"/>
                <a:gd name="connsiteY102" fmla="*/ 653947 h 1180772"/>
                <a:gd name="connsiteX103" fmla="*/ 194905 w 1227351"/>
                <a:gd name="connsiteY103" fmla="*/ 525613 h 1180772"/>
                <a:gd name="connsiteX104" fmla="*/ 154836 w 1227351"/>
                <a:gd name="connsiteY104" fmla="*/ 440522 h 1180772"/>
                <a:gd name="connsiteX105" fmla="*/ 67016 w 1227351"/>
                <a:gd name="connsiteY105" fmla="*/ 391564 h 1180772"/>
                <a:gd name="connsiteX106" fmla="*/ 36409 w 1227351"/>
                <a:gd name="connsiteY106" fmla="*/ 380451 h 1180772"/>
                <a:gd name="connsiteX107" fmla="*/ 849 w 1227351"/>
                <a:gd name="connsiteY107" fmla="*/ 336064 h 1180772"/>
                <a:gd name="connsiteX108" fmla="*/ 13676 w 1227351"/>
                <a:gd name="connsiteY108" fmla="*/ 261261 h 1180772"/>
                <a:gd name="connsiteX109" fmla="*/ 68730 w 1227351"/>
                <a:gd name="connsiteY109" fmla="*/ 254403 h 1180772"/>
                <a:gd name="connsiteX110" fmla="*/ 110513 w 1227351"/>
                <a:gd name="connsiteY110" fmla="*/ 333778 h 1180772"/>
                <a:gd name="connsiteX111" fmla="*/ 120927 w 1227351"/>
                <a:gd name="connsiteY111" fmla="*/ 352955 h 1180772"/>
                <a:gd name="connsiteX112" fmla="*/ 134834 w 1227351"/>
                <a:gd name="connsiteY112" fmla="*/ 338287 h 1180772"/>
                <a:gd name="connsiteX113" fmla="*/ 121372 w 1227351"/>
                <a:gd name="connsiteY113" fmla="*/ 202142 h 1180772"/>
                <a:gd name="connsiteX114" fmla="*/ 101242 w 1227351"/>
                <a:gd name="connsiteY114" fmla="*/ 173884 h 1180772"/>
                <a:gd name="connsiteX115" fmla="*/ 83208 w 1227351"/>
                <a:gd name="connsiteY115" fmla="*/ 187474 h 1180772"/>
                <a:gd name="connsiteX116" fmla="*/ 76096 w 1227351"/>
                <a:gd name="connsiteY116" fmla="*/ 222589 h 1180772"/>
                <a:gd name="connsiteX117" fmla="*/ 35075 w 1227351"/>
                <a:gd name="connsiteY117" fmla="*/ 186267 h 1180772"/>
                <a:gd name="connsiteX118" fmla="*/ 46569 w 1227351"/>
                <a:gd name="connsiteY118" fmla="*/ 106955 h 118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227351" h="1180772">
                  <a:moveTo>
                    <a:pt x="46696" y="107082"/>
                  </a:moveTo>
                  <a:cubicBezTo>
                    <a:pt x="27709" y="81428"/>
                    <a:pt x="18819" y="50630"/>
                    <a:pt x="8405" y="20595"/>
                  </a:cubicBezTo>
                  <a:cubicBezTo>
                    <a:pt x="6310" y="14435"/>
                    <a:pt x="2373" y="7577"/>
                    <a:pt x="8405" y="2243"/>
                  </a:cubicBezTo>
                  <a:cubicBezTo>
                    <a:pt x="14184" y="-2837"/>
                    <a:pt x="20026" y="1862"/>
                    <a:pt x="25360" y="5037"/>
                  </a:cubicBezTo>
                  <a:cubicBezTo>
                    <a:pt x="42441" y="15324"/>
                    <a:pt x="51458" y="33231"/>
                    <a:pt x="61872" y="49805"/>
                  </a:cubicBezTo>
                  <a:cubicBezTo>
                    <a:pt x="67841" y="71268"/>
                    <a:pt x="78954" y="89810"/>
                    <a:pt x="94321" y="104161"/>
                  </a:cubicBezTo>
                  <a:cubicBezTo>
                    <a:pt x="113815" y="122322"/>
                    <a:pt x="123975" y="145309"/>
                    <a:pt x="136612" y="168741"/>
                  </a:cubicBezTo>
                  <a:cubicBezTo>
                    <a:pt x="156170" y="205127"/>
                    <a:pt x="187602" y="234273"/>
                    <a:pt x="210018" y="270024"/>
                  </a:cubicBezTo>
                  <a:cubicBezTo>
                    <a:pt x="214272" y="276818"/>
                    <a:pt x="223416" y="278787"/>
                    <a:pt x="230719" y="273834"/>
                  </a:cubicBezTo>
                  <a:cubicBezTo>
                    <a:pt x="239418" y="267992"/>
                    <a:pt x="236053" y="259800"/>
                    <a:pt x="231925" y="252625"/>
                  </a:cubicBezTo>
                  <a:cubicBezTo>
                    <a:pt x="224369" y="239607"/>
                    <a:pt x="228179" y="230781"/>
                    <a:pt x="238656" y="221383"/>
                  </a:cubicBezTo>
                  <a:cubicBezTo>
                    <a:pt x="280503" y="183791"/>
                    <a:pt x="298981" y="181060"/>
                    <a:pt x="348067" y="207603"/>
                  </a:cubicBezTo>
                  <a:cubicBezTo>
                    <a:pt x="361402" y="214842"/>
                    <a:pt x="375054" y="211540"/>
                    <a:pt x="388961" y="209699"/>
                  </a:cubicBezTo>
                  <a:cubicBezTo>
                    <a:pt x="422743" y="205190"/>
                    <a:pt x="456842" y="197697"/>
                    <a:pt x="489037" y="217446"/>
                  </a:cubicBezTo>
                  <a:cubicBezTo>
                    <a:pt x="494688" y="220938"/>
                    <a:pt x="502499" y="224113"/>
                    <a:pt x="506626" y="218335"/>
                  </a:cubicBezTo>
                  <a:cubicBezTo>
                    <a:pt x="541107" y="170265"/>
                    <a:pt x="590129" y="198650"/>
                    <a:pt x="623974" y="206587"/>
                  </a:cubicBezTo>
                  <a:cubicBezTo>
                    <a:pt x="653819" y="213572"/>
                    <a:pt x="700238" y="238782"/>
                    <a:pt x="702968" y="292503"/>
                  </a:cubicBezTo>
                  <a:cubicBezTo>
                    <a:pt x="703667" y="306727"/>
                    <a:pt x="709699" y="319618"/>
                    <a:pt x="724177" y="322856"/>
                  </a:cubicBezTo>
                  <a:cubicBezTo>
                    <a:pt x="740814" y="326539"/>
                    <a:pt x="744688" y="310982"/>
                    <a:pt x="751165" y="299679"/>
                  </a:cubicBezTo>
                  <a:cubicBezTo>
                    <a:pt x="765071" y="275612"/>
                    <a:pt x="769897" y="243735"/>
                    <a:pt x="805267" y="239544"/>
                  </a:cubicBezTo>
                  <a:cubicBezTo>
                    <a:pt x="818538" y="237956"/>
                    <a:pt x="817903" y="221383"/>
                    <a:pt x="817586" y="206079"/>
                  </a:cubicBezTo>
                  <a:cubicBezTo>
                    <a:pt x="816379" y="153501"/>
                    <a:pt x="832889" y="104923"/>
                    <a:pt x="854035" y="58187"/>
                  </a:cubicBezTo>
                  <a:cubicBezTo>
                    <a:pt x="864385" y="90572"/>
                    <a:pt x="880006" y="119655"/>
                    <a:pt x="899056" y="147214"/>
                  </a:cubicBezTo>
                  <a:cubicBezTo>
                    <a:pt x="915757" y="171344"/>
                    <a:pt x="940585" y="172360"/>
                    <a:pt x="963445" y="175789"/>
                  </a:cubicBezTo>
                  <a:cubicBezTo>
                    <a:pt x="979828" y="178203"/>
                    <a:pt x="983384" y="161311"/>
                    <a:pt x="980019" y="146770"/>
                  </a:cubicBezTo>
                  <a:cubicBezTo>
                    <a:pt x="977098" y="134133"/>
                    <a:pt x="971192" y="122195"/>
                    <a:pt x="969986" y="107400"/>
                  </a:cubicBezTo>
                  <a:cubicBezTo>
                    <a:pt x="1000085" y="135657"/>
                    <a:pt x="1044408" y="148167"/>
                    <a:pt x="1045741" y="205190"/>
                  </a:cubicBezTo>
                  <a:cubicBezTo>
                    <a:pt x="1046821" y="254022"/>
                    <a:pt x="1086635" y="268309"/>
                    <a:pt x="1120544" y="271992"/>
                  </a:cubicBezTo>
                  <a:cubicBezTo>
                    <a:pt x="1172995" y="277644"/>
                    <a:pt x="1201062" y="311807"/>
                    <a:pt x="1227351" y="352765"/>
                  </a:cubicBezTo>
                  <a:cubicBezTo>
                    <a:pt x="1217445" y="367370"/>
                    <a:pt x="1206015" y="364766"/>
                    <a:pt x="1194649" y="355559"/>
                  </a:cubicBezTo>
                  <a:cubicBezTo>
                    <a:pt x="1163343" y="330349"/>
                    <a:pt x="1125561" y="325460"/>
                    <a:pt x="1089747" y="313077"/>
                  </a:cubicBezTo>
                  <a:cubicBezTo>
                    <a:pt x="1052599" y="300314"/>
                    <a:pt x="1007324" y="294027"/>
                    <a:pt x="990814" y="244243"/>
                  </a:cubicBezTo>
                  <a:cubicBezTo>
                    <a:pt x="989798" y="220367"/>
                    <a:pt x="976653" y="224113"/>
                    <a:pt x="960969" y="226971"/>
                  </a:cubicBezTo>
                  <a:cubicBezTo>
                    <a:pt x="942300" y="230400"/>
                    <a:pt x="924139" y="248116"/>
                    <a:pt x="903946" y="231225"/>
                  </a:cubicBezTo>
                  <a:cubicBezTo>
                    <a:pt x="921281" y="245830"/>
                    <a:pt x="937918" y="230908"/>
                    <a:pt x="954936" y="230400"/>
                  </a:cubicBezTo>
                  <a:cubicBezTo>
                    <a:pt x="976907" y="242020"/>
                    <a:pt x="980273" y="263420"/>
                    <a:pt x="978177" y="285836"/>
                  </a:cubicBezTo>
                  <a:cubicBezTo>
                    <a:pt x="975129" y="318792"/>
                    <a:pt x="990496" y="338668"/>
                    <a:pt x="1013928" y="356702"/>
                  </a:cubicBezTo>
                  <a:cubicBezTo>
                    <a:pt x="1052536" y="386357"/>
                    <a:pt x="1086445" y="422806"/>
                    <a:pt x="1128164" y="448396"/>
                  </a:cubicBezTo>
                  <a:cubicBezTo>
                    <a:pt x="1141499" y="456524"/>
                    <a:pt x="1143277" y="473161"/>
                    <a:pt x="1135594" y="488401"/>
                  </a:cubicBezTo>
                  <a:cubicBezTo>
                    <a:pt x="1126513" y="506372"/>
                    <a:pt x="1117941" y="527772"/>
                    <a:pt x="1094446" y="524216"/>
                  </a:cubicBezTo>
                  <a:cubicBezTo>
                    <a:pt x="1060918" y="519136"/>
                    <a:pt x="1025548" y="524597"/>
                    <a:pt x="994433" y="504531"/>
                  </a:cubicBezTo>
                  <a:cubicBezTo>
                    <a:pt x="979828" y="495133"/>
                    <a:pt x="963255" y="494371"/>
                    <a:pt x="946427" y="495450"/>
                  </a:cubicBezTo>
                  <a:cubicBezTo>
                    <a:pt x="901406" y="498371"/>
                    <a:pt x="900771" y="498879"/>
                    <a:pt x="900834" y="546060"/>
                  </a:cubicBezTo>
                  <a:cubicBezTo>
                    <a:pt x="900834" y="555712"/>
                    <a:pt x="898294" y="564856"/>
                    <a:pt x="896389" y="574190"/>
                  </a:cubicBezTo>
                  <a:cubicBezTo>
                    <a:pt x="895056" y="580858"/>
                    <a:pt x="893786" y="587525"/>
                    <a:pt x="892071" y="594066"/>
                  </a:cubicBezTo>
                  <a:cubicBezTo>
                    <a:pt x="880070" y="639913"/>
                    <a:pt x="935188" y="659725"/>
                    <a:pt x="928012" y="708367"/>
                  </a:cubicBezTo>
                  <a:cubicBezTo>
                    <a:pt x="923567" y="738529"/>
                    <a:pt x="969478" y="757960"/>
                    <a:pt x="1019833" y="760754"/>
                  </a:cubicBezTo>
                  <a:cubicBezTo>
                    <a:pt x="1049424" y="762342"/>
                    <a:pt x="1081174" y="752372"/>
                    <a:pt x="1108606" y="774788"/>
                  </a:cubicBezTo>
                  <a:cubicBezTo>
                    <a:pt x="1117687" y="782217"/>
                    <a:pt x="1124418" y="770597"/>
                    <a:pt x="1131911" y="766660"/>
                  </a:cubicBezTo>
                  <a:cubicBezTo>
                    <a:pt x="1186838" y="766469"/>
                    <a:pt x="1191283" y="772565"/>
                    <a:pt x="1203983" y="833145"/>
                  </a:cubicBezTo>
                  <a:cubicBezTo>
                    <a:pt x="1218271" y="901153"/>
                    <a:pt x="1224240" y="969670"/>
                    <a:pt x="1223033" y="1039013"/>
                  </a:cubicBezTo>
                  <a:cubicBezTo>
                    <a:pt x="1222081" y="1093369"/>
                    <a:pt x="1211603" y="1100290"/>
                    <a:pt x="1167534" y="1078446"/>
                  </a:cubicBezTo>
                  <a:cubicBezTo>
                    <a:pt x="1164042" y="1076732"/>
                    <a:pt x="1160803" y="1074128"/>
                    <a:pt x="1157120" y="1073493"/>
                  </a:cubicBezTo>
                  <a:cubicBezTo>
                    <a:pt x="1109686" y="1065937"/>
                    <a:pt x="1075777" y="1050887"/>
                    <a:pt x="1085683" y="984656"/>
                  </a:cubicBezTo>
                  <a:cubicBezTo>
                    <a:pt x="1090128" y="954811"/>
                    <a:pt x="1057362" y="935380"/>
                    <a:pt x="1035772" y="916775"/>
                  </a:cubicBezTo>
                  <a:cubicBezTo>
                    <a:pt x="1014182" y="898169"/>
                    <a:pt x="990750" y="882802"/>
                    <a:pt x="976463" y="855179"/>
                  </a:cubicBezTo>
                  <a:cubicBezTo>
                    <a:pt x="967890" y="838606"/>
                    <a:pt x="952460" y="825906"/>
                    <a:pt x="932140" y="829716"/>
                  </a:cubicBezTo>
                  <a:cubicBezTo>
                    <a:pt x="910550" y="833780"/>
                    <a:pt x="915566" y="853084"/>
                    <a:pt x="914233" y="868768"/>
                  </a:cubicBezTo>
                  <a:cubicBezTo>
                    <a:pt x="912899" y="884135"/>
                    <a:pt x="902168" y="891438"/>
                    <a:pt x="891182" y="898995"/>
                  </a:cubicBezTo>
                  <a:cubicBezTo>
                    <a:pt x="852511" y="925665"/>
                    <a:pt x="853527" y="974433"/>
                    <a:pt x="894040" y="998753"/>
                  </a:cubicBezTo>
                  <a:cubicBezTo>
                    <a:pt x="908073" y="1007199"/>
                    <a:pt x="922869" y="1015264"/>
                    <a:pt x="938490" y="1020407"/>
                  </a:cubicBezTo>
                  <a:cubicBezTo>
                    <a:pt x="962493" y="1028345"/>
                    <a:pt x="974431" y="1049300"/>
                    <a:pt x="985797" y="1070826"/>
                  </a:cubicBezTo>
                  <a:cubicBezTo>
                    <a:pt x="991957" y="1082574"/>
                    <a:pt x="993354" y="1098004"/>
                    <a:pt x="983892" y="1104926"/>
                  </a:cubicBezTo>
                  <a:cubicBezTo>
                    <a:pt x="955000" y="1126326"/>
                    <a:pt x="945475" y="1169887"/>
                    <a:pt x="907692" y="1180428"/>
                  </a:cubicBezTo>
                  <a:cubicBezTo>
                    <a:pt x="901787" y="1181507"/>
                    <a:pt x="896326" y="1179920"/>
                    <a:pt x="890992" y="1177507"/>
                  </a:cubicBezTo>
                  <a:cubicBezTo>
                    <a:pt x="879816" y="1167410"/>
                    <a:pt x="871243" y="1158838"/>
                    <a:pt x="852130" y="1163854"/>
                  </a:cubicBezTo>
                  <a:cubicBezTo>
                    <a:pt x="808886" y="1175284"/>
                    <a:pt x="798028" y="1162076"/>
                    <a:pt x="800377" y="1111721"/>
                  </a:cubicBezTo>
                  <a:cubicBezTo>
                    <a:pt x="800758" y="1103148"/>
                    <a:pt x="795107" y="1096925"/>
                    <a:pt x="792249" y="1089622"/>
                  </a:cubicBezTo>
                  <a:cubicBezTo>
                    <a:pt x="790852" y="1085939"/>
                    <a:pt x="789900" y="1082066"/>
                    <a:pt x="789265" y="1078256"/>
                  </a:cubicBezTo>
                  <a:cubicBezTo>
                    <a:pt x="786788" y="1063524"/>
                    <a:pt x="790408" y="1049173"/>
                    <a:pt x="793202" y="1035076"/>
                  </a:cubicBezTo>
                  <a:cubicBezTo>
                    <a:pt x="797964" y="1010438"/>
                    <a:pt x="795996" y="989101"/>
                    <a:pt x="778152" y="970178"/>
                  </a:cubicBezTo>
                  <a:cubicBezTo>
                    <a:pt x="760309" y="951319"/>
                    <a:pt x="747228" y="928395"/>
                    <a:pt x="736179" y="904201"/>
                  </a:cubicBezTo>
                  <a:cubicBezTo>
                    <a:pt x="734464" y="898614"/>
                    <a:pt x="732559" y="893089"/>
                    <a:pt x="730464" y="887628"/>
                  </a:cubicBezTo>
                  <a:cubicBezTo>
                    <a:pt x="727987" y="859053"/>
                    <a:pt x="717573" y="838352"/>
                    <a:pt x="696047" y="817270"/>
                  </a:cubicBezTo>
                  <a:cubicBezTo>
                    <a:pt x="671599" y="793330"/>
                    <a:pt x="650708" y="759738"/>
                    <a:pt x="655407" y="720495"/>
                  </a:cubicBezTo>
                  <a:cubicBezTo>
                    <a:pt x="655216" y="712748"/>
                    <a:pt x="649946" y="721384"/>
                    <a:pt x="654645" y="719289"/>
                  </a:cubicBezTo>
                  <a:cubicBezTo>
                    <a:pt x="655534" y="718908"/>
                    <a:pt x="655978" y="719797"/>
                    <a:pt x="655915" y="722019"/>
                  </a:cubicBezTo>
                  <a:cubicBezTo>
                    <a:pt x="655280" y="766914"/>
                    <a:pt x="639468" y="777328"/>
                    <a:pt x="604734" y="755611"/>
                  </a:cubicBezTo>
                  <a:cubicBezTo>
                    <a:pt x="561808" y="728750"/>
                    <a:pt x="557617" y="717447"/>
                    <a:pt x="574190" y="659725"/>
                  </a:cubicBezTo>
                  <a:cubicBezTo>
                    <a:pt x="578635" y="644295"/>
                    <a:pt x="582890" y="628102"/>
                    <a:pt x="590446" y="614132"/>
                  </a:cubicBezTo>
                  <a:cubicBezTo>
                    <a:pt x="607845" y="582001"/>
                    <a:pt x="615656" y="553108"/>
                    <a:pt x="585303" y="522692"/>
                  </a:cubicBezTo>
                  <a:cubicBezTo>
                    <a:pt x="572412" y="509738"/>
                    <a:pt x="578826" y="489354"/>
                    <a:pt x="588478" y="473542"/>
                  </a:cubicBezTo>
                  <a:cubicBezTo>
                    <a:pt x="598511" y="457096"/>
                    <a:pt x="613624" y="455826"/>
                    <a:pt x="628927" y="460461"/>
                  </a:cubicBezTo>
                  <a:cubicBezTo>
                    <a:pt x="649438" y="466684"/>
                    <a:pt x="669440" y="475003"/>
                    <a:pt x="695729" y="468145"/>
                  </a:cubicBezTo>
                  <a:cubicBezTo>
                    <a:pt x="680680" y="450111"/>
                    <a:pt x="663852" y="439633"/>
                    <a:pt x="656931" y="417408"/>
                  </a:cubicBezTo>
                  <a:cubicBezTo>
                    <a:pt x="649628" y="394231"/>
                    <a:pt x="630197" y="401978"/>
                    <a:pt x="613179" y="412074"/>
                  </a:cubicBezTo>
                  <a:cubicBezTo>
                    <a:pt x="582382" y="430235"/>
                    <a:pt x="572222" y="422361"/>
                    <a:pt x="572158" y="387754"/>
                  </a:cubicBezTo>
                  <a:cubicBezTo>
                    <a:pt x="564729" y="424203"/>
                    <a:pt x="542059" y="459509"/>
                    <a:pt x="530502" y="499451"/>
                  </a:cubicBezTo>
                  <a:cubicBezTo>
                    <a:pt x="525930" y="515326"/>
                    <a:pt x="513103" y="522692"/>
                    <a:pt x="497101" y="519136"/>
                  </a:cubicBezTo>
                  <a:cubicBezTo>
                    <a:pt x="481544" y="515643"/>
                    <a:pt x="470558" y="504150"/>
                    <a:pt x="472781" y="487639"/>
                  </a:cubicBezTo>
                  <a:cubicBezTo>
                    <a:pt x="479131" y="440141"/>
                    <a:pt x="448270" y="435823"/>
                    <a:pt x="418044" y="428775"/>
                  </a:cubicBezTo>
                  <a:cubicBezTo>
                    <a:pt x="381023" y="420139"/>
                    <a:pt x="356131" y="380578"/>
                    <a:pt x="365021" y="345843"/>
                  </a:cubicBezTo>
                  <a:cubicBezTo>
                    <a:pt x="355750" y="361718"/>
                    <a:pt x="345654" y="375942"/>
                    <a:pt x="325842" y="377276"/>
                  </a:cubicBezTo>
                  <a:cubicBezTo>
                    <a:pt x="310729" y="378228"/>
                    <a:pt x="307363" y="392643"/>
                    <a:pt x="300251" y="403946"/>
                  </a:cubicBezTo>
                  <a:cubicBezTo>
                    <a:pt x="270597" y="450936"/>
                    <a:pt x="283932" y="494815"/>
                    <a:pt x="306284" y="538567"/>
                  </a:cubicBezTo>
                  <a:cubicBezTo>
                    <a:pt x="303744" y="569555"/>
                    <a:pt x="301267" y="600543"/>
                    <a:pt x="300823" y="631722"/>
                  </a:cubicBezTo>
                  <a:cubicBezTo>
                    <a:pt x="300569" y="649311"/>
                    <a:pt x="299807" y="669568"/>
                    <a:pt x="277391" y="671536"/>
                  </a:cubicBezTo>
                  <a:cubicBezTo>
                    <a:pt x="254722" y="673441"/>
                    <a:pt x="258151" y="651470"/>
                    <a:pt x="253325" y="637310"/>
                  </a:cubicBezTo>
                  <a:cubicBezTo>
                    <a:pt x="252055" y="633563"/>
                    <a:pt x="249959" y="630007"/>
                    <a:pt x="248562" y="626959"/>
                  </a:cubicBezTo>
                  <a:cubicBezTo>
                    <a:pt x="248308" y="639786"/>
                    <a:pt x="247737" y="652042"/>
                    <a:pt x="248689" y="664107"/>
                  </a:cubicBezTo>
                  <a:cubicBezTo>
                    <a:pt x="251229" y="698080"/>
                    <a:pt x="236751" y="717765"/>
                    <a:pt x="206335" y="725131"/>
                  </a:cubicBezTo>
                  <a:cubicBezTo>
                    <a:pt x="185634" y="731227"/>
                    <a:pt x="172743" y="720241"/>
                    <a:pt x="163091" y="702334"/>
                  </a:cubicBezTo>
                  <a:cubicBezTo>
                    <a:pt x="158392" y="683474"/>
                    <a:pt x="167854" y="667917"/>
                    <a:pt x="176299" y="653947"/>
                  </a:cubicBezTo>
                  <a:cubicBezTo>
                    <a:pt x="200620" y="613688"/>
                    <a:pt x="202334" y="570634"/>
                    <a:pt x="194905" y="525613"/>
                  </a:cubicBezTo>
                  <a:cubicBezTo>
                    <a:pt x="159345" y="509230"/>
                    <a:pt x="168806" y="468526"/>
                    <a:pt x="154836" y="440522"/>
                  </a:cubicBezTo>
                  <a:cubicBezTo>
                    <a:pt x="133119" y="408772"/>
                    <a:pt x="98194" y="403121"/>
                    <a:pt x="67016" y="391564"/>
                  </a:cubicBezTo>
                  <a:cubicBezTo>
                    <a:pt x="57046" y="387880"/>
                    <a:pt x="45362" y="388706"/>
                    <a:pt x="36409" y="380451"/>
                  </a:cubicBezTo>
                  <a:cubicBezTo>
                    <a:pt x="24915" y="365401"/>
                    <a:pt x="1547" y="361147"/>
                    <a:pt x="849" y="336064"/>
                  </a:cubicBezTo>
                  <a:cubicBezTo>
                    <a:pt x="-3533" y="309585"/>
                    <a:pt x="10310" y="286471"/>
                    <a:pt x="13676" y="261261"/>
                  </a:cubicBezTo>
                  <a:cubicBezTo>
                    <a:pt x="17105" y="236051"/>
                    <a:pt x="50125" y="231352"/>
                    <a:pt x="68730" y="254403"/>
                  </a:cubicBezTo>
                  <a:cubicBezTo>
                    <a:pt x="87209" y="277263"/>
                    <a:pt x="110704" y="298853"/>
                    <a:pt x="110513" y="333778"/>
                  </a:cubicBezTo>
                  <a:cubicBezTo>
                    <a:pt x="110513" y="342224"/>
                    <a:pt x="111720" y="351431"/>
                    <a:pt x="120927" y="352955"/>
                  </a:cubicBezTo>
                  <a:cubicBezTo>
                    <a:pt x="130135" y="354479"/>
                    <a:pt x="137501" y="345399"/>
                    <a:pt x="134834" y="338287"/>
                  </a:cubicBezTo>
                  <a:cubicBezTo>
                    <a:pt x="118260" y="294027"/>
                    <a:pt x="139406" y="245830"/>
                    <a:pt x="121372" y="202142"/>
                  </a:cubicBezTo>
                  <a:cubicBezTo>
                    <a:pt x="116736" y="191030"/>
                    <a:pt x="113371" y="178203"/>
                    <a:pt x="101242" y="173884"/>
                  </a:cubicBezTo>
                  <a:cubicBezTo>
                    <a:pt x="90320" y="169947"/>
                    <a:pt x="76858" y="171725"/>
                    <a:pt x="83208" y="187474"/>
                  </a:cubicBezTo>
                  <a:cubicBezTo>
                    <a:pt x="89876" y="203984"/>
                    <a:pt x="100290" y="220811"/>
                    <a:pt x="76096" y="222589"/>
                  </a:cubicBezTo>
                  <a:cubicBezTo>
                    <a:pt x="57745" y="223923"/>
                    <a:pt x="39584" y="211096"/>
                    <a:pt x="35075" y="186267"/>
                  </a:cubicBezTo>
                  <a:cubicBezTo>
                    <a:pt x="29932" y="158073"/>
                    <a:pt x="37933" y="132546"/>
                    <a:pt x="46569" y="1069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2" name="Полилиния: фигура 171">
              <a:extLst>
                <a:ext uri="{FF2B5EF4-FFF2-40B4-BE49-F238E27FC236}">
                  <a16:creationId xmlns="" xmlns:a16="http://schemas.microsoft.com/office/drawing/2014/main" id="{7441C7CE-6617-456B-9873-C71FC70290EC}"/>
                </a:ext>
              </a:extLst>
            </p:cNvPr>
            <p:cNvSpPr/>
            <p:nvPr/>
          </p:nvSpPr>
          <p:spPr>
            <a:xfrm>
              <a:off x="4570726" y="331375"/>
              <a:ext cx="887201" cy="2098730"/>
            </a:xfrm>
            <a:custGeom>
              <a:avLst/>
              <a:gdLst>
                <a:gd name="connsiteX0" fmla="*/ 443424 w 887201"/>
                <a:gd name="connsiteY0" fmla="*/ 2092304 h 2098730"/>
                <a:gd name="connsiteX1" fmla="*/ 441519 w 887201"/>
                <a:gd name="connsiteY1" fmla="*/ 2055347 h 2098730"/>
                <a:gd name="connsiteX2" fmla="*/ 442471 w 887201"/>
                <a:gd name="connsiteY2" fmla="*/ 1994133 h 2098730"/>
                <a:gd name="connsiteX3" fmla="*/ 416945 w 887201"/>
                <a:gd name="connsiteY3" fmla="*/ 1958890 h 2098730"/>
                <a:gd name="connsiteX4" fmla="*/ 416183 w 887201"/>
                <a:gd name="connsiteY4" fmla="*/ 1930950 h 2098730"/>
                <a:gd name="connsiteX5" fmla="*/ 445202 w 887201"/>
                <a:gd name="connsiteY5" fmla="*/ 1940793 h 2098730"/>
                <a:gd name="connsiteX6" fmla="*/ 476253 w 887201"/>
                <a:gd name="connsiteY6" fmla="*/ 1996038 h 2098730"/>
                <a:gd name="connsiteX7" fmla="*/ 528577 w 887201"/>
                <a:gd name="connsiteY7" fmla="*/ 1965748 h 2098730"/>
                <a:gd name="connsiteX8" fmla="*/ 553596 w 887201"/>
                <a:gd name="connsiteY8" fmla="*/ 1974956 h 2098730"/>
                <a:gd name="connsiteX9" fmla="*/ 581092 w 887201"/>
                <a:gd name="connsiteY9" fmla="*/ 2008738 h 2098730"/>
                <a:gd name="connsiteX10" fmla="*/ 620081 w 887201"/>
                <a:gd name="connsiteY10" fmla="*/ 2000991 h 2098730"/>
                <a:gd name="connsiteX11" fmla="*/ 632083 w 887201"/>
                <a:gd name="connsiteY11" fmla="*/ 1943650 h 2098730"/>
                <a:gd name="connsiteX12" fmla="*/ 653863 w 887201"/>
                <a:gd name="connsiteY12" fmla="*/ 1919774 h 2098730"/>
                <a:gd name="connsiteX13" fmla="*/ 679834 w 887201"/>
                <a:gd name="connsiteY13" fmla="*/ 1936157 h 2098730"/>
                <a:gd name="connsiteX14" fmla="*/ 723903 w 887201"/>
                <a:gd name="connsiteY14" fmla="*/ 1966256 h 2098730"/>
                <a:gd name="connsiteX15" fmla="*/ 773941 w 887201"/>
                <a:gd name="connsiteY15" fmla="*/ 1912662 h 2098730"/>
                <a:gd name="connsiteX16" fmla="*/ 688089 w 887201"/>
                <a:gd name="connsiteY16" fmla="*/ 1866370 h 2098730"/>
                <a:gd name="connsiteX17" fmla="*/ 670818 w 887201"/>
                <a:gd name="connsiteY17" fmla="*/ 1835573 h 2098730"/>
                <a:gd name="connsiteX18" fmla="*/ 628908 w 887201"/>
                <a:gd name="connsiteY18" fmla="*/ 1755435 h 2098730"/>
                <a:gd name="connsiteX19" fmla="*/ 585601 w 887201"/>
                <a:gd name="connsiteY19" fmla="*/ 1447523 h 2098730"/>
                <a:gd name="connsiteX20" fmla="*/ 547246 w 887201"/>
                <a:gd name="connsiteY20" fmla="*/ 1360527 h 2098730"/>
                <a:gd name="connsiteX21" fmla="*/ 439551 w 887201"/>
                <a:gd name="connsiteY21" fmla="*/ 1258927 h 2098730"/>
                <a:gd name="connsiteX22" fmla="*/ 426279 w 887201"/>
                <a:gd name="connsiteY22" fmla="*/ 1230288 h 2098730"/>
                <a:gd name="connsiteX23" fmla="*/ 423421 w 887201"/>
                <a:gd name="connsiteY23" fmla="*/ 1193013 h 2098730"/>
                <a:gd name="connsiteX24" fmla="*/ 417833 w 887201"/>
                <a:gd name="connsiteY24" fmla="*/ 1174979 h 2098730"/>
                <a:gd name="connsiteX25" fmla="*/ 409706 w 887201"/>
                <a:gd name="connsiteY25" fmla="*/ 1086333 h 2098730"/>
                <a:gd name="connsiteX26" fmla="*/ 399545 w 887201"/>
                <a:gd name="connsiteY26" fmla="*/ 1077379 h 2098730"/>
                <a:gd name="connsiteX27" fmla="*/ 357635 w 887201"/>
                <a:gd name="connsiteY27" fmla="*/ 1037437 h 2098730"/>
                <a:gd name="connsiteX28" fmla="*/ 329950 w 887201"/>
                <a:gd name="connsiteY28" fmla="*/ 948219 h 2098730"/>
                <a:gd name="connsiteX29" fmla="*/ 308296 w 887201"/>
                <a:gd name="connsiteY29" fmla="*/ 921740 h 2098730"/>
                <a:gd name="connsiteX30" fmla="*/ 285627 w 887201"/>
                <a:gd name="connsiteY30" fmla="*/ 958316 h 2098730"/>
                <a:gd name="connsiteX31" fmla="*/ 273181 w 887201"/>
                <a:gd name="connsiteY31" fmla="*/ 1038453 h 2098730"/>
                <a:gd name="connsiteX32" fmla="*/ 301375 w 887201"/>
                <a:gd name="connsiteY32" fmla="*/ 1147801 h 2098730"/>
                <a:gd name="connsiteX33" fmla="*/ 371415 w 887201"/>
                <a:gd name="connsiteY33" fmla="*/ 1233018 h 2098730"/>
                <a:gd name="connsiteX34" fmla="*/ 376813 w 887201"/>
                <a:gd name="connsiteY34" fmla="*/ 1267563 h 2098730"/>
                <a:gd name="connsiteX35" fmla="*/ 351285 w 887201"/>
                <a:gd name="connsiteY35" fmla="*/ 1268261 h 2098730"/>
                <a:gd name="connsiteX36" fmla="*/ 332870 w 887201"/>
                <a:gd name="connsiteY36" fmla="*/ 1274738 h 2098730"/>
                <a:gd name="connsiteX37" fmla="*/ 339030 w 887201"/>
                <a:gd name="connsiteY37" fmla="*/ 1321919 h 2098730"/>
                <a:gd name="connsiteX38" fmla="*/ 357001 w 887201"/>
                <a:gd name="connsiteY38" fmla="*/ 1333920 h 2098730"/>
                <a:gd name="connsiteX39" fmla="*/ 385639 w 887201"/>
                <a:gd name="connsiteY39" fmla="*/ 1325221 h 2098730"/>
                <a:gd name="connsiteX40" fmla="*/ 383163 w 887201"/>
                <a:gd name="connsiteY40" fmla="*/ 1387451 h 2098730"/>
                <a:gd name="connsiteX41" fmla="*/ 352302 w 887201"/>
                <a:gd name="connsiteY41" fmla="*/ 1456285 h 2098730"/>
                <a:gd name="connsiteX42" fmla="*/ 328743 w 887201"/>
                <a:gd name="connsiteY42" fmla="*/ 1485877 h 2098730"/>
                <a:gd name="connsiteX43" fmla="*/ 307280 w 887201"/>
                <a:gd name="connsiteY43" fmla="*/ 1462445 h 2098730"/>
                <a:gd name="connsiteX44" fmla="*/ 270895 w 887201"/>
                <a:gd name="connsiteY44" fmla="*/ 1391325 h 2098730"/>
                <a:gd name="connsiteX45" fmla="*/ 286008 w 887201"/>
                <a:gd name="connsiteY45" fmla="*/ 1302424 h 2098730"/>
                <a:gd name="connsiteX46" fmla="*/ 296485 w 887201"/>
                <a:gd name="connsiteY46" fmla="*/ 1280326 h 2098730"/>
                <a:gd name="connsiteX47" fmla="*/ 277117 w 887201"/>
                <a:gd name="connsiteY47" fmla="*/ 1198982 h 2098730"/>
                <a:gd name="connsiteX48" fmla="*/ 255718 w 887201"/>
                <a:gd name="connsiteY48" fmla="*/ 1139927 h 2098730"/>
                <a:gd name="connsiteX49" fmla="*/ 245621 w 887201"/>
                <a:gd name="connsiteY49" fmla="*/ 1106272 h 2098730"/>
                <a:gd name="connsiteX50" fmla="*/ 233747 w 887201"/>
                <a:gd name="connsiteY50" fmla="*/ 972731 h 2098730"/>
                <a:gd name="connsiteX51" fmla="*/ 201997 w 887201"/>
                <a:gd name="connsiteY51" fmla="*/ 955522 h 2098730"/>
                <a:gd name="connsiteX52" fmla="*/ 170564 w 887201"/>
                <a:gd name="connsiteY52" fmla="*/ 953236 h 2098730"/>
                <a:gd name="connsiteX53" fmla="*/ 171072 w 887201"/>
                <a:gd name="connsiteY53" fmla="*/ 918501 h 2098730"/>
                <a:gd name="connsiteX54" fmla="*/ 232477 w 887201"/>
                <a:gd name="connsiteY54" fmla="*/ 836395 h 2098730"/>
                <a:gd name="connsiteX55" fmla="*/ 240224 w 887201"/>
                <a:gd name="connsiteY55" fmla="*/ 820457 h 2098730"/>
                <a:gd name="connsiteX56" fmla="*/ 192282 w 887201"/>
                <a:gd name="connsiteY56" fmla="*/ 615097 h 2098730"/>
                <a:gd name="connsiteX57" fmla="*/ 199584 w 887201"/>
                <a:gd name="connsiteY57" fmla="*/ 531530 h 2098730"/>
                <a:gd name="connsiteX58" fmla="*/ 282642 w 887201"/>
                <a:gd name="connsiteY58" fmla="*/ 515020 h 2098730"/>
                <a:gd name="connsiteX59" fmla="*/ 305692 w 887201"/>
                <a:gd name="connsiteY59" fmla="*/ 539214 h 2098730"/>
                <a:gd name="connsiteX60" fmla="*/ 323282 w 887201"/>
                <a:gd name="connsiteY60" fmla="*/ 564170 h 2098730"/>
                <a:gd name="connsiteX61" fmla="*/ 382591 w 887201"/>
                <a:gd name="connsiteY61" fmla="*/ 563535 h 2098730"/>
                <a:gd name="connsiteX62" fmla="*/ 355159 w 887201"/>
                <a:gd name="connsiteY62" fmla="*/ 517433 h 2098730"/>
                <a:gd name="connsiteX63" fmla="*/ 226064 w 887201"/>
                <a:gd name="connsiteY63" fmla="*/ 430057 h 2098730"/>
                <a:gd name="connsiteX64" fmla="*/ 197362 w 887201"/>
                <a:gd name="connsiteY64" fmla="*/ 419325 h 2098730"/>
                <a:gd name="connsiteX65" fmla="*/ 147641 w 887201"/>
                <a:gd name="connsiteY65" fmla="*/ 408467 h 2098730"/>
                <a:gd name="connsiteX66" fmla="*/ 122241 w 887201"/>
                <a:gd name="connsiteY66" fmla="*/ 336648 h 2098730"/>
                <a:gd name="connsiteX67" fmla="*/ 60138 w 887201"/>
                <a:gd name="connsiteY67" fmla="*/ 159736 h 2098730"/>
                <a:gd name="connsiteX68" fmla="*/ 6163 w 887201"/>
                <a:gd name="connsiteY68" fmla="*/ 37117 h 2098730"/>
                <a:gd name="connsiteX69" fmla="*/ 9275 w 887201"/>
                <a:gd name="connsiteY69" fmla="*/ 1049 h 2098730"/>
                <a:gd name="connsiteX70" fmla="*/ 27182 w 887201"/>
                <a:gd name="connsiteY70" fmla="*/ 25687 h 2098730"/>
                <a:gd name="connsiteX71" fmla="*/ 101222 w 887201"/>
                <a:gd name="connsiteY71" fmla="*/ 114270 h 2098730"/>
                <a:gd name="connsiteX72" fmla="*/ 143196 w 887201"/>
                <a:gd name="connsiteY72" fmla="*/ 148433 h 2098730"/>
                <a:gd name="connsiteX73" fmla="*/ 262385 w 887201"/>
                <a:gd name="connsiteY73" fmla="*/ 217394 h 2098730"/>
                <a:gd name="connsiteX74" fmla="*/ 283277 w 887201"/>
                <a:gd name="connsiteY74" fmla="*/ 226665 h 2098730"/>
                <a:gd name="connsiteX75" fmla="*/ 346333 w 887201"/>
                <a:gd name="connsiteY75" fmla="*/ 284641 h 2098730"/>
                <a:gd name="connsiteX76" fmla="*/ 375987 w 887201"/>
                <a:gd name="connsiteY76" fmla="*/ 342427 h 2098730"/>
                <a:gd name="connsiteX77" fmla="*/ 389830 w 887201"/>
                <a:gd name="connsiteY77" fmla="*/ 381162 h 2098730"/>
                <a:gd name="connsiteX78" fmla="*/ 430216 w 887201"/>
                <a:gd name="connsiteY78" fmla="*/ 470951 h 2098730"/>
                <a:gd name="connsiteX79" fmla="*/ 448504 w 887201"/>
                <a:gd name="connsiteY79" fmla="*/ 532038 h 2098730"/>
                <a:gd name="connsiteX80" fmla="*/ 466665 w 887201"/>
                <a:gd name="connsiteY80" fmla="*/ 566456 h 2098730"/>
                <a:gd name="connsiteX81" fmla="*/ 503495 w 887201"/>
                <a:gd name="connsiteY81" fmla="*/ 613890 h 2098730"/>
                <a:gd name="connsiteX82" fmla="*/ 495494 w 887201"/>
                <a:gd name="connsiteY82" fmla="*/ 656626 h 2098730"/>
                <a:gd name="connsiteX83" fmla="*/ 492065 w 887201"/>
                <a:gd name="connsiteY83" fmla="*/ 724444 h 2098730"/>
                <a:gd name="connsiteX84" fmla="*/ 477904 w 887201"/>
                <a:gd name="connsiteY84" fmla="*/ 853350 h 2098730"/>
                <a:gd name="connsiteX85" fmla="*/ 468252 w 887201"/>
                <a:gd name="connsiteY85" fmla="*/ 922692 h 2098730"/>
                <a:gd name="connsiteX86" fmla="*/ 537214 w 887201"/>
                <a:gd name="connsiteY86" fmla="*/ 1090079 h 2098730"/>
                <a:gd name="connsiteX87" fmla="*/ 521212 w 887201"/>
                <a:gd name="connsiteY87" fmla="*/ 983653 h 2098730"/>
                <a:gd name="connsiteX88" fmla="*/ 511814 w 887201"/>
                <a:gd name="connsiteY88" fmla="*/ 915961 h 2098730"/>
                <a:gd name="connsiteX89" fmla="*/ 497463 w 887201"/>
                <a:gd name="connsiteY89" fmla="*/ 716507 h 2098730"/>
                <a:gd name="connsiteX90" fmla="*/ 513020 w 887201"/>
                <a:gd name="connsiteY90" fmla="*/ 653832 h 2098730"/>
                <a:gd name="connsiteX91" fmla="*/ 598491 w 887201"/>
                <a:gd name="connsiteY91" fmla="*/ 690599 h 2098730"/>
                <a:gd name="connsiteX92" fmla="*/ 649735 w 887201"/>
                <a:gd name="connsiteY92" fmla="*/ 817853 h 2098730"/>
                <a:gd name="connsiteX93" fmla="*/ 657990 w 887201"/>
                <a:gd name="connsiteY93" fmla="*/ 834427 h 2098730"/>
                <a:gd name="connsiteX94" fmla="*/ 658879 w 887201"/>
                <a:gd name="connsiteY94" fmla="*/ 926883 h 2098730"/>
                <a:gd name="connsiteX95" fmla="*/ 645037 w 887201"/>
                <a:gd name="connsiteY95" fmla="*/ 1038961 h 2098730"/>
                <a:gd name="connsiteX96" fmla="*/ 672405 w 887201"/>
                <a:gd name="connsiteY96" fmla="*/ 1129640 h 2098730"/>
                <a:gd name="connsiteX97" fmla="*/ 693804 w 887201"/>
                <a:gd name="connsiteY97" fmla="*/ 1156183 h 2098730"/>
                <a:gd name="connsiteX98" fmla="*/ 701044 w 887201"/>
                <a:gd name="connsiteY98" fmla="*/ 1334492 h 2098730"/>
                <a:gd name="connsiteX99" fmla="*/ 699646 w 887201"/>
                <a:gd name="connsiteY99" fmla="*/ 1387007 h 2098730"/>
                <a:gd name="connsiteX100" fmla="*/ 714569 w 887201"/>
                <a:gd name="connsiteY100" fmla="*/ 1679680 h 2098730"/>
                <a:gd name="connsiteX101" fmla="*/ 742255 w 887201"/>
                <a:gd name="connsiteY101" fmla="*/ 1829096 h 2098730"/>
                <a:gd name="connsiteX102" fmla="*/ 761495 w 887201"/>
                <a:gd name="connsiteY102" fmla="*/ 1812268 h 2098730"/>
                <a:gd name="connsiteX103" fmla="*/ 816296 w 887201"/>
                <a:gd name="connsiteY103" fmla="*/ 1810744 h 2098730"/>
                <a:gd name="connsiteX104" fmla="*/ 830329 w 887201"/>
                <a:gd name="connsiteY104" fmla="*/ 1853353 h 2098730"/>
                <a:gd name="connsiteX105" fmla="*/ 817883 w 887201"/>
                <a:gd name="connsiteY105" fmla="*/ 1927521 h 2098730"/>
                <a:gd name="connsiteX106" fmla="*/ 837759 w 887201"/>
                <a:gd name="connsiteY106" fmla="*/ 1968225 h 2098730"/>
                <a:gd name="connsiteX107" fmla="*/ 887162 w 887201"/>
                <a:gd name="connsiteY107" fmla="*/ 2024550 h 2098730"/>
                <a:gd name="connsiteX108" fmla="*/ 834013 w 887201"/>
                <a:gd name="connsiteY108" fmla="*/ 2061380 h 2098730"/>
                <a:gd name="connsiteX109" fmla="*/ 703012 w 887201"/>
                <a:gd name="connsiteY109" fmla="*/ 2083478 h 2098730"/>
                <a:gd name="connsiteX110" fmla="*/ 645798 w 887201"/>
                <a:gd name="connsiteY110" fmla="*/ 2098464 h 2098730"/>
                <a:gd name="connsiteX111" fmla="*/ 635702 w 887201"/>
                <a:gd name="connsiteY111" fmla="*/ 2092622 h 2098730"/>
                <a:gd name="connsiteX112" fmla="*/ 521212 w 887201"/>
                <a:gd name="connsiteY112" fmla="*/ 2072429 h 2098730"/>
                <a:gd name="connsiteX113" fmla="*/ 453520 w 887201"/>
                <a:gd name="connsiteY113" fmla="*/ 2097321 h 2098730"/>
                <a:gd name="connsiteX114" fmla="*/ 443614 w 887201"/>
                <a:gd name="connsiteY114" fmla="*/ 2092432 h 2098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887201" h="2098730">
                  <a:moveTo>
                    <a:pt x="443424" y="2092304"/>
                  </a:moveTo>
                  <a:cubicBezTo>
                    <a:pt x="416500" y="2081573"/>
                    <a:pt x="425136" y="2068428"/>
                    <a:pt x="441519" y="2055347"/>
                  </a:cubicBezTo>
                  <a:cubicBezTo>
                    <a:pt x="466665" y="2035218"/>
                    <a:pt x="469903" y="2016295"/>
                    <a:pt x="442471" y="1994133"/>
                  </a:cubicBezTo>
                  <a:cubicBezTo>
                    <a:pt x="431803" y="1985497"/>
                    <a:pt x="425453" y="1970701"/>
                    <a:pt x="416945" y="1958890"/>
                  </a:cubicBezTo>
                  <a:cubicBezTo>
                    <a:pt x="410277" y="1949619"/>
                    <a:pt x="404435" y="1939142"/>
                    <a:pt x="416183" y="1930950"/>
                  </a:cubicBezTo>
                  <a:cubicBezTo>
                    <a:pt x="427930" y="1922759"/>
                    <a:pt x="438344" y="1929426"/>
                    <a:pt x="445202" y="1940793"/>
                  </a:cubicBezTo>
                  <a:cubicBezTo>
                    <a:pt x="456314" y="1959081"/>
                    <a:pt x="448314" y="1992863"/>
                    <a:pt x="476253" y="1996038"/>
                  </a:cubicBezTo>
                  <a:cubicBezTo>
                    <a:pt x="496573" y="1998388"/>
                    <a:pt x="512067" y="1978258"/>
                    <a:pt x="528577" y="1965748"/>
                  </a:cubicBezTo>
                  <a:cubicBezTo>
                    <a:pt x="540198" y="1956985"/>
                    <a:pt x="546865" y="1966066"/>
                    <a:pt x="553596" y="1974956"/>
                  </a:cubicBezTo>
                  <a:cubicBezTo>
                    <a:pt x="562423" y="1986577"/>
                    <a:pt x="570869" y="1998769"/>
                    <a:pt x="581092" y="2008738"/>
                  </a:cubicBezTo>
                  <a:cubicBezTo>
                    <a:pt x="596141" y="2023343"/>
                    <a:pt x="611127" y="2031789"/>
                    <a:pt x="620081" y="2000991"/>
                  </a:cubicBezTo>
                  <a:cubicBezTo>
                    <a:pt x="625478" y="1982449"/>
                    <a:pt x="653927" y="1971336"/>
                    <a:pt x="632083" y="1943650"/>
                  </a:cubicBezTo>
                  <a:cubicBezTo>
                    <a:pt x="626939" y="1937173"/>
                    <a:pt x="642751" y="1924092"/>
                    <a:pt x="653863" y="1919774"/>
                  </a:cubicBezTo>
                  <a:cubicBezTo>
                    <a:pt x="668151" y="1914250"/>
                    <a:pt x="674564" y="1923902"/>
                    <a:pt x="679834" y="1936157"/>
                  </a:cubicBezTo>
                  <a:cubicBezTo>
                    <a:pt x="688534" y="1956414"/>
                    <a:pt x="704219" y="1973622"/>
                    <a:pt x="723903" y="1966256"/>
                  </a:cubicBezTo>
                  <a:cubicBezTo>
                    <a:pt x="745430" y="1958192"/>
                    <a:pt x="770513" y="1946444"/>
                    <a:pt x="773941" y="1912662"/>
                  </a:cubicBezTo>
                  <a:cubicBezTo>
                    <a:pt x="733727" y="1926759"/>
                    <a:pt x="705108" y="1911329"/>
                    <a:pt x="688089" y="1866370"/>
                  </a:cubicBezTo>
                  <a:cubicBezTo>
                    <a:pt x="683771" y="1854877"/>
                    <a:pt x="681168" y="1840462"/>
                    <a:pt x="670818" y="1835573"/>
                  </a:cubicBezTo>
                  <a:cubicBezTo>
                    <a:pt x="637353" y="1819761"/>
                    <a:pt x="633924" y="1788011"/>
                    <a:pt x="628908" y="1755435"/>
                  </a:cubicBezTo>
                  <a:cubicBezTo>
                    <a:pt x="613159" y="1653136"/>
                    <a:pt x="576964" y="1554648"/>
                    <a:pt x="585601" y="1447523"/>
                  </a:cubicBezTo>
                  <a:cubicBezTo>
                    <a:pt x="588140" y="1415709"/>
                    <a:pt x="564328" y="1376148"/>
                    <a:pt x="547246" y="1360527"/>
                  </a:cubicBezTo>
                  <a:cubicBezTo>
                    <a:pt x="511115" y="1327380"/>
                    <a:pt x="489970" y="1274040"/>
                    <a:pt x="439551" y="1258927"/>
                  </a:cubicBezTo>
                  <a:cubicBezTo>
                    <a:pt x="425517" y="1254735"/>
                    <a:pt x="415103" y="1247941"/>
                    <a:pt x="426279" y="1230288"/>
                  </a:cubicBezTo>
                  <a:cubicBezTo>
                    <a:pt x="434725" y="1216889"/>
                    <a:pt x="432439" y="1205205"/>
                    <a:pt x="423421" y="1193013"/>
                  </a:cubicBezTo>
                  <a:cubicBezTo>
                    <a:pt x="419865" y="1188124"/>
                    <a:pt x="415802" y="1177202"/>
                    <a:pt x="417833" y="1174979"/>
                  </a:cubicBezTo>
                  <a:cubicBezTo>
                    <a:pt x="447425" y="1141768"/>
                    <a:pt x="401387" y="1117003"/>
                    <a:pt x="409706" y="1086333"/>
                  </a:cubicBezTo>
                  <a:cubicBezTo>
                    <a:pt x="411102" y="1081380"/>
                    <a:pt x="404626" y="1075538"/>
                    <a:pt x="399545" y="1077379"/>
                  </a:cubicBezTo>
                  <a:cubicBezTo>
                    <a:pt x="363160" y="1090651"/>
                    <a:pt x="364430" y="1059409"/>
                    <a:pt x="357635" y="1037437"/>
                  </a:cubicBezTo>
                  <a:cubicBezTo>
                    <a:pt x="348428" y="1007719"/>
                    <a:pt x="339030" y="978001"/>
                    <a:pt x="329950" y="948219"/>
                  </a:cubicBezTo>
                  <a:cubicBezTo>
                    <a:pt x="326203" y="935837"/>
                    <a:pt x="326838" y="917612"/>
                    <a:pt x="308296" y="921740"/>
                  </a:cubicBezTo>
                  <a:cubicBezTo>
                    <a:pt x="291341" y="925550"/>
                    <a:pt x="279848" y="941615"/>
                    <a:pt x="285627" y="958316"/>
                  </a:cubicBezTo>
                  <a:cubicBezTo>
                    <a:pt x="296295" y="989114"/>
                    <a:pt x="295787" y="1011974"/>
                    <a:pt x="273181" y="1038453"/>
                  </a:cubicBezTo>
                  <a:cubicBezTo>
                    <a:pt x="257750" y="1056615"/>
                    <a:pt x="280483" y="1133196"/>
                    <a:pt x="301375" y="1147801"/>
                  </a:cubicBezTo>
                  <a:cubicBezTo>
                    <a:pt x="332235" y="1169455"/>
                    <a:pt x="346396" y="1206158"/>
                    <a:pt x="371415" y="1233018"/>
                  </a:cubicBezTo>
                  <a:cubicBezTo>
                    <a:pt x="378908" y="1241083"/>
                    <a:pt x="382782" y="1255497"/>
                    <a:pt x="376813" y="1267563"/>
                  </a:cubicBezTo>
                  <a:cubicBezTo>
                    <a:pt x="369637" y="1282104"/>
                    <a:pt x="360048" y="1273786"/>
                    <a:pt x="351285" y="1268261"/>
                  </a:cubicBezTo>
                  <a:cubicBezTo>
                    <a:pt x="343094" y="1263181"/>
                    <a:pt x="336172" y="1265340"/>
                    <a:pt x="332870" y="1274738"/>
                  </a:cubicBezTo>
                  <a:cubicBezTo>
                    <a:pt x="326965" y="1291439"/>
                    <a:pt x="332363" y="1306996"/>
                    <a:pt x="339030" y="1321919"/>
                  </a:cubicBezTo>
                  <a:cubicBezTo>
                    <a:pt x="342395" y="1329475"/>
                    <a:pt x="347729" y="1334365"/>
                    <a:pt x="357001" y="1333920"/>
                  </a:cubicBezTo>
                  <a:cubicBezTo>
                    <a:pt x="367795" y="1333349"/>
                    <a:pt x="373891" y="1302424"/>
                    <a:pt x="385639" y="1325221"/>
                  </a:cubicBezTo>
                  <a:cubicBezTo>
                    <a:pt x="395227" y="1343826"/>
                    <a:pt x="397259" y="1372592"/>
                    <a:pt x="383163" y="1387451"/>
                  </a:cubicBezTo>
                  <a:cubicBezTo>
                    <a:pt x="363858" y="1407771"/>
                    <a:pt x="352365" y="1426885"/>
                    <a:pt x="352302" y="1456285"/>
                  </a:cubicBezTo>
                  <a:cubicBezTo>
                    <a:pt x="352302" y="1469240"/>
                    <a:pt x="341633" y="1482448"/>
                    <a:pt x="328743" y="1485877"/>
                  </a:cubicBezTo>
                  <a:cubicBezTo>
                    <a:pt x="312423" y="1490195"/>
                    <a:pt x="314456" y="1470510"/>
                    <a:pt x="307280" y="1462445"/>
                  </a:cubicBezTo>
                  <a:cubicBezTo>
                    <a:pt x="289373" y="1442125"/>
                    <a:pt x="281689" y="1415963"/>
                    <a:pt x="270895" y="1391325"/>
                  </a:cubicBezTo>
                  <a:cubicBezTo>
                    <a:pt x="255718" y="1356844"/>
                    <a:pt x="261370" y="1328205"/>
                    <a:pt x="286008" y="1302424"/>
                  </a:cubicBezTo>
                  <a:cubicBezTo>
                    <a:pt x="292103" y="1296074"/>
                    <a:pt x="304931" y="1286740"/>
                    <a:pt x="296485" y="1280326"/>
                  </a:cubicBezTo>
                  <a:cubicBezTo>
                    <a:pt x="266831" y="1257911"/>
                    <a:pt x="279848" y="1227430"/>
                    <a:pt x="277117" y="1198982"/>
                  </a:cubicBezTo>
                  <a:cubicBezTo>
                    <a:pt x="275149" y="1178726"/>
                    <a:pt x="274895" y="1154913"/>
                    <a:pt x="255718" y="1139927"/>
                  </a:cubicBezTo>
                  <a:cubicBezTo>
                    <a:pt x="245558" y="1131989"/>
                    <a:pt x="244097" y="1118337"/>
                    <a:pt x="245621" y="1106272"/>
                  </a:cubicBezTo>
                  <a:cubicBezTo>
                    <a:pt x="251400" y="1060679"/>
                    <a:pt x="233429" y="1017752"/>
                    <a:pt x="233747" y="972731"/>
                  </a:cubicBezTo>
                  <a:cubicBezTo>
                    <a:pt x="233938" y="947838"/>
                    <a:pt x="218825" y="948093"/>
                    <a:pt x="201997" y="955522"/>
                  </a:cubicBezTo>
                  <a:cubicBezTo>
                    <a:pt x="191139" y="960285"/>
                    <a:pt x="179645" y="964984"/>
                    <a:pt x="170564" y="953236"/>
                  </a:cubicBezTo>
                  <a:cubicBezTo>
                    <a:pt x="162056" y="942251"/>
                    <a:pt x="165040" y="927582"/>
                    <a:pt x="171072" y="918501"/>
                  </a:cubicBezTo>
                  <a:cubicBezTo>
                    <a:pt x="189932" y="889926"/>
                    <a:pt x="191456" y="846047"/>
                    <a:pt x="232477" y="836395"/>
                  </a:cubicBezTo>
                  <a:cubicBezTo>
                    <a:pt x="239652" y="834681"/>
                    <a:pt x="243463" y="826870"/>
                    <a:pt x="240224" y="820457"/>
                  </a:cubicBezTo>
                  <a:cubicBezTo>
                    <a:pt x="207648" y="756195"/>
                    <a:pt x="233620" y="675740"/>
                    <a:pt x="192282" y="615097"/>
                  </a:cubicBezTo>
                  <a:cubicBezTo>
                    <a:pt x="169802" y="582140"/>
                    <a:pt x="181042" y="552613"/>
                    <a:pt x="199584" y="531530"/>
                  </a:cubicBezTo>
                  <a:cubicBezTo>
                    <a:pt x="220095" y="508353"/>
                    <a:pt x="253305" y="511274"/>
                    <a:pt x="282642" y="515020"/>
                  </a:cubicBezTo>
                  <a:cubicBezTo>
                    <a:pt x="295342" y="516608"/>
                    <a:pt x="302327" y="526387"/>
                    <a:pt x="305692" y="539214"/>
                  </a:cubicBezTo>
                  <a:cubicBezTo>
                    <a:pt x="308487" y="550073"/>
                    <a:pt x="312677" y="561630"/>
                    <a:pt x="323282" y="564170"/>
                  </a:cubicBezTo>
                  <a:cubicBezTo>
                    <a:pt x="343284" y="568996"/>
                    <a:pt x="369192" y="586268"/>
                    <a:pt x="382591" y="563535"/>
                  </a:cubicBezTo>
                  <a:cubicBezTo>
                    <a:pt x="395545" y="541500"/>
                    <a:pt x="366843" y="532038"/>
                    <a:pt x="355159" y="517433"/>
                  </a:cubicBezTo>
                  <a:cubicBezTo>
                    <a:pt x="320361" y="473872"/>
                    <a:pt x="272736" y="452790"/>
                    <a:pt x="226064" y="430057"/>
                  </a:cubicBezTo>
                  <a:cubicBezTo>
                    <a:pt x="216856" y="425548"/>
                    <a:pt x="207077" y="422310"/>
                    <a:pt x="197362" y="419325"/>
                  </a:cubicBezTo>
                  <a:cubicBezTo>
                    <a:pt x="180978" y="414309"/>
                    <a:pt x="159579" y="428469"/>
                    <a:pt x="147641" y="408467"/>
                  </a:cubicBezTo>
                  <a:cubicBezTo>
                    <a:pt x="134751" y="386750"/>
                    <a:pt x="121923" y="362366"/>
                    <a:pt x="122241" y="336648"/>
                  </a:cubicBezTo>
                  <a:cubicBezTo>
                    <a:pt x="123066" y="268449"/>
                    <a:pt x="93031" y="210219"/>
                    <a:pt x="60138" y="159736"/>
                  </a:cubicBezTo>
                  <a:cubicBezTo>
                    <a:pt x="34547" y="120620"/>
                    <a:pt x="34294" y="72741"/>
                    <a:pt x="6163" y="37117"/>
                  </a:cubicBezTo>
                  <a:cubicBezTo>
                    <a:pt x="-568" y="28608"/>
                    <a:pt x="-4568" y="6573"/>
                    <a:pt x="9275" y="1049"/>
                  </a:cubicBezTo>
                  <a:cubicBezTo>
                    <a:pt x="24007" y="-4857"/>
                    <a:pt x="23117" y="15654"/>
                    <a:pt x="27182" y="25687"/>
                  </a:cubicBezTo>
                  <a:cubicBezTo>
                    <a:pt x="42612" y="64232"/>
                    <a:pt x="62678" y="96934"/>
                    <a:pt x="101222" y="114270"/>
                  </a:cubicBezTo>
                  <a:cubicBezTo>
                    <a:pt x="117034" y="121382"/>
                    <a:pt x="133290" y="133765"/>
                    <a:pt x="143196" y="148433"/>
                  </a:cubicBezTo>
                  <a:cubicBezTo>
                    <a:pt x="173104" y="192820"/>
                    <a:pt x="214507" y="210409"/>
                    <a:pt x="262385" y="217394"/>
                  </a:cubicBezTo>
                  <a:cubicBezTo>
                    <a:pt x="269625" y="218410"/>
                    <a:pt x="276292" y="223490"/>
                    <a:pt x="283277" y="226665"/>
                  </a:cubicBezTo>
                  <a:cubicBezTo>
                    <a:pt x="311852" y="236572"/>
                    <a:pt x="330775" y="258543"/>
                    <a:pt x="346333" y="284641"/>
                  </a:cubicBezTo>
                  <a:cubicBezTo>
                    <a:pt x="348491" y="308454"/>
                    <a:pt x="354016" y="330235"/>
                    <a:pt x="375987" y="342427"/>
                  </a:cubicBezTo>
                  <a:cubicBezTo>
                    <a:pt x="391164" y="350872"/>
                    <a:pt x="391735" y="366049"/>
                    <a:pt x="389830" y="381162"/>
                  </a:cubicBezTo>
                  <a:cubicBezTo>
                    <a:pt x="384940" y="420786"/>
                    <a:pt x="401006" y="449361"/>
                    <a:pt x="430216" y="470951"/>
                  </a:cubicBezTo>
                  <a:cubicBezTo>
                    <a:pt x="451108" y="486445"/>
                    <a:pt x="462855" y="503527"/>
                    <a:pt x="448504" y="532038"/>
                  </a:cubicBezTo>
                  <a:cubicBezTo>
                    <a:pt x="439042" y="550898"/>
                    <a:pt x="447678" y="562773"/>
                    <a:pt x="466665" y="566456"/>
                  </a:cubicBezTo>
                  <a:cubicBezTo>
                    <a:pt x="481841" y="579664"/>
                    <a:pt x="491684" y="597698"/>
                    <a:pt x="503495" y="613890"/>
                  </a:cubicBezTo>
                  <a:cubicBezTo>
                    <a:pt x="509401" y="629956"/>
                    <a:pt x="499939" y="642783"/>
                    <a:pt x="495494" y="656626"/>
                  </a:cubicBezTo>
                  <a:cubicBezTo>
                    <a:pt x="488319" y="678978"/>
                    <a:pt x="482540" y="702473"/>
                    <a:pt x="492065" y="724444"/>
                  </a:cubicBezTo>
                  <a:cubicBezTo>
                    <a:pt x="512321" y="771308"/>
                    <a:pt x="505527" y="813345"/>
                    <a:pt x="477904" y="853350"/>
                  </a:cubicBezTo>
                  <a:cubicBezTo>
                    <a:pt x="463172" y="874686"/>
                    <a:pt x="459299" y="897419"/>
                    <a:pt x="468252" y="922692"/>
                  </a:cubicBezTo>
                  <a:cubicBezTo>
                    <a:pt x="488445" y="979843"/>
                    <a:pt x="506543" y="1037945"/>
                    <a:pt x="537214" y="1090079"/>
                  </a:cubicBezTo>
                  <a:cubicBezTo>
                    <a:pt x="540770" y="1035469"/>
                    <a:pt x="540198" y="1035659"/>
                    <a:pt x="521212" y="983653"/>
                  </a:cubicBezTo>
                  <a:cubicBezTo>
                    <a:pt x="513338" y="962190"/>
                    <a:pt x="505464" y="939266"/>
                    <a:pt x="511814" y="915961"/>
                  </a:cubicBezTo>
                  <a:cubicBezTo>
                    <a:pt x="530546" y="847317"/>
                    <a:pt x="519688" y="780896"/>
                    <a:pt x="497463" y="716507"/>
                  </a:cubicBezTo>
                  <a:cubicBezTo>
                    <a:pt x="487810" y="688503"/>
                    <a:pt x="489779" y="669644"/>
                    <a:pt x="513020" y="653832"/>
                  </a:cubicBezTo>
                  <a:cubicBezTo>
                    <a:pt x="546358" y="653197"/>
                    <a:pt x="575440" y="663802"/>
                    <a:pt x="598491" y="690599"/>
                  </a:cubicBezTo>
                  <a:cubicBezTo>
                    <a:pt x="603571" y="738542"/>
                    <a:pt x="619700" y="781404"/>
                    <a:pt x="649735" y="817853"/>
                  </a:cubicBezTo>
                  <a:cubicBezTo>
                    <a:pt x="652657" y="823251"/>
                    <a:pt x="656149" y="828394"/>
                    <a:pt x="657990" y="834427"/>
                  </a:cubicBezTo>
                  <a:cubicBezTo>
                    <a:pt x="654562" y="865225"/>
                    <a:pt x="653545" y="895514"/>
                    <a:pt x="658879" y="926883"/>
                  </a:cubicBezTo>
                  <a:cubicBezTo>
                    <a:pt x="665293" y="964793"/>
                    <a:pt x="656975" y="1002766"/>
                    <a:pt x="645037" y="1038961"/>
                  </a:cubicBezTo>
                  <a:cubicBezTo>
                    <a:pt x="628336" y="1089889"/>
                    <a:pt x="631194" y="1101382"/>
                    <a:pt x="672405" y="1129640"/>
                  </a:cubicBezTo>
                  <a:cubicBezTo>
                    <a:pt x="682311" y="1136371"/>
                    <a:pt x="694058" y="1142848"/>
                    <a:pt x="693804" y="1156183"/>
                  </a:cubicBezTo>
                  <a:cubicBezTo>
                    <a:pt x="692915" y="1215619"/>
                    <a:pt x="731777" y="1272833"/>
                    <a:pt x="701044" y="1334492"/>
                  </a:cubicBezTo>
                  <a:cubicBezTo>
                    <a:pt x="693677" y="1349224"/>
                    <a:pt x="697424" y="1369481"/>
                    <a:pt x="699646" y="1387007"/>
                  </a:cubicBezTo>
                  <a:cubicBezTo>
                    <a:pt x="711902" y="1484162"/>
                    <a:pt x="711077" y="1582016"/>
                    <a:pt x="714569" y="1679680"/>
                  </a:cubicBezTo>
                  <a:cubicBezTo>
                    <a:pt x="718125" y="1777216"/>
                    <a:pt x="711839" y="1774231"/>
                    <a:pt x="742255" y="1829096"/>
                  </a:cubicBezTo>
                  <a:cubicBezTo>
                    <a:pt x="752859" y="1829223"/>
                    <a:pt x="753685" y="1816078"/>
                    <a:pt x="761495" y="1812268"/>
                  </a:cubicBezTo>
                  <a:cubicBezTo>
                    <a:pt x="779657" y="1803315"/>
                    <a:pt x="798643" y="1801854"/>
                    <a:pt x="816296" y="1810744"/>
                  </a:cubicBezTo>
                  <a:cubicBezTo>
                    <a:pt x="832679" y="1819063"/>
                    <a:pt x="830647" y="1836144"/>
                    <a:pt x="830329" y="1853353"/>
                  </a:cubicBezTo>
                  <a:cubicBezTo>
                    <a:pt x="829885" y="1879071"/>
                    <a:pt x="831219" y="1903455"/>
                    <a:pt x="817883" y="1927521"/>
                  </a:cubicBezTo>
                  <a:cubicBezTo>
                    <a:pt x="806962" y="1947270"/>
                    <a:pt x="813312" y="1962446"/>
                    <a:pt x="837759" y="1968225"/>
                  </a:cubicBezTo>
                  <a:cubicBezTo>
                    <a:pt x="864620" y="1974575"/>
                    <a:pt x="888305" y="1987783"/>
                    <a:pt x="887162" y="2024550"/>
                  </a:cubicBezTo>
                  <a:cubicBezTo>
                    <a:pt x="886083" y="2060872"/>
                    <a:pt x="861762" y="2080494"/>
                    <a:pt x="834013" y="2061380"/>
                  </a:cubicBezTo>
                  <a:cubicBezTo>
                    <a:pt x="782133" y="2025629"/>
                    <a:pt x="742509" y="2045060"/>
                    <a:pt x="703012" y="2083478"/>
                  </a:cubicBezTo>
                  <a:cubicBezTo>
                    <a:pt x="687201" y="2098845"/>
                    <a:pt x="666245" y="2099353"/>
                    <a:pt x="645798" y="2098464"/>
                  </a:cubicBezTo>
                  <a:cubicBezTo>
                    <a:pt x="642243" y="2096940"/>
                    <a:pt x="638877" y="2094908"/>
                    <a:pt x="635702" y="2092622"/>
                  </a:cubicBezTo>
                  <a:cubicBezTo>
                    <a:pt x="606492" y="2030709"/>
                    <a:pt x="559693" y="2072175"/>
                    <a:pt x="521212" y="2072429"/>
                  </a:cubicBezTo>
                  <a:cubicBezTo>
                    <a:pt x="498352" y="2072556"/>
                    <a:pt x="475110" y="2085701"/>
                    <a:pt x="453520" y="2097321"/>
                  </a:cubicBezTo>
                  <a:cubicBezTo>
                    <a:pt x="449710" y="2096813"/>
                    <a:pt x="446408" y="2095226"/>
                    <a:pt x="443614" y="2092432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3" name="Полилиния: фигура 172">
              <a:extLst>
                <a:ext uri="{FF2B5EF4-FFF2-40B4-BE49-F238E27FC236}">
                  <a16:creationId xmlns="" xmlns:a16="http://schemas.microsoft.com/office/drawing/2014/main" id="{60020622-D870-4AD2-B9B4-DA8BAAE2D411}"/>
                </a:ext>
              </a:extLst>
            </p:cNvPr>
            <p:cNvSpPr/>
            <p:nvPr/>
          </p:nvSpPr>
          <p:spPr>
            <a:xfrm>
              <a:off x="4838953" y="2607883"/>
              <a:ext cx="1380561" cy="931844"/>
            </a:xfrm>
            <a:custGeom>
              <a:avLst/>
              <a:gdLst>
                <a:gd name="connsiteX0" fmla="*/ 198120 w 1380561"/>
                <a:gd name="connsiteY0" fmla="*/ 216738 h 931844"/>
                <a:gd name="connsiteX1" fmla="*/ 140716 w 1380561"/>
                <a:gd name="connsiteY1" fmla="*/ 161175 h 931844"/>
                <a:gd name="connsiteX2" fmla="*/ 88583 w 1380561"/>
                <a:gd name="connsiteY2" fmla="*/ 125869 h 931844"/>
                <a:gd name="connsiteX3" fmla="*/ 0 w 1380561"/>
                <a:gd name="connsiteY3" fmla="*/ 69417 h 931844"/>
                <a:gd name="connsiteX4" fmla="*/ 53404 w 1380561"/>
                <a:gd name="connsiteY4" fmla="*/ 44906 h 931844"/>
                <a:gd name="connsiteX5" fmla="*/ 72898 w 1380561"/>
                <a:gd name="connsiteY5" fmla="*/ 54621 h 931844"/>
                <a:gd name="connsiteX6" fmla="*/ 133160 w 1380561"/>
                <a:gd name="connsiteY6" fmla="*/ 70179 h 931844"/>
                <a:gd name="connsiteX7" fmla="*/ 219837 w 1380561"/>
                <a:gd name="connsiteY7" fmla="*/ 76656 h 931844"/>
                <a:gd name="connsiteX8" fmla="*/ 249555 w 1380561"/>
                <a:gd name="connsiteY8" fmla="*/ 76656 h 931844"/>
                <a:gd name="connsiteX9" fmla="*/ 404432 w 1380561"/>
                <a:gd name="connsiteY9" fmla="*/ 53605 h 931844"/>
                <a:gd name="connsiteX10" fmla="*/ 464249 w 1380561"/>
                <a:gd name="connsiteY10" fmla="*/ 30237 h 931844"/>
                <a:gd name="connsiteX11" fmla="*/ 508953 w 1380561"/>
                <a:gd name="connsiteY11" fmla="*/ 328 h 931844"/>
                <a:gd name="connsiteX12" fmla="*/ 556006 w 1380561"/>
                <a:gd name="connsiteY12" fmla="*/ 15124 h 931844"/>
                <a:gd name="connsiteX13" fmla="*/ 578549 w 1380561"/>
                <a:gd name="connsiteY13" fmla="*/ 17855 h 931844"/>
                <a:gd name="connsiteX14" fmla="*/ 588518 w 1380561"/>
                <a:gd name="connsiteY14" fmla="*/ 23125 h 931844"/>
                <a:gd name="connsiteX15" fmla="*/ 658114 w 1380561"/>
                <a:gd name="connsiteY15" fmla="*/ 79005 h 931844"/>
                <a:gd name="connsiteX16" fmla="*/ 665353 w 1380561"/>
                <a:gd name="connsiteY16" fmla="*/ 94245 h 931844"/>
                <a:gd name="connsiteX17" fmla="*/ 638239 w 1380561"/>
                <a:gd name="connsiteY17" fmla="*/ 121614 h 931844"/>
                <a:gd name="connsiteX18" fmla="*/ 587312 w 1380561"/>
                <a:gd name="connsiteY18" fmla="*/ 139648 h 931844"/>
                <a:gd name="connsiteX19" fmla="*/ 568262 w 1380561"/>
                <a:gd name="connsiteY19" fmla="*/ 152602 h 931844"/>
                <a:gd name="connsiteX20" fmla="*/ 523494 w 1380561"/>
                <a:gd name="connsiteY20" fmla="*/ 176859 h 931844"/>
                <a:gd name="connsiteX21" fmla="*/ 551053 w 1380561"/>
                <a:gd name="connsiteY21" fmla="*/ 245440 h 931844"/>
                <a:gd name="connsiteX22" fmla="*/ 639128 w 1380561"/>
                <a:gd name="connsiteY22" fmla="*/ 307289 h 931844"/>
                <a:gd name="connsiteX23" fmla="*/ 663004 w 1380561"/>
                <a:gd name="connsiteY23" fmla="*/ 346469 h 931844"/>
                <a:gd name="connsiteX24" fmla="*/ 704469 w 1380561"/>
                <a:gd name="connsiteY24" fmla="*/ 431940 h 931844"/>
                <a:gd name="connsiteX25" fmla="*/ 770065 w 1380561"/>
                <a:gd name="connsiteY25" fmla="*/ 487630 h 931844"/>
                <a:gd name="connsiteX26" fmla="*/ 803593 w 1380561"/>
                <a:gd name="connsiteY26" fmla="*/ 493535 h 931844"/>
                <a:gd name="connsiteX27" fmla="*/ 795655 w 1380561"/>
                <a:gd name="connsiteY27" fmla="*/ 458610 h 931844"/>
                <a:gd name="connsiteX28" fmla="*/ 782765 w 1380561"/>
                <a:gd name="connsiteY28" fmla="*/ 405842 h 931844"/>
                <a:gd name="connsiteX29" fmla="*/ 831025 w 1380561"/>
                <a:gd name="connsiteY29" fmla="*/ 395808 h 931844"/>
                <a:gd name="connsiteX30" fmla="*/ 901764 w 1380561"/>
                <a:gd name="connsiteY30" fmla="*/ 441656 h 931844"/>
                <a:gd name="connsiteX31" fmla="*/ 967930 w 1380561"/>
                <a:gd name="connsiteY31" fmla="*/ 502362 h 931844"/>
                <a:gd name="connsiteX32" fmla="*/ 983298 w 1380561"/>
                <a:gd name="connsiteY32" fmla="*/ 524397 h 931844"/>
                <a:gd name="connsiteX33" fmla="*/ 989521 w 1380561"/>
                <a:gd name="connsiteY33" fmla="*/ 681877 h 931844"/>
                <a:gd name="connsiteX34" fmla="*/ 956247 w 1380561"/>
                <a:gd name="connsiteY34" fmla="*/ 712548 h 931844"/>
                <a:gd name="connsiteX35" fmla="*/ 1029081 w 1380561"/>
                <a:gd name="connsiteY35" fmla="*/ 663653 h 931844"/>
                <a:gd name="connsiteX36" fmla="*/ 990791 w 1380561"/>
                <a:gd name="connsiteY36" fmla="*/ 586055 h 931844"/>
                <a:gd name="connsiteX37" fmla="*/ 996696 w 1380561"/>
                <a:gd name="connsiteY37" fmla="*/ 559068 h 931844"/>
                <a:gd name="connsiteX38" fmla="*/ 1039813 w 1380561"/>
                <a:gd name="connsiteY38" fmla="*/ 529540 h 931844"/>
                <a:gd name="connsiteX39" fmla="*/ 1101789 w 1380561"/>
                <a:gd name="connsiteY39" fmla="*/ 509411 h 931844"/>
                <a:gd name="connsiteX40" fmla="*/ 1164400 w 1380561"/>
                <a:gd name="connsiteY40" fmla="*/ 510236 h 931844"/>
                <a:gd name="connsiteX41" fmla="*/ 1266889 w 1380561"/>
                <a:gd name="connsiteY41" fmla="*/ 527127 h 931844"/>
                <a:gd name="connsiteX42" fmla="*/ 1318387 w 1380561"/>
                <a:gd name="connsiteY42" fmla="*/ 544018 h 931844"/>
                <a:gd name="connsiteX43" fmla="*/ 1344867 w 1380561"/>
                <a:gd name="connsiteY43" fmla="*/ 545860 h 931844"/>
                <a:gd name="connsiteX44" fmla="*/ 1380109 w 1380561"/>
                <a:gd name="connsiteY44" fmla="*/ 584404 h 931844"/>
                <a:gd name="connsiteX45" fmla="*/ 1357122 w 1380561"/>
                <a:gd name="connsiteY45" fmla="*/ 623648 h 931844"/>
                <a:gd name="connsiteX46" fmla="*/ 1297496 w 1380561"/>
                <a:gd name="connsiteY46" fmla="*/ 658636 h 931844"/>
                <a:gd name="connsiteX47" fmla="*/ 1236790 w 1380561"/>
                <a:gd name="connsiteY47" fmla="*/ 634252 h 931844"/>
                <a:gd name="connsiteX48" fmla="*/ 1250760 w 1380561"/>
                <a:gd name="connsiteY48" fmla="*/ 613615 h 931844"/>
                <a:gd name="connsiteX49" fmla="*/ 1274128 w 1380561"/>
                <a:gd name="connsiteY49" fmla="*/ 595707 h 931844"/>
                <a:gd name="connsiteX50" fmla="*/ 1252347 w 1380561"/>
                <a:gd name="connsiteY50" fmla="*/ 584468 h 931844"/>
                <a:gd name="connsiteX51" fmla="*/ 1213231 w 1380561"/>
                <a:gd name="connsiteY51" fmla="*/ 603899 h 931844"/>
                <a:gd name="connsiteX52" fmla="*/ 1111695 w 1380561"/>
                <a:gd name="connsiteY52" fmla="*/ 731280 h 931844"/>
                <a:gd name="connsiteX53" fmla="*/ 1064070 w 1380561"/>
                <a:gd name="connsiteY53" fmla="*/ 739917 h 931844"/>
                <a:gd name="connsiteX54" fmla="*/ 1044258 w 1380561"/>
                <a:gd name="connsiteY54" fmla="*/ 732805 h 931844"/>
                <a:gd name="connsiteX55" fmla="*/ 1036574 w 1380561"/>
                <a:gd name="connsiteY55" fmla="*/ 753696 h 931844"/>
                <a:gd name="connsiteX56" fmla="*/ 983171 w 1380561"/>
                <a:gd name="connsiteY56" fmla="*/ 814275 h 931844"/>
                <a:gd name="connsiteX57" fmla="*/ 975551 w 1380561"/>
                <a:gd name="connsiteY57" fmla="*/ 814085 h 931844"/>
                <a:gd name="connsiteX58" fmla="*/ 967296 w 1380561"/>
                <a:gd name="connsiteY58" fmla="*/ 789955 h 931844"/>
                <a:gd name="connsiteX59" fmla="*/ 975487 w 1380561"/>
                <a:gd name="connsiteY59" fmla="*/ 814085 h 931844"/>
                <a:gd name="connsiteX60" fmla="*/ 929005 w 1380561"/>
                <a:gd name="connsiteY60" fmla="*/ 820816 h 931844"/>
                <a:gd name="connsiteX61" fmla="*/ 905637 w 1380561"/>
                <a:gd name="connsiteY61" fmla="*/ 833262 h 931844"/>
                <a:gd name="connsiteX62" fmla="*/ 830707 w 1380561"/>
                <a:gd name="connsiteY62" fmla="*/ 926671 h 931844"/>
                <a:gd name="connsiteX63" fmla="*/ 747459 w 1380561"/>
                <a:gd name="connsiteY63" fmla="*/ 903366 h 931844"/>
                <a:gd name="connsiteX64" fmla="*/ 704723 w 1380561"/>
                <a:gd name="connsiteY64" fmla="*/ 857265 h 931844"/>
                <a:gd name="connsiteX65" fmla="*/ 694436 w 1380561"/>
                <a:gd name="connsiteY65" fmla="*/ 836945 h 931844"/>
                <a:gd name="connsiteX66" fmla="*/ 682943 w 1380561"/>
                <a:gd name="connsiteY66" fmla="*/ 741441 h 931844"/>
                <a:gd name="connsiteX67" fmla="*/ 638874 w 1380561"/>
                <a:gd name="connsiteY67" fmla="*/ 688926 h 931844"/>
                <a:gd name="connsiteX68" fmla="*/ 607187 w 1380561"/>
                <a:gd name="connsiteY68" fmla="*/ 633871 h 931844"/>
                <a:gd name="connsiteX69" fmla="*/ 590423 w 1380561"/>
                <a:gd name="connsiteY69" fmla="*/ 598438 h 931844"/>
                <a:gd name="connsiteX70" fmla="*/ 571246 w 1380561"/>
                <a:gd name="connsiteY70" fmla="*/ 613615 h 931844"/>
                <a:gd name="connsiteX71" fmla="*/ 566674 w 1380561"/>
                <a:gd name="connsiteY71" fmla="*/ 657938 h 931844"/>
                <a:gd name="connsiteX72" fmla="*/ 582613 w 1380561"/>
                <a:gd name="connsiteY72" fmla="*/ 745886 h 931844"/>
                <a:gd name="connsiteX73" fmla="*/ 529336 w 1380561"/>
                <a:gd name="connsiteY73" fmla="*/ 755919 h 931844"/>
                <a:gd name="connsiteX74" fmla="*/ 503936 w 1380561"/>
                <a:gd name="connsiteY74" fmla="*/ 737377 h 931844"/>
                <a:gd name="connsiteX75" fmla="*/ 493205 w 1380561"/>
                <a:gd name="connsiteY75" fmla="*/ 772111 h 931844"/>
                <a:gd name="connsiteX76" fmla="*/ 485013 w 1380561"/>
                <a:gd name="connsiteY76" fmla="*/ 821578 h 931844"/>
                <a:gd name="connsiteX77" fmla="*/ 441897 w 1380561"/>
                <a:gd name="connsiteY77" fmla="*/ 806211 h 931844"/>
                <a:gd name="connsiteX78" fmla="*/ 351917 w 1380561"/>
                <a:gd name="connsiteY78" fmla="*/ 722327 h 931844"/>
                <a:gd name="connsiteX79" fmla="*/ 345885 w 1380561"/>
                <a:gd name="connsiteY79" fmla="*/ 696101 h 931844"/>
                <a:gd name="connsiteX80" fmla="*/ 308229 w 1380561"/>
                <a:gd name="connsiteY80" fmla="*/ 545606 h 931844"/>
                <a:gd name="connsiteX81" fmla="*/ 279146 w 1380561"/>
                <a:gd name="connsiteY81" fmla="*/ 440259 h 931844"/>
                <a:gd name="connsiteX82" fmla="*/ 262827 w 1380561"/>
                <a:gd name="connsiteY82" fmla="*/ 414986 h 931844"/>
                <a:gd name="connsiteX83" fmla="*/ 236538 w 1380561"/>
                <a:gd name="connsiteY83" fmla="*/ 381521 h 931844"/>
                <a:gd name="connsiteX84" fmla="*/ 221298 w 1380561"/>
                <a:gd name="connsiteY84" fmla="*/ 257568 h 931844"/>
                <a:gd name="connsiteX85" fmla="*/ 261430 w 1380561"/>
                <a:gd name="connsiteY85" fmla="*/ 272935 h 931844"/>
                <a:gd name="connsiteX86" fmla="*/ 358204 w 1380561"/>
                <a:gd name="connsiteY86" fmla="*/ 382092 h 931844"/>
                <a:gd name="connsiteX87" fmla="*/ 376492 w 1380561"/>
                <a:gd name="connsiteY87" fmla="*/ 395555 h 931844"/>
                <a:gd name="connsiteX88" fmla="*/ 482219 w 1380561"/>
                <a:gd name="connsiteY88" fmla="*/ 401587 h 931844"/>
                <a:gd name="connsiteX89" fmla="*/ 597218 w 1380561"/>
                <a:gd name="connsiteY89" fmla="*/ 457467 h 931844"/>
                <a:gd name="connsiteX90" fmla="*/ 650875 w 1380561"/>
                <a:gd name="connsiteY90" fmla="*/ 499822 h 931844"/>
                <a:gd name="connsiteX91" fmla="*/ 677990 w 1380561"/>
                <a:gd name="connsiteY91" fmla="*/ 537732 h 931844"/>
                <a:gd name="connsiteX92" fmla="*/ 729171 w 1380561"/>
                <a:gd name="connsiteY92" fmla="*/ 641682 h 931844"/>
                <a:gd name="connsiteX93" fmla="*/ 795655 w 1380561"/>
                <a:gd name="connsiteY93" fmla="*/ 742139 h 931844"/>
                <a:gd name="connsiteX94" fmla="*/ 810006 w 1380561"/>
                <a:gd name="connsiteY94" fmla="*/ 692482 h 931844"/>
                <a:gd name="connsiteX95" fmla="*/ 821246 w 1380561"/>
                <a:gd name="connsiteY95" fmla="*/ 652858 h 931844"/>
                <a:gd name="connsiteX96" fmla="*/ 668909 w 1380561"/>
                <a:gd name="connsiteY96" fmla="*/ 474803 h 931844"/>
                <a:gd name="connsiteX97" fmla="*/ 579438 w 1380561"/>
                <a:gd name="connsiteY97" fmla="*/ 389522 h 931844"/>
                <a:gd name="connsiteX98" fmla="*/ 539560 w 1380561"/>
                <a:gd name="connsiteY98" fmla="*/ 378092 h 931844"/>
                <a:gd name="connsiteX99" fmla="*/ 474218 w 1380561"/>
                <a:gd name="connsiteY99" fmla="*/ 332245 h 931844"/>
                <a:gd name="connsiteX100" fmla="*/ 470408 w 1380561"/>
                <a:gd name="connsiteY100" fmla="*/ 312242 h 931844"/>
                <a:gd name="connsiteX101" fmla="*/ 418783 w 1380561"/>
                <a:gd name="connsiteY101" fmla="*/ 267728 h 931844"/>
                <a:gd name="connsiteX102" fmla="*/ 356299 w 1380561"/>
                <a:gd name="connsiteY102" fmla="*/ 218452 h 931844"/>
                <a:gd name="connsiteX103" fmla="*/ 282766 w 1380561"/>
                <a:gd name="connsiteY103" fmla="*/ 233121 h 931844"/>
                <a:gd name="connsiteX104" fmla="*/ 198374 w 1380561"/>
                <a:gd name="connsiteY104" fmla="*/ 216674 h 93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380561" h="931844">
                  <a:moveTo>
                    <a:pt x="198120" y="216738"/>
                  </a:moveTo>
                  <a:cubicBezTo>
                    <a:pt x="170434" y="208546"/>
                    <a:pt x="147320" y="197624"/>
                    <a:pt x="140716" y="161175"/>
                  </a:cubicBezTo>
                  <a:cubicBezTo>
                    <a:pt x="135954" y="134759"/>
                    <a:pt x="107061" y="134695"/>
                    <a:pt x="88583" y="125869"/>
                  </a:cubicBezTo>
                  <a:cubicBezTo>
                    <a:pt x="56705" y="110628"/>
                    <a:pt x="40005" y="68782"/>
                    <a:pt x="0" y="69417"/>
                  </a:cubicBezTo>
                  <a:cubicBezTo>
                    <a:pt x="17780" y="61225"/>
                    <a:pt x="35560" y="53097"/>
                    <a:pt x="53404" y="44906"/>
                  </a:cubicBezTo>
                  <a:cubicBezTo>
                    <a:pt x="59246" y="49668"/>
                    <a:pt x="66485" y="51129"/>
                    <a:pt x="72898" y="54621"/>
                  </a:cubicBezTo>
                  <a:cubicBezTo>
                    <a:pt x="90868" y="69226"/>
                    <a:pt x="109982" y="75068"/>
                    <a:pt x="133160" y="70179"/>
                  </a:cubicBezTo>
                  <a:cubicBezTo>
                    <a:pt x="162179" y="64019"/>
                    <a:pt x="190881" y="75068"/>
                    <a:pt x="219837" y="76656"/>
                  </a:cubicBezTo>
                  <a:cubicBezTo>
                    <a:pt x="229870" y="77227"/>
                    <a:pt x="241808" y="83260"/>
                    <a:pt x="249555" y="76656"/>
                  </a:cubicBezTo>
                  <a:cubicBezTo>
                    <a:pt x="297180" y="36270"/>
                    <a:pt x="352743" y="59892"/>
                    <a:pt x="404432" y="53605"/>
                  </a:cubicBezTo>
                  <a:cubicBezTo>
                    <a:pt x="426784" y="50875"/>
                    <a:pt x="445770" y="42366"/>
                    <a:pt x="464249" y="30237"/>
                  </a:cubicBezTo>
                  <a:cubicBezTo>
                    <a:pt x="479171" y="20458"/>
                    <a:pt x="491871" y="6806"/>
                    <a:pt x="508953" y="328"/>
                  </a:cubicBezTo>
                  <a:cubicBezTo>
                    <a:pt x="526733" y="-2656"/>
                    <a:pt x="538734" y="15696"/>
                    <a:pt x="556006" y="15124"/>
                  </a:cubicBezTo>
                  <a:cubicBezTo>
                    <a:pt x="563499" y="16077"/>
                    <a:pt x="571119" y="16267"/>
                    <a:pt x="578549" y="17855"/>
                  </a:cubicBezTo>
                  <a:cubicBezTo>
                    <a:pt x="582105" y="19061"/>
                    <a:pt x="585407" y="20903"/>
                    <a:pt x="588518" y="23125"/>
                  </a:cubicBezTo>
                  <a:cubicBezTo>
                    <a:pt x="609854" y="44398"/>
                    <a:pt x="639445" y="53923"/>
                    <a:pt x="658114" y="79005"/>
                  </a:cubicBezTo>
                  <a:cubicBezTo>
                    <a:pt x="661226" y="83704"/>
                    <a:pt x="664083" y="88530"/>
                    <a:pt x="665353" y="94245"/>
                  </a:cubicBezTo>
                  <a:cubicBezTo>
                    <a:pt x="666877" y="115455"/>
                    <a:pt x="656908" y="126059"/>
                    <a:pt x="638239" y="121614"/>
                  </a:cubicBezTo>
                  <a:cubicBezTo>
                    <a:pt x="616966" y="116534"/>
                    <a:pt x="601663" y="125234"/>
                    <a:pt x="587312" y="139648"/>
                  </a:cubicBezTo>
                  <a:cubicBezTo>
                    <a:pt x="581724" y="145300"/>
                    <a:pt x="575564" y="149745"/>
                    <a:pt x="568262" y="152602"/>
                  </a:cubicBezTo>
                  <a:cubicBezTo>
                    <a:pt x="551879" y="159016"/>
                    <a:pt x="523812" y="160476"/>
                    <a:pt x="523494" y="176859"/>
                  </a:cubicBezTo>
                  <a:cubicBezTo>
                    <a:pt x="522986" y="200354"/>
                    <a:pt x="534289" y="226771"/>
                    <a:pt x="551053" y="245440"/>
                  </a:cubicBezTo>
                  <a:cubicBezTo>
                    <a:pt x="575755" y="272872"/>
                    <a:pt x="594805" y="308876"/>
                    <a:pt x="639128" y="307289"/>
                  </a:cubicBezTo>
                  <a:cubicBezTo>
                    <a:pt x="658813" y="306591"/>
                    <a:pt x="665226" y="326784"/>
                    <a:pt x="663004" y="346469"/>
                  </a:cubicBezTo>
                  <a:cubicBezTo>
                    <a:pt x="658622" y="385458"/>
                    <a:pt x="676529" y="411683"/>
                    <a:pt x="704469" y="431940"/>
                  </a:cubicBezTo>
                  <a:cubicBezTo>
                    <a:pt x="727710" y="448768"/>
                    <a:pt x="746443" y="471374"/>
                    <a:pt x="770065" y="487630"/>
                  </a:cubicBezTo>
                  <a:cubicBezTo>
                    <a:pt x="780605" y="494869"/>
                    <a:pt x="792036" y="506807"/>
                    <a:pt x="803593" y="493535"/>
                  </a:cubicBezTo>
                  <a:cubicBezTo>
                    <a:pt x="815023" y="480454"/>
                    <a:pt x="805752" y="467183"/>
                    <a:pt x="795655" y="458610"/>
                  </a:cubicBezTo>
                  <a:cubicBezTo>
                    <a:pt x="778320" y="443942"/>
                    <a:pt x="770636" y="427241"/>
                    <a:pt x="782765" y="405842"/>
                  </a:cubicBezTo>
                  <a:cubicBezTo>
                    <a:pt x="794766" y="384759"/>
                    <a:pt x="815023" y="390728"/>
                    <a:pt x="831025" y="395808"/>
                  </a:cubicBezTo>
                  <a:cubicBezTo>
                    <a:pt x="857758" y="404317"/>
                    <a:pt x="881571" y="420383"/>
                    <a:pt x="901764" y="441656"/>
                  </a:cubicBezTo>
                  <a:cubicBezTo>
                    <a:pt x="922528" y="463563"/>
                    <a:pt x="941197" y="487884"/>
                    <a:pt x="967930" y="502362"/>
                  </a:cubicBezTo>
                  <a:cubicBezTo>
                    <a:pt x="976122" y="506807"/>
                    <a:pt x="981647" y="514046"/>
                    <a:pt x="983298" y="524397"/>
                  </a:cubicBezTo>
                  <a:cubicBezTo>
                    <a:pt x="991489" y="576594"/>
                    <a:pt x="989267" y="629363"/>
                    <a:pt x="989521" y="681877"/>
                  </a:cubicBezTo>
                  <a:cubicBezTo>
                    <a:pt x="989521" y="702070"/>
                    <a:pt x="975106" y="712548"/>
                    <a:pt x="956247" y="712548"/>
                  </a:cubicBezTo>
                  <a:cubicBezTo>
                    <a:pt x="990410" y="715977"/>
                    <a:pt x="995807" y="673178"/>
                    <a:pt x="1029081" y="663653"/>
                  </a:cubicBezTo>
                  <a:cubicBezTo>
                    <a:pt x="995934" y="645047"/>
                    <a:pt x="993775" y="615329"/>
                    <a:pt x="990791" y="586055"/>
                  </a:cubicBezTo>
                  <a:cubicBezTo>
                    <a:pt x="989838" y="576530"/>
                    <a:pt x="990537" y="567323"/>
                    <a:pt x="996696" y="559068"/>
                  </a:cubicBezTo>
                  <a:cubicBezTo>
                    <a:pt x="1007491" y="544653"/>
                    <a:pt x="1032447" y="561671"/>
                    <a:pt x="1039813" y="529540"/>
                  </a:cubicBezTo>
                  <a:cubicBezTo>
                    <a:pt x="1044385" y="509220"/>
                    <a:pt x="1080389" y="516015"/>
                    <a:pt x="1101789" y="509411"/>
                  </a:cubicBezTo>
                  <a:cubicBezTo>
                    <a:pt x="1121283" y="503378"/>
                    <a:pt x="1143762" y="509474"/>
                    <a:pt x="1164400" y="510236"/>
                  </a:cubicBezTo>
                  <a:cubicBezTo>
                    <a:pt x="1199833" y="511506"/>
                    <a:pt x="1230630" y="538557"/>
                    <a:pt x="1266889" y="527127"/>
                  </a:cubicBezTo>
                  <a:cubicBezTo>
                    <a:pt x="1285177" y="528588"/>
                    <a:pt x="1306640" y="519571"/>
                    <a:pt x="1318387" y="544018"/>
                  </a:cubicBezTo>
                  <a:cubicBezTo>
                    <a:pt x="1327214" y="544526"/>
                    <a:pt x="1336358" y="543637"/>
                    <a:pt x="1344867" y="545860"/>
                  </a:cubicBezTo>
                  <a:cubicBezTo>
                    <a:pt x="1363663" y="550749"/>
                    <a:pt x="1376680" y="565545"/>
                    <a:pt x="1380109" y="584404"/>
                  </a:cubicBezTo>
                  <a:cubicBezTo>
                    <a:pt x="1383157" y="601550"/>
                    <a:pt x="1370267" y="615202"/>
                    <a:pt x="1357122" y="623648"/>
                  </a:cubicBezTo>
                  <a:cubicBezTo>
                    <a:pt x="1337691" y="636094"/>
                    <a:pt x="1317371" y="647143"/>
                    <a:pt x="1297496" y="658636"/>
                  </a:cubicBezTo>
                  <a:cubicBezTo>
                    <a:pt x="1273302" y="672670"/>
                    <a:pt x="1250315" y="659017"/>
                    <a:pt x="1236790" y="634252"/>
                  </a:cubicBezTo>
                  <a:cubicBezTo>
                    <a:pt x="1230313" y="622378"/>
                    <a:pt x="1227138" y="605296"/>
                    <a:pt x="1250760" y="613615"/>
                  </a:cubicBezTo>
                  <a:cubicBezTo>
                    <a:pt x="1266381" y="619075"/>
                    <a:pt x="1273302" y="607646"/>
                    <a:pt x="1274128" y="595707"/>
                  </a:cubicBezTo>
                  <a:cubicBezTo>
                    <a:pt x="1275461" y="577165"/>
                    <a:pt x="1261301" y="586055"/>
                    <a:pt x="1252347" y="584468"/>
                  </a:cubicBezTo>
                  <a:cubicBezTo>
                    <a:pt x="1234567" y="581293"/>
                    <a:pt x="1223455" y="591199"/>
                    <a:pt x="1213231" y="603899"/>
                  </a:cubicBezTo>
                  <a:cubicBezTo>
                    <a:pt x="1179195" y="646127"/>
                    <a:pt x="1136206" y="680099"/>
                    <a:pt x="1111695" y="731280"/>
                  </a:cubicBezTo>
                  <a:cubicBezTo>
                    <a:pt x="1099820" y="756046"/>
                    <a:pt x="1083882" y="761888"/>
                    <a:pt x="1064070" y="739917"/>
                  </a:cubicBezTo>
                  <a:cubicBezTo>
                    <a:pt x="1058672" y="733948"/>
                    <a:pt x="1052640" y="728296"/>
                    <a:pt x="1044258" y="732805"/>
                  </a:cubicBezTo>
                  <a:cubicBezTo>
                    <a:pt x="1036193" y="737059"/>
                    <a:pt x="1035622" y="744933"/>
                    <a:pt x="1036574" y="753696"/>
                  </a:cubicBezTo>
                  <a:cubicBezTo>
                    <a:pt x="1041356" y="798356"/>
                    <a:pt x="1023557" y="818549"/>
                    <a:pt x="983171" y="814275"/>
                  </a:cubicBezTo>
                  <a:cubicBezTo>
                    <a:pt x="980694" y="814022"/>
                    <a:pt x="978091" y="814149"/>
                    <a:pt x="975551" y="814085"/>
                  </a:cubicBezTo>
                  <a:cubicBezTo>
                    <a:pt x="968947" y="807544"/>
                    <a:pt x="963359" y="800687"/>
                    <a:pt x="967296" y="789955"/>
                  </a:cubicBezTo>
                  <a:cubicBezTo>
                    <a:pt x="963232" y="800687"/>
                    <a:pt x="968947" y="807544"/>
                    <a:pt x="975487" y="814085"/>
                  </a:cubicBezTo>
                  <a:cubicBezTo>
                    <a:pt x="962470" y="836119"/>
                    <a:pt x="948055" y="839358"/>
                    <a:pt x="929005" y="820816"/>
                  </a:cubicBezTo>
                  <a:cubicBezTo>
                    <a:pt x="914273" y="806529"/>
                    <a:pt x="907733" y="807227"/>
                    <a:pt x="905637" y="833262"/>
                  </a:cubicBezTo>
                  <a:cubicBezTo>
                    <a:pt x="901827" y="881522"/>
                    <a:pt x="866521" y="909780"/>
                    <a:pt x="830707" y="926671"/>
                  </a:cubicBezTo>
                  <a:cubicBezTo>
                    <a:pt x="803974" y="939307"/>
                    <a:pt x="772414" y="927750"/>
                    <a:pt x="747459" y="903366"/>
                  </a:cubicBezTo>
                  <a:cubicBezTo>
                    <a:pt x="732409" y="888634"/>
                    <a:pt x="718185" y="873458"/>
                    <a:pt x="704723" y="857265"/>
                  </a:cubicBezTo>
                  <a:cubicBezTo>
                    <a:pt x="699643" y="851169"/>
                    <a:pt x="690436" y="843295"/>
                    <a:pt x="694436" y="836945"/>
                  </a:cubicBezTo>
                  <a:cubicBezTo>
                    <a:pt x="717105" y="800750"/>
                    <a:pt x="687134" y="773064"/>
                    <a:pt x="682943" y="741441"/>
                  </a:cubicBezTo>
                  <a:cubicBezTo>
                    <a:pt x="679196" y="713183"/>
                    <a:pt x="668084" y="694577"/>
                    <a:pt x="638874" y="688926"/>
                  </a:cubicBezTo>
                  <a:cubicBezTo>
                    <a:pt x="612330" y="683782"/>
                    <a:pt x="612902" y="655779"/>
                    <a:pt x="607187" y="633871"/>
                  </a:cubicBezTo>
                  <a:cubicBezTo>
                    <a:pt x="603822" y="620981"/>
                    <a:pt x="601980" y="604978"/>
                    <a:pt x="590423" y="598438"/>
                  </a:cubicBezTo>
                  <a:cubicBezTo>
                    <a:pt x="580327" y="592659"/>
                    <a:pt x="576834" y="607201"/>
                    <a:pt x="571246" y="613615"/>
                  </a:cubicBezTo>
                  <a:cubicBezTo>
                    <a:pt x="559626" y="626950"/>
                    <a:pt x="556070" y="641682"/>
                    <a:pt x="566674" y="657938"/>
                  </a:cubicBezTo>
                  <a:cubicBezTo>
                    <a:pt x="584010" y="684544"/>
                    <a:pt x="603631" y="707976"/>
                    <a:pt x="582613" y="745886"/>
                  </a:cubicBezTo>
                  <a:cubicBezTo>
                    <a:pt x="566039" y="775667"/>
                    <a:pt x="550228" y="782906"/>
                    <a:pt x="529336" y="755919"/>
                  </a:cubicBezTo>
                  <a:cubicBezTo>
                    <a:pt x="522161" y="746711"/>
                    <a:pt x="518605" y="731916"/>
                    <a:pt x="503936" y="737377"/>
                  </a:cubicBezTo>
                  <a:cubicBezTo>
                    <a:pt x="487744" y="743409"/>
                    <a:pt x="491808" y="758522"/>
                    <a:pt x="493205" y="772111"/>
                  </a:cubicBezTo>
                  <a:cubicBezTo>
                    <a:pt x="494983" y="789510"/>
                    <a:pt x="500634" y="809640"/>
                    <a:pt x="485013" y="821578"/>
                  </a:cubicBezTo>
                  <a:cubicBezTo>
                    <a:pt x="466789" y="835485"/>
                    <a:pt x="455867" y="813132"/>
                    <a:pt x="441897" y="806211"/>
                  </a:cubicBezTo>
                  <a:cubicBezTo>
                    <a:pt x="404559" y="787669"/>
                    <a:pt x="393510" y="736678"/>
                    <a:pt x="351917" y="722327"/>
                  </a:cubicBezTo>
                  <a:cubicBezTo>
                    <a:pt x="343789" y="719533"/>
                    <a:pt x="344678" y="705690"/>
                    <a:pt x="345885" y="696101"/>
                  </a:cubicBezTo>
                  <a:cubicBezTo>
                    <a:pt x="353187" y="640158"/>
                    <a:pt x="338201" y="591643"/>
                    <a:pt x="308229" y="545606"/>
                  </a:cubicBezTo>
                  <a:cubicBezTo>
                    <a:pt x="288354" y="514999"/>
                    <a:pt x="269494" y="481915"/>
                    <a:pt x="279146" y="440259"/>
                  </a:cubicBezTo>
                  <a:cubicBezTo>
                    <a:pt x="281877" y="428448"/>
                    <a:pt x="271717" y="420828"/>
                    <a:pt x="262827" y="414986"/>
                  </a:cubicBezTo>
                  <a:cubicBezTo>
                    <a:pt x="250571" y="406921"/>
                    <a:pt x="239014" y="396888"/>
                    <a:pt x="236538" y="381521"/>
                  </a:cubicBezTo>
                  <a:cubicBezTo>
                    <a:pt x="229870" y="340500"/>
                    <a:pt x="219075" y="299923"/>
                    <a:pt x="221298" y="257568"/>
                  </a:cubicBezTo>
                  <a:cubicBezTo>
                    <a:pt x="241427" y="242392"/>
                    <a:pt x="250635" y="259537"/>
                    <a:pt x="261430" y="272935"/>
                  </a:cubicBezTo>
                  <a:cubicBezTo>
                    <a:pt x="291973" y="311036"/>
                    <a:pt x="321183" y="350596"/>
                    <a:pt x="358204" y="382092"/>
                  </a:cubicBezTo>
                  <a:cubicBezTo>
                    <a:pt x="364173" y="387172"/>
                    <a:pt x="371094" y="397142"/>
                    <a:pt x="376492" y="395555"/>
                  </a:cubicBezTo>
                  <a:cubicBezTo>
                    <a:pt x="412687" y="385013"/>
                    <a:pt x="446849" y="408636"/>
                    <a:pt x="482219" y="401587"/>
                  </a:cubicBezTo>
                  <a:cubicBezTo>
                    <a:pt x="514668" y="395110"/>
                    <a:pt x="581597" y="426479"/>
                    <a:pt x="597218" y="457467"/>
                  </a:cubicBezTo>
                  <a:cubicBezTo>
                    <a:pt x="609029" y="480772"/>
                    <a:pt x="629031" y="492011"/>
                    <a:pt x="650875" y="499822"/>
                  </a:cubicBezTo>
                  <a:cubicBezTo>
                    <a:pt x="668719" y="506172"/>
                    <a:pt x="682308" y="517412"/>
                    <a:pt x="677990" y="537732"/>
                  </a:cubicBezTo>
                  <a:cubicBezTo>
                    <a:pt x="667004" y="589040"/>
                    <a:pt x="701929" y="616218"/>
                    <a:pt x="729171" y="641682"/>
                  </a:cubicBezTo>
                  <a:cubicBezTo>
                    <a:pt x="760540" y="670955"/>
                    <a:pt x="786257" y="700674"/>
                    <a:pt x="795655" y="742139"/>
                  </a:cubicBezTo>
                  <a:cubicBezTo>
                    <a:pt x="789496" y="723406"/>
                    <a:pt x="789242" y="703531"/>
                    <a:pt x="810006" y="692482"/>
                  </a:cubicBezTo>
                  <a:cubicBezTo>
                    <a:pt x="828358" y="682703"/>
                    <a:pt x="829945" y="670257"/>
                    <a:pt x="821246" y="652858"/>
                  </a:cubicBezTo>
                  <a:cubicBezTo>
                    <a:pt x="784733" y="579451"/>
                    <a:pt x="735267" y="519317"/>
                    <a:pt x="668909" y="474803"/>
                  </a:cubicBezTo>
                  <a:cubicBezTo>
                    <a:pt x="635000" y="452070"/>
                    <a:pt x="598297" y="431813"/>
                    <a:pt x="579438" y="389522"/>
                  </a:cubicBezTo>
                  <a:cubicBezTo>
                    <a:pt x="571373" y="371424"/>
                    <a:pt x="555752" y="374409"/>
                    <a:pt x="539560" y="378092"/>
                  </a:cubicBezTo>
                  <a:cubicBezTo>
                    <a:pt x="493205" y="388506"/>
                    <a:pt x="484315" y="381521"/>
                    <a:pt x="474218" y="332245"/>
                  </a:cubicBezTo>
                  <a:cubicBezTo>
                    <a:pt x="472885" y="325577"/>
                    <a:pt x="471361" y="318973"/>
                    <a:pt x="470408" y="312242"/>
                  </a:cubicBezTo>
                  <a:cubicBezTo>
                    <a:pt x="465880" y="279476"/>
                    <a:pt x="448672" y="264636"/>
                    <a:pt x="418783" y="267728"/>
                  </a:cubicBezTo>
                  <a:cubicBezTo>
                    <a:pt x="374650" y="272237"/>
                    <a:pt x="365125" y="264871"/>
                    <a:pt x="356299" y="218452"/>
                  </a:cubicBezTo>
                  <a:cubicBezTo>
                    <a:pt x="335788" y="248361"/>
                    <a:pt x="310833" y="249313"/>
                    <a:pt x="282766" y="233121"/>
                  </a:cubicBezTo>
                  <a:cubicBezTo>
                    <a:pt x="256349" y="217881"/>
                    <a:pt x="228346" y="211340"/>
                    <a:pt x="198374" y="21667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4" name="Полилиния: фигура 173">
              <a:extLst>
                <a:ext uri="{FF2B5EF4-FFF2-40B4-BE49-F238E27FC236}">
                  <a16:creationId xmlns="" xmlns:a16="http://schemas.microsoft.com/office/drawing/2014/main" id="{32FDCE13-1084-4FB9-9565-A2FF8A96B939}"/>
                </a:ext>
              </a:extLst>
            </p:cNvPr>
            <p:cNvSpPr/>
            <p:nvPr/>
          </p:nvSpPr>
          <p:spPr>
            <a:xfrm>
              <a:off x="3531607" y="351982"/>
              <a:ext cx="710953" cy="1105047"/>
            </a:xfrm>
            <a:custGeom>
              <a:avLst/>
              <a:gdLst>
                <a:gd name="connsiteX0" fmla="*/ 499563 w 710953"/>
                <a:gd name="connsiteY0" fmla="*/ 1056772 h 1105047"/>
                <a:gd name="connsiteX1" fmla="*/ 390787 w 710953"/>
                <a:gd name="connsiteY1" fmla="*/ 1062678 h 1105047"/>
                <a:gd name="connsiteX2" fmla="*/ 324366 w 710953"/>
                <a:gd name="connsiteY2" fmla="*/ 1089602 h 1105047"/>
                <a:gd name="connsiteX3" fmla="*/ 271851 w 710953"/>
                <a:gd name="connsiteY3" fmla="*/ 1095761 h 1105047"/>
                <a:gd name="connsiteX4" fmla="*/ 243594 w 710953"/>
                <a:gd name="connsiteY4" fmla="*/ 1076267 h 1105047"/>
                <a:gd name="connsiteX5" fmla="*/ 185111 w 710953"/>
                <a:gd name="connsiteY5" fmla="*/ 989208 h 1105047"/>
                <a:gd name="connsiteX6" fmla="*/ 137803 w 710953"/>
                <a:gd name="connsiteY6" fmla="*/ 894719 h 1105047"/>
                <a:gd name="connsiteX7" fmla="*/ 109419 w 710953"/>
                <a:gd name="connsiteY7" fmla="*/ 826139 h 1105047"/>
                <a:gd name="connsiteX8" fmla="*/ 129865 w 710953"/>
                <a:gd name="connsiteY8" fmla="*/ 786451 h 1105047"/>
                <a:gd name="connsiteX9" fmla="*/ 147582 w 710953"/>
                <a:gd name="connsiteY9" fmla="*/ 737112 h 1105047"/>
                <a:gd name="connsiteX10" fmla="*/ 132151 w 710953"/>
                <a:gd name="connsiteY10" fmla="*/ 686692 h 1105047"/>
                <a:gd name="connsiteX11" fmla="*/ 102116 w 710953"/>
                <a:gd name="connsiteY11" fmla="*/ 665547 h 1105047"/>
                <a:gd name="connsiteX12" fmla="*/ 42426 w 710953"/>
                <a:gd name="connsiteY12" fmla="*/ 582234 h 1105047"/>
                <a:gd name="connsiteX13" fmla="*/ 71382 w 710953"/>
                <a:gd name="connsiteY13" fmla="*/ 489079 h 1105047"/>
                <a:gd name="connsiteX14" fmla="*/ 84272 w 710953"/>
                <a:gd name="connsiteY14" fmla="*/ 449709 h 1105047"/>
                <a:gd name="connsiteX15" fmla="*/ 88083 w 710953"/>
                <a:gd name="connsiteY15" fmla="*/ 369445 h 1105047"/>
                <a:gd name="connsiteX16" fmla="*/ 89480 w 710953"/>
                <a:gd name="connsiteY16" fmla="*/ 333250 h 1105047"/>
                <a:gd name="connsiteX17" fmla="*/ 106878 w 710953"/>
                <a:gd name="connsiteY17" fmla="*/ 335472 h 1105047"/>
                <a:gd name="connsiteX18" fmla="*/ 133358 w 710953"/>
                <a:gd name="connsiteY18" fmla="*/ 409767 h 1105047"/>
                <a:gd name="connsiteX19" fmla="*/ 212352 w 710953"/>
                <a:gd name="connsiteY19" fmla="*/ 440248 h 1105047"/>
                <a:gd name="connsiteX20" fmla="*/ 252357 w 710953"/>
                <a:gd name="connsiteY20" fmla="*/ 443423 h 1105047"/>
                <a:gd name="connsiteX21" fmla="*/ 171902 w 710953"/>
                <a:gd name="connsiteY21" fmla="*/ 360809 h 1105047"/>
                <a:gd name="connsiteX22" fmla="*/ 142756 w 710953"/>
                <a:gd name="connsiteY22" fmla="*/ 288291 h 1105047"/>
                <a:gd name="connsiteX23" fmla="*/ 87257 w 710953"/>
                <a:gd name="connsiteY23" fmla="*/ 254319 h 1105047"/>
                <a:gd name="connsiteX24" fmla="*/ 61920 w 710953"/>
                <a:gd name="connsiteY24" fmla="*/ 248921 h 1105047"/>
                <a:gd name="connsiteX25" fmla="*/ 55063 w 710953"/>
                <a:gd name="connsiteY25" fmla="*/ 258129 h 1105047"/>
                <a:gd name="connsiteX26" fmla="*/ 43315 w 710953"/>
                <a:gd name="connsiteY26" fmla="*/ 285180 h 1105047"/>
                <a:gd name="connsiteX27" fmla="*/ 12009 w 710953"/>
                <a:gd name="connsiteY27" fmla="*/ 279465 h 1105047"/>
                <a:gd name="connsiteX28" fmla="*/ 4263 w 710953"/>
                <a:gd name="connsiteY28" fmla="*/ 189485 h 1105047"/>
                <a:gd name="connsiteX29" fmla="*/ 33472 w 710953"/>
                <a:gd name="connsiteY29" fmla="*/ 154496 h 1105047"/>
                <a:gd name="connsiteX30" fmla="*/ 42997 w 710953"/>
                <a:gd name="connsiteY30" fmla="*/ 0 h 1105047"/>
                <a:gd name="connsiteX31" fmla="*/ 95702 w 710953"/>
                <a:gd name="connsiteY31" fmla="*/ 25845 h 1105047"/>
                <a:gd name="connsiteX32" fmla="*/ 103322 w 710953"/>
                <a:gd name="connsiteY32" fmla="*/ 50356 h 1105047"/>
                <a:gd name="connsiteX33" fmla="*/ 85860 w 710953"/>
                <a:gd name="connsiteY33" fmla="*/ 115888 h 1105047"/>
                <a:gd name="connsiteX34" fmla="*/ 127707 w 710953"/>
                <a:gd name="connsiteY34" fmla="*/ 203391 h 1105047"/>
                <a:gd name="connsiteX35" fmla="*/ 248991 w 710953"/>
                <a:gd name="connsiteY35" fmla="*/ 261240 h 1105047"/>
                <a:gd name="connsiteX36" fmla="*/ 257945 w 710953"/>
                <a:gd name="connsiteY36" fmla="*/ 340298 h 1105047"/>
                <a:gd name="connsiteX37" fmla="*/ 281758 w 710953"/>
                <a:gd name="connsiteY37" fmla="*/ 419864 h 1105047"/>
                <a:gd name="connsiteX38" fmla="*/ 366911 w 710953"/>
                <a:gd name="connsiteY38" fmla="*/ 541658 h 1105047"/>
                <a:gd name="connsiteX39" fmla="*/ 345131 w 710953"/>
                <a:gd name="connsiteY39" fmla="*/ 624399 h 1105047"/>
                <a:gd name="connsiteX40" fmla="*/ 316746 w 710953"/>
                <a:gd name="connsiteY40" fmla="*/ 628145 h 1105047"/>
                <a:gd name="connsiteX41" fmla="*/ 307856 w 710953"/>
                <a:gd name="connsiteY41" fmla="*/ 603824 h 1105047"/>
                <a:gd name="connsiteX42" fmla="*/ 308491 w 710953"/>
                <a:gd name="connsiteY42" fmla="*/ 595696 h 1105047"/>
                <a:gd name="connsiteX43" fmla="*/ 297569 w 710953"/>
                <a:gd name="connsiteY43" fmla="*/ 548770 h 1105047"/>
                <a:gd name="connsiteX44" fmla="*/ 244864 w 710953"/>
                <a:gd name="connsiteY44" fmla="*/ 607571 h 1105047"/>
                <a:gd name="connsiteX45" fmla="*/ 239530 w 710953"/>
                <a:gd name="connsiteY45" fmla="*/ 671579 h 1105047"/>
                <a:gd name="connsiteX46" fmla="*/ 260549 w 710953"/>
                <a:gd name="connsiteY46" fmla="*/ 713489 h 1105047"/>
                <a:gd name="connsiteX47" fmla="*/ 308237 w 710953"/>
                <a:gd name="connsiteY47" fmla="*/ 726761 h 1105047"/>
                <a:gd name="connsiteX48" fmla="*/ 351226 w 710953"/>
                <a:gd name="connsiteY48" fmla="*/ 679009 h 1105047"/>
                <a:gd name="connsiteX49" fmla="*/ 379484 w 710953"/>
                <a:gd name="connsiteY49" fmla="*/ 630114 h 1105047"/>
                <a:gd name="connsiteX50" fmla="*/ 476702 w 710953"/>
                <a:gd name="connsiteY50" fmla="*/ 615255 h 1105047"/>
                <a:gd name="connsiteX51" fmla="*/ 495689 w 710953"/>
                <a:gd name="connsiteY51" fmla="*/ 623319 h 1105047"/>
                <a:gd name="connsiteX52" fmla="*/ 454922 w 710953"/>
                <a:gd name="connsiteY52" fmla="*/ 664785 h 1105047"/>
                <a:gd name="connsiteX53" fmla="*/ 432507 w 710953"/>
                <a:gd name="connsiteY53" fmla="*/ 721173 h 1105047"/>
                <a:gd name="connsiteX54" fmla="*/ 405964 w 710953"/>
                <a:gd name="connsiteY54" fmla="*/ 766449 h 1105047"/>
                <a:gd name="connsiteX55" fmla="*/ 325382 w 710953"/>
                <a:gd name="connsiteY55" fmla="*/ 811407 h 1105047"/>
                <a:gd name="connsiteX56" fmla="*/ 388628 w 710953"/>
                <a:gd name="connsiteY56" fmla="*/ 817376 h 1105047"/>
                <a:gd name="connsiteX57" fmla="*/ 471305 w 710953"/>
                <a:gd name="connsiteY57" fmla="*/ 873764 h 1105047"/>
                <a:gd name="connsiteX58" fmla="*/ 483624 w 710953"/>
                <a:gd name="connsiteY58" fmla="*/ 934851 h 1105047"/>
                <a:gd name="connsiteX59" fmla="*/ 520390 w 710953"/>
                <a:gd name="connsiteY59" fmla="*/ 874399 h 1105047"/>
                <a:gd name="connsiteX60" fmla="*/ 619577 w 710953"/>
                <a:gd name="connsiteY60" fmla="*/ 796484 h 1105047"/>
                <a:gd name="connsiteX61" fmla="*/ 702826 w 710953"/>
                <a:gd name="connsiteY61" fmla="*/ 794325 h 1105047"/>
                <a:gd name="connsiteX62" fmla="*/ 710954 w 710953"/>
                <a:gd name="connsiteY62" fmla="*/ 809121 h 1105047"/>
                <a:gd name="connsiteX63" fmla="*/ 634690 w 710953"/>
                <a:gd name="connsiteY63" fmla="*/ 874971 h 1105047"/>
                <a:gd name="connsiteX64" fmla="*/ 636659 w 710953"/>
                <a:gd name="connsiteY64" fmla="*/ 888369 h 1105047"/>
                <a:gd name="connsiteX65" fmla="*/ 594495 w 710953"/>
                <a:gd name="connsiteY65" fmla="*/ 937138 h 1105047"/>
                <a:gd name="connsiteX66" fmla="*/ 515628 w 710953"/>
                <a:gd name="connsiteY66" fmla="*/ 1012766 h 1105047"/>
                <a:gd name="connsiteX67" fmla="*/ 499626 w 710953"/>
                <a:gd name="connsiteY67" fmla="*/ 1057090 h 1105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710953" h="1105047">
                  <a:moveTo>
                    <a:pt x="499563" y="1056772"/>
                  </a:moveTo>
                  <a:cubicBezTo>
                    <a:pt x="461526" y="1024196"/>
                    <a:pt x="427236" y="1048708"/>
                    <a:pt x="390787" y="1062678"/>
                  </a:cubicBezTo>
                  <a:cubicBezTo>
                    <a:pt x="368499" y="1071250"/>
                    <a:pt x="345893" y="1078807"/>
                    <a:pt x="324366" y="1089602"/>
                  </a:cubicBezTo>
                  <a:cubicBezTo>
                    <a:pt x="309126" y="1113859"/>
                    <a:pt x="290266" y="1104397"/>
                    <a:pt x="271851" y="1095761"/>
                  </a:cubicBezTo>
                  <a:cubicBezTo>
                    <a:pt x="261564" y="1090935"/>
                    <a:pt x="255278" y="1079823"/>
                    <a:pt x="243594" y="1076267"/>
                  </a:cubicBezTo>
                  <a:cubicBezTo>
                    <a:pt x="202954" y="1064011"/>
                    <a:pt x="181046" y="1042485"/>
                    <a:pt x="185111" y="989208"/>
                  </a:cubicBezTo>
                  <a:cubicBezTo>
                    <a:pt x="187777" y="954473"/>
                    <a:pt x="163775" y="920056"/>
                    <a:pt x="137803" y="894719"/>
                  </a:cubicBezTo>
                  <a:cubicBezTo>
                    <a:pt x="118436" y="875796"/>
                    <a:pt x="110117" y="853000"/>
                    <a:pt x="109419" y="826139"/>
                  </a:cubicBezTo>
                  <a:cubicBezTo>
                    <a:pt x="108974" y="808994"/>
                    <a:pt x="112403" y="793119"/>
                    <a:pt x="129865" y="786451"/>
                  </a:cubicBezTo>
                  <a:cubicBezTo>
                    <a:pt x="153805" y="777307"/>
                    <a:pt x="154948" y="759273"/>
                    <a:pt x="147582" y="737112"/>
                  </a:cubicBezTo>
                  <a:cubicBezTo>
                    <a:pt x="142058" y="720474"/>
                    <a:pt x="136914" y="703583"/>
                    <a:pt x="132151" y="686692"/>
                  </a:cubicBezTo>
                  <a:cubicBezTo>
                    <a:pt x="127516" y="670436"/>
                    <a:pt x="120912" y="663578"/>
                    <a:pt x="102116" y="665547"/>
                  </a:cubicBezTo>
                  <a:cubicBezTo>
                    <a:pt x="64333" y="669484"/>
                    <a:pt x="31314" y="620842"/>
                    <a:pt x="42426" y="582234"/>
                  </a:cubicBezTo>
                  <a:cubicBezTo>
                    <a:pt x="37409" y="545976"/>
                    <a:pt x="28329" y="508892"/>
                    <a:pt x="71382" y="489079"/>
                  </a:cubicBezTo>
                  <a:cubicBezTo>
                    <a:pt x="86622" y="482094"/>
                    <a:pt x="83574" y="464251"/>
                    <a:pt x="84272" y="449709"/>
                  </a:cubicBezTo>
                  <a:cubicBezTo>
                    <a:pt x="85543" y="422976"/>
                    <a:pt x="86813" y="396178"/>
                    <a:pt x="88083" y="369445"/>
                  </a:cubicBezTo>
                  <a:cubicBezTo>
                    <a:pt x="77986" y="356872"/>
                    <a:pt x="75764" y="344743"/>
                    <a:pt x="89480" y="333250"/>
                  </a:cubicBezTo>
                  <a:cubicBezTo>
                    <a:pt x="95639" y="330773"/>
                    <a:pt x="101418" y="331726"/>
                    <a:pt x="106878" y="335472"/>
                  </a:cubicBezTo>
                  <a:cubicBezTo>
                    <a:pt x="120150" y="358142"/>
                    <a:pt x="116975" y="386463"/>
                    <a:pt x="133358" y="409767"/>
                  </a:cubicBezTo>
                  <a:cubicBezTo>
                    <a:pt x="155710" y="441518"/>
                    <a:pt x="176919" y="455107"/>
                    <a:pt x="212352" y="440248"/>
                  </a:cubicBezTo>
                  <a:cubicBezTo>
                    <a:pt x="230195" y="432755"/>
                    <a:pt x="243531" y="431167"/>
                    <a:pt x="252357" y="443423"/>
                  </a:cubicBezTo>
                  <a:cubicBezTo>
                    <a:pt x="214575" y="433453"/>
                    <a:pt x="197557" y="393067"/>
                    <a:pt x="171902" y="360809"/>
                  </a:cubicBezTo>
                  <a:cubicBezTo>
                    <a:pt x="154186" y="338457"/>
                    <a:pt x="148471" y="313374"/>
                    <a:pt x="142756" y="288291"/>
                  </a:cubicBezTo>
                  <a:cubicBezTo>
                    <a:pt x="131897" y="240793"/>
                    <a:pt x="129421" y="237491"/>
                    <a:pt x="87257" y="254319"/>
                  </a:cubicBezTo>
                  <a:cubicBezTo>
                    <a:pt x="77986" y="256287"/>
                    <a:pt x="70811" y="247715"/>
                    <a:pt x="61920" y="248921"/>
                  </a:cubicBezTo>
                  <a:cubicBezTo>
                    <a:pt x="58872" y="251271"/>
                    <a:pt x="56650" y="254319"/>
                    <a:pt x="55063" y="258129"/>
                  </a:cubicBezTo>
                  <a:cubicBezTo>
                    <a:pt x="52078" y="267781"/>
                    <a:pt x="48077" y="276671"/>
                    <a:pt x="43315" y="285180"/>
                  </a:cubicBezTo>
                  <a:cubicBezTo>
                    <a:pt x="30425" y="298451"/>
                    <a:pt x="20010" y="296292"/>
                    <a:pt x="12009" y="279465"/>
                  </a:cubicBezTo>
                  <a:cubicBezTo>
                    <a:pt x="5850" y="249810"/>
                    <a:pt x="-6532" y="220791"/>
                    <a:pt x="4263" y="189485"/>
                  </a:cubicBezTo>
                  <a:cubicBezTo>
                    <a:pt x="25154" y="188278"/>
                    <a:pt x="31949" y="184278"/>
                    <a:pt x="33472" y="154496"/>
                  </a:cubicBezTo>
                  <a:cubicBezTo>
                    <a:pt x="35949" y="104267"/>
                    <a:pt x="32774" y="52769"/>
                    <a:pt x="42997" y="0"/>
                  </a:cubicBezTo>
                  <a:cubicBezTo>
                    <a:pt x="55444" y="26035"/>
                    <a:pt x="73096" y="32385"/>
                    <a:pt x="95702" y="25845"/>
                  </a:cubicBezTo>
                  <a:cubicBezTo>
                    <a:pt x="105672" y="31306"/>
                    <a:pt x="109736" y="38989"/>
                    <a:pt x="103322" y="50356"/>
                  </a:cubicBezTo>
                  <a:cubicBezTo>
                    <a:pt x="104339" y="74295"/>
                    <a:pt x="98052" y="95504"/>
                    <a:pt x="85860" y="115888"/>
                  </a:cubicBezTo>
                  <a:cubicBezTo>
                    <a:pt x="58364" y="161862"/>
                    <a:pt x="76652" y="206122"/>
                    <a:pt x="127707" y="203391"/>
                  </a:cubicBezTo>
                  <a:cubicBezTo>
                    <a:pt x="180221" y="200597"/>
                    <a:pt x="210955" y="238634"/>
                    <a:pt x="248991" y="261240"/>
                  </a:cubicBezTo>
                  <a:cubicBezTo>
                    <a:pt x="275026" y="276671"/>
                    <a:pt x="266835" y="314136"/>
                    <a:pt x="257945" y="340298"/>
                  </a:cubicBezTo>
                  <a:cubicBezTo>
                    <a:pt x="245753" y="376239"/>
                    <a:pt x="256484" y="394591"/>
                    <a:pt x="281758" y="419864"/>
                  </a:cubicBezTo>
                  <a:cubicBezTo>
                    <a:pt x="315984" y="454154"/>
                    <a:pt x="345702" y="496826"/>
                    <a:pt x="366911" y="541658"/>
                  </a:cubicBezTo>
                  <a:cubicBezTo>
                    <a:pt x="378214" y="565470"/>
                    <a:pt x="359799" y="599125"/>
                    <a:pt x="345131" y="624399"/>
                  </a:cubicBezTo>
                  <a:cubicBezTo>
                    <a:pt x="339860" y="633479"/>
                    <a:pt x="326715" y="632400"/>
                    <a:pt x="316746" y="628145"/>
                  </a:cubicBezTo>
                  <a:cubicBezTo>
                    <a:pt x="306141" y="623573"/>
                    <a:pt x="307158" y="613476"/>
                    <a:pt x="307856" y="603824"/>
                  </a:cubicBezTo>
                  <a:cubicBezTo>
                    <a:pt x="308046" y="601094"/>
                    <a:pt x="309063" y="598236"/>
                    <a:pt x="308491" y="595696"/>
                  </a:cubicBezTo>
                  <a:cubicBezTo>
                    <a:pt x="305189" y="579694"/>
                    <a:pt x="326081" y="554485"/>
                    <a:pt x="297569" y="548770"/>
                  </a:cubicBezTo>
                  <a:cubicBezTo>
                    <a:pt x="270518" y="543372"/>
                    <a:pt x="240864" y="578361"/>
                    <a:pt x="244864" y="607571"/>
                  </a:cubicBezTo>
                  <a:cubicBezTo>
                    <a:pt x="247849" y="629669"/>
                    <a:pt x="248293" y="650561"/>
                    <a:pt x="239530" y="671579"/>
                  </a:cubicBezTo>
                  <a:cubicBezTo>
                    <a:pt x="230069" y="694185"/>
                    <a:pt x="238324" y="707901"/>
                    <a:pt x="260549" y="713489"/>
                  </a:cubicBezTo>
                  <a:cubicBezTo>
                    <a:pt x="276551" y="717490"/>
                    <a:pt x="292108" y="725237"/>
                    <a:pt x="308237" y="726761"/>
                  </a:cubicBezTo>
                  <a:cubicBezTo>
                    <a:pt x="341066" y="729873"/>
                    <a:pt x="353703" y="713553"/>
                    <a:pt x="351226" y="679009"/>
                  </a:cubicBezTo>
                  <a:cubicBezTo>
                    <a:pt x="349639" y="656466"/>
                    <a:pt x="360561" y="639766"/>
                    <a:pt x="379484" y="630114"/>
                  </a:cubicBezTo>
                  <a:cubicBezTo>
                    <a:pt x="410408" y="614429"/>
                    <a:pt x="441333" y="597982"/>
                    <a:pt x="476702" y="615255"/>
                  </a:cubicBezTo>
                  <a:cubicBezTo>
                    <a:pt x="484831" y="613032"/>
                    <a:pt x="491308" y="615255"/>
                    <a:pt x="495689" y="623319"/>
                  </a:cubicBezTo>
                  <a:cubicBezTo>
                    <a:pt x="495626" y="652212"/>
                    <a:pt x="470924" y="654815"/>
                    <a:pt x="454922" y="664785"/>
                  </a:cubicBezTo>
                  <a:cubicBezTo>
                    <a:pt x="433141" y="678437"/>
                    <a:pt x="416758" y="688788"/>
                    <a:pt x="432507" y="721173"/>
                  </a:cubicBezTo>
                  <a:cubicBezTo>
                    <a:pt x="443619" y="744097"/>
                    <a:pt x="429141" y="768608"/>
                    <a:pt x="405964" y="766449"/>
                  </a:cubicBezTo>
                  <a:cubicBezTo>
                    <a:pt x="363736" y="762575"/>
                    <a:pt x="343733" y="794579"/>
                    <a:pt x="325382" y="811407"/>
                  </a:cubicBezTo>
                  <a:cubicBezTo>
                    <a:pt x="350464" y="781435"/>
                    <a:pt x="356561" y="781308"/>
                    <a:pt x="388628" y="817376"/>
                  </a:cubicBezTo>
                  <a:cubicBezTo>
                    <a:pt x="411869" y="843475"/>
                    <a:pt x="440317" y="860366"/>
                    <a:pt x="471305" y="873764"/>
                  </a:cubicBezTo>
                  <a:cubicBezTo>
                    <a:pt x="503119" y="887544"/>
                    <a:pt x="505595" y="903165"/>
                    <a:pt x="483624" y="934851"/>
                  </a:cubicBezTo>
                  <a:cubicBezTo>
                    <a:pt x="500134" y="917770"/>
                    <a:pt x="512834" y="897894"/>
                    <a:pt x="520390" y="874399"/>
                  </a:cubicBezTo>
                  <a:cubicBezTo>
                    <a:pt x="536646" y="823790"/>
                    <a:pt x="565031" y="792928"/>
                    <a:pt x="619577" y="796484"/>
                  </a:cubicBezTo>
                  <a:cubicBezTo>
                    <a:pt x="647073" y="798262"/>
                    <a:pt x="674695" y="785880"/>
                    <a:pt x="702826" y="794325"/>
                  </a:cubicBezTo>
                  <a:cubicBezTo>
                    <a:pt x="707462" y="798008"/>
                    <a:pt x="710319" y="802898"/>
                    <a:pt x="710954" y="809121"/>
                  </a:cubicBezTo>
                  <a:cubicBezTo>
                    <a:pt x="691142" y="838458"/>
                    <a:pt x="662122" y="855667"/>
                    <a:pt x="634690" y="874971"/>
                  </a:cubicBezTo>
                  <a:cubicBezTo>
                    <a:pt x="631770" y="877003"/>
                    <a:pt x="631579" y="876685"/>
                    <a:pt x="636659" y="888369"/>
                  </a:cubicBezTo>
                  <a:cubicBezTo>
                    <a:pt x="644279" y="926025"/>
                    <a:pt x="616657" y="933073"/>
                    <a:pt x="594495" y="937138"/>
                  </a:cubicBezTo>
                  <a:cubicBezTo>
                    <a:pt x="541536" y="946790"/>
                    <a:pt x="530614" y="954981"/>
                    <a:pt x="515628" y="1012766"/>
                  </a:cubicBezTo>
                  <a:cubicBezTo>
                    <a:pt x="509976" y="1027435"/>
                    <a:pt x="522105" y="1049470"/>
                    <a:pt x="499626" y="105709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5" name="Полилиния: фигура 174">
              <a:extLst>
                <a:ext uri="{FF2B5EF4-FFF2-40B4-BE49-F238E27FC236}">
                  <a16:creationId xmlns="" xmlns:a16="http://schemas.microsoft.com/office/drawing/2014/main" id="{24C1DCEA-9891-49FA-BA54-1975E1575294}"/>
                </a:ext>
              </a:extLst>
            </p:cNvPr>
            <p:cNvSpPr/>
            <p:nvPr/>
          </p:nvSpPr>
          <p:spPr>
            <a:xfrm>
              <a:off x="4853876" y="552738"/>
              <a:ext cx="857458" cy="842706"/>
            </a:xfrm>
            <a:custGeom>
              <a:avLst/>
              <a:gdLst>
                <a:gd name="connsiteX0" fmla="*/ 304736 w 857458"/>
                <a:gd name="connsiteY0" fmla="*/ 479840 h 842706"/>
                <a:gd name="connsiteX1" fmla="*/ 228600 w 857458"/>
                <a:gd name="connsiteY1" fmla="*/ 447138 h 842706"/>
                <a:gd name="connsiteX2" fmla="*/ 207201 w 857458"/>
                <a:gd name="connsiteY2" fmla="*/ 428722 h 842706"/>
                <a:gd name="connsiteX3" fmla="*/ 205677 w 857458"/>
                <a:gd name="connsiteY3" fmla="*/ 398052 h 842706"/>
                <a:gd name="connsiteX4" fmla="*/ 175070 w 857458"/>
                <a:gd name="connsiteY4" fmla="*/ 357157 h 842706"/>
                <a:gd name="connsiteX5" fmla="*/ 163893 w 857458"/>
                <a:gd name="connsiteY5" fmla="*/ 312263 h 842706"/>
                <a:gd name="connsiteX6" fmla="*/ 176022 w 857458"/>
                <a:gd name="connsiteY6" fmla="*/ 229331 h 842706"/>
                <a:gd name="connsiteX7" fmla="*/ 146876 w 857458"/>
                <a:gd name="connsiteY7" fmla="*/ 179039 h 842706"/>
                <a:gd name="connsiteX8" fmla="*/ 111760 w 857458"/>
                <a:gd name="connsiteY8" fmla="*/ 145638 h 842706"/>
                <a:gd name="connsiteX9" fmla="*/ 75946 w 857458"/>
                <a:gd name="connsiteY9" fmla="*/ 106903 h 842706"/>
                <a:gd name="connsiteX10" fmla="*/ 45720 w 857458"/>
                <a:gd name="connsiteY10" fmla="*/ 70644 h 842706"/>
                <a:gd name="connsiteX11" fmla="*/ 0 w 857458"/>
                <a:gd name="connsiteY11" fmla="*/ 5175 h 842706"/>
                <a:gd name="connsiteX12" fmla="*/ 53340 w 857458"/>
                <a:gd name="connsiteY12" fmla="*/ 13367 h 842706"/>
                <a:gd name="connsiteX13" fmla="*/ 99060 w 857458"/>
                <a:gd name="connsiteY13" fmla="*/ 37941 h 842706"/>
                <a:gd name="connsiteX14" fmla="*/ 197676 w 857458"/>
                <a:gd name="connsiteY14" fmla="*/ 94584 h 842706"/>
                <a:gd name="connsiteX15" fmla="*/ 220916 w 857458"/>
                <a:gd name="connsiteY15" fmla="*/ 111602 h 842706"/>
                <a:gd name="connsiteX16" fmla="*/ 266636 w 857458"/>
                <a:gd name="connsiteY16" fmla="*/ 193390 h 842706"/>
                <a:gd name="connsiteX17" fmla="*/ 253047 w 857458"/>
                <a:gd name="connsiteY17" fmla="*/ 246222 h 842706"/>
                <a:gd name="connsiteX18" fmla="*/ 229045 w 857458"/>
                <a:gd name="connsiteY18" fmla="*/ 334932 h 842706"/>
                <a:gd name="connsiteX19" fmla="*/ 228600 w 857458"/>
                <a:gd name="connsiteY19" fmla="*/ 365159 h 842706"/>
                <a:gd name="connsiteX20" fmla="*/ 259080 w 857458"/>
                <a:gd name="connsiteY20" fmla="*/ 389670 h 842706"/>
                <a:gd name="connsiteX21" fmla="*/ 296545 w 857458"/>
                <a:gd name="connsiteY21" fmla="*/ 338171 h 842706"/>
                <a:gd name="connsiteX22" fmla="*/ 289623 w 857458"/>
                <a:gd name="connsiteY22" fmla="*/ 250541 h 842706"/>
                <a:gd name="connsiteX23" fmla="*/ 298196 w 857458"/>
                <a:gd name="connsiteY23" fmla="*/ 234538 h 842706"/>
                <a:gd name="connsiteX24" fmla="*/ 307721 w 857458"/>
                <a:gd name="connsiteY24" fmla="*/ 249017 h 842706"/>
                <a:gd name="connsiteX25" fmla="*/ 328485 w 857458"/>
                <a:gd name="connsiteY25" fmla="*/ 335504 h 842706"/>
                <a:gd name="connsiteX26" fmla="*/ 342900 w 857458"/>
                <a:gd name="connsiteY26" fmla="*/ 217901 h 842706"/>
                <a:gd name="connsiteX27" fmla="*/ 348933 w 857458"/>
                <a:gd name="connsiteY27" fmla="*/ 170975 h 842706"/>
                <a:gd name="connsiteX28" fmla="*/ 394081 w 857458"/>
                <a:gd name="connsiteY28" fmla="*/ 167990 h 842706"/>
                <a:gd name="connsiteX29" fmla="*/ 453644 w 857458"/>
                <a:gd name="connsiteY29" fmla="*/ 198851 h 842706"/>
                <a:gd name="connsiteX30" fmla="*/ 459105 w 857458"/>
                <a:gd name="connsiteY30" fmla="*/ 210408 h 842706"/>
                <a:gd name="connsiteX31" fmla="*/ 429451 w 857458"/>
                <a:gd name="connsiteY31" fmla="*/ 251874 h 842706"/>
                <a:gd name="connsiteX32" fmla="*/ 401701 w 857458"/>
                <a:gd name="connsiteY32" fmla="*/ 313596 h 842706"/>
                <a:gd name="connsiteX33" fmla="*/ 433133 w 857458"/>
                <a:gd name="connsiteY33" fmla="*/ 348712 h 842706"/>
                <a:gd name="connsiteX34" fmla="*/ 458152 w 857458"/>
                <a:gd name="connsiteY34" fmla="*/ 364524 h 842706"/>
                <a:gd name="connsiteX35" fmla="*/ 459041 w 857458"/>
                <a:gd name="connsiteY35" fmla="*/ 382177 h 842706"/>
                <a:gd name="connsiteX36" fmla="*/ 488633 w 857458"/>
                <a:gd name="connsiteY36" fmla="*/ 446693 h 842706"/>
                <a:gd name="connsiteX37" fmla="*/ 560514 w 857458"/>
                <a:gd name="connsiteY37" fmla="*/ 531021 h 842706"/>
                <a:gd name="connsiteX38" fmla="*/ 599250 w 857458"/>
                <a:gd name="connsiteY38" fmla="*/ 542197 h 842706"/>
                <a:gd name="connsiteX39" fmla="*/ 658432 w 857458"/>
                <a:gd name="connsiteY39" fmla="*/ 505621 h 842706"/>
                <a:gd name="connsiteX40" fmla="*/ 778701 w 857458"/>
                <a:gd name="connsiteY40" fmla="*/ 529434 h 842706"/>
                <a:gd name="connsiteX41" fmla="*/ 800036 w 857458"/>
                <a:gd name="connsiteY41" fmla="*/ 561692 h 842706"/>
                <a:gd name="connsiteX42" fmla="*/ 800036 w 857458"/>
                <a:gd name="connsiteY42" fmla="*/ 578012 h 842706"/>
                <a:gd name="connsiteX43" fmla="*/ 827151 w 857458"/>
                <a:gd name="connsiteY43" fmla="*/ 643925 h 842706"/>
                <a:gd name="connsiteX44" fmla="*/ 843852 w 857458"/>
                <a:gd name="connsiteY44" fmla="*/ 719173 h 842706"/>
                <a:gd name="connsiteX45" fmla="*/ 853377 w 857458"/>
                <a:gd name="connsiteY45" fmla="*/ 758035 h 842706"/>
                <a:gd name="connsiteX46" fmla="*/ 853377 w 857458"/>
                <a:gd name="connsiteY46" fmla="*/ 758035 h 842706"/>
                <a:gd name="connsiteX47" fmla="*/ 838708 w 857458"/>
                <a:gd name="connsiteY47" fmla="*/ 830362 h 842706"/>
                <a:gd name="connsiteX48" fmla="*/ 802005 w 857458"/>
                <a:gd name="connsiteY48" fmla="*/ 836839 h 842706"/>
                <a:gd name="connsiteX49" fmla="*/ 764984 w 857458"/>
                <a:gd name="connsiteY49" fmla="*/ 817408 h 842706"/>
                <a:gd name="connsiteX50" fmla="*/ 664020 w 857458"/>
                <a:gd name="connsiteY50" fmla="*/ 788706 h 842706"/>
                <a:gd name="connsiteX51" fmla="*/ 616077 w 857458"/>
                <a:gd name="connsiteY51" fmla="*/ 759750 h 842706"/>
                <a:gd name="connsiteX52" fmla="*/ 461835 w 857458"/>
                <a:gd name="connsiteY52" fmla="*/ 681009 h 842706"/>
                <a:gd name="connsiteX53" fmla="*/ 414972 w 857458"/>
                <a:gd name="connsiteY53" fmla="*/ 675612 h 842706"/>
                <a:gd name="connsiteX54" fmla="*/ 364617 w 857458"/>
                <a:gd name="connsiteY54" fmla="*/ 641766 h 842706"/>
                <a:gd name="connsiteX55" fmla="*/ 358140 w 857458"/>
                <a:gd name="connsiteY55" fmla="*/ 618842 h 842706"/>
                <a:gd name="connsiteX56" fmla="*/ 350520 w 857458"/>
                <a:gd name="connsiteY56" fmla="*/ 610651 h 842706"/>
                <a:gd name="connsiteX57" fmla="*/ 338201 w 857458"/>
                <a:gd name="connsiteY57" fmla="*/ 571217 h 842706"/>
                <a:gd name="connsiteX58" fmla="*/ 317754 w 857458"/>
                <a:gd name="connsiteY58" fmla="*/ 503907 h 842706"/>
                <a:gd name="connsiteX59" fmla="*/ 304800 w 857458"/>
                <a:gd name="connsiteY59" fmla="*/ 479713 h 842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857458" h="842706">
                  <a:moveTo>
                    <a:pt x="304736" y="479840"/>
                  </a:moveTo>
                  <a:cubicBezTo>
                    <a:pt x="281813" y="462314"/>
                    <a:pt x="255143" y="454758"/>
                    <a:pt x="228600" y="447138"/>
                  </a:cubicBezTo>
                  <a:cubicBezTo>
                    <a:pt x="210121" y="456281"/>
                    <a:pt x="206502" y="444661"/>
                    <a:pt x="207201" y="428722"/>
                  </a:cubicBezTo>
                  <a:cubicBezTo>
                    <a:pt x="207645" y="418372"/>
                    <a:pt x="212598" y="407958"/>
                    <a:pt x="205677" y="398052"/>
                  </a:cubicBezTo>
                  <a:cubicBezTo>
                    <a:pt x="190817" y="388463"/>
                    <a:pt x="182372" y="373287"/>
                    <a:pt x="175070" y="357157"/>
                  </a:cubicBezTo>
                  <a:cubicBezTo>
                    <a:pt x="158940" y="345791"/>
                    <a:pt x="156782" y="327693"/>
                    <a:pt x="163893" y="312263"/>
                  </a:cubicBezTo>
                  <a:cubicBezTo>
                    <a:pt x="176276" y="285466"/>
                    <a:pt x="171005" y="256764"/>
                    <a:pt x="176022" y="229331"/>
                  </a:cubicBezTo>
                  <a:cubicBezTo>
                    <a:pt x="180403" y="205265"/>
                    <a:pt x="169164" y="186088"/>
                    <a:pt x="146876" y="179039"/>
                  </a:cubicBezTo>
                  <a:cubicBezTo>
                    <a:pt x="129477" y="173515"/>
                    <a:pt x="116967" y="163863"/>
                    <a:pt x="111760" y="145638"/>
                  </a:cubicBezTo>
                  <a:cubicBezTo>
                    <a:pt x="106045" y="125699"/>
                    <a:pt x="89154" y="117634"/>
                    <a:pt x="75946" y="106903"/>
                  </a:cubicBezTo>
                  <a:cubicBezTo>
                    <a:pt x="63183" y="96616"/>
                    <a:pt x="52641" y="85757"/>
                    <a:pt x="45720" y="70644"/>
                  </a:cubicBezTo>
                  <a:cubicBezTo>
                    <a:pt x="30480" y="48800"/>
                    <a:pt x="15240" y="27019"/>
                    <a:pt x="0" y="5175"/>
                  </a:cubicBezTo>
                  <a:cubicBezTo>
                    <a:pt x="20193" y="-10509"/>
                    <a:pt x="35052" y="14573"/>
                    <a:pt x="53340" y="13367"/>
                  </a:cubicBezTo>
                  <a:cubicBezTo>
                    <a:pt x="70612" y="17113"/>
                    <a:pt x="86487" y="24035"/>
                    <a:pt x="99060" y="37941"/>
                  </a:cubicBezTo>
                  <a:cubicBezTo>
                    <a:pt x="128651" y="63405"/>
                    <a:pt x="157670" y="90202"/>
                    <a:pt x="197676" y="94584"/>
                  </a:cubicBezTo>
                  <a:cubicBezTo>
                    <a:pt x="208661" y="95790"/>
                    <a:pt x="216090" y="101378"/>
                    <a:pt x="220916" y="111602"/>
                  </a:cubicBezTo>
                  <a:cubicBezTo>
                    <a:pt x="234633" y="139859"/>
                    <a:pt x="236918" y="175483"/>
                    <a:pt x="266636" y="193390"/>
                  </a:cubicBezTo>
                  <a:cubicBezTo>
                    <a:pt x="260223" y="210472"/>
                    <a:pt x="256603" y="228125"/>
                    <a:pt x="253047" y="246222"/>
                  </a:cubicBezTo>
                  <a:cubicBezTo>
                    <a:pt x="247269" y="276068"/>
                    <a:pt x="257302" y="311183"/>
                    <a:pt x="229045" y="334932"/>
                  </a:cubicBezTo>
                  <a:cubicBezTo>
                    <a:pt x="220472" y="342108"/>
                    <a:pt x="234315" y="354999"/>
                    <a:pt x="228600" y="365159"/>
                  </a:cubicBezTo>
                  <a:cubicBezTo>
                    <a:pt x="233807" y="380399"/>
                    <a:pt x="245427" y="386558"/>
                    <a:pt x="259080" y="389670"/>
                  </a:cubicBezTo>
                  <a:cubicBezTo>
                    <a:pt x="304609" y="388590"/>
                    <a:pt x="306133" y="388273"/>
                    <a:pt x="296545" y="338171"/>
                  </a:cubicBezTo>
                  <a:cubicBezTo>
                    <a:pt x="290957" y="308961"/>
                    <a:pt x="298895" y="279052"/>
                    <a:pt x="289623" y="250541"/>
                  </a:cubicBezTo>
                  <a:cubicBezTo>
                    <a:pt x="290830" y="244064"/>
                    <a:pt x="290513" y="235237"/>
                    <a:pt x="298196" y="234538"/>
                  </a:cubicBezTo>
                  <a:cubicBezTo>
                    <a:pt x="306578" y="233776"/>
                    <a:pt x="306324" y="242730"/>
                    <a:pt x="307721" y="249017"/>
                  </a:cubicBezTo>
                  <a:cubicBezTo>
                    <a:pt x="313627" y="275433"/>
                    <a:pt x="310833" y="304516"/>
                    <a:pt x="328485" y="335504"/>
                  </a:cubicBezTo>
                  <a:cubicBezTo>
                    <a:pt x="340932" y="292260"/>
                    <a:pt x="330136" y="253208"/>
                    <a:pt x="342900" y="217901"/>
                  </a:cubicBezTo>
                  <a:cubicBezTo>
                    <a:pt x="332740" y="200439"/>
                    <a:pt x="334835" y="183865"/>
                    <a:pt x="348933" y="170975"/>
                  </a:cubicBezTo>
                  <a:cubicBezTo>
                    <a:pt x="362458" y="158592"/>
                    <a:pt x="378714" y="156878"/>
                    <a:pt x="394081" y="167990"/>
                  </a:cubicBezTo>
                  <a:cubicBezTo>
                    <a:pt x="412623" y="181452"/>
                    <a:pt x="439102" y="177071"/>
                    <a:pt x="453644" y="198851"/>
                  </a:cubicBezTo>
                  <a:cubicBezTo>
                    <a:pt x="456120" y="202280"/>
                    <a:pt x="457962" y="206217"/>
                    <a:pt x="459105" y="210408"/>
                  </a:cubicBezTo>
                  <a:cubicBezTo>
                    <a:pt x="457771" y="231173"/>
                    <a:pt x="448183" y="246921"/>
                    <a:pt x="429451" y="251874"/>
                  </a:cubicBezTo>
                  <a:cubicBezTo>
                    <a:pt x="395859" y="260764"/>
                    <a:pt x="405130" y="290228"/>
                    <a:pt x="401701" y="313596"/>
                  </a:cubicBezTo>
                  <a:cubicBezTo>
                    <a:pt x="397827" y="339631"/>
                    <a:pt x="419100" y="340838"/>
                    <a:pt x="433133" y="348712"/>
                  </a:cubicBezTo>
                  <a:cubicBezTo>
                    <a:pt x="441770" y="353538"/>
                    <a:pt x="453199" y="352967"/>
                    <a:pt x="458152" y="364524"/>
                  </a:cubicBezTo>
                  <a:cubicBezTo>
                    <a:pt x="460311" y="370302"/>
                    <a:pt x="460629" y="376208"/>
                    <a:pt x="459041" y="382177"/>
                  </a:cubicBezTo>
                  <a:cubicBezTo>
                    <a:pt x="447611" y="414752"/>
                    <a:pt x="473265" y="429357"/>
                    <a:pt x="488633" y="446693"/>
                  </a:cubicBezTo>
                  <a:cubicBezTo>
                    <a:pt x="513016" y="474252"/>
                    <a:pt x="549148" y="488730"/>
                    <a:pt x="560514" y="531021"/>
                  </a:cubicBezTo>
                  <a:cubicBezTo>
                    <a:pt x="564769" y="546960"/>
                    <a:pt x="584708" y="546833"/>
                    <a:pt x="599250" y="542197"/>
                  </a:cubicBezTo>
                  <a:cubicBezTo>
                    <a:pt x="621411" y="535022"/>
                    <a:pt x="640778" y="521750"/>
                    <a:pt x="658432" y="505621"/>
                  </a:cubicBezTo>
                  <a:cubicBezTo>
                    <a:pt x="693293" y="473617"/>
                    <a:pt x="757555" y="485619"/>
                    <a:pt x="778701" y="529434"/>
                  </a:cubicBezTo>
                  <a:cubicBezTo>
                    <a:pt x="784606" y="541626"/>
                    <a:pt x="790956" y="552421"/>
                    <a:pt x="800036" y="561692"/>
                  </a:cubicBezTo>
                  <a:cubicBezTo>
                    <a:pt x="800036" y="567153"/>
                    <a:pt x="800036" y="572551"/>
                    <a:pt x="800036" y="578012"/>
                  </a:cubicBezTo>
                  <a:cubicBezTo>
                    <a:pt x="794131" y="606968"/>
                    <a:pt x="812165" y="626081"/>
                    <a:pt x="827151" y="643925"/>
                  </a:cubicBezTo>
                  <a:cubicBezTo>
                    <a:pt x="846519" y="666912"/>
                    <a:pt x="854075" y="689391"/>
                    <a:pt x="843852" y="719173"/>
                  </a:cubicBezTo>
                  <a:cubicBezTo>
                    <a:pt x="839152" y="733016"/>
                    <a:pt x="840613" y="747811"/>
                    <a:pt x="853377" y="758035"/>
                  </a:cubicBezTo>
                  <a:lnTo>
                    <a:pt x="853377" y="758035"/>
                  </a:lnTo>
                  <a:cubicBezTo>
                    <a:pt x="865505" y="785912"/>
                    <a:pt x="847598" y="808010"/>
                    <a:pt x="838708" y="830362"/>
                  </a:cubicBezTo>
                  <a:cubicBezTo>
                    <a:pt x="832929" y="844713"/>
                    <a:pt x="815530" y="846110"/>
                    <a:pt x="802005" y="836839"/>
                  </a:cubicBezTo>
                  <a:cubicBezTo>
                    <a:pt x="790258" y="828774"/>
                    <a:pt x="777367" y="823758"/>
                    <a:pt x="764984" y="817408"/>
                  </a:cubicBezTo>
                  <a:cubicBezTo>
                    <a:pt x="732853" y="800834"/>
                    <a:pt x="704025" y="779689"/>
                    <a:pt x="664020" y="788706"/>
                  </a:cubicBezTo>
                  <a:cubicBezTo>
                    <a:pt x="647446" y="792452"/>
                    <a:pt x="634619" y="760067"/>
                    <a:pt x="616077" y="759750"/>
                  </a:cubicBezTo>
                  <a:cubicBezTo>
                    <a:pt x="552831" y="758797"/>
                    <a:pt x="515493" y="702155"/>
                    <a:pt x="461835" y="681009"/>
                  </a:cubicBezTo>
                  <a:cubicBezTo>
                    <a:pt x="445960" y="674786"/>
                    <a:pt x="432181" y="668246"/>
                    <a:pt x="414972" y="675612"/>
                  </a:cubicBezTo>
                  <a:cubicBezTo>
                    <a:pt x="373824" y="693328"/>
                    <a:pt x="371030" y="690915"/>
                    <a:pt x="364617" y="641766"/>
                  </a:cubicBezTo>
                  <a:cubicBezTo>
                    <a:pt x="363601" y="633955"/>
                    <a:pt x="363157" y="625573"/>
                    <a:pt x="358140" y="618842"/>
                  </a:cubicBezTo>
                  <a:cubicBezTo>
                    <a:pt x="355600" y="616112"/>
                    <a:pt x="353060" y="613381"/>
                    <a:pt x="350520" y="610651"/>
                  </a:cubicBezTo>
                  <a:cubicBezTo>
                    <a:pt x="342709" y="598840"/>
                    <a:pt x="331216" y="588680"/>
                    <a:pt x="338201" y="571217"/>
                  </a:cubicBezTo>
                  <a:cubicBezTo>
                    <a:pt x="349567" y="542705"/>
                    <a:pt x="346901" y="519337"/>
                    <a:pt x="317754" y="503907"/>
                  </a:cubicBezTo>
                  <a:cubicBezTo>
                    <a:pt x="310578" y="500097"/>
                    <a:pt x="310705" y="486952"/>
                    <a:pt x="304800" y="47971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6" name="Полилиния: фигура 175">
              <a:extLst>
                <a:ext uri="{FF2B5EF4-FFF2-40B4-BE49-F238E27FC236}">
                  <a16:creationId xmlns="" xmlns:a16="http://schemas.microsoft.com/office/drawing/2014/main" id="{E98E9DFE-F01C-41BD-81C3-5B5F2AC12FE3}"/>
                </a:ext>
              </a:extLst>
            </p:cNvPr>
            <p:cNvSpPr/>
            <p:nvPr/>
          </p:nvSpPr>
          <p:spPr>
            <a:xfrm>
              <a:off x="3829748" y="623940"/>
              <a:ext cx="592264" cy="554533"/>
            </a:xfrm>
            <a:custGeom>
              <a:avLst/>
              <a:gdLst>
                <a:gd name="connsiteX0" fmla="*/ 193675 w 592264"/>
                <a:gd name="connsiteY0" fmla="*/ 351170 h 554533"/>
                <a:gd name="connsiteX1" fmla="*/ 178498 w 592264"/>
                <a:gd name="connsiteY1" fmla="*/ 342979 h 554533"/>
                <a:gd name="connsiteX2" fmla="*/ 60516 w 592264"/>
                <a:gd name="connsiteY2" fmla="*/ 211152 h 554533"/>
                <a:gd name="connsiteX3" fmla="*/ 8763 w 592264"/>
                <a:gd name="connsiteY3" fmla="*/ 37606 h 554533"/>
                <a:gd name="connsiteX4" fmla="*/ 9588 w 592264"/>
                <a:gd name="connsiteY4" fmla="*/ 966 h 554533"/>
                <a:gd name="connsiteX5" fmla="*/ 66167 w 592264"/>
                <a:gd name="connsiteY5" fmla="*/ 26747 h 554533"/>
                <a:gd name="connsiteX6" fmla="*/ 115633 w 592264"/>
                <a:gd name="connsiteY6" fmla="*/ 73610 h 554533"/>
                <a:gd name="connsiteX7" fmla="*/ 74486 w 592264"/>
                <a:gd name="connsiteY7" fmla="*/ 92089 h 554533"/>
                <a:gd name="connsiteX8" fmla="*/ 102806 w 592264"/>
                <a:gd name="connsiteY8" fmla="*/ 131205 h 554533"/>
                <a:gd name="connsiteX9" fmla="*/ 199199 w 592264"/>
                <a:gd name="connsiteY9" fmla="*/ 239029 h 554533"/>
                <a:gd name="connsiteX10" fmla="*/ 272034 w 592264"/>
                <a:gd name="connsiteY10" fmla="*/ 230456 h 554533"/>
                <a:gd name="connsiteX11" fmla="*/ 311023 w 592264"/>
                <a:gd name="connsiteY11" fmla="*/ 222646 h 554533"/>
                <a:gd name="connsiteX12" fmla="*/ 405384 w 592264"/>
                <a:gd name="connsiteY12" fmla="*/ 284685 h 554533"/>
                <a:gd name="connsiteX13" fmla="*/ 445643 w 592264"/>
                <a:gd name="connsiteY13" fmla="*/ 330279 h 554533"/>
                <a:gd name="connsiteX14" fmla="*/ 455803 w 592264"/>
                <a:gd name="connsiteY14" fmla="*/ 383873 h 554533"/>
                <a:gd name="connsiteX15" fmla="*/ 470853 w 592264"/>
                <a:gd name="connsiteY15" fmla="*/ 423434 h 554533"/>
                <a:gd name="connsiteX16" fmla="*/ 546163 w 592264"/>
                <a:gd name="connsiteY16" fmla="*/ 508524 h 554533"/>
                <a:gd name="connsiteX17" fmla="*/ 592265 w 592264"/>
                <a:gd name="connsiteY17" fmla="*/ 541925 h 554533"/>
                <a:gd name="connsiteX18" fmla="*/ 452755 w 592264"/>
                <a:gd name="connsiteY18" fmla="*/ 539639 h 554533"/>
                <a:gd name="connsiteX19" fmla="*/ 407162 w 592264"/>
                <a:gd name="connsiteY19" fmla="*/ 539512 h 554533"/>
                <a:gd name="connsiteX20" fmla="*/ 399415 w 592264"/>
                <a:gd name="connsiteY20" fmla="*/ 531384 h 554533"/>
                <a:gd name="connsiteX21" fmla="*/ 381572 w 592264"/>
                <a:gd name="connsiteY21" fmla="*/ 527320 h 554533"/>
                <a:gd name="connsiteX22" fmla="*/ 255905 w 592264"/>
                <a:gd name="connsiteY22" fmla="*/ 461407 h 554533"/>
                <a:gd name="connsiteX23" fmla="*/ 225171 w 592264"/>
                <a:gd name="connsiteY23" fmla="*/ 432133 h 554533"/>
                <a:gd name="connsiteX24" fmla="*/ 193611 w 592264"/>
                <a:gd name="connsiteY24" fmla="*/ 351361 h 554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2264" h="554533">
                  <a:moveTo>
                    <a:pt x="193675" y="351170"/>
                  </a:moveTo>
                  <a:cubicBezTo>
                    <a:pt x="188595" y="348440"/>
                    <a:pt x="183579" y="345709"/>
                    <a:pt x="178498" y="342979"/>
                  </a:cubicBezTo>
                  <a:cubicBezTo>
                    <a:pt x="134048" y="304434"/>
                    <a:pt x="99441" y="255475"/>
                    <a:pt x="60516" y="211152"/>
                  </a:cubicBezTo>
                  <a:cubicBezTo>
                    <a:pt x="18288" y="163019"/>
                    <a:pt x="-16827" y="109742"/>
                    <a:pt x="8763" y="37606"/>
                  </a:cubicBezTo>
                  <a:cubicBezTo>
                    <a:pt x="13525" y="24144"/>
                    <a:pt x="-13780" y="5728"/>
                    <a:pt x="9588" y="966"/>
                  </a:cubicBezTo>
                  <a:cubicBezTo>
                    <a:pt x="29019" y="-2971"/>
                    <a:pt x="53657" y="5030"/>
                    <a:pt x="66167" y="26747"/>
                  </a:cubicBezTo>
                  <a:cubicBezTo>
                    <a:pt x="78105" y="47385"/>
                    <a:pt x="87757" y="69102"/>
                    <a:pt x="115633" y="73610"/>
                  </a:cubicBezTo>
                  <a:cubicBezTo>
                    <a:pt x="100267" y="91073"/>
                    <a:pt x="78168" y="73166"/>
                    <a:pt x="74486" y="92089"/>
                  </a:cubicBezTo>
                  <a:cubicBezTo>
                    <a:pt x="70612" y="112218"/>
                    <a:pt x="89344" y="123522"/>
                    <a:pt x="102806" y="131205"/>
                  </a:cubicBezTo>
                  <a:cubicBezTo>
                    <a:pt x="146177" y="155907"/>
                    <a:pt x="164020" y="205818"/>
                    <a:pt x="199199" y="239029"/>
                  </a:cubicBezTo>
                  <a:cubicBezTo>
                    <a:pt x="238316" y="275986"/>
                    <a:pt x="247967" y="278526"/>
                    <a:pt x="272034" y="230456"/>
                  </a:cubicBezTo>
                  <a:cubicBezTo>
                    <a:pt x="283655" y="207088"/>
                    <a:pt x="289560" y="211406"/>
                    <a:pt x="311023" y="222646"/>
                  </a:cubicBezTo>
                  <a:cubicBezTo>
                    <a:pt x="344487" y="240172"/>
                    <a:pt x="362141" y="282272"/>
                    <a:pt x="405384" y="284685"/>
                  </a:cubicBezTo>
                  <a:cubicBezTo>
                    <a:pt x="424053" y="285701"/>
                    <a:pt x="424879" y="320246"/>
                    <a:pt x="445643" y="330279"/>
                  </a:cubicBezTo>
                  <a:cubicBezTo>
                    <a:pt x="469011" y="341582"/>
                    <a:pt x="460438" y="363743"/>
                    <a:pt x="455803" y="383873"/>
                  </a:cubicBezTo>
                  <a:cubicBezTo>
                    <a:pt x="451930" y="400383"/>
                    <a:pt x="459930" y="413464"/>
                    <a:pt x="470853" y="423434"/>
                  </a:cubicBezTo>
                  <a:cubicBezTo>
                    <a:pt x="498856" y="448897"/>
                    <a:pt x="525653" y="475377"/>
                    <a:pt x="546163" y="508524"/>
                  </a:cubicBezTo>
                  <a:cubicBezTo>
                    <a:pt x="556831" y="525733"/>
                    <a:pt x="571119" y="538052"/>
                    <a:pt x="592265" y="541925"/>
                  </a:cubicBezTo>
                  <a:cubicBezTo>
                    <a:pt x="544957" y="573294"/>
                    <a:pt x="498983" y="525415"/>
                    <a:pt x="452755" y="539639"/>
                  </a:cubicBezTo>
                  <a:cubicBezTo>
                    <a:pt x="437515" y="558816"/>
                    <a:pt x="422338" y="560213"/>
                    <a:pt x="407162" y="539512"/>
                  </a:cubicBezTo>
                  <a:cubicBezTo>
                    <a:pt x="404622" y="536782"/>
                    <a:pt x="402018" y="534115"/>
                    <a:pt x="399415" y="531384"/>
                  </a:cubicBezTo>
                  <a:cubicBezTo>
                    <a:pt x="394208" y="526177"/>
                    <a:pt x="387731" y="527383"/>
                    <a:pt x="381572" y="527320"/>
                  </a:cubicBezTo>
                  <a:cubicBezTo>
                    <a:pt x="330010" y="526875"/>
                    <a:pt x="277305" y="530368"/>
                    <a:pt x="255905" y="461407"/>
                  </a:cubicBezTo>
                  <a:cubicBezTo>
                    <a:pt x="251841" y="448326"/>
                    <a:pt x="237744" y="438420"/>
                    <a:pt x="225171" y="432133"/>
                  </a:cubicBezTo>
                  <a:cubicBezTo>
                    <a:pt x="191262" y="415178"/>
                    <a:pt x="180911" y="388699"/>
                    <a:pt x="193611" y="351361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7" name="Полилиния: фигура 176">
              <a:extLst>
                <a:ext uri="{FF2B5EF4-FFF2-40B4-BE49-F238E27FC236}">
                  <a16:creationId xmlns="" xmlns:a16="http://schemas.microsoft.com/office/drawing/2014/main" id="{8B58137D-B4A0-4F36-84D8-79E44B26AB93}"/>
                </a:ext>
              </a:extLst>
            </p:cNvPr>
            <p:cNvSpPr/>
            <p:nvPr/>
          </p:nvSpPr>
          <p:spPr>
            <a:xfrm>
              <a:off x="4023276" y="1211756"/>
              <a:ext cx="321286" cy="517630"/>
            </a:xfrm>
            <a:custGeom>
              <a:avLst/>
              <a:gdLst>
                <a:gd name="connsiteX0" fmla="*/ 7894 w 321286"/>
                <a:gd name="connsiteY0" fmla="*/ 196998 h 517630"/>
                <a:gd name="connsiteX1" fmla="*/ 7894 w 321286"/>
                <a:gd name="connsiteY1" fmla="*/ 139848 h 517630"/>
                <a:gd name="connsiteX2" fmla="*/ 33801 w 321286"/>
                <a:gd name="connsiteY2" fmla="*/ 144229 h 517630"/>
                <a:gd name="connsiteX3" fmla="*/ 190265 w 321286"/>
                <a:gd name="connsiteY3" fmla="*/ 141752 h 517630"/>
                <a:gd name="connsiteX4" fmla="*/ 167660 w 321286"/>
                <a:gd name="connsiteY4" fmla="*/ 146325 h 517630"/>
                <a:gd name="connsiteX5" fmla="*/ 49169 w 321286"/>
                <a:gd name="connsiteY5" fmla="*/ 153881 h 517630"/>
                <a:gd name="connsiteX6" fmla="*/ 29357 w 321286"/>
                <a:gd name="connsiteY6" fmla="*/ 125496 h 517630"/>
                <a:gd name="connsiteX7" fmla="*/ 49042 w 321286"/>
                <a:gd name="connsiteY7" fmla="*/ 90952 h 517630"/>
                <a:gd name="connsiteX8" fmla="*/ 184296 w 321286"/>
                <a:gd name="connsiteY8" fmla="*/ 37549 h 517630"/>
                <a:gd name="connsiteX9" fmla="*/ 251226 w 321286"/>
                <a:gd name="connsiteY9" fmla="*/ 591 h 517630"/>
                <a:gd name="connsiteX10" fmla="*/ 259226 w 321286"/>
                <a:gd name="connsiteY10" fmla="*/ 8910 h 517630"/>
                <a:gd name="connsiteX11" fmla="*/ 267482 w 321286"/>
                <a:gd name="connsiteY11" fmla="*/ 63203 h 517630"/>
                <a:gd name="connsiteX12" fmla="*/ 250845 w 321286"/>
                <a:gd name="connsiteY12" fmla="*/ 93429 h 517630"/>
                <a:gd name="connsiteX13" fmla="*/ 279546 w 321286"/>
                <a:gd name="connsiteY13" fmla="*/ 102319 h 517630"/>
                <a:gd name="connsiteX14" fmla="*/ 320821 w 321286"/>
                <a:gd name="connsiteY14" fmla="*/ 131720 h 517630"/>
                <a:gd name="connsiteX15" fmla="*/ 294025 w 321286"/>
                <a:gd name="connsiteY15" fmla="*/ 171852 h 517630"/>
                <a:gd name="connsiteX16" fmla="*/ 252623 w 321286"/>
                <a:gd name="connsiteY16" fmla="*/ 305964 h 517630"/>
                <a:gd name="connsiteX17" fmla="*/ 254591 w 321286"/>
                <a:gd name="connsiteY17" fmla="*/ 345779 h 517630"/>
                <a:gd name="connsiteX18" fmla="*/ 251670 w 321286"/>
                <a:gd name="connsiteY18" fmla="*/ 508022 h 517630"/>
                <a:gd name="connsiteX19" fmla="*/ 168930 w 321286"/>
                <a:gd name="connsiteY19" fmla="*/ 479130 h 517630"/>
                <a:gd name="connsiteX20" fmla="*/ 45994 w 321286"/>
                <a:gd name="connsiteY20" fmla="*/ 458873 h 517630"/>
                <a:gd name="connsiteX21" fmla="*/ 38374 w 321286"/>
                <a:gd name="connsiteY21" fmla="*/ 450681 h 517630"/>
                <a:gd name="connsiteX22" fmla="*/ 1988 w 321286"/>
                <a:gd name="connsiteY22" fmla="*/ 289962 h 517630"/>
                <a:gd name="connsiteX23" fmla="*/ 7830 w 321286"/>
                <a:gd name="connsiteY23" fmla="*/ 196934 h 517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286" h="517630">
                  <a:moveTo>
                    <a:pt x="7894" y="196998"/>
                  </a:moveTo>
                  <a:cubicBezTo>
                    <a:pt x="7894" y="177948"/>
                    <a:pt x="7894" y="158898"/>
                    <a:pt x="7894" y="139848"/>
                  </a:cubicBezTo>
                  <a:cubicBezTo>
                    <a:pt x="18244" y="130323"/>
                    <a:pt x="24785" y="137815"/>
                    <a:pt x="33801" y="144229"/>
                  </a:cubicBezTo>
                  <a:cubicBezTo>
                    <a:pt x="73807" y="172804"/>
                    <a:pt x="151848" y="171217"/>
                    <a:pt x="190265" y="141752"/>
                  </a:cubicBezTo>
                  <a:cubicBezTo>
                    <a:pt x="180423" y="132735"/>
                    <a:pt x="174390" y="142070"/>
                    <a:pt x="167660" y="146325"/>
                  </a:cubicBezTo>
                  <a:cubicBezTo>
                    <a:pt x="129369" y="170391"/>
                    <a:pt x="89872" y="169058"/>
                    <a:pt x="49169" y="153881"/>
                  </a:cubicBezTo>
                  <a:cubicBezTo>
                    <a:pt x="35580" y="148801"/>
                    <a:pt x="27769" y="141245"/>
                    <a:pt x="29357" y="125496"/>
                  </a:cubicBezTo>
                  <a:cubicBezTo>
                    <a:pt x="30817" y="110955"/>
                    <a:pt x="31579" y="98445"/>
                    <a:pt x="49042" y="90952"/>
                  </a:cubicBezTo>
                  <a:cubicBezTo>
                    <a:pt x="93555" y="71775"/>
                    <a:pt x="141434" y="63901"/>
                    <a:pt x="184296" y="37549"/>
                  </a:cubicBezTo>
                  <a:cubicBezTo>
                    <a:pt x="205506" y="24467"/>
                    <a:pt x="221000" y="-4489"/>
                    <a:pt x="251226" y="591"/>
                  </a:cubicBezTo>
                  <a:cubicBezTo>
                    <a:pt x="254527" y="2687"/>
                    <a:pt x="257131" y="5481"/>
                    <a:pt x="259226" y="8910"/>
                  </a:cubicBezTo>
                  <a:cubicBezTo>
                    <a:pt x="289643" y="22118"/>
                    <a:pt x="290850" y="40406"/>
                    <a:pt x="267482" y="63203"/>
                  </a:cubicBezTo>
                  <a:cubicBezTo>
                    <a:pt x="259036" y="71458"/>
                    <a:pt x="248368" y="80729"/>
                    <a:pt x="250845" y="93429"/>
                  </a:cubicBezTo>
                  <a:cubicBezTo>
                    <a:pt x="254401" y="111717"/>
                    <a:pt x="269958" y="98699"/>
                    <a:pt x="279546" y="102319"/>
                  </a:cubicBezTo>
                  <a:cubicBezTo>
                    <a:pt x="295612" y="108415"/>
                    <a:pt x="316948" y="108224"/>
                    <a:pt x="320821" y="131720"/>
                  </a:cubicBezTo>
                  <a:cubicBezTo>
                    <a:pt x="324314" y="152992"/>
                    <a:pt x="307423" y="161819"/>
                    <a:pt x="294025" y="171852"/>
                  </a:cubicBezTo>
                  <a:cubicBezTo>
                    <a:pt x="256432" y="199919"/>
                    <a:pt x="238208" y="258085"/>
                    <a:pt x="252623" y="305964"/>
                  </a:cubicBezTo>
                  <a:cubicBezTo>
                    <a:pt x="256623" y="319299"/>
                    <a:pt x="258274" y="332126"/>
                    <a:pt x="254591" y="345779"/>
                  </a:cubicBezTo>
                  <a:cubicBezTo>
                    <a:pt x="239986" y="399564"/>
                    <a:pt x="248432" y="453856"/>
                    <a:pt x="251670" y="508022"/>
                  </a:cubicBezTo>
                  <a:cubicBezTo>
                    <a:pt x="213507" y="533867"/>
                    <a:pt x="191345" y="501863"/>
                    <a:pt x="168930" y="479130"/>
                  </a:cubicBezTo>
                  <a:cubicBezTo>
                    <a:pt x="137878" y="447634"/>
                    <a:pt x="86126" y="437283"/>
                    <a:pt x="45994" y="458873"/>
                  </a:cubicBezTo>
                  <a:cubicBezTo>
                    <a:pt x="38945" y="461032"/>
                    <a:pt x="36405" y="458302"/>
                    <a:pt x="38374" y="450681"/>
                  </a:cubicBezTo>
                  <a:cubicBezTo>
                    <a:pt x="17038" y="399500"/>
                    <a:pt x="8656" y="344953"/>
                    <a:pt x="1988" y="289962"/>
                  </a:cubicBezTo>
                  <a:cubicBezTo>
                    <a:pt x="-1758" y="258657"/>
                    <a:pt x="-425" y="227478"/>
                    <a:pt x="7830" y="19693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8" name="Полилиния: фигура 177">
              <a:extLst>
                <a:ext uri="{FF2B5EF4-FFF2-40B4-BE49-F238E27FC236}">
                  <a16:creationId xmlns="" xmlns:a16="http://schemas.microsoft.com/office/drawing/2014/main" id="{6FCC4D0D-4288-4FED-9737-CB5FBC5EDC0C}"/>
                </a:ext>
              </a:extLst>
            </p:cNvPr>
            <p:cNvSpPr/>
            <p:nvPr/>
          </p:nvSpPr>
          <p:spPr>
            <a:xfrm>
              <a:off x="5014086" y="2361770"/>
              <a:ext cx="607313" cy="274787"/>
            </a:xfrm>
            <a:custGeom>
              <a:avLst/>
              <a:gdLst>
                <a:gd name="connsiteX0" fmla="*/ 403797 w 607313"/>
                <a:gd name="connsiteY0" fmla="*/ 274699 h 274787"/>
                <a:gd name="connsiteX1" fmla="*/ 380936 w 607313"/>
                <a:gd name="connsiteY1" fmla="*/ 274699 h 274787"/>
                <a:gd name="connsiteX2" fmla="*/ 333820 w 607313"/>
                <a:gd name="connsiteY2" fmla="*/ 246568 h 274787"/>
                <a:gd name="connsiteX3" fmla="*/ 302070 w 607313"/>
                <a:gd name="connsiteY3" fmla="*/ 205928 h 274787"/>
                <a:gd name="connsiteX4" fmla="*/ 305308 w 607313"/>
                <a:gd name="connsiteY4" fmla="*/ 195768 h 274787"/>
                <a:gd name="connsiteX5" fmla="*/ 292798 w 607313"/>
                <a:gd name="connsiteY5" fmla="*/ 199959 h 274787"/>
                <a:gd name="connsiteX6" fmla="*/ 270891 w 607313"/>
                <a:gd name="connsiteY6" fmla="*/ 209103 h 274787"/>
                <a:gd name="connsiteX7" fmla="*/ 100140 w 607313"/>
                <a:gd name="connsiteY7" fmla="*/ 232344 h 274787"/>
                <a:gd name="connsiteX8" fmla="*/ 60897 w 607313"/>
                <a:gd name="connsiteY8" fmla="*/ 217294 h 274787"/>
                <a:gd name="connsiteX9" fmla="*/ 78168 w 607313"/>
                <a:gd name="connsiteY9" fmla="*/ 185671 h 274787"/>
                <a:gd name="connsiteX10" fmla="*/ 99504 w 607313"/>
                <a:gd name="connsiteY10" fmla="*/ 186624 h 274787"/>
                <a:gd name="connsiteX11" fmla="*/ 126936 w 607313"/>
                <a:gd name="connsiteY11" fmla="*/ 197419 h 274787"/>
                <a:gd name="connsiteX12" fmla="*/ 145986 w 607313"/>
                <a:gd name="connsiteY12" fmla="*/ 180464 h 274787"/>
                <a:gd name="connsiteX13" fmla="*/ 131064 w 607313"/>
                <a:gd name="connsiteY13" fmla="*/ 155191 h 274787"/>
                <a:gd name="connsiteX14" fmla="*/ 39370 w 607313"/>
                <a:gd name="connsiteY14" fmla="*/ 111630 h 274787"/>
                <a:gd name="connsiteX15" fmla="*/ 0 w 607313"/>
                <a:gd name="connsiteY15" fmla="*/ 61909 h 274787"/>
                <a:gd name="connsiteX16" fmla="*/ 7620 w 607313"/>
                <a:gd name="connsiteY16" fmla="*/ 61909 h 274787"/>
                <a:gd name="connsiteX17" fmla="*/ 154686 w 607313"/>
                <a:gd name="connsiteY17" fmla="*/ 26413 h 274787"/>
                <a:gd name="connsiteX18" fmla="*/ 198057 w 607313"/>
                <a:gd name="connsiteY18" fmla="*/ 45526 h 274787"/>
                <a:gd name="connsiteX19" fmla="*/ 205677 w 607313"/>
                <a:gd name="connsiteY19" fmla="*/ 45526 h 274787"/>
                <a:gd name="connsiteX20" fmla="*/ 278829 w 607313"/>
                <a:gd name="connsiteY20" fmla="*/ 78991 h 274787"/>
                <a:gd name="connsiteX21" fmla="*/ 271780 w 607313"/>
                <a:gd name="connsiteY21" fmla="*/ 34985 h 274787"/>
                <a:gd name="connsiteX22" fmla="*/ 330454 w 607313"/>
                <a:gd name="connsiteY22" fmla="*/ 949 h 274787"/>
                <a:gd name="connsiteX23" fmla="*/ 373063 w 607313"/>
                <a:gd name="connsiteY23" fmla="*/ 16887 h 274787"/>
                <a:gd name="connsiteX24" fmla="*/ 458597 w 607313"/>
                <a:gd name="connsiteY24" fmla="*/ 44256 h 274787"/>
                <a:gd name="connsiteX25" fmla="*/ 525209 w 607313"/>
                <a:gd name="connsiteY25" fmla="*/ 80324 h 274787"/>
                <a:gd name="connsiteX26" fmla="*/ 576072 w 607313"/>
                <a:gd name="connsiteY26" fmla="*/ 144841 h 274787"/>
                <a:gd name="connsiteX27" fmla="*/ 607187 w 607313"/>
                <a:gd name="connsiteY27" fmla="*/ 183703 h 274787"/>
                <a:gd name="connsiteX28" fmla="*/ 588010 w 607313"/>
                <a:gd name="connsiteY28" fmla="*/ 229233 h 274787"/>
                <a:gd name="connsiteX29" fmla="*/ 505841 w 607313"/>
                <a:gd name="connsiteY29" fmla="*/ 204912 h 274787"/>
                <a:gd name="connsiteX30" fmla="*/ 424307 w 607313"/>
                <a:gd name="connsiteY30" fmla="*/ 197609 h 274787"/>
                <a:gd name="connsiteX31" fmla="*/ 438086 w 607313"/>
                <a:gd name="connsiteY31" fmla="*/ 225105 h 274787"/>
                <a:gd name="connsiteX32" fmla="*/ 403797 w 607313"/>
                <a:gd name="connsiteY32" fmla="*/ 274762 h 27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07313" h="274787">
                  <a:moveTo>
                    <a:pt x="403797" y="274699"/>
                  </a:moveTo>
                  <a:cubicBezTo>
                    <a:pt x="396177" y="274699"/>
                    <a:pt x="388557" y="274699"/>
                    <a:pt x="380936" y="274699"/>
                  </a:cubicBezTo>
                  <a:cubicBezTo>
                    <a:pt x="367602" y="260792"/>
                    <a:pt x="353632" y="249172"/>
                    <a:pt x="333820" y="246568"/>
                  </a:cubicBezTo>
                  <a:cubicBezTo>
                    <a:pt x="312674" y="243774"/>
                    <a:pt x="300038" y="230820"/>
                    <a:pt x="302070" y="205928"/>
                  </a:cubicBezTo>
                  <a:cubicBezTo>
                    <a:pt x="302514" y="202372"/>
                    <a:pt x="303911" y="199070"/>
                    <a:pt x="305308" y="195768"/>
                  </a:cubicBezTo>
                  <a:cubicBezTo>
                    <a:pt x="300736" y="195641"/>
                    <a:pt x="296990" y="198371"/>
                    <a:pt x="292798" y="199959"/>
                  </a:cubicBezTo>
                  <a:cubicBezTo>
                    <a:pt x="285433" y="203007"/>
                    <a:pt x="278955" y="208087"/>
                    <a:pt x="270891" y="209103"/>
                  </a:cubicBezTo>
                  <a:cubicBezTo>
                    <a:pt x="214630" y="223200"/>
                    <a:pt x="158179" y="233297"/>
                    <a:pt x="100140" y="232344"/>
                  </a:cubicBezTo>
                  <a:cubicBezTo>
                    <a:pt x="84836" y="232090"/>
                    <a:pt x="69024" y="237361"/>
                    <a:pt x="60897" y="217294"/>
                  </a:cubicBezTo>
                  <a:cubicBezTo>
                    <a:pt x="66611" y="206690"/>
                    <a:pt x="71565" y="195577"/>
                    <a:pt x="78168" y="185671"/>
                  </a:cubicBezTo>
                  <a:cubicBezTo>
                    <a:pt x="84963" y="175511"/>
                    <a:pt x="94107" y="161351"/>
                    <a:pt x="99504" y="186624"/>
                  </a:cubicBezTo>
                  <a:cubicBezTo>
                    <a:pt x="103696" y="206245"/>
                    <a:pt x="117475" y="197038"/>
                    <a:pt x="126936" y="197419"/>
                  </a:cubicBezTo>
                  <a:cubicBezTo>
                    <a:pt x="136017" y="197736"/>
                    <a:pt x="143828" y="191005"/>
                    <a:pt x="145986" y="180464"/>
                  </a:cubicBezTo>
                  <a:cubicBezTo>
                    <a:pt x="148654" y="167320"/>
                    <a:pt x="140526" y="159700"/>
                    <a:pt x="131064" y="155191"/>
                  </a:cubicBezTo>
                  <a:cubicBezTo>
                    <a:pt x="100838" y="140777"/>
                    <a:pt x="79375" y="109281"/>
                    <a:pt x="39370" y="111630"/>
                  </a:cubicBezTo>
                  <a:cubicBezTo>
                    <a:pt x="23685" y="112519"/>
                    <a:pt x="9017" y="82991"/>
                    <a:pt x="0" y="61909"/>
                  </a:cubicBezTo>
                  <a:cubicBezTo>
                    <a:pt x="2540" y="61909"/>
                    <a:pt x="5080" y="61909"/>
                    <a:pt x="7620" y="61909"/>
                  </a:cubicBezTo>
                  <a:cubicBezTo>
                    <a:pt x="54483" y="39938"/>
                    <a:pt x="105854" y="39049"/>
                    <a:pt x="154686" y="26413"/>
                  </a:cubicBezTo>
                  <a:cubicBezTo>
                    <a:pt x="171514" y="22095"/>
                    <a:pt x="184023" y="37843"/>
                    <a:pt x="198057" y="45526"/>
                  </a:cubicBezTo>
                  <a:cubicBezTo>
                    <a:pt x="200597" y="45526"/>
                    <a:pt x="203136" y="45526"/>
                    <a:pt x="205677" y="45526"/>
                  </a:cubicBezTo>
                  <a:cubicBezTo>
                    <a:pt x="229362" y="62862"/>
                    <a:pt x="270701" y="40192"/>
                    <a:pt x="278829" y="78991"/>
                  </a:cubicBezTo>
                  <a:cubicBezTo>
                    <a:pt x="272161" y="69212"/>
                    <a:pt x="255397" y="47685"/>
                    <a:pt x="271780" y="34985"/>
                  </a:cubicBezTo>
                  <a:cubicBezTo>
                    <a:pt x="288925" y="21714"/>
                    <a:pt x="302514" y="-5401"/>
                    <a:pt x="330454" y="949"/>
                  </a:cubicBezTo>
                  <a:cubicBezTo>
                    <a:pt x="345313" y="4314"/>
                    <a:pt x="360299" y="7743"/>
                    <a:pt x="373063" y="16887"/>
                  </a:cubicBezTo>
                  <a:cubicBezTo>
                    <a:pt x="399097" y="35366"/>
                    <a:pt x="427736" y="43748"/>
                    <a:pt x="458597" y="44256"/>
                  </a:cubicBezTo>
                  <a:cubicBezTo>
                    <a:pt x="486347" y="44701"/>
                    <a:pt x="500888" y="72704"/>
                    <a:pt x="525209" y="80324"/>
                  </a:cubicBezTo>
                  <a:cubicBezTo>
                    <a:pt x="540893" y="102994"/>
                    <a:pt x="566738" y="116393"/>
                    <a:pt x="576072" y="144841"/>
                  </a:cubicBezTo>
                  <a:cubicBezTo>
                    <a:pt x="582422" y="161478"/>
                    <a:pt x="603631" y="164462"/>
                    <a:pt x="607187" y="183703"/>
                  </a:cubicBezTo>
                  <a:cubicBezTo>
                    <a:pt x="607759" y="202245"/>
                    <a:pt x="607187" y="220406"/>
                    <a:pt x="588010" y="229233"/>
                  </a:cubicBezTo>
                  <a:cubicBezTo>
                    <a:pt x="559181" y="226947"/>
                    <a:pt x="530860" y="222819"/>
                    <a:pt x="505841" y="204912"/>
                  </a:cubicBezTo>
                  <a:cubicBezTo>
                    <a:pt x="479870" y="186306"/>
                    <a:pt x="451803" y="212722"/>
                    <a:pt x="424307" y="197609"/>
                  </a:cubicBezTo>
                  <a:cubicBezTo>
                    <a:pt x="427419" y="210436"/>
                    <a:pt x="437388" y="214945"/>
                    <a:pt x="438086" y="225105"/>
                  </a:cubicBezTo>
                  <a:cubicBezTo>
                    <a:pt x="441389" y="253363"/>
                    <a:pt x="437134" y="275651"/>
                    <a:pt x="403797" y="27476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79" name="Полилиния: фигура 178">
              <a:extLst>
                <a:ext uri="{FF2B5EF4-FFF2-40B4-BE49-F238E27FC236}">
                  <a16:creationId xmlns="" xmlns:a16="http://schemas.microsoft.com/office/drawing/2014/main" id="{86E7D96F-6291-4070-81E7-2D7B8BFC6C40}"/>
                </a:ext>
              </a:extLst>
            </p:cNvPr>
            <p:cNvSpPr/>
            <p:nvPr/>
          </p:nvSpPr>
          <p:spPr>
            <a:xfrm>
              <a:off x="3680586" y="140740"/>
              <a:ext cx="184562" cy="258422"/>
            </a:xfrm>
            <a:custGeom>
              <a:avLst/>
              <a:gdLst>
                <a:gd name="connsiteX0" fmla="*/ 0 w 184562"/>
                <a:gd name="connsiteY0" fmla="*/ 171490 h 258422"/>
                <a:gd name="connsiteX1" fmla="*/ 8636 w 184562"/>
                <a:gd name="connsiteY1" fmla="*/ 27535 h 258422"/>
                <a:gd name="connsiteX2" fmla="*/ 29909 w 184562"/>
                <a:gd name="connsiteY2" fmla="*/ 16041 h 258422"/>
                <a:gd name="connsiteX3" fmla="*/ 80328 w 184562"/>
                <a:gd name="connsiteY3" fmla="*/ 12993 h 258422"/>
                <a:gd name="connsiteX4" fmla="*/ 97980 w 184562"/>
                <a:gd name="connsiteY4" fmla="*/ 5881 h 258422"/>
                <a:gd name="connsiteX5" fmla="*/ 122301 w 184562"/>
                <a:gd name="connsiteY5" fmla="*/ 4611 h 258422"/>
                <a:gd name="connsiteX6" fmla="*/ 120015 w 184562"/>
                <a:gd name="connsiteY6" fmla="*/ 27472 h 258422"/>
                <a:gd name="connsiteX7" fmla="*/ 141732 w 184562"/>
                <a:gd name="connsiteY7" fmla="*/ 94528 h 258422"/>
                <a:gd name="connsiteX8" fmla="*/ 148018 w 184562"/>
                <a:gd name="connsiteY8" fmla="*/ 99036 h 258422"/>
                <a:gd name="connsiteX9" fmla="*/ 184531 w 184562"/>
                <a:gd name="connsiteY9" fmla="*/ 142788 h 258422"/>
                <a:gd name="connsiteX10" fmla="*/ 169990 w 184562"/>
                <a:gd name="connsiteY10" fmla="*/ 158282 h 258422"/>
                <a:gd name="connsiteX11" fmla="*/ 101219 w 184562"/>
                <a:gd name="connsiteY11" fmla="*/ 135803 h 258422"/>
                <a:gd name="connsiteX12" fmla="*/ 77216 w 184562"/>
                <a:gd name="connsiteY12" fmla="*/ 115800 h 258422"/>
                <a:gd name="connsiteX13" fmla="*/ 61341 w 184562"/>
                <a:gd name="connsiteY13" fmla="*/ 145709 h 258422"/>
                <a:gd name="connsiteX14" fmla="*/ 63436 w 184562"/>
                <a:gd name="connsiteY14" fmla="*/ 193842 h 258422"/>
                <a:gd name="connsiteX15" fmla="*/ 64389 w 184562"/>
                <a:gd name="connsiteY15" fmla="*/ 258422 h 258422"/>
                <a:gd name="connsiteX16" fmla="*/ 191 w 184562"/>
                <a:gd name="connsiteY16" fmla="*/ 171427 h 258422"/>
                <a:gd name="connsiteX17" fmla="*/ 191 w 184562"/>
                <a:gd name="connsiteY17" fmla="*/ 171427 h 258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4562" h="258422">
                  <a:moveTo>
                    <a:pt x="0" y="171490"/>
                  </a:moveTo>
                  <a:cubicBezTo>
                    <a:pt x="13970" y="124373"/>
                    <a:pt x="29782" y="78399"/>
                    <a:pt x="8636" y="27535"/>
                  </a:cubicBezTo>
                  <a:cubicBezTo>
                    <a:pt x="2032" y="11660"/>
                    <a:pt x="21272" y="6008"/>
                    <a:pt x="29909" y="16041"/>
                  </a:cubicBezTo>
                  <a:cubicBezTo>
                    <a:pt x="49721" y="39156"/>
                    <a:pt x="63945" y="27408"/>
                    <a:pt x="80328" y="12993"/>
                  </a:cubicBezTo>
                  <a:cubicBezTo>
                    <a:pt x="84963" y="8929"/>
                    <a:pt x="91885" y="7532"/>
                    <a:pt x="97980" y="5881"/>
                  </a:cubicBezTo>
                  <a:cubicBezTo>
                    <a:pt x="105982" y="3722"/>
                    <a:pt x="114681" y="-5422"/>
                    <a:pt x="122301" y="4611"/>
                  </a:cubicBezTo>
                  <a:cubicBezTo>
                    <a:pt x="127698" y="11723"/>
                    <a:pt x="123825" y="20677"/>
                    <a:pt x="120015" y="27472"/>
                  </a:cubicBezTo>
                  <a:cubicBezTo>
                    <a:pt x="102172" y="59412"/>
                    <a:pt x="109982" y="81256"/>
                    <a:pt x="141732" y="94528"/>
                  </a:cubicBezTo>
                  <a:cubicBezTo>
                    <a:pt x="144018" y="95480"/>
                    <a:pt x="146431" y="97068"/>
                    <a:pt x="148018" y="99036"/>
                  </a:cubicBezTo>
                  <a:cubicBezTo>
                    <a:pt x="159957" y="113959"/>
                    <a:pt x="182880" y="118848"/>
                    <a:pt x="184531" y="142788"/>
                  </a:cubicBezTo>
                  <a:cubicBezTo>
                    <a:pt x="185103" y="151424"/>
                    <a:pt x="177927" y="159743"/>
                    <a:pt x="169990" y="158282"/>
                  </a:cubicBezTo>
                  <a:cubicBezTo>
                    <a:pt x="146304" y="153964"/>
                    <a:pt x="117856" y="164442"/>
                    <a:pt x="101219" y="135803"/>
                  </a:cubicBezTo>
                  <a:cubicBezTo>
                    <a:pt x="95314" y="125706"/>
                    <a:pt x="92392" y="110911"/>
                    <a:pt x="77216" y="115800"/>
                  </a:cubicBezTo>
                  <a:cubicBezTo>
                    <a:pt x="64326" y="119928"/>
                    <a:pt x="62802" y="133454"/>
                    <a:pt x="61341" y="145709"/>
                  </a:cubicBezTo>
                  <a:cubicBezTo>
                    <a:pt x="59372" y="161838"/>
                    <a:pt x="57658" y="177523"/>
                    <a:pt x="63436" y="193842"/>
                  </a:cubicBezTo>
                  <a:cubicBezTo>
                    <a:pt x="70739" y="214289"/>
                    <a:pt x="70866" y="235626"/>
                    <a:pt x="64389" y="258422"/>
                  </a:cubicBezTo>
                  <a:cubicBezTo>
                    <a:pt x="23051" y="244198"/>
                    <a:pt x="30734" y="191556"/>
                    <a:pt x="191" y="171427"/>
                  </a:cubicBezTo>
                  <a:lnTo>
                    <a:pt x="191" y="171427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0" name="Полилиния: фигура 179">
              <a:extLst>
                <a:ext uri="{FF2B5EF4-FFF2-40B4-BE49-F238E27FC236}">
                  <a16:creationId xmlns="" xmlns:a16="http://schemas.microsoft.com/office/drawing/2014/main" id="{344C13BE-7A9D-47D9-8CA9-E3A56951D74C}"/>
                </a:ext>
              </a:extLst>
            </p:cNvPr>
            <p:cNvSpPr/>
            <p:nvPr/>
          </p:nvSpPr>
          <p:spPr>
            <a:xfrm>
              <a:off x="3520383" y="181229"/>
              <a:ext cx="178124" cy="240757"/>
            </a:xfrm>
            <a:custGeom>
              <a:avLst/>
              <a:gdLst>
                <a:gd name="connsiteX0" fmla="*/ 114483 w 178124"/>
                <a:gd name="connsiteY0" fmla="*/ 221045 h 240757"/>
                <a:gd name="connsiteX1" fmla="*/ 106863 w 178124"/>
                <a:gd name="connsiteY1" fmla="*/ 196533 h 240757"/>
                <a:gd name="connsiteX2" fmla="*/ 80447 w 178124"/>
                <a:gd name="connsiteY2" fmla="*/ 133414 h 240757"/>
                <a:gd name="connsiteX3" fmla="*/ 6851 w 178124"/>
                <a:gd name="connsiteY3" fmla="*/ 58293 h 240757"/>
                <a:gd name="connsiteX4" fmla="*/ 15487 w 178124"/>
                <a:gd name="connsiteY4" fmla="*/ 0 h 240757"/>
                <a:gd name="connsiteX5" fmla="*/ 129660 w 178124"/>
                <a:gd name="connsiteY5" fmla="*/ 49213 h 240757"/>
                <a:gd name="connsiteX6" fmla="*/ 160203 w 178124"/>
                <a:gd name="connsiteY6" fmla="*/ 131001 h 240757"/>
                <a:gd name="connsiteX7" fmla="*/ 160203 w 178124"/>
                <a:gd name="connsiteY7" fmla="*/ 131001 h 240757"/>
                <a:gd name="connsiteX8" fmla="*/ 165918 w 178124"/>
                <a:gd name="connsiteY8" fmla="*/ 168466 h 240757"/>
                <a:gd name="connsiteX9" fmla="*/ 166363 w 178124"/>
                <a:gd name="connsiteY9" fmla="*/ 230633 h 240757"/>
                <a:gd name="connsiteX10" fmla="*/ 114420 w 178124"/>
                <a:gd name="connsiteY10" fmla="*/ 221045 h 24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124" h="240757">
                  <a:moveTo>
                    <a:pt x="114483" y="221045"/>
                  </a:moveTo>
                  <a:cubicBezTo>
                    <a:pt x="111943" y="212853"/>
                    <a:pt x="109403" y="204725"/>
                    <a:pt x="106863" y="196533"/>
                  </a:cubicBezTo>
                  <a:cubicBezTo>
                    <a:pt x="117023" y="166371"/>
                    <a:pt x="112769" y="146114"/>
                    <a:pt x="80447" y="133414"/>
                  </a:cubicBezTo>
                  <a:cubicBezTo>
                    <a:pt x="47301" y="120397"/>
                    <a:pt x="28314" y="86360"/>
                    <a:pt x="6851" y="58293"/>
                  </a:cubicBezTo>
                  <a:cubicBezTo>
                    <a:pt x="-7500" y="39497"/>
                    <a:pt x="3295" y="17971"/>
                    <a:pt x="15487" y="0"/>
                  </a:cubicBezTo>
                  <a:cubicBezTo>
                    <a:pt x="53523" y="16447"/>
                    <a:pt x="91623" y="32830"/>
                    <a:pt x="129660" y="49213"/>
                  </a:cubicBezTo>
                  <a:cubicBezTo>
                    <a:pt x="148329" y="72835"/>
                    <a:pt x="148392" y="104394"/>
                    <a:pt x="160203" y="131001"/>
                  </a:cubicBezTo>
                  <a:lnTo>
                    <a:pt x="160203" y="131001"/>
                  </a:lnTo>
                  <a:cubicBezTo>
                    <a:pt x="157219" y="144336"/>
                    <a:pt x="155949" y="156846"/>
                    <a:pt x="165918" y="168466"/>
                  </a:cubicBezTo>
                  <a:cubicBezTo>
                    <a:pt x="183063" y="188659"/>
                    <a:pt x="181158" y="212218"/>
                    <a:pt x="166363" y="230633"/>
                  </a:cubicBezTo>
                  <a:cubicBezTo>
                    <a:pt x="147059" y="254573"/>
                    <a:pt x="131057" y="229681"/>
                    <a:pt x="114420" y="2210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1" name="Полилиния: фигура 180">
              <a:extLst>
                <a:ext uri="{FF2B5EF4-FFF2-40B4-BE49-F238E27FC236}">
                  <a16:creationId xmlns="" xmlns:a16="http://schemas.microsoft.com/office/drawing/2014/main" id="{CB9EC308-19F3-477A-A6C1-D2DAE30C1577}"/>
                </a:ext>
              </a:extLst>
            </p:cNvPr>
            <p:cNvSpPr/>
            <p:nvPr/>
          </p:nvSpPr>
          <p:spPr>
            <a:xfrm>
              <a:off x="4110584" y="1163119"/>
              <a:ext cx="333780" cy="93182"/>
            </a:xfrm>
            <a:custGeom>
              <a:avLst/>
              <a:gdLst>
                <a:gd name="connsiteX0" fmla="*/ 171983 w 333780"/>
                <a:gd name="connsiteY0" fmla="*/ 57546 h 93182"/>
                <a:gd name="connsiteX1" fmla="*/ 164362 w 333780"/>
                <a:gd name="connsiteY1" fmla="*/ 57546 h 93182"/>
                <a:gd name="connsiteX2" fmla="*/ 88861 w 333780"/>
                <a:gd name="connsiteY2" fmla="*/ 86630 h 93182"/>
                <a:gd name="connsiteX3" fmla="*/ 50126 w 333780"/>
                <a:gd name="connsiteY3" fmla="*/ 82058 h 93182"/>
                <a:gd name="connsiteX4" fmla="*/ 20535 w 333780"/>
                <a:gd name="connsiteY4" fmla="*/ 77740 h 93182"/>
                <a:gd name="connsiteX5" fmla="*/ 3454 w 333780"/>
                <a:gd name="connsiteY5" fmla="*/ 35131 h 93182"/>
                <a:gd name="connsiteX6" fmla="*/ 36981 w 333780"/>
                <a:gd name="connsiteY6" fmla="*/ 33607 h 93182"/>
                <a:gd name="connsiteX7" fmla="*/ 71272 w 333780"/>
                <a:gd name="connsiteY7" fmla="*/ 26939 h 93182"/>
                <a:gd name="connsiteX8" fmla="*/ 126453 w 333780"/>
                <a:gd name="connsiteY8" fmla="*/ 142 h 93182"/>
                <a:gd name="connsiteX9" fmla="*/ 172046 w 333780"/>
                <a:gd name="connsiteY9" fmla="*/ 269 h 93182"/>
                <a:gd name="connsiteX10" fmla="*/ 333781 w 333780"/>
                <a:gd name="connsiteY10" fmla="*/ 25542 h 93182"/>
                <a:gd name="connsiteX11" fmla="*/ 282663 w 333780"/>
                <a:gd name="connsiteY11" fmla="*/ 46243 h 93182"/>
                <a:gd name="connsiteX12" fmla="*/ 172110 w 333780"/>
                <a:gd name="connsiteY12" fmla="*/ 57483 h 93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3780" h="93182">
                  <a:moveTo>
                    <a:pt x="171983" y="57546"/>
                  </a:moveTo>
                  <a:cubicBezTo>
                    <a:pt x="169443" y="57546"/>
                    <a:pt x="166903" y="57546"/>
                    <a:pt x="164362" y="57546"/>
                  </a:cubicBezTo>
                  <a:cubicBezTo>
                    <a:pt x="137502" y="62055"/>
                    <a:pt x="114007" y="76978"/>
                    <a:pt x="88861" y="86630"/>
                  </a:cubicBezTo>
                  <a:cubicBezTo>
                    <a:pt x="73685" y="92472"/>
                    <a:pt x="61556" y="99711"/>
                    <a:pt x="50126" y="82058"/>
                  </a:cubicBezTo>
                  <a:cubicBezTo>
                    <a:pt x="40220" y="80788"/>
                    <a:pt x="29362" y="81804"/>
                    <a:pt x="20535" y="77740"/>
                  </a:cubicBezTo>
                  <a:cubicBezTo>
                    <a:pt x="3581" y="69802"/>
                    <a:pt x="-5373" y="54371"/>
                    <a:pt x="3454" y="35131"/>
                  </a:cubicBezTo>
                  <a:cubicBezTo>
                    <a:pt x="12217" y="16081"/>
                    <a:pt x="24980" y="21669"/>
                    <a:pt x="36981" y="33607"/>
                  </a:cubicBezTo>
                  <a:cubicBezTo>
                    <a:pt x="50825" y="47386"/>
                    <a:pt x="62636" y="41671"/>
                    <a:pt x="71272" y="26939"/>
                  </a:cubicBezTo>
                  <a:cubicBezTo>
                    <a:pt x="84353" y="4460"/>
                    <a:pt x="103847" y="-1001"/>
                    <a:pt x="126453" y="142"/>
                  </a:cubicBezTo>
                  <a:cubicBezTo>
                    <a:pt x="141630" y="142"/>
                    <a:pt x="156870" y="206"/>
                    <a:pt x="172046" y="269"/>
                  </a:cubicBezTo>
                  <a:cubicBezTo>
                    <a:pt x="221640" y="20462"/>
                    <a:pt x="273392" y="27955"/>
                    <a:pt x="333781" y="25542"/>
                  </a:cubicBezTo>
                  <a:cubicBezTo>
                    <a:pt x="316318" y="49990"/>
                    <a:pt x="299808" y="48339"/>
                    <a:pt x="282663" y="46243"/>
                  </a:cubicBezTo>
                  <a:cubicBezTo>
                    <a:pt x="245135" y="41608"/>
                    <a:pt x="207416" y="36591"/>
                    <a:pt x="172110" y="574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2" name="Полилиния: фигура 181">
              <a:extLst>
                <a:ext uri="{FF2B5EF4-FFF2-40B4-BE49-F238E27FC236}">
                  <a16:creationId xmlns="" xmlns:a16="http://schemas.microsoft.com/office/drawing/2014/main" id="{37B91B18-BCD8-41DF-AA9D-F296529182DE}"/>
                </a:ext>
              </a:extLst>
            </p:cNvPr>
            <p:cNvSpPr/>
            <p:nvPr/>
          </p:nvSpPr>
          <p:spPr>
            <a:xfrm>
              <a:off x="4968587" y="2546489"/>
              <a:ext cx="354006" cy="92938"/>
            </a:xfrm>
            <a:custGeom>
              <a:avLst/>
              <a:gdLst>
                <a:gd name="connsiteX0" fmla="*/ 106396 w 354006"/>
                <a:gd name="connsiteY0" fmla="*/ 32512 h 92938"/>
                <a:gd name="connsiteX1" fmla="*/ 319756 w 354006"/>
                <a:gd name="connsiteY1" fmla="*/ 0 h 92938"/>
                <a:gd name="connsiteX2" fmla="*/ 344077 w 354006"/>
                <a:gd name="connsiteY2" fmla="*/ 69977 h 92938"/>
                <a:gd name="connsiteX3" fmla="*/ 153640 w 354006"/>
                <a:gd name="connsiteY3" fmla="*/ 87757 h 92938"/>
                <a:gd name="connsiteX4" fmla="*/ 59533 w 354006"/>
                <a:gd name="connsiteY4" fmla="*/ 90552 h 92938"/>
                <a:gd name="connsiteX5" fmla="*/ 2701 w 354006"/>
                <a:gd name="connsiteY5" fmla="*/ 79122 h 92938"/>
                <a:gd name="connsiteX6" fmla="*/ 28799 w 354006"/>
                <a:gd name="connsiteY6" fmla="*/ 39751 h 92938"/>
                <a:gd name="connsiteX7" fmla="*/ 91220 w 354006"/>
                <a:gd name="connsiteY7" fmla="*/ 32703 h 92938"/>
                <a:gd name="connsiteX8" fmla="*/ 106333 w 354006"/>
                <a:gd name="connsiteY8" fmla="*/ 32512 h 9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006" h="92938">
                  <a:moveTo>
                    <a:pt x="106396" y="32512"/>
                  </a:moveTo>
                  <a:cubicBezTo>
                    <a:pt x="177897" y="24575"/>
                    <a:pt x="250986" y="28575"/>
                    <a:pt x="319756" y="0"/>
                  </a:cubicBezTo>
                  <a:cubicBezTo>
                    <a:pt x="356142" y="18225"/>
                    <a:pt x="362301" y="35941"/>
                    <a:pt x="344077" y="69977"/>
                  </a:cubicBezTo>
                  <a:cubicBezTo>
                    <a:pt x="280767" y="77851"/>
                    <a:pt x="218347" y="95886"/>
                    <a:pt x="153640" y="87757"/>
                  </a:cubicBezTo>
                  <a:cubicBezTo>
                    <a:pt x="122271" y="83820"/>
                    <a:pt x="90902" y="86170"/>
                    <a:pt x="59533" y="90552"/>
                  </a:cubicBezTo>
                  <a:cubicBezTo>
                    <a:pt x="39912" y="93282"/>
                    <a:pt x="19147" y="97283"/>
                    <a:pt x="2701" y="79122"/>
                  </a:cubicBezTo>
                  <a:cubicBezTo>
                    <a:pt x="-6316" y="52134"/>
                    <a:pt x="8479" y="34798"/>
                    <a:pt x="28799" y="39751"/>
                  </a:cubicBezTo>
                  <a:cubicBezTo>
                    <a:pt x="52231" y="45466"/>
                    <a:pt x="70709" y="36259"/>
                    <a:pt x="91220" y="32703"/>
                  </a:cubicBezTo>
                  <a:cubicBezTo>
                    <a:pt x="96236" y="32703"/>
                    <a:pt x="101316" y="32576"/>
                    <a:pt x="106333" y="3251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3" name="Полилиния: фигура 182">
              <a:extLst>
                <a:ext uri="{FF2B5EF4-FFF2-40B4-BE49-F238E27FC236}">
                  <a16:creationId xmlns="" xmlns:a16="http://schemas.microsoft.com/office/drawing/2014/main" id="{67E4118D-3ACC-4280-8DA6-216D55F675C8}"/>
                </a:ext>
              </a:extLst>
            </p:cNvPr>
            <p:cNvSpPr/>
            <p:nvPr/>
          </p:nvSpPr>
          <p:spPr>
            <a:xfrm>
              <a:off x="3711638" y="418820"/>
              <a:ext cx="79319" cy="163720"/>
            </a:xfrm>
            <a:custGeom>
              <a:avLst/>
              <a:gdLst>
                <a:gd name="connsiteX0" fmla="*/ 0 w 79319"/>
                <a:gd name="connsiteY0" fmla="*/ 27269 h 163720"/>
                <a:gd name="connsiteX1" fmla="*/ 6350 w 79319"/>
                <a:gd name="connsiteY1" fmla="*/ 2060 h 163720"/>
                <a:gd name="connsiteX2" fmla="*/ 26289 w 79319"/>
                <a:gd name="connsiteY2" fmla="*/ 8664 h 163720"/>
                <a:gd name="connsiteX3" fmla="*/ 78867 w 79319"/>
                <a:gd name="connsiteY3" fmla="*/ 152428 h 163720"/>
                <a:gd name="connsiteX4" fmla="*/ 55753 w 79319"/>
                <a:gd name="connsiteY4" fmla="*/ 153952 h 163720"/>
                <a:gd name="connsiteX5" fmla="*/ 0 w 79319"/>
                <a:gd name="connsiteY5" fmla="*/ 27269 h 16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319" h="163720">
                  <a:moveTo>
                    <a:pt x="0" y="27269"/>
                  </a:moveTo>
                  <a:cubicBezTo>
                    <a:pt x="254" y="16284"/>
                    <a:pt x="-889" y="7076"/>
                    <a:pt x="6350" y="2060"/>
                  </a:cubicBezTo>
                  <a:cubicBezTo>
                    <a:pt x="14541" y="-3592"/>
                    <a:pt x="20510" y="3647"/>
                    <a:pt x="26289" y="8664"/>
                  </a:cubicBezTo>
                  <a:cubicBezTo>
                    <a:pt x="68771" y="45811"/>
                    <a:pt x="69977" y="101819"/>
                    <a:pt x="78867" y="152428"/>
                  </a:cubicBezTo>
                  <a:cubicBezTo>
                    <a:pt x="82423" y="172685"/>
                    <a:pt x="64135" y="160874"/>
                    <a:pt x="55753" y="153952"/>
                  </a:cubicBezTo>
                  <a:cubicBezTo>
                    <a:pt x="16192" y="121250"/>
                    <a:pt x="6540" y="73561"/>
                    <a:pt x="0" y="2726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4" name="Полилиния: фигура 183">
              <a:extLst>
                <a:ext uri="{FF2B5EF4-FFF2-40B4-BE49-F238E27FC236}">
                  <a16:creationId xmlns="" xmlns:a16="http://schemas.microsoft.com/office/drawing/2014/main" id="{15638D7D-6072-4F36-A264-0B7DC80976A7}"/>
                </a:ext>
              </a:extLst>
            </p:cNvPr>
            <p:cNvSpPr/>
            <p:nvPr/>
          </p:nvSpPr>
          <p:spPr>
            <a:xfrm>
              <a:off x="4892294" y="2568814"/>
              <a:ext cx="167576" cy="100400"/>
            </a:xfrm>
            <a:custGeom>
              <a:avLst/>
              <a:gdLst>
                <a:gd name="connsiteX0" fmla="*/ 167577 w 167576"/>
                <a:gd name="connsiteY0" fmla="*/ 10314 h 100400"/>
                <a:gd name="connsiteX1" fmla="*/ 123127 w 167576"/>
                <a:gd name="connsiteY1" fmla="*/ 26887 h 100400"/>
                <a:gd name="connsiteX2" fmla="*/ 83884 w 167576"/>
                <a:gd name="connsiteY2" fmla="*/ 51081 h 100400"/>
                <a:gd name="connsiteX3" fmla="*/ 7557 w 167576"/>
                <a:gd name="connsiteY3" fmla="*/ 100294 h 100400"/>
                <a:gd name="connsiteX4" fmla="*/ 0 w 167576"/>
                <a:gd name="connsiteY4" fmla="*/ 83911 h 100400"/>
                <a:gd name="connsiteX5" fmla="*/ 72644 w 167576"/>
                <a:gd name="connsiteY5" fmla="*/ 13235 h 100400"/>
                <a:gd name="connsiteX6" fmla="*/ 116777 w 167576"/>
                <a:gd name="connsiteY6" fmla="*/ 7837 h 100400"/>
                <a:gd name="connsiteX7" fmla="*/ 167577 w 167576"/>
                <a:gd name="connsiteY7" fmla="*/ 10314 h 10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576" h="100400">
                  <a:moveTo>
                    <a:pt x="167577" y="10314"/>
                  </a:moveTo>
                  <a:cubicBezTo>
                    <a:pt x="154940" y="22696"/>
                    <a:pt x="139509" y="25935"/>
                    <a:pt x="123127" y="26887"/>
                  </a:cubicBezTo>
                  <a:cubicBezTo>
                    <a:pt x="106363" y="27840"/>
                    <a:pt x="91249" y="32349"/>
                    <a:pt x="83884" y="51081"/>
                  </a:cubicBezTo>
                  <a:cubicBezTo>
                    <a:pt x="66294" y="81498"/>
                    <a:pt x="43180" y="102072"/>
                    <a:pt x="7557" y="100294"/>
                  </a:cubicBezTo>
                  <a:cubicBezTo>
                    <a:pt x="5016" y="94833"/>
                    <a:pt x="2477" y="89372"/>
                    <a:pt x="0" y="83911"/>
                  </a:cubicBezTo>
                  <a:cubicBezTo>
                    <a:pt x="19367" y="54637"/>
                    <a:pt x="47498" y="35651"/>
                    <a:pt x="72644" y="13235"/>
                  </a:cubicBezTo>
                  <a:cubicBezTo>
                    <a:pt x="85789" y="1487"/>
                    <a:pt x="100013" y="-6831"/>
                    <a:pt x="116777" y="7837"/>
                  </a:cubicBezTo>
                  <a:cubicBezTo>
                    <a:pt x="132905" y="21998"/>
                    <a:pt x="151066" y="-1243"/>
                    <a:pt x="167577" y="1031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5" name="Полилиния: фигура 184">
              <a:extLst>
                <a:ext uri="{FF2B5EF4-FFF2-40B4-BE49-F238E27FC236}">
                  <a16:creationId xmlns="" xmlns:a16="http://schemas.microsoft.com/office/drawing/2014/main" id="{576F0FC6-7401-4D69-9FDE-FCCFD32A98FE}"/>
                </a:ext>
              </a:extLst>
            </p:cNvPr>
            <p:cNvSpPr/>
            <p:nvPr/>
          </p:nvSpPr>
          <p:spPr>
            <a:xfrm>
              <a:off x="4160617" y="1749785"/>
              <a:ext cx="84805" cy="70988"/>
            </a:xfrm>
            <a:custGeom>
              <a:avLst/>
              <a:gdLst>
                <a:gd name="connsiteX0" fmla="*/ 7776 w 84805"/>
                <a:gd name="connsiteY0" fmla="*/ 43653 h 70988"/>
                <a:gd name="connsiteX1" fmla="*/ 6887 w 84805"/>
                <a:gd name="connsiteY1" fmla="*/ 11395 h 70988"/>
                <a:gd name="connsiteX2" fmla="*/ 49623 w 84805"/>
                <a:gd name="connsiteY2" fmla="*/ 3521 h 70988"/>
                <a:gd name="connsiteX3" fmla="*/ 83976 w 84805"/>
                <a:gd name="connsiteY3" fmla="*/ 19142 h 70988"/>
                <a:gd name="connsiteX4" fmla="*/ 84294 w 84805"/>
                <a:gd name="connsiteY4" fmla="*/ 43145 h 70988"/>
                <a:gd name="connsiteX5" fmla="*/ 56290 w 84805"/>
                <a:gd name="connsiteY5" fmla="*/ 62577 h 70988"/>
                <a:gd name="connsiteX6" fmla="*/ 7776 w 84805"/>
                <a:gd name="connsiteY6" fmla="*/ 43717 h 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805" h="70988">
                  <a:moveTo>
                    <a:pt x="7776" y="43653"/>
                  </a:moveTo>
                  <a:cubicBezTo>
                    <a:pt x="2315" y="32985"/>
                    <a:pt x="-6130" y="21555"/>
                    <a:pt x="6887" y="11395"/>
                  </a:cubicBezTo>
                  <a:cubicBezTo>
                    <a:pt x="19460" y="1489"/>
                    <a:pt x="34510" y="-4035"/>
                    <a:pt x="49623" y="3521"/>
                  </a:cubicBezTo>
                  <a:cubicBezTo>
                    <a:pt x="60926" y="9173"/>
                    <a:pt x="70578" y="18825"/>
                    <a:pt x="83976" y="19142"/>
                  </a:cubicBezTo>
                  <a:cubicBezTo>
                    <a:pt x="84040" y="27143"/>
                    <a:pt x="83532" y="35208"/>
                    <a:pt x="84294" y="43145"/>
                  </a:cubicBezTo>
                  <a:cubicBezTo>
                    <a:pt x="86834" y="69752"/>
                    <a:pt x="80293" y="79531"/>
                    <a:pt x="56290" y="62577"/>
                  </a:cubicBezTo>
                  <a:cubicBezTo>
                    <a:pt x="41685" y="52226"/>
                    <a:pt x="25683" y="44860"/>
                    <a:pt x="7776" y="4371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6" name="Полилиния: фигура 185">
              <a:extLst>
                <a:ext uri="{FF2B5EF4-FFF2-40B4-BE49-F238E27FC236}">
                  <a16:creationId xmlns="" xmlns:a16="http://schemas.microsoft.com/office/drawing/2014/main" id="{62AA57EE-D937-41E9-943E-D91908FCE886}"/>
                </a:ext>
              </a:extLst>
            </p:cNvPr>
            <p:cNvSpPr/>
            <p:nvPr/>
          </p:nvSpPr>
          <p:spPr>
            <a:xfrm>
              <a:off x="2888080" y="4546705"/>
              <a:ext cx="1168978" cy="1394298"/>
            </a:xfrm>
            <a:custGeom>
              <a:avLst/>
              <a:gdLst>
                <a:gd name="connsiteX0" fmla="*/ 785775 w 1168978"/>
                <a:gd name="connsiteY0" fmla="*/ 1174482 h 1394298"/>
                <a:gd name="connsiteX1" fmla="*/ 755295 w 1168978"/>
                <a:gd name="connsiteY1" fmla="*/ 1125396 h 1394298"/>
                <a:gd name="connsiteX2" fmla="*/ 661506 w 1168978"/>
                <a:gd name="connsiteY2" fmla="*/ 1022653 h 1394298"/>
                <a:gd name="connsiteX3" fmla="*/ 641694 w 1168978"/>
                <a:gd name="connsiteY3" fmla="*/ 984680 h 1394298"/>
                <a:gd name="connsiteX4" fmla="*/ 611849 w 1168978"/>
                <a:gd name="connsiteY4" fmla="*/ 879777 h 1394298"/>
                <a:gd name="connsiteX5" fmla="*/ 602514 w 1168978"/>
                <a:gd name="connsiteY5" fmla="*/ 690736 h 1394298"/>
                <a:gd name="connsiteX6" fmla="*/ 573685 w 1168978"/>
                <a:gd name="connsiteY6" fmla="*/ 624823 h 1394298"/>
                <a:gd name="connsiteX7" fmla="*/ 428080 w 1168978"/>
                <a:gd name="connsiteY7" fmla="*/ 530208 h 1394298"/>
                <a:gd name="connsiteX8" fmla="*/ 403124 w 1168978"/>
                <a:gd name="connsiteY8" fmla="*/ 530271 h 1394298"/>
                <a:gd name="connsiteX9" fmla="*/ 226531 w 1168978"/>
                <a:gd name="connsiteY9" fmla="*/ 525509 h 1394298"/>
                <a:gd name="connsiteX10" fmla="*/ 180366 w 1168978"/>
                <a:gd name="connsiteY10" fmla="*/ 507475 h 1394298"/>
                <a:gd name="connsiteX11" fmla="*/ 72289 w 1168978"/>
                <a:gd name="connsiteY11" fmla="*/ 453753 h 1394298"/>
                <a:gd name="connsiteX12" fmla="*/ 17870 w 1168978"/>
                <a:gd name="connsiteY12" fmla="*/ 425940 h 1394298"/>
                <a:gd name="connsiteX13" fmla="*/ 26 w 1168978"/>
                <a:gd name="connsiteY13" fmla="*/ 397428 h 1394298"/>
                <a:gd name="connsiteX14" fmla="*/ 22759 w 1168978"/>
                <a:gd name="connsiteY14" fmla="*/ 373616 h 1394298"/>
                <a:gd name="connsiteX15" fmla="*/ 85878 w 1168978"/>
                <a:gd name="connsiteY15" fmla="*/ 361678 h 1394298"/>
                <a:gd name="connsiteX16" fmla="*/ 96610 w 1168978"/>
                <a:gd name="connsiteY16" fmla="*/ 364218 h 1394298"/>
                <a:gd name="connsiteX17" fmla="*/ 226975 w 1168978"/>
                <a:gd name="connsiteY17" fmla="*/ 379648 h 1394298"/>
                <a:gd name="connsiteX18" fmla="*/ 270790 w 1168978"/>
                <a:gd name="connsiteY18" fmla="*/ 368917 h 1394298"/>
                <a:gd name="connsiteX19" fmla="*/ 334036 w 1168978"/>
                <a:gd name="connsiteY19" fmla="*/ 362567 h 1394298"/>
                <a:gd name="connsiteX20" fmla="*/ 358547 w 1168978"/>
                <a:gd name="connsiteY20" fmla="*/ 350058 h 1394298"/>
                <a:gd name="connsiteX21" fmla="*/ 284760 w 1168978"/>
                <a:gd name="connsiteY21" fmla="*/ 334246 h 1394298"/>
                <a:gd name="connsiteX22" fmla="*/ 68924 w 1168978"/>
                <a:gd name="connsiteY22" fmla="*/ 315005 h 1394298"/>
                <a:gd name="connsiteX23" fmla="*/ 56351 w 1168978"/>
                <a:gd name="connsiteY23" fmla="*/ 306433 h 1394298"/>
                <a:gd name="connsiteX24" fmla="*/ 88418 w 1168978"/>
                <a:gd name="connsiteY24" fmla="*/ 263697 h 1394298"/>
                <a:gd name="connsiteX25" fmla="*/ 104357 w 1168978"/>
                <a:gd name="connsiteY25" fmla="*/ 229724 h 1394298"/>
                <a:gd name="connsiteX26" fmla="*/ 58192 w 1168978"/>
                <a:gd name="connsiteY26" fmla="*/ 170161 h 1394298"/>
                <a:gd name="connsiteX27" fmla="*/ 36920 w 1168978"/>
                <a:gd name="connsiteY27" fmla="*/ 84817 h 1394298"/>
                <a:gd name="connsiteX28" fmla="*/ 49493 w 1168978"/>
                <a:gd name="connsiteY28" fmla="*/ 65132 h 1394298"/>
                <a:gd name="connsiteX29" fmla="*/ 209322 w 1168978"/>
                <a:gd name="connsiteY29" fmla="*/ 8426 h 1394298"/>
                <a:gd name="connsiteX30" fmla="*/ 303620 w 1168978"/>
                <a:gd name="connsiteY30" fmla="*/ 361 h 1394298"/>
                <a:gd name="connsiteX31" fmla="*/ 369787 w 1168978"/>
                <a:gd name="connsiteY31" fmla="*/ 65894 h 1394298"/>
                <a:gd name="connsiteX32" fmla="*/ 398044 w 1168978"/>
                <a:gd name="connsiteY32" fmla="*/ 141332 h 1394298"/>
                <a:gd name="connsiteX33" fmla="*/ 412776 w 1168978"/>
                <a:gd name="connsiteY33" fmla="*/ 151746 h 1394298"/>
                <a:gd name="connsiteX34" fmla="*/ 420333 w 1168978"/>
                <a:gd name="connsiteY34" fmla="*/ 135109 h 1394298"/>
                <a:gd name="connsiteX35" fmla="*/ 419761 w 1168978"/>
                <a:gd name="connsiteY35" fmla="*/ 126981 h 1394298"/>
                <a:gd name="connsiteX36" fmla="*/ 479578 w 1168978"/>
                <a:gd name="connsiteY36" fmla="*/ 63862 h 1394298"/>
                <a:gd name="connsiteX37" fmla="*/ 654521 w 1168978"/>
                <a:gd name="connsiteY37" fmla="*/ 249155 h 1394298"/>
                <a:gd name="connsiteX38" fmla="*/ 781521 w 1168978"/>
                <a:gd name="connsiteY38" fmla="*/ 308147 h 1394298"/>
                <a:gd name="connsiteX39" fmla="*/ 910616 w 1168978"/>
                <a:gd name="connsiteY39" fmla="*/ 388284 h 1394298"/>
                <a:gd name="connsiteX40" fmla="*/ 1033870 w 1168978"/>
                <a:gd name="connsiteY40" fmla="*/ 525255 h 1394298"/>
                <a:gd name="connsiteX41" fmla="*/ 1064032 w 1168978"/>
                <a:gd name="connsiteY41" fmla="*/ 567229 h 1394298"/>
                <a:gd name="connsiteX42" fmla="*/ 1024027 w 1168978"/>
                <a:gd name="connsiteY42" fmla="*/ 591740 h 1394298"/>
                <a:gd name="connsiteX43" fmla="*/ 881406 w 1168978"/>
                <a:gd name="connsiteY43" fmla="*/ 603424 h 1394298"/>
                <a:gd name="connsiteX44" fmla="*/ 846100 w 1168978"/>
                <a:gd name="connsiteY44" fmla="*/ 567736 h 1394298"/>
                <a:gd name="connsiteX45" fmla="*/ 720751 w 1168978"/>
                <a:gd name="connsiteY45" fmla="*/ 513380 h 1394298"/>
                <a:gd name="connsiteX46" fmla="*/ 665379 w 1168978"/>
                <a:gd name="connsiteY46" fmla="*/ 523540 h 1394298"/>
                <a:gd name="connsiteX47" fmla="*/ 609118 w 1168978"/>
                <a:gd name="connsiteY47" fmla="*/ 536875 h 1394298"/>
                <a:gd name="connsiteX48" fmla="*/ 664744 w 1168978"/>
                <a:gd name="connsiteY48" fmla="*/ 556751 h 1394298"/>
                <a:gd name="connsiteX49" fmla="*/ 714211 w 1168978"/>
                <a:gd name="connsiteY49" fmla="*/ 558719 h 1394298"/>
                <a:gd name="connsiteX50" fmla="*/ 740436 w 1168978"/>
                <a:gd name="connsiteY50" fmla="*/ 587104 h 1394298"/>
                <a:gd name="connsiteX51" fmla="*/ 714782 w 1168978"/>
                <a:gd name="connsiteY51" fmla="*/ 612060 h 1394298"/>
                <a:gd name="connsiteX52" fmla="*/ 656870 w 1168978"/>
                <a:gd name="connsiteY52" fmla="*/ 620823 h 1394298"/>
                <a:gd name="connsiteX53" fmla="*/ 690081 w 1168978"/>
                <a:gd name="connsiteY53" fmla="*/ 663050 h 1394298"/>
                <a:gd name="connsiteX54" fmla="*/ 718910 w 1168978"/>
                <a:gd name="connsiteY54" fmla="*/ 765286 h 1394298"/>
                <a:gd name="connsiteX55" fmla="*/ 758597 w 1168978"/>
                <a:gd name="connsiteY55" fmla="*/ 811705 h 1394298"/>
                <a:gd name="connsiteX56" fmla="*/ 891884 w 1168978"/>
                <a:gd name="connsiteY56" fmla="*/ 1042147 h 1394298"/>
                <a:gd name="connsiteX57" fmla="*/ 847243 w 1168978"/>
                <a:gd name="connsiteY57" fmla="*/ 912035 h 1394298"/>
                <a:gd name="connsiteX58" fmla="*/ 836893 w 1168978"/>
                <a:gd name="connsiteY58" fmla="*/ 793671 h 1394298"/>
                <a:gd name="connsiteX59" fmla="*/ 824574 w 1168978"/>
                <a:gd name="connsiteY59" fmla="*/ 763635 h 1394298"/>
                <a:gd name="connsiteX60" fmla="*/ 824129 w 1168978"/>
                <a:gd name="connsiteY60" fmla="*/ 693848 h 1394298"/>
                <a:gd name="connsiteX61" fmla="*/ 883438 w 1168978"/>
                <a:gd name="connsiteY61" fmla="*/ 696642 h 1394298"/>
                <a:gd name="connsiteX62" fmla="*/ 973354 w 1168978"/>
                <a:gd name="connsiteY62" fmla="*/ 776208 h 1394298"/>
                <a:gd name="connsiteX63" fmla="*/ 1002183 w 1168978"/>
                <a:gd name="connsiteY63" fmla="*/ 882317 h 1394298"/>
                <a:gd name="connsiteX64" fmla="*/ 1010184 w 1168978"/>
                <a:gd name="connsiteY64" fmla="*/ 946643 h 1394298"/>
                <a:gd name="connsiteX65" fmla="*/ 1079844 w 1168978"/>
                <a:gd name="connsiteY65" fmla="*/ 1011985 h 1394298"/>
                <a:gd name="connsiteX66" fmla="*/ 1107911 w 1168978"/>
                <a:gd name="connsiteY66" fmla="*/ 1050529 h 1394298"/>
                <a:gd name="connsiteX67" fmla="*/ 1068096 w 1168978"/>
                <a:gd name="connsiteY67" fmla="*/ 1073770 h 1394298"/>
                <a:gd name="connsiteX68" fmla="*/ 1042760 w 1168978"/>
                <a:gd name="connsiteY68" fmla="*/ 1070088 h 1394298"/>
                <a:gd name="connsiteX69" fmla="*/ 1036029 w 1168978"/>
                <a:gd name="connsiteY69" fmla="*/ 1105901 h 1394298"/>
                <a:gd name="connsiteX70" fmla="*/ 1044411 w 1168978"/>
                <a:gd name="connsiteY70" fmla="*/ 1113331 h 1394298"/>
                <a:gd name="connsiteX71" fmla="*/ 1049046 w 1168978"/>
                <a:gd name="connsiteY71" fmla="*/ 1169402 h 1394298"/>
                <a:gd name="connsiteX72" fmla="*/ 1105434 w 1168978"/>
                <a:gd name="connsiteY72" fmla="*/ 1246491 h 1394298"/>
                <a:gd name="connsiteX73" fmla="*/ 1142518 w 1168978"/>
                <a:gd name="connsiteY73" fmla="*/ 1285163 h 1394298"/>
                <a:gd name="connsiteX74" fmla="*/ 1167728 w 1168978"/>
                <a:gd name="connsiteY74" fmla="*/ 1352029 h 1394298"/>
                <a:gd name="connsiteX75" fmla="*/ 1151091 w 1168978"/>
                <a:gd name="connsiteY75" fmla="*/ 1385239 h 1394298"/>
                <a:gd name="connsiteX76" fmla="*/ 1082765 w 1168978"/>
                <a:gd name="connsiteY76" fmla="*/ 1382064 h 1394298"/>
                <a:gd name="connsiteX77" fmla="*/ 1068477 w 1168978"/>
                <a:gd name="connsiteY77" fmla="*/ 1363141 h 1394298"/>
                <a:gd name="connsiteX78" fmla="*/ 986816 w 1168978"/>
                <a:gd name="connsiteY78" fmla="*/ 1334503 h 1394298"/>
                <a:gd name="connsiteX79" fmla="*/ 931889 w 1168978"/>
                <a:gd name="connsiteY79" fmla="*/ 1320787 h 1394298"/>
                <a:gd name="connsiteX80" fmla="*/ 915379 w 1168978"/>
                <a:gd name="connsiteY80" fmla="*/ 1364983 h 1394298"/>
                <a:gd name="connsiteX81" fmla="*/ 845148 w 1168978"/>
                <a:gd name="connsiteY81" fmla="*/ 1357490 h 1394298"/>
                <a:gd name="connsiteX82" fmla="*/ 758089 w 1168978"/>
                <a:gd name="connsiteY82" fmla="*/ 1312976 h 1394298"/>
                <a:gd name="connsiteX83" fmla="*/ 729260 w 1168978"/>
                <a:gd name="connsiteY83" fmla="*/ 1271383 h 1394298"/>
                <a:gd name="connsiteX84" fmla="*/ 725006 w 1168978"/>
                <a:gd name="connsiteY84" fmla="*/ 1231823 h 1394298"/>
                <a:gd name="connsiteX85" fmla="*/ 730340 w 1168978"/>
                <a:gd name="connsiteY85" fmla="*/ 1190928 h 1394298"/>
                <a:gd name="connsiteX86" fmla="*/ 760947 w 1168978"/>
                <a:gd name="connsiteY86" fmla="*/ 1217344 h 1394298"/>
                <a:gd name="connsiteX87" fmla="*/ 799682 w 1168978"/>
                <a:gd name="connsiteY87" fmla="*/ 1228394 h 1394298"/>
                <a:gd name="connsiteX88" fmla="*/ 855943 w 1168978"/>
                <a:gd name="connsiteY88" fmla="*/ 1219567 h 1394298"/>
                <a:gd name="connsiteX89" fmla="*/ 785902 w 1168978"/>
                <a:gd name="connsiteY89" fmla="*/ 1174482 h 139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168978" h="1394298">
                  <a:moveTo>
                    <a:pt x="785775" y="1174482"/>
                  </a:moveTo>
                  <a:cubicBezTo>
                    <a:pt x="771234" y="1161210"/>
                    <a:pt x="763677" y="1142986"/>
                    <a:pt x="755295" y="1125396"/>
                  </a:cubicBezTo>
                  <a:cubicBezTo>
                    <a:pt x="719926" y="1095614"/>
                    <a:pt x="702908" y="1046846"/>
                    <a:pt x="661506" y="1022653"/>
                  </a:cubicBezTo>
                  <a:cubicBezTo>
                    <a:pt x="650139" y="1016049"/>
                    <a:pt x="644869" y="999538"/>
                    <a:pt x="641694" y="984680"/>
                  </a:cubicBezTo>
                  <a:cubicBezTo>
                    <a:pt x="624612" y="952040"/>
                    <a:pt x="618389" y="915845"/>
                    <a:pt x="611849" y="879777"/>
                  </a:cubicBezTo>
                  <a:cubicBezTo>
                    <a:pt x="611468" y="816721"/>
                    <a:pt x="589179" y="755126"/>
                    <a:pt x="602514" y="690736"/>
                  </a:cubicBezTo>
                  <a:cubicBezTo>
                    <a:pt x="608229" y="663241"/>
                    <a:pt x="595720" y="638286"/>
                    <a:pt x="573685" y="624823"/>
                  </a:cubicBezTo>
                  <a:cubicBezTo>
                    <a:pt x="524346" y="594660"/>
                    <a:pt x="475070" y="564498"/>
                    <a:pt x="428080" y="530208"/>
                  </a:cubicBezTo>
                  <a:cubicBezTo>
                    <a:pt x="419888" y="524239"/>
                    <a:pt x="411506" y="524937"/>
                    <a:pt x="403124" y="530271"/>
                  </a:cubicBezTo>
                  <a:cubicBezTo>
                    <a:pt x="343371" y="568244"/>
                    <a:pt x="284697" y="550718"/>
                    <a:pt x="226531" y="525509"/>
                  </a:cubicBezTo>
                  <a:cubicBezTo>
                    <a:pt x="211291" y="518905"/>
                    <a:pt x="196686" y="509697"/>
                    <a:pt x="180366" y="507475"/>
                  </a:cubicBezTo>
                  <a:cubicBezTo>
                    <a:pt x="138901" y="501696"/>
                    <a:pt x="102642" y="485250"/>
                    <a:pt x="72289" y="453753"/>
                  </a:cubicBezTo>
                  <a:cubicBezTo>
                    <a:pt x="57367" y="438196"/>
                    <a:pt x="34507" y="439339"/>
                    <a:pt x="17870" y="425940"/>
                  </a:cubicBezTo>
                  <a:cubicBezTo>
                    <a:pt x="8281" y="418193"/>
                    <a:pt x="-545" y="411653"/>
                    <a:pt x="26" y="397428"/>
                  </a:cubicBezTo>
                  <a:cubicBezTo>
                    <a:pt x="598" y="381808"/>
                    <a:pt x="12345" y="378315"/>
                    <a:pt x="22759" y="373616"/>
                  </a:cubicBezTo>
                  <a:cubicBezTo>
                    <a:pt x="42889" y="364409"/>
                    <a:pt x="64161" y="361678"/>
                    <a:pt x="85878" y="361678"/>
                  </a:cubicBezTo>
                  <a:cubicBezTo>
                    <a:pt x="89498" y="362377"/>
                    <a:pt x="93117" y="363265"/>
                    <a:pt x="96610" y="364218"/>
                  </a:cubicBezTo>
                  <a:cubicBezTo>
                    <a:pt x="140234" y="367520"/>
                    <a:pt x="183287" y="376537"/>
                    <a:pt x="226975" y="379648"/>
                  </a:cubicBezTo>
                  <a:cubicBezTo>
                    <a:pt x="243358" y="380855"/>
                    <a:pt x="257074" y="374822"/>
                    <a:pt x="270790" y="368917"/>
                  </a:cubicBezTo>
                  <a:cubicBezTo>
                    <a:pt x="291555" y="359964"/>
                    <a:pt x="310414" y="346121"/>
                    <a:pt x="334036" y="362567"/>
                  </a:cubicBezTo>
                  <a:cubicBezTo>
                    <a:pt x="344895" y="370123"/>
                    <a:pt x="351245" y="355646"/>
                    <a:pt x="358547" y="350058"/>
                  </a:cubicBezTo>
                  <a:cubicBezTo>
                    <a:pt x="337592" y="323832"/>
                    <a:pt x="309271" y="334690"/>
                    <a:pt x="284760" y="334246"/>
                  </a:cubicBezTo>
                  <a:cubicBezTo>
                    <a:pt x="212307" y="332976"/>
                    <a:pt x="140933" y="319704"/>
                    <a:pt x="68924" y="315005"/>
                  </a:cubicBezTo>
                  <a:cubicBezTo>
                    <a:pt x="63780" y="314688"/>
                    <a:pt x="59780" y="310687"/>
                    <a:pt x="56351" y="306433"/>
                  </a:cubicBezTo>
                  <a:cubicBezTo>
                    <a:pt x="44857" y="273095"/>
                    <a:pt x="63971" y="264396"/>
                    <a:pt x="88418" y="263697"/>
                  </a:cubicBezTo>
                  <a:cubicBezTo>
                    <a:pt x="115914" y="262871"/>
                    <a:pt x="118454" y="252965"/>
                    <a:pt x="104357" y="229724"/>
                  </a:cubicBezTo>
                  <a:cubicBezTo>
                    <a:pt x="91022" y="207753"/>
                    <a:pt x="73242" y="190291"/>
                    <a:pt x="58192" y="170161"/>
                  </a:cubicBezTo>
                  <a:cubicBezTo>
                    <a:pt x="39777" y="145396"/>
                    <a:pt x="22632" y="119488"/>
                    <a:pt x="36920" y="84817"/>
                  </a:cubicBezTo>
                  <a:cubicBezTo>
                    <a:pt x="40031" y="77324"/>
                    <a:pt x="42063" y="68433"/>
                    <a:pt x="49493" y="65132"/>
                  </a:cubicBezTo>
                  <a:cubicBezTo>
                    <a:pt x="101436" y="42017"/>
                    <a:pt x="148553" y="5060"/>
                    <a:pt x="209322" y="8426"/>
                  </a:cubicBezTo>
                  <a:cubicBezTo>
                    <a:pt x="240628" y="10140"/>
                    <a:pt x="271552" y="-2242"/>
                    <a:pt x="303620" y="361"/>
                  </a:cubicBezTo>
                  <a:cubicBezTo>
                    <a:pt x="349975" y="4108"/>
                    <a:pt x="361786" y="16744"/>
                    <a:pt x="369787" y="65894"/>
                  </a:cubicBezTo>
                  <a:cubicBezTo>
                    <a:pt x="374105" y="92437"/>
                    <a:pt x="387567" y="116630"/>
                    <a:pt x="398044" y="141332"/>
                  </a:cubicBezTo>
                  <a:cubicBezTo>
                    <a:pt x="400648" y="147428"/>
                    <a:pt x="405601" y="153460"/>
                    <a:pt x="412776" y="151746"/>
                  </a:cubicBezTo>
                  <a:cubicBezTo>
                    <a:pt x="420587" y="149904"/>
                    <a:pt x="420269" y="141967"/>
                    <a:pt x="420333" y="135109"/>
                  </a:cubicBezTo>
                  <a:cubicBezTo>
                    <a:pt x="420333" y="132378"/>
                    <a:pt x="419698" y="129648"/>
                    <a:pt x="419761" y="126981"/>
                  </a:cubicBezTo>
                  <a:cubicBezTo>
                    <a:pt x="420650" y="71926"/>
                    <a:pt x="426492" y="65767"/>
                    <a:pt x="479578" y="63862"/>
                  </a:cubicBezTo>
                  <a:cubicBezTo>
                    <a:pt x="540983" y="122155"/>
                    <a:pt x="604165" y="177464"/>
                    <a:pt x="654521" y="249155"/>
                  </a:cubicBezTo>
                  <a:cubicBezTo>
                    <a:pt x="682842" y="289542"/>
                    <a:pt x="729133" y="312973"/>
                    <a:pt x="781521" y="308147"/>
                  </a:cubicBezTo>
                  <a:cubicBezTo>
                    <a:pt x="812572" y="305290"/>
                    <a:pt x="898043" y="358947"/>
                    <a:pt x="910616" y="388284"/>
                  </a:cubicBezTo>
                  <a:cubicBezTo>
                    <a:pt x="936905" y="449372"/>
                    <a:pt x="973100" y="499728"/>
                    <a:pt x="1033870" y="525255"/>
                  </a:cubicBezTo>
                  <a:cubicBezTo>
                    <a:pt x="1050888" y="532430"/>
                    <a:pt x="1065747" y="545511"/>
                    <a:pt x="1064032" y="567229"/>
                  </a:cubicBezTo>
                  <a:cubicBezTo>
                    <a:pt x="1062000" y="593454"/>
                    <a:pt x="1039267" y="586914"/>
                    <a:pt x="1024027" y="591740"/>
                  </a:cubicBezTo>
                  <a:cubicBezTo>
                    <a:pt x="978561" y="624315"/>
                    <a:pt x="929222" y="604694"/>
                    <a:pt x="881406" y="603424"/>
                  </a:cubicBezTo>
                  <a:cubicBezTo>
                    <a:pt x="861404" y="602916"/>
                    <a:pt x="848386" y="590152"/>
                    <a:pt x="846100" y="567736"/>
                  </a:cubicBezTo>
                  <a:cubicBezTo>
                    <a:pt x="838734" y="496235"/>
                    <a:pt x="766027" y="481376"/>
                    <a:pt x="720751" y="513380"/>
                  </a:cubicBezTo>
                  <a:cubicBezTo>
                    <a:pt x="703479" y="525509"/>
                    <a:pt x="684239" y="522969"/>
                    <a:pt x="665379" y="523540"/>
                  </a:cubicBezTo>
                  <a:cubicBezTo>
                    <a:pt x="633502" y="524493"/>
                    <a:pt x="633502" y="524239"/>
                    <a:pt x="609118" y="536875"/>
                  </a:cubicBezTo>
                  <a:cubicBezTo>
                    <a:pt x="624993" y="555544"/>
                    <a:pt x="644996" y="555862"/>
                    <a:pt x="664744" y="556751"/>
                  </a:cubicBezTo>
                  <a:cubicBezTo>
                    <a:pt x="681254" y="557449"/>
                    <a:pt x="697764" y="556306"/>
                    <a:pt x="714211" y="558719"/>
                  </a:cubicBezTo>
                  <a:cubicBezTo>
                    <a:pt x="729705" y="561005"/>
                    <a:pt x="741325" y="568181"/>
                    <a:pt x="740436" y="587104"/>
                  </a:cubicBezTo>
                  <a:cubicBezTo>
                    <a:pt x="739674" y="603678"/>
                    <a:pt x="728498" y="609329"/>
                    <a:pt x="714782" y="612060"/>
                  </a:cubicBezTo>
                  <a:cubicBezTo>
                    <a:pt x="696367" y="615743"/>
                    <a:pt x="676682" y="609520"/>
                    <a:pt x="656870" y="620823"/>
                  </a:cubicBezTo>
                  <a:cubicBezTo>
                    <a:pt x="661442" y="641143"/>
                    <a:pt x="677889" y="650731"/>
                    <a:pt x="690081" y="663050"/>
                  </a:cubicBezTo>
                  <a:cubicBezTo>
                    <a:pt x="718338" y="691562"/>
                    <a:pt x="731356" y="722487"/>
                    <a:pt x="718910" y="765286"/>
                  </a:cubicBezTo>
                  <a:cubicBezTo>
                    <a:pt x="708877" y="799767"/>
                    <a:pt x="736309" y="805037"/>
                    <a:pt x="758597" y="811705"/>
                  </a:cubicBezTo>
                  <a:cubicBezTo>
                    <a:pt x="824129" y="871458"/>
                    <a:pt x="847243" y="959406"/>
                    <a:pt x="891884" y="1042147"/>
                  </a:cubicBezTo>
                  <a:cubicBezTo>
                    <a:pt x="864452" y="998268"/>
                    <a:pt x="868071" y="950580"/>
                    <a:pt x="847243" y="912035"/>
                  </a:cubicBezTo>
                  <a:cubicBezTo>
                    <a:pt x="855181" y="871458"/>
                    <a:pt x="838734" y="833295"/>
                    <a:pt x="836893" y="793671"/>
                  </a:cubicBezTo>
                  <a:cubicBezTo>
                    <a:pt x="836385" y="782113"/>
                    <a:pt x="831241" y="771763"/>
                    <a:pt x="824574" y="763635"/>
                  </a:cubicBezTo>
                  <a:cubicBezTo>
                    <a:pt x="805016" y="740013"/>
                    <a:pt x="802158" y="718232"/>
                    <a:pt x="824129" y="693848"/>
                  </a:cubicBezTo>
                  <a:cubicBezTo>
                    <a:pt x="845846" y="669845"/>
                    <a:pt x="864515" y="679116"/>
                    <a:pt x="883438" y="696642"/>
                  </a:cubicBezTo>
                  <a:cubicBezTo>
                    <a:pt x="912902" y="723820"/>
                    <a:pt x="941350" y="751697"/>
                    <a:pt x="973354" y="776208"/>
                  </a:cubicBezTo>
                  <a:cubicBezTo>
                    <a:pt x="1003898" y="799640"/>
                    <a:pt x="997865" y="845169"/>
                    <a:pt x="1002183" y="882317"/>
                  </a:cubicBezTo>
                  <a:cubicBezTo>
                    <a:pt x="1004660" y="903780"/>
                    <a:pt x="1004533" y="925370"/>
                    <a:pt x="1010184" y="946643"/>
                  </a:cubicBezTo>
                  <a:cubicBezTo>
                    <a:pt x="1020408" y="985124"/>
                    <a:pt x="1036092" y="1013636"/>
                    <a:pt x="1079844" y="1011985"/>
                  </a:cubicBezTo>
                  <a:cubicBezTo>
                    <a:pt x="1101561" y="1011159"/>
                    <a:pt x="1111975" y="1028368"/>
                    <a:pt x="1107911" y="1050529"/>
                  </a:cubicBezTo>
                  <a:cubicBezTo>
                    <a:pt x="1103783" y="1073008"/>
                    <a:pt x="1088480" y="1080756"/>
                    <a:pt x="1068096" y="1073770"/>
                  </a:cubicBezTo>
                  <a:cubicBezTo>
                    <a:pt x="1059651" y="1070913"/>
                    <a:pt x="1051332" y="1066150"/>
                    <a:pt x="1042760" y="1070088"/>
                  </a:cubicBezTo>
                  <a:cubicBezTo>
                    <a:pt x="1025234" y="1078215"/>
                    <a:pt x="1012153" y="1088375"/>
                    <a:pt x="1036029" y="1105901"/>
                  </a:cubicBezTo>
                  <a:cubicBezTo>
                    <a:pt x="1039331" y="1107743"/>
                    <a:pt x="1042061" y="1110283"/>
                    <a:pt x="1044411" y="1113331"/>
                  </a:cubicBezTo>
                  <a:cubicBezTo>
                    <a:pt x="1046633" y="1131937"/>
                    <a:pt x="1047522" y="1150669"/>
                    <a:pt x="1049046" y="1169402"/>
                  </a:cubicBezTo>
                  <a:cubicBezTo>
                    <a:pt x="1052221" y="1208899"/>
                    <a:pt x="1071017" y="1234598"/>
                    <a:pt x="1105434" y="1246491"/>
                  </a:cubicBezTo>
                  <a:cubicBezTo>
                    <a:pt x="1121627" y="1255127"/>
                    <a:pt x="1132041" y="1270177"/>
                    <a:pt x="1142518" y="1285163"/>
                  </a:cubicBezTo>
                  <a:cubicBezTo>
                    <a:pt x="1159917" y="1303388"/>
                    <a:pt x="1159981" y="1329550"/>
                    <a:pt x="1167728" y="1352029"/>
                  </a:cubicBezTo>
                  <a:cubicBezTo>
                    <a:pt x="1172300" y="1365427"/>
                    <a:pt x="1163791" y="1378953"/>
                    <a:pt x="1151091" y="1385239"/>
                  </a:cubicBezTo>
                  <a:cubicBezTo>
                    <a:pt x="1128104" y="1396670"/>
                    <a:pt x="1104799" y="1399019"/>
                    <a:pt x="1082765" y="1382064"/>
                  </a:cubicBezTo>
                  <a:cubicBezTo>
                    <a:pt x="1076542" y="1377302"/>
                    <a:pt x="1072605" y="1369872"/>
                    <a:pt x="1068477" y="1363141"/>
                  </a:cubicBezTo>
                  <a:cubicBezTo>
                    <a:pt x="1048221" y="1330185"/>
                    <a:pt x="1022186" y="1319834"/>
                    <a:pt x="986816" y="1334503"/>
                  </a:cubicBezTo>
                  <a:cubicBezTo>
                    <a:pt x="967957" y="1342313"/>
                    <a:pt x="947319" y="1347012"/>
                    <a:pt x="931889" y="1320787"/>
                  </a:cubicBezTo>
                  <a:cubicBezTo>
                    <a:pt x="937477" y="1341742"/>
                    <a:pt x="934111" y="1357045"/>
                    <a:pt x="915379" y="1364983"/>
                  </a:cubicBezTo>
                  <a:cubicBezTo>
                    <a:pt x="890677" y="1375524"/>
                    <a:pt x="863944" y="1382255"/>
                    <a:pt x="845148" y="1357490"/>
                  </a:cubicBezTo>
                  <a:cubicBezTo>
                    <a:pt x="821843" y="1326756"/>
                    <a:pt x="797396" y="1308658"/>
                    <a:pt x="758089" y="1312976"/>
                  </a:cubicBezTo>
                  <a:cubicBezTo>
                    <a:pt x="735864" y="1315453"/>
                    <a:pt x="734340" y="1288656"/>
                    <a:pt x="729260" y="1271383"/>
                  </a:cubicBezTo>
                  <a:cubicBezTo>
                    <a:pt x="725577" y="1258874"/>
                    <a:pt x="732626" y="1244332"/>
                    <a:pt x="725006" y="1231823"/>
                  </a:cubicBezTo>
                  <a:cubicBezTo>
                    <a:pt x="722021" y="1217091"/>
                    <a:pt x="712115" y="1197342"/>
                    <a:pt x="730340" y="1190928"/>
                  </a:cubicBezTo>
                  <a:cubicBezTo>
                    <a:pt x="743738" y="1186166"/>
                    <a:pt x="756121" y="1197977"/>
                    <a:pt x="760947" y="1217344"/>
                  </a:cubicBezTo>
                  <a:cubicBezTo>
                    <a:pt x="766662" y="1240205"/>
                    <a:pt x="782600" y="1249285"/>
                    <a:pt x="799682" y="1228394"/>
                  </a:cubicBezTo>
                  <a:cubicBezTo>
                    <a:pt x="815557" y="1208963"/>
                    <a:pt x="834353" y="1218488"/>
                    <a:pt x="855943" y="1219567"/>
                  </a:cubicBezTo>
                  <a:cubicBezTo>
                    <a:pt x="837782" y="1188896"/>
                    <a:pt x="795999" y="1210232"/>
                    <a:pt x="785902" y="117448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7" name="Полилиния: фигура 186">
              <a:extLst>
                <a:ext uri="{FF2B5EF4-FFF2-40B4-BE49-F238E27FC236}">
                  <a16:creationId xmlns="" xmlns:a16="http://schemas.microsoft.com/office/drawing/2014/main" id="{1227D33E-FDC4-4435-9324-AA8FA318A216}"/>
                </a:ext>
              </a:extLst>
            </p:cNvPr>
            <p:cNvSpPr/>
            <p:nvPr/>
          </p:nvSpPr>
          <p:spPr>
            <a:xfrm>
              <a:off x="2050041" y="4590948"/>
              <a:ext cx="1482397" cy="1050051"/>
            </a:xfrm>
            <a:custGeom>
              <a:avLst/>
              <a:gdLst>
                <a:gd name="connsiteX0" fmla="*/ 930458 w 1482397"/>
                <a:gd name="connsiteY0" fmla="*/ 336422 h 1050051"/>
                <a:gd name="connsiteX1" fmla="*/ 856862 w 1482397"/>
                <a:gd name="connsiteY1" fmla="*/ 348233 h 1050051"/>
                <a:gd name="connsiteX2" fmla="*/ 858576 w 1482397"/>
                <a:gd name="connsiteY2" fmla="*/ 358139 h 1050051"/>
                <a:gd name="connsiteX3" fmla="*/ 966399 w 1482397"/>
                <a:gd name="connsiteY3" fmla="*/ 426592 h 1050051"/>
                <a:gd name="connsiteX4" fmla="*/ 976559 w 1482397"/>
                <a:gd name="connsiteY4" fmla="*/ 431482 h 1050051"/>
                <a:gd name="connsiteX5" fmla="*/ 1114227 w 1482397"/>
                <a:gd name="connsiteY5" fmla="*/ 471042 h 1050051"/>
                <a:gd name="connsiteX6" fmla="*/ 1174679 w 1482397"/>
                <a:gd name="connsiteY6" fmla="*/ 486028 h 1050051"/>
                <a:gd name="connsiteX7" fmla="*/ 1239386 w 1482397"/>
                <a:gd name="connsiteY7" fmla="*/ 447484 h 1050051"/>
                <a:gd name="connsiteX8" fmla="*/ 1265421 w 1482397"/>
                <a:gd name="connsiteY8" fmla="*/ 444626 h 1050051"/>
                <a:gd name="connsiteX9" fmla="*/ 1408487 w 1482397"/>
                <a:gd name="connsiteY9" fmla="*/ 560768 h 1050051"/>
                <a:gd name="connsiteX10" fmla="*/ 1471923 w 1482397"/>
                <a:gd name="connsiteY10" fmla="*/ 654622 h 1050051"/>
                <a:gd name="connsiteX11" fmla="*/ 1457953 w 1482397"/>
                <a:gd name="connsiteY11" fmla="*/ 726631 h 1050051"/>
                <a:gd name="connsiteX12" fmla="*/ 1463731 w 1482397"/>
                <a:gd name="connsiteY12" fmla="*/ 827469 h 1050051"/>
                <a:gd name="connsiteX13" fmla="*/ 1454842 w 1482397"/>
                <a:gd name="connsiteY13" fmla="*/ 847536 h 1050051"/>
                <a:gd name="connsiteX14" fmla="*/ 1423028 w 1482397"/>
                <a:gd name="connsiteY14" fmla="*/ 809245 h 1050051"/>
                <a:gd name="connsiteX15" fmla="*/ 1319460 w 1482397"/>
                <a:gd name="connsiteY15" fmla="*/ 731584 h 1050051"/>
                <a:gd name="connsiteX16" fmla="*/ 1396866 w 1482397"/>
                <a:gd name="connsiteY16" fmla="*/ 801307 h 1050051"/>
                <a:gd name="connsiteX17" fmla="*/ 1436045 w 1482397"/>
                <a:gd name="connsiteY17" fmla="*/ 851282 h 1050051"/>
                <a:gd name="connsiteX18" fmla="*/ 1460366 w 1482397"/>
                <a:gd name="connsiteY18" fmla="*/ 909893 h 1050051"/>
                <a:gd name="connsiteX19" fmla="*/ 1448618 w 1482397"/>
                <a:gd name="connsiteY19" fmla="*/ 982982 h 1050051"/>
                <a:gd name="connsiteX20" fmla="*/ 1463795 w 1482397"/>
                <a:gd name="connsiteY20" fmla="*/ 1023939 h 1050051"/>
                <a:gd name="connsiteX21" fmla="*/ 1439475 w 1482397"/>
                <a:gd name="connsiteY21" fmla="*/ 1040767 h 1050051"/>
                <a:gd name="connsiteX22" fmla="*/ 1402962 w 1482397"/>
                <a:gd name="connsiteY22" fmla="*/ 1032830 h 1050051"/>
                <a:gd name="connsiteX23" fmla="*/ 1364544 w 1482397"/>
                <a:gd name="connsiteY23" fmla="*/ 1010985 h 1050051"/>
                <a:gd name="connsiteX24" fmla="*/ 1318380 w 1482397"/>
                <a:gd name="connsiteY24" fmla="*/ 849377 h 1050051"/>
                <a:gd name="connsiteX25" fmla="*/ 1298124 w 1482397"/>
                <a:gd name="connsiteY25" fmla="*/ 797434 h 1050051"/>
                <a:gd name="connsiteX26" fmla="*/ 1298695 w 1482397"/>
                <a:gd name="connsiteY26" fmla="*/ 803339 h 1050051"/>
                <a:gd name="connsiteX27" fmla="*/ 1250118 w 1482397"/>
                <a:gd name="connsiteY27" fmla="*/ 900241 h 1050051"/>
                <a:gd name="connsiteX28" fmla="*/ 1091748 w 1482397"/>
                <a:gd name="connsiteY28" fmla="*/ 932880 h 1050051"/>
                <a:gd name="connsiteX29" fmla="*/ 1061205 w 1482397"/>
                <a:gd name="connsiteY29" fmla="*/ 905003 h 1050051"/>
                <a:gd name="connsiteX30" fmla="*/ 1074095 w 1482397"/>
                <a:gd name="connsiteY30" fmla="*/ 845885 h 1050051"/>
                <a:gd name="connsiteX31" fmla="*/ 1101401 w 1482397"/>
                <a:gd name="connsiteY31" fmla="*/ 689293 h 1050051"/>
                <a:gd name="connsiteX32" fmla="*/ 1044822 w 1482397"/>
                <a:gd name="connsiteY32" fmla="*/ 634492 h 1050051"/>
                <a:gd name="connsiteX33" fmla="*/ 984624 w 1482397"/>
                <a:gd name="connsiteY33" fmla="*/ 579501 h 1050051"/>
                <a:gd name="connsiteX34" fmla="*/ 898962 w 1482397"/>
                <a:gd name="connsiteY34" fmla="*/ 480440 h 1050051"/>
                <a:gd name="connsiteX35" fmla="*/ 960748 w 1482397"/>
                <a:gd name="connsiteY35" fmla="*/ 548132 h 1050051"/>
                <a:gd name="connsiteX36" fmla="*/ 1041139 w 1482397"/>
                <a:gd name="connsiteY36" fmla="*/ 644335 h 1050051"/>
                <a:gd name="connsiteX37" fmla="*/ 1073207 w 1482397"/>
                <a:gd name="connsiteY37" fmla="*/ 662242 h 1050051"/>
                <a:gd name="connsiteX38" fmla="*/ 1102480 w 1482397"/>
                <a:gd name="connsiteY38" fmla="*/ 691007 h 1050051"/>
                <a:gd name="connsiteX39" fmla="*/ 1083494 w 1482397"/>
                <a:gd name="connsiteY39" fmla="*/ 828041 h 1050051"/>
                <a:gd name="connsiteX40" fmla="*/ 1020248 w 1482397"/>
                <a:gd name="connsiteY40" fmla="*/ 821881 h 1050051"/>
                <a:gd name="connsiteX41" fmla="*/ 1053648 w 1482397"/>
                <a:gd name="connsiteY41" fmla="*/ 910528 h 1050051"/>
                <a:gd name="connsiteX42" fmla="*/ 1000436 w 1482397"/>
                <a:gd name="connsiteY42" fmla="*/ 910464 h 1050051"/>
                <a:gd name="connsiteX43" fmla="*/ 880484 w 1482397"/>
                <a:gd name="connsiteY43" fmla="*/ 723964 h 1050051"/>
                <a:gd name="connsiteX44" fmla="*/ 837939 w 1482397"/>
                <a:gd name="connsiteY44" fmla="*/ 695452 h 1050051"/>
                <a:gd name="connsiteX45" fmla="*/ 791267 w 1482397"/>
                <a:gd name="connsiteY45" fmla="*/ 668465 h 1050051"/>
                <a:gd name="connsiteX46" fmla="*/ 733672 w 1482397"/>
                <a:gd name="connsiteY46" fmla="*/ 598995 h 1050051"/>
                <a:gd name="connsiteX47" fmla="*/ 686364 w 1482397"/>
                <a:gd name="connsiteY47" fmla="*/ 582422 h 1050051"/>
                <a:gd name="connsiteX48" fmla="*/ 723131 w 1482397"/>
                <a:gd name="connsiteY48" fmla="*/ 597471 h 1050051"/>
                <a:gd name="connsiteX49" fmla="*/ 740467 w 1482397"/>
                <a:gd name="connsiteY49" fmla="*/ 625348 h 1050051"/>
                <a:gd name="connsiteX50" fmla="*/ 717479 w 1482397"/>
                <a:gd name="connsiteY50" fmla="*/ 648462 h 1050051"/>
                <a:gd name="connsiteX51" fmla="*/ 671886 w 1482397"/>
                <a:gd name="connsiteY51" fmla="*/ 650240 h 1050051"/>
                <a:gd name="connsiteX52" fmla="*/ 501770 w 1482397"/>
                <a:gd name="connsiteY52" fmla="*/ 669798 h 1050051"/>
                <a:gd name="connsiteX53" fmla="*/ 546537 w 1482397"/>
                <a:gd name="connsiteY53" fmla="*/ 693230 h 1050051"/>
                <a:gd name="connsiteX54" fmla="*/ 572445 w 1482397"/>
                <a:gd name="connsiteY54" fmla="*/ 734124 h 1050051"/>
                <a:gd name="connsiteX55" fmla="*/ 593908 w 1482397"/>
                <a:gd name="connsiteY55" fmla="*/ 802006 h 1050051"/>
                <a:gd name="connsiteX56" fmla="*/ 605529 w 1482397"/>
                <a:gd name="connsiteY56" fmla="*/ 818071 h 1050051"/>
                <a:gd name="connsiteX57" fmla="*/ 606291 w 1482397"/>
                <a:gd name="connsiteY57" fmla="*/ 888938 h 1050051"/>
                <a:gd name="connsiteX58" fmla="*/ 546474 w 1482397"/>
                <a:gd name="connsiteY58" fmla="*/ 870777 h 1050051"/>
                <a:gd name="connsiteX59" fmla="*/ 494023 w 1482397"/>
                <a:gd name="connsiteY59" fmla="*/ 812483 h 1050051"/>
                <a:gd name="connsiteX60" fmla="*/ 457637 w 1482397"/>
                <a:gd name="connsiteY60" fmla="*/ 795338 h 1050051"/>
                <a:gd name="connsiteX61" fmla="*/ 362959 w 1482397"/>
                <a:gd name="connsiteY61" fmla="*/ 658749 h 1050051"/>
                <a:gd name="connsiteX62" fmla="*/ 331399 w 1482397"/>
                <a:gd name="connsiteY62" fmla="*/ 586105 h 1050051"/>
                <a:gd name="connsiteX63" fmla="*/ 304920 w 1482397"/>
                <a:gd name="connsiteY63" fmla="*/ 503300 h 1050051"/>
                <a:gd name="connsiteX64" fmla="*/ 228021 w 1482397"/>
                <a:gd name="connsiteY64" fmla="*/ 440753 h 1050051"/>
                <a:gd name="connsiteX65" fmla="*/ 136073 w 1482397"/>
                <a:gd name="connsiteY65" fmla="*/ 462279 h 1050051"/>
                <a:gd name="connsiteX66" fmla="*/ 98799 w 1482397"/>
                <a:gd name="connsiteY66" fmla="*/ 438149 h 1050051"/>
                <a:gd name="connsiteX67" fmla="*/ 106736 w 1482397"/>
                <a:gd name="connsiteY67" fmla="*/ 383539 h 1050051"/>
                <a:gd name="connsiteX68" fmla="*/ 102164 w 1482397"/>
                <a:gd name="connsiteY68" fmla="*/ 312418 h 1050051"/>
                <a:gd name="connsiteX69" fmla="*/ 21964 w 1482397"/>
                <a:gd name="connsiteY69" fmla="*/ 122426 h 1050051"/>
                <a:gd name="connsiteX70" fmla="*/ 10280 w 1482397"/>
                <a:gd name="connsiteY70" fmla="*/ 83944 h 1050051"/>
                <a:gd name="connsiteX71" fmla="*/ 31362 w 1482397"/>
                <a:gd name="connsiteY71" fmla="*/ 3871 h 1050051"/>
                <a:gd name="connsiteX72" fmla="*/ 91433 w 1482397"/>
                <a:gd name="connsiteY72" fmla="*/ 48638 h 1050051"/>
                <a:gd name="connsiteX73" fmla="*/ 154552 w 1482397"/>
                <a:gd name="connsiteY73" fmla="*/ 100709 h 1050051"/>
                <a:gd name="connsiteX74" fmla="*/ 338257 w 1482397"/>
                <a:gd name="connsiteY74" fmla="*/ 226820 h 1050051"/>
                <a:gd name="connsiteX75" fmla="*/ 379215 w 1482397"/>
                <a:gd name="connsiteY75" fmla="*/ 234948 h 1050051"/>
                <a:gd name="connsiteX76" fmla="*/ 424490 w 1482397"/>
                <a:gd name="connsiteY76" fmla="*/ 309243 h 1050051"/>
                <a:gd name="connsiteX77" fmla="*/ 445192 w 1482397"/>
                <a:gd name="connsiteY77" fmla="*/ 351281 h 1050051"/>
                <a:gd name="connsiteX78" fmla="*/ 492118 w 1482397"/>
                <a:gd name="connsiteY78" fmla="*/ 377506 h 1050051"/>
                <a:gd name="connsiteX79" fmla="*/ 543236 w 1482397"/>
                <a:gd name="connsiteY79" fmla="*/ 391476 h 1050051"/>
                <a:gd name="connsiteX80" fmla="*/ 453764 w 1482397"/>
                <a:gd name="connsiteY80" fmla="*/ 304925 h 1050051"/>
                <a:gd name="connsiteX81" fmla="*/ 418014 w 1482397"/>
                <a:gd name="connsiteY81" fmla="*/ 255649 h 1050051"/>
                <a:gd name="connsiteX82" fmla="*/ 421887 w 1482397"/>
                <a:gd name="connsiteY82" fmla="*/ 218184 h 1050051"/>
                <a:gd name="connsiteX83" fmla="*/ 456240 w 1482397"/>
                <a:gd name="connsiteY83" fmla="*/ 209294 h 1050051"/>
                <a:gd name="connsiteX84" fmla="*/ 553904 w 1482397"/>
                <a:gd name="connsiteY84" fmla="*/ 266190 h 1050051"/>
                <a:gd name="connsiteX85" fmla="*/ 690555 w 1482397"/>
                <a:gd name="connsiteY85" fmla="*/ 280986 h 1050051"/>
                <a:gd name="connsiteX86" fmla="*/ 734243 w 1482397"/>
                <a:gd name="connsiteY86" fmla="*/ 291654 h 1050051"/>
                <a:gd name="connsiteX87" fmla="*/ 833176 w 1482397"/>
                <a:gd name="connsiteY87" fmla="*/ 320039 h 1050051"/>
                <a:gd name="connsiteX88" fmla="*/ 905058 w 1482397"/>
                <a:gd name="connsiteY88" fmla="*/ 317498 h 1050051"/>
                <a:gd name="connsiteX89" fmla="*/ 930649 w 1482397"/>
                <a:gd name="connsiteY89" fmla="*/ 336422 h 105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482397" h="1050051">
                  <a:moveTo>
                    <a:pt x="930458" y="336422"/>
                  </a:moveTo>
                  <a:cubicBezTo>
                    <a:pt x="907789" y="350836"/>
                    <a:pt x="881881" y="346645"/>
                    <a:pt x="856862" y="348233"/>
                  </a:cubicBezTo>
                  <a:cubicBezTo>
                    <a:pt x="857687" y="353503"/>
                    <a:pt x="857687" y="357948"/>
                    <a:pt x="858576" y="358139"/>
                  </a:cubicBezTo>
                  <a:cubicBezTo>
                    <a:pt x="900931" y="369442"/>
                    <a:pt x="935030" y="395413"/>
                    <a:pt x="966399" y="426592"/>
                  </a:cubicBezTo>
                  <a:cubicBezTo>
                    <a:pt x="969067" y="429196"/>
                    <a:pt x="973575" y="432117"/>
                    <a:pt x="976559" y="431482"/>
                  </a:cubicBezTo>
                  <a:cubicBezTo>
                    <a:pt x="1028248" y="420560"/>
                    <a:pt x="1064189" y="472058"/>
                    <a:pt x="1114227" y="471042"/>
                  </a:cubicBezTo>
                  <a:cubicBezTo>
                    <a:pt x="1133786" y="470661"/>
                    <a:pt x="1150232" y="490918"/>
                    <a:pt x="1174679" y="486028"/>
                  </a:cubicBezTo>
                  <a:cubicBezTo>
                    <a:pt x="1201540" y="480631"/>
                    <a:pt x="1227257" y="480821"/>
                    <a:pt x="1239386" y="447484"/>
                  </a:cubicBezTo>
                  <a:cubicBezTo>
                    <a:pt x="1244339" y="433831"/>
                    <a:pt x="1256150" y="429386"/>
                    <a:pt x="1265421" y="444626"/>
                  </a:cubicBezTo>
                  <a:cubicBezTo>
                    <a:pt x="1300029" y="501776"/>
                    <a:pt x="1359401" y="524700"/>
                    <a:pt x="1408487" y="560768"/>
                  </a:cubicBezTo>
                  <a:cubicBezTo>
                    <a:pt x="1442395" y="585660"/>
                    <a:pt x="1448873" y="625157"/>
                    <a:pt x="1471923" y="654622"/>
                  </a:cubicBezTo>
                  <a:cubicBezTo>
                    <a:pt x="1449254" y="674497"/>
                    <a:pt x="1459985" y="702310"/>
                    <a:pt x="1457953" y="726631"/>
                  </a:cubicBezTo>
                  <a:cubicBezTo>
                    <a:pt x="1455095" y="760349"/>
                    <a:pt x="1451984" y="794513"/>
                    <a:pt x="1463731" y="827469"/>
                  </a:cubicBezTo>
                  <a:cubicBezTo>
                    <a:pt x="1458080" y="832740"/>
                    <a:pt x="1461763" y="842900"/>
                    <a:pt x="1454842" y="847536"/>
                  </a:cubicBezTo>
                  <a:cubicBezTo>
                    <a:pt x="1428552" y="849822"/>
                    <a:pt x="1426584" y="827850"/>
                    <a:pt x="1423028" y="809245"/>
                  </a:cubicBezTo>
                  <a:cubicBezTo>
                    <a:pt x="1409630" y="739522"/>
                    <a:pt x="1384801" y="720218"/>
                    <a:pt x="1319460" y="731584"/>
                  </a:cubicBezTo>
                  <a:cubicBezTo>
                    <a:pt x="1342319" y="759461"/>
                    <a:pt x="1365306" y="785877"/>
                    <a:pt x="1396866" y="801307"/>
                  </a:cubicBezTo>
                  <a:cubicBezTo>
                    <a:pt x="1417567" y="811404"/>
                    <a:pt x="1431029" y="827279"/>
                    <a:pt x="1436045" y="851282"/>
                  </a:cubicBezTo>
                  <a:cubicBezTo>
                    <a:pt x="1426267" y="879349"/>
                    <a:pt x="1447031" y="892875"/>
                    <a:pt x="1460366" y="909893"/>
                  </a:cubicBezTo>
                  <a:cubicBezTo>
                    <a:pt x="1491989" y="950216"/>
                    <a:pt x="1490846" y="957772"/>
                    <a:pt x="1448618" y="982982"/>
                  </a:cubicBezTo>
                  <a:cubicBezTo>
                    <a:pt x="1448618" y="998793"/>
                    <a:pt x="1450841" y="1013652"/>
                    <a:pt x="1463795" y="1023939"/>
                  </a:cubicBezTo>
                  <a:cubicBezTo>
                    <a:pt x="1470399" y="1054166"/>
                    <a:pt x="1456366" y="1055817"/>
                    <a:pt x="1439475" y="1040767"/>
                  </a:cubicBezTo>
                  <a:cubicBezTo>
                    <a:pt x="1426965" y="1029654"/>
                    <a:pt x="1418329" y="1027305"/>
                    <a:pt x="1402962" y="1032830"/>
                  </a:cubicBezTo>
                  <a:cubicBezTo>
                    <a:pt x="1386198" y="1038862"/>
                    <a:pt x="1371911" y="1032068"/>
                    <a:pt x="1364544" y="1010985"/>
                  </a:cubicBezTo>
                  <a:cubicBezTo>
                    <a:pt x="1346066" y="958153"/>
                    <a:pt x="1313173" y="910591"/>
                    <a:pt x="1318380" y="849377"/>
                  </a:cubicBezTo>
                  <a:cubicBezTo>
                    <a:pt x="1320031" y="830327"/>
                    <a:pt x="1306188" y="814262"/>
                    <a:pt x="1298124" y="797434"/>
                  </a:cubicBezTo>
                  <a:cubicBezTo>
                    <a:pt x="1297044" y="798196"/>
                    <a:pt x="1297298" y="800164"/>
                    <a:pt x="1298695" y="803339"/>
                  </a:cubicBezTo>
                  <a:cubicBezTo>
                    <a:pt x="1332921" y="880683"/>
                    <a:pt x="1330191" y="886334"/>
                    <a:pt x="1250118" y="900241"/>
                  </a:cubicBezTo>
                  <a:cubicBezTo>
                    <a:pt x="1197095" y="909448"/>
                    <a:pt x="1142548" y="908369"/>
                    <a:pt x="1091748" y="932880"/>
                  </a:cubicBezTo>
                  <a:cubicBezTo>
                    <a:pt x="1072191" y="942278"/>
                    <a:pt x="1059046" y="925768"/>
                    <a:pt x="1061205" y="905003"/>
                  </a:cubicBezTo>
                  <a:cubicBezTo>
                    <a:pt x="1063237" y="885255"/>
                    <a:pt x="1067364" y="865252"/>
                    <a:pt x="1074095" y="845885"/>
                  </a:cubicBezTo>
                  <a:cubicBezTo>
                    <a:pt x="1091431" y="795529"/>
                    <a:pt x="1106417" y="744538"/>
                    <a:pt x="1101401" y="689293"/>
                  </a:cubicBezTo>
                  <a:cubicBezTo>
                    <a:pt x="1097717" y="649034"/>
                    <a:pt x="1082795" y="633540"/>
                    <a:pt x="1044822" y="634492"/>
                  </a:cubicBezTo>
                  <a:cubicBezTo>
                    <a:pt x="1018723" y="623887"/>
                    <a:pt x="999420" y="605155"/>
                    <a:pt x="984624" y="579501"/>
                  </a:cubicBezTo>
                  <a:cubicBezTo>
                    <a:pt x="962145" y="540575"/>
                    <a:pt x="924998" y="516064"/>
                    <a:pt x="898962" y="480440"/>
                  </a:cubicBezTo>
                  <a:cubicBezTo>
                    <a:pt x="917695" y="505079"/>
                    <a:pt x="942714" y="523303"/>
                    <a:pt x="960748" y="548132"/>
                  </a:cubicBezTo>
                  <a:cubicBezTo>
                    <a:pt x="985576" y="582231"/>
                    <a:pt x="1012754" y="613727"/>
                    <a:pt x="1041139" y="644335"/>
                  </a:cubicBezTo>
                  <a:cubicBezTo>
                    <a:pt x="1045139" y="664337"/>
                    <a:pt x="1058729" y="662750"/>
                    <a:pt x="1073207" y="662242"/>
                  </a:cubicBezTo>
                  <a:cubicBezTo>
                    <a:pt x="1090605" y="661670"/>
                    <a:pt x="1100067" y="671068"/>
                    <a:pt x="1102480" y="691007"/>
                  </a:cubicBezTo>
                  <a:cubicBezTo>
                    <a:pt x="1108258" y="738696"/>
                    <a:pt x="1092638" y="783337"/>
                    <a:pt x="1083494" y="828041"/>
                  </a:cubicBezTo>
                  <a:cubicBezTo>
                    <a:pt x="1075620" y="866776"/>
                    <a:pt x="1053458" y="864681"/>
                    <a:pt x="1020248" y="821881"/>
                  </a:cubicBezTo>
                  <a:cubicBezTo>
                    <a:pt x="1038789" y="851663"/>
                    <a:pt x="1080128" y="868491"/>
                    <a:pt x="1053648" y="910528"/>
                  </a:cubicBezTo>
                  <a:cubicBezTo>
                    <a:pt x="1038091" y="935230"/>
                    <a:pt x="1018279" y="922466"/>
                    <a:pt x="1000436" y="910464"/>
                  </a:cubicBezTo>
                  <a:cubicBezTo>
                    <a:pt x="961954" y="847218"/>
                    <a:pt x="910392" y="793687"/>
                    <a:pt x="880484" y="723964"/>
                  </a:cubicBezTo>
                  <a:cubicBezTo>
                    <a:pt x="872420" y="705168"/>
                    <a:pt x="857116" y="693039"/>
                    <a:pt x="837939" y="695452"/>
                  </a:cubicBezTo>
                  <a:cubicBezTo>
                    <a:pt x="815015" y="698374"/>
                    <a:pt x="802506" y="686562"/>
                    <a:pt x="791267" y="668465"/>
                  </a:cubicBezTo>
                  <a:cubicBezTo>
                    <a:pt x="775137" y="642493"/>
                    <a:pt x="751452" y="623697"/>
                    <a:pt x="733672" y="598995"/>
                  </a:cubicBezTo>
                  <a:cubicBezTo>
                    <a:pt x="721988" y="582866"/>
                    <a:pt x="705097" y="572071"/>
                    <a:pt x="686364" y="582422"/>
                  </a:cubicBezTo>
                  <a:cubicBezTo>
                    <a:pt x="697667" y="585216"/>
                    <a:pt x="709669" y="593280"/>
                    <a:pt x="723131" y="597471"/>
                  </a:cubicBezTo>
                  <a:cubicBezTo>
                    <a:pt x="735640" y="601345"/>
                    <a:pt x="741927" y="611314"/>
                    <a:pt x="740467" y="625348"/>
                  </a:cubicBezTo>
                  <a:cubicBezTo>
                    <a:pt x="738942" y="639636"/>
                    <a:pt x="729989" y="646240"/>
                    <a:pt x="717479" y="648462"/>
                  </a:cubicBezTo>
                  <a:cubicBezTo>
                    <a:pt x="702367" y="651129"/>
                    <a:pt x="687063" y="649796"/>
                    <a:pt x="671886" y="650240"/>
                  </a:cubicBezTo>
                  <a:cubicBezTo>
                    <a:pt x="617404" y="651828"/>
                    <a:pt x="564952" y="670179"/>
                    <a:pt x="501770" y="669798"/>
                  </a:cubicBezTo>
                  <a:cubicBezTo>
                    <a:pt x="519677" y="684530"/>
                    <a:pt x="534599" y="685927"/>
                    <a:pt x="546537" y="693230"/>
                  </a:cubicBezTo>
                  <a:cubicBezTo>
                    <a:pt x="561651" y="702501"/>
                    <a:pt x="575239" y="713232"/>
                    <a:pt x="572445" y="734124"/>
                  </a:cubicBezTo>
                  <a:cubicBezTo>
                    <a:pt x="568889" y="761112"/>
                    <a:pt x="581589" y="781305"/>
                    <a:pt x="593908" y="802006"/>
                  </a:cubicBezTo>
                  <a:cubicBezTo>
                    <a:pt x="597337" y="807784"/>
                    <a:pt x="603370" y="812039"/>
                    <a:pt x="605529" y="818071"/>
                  </a:cubicBezTo>
                  <a:cubicBezTo>
                    <a:pt x="613784" y="841567"/>
                    <a:pt x="630675" y="867729"/>
                    <a:pt x="606291" y="888938"/>
                  </a:cubicBezTo>
                  <a:cubicBezTo>
                    <a:pt x="582034" y="910083"/>
                    <a:pt x="562095" y="886969"/>
                    <a:pt x="546474" y="870777"/>
                  </a:cubicBezTo>
                  <a:cubicBezTo>
                    <a:pt x="528567" y="852108"/>
                    <a:pt x="503357" y="840741"/>
                    <a:pt x="494023" y="812483"/>
                  </a:cubicBezTo>
                  <a:cubicBezTo>
                    <a:pt x="488117" y="794640"/>
                    <a:pt x="468305" y="804990"/>
                    <a:pt x="457637" y="795338"/>
                  </a:cubicBezTo>
                  <a:cubicBezTo>
                    <a:pt x="422141" y="752920"/>
                    <a:pt x="398519" y="701104"/>
                    <a:pt x="362959" y="658749"/>
                  </a:cubicBezTo>
                  <a:cubicBezTo>
                    <a:pt x="358006" y="631825"/>
                    <a:pt x="345306" y="608267"/>
                    <a:pt x="331399" y="586105"/>
                  </a:cubicBezTo>
                  <a:cubicBezTo>
                    <a:pt x="315461" y="560641"/>
                    <a:pt x="306507" y="534670"/>
                    <a:pt x="304920" y="503300"/>
                  </a:cubicBezTo>
                  <a:cubicBezTo>
                    <a:pt x="302761" y="459549"/>
                    <a:pt x="267328" y="429640"/>
                    <a:pt x="228021" y="440753"/>
                  </a:cubicBezTo>
                  <a:cubicBezTo>
                    <a:pt x="197542" y="449325"/>
                    <a:pt x="165474" y="448817"/>
                    <a:pt x="136073" y="462279"/>
                  </a:cubicBezTo>
                  <a:cubicBezTo>
                    <a:pt x="114293" y="472249"/>
                    <a:pt x="101593" y="462152"/>
                    <a:pt x="98799" y="438149"/>
                  </a:cubicBezTo>
                  <a:cubicBezTo>
                    <a:pt x="96576" y="419353"/>
                    <a:pt x="92957" y="397636"/>
                    <a:pt x="106736" y="383539"/>
                  </a:cubicBezTo>
                  <a:cubicBezTo>
                    <a:pt x="133216" y="356424"/>
                    <a:pt x="117722" y="328865"/>
                    <a:pt x="102164" y="312418"/>
                  </a:cubicBezTo>
                  <a:cubicBezTo>
                    <a:pt x="51999" y="259332"/>
                    <a:pt x="39680" y="189926"/>
                    <a:pt x="21964" y="122426"/>
                  </a:cubicBezTo>
                  <a:cubicBezTo>
                    <a:pt x="18535" y="109345"/>
                    <a:pt x="16058" y="96327"/>
                    <a:pt x="10280" y="83944"/>
                  </a:cubicBezTo>
                  <a:cubicBezTo>
                    <a:pt x="-8389" y="43749"/>
                    <a:pt x="-1785" y="19936"/>
                    <a:pt x="31362" y="3871"/>
                  </a:cubicBezTo>
                  <a:cubicBezTo>
                    <a:pt x="55682" y="-7941"/>
                    <a:pt x="76066" y="7363"/>
                    <a:pt x="91433" y="48638"/>
                  </a:cubicBezTo>
                  <a:cubicBezTo>
                    <a:pt x="115753" y="62037"/>
                    <a:pt x="132962" y="91056"/>
                    <a:pt x="154552" y="100709"/>
                  </a:cubicBezTo>
                  <a:cubicBezTo>
                    <a:pt x="223323" y="131506"/>
                    <a:pt x="265296" y="204976"/>
                    <a:pt x="338257" y="226820"/>
                  </a:cubicBezTo>
                  <a:cubicBezTo>
                    <a:pt x="351846" y="230884"/>
                    <a:pt x="365372" y="233107"/>
                    <a:pt x="379215" y="234948"/>
                  </a:cubicBezTo>
                  <a:cubicBezTo>
                    <a:pt x="419220" y="240346"/>
                    <a:pt x="439159" y="270000"/>
                    <a:pt x="424490" y="309243"/>
                  </a:cubicBezTo>
                  <a:cubicBezTo>
                    <a:pt x="414203" y="336803"/>
                    <a:pt x="420680" y="346645"/>
                    <a:pt x="445192" y="351281"/>
                  </a:cubicBezTo>
                  <a:cubicBezTo>
                    <a:pt x="463162" y="354646"/>
                    <a:pt x="474719" y="372299"/>
                    <a:pt x="492118" y="377506"/>
                  </a:cubicBezTo>
                  <a:cubicBezTo>
                    <a:pt x="507929" y="382269"/>
                    <a:pt x="524186" y="385380"/>
                    <a:pt x="543236" y="391476"/>
                  </a:cubicBezTo>
                  <a:cubicBezTo>
                    <a:pt x="520756" y="350900"/>
                    <a:pt x="480815" y="335596"/>
                    <a:pt x="453764" y="304925"/>
                  </a:cubicBezTo>
                  <a:cubicBezTo>
                    <a:pt x="440175" y="289495"/>
                    <a:pt x="428364" y="273302"/>
                    <a:pt x="418014" y="255649"/>
                  </a:cubicBezTo>
                  <a:cubicBezTo>
                    <a:pt x="410203" y="242378"/>
                    <a:pt x="412362" y="229297"/>
                    <a:pt x="421887" y="218184"/>
                  </a:cubicBezTo>
                  <a:cubicBezTo>
                    <a:pt x="431221" y="207326"/>
                    <a:pt x="443223" y="202372"/>
                    <a:pt x="456240" y="209294"/>
                  </a:cubicBezTo>
                  <a:cubicBezTo>
                    <a:pt x="489514" y="226757"/>
                    <a:pt x="525201" y="237933"/>
                    <a:pt x="553904" y="266190"/>
                  </a:cubicBezTo>
                  <a:cubicBezTo>
                    <a:pt x="597464" y="309053"/>
                    <a:pt x="642867" y="312291"/>
                    <a:pt x="690555" y="280986"/>
                  </a:cubicBezTo>
                  <a:cubicBezTo>
                    <a:pt x="708780" y="269048"/>
                    <a:pt x="723131" y="277938"/>
                    <a:pt x="734243" y="291654"/>
                  </a:cubicBezTo>
                  <a:cubicBezTo>
                    <a:pt x="761676" y="325563"/>
                    <a:pt x="793298" y="334390"/>
                    <a:pt x="833176" y="320039"/>
                  </a:cubicBezTo>
                  <a:cubicBezTo>
                    <a:pt x="856036" y="311784"/>
                    <a:pt x="880992" y="315657"/>
                    <a:pt x="905058" y="317498"/>
                  </a:cubicBezTo>
                  <a:cubicBezTo>
                    <a:pt x="916552" y="318387"/>
                    <a:pt x="928363" y="320420"/>
                    <a:pt x="930649" y="33642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8" name="Полилиния: фигура 187">
              <a:extLst>
                <a:ext uri="{FF2B5EF4-FFF2-40B4-BE49-F238E27FC236}">
                  <a16:creationId xmlns="" xmlns:a16="http://schemas.microsoft.com/office/drawing/2014/main" id="{78D79216-2D9E-4190-BA27-DF2CB3C122EB}"/>
                </a:ext>
              </a:extLst>
            </p:cNvPr>
            <p:cNvSpPr/>
            <p:nvPr/>
          </p:nvSpPr>
          <p:spPr>
            <a:xfrm>
              <a:off x="2460625" y="5382593"/>
              <a:ext cx="1124266" cy="981055"/>
            </a:xfrm>
            <a:custGeom>
              <a:avLst/>
              <a:gdLst>
                <a:gd name="connsiteX0" fmla="*/ 588645 w 1124266"/>
                <a:gd name="connsiteY0" fmla="*/ 911303 h 981055"/>
                <a:gd name="connsiteX1" fmla="*/ 588645 w 1124266"/>
                <a:gd name="connsiteY1" fmla="*/ 919495 h 981055"/>
                <a:gd name="connsiteX2" fmla="*/ 549275 w 1124266"/>
                <a:gd name="connsiteY2" fmla="*/ 956007 h 981055"/>
                <a:gd name="connsiteX3" fmla="*/ 467614 w 1124266"/>
                <a:gd name="connsiteY3" fmla="*/ 979122 h 981055"/>
                <a:gd name="connsiteX4" fmla="*/ 432816 w 1124266"/>
                <a:gd name="connsiteY4" fmla="*/ 952070 h 981055"/>
                <a:gd name="connsiteX5" fmla="*/ 431610 w 1124266"/>
                <a:gd name="connsiteY5" fmla="*/ 934290 h 981055"/>
                <a:gd name="connsiteX6" fmla="*/ 423164 w 1124266"/>
                <a:gd name="connsiteY6" fmla="*/ 832944 h 981055"/>
                <a:gd name="connsiteX7" fmla="*/ 447421 w 1124266"/>
                <a:gd name="connsiteY7" fmla="*/ 766522 h 981055"/>
                <a:gd name="connsiteX8" fmla="*/ 449263 w 1124266"/>
                <a:gd name="connsiteY8" fmla="*/ 738138 h 981055"/>
                <a:gd name="connsiteX9" fmla="*/ 416814 w 1124266"/>
                <a:gd name="connsiteY9" fmla="*/ 621424 h 981055"/>
                <a:gd name="connsiteX10" fmla="*/ 412623 w 1124266"/>
                <a:gd name="connsiteY10" fmla="*/ 574434 h 981055"/>
                <a:gd name="connsiteX11" fmla="*/ 410210 w 1124266"/>
                <a:gd name="connsiteY11" fmla="*/ 649936 h 981055"/>
                <a:gd name="connsiteX12" fmla="*/ 420116 w 1124266"/>
                <a:gd name="connsiteY12" fmla="*/ 706642 h 981055"/>
                <a:gd name="connsiteX13" fmla="*/ 371094 w 1124266"/>
                <a:gd name="connsiteY13" fmla="*/ 726581 h 981055"/>
                <a:gd name="connsiteX14" fmla="*/ 360807 w 1124266"/>
                <a:gd name="connsiteY14" fmla="*/ 723660 h 981055"/>
                <a:gd name="connsiteX15" fmla="*/ 312674 w 1124266"/>
                <a:gd name="connsiteY15" fmla="*/ 643903 h 981055"/>
                <a:gd name="connsiteX16" fmla="*/ 296672 w 1124266"/>
                <a:gd name="connsiteY16" fmla="*/ 628917 h 981055"/>
                <a:gd name="connsiteX17" fmla="*/ 266636 w 1124266"/>
                <a:gd name="connsiteY17" fmla="*/ 572275 h 981055"/>
                <a:gd name="connsiteX18" fmla="*/ 290386 w 1124266"/>
                <a:gd name="connsiteY18" fmla="*/ 399110 h 981055"/>
                <a:gd name="connsiteX19" fmla="*/ 329502 w 1124266"/>
                <a:gd name="connsiteY19" fmla="*/ 365835 h 981055"/>
                <a:gd name="connsiteX20" fmla="*/ 440182 w 1124266"/>
                <a:gd name="connsiteY20" fmla="*/ 426605 h 981055"/>
                <a:gd name="connsiteX21" fmla="*/ 526352 w 1124266"/>
                <a:gd name="connsiteY21" fmla="*/ 536143 h 981055"/>
                <a:gd name="connsiteX22" fmla="*/ 487553 w 1124266"/>
                <a:gd name="connsiteY22" fmla="*/ 455053 h 981055"/>
                <a:gd name="connsiteX23" fmla="*/ 486601 w 1124266"/>
                <a:gd name="connsiteY23" fmla="*/ 451307 h 981055"/>
                <a:gd name="connsiteX24" fmla="*/ 442786 w 1124266"/>
                <a:gd name="connsiteY24" fmla="*/ 348055 h 981055"/>
                <a:gd name="connsiteX25" fmla="*/ 363283 w 1124266"/>
                <a:gd name="connsiteY25" fmla="*/ 331037 h 981055"/>
                <a:gd name="connsiteX26" fmla="*/ 279971 w 1124266"/>
                <a:gd name="connsiteY26" fmla="*/ 369519 h 981055"/>
                <a:gd name="connsiteX27" fmla="*/ 246443 w 1124266"/>
                <a:gd name="connsiteY27" fmla="*/ 361263 h 981055"/>
                <a:gd name="connsiteX28" fmla="*/ 245173 w 1124266"/>
                <a:gd name="connsiteY28" fmla="*/ 305129 h 981055"/>
                <a:gd name="connsiteX29" fmla="*/ 237109 w 1124266"/>
                <a:gd name="connsiteY29" fmla="*/ 264489 h 981055"/>
                <a:gd name="connsiteX30" fmla="*/ 123190 w 1124266"/>
                <a:gd name="connsiteY30" fmla="*/ 230834 h 981055"/>
                <a:gd name="connsiteX31" fmla="*/ 0 w 1124266"/>
                <a:gd name="connsiteY31" fmla="*/ 141552 h 981055"/>
                <a:gd name="connsiteX32" fmla="*/ 16510 w 1124266"/>
                <a:gd name="connsiteY32" fmla="*/ 76084 h 981055"/>
                <a:gd name="connsiteX33" fmla="*/ 98361 w 1124266"/>
                <a:gd name="connsiteY33" fmla="*/ 81672 h 981055"/>
                <a:gd name="connsiteX34" fmla="*/ 107950 w 1124266"/>
                <a:gd name="connsiteY34" fmla="*/ 77226 h 981055"/>
                <a:gd name="connsiteX35" fmla="*/ 122047 w 1124266"/>
                <a:gd name="connsiteY35" fmla="*/ 73670 h 981055"/>
                <a:gd name="connsiteX36" fmla="*/ 232156 w 1124266"/>
                <a:gd name="connsiteY36" fmla="*/ 110437 h 981055"/>
                <a:gd name="connsiteX37" fmla="*/ 319469 w 1124266"/>
                <a:gd name="connsiteY37" fmla="*/ 94626 h 981055"/>
                <a:gd name="connsiteX38" fmla="*/ 371158 w 1124266"/>
                <a:gd name="connsiteY38" fmla="*/ 95832 h 981055"/>
                <a:gd name="connsiteX39" fmla="*/ 444055 w 1124266"/>
                <a:gd name="connsiteY39" fmla="*/ 142441 h 981055"/>
                <a:gd name="connsiteX40" fmla="*/ 407988 w 1124266"/>
                <a:gd name="connsiteY40" fmla="*/ 94372 h 981055"/>
                <a:gd name="connsiteX41" fmla="*/ 406210 w 1124266"/>
                <a:gd name="connsiteY41" fmla="*/ 13091 h 981055"/>
                <a:gd name="connsiteX42" fmla="*/ 483997 w 1124266"/>
                <a:gd name="connsiteY42" fmla="*/ 28712 h 981055"/>
                <a:gd name="connsiteX43" fmla="*/ 550164 w 1124266"/>
                <a:gd name="connsiteY43" fmla="*/ 71448 h 981055"/>
                <a:gd name="connsiteX44" fmla="*/ 574104 w 1124266"/>
                <a:gd name="connsiteY44" fmla="*/ 92340 h 981055"/>
                <a:gd name="connsiteX45" fmla="*/ 594297 w 1124266"/>
                <a:gd name="connsiteY45" fmla="*/ 118057 h 981055"/>
                <a:gd name="connsiteX46" fmla="*/ 629031 w 1124266"/>
                <a:gd name="connsiteY46" fmla="*/ 149172 h 981055"/>
                <a:gd name="connsiteX47" fmla="*/ 588645 w 1124266"/>
                <a:gd name="connsiteY47" fmla="*/ 277380 h 981055"/>
                <a:gd name="connsiteX48" fmla="*/ 555435 w 1124266"/>
                <a:gd name="connsiteY48" fmla="*/ 270902 h 981055"/>
                <a:gd name="connsiteX49" fmla="*/ 523113 w 1124266"/>
                <a:gd name="connsiteY49" fmla="*/ 280174 h 981055"/>
                <a:gd name="connsiteX50" fmla="*/ 552386 w 1124266"/>
                <a:gd name="connsiteY50" fmla="*/ 299287 h 981055"/>
                <a:gd name="connsiteX51" fmla="*/ 559943 w 1124266"/>
                <a:gd name="connsiteY51" fmla="*/ 300049 h 981055"/>
                <a:gd name="connsiteX52" fmla="*/ 630682 w 1124266"/>
                <a:gd name="connsiteY52" fmla="*/ 345833 h 981055"/>
                <a:gd name="connsiteX53" fmla="*/ 628586 w 1124266"/>
                <a:gd name="connsiteY53" fmla="*/ 308495 h 981055"/>
                <a:gd name="connsiteX54" fmla="*/ 643255 w 1124266"/>
                <a:gd name="connsiteY54" fmla="*/ 230707 h 981055"/>
                <a:gd name="connsiteX55" fmla="*/ 774891 w 1124266"/>
                <a:gd name="connsiteY55" fmla="*/ 130376 h 981055"/>
                <a:gd name="connsiteX56" fmla="*/ 828358 w 1124266"/>
                <a:gd name="connsiteY56" fmla="*/ 126122 h 981055"/>
                <a:gd name="connsiteX57" fmla="*/ 856869 w 1124266"/>
                <a:gd name="connsiteY57" fmla="*/ 117867 h 981055"/>
                <a:gd name="connsiteX58" fmla="*/ 917829 w 1124266"/>
                <a:gd name="connsiteY58" fmla="*/ 131900 h 981055"/>
                <a:gd name="connsiteX59" fmla="*/ 973709 w 1124266"/>
                <a:gd name="connsiteY59" fmla="*/ 294017 h 981055"/>
                <a:gd name="connsiteX60" fmla="*/ 992315 w 1124266"/>
                <a:gd name="connsiteY60" fmla="*/ 330783 h 981055"/>
                <a:gd name="connsiteX61" fmla="*/ 970216 w 1124266"/>
                <a:gd name="connsiteY61" fmla="*/ 274458 h 981055"/>
                <a:gd name="connsiteX62" fmla="*/ 974852 w 1124266"/>
                <a:gd name="connsiteY62" fmla="*/ 239724 h 981055"/>
                <a:gd name="connsiteX63" fmla="*/ 1020064 w 1124266"/>
                <a:gd name="connsiteY63" fmla="*/ 238708 h 981055"/>
                <a:gd name="connsiteX64" fmla="*/ 1059371 w 1124266"/>
                <a:gd name="connsiteY64" fmla="*/ 256806 h 981055"/>
                <a:gd name="connsiteX65" fmla="*/ 1098867 w 1124266"/>
                <a:gd name="connsiteY65" fmla="*/ 314019 h 981055"/>
                <a:gd name="connsiteX66" fmla="*/ 1118807 w 1124266"/>
                <a:gd name="connsiteY66" fmla="*/ 558749 h 981055"/>
                <a:gd name="connsiteX67" fmla="*/ 1121791 w 1124266"/>
                <a:gd name="connsiteY67" fmla="*/ 657746 h 981055"/>
                <a:gd name="connsiteX68" fmla="*/ 1119378 w 1124266"/>
                <a:gd name="connsiteY68" fmla="*/ 714960 h 981055"/>
                <a:gd name="connsiteX69" fmla="*/ 1095566 w 1124266"/>
                <a:gd name="connsiteY69" fmla="*/ 724739 h 981055"/>
                <a:gd name="connsiteX70" fmla="*/ 1076134 w 1124266"/>
                <a:gd name="connsiteY70" fmla="*/ 706769 h 981055"/>
                <a:gd name="connsiteX71" fmla="*/ 1052195 w 1124266"/>
                <a:gd name="connsiteY71" fmla="*/ 658508 h 981055"/>
                <a:gd name="connsiteX72" fmla="*/ 1026160 w 1124266"/>
                <a:gd name="connsiteY72" fmla="*/ 595071 h 981055"/>
                <a:gd name="connsiteX73" fmla="*/ 948119 w 1124266"/>
                <a:gd name="connsiteY73" fmla="*/ 549859 h 981055"/>
                <a:gd name="connsiteX74" fmla="*/ 855980 w 1124266"/>
                <a:gd name="connsiteY74" fmla="*/ 528333 h 981055"/>
                <a:gd name="connsiteX75" fmla="*/ 820357 w 1124266"/>
                <a:gd name="connsiteY75" fmla="*/ 493598 h 981055"/>
                <a:gd name="connsiteX76" fmla="*/ 793115 w 1124266"/>
                <a:gd name="connsiteY76" fmla="*/ 471056 h 981055"/>
                <a:gd name="connsiteX77" fmla="*/ 702945 w 1124266"/>
                <a:gd name="connsiteY77" fmla="*/ 298588 h 981055"/>
                <a:gd name="connsiteX78" fmla="*/ 771906 w 1124266"/>
                <a:gd name="connsiteY78" fmla="*/ 467119 h 981055"/>
                <a:gd name="connsiteX79" fmla="*/ 780225 w 1124266"/>
                <a:gd name="connsiteY79" fmla="*/ 518617 h 981055"/>
                <a:gd name="connsiteX80" fmla="*/ 850709 w 1124266"/>
                <a:gd name="connsiteY80" fmla="*/ 587134 h 981055"/>
                <a:gd name="connsiteX81" fmla="*/ 893254 w 1124266"/>
                <a:gd name="connsiteY81" fmla="*/ 606120 h 981055"/>
                <a:gd name="connsiteX82" fmla="*/ 888175 w 1124266"/>
                <a:gd name="connsiteY82" fmla="*/ 651777 h 981055"/>
                <a:gd name="connsiteX83" fmla="*/ 812673 w 1124266"/>
                <a:gd name="connsiteY83" fmla="*/ 704102 h 981055"/>
                <a:gd name="connsiteX84" fmla="*/ 767715 w 1124266"/>
                <a:gd name="connsiteY84" fmla="*/ 772999 h 981055"/>
                <a:gd name="connsiteX85" fmla="*/ 756158 w 1124266"/>
                <a:gd name="connsiteY85" fmla="*/ 796748 h 981055"/>
                <a:gd name="connsiteX86" fmla="*/ 725742 w 1124266"/>
                <a:gd name="connsiteY86" fmla="*/ 804877 h 981055"/>
                <a:gd name="connsiteX87" fmla="*/ 688785 w 1124266"/>
                <a:gd name="connsiteY87" fmla="*/ 774015 h 981055"/>
                <a:gd name="connsiteX88" fmla="*/ 661098 w 1124266"/>
                <a:gd name="connsiteY88" fmla="*/ 756680 h 981055"/>
                <a:gd name="connsiteX89" fmla="*/ 608648 w 1124266"/>
                <a:gd name="connsiteY89" fmla="*/ 700038 h 981055"/>
                <a:gd name="connsiteX90" fmla="*/ 607251 w 1124266"/>
                <a:gd name="connsiteY90" fmla="*/ 685814 h 981055"/>
                <a:gd name="connsiteX91" fmla="*/ 600647 w 1124266"/>
                <a:gd name="connsiteY91" fmla="*/ 891491 h 981055"/>
                <a:gd name="connsiteX92" fmla="*/ 588582 w 1124266"/>
                <a:gd name="connsiteY92" fmla="*/ 911303 h 98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124266" h="981055">
                  <a:moveTo>
                    <a:pt x="588645" y="911303"/>
                  </a:moveTo>
                  <a:cubicBezTo>
                    <a:pt x="588645" y="914034"/>
                    <a:pt x="588645" y="916764"/>
                    <a:pt x="588645" y="919495"/>
                  </a:cubicBezTo>
                  <a:cubicBezTo>
                    <a:pt x="582930" y="940831"/>
                    <a:pt x="565848" y="948133"/>
                    <a:pt x="549275" y="956007"/>
                  </a:cubicBezTo>
                  <a:cubicBezTo>
                    <a:pt x="523049" y="967310"/>
                    <a:pt x="494348" y="967945"/>
                    <a:pt x="467614" y="979122"/>
                  </a:cubicBezTo>
                  <a:cubicBezTo>
                    <a:pt x="450279" y="986360"/>
                    <a:pt x="436944" y="972391"/>
                    <a:pt x="432816" y="952070"/>
                  </a:cubicBezTo>
                  <a:cubicBezTo>
                    <a:pt x="432054" y="946165"/>
                    <a:pt x="431610" y="940259"/>
                    <a:pt x="431610" y="934290"/>
                  </a:cubicBezTo>
                  <a:cubicBezTo>
                    <a:pt x="430339" y="900317"/>
                    <a:pt x="409067" y="868313"/>
                    <a:pt x="423164" y="832944"/>
                  </a:cubicBezTo>
                  <a:cubicBezTo>
                    <a:pt x="426402" y="808814"/>
                    <a:pt x="428371" y="784620"/>
                    <a:pt x="447421" y="766522"/>
                  </a:cubicBezTo>
                  <a:cubicBezTo>
                    <a:pt x="454723" y="759601"/>
                    <a:pt x="460311" y="744932"/>
                    <a:pt x="449263" y="738138"/>
                  </a:cubicBezTo>
                  <a:cubicBezTo>
                    <a:pt x="403161" y="710007"/>
                    <a:pt x="423101" y="661366"/>
                    <a:pt x="416814" y="621424"/>
                  </a:cubicBezTo>
                  <a:cubicBezTo>
                    <a:pt x="414655" y="607962"/>
                    <a:pt x="423545" y="592722"/>
                    <a:pt x="412623" y="574434"/>
                  </a:cubicBezTo>
                  <a:cubicBezTo>
                    <a:pt x="399352" y="601676"/>
                    <a:pt x="381254" y="623202"/>
                    <a:pt x="410210" y="649936"/>
                  </a:cubicBezTo>
                  <a:cubicBezTo>
                    <a:pt x="426148" y="664668"/>
                    <a:pt x="426085" y="688100"/>
                    <a:pt x="420116" y="706642"/>
                  </a:cubicBezTo>
                  <a:cubicBezTo>
                    <a:pt x="412560" y="730327"/>
                    <a:pt x="389827" y="726263"/>
                    <a:pt x="371094" y="726581"/>
                  </a:cubicBezTo>
                  <a:cubicBezTo>
                    <a:pt x="367538" y="726136"/>
                    <a:pt x="364109" y="725183"/>
                    <a:pt x="360807" y="723660"/>
                  </a:cubicBezTo>
                  <a:cubicBezTo>
                    <a:pt x="343217" y="698196"/>
                    <a:pt x="314642" y="680479"/>
                    <a:pt x="312674" y="643903"/>
                  </a:cubicBezTo>
                  <a:cubicBezTo>
                    <a:pt x="312166" y="634569"/>
                    <a:pt x="304546" y="630822"/>
                    <a:pt x="296672" y="628917"/>
                  </a:cubicBezTo>
                  <a:cubicBezTo>
                    <a:pt x="267208" y="621805"/>
                    <a:pt x="266510" y="598882"/>
                    <a:pt x="266636" y="572275"/>
                  </a:cubicBezTo>
                  <a:cubicBezTo>
                    <a:pt x="266954" y="513219"/>
                    <a:pt x="291084" y="458419"/>
                    <a:pt x="290386" y="399110"/>
                  </a:cubicBezTo>
                  <a:cubicBezTo>
                    <a:pt x="290132" y="375170"/>
                    <a:pt x="306133" y="366089"/>
                    <a:pt x="329502" y="365835"/>
                  </a:cubicBezTo>
                  <a:cubicBezTo>
                    <a:pt x="377063" y="365264"/>
                    <a:pt x="411734" y="390410"/>
                    <a:pt x="440182" y="426605"/>
                  </a:cubicBezTo>
                  <a:cubicBezTo>
                    <a:pt x="468884" y="463118"/>
                    <a:pt x="505651" y="492328"/>
                    <a:pt x="526352" y="536143"/>
                  </a:cubicBezTo>
                  <a:cubicBezTo>
                    <a:pt x="512699" y="509410"/>
                    <a:pt x="487108" y="489725"/>
                    <a:pt x="487553" y="455053"/>
                  </a:cubicBezTo>
                  <a:cubicBezTo>
                    <a:pt x="487617" y="449846"/>
                    <a:pt x="489712" y="455053"/>
                    <a:pt x="486601" y="451307"/>
                  </a:cubicBezTo>
                  <a:cubicBezTo>
                    <a:pt x="462407" y="421462"/>
                    <a:pt x="448818" y="388251"/>
                    <a:pt x="442786" y="348055"/>
                  </a:cubicBezTo>
                  <a:cubicBezTo>
                    <a:pt x="438721" y="321004"/>
                    <a:pt x="391668" y="310654"/>
                    <a:pt x="363283" y="331037"/>
                  </a:cubicBezTo>
                  <a:cubicBezTo>
                    <a:pt x="337185" y="349770"/>
                    <a:pt x="305054" y="349579"/>
                    <a:pt x="279971" y="369519"/>
                  </a:cubicBezTo>
                  <a:cubicBezTo>
                    <a:pt x="268542" y="378663"/>
                    <a:pt x="255016" y="373646"/>
                    <a:pt x="246443" y="361263"/>
                  </a:cubicBezTo>
                  <a:cubicBezTo>
                    <a:pt x="233870" y="343102"/>
                    <a:pt x="230061" y="319925"/>
                    <a:pt x="245173" y="305129"/>
                  </a:cubicBezTo>
                  <a:cubicBezTo>
                    <a:pt x="268478" y="282460"/>
                    <a:pt x="253683" y="275157"/>
                    <a:pt x="237109" y="264489"/>
                  </a:cubicBezTo>
                  <a:cubicBezTo>
                    <a:pt x="201993" y="241883"/>
                    <a:pt x="165735" y="224357"/>
                    <a:pt x="123190" y="230834"/>
                  </a:cubicBezTo>
                  <a:cubicBezTo>
                    <a:pt x="68263" y="223087"/>
                    <a:pt x="20066" y="204735"/>
                    <a:pt x="0" y="141552"/>
                  </a:cubicBezTo>
                  <a:cubicBezTo>
                    <a:pt x="889" y="118375"/>
                    <a:pt x="-1651" y="94181"/>
                    <a:pt x="16510" y="76084"/>
                  </a:cubicBezTo>
                  <a:cubicBezTo>
                    <a:pt x="44514" y="65352"/>
                    <a:pt x="70612" y="88149"/>
                    <a:pt x="98361" y="81672"/>
                  </a:cubicBezTo>
                  <a:cubicBezTo>
                    <a:pt x="101536" y="80211"/>
                    <a:pt x="104775" y="78750"/>
                    <a:pt x="107950" y="77226"/>
                  </a:cubicBezTo>
                  <a:cubicBezTo>
                    <a:pt x="112395" y="74179"/>
                    <a:pt x="119507" y="70813"/>
                    <a:pt x="122047" y="73670"/>
                  </a:cubicBezTo>
                  <a:cubicBezTo>
                    <a:pt x="152464" y="108024"/>
                    <a:pt x="195453" y="98626"/>
                    <a:pt x="232156" y="110437"/>
                  </a:cubicBezTo>
                  <a:cubicBezTo>
                    <a:pt x="262827" y="120343"/>
                    <a:pt x="293243" y="125677"/>
                    <a:pt x="319469" y="94626"/>
                  </a:cubicBezTo>
                  <a:cubicBezTo>
                    <a:pt x="334582" y="76718"/>
                    <a:pt x="353187" y="84338"/>
                    <a:pt x="371158" y="95832"/>
                  </a:cubicBezTo>
                  <a:cubicBezTo>
                    <a:pt x="394462" y="110755"/>
                    <a:pt x="410655" y="138504"/>
                    <a:pt x="444055" y="142441"/>
                  </a:cubicBezTo>
                  <a:cubicBezTo>
                    <a:pt x="437388" y="119010"/>
                    <a:pt x="420307" y="108659"/>
                    <a:pt x="407988" y="94372"/>
                  </a:cubicBezTo>
                  <a:cubicBezTo>
                    <a:pt x="382714" y="65098"/>
                    <a:pt x="381952" y="35062"/>
                    <a:pt x="406210" y="13091"/>
                  </a:cubicBezTo>
                  <a:cubicBezTo>
                    <a:pt x="430403" y="-8816"/>
                    <a:pt x="463614" y="-2974"/>
                    <a:pt x="483997" y="28712"/>
                  </a:cubicBezTo>
                  <a:cubicBezTo>
                    <a:pt x="500317" y="54176"/>
                    <a:pt x="515683" y="77925"/>
                    <a:pt x="550164" y="71448"/>
                  </a:cubicBezTo>
                  <a:cubicBezTo>
                    <a:pt x="562420" y="69162"/>
                    <a:pt x="569595" y="81163"/>
                    <a:pt x="574104" y="92340"/>
                  </a:cubicBezTo>
                  <a:cubicBezTo>
                    <a:pt x="578548" y="103198"/>
                    <a:pt x="582803" y="113739"/>
                    <a:pt x="594297" y="118057"/>
                  </a:cubicBezTo>
                  <a:cubicBezTo>
                    <a:pt x="607187" y="126757"/>
                    <a:pt x="619760" y="135520"/>
                    <a:pt x="629031" y="149172"/>
                  </a:cubicBezTo>
                  <a:cubicBezTo>
                    <a:pt x="644525" y="172032"/>
                    <a:pt x="613601" y="270966"/>
                    <a:pt x="588645" y="277380"/>
                  </a:cubicBezTo>
                  <a:cubicBezTo>
                    <a:pt x="576517" y="280491"/>
                    <a:pt x="566674" y="271855"/>
                    <a:pt x="555435" y="270902"/>
                  </a:cubicBezTo>
                  <a:cubicBezTo>
                    <a:pt x="543433" y="269823"/>
                    <a:pt x="525082" y="263473"/>
                    <a:pt x="523113" y="280174"/>
                  </a:cubicBezTo>
                  <a:cubicBezTo>
                    <a:pt x="521208" y="295985"/>
                    <a:pt x="540639" y="295731"/>
                    <a:pt x="552386" y="299287"/>
                  </a:cubicBezTo>
                  <a:cubicBezTo>
                    <a:pt x="554800" y="300049"/>
                    <a:pt x="557530" y="300621"/>
                    <a:pt x="559943" y="300049"/>
                  </a:cubicBezTo>
                  <a:cubicBezTo>
                    <a:pt x="593789" y="291921"/>
                    <a:pt x="619379" y="301510"/>
                    <a:pt x="630682" y="345833"/>
                  </a:cubicBezTo>
                  <a:cubicBezTo>
                    <a:pt x="642366" y="327227"/>
                    <a:pt x="634429" y="317893"/>
                    <a:pt x="628586" y="308495"/>
                  </a:cubicBezTo>
                  <a:cubicBezTo>
                    <a:pt x="609873" y="278523"/>
                    <a:pt x="614763" y="252595"/>
                    <a:pt x="643255" y="230707"/>
                  </a:cubicBezTo>
                  <a:cubicBezTo>
                    <a:pt x="686880" y="196988"/>
                    <a:pt x="725995" y="156475"/>
                    <a:pt x="774891" y="130376"/>
                  </a:cubicBezTo>
                  <a:cubicBezTo>
                    <a:pt x="792734" y="120915"/>
                    <a:pt x="809244" y="113167"/>
                    <a:pt x="828358" y="126122"/>
                  </a:cubicBezTo>
                  <a:cubicBezTo>
                    <a:pt x="840105" y="134059"/>
                    <a:pt x="847090" y="128217"/>
                    <a:pt x="856869" y="117867"/>
                  </a:cubicBezTo>
                  <a:cubicBezTo>
                    <a:pt x="883539" y="89673"/>
                    <a:pt x="903034" y="95197"/>
                    <a:pt x="917829" y="131900"/>
                  </a:cubicBezTo>
                  <a:cubicBezTo>
                    <a:pt x="939165" y="184860"/>
                    <a:pt x="965136" y="236041"/>
                    <a:pt x="973709" y="294017"/>
                  </a:cubicBezTo>
                  <a:cubicBezTo>
                    <a:pt x="976059" y="309828"/>
                    <a:pt x="988123" y="319417"/>
                    <a:pt x="992315" y="330783"/>
                  </a:cubicBezTo>
                  <a:cubicBezTo>
                    <a:pt x="981392" y="315480"/>
                    <a:pt x="972566" y="296811"/>
                    <a:pt x="970216" y="274458"/>
                  </a:cubicBezTo>
                  <a:cubicBezTo>
                    <a:pt x="968883" y="261758"/>
                    <a:pt x="960691" y="246010"/>
                    <a:pt x="974852" y="239724"/>
                  </a:cubicBezTo>
                  <a:cubicBezTo>
                    <a:pt x="988441" y="233691"/>
                    <a:pt x="1005903" y="222960"/>
                    <a:pt x="1020064" y="238708"/>
                  </a:cubicBezTo>
                  <a:cubicBezTo>
                    <a:pt x="1031494" y="251344"/>
                    <a:pt x="1044194" y="253122"/>
                    <a:pt x="1059371" y="256806"/>
                  </a:cubicBezTo>
                  <a:cubicBezTo>
                    <a:pt x="1084135" y="262838"/>
                    <a:pt x="1088200" y="292683"/>
                    <a:pt x="1098867" y="314019"/>
                  </a:cubicBezTo>
                  <a:cubicBezTo>
                    <a:pt x="1116457" y="394474"/>
                    <a:pt x="1108647" y="477342"/>
                    <a:pt x="1118807" y="558749"/>
                  </a:cubicBezTo>
                  <a:cubicBezTo>
                    <a:pt x="1122807" y="590563"/>
                    <a:pt x="1112901" y="624790"/>
                    <a:pt x="1121791" y="657746"/>
                  </a:cubicBezTo>
                  <a:cubicBezTo>
                    <a:pt x="1129602" y="676923"/>
                    <a:pt x="1116140" y="694831"/>
                    <a:pt x="1119378" y="714960"/>
                  </a:cubicBezTo>
                  <a:cubicBezTo>
                    <a:pt x="1121601" y="728867"/>
                    <a:pt x="1106996" y="733947"/>
                    <a:pt x="1095566" y="724739"/>
                  </a:cubicBezTo>
                  <a:cubicBezTo>
                    <a:pt x="1088834" y="719342"/>
                    <a:pt x="1083818" y="711277"/>
                    <a:pt x="1076134" y="706769"/>
                  </a:cubicBezTo>
                  <a:cubicBezTo>
                    <a:pt x="1054989" y="698323"/>
                    <a:pt x="1055116" y="676796"/>
                    <a:pt x="1052195" y="658508"/>
                  </a:cubicBezTo>
                  <a:cubicBezTo>
                    <a:pt x="1048322" y="634315"/>
                    <a:pt x="1034225" y="615519"/>
                    <a:pt x="1026160" y="595071"/>
                  </a:cubicBezTo>
                  <a:cubicBezTo>
                    <a:pt x="1009078" y="551447"/>
                    <a:pt x="981901" y="554304"/>
                    <a:pt x="948119" y="549859"/>
                  </a:cubicBezTo>
                  <a:cubicBezTo>
                    <a:pt x="917639" y="545795"/>
                    <a:pt x="889000" y="528714"/>
                    <a:pt x="855980" y="528333"/>
                  </a:cubicBezTo>
                  <a:cubicBezTo>
                    <a:pt x="840994" y="528142"/>
                    <a:pt x="824738" y="513029"/>
                    <a:pt x="820357" y="493598"/>
                  </a:cubicBezTo>
                  <a:cubicBezTo>
                    <a:pt x="816610" y="476961"/>
                    <a:pt x="805688" y="473659"/>
                    <a:pt x="793115" y="471056"/>
                  </a:cubicBezTo>
                  <a:cubicBezTo>
                    <a:pt x="772414" y="450481"/>
                    <a:pt x="715137" y="340753"/>
                    <a:pt x="702945" y="298588"/>
                  </a:cubicBezTo>
                  <a:cubicBezTo>
                    <a:pt x="718820" y="358152"/>
                    <a:pt x="746951" y="411937"/>
                    <a:pt x="771906" y="467119"/>
                  </a:cubicBezTo>
                  <a:cubicBezTo>
                    <a:pt x="779399" y="483628"/>
                    <a:pt x="781241" y="500329"/>
                    <a:pt x="780225" y="518617"/>
                  </a:cubicBezTo>
                  <a:cubicBezTo>
                    <a:pt x="777177" y="573354"/>
                    <a:pt x="800798" y="596214"/>
                    <a:pt x="850709" y="587134"/>
                  </a:cubicBezTo>
                  <a:cubicBezTo>
                    <a:pt x="869378" y="583705"/>
                    <a:pt x="883285" y="589674"/>
                    <a:pt x="893254" y="606120"/>
                  </a:cubicBezTo>
                  <a:cubicBezTo>
                    <a:pt x="903160" y="622504"/>
                    <a:pt x="896747" y="637553"/>
                    <a:pt x="888175" y="651777"/>
                  </a:cubicBezTo>
                  <a:cubicBezTo>
                    <a:pt x="870458" y="681305"/>
                    <a:pt x="840422" y="693370"/>
                    <a:pt x="812673" y="704102"/>
                  </a:cubicBezTo>
                  <a:cubicBezTo>
                    <a:pt x="779844" y="716865"/>
                    <a:pt x="763778" y="735788"/>
                    <a:pt x="767715" y="772999"/>
                  </a:cubicBezTo>
                  <a:cubicBezTo>
                    <a:pt x="768858" y="783921"/>
                    <a:pt x="764223" y="791224"/>
                    <a:pt x="756158" y="796748"/>
                  </a:cubicBezTo>
                  <a:cubicBezTo>
                    <a:pt x="745998" y="799479"/>
                    <a:pt x="735838" y="802146"/>
                    <a:pt x="725742" y="804877"/>
                  </a:cubicBezTo>
                  <a:cubicBezTo>
                    <a:pt x="711772" y="796939"/>
                    <a:pt x="695325" y="793701"/>
                    <a:pt x="688785" y="774015"/>
                  </a:cubicBezTo>
                  <a:cubicBezTo>
                    <a:pt x="684784" y="761887"/>
                    <a:pt x="672655" y="754457"/>
                    <a:pt x="661098" y="756680"/>
                  </a:cubicBezTo>
                  <a:cubicBezTo>
                    <a:pt x="617283" y="765062"/>
                    <a:pt x="612013" y="733185"/>
                    <a:pt x="608648" y="700038"/>
                  </a:cubicBezTo>
                  <a:cubicBezTo>
                    <a:pt x="608139" y="694767"/>
                    <a:pt x="604266" y="688862"/>
                    <a:pt x="607251" y="685814"/>
                  </a:cubicBezTo>
                  <a:cubicBezTo>
                    <a:pt x="624967" y="753314"/>
                    <a:pt x="594360" y="821640"/>
                    <a:pt x="600647" y="891491"/>
                  </a:cubicBezTo>
                  <a:cubicBezTo>
                    <a:pt x="601408" y="900000"/>
                    <a:pt x="593852" y="905461"/>
                    <a:pt x="588582" y="91130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89" name="Полилиния: фигура 188">
              <a:extLst>
                <a:ext uri="{FF2B5EF4-FFF2-40B4-BE49-F238E27FC236}">
                  <a16:creationId xmlns="" xmlns:a16="http://schemas.microsoft.com/office/drawing/2014/main" id="{2467DD43-4609-4C01-9E7E-908A59795113}"/>
                </a:ext>
              </a:extLst>
            </p:cNvPr>
            <p:cNvSpPr/>
            <p:nvPr/>
          </p:nvSpPr>
          <p:spPr>
            <a:xfrm>
              <a:off x="3447893" y="5018194"/>
              <a:ext cx="987571" cy="793058"/>
            </a:xfrm>
            <a:custGeom>
              <a:avLst/>
              <a:gdLst>
                <a:gd name="connsiteX0" fmla="*/ 477359 w 987571"/>
                <a:gd name="connsiteY0" fmla="*/ 645779 h 793058"/>
                <a:gd name="connsiteX1" fmla="*/ 445037 w 987571"/>
                <a:gd name="connsiteY1" fmla="*/ 636253 h 793058"/>
                <a:gd name="connsiteX2" fmla="*/ 428146 w 987571"/>
                <a:gd name="connsiteY2" fmla="*/ 588882 h 793058"/>
                <a:gd name="connsiteX3" fmla="*/ 463770 w 987571"/>
                <a:gd name="connsiteY3" fmla="*/ 579548 h 793058"/>
                <a:gd name="connsiteX4" fmla="*/ 516729 w 987571"/>
                <a:gd name="connsiteY4" fmla="*/ 584501 h 793058"/>
                <a:gd name="connsiteX5" fmla="*/ 531207 w 987571"/>
                <a:gd name="connsiteY5" fmla="*/ 570340 h 793058"/>
                <a:gd name="connsiteX6" fmla="*/ 516411 w 987571"/>
                <a:gd name="connsiteY6" fmla="*/ 561005 h 793058"/>
                <a:gd name="connsiteX7" fmla="*/ 424781 w 987571"/>
                <a:gd name="connsiteY7" fmla="*/ 445753 h 793058"/>
                <a:gd name="connsiteX8" fmla="*/ 421606 w 987571"/>
                <a:gd name="connsiteY8" fmla="*/ 392920 h 793058"/>
                <a:gd name="connsiteX9" fmla="*/ 366043 w 987571"/>
                <a:gd name="connsiteY9" fmla="*/ 296019 h 793058"/>
                <a:gd name="connsiteX10" fmla="*/ 314354 w 987571"/>
                <a:gd name="connsiteY10" fmla="*/ 243314 h 793058"/>
                <a:gd name="connsiteX11" fmla="*/ 278286 w 987571"/>
                <a:gd name="connsiteY11" fmla="*/ 234868 h 793058"/>
                <a:gd name="connsiteX12" fmla="*/ 273841 w 987571"/>
                <a:gd name="connsiteY12" fmla="*/ 275826 h 793058"/>
                <a:gd name="connsiteX13" fmla="*/ 309846 w 987571"/>
                <a:gd name="connsiteY13" fmla="*/ 441053 h 793058"/>
                <a:gd name="connsiteX14" fmla="*/ 285462 w 987571"/>
                <a:gd name="connsiteY14" fmla="*/ 431528 h 793058"/>
                <a:gd name="connsiteX15" fmla="*/ 252188 w 987571"/>
                <a:gd name="connsiteY15" fmla="*/ 364154 h 793058"/>
                <a:gd name="connsiteX16" fmla="*/ 197768 w 987571"/>
                <a:gd name="connsiteY16" fmla="*/ 273413 h 793058"/>
                <a:gd name="connsiteX17" fmla="*/ 197387 w 987571"/>
                <a:gd name="connsiteY17" fmla="*/ 321292 h 793058"/>
                <a:gd name="connsiteX18" fmla="*/ 187862 w 987571"/>
                <a:gd name="connsiteY18" fmla="*/ 359328 h 793058"/>
                <a:gd name="connsiteX19" fmla="*/ 137824 w 987571"/>
                <a:gd name="connsiteY19" fmla="*/ 306433 h 793058"/>
                <a:gd name="connsiteX20" fmla="*/ 136110 w 987571"/>
                <a:gd name="connsiteY20" fmla="*/ 279636 h 793058"/>
                <a:gd name="connsiteX21" fmla="*/ 129696 w 987571"/>
                <a:gd name="connsiteY21" fmla="*/ 220707 h 793058"/>
                <a:gd name="connsiteX22" fmla="*/ 56354 w 987571"/>
                <a:gd name="connsiteY22" fmla="*/ 136252 h 793058"/>
                <a:gd name="connsiteX23" fmla="*/ 167669 w 987571"/>
                <a:gd name="connsiteY23" fmla="*/ 115043 h 793058"/>
                <a:gd name="connsiteX24" fmla="*/ 107217 w 987571"/>
                <a:gd name="connsiteY24" fmla="*/ 106915 h 793058"/>
                <a:gd name="connsiteX25" fmla="*/ 14761 w 987571"/>
                <a:gd name="connsiteY25" fmla="*/ 77768 h 793058"/>
                <a:gd name="connsiteX26" fmla="*/ 17619 w 987571"/>
                <a:gd name="connsiteY26" fmla="*/ 46526 h 793058"/>
                <a:gd name="connsiteX27" fmla="*/ 84040 w 987571"/>
                <a:gd name="connsiteY27" fmla="*/ 31794 h 793058"/>
                <a:gd name="connsiteX28" fmla="*/ 165383 w 987571"/>
                <a:gd name="connsiteY28" fmla="*/ 8680 h 793058"/>
                <a:gd name="connsiteX29" fmla="*/ 289589 w 987571"/>
                <a:gd name="connsiteY29" fmla="*/ 43224 h 793058"/>
                <a:gd name="connsiteX30" fmla="*/ 350803 w 987571"/>
                <a:gd name="connsiteY30" fmla="*/ 114281 h 793058"/>
                <a:gd name="connsiteX31" fmla="*/ 447323 w 987571"/>
                <a:gd name="connsiteY31" fmla="*/ 109010 h 793058"/>
                <a:gd name="connsiteX32" fmla="*/ 462119 w 987571"/>
                <a:gd name="connsiteY32" fmla="*/ 105708 h 793058"/>
                <a:gd name="connsiteX33" fmla="*/ 472533 w 987571"/>
                <a:gd name="connsiteY33" fmla="*/ 130727 h 793058"/>
                <a:gd name="connsiteX34" fmla="*/ 491329 w 987571"/>
                <a:gd name="connsiteY34" fmla="*/ 175495 h 793058"/>
                <a:gd name="connsiteX35" fmla="*/ 546002 w 987571"/>
                <a:gd name="connsiteY35" fmla="*/ 228264 h 793058"/>
                <a:gd name="connsiteX36" fmla="*/ 610201 w 987571"/>
                <a:gd name="connsiteY36" fmla="*/ 318625 h 793058"/>
                <a:gd name="connsiteX37" fmla="*/ 668811 w 987571"/>
                <a:gd name="connsiteY37" fmla="*/ 334627 h 793058"/>
                <a:gd name="connsiteX38" fmla="*/ 722786 w 987571"/>
                <a:gd name="connsiteY38" fmla="*/ 318752 h 793058"/>
                <a:gd name="connsiteX39" fmla="*/ 755743 w 987571"/>
                <a:gd name="connsiteY39" fmla="*/ 306242 h 793058"/>
                <a:gd name="connsiteX40" fmla="*/ 822100 w 987571"/>
                <a:gd name="connsiteY40" fmla="*/ 324086 h 793058"/>
                <a:gd name="connsiteX41" fmla="*/ 835562 w 987571"/>
                <a:gd name="connsiteY41" fmla="*/ 374378 h 793058"/>
                <a:gd name="connsiteX42" fmla="*/ 883124 w 987571"/>
                <a:gd name="connsiteY42" fmla="*/ 543479 h 793058"/>
                <a:gd name="connsiteX43" fmla="*/ 907190 w 987571"/>
                <a:gd name="connsiteY43" fmla="*/ 594978 h 793058"/>
                <a:gd name="connsiteX44" fmla="*/ 894236 w 987571"/>
                <a:gd name="connsiteY44" fmla="*/ 625649 h 793058"/>
                <a:gd name="connsiteX45" fmla="*/ 864772 w 987571"/>
                <a:gd name="connsiteY45" fmla="*/ 615933 h 793058"/>
                <a:gd name="connsiteX46" fmla="*/ 837150 w 987571"/>
                <a:gd name="connsiteY46" fmla="*/ 587866 h 793058"/>
                <a:gd name="connsiteX47" fmla="*/ 888712 w 987571"/>
                <a:gd name="connsiteY47" fmla="*/ 638158 h 793058"/>
                <a:gd name="connsiteX48" fmla="*/ 896522 w 987571"/>
                <a:gd name="connsiteY48" fmla="*/ 670417 h 793058"/>
                <a:gd name="connsiteX49" fmla="*/ 968976 w 987571"/>
                <a:gd name="connsiteY49" fmla="*/ 700262 h 793058"/>
                <a:gd name="connsiteX50" fmla="*/ 987518 w 987571"/>
                <a:gd name="connsiteY50" fmla="*/ 716518 h 793058"/>
                <a:gd name="connsiteX51" fmla="*/ 968150 w 987571"/>
                <a:gd name="connsiteY51" fmla="*/ 732456 h 793058"/>
                <a:gd name="connsiteX52" fmla="*/ 899253 w 987571"/>
                <a:gd name="connsiteY52" fmla="*/ 730488 h 793058"/>
                <a:gd name="connsiteX53" fmla="*/ 793081 w 987571"/>
                <a:gd name="connsiteY53" fmla="*/ 700135 h 793058"/>
                <a:gd name="connsiteX54" fmla="*/ 781079 w 987571"/>
                <a:gd name="connsiteY54" fmla="*/ 713914 h 793058"/>
                <a:gd name="connsiteX55" fmla="*/ 746408 w 987571"/>
                <a:gd name="connsiteY55" fmla="*/ 730043 h 793058"/>
                <a:gd name="connsiteX56" fmla="*/ 683416 w 987571"/>
                <a:gd name="connsiteY56" fmla="*/ 747252 h 793058"/>
                <a:gd name="connsiteX57" fmla="*/ 661572 w 987571"/>
                <a:gd name="connsiteY57" fmla="*/ 760968 h 793058"/>
                <a:gd name="connsiteX58" fmla="*/ 607089 w 987571"/>
                <a:gd name="connsiteY58" fmla="*/ 760333 h 793058"/>
                <a:gd name="connsiteX59" fmla="*/ 563084 w 987571"/>
                <a:gd name="connsiteY59" fmla="*/ 753983 h 793058"/>
                <a:gd name="connsiteX60" fmla="*/ 538510 w 987571"/>
                <a:gd name="connsiteY60" fmla="*/ 784908 h 793058"/>
                <a:gd name="connsiteX61" fmla="*/ 472025 w 987571"/>
                <a:gd name="connsiteY61" fmla="*/ 729408 h 793058"/>
                <a:gd name="connsiteX62" fmla="*/ 477613 w 987571"/>
                <a:gd name="connsiteY62" fmla="*/ 645779 h 79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987571" h="793058">
                  <a:moveTo>
                    <a:pt x="477359" y="645779"/>
                  </a:moveTo>
                  <a:cubicBezTo>
                    <a:pt x="465865" y="645270"/>
                    <a:pt x="454054" y="644953"/>
                    <a:pt x="445037" y="636253"/>
                  </a:cubicBezTo>
                  <a:cubicBezTo>
                    <a:pt x="432083" y="623680"/>
                    <a:pt x="423828" y="606789"/>
                    <a:pt x="428146" y="588882"/>
                  </a:cubicBezTo>
                  <a:cubicBezTo>
                    <a:pt x="433417" y="567355"/>
                    <a:pt x="451133" y="578976"/>
                    <a:pt x="463770" y="579548"/>
                  </a:cubicBezTo>
                  <a:cubicBezTo>
                    <a:pt x="481423" y="580373"/>
                    <a:pt x="499076" y="583421"/>
                    <a:pt x="516729" y="584501"/>
                  </a:cubicBezTo>
                  <a:cubicBezTo>
                    <a:pt x="524984" y="585009"/>
                    <a:pt x="532413" y="580691"/>
                    <a:pt x="531207" y="570340"/>
                  </a:cubicBezTo>
                  <a:cubicBezTo>
                    <a:pt x="530318" y="562275"/>
                    <a:pt x="522952" y="560879"/>
                    <a:pt x="516411" y="561005"/>
                  </a:cubicBezTo>
                  <a:cubicBezTo>
                    <a:pt x="436655" y="561831"/>
                    <a:pt x="440973" y="522715"/>
                    <a:pt x="424781" y="445753"/>
                  </a:cubicBezTo>
                  <a:cubicBezTo>
                    <a:pt x="421225" y="428735"/>
                    <a:pt x="423320" y="410446"/>
                    <a:pt x="421606" y="392920"/>
                  </a:cubicBezTo>
                  <a:cubicBezTo>
                    <a:pt x="417605" y="351328"/>
                    <a:pt x="410430" y="314370"/>
                    <a:pt x="366043" y="296019"/>
                  </a:cubicBezTo>
                  <a:cubicBezTo>
                    <a:pt x="345596" y="287573"/>
                    <a:pt x="332198" y="260522"/>
                    <a:pt x="314354" y="243314"/>
                  </a:cubicBezTo>
                  <a:cubicBezTo>
                    <a:pt x="304575" y="233915"/>
                    <a:pt x="293463" y="220326"/>
                    <a:pt x="278286" y="234868"/>
                  </a:cubicBezTo>
                  <a:cubicBezTo>
                    <a:pt x="265650" y="246933"/>
                    <a:pt x="267936" y="260776"/>
                    <a:pt x="273841" y="275826"/>
                  </a:cubicBezTo>
                  <a:cubicBezTo>
                    <a:pt x="294479" y="328658"/>
                    <a:pt x="302924" y="384728"/>
                    <a:pt x="309846" y="441053"/>
                  </a:cubicBezTo>
                  <a:cubicBezTo>
                    <a:pt x="298098" y="448483"/>
                    <a:pt x="290478" y="441752"/>
                    <a:pt x="285462" y="431528"/>
                  </a:cubicBezTo>
                  <a:cubicBezTo>
                    <a:pt x="274349" y="408922"/>
                    <a:pt x="257077" y="387777"/>
                    <a:pt x="252188" y="364154"/>
                  </a:cubicBezTo>
                  <a:cubicBezTo>
                    <a:pt x="244187" y="325419"/>
                    <a:pt x="217834" y="303321"/>
                    <a:pt x="197768" y="273413"/>
                  </a:cubicBezTo>
                  <a:cubicBezTo>
                    <a:pt x="187989" y="290621"/>
                    <a:pt x="195355" y="305988"/>
                    <a:pt x="197387" y="321292"/>
                  </a:cubicBezTo>
                  <a:cubicBezTo>
                    <a:pt x="199292" y="335389"/>
                    <a:pt x="206277" y="351010"/>
                    <a:pt x="187862" y="359328"/>
                  </a:cubicBezTo>
                  <a:cubicBezTo>
                    <a:pt x="165320" y="348153"/>
                    <a:pt x="146778" y="332341"/>
                    <a:pt x="137824" y="306433"/>
                  </a:cubicBezTo>
                  <a:cubicBezTo>
                    <a:pt x="134776" y="297733"/>
                    <a:pt x="128236" y="285795"/>
                    <a:pt x="136110" y="279636"/>
                  </a:cubicBezTo>
                  <a:cubicBezTo>
                    <a:pt x="167479" y="255061"/>
                    <a:pt x="144809" y="235566"/>
                    <a:pt x="129696" y="220707"/>
                  </a:cubicBezTo>
                  <a:cubicBezTo>
                    <a:pt x="103471" y="194990"/>
                    <a:pt x="79023" y="167939"/>
                    <a:pt x="56354" y="136252"/>
                  </a:cubicBezTo>
                  <a:cubicBezTo>
                    <a:pt x="88612" y="117456"/>
                    <a:pt x="126331" y="127108"/>
                    <a:pt x="167669" y="115043"/>
                  </a:cubicBezTo>
                  <a:cubicBezTo>
                    <a:pt x="143539" y="101708"/>
                    <a:pt x="124616" y="104184"/>
                    <a:pt x="107217" y="106915"/>
                  </a:cubicBezTo>
                  <a:cubicBezTo>
                    <a:pt x="71657" y="112566"/>
                    <a:pt x="43209" y="94786"/>
                    <a:pt x="14761" y="77768"/>
                  </a:cubicBezTo>
                  <a:cubicBezTo>
                    <a:pt x="-1622" y="67989"/>
                    <a:pt x="-9051" y="55226"/>
                    <a:pt x="17619" y="46526"/>
                  </a:cubicBezTo>
                  <a:cubicBezTo>
                    <a:pt x="39399" y="39414"/>
                    <a:pt x="60545" y="30651"/>
                    <a:pt x="84040" y="31794"/>
                  </a:cubicBezTo>
                  <a:cubicBezTo>
                    <a:pt x="113186" y="33191"/>
                    <a:pt x="139602" y="30524"/>
                    <a:pt x="165383" y="8680"/>
                  </a:cubicBezTo>
                  <a:cubicBezTo>
                    <a:pt x="192942" y="-14625"/>
                    <a:pt x="272000" y="13125"/>
                    <a:pt x="289589" y="43224"/>
                  </a:cubicBezTo>
                  <a:cubicBezTo>
                    <a:pt x="305528" y="70529"/>
                    <a:pt x="297654" y="122028"/>
                    <a:pt x="350803" y="114281"/>
                  </a:cubicBezTo>
                  <a:cubicBezTo>
                    <a:pt x="382617" y="109645"/>
                    <a:pt x="415827" y="130346"/>
                    <a:pt x="447323" y="109010"/>
                  </a:cubicBezTo>
                  <a:cubicBezTo>
                    <a:pt x="451324" y="106280"/>
                    <a:pt x="457102" y="106724"/>
                    <a:pt x="462119" y="105708"/>
                  </a:cubicBezTo>
                  <a:cubicBezTo>
                    <a:pt x="466818" y="113455"/>
                    <a:pt x="473739" y="120186"/>
                    <a:pt x="472533" y="130727"/>
                  </a:cubicBezTo>
                  <a:cubicBezTo>
                    <a:pt x="466754" y="151492"/>
                    <a:pt x="481359" y="162351"/>
                    <a:pt x="491329" y="175495"/>
                  </a:cubicBezTo>
                  <a:cubicBezTo>
                    <a:pt x="511204" y="191116"/>
                    <a:pt x="527270" y="211309"/>
                    <a:pt x="546002" y="228264"/>
                  </a:cubicBezTo>
                  <a:cubicBezTo>
                    <a:pt x="564036" y="261094"/>
                    <a:pt x="582960" y="293288"/>
                    <a:pt x="610201" y="318625"/>
                  </a:cubicBezTo>
                  <a:cubicBezTo>
                    <a:pt x="625377" y="343453"/>
                    <a:pt x="650777" y="325547"/>
                    <a:pt x="668811" y="334627"/>
                  </a:cubicBezTo>
                  <a:cubicBezTo>
                    <a:pt x="692751" y="346755"/>
                    <a:pt x="708054" y="338437"/>
                    <a:pt x="722786" y="318752"/>
                  </a:cubicBezTo>
                  <a:cubicBezTo>
                    <a:pt x="730851" y="308020"/>
                    <a:pt x="741582" y="300718"/>
                    <a:pt x="755743" y="306242"/>
                  </a:cubicBezTo>
                  <a:cubicBezTo>
                    <a:pt x="778984" y="307322"/>
                    <a:pt x="800891" y="314370"/>
                    <a:pt x="822100" y="324086"/>
                  </a:cubicBezTo>
                  <a:cubicBezTo>
                    <a:pt x="842484" y="335834"/>
                    <a:pt x="838864" y="356217"/>
                    <a:pt x="835562" y="374378"/>
                  </a:cubicBezTo>
                  <a:cubicBezTo>
                    <a:pt x="823688" y="440037"/>
                    <a:pt x="830863" y="498458"/>
                    <a:pt x="883124" y="543479"/>
                  </a:cubicBezTo>
                  <a:cubicBezTo>
                    <a:pt x="897792" y="556053"/>
                    <a:pt x="904968" y="574658"/>
                    <a:pt x="907190" y="594978"/>
                  </a:cubicBezTo>
                  <a:cubicBezTo>
                    <a:pt x="908587" y="608123"/>
                    <a:pt x="905539" y="619489"/>
                    <a:pt x="894236" y="625649"/>
                  </a:cubicBezTo>
                  <a:cubicBezTo>
                    <a:pt x="882235" y="632253"/>
                    <a:pt x="872075" y="627427"/>
                    <a:pt x="864772" y="615933"/>
                  </a:cubicBezTo>
                  <a:cubicBezTo>
                    <a:pt x="856771" y="603360"/>
                    <a:pt x="843754" y="596566"/>
                    <a:pt x="837150" y="587866"/>
                  </a:cubicBezTo>
                  <a:cubicBezTo>
                    <a:pt x="855438" y="599550"/>
                    <a:pt x="864645" y="626919"/>
                    <a:pt x="888712" y="638158"/>
                  </a:cubicBezTo>
                  <a:cubicBezTo>
                    <a:pt x="901221" y="644064"/>
                    <a:pt x="898808" y="658224"/>
                    <a:pt x="896522" y="670417"/>
                  </a:cubicBezTo>
                  <a:cubicBezTo>
                    <a:pt x="915064" y="696134"/>
                    <a:pt x="945227" y="689213"/>
                    <a:pt x="968976" y="700262"/>
                  </a:cubicBezTo>
                  <a:cubicBezTo>
                    <a:pt x="976660" y="703818"/>
                    <a:pt x="988470" y="703373"/>
                    <a:pt x="987518" y="716518"/>
                  </a:cubicBezTo>
                  <a:cubicBezTo>
                    <a:pt x="986692" y="727884"/>
                    <a:pt x="977167" y="730678"/>
                    <a:pt x="968150" y="732456"/>
                  </a:cubicBezTo>
                  <a:cubicBezTo>
                    <a:pt x="944973" y="736965"/>
                    <a:pt x="920525" y="751062"/>
                    <a:pt x="899253" y="730488"/>
                  </a:cubicBezTo>
                  <a:cubicBezTo>
                    <a:pt x="868201" y="700516"/>
                    <a:pt x="827625" y="713406"/>
                    <a:pt x="793081" y="700135"/>
                  </a:cubicBezTo>
                  <a:cubicBezTo>
                    <a:pt x="782921" y="696198"/>
                    <a:pt x="781460" y="704008"/>
                    <a:pt x="781079" y="713914"/>
                  </a:cubicBezTo>
                  <a:cubicBezTo>
                    <a:pt x="779810" y="743251"/>
                    <a:pt x="765649" y="743886"/>
                    <a:pt x="746408" y="730043"/>
                  </a:cubicBezTo>
                  <a:cubicBezTo>
                    <a:pt x="712626" y="705786"/>
                    <a:pt x="702847" y="708009"/>
                    <a:pt x="683416" y="747252"/>
                  </a:cubicBezTo>
                  <a:cubicBezTo>
                    <a:pt x="678146" y="757920"/>
                    <a:pt x="672494" y="769604"/>
                    <a:pt x="661572" y="760968"/>
                  </a:cubicBezTo>
                  <a:cubicBezTo>
                    <a:pt x="642459" y="745855"/>
                    <a:pt x="625187" y="758936"/>
                    <a:pt x="607089" y="760333"/>
                  </a:cubicBezTo>
                  <a:cubicBezTo>
                    <a:pt x="587785" y="777161"/>
                    <a:pt x="572672" y="773795"/>
                    <a:pt x="563084" y="753983"/>
                  </a:cubicBezTo>
                  <a:cubicBezTo>
                    <a:pt x="567592" y="771699"/>
                    <a:pt x="557623" y="781796"/>
                    <a:pt x="538510" y="784908"/>
                  </a:cubicBezTo>
                  <a:cubicBezTo>
                    <a:pt x="478502" y="800973"/>
                    <a:pt x="475581" y="798433"/>
                    <a:pt x="472025" y="729408"/>
                  </a:cubicBezTo>
                  <a:cubicBezTo>
                    <a:pt x="470564" y="701214"/>
                    <a:pt x="466627" y="672956"/>
                    <a:pt x="477613" y="64577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0" name="Полилиния: фигура 189">
              <a:extLst>
                <a:ext uri="{FF2B5EF4-FFF2-40B4-BE49-F238E27FC236}">
                  <a16:creationId xmlns="" xmlns:a16="http://schemas.microsoft.com/office/drawing/2014/main" id="{7337C5E8-612E-45BD-B034-A40AE8196517}"/>
                </a:ext>
              </a:extLst>
            </p:cNvPr>
            <p:cNvSpPr/>
            <p:nvPr/>
          </p:nvSpPr>
          <p:spPr>
            <a:xfrm>
              <a:off x="4514816" y="5472782"/>
              <a:ext cx="874985" cy="613189"/>
            </a:xfrm>
            <a:custGeom>
              <a:avLst/>
              <a:gdLst>
                <a:gd name="connsiteX0" fmla="*/ 621699 w 874985"/>
                <a:gd name="connsiteY0" fmla="*/ 453257 h 613189"/>
                <a:gd name="connsiteX1" fmla="*/ 616618 w 874985"/>
                <a:gd name="connsiteY1" fmla="*/ 507676 h 613189"/>
                <a:gd name="connsiteX2" fmla="*/ 575153 w 874985"/>
                <a:gd name="connsiteY2" fmla="*/ 482086 h 613189"/>
                <a:gd name="connsiteX3" fmla="*/ 547467 w 874985"/>
                <a:gd name="connsiteY3" fmla="*/ 459734 h 613189"/>
                <a:gd name="connsiteX4" fmla="*/ 535656 w 874985"/>
                <a:gd name="connsiteY4" fmla="*/ 489325 h 613189"/>
                <a:gd name="connsiteX5" fmla="*/ 534576 w 874985"/>
                <a:gd name="connsiteY5" fmla="*/ 493135 h 613189"/>
                <a:gd name="connsiteX6" fmla="*/ 526194 w 874985"/>
                <a:gd name="connsiteY6" fmla="*/ 536569 h 613189"/>
                <a:gd name="connsiteX7" fmla="*/ 489301 w 874985"/>
                <a:gd name="connsiteY7" fmla="*/ 512693 h 613189"/>
                <a:gd name="connsiteX8" fmla="*/ 440152 w 874985"/>
                <a:gd name="connsiteY8" fmla="*/ 507486 h 613189"/>
                <a:gd name="connsiteX9" fmla="*/ 444025 w 874985"/>
                <a:gd name="connsiteY9" fmla="*/ 549015 h 613189"/>
                <a:gd name="connsiteX10" fmla="*/ 458948 w 874985"/>
                <a:gd name="connsiteY10" fmla="*/ 580067 h 613189"/>
                <a:gd name="connsiteX11" fmla="*/ 416212 w 874985"/>
                <a:gd name="connsiteY11" fmla="*/ 598228 h 613189"/>
                <a:gd name="connsiteX12" fmla="*/ 383637 w 874985"/>
                <a:gd name="connsiteY12" fmla="*/ 559493 h 613189"/>
                <a:gd name="connsiteX13" fmla="*/ 359380 w 874985"/>
                <a:gd name="connsiteY13" fmla="*/ 535426 h 613189"/>
                <a:gd name="connsiteX14" fmla="*/ 230157 w 874985"/>
                <a:gd name="connsiteY14" fmla="*/ 443732 h 613189"/>
                <a:gd name="connsiteX15" fmla="*/ 227109 w 874985"/>
                <a:gd name="connsiteY15" fmla="*/ 428936 h 613189"/>
                <a:gd name="connsiteX16" fmla="*/ 274607 w 874985"/>
                <a:gd name="connsiteY16" fmla="*/ 423348 h 613189"/>
                <a:gd name="connsiteX17" fmla="*/ 263812 w 874985"/>
                <a:gd name="connsiteY17" fmla="*/ 395725 h 613189"/>
                <a:gd name="connsiteX18" fmla="*/ 257399 w 874985"/>
                <a:gd name="connsiteY18" fmla="*/ 384613 h 613189"/>
                <a:gd name="connsiteX19" fmla="*/ 319946 w 874985"/>
                <a:gd name="connsiteY19" fmla="*/ 357816 h 613189"/>
                <a:gd name="connsiteX20" fmla="*/ 410878 w 874985"/>
                <a:gd name="connsiteY20" fmla="*/ 358133 h 613189"/>
                <a:gd name="connsiteX21" fmla="*/ 441168 w 874985"/>
                <a:gd name="connsiteY21" fmla="*/ 365245 h 613189"/>
                <a:gd name="connsiteX22" fmla="*/ 507780 w 874985"/>
                <a:gd name="connsiteY22" fmla="*/ 396361 h 613189"/>
                <a:gd name="connsiteX23" fmla="*/ 615856 w 874985"/>
                <a:gd name="connsiteY23" fmla="*/ 367087 h 613189"/>
                <a:gd name="connsiteX24" fmla="*/ 638462 w 874985"/>
                <a:gd name="connsiteY24" fmla="*/ 345179 h 613189"/>
                <a:gd name="connsiteX25" fmla="*/ 685833 w 874985"/>
                <a:gd name="connsiteY25" fmla="*/ 306508 h 613189"/>
                <a:gd name="connsiteX26" fmla="*/ 607284 w 874985"/>
                <a:gd name="connsiteY26" fmla="*/ 314001 h 613189"/>
                <a:gd name="connsiteX27" fmla="*/ 636938 w 874985"/>
                <a:gd name="connsiteY27" fmla="*/ 346322 h 613189"/>
                <a:gd name="connsiteX28" fmla="*/ 607728 w 874985"/>
                <a:gd name="connsiteY28" fmla="*/ 368484 h 613189"/>
                <a:gd name="connsiteX29" fmla="*/ 556547 w 874985"/>
                <a:gd name="connsiteY29" fmla="*/ 368928 h 613189"/>
                <a:gd name="connsiteX30" fmla="*/ 512987 w 874985"/>
                <a:gd name="connsiteY30" fmla="*/ 373691 h 613189"/>
                <a:gd name="connsiteX31" fmla="*/ 446946 w 874985"/>
                <a:gd name="connsiteY31" fmla="*/ 371849 h 613189"/>
                <a:gd name="connsiteX32" fmla="*/ 429484 w 874985"/>
                <a:gd name="connsiteY32" fmla="*/ 351529 h 613189"/>
                <a:gd name="connsiteX33" fmla="*/ 297023 w 874985"/>
                <a:gd name="connsiteY33" fmla="*/ 337559 h 613189"/>
                <a:gd name="connsiteX34" fmla="*/ 194153 w 874985"/>
                <a:gd name="connsiteY34" fmla="*/ 332670 h 613189"/>
                <a:gd name="connsiteX35" fmla="*/ 74773 w 874985"/>
                <a:gd name="connsiteY35" fmla="*/ 152837 h 613189"/>
                <a:gd name="connsiteX36" fmla="*/ 39594 w 874985"/>
                <a:gd name="connsiteY36" fmla="*/ 142296 h 613189"/>
                <a:gd name="connsiteX37" fmla="*/ 5304 w 874985"/>
                <a:gd name="connsiteY37" fmla="*/ 104640 h 613189"/>
                <a:gd name="connsiteX38" fmla="*/ 10320 w 874985"/>
                <a:gd name="connsiteY38" fmla="*/ 39362 h 613189"/>
                <a:gd name="connsiteX39" fmla="*/ 99601 w 874985"/>
                <a:gd name="connsiteY39" fmla="*/ 24058 h 613189"/>
                <a:gd name="connsiteX40" fmla="*/ 173706 w 874985"/>
                <a:gd name="connsiteY40" fmla="*/ 33774 h 613189"/>
                <a:gd name="connsiteX41" fmla="*/ 294229 w 874985"/>
                <a:gd name="connsiteY41" fmla="*/ 3928 h 613189"/>
                <a:gd name="connsiteX42" fmla="*/ 342108 w 874985"/>
                <a:gd name="connsiteY42" fmla="*/ 21645 h 613189"/>
                <a:gd name="connsiteX43" fmla="*/ 432341 w 874985"/>
                <a:gd name="connsiteY43" fmla="*/ 73080 h 613189"/>
                <a:gd name="connsiteX44" fmla="*/ 510574 w 874985"/>
                <a:gd name="connsiteY44" fmla="*/ 85082 h 613189"/>
                <a:gd name="connsiteX45" fmla="*/ 582201 w 874985"/>
                <a:gd name="connsiteY45" fmla="*/ 151122 h 613189"/>
                <a:gd name="connsiteX46" fmla="*/ 642526 w 874985"/>
                <a:gd name="connsiteY46" fmla="*/ 175570 h 613189"/>
                <a:gd name="connsiteX47" fmla="*/ 728696 w 874985"/>
                <a:gd name="connsiteY47" fmla="*/ 183063 h 613189"/>
                <a:gd name="connsiteX48" fmla="*/ 791497 w 874985"/>
                <a:gd name="connsiteY48" fmla="*/ 236403 h 613189"/>
                <a:gd name="connsiteX49" fmla="*/ 798292 w 874985"/>
                <a:gd name="connsiteY49" fmla="*/ 250881 h 613189"/>
                <a:gd name="connsiteX50" fmla="*/ 800070 w 874985"/>
                <a:gd name="connsiteY50" fmla="*/ 349751 h 613189"/>
                <a:gd name="connsiteX51" fmla="*/ 799880 w 874985"/>
                <a:gd name="connsiteY51" fmla="*/ 382390 h 613189"/>
                <a:gd name="connsiteX52" fmla="*/ 847505 w 874985"/>
                <a:gd name="connsiteY52" fmla="*/ 416046 h 613189"/>
                <a:gd name="connsiteX53" fmla="*/ 844393 w 874985"/>
                <a:gd name="connsiteY53" fmla="*/ 496945 h 613189"/>
                <a:gd name="connsiteX54" fmla="*/ 764637 w 874985"/>
                <a:gd name="connsiteY54" fmla="*/ 509455 h 613189"/>
                <a:gd name="connsiteX55" fmla="*/ 736506 w 874985"/>
                <a:gd name="connsiteY55" fmla="*/ 462274 h 613189"/>
                <a:gd name="connsiteX56" fmla="*/ 712948 w 874985"/>
                <a:gd name="connsiteY56" fmla="*/ 414268 h 613189"/>
                <a:gd name="connsiteX57" fmla="*/ 678404 w 874985"/>
                <a:gd name="connsiteY57" fmla="*/ 430016 h 613189"/>
                <a:gd name="connsiteX58" fmla="*/ 621825 w 874985"/>
                <a:gd name="connsiteY58" fmla="*/ 453193 h 61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4985" h="613189">
                  <a:moveTo>
                    <a:pt x="621699" y="453257"/>
                  </a:moveTo>
                  <a:cubicBezTo>
                    <a:pt x="596997" y="467735"/>
                    <a:pt x="620809" y="487230"/>
                    <a:pt x="616618" y="507676"/>
                  </a:cubicBezTo>
                  <a:cubicBezTo>
                    <a:pt x="598965" y="506025"/>
                    <a:pt x="582519" y="501263"/>
                    <a:pt x="575153" y="482086"/>
                  </a:cubicBezTo>
                  <a:cubicBezTo>
                    <a:pt x="569565" y="467481"/>
                    <a:pt x="561564" y="458146"/>
                    <a:pt x="547467" y="459734"/>
                  </a:cubicBezTo>
                  <a:cubicBezTo>
                    <a:pt x="529687" y="461766"/>
                    <a:pt x="540672" y="479800"/>
                    <a:pt x="535656" y="489325"/>
                  </a:cubicBezTo>
                  <a:cubicBezTo>
                    <a:pt x="535084" y="490468"/>
                    <a:pt x="535338" y="492373"/>
                    <a:pt x="534576" y="493135"/>
                  </a:cubicBezTo>
                  <a:cubicBezTo>
                    <a:pt x="521940" y="505962"/>
                    <a:pt x="543403" y="529457"/>
                    <a:pt x="526194" y="536569"/>
                  </a:cubicBezTo>
                  <a:cubicBezTo>
                    <a:pt x="510065" y="543237"/>
                    <a:pt x="501747" y="521012"/>
                    <a:pt x="489301" y="512693"/>
                  </a:cubicBezTo>
                  <a:cubicBezTo>
                    <a:pt x="473616" y="502279"/>
                    <a:pt x="456725" y="493516"/>
                    <a:pt x="440152" y="507486"/>
                  </a:cubicBezTo>
                  <a:cubicBezTo>
                    <a:pt x="423261" y="521647"/>
                    <a:pt x="423959" y="538474"/>
                    <a:pt x="444025" y="549015"/>
                  </a:cubicBezTo>
                  <a:cubicBezTo>
                    <a:pt x="457487" y="556064"/>
                    <a:pt x="462313" y="562477"/>
                    <a:pt x="458948" y="580067"/>
                  </a:cubicBezTo>
                  <a:cubicBezTo>
                    <a:pt x="451518" y="618993"/>
                    <a:pt x="447137" y="621660"/>
                    <a:pt x="416212" y="598228"/>
                  </a:cubicBezTo>
                  <a:cubicBezTo>
                    <a:pt x="402560" y="587877"/>
                    <a:pt x="390431" y="576638"/>
                    <a:pt x="383637" y="559493"/>
                  </a:cubicBezTo>
                  <a:cubicBezTo>
                    <a:pt x="379001" y="547872"/>
                    <a:pt x="370937" y="536315"/>
                    <a:pt x="359380" y="535426"/>
                  </a:cubicBezTo>
                  <a:cubicBezTo>
                    <a:pt x="300007" y="530854"/>
                    <a:pt x="280005" y="463163"/>
                    <a:pt x="230157" y="443732"/>
                  </a:cubicBezTo>
                  <a:cubicBezTo>
                    <a:pt x="226220" y="442208"/>
                    <a:pt x="223807" y="435413"/>
                    <a:pt x="227109" y="428936"/>
                  </a:cubicBezTo>
                  <a:cubicBezTo>
                    <a:pt x="241778" y="417887"/>
                    <a:pt x="262034" y="446716"/>
                    <a:pt x="274607" y="423348"/>
                  </a:cubicBezTo>
                  <a:cubicBezTo>
                    <a:pt x="280640" y="412109"/>
                    <a:pt x="271623" y="403155"/>
                    <a:pt x="263812" y="395725"/>
                  </a:cubicBezTo>
                  <a:cubicBezTo>
                    <a:pt x="261082" y="392424"/>
                    <a:pt x="258923" y="388741"/>
                    <a:pt x="257399" y="384613"/>
                  </a:cubicBezTo>
                  <a:cubicBezTo>
                    <a:pt x="269718" y="357625"/>
                    <a:pt x="297594" y="342195"/>
                    <a:pt x="319946" y="357816"/>
                  </a:cubicBezTo>
                  <a:cubicBezTo>
                    <a:pt x="352205" y="380358"/>
                    <a:pt x="380208" y="377755"/>
                    <a:pt x="410878" y="358133"/>
                  </a:cubicBezTo>
                  <a:cubicBezTo>
                    <a:pt x="421864" y="351085"/>
                    <a:pt x="432659" y="355085"/>
                    <a:pt x="441168" y="365245"/>
                  </a:cubicBezTo>
                  <a:cubicBezTo>
                    <a:pt x="448978" y="411855"/>
                    <a:pt x="476537" y="401949"/>
                    <a:pt x="507780" y="396361"/>
                  </a:cubicBezTo>
                  <a:cubicBezTo>
                    <a:pt x="544800" y="389693"/>
                    <a:pt x="581693" y="386962"/>
                    <a:pt x="615856" y="367087"/>
                  </a:cubicBezTo>
                  <a:cubicBezTo>
                    <a:pt x="626016" y="361181"/>
                    <a:pt x="636430" y="359403"/>
                    <a:pt x="638462" y="345179"/>
                  </a:cubicBezTo>
                  <a:cubicBezTo>
                    <a:pt x="642780" y="315080"/>
                    <a:pt x="658573" y="302190"/>
                    <a:pt x="685833" y="306508"/>
                  </a:cubicBezTo>
                  <a:cubicBezTo>
                    <a:pt x="658782" y="291966"/>
                    <a:pt x="635287" y="321748"/>
                    <a:pt x="607284" y="314001"/>
                  </a:cubicBezTo>
                  <a:cubicBezTo>
                    <a:pt x="622397" y="320605"/>
                    <a:pt x="638462" y="326192"/>
                    <a:pt x="636938" y="346322"/>
                  </a:cubicBezTo>
                  <a:cubicBezTo>
                    <a:pt x="635541" y="364737"/>
                    <a:pt x="618841" y="362070"/>
                    <a:pt x="607728" y="368484"/>
                  </a:cubicBezTo>
                  <a:cubicBezTo>
                    <a:pt x="588869" y="379406"/>
                    <a:pt x="574391" y="380612"/>
                    <a:pt x="556547" y="368928"/>
                  </a:cubicBezTo>
                  <a:cubicBezTo>
                    <a:pt x="541752" y="359213"/>
                    <a:pt x="527591" y="368801"/>
                    <a:pt x="512987" y="373691"/>
                  </a:cubicBezTo>
                  <a:cubicBezTo>
                    <a:pt x="491206" y="380993"/>
                    <a:pt x="468282" y="398012"/>
                    <a:pt x="446946" y="371849"/>
                  </a:cubicBezTo>
                  <a:cubicBezTo>
                    <a:pt x="440787" y="365372"/>
                    <a:pt x="434691" y="358768"/>
                    <a:pt x="429484" y="351529"/>
                  </a:cubicBezTo>
                  <a:cubicBezTo>
                    <a:pt x="393733" y="301555"/>
                    <a:pt x="342171" y="295903"/>
                    <a:pt x="297023" y="337559"/>
                  </a:cubicBezTo>
                  <a:cubicBezTo>
                    <a:pt x="251938" y="379088"/>
                    <a:pt x="240825" y="378517"/>
                    <a:pt x="194153" y="332670"/>
                  </a:cubicBezTo>
                  <a:cubicBezTo>
                    <a:pt x="166340" y="263581"/>
                    <a:pt x="121699" y="207384"/>
                    <a:pt x="74773" y="152837"/>
                  </a:cubicBezTo>
                  <a:cubicBezTo>
                    <a:pt x="64994" y="141470"/>
                    <a:pt x="52421" y="141978"/>
                    <a:pt x="39594" y="142296"/>
                  </a:cubicBezTo>
                  <a:cubicBezTo>
                    <a:pt x="15654" y="142994"/>
                    <a:pt x="2193" y="128135"/>
                    <a:pt x="5304" y="104640"/>
                  </a:cubicBezTo>
                  <a:cubicBezTo>
                    <a:pt x="8288" y="82288"/>
                    <a:pt x="-11333" y="52697"/>
                    <a:pt x="10320" y="39362"/>
                  </a:cubicBezTo>
                  <a:cubicBezTo>
                    <a:pt x="36292" y="23360"/>
                    <a:pt x="69249" y="16883"/>
                    <a:pt x="99601" y="24058"/>
                  </a:cubicBezTo>
                  <a:cubicBezTo>
                    <a:pt x="124366" y="29964"/>
                    <a:pt x="148052" y="33456"/>
                    <a:pt x="173706" y="33774"/>
                  </a:cubicBezTo>
                  <a:cubicBezTo>
                    <a:pt x="216949" y="34282"/>
                    <a:pt x="255240" y="18851"/>
                    <a:pt x="294229" y="3928"/>
                  </a:cubicBezTo>
                  <a:cubicBezTo>
                    <a:pt x="315311" y="-4136"/>
                    <a:pt x="331186" y="-516"/>
                    <a:pt x="342108" y="21645"/>
                  </a:cubicBezTo>
                  <a:cubicBezTo>
                    <a:pt x="361285" y="60698"/>
                    <a:pt x="390431" y="78923"/>
                    <a:pt x="432341" y="73080"/>
                  </a:cubicBezTo>
                  <a:cubicBezTo>
                    <a:pt x="459138" y="69398"/>
                    <a:pt x="485046" y="77017"/>
                    <a:pt x="510574" y="85082"/>
                  </a:cubicBezTo>
                  <a:cubicBezTo>
                    <a:pt x="536672" y="104323"/>
                    <a:pt x="562389" y="124135"/>
                    <a:pt x="582201" y="151122"/>
                  </a:cubicBezTo>
                  <a:cubicBezTo>
                    <a:pt x="597822" y="172395"/>
                    <a:pt x="618079" y="181031"/>
                    <a:pt x="642526" y="175570"/>
                  </a:cubicBezTo>
                  <a:cubicBezTo>
                    <a:pt x="672118" y="168902"/>
                    <a:pt x="700375" y="177348"/>
                    <a:pt x="728696" y="183063"/>
                  </a:cubicBezTo>
                  <a:cubicBezTo>
                    <a:pt x="757843" y="188905"/>
                    <a:pt x="779051" y="207129"/>
                    <a:pt x="791497" y="236403"/>
                  </a:cubicBezTo>
                  <a:cubicBezTo>
                    <a:pt x="793593" y="241356"/>
                    <a:pt x="794736" y="247325"/>
                    <a:pt x="798292" y="250881"/>
                  </a:cubicBezTo>
                  <a:cubicBezTo>
                    <a:pt x="831439" y="283393"/>
                    <a:pt x="835186" y="316096"/>
                    <a:pt x="800070" y="349751"/>
                  </a:cubicBezTo>
                  <a:cubicBezTo>
                    <a:pt x="785592" y="360546"/>
                    <a:pt x="787878" y="370770"/>
                    <a:pt x="799880" y="382390"/>
                  </a:cubicBezTo>
                  <a:cubicBezTo>
                    <a:pt x="814230" y="396234"/>
                    <a:pt x="832137" y="403980"/>
                    <a:pt x="847505" y="416046"/>
                  </a:cubicBezTo>
                  <a:cubicBezTo>
                    <a:pt x="884525" y="445129"/>
                    <a:pt x="884779" y="473387"/>
                    <a:pt x="844393" y="496945"/>
                  </a:cubicBezTo>
                  <a:cubicBezTo>
                    <a:pt x="820517" y="510851"/>
                    <a:pt x="795053" y="527679"/>
                    <a:pt x="764637" y="509455"/>
                  </a:cubicBezTo>
                  <a:cubicBezTo>
                    <a:pt x="746286" y="498532"/>
                    <a:pt x="733776" y="487166"/>
                    <a:pt x="736506" y="462274"/>
                  </a:cubicBezTo>
                  <a:cubicBezTo>
                    <a:pt x="738793" y="441319"/>
                    <a:pt x="728887" y="424936"/>
                    <a:pt x="712948" y="414268"/>
                  </a:cubicBezTo>
                  <a:cubicBezTo>
                    <a:pt x="695739" y="402711"/>
                    <a:pt x="689072" y="422332"/>
                    <a:pt x="678404" y="430016"/>
                  </a:cubicBezTo>
                  <a:cubicBezTo>
                    <a:pt x="661259" y="442398"/>
                    <a:pt x="641383" y="447288"/>
                    <a:pt x="621825" y="453193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1" name="Полилиния: фигура 190">
              <a:extLst>
                <a:ext uri="{FF2B5EF4-FFF2-40B4-BE49-F238E27FC236}">
                  <a16:creationId xmlns="" xmlns:a16="http://schemas.microsoft.com/office/drawing/2014/main" id="{1E74CEE9-959D-4420-96E3-6A4262F9711A}"/>
                </a:ext>
              </a:extLst>
            </p:cNvPr>
            <p:cNvSpPr/>
            <p:nvPr/>
          </p:nvSpPr>
          <p:spPr>
            <a:xfrm>
              <a:off x="4349610" y="5027676"/>
              <a:ext cx="677542" cy="840958"/>
            </a:xfrm>
            <a:custGeom>
              <a:avLst/>
              <a:gdLst>
                <a:gd name="connsiteX0" fmla="*/ 428765 w 677542"/>
                <a:gd name="connsiteY0" fmla="*/ 832767 h 840958"/>
                <a:gd name="connsiteX1" fmla="*/ 428892 w 677542"/>
                <a:gd name="connsiteY1" fmla="*/ 840958 h 840958"/>
                <a:gd name="connsiteX2" fmla="*/ 287414 w 677542"/>
                <a:gd name="connsiteY2" fmla="*/ 813462 h 840958"/>
                <a:gd name="connsiteX3" fmla="*/ 200673 w 677542"/>
                <a:gd name="connsiteY3" fmla="*/ 739612 h 840958"/>
                <a:gd name="connsiteX4" fmla="*/ 163144 w 677542"/>
                <a:gd name="connsiteY4" fmla="*/ 725578 h 840958"/>
                <a:gd name="connsiteX5" fmla="*/ 123837 w 677542"/>
                <a:gd name="connsiteY5" fmla="*/ 711989 h 840958"/>
                <a:gd name="connsiteX6" fmla="*/ 137490 w 677542"/>
                <a:gd name="connsiteY6" fmla="*/ 678715 h 840958"/>
                <a:gd name="connsiteX7" fmla="*/ 151778 w 677542"/>
                <a:gd name="connsiteY7" fmla="*/ 665380 h 840958"/>
                <a:gd name="connsiteX8" fmla="*/ 153936 w 677542"/>
                <a:gd name="connsiteY8" fmla="*/ 644107 h 840958"/>
                <a:gd name="connsiteX9" fmla="*/ 137808 w 677542"/>
                <a:gd name="connsiteY9" fmla="*/ 649632 h 840958"/>
                <a:gd name="connsiteX10" fmla="*/ 123584 w 677542"/>
                <a:gd name="connsiteY10" fmla="*/ 660935 h 840958"/>
                <a:gd name="connsiteX11" fmla="*/ 17475 w 677542"/>
                <a:gd name="connsiteY11" fmla="*/ 660744 h 840958"/>
                <a:gd name="connsiteX12" fmla="*/ 140 w 677542"/>
                <a:gd name="connsiteY12" fmla="*/ 602260 h 840958"/>
                <a:gd name="connsiteX13" fmla="*/ 31762 w 677542"/>
                <a:gd name="connsiteY13" fmla="*/ 473418 h 840958"/>
                <a:gd name="connsiteX14" fmla="*/ 90310 w 677542"/>
                <a:gd name="connsiteY14" fmla="*/ 431064 h 840958"/>
                <a:gd name="connsiteX15" fmla="*/ 108915 w 677542"/>
                <a:gd name="connsiteY15" fmla="*/ 483769 h 840958"/>
                <a:gd name="connsiteX16" fmla="*/ 94755 w 677542"/>
                <a:gd name="connsiteY16" fmla="*/ 372834 h 840958"/>
                <a:gd name="connsiteX17" fmla="*/ 111836 w 677542"/>
                <a:gd name="connsiteY17" fmla="*/ 317779 h 840958"/>
                <a:gd name="connsiteX18" fmla="*/ 128283 w 677542"/>
                <a:gd name="connsiteY18" fmla="*/ 284124 h 840958"/>
                <a:gd name="connsiteX19" fmla="*/ 143586 w 677542"/>
                <a:gd name="connsiteY19" fmla="*/ 223418 h 840958"/>
                <a:gd name="connsiteX20" fmla="*/ 137299 w 677542"/>
                <a:gd name="connsiteY20" fmla="*/ 188365 h 840958"/>
                <a:gd name="connsiteX21" fmla="*/ 110312 w 677542"/>
                <a:gd name="connsiteY21" fmla="*/ 199288 h 840958"/>
                <a:gd name="connsiteX22" fmla="*/ 70561 w 677542"/>
                <a:gd name="connsiteY22" fmla="*/ 197065 h 840958"/>
                <a:gd name="connsiteX23" fmla="*/ 63893 w 677542"/>
                <a:gd name="connsiteY23" fmla="*/ 156552 h 840958"/>
                <a:gd name="connsiteX24" fmla="*/ 66243 w 677542"/>
                <a:gd name="connsiteY24" fmla="*/ 124548 h 840958"/>
                <a:gd name="connsiteX25" fmla="*/ 124092 w 677542"/>
                <a:gd name="connsiteY25" fmla="*/ 60730 h 840958"/>
                <a:gd name="connsiteX26" fmla="*/ 192545 w 677542"/>
                <a:gd name="connsiteY26" fmla="*/ 117880 h 840958"/>
                <a:gd name="connsiteX27" fmla="*/ 214516 w 677542"/>
                <a:gd name="connsiteY27" fmla="*/ 324446 h 840958"/>
                <a:gd name="connsiteX28" fmla="*/ 198450 w 677542"/>
                <a:gd name="connsiteY28" fmla="*/ 393789 h 840958"/>
                <a:gd name="connsiteX29" fmla="*/ 222580 w 677542"/>
                <a:gd name="connsiteY29" fmla="*/ 414871 h 840958"/>
                <a:gd name="connsiteX30" fmla="*/ 427812 w 677542"/>
                <a:gd name="connsiteY30" fmla="*/ 390233 h 840958"/>
                <a:gd name="connsiteX31" fmla="*/ 453911 w 677542"/>
                <a:gd name="connsiteY31" fmla="*/ 343497 h 840958"/>
                <a:gd name="connsiteX32" fmla="*/ 439623 w 677542"/>
                <a:gd name="connsiteY32" fmla="*/ 292823 h 840958"/>
                <a:gd name="connsiteX33" fmla="*/ 408445 w 677542"/>
                <a:gd name="connsiteY33" fmla="*/ 160552 h 840958"/>
                <a:gd name="connsiteX34" fmla="*/ 396951 w 677542"/>
                <a:gd name="connsiteY34" fmla="*/ 126516 h 840958"/>
                <a:gd name="connsiteX35" fmla="*/ 369011 w 677542"/>
                <a:gd name="connsiteY35" fmla="*/ 59587 h 840958"/>
                <a:gd name="connsiteX36" fmla="*/ 376949 w 677542"/>
                <a:gd name="connsiteY36" fmla="*/ 9612 h 840958"/>
                <a:gd name="connsiteX37" fmla="*/ 422605 w 677542"/>
                <a:gd name="connsiteY37" fmla="*/ 4976 h 840958"/>
                <a:gd name="connsiteX38" fmla="*/ 518680 w 677542"/>
                <a:gd name="connsiteY38" fmla="*/ 53300 h 840958"/>
                <a:gd name="connsiteX39" fmla="*/ 553860 w 677542"/>
                <a:gd name="connsiteY39" fmla="*/ 125119 h 840958"/>
                <a:gd name="connsiteX40" fmla="*/ 562432 w 677542"/>
                <a:gd name="connsiteY40" fmla="*/ 205511 h 840958"/>
                <a:gd name="connsiteX41" fmla="*/ 540905 w 677542"/>
                <a:gd name="connsiteY41" fmla="*/ 310731 h 840958"/>
                <a:gd name="connsiteX42" fmla="*/ 569798 w 677542"/>
                <a:gd name="connsiteY42" fmla="*/ 364007 h 840958"/>
                <a:gd name="connsiteX43" fmla="*/ 643395 w 677542"/>
                <a:gd name="connsiteY43" fmla="*/ 419570 h 840958"/>
                <a:gd name="connsiteX44" fmla="*/ 672541 w 677542"/>
                <a:gd name="connsiteY44" fmla="*/ 505867 h 840958"/>
                <a:gd name="connsiteX45" fmla="*/ 665175 w 677542"/>
                <a:gd name="connsiteY45" fmla="*/ 546317 h 840958"/>
                <a:gd name="connsiteX46" fmla="*/ 594309 w 677542"/>
                <a:gd name="connsiteY46" fmla="*/ 539586 h 840958"/>
                <a:gd name="connsiteX47" fmla="*/ 495376 w 677542"/>
                <a:gd name="connsiteY47" fmla="*/ 487579 h 840958"/>
                <a:gd name="connsiteX48" fmla="*/ 476136 w 677542"/>
                <a:gd name="connsiteY48" fmla="*/ 464846 h 840958"/>
                <a:gd name="connsiteX49" fmla="*/ 470548 w 677542"/>
                <a:gd name="connsiteY49" fmla="*/ 498310 h 840958"/>
                <a:gd name="connsiteX50" fmla="*/ 460832 w 677542"/>
                <a:gd name="connsiteY50" fmla="*/ 493675 h 840958"/>
                <a:gd name="connsiteX51" fmla="*/ 439115 w 677542"/>
                <a:gd name="connsiteY51" fmla="*/ 480784 h 840958"/>
                <a:gd name="connsiteX52" fmla="*/ 307035 w 677542"/>
                <a:gd name="connsiteY52" fmla="*/ 508534 h 840958"/>
                <a:gd name="connsiteX53" fmla="*/ 292811 w 677542"/>
                <a:gd name="connsiteY53" fmla="*/ 506121 h 840958"/>
                <a:gd name="connsiteX54" fmla="*/ 186703 w 677542"/>
                <a:gd name="connsiteY54" fmla="*/ 493802 h 840958"/>
                <a:gd name="connsiteX55" fmla="*/ 196799 w 677542"/>
                <a:gd name="connsiteY55" fmla="*/ 513297 h 840958"/>
                <a:gd name="connsiteX56" fmla="*/ 198133 w 677542"/>
                <a:gd name="connsiteY56" fmla="*/ 541110 h 840958"/>
                <a:gd name="connsiteX57" fmla="*/ 190131 w 677542"/>
                <a:gd name="connsiteY57" fmla="*/ 557429 h 840958"/>
                <a:gd name="connsiteX58" fmla="*/ 205308 w 677542"/>
                <a:gd name="connsiteY58" fmla="*/ 565938 h 840958"/>
                <a:gd name="connsiteX59" fmla="*/ 273952 w 677542"/>
                <a:gd name="connsiteY59" fmla="*/ 605181 h 840958"/>
                <a:gd name="connsiteX60" fmla="*/ 338595 w 677542"/>
                <a:gd name="connsiteY60" fmla="*/ 693764 h 840958"/>
                <a:gd name="connsiteX61" fmla="*/ 375805 w 677542"/>
                <a:gd name="connsiteY61" fmla="*/ 767298 h 840958"/>
                <a:gd name="connsiteX62" fmla="*/ 410096 w 677542"/>
                <a:gd name="connsiteY62" fmla="*/ 809906 h 840958"/>
                <a:gd name="connsiteX63" fmla="*/ 429018 w 677542"/>
                <a:gd name="connsiteY63" fmla="*/ 832767 h 84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77542" h="840958">
                  <a:moveTo>
                    <a:pt x="428765" y="832767"/>
                  </a:moveTo>
                  <a:cubicBezTo>
                    <a:pt x="428765" y="835497"/>
                    <a:pt x="428828" y="838228"/>
                    <a:pt x="428892" y="840958"/>
                  </a:cubicBezTo>
                  <a:cubicBezTo>
                    <a:pt x="382219" y="828957"/>
                    <a:pt x="334213" y="826480"/>
                    <a:pt x="287414" y="813462"/>
                  </a:cubicBezTo>
                  <a:cubicBezTo>
                    <a:pt x="246774" y="802160"/>
                    <a:pt x="222390" y="772759"/>
                    <a:pt x="200673" y="739612"/>
                  </a:cubicBezTo>
                  <a:cubicBezTo>
                    <a:pt x="189624" y="722848"/>
                    <a:pt x="183718" y="711608"/>
                    <a:pt x="163144" y="725578"/>
                  </a:cubicBezTo>
                  <a:cubicBezTo>
                    <a:pt x="148095" y="735802"/>
                    <a:pt x="132474" y="726658"/>
                    <a:pt x="123837" y="711989"/>
                  </a:cubicBezTo>
                  <a:cubicBezTo>
                    <a:pt x="114693" y="696495"/>
                    <a:pt x="127902" y="687542"/>
                    <a:pt x="137490" y="678715"/>
                  </a:cubicBezTo>
                  <a:cubicBezTo>
                    <a:pt x="142316" y="674270"/>
                    <a:pt x="147714" y="670460"/>
                    <a:pt x="151778" y="665380"/>
                  </a:cubicBezTo>
                  <a:cubicBezTo>
                    <a:pt x="156730" y="659157"/>
                    <a:pt x="161937" y="651092"/>
                    <a:pt x="153936" y="644107"/>
                  </a:cubicBezTo>
                  <a:cubicBezTo>
                    <a:pt x="147841" y="638773"/>
                    <a:pt x="142634" y="645060"/>
                    <a:pt x="137808" y="649632"/>
                  </a:cubicBezTo>
                  <a:cubicBezTo>
                    <a:pt x="133172" y="653950"/>
                    <a:pt x="124346" y="661697"/>
                    <a:pt x="123584" y="660935"/>
                  </a:cubicBezTo>
                  <a:cubicBezTo>
                    <a:pt x="88024" y="623914"/>
                    <a:pt x="52591" y="668428"/>
                    <a:pt x="17475" y="660744"/>
                  </a:cubicBezTo>
                  <a:cubicBezTo>
                    <a:pt x="-241" y="644869"/>
                    <a:pt x="1410" y="626327"/>
                    <a:pt x="140" y="602260"/>
                  </a:cubicBezTo>
                  <a:cubicBezTo>
                    <a:pt x="-2401" y="553556"/>
                    <a:pt x="30556" y="518821"/>
                    <a:pt x="31762" y="473418"/>
                  </a:cubicBezTo>
                  <a:cubicBezTo>
                    <a:pt x="32271" y="455321"/>
                    <a:pt x="75450" y="425095"/>
                    <a:pt x="90310" y="431064"/>
                  </a:cubicBezTo>
                  <a:cubicBezTo>
                    <a:pt x="115646" y="441287"/>
                    <a:pt x="105296" y="467449"/>
                    <a:pt x="108915" y="483769"/>
                  </a:cubicBezTo>
                  <a:cubicBezTo>
                    <a:pt x="117742" y="447256"/>
                    <a:pt x="76911" y="414236"/>
                    <a:pt x="94755" y="372834"/>
                  </a:cubicBezTo>
                  <a:cubicBezTo>
                    <a:pt x="104216" y="355879"/>
                    <a:pt x="117805" y="340893"/>
                    <a:pt x="111836" y="317779"/>
                  </a:cubicBezTo>
                  <a:cubicBezTo>
                    <a:pt x="107836" y="302349"/>
                    <a:pt x="117361" y="289966"/>
                    <a:pt x="128283" y="284124"/>
                  </a:cubicBezTo>
                  <a:cubicBezTo>
                    <a:pt x="155905" y="269392"/>
                    <a:pt x="155334" y="247548"/>
                    <a:pt x="143586" y="223418"/>
                  </a:cubicBezTo>
                  <a:cubicBezTo>
                    <a:pt x="137998" y="211861"/>
                    <a:pt x="140093" y="199922"/>
                    <a:pt x="137299" y="188365"/>
                  </a:cubicBezTo>
                  <a:cubicBezTo>
                    <a:pt x="124980" y="182841"/>
                    <a:pt x="119647" y="196557"/>
                    <a:pt x="110312" y="199288"/>
                  </a:cubicBezTo>
                  <a:cubicBezTo>
                    <a:pt x="96342" y="203288"/>
                    <a:pt x="83134" y="206844"/>
                    <a:pt x="70561" y="197065"/>
                  </a:cubicBezTo>
                  <a:cubicBezTo>
                    <a:pt x="56655" y="186207"/>
                    <a:pt x="59195" y="171411"/>
                    <a:pt x="63893" y="156552"/>
                  </a:cubicBezTo>
                  <a:cubicBezTo>
                    <a:pt x="67196" y="146074"/>
                    <a:pt x="67386" y="135597"/>
                    <a:pt x="66243" y="124548"/>
                  </a:cubicBezTo>
                  <a:cubicBezTo>
                    <a:pt x="61354" y="77812"/>
                    <a:pt x="78181" y="59587"/>
                    <a:pt x="124092" y="60730"/>
                  </a:cubicBezTo>
                  <a:cubicBezTo>
                    <a:pt x="146380" y="80478"/>
                    <a:pt x="167018" y="101433"/>
                    <a:pt x="192545" y="117880"/>
                  </a:cubicBezTo>
                  <a:cubicBezTo>
                    <a:pt x="245948" y="152234"/>
                    <a:pt x="256299" y="273710"/>
                    <a:pt x="214516" y="324446"/>
                  </a:cubicBezTo>
                  <a:cubicBezTo>
                    <a:pt x="198386" y="344068"/>
                    <a:pt x="195974" y="368770"/>
                    <a:pt x="198450" y="393789"/>
                  </a:cubicBezTo>
                  <a:cubicBezTo>
                    <a:pt x="199911" y="408584"/>
                    <a:pt x="210071" y="412585"/>
                    <a:pt x="222580" y="414871"/>
                  </a:cubicBezTo>
                  <a:cubicBezTo>
                    <a:pt x="293255" y="427698"/>
                    <a:pt x="361074" y="414553"/>
                    <a:pt x="427812" y="390233"/>
                  </a:cubicBezTo>
                  <a:cubicBezTo>
                    <a:pt x="448449" y="382740"/>
                    <a:pt x="459562" y="368516"/>
                    <a:pt x="453911" y="343497"/>
                  </a:cubicBezTo>
                  <a:cubicBezTo>
                    <a:pt x="450037" y="326288"/>
                    <a:pt x="445719" y="309524"/>
                    <a:pt x="439623" y="292823"/>
                  </a:cubicBezTo>
                  <a:cubicBezTo>
                    <a:pt x="424256" y="250278"/>
                    <a:pt x="399047" y="210337"/>
                    <a:pt x="408445" y="160552"/>
                  </a:cubicBezTo>
                  <a:cubicBezTo>
                    <a:pt x="410730" y="148614"/>
                    <a:pt x="402412" y="137438"/>
                    <a:pt x="396951" y="126516"/>
                  </a:cubicBezTo>
                  <a:cubicBezTo>
                    <a:pt x="386220" y="104926"/>
                    <a:pt x="374091" y="83781"/>
                    <a:pt x="369011" y="59587"/>
                  </a:cubicBezTo>
                  <a:cubicBezTo>
                    <a:pt x="365265" y="41997"/>
                    <a:pt x="363550" y="24090"/>
                    <a:pt x="376949" y="9612"/>
                  </a:cubicBezTo>
                  <a:cubicBezTo>
                    <a:pt x="390855" y="-5374"/>
                    <a:pt x="405714" y="532"/>
                    <a:pt x="422605" y="4976"/>
                  </a:cubicBezTo>
                  <a:cubicBezTo>
                    <a:pt x="457974" y="14248"/>
                    <a:pt x="487121" y="36409"/>
                    <a:pt x="518680" y="53300"/>
                  </a:cubicBezTo>
                  <a:cubicBezTo>
                    <a:pt x="545351" y="67588"/>
                    <a:pt x="554495" y="94385"/>
                    <a:pt x="553860" y="125119"/>
                  </a:cubicBezTo>
                  <a:cubicBezTo>
                    <a:pt x="553224" y="152488"/>
                    <a:pt x="557289" y="178586"/>
                    <a:pt x="562432" y="205511"/>
                  </a:cubicBezTo>
                  <a:cubicBezTo>
                    <a:pt x="569290" y="241706"/>
                    <a:pt x="554050" y="276948"/>
                    <a:pt x="540905" y="310731"/>
                  </a:cubicBezTo>
                  <a:cubicBezTo>
                    <a:pt x="528904" y="341592"/>
                    <a:pt x="540143" y="366801"/>
                    <a:pt x="569798" y="364007"/>
                  </a:cubicBezTo>
                  <a:cubicBezTo>
                    <a:pt x="611645" y="360070"/>
                    <a:pt x="629552" y="384645"/>
                    <a:pt x="643395" y="419570"/>
                  </a:cubicBezTo>
                  <a:cubicBezTo>
                    <a:pt x="633933" y="455511"/>
                    <a:pt x="666699" y="475197"/>
                    <a:pt x="672541" y="505867"/>
                  </a:cubicBezTo>
                  <a:cubicBezTo>
                    <a:pt x="675716" y="522568"/>
                    <a:pt x="685114" y="536157"/>
                    <a:pt x="665175" y="546317"/>
                  </a:cubicBezTo>
                  <a:cubicBezTo>
                    <a:pt x="642188" y="535458"/>
                    <a:pt x="616090" y="532156"/>
                    <a:pt x="594309" y="539586"/>
                  </a:cubicBezTo>
                  <a:cubicBezTo>
                    <a:pt x="543255" y="557048"/>
                    <a:pt x="521093" y="520599"/>
                    <a:pt x="495376" y="487579"/>
                  </a:cubicBezTo>
                  <a:cubicBezTo>
                    <a:pt x="489280" y="479768"/>
                    <a:pt x="489090" y="466052"/>
                    <a:pt x="476136" y="464846"/>
                  </a:cubicBezTo>
                  <a:cubicBezTo>
                    <a:pt x="461023" y="473291"/>
                    <a:pt x="476707" y="487261"/>
                    <a:pt x="470548" y="498310"/>
                  </a:cubicBezTo>
                  <a:cubicBezTo>
                    <a:pt x="467246" y="496786"/>
                    <a:pt x="463753" y="495643"/>
                    <a:pt x="460832" y="493675"/>
                  </a:cubicBezTo>
                  <a:cubicBezTo>
                    <a:pt x="453593" y="488785"/>
                    <a:pt x="445719" y="474625"/>
                    <a:pt x="439115" y="480784"/>
                  </a:cubicBezTo>
                  <a:cubicBezTo>
                    <a:pt x="399681" y="517615"/>
                    <a:pt x="347548" y="480594"/>
                    <a:pt x="307035" y="508534"/>
                  </a:cubicBezTo>
                  <a:cubicBezTo>
                    <a:pt x="303924" y="510693"/>
                    <a:pt x="295796" y="509105"/>
                    <a:pt x="292811" y="506121"/>
                  </a:cubicBezTo>
                  <a:cubicBezTo>
                    <a:pt x="259029" y="472148"/>
                    <a:pt x="221564" y="503454"/>
                    <a:pt x="186703" y="493802"/>
                  </a:cubicBezTo>
                  <a:cubicBezTo>
                    <a:pt x="185305" y="507201"/>
                    <a:pt x="191338" y="510058"/>
                    <a:pt x="196799" y="513297"/>
                  </a:cubicBezTo>
                  <a:cubicBezTo>
                    <a:pt x="210833" y="521869"/>
                    <a:pt x="224041" y="530124"/>
                    <a:pt x="198133" y="541110"/>
                  </a:cubicBezTo>
                  <a:cubicBezTo>
                    <a:pt x="191783" y="543777"/>
                    <a:pt x="188036" y="549809"/>
                    <a:pt x="190131" y="557429"/>
                  </a:cubicBezTo>
                  <a:cubicBezTo>
                    <a:pt x="192227" y="565367"/>
                    <a:pt x="199720" y="568479"/>
                    <a:pt x="205308" y="565938"/>
                  </a:cubicBezTo>
                  <a:cubicBezTo>
                    <a:pt x="244361" y="548285"/>
                    <a:pt x="255664" y="572161"/>
                    <a:pt x="273952" y="605181"/>
                  </a:cubicBezTo>
                  <a:cubicBezTo>
                    <a:pt x="291287" y="636297"/>
                    <a:pt x="317005" y="664110"/>
                    <a:pt x="338595" y="693764"/>
                  </a:cubicBezTo>
                  <a:cubicBezTo>
                    <a:pt x="355612" y="717196"/>
                    <a:pt x="367043" y="740628"/>
                    <a:pt x="375805" y="767298"/>
                  </a:cubicBezTo>
                  <a:cubicBezTo>
                    <a:pt x="381267" y="787046"/>
                    <a:pt x="390093" y="804001"/>
                    <a:pt x="410096" y="809906"/>
                  </a:cubicBezTo>
                  <a:cubicBezTo>
                    <a:pt x="421462" y="813272"/>
                    <a:pt x="423430" y="824511"/>
                    <a:pt x="429018" y="83276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2" name="Полилиния: фигура 191">
              <a:extLst>
                <a:ext uri="{FF2B5EF4-FFF2-40B4-BE49-F238E27FC236}">
                  <a16:creationId xmlns="" xmlns:a16="http://schemas.microsoft.com/office/drawing/2014/main" id="{66808F37-52D2-4E57-B595-11AC0E17081B}"/>
                </a:ext>
              </a:extLst>
            </p:cNvPr>
            <p:cNvSpPr/>
            <p:nvPr/>
          </p:nvSpPr>
          <p:spPr>
            <a:xfrm>
              <a:off x="5321172" y="6049730"/>
              <a:ext cx="892648" cy="644686"/>
            </a:xfrm>
            <a:custGeom>
              <a:avLst/>
              <a:gdLst>
                <a:gd name="connsiteX0" fmla="*/ 181229 w 892648"/>
                <a:gd name="connsiteY0" fmla="*/ 334527 h 644686"/>
                <a:gd name="connsiteX1" fmla="*/ 188849 w 892648"/>
                <a:gd name="connsiteY1" fmla="*/ 367229 h 644686"/>
                <a:gd name="connsiteX2" fmla="*/ 168021 w 892648"/>
                <a:gd name="connsiteY2" fmla="*/ 359419 h 644686"/>
                <a:gd name="connsiteX3" fmla="*/ 42990 w 892648"/>
                <a:gd name="connsiteY3" fmla="*/ 192159 h 644686"/>
                <a:gd name="connsiteX4" fmla="*/ 0 w 892648"/>
                <a:gd name="connsiteY4" fmla="*/ 86241 h 644686"/>
                <a:gd name="connsiteX5" fmla="*/ 85090 w 892648"/>
                <a:gd name="connsiteY5" fmla="*/ 96274 h 644686"/>
                <a:gd name="connsiteX6" fmla="*/ 205486 w 892648"/>
                <a:gd name="connsiteY6" fmla="*/ 103132 h 644686"/>
                <a:gd name="connsiteX7" fmla="*/ 213487 w 892648"/>
                <a:gd name="connsiteY7" fmla="*/ 78875 h 644686"/>
                <a:gd name="connsiteX8" fmla="*/ 177229 w 892648"/>
                <a:gd name="connsiteY8" fmla="*/ 31884 h 644686"/>
                <a:gd name="connsiteX9" fmla="*/ 173609 w 892648"/>
                <a:gd name="connsiteY9" fmla="*/ 3182 h 644686"/>
                <a:gd name="connsiteX10" fmla="*/ 196596 w 892648"/>
                <a:gd name="connsiteY10" fmla="*/ 16136 h 644686"/>
                <a:gd name="connsiteX11" fmla="*/ 364046 w 892648"/>
                <a:gd name="connsiteY11" fmla="*/ 121928 h 644686"/>
                <a:gd name="connsiteX12" fmla="*/ 439801 w 892648"/>
                <a:gd name="connsiteY12" fmla="*/ 140724 h 644686"/>
                <a:gd name="connsiteX13" fmla="*/ 477457 w 892648"/>
                <a:gd name="connsiteY13" fmla="*/ 178443 h 644686"/>
                <a:gd name="connsiteX14" fmla="*/ 494284 w 892648"/>
                <a:gd name="connsiteY14" fmla="*/ 194064 h 644686"/>
                <a:gd name="connsiteX15" fmla="*/ 576898 w 892648"/>
                <a:gd name="connsiteY15" fmla="*/ 286330 h 644686"/>
                <a:gd name="connsiteX16" fmla="*/ 780986 w 892648"/>
                <a:gd name="connsiteY16" fmla="*/ 527822 h 644686"/>
                <a:gd name="connsiteX17" fmla="*/ 876236 w 892648"/>
                <a:gd name="connsiteY17" fmla="*/ 592402 h 644686"/>
                <a:gd name="connsiteX18" fmla="*/ 890778 w 892648"/>
                <a:gd name="connsiteY18" fmla="*/ 629676 h 644686"/>
                <a:gd name="connsiteX19" fmla="*/ 882079 w 892648"/>
                <a:gd name="connsiteY19" fmla="*/ 637550 h 644686"/>
                <a:gd name="connsiteX20" fmla="*/ 726504 w 892648"/>
                <a:gd name="connsiteY20" fmla="*/ 640725 h 644686"/>
                <a:gd name="connsiteX21" fmla="*/ 680339 w 892648"/>
                <a:gd name="connsiteY21" fmla="*/ 619262 h 644686"/>
                <a:gd name="connsiteX22" fmla="*/ 598805 w 892648"/>
                <a:gd name="connsiteY22" fmla="*/ 537537 h 644686"/>
                <a:gd name="connsiteX23" fmla="*/ 563372 w 892648"/>
                <a:gd name="connsiteY23" fmla="*/ 443176 h 644686"/>
                <a:gd name="connsiteX24" fmla="*/ 566166 w 892648"/>
                <a:gd name="connsiteY24" fmla="*/ 406981 h 644686"/>
                <a:gd name="connsiteX25" fmla="*/ 551561 w 892648"/>
                <a:gd name="connsiteY25" fmla="*/ 368944 h 644686"/>
                <a:gd name="connsiteX26" fmla="*/ 530543 w 892648"/>
                <a:gd name="connsiteY26" fmla="*/ 370087 h 644686"/>
                <a:gd name="connsiteX27" fmla="*/ 532194 w 892648"/>
                <a:gd name="connsiteY27" fmla="*/ 409140 h 644686"/>
                <a:gd name="connsiteX28" fmla="*/ 515811 w 892648"/>
                <a:gd name="connsiteY28" fmla="*/ 464703 h 644686"/>
                <a:gd name="connsiteX29" fmla="*/ 501460 w 892648"/>
                <a:gd name="connsiteY29" fmla="*/ 587385 h 644686"/>
                <a:gd name="connsiteX30" fmla="*/ 505841 w 892648"/>
                <a:gd name="connsiteY30" fmla="*/ 619326 h 644686"/>
                <a:gd name="connsiteX31" fmla="*/ 482283 w 892648"/>
                <a:gd name="connsiteY31" fmla="*/ 596275 h 644686"/>
                <a:gd name="connsiteX32" fmla="*/ 455422 w 892648"/>
                <a:gd name="connsiteY32" fmla="*/ 495945 h 644686"/>
                <a:gd name="connsiteX33" fmla="*/ 427673 w 892648"/>
                <a:gd name="connsiteY33" fmla="*/ 427555 h 644686"/>
                <a:gd name="connsiteX34" fmla="*/ 443421 w 892648"/>
                <a:gd name="connsiteY34" fmla="*/ 385708 h 644686"/>
                <a:gd name="connsiteX35" fmla="*/ 471043 w 892648"/>
                <a:gd name="connsiteY35" fmla="*/ 364309 h 644686"/>
                <a:gd name="connsiteX36" fmla="*/ 474599 w 892648"/>
                <a:gd name="connsiteY36" fmla="*/ 311730 h 644686"/>
                <a:gd name="connsiteX37" fmla="*/ 415735 w 892648"/>
                <a:gd name="connsiteY37" fmla="*/ 318017 h 644686"/>
                <a:gd name="connsiteX38" fmla="*/ 349314 w 892648"/>
                <a:gd name="connsiteY38" fmla="*/ 355418 h 644686"/>
                <a:gd name="connsiteX39" fmla="*/ 309372 w 892648"/>
                <a:gd name="connsiteY39" fmla="*/ 296236 h 644686"/>
                <a:gd name="connsiteX40" fmla="*/ 229870 w 892648"/>
                <a:gd name="connsiteY40" fmla="*/ 267788 h 644686"/>
                <a:gd name="connsiteX41" fmla="*/ 173546 w 892648"/>
                <a:gd name="connsiteY41" fmla="*/ 285568 h 644686"/>
                <a:gd name="connsiteX42" fmla="*/ 126302 w 892648"/>
                <a:gd name="connsiteY42" fmla="*/ 258898 h 644686"/>
                <a:gd name="connsiteX43" fmla="*/ 181229 w 892648"/>
                <a:gd name="connsiteY43" fmla="*/ 334654 h 64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92648" h="644686">
                  <a:moveTo>
                    <a:pt x="181229" y="334527"/>
                  </a:moveTo>
                  <a:cubicBezTo>
                    <a:pt x="183769" y="345449"/>
                    <a:pt x="186309" y="356308"/>
                    <a:pt x="188849" y="367229"/>
                  </a:cubicBezTo>
                  <a:cubicBezTo>
                    <a:pt x="181737" y="364753"/>
                    <a:pt x="171005" y="364626"/>
                    <a:pt x="168021" y="359419"/>
                  </a:cubicBezTo>
                  <a:cubicBezTo>
                    <a:pt x="132779" y="298141"/>
                    <a:pt x="72073" y="259025"/>
                    <a:pt x="42990" y="192159"/>
                  </a:cubicBezTo>
                  <a:cubicBezTo>
                    <a:pt x="28067" y="157933"/>
                    <a:pt x="5017" y="127960"/>
                    <a:pt x="0" y="86241"/>
                  </a:cubicBezTo>
                  <a:cubicBezTo>
                    <a:pt x="27877" y="78113"/>
                    <a:pt x="56007" y="88400"/>
                    <a:pt x="85090" y="96274"/>
                  </a:cubicBezTo>
                  <a:cubicBezTo>
                    <a:pt x="124460" y="106878"/>
                    <a:pt x="163513" y="118689"/>
                    <a:pt x="205486" y="103132"/>
                  </a:cubicBezTo>
                  <a:cubicBezTo>
                    <a:pt x="223965" y="96274"/>
                    <a:pt x="221933" y="90495"/>
                    <a:pt x="213487" y="78875"/>
                  </a:cubicBezTo>
                  <a:cubicBezTo>
                    <a:pt x="201867" y="62872"/>
                    <a:pt x="188786" y="48014"/>
                    <a:pt x="177229" y="31884"/>
                  </a:cubicBezTo>
                  <a:cubicBezTo>
                    <a:pt x="171196" y="23502"/>
                    <a:pt x="163132" y="11691"/>
                    <a:pt x="173609" y="3182"/>
                  </a:cubicBezTo>
                  <a:cubicBezTo>
                    <a:pt x="185357" y="-6343"/>
                    <a:pt x="191643" y="7754"/>
                    <a:pt x="196596" y="16136"/>
                  </a:cubicBezTo>
                  <a:cubicBezTo>
                    <a:pt x="235395" y="82875"/>
                    <a:pt x="296926" y="107386"/>
                    <a:pt x="364046" y="121928"/>
                  </a:cubicBezTo>
                  <a:cubicBezTo>
                    <a:pt x="393446" y="108974"/>
                    <a:pt x="417195" y="122182"/>
                    <a:pt x="439801" y="140724"/>
                  </a:cubicBezTo>
                  <a:cubicBezTo>
                    <a:pt x="453517" y="151964"/>
                    <a:pt x="463105" y="167902"/>
                    <a:pt x="477457" y="178443"/>
                  </a:cubicBezTo>
                  <a:cubicBezTo>
                    <a:pt x="483108" y="183840"/>
                    <a:pt x="492951" y="187968"/>
                    <a:pt x="494284" y="194064"/>
                  </a:cubicBezTo>
                  <a:cubicBezTo>
                    <a:pt x="505079" y="242705"/>
                    <a:pt x="543751" y="261502"/>
                    <a:pt x="576898" y="286330"/>
                  </a:cubicBezTo>
                  <a:cubicBezTo>
                    <a:pt x="637858" y="373707"/>
                    <a:pt x="705231" y="455050"/>
                    <a:pt x="780986" y="527822"/>
                  </a:cubicBezTo>
                  <a:cubicBezTo>
                    <a:pt x="808927" y="554683"/>
                    <a:pt x="848424" y="563382"/>
                    <a:pt x="876236" y="592402"/>
                  </a:cubicBezTo>
                  <a:cubicBezTo>
                    <a:pt x="887032" y="603641"/>
                    <a:pt x="896874" y="612150"/>
                    <a:pt x="890778" y="629676"/>
                  </a:cubicBezTo>
                  <a:cubicBezTo>
                    <a:pt x="888746" y="633359"/>
                    <a:pt x="885825" y="636026"/>
                    <a:pt x="882079" y="637550"/>
                  </a:cubicBezTo>
                  <a:cubicBezTo>
                    <a:pt x="829564" y="596910"/>
                    <a:pt x="776986" y="617294"/>
                    <a:pt x="726504" y="640725"/>
                  </a:cubicBezTo>
                  <a:cubicBezTo>
                    <a:pt x="699897" y="653108"/>
                    <a:pt x="690118" y="633804"/>
                    <a:pt x="680339" y="619262"/>
                  </a:cubicBezTo>
                  <a:cubicBezTo>
                    <a:pt x="658114" y="586179"/>
                    <a:pt x="648081" y="549539"/>
                    <a:pt x="598805" y="537537"/>
                  </a:cubicBezTo>
                  <a:cubicBezTo>
                    <a:pt x="551815" y="526108"/>
                    <a:pt x="548513" y="494040"/>
                    <a:pt x="563372" y="443176"/>
                  </a:cubicBezTo>
                  <a:cubicBezTo>
                    <a:pt x="566674" y="431873"/>
                    <a:pt x="565341" y="419046"/>
                    <a:pt x="566166" y="406981"/>
                  </a:cubicBezTo>
                  <a:cubicBezTo>
                    <a:pt x="567246" y="391677"/>
                    <a:pt x="568325" y="376247"/>
                    <a:pt x="551561" y="368944"/>
                  </a:cubicBezTo>
                  <a:cubicBezTo>
                    <a:pt x="544449" y="365833"/>
                    <a:pt x="536130" y="362277"/>
                    <a:pt x="530543" y="370087"/>
                  </a:cubicBezTo>
                  <a:cubicBezTo>
                    <a:pt x="521462" y="382914"/>
                    <a:pt x="529019" y="396567"/>
                    <a:pt x="532194" y="409140"/>
                  </a:cubicBezTo>
                  <a:cubicBezTo>
                    <a:pt x="537909" y="432000"/>
                    <a:pt x="537401" y="448192"/>
                    <a:pt x="515811" y="464703"/>
                  </a:cubicBezTo>
                  <a:cubicBezTo>
                    <a:pt x="477012" y="494358"/>
                    <a:pt x="475933" y="522044"/>
                    <a:pt x="501460" y="587385"/>
                  </a:cubicBezTo>
                  <a:cubicBezTo>
                    <a:pt x="505524" y="597799"/>
                    <a:pt x="519303" y="611770"/>
                    <a:pt x="505841" y="619326"/>
                  </a:cubicBezTo>
                  <a:cubicBezTo>
                    <a:pt x="488569" y="629041"/>
                    <a:pt x="488252" y="606499"/>
                    <a:pt x="482283" y="596275"/>
                  </a:cubicBezTo>
                  <a:cubicBezTo>
                    <a:pt x="464503" y="565605"/>
                    <a:pt x="452057" y="532902"/>
                    <a:pt x="455422" y="495945"/>
                  </a:cubicBezTo>
                  <a:cubicBezTo>
                    <a:pt x="457962" y="467687"/>
                    <a:pt x="433070" y="453463"/>
                    <a:pt x="427673" y="427555"/>
                  </a:cubicBezTo>
                  <a:cubicBezTo>
                    <a:pt x="422847" y="404250"/>
                    <a:pt x="427165" y="395487"/>
                    <a:pt x="443421" y="385708"/>
                  </a:cubicBezTo>
                  <a:cubicBezTo>
                    <a:pt x="453263" y="379739"/>
                    <a:pt x="463486" y="373135"/>
                    <a:pt x="471043" y="364309"/>
                  </a:cubicBezTo>
                  <a:cubicBezTo>
                    <a:pt x="484569" y="348370"/>
                    <a:pt x="495236" y="326399"/>
                    <a:pt x="474599" y="311730"/>
                  </a:cubicBezTo>
                  <a:cubicBezTo>
                    <a:pt x="456819" y="299094"/>
                    <a:pt x="427863" y="286330"/>
                    <a:pt x="415735" y="318017"/>
                  </a:cubicBezTo>
                  <a:cubicBezTo>
                    <a:pt x="401955" y="354022"/>
                    <a:pt x="377825" y="360816"/>
                    <a:pt x="349314" y="355418"/>
                  </a:cubicBezTo>
                  <a:cubicBezTo>
                    <a:pt x="321437" y="350148"/>
                    <a:pt x="316294" y="321001"/>
                    <a:pt x="309372" y="296236"/>
                  </a:cubicBezTo>
                  <a:cubicBezTo>
                    <a:pt x="295148" y="245246"/>
                    <a:pt x="266192" y="233117"/>
                    <a:pt x="229870" y="267788"/>
                  </a:cubicBezTo>
                  <a:cubicBezTo>
                    <a:pt x="211709" y="285124"/>
                    <a:pt x="192532" y="280806"/>
                    <a:pt x="173546" y="285568"/>
                  </a:cubicBezTo>
                  <a:cubicBezTo>
                    <a:pt x="148908" y="294903"/>
                    <a:pt x="143510" y="264740"/>
                    <a:pt x="126302" y="258898"/>
                  </a:cubicBezTo>
                  <a:cubicBezTo>
                    <a:pt x="173292" y="297697"/>
                    <a:pt x="180658" y="307857"/>
                    <a:pt x="181229" y="33465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3" name="Полилиния: фигура 192">
              <a:extLst>
                <a:ext uri="{FF2B5EF4-FFF2-40B4-BE49-F238E27FC236}">
                  <a16:creationId xmlns="" xmlns:a16="http://schemas.microsoft.com/office/drawing/2014/main" id="{A94A7CF5-F298-456C-AFBD-1A52064B8E0F}"/>
                </a:ext>
              </a:extLst>
            </p:cNvPr>
            <p:cNvSpPr/>
            <p:nvPr/>
          </p:nvSpPr>
          <p:spPr>
            <a:xfrm>
              <a:off x="3716197" y="5705320"/>
              <a:ext cx="614578" cy="712840"/>
            </a:xfrm>
            <a:custGeom>
              <a:avLst/>
              <a:gdLst>
                <a:gd name="connsiteX0" fmla="*/ 270015 w 614578"/>
                <a:gd name="connsiteY0" fmla="*/ 97782 h 712840"/>
                <a:gd name="connsiteX1" fmla="*/ 268110 w 614578"/>
                <a:gd name="connsiteY1" fmla="*/ 31678 h 712840"/>
                <a:gd name="connsiteX2" fmla="*/ 272872 w 614578"/>
                <a:gd name="connsiteY2" fmla="*/ 3484 h 712840"/>
                <a:gd name="connsiteX3" fmla="*/ 293954 w 614578"/>
                <a:gd name="connsiteY3" fmla="*/ 17009 h 712840"/>
                <a:gd name="connsiteX4" fmla="*/ 338531 w 614578"/>
                <a:gd name="connsiteY4" fmla="*/ 73207 h 712840"/>
                <a:gd name="connsiteX5" fmla="*/ 457784 w 614578"/>
                <a:gd name="connsiteY5" fmla="*/ 79366 h 712840"/>
                <a:gd name="connsiteX6" fmla="*/ 588975 w 614578"/>
                <a:gd name="connsiteY6" fmla="*/ 71302 h 712840"/>
                <a:gd name="connsiteX7" fmla="*/ 614185 w 614578"/>
                <a:gd name="connsiteY7" fmla="*/ 149407 h 712840"/>
                <a:gd name="connsiteX8" fmla="*/ 595135 w 614578"/>
                <a:gd name="connsiteY8" fmla="*/ 154106 h 712840"/>
                <a:gd name="connsiteX9" fmla="*/ 559575 w 614578"/>
                <a:gd name="connsiteY9" fmla="*/ 146550 h 712840"/>
                <a:gd name="connsiteX10" fmla="*/ 498424 w 614578"/>
                <a:gd name="connsiteY10" fmla="*/ 177094 h 712840"/>
                <a:gd name="connsiteX11" fmla="*/ 530428 w 614578"/>
                <a:gd name="connsiteY11" fmla="*/ 236848 h 712840"/>
                <a:gd name="connsiteX12" fmla="*/ 554050 w 614578"/>
                <a:gd name="connsiteY12" fmla="*/ 362768 h 712840"/>
                <a:gd name="connsiteX13" fmla="*/ 567195 w 614578"/>
                <a:gd name="connsiteY13" fmla="*/ 395535 h 712840"/>
                <a:gd name="connsiteX14" fmla="*/ 598500 w 614578"/>
                <a:gd name="connsiteY14" fmla="*/ 449319 h 712840"/>
                <a:gd name="connsiteX15" fmla="*/ 551256 w 614578"/>
                <a:gd name="connsiteY15" fmla="*/ 420427 h 712840"/>
                <a:gd name="connsiteX16" fmla="*/ 548462 w 614578"/>
                <a:gd name="connsiteY16" fmla="*/ 454907 h 712840"/>
                <a:gd name="connsiteX17" fmla="*/ 514236 w 614578"/>
                <a:gd name="connsiteY17" fmla="*/ 484372 h 712840"/>
                <a:gd name="connsiteX18" fmla="*/ 411620 w 614578"/>
                <a:gd name="connsiteY18" fmla="*/ 407155 h 712840"/>
                <a:gd name="connsiteX19" fmla="*/ 363423 w 614578"/>
                <a:gd name="connsiteY19" fmla="*/ 397503 h 712840"/>
                <a:gd name="connsiteX20" fmla="*/ 343675 w 614578"/>
                <a:gd name="connsiteY20" fmla="*/ 445128 h 712840"/>
                <a:gd name="connsiteX21" fmla="*/ 369710 w 614578"/>
                <a:gd name="connsiteY21" fmla="*/ 506406 h 712840"/>
                <a:gd name="connsiteX22" fmla="*/ 462293 w 614578"/>
                <a:gd name="connsiteY22" fmla="*/ 559493 h 712840"/>
                <a:gd name="connsiteX23" fmla="*/ 484137 w 614578"/>
                <a:gd name="connsiteY23" fmla="*/ 557143 h 712840"/>
                <a:gd name="connsiteX24" fmla="*/ 517792 w 614578"/>
                <a:gd name="connsiteY24" fmla="*/ 532632 h 712840"/>
                <a:gd name="connsiteX25" fmla="*/ 572402 w 614578"/>
                <a:gd name="connsiteY25" fmla="*/ 587369 h 712840"/>
                <a:gd name="connsiteX26" fmla="*/ 578942 w 614578"/>
                <a:gd name="connsiteY26" fmla="*/ 606483 h 712840"/>
                <a:gd name="connsiteX27" fmla="*/ 580530 w 614578"/>
                <a:gd name="connsiteY27" fmla="*/ 663951 h 712840"/>
                <a:gd name="connsiteX28" fmla="*/ 532714 w 614578"/>
                <a:gd name="connsiteY28" fmla="*/ 653727 h 712840"/>
                <a:gd name="connsiteX29" fmla="*/ 477977 w 614578"/>
                <a:gd name="connsiteY29" fmla="*/ 688081 h 712840"/>
                <a:gd name="connsiteX30" fmla="*/ 469849 w 614578"/>
                <a:gd name="connsiteY30" fmla="*/ 712274 h 712840"/>
                <a:gd name="connsiteX31" fmla="*/ 451434 w 614578"/>
                <a:gd name="connsiteY31" fmla="*/ 700717 h 712840"/>
                <a:gd name="connsiteX32" fmla="*/ 414604 w 614578"/>
                <a:gd name="connsiteY32" fmla="*/ 654044 h 712840"/>
                <a:gd name="connsiteX33" fmla="*/ 317576 w 614578"/>
                <a:gd name="connsiteY33" fmla="*/ 601276 h 712840"/>
                <a:gd name="connsiteX34" fmla="*/ 230518 w 614578"/>
                <a:gd name="connsiteY34" fmla="*/ 540569 h 712840"/>
                <a:gd name="connsiteX35" fmla="*/ 134506 w 614578"/>
                <a:gd name="connsiteY35" fmla="*/ 475418 h 712840"/>
                <a:gd name="connsiteX36" fmla="*/ 91834 w 614578"/>
                <a:gd name="connsiteY36" fmla="*/ 491166 h 712840"/>
                <a:gd name="connsiteX37" fmla="*/ 48463 w 614578"/>
                <a:gd name="connsiteY37" fmla="*/ 547999 h 712840"/>
                <a:gd name="connsiteX38" fmla="*/ 15062 w 614578"/>
                <a:gd name="connsiteY38" fmla="*/ 560381 h 712840"/>
                <a:gd name="connsiteX39" fmla="*/ 1536 w 614578"/>
                <a:gd name="connsiteY39" fmla="*/ 526472 h 712840"/>
                <a:gd name="connsiteX40" fmla="*/ 49161 w 614578"/>
                <a:gd name="connsiteY40" fmla="*/ 416998 h 712840"/>
                <a:gd name="connsiteX41" fmla="*/ 89802 w 614578"/>
                <a:gd name="connsiteY41" fmla="*/ 344798 h 712840"/>
                <a:gd name="connsiteX42" fmla="*/ 160033 w 614578"/>
                <a:gd name="connsiteY42" fmla="*/ 342068 h 712840"/>
                <a:gd name="connsiteX43" fmla="*/ 204610 w 614578"/>
                <a:gd name="connsiteY43" fmla="*/ 416299 h 712840"/>
                <a:gd name="connsiteX44" fmla="*/ 240360 w 614578"/>
                <a:gd name="connsiteY44" fmla="*/ 453574 h 712840"/>
                <a:gd name="connsiteX45" fmla="*/ 301892 w 614578"/>
                <a:gd name="connsiteY45" fmla="*/ 495802 h 712840"/>
                <a:gd name="connsiteX46" fmla="*/ 301828 w 614578"/>
                <a:gd name="connsiteY46" fmla="*/ 496881 h 712840"/>
                <a:gd name="connsiteX47" fmla="*/ 300368 w 614578"/>
                <a:gd name="connsiteY47" fmla="*/ 493770 h 712840"/>
                <a:gd name="connsiteX48" fmla="*/ 253314 w 614578"/>
                <a:gd name="connsiteY48" fmla="*/ 451732 h 712840"/>
                <a:gd name="connsiteX49" fmla="*/ 232486 w 614578"/>
                <a:gd name="connsiteY49" fmla="*/ 399091 h 712840"/>
                <a:gd name="connsiteX50" fmla="*/ 270967 w 614578"/>
                <a:gd name="connsiteY50" fmla="*/ 372611 h 712840"/>
                <a:gd name="connsiteX51" fmla="*/ 377457 w 614578"/>
                <a:gd name="connsiteY51" fmla="*/ 329621 h 712840"/>
                <a:gd name="connsiteX52" fmla="*/ 398348 w 614578"/>
                <a:gd name="connsiteY52" fmla="*/ 319842 h 712840"/>
                <a:gd name="connsiteX53" fmla="*/ 445275 w 614578"/>
                <a:gd name="connsiteY53" fmla="*/ 256215 h 712840"/>
                <a:gd name="connsiteX54" fmla="*/ 395427 w 614578"/>
                <a:gd name="connsiteY54" fmla="*/ 206494 h 712840"/>
                <a:gd name="connsiteX55" fmla="*/ 293065 w 614578"/>
                <a:gd name="connsiteY55" fmla="*/ 138867 h 712840"/>
                <a:gd name="connsiteX56" fmla="*/ 270078 w 614578"/>
                <a:gd name="connsiteY56" fmla="*/ 98036 h 71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614578" h="712840">
                  <a:moveTo>
                    <a:pt x="270015" y="97782"/>
                  </a:moveTo>
                  <a:cubicBezTo>
                    <a:pt x="277381" y="75557"/>
                    <a:pt x="291922" y="53840"/>
                    <a:pt x="268110" y="31678"/>
                  </a:cubicBezTo>
                  <a:cubicBezTo>
                    <a:pt x="258521" y="22661"/>
                    <a:pt x="265189" y="9516"/>
                    <a:pt x="272872" y="3484"/>
                  </a:cubicBezTo>
                  <a:cubicBezTo>
                    <a:pt x="286080" y="-6867"/>
                    <a:pt x="291287" y="8310"/>
                    <a:pt x="293954" y="17009"/>
                  </a:cubicBezTo>
                  <a:cubicBezTo>
                    <a:pt x="301892" y="42663"/>
                    <a:pt x="306908" y="69715"/>
                    <a:pt x="338531" y="73207"/>
                  </a:cubicBezTo>
                  <a:cubicBezTo>
                    <a:pt x="377584" y="87685"/>
                    <a:pt x="411810" y="97591"/>
                    <a:pt x="457784" y="79366"/>
                  </a:cubicBezTo>
                  <a:cubicBezTo>
                    <a:pt x="494868" y="64635"/>
                    <a:pt x="543636" y="32249"/>
                    <a:pt x="588975" y="71302"/>
                  </a:cubicBezTo>
                  <a:cubicBezTo>
                    <a:pt x="595452" y="76890"/>
                    <a:pt x="617804" y="141851"/>
                    <a:pt x="614185" y="149407"/>
                  </a:cubicBezTo>
                  <a:cubicBezTo>
                    <a:pt x="609676" y="158869"/>
                    <a:pt x="602183" y="159250"/>
                    <a:pt x="595135" y="154106"/>
                  </a:cubicBezTo>
                  <a:cubicBezTo>
                    <a:pt x="584022" y="145979"/>
                    <a:pt x="573354" y="144328"/>
                    <a:pt x="559575" y="146550"/>
                  </a:cubicBezTo>
                  <a:cubicBezTo>
                    <a:pt x="535635" y="150423"/>
                    <a:pt x="506870" y="148328"/>
                    <a:pt x="498424" y="177094"/>
                  </a:cubicBezTo>
                  <a:cubicBezTo>
                    <a:pt x="490550" y="203700"/>
                    <a:pt x="513982" y="219639"/>
                    <a:pt x="530428" y="236848"/>
                  </a:cubicBezTo>
                  <a:cubicBezTo>
                    <a:pt x="564591" y="272471"/>
                    <a:pt x="565861" y="318255"/>
                    <a:pt x="554050" y="362768"/>
                  </a:cubicBezTo>
                  <a:cubicBezTo>
                    <a:pt x="548716" y="382835"/>
                    <a:pt x="559892" y="386899"/>
                    <a:pt x="567195" y="395535"/>
                  </a:cubicBezTo>
                  <a:cubicBezTo>
                    <a:pt x="580403" y="411156"/>
                    <a:pt x="599643" y="422141"/>
                    <a:pt x="598500" y="449319"/>
                  </a:cubicBezTo>
                  <a:cubicBezTo>
                    <a:pt x="575831" y="451542"/>
                    <a:pt x="571005" y="421760"/>
                    <a:pt x="551256" y="420427"/>
                  </a:cubicBezTo>
                  <a:cubicBezTo>
                    <a:pt x="540715" y="431031"/>
                    <a:pt x="551256" y="443605"/>
                    <a:pt x="548462" y="454907"/>
                  </a:cubicBezTo>
                  <a:cubicBezTo>
                    <a:pt x="543636" y="474593"/>
                    <a:pt x="524015" y="493008"/>
                    <a:pt x="514236" y="484372"/>
                  </a:cubicBezTo>
                  <a:cubicBezTo>
                    <a:pt x="482105" y="455796"/>
                    <a:pt x="418732" y="477958"/>
                    <a:pt x="411620" y="407155"/>
                  </a:cubicBezTo>
                  <a:cubicBezTo>
                    <a:pt x="408445" y="375659"/>
                    <a:pt x="381330" y="384993"/>
                    <a:pt x="363423" y="397503"/>
                  </a:cubicBezTo>
                  <a:cubicBezTo>
                    <a:pt x="348056" y="408235"/>
                    <a:pt x="319037" y="419474"/>
                    <a:pt x="343675" y="445128"/>
                  </a:cubicBezTo>
                  <a:cubicBezTo>
                    <a:pt x="361010" y="463226"/>
                    <a:pt x="352755" y="488372"/>
                    <a:pt x="369710" y="506406"/>
                  </a:cubicBezTo>
                  <a:cubicBezTo>
                    <a:pt x="396380" y="534791"/>
                    <a:pt x="428130" y="548507"/>
                    <a:pt x="462293" y="559493"/>
                  </a:cubicBezTo>
                  <a:cubicBezTo>
                    <a:pt x="469786" y="561906"/>
                    <a:pt x="477152" y="562159"/>
                    <a:pt x="484137" y="557143"/>
                  </a:cubicBezTo>
                  <a:cubicBezTo>
                    <a:pt x="495821" y="548761"/>
                    <a:pt x="501726" y="520059"/>
                    <a:pt x="517792" y="532632"/>
                  </a:cubicBezTo>
                  <a:cubicBezTo>
                    <a:pt x="537413" y="547999"/>
                    <a:pt x="560591" y="562032"/>
                    <a:pt x="572402" y="587369"/>
                  </a:cubicBezTo>
                  <a:cubicBezTo>
                    <a:pt x="575196" y="593402"/>
                    <a:pt x="577291" y="599942"/>
                    <a:pt x="578942" y="606483"/>
                  </a:cubicBezTo>
                  <a:cubicBezTo>
                    <a:pt x="583705" y="625596"/>
                    <a:pt x="597421" y="646805"/>
                    <a:pt x="580530" y="663951"/>
                  </a:cubicBezTo>
                  <a:cubicBezTo>
                    <a:pt x="563448" y="681286"/>
                    <a:pt x="547637" y="660902"/>
                    <a:pt x="532714" y="653727"/>
                  </a:cubicBezTo>
                  <a:cubicBezTo>
                    <a:pt x="488010" y="632264"/>
                    <a:pt x="478358" y="637725"/>
                    <a:pt x="477977" y="688081"/>
                  </a:cubicBezTo>
                  <a:cubicBezTo>
                    <a:pt x="477977" y="697479"/>
                    <a:pt x="481089" y="708528"/>
                    <a:pt x="469849" y="712274"/>
                  </a:cubicBezTo>
                  <a:cubicBezTo>
                    <a:pt x="461404" y="715068"/>
                    <a:pt x="456324" y="706940"/>
                    <a:pt x="451434" y="700717"/>
                  </a:cubicBezTo>
                  <a:cubicBezTo>
                    <a:pt x="439242" y="685032"/>
                    <a:pt x="428257" y="668078"/>
                    <a:pt x="414604" y="654044"/>
                  </a:cubicBezTo>
                  <a:cubicBezTo>
                    <a:pt x="387553" y="626168"/>
                    <a:pt x="361137" y="602863"/>
                    <a:pt x="317576" y="601276"/>
                  </a:cubicBezTo>
                  <a:cubicBezTo>
                    <a:pt x="283921" y="600006"/>
                    <a:pt x="255600" y="566287"/>
                    <a:pt x="230518" y="540569"/>
                  </a:cubicBezTo>
                  <a:cubicBezTo>
                    <a:pt x="202070" y="511359"/>
                    <a:pt x="166129" y="497643"/>
                    <a:pt x="134506" y="475418"/>
                  </a:cubicBezTo>
                  <a:cubicBezTo>
                    <a:pt x="117043" y="463162"/>
                    <a:pt x="102883" y="478022"/>
                    <a:pt x="91834" y="491166"/>
                  </a:cubicBezTo>
                  <a:cubicBezTo>
                    <a:pt x="76530" y="509264"/>
                    <a:pt x="62878" y="529013"/>
                    <a:pt x="48463" y="547999"/>
                  </a:cubicBezTo>
                  <a:cubicBezTo>
                    <a:pt x="39764" y="559429"/>
                    <a:pt x="28905" y="565969"/>
                    <a:pt x="15062" y="560381"/>
                  </a:cubicBezTo>
                  <a:cubicBezTo>
                    <a:pt x="203" y="554413"/>
                    <a:pt x="-2146" y="540315"/>
                    <a:pt x="1536" y="526472"/>
                  </a:cubicBezTo>
                  <a:cubicBezTo>
                    <a:pt x="12014" y="487419"/>
                    <a:pt x="10173" y="441826"/>
                    <a:pt x="49161" y="416998"/>
                  </a:cubicBezTo>
                  <a:cubicBezTo>
                    <a:pt x="54686" y="387851"/>
                    <a:pt x="73800" y="366642"/>
                    <a:pt x="89802" y="344798"/>
                  </a:cubicBezTo>
                  <a:cubicBezTo>
                    <a:pt x="108344" y="319334"/>
                    <a:pt x="138760" y="319461"/>
                    <a:pt x="160033" y="342068"/>
                  </a:cubicBezTo>
                  <a:cubicBezTo>
                    <a:pt x="179718" y="363023"/>
                    <a:pt x="199720" y="384740"/>
                    <a:pt x="204610" y="416299"/>
                  </a:cubicBezTo>
                  <a:cubicBezTo>
                    <a:pt x="208039" y="438270"/>
                    <a:pt x="221628" y="448748"/>
                    <a:pt x="240360" y="453574"/>
                  </a:cubicBezTo>
                  <a:cubicBezTo>
                    <a:pt x="265506" y="460051"/>
                    <a:pt x="286334" y="473576"/>
                    <a:pt x="301892" y="495802"/>
                  </a:cubicBezTo>
                  <a:cubicBezTo>
                    <a:pt x="304749" y="500628"/>
                    <a:pt x="297447" y="499612"/>
                    <a:pt x="301828" y="496881"/>
                  </a:cubicBezTo>
                  <a:cubicBezTo>
                    <a:pt x="302273" y="496564"/>
                    <a:pt x="301701" y="495675"/>
                    <a:pt x="300368" y="493770"/>
                  </a:cubicBezTo>
                  <a:cubicBezTo>
                    <a:pt x="287731" y="475799"/>
                    <a:pt x="269634" y="464750"/>
                    <a:pt x="253314" y="451732"/>
                  </a:cubicBezTo>
                  <a:cubicBezTo>
                    <a:pt x="236169" y="438143"/>
                    <a:pt x="227533" y="421697"/>
                    <a:pt x="232486" y="399091"/>
                  </a:cubicBezTo>
                  <a:cubicBezTo>
                    <a:pt x="237249" y="377564"/>
                    <a:pt x="254013" y="374834"/>
                    <a:pt x="270967" y="372611"/>
                  </a:cubicBezTo>
                  <a:cubicBezTo>
                    <a:pt x="309639" y="367531"/>
                    <a:pt x="340754" y="340607"/>
                    <a:pt x="377457" y="329621"/>
                  </a:cubicBezTo>
                  <a:cubicBezTo>
                    <a:pt x="384759" y="327462"/>
                    <a:pt x="390919" y="321811"/>
                    <a:pt x="398348" y="319842"/>
                  </a:cubicBezTo>
                  <a:cubicBezTo>
                    <a:pt x="445529" y="307460"/>
                    <a:pt x="445021" y="307460"/>
                    <a:pt x="445275" y="256215"/>
                  </a:cubicBezTo>
                  <a:cubicBezTo>
                    <a:pt x="445465" y="219385"/>
                    <a:pt x="421399" y="210812"/>
                    <a:pt x="395427" y="206494"/>
                  </a:cubicBezTo>
                  <a:cubicBezTo>
                    <a:pt x="352120" y="199255"/>
                    <a:pt x="316941" y="179253"/>
                    <a:pt x="293065" y="138867"/>
                  </a:cubicBezTo>
                  <a:cubicBezTo>
                    <a:pt x="289954" y="122293"/>
                    <a:pt x="278143" y="111371"/>
                    <a:pt x="270078" y="98036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4" name="Полилиния: фигура 193">
              <a:extLst>
                <a:ext uri="{FF2B5EF4-FFF2-40B4-BE49-F238E27FC236}">
                  <a16:creationId xmlns="" xmlns:a16="http://schemas.microsoft.com/office/drawing/2014/main" id="{6754D455-1BEC-44D1-9B61-800EA93BFCAE}"/>
                </a:ext>
              </a:extLst>
            </p:cNvPr>
            <p:cNvSpPr/>
            <p:nvPr/>
          </p:nvSpPr>
          <p:spPr>
            <a:xfrm>
              <a:off x="3612637" y="5778337"/>
              <a:ext cx="573409" cy="470230"/>
            </a:xfrm>
            <a:custGeom>
              <a:avLst/>
              <a:gdLst>
                <a:gd name="connsiteX0" fmla="*/ 396498 w 573409"/>
                <a:gd name="connsiteY0" fmla="*/ 65596 h 470230"/>
                <a:gd name="connsiteX1" fmla="*/ 499115 w 573409"/>
                <a:gd name="connsiteY1" fmla="*/ 109538 h 470230"/>
                <a:gd name="connsiteX2" fmla="*/ 561217 w 573409"/>
                <a:gd name="connsiteY2" fmla="*/ 136907 h 470230"/>
                <a:gd name="connsiteX3" fmla="*/ 561789 w 573409"/>
                <a:gd name="connsiteY3" fmla="*/ 266511 h 470230"/>
                <a:gd name="connsiteX4" fmla="*/ 541278 w 573409"/>
                <a:gd name="connsiteY4" fmla="*/ 273877 h 470230"/>
                <a:gd name="connsiteX5" fmla="*/ 437266 w 573409"/>
                <a:gd name="connsiteY5" fmla="*/ 298388 h 470230"/>
                <a:gd name="connsiteX6" fmla="*/ 376877 w 573409"/>
                <a:gd name="connsiteY6" fmla="*/ 320042 h 470230"/>
                <a:gd name="connsiteX7" fmla="*/ 355350 w 573409"/>
                <a:gd name="connsiteY7" fmla="*/ 333313 h 470230"/>
                <a:gd name="connsiteX8" fmla="*/ 364558 w 573409"/>
                <a:gd name="connsiteY8" fmla="*/ 358205 h 470230"/>
                <a:gd name="connsiteX9" fmla="*/ 441837 w 573409"/>
                <a:gd name="connsiteY9" fmla="*/ 435930 h 470230"/>
                <a:gd name="connsiteX10" fmla="*/ 452061 w 573409"/>
                <a:gd name="connsiteY10" fmla="*/ 462917 h 470230"/>
                <a:gd name="connsiteX11" fmla="*/ 423613 w 573409"/>
                <a:gd name="connsiteY11" fmla="*/ 458472 h 470230"/>
                <a:gd name="connsiteX12" fmla="*/ 319663 w 573409"/>
                <a:gd name="connsiteY12" fmla="*/ 394210 h 470230"/>
                <a:gd name="connsiteX13" fmla="*/ 283786 w 573409"/>
                <a:gd name="connsiteY13" fmla="*/ 340171 h 470230"/>
                <a:gd name="connsiteX14" fmla="*/ 238129 w 573409"/>
                <a:gd name="connsiteY14" fmla="*/ 276226 h 470230"/>
                <a:gd name="connsiteX15" fmla="*/ 194060 w 573409"/>
                <a:gd name="connsiteY15" fmla="*/ 310072 h 470230"/>
                <a:gd name="connsiteX16" fmla="*/ 152659 w 573409"/>
                <a:gd name="connsiteY16" fmla="*/ 343791 h 470230"/>
                <a:gd name="connsiteX17" fmla="*/ 51757 w 573409"/>
                <a:gd name="connsiteY17" fmla="*/ 345061 h 470230"/>
                <a:gd name="connsiteX18" fmla="*/ 13085 w 573409"/>
                <a:gd name="connsiteY18" fmla="*/ 305754 h 470230"/>
                <a:gd name="connsiteX19" fmla="*/ 15181 w 573409"/>
                <a:gd name="connsiteY19" fmla="*/ 164657 h 470230"/>
                <a:gd name="connsiteX20" fmla="*/ 9085 w 573409"/>
                <a:gd name="connsiteY20" fmla="*/ 80519 h 470230"/>
                <a:gd name="connsiteX21" fmla="*/ 195 w 573409"/>
                <a:gd name="connsiteY21" fmla="*/ 0 h 470230"/>
                <a:gd name="connsiteX22" fmla="*/ 8513 w 573409"/>
                <a:gd name="connsiteY22" fmla="*/ 31242 h 470230"/>
                <a:gd name="connsiteX23" fmla="*/ 48772 w 573409"/>
                <a:gd name="connsiteY23" fmla="*/ 60770 h 470230"/>
                <a:gd name="connsiteX24" fmla="*/ 121797 w 573409"/>
                <a:gd name="connsiteY24" fmla="*/ 95949 h 470230"/>
                <a:gd name="connsiteX25" fmla="*/ 165676 w 573409"/>
                <a:gd name="connsiteY25" fmla="*/ 120270 h 470230"/>
                <a:gd name="connsiteX26" fmla="*/ 190822 w 573409"/>
                <a:gd name="connsiteY26" fmla="*/ 105284 h 470230"/>
                <a:gd name="connsiteX27" fmla="*/ 173296 w 573409"/>
                <a:gd name="connsiteY27" fmla="*/ 90806 h 470230"/>
                <a:gd name="connsiteX28" fmla="*/ 165803 w 573409"/>
                <a:gd name="connsiteY28" fmla="*/ 79439 h 470230"/>
                <a:gd name="connsiteX29" fmla="*/ 181106 w 573409"/>
                <a:gd name="connsiteY29" fmla="*/ 70994 h 470230"/>
                <a:gd name="connsiteX30" fmla="*/ 325696 w 573409"/>
                <a:gd name="connsiteY30" fmla="*/ 73724 h 470230"/>
                <a:gd name="connsiteX31" fmla="*/ 351541 w 573409"/>
                <a:gd name="connsiteY31" fmla="*/ 98235 h 470230"/>
                <a:gd name="connsiteX32" fmla="*/ 377067 w 573409"/>
                <a:gd name="connsiteY32" fmla="*/ 136335 h 470230"/>
                <a:gd name="connsiteX33" fmla="*/ 420247 w 573409"/>
                <a:gd name="connsiteY33" fmla="*/ 131573 h 470230"/>
                <a:gd name="connsiteX34" fmla="*/ 412628 w 573409"/>
                <a:gd name="connsiteY34" fmla="*/ 97727 h 470230"/>
                <a:gd name="connsiteX35" fmla="*/ 396372 w 573409"/>
                <a:gd name="connsiteY35" fmla="*/ 65406 h 47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409" h="470230">
                  <a:moveTo>
                    <a:pt x="396498" y="65596"/>
                  </a:moveTo>
                  <a:cubicBezTo>
                    <a:pt x="424629" y="96648"/>
                    <a:pt x="460570" y="108903"/>
                    <a:pt x="499115" y="109538"/>
                  </a:cubicBezTo>
                  <a:cubicBezTo>
                    <a:pt x="524324" y="109983"/>
                    <a:pt x="542041" y="124778"/>
                    <a:pt x="561217" y="136907"/>
                  </a:cubicBezTo>
                  <a:cubicBezTo>
                    <a:pt x="577473" y="147257"/>
                    <a:pt x="577283" y="254509"/>
                    <a:pt x="561789" y="266511"/>
                  </a:cubicBezTo>
                  <a:cubicBezTo>
                    <a:pt x="556010" y="270956"/>
                    <a:pt x="546549" y="276100"/>
                    <a:pt x="541278" y="273877"/>
                  </a:cubicBezTo>
                  <a:cubicBezTo>
                    <a:pt x="501210" y="257240"/>
                    <a:pt x="470476" y="284863"/>
                    <a:pt x="437266" y="298388"/>
                  </a:cubicBezTo>
                  <a:cubicBezTo>
                    <a:pt x="417327" y="306453"/>
                    <a:pt x="399610" y="320486"/>
                    <a:pt x="376877" y="320042"/>
                  </a:cubicBezTo>
                  <a:cubicBezTo>
                    <a:pt x="367860" y="319851"/>
                    <a:pt x="358653" y="322582"/>
                    <a:pt x="355350" y="333313"/>
                  </a:cubicBezTo>
                  <a:cubicBezTo>
                    <a:pt x="352112" y="343854"/>
                    <a:pt x="357763" y="351411"/>
                    <a:pt x="364558" y="358205"/>
                  </a:cubicBezTo>
                  <a:cubicBezTo>
                    <a:pt x="390275" y="384114"/>
                    <a:pt x="415739" y="410403"/>
                    <a:pt x="441837" y="435930"/>
                  </a:cubicBezTo>
                  <a:cubicBezTo>
                    <a:pt x="449775" y="443677"/>
                    <a:pt x="459173" y="451932"/>
                    <a:pt x="452061" y="462917"/>
                  </a:cubicBezTo>
                  <a:cubicBezTo>
                    <a:pt x="442155" y="478158"/>
                    <a:pt x="431804" y="466029"/>
                    <a:pt x="423613" y="458472"/>
                  </a:cubicBezTo>
                  <a:cubicBezTo>
                    <a:pt x="392752" y="430024"/>
                    <a:pt x="361256" y="404624"/>
                    <a:pt x="319663" y="394210"/>
                  </a:cubicBezTo>
                  <a:cubicBezTo>
                    <a:pt x="298137" y="388813"/>
                    <a:pt x="277753" y="378526"/>
                    <a:pt x="283786" y="340171"/>
                  </a:cubicBezTo>
                  <a:cubicBezTo>
                    <a:pt x="287786" y="314517"/>
                    <a:pt x="263784" y="286514"/>
                    <a:pt x="238129" y="276226"/>
                  </a:cubicBezTo>
                  <a:cubicBezTo>
                    <a:pt x="213555" y="266320"/>
                    <a:pt x="204221" y="290451"/>
                    <a:pt x="194060" y="310072"/>
                  </a:cubicBezTo>
                  <a:cubicBezTo>
                    <a:pt x="185234" y="327027"/>
                    <a:pt x="170438" y="338203"/>
                    <a:pt x="152659" y="343791"/>
                  </a:cubicBezTo>
                  <a:cubicBezTo>
                    <a:pt x="119067" y="344045"/>
                    <a:pt x="86174" y="351665"/>
                    <a:pt x="51757" y="345061"/>
                  </a:cubicBezTo>
                  <a:cubicBezTo>
                    <a:pt x="27500" y="340362"/>
                    <a:pt x="12578" y="331345"/>
                    <a:pt x="13085" y="305754"/>
                  </a:cubicBezTo>
                  <a:cubicBezTo>
                    <a:pt x="14102" y="258827"/>
                    <a:pt x="512" y="212091"/>
                    <a:pt x="15181" y="164657"/>
                  </a:cubicBezTo>
                  <a:cubicBezTo>
                    <a:pt x="23627" y="137351"/>
                    <a:pt x="15308" y="108141"/>
                    <a:pt x="9085" y="80519"/>
                  </a:cubicBezTo>
                  <a:cubicBezTo>
                    <a:pt x="3053" y="53975"/>
                    <a:pt x="-948" y="27432"/>
                    <a:pt x="195" y="0"/>
                  </a:cubicBezTo>
                  <a:cubicBezTo>
                    <a:pt x="2989" y="10414"/>
                    <a:pt x="6799" y="20638"/>
                    <a:pt x="8513" y="31242"/>
                  </a:cubicBezTo>
                  <a:cubicBezTo>
                    <a:pt x="12514" y="56515"/>
                    <a:pt x="25023" y="66549"/>
                    <a:pt x="48772" y="60770"/>
                  </a:cubicBezTo>
                  <a:cubicBezTo>
                    <a:pt x="81030" y="52959"/>
                    <a:pt x="105986" y="62802"/>
                    <a:pt x="121797" y="95949"/>
                  </a:cubicBezTo>
                  <a:cubicBezTo>
                    <a:pt x="130687" y="114618"/>
                    <a:pt x="145419" y="124334"/>
                    <a:pt x="165676" y="120270"/>
                  </a:cubicBezTo>
                  <a:cubicBezTo>
                    <a:pt x="175518" y="118301"/>
                    <a:pt x="188028" y="117349"/>
                    <a:pt x="190822" y="105284"/>
                  </a:cubicBezTo>
                  <a:cubicBezTo>
                    <a:pt x="194187" y="90806"/>
                    <a:pt x="181234" y="92965"/>
                    <a:pt x="173296" y="90806"/>
                  </a:cubicBezTo>
                  <a:cubicBezTo>
                    <a:pt x="167772" y="89282"/>
                    <a:pt x="163644" y="86043"/>
                    <a:pt x="165803" y="79439"/>
                  </a:cubicBezTo>
                  <a:cubicBezTo>
                    <a:pt x="168279" y="72010"/>
                    <a:pt x="176027" y="68009"/>
                    <a:pt x="181106" y="70994"/>
                  </a:cubicBezTo>
                  <a:cubicBezTo>
                    <a:pt x="229112" y="98934"/>
                    <a:pt x="277627" y="70867"/>
                    <a:pt x="325696" y="73724"/>
                  </a:cubicBezTo>
                  <a:cubicBezTo>
                    <a:pt x="340555" y="74613"/>
                    <a:pt x="352874" y="74931"/>
                    <a:pt x="351541" y="98235"/>
                  </a:cubicBezTo>
                  <a:cubicBezTo>
                    <a:pt x="350524" y="115571"/>
                    <a:pt x="364494" y="127699"/>
                    <a:pt x="377067" y="136335"/>
                  </a:cubicBezTo>
                  <a:cubicBezTo>
                    <a:pt x="391418" y="146241"/>
                    <a:pt x="408754" y="140590"/>
                    <a:pt x="420247" y="131573"/>
                  </a:cubicBezTo>
                  <a:cubicBezTo>
                    <a:pt x="436567" y="118809"/>
                    <a:pt x="416946" y="108649"/>
                    <a:pt x="412628" y="97727"/>
                  </a:cubicBezTo>
                  <a:cubicBezTo>
                    <a:pt x="408246" y="86488"/>
                    <a:pt x="401832" y="76137"/>
                    <a:pt x="396372" y="6540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5" name="Полилиния: фигура 194">
              <a:extLst>
                <a:ext uri="{FF2B5EF4-FFF2-40B4-BE49-F238E27FC236}">
                  <a16:creationId xmlns="" xmlns:a16="http://schemas.microsoft.com/office/drawing/2014/main" id="{B4F7B023-EE64-408B-8F2C-B19B2FABAA61}"/>
                </a:ext>
              </a:extLst>
            </p:cNvPr>
            <p:cNvSpPr/>
            <p:nvPr/>
          </p:nvSpPr>
          <p:spPr>
            <a:xfrm>
              <a:off x="5378214" y="5633582"/>
              <a:ext cx="585308" cy="606165"/>
            </a:xfrm>
            <a:custGeom>
              <a:avLst/>
              <a:gdLst>
                <a:gd name="connsiteX0" fmla="*/ 413620 w 585308"/>
                <a:gd name="connsiteY0" fmla="*/ 513438 h 606165"/>
                <a:gd name="connsiteX1" fmla="*/ 293669 w 585308"/>
                <a:gd name="connsiteY1" fmla="*/ 353099 h 606165"/>
                <a:gd name="connsiteX2" fmla="*/ 283890 w 585308"/>
                <a:gd name="connsiteY2" fmla="*/ 341098 h 606165"/>
                <a:gd name="connsiteX3" fmla="*/ 218485 w 585308"/>
                <a:gd name="connsiteY3" fmla="*/ 321413 h 606165"/>
                <a:gd name="connsiteX4" fmla="*/ 124124 w 585308"/>
                <a:gd name="connsiteY4" fmla="*/ 341606 h 606165"/>
                <a:gd name="connsiteX5" fmla="*/ 134411 w 585308"/>
                <a:gd name="connsiteY5" fmla="*/ 315443 h 606165"/>
                <a:gd name="connsiteX6" fmla="*/ 178289 w 585308"/>
                <a:gd name="connsiteY6" fmla="*/ 264707 h 606165"/>
                <a:gd name="connsiteX7" fmla="*/ 77578 w 585308"/>
                <a:gd name="connsiteY7" fmla="*/ 262865 h 606165"/>
                <a:gd name="connsiteX8" fmla="*/ 51607 w 585308"/>
                <a:gd name="connsiteY8" fmla="*/ 258738 h 606165"/>
                <a:gd name="connsiteX9" fmla="*/ 5442 w 585308"/>
                <a:gd name="connsiteY9" fmla="*/ 170218 h 606165"/>
                <a:gd name="connsiteX10" fmla="*/ 23667 w 585308"/>
                <a:gd name="connsiteY10" fmla="*/ 166091 h 606165"/>
                <a:gd name="connsiteX11" fmla="*/ 126663 w 585308"/>
                <a:gd name="connsiteY11" fmla="*/ 118529 h 606165"/>
                <a:gd name="connsiteX12" fmla="*/ 174035 w 585308"/>
                <a:gd name="connsiteY12" fmla="*/ 89763 h 606165"/>
                <a:gd name="connsiteX13" fmla="*/ 255124 w 585308"/>
                <a:gd name="connsiteY13" fmla="*/ 38963 h 606165"/>
                <a:gd name="connsiteX14" fmla="*/ 345738 w 585308"/>
                <a:gd name="connsiteY14" fmla="*/ 3848 h 606165"/>
                <a:gd name="connsiteX15" fmla="*/ 356851 w 585308"/>
                <a:gd name="connsiteY15" fmla="*/ 5562 h 606165"/>
                <a:gd name="connsiteX16" fmla="*/ 448863 w 585308"/>
                <a:gd name="connsiteY16" fmla="*/ 87160 h 606165"/>
                <a:gd name="connsiteX17" fmla="*/ 485185 w 585308"/>
                <a:gd name="connsiteY17" fmla="*/ 205398 h 606165"/>
                <a:gd name="connsiteX18" fmla="*/ 468611 w 585308"/>
                <a:gd name="connsiteY18" fmla="*/ 336018 h 606165"/>
                <a:gd name="connsiteX19" fmla="*/ 475850 w 585308"/>
                <a:gd name="connsiteY19" fmla="*/ 432284 h 606165"/>
                <a:gd name="connsiteX20" fmla="*/ 477374 w 585308"/>
                <a:gd name="connsiteY20" fmla="*/ 481116 h 606165"/>
                <a:gd name="connsiteX21" fmla="*/ 515538 w 585308"/>
                <a:gd name="connsiteY21" fmla="*/ 522074 h 606165"/>
                <a:gd name="connsiteX22" fmla="*/ 526904 w 585308"/>
                <a:gd name="connsiteY22" fmla="*/ 520994 h 606165"/>
                <a:gd name="connsiteX23" fmla="*/ 582594 w 585308"/>
                <a:gd name="connsiteY23" fmla="*/ 542203 h 606165"/>
                <a:gd name="connsiteX24" fmla="*/ 559035 w 585308"/>
                <a:gd name="connsiteY24" fmla="*/ 601576 h 606165"/>
                <a:gd name="connsiteX25" fmla="*/ 533762 w 585308"/>
                <a:gd name="connsiteY25" fmla="*/ 604624 h 606165"/>
                <a:gd name="connsiteX26" fmla="*/ 481565 w 585308"/>
                <a:gd name="connsiteY26" fmla="*/ 599163 h 606165"/>
                <a:gd name="connsiteX27" fmla="*/ 430320 w 585308"/>
                <a:gd name="connsiteY27" fmla="*/ 577255 h 606165"/>
                <a:gd name="connsiteX28" fmla="*/ 408476 w 585308"/>
                <a:gd name="connsiteY28" fmla="*/ 549379 h 606165"/>
                <a:gd name="connsiteX29" fmla="*/ 413557 w 585308"/>
                <a:gd name="connsiteY29" fmla="*/ 513692 h 60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5308" h="606165">
                  <a:moveTo>
                    <a:pt x="413620" y="513438"/>
                  </a:moveTo>
                  <a:cubicBezTo>
                    <a:pt x="376155" y="457875"/>
                    <a:pt x="348532" y="393803"/>
                    <a:pt x="293669" y="353099"/>
                  </a:cubicBezTo>
                  <a:cubicBezTo>
                    <a:pt x="289668" y="350115"/>
                    <a:pt x="284461" y="345479"/>
                    <a:pt x="283890" y="341098"/>
                  </a:cubicBezTo>
                  <a:cubicBezTo>
                    <a:pt x="276206" y="280773"/>
                    <a:pt x="240900" y="307887"/>
                    <a:pt x="218485" y="321413"/>
                  </a:cubicBezTo>
                  <a:cubicBezTo>
                    <a:pt x="187878" y="339828"/>
                    <a:pt x="157651" y="346241"/>
                    <a:pt x="124124" y="341606"/>
                  </a:cubicBezTo>
                  <a:cubicBezTo>
                    <a:pt x="117774" y="328525"/>
                    <a:pt x="124822" y="320778"/>
                    <a:pt x="134411" y="315443"/>
                  </a:cubicBezTo>
                  <a:cubicBezTo>
                    <a:pt x="152063" y="305601"/>
                    <a:pt x="162668" y="288964"/>
                    <a:pt x="178289" y="264707"/>
                  </a:cubicBezTo>
                  <a:cubicBezTo>
                    <a:pt x="139554" y="290170"/>
                    <a:pt x="108122" y="283820"/>
                    <a:pt x="77578" y="262865"/>
                  </a:cubicBezTo>
                  <a:cubicBezTo>
                    <a:pt x="69958" y="257595"/>
                    <a:pt x="60433" y="259563"/>
                    <a:pt x="51607" y="258738"/>
                  </a:cubicBezTo>
                  <a:cubicBezTo>
                    <a:pt x="10522" y="254928"/>
                    <a:pt x="-10750" y="213589"/>
                    <a:pt x="5442" y="170218"/>
                  </a:cubicBezTo>
                  <a:cubicBezTo>
                    <a:pt x="11094" y="166408"/>
                    <a:pt x="17634" y="164630"/>
                    <a:pt x="23667" y="166091"/>
                  </a:cubicBezTo>
                  <a:cubicBezTo>
                    <a:pt x="68688" y="176695"/>
                    <a:pt x="104502" y="168186"/>
                    <a:pt x="126663" y="118529"/>
                  </a:cubicBezTo>
                  <a:cubicBezTo>
                    <a:pt x="134792" y="100304"/>
                    <a:pt x="156191" y="89129"/>
                    <a:pt x="174035" y="89763"/>
                  </a:cubicBezTo>
                  <a:cubicBezTo>
                    <a:pt x="212579" y="91097"/>
                    <a:pt x="234550" y="66713"/>
                    <a:pt x="255124" y="38963"/>
                  </a:cubicBezTo>
                  <a:cubicBezTo>
                    <a:pt x="279000" y="6705"/>
                    <a:pt x="307766" y="-7455"/>
                    <a:pt x="345738" y="3848"/>
                  </a:cubicBezTo>
                  <a:cubicBezTo>
                    <a:pt x="349358" y="4927"/>
                    <a:pt x="354501" y="3149"/>
                    <a:pt x="356851" y="5562"/>
                  </a:cubicBezTo>
                  <a:cubicBezTo>
                    <a:pt x="385934" y="35090"/>
                    <a:pt x="424923" y="53251"/>
                    <a:pt x="448863" y="87160"/>
                  </a:cubicBezTo>
                  <a:cubicBezTo>
                    <a:pt x="472485" y="120561"/>
                    <a:pt x="483597" y="161201"/>
                    <a:pt x="485185" y="205398"/>
                  </a:cubicBezTo>
                  <a:cubicBezTo>
                    <a:pt x="486836" y="250610"/>
                    <a:pt x="485185" y="292964"/>
                    <a:pt x="468611" y="336018"/>
                  </a:cubicBezTo>
                  <a:cubicBezTo>
                    <a:pt x="456927" y="366371"/>
                    <a:pt x="479406" y="399010"/>
                    <a:pt x="475850" y="432284"/>
                  </a:cubicBezTo>
                  <a:cubicBezTo>
                    <a:pt x="474199" y="448032"/>
                    <a:pt x="478835" y="464796"/>
                    <a:pt x="477374" y="481116"/>
                  </a:cubicBezTo>
                  <a:cubicBezTo>
                    <a:pt x="474580" y="511913"/>
                    <a:pt x="488804" y="523534"/>
                    <a:pt x="515538" y="522074"/>
                  </a:cubicBezTo>
                  <a:cubicBezTo>
                    <a:pt x="519348" y="521883"/>
                    <a:pt x="523094" y="521248"/>
                    <a:pt x="526904" y="520994"/>
                  </a:cubicBezTo>
                  <a:cubicBezTo>
                    <a:pt x="548367" y="519470"/>
                    <a:pt x="572624" y="514009"/>
                    <a:pt x="582594" y="542203"/>
                  </a:cubicBezTo>
                  <a:cubicBezTo>
                    <a:pt x="591738" y="567984"/>
                    <a:pt x="576244" y="585891"/>
                    <a:pt x="559035" y="601576"/>
                  </a:cubicBezTo>
                  <a:cubicBezTo>
                    <a:pt x="550844" y="605195"/>
                    <a:pt x="542652" y="608053"/>
                    <a:pt x="533762" y="604624"/>
                  </a:cubicBezTo>
                  <a:cubicBezTo>
                    <a:pt x="516617" y="599798"/>
                    <a:pt x="498393" y="597512"/>
                    <a:pt x="481565" y="599163"/>
                  </a:cubicBezTo>
                  <a:cubicBezTo>
                    <a:pt x="459467" y="601258"/>
                    <a:pt x="444037" y="593384"/>
                    <a:pt x="430320" y="577255"/>
                  </a:cubicBezTo>
                  <a:cubicBezTo>
                    <a:pt x="422764" y="568238"/>
                    <a:pt x="416033" y="558459"/>
                    <a:pt x="408476" y="549379"/>
                  </a:cubicBezTo>
                  <a:cubicBezTo>
                    <a:pt x="396983" y="535790"/>
                    <a:pt x="396412" y="523026"/>
                    <a:pt x="413557" y="513692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6" name="Полилиния: фигура 195">
              <a:extLst>
                <a:ext uri="{FF2B5EF4-FFF2-40B4-BE49-F238E27FC236}">
                  <a16:creationId xmlns="" xmlns:a16="http://schemas.microsoft.com/office/drawing/2014/main" id="{2778DD5F-8C94-4FE6-AE04-68E31B59954D}"/>
                </a:ext>
              </a:extLst>
            </p:cNvPr>
            <p:cNvSpPr/>
            <p:nvPr/>
          </p:nvSpPr>
          <p:spPr>
            <a:xfrm>
              <a:off x="4145047" y="6054729"/>
              <a:ext cx="694249" cy="626299"/>
            </a:xfrm>
            <a:custGeom>
              <a:avLst/>
              <a:gdLst>
                <a:gd name="connsiteX0" fmla="*/ 337672 w 694249"/>
                <a:gd name="connsiteY0" fmla="*/ 313589 h 626299"/>
                <a:gd name="connsiteX1" fmla="*/ 275949 w 694249"/>
                <a:gd name="connsiteY1" fmla="*/ 324193 h 626299"/>
                <a:gd name="connsiteX2" fmla="*/ 226102 w 694249"/>
                <a:gd name="connsiteY2" fmla="*/ 342037 h 626299"/>
                <a:gd name="connsiteX3" fmla="*/ 202988 w 694249"/>
                <a:gd name="connsiteY3" fmla="*/ 355435 h 626299"/>
                <a:gd name="connsiteX4" fmla="*/ 206607 w 694249"/>
                <a:gd name="connsiteY4" fmla="*/ 394361 h 626299"/>
                <a:gd name="connsiteX5" fmla="*/ 234865 w 694249"/>
                <a:gd name="connsiteY5" fmla="*/ 394361 h 626299"/>
                <a:gd name="connsiteX6" fmla="*/ 276521 w 694249"/>
                <a:gd name="connsiteY6" fmla="*/ 392456 h 626299"/>
                <a:gd name="connsiteX7" fmla="*/ 262868 w 694249"/>
                <a:gd name="connsiteY7" fmla="*/ 435573 h 626299"/>
                <a:gd name="connsiteX8" fmla="*/ 107865 w 694249"/>
                <a:gd name="connsiteY8" fmla="*/ 606452 h 626299"/>
                <a:gd name="connsiteX9" fmla="*/ 38523 w 694249"/>
                <a:gd name="connsiteY9" fmla="*/ 619724 h 626299"/>
                <a:gd name="connsiteX10" fmla="*/ 10329 w 694249"/>
                <a:gd name="connsiteY10" fmla="*/ 562193 h 626299"/>
                <a:gd name="connsiteX11" fmla="*/ 2455 w 694249"/>
                <a:gd name="connsiteY11" fmla="*/ 540475 h 626299"/>
                <a:gd name="connsiteX12" fmla="*/ 5059 w 694249"/>
                <a:gd name="connsiteY12" fmla="*/ 519394 h 626299"/>
                <a:gd name="connsiteX13" fmla="*/ 101642 w 694249"/>
                <a:gd name="connsiteY13" fmla="*/ 483516 h 626299"/>
                <a:gd name="connsiteX14" fmla="*/ 128820 w 694249"/>
                <a:gd name="connsiteY14" fmla="*/ 445225 h 626299"/>
                <a:gd name="connsiteX15" fmla="*/ 155046 w 694249"/>
                <a:gd name="connsiteY15" fmla="*/ 361912 h 626299"/>
                <a:gd name="connsiteX16" fmla="*/ 190923 w 694249"/>
                <a:gd name="connsiteY16" fmla="*/ 322415 h 626299"/>
                <a:gd name="connsiteX17" fmla="*/ 347324 w 694249"/>
                <a:gd name="connsiteY17" fmla="*/ 159537 h 626299"/>
                <a:gd name="connsiteX18" fmla="*/ 640884 w 694249"/>
                <a:gd name="connsiteY18" fmla="*/ 5041 h 626299"/>
                <a:gd name="connsiteX19" fmla="*/ 684762 w 694249"/>
                <a:gd name="connsiteY19" fmla="*/ 20598 h 626299"/>
                <a:gd name="connsiteX20" fmla="*/ 677143 w 694249"/>
                <a:gd name="connsiteY20" fmla="*/ 81432 h 626299"/>
                <a:gd name="connsiteX21" fmla="*/ 538268 w 694249"/>
                <a:gd name="connsiteY21" fmla="*/ 172618 h 626299"/>
                <a:gd name="connsiteX22" fmla="*/ 466704 w 694249"/>
                <a:gd name="connsiteY22" fmla="*/ 240182 h 626299"/>
                <a:gd name="connsiteX23" fmla="*/ 464481 w 694249"/>
                <a:gd name="connsiteY23" fmla="*/ 243485 h 626299"/>
                <a:gd name="connsiteX24" fmla="*/ 337672 w 694249"/>
                <a:gd name="connsiteY24" fmla="*/ 313779 h 62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94249" h="626299">
                  <a:moveTo>
                    <a:pt x="337672" y="313589"/>
                  </a:moveTo>
                  <a:cubicBezTo>
                    <a:pt x="307509" y="305842"/>
                    <a:pt x="292460" y="317780"/>
                    <a:pt x="275949" y="324193"/>
                  </a:cubicBezTo>
                  <a:cubicBezTo>
                    <a:pt x="259503" y="330543"/>
                    <a:pt x="245088" y="344132"/>
                    <a:pt x="226102" y="342037"/>
                  </a:cubicBezTo>
                  <a:cubicBezTo>
                    <a:pt x="215307" y="340830"/>
                    <a:pt x="204893" y="340386"/>
                    <a:pt x="202988" y="355435"/>
                  </a:cubicBezTo>
                  <a:cubicBezTo>
                    <a:pt x="201337" y="368643"/>
                    <a:pt x="196384" y="382995"/>
                    <a:pt x="206607" y="394361"/>
                  </a:cubicBezTo>
                  <a:cubicBezTo>
                    <a:pt x="215371" y="404077"/>
                    <a:pt x="225277" y="397854"/>
                    <a:pt x="234865" y="394361"/>
                  </a:cubicBezTo>
                  <a:cubicBezTo>
                    <a:pt x="248835" y="389217"/>
                    <a:pt x="266424" y="376898"/>
                    <a:pt x="276521" y="392456"/>
                  </a:cubicBezTo>
                  <a:cubicBezTo>
                    <a:pt x="285729" y="406617"/>
                    <a:pt x="274044" y="424778"/>
                    <a:pt x="262868" y="435573"/>
                  </a:cubicBezTo>
                  <a:cubicBezTo>
                    <a:pt x="207750" y="488849"/>
                    <a:pt x="164253" y="554192"/>
                    <a:pt x="107865" y="606452"/>
                  </a:cubicBezTo>
                  <a:cubicBezTo>
                    <a:pt x="85259" y="627408"/>
                    <a:pt x="63415" y="631662"/>
                    <a:pt x="38523" y="619724"/>
                  </a:cubicBezTo>
                  <a:cubicBezTo>
                    <a:pt x="16425" y="609183"/>
                    <a:pt x="-148" y="593434"/>
                    <a:pt x="10329" y="562193"/>
                  </a:cubicBezTo>
                  <a:cubicBezTo>
                    <a:pt x="12171" y="556668"/>
                    <a:pt x="5693" y="547587"/>
                    <a:pt x="2455" y="540475"/>
                  </a:cubicBezTo>
                  <a:cubicBezTo>
                    <a:pt x="-1355" y="532221"/>
                    <a:pt x="-910" y="518821"/>
                    <a:pt x="5059" y="519394"/>
                  </a:cubicBezTo>
                  <a:cubicBezTo>
                    <a:pt x="42714" y="523076"/>
                    <a:pt x="63479" y="477800"/>
                    <a:pt x="101642" y="483516"/>
                  </a:cubicBezTo>
                  <a:cubicBezTo>
                    <a:pt x="128122" y="487453"/>
                    <a:pt x="142727" y="468720"/>
                    <a:pt x="128820" y="445225"/>
                  </a:cubicBezTo>
                  <a:cubicBezTo>
                    <a:pt x="103801" y="402743"/>
                    <a:pt x="132312" y="382233"/>
                    <a:pt x="155046" y="361912"/>
                  </a:cubicBezTo>
                  <a:cubicBezTo>
                    <a:pt x="168635" y="349720"/>
                    <a:pt x="181144" y="339243"/>
                    <a:pt x="190923" y="322415"/>
                  </a:cubicBezTo>
                  <a:cubicBezTo>
                    <a:pt x="230484" y="254660"/>
                    <a:pt x="290364" y="208115"/>
                    <a:pt x="347324" y="159537"/>
                  </a:cubicBezTo>
                  <a:cubicBezTo>
                    <a:pt x="434318" y="85305"/>
                    <a:pt x="541951" y="54190"/>
                    <a:pt x="640884" y="5041"/>
                  </a:cubicBezTo>
                  <a:cubicBezTo>
                    <a:pt x="661458" y="-5183"/>
                    <a:pt x="675999" y="215"/>
                    <a:pt x="684762" y="20598"/>
                  </a:cubicBezTo>
                  <a:cubicBezTo>
                    <a:pt x="693906" y="41871"/>
                    <a:pt x="703431" y="68732"/>
                    <a:pt x="677143" y="81432"/>
                  </a:cubicBezTo>
                  <a:cubicBezTo>
                    <a:pt x="626978" y="105625"/>
                    <a:pt x="586718" y="146139"/>
                    <a:pt x="538268" y="172618"/>
                  </a:cubicBezTo>
                  <a:cubicBezTo>
                    <a:pt x="508994" y="188684"/>
                    <a:pt x="477753" y="201955"/>
                    <a:pt x="466704" y="240182"/>
                  </a:cubicBezTo>
                  <a:cubicBezTo>
                    <a:pt x="466323" y="241389"/>
                    <a:pt x="465434" y="242595"/>
                    <a:pt x="464481" y="243485"/>
                  </a:cubicBezTo>
                  <a:cubicBezTo>
                    <a:pt x="424476" y="280060"/>
                    <a:pt x="374121" y="292126"/>
                    <a:pt x="337672" y="313779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7" name="Полилиния: фигура 196">
              <a:extLst>
                <a:ext uri="{FF2B5EF4-FFF2-40B4-BE49-F238E27FC236}">
                  <a16:creationId xmlns="" xmlns:a16="http://schemas.microsoft.com/office/drawing/2014/main" id="{3230997D-7412-4428-81E6-0F6BC50B66FD}"/>
                </a:ext>
              </a:extLst>
            </p:cNvPr>
            <p:cNvSpPr/>
            <p:nvPr/>
          </p:nvSpPr>
          <p:spPr>
            <a:xfrm>
              <a:off x="5616156" y="6015178"/>
              <a:ext cx="642194" cy="683922"/>
            </a:xfrm>
            <a:custGeom>
              <a:avLst/>
              <a:gdLst>
                <a:gd name="connsiteX0" fmla="*/ 175678 w 642194"/>
                <a:gd name="connsiteY0" fmla="*/ 131842 h 683922"/>
                <a:gd name="connsiteX1" fmla="*/ 198475 w 642194"/>
                <a:gd name="connsiteY1" fmla="*/ 180928 h 683922"/>
                <a:gd name="connsiteX2" fmla="*/ 215112 w 642194"/>
                <a:gd name="connsiteY2" fmla="*/ 209630 h 683922"/>
                <a:gd name="connsiteX3" fmla="*/ 297598 w 642194"/>
                <a:gd name="connsiteY3" fmla="*/ 205629 h 683922"/>
                <a:gd name="connsiteX4" fmla="*/ 320395 w 642194"/>
                <a:gd name="connsiteY4" fmla="*/ 205502 h 683922"/>
                <a:gd name="connsiteX5" fmla="*/ 373417 w 642194"/>
                <a:gd name="connsiteY5" fmla="*/ 179023 h 683922"/>
                <a:gd name="connsiteX6" fmla="*/ 422503 w 642194"/>
                <a:gd name="connsiteY6" fmla="*/ 183722 h 683922"/>
                <a:gd name="connsiteX7" fmla="*/ 441934 w 642194"/>
                <a:gd name="connsiteY7" fmla="*/ 217885 h 683922"/>
                <a:gd name="connsiteX8" fmla="*/ 503275 w 642194"/>
                <a:gd name="connsiteY8" fmla="*/ 396511 h 683922"/>
                <a:gd name="connsiteX9" fmla="*/ 507275 w 642194"/>
                <a:gd name="connsiteY9" fmla="*/ 423943 h 683922"/>
                <a:gd name="connsiteX10" fmla="*/ 538009 w 642194"/>
                <a:gd name="connsiteY10" fmla="*/ 497032 h 683922"/>
                <a:gd name="connsiteX11" fmla="*/ 573252 w 642194"/>
                <a:gd name="connsiteY11" fmla="*/ 563390 h 683922"/>
                <a:gd name="connsiteX12" fmla="*/ 607859 w 642194"/>
                <a:gd name="connsiteY12" fmla="*/ 589235 h 683922"/>
                <a:gd name="connsiteX13" fmla="*/ 640308 w 642194"/>
                <a:gd name="connsiteY13" fmla="*/ 648036 h 683922"/>
                <a:gd name="connsiteX14" fmla="*/ 627798 w 642194"/>
                <a:gd name="connsiteY14" fmla="*/ 681183 h 683922"/>
                <a:gd name="connsiteX15" fmla="*/ 587222 w 642194"/>
                <a:gd name="connsiteY15" fmla="*/ 663657 h 683922"/>
                <a:gd name="connsiteX16" fmla="*/ 505307 w 642194"/>
                <a:gd name="connsiteY16" fmla="*/ 602125 h 683922"/>
                <a:gd name="connsiteX17" fmla="*/ 431456 w 642194"/>
                <a:gd name="connsiteY17" fmla="*/ 534497 h 683922"/>
                <a:gd name="connsiteX18" fmla="*/ 267118 w 642194"/>
                <a:gd name="connsiteY18" fmla="*/ 336440 h 683922"/>
                <a:gd name="connsiteX19" fmla="*/ 175551 w 642194"/>
                <a:gd name="connsiteY19" fmla="*/ 221885 h 683922"/>
                <a:gd name="connsiteX20" fmla="*/ 68998 w 642194"/>
                <a:gd name="connsiteY20" fmla="*/ 156417 h 683922"/>
                <a:gd name="connsiteX21" fmla="*/ 2768 w 642194"/>
                <a:gd name="connsiteY21" fmla="*/ 29098 h 683922"/>
                <a:gd name="connsiteX22" fmla="*/ 14007 w 642194"/>
                <a:gd name="connsiteY22" fmla="*/ 9921 h 683922"/>
                <a:gd name="connsiteX23" fmla="*/ 77952 w 642194"/>
                <a:gd name="connsiteY23" fmla="*/ 17287 h 683922"/>
                <a:gd name="connsiteX24" fmla="*/ 175678 w 642194"/>
                <a:gd name="connsiteY24" fmla="*/ 131778 h 68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2194" h="683922">
                  <a:moveTo>
                    <a:pt x="175678" y="131842"/>
                  </a:moveTo>
                  <a:cubicBezTo>
                    <a:pt x="169074" y="155781"/>
                    <a:pt x="197840" y="160798"/>
                    <a:pt x="198475" y="180928"/>
                  </a:cubicBezTo>
                  <a:cubicBezTo>
                    <a:pt x="189394" y="200168"/>
                    <a:pt x="204253" y="204867"/>
                    <a:pt x="215112" y="209630"/>
                  </a:cubicBezTo>
                  <a:cubicBezTo>
                    <a:pt x="242925" y="222012"/>
                    <a:pt x="270611" y="219218"/>
                    <a:pt x="297598" y="205629"/>
                  </a:cubicBezTo>
                  <a:cubicBezTo>
                    <a:pt x="305218" y="205629"/>
                    <a:pt x="312775" y="205502"/>
                    <a:pt x="320395" y="205502"/>
                  </a:cubicBezTo>
                  <a:cubicBezTo>
                    <a:pt x="337984" y="196866"/>
                    <a:pt x="357542" y="195279"/>
                    <a:pt x="373417" y="179023"/>
                  </a:cubicBezTo>
                  <a:cubicBezTo>
                    <a:pt x="387260" y="164862"/>
                    <a:pt x="406691" y="172418"/>
                    <a:pt x="422503" y="183722"/>
                  </a:cubicBezTo>
                  <a:cubicBezTo>
                    <a:pt x="433933" y="191913"/>
                    <a:pt x="438251" y="205566"/>
                    <a:pt x="441934" y="217885"/>
                  </a:cubicBezTo>
                  <a:cubicBezTo>
                    <a:pt x="459968" y="278464"/>
                    <a:pt x="487146" y="335297"/>
                    <a:pt x="503275" y="396511"/>
                  </a:cubicBezTo>
                  <a:cubicBezTo>
                    <a:pt x="505434" y="405528"/>
                    <a:pt x="510387" y="414736"/>
                    <a:pt x="507275" y="423943"/>
                  </a:cubicBezTo>
                  <a:cubicBezTo>
                    <a:pt x="495083" y="459503"/>
                    <a:pt x="511149" y="481792"/>
                    <a:pt x="538009" y="497032"/>
                  </a:cubicBezTo>
                  <a:cubicBezTo>
                    <a:pt x="563092" y="511256"/>
                    <a:pt x="552614" y="544848"/>
                    <a:pt x="573252" y="563390"/>
                  </a:cubicBezTo>
                  <a:cubicBezTo>
                    <a:pt x="584364" y="573360"/>
                    <a:pt x="592556" y="585869"/>
                    <a:pt x="607859" y="589235"/>
                  </a:cubicBezTo>
                  <a:cubicBezTo>
                    <a:pt x="626020" y="604157"/>
                    <a:pt x="623099" y="632415"/>
                    <a:pt x="640308" y="648036"/>
                  </a:cubicBezTo>
                  <a:cubicBezTo>
                    <a:pt x="644753" y="662895"/>
                    <a:pt x="641641" y="675722"/>
                    <a:pt x="627798" y="681183"/>
                  </a:cubicBezTo>
                  <a:cubicBezTo>
                    <a:pt x="610526" y="687977"/>
                    <a:pt x="596048" y="682135"/>
                    <a:pt x="587222" y="663657"/>
                  </a:cubicBezTo>
                  <a:cubicBezTo>
                    <a:pt x="563409" y="637812"/>
                    <a:pt x="539660" y="612666"/>
                    <a:pt x="505307" y="602125"/>
                  </a:cubicBezTo>
                  <a:cubicBezTo>
                    <a:pt x="471842" y="591838"/>
                    <a:pt x="456983" y="556087"/>
                    <a:pt x="431456" y="534497"/>
                  </a:cubicBezTo>
                  <a:cubicBezTo>
                    <a:pt x="365734" y="479125"/>
                    <a:pt x="321030" y="403242"/>
                    <a:pt x="267118" y="336440"/>
                  </a:cubicBezTo>
                  <a:cubicBezTo>
                    <a:pt x="227685" y="306404"/>
                    <a:pt x="206793" y="259414"/>
                    <a:pt x="175551" y="221885"/>
                  </a:cubicBezTo>
                  <a:cubicBezTo>
                    <a:pt x="141769" y="196803"/>
                    <a:pt x="106908" y="173752"/>
                    <a:pt x="68998" y="156417"/>
                  </a:cubicBezTo>
                  <a:cubicBezTo>
                    <a:pt x="25247" y="127079"/>
                    <a:pt x="29184" y="69040"/>
                    <a:pt x="2768" y="29098"/>
                  </a:cubicBezTo>
                  <a:cubicBezTo>
                    <a:pt x="-4598" y="17922"/>
                    <a:pt x="3974" y="10620"/>
                    <a:pt x="14007" y="9921"/>
                  </a:cubicBezTo>
                  <a:cubicBezTo>
                    <a:pt x="35280" y="8524"/>
                    <a:pt x="56171" y="-15796"/>
                    <a:pt x="77952" y="17287"/>
                  </a:cubicBezTo>
                  <a:cubicBezTo>
                    <a:pt x="105701" y="59452"/>
                    <a:pt x="134530" y="102060"/>
                    <a:pt x="175678" y="13177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8" name="Полилиния: фигура 197">
              <a:extLst>
                <a:ext uri="{FF2B5EF4-FFF2-40B4-BE49-F238E27FC236}">
                  <a16:creationId xmlns="" xmlns:a16="http://schemas.microsoft.com/office/drawing/2014/main" id="{54C9F38F-730A-4A86-A809-794DCD622B2D}"/>
                </a:ext>
              </a:extLst>
            </p:cNvPr>
            <p:cNvSpPr/>
            <p:nvPr/>
          </p:nvSpPr>
          <p:spPr>
            <a:xfrm>
              <a:off x="2939077" y="5191444"/>
              <a:ext cx="620606" cy="583225"/>
            </a:xfrm>
            <a:custGeom>
              <a:avLst/>
              <a:gdLst>
                <a:gd name="connsiteX0" fmla="*/ 620479 w 620606"/>
                <a:gd name="connsiteY0" fmla="*/ 505168 h 583225"/>
                <a:gd name="connsiteX1" fmla="*/ 528340 w 620606"/>
                <a:gd name="connsiteY1" fmla="*/ 437667 h 583225"/>
                <a:gd name="connsiteX2" fmla="*/ 507639 w 620606"/>
                <a:gd name="connsiteY2" fmla="*/ 458623 h 583225"/>
                <a:gd name="connsiteX3" fmla="*/ 526816 w 620606"/>
                <a:gd name="connsiteY3" fmla="*/ 507200 h 583225"/>
                <a:gd name="connsiteX4" fmla="*/ 535071 w 620606"/>
                <a:gd name="connsiteY4" fmla="*/ 554254 h 583225"/>
                <a:gd name="connsiteX5" fmla="*/ 513227 w 620606"/>
                <a:gd name="connsiteY5" fmla="*/ 583210 h 583225"/>
                <a:gd name="connsiteX6" fmla="*/ 498622 w 620606"/>
                <a:gd name="connsiteY6" fmla="*/ 554190 h 583225"/>
                <a:gd name="connsiteX7" fmla="*/ 427376 w 620606"/>
                <a:gd name="connsiteY7" fmla="*/ 332511 h 583225"/>
                <a:gd name="connsiteX8" fmla="*/ 404643 w 620606"/>
                <a:gd name="connsiteY8" fmla="*/ 310857 h 583225"/>
                <a:gd name="connsiteX9" fmla="*/ 392196 w 620606"/>
                <a:gd name="connsiteY9" fmla="*/ 342290 h 583225"/>
                <a:gd name="connsiteX10" fmla="*/ 385084 w 620606"/>
                <a:gd name="connsiteY10" fmla="*/ 374611 h 583225"/>
                <a:gd name="connsiteX11" fmla="*/ 360129 w 620606"/>
                <a:gd name="connsiteY11" fmla="*/ 353148 h 583225"/>
                <a:gd name="connsiteX12" fmla="*/ 303296 w 620606"/>
                <a:gd name="connsiteY12" fmla="*/ 339813 h 583225"/>
                <a:gd name="connsiteX13" fmla="*/ 189759 w 620606"/>
                <a:gd name="connsiteY13" fmla="*/ 430809 h 583225"/>
                <a:gd name="connsiteX14" fmla="*/ 182138 w 620606"/>
                <a:gd name="connsiteY14" fmla="*/ 509486 h 583225"/>
                <a:gd name="connsiteX15" fmla="*/ 169629 w 620606"/>
                <a:gd name="connsiteY15" fmla="*/ 568986 h 583225"/>
                <a:gd name="connsiteX16" fmla="*/ 127338 w 620606"/>
                <a:gd name="connsiteY16" fmla="*/ 538443 h 583225"/>
                <a:gd name="connsiteX17" fmla="*/ 89619 w 620606"/>
                <a:gd name="connsiteY17" fmla="*/ 512090 h 583225"/>
                <a:gd name="connsiteX18" fmla="*/ 12466 w 620606"/>
                <a:gd name="connsiteY18" fmla="*/ 484848 h 583225"/>
                <a:gd name="connsiteX19" fmla="*/ 17419 w 620606"/>
                <a:gd name="connsiteY19" fmla="*/ 447764 h 583225"/>
                <a:gd name="connsiteX20" fmla="*/ 111018 w 620606"/>
                <a:gd name="connsiteY20" fmla="*/ 448717 h 583225"/>
                <a:gd name="connsiteX21" fmla="*/ 136355 w 620606"/>
                <a:gd name="connsiteY21" fmla="*/ 373405 h 583225"/>
                <a:gd name="connsiteX22" fmla="*/ 110066 w 620606"/>
                <a:gd name="connsiteY22" fmla="*/ 316890 h 583225"/>
                <a:gd name="connsiteX23" fmla="*/ 117686 w 620606"/>
                <a:gd name="connsiteY23" fmla="*/ 300507 h 583225"/>
                <a:gd name="connsiteX24" fmla="*/ 150643 w 620606"/>
                <a:gd name="connsiteY24" fmla="*/ 293966 h 583225"/>
                <a:gd name="connsiteX25" fmla="*/ 140609 w 620606"/>
                <a:gd name="connsiteY25" fmla="*/ 253898 h 583225"/>
                <a:gd name="connsiteX26" fmla="*/ 95715 w 620606"/>
                <a:gd name="connsiteY26" fmla="*/ 184682 h 583225"/>
                <a:gd name="connsiteX27" fmla="*/ 137625 w 620606"/>
                <a:gd name="connsiteY27" fmla="*/ 176300 h 583225"/>
                <a:gd name="connsiteX28" fmla="*/ 155278 w 620606"/>
                <a:gd name="connsiteY28" fmla="*/ 199732 h 583225"/>
                <a:gd name="connsiteX29" fmla="*/ 165057 w 620606"/>
                <a:gd name="connsiteY29" fmla="*/ 235610 h 583225"/>
                <a:gd name="connsiteX30" fmla="*/ 185313 w 620606"/>
                <a:gd name="connsiteY30" fmla="*/ 207860 h 583225"/>
                <a:gd name="connsiteX31" fmla="*/ 198839 w 620606"/>
                <a:gd name="connsiteY31" fmla="*/ 112165 h 583225"/>
                <a:gd name="connsiteX32" fmla="*/ 170962 w 620606"/>
                <a:gd name="connsiteY32" fmla="*/ 80796 h 583225"/>
                <a:gd name="connsiteX33" fmla="*/ 140419 w 620606"/>
                <a:gd name="connsiteY33" fmla="*/ 46823 h 583225"/>
                <a:gd name="connsiteX34" fmla="*/ 155659 w 620606"/>
                <a:gd name="connsiteY34" fmla="*/ 22248 h 583225"/>
                <a:gd name="connsiteX35" fmla="*/ 159342 w 620606"/>
                <a:gd name="connsiteY35" fmla="*/ 21232 h 583225"/>
                <a:gd name="connsiteX36" fmla="*/ 209888 w 620606"/>
                <a:gd name="connsiteY36" fmla="*/ 3643 h 583225"/>
                <a:gd name="connsiteX37" fmla="*/ 227033 w 620606"/>
                <a:gd name="connsiteY37" fmla="*/ 78065 h 583225"/>
                <a:gd name="connsiteX38" fmla="*/ 232938 w 620606"/>
                <a:gd name="connsiteY38" fmla="*/ 125310 h 583225"/>
                <a:gd name="connsiteX39" fmla="*/ 223223 w 620606"/>
                <a:gd name="connsiteY39" fmla="*/ 173379 h 583225"/>
                <a:gd name="connsiteX40" fmla="*/ 216175 w 620606"/>
                <a:gd name="connsiteY40" fmla="*/ 186714 h 583225"/>
                <a:gd name="connsiteX41" fmla="*/ 191473 w 620606"/>
                <a:gd name="connsiteY41" fmla="*/ 301269 h 583225"/>
                <a:gd name="connsiteX42" fmla="*/ 209697 w 620606"/>
                <a:gd name="connsiteY42" fmla="*/ 314223 h 583225"/>
                <a:gd name="connsiteX43" fmla="*/ 396705 w 620606"/>
                <a:gd name="connsiteY43" fmla="*/ 275424 h 583225"/>
                <a:gd name="connsiteX44" fmla="*/ 408707 w 620606"/>
                <a:gd name="connsiteY44" fmla="*/ 248627 h 583225"/>
                <a:gd name="connsiteX45" fmla="*/ 353906 w 620606"/>
                <a:gd name="connsiteY45" fmla="*/ 187222 h 583225"/>
                <a:gd name="connsiteX46" fmla="*/ 443568 w 620606"/>
                <a:gd name="connsiteY46" fmla="*/ 222909 h 583225"/>
                <a:gd name="connsiteX47" fmla="*/ 449220 w 620606"/>
                <a:gd name="connsiteY47" fmla="*/ 295554 h 583225"/>
                <a:gd name="connsiteX48" fmla="*/ 484145 w 620606"/>
                <a:gd name="connsiteY48" fmla="*/ 384581 h 583225"/>
                <a:gd name="connsiteX49" fmla="*/ 518053 w 620606"/>
                <a:gd name="connsiteY49" fmla="*/ 400520 h 583225"/>
                <a:gd name="connsiteX50" fmla="*/ 545486 w 620606"/>
                <a:gd name="connsiteY50" fmla="*/ 417411 h 583225"/>
                <a:gd name="connsiteX51" fmla="*/ 574886 w 620606"/>
                <a:gd name="connsiteY51" fmla="*/ 423253 h 583225"/>
                <a:gd name="connsiteX52" fmla="*/ 620606 w 620606"/>
                <a:gd name="connsiteY52" fmla="*/ 505041 h 58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20606" h="583225">
                  <a:moveTo>
                    <a:pt x="620479" y="505168"/>
                  </a:moveTo>
                  <a:cubicBezTo>
                    <a:pt x="600286" y="466179"/>
                    <a:pt x="561995" y="455193"/>
                    <a:pt x="528340" y="437667"/>
                  </a:cubicBezTo>
                  <a:cubicBezTo>
                    <a:pt x="510688" y="428460"/>
                    <a:pt x="500527" y="436524"/>
                    <a:pt x="507639" y="458623"/>
                  </a:cubicBezTo>
                  <a:cubicBezTo>
                    <a:pt x="513037" y="475196"/>
                    <a:pt x="519006" y="491833"/>
                    <a:pt x="526816" y="507200"/>
                  </a:cubicBezTo>
                  <a:cubicBezTo>
                    <a:pt x="534564" y="522377"/>
                    <a:pt x="537993" y="537680"/>
                    <a:pt x="535071" y="554254"/>
                  </a:cubicBezTo>
                  <a:cubicBezTo>
                    <a:pt x="532658" y="567843"/>
                    <a:pt x="528277" y="583781"/>
                    <a:pt x="513227" y="583210"/>
                  </a:cubicBezTo>
                  <a:cubicBezTo>
                    <a:pt x="498178" y="582638"/>
                    <a:pt x="502369" y="564986"/>
                    <a:pt x="498622" y="554190"/>
                  </a:cubicBezTo>
                  <a:cubicBezTo>
                    <a:pt x="472841" y="481038"/>
                    <a:pt x="464904" y="401282"/>
                    <a:pt x="427376" y="332511"/>
                  </a:cubicBezTo>
                  <a:cubicBezTo>
                    <a:pt x="422041" y="322668"/>
                    <a:pt x="420137" y="305714"/>
                    <a:pt x="404643" y="310857"/>
                  </a:cubicBezTo>
                  <a:cubicBezTo>
                    <a:pt x="391434" y="315239"/>
                    <a:pt x="393213" y="330098"/>
                    <a:pt x="392196" y="342290"/>
                  </a:cubicBezTo>
                  <a:cubicBezTo>
                    <a:pt x="391307" y="353593"/>
                    <a:pt x="399626" y="369976"/>
                    <a:pt x="385084" y="374611"/>
                  </a:cubicBezTo>
                  <a:cubicBezTo>
                    <a:pt x="372067" y="378739"/>
                    <a:pt x="367368" y="361848"/>
                    <a:pt x="360129" y="353148"/>
                  </a:cubicBezTo>
                  <a:cubicBezTo>
                    <a:pt x="343937" y="333590"/>
                    <a:pt x="328379" y="331177"/>
                    <a:pt x="303296" y="339813"/>
                  </a:cubicBezTo>
                  <a:cubicBezTo>
                    <a:pt x="254656" y="356578"/>
                    <a:pt x="228049" y="401409"/>
                    <a:pt x="189759" y="430809"/>
                  </a:cubicBezTo>
                  <a:cubicBezTo>
                    <a:pt x="174074" y="442874"/>
                    <a:pt x="172169" y="488595"/>
                    <a:pt x="182138" y="509486"/>
                  </a:cubicBezTo>
                  <a:cubicBezTo>
                    <a:pt x="193378" y="532981"/>
                    <a:pt x="194140" y="556413"/>
                    <a:pt x="169629" y="568986"/>
                  </a:cubicBezTo>
                  <a:cubicBezTo>
                    <a:pt x="143467" y="582385"/>
                    <a:pt x="130957" y="560921"/>
                    <a:pt x="127338" y="538443"/>
                  </a:cubicBezTo>
                  <a:cubicBezTo>
                    <a:pt x="123084" y="511836"/>
                    <a:pt x="109621" y="511010"/>
                    <a:pt x="89619" y="512090"/>
                  </a:cubicBezTo>
                  <a:cubicBezTo>
                    <a:pt x="61298" y="513550"/>
                    <a:pt x="35581" y="506121"/>
                    <a:pt x="12466" y="484848"/>
                  </a:cubicBezTo>
                  <a:cubicBezTo>
                    <a:pt x="-7917" y="466116"/>
                    <a:pt x="-1186" y="458749"/>
                    <a:pt x="17419" y="447764"/>
                  </a:cubicBezTo>
                  <a:cubicBezTo>
                    <a:pt x="47900" y="429666"/>
                    <a:pt x="77618" y="435000"/>
                    <a:pt x="111018" y="448717"/>
                  </a:cubicBezTo>
                  <a:cubicBezTo>
                    <a:pt x="111526" y="420141"/>
                    <a:pt x="118321" y="396773"/>
                    <a:pt x="136355" y="373405"/>
                  </a:cubicBezTo>
                  <a:cubicBezTo>
                    <a:pt x="147658" y="358800"/>
                    <a:pt x="122131" y="334924"/>
                    <a:pt x="110066" y="316890"/>
                  </a:cubicBezTo>
                  <a:cubicBezTo>
                    <a:pt x="106319" y="308063"/>
                    <a:pt x="110066" y="303301"/>
                    <a:pt x="117686" y="300507"/>
                  </a:cubicBezTo>
                  <a:cubicBezTo>
                    <a:pt x="129941" y="305269"/>
                    <a:pt x="142959" y="310349"/>
                    <a:pt x="150643" y="293966"/>
                  </a:cubicBezTo>
                  <a:cubicBezTo>
                    <a:pt x="157945" y="278345"/>
                    <a:pt x="151531" y="264248"/>
                    <a:pt x="140609" y="253898"/>
                  </a:cubicBezTo>
                  <a:cubicBezTo>
                    <a:pt x="120480" y="234911"/>
                    <a:pt x="104287" y="213638"/>
                    <a:pt x="95715" y="184682"/>
                  </a:cubicBezTo>
                  <a:cubicBezTo>
                    <a:pt x="111082" y="181507"/>
                    <a:pt x="124290" y="178205"/>
                    <a:pt x="137625" y="176300"/>
                  </a:cubicBezTo>
                  <a:cubicBezTo>
                    <a:pt x="154643" y="173760"/>
                    <a:pt x="172169" y="171157"/>
                    <a:pt x="155278" y="199732"/>
                  </a:cubicBezTo>
                  <a:cubicBezTo>
                    <a:pt x="146578" y="214400"/>
                    <a:pt x="148166" y="231673"/>
                    <a:pt x="165057" y="235610"/>
                  </a:cubicBezTo>
                  <a:cubicBezTo>
                    <a:pt x="181884" y="239546"/>
                    <a:pt x="183028" y="220687"/>
                    <a:pt x="185313" y="207860"/>
                  </a:cubicBezTo>
                  <a:cubicBezTo>
                    <a:pt x="191092" y="176236"/>
                    <a:pt x="189124" y="143724"/>
                    <a:pt x="198839" y="112165"/>
                  </a:cubicBezTo>
                  <a:cubicBezTo>
                    <a:pt x="205443" y="90956"/>
                    <a:pt x="191282" y="78764"/>
                    <a:pt x="170962" y="80796"/>
                  </a:cubicBezTo>
                  <a:cubicBezTo>
                    <a:pt x="146325" y="83272"/>
                    <a:pt x="139847" y="69302"/>
                    <a:pt x="140419" y="46823"/>
                  </a:cubicBezTo>
                  <a:cubicBezTo>
                    <a:pt x="148039" y="40473"/>
                    <a:pt x="144293" y="25931"/>
                    <a:pt x="155659" y="22248"/>
                  </a:cubicBezTo>
                  <a:cubicBezTo>
                    <a:pt x="156865" y="21931"/>
                    <a:pt x="158135" y="21423"/>
                    <a:pt x="159342" y="21232"/>
                  </a:cubicBezTo>
                  <a:cubicBezTo>
                    <a:pt x="178265" y="18946"/>
                    <a:pt x="199347" y="-10010"/>
                    <a:pt x="209888" y="3643"/>
                  </a:cubicBezTo>
                  <a:cubicBezTo>
                    <a:pt x="223668" y="21486"/>
                    <a:pt x="224874" y="52347"/>
                    <a:pt x="227033" y="78065"/>
                  </a:cubicBezTo>
                  <a:cubicBezTo>
                    <a:pt x="228430" y="93940"/>
                    <a:pt x="223985" y="110387"/>
                    <a:pt x="232938" y="125310"/>
                  </a:cubicBezTo>
                  <a:cubicBezTo>
                    <a:pt x="244559" y="144741"/>
                    <a:pt x="261132" y="165060"/>
                    <a:pt x="223223" y="173379"/>
                  </a:cubicBezTo>
                  <a:cubicBezTo>
                    <a:pt x="219984" y="174078"/>
                    <a:pt x="215159" y="183158"/>
                    <a:pt x="216175" y="186714"/>
                  </a:cubicBezTo>
                  <a:cubicBezTo>
                    <a:pt x="228303" y="230212"/>
                    <a:pt x="198966" y="262978"/>
                    <a:pt x="191473" y="301269"/>
                  </a:cubicBezTo>
                  <a:cubicBezTo>
                    <a:pt x="187663" y="320890"/>
                    <a:pt x="200427" y="318985"/>
                    <a:pt x="209697" y="314223"/>
                  </a:cubicBezTo>
                  <a:cubicBezTo>
                    <a:pt x="269006" y="283806"/>
                    <a:pt x="333014" y="281266"/>
                    <a:pt x="396705" y="275424"/>
                  </a:cubicBezTo>
                  <a:cubicBezTo>
                    <a:pt x="412389" y="273964"/>
                    <a:pt x="416390" y="257835"/>
                    <a:pt x="408707" y="248627"/>
                  </a:cubicBezTo>
                  <a:cubicBezTo>
                    <a:pt x="391307" y="227735"/>
                    <a:pt x="391498" y="190778"/>
                    <a:pt x="353906" y="187222"/>
                  </a:cubicBezTo>
                  <a:cubicBezTo>
                    <a:pt x="401404" y="156234"/>
                    <a:pt x="427693" y="168490"/>
                    <a:pt x="443568" y="222909"/>
                  </a:cubicBezTo>
                  <a:cubicBezTo>
                    <a:pt x="450553" y="246912"/>
                    <a:pt x="443949" y="272122"/>
                    <a:pt x="449220" y="295554"/>
                  </a:cubicBezTo>
                  <a:cubicBezTo>
                    <a:pt x="456332" y="326986"/>
                    <a:pt x="461665" y="360578"/>
                    <a:pt x="484145" y="384581"/>
                  </a:cubicBezTo>
                  <a:cubicBezTo>
                    <a:pt x="491955" y="392900"/>
                    <a:pt x="487891" y="438493"/>
                    <a:pt x="518053" y="400520"/>
                  </a:cubicBezTo>
                  <a:cubicBezTo>
                    <a:pt x="524086" y="392900"/>
                    <a:pt x="536088" y="411315"/>
                    <a:pt x="545486" y="417411"/>
                  </a:cubicBezTo>
                  <a:cubicBezTo>
                    <a:pt x="554502" y="423253"/>
                    <a:pt x="561107" y="444652"/>
                    <a:pt x="574886" y="423253"/>
                  </a:cubicBezTo>
                  <a:cubicBezTo>
                    <a:pt x="609239" y="438175"/>
                    <a:pt x="615907" y="471005"/>
                    <a:pt x="620606" y="5050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99" name="Полилиния: фигура 198">
              <a:extLst>
                <a:ext uri="{FF2B5EF4-FFF2-40B4-BE49-F238E27FC236}">
                  <a16:creationId xmlns="" xmlns:a16="http://schemas.microsoft.com/office/drawing/2014/main" id="{CB4ECD17-0FE6-4B4A-8866-A7828A6B5CE9}"/>
                </a:ext>
              </a:extLst>
            </p:cNvPr>
            <p:cNvSpPr/>
            <p:nvPr/>
          </p:nvSpPr>
          <p:spPr>
            <a:xfrm>
              <a:off x="3212888" y="6116655"/>
              <a:ext cx="460814" cy="303033"/>
            </a:xfrm>
            <a:custGeom>
              <a:avLst/>
              <a:gdLst>
                <a:gd name="connsiteX0" fmla="*/ 263038 w 460814"/>
                <a:gd name="connsiteY0" fmla="*/ 291922 h 303033"/>
                <a:gd name="connsiteX1" fmla="*/ 133181 w 460814"/>
                <a:gd name="connsiteY1" fmla="*/ 203340 h 303033"/>
                <a:gd name="connsiteX2" fmla="*/ 70252 w 460814"/>
                <a:gd name="connsiteY2" fmla="*/ 165239 h 303033"/>
                <a:gd name="connsiteX3" fmla="*/ 59140 w 460814"/>
                <a:gd name="connsiteY3" fmla="*/ 130759 h 303033"/>
                <a:gd name="connsiteX4" fmla="*/ 27072 w 460814"/>
                <a:gd name="connsiteY4" fmla="*/ 120090 h 303033"/>
                <a:gd name="connsiteX5" fmla="*/ 2815 w 460814"/>
                <a:gd name="connsiteY5" fmla="*/ 120599 h 303033"/>
                <a:gd name="connsiteX6" fmla="*/ 14944 w 460814"/>
                <a:gd name="connsiteY6" fmla="*/ 92151 h 303033"/>
                <a:gd name="connsiteX7" fmla="*/ 90890 w 460814"/>
                <a:gd name="connsiteY7" fmla="*/ 81864 h 303033"/>
                <a:gd name="connsiteX8" fmla="*/ 144166 w 460814"/>
                <a:gd name="connsiteY8" fmla="*/ 56781 h 303033"/>
                <a:gd name="connsiteX9" fmla="*/ 161184 w 460814"/>
                <a:gd name="connsiteY9" fmla="*/ 43573 h 303033"/>
                <a:gd name="connsiteX10" fmla="*/ 177884 w 460814"/>
                <a:gd name="connsiteY10" fmla="*/ 62940 h 303033"/>
                <a:gd name="connsiteX11" fmla="*/ 194331 w 460814"/>
                <a:gd name="connsiteY11" fmla="*/ 92659 h 303033"/>
                <a:gd name="connsiteX12" fmla="*/ 212175 w 460814"/>
                <a:gd name="connsiteY12" fmla="*/ 47891 h 303033"/>
                <a:gd name="connsiteX13" fmla="*/ 209634 w 460814"/>
                <a:gd name="connsiteY13" fmla="*/ 5536 h 303033"/>
                <a:gd name="connsiteX14" fmla="*/ 301075 w 460814"/>
                <a:gd name="connsiteY14" fmla="*/ 38302 h 303033"/>
                <a:gd name="connsiteX15" fmla="*/ 334095 w 460814"/>
                <a:gd name="connsiteY15" fmla="*/ 70941 h 303033"/>
                <a:gd name="connsiteX16" fmla="*/ 361781 w 460814"/>
                <a:gd name="connsiteY16" fmla="*/ 112725 h 303033"/>
                <a:gd name="connsiteX17" fmla="*/ 421153 w 460814"/>
                <a:gd name="connsiteY17" fmla="*/ 65734 h 303033"/>
                <a:gd name="connsiteX18" fmla="*/ 458427 w 460814"/>
                <a:gd name="connsiteY18" fmla="*/ 62432 h 303033"/>
                <a:gd name="connsiteX19" fmla="*/ 438234 w 460814"/>
                <a:gd name="connsiteY19" fmla="*/ 95643 h 303033"/>
                <a:gd name="connsiteX20" fmla="*/ 391689 w 460814"/>
                <a:gd name="connsiteY20" fmla="*/ 201308 h 303033"/>
                <a:gd name="connsiteX21" fmla="*/ 319553 w 460814"/>
                <a:gd name="connsiteY21" fmla="*/ 260363 h 303033"/>
                <a:gd name="connsiteX22" fmla="*/ 262975 w 460814"/>
                <a:gd name="connsiteY22" fmla="*/ 291986 h 30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0814" h="303033">
                  <a:moveTo>
                    <a:pt x="263038" y="291922"/>
                  </a:moveTo>
                  <a:cubicBezTo>
                    <a:pt x="206396" y="324752"/>
                    <a:pt x="143404" y="281762"/>
                    <a:pt x="133181" y="203340"/>
                  </a:cubicBezTo>
                  <a:cubicBezTo>
                    <a:pt x="91207" y="215913"/>
                    <a:pt x="84730" y="211976"/>
                    <a:pt x="70252" y="165239"/>
                  </a:cubicBezTo>
                  <a:cubicBezTo>
                    <a:pt x="66696" y="153682"/>
                    <a:pt x="64537" y="141236"/>
                    <a:pt x="59140" y="130759"/>
                  </a:cubicBezTo>
                  <a:cubicBezTo>
                    <a:pt x="52282" y="117551"/>
                    <a:pt x="43265" y="103390"/>
                    <a:pt x="27072" y="120090"/>
                  </a:cubicBezTo>
                  <a:cubicBezTo>
                    <a:pt x="18754" y="128727"/>
                    <a:pt x="10244" y="134886"/>
                    <a:pt x="2815" y="120599"/>
                  </a:cubicBezTo>
                  <a:cubicBezTo>
                    <a:pt x="-4424" y="106628"/>
                    <a:pt x="3260" y="99135"/>
                    <a:pt x="14944" y="92151"/>
                  </a:cubicBezTo>
                  <a:cubicBezTo>
                    <a:pt x="39264" y="77672"/>
                    <a:pt x="63775" y="72910"/>
                    <a:pt x="90890" y="81864"/>
                  </a:cubicBezTo>
                  <a:cubicBezTo>
                    <a:pt x="114512" y="89610"/>
                    <a:pt x="136483" y="90627"/>
                    <a:pt x="144166" y="56781"/>
                  </a:cubicBezTo>
                  <a:cubicBezTo>
                    <a:pt x="146071" y="48589"/>
                    <a:pt x="152421" y="42811"/>
                    <a:pt x="161184" y="43573"/>
                  </a:cubicBezTo>
                  <a:cubicBezTo>
                    <a:pt x="171789" y="44589"/>
                    <a:pt x="175027" y="53479"/>
                    <a:pt x="177884" y="62940"/>
                  </a:cubicBezTo>
                  <a:cubicBezTo>
                    <a:pt x="181440" y="74561"/>
                    <a:pt x="177631" y="97484"/>
                    <a:pt x="194331" y="92659"/>
                  </a:cubicBezTo>
                  <a:cubicBezTo>
                    <a:pt x="209952" y="88214"/>
                    <a:pt x="214778" y="65988"/>
                    <a:pt x="212175" y="47891"/>
                  </a:cubicBezTo>
                  <a:cubicBezTo>
                    <a:pt x="210143" y="33667"/>
                    <a:pt x="199665" y="20522"/>
                    <a:pt x="209634" y="5536"/>
                  </a:cubicBezTo>
                  <a:cubicBezTo>
                    <a:pt x="244687" y="-7862"/>
                    <a:pt x="275294" y="3059"/>
                    <a:pt x="301075" y="38302"/>
                  </a:cubicBezTo>
                  <a:cubicBezTo>
                    <a:pt x="309012" y="52717"/>
                    <a:pt x="322030" y="61290"/>
                    <a:pt x="334095" y="70941"/>
                  </a:cubicBezTo>
                  <a:cubicBezTo>
                    <a:pt x="346477" y="80784"/>
                    <a:pt x="354796" y="93802"/>
                    <a:pt x="361781" y="112725"/>
                  </a:cubicBezTo>
                  <a:cubicBezTo>
                    <a:pt x="378481" y="90182"/>
                    <a:pt x="396452" y="72973"/>
                    <a:pt x="421153" y="65734"/>
                  </a:cubicBezTo>
                  <a:cubicBezTo>
                    <a:pt x="433980" y="61924"/>
                    <a:pt x="449601" y="47256"/>
                    <a:pt x="458427" y="62432"/>
                  </a:cubicBezTo>
                  <a:cubicBezTo>
                    <a:pt x="468143" y="79133"/>
                    <a:pt x="445537" y="84467"/>
                    <a:pt x="438234" y="95643"/>
                  </a:cubicBezTo>
                  <a:cubicBezTo>
                    <a:pt x="445601" y="147523"/>
                    <a:pt x="431631" y="179083"/>
                    <a:pt x="391689" y="201308"/>
                  </a:cubicBezTo>
                  <a:cubicBezTo>
                    <a:pt x="364447" y="216484"/>
                    <a:pt x="343683" y="240805"/>
                    <a:pt x="319553" y="260363"/>
                  </a:cubicBezTo>
                  <a:cubicBezTo>
                    <a:pt x="302789" y="274016"/>
                    <a:pt x="284819" y="287604"/>
                    <a:pt x="262975" y="2919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0" name="Полилиния: фигура 199">
              <a:extLst>
                <a:ext uri="{FF2B5EF4-FFF2-40B4-BE49-F238E27FC236}">
                  <a16:creationId xmlns="" xmlns:a16="http://schemas.microsoft.com/office/drawing/2014/main" id="{2C2372B3-E58A-4D97-8C4A-72133B49ED1F}"/>
                </a:ext>
              </a:extLst>
            </p:cNvPr>
            <p:cNvSpPr/>
            <p:nvPr/>
          </p:nvSpPr>
          <p:spPr>
            <a:xfrm>
              <a:off x="5129948" y="5791704"/>
              <a:ext cx="478684" cy="311597"/>
            </a:xfrm>
            <a:custGeom>
              <a:avLst/>
              <a:gdLst>
                <a:gd name="connsiteX0" fmla="*/ 257963 w 478684"/>
                <a:gd name="connsiteY0" fmla="*/ 19780 h 311597"/>
                <a:gd name="connsiteX1" fmla="*/ 319875 w 478684"/>
                <a:gd name="connsiteY1" fmla="*/ 76994 h 311597"/>
                <a:gd name="connsiteX2" fmla="*/ 353276 w 478684"/>
                <a:gd name="connsiteY2" fmla="*/ 93504 h 311597"/>
                <a:gd name="connsiteX3" fmla="*/ 429159 w 478684"/>
                <a:gd name="connsiteY3" fmla="*/ 85821 h 311597"/>
                <a:gd name="connsiteX4" fmla="*/ 463005 w 478684"/>
                <a:gd name="connsiteY4" fmla="*/ 86964 h 311597"/>
                <a:gd name="connsiteX5" fmla="*/ 469862 w 478684"/>
                <a:gd name="connsiteY5" fmla="*/ 114459 h 311597"/>
                <a:gd name="connsiteX6" fmla="*/ 372454 w 478684"/>
                <a:gd name="connsiteY6" fmla="*/ 183421 h 311597"/>
                <a:gd name="connsiteX7" fmla="*/ 223736 w 478684"/>
                <a:gd name="connsiteY7" fmla="*/ 206344 h 311597"/>
                <a:gd name="connsiteX8" fmla="*/ 151283 w 478684"/>
                <a:gd name="connsiteY8" fmla="*/ 242793 h 311597"/>
                <a:gd name="connsiteX9" fmla="*/ 283934 w 478684"/>
                <a:gd name="connsiteY9" fmla="*/ 298420 h 311597"/>
                <a:gd name="connsiteX10" fmla="*/ 192494 w 478684"/>
                <a:gd name="connsiteY10" fmla="*/ 303500 h 311597"/>
                <a:gd name="connsiteX11" fmla="*/ 93244 w 478684"/>
                <a:gd name="connsiteY11" fmla="*/ 269083 h 311597"/>
                <a:gd name="connsiteX12" fmla="*/ 75591 w 478684"/>
                <a:gd name="connsiteY12" fmla="*/ 240253 h 311597"/>
                <a:gd name="connsiteX13" fmla="*/ 108103 w 478684"/>
                <a:gd name="connsiteY13" fmla="*/ 227553 h 311597"/>
                <a:gd name="connsiteX14" fmla="*/ 122327 w 478684"/>
                <a:gd name="connsiteY14" fmla="*/ 222918 h 311597"/>
                <a:gd name="connsiteX15" fmla="*/ 6693 w 478684"/>
                <a:gd name="connsiteY15" fmla="*/ 134335 h 311597"/>
                <a:gd name="connsiteX16" fmla="*/ 17996 w 478684"/>
                <a:gd name="connsiteY16" fmla="*/ 108236 h 311597"/>
                <a:gd name="connsiteX17" fmla="*/ 58382 w 478684"/>
                <a:gd name="connsiteY17" fmla="*/ 72676 h 311597"/>
                <a:gd name="connsiteX18" fmla="*/ 94831 w 478684"/>
                <a:gd name="connsiteY18" fmla="*/ 58452 h 311597"/>
                <a:gd name="connsiteX19" fmla="*/ 144933 w 478684"/>
                <a:gd name="connsiteY19" fmla="*/ 138526 h 311597"/>
                <a:gd name="connsiteX20" fmla="*/ 175603 w 478684"/>
                <a:gd name="connsiteY20" fmla="*/ 177071 h 311597"/>
                <a:gd name="connsiteX21" fmla="*/ 237643 w 478684"/>
                <a:gd name="connsiteY21" fmla="*/ 138843 h 311597"/>
                <a:gd name="connsiteX22" fmla="*/ 224689 w 478684"/>
                <a:gd name="connsiteY22" fmla="*/ 116237 h 311597"/>
                <a:gd name="connsiteX23" fmla="*/ 142266 w 478684"/>
                <a:gd name="connsiteY23" fmla="*/ 58579 h 311597"/>
                <a:gd name="connsiteX24" fmla="*/ 121755 w 478684"/>
                <a:gd name="connsiteY24" fmla="*/ 37751 h 311597"/>
                <a:gd name="connsiteX25" fmla="*/ 148362 w 478684"/>
                <a:gd name="connsiteY25" fmla="*/ 20669 h 311597"/>
                <a:gd name="connsiteX26" fmla="*/ 174968 w 478684"/>
                <a:gd name="connsiteY26" fmla="*/ 19272 h 311597"/>
                <a:gd name="connsiteX27" fmla="*/ 236436 w 478684"/>
                <a:gd name="connsiteY27" fmla="*/ 32 h 311597"/>
                <a:gd name="connsiteX28" fmla="*/ 258090 w 478684"/>
                <a:gd name="connsiteY28" fmla="*/ 19780 h 31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8684" h="311597">
                  <a:moveTo>
                    <a:pt x="257963" y="19780"/>
                  </a:moveTo>
                  <a:cubicBezTo>
                    <a:pt x="265964" y="54388"/>
                    <a:pt x="274981" y="85947"/>
                    <a:pt x="319875" y="76994"/>
                  </a:cubicBezTo>
                  <a:cubicBezTo>
                    <a:pt x="329718" y="75026"/>
                    <a:pt x="342545" y="86773"/>
                    <a:pt x="353276" y="93504"/>
                  </a:cubicBezTo>
                  <a:cubicBezTo>
                    <a:pt x="380327" y="110332"/>
                    <a:pt x="402552" y="77946"/>
                    <a:pt x="429159" y="85821"/>
                  </a:cubicBezTo>
                  <a:cubicBezTo>
                    <a:pt x="439700" y="88996"/>
                    <a:pt x="452019" y="84805"/>
                    <a:pt x="463005" y="86964"/>
                  </a:cubicBezTo>
                  <a:cubicBezTo>
                    <a:pt x="482055" y="90710"/>
                    <a:pt x="483007" y="110141"/>
                    <a:pt x="469862" y="114459"/>
                  </a:cubicBezTo>
                  <a:cubicBezTo>
                    <a:pt x="430302" y="127413"/>
                    <a:pt x="416078" y="179357"/>
                    <a:pt x="372454" y="183421"/>
                  </a:cubicBezTo>
                  <a:cubicBezTo>
                    <a:pt x="324193" y="200629"/>
                    <a:pt x="273965" y="203614"/>
                    <a:pt x="223736" y="206344"/>
                  </a:cubicBezTo>
                  <a:cubicBezTo>
                    <a:pt x="197320" y="207805"/>
                    <a:pt x="175223" y="219108"/>
                    <a:pt x="151283" y="242793"/>
                  </a:cubicBezTo>
                  <a:cubicBezTo>
                    <a:pt x="199162" y="257525"/>
                    <a:pt x="259233" y="229649"/>
                    <a:pt x="283934" y="298420"/>
                  </a:cubicBezTo>
                  <a:cubicBezTo>
                    <a:pt x="256185" y="321026"/>
                    <a:pt x="222212" y="308834"/>
                    <a:pt x="192494" y="303500"/>
                  </a:cubicBezTo>
                  <a:cubicBezTo>
                    <a:pt x="158712" y="297467"/>
                    <a:pt x="120739" y="298293"/>
                    <a:pt x="93244" y="269083"/>
                  </a:cubicBezTo>
                  <a:cubicBezTo>
                    <a:pt x="85497" y="260828"/>
                    <a:pt x="71463" y="254541"/>
                    <a:pt x="75591" y="240253"/>
                  </a:cubicBezTo>
                  <a:cubicBezTo>
                    <a:pt x="80480" y="223362"/>
                    <a:pt x="95657" y="227680"/>
                    <a:pt x="108103" y="227553"/>
                  </a:cubicBezTo>
                  <a:cubicBezTo>
                    <a:pt x="111532" y="227553"/>
                    <a:pt x="115024" y="225394"/>
                    <a:pt x="122327" y="222918"/>
                  </a:cubicBezTo>
                  <a:cubicBezTo>
                    <a:pt x="82131" y="192120"/>
                    <a:pt x="44349" y="163228"/>
                    <a:pt x="6693" y="134335"/>
                  </a:cubicBezTo>
                  <a:cubicBezTo>
                    <a:pt x="-7404" y="116682"/>
                    <a:pt x="2883" y="111792"/>
                    <a:pt x="17996" y="108236"/>
                  </a:cubicBezTo>
                  <a:cubicBezTo>
                    <a:pt x="36792" y="103855"/>
                    <a:pt x="53811" y="99219"/>
                    <a:pt x="58382" y="72676"/>
                  </a:cubicBezTo>
                  <a:cubicBezTo>
                    <a:pt x="61875" y="52229"/>
                    <a:pt x="83148" y="47911"/>
                    <a:pt x="94831" y="58452"/>
                  </a:cubicBezTo>
                  <a:cubicBezTo>
                    <a:pt x="118136" y="79407"/>
                    <a:pt x="149632" y="100616"/>
                    <a:pt x="144933" y="138526"/>
                  </a:cubicBezTo>
                  <a:cubicBezTo>
                    <a:pt x="140996" y="169832"/>
                    <a:pt x="157252" y="176753"/>
                    <a:pt x="175603" y="177071"/>
                  </a:cubicBezTo>
                  <a:cubicBezTo>
                    <a:pt x="201384" y="177515"/>
                    <a:pt x="225832" y="166657"/>
                    <a:pt x="237643" y="138843"/>
                  </a:cubicBezTo>
                  <a:cubicBezTo>
                    <a:pt x="241707" y="129191"/>
                    <a:pt x="232118" y="121571"/>
                    <a:pt x="224689" y="116237"/>
                  </a:cubicBezTo>
                  <a:cubicBezTo>
                    <a:pt x="197384" y="96806"/>
                    <a:pt x="169952" y="77502"/>
                    <a:pt x="142266" y="58579"/>
                  </a:cubicBezTo>
                  <a:cubicBezTo>
                    <a:pt x="133948" y="52927"/>
                    <a:pt x="120612" y="50832"/>
                    <a:pt x="121755" y="37751"/>
                  </a:cubicBezTo>
                  <a:cubicBezTo>
                    <a:pt x="123089" y="21939"/>
                    <a:pt x="137313" y="22257"/>
                    <a:pt x="148362" y="20669"/>
                  </a:cubicBezTo>
                  <a:cubicBezTo>
                    <a:pt x="157125" y="19399"/>
                    <a:pt x="166078" y="19653"/>
                    <a:pt x="174968" y="19272"/>
                  </a:cubicBezTo>
                  <a:cubicBezTo>
                    <a:pt x="193764" y="6636"/>
                    <a:pt x="214021" y="-540"/>
                    <a:pt x="236436" y="32"/>
                  </a:cubicBezTo>
                  <a:cubicBezTo>
                    <a:pt x="246152" y="3524"/>
                    <a:pt x="253645" y="9747"/>
                    <a:pt x="258090" y="19780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1" name="Полилиния: фигура 200">
              <a:extLst>
                <a:ext uri="{FF2B5EF4-FFF2-40B4-BE49-F238E27FC236}">
                  <a16:creationId xmlns="" xmlns:a16="http://schemas.microsoft.com/office/drawing/2014/main" id="{CFF89CAB-2FBD-4A08-8E9C-A423D502187D}"/>
                </a:ext>
              </a:extLst>
            </p:cNvPr>
            <p:cNvSpPr/>
            <p:nvPr/>
          </p:nvSpPr>
          <p:spPr>
            <a:xfrm>
              <a:off x="4240722" y="5211973"/>
              <a:ext cx="259246" cy="476511"/>
            </a:xfrm>
            <a:custGeom>
              <a:avLst/>
              <a:gdLst>
                <a:gd name="connsiteX0" fmla="*/ 217803 w 259246"/>
                <a:gd name="connsiteY0" fmla="*/ 190188 h 476511"/>
                <a:gd name="connsiteX1" fmla="*/ 235900 w 259246"/>
                <a:gd name="connsiteY1" fmla="*/ 329762 h 476511"/>
                <a:gd name="connsiteX2" fmla="*/ 237996 w 259246"/>
                <a:gd name="connsiteY2" fmla="*/ 355733 h 476511"/>
                <a:gd name="connsiteX3" fmla="*/ 220343 w 259246"/>
                <a:gd name="connsiteY3" fmla="*/ 358527 h 476511"/>
                <a:gd name="connsiteX4" fmla="*/ 205230 w 259246"/>
                <a:gd name="connsiteY4" fmla="*/ 333254 h 476511"/>
                <a:gd name="connsiteX5" fmla="*/ 203896 w 259246"/>
                <a:gd name="connsiteY5" fmla="*/ 266007 h 476511"/>
                <a:gd name="connsiteX6" fmla="*/ 167447 w 259246"/>
                <a:gd name="connsiteY6" fmla="*/ 285058 h 476511"/>
                <a:gd name="connsiteX7" fmla="*/ 162875 w 259246"/>
                <a:gd name="connsiteY7" fmla="*/ 303790 h 476511"/>
                <a:gd name="connsiteX8" fmla="*/ 158049 w 259246"/>
                <a:gd name="connsiteY8" fmla="*/ 338525 h 476511"/>
                <a:gd name="connsiteX9" fmla="*/ 123569 w 259246"/>
                <a:gd name="connsiteY9" fmla="*/ 431997 h 476511"/>
                <a:gd name="connsiteX10" fmla="*/ 126363 w 259246"/>
                <a:gd name="connsiteY10" fmla="*/ 476511 h 476511"/>
                <a:gd name="connsiteX11" fmla="*/ 103566 w 259246"/>
                <a:gd name="connsiteY11" fmla="*/ 476511 h 476511"/>
                <a:gd name="connsiteX12" fmla="*/ 11047 w 259246"/>
                <a:gd name="connsiteY12" fmla="*/ 381261 h 476511"/>
                <a:gd name="connsiteX13" fmla="*/ 3173 w 259246"/>
                <a:gd name="connsiteY13" fmla="*/ 358146 h 476511"/>
                <a:gd name="connsiteX14" fmla="*/ 28128 w 259246"/>
                <a:gd name="connsiteY14" fmla="*/ 357829 h 476511"/>
                <a:gd name="connsiteX15" fmla="*/ 97280 w 259246"/>
                <a:gd name="connsiteY15" fmla="*/ 419932 h 476511"/>
                <a:gd name="connsiteX16" fmla="*/ 60259 w 259246"/>
                <a:gd name="connsiteY16" fmla="*/ 347415 h 476511"/>
                <a:gd name="connsiteX17" fmla="*/ 21905 w 259246"/>
                <a:gd name="connsiteY17" fmla="*/ 180981 h 476511"/>
                <a:gd name="connsiteX18" fmla="*/ 27303 w 259246"/>
                <a:gd name="connsiteY18" fmla="*/ 140975 h 476511"/>
                <a:gd name="connsiteX19" fmla="*/ 22223 w 259246"/>
                <a:gd name="connsiteY19" fmla="*/ 112781 h 476511"/>
                <a:gd name="connsiteX20" fmla="*/ 93914 w 259246"/>
                <a:gd name="connsiteY20" fmla="*/ 38676 h 476511"/>
                <a:gd name="connsiteX21" fmla="*/ 110678 w 259246"/>
                <a:gd name="connsiteY21" fmla="*/ 36073 h 476511"/>
                <a:gd name="connsiteX22" fmla="*/ 143190 w 259246"/>
                <a:gd name="connsiteY22" fmla="*/ 62997 h 476511"/>
                <a:gd name="connsiteX23" fmla="*/ 233741 w 259246"/>
                <a:gd name="connsiteY23" fmla="*/ 894 h 476511"/>
                <a:gd name="connsiteX24" fmla="*/ 244727 w 259246"/>
                <a:gd name="connsiteY24" fmla="*/ 2291 h 476511"/>
                <a:gd name="connsiteX25" fmla="*/ 254252 w 259246"/>
                <a:gd name="connsiteY25" fmla="*/ 87381 h 476511"/>
                <a:gd name="connsiteX26" fmla="*/ 217803 w 259246"/>
                <a:gd name="connsiteY26" fmla="*/ 190061 h 47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9246" h="476511">
                  <a:moveTo>
                    <a:pt x="217803" y="190188"/>
                  </a:moveTo>
                  <a:cubicBezTo>
                    <a:pt x="217485" y="237687"/>
                    <a:pt x="217422" y="285121"/>
                    <a:pt x="235900" y="329762"/>
                  </a:cubicBezTo>
                  <a:cubicBezTo>
                    <a:pt x="239393" y="338207"/>
                    <a:pt x="245997" y="346653"/>
                    <a:pt x="237996" y="355733"/>
                  </a:cubicBezTo>
                  <a:cubicBezTo>
                    <a:pt x="233233" y="361258"/>
                    <a:pt x="226566" y="360750"/>
                    <a:pt x="220343" y="358527"/>
                  </a:cubicBezTo>
                  <a:cubicBezTo>
                    <a:pt x="209167" y="354463"/>
                    <a:pt x="204976" y="345129"/>
                    <a:pt x="205230" y="333254"/>
                  </a:cubicBezTo>
                  <a:cubicBezTo>
                    <a:pt x="205738" y="311093"/>
                    <a:pt x="216596" y="288614"/>
                    <a:pt x="203896" y="266007"/>
                  </a:cubicBezTo>
                  <a:cubicBezTo>
                    <a:pt x="189164" y="267531"/>
                    <a:pt x="183449" y="285502"/>
                    <a:pt x="167447" y="285058"/>
                  </a:cubicBezTo>
                  <a:cubicBezTo>
                    <a:pt x="154684" y="284740"/>
                    <a:pt x="152969" y="296932"/>
                    <a:pt x="162875" y="303790"/>
                  </a:cubicBezTo>
                  <a:cubicBezTo>
                    <a:pt x="187450" y="320808"/>
                    <a:pt x="176337" y="327603"/>
                    <a:pt x="158049" y="338525"/>
                  </a:cubicBezTo>
                  <a:cubicBezTo>
                    <a:pt x="123886" y="358908"/>
                    <a:pt x="126680" y="397517"/>
                    <a:pt x="123569" y="431997"/>
                  </a:cubicBezTo>
                  <a:cubicBezTo>
                    <a:pt x="122172" y="446602"/>
                    <a:pt x="125283" y="461652"/>
                    <a:pt x="126363" y="476511"/>
                  </a:cubicBezTo>
                  <a:cubicBezTo>
                    <a:pt x="118743" y="476511"/>
                    <a:pt x="111186" y="476511"/>
                    <a:pt x="103566" y="476511"/>
                  </a:cubicBezTo>
                  <a:cubicBezTo>
                    <a:pt x="70165" y="447682"/>
                    <a:pt x="35685" y="419996"/>
                    <a:pt x="11047" y="381261"/>
                  </a:cubicBezTo>
                  <a:cubicBezTo>
                    <a:pt x="6602" y="374212"/>
                    <a:pt x="-5781" y="368497"/>
                    <a:pt x="3173" y="358146"/>
                  </a:cubicBezTo>
                  <a:cubicBezTo>
                    <a:pt x="9650" y="350654"/>
                    <a:pt x="20572" y="353384"/>
                    <a:pt x="28128" y="357829"/>
                  </a:cubicBezTo>
                  <a:cubicBezTo>
                    <a:pt x="53401" y="372815"/>
                    <a:pt x="74356" y="393834"/>
                    <a:pt x="97280" y="419932"/>
                  </a:cubicBezTo>
                  <a:cubicBezTo>
                    <a:pt x="102487" y="381261"/>
                    <a:pt x="78738" y="363036"/>
                    <a:pt x="60259" y="347415"/>
                  </a:cubicBezTo>
                  <a:cubicBezTo>
                    <a:pt x="6030" y="301504"/>
                    <a:pt x="17968" y="240671"/>
                    <a:pt x="21905" y="180981"/>
                  </a:cubicBezTo>
                  <a:cubicBezTo>
                    <a:pt x="22794" y="167582"/>
                    <a:pt x="25461" y="154311"/>
                    <a:pt x="27303" y="140975"/>
                  </a:cubicBezTo>
                  <a:cubicBezTo>
                    <a:pt x="19810" y="132467"/>
                    <a:pt x="12761" y="117734"/>
                    <a:pt x="22223" y="112781"/>
                  </a:cubicBezTo>
                  <a:cubicBezTo>
                    <a:pt x="54100" y="96017"/>
                    <a:pt x="59307" y="50996"/>
                    <a:pt x="93914" y="38676"/>
                  </a:cubicBezTo>
                  <a:cubicBezTo>
                    <a:pt x="99185" y="35438"/>
                    <a:pt x="104773" y="34549"/>
                    <a:pt x="110678" y="36073"/>
                  </a:cubicBezTo>
                  <a:cubicBezTo>
                    <a:pt x="123696" y="39756"/>
                    <a:pt x="128966" y="54234"/>
                    <a:pt x="143190" y="62997"/>
                  </a:cubicBezTo>
                  <a:cubicBezTo>
                    <a:pt x="151382" y="4831"/>
                    <a:pt x="202245" y="20325"/>
                    <a:pt x="233741" y="894"/>
                  </a:cubicBezTo>
                  <a:cubicBezTo>
                    <a:pt x="236853" y="-1011"/>
                    <a:pt x="241298" y="449"/>
                    <a:pt x="244727" y="2291"/>
                  </a:cubicBezTo>
                  <a:cubicBezTo>
                    <a:pt x="255903" y="8133"/>
                    <a:pt x="265428" y="82619"/>
                    <a:pt x="254252" y="87381"/>
                  </a:cubicBezTo>
                  <a:cubicBezTo>
                    <a:pt x="205865" y="107828"/>
                    <a:pt x="224026" y="153612"/>
                    <a:pt x="217803" y="1900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2" name="Полилиния: фигура 201">
              <a:extLst>
                <a:ext uri="{FF2B5EF4-FFF2-40B4-BE49-F238E27FC236}">
                  <a16:creationId xmlns="" xmlns:a16="http://schemas.microsoft.com/office/drawing/2014/main" id="{A603E1D1-BCFC-40C8-BA72-7BC502F1E028}"/>
                </a:ext>
              </a:extLst>
            </p:cNvPr>
            <p:cNvSpPr/>
            <p:nvPr/>
          </p:nvSpPr>
          <p:spPr>
            <a:xfrm>
              <a:off x="3149345" y="5623777"/>
              <a:ext cx="382511" cy="559056"/>
            </a:xfrm>
            <a:custGeom>
              <a:avLst/>
              <a:gdLst>
                <a:gd name="connsiteX0" fmla="*/ 364617 w 382511"/>
                <a:gd name="connsiteY0" fmla="*/ 531117 h 559056"/>
                <a:gd name="connsiteX1" fmla="*/ 273177 w 382511"/>
                <a:gd name="connsiteY1" fmla="*/ 498350 h 559056"/>
                <a:gd name="connsiteX2" fmla="*/ 230695 w 382511"/>
                <a:gd name="connsiteY2" fmla="*/ 498096 h 559056"/>
                <a:gd name="connsiteX3" fmla="*/ 92837 w 382511"/>
                <a:gd name="connsiteY3" fmla="*/ 555628 h 559056"/>
                <a:gd name="connsiteX4" fmla="*/ 67501 w 382511"/>
                <a:gd name="connsiteY4" fmla="*/ 555628 h 559056"/>
                <a:gd name="connsiteX5" fmla="*/ 66802 w 382511"/>
                <a:gd name="connsiteY5" fmla="*/ 470537 h 559056"/>
                <a:gd name="connsiteX6" fmla="*/ 99187 w 382511"/>
                <a:gd name="connsiteY6" fmla="*/ 444629 h 559056"/>
                <a:gd name="connsiteX7" fmla="*/ 179578 w 382511"/>
                <a:gd name="connsiteY7" fmla="*/ 404878 h 559056"/>
                <a:gd name="connsiteX8" fmla="*/ 186500 w 382511"/>
                <a:gd name="connsiteY8" fmla="*/ 372429 h 559056"/>
                <a:gd name="connsiteX9" fmla="*/ 160973 w 382511"/>
                <a:gd name="connsiteY9" fmla="*/ 376176 h 559056"/>
                <a:gd name="connsiteX10" fmla="*/ 70040 w 382511"/>
                <a:gd name="connsiteY10" fmla="*/ 291657 h 559056"/>
                <a:gd name="connsiteX11" fmla="*/ 55245 w 382511"/>
                <a:gd name="connsiteY11" fmla="*/ 210122 h 559056"/>
                <a:gd name="connsiteX12" fmla="*/ 0 w 382511"/>
                <a:gd name="connsiteY12" fmla="*/ 0 h 559056"/>
                <a:gd name="connsiteX13" fmla="*/ 113157 w 382511"/>
                <a:gd name="connsiteY13" fmla="*/ 211900 h 559056"/>
                <a:gd name="connsiteX14" fmla="*/ 206756 w 382511"/>
                <a:gd name="connsiteY14" fmla="*/ 305627 h 559056"/>
                <a:gd name="connsiteX15" fmla="*/ 227457 w 382511"/>
                <a:gd name="connsiteY15" fmla="*/ 334583 h 559056"/>
                <a:gd name="connsiteX16" fmla="*/ 256223 w 382511"/>
                <a:gd name="connsiteY16" fmla="*/ 360364 h 559056"/>
                <a:gd name="connsiteX17" fmla="*/ 333693 w 382511"/>
                <a:gd name="connsiteY17" fmla="*/ 453519 h 559056"/>
                <a:gd name="connsiteX18" fmla="*/ 371157 w 382511"/>
                <a:gd name="connsiteY18" fmla="*/ 502668 h 559056"/>
                <a:gd name="connsiteX19" fmla="*/ 364681 w 382511"/>
                <a:gd name="connsiteY19" fmla="*/ 530990 h 55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2511" h="559056">
                  <a:moveTo>
                    <a:pt x="364617" y="531117"/>
                  </a:moveTo>
                  <a:cubicBezTo>
                    <a:pt x="331724" y="527878"/>
                    <a:pt x="302958" y="511558"/>
                    <a:pt x="273177" y="498350"/>
                  </a:cubicBezTo>
                  <a:cubicBezTo>
                    <a:pt x="259017" y="488952"/>
                    <a:pt x="242126" y="487492"/>
                    <a:pt x="230695" y="498096"/>
                  </a:cubicBezTo>
                  <a:cubicBezTo>
                    <a:pt x="190691" y="534990"/>
                    <a:pt x="134747" y="525401"/>
                    <a:pt x="92837" y="555628"/>
                  </a:cubicBezTo>
                  <a:cubicBezTo>
                    <a:pt x="85090" y="561216"/>
                    <a:pt x="75946" y="559057"/>
                    <a:pt x="67501" y="555628"/>
                  </a:cubicBezTo>
                  <a:cubicBezTo>
                    <a:pt x="50800" y="527370"/>
                    <a:pt x="56579" y="499684"/>
                    <a:pt x="66802" y="470537"/>
                  </a:cubicBezTo>
                  <a:cubicBezTo>
                    <a:pt x="73089" y="452630"/>
                    <a:pt x="80327" y="444883"/>
                    <a:pt x="99187" y="444629"/>
                  </a:cubicBezTo>
                  <a:cubicBezTo>
                    <a:pt x="130620" y="444185"/>
                    <a:pt x="156591" y="426531"/>
                    <a:pt x="179578" y="404878"/>
                  </a:cubicBezTo>
                  <a:cubicBezTo>
                    <a:pt x="188087" y="396877"/>
                    <a:pt x="195199" y="384748"/>
                    <a:pt x="186500" y="372429"/>
                  </a:cubicBezTo>
                  <a:cubicBezTo>
                    <a:pt x="177229" y="359285"/>
                    <a:pt x="169672" y="371921"/>
                    <a:pt x="160973" y="376176"/>
                  </a:cubicBezTo>
                  <a:cubicBezTo>
                    <a:pt x="125032" y="393575"/>
                    <a:pt x="63056" y="338266"/>
                    <a:pt x="70040" y="291657"/>
                  </a:cubicBezTo>
                  <a:cubicBezTo>
                    <a:pt x="74676" y="260796"/>
                    <a:pt x="69914" y="232602"/>
                    <a:pt x="55245" y="210122"/>
                  </a:cubicBezTo>
                  <a:cubicBezTo>
                    <a:pt x="15748" y="149670"/>
                    <a:pt x="4699" y="81725"/>
                    <a:pt x="0" y="0"/>
                  </a:cubicBezTo>
                  <a:cubicBezTo>
                    <a:pt x="37719" y="78105"/>
                    <a:pt x="74168" y="145860"/>
                    <a:pt x="113157" y="211900"/>
                  </a:cubicBezTo>
                  <a:cubicBezTo>
                    <a:pt x="130302" y="259335"/>
                    <a:pt x="160845" y="291085"/>
                    <a:pt x="206756" y="305627"/>
                  </a:cubicBezTo>
                  <a:cubicBezTo>
                    <a:pt x="219520" y="309691"/>
                    <a:pt x="229616" y="317502"/>
                    <a:pt x="227457" y="334583"/>
                  </a:cubicBezTo>
                  <a:cubicBezTo>
                    <a:pt x="237045" y="343219"/>
                    <a:pt x="245936" y="352871"/>
                    <a:pt x="256223" y="360364"/>
                  </a:cubicBezTo>
                  <a:cubicBezTo>
                    <a:pt x="289306" y="384431"/>
                    <a:pt x="324358" y="404116"/>
                    <a:pt x="333693" y="453519"/>
                  </a:cubicBezTo>
                  <a:cubicBezTo>
                    <a:pt x="337185" y="471934"/>
                    <a:pt x="353949" y="489841"/>
                    <a:pt x="371157" y="502668"/>
                  </a:cubicBezTo>
                  <a:cubicBezTo>
                    <a:pt x="389128" y="516004"/>
                    <a:pt x="384874" y="526354"/>
                    <a:pt x="364681" y="530990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3" name="Полилиния: фигура 202">
              <a:extLst>
                <a:ext uri="{FF2B5EF4-FFF2-40B4-BE49-F238E27FC236}">
                  <a16:creationId xmlns="" xmlns:a16="http://schemas.microsoft.com/office/drawing/2014/main" id="{9116B143-0B4B-43CC-AE86-AA70AEBFBE48}"/>
                </a:ext>
              </a:extLst>
            </p:cNvPr>
            <p:cNvSpPr/>
            <p:nvPr/>
          </p:nvSpPr>
          <p:spPr>
            <a:xfrm>
              <a:off x="2607945" y="6233632"/>
              <a:ext cx="556606" cy="521069"/>
            </a:xfrm>
            <a:custGeom>
              <a:avLst/>
              <a:gdLst>
                <a:gd name="connsiteX0" fmla="*/ 555561 w 556606"/>
                <a:gd name="connsiteY0" fmla="*/ 281308 h 521069"/>
                <a:gd name="connsiteX1" fmla="*/ 555561 w 556606"/>
                <a:gd name="connsiteY1" fmla="*/ 325949 h 521069"/>
                <a:gd name="connsiteX2" fmla="*/ 502539 w 556606"/>
                <a:gd name="connsiteY2" fmla="*/ 355413 h 521069"/>
                <a:gd name="connsiteX3" fmla="*/ 414782 w 556606"/>
                <a:gd name="connsiteY3" fmla="*/ 344555 h 521069"/>
                <a:gd name="connsiteX4" fmla="*/ 394907 w 556606"/>
                <a:gd name="connsiteY4" fmla="*/ 337569 h 521069"/>
                <a:gd name="connsiteX5" fmla="*/ 365252 w 556606"/>
                <a:gd name="connsiteY5" fmla="*/ 346650 h 521069"/>
                <a:gd name="connsiteX6" fmla="*/ 408813 w 556606"/>
                <a:gd name="connsiteY6" fmla="*/ 426280 h 521069"/>
                <a:gd name="connsiteX7" fmla="*/ 380936 w 556606"/>
                <a:gd name="connsiteY7" fmla="*/ 487431 h 521069"/>
                <a:gd name="connsiteX8" fmla="*/ 317754 w 556606"/>
                <a:gd name="connsiteY8" fmla="*/ 511306 h 521069"/>
                <a:gd name="connsiteX9" fmla="*/ 286448 w 556606"/>
                <a:gd name="connsiteY9" fmla="*/ 518799 h 521069"/>
                <a:gd name="connsiteX10" fmla="*/ 275082 w 556606"/>
                <a:gd name="connsiteY10" fmla="*/ 503877 h 521069"/>
                <a:gd name="connsiteX11" fmla="*/ 282067 w 556606"/>
                <a:gd name="connsiteY11" fmla="*/ 344618 h 521069"/>
                <a:gd name="connsiteX12" fmla="*/ 268541 w 556606"/>
                <a:gd name="connsiteY12" fmla="*/ 296421 h 521069"/>
                <a:gd name="connsiteX13" fmla="*/ 191135 w 556606"/>
                <a:gd name="connsiteY13" fmla="*/ 256162 h 521069"/>
                <a:gd name="connsiteX14" fmla="*/ 149161 w 556606"/>
                <a:gd name="connsiteY14" fmla="*/ 162880 h 521069"/>
                <a:gd name="connsiteX15" fmla="*/ 117475 w 556606"/>
                <a:gd name="connsiteY15" fmla="*/ 147132 h 521069"/>
                <a:gd name="connsiteX16" fmla="*/ 108331 w 556606"/>
                <a:gd name="connsiteY16" fmla="*/ 179835 h 521069"/>
                <a:gd name="connsiteX17" fmla="*/ 92329 w 556606"/>
                <a:gd name="connsiteY17" fmla="*/ 275784 h 521069"/>
                <a:gd name="connsiteX18" fmla="*/ 32067 w 556606"/>
                <a:gd name="connsiteY18" fmla="*/ 237557 h 521069"/>
                <a:gd name="connsiteX19" fmla="*/ 0 w 556606"/>
                <a:gd name="connsiteY19" fmla="*/ 125478 h 521069"/>
                <a:gd name="connsiteX20" fmla="*/ 99695 w 556606"/>
                <a:gd name="connsiteY20" fmla="*/ 73218 h 521069"/>
                <a:gd name="connsiteX21" fmla="*/ 137096 w 556606"/>
                <a:gd name="connsiteY21" fmla="*/ 72329 h 521069"/>
                <a:gd name="connsiteX22" fmla="*/ 117030 w 556606"/>
                <a:gd name="connsiteY22" fmla="*/ 43754 h 521069"/>
                <a:gd name="connsiteX23" fmla="*/ 124523 w 556606"/>
                <a:gd name="connsiteY23" fmla="*/ 2987 h 521069"/>
                <a:gd name="connsiteX24" fmla="*/ 180149 w 556606"/>
                <a:gd name="connsiteY24" fmla="*/ 32006 h 521069"/>
                <a:gd name="connsiteX25" fmla="*/ 213423 w 556606"/>
                <a:gd name="connsiteY25" fmla="*/ 90045 h 521069"/>
                <a:gd name="connsiteX26" fmla="*/ 257302 w 556606"/>
                <a:gd name="connsiteY26" fmla="*/ 133670 h 521069"/>
                <a:gd name="connsiteX27" fmla="*/ 288099 w 556606"/>
                <a:gd name="connsiteY27" fmla="*/ 171326 h 521069"/>
                <a:gd name="connsiteX28" fmla="*/ 293307 w 556606"/>
                <a:gd name="connsiteY28" fmla="*/ 181486 h 521069"/>
                <a:gd name="connsiteX29" fmla="*/ 324548 w 556606"/>
                <a:gd name="connsiteY29" fmla="*/ 221935 h 521069"/>
                <a:gd name="connsiteX30" fmla="*/ 471869 w 556606"/>
                <a:gd name="connsiteY30" fmla="*/ 259274 h 521069"/>
                <a:gd name="connsiteX31" fmla="*/ 555752 w 556606"/>
                <a:gd name="connsiteY31" fmla="*/ 281435 h 52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6606" h="521069">
                  <a:moveTo>
                    <a:pt x="555561" y="281308"/>
                  </a:moveTo>
                  <a:cubicBezTo>
                    <a:pt x="555688" y="296231"/>
                    <a:pt x="557847" y="311534"/>
                    <a:pt x="555561" y="325949"/>
                  </a:cubicBezTo>
                  <a:cubicBezTo>
                    <a:pt x="550354" y="357636"/>
                    <a:pt x="528257" y="371098"/>
                    <a:pt x="502539" y="355413"/>
                  </a:cubicBezTo>
                  <a:cubicBezTo>
                    <a:pt x="473773" y="337887"/>
                    <a:pt x="447357" y="321250"/>
                    <a:pt x="414782" y="344555"/>
                  </a:cubicBezTo>
                  <a:cubicBezTo>
                    <a:pt x="407479" y="349762"/>
                    <a:pt x="400685" y="343729"/>
                    <a:pt x="394907" y="337569"/>
                  </a:cubicBezTo>
                  <a:cubicBezTo>
                    <a:pt x="380365" y="322012"/>
                    <a:pt x="372999" y="335601"/>
                    <a:pt x="365252" y="346650"/>
                  </a:cubicBezTo>
                  <a:cubicBezTo>
                    <a:pt x="375666" y="375797"/>
                    <a:pt x="394716" y="399482"/>
                    <a:pt x="408813" y="426280"/>
                  </a:cubicBezTo>
                  <a:cubicBezTo>
                    <a:pt x="427482" y="461586"/>
                    <a:pt x="418719" y="481588"/>
                    <a:pt x="380936" y="487431"/>
                  </a:cubicBezTo>
                  <a:cubicBezTo>
                    <a:pt x="358203" y="490923"/>
                    <a:pt x="336677" y="497018"/>
                    <a:pt x="317754" y="511306"/>
                  </a:cubicBezTo>
                  <a:cubicBezTo>
                    <a:pt x="308229" y="518482"/>
                    <a:pt x="298577" y="524515"/>
                    <a:pt x="286448" y="518799"/>
                  </a:cubicBezTo>
                  <a:cubicBezTo>
                    <a:pt x="280670" y="515497"/>
                    <a:pt x="274320" y="510354"/>
                    <a:pt x="275082" y="503877"/>
                  </a:cubicBezTo>
                  <a:cubicBezTo>
                    <a:pt x="280988" y="450854"/>
                    <a:pt x="268097" y="396498"/>
                    <a:pt x="282067" y="344618"/>
                  </a:cubicBezTo>
                  <a:cubicBezTo>
                    <a:pt x="288036" y="322330"/>
                    <a:pt x="285051" y="309883"/>
                    <a:pt x="268541" y="296421"/>
                  </a:cubicBezTo>
                  <a:cubicBezTo>
                    <a:pt x="245046" y="277244"/>
                    <a:pt x="218059" y="267084"/>
                    <a:pt x="191135" y="256162"/>
                  </a:cubicBezTo>
                  <a:cubicBezTo>
                    <a:pt x="174307" y="226571"/>
                    <a:pt x="178181" y="186248"/>
                    <a:pt x="149161" y="162880"/>
                  </a:cubicBezTo>
                  <a:cubicBezTo>
                    <a:pt x="139510" y="155070"/>
                    <a:pt x="132016" y="139830"/>
                    <a:pt x="117475" y="147132"/>
                  </a:cubicBezTo>
                  <a:cubicBezTo>
                    <a:pt x="104838" y="153419"/>
                    <a:pt x="111569" y="168976"/>
                    <a:pt x="108331" y="179835"/>
                  </a:cubicBezTo>
                  <a:cubicBezTo>
                    <a:pt x="99060" y="211140"/>
                    <a:pt x="119761" y="248098"/>
                    <a:pt x="92329" y="275784"/>
                  </a:cubicBezTo>
                  <a:cubicBezTo>
                    <a:pt x="58738" y="287531"/>
                    <a:pt x="50292" y="253686"/>
                    <a:pt x="32067" y="237557"/>
                  </a:cubicBezTo>
                  <a:cubicBezTo>
                    <a:pt x="14668" y="202441"/>
                    <a:pt x="14732" y="161547"/>
                    <a:pt x="0" y="125478"/>
                  </a:cubicBezTo>
                  <a:cubicBezTo>
                    <a:pt x="28194" y="97157"/>
                    <a:pt x="62039" y="80901"/>
                    <a:pt x="99695" y="73218"/>
                  </a:cubicBezTo>
                  <a:cubicBezTo>
                    <a:pt x="114173" y="73154"/>
                    <a:pt x="128841" y="70360"/>
                    <a:pt x="137096" y="72329"/>
                  </a:cubicBezTo>
                  <a:cubicBezTo>
                    <a:pt x="130111" y="69217"/>
                    <a:pt x="119824" y="60010"/>
                    <a:pt x="117030" y="43754"/>
                  </a:cubicBezTo>
                  <a:cubicBezTo>
                    <a:pt x="111442" y="28450"/>
                    <a:pt x="109664" y="13972"/>
                    <a:pt x="124523" y="2987"/>
                  </a:cubicBezTo>
                  <a:cubicBezTo>
                    <a:pt x="152019" y="-7300"/>
                    <a:pt x="169291" y="10607"/>
                    <a:pt x="180149" y="32006"/>
                  </a:cubicBezTo>
                  <a:cubicBezTo>
                    <a:pt x="190310" y="52136"/>
                    <a:pt x="203454" y="70043"/>
                    <a:pt x="213423" y="90045"/>
                  </a:cubicBezTo>
                  <a:cubicBezTo>
                    <a:pt x="224409" y="108397"/>
                    <a:pt x="229489" y="130939"/>
                    <a:pt x="257302" y="133670"/>
                  </a:cubicBezTo>
                  <a:cubicBezTo>
                    <a:pt x="272288" y="135131"/>
                    <a:pt x="278511" y="157737"/>
                    <a:pt x="288099" y="171326"/>
                  </a:cubicBezTo>
                  <a:cubicBezTo>
                    <a:pt x="290068" y="174564"/>
                    <a:pt x="291782" y="177993"/>
                    <a:pt x="293307" y="181486"/>
                  </a:cubicBezTo>
                  <a:cubicBezTo>
                    <a:pt x="301307" y="197043"/>
                    <a:pt x="306388" y="215332"/>
                    <a:pt x="324548" y="221935"/>
                  </a:cubicBezTo>
                  <a:cubicBezTo>
                    <a:pt x="371856" y="242700"/>
                    <a:pt x="417830" y="269243"/>
                    <a:pt x="471869" y="259274"/>
                  </a:cubicBezTo>
                  <a:cubicBezTo>
                    <a:pt x="502094" y="257114"/>
                    <a:pt x="533210" y="250511"/>
                    <a:pt x="555752" y="281435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4" name="Полилиния: фигура 203">
              <a:extLst>
                <a:ext uri="{FF2B5EF4-FFF2-40B4-BE49-F238E27FC236}">
                  <a16:creationId xmlns="" xmlns:a16="http://schemas.microsoft.com/office/drawing/2014/main" id="{FF4D33B9-9903-43A9-9A22-BD5070E95DEB}"/>
                </a:ext>
              </a:extLst>
            </p:cNvPr>
            <p:cNvSpPr/>
            <p:nvPr/>
          </p:nvSpPr>
          <p:spPr>
            <a:xfrm>
              <a:off x="2889313" y="6580346"/>
              <a:ext cx="495363" cy="398216"/>
            </a:xfrm>
            <a:custGeom>
              <a:avLst/>
              <a:gdLst>
                <a:gd name="connsiteX0" fmla="*/ 7747 w 495363"/>
                <a:gd name="connsiteY0" fmla="*/ 163704 h 398216"/>
                <a:gd name="connsiteX1" fmla="*/ 94869 w 495363"/>
                <a:gd name="connsiteY1" fmla="*/ 120396 h 398216"/>
                <a:gd name="connsiteX2" fmla="*/ 109855 w 495363"/>
                <a:gd name="connsiteY2" fmla="*/ 87186 h 398216"/>
                <a:gd name="connsiteX3" fmla="*/ 79883 w 495363"/>
                <a:gd name="connsiteY3" fmla="*/ 35624 h 398216"/>
                <a:gd name="connsiteX4" fmla="*/ 83883 w 495363"/>
                <a:gd name="connsiteY4" fmla="*/ 0 h 398216"/>
                <a:gd name="connsiteX5" fmla="*/ 110807 w 495363"/>
                <a:gd name="connsiteY5" fmla="*/ 12827 h 398216"/>
                <a:gd name="connsiteX6" fmla="*/ 243904 w 495363"/>
                <a:gd name="connsiteY6" fmla="*/ 39751 h 398216"/>
                <a:gd name="connsiteX7" fmla="*/ 335407 w 495363"/>
                <a:gd name="connsiteY7" fmla="*/ 16319 h 398216"/>
                <a:gd name="connsiteX8" fmla="*/ 364236 w 495363"/>
                <a:gd name="connsiteY8" fmla="*/ 36131 h 398216"/>
                <a:gd name="connsiteX9" fmla="*/ 334963 w 495363"/>
                <a:gd name="connsiteY9" fmla="*/ 61976 h 398216"/>
                <a:gd name="connsiteX10" fmla="*/ 225107 w 495363"/>
                <a:gd name="connsiteY10" fmla="*/ 90679 h 398216"/>
                <a:gd name="connsiteX11" fmla="*/ 217170 w 495363"/>
                <a:gd name="connsiteY11" fmla="*/ 125032 h 398216"/>
                <a:gd name="connsiteX12" fmla="*/ 266446 w 495363"/>
                <a:gd name="connsiteY12" fmla="*/ 160910 h 398216"/>
                <a:gd name="connsiteX13" fmla="*/ 278257 w 495363"/>
                <a:gd name="connsiteY13" fmla="*/ 169292 h 398216"/>
                <a:gd name="connsiteX14" fmla="*/ 398590 w 495363"/>
                <a:gd name="connsiteY14" fmla="*/ 308294 h 398216"/>
                <a:gd name="connsiteX15" fmla="*/ 495364 w 495363"/>
                <a:gd name="connsiteY15" fmla="*/ 392876 h 398216"/>
                <a:gd name="connsiteX16" fmla="*/ 388176 w 495363"/>
                <a:gd name="connsiteY16" fmla="*/ 332615 h 398216"/>
                <a:gd name="connsiteX17" fmla="*/ 352362 w 495363"/>
                <a:gd name="connsiteY17" fmla="*/ 285942 h 398216"/>
                <a:gd name="connsiteX18" fmla="*/ 228029 w 495363"/>
                <a:gd name="connsiteY18" fmla="*/ 162751 h 398216"/>
                <a:gd name="connsiteX19" fmla="*/ 161481 w 495363"/>
                <a:gd name="connsiteY19" fmla="*/ 157607 h 398216"/>
                <a:gd name="connsiteX20" fmla="*/ 156782 w 495363"/>
                <a:gd name="connsiteY20" fmla="*/ 188468 h 398216"/>
                <a:gd name="connsiteX21" fmla="*/ 175387 w 495363"/>
                <a:gd name="connsiteY21" fmla="*/ 253683 h 398216"/>
                <a:gd name="connsiteX22" fmla="*/ 155575 w 495363"/>
                <a:gd name="connsiteY22" fmla="*/ 274575 h 398216"/>
                <a:gd name="connsiteX23" fmla="*/ 125666 w 495363"/>
                <a:gd name="connsiteY23" fmla="*/ 283783 h 398216"/>
                <a:gd name="connsiteX24" fmla="*/ 118491 w 495363"/>
                <a:gd name="connsiteY24" fmla="*/ 261812 h 398216"/>
                <a:gd name="connsiteX25" fmla="*/ 82296 w 495363"/>
                <a:gd name="connsiteY25" fmla="*/ 223902 h 398216"/>
                <a:gd name="connsiteX26" fmla="*/ 7810 w 495363"/>
                <a:gd name="connsiteY26" fmla="*/ 196280 h 398216"/>
                <a:gd name="connsiteX27" fmla="*/ 7810 w 495363"/>
                <a:gd name="connsiteY27" fmla="*/ 163704 h 39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95363" h="398216">
                  <a:moveTo>
                    <a:pt x="7747" y="163704"/>
                  </a:moveTo>
                  <a:cubicBezTo>
                    <a:pt x="32512" y="139383"/>
                    <a:pt x="59944" y="120778"/>
                    <a:pt x="94869" y="120396"/>
                  </a:cubicBezTo>
                  <a:cubicBezTo>
                    <a:pt x="121348" y="120079"/>
                    <a:pt x="121793" y="107189"/>
                    <a:pt x="109855" y="87186"/>
                  </a:cubicBezTo>
                  <a:cubicBezTo>
                    <a:pt x="99695" y="70105"/>
                    <a:pt x="89662" y="52895"/>
                    <a:pt x="79883" y="35624"/>
                  </a:cubicBezTo>
                  <a:cubicBezTo>
                    <a:pt x="72581" y="22796"/>
                    <a:pt x="70485" y="10287"/>
                    <a:pt x="83883" y="0"/>
                  </a:cubicBezTo>
                  <a:cubicBezTo>
                    <a:pt x="94107" y="1143"/>
                    <a:pt x="104204" y="3619"/>
                    <a:pt x="110807" y="12827"/>
                  </a:cubicBezTo>
                  <a:cubicBezTo>
                    <a:pt x="147828" y="64453"/>
                    <a:pt x="194818" y="55118"/>
                    <a:pt x="243904" y="39751"/>
                  </a:cubicBezTo>
                  <a:cubicBezTo>
                    <a:pt x="273939" y="30290"/>
                    <a:pt x="304863" y="24067"/>
                    <a:pt x="335407" y="16319"/>
                  </a:cubicBezTo>
                  <a:cubicBezTo>
                    <a:pt x="347789" y="18542"/>
                    <a:pt x="363791" y="18923"/>
                    <a:pt x="364236" y="36131"/>
                  </a:cubicBezTo>
                  <a:cubicBezTo>
                    <a:pt x="364681" y="54419"/>
                    <a:pt x="348044" y="61087"/>
                    <a:pt x="334963" y="61976"/>
                  </a:cubicBezTo>
                  <a:cubicBezTo>
                    <a:pt x="296545" y="64579"/>
                    <a:pt x="261747" y="81471"/>
                    <a:pt x="225107" y="90679"/>
                  </a:cubicBezTo>
                  <a:cubicBezTo>
                    <a:pt x="201359" y="96647"/>
                    <a:pt x="196786" y="108395"/>
                    <a:pt x="217170" y="125032"/>
                  </a:cubicBezTo>
                  <a:cubicBezTo>
                    <a:pt x="232918" y="137859"/>
                    <a:pt x="243904" y="158306"/>
                    <a:pt x="266446" y="160910"/>
                  </a:cubicBezTo>
                  <a:cubicBezTo>
                    <a:pt x="270764" y="161417"/>
                    <a:pt x="277559" y="165672"/>
                    <a:pt x="278257" y="169292"/>
                  </a:cubicBezTo>
                  <a:cubicBezTo>
                    <a:pt x="292672" y="241428"/>
                    <a:pt x="354775" y="265939"/>
                    <a:pt x="398590" y="308294"/>
                  </a:cubicBezTo>
                  <a:cubicBezTo>
                    <a:pt x="429451" y="338139"/>
                    <a:pt x="462978" y="364809"/>
                    <a:pt x="495364" y="392876"/>
                  </a:cubicBezTo>
                  <a:cubicBezTo>
                    <a:pt x="441071" y="410847"/>
                    <a:pt x="410845" y="381637"/>
                    <a:pt x="388176" y="332615"/>
                  </a:cubicBezTo>
                  <a:cubicBezTo>
                    <a:pt x="379984" y="314898"/>
                    <a:pt x="367411" y="296610"/>
                    <a:pt x="352362" y="285942"/>
                  </a:cubicBezTo>
                  <a:cubicBezTo>
                    <a:pt x="304356" y="252096"/>
                    <a:pt x="261303" y="214314"/>
                    <a:pt x="228029" y="162751"/>
                  </a:cubicBezTo>
                  <a:cubicBezTo>
                    <a:pt x="211772" y="137605"/>
                    <a:pt x="183706" y="148971"/>
                    <a:pt x="161481" y="157607"/>
                  </a:cubicBezTo>
                  <a:cubicBezTo>
                    <a:pt x="148590" y="162624"/>
                    <a:pt x="148844" y="176468"/>
                    <a:pt x="156782" y="188468"/>
                  </a:cubicBezTo>
                  <a:cubicBezTo>
                    <a:pt x="169735" y="208027"/>
                    <a:pt x="175069" y="230061"/>
                    <a:pt x="175387" y="253683"/>
                  </a:cubicBezTo>
                  <a:cubicBezTo>
                    <a:pt x="162751" y="254192"/>
                    <a:pt x="160274" y="264860"/>
                    <a:pt x="155575" y="274575"/>
                  </a:cubicBezTo>
                  <a:cubicBezTo>
                    <a:pt x="149161" y="287783"/>
                    <a:pt x="136906" y="286830"/>
                    <a:pt x="125666" y="283783"/>
                  </a:cubicBezTo>
                  <a:cubicBezTo>
                    <a:pt x="113601" y="280544"/>
                    <a:pt x="117285" y="272162"/>
                    <a:pt x="118491" y="261812"/>
                  </a:cubicBezTo>
                  <a:cubicBezTo>
                    <a:pt x="121603" y="234506"/>
                    <a:pt x="97981" y="231014"/>
                    <a:pt x="82296" y="223902"/>
                  </a:cubicBezTo>
                  <a:cubicBezTo>
                    <a:pt x="58229" y="212980"/>
                    <a:pt x="30988" y="210884"/>
                    <a:pt x="7810" y="196280"/>
                  </a:cubicBezTo>
                  <a:cubicBezTo>
                    <a:pt x="-2603" y="185421"/>
                    <a:pt x="-2603" y="174499"/>
                    <a:pt x="7810" y="16370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5" name="Полилиния: фигура 204">
              <a:extLst>
                <a:ext uri="{FF2B5EF4-FFF2-40B4-BE49-F238E27FC236}">
                  <a16:creationId xmlns="" xmlns:a16="http://schemas.microsoft.com/office/drawing/2014/main" id="{B15894CB-BDB7-4BB2-854A-B09147AD9458}"/>
                </a:ext>
              </a:extLst>
            </p:cNvPr>
            <p:cNvSpPr/>
            <p:nvPr/>
          </p:nvSpPr>
          <p:spPr>
            <a:xfrm>
              <a:off x="3475926" y="6212138"/>
              <a:ext cx="216585" cy="290207"/>
            </a:xfrm>
            <a:custGeom>
              <a:avLst/>
              <a:gdLst>
                <a:gd name="connsiteX0" fmla="*/ 0 w 216585"/>
                <a:gd name="connsiteY0" fmla="*/ 196439 h 290207"/>
                <a:gd name="connsiteX1" fmla="*/ 112649 w 216585"/>
                <a:gd name="connsiteY1" fmla="*/ 92489 h 290207"/>
                <a:gd name="connsiteX2" fmla="*/ 156972 w 216585"/>
                <a:gd name="connsiteY2" fmla="*/ 29243 h 290207"/>
                <a:gd name="connsiteX3" fmla="*/ 175196 w 216585"/>
                <a:gd name="connsiteY3" fmla="*/ 33 h 290207"/>
                <a:gd name="connsiteX4" fmla="*/ 211391 w 216585"/>
                <a:gd name="connsiteY4" fmla="*/ 36291 h 290207"/>
                <a:gd name="connsiteX5" fmla="*/ 189992 w 216585"/>
                <a:gd name="connsiteY5" fmla="*/ 156625 h 290207"/>
                <a:gd name="connsiteX6" fmla="*/ 187515 w 216585"/>
                <a:gd name="connsiteY6" fmla="*/ 163927 h 290207"/>
                <a:gd name="connsiteX7" fmla="*/ 106045 w 216585"/>
                <a:gd name="connsiteY7" fmla="*/ 273719 h 290207"/>
                <a:gd name="connsiteX8" fmla="*/ 37147 w 216585"/>
                <a:gd name="connsiteY8" fmla="*/ 266480 h 290207"/>
                <a:gd name="connsiteX9" fmla="*/ 0 w 216585"/>
                <a:gd name="connsiteY9" fmla="*/ 196439 h 2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585" h="290207">
                  <a:moveTo>
                    <a:pt x="0" y="196439"/>
                  </a:moveTo>
                  <a:cubicBezTo>
                    <a:pt x="26416" y="148115"/>
                    <a:pt x="72580" y="122906"/>
                    <a:pt x="112649" y="92489"/>
                  </a:cubicBezTo>
                  <a:cubicBezTo>
                    <a:pt x="135953" y="74836"/>
                    <a:pt x="153797" y="60993"/>
                    <a:pt x="156972" y="29243"/>
                  </a:cubicBezTo>
                  <a:cubicBezTo>
                    <a:pt x="158052" y="18067"/>
                    <a:pt x="163132" y="5430"/>
                    <a:pt x="175196" y="33"/>
                  </a:cubicBezTo>
                  <a:cubicBezTo>
                    <a:pt x="198945" y="-666"/>
                    <a:pt x="203517" y="9812"/>
                    <a:pt x="211391" y="36291"/>
                  </a:cubicBezTo>
                  <a:cubicBezTo>
                    <a:pt x="225806" y="84806"/>
                    <a:pt x="207454" y="118842"/>
                    <a:pt x="189992" y="156625"/>
                  </a:cubicBezTo>
                  <a:cubicBezTo>
                    <a:pt x="188913" y="158974"/>
                    <a:pt x="188913" y="163483"/>
                    <a:pt x="187515" y="163927"/>
                  </a:cubicBezTo>
                  <a:cubicBezTo>
                    <a:pt x="136652" y="180437"/>
                    <a:pt x="130492" y="234603"/>
                    <a:pt x="106045" y="273719"/>
                  </a:cubicBezTo>
                  <a:cubicBezTo>
                    <a:pt x="90678" y="298357"/>
                    <a:pt x="47752" y="294928"/>
                    <a:pt x="37147" y="266480"/>
                  </a:cubicBezTo>
                  <a:cubicBezTo>
                    <a:pt x="27559" y="240762"/>
                    <a:pt x="10985" y="220569"/>
                    <a:pt x="0" y="1964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6" name="Полилиния: фигура 205">
              <a:extLst>
                <a:ext uri="{FF2B5EF4-FFF2-40B4-BE49-F238E27FC236}">
                  <a16:creationId xmlns="" xmlns:a16="http://schemas.microsoft.com/office/drawing/2014/main" id="{A8CC581A-A676-4BFD-BC97-2140BCC2068F}"/>
                </a:ext>
              </a:extLst>
            </p:cNvPr>
            <p:cNvSpPr/>
            <p:nvPr/>
          </p:nvSpPr>
          <p:spPr>
            <a:xfrm>
              <a:off x="5004254" y="6120874"/>
              <a:ext cx="90694" cy="494716"/>
            </a:xfrm>
            <a:custGeom>
              <a:avLst/>
              <a:gdLst>
                <a:gd name="connsiteX0" fmla="*/ 14214 w 90694"/>
                <a:gd name="connsiteY0" fmla="*/ 361872 h 494716"/>
                <a:gd name="connsiteX1" fmla="*/ 1959 w 90694"/>
                <a:gd name="connsiteY1" fmla="*/ 253985 h 494716"/>
                <a:gd name="connsiteX2" fmla="*/ 4117 w 90694"/>
                <a:gd name="connsiteY2" fmla="*/ 20304 h 494716"/>
                <a:gd name="connsiteX3" fmla="*/ 8118 w 90694"/>
                <a:gd name="connsiteY3" fmla="*/ 301 h 494716"/>
                <a:gd name="connsiteX4" fmla="*/ 29200 w 90694"/>
                <a:gd name="connsiteY4" fmla="*/ 6778 h 494716"/>
                <a:gd name="connsiteX5" fmla="*/ 62792 w 90694"/>
                <a:gd name="connsiteY5" fmla="*/ 141590 h 494716"/>
                <a:gd name="connsiteX6" fmla="*/ 60061 w 90694"/>
                <a:gd name="connsiteY6" fmla="*/ 220203 h 494716"/>
                <a:gd name="connsiteX7" fmla="*/ 89335 w 90694"/>
                <a:gd name="connsiteY7" fmla="*/ 365110 h 494716"/>
                <a:gd name="connsiteX8" fmla="*/ 88763 w 90694"/>
                <a:gd name="connsiteY8" fmla="*/ 482268 h 494716"/>
                <a:gd name="connsiteX9" fmla="*/ 76635 w 90694"/>
                <a:gd name="connsiteY9" fmla="*/ 494714 h 494716"/>
                <a:gd name="connsiteX10" fmla="*/ 48313 w 90694"/>
                <a:gd name="connsiteY10" fmla="*/ 476744 h 494716"/>
                <a:gd name="connsiteX11" fmla="*/ 14278 w 90694"/>
                <a:gd name="connsiteY11" fmla="*/ 361872 h 49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694" h="494716">
                  <a:moveTo>
                    <a:pt x="14214" y="361872"/>
                  </a:moveTo>
                  <a:cubicBezTo>
                    <a:pt x="14531" y="325359"/>
                    <a:pt x="-6360" y="292720"/>
                    <a:pt x="1959" y="253985"/>
                  </a:cubicBezTo>
                  <a:cubicBezTo>
                    <a:pt x="18532" y="176705"/>
                    <a:pt x="15674" y="98346"/>
                    <a:pt x="4117" y="20304"/>
                  </a:cubicBezTo>
                  <a:cubicBezTo>
                    <a:pt x="3038" y="13065"/>
                    <a:pt x="-2995" y="2714"/>
                    <a:pt x="8118" y="301"/>
                  </a:cubicBezTo>
                  <a:cubicBezTo>
                    <a:pt x="14531" y="-1096"/>
                    <a:pt x="23231" y="2587"/>
                    <a:pt x="29200" y="6778"/>
                  </a:cubicBezTo>
                  <a:cubicBezTo>
                    <a:pt x="53457" y="23669"/>
                    <a:pt x="74158" y="112252"/>
                    <a:pt x="62792" y="141590"/>
                  </a:cubicBezTo>
                  <a:cubicBezTo>
                    <a:pt x="52949" y="166990"/>
                    <a:pt x="49393" y="191818"/>
                    <a:pt x="60061" y="220203"/>
                  </a:cubicBezTo>
                  <a:cubicBezTo>
                    <a:pt x="77397" y="266177"/>
                    <a:pt x="80953" y="317485"/>
                    <a:pt x="89335" y="365110"/>
                  </a:cubicBezTo>
                  <a:cubicBezTo>
                    <a:pt x="95240" y="398512"/>
                    <a:pt x="79429" y="442137"/>
                    <a:pt x="88763" y="482268"/>
                  </a:cubicBezTo>
                  <a:cubicBezTo>
                    <a:pt x="90287" y="488873"/>
                    <a:pt x="84128" y="494841"/>
                    <a:pt x="76635" y="494714"/>
                  </a:cubicBezTo>
                  <a:cubicBezTo>
                    <a:pt x="64188" y="494461"/>
                    <a:pt x="53711" y="487476"/>
                    <a:pt x="48313" y="476744"/>
                  </a:cubicBezTo>
                  <a:cubicBezTo>
                    <a:pt x="30280" y="440866"/>
                    <a:pt x="16817" y="403084"/>
                    <a:pt x="14278" y="36187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7" name="Полилиния: фигура 206">
              <a:extLst>
                <a:ext uri="{FF2B5EF4-FFF2-40B4-BE49-F238E27FC236}">
                  <a16:creationId xmlns="" xmlns:a16="http://schemas.microsoft.com/office/drawing/2014/main" id="{54C63E37-D6BB-4033-A0F2-F05845ED7D07}"/>
                </a:ext>
              </a:extLst>
            </p:cNvPr>
            <p:cNvSpPr/>
            <p:nvPr/>
          </p:nvSpPr>
          <p:spPr>
            <a:xfrm>
              <a:off x="3023717" y="6000720"/>
              <a:ext cx="162649" cy="296039"/>
            </a:xfrm>
            <a:custGeom>
              <a:avLst/>
              <a:gdLst>
                <a:gd name="connsiteX0" fmla="*/ 25553 w 162649"/>
                <a:gd name="connsiteY0" fmla="*/ 293176 h 296039"/>
                <a:gd name="connsiteX1" fmla="*/ 7074 w 162649"/>
                <a:gd name="connsiteY1" fmla="*/ 263839 h 296039"/>
                <a:gd name="connsiteX2" fmla="*/ 2248 w 162649"/>
                <a:gd name="connsiteY2" fmla="*/ 242503 h 296039"/>
                <a:gd name="connsiteX3" fmla="*/ 35078 w 162649"/>
                <a:gd name="connsiteY3" fmla="*/ 72640 h 296039"/>
                <a:gd name="connsiteX4" fmla="*/ 44539 w 162649"/>
                <a:gd name="connsiteY4" fmla="*/ 8949 h 296039"/>
                <a:gd name="connsiteX5" fmla="*/ 54953 w 162649"/>
                <a:gd name="connsiteY5" fmla="*/ 313 h 296039"/>
                <a:gd name="connsiteX6" fmla="*/ 61685 w 162649"/>
                <a:gd name="connsiteY6" fmla="*/ 13331 h 296039"/>
                <a:gd name="connsiteX7" fmla="*/ 57049 w 162649"/>
                <a:gd name="connsiteY7" fmla="*/ 82165 h 296039"/>
                <a:gd name="connsiteX8" fmla="*/ 85116 w 162649"/>
                <a:gd name="connsiteY8" fmla="*/ 116074 h 296039"/>
                <a:gd name="connsiteX9" fmla="*/ 153315 w 162649"/>
                <a:gd name="connsiteY9" fmla="*/ 169224 h 296039"/>
                <a:gd name="connsiteX10" fmla="*/ 162650 w 162649"/>
                <a:gd name="connsiteY10" fmla="*/ 186877 h 296039"/>
                <a:gd name="connsiteX11" fmla="*/ 125756 w 162649"/>
                <a:gd name="connsiteY11" fmla="*/ 241805 h 296039"/>
                <a:gd name="connsiteX12" fmla="*/ 51969 w 162649"/>
                <a:gd name="connsiteY12" fmla="*/ 295018 h 296039"/>
                <a:gd name="connsiteX13" fmla="*/ 25489 w 162649"/>
                <a:gd name="connsiteY13" fmla="*/ 293303 h 29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649" h="296039">
                  <a:moveTo>
                    <a:pt x="25553" y="293176"/>
                  </a:moveTo>
                  <a:cubicBezTo>
                    <a:pt x="24410" y="279714"/>
                    <a:pt x="16345" y="271523"/>
                    <a:pt x="7074" y="263839"/>
                  </a:cubicBezTo>
                  <a:cubicBezTo>
                    <a:pt x="597" y="258442"/>
                    <a:pt x="-2387" y="251330"/>
                    <a:pt x="2248" y="242503"/>
                  </a:cubicBezTo>
                  <a:cubicBezTo>
                    <a:pt x="30061" y="189671"/>
                    <a:pt x="32411" y="131250"/>
                    <a:pt x="35078" y="72640"/>
                  </a:cubicBezTo>
                  <a:cubicBezTo>
                    <a:pt x="36030" y="51304"/>
                    <a:pt x="40983" y="30094"/>
                    <a:pt x="44539" y="8949"/>
                  </a:cubicBezTo>
                  <a:cubicBezTo>
                    <a:pt x="45492" y="3424"/>
                    <a:pt x="48921" y="-1275"/>
                    <a:pt x="54953" y="313"/>
                  </a:cubicBezTo>
                  <a:cubicBezTo>
                    <a:pt x="60859" y="1837"/>
                    <a:pt x="62066" y="7869"/>
                    <a:pt x="61685" y="13331"/>
                  </a:cubicBezTo>
                  <a:cubicBezTo>
                    <a:pt x="60224" y="36318"/>
                    <a:pt x="56985" y="59241"/>
                    <a:pt x="57049" y="82165"/>
                  </a:cubicBezTo>
                  <a:cubicBezTo>
                    <a:pt x="57176" y="100643"/>
                    <a:pt x="62891" y="121217"/>
                    <a:pt x="85116" y="116074"/>
                  </a:cubicBezTo>
                  <a:cubicBezTo>
                    <a:pt x="128169" y="106104"/>
                    <a:pt x="145885" y="128456"/>
                    <a:pt x="153315" y="169224"/>
                  </a:cubicBezTo>
                  <a:cubicBezTo>
                    <a:pt x="154458" y="175510"/>
                    <a:pt x="159411" y="180971"/>
                    <a:pt x="162650" y="186877"/>
                  </a:cubicBezTo>
                  <a:cubicBezTo>
                    <a:pt x="146076" y="201863"/>
                    <a:pt x="132487" y="219643"/>
                    <a:pt x="125756" y="241805"/>
                  </a:cubicBezTo>
                  <a:cubicBezTo>
                    <a:pt x="111850" y="287652"/>
                    <a:pt x="95530" y="299971"/>
                    <a:pt x="51969" y="295018"/>
                  </a:cubicBezTo>
                  <a:cubicBezTo>
                    <a:pt x="43206" y="294002"/>
                    <a:pt x="34316" y="293811"/>
                    <a:pt x="25489" y="29330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8" name="Полилиния: фигура 207">
              <a:extLst>
                <a:ext uri="{FF2B5EF4-FFF2-40B4-BE49-F238E27FC236}">
                  <a16:creationId xmlns="" xmlns:a16="http://schemas.microsoft.com/office/drawing/2014/main" id="{9B32C1EA-57FE-4A7B-B670-51FC46419928}"/>
                </a:ext>
              </a:extLst>
            </p:cNvPr>
            <p:cNvSpPr/>
            <p:nvPr/>
          </p:nvSpPr>
          <p:spPr>
            <a:xfrm>
              <a:off x="2940430" y="6339552"/>
              <a:ext cx="256334" cy="175387"/>
            </a:xfrm>
            <a:custGeom>
              <a:avLst/>
              <a:gdLst>
                <a:gd name="connsiteX0" fmla="*/ 223076 w 256334"/>
                <a:gd name="connsiteY0" fmla="*/ 175388 h 175387"/>
                <a:gd name="connsiteX1" fmla="*/ 131763 w 256334"/>
                <a:gd name="connsiteY1" fmla="*/ 167133 h 175387"/>
                <a:gd name="connsiteX2" fmla="*/ 20384 w 256334"/>
                <a:gd name="connsiteY2" fmla="*/ 128334 h 175387"/>
                <a:gd name="connsiteX3" fmla="*/ 7874 w 256334"/>
                <a:gd name="connsiteY3" fmla="*/ 33338 h 175387"/>
                <a:gd name="connsiteX4" fmla="*/ 67565 w 256334"/>
                <a:gd name="connsiteY4" fmla="*/ 0 h 175387"/>
                <a:gd name="connsiteX5" fmla="*/ 141796 w 256334"/>
                <a:gd name="connsiteY5" fmla="*/ 45720 h 175387"/>
                <a:gd name="connsiteX6" fmla="*/ 189865 w 256334"/>
                <a:gd name="connsiteY6" fmla="*/ 65151 h 175387"/>
                <a:gd name="connsiteX7" fmla="*/ 245936 w 256334"/>
                <a:gd name="connsiteY7" fmla="*/ 93473 h 175387"/>
                <a:gd name="connsiteX8" fmla="*/ 223012 w 256334"/>
                <a:gd name="connsiteY8" fmla="*/ 175388 h 17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334" h="175387">
                  <a:moveTo>
                    <a:pt x="223076" y="175388"/>
                  </a:moveTo>
                  <a:cubicBezTo>
                    <a:pt x="192659" y="172658"/>
                    <a:pt x="162180" y="169927"/>
                    <a:pt x="131763" y="167133"/>
                  </a:cubicBezTo>
                  <a:cubicBezTo>
                    <a:pt x="92393" y="161863"/>
                    <a:pt x="56515" y="143638"/>
                    <a:pt x="20384" y="128334"/>
                  </a:cubicBezTo>
                  <a:cubicBezTo>
                    <a:pt x="-1206" y="119254"/>
                    <a:pt x="-6096" y="59182"/>
                    <a:pt x="7874" y="33338"/>
                  </a:cubicBezTo>
                  <a:cubicBezTo>
                    <a:pt x="24257" y="14923"/>
                    <a:pt x="47118" y="9970"/>
                    <a:pt x="67565" y="0"/>
                  </a:cubicBezTo>
                  <a:cubicBezTo>
                    <a:pt x="99124" y="2349"/>
                    <a:pt x="122428" y="20574"/>
                    <a:pt x="141796" y="45720"/>
                  </a:cubicBezTo>
                  <a:cubicBezTo>
                    <a:pt x="154496" y="62167"/>
                    <a:pt x="167196" y="73597"/>
                    <a:pt x="189865" y="65151"/>
                  </a:cubicBezTo>
                  <a:cubicBezTo>
                    <a:pt x="230124" y="50165"/>
                    <a:pt x="230505" y="51245"/>
                    <a:pt x="245936" y="93473"/>
                  </a:cubicBezTo>
                  <a:cubicBezTo>
                    <a:pt x="252286" y="125350"/>
                    <a:pt x="274955" y="162434"/>
                    <a:pt x="223012" y="17538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09" name="Полилиния: фигура 208">
              <a:extLst>
                <a:ext uri="{FF2B5EF4-FFF2-40B4-BE49-F238E27FC236}">
                  <a16:creationId xmlns="" xmlns:a16="http://schemas.microsoft.com/office/drawing/2014/main" id="{0D0C3F8F-9E77-4D81-8BCC-142000DF0B48}"/>
                </a:ext>
              </a:extLst>
            </p:cNvPr>
            <p:cNvSpPr/>
            <p:nvPr/>
          </p:nvSpPr>
          <p:spPr>
            <a:xfrm>
              <a:off x="4275227" y="5901886"/>
              <a:ext cx="194735" cy="176450"/>
            </a:xfrm>
            <a:custGeom>
              <a:avLst/>
              <a:gdLst>
                <a:gd name="connsiteX0" fmla="*/ 177901 w 194735"/>
                <a:gd name="connsiteY0" fmla="*/ 59903 h 176450"/>
                <a:gd name="connsiteX1" fmla="*/ 189521 w 194735"/>
                <a:gd name="connsiteY1" fmla="*/ 122260 h 176450"/>
                <a:gd name="connsiteX2" fmla="*/ 182664 w 194735"/>
                <a:gd name="connsiteY2" fmla="*/ 171028 h 176450"/>
                <a:gd name="connsiteX3" fmla="*/ 145452 w 194735"/>
                <a:gd name="connsiteY3" fmla="*/ 155344 h 176450"/>
                <a:gd name="connsiteX4" fmla="*/ 27914 w 194735"/>
                <a:gd name="connsiteY4" fmla="*/ 94002 h 176450"/>
                <a:gd name="connsiteX5" fmla="*/ 228 w 194735"/>
                <a:gd name="connsiteY5" fmla="*/ 47838 h 176450"/>
                <a:gd name="connsiteX6" fmla="*/ 94462 w 194735"/>
                <a:gd name="connsiteY6" fmla="*/ 7134 h 176450"/>
                <a:gd name="connsiteX7" fmla="*/ 141007 w 194735"/>
                <a:gd name="connsiteY7" fmla="*/ 28724 h 176450"/>
                <a:gd name="connsiteX8" fmla="*/ 177901 w 194735"/>
                <a:gd name="connsiteY8" fmla="*/ 59839 h 1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35" h="176450">
                  <a:moveTo>
                    <a:pt x="177901" y="59903"/>
                  </a:moveTo>
                  <a:cubicBezTo>
                    <a:pt x="173837" y="88288"/>
                    <a:pt x="180187" y="104988"/>
                    <a:pt x="189521" y="122260"/>
                  </a:cubicBezTo>
                  <a:cubicBezTo>
                    <a:pt x="198412" y="138707"/>
                    <a:pt x="195808" y="159471"/>
                    <a:pt x="182664" y="171028"/>
                  </a:cubicBezTo>
                  <a:cubicBezTo>
                    <a:pt x="166217" y="185570"/>
                    <a:pt x="153009" y="167599"/>
                    <a:pt x="145452" y="155344"/>
                  </a:cubicBezTo>
                  <a:cubicBezTo>
                    <a:pt x="117132" y="109497"/>
                    <a:pt x="81698" y="86954"/>
                    <a:pt x="27914" y="94002"/>
                  </a:cubicBezTo>
                  <a:cubicBezTo>
                    <a:pt x="9944" y="96352"/>
                    <a:pt x="-1804" y="69682"/>
                    <a:pt x="228" y="47838"/>
                  </a:cubicBezTo>
                  <a:cubicBezTo>
                    <a:pt x="3339" y="14691"/>
                    <a:pt x="70205" y="-13757"/>
                    <a:pt x="94462" y="7134"/>
                  </a:cubicBezTo>
                  <a:cubicBezTo>
                    <a:pt x="108432" y="19136"/>
                    <a:pt x="120624" y="33995"/>
                    <a:pt x="141007" y="28724"/>
                  </a:cubicBezTo>
                  <a:cubicBezTo>
                    <a:pt x="174027" y="20215"/>
                    <a:pt x="183108" y="36027"/>
                    <a:pt x="177901" y="598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0" name="Полилиния: фигура 209">
              <a:extLst>
                <a:ext uri="{FF2B5EF4-FFF2-40B4-BE49-F238E27FC236}">
                  <a16:creationId xmlns="" xmlns:a16="http://schemas.microsoft.com/office/drawing/2014/main" id="{A862D7FF-B93B-461A-AD93-E77CF147EE7E}"/>
                </a:ext>
              </a:extLst>
            </p:cNvPr>
            <p:cNvSpPr/>
            <p:nvPr/>
          </p:nvSpPr>
          <p:spPr>
            <a:xfrm>
              <a:off x="3262299" y="5835678"/>
              <a:ext cx="274396" cy="253747"/>
            </a:xfrm>
            <a:custGeom>
              <a:avLst/>
              <a:gdLst>
                <a:gd name="connsiteX0" fmla="*/ 114504 w 274396"/>
                <a:gd name="connsiteY0" fmla="*/ 122746 h 253747"/>
                <a:gd name="connsiteX1" fmla="*/ 19825 w 274396"/>
                <a:gd name="connsiteY1" fmla="*/ 59373 h 253747"/>
                <a:gd name="connsiteX2" fmla="*/ 140 w 274396"/>
                <a:gd name="connsiteY2" fmla="*/ 0 h 253747"/>
                <a:gd name="connsiteX3" fmla="*/ 30429 w 274396"/>
                <a:gd name="connsiteY3" fmla="*/ 25845 h 253747"/>
                <a:gd name="connsiteX4" fmla="*/ 77547 w 274396"/>
                <a:gd name="connsiteY4" fmla="*/ 54737 h 253747"/>
                <a:gd name="connsiteX5" fmla="*/ 132982 w 274396"/>
                <a:gd name="connsiteY5" fmla="*/ 68580 h 253747"/>
                <a:gd name="connsiteX6" fmla="*/ 182829 w 274396"/>
                <a:gd name="connsiteY6" fmla="*/ 82423 h 253747"/>
                <a:gd name="connsiteX7" fmla="*/ 229375 w 274396"/>
                <a:gd name="connsiteY7" fmla="*/ 119635 h 253747"/>
                <a:gd name="connsiteX8" fmla="*/ 274397 w 274396"/>
                <a:gd name="connsiteY8" fmla="*/ 253747 h 253747"/>
                <a:gd name="connsiteX9" fmla="*/ 236169 w 274396"/>
                <a:gd name="connsiteY9" fmla="*/ 215520 h 253747"/>
                <a:gd name="connsiteX10" fmla="*/ 114377 w 274396"/>
                <a:gd name="connsiteY10" fmla="*/ 122810 h 253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396" h="253747">
                  <a:moveTo>
                    <a:pt x="114504" y="122746"/>
                  </a:moveTo>
                  <a:cubicBezTo>
                    <a:pt x="78309" y="109665"/>
                    <a:pt x="44780" y="92965"/>
                    <a:pt x="19825" y="59373"/>
                  </a:cubicBezTo>
                  <a:cubicBezTo>
                    <a:pt x="6299" y="41212"/>
                    <a:pt x="-1130" y="22797"/>
                    <a:pt x="140" y="0"/>
                  </a:cubicBezTo>
                  <a:cubicBezTo>
                    <a:pt x="13475" y="4254"/>
                    <a:pt x="27445" y="6795"/>
                    <a:pt x="30429" y="25845"/>
                  </a:cubicBezTo>
                  <a:cubicBezTo>
                    <a:pt x="35065" y="55436"/>
                    <a:pt x="51575" y="62992"/>
                    <a:pt x="77547" y="54737"/>
                  </a:cubicBezTo>
                  <a:cubicBezTo>
                    <a:pt x="97803" y="48324"/>
                    <a:pt x="117234" y="49276"/>
                    <a:pt x="132982" y="68580"/>
                  </a:cubicBezTo>
                  <a:cubicBezTo>
                    <a:pt x="146317" y="84836"/>
                    <a:pt x="165494" y="80645"/>
                    <a:pt x="182829" y="82423"/>
                  </a:cubicBezTo>
                  <a:cubicBezTo>
                    <a:pt x="205626" y="84836"/>
                    <a:pt x="215024" y="100077"/>
                    <a:pt x="229375" y="119635"/>
                  </a:cubicBezTo>
                  <a:cubicBezTo>
                    <a:pt x="259728" y="160910"/>
                    <a:pt x="261823" y="208344"/>
                    <a:pt x="274397" y="253747"/>
                  </a:cubicBezTo>
                  <a:cubicBezTo>
                    <a:pt x="251664" y="252541"/>
                    <a:pt x="242139" y="236221"/>
                    <a:pt x="236169" y="215520"/>
                  </a:cubicBezTo>
                  <a:cubicBezTo>
                    <a:pt x="217202" y="149988"/>
                    <a:pt x="176606" y="119082"/>
                    <a:pt x="114377" y="12281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1" name="Полилиния: фигура 210">
              <a:extLst>
                <a:ext uri="{FF2B5EF4-FFF2-40B4-BE49-F238E27FC236}">
                  <a16:creationId xmlns="" xmlns:a16="http://schemas.microsoft.com/office/drawing/2014/main" id="{1208C8CF-89FB-4ACE-86AF-72069019997F}"/>
                </a:ext>
              </a:extLst>
            </p:cNvPr>
            <p:cNvSpPr/>
            <p:nvPr/>
          </p:nvSpPr>
          <p:spPr>
            <a:xfrm>
              <a:off x="2999512" y="6302087"/>
              <a:ext cx="186917" cy="140541"/>
            </a:xfrm>
            <a:custGeom>
              <a:avLst/>
              <a:gdLst>
                <a:gd name="connsiteX0" fmla="*/ 186918 w 186917"/>
                <a:gd name="connsiteY0" fmla="*/ 130938 h 140541"/>
                <a:gd name="connsiteX1" fmla="*/ 133705 w 186917"/>
                <a:gd name="connsiteY1" fmla="*/ 127382 h 140541"/>
                <a:gd name="connsiteX2" fmla="*/ 87604 w 186917"/>
                <a:gd name="connsiteY2" fmla="*/ 123127 h 140541"/>
                <a:gd name="connsiteX3" fmla="*/ 11658 w 186917"/>
                <a:gd name="connsiteY3" fmla="*/ 49086 h 140541"/>
                <a:gd name="connsiteX4" fmla="*/ 4038 w 186917"/>
                <a:gd name="connsiteY4" fmla="*/ 24575 h 140541"/>
                <a:gd name="connsiteX5" fmla="*/ 49758 w 186917"/>
                <a:gd name="connsiteY5" fmla="*/ 0 h 140541"/>
                <a:gd name="connsiteX6" fmla="*/ 112178 w 186917"/>
                <a:gd name="connsiteY6" fmla="*/ 72454 h 140541"/>
                <a:gd name="connsiteX7" fmla="*/ 129260 w 186917"/>
                <a:gd name="connsiteY7" fmla="*/ 72136 h 140541"/>
                <a:gd name="connsiteX8" fmla="*/ 183489 w 186917"/>
                <a:gd name="connsiteY8" fmla="*/ 103124 h 140541"/>
                <a:gd name="connsiteX9" fmla="*/ 186918 w 186917"/>
                <a:gd name="connsiteY9" fmla="*/ 131001 h 140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17" h="140541">
                  <a:moveTo>
                    <a:pt x="186918" y="130938"/>
                  </a:moveTo>
                  <a:cubicBezTo>
                    <a:pt x="170535" y="106046"/>
                    <a:pt x="152310" y="107252"/>
                    <a:pt x="133705" y="127382"/>
                  </a:cubicBezTo>
                  <a:cubicBezTo>
                    <a:pt x="116306" y="146177"/>
                    <a:pt x="101891" y="144908"/>
                    <a:pt x="87604" y="123127"/>
                  </a:cubicBezTo>
                  <a:cubicBezTo>
                    <a:pt x="67538" y="92456"/>
                    <a:pt x="30454" y="81534"/>
                    <a:pt x="11658" y="49086"/>
                  </a:cubicBezTo>
                  <a:cubicBezTo>
                    <a:pt x="990" y="43815"/>
                    <a:pt x="-4154" y="36576"/>
                    <a:pt x="4038" y="24575"/>
                  </a:cubicBezTo>
                  <a:cubicBezTo>
                    <a:pt x="15150" y="7557"/>
                    <a:pt x="34454" y="8064"/>
                    <a:pt x="49758" y="0"/>
                  </a:cubicBezTo>
                  <a:cubicBezTo>
                    <a:pt x="62267" y="32195"/>
                    <a:pt x="99669" y="39624"/>
                    <a:pt x="112178" y="72454"/>
                  </a:cubicBezTo>
                  <a:cubicBezTo>
                    <a:pt x="114210" y="77915"/>
                    <a:pt x="123926" y="76391"/>
                    <a:pt x="129260" y="72136"/>
                  </a:cubicBezTo>
                  <a:cubicBezTo>
                    <a:pt x="167550" y="41846"/>
                    <a:pt x="175996" y="72073"/>
                    <a:pt x="183489" y="103124"/>
                  </a:cubicBezTo>
                  <a:cubicBezTo>
                    <a:pt x="185648" y="112141"/>
                    <a:pt x="185838" y="121730"/>
                    <a:pt x="186918" y="13100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2" name="Полилиния: фигура 211">
              <a:extLst>
                <a:ext uri="{FF2B5EF4-FFF2-40B4-BE49-F238E27FC236}">
                  <a16:creationId xmlns="" xmlns:a16="http://schemas.microsoft.com/office/drawing/2014/main" id="{E8F18631-A9EE-4DF8-A111-87A191D7CB2E}"/>
                </a:ext>
              </a:extLst>
            </p:cNvPr>
            <p:cNvSpPr/>
            <p:nvPr/>
          </p:nvSpPr>
          <p:spPr>
            <a:xfrm>
              <a:off x="5532691" y="6449726"/>
              <a:ext cx="259207" cy="376556"/>
            </a:xfrm>
            <a:custGeom>
              <a:avLst/>
              <a:gdLst>
                <a:gd name="connsiteX0" fmla="*/ 244030 w 259207"/>
                <a:gd name="connsiteY0" fmla="*/ 376557 h 376556"/>
                <a:gd name="connsiteX1" fmla="*/ 236411 w 259207"/>
                <a:gd name="connsiteY1" fmla="*/ 376557 h 376556"/>
                <a:gd name="connsiteX2" fmla="*/ 136970 w 259207"/>
                <a:gd name="connsiteY2" fmla="*/ 251588 h 376556"/>
                <a:gd name="connsiteX3" fmla="*/ 0 w 259207"/>
                <a:gd name="connsiteY3" fmla="*/ 0 h 376556"/>
                <a:gd name="connsiteX4" fmla="*/ 30607 w 259207"/>
                <a:gd name="connsiteY4" fmla="*/ 24511 h 376556"/>
                <a:gd name="connsiteX5" fmla="*/ 69596 w 259207"/>
                <a:gd name="connsiteY5" fmla="*/ 42799 h 376556"/>
                <a:gd name="connsiteX6" fmla="*/ 155956 w 259207"/>
                <a:gd name="connsiteY6" fmla="*/ 199772 h 376556"/>
                <a:gd name="connsiteX7" fmla="*/ 233236 w 259207"/>
                <a:gd name="connsiteY7" fmla="*/ 289562 h 376556"/>
                <a:gd name="connsiteX8" fmla="*/ 251587 w 259207"/>
                <a:gd name="connsiteY8" fmla="*/ 319152 h 376556"/>
                <a:gd name="connsiteX9" fmla="*/ 259207 w 259207"/>
                <a:gd name="connsiteY9" fmla="*/ 335599 h 376556"/>
                <a:gd name="connsiteX10" fmla="*/ 244030 w 259207"/>
                <a:gd name="connsiteY10" fmla="*/ 376557 h 3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207" h="376556">
                  <a:moveTo>
                    <a:pt x="244030" y="376557"/>
                  </a:moveTo>
                  <a:cubicBezTo>
                    <a:pt x="241491" y="376557"/>
                    <a:pt x="238951" y="376557"/>
                    <a:pt x="236411" y="376557"/>
                  </a:cubicBezTo>
                  <a:cubicBezTo>
                    <a:pt x="196850" y="340742"/>
                    <a:pt x="166942" y="297118"/>
                    <a:pt x="136970" y="251588"/>
                  </a:cubicBezTo>
                  <a:cubicBezTo>
                    <a:pt x="84328" y="171641"/>
                    <a:pt x="56134" y="77153"/>
                    <a:pt x="0" y="0"/>
                  </a:cubicBezTo>
                  <a:cubicBezTo>
                    <a:pt x="10224" y="8191"/>
                    <a:pt x="20447" y="16320"/>
                    <a:pt x="30607" y="24511"/>
                  </a:cubicBezTo>
                  <a:cubicBezTo>
                    <a:pt x="51689" y="10732"/>
                    <a:pt x="59690" y="29210"/>
                    <a:pt x="69596" y="42799"/>
                  </a:cubicBezTo>
                  <a:cubicBezTo>
                    <a:pt x="104775" y="91123"/>
                    <a:pt x="121222" y="151385"/>
                    <a:pt x="155956" y="199772"/>
                  </a:cubicBezTo>
                  <a:cubicBezTo>
                    <a:pt x="179070" y="232030"/>
                    <a:pt x="189611" y="276862"/>
                    <a:pt x="233236" y="289562"/>
                  </a:cubicBezTo>
                  <a:cubicBezTo>
                    <a:pt x="245301" y="293054"/>
                    <a:pt x="245047" y="309500"/>
                    <a:pt x="251587" y="319152"/>
                  </a:cubicBezTo>
                  <a:cubicBezTo>
                    <a:pt x="254127" y="324613"/>
                    <a:pt x="256667" y="330075"/>
                    <a:pt x="259207" y="335599"/>
                  </a:cubicBezTo>
                  <a:cubicBezTo>
                    <a:pt x="247205" y="346267"/>
                    <a:pt x="262954" y="368873"/>
                    <a:pt x="244030" y="37655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3" name="Полилиния: фигура 212">
              <a:extLst>
                <a:ext uri="{FF2B5EF4-FFF2-40B4-BE49-F238E27FC236}">
                  <a16:creationId xmlns="" xmlns:a16="http://schemas.microsoft.com/office/drawing/2014/main" id="{D792A072-A8A3-4239-BEF2-46B2A3DA9941}"/>
                </a:ext>
              </a:extLst>
            </p:cNvPr>
            <p:cNvSpPr/>
            <p:nvPr/>
          </p:nvSpPr>
          <p:spPr>
            <a:xfrm>
              <a:off x="3605966" y="5721060"/>
              <a:ext cx="172781" cy="84355"/>
            </a:xfrm>
            <a:custGeom>
              <a:avLst/>
              <a:gdLst>
                <a:gd name="connsiteX0" fmla="*/ 67889 w 172781"/>
                <a:gd name="connsiteY0" fmla="*/ 127 h 84355"/>
                <a:gd name="connsiteX1" fmla="*/ 144915 w 172781"/>
                <a:gd name="connsiteY1" fmla="*/ 11747 h 84355"/>
                <a:gd name="connsiteX2" fmla="*/ 170124 w 172781"/>
                <a:gd name="connsiteY2" fmla="*/ 58230 h 84355"/>
                <a:gd name="connsiteX3" fmla="*/ 123960 w 172781"/>
                <a:gd name="connsiteY3" fmla="*/ 71374 h 84355"/>
                <a:gd name="connsiteX4" fmla="*/ 89606 w 172781"/>
                <a:gd name="connsiteY4" fmla="*/ 70803 h 84355"/>
                <a:gd name="connsiteX5" fmla="*/ 33536 w 172781"/>
                <a:gd name="connsiteY5" fmla="*/ 51435 h 84355"/>
                <a:gd name="connsiteX6" fmla="*/ 14867 w 172781"/>
                <a:gd name="connsiteY6" fmla="*/ 29464 h 84355"/>
                <a:gd name="connsiteX7" fmla="*/ 6929 w 172781"/>
                <a:gd name="connsiteY7" fmla="*/ 57277 h 84355"/>
                <a:gd name="connsiteX8" fmla="*/ 13216 w 172781"/>
                <a:gd name="connsiteY8" fmla="*/ 12446 h 84355"/>
                <a:gd name="connsiteX9" fmla="*/ 61984 w 172781"/>
                <a:gd name="connsiteY9" fmla="*/ 42101 h 84355"/>
                <a:gd name="connsiteX10" fmla="*/ 67826 w 172781"/>
                <a:gd name="connsiteY10" fmla="*/ 0 h 84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2781" h="84355">
                  <a:moveTo>
                    <a:pt x="67889" y="127"/>
                  </a:moveTo>
                  <a:cubicBezTo>
                    <a:pt x="93480" y="4572"/>
                    <a:pt x="120340" y="-1079"/>
                    <a:pt x="144915" y="11747"/>
                  </a:cubicBezTo>
                  <a:cubicBezTo>
                    <a:pt x="163330" y="21336"/>
                    <a:pt x="179268" y="33655"/>
                    <a:pt x="170124" y="58230"/>
                  </a:cubicBezTo>
                  <a:cubicBezTo>
                    <a:pt x="161234" y="82296"/>
                    <a:pt x="143391" y="85154"/>
                    <a:pt x="123960" y="71374"/>
                  </a:cubicBezTo>
                  <a:cubicBezTo>
                    <a:pt x="112085" y="62929"/>
                    <a:pt x="101290" y="60389"/>
                    <a:pt x="89606" y="70803"/>
                  </a:cubicBezTo>
                  <a:cubicBezTo>
                    <a:pt x="61539" y="95885"/>
                    <a:pt x="44775" y="84265"/>
                    <a:pt x="33536" y="51435"/>
                  </a:cubicBezTo>
                  <a:cubicBezTo>
                    <a:pt x="30234" y="41846"/>
                    <a:pt x="26424" y="27051"/>
                    <a:pt x="14867" y="29464"/>
                  </a:cubicBezTo>
                  <a:cubicBezTo>
                    <a:pt x="2040" y="32131"/>
                    <a:pt x="8834" y="47498"/>
                    <a:pt x="6929" y="57277"/>
                  </a:cubicBezTo>
                  <a:cubicBezTo>
                    <a:pt x="-183" y="40767"/>
                    <a:pt x="-6533" y="22543"/>
                    <a:pt x="13216" y="12446"/>
                  </a:cubicBezTo>
                  <a:cubicBezTo>
                    <a:pt x="39124" y="-762"/>
                    <a:pt x="48268" y="27178"/>
                    <a:pt x="61984" y="42101"/>
                  </a:cubicBezTo>
                  <a:cubicBezTo>
                    <a:pt x="77986" y="28384"/>
                    <a:pt x="66238" y="13335"/>
                    <a:pt x="67826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4" name="Полилиния: фигура 213">
              <a:extLst>
                <a:ext uri="{FF2B5EF4-FFF2-40B4-BE49-F238E27FC236}">
                  <a16:creationId xmlns="" xmlns:a16="http://schemas.microsoft.com/office/drawing/2014/main" id="{1AEC23DA-7920-4C46-A8B3-DBD101554989}"/>
                </a:ext>
              </a:extLst>
            </p:cNvPr>
            <p:cNvSpPr/>
            <p:nvPr/>
          </p:nvSpPr>
          <p:spPr>
            <a:xfrm>
              <a:off x="3456391" y="5418417"/>
              <a:ext cx="93127" cy="155449"/>
            </a:xfrm>
            <a:custGeom>
              <a:avLst/>
              <a:gdLst>
                <a:gd name="connsiteX0" fmla="*/ 49761 w 93127"/>
                <a:gd name="connsiteY0" fmla="*/ 16383 h 155449"/>
                <a:gd name="connsiteX1" fmla="*/ 57444 w 93127"/>
                <a:gd name="connsiteY1" fmla="*/ 0 h 155449"/>
                <a:gd name="connsiteX2" fmla="*/ 87924 w 93127"/>
                <a:gd name="connsiteY2" fmla="*/ 106363 h 155449"/>
                <a:gd name="connsiteX3" fmla="*/ 72748 w 93127"/>
                <a:gd name="connsiteY3" fmla="*/ 155449 h 155449"/>
                <a:gd name="connsiteX4" fmla="*/ 42268 w 93127"/>
                <a:gd name="connsiteY4" fmla="*/ 155449 h 155449"/>
                <a:gd name="connsiteX5" fmla="*/ 21694 w 93127"/>
                <a:gd name="connsiteY5" fmla="*/ 79693 h 155449"/>
                <a:gd name="connsiteX6" fmla="*/ 19344 w 93127"/>
                <a:gd name="connsiteY6" fmla="*/ 24511 h 155449"/>
                <a:gd name="connsiteX7" fmla="*/ 49761 w 93127"/>
                <a:gd name="connsiteY7" fmla="*/ 16383 h 155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27" h="155449">
                  <a:moveTo>
                    <a:pt x="49761" y="16383"/>
                  </a:moveTo>
                  <a:cubicBezTo>
                    <a:pt x="52364" y="10922"/>
                    <a:pt x="54904" y="5461"/>
                    <a:pt x="57444" y="0"/>
                  </a:cubicBezTo>
                  <a:cubicBezTo>
                    <a:pt x="67604" y="35433"/>
                    <a:pt x="77764" y="70930"/>
                    <a:pt x="87924" y="106363"/>
                  </a:cubicBezTo>
                  <a:cubicBezTo>
                    <a:pt x="93830" y="126620"/>
                    <a:pt x="100370" y="147130"/>
                    <a:pt x="72748" y="155449"/>
                  </a:cubicBezTo>
                  <a:cubicBezTo>
                    <a:pt x="62588" y="155449"/>
                    <a:pt x="52428" y="155449"/>
                    <a:pt x="42268" y="155449"/>
                  </a:cubicBezTo>
                  <a:cubicBezTo>
                    <a:pt x="74970" y="117857"/>
                    <a:pt x="44554" y="99568"/>
                    <a:pt x="21694" y="79693"/>
                  </a:cubicBezTo>
                  <a:cubicBezTo>
                    <a:pt x="1183" y="61786"/>
                    <a:pt x="-13549" y="44577"/>
                    <a:pt x="19344" y="24511"/>
                  </a:cubicBezTo>
                  <a:cubicBezTo>
                    <a:pt x="28107" y="15875"/>
                    <a:pt x="39537" y="18733"/>
                    <a:pt x="49761" y="16383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5" name="Полилиния: фигура 214">
              <a:extLst>
                <a:ext uri="{FF2B5EF4-FFF2-40B4-BE49-F238E27FC236}">
                  <a16:creationId xmlns="" xmlns:a16="http://schemas.microsoft.com/office/drawing/2014/main" id="{C47178B0-BADE-4733-ADFF-9AF14EC933F6}"/>
                </a:ext>
              </a:extLst>
            </p:cNvPr>
            <p:cNvSpPr/>
            <p:nvPr/>
          </p:nvSpPr>
          <p:spPr>
            <a:xfrm>
              <a:off x="3529139" y="5524780"/>
              <a:ext cx="114236" cy="147320"/>
            </a:xfrm>
            <a:custGeom>
              <a:avLst/>
              <a:gdLst>
                <a:gd name="connsiteX0" fmla="*/ 0 w 114236"/>
                <a:gd name="connsiteY0" fmla="*/ 49086 h 147320"/>
                <a:gd name="connsiteX1" fmla="*/ 15176 w 114236"/>
                <a:gd name="connsiteY1" fmla="*/ 0 h 147320"/>
                <a:gd name="connsiteX2" fmla="*/ 58293 w 114236"/>
                <a:gd name="connsiteY2" fmla="*/ 48514 h 147320"/>
                <a:gd name="connsiteX3" fmla="*/ 114236 w 114236"/>
                <a:gd name="connsiteY3" fmla="*/ 147321 h 147320"/>
                <a:gd name="connsiteX4" fmla="*/ 0 w 114236"/>
                <a:gd name="connsiteY4" fmla="*/ 49086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236" h="147320">
                  <a:moveTo>
                    <a:pt x="0" y="49086"/>
                  </a:moveTo>
                  <a:cubicBezTo>
                    <a:pt x="9715" y="34417"/>
                    <a:pt x="15939" y="18479"/>
                    <a:pt x="15176" y="0"/>
                  </a:cubicBezTo>
                  <a:cubicBezTo>
                    <a:pt x="24828" y="21146"/>
                    <a:pt x="40068" y="34544"/>
                    <a:pt x="58293" y="48514"/>
                  </a:cubicBezTo>
                  <a:cubicBezTo>
                    <a:pt x="88455" y="71629"/>
                    <a:pt x="91948" y="116396"/>
                    <a:pt x="114236" y="147321"/>
                  </a:cubicBezTo>
                  <a:cubicBezTo>
                    <a:pt x="68961" y="124207"/>
                    <a:pt x="40068" y="79122"/>
                    <a:pt x="0" y="490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6" name="Полилиния: фигура 215">
              <a:extLst>
                <a:ext uri="{FF2B5EF4-FFF2-40B4-BE49-F238E27FC236}">
                  <a16:creationId xmlns="" xmlns:a16="http://schemas.microsoft.com/office/drawing/2014/main" id="{9944AC1E-C0DD-4FFB-A78B-E375E23B54D2}"/>
                </a:ext>
              </a:extLst>
            </p:cNvPr>
            <p:cNvSpPr/>
            <p:nvPr/>
          </p:nvSpPr>
          <p:spPr>
            <a:xfrm>
              <a:off x="5517578" y="7251925"/>
              <a:ext cx="152527" cy="57988"/>
            </a:xfrm>
            <a:custGeom>
              <a:avLst/>
              <a:gdLst>
                <a:gd name="connsiteX0" fmla="*/ 152527 w 152527"/>
                <a:gd name="connsiteY0" fmla="*/ 48958 h 57988"/>
                <a:gd name="connsiteX1" fmla="*/ 88964 w 152527"/>
                <a:gd name="connsiteY1" fmla="*/ 47053 h 57988"/>
                <a:gd name="connsiteX2" fmla="*/ 45593 w 152527"/>
                <a:gd name="connsiteY2" fmla="*/ 36576 h 57988"/>
                <a:gd name="connsiteX3" fmla="*/ 0 w 152527"/>
                <a:gd name="connsiteY3" fmla="*/ 0 h 57988"/>
                <a:gd name="connsiteX4" fmla="*/ 152527 w 152527"/>
                <a:gd name="connsiteY4" fmla="*/ 48958 h 57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527" h="57988">
                  <a:moveTo>
                    <a:pt x="152527" y="48958"/>
                  </a:moveTo>
                  <a:cubicBezTo>
                    <a:pt x="131001" y="60960"/>
                    <a:pt x="110998" y="61659"/>
                    <a:pt x="88964" y="47053"/>
                  </a:cubicBezTo>
                  <a:cubicBezTo>
                    <a:pt x="76899" y="39053"/>
                    <a:pt x="59817" y="35242"/>
                    <a:pt x="45593" y="36576"/>
                  </a:cubicBezTo>
                  <a:cubicBezTo>
                    <a:pt x="18288" y="39179"/>
                    <a:pt x="6858" y="24130"/>
                    <a:pt x="0" y="0"/>
                  </a:cubicBezTo>
                  <a:cubicBezTo>
                    <a:pt x="50292" y="18288"/>
                    <a:pt x="104140" y="23749"/>
                    <a:pt x="152527" y="48958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7" name="Полилиния: фигура 216">
              <a:extLst>
                <a:ext uri="{FF2B5EF4-FFF2-40B4-BE49-F238E27FC236}">
                  <a16:creationId xmlns="" xmlns:a16="http://schemas.microsoft.com/office/drawing/2014/main" id="{64A1D155-E0C0-4DA8-8265-9385367503B5}"/>
                </a:ext>
              </a:extLst>
            </p:cNvPr>
            <p:cNvSpPr/>
            <p:nvPr/>
          </p:nvSpPr>
          <p:spPr>
            <a:xfrm>
              <a:off x="3536759" y="6040339"/>
              <a:ext cx="54161" cy="103954"/>
            </a:xfrm>
            <a:custGeom>
              <a:avLst/>
              <a:gdLst>
                <a:gd name="connsiteX0" fmla="*/ 0 w 54161"/>
                <a:gd name="connsiteY0" fmla="*/ 49086 h 103954"/>
                <a:gd name="connsiteX1" fmla="*/ 45720 w 54161"/>
                <a:gd name="connsiteY1" fmla="*/ 0 h 103954"/>
                <a:gd name="connsiteX2" fmla="*/ 48959 w 54161"/>
                <a:gd name="connsiteY2" fmla="*/ 78931 h 103954"/>
                <a:gd name="connsiteX3" fmla="*/ 21971 w 54161"/>
                <a:gd name="connsiteY3" fmla="*/ 103950 h 103954"/>
                <a:gd name="connsiteX4" fmla="*/ 7049 w 54161"/>
                <a:gd name="connsiteY4" fmla="*/ 76264 h 103954"/>
                <a:gd name="connsiteX5" fmla="*/ 0 w 54161"/>
                <a:gd name="connsiteY5" fmla="*/ 49086 h 103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161" h="103954">
                  <a:moveTo>
                    <a:pt x="0" y="49086"/>
                  </a:moveTo>
                  <a:cubicBezTo>
                    <a:pt x="51118" y="71184"/>
                    <a:pt x="28512" y="14224"/>
                    <a:pt x="45720" y="0"/>
                  </a:cubicBezTo>
                  <a:cubicBezTo>
                    <a:pt x="56706" y="25845"/>
                    <a:pt x="56071" y="52706"/>
                    <a:pt x="48959" y="78931"/>
                  </a:cubicBezTo>
                  <a:cubicBezTo>
                    <a:pt x="45403" y="91949"/>
                    <a:pt x="35179" y="103696"/>
                    <a:pt x="21971" y="103950"/>
                  </a:cubicBezTo>
                  <a:cubicBezTo>
                    <a:pt x="5588" y="104268"/>
                    <a:pt x="9843" y="87059"/>
                    <a:pt x="7049" y="76264"/>
                  </a:cubicBezTo>
                  <a:cubicBezTo>
                    <a:pt x="4636" y="67183"/>
                    <a:pt x="2350" y="58103"/>
                    <a:pt x="0" y="49086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8" name="Полилиния: фигура 217">
              <a:extLst>
                <a:ext uri="{FF2B5EF4-FFF2-40B4-BE49-F238E27FC236}">
                  <a16:creationId xmlns="" xmlns:a16="http://schemas.microsoft.com/office/drawing/2014/main" id="{09D1EDB0-81F7-431C-85F9-E425EF026967}"/>
                </a:ext>
              </a:extLst>
            </p:cNvPr>
            <p:cNvSpPr/>
            <p:nvPr/>
          </p:nvSpPr>
          <p:spPr>
            <a:xfrm>
              <a:off x="10727623" y="4887503"/>
              <a:ext cx="869063" cy="917615"/>
            </a:xfrm>
            <a:custGeom>
              <a:avLst/>
              <a:gdLst>
                <a:gd name="connsiteX0" fmla="*/ 419801 w 869063"/>
                <a:gd name="connsiteY0" fmla="*/ 908296 h 917615"/>
                <a:gd name="connsiteX1" fmla="*/ 404244 w 869063"/>
                <a:gd name="connsiteY1" fmla="*/ 862767 h 917615"/>
                <a:gd name="connsiteX2" fmla="*/ 404752 w 869063"/>
                <a:gd name="connsiteY2" fmla="*/ 803457 h 917615"/>
                <a:gd name="connsiteX3" fmla="*/ 402593 w 869063"/>
                <a:gd name="connsiteY3" fmla="*/ 778883 h 917615"/>
                <a:gd name="connsiteX4" fmla="*/ 382908 w 869063"/>
                <a:gd name="connsiteY4" fmla="*/ 790630 h 917615"/>
                <a:gd name="connsiteX5" fmla="*/ 332298 w 869063"/>
                <a:gd name="connsiteY5" fmla="*/ 804092 h 917615"/>
                <a:gd name="connsiteX6" fmla="*/ 300485 w 869063"/>
                <a:gd name="connsiteY6" fmla="*/ 791202 h 917615"/>
                <a:gd name="connsiteX7" fmla="*/ 275085 w 869063"/>
                <a:gd name="connsiteY7" fmla="*/ 716271 h 917615"/>
                <a:gd name="connsiteX8" fmla="*/ 287658 w 869063"/>
                <a:gd name="connsiteY8" fmla="*/ 647945 h 917615"/>
                <a:gd name="connsiteX9" fmla="*/ 281308 w 869063"/>
                <a:gd name="connsiteY9" fmla="*/ 621275 h 917615"/>
                <a:gd name="connsiteX10" fmla="*/ 232921 w 869063"/>
                <a:gd name="connsiteY10" fmla="*/ 639500 h 917615"/>
                <a:gd name="connsiteX11" fmla="*/ 225872 w 869063"/>
                <a:gd name="connsiteY11" fmla="*/ 675504 h 917615"/>
                <a:gd name="connsiteX12" fmla="*/ 242065 w 869063"/>
                <a:gd name="connsiteY12" fmla="*/ 745227 h 917615"/>
                <a:gd name="connsiteX13" fmla="*/ 229429 w 869063"/>
                <a:gd name="connsiteY13" fmla="*/ 771770 h 917615"/>
                <a:gd name="connsiteX14" fmla="*/ 202949 w 869063"/>
                <a:gd name="connsiteY14" fmla="*/ 754499 h 917615"/>
                <a:gd name="connsiteX15" fmla="*/ 102365 w 869063"/>
                <a:gd name="connsiteY15" fmla="*/ 685029 h 917615"/>
                <a:gd name="connsiteX16" fmla="*/ 69535 w 869063"/>
                <a:gd name="connsiteY16" fmla="*/ 676012 h 917615"/>
                <a:gd name="connsiteX17" fmla="*/ 45215 w 869063"/>
                <a:gd name="connsiteY17" fmla="*/ 689284 h 917615"/>
                <a:gd name="connsiteX18" fmla="*/ 17910 w 869063"/>
                <a:gd name="connsiteY18" fmla="*/ 720082 h 917615"/>
                <a:gd name="connsiteX19" fmla="*/ 2607 w 869063"/>
                <a:gd name="connsiteY19" fmla="*/ 673282 h 917615"/>
                <a:gd name="connsiteX20" fmla="*/ 16704 w 869063"/>
                <a:gd name="connsiteY20" fmla="*/ 570919 h 917615"/>
                <a:gd name="connsiteX21" fmla="*/ 40135 w 869063"/>
                <a:gd name="connsiteY21" fmla="*/ 548948 h 917615"/>
                <a:gd name="connsiteX22" fmla="*/ 66424 w 869063"/>
                <a:gd name="connsiteY22" fmla="*/ 553012 h 917615"/>
                <a:gd name="connsiteX23" fmla="*/ 119066 w 869063"/>
                <a:gd name="connsiteY23" fmla="*/ 522278 h 917615"/>
                <a:gd name="connsiteX24" fmla="*/ 96459 w 869063"/>
                <a:gd name="connsiteY24" fmla="*/ 437886 h 917615"/>
                <a:gd name="connsiteX25" fmla="*/ 89983 w 869063"/>
                <a:gd name="connsiteY25" fmla="*/ 434139 h 917615"/>
                <a:gd name="connsiteX26" fmla="*/ 36325 w 869063"/>
                <a:gd name="connsiteY26" fmla="*/ 362003 h 917615"/>
                <a:gd name="connsiteX27" fmla="*/ 36896 w 869063"/>
                <a:gd name="connsiteY27" fmla="*/ 351906 h 917615"/>
                <a:gd name="connsiteX28" fmla="*/ 109985 w 869063"/>
                <a:gd name="connsiteY28" fmla="*/ 328602 h 917615"/>
                <a:gd name="connsiteX29" fmla="*/ 142815 w 869063"/>
                <a:gd name="connsiteY29" fmla="*/ 336540 h 917615"/>
                <a:gd name="connsiteX30" fmla="*/ 158372 w 869063"/>
                <a:gd name="connsiteY30" fmla="*/ 349938 h 917615"/>
                <a:gd name="connsiteX31" fmla="*/ 139640 w 869063"/>
                <a:gd name="connsiteY31" fmla="*/ 357749 h 917615"/>
                <a:gd name="connsiteX32" fmla="*/ 108715 w 869063"/>
                <a:gd name="connsiteY32" fmla="*/ 361368 h 917615"/>
                <a:gd name="connsiteX33" fmla="*/ 122875 w 869063"/>
                <a:gd name="connsiteY33" fmla="*/ 392547 h 917615"/>
                <a:gd name="connsiteX34" fmla="*/ 155070 w 869063"/>
                <a:gd name="connsiteY34" fmla="*/ 461064 h 917615"/>
                <a:gd name="connsiteX35" fmla="*/ 174120 w 869063"/>
                <a:gd name="connsiteY35" fmla="*/ 481511 h 917615"/>
                <a:gd name="connsiteX36" fmla="*/ 184724 w 869063"/>
                <a:gd name="connsiteY36" fmla="*/ 453698 h 917615"/>
                <a:gd name="connsiteX37" fmla="*/ 182883 w 869063"/>
                <a:gd name="connsiteY37" fmla="*/ 441760 h 917615"/>
                <a:gd name="connsiteX38" fmla="*/ 191900 w 869063"/>
                <a:gd name="connsiteY38" fmla="*/ 360860 h 917615"/>
                <a:gd name="connsiteX39" fmla="*/ 206378 w 869063"/>
                <a:gd name="connsiteY39" fmla="*/ 286311 h 917615"/>
                <a:gd name="connsiteX40" fmla="*/ 252098 w 869063"/>
                <a:gd name="connsiteY40" fmla="*/ 286247 h 917615"/>
                <a:gd name="connsiteX41" fmla="*/ 259718 w 869063"/>
                <a:gd name="connsiteY41" fmla="*/ 261800 h 917615"/>
                <a:gd name="connsiteX42" fmla="*/ 229238 w 869063"/>
                <a:gd name="connsiteY42" fmla="*/ 261800 h 917615"/>
                <a:gd name="connsiteX43" fmla="*/ 238509 w 869063"/>
                <a:gd name="connsiteY43" fmla="*/ 223573 h 917615"/>
                <a:gd name="connsiteX44" fmla="*/ 243525 w 869063"/>
                <a:gd name="connsiteY44" fmla="*/ 184012 h 917615"/>
                <a:gd name="connsiteX45" fmla="*/ 206378 w 869063"/>
                <a:gd name="connsiteY45" fmla="*/ 122798 h 917615"/>
                <a:gd name="connsiteX46" fmla="*/ 168278 w 869063"/>
                <a:gd name="connsiteY46" fmla="*/ 90031 h 917615"/>
                <a:gd name="connsiteX47" fmla="*/ 204283 w 869063"/>
                <a:gd name="connsiteY47" fmla="*/ 50598 h 917615"/>
                <a:gd name="connsiteX48" fmla="*/ 239271 w 869063"/>
                <a:gd name="connsiteY48" fmla="*/ 32881 h 917615"/>
                <a:gd name="connsiteX49" fmla="*/ 294580 w 869063"/>
                <a:gd name="connsiteY49" fmla="*/ 15927 h 917615"/>
                <a:gd name="connsiteX50" fmla="*/ 321059 w 869063"/>
                <a:gd name="connsiteY50" fmla="*/ 31738 h 917615"/>
                <a:gd name="connsiteX51" fmla="*/ 456568 w 869063"/>
                <a:gd name="connsiteY51" fmla="*/ 106287 h 917615"/>
                <a:gd name="connsiteX52" fmla="*/ 512956 w 869063"/>
                <a:gd name="connsiteY52" fmla="*/ 158167 h 917615"/>
                <a:gd name="connsiteX53" fmla="*/ 576520 w 869063"/>
                <a:gd name="connsiteY53" fmla="*/ 172963 h 917615"/>
                <a:gd name="connsiteX54" fmla="*/ 604142 w 869063"/>
                <a:gd name="connsiteY54" fmla="*/ 185409 h 917615"/>
                <a:gd name="connsiteX55" fmla="*/ 595125 w 869063"/>
                <a:gd name="connsiteY55" fmla="*/ 163692 h 917615"/>
                <a:gd name="connsiteX56" fmla="*/ 598998 w 869063"/>
                <a:gd name="connsiteY56" fmla="*/ 66536 h 917615"/>
                <a:gd name="connsiteX57" fmla="*/ 657990 w 869063"/>
                <a:gd name="connsiteY57" fmla="*/ 1448 h 917615"/>
                <a:gd name="connsiteX58" fmla="*/ 705996 w 869063"/>
                <a:gd name="connsiteY58" fmla="*/ 45136 h 917615"/>
                <a:gd name="connsiteX59" fmla="*/ 709679 w 869063"/>
                <a:gd name="connsiteY59" fmla="*/ 56630 h 917615"/>
                <a:gd name="connsiteX60" fmla="*/ 712219 w 869063"/>
                <a:gd name="connsiteY60" fmla="*/ 67489 h 917615"/>
                <a:gd name="connsiteX61" fmla="*/ 723840 w 869063"/>
                <a:gd name="connsiteY61" fmla="*/ 157215 h 917615"/>
                <a:gd name="connsiteX62" fmla="*/ 744096 w 869063"/>
                <a:gd name="connsiteY62" fmla="*/ 170867 h 917615"/>
                <a:gd name="connsiteX63" fmla="*/ 800420 w 869063"/>
                <a:gd name="connsiteY63" fmla="*/ 253862 h 917615"/>
                <a:gd name="connsiteX64" fmla="*/ 840933 w 869063"/>
                <a:gd name="connsiteY64" fmla="*/ 324093 h 917615"/>
                <a:gd name="connsiteX65" fmla="*/ 851919 w 869063"/>
                <a:gd name="connsiteY65" fmla="*/ 338889 h 917615"/>
                <a:gd name="connsiteX66" fmla="*/ 869064 w 869063"/>
                <a:gd name="connsiteY66" fmla="*/ 474780 h 917615"/>
                <a:gd name="connsiteX67" fmla="*/ 785308 w 869063"/>
                <a:gd name="connsiteY67" fmla="*/ 414200 h 917615"/>
                <a:gd name="connsiteX68" fmla="*/ 783148 w 869063"/>
                <a:gd name="connsiteY68" fmla="*/ 389943 h 917615"/>
                <a:gd name="connsiteX69" fmla="*/ 755082 w 869063"/>
                <a:gd name="connsiteY69" fmla="*/ 305742 h 917615"/>
                <a:gd name="connsiteX70" fmla="*/ 746255 w 869063"/>
                <a:gd name="connsiteY70" fmla="*/ 354637 h 917615"/>
                <a:gd name="connsiteX71" fmla="*/ 710695 w 869063"/>
                <a:gd name="connsiteY71" fmla="*/ 391975 h 917615"/>
                <a:gd name="connsiteX72" fmla="*/ 682945 w 869063"/>
                <a:gd name="connsiteY72" fmla="*/ 355653 h 917615"/>
                <a:gd name="connsiteX73" fmla="*/ 661927 w 869063"/>
                <a:gd name="connsiteY73" fmla="*/ 201538 h 917615"/>
                <a:gd name="connsiteX74" fmla="*/ 674563 w 869063"/>
                <a:gd name="connsiteY74" fmla="*/ 254688 h 917615"/>
                <a:gd name="connsiteX75" fmla="*/ 676405 w 869063"/>
                <a:gd name="connsiteY75" fmla="*/ 276786 h 917615"/>
                <a:gd name="connsiteX76" fmla="*/ 649354 w 869063"/>
                <a:gd name="connsiteY76" fmla="*/ 429377 h 917615"/>
                <a:gd name="connsiteX77" fmla="*/ 656339 w 869063"/>
                <a:gd name="connsiteY77" fmla="*/ 527040 h 917615"/>
                <a:gd name="connsiteX78" fmla="*/ 648211 w 869063"/>
                <a:gd name="connsiteY78" fmla="*/ 597462 h 917615"/>
                <a:gd name="connsiteX79" fmla="*/ 611254 w 869063"/>
                <a:gd name="connsiteY79" fmla="*/ 558727 h 917615"/>
                <a:gd name="connsiteX80" fmla="*/ 546929 w 869063"/>
                <a:gd name="connsiteY80" fmla="*/ 514277 h 917615"/>
                <a:gd name="connsiteX81" fmla="*/ 366398 w 869063"/>
                <a:gd name="connsiteY81" fmla="*/ 522088 h 917615"/>
                <a:gd name="connsiteX82" fmla="*/ 311217 w 869063"/>
                <a:gd name="connsiteY82" fmla="*/ 476240 h 917615"/>
                <a:gd name="connsiteX83" fmla="*/ 295722 w 869063"/>
                <a:gd name="connsiteY83" fmla="*/ 457952 h 917615"/>
                <a:gd name="connsiteX84" fmla="*/ 283340 w 869063"/>
                <a:gd name="connsiteY84" fmla="*/ 480685 h 917615"/>
                <a:gd name="connsiteX85" fmla="*/ 327155 w 869063"/>
                <a:gd name="connsiteY85" fmla="*/ 549964 h 917615"/>
                <a:gd name="connsiteX86" fmla="*/ 339157 w 869063"/>
                <a:gd name="connsiteY86" fmla="*/ 608892 h 917615"/>
                <a:gd name="connsiteX87" fmla="*/ 334902 w 869063"/>
                <a:gd name="connsiteY87" fmla="*/ 634420 h 917615"/>
                <a:gd name="connsiteX88" fmla="*/ 355540 w 869063"/>
                <a:gd name="connsiteY88" fmla="*/ 638039 h 917615"/>
                <a:gd name="connsiteX89" fmla="*/ 447995 w 869063"/>
                <a:gd name="connsiteY89" fmla="*/ 700650 h 917615"/>
                <a:gd name="connsiteX90" fmla="*/ 470919 w 869063"/>
                <a:gd name="connsiteY90" fmla="*/ 782439 h 917615"/>
                <a:gd name="connsiteX91" fmla="*/ 497525 w 869063"/>
                <a:gd name="connsiteY91" fmla="*/ 838890 h 917615"/>
                <a:gd name="connsiteX92" fmla="*/ 505654 w 869063"/>
                <a:gd name="connsiteY92" fmla="*/ 864354 h 917615"/>
                <a:gd name="connsiteX93" fmla="*/ 481270 w 869063"/>
                <a:gd name="connsiteY93" fmla="*/ 879658 h 917615"/>
                <a:gd name="connsiteX94" fmla="*/ 443614 w 869063"/>
                <a:gd name="connsiteY94" fmla="*/ 911979 h 917615"/>
                <a:gd name="connsiteX95" fmla="*/ 427358 w 869063"/>
                <a:gd name="connsiteY95" fmla="*/ 916615 h 917615"/>
                <a:gd name="connsiteX96" fmla="*/ 419738 w 869063"/>
                <a:gd name="connsiteY96" fmla="*/ 908423 h 91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869063" h="917615">
                  <a:moveTo>
                    <a:pt x="419801" y="908296"/>
                  </a:moveTo>
                  <a:cubicBezTo>
                    <a:pt x="418849" y="891469"/>
                    <a:pt x="412753" y="876737"/>
                    <a:pt x="404244" y="862767"/>
                  </a:cubicBezTo>
                  <a:cubicBezTo>
                    <a:pt x="392306" y="843145"/>
                    <a:pt x="378590" y="823841"/>
                    <a:pt x="404752" y="803457"/>
                  </a:cubicBezTo>
                  <a:cubicBezTo>
                    <a:pt x="412690" y="797298"/>
                    <a:pt x="411546" y="784725"/>
                    <a:pt x="402593" y="778883"/>
                  </a:cubicBezTo>
                  <a:cubicBezTo>
                    <a:pt x="392052" y="771961"/>
                    <a:pt x="386146" y="781169"/>
                    <a:pt x="382908" y="790630"/>
                  </a:cubicBezTo>
                  <a:cubicBezTo>
                    <a:pt x="372113" y="822444"/>
                    <a:pt x="354460" y="819269"/>
                    <a:pt x="332298" y="804092"/>
                  </a:cubicBezTo>
                  <a:cubicBezTo>
                    <a:pt x="322964" y="797679"/>
                    <a:pt x="311026" y="795837"/>
                    <a:pt x="300485" y="791202"/>
                  </a:cubicBezTo>
                  <a:cubicBezTo>
                    <a:pt x="268671" y="777232"/>
                    <a:pt x="258131" y="747133"/>
                    <a:pt x="275085" y="716271"/>
                  </a:cubicBezTo>
                  <a:cubicBezTo>
                    <a:pt x="286896" y="694745"/>
                    <a:pt x="299406" y="674361"/>
                    <a:pt x="287658" y="647945"/>
                  </a:cubicBezTo>
                  <a:cubicBezTo>
                    <a:pt x="283911" y="639500"/>
                    <a:pt x="298770" y="623815"/>
                    <a:pt x="281308" y="621275"/>
                  </a:cubicBezTo>
                  <a:cubicBezTo>
                    <a:pt x="263401" y="618671"/>
                    <a:pt x="245875" y="623751"/>
                    <a:pt x="232921" y="639500"/>
                  </a:cubicBezTo>
                  <a:cubicBezTo>
                    <a:pt x="224221" y="650040"/>
                    <a:pt x="215014" y="662423"/>
                    <a:pt x="225872" y="675504"/>
                  </a:cubicBezTo>
                  <a:cubicBezTo>
                    <a:pt x="243145" y="696269"/>
                    <a:pt x="239716" y="721288"/>
                    <a:pt x="242065" y="745227"/>
                  </a:cubicBezTo>
                  <a:cubicBezTo>
                    <a:pt x="243208" y="756721"/>
                    <a:pt x="241303" y="768214"/>
                    <a:pt x="229429" y="771770"/>
                  </a:cubicBezTo>
                  <a:cubicBezTo>
                    <a:pt x="215967" y="775835"/>
                    <a:pt x="206886" y="766881"/>
                    <a:pt x="202949" y="754499"/>
                  </a:cubicBezTo>
                  <a:cubicBezTo>
                    <a:pt x="186185" y="702683"/>
                    <a:pt x="147133" y="689792"/>
                    <a:pt x="102365" y="685029"/>
                  </a:cubicBezTo>
                  <a:cubicBezTo>
                    <a:pt x="91253" y="683886"/>
                    <a:pt x="79759" y="680838"/>
                    <a:pt x="69535" y="676012"/>
                  </a:cubicBezTo>
                  <a:cubicBezTo>
                    <a:pt x="54994" y="669091"/>
                    <a:pt x="49088" y="673853"/>
                    <a:pt x="45215" y="689284"/>
                  </a:cubicBezTo>
                  <a:cubicBezTo>
                    <a:pt x="41469" y="704397"/>
                    <a:pt x="38929" y="726241"/>
                    <a:pt x="17910" y="720082"/>
                  </a:cubicBezTo>
                  <a:cubicBezTo>
                    <a:pt x="-4188" y="713604"/>
                    <a:pt x="-1077" y="694300"/>
                    <a:pt x="2607" y="673282"/>
                  </a:cubicBezTo>
                  <a:cubicBezTo>
                    <a:pt x="8639" y="639563"/>
                    <a:pt x="23498" y="607305"/>
                    <a:pt x="16704" y="570919"/>
                  </a:cubicBezTo>
                  <a:cubicBezTo>
                    <a:pt x="13656" y="554473"/>
                    <a:pt x="23561" y="545710"/>
                    <a:pt x="40135" y="548948"/>
                  </a:cubicBezTo>
                  <a:cubicBezTo>
                    <a:pt x="48834" y="550599"/>
                    <a:pt x="57724" y="553330"/>
                    <a:pt x="66424" y="553012"/>
                  </a:cubicBezTo>
                  <a:cubicBezTo>
                    <a:pt x="88712" y="552313"/>
                    <a:pt x="117669" y="556949"/>
                    <a:pt x="119066" y="522278"/>
                  </a:cubicBezTo>
                  <a:cubicBezTo>
                    <a:pt x="120208" y="493131"/>
                    <a:pt x="146751" y="452428"/>
                    <a:pt x="96459" y="437886"/>
                  </a:cubicBezTo>
                  <a:cubicBezTo>
                    <a:pt x="94046" y="437188"/>
                    <a:pt x="90109" y="435600"/>
                    <a:pt x="89983" y="434139"/>
                  </a:cubicBezTo>
                  <a:cubicBezTo>
                    <a:pt x="87125" y="397055"/>
                    <a:pt x="70424" y="372290"/>
                    <a:pt x="36325" y="362003"/>
                  </a:cubicBezTo>
                  <a:cubicBezTo>
                    <a:pt x="35626" y="361813"/>
                    <a:pt x="35944" y="352161"/>
                    <a:pt x="36896" y="351906"/>
                  </a:cubicBezTo>
                  <a:cubicBezTo>
                    <a:pt x="61534" y="345937"/>
                    <a:pt x="73282" y="294820"/>
                    <a:pt x="109985" y="328602"/>
                  </a:cubicBezTo>
                  <a:cubicBezTo>
                    <a:pt x="117478" y="335524"/>
                    <a:pt x="131766" y="333873"/>
                    <a:pt x="142815" y="336540"/>
                  </a:cubicBezTo>
                  <a:cubicBezTo>
                    <a:pt x="150054" y="338254"/>
                    <a:pt x="160023" y="339270"/>
                    <a:pt x="158372" y="349938"/>
                  </a:cubicBezTo>
                  <a:cubicBezTo>
                    <a:pt x="156784" y="360543"/>
                    <a:pt x="147006" y="357812"/>
                    <a:pt x="139640" y="357749"/>
                  </a:cubicBezTo>
                  <a:cubicBezTo>
                    <a:pt x="129035" y="357685"/>
                    <a:pt x="115256" y="346763"/>
                    <a:pt x="108715" y="361368"/>
                  </a:cubicBezTo>
                  <a:cubicBezTo>
                    <a:pt x="103000" y="374195"/>
                    <a:pt x="116462" y="383149"/>
                    <a:pt x="122875" y="392547"/>
                  </a:cubicBezTo>
                  <a:cubicBezTo>
                    <a:pt x="137163" y="413565"/>
                    <a:pt x="151387" y="434076"/>
                    <a:pt x="155070" y="461064"/>
                  </a:cubicBezTo>
                  <a:cubicBezTo>
                    <a:pt x="156467" y="471541"/>
                    <a:pt x="161293" y="484686"/>
                    <a:pt x="174120" y="481511"/>
                  </a:cubicBezTo>
                  <a:cubicBezTo>
                    <a:pt x="186503" y="478463"/>
                    <a:pt x="183455" y="464048"/>
                    <a:pt x="184724" y="453698"/>
                  </a:cubicBezTo>
                  <a:cubicBezTo>
                    <a:pt x="185169" y="449888"/>
                    <a:pt x="183772" y="445697"/>
                    <a:pt x="182883" y="441760"/>
                  </a:cubicBezTo>
                  <a:cubicBezTo>
                    <a:pt x="176088" y="413693"/>
                    <a:pt x="168659" y="389118"/>
                    <a:pt x="191900" y="360860"/>
                  </a:cubicBezTo>
                  <a:cubicBezTo>
                    <a:pt x="205489" y="344287"/>
                    <a:pt x="202123" y="311711"/>
                    <a:pt x="206378" y="286311"/>
                  </a:cubicBezTo>
                  <a:cubicBezTo>
                    <a:pt x="221618" y="293804"/>
                    <a:pt x="236858" y="287200"/>
                    <a:pt x="252098" y="286247"/>
                  </a:cubicBezTo>
                  <a:cubicBezTo>
                    <a:pt x="259655" y="279897"/>
                    <a:pt x="270958" y="274881"/>
                    <a:pt x="259718" y="261800"/>
                  </a:cubicBezTo>
                  <a:cubicBezTo>
                    <a:pt x="249558" y="261800"/>
                    <a:pt x="239398" y="261800"/>
                    <a:pt x="229238" y="261800"/>
                  </a:cubicBezTo>
                  <a:cubicBezTo>
                    <a:pt x="221046" y="245861"/>
                    <a:pt x="224666" y="230748"/>
                    <a:pt x="238509" y="223573"/>
                  </a:cubicBezTo>
                  <a:cubicBezTo>
                    <a:pt x="261051" y="211888"/>
                    <a:pt x="252098" y="197156"/>
                    <a:pt x="243525" y="184012"/>
                  </a:cubicBezTo>
                  <a:cubicBezTo>
                    <a:pt x="230445" y="164073"/>
                    <a:pt x="217554" y="144007"/>
                    <a:pt x="206378" y="122798"/>
                  </a:cubicBezTo>
                  <a:cubicBezTo>
                    <a:pt x="193678" y="111875"/>
                    <a:pt x="180978" y="100954"/>
                    <a:pt x="168278" y="90031"/>
                  </a:cubicBezTo>
                  <a:cubicBezTo>
                    <a:pt x="164912" y="48692"/>
                    <a:pt x="169866" y="42533"/>
                    <a:pt x="204283" y="50598"/>
                  </a:cubicBezTo>
                  <a:cubicBezTo>
                    <a:pt x="221555" y="54662"/>
                    <a:pt x="232159" y="54090"/>
                    <a:pt x="239271" y="32881"/>
                  </a:cubicBezTo>
                  <a:cubicBezTo>
                    <a:pt x="249495" y="2655"/>
                    <a:pt x="271148" y="1448"/>
                    <a:pt x="294580" y="15927"/>
                  </a:cubicBezTo>
                  <a:cubicBezTo>
                    <a:pt x="303343" y="21324"/>
                    <a:pt x="312741" y="25769"/>
                    <a:pt x="321059" y="31738"/>
                  </a:cubicBezTo>
                  <a:cubicBezTo>
                    <a:pt x="363477" y="62218"/>
                    <a:pt x="402720" y="96762"/>
                    <a:pt x="456568" y="106287"/>
                  </a:cubicBezTo>
                  <a:cubicBezTo>
                    <a:pt x="479682" y="110351"/>
                    <a:pt x="497653" y="135371"/>
                    <a:pt x="512956" y="158167"/>
                  </a:cubicBezTo>
                  <a:cubicBezTo>
                    <a:pt x="528831" y="181726"/>
                    <a:pt x="549532" y="197220"/>
                    <a:pt x="576520" y="172963"/>
                  </a:cubicBezTo>
                  <a:cubicBezTo>
                    <a:pt x="589029" y="168581"/>
                    <a:pt x="597411" y="174931"/>
                    <a:pt x="604142" y="185409"/>
                  </a:cubicBezTo>
                  <a:cubicBezTo>
                    <a:pt x="599443" y="178741"/>
                    <a:pt x="592331" y="168010"/>
                    <a:pt x="595125" y="163692"/>
                  </a:cubicBezTo>
                  <a:cubicBezTo>
                    <a:pt x="615762" y="131687"/>
                    <a:pt x="598046" y="98794"/>
                    <a:pt x="598998" y="66536"/>
                  </a:cubicBezTo>
                  <a:cubicBezTo>
                    <a:pt x="600459" y="19610"/>
                    <a:pt x="605793" y="14212"/>
                    <a:pt x="657990" y="1448"/>
                  </a:cubicBezTo>
                  <a:cubicBezTo>
                    <a:pt x="693550" y="-7251"/>
                    <a:pt x="694312" y="25261"/>
                    <a:pt x="705996" y="45136"/>
                  </a:cubicBezTo>
                  <a:cubicBezTo>
                    <a:pt x="707901" y="48439"/>
                    <a:pt x="708219" y="52884"/>
                    <a:pt x="709679" y="56630"/>
                  </a:cubicBezTo>
                  <a:cubicBezTo>
                    <a:pt x="711012" y="60059"/>
                    <a:pt x="711838" y="63742"/>
                    <a:pt x="712219" y="67489"/>
                  </a:cubicBezTo>
                  <a:cubicBezTo>
                    <a:pt x="702059" y="99493"/>
                    <a:pt x="717553" y="127624"/>
                    <a:pt x="723840" y="157215"/>
                  </a:cubicBezTo>
                  <a:cubicBezTo>
                    <a:pt x="726570" y="170042"/>
                    <a:pt x="737111" y="166740"/>
                    <a:pt x="744096" y="170867"/>
                  </a:cubicBezTo>
                  <a:cubicBezTo>
                    <a:pt x="760034" y="200712"/>
                    <a:pt x="791531" y="218493"/>
                    <a:pt x="800420" y="253862"/>
                  </a:cubicBezTo>
                  <a:cubicBezTo>
                    <a:pt x="807151" y="281739"/>
                    <a:pt x="815407" y="308409"/>
                    <a:pt x="840933" y="324093"/>
                  </a:cubicBezTo>
                  <a:cubicBezTo>
                    <a:pt x="845886" y="327142"/>
                    <a:pt x="853062" y="336159"/>
                    <a:pt x="851919" y="338889"/>
                  </a:cubicBezTo>
                  <a:cubicBezTo>
                    <a:pt x="831155" y="388356"/>
                    <a:pt x="865571" y="429313"/>
                    <a:pt x="869064" y="474780"/>
                  </a:cubicBezTo>
                  <a:cubicBezTo>
                    <a:pt x="827345" y="486464"/>
                    <a:pt x="786578" y="457127"/>
                    <a:pt x="785308" y="414200"/>
                  </a:cubicBezTo>
                  <a:cubicBezTo>
                    <a:pt x="785054" y="406009"/>
                    <a:pt x="785498" y="397754"/>
                    <a:pt x="783148" y="389943"/>
                  </a:cubicBezTo>
                  <a:cubicBezTo>
                    <a:pt x="775147" y="363019"/>
                    <a:pt x="765622" y="336667"/>
                    <a:pt x="755082" y="305742"/>
                  </a:cubicBezTo>
                  <a:cubicBezTo>
                    <a:pt x="742382" y="323141"/>
                    <a:pt x="752097" y="340604"/>
                    <a:pt x="746255" y="354637"/>
                  </a:cubicBezTo>
                  <a:cubicBezTo>
                    <a:pt x="738889" y="372354"/>
                    <a:pt x="731777" y="391404"/>
                    <a:pt x="710695" y="391975"/>
                  </a:cubicBezTo>
                  <a:cubicBezTo>
                    <a:pt x="688533" y="392547"/>
                    <a:pt x="690502" y="370766"/>
                    <a:pt x="682945" y="355653"/>
                  </a:cubicBezTo>
                  <a:cubicBezTo>
                    <a:pt x="657228" y="303900"/>
                    <a:pt x="691137" y="244464"/>
                    <a:pt x="661927" y="201538"/>
                  </a:cubicBezTo>
                  <a:cubicBezTo>
                    <a:pt x="661546" y="215444"/>
                    <a:pt x="673040" y="233860"/>
                    <a:pt x="674563" y="254688"/>
                  </a:cubicBezTo>
                  <a:cubicBezTo>
                    <a:pt x="675135" y="262117"/>
                    <a:pt x="679834" y="270944"/>
                    <a:pt x="676405" y="276786"/>
                  </a:cubicBezTo>
                  <a:cubicBezTo>
                    <a:pt x="648338" y="324030"/>
                    <a:pt x="664658" y="380101"/>
                    <a:pt x="649354" y="429377"/>
                  </a:cubicBezTo>
                  <a:cubicBezTo>
                    <a:pt x="638559" y="464048"/>
                    <a:pt x="641734" y="494211"/>
                    <a:pt x="656339" y="527040"/>
                  </a:cubicBezTo>
                  <a:cubicBezTo>
                    <a:pt x="666308" y="549329"/>
                    <a:pt x="679834" y="578095"/>
                    <a:pt x="648211" y="597462"/>
                  </a:cubicBezTo>
                  <a:cubicBezTo>
                    <a:pt x="629796" y="591493"/>
                    <a:pt x="614810" y="589969"/>
                    <a:pt x="611254" y="558727"/>
                  </a:cubicBezTo>
                  <a:cubicBezTo>
                    <a:pt x="608079" y="530787"/>
                    <a:pt x="575631" y="508562"/>
                    <a:pt x="546929" y="514277"/>
                  </a:cubicBezTo>
                  <a:cubicBezTo>
                    <a:pt x="486858" y="526342"/>
                    <a:pt x="426596" y="503609"/>
                    <a:pt x="366398" y="522088"/>
                  </a:cubicBezTo>
                  <a:cubicBezTo>
                    <a:pt x="338839" y="530533"/>
                    <a:pt x="322837" y="500942"/>
                    <a:pt x="311217" y="476240"/>
                  </a:cubicBezTo>
                  <a:cubicBezTo>
                    <a:pt x="307407" y="468176"/>
                    <a:pt x="308549" y="455349"/>
                    <a:pt x="295722" y="457952"/>
                  </a:cubicBezTo>
                  <a:cubicBezTo>
                    <a:pt x="285055" y="460175"/>
                    <a:pt x="284356" y="471224"/>
                    <a:pt x="283340" y="480685"/>
                  </a:cubicBezTo>
                  <a:cubicBezTo>
                    <a:pt x="279276" y="517325"/>
                    <a:pt x="302771" y="534407"/>
                    <a:pt x="327155" y="549964"/>
                  </a:cubicBezTo>
                  <a:cubicBezTo>
                    <a:pt x="351285" y="565394"/>
                    <a:pt x="379161" y="578412"/>
                    <a:pt x="339157" y="608892"/>
                  </a:cubicBezTo>
                  <a:cubicBezTo>
                    <a:pt x="331663" y="614607"/>
                    <a:pt x="328933" y="625148"/>
                    <a:pt x="334902" y="634420"/>
                  </a:cubicBezTo>
                  <a:cubicBezTo>
                    <a:pt x="340109" y="642548"/>
                    <a:pt x="347793" y="639119"/>
                    <a:pt x="355540" y="638039"/>
                  </a:cubicBezTo>
                  <a:cubicBezTo>
                    <a:pt x="385575" y="633784"/>
                    <a:pt x="437010" y="668075"/>
                    <a:pt x="447995" y="700650"/>
                  </a:cubicBezTo>
                  <a:cubicBezTo>
                    <a:pt x="457012" y="727384"/>
                    <a:pt x="465903" y="754562"/>
                    <a:pt x="470919" y="782439"/>
                  </a:cubicBezTo>
                  <a:cubicBezTo>
                    <a:pt x="474983" y="804791"/>
                    <a:pt x="481016" y="823904"/>
                    <a:pt x="497525" y="838890"/>
                  </a:cubicBezTo>
                  <a:cubicBezTo>
                    <a:pt x="504320" y="845050"/>
                    <a:pt x="509083" y="854003"/>
                    <a:pt x="505654" y="864354"/>
                  </a:cubicBezTo>
                  <a:cubicBezTo>
                    <a:pt x="501590" y="876356"/>
                    <a:pt x="490350" y="882134"/>
                    <a:pt x="481270" y="879658"/>
                  </a:cubicBezTo>
                  <a:cubicBezTo>
                    <a:pt x="453457" y="871847"/>
                    <a:pt x="442344" y="881118"/>
                    <a:pt x="443614" y="911979"/>
                  </a:cubicBezTo>
                  <a:cubicBezTo>
                    <a:pt x="443868" y="918901"/>
                    <a:pt x="433708" y="918075"/>
                    <a:pt x="427358" y="916615"/>
                  </a:cubicBezTo>
                  <a:cubicBezTo>
                    <a:pt x="422786" y="916107"/>
                    <a:pt x="420246" y="913376"/>
                    <a:pt x="419738" y="9084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19" name="Полилиния: фигура 218">
              <a:extLst>
                <a:ext uri="{FF2B5EF4-FFF2-40B4-BE49-F238E27FC236}">
                  <a16:creationId xmlns="" xmlns:a16="http://schemas.microsoft.com/office/drawing/2014/main" id="{BC96865F-D930-4AF7-B36E-81B262F071DF}"/>
                </a:ext>
              </a:extLst>
            </p:cNvPr>
            <p:cNvSpPr/>
            <p:nvPr/>
          </p:nvSpPr>
          <p:spPr>
            <a:xfrm>
              <a:off x="10652252" y="5807597"/>
              <a:ext cx="790295" cy="577358"/>
            </a:xfrm>
            <a:custGeom>
              <a:avLst/>
              <a:gdLst>
                <a:gd name="connsiteX0" fmla="*/ 0 w 790295"/>
                <a:gd name="connsiteY0" fmla="*/ 159971 h 577358"/>
                <a:gd name="connsiteX1" fmla="*/ 7810 w 790295"/>
                <a:gd name="connsiteY1" fmla="*/ 48464 h 577358"/>
                <a:gd name="connsiteX2" fmla="*/ 30797 w 790295"/>
                <a:gd name="connsiteY2" fmla="*/ 5919 h 577358"/>
                <a:gd name="connsiteX3" fmla="*/ 85217 w 790295"/>
                <a:gd name="connsiteY3" fmla="*/ 22175 h 577358"/>
                <a:gd name="connsiteX4" fmla="*/ 120777 w 790295"/>
                <a:gd name="connsiteY4" fmla="*/ 84596 h 577358"/>
                <a:gd name="connsiteX5" fmla="*/ 191770 w 790295"/>
                <a:gd name="connsiteY5" fmla="*/ 98947 h 577358"/>
                <a:gd name="connsiteX6" fmla="*/ 274574 w 790295"/>
                <a:gd name="connsiteY6" fmla="*/ 142508 h 577358"/>
                <a:gd name="connsiteX7" fmla="*/ 418909 w 790295"/>
                <a:gd name="connsiteY7" fmla="*/ 131522 h 577358"/>
                <a:gd name="connsiteX8" fmla="*/ 456629 w 790295"/>
                <a:gd name="connsiteY8" fmla="*/ 120664 h 577358"/>
                <a:gd name="connsiteX9" fmla="*/ 617029 w 790295"/>
                <a:gd name="connsiteY9" fmla="*/ 86437 h 577358"/>
                <a:gd name="connsiteX10" fmla="*/ 664528 w 790295"/>
                <a:gd name="connsiteY10" fmla="*/ 127331 h 577358"/>
                <a:gd name="connsiteX11" fmla="*/ 767461 w 790295"/>
                <a:gd name="connsiteY11" fmla="*/ 260936 h 577358"/>
                <a:gd name="connsiteX12" fmla="*/ 786892 w 790295"/>
                <a:gd name="connsiteY12" fmla="*/ 309704 h 577358"/>
                <a:gd name="connsiteX13" fmla="*/ 709613 w 790295"/>
                <a:gd name="connsiteY13" fmla="*/ 228932 h 577358"/>
                <a:gd name="connsiteX14" fmla="*/ 673544 w 790295"/>
                <a:gd name="connsiteY14" fmla="*/ 217375 h 577358"/>
                <a:gd name="connsiteX15" fmla="*/ 668592 w 790295"/>
                <a:gd name="connsiteY15" fmla="*/ 257697 h 577358"/>
                <a:gd name="connsiteX16" fmla="*/ 734949 w 790295"/>
                <a:gd name="connsiteY16" fmla="*/ 429339 h 577358"/>
                <a:gd name="connsiteX17" fmla="*/ 765556 w 790295"/>
                <a:gd name="connsiteY17" fmla="*/ 480266 h 577358"/>
                <a:gd name="connsiteX18" fmla="*/ 777177 w 790295"/>
                <a:gd name="connsiteY18" fmla="*/ 577358 h 577358"/>
                <a:gd name="connsiteX19" fmla="*/ 741997 w 790295"/>
                <a:gd name="connsiteY19" fmla="*/ 488521 h 577358"/>
                <a:gd name="connsiteX20" fmla="*/ 675005 w 790295"/>
                <a:gd name="connsiteY20" fmla="*/ 364505 h 577358"/>
                <a:gd name="connsiteX21" fmla="*/ 629094 w 790295"/>
                <a:gd name="connsiteY21" fmla="*/ 287924 h 577358"/>
                <a:gd name="connsiteX22" fmla="*/ 598615 w 790295"/>
                <a:gd name="connsiteY22" fmla="*/ 265127 h 577358"/>
                <a:gd name="connsiteX23" fmla="*/ 544322 w 790295"/>
                <a:gd name="connsiteY23" fmla="*/ 208421 h 577358"/>
                <a:gd name="connsiteX24" fmla="*/ 507492 w 790295"/>
                <a:gd name="connsiteY24" fmla="*/ 162955 h 577358"/>
                <a:gd name="connsiteX25" fmla="*/ 476441 w 790295"/>
                <a:gd name="connsiteY25" fmla="*/ 164797 h 577358"/>
                <a:gd name="connsiteX26" fmla="*/ 476948 w 790295"/>
                <a:gd name="connsiteY26" fmla="*/ 197372 h 577358"/>
                <a:gd name="connsiteX27" fmla="*/ 536067 w 790295"/>
                <a:gd name="connsiteY27" fmla="*/ 281256 h 577358"/>
                <a:gd name="connsiteX28" fmla="*/ 548513 w 790295"/>
                <a:gd name="connsiteY28" fmla="*/ 348440 h 577358"/>
                <a:gd name="connsiteX29" fmla="*/ 476567 w 790295"/>
                <a:gd name="connsiteY29" fmla="*/ 283161 h 577358"/>
                <a:gd name="connsiteX30" fmla="*/ 362141 w 790295"/>
                <a:gd name="connsiteY30" fmla="*/ 246712 h 577358"/>
                <a:gd name="connsiteX31" fmla="*/ 311023 w 790295"/>
                <a:gd name="connsiteY31" fmla="*/ 238774 h 577358"/>
                <a:gd name="connsiteX32" fmla="*/ 80518 w 790295"/>
                <a:gd name="connsiteY32" fmla="*/ 167146 h 577358"/>
                <a:gd name="connsiteX33" fmla="*/ 39688 w 790295"/>
                <a:gd name="connsiteY33" fmla="*/ 170575 h 577358"/>
                <a:gd name="connsiteX34" fmla="*/ 127 w 790295"/>
                <a:gd name="connsiteY34" fmla="*/ 160034 h 577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0295" h="577358">
                  <a:moveTo>
                    <a:pt x="0" y="159971"/>
                  </a:moveTo>
                  <a:cubicBezTo>
                    <a:pt x="8827" y="123331"/>
                    <a:pt x="20765" y="87136"/>
                    <a:pt x="7810" y="48464"/>
                  </a:cubicBezTo>
                  <a:cubicBezTo>
                    <a:pt x="127" y="25540"/>
                    <a:pt x="10287" y="10935"/>
                    <a:pt x="30797" y="5919"/>
                  </a:cubicBezTo>
                  <a:cubicBezTo>
                    <a:pt x="50927" y="966"/>
                    <a:pt x="73089" y="-10147"/>
                    <a:pt x="85217" y="22175"/>
                  </a:cubicBezTo>
                  <a:cubicBezTo>
                    <a:pt x="93790" y="45035"/>
                    <a:pt x="83248" y="84215"/>
                    <a:pt x="120777" y="84596"/>
                  </a:cubicBezTo>
                  <a:cubicBezTo>
                    <a:pt x="145224" y="84786"/>
                    <a:pt x="163195" y="103201"/>
                    <a:pt x="191770" y="98947"/>
                  </a:cubicBezTo>
                  <a:cubicBezTo>
                    <a:pt x="217106" y="95200"/>
                    <a:pt x="248094" y="124410"/>
                    <a:pt x="274574" y="142508"/>
                  </a:cubicBezTo>
                  <a:cubicBezTo>
                    <a:pt x="343789" y="189943"/>
                    <a:pt x="360807" y="189625"/>
                    <a:pt x="418909" y="131522"/>
                  </a:cubicBezTo>
                  <a:cubicBezTo>
                    <a:pt x="430213" y="120219"/>
                    <a:pt x="441769" y="114885"/>
                    <a:pt x="456629" y="120664"/>
                  </a:cubicBezTo>
                  <a:cubicBezTo>
                    <a:pt x="516572" y="143968"/>
                    <a:pt x="565594" y="108726"/>
                    <a:pt x="617029" y="86437"/>
                  </a:cubicBezTo>
                  <a:cubicBezTo>
                    <a:pt x="641858" y="87961"/>
                    <a:pt x="655447" y="104916"/>
                    <a:pt x="664528" y="127331"/>
                  </a:cubicBezTo>
                  <a:cubicBezTo>
                    <a:pt x="686879" y="182577"/>
                    <a:pt x="738442" y="211723"/>
                    <a:pt x="767461" y="260936"/>
                  </a:cubicBezTo>
                  <a:cubicBezTo>
                    <a:pt x="775208" y="274081"/>
                    <a:pt x="788353" y="284495"/>
                    <a:pt x="786892" y="309704"/>
                  </a:cubicBezTo>
                  <a:cubicBezTo>
                    <a:pt x="758889" y="280431"/>
                    <a:pt x="734187" y="254777"/>
                    <a:pt x="709613" y="228932"/>
                  </a:cubicBezTo>
                  <a:cubicBezTo>
                    <a:pt x="699326" y="218137"/>
                    <a:pt x="688213" y="206453"/>
                    <a:pt x="673544" y="217375"/>
                  </a:cubicBezTo>
                  <a:cubicBezTo>
                    <a:pt x="659765" y="227662"/>
                    <a:pt x="659765" y="247029"/>
                    <a:pt x="668592" y="257697"/>
                  </a:cubicBezTo>
                  <a:cubicBezTo>
                    <a:pt x="709104" y="307037"/>
                    <a:pt x="705993" y="375046"/>
                    <a:pt x="734949" y="429339"/>
                  </a:cubicBezTo>
                  <a:cubicBezTo>
                    <a:pt x="744410" y="447055"/>
                    <a:pt x="755079" y="463438"/>
                    <a:pt x="765556" y="480266"/>
                  </a:cubicBezTo>
                  <a:cubicBezTo>
                    <a:pt x="784416" y="510556"/>
                    <a:pt x="803973" y="540782"/>
                    <a:pt x="777177" y="577358"/>
                  </a:cubicBezTo>
                  <a:cubicBezTo>
                    <a:pt x="759904" y="550243"/>
                    <a:pt x="747141" y="521922"/>
                    <a:pt x="741997" y="488521"/>
                  </a:cubicBezTo>
                  <a:cubicBezTo>
                    <a:pt x="734314" y="438991"/>
                    <a:pt x="710882" y="397208"/>
                    <a:pt x="675005" y="364505"/>
                  </a:cubicBezTo>
                  <a:cubicBezTo>
                    <a:pt x="652463" y="343931"/>
                    <a:pt x="657796" y="305259"/>
                    <a:pt x="629094" y="287924"/>
                  </a:cubicBezTo>
                  <a:cubicBezTo>
                    <a:pt x="618807" y="281701"/>
                    <a:pt x="610933" y="270207"/>
                    <a:pt x="598615" y="265127"/>
                  </a:cubicBezTo>
                  <a:cubicBezTo>
                    <a:pt x="573278" y="254713"/>
                    <a:pt x="551561" y="241124"/>
                    <a:pt x="544322" y="208421"/>
                  </a:cubicBezTo>
                  <a:cubicBezTo>
                    <a:pt x="539877" y="188355"/>
                    <a:pt x="522160" y="175846"/>
                    <a:pt x="507492" y="162955"/>
                  </a:cubicBezTo>
                  <a:cubicBezTo>
                    <a:pt x="497205" y="153938"/>
                    <a:pt x="485966" y="155462"/>
                    <a:pt x="476441" y="164797"/>
                  </a:cubicBezTo>
                  <a:cubicBezTo>
                    <a:pt x="465582" y="175401"/>
                    <a:pt x="468376" y="188355"/>
                    <a:pt x="476948" y="197372"/>
                  </a:cubicBezTo>
                  <a:cubicBezTo>
                    <a:pt x="500634" y="222328"/>
                    <a:pt x="507555" y="261063"/>
                    <a:pt x="536067" y="281256"/>
                  </a:cubicBezTo>
                  <a:cubicBezTo>
                    <a:pt x="562356" y="299925"/>
                    <a:pt x="539623" y="327104"/>
                    <a:pt x="548513" y="348440"/>
                  </a:cubicBezTo>
                  <a:cubicBezTo>
                    <a:pt x="524510" y="326723"/>
                    <a:pt x="499935" y="305640"/>
                    <a:pt x="476567" y="283161"/>
                  </a:cubicBezTo>
                  <a:cubicBezTo>
                    <a:pt x="443547" y="251411"/>
                    <a:pt x="407098" y="234393"/>
                    <a:pt x="362141" y="246712"/>
                  </a:cubicBezTo>
                  <a:cubicBezTo>
                    <a:pt x="344233" y="251602"/>
                    <a:pt x="326898" y="249125"/>
                    <a:pt x="311023" y="238774"/>
                  </a:cubicBezTo>
                  <a:cubicBezTo>
                    <a:pt x="240157" y="192737"/>
                    <a:pt x="157543" y="190451"/>
                    <a:pt x="80518" y="167146"/>
                  </a:cubicBezTo>
                  <a:cubicBezTo>
                    <a:pt x="66739" y="162955"/>
                    <a:pt x="53149" y="165178"/>
                    <a:pt x="39688" y="170575"/>
                  </a:cubicBezTo>
                  <a:cubicBezTo>
                    <a:pt x="24638" y="176608"/>
                    <a:pt x="9842" y="178576"/>
                    <a:pt x="127" y="160034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0" name="Полилиния: фигура 219">
              <a:extLst>
                <a:ext uri="{FF2B5EF4-FFF2-40B4-BE49-F238E27FC236}">
                  <a16:creationId xmlns="" xmlns:a16="http://schemas.microsoft.com/office/drawing/2014/main" id="{7EB09B12-FED0-4C17-87FC-FB2C9E8DA907}"/>
                </a:ext>
              </a:extLst>
            </p:cNvPr>
            <p:cNvSpPr/>
            <p:nvPr/>
          </p:nvSpPr>
          <p:spPr>
            <a:xfrm>
              <a:off x="11341039" y="5038586"/>
              <a:ext cx="286166" cy="536342"/>
            </a:xfrm>
            <a:custGeom>
              <a:avLst/>
              <a:gdLst>
                <a:gd name="connsiteX0" fmla="*/ 34859 w 286166"/>
                <a:gd name="connsiteY0" fmla="*/ 446316 h 536342"/>
                <a:gd name="connsiteX1" fmla="*/ 6538 w 286166"/>
                <a:gd name="connsiteY1" fmla="*/ 357797 h 536342"/>
                <a:gd name="connsiteX2" fmla="*/ 3680 w 286166"/>
                <a:gd name="connsiteY2" fmla="*/ 327761 h 536342"/>
                <a:gd name="connsiteX3" fmla="*/ 15301 w 286166"/>
                <a:gd name="connsiteY3" fmla="*/ 155675 h 536342"/>
                <a:gd name="connsiteX4" fmla="*/ 23746 w 286166"/>
                <a:gd name="connsiteY4" fmla="*/ 138974 h 536342"/>
                <a:gd name="connsiteX5" fmla="*/ 44765 w 286166"/>
                <a:gd name="connsiteY5" fmla="*/ 102906 h 536342"/>
                <a:gd name="connsiteX6" fmla="*/ 20508 w 286166"/>
                <a:gd name="connsiteY6" fmla="*/ 19530 h 536342"/>
                <a:gd name="connsiteX7" fmla="*/ 27683 w 286166"/>
                <a:gd name="connsiteY7" fmla="*/ 988 h 536342"/>
                <a:gd name="connsiteX8" fmla="*/ 57719 w 286166"/>
                <a:gd name="connsiteY8" fmla="*/ 16292 h 536342"/>
                <a:gd name="connsiteX9" fmla="*/ 72704 w 286166"/>
                <a:gd name="connsiteY9" fmla="*/ 142785 h 536342"/>
                <a:gd name="connsiteX10" fmla="*/ 78483 w 286166"/>
                <a:gd name="connsiteY10" fmla="*/ 161009 h 536342"/>
                <a:gd name="connsiteX11" fmla="*/ 91628 w 286166"/>
                <a:gd name="connsiteY11" fmla="*/ 222096 h 536342"/>
                <a:gd name="connsiteX12" fmla="*/ 111821 w 286166"/>
                <a:gd name="connsiteY12" fmla="*/ 171106 h 536342"/>
                <a:gd name="connsiteX13" fmla="*/ 118552 w 286166"/>
                <a:gd name="connsiteY13" fmla="*/ 122210 h 536342"/>
                <a:gd name="connsiteX14" fmla="*/ 146365 w 286166"/>
                <a:gd name="connsiteY14" fmla="*/ 120179 h 536342"/>
                <a:gd name="connsiteX15" fmla="*/ 171067 w 286166"/>
                <a:gd name="connsiteY15" fmla="*/ 163930 h 536342"/>
                <a:gd name="connsiteX16" fmla="*/ 183322 w 286166"/>
                <a:gd name="connsiteY16" fmla="*/ 214603 h 536342"/>
                <a:gd name="connsiteX17" fmla="*/ 194498 w 286166"/>
                <a:gd name="connsiteY17" fmla="*/ 239940 h 536342"/>
                <a:gd name="connsiteX18" fmla="*/ 255712 w 286166"/>
                <a:gd name="connsiteY18" fmla="*/ 323506 h 536342"/>
                <a:gd name="connsiteX19" fmla="*/ 275904 w 286166"/>
                <a:gd name="connsiteY19" fmla="*/ 347001 h 536342"/>
                <a:gd name="connsiteX20" fmla="*/ 284858 w 286166"/>
                <a:gd name="connsiteY20" fmla="*/ 361924 h 536342"/>
                <a:gd name="connsiteX21" fmla="*/ 253743 w 286166"/>
                <a:gd name="connsiteY21" fmla="*/ 419201 h 536342"/>
                <a:gd name="connsiteX22" fmla="*/ 205801 w 286166"/>
                <a:gd name="connsiteY22" fmla="*/ 442760 h 536342"/>
                <a:gd name="connsiteX23" fmla="*/ 191513 w 286166"/>
                <a:gd name="connsiteY23" fmla="*/ 446887 h 536342"/>
                <a:gd name="connsiteX24" fmla="*/ 149730 w 286166"/>
                <a:gd name="connsiteY24" fmla="*/ 472986 h 536342"/>
                <a:gd name="connsiteX25" fmla="*/ 97342 w 286166"/>
                <a:gd name="connsiteY25" fmla="*/ 416153 h 536342"/>
                <a:gd name="connsiteX26" fmla="*/ 67371 w 286166"/>
                <a:gd name="connsiteY26" fmla="*/ 375513 h 536342"/>
                <a:gd name="connsiteX27" fmla="*/ 81150 w 286166"/>
                <a:gd name="connsiteY27" fmla="*/ 515023 h 536342"/>
                <a:gd name="connsiteX28" fmla="*/ 78865 w 286166"/>
                <a:gd name="connsiteY28" fmla="*/ 535407 h 536342"/>
                <a:gd name="connsiteX29" fmla="*/ 63688 w 286166"/>
                <a:gd name="connsiteY29" fmla="*/ 526644 h 536342"/>
                <a:gd name="connsiteX30" fmla="*/ 42416 w 286166"/>
                <a:gd name="connsiteY30" fmla="*/ 479018 h 536342"/>
                <a:gd name="connsiteX31" fmla="*/ 34795 w 286166"/>
                <a:gd name="connsiteY31" fmla="*/ 446316 h 53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6166" h="536342">
                  <a:moveTo>
                    <a:pt x="34859" y="446316"/>
                  </a:moveTo>
                  <a:cubicBezTo>
                    <a:pt x="35430" y="413106"/>
                    <a:pt x="34986" y="380403"/>
                    <a:pt x="6538" y="357797"/>
                  </a:cubicBezTo>
                  <a:cubicBezTo>
                    <a:pt x="-4258" y="349224"/>
                    <a:pt x="950" y="337667"/>
                    <a:pt x="3680" y="327761"/>
                  </a:cubicBezTo>
                  <a:cubicBezTo>
                    <a:pt x="19429" y="271309"/>
                    <a:pt x="34160" y="214984"/>
                    <a:pt x="15301" y="155675"/>
                  </a:cubicBezTo>
                  <a:cubicBezTo>
                    <a:pt x="13079" y="148817"/>
                    <a:pt x="11364" y="135990"/>
                    <a:pt x="23746" y="138974"/>
                  </a:cubicBezTo>
                  <a:cubicBezTo>
                    <a:pt x="63751" y="148627"/>
                    <a:pt x="49655" y="117004"/>
                    <a:pt x="44765" y="102906"/>
                  </a:cubicBezTo>
                  <a:cubicBezTo>
                    <a:pt x="35304" y="75665"/>
                    <a:pt x="46353" y="41755"/>
                    <a:pt x="20508" y="19530"/>
                  </a:cubicBezTo>
                  <a:cubicBezTo>
                    <a:pt x="14030" y="13942"/>
                    <a:pt x="18920" y="2766"/>
                    <a:pt x="27683" y="988"/>
                  </a:cubicBezTo>
                  <a:cubicBezTo>
                    <a:pt x="40510" y="-1615"/>
                    <a:pt x="58417" y="99"/>
                    <a:pt x="57719" y="16292"/>
                  </a:cubicBezTo>
                  <a:cubicBezTo>
                    <a:pt x="55750" y="59726"/>
                    <a:pt x="89850" y="97763"/>
                    <a:pt x="72704" y="142785"/>
                  </a:cubicBezTo>
                  <a:cubicBezTo>
                    <a:pt x="70038" y="149770"/>
                    <a:pt x="73784" y="156056"/>
                    <a:pt x="78483" y="161009"/>
                  </a:cubicBezTo>
                  <a:cubicBezTo>
                    <a:pt x="94231" y="177519"/>
                    <a:pt x="103692" y="195680"/>
                    <a:pt x="91628" y="222096"/>
                  </a:cubicBezTo>
                  <a:cubicBezTo>
                    <a:pt x="112710" y="209968"/>
                    <a:pt x="120393" y="193902"/>
                    <a:pt x="111821" y="171106"/>
                  </a:cubicBezTo>
                  <a:cubicBezTo>
                    <a:pt x="105026" y="153008"/>
                    <a:pt x="104772" y="136752"/>
                    <a:pt x="118552" y="122210"/>
                  </a:cubicBezTo>
                  <a:cubicBezTo>
                    <a:pt x="127379" y="112939"/>
                    <a:pt x="136522" y="114654"/>
                    <a:pt x="146365" y="120179"/>
                  </a:cubicBezTo>
                  <a:cubicBezTo>
                    <a:pt x="162938" y="129449"/>
                    <a:pt x="176655" y="139038"/>
                    <a:pt x="171067" y="163930"/>
                  </a:cubicBezTo>
                  <a:cubicBezTo>
                    <a:pt x="167003" y="182028"/>
                    <a:pt x="177670" y="198157"/>
                    <a:pt x="183322" y="214603"/>
                  </a:cubicBezTo>
                  <a:cubicBezTo>
                    <a:pt x="186370" y="223430"/>
                    <a:pt x="196022" y="232892"/>
                    <a:pt x="194498" y="239940"/>
                  </a:cubicBezTo>
                  <a:cubicBezTo>
                    <a:pt x="182116" y="296392"/>
                    <a:pt x="228534" y="301599"/>
                    <a:pt x="255712" y="323506"/>
                  </a:cubicBezTo>
                  <a:cubicBezTo>
                    <a:pt x="260474" y="333286"/>
                    <a:pt x="266443" y="341794"/>
                    <a:pt x="275904" y="347001"/>
                  </a:cubicBezTo>
                  <a:cubicBezTo>
                    <a:pt x="281683" y="350176"/>
                    <a:pt x="289240" y="355765"/>
                    <a:pt x="284858" y="361924"/>
                  </a:cubicBezTo>
                  <a:cubicBezTo>
                    <a:pt x="272222" y="379641"/>
                    <a:pt x="255330" y="392277"/>
                    <a:pt x="253743" y="419201"/>
                  </a:cubicBezTo>
                  <a:cubicBezTo>
                    <a:pt x="251838" y="452475"/>
                    <a:pt x="223517" y="438379"/>
                    <a:pt x="205801" y="442760"/>
                  </a:cubicBezTo>
                  <a:cubicBezTo>
                    <a:pt x="200975" y="443967"/>
                    <a:pt x="195260" y="443967"/>
                    <a:pt x="191513" y="446887"/>
                  </a:cubicBezTo>
                  <a:cubicBezTo>
                    <a:pt x="178179" y="457048"/>
                    <a:pt x="172654" y="483591"/>
                    <a:pt x="149730" y="472986"/>
                  </a:cubicBezTo>
                  <a:cubicBezTo>
                    <a:pt x="125728" y="461937"/>
                    <a:pt x="111948" y="438188"/>
                    <a:pt x="97342" y="416153"/>
                  </a:cubicBezTo>
                  <a:cubicBezTo>
                    <a:pt x="89659" y="404596"/>
                    <a:pt x="92326" y="386245"/>
                    <a:pt x="67371" y="375513"/>
                  </a:cubicBezTo>
                  <a:cubicBezTo>
                    <a:pt x="86357" y="424662"/>
                    <a:pt x="47622" y="471018"/>
                    <a:pt x="81150" y="515023"/>
                  </a:cubicBezTo>
                  <a:cubicBezTo>
                    <a:pt x="85849" y="521119"/>
                    <a:pt x="88390" y="530771"/>
                    <a:pt x="78865" y="535407"/>
                  </a:cubicBezTo>
                  <a:cubicBezTo>
                    <a:pt x="72070" y="538709"/>
                    <a:pt x="66609" y="532676"/>
                    <a:pt x="63688" y="526644"/>
                  </a:cubicBezTo>
                  <a:cubicBezTo>
                    <a:pt x="56131" y="511023"/>
                    <a:pt x="49464" y="494957"/>
                    <a:pt x="42416" y="479018"/>
                  </a:cubicBezTo>
                  <a:cubicBezTo>
                    <a:pt x="39875" y="468097"/>
                    <a:pt x="37335" y="457238"/>
                    <a:pt x="34795" y="44631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1" name="Полилиния: фигура 220">
              <a:extLst>
                <a:ext uri="{FF2B5EF4-FFF2-40B4-BE49-F238E27FC236}">
                  <a16:creationId xmlns="" xmlns:a16="http://schemas.microsoft.com/office/drawing/2014/main" id="{337C6273-C291-4AE6-8953-A4841993EF02}"/>
                </a:ext>
              </a:extLst>
            </p:cNvPr>
            <p:cNvSpPr/>
            <p:nvPr/>
          </p:nvSpPr>
          <p:spPr>
            <a:xfrm>
              <a:off x="11366151" y="5568070"/>
              <a:ext cx="409049" cy="250653"/>
            </a:xfrm>
            <a:custGeom>
              <a:avLst/>
              <a:gdLst>
                <a:gd name="connsiteX0" fmla="*/ 405986 w 409049"/>
                <a:gd name="connsiteY0" fmla="*/ 211410 h 250653"/>
                <a:gd name="connsiteX1" fmla="*/ 264572 w 409049"/>
                <a:gd name="connsiteY1" fmla="*/ 169246 h 250653"/>
                <a:gd name="connsiteX2" fmla="*/ 208247 w 409049"/>
                <a:gd name="connsiteY2" fmla="*/ 132797 h 250653"/>
                <a:gd name="connsiteX3" fmla="*/ 176370 w 409049"/>
                <a:gd name="connsiteY3" fmla="*/ 150069 h 250653"/>
                <a:gd name="connsiteX4" fmla="*/ 189451 w 409049"/>
                <a:gd name="connsiteY4" fmla="*/ 202139 h 250653"/>
                <a:gd name="connsiteX5" fmla="*/ 210724 w 409049"/>
                <a:gd name="connsiteY5" fmla="*/ 237890 h 250653"/>
                <a:gd name="connsiteX6" fmla="*/ 159416 w 409049"/>
                <a:gd name="connsiteY6" fmla="*/ 238143 h 250653"/>
                <a:gd name="connsiteX7" fmla="*/ 28987 w 409049"/>
                <a:gd name="connsiteY7" fmla="*/ 203092 h 250653"/>
                <a:gd name="connsiteX8" fmla="*/ 2952 w 409049"/>
                <a:gd name="connsiteY8" fmla="*/ 184168 h 250653"/>
                <a:gd name="connsiteX9" fmla="*/ 9111 w 409049"/>
                <a:gd name="connsiteY9" fmla="*/ 141941 h 250653"/>
                <a:gd name="connsiteX10" fmla="*/ 37305 w 409049"/>
                <a:gd name="connsiteY10" fmla="*/ 142576 h 250653"/>
                <a:gd name="connsiteX11" fmla="*/ 47275 w 409049"/>
                <a:gd name="connsiteY11" fmla="*/ 148608 h 250653"/>
                <a:gd name="connsiteX12" fmla="*/ 120744 w 409049"/>
                <a:gd name="connsiteY12" fmla="*/ 153498 h 250653"/>
                <a:gd name="connsiteX13" fmla="*/ 105567 w 409049"/>
                <a:gd name="connsiteY13" fmla="*/ 48278 h 250653"/>
                <a:gd name="connsiteX14" fmla="*/ 88804 w 409049"/>
                <a:gd name="connsiteY14" fmla="*/ 15258 h 250653"/>
                <a:gd name="connsiteX15" fmla="*/ 103472 w 409049"/>
                <a:gd name="connsiteY15" fmla="*/ 7701 h 250653"/>
                <a:gd name="connsiteX16" fmla="*/ 150779 w 409049"/>
                <a:gd name="connsiteY16" fmla="*/ 26751 h 250653"/>
                <a:gd name="connsiteX17" fmla="*/ 198722 w 409049"/>
                <a:gd name="connsiteY17" fmla="*/ 58882 h 250653"/>
                <a:gd name="connsiteX18" fmla="*/ 228441 w 409049"/>
                <a:gd name="connsiteY18" fmla="*/ 60152 h 250653"/>
                <a:gd name="connsiteX19" fmla="*/ 259174 w 409049"/>
                <a:gd name="connsiteY19" fmla="*/ 33736 h 250653"/>
                <a:gd name="connsiteX20" fmla="*/ 300513 w 409049"/>
                <a:gd name="connsiteY20" fmla="*/ 2811 h 250653"/>
                <a:gd name="connsiteX21" fmla="*/ 318103 w 409049"/>
                <a:gd name="connsiteY21" fmla="*/ 9606 h 250653"/>
                <a:gd name="connsiteX22" fmla="*/ 380586 w 409049"/>
                <a:gd name="connsiteY22" fmla="*/ 78186 h 250653"/>
                <a:gd name="connsiteX23" fmla="*/ 390683 w 409049"/>
                <a:gd name="connsiteY23" fmla="*/ 146068 h 250653"/>
                <a:gd name="connsiteX24" fmla="*/ 406050 w 409049"/>
                <a:gd name="connsiteY24" fmla="*/ 211410 h 250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09049" h="250653">
                  <a:moveTo>
                    <a:pt x="405986" y="211410"/>
                  </a:moveTo>
                  <a:cubicBezTo>
                    <a:pt x="342677" y="238715"/>
                    <a:pt x="290479" y="239477"/>
                    <a:pt x="264572" y="169246"/>
                  </a:cubicBezTo>
                  <a:cubicBezTo>
                    <a:pt x="255492" y="144544"/>
                    <a:pt x="230790" y="137305"/>
                    <a:pt x="208247" y="132797"/>
                  </a:cubicBezTo>
                  <a:cubicBezTo>
                    <a:pt x="195293" y="130193"/>
                    <a:pt x="181958" y="136416"/>
                    <a:pt x="176370" y="150069"/>
                  </a:cubicBezTo>
                  <a:cubicBezTo>
                    <a:pt x="168116" y="170135"/>
                    <a:pt x="178339" y="186518"/>
                    <a:pt x="189451" y="202139"/>
                  </a:cubicBezTo>
                  <a:cubicBezTo>
                    <a:pt x="197642" y="213696"/>
                    <a:pt x="223551" y="218268"/>
                    <a:pt x="210724" y="237890"/>
                  </a:cubicBezTo>
                  <a:cubicBezTo>
                    <a:pt x="197516" y="258019"/>
                    <a:pt x="169195" y="251415"/>
                    <a:pt x="159416" y="238143"/>
                  </a:cubicBezTo>
                  <a:cubicBezTo>
                    <a:pt x="122967" y="188550"/>
                    <a:pt x="80295" y="183597"/>
                    <a:pt x="28987" y="203092"/>
                  </a:cubicBezTo>
                  <a:cubicBezTo>
                    <a:pt x="17303" y="207536"/>
                    <a:pt x="7142" y="196614"/>
                    <a:pt x="2952" y="184168"/>
                  </a:cubicBezTo>
                  <a:cubicBezTo>
                    <a:pt x="-2065" y="169373"/>
                    <a:pt x="-1112" y="153879"/>
                    <a:pt x="9111" y="141941"/>
                  </a:cubicBezTo>
                  <a:cubicBezTo>
                    <a:pt x="17557" y="132161"/>
                    <a:pt x="27971" y="138194"/>
                    <a:pt x="37305" y="142576"/>
                  </a:cubicBezTo>
                  <a:cubicBezTo>
                    <a:pt x="40798" y="144227"/>
                    <a:pt x="43973" y="146576"/>
                    <a:pt x="47275" y="148608"/>
                  </a:cubicBezTo>
                  <a:cubicBezTo>
                    <a:pt x="71087" y="163340"/>
                    <a:pt x="95725" y="187089"/>
                    <a:pt x="120744" y="153498"/>
                  </a:cubicBezTo>
                  <a:cubicBezTo>
                    <a:pt x="142080" y="124796"/>
                    <a:pt x="133254" y="70503"/>
                    <a:pt x="105567" y="48278"/>
                  </a:cubicBezTo>
                  <a:cubicBezTo>
                    <a:pt x="94709" y="39578"/>
                    <a:pt x="85311" y="31386"/>
                    <a:pt x="88804" y="15258"/>
                  </a:cubicBezTo>
                  <a:cubicBezTo>
                    <a:pt x="90582" y="6875"/>
                    <a:pt x="98392" y="3637"/>
                    <a:pt x="103472" y="7701"/>
                  </a:cubicBezTo>
                  <a:cubicBezTo>
                    <a:pt x="118141" y="19512"/>
                    <a:pt x="149446" y="-3665"/>
                    <a:pt x="150779" y="26751"/>
                  </a:cubicBezTo>
                  <a:cubicBezTo>
                    <a:pt x="152621" y="68534"/>
                    <a:pt x="172497" y="66820"/>
                    <a:pt x="198722" y="58882"/>
                  </a:cubicBezTo>
                  <a:cubicBezTo>
                    <a:pt x="209136" y="55707"/>
                    <a:pt x="218471" y="57295"/>
                    <a:pt x="228441" y="60152"/>
                  </a:cubicBezTo>
                  <a:cubicBezTo>
                    <a:pt x="249268" y="66121"/>
                    <a:pt x="261206" y="57866"/>
                    <a:pt x="259174" y="33736"/>
                  </a:cubicBezTo>
                  <a:cubicBezTo>
                    <a:pt x="256126" y="-3412"/>
                    <a:pt x="276700" y="-2777"/>
                    <a:pt x="300513" y="2811"/>
                  </a:cubicBezTo>
                  <a:cubicBezTo>
                    <a:pt x="306609" y="4272"/>
                    <a:pt x="313340" y="11193"/>
                    <a:pt x="318103" y="9606"/>
                  </a:cubicBezTo>
                  <a:cubicBezTo>
                    <a:pt x="380713" y="-10968"/>
                    <a:pt x="374871" y="39515"/>
                    <a:pt x="380586" y="78186"/>
                  </a:cubicBezTo>
                  <a:cubicBezTo>
                    <a:pt x="383952" y="100856"/>
                    <a:pt x="387317" y="123462"/>
                    <a:pt x="390683" y="146068"/>
                  </a:cubicBezTo>
                  <a:cubicBezTo>
                    <a:pt x="406812" y="164864"/>
                    <a:pt x="413416" y="186264"/>
                    <a:pt x="406050" y="21141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2" name="Полилиния: фигура 221">
              <a:extLst>
                <a:ext uri="{FF2B5EF4-FFF2-40B4-BE49-F238E27FC236}">
                  <a16:creationId xmlns="" xmlns:a16="http://schemas.microsoft.com/office/drawing/2014/main" id="{A98C6749-ABA4-4458-9D11-8D79641E7948}"/>
                </a:ext>
              </a:extLst>
            </p:cNvPr>
            <p:cNvSpPr/>
            <p:nvPr/>
          </p:nvSpPr>
          <p:spPr>
            <a:xfrm>
              <a:off x="11141867" y="5434717"/>
              <a:ext cx="254310" cy="439767"/>
            </a:xfrm>
            <a:custGeom>
              <a:avLst/>
              <a:gdLst>
                <a:gd name="connsiteX0" fmla="*/ 127414 w 254310"/>
                <a:gd name="connsiteY0" fmla="*/ 426551 h 439767"/>
                <a:gd name="connsiteX1" fmla="*/ 127414 w 254310"/>
                <a:gd name="connsiteY1" fmla="*/ 314790 h 439767"/>
                <a:gd name="connsiteX2" fmla="*/ 126398 w 254310"/>
                <a:gd name="connsiteY2" fmla="*/ 219921 h 439767"/>
                <a:gd name="connsiteX3" fmla="*/ 113126 w 254310"/>
                <a:gd name="connsiteY3" fmla="*/ 169057 h 439767"/>
                <a:gd name="connsiteX4" fmla="*/ 5050 w 254310"/>
                <a:gd name="connsiteY4" fmla="*/ 24530 h 439767"/>
                <a:gd name="connsiteX5" fmla="*/ 13877 w 254310"/>
                <a:gd name="connsiteY5" fmla="*/ 2750 h 439767"/>
                <a:gd name="connsiteX6" fmla="*/ 43785 w 254310"/>
                <a:gd name="connsiteY6" fmla="*/ 2369 h 439767"/>
                <a:gd name="connsiteX7" fmla="*/ 177770 w 254310"/>
                <a:gd name="connsiteY7" fmla="*/ 74442 h 439767"/>
                <a:gd name="connsiteX8" fmla="*/ 234031 w 254310"/>
                <a:gd name="connsiteY8" fmla="*/ 82887 h 439767"/>
                <a:gd name="connsiteX9" fmla="*/ 247810 w 254310"/>
                <a:gd name="connsiteY9" fmla="*/ 142006 h 439767"/>
                <a:gd name="connsiteX10" fmla="*/ 209964 w 254310"/>
                <a:gd name="connsiteY10" fmla="*/ 192362 h 439767"/>
                <a:gd name="connsiteX11" fmla="*/ 190724 w 254310"/>
                <a:gd name="connsiteY11" fmla="*/ 233129 h 439767"/>
                <a:gd name="connsiteX12" fmla="*/ 195105 w 254310"/>
                <a:gd name="connsiteY12" fmla="*/ 324760 h 439767"/>
                <a:gd name="connsiteX13" fmla="*/ 192819 w 254310"/>
                <a:gd name="connsiteY13" fmla="*/ 356065 h 439767"/>
                <a:gd name="connsiteX14" fmla="*/ 127477 w 254310"/>
                <a:gd name="connsiteY14" fmla="*/ 434742 h 439767"/>
                <a:gd name="connsiteX15" fmla="*/ 125636 w 254310"/>
                <a:gd name="connsiteY15" fmla="*/ 429281 h 439767"/>
                <a:gd name="connsiteX16" fmla="*/ 127414 w 254310"/>
                <a:gd name="connsiteY16" fmla="*/ 426551 h 43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10" h="439767">
                  <a:moveTo>
                    <a:pt x="127414" y="426551"/>
                  </a:moveTo>
                  <a:cubicBezTo>
                    <a:pt x="140051" y="389339"/>
                    <a:pt x="137575" y="352636"/>
                    <a:pt x="127414" y="314790"/>
                  </a:cubicBezTo>
                  <a:cubicBezTo>
                    <a:pt x="119159" y="283993"/>
                    <a:pt x="120874" y="250719"/>
                    <a:pt x="126398" y="219921"/>
                  </a:cubicBezTo>
                  <a:cubicBezTo>
                    <a:pt x="130335" y="197823"/>
                    <a:pt x="125382" y="184805"/>
                    <a:pt x="113126" y="169057"/>
                  </a:cubicBezTo>
                  <a:cubicBezTo>
                    <a:pt x="76297" y="121622"/>
                    <a:pt x="41118" y="72663"/>
                    <a:pt x="5050" y="24530"/>
                  </a:cubicBezTo>
                  <a:cubicBezTo>
                    <a:pt x="-5428" y="10497"/>
                    <a:pt x="1811" y="4782"/>
                    <a:pt x="13877" y="2750"/>
                  </a:cubicBezTo>
                  <a:cubicBezTo>
                    <a:pt x="23782" y="1035"/>
                    <a:pt x="36228" y="-2267"/>
                    <a:pt x="43785" y="2369"/>
                  </a:cubicBezTo>
                  <a:cubicBezTo>
                    <a:pt x="87409" y="29039"/>
                    <a:pt x="143226" y="30944"/>
                    <a:pt x="177770" y="74442"/>
                  </a:cubicBezTo>
                  <a:cubicBezTo>
                    <a:pt x="196248" y="97683"/>
                    <a:pt x="213964" y="90443"/>
                    <a:pt x="234031" y="82887"/>
                  </a:cubicBezTo>
                  <a:cubicBezTo>
                    <a:pt x="233459" y="103842"/>
                    <a:pt x="229332" y="123019"/>
                    <a:pt x="247810" y="142006"/>
                  </a:cubicBezTo>
                  <a:cubicBezTo>
                    <a:pt x="265337" y="160040"/>
                    <a:pt x="245652" y="190393"/>
                    <a:pt x="209964" y="192362"/>
                  </a:cubicBezTo>
                  <a:cubicBezTo>
                    <a:pt x="173642" y="194330"/>
                    <a:pt x="173896" y="200617"/>
                    <a:pt x="190724" y="233129"/>
                  </a:cubicBezTo>
                  <a:cubicBezTo>
                    <a:pt x="204122" y="258974"/>
                    <a:pt x="215997" y="292756"/>
                    <a:pt x="195105" y="324760"/>
                  </a:cubicBezTo>
                  <a:cubicBezTo>
                    <a:pt x="189264" y="333713"/>
                    <a:pt x="189517" y="345016"/>
                    <a:pt x="192819" y="356065"/>
                  </a:cubicBezTo>
                  <a:cubicBezTo>
                    <a:pt x="214854" y="430551"/>
                    <a:pt x="198153" y="450490"/>
                    <a:pt x="127477" y="434742"/>
                  </a:cubicBezTo>
                  <a:cubicBezTo>
                    <a:pt x="125700" y="432964"/>
                    <a:pt x="125064" y="431123"/>
                    <a:pt x="125636" y="429281"/>
                  </a:cubicBezTo>
                  <a:cubicBezTo>
                    <a:pt x="126208" y="427440"/>
                    <a:pt x="126843" y="426551"/>
                    <a:pt x="127414" y="426551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3" name="Полилиния: фигура 222">
              <a:extLst>
                <a:ext uri="{FF2B5EF4-FFF2-40B4-BE49-F238E27FC236}">
                  <a16:creationId xmlns="" xmlns:a16="http://schemas.microsoft.com/office/drawing/2014/main" id="{149B3EA4-8092-4A95-9A28-74FA8C4A94AB}"/>
                </a:ext>
              </a:extLst>
            </p:cNvPr>
            <p:cNvSpPr/>
            <p:nvPr/>
          </p:nvSpPr>
          <p:spPr>
            <a:xfrm>
              <a:off x="11764214" y="5351551"/>
              <a:ext cx="216648" cy="238169"/>
            </a:xfrm>
            <a:custGeom>
              <a:avLst/>
              <a:gdLst>
                <a:gd name="connsiteX0" fmla="*/ 216648 w 216648"/>
                <a:gd name="connsiteY0" fmla="*/ 179261 h 238169"/>
                <a:gd name="connsiteX1" fmla="*/ 112762 w 216648"/>
                <a:gd name="connsiteY1" fmla="*/ 234062 h 238169"/>
                <a:gd name="connsiteX2" fmla="*/ 83362 w 216648"/>
                <a:gd name="connsiteY2" fmla="*/ 219203 h 238169"/>
                <a:gd name="connsiteX3" fmla="*/ 33324 w 216648"/>
                <a:gd name="connsiteY3" fmla="*/ 197740 h 238169"/>
                <a:gd name="connsiteX4" fmla="*/ 2145 w 216648"/>
                <a:gd name="connsiteY4" fmla="*/ 199010 h 238169"/>
                <a:gd name="connsiteX5" fmla="*/ 14464 w 216648"/>
                <a:gd name="connsiteY5" fmla="*/ 167704 h 238169"/>
                <a:gd name="connsiteX6" fmla="*/ 126923 w 216648"/>
                <a:gd name="connsiteY6" fmla="*/ 0 h 238169"/>
                <a:gd name="connsiteX7" fmla="*/ 188962 w 216648"/>
                <a:gd name="connsiteY7" fmla="*/ 70612 h 238169"/>
                <a:gd name="connsiteX8" fmla="*/ 171691 w 216648"/>
                <a:gd name="connsiteY8" fmla="*/ 122556 h 238169"/>
                <a:gd name="connsiteX9" fmla="*/ 174104 w 216648"/>
                <a:gd name="connsiteY9" fmla="*/ 163831 h 238169"/>
                <a:gd name="connsiteX10" fmla="*/ 216648 w 216648"/>
                <a:gd name="connsiteY10" fmla="*/ 179198 h 2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648" h="238169">
                  <a:moveTo>
                    <a:pt x="216648" y="179261"/>
                  </a:moveTo>
                  <a:cubicBezTo>
                    <a:pt x="181978" y="199264"/>
                    <a:pt x="142861" y="204344"/>
                    <a:pt x="112762" y="234062"/>
                  </a:cubicBezTo>
                  <a:cubicBezTo>
                    <a:pt x="102603" y="244095"/>
                    <a:pt x="86917" y="234443"/>
                    <a:pt x="83362" y="219203"/>
                  </a:cubicBezTo>
                  <a:cubicBezTo>
                    <a:pt x="75551" y="185675"/>
                    <a:pt x="55676" y="189929"/>
                    <a:pt x="33324" y="197740"/>
                  </a:cubicBezTo>
                  <a:cubicBezTo>
                    <a:pt x="22910" y="201359"/>
                    <a:pt x="10019" y="211520"/>
                    <a:pt x="2145" y="199010"/>
                  </a:cubicBezTo>
                  <a:cubicBezTo>
                    <a:pt x="-5538" y="186691"/>
                    <a:pt x="9511" y="178055"/>
                    <a:pt x="14464" y="167704"/>
                  </a:cubicBezTo>
                  <a:cubicBezTo>
                    <a:pt x="43674" y="106934"/>
                    <a:pt x="80631" y="51816"/>
                    <a:pt x="126923" y="0"/>
                  </a:cubicBezTo>
                  <a:cubicBezTo>
                    <a:pt x="149275" y="15621"/>
                    <a:pt x="164959" y="47625"/>
                    <a:pt x="188962" y="70612"/>
                  </a:cubicBezTo>
                  <a:cubicBezTo>
                    <a:pt x="208393" y="89218"/>
                    <a:pt x="190423" y="113856"/>
                    <a:pt x="171691" y="122556"/>
                  </a:cubicBezTo>
                  <a:cubicBezTo>
                    <a:pt x="131114" y="141352"/>
                    <a:pt x="153783" y="152845"/>
                    <a:pt x="174104" y="163831"/>
                  </a:cubicBezTo>
                  <a:cubicBezTo>
                    <a:pt x="187311" y="171006"/>
                    <a:pt x="202361" y="174181"/>
                    <a:pt x="216648" y="17919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4" name="Полилиния: фигура 223">
              <a:extLst>
                <a:ext uri="{FF2B5EF4-FFF2-40B4-BE49-F238E27FC236}">
                  <a16:creationId xmlns="" xmlns:a16="http://schemas.microsoft.com/office/drawing/2014/main" id="{26F1305D-F23A-4257-8B53-3DFD0A6032D8}"/>
                </a:ext>
              </a:extLst>
            </p:cNvPr>
            <p:cNvSpPr/>
            <p:nvPr/>
          </p:nvSpPr>
          <p:spPr>
            <a:xfrm>
              <a:off x="11423323" y="4862112"/>
              <a:ext cx="254937" cy="312084"/>
            </a:xfrm>
            <a:custGeom>
              <a:avLst/>
              <a:gdLst>
                <a:gd name="connsiteX0" fmla="*/ 104848 w 254937"/>
                <a:gd name="connsiteY0" fmla="*/ 279126 h 312084"/>
                <a:gd name="connsiteX1" fmla="*/ 43888 w 254937"/>
                <a:gd name="connsiteY1" fmla="*/ 205529 h 312084"/>
                <a:gd name="connsiteX2" fmla="*/ 5915 w 254937"/>
                <a:gd name="connsiteY2" fmla="*/ 90848 h 312084"/>
                <a:gd name="connsiteX3" fmla="*/ 5915 w 254937"/>
                <a:gd name="connsiteY3" fmla="*/ 90848 h 312084"/>
                <a:gd name="connsiteX4" fmla="*/ 65351 w 254937"/>
                <a:gd name="connsiteY4" fmla="*/ 42 h 312084"/>
                <a:gd name="connsiteX5" fmla="*/ 93482 w 254937"/>
                <a:gd name="connsiteY5" fmla="*/ 11028 h 312084"/>
                <a:gd name="connsiteX6" fmla="*/ 119517 w 254937"/>
                <a:gd name="connsiteY6" fmla="*/ 130726 h 312084"/>
                <a:gd name="connsiteX7" fmla="*/ 140471 w 254937"/>
                <a:gd name="connsiteY7" fmla="*/ 185336 h 312084"/>
                <a:gd name="connsiteX8" fmla="*/ 199399 w 254937"/>
                <a:gd name="connsiteY8" fmla="*/ 212007 h 312084"/>
                <a:gd name="connsiteX9" fmla="*/ 209369 w 254937"/>
                <a:gd name="connsiteY9" fmla="*/ 217658 h 312084"/>
                <a:gd name="connsiteX10" fmla="*/ 254518 w 254937"/>
                <a:gd name="connsiteY10" fmla="*/ 280460 h 312084"/>
                <a:gd name="connsiteX11" fmla="*/ 249692 w 254937"/>
                <a:gd name="connsiteY11" fmla="*/ 303701 h 312084"/>
                <a:gd name="connsiteX12" fmla="*/ 133169 w 254937"/>
                <a:gd name="connsiteY12" fmla="*/ 285603 h 312084"/>
                <a:gd name="connsiteX13" fmla="*/ 104911 w 254937"/>
                <a:gd name="connsiteY13" fmla="*/ 279126 h 3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4937" h="312084">
                  <a:moveTo>
                    <a:pt x="104848" y="279126"/>
                  </a:moveTo>
                  <a:cubicBezTo>
                    <a:pt x="75638" y="263124"/>
                    <a:pt x="43824" y="249535"/>
                    <a:pt x="43888" y="205529"/>
                  </a:cubicBezTo>
                  <a:cubicBezTo>
                    <a:pt x="15440" y="173335"/>
                    <a:pt x="18933" y="128948"/>
                    <a:pt x="5915" y="90848"/>
                  </a:cubicBezTo>
                  <a:lnTo>
                    <a:pt x="5915" y="90848"/>
                  </a:lnTo>
                  <a:cubicBezTo>
                    <a:pt x="-13008" y="41572"/>
                    <a:pt x="15249" y="-1545"/>
                    <a:pt x="65351" y="42"/>
                  </a:cubicBezTo>
                  <a:cubicBezTo>
                    <a:pt x="75765" y="360"/>
                    <a:pt x="85417" y="4170"/>
                    <a:pt x="93482" y="11028"/>
                  </a:cubicBezTo>
                  <a:cubicBezTo>
                    <a:pt x="108785" y="24045"/>
                    <a:pt x="127518" y="111422"/>
                    <a:pt x="119517" y="130726"/>
                  </a:cubicBezTo>
                  <a:cubicBezTo>
                    <a:pt x="105991" y="163429"/>
                    <a:pt x="109357" y="175684"/>
                    <a:pt x="140471" y="185336"/>
                  </a:cubicBezTo>
                  <a:cubicBezTo>
                    <a:pt x="161363" y="191814"/>
                    <a:pt x="176095" y="212578"/>
                    <a:pt x="199399" y="212007"/>
                  </a:cubicBezTo>
                  <a:cubicBezTo>
                    <a:pt x="203146" y="213150"/>
                    <a:pt x="206384" y="215054"/>
                    <a:pt x="209369" y="217658"/>
                  </a:cubicBezTo>
                  <a:cubicBezTo>
                    <a:pt x="220228" y="242042"/>
                    <a:pt x="259407" y="243058"/>
                    <a:pt x="254518" y="280460"/>
                  </a:cubicBezTo>
                  <a:cubicBezTo>
                    <a:pt x="253438" y="288334"/>
                    <a:pt x="251660" y="296017"/>
                    <a:pt x="249692" y="303701"/>
                  </a:cubicBezTo>
                  <a:cubicBezTo>
                    <a:pt x="209433" y="309289"/>
                    <a:pt x="168031" y="326497"/>
                    <a:pt x="133169" y="285603"/>
                  </a:cubicBezTo>
                  <a:cubicBezTo>
                    <a:pt x="127898" y="279380"/>
                    <a:pt x="114500" y="281095"/>
                    <a:pt x="104911" y="27912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5" name="Полилиния: фигура 224">
              <a:extLst>
                <a:ext uri="{FF2B5EF4-FFF2-40B4-BE49-F238E27FC236}">
                  <a16:creationId xmlns="" xmlns:a16="http://schemas.microsoft.com/office/drawing/2014/main" id="{7F2FF44E-BFFC-4BB4-A9F4-E0E59242B245}"/>
                </a:ext>
              </a:extLst>
            </p:cNvPr>
            <p:cNvSpPr/>
            <p:nvPr/>
          </p:nvSpPr>
          <p:spPr>
            <a:xfrm>
              <a:off x="11756770" y="5692484"/>
              <a:ext cx="211017" cy="507938"/>
            </a:xfrm>
            <a:custGeom>
              <a:avLst/>
              <a:gdLst>
                <a:gd name="connsiteX0" fmla="*/ 15367 w 211017"/>
                <a:gd name="connsiteY0" fmla="*/ 86996 h 507938"/>
                <a:gd name="connsiteX1" fmla="*/ 0 w 211017"/>
                <a:gd name="connsiteY1" fmla="*/ 21653 h 507938"/>
                <a:gd name="connsiteX2" fmla="*/ 17463 w 211017"/>
                <a:gd name="connsiteY2" fmla="*/ 0 h 507938"/>
                <a:gd name="connsiteX3" fmla="*/ 55626 w 211017"/>
                <a:gd name="connsiteY3" fmla="*/ 97219 h 507938"/>
                <a:gd name="connsiteX4" fmla="*/ 117666 w 211017"/>
                <a:gd name="connsiteY4" fmla="*/ 212028 h 507938"/>
                <a:gd name="connsiteX5" fmla="*/ 119698 w 211017"/>
                <a:gd name="connsiteY5" fmla="*/ 227522 h 507938"/>
                <a:gd name="connsiteX6" fmla="*/ 138240 w 211017"/>
                <a:gd name="connsiteY6" fmla="*/ 387733 h 507938"/>
                <a:gd name="connsiteX7" fmla="*/ 191072 w 211017"/>
                <a:gd name="connsiteY7" fmla="*/ 436247 h 507938"/>
                <a:gd name="connsiteX8" fmla="*/ 210503 w 211017"/>
                <a:gd name="connsiteY8" fmla="*/ 462219 h 507938"/>
                <a:gd name="connsiteX9" fmla="*/ 185801 w 211017"/>
                <a:gd name="connsiteY9" fmla="*/ 468188 h 507938"/>
                <a:gd name="connsiteX10" fmla="*/ 169418 w 211017"/>
                <a:gd name="connsiteY10" fmla="*/ 507939 h 507938"/>
                <a:gd name="connsiteX11" fmla="*/ 138367 w 211017"/>
                <a:gd name="connsiteY11" fmla="*/ 462409 h 507938"/>
                <a:gd name="connsiteX12" fmla="*/ 119190 w 211017"/>
                <a:gd name="connsiteY12" fmla="*/ 430532 h 507938"/>
                <a:gd name="connsiteX13" fmla="*/ 83757 w 211017"/>
                <a:gd name="connsiteY13" fmla="*/ 304865 h 507938"/>
                <a:gd name="connsiteX14" fmla="*/ 71628 w 211017"/>
                <a:gd name="connsiteY14" fmla="*/ 205360 h 507938"/>
                <a:gd name="connsiteX15" fmla="*/ 15304 w 211017"/>
                <a:gd name="connsiteY15" fmla="*/ 86996 h 50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1017" h="507938">
                  <a:moveTo>
                    <a:pt x="15367" y="86996"/>
                  </a:moveTo>
                  <a:cubicBezTo>
                    <a:pt x="10223" y="65215"/>
                    <a:pt x="5144" y="43434"/>
                    <a:pt x="0" y="21653"/>
                  </a:cubicBezTo>
                  <a:cubicBezTo>
                    <a:pt x="3111" y="13271"/>
                    <a:pt x="3302" y="2540"/>
                    <a:pt x="17463" y="0"/>
                  </a:cubicBezTo>
                  <a:cubicBezTo>
                    <a:pt x="11938" y="40894"/>
                    <a:pt x="33020" y="70104"/>
                    <a:pt x="55626" y="97219"/>
                  </a:cubicBezTo>
                  <a:cubicBezTo>
                    <a:pt x="83884" y="131065"/>
                    <a:pt x="89853" y="178245"/>
                    <a:pt x="117666" y="212028"/>
                  </a:cubicBezTo>
                  <a:cubicBezTo>
                    <a:pt x="120460" y="215393"/>
                    <a:pt x="121539" y="223584"/>
                    <a:pt x="119698" y="227522"/>
                  </a:cubicBezTo>
                  <a:cubicBezTo>
                    <a:pt x="93409" y="284862"/>
                    <a:pt x="138430" y="332996"/>
                    <a:pt x="138240" y="387733"/>
                  </a:cubicBezTo>
                  <a:cubicBezTo>
                    <a:pt x="138176" y="410910"/>
                    <a:pt x="170498" y="423103"/>
                    <a:pt x="191072" y="436247"/>
                  </a:cubicBezTo>
                  <a:cubicBezTo>
                    <a:pt x="201041" y="442597"/>
                    <a:pt x="213741" y="447105"/>
                    <a:pt x="210503" y="462219"/>
                  </a:cubicBezTo>
                  <a:cubicBezTo>
                    <a:pt x="206884" y="479300"/>
                    <a:pt x="195009" y="469394"/>
                    <a:pt x="185801" y="468188"/>
                  </a:cubicBezTo>
                  <a:cubicBezTo>
                    <a:pt x="155702" y="464378"/>
                    <a:pt x="168466" y="488698"/>
                    <a:pt x="169418" y="507939"/>
                  </a:cubicBezTo>
                  <a:cubicBezTo>
                    <a:pt x="149352" y="495556"/>
                    <a:pt x="134366" y="486031"/>
                    <a:pt x="138367" y="462409"/>
                  </a:cubicBezTo>
                  <a:cubicBezTo>
                    <a:pt x="141351" y="444756"/>
                    <a:pt x="128270" y="439232"/>
                    <a:pt x="119190" y="430532"/>
                  </a:cubicBezTo>
                  <a:cubicBezTo>
                    <a:pt x="83439" y="396369"/>
                    <a:pt x="67120" y="357697"/>
                    <a:pt x="83757" y="304865"/>
                  </a:cubicBezTo>
                  <a:cubicBezTo>
                    <a:pt x="94235" y="271654"/>
                    <a:pt x="82741" y="236284"/>
                    <a:pt x="71628" y="205360"/>
                  </a:cubicBezTo>
                  <a:cubicBezTo>
                    <a:pt x="56833" y="164275"/>
                    <a:pt x="34481" y="126302"/>
                    <a:pt x="15304" y="86996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6" name="Полилиния: фигура 225">
              <a:extLst>
                <a:ext uri="{FF2B5EF4-FFF2-40B4-BE49-F238E27FC236}">
                  <a16:creationId xmlns="" xmlns:a16="http://schemas.microsoft.com/office/drawing/2014/main" id="{01F385B9-FB13-4DAC-AF45-F17230490713}"/>
                </a:ext>
              </a:extLst>
            </p:cNvPr>
            <p:cNvSpPr/>
            <p:nvPr/>
          </p:nvSpPr>
          <p:spPr>
            <a:xfrm>
              <a:off x="11666408" y="5214899"/>
              <a:ext cx="146023" cy="94868"/>
            </a:xfrm>
            <a:custGeom>
              <a:avLst/>
              <a:gdLst>
                <a:gd name="connsiteX0" fmla="*/ 36959 w 146023"/>
                <a:gd name="connsiteY0" fmla="*/ 0 h 94868"/>
                <a:gd name="connsiteX1" fmla="*/ 97919 w 146023"/>
                <a:gd name="connsiteY1" fmla="*/ 32766 h 94868"/>
                <a:gd name="connsiteX2" fmla="*/ 123256 w 146023"/>
                <a:gd name="connsiteY2" fmla="*/ 38799 h 94868"/>
                <a:gd name="connsiteX3" fmla="*/ 144148 w 146023"/>
                <a:gd name="connsiteY3" fmla="*/ 68517 h 94868"/>
                <a:gd name="connsiteX4" fmla="*/ 107254 w 146023"/>
                <a:gd name="connsiteY4" fmla="*/ 90679 h 94868"/>
                <a:gd name="connsiteX5" fmla="*/ 29212 w 146023"/>
                <a:gd name="connsiteY5" fmla="*/ 86297 h 94868"/>
                <a:gd name="connsiteX6" fmla="*/ 4257 w 146023"/>
                <a:gd name="connsiteY6" fmla="*/ 83693 h 94868"/>
                <a:gd name="connsiteX7" fmla="*/ 7050 w 146023"/>
                <a:gd name="connsiteY7" fmla="*/ 58547 h 94868"/>
                <a:gd name="connsiteX8" fmla="*/ 36896 w 146023"/>
                <a:gd name="connsiteY8" fmla="*/ 0 h 9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23" h="94868">
                  <a:moveTo>
                    <a:pt x="36959" y="0"/>
                  </a:moveTo>
                  <a:cubicBezTo>
                    <a:pt x="52834" y="20510"/>
                    <a:pt x="72392" y="33020"/>
                    <a:pt x="97919" y="32766"/>
                  </a:cubicBezTo>
                  <a:cubicBezTo>
                    <a:pt x="106365" y="34798"/>
                    <a:pt x="114747" y="37211"/>
                    <a:pt x="123256" y="38799"/>
                  </a:cubicBezTo>
                  <a:cubicBezTo>
                    <a:pt x="139004" y="41847"/>
                    <a:pt x="150751" y="49213"/>
                    <a:pt x="144148" y="68517"/>
                  </a:cubicBezTo>
                  <a:cubicBezTo>
                    <a:pt x="138115" y="86106"/>
                    <a:pt x="125287" y="102934"/>
                    <a:pt x="107254" y="90679"/>
                  </a:cubicBezTo>
                  <a:cubicBezTo>
                    <a:pt x="80584" y="72517"/>
                    <a:pt x="56263" y="72010"/>
                    <a:pt x="29212" y="86297"/>
                  </a:cubicBezTo>
                  <a:cubicBezTo>
                    <a:pt x="21338" y="90424"/>
                    <a:pt x="11496" y="90805"/>
                    <a:pt x="4257" y="83693"/>
                  </a:cubicBezTo>
                  <a:cubicBezTo>
                    <a:pt x="-5077" y="74613"/>
                    <a:pt x="3304" y="66548"/>
                    <a:pt x="7050" y="58547"/>
                  </a:cubicBezTo>
                  <a:cubicBezTo>
                    <a:pt x="16322" y="38608"/>
                    <a:pt x="14544" y="12192"/>
                    <a:pt x="36896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7" name="Полилиния: фигура 226">
              <a:extLst>
                <a:ext uri="{FF2B5EF4-FFF2-40B4-BE49-F238E27FC236}">
                  <a16:creationId xmlns="" xmlns:a16="http://schemas.microsoft.com/office/drawing/2014/main" id="{236653F6-C23F-4210-8CD8-6BA1F3D36E33}"/>
                </a:ext>
              </a:extLst>
            </p:cNvPr>
            <p:cNvSpPr/>
            <p:nvPr/>
          </p:nvSpPr>
          <p:spPr>
            <a:xfrm>
              <a:off x="11664827" y="5132793"/>
              <a:ext cx="120456" cy="73978"/>
            </a:xfrm>
            <a:custGeom>
              <a:avLst/>
              <a:gdLst>
                <a:gd name="connsiteX0" fmla="*/ 8124 w 120456"/>
                <a:gd name="connsiteY0" fmla="*/ 33020 h 73978"/>
                <a:gd name="connsiteX1" fmla="*/ 504 w 120456"/>
                <a:gd name="connsiteY1" fmla="*/ 16637 h 73978"/>
                <a:gd name="connsiteX2" fmla="*/ 63813 w 120456"/>
                <a:gd name="connsiteY2" fmla="*/ 0 h 73978"/>
                <a:gd name="connsiteX3" fmla="*/ 69083 w 120456"/>
                <a:gd name="connsiteY3" fmla="*/ 317 h 73978"/>
                <a:gd name="connsiteX4" fmla="*/ 120455 w 120456"/>
                <a:gd name="connsiteY4" fmla="*/ 32068 h 73978"/>
                <a:gd name="connsiteX5" fmla="*/ 67941 w 120456"/>
                <a:gd name="connsiteY5" fmla="*/ 56706 h 73978"/>
                <a:gd name="connsiteX6" fmla="*/ 38604 w 120456"/>
                <a:gd name="connsiteY6" fmla="*/ 73978 h 73978"/>
                <a:gd name="connsiteX7" fmla="*/ 8124 w 120456"/>
                <a:gd name="connsiteY7" fmla="*/ 33084 h 7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56" h="73978">
                  <a:moveTo>
                    <a:pt x="8124" y="33020"/>
                  </a:moveTo>
                  <a:cubicBezTo>
                    <a:pt x="2599" y="29210"/>
                    <a:pt x="-1465" y="24575"/>
                    <a:pt x="504" y="16637"/>
                  </a:cubicBezTo>
                  <a:cubicBezTo>
                    <a:pt x="16569" y="-10668"/>
                    <a:pt x="42858" y="6286"/>
                    <a:pt x="63813" y="0"/>
                  </a:cubicBezTo>
                  <a:cubicBezTo>
                    <a:pt x="65591" y="64"/>
                    <a:pt x="67305" y="191"/>
                    <a:pt x="69083" y="317"/>
                  </a:cubicBezTo>
                  <a:cubicBezTo>
                    <a:pt x="85022" y="14732"/>
                    <a:pt x="120773" y="8953"/>
                    <a:pt x="120455" y="32068"/>
                  </a:cubicBezTo>
                  <a:cubicBezTo>
                    <a:pt x="120011" y="60452"/>
                    <a:pt x="84958" y="45022"/>
                    <a:pt x="67941" y="56706"/>
                  </a:cubicBezTo>
                  <a:cubicBezTo>
                    <a:pt x="58542" y="63119"/>
                    <a:pt x="48382" y="68263"/>
                    <a:pt x="38604" y="73978"/>
                  </a:cubicBezTo>
                  <a:cubicBezTo>
                    <a:pt x="30412" y="58674"/>
                    <a:pt x="25840" y="40196"/>
                    <a:pt x="8124" y="3308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8" name="Полилиния: фигура 227">
              <a:extLst>
                <a:ext uri="{FF2B5EF4-FFF2-40B4-BE49-F238E27FC236}">
                  <a16:creationId xmlns="" xmlns:a16="http://schemas.microsoft.com/office/drawing/2014/main" id="{754B015A-9AC4-4FEC-82AB-2AED1CBAD23F}"/>
                </a:ext>
              </a:extLst>
            </p:cNvPr>
            <p:cNvSpPr/>
            <p:nvPr/>
          </p:nvSpPr>
          <p:spPr>
            <a:xfrm>
              <a:off x="11206733" y="5840681"/>
              <a:ext cx="62547" cy="53289"/>
            </a:xfrm>
            <a:custGeom>
              <a:avLst/>
              <a:gdLst>
                <a:gd name="connsiteX0" fmla="*/ 62548 w 62547"/>
                <a:gd name="connsiteY0" fmla="*/ 20587 h 53289"/>
                <a:gd name="connsiteX1" fmla="*/ 62548 w 62547"/>
                <a:gd name="connsiteY1" fmla="*/ 28715 h 53289"/>
                <a:gd name="connsiteX2" fmla="*/ 24385 w 62547"/>
                <a:gd name="connsiteY2" fmla="*/ 53289 h 53289"/>
                <a:gd name="connsiteX3" fmla="*/ 5588 w 62547"/>
                <a:gd name="connsiteY3" fmla="*/ 16269 h 53289"/>
                <a:gd name="connsiteX4" fmla="*/ 62485 w 62547"/>
                <a:gd name="connsiteY4" fmla="*/ 20587 h 5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47" h="53289">
                  <a:moveTo>
                    <a:pt x="62548" y="20587"/>
                  </a:moveTo>
                  <a:cubicBezTo>
                    <a:pt x="62548" y="23317"/>
                    <a:pt x="62548" y="26048"/>
                    <a:pt x="62548" y="28715"/>
                  </a:cubicBezTo>
                  <a:cubicBezTo>
                    <a:pt x="49848" y="36906"/>
                    <a:pt x="37148" y="45098"/>
                    <a:pt x="24385" y="53289"/>
                  </a:cubicBezTo>
                  <a:cubicBezTo>
                    <a:pt x="9525" y="45796"/>
                    <a:pt x="-9652" y="37922"/>
                    <a:pt x="5588" y="16269"/>
                  </a:cubicBezTo>
                  <a:cubicBezTo>
                    <a:pt x="24385" y="-10528"/>
                    <a:pt x="44768" y="-749"/>
                    <a:pt x="62485" y="2058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29" name="Полилиния: фигура 228">
              <a:extLst>
                <a:ext uri="{FF2B5EF4-FFF2-40B4-BE49-F238E27FC236}">
                  <a16:creationId xmlns="" xmlns:a16="http://schemas.microsoft.com/office/drawing/2014/main" id="{D6E35E94-469C-447D-9955-B54E7FC38FEC}"/>
                </a:ext>
              </a:extLst>
            </p:cNvPr>
            <p:cNvSpPr/>
            <p:nvPr/>
          </p:nvSpPr>
          <p:spPr>
            <a:xfrm>
              <a:off x="11954266" y="5632726"/>
              <a:ext cx="45391" cy="28462"/>
            </a:xfrm>
            <a:custGeom>
              <a:avLst/>
              <a:gdLst>
                <a:gd name="connsiteX0" fmla="*/ 45328 w 45391"/>
                <a:gd name="connsiteY0" fmla="*/ 12895 h 28462"/>
                <a:gd name="connsiteX1" fmla="*/ 17515 w 45391"/>
                <a:gd name="connsiteY1" fmla="*/ 28325 h 28462"/>
                <a:gd name="connsiteX2" fmla="*/ 306 w 45391"/>
                <a:gd name="connsiteY2" fmla="*/ 11752 h 28462"/>
                <a:gd name="connsiteX3" fmla="*/ 25389 w 45391"/>
                <a:gd name="connsiteY3" fmla="*/ 195 h 28462"/>
                <a:gd name="connsiteX4" fmla="*/ 45391 w 45391"/>
                <a:gd name="connsiteY4" fmla="*/ 12895 h 2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1" h="28462">
                  <a:moveTo>
                    <a:pt x="45328" y="12895"/>
                  </a:moveTo>
                  <a:cubicBezTo>
                    <a:pt x="39930" y="25976"/>
                    <a:pt x="29326" y="29215"/>
                    <a:pt x="17515" y="28325"/>
                  </a:cubicBezTo>
                  <a:cubicBezTo>
                    <a:pt x="8371" y="27627"/>
                    <a:pt x="-1916" y="23499"/>
                    <a:pt x="306" y="11752"/>
                  </a:cubicBezTo>
                  <a:cubicBezTo>
                    <a:pt x="2847" y="-1901"/>
                    <a:pt x="15674" y="4"/>
                    <a:pt x="25389" y="195"/>
                  </a:cubicBezTo>
                  <a:cubicBezTo>
                    <a:pt x="33580" y="322"/>
                    <a:pt x="43931" y="-1139"/>
                    <a:pt x="45391" y="1289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0" name="Полилиния: фигура 229">
              <a:extLst>
                <a:ext uri="{FF2B5EF4-FFF2-40B4-BE49-F238E27FC236}">
                  <a16:creationId xmlns="" xmlns:a16="http://schemas.microsoft.com/office/drawing/2014/main" id="{F3792046-7577-44E3-A74A-D02896634655}"/>
                </a:ext>
              </a:extLst>
            </p:cNvPr>
            <p:cNvSpPr/>
            <p:nvPr/>
          </p:nvSpPr>
          <p:spPr>
            <a:xfrm>
              <a:off x="6888028" y="484695"/>
              <a:ext cx="1122115" cy="975498"/>
            </a:xfrm>
            <a:custGeom>
              <a:avLst/>
              <a:gdLst>
                <a:gd name="connsiteX0" fmla="*/ 1074046 w 1122115"/>
                <a:gd name="connsiteY0" fmla="*/ 539946 h 975498"/>
                <a:gd name="connsiteX1" fmla="*/ 1122115 w 1122115"/>
                <a:gd name="connsiteY1" fmla="*/ 564076 h 975498"/>
                <a:gd name="connsiteX2" fmla="*/ 1013277 w 1122115"/>
                <a:gd name="connsiteY2" fmla="*/ 589159 h 975498"/>
                <a:gd name="connsiteX3" fmla="*/ 972128 w 1122115"/>
                <a:gd name="connsiteY3" fmla="*/ 605796 h 975498"/>
                <a:gd name="connsiteX4" fmla="*/ 904692 w 1122115"/>
                <a:gd name="connsiteY4" fmla="*/ 607574 h 975498"/>
                <a:gd name="connsiteX5" fmla="*/ 783153 w 1122115"/>
                <a:gd name="connsiteY5" fmla="*/ 571506 h 975498"/>
                <a:gd name="connsiteX6" fmla="*/ 762452 w 1122115"/>
                <a:gd name="connsiteY6" fmla="*/ 615067 h 975498"/>
                <a:gd name="connsiteX7" fmla="*/ 879864 w 1122115"/>
                <a:gd name="connsiteY7" fmla="*/ 671963 h 975498"/>
                <a:gd name="connsiteX8" fmla="*/ 943364 w 1122115"/>
                <a:gd name="connsiteY8" fmla="*/ 645483 h 975498"/>
                <a:gd name="connsiteX9" fmla="*/ 988512 w 1122115"/>
                <a:gd name="connsiteY9" fmla="*/ 644531 h 975498"/>
                <a:gd name="connsiteX10" fmla="*/ 1011054 w 1122115"/>
                <a:gd name="connsiteY10" fmla="*/ 704602 h 975498"/>
                <a:gd name="connsiteX11" fmla="*/ 1009022 w 1122115"/>
                <a:gd name="connsiteY11" fmla="*/ 765372 h 975498"/>
                <a:gd name="connsiteX12" fmla="*/ 999688 w 1122115"/>
                <a:gd name="connsiteY12" fmla="*/ 815855 h 975498"/>
                <a:gd name="connsiteX13" fmla="*/ 882784 w 1122115"/>
                <a:gd name="connsiteY13" fmla="*/ 910026 h 975498"/>
                <a:gd name="connsiteX14" fmla="*/ 838842 w 1122115"/>
                <a:gd name="connsiteY14" fmla="*/ 918662 h 975498"/>
                <a:gd name="connsiteX15" fmla="*/ 769310 w 1122115"/>
                <a:gd name="connsiteY15" fmla="*/ 957016 h 975498"/>
                <a:gd name="connsiteX16" fmla="*/ 651009 w 1122115"/>
                <a:gd name="connsiteY16" fmla="*/ 968002 h 975498"/>
                <a:gd name="connsiteX17" fmla="*/ 640151 w 1122115"/>
                <a:gd name="connsiteY17" fmla="*/ 939617 h 975498"/>
                <a:gd name="connsiteX18" fmla="*/ 682823 w 1122115"/>
                <a:gd name="connsiteY18" fmla="*/ 907994 h 975498"/>
                <a:gd name="connsiteX19" fmla="*/ 620656 w 1122115"/>
                <a:gd name="connsiteY19" fmla="*/ 883737 h 975498"/>
                <a:gd name="connsiteX20" fmla="*/ 572142 w 1122115"/>
                <a:gd name="connsiteY20" fmla="*/ 815474 h 975498"/>
                <a:gd name="connsiteX21" fmla="*/ 570301 w 1122115"/>
                <a:gd name="connsiteY21" fmla="*/ 751211 h 975498"/>
                <a:gd name="connsiteX22" fmla="*/ 637928 w 1122115"/>
                <a:gd name="connsiteY22" fmla="*/ 671709 h 975498"/>
                <a:gd name="connsiteX23" fmla="*/ 643263 w 1122115"/>
                <a:gd name="connsiteY23" fmla="*/ 675011 h 975498"/>
                <a:gd name="connsiteX24" fmla="*/ 642564 w 1122115"/>
                <a:gd name="connsiteY24" fmla="*/ 674376 h 975498"/>
                <a:gd name="connsiteX25" fmla="*/ 557220 w 1122115"/>
                <a:gd name="connsiteY25" fmla="*/ 667836 h 975498"/>
                <a:gd name="connsiteX26" fmla="*/ 415234 w 1122115"/>
                <a:gd name="connsiteY26" fmla="*/ 718763 h 975498"/>
                <a:gd name="connsiteX27" fmla="*/ 362148 w 1122115"/>
                <a:gd name="connsiteY27" fmla="*/ 673868 h 975498"/>
                <a:gd name="connsiteX28" fmla="*/ 268993 w 1122115"/>
                <a:gd name="connsiteY28" fmla="*/ 662184 h 975498"/>
                <a:gd name="connsiteX29" fmla="*/ 236354 w 1122115"/>
                <a:gd name="connsiteY29" fmla="*/ 625989 h 975498"/>
                <a:gd name="connsiteX30" fmla="*/ 284106 w 1122115"/>
                <a:gd name="connsiteY30" fmla="*/ 596271 h 975498"/>
                <a:gd name="connsiteX31" fmla="*/ 294203 w 1122115"/>
                <a:gd name="connsiteY31" fmla="*/ 547629 h 975498"/>
                <a:gd name="connsiteX32" fmla="*/ 271215 w 1122115"/>
                <a:gd name="connsiteY32" fmla="*/ 492257 h 975498"/>
                <a:gd name="connsiteX33" fmla="*/ 303093 w 1122115"/>
                <a:gd name="connsiteY33" fmla="*/ 414533 h 975498"/>
                <a:gd name="connsiteX34" fmla="*/ 401835 w 1122115"/>
                <a:gd name="connsiteY34" fmla="*/ 336681 h 975498"/>
                <a:gd name="connsiteX35" fmla="*/ 400819 w 1122115"/>
                <a:gd name="connsiteY35" fmla="*/ 308741 h 975498"/>
                <a:gd name="connsiteX36" fmla="*/ 322333 w 1122115"/>
                <a:gd name="connsiteY36" fmla="*/ 314012 h 975498"/>
                <a:gd name="connsiteX37" fmla="*/ 293758 w 1122115"/>
                <a:gd name="connsiteY37" fmla="*/ 361955 h 975498"/>
                <a:gd name="connsiteX38" fmla="*/ 215844 w 1122115"/>
                <a:gd name="connsiteY38" fmla="*/ 377258 h 975498"/>
                <a:gd name="connsiteX39" fmla="*/ 120466 w 1122115"/>
                <a:gd name="connsiteY39" fmla="*/ 365003 h 975498"/>
                <a:gd name="connsiteX40" fmla="*/ 25789 w 1122115"/>
                <a:gd name="connsiteY40" fmla="*/ 352557 h 975498"/>
                <a:gd name="connsiteX41" fmla="*/ 1214 w 1122115"/>
                <a:gd name="connsiteY41" fmla="*/ 307281 h 975498"/>
                <a:gd name="connsiteX42" fmla="*/ 39568 w 1122115"/>
                <a:gd name="connsiteY42" fmla="*/ 281627 h 975498"/>
                <a:gd name="connsiteX43" fmla="*/ 58364 w 1122115"/>
                <a:gd name="connsiteY43" fmla="*/ 279468 h 975498"/>
                <a:gd name="connsiteX44" fmla="*/ 212541 w 1122115"/>
                <a:gd name="connsiteY44" fmla="*/ 209300 h 975498"/>
                <a:gd name="connsiteX45" fmla="*/ 274137 w 1122115"/>
                <a:gd name="connsiteY45" fmla="*/ 212729 h 975498"/>
                <a:gd name="connsiteX46" fmla="*/ 385262 w 1122115"/>
                <a:gd name="connsiteY46" fmla="*/ 138814 h 975498"/>
                <a:gd name="connsiteX47" fmla="*/ 383484 w 1122115"/>
                <a:gd name="connsiteY47" fmla="*/ 124971 h 975498"/>
                <a:gd name="connsiteX48" fmla="*/ 347035 w 1122115"/>
                <a:gd name="connsiteY48" fmla="*/ 28070 h 975498"/>
                <a:gd name="connsiteX49" fmla="*/ 349639 w 1122115"/>
                <a:gd name="connsiteY49" fmla="*/ 2098 h 975498"/>
                <a:gd name="connsiteX50" fmla="*/ 371927 w 1122115"/>
                <a:gd name="connsiteY50" fmla="*/ 17275 h 975498"/>
                <a:gd name="connsiteX51" fmla="*/ 389834 w 1122115"/>
                <a:gd name="connsiteY51" fmla="*/ 75251 h 975498"/>
                <a:gd name="connsiteX52" fmla="*/ 432887 w 1122115"/>
                <a:gd name="connsiteY52" fmla="*/ 99762 h 975498"/>
                <a:gd name="connsiteX53" fmla="*/ 537408 w 1122115"/>
                <a:gd name="connsiteY53" fmla="*/ 121415 h 975498"/>
                <a:gd name="connsiteX54" fmla="*/ 534423 w 1122115"/>
                <a:gd name="connsiteY54" fmla="*/ 142434 h 975498"/>
                <a:gd name="connsiteX55" fmla="*/ 467177 w 1122115"/>
                <a:gd name="connsiteY55" fmla="*/ 151388 h 975498"/>
                <a:gd name="connsiteX56" fmla="*/ 416758 w 1122115"/>
                <a:gd name="connsiteY56" fmla="*/ 165294 h 975498"/>
                <a:gd name="connsiteX57" fmla="*/ 419171 w 1122115"/>
                <a:gd name="connsiteY57" fmla="*/ 186694 h 975498"/>
                <a:gd name="connsiteX58" fmla="*/ 515119 w 1122115"/>
                <a:gd name="connsiteY58" fmla="*/ 275213 h 975498"/>
                <a:gd name="connsiteX59" fmla="*/ 548965 w 1122115"/>
                <a:gd name="connsiteY59" fmla="*/ 312805 h 975498"/>
                <a:gd name="connsiteX60" fmla="*/ 623768 w 1122115"/>
                <a:gd name="connsiteY60" fmla="*/ 350016 h 975498"/>
                <a:gd name="connsiteX61" fmla="*/ 637928 w 1122115"/>
                <a:gd name="connsiteY61" fmla="*/ 352620 h 975498"/>
                <a:gd name="connsiteX62" fmla="*/ 729305 w 1122115"/>
                <a:gd name="connsiteY62" fmla="*/ 406087 h 975498"/>
                <a:gd name="connsiteX63" fmla="*/ 814713 w 1122115"/>
                <a:gd name="connsiteY63" fmla="*/ 458031 h 975498"/>
                <a:gd name="connsiteX64" fmla="*/ 855162 w 1122115"/>
                <a:gd name="connsiteY64" fmla="*/ 501528 h 975498"/>
                <a:gd name="connsiteX65" fmla="*/ 923234 w 1122115"/>
                <a:gd name="connsiteY65" fmla="*/ 542740 h 975498"/>
                <a:gd name="connsiteX66" fmla="*/ 1074046 w 1122115"/>
                <a:gd name="connsiteY66" fmla="*/ 540136 h 97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122115" h="975498">
                  <a:moveTo>
                    <a:pt x="1074046" y="539946"/>
                  </a:moveTo>
                  <a:cubicBezTo>
                    <a:pt x="1091065" y="541597"/>
                    <a:pt x="1110305" y="537088"/>
                    <a:pt x="1122115" y="564076"/>
                  </a:cubicBezTo>
                  <a:cubicBezTo>
                    <a:pt x="1082873" y="564457"/>
                    <a:pt x="1046297" y="569537"/>
                    <a:pt x="1013277" y="589159"/>
                  </a:cubicBezTo>
                  <a:cubicBezTo>
                    <a:pt x="997402" y="588587"/>
                    <a:pt x="983241" y="592778"/>
                    <a:pt x="972128" y="605796"/>
                  </a:cubicBezTo>
                  <a:cubicBezTo>
                    <a:pt x="950221" y="631323"/>
                    <a:pt x="924186" y="627894"/>
                    <a:pt x="904692" y="607574"/>
                  </a:cubicBezTo>
                  <a:cubicBezTo>
                    <a:pt x="869513" y="570871"/>
                    <a:pt x="822777" y="587317"/>
                    <a:pt x="783153" y="571506"/>
                  </a:cubicBezTo>
                  <a:cubicBezTo>
                    <a:pt x="764802" y="564203"/>
                    <a:pt x="753562" y="589984"/>
                    <a:pt x="762452" y="615067"/>
                  </a:cubicBezTo>
                  <a:cubicBezTo>
                    <a:pt x="777374" y="656850"/>
                    <a:pt x="841764" y="689680"/>
                    <a:pt x="879864" y="671963"/>
                  </a:cubicBezTo>
                  <a:cubicBezTo>
                    <a:pt x="900818" y="662247"/>
                    <a:pt x="922726" y="655643"/>
                    <a:pt x="943364" y="645483"/>
                  </a:cubicBezTo>
                  <a:cubicBezTo>
                    <a:pt x="958921" y="637800"/>
                    <a:pt x="974161" y="628656"/>
                    <a:pt x="988512" y="644531"/>
                  </a:cubicBezTo>
                  <a:cubicBezTo>
                    <a:pt x="1003244" y="660787"/>
                    <a:pt x="1020198" y="676980"/>
                    <a:pt x="1011054" y="704602"/>
                  </a:cubicBezTo>
                  <a:cubicBezTo>
                    <a:pt x="1004514" y="724351"/>
                    <a:pt x="1010483" y="745115"/>
                    <a:pt x="1009022" y="765372"/>
                  </a:cubicBezTo>
                  <a:cubicBezTo>
                    <a:pt x="1007753" y="782517"/>
                    <a:pt x="1012578" y="801123"/>
                    <a:pt x="999688" y="815855"/>
                  </a:cubicBezTo>
                  <a:cubicBezTo>
                    <a:pt x="968446" y="858336"/>
                    <a:pt x="926091" y="884689"/>
                    <a:pt x="882784" y="910026"/>
                  </a:cubicBezTo>
                  <a:cubicBezTo>
                    <a:pt x="868560" y="918408"/>
                    <a:pt x="852178" y="912566"/>
                    <a:pt x="838842" y="918662"/>
                  </a:cubicBezTo>
                  <a:cubicBezTo>
                    <a:pt x="815030" y="929584"/>
                    <a:pt x="788360" y="934346"/>
                    <a:pt x="769310" y="957016"/>
                  </a:cubicBezTo>
                  <a:cubicBezTo>
                    <a:pt x="753753" y="975558"/>
                    <a:pt x="668663" y="981845"/>
                    <a:pt x="651009" y="968002"/>
                  </a:cubicBezTo>
                  <a:cubicBezTo>
                    <a:pt x="642183" y="961080"/>
                    <a:pt x="638309" y="951491"/>
                    <a:pt x="640151" y="939617"/>
                  </a:cubicBezTo>
                  <a:cubicBezTo>
                    <a:pt x="647199" y="919868"/>
                    <a:pt x="665868" y="916566"/>
                    <a:pt x="682823" y="907994"/>
                  </a:cubicBezTo>
                  <a:cubicBezTo>
                    <a:pt x="661423" y="896246"/>
                    <a:pt x="643199" y="885896"/>
                    <a:pt x="620656" y="883737"/>
                  </a:cubicBezTo>
                  <a:cubicBezTo>
                    <a:pt x="587128" y="880498"/>
                    <a:pt x="567190" y="851097"/>
                    <a:pt x="572142" y="815474"/>
                  </a:cubicBezTo>
                  <a:cubicBezTo>
                    <a:pt x="575191" y="793693"/>
                    <a:pt x="577222" y="772929"/>
                    <a:pt x="570301" y="751211"/>
                  </a:cubicBezTo>
                  <a:cubicBezTo>
                    <a:pt x="555823" y="705682"/>
                    <a:pt x="591002" y="665042"/>
                    <a:pt x="637928" y="671709"/>
                  </a:cubicBezTo>
                  <a:cubicBezTo>
                    <a:pt x="639770" y="672598"/>
                    <a:pt x="641611" y="673741"/>
                    <a:pt x="643263" y="675011"/>
                  </a:cubicBezTo>
                  <a:cubicBezTo>
                    <a:pt x="643199" y="674757"/>
                    <a:pt x="642945" y="674757"/>
                    <a:pt x="642564" y="674376"/>
                  </a:cubicBezTo>
                  <a:cubicBezTo>
                    <a:pt x="615703" y="643705"/>
                    <a:pt x="587319" y="657294"/>
                    <a:pt x="557220" y="667836"/>
                  </a:cubicBezTo>
                  <a:cubicBezTo>
                    <a:pt x="509785" y="684409"/>
                    <a:pt x="466288" y="713746"/>
                    <a:pt x="415234" y="718763"/>
                  </a:cubicBezTo>
                  <a:cubicBezTo>
                    <a:pt x="393961" y="708793"/>
                    <a:pt x="382023" y="686314"/>
                    <a:pt x="362148" y="673868"/>
                  </a:cubicBezTo>
                  <a:cubicBezTo>
                    <a:pt x="332240" y="655135"/>
                    <a:pt x="300108" y="664470"/>
                    <a:pt x="268993" y="662184"/>
                  </a:cubicBezTo>
                  <a:cubicBezTo>
                    <a:pt x="246070" y="660469"/>
                    <a:pt x="231782" y="654310"/>
                    <a:pt x="236354" y="625989"/>
                  </a:cubicBezTo>
                  <a:cubicBezTo>
                    <a:pt x="247213" y="606685"/>
                    <a:pt x="270581" y="610558"/>
                    <a:pt x="284106" y="596271"/>
                  </a:cubicBezTo>
                  <a:cubicBezTo>
                    <a:pt x="305316" y="584269"/>
                    <a:pt x="301759" y="566680"/>
                    <a:pt x="294203" y="547629"/>
                  </a:cubicBezTo>
                  <a:cubicBezTo>
                    <a:pt x="286837" y="529087"/>
                    <a:pt x="275852" y="512577"/>
                    <a:pt x="271215" y="492257"/>
                  </a:cubicBezTo>
                  <a:cubicBezTo>
                    <a:pt x="261564" y="449839"/>
                    <a:pt x="265945" y="424502"/>
                    <a:pt x="303093" y="414533"/>
                  </a:cubicBezTo>
                  <a:cubicBezTo>
                    <a:pt x="348115" y="402468"/>
                    <a:pt x="362339" y="353001"/>
                    <a:pt x="401835" y="336681"/>
                  </a:cubicBezTo>
                  <a:cubicBezTo>
                    <a:pt x="413901" y="331728"/>
                    <a:pt x="406978" y="317695"/>
                    <a:pt x="400819" y="308741"/>
                  </a:cubicBezTo>
                  <a:cubicBezTo>
                    <a:pt x="382722" y="282516"/>
                    <a:pt x="342590" y="285183"/>
                    <a:pt x="322333" y="314012"/>
                  </a:cubicBezTo>
                  <a:cubicBezTo>
                    <a:pt x="311666" y="329188"/>
                    <a:pt x="306078" y="347730"/>
                    <a:pt x="293758" y="361955"/>
                  </a:cubicBezTo>
                  <a:cubicBezTo>
                    <a:pt x="269946" y="389387"/>
                    <a:pt x="245371" y="395864"/>
                    <a:pt x="215844" y="377258"/>
                  </a:cubicBezTo>
                  <a:cubicBezTo>
                    <a:pt x="185173" y="357827"/>
                    <a:pt x="158377" y="347667"/>
                    <a:pt x="120466" y="365003"/>
                  </a:cubicBezTo>
                  <a:cubicBezTo>
                    <a:pt x="92336" y="377893"/>
                    <a:pt x="55633" y="370781"/>
                    <a:pt x="25789" y="352557"/>
                  </a:cubicBezTo>
                  <a:cubicBezTo>
                    <a:pt x="9914" y="342904"/>
                    <a:pt x="-4310" y="330458"/>
                    <a:pt x="1214" y="307281"/>
                  </a:cubicBezTo>
                  <a:cubicBezTo>
                    <a:pt x="6230" y="286072"/>
                    <a:pt x="22041" y="282135"/>
                    <a:pt x="39568" y="281627"/>
                  </a:cubicBezTo>
                  <a:cubicBezTo>
                    <a:pt x="45918" y="281436"/>
                    <a:pt x="52140" y="280357"/>
                    <a:pt x="58364" y="279468"/>
                  </a:cubicBezTo>
                  <a:cubicBezTo>
                    <a:pt x="118943" y="279341"/>
                    <a:pt x="166378" y="246511"/>
                    <a:pt x="212541" y="209300"/>
                  </a:cubicBezTo>
                  <a:cubicBezTo>
                    <a:pt x="232544" y="193171"/>
                    <a:pt x="253499" y="211649"/>
                    <a:pt x="274137" y="212729"/>
                  </a:cubicBezTo>
                  <a:cubicBezTo>
                    <a:pt x="319095" y="201743"/>
                    <a:pt x="353576" y="172787"/>
                    <a:pt x="385262" y="138814"/>
                  </a:cubicBezTo>
                  <a:cubicBezTo>
                    <a:pt x="390532" y="133163"/>
                    <a:pt x="385326" y="129734"/>
                    <a:pt x="383484" y="124971"/>
                  </a:cubicBezTo>
                  <a:cubicBezTo>
                    <a:pt x="370974" y="92777"/>
                    <a:pt x="358909" y="60455"/>
                    <a:pt x="347035" y="28070"/>
                  </a:cubicBezTo>
                  <a:cubicBezTo>
                    <a:pt x="343796" y="19116"/>
                    <a:pt x="340558" y="7369"/>
                    <a:pt x="349639" y="2098"/>
                  </a:cubicBezTo>
                  <a:cubicBezTo>
                    <a:pt x="362084" y="-5077"/>
                    <a:pt x="368371" y="7686"/>
                    <a:pt x="371927" y="17275"/>
                  </a:cubicBezTo>
                  <a:cubicBezTo>
                    <a:pt x="378912" y="36134"/>
                    <a:pt x="383040" y="56264"/>
                    <a:pt x="389834" y="75251"/>
                  </a:cubicBezTo>
                  <a:cubicBezTo>
                    <a:pt x="397264" y="95888"/>
                    <a:pt x="401835" y="111192"/>
                    <a:pt x="432887" y="99762"/>
                  </a:cubicBezTo>
                  <a:cubicBezTo>
                    <a:pt x="466732" y="87252"/>
                    <a:pt x="504705" y="102810"/>
                    <a:pt x="537408" y="121415"/>
                  </a:cubicBezTo>
                  <a:cubicBezTo>
                    <a:pt x="547885" y="127384"/>
                    <a:pt x="545409" y="135512"/>
                    <a:pt x="534423" y="142434"/>
                  </a:cubicBezTo>
                  <a:cubicBezTo>
                    <a:pt x="512897" y="156023"/>
                    <a:pt x="492831" y="164532"/>
                    <a:pt x="467177" y="151388"/>
                  </a:cubicBezTo>
                  <a:cubicBezTo>
                    <a:pt x="449524" y="142307"/>
                    <a:pt x="427235" y="134560"/>
                    <a:pt x="416758" y="165294"/>
                  </a:cubicBezTo>
                  <a:cubicBezTo>
                    <a:pt x="414154" y="172978"/>
                    <a:pt x="409773" y="181804"/>
                    <a:pt x="419171" y="186694"/>
                  </a:cubicBezTo>
                  <a:cubicBezTo>
                    <a:pt x="458223" y="207204"/>
                    <a:pt x="469717" y="261307"/>
                    <a:pt x="515119" y="275213"/>
                  </a:cubicBezTo>
                  <a:cubicBezTo>
                    <a:pt x="530169" y="279849"/>
                    <a:pt x="539630" y="297883"/>
                    <a:pt x="548965" y="312805"/>
                  </a:cubicBezTo>
                  <a:cubicBezTo>
                    <a:pt x="566681" y="341126"/>
                    <a:pt x="580397" y="379798"/>
                    <a:pt x="623768" y="350016"/>
                  </a:cubicBezTo>
                  <a:cubicBezTo>
                    <a:pt x="626879" y="347857"/>
                    <a:pt x="635452" y="349445"/>
                    <a:pt x="637928" y="352620"/>
                  </a:cubicBezTo>
                  <a:cubicBezTo>
                    <a:pt x="662313" y="383227"/>
                    <a:pt x="701746" y="384307"/>
                    <a:pt x="729305" y="406087"/>
                  </a:cubicBezTo>
                  <a:cubicBezTo>
                    <a:pt x="756228" y="427423"/>
                    <a:pt x="784232" y="444695"/>
                    <a:pt x="814713" y="458031"/>
                  </a:cubicBezTo>
                  <a:cubicBezTo>
                    <a:pt x="834143" y="466540"/>
                    <a:pt x="847923" y="476827"/>
                    <a:pt x="855162" y="501528"/>
                  </a:cubicBezTo>
                  <a:cubicBezTo>
                    <a:pt x="864687" y="534167"/>
                    <a:pt x="900691" y="543756"/>
                    <a:pt x="923234" y="542740"/>
                  </a:cubicBezTo>
                  <a:cubicBezTo>
                    <a:pt x="973526" y="540454"/>
                    <a:pt x="1024263" y="556900"/>
                    <a:pt x="1074046" y="54013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1" name="Полилиния: фигура 230">
              <a:extLst>
                <a:ext uri="{FF2B5EF4-FFF2-40B4-BE49-F238E27FC236}">
                  <a16:creationId xmlns="" xmlns:a16="http://schemas.microsoft.com/office/drawing/2014/main" id="{51185B09-F111-4C6E-A28F-9B6C5BB522E6}"/>
                </a:ext>
              </a:extLst>
            </p:cNvPr>
            <p:cNvSpPr/>
            <p:nvPr/>
          </p:nvSpPr>
          <p:spPr>
            <a:xfrm>
              <a:off x="6597743" y="261684"/>
              <a:ext cx="745078" cy="836489"/>
            </a:xfrm>
            <a:custGeom>
              <a:avLst/>
              <a:gdLst>
                <a:gd name="connsiteX0" fmla="*/ 351125 w 745078"/>
                <a:gd name="connsiteY0" fmla="*/ 517401 h 836489"/>
                <a:gd name="connsiteX1" fmla="*/ 311628 w 745078"/>
                <a:gd name="connsiteY1" fmla="*/ 536768 h 836489"/>
                <a:gd name="connsiteX2" fmla="*/ 351442 w 745078"/>
                <a:gd name="connsiteY2" fmla="*/ 564835 h 836489"/>
                <a:gd name="connsiteX3" fmla="*/ 431643 w 745078"/>
                <a:gd name="connsiteY3" fmla="*/ 537784 h 836489"/>
                <a:gd name="connsiteX4" fmla="*/ 452852 w 745078"/>
                <a:gd name="connsiteY4" fmla="*/ 535879 h 836489"/>
                <a:gd name="connsiteX5" fmla="*/ 494952 w 745078"/>
                <a:gd name="connsiteY5" fmla="*/ 569026 h 836489"/>
                <a:gd name="connsiteX6" fmla="*/ 588742 w 745078"/>
                <a:gd name="connsiteY6" fmla="*/ 538165 h 836489"/>
                <a:gd name="connsiteX7" fmla="*/ 673769 w 745078"/>
                <a:gd name="connsiteY7" fmla="*/ 492699 h 836489"/>
                <a:gd name="connsiteX8" fmla="*/ 713774 w 745078"/>
                <a:gd name="connsiteY8" fmla="*/ 525910 h 836489"/>
                <a:gd name="connsiteX9" fmla="*/ 745079 w 745078"/>
                <a:gd name="connsiteY9" fmla="*/ 562486 h 836489"/>
                <a:gd name="connsiteX10" fmla="*/ 711361 w 745078"/>
                <a:gd name="connsiteY10" fmla="*/ 580139 h 836489"/>
                <a:gd name="connsiteX11" fmla="*/ 667673 w 745078"/>
                <a:gd name="connsiteY11" fmla="*/ 612397 h 836489"/>
                <a:gd name="connsiteX12" fmla="*/ 630398 w 745078"/>
                <a:gd name="connsiteY12" fmla="*/ 643258 h 836489"/>
                <a:gd name="connsiteX13" fmla="*/ 595092 w 745078"/>
                <a:gd name="connsiteY13" fmla="*/ 746637 h 836489"/>
                <a:gd name="connsiteX14" fmla="*/ 587345 w 745078"/>
                <a:gd name="connsiteY14" fmla="*/ 836490 h 836489"/>
                <a:gd name="connsiteX15" fmla="*/ 534132 w 745078"/>
                <a:gd name="connsiteY15" fmla="*/ 761432 h 836489"/>
                <a:gd name="connsiteX16" fmla="*/ 446438 w 745078"/>
                <a:gd name="connsiteY16" fmla="*/ 666118 h 836489"/>
                <a:gd name="connsiteX17" fmla="*/ 253589 w 745078"/>
                <a:gd name="connsiteY17" fmla="*/ 619763 h 836489"/>
                <a:gd name="connsiteX18" fmla="*/ 188755 w 745078"/>
                <a:gd name="connsiteY18" fmla="*/ 631384 h 836489"/>
                <a:gd name="connsiteX19" fmla="*/ 161514 w 745078"/>
                <a:gd name="connsiteY19" fmla="*/ 626177 h 836489"/>
                <a:gd name="connsiteX20" fmla="*/ 144242 w 745078"/>
                <a:gd name="connsiteY20" fmla="*/ 574106 h 836489"/>
                <a:gd name="connsiteX21" fmla="*/ 127796 w 745078"/>
                <a:gd name="connsiteY21" fmla="*/ 552453 h 836489"/>
                <a:gd name="connsiteX22" fmla="*/ 56549 w 745078"/>
                <a:gd name="connsiteY22" fmla="*/ 480507 h 836489"/>
                <a:gd name="connsiteX23" fmla="*/ 67343 w 745078"/>
                <a:gd name="connsiteY23" fmla="*/ 395988 h 836489"/>
                <a:gd name="connsiteX24" fmla="*/ 139734 w 745078"/>
                <a:gd name="connsiteY24" fmla="*/ 445645 h 836489"/>
                <a:gd name="connsiteX25" fmla="*/ 169198 w 745078"/>
                <a:gd name="connsiteY25" fmla="*/ 500890 h 836489"/>
                <a:gd name="connsiteX26" fmla="*/ 195931 w 745078"/>
                <a:gd name="connsiteY26" fmla="*/ 502541 h 836489"/>
                <a:gd name="connsiteX27" fmla="*/ 193074 w 745078"/>
                <a:gd name="connsiteY27" fmla="*/ 473395 h 836489"/>
                <a:gd name="connsiteX28" fmla="*/ 126525 w 745078"/>
                <a:gd name="connsiteY28" fmla="*/ 393130 h 836489"/>
                <a:gd name="connsiteX29" fmla="*/ 68423 w 745078"/>
                <a:gd name="connsiteY29" fmla="*/ 394972 h 836489"/>
                <a:gd name="connsiteX30" fmla="*/ 38578 w 745078"/>
                <a:gd name="connsiteY30" fmla="*/ 361888 h 836489"/>
                <a:gd name="connsiteX31" fmla="*/ 15718 w 745078"/>
                <a:gd name="connsiteY31" fmla="*/ 353633 h 836489"/>
                <a:gd name="connsiteX32" fmla="*/ 32990 w 745078"/>
                <a:gd name="connsiteY32" fmla="*/ 234634 h 836489"/>
                <a:gd name="connsiteX33" fmla="*/ 46135 w 745078"/>
                <a:gd name="connsiteY33" fmla="*/ 198248 h 836489"/>
                <a:gd name="connsiteX34" fmla="*/ 112619 w 745078"/>
                <a:gd name="connsiteY34" fmla="*/ 179960 h 836489"/>
                <a:gd name="connsiteX35" fmla="*/ 147735 w 745078"/>
                <a:gd name="connsiteY35" fmla="*/ 170943 h 836489"/>
                <a:gd name="connsiteX36" fmla="*/ 171039 w 745078"/>
                <a:gd name="connsiteY36" fmla="*/ 156719 h 836489"/>
                <a:gd name="connsiteX37" fmla="*/ 177516 w 745078"/>
                <a:gd name="connsiteY37" fmla="*/ 180849 h 836489"/>
                <a:gd name="connsiteX38" fmla="*/ 197455 w 745078"/>
                <a:gd name="connsiteY38" fmla="*/ 226696 h 836489"/>
                <a:gd name="connsiteX39" fmla="*/ 213203 w 745078"/>
                <a:gd name="connsiteY39" fmla="*/ 232538 h 836489"/>
                <a:gd name="connsiteX40" fmla="*/ 218982 w 745078"/>
                <a:gd name="connsiteY40" fmla="*/ 214377 h 836489"/>
                <a:gd name="connsiteX41" fmla="*/ 264321 w 745078"/>
                <a:gd name="connsiteY41" fmla="*/ 84519 h 836489"/>
                <a:gd name="connsiteX42" fmla="*/ 271305 w 745078"/>
                <a:gd name="connsiteY42" fmla="*/ 71120 h 836489"/>
                <a:gd name="connsiteX43" fmla="*/ 314803 w 745078"/>
                <a:gd name="connsiteY43" fmla="*/ 0 h 836489"/>
                <a:gd name="connsiteX44" fmla="*/ 301277 w 745078"/>
                <a:gd name="connsiteY44" fmla="*/ 60960 h 836489"/>
                <a:gd name="connsiteX45" fmla="*/ 331059 w 745078"/>
                <a:gd name="connsiteY45" fmla="*/ 134367 h 836489"/>
                <a:gd name="connsiteX46" fmla="*/ 366111 w 745078"/>
                <a:gd name="connsiteY46" fmla="*/ 190183 h 836489"/>
                <a:gd name="connsiteX47" fmla="*/ 330361 w 745078"/>
                <a:gd name="connsiteY47" fmla="*/ 183198 h 836489"/>
                <a:gd name="connsiteX48" fmla="*/ 287562 w 745078"/>
                <a:gd name="connsiteY48" fmla="*/ 158243 h 836489"/>
                <a:gd name="connsiteX49" fmla="*/ 267051 w 745078"/>
                <a:gd name="connsiteY49" fmla="*/ 163196 h 836489"/>
                <a:gd name="connsiteX50" fmla="*/ 277719 w 745078"/>
                <a:gd name="connsiteY50" fmla="*/ 181230 h 836489"/>
                <a:gd name="connsiteX51" fmla="*/ 311501 w 745078"/>
                <a:gd name="connsiteY51" fmla="*/ 199454 h 836489"/>
                <a:gd name="connsiteX52" fmla="*/ 330424 w 745078"/>
                <a:gd name="connsiteY52" fmla="*/ 211710 h 836489"/>
                <a:gd name="connsiteX53" fmla="*/ 421292 w 745078"/>
                <a:gd name="connsiteY53" fmla="*/ 335028 h 836489"/>
                <a:gd name="connsiteX54" fmla="*/ 421292 w 745078"/>
                <a:gd name="connsiteY54" fmla="*/ 354776 h 836489"/>
                <a:gd name="connsiteX55" fmla="*/ 438438 w 745078"/>
                <a:gd name="connsiteY55" fmla="*/ 396178 h 836489"/>
                <a:gd name="connsiteX56" fmla="*/ 466695 w 745078"/>
                <a:gd name="connsiteY56" fmla="*/ 428310 h 836489"/>
                <a:gd name="connsiteX57" fmla="*/ 435580 w 745078"/>
                <a:gd name="connsiteY57" fmla="*/ 448693 h 836489"/>
                <a:gd name="connsiteX58" fmla="*/ 420403 w 745078"/>
                <a:gd name="connsiteY58" fmla="*/ 475427 h 836489"/>
                <a:gd name="connsiteX59" fmla="*/ 391575 w 745078"/>
                <a:gd name="connsiteY59" fmla="*/ 496064 h 836489"/>
                <a:gd name="connsiteX60" fmla="*/ 350998 w 745078"/>
                <a:gd name="connsiteY60" fmla="*/ 517464 h 83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745078" h="836489">
                  <a:moveTo>
                    <a:pt x="351125" y="517401"/>
                  </a:moveTo>
                  <a:cubicBezTo>
                    <a:pt x="335822" y="519687"/>
                    <a:pt x="312136" y="512511"/>
                    <a:pt x="311628" y="536768"/>
                  </a:cubicBezTo>
                  <a:cubicBezTo>
                    <a:pt x="311120" y="559628"/>
                    <a:pt x="333091" y="562740"/>
                    <a:pt x="351442" y="564835"/>
                  </a:cubicBezTo>
                  <a:cubicBezTo>
                    <a:pt x="381923" y="568328"/>
                    <a:pt x="415006" y="583314"/>
                    <a:pt x="431643" y="537784"/>
                  </a:cubicBezTo>
                  <a:cubicBezTo>
                    <a:pt x="435834" y="526291"/>
                    <a:pt x="447327" y="526227"/>
                    <a:pt x="452852" y="535879"/>
                  </a:cubicBezTo>
                  <a:cubicBezTo>
                    <a:pt x="463012" y="553596"/>
                    <a:pt x="479776" y="559692"/>
                    <a:pt x="494952" y="569026"/>
                  </a:cubicBezTo>
                  <a:cubicBezTo>
                    <a:pt x="546261" y="600459"/>
                    <a:pt x="563151" y="594934"/>
                    <a:pt x="588742" y="538165"/>
                  </a:cubicBezTo>
                  <a:cubicBezTo>
                    <a:pt x="608046" y="495366"/>
                    <a:pt x="631922" y="483047"/>
                    <a:pt x="673769" y="492699"/>
                  </a:cubicBezTo>
                  <a:cubicBezTo>
                    <a:pt x="692501" y="497017"/>
                    <a:pt x="707360" y="506478"/>
                    <a:pt x="713774" y="525910"/>
                  </a:cubicBezTo>
                  <a:cubicBezTo>
                    <a:pt x="719488" y="543309"/>
                    <a:pt x="728505" y="556644"/>
                    <a:pt x="745079" y="562486"/>
                  </a:cubicBezTo>
                  <a:cubicBezTo>
                    <a:pt x="737205" y="581726"/>
                    <a:pt x="723235" y="579123"/>
                    <a:pt x="711361" y="580139"/>
                  </a:cubicBezTo>
                  <a:cubicBezTo>
                    <a:pt x="690723" y="581917"/>
                    <a:pt x="674975" y="589791"/>
                    <a:pt x="667673" y="612397"/>
                  </a:cubicBezTo>
                  <a:cubicBezTo>
                    <a:pt x="661640" y="631193"/>
                    <a:pt x="646781" y="637543"/>
                    <a:pt x="630398" y="643258"/>
                  </a:cubicBezTo>
                  <a:cubicBezTo>
                    <a:pt x="567597" y="665039"/>
                    <a:pt x="561120" y="684152"/>
                    <a:pt x="595092" y="746637"/>
                  </a:cubicBezTo>
                  <a:cubicBezTo>
                    <a:pt x="612682" y="778958"/>
                    <a:pt x="620365" y="809565"/>
                    <a:pt x="587345" y="836490"/>
                  </a:cubicBezTo>
                  <a:cubicBezTo>
                    <a:pt x="555214" y="823409"/>
                    <a:pt x="545562" y="789880"/>
                    <a:pt x="534132" y="761432"/>
                  </a:cubicBezTo>
                  <a:cubicBezTo>
                    <a:pt x="515971" y="716157"/>
                    <a:pt x="487777" y="687264"/>
                    <a:pt x="446438" y="666118"/>
                  </a:cubicBezTo>
                  <a:cubicBezTo>
                    <a:pt x="384844" y="634559"/>
                    <a:pt x="319185" y="628336"/>
                    <a:pt x="253589" y="619763"/>
                  </a:cubicBezTo>
                  <a:cubicBezTo>
                    <a:pt x="231237" y="616842"/>
                    <a:pt x="211997" y="637670"/>
                    <a:pt x="188755" y="631384"/>
                  </a:cubicBezTo>
                  <a:cubicBezTo>
                    <a:pt x="179675" y="629606"/>
                    <a:pt x="170595" y="627764"/>
                    <a:pt x="161514" y="626177"/>
                  </a:cubicBezTo>
                  <a:cubicBezTo>
                    <a:pt x="134209" y="617033"/>
                    <a:pt x="126525" y="600522"/>
                    <a:pt x="144242" y="574106"/>
                  </a:cubicBezTo>
                  <a:cubicBezTo>
                    <a:pt x="139543" y="565788"/>
                    <a:pt x="137638" y="553850"/>
                    <a:pt x="127796" y="552453"/>
                  </a:cubicBezTo>
                  <a:cubicBezTo>
                    <a:pt x="87790" y="546928"/>
                    <a:pt x="80869" y="503811"/>
                    <a:pt x="56549" y="480507"/>
                  </a:cubicBezTo>
                  <a:cubicBezTo>
                    <a:pt x="40483" y="465076"/>
                    <a:pt x="49055" y="419991"/>
                    <a:pt x="67343" y="395988"/>
                  </a:cubicBezTo>
                  <a:cubicBezTo>
                    <a:pt x="98586" y="382272"/>
                    <a:pt x="128494" y="401576"/>
                    <a:pt x="139734" y="445645"/>
                  </a:cubicBezTo>
                  <a:cubicBezTo>
                    <a:pt x="145258" y="467362"/>
                    <a:pt x="152878" y="486476"/>
                    <a:pt x="169198" y="500890"/>
                  </a:cubicBezTo>
                  <a:cubicBezTo>
                    <a:pt x="177579" y="508256"/>
                    <a:pt x="187359" y="513019"/>
                    <a:pt x="195931" y="502541"/>
                  </a:cubicBezTo>
                  <a:cubicBezTo>
                    <a:pt x="203932" y="492762"/>
                    <a:pt x="201455" y="480316"/>
                    <a:pt x="193074" y="473395"/>
                  </a:cubicBezTo>
                  <a:cubicBezTo>
                    <a:pt x="166023" y="451043"/>
                    <a:pt x="143988" y="426151"/>
                    <a:pt x="126525" y="393130"/>
                  </a:cubicBezTo>
                  <a:cubicBezTo>
                    <a:pt x="115476" y="372175"/>
                    <a:pt x="87917" y="381954"/>
                    <a:pt x="68423" y="394972"/>
                  </a:cubicBezTo>
                  <a:cubicBezTo>
                    <a:pt x="39594" y="403544"/>
                    <a:pt x="44801" y="376811"/>
                    <a:pt x="38578" y="361888"/>
                  </a:cubicBezTo>
                  <a:cubicBezTo>
                    <a:pt x="30958" y="359158"/>
                    <a:pt x="23338" y="356364"/>
                    <a:pt x="15718" y="353633"/>
                  </a:cubicBezTo>
                  <a:cubicBezTo>
                    <a:pt x="3272" y="311025"/>
                    <a:pt x="-19398" y="267463"/>
                    <a:pt x="32990" y="234634"/>
                  </a:cubicBezTo>
                  <a:cubicBezTo>
                    <a:pt x="42705" y="228538"/>
                    <a:pt x="45373" y="211964"/>
                    <a:pt x="46135" y="198248"/>
                  </a:cubicBezTo>
                  <a:cubicBezTo>
                    <a:pt x="61121" y="162180"/>
                    <a:pt x="82964" y="152909"/>
                    <a:pt x="112619" y="179960"/>
                  </a:cubicBezTo>
                  <a:cubicBezTo>
                    <a:pt x="129002" y="194882"/>
                    <a:pt x="140496" y="197168"/>
                    <a:pt x="147735" y="170943"/>
                  </a:cubicBezTo>
                  <a:cubicBezTo>
                    <a:pt x="150783" y="159830"/>
                    <a:pt x="159038" y="151766"/>
                    <a:pt x="171039" y="156719"/>
                  </a:cubicBezTo>
                  <a:cubicBezTo>
                    <a:pt x="181771" y="161100"/>
                    <a:pt x="181643" y="171959"/>
                    <a:pt x="177516" y="180849"/>
                  </a:cubicBezTo>
                  <a:cubicBezTo>
                    <a:pt x="165768" y="205868"/>
                    <a:pt x="184946" y="214504"/>
                    <a:pt x="197455" y="226696"/>
                  </a:cubicBezTo>
                  <a:cubicBezTo>
                    <a:pt x="201900" y="231014"/>
                    <a:pt x="206916" y="238888"/>
                    <a:pt x="213203" y="232538"/>
                  </a:cubicBezTo>
                  <a:cubicBezTo>
                    <a:pt x="217140" y="228538"/>
                    <a:pt x="220442" y="219521"/>
                    <a:pt x="218982" y="214377"/>
                  </a:cubicBezTo>
                  <a:cubicBezTo>
                    <a:pt x="203361" y="158433"/>
                    <a:pt x="213013" y="113412"/>
                    <a:pt x="264321" y="84519"/>
                  </a:cubicBezTo>
                  <a:cubicBezTo>
                    <a:pt x="268003" y="82423"/>
                    <a:pt x="272512" y="74041"/>
                    <a:pt x="271305" y="71120"/>
                  </a:cubicBezTo>
                  <a:cubicBezTo>
                    <a:pt x="253716" y="27496"/>
                    <a:pt x="293721" y="24067"/>
                    <a:pt x="314803" y="0"/>
                  </a:cubicBezTo>
                  <a:cubicBezTo>
                    <a:pt x="314739" y="24956"/>
                    <a:pt x="309025" y="42990"/>
                    <a:pt x="301277" y="60960"/>
                  </a:cubicBezTo>
                  <a:cubicBezTo>
                    <a:pt x="285212" y="98489"/>
                    <a:pt x="294864" y="131001"/>
                    <a:pt x="331059" y="134367"/>
                  </a:cubicBezTo>
                  <a:cubicBezTo>
                    <a:pt x="371763" y="138113"/>
                    <a:pt x="365603" y="163767"/>
                    <a:pt x="366111" y="190183"/>
                  </a:cubicBezTo>
                  <a:cubicBezTo>
                    <a:pt x="351315" y="205106"/>
                    <a:pt x="340901" y="192406"/>
                    <a:pt x="330361" y="183198"/>
                  </a:cubicBezTo>
                  <a:cubicBezTo>
                    <a:pt x="317470" y="171959"/>
                    <a:pt x="303945" y="162243"/>
                    <a:pt x="287562" y="158243"/>
                  </a:cubicBezTo>
                  <a:cubicBezTo>
                    <a:pt x="280196" y="156401"/>
                    <a:pt x="271051" y="154750"/>
                    <a:pt x="267051" y="163196"/>
                  </a:cubicBezTo>
                  <a:cubicBezTo>
                    <a:pt x="262288" y="173165"/>
                    <a:pt x="271433" y="177420"/>
                    <a:pt x="277719" y="181230"/>
                  </a:cubicBezTo>
                  <a:cubicBezTo>
                    <a:pt x="288704" y="187897"/>
                    <a:pt x="300325" y="193295"/>
                    <a:pt x="311501" y="199454"/>
                  </a:cubicBezTo>
                  <a:cubicBezTo>
                    <a:pt x="318169" y="203137"/>
                    <a:pt x="329281" y="205169"/>
                    <a:pt x="330424" y="211710"/>
                  </a:cubicBezTo>
                  <a:cubicBezTo>
                    <a:pt x="340266" y="270575"/>
                    <a:pt x="403830" y="283275"/>
                    <a:pt x="421292" y="335028"/>
                  </a:cubicBezTo>
                  <a:cubicBezTo>
                    <a:pt x="423642" y="341632"/>
                    <a:pt x="424595" y="349061"/>
                    <a:pt x="421292" y="354776"/>
                  </a:cubicBezTo>
                  <a:cubicBezTo>
                    <a:pt x="407513" y="378335"/>
                    <a:pt x="418943" y="388304"/>
                    <a:pt x="438438" y="396178"/>
                  </a:cubicBezTo>
                  <a:cubicBezTo>
                    <a:pt x="452280" y="401766"/>
                    <a:pt x="469235" y="406783"/>
                    <a:pt x="466695" y="428310"/>
                  </a:cubicBezTo>
                  <a:cubicBezTo>
                    <a:pt x="464409" y="447487"/>
                    <a:pt x="451201" y="448884"/>
                    <a:pt x="435580" y="448693"/>
                  </a:cubicBezTo>
                  <a:cubicBezTo>
                    <a:pt x="420340" y="448503"/>
                    <a:pt x="418879" y="462028"/>
                    <a:pt x="420403" y="475427"/>
                  </a:cubicBezTo>
                  <a:cubicBezTo>
                    <a:pt x="417863" y="493651"/>
                    <a:pt x="406434" y="497969"/>
                    <a:pt x="391575" y="496064"/>
                  </a:cubicBezTo>
                  <a:cubicBezTo>
                    <a:pt x="373604" y="493778"/>
                    <a:pt x="361857" y="504510"/>
                    <a:pt x="350998" y="517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2" name="Полилиния: фигура 231">
              <a:extLst>
                <a:ext uri="{FF2B5EF4-FFF2-40B4-BE49-F238E27FC236}">
                  <a16:creationId xmlns="" xmlns:a16="http://schemas.microsoft.com/office/drawing/2014/main" id="{1E2E232C-FBE1-4660-9FF8-9A69057351A3}"/>
                </a:ext>
              </a:extLst>
            </p:cNvPr>
            <p:cNvSpPr/>
            <p:nvPr/>
          </p:nvSpPr>
          <p:spPr>
            <a:xfrm>
              <a:off x="6824744" y="391973"/>
              <a:ext cx="337356" cy="387175"/>
            </a:xfrm>
            <a:custGeom>
              <a:avLst/>
              <a:gdLst>
                <a:gd name="connsiteX0" fmla="*/ 185020 w 337356"/>
                <a:gd name="connsiteY0" fmla="*/ 207088 h 387175"/>
                <a:gd name="connsiteX1" fmla="*/ 88246 w 337356"/>
                <a:gd name="connsiteY1" fmla="*/ 133428 h 387175"/>
                <a:gd name="connsiteX2" fmla="*/ 82975 w 337356"/>
                <a:gd name="connsiteY2" fmla="*/ 124284 h 387175"/>
                <a:gd name="connsiteX3" fmla="*/ 36557 w 337356"/>
                <a:gd name="connsiteY3" fmla="*/ 69928 h 387175"/>
                <a:gd name="connsiteX4" fmla="*/ 2013 w 337356"/>
                <a:gd name="connsiteY4" fmla="*/ 28272 h 387175"/>
                <a:gd name="connsiteX5" fmla="*/ 58147 w 337356"/>
                <a:gd name="connsiteY5" fmla="*/ 2935 h 387175"/>
                <a:gd name="connsiteX6" fmla="*/ 139236 w 337356"/>
                <a:gd name="connsiteY6" fmla="*/ 59831 h 387175"/>
                <a:gd name="connsiteX7" fmla="*/ 192449 w 337356"/>
                <a:gd name="connsiteY7" fmla="*/ 151399 h 387175"/>
                <a:gd name="connsiteX8" fmla="*/ 225406 w 337356"/>
                <a:gd name="connsiteY8" fmla="*/ 170512 h 387175"/>
                <a:gd name="connsiteX9" fmla="*/ 254870 w 337356"/>
                <a:gd name="connsiteY9" fmla="*/ 183593 h 387175"/>
                <a:gd name="connsiteX10" fmla="*/ 337357 w 337356"/>
                <a:gd name="connsiteY10" fmla="*/ 305323 h 387175"/>
                <a:gd name="connsiteX11" fmla="*/ 224961 w 337356"/>
                <a:gd name="connsiteY11" fmla="*/ 354155 h 387175"/>
                <a:gd name="connsiteX12" fmla="*/ 124061 w 337356"/>
                <a:gd name="connsiteY12" fmla="*/ 387175 h 387175"/>
                <a:gd name="connsiteX13" fmla="*/ 104820 w 337356"/>
                <a:gd name="connsiteY13" fmla="*/ 370729 h 387175"/>
                <a:gd name="connsiteX14" fmla="*/ 126219 w 337356"/>
                <a:gd name="connsiteY14" fmla="*/ 358410 h 387175"/>
                <a:gd name="connsiteX15" fmla="*/ 184957 w 337356"/>
                <a:gd name="connsiteY15" fmla="*/ 346281 h 387175"/>
                <a:gd name="connsiteX16" fmla="*/ 208324 w 337356"/>
                <a:gd name="connsiteY16" fmla="*/ 318722 h 387175"/>
                <a:gd name="connsiteX17" fmla="*/ 242170 w 337356"/>
                <a:gd name="connsiteY17" fmla="*/ 301831 h 387175"/>
                <a:gd name="connsiteX18" fmla="*/ 221596 w 337356"/>
                <a:gd name="connsiteY18" fmla="*/ 271160 h 387175"/>
                <a:gd name="connsiteX19" fmla="*/ 198863 w 337356"/>
                <a:gd name="connsiteY19" fmla="*/ 236045 h 387175"/>
                <a:gd name="connsiteX20" fmla="*/ 184893 w 337356"/>
                <a:gd name="connsiteY20" fmla="*/ 207152 h 38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7356" h="387175">
                  <a:moveTo>
                    <a:pt x="185020" y="207088"/>
                  </a:moveTo>
                  <a:cubicBezTo>
                    <a:pt x="153207" y="181879"/>
                    <a:pt x="125267" y="150827"/>
                    <a:pt x="88246" y="133428"/>
                  </a:cubicBezTo>
                  <a:cubicBezTo>
                    <a:pt x="85579" y="132222"/>
                    <a:pt x="82213" y="126253"/>
                    <a:pt x="82975" y="124284"/>
                  </a:cubicBezTo>
                  <a:cubicBezTo>
                    <a:pt x="104185" y="70626"/>
                    <a:pt x="54718" y="84342"/>
                    <a:pt x="36557" y="69928"/>
                  </a:cubicBezTo>
                  <a:cubicBezTo>
                    <a:pt x="21571" y="57990"/>
                    <a:pt x="-7956" y="58498"/>
                    <a:pt x="2013" y="28272"/>
                  </a:cubicBezTo>
                  <a:cubicBezTo>
                    <a:pt x="10522" y="2490"/>
                    <a:pt x="31731" y="-4812"/>
                    <a:pt x="58147" y="2935"/>
                  </a:cubicBezTo>
                  <a:cubicBezTo>
                    <a:pt x="91358" y="12714"/>
                    <a:pt x="115424" y="35638"/>
                    <a:pt x="139236" y="59831"/>
                  </a:cubicBezTo>
                  <a:cubicBezTo>
                    <a:pt x="164256" y="85422"/>
                    <a:pt x="185528" y="113425"/>
                    <a:pt x="192449" y="151399"/>
                  </a:cubicBezTo>
                  <a:cubicBezTo>
                    <a:pt x="196069" y="171274"/>
                    <a:pt x="203054" y="187213"/>
                    <a:pt x="225406" y="170512"/>
                  </a:cubicBezTo>
                  <a:cubicBezTo>
                    <a:pt x="241916" y="158193"/>
                    <a:pt x="246679" y="173497"/>
                    <a:pt x="254870" y="183593"/>
                  </a:cubicBezTo>
                  <a:cubicBezTo>
                    <a:pt x="285731" y="221630"/>
                    <a:pt x="303384" y="269827"/>
                    <a:pt x="337357" y="305323"/>
                  </a:cubicBezTo>
                  <a:cubicBezTo>
                    <a:pt x="298875" y="319357"/>
                    <a:pt x="256204" y="327294"/>
                    <a:pt x="224961" y="354155"/>
                  </a:cubicBezTo>
                  <a:cubicBezTo>
                    <a:pt x="193402" y="381333"/>
                    <a:pt x="159112" y="381524"/>
                    <a:pt x="124061" y="387175"/>
                  </a:cubicBezTo>
                  <a:cubicBezTo>
                    <a:pt x="118028" y="380762"/>
                    <a:pt x="104121" y="381397"/>
                    <a:pt x="104820" y="370729"/>
                  </a:cubicBezTo>
                  <a:cubicBezTo>
                    <a:pt x="105518" y="359426"/>
                    <a:pt x="118345" y="361077"/>
                    <a:pt x="126219" y="358410"/>
                  </a:cubicBezTo>
                  <a:cubicBezTo>
                    <a:pt x="145333" y="351933"/>
                    <a:pt x="166732" y="358029"/>
                    <a:pt x="184957" y="346281"/>
                  </a:cubicBezTo>
                  <a:cubicBezTo>
                    <a:pt x="177400" y="322214"/>
                    <a:pt x="194355" y="318531"/>
                    <a:pt x="208324" y="318722"/>
                  </a:cubicBezTo>
                  <a:cubicBezTo>
                    <a:pt x="223437" y="318976"/>
                    <a:pt x="236519" y="317642"/>
                    <a:pt x="242170" y="301831"/>
                  </a:cubicBezTo>
                  <a:cubicBezTo>
                    <a:pt x="248901" y="282908"/>
                    <a:pt x="232200" y="277002"/>
                    <a:pt x="221596" y="271160"/>
                  </a:cubicBezTo>
                  <a:cubicBezTo>
                    <a:pt x="207309" y="263350"/>
                    <a:pt x="199371" y="252745"/>
                    <a:pt x="198863" y="236045"/>
                  </a:cubicBezTo>
                  <a:cubicBezTo>
                    <a:pt x="198546" y="223662"/>
                    <a:pt x="199499" y="211279"/>
                    <a:pt x="184893" y="2071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3" name="Полилиния: фигура 232">
              <a:extLst>
                <a:ext uri="{FF2B5EF4-FFF2-40B4-BE49-F238E27FC236}">
                  <a16:creationId xmlns="" xmlns:a16="http://schemas.microsoft.com/office/drawing/2014/main" id="{9FD216A0-F184-4157-B0E6-49671153DA7E}"/>
                </a:ext>
              </a:extLst>
            </p:cNvPr>
            <p:cNvSpPr/>
            <p:nvPr/>
          </p:nvSpPr>
          <p:spPr>
            <a:xfrm>
              <a:off x="11124857" y="6358151"/>
              <a:ext cx="357831" cy="697876"/>
            </a:xfrm>
            <a:custGeom>
              <a:avLst/>
              <a:gdLst>
                <a:gd name="connsiteX0" fmla="*/ 289268 w 357831"/>
                <a:gd name="connsiteY0" fmla="*/ 272424 h 697876"/>
                <a:gd name="connsiteX1" fmla="*/ 296761 w 357831"/>
                <a:gd name="connsiteY1" fmla="*/ 335987 h 697876"/>
                <a:gd name="connsiteX2" fmla="*/ 320447 w 357831"/>
                <a:gd name="connsiteY2" fmla="*/ 454035 h 697876"/>
                <a:gd name="connsiteX3" fmla="*/ 350355 w 357831"/>
                <a:gd name="connsiteY3" fmla="*/ 697876 h 697876"/>
                <a:gd name="connsiteX4" fmla="*/ 345656 w 357831"/>
                <a:gd name="connsiteY4" fmla="*/ 691716 h 697876"/>
                <a:gd name="connsiteX5" fmla="*/ 285013 w 357831"/>
                <a:gd name="connsiteY5" fmla="*/ 617421 h 697876"/>
                <a:gd name="connsiteX6" fmla="*/ 142202 w 357831"/>
                <a:gd name="connsiteY6" fmla="*/ 477213 h 697876"/>
                <a:gd name="connsiteX7" fmla="*/ 102387 w 357831"/>
                <a:gd name="connsiteY7" fmla="*/ 443621 h 697876"/>
                <a:gd name="connsiteX8" fmla="*/ 56349 w 357831"/>
                <a:gd name="connsiteY8" fmla="*/ 429142 h 697876"/>
                <a:gd name="connsiteX9" fmla="*/ 26949 w 357831"/>
                <a:gd name="connsiteY9" fmla="*/ 407172 h 697876"/>
                <a:gd name="connsiteX10" fmla="*/ 24854 w 357831"/>
                <a:gd name="connsiteY10" fmla="*/ 387994 h 697876"/>
                <a:gd name="connsiteX11" fmla="*/ 15202 w 357831"/>
                <a:gd name="connsiteY11" fmla="*/ 315667 h 697876"/>
                <a:gd name="connsiteX12" fmla="*/ 8217 w 357831"/>
                <a:gd name="connsiteY12" fmla="*/ 241753 h 697876"/>
                <a:gd name="connsiteX13" fmla="*/ 3327 w 357831"/>
                <a:gd name="connsiteY13" fmla="*/ 198763 h 697876"/>
                <a:gd name="connsiteX14" fmla="*/ 8598 w 357831"/>
                <a:gd name="connsiteY14" fmla="*/ 29853 h 697876"/>
                <a:gd name="connsiteX15" fmla="*/ 9360 w 357831"/>
                <a:gd name="connsiteY15" fmla="*/ 3437 h 697876"/>
                <a:gd name="connsiteX16" fmla="*/ 35331 w 357831"/>
                <a:gd name="connsiteY16" fmla="*/ 12200 h 697876"/>
                <a:gd name="connsiteX17" fmla="*/ 240881 w 357831"/>
                <a:gd name="connsiteY17" fmla="*/ 261629 h 697876"/>
                <a:gd name="connsiteX18" fmla="*/ 264693 w 357831"/>
                <a:gd name="connsiteY18" fmla="*/ 326018 h 697876"/>
                <a:gd name="connsiteX19" fmla="*/ 289268 w 357831"/>
                <a:gd name="connsiteY19" fmla="*/ 272297 h 697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7831" h="697876">
                  <a:moveTo>
                    <a:pt x="289268" y="272424"/>
                  </a:moveTo>
                  <a:cubicBezTo>
                    <a:pt x="299999" y="292490"/>
                    <a:pt x="297205" y="314588"/>
                    <a:pt x="296761" y="335987"/>
                  </a:cubicBezTo>
                  <a:cubicBezTo>
                    <a:pt x="295936" y="377517"/>
                    <a:pt x="302857" y="418411"/>
                    <a:pt x="320447" y="454035"/>
                  </a:cubicBezTo>
                  <a:cubicBezTo>
                    <a:pt x="359118" y="532140"/>
                    <a:pt x="365277" y="613103"/>
                    <a:pt x="350355" y="697876"/>
                  </a:cubicBezTo>
                  <a:cubicBezTo>
                    <a:pt x="348767" y="695717"/>
                    <a:pt x="347180" y="691716"/>
                    <a:pt x="345656" y="691716"/>
                  </a:cubicBezTo>
                  <a:cubicBezTo>
                    <a:pt x="297649" y="691970"/>
                    <a:pt x="298983" y="653172"/>
                    <a:pt x="285013" y="617421"/>
                  </a:cubicBezTo>
                  <a:cubicBezTo>
                    <a:pt x="258915" y="550238"/>
                    <a:pt x="223037" y="484007"/>
                    <a:pt x="142202" y="477213"/>
                  </a:cubicBezTo>
                  <a:cubicBezTo>
                    <a:pt x="120802" y="475434"/>
                    <a:pt x="111976" y="459369"/>
                    <a:pt x="102387" y="443621"/>
                  </a:cubicBezTo>
                  <a:cubicBezTo>
                    <a:pt x="90576" y="424380"/>
                    <a:pt x="79147" y="413267"/>
                    <a:pt x="56349" y="429142"/>
                  </a:cubicBezTo>
                  <a:cubicBezTo>
                    <a:pt x="34824" y="444192"/>
                    <a:pt x="22822" y="436763"/>
                    <a:pt x="26949" y="407172"/>
                  </a:cubicBezTo>
                  <a:cubicBezTo>
                    <a:pt x="27838" y="400758"/>
                    <a:pt x="27521" y="389074"/>
                    <a:pt x="24854" y="387994"/>
                  </a:cubicBezTo>
                  <a:cubicBezTo>
                    <a:pt x="-19278" y="369516"/>
                    <a:pt x="7962" y="341893"/>
                    <a:pt x="15202" y="315667"/>
                  </a:cubicBezTo>
                  <a:cubicBezTo>
                    <a:pt x="22124" y="290649"/>
                    <a:pt x="25679" y="265249"/>
                    <a:pt x="8217" y="241753"/>
                  </a:cubicBezTo>
                  <a:cubicBezTo>
                    <a:pt x="-927" y="229434"/>
                    <a:pt x="-2261" y="213178"/>
                    <a:pt x="3327" y="198763"/>
                  </a:cubicBezTo>
                  <a:cubicBezTo>
                    <a:pt x="24790" y="143010"/>
                    <a:pt x="23012" y="86749"/>
                    <a:pt x="8598" y="29853"/>
                  </a:cubicBezTo>
                  <a:cubicBezTo>
                    <a:pt x="6311" y="20836"/>
                    <a:pt x="406" y="10676"/>
                    <a:pt x="9360" y="3437"/>
                  </a:cubicBezTo>
                  <a:cubicBezTo>
                    <a:pt x="20345" y="-5390"/>
                    <a:pt x="28474" y="4707"/>
                    <a:pt x="35331" y="12200"/>
                  </a:cubicBezTo>
                  <a:cubicBezTo>
                    <a:pt x="107911" y="91384"/>
                    <a:pt x="188748" y="162505"/>
                    <a:pt x="240881" y="261629"/>
                  </a:cubicBezTo>
                  <a:cubicBezTo>
                    <a:pt x="250724" y="280362"/>
                    <a:pt x="245961" y="304301"/>
                    <a:pt x="264693" y="326018"/>
                  </a:cubicBezTo>
                  <a:cubicBezTo>
                    <a:pt x="269202" y="301825"/>
                    <a:pt x="278854" y="286838"/>
                    <a:pt x="289268" y="272297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4" name="Полилиния: фигура 233">
              <a:extLst>
                <a:ext uri="{FF2B5EF4-FFF2-40B4-BE49-F238E27FC236}">
                  <a16:creationId xmlns="" xmlns:a16="http://schemas.microsoft.com/office/drawing/2014/main" id="{63A20499-7AC9-497C-8938-0D0D9351D352}"/>
                </a:ext>
              </a:extLst>
            </p:cNvPr>
            <p:cNvSpPr/>
            <p:nvPr/>
          </p:nvSpPr>
          <p:spPr>
            <a:xfrm>
              <a:off x="10733591" y="5997708"/>
              <a:ext cx="91826" cy="61984"/>
            </a:xfrm>
            <a:custGeom>
              <a:avLst/>
              <a:gdLst>
                <a:gd name="connsiteX0" fmla="*/ 91826 w 91826"/>
                <a:gd name="connsiteY0" fmla="*/ 40980 h 61984"/>
                <a:gd name="connsiteX1" fmla="*/ 81475 w 91826"/>
                <a:gd name="connsiteY1" fmla="*/ 60983 h 61984"/>
                <a:gd name="connsiteX2" fmla="*/ 1782 w 91826"/>
                <a:gd name="connsiteY2" fmla="*/ 22374 h 61984"/>
                <a:gd name="connsiteX3" fmla="*/ 4703 w 91826"/>
                <a:gd name="connsiteY3" fmla="*/ 3959 h 61984"/>
                <a:gd name="connsiteX4" fmla="*/ 62489 w 91826"/>
                <a:gd name="connsiteY4" fmla="*/ 13929 h 61984"/>
                <a:gd name="connsiteX5" fmla="*/ 91826 w 91826"/>
                <a:gd name="connsiteY5" fmla="*/ 40980 h 61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826" h="61984">
                  <a:moveTo>
                    <a:pt x="91826" y="40980"/>
                  </a:moveTo>
                  <a:cubicBezTo>
                    <a:pt x="91889" y="49743"/>
                    <a:pt x="89476" y="57299"/>
                    <a:pt x="81475" y="60983"/>
                  </a:cubicBezTo>
                  <a:cubicBezTo>
                    <a:pt x="66997" y="67777"/>
                    <a:pt x="6863" y="38377"/>
                    <a:pt x="1782" y="22374"/>
                  </a:cubicBezTo>
                  <a:cubicBezTo>
                    <a:pt x="-377" y="15517"/>
                    <a:pt x="-1710" y="7261"/>
                    <a:pt x="4703" y="3959"/>
                  </a:cubicBezTo>
                  <a:cubicBezTo>
                    <a:pt x="25595" y="-6836"/>
                    <a:pt x="43756" y="7134"/>
                    <a:pt x="62489" y="13929"/>
                  </a:cubicBezTo>
                  <a:cubicBezTo>
                    <a:pt x="75315" y="18564"/>
                    <a:pt x="90555" y="21295"/>
                    <a:pt x="91826" y="4098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5" name="Полилиния: фигура 234">
              <a:extLst>
                <a:ext uri="{FF2B5EF4-FFF2-40B4-BE49-F238E27FC236}">
                  <a16:creationId xmlns="" xmlns:a16="http://schemas.microsoft.com/office/drawing/2014/main" id="{878E0052-B212-4B78-B832-846DC9BA882B}"/>
                </a:ext>
              </a:extLst>
            </p:cNvPr>
            <p:cNvSpPr/>
            <p:nvPr/>
          </p:nvSpPr>
          <p:spPr>
            <a:xfrm>
              <a:off x="9799176" y="1520329"/>
              <a:ext cx="1402071" cy="1968761"/>
            </a:xfrm>
            <a:custGeom>
              <a:avLst/>
              <a:gdLst>
                <a:gd name="connsiteX0" fmla="*/ 1324880 w 1402071"/>
                <a:gd name="connsiteY0" fmla="*/ 1067689 h 1968761"/>
                <a:gd name="connsiteX1" fmla="*/ 1332501 w 1402071"/>
                <a:gd name="connsiteY1" fmla="*/ 1100519 h 1968761"/>
                <a:gd name="connsiteX2" fmla="*/ 1357774 w 1402071"/>
                <a:gd name="connsiteY2" fmla="*/ 1168019 h 1968761"/>
                <a:gd name="connsiteX3" fmla="*/ 1362790 w 1402071"/>
                <a:gd name="connsiteY3" fmla="*/ 1190308 h 1968761"/>
                <a:gd name="connsiteX4" fmla="*/ 1357012 w 1402071"/>
                <a:gd name="connsiteY4" fmla="*/ 1222884 h 1968761"/>
                <a:gd name="connsiteX5" fmla="*/ 1380189 w 1402071"/>
                <a:gd name="connsiteY5" fmla="*/ 1421576 h 1968761"/>
                <a:gd name="connsiteX6" fmla="*/ 1384761 w 1402071"/>
                <a:gd name="connsiteY6" fmla="*/ 1517906 h 1968761"/>
                <a:gd name="connsiteX7" fmla="*/ 1398414 w 1402071"/>
                <a:gd name="connsiteY7" fmla="*/ 1615696 h 1968761"/>
                <a:gd name="connsiteX8" fmla="*/ 1373331 w 1402071"/>
                <a:gd name="connsiteY8" fmla="*/ 1656146 h 1968761"/>
                <a:gd name="connsiteX9" fmla="*/ 1291670 w 1402071"/>
                <a:gd name="connsiteY9" fmla="*/ 1586232 h 1968761"/>
                <a:gd name="connsiteX10" fmla="*/ 1289193 w 1402071"/>
                <a:gd name="connsiteY10" fmla="*/ 1541465 h 1968761"/>
                <a:gd name="connsiteX11" fmla="*/ 1252427 w 1402071"/>
                <a:gd name="connsiteY11" fmla="*/ 1487680 h 1968761"/>
                <a:gd name="connsiteX12" fmla="*/ 1230710 w 1402071"/>
                <a:gd name="connsiteY12" fmla="*/ 1486156 h 1968761"/>
                <a:gd name="connsiteX13" fmla="*/ 1230139 w 1402071"/>
                <a:gd name="connsiteY13" fmla="*/ 1507937 h 1968761"/>
                <a:gd name="connsiteX14" fmla="*/ 1232298 w 1402071"/>
                <a:gd name="connsiteY14" fmla="*/ 1531749 h 1968761"/>
                <a:gd name="connsiteX15" fmla="*/ 1240997 w 1402071"/>
                <a:gd name="connsiteY15" fmla="*/ 1637668 h 1968761"/>
                <a:gd name="connsiteX16" fmla="*/ 1303354 w 1402071"/>
                <a:gd name="connsiteY16" fmla="*/ 1909703 h 1968761"/>
                <a:gd name="connsiteX17" fmla="*/ 1278208 w 1402071"/>
                <a:gd name="connsiteY17" fmla="*/ 1966218 h 1968761"/>
                <a:gd name="connsiteX18" fmla="*/ 1225820 w 1402071"/>
                <a:gd name="connsiteY18" fmla="*/ 1934785 h 1968761"/>
                <a:gd name="connsiteX19" fmla="*/ 1177116 w 1402071"/>
                <a:gd name="connsiteY19" fmla="*/ 1853378 h 1968761"/>
                <a:gd name="connsiteX20" fmla="*/ 1135460 w 1402071"/>
                <a:gd name="connsiteY20" fmla="*/ 1803658 h 1968761"/>
                <a:gd name="connsiteX21" fmla="*/ 1088915 w 1402071"/>
                <a:gd name="connsiteY21" fmla="*/ 1725679 h 1968761"/>
                <a:gd name="connsiteX22" fmla="*/ 1060276 w 1402071"/>
                <a:gd name="connsiteY22" fmla="*/ 1655194 h 1968761"/>
                <a:gd name="connsiteX23" fmla="*/ 1051767 w 1402071"/>
                <a:gd name="connsiteY23" fmla="*/ 1632905 h 1968761"/>
                <a:gd name="connsiteX24" fmla="*/ 1024208 w 1402071"/>
                <a:gd name="connsiteY24" fmla="*/ 1517144 h 1968761"/>
                <a:gd name="connsiteX25" fmla="*/ 1014556 w 1402071"/>
                <a:gd name="connsiteY25" fmla="*/ 1495173 h 1968761"/>
                <a:gd name="connsiteX26" fmla="*/ 844567 w 1402071"/>
                <a:gd name="connsiteY26" fmla="*/ 1267588 h 1968761"/>
                <a:gd name="connsiteX27" fmla="*/ 789893 w 1402071"/>
                <a:gd name="connsiteY27" fmla="*/ 1271398 h 1968761"/>
                <a:gd name="connsiteX28" fmla="*/ 717249 w 1402071"/>
                <a:gd name="connsiteY28" fmla="*/ 1296671 h 1968761"/>
                <a:gd name="connsiteX29" fmla="*/ 673117 w 1402071"/>
                <a:gd name="connsiteY29" fmla="*/ 1234568 h 1968761"/>
                <a:gd name="connsiteX30" fmla="*/ 667275 w 1402071"/>
                <a:gd name="connsiteY30" fmla="*/ 1206754 h 1968761"/>
                <a:gd name="connsiteX31" fmla="*/ 689880 w 1402071"/>
                <a:gd name="connsiteY31" fmla="*/ 1148144 h 1968761"/>
                <a:gd name="connsiteX32" fmla="*/ 695278 w 1402071"/>
                <a:gd name="connsiteY32" fmla="*/ 1116076 h 1968761"/>
                <a:gd name="connsiteX33" fmla="*/ 674132 w 1402071"/>
                <a:gd name="connsiteY33" fmla="*/ 1078547 h 1968761"/>
                <a:gd name="connsiteX34" fmla="*/ 633619 w 1402071"/>
                <a:gd name="connsiteY34" fmla="*/ 1026985 h 1968761"/>
                <a:gd name="connsiteX35" fmla="*/ 415751 w 1402071"/>
                <a:gd name="connsiteY35" fmla="*/ 815656 h 1968761"/>
                <a:gd name="connsiteX36" fmla="*/ 405464 w 1402071"/>
                <a:gd name="connsiteY36" fmla="*/ 804163 h 1968761"/>
                <a:gd name="connsiteX37" fmla="*/ 308627 w 1402071"/>
                <a:gd name="connsiteY37" fmla="*/ 741678 h 1968761"/>
                <a:gd name="connsiteX38" fmla="*/ 210455 w 1402071"/>
                <a:gd name="connsiteY38" fmla="*/ 661033 h 1968761"/>
                <a:gd name="connsiteX39" fmla="*/ 143463 w 1402071"/>
                <a:gd name="connsiteY39" fmla="*/ 583626 h 1968761"/>
                <a:gd name="connsiteX40" fmla="*/ 168545 w 1402071"/>
                <a:gd name="connsiteY40" fmla="*/ 613027 h 1968761"/>
                <a:gd name="connsiteX41" fmla="*/ 165752 w 1402071"/>
                <a:gd name="connsiteY41" fmla="*/ 647190 h 1968761"/>
                <a:gd name="connsiteX42" fmla="*/ 134954 w 1402071"/>
                <a:gd name="connsiteY42" fmla="*/ 656207 h 1968761"/>
                <a:gd name="connsiteX43" fmla="*/ 52214 w 1402071"/>
                <a:gd name="connsiteY43" fmla="*/ 632585 h 1968761"/>
                <a:gd name="connsiteX44" fmla="*/ 34180 w 1402071"/>
                <a:gd name="connsiteY44" fmla="*/ 614297 h 1968761"/>
                <a:gd name="connsiteX45" fmla="*/ 334 w 1402071"/>
                <a:gd name="connsiteY45" fmla="*/ 511363 h 1968761"/>
                <a:gd name="connsiteX46" fmla="*/ 17352 w 1402071"/>
                <a:gd name="connsiteY46" fmla="*/ 416684 h 1968761"/>
                <a:gd name="connsiteX47" fmla="*/ 47959 w 1402071"/>
                <a:gd name="connsiteY47" fmla="*/ 401253 h 1968761"/>
                <a:gd name="connsiteX48" fmla="*/ 112983 w 1402071"/>
                <a:gd name="connsiteY48" fmla="*/ 437893 h 1968761"/>
                <a:gd name="connsiteX49" fmla="*/ 141431 w 1402071"/>
                <a:gd name="connsiteY49" fmla="*/ 351088 h 1968761"/>
                <a:gd name="connsiteX50" fmla="*/ 217250 w 1402071"/>
                <a:gd name="connsiteY50" fmla="*/ 333562 h 1968761"/>
                <a:gd name="connsiteX51" fmla="*/ 265764 w 1402071"/>
                <a:gd name="connsiteY51" fmla="*/ 341436 h 1968761"/>
                <a:gd name="connsiteX52" fmla="*/ 383049 w 1402071"/>
                <a:gd name="connsiteY52" fmla="*/ 365185 h 1968761"/>
                <a:gd name="connsiteX53" fmla="*/ 401781 w 1402071"/>
                <a:gd name="connsiteY53" fmla="*/ 403349 h 1968761"/>
                <a:gd name="connsiteX54" fmla="*/ 419942 w 1402071"/>
                <a:gd name="connsiteY54" fmla="*/ 445703 h 1968761"/>
                <a:gd name="connsiteX55" fmla="*/ 411052 w 1402071"/>
                <a:gd name="connsiteY55" fmla="*/ 368868 h 1968761"/>
                <a:gd name="connsiteX56" fmla="*/ 471758 w 1402071"/>
                <a:gd name="connsiteY56" fmla="*/ 336419 h 1968761"/>
                <a:gd name="connsiteX57" fmla="*/ 593488 w 1402071"/>
                <a:gd name="connsiteY57" fmla="*/ 366582 h 1968761"/>
                <a:gd name="connsiteX58" fmla="*/ 611585 w 1402071"/>
                <a:gd name="connsiteY58" fmla="*/ 458594 h 1968761"/>
                <a:gd name="connsiteX59" fmla="*/ 599139 w 1402071"/>
                <a:gd name="connsiteY59" fmla="*/ 511045 h 1968761"/>
                <a:gd name="connsiteX60" fmla="*/ 646002 w 1402071"/>
                <a:gd name="connsiteY60" fmla="*/ 508950 h 1968761"/>
                <a:gd name="connsiteX61" fmla="*/ 648415 w 1402071"/>
                <a:gd name="connsiteY61" fmla="*/ 505584 h 1968761"/>
                <a:gd name="connsiteX62" fmla="*/ 646891 w 1402071"/>
                <a:gd name="connsiteY62" fmla="*/ 508505 h 1968761"/>
                <a:gd name="connsiteX63" fmla="*/ 600980 w 1402071"/>
                <a:gd name="connsiteY63" fmla="*/ 509648 h 1968761"/>
                <a:gd name="connsiteX64" fmla="*/ 612347 w 1402071"/>
                <a:gd name="connsiteY64" fmla="*/ 462150 h 1968761"/>
                <a:gd name="connsiteX65" fmla="*/ 625809 w 1402071"/>
                <a:gd name="connsiteY65" fmla="*/ 434464 h 1968761"/>
                <a:gd name="connsiteX66" fmla="*/ 675847 w 1402071"/>
                <a:gd name="connsiteY66" fmla="*/ 399793 h 1968761"/>
                <a:gd name="connsiteX67" fmla="*/ 840312 w 1402071"/>
                <a:gd name="connsiteY67" fmla="*/ 329117 h 1968761"/>
                <a:gd name="connsiteX68" fmla="*/ 840312 w 1402071"/>
                <a:gd name="connsiteY68" fmla="*/ 299780 h 1968761"/>
                <a:gd name="connsiteX69" fmla="*/ 670005 w 1402071"/>
                <a:gd name="connsiteY69" fmla="*/ 261870 h 1968761"/>
                <a:gd name="connsiteX70" fmla="*/ 532528 w 1402071"/>
                <a:gd name="connsiteY70" fmla="*/ 211387 h 1968761"/>
                <a:gd name="connsiteX71" fmla="*/ 506874 w 1402071"/>
                <a:gd name="connsiteY71" fmla="*/ 171001 h 1968761"/>
                <a:gd name="connsiteX72" fmla="*/ 528527 w 1402071"/>
                <a:gd name="connsiteY72" fmla="*/ 130742 h 1968761"/>
                <a:gd name="connsiteX73" fmla="*/ 580724 w 1402071"/>
                <a:gd name="connsiteY73" fmla="*/ 126932 h 1968761"/>
                <a:gd name="connsiteX74" fmla="*/ 582439 w 1402071"/>
                <a:gd name="connsiteY74" fmla="*/ 90927 h 1968761"/>
                <a:gd name="connsiteX75" fmla="*/ 640414 w 1402071"/>
                <a:gd name="connsiteY75" fmla="*/ 34348 h 1968761"/>
                <a:gd name="connsiteX76" fmla="*/ 677054 w 1402071"/>
                <a:gd name="connsiteY76" fmla="*/ 79116 h 1968761"/>
                <a:gd name="connsiteX77" fmla="*/ 707406 w 1402071"/>
                <a:gd name="connsiteY77" fmla="*/ 104389 h 1968761"/>
                <a:gd name="connsiteX78" fmla="*/ 778780 w 1402071"/>
                <a:gd name="connsiteY78" fmla="*/ 103056 h 1968761"/>
                <a:gd name="connsiteX79" fmla="*/ 820182 w 1402071"/>
                <a:gd name="connsiteY79" fmla="*/ 72576 h 1968761"/>
                <a:gd name="connsiteX80" fmla="*/ 908130 w 1402071"/>
                <a:gd name="connsiteY80" fmla="*/ 1646 h 1968761"/>
                <a:gd name="connsiteX81" fmla="*/ 929530 w 1402071"/>
                <a:gd name="connsiteY81" fmla="*/ 9329 h 1968761"/>
                <a:gd name="connsiteX82" fmla="*/ 971947 w 1402071"/>
                <a:gd name="connsiteY82" fmla="*/ 145982 h 1968761"/>
                <a:gd name="connsiteX83" fmla="*/ 1036209 w 1402071"/>
                <a:gd name="connsiteY83" fmla="*/ 234057 h 1968761"/>
                <a:gd name="connsiteX84" fmla="*/ 1080787 w 1402071"/>
                <a:gd name="connsiteY84" fmla="*/ 223706 h 1968761"/>
                <a:gd name="connsiteX85" fmla="*/ 1134190 w 1402071"/>
                <a:gd name="connsiteY85" fmla="*/ 254567 h 1968761"/>
                <a:gd name="connsiteX86" fmla="*/ 1135206 w 1402071"/>
                <a:gd name="connsiteY86" fmla="*/ 251773 h 1968761"/>
                <a:gd name="connsiteX87" fmla="*/ 1175275 w 1402071"/>
                <a:gd name="connsiteY87" fmla="*/ 116264 h 1968761"/>
                <a:gd name="connsiteX88" fmla="*/ 1196230 w 1402071"/>
                <a:gd name="connsiteY88" fmla="*/ 101659 h 1968761"/>
                <a:gd name="connsiteX89" fmla="*/ 1224106 w 1402071"/>
                <a:gd name="connsiteY89" fmla="*/ 183828 h 1968761"/>
                <a:gd name="connsiteX90" fmla="*/ 1225693 w 1402071"/>
                <a:gd name="connsiteY90" fmla="*/ 242248 h 1968761"/>
                <a:gd name="connsiteX91" fmla="*/ 1266016 w 1402071"/>
                <a:gd name="connsiteY91" fmla="*/ 387981 h 1968761"/>
                <a:gd name="connsiteX92" fmla="*/ 1280621 w 1402071"/>
                <a:gd name="connsiteY92" fmla="*/ 678114 h 1968761"/>
                <a:gd name="connsiteX93" fmla="*/ 1283415 w 1402071"/>
                <a:gd name="connsiteY93" fmla="*/ 843533 h 1968761"/>
                <a:gd name="connsiteX94" fmla="*/ 1309831 w 1402071"/>
                <a:gd name="connsiteY94" fmla="*/ 886649 h 1968761"/>
                <a:gd name="connsiteX95" fmla="*/ 1341581 w 1402071"/>
                <a:gd name="connsiteY95" fmla="*/ 1029271 h 1968761"/>
                <a:gd name="connsiteX96" fmla="*/ 1324690 w 1402071"/>
                <a:gd name="connsiteY96" fmla="*/ 1067689 h 196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402071" h="1968761">
                  <a:moveTo>
                    <a:pt x="1324880" y="1067689"/>
                  </a:moveTo>
                  <a:cubicBezTo>
                    <a:pt x="1324880" y="1079309"/>
                    <a:pt x="1326405" y="1090549"/>
                    <a:pt x="1332501" y="1100519"/>
                  </a:cubicBezTo>
                  <a:cubicBezTo>
                    <a:pt x="1347423" y="1120203"/>
                    <a:pt x="1344502" y="1147636"/>
                    <a:pt x="1357774" y="1168019"/>
                  </a:cubicBezTo>
                  <a:cubicBezTo>
                    <a:pt x="1359742" y="1175385"/>
                    <a:pt x="1362345" y="1182561"/>
                    <a:pt x="1362790" y="1190308"/>
                  </a:cubicBezTo>
                  <a:cubicBezTo>
                    <a:pt x="1361393" y="1201294"/>
                    <a:pt x="1352122" y="1210628"/>
                    <a:pt x="1357012" y="1222884"/>
                  </a:cubicBezTo>
                  <a:cubicBezTo>
                    <a:pt x="1346534" y="1291654"/>
                    <a:pt x="1359679" y="1356234"/>
                    <a:pt x="1380189" y="1421576"/>
                  </a:cubicBezTo>
                  <a:cubicBezTo>
                    <a:pt x="1389333" y="1450786"/>
                    <a:pt x="1385142" y="1485838"/>
                    <a:pt x="1384761" y="1517906"/>
                  </a:cubicBezTo>
                  <a:cubicBezTo>
                    <a:pt x="1384380" y="1551815"/>
                    <a:pt x="1379173" y="1583438"/>
                    <a:pt x="1398414" y="1615696"/>
                  </a:cubicBezTo>
                  <a:cubicBezTo>
                    <a:pt x="1409653" y="1634556"/>
                    <a:pt x="1393206" y="1652273"/>
                    <a:pt x="1373331" y="1656146"/>
                  </a:cubicBezTo>
                  <a:cubicBezTo>
                    <a:pt x="1334977" y="1663703"/>
                    <a:pt x="1295036" y="1628650"/>
                    <a:pt x="1291670" y="1586232"/>
                  </a:cubicBezTo>
                  <a:cubicBezTo>
                    <a:pt x="1290464" y="1571373"/>
                    <a:pt x="1291797" y="1556260"/>
                    <a:pt x="1289193" y="1541465"/>
                  </a:cubicBezTo>
                  <a:cubicBezTo>
                    <a:pt x="1284939" y="1517271"/>
                    <a:pt x="1273318" y="1498665"/>
                    <a:pt x="1252427" y="1487680"/>
                  </a:cubicBezTo>
                  <a:cubicBezTo>
                    <a:pt x="1245569" y="1484060"/>
                    <a:pt x="1237758" y="1481076"/>
                    <a:pt x="1230710" y="1486156"/>
                  </a:cubicBezTo>
                  <a:cubicBezTo>
                    <a:pt x="1221883" y="1492506"/>
                    <a:pt x="1228361" y="1500697"/>
                    <a:pt x="1230139" y="1507937"/>
                  </a:cubicBezTo>
                  <a:cubicBezTo>
                    <a:pt x="1232107" y="1515874"/>
                    <a:pt x="1236107" y="1525272"/>
                    <a:pt x="1232298" y="1531749"/>
                  </a:cubicBezTo>
                  <a:cubicBezTo>
                    <a:pt x="1209311" y="1570548"/>
                    <a:pt x="1235409" y="1601917"/>
                    <a:pt x="1240997" y="1637668"/>
                  </a:cubicBezTo>
                  <a:cubicBezTo>
                    <a:pt x="1255475" y="1730441"/>
                    <a:pt x="1287987" y="1817754"/>
                    <a:pt x="1303354" y="1909703"/>
                  </a:cubicBezTo>
                  <a:cubicBezTo>
                    <a:pt x="1307291" y="1933261"/>
                    <a:pt x="1304624" y="1958090"/>
                    <a:pt x="1278208" y="1966218"/>
                  </a:cubicBezTo>
                  <a:cubicBezTo>
                    <a:pt x="1252554" y="1974029"/>
                    <a:pt x="1234139" y="1963932"/>
                    <a:pt x="1225820" y="1934785"/>
                  </a:cubicBezTo>
                  <a:cubicBezTo>
                    <a:pt x="1216740" y="1902972"/>
                    <a:pt x="1185117" y="1886208"/>
                    <a:pt x="1177116" y="1853378"/>
                  </a:cubicBezTo>
                  <a:cubicBezTo>
                    <a:pt x="1172989" y="1827407"/>
                    <a:pt x="1163781" y="1810071"/>
                    <a:pt x="1135460" y="1803658"/>
                  </a:cubicBezTo>
                  <a:cubicBezTo>
                    <a:pt x="1099582" y="1795529"/>
                    <a:pt x="1100726" y="1753429"/>
                    <a:pt x="1088915" y="1725679"/>
                  </a:cubicBezTo>
                  <a:cubicBezTo>
                    <a:pt x="1079136" y="1702628"/>
                    <a:pt x="1073675" y="1677101"/>
                    <a:pt x="1060276" y="1655194"/>
                  </a:cubicBezTo>
                  <a:cubicBezTo>
                    <a:pt x="1056085" y="1648399"/>
                    <a:pt x="1050116" y="1640081"/>
                    <a:pt x="1051767" y="1632905"/>
                  </a:cubicBezTo>
                  <a:cubicBezTo>
                    <a:pt x="1061800" y="1588772"/>
                    <a:pt x="1028843" y="1556895"/>
                    <a:pt x="1024208" y="1517144"/>
                  </a:cubicBezTo>
                  <a:cubicBezTo>
                    <a:pt x="1023255" y="1509016"/>
                    <a:pt x="1019445" y="1501459"/>
                    <a:pt x="1014556" y="1495173"/>
                  </a:cubicBezTo>
                  <a:cubicBezTo>
                    <a:pt x="956390" y="1420624"/>
                    <a:pt x="906542" y="1338899"/>
                    <a:pt x="844567" y="1267588"/>
                  </a:cubicBezTo>
                  <a:cubicBezTo>
                    <a:pt x="827549" y="1248030"/>
                    <a:pt x="802593" y="1247331"/>
                    <a:pt x="789893" y="1271398"/>
                  </a:cubicBezTo>
                  <a:cubicBezTo>
                    <a:pt x="771605" y="1306196"/>
                    <a:pt x="744554" y="1302132"/>
                    <a:pt x="717249" y="1296671"/>
                  </a:cubicBezTo>
                  <a:cubicBezTo>
                    <a:pt x="686642" y="1290575"/>
                    <a:pt x="673307" y="1267397"/>
                    <a:pt x="673117" y="1234568"/>
                  </a:cubicBezTo>
                  <a:cubicBezTo>
                    <a:pt x="673117" y="1225043"/>
                    <a:pt x="670640" y="1215581"/>
                    <a:pt x="667275" y="1206754"/>
                  </a:cubicBezTo>
                  <a:cubicBezTo>
                    <a:pt x="656733" y="1179005"/>
                    <a:pt x="662766" y="1158685"/>
                    <a:pt x="689880" y="1148144"/>
                  </a:cubicBezTo>
                  <a:cubicBezTo>
                    <a:pt x="709439" y="1140524"/>
                    <a:pt x="710201" y="1129729"/>
                    <a:pt x="695278" y="1116076"/>
                  </a:cubicBezTo>
                  <a:cubicBezTo>
                    <a:pt x="684229" y="1105979"/>
                    <a:pt x="677244" y="1094041"/>
                    <a:pt x="674132" y="1078547"/>
                  </a:cubicBezTo>
                  <a:cubicBezTo>
                    <a:pt x="669180" y="1054036"/>
                    <a:pt x="651717" y="1040511"/>
                    <a:pt x="633619" y="1026985"/>
                  </a:cubicBezTo>
                  <a:cubicBezTo>
                    <a:pt x="552657" y="966469"/>
                    <a:pt x="474171" y="902969"/>
                    <a:pt x="415751" y="815656"/>
                  </a:cubicBezTo>
                  <a:cubicBezTo>
                    <a:pt x="412767" y="811211"/>
                    <a:pt x="410354" y="805052"/>
                    <a:pt x="405464" y="804163"/>
                  </a:cubicBezTo>
                  <a:cubicBezTo>
                    <a:pt x="365586" y="797177"/>
                    <a:pt x="340186" y="763205"/>
                    <a:pt x="308627" y="741678"/>
                  </a:cubicBezTo>
                  <a:cubicBezTo>
                    <a:pt x="274273" y="718310"/>
                    <a:pt x="242015" y="689798"/>
                    <a:pt x="210455" y="661033"/>
                  </a:cubicBezTo>
                  <a:cubicBezTo>
                    <a:pt x="184484" y="637347"/>
                    <a:pt x="170705" y="604137"/>
                    <a:pt x="143463" y="583626"/>
                  </a:cubicBezTo>
                  <a:cubicBezTo>
                    <a:pt x="153496" y="591817"/>
                    <a:pt x="163339" y="599882"/>
                    <a:pt x="168545" y="613027"/>
                  </a:cubicBezTo>
                  <a:cubicBezTo>
                    <a:pt x="173371" y="625219"/>
                    <a:pt x="174832" y="636649"/>
                    <a:pt x="165752" y="647190"/>
                  </a:cubicBezTo>
                  <a:cubicBezTo>
                    <a:pt x="157242" y="657032"/>
                    <a:pt x="145051" y="663065"/>
                    <a:pt x="134954" y="656207"/>
                  </a:cubicBezTo>
                  <a:cubicBezTo>
                    <a:pt x="109237" y="638871"/>
                    <a:pt x="82567" y="630616"/>
                    <a:pt x="52214" y="632585"/>
                  </a:cubicBezTo>
                  <a:cubicBezTo>
                    <a:pt x="43069" y="633156"/>
                    <a:pt x="36592" y="624584"/>
                    <a:pt x="34180" y="614297"/>
                  </a:cubicBezTo>
                  <a:cubicBezTo>
                    <a:pt x="31195" y="577149"/>
                    <a:pt x="3509" y="550352"/>
                    <a:pt x="334" y="511363"/>
                  </a:cubicBezTo>
                  <a:cubicBezTo>
                    <a:pt x="-2523" y="476374"/>
                    <a:pt x="13796" y="448624"/>
                    <a:pt x="17352" y="416684"/>
                  </a:cubicBezTo>
                  <a:cubicBezTo>
                    <a:pt x="18876" y="402587"/>
                    <a:pt x="36084" y="394205"/>
                    <a:pt x="47959" y="401253"/>
                  </a:cubicBezTo>
                  <a:cubicBezTo>
                    <a:pt x="73042" y="415985"/>
                    <a:pt x="110126" y="414271"/>
                    <a:pt x="112983" y="437893"/>
                  </a:cubicBezTo>
                  <a:cubicBezTo>
                    <a:pt x="98695" y="413318"/>
                    <a:pt x="122508" y="383409"/>
                    <a:pt x="141431" y="351088"/>
                  </a:cubicBezTo>
                  <a:cubicBezTo>
                    <a:pt x="160481" y="318449"/>
                    <a:pt x="189628" y="308987"/>
                    <a:pt x="217250" y="333562"/>
                  </a:cubicBezTo>
                  <a:cubicBezTo>
                    <a:pt x="233696" y="348167"/>
                    <a:pt x="248111" y="350199"/>
                    <a:pt x="265764" y="341436"/>
                  </a:cubicBezTo>
                  <a:cubicBezTo>
                    <a:pt x="310151" y="319274"/>
                    <a:pt x="346854" y="341436"/>
                    <a:pt x="383049" y="365185"/>
                  </a:cubicBezTo>
                  <a:cubicBezTo>
                    <a:pt x="395749" y="373567"/>
                    <a:pt x="401971" y="387664"/>
                    <a:pt x="401781" y="403349"/>
                  </a:cubicBezTo>
                  <a:cubicBezTo>
                    <a:pt x="401591" y="419351"/>
                    <a:pt x="404194" y="433067"/>
                    <a:pt x="419942" y="445703"/>
                  </a:cubicBezTo>
                  <a:cubicBezTo>
                    <a:pt x="396892" y="419922"/>
                    <a:pt x="397844" y="394840"/>
                    <a:pt x="411052" y="368868"/>
                  </a:cubicBezTo>
                  <a:cubicBezTo>
                    <a:pt x="424196" y="343087"/>
                    <a:pt x="445279" y="334387"/>
                    <a:pt x="471758" y="336419"/>
                  </a:cubicBezTo>
                  <a:cubicBezTo>
                    <a:pt x="513731" y="339594"/>
                    <a:pt x="552022" y="359470"/>
                    <a:pt x="593488" y="366582"/>
                  </a:cubicBezTo>
                  <a:cubicBezTo>
                    <a:pt x="622063" y="371472"/>
                    <a:pt x="634318" y="441004"/>
                    <a:pt x="611585" y="458594"/>
                  </a:cubicBezTo>
                  <a:cubicBezTo>
                    <a:pt x="591837" y="473834"/>
                    <a:pt x="581232" y="488122"/>
                    <a:pt x="599139" y="511045"/>
                  </a:cubicBezTo>
                  <a:cubicBezTo>
                    <a:pt x="617237" y="534096"/>
                    <a:pt x="633746" y="523237"/>
                    <a:pt x="646002" y="508950"/>
                  </a:cubicBezTo>
                  <a:cubicBezTo>
                    <a:pt x="653114" y="502853"/>
                    <a:pt x="644161" y="502727"/>
                    <a:pt x="648415" y="505584"/>
                  </a:cubicBezTo>
                  <a:cubicBezTo>
                    <a:pt x="649177" y="506092"/>
                    <a:pt x="648605" y="506981"/>
                    <a:pt x="646891" y="508505"/>
                  </a:cubicBezTo>
                  <a:cubicBezTo>
                    <a:pt x="631842" y="522348"/>
                    <a:pt x="615395" y="531873"/>
                    <a:pt x="600980" y="509648"/>
                  </a:cubicBezTo>
                  <a:cubicBezTo>
                    <a:pt x="588979" y="491106"/>
                    <a:pt x="592027" y="472437"/>
                    <a:pt x="612347" y="462150"/>
                  </a:cubicBezTo>
                  <a:cubicBezTo>
                    <a:pt x="624730" y="455863"/>
                    <a:pt x="624476" y="446846"/>
                    <a:pt x="625809" y="434464"/>
                  </a:cubicBezTo>
                  <a:cubicBezTo>
                    <a:pt x="629429" y="401380"/>
                    <a:pt x="647272" y="390204"/>
                    <a:pt x="675847" y="399793"/>
                  </a:cubicBezTo>
                  <a:cubicBezTo>
                    <a:pt x="739601" y="421192"/>
                    <a:pt x="806911" y="392109"/>
                    <a:pt x="840312" y="329117"/>
                  </a:cubicBezTo>
                  <a:cubicBezTo>
                    <a:pt x="845709" y="318893"/>
                    <a:pt x="849583" y="309876"/>
                    <a:pt x="840312" y="299780"/>
                  </a:cubicBezTo>
                  <a:cubicBezTo>
                    <a:pt x="801641" y="257234"/>
                    <a:pt x="721948" y="239391"/>
                    <a:pt x="670005" y="261870"/>
                  </a:cubicBezTo>
                  <a:cubicBezTo>
                    <a:pt x="625492" y="281174"/>
                    <a:pt x="558880" y="256853"/>
                    <a:pt x="532528" y="211387"/>
                  </a:cubicBezTo>
                  <a:cubicBezTo>
                    <a:pt x="524527" y="197544"/>
                    <a:pt x="512207" y="186876"/>
                    <a:pt x="506874" y="171001"/>
                  </a:cubicBezTo>
                  <a:cubicBezTo>
                    <a:pt x="499063" y="147950"/>
                    <a:pt x="506937" y="131758"/>
                    <a:pt x="528527" y="130742"/>
                  </a:cubicBezTo>
                  <a:cubicBezTo>
                    <a:pt x="546561" y="129916"/>
                    <a:pt x="562817" y="117153"/>
                    <a:pt x="580724" y="126932"/>
                  </a:cubicBezTo>
                  <a:cubicBezTo>
                    <a:pt x="583201" y="112708"/>
                    <a:pt x="581867" y="101786"/>
                    <a:pt x="582439" y="90927"/>
                  </a:cubicBezTo>
                  <a:cubicBezTo>
                    <a:pt x="584534" y="49906"/>
                    <a:pt x="602886" y="32316"/>
                    <a:pt x="640414" y="34348"/>
                  </a:cubicBezTo>
                  <a:cubicBezTo>
                    <a:pt x="667338" y="35809"/>
                    <a:pt x="679403" y="49969"/>
                    <a:pt x="677054" y="79116"/>
                  </a:cubicBezTo>
                  <a:cubicBezTo>
                    <a:pt x="675085" y="103437"/>
                    <a:pt x="685817" y="111628"/>
                    <a:pt x="707406" y="104389"/>
                  </a:cubicBezTo>
                  <a:cubicBezTo>
                    <a:pt x="731029" y="96452"/>
                    <a:pt x="755286" y="95817"/>
                    <a:pt x="778780" y="103056"/>
                  </a:cubicBezTo>
                  <a:cubicBezTo>
                    <a:pt x="805578" y="111247"/>
                    <a:pt x="814404" y="99246"/>
                    <a:pt x="820182" y="72576"/>
                  </a:cubicBezTo>
                  <a:cubicBezTo>
                    <a:pt x="832882" y="14028"/>
                    <a:pt x="859997" y="-6292"/>
                    <a:pt x="908130" y="1646"/>
                  </a:cubicBezTo>
                  <a:cubicBezTo>
                    <a:pt x="915687" y="2916"/>
                    <a:pt x="922989" y="4376"/>
                    <a:pt x="929530" y="9329"/>
                  </a:cubicBezTo>
                  <a:cubicBezTo>
                    <a:pt x="947309" y="22791"/>
                    <a:pt x="978552" y="122614"/>
                    <a:pt x="971947" y="145982"/>
                  </a:cubicBezTo>
                  <a:cubicBezTo>
                    <a:pt x="957089" y="198751"/>
                    <a:pt x="985473" y="237994"/>
                    <a:pt x="1036209" y="234057"/>
                  </a:cubicBezTo>
                  <a:cubicBezTo>
                    <a:pt x="1051386" y="232914"/>
                    <a:pt x="1066181" y="228723"/>
                    <a:pt x="1080787" y="223706"/>
                  </a:cubicBezTo>
                  <a:cubicBezTo>
                    <a:pt x="1115457" y="211895"/>
                    <a:pt x="1121173" y="215388"/>
                    <a:pt x="1134190" y="254567"/>
                  </a:cubicBezTo>
                  <a:cubicBezTo>
                    <a:pt x="1134952" y="249170"/>
                    <a:pt x="1133111" y="256472"/>
                    <a:pt x="1135206" y="251773"/>
                  </a:cubicBezTo>
                  <a:cubicBezTo>
                    <a:pt x="1154510" y="208657"/>
                    <a:pt x="1174449" y="165984"/>
                    <a:pt x="1175275" y="116264"/>
                  </a:cubicBezTo>
                  <a:cubicBezTo>
                    <a:pt x="1175402" y="107374"/>
                    <a:pt x="1186514" y="102357"/>
                    <a:pt x="1196230" y="101659"/>
                  </a:cubicBezTo>
                  <a:cubicBezTo>
                    <a:pt x="1222963" y="118677"/>
                    <a:pt x="1234838" y="147950"/>
                    <a:pt x="1224106" y="183828"/>
                  </a:cubicBezTo>
                  <a:cubicBezTo>
                    <a:pt x="1217819" y="204783"/>
                    <a:pt x="1216486" y="227326"/>
                    <a:pt x="1225693" y="242248"/>
                  </a:cubicBezTo>
                  <a:cubicBezTo>
                    <a:pt x="1253316" y="286889"/>
                    <a:pt x="1252173" y="339785"/>
                    <a:pt x="1266016" y="387981"/>
                  </a:cubicBezTo>
                  <a:cubicBezTo>
                    <a:pt x="1293067" y="482025"/>
                    <a:pt x="1301513" y="580007"/>
                    <a:pt x="1280621" y="678114"/>
                  </a:cubicBezTo>
                  <a:cubicBezTo>
                    <a:pt x="1268810" y="733550"/>
                    <a:pt x="1289320" y="788097"/>
                    <a:pt x="1283415" y="843533"/>
                  </a:cubicBezTo>
                  <a:cubicBezTo>
                    <a:pt x="1281319" y="863281"/>
                    <a:pt x="1302655" y="870901"/>
                    <a:pt x="1309831" y="886649"/>
                  </a:cubicBezTo>
                  <a:cubicBezTo>
                    <a:pt x="1334659" y="930592"/>
                    <a:pt x="1335993" y="980566"/>
                    <a:pt x="1341581" y="1029271"/>
                  </a:cubicBezTo>
                  <a:cubicBezTo>
                    <a:pt x="1343359" y="1044702"/>
                    <a:pt x="1336120" y="1057783"/>
                    <a:pt x="1324690" y="10676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6" name="Полилиния: фигура 235">
              <a:extLst>
                <a:ext uri="{FF2B5EF4-FFF2-40B4-BE49-F238E27FC236}">
                  <a16:creationId xmlns="" xmlns:a16="http://schemas.microsoft.com/office/drawing/2014/main" id="{8A8E3CEB-7D67-4B5E-9A4B-F7E2AA123BF4}"/>
                </a:ext>
              </a:extLst>
            </p:cNvPr>
            <p:cNvSpPr/>
            <p:nvPr/>
          </p:nvSpPr>
          <p:spPr>
            <a:xfrm>
              <a:off x="11024234" y="1697850"/>
              <a:ext cx="477328" cy="1217765"/>
            </a:xfrm>
            <a:custGeom>
              <a:avLst/>
              <a:gdLst>
                <a:gd name="connsiteX0" fmla="*/ 99822 w 477328"/>
                <a:gd name="connsiteY0" fmla="*/ 890168 h 1217765"/>
                <a:gd name="connsiteX1" fmla="*/ 69215 w 477328"/>
                <a:gd name="connsiteY1" fmla="*/ 718463 h 1217765"/>
                <a:gd name="connsiteX2" fmla="*/ 63436 w 477328"/>
                <a:gd name="connsiteY2" fmla="*/ 617751 h 1217765"/>
                <a:gd name="connsiteX3" fmla="*/ 67628 w 477328"/>
                <a:gd name="connsiteY3" fmla="*/ 568539 h 1217765"/>
                <a:gd name="connsiteX4" fmla="*/ 74105 w 477328"/>
                <a:gd name="connsiteY4" fmla="*/ 499641 h 1217765"/>
                <a:gd name="connsiteX5" fmla="*/ 70421 w 477328"/>
                <a:gd name="connsiteY5" fmla="*/ 412391 h 1217765"/>
                <a:gd name="connsiteX6" fmla="*/ 59436 w 477328"/>
                <a:gd name="connsiteY6" fmla="*/ 282787 h 1217765"/>
                <a:gd name="connsiteX7" fmla="*/ 32957 w 477328"/>
                <a:gd name="connsiteY7" fmla="*/ 176996 h 1217765"/>
                <a:gd name="connsiteX8" fmla="*/ 25718 w 477328"/>
                <a:gd name="connsiteY8" fmla="*/ 163153 h 1217765"/>
                <a:gd name="connsiteX9" fmla="*/ 0 w 477328"/>
                <a:gd name="connsiteY9" fmla="*/ 55520 h 1217765"/>
                <a:gd name="connsiteX10" fmla="*/ 35623 w 477328"/>
                <a:gd name="connsiteY10" fmla="*/ 31771 h 1217765"/>
                <a:gd name="connsiteX11" fmla="*/ 62547 w 477328"/>
                <a:gd name="connsiteY11" fmla="*/ 16975 h 1217765"/>
                <a:gd name="connsiteX12" fmla="*/ 106553 w 477328"/>
                <a:gd name="connsiteY12" fmla="*/ 7958 h 1217765"/>
                <a:gd name="connsiteX13" fmla="*/ 174816 w 477328"/>
                <a:gd name="connsiteY13" fmla="*/ 99970 h 1217765"/>
                <a:gd name="connsiteX14" fmla="*/ 269875 w 477328"/>
                <a:gd name="connsiteY14" fmla="*/ 273897 h 1217765"/>
                <a:gd name="connsiteX15" fmla="*/ 293942 w 477328"/>
                <a:gd name="connsiteY15" fmla="*/ 322665 h 1217765"/>
                <a:gd name="connsiteX16" fmla="*/ 297307 w 477328"/>
                <a:gd name="connsiteY16" fmla="*/ 338477 h 1217765"/>
                <a:gd name="connsiteX17" fmla="*/ 381509 w 477328"/>
                <a:gd name="connsiteY17" fmla="*/ 578762 h 1217765"/>
                <a:gd name="connsiteX18" fmla="*/ 396875 w 477328"/>
                <a:gd name="connsiteY18" fmla="*/ 595717 h 1217765"/>
                <a:gd name="connsiteX19" fmla="*/ 442595 w 477328"/>
                <a:gd name="connsiteY19" fmla="*/ 644803 h 1217765"/>
                <a:gd name="connsiteX20" fmla="*/ 472377 w 477328"/>
                <a:gd name="connsiteY20" fmla="*/ 747165 h 1217765"/>
                <a:gd name="connsiteX21" fmla="*/ 452628 w 477328"/>
                <a:gd name="connsiteY21" fmla="*/ 774915 h 1217765"/>
                <a:gd name="connsiteX22" fmla="*/ 398082 w 477328"/>
                <a:gd name="connsiteY22" fmla="*/ 860259 h 1217765"/>
                <a:gd name="connsiteX23" fmla="*/ 359346 w 477328"/>
                <a:gd name="connsiteY23" fmla="*/ 886866 h 1217765"/>
                <a:gd name="connsiteX24" fmla="*/ 387668 w 477328"/>
                <a:gd name="connsiteY24" fmla="*/ 996848 h 1217765"/>
                <a:gd name="connsiteX25" fmla="*/ 441706 w 477328"/>
                <a:gd name="connsiteY25" fmla="*/ 1185254 h 1217765"/>
                <a:gd name="connsiteX26" fmla="*/ 442532 w 477328"/>
                <a:gd name="connsiteY26" fmla="*/ 1217766 h 1217765"/>
                <a:gd name="connsiteX27" fmla="*/ 329438 w 477328"/>
                <a:gd name="connsiteY27" fmla="*/ 1112800 h 1217765"/>
                <a:gd name="connsiteX28" fmla="*/ 210630 w 477328"/>
                <a:gd name="connsiteY28" fmla="*/ 983704 h 1217765"/>
                <a:gd name="connsiteX29" fmla="*/ 200152 w 477328"/>
                <a:gd name="connsiteY29" fmla="*/ 962685 h 1217765"/>
                <a:gd name="connsiteX30" fmla="*/ 99822 w 477328"/>
                <a:gd name="connsiteY30" fmla="*/ 890231 h 1217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7328" h="1217765">
                  <a:moveTo>
                    <a:pt x="99822" y="890168"/>
                  </a:moveTo>
                  <a:cubicBezTo>
                    <a:pt x="99441" y="830922"/>
                    <a:pt x="88773" y="773772"/>
                    <a:pt x="69215" y="718463"/>
                  </a:cubicBezTo>
                  <a:cubicBezTo>
                    <a:pt x="43688" y="694206"/>
                    <a:pt x="39751" y="661186"/>
                    <a:pt x="63436" y="617751"/>
                  </a:cubicBezTo>
                  <a:cubicBezTo>
                    <a:pt x="73216" y="599781"/>
                    <a:pt x="74041" y="585874"/>
                    <a:pt x="67628" y="568539"/>
                  </a:cubicBezTo>
                  <a:cubicBezTo>
                    <a:pt x="58801" y="544472"/>
                    <a:pt x="59881" y="523453"/>
                    <a:pt x="74105" y="499641"/>
                  </a:cubicBezTo>
                  <a:cubicBezTo>
                    <a:pt x="90297" y="472463"/>
                    <a:pt x="73089" y="441411"/>
                    <a:pt x="70421" y="412391"/>
                  </a:cubicBezTo>
                  <a:cubicBezTo>
                    <a:pt x="66422" y="369402"/>
                    <a:pt x="52959" y="329523"/>
                    <a:pt x="59436" y="282787"/>
                  </a:cubicBezTo>
                  <a:cubicBezTo>
                    <a:pt x="63818" y="251291"/>
                    <a:pt x="63056" y="206015"/>
                    <a:pt x="32957" y="176996"/>
                  </a:cubicBezTo>
                  <a:cubicBezTo>
                    <a:pt x="29273" y="173440"/>
                    <a:pt x="24511" y="167598"/>
                    <a:pt x="25718" y="163153"/>
                  </a:cubicBezTo>
                  <a:cubicBezTo>
                    <a:pt x="36703" y="121687"/>
                    <a:pt x="7430" y="91651"/>
                    <a:pt x="0" y="55520"/>
                  </a:cubicBezTo>
                  <a:cubicBezTo>
                    <a:pt x="6033" y="37549"/>
                    <a:pt x="13780" y="22436"/>
                    <a:pt x="35623" y="31771"/>
                  </a:cubicBezTo>
                  <a:cubicBezTo>
                    <a:pt x="49911" y="37867"/>
                    <a:pt x="55309" y="26881"/>
                    <a:pt x="62547" y="16975"/>
                  </a:cubicBezTo>
                  <a:cubicBezTo>
                    <a:pt x="74295" y="846"/>
                    <a:pt x="86805" y="-6965"/>
                    <a:pt x="106553" y="7958"/>
                  </a:cubicBezTo>
                  <a:cubicBezTo>
                    <a:pt x="123444" y="20722"/>
                    <a:pt x="169418" y="77808"/>
                    <a:pt x="174816" y="99970"/>
                  </a:cubicBezTo>
                  <a:cubicBezTo>
                    <a:pt x="191262" y="167471"/>
                    <a:pt x="232410" y="219795"/>
                    <a:pt x="269875" y="273897"/>
                  </a:cubicBezTo>
                  <a:cubicBezTo>
                    <a:pt x="280607" y="289455"/>
                    <a:pt x="292798" y="302282"/>
                    <a:pt x="293942" y="322665"/>
                  </a:cubicBezTo>
                  <a:cubicBezTo>
                    <a:pt x="294196" y="328063"/>
                    <a:pt x="294767" y="334032"/>
                    <a:pt x="297307" y="338477"/>
                  </a:cubicBezTo>
                  <a:cubicBezTo>
                    <a:pt x="340106" y="412582"/>
                    <a:pt x="338010" y="504784"/>
                    <a:pt x="381509" y="578762"/>
                  </a:cubicBezTo>
                  <a:cubicBezTo>
                    <a:pt x="385826" y="586128"/>
                    <a:pt x="391034" y="590827"/>
                    <a:pt x="396875" y="595717"/>
                  </a:cubicBezTo>
                  <a:cubicBezTo>
                    <a:pt x="409004" y="615402"/>
                    <a:pt x="433642" y="621688"/>
                    <a:pt x="442595" y="644803"/>
                  </a:cubicBezTo>
                  <a:cubicBezTo>
                    <a:pt x="455295" y="677632"/>
                    <a:pt x="441896" y="717510"/>
                    <a:pt x="472377" y="747165"/>
                  </a:cubicBezTo>
                  <a:cubicBezTo>
                    <a:pt x="486537" y="760881"/>
                    <a:pt x="467296" y="771486"/>
                    <a:pt x="452628" y="774915"/>
                  </a:cubicBezTo>
                  <a:cubicBezTo>
                    <a:pt x="397828" y="787488"/>
                    <a:pt x="387097" y="803045"/>
                    <a:pt x="398082" y="860259"/>
                  </a:cubicBezTo>
                  <a:cubicBezTo>
                    <a:pt x="407988" y="911631"/>
                    <a:pt x="368300" y="866990"/>
                    <a:pt x="359346" y="886866"/>
                  </a:cubicBezTo>
                  <a:cubicBezTo>
                    <a:pt x="381635" y="918171"/>
                    <a:pt x="386906" y="954811"/>
                    <a:pt x="387668" y="996848"/>
                  </a:cubicBezTo>
                  <a:cubicBezTo>
                    <a:pt x="388874" y="1063333"/>
                    <a:pt x="405511" y="1128421"/>
                    <a:pt x="441706" y="1185254"/>
                  </a:cubicBezTo>
                  <a:cubicBezTo>
                    <a:pt x="447484" y="1194334"/>
                    <a:pt x="452438" y="1204177"/>
                    <a:pt x="442532" y="1217766"/>
                  </a:cubicBezTo>
                  <a:cubicBezTo>
                    <a:pt x="404876" y="1182333"/>
                    <a:pt x="369697" y="1143788"/>
                    <a:pt x="329438" y="1112800"/>
                  </a:cubicBezTo>
                  <a:cubicBezTo>
                    <a:pt x="282575" y="1076732"/>
                    <a:pt x="259588" y="1016787"/>
                    <a:pt x="210630" y="983704"/>
                  </a:cubicBezTo>
                  <a:cubicBezTo>
                    <a:pt x="205169" y="980021"/>
                    <a:pt x="202374" y="970242"/>
                    <a:pt x="200152" y="962685"/>
                  </a:cubicBezTo>
                  <a:cubicBezTo>
                    <a:pt x="182055" y="901471"/>
                    <a:pt x="161925" y="886802"/>
                    <a:pt x="99822" y="890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7" name="Полилиния: фигура 236">
              <a:extLst>
                <a:ext uri="{FF2B5EF4-FFF2-40B4-BE49-F238E27FC236}">
                  <a16:creationId xmlns="" xmlns:a16="http://schemas.microsoft.com/office/drawing/2014/main" id="{768223D5-C68C-49C9-A37C-8416ADBFEA40}"/>
                </a:ext>
              </a:extLst>
            </p:cNvPr>
            <p:cNvSpPr/>
            <p:nvPr/>
          </p:nvSpPr>
          <p:spPr>
            <a:xfrm>
              <a:off x="11139296" y="2710701"/>
              <a:ext cx="450605" cy="1191234"/>
            </a:xfrm>
            <a:custGeom>
              <a:avLst/>
              <a:gdLst>
                <a:gd name="connsiteX0" fmla="*/ 0 w 450605"/>
                <a:gd name="connsiteY0" fmla="*/ 24638 h 1191234"/>
                <a:gd name="connsiteX1" fmla="*/ 15113 w 450605"/>
                <a:gd name="connsiteY1" fmla="*/ 0 h 1191234"/>
                <a:gd name="connsiteX2" fmla="*/ 44958 w 450605"/>
                <a:gd name="connsiteY2" fmla="*/ 42291 h 1191234"/>
                <a:gd name="connsiteX3" fmla="*/ 112141 w 450605"/>
                <a:gd name="connsiteY3" fmla="*/ 246826 h 1191234"/>
                <a:gd name="connsiteX4" fmla="*/ 111316 w 450605"/>
                <a:gd name="connsiteY4" fmla="*/ 275972 h 1191234"/>
                <a:gd name="connsiteX5" fmla="*/ 111506 w 450605"/>
                <a:gd name="connsiteY5" fmla="*/ 316168 h 1191234"/>
                <a:gd name="connsiteX6" fmla="*/ 128270 w 450605"/>
                <a:gd name="connsiteY6" fmla="*/ 263717 h 1191234"/>
                <a:gd name="connsiteX7" fmla="*/ 172022 w 450605"/>
                <a:gd name="connsiteY7" fmla="*/ 272797 h 1191234"/>
                <a:gd name="connsiteX8" fmla="*/ 201232 w 450605"/>
                <a:gd name="connsiteY8" fmla="*/ 308802 h 1191234"/>
                <a:gd name="connsiteX9" fmla="*/ 201930 w 450605"/>
                <a:gd name="connsiteY9" fmla="*/ 352109 h 1191234"/>
                <a:gd name="connsiteX10" fmla="*/ 193802 w 450605"/>
                <a:gd name="connsiteY10" fmla="*/ 240539 h 1191234"/>
                <a:gd name="connsiteX11" fmla="*/ 205677 w 450605"/>
                <a:gd name="connsiteY11" fmla="*/ 221108 h 1191234"/>
                <a:gd name="connsiteX12" fmla="*/ 245364 w 450605"/>
                <a:gd name="connsiteY12" fmla="*/ 252414 h 1191234"/>
                <a:gd name="connsiteX13" fmla="*/ 304356 w 450605"/>
                <a:gd name="connsiteY13" fmla="*/ 260542 h 1191234"/>
                <a:gd name="connsiteX14" fmla="*/ 352361 w 450605"/>
                <a:gd name="connsiteY14" fmla="*/ 264034 h 1191234"/>
                <a:gd name="connsiteX15" fmla="*/ 399161 w 450605"/>
                <a:gd name="connsiteY15" fmla="*/ 255779 h 1191234"/>
                <a:gd name="connsiteX16" fmla="*/ 348235 w 450605"/>
                <a:gd name="connsiteY16" fmla="*/ 340044 h 1191234"/>
                <a:gd name="connsiteX17" fmla="*/ 294577 w 450605"/>
                <a:gd name="connsiteY17" fmla="*/ 318073 h 1191234"/>
                <a:gd name="connsiteX18" fmla="*/ 269304 w 450605"/>
                <a:gd name="connsiteY18" fmla="*/ 301245 h 1191234"/>
                <a:gd name="connsiteX19" fmla="*/ 272923 w 450605"/>
                <a:gd name="connsiteY19" fmla="*/ 332932 h 1191234"/>
                <a:gd name="connsiteX20" fmla="*/ 289370 w 450605"/>
                <a:gd name="connsiteY20" fmla="*/ 360364 h 1191234"/>
                <a:gd name="connsiteX21" fmla="*/ 295973 w 450605"/>
                <a:gd name="connsiteY21" fmla="*/ 398972 h 1191234"/>
                <a:gd name="connsiteX22" fmla="*/ 279273 w 450605"/>
                <a:gd name="connsiteY22" fmla="*/ 472887 h 1191234"/>
                <a:gd name="connsiteX23" fmla="*/ 271780 w 450605"/>
                <a:gd name="connsiteY23" fmla="*/ 499366 h 1191234"/>
                <a:gd name="connsiteX24" fmla="*/ 318326 w 450605"/>
                <a:gd name="connsiteY24" fmla="*/ 560835 h 1191234"/>
                <a:gd name="connsiteX25" fmla="*/ 308293 w 450605"/>
                <a:gd name="connsiteY25" fmla="*/ 440184 h 1191234"/>
                <a:gd name="connsiteX26" fmla="*/ 327660 w 450605"/>
                <a:gd name="connsiteY26" fmla="*/ 433771 h 1191234"/>
                <a:gd name="connsiteX27" fmla="*/ 346837 w 450605"/>
                <a:gd name="connsiteY27" fmla="*/ 472569 h 1191234"/>
                <a:gd name="connsiteX28" fmla="*/ 411797 w 450605"/>
                <a:gd name="connsiteY28" fmla="*/ 573535 h 1191234"/>
                <a:gd name="connsiteX29" fmla="*/ 450469 w 450605"/>
                <a:gd name="connsiteY29" fmla="*/ 679326 h 1191234"/>
                <a:gd name="connsiteX30" fmla="*/ 442913 w 450605"/>
                <a:gd name="connsiteY30" fmla="*/ 691709 h 1191234"/>
                <a:gd name="connsiteX31" fmla="*/ 403479 w 450605"/>
                <a:gd name="connsiteY31" fmla="*/ 727015 h 1191234"/>
                <a:gd name="connsiteX32" fmla="*/ 387033 w 450605"/>
                <a:gd name="connsiteY32" fmla="*/ 686311 h 1191234"/>
                <a:gd name="connsiteX33" fmla="*/ 363474 w 450605"/>
                <a:gd name="connsiteY33" fmla="*/ 665801 h 1191234"/>
                <a:gd name="connsiteX34" fmla="*/ 350076 w 450605"/>
                <a:gd name="connsiteY34" fmla="*/ 665102 h 1191234"/>
                <a:gd name="connsiteX35" fmla="*/ 348679 w 450605"/>
                <a:gd name="connsiteY35" fmla="*/ 679961 h 1191234"/>
                <a:gd name="connsiteX36" fmla="*/ 391034 w 450605"/>
                <a:gd name="connsiteY36" fmla="*/ 889703 h 1191234"/>
                <a:gd name="connsiteX37" fmla="*/ 377190 w 450605"/>
                <a:gd name="connsiteY37" fmla="*/ 935931 h 1191234"/>
                <a:gd name="connsiteX38" fmla="*/ 345567 w 450605"/>
                <a:gd name="connsiteY38" fmla="*/ 970348 h 1191234"/>
                <a:gd name="connsiteX39" fmla="*/ 358775 w 450605"/>
                <a:gd name="connsiteY39" fmla="*/ 1003876 h 1191234"/>
                <a:gd name="connsiteX40" fmla="*/ 420243 w 450605"/>
                <a:gd name="connsiteY40" fmla="*/ 1092205 h 1191234"/>
                <a:gd name="connsiteX41" fmla="*/ 419609 w 450605"/>
                <a:gd name="connsiteY41" fmla="*/ 1176153 h 1191234"/>
                <a:gd name="connsiteX42" fmla="*/ 396304 w 450605"/>
                <a:gd name="connsiteY42" fmla="*/ 1186694 h 1191234"/>
                <a:gd name="connsiteX43" fmla="*/ 348235 w 450605"/>
                <a:gd name="connsiteY43" fmla="*/ 1139196 h 1191234"/>
                <a:gd name="connsiteX44" fmla="*/ 368427 w 450605"/>
                <a:gd name="connsiteY44" fmla="*/ 1106239 h 1191234"/>
                <a:gd name="connsiteX45" fmla="*/ 342836 w 450605"/>
                <a:gd name="connsiteY45" fmla="*/ 1076711 h 1191234"/>
                <a:gd name="connsiteX46" fmla="*/ 335724 w 450605"/>
                <a:gd name="connsiteY46" fmla="*/ 1129925 h 1191234"/>
                <a:gd name="connsiteX47" fmla="*/ 244729 w 450605"/>
                <a:gd name="connsiteY47" fmla="*/ 1062868 h 1191234"/>
                <a:gd name="connsiteX48" fmla="*/ 218758 w 450605"/>
                <a:gd name="connsiteY48" fmla="*/ 904752 h 1191234"/>
                <a:gd name="connsiteX49" fmla="*/ 158242 w 450605"/>
                <a:gd name="connsiteY49" fmla="*/ 741747 h 1191234"/>
                <a:gd name="connsiteX50" fmla="*/ 150241 w 450605"/>
                <a:gd name="connsiteY50" fmla="*/ 683644 h 1191234"/>
                <a:gd name="connsiteX51" fmla="*/ 255143 w 450605"/>
                <a:gd name="connsiteY51" fmla="*/ 736921 h 1191234"/>
                <a:gd name="connsiteX52" fmla="*/ 321247 w 450605"/>
                <a:gd name="connsiteY52" fmla="*/ 886591 h 1191234"/>
                <a:gd name="connsiteX53" fmla="*/ 310515 w 450605"/>
                <a:gd name="connsiteY53" fmla="*/ 802263 h 1191234"/>
                <a:gd name="connsiteX54" fmla="*/ 278003 w 450605"/>
                <a:gd name="connsiteY54" fmla="*/ 708473 h 1191234"/>
                <a:gd name="connsiteX55" fmla="*/ 256540 w 450605"/>
                <a:gd name="connsiteY55" fmla="*/ 657990 h 1191234"/>
                <a:gd name="connsiteX56" fmla="*/ 230378 w 450605"/>
                <a:gd name="connsiteY56" fmla="*/ 633987 h 1191234"/>
                <a:gd name="connsiteX57" fmla="*/ 151385 w 450605"/>
                <a:gd name="connsiteY57" fmla="*/ 586743 h 1191234"/>
                <a:gd name="connsiteX58" fmla="*/ 93980 w 450605"/>
                <a:gd name="connsiteY58" fmla="*/ 559184 h 1191234"/>
                <a:gd name="connsiteX59" fmla="*/ 76073 w 450605"/>
                <a:gd name="connsiteY59" fmla="*/ 488571 h 1191234"/>
                <a:gd name="connsiteX60" fmla="*/ 104013 w 450605"/>
                <a:gd name="connsiteY60" fmla="*/ 441962 h 1191234"/>
                <a:gd name="connsiteX61" fmla="*/ 151702 w 450605"/>
                <a:gd name="connsiteY61" fmla="*/ 440692 h 1191234"/>
                <a:gd name="connsiteX62" fmla="*/ 106172 w 450605"/>
                <a:gd name="connsiteY62" fmla="*/ 386526 h 1191234"/>
                <a:gd name="connsiteX63" fmla="*/ 25718 w 450605"/>
                <a:gd name="connsiteY63" fmla="*/ 187834 h 1191234"/>
                <a:gd name="connsiteX64" fmla="*/ 0 w 450605"/>
                <a:gd name="connsiteY64" fmla="*/ 24575 h 1191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605" h="1191234">
                  <a:moveTo>
                    <a:pt x="0" y="24638"/>
                  </a:moveTo>
                  <a:cubicBezTo>
                    <a:pt x="2096" y="14351"/>
                    <a:pt x="7176" y="6160"/>
                    <a:pt x="15113" y="0"/>
                  </a:cubicBezTo>
                  <a:cubicBezTo>
                    <a:pt x="35433" y="5588"/>
                    <a:pt x="42228" y="24384"/>
                    <a:pt x="44958" y="42291"/>
                  </a:cubicBezTo>
                  <a:cubicBezTo>
                    <a:pt x="56197" y="114872"/>
                    <a:pt x="72136" y="185230"/>
                    <a:pt x="112141" y="246826"/>
                  </a:cubicBezTo>
                  <a:cubicBezTo>
                    <a:pt x="118301" y="256287"/>
                    <a:pt x="120142" y="265939"/>
                    <a:pt x="111316" y="275972"/>
                  </a:cubicBezTo>
                  <a:cubicBezTo>
                    <a:pt x="99949" y="288926"/>
                    <a:pt x="103696" y="302833"/>
                    <a:pt x="111506" y="316168"/>
                  </a:cubicBezTo>
                  <a:cubicBezTo>
                    <a:pt x="96330" y="291022"/>
                    <a:pt x="106363" y="272861"/>
                    <a:pt x="128270" y="263717"/>
                  </a:cubicBezTo>
                  <a:cubicBezTo>
                    <a:pt x="142177" y="257938"/>
                    <a:pt x="158433" y="265685"/>
                    <a:pt x="172022" y="272797"/>
                  </a:cubicBezTo>
                  <a:cubicBezTo>
                    <a:pt x="185992" y="280100"/>
                    <a:pt x="197295" y="292482"/>
                    <a:pt x="201232" y="308802"/>
                  </a:cubicBezTo>
                  <a:cubicBezTo>
                    <a:pt x="204788" y="323407"/>
                    <a:pt x="193167" y="339473"/>
                    <a:pt x="201930" y="352109"/>
                  </a:cubicBezTo>
                  <a:cubicBezTo>
                    <a:pt x="200787" y="316422"/>
                    <a:pt x="196024" y="278576"/>
                    <a:pt x="193802" y="240539"/>
                  </a:cubicBezTo>
                  <a:cubicBezTo>
                    <a:pt x="193231" y="231205"/>
                    <a:pt x="199199" y="225807"/>
                    <a:pt x="205677" y="221108"/>
                  </a:cubicBezTo>
                  <a:cubicBezTo>
                    <a:pt x="219011" y="231459"/>
                    <a:pt x="233617" y="240349"/>
                    <a:pt x="245364" y="252414"/>
                  </a:cubicBezTo>
                  <a:cubicBezTo>
                    <a:pt x="263843" y="271400"/>
                    <a:pt x="279718" y="281179"/>
                    <a:pt x="304356" y="260542"/>
                  </a:cubicBezTo>
                  <a:cubicBezTo>
                    <a:pt x="317309" y="249747"/>
                    <a:pt x="339852" y="255779"/>
                    <a:pt x="352361" y="264034"/>
                  </a:cubicBezTo>
                  <a:cubicBezTo>
                    <a:pt x="369697" y="275464"/>
                    <a:pt x="380174" y="265241"/>
                    <a:pt x="399161" y="255779"/>
                  </a:cubicBezTo>
                  <a:cubicBezTo>
                    <a:pt x="392938" y="296610"/>
                    <a:pt x="375476" y="323280"/>
                    <a:pt x="348235" y="340044"/>
                  </a:cubicBezTo>
                  <a:cubicBezTo>
                    <a:pt x="325692" y="353887"/>
                    <a:pt x="307467" y="340552"/>
                    <a:pt x="294577" y="318073"/>
                  </a:cubicBezTo>
                  <a:cubicBezTo>
                    <a:pt x="288925" y="308167"/>
                    <a:pt x="282702" y="292101"/>
                    <a:pt x="269304" y="301245"/>
                  </a:cubicBezTo>
                  <a:cubicBezTo>
                    <a:pt x="255778" y="310516"/>
                    <a:pt x="267716" y="322899"/>
                    <a:pt x="272923" y="332932"/>
                  </a:cubicBezTo>
                  <a:cubicBezTo>
                    <a:pt x="277876" y="342394"/>
                    <a:pt x="283845" y="351220"/>
                    <a:pt x="289370" y="360364"/>
                  </a:cubicBezTo>
                  <a:cubicBezTo>
                    <a:pt x="280226" y="375477"/>
                    <a:pt x="290068" y="386653"/>
                    <a:pt x="295973" y="398972"/>
                  </a:cubicBezTo>
                  <a:cubicBezTo>
                    <a:pt x="312928" y="434025"/>
                    <a:pt x="309753" y="452694"/>
                    <a:pt x="279273" y="472887"/>
                  </a:cubicBezTo>
                  <a:cubicBezTo>
                    <a:pt x="266700" y="481269"/>
                    <a:pt x="269811" y="488317"/>
                    <a:pt x="271780" y="499366"/>
                  </a:cubicBezTo>
                  <a:cubicBezTo>
                    <a:pt x="277051" y="529338"/>
                    <a:pt x="297752" y="545086"/>
                    <a:pt x="318326" y="560835"/>
                  </a:cubicBezTo>
                  <a:cubicBezTo>
                    <a:pt x="302895" y="539054"/>
                    <a:pt x="296164" y="461647"/>
                    <a:pt x="308293" y="440184"/>
                  </a:cubicBezTo>
                  <a:cubicBezTo>
                    <a:pt x="312674" y="432437"/>
                    <a:pt x="319469" y="429770"/>
                    <a:pt x="327660" y="433771"/>
                  </a:cubicBezTo>
                  <a:cubicBezTo>
                    <a:pt x="339979" y="443423"/>
                    <a:pt x="340614" y="459552"/>
                    <a:pt x="346837" y="472569"/>
                  </a:cubicBezTo>
                  <a:cubicBezTo>
                    <a:pt x="364236" y="509082"/>
                    <a:pt x="372935" y="550421"/>
                    <a:pt x="411797" y="573535"/>
                  </a:cubicBezTo>
                  <a:cubicBezTo>
                    <a:pt x="448437" y="595379"/>
                    <a:pt x="428434" y="647449"/>
                    <a:pt x="450469" y="679326"/>
                  </a:cubicBezTo>
                  <a:cubicBezTo>
                    <a:pt x="451485" y="680850"/>
                    <a:pt x="446596" y="690121"/>
                    <a:pt x="442913" y="691709"/>
                  </a:cubicBezTo>
                  <a:cubicBezTo>
                    <a:pt x="425577" y="699392"/>
                    <a:pt x="417449" y="725936"/>
                    <a:pt x="403479" y="727015"/>
                  </a:cubicBezTo>
                  <a:cubicBezTo>
                    <a:pt x="378079" y="728920"/>
                    <a:pt x="400368" y="697106"/>
                    <a:pt x="387033" y="686311"/>
                  </a:cubicBezTo>
                  <a:cubicBezTo>
                    <a:pt x="378968" y="679771"/>
                    <a:pt x="371539" y="672341"/>
                    <a:pt x="363474" y="665801"/>
                  </a:cubicBezTo>
                  <a:cubicBezTo>
                    <a:pt x="359410" y="662499"/>
                    <a:pt x="353441" y="660022"/>
                    <a:pt x="350076" y="665102"/>
                  </a:cubicBezTo>
                  <a:cubicBezTo>
                    <a:pt x="347663" y="668722"/>
                    <a:pt x="346710" y="676342"/>
                    <a:pt x="348679" y="679961"/>
                  </a:cubicBezTo>
                  <a:cubicBezTo>
                    <a:pt x="384302" y="744859"/>
                    <a:pt x="361379" y="823282"/>
                    <a:pt x="391034" y="889703"/>
                  </a:cubicBezTo>
                  <a:cubicBezTo>
                    <a:pt x="399161" y="907864"/>
                    <a:pt x="392557" y="923739"/>
                    <a:pt x="377190" y="935931"/>
                  </a:cubicBezTo>
                  <a:cubicBezTo>
                    <a:pt x="365061" y="945583"/>
                    <a:pt x="351155" y="954282"/>
                    <a:pt x="345567" y="970348"/>
                  </a:cubicBezTo>
                  <a:cubicBezTo>
                    <a:pt x="340551" y="984826"/>
                    <a:pt x="336931" y="998733"/>
                    <a:pt x="358775" y="1003876"/>
                  </a:cubicBezTo>
                  <a:cubicBezTo>
                    <a:pt x="423355" y="1019116"/>
                    <a:pt x="425133" y="1026038"/>
                    <a:pt x="420243" y="1092205"/>
                  </a:cubicBezTo>
                  <a:cubicBezTo>
                    <a:pt x="418274" y="1119574"/>
                    <a:pt x="426022" y="1147070"/>
                    <a:pt x="419609" y="1176153"/>
                  </a:cubicBezTo>
                  <a:cubicBezTo>
                    <a:pt x="414655" y="1198441"/>
                    <a:pt x="406845" y="1190504"/>
                    <a:pt x="396304" y="1186694"/>
                  </a:cubicBezTo>
                  <a:cubicBezTo>
                    <a:pt x="360363" y="1194060"/>
                    <a:pt x="352743" y="1168533"/>
                    <a:pt x="348235" y="1139196"/>
                  </a:cubicBezTo>
                  <a:cubicBezTo>
                    <a:pt x="350710" y="1125226"/>
                    <a:pt x="366776" y="1120209"/>
                    <a:pt x="368427" y="1106239"/>
                  </a:cubicBezTo>
                  <a:cubicBezTo>
                    <a:pt x="370460" y="1088332"/>
                    <a:pt x="360935" y="1079886"/>
                    <a:pt x="342836" y="1076711"/>
                  </a:cubicBezTo>
                  <a:cubicBezTo>
                    <a:pt x="342265" y="1096015"/>
                    <a:pt x="355029" y="1116272"/>
                    <a:pt x="335724" y="1129925"/>
                  </a:cubicBezTo>
                  <a:cubicBezTo>
                    <a:pt x="289687" y="1132210"/>
                    <a:pt x="268732" y="1095190"/>
                    <a:pt x="244729" y="1062868"/>
                  </a:cubicBezTo>
                  <a:cubicBezTo>
                    <a:pt x="278194" y="1002543"/>
                    <a:pt x="225298" y="958029"/>
                    <a:pt x="218758" y="904752"/>
                  </a:cubicBezTo>
                  <a:cubicBezTo>
                    <a:pt x="211519" y="845888"/>
                    <a:pt x="173482" y="798453"/>
                    <a:pt x="158242" y="741747"/>
                  </a:cubicBezTo>
                  <a:cubicBezTo>
                    <a:pt x="153035" y="722380"/>
                    <a:pt x="143129" y="704663"/>
                    <a:pt x="150241" y="683644"/>
                  </a:cubicBezTo>
                  <a:cubicBezTo>
                    <a:pt x="198501" y="649164"/>
                    <a:pt x="244411" y="674754"/>
                    <a:pt x="255143" y="736921"/>
                  </a:cubicBezTo>
                  <a:cubicBezTo>
                    <a:pt x="264414" y="790642"/>
                    <a:pt x="277940" y="844554"/>
                    <a:pt x="321247" y="886591"/>
                  </a:cubicBezTo>
                  <a:cubicBezTo>
                    <a:pt x="314261" y="856238"/>
                    <a:pt x="310706" y="829758"/>
                    <a:pt x="310515" y="802263"/>
                  </a:cubicBezTo>
                  <a:cubicBezTo>
                    <a:pt x="310324" y="767465"/>
                    <a:pt x="299148" y="735397"/>
                    <a:pt x="278003" y="708473"/>
                  </a:cubicBezTo>
                  <a:cubicBezTo>
                    <a:pt x="266319" y="693614"/>
                    <a:pt x="256032" y="678818"/>
                    <a:pt x="256540" y="657990"/>
                  </a:cubicBezTo>
                  <a:cubicBezTo>
                    <a:pt x="256984" y="638940"/>
                    <a:pt x="248095" y="629479"/>
                    <a:pt x="230378" y="633987"/>
                  </a:cubicBezTo>
                  <a:cubicBezTo>
                    <a:pt x="190373" y="644211"/>
                    <a:pt x="168593" y="616906"/>
                    <a:pt x="151385" y="586743"/>
                  </a:cubicBezTo>
                  <a:cubicBezTo>
                    <a:pt x="136970" y="561533"/>
                    <a:pt x="121476" y="548579"/>
                    <a:pt x="93980" y="559184"/>
                  </a:cubicBezTo>
                  <a:cubicBezTo>
                    <a:pt x="65469" y="541911"/>
                    <a:pt x="57404" y="514607"/>
                    <a:pt x="76073" y="488571"/>
                  </a:cubicBezTo>
                  <a:cubicBezTo>
                    <a:pt x="86741" y="473649"/>
                    <a:pt x="95441" y="457964"/>
                    <a:pt x="104013" y="441962"/>
                  </a:cubicBezTo>
                  <a:cubicBezTo>
                    <a:pt x="117222" y="421578"/>
                    <a:pt x="132524" y="436247"/>
                    <a:pt x="151702" y="440692"/>
                  </a:cubicBezTo>
                  <a:cubicBezTo>
                    <a:pt x="136208" y="419166"/>
                    <a:pt x="113347" y="409894"/>
                    <a:pt x="106172" y="386526"/>
                  </a:cubicBezTo>
                  <a:cubicBezTo>
                    <a:pt x="47689" y="334964"/>
                    <a:pt x="51943" y="254382"/>
                    <a:pt x="25718" y="187834"/>
                  </a:cubicBezTo>
                  <a:cubicBezTo>
                    <a:pt x="4953" y="135129"/>
                    <a:pt x="7112" y="79248"/>
                    <a:pt x="0" y="2457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8" name="Полилиния: фигура 237">
              <a:extLst>
                <a:ext uri="{FF2B5EF4-FFF2-40B4-BE49-F238E27FC236}">
                  <a16:creationId xmlns="" xmlns:a16="http://schemas.microsoft.com/office/drawing/2014/main" id="{280FF5D1-2682-48FD-A3E9-785591FBAB84}"/>
                </a:ext>
              </a:extLst>
            </p:cNvPr>
            <p:cNvSpPr/>
            <p:nvPr/>
          </p:nvSpPr>
          <p:spPr>
            <a:xfrm>
              <a:off x="11915090" y="3365991"/>
              <a:ext cx="240719" cy="1484606"/>
            </a:xfrm>
            <a:custGeom>
              <a:avLst/>
              <a:gdLst>
                <a:gd name="connsiteX0" fmla="*/ 237666 w 240719"/>
                <a:gd name="connsiteY0" fmla="*/ 965174 h 1484606"/>
                <a:gd name="connsiteX1" fmla="*/ 237666 w 240719"/>
                <a:gd name="connsiteY1" fmla="*/ 989558 h 1484606"/>
                <a:gd name="connsiteX2" fmla="*/ 225792 w 240719"/>
                <a:gd name="connsiteY2" fmla="*/ 1011402 h 1484606"/>
                <a:gd name="connsiteX3" fmla="*/ 229983 w 240719"/>
                <a:gd name="connsiteY3" fmla="*/ 1063346 h 1484606"/>
                <a:gd name="connsiteX4" fmla="*/ 214299 w 240719"/>
                <a:gd name="connsiteY4" fmla="*/ 1183996 h 1484606"/>
                <a:gd name="connsiteX5" fmla="*/ 210553 w 240719"/>
                <a:gd name="connsiteY5" fmla="*/ 1413550 h 1484606"/>
                <a:gd name="connsiteX6" fmla="*/ 179247 w 240719"/>
                <a:gd name="connsiteY6" fmla="*/ 1484607 h 1484606"/>
                <a:gd name="connsiteX7" fmla="*/ 138670 w 240719"/>
                <a:gd name="connsiteY7" fmla="*/ 1332968 h 1484606"/>
                <a:gd name="connsiteX8" fmla="*/ 76567 w 240719"/>
                <a:gd name="connsiteY8" fmla="*/ 1266864 h 1484606"/>
                <a:gd name="connsiteX9" fmla="*/ 65899 w 240719"/>
                <a:gd name="connsiteY9" fmla="*/ 1243559 h 1484606"/>
                <a:gd name="connsiteX10" fmla="*/ 100062 w 240719"/>
                <a:gd name="connsiteY10" fmla="*/ 1220826 h 1484606"/>
                <a:gd name="connsiteX11" fmla="*/ 162166 w 240719"/>
                <a:gd name="connsiteY11" fmla="*/ 1199744 h 1484606"/>
                <a:gd name="connsiteX12" fmla="*/ 167754 w 240719"/>
                <a:gd name="connsiteY12" fmla="*/ 1169518 h 1484606"/>
                <a:gd name="connsiteX13" fmla="*/ 160832 w 240719"/>
                <a:gd name="connsiteY13" fmla="*/ 873543 h 1484606"/>
                <a:gd name="connsiteX14" fmla="*/ 120763 w 240719"/>
                <a:gd name="connsiteY14" fmla="*/ 729397 h 1484606"/>
                <a:gd name="connsiteX15" fmla="*/ 113841 w 240719"/>
                <a:gd name="connsiteY15" fmla="*/ 706220 h 1484606"/>
                <a:gd name="connsiteX16" fmla="*/ 36816 w 240719"/>
                <a:gd name="connsiteY16" fmla="*/ 618716 h 1484606"/>
                <a:gd name="connsiteX17" fmla="*/ 115747 w 240719"/>
                <a:gd name="connsiteY17" fmla="*/ 578140 h 1484606"/>
                <a:gd name="connsiteX18" fmla="*/ 83742 w 240719"/>
                <a:gd name="connsiteY18" fmla="*/ 549755 h 1484606"/>
                <a:gd name="connsiteX19" fmla="*/ 133018 w 240719"/>
                <a:gd name="connsiteY19" fmla="*/ 396275 h 1484606"/>
                <a:gd name="connsiteX20" fmla="*/ 139813 w 240719"/>
                <a:gd name="connsiteY20" fmla="*/ 365350 h 1484606"/>
                <a:gd name="connsiteX21" fmla="*/ 92760 w 240719"/>
                <a:gd name="connsiteY21" fmla="*/ 236953 h 1484606"/>
                <a:gd name="connsiteX22" fmla="*/ 621 w 240719"/>
                <a:gd name="connsiteY22" fmla="*/ 17559 h 1484606"/>
                <a:gd name="connsiteX23" fmla="*/ 6400 w 240719"/>
                <a:gd name="connsiteY23" fmla="*/ 350 h 1484606"/>
                <a:gd name="connsiteX24" fmla="*/ 20624 w 240719"/>
                <a:gd name="connsiteY24" fmla="*/ 15209 h 1484606"/>
                <a:gd name="connsiteX25" fmla="*/ 54660 w 240719"/>
                <a:gd name="connsiteY25" fmla="*/ 125255 h 1484606"/>
                <a:gd name="connsiteX26" fmla="*/ 161086 w 240719"/>
                <a:gd name="connsiteY26" fmla="*/ 238159 h 1484606"/>
                <a:gd name="connsiteX27" fmla="*/ 194614 w 240719"/>
                <a:gd name="connsiteY27" fmla="*/ 289023 h 1484606"/>
                <a:gd name="connsiteX28" fmla="*/ 198360 w 240719"/>
                <a:gd name="connsiteY28" fmla="*/ 460347 h 1484606"/>
                <a:gd name="connsiteX29" fmla="*/ 201853 w 240719"/>
                <a:gd name="connsiteY29" fmla="*/ 737081 h 1484606"/>
                <a:gd name="connsiteX30" fmla="*/ 232967 w 240719"/>
                <a:gd name="connsiteY30" fmla="*/ 925042 h 1484606"/>
                <a:gd name="connsiteX31" fmla="*/ 237666 w 240719"/>
                <a:gd name="connsiteY31" fmla="*/ 965364 h 148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0719" h="1484606">
                  <a:moveTo>
                    <a:pt x="237666" y="965174"/>
                  </a:moveTo>
                  <a:cubicBezTo>
                    <a:pt x="240905" y="973302"/>
                    <a:pt x="242492" y="981430"/>
                    <a:pt x="237666" y="989558"/>
                  </a:cubicBezTo>
                  <a:cubicBezTo>
                    <a:pt x="219823" y="988098"/>
                    <a:pt x="225157" y="1001560"/>
                    <a:pt x="225792" y="1011402"/>
                  </a:cubicBezTo>
                  <a:cubicBezTo>
                    <a:pt x="226935" y="1028738"/>
                    <a:pt x="228586" y="1046073"/>
                    <a:pt x="229983" y="1063346"/>
                  </a:cubicBezTo>
                  <a:cubicBezTo>
                    <a:pt x="218807" y="1102716"/>
                    <a:pt x="220712" y="1144054"/>
                    <a:pt x="214299" y="1183996"/>
                  </a:cubicBezTo>
                  <a:cubicBezTo>
                    <a:pt x="202043" y="1260514"/>
                    <a:pt x="219442" y="1337159"/>
                    <a:pt x="210553" y="1413550"/>
                  </a:cubicBezTo>
                  <a:cubicBezTo>
                    <a:pt x="207885" y="1436156"/>
                    <a:pt x="205409" y="1457936"/>
                    <a:pt x="179247" y="1484607"/>
                  </a:cubicBezTo>
                  <a:cubicBezTo>
                    <a:pt x="194487" y="1416852"/>
                    <a:pt x="158609" y="1378116"/>
                    <a:pt x="138670" y="1332968"/>
                  </a:cubicBezTo>
                  <a:cubicBezTo>
                    <a:pt x="125272" y="1302678"/>
                    <a:pt x="110921" y="1274611"/>
                    <a:pt x="76567" y="1266864"/>
                  </a:cubicBezTo>
                  <a:cubicBezTo>
                    <a:pt x="65772" y="1264451"/>
                    <a:pt x="56247" y="1256323"/>
                    <a:pt x="65899" y="1243559"/>
                  </a:cubicBezTo>
                  <a:cubicBezTo>
                    <a:pt x="74789" y="1231812"/>
                    <a:pt x="90092" y="1206983"/>
                    <a:pt x="100062" y="1220826"/>
                  </a:cubicBezTo>
                  <a:cubicBezTo>
                    <a:pt x="141591" y="1278358"/>
                    <a:pt x="143369" y="1209714"/>
                    <a:pt x="162166" y="1199744"/>
                  </a:cubicBezTo>
                  <a:cubicBezTo>
                    <a:pt x="167563" y="1196887"/>
                    <a:pt x="170420" y="1178535"/>
                    <a:pt x="167754" y="1169518"/>
                  </a:cubicBezTo>
                  <a:cubicBezTo>
                    <a:pt x="139115" y="1071474"/>
                    <a:pt x="169658" y="972095"/>
                    <a:pt x="160832" y="873543"/>
                  </a:cubicBezTo>
                  <a:cubicBezTo>
                    <a:pt x="156196" y="821854"/>
                    <a:pt x="132447" y="777912"/>
                    <a:pt x="120763" y="729397"/>
                  </a:cubicBezTo>
                  <a:cubicBezTo>
                    <a:pt x="118858" y="721523"/>
                    <a:pt x="113651" y="713840"/>
                    <a:pt x="113841" y="706220"/>
                  </a:cubicBezTo>
                  <a:cubicBezTo>
                    <a:pt x="115429" y="655547"/>
                    <a:pt x="111111" y="610334"/>
                    <a:pt x="36816" y="618716"/>
                  </a:cubicBezTo>
                  <a:cubicBezTo>
                    <a:pt x="68503" y="594205"/>
                    <a:pt x="107809" y="623415"/>
                    <a:pt x="115747" y="578140"/>
                  </a:cubicBezTo>
                  <a:cubicBezTo>
                    <a:pt x="120763" y="549565"/>
                    <a:pt x="91363" y="566710"/>
                    <a:pt x="83742" y="549755"/>
                  </a:cubicBezTo>
                  <a:cubicBezTo>
                    <a:pt x="130860" y="510448"/>
                    <a:pt x="149211" y="459585"/>
                    <a:pt x="133018" y="396275"/>
                  </a:cubicBezTo>
                  <a:cubicBezTo>
                    <a:pt x="130288" y="385543"/>
                    <a:pt x="133463" y="374558"/>
                    <a:pt x="139813" y="365350"/>
                  </a:cubicBezTo>
                  <a:cubicBezTo>
                    <a:pt x="188835" y="293849"/>
                    <a:pt x="153847" y="271179"/>
                    <a:pt x="92760" y="236953"/>
                  </a:cubicBezTo>
                  <a:cubicBezTo>
                    <a:pt x="43929" y="172627"/>
                    <a:pt x="10146" y="100935"/>
                    <a:pt x="621" y="17559"/>
                  </a:cubicBezTo>
                  <a:cubicBezTo>
                    <a:pt x="-141" y="10891"/>
                    <a:pt x="-1601" y="2192"/>
                    <a:pt x="6400" y="350"/>
                  </a:cubicBezTo>
                  <a:cubicBezTo>
                    <a:pt x="16369" y="-1999"/>
                    <a:pt x="17004" y="7971"/>
                    <a:pt x="20624" y="15209"/>
                  </a:cubicBezTo>
                  <a:cubicBezTo>
                    <a:pt x="37896" y="49627"/>
                    <a:pt x="36372" y="89695"/>
                    <a:pt x="54660" y="125255"/>
                  </a:cubicBezTo>
                  <a:cubicBezTo>
                    <a:pt x="80567" y="175548"/>
                    <a:pt x="118160" y="209203"/>
                    <a:pt x="161086" y="238159"/>
                  </a:cubicBezTo>
                  <a:cubicBezTo>
                    <a:pt x="180009" y="250859"/>
                    <a:pt x="190867" y="265718"/>
                    <a:pt x="194614" y="289023"/>
                  </a:cubicBezTo>
                  <a:cubicBezTo>
                    <a:pt x="203758" y="345983"/>
                    <a:pt x="201091" y="403450"/>
                    <a:pt x="198360" y="460347"/>
                  </a:cubicBezTo>
                  <a:cubicBezTo>
                    <a:pt x="193978" y="552803"/>
                    <a:pt x="201726" y="644879"/>
                    <a:pt x="201853" y="737081"/>
                  </a:cubicBezTo>
                  <a:cubicBezTo>
                    <a:pt x="201916" y="801470"/>
                    <a:pt x="210742" y="864463"/>
                    <a:pt x="232967" y="925042"/>
                  </a:cubicBezTo>
                  <a:cubicBezTo>
                    <a:pt x="237413" y="937234"/>
                    <a:pt x="236270" y="951839"/>
                    <a:pt x="237666" y="9653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39" name="Полилиния: фигура 238">
              <a:extLst>
                <a:ext uri="{FF2B5EF4-FFF2-40B4-BE49-F238E27FC236}">
                  <a16:creationId xmlns="" xmlns:a16="http://schemas.microsoft.com/office/drawing/2014/main" id="{8F2324D9-71B7-4D26-AECC-32B7F7D1AB78}"/>
                </a:ext>
              </a:extLst>
            </p:cNvPr>
            <p:cNvSpPr/>
            <p:nvPr/>
          </p:nvSpPr>
          <p:spPr>
            <a:xfrm>
              <a:off x="11142408" y="2669258"/>
              <a:ext cx="230885" cy="449178"/>
            </a:xfrm>
            <a:custGeom>
              <a:avLst/>
              <a:gdLst>
                <a:gd name="connsiteX0" fmla="*/ 202565 w 230885"/>
                <a:gd name="connsiteY0" fmla="*/ 262614 h 449178"/>
                <a:gd name="connsiteX1" fmla="*/ 230886 w 230885"/>
                <a:gd name="connsiteY1" fmla="*/ 362881 h 449178"/>
                <a:gd name="connsiteX2" fmla="*/ 214884 w 230885"/>
                <a:gd name="connsiteY2" fmla="*/ 449178 h 449178"/>
                <a:gd name="connsiteX3" fmla="*/ 187135 w 230885"/>
                <a:gd name="connsiteY3" fmla="*/ 381360 h 449178"/>
                <a:gd name="connsiteX4" fmla="*/ 140652 w 230885"/>
                <a:gd name="connsiteY4" fmla="*/ 326369 h 449178"/>
                <a:gd name="connsiteX5" fmla="*/ 117221 w 230885"/>
                <a:gd name="connsiteY5" fmla="*/ 333671 h 449178"/>
                <a:gd name="connsiteX6" fmla="*/ 125794 w 230885"/>
                <a:gd name="connsiteY6" fmla="*/ 357547 h 449178"/>
                <a:gd name="connsiteX7" fmla="*/ 153670 w 230885"/>
                <a:gd name="connsiteY7" fmla="*/ 392536 h 449178"/>
                <a:gd name="connsiteX8" fmla="*/ 143954 w 230885"/>
                <a:gd name="connsiteY8" fmla="*/ 402633 h 449178"/>
                <a:gd name="connsiteX9" fmla="*/ 104076 w 230885"/>
                <a:gd name="connsiteY9" fmla="*/ 368089 h 449178"/>
                <a:gd name="connsiteX10" fmla="*/ 93409 w 230885"/>
                <a:gd name="connsiteY10" fmla="*/ 342307 h 449178"/>
                <a:gd name="connsiteX11" fmla="*/ 33084 w 230885"/>
                <a:gd name="connsiteY11" fmla="*/ 158537 h 449178"/>
                <a:gd name="connsiteX12" fmla="*/ 12065 w 230885"/>
                <a:gd name="connsiteY12" fmla="*/ 41443 h 449178"/>
                <a:gd name="connsiteX13" fmla="*/ 4509 w 230885"/>
                <a:gd name="connsiteY13" fmla="*/ 25250 h 449178"/>
                <a:gd name="connsiteX14" fmla="*/ 5842 w 230885"/>
                <a:gd name="connsiteY14" fmla="*/ 1565 h 449178"/>
                <a:gd name="connsiteX15" fmla="*/ 27305 w 230885"/>
                <a:gd name="connsiteY15" fmla="*/ 17059 h 449178"/>
                <a:gd name="connsiteX16" fmla="*/ 44958 w 230885"/>
                <a:gd name="connsiteY16" fmla="*/ 56429 h 449178"/>
                <a:gd name="connsiteX17" fmla="*/ 202692 w 230885"/>
                <a:gd name="connsiteY17" fmla="*/ 262614 h 44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0885" h="449178">
                  <a:moveTo>
                    <a:pt x="202565" y="262614"/>
                  </a:moveTo>
                  <a:cubicBezTo>
                    <a:pt x="214821" y="295127"/>
                    <a:pt x="210375" y="333036"/>
                    <a:pt x="230886" y="362881"/>
                  </a:cubicBezTo>
                  <a:cubicBezTo>
                    <a:pt x="187261" y="384980"/>
                    <a:pt x="251079" y="424794"/>
                    <a:pt x="214884" y="449178"/>
                  </a:cubicBezTo>
                  <a:cubicBezTo>
                    <a:pt x="192151" y="434827"/>
                    <a:pt x="188150" y="408856"/>
                    <a:pt x="187135" y="381360"/>
                  </a:cubicBezTo>
                  <a:cubicBezTo>
                    <a:pt x="185928" y="349038"/>
                    <a:pt x="169227" y="331830"/>
                    <a:pt x="140652" y="326369"/>
                  </a:cubicBezTo>
                  <a:cubicBezTo>
                    <a:pt x="131826" y="324654"/>
                    <a:pt x="122301" y="322940"/>
                    <a:pt x="117221" y="333671"/>
                  </a:cubicBezTo>
                  <a:cubicBezTo>
                    <a:pt x="112077" y="344403"/>
                    <a:pt x="117856" y="352023"/>
                    <a:pt x="125794" y="357547"/>
                  </a:cubicBezTo>
                  <a:cubicBezTo>
                    <a:pt x="138430" y="366311"/>
                    <a:pt x="153987" y="372280"/>
                    <a:pt x="153670" y="392536"/>
                  </a:cubicBezTo>
                  <a:cubicBezTo>
                    <a:pt x="153543" y="398442"/>
                    <a:pt x="149415" y="403395"/>
                    <a:pt x="143954" y="402633"/>
                  </a:cubicBezTo>
                  <a:cubicBezTo>
                    <a:pt x="124270" y="400093"/>
                    <a:pt x="113601" y="384408"/>
                    <a:pt x="104076" y="368089"/>
                  </a:cubicBezTo>
                  <a:cubicBezTo>
                    <a:pt x="99377" y="360087"/>
                    <a:pt x="92900" y="350689"/>
                    <a:pt x="93409" y="342307"/>
                  </a:cubicBezTo>
                  <a:cubicBezTo>
                    <a:pt x="97790" y="272203"/>
                    <a:pt x="47435" y="222800"/>
                    <a:pt x="33084" y="158537"/>
                  </a:cubicBezTo>
                  <a:cubicBezTo>
                    <a:pt x="24384" y="119675"/>
                    <a:pt x="37274" y="76050"/>
                    <a:pt x="12065" y="41443"/>
                  </a:cubicBezTo>
                  <a:cubicBezTo>
                    <a:pt x="9588" y="36045"/>
                    <a:pt x="7048" y="30648"/>
                    <a:pt x="4509" y="25250"/>
                  </a:cubicBezTo>
                  <a:cubicBezTo>
                    <a:pt x="-508" y="16868"/>
                    <a:pt x="-2921" y="6264"/>
                    <a:pt x="5842" y="1565"/>
                  </a:cubicBezTo>
                  <a:cubicBezTo>
                    <a:pt x="18224" y="-5103"/>
                    <a:pt x="20257" y="11344"/>
                    <a:pt x="27305" y="17059"/>
                  </a:cubicBezTo>
                  <a:cubicBezTo>
                    <a:pt x="28194" y="32807"/>
                    <a:pt x="34735" y="45634"/>
                    <a:pt x="44958" y="56429"/>
                  </a:cubicBezTo>
                  <a:cubicBezTo>
                    <a:pt x="104330" y="119167"/>
                    <a:pt x="149098" y="194733"/>
                    <a:pt x="202692" y="26261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0" name="Полилиния: фигура 239">
              <a:extLst>
                <a:ext uri="{FF2B5EF4-FFF2-40B4-BE49-F238E27FC236}">
                  <a16:creationId xmlns="" xmlns:a16="http://schemas.microsoft.com/office/drawing/2014/main" id="{D6FD185D-200D-47B1-BE59-1383E67A4728}"/>
                </a:ext>
              </a:extLst>
            </p:cNvPr>
            <p:cNvSpPr/>
            <p:nvPr/>
          </p:nvSpPr>
          <p:spPr>
            <a:xfrm>
              <a:off x="11449177" y="3888875"/>
              <a:ext cx="219975" cy="436331"/>
            </a:xfrm>
            <a:custGeom>
              <a:avLst/>
              <a:gdLst>
                <a:gd name="connsiteX0" fmla="*/ 193104 w 219975"/>
                <a:gd name="connsiteY0" fmla="*/ 311352 h 436331"/>
                <a:gd name="connsiteX1" fmla="*/ 217043 w 219975"/>
                <a:gd name="connsiteY1" fmla="*/ 405587 h 436331"/>
                <a:gd name="connsiteX2" fmla="*/ 207073 w 219975"/>
                <a:gd name="connsiteY2" fmla="*/ 435368 h 436331"/>
                <a:gd name="connsiteX3" fmla="*/ 184277 w 219975"/>
                <a:gd name="connsiteY3" fmla="*/ 419557 h 436331"/>
                <a:gd name="connsiteX4" fmla="*/ 167322 w 219975"/>
                <a:gd name="connsiteY4" fmla="*/ 329260 h 436331"/>
                <a:gd name="connsiteX5" fmla="*/ 134874 w 219975"/>
                <a:gd name="connsiteY5" fmla="*/ 228675 h 436331"/>
                <a:gd name="connsiteX6" fmla="*/ 40132 w 219975"/>
                <a:gd name="connsiteY6" fmla="*/ 72147 h 436331"/>
                <a:gd name="connsiteX7" fmla="*/ 17970 w 219975"/>
                <a:gd name="connsiteY7" fmla="*/ 57605 h 436331"/>
                <a:gd name="connsiteX8" fmla="*/ 0 w 219975"/>
                <a:gd name="connsiteY8" fmla="*/ 28903 h 436331"/>
                <a:gd name="connsiteX9" fmla="*/ 8318 w 219975"/>
                <a:gd name="connsiteY9" fmla="*/ 8075 h 436331"/>
                <a:gd name="connsiteX10" fmla="*/ 63436 w 219975"/>
                <a:gd name="connsiteY10" fmla="*/ 25157 h 436331"/>
                <a:gd name="connsiteX11" fmla="*/ 144526 w 219975"/>
                <a:gd name="connsiteY11" fmla="*/ 150506 h 436331"/>
                <a:gd name="connsiteX12" fmla="*/ 183070 w 219975"/>
                <a:gd name="connsiteY12" fmla="*/ 264172 h 436331"/>
                <a:gd name="connsiteX13" fmla="*/ 193104 w 219975"/>
                <a:gd name="connsiteY13" fmla="*/ 311479 h 43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9975" h="436331">
                  <a:moveTo>
                    <a:pt x="193104" y="311352"/>
                  </a:moveTo>
                  <a:cubicBezTo>
                    <a:pt x="200406" y="342912"/>
                    <a:pt x="204533" y="375424"/>
                    <a:pt x="217043" y="405587"/>
                  </a:cubicBezTo>
                  <a:cubicBezTo>
                    <a:pt x="222186" y="417906"/>
                    <a:pt x="221552" y="430606"/>
                    <a:pt x="207073" y="435368"/>
                  </a:cubicBezTo>
                  <a:cubicBezTo>
                    <a:pt x="194881" y="439369"/>
                    <a:pt x="186436" y="430288"/>
                    <a:pt x="184277" y="419557"/>
                  </a:cubicBezTo>
                  <a:cubicBezTo>
                    <a:pt x="178308" y="389585"/>
                    <a:pt x="160274" y="362724"/>
                    <a:pt x="167322" y="329260"/>
                  </a:cubicBezTo>
                  <a:cubicBezTo>
                    <a:pt x="175641" y="289889"/>
                    <a:pt x="147574" y="259854"/>
                    <a:pt x="134874" y="228675"/>
                  </a:cubicBezTo>
                  <a:cubicBezTo>
                    <a:pt x="111951" y="172414"/>
                    <a:pt x="73216" y="123391"/>
                    <a:pt x="40132" y="72147"/>
                  </a:cubicBezTo>
                  <a:cubicBezTo>
                    <a:pt x="35623" y="65162"/>
                    <a:pt x="25527" y="62304"/>
                    <a:pt x="17970" y="57605"/>
                  </a:cubicBezTo>
                  <a:cubicBezTo>
                    <a:pt x="4064" y="53795"/>
                    <a:pt x="444" y="42492"/>
                    <a:pt x="0" y="28903"/>
                  </a:cubicBezTo>
                  <a:cubicBezTo>
                    <a:pt x="64" y="20711"/>
                    <a:pt x="2349" y="13599"/>
                    <a:pt x="8318" y="8075"/>
                  </a:cubicBezTo>
                  <a:cubicBezTo>
                    <a:pt x="31877" y="-5641"/>
                    <a:pt x="51117" y="-3101"/>
                    <a:pt x="63436" y="25157"/>
                  </a:cubicBezTo>
                  <a:cubicBezTo>
                    <a:pt x="117348" y="46874"/>
                    <a:pt x="128715" y="100087"/>
                    <a:pt x="144526" y="150506"/>
                  </a:cubicBezTo>
                  <a:cubicBezTo>
                    <a:pt x="156528" y="188733"/>
                    <a:pt x="170879" y="226072"/>
                    <a:pt x="183070" y="264172"/>
                  </a:cubicBezTo>
                  <a:cubicBezTo>
                    <a:pt x="187960" y="279412"/>
                    <a:pt x="189865" y="295668"/>
                    <a:pt x="193104" y="31147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1" name="Полилиния: фигура 240">
              <a:extLst>
                <a:ext uri="{FF2B5EF4-FFF2-40B4-BE49-F238E27FC236}">
                  <a16:creationId xmlns="" xmlns:a16="http://schemas.microsoft.com/office/drawing/2014/main" id="{3425FAEB-C7AA-432C-8FC2-D29A1E760FE7}"/>
                </a:ext>
              </a:extLst>
            </p:cNvPr>
            <p:cNvSpPr/>
            <p:nvPr/>
          </p:nvSpPr>
          <p:spPr>
            <a:xfrm>
              <a:off x="11295567" y="3661455"/>
              <a:ext cx="240032" cy="254658"/>
            </a:xfrm>
            <a:custGeom>
              <a:avLst/>
              <a:gdLst>
                <a:gd name="connsiteX0" fmla="*/ 216982 w 240032"/>
                <a:gd name="connsiteY0" fmla="*/ 252449 h 254658"/>
                <a:gd name="connsiteX1" fmla="*/ 163897 w 240032"/>
                <a:gd name="connsiteY1" fmla="*/ 244194 h 254658"/>
                <a:gd name="connsiteX2" fmla="*/ 95888 w 240032"/>
                <a:gd name="connsiteY2" fmla="*/ 220889 h 254658"/>
                <a:gd name="connsiteX3" fmla="*/ 36960 w 240032"/>
                <a:gd name="connsiteY3" fmla="*/ 190155 h 254658"/>
                <a:gd name="connsiteX4" fmla="*/ 27244 w 240032"/>
                <a:gd name="connsiteY4" fmla="*/ 182979 h 254658"/>
                <a:gd name="connsiteX5" fmla="*/ 4194 w 240032"/>
                <a:gd name="connsiteY5" fmla="*/ 54518 h 254658"/>
                <a:gd name="connsiteX6" fmla="*/ 19243 w 240032"/>
                <a:gd name="connsiteY6" fmla="*/ 5115 h 254658"/>
                <a:gd name="connsiteX7" fmla="*/ 64455 w 240032"/>
                <a:gd name="connsiteY7" fmla="*/ 13116 h 254658"/>
                <a:gd name="connsiteX8" fmla="*/ 102873 w 240032"/>
                <a:gd name="connsiteY8" fmla="*/ 105001 h 254658"/>
                <a:gd name="connsiteX9" fmla="*/ 179073 w 240032"/>
                <a:gd name="connsiteY9" fmla="*/ 170534 h 254658"/>
                <a:gd name="connsiteX10" fmla="*/ 201869 w 240032"/>
                <a:gd name="connsiteY10" fmla="*/ 186853 h 254658"/>
                <a:gd name="connsiteX11" fmla="*/ 240033 w 240032"/>
                <a:gd name="connsiteY11" fmla="*/ 236002 h 254658"/>
                <a:gd name="connsiteX12" fmla="*/ 216982 w 240032"/>
                <a:gd name="connsiteY12" fmla="*/ 252449 h 254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0032" h="254658">
                  <a:moveTo>
                    <a:pt x="216982" y="252449"/>
                  </a:moveTo>
                  <a:cubicBezTo>
                    <a:pt x="199266" y="249718"/>
                    <a:pt x="181613" y="246924"/>
                    <a:pt x="163897" y="244194"/>
                  </a:cubicBezTo>
                  <a:cubicBezTo>
                    <a:pt x="131639" y="269530"/>
                    <a:pt x="109858" y="243749"/>
                    <a:pt x="95888" y="220889"/>
                  </a:cubicBezTo>
                  <a:cubicBezTo>
                    <a:pt x="80203" y="195235"/>
                    <a:pt x="61535" y="189457"/>
                    <a:pt x="36960" y="190155"/>
                  </a:cubicBezTo>
                  <a:cubicBezTo>
                    <a:pt x="33150" y="188695"/>
                    <a:pt x="29912" y="186282"/>
                    <a:pt x="27244" y="182979"/>
                  </a:cubicBezTo>
                  <a:cubicBezTo>
                    <a:pt x="33531" y="137386"/>
                    <a:pt x="32769" y="94587"/>
                    <a:pt x="4194" y="54518"/>
                  </a:cubicBezTo>
                  <a:cubicBezTo>
                    <a:pt x="-4950" y="41691"/>
                    <a:pt x="1210" y="17117"/>
                    <a:pt x="19243" y="5115"/>
                  </a:cubicBezTo>
                  <a:cubicBezTo>
                    <a:pt x="36389" y="-6251"/>
                    <a:pt x="50231" y="3528"/>
                    <a:pt x="64455" y="13116"/>
                  </a:cubicBezTo>
                  <a:cubicBezTo>
                    <a:pt x="96396" y="34643"/>
                    <a:pt x="97476" y="70838"/>
                    <a:pt x="102873" y="105001"/>
                  </a:cubicBezTo>
                  <a:cubicBezTo>
                    <a:pt x="127066" y="128433"/>
                    <a:pt x="149101" y="154849"/>
                    <a:pt x="179073" y="170534"/>
                  </a:cubicBezTo>
                  <a:cubicBezTo>
                    <a:pt x="191646" y="167994"/>
                    <a:pt x="200663" y="171169"/>
                    <a:pt x="201869" y="186853"/>
                  </a:cubicBezTo>
                  <a:cubicBezTo>
                    <a:pt x="212474" y="205141"/>
                    <a:pt x="224094" y="222477"/>
                    <a:pt x="240033" y="236002"/>
                  </a:cubicBezTo>
                  <a:cubicBezTo>
                    <a:pt x="235588" y="246670"/>
                    <a:pt x="227333" y="251242"/>
                    <a:pt x="216982" y="252449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2" name="Полилиния: фигура 241">
              <a:extLst>
                <a:ext uri="{FF2B5EF4-FFF2-40B4-BE49-F238E27FC236}">
                  <a16:creationId xmlns="" xmlns:a16="http://schemas.microsoft.com/office/drawing/2014/main" id="{808ECC11-22B7-42EB-AF85-78D6FC56F25D}"/>
                </a:ext>
              </a:extLst>
            </p:cNvPr>
            <p:cNvSpPr/>
            <p:nvPr/>
          </p:nvSpPr>
          <p:spPr>
            <a:xfrm>
              <a:off x="11375373" y="3071065"/>
              <a:ext cx="138385" cy="234320"/>
            </a:xfrm>
            <a:custGeom>
              <a:avLst/>
              <a:gdLst>
                <a:gd name="connsiteX0" fmla="*/ 91583 w 138385"/>
                <a:gd name="connsiteY0" fmla="*/ 73470 h 234320"/>
                <a:gd name="connsiteX1" fmla="*/ 89552 w 138385"/>
                <a:gd name="connsiteY1" fmla="*/ 173546 h 234320"/>
                <a:gd name="connsiteX2" fmla="*/ 116920 w 138385"/>
                <a:gd name="connsiteY2" fmla="*/ 190056 h 234320"/>
                <a:gd name="connsiteX3" fmla="*/ 136859 w 138385"/>
                <a:gd name="connsiteY3" fmla="*/ 217806 h 234320"/>
                <a:gd name="connsiteX4" fmla="*/ 104982 w 138385"/>
                <a:gd name="connsiteY4" fmla="*/ 232665 h 234320"/>
                <a:gd name="connsiteX5" fmla="*/ 20083 w 138385"/>
                <a:gd name="connsiteY5" fmla="*/ 189612 h 234320"/>
                <a:gd name="connsiteX6" fmla="*/ 16209 w 138385"/>
                <a:gd name="connsiteY6" fmla="*/ 179452 h 234320"/>
                <a:gd name="connsiteX7" fmla="*/ 2937 w 138385"/>
                <a:gd name="connsiteY7" fmla="*/ 92901 h 234320"/>
                <a:gd name="connsiteX8" fmla="*/ 4144 w 138385"/>
                <a:gd name="connsiteY8" fmla="*/ 70993 h 234320"/>
                <a:gd name="connsiteX9" fmla="*/ 24210 w 138385"/>
                <a:gd name="connsiteY9" fmla="*/ 77343 h 234320"/>
                <a:gd name="connsiteX10" fmla="*/ 46245 w 138385"/>
                <a:gd name="connsiteY10" fmla="*/ 87376 h 234320"/>
                <a:gd name="connsiteX11" fmla="*/ 50435 w 138385"/>
                <a:gd name="connsiteY11" fmla="*/ 53467 h 234320"/>
                <a:gd name="connsiteX12" fmla="*/ 53230 w 138385"/>
                <a:gd name="connsiteY12" fmla="*/ 0 h 234320"/>
                <a:gd name="connsiteX13" fmla="*/ 91520 w 138385"/>
                <a:gd name="connsiteY13" fmla="*/ 73470 h 23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85" h="234320">
                  <a:moveTo>
                    <a:pt x="91583" y="73470"/>
                  </a:moveTo>
                  <a:cubicBezTo>
                    <a:pt x="75201" y="106299"/>
                    <a:pt x="89996" y="140209"/>
                    <a:pt x="89552" y="173546"/>
                  </a:cubicBezTo>
                  <a:cubicBezTo>
                    <a:pt x="89361" y="188151"/>
                    <a:pt x="106506" y="186373"/>
                    <a:pt x="116920" y="190056"/>
                  </a:cubicBezTo>
                  <a:cubicBezTo>
                    <a:pt x="129366" y="194438"/>
                    <a:pt x="143019" y="200216"/>
                    <a:pt x="136859" y="217806"/>
                  </a:cubicBezTo>
                  <a:cubicBezTo>
                    <a:pt x="131843" y="232157"/>
                    <a:pt x="117428" y="237301"/>
                    <a:pt x="104982" y="232665"/>
                  </a:cubicBezTo>
                  <a:cubicBezTo>
                    <a:pt x="75391" y="221679"/>
                    <a:pt x="52214" y="195644"/>
                    <a:pt x="20083" y="189612"/>
                  </a:cubicBezTo>
                  <a:cubicBezTo>
                    <a:pt x="18178" y="189231"/>
                    <a:pt x="15383" y="182246"/>
                    <a:pt x="16209" y="179452"/>
                  </a:cubicBezTo>
                  <a:cubicBezTo>
                    <a:pt x="25417" y="148146"/>
                    <a:pt x="4970" y="122175"/>
                    <a:pt x="2937" y="92901"/>
                  </a:cubicBezTo>
                  <a:cubicBezTo>
                    <a:pt x="2430" y="85281"/>
                    <a:pt x="-4111" y="76835"/>
                    <a:pt x="4144" y="70993"/>
                  </a:cubicBezTo>
                  <a:cubicBezTo>
                    <a:pt x="11955" y="65469"/>
                    <a:pt x="18241" y="72327"/>
                    <a:pt x="24210" y="77343"/>
                  </a:cubicBezTo>
                  <a:cubicBezTo>
                    <a:pt x="30751" y="82931"/>
                    <a:pt x="36656" y="94806"/>
                    <a:pt x="46245" y="87376"/>
                  </a:cubicBezTo>
                  <a:cubicBezTo>
                    <a:pt x="56976" y="78994"/>
                    <a:pt x="53357" y="65215"/>
                    <a:pt x="50435" y="53467"/>
                  </a:cubicBezTo>
                  <a:cubicBezTo>
                    <a:pt x="45864" y="35116"/>
                    <a:pt x="28655" y="16447"/>
                    <a:pt x="53230" y="0"/>
                  </a:cubicBezTo>
                  <a:cubicBezTo>
                    <a:pt x="65993" y="24511"/>
                    <a:pt x="78757" y="49022"/>
                    <a:pt x="91520" y="7347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3" name="Полилиния: фигура 242">
              <a:extLst>
                <a:ext uri="{FF2B5EF4-FFF2-40B4-BE49-F238E27FC236}">
                  <a16:creationId xmlns="" xmlns:a16="http://schemas.microsoft.com/office/drawing/2014/main" id="{D97BD05D-D266-42A8-A719-B9A1F37616B7}"/>
                </a:ext>
              </a:extLst>
            </p:cNvPr>
            <p:cNvSpPr/>
            <p:nvPr/>
          </p:nvSpPr>
          <p:spPr>
            <a:xfrm>
              <a:off x="11898684" y="3799286"/>
              <a:ext cx="43303" cy="90043"/>
            </a:xfrm>
            <a:custGeom>
              <a:avLst/>
              <a:gdLst>
                <a:gd name="connsiteX0" fmla="*/ 10170 w 43303"/>
                <a:gd name="connsiteY0" fmla="*/ 0 h 90043"/>
                <a:gd name="connsiteX1" fmla="*/ 40713 w 43303"/>
                <a:gd name="connsiteY1" fmla="*/ 90043 h 90043"/>
                <a:gd name="connsiteX2" fmla="*/ 5724 w 43303"/>
                <a:gd name="connsiteY2" fmla="*/ 34481 h 90043"/>
                <a:gd name="connsiteX3" fmla="*/ 10233 w 43303"/>
                <a:gd name="connsiteY3" fmla="*/ 64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03" h="90043">
                  <a:moveTo>
                    <a:pt x="10170" y="0"/>
                  </a:moveTo>
                  <a:cubicBezTo>
                    <a:pt x="30616" y="25972"/>
                    <a:pt x="50555" y="52197"/>
                    <a:pt x="40713" y="90043"/>
                  </a:cubicBezTo>
                  <a:cubicBezTo>
                    <a:pt x="23377" y="75692"/>
                    <a:pt x="15630" y="54166"/>
                    <a:pt x="5724" y="34481"/>
                  </a:cubicBezTo>
                  <a:cubicBezTo>
                    <a:pt x="-117" y="22924"/>
                    <a:pt x="-5198" y="9398"/>
                    <a:pt x="10233" y="64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4" name="Полилиния: фигура 243">
              <a:extLst>
                <a:ext uri="{FF2B5EF4-FFF2-40B4-BE49-F238E27FC236}">
                  <a16:creationId xmlns="" xmlns:a16="http://schemas.microsoft.com/office/drawing/2014/main" id="{D6C3FFEF-9DB6-40FA-8C87-9D8DEC90A1DE}"/>
                </a:ext>
              </a:extLst>
            </p:cNvPr>
            <p:cNvSpPr/>
            <p:nvPr/>
          </p:nvSpPr>
          <p:spPr>
            <a:xfrm>
              <a:off x="11128528" y="2620848"/>
              <a:ext cx="41057" cy="73660"/>
            </a:xfrm>
            <a:custGeom>
              <a:avLst/>
              <a:gdLst>
                <a:gd name="connsiteX0" fmla="*/ 41058 w 41057"/>
                <a:gd name="connsiteY0" fmla="*/ 65469 h 73660"/>
                <a:gd name="connsiteX1" fmla="*/ 18262 w 41057"/>
                <a:gd name="connsiteY1" fmla="*/ 73660 h 73660"/>
                <a:gd name="connsiteX2" fmla="*/ 3085 w 41057"/>
                <a:gd name="connsiteY2" fmla="*/ 0 h 73660"/>
                <a:gd name="connsiteX3" fmla="*/ 41058 w 41057"/>
                <a:gd name="connsiteY3" fmla="*/ 65469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057" h="73660">
                  <a:moveTo>
                    <a:pt x="41058" y="65469"/>
                  </a:moveTo>
                  <a:cubicBezTo>
                    <a:pt x="32041" y="63564"/>
                    <a:pt x="19976" y="52007"/>
                    <a:pt x="18262" y="73660"/>
                  </a:cubicBezTo>
                  <a:cubicBezTo>
                    <a:pt x="5562" y="50927"/>
                    <a:pt x="-5614" y="27813"/>
                    <a:pt x="3085" y="0"/>
                  </a:cubicBezTo>
                  <a:cubicBezTo>
                    <a:pt x="33946" y="9652"/>
                    <a:pt x="33311" y="40386"/>
                    <a:pt x="41058" y="65469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5" name="Полилиния: фигура 244">
              <a:extLst>
                <a:ext uri="{FF2B5EF4-FFF2-40B4-BE49-F238E27FC236}">
                  <a16:creationId xmlns="" xmlns:a16="http://schemas.microsoft.com/office/drawing/2014/main" id="{5E05B9EC-608A-4813-A6C7-257AC4229B6D}"/>
                </a:ext>
              </a:extLst>
            </p:cNvPr>
            <p:cNvSpPr/>
            <p:nvPr/>
          </p:nvSpPr>
          <p:spPr>
            <a:xfrm>
              <a:off x="11780305" y="3085573"/>
              <a:ext cx="32345" cy="29250"/>
            </a:xfrm>
            <a:custGeom>
              <a:avLst/>
              <a:gdLst>
                <a:gd name="connsiteX0" fmla="*/ 32345 w 32345"/>
                <a:gd name="connsiteY0" fmla="*/ 13241 h 29250"/>
                <a:gd name="connsiteX1" fmla="*/ 9422 w 32345"/>
                <a:gd name="connsiteY1" fmla="*/ 29243 h 29250"/>
                <a:gd name="connsiteX2" fmla="*/ 151 w 32345"/>
                <a:gd name="connsiteY2" fmla="*/ 19591 h 29250"/>
                <a:gd name="connsiteX3" fmla="*/ 20915 w 32345"/>
                <a:gd name="connsiteY3" fmla="*/ 33 h 29250"/>
                <a:gd name="connsiteX4" fmla="*/ 32345 w 32345"/>
                <a:gd name="connsiteY4" fmla="*/ 13177 h 2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45" h="29250">
                  <a:moveTo>
                    <a:pt x="32345" y="13241"/>
                  </a:moveTo>
                  <a:cubicBezTo>
                    <a:pt x="29170" y="25687"/>
                    <a:pt x="19963" y="28926"/>
                    <a:pt x="9422" y="29243"/>
                  </a:cubicBezTo>
                  <a:cubicBezTo>
                    <a:pt x="3961" y="29434"/>
                    <a:pt x="-928" y="25814"/>
                    <a:pt x="151" y="19591"/>
                  </a:cubicBezTo>
                  <a:cubicBezTo>
                    <a:pt x="2119" y="7653"/>
                    <a:pt x="9866" y="795"/>
                    <a:pt x="20915" y="33"/>
                  </a:cubicBezTo>
                  <a:cubicBezTo>
                    <a:pt x="28218" y="-475"/>
                    <a:pt x="32091" y="4922"/>
                    <a:pt x="32345" y="13177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6" name="Полилиния: фигура 245">
              <a:extLst>
                <a:ext uri="{FF2B5EF4-FFF2-40B4-BE49-F238E27FC236}">
                  <a16:creationId xmlns="" xmlns:a16="http://schemas.microsoft.com/office/drawing/2014/main" id="{55D591B9-74E0-4BFF-8898-4BF49E3D8409}"/>
                </a:ext>
              </a:extLst>
            </p:cNvPr>
            <p:cNvSpPr/>
            <p:nvPr/>
          </p:nvSpPr>
          <p:spPr>
            <a:xfrm>
              <a:off x="11018560" y="352232"/>
              <a:ext cx="451575" cy="1941335"/>
            </a:xfrm>
            <a:custGeom>
              <a:avLst/>
              <a:gdLst>
                <a:gd name="connsiteX0" fmla="*/ 402486 w 451575"/>
                <a:gd name="connsiteY0" fmla="*/ 1941336 h 1941335"/>
                <a:gd name="connsiteX1" fmla="*/ 333716 w 451575"/>
                <a:gd name="connsiteY1" fmla="*/ 1850403 h 1941335"/>
                <a:gd name="connsiteX2" fmla="*/ 274026 w 451575"/>
                <a:gd name="connsiteY2" fmla="*/ 1657870 h 1941335"/>
                <a:gd name="connsiteX3" fmla="*/ 201001 w 451575"/>
                <a:gd name="connsiteY3" fmla="*/ 1541347 h 1941335"/>
                <a:gd name="connsiteX4" fmla="*/ 163726 w 451575"/>
                <a:gd name="connsiteY4" fmla="*/ 1402409 h 1941335"/>
                <a:gd name="connsiteX5" fmla="*/ 152804 w 451575"/>
                <a:gd name="connsiteY5" fmla="*/ 1383676 h 1941335"/>
                <a:gd name="connsiteX6" fmla="*/ 106703 w 451575"/>
                <a:gd name="connsiteY6" fmla="*/ 1368753 h 1941335"/>
                <a:gd name="connsiteX7" fmla="*/ 80605 w 451575"/>
                <a:gd name="connsiteY7" fmla="*/ 1378151 h 1941335"/>
                <a:gd name="connsiteX8" fmla="*/ 43648 w 451575"/>
                <a:gd name="connsiteY8" fmla="*/ 1395550 h 1941335"/>
                <a:gd name="connsiteX9" fmla="*/ 21550 w 451575"/>
                <a:gd name="connsiteY9" fmla="*/ 1401202 h 1941335"/>
                <a:gd name="connsiteX10" fmla="*/ 14756 w 451575"/>
                <a:gd name="connsiteY10" fmla="*/ 1350275 h 1941335"/>
                <a:gd name="connsiteX11" fmla="*/ 82129 w 451575"/>
                <a:gd name="connsiteY11" fmla="*/ 1294394 h 1941335"/>
                <a:gd name="connsiteX12" fmla="*/ 146137 w 451575"/>
                <a:gd name="connsiteY12" fmla="*/ 1315731 h 1941335"/>
                <a:gd name="connsiteX13" fmla="*/ 104798 w 451575"/>
                <a:gd name="connsiteY13" fmla="*/ 1176665 h 1941335"/>
                <a:gd name="connsiteX14" fmla="*/ 93496 w 451575"/>
                <a:gd name="connsiteY14" fmla="*/ 1126373 h 1941335"/>
                <a:gd name="connsiteX15" fmla="*/ 118070 w 451575"/>
                <a:gd name="connsiteY15" fmla="*/ 1120213 h 1941335"/>
                <a:gd name="connsiteX16" fmla="*/ 188555 w 451575"/>
                <a:gd name="connsiteY16" fmla="*/ 1229942 h 1941335"/>
                <a:gd name="connsiteX17" fmla="*/ 212431 w 451575"/>
                <a:gd name="connsiteY17" fmla="*/ 1300363 h 1941335"/>
                <a:gd name="connsiteX18" fmla="*/ 201890 w 451575"/>
                <a:gd name="connsiteY18" fmla="*/ 1267343 h 1941335"/>
                <a:gd name="connsiteX19" fmla="*/ 201255 w 451575"/>
                <a:gd name="connsiteY19" fmla="*/ 1218067 h 1941335"/>
                <a:gd name="connsiteX20" fmla="*/ 202970 w 451575"/>
                <a:gd name="connsiteY20" fmla="*/ 1169870 h 1941335"/>
                <a:gd name="connsiteX21" fmla="*/ 192365 w 451575"/>
                <a:gd name="connsiteY21" fmla="*/ 1092337 h 1941335"/>
                <a:gd name="connsiteX22" fmla="*/ 165250 w 451575"/>
                <a:gd name="connsiteY22" fmla="*/ 1010485 h 1941335"/>
                <a:gd name="connsiteX23" fmla="*/ 180490 w 451575"/>
                <a:gd name="connsiteY23" fmla="*/ 921965 h 1941335"/>
                <a:gd name="connsiteX24" fmla="*/ 195032 w 451575"/>
                <a:gd name="connsiteY24" fmla="*/ 904185 h 1941335"/>
                <a:gd name="connsiteX25" fmla="*/ 246531 w 451575"/>
                <a:gd name="connsiteY25" fmla="*/ 869006 h 1941335"/>
                <a:gd name="connsiteX26" fmla="*/ 283107 w 451575"/>
                <a:gd name="connsiteY26" fmla="*/ 807601 h 1941335"/>
                <a:gd name="connsiteX27" fmla="*/ 256373 w 451575"/>
                <a:gd name="connsiteY27" fmla="*/ 809125 h 1941335"/>
                <a:gd name="connsiteX28" fmla="*/ 190841 w 451575"/>
                <a:gd name="connsiteY28" fmla="*/ 840240 h 1941335"/>
                <a:gd name="connsiteX29" fmla="*/ 132548 w 451575"/>
                <a:gd name="connsiteY29" fmla="*/ 803474 h 1941335"/>
                <a:gd name="connsiteX30" fmla="*/ 159599 w 451575"/>
                <a:gd name="connsiteY30" fmla="*/ 743974 h 1941335"/>
                <a:gd name="connsiteX31" fmla="*/ 288059 w 451575"/>
                <a:gd name="connsiteY31" fmla="*/ 694189 h 1941335"/>
                <a:gd name="connsiteX32" fmla="*/ 315682 w 451575"/>
                <a:gd name="connsiteY32" fmla="*/ 699079 h 1941335"/>
                <a:gd name="connsiteX33" fmla="*/ 315237 w 451575"/>
                <a:gd name="connsiteY33" fmla="*/ 699905 h 1941335"/>
                <a:gd name="connsiteX34" fmla="*/ 314158 w 451575"/>
                <a:gd name="connsiteY34" fmla="*/ 696539 h 1941335"/>
                <a:gd name="connsiteX35" fmla="*/ 239482 w 451575"/>
                <a:gd name="connsiteY35" fmla="*/ 599257 h 1941335"/>
                <a:gd name="connsiteX36" fmla="*/ 237259 w 451575"/>
                <a:gd name="connsiteY36" fmla="*/ 564903 h 1941335"/>
                <a:gd name="connsiteX37" fmla="*/ 292949 w 451575"/>
                <a:gd name="connsiteY37" fmla="*/ 490735 h 1941335"/>
                <a:gd name="connsiteX38" fmla="*/ 301204 w 451575"/>
                <a:gd name="connsiteY38" fmla="*/ 448062 h 1941335"/>
                <a:gd name="connsiteX39" fmla="*/ 285520 w 451575"/>
                <a:gd name="connsiteY39" fmla="*/ 430282 h 1941335"/>
                <a:gd name="connsiteX40" fmla="*/ 245070 w 451575"/>
                <a:gd name="connsiteY40" fmla="*/ 277437 h 1941335"/>
                <a:gd name="connsiteX41" fmla="*/ 292759 w 451575"/>
                <a:gd name="connsiteY41" fmla="*/ 31754 h 1941335"/>
                <a:gd name="connsiteX42" fmla="*/ 319492 w 451575"/>
                <a:gd name="connsiteY42" fmla="*/ 1211 h 1941335"/>
                <a:gd name="connsiteX43" fmla="*/ 351496 w 451575"/>
                <a:gd name="connsiteY43" fmla="*/ 21848 h 1941335"/>
                <a:gd name="connsiteX44" fmla="*/ 366355 w 451575"/>
                <a:gd name="connsiteY44" fmla="*/ 135704 h 1941335"/>
                <a:gd name="connsiteX45" fmla="*/ 371625 w 451575"/>
                <a:gd name="connsiteY45" fmla="*/ 201618 h 1941335"/>
                <a:gd name="connsiteX46" fmla="*/ 393850 w 451575"/>
                <a:gd name="connsiteY46" fmla="*/ 268102 h 1941335"/>
                <a:gd name="connsiteX47" fmla="*/ 400073 w 451575"/>
                <a:gd name="connsiteY47" fmla="*/ 449332 h 1941335"/>
                <a:gd name="connsiteX48" fmla="*/ 401471 w 451575"/>
                <a:gd name="connsiteY48" fmla="*/ 625419 h 1941335"/>
                <a:gd name="connsiteX49" fmla="*/ 394612 w 451575"/>
                <a:gd name="connsiteY49" fmla="*/ 754832 h 1941335"/>
                <a:gd name="connsiteX50" fmla="*/ 371752 w 451575"/>
                <a:gd name="connsiteY50" fmla="*/ 869387 h 1941335"/>
                <a:gd name="connsiteX51" fmla="*/ 368577 w 451575"/>
                <a:gd name="connsiteY51" fmla="*/ 892311 h 1941335"/>
                <a:gd name="connsiteX52" fmla="*/ 370292 w 451575"/>
                <a:gd name="connsiteY52" fmla="*/ 1018422 h 1941335"/>
                <a:gd name="connsiteX53" fmla="*/ 384071 w 451575"/>
                <a:gd name="connsiteY53" fmla="*/ 1101290 h 1941335"/>
                <a:gd name="connsiteX54" fmla="*/ 410043 w 451575"/>
                <a:gd name="connsiteY54" fmla="*/ 1247912 h 1941335"/>
                <a:gd name="connsiteX55" fmla="*/ 393025 w 451575"/>
                <a:gd name="connsiteY55" fmla="*/ 1279916 h 1941335"/>
                <a:gd name="connsiteX56" fmla="*/ 363878 w 451575"/>
                <a:gd name="connsiteY56" fmla="*/ 1266835 h 1941335"/>
                <a:gd name="connsiteX57" fmla="*/ 314475 w 451575"/>
                <a:gd name="connsiteY57" fmla="*/ 1214321 h 1941335"/>
                <a:gd name="connsiteX58" fmla="*/ 409916 w 451575"/>
                <a:gd name="connsiteY58" fmla="*/ 1384882 h 1941335"/>
                <a:gd name="connsiteX59" fmla="*/ 449032 w 451575"/>
                <a:gd name="connsiteY59" fmla="*/ 1664474 h 1941335"/>
                <a:gd name="connsiteX60" fmla="*/ 441475 w 451575"/>
                <a:gd name="connsiteY60" fmla="*/ 1687144 h 1941335"/>
                <a:gd name="connsiteX61" fmla="*/ 412329 w 451575"/>
                <a:gd name="connsiteY61" fmla="*/ 1779219 h 1941335"/>
                <a:gd name="connsiteX62" fmla="*/ 428268 w 451575"/>
                <a:gd name="connsiteY62" fmla="*/ 1852372 h 1941335"/>
                <a:gd name="connsiteX63" fmla="*/ 405090 w 451575"/>
                <a:gd name="connsiteY63" fmla="*/ 1862722 h 1941335"/>
                <a:gd name="connsiteX64" fmla="*/ 386484 w 451575"/>
                <a:gd name="connsiteY64" fmla="*/ 1855864 h 1941335"/>
                <a:gd name="connsiteX65" fmla="*/ 385341 w 451575"/>
                <a:gd name="connsiteY65" fmla="*/ 1878724 h 1941335"/>
                <a:gd name="connsiteX66" fmla="*/ 402423 w 451575"/>
                <a:gd name="connsiteY66" fmla="*/ 1941272 h 19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1575" h="1941335">
                  <a:moveTo>
                    <a:pt x="402486" y="1941336"/>
                  </a:moveTo>
                  <a:cubicBezTo>
                    <a:pt x="363624" y="1924952"/>
                    <a:pt x="340193" y="1885265"/>
                    <a:pt x="333716" y="1850403"/>
                  </a:cubicBezTo>
                  <a:cubicBezTo>
                    <a:pt x="321143" y="1782839"/>
                    <a:pt x="300188" y="1717942"/>
                    <a:pt x="274026" y="1657870"/>
                  </a:cubicBezTo>
                  <a:cubicBezTo>
                    <a:pt x="256627" y="1617865"/>
                    <a:pt x="227481" y="1578812"/>
                    <a:pt x="201001" y="1541347"/>
                  </a:cubicBezTo>
                  <a:cubicBezTo>
                    <a:pt x="171982" y="1500263"/>
                    <a:pt x="150455" y="1456574"/>
                    <a:pt x="163726" y="1402409"/>
                  </a:cubicBezTo>
                  <a:cubicBezTo>
                    <a:pt x="166521" y="1391042"/>
                    <a:pt x="165632" y="1382406"/>
                    <a:pt x="152804" y="1383676"/>
                  </a:cubicBezTo>
                  <a:cubicBezTo>
                    <a:pt x="135215" y="1385454"/>
                    <a:pt x="120991" y="1378532"/>
                    <a:pt x="106703" y="1368753"/>
                  </a:cubicBezTo>
                  <a:cubicBezTo>
                    <a:pt x="95654" y="1361197"/>
                    <a:pt x="81494" y="1361387"/>
                    <a:pt x="80605" y="1378151"/>
                  </a:cubicBezTo>
                  <a:cubicBezTo>
                    <a:pt x="78700" y="1413712"/>
                    <a:pt x="63143" y="1407552"/>
                    <a:pt x="43648" y="1395550"/>
                  </a:cubicBezTo>
                  <a:cubicBezTo>
                    <a:pt x="34758" y="1390089"/>
                    <a:pt x="26821" y="1389645"/>
                    <a:pt x="21550" y="1401202"/>
                  </a:cubicBezTo>
                  <a:cubicBezTo>
                    <a:pt x="-3215" y="1388121"/>
                    <a:pt x="-8168" y="1362086"/>
                    <a:pt x="14756" y="1350275"/>
                  </a:cubicBezTo>
                  <a:cubicBezTo>
                    <a:pt x="41679" y="1336432"/>
                    <a:pt x="58761" y="1311540"/>
                    <a:pt x="82129" y="1294394"/>
                  </a:cubicBezTo>
                  <a:cubicBezTo>
                    <a:pt x="106958" y="1278456"/>
                    <a:pt x="123086" y="1302713"/>
                    <a:pt x="146137" y="1315731"/>
                  </a:cubicBezTo>
                  <a:cubicBezTo>
                    <a:pt x="140422" y="1262136"/>
                    <a:pt x="139279" y="1214575"/>
                    <a:pt x="104798" y="1176665"/>
                  </a:cubicBezTo>
                  <a:cubicBezTo>
                    <a:pt x="93496" y="1164282"/>
                    <a:pt x="80414" y="1147455"/>
                    <a:pt x="93496" y="1126373"/>
                  </a:cubicBezTo>
                  <a:cubicBezTo>
                    <a:pt x="100544" y="1119197"/>
                    <a:pt x="108989" y="1117038"/>
                    <a:pt x="118070" y="1120213"/>
                  </a:cubicBezTo>
                  <a:cubicBezTo>
                    <a:pt x="139787" y="1127897"/>
                    <a:pt x="191539" y="1205684"/>
                    <a:pt x="188555" y="1229942"/>
                  </a:cubicBezTo>
                  <a:cubicBezTo>
                    <a:pt x="185253" y="1256548"/>
                    <a:pt x="194587" y="1276297"/>
                    <a:pt x="212431" y="1300363"/>
                  </a:cubicBezTo>
                  <a:cubicBezTo>
                    <a:pt x="214399" y="1282901"/>
                    <a:pt x="208811" y="1274519"/>
                    <a:pt x="201890" y="1267343"/>
                  </a:cubicBezTo>
                  <a:cubicBezTo>
                    <a:pt x="186015" y="1250897"/>
                    <a:pt x="185380" y="1234958"/>
                    <a:pt x="201255" y="1218067"/>
                  </a:cubicBezTo>
                  <a:cubicBezTo>
                    <a:pt x="215479" y="1202827"/>
                    <a:pt x="213447" y="1186190"/>
                    <a:pt x="202970" y="1169870"/>
                  </a:cubicBezTo>
                  <a:cubicBezTo>
                    <a:pt x="187539" y="1145740"/>
                    <a:pt x="185126" y="1121102"/>
                    <a:pt x="192365" y="1092337"/>
                  </a:cubicBezTo>
                  <a:cubicBezTo>
                    <a:pt x="200429" y="1060396"/>
                    <a:pt x="180173" y="1034742"/>
                    <a:pt x="165250" y="1010485"/>
                  </a:cubicBezTo>
                  <a:cubicBezTo>
                    <a:pt x="138008" y="966288"/>
                    <a:pt x="139787" y="947619"/>
                    <a:pt x="180490" y="921965"/>
                  </a:cubicBezTo>
                  <a:cubicBezTo>
                    <a:pt x="187412" y="917647"/>
                    <a:pt x="193063" y="912694"/>
                    <a:pt x="195032" y="904185"/>
                  </a:cubicBezTo>
                  <a:cubicBezTo>
                    <a:pt x="201826" y="874784"/>
                    <a:pt x="219860" y="866593"/>
                    <a:pt x="246531" y="869006"/>
                  </a:cubicBezTo>
                  <a:cubicBezTo>
                    <a:pt x="266533" y="870784"/>
                    <a:pt x="293647" y="824238"/>
                    <a:pt x="283107" y="807601"/>
                  </a:cubicBezTo>
                  <a:cubicBezTo>
                    <a:pt x="275106" y="795028"/>
                    <a:pt x="263231" y="802712"/>
                    <a:pt x="256373" y="809125"/>
                  </a:cubicBezTo>
                  <a:cubicBezTo>
                    <a:pt x="237323" y="827096"/>
                    <a:pt x="213447" y="831985"/>
                    <a:pt x="190841" y="840240"/>
                  </a:cubicBezTo>
                  <a:cubicBezTo>
                    <a:pt x="158520" y="852115"/>
                    <a:pt x="144041" y="842399"/>
                    <a:pt x="132548" y="803474"/>
                  </a:cubicBezTo>
                  <a:cubicBezTo>
                    <a:pt x="122642" y="770009"/>
                    <a:pt x="129246" y="754642"/>
                    <a:pt x="159599" y="743974"/>
                  </a:cubicBezTo>
                  <a:cubicBezTo>
                    <a:pt x="202906" y="728734"/>
                    <a:pt x="248054" y="719399"/>
                    <a:pt x="288059" y="694189"/>
                  </a:cubicBezTo>
                  <a:cubicBezTo>
                    <a:pt x="297775" y="688030"/>
                    <a:pt x="307490" y="690633"/>
                    <a:pt x="315682" y="699079"/>
                  </a:cubicBezTo>
                  <a:cubicBezTo>
                    <a:pt x="319492" y="702762"/>
                    <a:pt x="311618" y="703778"/>
                    <a:pt x="315237" y="699905"/>
                  </a:cubicBezTo>
                  <a:cubicBezTo>
                    <a:pt x="316063" y="699016"/>
                    <a:pt x="315808" y="697682"/>
                    <a:pt x="314158" y="696539"/>
                  </a:cubicBezTo>
                  <a:cubicBezTo>
                    <a:pt x="279360" y="672917"/>
                    <a:pt x="267168" y="629292"/>
                    <a:pt x="239482" y="599257"/>
                  </a:cubicBezTo>
                  <a:cubicBezTo>
                    <a:pt x="230973" y="590049"/>
                    <a:pt x="229894" y="571951"/>
                    <a:pt x="237259" y="564903"/>
                  </a:cubicBezTo>
                  <a:cubicBezTo>
                    <a:pt x="259929" y="543313"/>
                    <a:pt x="262278" y="504832"/>
                    <a:pt x="292949" y="490735"/>
                  </a:cubicBezTo>
                  <a:cubicBezTo>
                    <a:pt x="314158" y="480956"/>
                    <a:pt x="313015" y="465334"/>
                    <a:pt x="301204" y="448062"/>
                  </a:cubicBezTo>
                  <a:cubicBezTo>
                    <a:pt x="296696" y="441522"/>
                    <a:pt x="291488" y="434854"/>
                    <a:pt x="285520" y="430282"/>
                  </a:cubicBezTo>
                  <a:cubicBezTo>
                    <a:pt x="233513" y="390595"/>
                    <a:pt x="246531" y="333571"/>
                    <a:pt x="245070" y="277437"/>
                  </a:cubicBezTo>
                  <a:cubicBezTo>
                    <a:pt x="242911" y="190632"/>
                    <a:pt x="286345" y="115702"/>
                    <a:pt x="292759" y="31754"/>
                  </a:cubicBezTo>
                  <a:cubicBezTo>
                    <a:pt x="293838" y="17403"/>
                    <a:pt x="305776" y="5783"/>
                    <a:pt x="319492" y="1211"/>
                  </a:cubicBezTo>
                  <a:cubicBezTo>
                    <a:pt x="336320" y="-4441"/>
                    <a:pt x="343495" y="10926"/>
                    <a:pt x="351496" y="21848"/>
                  </a:cubicBezTo>
                  <a:cubicBezTo>
                    <a:pt x="376706" y="56329"/>
                    <a:pt x="371371" y="98430"/>
                    <a:pt x="366355" y="135704"/>
                  </a:cubicBezTo>
                  <a:cubicBezTo>
                    <a:pt x="363053" y="160342"/>
                    <a:pt x="357338" y="176916"/>
                    <a:pt x="371625" y="201618"/>
                  </a:cubicBezTo>
                  <a:cubicBezTo>
                    <a:pt x="382230" y="219906"/>
                    <a:pt x="378674" y="248608"/>
                    <a:pt x="393850" y="268102"/>
                  </a:cubicBezTo>
                  <a:cubicBezTo>
                    <a:pt x="402740" y="328364"/>
                    <a:pt x="400073" y="388690"/>
                    <a:pt x="400073" y="449332"/>
                  </a:cubicBezTo>
                  <a:cubicBezTo>
                    <a:pt x="400073" y="507816"/>
                    <a:pt x="390485" y="566871"/>
                    <a:pt x="401471" y="625419"/>
                  </a:cubicBezTo>
                  <a:cubicBezTo>
                    <a:pt x="415568" y="669615"/>
                    <a:pt x="408328" y="712414"/>
                    <a:pt x="394612" y="754832"/>
                  </a:cubicBezTo>
                  <a:cubicBezTo>
                    <a:pt x="382421" y="791980"/>
                    <a:pt x="391437" y="833954"/>
                    <a:pt x="371752" y="869387"/>
                  </a:cubicBezTo>
                  <a:cubicBezTo>
                    <a:pt x="365847" y="876308"/>
                    <a:pt x="365593" y="886468"/>
                    <a:pt x="368577" y="892311"/>
                  </a:cubicBezTo>
                  <a:cubicBezTo>
                    <a:pt x="389723" y="934284"/>
                    <a:pt x="375689" y="976512"/>
                    <a:pt x="370292" y="1018422"/>
                  </a:cubicBezTo>
                  <a:cubicBezTo>
                    <a:pt x="366482" y="1048077"/>
                    <a:pt x="372451" y="1076017"/>
                    <a:pt x="384071" y="1101290"/>
                  </a:cubicBezTo>
                  <a:cubicBezTo>
                    <a:pt x="405534" y="1148026"/>
                    <a:pt x="410360" y="1197175"/>
                    <a:pt x="410043" y="1247912"/>
                  </a:cubicBezTo>
                  <a:cubicBezTo>
                    <a:pt x="409979" y="1262454"/>
                    <a:pt x="408583" y="1275662"/>
                    <a:pt x="393025" y="1279916"/>
                  </a:cubicBezTo>
                  <a:cubicBezTo>
                    <a:pt x="380643" y="1283345"/>
                    <a:pt x="370292" y="1278837"/>
                    <a:pt x="363878" y="1266835"/>
                  </a:cubicBezTo>
                  <a:cubicBezTo>
                    <a:pt x="351686" y="1243975"/>
                    <a:pt x="328446" y="1234196"/>
                    <a:pt x="314475" y="1214321"/>
                  </a:cubicBezTo>
                  <a:cubicBezTo>
                    <a:pt x="345845" y="1271661"/>
                    <a:pt x="383818" y="1324303"/>
                    <a:pt x="409916" y="1384882"/>
                  </a:cubicBezTo>
                  <a:cubicBezTo>
                    <a:pt x="433983" y="1476259"/>
                    <a:pt x="411376" y="1575193"/>
                    <a:pt x="449032" y="1664474"/>
                  </a:cubicBezTo>
                  <a:cubicBezTo>
                    <a:pt x="452524" y="1672793"/>
                    <a:pt x="454302" y="1682762"/>
                    <a:pt x="441475" y="1687144"/>
                  </a:cubicBezTo>
                  <a:cubicBezTo>
                    <a:pt x="399184" y="1701558"/>
                    <a:pt x="387754" y="1734070"/>
                    <a:pt x="412329" y="1779219"/>
                  </a:cubicBezTo>
                  <a:cubicBezTo>
                    <a:pt x="425156" y="1802778"/>
                    <a:pt x="431443" y="1825257"/>
                    <a:pt x="428268" y="1852372"/>
                  </a:cubicBezTo>
                  <a:cubicBezTo>
                    <a:pt x="425727" y="1873835"/>
                    <a:pt x="419441" y="1876311"/>
                    <a:pt x="405090" y="1862722"/>
                  </a:cubicBezTo>
                  <a:cubicBezTo>
                    <a:pt x="399693" y="1857579"/>
                    <a:pt x="394739" y="1848435"/>
                    <a:pt x="386484" y="1855864"/>
                  </a:cubicBezTo>
                  <a:cubicBezTo>
                    <a:pt x="379626" y="1862024"/>
                    <a:pt x="383246" y="1870914"/>
                    <a:pt x="385341" y="1878724"/>
                  </a:cubicBezTo>
                  <a:cubicBezTo>
                    <a:pt x="390993" y="1899616"/>
                    <a:pt x="396708" y="1920444"/>
                    <a:pt x="402423" y="194127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7" name="Полилиния: фигура 246">
              <a:extLst>
                <a:ext uri="{FF2B5EF4-FFF2-40B4-BE49-F238E27FC236}">
                  <a16:creationId xmlns="" xmlns:a16="http://schemas.microsoft.com/office/drawing/2014/main" id="{67D17229-DB6C-4F76-B2C1-DB9B886A8312}"/>
                </a:ext>
              </a:extLst>
            </p:cNvPr>
            <p:cNvSpPr/>
            <p:nvPr/>
          </p:nvSpPr>
          <p:spPr>
            <a:xfrm>
              <a:off x="11674919" y="1690310"/>
              <a:ext cx="355337" cy="499624"/>
            </a:xfrm>
            <a:custGeom>
              <a:avLst/>
              <a:gdLst>
                <a:gd name="connsiteX0" fmla="*/ 261430 w 355337"/>
                <a:gd name="connsiteY0" fmla="*/ 499624 h 499624"/>
                <a:gd name="connsiteX1" fmla="*/ 154623 w 355337"/>
                <a:gd name="connsiteY1" fmla="*/ 367417 h 499624"/>
                <a:gd name="connsiteX2" fmla="*/ 107760 w 355337"/>
                <a:gd name="connsiteY2" fmla="*/ 341128 h 499624"/>
                <a:gd name="connsiteX3" fmla="*/ 108712 w 355337"/>
                <a:gd name="connsiteY3" fmla="*/ 243020 h 499624"/>
                <a:gd name="connsiteX4" fmla="*/ 120206 w 355337"/>
                <a:gd name="connsiteY4" fmla="*/ 173042 h 499624"/>
                <a:gd name="connsiteX5" fmla="*/ 80137 w 355337"/>
                <a:gd name="connsiteY5" fmla="*/ 143832 h 499624"/>
                <a:gd name="connsiteX6" fmla="*/ 71248 w 355337"/>
                <a:gd name="connsiteY6" fmla="*/ 98556 h 499624"/>
                <a:gd name="connsiteX7" fmla="*/ 35433 w 355337"/>
                <a:gd name="connsiteY7" fmla="*/ 65219 h 499624"/>
                <a:gd name="connsiteX8" fmla="*/ 0 w 355337"/>
                <a:gd name="connsiteY8" fmla="*/ 1465 h 499624"/>
                <a:gd name="connsiteX9" fmla="*/ 75248 w 355337"/>
                <a:gd name="connsiteY9" fmla="*/ 25976 h 499624"/>
                <a:gd name="connsiteX10" fmla="*/ 154432 w 355337"/>
                <a:gd name="connsiteY10" fmla="*/ 12005 h 499624"/>
                <a:gd name="connsiteX11" fmla="*/ 193485 w 355337"/>
                <a:gd name="connsiteY11" fmla="*/ 10736 h 499624"/>
                <a:gd name="connsiteX12" fmla="*/ 172212 w 355337"/>
                <a:gd name="connsiteY12" fmla="*/ 52011 h 499624"/>
                <a:gd name="connsiteX13" fmla="*/ 139129 w 355337"/>
                <a:gd name="connsiteY13" fmla="*/ 57853 h 499624"/>
                <a:gd name="connsiteX14" fmla="*/ 120142 w 355337"/>
                <a:gd name="connsiteY14" fmla="*/ 101859 h 499624"/>
                <a:gd name="connsiteX15" fmla="*/ 161227 w 355337"/>
                <a:gd name="connsiteY15" fmla="*/ 207206 h 499624"/>
                <a:gd name="connsiteX16" fmla="*/ 144336 w 355337"/>
                <a:gd name="connsiteY16" fmla="*/ 258069 h 499624"/>
                <a:gd name="connsiteX17" fmla="*/ 136906 w 355337"/>
                <a:gd name="connsiteY17" fmla="*/ 282517 h 499624"/>
                <a:gd name="connsiteX18" fmla="*/ 160910 w 355337"/>
                <a:gd name="connsiteY18" fmla="*/ 288232 h 499624"/>
                <a:gd name="connsiteX19" fmla="*/ 195390 w 355337"/>
                <a:gd name="connsiteY19" fmla="*/ 229113 h 499624"/>
                <a:gd name="connsiteX20" fmla="*/ 197104 w 355337"/>
                <a:gd name="connsiteY20" fmla="*/ 187139 h 499624"/>
                <a:gd name="connsiteX21" fmla="*/ 231775 w 355337"/>
                <a:gd name="connsiteY21" fmla="*/ 199903 h 499624"/>
                <a:gd name="connsiteX22" fmla="*/ 262637 w 355337"/>
                <a:gd name="connsiteY22" fmla="*/ 184917 h 499624"/>
                <a:gd name="connsiteX23" fmla="*/ 308102 w 355337"/>
                <a:gd name="connsiteY23" fmla="*/ 180916 h 499624"/>
                <a:gd name="connsiteX24" fmla="*/ 340424 w 355337"/>
                <a:gd name="connsiteY24" fmla="*/ 299471 h 499624"/>
                <a:gd name="connsiteX25" fmla="*/ 351663 w 355337"/>
                <a:gd name="connsiteY25" fmla="*/ 354399 h 499624"/>
                <a:gd name="connsiteX26" fmla="*/ 327534 w 355337"/>
                <a:gd name="connsiteY26" fmla="*/ 412756 h 499624"/>
                <a:gd name="connsiteX27" fmla="*/ 295339 w 355337"/>
                <a:gd name="connsiteY27" fmla="*/ 419614 h 499624"/>
                <a:gd name="connsiteX28" fmla="*/ 275082 w 355337"/>
                <a:gd name="connsiteY28" fmla="*/ 415486 h 499624"/>
                <a:gd name="connsiteX29" fmla="*/ 277623 w 355337"/>
                <a:gd name="connsiteY29" fmla="*/ 437712 h 499624"/>
                <a:gd name="connsiteX30" fmla="*/ 261430 w 355337"/>
                <a:gd name="connsiteY30" fmla="*/ 499497 h 49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5337" h="499624">
                  <a:moveTo>
                    <a:pt x="261430" y="499624"/>
                  </a:moveTo>
                  <a:cubicBezTo>
                    <a:pt x="248412" y="426917"/>
                    <a:pt x="216281" y="383546"/>
                    <a:pt x="154623" y="367417"/>
                  </a:cubicBezTo>
                  <a:cubicBezTo>
                    <a:pt x="138113" y="363099"/>
                    <a:pt x="121603" y="354272"/>
                    <a:pt x="107760" y="341128"/>
                  </a:cubicBezTo>
                  <a:cubicBezTo>
                    <a:pt x="67374" y="302710"/>
                    <a:pt x="66549" y="278707"/>
                    <a:pt x="108712" y="243020"/>
                  </a:cubicBezTo>
                  <a:cubicBezTo>
                    <a:pt x="133350" y="222192"/>
                    <a:pt x="127826" y="198125"/>
                    <a:pt x="120206" y="173042"/>
                  </a:cubicBezTo>
                  <a:cubicBezTo>
                    <a:pt x="114047" y="152849"/>
                    <a:pt x="106426" y="144023"/>
                    <a:pt x="80137" y="143832"/>
                  </a:cubicBezTo>
                  <a:cubicBezTo>
                    <a:pt x="39180" y="143578"/>
                    <a:pt x="84963" y="114876"/>
                    <a:pt x="71248" y="98556"/>
                  </a:cubicBezTo>
                  <a:cubicBezTo>
                    <a:pt x="38989" y="118178"/>
                    <a:pt x="33973" y="94302"/>
                    <a:pt x="35433" y="65219"/>
                  </a:cubicBezTo>
                  <a:cubicBezTo>
                    <a:pt x="36767" y="38422"/>
                    <a:pt x="13272" y="27627"/>
                    <a:pt x="0" y="1465"/>
                  </a:cubicBezTo>
                  <a:cubicBezTo>
                    <a:pt x="29528" y="10355"/>
                    <a:pt x="52451" y="19372"/>
                    <a:pt x="75248" y="25976"/>
                  </a:cubicBezTo>
                  <a:cubicBezTo>
                    <a:pt x="105982" y="34866"/>
                    <a:pt x="129667" y="26166"/>
                    <a:pt x="154432" y="12005"/>
                  </a:cubicBezTo>
                  <a:cubicBezTo>
                    <a:pt x="167704" y="4386"/>
                    <a:pt x="182880" y="-10029"/>
                    <a:pt x="193485" y="10736"/>
                  </a:cubicBezTo>
                  <a:cubicBezTo>
                    <a:pt x="204089" y="31500"/>
                    <a:pt x="185738" y="41851"/>
                    <a:pt x="172212" y="52011"/>
                  </a:cubicBezTo>
                  <a:cubicBezTo>
                    <a:pt x="162052" y="59694"/>
                    <a:pt x="150368" y="56519"/>
                    <a:pt x="139129" y="57853"/>
                  </a:cubicBezTo>
                  <a:cubicBezTo>
                    <a:pt x="112840" y="60964"/>
                    <a:pt x="109411" y="76014"/>
                    <a:pt x="120142" y="101859"/>
                  </a:cubicBezTo>
                  <a:cubicBezTo>
                    <a:pt x="134493" y="136339"/>
                    <a:pt x="159449" y="165168"/>
                    <a:pt x="161227" y="207206"/>
                  </a:cubicBezTo>
                  <a:cubicBezTo>
                    <a:pt x="162179" y="229812"/>
                    <a:pt x="165291" y="245941"/>
                    <a:pt x="144336" y="258069"/>
                  </a:cubicBezTo>
                  <a:cubicBezTo>
                    <a:pt x="136525" y="262578"/>
                    <a:pt x="131064" y="272357"/>
                    <a:pt x="136906" y="282517"/>
                  </a:cubicBezTo>
                  <a:cubicBezTo>
                    <a:pt x="142494" y="292232"/>
                    <a:pt x="152274" y="291407"/>
                    <a:pt x="160910" y="288232"/>
                  </a:cubicBezTo>
                  <a:cubicBezTo>
                    <a:pt x="186881" y="278516"/>
                    <a:pt x="201168" y="260165"/>
                    <a:pt x="195390" y="229113"/>
                  </a:cubicBezTo>
                  <a:cubicBezTo>
                    <a:pt x="192723" y="214699"/>
                    <a:pt x="183769" y="198950"/>
                    <a:pt x="197104" y="187139"/>
                  </a:cubicBezTo>
                  <a:cubicBezTo>
                    <a:pt x="213043" y="173042"/>
                    <a:pt x="221107" y="191648"/>
                    <a:pt x="231775" y="199903"/>
                  </a:cubicBezTo>
                  <a:cubicBezTo>
                    <a:pt x="249301" y="213492"/>
                    <a:pt x="257556" y="200030"/>
                    <a:pt x="262637" y="184917"/>
                  </a:cubicBezTo>
                  <a:cubicBezTo>
                    <a:pt x="275463" y="147007"/>
                    <a:pt x="290894" y="160152"/>
                    <a:pt x="308102" y="180916"/>
                  </a:cubicBezTo>
                  <a:cubicBezTo>
                    <a:pt x="336169" y="214825"/>
                    <a:pt x="331725" y="259784"/>
                    <a:pt x="340424" y="299471"/>
                  </a:cubicBezTo>
                  <a:cubicBezTo>
                    <a:pt x="344298" y="317188"/>
                    <a:pt x="340234" y="334905"/>
                    <a:pt x="351663" y="354399"/>
                  </a:cubicBezTo>
                  <a:cubicBezTo>
                    <a:pt x="365634" y="378275"/>
                    <a:pt x="335852" y="392880"/>
                    <a:pt x="327534" y="412756"/>
                  </a:cubicBezTo>
                  <a:cubicBezTo>
                    <a:pt x="321564" y="427044"/>
                    <a:pt x="308547" y="429457"/>
                    <a:pt x="295339" y="419614"/>
                  </a:cubicBezTo>
                  <a:cubicBezTo>
                    <a:pt x="289306" y="415105"/>
                    <a:pt x="282131" y="408311"/>
                    <a:pt x="275082" y="415486"/>
                  </a:cubicBezTo>
                  <a:cubicBezTo>
                    <a:pt x="268034" y="422662"/>
                    <a:pt x="275082" y="430473"/>
                    <a:pt x="277623" y="437712"/>
                  </a:cubicBezTo>
                  <a:cubicBezTo>
                    <a:pt x="285242" y="459238"/>
                    <a:pt x="278765" y="476701"/>
                    <a:pt x="261430" y="4994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8" name="Полилиния: фигура 247">
              <a:extLst>
                <a:ext uri="{FF2B5EF4-FFF2-40B4-BE49-F238E27FC236}">
                  <a16:creationId xmlns="" xmlns:a16="http://schemas.microsoft.com/office/drawing/2014/main" id="{86EE7E29-E235-4613-B77F-F220B038DC0C}"/>
                </a:ext>
              </a:extLst>
            </p:cNvPr>
            <p:cNvSpPr/>
            <p:nvPr/>
          </p:nvSpPr>
          <p:spPr>
            <a:xfrm>
              <a:off x="11287082" y="1221555"/>
              <a:ext cx="150123" cy="515622"/>
            </a:xfrm>
            <a:custGeom>
              <a:avLst/>
              <a:gdLst>
                <a:gd name="connsiteX0" fmla="*/ 141457 w 150123"/>
                <a:gd name="connsiteY0" fmla="*/ 515559 h 515622"/>
                <a:gd name="connsiteX1" fmla="*/ 75036 w 150123"/>
                <a:gd name="connsiteY1" fmla="*/ 457456 h 515622"/>
                <a:gd name="connsiteX2" fmla="*/ 67861 w 150123"/>
                <a:gd name="connsiteY2" fmla="*/ 443867 h 515622"/>
                <a:gd name="connsiteX3" fmla="*/ 11218 w 150123"/>
                <a:gd name="connsiteY3" fmla="*/ 348807 h 515622"/>
                <a:gd name="connsiteX4" fmla="*/ 13504 w 150123"/>
                <a:gd name="connsiteY4" fmla="*/ 298896 h 515622"/>
                <a:gd name="connsiteX5" fmla="*/ 45889 w 150123"/>
                <a:gd name="connsiteY5" fmla="*/ 314644 h 515622"/>
                <a:gd name="connsiteX6" fmla="*/ 116248 w 150123"/>
                <a:gd name="connsiteY6" fmla="*/ 387606 h 515622"/>
                <a:gd name="connsiteX7" fmla="*/ 132630 w 150123"/>
                <a:gd name="connsiteY7" fmla="*/ 372048 h 515622"/>
                <a:gd name="connsiteX8" fmla="*/ 109707 w 150123"/>
                <a:gd name="connsiteY8" fmla="*/ 258446 h 515622"/>
                <a:gd name="connsiteX9" fmla="*/ 90594 w 150123"/>
                <a:gd name="connsiteY9" fmla="*/ 144019 h 515622"/>
                <a:gd name="connsiteX10" fmla="*/ 92245 w 150123"/>
                <a:gd name="connsiteY10" fmla="*/ 132335 h 515622"/>
                <a:gd name="connsiteX11" fmla="*/ 103294 w 150123"/>
                <a:gd name="connsiteY11" fmla="*/ 0 h 515622"/>
                <a:gd name="connsiteX12" fmla="*/ 115612 w 150123"/>
                <a:gd name="connsiteY12" fmla="*/ 41783 h 515622"/>
                <a:gd name="connsiteX13" fmla="*/ 126344 w 150123"/>
                <a:gd name="connsiteY13" fmla="*/ 91313 h 515622"/>
                <a:gd name="connsiteX14" fmla="*/ 129836 w 150123"/>
                <a:gd name="connsiteY14" fmla="*/ 205360 h 515622"/>
                <a:gd name="connsiteX15" fmla="*/ 142410 w 150123"/>
                <a:gd name="connsiteY15" fmla="*/ 446534 h 515622"/>
                <a:gd name="connsiteX16" fmla="*/ 141457 w 150123"/>
                <a:gd name="connsiteY16" fmla="*/ 515623 h 51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123" h="515622">
                  <a:moveTo>
                    <a:pt x="141457" y="515559"/>
                  </a:moveTo>
                  <a:cubicBezTo>
                    <a:pt x="117962" y="498096"/>
                    <a:pt x="105199" y="466537"/>
                    <a:pt x="75036" y="457456"/>
                  </a:cubicBezTo>
                  <a:cubicBezTo>
                    <a:pt x="71607" y="456440"/>
                    <a:pt x="67987" y="448630"/>
                    <a:pt x="67861" y="443867"/>
                  </a:cubicBezTo>
                  <a:cubicBezTo>
                    <a:pt x="66590" y="399798"/>
                    <a:pt x="44175" y="372112"/>
                    <a:pt x="11218" y="348807"/>
                  </a:cubicBezTo>
                  <a:cubicBezTo>
                    <a:pt x="-8466" y="334964"/>
                    <a:pt x="1312" y="311977"/>
                    <a:pt x="13504" y="298896"/>
                  </a:cubicBezTo>
                  <a:cubicBezTo>
                    <a:pt x="31475" y="279528"/>
                    <a:pt x="39412" y="300737"/>
                    <a:pt x="45889" y="314644"/>
                  </a:cubicBezTo>
                  <a:cubicBezTo>
                    <a:pt x="61257" y="347728"/>
                    <a:pt x="98849" y="355094"/>
                    <a:pt x="116248" y="387606"/>
                  </a:cubicBezTo>
                  <a:cubicBezTo>
                    <a:pt x="123042" y="400306"/>
                    <a:pt x="131551" y="382081"/>
                    <a:pt x="132630" y="372048"/>
                  </a:cubicBezTo>
                  <a:cubicBezTo>
                    <a:pt x="137139" y="331535"/>
                    <a:pt x="130027" y="292800"/>
                    <a:pt x="109707" y="258446"/>
                  </a:cubicBezTo>
                  <a:cubicBezTo>
                    <a:pt x="88498" y="222569"/>
                    <a:pt x="72623" y="186945"/>
                    <a:pt x="90594" y="144019"/>
                  </a:cubicBezTo>
                  <a:cubicBezTo>
                    <a:pt x="92117" y="140463"/>
                    <a:pt x="93832" y="134430"/>
                    <a:pt x="92245" y="132335"/>
                  </a:cubicBezTo>
                  <a:cubicBezTo>
                    <a:pt x="57002" y="84265"/>
                    <a:pt x="109136" y="44895"/>
                    <a:pt x="103294" y="0"/>
                  </a:cubicBezTo>
                  <a:cubicBezTo>
                    <a:pt x="103294" y="15304"/>
                    <a:pt x="106024" y="29782"/>
                    <a:pt x="115612" y="41783"/>
                  </a:cubicBezTo>
                  <a:cubicBezTo>
                    <a:pt x="127297" y="56388"/>
                    <a:pt x="130979" y="73597"/>
                    <a:pt x="126344" y="91313"/>
                  </a:cubicBezTo>
                  <a:cubicBezTo>
                    <a:pt x="116248" y="130049"/>
                    <a:pt x="120692" y="165926"/>
                    <a:pt x="129836" y="205360"/>
                  </a:cubicBezTo>
                  <a:cubicBezTo>
                    <a:pt x="148061" y="283973"/>
                    <a:pt x="157967" y="364682"/>
                    <a:pt x="142410" y="446534"/>
                  </a:cubicBezTo>
                  <a:cubicBezTo>
                    <a:pt x="138219" y="468696"/>
                    <a:pt x="141584" y="492508"/>
                    <a:pt x="141457" y="51562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49" name="Полилиния: фигура 248">
              <a:extLst>
                <a:ext uri="{FF2B5EF4-FFF2-40B4-BE49-F238E27FC236}">
                  <a16:creationId xmlns="" xmlns:a16="http://schemas.microsoft.com/office/drawing/2014/main" id="{7FE6B78D-830C-4598-84BB-FA29E55A8D42}"/>
                </a:ext>
              </a:extLst>
            </p:cNvPr>
            <p:cNvSpPr/>
            <p:nvPr/>
          </p:nvSpPr>
          <p:spPr>
            <a:xfrm>
              <a:off x="11459924" y="1605683"/>
              <a:ext cx="139357" cy="152552"/>
            </a:xfrm>
            <a:custGeom>
              <a:avLst/>
              <a:gdLst>
                <a:gd name="connsiteX0" fmla="*/ 123492 w 139357"/>
                <a:gd name="connsiteY0" fmla="*/ 64184 h 152552"/>
                <a:gd name="connsiteX1" fmla="*/ 126286 w 139357"/>
                <a:gd name="connsiteY1" fmla="*/ 81266 h 152552"/>
                <a:gd name="connsiteX2" fmla="*/ 97711 w 139357"/>
                <a:gd name="connsiteY2" fmla="*/ 150798 h 152552"/>
                <a:gd name="connsiteX3" fmla="*/ 48 w 139357"/>
                <a:gd name="connsiteY3" fmla="*/ 79170 h 152552"/>
                <a:gd name="connsiteX4" fmla="*/ 26782 w 139357"/>
                <a:gd name="connsiteY4" fmla="*/ 57199 h 152552"/>
                <a:gd name="connsiteX5" fmla="*/ 57706 w 139357"/>
                <a:gd name="connsiteY5" fmla="*/ 40371 h 152552"/>
                <a:gd name="connsiteX6" fmla="*/ 82852 w 139357"/>
                <a:gd name="connsiteY6" fmla="*/ 239 h 152552"/>
                <a:gd name="connsiteX7" fmla="*/ 123428 w 139357"/>
                <a:gd name="connsiteY7" fmla="*/ 64120 h 152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57" h="152552">
                  <a:moveTo>
                    <a:pt x="123492" y="64184"/>
                  </a:moveTo>
                  <a:cubicBezTo>
                    <a:pt x="123682" y="65708"/>
                    <a:pt x="122221" y="75932"/>
                    <a:pt x="126286" y="81266"/>
                  </a:cubicBezTo>
                  <a:cubicBezTo>
                    <a:pt x="159941" y="125271"/>
                    <a:pt x="120634" y="135495"/>
                    <a:pt x="97711" y="150798"/>
                  </a:cubicBezTo>
                  <a:cubicBezTo>
                    <a:pt x="78597" y="163562"/>
                    <a:pt x="-2238" y="103300"/>
                    <a:pt x="48" y="79170"/>
                  </a:cubicBezTo>
                  <a:cubicBezTo>
                    <a:pt x="1635" y="62787"/>
                    <a:pt x="2524" y="43229"/>
                    <a:pt x="26782" y="57199"/>
                  </a:cubicBezTo>
                  <a:cubicBezTo>
                    <a:pt x="44244" y="67232"/>
                    <a:pt x="51737" y="56437"/>
                    <a:pt x="57706" y="40371"/>
                  </a:cubicBezTo>
                  <a:cubicBezTo>
                    <a:pt x="63294" y="25131"/>
                    <a:pt x="53642" y="-2872"/>
                    <a:pt x="82852" y="239"/>
                  </a:cubicBezTo>
                  <a:cubicBezTo>
                    <a:pt x="106982" y="2843"/>
                    <a:pt x="123556" y="27735"/>
                    <a:pt x="123428" y="6412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0" name="Полилиния: фигура 249">
              <a:extLst>
                <a:ext uri="{FF2B5EF4-FFF2-40B4-BE49-F238E27FC236}">
                  <a16:creationId xmlns="" xmlns:a16="http://schemas.microsoft.com/office/drawing/2014/main" id="{27439BC7-94F5-4791-815D-A6D4051F17E6}"/>
                </a:ext>
              </a:extLst>
            </p:cNvPr>
            <p:cNvSpPr/>
            <p:nvPr/>
          </p:nvSpPr>
          <p:spPr>
            <a:xfrm>
              <a:off x="11393583" y="580583"/>
              <a:ext cx="69793" cy="469140"/>
            </a:xfrm>
            <a:custGeom>
              <a:avLst/>
              <a:gdLst>
                <a:gd name="connsiteX0" fmla="*/ 11970 w 69793"/>
                <a:gd name="connsiteY0" fmla="*/ 403671 h 469140"/>
                <a:gd name="connsiteX1" fmla="*/ 18827 w 69793"/>
                <a:gd name="connsiteY1" fmla="*/ 180468 h 469140"/>
                <a:gd name="connsiteX2" fmla="*/ 4285 w 69793"/>
                <a:gd name="connsiteY2" fmla="*/ 35433 h 469140"/>
                <a:gd name="connsiteX3" fmla="*/ 24733 w 69793"/>
                <a:gd name="connsiteY3" fmla="*/ 0 h 469140"/>
                <a:gd name="connsiteX4" fmla="*/ 34829 w 69793"/>
                <a:gd name="connsiteY4" fmla="*/ 10859 h 469140"/>
                <a:gd name="connsiteX5" fmla="*/ 34893 w 69793"/>
                <a:gd name="connsiteY5" fmla="*/ 370969 h 469140"/>
                <a:gd name="connsiteX6" fmla="*/ 53879 w 69793"/>
                <a:gd name="connsiteY6" fmla="*/ 389511 h 469140"/>
                <a:gd name="connsiteX7" fmla="*/ 50070 w 69793"/>
                <a:gd name="connsiteY7" fmla="*/ 436374 h 469140"/>
                <a:gd name="connsiteX8" fmla="*/ 42449 w 69793"/>
                <a:gd name="connsiteY8" fmla="*/ 469140 h 469140"/>
                <a:gd name="connsiteX9" fmla="*/ 11906 w 69793"/>
                <a:gd name="connsiteY9" fmla="*/ 403671 h 469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793" h="469140">
                  <a:moveTo>
                    <a:pt x="11970" y="403671"/>
                  </a:moveTo>
                  <a:cubicBezTo>
                    <a:pt x="11461" y="329186"/>
                    <a:pt x="8477" y="254700"/>
                    <a:pt x="18827" y="180468"/>
                  </a:cubicBezTo>
                  <a:cubicBezTo>
                    <a:pt x="25686" y="131128"/>
                    <a:pt x="4540" y="84328"/>
                    <a:pt x="4285" y="35433"/>
                  </a:cubicBezTo>
                  <a:cubicBezTo>
                    <a:pt x="-8922" y="10287"/>
                    <a:pt x="11398" y="7493"/>
                    <a:pt x="24733" y="0"/>
                  </a:cubicBezTo>
                  <a:cubicBezTo>
                    <a:pt x="31273" y="254"/>
                    <a:pt x="36417" y="1905"/>
                    <a:pt x="34829" y="10859"/>
                  </a:cubicBezTo>
                  <a:cubicBezTo>
                    <a:pt x="38259" y="130874"/>
                    <a:pt x="41052" y="250953"/>
                    <a:pt x="34893" y="370969"/>
                  </a:cubicBezTo>
                  <a:cubicBezTo>
                    <a:pt x="40735" y="377700"/>
                    <a:pt x="46831" y="383923"/>
                    <a:pt x="53879" y="389511"/>
                  </a:cubicBezTo>
                  <a:cubicBezTo>
                    <a:pt x="75787" y="406783"/>
                    <a:pt x="75597" y="423039"/>
                    <a:pt x="50070" y="436374"/>
                  </a:cubicBezTo>
                  <a:cubicBezTo>
                    <a:pt x="44037" y="446344"/>
                    <a:pt x="42576" y="457583"/>
                    <a:pt x="42449" y="469140"/>
                  </a:cubicBezTo>
                  <a:cubicBezTo>
                    <a:pt x="18320" y="454789"/>
                    <a:pt x="12033" y="430913"/>
                    <a:pt x="11906" y="40367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1" name="Полилиния: фигура 250">
              <a:extLst>
                <a:ext uri="{FF2B5EF4-FFF2-40B4-BE49-F238E27FC236}">
                  <a16:creationId xmlns="" xmlns:a16="http://schemas.microsoft.com/office/drawing/2014/main" id="{038D0961-9C31-48F4-97E2-B75753E9CD80}"/>
                </a:ext>
              </a:extLst>
            </p:cNvPr>
            <p:cNvSpPr/>
            <p:nvPr/>
          </p:nvSpPr>
          <p:spPr>
            <a:xfrm>
              <a:off x="11428476" y="901228"/>
              <a:ext cx="128464" cy="156766"/>
            </a:xfrm>
            <a:custGeom>
              <a:avLst/>
              <a:gdLst>
                <a:gd name="connsiteX0" fmla="*/ 15240 w 128464"/>
                <a:gd name="connsiteY0" fmla="*/ 115793 h 156766"/>
                <a:gd name="connsiteX1" fmla="*/ 0 w 128464"/>
                <a:gd name="connsiteY1" fmla="*/ 50387 h 156766"/>
                <a:gd name="connsiteX2" fmla="*/ 63119 w 128464"/>
                <a:gd name="connsiteY2" fmla="*/ 30067 h 156766"/>
                <a:gd name="connsiteX3" fmla="*/ 90106 w 128464"/>
                <a:gd name="connsiteY3" fmla="*/ 8477 h 156766"/>
                <a:gd name="connsiteX4" fmla="*/ 119952 w 128464"/>
                <a:gd name="connsiteY4" fmla="*/ 7017 h 156766"/>
                <a:gd name="connsiteX5" fmla="*/ 120459 w 128464"/>
                <a:gd name="connsiteY5" fmla="*/ 42386 h 156766"/>
                <a:gd name="connsiteX6" fmla="*/ 106680 w 128464"/>
                <a:gd name="connsiteY6" fmla="*/ 74898 h 156766"/>
                <a:gd name="connsiteX7" fmla="*/ 99060 w 128464"/>
                <a:gd name="connsiteY7" fmla="*/ 83090 h 156766"/>
                <a:gd name="connsiteX8" fmla="*/ 53340 w 128464"/>
                <a:gd name="connsiteY8" fmla="*/ 148495 h 156766"/>
                <a:gd name="connsiteX9" fmla="*/ 38100 w 128464"/>
                <a:gd name="connsiteY9" fmla="*/ 156687 h 156766"/>
                <a:gd name="connsiteX10" fmla="*/ 15240 w 128464"/>
                <a:gd name="connsiteY10" fmla="*/ 115793 h 156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464" h="156766">
                  <a:moveTo>
                    <a:pt x="15240" y="115793"/>
                  </a:moveTo>
                  <a:cubicBezTo>
                    <a:pt x="27368" y="89376"/>
                    <a:pt x="2222" y="72930"/>
                    <a:pt x="0" y="50387"/>
                  </a:cubicBezTo>
                  <a:cubicBezTo>
                    <a:pt x="25400" y="59341"/>
                    <a:pt x="46482" y="55721"/>
                    <a:pt x="63119" y="30067"/>
                  </a:cubicBezTo>
                  <a:cubicBezTo>
                    <a:pt x="69152" y="20669"/>
                    <a:pt x="81280" y="16034"/>
                    <a:pt x="90106" y="8477"/>
                  </a:cubicBezTo>
                  <a:cubicBezTo>
                    <a:pt x="100013" y="31"/>
                    <a:pt x="109410" y="-4731"/>
                    <a:pt x="119952" y="7017"/>
                  </a:cubicBezTo>
                  <a:cubicBezTo>
                    <a:pt x="130366" y="18701"/>
                    <a:pt x="132017" y="30448"/>
                    <a:pt x="120459" y="42386"/>
                  </a:cubicBezTo>
                  <a:cubicBezTo>
                    <a:pt x="111823" y="51276"/>
                    <a:pt x="107505" y="62262"/>
                    <a:pt x="106680" y="74898"/>
                  </a:cubicBezTo>
                  <a:cubicBezTo>
                    <a:pt x="108394" y="82137"/>
                    <a:pt x="106553" y="85630"/>
                    <a:pt x="99060" y="83090"/>
                  </a:cubicBezTo>
                  <a:cubicBezTo>
                    <a:pt x="82994" y="104235"/>
                    <a:pt x="56452" y="116936"/>
                    <a:pt x="53340" y="148495"/>
                  </a:cubicBezTo>
                  <a:cubicBezTo>
                    <a:pt x="50546" y="156052"/>
                    <a:pt x="44577" y="156877"/>
                    <a:pt x="38100" y="156687"/>
                  </a:cubicBezTo>
                  <a:cubicBezTo>
                    <a:pt x="6668" y="158401"/>
                    <a:pt x="18923" y="131922"/>
                    <a:pt x="15240" y="115793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2" name="Полилиния: фигура 251">
              <a:extLst>
                <a:ext uri="{FF2B5EF4-FFF2-40B4-BE49-F238E27FC236}">
                  <a16:creationId xmlns="" xmlns:a16="http://schemas.microsoft.com/office/drawing/2014/main" id="{5217C091-FAE2-4048-AB74-B3B7AA524CDE}"/>
                </a:ext>
              </a:extLst>
            </p:cNvPr>
            <p:cNvSpPr/>
            <p:nvPr/>
          </p:nvSpPr>
          <p:spPr>
            <a:xfrm>
              <a:off x="11527535" y="905232"/>
              <a:ext cx="153872" cy="89590"/>
            </a:xfrm>
            <a:custGeom>
              <a:avLst/>
              <a:gdLst>
                <a:gd name="connsiteX0" fmla="*/ 0 w 153872"/>
                <a:gd name="connsiteY0" fmla="*/ 79086 h 89590"/>
                <a:gd name="connsiteX1" fmla="*/ 7620 w 153872"/>
                <a:gd name="connsiteY1" fmla="*/ 70894 h 89590"/>
                <a:gd name="connsiteX2" fmla="*/ 50419 w 153872"/>
                <a:gd name="connsiteY2" fmla="*/ 26254 h 89590"/>
                <a:gd name="connsiteX3" fmla="*/ 115189 w 153872"/>
                <a:gd name="connsiteY3" fmla="*/ 31080 h 89590"/>
                <a:gd name="connsiteX4" fmla="*/ 138874 w 153872"/>
                <a:gd name="connsiteY4" fmla="*/ 55210 h 89590"/>
                <a:gd name="connsiteX5" fmla="*/ 152336 w 153872"/>
                <a:gd name="connsiteY5" fmla="*/ 79150 h 89590"/>
                <a:gd name="connsiteX6" fmla="*/ 137096 w 153872"/>
                <a:gd name="connsiteY6" fmla="*/ 79150 h 89590"/>
                <a:gd name="connsiteX7" fmla="*/ 40449 w 153872"/>
                <a:gd name="connsiteY7" fmla="*/ 83595 h 89590"/>
                <a:gd name="connsiteX8" fmla="*/ 0 w 153872"/>
                <a:gd name="connsiteY8" fmla="*/ 79150 h 89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872" h="89590">
                  <a:moveTo>
                    <a:pt x="0" y="79086"/>
                  </a:moveTo>
                  <a:cubicBezTo>
                    <a:pt x="2540" y="76355"/>
                    <a:pt x="5080" y="73625"/>
                    <a:pt x="7620" y="70894"/>
                  </a:cubicBezTo>
                  <a:cubicBezTo>
                    <a:pt x="24892" y="59337"/>
                    <a:pt x="38926" y="45367"/>
                    <a:pt x="50419" y="26254"/>
                  </a:cubicBezTo>
                  <a:cubicBezTo>
                    <a:pt x="72708" y="-10767"/>
                    <a:pt x="98870" y="-8163"/>
                    <a:pt x="115189" y="31080"/>
                  </a:cubicBezTo>
                  <a:cubicBezTo>
                    <a:pt x="120333" y="43399"/>
                    <a:pt x="127445" y="50955"/>
                    <a:pt x="138874" y="55210"/>
                  </a:cubicBezTo>
                  <a:cubicBezTo>
                    <a:pt x="149352" y="59083"/>
                    <a:pt x="157353" y="64989"/>
                    <a:pt x="152336" y="79150"/>
                  </a:cubicBezTo>
                  <a:cubicBezTo>
                    <a:pt x="147257" y="79150"/>
                    <a:pt x="142177" y="79150"/>
                    <a:pt x="137096" y="79150"/>
                  </a:cubicBezTo>
                  <a:cubicBezTo>
                    <a:pt x="103886" y="55273"/>
                    <a:pt x="72263" y="74895"/>
                    <a:pt x="40449" y="83595"/>
                  </a:cubicBezTo>
                  <a:cubicBezTo>
                    <a:pt x="26035" y="87532"/>
                    <a:pt x="12002" y="96866"/>
                    <a:pt x="0" y="791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3" name="Полилиния: фигура 252">
              <a:extLst>
                <a:ext uri="{FF2B5EF4-FFF2-40B4-BE49-F238E27FC236}">
                  <a16:creationId xmlns="" xmlns:a16="http://schemas.microsoft.com/office/drawing/2014/main" id="{0E59CB68-A53A-4312-8B96-E14D6A87809F}"/>
                </a:ext>
              </a:extLst>
            </p:cNvPr>
            <p:cNvSpPr/>
            <p:nvPr/>
          </p:nvSpPr>
          <p:spPr>
            <a:xfrm>
              <a:off x="11466576" y="1022536"/>
              <a:ext cx="96116" cy="64703"/>
            </a:xfrm>
            <a:custGeom>
              <a:avLst/>
              <a:gdLst>
                <a:gd name="connsiteX0" fmla="*/ 0 w 96116"/>
                <a:gd name="connsiteY0" fmla="*/ 35379 h 64703"/>
                <a:gd name="connsiteX1" fmla="*/ 15240 w 96116"/>
                <a:gd name="connsiteY1" fmla="*/ 27187 h 64703"/>
                <a:gd name="connsiteX2" fmla="*/ 43624 w 96116"/>
                <a:gd name="connsiteY2" fmla="*/ 16837 h 64703"/>
                <a:gd name="connsiteX3" fmla="*/ 79819 w 96116"/>
                <a:gd name="connsiteY3" fmla="*/ 7312 h 64703"/>
                <a:gd name="connsiteX4" fmla="*/ 93408 w 96116"/>
                <a:gd name="connsiteY4" fmla="*/ 40141 h 64703"/>
                <a:gd name="connsiteX5" fmla="*/ 54419 w 96116"/>
                <a:gd name="connsiteY5" fmla="*/ 60779 h 64703"/>
                <a:gd name="connsiteX6" fmla="*/ 0 w 96116"/>
                <a:gd name="connsiteY6" fmla="*/ 35315 h 6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16" h="64703">
                  <a:moveTo>
                    <a:pt x="0" y="35379"/>
                  </a:moveTo>
                  <a:cubicBezTo>
                    <a:pt x="5080" y="32648"/>
                    <a:pt x="10160" y="29918"/>
                    <a:pt x="15240" y="27187"/>
                  </a:cubicBezTo>
                  <a:cubicBezTo>
                    <a:pt x="27368" y="32077"/>
                    <a:pt x="38227" y="31378"/>
                    <a:pt x="43624" y="16837"/>
                  </a:cubicBezTo>
                  <a:cubicBezTo>
                    <a:pt x="51816" y="-5134"/>
                    <a:pt x="64516" y="-2531"/>
                    <a:pt x="79819" y="7312"/>
                  </a:cubicBezTo>
                  <a:cubicBezTo>
                    <a:pt x="91884" y="15059"/>
                    <a:pt x="100838" y="24520"/>
                    <a:pt x="93408" y="40141"/>
                  </a:cubicBezTo>
                  <a:cubicBezTo>
                    <a:pt x="85471" y="56842"/>
                    <a:pt x="72454" y="72146"/>
                    <a:pt x="54419" y="60779"/>
                  </a:cubicBezTo>
                  <a:cubicBezTo>
                    <a:pt x="36893" y="49793"/>
                    <a:pt x="13526" y="54683"/>
                    <a:pt x="0" y="3531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4" name="Полилиния: фигура 253">
              <a:extLst>
                <a:ext uri="{FF2B5EF4-FFF2-40B4-BE49-F238E27FC236}">
                  <a16:creationId xmlns="" xmlns:a16="http://schemas.microsoft.com/office/drawing/2014/main" id="{FB5EB818-1FC6-4A0E-A499-3A6B3B69ACE8}"/>
                </a:ext>
              </a:extLst>
            </p:cNvPr>
            <p:cNvSpPr/>
            <p:nvPr/>
          </p:nvSpPr>
          <p:spPr>
            <a:xfrm>
              <a:off x="11399703" y="984254"/>
              <a:ext cx="36392" cy="122746"/>
            </a:xfrm>
            <a:custGeom>
              <a:avLst/>
              <a:gdLst>
                <a:gd name="connsiteX0" fmla="*/ 5849 w 36392"/>
                <a:gd name="connsiteY0" fmla="*/ 0 h 122746"/>
                <a:gd name="connsiteX1" fmla="*/ 36392 w 36392"/>
                <a:gd name="connsiteY1" fmla="*/ 65469 h 122746"/>
                <a:gd name="connsiteX2" fmla="*/ 13532 w 36392"/>
                <a:gd name="connsiteY2" fmla="*/ 122746 h 122746"/>
                <a:gd name="connsiteX3" fmla="*/ 2483 w 36392"/>
                <a:gd name="connsiteY3" fmla="*/ 26353 h 122746"/>
                <a:gd name="connsiteX4" fmla="*/ 5913 w 36392"/>
                <a:gd name="connsiteY4" fmla="*/ 0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92" h="122746">
                  <a:moveTo>
                    <a:pt x="5849" y="0"/>
                  </a:moveTo>
                  <a:cubicBezTo>
                    <a:pt x="17025" y="21273"/>
                    <a:pt x="19375" y="47308"/>
                    <a:pt x="36392" y="65469"/>
                  </a:cubicBezTo>
                  <a:cubicBezTo>
                    <a:pt x="30487" y="85344"/>
                    <a:pt x="30931" y="108141"/>
                    <a:pt x="13532" y="122746"/>
                  </a:cubicBezTo>
                  <a:cubicBezTo>
                    <a:pt x="12961" y="90234"/>
                    <a:pt x="23121" y="56642"/>
                    <a:pt x="2483" y="26353"/>
                  </a:cubicBezTo>
                  <a:cubicBezTo>
                    <a:pt x="-2787" y="18669"/>
                    <a:pt x="1277" y="8319"/>
                    <a:pt x="591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5" name="Полилиния: фигура 254">
              <a:extLst>
                <a:ext uri="{FF2B5EF4-FFF2-40B4-BE49-F238E27FC236}">
                  <a16:creationId xmlns="" xmlns:a16="http://schemas.microsoft.com/office/drawing/2014/main" id="{1C090B7B-B3D2-4A59-A3B0-15AC5C30E72D}"/>
                </a:ext>
              </a:extLst>
            </p:cNvPr>
            <p:cNvSpPr/>
            <p:nvPr/>
          </p:nvSpPr>
          <p:spPr>
            <a:xfrm>
              <a:off x="11469027" y="1110679"/>
              <a:ext cx="48094" cy="30030"/>
            </a:xfrm>
            <a:custGeom>
              <a:avLst/>
              <a:gdLst>
                <a:gd name="connsiteX0" fmla="*/ 48095 w 48094"/>
                <a:gd name="connsiteY0" fmla="*/ 4386 h 30030"/>
                <a:gd name="connsiteX1" fmla="*/ 6248 w 48094"/>
                <a:gd name="connsiteY1" fmla="*/ 27500 h 30030"/>
                <a:gd name="connsiteX2" fmla="*/ 1930 w 48094"/>
                <a:gd name="connsiteY2" fmla="*/ 9529 h 30030"/>
                <a:gd name="connsiteX3" fmla="*/ 48095 w 48094"/>
                <a:gd name="connsiteY3" fmla="*/ 4386 h 3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094" h="30030">
                  <a:moveTo>
                    <a:pt x="48095" y="4386"/>
                  </a:moveTo>
                  <a:cubicBezTo>
                    <a:pt x="32347" y="19435"/>
                    <a:pt x="24981" y="36580"/>
                    <a:pt x="6248" y="27500"/>
                  </a:cubicBezTo>
                  <a:cubicBezTo>
                    <a:pt x="153" y="24515"/>
                    <a:pt x="-1880" y="15308"/>
                    <a:pt x="1930" y="9529"/>
                  </a:cubicBezTo>
                  <a:cubicBezTo>
                    <a:pt x="13932" y="-8632"/>
                    <a:pt x="28219" y="4830"/>
                    <a:pt x="48095" y="438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6" name="Полилиния: фигура 255">
              <a:extLst>
                <a:ext uri="{FF2B5EF4-FFF2-40B4-BE49-F238E27FC236}">
                  <a16:creationId xmlns="" xmlns:a16="http://schemas.microsoft.com/office/drawing/2014/main" id="{767A5155-F2B1-4118-84A2-4AA7BD53C2EE}"/>
                </a:ext>
              </a:extLst>
            </p:cNvPr>
            <p:cNvSpPr/>
            <p:nvPr/>
          </p:nvSpPr>
          <p:spPr>
            <a:xfrm>
              <a:off x="11607072" y="1606176"/>
              <a:ext cx="34763" cy="29840"/>
            </a:xfrm>
            <a:custGeom>
              <a:avLst/>
              <a:gdLst>
                <a:gd name="connsiteX0" fmla="*/ 34763 w 34763"/>
                <a:gd name="connsiteY0" fmla="*/ 0 h 29840"/>
                <a:gd name="connsiteX1" fmla="*/ 30954 w 34763"/>
                <a:gd name="connsiteY1" fmla="*/ 19431 h 29840"/>
                <a:gd name="connsiteX2" fmla="*/ 8983 w 34763"/>
                <a:gd name="connsiteY2" fmla="*/ 28639 h 29840"/>
                <a:gd name="connsiteX3" fmla="*/ 93 w 34763"/>
                <a:gd name="connsiteY3" fmla="*/ 17717 h 29840"/>
                <a:gd name="connsiteX4" fmla="*/ 16475 w 34763"/>
                <a:gd name="connsiteY4" fmla="*/ 3683 h 29840"/>
                <a:gd name="connsiteX5" fmla="*/ 34763 w 34763"/>
                <a:gd name="connsiteY5" fmla="*/ 0 h 29840"/>
                <a:gd name="connsiteX6" fmla="*/ 34763 w 34763"/>
                <a:gd name="connsiteY6" fmla="*/ 0 h 29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763" h="29840">
                  <a:moveTo>
                    <a:pt x="34763" y="0"/>
                  </a:moveTo>
                  <a:cubicBezTo>
                    <a:pt x="33557" y="6541"/>
                    <a:pt x="33303" y="13462"/>
                    <a:pt x="30954" y="19431"/>
                  </a:cubicBezTo>
                  <a:cubicBezTo>
                    <a:pt x="26826" y="29909"/>
                    <a:pt x="18254" y="31369"/>
                    <a:pt x="8983" y="28639"/>
                  </a:cubicBezTo>
                  <a:cubicBezTo>
                    <a:pt x="4093" y="27178"/>
                    <a:pt x="-733" y="23876"/>
                    <a:pt x="93" y="17717"/>
                  </a:cubicBezTo>
                  <a:cubicBezTo>
                    <a:pt x="1362" y="8255"/>
                    <a:pt x="9427" y="5969"/>
                    <a:pt x="16475" y="3683"/>
                  </a:cubicBezTo>
                  <a:cubicBezTo>
                    <a:pt x="22381" y="1778"/>
                    <a:pt x="28668" y="1207"/>
                    <a:pt x="34763" y="0"/>
                  </a:cubicBezTo>
                  <a:lnTo>
                    <a:pt x="34763" y="0"/>
                  </a:ln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7" name="Полилиния: фигура 256">
              <a:extLst>
                <a:ext uri="{FF2B5EF4-FFF2-40B4-BE49-F238E27FC236}">
                  <a16:creationId xmlns="" xmlns:a16="http://schemas.microsoft.com/office/drawing/2014/main" id="{CCA56D36-A54C-43A8-8218-B0E7944C23C9}"/>
                </a:ext>
              </a:extLst>
            </p:cNvPr>
            <p:cNvSpPr/>
            <p:nvPr/>
          </p:nvSpPr>
          <p:spPr>
            <a:xfrm>
              <a:off x="1525300" y="569385"/>
              <a:ext cx="1975450" cy="1416525"/>
            </a:xfrm>
            <a:custGeom>
              <a:avLst/>
              <a:gdLst>
                <a:gd name="connsiteX0" fmla="*/ 1934497 w 1975450"/>
                <a:gd name="connsiteY0" fmla="*/ 1052158 h 1416525"/>
                <a:gd name="connsiteX1" fmla="*/ 1971581 w 1975450"/>
                <a:gd name="connsiteY1" fmla="*/ 1102514 h 1416525"/>
                <a:gd name="connsiteX2" fmla="*/ 1971835 w 1975450"/>
                <a:gd name="connsiteY2" fmla="*/ 1125374 h 1416525"/>
                <a:gd name="connsiteX3" fmla="*/ 1961993 w 1975450"/>
                <a:gd name="connsiteY3" fmla="*/ 1126073 h 1416525"/>
                <a:gd name="connsiteX4" fmla="*/ 1930815 w 1975450"/>
                <a:gd name="connsiteY4" fmla="*/ 1136550 h 1416525"/>
                <a:gd name="connsiteX5" fmla="*/ 1896715 w 1975450"/>
                <a:gd name="connsiteY5" fmla="*/ 1137757 h 1416525"/>
                <a:gd name="connsiteX6" fmla="*/ 1888079 w 1975450"/>
                <a:gd name="connsiteY6" fmla="*/ 1079527 h 1416525"/>
                <a:gd name="connsiteX7" fmla="*/ 1867949 w 1975450"/>
                <a:gd name="connsiteY7" fmla="*/ 1027774 h 1416525"/>
                <a:gd name="connsiteX8" fmla="*/ 1831437 w 1975450"/>
                <a:gd name="connsiteY8" fmla="*/ 1064033 h 1416525"/>
                <a:gd name="connsiteX9" fmla="*/ 1806228 w 1975450"/>
                <a:gd name="connsiteY9" fmla="*/ 1086702 h 1416525"/>
                <a:gd name="connsiteX10" fmla="*/ 1734346 w 1975450"/>
                <a:gd name="connsiteY10" fmla="*/ 1087274 h 1416525"/>
                <a:gd name="connsiteX11" fmla="*/ 1627920 w 1975450"/>
                <a:gd name="connsiteY11" fmla="*/ 1119405 h 1416525"/>
                <a:gd name="connsiteX12" fmla="*/ 1561371 w 1975450"/>
                <a:gd name="connsiteY12" fmla="*/ 1157505 h 1416525"/>
                <a:gd name="connsiteX13" fmla="*/ 1531209 w 1975450"/>
                <a:gd name="connsiteY13" fmla="*/ 1229134 h 1416525"/>
                <a:gd name="connsiteX14" fmla="*/ 1580040 w 1975450"/>
                <a:gd name="connsiteY14" fmla="*/ 1387948 h 1416525"/>
                <a:gd name="connsiteX15" fmla="*/ 1577056 w 1975450"/>
                <a:gd name="connsiteY15" fmla="*/ 1413665 h 1416525"/>
                <a:gd name="connsiteX16" fmla="*/ 1552037 w 1975450"/>
                <a:gd name="connsiteY16" fmla="*/ 1403442 h 1416525"/>
                <a:gd name="connsiteX17" fmla="*/ 1522636 w 1975450"/>
                <a:gd name="connsiteY17" fmla="*/ 1320638 h 1416525"/>
                <a:gd name="connsiteX18" fmla="*/ 1522002 w 1975450"/>
                <a:gd name="connsiteY18" fmla="*/ 1283998 h 1416525"/>
                <a:gd name="connsiteX19" fmla="*/ 1496157 w 1975450"/>
                <a:gd name="connsiteY19" fmla="*/ 1242659 h 1416525"/>
                <a:gd name="connsiteX20" fmla="*/ 1447135 w 1975450"/>
                <a:gd name="connsiteY20" fmla="*/ 1252756 h 1416525"/>
                <a:gd name="connsiteX21" fmla="*/ 1393160 w 1975450"/>
                <a:gd name="connsiteY21" fmla="*/ 1293777 h 1416525"/>
                <a:gd name="connsiteX22" fmla="*/ 1256508 w 1975450"/>
                <a:gd name="connsiteY22" fmla="*/ 1215608 h 1416525"/>
                <a:gd name="connsiteX23" fmla="*/ 1264064 w 1975450"/>
                <a:gd name="connsiteY23" fmla="*/ 1180111 h 1416525"/>
                <a:gd name="connsiteX24" fmla="*/ 1243300 w 1975450"/>
                <a:gd name="connsiteY24" fmla="*/ 1135090 h 1416525"/>
                <a:gd name="connsiteX25" fmla="*/ 1210724 w 1975450"/>
                <a:gd name="connsiteY25" fmla="*/ 1145313 h 1416525"/>
                <a:gd name="connsiteX26" fmla="*/ 1137573 w 1975450"/>
                <a:gd name="connsiteY26" fmla="*/ 1139027 h 1416525"/>
                <a:gd name="connsiteX27" fmla="*/ 1042830 w 1975450"/>
                <a:gd name="connsiteY27" fmla="*/ 1006501 h 1416525"/>
                <a:gd name="connsiteX28" fmla="*/ 914052 w 1975450"/>
                <a:gd name="connsiteY28" fmla="*/ 925221 h 1416525"/>
                <a:gd name="connsiteX29" fmla="*/ 825533 w 1975450"/>
                <a:gd name="connsiteY29" fmla="*/ 914045 h 1416525"/>
                <a:gd name="connsiteX30" fmla="*/ 694596 w 1975450"/>
                <a:gd name="connsiteY30" fmla="*/ 875627 h 1416525"/>
                <a:gd name="connsiteX31" fmla="*/ 608300 w 1975450"/>
                <a:gd name="connsiteY31" fmla="*/ 814223 h 1416525"/>
                <a:gd name="connsiteX32" fmla="*/ 540164 w 1975450"/>
                <a:gd name="connsiteY32" fmla="*/ 698398 h 1416525"/>
                <a:gd name="connsiteX33" fmla="*/ 485173 w 1975450"/>
                <a:gd name="connsiteY33" fmla="*/ 668426 h 1416525"/>
                <a:gd name="connsiteX34" fmla="*/ 421991 w 1975450"/>
                <a:gd name="connsiteY34" fmla="*/ 605307 h 1416525"/>
                <a:gd name="connsiteX35" fmla="*/ 406433 w 1975450"/>
                <a:gd name="connsiteY35" fmla="*/ 517105 h 1416525"/>
                <a:gd name="connsiteX36" fmla="*/ 354681 w 1975450"/>
                <a:gd name="connsiteY36" fmla="*/ 439698 h 1416525"/>
                <a:gd name="connsiteX37" fmla="*/ 321153 w 1975450"/>
                <a:gd name="connsiteY37" fmla="*/ 413218 h 1416525"/>
                <a:gd name="connsiteX38" fmla="*/ 236317 w 1975450"/>
                <a:gd name="connsiteY38" fmla="*/ 339685 h 1416525"/>
                <a:gd name="connsiteX39" fmla="*/ 150338 w 1975450"/>
                <a:gd name="connsiteY39" fmla="*/ 279169 h 1416525"/>
                <a:gd name="connsiteX40" fmla="*/ 105570 w 1975450"/>
                <a:gd name="connsiteY40" fmla="*/ 237259 h 1416525"/>
                <a:gd name="connsiteX41" fmla="*/ 12797 w 1975450"/>
                <a:gd name="connsiteY41" fmla="*/ 98320 h 1416525"/>
                <a:gd name="connsiteX42" fmla="*/ 8415 w 1975450"/>
                <a:gd name="connsiteY42" fmla="*/ 46948 h 1416525"/>
                <a:gd name="connsiteX43" fmla="*/ 59977 w 1975450"/>
                <a:gd name="connsiteY43" fmla="*/ 49425 h 1416525"/>
                <a:gd name="connsiteX44" fmla="*/ 146655 w 1975450"/>
                <a:gd name="connsiteY44" fmla="*/ 134833 h 1416525"/>
                <a:gd name="connsiteX45" fmla="*/ 278163 w 1975450"/>
                <a:gd name="connsiteY45" fmla="*/ 201191 h 1416525"/>
                <a:gd name="connsiteX46" fmla="*/ 332837 w 1975450"/>
                <a:gd name="connsiteY46" fmla="*/ 177251 h 1416525"/>
                <a:gd name="connsiteX47" fmla="*/ 398623 w 1975450"/>
                <a:gd name="connsiteY47" fmla="*/ 170075 h 1416525"/>
                <a:gd name="connsiteX48" fmla="*/ 467330 w 1975450"/>
                <a:gd name="connsiteY48" fmla="*/ 177568 h 1416525"/>
                <a:gd name="connsiteX49" fmla="*/ 535529 w 1975450"/>
                <a:gd name="connsiteY49" fmla="*/ 229512 h 1416525"/>
                <a:gd name="connsiteX50" fmla="*/ 608808 w 1975450"/>
                <a:gd name="connsiteY50" fmla="*/ 299044 h 1416525"/>
                <a:gd name="connsiteX51" fmla="*/ 616301 w 1975450"/>
                <a:gd name="connsiteY51" fmla="*/ 299426 h 1416525"/>
                <a:gd name="connsiteX52" fmla="*/ 674086 w 1975450"/>
                <a:gd name="connsiteY52" fmla="*/ 300505 h 1416525"/>
                <a:gd name="connsiteX53" fmla="*/ 683865 w 1975450"/>
                <a:gd name="connsiteY53" fmla="*/ 196047 h 1416525"/>
                <a:gd name="connsiteX54" fmla="*/ 670593 w 1975450"/>
                <a:gd name="connsiteY54" fmla="*/ 171599 h 1416525"/>
                <a:gd name="connsiteX55" fmla="*/ 662846 w 1975450"/>
                <a:gd name="connsiteY55" fmla="*/ 48790 h 1416525"/>
                <a:gd name="connsiteX56" fmla="*/ 758414 w 1975450"/>
                <a:gd name="connsiteY56" fmla="*/ 784 h 1416525"/>
                <a:gd name="connsiteX57" fmla="*/ 785402 w 1975450"/>
                <a:gd name="connsiteY57" fmla="*/ 26628 h 1416525"/>
                <a:gd name="connsiteX58" fmla="*/ 791624 w 1975450"/>
                <a:gd name="connsiteY58" fmla="*/ 69935 h 1416525"/>
                <a:gd name="connsiteX59" fmla="*/ 791624 w 1975450"/>
                <a:gd name="connsiteY59" fmla="*/ 86255 h 1416525"/>
                <a:gd name="connsiteX60" fmla="*/ 735490 w 1975450"/>
                <a:gd name="connsiteY60" fmla="*/ 89112 h 1416525"/>
                <a:gd name="connsiteX61" fmla="*/ 715552 w 1975450"/>
                <a:gd name="connsiteY61" fmla="*/ 86699 h 1416525"/>
                <a:gd name="connsiteX62" fmla="*/ 722409 w 1975450"/>
                <a:gd name="connsiteY62" fmla="*/ 110004 h 1416525"/>
                <a:gd name="connsiteX63" fmla="*/ 818993 w 1975450"/>
                <a:gd name="connsiteY63" fmla="*/ 209128 h 1416525"/>
                <a:gd name="connsiteX64" fmla="*/ 791878 w 1975450"/>
                <a:gd name="connsiteY64" fmla="*/ 215923 h 1416525"/>
                <a:gd name="connsiteX65" fmla="*/ 743428 w 1975450"/>
                <a:gd name="connsiteY65" fmla="*/ 260119 h 1416525"/>
                <a:gd name="connsiteX66" fmla="*/ 762414 w 1975450"/>
                <a:gd name="connsiteY66" fmla="*/ 275867 h 1416525"/>
                <a:gd name="connsiteX67" fmla="*/ 873603 w 1975450"/>
                <a:gd name="connsiteY67" fmla="*/ 276375 h 1416525"/>
                <a:gd name="connsiteX68" fmla="*/ 884461 w 1975450"/>
                <a:gd name="connsiteY68" fmla="*/ 279867 h 1416525"/>
                <a:gd name="connsiteX69" fmla="*/ 940977 w 1975450"/>
                <a:gd name="connsiteY69" fmla="*/ 221828 h 1416525"/>
                <a:gd name="connsiteX70" fmla="*/ 940342 w 1975450"/>
                <a:gd name="connsiteY70" fmla="*/ 177378 h 1416525"/>
                <a:gd name="connsiteX71" fmla="*/ 968472 w 1975450"/>
                <a:gd name="connsiteY71" fmla="*/ 163344 h 1416525"/>
                <a:gd name="connsiteX72" fmla="*/ 995967 w 1975450"/>
                <a:gd name="connsiteY72" fmla="*/ 162328 h 1416525"/>
                <a:gd name="connsiteX73" fmla="*/ 1072930 w 1975450"/>
                <a:gd name="connsiteY73" fmla="*/ 120736 h 1416525"/>
                <a:gd name="connsiteX74" fmla="*/ 1090709 w 1975450"/>
                <a:gd name="connsiteY74" fmla="*/ 118132 h 1416525"/>
                <a:gd name="connsiteX75" fmla="*/ 1203168 w 1975450"/>
                <a:gd name="connsiteY75" fmla="*/ 151851 h 1416525"/>
                <a:gd name="connsiteX76" fmla="*/ 1219551 w 1975450"/>
                <a:gd name="connsiteY76" fmla="*/ 203794 h 1416525"/>
                <a:gd name="connsiteX77" fmla="*/ 1221646 w 1975450"/>
                <a:gd name="connsiteY77" fmla="*/ 268056 h 1416525"/>
                <a:gd name="connsiteX78" fmla="*/ 1189008 w 1975450"/>
                <a:gd name="connsiteY78" fmla="*/ 318920 h 1416525"/>
                <a:gd name="connsiteX79" fmla="*/ 1137001 w 1975450"/>
                <a:gd name="connsiteY79" fmla="*/ 357211 h 1416525"/>
                <a:gd name="connsiteX80" fmla="*/ 1104489 w 1975450"/>
                <a:gd name="connsiteY80" fmla="*/ 402106 h 1416525"/>
                <a:gd name="connsiteX81" fmla="*/ 1098076 w 1975450"/>
                <a:gd name="connsiteY81" fmla="*/ 538060 h 1416525"/>
                <a:gd name="connsiteX82" fmla="*/ 1129508 w 1975450"/>
                <a:gd name="connsiteY82" fmla="*/ 472845 h 1416525"/>
                <a:gd name="connsiteX83" fmla="*/ 1194977 w 1975450"/>
                <a:gd name="connsiteY83" fmla="*/ 485418 h 1416525"/>
                <a:gd name="connsiteX84" fmla="*/ 1264763 w 1975450"/>
                <a:gd name="connsiteY84" fmla="*/ 666711 h 1416525"/>
                <a:gd name="connsiteX85" fmla="*/ 1207930 w 1975450"/>
                <a:gd name="connsiteY85" fmla="*/ 811746 h 1416525"/>
                <a:gd name="connsiteX86" fmla="*/ 1159924 w 1975450"/>
                <a:gd name="connsiteY86" fmla="*/ 828320 h 1416525"/>
                <a:gd name="connsiteX87" fmla="*/ 1095853 w 1975450"/>
                <a:gd name="connsiteY87" fmla="*/ 745198 h 1416525"/>
                <a:gd name="connsiteX88" fmla="*/ 1082327 w 1975450"/>
                <a:gd name="connsiteY88" fmla="*/ 728053 h 1416525"/>
                <a:gd name="connsiteX89" fmla="*/ 1076168 w 1975450"/>
                <a:gd name="connsiteY89" fmla="*/ 750849 h 1416525"/>
                <a:gd name="connsiteX90" fmla="*/ 1081184 w 1975450"/>
                <a:gd name="connsiteY90" fmla="*/ 815302 h 1416525"/>
                <a:gd name="connsiteX91" fmla="*/ 1041624 w 1975450"/>
                <a:gd name="connsiteY91" fmla="*/ 850862 h 1416525"/>
                <a:gd name="connsiteX92" fmla="*/ 1050514 w 1975450"/>
                <a:gd name="connsiteY92" fmla="*/ 861911 h 1416525"/>
                <a:gd name="connsiteX93" fmla="*/ 1055975 w 1975450"/>
                <a:gd name="connsiteY93" fmla="*/ 881469 h 1416525"/>
                <a:gd name="connsiteX94" fmla="*/ 1103600 w 1975450"/>
                <a:gd name="connsiteY94" fmla="*/ 945478 h 1416525"/>
                <a:gd name="connsiteX95" fmla="*/ 1130080 w 1975450"/>
                <a:gd name="connsiteY95" fmla="*/ 991007 h 1416525"/>
                <a:gd name="connsiteX96" fmla="*/ 1157067 w 1975450"/>
                <a:gd name="connsiteY96" fmla="*/ 1032600 h 1416525"/>
                <a:gd name="connsiteX97" fmla="*/ 1185642 w 1975450"/>
                <a:gd name="connsiteY97" fmla="*/ 996341 h 1416525"/>
                <a:gd name="connsiteX98" fmla="*/ 1233394 w 1975450"/>
                <a:gd name="connsiteY98" fmla="*/ 963956 h 1416525"/>
                <a:gd name="connsiteX99" fmla="*/ 1275748 w 1975450"/>
                <a:gd name="connsiteY99" fmla="*/ 933984 h 1416525"/>
                <a:gd name="connsiteX100" fmla="*/ 1308133 w 1975450"/>
                <a:gd name="connsiteY100" fmla="*/ 889280 h 1416525"/>
                <a:gd name="connsiteX101" fmla="*/ 1328771 w 1975450"/>
                <a:gd name="connsiteY101" fmla="*/ 858736 h 1416525"/>
                <a:gd name="connsiteX102" fmla="*/ 1321659 w 1975450"/>
                <a:gd name="connsiteY102" fmla="*/ 705891 h 1416525"/>
                <a:gd name="connsiteX103" fmla="*/ 1301911 w 1975450"/>
                <a:gd name="connsiteY103" fmla="*/ 594194 h 1416525"/>
                <a:gd name="connsiteX104" fmla="*/ 1334549 w 1975450"/>
                <a:gd name="connsiteY104" fmla="*/ 534440 h 1416525"/>
                <a:gd name="connsiteX105" fmla="*/ 1403574 w 1975450"/>
                <a:gd name="connsiteY105" fmla="*/ 584859 h 1416525"/>
                <a:gd name="connsiteX106" fmla="*/ 1408908 w 1975450"/>
                <a:gd name="connsiteY106" fmla="*/ 674395 h 1416525"/>
                <a:gd name="connsiteX107" fmla="*/ 1464217 w 1975450"/>
                <a:gd name="connsiteY107" fmla="*/ 859181 h 1416525"/>
                <a:gd name="connsiteX108" fmla="*/ 1583279 w 1975450"/>
                <a:gd name="connsiteY108" fmla="*/ 948653 h 1416525"/>
                <a:gd name="connsiteX109" fmla="*/ 1681958 w 1975450"/>
                <a:gd name="connsiteY109" fmla="*/ 926428 h 1416525"/>
                <a:gd name="connsiteX110" fmla="*/ 1714787 w 1975450"/>
                <a:gd name="connsiteY110" fmla="*/ 919443 h 1416525"/>
                <a:gd name="connsiteX111" fmla="*/ 1748951 w 1975450"/>
                <a:gd name="connsiteY111" fmla="*/ 921284 h 1416525"/>
                <a:gd name="connsiteX112" fmla="*/ 1822674 w 1975450"/>
                <a:gd name="connsiteY112" fmla="*/ 874167 h 1416525"/>
                <a:gd name="connsiteX113" fmla="*/ 1837978 w 1975450"/>
                <a:gd name="connsiteY113" fmla="*/ 867563 h 1416525"/>
                <a:gd name="connsiteX114" fmla="*/ 1886365 w 1975450"/>
                <a:gd name="connsiteY114" fmla="*/ 958876 h 1416525"/>
                <a:gd name="connsiteX115" fmla="*/ 1888079 w 1975450"/>
                <a:gd name="connsiteY115" fmla="*/ 983514 h 1416525"/>
                <a:gd name="connsiteX116" fmla="*/ 1925163 w 1975450"/>
                <a:gd name="connsiteY116" fmla="*/ 1050063 h 1416525"/>
                <a:gd name="connsiteX117" fmla="*/ 1934434 w 1975450"/>
                <a:gd name="connsiteY117" fmla="*/ 1052222 h 141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975450" h="1416525">
                  <a:moveTo>
                    <a:pt x="1934497" y="1052158"/>
                  </a:moveTo>
                  <a:cubicBezTo>
                    <a:pt x="1947007" y="1068859"/>
                    <a:pt x="1960088" y="1085051"/>
                    <a:pt x="1971581" y="1102514"/>
                  </a:cubicBezTo>
                  <a:cubicBezTo>
                    <a:pt x="1975582" y="1108610"/>
                    <a:pt x="1977678" y="1118199"/>
                    <a:pt x="1971835" y="1125374"/>
                  </a:cubicBezTo>
                  <a:cubicBezTo>
                    <a:pt x="1970248" y="1127343"/>
                    <a:pt x="1963390" y="1127724"/>
                    <a:pt x="1961993" y="1126073"/>
                  </a:cubicBezTo>
                  <a:cubicBezTo>
                    <a:pt x="1943197" y="1102260"/>
                    <a:pt x="1938053" y="1116103"/>
                    <a:pt x="1930815" y="1136550"/>
                  </a:cubicBezTo>
                  <a:cubicBezTo>
                    <a:pt x="1922115" y="1161252"/>
                    <a:pt x="1906621" y="1152806"/>
                    <a:pt x="1896715" y="1137757"/>
                  </a:cubicBezTo>
                  <a:cubicBezTo>
                    <a:pt x="1885539" y="1120802"/>
                    <a:pt x="1881030" y="1100037"/>
                    <a:pt x="1888079" y="1079527"/>
                  </a:cubicBezTo>
                  <a:cubicBezTo>
                    <a:pt x="1896588" y="1054635"/>
                    <a:pt x="1892079" y="1033616"/>
                    <a:pt x="1867949" y="1027774"/>
                  </a:cubicBezTo>
                  <a:cubicBezTo>
                    <a:pt x="1845153" y="1022249"/>
                    <a:pt x="1828516" y="1033235"/>
                    <a:pt x="1831437" y="1064033"/>
                  </a:cubicBezTo>
                  <a:cubicBezTo>
                    <a:pt x="1833152" y="1082384"/>
                    <a:pt x="1820007" y="1086448"/>
                    <a:pt x="1806228" y="1086702"/>
                  </a:cubicBezTo>
                  <a:cubicBezTo>
                    <a:pt x="1782288" y="1087147"/>
                    <a:pt x="1758222" y="1085940"/>
                    <a:pt x="1734346" y="1087274"/>
                  </a:cubicBezTo>
                  <a:cubicBezTo>
                    <a:pt x="1696817" y="1089433"/>
                    <a:pt x="1658654" y="1087909"/>
                    <a:pt x="1627920" y="1119405"/>
                  </a:cubicBezTo>
                  <a:cubicBezTo>
                    <a:pt x="1609505" y="1138265"/>
                    <a:pt x="1585692" y="1148552"/>
                    <a:pt x="1561371" y="1157505"/>
                  </a:cubicBezTo>
                  <a:cubicBezTo>
                    <a:pt x="1522827" y="1171729"/>
                    <a:pt x="1517747" y="1186334"/>
                    <a:pt x="1531209" y="1229134"/>
                  </a:cubicBezTo>
                  <a:cubicBezTo>
                    <a:pt x="1547846" y="1281966"/>
                    <a:pt x="1563848" y="1334989"/>
                    <a:pt x="1580040" y="1387948"/>
                  </a:cubicBezTo>
                  <a:cubicBezTo>
                    <a:pt x="1582834" y="1397092"/>
                    <a:pt x="1586835" y="1407125"/>
                    <a:pt x="1577056" y="1413665"/>
                  </a:cubicBezTo>
                  <a:cubicBezTo>
                    <a:pt x="1565372" y="1421539"/>
                    <a:pt x="1559403" y="1411507"/>
                    <a:pt x="1552037" y="1403442"/>
                  </a:cubicBezTo>
                  <a:cubicBezTo>
                    <a:pt x="1530892" y="1380264"/>
                    <a:pt x="1515143" y="1355944"/>
                    <a:pt x="1522636" y="1320638"/>
                  </a:cubicBezTo>
                  <a:cubicBezTo>
                    <a:pt x="1525113" y="1309080"/>
                    <a:pt x="1523145" y="1296190"/>
                    <a:pt x="1522002" y="1283998"/>
                  </a:cubicBezTo>
                  <a:cubicBezTo>
                    <a:pt x="1520223" y="1265583"/>
                    <a:pt x="1514636" y="1248819"/>
                    <a:pt x="1496157" y="1242659"/>
                  </a:cubicBezTo>
                  <a:cubicBezTo>
                    <a:pt x="1478440" y="1236754"/>
                    <a:pt x="1463264" y="1238024"/>
                    <a:pt x="1447135" y="1252756"/>
                  </a:cubicBezTo>
                  <a:cubicBezTo>
                    <a:pt x="1430752" y="1267742"/>
                    <a:pt x="1418115" y="1285903"/>
                    <a:pt x="1393160" y="1293777"/>
                  </a:cubicBezTo>
                  <a:cubicBezTo>
                    <a:pt x="1320706" y="1316573"/>
                    <a:pt x="1289401" y="1266789"/>
                    <a:pt x="1256508" y="1215608"/>
                  </a:cubicBezTo>
                  <a:cubicBezTo>
                    <a:pt x="1255048" y="1202844"/>
                    <a:pt x="1263176" y="1192367"/>
                    <a:pt x="1264064" y="1180111"/>
                  </a:cubicBezTo>
                  <a:cubicBezTo>
                    <a:pt x="1265461" y="1160553"/>
                    <a:pt x="1258159" y="1145694"/>
                    <a:pt x="1243300" y="1135090"/>
                  </a:cubicBezTo>
                  <a:cubicBezTo>
                    <a:pt x="1228758" y="1124739"/>
                    <a:pt x="1221139" y="1137439"/>
                    <a:pt x="1210724" y="1145313"/>
                  </a:cubicBezTo>
                  <a:cubicBezTo>
                    <a:pt x="1185452" y="1164554"/>
                    <a:pt x="1159099" y="1156553"/>
                    <a:pt x="1137573" y="1139027"/>
                  </a:cubicBezTo>
                  <a:cubicBezTo>
                    <a:pt x="1095155" y="1104482"/>
                    <a:pt x="1059086" y="1065493"/>
                    <a:pt x="1042830" y="1006501"/>
                  </a:cubicBezTo>
                  <a:cubicBezTo>
                    <a:pt x="1028352" y="953987"/>
                    <a:pt x="959772" y="915569"/>
                    <a:pt x="914052" y="925221"/>
                  </a:cubicBezTo>
                  <a:cubicBezTo>
                    <a:pt x="883255" y="933159"/>
                    <a:pt x="852711" y="929603"/>
                    <a:pt x="825533" y="914045"/>
                  </a:cubicBezTo>
                  <a:cubicBezTo>
                    <a:pt x="784195" y="890359"/>
                    <a:pt x="740253" y="880580"/>
                    <a:pt x="694596" y="875627"/>
                  </a:cubicBezTo>
                  <a:cubicBezTo>
                    <a:pt x="655861" y="871436"/>
                    <a:pt x="628175" y="855117"/>
                    <a:pt x="608300" y="814223"/>
                  </a:cubicBezTo>
                  <a:cubicBezTo>
                    <a:pt x="588869" y="774217"/>
                    <a:pt x="558897" y="740245"/>
                    <a:pt x="540164" y="698398"/>
                  </a:cubicBezTo>
                  <a:cubicBezTo>
                    <a:pt x="530449" y="676617"/>
                    <a:pt x="508351" y="669950"/>
                    <a:pt x="485173" y="668426"/>
                  </a:cubicBezTo>
                  <a:cubicBezTo>
                    <a:pt x="439517" y="665505"/>
                    <a:pt x="428658" y="653694"/>
                    <a:pt x="421991" y="605307"/>
                  </a:cubicBezTo>
                  <a:cubicBezTo>
                    <a:pt x="417927" y="575715"/>
                    <a:pt x="410752" y="546759"/>
                    <a:pt x="406433" y="517105"/>
                  </a:cubicBezTo>
                  <a:cubicBezTo>
                    <a:pt x="401417" y="482687"/>
                    <a:pt x="380525" y="458748"/>
                    <a:pt x="354681" y="439698"/>
                  </a:cubicBezTo>
                  <a:cubicBezTo>
                    <a:pt x="343251" y="431252"/>
                    <a:pt x="330424" y="424775"/>
                    <a:pt x="321153" y="413218"/>
                  </a:cubicBezTo>
                  <a:cubicBezTo>
                    <a:pt x="309469" y="366609"/>
                    <a:pt x="266162" y="362100"/>
                    <a:pt x="236317" y="339685"/>
                  </a:cubicBezTo>
                  <a:cubicBezTo>
                    <a:pt x="211806" y="312951"/>
                    <a:pt x="191740" y="281709"/>
                    <a:pt x="150338" y="279169"/>
                  </a:cubicBezTo>
                  <a:cubicBezTo>
                    <a:pt x="130716" y="277962"/>
                    <a:pt x="116429" y="254975"/>
                    <a:pt x="105570" y="237259"/>
                  </a:cubicBezTo>
                  <a:cubicBezTo>
                    <a:pt x="76360" y="189570"/>
                    <a:pt x="41181" y="146580"/>
                    <a:pt x="12797" y="98320"/>
                  </a:cubicBezTo>
                  <a:cubicBezTo>
                    <a:pt x="3145" y="81873"/>
                    <a:pt x="-8095" y="64919"/>
                    <a:pt x="8415" y="46948"/>
                  </a:cubicBezTo>
                  <a:cubicBezTo>
                    <a:pt x="25624" y="28216"/>
                    <a:pt x="45055" y="36280"/>
                    <a:pt x="59977" y="49425"/>
                  </a:cubicBezTo>
                  <a:cubicBezTo>
                    <a:pt x="90267" y="76158"/>
                    <a:pt x="120874" y="103019"/>
                    <a:pt x="146655" y="134833"/>
                  </a:cubicBezTo>
                  <a:cubicBezTo>
                    <a:pt x="181707" y="178013"/>
                    <a:pt x="229840" y="190459"/>
                    <a:pt x="278163" y="201191"/>
                  </a:cubicBezTo>
                  <a:cubicBezTo>
                    <a:pt x="298991" y="205826"/>
                    <a:pt x="318105" y="192491"/>
                    <a:pt x="332837" y="177251"/>
                  </a:cubicBezTo>
                  <a:cubicBezTo>
                    <a:pt x="353855" y="155597"/>
                    <a:pt x="376652" y="154835"/>
                    <a:pt x="398623" y="170075"/>
                  </a:cubicBezTo>
                  <a:cubicBezTo>
                    <a:pt x="421419" y="185887"/>
                    <a:pt x="442755" y="183982"/>
                    <a:pt x="467330" y="177568"/>
                  </a:cubicBezTo>
                  <a:cubicBezTo>
                    <a:pt x="513113" y="165567"/>
                    <a:pt x="532925" y="178584"/>
                    <a:pt x="535529" y="229512"/>
                  </a:cubicBezTo>
                  <a:cubicBezTo>
                    <a:pt x="538259" y="283423"/>
                    <a:pt x="568422" y="295361"/>
                    <a:pt x="608808" y="299044"/>
                  </a:cubicBezTo>
                  <a:cubicBezTo>
                    <a:pt x="611284" y="299235"/>
                    <a:pt x="613952" y="299933"/>
                    <a:pt x="616301" y="299426"/>
                  </a:cubicBezTo>
                  <a:cubicBezTo>
                    <a:pt x="635986" y="295361"/>
                    <a:pt x="657830" y="329969"/>
                    <a:pt x="674086" y="300505"/>
                  </a:cubicBezTo>
                  <a:cubicBezTo>
                    <a:pt x="691548" y="268945"/>
                    <a:pt x="701645" y="233068"/>
                    <a:pt x="683865" y="196047"/>
                  </a:cubicBezTo>
                  <a:cubicBezTo>
                    <a:pt x="679801" y="187601"/>
                    <a:pt x="676817" y="177568"/>
                    <a:pt x="670593" y="171599"/>
                  </a:cubicBezTo>
                  <a:cubicBezTo>
                    <a:pt x="630906" y="133245"/>
                    <a:pt x="647797" y="86445"/>
                    <a:pt x="662846" y="48790"/>
                  </a:cubicBezTo>
                  <a:cubicBezTo>
                    <a:pt x="678277" y="10055"/>
                    <a:pt x="723235" y="9420"/>
                    <a:pt x="758414" y="784"/>
                  </a:cubicBezTo>
                  <a:cubicBezTo>
                    <a:pt x="775242" y="-3344"/>
                    <a:pt x="784258" y="9356"/>
                    <a:pt x="785402" y="26628"/>
                  </a:cubicBezTo>
                  <a:cubicBezTo>
                    <a:pt x="786354" y="41360"/>
                    <a:pt x="782989" y="56537"/>
                    <a:pt x="791624" y="69935"/>
                  </a:cubicBezTo>
                  <a:cubicBezTo>
                    <a:pt x="796514" y="75396"/>
                    <a:pt x="795879" y="80857"/>
                    <a:pt x="791624" y="86255"/>
                  </a:cubicBezTo>
                  <a:cubicBezTo>
                    <a:pt x="773464" y="98765"/>
                    <a:pt x="755747" y="114322"/>
                    <a:pt x="735490" y="89112"/>
                  </a:cubicBezTo>
                  <a:cubicBezTo>
                    <a:pt x="730664" y="83080"/>
                    <a:pt x="721711" y="78698"/>
                    <a:pt x="715552" y="86699"/>
                  </a:cubicBezTo>
                  <a:cubicBezTo>
                    <a:pt x="707868" y="96606"/>
                    <a:pt x="714853" y="108163"/>
                    <a:pt x="722409" y="110004"/>
                  </a:cubicBezTo>
                  <a:cubicBezTo>
                    <a:pt x="775051" y="122768"/>
                    <a:pt x="774543" y="189824"/>
                    <a:pt x="818993" y="209128"/>
                  </a:cubicBezTo>
                  <a:cubicBezTo>
                    <a:pt x="808706" y="224114"/>
                    <a:pt x="800006" y="217256"/>
                    <a:pt x="791878" y="215923"/>
                  </a:cubicBezTo>
                  <a:cubicBezTo>
                    <a:pt x="763113" y="211160"/>
                    <a:pt x="741967" y="230528"/>
                    <a:pt x="743428" y="260119"/>
                  </a:cubicBezTo>
                  <a:cubicBezTo>
                    <a:pt x="744127" y="273962"/>
                    <a:pt x="753461" y="284503"/>
                    <a:pt x="762414" y="275867"/>
                  </a:cubicBezTo>
                  <a:cubicBezTo>
                    <a:pt x="800578" y="238910"/>
                    <a:pt x="836709" y="277391"/>
                    <a:pt x="873603" y="276375"/>
                  </a:cubicBezTo>
                  <a:cubicBezTo>
                    <a:pt x="877159" y="276248"/>
                    <a:pt x="880778" y="278978"/>
                    <a:pt x="884461" y="279867"/>
                  </a:cubicBezTo>
                  <a:cubicBezTo>
                    <a:pt x="941167" y="293393"/>
                    <a:pt x="949803" y="284693"/>
                    <a:pt x="940977" y="221828"/>
                  </a:cubicBezTo>
                  <a:cubicBezTo>
                    <a:pt x="938881" y="206906"/>
                    <a:pt x="936595" y="192300"/>
                    <a:pt x="940342" y="177378"/>
                  </a:cubicBezTo>
                  <a:cubicBezTo>
                    <a:pt x="944533" y="160741"/>
                    <a:pt x="947199" y="141691"/>
                    <a:pt x="968472" y="163344"/>
                  </a:cubicBezTo>
                  <a:cubicBezTo>
                    <a:pt x="977298" y="172361"/>
                    <a:pt x="989236" y="171028"/>
                    <a:pt x="995967" y="162328"/>
                  </a:cubicBezTo>
                  <a:cubicBezTo>
                    <a:pt x="1016224" y="136166"/>
                    <a:pt x="1049371" y="139024"/>
                    <a:pt x="1072930" y="120736"/>
                  </a:cubicBezTo>
                  <a:cubicBezTo>
                    <a:pt x="1077311" y="117307"/>
                    <a:pt x="1086264" y="115656"/>
                    <a:pt x="1090709" y="118132"/>
                  </a:cubicBezTo>
                  <a:cubicBezTo>
                    <a:pt x="1126206" y="137500"/>
                    <a:pt x="1168942" y="128483"/>
                    <a:pt x="1203168" y="151851"/>
                  </a:cubicBezTo>
                  <a:cubicBezTo>
                    <a:pt x="1228060" y="161947"/>
                    <a:pt x="1221329" y="184871"/>
                    <a:pt x="1219551" y="203794"/>
                  </a:cubicBezTo>
                  <a:cubicBezTo>
                    <a:pt x="1217455" y="225575"/>
                    <a:pt x="1215233" y="245958"/>
                    <a:pt x="1221646" y="268056"/>
                  </a:cubicBezTo>
                  <a:cubicBezTo>
                    <a:pt x="1229520" y="295235"/>
                    <a:pt x="1216122" y="315745"/>
                    <a:pt x="1189008" y="318920"/>
                  </a:cubicBezTo>
                  <a:cubicBezTo>
                    <a:pt x="1164115" y="321841"/>
                    <a:pt x="1146970" y="329842"/>
                    <a:pt x="1137001" y="357211"/>
                  </a:cubicBezTo>
                  <a:cubicBezTo>
                    <a:pt x="1130778" y="374229"/>
                    <a:pt x="1115983" y="387564"/>
                    <a:pt x="1104489" y="402106"/>
                  </a:cubicBezTo>
                  <a:cubicBezTo>
                    <a:pt x="1070834" y="444651"/>
                    <a:pt x="1067786" y="484402"/>
                    <a:pt x="1098076" y="538060"/>
                  </a:cubicBezTo>
                  <a:cubicBezTo>
                    <a:pt x="1091471" y="505230"/>
                    <a:pt x="1103600" y="487386"/>
                    <a:pt x="1129508" y="472845"/>
                  </a:cubicBezTo>
                  <a:cubicBezTo>
                    <a:pt x="1157130" y="457351"/>
                    <a:pt x="1174466" y="470940"/>
                    <a:pt x="1194977" y="485418"/>
                  </a:cubicBezTo>
                  <a:cubicBezTo>
                    <a:pt x="1261905" y="532662"/>
                    <a:pt x="1275558" y="580541"/>
                    <a:pt x="1264763" y="666711"/>
                  </a:cubicBezTo>
                  <a:cubicBezTo>
                    <a:pt x="1257714" y="722719"/>
                    <a:pt x="1225647" y="763041"/>
                    <a:pt x="1207930" y="811746"/>
                  </a:cubicBezTo>
                  <a:cubicBezTo>
                    <a:pt x="1199802" y="834098"/>
                    <a:pt x="1171862" y="841591"/>
                    <a:pt x="1159924" y="828320"/>
                  </a:cubicBezTo>
                  <a:cubicBezTo>
                    <a:pt x="1136937" y="802729"/>
                    <a:pt x="1097504" y="789267"/>
                    <a:pt x="1095853" y="745198"/>
                  </a:cubicBezTo>
                  <a:cubicBezTo>
                    <a:pt x="1095408" y="733831"/>
                    <a:pt x="1095218" y="724941"/>
                    <a:pt x="1082327" y="728053"/>
                  </a:cubicBezTo>
                  <a:cubicBezTo>
                    <a:pt x="1069437" y="731164"/>
                    <a:pt x="1072295" y="742150"/>
                    <a:pt x="1076168" y="750849"/>
                  </a:cubicBezTo>
                  <a:cubicBezTo>
                    <a:pt x="1085630" y="771741"/>
                    <a:pt x="1081820" y="793966"/>
                    <a:pt x="1081184" y="815302"/>
                  </a:cubicBezTo>
                  <a:cubicBezTo>
                    <a:pt x="1080423" y="841591"/>
                    <a:pt x="1070707" y="848640"/>
                    <a:pt x="1041624" y="850862"/>
                  </a:cubicBezTo>
                  <a:cubicBezTo>
                    <a:pt x="1045561" y="853720"/>
                    <a:pt x="1048673" y="857212"/>
                    <a:pt x="1050514" y="861911"/>
                  </a:cubicBezTo>
                  <a:cubicBezTo>
                    <a:pt x="1052990" y="868198"/>
                    <a:pt x="1054261" y="874929"/>
                    <a:pt x="1055975" y="881469"/>
                  </a:cubicBezTo>
                  <a:cubicBezTo>
                    <a:pt x="1063405" y="910044"/>
                    <a:pt x="1074834" y="934556"/>
                    <a:pt x="1103600" y="945478"/>
                  </a:cubicBezTo>
                  <a:cubicBezTo>
                    <a:pt x="1122714" y="952717"/>
                    <a:pt x="1128873" y="970370"/>
                    <a:pt x="1130080" y="991007"/>
                  </a:cubicBezTo>
                  <a:cubicBezTo>
                    <a:pt x="1131159" y="1010565"/>
                    <a:pt x="1132937" y="1031838"/>
                    <a:pt x="1157067" y="1032600"/>
                  </a:cubicBezTo>
                  <a:cubicBezTo>
                    <a:pt x="1178339" y="1033235"/>
                    <a:pt x="1183102" y="1014884"/>
                    <a:pt x="1185642" y="996341"/>
                  </a:cubicBezTo>
                  <a:cubicBezTo>
                    <a:pt x="1189896" y="965734"/>
                    <a:pt x="1204502" y="953161"/>
                    <a:pt x="1233394" y="963956"/>
                  </a:cubicBezTo>
                  <a:cubicBezTo>
                    <a:pt x="1259175" y="973608"/>
                    <a:pt x="1272446" y="960337"/>
                    <a:pt x="1275748" y="933984"/>
                  </a:cubicBezTo>
                  <a:cubicBezTo>
                    <a:pt x="1278542" y="911696"/>
                    <a:pt x="1286289" y="894677"/>
                    <a:pt x="1308133" y="889280"/>
                  </a:cubicBezTo>
                  <a:cubicBezTo>
                    <a:pt x="1323564" y="885470"/>
                    <a:pt x="1327628" y="872706"/>
                    <a:pt x="1328771" y="858736"/>
                  </a:cubicBezTo>
                  <a:cubicBezTo>
                    <a:pt x="1333089" y="807492"/>
                    <a:pt x="1341408" y="755485"/>
                    <a:pt x="1321659" y="705891"/>
                  </a:cubicBezTo>
                  <a:cubicBezTo>
                    <a:pt x="1307308" y="669950"/>
                    <a:pt x="1306673" y="631723"/>
                    <a:pt x="1301911" y="594194"/>
                  </a:cubicBezTo>
                  <a:cubicBezTo>
                    <a:pt x="1296577" y="552601"/>
                    <a:pt x="1304831" y="538441"/>
                    <a:pt x="1334549" y="534440"/>
                  </a:cubicBezTo>
                  <a:cubicBezTo>
                    <a:pt x="1373792" y="529106"/>
                    <a:pt x="1399446" y="547267"/>
                    <a:pt x="1403574" y="584859"/>
                  </a:cubicBezTo>
                  <a:cubicBezTo>
                    <a:pt x="1406876" y="614514"/>
                    <a:pt x="1406177" y="644486"/>
                    <a:pt x="1408908" y="674395"/>
                  </a:cubicBezTo>
                  <a:cubicBezTo>
                    <a:pt x="1414877" y="740880"/>
                    <a:pt x="1441928" y="798411"/>
                    <a:pt x="1464217" y="859181"/>
                  </a:cubicBezTo>
                  <a:cubicBezTo>
                    <a:pt x="1487330" y="922237"/>
                    <a:pt x="1523970" y="942430"/>
                    <a:pt x="1583279" y="948653"/>
                  </a:cubicBezTo>
                  <a:cubicBezTo>
                    <a:pt x="1621442" y="952653"/>
                    <a:pt x="1652430" y="953669"/>
                    <a:pt x="1681958" y="926428"/>
                  </a:cubicBezTo>
                  <a:cubicBezTo>
                    <a:pt x="1691039" y="918046"/>
                    <a:pt x="1703358" y="918490"/>
                    <a:pt x="1714787" y="919443"/>
                  </a:cubicBezTo>
                  <a:cubicBezTo>
                    <a:pt x="1726217" y="920332"/>
                    <a:pt x="1737647" y="920395"/>
                    <a:pt x="1748951" y="921284"/>
                  </a:cubicBezTo>
                  <a:cubicBezTo>
                    <a:pt x="1784003" y="924078"/>
                    <a:pt x="1814609" y="919760"/>
                    <a:pt x="1822674" y="874167"/>
                  </a:cubicBezTo>
                  <a:cubicBezTo>
                    <a:pt x="1827055" y="870039"/>
                    <a:pt x="1832453" y="868706"/>
                    <a:pt x="1837978" y="867563"/>
                  </a:cubicBezTo>
                  <a:cubicBezTo>
                    <a:pt x="1889476" y="870801"/>
                    <a:pt x="1910685" y="910362"/>
                    <a:pt x="1886365" y="958876"/>
                  </a:cubicBezTo>
                  <a:cubicBezTo>
                    <a:pt x="1881666" y="968274"/>
                    <a:pt x="1878681" y="977355"/>
                    <a:pt x="1888079" y="983514"/>
                  </a:cubicBezTo>
                  <a:cubicBezTo>
                    <a:pt x="1911574" y="998945"/>
                    <a:pt x="1920718" y="1022631"/>
                    <a:pt x="1925163" y="1050063"/>
                  </a:cubicBezTo>
                  <a:cubicBezTo>
                    <a:pt x="1925734" y="1053746"/>
                    <a:pt x="1930687" y="1054381"/>
                    <a:pt x="1934434" y="105222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8" name="Полилиния: фигура 257">
              <a:extLst>
                <a:ext uri="{FF2B5EF4-FFF2-40B4-BE49-F238E27FC236}">
                  <a16:creationId xmlns="" xmlns:a16="http://schemas.microsoft.com/office/drawing/2014/main" id="{5501C2AF-B4C4-45DA-8668-7E6F7964239C}"/>
                </a:ext>
              </a:extLst>
            </p:cNvPr>
            <p:cNvSpPr/>
            <p:nvPr/>
          </p:nvSpPr>
          <p:spPr>
            <a:xfrm>
              <a:off x="2516706" y="623981"/>
              <a:ext cx="861561" cy="1007587"/>
            </a:xfrm>
            <a:custGeom>
              <a:avLst/>
              <a:gdLst>
                <a:gd name="connsiteX0" fmla="*/ 836475 w 861561"/>
                <a:gd name="connsiteY0" fmla="*/ 825667 h 1007587"/>
                <a:gd name="connsiteX1" fmla="*/ 859906 w 861561"/>
                <a:gd name="connsiteY1" fmla="*/ 862434 h 1007587"/>
                <a:gd name="connsiteX2" fmla="*/ 811456 w 861561"/>
                <a:gd name="connsiteY2" fmla="*/ 886246 h 1007587"/>
                <a:gd name="connsiteX3" fmla="*/ 725032 w 861561"/>
                <a:gd name="connsiteY3" fmla="*/ 885929 h 1007587"/>
                <a:gd name="connsiteX4" fmla="*/ 684011 w 861561"/>
                <a:gd name="connsiteY4" fmla="*/ 902502 h 1007587"/>
                <a:gd name="connsiteX5" fmla="*/ 606478 w 861561"/>
                <a:gd name="connsiteY5" fmla="*/ 917996 h 1007587"/>
                <a:gd name="connsiteX6" fmla="*/ 547359 w 861561"/>
                <a:gd name="connsiteY6" fmla="*/ 913805 h 1007587"/>
                <a:gd name="connsiteX7" fmla="*/ 448363 w 861561"/>
                <a:gd name="connsiteY7" fmla="*/ 803442 h 1007587"/>
                <a:gd name="connsiteX8" fmla="*/ 394324 w 861561"/>
                <a:gd name="connsiteY8" fmla="*/ 547726 h 1007587"/>
                <a:gd name="connsiteX9" fmla="*/ 351081 w 861561"/>
                <a:gd name="connsiteY9" fmla="*/ 499720 h 1007587"/>
                <a:gd name="connsiteX10" fmla="*/ 331269 w 861561"/>
                <a:gd name="connsiteY10" fmla="*/ 549758 h 1007587"/>
                <a:gd name="connsiteX11" fmla="*/ 356478 w 861561"/>
                <a:gd name="connsiteY11" fmla="*/ 664186 h 1007587"/>
                <a:gd name="connsiteX12" fmla="*/ 357431 w 861561"/>
                <a:gd name="connsiteY12" fmla="*/ 817602 h 1007587"/>
                <a:gd name="connsiteX13" fmla="*/ 354573 w 861561"/>
                <a:gd name="connsiteY13" fmla="*/ 841478 h 1007587"/>
                <a:gd name="connsiteX14" fmla="*/ 352224 w 861561"/>
                <a:gd name="connsiteY14" fmla="*/ 878880 h 1007587"/>
                <a:gd name="connsiteX15" fmla="*/ 327586 w 861561"/>
                <a:gd name="connsiteY15" fmla="*/ 861799 h 1007587"/>
                <a:gd name="connsiteX16" fmla="*/ 303964 w 861561"/>
                <a:gd name="connsiteY16" fmla="*/ 879833 h 1007587"/>
                <a:gd name="connsiteX17" fmla="*/ 233415 w 861561"/>
                <a:gd name="connsiteY17" fmla="*/ 929236 h 1007587"/>
                <a:gd name="connsiteX18" fmla="*/ 213730 w 861561"/>
                <a:gd name="connsiteY18" fmla="*/ 946762 h 1007587"/>
                <a:gd name="connsiteX19" fmla="*/ 128513 w 861561"/>
                <a:gd name="connsiteY19" fmla="*/ 995530 h 1007587"/>
                <a:gd name="connsiteX20" fmla="*/ 117972 w 861561"/>
                <a:gd name="connsiteY20" fmla="*/ 956605 h 1007587"/>
                <a:gd name="connsiteX21" fmla="*/ 91937 w 861561"/>
                <a:gd name="connsiteY21" fmla="*/ 907265 h 1007587"/>
                <a:gd name="connsiteX22" fmla="*/ 56568 w 861561"/>
                <a:gd name="connsiteY22" fmla="*/ 866625 h 1007587"/>
                <a:gd name="connsiteX23" fmla="*/ 7673 w 861561"/>
                <a:gd name="connsiteY23" fmla="*/ 790678 h 1007587"/>
                <a:gd name="connsiteX24" fmla="*/ 6911 w 861561"/>
                <a:gd name="connsiteY24" fmla="*/ 758611 h 1007587"/>
                <a:gd name="connsiteX25" fmla="*/ 32692 w 861561"/>
                <a:gd name="connsiteY25" fmla="*/ 766040 h 1007587"/>
                <a:gd name="connsiteX26" fmla="*/ 57329 w 861561"/>
                <a:gd name="connsiteY26" fmla="*/ 779312 h 1007587"/>
                <a:gd name="connsiteX27" fmla="*/ 67553 w 861561"/>
                <a:gd name="connsiteY27" fmla="*/ 748387 h 1007587"/>
                <a:gd name="connsiteX28" fmla="*/ 43169 w 861561"/>
                <a:gd name="connsiteY28" fmla="*/ 688697 h 1007587"/>
                <a:gd name="connsiteX29" fmla="*/ 63235 w 861561"/>
                <a:gd name="connsiteY29" fmla="*/ 650470 h 1007587"/>
                <a:gd name="connsiteX30" fmla="*/ 138483 w 861561"/>
                <a:gd name="connsiteY30" fmla="*/ 649200 h 1007587"/>
                <a:gd name="connsiteX31" fmla="*/ 156453 w 861561"/>
                <a:gd name="connsiteY31" fmla="*/ 668186 h 1007587"/>
                <a:gd name="connsiteX32" fmla="*/ 140451 w 861561"/>
                <a:gd name="connsiteY32" fmla="*/ 686157 h 1007587"/>
                <a:gd name="connsiteX33" fmla="*/ 122735 w 861561"/>
                <a:gd name="connsiteY33" fmla="*/ 698285 h 1007587"/>
                <a:gd name="connsiteX34" fmla="*/ 138165 w 861561"/>
                <a:gd name="connsiteY34" fmla="*/ 713779 h 1007587"/>
                <a:gd name="connsiteX35" fmla="*/ 159438 w 861561"/>
                <a:gd name="connsiteY35" fmla="*/ 730289 h 1007587"/>
                <a:gd name="connsiteX36" fmla="*/ 211254 w 861561"/>
                <a:gd name="connsiteY36" fmla="*/ 718669 h 1007587"/>
                <a:gd name="connsiteX37" fmla="*/ 258307 w 861561"/>
                <a:gd name="connsiteY37" fmla="*/ 588176 h 1007587"/>
                <a:gd name="connsiteX38" fmla="*/ 168518 w 861561"/>
                <a:gd name="connsiteY38" fmla="*/ 432981 h 1007587"/>
                <a:gd name="connsiteX39" fmla="*/ 130736 w 861561"/>
                <a:gd name="connsiteY39" fmla="*/ 448348 h 1007587"/>
                <a:gd name="connsiteX40" fmla="*/ 139816 w 861561"/>
                <a:gd name="connsiteY40" fmla="*/ 478320 h 1007587"/>
                <a:gd name="connsiteX41" fmla="*/ 119052 w 861561"/>
                <a:gd name="connsiteY41" fmla="*/ 522707 h 1007587"/>
                <a:gd name="connsiteX42" fmla="*/ 89842 w 861561"/>
                <a:gd name="connsiteY42" fmla="*/ 516928 h 1007587"/>
                <a:gd name="connsiteX43" fmla="*/ 95557 w 861561"/>
                <a:gd name="connsiteY43" fmla="*/ 336016 h 1007587"/>
                <a:gd name="connsiteX44" fmla="*/ 158358 w 861561"/>
                <a:gd name="connsiteY44" fmla="*/ 222731 h 1007587"/>
                <a:gd name="connsiteX45" fmla="*/ 173408 w 861561"/>
                <a:gd name="connsiteY45" fmla="*/ 245147 h 1007587"/>
                <a:gd name="connsiteX46" fmla="*/ 197982 w 861561"/>
                <a:gd name="connsiteY46" fmla="*/ 248005 h 1007587"/>
                <a:gd name="connsiteX47" fmla="*/ 209984 w 861561"/>
                <a:gd name="connsiteY47" fmla="*/ 229462 h 1007587"/>
                <a:gd name="connsiteX48" fmla="*/ 211444 w 861561"/>
                <a:gd name="connsiteY48" fmla="*/ 97318 h 1007587"/>
                <a:gd name="connsiteX49" fmla="*/ 203824 w 861561"/>
                <a:gd name="connsiteY49" fmla="*/ 15466 h 1007587"/>
                <a:gd name="connsiteX50" fmla="*/ 241924 w 861561"/>
                <a:gd name="connsiteY50" fmla="*/ 31850 h 1007587"/>
                <a:gd name="connsiteX51" fmla="*/ 249544 w 861561"/>
                <a:gd name="connsiteY51" fmla="*/ 48233 h 1007587"/>
                <a:gd name="connsiteX52" fmla="*/ 377370 w 861561"/>
                <a:gd name="connsiteY52" fmla="*/ 181139 h 1007587"/>
                <a:gd name="connsiteX53" fmla="*/ 381434 w 861561"/>
                <a:gd name="connsiteY53" fmla="*/ 273976 h 1007587"/>
                <a:gd name="connsiteX54" fmla="*/ 379084 w 861561"/>
                <a:gd name="connsiteY54" fmla="*/ 318363 h 1007587"/>
                <a:gd name="connsiteX55" fmla="*/ 379148 w 861561"/>
                <a:gd name="connsiteY55" fmla="*/ 342874 h 1007587"/>
                <a:gd name="connsiteX56" fmla="*/ 447664 w 861561"/>
                <a:gd name="connsiteY56" fmla="*/ 392023 h 1007587"/>
                <a:gd name="connsiteX57" fmla="*/ 470588 w 861561"/>
                <a:gd name="connsiteY57" fmla="*/ 424726 h 1007587"/>
                <a:gd name="connsiteX58" fmla="*/ 555360 w 861561"/>
                <a:gd name="connsiteY58" fmla="*/ 466573 h 1007587"/>
                <a:gd name="connsiteX59" fmla="*/ 577141 w 861561"/>
                <a:gd name="connsiteY59" fmla="*/ 513309 h 1007587"/>
                <a:gd name="connsiteX60" fmla="*/ 595111 w 861561"/>
                <a:gd name="connsiteY60" fmla="*/ 633578 h 1007587"/>
                <a:gd name="connsiteX61" fmla="*/ 607748 w 861561"/>
                <a:gd name="connsiteY61" fmla="*/ 686665 h 1007587"/>
                <a:gd name="connsiteX62" fmla="*/ 622988 w 861561"/>
                <a:gd name="connsiteY62" fmla="*/ 760325 h 1007587"/>
                <a:gd name="connsiteX63" fmla="*/ 569838 w 861561"/>
                <a:gd name="connsiteY63" fmla="*/ 806045 h 1007587"/>
                <a:gd name="connsiteX64" fmla="*/ 653468 w 861561"/>
                <a:gd name="connsiteY64" fmla="*/ 817539 h 1007587"/>
                <a:gd name="connsiteX65" fmla="*/ 683948 w 861561"/>
                <a:gd name="connsiteY65" fmla="*/ 817539 h 1007587"/>
                <a:gd name="connsiteX66" fmla="*/ 756782 w 861561"/>
                <a:gd name="connsiteY66" fmla="*/ 802616 h 1007587"/>
                <a:gd name="connsiteX67" fmla="*/ 836347 w 861561"/>
                <a:gd name="connsiteY67" fmla="*/ 825730 h 100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861561" h="1007587">
                  <a:moveTo>
                    <a:pt x="836475" y="825667"/>
                  </a:moveTo>
                  <a:cubicBezTo>
                    <a:pt x="839522" y="841796"/>
                    <a:pt x="868733" y="841351"/>
                    <a:pt x="859906" y="862434"/>
                  </a:cubicBezTo>
                  <a:cubicBezTo>
                    <a:pt x="851334" y="883071"/>
                    <a:pt x="831712" y="884024"/>
                    <a:pt x="811456" y="886246"/>
                  </a:cubicBezTo>
                  <a:cubicBezTo>
                    <a:pt x="782309" y="889485"/>
                    <a:pt x="753797" y="891580"/>
                    <a:pt x="725032" y="885929"/>
                  </a:cubicBezTo>
                  <a:cubicBezTo>
                    <a:pt x="707951" y="882627"/>
                    <a:pt x="696267" y="892025"/>
                    <a:pt x="684011" y="902502"/>
                  </a:cubicBezTo>
                  <a:cubicBezTo>
                    <a:pt x="660897" y="922314"/>
                    <a:pt x="634989" y="933300"/>
                    <a:pt x="606478" y="917996"/>
                  </a:cubicBezTo>
                  <a:cubicBezTo>
                    <a:pt x="586983" y="907519"/>
                    <a:pt x="567806" y="918568"/>
                    <a:pt x="547359" y="913805"/>
                  </a:cubicBezTo>
                  <a:cubicBezTo>
                    <a:pt x="488685" y="900153"/>
                    <a:pt x="471096" y="854306"/>
                    <a:pt x="448363" y="803442"/>
                  </a:cubicBezTo>
                  <a:cubicBezTo>
                    <a:pt x="411723" y="721526"/>
                    <a:pt x="395086" y="637198"/>
                    <a:pt x="394324" y="547726"/>
                  </a:cubicBezTo>
                  <a:cubicBezTo>
                    <a:pt x="394070" y="516992"/>
                    <a:pt x="382259" y="496608"/>
                    <a:pt x="351081" y="499720"/>
                  </a:cubicBezTo>
                  <a:cubicBezTo>
                    <a:pt x="318124" y="503022"/>
                    <a:pt x="330888" y="529057"/>
                    <a:pt x="331269" y="549758"/>
                  </a:cubicBezTo>
                  <a:cubicBezTo>
                    <a:pt x="331967" y="590144"/>
                    <a:pt x="345810" y="626466"/>
                    <a:pt x="356478" y="664186"/>
                  </a:cubicBezTo>
                  <a:cubicBezTo>
                    <a:pt x="370639" y="714414"/>
                    <a:pt x="360225" y="766421"/>
                    <a:pt x="357431" y="817602"/>
                  </a:cubicBezTo>
                  <a:cubicBezTo>
                    <a:pt x="356986" y="825603"/>
                    <a:pt x="353811" y="833731"/>
                    <a:pt x="354573" y="841478"/>
                  </a:cubicBezTo>
                  <a:cubicBezTo>
                    <a:pt x="355780" y="854433"/>
                    <a:pt x="366321" y="869419"/>
                    <a:pt x="352224" y="878880"/>
                  </a:cubicBezTo>
                  <a:cubicBezTo>
                    <a:pt x="336412" y="889485"/>
                    <a:pt x="336158" y="867196"/>
                    <a:pt x="327586" y="861799"/>
                  </a:cubicBezTo>
                  <a:cubicBezTo>
                    <a:pt x="308282" y="849606"/>
                    <a:pt x="306694" y="866498"/>
                    <a:pt x="303964" y="879833"/>
                  </a:cubicBezTo>
                  <a:cubicBezTo>
                    <a:pt x="290692" y="944921"/>
                    <a:pt x="290502" y="945873"/>
                    <a:pt x="233415" y="929236"/>
                  </a:cubicBezTo>
                  <a:cubicBezTo>
                    <a:pt x="215318" y="923965"/>
                    <a:pt x="214365" y="932030"/>
                    <a:pt x="213730" y="946762"/>
                  </a:cubicBezTo>
                  <a:cubicBezTo>
                    <a:pt x="211190" y="1002579"/>
                    <a:pt x="174678" y="1022835"/>
                    <a:pt x="128513" y="995530"/>
                  </a:cubicBezTo>
                  <a:cubicBezTo>
                    <a:pt x="111559" y="985497"/>
                    <a:pt x="115686" y="971273"/>
                    <a:pt x="117972" y="956605"/>
                  </a:cubicBezTo>
                  <a:cubicBezTo>
                    <a:pt x="121719" y="932538"/>
                    <a:pt x="118861" y="914567"/>
                    <a:pt x="91937" y="907265"/>
                  </a:cubicBezTo>
                  <a:cubicBezTo>
                    <a:pt x="74094" y="902439"/>
                    <a:pt x="64124" y="884341"/>
                    <a:pt x="56568" y="866625"/>
                  </a:cubicBezTo>
                  <a:cubicBezTo>
                    <a:pt x="44503" y="838303"/>
                    <a:pt x="45455" y="801854"/>
                    <a:pt x="7673" y="790678"/>
                  </a:cubicBezTo>
                  <a:cubicBezTo>
                    <a:pt x="-3313" y="787440"/>
                    <a:pt x="-1535" y="768898"/>
                    <a:pt x="6911" y="758611"/>
                  </a:cubicBezTo>
                  <a:cubicBezTo>
                    <a:pt x="18976" y="743815"/>
                    <a:pt x="26215" y="754547"/>
                    <a:pt x="32692" y="766040"/>
                  </a:cubicBezTo>
                  <a:cubicBezTo>
                    <a:pt x="38279" y="775946"/>
                    <a:pt x="45519" y="784392"/>
                    <a:pt x="57329" y="779312"/>
                  </a:cubicBezTo>
                  <a:cubicBezTo>
                    <a:pt x="70665" y="773533"/>
                    <a:pt x="69585" y="761722"/>
                    <a:pt x="67553" y="748387"/>
                  </a:cubicBezTo>
                  <a:cubicBezTo>
                    <a:pt x="64188" y="726352"/>
                    <a:pt x="72887" y="704826"/>
                    <a:pt x="43169" y="688697"/>
                  </a:cubicBezTo>
                  <a:cubicBezTo>
                    <a:pt x="23929" y="678283"/>
                    <a:pt x="49202" y="653518"/>
                    <a:pt x="63235" y="650470"/>
                  </a:cubicBezTo>
                  <a:cubicBezTo>
                    <a:pt x="87429" y="645136"/>
                    <a:pt x="113337" y="647993"/>
                    <a:pt x="138483" y="649200"/>
                  </a:cubicBezTo>
                  <a:cubicBezTo>
                    <a:pt x="147627" y="649644"/>
                    <a:pt x="154548" y="658280"/>
                    <a:pt x="156453" y="668186"/>
                  </a:cubicBezTo>
                  <a:cubicBezTo>
                    <a:pt x="158930" y="681140"/>
                    <a:pt x="149341" y="683617"/>
                    <a:pt x="140451" y="686157"/>
                  </a:cubicBezTo>
                  <a:cubicBezTo>
                    <a:pt x="133339" y="688189"/>
                    <a:pt x="123433" y="687998"/>
                    <a:pt x="122735" y="698285"/>
                  </a:cubicBezTo>
                  <a:cubicBezTo>
                    <a:pt x="122100" y="708191"/>
                    <a:pt x="131942" y="709588"/>
                    <a:pt x="138165" y="713779"/>
                  </a:cubicBezTo>
                  <a:cubicBezTo>
                    <a:pt x="145595" y="718796"/>
                    <a:pt x="153850" y="723368"/>
                    <a:pt x="159438" y="730289"/>
                  </a:cubicBezTo>
                  <a:cubicBezTo>
                    <a:pt x="189473" y="766929"/>
                    <a:pt x="189473" y="763818"/>
                    <a:pt x="211254" y="718669"/>
                  </a:cubicBezTo>
                  <a:cubicBezTo>
                    <a:pt x="231574" y="676441"/>
                    <a:pt x="248973" y="635102"/>
                    <a:pt x="258307" y="588176"/>
                  </a:cubicBezTo>
                  <a:cubicBezTo>
                    <a:pt x="269928" y="529628"/>
                    <a:pt x="223065" y="442951"/>
                    <a:pt x="168518" y="432981"/>
                  </a:cubicBezTo>
                  <a:cubicBezTo>
                    <a:pt x="153596" y="430250"/>
                    <a:pt x="140388" y="437680"/>
                    <a:pt x="130736" y="448348"/>
                  </a:cubicBezTo>
                  <a:cubicBezTo>
                    <a:pt x="118607" y="461810"/>
                    <a:pt x="132895" y="469430"/>
                    <a:pt x="139816" y="478320"/>
                  </a:cubicBezTo>
                  <a:cubicBezTo>
                    <a:pt x="163438" y="508864"/>
                    <a:pt x="126608" y="508610"/>
                    <a:pt x="119052" y="522707"/>
                  </a:cubicBezTo>
                  <a:cubicBezTo>
                    <a:pt x="108257" y="542773"/>
                    <a:pt x="97525" y="526644"/>
                    <a:pt x="89842" y="516928"/>
                  </a:cubicBezTo>
                  <a:cubicBezTo>
                    <a:pt x="56314" y="474637"/>
                    <a:pt x="57457" y="372211"/>
                    <a:pt x="95557" y="336016"/>
                  </a:cubicBezTo>
                  <a:cubicBezTo>
                    <a:pt x="128640" y="304647"/>
                    <a:pt x="136578" y="258927"/>
                    <a:pt x="158358" y="222731"/>
                  </a:cubicBezTo>
                  <a:cubicBezTo>
                    <a:pt x="174741" y="224192"/>
                    <a:pt x="167312" y="238988"/>
                    <a:pt x="173408" y="245147"/>
                  </a:cubicBezTo>
                  <a:cubicBezTo>
                    <a:pt x="181091" y="252958"/>
                    <a:pt x="189473" y="252196"/>
                    <a:pt x="197982" y="248005"/>
                  </a:cubicBezTo>
                  <a:cubicBezTo>
                    <a:pt x="205348" y="244385"/>
                    <a:pt x="213349" y="236575"/>
                    <a:pt x="209984" y="229462"/>
                  </a:cubicBezTo>
                  <a:cubicBezTo>
                    <a:pt x="188965" y="184758"/>
                    <a:pt x="218493" y="141324"/>
                    <a:pt x="211444" y="97318"/>
                  </a:cubicBezTo>
                  <a:cubicBezTo>
                    <a:pt x="212016" y="69696"/>
                    <a:pt x="211444" y="42200"/>
                    <a:pt x="203824" y="15466"/>
                  </a:cubicBezTo>
                  <a:cubicBezTo>
                    <a:pt x="232717" y="-22697"/>
                    <a:pt x="231447" y="20356"/>
                    <a:pt x="241924" y="31850"/>
                  </a:cubicBezTo>
                  <a:cubicBezTo>
                    <a:pt x="244464" y="37311"/>
                    <a:pt x="247004" y="42772"/>
                    <a:pt x="249544" y="48233"/>
                  </a:cubicBezTo>
                  <a:cubicBezTo>
                    <a:pt x="301170" y="82459"/>
                    <a:pt x="335968" y="135482"/>
                    <a:pt x="377370" y="181139"/>
                  </a:cubicBezTo>
                  <a:cubicBezTo>
                    <a:pt x="397309" y="203110"/>
                    <a:pt x="399214" y="250989"/>
                    <a:pt x="381434" y="273976"/>
                  </a:cubicBezTo>
                  <a:cubicBezTo>
                    <a:pt x="369432" y="289407"/>
                    <a:pt x="372480" y="303123"/>
                    <a:pt x="379084" y="318363"/>
                  </a:cubicBezTo>
                  <a:cubicBezTo>
                    <a:pt x="379084" y="326554"/>
                    <a:pt x="379084" y="334683"/>
                    <a:pt x="379148" y="342874"/>
                  </a:cubicBezTo>
                  <a:cubicBezTo>
                    <a:pt x="394324" y="371513"/>
                    <a:pt x="427471" y="371386"/>
                    <a:pt x="447664" y="392023"/>
                  </a:cubicBezTo>
                  <a:cubicBezTo>
                    <a:pt x="455348" y="402945"/>
                    <a:pt x="462904" y="413804"/>
                    <a:pt x="470588" y="424726"/>
                  </a:cubicBezTo>
                  <a:cubicBezTo>
                    <a:pt x="495162" y="446824"/>
                    <a:pt x="528690" y="447269"/>
                    <a:pt x="555360" y="466573"/>
                  </a:cubicBezTo>
                  <a:cubicBezTo>
                    <a:pt x="573585" y="479717"/>
                    <a:pt x="581649" y="495719"/>
                    <a:pt x="577141" y="513309"/>
                  </a:cubicBezTo>
                  <a:cubicBezTo>
                    <a:pt x="565838" y="557378"/>
                    <a:pt x="577522" y="595796"/>
                    <a:pt x="595111" y="633578"/>
                  </a:cubicBezTo>
                  <a:cubicBezTo>
                    <a:pt x="602985" y="650597"/>
                    <a:pt x="597080" y="670790"/>
                    <a:pt x="607748" y="686665"/>
                  </a:cubicBezTo>
                  <a:cubicBezTo>
                    <a:pt x="603049" y="713525"/>
                    <a:pt x="630481" y="732766"/>
                    <a:pt x="622988" y="760325"/>
                  </a:cubicBezTo>
                  <a:cubicBezTo>
                    <a:pt x="600255" y="772200"/>
                    <a:pt x="601525" y="817602"/>
                    <a:pt x="569838" y="806045"/>
                  </a:cubicBezTo>
                  <a:cubicBezTo>
                    <a:pt x="595492" y="792647"/>
                    <a:pt x="624258" y="808014"/>
                    <a:pt x="653468" y="817539"/>
                  </a:cubicBezTo>
                  <a:cubicBezTo>
                    <a:pt x="663628" y="817539"/>
                    <a:pt x="673724" y="817539"/>
                    <a:pt x="683948" y="817539"/>
                  </a:cubicBezTo>
                  <a:cubicBezTo>
                    <a:pt x="710872" y="827254"/>
                    <a:pt x="733097" y="822365"/>
                    <a:pt x="756782" y="802616"/>
                  </a:cubicBezTo>
                  <a:cubicBezTo>
                    <a:pt x="794057" y="771565"/>
                    <a:pt x="825616" y="782741"/>
                    <a:pt x="836347" y="8257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59" name="Полилиния: фигура 258">
              <a:extLst>
                <a:ext uri="{FF2B5EF4-FFF2-40B4-BE49-F238E27FC236}">
                  <a16:creationId xmlns="" xmlns:a16="http://schemas.microsoft.com/office/drawing/2014/main" id="{415566F8-11CF-4536-B80E-11F72A24182F}"/>
                </a:ext>
              </a:extLst>
            </p:cNvPr>
            <p:cNvSpPr/>
            <p:nvPr/>
          </p:nvSpPr>
          <p:spPr>
            <a:xfrm>
              <a:off x="1411048" y="328296"/>
              <a:ext cx="798555" cy="625196"/>
            </a:xfrm>
            <a:custGeom>
              <a:avLst/>
              <a:gdLst>
                <a:gd name="connsiteX0" fmla="*/ 723123 w 798555"/>
                <a:gd name="connsiteY0" fmla="*/ 540197 h 625196"/>
                <a:gd name="connsiteX1" fmla="*/ 636890 w 798555"/>
                <a:gd name="connsiteY1" fmla="*/ 502859 h 625196"/>
                <a:gd name="connsiteX2" fmla="*/ 634096 w 798555"/>
                <a:gd name="connsiteY2" fmla="*/ 490984 h 625196"/>
                <a:gd name="connsiteX3" fmla="*/ 562278 w 798555"/>
                <a:gd name="connsiteY3" fmla="*/ 446852 h 625196"/>
                <a:gd name="connsiteX4" fmla="*/ 505382 w 798555"/>
                <a:gd name="connsiteY4" fmla="*/ 433517 h 625196"/>
                <a:gd name="connsiteX5" fmla="*/ 464488 w 798555"/>
                <a:gd name="connsiteY5" fmla="*/ 430215 h 625196"/>
                <a:gd name="connsiteX6" fmla="*/ 387907 w 798555"/>
                <a:gd name="connsiteY6" fmla="*/ 466981 h 625196"/>
                <a:gd name="connsiteX7" fmla="*/ 249540 w 798555"/>
                <a:gd name="connsiteY7" fmla="*/ 394972 h 625196"/>
                <a:gd name="connsiteX8" fmla="*/ 167689 w 798555"/>
                <a:gd name="connsiteY8" fmla="*/ 310136 h 625196"/>
                <a:gd name="connsiteX9" fmla="*/ 137209 w 798555"/>
                <a:gd name="connsiteY9" fmla="*/ 302896 h 625196"/>
                <a:gd name="connsiteX10" fmla="*/ 143432 w 798555"/>
                <a:gd name="connsiteY10" fmla="*/ 334393 h 625196"/>
                <a:gd name="connsiteX11" fmla="*/ 248588 w 798555"/>
                <a:gd name="connsiteY11" fmla="*/ 482729 h 625196"/>
                <a:gd name="connsiteX12" fmla="*/ 269416 w 798555"/>
                <a:gd name="connsiteY12" fmla="*/ 498668 h 625196"/>
                <a:gd name="connsiteX13" fmla="*/ 357554 w 798555"/>
                <a:gd name="connsiteY13" fmla="*/ 572836 h 625196"/>
                <a:gd name="connsiteX14" fmla="*/ 384351 w 798555"/>
                <a:gd name="connsiteY14" fmla="*/ 606809 h 625196"/>
                <a:gd name="connsiteX15" fmla="*/ 300277 w 798555"/>
                <a:gd name="connsiteY15" fmla="*/ 623319 h 625196"/>
                <a:gd name="connsiteX16" fmla="*/ 181595 w 798555"/>
                <a:gd name="connsiteY16" fmla="*/ 586108 h 625196"/>
                <a:gd name="connsiteX17" fmla="*/ 131303 w 798555"/>
                <a:gd name="connsiteY17" fmla="*/ 604142 h 625196"/>
                <a:gd name="connsiteX18" fmla="*/ 109015 w 798555"/>
                <a:gd name="connsiteY18" fmla="*/ 603697 h 625196"/>
                <a:gd name="connsiteX19" fmla="*/ 63485 w 798555"/>
                <a:gd name="connsiteY19" fmla="*/ 478284 h 625196"/>
                <a:gd name="connsiteX20" fmla="*/ 103046 w 798555"/>
                <a:gd name="connsiteY20" fmla="*/ 462790 h 625196"/>
                <a:gd name="connsiteX21" fmla="*/ 170927 w 798555"/>
                <a:gd name="connsiteY21" fmla="*/ 487555 h 625196"/>
                <a:gd name="connsiteX22" fmla="*/ 132256 w 798555"/>
                <a:gd name="connsiteY22" fmla="*/ 405386 h 625196"/>
                <a:gd name="connsiteX23" fmla="*/ 54595 w 798555"/>
                <a:gd name="connsiteY23" fmla="*/ 322328 h 625196"/>
                <a:gd name="connsiteX24" fmla="*/ 33513 w 798555"/>
                <a:gd name="connsiteY24" fmla="*/ 274512 h 625196"/>
                <a:gd name="connsiteX25" fmla="*/ 9002 w 798555"/>
                <a:gd name="connsiteY25" fmla="*/ 165228 h 625196"/>
                <a:gd name="connsiteX26" fmla="*/ 7161 w 798555"/>
                <a:gd name="connsiteY26" fmla="*/ 120524 h 625196"/>
                <a:gd name="connsiteX27" fmla="*/ 49007 w 798555"/>
                <a:gd name="connsiteY27" fmla="*/ 119127 h 625196"/>
                <a:gd name="connsiteX28" fmla="*/ 94854 w 798555"/>
                <a:gd name="connsiteY28" fmla="*/ 154052 h 625196"/>
                <a:gd name="connsiteX29" fmla="*/ 133335 w 798555"/>
                <a:gd name="connsiteY29" fmla="*/ 199772 h 625196"/>
                <a:gd name="connsiteX30" fmla="*/ 192009 w 798555"/>
                <a:gd name="connsiteY30" fmla="*/ 170244 h 625196"/>
                <a:gd name="connsiteX31" fmla="*/ 228077 w 798555"/>
                <a:gd name="connsiteY31" fmla="*/ 163640 h 625196"/>
                <a:gd name="connsiteX32" fmla="*/ 304658 w 798555"/>
                <a:gd name="connsiteY32" fmla="*/ 159957 h 625196"/>
                <a:gd name="connsiteX33" fmla="*/ 340218 w 798555"/>
                <a:gd name="connsiteY33" fmla="*/ 163069 h 625196"/>
                <a:gd name="connsiteX34" fmla="*/ 388923 w 798555"/>
                <a:gd name="connsiteY34" fmla="*/ 160910 h 625196"/>
                <a:gd name="connsiteX35" fmla="*/ 412862 w 798555"/>
                <a:gd name="connsiteY35" fmla="*/ 236539 h 625196"/>
                <a:gd name="connsiteX36" fmla="*/ 460297 w 798555"/>
                <a:gd name="connsiteY36" fmla="*/ 300483 h 625196"/>
                <a:gd name="connsiteX37" fmla="*/ 410894 w 798555"/>
                <a:gd name="connsiteY37" fmla="*/ 0 h 625196"/>
                <a:gd name="connsiteX38" fmla="*/ 492682 w 798555"/>
                <a:gd name="connsiteY38" fmla="*/ 60643 h 625196"/>
                <a:gd name="connsiteX39" fmla="*/ 624381 w 798555"/>
                <a:gd name="connsiteY39" fmla="*/ 78296 h 625196"/>
                <a:gd name="connsiteX40" fmla="*/ 743761 w 798555"/>
                <a:gd name="connsiteY40" fmla="*/ 102172 h 625196"/>
                <a:gd name="connsiteX41" fmla="*/ 757413 w 798555"/>
                <a:gd name="connsiteY41" fmla="*/ 204852 h 625196"/>
                <a:gd name="connsiteX42" fmla="*/ 753730 w 798555"/>
                <a:gd name="connsiteY42" fmla="*/ 211774 h 625196"/>
                <a:gd name="connsiteX43" fmla="*/ 731188 w 798555"/>
                <a:gd name="connsiteY43" fmla="*/ 359729 h 625196"/>
                <a:gd name="connsiteX44" fmla="*/ 748269 w 798555"/>
                <a:gd name="connsiteY44" fmla="*/ 397004 h 625196"/>
                <a:gd name="connsiteX45" fmla="*/ 746364 w 798555"/>
                <a:gd name="connsiteY45" fmla="*/ 427929 h 625196"/>
                <a:gd name="connsiteX46" fmla="*/ 706359 w 798555"/>
                <a:gd name="connsiteY46" fmla="*/ 439549 h 625196"/>
                <a:gd name="connsiteX47" fmla="*/ 679943 w 798555"/>
                <a:gd name="connsiteY47" fmla="*/ 469267 h 625196"/>
                <a:gd name="connsiteX48" fmla="*/ 685976 w 798555"/>
                <a:gd name="connsiteY48" fmla="*/ 491238 h 625196"/>
                <a:gd name="connsiteX49" fmla="*/ 717154 w 798555"/>
                <a:gd name="connsiteY49" fmla="*/ 475363 h 625196"/>
                <a:gd name="connsiteX50" fmla="*/ 765795 w 798555"/>
                <a:gd name="connsiteY50" fmla="*/ 445645 h 625196"/>
                <a:gd name="connsiteX51" fmla="*/ 794751 w 798555"/>
                <a:gd name="connsiteY51" fmla="*/ 454789 h 625196"/>
                <a:gd name="connsiteX52" fmla="*/ 785480 w 798555"/>
                <a:gd name="connsiteY52" fmla="*/ 493778 h 625196"/>
                <a:gd name="connsiteX53" fmla="*/ 723441 w 798555"/>
                <a:gd name="connsiteY53" fmla="*/ 540070 h 62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98555" h="625196">
                  <a:moveTo>
                    <a:pt x="723123" y="540197"/>
                  </a:moveTo>
                  <a:cubicBezTo>
                    <a:pt x="678210" y="568182"/>
                    <a:pt x="649463" y="555736"/>
                    <a:pt x="636890" y="502859"/>
                  </a:cubicBezTo>
                  <a:cubicBezTo>
                    <a:pt x="635938" y="498922"/>
                    <a:pt x="634858" y="494985"/>
                    <a:pt x="634096" y="490984"/>
                  </a:cubicBezTo>
                  <a:cubicBezTo>
                    <a:pt x="622095" y="427675"/>
                    <a:pt x="620634" y="426024"/>
                    <a:pt x="562278" y="446852"/>
                  </a:cubicBezTo>
                  <a:cubicBezTo>
                    <a:pt x="539608" y="454980"/>
                    <a:pt x="522082" y="456440"/>
                    <a:pt x="505382" y="433517"/>
                  </a:cubicBezTo>
                  <a:cubicBezTo>
                    <a:pt x="495349" y="419737"/>
                    <a:pt x="479029" y="417896"/>
                    <a:pt x="464488" y="430215"/>
                  </a:cubicBezTo>
                  <a:cubicBezTo>
                    <a:pt x="441628" y="449519"/>
                    <a:pt x="417180" y="477205"/>
                    <a:pt x="387907" y="466981"/>
                  </a:cubicBezTo>
                  <a:cubicBezTo>
                    <a:pt x="339456" y="450027"/>
                    <a:pt x="286751" y="440184"/>
                    <a:pt x="249540" y="394972"/>
                  </a:cubicBezTo>
                  <a:cubicBezTo>
                    <a:pt x="224521" y="364555"/>
                    <a:pt x="195565" y="337695"/>
                    <a:pt x="167689" y="310136"/>
                  </a:cubicBezTo>
                  <a:cubicBezTo>
                    <a:pt x="159561" y="302134"/>
                    <a:pt x="147686" y="292927"/>
                    <a:pt x="137209" y="302896"/>
                  </a:cubicBezTo>
                  <a:cubicBezTo>
                    <a:pt x="125017" y="314517"/>
                    <a:pt x="138987" y="323979"/>
                    <a:pt x="143432" y="334393"/>
                  </a:cubicBezTo>
                  <a:cubicBezTo>
                    <a:pt x="168070" y="392432"/>
                    <a:pt x="215631" y="431548"/>
                    <a:pt x="248588" y="482729"/>
                  </a:cubicBezTo>
                  <a:cubicBezTo>
                    <a:pt x="253541" y="490413"/>
                    <a:pt x="259700" y="499684"/>
                    <a:pt x="269416" y="498668"/>
                  </a:cubicBezTo>
                  <a:cubicBezTo>
                    <a:pt x="321168" y="493143"/>
                    <a:pt x="339329" y="532895"/>
                    <a:pt x="357554" y="572836"/>
                  </a:cubicBezTo>
                  <a:cubicBezTo>
                    <a:pt x="371460" y="579567"/>
                    <a:pt x="386891" y="585028"/>
                    <a:pt x="384351" y="606809"/>
                  </a:cubicBezTo>
                  <a:cubicBezTo>
                    <a:pt x="358506" y="625097"/>
                    <a:pt x="329995" y="627764"/>
                    <a:pt x="300277" y="623319"/>
                  </a:cubicBezTo>
                  <a:cubicBezTo>
                    <a:pt x="279449" y="591823"/>
                    <a:pt x="214107" y="571249"/>
                    <a:pt x="181595" y="586108"/>
                  </a:cubicBezTo>
                  <a:cubicBezTo>
                    <a:pt x="165276" y="593537"/>
                    <a:pt x="147559" y="596268"/>
                    <a:pt x="131303" y="604142"/>
                  </a:cubicBezTo>
                  <a:cubicBezTo>
                    <a:pt x="124509" y="607444"/>
                    <a:pt x="116571" y="604713"/>
                    <a:pt x="109015" y="603697"/>
                  </a:cubicBezTo>
                  <a:cubicBezTo>
                    <a:pt x="79614" y="599760"/>
                    <a:pt x="44626" y="508002"/>
                    <a:pt x="63485" y="478284"/>
                  </a:cubicBezTo>
                  <a:cubicBezTo>
                    <a:pt x="73328" y="462790"/>
                    <a:pt x="86218" y="458663"/>
                    <a:pt x="103046" y="462790"/>
                  </a:cubicBezTo>
                  <a:cubicBezTo>
                    <a:pt x="124953" y="468124"/>
                    <a:pt x="145019" y="479808"/>
                    <a:pt x="170927" y="487555"/>
                  </a:cubicBezTo>
                  <a:cubicBezTo>
                    <a:pt x="166355" y="451932"/>
                    <a:pt x="149845" y="427675"/>
                    <a:pt x="132256" y="405386"/>
                  </a:cubicBezTo>
                  <a:cubicBezTo>
                    <a:pt x="108634" y="375541"/>
                    <a:pt x="85837" y="344108"/>
                    <a:pt x="54595" y="322328"/>
                  </a:cubicBezTo>
                  <a:cubicBezTo>
                    <a:pt x="38149" y="310834"/>
                    <a:pt x="33831" y="296356"/>
                    <a:pt x="33513" y="274512"/>
                  </a:cubicBezTo>
                  <a:cubicBezTo>
                    <a:pt x="32942" y="236920"/>
                    <a:pt x="28878" y="198438"/>
                    <a:pt x="9002" y="165228"/>
                  </a:cubicBezTo>
                  <a:cubicBezTo>
                    <a:pt x="49" y="150242"/>
                    <a:pt x="-4904" y="135573"/>
                    <a:pt x="7161" y="120524"/>
                  </a:cubicBezTo>
                  <a:cubicBezTo>
                    <a:pt x="20178" y="104204"/>
                    <a:pt x="34529" y="112396"/>
                    <a:pt x="49007" y="119127"/>
                  </a:cubicBezTo>
                  <a:cubicBezTo>
                    <a:pt x="66660" y="127382"/>
                    <a:pt x="83043" y="137478"/>
                    <a:pt x="94854" y="154052"/>
                  </a:cubicBezTo>
                  <a:cubicBezTo>
                    <a:pt x="106411" y="170244"/>
                    <a:pt x="122413" y="181801"/>
                    <a:pt x="133335" y="199772"/>
                  </a:cubicBezTo>
                  <a:cubicBezTo>
                    <a:pt x="147305" y="175959"/>
                    <a:pt x="167879" y="169292"/>
                    <a:pt x="192009" y="170244"/>
                  </a:cubicBezTo>
                  <a:cubicBezTo>
                    <a:pt x="204328" y="170689"/>
                    <a:pt x="217473" y="174689"/>
                    <a:pt x="228077" y="163640"/>
                  </a:cubicBezTo>
                  <a:cubicBezTo>
                    <a:pt x="253668" y="168530"/>
                    <a:pt x="278941" y="188024"/>
                    <a:pt x="304658" y="159957"/>
                  </a:cubicBezTo>
                  <a:cubicBezTo>
                    <a:pt x="312786" y="151067"/>
                    <a:pt x="330439" y="153480"/>
                    <a:pt x="340218" y="163069"/>
                  </a:cubicBezTo>
                  <a:cubicBezTo>
                    <a:pt x="356474" y="178944"/>
                    <a:pt x="371587" y="176213"/>
                    <a:pt x="388923" y="160910"/>
                  </a:cubicBezTo>
                  <a:cubicBezTo>
                    <a:pt x="393876" y="190056"/>
                    <a:pt x="401242" y="214314"/>
                    <a:pt x="412862" y="236539"/>
                  </a:cubicBezTo>
                  <a:cubicBezTo>
                    <a:pt x="423213" y="256351"/>
                    <a:pt x="422260" y="284799"/>
                    <a:pt x="460297" y="300483"/>
                  </a:cubicBezTo>
                  <a:cubicBezTo>
                    <a:pt x="419657" y="197486"/>
                    <a:pt x="415466" y="98679"/>
                    <a:pt x="410894" y="0"/>
                  </a:cubicBezTo>
                  <a:cubicBezTo>
                    <a:pt x="445247" y="9144"/>
                    <a:pt x="469060" y="35433"/>
                    <a:pt x="492682" y="60643"/>
                  </a:cubicBezTo>
                  <a:cubicBezTo>
                    <a:pt x="523162" y="93218"/>
                    <a:pt x="588059" y="103315"/>
                    <a:pt x="624381" y="78296"/>
                  </a:cubicBezTo>
                  <a:cubicBezTo>
                    <a:pt x="658290" y="54928"/>
                    <a:pt x="705089" y="64262"/>
                    <a:pt x="743761" y="102172"/>
                  </a:cubicBezTo>
                  <a:cubicBezTo>
                    <a:pt x="772844" y="130620"/>
                    <a:pt x="777098" y="162497"/>
                    <a:pt x="757413" y="204852"/>
                  </a:cubicBezTo>
                  <a:cubicBezTo>
                    <a:pt x="756270" y="207265"/>
                    <a:pt x="753222" y="210059"/>
                    <a:pt x="753730" y="211774"/>
                  </a:cubicBezTo>
                  <a:cubicBezTo>
                    <a:pt x="769288" y="265241"/>
                    <a:pt x="728965" y="308802"/>
                    <a:pt x="731188" y="359729"/>
                  </a:cubicBezTo>
                  <a:cubicBezTo>
                    <a:pt x="731823" y="374715"/>
                    <a:pt x="731442" y="390146"/>
                    <a:pt x="748269" y="397004"/>
                  </a:cubicBezTo>
                  <a:cubicBezTo>
                    <a:pt x="777860" y="409132"/>
                    <a:pt x="760969" y="420436"/>
                    <a:pt x="746364" y="427929"/>
                  </a:cubicBezTo>
                  <a:cubicBezTo>
                    <a:pt x="734045" y="434215"/>
                    <a:pt x="719948" y="437644"/>
                    <a:pt x="706359" y="439549"/>
                  </a:cubicBezTo>
                  <a:cubicBezTo>
                    <a:pt x="689151" y="441962"/>
                    <a:pt x="682737" y="453392"/>
                    <a:pt x="679943" y="469267"/>
                  </a:cubicBezTo>
                  <a:cubicBezTo>
                    <a:pt x="678483" y="477586"/>
                    <a:pt x="678419" y="487301"/>
                    <a:pt x="685976" y="491238"/>
                  </a:cubicBezTo>
                  <a:cubicBezTo>
                    <a:pt x="701216" y="499112"/>
                    <a:pt x="709725" y="485523"/>
                    <a:pt x="717154" y="475363"/>
                  </a:cubicBezTo>
                  <a:cubicBezTo>
                    <a:pt x="729854" y="457964"/>
                    <a:pt x="747634" y="452122"/>
                    <a:pt x="765795" y="445645"/>
                  </a:cubicBezTo>
                  <a:cubicBezTo>
                    <a:pt x="777987" y="441327"/>
                    <a:pt x="788782" y="440311"/>
                    <a:pt x="794751" y="454789"/>
                  </a:cubicBezTo>
                  <a:cubicBezTo>
                    <a:pt x="800974" y="469966"/>
                    <a:pt x="800657" y="487174"/>
                    <a:pt x="785480" y="493778"/>
                  </a:cubicBezTo>
                  <a:cubicBezTo>
                    <a:pt x="761096" y="504383"/>
                    <a:pt x="746491" y="528450"/>
                    <a:pt x="723441" y="5400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0" name="Полилиния: фигура 259">
              <a:extLst>
                <a:ext uri="{FF2B5EF4-FFF2-40B4-BE49-F238E27FC236}">
                  <a16:creationId xmlns="" xmlns:a16="http://schemas.microsoft.com/office/drawing/2014/main" id="{5C07117F-6820-4EE1-B842-A2D2945D1B75}"/>
                </a:ext>
              </a:extLst>
            </p:cNvPr>
            <p:cNvSpPr/>
            <p:nvPr/>
          </p:nvSpPr>
          <p:spPr>
            <a:xfrm>
              <a:off x="3172892" y="893131"/>
              <a:ext cx="690167" cy="664364"/>
            </a:xfrm>
            <a:custGeom>
              <a:avLst/>
              <a:gdLst>
                <a:gd name="connsiteX0" fmla="*/ 180288 w 690167"/>
                <a:gd name="connsiteY0" fmla="*/ 556517 h 664364"/>
                <a:gd name="connsiteX1" fmla="*/ 80974 w 690167"/>
                <a:gd name="connsiteY1" fmla="*/ 555945 h 664364"/>
                <a:gd name="connsiteX2" fmla="*/ 27952 w 690167"/>
                <a:gd name="connsiteY2" fmla="*/ 548325 h 664364"/>
                <a:gd name="connsiteX3" fmla="*/ 185305 w 690167"/>
                <a:gd name="connsiteY3" fmla="*/ 431167 h 664364"/>
                <a:gd name="connsiteX4" fmla="*/ 185876 w 690167"/>
                <a:gd name="connsiteY4" fmla="*/ 416562 h 664364"/>
                <a:gd name="connsiteX5" fmla="*/ 164858 w 690167"/>
                <a:gd name="connsiteY5" fmla="*/ 418467 h 664364"/>
                <a:gd name="connsiteX6" fmla="*/ 61988 w 690167"/>
                <a:gd name="connsiteY6" fmla="*/ 456694 h 664364"/>
                <a:gd name="connsiteX7" fmla="*/ 27952 w 690167"/>
                <a:gd name="connsiteY7" fmla="*/ 457774 h 664364"/>
                <a:gd name="connsiteX8" fmla="*/ 837 w 690167"/>
                <a:gd name="connsiteY8" fmla="*/ 440946 h 664364"/>
                <a:gd name="connsiteX9" fmla="*/ 15442 w 690167"/>
                <a:gd name="connsiteY9" fmla="*/ 411228 h 664364"/>
                <a:gd name="connsiteX10" fmla="*/ 35318 w 690167"/>
                <a:gd name="connsiteY10" fmla="*/ 374969 h 664364"/>
                <a:gd name="connsiteX11" fmla="*/ 63004 w 690167"/>
                <a:gd name="connsiteY11" fmla="*/ 73089 h 664364"/>
                <a:gd name="connsiteX12" fmla="*/ 58305 w 690167"/>
                <a:gd name="connsiteY12" fmla="*/ 16447 h 664364"/>
                <a:gd name="connsiteX13" fmla="*/ 58305 w 690167"/>
                <a:gd name="connsiteY13" fmla="*/ 16447 h 664364"/>
                <a:gd name="connsiteX14" fmla="*/ 239978 w 690167"/>
                <a:gd name="connsiteY14" fmla="*/ 0 h 664364"/>
                <a:gd name="connsiteX15" fmla="*/ 306590 w 690167"/>
                <a:gd name="connsiteY15" fmla="*/ 124080 h 664364"/>
                <a:gd name="connsiteX16" fmla="*/ 340054 w 690167"/>
                <a:gd name="connsiteY16" fmla="*/ 112777 h 664364"/>
                <a:gd name="connsiteX17" fmla="*/ 401078 w 690167"/>
                <a:gd name="connsiteY17" fmla="*/ 41021 h 664364"/>
                <a:gd name="connsiteX18" fmla="*/ 436257 w 690167"/>
                <a:gd name="connsiteY18" fmla="*/ 93853 h 664364"/>
                <a:gd name="connsiteX19" fmla="*/ 466292 w 690167"/>
                <a:gd name="connsiteY19" fmla="*/ 95187 h 664364"/>
                <a:gd name="connsiteX20" fmla="*/ 496455 w 690167"/>
                <a:gd name="connsiteY20" fmla="*/ 101918 h 664364"/>
                <a:gd name="connsiteX21" fmla="*/ 540397 w 690167"/>
                <a:gd name="connsiteY21" fmla="*/ 227458 h 664364"/>
                <a:gd name="connsiteX22" fmla="*/ 515568 w 690167"/>
                <a:gd name="connsiteY22" fmla="*/ 261875 h 664364"/>
                <a:gd name="connsiteX23" fmla="*/ 501408 w 690167"/>
                <a:gd name="connsiteY23" fmla="*/ 326582 h 664364"/>
                <a:gd name="connsiteX24" fmla="*/ 566241 w 690167"/>
                <a:gd name="connsiteY24" fmla="*/ 426024 h 664364"/>
                <a:gd name="connsiteX25" fmla="*/ 572972 w 690167"/>
                <a:gd name="connsiteY25" fmla="*/ 444375 h 664364"/>
                <a:gd name="connsiteX26" fmla="*/ 572909 w 690167"/>
                <a:gd name="connsiteY26" fmla="*/ 496064 h 664364"/>
                <a:gd name="connsiteX27" fmla="*/ 683018 w 690167"/>
                <a:gd name="connsiteY27" fmla="*/ 548516 h 664364"/>
                <a:gd name="connsiteX28" fmla="*/ 684288 w 690167"/>
                <a:gd name="connsiteY28" fmla="*/ 588648 h 664364"/>
                <a:gd name="connsiteX29" fmla="*/ 643203 w 690167"/>
                <a:gd name="connsiteY29" fmla="*/ 575122 h 664364"/>
                <a:gd name="connsiteX30" fmla="*/ 578497 w 690167"/>
                <a:gd name="connsiteY30" fmla="*/ 580837 h 664364"/>
                <a:gd name="connsiteX31" fmla="*/ 494550 w 690167"/>
                <a:gd name="connsiteY31" fmla="*/ 649799 h 664364"/>
                <a:gd name="connsiteX32" fmla="*/ 471182 w 690167"/>
                <a:gd name="connsiteY32" fmla="*/ 644655 h 664364"/>
                <a:gd name="connsiteX33" fmla="*/ 424001 w 690167"/>
                <a:gd name="connsiteY33" fmla="*/ 630368 h 664364"/>
                <a:gd name="connsiteX34" fmla="*/ 448957 w 690167"/>
                <a:gd name="connsiteY34" fmla="*/ 537403 h 664364"/>
                <a:gd name="connsiteX35" fmla="*/ 431558 w 690167"/>
                <a:gd name="connsiteY35" fmla="*/ 490667 h 664364"/>
                <a:gd name="connsiteX36" fmla="*/ 347230 w 690167"/>
                <a:gd name="connsiteY36" fmla="*/ 475808 h 664364"/>
                <a:gd name="connsiteX37" fmla="*/ 307669 w 690167"/>
                <a:gd name="connsiteY37" fmla="*/ 465648 h 664364"/>
                <a:gd name="connsiteX38" fmla="*/ 283349 w 690167"/>
                <a:gd name="connsiteY38" fmla="*/ 467172 h 664364"/>
                <a:gd name="connsiteX39" fmla="*/ 281698 w 690167"/>
                <a:gd name="connsiteY39" fmla="*/ 493842 h 664364"/>
                <a:gd name="connsiteX40" fmla="*/ 343801 w 690167"/>
                <a:gd name="connsiteY40" fmla="*/ 600459 h 664364"/>
                <a:gd name="connsiteX41" fmla="*/ 391489 w 690167"/>
                <a:gd name="connsiteY41" fmla="*/ 621986 h 664364"/>
                <a:gd name="connsiteX42" fmla="*/ 424128 w 690167"/>
                <a:gd name="connsiteY42" fmla="*/ 638432 h 664364"/>
                <a:gd name="connsiteX43" fmla="*/ 305129 w 690167"/>
                <a:gd name="connsiteY43" fmla="*/ 657990 h 664364"/>
                <a:gd name="connsiteX44" fmla="*/ 271792 w 690167"/>
                <a:gd name="connsiteY44" fmla="*/ 663007 h 664364"/>
                <a:gd name="connsiteX45" fmla="*/ 248551 w 690167"/>
                <a:gd name="connsiteY45" fmla="*/ 638242 h 664364"/>
                <a:gd name="connsiteX46" fmla="*/ 213689 w 690167"/>
                <a:gd name="connsiteY46" fmla="*/ 516512 h 664364"/>
                <a:gd name="connsiteX47" fmla="*/ 195592 w 690167"/>
                <a:gd name="connsiteY47" fmla="*/ 556644 h 664364"/>
                <a:gd name="connsiteX48" fmla="*/ 180352 w 690167"/>
                <a:gd name="connsiteY48" fmla="*/ 556644 h 664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0167" h="664364">
                  <a:moveTo>
                    <a:pt x="180288" y="556517"/>
                  </a:moveTo>
                  <a:cubicBezTo>
                    <a:pt x="147395" y="535181"/>
                    <a:pt x="116090" y="521592"/>
                    <a:pt x="80974" y="555945"/>
                  </a:cubicBezTo>
                  <a:cubicBezTo>
                    <a:pt x="65798" y="570804"/>
                    <a:pt x="45033" y="557215"/>
                    <a:pt x="27952" y="548325"/>
                  </a:cubicBezTo>
                  <a:cubicBezTo>
                    <a:pt x="105041" y="547373"/>
                    <a:pt x="147078" y="492254"/>
                    <a:pt x="185305" y="431167"/>
                  </a:cubicBezTo>
                  <a:cubicBezTo>
                    <a:pt x="188226" y="426595"/>
                    <a:pt x="190385" y="420690"/>
                    <a:pt x="185876" y="416562"/>
                  </a:cubicBezTo>
                  <a:cubicBezTo>
                    <a:pt x="178828" y="410022"/>
                    <a:pt x="171589" y="414975"/>
                    <a:pt x="164858" y="418467"/>
                  </a:cubicBezTo>
                  <a:cubicBezTo>
                    <a:pt x="131965" y="435612"/>
                    <a:pt x="99770" y="454726"/>
                    <a:pt x="61988" y="456694"/>
                  </a:cubicBezTo>
                  <a:cubicBezTo>
                    <a:pt x="50621" y="457266"/>
                    <a:pt x="39255" y="458091"/>
                    <a:pt x="27952" y="457774"/>
                  </a:cubicBezTo>
                  <a:cubicBezTo>
                    <a:pt x="16331" y="457456"/>
                    <a:pt x="4393" y="455932"/>
                    <a:pt x="837" y="440946"/>
                  </a:cubicBezTo>
                  <a:cubicBezTo>
                    <a:pt x="-2465" y="426849"/>
                    <a:pt x="4330" y="417134"/>
                    <a:pt x="15442" y="411228"/>
                  </a:cubicBezTo>
                  <a:cubicBezTo>
                    <a:pt x="29730" y="403608"/>
                    <a:pt x="34683" y="391225"/>
                    <a:pt x="35318" y="374969"/>
                  </a:cubicBezTo>
                  <a:cubicBezTo>
                    <a:pt x="39509" y="273813"/>
                    <a:pt x="61861" y="174499"/>
                    <a:pt x="63004" y="73089"/>
                  </a:cubicBezTo>
                  <a:cubicBezTo>
                    <a:pt x="63194" y="54229"/>
                    <a:pt x="60019" y="35370"/>
                    <a:pt x="58305" y="16447"/>
                  </a:cubicBezTo>
                  <a:lnTo>
                    <a:pt x="58305" y="16447"/>
                  </a:lnTo>
                  <a:cubicBezTo>
                    <a:pt x="117487" y="3937"/>
                    <a:pt x="177748" y="4890"/>
                    <a:pt x="239978" y="0"/>
                  </a:cubicBezTo>
                  <a:cubicBezTo>
                    <a:pt x="231215" y="60008"/>
                    <a:pt x="281317" y="84519"/>
                    <a:pt x="306590" y="124080"/>
                  </a:cubicBezTo>
                  <a:cubicBezTo>
                    <a:pt x="316178" y="139129"/>
                    <a:pt x="329704" y="141098"/>
                    <a:pt x="340054" y="112777"/>
                  </a:cubicBezTo>
                  <a:cubicBezTo>
                    <a:pt x="350595" y="83884"/>
                    <a:pt x="377075" y="61532"/>
                    <a:pt x="401078" y="41021"/>
                  </a:cubicBezTo>
                  <a:cubicBezTo>
                    <a:pt x="408952" y="61595"/>
                    <a:pt x="424065" y="76581"/>
                    <a:pt x="436257" y="93853"/>
                  </a:cubicBezTo>
                  <a:cubicBezTo>
                    <a:pt x="446226" y="108014"/>
                    <a:pt x="455815" y="110491"/>
                    <a:pt x="466292" y="95187"/>
                  </a:cubicBezTo>
                  <a:cubicBezTo>
                    <a:pt x="481024" y="73724"/>
                    <a:pt x="490295" y="88075"/>
                    <a:pt x="496455" y="101918"/>
                  </a:cubicBezTo>
                  <a:cubicBezTo>
                    <a:pt x="514552" y="142241"/>
                    <a:pt x="521855" y="186881"/>
                    <a:pt x="540397" y="227458"/>
                  </a:cubicBezTo>
                  <a:cubicBezTo>
                    <a:pt x="548715" y="245619"/>
                    <a:pt x="529665" y="255398"/>
                    <a:pt x="515568" y="261875"/>
                  </a:cubicBezTo>
                  <a:cubicBezTo>
                    <a:pt x="483882" y="276353"/>
                    <a:pt x="475309" y="302389"/>
                    <a:pt x="501408" y="326582"/>
                  </a:cubicBezTo>
                  <a:cubicBezTo>
                    <a:pt x="531634" y="354649"/>
                    <a:pt x="541349" y="395480"/>
                    <a:pt x="566241" y="426024"/>
                  </a:cubicBezTo>
                  <a:cubicBezTo>
                    <a:pt x="570051" y="430723"/>
                    <a:pt x="572464" y="438025"/>
                    <a:pt x="572972" y="444375"/>
                  </a:cubicBezTo>
                  <a:cubicBezTo>
                    <a:pt x="574433" y="461774"/>
                    <a:pt x="551128" y="482348"/>
                    <a:pt x="572909" y="496064"/>
                  </a:cubicBezTo>
                  <a:cubicBezTo>
                    <a:pt x="607453" y="517845"/>
                    <a:pt x="634313" y="560517"/>
                    <a:pt x="683018" y="548516"/>
                  </a:cubicBezTo>
                  <a:cubicBezTo>
                    <a:pt x="679970" y="562486"/>
                    <a:pt x="699528" y="579123"/>
                    <a:pt x="684288" y="588648"/>
                  </a:cubicBezTo>
                  <a:cubicBezTo>
                    <a:pt x="671016" y="596966"/>
                    <a:pt x="654379" y="586616"/>
                    <a:pt x="643203" y="575122"/>
                  </a:cubicBezTo>
                  <a:cubicBezTo>
                    <a:pt x="619010" y="550230"/>
                    <a:pt x="599071" y="552199"/>
                    <a:pt x="578497" y="580837"/>
                  </a:cubicBezTo>
                  <a:cubicBezTo>
                    <a:pt x="556589" y="611318"/>
                    <a:pt x="510107" y="607762"/>
                    <a:pt x="494550" y="649799"/>
                  </a:cubicBezTo>
                  <a:cubicBezTo>
                    <a:pt x="491057" y="659197"/>
                    <a:pt x="479183" y="647259"/>
                    <a:pt x="471182" y="644655"/>
                  </a:cubicBezTo>
                  <a:cubicBezTo>
                    <a:pt x="455561" y="639512"/>
                    <a:pt x="439749" y="635130"/>
                    <a:pt x="424001" y="630368"/>
                  </a:cubicBezTo>
                  <a:cubicBezTo>
                    <a:pt x="424509" y="597030"/>
                    <a:pt x="437781" y="566804"/>
                    <a:pt x="448957" y="537403"/>
                  </a:cubicBezTo>
                  <a:cubicBezTo>
                    <a:pt x="459117" y="510606"/>
                    <a:pt x="452703" y="497779"/>
                    <a:pt x="431558" y="490667"/>
                  </a:cubicBezTo>
                  <a:cubicBezTo>
                    <a:pt x="404380" y="481523"/>
                    <a:pt x="378154" y="465330"/>
                    <a:pt x="347230" y="475808"/>
                  </a:cubicBezTo>
                  <a:cubicBezTo>
                    <a:pt x="333641" y="480443"/>
                    <a:pt x="320052" y="473522"/>
                    <a:pt x="307669" y="465648"/>
                  </a:cubicBezTo>
                  <a:cubicBezTo>
                    <a:pt x="299668" y="460568"/>
                    <a:pt x="290524" y="458663"/>
                    <a:pt x="283349" y="467172"/>
                  </a:cubicBezTo>
                  <a:cubicBezTo>
                    <a:pt x="276618" y="475173"/>
                    <a:pt x="276300" y="486666"/>
                    <a:pt x="281698" y="493842"/>
                  </a:cubicBezTo>
                  <a:cubicBezTo>
                    <a:pt x="306399" y="526862"/>
                    <a:pt x="317702" y="568772"/>
                    <a:pt x="343801" y="600459"/>
                  </a:cubicBezTo>
                  <a:cubicBezTo>
                    <a:pt x="355993" y="615191"/>
                    <a:pt x="372947" y="622811"/>
                    <a:pt x="391489" y="621986"/>
                  </a:cubicBezTo>
                  <a:cubicBezTo>
                    <a:pt x="405777" y="621351"/>
                    <a:pt x="415746" y="627256"/>
                    <a:pt x="424128" y="638432"/>
                  </a:cubicBezTo>
                  <a:cubicBezTo>
                    <a:pt x="387108" y="663324"/>
                    <a:pt x="346468" y="669357"/>
                    <a:pt x="305129" y="657990"/>
                  </a:cubicBezTo>
                  <a:cubicBezTo>
                    <a:pt x="291159" y="654117"/>
                    <a:pt x="281888" y="652974"/>
                    <a:pt x="271792" y="663007"/>
                  </a:cubicBezTo>
                  <a:cubicBezTo>
                    <a:pt x="250837" y="669039"/>
                    <a:pt x="248995" y="653926"/>
                    <a:pt x="248551" y="638242"/>
                  </a:cubicBezTo>
                  <a:cubicBezTo>
                    <a:pt x="247154" y="594426"/>
                    <a:pt x="235851" y="554167"/>
                    <a:pt x="213689" y="516512"/>
                  </a:cubicBezTo>
                  <a:cubicBezTo>
                    <a:pt x="199846" y="525973"/>
                    <a:pt x="214007" y="549976"/>
                    <a:pt x="195592" y="556644"/>
                  </a:cubicBezTo>
                  <a:cubicBezTo>
                    <a:pt x="190512" y="556644"/>
                    <a:pt x="185432" y="556644"/>
                    <a:pt x="180352" y="556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1" name="Полилиния: фигура 260">
              <a:extLst>
                <a:ext uri="{FF2B5EF4-FFF2-40B4-BE49-F238E27FC236}">
                  <a16:creationId xmlns="" xmlns:a16="http://schemas.microsoft.com/office/drawing/2014/main" id="{B46891BE-999B-4B36-B002-2A2048834E9B}"/>
                </a:ext>
              </a:extLst>
            </p:cNvPr>
            <p:cNvSpPr/>
            <p:nvPr/>
          </p:nvSpPr>
          <p:spPr>
            <a:xfrm>
              <a:off x="3064569" y="473563"/>
              <a:ext cx="366392" cy="397024"/>
            </a:xfrm>
            <a:custGeom>
              <a:avLst/>
              <a:gdLst>
                <a:gd name="connsiteX0" fmla="*/ 158945 w 366392"/>
                <a:gd name="connsiteY0" fmla="*/ 84096 h 397024"/>
                <a:gd name="connsiteX1" fmla="*/ 190060 w 366392"/>
                <a:gd name="connsiteY1" fmla="*/ 70443 h 397024"/>
                <a:gd name="connsiteX2" fmla="*/ 270324 w 366392"/>
                <a:gd name="connsiteY2" fmla="*/ 58124 h 397024"/>
                <a:gd name="connsiteX3" fmla="*/ 319219 w 366392"/>
                <a:gd name="connsiteY3" fmla="*/ 35200 h 397024"/>
                <a:gd name="connsiteX4" fmla="*/ 329315 w 366392"/>
                <a:gd name="connsiteY4" fmla="*/ 13547 h 397024"/>
                <a:gd name="connsiteX5" fmla="*/ 358398 w 366392"/>
                <a:gd name="connsiteY5" fmla="*/ 3641 h 397024"/>
                <a:gd name="connsiteX6" fmla="*/ 365002 w 366392"/>
                <a:gd name="connsiteY6" fmla="*/ 32660 h 397024"/>
                <a:gd name="connsiteX7" fmla="*/ 310011 w 366392"/>
                <a:gd name="connsiteY7" fmla="*/ 163916 h 397024"/>
                <a:gd name="connsiteX8" fmla="*/ 349381 w 366392"/>
                <a:gd name="connsiteY8" fmla="*/ 247799 h 397024"/>
                <a:gd name="connsiteX9" fmla="*/ 291660 w 366392"/>
                <a:gd name="connsiteY9" fmla="*/ 312379 h 397024"/>
                <a:gd name="connsiteX10" fmla="*/ 261751 w 366392"/>
                <a:gd name="connsiteY10" fmla="*/ 354226 h 397024"/>
                <a:gd name="connsiteX11" fmla="*/ 241368 w 366392"/>
                <a:gd name="connsiteY11" fmla="*/ 382547 h 397024"/>
                <a:gd name="connsiteX12" fmla="*/ 217365 w 366392"/>
                <a:gd name="connsiteY12" fmla="*/ 392898 h 397024"/>
                <a:gd name="connsiteX13" fmla="*/ 188980 w 366392"/>
                <a:gd name="connsiteY13" fmla="*/ 379690 h 397024"/>
                <a:gd name="connsiteX14" fmla="*/ 146245 w 366392"/>
                <a:gd name="connsiteY14" fmla="*/ 350924 h 397024"/>
                <a:gd name="connsiteX15" fmla="*/ 48772 w 366392"/>
                <a:gd name="connsiteY15" fmla="*/ 352638 h 397024"/>
                <a:gd name="connsiteX16" fmla="*/ 4767 w 366392"/>
                <a:gd name="connsiteY16" fmla="*/ 302664 h 397024"/>
                <a:gd name="connsiteX17" fmla="*/ 4830 w 366392"/>
                <a:gd name="connsiteY17" fmla="*/ 286408 h 397024"/>
                <a:gd name="connsiteX18" fmla="*/ 72585 w 366392"/>
                <a:gd name="connsiteY18" fmla="*/ 172742 h 397024"/>
                <a:gd name="connsiteX19" fmla="*/ 222572 w 366392"/>
                <a:gd name="connsiteY19" fmla="*/ 143850 h 397024"/>
                <a:gd name="connsiteX20" fmla="*/ 158945 w 366392"/>
                <a:gd name="connsiteY20" fmla="*/ 84159 h 397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392" h="397024">
                  <a:moveTo>
                    <a:pt x="158945" y="84096"/>
                  </a:moveTo>
                  <a:cubicBezTo>
                    <a:pt x="170629" y="83143"/>
                    <a:pt x="181487" y="79397"/>
                    <a:pt x="190060" y="70443"/>
                  </a:cubicBezTo>
                  <a:cubicBezTo>
                    <a:pt x="214126" y="45233"/>
                    <a:pt x="240860" y="42503"/>
                    <a:pt x="270324" y="58124"/>
                  </a:cubicBezTo>
                  <a:cubicBezTo>
                    <a:pt x="294771" y="71078"/>
                    <a:pt x="311726" y="65363"/>
                    <a:pt x="319219" y="35200"/>
                  </a:cubicBezTo>
                  <a:cubicBezTo>
                    <a:pt x="321124" y="27517"/>
                    <a:pt x="324807" y="19833"/>
                    <a:pt x="329315" y="13547"/>
                  </a:cubicBezTo>
                  <a:cubicBezTo>
                    <a:pt x="336554" y="3577"/>
                    <a:pt x="345635" y="-5186"/>
                    <a:pt x="358398" y="3641"/>
                  </a:cubicBezTo>
                  <a:cubicBezTo>
                    <a:pt x="368622" y="10689"/>
                    <a:pt x="366780" y="21040"/>
                    <a:pt x="365002" y="32660"/>
                  </a:cubicBezTo>
                  <a:cubicBezTo>
                    <a:pt x="357573" y="81746"/>
                    <a:pt x="328617" y="120481"/>
                    <a:pt x="310011" y="163916"/>
                  </a:cubicBezTo>
                  <a:cubicBezTo>
                    <a:pt x="283786" y="225003"/>
                    <a:pt x="284357" y="232877"/>
                    <a:pt x="349381" y="247799"/>
                  </a:cubicBezTo>
                  <a:cubicBezTo>
                    <a:pt x="348810" y="288503"/>
                    <a:pt x="322330" y="303934"/>
                    <a:pt x="291660" y="312379"/>
                  </a:cubicBezTo>
                  <a:cubicBezTo>
                    <a:pt x="269752" y="318412"/>
                    <a:pt x="255465" y="329270"/>
                    <a:pt x="261751" y="354226"/>
                  </a:cubicBezTo>
                  <a:cubicBezTo>
                    <a:pt x="267339" y="376642"/>
                    <a:pt x="263148" y="384008"/>
                    <a:pt x="241368" y="382547"/>
                  </a:cubicBezTo>
                  <a:cubicBezTo>
                    <a:pt x="233557" y="382039"/>
                    <a:pt x="224985" y="388389"/>
                    <a:pt x="217365" y="392898"/>
                  </a:cubicBezTo>
                  <a:cubicBezTo>
                    <a:pt x="202125" y="401851"/>
                    <a:pt x="190504" y="395692"/>
                    <a:pt x="188980" y="379690"/>
                  </a:cubicBezTo>
                  <a:cubicBezTo>
                    <a:pt x="185805" y="347495"/>
                    <a:pt x="167898" y="353019"/>
                    <a:pt x="146245" y="350924"/>
                  </a:cubicBezTo>
                  <a:cubicBezTo>
                    <a:pt x="113352" y="347749"/>
                    <a:pt x="81284" y="353845"/>
                    <a:pt x="48772" y="352638"/>
                  </a:cubicBezTo>
                  <a:cubicBezTo>
                    <a:pt x="17721" y="351432"/>
                    <a:pt x="639" y="338541"/>
                    <a:pt x="4767" y="302664"/>
                  </a:cubicBezTo>
                  <a:cubicBezTo>
                    <a:pt x="5402" y="297330"/>
                    <a:pt x="5465" y="291742"/>
                    <a:pt x="4830" y="286408"/>
                  </a:cubicBezTo>
                  <a:cubicBezTo>
                    <a:pt x="-5457" y="199793"/>
                    <a:pt x="-5965" y="198142"/>
                    <a:pt x="72585" y="172742"/>
                  </a:cubicBezTo>
                  <a:cubicBezTo>
                    <a:pt x="120083" y="157375"/>
                    <a:pt x="168089" y="141246"/>
                    <a:pt x="222572" y="143850"/>
                  </a:cubicBezTo>
                  <a:cubicBezTo>
                    <a:pt x="206379" y="112480"/>
                    <a:pt x="184980" y="95526"/>
                    <a:pt x="158945" y="841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2" name="Полилиния: фигура 261">
              <a:extLst>
                <a:ext uri="{FF2B5EF4-FFF2-40B4-BE49-F238E27FC236}">
                  <a16:creationId xmlns="" xmlns:a16="http://schemas.microsoft.com/office/drawing/2014/main" id="{E8E7E1C6-90D7-42B6-9647-54F0D22A4FAB}"/>
                </a:ext>
              </a:extLst>
            </p:cNvPr>
            <p:cNvSpPr/>
            <p:nvPr/>
          </p:nvSpPr>
          <p:spPr>
            <a:xfrm>
              <a:off x="2766377" y="672150"/>
              <a:ext cx="203682" cy="270066"/>
            </a:xfrm>
            <a:custGeom>
              <a:avLst/>
              <a:gdLst>
                <a:gd name="connsiteX0" fmla="*/ 129540 w 203682"/>
                <a:gd name="connsiteY0" fmla="*/ 270067 h 270066"/>
                <a:gd name="connsiteX1" fmla="*/ 123889 w 203682"/>
                <a:gd name="connsiteY1" fmla="*/ 217108 h 270066"/>
                <a:gd name="connsiteX2" fmla="*/ 109220 w 203682"/>
                <a:gd name="connsiteY2" fmla="*/ 144527 h 270066"/>
                <a:gd name="connsiteX3" fmla="*/ 0 w 203682"/>
                <a:gd name="connsiteY3" fmla="*/ 0 h 270066"/>
                <a:gd name="connsiteX4" fmla="*/ 100774 w 203682"/>
                <a:gd name="connsiteY4" fmla="*/ 21400 h 270066"/>
                <a:gd name="connsiteX5" fmla="*/ 137477 w 203682"/>
                <a:gd name="connsiteY5" fmla="*/ 37783 h 270066"/>
                <a:gd name="connsiteX6" fmla="*/ 178435 w 203682"/>
                <a:gd name="connsiteY6" fmla="*/ 73787 h 270066"/>
                <a:gd name="connsiteX7" fmla="*/ 186182 w 203682"/>
                <a:gd name="connsiteY7" fmla="*/ 145987 h 270066"/>
                <a:gd name="connsiteX8" fmla="*/ 129604 w 203682"/>
                <a:gd name="connsiteY8" fmla="*/ 270003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682" h="270066">
                  <a:moveTo>
                    <a:pt x="129540" y="270067"/>
                  </a:moveTo>
                  <a:cubicBezTo>
                    <a:pt x="116777" y="253811"/>
                    <a:pt x="108521" y="240412"/>
                    <a:pt x="123889" y="217108"/>
                  </a:cubicBezTo>
                  <a:cubicBezTo>
                    <a:pt x="140589" y="191834"/>
                    <a:pt x="126429" y="160148"/>
                    <a:pt x="109220" y="144527"/>
                  </a:cubicBezTo>
                  <a:cubicBezTo>
                    <a:pt x="63818" y="103315"/>
                    <a:pt x="45847" y="39688"/>
                    <a:pt x="0" y="0"/>
                  </a:cubicBezTo>
                  <a:cubicBezTo>
                    <a:pt x="31242" y="19177"/>
                    <a:pt x="60325" y="45085"/>
                    <a:pt x="100774" y="21400"/>
                  </a:cubicBezTo>
                  <a:cubicBezTo>
                    <a:pt x="113221" y="14097"/>
                    <a:pt x="126873" y="27813"/>
                    <a:pt x="137477" y="37783"/>
                  </a:cubicBezTo>
                  <a:cubicBezTo>
                    <a:pt x="150749" y="50292"/>
                    <a:pt x="162814" y="63945"/>
                    <a:pt x="178435" y="73787"/>
                  </a:cubicBezTo>
                  <a:cubicBezTo>
                    <a:pt x="209614" y="93472"/>
                    <a:pt x="211582" y="116650"/>
                    <a:pt x="186182" y="145987"/>
                  </a:cubicBezTo>
                  <a:cubicBezTo>
                    <a:pt x="155639" y="181230"/>
                    <a:pt x="143574" y="226125"/>
                    <a:pt x="129604" y="27000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3" name="Полилиния: фигура 262">
              <a:extLst>
                <a:ext uri="{FF2B5EF4-FFF2-40B4-BE49-F238E27FC236}">
                  <a16:creationId xmlns="" xmlns:a16="http://schemas.microsoft.com/office/drawing/2014/main" id="{0D0A5BB5-2789-43C3-ABE9-9D1C77453D0B}"/>
                </a:ext>
              </a:extLst>
            </p:cNvPr>
            <p:cNvSpPr/>
            <p:nvPr/>
          </p:nvSpPr>
          <p:spPr>
            <a:xfrm>
              <a:off x="2316860" y="602519"/>
              <a:ext cx="119511" cy="211192"/>
            </a:xfrm>
            <a:custGeom>
              <a:avLst/>
              <a:gdLst>
                <a:gd name="connsiteX0" fmla="*/ 64 w 119511"/>
                <a:gd name="connsiteY0" fmla="*/ 53249 h 211192"/>
                <a:gd name="connsiteX1" fmla="*/ 64 w 119511"/>
                <a:gd name="connsiteY1" fmla="*/ 36929 h 211192"/>
                <a:gd name="connsiteX2" fmla="*/ 85535 w 119511"/>
                <a:gd name="connsiteY2" fmla="*/ 46581 h 211192"/>
                <a:gd name="connsiteX3" fmla="*/ 118618 w 119511"/>
                <a:gd name="connsiteY3" fmla="*/ 173328 h 211192"/>
                <a:gd name="connsiteX4" fmla="*/ 102045 w 119511"/>
                <a:gd name="connsiteY4" fmla="*/ 210539 h 211192"/>
                <a:gd name="connsiteX5" fmla="*/ 74359 w 119511"/>
                <a:gd name="connsiteY5" fmla="*/ 187361 h 211192"/>
                <a:gd name="connsiteX6" fmla="*/ 0 w 119511"/>
                <a:gd name="connsiteY6" fmla="*/ 53249 h 21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511" h="211192">
                  <a:moveTo>
                    <a:pt x="64" y="53249"/>
                  </a:moveTo>
                  <a:cubicBezTo>
                    <a:pt x="64" y="47788"/>
                    <a:pt x="64" y="42327"/>
                    <a:pt x="64" y="36929"/>
                  </a:cubicBezTo>
                  <a:cubicBezTo>
                    <a:pt x="46419" y="-14570"/>
                    <a:pt x="44450" y="-12982"/>
                    <a:pt x="85535" y="46581"/>
                  </a:cubicBezTo>
                  <a:cubicBezTo>
                    <a:pt x="112395" y="85507"/>
                    <a:pt x="109347" y="130782"/>
                    <a:pt x="118618" y="173328"/>
                  </a:cubicBezTo>
                  <a:cubicBezTo>
                    <a:pt x="121349" y="185964"/>
                    <a:pt x="118364" y="206157"/>
                    <a:pt x="102045" y="210539"/>
                  </a:cubicBezTo>
                  <a:cubicBezTo>
                    <a:pt x="87313" y="214539"/>
                    <a:pt x="79947" y="199363"/>
                    <a:pt x="74359" y="187361"/>
                  </a:cubicBezTo>
                  <a:cubicBezTo>
                    <a:pt x="52642" y="140688"/>
                    <a:pt x="10033" y="107351"/>
                    <a:pt x="0" y="53249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4" name="Полилиния: фигура 263">
              <a:extLst>
                <a:ext uri="{FF2B5EF4-FFF2-40B4-BE49-F238E27FC236}">
                  <a16:creationId xmlns="" xmlns:a16="http://schemas.microsoft.com/office/drawing/2014/main" id="{B457F462-7E20-44D8-B5CB-2F4EF2F2718B}"/>
                </a:ext>
              </a:extLst>
            </p:cNvPr>
            <p:cNvSpPr/>
            <p:nvPr/>
          </p:nvSpPr>
          <p:spPr>
            <a:xfrm>
              <a:off x="2987484" y="1048644"/>
              <a:ext cx="189444" cy="261938"/>
            </a:xfrm>
            <a:custGeom>
              <a:avLst/>
              <a:gdLst>
                <a:gd name="connsiteX0" fmla="*/ 137096 w 189444"/>
                <a:gd name="connsiteY0" fmla="*/ 261875 h 261938"/>
                <a:gd name="connsiteX1" fmla="*/ 88201 w 189444"/>
                <a:gd name="connsiteY1" fmla="*/ 90615 h 261938"/>
                <a:gd name="connsiteX2" fmla="*/ 40068 w 189444"/>
                <a:gd name="connsiteY2" fmla="*/ 34608 h 261938"/>
                <a:gd name="connsiteX3" fmla="*/ 0 w 189444"/>
                <a:gd name="connsiteY3" fmla="*/ 0 h 261938"/>
                <a:gd name="connsiteX4" fmla="*/ 125286 w 189444"/>
                <a:gd name="connsiteY4" fmla="*/ 86741 h 261938"/>
                <a:gd name="connsiteX5" fmla="*/ 169989 w 189444"/>
                <a:gd name="connsiteY5" fmla="*/ 122175 h 261938"/>
                <a:gd name="connsiteX6" fmla="*/ 162877 w 189444"/>
                <a:gd name="connsiteY6" fmla="*/ 183135 h 261938"/>
                <a:gd name="connsiteX7" fmla="*/ 144907 w 189444"/>
                <a:gd name="connsiteY7" fmla="*/ 210059 h 261938"/>
                <a:gd name="connsiteX8" fmla="*/ 137096 w 189444"/>
                <a:gd name="connsiteY8" fmla="*/ 26193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9444" h="261938">
                  <a:moveTo>
                    <a:pt x="137096" y="261875"/>
                  </a:moveTo>
                  <a:cubicBezTo>
                    <a:pt x="102426" y="210885"/>
                    <a:pt x="65088" y="162053"/>
                    <a:pt x="88201" y="90615"/>
                  </a:cubicBezTo>
                  <a:cubicBezTo>
                    <a:pt x="101917" y="48197"/>
                    <a:pt x="57467" y="51054"/>
                    <a:pt x="40068" y="34608"/>
                  </a:cubicBezTo>
                  <a:cubicBezTo>
                    <a:pt x="27686" y="22924"/>
                    <a:pt x="9842" y="16574"/>
                    <a:pt x="0" y="0"/>
                  </a:cubicBezTo>
                  <a:cubicBezTo>
                    <a:pt x="54356" y="7811"/>
                    <a:pt x="103442" y="23432"/>
                    <a:pt x="125286" y="86741"/>
                  </a:cubicBezTo>
                  <a:cubicBezTo>
                    <a:pt x="132270" y="107062"/>
                    <a:pt x="155321" y="109856"/>
                    <a:pt x="169989" y="122175"/>
                  </a:cubicBezTo>
                  <a:cubicBezTo>
                    <a:pt x="197930" y="145543"/>
                    <a:pt x="195961" y="169292"/>
                    <a:pt x="162877" y="183135"/>
                  </a:cubicBezTo>
                  <a:cubicBezTo>
                    <a:pt x="149479" y="188723"/>
                    <a:pt x="146495" y="197359"/>
                    <a:pt x="144907" y="210059"/>
                  </a:cubicBezTo>
                  <a:cubicBezTo>
                    <a:pt x="142748" y="227395"/>
                    <a:pt x="139700" y="244667"/>
                    <a:pt x="137096" y="26193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5" name="Полилиния: фигура 264">
              <a:extLst>
                <a:ext uri="{FF2B5EF4-FFF2-40B4-BE49-F238E27FC236}">
                  <a16:creationId xmlns="" xmlns:a16="http://schemas.microsoft.com/office/drawing/2014/main" id="{64C6DE68-8EE9-4C5D-B3A5-353316895C0B}"/>
                </a:ext>
              </a:extLst>
            </p:cNvPr>
            <p:cNvSpPr/>
            <p:nvPr/>
          </p:nvSpPr>
          <p:spPr>
            <a:xfrm>
              <a:off x="2621000" y="455117"/>
              <a:ext cx="140318" cy="200713"/>
            </a:xfrm>
            <a:custGeom>
              <a:avLst/>
              <a:gdLst>
                <a:gd name="connsiteX0" fmla="*/ 137820 w 140318"/>
                <a:gd name="connsiteY0" fmla="*/ 200714 h 200713"/>
                <a:gd name="connsiteX1" fmla="*/ 99720 w 140318"/>
                <a:gd name="connsiteY1" fmla="*/ 184331 h 200713"/>
                <a:gd name="connsiteX2" fmla="*/ 14059 w 140318"/>
                <a:gd name="connsiteY2" fmla="*/ 36566 h 200713"/>
                <a:gd name="connsiteX3" fmla="*/ 978 w 140318"/>
                <a:gd name="connsiteY3" fmla="*/ 10086 h 200713"/>
                <a:gd name="connsiteX4" fmla="*/ 27711 w 140318"/>
                <a:gd name="connsiteY4" fmla="*/ 497 h 200713"/>
                <a:gd name="connsiteX5" fmla="*/ 130645 w 140318"/>
                <a:gd name="connsiteY5" fmla="*/ 44948 h 200713"/>
                <a:gd name="connsiteX6" fmla="*/ 138900 w 140318"/>
                <a:gd name="connsiteY6" fmla="*/ 73840 h 200713"/>
                <a:gd name="connsiteX7" fmla="*/ 137820 w 140318"/>
                <a:gd name="connsiteY7" fmla="*/ 200650 h 20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318" h="200713">
                  <a:moveTo>
                    <a:pt x="137820" y="200714"/>
                  </a:moveTo>
                  <a:cubicBezTo>
                    <a:pt x="126200" y="192332"/>
                    <a:pt x="117818" y="175250"/>
                    <a:pt x="99720" y="184331"/>
                  </a:cubicBezTo>
                  <a:cubicBezTo>
                    <a:pt x="91529" y="121465"/>
                    <a:pt x="50127" y="80698"/>
                    <a:pt x="14059" y="36566"/>
                  </a:cubicBezTo>
                  <a:cubicBezTo>
                    <a:pt x="7328" y="28310"/>
                    <a:pt x="-3277" y="22341"/>
                    <a:pt x="978" y="10086"/>
                  </a:cubicBezTo>
                  <a:cubicBezTo>
                    <a:pt x="5486" y="-2868"/>
                    <a:pt x="18186" y="1513"/>
                    <a:pt x="27711" y="497"/>
                  </a:cubicBezTo>
                  <a:cubicBezTo>
                    <a:pt x="69113" y="-4011"/>
                    <a:pt x="99022" y="23040"/>
                    <a:pt x="130645" y="44948"/>
                  </a:cubicBezTo>
                  <a:cubicBezTo>
                    <a:pt x="140170" y="51615"/>
                    <a:pt x="142075" y="62156"/>
                    <a:pt x="138900" y="73840"/>
                  </a:cubicBezTo>
                  <a:cubicBezTo>
                    <a:pt x="127533" y="116004"/>
                    <a:pt x="125565" y="158232"/>
                    <a:pt x="137820" y="20065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6" name="Полилиния: фигура 265">
              <a:extLst>
                <a:ext uri="{FF2B5EF4-FFF2-40B4-BE49-F238E27FC236}">
                  <a16:creationId xmlns="" xmlns:a16="http://schemas.microsoft.com/office/drawing/2014/main" id="{49033EC9-4CED-4CE8-B684-F4A431D2BC4E}"/>
                </a:ext>
              </a:extLst>
            </p:cNvPr>
            <p:cNvSpPr/>
            <p:nvPr/>
          </p:nvSpPr>
          <p:spPr>
            <a:xfrm>
              <a:off x="3414014" y="695343"/>
              <a:ext cx="141541" cy="171438"/>
            </a:xfrm>
            <a:custGeom>
              <a:avLst/>
              <a:gdLst>
                <a:gd name="connsiteX0" fmla="*/ 0 w 141541"/>
                <a:gd name="connsiteY0" fmla="*/ 26020 h 171438"/>
                <a:gd name="connsiteX1" fmla="*/ 90107 w 141541"/>
                <a:gd name="connsiteY1" fmla="*/ 15352 h 171438"/>
                <a:gd name="connsiteX2" fmla="*/ 121857 w 141541"/>
                <a:gd name="connsiteY2" fmla="*/ 42340 h 171438"/>
                <a:gd name="connsiteX3" fmla="*/ 117856 w 141541"/>
                <a:gd name="connsiteY3" fmla="*/ 114730 h 171438"/>
                <a:gd name="connsiteX4" fmla="*/ 141541 w 141541"/>
                <a:gd name="connsiteY4" fmla="*/ 171436 h 171438"/>
                <a:gd name="connsiteX5" fmla="*/ 64579 w 141541"/>
                <a:gd name="connsiteY5" fmla="*/ 113269 h 171438"/>
                <a:gd name="connsiteX6" fmla="*/ 40577 w 141541"/>
                <a:gd name="connsiteY6" fmla="*/ 64184 h 171438"/>
                <a:gd name="connsiteX7" fmla="*/ 37973 w 141541"/>
                <a:gd name="connsiteY7" fmla="*/ 19607 h 171438"/>
                <a:gd name="connsiteX8" fmla="*/ 64 w 141541"/>
                <a:gd name="connsiteY8" fmla="*/ 26020 h 171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541" h="171438">
                  <a:moveTo>
                    <a:pt x="0" y="26020"/>
                  </a:moveTo>
                  <a:cubicBezTo>
                    <a:pt x="21018" y="-3127"/>
                    <a:pt x="66675" y="-9350"/>
                    <a:pt x="90107" y="15352"/>
                  </a:cubicBezTo>
                  <a:cubicBezTo>
                    <a:pt x="99949" y="25766"/>
                    <a:pt x="109157" y="36180"/>
                    <a:pt x="121857" y="42340"/>
                  </a:cubicBezTo>
                  <a:cubicBezTo>
                    <a:pt x="122047" y="66533"/>
                    <a:pt x="125349" y="90600"/>
                    <a:pt x="117856" y="114730"/>
                  </a:cubicBezTo>
                  <a:cubicBezTo>
                    <a:pt x="110617" y="137844"/>
                    <a:pt x="122809" y="155624"/>
                    <a:pt x="141541" y="171436"/>
                  </a:cubicBezTo>
                  <a:cubicBezTo>
                    <a:pt x="88392" y="171626"/>
                    <a:pt x="75628" y="161974"/>
                    <a:pt x="64579" y="113269"/>
                  </a:cubicBezTo>
                  <a:cubicBezTo>
                    <a:pt x="60261" y="94473"/>
                    <a:pt x="55372" y="77138"/>
                    <a:pt x="40577" y="64184"/>
                  </a:cubicBezTo>
                  <a:cubicBezTo>
                    <a:pt x="25971" y="51484"/>
                    <a:pt x="20129" y="36117"/>
                    <a:pt x="37973" y="19607"/>
                  </a:cubicBezTo>
                  <a:cubicBezTo>
                    <a:pt x="21272" y="10018"/>
                    <a:pt x="12065" y="25576"/>
                    <a:pt x="64" y="26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7" name="Полилиния: фигура 266">
              <a:extLst>
                <a:ext uri="{FF2B5EF4-FFF2-40B4-BE49-F238E27FC236}">
                  <a16:creationId xmlns="" xmlns:a16="http://schemas.microsoft.com/office/drawing/2014/main" id="{26FDC797-A611-499D-AE65-249BBC655AE6}"/>
                </a:ext>
              </a:extLst>
            </p:cNvPr>
            <p:cNvSpPr/>
            <p:nvPr/>
          </p:nvSpPr>
          <p:spPr>
            <a:xfrm>
              <a:off x="1728918" y="206493"/>
              <a:ext cx="93594" cy="191150"/>
            </a:xfrm>
            <a:custGeom>
              <a:avLst/>
              <a:gdLst>
                <a:gd name="connsiteX0" fmla="*/ 92705 w 93594"/>
                <a:gd name="connsiteY0" fmla="*/ 97355 h 191150"/>
                <a:gd name="connsiteX1" fmla="*/ 65083 w 93594"/>
                <a:gd name="connsiteY1" fmla="*/ 128470 h 191150"/>
                <a:gd name="connsiteX2" fmla="*/ 64511 w 93594"/>
                <a:gd name="connsiteY2" fmla="*/ 164348 h 191150"/>
                <a:gd name="connsiteX3" fmla="*/ 46668 w 93594"/>
                <a:gd name="connsiteY3" fmla="*/ 190383 h 191150"/>
                <a:gd name="connsiteX4" fmla="*/ 24126 w 93594"/>
                <a:gd name="connsiteY4" fmla="*/ 171079 h 191150"/>
                <a:gd name="connsiteX5" fmla="*/ 24126 w 93594"/>
                <a:gd name="connsiteY5" fmla="*/ 130058 h 191150"/>
                <a:gd name="connsiteX6" fmla="*/ 5711 w 93594"/>
                <a:gd name="connsiteY6" fmla="*/ 43443 h 191150"/>
                <a:gd name="connsiteX7" fmla="*/ 7044 w 93594"/>
                <a:gd name="connsiteY7" fmla="*/ 5470 h 191150"/>
                <a:gd name="connsiteX8" fmla="*/ 34603 w 93594"/>
                <a:gd name="connsiteY8" fmla="*/ 6486 h 191150"/>
                <a:gd name="connsiteX9" fmla="*/ 52954 w 93594"/>
                <a:gd name="connsiteY9" fmla="*/ 10042 h 191150"/>
                <a:gd name="connsiteX10" fmla="*/ 81657 w 93594"/>
                <a:gd name="connsiteY10" fmla="*/ 47317 h 191150"/>
                <a:gd name="connsiteX11" fmla="*/ 92705 w 93594"/>
                <a:gd name="connsiteY11" fmla="*/ 97355 h 19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594" h="191150">
                  <a:moveTo>
                    <a:pt x="92705" y="97355"/>
                  </a:moveTo>
                  <a:cubicBezTo>
                    <a:pt x="71623" y="95514"/>
                    <a:pt x="58670" y="100594"/>
                    <a:pt x="65083" y="128470"/>
                  </a:cubicBezTo>
                  <a:cubicBezTo>
                    <a:pt x="67686" y="139646"/>
                    <a:pt x="63940" y="152410"/>
                    <a:pt x="64511" y="164348"/>
                  </a:cubicBezTo>
                  <a:cubicBezTo>
                    <a:pt x="65273" y="178890"/>
                    <a:pt x="59495" y="187272"/>
                    <a:pt x="46668" y="190383"/>
                  </a:cubicBezTo>
                  <a:cubicBezTo>
                    <a:pt x="31936" y="193939"/>
                    <a:pt x="26285" y="184732"/>
                    <a:pt x="24126" y="171079"/>
                  </a:cubicBezTo>
                  <a:cubicBezTo>
                    <a:pt x="27173" y="157426"/>
                    <a:pt x="12505" y="143710"/>
                    <a:pt x="24126" y="130058"/>
                  </a:cubicBezTo>
                  <a:cubicBezTo>
                    <a:pt x="22855" y="100149"/>
                    <a:pt x="32635" y="68526"/>
                    <a:pt x="5711" y="43443"/>
                  </a:cubicBezTo>
                  <a:cubicBezTo>
                    <a:pt x="-2799" y="35506"/>
                    <a:pt x="-1338" y="17091"/>
                    <a:pt x="7044" y="5470"/>
                  </a:cubicBezTo>
                  <a:cubicBezTo>
                    <a:pt x="15489" y="-6341"/>
                    <a:pt x="25395" y="4327"/>
                    <a:pt x="34603" y="6486"/>
                  </a:cubicBezTo>
                  <a:cubicBezTo>
                    <a:pt x="40699" y="7947"/>
                    <a:pt x="47430" y="11503"/>
                    <a:pt x="52954" y="10042"/>
                  </a:cubicBezTo>
                  <a:cubicBezTo>
                    <a:pt x="87435" y="835"/>
                    <a:pt x="107945" y="200"/>
                    <a:pt x="81657" y="47317"/>
                  </a:cubicBezTo>
                  <a:cubicBezTo>
                    <a:pt x="73465" y="62049"/>
                    <a:pt x="90229" y="80083"/>
                    <a:pt x="92705" y="973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8" name="Полилиния: фигура 267">
              <a:extLst>
                <a:ext uri="{FF2B5EF4-FFF2-40B4-BE49-F238E27FC236}">
                  <a16:creationId xmlns="" xmlns:a16="http://schemas.microsoft.com/office/drawing/2014/main" id="{E132B43D-46D6-4CB0-B52D-39EC632CA9AF}"/>
                </a:ext>
              </a:extLst>
            </p:cNvPr>
            <p:cNvSpPr/>
            <p:nvPr/>
          </p:nvSpPr>
          <p:spPr>
            <a:xfrm>
              <a:off x="1917762" y="289151"/>
              <a:ext cx="100874" cy="90336"/>
            </a:xfrm>
            <a:custGeom>
              <a:avLst/>
              <a:gdLst>
                <a:gd name="connsiteX0" fmla="*/ 100839 w 100874"/>
                <a:gd name="connsiteY0" fmla="*/ 60608 h 90336"/>
                <a:gd name="connsiteX1" fmla="*/ 60390 w 100874"/>
                <a:gd name="connsiteY1" fmla="*/ 86898 h 90336"/>
                <a:gd name="connsiteX2" fmla="*/ 13336 w 100874"/>
                <a:gd name="connsiteY2" fmla="*/ 47845 h 90336"/>
                <a:gd name="connsiteX3" fmla="*/ 2224 w 100874"/>
                <a:gd name="connsiteY3" fmla="*/ 16666 h 90336"/>
                <a:gd name="connsiteX4" fmla="*/ 34228 w 100874"/>
                <a:gd name="connsiteY4" fmla="*/ 29 h 90336"/>
                <a:gd name="connsiteX5" fmla="*/ 100839 w 100874"/>
                <a:gd name="connsiteY5" fmla="*/ 60608 h 90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874" h="90336">
                  <a:moveTo>
                    <a:pt x="100839" y="60608"/>
                  </a:moveTo>
                  <a:cubicBezTo>
                    <a:pt x="97855" y="83850"/>
                    <a:pt x="87568" y="96994"/>
                    <a:pt x="60390" y="86898"/>
                  </a:cubicBezTo>
                  <a:cubicBezTo>
                    <a:pt x="40133" y="79405"/>
                    <a:pt x="26354" y="64672"/>
                    <a:pt x="13336" y="47845"/>
                  </a:cubicBezTo>
                  <a:cubicBezTo>
                    <a:pt x="6097" y="38574"/>
                    <a:pt x="-4698" y="30954"/>
                    <a:pt x="2224" y="16666"/>
                  </a:cubicBezTo>
                  <a:cubicBezTo>
                    <a:pt x="8828" y="2887"/>
                    <a:pt x="20766" y="-352"/>
                    <a:pt x="34228" y="29"/>
                  </a:cubicBezTo>
                  <a:cubicBezTo>
                    <a:pt x="71756" y="1236"/>
                    <a:pt x="102046" y="27207"/>
                    <a:pt x="100839" y="606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69" name="Полилиния: фигура 268">
              <a:extLst>
                <a:ext uri="{FF2B5EF4-FFF2-40B4-BE49-F238E27FC236}">
                  <a16:creationId xmlns="" xmlns:a16="http://schemas.microsoft.com/office/drawing/2014/main" id="{74C166A3-53EB-47ED-AA66-4E531BED9723}"/>
                </a:ext>
              </a:extLst>
            </p:cNvPr>
            <p:cNvSpPr/>
            <p:nvPr/>
          </p:nvSpPr>
          <p:spPr>
            <a:xfrm>
              <a:off x="3155124" y="1356494"/>
              <a:ext cx="130548" cy="69435"/>
            </a:xfrm>
            <a:custGeom>
              <a:avLst/>
              <a:gdLst>
                <a:gd name="connsiteX0" fmla="*/ 0 w 130548"/>
                <a:gd name="connsiteY0" fmla="*/ 68579 h 69435"/>
                <a:gd name="connsiteX1" fmla="*/ 119316 w 130548"/>
                <a:gd name="connsiteY1" fmla="*/ 7809 h 69435"/>
                <a:gd name="connsiteX2" fmla="*/ 112903 w 130548"/>
                <a:gd name="connsiteY2" fmla="*/ 43624 h 69435"/>
                <a:gd name="connsiteX3" fmla="*/ 64 w 130548"/>
                <a:gd name="connsiteY3" fmla="*/ 68579 h 69435"/>
                <a:gd name="connsiteX4" fmla="*/ 64 w 130548"/>
                <a:gd name="connsiteY4" fmla="*/ 68579 h 6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548" h="69435">
                  <a:moveTo>
                    <a:pt x="0" y="68579"/>
                  </a:moveTo>
                  <a:cubicBezTo>
                    <a:pt x="8318" y="20954"/>
                    <a:pt x="80264" y="-16956"/>
                    <a:pt x="119316" y="7809"/>
                  </a:cubicBezTo>
                  <a:cubicBezTo>
                    <a:pt x="141034" y="21525"/>
                    <a:pt x="127000" y="35115"/>
                    <a:pt x="112903" y="43624"/>
                  </a:cubicBezTo>
                  <a:cubicBezTo>
                    <a:pt x="77915" y="64769"/>
                    <a:pt x="39942" y="72135"/>
                    <a:pt x="64" y="68579"/>
                  </a:cubicBezTo>
                  <a:lnTo>
                    <a:pt x="64" y="68579"/>
                  </a:ln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0" name="Полилиния: фигура 269">
              <a:extLst>
                <a:ext uri="{FF2B5EF4-FFF2-40B4-BE49-F238E27FC236}">
                  <a16:creationId xmlns="" xmlns:a16="http://schemas.microsoft.com/office/drawing/2014/main" id="{D392D117-5265-4C93-926D-8C775D586DFF}"/>
                </a:ext>
              </a:extLst>
            </p:cNvPr>
            <p:cNvSpPr/>
            <p:nvPr/>
          </p:nvSpPr>
          <p:spPr>
            <a:xfrm>
              <a:off x="3540469" y="629866"/>
              <a:ext cx="86777" cy="105144"/>
            </a:xfrm>
            <a:custGeom>
              <a:avLst/>
              <a:gdLst>
                <a:gd name="connsiteX0" fmla="*/ 3084 w 86777"/>
                <a:gd name="connsiteY0" fmla="*/ 1454 h 105144"/>
                <a:gd name="connsiteX1" fmla="*/ 25881 w 86777"/>
                <a:gd name="connsiteY1" fmla="*/ 1454 h 105144"/>
                <a:gd name="connsiteX2" fmla="*/ 86777 w 86777"/>
                <a:gd name="connsiteY2" fmla="*/ 58794 h 105144"/>
                <a:gd name="connsiteX3" fmla="*/ 79158 w 86777"/>
                <a:gd name="connsiteY3" fmla="*/ 91433 h 105144"/>
                <a:gd name="connsiteX4" fmla="*/ 64426 w 86777"/>
                <a:gd name="connsiteY4" fmla="*/ 94608 h 105144"/>
                <a:gd name="connsiteX5" fmla="*/ 23595 w 86777"/>
                <a:gd name="connsiteY5" fmla="*/ 65144 h 105144"/>
                <a:gd name="connsiteX6" fmla="*/ 3021 w 86777"/>
                <a:gd name="connsiteY6" fmla="*/ 26028 h 105144"/>
                <a:gd name="connsiteX7" fmla="*/ 3084 w 86777"/>
                <a:gd name="connsiteY7" fmla="*/ 1454 h 1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6777" h="105144">
                  <a:moveTo>
                    <a:pt x="3084" y="1454"/>
                  </a:moveTo>
                  <a:cubicBezTo>
                    <a:pt x="10641" y="5073"/>
                    <a:pt x="18261" y="6597"/>
                    <a:pt x="25881" y="1454"/>
                  </a:cubicBezTo>
                  <a:cubicBezTo>
                    <a:pt x="59663" y="-6484"/>
                    <a:pt x="86587" y="18853"/>
                    <a:pt x="86777" y="58794"/>
                  </a:cubicBezTo>
                  <a:cubicBezTo>
                    <a:pt x="80745" y="68764"/>
                    <a:pt x="79284" y="79876"/>
                    <a:pt x="79158" y="91433"/>
                  </a:cubicBezTo>
                  <a:cubicBezTo>
                    <a:pt x="74268" y="92449"/>
                    <a:pt x="69061" y="92703"/>
                    <a:pt x="64426" y="94608"/>
                  </a:cubicBezTo>
                  <a:cubicBezTo>
                    <a:pt x="22389" y="111754"/>
                    <a:pt x="22134" y="111881"/>
                    <a:pt x="23595" y="65144"/>
                  </a:cubicBezTo>
                  <a:cubicBezTo>
                    <a:pt x="24166" y="47047"/>
                    <a:pt x="18959" y="33521"/>
                    <a:pt x="3021" y="26028"/>
                  </a:cubicBezTo>
                  <a:cubicBezTo>
                    <a:pt x="-1741" y="17837"/>
                    <a:pt x="-217" y="9645"/>
                    <a:pt x="3084" y="14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1" name="Полилиния: фигура 270">
              <a:extLst>
                <a:ext uri="{FF2B5EF4-FFF2-40B4-BE49-F238E27FC236}">
                  <a16:creationId xmlns="" xmlns:a16="http://schemas.microsoft.com/office/drawing/2014/main" id="{EA581C6D-4D26-4C98-8837-81598CC3DCED}"/>
                </a:ext>
              </a:extLst>
            </p:cNvPr>
            <p:cNvSpPr/>
            <p:nvPr/>
          </p:nvSpPr>
          <p:spPr>
            <a:xfrm>
              <a:off x="3026467" y="1384116"/>
              <a:ext cx="143896" cy="79257"/>
            </a:xfrm>
            <a:custGeom>
              <a:avLst/>
              <a:gdLst>
                <a:gd name="connsiteX0" fmla="*/ 143897 w 143896"/>
                <a:gd name="connsiteY0" fmla="*/ 57277 h 79257"/>
                <a:gd name="connsiteX1" fmla="*/ 26041 w 143896"/>
                <a:gd name="connsiteY1" fmla="*/ 74422 h 79257"/>
                <a:gd name="connsiteX2" fmla="*/ 577 w 143896"/>
                <a:gd name="connsiteY2" fmla="*/ 69469 h 79257"/>
                <a:gd name="connsiteX3" fmla="*/ 17659 w 143896"/>
                <a:gd name="connsiteY3" fmla="*/ 52896 h 79257"/>
                <a:gd name="connsiteX4" fmla="*/ 113353 w 143896"/>
                <a:gd name="connsiteY4" fmla="*/ 0 h 79257"/>
                <a:gd name="connsiteX5" fmla="*/ 128593 w 143896"/>
                <a:gd name="connsiteY5" fmla="*/ 40894 h 79257"/>
                <a:gd name="connsiteX6" fmla="*/ 128593 w 143896"/>
                <a:gd name="connsiteY6" fmla="*/ 40894 h 79257"/>
                <a:gd name="connsiteX7" fmla="*/ 143833 w 143896"/>
                <a:gd name="connsiteY7" fmla="*/ 57214 h 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896" h="79257">
                  <a:moveTo>
                    <a:pt x="143897" y="57277"/>
                  </a:moveTo>
                  <a:cubicBezTo>
                    <a:pt x="104082" y="58420"/>
                    <a:pt x="63379" y="51499"/>
                    <a:pt x="26041" y="74422"/>
                  </a:cubicBezTo>
                  <a:cubicBezTo>
                    <a:pt x="17786" y="79502"/>
                    <a:pt x="4705" y="83884"/>
                    <a:pt x="577" y="69469"/>
                  </a:cubicBezTo>
                  <a:cubicBezTo>
                    <a:pt x="-2852" y="57468"/>
                    <a:pt x="9785" y="53975"/>
                    <a:pt x="17659" y="52896"/>
                  </a:cubicBezTo>
                  <a:cubicBezTo>
                    <a:pt x="55759" y="47689"/>
                    <a:pt x="77222" y="8573"/>
                    <a:pt x="113353" y="0"/>
                  </a:cubicBezTo>
                  <a:cubicBezTo>
                    <a:pt x="105479" y="19177"/>
                    <a:pt x="107321" y="34227"/>
                    <a:pt x="128593" y="40894"/>
                  </a:cubicBezTo>
                  <a:lnTo>
                    <a:pt x="128593" y="40894"/>
                  </a:lnTo>
                  <a:cubicBezTo>
                    <a:pt x="133673" y="46355"/>
                    <a:pt x="138753" y="51753"/>
                    <a:pt x="143833" y="572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2" name="Полилиния: фигура 271">
              <a:extLst>
                <a:ext uri="{FF2B5EF4-FFF2-40B4-BE49-F238E27FC236}">
                  <a16:creationId xmlns="" xmlns:a16="http://schemas.microsoft.com/office/drawing/2014/main" id="{34153D1E-DD1F-47D7-9F93-0807FDC3B8A3}"/>
                </a:ext>
              </a:extLst>
            </p:cNvPr>
            <p:cNvSpPr/>
            <p:nvPr/>
          </p:nvSpPr>
          <p:spPr>
            <a:xfrm>
              <a:off x="1605401" y="65225"/>
              <a:ext cx="73287" cy="112415"/>
            </a:xfrm>
            <a:custGeom>
              <a:avLst/>
              <a:gdLst>
                <a:gd name="connsiteX0" fmla="*/ 71570 w 73287"/>
                <a:gd name="connsiteY0" fmla="*/ 99494 h 112415"/>
                <a:gd name="connsiteX1" fmla="*/ 61219 w 73287"/>
                <a:gd name="connsiteY1" fmla="*/ 110734 h 112415"/>
                <a:gd name="connsiteX2" fmla="*/ 29025 w 73287"/>
                <a:gd name="connsiteY2" fmla="*/ 91303 h 112415"/>
                <a:gd name="connsiteX3" fmla="*/ 6228 w 73287"/>
                <a:gd name="connsiteY3" fmla="*/ 11991 h 112415"/>
                <a:gd name="connsiteX4" fmla="*/ 28707 w 73287"/>
                <a:gd name="connsiteY4" fmla="*/ 1132 h 112415"/>
                <a:gd name="connsiteX5" fmla="*/ 40455 w 73287"/>
                <a:gd name="connsiteY5" fmla="*/ 24881 h 112415"/>
                <a:gd name="connsiteX6" fmla="*/ 63950 w 73287"/>
                <a:gd name="connsiteY6" fmla="*/ 83175 h 112415"/>
                <a:gd name="connsiteX7" fmla="*/ 71633 w 73287"/>
                <a:gd name="connsiteY7" fmla="*/ 99494 h 11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287" h="112415">
                  <a:moveTo>
                    <a:pt x="71570" y="99494"/>
                  </a:moveTo>
                  <a:cubicBezTo>
                    <a:pt x="68141" y="103368"/>
                    <a:pt x="65347" y="109273"/>
                    <a:pt x="61219" y="110734"/>
                  </a:cubicBezTo>
                  <a:cubicBezTo>
                    <a:pt x="44455" y="116703"/>
                    <a:pt x="31819" y="105971"/>
                    <a:pt x="29025" y="91303"/>
                  </a:cubicBezTo>
                  <a:cubicBezTo>
                    <a:pt x="23691" y="63807"/>
                    <a:pt x="-14790" y="47170"/>
                    <a:pt x="6228" y="11991"/>
                  </a:cubicBezTo>
                  <a:cubicBezTo>
                    <a:pt x="11054" y="3926"/>
                    <a:pt x="18801" y="-2741"/>
                    <a:pt x="28707" y="1132"/>
                  </a:cubicBezTo>
                  <a:cubicBezTo>
                    <a:pt x="38359" y="4942"/>
                    <a:pt x="39375" y="15293"/>
                    <a:pt x="40455" y="24881"/>
                  </a:cubicBezTo>
                  <a:cubicBezTo>
                    <a:pt x="42931" y="46789"/>
                    <a:pt x="36010" y="73078"/>
                    <a:pt x="63950" y="83175"/>
                  </a:cubicBezTo>
                  <a:cubicBezTo>
                    <a:pt x="71443" y="85969"/>
                    <a:pt x="75888" y="90414"/>
                    <a:pt x="71633" y="9949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3" name="Полилиния: фигура 272">
              <a:extLst>
                <a:ext uri="{FF2B5EF4-FFF2-40B4-BE49-F238E27FC236}">
                  <a16:creationId xmlns="" xmlns:a16="http://schemas.microsoft.com/office/drawing/2014/main" id="{D5AE454F-83DA-4E17-85BD-30B0D9730B71}"/>
                </a:ext>
              </a:extLst>
            </p:cNvPr>
            <p:cNvSpPr/>
            <p:nvPr/>
          </p:nvSpPr>
          <p:spPr>
            <a:xfrm>
              <a:off x="3447160" y="876685"/>
              <a:ext cx="57015" cy="84648"/>
            </a:xfrm>
            <a:custGeom>
              <a:avLst/>
              <a:gdLst>
                <a:gd name="connsiteX0" fmla="*/ 0 w 57015"/>
                <a:gd name="connsiteY0" fmla="*/ 0 h 84648"/>
                <a:gd name="connsiteX1" fmla="*/ 53911 w 57015"/>
                <a:gd name="connsiteY1" fmla="*/ 43752 h 84648"/>
                <a:gd name="connsiteX2" fmla="*/ 51054 w 57015"/>
                <a:gd name="connsiteY2" fmla="*/ 78423 h 84648"/>
                <a:gd name="connsiteX3" fmla="*/ 26607 w 57015"/>
                <a:gd name="connsiteY3" fmla="*/ 81979 h 84648"/>
                <a:gd name="connsiteX4" fmla="*/ 8827 w 57015"/>
                <a:gd name="connsiteY4" fmla="*/ 54801 h 84648"/>
                <a:gd name="connsiteX5" fmla="*/ 0 w 57015"/>
                <a:gd name="connsiteY5" fmla="*/ 0 h 84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015" h="84648">
                  <a:moveTo>
                    <a:pt x="0" y="0"/>
                  </a:moveTo>
                  <a:cubicBezTo>
                    <a:pt x="21146" y="12764"/>
                    <a:pt x="45720" y="17590"/>
                    <a:pt x="53911" y="43752"/>
                  </a:cubicBezTo>
                  <a:cubicBezTo>
                    <a:pt x="57595" y="55563"/>
                    <a:pt x="59436" y="67818"/>
                    <a:pt x="51054" y="78423"/>
                  </a:cubicBezTo>
                  <a:cubicBezTo>
                    <a:pt x="44196" y="87122"/>
                    <a:pt x="35242" y="85090"/>
                    <a:pt x="26607" y="81979"/>
                  </a:cubicBezTo>
                  <a:cubicBezTo>
                    <a:pt x="14605" y="77597"/>
                    <a:pt x="5905" y="68644"/>
                    <a:pt x="8827" y="54801"/>
                  </a:cubicBezTo>
                  <a:cubicBezTo>
                    <a:pt x="12954" y="35116"/>
                    <a:pt x="5905" y="1866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4" name="Полилиния: фигура 273">
              <a:extLst>
                <a:ext uri="{FF2B5EF4-FFF2-40B4-BE49-F238E27FC236}">
                  <a16:creationId xmlns="" xmlns:a16="http://schemas.microsoft.com/office/drawing/2014/main" id="{F24DAB70-2D98-4E79-8F35-3D3079AAA5E3}"/>
                </a:ext>
              </a:extLst>
            </p:cNvPr>
            <p:cNvSpPr/>
            <p:nvPr/>
          </p:nvSpPr>
          <p:spPr>
            <a:xfrm>
              <a:off x="1721970" y="284398"/>
              <a:ext cx="44170" cy="93173"/>
            </a:xfrm>
            <a:custGeom>
              <a:avLst/>
              <a:gdLst>
                <a:gd name="connsiteX0" fmla="*/ 31201 w 44170"/>
                <a:gd name="connsiteY0" fmla="*/ 52153 h 93173"/>
                <a:gd name="connsiteX1" fmla="*/ 31201 w 44170"/>
                <a:gd name="connsiteY1" fmla="*/ 93174 h 93173"/>
                <a:gd name="connsiteX2" fmla="*/ 721 w 44170"/>
                <a:gd name="connsiteY2" fmla="*/ 19450 h 93173"/>
                <a:gd name="connsiteX3" fmla="*/ 4658 w 44170"/>
                <a:gd name="connsiteY3" fmla="*/ 1162 h 93173"/>
                <a:gd name="connsiteX4" fmla="*/ 19136 w 44170"/>
                <a:gd name="connsiteY4" fmla="*/ 9735 h 93173"/>
                <a:gd name="connsiteX5" fmla="*/ 31201 w 44170"/>
                <a:gd name="connsiteY5" fmla="*/ 52089 h 93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70" h="93173">
                  <a:moveTo>
                    <a:pt x="31201" y="52153"/>
                  </a:moveTo>
                  <a:cubicBezTo>
                    <a:pt x="30503" y="65805"/>
                    <a:pt x="60728" y="79521"/>
                    <a:pt x="31201" y="93174"/>
                  </a:cubicBezTo>
                  <a:cubicBezTo>
                    <a:pt x="11834" y="72981"/>
                    <a:pt x="5229" y="46755"/>
                    <a:pt x="721" y="19450"/>
                  </a:cubicBezTo>
                  <a:cubicBezTo>
                    <a:pt x="467" y="12910"/>
                    <a:pt x="-2200" y="4845"/>
                    <a:pt x="4658" y="1162"/>
                  </a:cubicBezTo>
                  <a:cubicBezTo>
                    <a:pt x="11706" y="-2585"/>
                    <a:pt x="17040" y="3384"/>
                    <a:pt x="19136" y="9735"/>
                  </a:cubicBezTo>
                  <a:cubicBezTo>
                    <a:pt x="23835" y="23578"/>
                    <a:pt x="27264" y="37929"/>
                    <a:pt x="31201" y="520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5" name="Полилиния: фигура 274">
              <a:extLst>
                <a:ext uri="{FF2B5EF4-FFF2-40B4-BE49-F238E27FC236}">
                  <a16:creationId xmlns="" xmlns:a16="http://schemas.microsoft.com/office/drawing/2014/main" id="{8AB02712-1005-444C-9D4A-58A9ADE25E22}"/>
                </a:ext>
              </a:extLst>
            </p:cNvPr>
            <p:cNvSpPr/>
            <p:nvPr/>
          </p:nvSpPr>
          <p:spPr>
            <a:xfrm>
              <a:off x="3087179" y="851158"/>
              <a:ext cx="68652" cy="50943"/>
            </a:xfrm>
            <a:custGeom>
              <a:avLst/>
              <a:gdLst>
                <a:gd name="connsiteX0" fmla="*/ 63 w 68652"/>
                <a:gd name="connsiteY0" fmla="*/ 0 h 50943"/>
                <a:gd name="connsiteX1" fmla="*/ 55626 w 68652"/>
                <a:gd name="connsiteY1" fmla="*/ 21273 h 50943"/>
                <a:gd name="connsiteX2" fmla="*/ 66929 w 68652"/>
                <a:gd name="connsiteY2" fmla="*/ 42164 h 50943"/>
                <a:gd name="connsiteX3" fmla="*/ 44132 w 68652"/>
                <a:gd name="connsiteY3" fmla="*/ 49022 h 50943"/>
                <a:gd name="connsiteX4" fmla="*/ 0 w 68652"/>
                <a:gd name="connsiteY4" fmla="*/ 0 h 5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52" h="50943">
                  <a:moveTo>
                    <a:pt x="63" y="0"/>
                  </a:moveTo>
                  <a:cubicBezTo>
                    <a:pt x="23241" y="8763"/>
                    <a:pt x="39560" y="14605"/>
                    <a:pt x="55626" y="21273"/>
                  </a:cubicBezTo>
                  <a:cubicBezTo>
                    <a:pt x="64071" y="24765"/>
                    <a:pt x="72326" y="30290"/>
                    <a:pt x="66929" y="42164"/>
                  </a:cubicBezTo>
                  <a:cubicBezTo>
                    <a:pt x="62166" y="52705"/>
                    <a:pt x="53022" y="52007"/>
                    <a:pt x="44132" y="49022"/>
                  </a:cubicBezTo>
                  <a:cubicBezTo>
                    <a:pt x="24193" y="42291"/>
                    <a:pt x="9652" y="29464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6" name="Полилиния: фигура 275">
              <a:extLst>
                <a:ext uri="{FF2B5EF4-FFF2-40B4-BE49-F238E27FC236}">
                  <a16:creationId xmlns="" xmlns:a16="http://schemas.microsoft.com/office/drawing/2014/main" id="{B5E3A796-82E4-4226-BA9E-48FBE2E1CC69}"/>
                </a:ext>
              </a:extLst>
            </p:cNvPr>
            <p:cNvSpPr/>
            <p:nvPr/>
          </p:nvSpPr>
          <p:spPr>
            <a:xfrm>
              <a:off x="1669288" y="140419"/>
              <a:ext cx="37527" cy="78567"/>
            </a:xfrm>
            <a:custGeom>
              <a:avLst/>
              <a:gdLst>
                <a:gd name="connsiteX0" fmla="*/ 7683 w 37527"/>
                <a:gd name="connsiteY0" fmla="*/ 24300 h 78567"/>
                <a:gd name="connsiteX1" fmla="*/ 0 w 37527"/>
                <a:gd name="connsiteY1" fmla="*/ 7981 h 78567"/>
                <a:gd name="connsiteX2" fmla="*/ 25717 w 37527"/>
                <a:gd name="connsiteY2" fmla="*/ 12870 h 78567"/>
                <a:gd name="connsiteX3" fmla="*/ 33020 w 37527"/>
                <a:gd name="connsiteY3" fmla="*/ 43922 h 78567"/>
                <a:gd name="connsiteX4" fmla="*/ 28639 w 37527"/>
                <a:gd name="connsiteY4" fmla="*/ 78339 h 78567"/>
                <a:gd name="connsiteX5" fmla="*/ 13398 w 37527"/>
                <a:gd name="connsiteY5" fmla="*/ 47224 h 78567"/>
                <a:gd name="connsiteX6" fmla="*/ 7620 w 37527"/>
                <a:gd name="connsiteY6" fmla="*/ 24364 h 7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27" h="78567">
                  <a:moveTo>
                    <a:pt x="7683" y="24300"/>
                  </a:moveTo>
                  <a:cubicBezTo>
                    <a:pt x="5143" y="18839"/>
                    <a:pt x="2604" y="13378"/>
                    <a:pt x="0" y="7981"/>
                  </a:cubicBezTo>
                  <a:cubicBezTo>
                    <a:pt x="11049" y="-5354"/>
                    <a:pt x="20066" y="-782"/>
                    <a:pt x="25717" y="12870"/>
                  </a:cubicBezTo>
                  <a:cubicBezTo>
                    <a:pt x="29718" y="22522"/>
                    <a:pt x="31623" y="33381"/>
                    <a:pt x="33020" y="43922"/>
                  </a:cubicBezTo>
                  <a:cubicBezTo>
                    <a:pt x="34607" y="56114"/>
                    <a:pt x="44514" y="75418"/>
                    <a:pt x="28639" y="78339"/>
                  </a:cubicBezTo>
                  <a:cubicBezTo>
                    <a:pt x="14351" y="80943"/>
                    <a:pt x="14542" y="60686"/>
                    <a:pt x="13398" y="47224"/>
                  </a:cubicBezTo>
                  <a:cubicBezTo>
                    <a:pt x="12764" y="39477"/>
                    <a:pt x="9589" y="31984"/>
                    <a:pt x="7620" y="243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7" name="Полилиния: фигура 276">
              <a:extLst>
                <a:ext uri="{FF2B5EF4-FFF2-40B4-BE49-F238E27FC236}">
                  <a16:creationId xmlns="" xmlns:a16="http://schemas.microsoft.com/office/drawing/2014/main" id="{D3D6E1E0-EB87-4E9B-9391-2D58752B1266}"/>
                </a:ext>
              </a:extLst>
            </p:cNvPr>
            <p:cNvSpPr/>
            <p:nvPr/>
          </p:nvSpPr>
          <p:spPr>
            <a:xfrm>
              <a:off x="2062035" y="331147"/>
              <a:ext cx="49767" cy="33859"/>
            </a:xfrm>
            <a:custGeom>
              <a:avLst/>
              <a:gdLst>
                <a:gd name="connsiteX0" fmla="*/ 0 w 49767"/>
                <a:gd name="connsiteY0" fmla="*/ 4705 h 33859"/>
                <a:gd name="connsiteX1" fmla="*/ 48514 w 49767"/>
                <a:gd name="connsiteY1" fmla="*/ 13024 h 33859"/>
                <a:gd name="connsiteX2" fmla="*/ 38544 w 49767"/>
                <a:gd name="connsiteY2" fmla="*/ 32074 h 33859"/>
                <a:gd name="connsiteX3" fmla="*/ 0 w 49767"/>
                <a:gd name="connsiteY3" fmla="*/ 4705 h 3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767" h="33859">
                  <a:moveTo>
                    <a:pt x="0" y="4705"/>
                  </a:moveTo>
                  <a:cubicBezTo>
                    <a:pt x="19050" y="3943"/>
                    <a:pt x="36513" y="-9582"/>
                    <a:pt x="48514" y="13024"/>
                  </a:cubicBezTo>
                  <a:cubicBezTo>
                    <a:pt x="52578" y="20644"/>
                    <a:pt x="46101" y="29534"/>
                    <a:pt x="38544" y="32074"/>
                  </a:cubicBezTo>
                  <a:cubicBezTo>
                    <a:pt x="18479" y="38741"/>
                    <a:pt x="8826" y="26105"/>
                    <a:pt x="0" y="47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8" name="Полилиния: фигура 277">
              <a:extLst>
                <a:ext uri="{FF2B5EF4-FFF2-40B4-BE49-F238E27FC236}">
                  <a16:creationId xmlns="" xmlns:a16="http://schemas.microsoft.com/office/drawing/2014/main" id="{5F375A76-9358-4DA9-9914-B23F0A11D08C}"/>
                </a:ext>
              </a:extLst>
            </p:cNvPr>
            <p:cNvSpPr/>
            <p:nvPr/>
          </p:nvSpPr>
          <p:spPr>
            <a:xfrm>
              <a:off x="2443846" y="646513"/>
              <a:ext cx="41514" cy="37892"/>
            </a:xfrm>
            <a:custGeom>
              <a:avLst/>
              <a:gdLst>
                <a:gd name="connsiteX0" fmla="*/ 16207 w 41514"/>
                <a:gd name="connsiteY0" fmla="*/ 37829 h 37892"/>
                <a:gd name="connsiteX1" fmla="*/ 14 w 41514"/>
                <a:gd name="connsiteY1" fmla="*/ 23795 h 37892"/>
                <a:gd name="connsiteX2" fmla="*/ 26176 w 41514"/>
                <a:gd name="connsiteY2" fmla="*/ 300 h 37892"/>
                <a:gd name="connsiteX3" fmla="*/ 41353 w 41514"/>
                <a:gd name="connsiteY3" fmla="*/ 12810 h 37892"/>
                <a:gd name="connsiteX4" fmla="*/ 16207 w 41514"/>
                <a:gd name="connsiteY4" fmla="*/ 37892 h 3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14" h="37892">
                  <a:moveTo>
                    <a:pt x="16207" y="37829"/>
                  </a:moveTo>
                  <a:cubicBezTo>
                    <a:pt x="6999" y="37130"/>
                    <a:pt x="-367" y="33638"/>
                    <a:pt x="14" y="23795"/>
                  </a:cubicBezTo>
                  <a:cubicBezTo>
                    <a:pt x="776" y="6777"/>
                    <a:pt x="13540" y="2459"/>
                    <a:pt x="26176" y="300"/>
                  </a:cubicBezTo>
                  <a:cubicBezTo>
                    <a:pt x="34114" y="-1097"/>
                    <a:pt x="42813" y="2269"/>
                    <a:pt x="41353" y="12810"/>
                  </a:cubicBezTo>
                  <a:cubicBezTo>
                    <a:pt x="39321" y="27732"/>
                    <a:pt x="28716" y="35035"/>
                    <a:pt x="16207" y="3789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79" name="Полилиния: фигура 278">
              <a:extLst>
                <a:ext uri="{FF2B5EF4-FFF2-40B4-BE49-F238E27FC236}">
                  <a16:creationId xmlns="" xmlns:a16="http://schemas.microsoft.com/office/drawing/2014/main" id="{A8855F0E-CBD2-4138-88BB-CCCCBDD304D7}"/>
                </a:ext>
              </a:extLst>
            </p:cNvPr>
            <p:cNvSpPr/>
            <p:nvPr/>
          </p:nvSpPr>
          <p:spPr>
            <a:xfrm>
              <a:off x="3194169" y="863821"/>
              <a:ext cx="37091" cy="45756"/>
            </a:xfrm>
            <a:custGeom>
              <a:avLst/>
              <a:gdLst>
                <a:gd name="connsiteX0" fmla="*/ 37028 w 37091"/>
                <a:gd name="connsiteY0" fmla="*/ 45693 h 45756"/>
                <a:gd name="connsiteX1" fmla="*/ 14168 w 37091"/>
                <a:gd name="connsiteY1" fmla="*/ 32676 h 45756"/>
                <a:gd name="connsiteX2" fmla="*/ 452 w 37091"/>
                <a:gd name="connsiteY2" fmla="*/ 11022 h 45756"/>
                <a:gd name="connsiteX3" fmla="*/ 18359 w 37091"/>
                <a:gd name="connsiteY3" fmla="*/ 36 h 45756"/>
                <a:gd name="connsiteX4" fmla="*/ 36139 w 37091"/>
                <a:gd name="connsiteY4" fmla="*/ 21690 h 45756"/>
                <a:gd name="connsiteX5" fmla="*/ 37092 w 37091"/>
                <a:gd name="connsiteY5" fmla="*/ 45757 h 45756"/>
                <a:gd name="connsiteX6" fmla="*/ 37092 w 37091"/>
                <a:gd name="connsiteY6" fmla="*/ 45757 h 4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1" h="45756">
                  <a:moveTo>
                    <a:pt x="37028" y="45693"/>
                  </a:moveTo>
                  <a:cubicBezTo>
                    <a:pt x="29345" y="41439"/>
                    <a:pt x="21026" y="38137"/>
                    <a:pt x="14168" y="32676"/>
                  </a:cubicBezTo>
                  <a:cubicBezTo>
                    <a:pt x="7501" y="27405"/>
                    <a:pt x="-2215" y="22389"/>
                    <a:pt x="452" y="11022"/>
                  </a:cubicBezTo>
                  <a:cubicBezTo>
                    <a:pt x="2484" y="2195"/>
                    <a:pt x="10549" y="-345"/>
                    <a:pt x="18359" y="36"/>
                  </a:cubicBezTo>
                  <a:cubicBezTo>
                    <a:pt x="30932" y="608"/>
                    <a:pt x="34996" y="10196"/>
                    <a:pt x="36139" y="21690"/>
                  </a:cubicBezTo>
                  <a:cubicBezTo>
                    <a:pt x="36901" y="29628"/>
                    <a:pt x="36774" y="37692"/>
                    <a:pt x="37092" y="45757"/>
                  </a:cubicBezTo>
                  <a:lnTo>
                    <a:pt x="37092" y="4575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0" name="Полилиния: фигура 279">
              <a:extLst>
                <a:ext uri="{FF2B5EF4-FFF2-40B4-BE49-F238E27FC236}">
                  <a16:creationId xmlns="" xmlns:a16="http://schemas.microsoft.com/office/drawing/2014/main" id="{1A405B7D-2353-4471-A378-03B7178B6DAA}"/>
                </a:ext>
              </a:extLst>
            </p:cNvPr>
            <p:cNvSpPr/>
            <p:nvPr/>
          </p:nvSpPr>
          <p:spPr>
            <a:xfrm>
              <a:off x="3561996" y="769548"/>
              <a:ext cx="29626" cy="29986"/>
            </a:xfrm>
            <a:custGeom>
              <a:avLst/>
              <a:gdLst>
                <a:gd name="connsiteX0" fmla="*/ 29626 w 29626"/>
                <a:gd name="connsiteY0" fmla="*/ 17538 h 29986"/>
                <a:gd name="connsiteX1" fmla="*/ 17752 w 29626"/>
                <a:gd name="connsiteY1" fmla="*/ 29984 h 29986"/>
                <a:gd name="connsiteX2" fmla="*/ 99 w 29626"/>
                <a:gd name="connsiteY2" fmla="*/ 12585 h 29986"/>
                <a:gd name="connsiteX3" fmla="*/ 11275 w 29626"/>
                <a:gd name="connsiteY3" fmla="*/ 75 h 29986"/>
                <a:gd name="connsiteX4" fmla="*/ 29626 w 29626"/>
                <a:gd name="connsiteY4" fmla="*/ 17474 h 29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26" h="29986">
                  <a:moveTo>
                    <a:pt x="29626" y="17538"/>
                  </a:moveTo>
                  <a:cubicBezTo>
                    <a:pt x="29626" y="25983"/>
                    <a:pt x="25055" y="30111"/>
                    <a:pt x="17752" y="29984"/>
                  </a:cubicBezTo>
                  <a:cubicBezTo>
                    <a:pt x="7465" y="29793"/>
                    <a:pt x="1242" y="23507"/>
                    <a:pt x="99" y="12585"/>
                  </a:cubicBezTo>
                  <a:cubicBezTo>
                    <a:pt x="-726" y="4393"/>
                    <a:pt x="3655" y="-687"/>
                    <a:pt x="11275" y="75"/>
                  </a:cubicBezTo>
                  <a:cubicBezTo>
                    <a:pt x="20927" y="1028"/>
                    <a:pt x="27594" y="6743"/>
                    <a:pt x="29626" y="174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1" name="Полилиния: фигура 280">
              <a:extLst>
                <a:ext uri="{FF2B5EF4-FFF2-40B4-BE49-F238E27FC236}">
                  <a16:creationId xmlns="" xmlns:a16="http://schemas.microsoft.com/office/drawing/2014/main" id="{CED05A47-F708-46ED-B275-131887700B5B}"/>
                </a:ext>
              </a:extLst>
            </p:cNvPr>
            <p:cNvSpPr/>
            <p:nvPr/>
          </p:nvSpPr>
          <p:spPr>
            <a:xfrm>
              <a:off x="1675892" y="73914"/>
              <a:ext cx="26277" cy="35078"/>
            </a:xfrm>
            <a:custGeom>
              <a:avLst/>
              <a:gdLst>
                <a:gd name="connsiteX0" fmla="*/ 11366 w 26277"/>
                <a:gd name="connsiteY0" fmla="*/ 0 h 35078"/>
                <a:gd name="connsiteX1" fmla="*/ 26162 w 26277"/>
                <a:gd name="connsiteY1" fmla="*/ 20447 h 35078"/>
                <a:gd name="connsiteX2" fmla="*/ 13335 w 26277"/>
                <a:gd name="connsiteY2" fmla="*/ 34671 h 35078"/>
                <a:gd name="connsiteX3" fmla="*/ 0 w 26277"/>
                <a:gd name="connsiteY3" fmla="*/ 13145 h 35078"/>
                <a:gd name="connsiteX4" fmla="*/ 11366 w 26277"/>
                <a:gd name="connsiteY4" fmla="*/ 0 h 3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77" h="35078">
                  <a:moveTo>
                    <a:pt x="11366" y="0"/>
                  </a:moveTo>
                  <a:cubicBezTo>
                    <a:pt x="21018" y="2667"/>
                    <a:pt x="25210" y="10668"/>
                    <a:pt x="26162" y="20447"/>
                  </a:cubicBezTo>
                  <a:cubicBezTo>
                    <a:pt x="27051" y="29718"/>
                    <a:pt x="22796" y="36894"/>
                    <a:pt x="13335" y="34671"/>
                  </a:cubicBezTo>
                  <a:cubicBezTo>
                    <a:pt x="3492" y="32385"/>
                    <a:pt x="0" y="23241"/>
                    <a:pt x="0" y="13145"/>
                  </a:cubicBezTo>
                  <a:cubicBezTo>
                    <a:pt x="0" y="5715"/>
                    <a:pt x="3365" y="445"/>
                    <a:pt x="11366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2" name="Полилиния: фигура 281">
              <a:extLst>
                <a:ext uri="{FF2B5EF4-FFF2-40B4-BE49-F238E27FC236}">
                  <a16:creationId xmlns="" xmlns:a16="http://schemas.microsoft.com/office/drawing/2014/main" id="{2160662B-18C5-47FB-B9E0-56B4296AD56D}"/>
                </a:ext>
              </a:extLst>
            </p:cNvPr>
            <p:cNvSpPr/>
            <p:nvPr/>
          </p:nvSpPr>
          <p:spPr>
            <a:xfrm>
              <a:off x="2896044" y="966728"/>
              <a:ext cx="68516" cy="49149"/>
            </a:xfrm>
            <a:custGeom>
              <a:avLst/>
              <a:gdLst>
                <a:gd name="connsiteX0" fmla="*/ 68516 w 68516"/>
                <a:gd name="connsiteY0" fmla="*/ 49149 h 49149"/>
                <a:gd name="connsiteX1" fmla="*/ 0 w 68516"/>
                <a:gd name="connsiteY1" fmla="*/ 0 h 49149"/>
                <a:gd name="connsiteX2" fmla="*/ 68516 w 68516"/>
                <a:gd name="connsiteY2" fmla="*/ 49149 h 49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16" h="49149">
                  <a:moveTo>
                    <a:pt x="68516" y="49149"/>
                  </a:moveTo>
                  <a:cubicBezTo>
                    <a:pt x="40894" y="40450"/>
                    <a:pt x="12001" y="33782"/>
                    <a:pt x="0" y="0"/>
                  </a:cubicBezTo>
                  <a:cubicBezTo>
                    <a:pt x="21654" y="18288"/>
                    <a:pt x="53276" y="20511"/>
                    <a:pt x="68516" y="4914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3" name="Полилиния: фигура 282">
              <a:extLst>
                <a:ext uri="{FF2B5EF4-FFF2-40B4-BE49-F238E27FC236}">
                  <a16:creationId xmlns="" xmlns:a16="http://schemas.microsoft.com/office/drawing/2014/main" id="{2FEB00F9-97A4-48F4-B3F8-DA64761E6ECD}"/>
                </a:ext>
              </a:extLst>
            </p:cNvPr>
            <p:cNvSpPr/>
            <p:nvPr/>
          </p:nvSpPr>
          <p:spPr>
            <a:xfrm>
              <a:off x="6933132" y="5575493"/>
              <a:ext cx="1214332" cy="1329384"/>
            </a:xfrm>
            <a:custGeom>
              <a:avLst/>
              <a:gdLst>
                <a:gd name="connsiteX0" fmla="*/ 1205027 w 1214332"/>
                <a:gd name="connsiteY0" fmla="*/ 15328 h 1329384"/>
                <a:gd name="connsiteX1" fmla="*/ 1209092 w 1214332"/>
                <a:gd name="connsiteY1" fmla="*/ 47713 h 1329384"/>
                <a:gd name="connsiteX2" fmla="*/ 1156260 w 1214332"/>
                <a:gd name="connsiteY2" fmla="*/ 72478 h 1329384"/>
                <a:gd name="connsiteX3" fmla="*/ 1092760 w 1214332"/>
                <a:gd name="connsiteY3" fmla="*/ 98894 h 1329384"/>
                <a:gd name="connsiteX4" fmla="*/ 1085521 w 1214332"/>
                <a:gd name="connsiteY4" fmla="*/ 107530 h 1329384"/>
                <a:gd name="connsiteX5" fmla="*/ 944106 w 1214332"/>
                <a:gd name="connsiteY5" fmla="*/ 142011 h 1329384"/>
                <a:gd name="connsiteX6" fmla="*/ 823774 w 1214332"/>
                <a:gd name="connsiteY6" fmla="*/ 125691 h 1329384"/>
                <a:gd name="connsiteX7" fmla="*/ 802691 w 1214332"/>
                <a:gd name="connsiteY7" fmla="*/ 129057 h 1329384"/>
                <a:gd name="connsiteX8" fmla="*/ 747891 w 1214332"/>
                <a:gd name="connsiteY8" fmla="*/ 165188 h 1329384"/>
                <a:gd name="connsiteX9" fmla="*/ 726237 w 1214332"/>
                <a:gd name="connsiteY9" fmla="*/ 193129 h 1329384"/>
                <a:gd name="connsiteX10" fmla="*/ 757162 w 1214332"/>
                <a:gd name="connsiteY10" fmla="*/ 207988 h 1329384"/>
                <a:gd name="connsiteX11" fmla="*/ 802882 w 1214332"/>
                <a:gd name="connsiteY11" fmla="*/ 179349 h 1329384"/>
                <a:gd name="connsiteX12" fmla="*/ 818757 w 1214332"/>
                <a:gd name="connsiteY12" fmla="*/ 175349 h 1329384"/>
                <a:gd name="connsiteX13" fmla="*/ 956298 w 1214332"/>
                <a:gd name="connsiteY13" fmla="*/ 208813 h 1329384"/>
                <a:gd name="connsiteX14" fmla="*/ 1014527 w 1214332"/>
                <a:gd name="connsiteY14" fmla="*/ 236372 h 1329384"/>
                <a:gd name="connsiteX15" fmla="*/ 968871 w 1214332"/>
                <a:gd name="connsiteY15" fmla="*/ 251422 h 1329384"/>
                <a:gd name="connsiteX16" fmla="*/ 849491 w 1214332"/>
                <a:gd name="connsiteY16" fmla="*/ 234976 h 1329384"/>
                <a:gd name="connsiteX17" fmla="*/ 913499 w 1214332"/>
                <a:gd name="connsiteY17" fmla="*/ 256693 h 1329384"/>
                <a:gd name="connsiteX18" fmla="*/ 930898 w 1214332"/>
                <a:gd name="connsiteY18" fmla="*/ 285204 h 1329384"/>
                <a:gd name="connsiteX19" fmla="*/ 1011099 w 1214332"/>
                <a:gd name="connsiteY19" fmla="*/ 327813 h 1329384"/>
                <a:gd name="connsiteX20" fmla="*/ 1103110 w 1214332"/>
                <a:gd name="connsiteY20" fmla="*/ 417729 h 1329384"/>
                <a:gd name="connsiteX21" fmla="*/ 1135114 w 1214332"/>
                <a:gd name="connsiteY21" fmla="*/ 589561 h 1329384"/>
                <a:gd name="connsiteX22" fmla="*/ 1085457 w 1214332"/>
                <a:gd name="connsiteY22" fmla="*/ 616739 h 1329384"/>
                <a:gd name="connsiteX23" fmla="*/ 1021386 w 1214332"/>
                <a:gd name="connsiteY23" fmla="*/ 555842 h 1329384"/>
                <a:gd name="connsiteX24" fmla="*/ 946519 w 1214332"/>
                <a:gd name="connsiteY24" fmla="*/ 505296 h 1329384"/>
                <a:gd name="connsiteX25" fmla="*/ 902196 w 1214332"/>
                <a:gd name="connsiteY25" fmla="*/ 484151 h 1329384"/>
                <a:gd name="connsiteX26" fmla="*/ 877050 w 1214332"/>
                <a:gd name="connsiteY26" fmla="*/ 484151 h 1329384"/>
                <a:gd name="connsiteX27" fmla="*/ 880161 w 1214332"/>
                <a:gd name="connsiteY27" fmla="*/ 507265 h 1329384"/>
                <a:gd name="connsiteX28" fmla="*/ 914833 w 1214332"/>
                <a:gd name="connsiteY28" fmla="*/ 661253 h 1329384"/>
                <a:gd name="connsiteX29" fmla="*/ 950011 w 1214332"/>
                <a:gd name="connsiteY29" fmla="*/ 707608 h 1329384"/>
                <a:gd name="connsiteX30" fmla="*/ 957314 w 1214332"/>
                <a:gd name="connsiteY30" fmla="*/ 709640 h 1329384"/>
                <a:gd name="connsiteX31" fmla="*/ 983032 w 1214332"/>
                <a:gd name="connsiteY31" fmla="*/ 777585 h 1329384"/>
                <a:gd name="connsiteX32" fmla="*/ 1030466 w 1214332"/>
                <a:gd name="connsiteY32" fmla="*/ 822290 h 1329384"/>
                <a:gd name="connsiteX33" fmla="*/ 1063423 w 1214332"/>
                <a:gd name="connsiteY33" fmla="*/ 813400 h 1329384"/>
                <a:gd name="connsiteX34" fmla="*/ 1092760 w 1214332"/>
                <a:gd name="connsiteY34" fmla="*/ 835942 h 1329384"/>
                <a:gd name="connsiteX35" fmla="*/ 1087997 w 1214332"/>
                <a:gd name="connsiteY35" fmla="*/ 873535 h 1329384"/>
                <a:gd name="connsiteX36" fmla="*/ 1039229 w 1214332"/>
                <a:gd name="connsiteY36" fmla="*/ 954307 h 1329384"/>
                <a:gd name="connsiteX37" fmla="*/ 1040626 w 1214332"/>
                <a:gd name="connsiteY37" fmla="*/ 995265 h 1329384"/>
                <a:gd name="connsiteX38" fmla="*/ 1044309 w 1214332"/>
                <a:gd name="connsiteY38" fmla="*/ 1032412 h 1329384"/>
                <a:gd name="connsiteX39" fmla="*/ 999478 w 1214332"/>
                <a:gd name="connsiteY39" fmla="*/ 1024856 h 1329384"/>
                <a:gd name="connsiteX40" fmla="*/ 964553 w 1214332"/>
                <a:gd name="connsiteY40" fmla="*/ 971388 h 1329384"/>
                <a:gd name="connsiteX41" fmla="*/ 941439 w 1214332"/>
                <a:gd name="connsiteY41" fmla="*/ 954180 h 1329384"/>
                <a:gd name="connsiteX42" fmla="*/ 924485 w 1214332"/>
                <a:gd name="connsiteY42" fmla="*/ 983199 h 1329384"/>
                <a:gd name="connsiteX43" fmla="*/ 903530 w 1214332"/>
                <a:gd name="connsiteY43" fmla="*/ 1028920 h 1329384"/>
                <a:gd name="connsiteX44" fmla="*/ 856794 w 1214332"/>
                <a:gd name="connsiteY44" fmla="*/ 981930 h 1329384"/>
                <a:gd name="connsiteX45" fmla="*/ 829870 w 1214332"/>
                <a:gd name="connsiteY45" fmla="*/ 952402 h 1329384"/>
                <a:gd name="connsiteX46" fmla="*/ 771703 w 1214332"/>
                <a:gd name="connsiteY46" fmla="*/ 924906 h 1329384"/>
                <a:gd name="connsiteX47" fmla="*/ 741033 w 1214332"/>
                <a:gd name="connsiteY47" fmla="*/ 928589 h 1329384"/>
                <a:gd name="connsiteX48" fmla="*/ 731000 w 1214332"/>
                <a:gd name="connsiteY48" fmla="*/ 961038 h 1329384"/>
                <a:gd name="connsiteX49" fmla="*/ 800024 w 1214332"/>
                <a:gd name="connsiteY49" fmla="*/ 1028475 h 1329384"/>
                <a:gd name="connsiteX50" fmla="*/ 837680 w 1214332"/>
                <a:gd name="connsiteY50" fmla="*/ 1034063 h 1329384"/>
                <a:gd name="connsiteX51" fmla="*/ 867588 w 1214332"/>
                <a:gd name="connsiteY51" fmla="*/ 1048478 h 1329384"/>
                <a:gd name="connsiteX52" fmla="*/ 849809 w 1214332"/>
                <a:gd name="connsiteY52" fmla="*/ 1070195 h 1329384"/>
                <a:gd name="connsiteX53" fmla="*/ 836410 w 1214332"/>
                <a:gd name="connsiteY53" fmla="*/ 1173510 h 1329384"/>
                <a:gd name="connsiteX54" fmla="*/ 884861 w 1214332"/>
                <a:gd name="connsiteY54" fmla="*/ 1189448 h 1329384"/>
                <a:gd name="connsiteX55" fmla="*/ 899593 w 1214332"/>
                <a:gd name="connsiteY55" fmla="*/ 1168367 h 1329384"/>
                <a:gd name="connsiteX56" fmla="*/ 883019 w 1214332"/>
                <a:gd name="connsiteY56" fmla="*/ 1153825 h 1329384"/>
                <a:gd name="connsiteX57" fmla="*/ 866953 w 1214332"/>
                <a:gd name="connsiteY57" fmla="*/ 1126266 h 1329384"/>
                <a:gd name="connsiteX58" fmla="*/ 918897 w 1214332"/>
                <a:gd name="connsiteY58" fmla="*/ 1084736 h 1329384"/>
                <a:gd name="connsiteX59" fmla="*/ 1017893 w 1214332"/>
                <a:gd name="connsiteY59" fmla="*/ 1107406 h 1329384"/>
                <a:gd name="connsiteX60" fmla="*/ 1037451 w 1214332"/>
                <a:gd name="connsiteY60" fmla="*/ 1116423 h 1329384"/>
                <a:gd name="connsiteX61" fmla="*/ 1037896 w 1214332"/>
                <a:gd name="connsiteY61" fmla="*/ 1134458 h 1329384"/>
                <a:gd name="connsiteX62" fmla="*/ 1038848 w 1214332"/>
                <a:gd name="connsiteY62" fmla="*/ 1179923 h 1329384"/>
                <a:gd name="connsiteX63" fmla="*/ 1084886 w 1214332"/>
                <a:gd name="connsiteY63" fmla="*/ 1263553 h 1329384"/>
                <a:gd name="connsiteX64" fmla="*/ 1040245 w 1214332"/>
                <a:gd name="connsiteY64" fmla="*/ 1328832 h 1329384"/>
                <a:gd name="connsiteX65" fmla="*/ 962521 w 1214332"/>
                <a:gd name="connsiteY65" fmla="*/ 1308702 h 1329384"/>
                <a:gd name="connsiteX66" fmla="*/ 930708 w 1214332"/>
                <a:gd name="connsiteY66" fmla="*/ 1307940 h 1329384"/>
                <a:gd name="connsiteX67" fmla="*/ 861937 w 1214332"/>
                <a:gd name="connsiteY67" fmla="*/ 1303305 h 1329384"/>
                <a:gd name="connsiteX68" fmla="*/ 749288 w 1214332"/>
                <a:gd name="connsiteY68" fmla="*/ 1217389 h 1329384"/>
                <a:gd name="connsiteX69" fmla="*/ 585268 w 1214332"/>
                <a:gd name="connsiteY69" fmla="*/ 1066385 h 1329384"/>
                <a:gd name="connsiteX70" fmla="*/ 570789 w 1214332"/>
                <a:gd name="connsiteY70" fmla="*/ 1053431 h 1329384"/>
                <a:gd name="connsiteX71" fmla="*/ 517449 w 1214332"/>
                <a:gd name="connsiteY71" fmla="*/ 1042572 h 1329384"/>
                <a:gd name="connsiteX72" fmla="*/ 498336 w 1214332"/>
                <a:gd name="connsiteY72" fmla="*/ 1036858 h 1329384"/>
                <a:gd name="connsiteX73" fmla="*/ 381877 w 1214332"/>
                <a:gd name="connsiteY73" fmla="*/ 994757 h 1329384"/>
                <a:gd name="connsiteX74" fmla="*/ 336284 w 1214332"/>
                <a:gd name="connsiteY74" fmla="*/ 1062893 h 1329384"/>
                <a:gd name="connsiteX75" fmla="*/ 374828 w 1214332"/>
                <a:gd name="connsiteY75" fmla="*/ 1136299 h 1329384"/>
                <a:gd name="connsiteX76" fmla="*/ 390132 w 1214332"/>
                <a:gd name="connsiteY76" fmla="*/ 1156619 h 1329384"/>
                <a:gd name="connsiteX77" fmla="*/ 363589 w 1214332"/>
                <a:gd name="connsiteY77" fmla="*/ 1174526 h 1329384"/>
                <a:gd name="connsiteX78" fmla="*/ 228969 w 1214332"/>
                <a:gd name="connsiteY78" fmla="*/ 1122456 h 1329384"/>
                <a:gd name="connsiteX79" fmla="*/ 204966 w 1214332"/>
                <a:gd name="connsiteY79" fmla="*/ 1100866 h 1329384"/>
                <a:gd name="connsiteX80" fmla="*/ 217984 w 1214332"/>
                <a:gd name="connsiteY80" fmla="*/ 1054892 h 1329384"/>
                <a:gd name="connsiteX81" fmla="*/ 216460 w 1214332"/>
                <a:gd name="connsiteY81" fmla="*/ 1055145 h 1329384"/>
                <a:gd name="connsiteX82" fmla="*/ 214999 w 1214332"/>
                <a:gd name="connsiteY82" fmla="*/ 1058829 h 1329384"/>
                <a:gd name="connsiteX83" fmla="*/ 126036 w 1214332"/>
                <a:gd name="connsiteY83" fmla="*/ 989867 h 1329384"/>
                <a:gd name="connsiteX84" fmla="*/ 120448 w 1214332"/>
                <a:gd name="connsiteY84" fmla="*/ 945607 h 1329384"/>
                <a:gd name="connsiteX85" fmla="*/ 122797 w 1214332"/>
                <a:gd name="connsiteY85" fmla="*/ 857723 h 1329384"/>
                <a:gd name="connsiteX86" fmla="*/ 123940 w 1214332"/>
                <a:gd name="connsiteY86" fmla="*/ 801462 h 1329384"/>
                <a:gd name="connsiteX87" fmla="*/ 67615 w 1214332"/>
                <a:gd name="connsiteY87" fmla="*/ 773267 h 1329384"/>
                <a:gd name="connsiteX88" fmla="*/ 38342 w 1214332"/>
                <a:gd name="connsiteY88" fmla="*/ 780316 h 1329384"/>
                <a:gd name="connsiteX89" fmla="*/ 35738 w 1214332"/>
                <a:gd name="connsiteY89" fmla="*/ 654078 h 1329384"/>
                <a:gd name="connsiteX90" fmla="*/ 92126 w 1214332"/>
                <a:gd name="connsiteY90" fmla="*/ 613247 h 1329384"/>
                <a:gd name="connsiteX91" fmla="*/ 51296 w 1214332"/>
                <a:gd name="connsiteY91" fmla="*/ 582005 h 1329384"/>
                <a:gd name="connsiteX92" fmla="*/ 73711 w 1214332"/>
                <a:gd name="connsiteY92" fmla="*/ 487452 h 1329384"/>
                <a:gd name="connsiteX93" fmla="*/ 134163 w 1214332"/>
                <a:gd name="connsiteY93" fmla="*/ 454242 h 1329384"/>
                <a:gd name="connsiteX94" fmla="*/ 213920 w 1214332"/>
                <a:gd name="connsiteY94" fmla="*/ 396076 h 1329384"/>
                <a:gd name="connsiteX95" fmla="*/ 259259 w 1214332"/>
                <a:gd name="connsiteY95" fmla="*/ 372200 h 1329384"/>
                <a:gd name="connsiteX96" fmla="*/ 293231 w 1214332"/>
                <a:gd name="connsiteY96" fmla="*/ 327813 h 1329384"/>
                <a:gd name="connsiteX97" fmla="*/ 352413 w 1214332"/>
                <a:gd name="connsiteY97" fmla="*/ 182080 h 1329384"/>
                <a:gd name="connsiteX98" fmla="*/ 395784 w 1214332"/>
                <a:gd name="connsiteY98" fmla="*/ 199860 h 1329384"/>
                <a:gd name="connsiteX99" fmla="*/ 394513 w 1214332"/>
                <a:gd name="connsiteY99" fmla="*/ 321971 h 1329384"/>
                <a:gd name="connsiteX100" fmla="*/ 489573 w 1214332"/>
                <a:gd name="connsiteY100" fmla="*/ 153695 h 1329384"/>
                <a:gd name="connsiteX101" fmla="*/ 547802 w 1214332"/>
                <a:gd name="connsiteY101" fmla="*/ 152298 h 1329384"/>
                <a:gd name="connsiteX102" fmla="*/ 619431 w 1214332"/>
                <a:gd name="connsiteY102" fmla="*/ 134264 h 1329384"/>
                <a:gd name="connsiteX103" fmla="*/ 662166 w 1214332"/>
                <a:gd name="connsiteY103" fmla="*/ 117563 h 1329384"/>
                <a:gd name="connsiteX104" fmla="*/ 769799 w 1214332"/>
                <a:gd name="connsiteY104" fmla="*/ 96608 h 1329384"/>
                <a:gd name="connsiteX105" fmla="*/ 892417 w 1214332"/>
                <a:gd name="connsiteY105" fmla="*/ 69748 h 1329384"/>
                <a:gd name="connsiteX106" fmla="*/ 955282 w 1214332"/>
                <a:gd name="connsiteY106" fmla="*/ 19328 h 1329384"/>
                <a:gd name="connsiteX107" fmla="*/ 1019544 w 1214332"/>
                <a:gd name="connsiteY107" fmla="*/ 8216 h 1329384"/>
                <a:gd name="connsiteX108" fmla="*/ 1163499 w 1214332"/>
                <a:gd name="connsiteY108" fmla="*/ 3199 h 1329384"/>
                <a:gd name="connsiteX109" fmla="*/ 1202170 w 1214332"/>
                <a:gd name="connsiteY109" fmla="*/ 9549 h 1329384"/>
                <a:gd name="connsiteX110" fmla="*/ 1204900 w 1214332"/>
                <a:gd name="connsiteY110" fmla="*/ 15264 h 132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214332" h="1329384">
                  <a:moveTo>
                    <a:pt x="1205027" y="15328"/>
                  </a:moveTo>
                  <a:cubicBezTo>
                    <a:pt x="1208202" y="26250"/>
                    <a:pt x="1221601" y="40792"/>
                    <a:pt x="1209092" y="47713"/>
                  </a:cubicBezTo>
                  <a:cubicBezTo>
                    <a:pt x="1192264" y="56984"/>
                    <a:pt x="1180644" y="82193"/>
                    <a:pt x="1156260" y="72478"/>
                  </a:cubicBezTo>
                  <a:cubicBezTo>
                    <a:pt x="1127811" y="61238"/>
                    <a:pt x="1103809" y="61493"/>
                    <a:pt x="1092760" y="98894"/>
                  </a:cubicBezTo>
                  <a:cubicBezTo>
                    <a:pt x="1091744" y="102387"/>
                    <a:pt x="1088061" y="107530"/>
                    <a:pt x="1085521" y="107530"/>
                  </a:cubicBezTo>
                  <a:cubicBezTo>
                    <a:pt x="1036181" y="108610"/>
                    <a:pt x="995732" y="150647"/>
                    <a:pt x="944106" y="142011"/>
                  </a:cubicBezTo>
                  <a:cubicBezTo>
                    <a:pt x="904164" y="135344"/>
                    <a:pt x="863906" y="131152"/>
                    <a:pt x="823774" y="125691"/>
                  </a:cubicBezTo>
                  <a:cubicBezTo>
                    <a:pt x="816217" y="124675"/>
                    <a:pt x="805105" y="121627"/>
                    <a:pt x="802691" y="129057"/>
                  </a:cubicBezTo>
                  <a:cubicBezTo>
                    <a:pt x="793421" y="158457"/>
                    <a:pt x="768465" y="157251"/>
                    <a:pt x="747891" y="165188"/>
                  </a:cubicBezTo>
                  <a:cubicBezTo>
                    <a:pt x="735826" y="169824"/>
                    <a:pt x="722174" y="175793"/>
                    <a:pt x="726237" y="193129"/>
                  </a:cubicBezTo>
                  <a:cubicBezTo>
                    <a:pt x="730111" y="209575"/>
                    <a:pt x="744716" y="212306"/>
                    <a:pt x="757162" y="207988"/>
                  </a:cubicBezTo>
                  <a:cubicBezTo>
                    <a:pt x="773799" y="202146"/>
                    <a:pt x="800786" y="214147"/>
                    <a:pt x="802882" y="179349"/>
                  </a:cubicBezTo>
                  <a:cubicBezTo>
                    <a:pt x="803326" y="171919"/>
                    <a:pt x="814502" y="171157"/>
                    <a:pt x="818757" y="175349"/>
                  </a:cubicBezTo>
                  <a:cubicBezTo>
                    <a:pt x="858635" y="215227"/>
                    <a:pt x="910832" y="195986"/>
                    <a:pt x="956298" y="208813"/>
                  </a:cubicBezTo>
                  <a:cubicBezTo>
                    <a:pt x="977571" y="214846"/>
                    <a:pt x="997256" y="221958"/>
                    <a:pt x="1014527" y="236372"/>
                  </a:cubicBezTo>
                  <a:cubicBezTo>
                    <a:pt x="1004368" y="258978"/>
                    <a:pt x="986524" y="254533"/>
                    <a:pt x="968871" y="251422"/>
                  </a:cubicBezTo>
                  <a:cubicBezTo>
                    <a:pt x="929374" y="244501"/>
                    <a:pt x="890385" y="233642"/>
                    <a:pt x="849491" y="234976"/>
                  </a:cubicBezTo>
                  <a:cubicBezTo>
                    <a:pt x="870383" y="243802"/>
                    <a:pt x="893560" y="244691"/>
                    <a:pt x="913499" y="256693"/>
                  </a:cubicBezTo>
                  <a:cubicBezTo>
                    <a:pt x="924611" y="263360"/>
                    <a:pt x="938200" y="266344"/>
                    <a:pt x="930898" y="285204"/>
                  </a:cubicBezTo>
                  <a:cubicBezTo>
                    <a:pt x="954075" y="307112"/>
                    <a:pt x="984873" y="320891"/>
                    <a:pt x="1011099" y="327813"/>
                  </a:cubicBezTo>
                  <a:cubicBezTo>
                    <a:pt x="1060756" y="340957"/>
                    <a:pt x="1075742" y="384392"/>
                    <a:pt x="1103110" y="417729"/>
                  </a:cubicBezTo>
                  <a:cubicBezTo>
                    <a:pt x="1144639" y="468339"/>
                    <a:pt x="1135368" y="530696"/>
                    <a:pt x="1135114" y="589561"/>
                  </a:cubicBezTo>
                  <a:cubicBezTo>
                    <a:pt x="1134987" y="624931"/>
                    <a:pt x="1115810" y="632551"/>
                    <a:pt x="1085457" y="616739"/>
                  </a:cubicBezTo>
                  <a:cubicBezTo>
                    <a:pt x="1058787" y="602833"/>
                    <a:pt x="1035736" y="586005"/>
                    <a:pt x="1021386" y="555842"/>
                  </a:cubicBezTo>
                  <a:cubicBezTo>
                    <a:pt x="1006336" y="524283"/>
                    <a:pt x="984746" y="500470"/>
                    <a:pt x="946519" y="505296"/>
                  </a:cubicBezTo>
                  <a:cubicBezTo>
                    <a:pt x="928866" y="507519"/>
                    <a:pt x="916357" y="492914"/>
                    <a:pt x="902196" y="484151"/>
                  </a:cubicBezTo>
                  <a:cubicBezTo>
                    <a:pt x="894005" y="479070"/>
                    <a:pt x="884861" y="477674"/>
                    <a:pt x="877050" y="484151"/>
                  </a:cubicBezTo>
                  <a:cubicBezTo>
                    <a:pt x="865493" y="493739"/>
                    <a:pt x="881241" y="501550"/>
                    <a:pt x="880161" y="507265"/>
                  </a:cubicBezTo>
                  <a:cubicBezTo>
                    <a:pt x="868605" y="564288"/>
                    <a:pt x="934708" y="600039"/>
                    <a:pt x="914833" y="661253"/>
                  </a:cubicBezTo>
                  <a:cubicBezTo>
                    <a:pt x="909372" y="678081"/>
                    <a:pt x="918388" y="709323"/>
                    <a:pt x="950011" y="707608"/>
                  </a:cubicBezTo>
                  <a:cubicBezTo>
                    <a:pt x="952424" y="707481"/>
                    <a:pt x="954901" y="708878"/>
                    <a:pt x="957314" y="709640"/>
                  </a:cubicBezTo>
                  <a:cubicBezTo>
                    <a:pt x="944487" y="741962"/>
                    <a:pt x="983286" y="752503"/>
                    <a:pt x="983032" y="777585"/>
                  </a:cubicBezTo>
                  <a:cubicBezTo>
                    <a:pt x="982587" y="813590"/>
                    <a:pt x="996748" y="829211"/>
                    <a:pt x="1030466" y="822290"/>
                  </a:cubicBezTo>
                  <a:cubicBezTo>
                    <a:pt x="1041578" y="820004"/>
                    <a:pt x="1052310" y="814035"/>
                    <a:pt x="1063423" y="813400"/>
                  </a:cubicBezTo>
                  <a:cubicBezTo>
                    <a:pt x="1077456" y="812574"/>
                    <a:pt x="1086600" y="823433"/>
                    <a:pt x="1092760" y="835942"/>
                  </a:cubicBezTo>
                  <a:cubicBezTo>
                    <a:pt x="1099363" y="849404"/>
                    <a:pt x="1098792" y="866105"/>
                    <a:pt x="1087997" y="873535"/>
                  </a:cubicBezTo>
                  <a:cubicBezTo>
                    <a:pt x="1059930" y="892966"/>
                    <a:pt x="1062152" y="931701"/>
                    <a:pt x="1039229" y="954307"/>
                  </a:cubicBezTo>
                  <a:cubicBezTo>
                    <a:pt x="1027482" y="965864"/>
                    <a:pt x="1031355" y="981739"/>
                    <a:pt x="1040626" y="995265"/>
                  </a:cubicBezTo>
                  <a:cubicBezTo>
                    <a:pt x="1048563" y="1006885"/>
                    <a:pt x="1062978" y="1019903"/>
                    <a:pt x="1044309" y="1032412"/>
                  </a:cubicBezTo>
                  <a:cubicBezTo>
                    <a:pt x="1029323" y="1042508"/>
                    <a:pt x="1011543" y="1040731"/>
                    <a:pt x="999478" y="1024856"/>
                  </a:cubicBezTo>
                  <a:cubicBezTo>
                    <a:pt x="986714" y="1007965"/>
                    <a:pt x="975983" y="989359"/>
                    <a:pt x="964553" y="971388"/>
                  </a:cubicBezTo>
                  <a:cubicBezTo>
                    <a:pt x="958774" y="962371"/>
                    <a:pt x="953695" y="951069"/>
                    <a:pt x="941439" y="954180"/>
                  </a:cubicBezTo>
                  <a:cubicBezTo>
                    <a:pt x="927977" y="957545"/>
                    <a:pt x="926771" y="970944"/>
                    <a:pt x="924485" y="983199"/>
                  </a:cubicBezTo>
                  <a:cubicBezTo>
                    <a:pt x="921310" y="1000471"/>
                    <a:pt x="936613" y="1028793"/>
                    <a:pt x="903530" y="1028920"/>
                  </a:cubicBezTo>
                  <a:cubicBezTo>
                    <a:pt x="875462" y="1029046"/>
                    <a:pt x="858127" y="1013933"/>
                    <a:pt x="856794" y="981930"/>
                  </a:cubicBezTo>
                  <a:cubicBezTo>
                    <a:pt x="856032" y="963451"/>
                    <a:pt x="844157" y="955831"/>
                    <a:pt x="829870" y="952402"/>
                  </a:cubicBezTo>
                  <a:cubicBezTo>
                    <a:pt x="808661" y="947322"/>
                    <a:pt x="788213" y="942242"/>
                    <a:pt x="771703" y="924906"/>
                  </a:cubicBezTo>
                  <a:cubicBezTo>
                    <a:pt x="761798" y="914556"/>
                    <a:pt x="750304" y="919509"/>
                    <a:pt x="741033" y="928589"/>
                  </a:cubicBezTo>
                  <a:cubicBezTo>
                    <a:pt x="732207" y="937289"/>
                    <a:pt x="725285" y="947767"/>
                    <a:pt x="731000" y="961038"/>
                  </a:cubicBezTo>
                  <a:cubicBezTo>
                    <a:pt x="745161" y="993677"/>
                    <a:pt x="761226" y="1024538"/>
                    <a:pt x="800024" y="1028475"/>
                  </a:cubicBezTo>
                  <a:cubicBezTo>
                    <a:pt x="812661" y="1029745"/>
                    <a:pt x="825361" y="1031079"/>
                    <a:pt x="837680" y="1034063"/>
                  </a:cubicBezTo>
                  <a:cubicBezTo>
                    <a:pt x="848475" y="1036667"/>
                    <a:pt x="863016" y="1035778"/>
                    <a:pt x="867588" y="1048478"/>
                  </a:cubicBezTo>
                  <a:cubicBezTo>
                    <a:pt x="872986" y="1063591"/>
                    <a:pt x="854508" y="1061749"/>
                    <a:pt x="849809" y="1070195"/>
                  </a:cubicBezTo>
                  <a:cubicBezTo>
                    <a:pt x="831965" y="1102453"/>
                    <a:pt x="818630" y="1134458"/>
                    <a:pt x="836410" y="1173510"/>
                  </a:cubicBezTo>
                  <a:cubicBezTo>
                    <a:pt x="848602" y="1200434"/>
                    <a:pt x="863461" y="1202783"/>
                    <a:pt x="884861" y="1189448"/>
                  </a:cubicBezTo>
                  <a:cubicBezTo>
                    <a:pt x="892481" y="1184686"/>
                    <a:pt x="901624" y="1180432"/>
                    <a:pt x="899593" y="1168367"/>
                  </a:cubicBezTo>
                  <a:cubicBezTo>
                    <a:pt x="898005" y="1159096"/>
                    <a:pt x="890702" y="1155921"/>
                    <a:pt x="883019" y="1153825"/>
                  </a:cubicBezTo>
                  <a:cubicBezTo>
                    <a:pt x="869430" y="1150015"/>
                    <a:pt x="850380" y="1147158"/>
                    <a:pt x="866953" y="1126266"/>
                  </a:cubicBezTo>
                  <a:cubicBezTo>
                    <a:pt x="881305" y="1108168"/>
                    <a:pt x="885749" y="1061622"/>
                    <a:pt x="918897" y="1084736"/>
                  </a:cubicBezTo>
                  <a:cubicBezTo>
                    <a:pt x="951599" y="1107470"/>
                    <a:pt x="978078" y="1130521"/>
                    <a:pt x="1017893" y="1107406"/>
                  </a:cubicBezTo>
                  <a:cubicBezTo>
                    <a:pt x="1024370" y="1103659"/>
                    <a:pt x="1032752" y="1108930"/>
                    <a:pt x="1037451" y="1116423"/>
                  </a:cubicBezTo>
                  <a:cubicBezTo>
                    <a:pt x="1041134" y="1122329"/>
                    <a:pt x="1044563" y="1131409"/>
                    <a:pt x="1037896" y="1134458"/>
                  </a:cubicBezTo>
                  <a:cubicBezTo>
                    <a:pt x="1002336" y="1150713"/>
                    <a:pt x="1029513" y="1168938"/>
                    <a:pt x="1038848" y="1179923"/>
                  </a:cubicBezTo>
                  <a:cubicBezTo>
                    <a:pt x="1059930" y="1204752"/>
                    <a:pt x="1075424" y="1231867"/>
                    <a:pt x="1084886" y="1263553"/>
                  </a:cubicBezTo>
                  <a:cubicBezTo>
                    <a:pt x="1098601" y="1309528"/>
                    <a:pt x="1084441" y="1328514"/>
                    <a:pt x="1040245" y="1328832"/>
                  </a:cubicBezTo>
                  <a:cubicBezTo>
                    <a:pt x="1012241" y="1329085"/>
                    <a:pt x="984936" y="1334039"/>
                    <a:pt x="962521" y="1308702"/>
                  </a:cubicBezTo>
                  <a:cubicBezTo>
                    <a:pt x="954139" y="1299177"/>
                    <a:pt x="940169" y="1299431"/>
                    <a:pt x="930708" y="1307940"/>
                  </a:cubicBezTo>
                  <a:cubicBezTo>
                    <a:pt x="905815" y="1330356"/>
                    <a:pt x="882701" y="1321656"/>
                    <a:pt x="861937" y="1303305"/>
                  </a:cubicBezTo>
                  <a:cubicBezTo>
                    <a:pt x="826250" y="1271872"/>
                    <a:pt x="786118" y="1246599"/>
                    <a:pt x="749288" y="1217389"/>
                  </a:cubicBezTo>
                  <a:cubicBezTo>
                    <a:pt x="690741" y="1170907"/>
                    <a:pt x="640830" y="1115470"/>
                    <a:pt x="585268" y="1066385"/>
                  </a:cubicBezTo>
                  <a:cubicBezTo>
                    <a:pt x="580378" y="1062067"/>
                    <a:pt x="573075" y="1058956"/>
                    <a:pt x="570789" y="1053431"/>
                  </a:cubicBezTo>
                  <a:cubicBezTo>
                    <a:pt x="557645" y="1021427"/>
                    <a:pt x="545136" y="995265"/>
                    <a:pt x="517449" y="1042572"/>
                  </a:cubicBezTo>
                  <a:cubicBezTo>
                    <a:pt x="512560" y="1050891"/>
                    <a:pt x="504051" y="1042382"/>
                    <a:pt x="498336" y="1036858"/>
                  </a:cubicBezTo>
                  <a:cubicBezTo>
                    <a:pt x="465189" y="1004917"/>
                    <a:pt x="423088" y="999138"/>
                    <a:pt x="381877" y="994757"/>
                  </a:cubicBezTo>
                  <a:cubicBezTo>
                    <a:pt x="337681" y="990057"/>
                    <a:pt x="320536" y="1018506"/>
                    <a:pt x="336284" y="1062893"/>
                  </a:cubicBezTo>
                  <a:cubicBezTo>
                    <a:pt x="345746" y="1089562"/>
                    <a:pt x="351651" y="1118074"/>
                    <a:pt x="374828" y="1136299"/>
                  </a:cubicBezTo>
                  <a:cubicBezTo>
                    <a:pt x="389052" y="1135156"/>
                    <a:pt x="391593" y="1145697"/>
                    <a:pt x="390132" y="1156619"/>
                  </a:cubicBezTo>
                  <a:cubicBezTo>
                    <a:pt x="388036" y="1172558"/>
                    <a:pt x="378194" y="1178463"/>
                    <a:pt x="363589" y="1174526"/>
                  </a:cubicBezTo>
                  <a:cubicBezTo>
                    <a:pt x="322505" y="1146205"/>
                    <a:pt x="284341" y="1109883"/>
                    <a:pt x="228969" y="1122456"/>
                  </a:cubicBezTo>
                  <a:cubicBezTo>
                    <a:pt x="215824" y="1125440"/>
                    <a:pt x="209411" y="1113058"/>
                    <a:pt x="204966" y="1100866"/>
                  </a:cubicBezTo>
                  <a:cubicBezTo>
                    <a:pt x="198045" y="1081688"/>
                    <a:pt x="202934" y="1066703"/>
                    <a:pt x="217984" y="1054892"/>
                  </a:cubicBezTo>
                  <a:cubicBezTo>
                    <a:pt x="222556" y="1052479"/>
                    <a:pt x="212269" y="1052034"/>
                    <a:pt x="216460" y="1055145"/>
                  </a:cubicBezTo>
                  <a:cubicBezTo>
                    <a:pt x="218364" y="1056543"/>
                    <a:pt x="217857" y="1057749"/>
                    <a:pt x="214999" y="1058829"/>
                  </a:cubicBezTo>
                  <a:cubicBezTo>
                    <a:pt x="160389" y="1079530"/>
                    <a:pt x="122479" y="1050382"/>
                    <a:pt x="126036" y="989867"/>
                  </a:cubicBezTo>
                  <a:cubicBezTo>
                    <a:pt x="126924" y="974500"/>
                    <a:pt x="123432" y="960149"/>
                    <a:pt x="120448" y="945607"/>
                  </a:cubicBezTo>
                  <a:cubicBezTo>
                    <a:pt x="114478" y="916080"/>
                    <a:pt x="110732" y="887251"/>
                    <a:pt x="122797" y="857723"/>
                  </a:cubicBezTo>
                  <a:cubicBezTo>
                    <a:pt x="130036" y="840133"/>
                    <a:pt x="128449" y="820321"/>
                    <a:pt x="123940" y="801462"/>
                  </a:cubicBezTo>
                  <a:cubicBezTo>
                    <a:pt x="112891" y="755170"/>
                    <a:pt x="106604" y="752122"/>
                    <a:pt x="67615" y="773267"/>
                  </a:cubicBezTo>
                  <a:cubicBezTo>
                    <a:pt x="58472" y="778221"/>
                    <a:pt x="48756" y="781015"/>
                    <a:pt x="38342" y="780316"/>
                  </a:cubicBezTo>
                  <a:cubicBezTo>
                    <a:pt x="-11887" y="744566"/>
                    <a:pt x="-12776" y="689384"/>
                    <a:pt x="35738" y="654078"/>
                  </a:cubicBezTo>
                  <a:cubicBezTo>
                    <a:pt x="53328" y="641250"/>
                    <a:pt x="70283" y="627280"/>
                    <a:pt x="92126" y="613247"/>
                  </a:cubicBezTo>
                  <a:cubicBezTo>
                    <a:pt x="77712" y="599404"/>
                    <a:pt x="61647" y="594895"/>
                    <a:pt x="51296" y="582005"/>
                  </a:cubicBezTo>
                  <a:cubicBezTo>
                    <a:pt x="24816" y="548921"/>
                    <a:pt x="35167" y="499962"/>
                    <a:pt x="73711" y="487452"/>
                  </a:cubicBezTo>
                  <a:cubicBezTo>
                    <a:pt x="96127" y="480150"/>
                    <a:pt x="113399" y="463894"/>
                    <a:pt x="134163" y="454242"/>
                  </a:cubicBezTo>
                  <a:cubicBezTo>
                    <a:pt x="164580" y="440970"/>
                    <a:pt x="194361" y="427381"/>
                    <a:pt x="213920" y="396076"/>
                  </a:cubicBezTo>
                  <a:cubicBezTo>
                    <a:pt x="224016" y="379946"/>
                    <a:pt x="238621" y="370993"/>
                    <a:pt x="259259" y="372200"/>
                  </a:cubicBezTo>
                  <a:cubicBezTo>
                    <a:pt x="296787" y="374358"/>
                    <a:pt x="301613" y="366675"/>
                    <a:pt x="293231" y="327813"/>
                  </a:cubicBezTo>
                  <a:cubicBezTo>
                    <a:pt x="278182" y="258534"/>
                    <a:pt x="298628" y="208559"/>
                    <a:pt x="352413" y="182080"/>
                  </a:cubicBezTo>
                  <a:cubicBezTo>
                    <a:pt x="373177" y="171856"/>
                    <a:pt x="396037" y="173634"/>
                    <a:pt x="395784" y="199860"/>
                  </a:cubicBezTo>
                  <a:cubicBezTo>
                    <a:pt x="395402" y="239992"/>
                    <a:pt x="408801" y="281140"/>
                    <a:pt x="394513" y="321971"/>
                  </a:cubicBezTo>
                  <a:cubicBezTo>
                    <a:pt x="421691" y="263043"/>
                    <a:pt x="468555" y="217195"/>
                    <a:pt x="489573" y="153695"/>
                  </a:cubicBezTo>
                  <a:cubicBezTo>
                    <a:pt x="499543" y="123405"/>
                    <a:pt x="518402" y="123342"/>
                    <a:pt x="547802" y="152298"/>
                  </a:cubicBezTo>
                  <a:cubicBezTo>
                    <a:pt x="577012" y="170776"/>
                    <a:pt x="600571" y="164617"/>
                    <a:pt x="619431" y="134264"/>
                  </a:cubicBezTo>
                  <a:cubicBezTo>
                    <a:pt x="629590" y="117944"/>
                    <a:pt x="644259" y="110324"/>
                    <a:pt x="662166" y="117563"/>
                  </a:cubicBezTo>
                  <a:cubicBezTo>
                    <a:pt x="702044" y="133693"/>
                    <a:pt x="737096" y="114261"/>
                    <a:pt x="769799" y="96608"/>
                  </a:cubicBezTo>
                  <a:cubicBezTo>
                    <a:pt x="809296" y="75336"/>
                    <a:pt x="848348" y="62381"/>
                    <a:pt x="892417" y="69748"/>
                  </a:cubicBezTo>
                  <a:cubicBezTo>
                    <a:pt x="926516" y="75526"/>
                    <a:pt x="944995" y="60667"/>
                    <a:pt x="955282" y="19328"/>
                  </a:cubicBezTo>
                  <a:cubicBezTo>
                    <a:pt x="974776" y="2501"/>
                    <a:pt x="996874" y="1993"/>
                    <a:pt x="1019544" y="8216"/>
                  </a:cubicBezTo>
                  <a:cubicBezTo>
                    <a:pt x="1068058" y="21678"/>
                    <a:pt x="1116191" y="23837"/>
                    <a:pt x="1163499" y="3199"/>
                  </a:cubicBezTo>
                  <a:cubicBezTo>
                    <a:pt x="1177976" y="-3087"/>
                    <a:pt x="1190296" y="342"/>
                    <a:pt x="1202170" y="9549"/>
                  </a:cubicBezTo>
                  <a:cubicBezTo>
                    <a:pt x="1203059" y="11454"/>
                    <a:pt x="1204011" y="13359"/>
                    <a:pt x="1204900" y="152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4" name="Полилиния: фигура 283">
              <a:extLst>
                <a:ext uri="{FF2B5EF4-FFF2-40B4-BE49-F238E27FC236}">
                  <a16:creationId xmlns="" xmlns:a16="http://schemas.microsoft.com/office/drawing/2014/main" id="{CEFF8686-B032-43B8-94BF-80ACDF050782}"/>
                </a:ext>
              </a:extLst>
            </p:cNvPr>
            <p:cNvSpPr/>
            <p:nvPr/>
          </p:nvSpPr>
          <p:spPr>
            <a:xfrm>
              <a:off x="8077263" y="5845088"/>
              <a:ext cx="457390" cy="997767"/>
            </a:xfrm>
            <a:custGeom>
              <a:avLst/>
              <a:gdLst>
                <a:gd name="connsiteX0" fmla="*/ 373443 w 457390"/>
                <a:gd name="connsiteY0" fmla="*/ 785042 h 997767"/>
                <a:gd name="connsiteX1" fmla="*/ 457391 w 457390"/>
                <a:gd name="connsiteY1" fmla="*/ 948682 h 997767"/>
                <a:gd name="connsiteX2" fmla="*/ 412242 w 457390"/>
                <a:gd name="connsiteY2" fmla="*/ 953254 h 997767"/>
                <a:gd name="connsiteX3" fmla="*/ 315785 w 457390"/>
                <a:gd name="connsiteY3" fmla="*/ 929632 h 997767"/>
                <a:gd name="connsiteX4" fmla="*/ 175323 w 457390"/>
                <a:gd name="connsiteY4" fmla="*/ 997768 h 997767"/>
                <a:gd name="connsiteX5" fmla="*/ 175323 w 457390"/>
                <a:gd name="connsiteY5" fmla="*/ 997768 h 997767"/>
                <a:gd name="connsiteX6" fmla="*/ 140970 w 457390"/>
                <a:gd name="connsiteY6" fmla="*/ 940237 h 997767"/>
                <a:gd name="connsiteX7" fmla="*/ 157924 w 457390"/>
                <a:gd name="connsiteY7" fmla="*/ 920742 h 997767"/>
                <a:gd name="connsiteX8" fmla="*/ 191453 w 457390"/>
                <a:gd name="connsiteY8" fmla="*/ 926648 h 997767"/>
                <a:gd name="connsiteX9" fmla="*/ 234569 w 457390"/>
                <a:gd name="connsiteY9" fmla="*/ 889437 h 997767"/>
                <a:gd name="connsiteX10" fmla="*/ 244094 w 457390"/>
                <a:gd name="connsiteY10" fmla="*/ 868100 h 997767"/>
                <a:gd name="connsiteX11" fmla="*/ 237045 w 457390"/>
                <a:gd name="connsiteY11" fmla="*/ 840923 h 997767"/>
                <a:gd name="connsiteX12" fmla="*/ 186499 w 457390"/>
                <a:gd name="connsiteY12" fmla="*/ 799139 h 997767"/>
                <a:gd name="connsiteX13" fmla="*/ 132588 w 457390"/>
                <a:gd name="connsiteY13" fmla="*/ 766945 h 997767"/>
                <a:gd name="connsiteX14" fmla="*/ 110363 w 457390"/>
                <a:gd name="connsiteY14" fmla="*/ 725162 h 997767"/>
                <a:gd name="connsiteX15" fmla="*/ 120332 w 457390"/>
                <a:gd name="connsiteY15" fmla="*/ 649469 h 997767"/>
                <a:gd name="connsiteX16" fmla="*/ 104966 w 457390"/>
                <a:gd name="connsiteY16" fmla="*/ 636832 h 997767"/>
                <a:gd name="connsiteX17" fmla="*/ 76200 w 457390"/>
                <a:gd name="connsiteY17" fmla="*/ 613020 h 997767"/>
                <a:gd name="connsiteX18" fmla="*/ 67183 w 457390"/>
                <a:gd name="connsiteY18" fmla="*/ 467731 h 997767"/>
                <a:gd name="connsiteX19" fmla="*/ 68580 w 457390"/>
                <a:gd name="connsiteY19" fmla="*/ 416613 h 997767"/>
                <a:gd name="connsiteX20" fmla="*/ 60960 w 457390"/>
                <a:gd name="connsiteY20" fmla="*/ 367527 h 997767"/>
                <a:gd name="connsiteX21" fmla="*/ 92011 w 457390"/>
                <a:gd name="connsiteY21" fmla="*/ 280850 h 997767"/>
                <a:gd name="connsiteX22" fmla="*/ 27178 w 457390"/>
                <a:gd name="connsiteY22" fmla="*/ 223128 h 997767"/>
                <a:gd name="connsiteX23" fmla="*/ 7683 w 457390"/>
                <a:gd name="connsiteY23" fmla="*/ 154675 h 997767"/>
                <a:gd name="connsiteX24" fmla="*/ 64 w 457390"/>
                <a:gd name="connsiteY24" fmla="*/ 130227 h 997767"/>
                <a:gd name="connsiteX25" fmla="*/ 7620 w 457390"/>
                <a:gd name="connsiteY25" fmla="*/ 56567 h 997767"/>
                <a:gd name="connsiteX26" fmla="*/ 0 w 457390"/>
                <a:gd name="connsiteY26" fmla="*/ 48375 h 997767"/>
                <a:gd name="connsiteX27" fmla="*/ 131001 w 457390"/>
                <a:gd name="connsiteY27" fmla="*/ 41326 h 997767"/>
                <a:gd name="connsiteX28" fmla="*/ 157417 w 457390"/>
                <a:gd name="connsiteY28" fmla="*/ 75490 h 997767"/>
                <a:gd name="connsiteX29" fmla="*/ 160020 w 457390"/>
                <a:gd name="connsiteY29" fmla="*/ 113907 h 997767"/>
                <a:gd name="connsiteX30" fmla="*/ 152464 w 457390"/>
                <a:gd name="connsiteY30" fmla="*/ 113907 h 997767"/>
                <a:gd name="connsiteX31" fmla="*/ 152464 w 457390"/>
                <a:gd name="connsiteY31" fmla="*/ 162993 h 997767"/>
                <a:gd name="connsiteX32" fmla="*/ 167704 w 457390"/>
                <a:gd name="connsiteY32" fmla="*/ 179376 h 997767"/>
                <a:gd name="connsiteX33" fmla="*/ 194755 w 457390"/>
                <a:gd name="connsiteY33" fmla="*/ 258180 h 997767"/>
                <a:gd name="connsiteX34" fmla="*/ 253302 w 457390"/>
                <a:gd name="connsiteY34" fmla="*/ 374830 h 997767"/>
                <a:gd name="connsiteX35" fmla="*/ 304864 w 457390"/>
                <a:gd name="connsiteY35" fmla="*/ 473446 h 997767"/>
                <a:gd name="connsiteX36" fmla="*/ 327660 w 457390"/>
                <a:gd name="connsiteY36" fmla="*/ 613083 h 997767"/>
                <a:gd name="connsiteX37" fmla="*/ 335217 w 457390"/>
                <a:gd name="connsiteY37" fmla="*/ 621275 h 997767"/>
                <a:gd name="connsiteX38" fmla="*/ 331915 w 457390"/>
                <a:gd name="connsiteY38" fmla="*/ 705794 h 997767"/>
                <a:gd name="connsiteX39" fmla="*/ 271272 w 457390"/>
                <a:gd name="connsiteY39" fmla="*/ 658105 h 997767"/>
                <a:gd name="connsiteX40" fmla="*/ 259397 w 457390"/>
                <a:gd name="connsiteY40" fmla="*/ 611178 h 997767"/>
                <a:gd name="connsiteX41" fmla="*/ 228282 w 457390"/>
                <a:gd name="connsiteY41" fmla="*/ 596954 h 997767"/>
                <a:gd name="connsiteX42" fmla="*/ 225933 w 457390"/>
                <a:gd name="connsiteY42" fmla="*/ 623878 h 997767"/>
                <a:gd name="connsiteX43" fmla="*/ 274447 w 457390"/>
                <a:gd name="connsiteY43" fmla="*/ 729035 h 997767"/>
                <a:gd name="connsiteX44" fmla="*/ 288544 w 457390"/>
                <a:gd name="connsiteY44" fmla="*/ 780851 h 997767"/>
                <a:gd name="connsiteX45" fmla="*/ 300736 w 457390"/>
                <a:gd name="connsiteY45" fmla="*/ 739195 h 997767"/>
                <a:gd name="connsiteX46" fmla="*/ 358457 w 457390"/>
                <a:gd name="connsiteY46" fmla="*/ 756721 h 997767"/>
                <a:gd name="connsiteX47" fmla="*/ 373380 w 457390"/>
                <a:gd name="connsiteY47" fmla="*/ 784851 h 997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57390" h="997767">
                  <a:moveTo>
                    <a:pt x="373443" y="785042"/>
                  </a:moveTo>
                  <a:cubicBezTo>
                    <a:pt x="373570" y="856099"/>
                    <a:pt x="406908" y="907407"/>
                    <a:pt x="457391" y="948682"/>
                  </a:cubicBezTo>
                  <a:cubicBezTo>
                    <a:pt x="443547" y="965510"/>
                    <a:pt x="424497" y="971924"/>
                    <a:pt x="412242" y="953254"/>
                  </a:cubicBezTo>
                  <a:cubicBezTo>
                    <a:pt x="385128" y="911852"/>
                    <a:pt x="352933" y="925250"/>
                    <a:pt x="315785" y="929632"/>
                  </a:cubicBezTo>
                  <a:cubicBezTo>
                    <a:pt x="260414" y="936237"/>
                    <a:pt x="213931" y="955350"/>
                    <a:pt x="175323" y="997768"/>
                  </a:cubicBezTo>
                  <a:lnTo>
                    <a:pt x="175323" y="997768"/>
                  </a:lnTo>
                  <a:cubicBezTo>
                    <a:pt x="146241" y="990847"/>
                    <a:pt x="147828" y="962081"/>
                    <a:pt x="140970" y="940237"/>
                  </a:cubicBezTo>
                  <a:cubicBezTo>
                    <a:pt x="137033" y="927601"/>
                    <a:pt x="145034" y="919345"/>
                    <a:pt x="157924" y="920742"/>
                  </a:cubicBezTo>
                  <a:cubicBezTo>
                    <a:pt x="169164" y="922013"/>
                    <a:pt x="180404" y="927219"/>
                    <a:pt x="191453" y="926648"/>
                  </a:cubicBezTo>
                  <a:cubicBezTo>
                    <a:pt x="213233" y="925632"/>
                    <a:pt x="244221" y="934713"/>
                    <a:pt x="234569" y="889437"/>
                  </a:cubicBezTo>
                  <a:cubicBezTo>
                    <a:pt x="233299" y="883340"/>
                    <a:pt x="239776" y="874514"/>
                    <a:pt x="244094" y="868100"/>
                  </a:cubicBezTo>
                  <a:cubicBezTo>
                    <a:pt x="252730" y="855210"/>
                    <a:pt x="252793" y="847273"/>
                    <a:pt x="237045" y="840923"/>
                  </a:cubicBezTo>
                  <a:cubicBezTo>
                    <a:pt x="216598" y="832667"/>
                    <a:pt x="200279" y="816284"/>
                    <a:pt x="186499" y="799139"/>
                  </a:cubicBezTo>
                  <a:cubicBezTo>
                    <a:pt x="171577" y="780534"/>
                    <a:pt x="156210" y="768850"/>
                    <a:pt x="132588" y="766945"/>
                  </a:cubicBezTo>
                  <a:cubicBezTo>
                    <a:pt x="109347" y="765103"/>
                    <a:pt x="96838" y="750625"/>
                    <a:pt x="110363" y="725162"/>
                  </a:cubicBezTo>
                  <a:cubicBezTo>
                    <a:pt x="123254" y="700968"/>
                    <a:pt x="111823" y="674171"/>
                    <a:pt x="120332" y="649469"/>
                  </a:cubicBezTo>
                  <a:cubicBezTo>
                    <a:pt x="124968" y="636007"/>
                    <a:pt x="115253" y="632768"/>
                    <a:pt x="104966" y="636832"/>
                  </a:cubicBezTo>
                  <a:cubicBezTo>
                    <a:pt x="82994" y="645596"/>
                    <a:pt x="78232" y="631498"/>
                    <a:pt x="76200" y="613020"/>
                  </a:cubicBezTo>
                  <a:cubicBezTo>
                    <a:pt x="89154" y="563489"/>
                    <a:pt x="83185" y="514975"/>
                    <a:pt x="67183" y="467731"/>
                  </a:cubicBezTo>
                  <a:cubicBezTo>
                    <a:pt x="61087" y="449633"/>
                    <a:pt x="68770" y="433631"/>
                    <a:pt x="68580" y="416613"/>
                  </a:cubicBezTo>
                  <a:cubicBezTo>
                    <a:pt x="66040" y="400230"/>
                    <a:pt x="63500" y="383911"/>
                    <a:pt x="60960" y="367527"/>
                  </a:cubicBezTo>
                  <a:cubicBezTo>
                    <a:pt x="37338" y="338762"/>
                    <a:pt x="53530" y="293550"/>
                    <a:pt x="92011" y="280850"/>
                  </a:cubicBezTo>
                  <a:cubicBezTo>
                    <a:pt x="59436" y="285739"/>
                    <a:pt x="38036" y="265482"/>
                    <a:pt x="27178" y="223128"/>
                  </a:cubicBezTo>
                  <a:cubicBezTo>
                    <a:pt x="21272" y="200204"/>
                    <a:pt x="28130" y="172836"/>
                    <a:pt x="7683" y="154675"/>
                  </a:cubicBezTo>
                  <a:cubicBezTo>
                    <a:pt x="5143" y="146483"/>
                    <a:pt x="2604" y="138355"/>
                    <a:pt x="64" y="130227"/>
                  </a:cubicBezTo>
                  <a:cubicBezTo>
                    <a:pt x="25718" y="108446"/>
                    <a:pt x="26860" y="83681"/>
                    <a:pt x="7620" y="56567"/>
                  </a:cubicBezTo>
                  <a:cubicBezTo>
                    <a:pt x="5080" y="53836"/>
                    <a:pt x="2540" y="51106"/>
                    <a:pt x="0" y="48375"/>
                  </a:cubicBezTo>
                  <a:cubicBezTo>
                    <a:pt x="36195" y="-13220"/>
                    <a:pt x="93853" y="-16459"/>
                    <a:pt x="131001" y="41326"/>
                  </a:cubicBezTo>
                  <a:cubicBezTo>
                    <a:pt x="138938" y="53645"/>
                    <a:pt x="147383" y="65075"/>
                    <a:pt x="157417" y="75490"/>
                  </a:cubicBezTo>
                  <a:cubicBezTo>
                    <a:pt x="168593" y="87174"/>
                    <a:pt x="173165" y="100001"/>
                    <a:pt x="160020" y="113907"/>
                  </a:cubicBezTo>
                  <a:cubicBezTo>
                    <a:pt x="157480" y="113907"/>
                    <a:pt x="155004" y="113907"/>
                    <a:pt x="152464" y="113907"/>
                  </a:cubicBezTo>
                  <a:cubicBezTo>
                    <a:pt x="132969" y="130227"/>
                    <a:pt x="143256" y="146610"/>
                    <a:pt x="152464" y="162993"/>
                  </a:cubicBezTo>
                  <a:cubicBezTo>
                    <a:pt x="157543" y="168454"/>
                    <a:pt x="162623" y="173915"/>
                    <a:pt x="167704" y="179376"/>
                  </a:cubicBezTo>
                  <a:cubicBezTo>
                    <a:pt x="189547" y="200395"/>
                    <a:pt x="188849" y="231446"/>
                    <a:pt x="194755" y="258180"/>
                  </a:cubicBezTo>
                  <a:cubicBezTo>
                    <a:pt x="204788" y="303456"/>
                    <a:pt x="220535" y="342826"/>
                    <a:pt x="253302" y="374830"/>
                  </a:cubicBezTo>
                  <a:cubicBezTo>
                    <a:pt x="280162" y="401056"/>
                    <a:pt x="287782" y="440553"/>
                    <a:pt x="304864" y="473446"/>
                  </a:cubicBezTo>
                  <a:cubicBezTo>
                    <a:pt x="328041" y="518087"/>
                    <a:pt x="325501" y="565585"/>
                    <a:pt x="327660" y="613083"/>
                  </a:cubicBezTo>
                  <a:cubicBezTo>
                    <a:pt x="330200" y="615814"/>
                    <a:pt x="332677" y="618544"/>
                    <a:pt x="335217" y="621275"/>
                  </a:cubicBezTo>
                  <a:cubicBezTo>
                    <a:pt x="351282" y="652199"/>
                    <a:pt x="349568" y="695570"/>
                    <a:pt x="331915" y="705794"/>
                  </a:cubicBezTo>
                  <a:cubicBezTo>
                    <a:pt x="312928" y="716779"/>
                    <a:pt x="287655" y="696459"/>
                    <a:pt x="271272" y="658105"/>
                  </a:cubicBezTo>
                  <a:cubicBezTo>
                    <a:pt x="264858" y="643055"/>
                    <a:pt x="266891" y="625910"/>
                    <a:pt x="259397" y="611178"/>
                  </a:cubicBezTo>
                  <a:cubicBezTo>
                    <a:pt x="252349" y="597272"/>
                    <a:pt x="242316" y="590604"/>
                    <a:pt x="228282" y="596954"/>
                  </a:cubicBezTo>
                  <a:cubicBezTo>
                    <a:pt x="212916" y="603939"/>
                    <a:pt x="225806" y="614480"/>
                    <a:pt x="225933" y="623878"/>
                  </a:cubicBezTo>
                  <a:cubicBezTo>
                    <a:pt x="226568" y="667630"/>
                    <a:pt x="243395" y="702301"/>
                    <a:pt x="274447" y="729035"/>
                  </a:cubicBezTo>
                  <a:cubicBezTo>
                    <a:pt x="290957" y="743323"/>
                    <a:pt x="277558" y="765611"/>
                    <a:pt x="288544" y="780851"/>
                  </a:cubicBezTo>
                  <a:cubicBezTo>
                    <a:pt x="279082" y="762182"/>
                    <a:pt x="282067" y="744402"/>
                    <a:pt x="300736" y="739195"/>
                  </a:cubicBezTo>
                  <a:cubicBezTo>
                    <a:pt x="321183" y="733480"/>
                    <a:pt x="343980" y="735258"/>
                    <a:pt x="358457" y="756721"/>
                  </a:cubicBezTo>
                  <a:cubicBezTo>
                    <a:pt x="364236" y="765293"/>
                    <a:pt x="367157" y="776215"/>
                    <a:pt x="373380" y="78485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5" name="Полилиния: фигура 284">
              <a:extLst>
                <a:ext uri="{FF2B5EF4-FFF2-40B4-BE49-F238E27FC236}">
                  <a16:creationId xmlns="" xmlns:a16="http://schemas.microsoft.com/office/drawing/2014/main" id="{8B696B9D-5CDF-47BF-8E9F-8AB38912C311}"/>
                </a:ext>
              </a:extLst>
            </p:cNvPr>
            <p:cNvSpPr/>
            <p:nvPr/>
          </p:nvSpPr>
          <p:spPr>
            <a:xfrm>
              <a:off x="8032134" y="5584939"/>
              <a:ext cx="433621" cy="505374"/>
            </a:xfrm>
            <a:custGeom>
              <a:avLst/>
              <a:gdLst>
                <a:gd name="connsiteX0" fmla="*/ 205085 w 433621"/>
                <a:gd name="connsiteY0" fmla="*/ 374183 h 505374"/>
                <a:gd name="connsiteX1" fmla="*/ 146347 w 433621"/>
                <a:gd name="connsiteY1" fmla="*/ 293918 h 505374"/>
                <a:gd name="connsiteX2" fmla="*/ 81260 w 433621"/>
                <a:gd name="connsiteY2" fmla="*/ 288966 h 505374"/>
                <a:gd name="connsiteX3" fmla="*/ 45129 w 433621"/>
                <a:gd name="connsiteY3" fmla="*/ 308714 h 505374"/>
                <a:gd name="connsiteX4" fmla="*/ 14712 w 433621"/>
                <a:gd name="connsiteY4" fmla="*/ 251437 h 505374"/>
                <a:gd name="connsiteX5" fmla="*/ 12617 w 433621"/>
                <a:gd name="connsiteY5" fmla="*/ 246103 h 505374"/>
                <a:gd name="connsiteX6" fmla="*/ 14458 w 433621"/>
                <a:gd name="connsiteY6" fmla="*/ 243372 h 505374"/>
                <a:gd name="connsiteX7" fmla="*/ 34080 w 433621"/>
                <a:gd name="connsiteY7" fmla="*/ 231625 h 505374"/>
                <a:gd name="connsiteX8" fmla="*/ 65703 w 433621"/>
                <a:gd name="connsiteY8" fmla="*/ 207431 h 505374"/>
                <a:gd name="connsiteX9" fmla="*/ 33000 w 433621"/>
                <a:gd name="connsiteY9" fmla="*/ 190985 h 505374"/>
                <a:gd name="connsiteX10" fmla="*/ 44 w 433621"/>
                <a:gd name="connsiteY10" fmla="*/ 150344 h 505374"/>
                <a:gd name="connsiteX11" fmla="*/ 29698 w 433621"/>
                <a:gd name="connsiteY11" fmla="*/ 98782 h 505374"/>
                <a:gd name="connsiteX12" fmla="*/ 108883 w 433621"/>
                <a:gd name="connsiteY12" fmla="*/ 95099 h 505374"/>
                <a:gd name="connsiteX13" fmla="*/ 146602 w 433621"/>
                <a:gd name="connsiteY13" fmla="*/ 83796 h 505374"/>
                <a:gd name="connsiteX14" fmla="*/ 189972 w 433621"/>
                <a:gd name="connsiteY14" fmla="*/ 22582 h 505374"/>
                <a:gd name="connsiteX15" fmla="*/ 285667 w 433621"/>
                <a:gd name="connsiteY15" fmla="*/ 32551 h 505374"/>
                <a:gd name="connsiteX16" fmla="*/ 288080 w 433621"/>
                <a:gd name="connsiteY16" fmla="*/ 55348 h 505374"/>
                <a:gd name="connsiteX17" fmla="*/ 277920 w 433621"/>
                <a:gd name="connsiteY17" fmla="*/ 169903 h 505374"/>
                <a:gd name="connsiteX18" fmla="*/ 335451 w 433621"/>
                <a:gd name="connsiteY18" fmla="*/ 298808 h 505374"/>
                <a:gd name="connsiteX19" fmla="*/ 339642 w 433621"/>
                <a:gd name="connsiteY19" fmla="*/ 346624 h 505374"/>
                <a:gd name="connsiteX20" fmla="*/ 337673 w 433621"/>
                <a:gd name="connsiteY20" fmla="*/ 378755 h 505374"/>
                <a:gd name="connsiteX21" fmla="*/ 433621 w 433621"/>
                <a:gd name="connsiteY21" fmla="*/ 505374 h 505374"/>
                <a:gd name="connsiteX22" fmla="*/ 377360 w 433621"/>
                <a:gd name="connsiteY22" fmla="*/ 498326 h 505374"/>
                <a:gd name="connsiteX23" fmla="*/ 280142 w 433621"/>
                <a:gd name="connsiteY23" fmla="*/ 442382 h 505374"/>
                <a:gd name="connsiteX24" fmla="*/ 205021 w 433621"/>
                <a:gd name="connsiteY24" fmla="*/ 374437 h 50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3621" h="505374">
                  <a:moveTo>
                    <a:pt x="205085" y="374183"/>
                  </a:moveTo>
                  <a:cubicBezTo>
                    <a:pt x="187051" y="346243"/>
                    <a:pt x="162667" y="324272"/>
                    <a:pt x="146347" y="293918"/>
                  </a:cubicBezTo>
                  <a:cubicBezTo>
                    <a:pt x="131108" y="265661"/>
                    <a:pt x="103612" y="284457"/>
                    <a:pt x="81260" y="288966"/>
                  </a:cubicBezTo>
                  <a:cubicBezTo>
                    <a:pt x="67544" y="291760"/>
                    <a:pt x="55161" y="297983"/>
                    <a:pt x="45129" y="308714"/>
                  </a:cubicBezTo>
                  <a:cubicBezTo>
                    <a:pt x="57829" y="259629"/>
                    <a:pt x="57257" y="258549"/>
                    <a:pt x="14712" y="251437"/>
                  </a:cubicBezTo>
                  <a:cubicBezTo>
                    <a:pt x="12744" y="249722"/>
                    <a:pt x="12045" y="247944"/>
                    <a:pt x="12617" y="246103"/>
                  </a:cubicBezTo>
                  <a:cubicBezTo>
                    <a:pt x="13252" y="244261"/>
                    <a:pt x="13823" y="243372"/>
                    <a:pt x="14458" y="243372"/>
                  </a:cubicBezTo>
                  <a:cubicBezTo>
                    <a:pt x="21125" y="239562"/>
                    <a:pt x="29317" y="237276"/>
                    <a:pt x="34080" y="231625"/>
                  </a:cubicBezTo>
                  <a:cubicBezTo>
                    <a:pt x="43287" y="220703"/>
                    <a:pt x="65766" y="227688"/>
                    <a:pt x="65703" y="207431"/>
                  </a:cubicBezTo>
                  <a:cubicBezTo>
                    <a:pt x="65639" y="182095"/>
                    <a:pt x="43287" y="199494"/>
                    <a:pt x="33000" y="190985"/>
                  </a:cubicBezTo>
                  <a:cubicBezTo>
                    <a:pt x="19284" y="179554"/>
                    <a:pt x="806" y="174221"/>
                    <a:pt x="44" y="150344"/>
                  </a:cubicBezTo>
                  <a:cubicBezTo>
                    <a:pt x="-718" y="125643"/>
                    <a:pt x="8425" y="107990"/>
                    <a:pt x="29698" y="98782"/>
                  </a:cubicBezTo>
                  <a:cubicBezTo>
                    <a:pt x="55543" y="87606"/>
                    <a:pt x="82022" y="76811"/>
                    <a:pt x="108883" y="95099"/>
                  </a:cubicBezTo>
                  <a:cubicBezTo>
                    <a:pt x="126028" y="106720"/>
                    <a:pt x="139807" y="100306"/>
                    <a:pt x="146602" y="83796"/>
                  </a:cubicBezTo>
                  <a:cubicBezTo>
                    <a:pt x="156634" y="59158"/>
                    <a:pt x="174478" y="42013"/>
                    <a:pt x="189972" y="22582"/>
                  </a:cubicBezTo>
                  <a:cubicBezTo>
                    <a:pt x="217086" y="-11454"/>
                    <a:pt x="264077" y="-6120"/>
                    <a:pt x="285667" y="32551"/>
                  </a:cubicBezTo>
                  <a:cubicBezTo>
                    <a:pt x="289922" y="40171"/>
                    <a:pt x="292715" y="47728"/>
                    <a:pt x="288080" y="55348"/>
                  </a:cubicBezTo>
                  <a:cubicBezTo>
                    <a:pt x="266235" y="91543"/>
                    <a:pt x="282110" y="131739"/>
                    <a:pt x="277920" y="169903"/>
                  </a:cubicBezTo>
                  <a:cubicBezTo>
                    <a:pt x="271951" y="223370"/>
                    <a:pt x="311829" y="258676"/>
                    <a:pt x="335451" y="298808"/>
                  </a:cubicBezTo>
                  <a:cubicBezTo>
                    <a:pt x="346817" y="318112"/>
                    <a:pt x="352659" y="328336"/>
                    <a:pt x="339642" y="346624"/>
                  </a:cubicBezTo>
                  <a:cubicBezTo>
                    <a:pt x="332784" y="356276"/>
                    <a:pt x="324592" y="370627"/>
                    <a:pt x="337673" y="378755"/>
                  </a:cubicBezTo>
                  <a:cubicBezTo>
                    <a:pt x="384981" y="408092"/>
                    <a:pt x="397236" y="467147"/>
                    <a:pt x="433621" y="505374"/>
                  </a:cubicBezTo>
                  <a:cubicBezTo>
                    <a:pt x="414826" y="503088"/>
                    <a:pt x="395903" y="501882"/>
                    <a:pt x="377360" y="498326"/>
                  </a:cubicBezTo>
                  <a:cubicBezTo>
                    <a:pt x="339578" y="490960"/>
                    <a:pt x="306431" y="477180"/>
                    <a:pt x="280142" y="442382"/>
                  </a:cubicBezTo>
                  <a:cubicBezTo>
                    <a:pt x="259885" y="415585"/>
                    <a:pt x="230421" y="396789"/>
                    <a:pt x="205021" y="3744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6" name="Полилиния: фигура 285">
              <a:extLst>
                <a:ext uri="{FF2B5EF4-FFF2-40B4-BE49-F238E27FC236}">
                  <a16:creationId xmlns="" xmlns:a16="http://schemas.microsoft.com/office/drawing/2014/main" id="{9588AFE8-A3F7-4FD4-B788-B2B29B7A1D16}"/>
                </a:ext>
              </a:extLst>
            </p:cNvPr>
            <p:cNvSpPr/>
            <p:nvPr/>
          </p:nvSpPr>
          <p:spPr>
            <a:xfrm>
              <a:off x="9151310" y="6900303"/>
              <a:ext cx="544974" cy="372175"/>
            </a:xfrm>
            <a:custGeom>
              <a:avLst/>
              <a:gdLst>
                <a:gd name="connsiteX0" fmla="*/ 465003 w 544974"/>
                <a:gd name="connsiteY0" fmla="*/ 188236 h 372175"/>
                <a:gd name="connsiteX1" fmla="*/ 478783 w 544974"/>
                <a:gd name="connsiteY1" fmla="*/ 243354 h 372175"/>
                <a:gd name="connsiteX2" fmla="*/ 535043 w 544974"/>
                <a:gd name="connsiteY2" fmla="*/ 329714 h 372175"/>
                <a:gd name="connsiteX3" fmla="*/ 537012 w 544974"/>
                <a:gd name="connsiteY3" fmla="*/ 369402 h 372175"/>
                <a:gd name="connsiteX4" fmla="*/ 503230 w 544974"/>
                <a:gd name="connsiteY4" fmla="*/ 350924 h 372175"/>
                <a:gd name="connsiteX5" fmla="*/ 426966 w 544974"/>
                <a:gd name="connsiteY5" fmla="*/ 294599 h 372175"/>
                <a:gd name="connsiteX6" fmla="*/ 424808 w 544974"/>
                <a:gd name="connsiteY6" fmla="*/ 241322 h 372175"/>
                <a:gd name="connsiteX7" fmla="*/ 410012 w 544974"/>
                <a:gd name="connsiteY7" fmla="*/ 206524 h 372175"/>
                <a:gd name="connsiteX8" fmla="*/ 316349 w 544974"/>
                <a:gd name="connsiteY8" fmla="*/ 179537 h 372175"/>
                <a:gd name="connsiteX9" fmla="*/ 90480 w 544974"/>
                <a:gd name="connsiteY9" fmla="*/ 174329 h 372175"/>
                <a:gd name="connsiteX10" fmla="*/ 68826 w 544974"/>
                <a:gd name="connsiteY10" fmla="*/ 179981 h 372175"/>
                <a:gd name="connsiteX11" fmla="*/ 23170 w 544974"/>
                <a:gd name="connsiteY11" fmla="*/ 179981 h 372175"/>
                <a:gd name="connsiteX12" fmla="*/ 54475 w 544974"/>
                <a:gd name="connsiteY12" fmla="*/ 78762 h 372175"/>
                <a:gd name="connsiteX13" fmla="*/ 85590 w 544974"/>
                <a:gd name="connsiteY13" fmla="*/ 64029 h 372175"/>
                <a:gd name="connsiteX14" fmla="*/ 208082 w 544974"/>
                <a:gd name="connsiteY14" fmla="*/ 28786 h 372175"/>
                <a:gd name="connsiteX15" fmla="*/ 239578 w 544974"/>
                <a:gd name="connsiteY15" fmla="*/ 16785 h 372175"/>
                <a:gd name="connsiteX16" fmla="*/ 338383 w 544974"/>
                <a:gd name="connsiteY16" fmla="*/ 55075 h 372175"/>
                <a:gd name="connsiteX17" fmla="*/ 428046 w 544974"/>
                <a:gd name="connsiteY17" fmla="*/ 143659 h 372175"/>
                <a:gd name="connsiteX18" fmla="*/ 464939 w 544974"/>
                <a:gd name="connsiteY18" fmla="*/ 188236 h 37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44974" h="372175">
                  <a:moveTo>
                    <a:pt x="465003" y="188236"/>
                  </a:moveTo>
                  <a:cubicBezTo>
                    <a:pt x="457700" y="210080"/>
                    <a:pt x="462526" y="229257"/>
                    <a:pt x="478783" y="243354"/>
                  </a:cubicBezTo>
                  <a:cubicBezTo>
                    <a:pt x="505452" y="266405"/>
                    <a:pt x="514850" y="301965"/>
                    <a:pt x="535043" y="329714"/>
                  </a:cubicBezTo>
                  <a:cubicBezTo>
                    <a:pt x="542600" y="340065"/>
                    <a:pt x="551997" y="359560"/>
                    <a:pt x="537012" y="369402"/>
                  </a:cubicBezTo>
                  <a:cubicBezTo>
                    <a:pt x="523105" y="378546"/>
                    <a:pt x="510977" y="363179"/>
                    <a:pt x="503230" y="350924"/>
                  </a:cubicBezTo>
                  <a:cubicBezTo>
                    <a:pt x="484497" y="321205"/>
                    <a:pt x="458462" y="303933"/>
                    <a:pt x="426966" y="294599"/>
                  </a:cubicBezTo>
                  <a:cubicBezTo>
                    <a:pt x="422140" y="277137"/>
                    <a:pt x="411028" y="261198"/>
                    <a:pt x="424808" y="241322"/>
                  </a:cubicBezTo>
                  <a:cubicBezTo>
                    <a:pt x="436872" y="223987"/>
                    <a:pt x="421505" y="214969"/>
                    <a:pt x="410012" y="206524"/>
                  </a:cubicBezTo>
                  <a:cubicBezTo>
                    <a:pt x="381754" y="185696"/>
                    <a:pt x="347464" y="176679"/>
                    <a:pt x="316349" y="179537"/>
                  </a:cubicBezTo>
                  <a:cubicBezTo>
                    <a:pt x="240530" y="186458"/>
                    <a:pt x="165791" y="168106"/>
                    <a:pt x="90480" y="174329"/>
                  </a:cubicBezTo>
                  <a:cubicBezTo>
                    <a:pt x="83177" y="174964"/>
                    <a:pt x="76002" y="178075"/>
                    <a:pt x="68826" y="179981"/>
                  </a:cubicBezTo>
                  <a:cubicBezTo>
                    <a:pt x="53586" y="175282"/>
                    <a:pt x="38346" y="175282"/>
                    <a:pt x="23170" y="179981"/>
                  </a:cubicBezTo>
                  <a:cubicBezTo>
                    <a:pt x="-14994" y="125307"/>
                    <a:pt x="-6993" y="99907"/>
                    <a:pt x="54475" y="78762"/>
                  </a:cubicBezTo>
                  <a:cubicBezTo>
                    <a:pt x="65271" y="75078"/>
                    <a:pt x="76954" y="71332"/>
                    <a:pt x="85590" y="64029"/>
                  </a:cubicBezTo>
                  <a:cubicBezTo>
                    <a:pt x="121912" y="33232"/>
                    <a:pt x="160393" y="14943"/>
                    <a:pt x="208082" y="28786"/>
                  </a:cubicBezTo>
                  <a:cubicBezTo>
                    <a:pt x="219194" y="32025"/>
                    <a:pt x="229989" y="23579"/>
                    <a:pt x="239578" y="16785"/>
                  </a:cubicBezTo>
                  <a:cubicBezTo>
                    <a:pt x="283075" y="-14267"/>
                    <a:pt x="313110" y="-2646"/>
                    <a:pt x="338383" y="55075"/>
                  </a:cubicBezTo>
                  <a:cubicBezTo>
                    <a:pt x="358133" y="100224"/>
                    <a:pt x="379468" y="134261"/>
                    <a:pt x="428046" y="143659"/>
                  </a:cubicBezTo>
                  <a:cubicBezTo>
                    <a:pt x="448048" y="147532"/>
                    <a:pt x="466019" y="160676"/>
                    <a:pt x="464939" y="18823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7" name="Полилиния: фигура 286">
              <a:extLst>
                <a:ext uri="{FF2B5EF4-FFF2-40B4-BE49-F238E27FC236}">
                  <a16:creationId xmlns="" xmlns:a16="http://schemas.microsoft.com/office/drawing/2014/main" id="{FA4A29BC-72F7-437A-B804-EDDACF56CEB8}"/>
                </a:ext>
              </a:extLst>
            </p:cNvPr>
            <p:cNvSpPr/>
            <p:nvPr/>
          </p:nvSpPr>
          <p:spPr>
            <a:xfrm>
              <a:off x="8572690" y="6859302"/>
              <a:ext cx="470626" cy="218718"/>
            </a:xfrm>
            <a:custGeom>
              <a:avLst/>
              <a:gdLst>
                <a:gd name="connsiteX0" fmla="*/ 228473 w 470626"/>
                <a:gd name="connsiteY0" fmla="*/ 49086 h 218718"/>
                <a:gd name="connsiteX1" fmla="*/ 312293 w 470626"/>
                <a:gd name="connsiteY1" fmla="*/ 32703 h 218718"/>
                <a:gd name="connsiteX2" fmla="*/ 411353 w 470626"/>
                <a:gd name="connsiteY2" fmla="*/ 0 h 218718"/>
                <a:gd name="connsiteX3" fmla="*/ 441134 w 470626"/>
                <a:gd name="connsiteY3" fmla="*/ 6286 h 218718"/>
                <a:gd name="connsiteX4" fmla="*/ 458343 w 470626"/>
                <a:gd name="connsiteY4" fmla="*/ 62929 h 218718"/>
                <a:gd name="connsiteX5" fmla="*/ 443738 w 470626"/>
                <a:gd name="connsiteY5" fmla="*/ 107316 h 218718"/>
                <a:gd name="connsiteX6" fmla="*/ 421259 w 470626"/>
                <a:gd name="connsiteY6" fmla="*/ 151131 h 218718"/>
                <a:gd name="connsiteX7" fmla="*/ 391160 w 470626"/>
                <a:gd name="connsiteY7" fmla="*/ 142050 h 218718"/>
                <a:gd name="connsiteX8" fmla="*/ 363918 w 470626"/>
                <a:gd name="connsiteY8" fmla="*/ 120524 h 218718"/>
                <a:gd name="connsiteX9" fmla="*/ 337883 w 470626"/>
                <a:gd name="connsiteY9" fmla="*/ 119190 h 218718"/>
                <a:gd name="connsiteX10" fmla="*/ 251396 w 470626"/>
                <a:gd name="connsiteY10" fmla="*/ 212662 h 218718"/>
                <a:gd name="connsiteX11" fmla="*/ 228600 w 470626"/>
                <a:gd name="connsiteY11" fmla="*/ 212662 h 218718"/>
                <a:gd name="connsiteX12" fmla="*/ 204026 w 470626"/>
                <a:gd name="connsiteY12" fmla="*/ 189930 h 218718"/>
                <a:gd name="connsiteX13" fmla="*/ 116903 w 470626"/>
                <a:gd name="connsiteY13" fmla="*/ 181612 h 218718"/>
                <a:gd name="connsiteX14" fmla="*/ 0 w 470626"/>
                <a:gd name="connsiteY14" fmla="*/ 163577 h 218718"/>
                <a:gd name="connsiteX15" fmla="*/ 15240 w 470626"/>
                <a:gd name="connsiteY15" fmla="*/ 114491 h 218718"/>
                <a:gd name="connsiteX16" fmla="*/ 129222 w 470626"/>
                <a:gd name="connsiteY16" fmla="*/ 99569 h 218718"/>
                <a:gd name="connsiteX17" fmla="*/ 132905 w 470626"/>
                <a:gd name="connsiteY17" fmla="*/ 79375 h 218718"/>
                <a:gd name="connsiteX18" fmla="*/ 112649 w 470626"/>
                <a:gd name="connsiteY18" fmla="*/ 68517 h 218718"/>
                <a:gd name="connsiteX19" fmla="*/ 100902 w 470626"/>
                <a:gd name="connsiteY19" fmla="*/ 51499 h 218718"/>
                <a:gd name="connsiteX20" fmla="*/ 120714 w 470626"/>
                <a:gd name="connsiteY20" fmla="*/ 43688 h 218718"/>
                <a:gd name="connsiteX21" fmla="*/ 203136 w 470626"/>
                <a:gd name="connsiteY21" fmla="*/ 56452 h 218718"/>
                <a:gd name="connsiteX22" fmla="*/ 228600 w 470626"/>
                <a:gd name="connsiteY22" fmla="*/ 49023 h 21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626" h="218718">
                  <a:moveTo>
                    <a:pt x="228473" y="49086"/>
                  </a:moveTo>
                  <a:cubicBezTo>
                    <a:pt x="257619" y="50610"/>
                    <a:pt x="285750" y="46673"/>
                    <a:pt x="312293" y="32703"/>
                  </a:cubicBezTo>
                  <a:cubicBezTo>
                    <a:pt x="344233" y="17971"/>
                    <a:pt x="383540" y="29147"/>
                    <a:pt x="411353" y="0"/>
                  </a:cubicBezTo>
                  <a:cubicBezTo>
                    <a:pt x="421322" y="2096"/>
                    <a:pt x="431482" y="3239"/>
                    <a:pt x="441134" y="6286"/>
                  </a:cubicBezTo>
                  <a:cubicBezTo>
                    <a:pt x="472567" y="16193"/>
                    <a:pt x="479806" y="37783"/>
                    <a:pt x="458343" y="62929"/>
                  </a:cubicBezTo>
                  <a:cubicBezTo>
                    <a:pt x="446786" y="76391"/>
                    <a:pt x="435928" y="84900"/>
                    <a:pt x="443738" y="107316"/>
                  </a:cubicBezTo>
                  <a:cubicBezTo>
                    <a:pt x="450152" y="125794"/>
                    <a:pt x="433133" y="139764"/>
                    <a:pt x="421259" y="151131"/>
                  </a:cubicBezTo>
                  <a:cubicBezTo>
                    <a:pt x="409766" y="162116"/>
                    <a:pt x="400367" y="147575"/>
                    <a:pt x="391160" y="142050"/>
                  </a:cubicBezTo>
                  <a:cubicBezTo>
                    <a:pt x="381381" y="136209"/>
                    <a:pt x="372301" y="128525"/>
                    <a:pt x="363918" y="120524"/>
                  </a:cubicBezTo>
                  <a:cubicBezTo>
                    <a:pt x="354965" y="111951"/>
                    <a:pt x="342582" y="107951"/>
                    <a:pt x="337883" y="119190"/>
                  </a:cubicBezTo>
                  <a:cubicBezTo>
                    <a:pt x="319722" y="162434"/>
                    <a:pt x="284226" y="185866"/>
                    <a:pt x="251396" y="212662"/>
                  </a:cubicBezTo>
                  <a:cubicBezTo>
                    <a:pt x="243777" y="221299"/>
                    <a:pt x="236156" y="220156"/>
                    <a:pt x="228600" y="212662"/>
                  </a:cubicBezTo>
                  <a:cubicBezTo>
                    <a:pt x="224282" y="200026"/>
                    <a:pt x="220535" y="182818"/>
                    <a:pt x="204026" y="189930"/>
                  </a:cubicBezTo>
                  <a:cubicBezTo>
                    <a:pt x="173228" y="203265"/>
                    <a:pt x="143256" y="189104"/>
                    <a:pt x="116903" y="181612"/>
                  </a:cubicBezTo>
                  <a:cubicBezTo>
                    <a:pt x="77915" y="170563"/>
                    <a:pt x="41339" y="153544"/>
                    <a:pt x="0" y="163577"/>
                  </a:cubicBezTo>
                  <a:cubicBezTo>
                    <a:pt x="11557" y="149544"/>
                    <a:pt x="-13018" y="122556"/>
                    <a:pt x="15240" y="114491"/>
                  </a:cubicBezTo>
                  <a:cubicBezTo>
                    <a:pt x="54801" y="124080"/>
                    <a:pt x="90424" y="98934"/>
                    <a:pt x="129222" y="99569"/>
                  </a:cubicBezTo>
                  <a:cubicBezTo>
                    <a:pt x="141605" y="99760"/>
                    <a:pt x="141541" y="87313"/>
                    <a:pt x="132905" y="79375"/>
                  </a:cubicBezTo>
                  <a:cubicBezTo>
                    <a:pt x="127317" y="74296"/>
                    <a:pt x="119443" y="72137"/>
                    <a:pt x="112649" y="68517"/>
                  </a:cubicBezTo>
                  <a:cubicBezTo>
                    <a:pt x="106045" y="64961"/>
                    <a:pt x="96838" y="62167"/>
                    <a:pt x="100902" y="51499"/>
                  </a:cubicBezTo>
                  <a:cubicBezTo>
                    <a:pt x="104267" y="42546"/>
                    <a:pt x="113157" y="42419"/>
                    <a:pt x="120714" y="43688"/>
                  </a:cubicBezTo>
                  <a:cubicBezTo>
                    <a:pt x="148145" y="48324"/>
                    <a:pt x="174689" y="60199"/>
                    <a:pt x="203136" y="56452"/>
                  </a:cubicBezTo>
                  <a:cubicBezTo>
                    <a:pt x="211772" y="55373"/>
                    <a:pt x="220090" y="51562"/>
                    <a:pt x="228600" y="4902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8" name="Полилиния: фигура 287">
              <a:extLst>
                <a:ext uri="{FF2B5EF4-FFF2-40B4-BE49-F238E27FC236}">
                  <a16:creationId xmlns="" xmlns:a16="http://schemas.microsoft.com/office/drawing/2014/main" id="{21ABD671-4785-4208-9022-A80147680A1E}"/>
                </a:ext>
              </a:extLst>
            </p:cNvPr>
            <p:cNvSpPr/>
            <p:nvPr/>
          </p:nvSpPr>
          <p:spPr>
            <a:xfrm>
              <a:off x="7277180" y="6591228"/>
              <a:ext cx="327897" cy="226989"/>
            </a:xfrm>
            <a:custGeom>
              <a:avLst/>
              <a:gdLst>
                <a:gd name="connsiteX0" fmla="*/ 15540 w 327897"/>
                <a:gd name="connsiteY0" fmla="*/ 145138 h 226989"/>
                <a:gd name="connsiteX1" fmla="*/ 30780 w 327897"/>
                <a:gd name="connsiteY1" fmla="*/ 120563 h 226989"/>
                <a:gd name="connsiteX2" fmla="*/ 10270 w 327897"/>
                <a:gd name="connsiteY2" fmla="*/ 32171 h 226989"/>
                <a:gd name="connsiteX3" fmla="*/ 2333 w 327897"/>
                <a:gd name="connsiteY3" fmla="*/ 7596 h 226989"/>
                <a:gd name="connsiteX4" fmla="*/ 26589 w 327897"/>
                <a:gd name="connsiteY4" fmla="*/ 1309 h 226989"/>
                <a:gd name="connsiteX5" fmla="*/ 136889 w 327897"/>
                <a:gd name="connsiteY5" fmla="*/ 49125 h 226989"/>
                <a:gd name="connsiteX6" fmla="*/ 156129 w 327897"/>
                <a:gd name="connsiteY6" fmla="*/ 61000 h 226989"/>
                <a:gd name="connsiteX7" fmla="*/ 244267 w 327897"/>
                <a:gd name="connsiteY7" fmla="*/ 138851 h 226989"/>
                <a:gd name="connsiteX8" fmla="*/ 300528 w 327897"/>
                <a:gd name="connsiteY8" fmla="*/ 188318 h 226989"/>
                <a:gd name="connsiteX9" fmla="*/ 327897 w 327897"/>
                <a:gd name="connsiteY9" fmla="*/ 218861 h 226989"/>
                <a:gd name="connsiteX10" fmla="*/ 267572 w 327897"/>
                <a:gd name="connsiteY10" fmla="*/ 206606 h 226989"/>
                <a:gd name="connsiteX11" fmla="*/ 129840 w 327897"/>
                <a:gd name="connsiteY11" fmla="*/ 226990 h 226989"/>
                <a:gd name="connsiteX12" fmla="*/ 301 w 327897"/>
                <a:gd name="connsiteY12" fmla="*/ 161521 h 226989"/>
                <a:gd name="connsiteX13" fmla="*/ 15540 w 327897"/>
                <a:gd name="connsiteY13" fmla="*/ 145138 h 22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7897" h="226989">
                  <a:moveTo>
                    <a:pt x="15540" y="145138"/>
                  </a:moveTo>
                  <a:cubicBezTo>
                    <a:pt x="40369" y="151107"/>
                    <a:pt x="38909" y="138216"/>
                    <a:pt x="30780" y="120563"/>
                  </a:cubicBezTo>
                  <a:cubicBezTo>
                    <a:pt x="41512" y="86400"/>
                    <a:pt x="35479" y="57063"/>
                    <a:pt x="10270" y="32171"/>
                  </a:cubicBezTo>
                  <a:cubicBezTo>
                    <a:pt x="4301" y="26329"/>
                    <a:pt x="-4145" y="18201"/>
                    <a:pt x="2333" y="7596"/>
                  </a:cubicBezTo>
                  <a:cubicBezTo>
                    <a:pt x="7984" y="-1739"/>
                    <a:pt x="17763" y="-595"/>
                    <a:pt x="26589" y="1309"/>
                  </a:cubicBezTo>
                  <a:cubicBezTo>
                    <a:pt x="66087" y="9819"/>
                    <a:pt x="107488" y="12867"/>
                    <a:pt x="136889" y="49125"/>
                  </a:cubicBezTo>
                  <a:cubicBezTo>
                    <a:pt x="141588" y="54904"/>
                    <a:pt x="149843" y="61381"/>
                    <a:pt x="156129" y="61000"/>
                  </a:cubicBezTo>
                  <a:cubicBezTo>
                    <a:pt x="208200" y="57952"/>
                    <a:pt x="224646" y="100751"/>
                    <a:pt x="244267" y="138851"/>
                  </a:cubicBezTo>
                  <a:cubicBezTo>
                    <a:pt x="257094" y="163744"/>
                    <a:pt x="272208" y="183683"/>
                    <a:pt x="300528" y="188318"/>
                  </a:cubicBezTo>
                  <a:cubicBezTo>
                    <a:pt x="315832" y="190795"/>
                    <a:pt x="323897" y="203368"/>
                    <a:pt x="327897" y="218861"/>
                  </a:cubicBezTo>
                  <a:cubicBezTo>
                    <a:pt x="306053" y="224640"/>
                    <a:pt x="287828" y="220449"/>
                    <a:pt x="267572" y="206606"/>
                  </a:cubicBezTo>
                  <a:cubicBezTo>
                    <a:pt x="217407" y="172443"/>
                    <a:pt x="180894" y="179619"/>
                    <a:pt x="129840" y="226990"/>
                  </a:cubicBezTo>
                  <a:cubicBezTo>
                    <a:pt x="86661" y="205146"/>
                    <a:pt x="52371" y="163045"/>
                    <a:pt x="301" y="161521"/>
                  </a:cubicBezTo>
                  <a:cubicBezTo>
                    <a:pt x="1253" y="151615"/>
                    <a:pt x="6333" y="146154"/>
                    <a:pt x="15540" y="14513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89" name="Полилиния: фигура 288">
              <a:extLst>
                <a:ext uri="{FF2B5EF4-FFF2-40B4-BE49-F238E27FC236}">
                  <a16:creationId xmlns="" xmlns:a16="http://schemas.microsoft.com/office/drawing/2014/main" id="{3935E256-ABC3-4F09-84AA-EB15066B1AAB}"/>
                </a:ext>
              </a:extLst>
            </p:cNvPr>
            <p:cNvSpPr/>
            <p:nvPr/>
          </p:nvSpPr>
          <p:spPr>
            <a:xfrm>
              <a:off x="9185079" y="6698922"/>
              <a:ext cx="360413" cy="216875"/>
            </a:xfrm>
            <a:custGeom>
              <a:avLst/>
              <a:gdLst>
                <a:gd name="connsiteX0" fmla="*/ 309377 w 360413"/>
                <a:gd name="connsiteY0" fmla="*/ 70337 h 216875"/>
                <a:gd name="connsiteX1" fmla="*/ 353510 w 360413"/>
                <a:gd name="connsiteY1" fmla="*/ 120692 h 216875"/>
                <a:gd name="connsiteX2" fmla="*/ 356939 w 360413"/>
                <a:gd name="connsiteY2" fmla="*/ 146537 h 216875"/>
                <a:gd name="connsiteX3" fmla="*/ 334015 w 360413"/>
                <a:gd name="connsiteY3" fmla="*/ 142917 h 216875"/>
                <a:gd name="connsiteX4" fmla="*/ 306456 w 360413"/>
                <a:gd name="connsiteY4" fmla="*/ 121201 h 216875"/>
                <a:gd name="connsiteX5" fmla="*/ 223842 w 360413"/>
                <a:gd name="connsiteY5" fmla="*/ 128566 h 216875"/>
                <a:gd name="connsiteX6" fmla="*/ 201364 w 360413"/>
                <a:gd name="connsiteY6" fmla="*/ 141076 h 216875"/>
                <a:gd name="connsiteX7" fmla="*/ 143705 w 360413"/>
                <a:gd name="connsiteY7" fmla="*/ 186923 h 216875"/>
                <a:gd name="connsiteX8" fmla="*/ 99382 w 360413"/>
                <a:gd name="connsiteY8" fmla="*/ 216705 h 216875"/>
                <a:gd name="connsiteX9" fmla="*/ 12832 w 360413"/>
                <a:gd name="connsiteY9" fmla="*/ 193273 h 216875"/>
                <a:gd name="connsiteX10" fmla="*/ 2418 w 360413"/>
                <a:gd name="connsiteY10" fmla="*/ 157904 h 216875"/>
                <a:gd name="connsiteX11" fmla="*/ 88143 w 360413"/>
                <a:gd name="connsiteY11" fmla="*/ 121264 h 216875"/>
                <a:gd name="connsiteX12" fmla="*/ 151833 w 360413"/>
                <a:gd name="connsiteY12" fmla="*/ 71226 h 216875"/>
                <a:gd name="connsiteX13" fmla="*/ 171518 w 360413"/>
                <a:gd name="connsiteY13" fmla="*/ 35666 h 216875"/>
                <a:gd name="connsiteX14" fmla="*/ 222318 w 360413"/>
                <a:gd name="connsiteY14" fmla="*/ 8868 h 216875"/>
                <a:gd name="connsiteX15" fmla="*/ 263530 w 360413"/>
                <a:gd name="connsiteY15" fmla="*/ 16616 h 216875"/>
                <a:gd name="connsiteX16" fmla="*/ 294010 w 360413"/>
                <a:gd name="connsiteY16" fmla="*/ 46016 h 216875"/>
                <a:gd name="connsiteX17" fmla="*/ 309250 w 360413"/>
                <a:gd name="connsiteY17" fmla="*/ 70464 h 21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413" h="216875">
                  <a:moveTo>
                    <a:pt x="309377" y="70337"/>
                  </a:moveTo>
                  <a:cubicBezTo>
                    <a:pt x="324109" y="87101"/>
                    <a:pt x="339095" y="103611"/>
                    <a:pt x="353510" y="120692"/>
                  </a:cubicBezTo>
                  <a:cubicBezTo>
                    <a:pt x="359796" y="128122"/>
                    <a:pt x="363542" y="137838"/>
                    <a:pt x="356939" y="146537"/>
                  </a:cubicBezTo>
                  <a:cubicBezTo>
                    <a:pt x="348620" y="157459"/>
                    <a:pt x="340937" y="147934"/>
                    <a:pt x="334015" y="142917"/>
                  </a:cubicBezTo>
                  <a:cubicBezTo>
                    <a:pt x="324553" y="136123"/>
                    <a:pt x="315600" y="128503"/>
                    <a:pt x="306456" y="121201"/>
                  </a:cubicBezTo>
                  <a:cubicBezTo>
                    <a:pt x="276166" y="96880"/>
                    <a:pt x="248671" y="99356"/>
                    <a:pt x="223842" y="128566"/>
                  </a:cubicBezTo>
                  <a:cubicBezTo>
                    <a:pt x="217556" y="135932"/>
                    <a:pt x="210063" y="143934"/>
                    <a:pt x="201364" y="141076"/>
                  </a:cubicBezTo>
                  <a:cubicBezTo>
                    <a:pt x="162057" y="128122"/>
                    <a:pt x="153612" y="159174"/>
                    <a:pt x="143705" y="186923"/>
                  </a:cubicBezTo>
                  <a:cubicBezTo>
                    <a:pt x="135641" y="209656"/>
                    <a:pt x="120591" y="218229"/>
                    <a:pt x="99382" y="216705"/>
                  </a:cubicBezTo>
                  <a:cubicBezTo>
                    <a:pt x="69347" y="214546"/>
                    <a:pt x="36708" y="225595"/>
                    <a:pt x="12832" y="193273"/>
                  </a:cubicBezTo>
                  <a:cubicBezTo>
                    <a:pt x="4450" y="181907"/>
                    <a:pt x="-4376" y="173016"/>
                    <a:pt x="2418" y="157904"/>
                  </a:cubicBezTo>
                  <a:cubicBezTo>
                    <a:pt x="10292" y="140378"/>
                    <a:pt x="69156" y="115486"/>
                    <a:pt x="88143" y="121264"/>
                  </a:cubicBezTo>
                  <a:cubicBezTo>
                    <a:pt x="142372" y="137774"/>
                    <a:pt x="153421" y="129392"/>
                    <a:pt x="151833" y="71226"/>
                  </a:cubicBezTo>
                  <a:cubicBezTo>
                    <a:pt x="151389" y="53953"/>
                    <a:pt x="156914" y="41825"/>
                    <a:pt x="171518" y="35666"/>
                  </a:cubicBezTo>
                  <a:cubicBezTo>
                    <a:pt x="189171" y="28236"/>
                    <a:pt x="207142" y="22140"/>
                    <a:pt x="222318" y="8868"/>
                  </a:cubicBezTo>
                  <a:cubicBezTo>
                    <a:pt x="238130" y="-5038"/>
                    <a:pt x="252544" y="-2688"/>
                    <a:pt x="263530" y="16616"/>
                  </a:cubicBezTo>
                  <a:cubicBezTo>
                    <a:pt x="270960" y="29633"/>
                    <a:pt x="280230" y="40491"/>
                    <a:pt x="294010" y="46016"/>
                  </a:cubicBezTo>
                  <a:cubicBezTo>
                    <a:pt x="307663" y="48048"/>
                    <a:pt x="315219" y="54398"/>
                    <a:pt x="309250" y="704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0" name="Полилиния: фигура 289">
              <a:extLst>
                <a:ext uri="{FF2B5EF4-FFF2-40B4-BE49-F238E27FC236}">
                  <a16:creationId xmlns="" xmlns:a16="http://schemas.microsoft.com/office/drawing/2014/main" id="{27025F77-0464-4147-A0E5-40312275CE46}"/>
                </a:ext>
              </a:extLst>
            </p:cNvPr>
            <p:cNvSpPr/>
            <p:nvPr/>
          </p:nvSpPr>
          <p:spPr>
            <a:xfrm>
              <a:off x="7720942" y="5786560"/>
              <a:ext cx="331754" cy="112839"/>
            </a:xfrm>
            <a:custGeom>
              <a:avLst/>
              <a:gdLst>
                <a:gd name="connsiteX0" fmla="*/ 325651 w 331754"/>
                <a:gd name="connsiteY0" fmla="*/ 41688 h 112839"/>
                <a:gd name="connsiteX1" fmla="*/ 325841 w 331754"/>
                <a:gd name="connsiteY1" fmla="*/ 49752 h 112839"/>
                <a:gd name="connsiteX2" fmla="*/ 319872 w 331754"/>
                <a:gd name="connsiteY2" fmla="*/ 101632 h 112839"/>
                <a:gd name="connsiteX3" fmla="*/ 270215 w 331754"/>
                <a:gd name="connsiteY3" fmla="*/ 107220 h 112839"/>
                <a:gd name="connsiteX4" fmla="*/ 143025 w 331754"/>
                <a:gd name="connsiteY4" fmla="*/ 74263 h 112839"/>
                <a:gd name="connsiteX5" fmla="*/ 26439 w 331754"/>
                <a:gd name="connsiteY5" fmla="*/ 40418 h 112839"/>
                <a:gd name="connsiteX6" fmla="*/ 86 w 331754"/>
                <a:gd name="connsiteY6" fmla="*/ 16288 h 112839"/>
                <a:gd name="connsiteX7" fmla="*/ 30629 w 331754"/>
                <a:gd name="connsiteY7" fmla="*/ 984 h 112839"/>
                <a:gd name="connsiteX8" fmla="*/ 226654 w 331754"/>
                <a:gd name="connsiteY8" fmla="*/ 25495 h 112839"/>
                <a:gd name="connsiteX9" fmla="*/ 325651 w 331754"/>
                <a:gd name="connsiteY9" fmla="*/ 41815 h 1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754" h="112839">
                  <a:moveTo>
                    <a:pt x="325651" y="41688"/>
                  </a:moveTo>
                  <a:cubicBezTo>
                    <a:pt x="325651" y="44418"/>
                    <a:pt x="325777" y="47085"/>
                    <a:pt x="325841" y="49752"/>
                  </a:cubicBezTo>
                  <a:cubicBezTo>
                    <a:pt x="332699" y="68231"/>
                    <a:pt x="336700" y="86074"/>
                    <a:pt x="319872" y="101632"/>
                  </a:cubicBezTo>
                  <a:cubicBezTo>
                    <a:pt x="304378" y="115856"/>
                    <a:pt x="287297" y="115158"/>
                    <a:pt x="270215" y="107220"/>
                  </a:cubicBezTo>
                  <a:cubicBezTo>
                    <a:pt x="229575" y="88233"/>
                    <a:pt x="188808" y="70327"/>
                    <a:pt x="143025" y="74263"/>
                  </a:cubicBezTo>
                  <a:cubicBezTo>
                    <a:pt x="106258" y="54642"/>
                    <a:pt x="64412" y="55277"/>
                    <a:pt x="26439" y="40418"/>
                  </a:cubicBezTo>
                  <a:cubicBezTo>
                    <a:pt x="14564" y="35719"/>
                    <a:pt x="-1311" y="33115"/>
                    <a:pt x="86" y="16288"/>
                  </a:cubicBezTo>
                  <a:cubicBezTo>
                    <a:pt x="1610" y="-2636"/>
                    <a:pt x="18818" y="2064"/>
                    <a:pt x="30629" y="984"/>
                  </a:cubicBezTo>
                  <a:cubicBezTo>
                    <a:pt x="97495" y="-5366"/>
                    <a:pt x="160932" y="20923"/>
                    <a:pt x="226654" y="25495"/>
                  </a:cubicBezTo>
                  <a:cubicBezTo>
                    <a:pt x="259674" y="30893"/>
                    <a:pt x="292630" y="36354"/>
                    <a:pt x="325651" y="41815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1" name="Полилиния: фигура 290">
              <a:extLst>
                <a:ext uri="{FF2B5EF4-FFF2-40B4-BE49-F238E27FC236}">
                  <a16:creationId xmlns="" xmlns:a16="http://schemas.microsoft.com/office/drawing/2014/main" id="{3474CEEA-E598-4A38-BDB5-ED50B4A1C00E}"/>
                </a:ext>
              </a:extLst>
            </p:cNvPr>
            <p:cNvSpPr/>
            <p:nvPr/>
          </p:nvSpPr>
          <p:spPr>
            <a:xfrm>
              <a:off x="8441266" y="6843445"/>
              <a:ext cx="148300" cy="179498"/>
            </a:xfrm>
            <a:custGeom>
              <a:avLst/>
              <a:gdLst>
                <a:gd name="connsiteX0" fmla="*/ 146601 w 148300"/>
                <a:gd name="connsiteY0" fmla="*/ 130412 h 179498"/>
                <a:gd name="connsiteX1" fmla="*/ 131361 w 148300"/>
                <a:gd name="connsiteY1" fmla="*/ 179498 h 179498"/>
                <a:gd name="connsiteX2" fmla="*/ 12299 w 148300"/>
                <a:gd name="connsiteY2" fmla="*/ 49450 h 179498"/>
                <a:gd name="connsiteX3" fmla="*/ 28872 w 148300"/>
                <a:gd name="connsiteY3" fmla="*/ 3857 h 179498"/>
                <a:gd name="connsiteX4" fmla="*/ 99802 w 148300"/>
                <a:gd name="connsiteY4" fmla="*/ 48942 h 179498"/>
                <a:gd name="connsiteX5" fmla="*/ 146538 w 148300"/>
                <a:gd name="connsiteY5" fmla="*/ 130412 h 17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300" h="179498">
                  <a:moveTo>
                    <a:pt x="146601" y="130412"/>
                  </a:moveTo>
                  <a:cubicBezTo>
                    <a:pt x="147109" y="148764"/>
                    <a:pt x="155110" y="169846"/>
                    <a:pt x="131361" y="179498"/>
                  </a:cubicBezTo>
                  <a:cubicBezTo>
                    <a:pt x="81005" y="147494"/>
                    <a:pt x="52494" y="92249"/>
                    <a:pt x="12299" y="49450"/>
                  </a:cubicBezTo>
                  <a:cubicBezTo>
                    <a:pt x="-8085" y="27732"/>
                    <a:pt x="-3513" y="10143"/>
                    <a:pt x="28872" y="3857"/>
                  </a:cubicBezTo>
                  <a:cubicBezTo>
                    <a:pt x="76053" y="-5288"/>
                    <a:pt x="89705" y="-1096"/>
                    <a:pt x="99802" y="48942"/>
                  </a:cubicBezTo>
                  <a:cubicBezTo>
                    <a:pt x="106850" y="83867"/>
                    <a:pt x="144569" y="94598"/>
                    <a:pt x="146538" y="13041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2" name="Полилиния: фигура 291">
              <a:extLst>
                <a:ext uri="{FF2B5EF4-FFF2-40B4-BE49-F238E27FC236}">
                  <a16:creationId xmlns="" xmlns:a16="http://schemas.microsoft.com/office/drawing/2014/main" id="{F1D52968-A464-45EA-99D1-E80D0906ED93}"/>
                </a:ext>
              </a:extLst>
            </p:cNvPr>
            <p:cNvSpPr/>
            <p:nvPr/>
          </p:nvSpPr>
          <p:spPr>
            <a:xfrm>
              <a:off x="8084946" y="5999889"/>
              <a:ext cx="136163" cy="230631"/>
            </a:xfrm>
            <a:custGeom>
              <a:avLst/>
              <a:gdLst>
                <a:gd name="connsiteX0" fmla="*/ 0 w 136163"/>
                <a:gd name="connsiteY0" fmla="*/ 0 h 230631"/>
                <a:gd name="connsiteX1" fmla="*/ 46292 w 136163"/>
                <a:gd name="connsiteY1" fmla="*/ 86106 h 230631"/>
                <a:gd name="connsiteX2" fmla="*/ 93028 w 136163"/>
                <a:gd name="connsiteY2" fmla="*/ 102871 h 230631"/>
                <a:gd name="connsiteX3" fmla="*/ 107506 w 136163"/>
                <a:gd name="connsiteY3" fmla="*/ 100458 h 230631"/>
                <a:gd name="connsiteX4" fmla="*/ 136144 w 136163"/>
                <a:gd name="connsiteY4" fmla="*/ 120651 h 230631"/>
                <a:gd name="connsiteX5" fmla="*/ 110617 w 136163"/>
                <a:gd name="connsiteY5" fmla="*/ 138367 h 230631"/>
                <a:gd name="connsiteX6" fmla="*/ 53340 w 136163"/>
                <a:gd name="connsiteY6" fmla="*/ 212917 h 230631"/>
                <a:gd name="connsiteX7" fmla="*/ 42291 w 136163"/>
                <a:gd name="connsiteY7" fmla="*/ 215901 h 230631"/>
                <a:gd name="connsiteX8" fmla="*/ 10732 w 136163"/>
                <a:gd name="connsiteY8" fmla="*/ 224093 h 230631"/>
                <a:gd name="connsiteX9" fmla="*/ 20003 w 136163"/>
                <a:gd name="connsiteY9" fmla="*/ 186183 h 230631"/>
                <a:gd name="connsiteX10" fmla="*/ 25147 w 136163"/>
                <a:gd name="connsiteY10" fmla="*/ 160148 h 230631"/>
                <a:gd name="connsiteX11" fmla="*/ 6541 w 136163"/>
                <a:gd name="connsiteY11" fmla="*/ 56007 h 230631"/>
                <a:gd name="connsiteX12" fmla="*/ 64 w 136163"/>
                <a:gd name="connsiteY12" fmla="*/ 0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163" h="230631">
                  <a:moveTo>
                    <a:pt x="0" y="0"/>
                  </a:moveTo>
                  <a:cubicBezTo>
                    <a:pt x="28004" y="20828"/>
                    <a:pt x="24574" y="61087"/>
                    <a:pt x="46292" y="86106"/>
                  </a:cubicBezTo>
                  <a:cubicBezTo>
                    <a:pt x="59436" y="101220"/>
                    <a:pt x="68009" y="126112"/>
                    <a:pt x="93028" y="102871"/>
                  </a:cubicBezTo>
                  <a:cubicBezTo>
                    <a:pt x="96203" y="99949"/>
                    <a:pt x="102743" y="99759"/>
                    <a:pt x="107506" y="100458"/>
                  </a:cubicBezTo>
                  <a:cubicBezTo>
                    <a:pt x="120015" y="102172"/>
                    <a:pt x="135446" y="104331"/>
                    <a:pt x="136144" y="120651"/>
                  </a:cubicBezTo>
                  <a:cubicBezTo>
                    <a:pt x="136779" y="136208"/>
                    <a:pt x="121539" y="136272"/>
                    <a:pt x="110617" y="138367"/>
                  </a:cubicBezTo>
                  <a:cubicBezTo>
                    <a:pt x="65786" y="147067"/>
                    <a:pt x="51372" y="165736"/>
                    <a:pt x="53340" y="212917"/>
                  </a:cubicBezTo>
                  <a:cubicBezTo>
                    <a:pt x="49657" y="213933"/>
                    <a:pt x="46038" y="215012"/>
                    <a:pt x="42291" y="215901"/>
                  </a:cubicBezTo>
                  <a:cubicBezTo>
                    <a:pt x="31497" y="218505"/>
                    <a:pt x="23622" y="241682"/>
                    <a:pt x="10732" y="224093"/>
                  </a:cubicBezTo>
                  <a:cubicBezTo>
                    <a:pt x="635" y="210313"/>
                    <a:pt x="5842" y="194692"/>
                    <a:pt x="20003" y="186183"/>
                  </a:cubicBezTo>
                  <a:cubicBezTo>
                    <a:pt x="32512" y="178754"/>
                    <a:pt x="32893" y="169800"/>
                    <a:pt x="25147" y="160148"/>
                  </a:cubicBezTo>
                  <a:cubicBezTo>
                    <a:pt x="191" y="129033"/>
                    <a:pt x="1715" y="93155"/>
                    <a:pt x="6541" y="56007"/>
                  </a:cubicBezTo>
                  <a:cubicBezTo>
                    <a:pt x="9017" y="36957"/>
                    <a:pt x="7176" y="18034"/>
                    <a:pt x="6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3" name="Полилиния: фигура 292">
              <a:extLst>
                <a:ext uri="{FF2B5EF4-FFF2-40B4-BE49-F238E27FC236}">
                  <a16:creationId xmlns="" xmlns:a16="http://schemas.microsoft.com/office/drawing/2014/main" id="{A9D4D228-411D-40B4-9E9C-0FAE41EDFC9B}"/>
                </a:ext>
              </a:extLst>
            </p:cNvPr>
            <p:cNvSpPr/>
            <p:nvPr/>
          </p:nvSpPr>
          <p:spPr>
            <a:xfrm>
              <a:off x="9470323" y="6844782"/>
              <a:ext cx="184089" cy="120946"/>
            </a:xfrm>
            <a:custGeom>
              <a:avLst/>
              <a:gdLst>
                <a:gd name="connsiteX0" fmla="*/ 153609 w 184089"/>
                <a:gd name="connsiteY0" fmla="*/ 30967 h 120946"/>
                <a:gd name="connsiteX1" fmla="*/ 184089 w 184089"/>
                <a:gd name="connsiteY1" fmla="*/ 47350 h 120946"/>
                <a:gd name="connsiteX2" fmla="*/ 100270 w 184089"/>
                <a:gd name="connsiteY2" fmla="*/ 120946 h 120946"/>
                <a:gd name="connsiteX3" fmla="*/ 54613 w 184089"/>
                <a:gd name="connsiteY3" fmla="*/ 71861 h 120946"/>
                <a:gd name="connsiteX4" fmla="*/ 17593 w 184089"/>
                <a:gd name="connsiteY4" fmla="*/ 37507 h 120946"/>
                <a:gd name="connsiteX5" fmla="*/ 2860 w 184089"/>
                <a:gd name="connsiteY5" fmla="*/ 10456 h 120946"/>
                <a:gd name="connsiteX6" fmla="*/ 35881 w 184089"/>
                <a:gd name="connsiteY6" fmla="*/ 8170 h 120946"/>
                <a:gd name="connsiteX7" fmla="*/ 153546 w 184089"/>
                <a:gd name="connsiteY7" fmla="*/ 30903 h 12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4089" h="120946">
                  <a:moveTo>
                    <a:pt x="153609" y="30967"/>
                  </a:moveTo>
                  <a:cubicBezTo>
                    <a:pt x="165992" y="31665"/>
                    <a:pt x="176596" y="36237"/>
                    <a:pt x="184089" y="47350"/>
                  </a:cubicBezTo>
                  <a:cubicBezTo>
                    <a:pt x="144910" y="57193"/>
                    <a:pt x="137099" y="108119"/>
                    <a:pt x="100270" y="120946"/>
                  </a:cubicBezTo>
                  <a:cubicBezTo>
                    <a:pt x="75695" y="114596"/>
                    <a:pt x="54994" y="104119"/>
                    <a:pt x="54613" y="71861"/>
                  </a:cubicBezTo>
                  <a:cubicBezTo>
                    <a:pt x="45659" y="56176"/>
                    <a:pt x="31372" y="47223"/>
                    <a:pt x="17593" y="37507"/>
                  </a:cubicBezTo>
                  <a:cubicBezTo>
                    <a:pt x="8639" y="31220"/>
                    <a:pt x="-6283" y="26394"/>
                    <a:pt x="2860" y="10456"/>
                  </a:cubicBezTo>
                  <a:cubicBezTo>
                    <a:pt x="11560" y="-4657"/>
                    <a:pt x="26546" y="-1545"/>
                    <a:pt x="35881" y="8170"/>
                  </a:cubicBezTo>
                  <a:cubicBezTo>
                    <a:pt x="70869" y="44365"/>
                    <a:pt x="111763" y="38841"/>
                    <a:pt x="153546" y="309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4" name="Полилиния: фигура 293">
              <a:extLst>
                <a:ext uri="{FF2B5EF4-FFF2-40B4-BE49-F238E27FC236}">
                  <a16:creationId xmlns="" xmlns:a16="http://schemas.microsoft.com/office/drawing/2014/main" id="{F54DE163-D58C-4709-98FF-6744A22639E4}"/>
                </a:ext>
              </a:extLst>
            </p:cNvPr>
            <p:cNvSpPr/>
            <p:nvPr/>
          </p:nvSpPr>
          <p:spPr>
            <a:xfrm>
              <a:off x="8252650" y="6806981"/>
              <a:ext cx="157997" cy="64772"/>
            </a:xfrm>
            <a:custGeom>
              <a:avLst/>
              <a:gdLst>
                <a:gd name="connsiteX0" fmla="*/ 0 w 157997"/>
                <a:gd name="connsiteY0" fmla="*/ 35875 h 64772"/>
                <a:gd name="connsiteX1" fmla="*/ 63309 w 157997"/>
                <a:gd name="connsiteY1" fmla="*/ 9967 h 64772"/>
                <a:gd name="connsiteX2" fmla="*/ 144780 w 157997"/>
                <a:gd name="connsiteY2" fmla="*/ 19555 h 64772"/>
                <a:gd name="connsiteX3" fmla="*/ 157163 w 157997"/>
                <a:gd name="connsiteY3" fmla="*/ 51306 h 64772"/>
                <a:gd name="connsiteX4" fmla="*/ 132779 w 157997"/>
                <a:gd name="connsiteY4" fmla="*/ 63751 h 64772"/>
                <a:gd name="connsiteX5" fmla="*/ 0 w 157997"/>
                <a:gd name="connsiteY5" fmla="*/ 35875 h 64772"/>
                <a:gd name="connsiteX6" fmla="*/ 0 w 157997"/>
                <a:gd name="connsiteY6" fmla="*/ 35875 h 6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997" h="64772">
                  <a:moveTo>
                    <a:pt x="0" y="35875"/>
                  </a:moveTo>
                  <a:cubicBezTo>
                    <a:pt x="23431" y="33716"/>
                    <a:pt x="43815" y="22667"/>
                    <a:pt x="63309" y="9967"/>
                  </a:cubicBezTo>
                  <a:cubicBezTo>
                    <a:pt x="93091" y="-9465"/>
                    <a:pt x="119253" y="2664"/>
                    <a:pt x="144780" y="19555"/>
                  </a:cubicBezTo>
                  <a:cubicBezTo>
                    <a:pt x="155194" y="26477"/>
                    <a:pt x="160083" y="38033"/>
                    <a:pt x="157163" y="51306"/>
                  </a:cubicBezTo>
                  <a:cubicBezTo>
                    <a:pt x="153988" y="65593"/>
                    <a:pt x="143066" y="62989"/>
                    <a:pt x="132779" y="63751"/>
                  </a:cubicBezTo>
                  <a:cubicBezTo>
                    <a:pt x="86106" y="66990"/>
                    <a:pt x="40894" y="63751"/>
                    <a:pt x="0" y="35875"/>
                  </a:cubicBezTo>
                  <a:lnTo>
                    <a:pt x="0" y="35875"/>
                  </a:ln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5" name="Полилиния: фигура 294">
              <a:extLst>
                <a:ext uri="{FF2B5EF4-FFF2-40B4-BE49-F238E27FC236}">
                  <a16:creationId xmlns="" xmlns:a16="http://schemas.microsoft.com/office/drawing/2014/main" id="{182F3423-309E-419D-92FE-F009845249F6}"/>
                </a:ext>
              </a:extLst>
            </p:cNvPr>
            <p:cNvSpPr/>
            <p:nvPr/>
          </p:nvSpPr>
          <p:spPr>
            <a:xfrm>
              <a:off x="8112533" y="6261828"/>
              <a:ext cx="63744" cy="196406"/>
            </a:xfrm>
            <a:custGeom>
              <a:avLst/>
              <a:gdLst>
                <a:gd name="connsiteX0" fmla="*/ 33373 w 63744"/>
                <a:gd name="connsiteY0" fmla="*/ 0 h 196406"/>
                <a:gd name="connsiteX1" fmla="*/ 63345 w 63744"/>
                <a:gd name="connsiteY1" fmla="*/ 156020 h 196406"/>
                <a:gd name="connsiteX2" fmla="*/ 41057 w 63744"/>
                <a:gd name="connsiteY2" fmla="*/ 196406 h 196406"/>
                <a:gd name="connsiteX3" fmla="*/ 22451 w 63744"/>
                <a:gd name="connsiteY3" fmla="*/ 87376 h 196406"/>
                <a:gd name="connsiteX4" fmla="*/ 14133 w 63744"/>
                <a:gd name="connsiteY4" fmla="*/ 61087 h 196406"/>
                <a:gd name="connsiteX5" fmla="*/ 33436 w 63744"/>
                <a:gd name="connsiteY5" fmla="*/ 64 h 196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44" h="196406">
                  <a:moveTo>
                    <a:pt x="33373" y="0"/>
                  </a:moveTo>
                  <a:cubicBezTo>
                    <a:pt x="61567" y="47879"/>
                    <a:pt x="52677" y="104141"/>
                    <a:pt x="63345" y="156020"/>
                  </a:cubicBezTo>
                  <a:cubicBezTo>
                    <a:pt x="66457" y="171197"/>
                    <a:pt x="50645" y="184087"/>
                    <a:pt x="41057" y="196406"/>
                  </a:cubicBezTo>
                  <a:cubicBezTo>
                    <a:pt x="27213" y="161672"/>
                    <a:pt x="43914" y="120968"/>
                    <a:pt x="22451" y="87376"/>
                  </a:cubicBezTo>
                  <a:cubicBezTo>
                    <a:pt x="17752" y="80011"/>
                    <a:pt x="19403" y="67437"/>
                    <a:pt x="14133" y="61087"/>
                  </a:cubicBezTo>
                  <a:cubicBezTo>
                    <a:pt x="-13807" y="27432"/>
                    <a:pt x="3401" y="11748"/>
                    <a:pt x="33436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6" name="Полилиния: фигура 295">
              <a:extLst>
                <a:ext uri="{FF2B5EF4-FFF2-40B4-BE49-F238E27FC236}">
                  <a16:creationId xmlns="" xmlns:a16="http://schemas.microsoft.com/office/drawing/2014/main" id="{1FC7B3B2-B27C-448E-9D29-2492B75244FD}"/>
                </a:ext>
              </a:extLst>
            </p:cNvPr>
            <p:cNvSpPr/>
            <p:nvPr/>
          </p:nvSpPr>
          <p:spPr>
            <a:xfrm>
              <a:off x="8042656" y="5901781"/>
              <a:ext cx="107781" cy="100017"/>
            </a:xfrm>
            <a:custGeom>
              <a:avLst/>
              <a:gdLst>
                <a:gd name="connsiteX0" fmla="*/ 42226 w 107781"/>
                <a:gd name="connsiteY0" fmla="*/ 0 h 100017"/>
                <a:gd name="connsiteX1" fmla="*/ 105282 w 107781"/>
                <a:gd name="connsiteY1" fmla="*/ 77851 h 100017"/>
                <a:gd name="connsiteX2" fmla="*/ 102615 w 107781"/>
                <a:gd name="connsiteY2" fmla="*/ 96330 h 100017"/>
                <a:gd name="connsiteX3" fmla="*/ 81850 w 107781"/>
                <a:gd name="connsiteY3" fmla="*/ 94933 h 100017"/>
                <a:gd name="connsiteX4" fmla="*/ 34670 w 107781"/>
                <a:gd name="connsiteY4" fmla="*/ 73661 h 100017"/>
                <a:gd name="connsiteX5" fmla="*/ 19874 w 107781"/>
                <a:gd name="connsiteY5" fmla="*/ 55372 h 100017"/>
                <a:gd name="connsiteX6" fmla="*/ 2158 w 107781"/>
                <a:gd name="connsiteY6" fmla="*/ 14669 h 100017"/>
                <a:gd name="connsiteX7" fmla="*/ 34861 w 107781"/>
                <a:gd name="connsiteY7" fmla="*/ 11875 h 100017"/>
                <a:gd name="connsiteX8" fmla="*/ 42290 w 107781"/>
                <a:gd name="connsiteY8" fmla="*/ 0 h 10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781" h="100017">
                  <a:moveTo>
                    <a:pt x="42226" y="0"/>
                  </a:moveTo>
                  <a:cubicBezTo>
                    <a:pt x="73659" y="16066"/>
                    <a:pt x="82168" y="53721"/>
                    <a:pt x="105282" y="77851"/>
                  </a:cubicBezTo>
                  <a:cubicBezTo>
                    <a:pt x="109600" y="82360"/>
                    <a:pt x="108076" y="91187"/>
                    <a:pt x="102615" y="96330"/>
                  </a:cubicBezTo>
                  <a:cubicBezTo>
                    <a:pt x="95566" y="102998"/>
                    <a:pt x="88709" y="99442"/>
                    <a:pt x="81850" y="94933"/>
                  </a:cubicBezTo>
                  <a:cubicBezTo>
                    <a:pt x="67182" y="85154"/>
                    <a:pt x="55371" y="68009"/>
                    <a:pt x="34670" y="73661"/>
                  </a:cubicBezTo>
                  <a:cubicBezTo>
                    <a:pt x="29781" y="67501"/>
                    <a:pt x="25209" y="61024"/>
                    <a:pt x="19874" y="55372"/>
                  </a:cubicBezTo>
                  <a:cubicBezTo>
                    <a:pt x="9207" y="44006"/>
                    <a:pt x="-5589" y="33274"/>
                    <a:pt x="2158" y="14669"/>
                  </a:cubicBezTo>
                  <a:cubicBezTo>
                    <a:pt x="10032" y="-4318"/>
                    <a:pt x="23558" y="11049"/>
                    <a:pt x="34861" y="11875"/>
                  </a:cubicBezTo>
                  <a:cubicBezTo>
                    <a:pt x="41211" y="12319"/>
                    <a:pt x="41464" y="5271"/>
                    <a:pt x="4229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7" name="Полилиния: фигура 296">
              <a:extLst>
                <a:ext uri="{FF2B5EF4-FFF2-40B4-BE49-F238E27FC236}">
                  <a16:creationId xmlns="" xmlns:a16="http://schemas.microsoft.com/office/drawing/2014/main" id="{E92BCF50-6403-4627-A8AB-2F371D4EC02D}"/>
                </a:ext>
              </a:extLst>
            </p:cNvPr>
            <p:cNvSpPr/>
            <p:nvPr/>
          </p:nvSpPr>
          <p:spPr>
            <a:xfrm>
              <a:off x="7742237" y="6920522"/>
              <a:ext cx="243776" cy="35533"/>
            </a:xfrm>
            <a:custGeom>
              <a:avLst/>
              <a:gdLst>
                <a:gd name="connsiteX0" fmla="*/ 243777 w 243776"/>
                <a:gd name="connsiteY0" fmla="*/ 28697 h 35533"/>
                <a:gd name="connsiteX1" fmla="*/ 189040 w 243776"/>
                <a:gd name="connsiteY1" fmla="*/ 28126 h 35533"/>
                <a:gd name="connsiteX2" fmla="*/ 148527 w 243776"/>
                <a:gd name="connsiteY2" fmla="*/ 21903 h 35533"/>
                <a:gd name="connsiteX3" fmla="*/ 0 w 243776"/>
                <a:gd name="connsiteY3" fmla="*/ 12251 h 35533"/>
                <a:gd name="connsiteX4" fmla="*/ 79248 w 243776"/>
                <a:gd name="connsiteY4" fmla="*/ 8567 h 35533"/>
                <a:gd name="connsiteX5" fmla="*/ 209106 w 243776"/>
                <a:gd name="connsiteY5" fmla="*/ 3551 h 35533"/>
                <a:gd name="connsiteX6" fmla="*/ 243777 w 243776"/>
                <a:gd name="connsiteY6" fmla="*/ 28697 h 35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776" h="35533">
                  <a:moveTo>
                    <a:pt x="243777" y="28697"/>
                  </a:moveTo>
                  <a:cubicBezTo>
                    <a:pt x="225425" y="37270"/>
                    <a:pt x="207264" y="38540"/>
                    <a:pt x="189040" y="28126"/>
                  </a:cubicBezTo>
                  <a:cubicBezTo>
                    <a:pt x="176276" y="20887"/>
                    <a:pt x="161925" y="17839"/>
                    <a:pt x="148527" y="21903"/>
                  </a:cubicBezTo>
                  <a:cubicBezTo>
                    <a:pt x="97727" y="37333"/>
                    <a:pt x="49403" y="17140"/>
                    <a:pt x="0" y="12251"/>
                  </a:cubicBezTo>
                  <a:cubicBezTo>
                    <a:pt x="25654" y="-7498"/>
                    <a:pt x="52388" y="3551"/>
                    <a:pt x="79248" y="8567"/>
                  </a:cubicBezTo>
                  <a:cubicBezTo>
                    <a:pt x="122682" y="16695"/>
                    <a:pt x="164973" y="-9085"/>
                    <a:pt x="209106" y="3551"/>
                  </a:cubicBezTo>
                  <a:cubicBezTo>
                    <a:pt x="224409" y="7932"/>
                    <a:pt x="238569" y="10028"/>
                    <a:pt x="243777" y="2869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8" name="Полилиния: фигура 297">
              <a:extLst>
                <a:ext uri="{FF2B5EF4-FFF2-40B4-BE49-F238E27FC236}">
                  <a16:creationId xmlns="" xmlns:a16="http://schemas.microsoft.com/office/drawing/2014/main" id="{3E727182-840A-4A03-8D3F-0B604A31ACA5}"/>
                </a:ext>
              </a:extLst>
            </p:cNvPr>
            <p:cNvSpPr/>
            <p:nvPr/>
          </p:nvSpPr>
          <p:spPr>
            <a:xfrm>
              <a:off x="9105299" y="6836470"/>
              <a:ext cx="63438" cy="130846"/>
            </a:xfrm>
            <a:custGeom>
              <a:avLst/>
              <a:gdLst>
                <a:gd name="connsiteX0" fmla="*/ 46194 w 63438"/>
                <a:gd name="connsiteY0" fmla="*/ 130846 h 130846"/>
                <a:gd name="connsiteX1" fmla="*/ 24794 w 63438"/>
                <a:gd name="connsiteY1" fmla="*/ 95668 h 130846"/>
                <a:gd name="connsiteX2" fmla="*/ 5299 w 63438"/>
                <a:gd name="connsiteY2" fmla="*/ 26135 h 130846"/>
                <a:gd name="connsiteX3" fmla="*/ 3712 w 63438"/>
                <a:gd name="connsiteY3" fmla="*/ 4100 h 130846"/>
                <a:gd name="connsiteX4" fmla="*/ 25238 w 63438"/>
                <a:gd name="connsiteY4" fmla="*/ 2385 h 130846"/>
                <a:gd name="connsiteX5" fmla="*/ 51400 w 63438"/>
                <a:gd name="connsiteY5" fmla="*/ 77697 h 130846"/>
                <a:gd name="connsiteX6" fmla="*/ 46130 w 63438"/>
                <a:gd name="connsiteY6" fmla="*/ 130846 h 130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38" h="130846">
                  <a:moveTo>
                    <a:pt x="46194" y="130846"/>
                  </a:moveTo>
                  <a:cubicBezTo>
                    <a:pt x="28286" y="122845"/>
                    <a:pt x="25746" y="108812"/>
                    <a:pt x="24794" y="95668"/>
                  </a:cubicBezTo>
                  <a:cubicBezTo>
                    <a:pt x="23016" y="70775"/>
                    <a:pt x="17555" y="47534"/>
                    <a:pt x="5299" y="26135"/>
                  </a:cubicBezTo>
                  <a:cubicBezTo>
                    <a:pt x="1490" y="19404"/>
                    <a:pt x="-3591" y="11466"/>
                    <a:pt x="3712" y="4100"/>
                  </a:cubicBezTo>
                  <a:cubicBezTo>
                    <a:pt x="9998" y="-2250"/>
                    <a:pt x="17872" y="100"/>
                    <a:pt x="25238" y="2385"/>
                  </a:cubicBezTo>
                  <a:cubicBezTo>
                    <a:pt x="63211" y="14196"/>
                    <a:pt x="74705" y="43217"/>
                    <a:pt x="51400" y="77697"/>
                  </a:cubicBezTo>
                  <a:cubicBezTo>
                    <a:pt x="39590" y="95223"/>
                    <a:pt x="49242" y="111225"/>
                    <a:pt x="46130" y="1308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299" name="Полилиния: фигура 298">
              <a:extLst>
                <a:ext uri="{FF2B5EF4-FFF2-40B4-BE49-F238E27FC236}">
                  <a16:creationId xmlns="" xmlns:a16="http://schemas.microsoft.com/office/drawing/2014/main" id="{E63CB662-4E32-45EB-AFFC-A7D8038C72DC}"/>
                </a:ext>
              </a:extLst>
            </p:cNvPr>
            <p:cNvSpPr/>
            <p:nvPr/>
          </p:nvSpPr>
          <p:spPr>
            <a:xfrm>
              <a:off x="7598670" y="6810026"/>
              <a:ext cx="82607" cy="129583"/>
            </a:xfrm>
            <a:custGeom>
              <a:avLst/>
              <a:gdLst>
                <a:gd name="connsiteX0" fmla="*/ 82607 w 82607"/>
                <a:gd name="connsiteY0" fmla="*/ 122747 h 129583"/>
                <a:gd name="connsiteX1" fmla="*/ 45586 w 82607"/>
                <a:gd name="connsiteY1" fmla="*/ 91251 h 129583"/>
                <a:gd name="connsiteX2" fmla="*/ 20441 w 82607"/>
                <a:gd name="connsiteY2" fmla="*/ 53849 h 129583"/>
                <a:gd name="connsiteX3" fmla="*/ 6407 w 82607"/>
                <a:gd name="connsiteY3" fmla="*/ 0 h 129583"/>
                <a:gd name="connsiteX4" fmla="*/ 77781 w 82607"/>
                <a:gd name="connsiteY4" fmla="*/ 95505 h 129583"/>
                <a:gd name="connsiteX5" fmla="*/ 82607 w 82607"/>
                <a:gd name="connsiteY5" fmla="*/ 122747 h 12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07" h="129583">
                  <a:moveTo>
                    <a:pt x="82607" y="122747"/>
                  </a:moveTo>
                  <a:cubicBezTo>
                    <a:pt x="54794" y="133414"/>
                    <a:pt x="34665" y="137161"/>
                    <a:pt x="45586" y="91251"/>
                  </a:cubicBezTo>
                  <a:cubicBezTo>
                    <a:pt x="48317" y="79693"/>
                    <a:pt x="51302" y="55563"/>
                    <a:pt x="20441" y="53849"/>
                  </a:cubicBezTo>
                  <a:cubicBezTo>
                    <a:pt x="-14357" y="51944"/>
                    <a:pt x="5645" y="20130"/>
                    <a:pt x="6407" y="0"/>
                  </a:cubicBezTo>
                  <a:cubicBezTo>
                    <a:pt x="37078" y="9716"/>
                    <a:pt x="73971" y="59437"/>
                    <a:pt x="77781" y="95505"/>
                  </a:cubicBezTo>
                  <a:cubicBezTo>
                    <a:pt x="78734" y="104649"/>
                    <a:pt x="80956" y="113666"/>
                    <a:pt x="82607" y="12274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0" name="Полилиния: фигура 299">
              <a:extLst>
                <a:ext uri="{FF2B5EF4-FFF2-40B4-BE49-F238E27FC236}">
                  <a16:creationId xmlns="" xmlns:a16="http://schemas.microsoft.com/office/drawing/2014/main" id="{34C3A1EC-A18F-4D0D-9EF5-86DD1A87A9BB}"/>
                </a:ext>
              </a:extLst>
            </p:cNvPr>
            <p:cNvSpPr/>
            <p:nvPr/>
          </p:nvSpPr>
          <p:spPr>
            <a:xfrm>
              <a:off x="9513740" y="6916643"/>
              <a:ext cx="93038" cy="115817"/>
            </a:xfrm>
            <a:custGeom>
              <a:avLst/>
              <a:gdLst>
                <a:gd name="connsiteX0" fmla="*/ 11196 w 93038"/>
                <a:gd name="connsiteY0" fmla="*/ 0 h 115817"/>
                <a:gd name="connsiteX1" fmla="*/ 56852 w 93038"/>
                <a:gd name="connsiteY1" fmla="*/ 49086 h 115817"/>
                <a:gd name="connsiteX2" fmla="*/ 87332 w 93038"/>
                <a:gd name="connsiteY2" fmla="*/ 81852 h 115817"/>
                <a:gd name="connsiteX3" fmla="*/ 88539 w 93038"/>
                <a:gd name="connsiteY3" fmla="*/ 112078 h 115817"/>
                <a:gd name="connsiteX4" fmla="*/ 61170 w 93038"/>
                <a:gd name="connsiteY4" fmla="*/ 105792 h 115817"/>
                <a:gd name="connsiteX5" fmla="*/ 781 w 93038"/>
                <a:gd name="connsiteY5" fmla="*/ 14859 h 115817"/>
                <a:gd name="connsiteX6" fmla="*/ 11132 w 93038"/>
                <a:gd name="connsiteY6" fmla="*/ 64 h 11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038" h="115817">
                  <a:moveTo>
                    <a:pt x="11196" y="0"/>
                  </a:moveTo>
                  <a:cubicBezTo>
                    <a:pt x="26436" y="16384"/>
                    <a:pt x="41676" y="32703"/>
                    <a:pt x="56852" y="49086"/>
                  </a:cubicBezTo>
                  <a:cubicBezTo>
                    <a:pt x="67012" y="60008"/>
                    <a:pt x="77172" y="70930"/>
                    <a:pt x="87332" y="81852"/>
                  </a:cubicBezTo>
                  <a:cubicBezTo>
                    <a:pt x="90253" y="91885"/>
                    <a:pt x="97873" y="103252"/>
                    <a:pt x="88539" y="112078"/>
                  </a:cubicBezTo>
                  <a:cubicBezTo>
                    <a:pt x="78887" y="121159"/>
                    <a:pt x="68409" y="111570"/>
                    <a:pt x="61170" y="105792"/>
                  </a:cubicBezTo>
                  <a:cubicBezTo>
                    <a:pt x="32278" y="82614"/>
                    <a:pt x="21165" y="45085"/>
                    <a:pt x="781" y="14859"/>
                  </a:cubicBezTo>
                  <a:cubicBezTo>
                    <a:pt x="-2521" y="9970"/>
                    <a:pt x="5353" y="3302"/>
                    <a:pt x="11132" y="64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1" name="Полилиния: фигура 300">
              <a:extLst>
                <a:ext uri="{FF2B5EF4-FFF2-40B4-BE49-F238E27FC236}">
                  <a16:creationId xmlns="" xmlns:a16="http://schemas.microsoft.com/office/drawing/2014/main" id="{69AB6924-6702-4FA5-BA79-D613AB0E9AA4}"/>
                </a:ext>
              </a:extLst>
            </p:cNvPr>
            <p:cNvSpPr/>
            <p:nvPr/>
          </p:nvSpPr>
          <p:spPr>
            <a:xfrm>
              <a:off x="8049287" y="6415589"/>
              <a:ext cx="63277" cy="73029"/>
            </a:xfrm>
            <a:custGeom>
              <a:avLst/>
              <a:gdLst>
                <a:gd name="connsiteX0" fmla="*/ 6069 w 63277"/>
                <a:gd name="connsiteY0" fmla="*/ 37 h 73029"/>
                <a:gd name="connsiteX1" fmla="*/ 27342 w 63277"/>
                <a:gd name="connsiteY1" fmla="*/ 15277 h 73029"/>
                <a:gd name="connsiteX2" fmla="*/ 45693 w 63277"/>
                <a:gd name="connsiteY2" fmla="*/ 34582 h 73029"/>
                <a:gd name="connsiteX3" fmla="*/ 63156 w 63277"/>
                <a:gd name="connsiteY3" fmla="*/ 47091 h 73029"/>
                <a:gd name="connsiteX4" fmla="*/ 43851 w 63277"/>
                <a:gd name="connsiteY4" fmla="*/ 72999 h 73029"/>
                <a:gd name="connsiteX5" fmla="*/ 10196 w 63277"/>
                <a:gd name="connsiteY5" fmla="*/ 50901 h 73029"/>
                <a:gd name="connsiteX6" fmla="*/ 2132 w 63277"/>
                <a:gd name="connsiteY6" fmla="*/ 9308 h 73029"/>
                <a:gd name="connsiteX7" fmla="*/ 6069 w 63277"/>
                <a:gd name="connsiteY7" fmla="*/ 37 h 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277" h="73029">
                  <a:moveTo>
                    <a:pt x="6069" y="37"/>
                  </a:moveTo>
                  <a:cubicBezTo>
                    <a:pt x="23150" y="-598"/>
                    <a:pt x="25373" y="7403"/>
                    <a:pt x="27342" y="15277"/>
                  </a:cubicBezTo>
                  <a:cubicBezTo>
                    <a:pt x="29945" y="25691"/>
                    <a:pt x="30961" y="37693"/>
                    <a:pt x="45693" y="34582"/>
                  </a:cubicBezTo>
                  <a:cubicBezTo>
                    <a:pt x="55599" y="32422"/>
                    <a:pt x="64425" y="33439"/>
                    <a:pt x="63156" y="47091"/>
                  </a:cubicBezTo>
                  <a:cubicBezTo>
                    <a:pt x="61949" y="59346"/>
                    <a:pt x="57059" y="72427"/>
                    <a:pt x="43851" y="72999"/>
                  </a:cubicBezTo>
                  <a:cubicBezTo>
                    <a:pt x="29373" y="73634"/>
                    <a:pt x="17880" y="64109"/>
                    <a:pt x="10196" y="50901"/>
                  </a:cubicBezTo>
                  <a:cubicBezTo>
                    <a:pt x="2894" y="38264"/>
                    <a:pt x="-3456" y="24929"/>
                    <a:pt x="2132" y="9308"/>
                  </a:cubicBezTo>
                  <a:cubicBezTo>
                    <a:pt x="3910" y="4292"/>
                    <a:pt x="6259" y="-471"/>
                    <a:pt x="6069" y="3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2" name="Полилиния: фигура 301">
              <a:extLst>
                <a:ext uri="{FF2B5EF4-FFF2-40B4-BE49-F238E27FC236}">
                  <a16:creationId xmlns="" xmlns:a16="http://schemas.microsoft.com/office/drawing/2014/main" id="{F055835F-F40A-4913-884A-F5A07D3A44D5}"/>
                </a:ext>
              </a:extLst>
            </p:cNvPr>
            <p:cNvSpPr/>
            <p:nvPr/>
          </p:nvSpPr>
          <p:spPr>
            <a:xfrm>
              <a:off x="9075654" y="7046876"/>
              <a:ext cx="69385" cy="47199"/>
            </a:xfrm>
            <a:custGeom>
              <a:avLst/>
              <a:gdLst>
                <a:gd name="connsiteX0" fmla="*/ 24277 w 69385"/>
                <a:gd name="connsiteY0" fmla="*/ 47124 h 47199"/>
                <a:gd name="connsiteX1" fmla="*/ 83 w 69385"/>
                <a:gd name="connsiteY1" fmla="*/ 32010 h 47199"/>
                <a:gd name="connsiteX2" fmla="*/ 41422 w 69385"/>
                <a:gd name="connsiteY2" fmla="*/ 70 h 47199"/>
                <a:gd name="connsiteX3" fmla="*/ 68853 w 69385"/>
                <a:gd name="connsiteY3" fmla="*/ 30994 h 47199"/>
                <a:gd name="connsiteX4" fmla="*/ 24277 w 69385"/>
                <a:gd name="connsiteY4" fmla="*/ 47060 h 47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385" h="47199">
                  <a:moveTo>
                    <a:pt x="24277" y="47124"/>
                  </a:moveTo>
                  <a:cubicBezTo>
                    <a:pt x="11005" y="47568"/>
                    <a:pt x="-1123" y="46489"/>
                    <a:pt x="83" y="32010"/>
                  </a:cubicBezTo>
                  <a:cubicBezTo>
                    <a:pt x="2178" y="6102"/>
                    <a:pt x="23006" y="1466"/>
                    <a:pt x="41422" y="70"/>
                  </a:cubicBezTo>
                  <a:cubicBezTo>
                    <a:pt x="59202" y="-1200"/>
                    <a:pt x="72219" y="15119"/>
                    <a:pt x="68853" y="30994"/>
                  </a:cubicBezTo>
                  <a:cubicBezTo>
                    <a:pt x="63012" y="59125"/>
                    <a:pt x="35452" y="33598"/>
                    <a:pt x="24277" y="470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3" name="Полилиния: фигура 302">
              <a:extLst>
                <a:ext uri="{FF2B5EF4-FFF2-40B4-BE49-F238E27FC236}">
                  <a16:creationId xmlns="" xmlns:a16="http://schemas.microsoft.com/office/drawing/2014/main" id="{26B23B97-F86C-4F76-881E-A717353D4347}"/>
                </a:ext>
              </a:extLst>
            </p:cNvPr>
            <p:cNvSpPr/>
            <p:nvPr/>
          </p:nvSpPr>
          <p:spPr>
            <a:xfrm>
              <a:off x="9061027" y="6965729"/>
              <a:ext cx="80009" cy="65319"/>
            </a:xfrm>
            <a:custGeom>
              <a:avLst/>
              <a:gdLst>
                <a:gd name="connsiteX0" fmla="*/ 52492 w 80009"/>
                <a:gd name="connsiteY0" fmla="*/ 0 h 65319"/>
                <a:gd name="connsiteX1" fmla="*/ 75353 w 80009"/>
                <a:gd name="connsiteY1" fmla="*/ 49086 h 65319"/>
                <a:gd name="connsiteX2" fmla="*/ 45889 w 80009"/>
                <a:gd name="connsiteY2" fmla="*/ 54611 h 65319"/>
                <a:gd name="connsiteX3" fmla="*/ 7725 w 80009"/>
                <a:gd name="connsiteY3" fmla="*/ 59818 h 65319"/>
                <a:gd name="connsiteX4" fmla="*/ 8804 w 80009"/>
                <a:gd name="connsiteY4" fmla="*/ 15622 h 65319"/>
                <a:gd name="connsiteX5" fmla="*/ 52492 w 80009"/>
                <a:gd name="connsiteY5" fmla="*/ 0 h 6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009" h="65319">
                  <a:moveTo>
                    <a:pt x="52492" y="0"/>
                  </a:moveTo>
                  <a:cubicBezTo>
                    <a:pt x="67479" y="12383"/>
                    <a:pt x="89767" y="20892"/>
                    <a:pt x="75353" y="49086"/>
                  </a:cubicBezTo>
                  <a:cubicBezTo>
                    <a:pt x="65192" y="48705"/>
                    <a:pt x="55350" y="50229"/>
                    <a:pt x="45889" y="54611"/>
                  </a:cubicBezTo>
                  <a:cubicBezTo>
                    <a:pt x="33569" y="60389"/>
                    <a:pt x="20996" y="72327"/>
                    <a:pt x="7725" y="59818"/>
                  </a:cubicBezTo>
                  <a:cubicBezTo>
                    <a:pt x="-7197" y="45721"/>
                    <a:pt x="3090" y="30290"/>
                    <a:pt x="8804" y="15622"/>
                  </a:cubicBezTo>
                  <a:cubicBezTo>
                    <a:pt x="20806" y="2160"/>
                    <a:pt x="38904" y="8382"/>
                    <a:pt x="52492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4" name="Полилиния: фигура 303">
              <a:extLst>
                <a:ext uri="{FF2B5EF4-FFF2-40B4-BE49-F238E27FC236}">
                  <a16:creationId xmlns="" xmlns:a16="http://schemas.microsoft.com/office/drawing/2014/main" id="{45657DA5-B041-4E68-AE0C-505F71CCEAB2}"/>
                </a:ext>
              </a:extLst>
            </p:cNvPr>
            <p:cNvSpPr/>
            <p:nvPr/>
          </p:nvSpPr>
          <p:spPr>
            <a:xfrm>
              <a:off x="8983980" y="6817089"/>
              <a:ext cx="114300" cy="34086"/>
            </a:xfrm>
            <a:custGeom>
              <a:avLst/>
              <a:gdLst>
                <a:gd name="connsiteX0" fmla="*/ 0 w 114300"/>
                <a:gd name="connsiteY0" fmla="*/ 34023 h 34086"/>
                <a:gd name="connsiteX1" fmla="*/ 114300 w 114300"/>
                <a:gd name="connsiteY1" fmla="*/ 1320 h 34086"/>
                <a:gd name="connsiteX2" fmla="*/ 52895 w 114300"/>
                <a:gd name="connsiteY2" fmla="*/ 24116 h 34086"/>
                <a:gd name="connsiteX3" fmla="*/ 64 w 114300"/>
                <a:gd name="connsiteY3" fmla="*/ 34086 h 34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34086">
                  <a:moveTo>
                    <a:pt x="0" y="34023"/>
                  </a:moveTo>
                  <a:cubicBezTo>
                    <a:pt x="31496" y="-3506"/>
                    <a:pt x="72771" y="-1411"/>
                    <a:pt x="114300" y="1320"/>
                  </a:cubicBezTo>
                  <a:cubicBezTo>
                    <a:pt x="101028" y="30975"/>
                    <a:pt x="76073" y="27482"/>
                    <a:pt x="52895" y="24116"/>
                  </a:cubicBezTo>
                  <a:cubicBezTo>
                    <a:pt x="33718" y="21323"/>
                    <a:pt x="15939" y="19925"/>
                    <a:pt x="64" y="3408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5" name="Полилиния: фигура 304">
              <a:extLst>
                <a:ext uri="{FF2B5EF4-FFF2-40B4-BE49-F238E27FC236}">
                  <a16:creationId xmlns="" xmlns:a16="http://schemas.microsoft.com/office/drawing/2014/main" id="{45AFF70F-70A6-4718-9C4D-117B08B78831}"/>
                </a:ext>
              </a:extLst>
            </p:cNvPr>
            <p:cNvSpPr/>
            <p:nvPr/>
          </p:nvSpPr>
          <p:spPr>
            <a:xfrm>
              <a:off x="8782328" y="7071902"/>
              <a:ext cx="44343" cy="58102"/>
            </a:xfrm>
            <a:custGeom>
              <a:avLst/>
              <a:gdLst>
                <a:gd name="connsiteX0" fmla="*/ 18898 w 44343"/>
                <a:gd name="connsiteY0" fmla="*/ 63 h 58102"/>
                <a:gd name="connsiteX1" fmla="*/ 41695 w 44343"/>
                <a:gd name="connsiteY1" fmla="*/ 63 h 58102"/>
                <a:gd name="connsiteX2" fmla="*/ 14644 w 44343"/>
                <a:gd name="connsiteY2" fmla="*/ 55816 h 58102"/>
                <a:gd name="connsiteX3" fmla="*/ 4865 w 44343"/>
                <a:gd name="connsiteY3" fmla="*/ 57340 h 58102"/>
                <a:gd name="connsiteX4" fmla="*/ 293 w 44343"/>
                <a:gd name="connsiteY4" fmla="*/ 43815 h 58102"/>
                <a:gd name="connsiteX5" fmla="*/ 18835 w 44343"/>
                <a:gd name="connsiteY5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343" h="58102">
                  <a:moveTo>
                    <a:pt x="18898" y="63"/>
                  </a:moveTo>
                  <a:cubicBezTo>
                    <a:pt x="26518" y="63"/>
                    <a:pt x="34075" y="63"/>
                    <a:pt x="41695" y="63"/>
                  </a:cubicBezTo>
                  <a:cubicBezTo>
                    <a:pt x="52680" y="29718"/>
                    <a:pt x="26709" y="38989"/>
                    <a:pt x="14644" y="55816"/>
                  </a:cubicBezTo>
                  <a:cubicBezTo>
                    <a:pt x="13120" y="57976"/>
                    <a:pt x="6008" y="58864"/>
                    <a:pt x="4865" y="57340"/>
                  </a:cubicBezTo>
                  <a:cubicBezTo>
                    <a:pt x="2134" y="53721"/>
                    <a:pt x="-977" y="47307"/>
                    <a:pt x="293" y="43815"/>
                  </a:cubicBezTo>
                  <a:cubicBezTo>
                    <a:pt x="5627" y="28892"/>
                    <a:pt x="12548" y="14541"/>
                    <a:pt x="18835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6" name="Полилиния: фигура 305">
              <a:extLst>
                <a:ext uri="{FF2B5EF4-FFF2-40B4-BE49-F238E27FC236}">
                  <a16:creationId xmlns="" xmlns:a16="http://schemas.microsoft.com/office/drawing/2014/main" id="{310F9F4F-AE32-4FC9-AD33-0A52D8227CA8}"/>
                </a:ext>
              </a:extLst>
            </p:cNvPr>
            <p:cNvSpPr/>
            <p:nvPr/>
          </p:nvSpPr>
          <p:spPr>
            <a:xfrm>
              <a:off x="9050721" y="6982112"/>
              <a:ext cx="85658" cy="60676"/>
            </a:xfrm>
            <a:custGeom>
              <a:avLst/>
              <a:gdLst>
                <a:gd name="connsiteX0" fmla="*/ 24698 w 85658"/>
                <a:gd name="connsiteY0" fmla="*/ 0 h 60676"/>
                <a:gd name="connsiteX1" fmla="*/ 57210 w 85658"/>
                <a:gd name="connsiteY1" fmla="*/ 31877 h 60676"/>
                <a:gd name="connsiteX2" fmla="*/ 85659 w 85658"/>
                <a:gd name="connsiteY2" fmla="*/ 32766 h 60676"/>
                <a:gd name="connsiteX3" fmla="*/ 1838 w 85658"/>
                <a:gd name="connsiteY3" fmla="*/ 57277 h 60676"/>
                <a:gd name="connsiteX4" fmla="*/ 24698 w 85658"/>
                <a:gd name="connsiteY4" fmla="*/ 0 h 6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658" h="60676">
                  <a:moveTo>
                    <a:pt x="24698" y="0"/>
                  </a:moveTo>
                  <a:cubicBezTo>
                    <a:pt x="21079" y="27622"/>
                    <a:pt x="24254" y="47307"/>
                    <a:pt x="57210" y="31877"/>
                  </a:cubicBezTo>
                  <a:cubicBezTo>
                    <a:pt x="66799" y="27432"/>
                    <a:pt x="76324" y="26606"/>
                    <a:pt x="85659" y="32766"/>
                  </a:cubicBezTo>
                  <a:cubicBezTo>
                    <a:pt x="57401" y="39497"/>
                    <a:pt x="35303" y="70929"/>
                    <a:pt x="1838" y="57277"/>
                  </a:cubicBezTo>
                  <a:cubicBezTo>
                    <a:pt x="-3559" y="29337"/>
                    <a:pt x="2600" y="13843"/>
                    <a:pt x="24698" y="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7" name="Полилиния: фигура 306">
              <a:extLst>
                <a:ext uri="{FF2B5EF4-FFF2-40B4-BE49-F238E27FC236}">
                  <a16:creationId xmlns="" xmlns:a16="http://schemas.microsoft.com/office/drawing/2014/main" id="{16152791-B3F1-4DB7-B4B6-64497438346D}"/>
                </a:ext>
              </a:extLst>
            </p:cNvPr>
            <p:cNvSpPr/>
            <p:nvPr/>
          </p:nvSpPr>
          <p:spPr>
            <a:xfrm>
              <a:off x="8884919" y="6851111"/>
              <a:ext cx="99060" cy="44296"/>
            </a:xfrm>
            <a:custGeom>
              <a:avLst/>
              <a:gdLst>
                <a:gd name="connsiteX0" fmla="*/ 99061 w 99060"/>
                <a:gd name="connsiteY0" fmla="*/ 8255 h 44296"/>
                <a:gd name="connsiteX1" fmla="*/ 0 w 99060"/>
                <a:gd name="connsiteY1" fmla="*/ 40957 h 44296"/>
                <a:gd name="connsiteX2" fmla="*/ 63436 w 99060"/>
                <a:gd name="connsiteY2" fmla="*/ 18225 h 44296"/>
                <a:gd name="connsiteX3" fmla="*/ 99061 w 99060"/>
                <a:gd name="connsiteY3" fmla="*/ 0 h 44296"/>
                <a:gd name="connsiteX4" fmla="*/ 99061 w 99060"/>
                <a:gd name="connsiteY4" fmla="*/ 8191 h 4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060" h="44296">
                  <a:moveTo>
                    <a:pt x="99061" y="8255"/>
                  </a:moveTo>
                  <a:cubicBezTo>
                    <a:pt x="71819" y="39433"/>
                    <a:pt x="38926" y="50546"/>
                    <a:pt x="0" y="40957"/>
                  </a:cubicBezTo>
                  <a:cubicBezTo>
                    <a:pt x="18098" y="23622"/>
                    <a:pt x="37338" y="11113"/>
                    <a:pt x="63436" y="18225"/>
                  </a:cubicBezTo>
                  <a:cubicBezTo>
                    <a:pt x="79185" y="22542"/>
                    <a:pt x="87376" y="6604"/>
                    <a:pt x="99061" y="0"/>
                  </a:cubicBezTo>
                  <a:cubicBezTo>
                    <a:pt x="99061" y="2730"/>
                    <a:pt x="99061" y="5461"/>
                    <a:pt x="99061" y="819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8" name="Полилиния: фигура 307">
              <a:extLst>
                <a:ext uri="{FF2B5EF4-FFF2-40B4-BE49-F238E27FC236}">
                  <a16:creationId xmlns="" xmlns:a16="http://schemas.microsoft.com/office/drawing/2014/main" id="{88DD1554-B45B-43BF-8881-1170BCE89BF8}"/>
                </a:ext>
              </a:extLst>
            </p:cNvPr>
            <p:cNvSpPr/>
            <p:nvPr/>
          </p:nvSpPr>
          <p:spPr>
            <a:xfrm>
              <a:off x="9032013" y="6964410"/>
              <a:ext cx="81443" cy="76164"/>
            </a:xfrm>
            <a:custGeom>
              <a:avLst/>
              <a:gdLst>
                <a:gd name="connsiteX0" fmla="*/ 43407 w 81443"/>
                <a:gd name="connsiteY0" fmla="*/ 17702 h 76164"/>
                <a:gd name="connsiteX1" fmla="*/ 20547 w 81443"/>
                <a:gd name="connsiteY1" fmla="*/ 74979 h 76164"/>
                <a:gd name="connsiteX2" fmla="*/ 5243 w 81443"/>
                <a:gd name="connsiteY2" fmla="*/ 50976 h 76164"/>
                <a:gd name="connsiteX3" fmla="*/ 81443 w 81443"/>
                <a:gd name="connsiteY3" fmla="*/ 1382 h 76164"/>
                <a:gd name="connsiteX4" fmla="*/ 43343 w 81443"/>
                <a:gd name="connsiteY4" fmla="*/ 17766 h 76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443" h="76164">
                  <a:moveTo>
                    <a:pt x="43407" y="17702"/>
                  </a:moveTo>
                  <a:cubicBezTo>
                    <a:pt x="26071" y="32307"/>
                    <a:pt x="26453" y="55104"/>
                    <a:pt x="20547" y="74979"/>
                  </a:cubicBezTo>
                  <a:cubicBezTo>
                    <a:pt x="-2440" y="80123"/>
                    <a:pt x="-3901" y="67867"/>
                    <a:pt x="5243" y="50976"/>
                  </a:cubicBezTo>
                  <a:cubicBezTo>
                    <a:pt x="22071" y="20051"/>
                    <a:pt x="42328" y="-6428"/>
                    <a:pt x="81443" y="1382"/>
                  </a:cubicBezTo>
                  <a:cubicBezTo>
                    <a:pt x="68743" y="6843"/>
                    <a:pt x="56043" y="12241"/>
                    <a:pt x="43343" y="1776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09" name="Полилиния: фигура 308">
              <a:extLst>
                <a:ext uri="{FF2B5EF4-FFF2-40B4-BE49-F238E27FC236}">
                  <a16:creationId xmlns="" xmlns:a16="http://schemas.microsoft.com/office/drawing/2014/main" id="{C174B39B-57DC-4710-881E-85A62A29ED08}"/>
                </a:ext>
              </a:extLst>
            </p:cNvPr>
            <p:cNvSpPr/>
            <p:nvPr/>
          </p:nvSpPr>
          <p:spPr>
            <a:xfrm>
              <a:off x="9479216" y="6732087"/>
              <a:ext cx="41572" cy="37172"/>
            </a:xfrm>
            <a:custGeom>
              <a:avLst/>
              <a:gdLst>
                <a:gd name="connsiteX0" fmla="*/ 15239 w 41572"/>
                <a:gd name="connsiteY0" fmla="*/ 37173 h 37172"/>
                <a:gd name="connsiteX1" fmla="*/ 0 w 41572"/>
                <a:gd name="connsiteY1" fmla="*/ 12725 h 37172"/>
                <a:gd name="connsiteX2" fmla="*/ 32639 w 41572"/>
                <a:gd name="connsiteY2" fmla="*/ 4216 h 37172"/>
                <a:gd name="connsiteX3" fmla="*/ 41402 w 41572"/>
                <a:gd name="connsiteY3" fmla="*/ 20663 h 37172"/>
                <a:gd name="connsiteX4" fmla="*/ 15239 w 41572"/>
                <a:gd name="connsiteY4" fmla="*/ 37173 h 37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72" h="37172">
                  <a:moveTo>
                    <a:pt x="15239" y="37173"/>
                  </a:moveTo>
                  <a:cubicBezTo>
                    <a:pt x="10160" y="29044"/>
                    <a:pt x="5080" y="20853"/>
                    <a:pt x="0" y="12725"/>
                  </a:cubicBezTo>
                  <a:cubicBezTo>
                    <a:pt x="8889" y="977"/>
                    <a:pt x="19303" y="-4357"/>
                    <a:pt x="32639" y="4216"/>
                  </a:cubicBezTo>
                  <a:cubicBezTo>
                    <a:pt x="38290" y="7836"/>
                    <a:pt x="42481" y="13360"/>
                    <a:pt x="41402" y="20663"/>
                  </a:cubicBezTo>
                  <a:cubicBezTo>
                    <a:pt x="39052" y="37109"/>
                    <a:pt x="26162" y="35649"/>
                    <a:pt x="15239" y="3717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0" name="Полилиния: фигура 309">
              <a:extLst>
                <a:ext uri="{FF2B5EF4-FFF2-40B4-BE49-F238E27FC236}">
                  <a16:creationId xmlns="" xmlns:a16="http://schemas.microsoft.com/office/drawing/2014/main" id="{3DD40456-9AED-4A49-8B6E-004C5B583F5D}"/>
                </a:ext>
              </a:extLst>
            </p:cNvPr>
            <p:cNvSpPr/>
            <p:nvPr/>
          </p:nvSpPr>
          <p:spPr>
            <a:xfrm>
              <a:off x="9601009" y="6965054"/>
              <a:ext cx="46685" cy="33441"/>
            </a:xfrm>
            <a:custGeom>
              <a:avLst/>
              <a:gdLst>
                <a:gd name="connsiteX0" fmla="*/ 64 w 46685"/>
                <a:gd name="connsiteY0" fmla="*/ 33441 h 33441"/>
                <a:gd name="connsiteX1" fmla="*/ 40894 w 46685"/>
                <a:gd name="connsiteY1" fmla="*/ 40 h 33441"/>
                <a:gd name="connsiteX2" fmla="*/ 46610 w 46685"/>
                <a:gd name="connsiteY2" fmla="*/ 8612 h 33441"/>
                <a:gd name="connsiteX3" fmla="*/ 0 w 46685"/>
                <a:gd name="connsiteY3" fmla="*/ 33441 h 3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685" h="33441">
                  <a:moveTo>
                    <a:pt x="64" y="33441"/>
                  </a:moveTo>
                  <a:cubicBezTo>
                    <a:pt x="7239" y="13185"/>
                    <a:pt x="19114" y="-849"/>
                    <a:pt x="40894" y="40"/>
                  </a:cubicBezTo>
                  <a:cubicBezTo>
                    <a:pt x="42990" y="104"/>
                    <a:pt x="47308" y="6644"/>
                    <a:pt x="46610" y="8612"/>
                  </a:cubicBezTo>
                  <a:cubicBezTo>
                    <a:pt x="38545" y="32489"/>
                    <a:pt x="17399" y="28996"/>
                    <a:pt x="0" y="33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1" name="Полилиния: фигура 310">
              <a:extLst>
                <a:ext uri="{FF2B5EF4-FFF2-40B4-BE49-F238E27FC236}">
                  <a16:creationId xmlns="" xmlns:a16="http://schemas.microsoft.com/office/drawing/2014/main" id="{8574BD11-0DA0-4379-BED6-4C90D4F4209E}"/>
                </a:ext>
              </a:extLst>
            </p:cNvPr>
            <p:cNvSpPr/>
            <p:nvPr/>
          </p:nvSpPr>
          <p:spPr>
            <a:xfrm>
              <a:off x="7681277" y="6932773"/>
              <a:ext cx="60959" cy="23678"/>
            </a:xfrm>
            <a:custGeom>
              <a:avLst/>
              <a:gdLst>
                <a:gd name="connsiteX0" fmla="*/ 60960 w 60959"/>
                <a:gd name="connsiteY0" fmla="*/ 0 h 23678"/>
                <a:gd name="connsiteX1" fmla="*/ 0 w 60959"/>
                <a:gd name="connsiteY1" fmla="*/ 0 h 23678"/>
                <a:gd name="connsiteX2" fmla="*/ 60960 w 60959"/>
                <a:gd name="connsiteY2" fmla="*/ 0 h 23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3678">
                  <a:moveTo>
                    <a:pt x="60960" y="0"/>
                  </a:moveTo>
                  <a:cubicBezTo>
                    <a:pt x="40640" y="41148"/>
                    <a:pt x="20320" y="20320"/>
                    <a:pt x="0" y="0"/>
                  </a:cubicBezTo>
                  <a:cubicBezTo>
                    <a:pt x="20320" y="0"/>
                    <a:pt x="40640" y="0"/>
                    <a:pt x="60960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2" name="Полилиния: фигура 311">
              <a:extLst>
                <a:ext uri="{FF2B5EF4-FFF2-40B4-BE49-F238E27FC236}">
                  <a16:creationId xmlns="" xmlns:a16="http://schemas.microsoft.com/office/drawing/2014/main" id="{FB83CEF0-CDBF-4923-8F9D-D91A8EF9B8FF}"/>
                </a:ext>
              </a:extLst>
            </p:cNvPr>
            <p:cNvSpPr/>
            <p:nvPr/>
          </p:nvSpPr>
          <p:spPr>
            <a:xfrm>
              <a:off x="7998963" y="1043574"/>
              <a:ext cx="965023" cy="620691"/>
            </a:xfrm>
            <a:custGeom>
              <a:avLst/>
              <a:gdLst>
                <a:gd name="connsiteX0" fmla="*/ 1338 w 965023"/>
                <a:gd name="connsiteY0" fmla="*/ 267516 h 620691"/>
                <a:gd name="connsiteX1" fmla="*/ 80078 w 965023"/>
                <a:gd name="connsiteY1" fmla="*/ 135817 h 620691"/>
                <a:gd name="connsiteX2" fmla="*/ 104398 w 965023"/>
                <a:gd name="connsiteY2" fmla="*/ 136896 h 620691"/>
                <a:gd name="connsiteX3" fmla="*/ 93032 w 965023"/>
                <a:gd name="connsiteY3" fmla="*/ 158804 h 620691"/>
                <a:gd name="connsiteX4" fmla="*/ 24325 w 965023"/>
                <a:gd name="connsiteY4" fmla="*/ 207636 h 620691"/>
                <a:gd name="connsiteX5" fmla="*/ 136656 w 965023"/>
                <a:gd name="connsiteY5" fmla="*/ 159185 h 620691"/>
                <a:gd name="connsiteX6" fmla="*/ 166057 w 965023"/>
                <a:gd name="connsiteY6" fmla="*/ 123117 h 620691"/>
                <a:gd name="connsiteX7" fmla="*/ 232033 w 965023"/>
                <a:gd name="connsiteY7" fmla="*/ 33073 h 620691"/>
                <a:gd name="connsiteX8" fmla="*/ 251274 w 965023"/>
                <a:gd name="connsiteY8" fmla="*/ 9070 h 620691"/>
                <a:gd name="connsiteX9" fmla="*/ 278706 w 965023"/>
                <a:gd name="connsiteY9" fmla="*/ 4181 h 620691"/>
                <a:gd name="connsiteX10" fmla="*/ 277817 w 965023"/>
                <a:gd name="connsiteY10" fmla="*/ 34661 h 620691"/>
                <a:gd name="connsiteX11" fmla="*/ 296994 w 965023"/>
                <a:gd name="connsiteY11" fmla="*/ 161090 h 620691"/>
                <a:gd name="connsiteX12" fmla="*/ 399039 w 965023"/>
                <a:gd name="connsiteY12" fmla="*/ 180965 h 620691"/>
                <a:gd name="connsiteX13" fmla="*/ 517276 w 965023"/>
                <a:gd name="connsiteY13" fmla="*/ 156962 h 620691"/>
                <a:gd name="connsiteX14" fmla="*/ 538675 w 965023"/>
                <a:gd name="connsiteY14" fmla="*/ 158740 h 620691"/>
                <a:gd name="connsiteX15" fmla="*/ 609795 w 965023"/>
                <a:gd name="connsiteY15" fmla="*/ 185537 h 620691"/>
                <a:gd name="connsiteX16" fmla="*/ 645800 w 965023"/>
                <a:gd name="connsiteY16" fmla="*/ 166995 h 620691"/>
                <a:gd name="connsiteX17" fmla="*/ 650308 w 965023"/>
                <a:gd name="connsiteY17" fmla="*/ 161153 h 620691"/>
                <a:gd name="connsiteX18" fmla="*/ 808868 w 965023"/>
                <a:gd name="connsiteY18" fmla="*/ 120450 h 620691"/>
                <a:gd name="connsiteX19" fmla="*/ 854588 w 965023"/>
                <a:gd name="connsiteY19" fmla="*/ 144961 h 620691"/>
                <a:gd name="connsiteX20" fmla="*/ 920373 w 965023"/>
                <a:gd name="connsiteY20" fmla="*/ 170043 h 620691"/>
                <a:gd name="connsiteX21" fmla="*/ 958473 w 965023"/>
                <a:gd name="connsiteY21" fmla="*/ 191316 h 620691"/>
                <a:gd name="connsiteX22" fmla="*/ 962283 w 965023"/>
                <a:gd name="connsiteY22" fmla="*/ 217351 h 620691"/>
                <a:gd name="connsiteX23" fmla="*/ 938344 w 965023"/>
                <a:gd name="connsiteY23" fmla="*/ 218621 h 620691"/>
                <a:gd name="connsiteX24" fmla="*/ 909007 w 965023"/>
                <a:gd name="connsiteY24" fmla="*/ 215764 h 620691"/>
                <a:gd name="connsiteX25" fmla="*/ 845825 w 965023"/>
                <a:gd name="connsiteY25" fmla="*/ 214621 h 620691"/>
                <a:gd name="connsiteX26" fmla="*/ 818519 w 965023"/>
                <a:gd name="connsiteY26" fmla="*/ 247069 h 620691"/>
                <a:gd name="connsiteX27" fmla="*/ 771085 w 965023"/>
                <a:gd name="connsiteY27" fmla="*/ 353369 h 620691"/>
                <a:gd name="connsiteX28" fmla="*/ 731905 w 965023"/>
                <a:gd name="connsiteY28" fmla="*/ 396549 h 620691"/>
                <a:gd name="connsiteX29" fmla="*/ 638688 w 965023"/>
                <a:gd name="connsiteY29" fmla="*/ 367402 h 620691"/>
                <a:gd name="connsiteX30" fmla="*/ 624971 w 965023"/>
                <a:gd name="connsiteY30" fmla="*/ 343145 h 620691"/>
                <a:gd name="connsiteX31" fmla="*/ 650562 w 965023"/>
                <a:gd name="connsiteY31" fmla="*/ 285423 h 620691"/>
                <a:gd name="connsiteX32" fmla="*/ 676470 w 965023"/>
                <a:gd name="connsiteY32" fmla="*/ 272596 h 620691"/>
                <a:gd name="connsiteX33" fmla="*/ 672914 w 965023"/>
                <a:gd name="connsiteY33" fmla="*/ 272850 h 620691"/>
                <a:gd name="connsiteX34" fmla="*/ 550042 w 965023"/>
                <a:gd name="connsiteY34" fmla="*/ 328413 h 620691"/>
                <a:gd name="connsiteX35" fmla="*/ 472000 w 965023"/>
                <a:gd name="connsiteY35" fmla="*/ 355020 h 620691"/>
                <a:gd name="connsiteX36" fmla="*/ 465523 w 965023"/>
                <a:gd name="connsiteY36" fmla="*/ 375784 h 620691"/>
                <a:gd name="connsiteX37" fmla="*/ 410215 w 965023"/>
                <a:gd name="connsiteY37" fmla="*/ 476242 h 620691"/>
                <a:gd name="connsiteX38" fmla="*/ 375861 w 965023"/>
                <a:gd name="connsiteY38" fmla="*/ 456620 h 620691"/>
                <a:gd name="connsiteX39" fmla="*/ 368940 w 965023"/>
                <a:gd name="connsiteY39" fmla="*/ 433316 h 620691"/>
                <a:gd name="connsiteX40" fmla="*/ 330078 w 965023"/>
                <a:gd name="connsiteY40" fmla="*/ 409567 h 620691"/>
                <a:gd name="connsiteX41" fmla="*/ 311790 w 965023"/>
                <a:gd name="connsiteY41" fmla="*/ 453890 h 620691"/>
                <a:gd name="connsiteX42" fmla="*/ 312488 w 965023"/>
                <a:gd name="connsiteY42" fmla="*/ 520629 h 620691"/>
                <a:gd name="connsiteX43" fmla="*/ 231398 w 965023"/>
                <a:gd name="connsiteY43" fmla="*/ 613657 h 620691"/>
                <a:gd name="connsiteX44" fmla="*/ 190314 w 965023"/>
                <a:gd name="connsiteY44" fmla="*/ 620578 h 620691"/>
                <a:gd name="connsiteX45" fmla="*/ 152785 w 965023"/>
                <a:gd name="connsiteY45" fmla="*/ 600004 h 620691"/>
                <a:gd name="connsiteX46" fmla="*/ 151071 w 965023"/>
                <a:gd name="connsiteY46" fmla="*/ 596448 h 620691"/>
                <a:gd name="connsiteX47" fmla="*/ 96842 w 965023"/>
                <a:gd name="connsiteY47" fmla="*/ 455668 h 620691"/>
                <a:gd name="connsiteX48" fmla="*/ 78236 w 965023"/>
                <a:gd name="connsiteY48" fmla="*/ 401883 h 620691"/>
                <a:gd name="connsiteX49" fmla="*/ 5846 w 965023"/>
                <a:gd name="connsiteY49" fmla="*/ 294123 h 620691"/>
                <a:gd name="connsiteX50" fmla="*/ 1338 w 965023"/>
                <a:gd name="connsiteY50" fmla="*/ 267707 h 620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5023" h="620691">
                  <a:moveTo>
                    <a:pt x="1338" y="267516"/>
                  </a:moveTo>
                  <a:cubicBezTo>
                    <a:pt x="-2218" y="196777"/>
                    <a:pt x="21341" y="157343"/>
                    <a:pt x="80078" y="135817"/>
                  </a:cubicBezTo>
                  <a:cubicBezTo>
                    <a:pt x="88396" y="132769"/>
                    <a:pt x="98556" y="126927"/>
                    <a:pt x="104398" y="136896"/>
                  </a:cubicBezTo>
                  <a:cubicBezTo>
                    <a:pt x="111130" y="148390"/>
                    <a:pt x="97858" y="151819"/>
                    <a:pt x="93032" y="158804"/>
                  </a:cubicBezTo>
                  <a:cubicBezTo>
                    <a:pt x="75823" y="183505"/>
                    <a:pt x="42232" y="182299"/>
                    <a:pt x="24325" y="207636"/>
                  </a:cubicBezTo>
                  <a:cubicBezTo>
                    <a:pt x="61345" y="220780"/>
                    <a:pt x="116971" y="197730"/>
                    <a:pt x="136656" y="159185"/>
                  </a:cubicBezTo>
                  <a:cubicBezTo>
                    <a:pt x="144340" y="144072"/>
                    <a:pt x="152976" y="131562"/>
                    <a:pt x="166057" y="123117"/>
                  </a:cubicBezTo>
                  <a:cubicBezTo>
                    <a:pt x="198759" y="101908"/>
                    <a:pt x="223842" y="74920"/>
                    <a:pt x="232033" y="33073"/>
                  </a:cubicBezTo>
                  <a:cubicBezTo>
                    <a:pt x="234193" y="22024"/>
                    <a:pt x="241558" y="13515"/>
                    <a:pt x="251274" y="9070"/>
                  </a:cubicBezTo>
                  <a:cubicBezTo>
                    <a:pt x="259973" y="5070"/>
                    <a:pt x="269435" y="-5979"/>
                    <a:pt x="278706" y="4181"/>
                  </a:cubicBezTo>
                  <a:cubicBezTo>
                    <a:pt x="286580" y="12817"/>
                    <a:pt x="284104" y="26723"/>
                    <a:pt x="277817" y="34661"/>
                  </a:cubicBezTo>
                  <a:cubicBezTo>
                    <a:pt x="237876" y="84762"/>
                    <a:pt x="275848" y="126990"/>
                    <a:pt x="296994" y="161090"/>
                  </a:cubicBezTo>
                  <a:cubicBezTo>
                    <a:pt x="317822" y="194745"/>
                    <a:pt x="364685" y="193412"/>
                    <a:pt x="399039" y="180965"/>
                  </a:cubicBezTo>
                  <a:cubicBezTo>
                    <a:pt x="438091" y="166868"/>
                    <a:pt x="478414" y="167630"/>
                    <a:pt x="517276" y="156962"/>
                  </a:cubicBezTo>
                  <a:cubicBezTo>
                    <a:pt x="524133" y="155121"/>
                    <a:pt x="536643" y="154930"/>
                    <a:pt x="538675" y="158740"/>
                  </a:cubicBezTo>
                  <a:cubicBezTo>
                    <a:pt x="555439" y="190681"/>
                    <a:pt x="585411" y="179314"/>
                    <a:pt x="609795" y="185537"/>
                  </a:cubicBezTo>
                  <a:cubicBezTo>
                    <a:pt x="625670" y="189601"/>
                    <a:pt x="648975" y="207255"/>
                    <a:pt x="645800" y="166995"/>
                  </a:cubicBezTo>
                  <a:cubicBezTo>
                    <a:pt x="645672" y="165090"/>
                    <a:pt x="648720" y="161153"/>
                    <a:pt x="650308" y="161153"/>
                  </a:cubicBezTo>
                  <a:cubicBezTo>
                    <a:pt x="706315" y="161534"/>
                    <a:pt x="750955" y="111242"/>
                    <a:pt x="808868" y="120450"/>
                  </a:cubicBezTo>
                  <a:cubicBezTo>
                    <a:pt x="834903" y="105337"/>
                    <a:pt x="844999" y="124641"/>
                    <a:pt x="854588" y="144961"/>
                  </a:cubicBezTo>
                  <a:cubicBezTo>
                    <a:pt x="874082" y="160772"/>
                    <a:pt x="895355" y="170551"/>
                    <a:pt x="920373" y="170043"/>
                  </a:cubicBezTo>
                  <a:cubicBezTo>
                    <a:pt x="936248" y="169726"/>
                    <a:pt x="949838" y="176139"/>
                    <a:pt x="958473" y="191316"/>
                  </a:cubicBezTo>
                  <a:cubicBezTo>
                    <a:pt x="963045" y="199317"/>
                    <a:pt x="968380" y="208271"/>
                    <a:pt x="962283" y="217351"/>
                  </a:cubicBezTo>
                  <a:cubicBezTo>
                    <a:pt x="955489" y="227511"/>
                    <a:pt x="946535" y="221098"/>
                    <a:pt x="938344" y="218621"/>
                  </a:cubicBezTo>
                  <a:cubicBezTo>
                    <a:pt x="927676" y="228210"/>
                    <a:pt x="918659" y="218240"/>
                    <a:pt x="909007" y="215764"/>
                  </a:cubicBezTo>
                  <a:cubicBezTo>
                    <a:pt x="887989" y="212970"/>
                    <a:pt x="866906" y="215129"/>
                    <a:pt x="845825" y="214621"/>
                  </a:cubicBezTo>
                  <a:cubicBezTo>
                    <a:pt x="823600" y="214049"/>
                    <a:pt x="816297" y="225225"/>
                    <a:pt x="818519" y="247069"/>
                  </a:cubicBezTo>
                  <a:cubicBezTo>
                    <a:pt x="798136" y="280089"/>
                    <a:pt x="792230" y="320285"/>
                    <a:pt x="771085" y="353369"/>
                  </a:cubicBezTo>
                  <a:cubicBezTo>
                    <a:pt x="759972" y="370768"/>
                    <a:pt x="747971" y="385119"/>
                    <a:pt x="731905" y="396549"/>
                  </a:cubicBezTo>
                  <a:cubicBezTo>
                    <a:pt x="683455" y="431093"/>
                    <a:pt x="663135" y="424997"/>
                    <a:pt x="638688" y="367402"/>
                  </a:cubicBezTo>
                  <a:cubicBezTo>
                    <a:pt x="634941" y="358576"/>
                    <a:pt x="629353" y="351273"/>
                    <a:pt x="624971" y="343145"/>
                  </a:cubicBezTo>
                  <a:cubicBezTo>
                    <a:pt x="607636" y="310951"/>
                    <a:pt x="616526" y="290377"/>
                    <a:pt x="650562" y="285423"/>
                  </a:cubicBezTo>
                  <a:cubicBezTo>
                    <a:pt x="661040" y="283899"/>
                    <a:pt x="666437" y="273930"/>
                    <a:pt x="676470" y="272596"/>
                  </a:cubicBezTo>
                  <a:cubicBezTo>
                    <a:pt x="677804" y="271580"/>
                    <a:pt x="676660" y="272850"/>
                    <a:pt x="672914" y="272850"/>
                  </a:cubicBezTo>
                  <a:cubicBezTo>
                    <a:pt x="624781" y="272596"/>
                    <a:pt x="594174" y="316729"/>
                    <a:pt x="550042" y="328413"/>
                  </a:cubicBezTo>
                  <a:cubicBezTo>
                    <a:pt x="523943" y="335271"/>
                    <a:pt x="501718" y="356226"/>
                    <a:pt x="472000" y="355020"/>
                  </a:cubicBezTo>
                  <a:cubicBezTo>
                    <a:pt x="458792" y="354448"/>
                    <a:pt x="461967" y="365243"/>
                    <a:pt x="465523" y="375784"/>
                  </a:cubicBezTo>
                  <a:cubicBezTo>
                    <a:pt x="478350" y="413440"/>
                    <a:pt x="446918" y="470273"/>
                    <a:pt x="410215" y="476242"/>
                  </a:cubicBezTo>
                  <a:cubicBezTo>
                    <a:pt x="394911" y="478718"/>
                    <a:pt x="382909" y="471860"/>
                    <a:pt x="375861" y="456620"/>
                  </a:cubicBezTo>
                  <a:cubicBezTo>
                    <a:pt x="372495" y="449254"/>
                    <a:pt x="372242" y="440682"/>
                    <a:pt x="368940" y="433316"/>
                  </a:cubicBezTo>
                  <a:cubicBezTo>
                    <a:pt x="361066" y="415853"/>
                    <a:pt x="349064" y="402899"/>
                    <a:pt x="330078" y="409567"/>
                  </a:cubicBezTo>
                  <a:cubicBezTo>
                    <a:pt x="310773" y="416361"/>
                    <a:pt x="309122" y="435729"/>
                    <a:pt x="311790" y="453890"/>
                  </a:cubicBezTo>
                  <a:cubicBezTo>
                    <a:pt x="315155" y="476242"/>
                    <a:pt x="320426" y="495863"/>
                    <a:pt x="312488" y="520629"/>
                  </a:cubicBezTo>
                  <a:cubicBezTo>
                    <a:pt x="297756" y="566349"/>
                    <a:pt x="263530" y="587812"/>
                    <a:pt x="231398" y="613657"/>
                  </a:cubicBezTo>
                  <a:cubicBezTo>
                    <a:pt x="217619" y="615625"/>
                    <a:pt x="204220" y="619880"/>
                    <a:pt x="190314" y="620578"/>
                  </a:cubicBezTo>
                  <a:cubicBezTo>
                    <a:pt x="174248" y="621404"/>
                    <a:pt x="160025" y="618038"/>
                    <a:pt x="152785" y="600004"/>
                  </a:cubicBezTo>
                  <a:cubicBezTo>
                    <a:pt x="152278" y="598734"/>
                    <a:pt x="151960" y="596956"/>
                    <a:pt x="151071" y="596448"/>
                  </a:cubicBezTo>
                  <a:cubicBezTo>
                    <a:pt x="95699" y="565968"/>
                    <a:pt x="105351" y="506849"/>
                    <a:pt x="96842" y="455668"/>
                  </a:cubicBezTo>
                  <a:cubicBezTo>
                    <a:pt x="99572" y="434205"/>
                    <a:pt x="92588" y="416298"/>
                    <a:pt x="78236" y="401883"/>
                  </a:cubicBezTo>
                  <a:cubicBezTo>
                    <a:pt x="47503" y="371022"/>
                    <a:pt x="34485" y="326572"/>
                    <a:pt x="5846" y="294123"/>
                  </a:cubicBezTo>
                  <a:cubicBezTo>
                    <a:pt x="-821" y="286566"/>
                    <a:pt x="-948" y="277232"/>
                    <a:pt x="1338" y="26770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3" name="Полилиния: фигура 312">
              <a:extLst>
                <a:ext uri="{FF2B5EF4-FFF2-40B4-BE49-F238E27FC236}">
                  <a16:creationId xmlns="" xmlns:a16="http://schemas.microsoft.com/office/drawing/2014/main" id="{C602BE38-D971-4E73-97D3-337D26177ACA}"/>
                </a:ext>
              </a:extLst>
            </p:cNvPr>
            <p:cNvSpPr/>
            <p:nvPr/>
          </p:nvSpPr>
          <p:spPr>
            <a:xfrm>
              <a:off x="8767021" y="1242405"/>
              <a:ext cx="548868" cy="818711"/>
            </a:xfrm>
            <a:custGeom>
              <a:avLst/>
              <a:gdLst>
                <a:gd name="connsiteX0" fmla="*/ 147426 w 548868"/>
                <a:gd name="connsiteY0" fmla="*/ 3407 h 818711"/>
                <a:gd name="connsiteX1" fmla="*/ 170286 w 548868"/>
                <a:gd name="connsiteY1" fmla="*/ 19790 h 818711"/>
                <a:gd name="connsiteX2" fmla="*/ 253662 w 548868"/>
                <a:gd name="connsiteY2" fmla="*/ 181399 h 818711"/>
                <a:gd name="connsiteX3" fmla="*/ 261346 w 548868"/>
                <a:gd name="connsiteY3" fmla="*/ 216387 h 818711"/>
                <a:gd name="connsiteX4" fmla="*/ 299890 w 548868"/>
                <a:gd name="connsiteY4" fmla="*/ 257028 h 818711"/>
                <a:gd name="connsiteX5" fmla="*/ 373360 w 548868"/>
                <a:gd name="connsiteY5" fmla="*/ 332656 h 818711"/>
                <a:gd name="connsiteX6" fmla="*/ 382123 w 548868"/>
                <a:gd name="connsiteY6" fmla="*/ 337546 h 818711"/>
                <a:gd name="connsiteX7" fmla="*/ 397045 w 548868"/>
                <a:gd name="connsiteY7" fmla="*/ 321417 h 818711"/>
                <a:gd name="connsiteX8" fmla="*/ 391965 w 548868"/>
                <a:gd name="connsiteY8" fmla="*/ 210799 h 818711"/>
                <a:gd name="connsiteX9" fmla="*/ 371709 w 548868"/>
                <a:gd name="connsiteY9" fmla="*/ 68241 h 818711"/>
                <a:gd name="connsiteX10" fmla="*/ 395140 w 548868"/>
                <a:gd name="connsiteY10" fmla="*/ 25188 h 818711"/>
                <a:gd name="connsiteX11" fmla="*/ 427208 w 548868"/>
                <a:gd name="connsiteY11" fmla="*/ 51604 h 818711"/>
                <a:gd name="connsiteX12" fmla="*/ 452226 w 548868"/>
                <a:gd name="connsiteY12" fmla="*/ 101515 h 818711"/>
                <a:gd name="connsiteX13" fmla="*/ 457624 w 548868"/>
                <a:gd name="connsiteY13" fmla="*/ 104436 h 818711"/>
                <a:gd name="connsiteX14" fmla="*/ 489692 w 548868"/>
                <a:gd name="connsiteY14" fmla="*/ 159110 h 818711"/>
                <a:gd name="connsiteX15" fmla="*/ 519028 w 548868"/>
                <a:gd name="connsiteY15" fmla="*/ 271379 h 818711"/>
                <a:gd name="connsiteX16" fmla="*/ 545127 w 548868"/>
                <a:gd name="connsiteY16" fmla="*/ 461943 h 818711"/>
                <a:gd name="connsiteX17" fmla="*/ 528490 w 548868"/>
                <a:gd name="connsiteY17" fmla="*/ 486073 h 818711"/>
                <a:gd name="connsiteX18" fmla="*/ 515092 w 548868"/>
                <a:gd name="connsiteY18" fmla="*/ 529698 h 818711"/>
                <a:gd name="connsiteX19" fmla="*/ 536110 w 548868"/>
                <a:gd name="connsiteY19" fmla="*/ 592436 h 818711"/>
                <a:gd name="connsiteX20" fmla="*/ 546016 w 548868"/>
                <a:gd name="connsiteY20" fmla="*/ 649333 h 818711"/>
                <a:gd name="connsiteX21" fmla="*/ 514075 w 548868"/>
                <a:gd name="connsiteY21" fmla="*/ 663811 h 818711"/>
                <a:gd name="connsiteX22" fmla="*/ 397680 w 548868"/>
                <a:gd name="connsiteY22" fmla="*/ 596056 h 818711"/>
                <a:gd name="connsiteX23" fmla="*/ 388917 w 548868"/>
                <a:gd name="connsiteY23" fmla="*/ 588436 h 818711"/>
                <a:gd name="connsiteX24" fmla="*/ 342181 w 548868"/>
                <a:gd name="connsiteY24" fmla="*/ 502012 h 818711"/>
                <a:gd name="connsiteX25" fmla="*/ 342308 w 548868"/>
                <a:gd name="connsiteY25" fmla="*/ 528364 h 818711"/>
                <a:gd name="connsiteX26" fmla="*/ 298048 w 548868"/>
                <a:gd name="connsiteY26" fmla="*/ 564750 h 818711"/>
                <a:gd name="connsiteX27" fmla="*/ 283189 w 548868"/>
                <a:gd name="connsiteY27" fmla="*/ 562147 h 818711"/>
                <a:gd name="connsiteX28" fmla="*/ 177652 w 548868"/>
                <a:gd name="connsiteY28" fmla="*/ 565703 h 818711"/>
                <a:gd name="connsiteX29" fmla="*/ 169271 w 548868"/>
                <a:gd name="connsiteY29" fmla="*/ 572878 h 818711"/>
                <a:gd name="connsiteX30" fmla="*/ 168953 w 548868"/>
                <a:gd name="connsiteY30" fmla="*/ 584626 h 818711"/>
                <a:gd name="connsiteX31" fmla="*/ 177652 w 548868"/>
                <a:gd name="connsiteY31" fmla="*/ 568116 h 818711"/>
                <a:gd name="connsiteX32" fmla="*/ 198988 w 548868"/>
                <a:gd name="connsiteY32" fmla="*/ 568116 h 818711"/>
                <a:gd name="connsiteX33" fmla="*/ 286110 w 548868"/>
                <a:gd name="connsiteY33" fmla="*/ 635616 h 818711"/>
                <a:gd name="connsiteX34" fmla="*/ 254297 w 548868"/>
                <a:gd name="connsiteY34" fmla="*/ 677019 h 818711"/>
                <a:gd name="connsiteX35" fmla="*/ 195369 w 548868"/>
                <a:gd name="connsiteY35" fmla="*/ 715500 h 818711"/>
                <a:gd name="connsiteX36" fmla="*/ 172763 w 548868"/>
                <a:gd name="connsiteY36" fmla="*/ 782747 h 818711"/>
                <a:gd name="connsiteX37" fmla="*/ 140569 w 548868"/>
                <a:gd name="connsiteY37" fmla="*/ 818497 h 818711"/>
                <a:gd name="connsiteX38" fmla="*/ 111866 w 548868"/>
                <a:gd name="connsiteY38" fmla="*/ 778619 h 818711"/>
                <a:gd name="connsiteX39" fmla="*/ 92499 w 548868"/>
                <a:gd name="connsiteY39" fmla="*/ 651618 h 818711"/>
                <a:gd name="connsiteX40" fmla="*/ 85450 w 548868"/>
                <a:gd name="connsiteY40" fmla="*/ 616058 h 818711"/>
                <a:gd name="connsiteX41" fmla="*/ 56240 w 548868"/>
                <a:gd name="connsiteY41" fmla="*/ 574529 h 818711"/>
                <a:gd name="connsiteX42" fmla="*/ 29316 w 548868"/>
                <a:gd name="connsiteY42" fmla="*/ 469500 h 818711"/>
                <a:gd name="connsiteX43" fmla="*/ 20363 w 548868"/>
                <a:gd name="connsiteY43" fmla="*/ 421747 h 818711"/>
                <a:gd name="connsiteX44" fmla="*/ 6457 w 548868"/>
                <a:gd name="connsiteY44" fmla="*/ 368026 h 818711"/>
                <a:gd name="connsiteX45" fmla="*/ 50145 w 548868"/>
                <a:gd name="connsiteY45" fmla="*/ 352596 h 818711"/>
                <a:gd name="connsiteX46" fmla="*/ 86212 w 548868"/>
                <a:gd name="connsiteY46" fmla="*/ 370884 h 818711"/>
                <a:gd name="connsiteX47" fmla="*/ 115105 w 548868"/>
                <a:gd name="connsiteY47" fmla="*/ 381869 h 818711"/>
                <a:gd name="connsiteX48" fmla="*/ 74973 w 548868"/>
                <a:gd name="connsiteY48" fmla="*/ 323893 h 818711"/>
                <a:gd name="connsiteX49" fmla="*/ 76814 w 548868"/>
                <a:gd name="connsiteY49" fmla="*/ 271252 h 818711"/>
                <a:gd name="connsiteX50" fmla="*/ 93896 w 548868"/>
                <a:gd name="connsiteY50" fmla="*/ 197401 h 818711"/>
                <a:gd name="connsiteX51" fmla="*/ 64940 w 548868"/>
                <a:gd name="connsiteY51" fmla="*/ 120629 h 818711"/>
                <a:gd name="connsiteX52" fmla="*/ 37063 w 548868"/>
                <a:gd name="connsiteY52" fmla="*/ 52112 h 818711"/>
                <a:gd name="connsiteX53" fmla="*/ 102849 w 548868"/>
                <a:gd name="connsiteY53" fmla="*/ 13377 h 818711"/>
                <a:gd name="connsiteX54" fmla="*/ 147490 w 548868"/>
                <a:gd name="connsiteY54" fmla="*/ 3280 h 818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48868" h="818711">
                  <a:moveTo>
                    <a:pt x="147426" y="3407"/>
                  </a:moveTo>
                  <a:cubicBezTo>
                    <a:pt x="155047" y="8868"/>
                    <a:pt x="162666" y="14329"/>
                    <a:pt x="170286" y="19790"/>
                  </a:cubicBezTo>
                  <a:cubicBezTo>
                    <a:pt x="195242" y="75353"/>
                    <a:pt x="217721" y="132313"/>
                    <a:pt x="253662" y="181399"/>
                  </a:cubicBezTo>
                  <a:cubicBezTo>
                    <a:pt x="261091" y="191622"/>
                    <a:pt x="258869" y="204767"/>
                    <a:pt x="261346" y="216387"/>
                  </a:cubicBezTo>
                  <a:cubicBezTo>
                    <a:pt x="265918" y="237787"/>
                    <a:pt x="267949" y="264521"/>
                    <a:pt x="299890" y="257028"/>
                  </a:cubicBezTo>
                  <a:cubicBezTo>
                    <a:pt x="330497" y="275252"/>
                    <a:pt x="372915" y="280269"/>
                    <a:pt x="373360" y="332656"/>
                  </a:cubicBezTo>
                  <a:cubicBezTo>
                    <a:pt x="373360" y="334435"/>
                    <a:pt x="379265" y="337863"/>
                    <a:pt x="382123" y="337546"/>
                  </a:cubicBezTo>
                  <a:cubicBezTo>
                    <a:pt x="390695" y="336657"/>
                    <a:pt x="395076" y="329672"/>
                    <a:pt x="397045" y="321417"/>
                  </a:cubicBezTo>
                  <a:cubicBezTo>
                    <a:pt x="405998" y="284015"/>
                    <a:pt x="411777" y="245851"/>
                    <a:pt x="391965" y="210799"/>
                  </a:cubicBezTo>
                  <a:cubicBezTo>
                    <a:pt x="366628" y="165905"/>
                    <a:pt x="377487" y="115803"/>
                    <a:pt x="371709" y="68241"/>
                  </a:cubicBezTo>
                  <a:cubicBezTo>
                    <a:pt x="369676" y="51350"/>
                    <a:pt x="378503" y="31792"/>
                    <a:pt x="395140" y="25188"/>
                  </a:cubicBezTo>
                  <a:cubicBezTo>
                    <a:pt x="415079" y="17314"/>
                    <a:pt x="419905" y="38333"/>
                    <a:pt x="427208" y="51604"/>
                  </a:cubicBezTo>
                  <a:cubicBezTo>
                    <a:pt x="436161" y="67860"/>
                    <a:pt x="443908" y="84878"/>
                    <a:pt x="452226" y="101515"/>
                  </a:cubicBezTo>
                  <a:cubicBezTo>
                    <a:pt x="454005" y="102468"/>
                    <a:pt x="455783" y="103484"/>
                    <a:pt x="457624" y="104436"/>
                  </a:cubicBezTo>
                  <a:cubicBezTo>
                    <a:pt x="463974" y="125582"/>
                    <a:pt x="487215" y="135361"/>
                    <a:pt x="489692" y="159110"/>
                  </a:cubicBezTo>
                  <a:cubicBezTo>
                    <a:pt x="489692" y="199496"/>
                    <a:pt x="505185" y="234866"/>
                    <a:pt x="519028" y="271379"/>
                  </a:cubicBezTo>
                  <a:cubicBezTo>
                    <a:pt x="542143" y="332148"/>
                    <a:pt x="546714" y="396792"/>
                    <a:pt x="545127" y="461943"/>
                  </a:cubicBezTo>
                  <a:cubicBezTo>
                    <a:pt x="544810" y="473373"/>
                    <a:pt x="540237" y="482962"/>
                    <a:pt x="528490" y="486073"/>
                  </a:cubicBezTo>
                  <a:cubicBezTo>
                    <a:pt x="506646" y="494519"/>
                    <a:pt x="500360" y="512108"/>
                    <a:pt x="515092" y="529698"/>
                  </a:cubicBezTo>
                  <a:cubicBezTo>
                    <a:pt x="530967" y="548621"/>
                    <a:pt x="532236" y="570402"/>
                    <a:pt x="536110" y="592436"/>
                  </a:cubicBezTo>
                  <a:cubicBezTo>
                    <a:pt x="554461" y="608248"/>
                    <a:pt x="548302" y="630282"/>
                    <a:pt x="546016" y="649333"/>
                  </a:cubicBezTo>
                  <a:cubicBezTo>
                    <a:pt x="543730" y="668446"/>
                    <a:pt x="528681" y="672256"/>
                    <a:pt x="514075" y="663811"/>
                  </a:cubicBezTo>
                  <a:cubicBezTo>
                    <a:pt x="475150" y="641459"/>
                    <a:pt x="432859" y="625710"/>
                    <a:pt x="397680" y="596056"/>
                  </a:cubicBezTo>
                  <a:cubicBezTo>
                    <a:pt x="394696" y="593516"/>
                    <a:pt x="392346" y="589261"/>
                    <a:pt x="388917" y="588436"/>
                  </a:cubicBezTo>
                  <a:cubicBezTo>
                    <a:pt x="340784" y="577069"/>
                    <a:pt x="335704" y="540175"/>
                    <a:pt x="342181" y="502012"/>
                  </a:cubicBezTo>
                  <a:cubicBezTo>
                    <a:pt x="343070" y="507219"/>
                    <a:pt x="342245" y="517950"/>
                    <a:pt x="342308" y="528364"/>
                  </a:cubicBezTo>
                  <a:cubicBezTo>
                    <a:pt x="342625" y="568497"/>
                    <a:pt x="335006" y="574275"/>
                    <a:pt x="298048" y="564750"/>
                  </a:cubicBezTo>
                  <a:cubicBezTo>
                    <a:pt x="293096" y="563480"/>
                    <a:pt x="288079" y="561067"/>
                    <a:pt x="283189" y="562147"/>
                  </a:cubicBezTo>
                  <a:cubicBezTo>
                    <a:pt x="248201" y="569640"/>
                    <a:pt x="213466" y="581324"/>
                    <a:pt x="177652" y="565703"/>
                  </a:cubicBezTo>
                  <a:cubicBezTo>
                    <a:pt x="174922" y="564496"/>
                    <a:pt x="171493" y="569576"/>
                    <a:pt x="169271" y="572878"/>
                  </a:cubicBezTo>
                  <a:cubicBezTo>
                    <a:pt x="168572" y="576752"/>
                    <a:pt x="164952" y="580562"/>
                    <a:pt x="168953" y="584626"/>
                  </a:cubicBezTo>
                  <a:cubicBezTo>
                    <a:pt x="169271" y="577577"/>
                    <a:pt x="172382" y="572243"/>
                    <a:pt x="177652" y="568116"/>
                  </a:cubicBezTo>
                  <a:cubicBezTo>
                    <a:pt x="184828" y="564052"/>
                    <a:pt x="193210" y="562655"/>
                    <a:pt x="198988" y="568116"/>
                  </a:cubicBezTo>
                  <a:cubicBezTo>
                    <a:pt x="225912" y="593833"/>
                    <a:pt x="263568" y="603485"/>
                    <a:pt x="286110" y="635616"/>
                  </a:cubicBezTo>
                  <a:cubicBezTo>
                    <a:pt x="287698" y="660127"/>
                    <a:pt x="276332" y="672320"/>
                    <a:pt x="254297" y="677019"/>
                  </a:cubicBezTo>
                  <a:cubicBezTo>
                    <a:pt x="230675" y="682035"/>
                    <a:pt x="207878" y="690163"/>
                    <a:pt x="195369" y="715500"/>
                  </a:cubicBezTo>
                  <a:cubicBezTo>
                    <a:pt x="178605" y="734359"/>
                    <a:pt x="173335" y="757347"/>
                    <a:pt x="172763" y="782747"/>
                  </a:cubicBezTo>
                  <a:cubicBezTo>
                    <a:pt x="172319" y="804527"/>
                    <a:pt x="163238" y="820783"/>
                    <a:pt x="140569" y="818497"/>
                  </a:cubicBezTo>
                  <a:cubicBezTo>
                    <a:pt x="119486" y="816338"/>
                    <a:pt x="112883" y="801606"/>
                    <a:pt x="111866" y="778619"/>
                  </a:cubicBezTo>
                  <a:cubicBezTo>
                    <a:pt x="109961" y="735693"/>
                    <a:pt x="102913" y="693211"/>
                    <a:pt x="92499" y="651618"/>
                  </a:cubicBezTo>
                  <a:cubicBezTo>
                    <a:pt x="89514" y="639807"/>
                    <a:pt x="84181" y="628504"/>
                    <a:pt x="85450" y="616058"/>
                  </a:cubicBezTo>
                  <a:cubicBezTo>
                    <a:pt x="87863" y="591928"/>
                    <a:pt x="81260" y="579990"/>
                    <a:pt x="56240" y="574529"/>
                  </a:cubicBezTo>
                  <a:cubicBezTo>
                    <a:pt x="21506" y="566973"/>
                    <a:pt x="5948" y="499281"/>
                    <a:pt x="29316" y="469500"/>
                  </a:cubicBezTo>
                  <a:cubicBezTo>
                    <a:pt x="53447" y="438765"/>
                    <a:pt x="53891" y="437686"/>
                    <a:pt x="20363" y="421747"/>
                  </a:cubicBezTo>
                  <a:cubicBezTo>
                    <a:pt x="-6180" y="409111"/>
                    <a:pt x="-2052" y="390124"/>
                    <a:pt x="6457" y="368026"/>
                  </a:cubicBezTo>
                  <a:cubicBezTo>
                    <a:pt x="15664" y="344214"/>
                    <a:pt x="29253" y="335133"/>
                    <a:pt x="50145" y="352596"/>
                  </a:cubicBezTo>
                  <a:cubicBezTo>
                    <a:pt x="61130" y="361740"/>
                    <a:pt x="78338" y="355580"/>
                    <a:pt x="86212" y="370884"/>
                  </a:cubicBezTo>
                  <a:cubicBezTo>
                    <a:pt x="93769" y="385616"/>
                    <a:pt x="106024" y="383457"/>
                    <a:pt x="115105" y="381869"/>
                  </a:cubicBezTo>
                  <a:cubicBezTo>
                    <a:pt x="78338" y="384282"/>
                    <a:pt x="83101" y="348531"/>
                    <a:pt x="74973" y="323893"/>
                  </a:cubicBezTo>
                  <a:cubicBezTo>
                    <a:pt x="76434" y="306367"/>
                    <a:pt x="76687" y="288778"/>
                    <a:pt x="76814" y="271252"/>
                  </a:cubicBezTo>
                  <a:cubicBezTo>
                    <a:pt x="86784" y="247820"/>
                    <a:pt x="87800" y="221975"/>
                    <a:pt x="93896" y="197401"/>
                  </a:cubicBezTo>
                  <a:cubicBezTo>
                    <a:pt x="101960" y="165016"/>
                    <a:pt x="101135" y="138346"/>
                    <a:pt x="64940" y="120629"/>
                  </a:cubicBezTo>
                  <a:cubicBezTo>
                    <a:pt x="42906" y="109897"/>
                    <a:pt x="17886" y="88117"/>
                    <a:pt x="37063" y="52112"/>
                  </a:cubicBezTo>
                  <a:cubicBezTo>
                    <a:pt x="49636" y="20933"/>
                    <a:pt x="69448" y="4042"/>
                    <a:pt x="102849" y="13377"/>
                  </a:cubicBezTo>
                  <a:cubicBezTo>
                    <a:pt x="119169" y="17885"/>
                    <a:pt x="129456" y="-9102"/>
                    <a:pt x="147490" y="3280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4" name="Полилиния: фигура 313">
              <a:extLst>
                <a:ext uri="{FF2B5EF4-FFF2-40B4-BE49-F238E27FC236}">
                  <a16:creationId xmlns="" xmlns:a16="http://schemas.microsoft.com/office/drawing/2014/main" id="{7F9A3A67-FC66-4393-A9E2-8BF9E3A031A7}"/>
                </a:ext>
              </a:extLst>
            </p:cNvPr>
            <p:cNvSpPr/>
            <p:nvPr/>
          </p:nvSpPr>
          <p:spPr>
            <a:xfrm>
              <a:off x="7622054" y="1027103"/>
              <a:ext cx="492610" cy="476588"/>
            </a:xfrm>
            <a:custGeom>
              <a:avLst/>
              <a:gdLst>
                <a:gd name="connsiteX0" fmla="*/ 378247 w 492610"/>
                <a:gd name="connsiteY0" fmla="*/ 283987 h 476588"/>
                <a:gd name="connsiteX1" fmla="*/ 492611 w 492610"/>
                <a:gd name="connsiteY1" fmla="*/ 464074 h 476588"/>
                <a:gd name="connsiteX2" fmla="*/ 461241 w 492610"/>
                <a:gd name="connsiteY2" fmla="*/ 465598 h 476588"/>
                <a:gd name="connsiteX3" fmla="*/ 405108 w 492610"/>
                <a:gd name="connsiteY3" fmla="*/ 440007 h 476588"/>
                <a:gd name="connsiteX4" fmla="*/ 330304 w 492610"/>
                <a:gd name="connsiteY4" fmla="*/ 386476 h 476588"/>
                <a:gd name="connsiteX5" fmla="*/ 275949 w 492610"/>
                <a:gd name="connsiteY5" fmla="*/ 360822 h 476588"/>
                <a:gd name="connsiteX6" fmla="*/ 248453 w 492610"/>
                <a:gd name="connsiteY6" fmla="*/ 293829 h 476588"/>
                <a:gd name="connsiteX7" fmla="*/ 256327 w 492610"/>
                <a:gd name="connsiteY7" fmla="*/ 267731 h 476588"/>
                <a:gd name="connsiteX8" fmla="*/ 255756 w 492610"/>
                <a:gd name="connsiteY8" fmla="*/ 146255 h 476588"/>
                <a:gd name="connsiteX9" fmla="*/ 221592 w 492610"/>
                <a:gd name="connsiteY9" fmla="*/ 124411 h 476588"/>
                <a:gd name="connsiteX10" fmla="*/ 138979 w 492610"/>
                <a:gd name="connsiteY10" fmla="*/ 164924 h 476588"/>
                <a:gd name="connsiteX11" fmla="*/ 51730 w 492610"/>
                <a:gd name="connsiteY11" fmla="*/ 133936 h 476588"/>
                <a:gd name="connsiteX12" fmla="*/ 41 w 492610"/>
                <a:gd name="connsiteY12" fmla="*/ 50623 h 476588"/>
                <a:gd name="connsiteX13" fmla="*/ 61446 w 492610"/>
                <a:gd name="connsiteY13" fmla="*/ 4649 h 476588"/>
                <a:gd name="connsiteX14" fmla="*/ 122850 w 492610"/>
                <a:gd name="connsiteY14" fmla="*/ 16968 h 476588"/>
                <a:gd name="connsiteX15" fmla="*/ 179175 w 492610"/>
                <a:gd name="connsiteY15" fmla="*/ 46559 h 476588"/>
                <a:gd name="connsiteX16" fmla="*/ 224831 w 492610"/>
                <a:gd name="connsiteY16" fmla="*/ 36907 h 476588"/>
                <a:gd name="connsiteX17" fmla="*/ 279251 w 492610"/>
                <a:gd name="connsiteY17" fmla="*/ 46813 h 476588"/>
                <a:gd name="connsiteX18" fmla="*/ 331003 w 492610"/>
                <a:gd name="connsiteY18" fmla="*/ 175719 h 476588"/>
                <a:gd name="connsiteX19" fmla="*/ 378247 w 492610"/>
                <a:gd name="connsiteY19" fmla="*/ 284050 h 47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2610" h="476588">
                  <a:moveTo>
                    <a:pt x="378247" y="283987"/>
                  </a:moveTo>
                  <a:cubicBezTo>
                    <a:pt x="434445" y="330787"/>
                    <a:pt x="460670" y="399557"/>
                    <a:pt x="492611" y="464074"/>
                  </a:cubicBezTo>
                  <a:cubicBezTo>
                    <a:pt x="477942" y="480203"/>
                    <a:pt x="477498" y="480774"/>
                    <a:pt x="461241" y="465598"/>
                  </a:cubicBezTo>
                  <a:cubicBezTo>
                    <a:pt x="444922" y="450358"/>
                    <a:pt x="429364" y="434546"/>
                    <a:pt x="405108" y="440007"/>
                  </a:cubicBezTo>
                  <a:cubicBezTo>
                    <a:pt x="377993" y="425720"/>
                    <a:pt x="354943" y="404701"/>
                    <a:pt x="330304" y="386476"/>
                  </a:cubicBezTo>
                  <a:cubicBezTo>
                    <a:pt x="313350" y="373903"/>
                    <a:pt x="296713" y="364251"/>
                    <a:pt x="275949" y="360822"/>
                  </a:cubicBezTo>
                  <a:cubicBezTo>
                    <a:pt x="229022" y="353139"/>
                    <a:pt x="222291" y="335105"/>
                    <a:pt x="248453" y="293829"/>
                  </a:cubicBezTo>
                  <a:cubicBezTo>
                    <a:pt x="253279" y="286273"/>
                    <a:pt x="253342" y="276303"/>
                    <a:pt x="256327" y="267731"/>
                  </a:cubicBezTo>
                  <a:cubicBezTo>
                    <a:pt x="261978" y="227408"/>
                    <a:pt x="247627" y="187530"/>
                    <a:pt x="255756" y="146255"/>
                  </a:cubicBezTo>
                  <a:cubicBezTo>
                    <a:pt x="258613" y="131650"/>
                    <a:pt x="253406" y="106885"/>
                    <a:pt x="221592" y="124411"/>
                  </a:cubicBezTo>
                  <a:cubicBezTo>
                    <a:pt x="194796" y="139206"/>
                    <a:pt x="166157" y="151525"/>
                    <a:pt x="138979" y="164924"/>
                  </a:cubicBezTo>
                  <a:cubicBezTo>
                    <a:pt x="118152" y="175211"/>
                    <a:pt x="76939" y="152668"/>
                    <a:pt x="51730" y="133936"/>
                  </a:cubicBezTo>
                  <a:cubicBezTo>
                    <a:pt x="27028" y="115584"/>
                    <a:pt x="1057" y="94057"/>
                    <a:pt x="41" y="50623"/>
                  </a:cubicBezTo>
                  <a:cubicBezTo>
                    <a:pt x="-1165" y="2109"/>
                    <a:pt x="24425" y="-7225"/>
                    <a:pt x="61446" y="4649"/>
                  </a:cubicBezTo>
                  <a:cubicBezTo>
                    <a:pt x="82147" y="11253"/>
                    <a:pt x="100879" y="18048"/>
                    <a:pt x="122850" y="16968"/>
                  </a:cubicBezTo>
                  <a:cubicBezTo>
                    <a:pt x="145456" y="15889"/>
                    <a:pt x="162284" y="31002"/>
                    <a:pt x="179175" y="46559"/>
                  </a:cubicBezTo>
                  <a:cubicBezTo>
                    <a:pt x="195431" y="61482"/>
                    <a:pt x="212893" y="72023"/>
                    <a:pt x="224831" y="36907"/>
                  </a:cubicBezTo>
                  <a:cubicBezTo>
                    <a:pt x="233658" y="10809"/>
                    <a:pt x="253851" y="15254"/>
                    <a:pt x="279251" y="46813"/>
                  </a:cubicBezTo>
                  <a:cubicBezTo>
                    <a:pt x="291443" y="92470"/>
                    <a:pt x="331892" y="127205"/>
                    <a:pt x="331003" y="175719"/>
                  </a:cubicBezTo>
                  <a:cubicBezTo>
                    <a:pt x="330115" y="223217"/>
                    <a:pt x="352085" y="253253"/>
                    <a:pt x="378247" y="2840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5" name="Полилиния: фигура 314">
              <a:extLst>
                <a:ext uri="{FF2B5EF4-FFF2-40B4-BE49-F238E27FC236}">
                  <a16:creationId xmlns="" xmlns:a16="http://schemas.microsoft.com/office/drawing/2014/main" id="{669FEA38-548C-4CC4-8EB4-8CC55AB44D18}"/>
                </a:ext>
              </a:extLst>
            </p:cNvPr>
            <p:cNvSpPr/>
            <p:nvPr/>
          </p:nvSpPr>
          <p:spPr>
            <a:xfrm>
              <a:off x="8725659" y="919862"/>
              <a:ext cx="367286" cy="272967"/>
            </a:xfrm>
            <a:custGeom>
              <a:avLst/>
              <a:gdLst>
                <a:gd name="connsiteX0" fmla="*/ 127828 w 367286"/>
                <a:gd name="connsiteY0" fmla="*/ 268610 h 272967"/>
                <a:gd name="connsiteX1" fmla="*/ 82108 w 367286"/>
                <a:gd name="connsiteY1" fmla="*/ 244098 h 272967"/>
                <a:gd name="connsiteX2" fmla="*/ 34038 w 367286"/>
                <a:gd name="connsiteY2" fmla="*/ 173169 h 272967"/>
                <a:gd name="connsiteX3" fmla="*/ 256 w 367286"/>
                <a:gd name="connsiteY3" fmla="*/ 161548 h 272967"/>
                <a:gd name="connsiteX4" fmla="*/ 17655 w 367286"/>
                <a:gd name="connsiteY4" fmla="*/ 133354 h 272967"/>
                <a:gd name="connsiteX5" fmla="*/ 57660 w 367286"/>
                <a:gd name="connsiteY5" fmla="*/ 72965 h 272967"/>
                <a:gd name="connsiteX6" fmla="*/ 97284 w 367286"/>
                <a:gd name="connsiteY6" fmla="*/ 51121 h 272967"/>
                <a:gd name="connsiteX7" fmla="*/ 152783 w 367286"/>
                <a:gd name="connsiteY7" fmla="*/ 26356 h 272967"/>
                <a:gd name="connsiteX8" fmla="*/ 181739 w 367286"/>
                <a:gd name="connsiteY8" fmla="*/ 7750 h 272967"/>
                <a:gd name="connsiteX9" fmla="*/ 191264 w 367286"/>
                <a:gd name="connsiteY9" fmla="*/ 68329 h 272967"/>
                <a:gd name="connsiteX10" fmla="*/ 180469 w 367286"/>
                <a:gd name="connsiteY10" fmla="*/ 94301 h 272967"/>
                <a:gd name="connsiteX11" fmla="*/ 297309 w 367286"/>
                <a:gd name="connsiteY11" fmla="*/ 76267 h 272967"/>
                <a:gd name="connsiteX12" fmla="*/ 314009 w 367286"/>
                <a:gd name="connsiteY12" fmla="*/ 91317 h 272967"/>
                <a:gd name="connsiteX13" fmla="*/ 356301 w 367286"/>
                <a:gd name="connsiteY13" fmla="*/ 153420 h 272967"/>
                <a:gd name="connsiteX14" fmla="*/ 352364 w 367286"/>
                <a:gd name="connsiteY14" fmla="*/ 247146 h 272967"/>
                <a:gd name="connsiteX15" fmla="*/ 339029 w 367286"/>
                <a:gd name="connsiteY15" fmla="*/ 245495 h 272967"/>
                <a:gd name="connsiteX16" fmla="*/ 269115 w 367286"/>
                <a:gd name="connsiteY16" fmla="*/ 250639 h 272967"/>
                <a:gd name="connsiteX17" fmla="*/ 236412 w 367286"/>
                <a:gd name="connsiteY17" fmla="*/ 257116 h 272967"/>
                <a:gd name="connsiteX18" fmla="*/ 207012 w 367286"/>
                <a:gd name="connsiteY18" fmla="*/ 258132 h 272967"/>
                <a:gd name="connsiteX19" fmla="*/ 145544 w 367286"/>
                <a:gd name="connsiteY19" fmla="*/ 263783 h 272967"/>
                <a:gd name="connsiteX20" fmla="*/ 127891 w 367286"/>
                <a:gd name="connsiteY20" fmla="*/ 268800 h 272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7286" h="272967">
                  <a:moveTo>
                    <a:pt x="127828" y="268610"/>
                  </a:moveTo>
                  <a:cubicBezTo>
                    <a:pt x="110365" y="265244"/>
                    <a:pt x="96459" y="254258"/>
                    <a:pt x="82108" y="244098"/>
                  </a:cubicBezTo>
                  <a:cubicBezTo>
                    <a:pt x="61216" y="224223"/>
                    <a:pt x="39435" y="205046"/>
                    <a:pt x="34038" y="173169"/>
                  </a:cubicBezTo>
                  <a:cubicBezTo>
                    <a:pt x="29593" y="146625"/>
                    <a:pt x="10225" y="170692"/>
                    <a:pt x="256" y="161548"/>
                  </a:cubicBezTo>
                  <a:cubicBezTo>
                    <a:pt x="-1713" y="146752"/>
                    <a:pt x="8003" y="138307"/>
                    <a:pt x="17655" y="133354"/>
                  </a:cubicBezTo>
                  <a:cubicBezTo>
                    <a:pt x="41785" y="120781"/>
                    <a:pt x="52707" y="100016"/>
                    <a:pt x="57660" y="72965"/>
                  </a:cubicBezTo>
                  <a:cubicBezTo>
                    <a:pt x="61978" y="49343"/>
                    <a:pt x="70170" y="37595"/>
                    <a:pt x="97284" y="51121"/>
                  </a:cubicBezTo>
                  <a:cubicBezTo>
                    <a:pt x="118048" y="61471"/>
                    <a:pt x="135829" y="38992"/>
                    <a:pt x="152783" y="26356"/>
                  </a:cubicBezTo>
                  <a:cubicBezTo>
                    <a:pt x="162371" y="19180"/>
                    <a:pt x="159832" y="-15110"/>
                    <a:pt x="181739" y="7750"/>
                  </a:cubicBezTo>
                  <a:cubicBezTo>
                    <a:pt x="195772" y="22419"/>
                    <a:pt x="212219" y="44136"/>
                    <a:pt x="191264" y="68329"/>
                  </a:cubicBezTo>
                  <a:cubicBezTo>
                    <a:pt x="186311" y="74045"/>
                    <a:pt x="178691" y="77664"/>
                    <a:pt x="180469" y="94301"/>
                  </a:cubicBezTo>
                  <a:cubicBezTo>
                    <a:pt x="217680" y="66234"/>
                    <a:pt x="260606" y="119130"/>
                    <a:pt x="297309" y="76267"/>
                  </a:cubicBezTo>
                  <a:cubicBezTo>
                    <a:pt x="305818" y="66298"/>
                    <a:pt x="310136" y="83887"/>
                    <a:pt x="314009" y="91317"/>
                  </a:cubicBezTo>
                  <a:cubicBezTo>
                    <a:pt x="325694" y="113923"/>
                    <a:pt x="337123" y="136021"/>
                    <a:pt x="356301" y="153420"/>
                  </a:cubicBezTo>
                  <a:cubicBezTo>
                    <a:pt x="373572" y="169041"/>
                    <a:pt x="369128" y="233557"/>
                    <a:pt x="352364" y="247146"/>
                  </a:cubicBezTo>
                  <a:cubicBezTo>
                    <a:pt x="347157" y="251337"/>
                    <a:pt x="343283" y="248861"/>
                    <a:pt x="339029" y="245495"/>
                  </a:cubicBezTo>
                  <a:cubicBezTo>
                    <a:pt x="314391" y="226128"/>
                    <a:pt x="291467" y="233176"/>
                    <a:pt x="269115" y="250639"/>
                  </a:cubicBezTo>
                  <a:cubicBezTo>
                    <a:pt x="259209" y="258322"/>
                    <a:pt x="248223" y="258576"/>
                    <a:pt x="236412" y="257116"/>
                  </a:cubicBezTo>
                  <a:cubicBezTo>
                    <a:pt x="226570" y="255909"/>
                    <a:pt x="213171" y="252798"/>
                    <a:pt x="207012" y="258132"/>
                  </a:cubicBezTo>
                  <a:cubicBezTo>
                    <a:pt x="186756" y="275722"/>
                    <a:pt x="167769" y="277754"/>
                    <a:pt x="145544" y="263783"/>
                  </a:cubicBezTo>
                  <a:cubicBezTo>
                    <a:pt x="141797" y="261434"/>
                    <a:pt x="133860" y="266895"/>
                    <a:pt x="127891" y="2688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6" name="Полилиния: фигура 315">
              <a:extLst>
                <a:ext uri="{FF2B5EF4-FFF2-40B4-BE49-F238E27FC236}">
                  <a16:creationId xmlns="" xmlns:a16="http://schemas.microsoft.com/office/drawing/2014/main" id="{EFF0176C-6638-489D-8097-08EF091DC13A}"/>
                </a:ext>
              </a:extLst>
            </p:cNvPr>
            <p:cNvSpPr/>
            <p:nvPr/>
          </p:nvSpPr>
          <p:spPr>
            <a:xfrm>
              <a:off x="8336733" y="980056"/>
              <a:ext cx="374745" cy="136207"/>
            </a:xfrm>
            <a:custGeom>
              <a:avLst/>
              <a:gdLst>
                <a:gd name="connsiteX0" fmla="*/ 278122 w 374745"/>
                <a:gd name="connsiteY0" fmla="*/ 134755 h 136207"/>
                <a:gd name="connsiteX1" fmla="*/ 151375 w 374745"/>
                <a:gd name="connsiteY1" fmla="*/ 119769 h 136207"/>
                <a:gd name="connsiteX2" fmla="*/ 65968 w 374745"/>
                <a:gd name="connsiteY2" fmla="*/ 103957 h 136207"/>
                <a:gd name="connsiteX3" fmla="*/ 27932 w 374745"/>
                <a:gd name="connsiteY3" fmla="*/ 115895 h 136207"/>
                <a:gd name="connsiteX4" fmla="*/ 1198 w 374745"/>
                <a:gd name="connsiteY4" fmla="*/ 107767 h 136207"/>
                <a:gd name="connsiteX5" fmla="*/ 12882 w 374745"/>
                <a:gd name="connsiteY5" fmla="*/ 84970 h 136207"/>
                <a:gd name="connsiteX6" fmla="*/ 95496 w 374745"/>
                <a:gd name="connsiteY6" fmla="*/ 47188 h 136207"/>
                <a:gd name="connsiteX7" fmla="*/ 208525 w 374745"/>
                <a:gd name="connsiteY7" fmla="*/ 7564 h 136207"/>
                <a:gd name="connsiteX8" fmla="*/ 266691 w 374745"/>
                <a:gd name="connsiteY8" fmla="*/ 36964 h 136207"/>
                <a:gd name="connsiteX9" fmla="*/ 344987 w 374745"/>
                <a:gd name="connsiteY9" fmla="*/ 74747 h 136207"/>
                <a:gd name="connsiteX10" fmla="*/ 370832 w 374745"/>
                <a:gd name="connsiteY10" fmla="*/ 64841 h 136207"/>
                <a:gd name="connsiteX11" fmla="*/ 365053 w 374745"/>
                <a:gd name="connsiteY11" fmla="*/ 93543 h 136207"/>
                <a:gd name="connsiteX12" fmla="*/ 278122 w 374745"/>
                <a:gd name="connsiteY12" fmla="*/ 134755 h 136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4745" h="136207">
                  <a:moveTo>
                    <a:pt x="278122" y="134755"/>
                  </a:moveTo>
                  <a:cubicBezTo>
                    <a:pt x="237354" y="142883"/>
                    <a:pt x="196714" y="113990"/>
                    <a:pt x="151375" y="119769"/>
                  </a:cubicBezTo>
                  <a:cubicBezTo>
                    <a:pt x="123309" y="123325"/>
                    <a:pt x="91622" y="137104"/>
                    <a:pt x="65968" y="103957"/>
                  </a:cubicBezTo>
                  <a:cubicBezTo>
                    <a:pt x="58665" y="94495"/>
                    <a:pt x="41774" y="114244"/>
                    <a:pt x="27932" y="115895"/>
                  </a:cubicBezTo>
                  <a:cubicBezTo>
                    <a:pt x="17962" y="117038"/>
                    <a:pt x="6341" y="120340"/>
                    <a:pt x="1198" y="107767"/>
                  </a:cubicBezTo>
                  <a:cubicBezTo>
                    <a:pt x="-3247" y="96908"/>
                    <a:pt x="5579" y="89352"/>
                    <a:pt x="12882" y="84970"/>
                  </a:cubicBezTo>
                  <a:cubicBezTo>
                    <a:pt x="39298" y="69222"/>
                    <a:pt x="65904" y="47124"/>
                    <a:pt x="95496" y="47188"/>
                  </a:cubicBezTo>
                  <a:cubicBezTo>
                    <a:pt x="138739" y="47251"/>
                    <a:pt x="173220" y="29154"/>
                    <a:pt x="208525" y="7564"/>
                  </a:cubicBezTo>
                  <a:cubicBezTo>
                    <a:pt x="236592" y="-9645"/>
                    <a:pt x="261103" y="3500"/>
                    <a:pt x="266691" y="36964"/>
                  </a:cubicBezTo>
                  <a:cubicBezTo>
                    <a:pt x="276471" y="95003"/>
                    <a:pt x="296473" y="104529"/>
                    <a:pt x="344987" y="74747"/>
                  </a:cubicBezTo>
                  <a:cubicBezTo>
                    <a:pt x="353051" y="69794"/>
                    <a:pt x="360925" y="55570"/>
                    <a:pt x="370832" y="64841"/>
                  </a:cubicBezTo>
                  <a:cubicBezTo>
                    <a:pt x="380801" y="74175"/>
                    <a:pt x="369053" y="84462"/>
                    <a:pt x="365053" y="93543"/>
                  </a:cubicBezTo>
                  <a:cubicBezTo>
                    <a:pt x="352861" y="121102"/>
                    <a:pt x="323905" y="134837"/>
                    <a:pt x="278122" y="13475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7" name="Полилиния: фигура 316">
              <a:extLst>
                <a:ext uri="{FF2B5EF4-FFF2-40B4-BE49-F238E27FC236}">
                  <a16:creationId xmlns="" xmlns:a16="http://schemas.microsoft.com/office/drawing/2014/main" id="{EB4F0FB8-0B9C-415A-A6D9-178954077C1C}"/>
                </a:ext>
              </a:extLst>
            </p:cNvPr>
            <p:cNvSpPr/>
            <p:nvPr/>
          </p:nvSpPr>
          <p:spPr>
            <a:xfrm>
              <a:off x="8483754" y="650514"/>
              <a:ext cx="499146" cy="336245"/>
            </a:xfrm>
            <a:custGeom>
              <a:avLst/>
              <a:gdLst>
                <a:gd name="connsiteX0" fmla="*/ 11656 w 499146"/>
                <a:gd name="connsiteY0" fmla="*/ 300593 h 336245"/>
                <a:gd name="connsiteX1" fmla="*/ 51090 w 499146"/>
                <a:gd name="connsiteY1" fmla="*/ 276971 h 336245"/>
                <a:gd name="connsiteX2" fmla="*/ 297597 w 499146"/>
                <a:gd name="connsiteY2" fmla="*/ 113521 h 336245"/>
                <a:gd name="connsiteX3" fmla="*/ 333538 w 499146"/>
                <a:gd name="connsiteY3" fmla="*/ 105901 h 336245"/>
                <a:gd name="connsiteX4" fmla="*/ 382877 w 499146"/>
                <a:gd name="connsiteY4" fmla="*/ 79930 h 336245"/>
                <a:gd name="connsiteX5" fmla="*/ 429042 w 499146"/>
                <a:gd name="connsiteY5" fmla="*/ 70278 h 336245"/>
                <a:gd name="connsiteX6" fmla="*/ 400213 w 499146"/>
                <a:gd name="connsiteY6" fmla="*/ 6079 h 336245"/>
                <a:gd name="connsiteX7" fmla="*/ 423010 w 499146"/>
                <a:gd name="connsiteY7" fmla="*/ 6079 h 336245"/>
                <a:gd name="connsiteX8" fmla="*/ 499146 w 499146"/>
                <a:gd name="connsiteY8" fmla="*/ 71548 h 336245"/>
                <a:gd name="connsiteX9" fmla="*/ 499146 w 499146"/>
                <a:gd name="connsiteY9" fmla="*/ 71548 h 336245"/>
                <a:gd name="connsiteX10" fmla="*/ 438186 w 499146"/>
                <a:gd name="connsiteY10" fmla="*/ 112442 h 336245"/>
                <a:gd name="connsiteX11" fmla="*/ 438186 w 499146"/>
                <a:gd name="connsiteY11" fmla="*/ 112442 h 336245"/>
                <a:gd name="connsiteX12" fmla="*/ 345222 w 499146"/>
                <a:gd name="connsiteY12" fmla="*/ 179117 h 336245"/>
                <a:gd name="connsiteX13" fmla="*/ 209332 w 499146"/>
                <a:gd name="connsiteY13" fmla="*/ 256842 h 336245"/>
                <a:gd name="connsiteX14" fmla="*/ 72553 w 499146"/>
                <a:gd name="connsiteY14" fmla="*/ 316976 h 336245"/>
                <a:gd name="connsiteX15" fmla="*/ 34516 w 499146"/>
                <a:gd name="connsiteY15" fmla="*/ 325168 h 336245"/>
                <a:gd name="connsiteX16" fmla="*/ 7021 w 499146"/>
                <a:gd name="connsiteY16" fmla="*/ 332026 h 336245"/>
                <a:gd name="connsiteX17" fmla="*/ 3973 w 499146"/>
                <a:gd name="connsiteY17" fmla="*/ 308785 h 336245"/>
                <a:gd name="connsiteX18" fmla="*/ 11656 w 499146"/>
                <a:gd name="connsiteY18" fmla="*/ 300593 h 336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99146" h="336245">
                  <a:moveTo>
                    <a:pt x="11656" y="300593"/>
                  </a:moveTo>
                  <a:cubicBezTo>
                    <a:pt x="24864" y="292846"/>
                    <a:pt x="39469" y="286877"/>
                    <a:pt x="51090" y="276971"/>
                  </a:cubicBezTo>
                  <a:cubicBezTo>
                    <a:pt x="127227" y="211947"/>
                    <a:pt x="225207" y="185023"/>
                    <a:pt x="297597" y="113521"/>
                  </a:cubicBezTo>
                  <a:cubicBezTo>
                    <a:pt x="307820" y="103425"/>
                    <a:pt x="320902" y="103806"/>
                    <a:pt x="333538" y="105901"/>
                  </a:cubicBezTo>
                  <a:cubicBezTo>
                    <a:pt x="355827" y="109648"/>
                    <a:pt x="374559" y="113204"/>
                    <a:pt x="382877" y="79930"/>
                  </a:cubicBezTo>
                  <a:cubicBezTo>
                    <a:pt x="389926" y="51672"/>
                    <a:pt x="414056" y="90407"/>
                    <a:pt x="429042" y="70278"/>
                  </a:cubicBezTo>
                  <a:cubicBezTo>
                    <a:pt x="410500" y="54149"/>
                    <a:pt x="391640" y="36496"/>
                    <a:pt x="400213" y="6079"/>
                  </a:cubicBezTo>
                  <a:cubicBezTo>
                    <a:pt x="407769" y="-1478"/>
                    <a:pt x="415389" y="-2557"/>
                    <a:pt x="423010" y="6079"/>
                  </a:cubicBezTo>
                  <a:cubicBezTo>
                    <a:pt x="453616" y="20875"/>
                    <a:pt x="486890" y="32178"/>
                    <a:pt x="499146" y="71548"/>
                  </a:cubicBezTo>
                  <a:lnTo>
                    <a:pt x="499146" y="71548"/>
                  </a:lnTo>
                  <a:cubicBezTo>
                    <a:pt x="476667" y="81454"/>
                    <a:pt x="455077" y="92884"/>
                    <a:pt x="438186" y="112442"/>
                  </a:cubicBezTo>
                  <a:lnTo>
                    <a:pt x="438186" y="112442"/>
                  </a:lnTo>
                  <a:cubicBezTo>
                    <a:pt x="399641" y="122221"/>
                    <a:pt x="379194" y="160829"/>
                    <a:pt x="345222" y="179117"/>
                  </a:cubicBezTo>
                  <a:cubicBezTo>
                    <a:pt x="299375" y="203755"/>
                    <a:pt x="257148" y="237157"/>
                    <a:pt x="209332" y="256842"/>
                  </a:cubicBezTo>
                  <a:cubicBezTo>
                    <a:pt x="163231" y="275765"/>
                    <a:pt x="121639" y="306181"/>
                    <a:pt x="72553" y="316976"/>
                  </a:cubicBezTo>
                  <a:cubicBezTo>
                    <a:pt x="59853" y="319707"/>
                    <a:pt x="47153" y="322437"/>
                    <a:pt x="34516" y="325168"/>
                  </a:cubicBezTo>
                  <a:cubicBezTo>
                    <a:pt x="27531" y="337424"/>
                    <a:pt x="17562" y="339202"/>
                    <a:pt x="7021" y="332026"/>
                  </a:cubicBezTo>
                  <a:cubicBezTo>
                    <a:pt x="-1361" y="326311"/>
                    <a:pt x="-2060" y="317612"/>
                    <a:pt x="3973" y="308785"/>
                  </a:cubicBezTo>
                  <a:cubicBezTo>
                    <a:pt x="6513" y="306054"/>
                    <a:pt x="9053" y="303324"/>
                    <a:pt x="11656" y="30059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8" name="Полилиния: фигура 317">
              <a:extLst>
                <a:ext uri="{FF2B5EF4-FFF2-40B4-BE49-F238E27FC236}">
                  <a16:creationId xmlns="" xmlns:a16="http://schemas.microsoft.com/office/drawing/2014/main" id="{78E37415-049B-48C9-8D84-E566C8B87199}"/>
                </a:ext>
              </a:extLst>
            </p:cNvPr>
            <p:cNvSpPr/>
            <p:nvPr/>
          </p:nvSpPr>
          <p:spPr>
            <a:xfrm>
              <a:off x="8556307" y="759550"/>
              <a:ext cx="365697" cy="208587"/>
            </a:xfrm>
            <a:custGeom>
              <a:avLst/>
              <a:gdLst>
                <a:gd name="connsiteX0" fmla="*/ 0 w 365697"/>
                <a:gd name="connsiteY0" fmla="*/ 207940 h 208587"/>
                <a:gd name="connsiteX1" fmla="*/ 123381 w 365697"/>
                <a:gd name="connsiteY1" fmla="*/ 131550 h 208587"/>
                <a:gd name="connsiteX2" fmla="*/ 297053 w 365697"/>
                <a:gd name="connsiteY2" fmla="*/ 33696 h 208587"/>
                <a:gd name="connsiteX3" fmla="*/ 365697 w 365697"/>
                <a:gd name="connsiteY3" fmla="*/ 3469 h 208587"/>
                <a:gd name="connsiteX4" fmla="*/ 296736 w 365697"/>
                <a:gd name="connsiteY4" fmla="*/ 74653 h 208587"/>
                <a:gd name="connsiteX5" fmla="*/ 284163 w 365697"/>
                <a:gd name="connsiteY5" fmla="*/ 130280 h 208587"/>
                <a:gd name="connsiteX6" fmla="*/ 213424 w 365697"/>
                <a:gd name="connsiteY6" fmla="*/ 147806 h 208587"/>
                <a:gd name="connsiteX7" fmla="*/ 204470 w 365697"/>
                <a:gd name="connsiteY7" fmla="*/ 154600 h 208587"/>
                <a:gd name="connsiteX8" fmla="*/ 64 w 365697"/>
                <a:gd name="connsiteY8" fmla="*/ 207940 h 20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697" h="208587">
                  <a:moveTo>
                    <a:pt x="0" y="207940"/>
                  </a:moveTo>
                  <a:cubicBezTo>
                    <a:pt x="37465" y="175619"/>
                    <a:pt x="80518" y="153965"/>
                    <a:pt x="123381" y="131550"/>
                  </a:cubicBezTo>
                  <a:cubicBezTo>
                    <a:pt x="182182" y="100752"/>
                    <a:pt x="242698" y="72050"/>
                    <a:pt x="297053" y="33696"/>
                  </a:cubicBezTo>
                  <a:cubicBezTo>
                    <a:pt x="319787" y="17630"/>
                    <a:pt x="333311" y="-9675"/>
                    <a:pt x="365697" y="3469"/>
                  </a:cubicBezTo>
                  <a:cubicBezTo>
                    <a:pt x="341376" y="25250"/>
                    <a:pt x="332423" y="62271"/>
                    <a:pt x="296736" y="74653"/>
                  </a:cubicBezTo>
                  <a:cubicBezTo>
                    <a:pt x="281749" y="79860"/>
                    <a:pt x="294449" y="110594"/>
                    <a:pt x="284163" y="130280"/>
                  </a:cubicBezTo>
                  <a:cubicBezTo>
                    <a:pt x="256540" y="115103"/>
                    <a:pt x="227330" y="99609"/>
                    <a:pt x="213424" y="147806"/>
                  </a:cubicBezTo>
                  <a:cubicBezTo>
                    <a:pt x="212535" y="150854"/>
                    <a:pt x="207582" y="154537"/>
                    <a:pt x="204470" y="154600"/>
                  </a:cubicBezTo>
                  <a:cubicBezTo>
                    <a:pt x="132652" y="156442"/>
                    <a:pt x="73851" y="215370"/>
                    <a:pt x="64" y="20794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19" name="Полилиния: фигура 318">
              <a:extLst>
                <a:ext uri="{FF2B5EF4-FFF2-40B4-BE49-F238E27FC236}">
                  <a16:creationId xmlns="" xmlns:a16="http://schemas.microsoft.com/office/drawing/2014/main" id="{5FDF5C26-D1ED-48D2-A455-F534867AA591}"/>
                </a:ext>
              </a:extLst>
            </p:cNvPr>
            <p:cNvSpPr/>
            <p:nvPr/>
          </p:nvSpPr>
          <p:spPr>
            <a:xfrm>
              <a:off x="7929118" y="1078616"/>
              <a:ext cx="66792" cy="56208"/>
            </a:xfrm>
            <a:custGeom>
              <a:avLst/>
              <a:gdLst>
                <a:gd name="connsiteX0" fmla="*/ 5270 w 66792"/>
                <a:gd name="connsiteY0" fmla="*/ 0 h 56208"/>
                <a:gd name="connsiteX1" fmla="*/ 56896 w 66792"/>
                <a:gd name="connsiteY1" fmla="*/ 28448 h 56208"/>
                <a:gd name="connsiteX2" fmla="*/ 63436 w 66792"/>
                <a:gd name="connsiteY2" fmla="*/ 52070 h 56208"/>
                <a:gd name="connsiteX3" fmla="*/ 43497 w 66792"/>
                <a:gd name="connsiteY3" fmla="*/ 49784 h 56208"/>
                <a:gd name="connsiteX4" fmla="*/ 0 w 66792"/>
                <a:gd name="connsiteY4" fmla="*/ 8382 h 56208"/>
                <a:gd name="connsiteX5" fmla="*/ 5270 w 66792"/>
                <a:gd name="connsiteY5" fmla="*/ 63 h 5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2" h="56208">
                  <a:moveTo>
                    <a:pt x="5270" y="0"/>
                  </a:moveTo>
                  <a:cubicBezTo>
                    <a:pt x="22542" y="9398"/>
                    <a:pt x="40259" y="17971"/>
                    <a:pt x="56896" y="28448"/>
                  </a:cubicBezTo>
                  <a:cubicBezTo>
                    <a:pt x="64326" y="33147"/>
                    <a:pt x="71056" y="42291"/>
                    <a:pt x="63436" y="52070"/>
                  </a:cubicBezTo>
                  <a:cubicBezTo>
                    <a:pt x="57213" y="60008"/>
                    <a:pt x="49213" y="54991"/>
                    <a:pt x="43497" y="49784"/>
                  </a:cubicBezTo>
                  <a:cubicBezTo>
                    <a:pt x="28701" y="36322"/>
                    <a:pt x="14477" y="22225"/>
                    <a:pt x="0" y="8382"/>
                  </a:cubicBezTo>
                  <a:cubicBezTo>
                    <a:pt x="1777" y="5588"/>
                    <a:pt x="3492" y="2794"/>
                    <a:pt x="5270" y="6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0" name="Полилиния: фигура 319">
              <a:extLst>
                <a:ext uri="{FF2B5EF4-FFF2-40B4-BE49-F238E27FC236}">
                  <a16:creationId xmlns="" xmlns:a16="http://schemas.microsoft.com/office/drawing/2014/main" id="{196D5A1B-1AD5-4468-8E4D-4A0771CC6D30}"/>
                </a:ext>
              </a:extLst>
            </p:cNvPr>
            <p:cNvSpPr/>
            <p:nvPr/>
          </p:nvSpPr>
          <p:spPr>
            <a:xfrm>
              <a:off x="8456246" y="959362"/>
              <a:ext cx="62024" cy="42232"/>
            </a:xfrm>
            <a:custGeom>
              <a:avLst/>
              <a:gdLst>
                <a:gd name="connsiteX0" fmla="*/ 31481 w 62024"/>
                <a:gd name="connsiteY0" fmla="*/ 0 h 42232"/>
                <a:gd name="connsiteX1" fmla="*/ 62024 w 62024"/>
                <a:gd name="connsiteY1" fmla="*/ 16383 h 42232"/>
                <a:gd name="connsiteX2" fmla="*/ 50341 w 62024"/>
                <a:gd name="connsiteY2" fmla="*/ 31814 h 42232"/>
                <a:gd name="connsiteX3" fmla="*/ 2652 w 62024"/>
                <a:gd name="connsiteY3" fmla="*/ 31496 h 42232"/>
                <a:gd name="connsiteX4" fmla="*/ 31481 w 62024"/>
                <a:gd name="connsiteY4" fmla="*/ 0 h 42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024" h="42232">
                  <a:moveTo>
                    <a:pt x="31481" y="0"/>
                  </a:moveTo>
                  <a:cubicBezTo>
                    <a:pt x="36752" y="16002"/>
                    <a:pt x="47102" y="21146"/>
                    <a:pt x="62024" y="16383"/>
                  </a:cubicBezTo>
                  <a:cubicBezTo>
                    <a:pt x="58215" y="21654"/>
                    <a:pt x="55357" y="28829"/>
                    <a:pt x="50341" y="31814"/>
                  </a:cubicBezTo>
                  <a:cubicBezTo>
                    <a:pt x="34402" y="41466"/>
                    <a:pt x="11352" y="49530"/>
                    <a:pt x="2652" y="31496"/>
                  </a:cubicBezTo>
                  <a:cubicBezTo>
                    <a:pt x="-8841" y="7620"/>
                    <a:pt x="20051" y="9398"/>
                    <a:pt x="31481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1" name="Полилиния: фигура 320">
              <a:extLst>
                <a:ext uri="{FF2B5EF4-FFF2-40B4-BE49-F238E27FC236}">
                  <a16:creationId xmlns="" xmlns:a16="http://schemas.microsoft.com/office/drawing/2014/main" id="{916642F8-310B-4DFE-934F-5E725A664E76}"/>
                </a:ext>
              </a:extLst>
            </p:cNvPr>
            <p:cNvSpPr/>
            <p:nvPr/>
          </p:nvSpPr>
          <p:spPr>
            <a:xfrm>
              <a:off x="8058848" y="1055307"/>
              <a:ext cx="34849" cy="59079"/>
            </a:xfrm>
            <a:custGeom>
              <a:avLst/>
              <a:gdLst>
                <a:gd name="connsiteX0" fmla="*/ 0 w 34849"/>
                <a:gd name="connsiteY0" fmla="*/ 2417 h 59079"/>
                <a:gd name="connsiteX1" fmla="*/ 9716 w 34849"/>
                <a:gd name="connsiteY1" fmla="*/ 131 h 59079"/>
                <a:gd name="connsiteX2" fmla="*/ 34608 w 34849"/>
                <a:gd name="connsiteY2" fmla="*/ 50994 h 59079"/>
                <a:gd name="connsiteX3" fmla="*/ 22860 w 34849"/>
                <a:gd name="connsiteY3" fmla="*/ 58170 h 59079"/>
                <a:gd name="connsiteX4" fmla="*/ 0 w 34849"/>
                <a:gd name="connsiteY4" fmla="*/ 2353 h 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49" h="59079">
                  <a:moveTo>
                    <a:pt x="0" y="2417"/>
                  </a:moveTo>
                  <a:cubicBezTo>
                    <a:pt x="7303" y="639"/>
                    <a:pt x="9081" y="-377"/>
                    <a:pt x="9716" y="131"/>
                  </a:cubicBezTo>
                  <a:cubicBezTo>
                    <a:pt x="24892" y="13212"/>
                    <a:pt x="36703" y="28579"/>
                    <a:pt x="34608" y="50994"/>
                  </a:cubicBezTo>
                  <a:cubicBezTo>
                    <a:pt x="34099" y="56519"/>
                    <a:pt x="27369" y="61091"/>
                    <a:pt x="22860" y="58170"/>
                  </a:cubicBezTo>
                  <a:cubicBezTo>
                    <a:pt x="1651" y="44771"/>
                    <a:pt x="12065" y="19943"/>
                    <a:pt x="0" y="235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2" name="Полилиния: фигура 321">
              <a:extLst>
                <a:ext uri="{FF2B5EF4-FFF2-40B4-BE49-F238E27FC236}">
                  <a16:creationId xmlns="" xmlns:a16="http://schemas.microsoft.com/office/drawing/2014/main" id="{8710B448-7A3C-4112-9F99-49BAF9A96B40}"/>
                </a:ext>
              </a:extLst>
            </p:cNvPr>
            <p:cNvSpPr/>
            <p:nvPr/>
          </p:nvSpPr>
          <p:spPr>
            <a:xfrm>
              <a:off x="8393638" y="965716"/>
              <a:ext cx="26134" cy="41842"/>
            </a:xfrm>
            <a:custGeom>
              <a:avLst/>
              <a:gdLst>
                <a:gd name="connsiteX0" fmla="*/ 12111 w 26134"/>
                <a:gd name="connsiteY0" fmla="*/ 41779 h 41842"/>
                <a:gd name="connsiteX1" fmla="*/ 46 w 26134"/>
                <a:gd name="connsiteY1" fmla="*/ 14347 h 41842"/>
                <a:gd name="connsiteX2" fmla="*/ 13380 w 26134"/>
                <a:gd name="connsiteY2" fmla="*/ 250 h 41842"/>
                <a:gd name="connsiteX3" fmla="*/ 25827 w 26134"/>
                <a:gd name="connsiteY3" fmla="*/ 20888 h 41842"/>
                <a:gd name="connsiteX4" fmla="*/ 12111 w 26134"/>
                <a:gd name="connsiteY4" fmla="*/ 41843 h 41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4" h="41842">
                  <a:moveTo>
                    <a:pt x="12111" y="41779"/>
                  </a:moveTo>
                  <a:cubicBezTo>
                    <a:pt x="-18" y="35874"/>
                    <a:pt x="680" y="24380"/>
                    <a:pt x="46" y="14347"/>
                  </a:cubicBezTo>
                  <a:cubicBezTo>
                    <a:pt x="-526" y="5330"/>
                    <a:pt x="4300" y="-1401"/>
                    <a:pt x="13380" y="250"/>
                  </a:cubicBezTo>
                  <a:cubicBezTo>
                    <a:pt x="23605" y="2028"/>
                    <a:pt x="27287" y="10537"/>
                    <a:pt x="25827" y="20888"/>
                  </a:cubicBezTo>
                  <a:cubicBezTo>
                    <a:pt x="24493" y="30159"/>
                    <a:pt x="20619" y="38096"/>
                    <a:pt x="12111" y="41843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3" name="Полилиния: фигура 322">
              <a:extLst>
                <a:ext uri="{FF2B5EF4-FFF2-40B4-BE49-F238E27FC236}">
                  <a16:creationId xmlns="" xmlns:a16="http://schemas.microsoft.com/office/drawing/2014/main" id="{D3E91A47-E111-44EB-B746-88C2FD51DC93}"/>
                </a:ext>
              </a:extLst>
            </p:cNvPr>
            <p:cNvSpPr/>
            <p:nvPr/>
          </p:nvSpPr>
          <p:spPr>
            <a:xfrm>
              <a:off x="8922004" y="722125"/>
              <a:ext cx="60959" cy="40894"/>
            </a:xfrm>
            <a:custGeom>
              <a:avLst/>
              <a:gdLst>
                <a:gd name="connsiteX0" fmla="*/ 0 w 60959"/>
                <a:gd name="connsiteY0" fmla="*/ 40894 h 40894"/>
                <a:gd name="connsiteX1" fmla="*/ 60960 w 60959"/>
                <a:gd name="connsiteY1" fmla="*/ 0 h 40894"/>
                <a:gd name="connsiteX2" fmla="*/ 0 w 60959"/>
                <a:gd name="connsiteY2" fmla="*/ 40894 h 4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40894">
                  <a:moveTo>
                    <a:pt x="0" y="40894"/>
                  </a:moveTo>
                  <a:cubicBezTo>
                    <a:pt x="10731" y="10795"/>
                    <a:pt x="34289" y="2731"/>
                    <a:pt x="60960" y="0"/>
                  </a:cubicBezTo>
                  <a:cubicBezTo>
                    <a:pt x="43243" y="18098"/>
                    <a:pt x="23813" y="33211"/>
                    <a:pt x="0" y="4089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4" name="Полилиния: фигура 323">
              <a:extLst>
                <a:ext uri="{FF2B5EF4-FFF2-40B4-BE49-F238E27FC236}">
                  <a16:creationId xmlns="" xmlns:a16="http://schemas.microsoft.com/office/drawing/2014/main" id="{64EF2C64-F796-4197-A544-55DF1D87EEA4}"/>
                </a:ext>
              </a:extLst>
            </p:cNvPr>
            <p:cNvSpPr/>
            <p:nvPr/>
          </p:nvSpPr>
          <p:spPr>
            <a:xfrm>
              <a:off x="8732824" y="932818"/>
              <a:ext cx="24407" cy="23444"/>
            </a:xfrm>
            <a:custGeom>
              <a:avLst/>
              <a:gdLst>
                <a:gd name="connsiteX0" fmla="*/ 14173 w 24407"/>
                <a:gd name="connsiteY0" fmla="*/ 1 h 23444"/>
                <a:gd name="connsiteX1" fmla="*/ 24206 w 24407"/>
                <a:gd name="connsiteY1" fmla="*/ 13654 h 23444"/>
                <a:gd name="connsiteX2" fmla="*/ 10490 w 24407"/>
                <a:gd name="connsiteY2" fmla="*/ 23306 h 23444"/>
                <a:gd name="connsiteX3" fmla="*/ 394 w 24407"/>
                <a:gd name="connsiteY3" fmla="*/ 10288 h 23444"/>
                <a:gd name="connsiteX4" fmla="*/ 14109 w 24407"/>
                <a:gd name="connsiteY4" fmla="*/ 1 h 2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407" h="23444">
                  <a:moveTo>
                    <a:pt x="14173" y="1"/>
                  </a:moveTo>
                  <a:cubicBezTo>
                    <a:pt x="21094" y="1588"/>
                    <a:pt x="25413" y="5970"/>
                    <a:pt x="24206" y="13654"/>
                  </a:cubicBezTo>
                  <a:cubicBezTo>
                    <a:pt x="23000" y="21337"/>
                    <a:pt x="17221" y="24131"/>
                    <a:pt x="10490" y="23306"/>
                  </a:cubicBezTo>
                  <a:cubicBezTo>
                    <a:pt x="3759" y="22480"/>
                    <a:pt x="-1511" y="18607"/>
                    <a:pt x="394" y="10288"/>
                  </a:cubicBezTo>
                  <a:cubicBezTo>
                    <a:pt x="1981" y="3112"/>
                    <a:pt x="7315" y="-63"/>
                    <a:pt x="14109" y="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5" name="Полилиния: фигура 324">
              <a:extLst>
                <a:ext uri="{FF2B5EF4-FFF2-40B4-BE49-F238E27FC236}">
                  <a16:creationId xmlns="" xmlns:a16="http://schemas.microsoft.com/office/drawing/2014/main" id="{571D2266-192B-421B-B1BE-FFB3B93D7E76}"/>
                </a:ext>
              </a:extLst>
            </p:cNvPr>
            <p:cNvSpPr/>
            <p:nvPr/>
          </p:nvSpPr>
          <p:spPr>
            <a:xfrm>
              <a:off x="428654" y="4802995"/>
              <a:ext cx="1835628" cy="2153717"/>
            </a:xfrm>
            <a:custGeom>
              <a:avLst/>
              <a:gdLst>
                <a:gd name="connsiteX0" fmla="*/ 487587 w 1835628"/>
                <a:gd name="connsiteY0" fmla="*/ 2153463 h 2153717"/>
                <a:gd name="connsiteX1" fmla="*/ 456091 w 1835628"/>
                <a:gd name="connsiteY1" fmla="*/ 2099932 h 2153717"/>
                <a:gd name="connsiteX2" fmla="*/ 416213 w 1835628"/>
                <a:gd name="connsiteY2" fmla="*/ 1988490 h 2153717"/>
                <a:gd name="connsiteX3" fmla="*/ 425230 w 1835628"/>
                <a:gd name="connsiteY3" fmla="*/ 1939721 h 2153717"/>
                <a:gd name="connsiteX4" fmla="*/ 457107 w 1835628"/>
                <a:gd name="connsiteY4" fmla="*/ 1875205 h 2153717"/>
                <a:gd name="connsiteX5" fmla="*/ 455456 w 1835628"/>
                <a:gd name="connsiteY5" fmla="*/ 1869871 h 2153717"/>
                <a:gd name="connsiteX6" fmla="*/ 451773 w 1835628"/>
                <a:gd name="connsiteY6" fmla="*/ 1808466 h 2153717"/>
                <a:gd name="connsiteX7" fmla="*/ 438565 w 1835628"/>
                <a:gd name="connsiteY7" fmla="*/ 1696070 h 2153717"/>
                <a:gd name="connsiteX8" fmla="*/ 354110 w 1835628"/>
                <a:gd name="connsiteY8" fmla="*/ 1561196 h 2153717"/>
                <a:gd name="connsiteX9" fmla="*/ 343505 w 1835628"/>
                <a:gd name="connsiteY9" fmla="*/ 1519413 h 2153717"/>
                <a:gd name="connsiteX10" fmla="*/ 316073 w 1835628"/>
                <a:gd name="connsiteY10" fmla="*/ 1454262 h 2153717"/>
                <a:gd name="connsiteX11" fmla="*/ 266162 w 1835628"/>
                <a:gd name="connsiteY11" fmla="*/ 1367203 h 2153717"/>
                <a:gd name="connsiteX12" fmla="*/ 244509 w 1835628"/>
                <a:gd name="connsiteY12" fmla="*/ 1313863 h 2153717"/>
                <a:gd name="connsiteX13" fmla="*/ 224062 w 1835628"/>
                <a:gd name="connsiteY13" fmla="*/ 1378061 h 2153717"/>
                <a:gd name="connsiteX14" fmla="*/ 205075 w 1835628"/>
                <a:gd name="connsiteY14" fmla="*/ 1378506 h 2153717"/>
                <a:gd name="connsiteX15" fmla="*/ 126907 w 1835628"/>
                <a:gd name="connsiteY15" fmla="*/ 1311386 h 2153717"/>
                <a:gd name="connsiteX16" fmla="*/ 93061 w 1835628"/>
                <a:gd name="connsiteY16" fmla="*/ 1145841 h 2153717"/>
                <a:gd name="connsiteX17" fmla="*/ 83282 w 1835628"/>
                <a:gd name="connsiteY17" fmla="*/ 1024428 h 2153717"/>
                <a:gd name="connsiteX18" fmla="*/ 80361 w 1835628"/>
                <a:gd name="connsiteY18" fmla="*/ 955784 h 2153717"/>
                <a:gd name="connsiteX19" fmla="*/ 91220 w 1835628"/>
                <a:gd name="connsiteY19" fmla="*/ 942322 h 2153717"/>
                <a:gd name="connsiteX20" fmla="*/ 53882 w 1835628"/>
                <a:gd name="connsiteY20" fmla="*/ 637647 h 2153717"/>
                <a:gd name="connsiteX21" fmla="*/ 64169 w 1835628"/>
                <a:gd name="connsiteY21" fmla="*/ 592880 h 2153717"/>
                <a:gd name="connsiteX22" fmla="*/ 56041 w 1835628"/>
                <a:gd name="connsiteY22" fmla="*/ 554399 h 2153717"/>
                <a:gd name="connsiteX23" fmla="*/ 19655 w 1835628"/>
                <a:gd name="connsiteY23" fmla="*/ 525506 h 2153717"/>
                <a:gd name="connsiteX24" fmla="*/ 1939 w 1835628"/>
                <a:gd name="connsiteY24" fmla="*/ 474515 h 2153717"/>
                <a:gd name="connsiteX25" fmla="*/ 54390 w 1835628"/>
                <a:gd name="connsiteY25" fmla="*/ 192002 h 2153717"/>
                <a:gd name="connsiteX26" fmla="*/ 64232 w 1835628"/>
                <a:gd name="connsiteY26" fmla="*/ 100181 h 2153717"/>
                <a:gd name="connsiteX27" fmla="*/ 95855 w 1835628"/>
                <a:gd name="connsiteY27" fmla="*/ 38649 h 2153717"/>
                <a:gd name="connsiteX28" fmla="*/ 106460 w 1835628"/>
                <a:gd name="connsiteY28" fmla="*/ 1311 h 2153717"/>
                <a:gd name="connsiteX29" fmla="*/ 129193 w 1835628"/>
                <a:gd name="connsiteY29" fmla="*/ 16551 h 2153717"/>
                <a:gd name="connsiteX30" fmla="*/ 172881 w 1835628"/>
                <a:gd name="connsiteY30" fmla="*/ 176572 h 2153717"/>
                <a:gd name="connsiteX31" fmla="*/ 192693 w 1835628"/>
                <a:gd name="connsiteY31" fmla="*/ 210418 h 2153717"/>
                <a:gd name="connsiteX32" fmla="*/ 215172 w 1835628"/>
                <a:gd name="connsiteY32" fmla="*/ 259059 h 2153717"/>
                <a:gd name="connsiteX33" fmla="*/ 235174 w 1835628"/>
                <a:gd name="connsiteY33" fmla="*/ 309922 h 2153717"/>
                <a:gd name="connsiteX34" fmla="*/ 289784 w 1835628"/>
                <a:gd name="connsiteY34" fmla="*/ 428985 h 2153717"/>
                <a:gd name="connsiteX35" fmla="*/ 290800 w 1835628"/>
                <a:gd name="connsiteY35" fmla="*/ 440670 h 2153717"/>
                <a:gd name="connsiteX36" fmla="*/ 307945 w 1835628"/>
                <a:gd name="connsiteY36" fmla="*/ 488422 h 2153717"/>
                <a:gd name="connsiteX37" fmla="*/ 285720 w 1835628"/>
                <a:gd name="connsiteY37" fmla="*/ 587927 h 2153717"/>
                <a:gd name="connsiteX38" fmla="*/ 266543 w 1835628"/>
                <a:gd name="connsiteY38" fmla="*/ 600881 h 2153717"/>
                <a:gd name="connsiteX39" fmla="*/ 259177 w 1835628"/>
                <a:gd name="connsiteY39" fmla="*/ 626408 h 2153717"/>
                <a:gd name="connsiteX40" fmla="*/ 281212 w 1835628"/>
                <a:gd name="connsiteY40" fmla="*/ 635044 h 2153717"/>
                <a:gd name="connsiteX41" fmla="*/ 332774 w 1835628"/>
                <a:gd name="connsiteY41" fmla="*/ 670223 h 2153717"/>
                <a:gd name="connsiteX42" fmla="*/ 362174 w 1835628"/>
                <a:gd name="connsiteY42" fmla="*/ 725024 h 2153717"/>
                <a:gd name="connsiteX43" fmla="*/ 421928 w 1835628"/>
                <a:gd name="connsiteY43" fmla="*/ 900094 h 2153717"/>
                <a:gd name="connsiteX44" fmla="*/ 429294 w 1835628"/>
                <a:gd name="connsiteY44" fmla="*/ 973754 h 2153717"/>
                <a:gd name="connsiteX45" fmla="*/ 442311 w 1835628"/>
                <a:gd name="connsiteY45" fmla="*/ 1022967 h 2153717"/>
                <a:gd name="connsiteX46" fmla="*/ 523909 w 1835628"/>
                <a:gd name="connsiteY46" fmla="*/ 1073386 h 2153717"/>
                <a:gd name="connsiteX47" fmla="*/ 534767 w 1835628"/>
                <a:gd name="connsiteY47" fmla="*/ 1059480 h 2153717"/>
                <a:gd name="connsiteX48" fmla="*/ 565882 w 1835628"/>
                <a:gd name="connsiteY48" fmla="*/ 1008616 h 2153717"/>
                <a:gd name="connsiteX49" fmla="*/ 619286 w 1835628"/>
                <a:gd name="connsiteY49" fmla="*/ 1000679 h 2153717"/>
                <a:gd name="connsiteX50" fmla="*/ 631160 w 1835628"/>
                <a:gd name="connsiteY50" fmla="*/ 1058972 h 2153717"/>
                <a:gd name="connsiteX51" fmla="*/ 630843 w 1835628"/>
                <a:gd name="connsiteY51" fmla="*/ 1115170 h 2153717"/>
                <a:gd name="connsiteX52" fmla="*/ 626715 w 1835628"/>
                <a:gd name="connsiteY52" fmla="*/ 1167494 h 2153717"/>
                <a:gd name="connsiteX53" fmla="*/ 628366 w 1835628"/>
                <a:gd name="connsiteY53" fmla="*/ 1184068 h 2153717"/>
                <a:gd name="connsiteX54" fmla="*/ 640304 w 1835628"/>
                <a:gd name="connsiteY54" fmla="*/ 1234677 h 2153717"/>
                <a:gd name="connsiteX55" fmla="*/ 604681 w 1835628"/>
                <a:gd name="connsiteY55" fmla="*/ 1275762 h 2153717"/>
                <a:gd name="connsiteX56" fmla="*/ 573058 w 1835628"/>
                <a:gd name="connsiteY56" fmla="*/ 1245726 h 2153717"/>
                <a:gd name="connsiteX57" fmla="*/ 562136 w 1835628"/>
                <a:gd name="connsiteY57" fmla="*/ 1230169 h 2153717"/>
                <a:gd name="connsiteX58" fmla="*/ 543975 w 1835628"/>
                <a:gd name="connsiteY58" fmla="*/ 1219564 h 2153717"/>
                <a:gd name="connsiteX59" fmla="*/ 445550 w 1835628"/>
                <a:gd name="connsiteY59" fmla="*/ 1210738 h 2153717"/>
                <a:gd name="connsiteX60" fmla="*/ 410053 w 1835628"/>
                <a:gd name="connsiteY60" fmla="*/ 1259379 h 2153717"/>
                <a:gd name="connsiteX61" fmla="*/ 426754 w 1835628"/>
                <a:gd name="connsiteY61" fmla="*/ 1357169 h 2153717"/>
                <a:gd name="connsiteX62" fmla="*/ 466822 w 1835628"/>
                <a:gd name="connsiteY62" fmla="*/ 1450706 h 2153717"/>
                <a:gd name="connsiteX63" fmla="*/ 467076 w 1835628"/>
                <a:gd name="connsiteY63" fmla="*/ 1493124 h 2153717"/>
                <a:gd name="connsiteX64" fmla="*/ 482380 w 1835628"/>
                <a:gd name="connsiteY64" fmla="*/ 1628633 h 2153717"/>
                <a:gd name="connsiteX65" fmla="*/ 518956 w 1835628"/>
                <a:gd name="connsiteY65" fmla="*/ 1672449 h 2153717"/>
                <a:gd name="connsiteX66" fmla="*/ 531084 w 1835628"/>
                <a:gd name="connsiteY66" fmla="*/ 1683498 h 2153717"/>
                <a:gd name="connsiteX67" fmla="*/ 612618 w 1835628"/>
                <a:gd name="connsiteY67" fmla="*/ 1722550 h 2153717"/>
                <a:gd name="connsiteX68" fmla="*/ 647162 w 1835628"/>
                <a:gd name="connsiteY68" fmla="*/ 1701024 h 2153717"/>
                <a:gd name="connsiteX69" fmla="*/ 716377 w 1835628"/>
                <a:gd name="connsiteY69" fmla="*/ 1657907 h 2153717"/>
                <a:gd name="connsiteX70" fmla="*/ 813596 w 1835628"/>
                <a:gd name="connsiteY70" fmla="*/ 1673211 h 2153717"/>
                <a:gd name="connsiteX71" fmla="*/ 802102 w 1835628"/>
                <a:gd name="connsiteY71" fmla="*/ 1727630 h 2153717"/>
                <a:gd name="connsiteX72" fmla="*/ 731744 w 1835628"/>
                <a:gd name="connsiteY72" fmla="*/ 1835136 h 2153717"/>
                <a:gd name="connsiteX73" fmla="*/ 641384 w 1835628"/>
                <a:gd name="connsiteY73" fmla="*/ 1815006 h 2153717"/>
                <a:gd name="connsiteX74" fmla="*/ 617698 w 1835628"/>
                <a:gd name="connsiteY74" fmla="*/ 1789226 h 2153717"/>
                <a:gd name="connsiteX75" fmla="*/ 570962 w 1835628"/>
                <a:gd name="connsiteY75" fmla="*/ 1819705 h 2153717"/>
                <a:gd name="connsiteX76" fmla="*/ 573756 w 1835628"/>
                <a:gd name="connsiteY76" fmla="*/ 1852155 h 2153717"/>
                <a:gd name="connsiteX77" fmla="*/ 547023 w 1835628"/>
                <a:gd name="connsiteY77" fmla="*/ 1895589 h 2153717"/>
                <a:gd name="connsiteX78" fmla="*/ 526068 w 1835628"/>
                <a:gd name="connsiteY78" fmla="*/ 1905114 h 2153717"/>
                <a:gd name="connsiteX79" fmla="*/ 495715 w 1835628"/>
                <a:gd name="connsiteY79" fmla="*/ 1947659 h 2153717"/>
                <a:gd name="connsiteX80" fmla="*/ 534259 w 1835628"/>
                <a:gd name="connsiteY80" fmla="*/ 1964169 h 2153717"/>
                <a:gd name="connsiteX81" fmla="*/ 722346 w 1835628"/>
                <a:gd name="connsiteY81" fmla="*/ 1933880 h 2153717"/>
                <a:gd name="connsiteX82" fmla="*/ 775940 w 1835628"/>
                <a:gd name="connsiteY82" fmla="*/ 1808339 h 2153717"/>
                <a:gd name="connsiteX83" fmla="*/ 801848 w 1835628"/>
                <a:gd name="connsiteY83" fmla="*/ 1751697 h 2153717"/>
                <a:gd name="connsiteX84" fmla="*/ 815945 w 1835628"/>
                <a:gd name="connsiteY84" fmla="*/ 1721154 h 2153717"/>
                <a:gd name="connsiteX85" fmla="*/ 831693 w 1835628"/>
                <a:gd name="connsiteY85" fmla="*/ 1669845 h 2153717"/>
                <a:gd name="connsiteX86" fmla="*/ 874556 w 1835628"/>
                <a:gd name="connsiteY86" fmla="*/ 1665019 h 2153717"/>
                <a:gd name="connsiteX87" fmla="*/ 913100 w 1835628"/>
                <a:gd name="connsiteY87" fmla="*/ 1613965 h 2153717"/>
                <a:gd name="connsiteX88" fmla="*/ 905417 w 1835628"/>
                <a:gd name="connsiteY88" fmla="*/ 1592946 h 2153717"/>
                <a:gd name="connsiteX89" fmla="*/ 858109 w 1835628"/>
                <a:gd name="connsiteY89" fmla="*/ 1522905 h 2153717"/>
                <a:gd name="connsiteX90" fmla="*/ 843568 w 1835628"/>
                <a:gd name="connsiteY90" fmla="*/ 1477249 h 2153717"/>
                <a:gd name="connsiteX91" fmla="*/ 822359 w 1835628"/>
                <a:gd name="connsiteY91" fmla="*/ 1436989 h 2153717"/>
                <a:gd name="connsiteX92" fmla="*/ 774861 w 1835628"/>
                <a:gd name="connsiteY92" fmla="*/ 1377299 h 2153717"/>
                <a:gd name="connsiteX93" fmla="*/ 751048 w 1835628"/>
                <a:gd name="connsiteY93" fmla="*/ 1345105 h 2153717"/>
                <a:gd name="connsiteX94" fmla="*/ 692438 w 1835628"/>
                <a:gd name="connsiteY94" fmla="*/ 1255061 h 2153717"/>
                <a:gd name="connsiteX95" fmla="*/ 733332 w 1835628"/>
                <a:gd name="connsiteY95" fmla="*/ 1182353 h 2153717"/>
                <a:gd name="connsiteX96" fmla="*/ 743809 w 1835628"/>
                <a:gd name="connsiteY96" fmla="*/ 1151301 h 2153717"/>
                <a:gd name="connsiteX97" fmla="*/ 732570 w 1835628"/>
                <a:gd name="connsiteY97" fmla="*/ 1135109 h 2153717"/>
                <a:gd name="connsiteX98" fmla="*/ 676118 w 1835628"/>
                <a:gd name="connsiteY98" fmla="*/ 984296 h 2153717"/>
                <a:gd name="connsiteX99" fmla="*/ 669006 w 1835628"/>
                <a:gd name="connsiteY99" fmla="*/ 962198 h 2153717"/>
                <a:gd name="connsiteX100" fmla="*/ 661386 w 1835628"/>
                <a:gd name="connsiteY100" fmla="*/ 907333 h 2153717"/>
                <a:gd name="connsiteX101" fmla="*/ 654020 w 1835628"/>
                <a:gd name="connsiteY101" fmla="*/ 857803 h 2153717"/>
                <a:gd name="connsiteX102" fmla="*/ 677833 w 1835628"/>
                <a:gd name="connsiteY102" fmla="*/ 732263 h 2153717"/>
                <a:gd name="connsiteX103" fmla="*/ 679547 w 1835628"/>
                <a:gd name="connsiteY103" fmla="*/ 731437 h 2153717"/>
                <a:gd name="connsiteX104" fmla="*/ 677325 w 1835628"/>
                <a:gd name="connsiteY104" fmla="*/ 734803 h 2153717"/>
                <a:gd name="connsiteX105" fmla="*/ 649194 w 1835628"/>
                <a:gd name="connsiteY105" fmla="*/ 699243 h 2153717"/>
                <a:gd name="connsiteX106" fmla="*/ 634335 w 1835628"/>
                <a:gd name="connsiteY106" fmla="*/ 634409 h 2153717"/>
                <a:gd name="connsiteX107" fmla="*/ 610586 w 1835628"/>
                <a:gd name="connsiteY107" fmla="*/ 511536 h 2153717"/>
                <a:gd name="connsiteX108" fmla="*/ 639669 w 1835628"/>
                <a:gd name="connsiteY108" fmla="*/ 483532 h 2153717"/>
                <a:gd name="connsiteX109" fmla="*/ 690152 w 1835628"/>
                <a:gd name="connsiteY109" fmla="*/ 502519 h 2153717"/>
                <a:gd name="connsiteX110" fmla="*/ 721584 w 1835628"/>
                <a:gd name="connsiteY110" fmla="*/ 572242 h 2153717"/>
                <a:gd name="connsiteX111" fmla="*/ 793022 w 1835628"/>
                <a:gd name="connsiteY111" fmla="*/ 644315 h 2153717"/>
                <a:gd name="connsiteX112" fmla="*/ 841409 w 1835628"/>
                <a:gd name="connsiteY112" fmla="*/ 628948 h 2153717"/>
                <a:gd name="connsiteX113" fmla="*/ 883065 w 1835628"/>
                <a:gd name="connsiteY113" fmla="*/ 635806 h 2153717"/>
                <a:gd name="connsiteX114" fmla="*/ 932912 w 1835628"/>
                <a:gd name="connsiteY114" fmla="*/ 766616 h 2153717"/>
                <a:gd name="connsiteX115" fmla="*/ 957995 w 1835628"/>
                <a:gd name="connsiteY115" fmla="*/ 776586 h 2153717"/>
                <a:gd name="connsiteX116" fmla="*/ 1033115 w 1835628"/>
                <a:gd name="connsiteY116" fmla="*/ 758806 h 2153717"/>
                <a:gd name="connsiteX117" fmla="*/ 1043021 w 1835628"/>
                <a:gd name="connsiteY117" fmla="*/ 738803 h 2153717"/>
                <a:gd name="connsiteX118" fmla="*/ 1080042 w 1835628"/>
                <a:gd name="connsiteY118" fmla="*/ 651490 h 2153717"/>
                <a:gd name="connsiteX119" fmla="*/ 1113506 w 1835628"/>
                <a:gd name="connsiteY119" fmla="*/ 711689 h 2153717"/>
                <a:gd name="connsiteX120" fmla="*/ 1117507 w 1835628"/>
                <a:gd name="connsiteY120" fmla="*/ 700513 h 2153717"/>
                <a:gd name="connsiteX121" fmla="*/ 1238792 w 1835628"/>
                <a:gd name="connsiteY121" fmla="*/ 651364 h 2153717"/>
                <a:gd name="connsiteX122" fmla="*/ 1290227 w 1835628"/>
                <a:gd name="connsiteY122" fmla="*/ 745598 h 2153717"/>
                <a:gd name="connsiteX123" fmla="*/ 1284067 w 1835628"/>
                <a:gd name="connsiteY123" fmla="*/ 754933 h 2153717"/>
                <a:gd name="connsiteX124" fmla="*/ 1197199 w 1835628"/>
                <a:gd name="connsiteY124" fmla="*/ 808146 h 2153717"/>
                <a:gd name="connsiteX125" fmla="*/ 1175419 w 1835628"/>
                <a:gd name="connsiteY125" fmla="*/ 824211 h 2153717"/>
                <a:gd name="connsiteX126" fmla="*/ 1029369 w 1835628"/>
                <a:gd name="connsiteY126" fmla="*/ 889680 h 2153717"/>
                <a:gd name="connsiteX127" fmla="*/ 979394 w 1835628"/>
                <a:gd name="connsiteY127" fmla="*/ 937432 h 2153717"/>
                <a:gd name="connsiteX128" fmla="*/ 991523 w 1835628"/>
                <a:gd name="connsiteY128" fmla="*/ 956736 h 2153717"/>
                <a:gd name="connsiteX129" fmla="*/ 1043021 w 1835628"/>
                <a:gd name="connsiteY129" fmla="*/ 934766 h 2153717"/>
                <a:gd name="connsiteX130" fmla="*/ 1094647 w 1835628"/>
                <a:gd name="connsiteY130" fmla="*/ 931082 h 2153717"/>
                <a:gd name="connsiteX131" fmla="*/ 1130461 w 1835628"/>
                <a:gd name="connsiteY131" fmla="*/ 986709 h 2153717"/>
                <a:gd name="connsiteX132" fmla="*/ 1084931 w 1835628"/>
                <a:gd name="connsiteY132" fmla="*/ 1076942 h 2153717"/>
                <a:gd name="connsiteX133" fmla="*/ 1193643 w 1835628"/>
                <a:gd name="connsiteY133" fmla="*/ 1116376 h 2153717"/>
                <a:gd name="connsiteX134" fmla="*/ 1255937 w 1835628"/>
                <a:gd name="connsiteY134" fmla="*/ 1265602 h 2153717"/>
                <a:gd name="connsiteX135" fmla="*/ 1281210 w 1835628"/>
                <a:gd name="connsiteY135" fmla="*/ 1320720 h 2153717"/>
                <a:gd name="connsiteX136" fmla="*/ 1325406 w 1835628"/>
                <a:gd name="connsiteY136" fmla="*/ 1286303 h 2153717"/>
                <a:gd name="connsiteX137" fmla="*/ 1415576 w 1835628"/>
                <a:gd name="connsiteY137" fmla="*/ 1262554 h 2153717"/>
                <a:gd name="connsiteX138" fmla="*/ 1468535 w 1835628"/>
                <a:gd name="connsiteY138" fmla="*/ 1298114 h 2153717"/>
                <a:gd name="connsiteX139" fmla="*/ 1519144 w 1835628"/>
                <a:gd name="connsiteY139" fmla="*/ 1358884 h 2153717"/>
                <a:gd name="connsiteX140" fmla="*/ 1584359 w 1835628"/>
                <a:gd name="connsiteY140" fmla="*/ 1341675 h 2153717"/>
                <a:gd name="connsiteX141" fmla="*/ 1630523 w 1835628"/>
                <a:gd name="connsiteY141" fmla="*/ 1222676 h 2153717"/>
                <a:gd name="connsiteX142" fmla="*/ 1670846 w 1835628"/>
                <a:gd name="connsiteY142" fmla="*/ 1200324 h 2153717"/>
                <a:gd name="connsiteX143" fmla="*/ 1687102 w 1835628"/>
                <a:gd name="connsiteY143" fmla="*/ 1242742 h 2153717"/>
                <a:gd name="connsiteX144" fmla="*/ 1687864 w 1835628"/>
                <a:gd name="connsiteY144" fmla="*/ 1324467 h 2153717"/>
                <a:gd name="connsiteX145" fmla="*/ 1723487 w 1835628"/>
                <a:gd name="connsiteY145" fmla="*/ 1373299 h 2153717"/>
                <a:gd name="connsiteX146" fmla="*/ 1794671 w 1835628"/>
                <a:gd name="connsiteY146" fmla="*/ 1397111 h 2153717"/>
                <a:gd name="connsiteX147" fmla="*/ 1835628 w 1835628"/>
                <a:gd name="connsiteY147" fmla="*/ 1491981 h 2153717"/>
                <a:gd name="connsiteX148" fmla="*/ 1802037 w 1835628"/>
                <a:gd name="connsiteY148" fmla="*/ 1502014 h 2153717"/>
                <a:gd name="connsiteX149" fmla="*/ 1672687 w 1835628"/>
                <a:gd name="connsiteY149" fmla="*/ 1503601 h 2153717"/>
                <a:gd name="connsiteX150" fmla="*/ 1632873 w 1835628"/>
                <a:gd name="connsiteY150" fmla="*/ 1500680 h 2153717"/>
                <a:gd name="connsiteX151" fmla="*/ 1548926 w 1835628"/>
                <a:gd name="connsiteY151" fmla="*/ 1498140 h 2153717"/>
                <a:gd name="connsiteX152" fmla="*/ 1431070 w 1835628"/>
                <a:gd name="connsiteY152" fmla="*/ 1479217 h 2153717"/>
                <a:gd name="connsiteX153" fmla="*/ 1389096 w 1835628"/>
                <a:gd name="connsiteY153" fmla="*/ 1440228 h 2153717"/>
                <a:gd name="connsiteX154" fmla="*/ 1513366 w 1835628"/>
                <a:gd name="connsiteY154" fmla="*/ 1575166 h 2153717"/>
                <a:gd name="connsiteX155" fmla="*/ 1560673 w 1835628"/>
                <a:gd name="connsiteY155" fmla="*/ 1586977 h 2153717"/>
                <a:gd name="connsiteX156" fmla="*/ 1680498 w 1835628"/>
                <a:gd name="connsiteY156" fmla="*/ 1589326 h 2153717"/>
                <a:gd name="connsiteX157" fmla="*/ 1696436 w 1835628"/>
                <a:gd name="connsiteY157" fmla="*/ 1635491 h 2153717"/>
                <a:gd name="connsiteX158" fmla="*/ 1688181 w 1835628"/>
                <a:gd name="connsiteY158" fmla="*/ 1730615 h 2153717"/>
                <a:gd name="connsiteX159" fmla="*/ 1727805 w 1835628"/>
                <a:gd name="connsiteY159" fmla="*/ 1822500 h 2153717"/>
                <a:gd name="connsiteX160" fmla="*/ 1775494 w 1835628"/>
                <a:gd name="connsiteY160" fmla="*/ 1879714 h 2153717"/>
                <a:gd name="connsiteX161" fmla="*/ 1794861 w 1835628"/>
                <a:gd name="connsiteY161" fmla="*/ 1930006 h 2153717"/>
                <a:gd name="connsiteX162" fmla="*/ 1707295 w 1835628"/>
                <a:gd name="connsiteY162" fmla="*/ 1924672 h 2153717"/>
                <a:gd name="connsiteX163" fmla="*/ 1651034 w 1835628"/>
                <a:gd name="connsiteY163" fmla="*/ 1912480 h 2153717"/>
                <a:gd name="connsiteX164" fmla="*/ 1671925 w 1835628"/>
                <a:gd name="connsiteY164" fmla="*/ 1928799 h 2153717"/>
                <a:gd name="connsiteX165" fmla="*/ 1708882 w 1835628"/>
                <a:gd name="connsiteY165" fmla="*/ 1982838 h 2153717"/>
                <a:gd name="connsiteX166" fmla="*/ 1663226 w 1835628"/>
                <a:gd name="connsiteY166" fmla="*/ 2025447 h 2153717"/>
                <a:gd name="connsiteX167" fmla="*/ 1550196 w 1835628"/>
                <a:gd name="connsiteY167" fmla="*/ 1998777 h 2153717"/>
                <a:gd name="connsiteX168" fmla="*/ 1410496 w 1835628"/>
                <a:gd name="connsiteY168" fmla="*/ 1959915 h 2153717"/>
                <a:gd name="connsiteX169" fmla="*/ 1253079 w 1835628"/>
                <a:gd name="connsiteY169" fmla="*/ 1914512 h 2153717"/>
                <a:gd name="connsiteX170" fmla="*/ 1199866 w 1835628"/>
                <a:gd name="connsiteY170" fmla="*/ 1893811 h 2153717"/>
                <a:gd name="connsiteX171" fmla="*/ 1167672 w 1835628"/>
                <a:gd name="connsiteY171" fmla="*/ 1859267 h 2153717"/>
                <a:gd name="connsiteX172" fmla="*/ 1196247 w 1835628"/>
                <a:gd name="connsiteY172" fmla="*/ 1835391 h 2153717"/>
                <a:gd name="connsiteX173" fmla="*/ 1205327 w 1835628"/>
                <a:gd name="connsiteY173" fmla="*/ 1791829 h 2153717"/>
                <a:gd name="connsiteX174" fmla="*/ 1171990 w 1835628"/>
                <a:gd name="connsiteY174" fmla="*/ 1788082 h 2153717"/>
                <a:gd name="connsiteX175" fmla="*/ 1042767 w 1835628"/>
                <a:gd name="connsiteY175" fmla="*/ 1775255 h 2153717"/>
                <a:gd name="connsiteX176" fmla="*/ 1046768 w 1835628"/>
                <a:gd name="connsiteY176" fmla="*/ 1725091 h 2153717"/>
                <a:gd name="connsiteX177" fmla="*/ 997936 w 1835628"/>
                <a:gd name="connsiteY177" fmla="*/ 1720645 h 2153717"/>
                <a:gd name="connsiteX178" fmla="*/ 942247 w 1835628"/>
                <a:gd name="connsiteY178" fmla="*/ 1722487 h 2153717"/>
                <a:gd name="connsiteX179" fmla="*/ 884525 w 1835628"/>
                <a:gd name="connsiteY179" fmla="*/ 1791639 h 2153717"/>
                <a:gd name="connsiteX180" fmla="*/ 853410 w 1835628"/>
                <a:gd name="connsiteY180" fmla="*/ 1895779 h 2153717"/>
                <a:gd name="connsiteX181" fmla="*/ 783116 w 1835628"/>
                <a:gd name="connsiteY181" fmla="*/ 1978393 h 2153717"/>
                <a:gd name="connsiteX182" fmla="*/ 582710 w 1835628"/>
                <a:gd name="connsiteY182" fmla="*/ 2035035 h 2153717"/>
                <a:gd name="connsiteX183" fmla="*/ 567406 w 1835628"/>
                <a:gd name="connsiteY183" fmla="*/ 2051736 h 2153717"/>
                <a:gd name="connsiteX184" fmla="*/ 488222 w 1835628"/>
                <a:gd name="connsiteY184" fmla="*/ 2153718 h 215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1835628" h="2153717">
                  <a:moveTo>
                    <a:pt x="487587" y="2153463"/>
                  </a:moveTo>
                  <a:cubicBezTo>
                    <a:pt x="466949" y="2142542"/>
                    <a:pt x="455837" y="2127873"/>
                    <a:pt x="456091" y="2099932"/>
                  </a:cubicBezTo>
                  <a:cubicBezTo>
                    <a:pt x="456535" y="2058404"/>
                    <a:pt x="435263" y="2022653"/>
                    <a:pt x="416213" y="1988490"/>
                  </a:cubicBezTo>
                  <a:cubicBezTo>
                    <a:pt x="403259" y="1965312"/>
                    <a:pt x="402624" y="1947722"/>
                    <a:pt x="425230" y="1939721"/>
                  </a:cubicBezTo>
                  <a:cubicBezTo>
                    <a:pt x="457869" y="1928228"/>
                    <a:pt x="458186" y="1903272"/>
                    <a:pt x="457107" y="1875205"/>
                  </a:cubicBezTo>
                  <a:cubicBezTo>
                    <a:pt x="456535" y="1873427"/>
                    <a:pt x="455964" y="1871649"/>
                    <a:pt x="455456" y="1869871"/>
                  </a:cubicBezTo>
                  <a:cubicBezTo>
                    <a:pt x="445486" y="1849932"/>
                    <a:pt x="446185" y="1831517"/>
                    <a:pt x="451773" y="1808466"/>
                  </a:cubicBezTo>
                  <a:cubicBezTo>
                    <a:pt x="460917" y="1771001"/>
                    <a:pt x="453995" y="1732075"/>
                    <a:pt x="438565" y="1696070"/>
                  </a:cubicBezTo>
                  <a:cubicBezTo>
                    <a:pt x="418054" y="1645652"/>
                    <a:pt x="378875" y="1608694"/>
                    <a:pt x="354110" y="1561196"/>
                  </a:cubicBezTo>
                  <a:cubicBezTo>
                    <a:pt x="347061" y="1547734"/>
                    <a:pt x="339822" y="1535351"/>
                    <a:pt x="343505" y="1519413"/>
                  </a:cubicBezTo>
                  <a:cubicBezTo>
                    <a:pt x="350363" y="1489822"/>
                    <a:pt x="338806" y="1469692"/>
                    <a:pt x="316073" y="1454262"/>
                  </a:cubicBezTo>
                  <a:cubicBezTo>
                    <a:pt x="286292" y="1434132"/>
                    <a:pt x="269528" y="1404414"/>
                    <a:pt x="266162" y="1367203"/>
                  </a:cubicBezTo>
                  <a:cubicBezTo>
                    <a:pt x="264448" y="1348280"/>
                    <a:pt x="257399" y="1333166"/>
                    <a:pt x="244509" y="1313863"/>
                  </a:cubicBezTo>
                  <a:cubicBezTo>
                    <a:pt x="270099" y="1357106"/>
                    <a:pt x="263178" y="1374759"/>
                    <a:pt x="224062" y="1378061"/>
                  </a:cubicBezTo>
                  <a:cubicBezTo>
                    <a:pt x="217775" y="1378569"/>
                    <a:pt x="211425" y="1377680"/>
                    <a:pt x="205075" y="1378506"/>
                  </a:cubicBezTo>
                  <a:cubicBezTo>
                    <a:pt x="151481" y="1385110"/>
                    <a:pt x="133955" y="1370631"/>
                    <a:pt x="126907" y="1311386"/>
                  </a:cubicBezTo>
                  <a:cubicBezTo>
                    <a:pt x="120239" y="1255061"/>
                    <a:pt x="103348" y="1201276"/>
                    <a:pt x="93061" y="1145841"/>
                  </a:cubicBezTo>
                  <a:cubicBezTo>
                    <a:pt x="85568" y="1105708"/>
                    <a:pt x="84552" y="1064878"/>
                    <a:pt x="83282" y="1024428"/>
                  </a:cubicBezTo>
                  <a:cubicBezTo>
                    <a:pt x="82584" y="1001568"/>
                    <a:pt x="83092" y="978644"/>
                    <a:pt x="80361" y="955784"/>
                  </a:cubicBezTo>
                  <a:cubicBezTo>
                    <a:pt x="82203" y="949624"/>
                    <a:pt x="86267" y="945561"/>
                    <a:pt x="91220" y="942322"/>
                  </a:cubicBezTo>
                  <a:cubicBezTo>
                    <a:pt x="81504" y="840404"/>
                    <a:pt x="84235" y="736708"/>
                    <a:pt x="53882" y="637647"/>
                  </a:cubicBezTo>
                  <a:cubicBezTo>
                    <a:pt x="48802" y="621010"/>
                    <a:pt x="43404" y="606596"/>
                    <a:pt x="64169" y="592880"/>
                  </a:cubicBezTo>
                  <a:cubicBezTo>
                    <a:pt x="83409" y="580180"/>
                    <a:pt x="67217" y="564749"/>
                    <a:pt x="56041" y="554399"/>
                  </a:cubicBezTo>
                  <a:cubicBezTo>
                    <a:pt x="44674" y="543858"/>
                    <a:pt x="31403" y="535666"/>
                    <a:pt x="19655" y="525506"/>
                  </a:cubicBezTo>
                  <a:cubicBezTo>
                    <a:pt x="4542" y="512425"/>
                    <a:pt x="-4094" y="491343"/>
                    <a:pt x="1939" y="474515"/>
                  </a:cubicBezTo>
                  <a:cubicBezTo>
                    <a:pt x="34514" y="383392"/>
                    <a:pt x="11210" y="280839"/>
                    <a:pt x="54390" y="192002"/>
                  </a:cubicBezTo>
                  <a:cubicBezTo>
                    <a:pt x="68042" y="163999"/>
                    <a:pt x="51913" y="131042"/>
                    <a:pt x="64232" y="100181"/>
                  </a:cubicBezTo>
                  <a:cubicBezTo>
                    <a:pt x="73059" y="78083"/>
                    <a:pt x="73503" y="53254"/>
                    <a:pt x="95855" y="38649"/>
                  </a:cubicBezTo>
                  <a:cubicBezTo>
                    <a:pt x="108047" y="30712"/>
                    <a:pt x="105888" y="14837"/>
                    <a:pt x="106460" y="1311"/>
                  </a:cubicBezTo>
                  <a:cubicBezTo>
                    <a:pt x="120049" y="-3960"/>
                    <a:pt x="123732" y="7788"/>
                    <a:pt x="129193" y="16551"/>
                  </a:cubicBezTo>
                  <a:cubicBezTo>
                    <a:pt x="147163" y="68748"/>
                    <a:pt x="173135" y="118215"/>
                    <a:pt x="172881" y="176572"/>
                  </a:cubicBezTo>
                  <a:cubicBezTo>
                    <a:pt x="172817" y="189526"/>
                    <a:pt x="186787" y="198543"/>
                    <a:pt x="192693" y="210418"/>
                  </a:cubicBezTo>
                  <a:cubicBezTo>
                    <a:pt x="198027" y="227753"/>
                    <a:pt x="214156" y="239437"/>
                    <a:pt x="215172" y="259059"/>
                  </a:cubicBezTo>
                  <a:cubicBezTo>
                    <a:pt x="216569" y="278363"/>
                    <a:pt x="224951" y="293920"/>
                    <a:pt x="235174" y="309922"/>
                  </a:cubicBezTo>
                  <a:cubicBezTo>
                    <a:pt x="258606" y="346626"/>
                    <a:pt x="268766" y="390758"/>
                    <a:pt x="289784" y="428985"/>
                  </a:cubicBezTo>
                  <a:cubicBezTo>
                    <a:pt x="290229" y="432859"/>
                    <a:pt x="290546" y="436796"/>
                    <a:pt x="290800" y="440670"/>
                  </a:cubicBezTo>
                  <a:cubicBezTo>
                    <a:pt x="288070" y="460101"/>
                    <a:pt x="298484" y="473753"/>
                    <a:pt x="307945" y="488422"/>
                  </a:cubicBezTo>
                  <a:cubicBezTo>
                    <a:pt x="334361" y="529507"/>
                    <a:pt x="326106" y="565257"/>
                    <a:pt x="285720" y="587927"/>
                  </a:cubicBezTo>
                  <a:cubicBezTo>
                    <a:pt x="278989" y="591737"/>
                    <a:pt x="272068" y="595102"/>
                    <a:pt x="266543" y="600881"/>
                  </a:cubicBezTo>
                  <a:cubicBezTo>
                    <a:pt x="259876" y="607866"/>
                    <a:pt x="255494" y="616121"/>
                    <a:pt x="259177" y="626408"/>
                  </a:cubicBezTo>
                  <a:cubicBezTo>
                    <a:pt x="263241" y="637965"/>
                    <a:pt x="271941" y="638156"/>
                    <a:pt x="281212" y="635044"/>
                  </a:cubicBezTo>
                  <a:cubicBezTo>
                    <a:pt x="311374" y="624884"/>
                    <a:pt x="326995" y="639426"/>
                    <a:pt x="332774" y="670223"/>
                  </a:cubicBezTo>
                  <a:cubicBezTo>
                    <a:pt x="336901" y="692194"/>
                    <a:pt x="348141" y="708260"/>
                    <a:pt x="362174" y="725024"/>
                  </a:cubicBezTo>
                  <a:cubicBezTo>
                    <a:pt x="403259" y="774237"/>
                    <a:pt x="409228" y="838943"/>
                    <a:pt x="421928" y="900094"/>
                  </a:cubicBezTo>
                  <a:cubicBezTo>
                    <a:pt x="426944" y="924161"/>
                    <a:pt x="432342" y="948609"/>
                    <a:pt x="429294" y="973754"/>
                  </a:cubicBezTo>
                  <a:cubicBezTo>
                    <a:pt x="432532" y="990519"/>
                    <a:pt x="440089" y="1005949"/>
                    <a:pt x="442311" y="1022967"/>
                  </a:cubicBezTo>
                  <a:cubicBezTo>
                    <a:pt x="456154" y="1064116"/>
                    <a:pt x="500350" y="1049320"/>
                    <a:pt x="523909" y="1073386"/>
                  </a:cubicBezTo>
                  <a:cubicBezTo>
                    <a:pt x="527401" y="1076942"/>
                    <a:pt x="532354" y="1065386"/>
                    <a:pt x="534767" y="1059480"/>
                  </a:cubicBezTo>
                  <a:cubicBezTo>
                    <a:pt x="542451" y="1040557"/>
                    <a:pt x="553944" y="1024428"/>
                    <a:pt x="565882" y="1008616"/>
                  </a:cubicBezTo>
                  <a:cubicBezTo>
                    <a:pt x="581249" y="988296"/>
                    <a:pt x="600109" y="985756"/>
                    <a:pt x="619286" y="1000679"/>
                  </a:cubicBezTo>
                  <a:cubicBezTo>
                    <a:pt x="638590" y="1015601"/>
                    <a:pt x="648623" y="1034588"/>
                    <a:pt x="631160" y="1058972"/>
                  </a:cubicBezTo>
                  <a:cubicBezTo>
                    <a:pt x="617762" y="1077705"/>
                    <a:pt x="620238" y="1095104"/>
                    <a:pt x="630843" y="1115170"/>
                  </a:cubicBezTo>
                  <a:cubicBezTo>
                    <a:pt x="639669" y="1131807"/>
                    <a:pt x="645384" y="1153270"/>
                    <a:pt x="626715" y="1167494"/>
                  </a:cubicBezTo>
                  <a:cubicBezTo>
                    <a:pt x="614269" y="1176955"/>
                    <a:pt x="626334" y="1178861"/>
                    <a:pt x="628366" y="1184068"/>
                  </a:cubicBezTo>
                  <a:cubicBezTo>
                    <a:pt x="634526" y="1200387"/>
                    <a:pt x="641384" y="1216707"/>
                    <a:pt x="640304" y="1234677"/>
                  </a:cubicBezTo>
                  <a:cubicBezTo>
                    <a:pt x="638907" y="1258300"/>
                    <a:pt x="624366" y="1272079"/>
                    <a:pt x="604681" y="1275762"/>
                  </a:cubicBezTo>
                  <a:cubicBezTo>
                    <a:pt x="585631" y="1279318"/>
                    <a:pt x="573439" y="1268142"/>
                    <a:pt x="573058" y="1245726"/>
                  </a:cubicBezTo>
                  <a:cubicBezTo>
                    <a:pt x="572931" y="1237852"/>
                    <a:pt x="566962" y="1234424"/>
                    <a:pt x="562136" y="1230169"/>
                  </a:cubicBezTo>
                  <a:cubicBezTo>
                    <a:pt x="556675" y="1225533"/>
                    <a:pt x="549245" y="1224708"/>
                    <a:pt x="543975" y="1219564"/>
                  </a:cubicBezTo>
                  <a:cubicBezTo>
                    <a:pt x="510637" y="1221469"/>
                    <a:pt x="478316" y="1205340"/>
                    <a:pt x="445550" y="1210738"/>
                  </a:cubicBezTo>
                  <a:cubicBezTo>
                    <a:pt x="423071" y="1214421"/>
                    <a:pt x="411450" y="1235567"/>
                    <a:pt x="410053" y="1259379"/>
                  </a:cubicBezTo>
                  <a:cubicBezTo>
                    <a:pt x="408085" y="1293098"/>
                    <a:pt x="403322" y="1328087"/>
                    <a:pt x="426754" y="1357169"/>
                  </a:cubicBezTo>
                  <a:cubicBezTo>
                    <a:pt x="443200" y="1386761"/>
                    <a:pt x="440025" y="1425178"/>
                    <a:pt x="466822" y="1450706"/>
                  </a:cubicBezTo>
                  <a:cubicBezTo>
                    <a:pt x="477935" y="1461310"/>
                    <a:pt x="467965" y="1478773"/>
                    <a:pt x="467076" y="1493124"/>
                  </a:cubicBezTo>
                  <a:cubicBezTo>
                    <a:pt x="462123" y="1539352"/>
                    <a:pt x="487142" y="1581326"/>
                    <a:pt x="482380" y="1628633"/>
                  </a:cubicBezTo>
                  <a:cubicBezTo>
                    <a:pt x="480602" y="1646477"/>
                    <a:pt x="506129" y="1657844"/>
                    <a:pt x="518956" y="1672449"/>
                  </a:cubicBezTo>
                  <a:cubicBezTo>
                    <a:pt x="523083" y="1676005"/>
                    <a:pt x="527084" y="1679814"/>
                    <a:pt x="531084" y="1683498"/>
                  </a:cubicBezTo>
                  <a:cubicBezTo>
                    <a:pt x="552992" y="1709152"/>
                    <a:pt x="575852" y="1732012"/>
                    <a:pt x="612618" y="1722550"/>
                  </a:cubicBezTo>
                  <a:cubicBezTo>
                    <a:pt x="626461" y="1718994"/>
                    <a:pt x="643416" y="1715883"/>
                    <a:pt x="647162" y="1701024"/>
                  </a:cubicBezTo>
                  <a:cubicBezTo>
                    <a:pt x="657386" y="1660701"/>
                    <a:pt x="691612" y="1656510"/>
                    <a:pt x="716377" y="1657907"/>
                  </a:cubicBezTo>
                  <a:cubicBezTo>
                    <a:pt x="748254" y="1659748"/>
                    <a:pt x="782036" y="1661908"/>
                    <a:pt x="813596" y="1673211"/>
                  </a:cubicBezTo>
                  <a:cubicBezTo>
                    <a:pt x="826994" y="1695245"/>
                    <a:pt x="810484" y="1712835"/>
                    <a:pt x="802102" y="1727630"/>
                  </a:cubicBezTo>
                  <a:cubicBezTo>
                    <a:pt x="780957" y="1764778"/>
                    <a:pt x="777083" y="1814308"/>
                    <a:pt x="731744" y="1835136"/>
                  </a:cubicBezTo>
                  <a:cubicBezTo>
                    <a:pt x="694660" y="1852091"/>
                    <a:pt x="666276" y="1849043"/>
                    <a:pt x="641384" y="1815006"/>
                  </a:cubicBezTo>
                  <a:cubicBezTo>
                    <a:pt x="634335" y="1805355"/>
                    <a:pt x="628493" y="1794814"/>
                    <a:pt x="617698" y="1789226"/>
                  </a:cubicBezTo>
                  <a:cubicBezTo>
                    <a:pt x="592489" y="1776144"/>
                    <a:pt x="571661" y="1789606"/>
                    <a:pt x="570962" y="1819705"/>
                  </a:cubicBezTo>
                  <a:cubicBezTo>
                    <a:pt x="570708" y="1830564"/>
                    <a:pt x="573629" y="1841232"/>
                    <a:pt x="573756" y="1852155"/>
                  </a:cubicBezTo>
                  <a:cubicBezTo>
                    <a:pt x="573883" y="1873236"/>
                    <a:pt x="567851" y="1889302"/>
                    <a:pt x="547023" y="1895589"/>
                  </a:cubicBezTo>
                  <a:cubicBezTo>
                    <a:pt x="539784" y="1897811"/>
                    <a:pt x="532672" y="1901050"/>
                    <a:pt x="526068" y="1905114"/>
                  </a:cubicBezTo>
                  <a:cubicBezTo>
                    <a:pt x="510256" y="1914702"/>
                    <a:pt x="492794" y="1926894"/>
                    <a:pt x="495715" y="1947659"/>
                  </a:cubicBezTo>
                  <a:cubicBezTo>
                    <a:pt x="498699" y="1969122"/>
                    <a:pt x="520670" y="1960804"/>
                    <a:pt x="534259" y="1964169"/>
                  </a:cubicBezTo>
                  <a:cubicBezTo>
                    <a:pt x="600426" y="1980552"/>
                    <a:pt x="662339" y="1958962"/>
                    <a:pt x="722346" y="1933880"/>
                  </a:cubicBezTo>
                  <a:cubicBezTo>
                    <a:pt x="766352" y="1915464"/>
                    <a:pt x="787307" y="1858441"/>
                    <a:pt x="775940" y="1808339"/>
                  </a:cubicBezTo>
                  <a:cubicBezTo>
                    <a:pt x="770225" y="1783193"/>
                    <a:pt x="779052" y="1762555"/>
                    <a:pt x="801848" y="1751697"/>
                  </a:cubicBezTo>
                  <a:cubicBezTo>
                    <a:pt x="815374" y="1745283"/>
                    <a:pt x="822613" y="1738680"/>
                    <a:pt x="815945" y="1721154"/>
                  </a:cubicBezTo>
                  <a:cubicBezTo>
                    <a:pt x="808008" y="1700325"/>
                    <a:pt x="826232" y="1686990"/>
                    <a:pt x="831693" y="1669845"/>
                  </a:cubicBezTo>
                  <a:cubicBezTo>
                    <a:pt x="844774" y="1656320"/>
                    <a:pt x="860141" y="1665654"/>
                    <a:pt x="874556" y="1665019"/>
                  </a:cubicBezTo>
                  <a:cubicBezTo>
                    <a:pt x="907703" y="1663558"/>
                    <a:pt x="922308" y="1644318"/>
                    <a:pt x="913100" y="1613965"/>
                  </a:cubicBezTo>
                  <a:cubicBezTo>
                    <a:pt x="910814" y="1606853"/>
                    <a:pt x="905798" y="1600820"/>
                    <a:pt x="905417" y="1592946"/>
                  </a:cubicBezTo>
                  <a:cubicBezTo>
                    <a:pt x="895320" y="1565196"/>
                    <a:pt x="884716" y="1537828"/>
                    <a:pt x="858109" y="1522905"/>
                  </a:cubicBezTo>
                  <a:cubicBezTo>
                    <a:pt x="839885" y="1512618"/>
                    <a:pt x="840393" y="1494584"/>
                    <a:pt x="843568" y="1477249"/>
                  </a:cubicBezTo>
                  <a:cubicBezTo>
                    <a:pt x="847378" y="1456230"/>
                    <a:pt x="840901" y="1444165"/>
                    <a:pt x="822359" y="1436989"/>
                  </a:cubicBezTo>
                  <a:cubicBezTo>
                    <a:pt x="796260" y="1426957"/>
                    <a:pt x="777718" y="1410383"/>
                    <a:pt x="774861" y="1377299"/>
                  </a:cubicBezTo>
                  <a:cubicBezTo>
                    <a:pt x="773718" y="1363583"/>
                    <a:pt x="767114" y="1348914"/>
                    <a:pt x="751048" y="1345105"/>
                  </a:cubicBezTo>
                  <a:cubicBezTo>
                    <a:pt x="706217" y="1334373"/>
                    <a:pt x="701709" y="1290875"/>
                    <a:pt x="692438" y="1255061"/>
                  </a:cubicBezTo>
                  <a:cubicBezTo>
                    <a:pt x="683929" y="1222168"/>
                    <a:pt x="700566" y="1192640"/>
                    <a:pt x="733332" y="1182353"/>
                  </a:cubicBezTo>
                  <a:cubicBezTo>
                    <a:pt x="756763" y="1174924"/>
                    <a:pt x="750413" y="1165525"/>
                    <a:pt x="743809" y="1151301"/>
                  </a:cubicBezTo>
                  <a:cubicBezTo>
                    <a:pt x="740952" y="1145142"/>
                    <a:pt x="737840" y="1138601"/>
                    <a:pt x="732570" y="1135109"/>
                  </a:cubicBezTo>
                  <a:cubicBezTo>
                    <a:pt x="678976" y="1099676"/>
                    <a:pt x="671165" y="1044685"/>
                    <a:pt x="676118" y="984296"/>
                  </a:cubicBezTo>
                  <a:cubicBezTo>
                    <a:pt x="676880" y="975152"/>
                    <a:pt x="674658" y="968230"/>
                    <a:pt x="669006" y="962198"/>
                  </a:cubicBezTo>
                  <a:cubicBezTo>
                    <a:pt x="653830" y="945878"/>
                    <a:pt x="649131" y="928035"/>
                    <a:pt x="661386" y="907333"/>
                  </a:cubicBezTo>
                  <a:cubicBezTo>
                    <a:pt x="672499" y="888537"/>
                    <a:pt x="657830" y="873996"/>
                    <a:pt x="654020" y="857803"/>
                  </a:cubicBezTo>
                  <a:cubicBezTo>
                    <a:pt x="643035" y="810876"/>
                    <a:pt x="649512" y="768395"/>
                    <a:pt x="677833" y="732263"/>
                  </a:cubicBezTo>
                  <a:cubicBezTo>
                    <a:pt x="685199" y="730485"/>
                    <a:pt x="675864" y="727691"/>
                    <a:pt x="679547" y="731437"/>
                  </a:cubicBezTo>
                  <a:cubicBezTo>
                    <a:pt x="681706" y="733597"/>
                    <a:pt x="680881" y="734041"/>
                    <a:pt x="677325" y="734803"/>
                  </a:cubicBezTo>
                  <a:cubicBezTo>
                    <a:pt x="648432" y="740645"/>
                    <a:pt x="642908" y="723055"/>
                    <a:pt x="649194" y="699243"/>
                  </a:cubicBezTo>
                  <a:cubicBezTo>
                    <a:pt x="656116" y="673208"/>
                    <a:pt x="648940" y="657459"/>
                    <a:pt x="634335" y="634409"/>
                  </a:cubicBezTo>
                  <a:cubicBezTo>
                    <a:pt x="612682" y="600119"/>
                    <a:pt x="603411" y="555605"/>
                    <a:pt x="610586" y="511536"/>
                  </a:cubicBezTo>
                  <a:cubicBezTo>
                    <a:pt x="613253" y="495280"/>
                    <a:pt x="624175" y="485818"/>
                    <a:pt x="639669" y="483532"/>
                  </a:cubicBezTo>
                  <a:cubicBezTo>
                    <a:pt x="659481" y="480611"/>
                    <a:pt x="678658" y="481945"/>
                    <a:pt x="690152" y="502519"/>
                  </a:cubicBezTo>
                  <a:cubicBezTo>
                    <a:pt x="702534" y="524680"/>
                    <a:pt x="713266" y="547668"/>
                    <a:pt x="721584" y="572242"/>
                  </a:cubicBezTo>
                  <a:cubicBezTo>
                    <a:pt x="733840" y="608501"/>
                    <a:pt x="755366" y="636060"/>
                    <a:pt x="793022" y="644315"/>
                  </a:cubicBezTo>
                  <a:cubicBezTo>
                    <a:pt x="811754" y="648443"/>
                    <a:pt x="827629" y="653903"/>
                    <a:pt x="841409" y="628948"/>
                  </a:cubicBezTo>
                  <a:cubicBezTo>
                    <a:pt x="854109" y="605834"/>
                    <a:pt x="873222" y="616121"/>
                    <a:pt x="883065" y="635806"/>
                  </a:cubicBezTo>
                  <a:cubicBezTo>
                    <a:pt x="903956" y="677399"/>
                    <a:pt x="926816" y="718547"/>
                    <a:pt x="932912" y="766616"/>
                  </a:cubicBezTo>
                  <a:cubicBezTo>
                    <a:pt x="935706" y="788524"/>
                    <a:pt x="942374" y="794557"/>
                    <a:pt x="957995" y="776586"/>
                  </a:cubicBezTo>
                  <a:cubicBezTo>
                    <a:pt x="979140" y="752329"/>
                    <a:pt x="999333" y="734231"/>
                    <a:pt x="1033115" y="758806"/>
                  </a:cubicBezTo>
                  <a:cubicBezTo>
                    <a:pt x="1045879" y="768141"/>
                    <a:pt x="1045180" y="749154"/>
                    <a:pt x="1043021" y="738803"/>
                  </a:cubicBezTo>
                  <a:cubicBezTo>
                    <a:pt x="1032607" y="689527"/>
                    <a:pt x="1036544" y="680129"/>
                    <a:pt x="1080042" y="651490"/>
                  </a:cubicBezTo>
                  <a:cubicBezTo>
                    <a:pt x="1114205" y="660127"/>
                    <a:pt x="1115284" y="662032"/>
                    <a:pt x="1113506" y="711689"/>
                  </a:cubicBezTo>
                  <a:cubicBezTo>
                    <a:pt x="1114268" y="707688"/>
                    <a:pt x="1114713" y="702291"/>
                    <a:pt x="1117507" y="700513"/>
                  </a:cubicBezTo>
                  <a:cubicBezTo>
                    <a:pt x="1155099" y="676573"/>
                    <a:pt x="1198660" y="668699"/>
                    <a:pt x="1238792" y="651364"/>
                  </a:cubicBezTo>
                  <a:cubicBezTo>
                    <a:pt x="1258731" y="642728"/>
                    <a:pt x="1295180" y="713403"/>
                    <a:pt x="1290227" y="745598"/>
                  </a:cubicBezTo>
                  <a:cubicBezTo>
                    <a:pt x="1288830" y="749217"/>
                    <a:pt x="1286735" y="752329"/>
                    <a:pt x="1284067" y="754933"/>
                  </a:cubicBezTo>
                  <a:cubicBezTo>
                    <a:pt x="1261017" y="758108"/>
                    <a:pt x="1217519" y="784587"/>
                    <a:pt x="1197199" y="808146"/>
                  </a:cubicBezTo>
                  <a:cubicBezTo>
                    <a:pt x="1191040" y="815258"/>
                    <a:pt x="1183864" y="821608"/>
                    <a:pt x="1175419" y="824211"/>
                  </a:cubicBezTo>
                  <a:cubicBezTo>
                    <a:pt x="1124238" y="839705"/>
                    <a:pt x="1082391" y="879203"/>
                    <a:pt x="1029369" y="889680"/>
                  </a:cubicBezTo>
                  <a:cubicBezTo>
                    <a:pt x="1003715" y="894760"/>
                    <a:pt x="994380" y="919906"/>
                    <a:pt x="979394" y="937432"/>
                  </a:cubicBezTo>
                  <a:cubicBezTo>
                    <a:pt x="966567" y="952482"/>
                    <a:pt x="982379" y="955022"/>
                    <a:pt x="991523" y="956736"/>
                  </a:cubicBezTo>
                  <a:cubicBezTo>
                    <a:pt x="1012414" y="960547"/>
                    <a:pt x="1028099" y="946894"/>
                    <a:pt x="1043021" y="934766"/>
                  </a:cubicBezTo>
                  <a:cubicBezTo>
                    <a:pt x="1060230" y="920732"/>
                    <a:pt x="1074708" y="918129"/>
                    <a:pt x="1094647" y="931082"/>
                  </a:cubicBezTo>
                  <a:cubicBezTo>
                    <a:pt x="1115538" y="944608"/>
                    <a:pt x="1132048" y="956800"/>
                    <a:pt x="1130461" y="986709"/>
                  </a:cubicBezTo>
                  <a:cubicBezTo>
                    <a:pt x="1128492" y="1023602"/>
                    <a:pt x="1109887" y="1050082"/>
                    <a:pt x="1084931" y="1076942"/>
                  </a:cubicBezTo>
                  <a:cubicBezTo>
                    <a:pt x="1129508" y="1054083"/>
                    <a:pt x="1171736" y="1078848"/>
                    <a:pt x="1193643" y="1116376"/>
                  </a:cubicBezTo>
                  <a:cubicBezTo>
                    <a:pt x="1221329" y="1163811"/>
                    <a:pt x="1216376" y="1225089"/>
                    <a:pt x="1255937" y="1265602"/>
                  </a:cubicBezTo>
                  <a:cubicBezTo>
                    <a:pt x="1270860" y="1280842"/>
                    <a:pt x="1260191" y="1315767"/>
                    <a:pt x="1281210" y="1320720"/>
                  </a:cubicBezTo>
                  <a:cubicBezTo>
                    <a:pt x="1298228" y="1324721"/>
                    <a:pt x="1306927" y="1293352"/>
                    <a:pt x="1325406" y="1286303"/>
                  </a:cubicBezTo>
                  <a:cubicBezTo>
                    <a:pt x="1354679" y="1275064"/>
                    <a:pt x="1380778" y="1252457"/>
                    <a:pt x="1415576" y="1262554"/>
                  </a:cubicBezTo>
                  <a:cubicBezTo>
                    <a:pt x="1437166" y="1268777"/>
                    <a:pt x="1455581" y="1276651"/>
                    <a:pt x="1468535" y="1298114"/>
                  </a:cubicBezTo>
                  <a:cubicBezTo>
                    <a:pt x="1482378" y="1320911"/>
                    <a:pt x="1500412" y="1340723"/>
                    <a:pt x="1519144" y="1358884"/>
                  </a:cubicBezTo>
                  <a:cubicBezTo>
                    <a:pt x="1548100" y="1387078"/>
                    <a:pt x="1567277" y="1378125"/>
                    <a:pt x="1584359" y="1341675"/>
                  </a:cubicBezTo>
                  <a:cubicBezTo>
                    <a:pt x="1602456" y="1302940"/>
                    <a:pt x="1598710" y="1254680"/>
                    <a:pt x="1630523" y="1222676"/>
                  </a:cubicBezTo>
                  <a:cubicBezTo>
                    <a:pt x="1641953" y="1211182"/>
                    <a:pt x="1650081" y="1190989"/>
                    <a:pt x="1670846" y="1200324"/>
                  </a:cubicBezTo>
                  <a:cubicBezTo>
                    <a:pt x="1688435" y="1208261"/>
                    <a:pt x="1686340" y="1226803"/>
                    <a:pt x="1687102" y="1242742"/>
                  </a:cubicBezTo>
                  <a:cubicBezTo>
                    <a:pt x="1688435" y="1269984"/>
                    <a:pt x="1687610" y="1297225"/>
                    <a:pt x="1687864" y="1324467"/>
                  </a:cubicBezTo>
                  <a:cubicBezTo>
                    <a:pt x="1688118" y="1350693"/>
                    <a:pt x="1696563" y="1369616"/>
                    <a:pt x="1723487" y="1373299"/>
                  </a:cubicBezTo>
                  <a:cubicBezTo>
                    <a:pt x="1748506" y="1376728"/>
                    <a:pt x="1766731" y="1403652"/>
                    <a:pt x="1794671" y="1397111"/>
                  </a:cubicBezTo>
                  <a:cubicBezTo>
                    <a:pt x="1843375" y="1411335"/>
                    <a:pt x="1830993" y="1455849"/>
                    <a:pt x="1835628" y="1491981"/>
                  </a:cubicBezTo>
                  <a:cubicBezTo>
                    <a:pt x="1826992" y="1505125"/>
                    <a:pt x="1815626" y="1505633"/>
                    <a:pt x="1802037" y="1502014"/>
                  </a:cubicBezTo>
                  <a:cubicBezTo>
                    <a:pt x="1758920" y="1490647"/>
                    <a:pt x="1715740" y="1480995"/>
                    <a:pt x="1672687" y="1503601"/>
                  </a:cubicBezTo>
                  <a:cubicBezTo>
                    <a:pt x="1659543" y="1510459"/>
                    <a:pt x="1643350" y="1511602"/>
                    <a:pt x="1632873" y="1500680"/>
                  </a:cubicBezTo>
                  <a:cubicBezTo>
                    <a:pt x="1604869" y="1471470"/>
                    <a:pt x="1572103" y="1481630"/>
                    <a:pt x="1548926" y="1498140"/>
                  </a:cubicBezTo>
                  <a:cubicBezTo>
                    <a:pt x="1501174" y="1532303"/>
                    <a:pt x="1467900" y="1498839"/>
                    <a:pt x="1431070" y="1479217"/>
                  </a:cubicBezTo>
                  <a:cubicBezTo>
                    <a:pt x="1414560" y="1470454"/>
                    <a:pt x="1402368" y="1454007"/>
                    <a:pt x="1389096" y="1440228"/>
                  </a:cubicBezTo>
                  <a:cubicBezTo>
                    <a:pt x="1424021" y="1492171"/>
                    <a:pt x="1483838" y="1516936"/>
                    <a:pt x="1513366" y="1575166"/>
                  </a:cubicBezTo>
                  <a:cubicBezTo>
                    <a:pt x="1523653" y="1595486"/>
                    <a:pt x="1543465" y="1595105"/>
                    <a:pt x="1560673" y="1586977"/>
                  </a:cubicBezTo>
                  <a:cubicBezTo>
                    <a:pt x="1601186" y="1567673"/>
                    <a:pt x="1640874" y="1584691"/>
                    <a:pt x="1680498" y="1589326"/>
                  </a:cubicBezTo>
                  <a:cubicBezTo>
                    <a:pt x="1702786" y="1591994"/>
                    <a:pt x="1712565" y="1619553"/>
                    <a:pt x="1696436" y="1635491"/>
                  </a:cubicBezTo>
                  <a:cubicBezTo>
                    <a:pt x="1664877" y="1666670"/>
                    <a:pt x="1675164" y="1694737"/>
                    <a:pt x="1688181" y="1730615"/>
                  </a:cubicBezTo>
                  <a:cubicBezTo>
                    <a:pt x="1699675" y="1762429"/>
                    <a:pt x="1710724" y="1793670"/>
                    <a:pt x="1727805" y="1822500"/>
                  </a:cubicBezTo>
                  <a:cubicBezTo>
                    <a:pt x="1740760" y="1844407"/>
                    <a:pt x="1754475" y="1864728"/>
                    <a:pt x="1775494" y="1879714"/>
                  </a:cubicBezTo>
                  <a:cubicBezTo>
                    <a:pt x="1790607" y="1890508"/>
                    <a:pt x="1808006" y="1904606"/>
                    <a:pt x="1794861" y="1930006"/>
                  </a:cubicBezTo>
                  <a:cubicBezTo>
                    <a:pt x="1764826" y="1948738"/>
                    <a:pt x="1736822" y="1923782"/>
                    <a:pt x="1707295" y="1924672"/>
                  </a:cubicBezTo>
                  <a:cubicBezTo>
                    <a:pt x="1689070" y="1925244"/>
                    <a:pt x="1670655" y="1917052"/>
                    <a:pt x="1651034" y="1912480"/>
                  </a:cubicBezTo>
                  <a:cubicBezTo>
                    <a:pt x="1654018" y="1927275"/>
                    <a:pt x="1664051" y="1928101"/>
                    <a:pt x="1671925" y="1928799"/>
                  </a:cubicBezTo>
                  <a:cubicBezTo>
                    <a:pt x="1704120" y="1931656"/>
                    <a:pt x="1710851" y="1953310"/>
                    <a:pt x="1708882" y="1982838"/>
                  </a:cubicBezTo>
                  <a:cubicBezTo>
                    <a:pt x="1706850" y="2013699"/>
                    <a:pt x="1689578" y="2024240"/>
                    <a:pt x="1663226" y="2025447"/>
                  </a:cubicBezTo>
                  <a:cubicBezTo>
                    <a:pt x="1623157" y="2027288"/>
                    <a:pt x="1582454" y="2023986"/>
                    <a:pt x="1550196" y="1998777"/>
                  </a:cubicBezTo>
                  <a:cubicBezTo>
                    <a:pt x="1507206" y="1965121"/>
                    <a:pt x="1460851" y="1955660"/>
                    <a:pt x="1410496" y="1959915"/>
                  </a:cubicBezTo>
                  <a:cubicBezTo>
                    <a:pt x="1352711" y="1964868"/>
                    <a:pt x="1300514" y="1949183"/>
                    <a:pt x="1253079" y="1914512"/>
                  </a:cubicBezTo>
                  <a:cubicBezTo>
                    <a:pt x="1236823" y="1902637"/>
                    <a:pt x="1216376" y="1904034"/>
                    <a:pt x="1199866" y="1893811"/>
                  </a:cubicBezTo>
                  <a:cubicBezTo>
                    <a:pt x="1186404" y="1885492"/>
                    <a:pt x="1166529" y="1883587"/>
                    <a:pt x="1167672" y="1859267"/>
                  </a:cubicBezTo>
                  <a:cubicBezTo>
                    <a:pt x="1171037" y="1842756"/>
                    <a:pt x="1186404" y="1843010"/>
                    <a:pt x="1196247" y="1835391"/>
                  </a:cubicBezTo>
                  <a:cubicBezTo>
                    <a:pt x="1210915" y="1824024"/>
                    <a:pt x="1213011" y="1807387"/>
                    <a:pt x="1205327" y="1791829"/>
                  </a:cubicBezTo>
                  <a:cubicBezTo>
                    <a:pt x="1197453" y="1775891"/>
                    <a:pt x="1183293" y="1781097"/>
                    <a:pt x="1171990" y="1788082"/>
                  </a:cubicBezTo>
                  <a:cubicBezTo>
                    <a:pt x="1126333" y="1816277"/>
                    <a:pt x="1084233" y="1785416"/>
                    <a:pt x="1042767" y="1775255"/>
                  </a:cubicBezTo>
                  <a:cubicBezTo>
                    <a:pt x="1016986" y="1768969"/>
                    <a:pt x="1028035" y="1741664"/>
                    <a:pt x="1046768" y="1725091"/>
                  </a:cubicBezTo>
                  <a:cubicBezTo>
                    <a:pt x="1028797" y="1736711"/>
                    <a:pt x="1012732" y="1737663"/>
                    <a:pt x="997936" y="1720645"/>
                  </a:cubicBezTo>
                  <a:cubicBezTo>
                    <a:pt x="978886" y="1698611"/>
                    <a:pt x="958757" y="1702040"/>
                    <a:pt x="942247" y="1722487"/>
                  </a:cubicBezTo>
                  <a:cubicBezTo>
                    <a:pt x="923387" y="1745918"/>
                    <a:pt x="902813" y="1767763"/>
                    <a:pt x="884525" y="1791639"/>
                  </a:cubicBezTo>
                  <a:cubicBezTo>
                    <a:pt x="861602" y="1821484"/>
                    <a:pt x="849664" y="1855266"/>
                    <a:pt x="853410" y="1895779"/>
                  </a:cubicBezTo>
                  <a:cubicBezTo>
                    <a:pt x="856839" y="1932990"/>
                    <a:pt x="817342" y="1972995"/>
                    <a:pt x="783116" y="1978393"/>
                  </a:cubicBezTo>
                  <a:cubicBezTo>
                    <a:pt x="714536" y="1989188"/>
                    <a:pt x="649258" y="2015096"/>
                    <a:pt x="582710" y="2035035"/>
                  </a:cubicBezTo>
                  <a:cubicBezTo>
                    <a:pt x="575217" y="2037257"/>
                    <a:pt x="568422" y="2043036"/>
                    <a:pt x="567406" y="2051736"/>
                  </a:cubicBezTo>
                  <a:cubicBezTo>
                    <a:pt x="561120" y="2103933"/>
                    <a:pt x="513114" y="2118411"/>
                    <a:pt x="488222" y="21537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6" name="Полилиния: фигура 325">
              <a:extLst>
                <a:ext uri="{FF2B5EF4-FFF2-40B4-BE49-F238E27FC236}">
                  <a16:creationId xmlns="" xmlns:a16="http://schemas.microsoft.com/office/drawing/2014/main" id="{1F5E9187-6893-454D-9457-66990EC2F012}"/>
                </a:ext>
              </a:extLst>
            </p:cNvPr>
            <p:cNvSpPr/>
            <p:nvPr/>
          </p:nvSpPr>
          <p:spPr>
            <a:xfrm>
              <a:off x="512444" y="4132394"/>
              <a:ext cx="1172194" cy="2414983"/>
            </a:xfrm>
            <a:custGeom>
              <a:avLst/>
              <a:gdLst>
                <a:gd name="connsiteX0" fmla="*/ 327533 w 1172194"/>
                <a:gd name="connsiteY0" fmla="*/ 2038565 h 2414983"/>
                <a:gd name="connsiteX1" fmla="*/ 302514 w 1172194"/>
                <a:gd name="connsiteY1" fmla="*/ 1954491 h 2414983"/>
                <a:gd name="connsiteX2" fmla="*/ 300990 w 1172194"/>
                <a:gd name="connsiteY2" fmla="*/ 1934996 h 2414983"/>
                <a:gd name="connsiteX3" fmla="*/ 327724 w 1172194"/>
                <a:gd name="connsiteY3" fmla="*/ 1872956 h 2414983"/>
                <a:gd name="connsiteX4" fmla="*/ 472313 w 1172194"/>
                <a:gd name="connsiteY4" fmla="*/ 1874861 h 2414983"/>
                <a:gd name="connsiteX5" fmla="*/ 487490 w 1172194"/>
                <a:gd name="connsiteY5" fmla="*/ 1883053 h 2414983"/>
                <a:gd name="connsiteX6" fmla="*/ 499428 w 1172194"/>
                <a:gd name="connsiteY6" fmla="*/ 1903754 h 2414983"/>
                <a:gd name="connsiteX7" fmla="*/ 521335 w 1172194"/>
                <a:gd name="connsiteY7" fmla="*/ 1924138 h 2414983"/>
                <a:gd name="connsiteX8" fmla="*/ 534099 w 1172194"/>
                <a:gd name="connsiteY8" fmla="*/ 1886799 h 2414983"/>
                <a:gd name="connsiteX9" fmla="*/ 490474 w 1172194"/>
                <a:gd name="connsiteY9" fmla="*/ 1822537 h 2414983"/>
                <a:gd name="connsiteX10" fmla="*/ 524320 w 1172194"/>
                <a:gd name="connsiteY10" fmla="*/ 1778976 h 2414983"/>
                <a:gd name="connsiteX11" fmla="*/ 535369 w 1172194"/>
                <a:gd name="connsiteY11" fmla="*/ 1724619 h 2414983"/>
                <a:gd name="connsiteX12" fmla="*/ 528828 w 1172194"/>
                <a:gd name="connsiteY12" fmla="*/ 1689694 h 2414983"/>
                <a:gd name="connsiteX13" fmla="*/ 492316 w 1172194"/>
                <a:gd name="connsiteY13" fmla="*/ 1696552 h 2414983"/>
                <a:gd name="connsiteX14" fmla="*/ 472757 w 1172194"/>
                <a:gd name="connsiteY14" fmla="*/ 1770276 h 2414983"/>
                <a:gd name="connsiteX15" fmla="*/ 471297 w 1172194"/>
                <a:gd name="connsiteY15" fmla="*/ 1792501 h 2414983"/>
                <a:gd name="connsiteX16" fmla="*/ 446723 w 1172194"/>
                <a:gd name="connsiteY16" fmla="*/ 1788310 h 2414983"/>
                <a:gd name="connsiteX17" fmla="*/ 344805 w 1172194"/>
                <a:gd name="connsiteY17" fmla="*/ 1736812 h 2414983"/>
                <a:gd name="connsiteX18" fmla="*/ 342837 w 1172194"/>
                <a:gd name="connsiteY18" fmla="*/ 1694711 h 2414983"/>
                <a:gd name="connsiteX19" fmla="*/ 327660 w 1172194"/>
                <a:gd name="connsiteY19" fmla="*/ 1645625 h 2414983"/>
                <a:gd name="connsiteX20" fmla="*/ 294577 w 1172194"/>
                <a:gd name="connsiteY20" fmla="*/ 1450679 h 2414983"/>
                <a:gd name="connsiteX21" fmla="*/ 247269 w 1172194"/>
                <a:gd name="connsiteY21" fmla="*/ 1408960 h 2414983"/>
                <a:gd name="connsiteX22" fmla="*/ 231013 w 1172194"/>
                <a:gd name="connsiteY22" fmla="*/ 1375368 h 2414983"/>
                <a:gd name="connsiteX23" fmla="*/ 223012 w 1172194"/>
                <a:gd name="connsiteY23" fmla="*/ 1329266 h 2414983"/>
                <a:gd name="connsiteX24" fmla="*/ 192215 w 1172194"/>
                <a:gd name="connsiteY24" fmla="*/ 1342030 h 2414983"/>
                <a:gd name="connsiteX25" fmla="*/ 164592 w 1172194"/>
                <a:gd name="connsiteY25" fmla="*/ 1336950 h 2414983"/>
                <a:gd name="connsiteX26" fmla="*/ 175895 w 1172194"/>
                <a:gd name="connsiteY26" fmla="*/ 1248367 h 2414983"/>
                <a:gd name="connsiteX27" fmla="*/ 202057 w 1172194"/>
                <a:gd name="connsiteY27" fmla="*/ 1160419 h 2414983"/>
                <a:gd name="connsiteX28" fmla="*/ 190373 w 1172194"/>
                <a:gd name="connsiteY28" fmla="*/ 1113746 h 2414983"/>
                <a:gd name="connsiteX29" fmla="*/ 190373 w 1172194"/>
                <a:gd name="connsiteY29" fmla="*/ 1105555 h 2414983"/>
                <a:gd name="connsiteX30" fmla="*/ 114173 w 1172194"/>
                <a:gd name="connsiteY30" fmla="*/ 933660 h 2414983"/>
                <a:gd name="connsiteX31" fmla="*/ 98870 w 1172194"/>
                <a:gd name="connsiteY31" fmla="*/ 884574 h 2414983"/>
                <a:gd name="connsiteX32" fmla="*/ 72898 w 1172194"/>
                <a:gd name="connsiteY32" fmla="*/ 824884 h 2414983"/>
                <a:gd name="connsiteX33" fmla="*/ 30353 w 1172194"/>
                <a:gd name="connsiteY33" fmla="*/ 696295 h 2414983"/>
                <a:gd name="connsiteX34" fmla="*/ 62548 w 1172194"/>
                <a:gd name="connsiteY34" fmla="*/ 669117 h 2414983"/>
                <a:gd name="connsiteX35" fmla="*/ 90869 w 1172194"/>
                <a:gd name="connsiteY35" fmla="*/ 737634 h 2414983"/>
                <a:gd name="connsiteX36" fmla="*/ 103696 w 1172194"/>
                <a:gd name="connsiteY36" fmla="*/ 671340 h 2414983"/>
                <a:gd name="connsiteX37" fmla="*/ 151194 w 1172194"/>
                <a:gd name="connsiteY37" fmla="*/ 604537 h 2414983"/>
                <a:gd name="connsiteX38" fmla="*/ 172720 w 1172194"/>
                <a:gd name="connsiteY38" fmla="*/ 589869 h 2414983"/>
                <a:gd name="connsiteX39" fmla="*/ 302959 w 1172194"/>
                <a:gd name="connsiteY39" fmla="*/ 598695 h 2414983"/>
                <a:gd name="connsiteX40" fmla="*/ 327851 w 1172194"/>
                <a:gd name="connsiteY40" fmla="*/ 635462 h 2414983"/>
                <a:gd name="connsiteX41" fmla="*/ 387350 w 1172194"/>
                <a:gd name="connsiteY41" fmla="*/ 708170 h 2414983"/>
                <a:gd name="connsiteX42" fmla="*/ 405384 w 1172194"/>
                <a:gd name="connsiteY42" fmla="*/ 692549 h 2414983"/>
                <a:gd name="connsiteX43" fmla="*/ 400876 w 1172194"/>
                <a:gd name="connsiteY43" fmla="*/ 648416 h 2414983"/>
                <a:gd name="connsiteX44" fmla="*/ 393573 w 1172194"/>
                <a:gd name="connsiteY44" fmla="*/ 604665 h 2414983"/>
                <a:gd name="connsiteX45" fmla="*/ 377444 w 1172194"/>
                <a:gd name="connsiteY45" fmla="*/ 502238 h 2414983"/>
                <a:gd name="connsiteX46" fmla="*/ 322009 w 1172194"/>
                <a:gd name="connsiteY46" fmla="*/ 505794 h 2414983"/>
                <a:gd name="connsiteX47" fmla="*/ 311849 w 1172194"/>
                <a:gd name="connsiteY47" fmla="*/ 432769 h 2414983"/>
                <a:gd name="connsiteX48" fmla="*/ 235839 w 1172194"/>
                <a:gd name="connsiteY48" fmla="*/ 428705 h 2414983"/>
                <a:gd name="connsiteX49" fmla="*/ 211963 w 1172194"/>
                <a:gd name="connsiteY49" fmla="*/ 444136 h 2414983"/>
                <a:gd name="connsiteX50" fmla="*/ 210122 w 1172194"/>
                <a:gd name="connsiteY50" fmla="*/ 509033 h 2414983"/>
                <a:gd name="connsiteX51" fmla="*/ 159004 w 1172194"/>
                <a:gd name="connsiteY51" fmla="*/ 583392 h 2414983"/>
                <a:gd name="connsiteX52" fmla="*/ 139129 w 1172194"/>
                <a:gd name="connsiteY52" fmla="*/ 606950 h 2414983"/>
                <a:gd name="connsiteX53" fmla="*/ 67437 w 1172194"/>
                <a:gd name="connsiteY53" fmla="*/ 653369 h 2414983"/>
                <a:gd name="connsiteX54" fmla="*/ 22416 w 1172194"/>
                <a:gd name="connsiteY54" fmla="*/ 647527 h 2414983"/>
                <a:gd name="connsiteX55" fmla="*/ 0 w 1172194"/>
                <a:gd name="connsiteY55" fmla="*/ 581741 h 2414983"/>
                <a:gd name="connsiteX56" fmla="*/ 67437 w 1172194"/>
                <a:gd name="connsiteY56" fmla="*/ 535005 h 2414983"/>
                <a:gd name="connsiteX57" fmla="*/ 79756 w 1172194"/>
                <a:gd name="connsiteY57" fmla="*/ 494618 h 2414983"/>
                <a:gd name="connsiteX58" fmla="*/ 45212 w 1172194"/>
                <a:gd name="connsiteY58" fmla="*/ 475823 h 2414983"/>
                <a:gd name="connsiteX59" fmla="*/ 6922 w 1172194"/>
                <a:gd name="connsiteY59" fmla="*/ 444898 h 2414983"/>
                <a:gd name="connsiteX60" fmla="*/ 22987 w 1172194"/>
                <a:gd name="connsiteY60" fmla="*/ 383049 h 2414983"/>
                <a:gd name="connsiteX61" fmla="*/ 91059 w 1172194"/>
                <a:gd name="connsiteY61" fmla="*/ 229949 h 2414983"/>
                <a:gd name="connsiteX62" fmla="*/ 83439 w 1172194"/>
                <a:gd name="connsiteY62" fmla="*/ 205375 h 2414983"/>
                <a:gd name="connsiteX63" fmla="*/ 66167 w 1172194"/>
                <a:gd name="connsiteY63" fmla="*/ 153622 h 2414983"/>
                <a:gd name="connsiteX64" fmla="*/ 120460 w 1172194"/>
                <a:gd name="connsiteY64" fmla="*/ 122253 h 2414983"/>
                <a:gd name="connsiteX65" fmla="*/ 169228 w 1172194"/>
                <a:gd name="connsiteY65" fmla="*/ 119903 h 2414983"/>
                <a:gd name="connsiteX66" fmla="*/ 276162 w 1172194"/>
                <a:gd name="connsiteY66" fmla="*/ 63832 h 2414983"/>
                <a:gd name="connsiteX67" fmla="*/ 326200 w 1172194"/>
                <a:gd name="connsiteY67" fmla="*/ 28463 h 2414983"/>
                <a:gd name="connsiteX68" fmla="*/ 423799 w 1172194"/>
                <a:gd name="connsiteY68" fmla="*/ 24589 h 2414983"/>
                <a:gd name="connsiteX69" fmla="*/ 433260 w 1172194"/>
                <a:gd name="connsiteY69" fmla="*/ 41036 h 2414983"/>
                <a:gd name="connsiteX70" fmla="*/ 366395 w 1172194"/>
                <a:gd name="connsiteY70" fmla="*/ 171148 h 2414983"/>
                <a:gd name="connsiteX71" fmla="*/ 321437 w 1172194"/>
                <a:gd name="connsiteY71" fmla="*/ 218138 h 2414983"/>
                <a:gd name="connsiteX72" fmla="*/ 257175 w 1172194"/>
                <a:gd name="connsiteY72" fmla="*/ 251603 h 2414983"/>
                <a:gd name="connsiteX73" fmla="*/ 205105 w 1172194"/>
                <a:gd name="connsiteY73" fmla="*/ 239665 h 2414983"/>
                <a:gd name="connsiteX74" fmla="*/ 173228 w 1172194"/>
                <a:gd name="connsiteY74" fmla="*/ 258779 h 2414983"/>
                <a:gd name="connsiteX75" fmla="*/ 196152 w 1172194"/>
                <a:gd name="connsiteY75" fmla="*/ 292306 h 2414983"/>
                <a:gd name="connsiteX76" fmla="*/ 243332 w 1172194"/>
                <a:gd name="connsiteY76" fmla="*/ 325644 h 2414983"/>
                <a:gd name="connsiteX77" fmla="*/ 330581 w 1172194"/>
                <a:gd name="connsiteY77" fmla="*/ 348377 h 2414983"/>
                <a:gd name="connsiteX78" fmla="*/ 397320 w 1172194"/>
                <a:gd name="connsiteY78" fmla="*/ 350918 h 2414983"/>
                <a:gd name="connsiteX79" fmla="*/ 427927 w 1172194"/>
                <a:gd name="connsiteY79" fmla="*/ 326152 h 2414983"/>
                <a:gd name="connsiteX80" fmla="*/ 419989 w 1172194"/>
                <a:gd name="connsiteY80" fmla="*/ 265891 h 2414983"/>
                <a:gd name="connsiteX81" fmla="*/ 420624 w 1172194"/>
                <a:gd name="connsiteY81" fmla="*/ 212487 h 2414983"/>
                <a:gd name="connsiteX82" fmla="*/ 472948 w 1172194"/>
                <a:gd name="connsiteY82" fmla="*/ 215281 h 2414983"/>
                <a:gd name="connsiteX83" fmla="*/ 483171 w 1172194"/>
                <a:gd name="connsiteY83" fmla="*/ 298847 h 2414983"/>
                <a:gd name="connsiteX84" fmla="*/ 544068 w 1172194"/>
                <a:gd name="connsiteY84" fmla="*/ 350219 h 2414983"/>
                <a:gd name="connsiteX85" fmla="*/ 586994 w 1172194"/>
                <a:gd name="connsiteY85" fmla="*/ 379619 h 2414983"/>
                <a:gd name="connsiteX86" fmla="*/ 551752 w 1172194"/>
                <a:gd name="connsiteY86" fmla="*/ 425721 h 2414983"/>
                <a:gd name="connsiteX87" fmla="*/ 455295 w 1172194"/>
                <a:gd name="connsiteY87" fmla="*/ 551578 h 2414983"/>
                <a:gd name="connsiteX88" fmla="*/ 461201 w 1172194"/>
                <a:gd name="connsiteY88" fmla="*/ 721696 h 2414983"/>
                <a:gd name="connsiteX89" fmla="*/ 411988 w 1172194"/>
                <a:gd name="connsiteY89" fmla="*/ 793133 h 2414983"/>
                <a:gd name="connsiteX90" fmla="*/ 388557 w 1172194"/>
                <a:gd name="connsiteY90" fmla="*/ 833202 h 2414983"/>
                <a:gd name="connsiteX91" fmla="*/ 413195 w 1172194"/>
                <a:gd name="connsiteY91" fmla="*/ 791800 h 2414983"/>
                <a:gd name="connsiteX92" fmla="*/ 463106 w 1172194"/>
                <a:gd name="connsiteY92" fmla="*/ 799928 h 2414983"/>
                <a:gd name="connsiteX93" fmla="*/ 460693 w 1172194"/>
                <a:gd name="connsiteY93" fmla="*/ 925277 h 2414983"/>
                <a:gd name="connsiteX94" fmla="*/ 442785 w 1172194"/>
                <a:gd name="connsiteY94" fmla="*/ 940391 h 2414983"/>
                <a:gd name="connsiteX95" fmla="*/ 452819 w 1172194"/>
                <a:gd name="connsiteY95" fmla="*/ 977411 h 2414983"/>
                <a:gd name="connsiteX96" fmla="*/ 475234 w 1172194"/>
                <a:gd name="connsiteY96" fmla="*/ 1049103 h 2414983"/>
                <a:gd name="connsiteX97" fmla="*/ 459296 w 1172194"/>
                <a:gd name="connsiteY97" fmla="*/ 1084917 h 2414983"/>
                <a:gd name="connsiteX98" fmla="*/ 437134 w 1172194"/>
                <a:gd name="connsiteY98" fmla="*/ 1220618 h 2414983"/>
                <a:gd name="connsiteX99" fmla="*/ 370078 w 1172194"/>
                <a:gd name="connsiteY99" fmla="*/ 1276498 h 2414983"/>
                <a:gd name="connsiteX100" fmla="*/ 364744 w 1172194"/>
                <a:gd name="connsiteY100" fmla="*/ 1220618 h 2414983"/>
                <a:gd name="connsiteX101" fmla="*/ 377571 w 1172194"/>
                <a:gd name="connsiteY101" fmla="*/ 1023449 h 2414983"/>
                <a:gd name="connsiteX102" fmla="*/ 306260 w 1172194"/>
                <a:gd name="connsiteY102" fmla="*/ 939565 h 2414983"/>
                <a:gd name="connsiteX103" fmla="*/ 251905 w 1172194"/>
                <a:gd name="connsiteY103" fmla="*/ 895750 h 2414983"/>
                <a:gd name="connsiteX104" fmla="*/ 223838 w 1172194"/>
                <a:gd name="connsiteY104" fmla="*/ 872318 h 2414983"/>
                <a:gd name="connsiteX105" fmla="*/ 209550 w 1172194"/>
                <a:gd name="connsiteY105" fmla="*/ 905910 h 2414983"/>
                <a:gd name="connsiteX106" fmla="*/ 315151 w 1172194"/>
                <a:gd name="connsiteY106" fmla="*/ 999890 h 2414983"/>
                <a:gd name="connsiteX107" fmla="*/ 366585 w 1172194"/>
                <a:gd name="connsiteY107" fmla="*/ 1009289 h 2414983"/>
                <a:gd name="connsiteX108" fmla="*/ 352806 w 1172194"/>
                <a:gd name="connsiteY108" fmla="*/ 1065994 h 2414983"/>
                <a:gd name="connsiteX109" fmla="*/ 273622 w 1172194"/>
                <a:gd name="connsiteY109" fmla="*/ 1240049 h 2414983"/>
                <a:gd name="connsiteX110" fmla="*/ 295974 w 1172194"/>
                <a:gd name="connsiteY110" fmla="*/ 1285134 h 2414983"/>
                <a:gd name="connsiteX111" fmla="*/ 319215 w 1172194"/>
                <a:gd name="connsiteY111" fmla="*/ 1367113 h 2414983"/>
                <a:gd name="connsiteX112" fmla="*/ 311849 w 1172194"/>
                <a:gd name="connsiteY112" fmla="*/ 1315551 h 2414983"/>
                <a:gd name="connsiteX113" fmla="*/ 325819 w 1172194"/>
                <a:gd name="connsiteY113" fmla="*/ 1285324 h 2414983"/>
                <a:gd name="connsiteX114" fmla="*/ 356997 w 1172194"/>
                <a:gd name="connsiteY114" fmla="*/ 1296754 h 2414983"/>
                <a:gd name="connsiteX115" fmla="*/ 370523 w 1172194"/>
                <a:gd name="connsiteY115" fmla="*/ 1336061 h 2414983"/>
                <a:gd name="connsiteX116" fmla="*/ 435229 w 1172194"/>
                <a:gd name="connsiteY116" fmla="*/ 1432963 h 2414983"/>
                <a:gd name="connsiteX117" fmla="*/ 495237 w 1172194"/>
                <a:gd name="connsiteY117" fmla="*/ 1462554 h 2414983"/>
                <a:gd name="connsiteX118" fmla="*/ 544513 w 1172194"/>
                <a:gd name="connsiteY118" fmla="*/ 1499701 h 2414983"/>
                <a:gd name="connsiteX119" fmla="*/ 539560 w 1172194"/>
                <a:gd name="connsiteY119" fmla="*/ 1433407 h 2414983"/>
                <a:gd name="connsiteX120" fmla="*/ 497586 w 1172194"/>
                <a:gd name="connsiteY120" fmla="*/ 1418739 h 2414983"/>
                <a:gd name="connsiteX121" fmla="*/ 481584 w 1172194"/>
                <a:gd name="connsiteY121" fmla="*/ 1436074 h 2414983"/>
                <a:gd name="connsiteX122" fmla="*/ 433260 w 1172194"/>
                <a:gd name="connsiteY122" fmla="*/ 1422803 h 2414983"/>
                <a:gd name="connsiteX123" fmla="*/ 369570 w 1172194"/>
                <a:gd name="connsiteY123" fmla="*/ 1331299 h 2414983"/>
                <a:gd name="connsiteX124" fmla="*/ 360235 w 1172194"/>
                <a:gd name="connsiteY124" fmla="*/ 1299231 h 2414983"/>
                <a:gd name="connsiteX125" fmla="*/ 429324 w 1172194"/>
                <a:gd name="connsiteY125" fmla="*/ 1297072 h 2414983"/>
                <a:gd name="connsiteX126" fmla="*/ 481711 w 1172194"/>
                <a:gd name="connsiteY126" fmla="*/ 1319741 h 2414983"/>
                <a:gd name="connsiteX127" fmla="*/ 499745 w 1172194"/>
                <a:gd name="connsiteY127" fmla="*/ 1296500 h 2414983"/>
                <a:gd name="connsiteX128" fmla="*/ 513652 w 1172194"/>
                <a:gd name="connsiteY128" fmla="*/ 1087458 h 2414983"/>
                <a:gd name="connsiteX129" fmla="*/ 596837 w 1172194"/>
                <a:gd name="connsiteY129" fmla="*/ 1044722 h 2414983"/>
                <a:gd name="connsiteX130" fmla="*/ 679133 w 1172194"/>
                <a:gd name="connsiteY130" fmla="*/ 1055390 h 2414983"/>
                <a:gd name="connsiteX131" fmla="*/ 820293 w 1172194"/>
                <a:gd name="connsiteY131" fmla="*/ 986365 h 2414983"/>
                <a:gd name="connsiteX132" fmla="*/ 940118 w 1172194"/>
                <a:gd name="connsiteY132" fmla="*/ 895623 h 2414983"/>
                <a:gd name="connsiteX133" fmla="*/ 976313 w 1172194"/>
                <a:gd name="connsiteY133" fmla="*/ 910355 h 2414983"/>
                <a:gd name="connsiteX134" fmla="*/ 995998 w 1172194"/>
                <a:gd name="connsiteY134" fmla="*/ 939057 h 2414983"/>
                <a:gd name="connsiteX135" fmla="*/ 1048576 w 1172194"/>
                <a:gd name="connsiteY135" fmla="*/ 1044468 h 2414983"/>
                <a:gd name="connsiteX136" fmla="*/ 1035685 w 1172194"/>
                <a:gd name="connsiteY136" fmla="*/ 1083584 h 2414983"/>
                <a:gd name="connsiteX137" fmla="*/ 993077 w 1172194"/>
                <a:gd name="connsiteY137" fmla="*/ 1081489 h 2414983"/>
                <a:gd name="connsiteX138" fmla="*/ 963359 w 1172194"/>
                <a:gd name="connsiteY138" fmla="*/ 1067836 h 2414983"/>
                <a:gd name="connsiteX139" fmla="*/ 961136 w 1172194"/>
                <a:gd name="connsiteY139" fmla="*/ 1078694 h 2414983"/>
                <a:gd name="connsiteX140" fmla="*/ 995172 w 1172194"/>
                <a:gd name="connsiteY140" fmla="*/ 1100348 h 2414983"/>
                <a:gd name="connsiteX141" fmla="*/ 1033844 w 1172194"/>
                <a:gd name="connsiteY141" fmla="*/ 1086060 h 2414983"/>
                <a:gd name="connsiteX142" fmla="*/ 1088708 w 1172194"/>
                <a:gd name="connsiteY142" fmla="*/ 1093808 h 2414983"/>
                <a:gd name="connsiteX143" fmla="*/ 1152081 w 1172194"/>
                <a:gd name="connsiteY143" fmla="*/ 1151720 h 2414983"/>
                <a:gd name="connsiteX144" fmla="*/ 1148906 w 1172194"/>
                <a:gd name="connsiteY144" fmla="*/ 1207473 h 2414983"/>
                <a:gd name="connsiteX145" fmla="*/ 1121029 w 1172194"/>
                <a:gd name="connsiteY145" fmla="*/ 1215665 h 2414983"/>
                <a:gd name="connsiteX146" fmla="*/ 1085596 w 1172194"/>
                <a:gd name="connsiteY146" fmla="*/ 1220745 h 2414983"/>
                <a:gd name="connsiteX147" fmla="*/ 998093 w 1172194"/>
                <a:gd name="connsiteY147" fmla="*/ 1238207 h 2414983"/>
                <a:gd name="connsiteX148" fmla="*/ 987616 w 1172194"/>
                <a:gd name="connsiteY148" fmla="*/ 1238017 h 2414983"/>
                <a:gd name="connsiteX149" fmla="*/ 985520 w 1172194"/>
                <a:gd name="connsiteY149" fmla="*/ 1250399 h 2414983"/>
                <a:gd name="connsiteX150" fmla="*/ 995363 w 1172194"/>
                <a:gd name="connsiteY150" fmla="*/ 1262401 h 2414983"/>
                <a:gd name="connsiteX151" fmla="*/ 998093 w 1172194"/>
                <a:gd name="connsiteY151" fmla="*/ 1334664 h 2414983"/>
                <a:gd name="connsiteX152" fmla="*/ 985584 w 1172194"/>
                <a:gd name="connsiteY152" fmla="*/ 1416135 h 2414983"/>
                <a:gd name="connsiteX153" fmla="*/ 966915 w 1172194"/>
                <a:gd name="connsiteY153" fmla="*/ 1472650 h 2414983"/>
                <a:gd name="connsiteX154" fmla="*/ 933831 w 1172194"/>
                <a:gd name="connsiteY154" fmla="*/ 1453156 h 2414983"/>
                <a:gd name="connsiteX155" fmla="*/ 893318 w 1172194"/>
                <a:gd name="connsiteY155" fmla="*/ 1457855 h 2414983"/>
                <a:gd name="connsiteX156" fmla="*/ 845185 w 1172194"/>
                <a:gd name="connsiteY156" fmla="*/ 1500210 h 2414983"/>
                <a:gd name="connsiteX157" fmla="*/ 829437 w 1172194"/>
                <a:gd name="connsiteY157" fmla="*/ 1435629 h 2414983"/>
                <a:gd name="connsiteX158" fmla="*/ 778129 w 1172194"/>
                <a:gd name="connsiteY158" fmla="*/ 1306026 h 2414983"/>
                <a:gd name="connsiteX159" fmla="*/ 769366 w 1172194"/>
                <a:gd name="connsiteY159" fmla="*/ 1335871 h 2414983"/>
                <a:gd name="connsiteX160" fmla="*/ 735711 w 1172194"/>
                <a:gd name="connsiteY160" fmla="*/ 1353016 h 2414983"/>
                <a:gd name="connsiteX161" fmla="*/ 720725 w 1172194"/>
                <a:gd name="connsiteY161" fmla="*/ 1340951 h 2414983"/>
                <a:gd name="connsiteX162" fmla="*/ 608013 w 1172194"/>
                <a:gd name="connsiteY162" fmla="*/ 1218966 h 2414983"/>
                <a:gd name="connsiteX163" fmla="*/ 600647 w 1172194"/>
                <a:gd name="connsiteY163" fmla="*/ 1204679 h 2414983"/>
                <a:gd name="connsiteX164" fmla="*/ 554990 w 1172194"/>
                <a:gd name="connsiteY164" fmla="*/ 1176993 h 2414983"/>
                <a:gd name="connsiteX165" fmla="*/ 544132 w 1172194"/>
                <a:gd name="connsiteY165" fmla="*/ 1234397 h 2414983"/>
                <a:gd name="connsiteX166" fmla="*/ 580581 w 1172194"/>
                <a:gd name="connsiteY166" fmla="*/ 1322853 h 2414983"/>
                <a:gd name="connsiteX167" fmla="*/ 577533 w 1172194"/>
                <a:gd name="connsiteY167" fmla="*/ 1393847 h 2414983"/>
                <a:gd name="connsiteX168" fmla="*/ 626301 w 1172194"/>
                <a:gd name="connsiteY168" fmla="*/ 1372066 h 2414983"/>
                <a:gd name="connsiteX169" fmla="*/ 649161 w 1172194"/>
                <a:gd name="connsiteY169" fmla="*/ 1379178 h 2414983"/>
                <a:gd name="connsiteX170" fmla="*/ 636080 w 1172194"/>
                <a:gd name="connsiteY170" fmla="*/ 1404832 h 2414983"/>
                <a:gd name="connsiteX171" fmla="*/ 587693 w 1172194"/>
                <a:gd name="connsiteY171" fmla="*/ 1537992 h 2414983"/>
                <a:gd name="connsiteX172" fmla="*/ 594868 w 1172194"/>
                <a:gd name="connsiteY172" fmla="*/ 1569107 h 2414983"/>
                <a:gd name="connsiteX173" fmla="*/ 628587 w 1172194"/>
                <a:gd name="connsiteY173" fmla="*/ 1617558 h 2414983"/>
                <a:gd name="connsiteX174" fmla="*/ 632714 w 1172194"/>
                <a:gd name="connsiteY174" fmla="*/ 1640482 h 2414983"/>
                <a:gd name="connsiteX175" fmla="*/ 613982 w 1172194"/>
                <a:gd name="connsiteY175" fmla="*/ 1718397 h 2414983"/>
                <a:gd name="connsiteX176" fmla="*/ 659194 w 1172194"/>
                <a:gd name="connsiteY176" fmla="*/ 1783675 h 2414983"/>
                <a:gd name="connsiteX177" fmla="*/ 712788 w 1172194"/>
                <a:gd name="connsiteY177" fmla="*/ 1842540 h 2414983"/>
                <a:gd name="connsiteX178" fmla="*/ 706311 w 1172194"/>
                <a:gd name="connsiteY178" fmla="*/ 1862034 h 2414983"/>
                <a:gd name="connsiteX179" fmla="*/ 663893 w 1172194"/>
                <a:gd name="connsiteY179" fmla="*/ 1875560 h 2414983"/>
                <a:gd name="connsiteX180" fmla="*/ 628142 w 1172194"/>
                <a:gd name="connsiteY180" fmla="*/ 1921661 h 2414983"/>
                <a:gd name="connsiteX181" fmla="*/ 678942 w 1172194"/>
                <a:gd name="connsiteY181" fmla="*/ 2006942 h 2414983"/>
                <a:gd name="connsiteX182" fmla="*/ 696214 w 1172194"/>
                <a:gd name="connsiteY182" fmla="*/ 2021928 h 2414983"/>
                <a:gd name="connsiteX183" fmla="*/ 770700 w 1172194"/>
                <a:gd name="connsiteY183" fmla="*/ 2098001 h 2414983"/>
                <a:gd name="connsiteX184" fmla="*/ 777113 w 1172194"/>
                <a:gd name="connsiteY184" fmla="*/ 2136990 h 2414983"/>
                <a:gd name="connsiteX185" fmla="*/ 789496 w 1172194"/>
                <a:gd name="connsiteY185" fmla="*/ 2183219 h 2414983"/>
                <a:gd name="connsiteX186" fmla="*/ 838264 w 1172194"/>
                <a:gd name="connsiteY186" fmla="*/ 2259419 h 2414983"/>
                <a:gd name="connsiteX187" fmla="*/ 774954 w 1172194"/>
                <a:gd name="connsiteY187" fmla="*/ 2258086 h 2414983"/>
                <a:gd name="connsiteX188" fmla="*/ 845884 w 1172194"/>
                <a:gd name="connsiteY188" fmla="*/ 2275739 h 2414983"/>
                <a:gd name="connsiteX189" fmla="*/ 783844 w 1172194"/>
                <a:gd name="connsiteY189" fmla="*/ 2356067 h 2414983"/>
                <a:gd name="connsiteX190" fmla="*/ 754444 w 1172194"/>
                <a:gd name="connsiteY190" fmla="*/ 2349463 h 2414983"/>
                <a:gd name="connsiteX191" fmla="*/ 724027 w 1172194"/>
                <a:gd name="connsiteY191" fmla="*/ 2349463 h 2414983"/>
                <a:gd name="connsiteX192" fmla="*/ 644906 w 1172194"/>
                <a:gd name="connsiteY192" fmla="*/ 2351177 h 2414983"/>
                <a:gd name="connsiteX193" fmla="*/ 585788 w 1172194"/>
                <a:gd name="connsiteY193" fmla="*/ 2382737 h 2414983"/>
                <a:gd name="connsiteX194" fmla="*/ 564642 w 1172194"/>
                <a:gd name="connsiteY194" fmla="*/ 2408455 h 2414983"/>
                <a:gd name="connsiteX195" fmla="*/ 478028 w 1172194"/>
                <a:gd name="connsiteY195" fmla="*/ 2412963 h 2414983"/>
                <a:gd name="connsiteX196" fmla="*/ 442151 w 1172194"/>
                <a:gd name="connsiteY196" fmla="*/ 2365846 h 2414983"/>
                <a:gd name="connsiteX197" fmla="*/ 426910 w 1172194"/>
                <a:gd name="connsiteY197" fmla="*/ 2365846 h 2414983"/>
                <a:gd name="connsiteX198" fmla="*/ 398844 w 1172194"/>
                <a:gd name="connsiteY198" fmla="*/ 2344128 h 2414983"/>
                <a:gd name="connsiteX199" fmla="*/ 365951 w 1172194"/>
                <a:gd name="connsiteY199" fmla="*/ 2161311 h 2414983"/>
                <a:gd name="connsiteX200" fmla="*/ 454470 w 1172194"/>
                <a:gd name="connsiteY200" fmla="*/ 2192871 h 2414983"/>
                <a:gd name="connsiteX201" fmla="*/ 462471 w 1172194"/>
                <a:gd name="connsiteY201" fmla="*/ 2098573 h 2414983"/>
                <a:gd name="connsiteX202" fmla="*/ 508254 w 1172194"/>
                <a:gd name="connsiteY202" fmla="*/ 2069172 h 2414983"/>
                <a:gd name="connsiteX203" fmla="*/ 537210 w 1172194"/>
                <a:gd name="connsiteY203" fmla="*/ 2111971 h 2414983"/>
                <a:gd name="connsiteX204" fmla="*/ 553657 w 1172194"/>
                <a:gd name="connsiteY204" fmla="*/ 2161692 h 2414983"/>
                <a:gd name="connsiteX205" fmla="*/ 539242 w 1172194"/>
                <a:gd name="connsiteY205" fmla="*/ 2109051 h 2414983"/>
                <a:gd name="connsiteX206" fmla="*/ 542735 w 1172194"/>
                <a:gd name="connsiteY206" fmla="*/ 2078189 h 2414983"/>
                <a:gd name="connsiteX207" fmla="*/ 488887 w 1172194"/>
                <a:gd name="connsiteY207" fmla="*/ 2037994 h 2414983"/>
                <a:gd name="connsiteX208" fmla="*/ 404368 w 1172194"/>
                <a:gd name="connsiteY208" fmla="*/ 1944521 h 2414983"/>
                <a:gd name="connsiteX209" fmla="*/ 415417 w 1172194"/>
                <a:gd name="connsiteY209" fmla="*/ 1990051 h 2414983"/>
                <a:gd name="connsiteX210" fmla="*/ 435039 w 1172194"/>
                <a:gd name="connsiteY210" fmla="*/ 2050694 h 2414983"/>
                <a:gd name="connsiteX211" fmla="*/ 405003 w 1172194"/>
                <a:gd name="connsiteY211" fmla="*/ 2098446 h 2414983"/>
                <a:gd name="connsiteX212" fmla="*/ 360871 w 1172194"/>
                <a:gd name="connsiteY212" fmla="*/ 2069680 h 2414983"/>
                <a:gd name="connsiteX213" fmla="*/ 327787 w 1172194"/>
                <a:gd name="connsiteY213" fmla="*/ 2038756 h 2414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1172194" h="2414983">
                  <a:moveTo>
                    <a:pt x="327533" y="2038565"/>
                  </a:moveTo>
                  <a:cubicBezTo>
                    <a:pt x="310642" y="2013482"/>
                    <a:pt x="305245" y="1984399"/>
                    <a:pt x="302514" y="1954491"/>
                  </a:cubicBezTo>
                  <a:cubicBezTo>
                    <a:pt x="301879" y="1947887"/>
                    <a:pt x="304229" y="1938869"/>
                    <a:pt x="300990" y="1934996"/>
                  </a:cubicBezTo>
                  <a:cubicBezTo>
                    <a:pt x="264859" y="1891816"/>
                    <a:pt x="319215" y="1874163"/>
                    <a:pt x="327724" y="1872956"/>
                  </a:cubicBezTo>
                  <a:cubicBezTo>
                    <a:pt x="375285" y="1865908"/>
                    <a:pt x="424307" y="1862860"/>
                    <a:pt x="472313" y="1874861"/>
                  </a:cubicBezTo>
                  <a:cubicBezTo>
                    <a:pt x="471996" y="1889149"/>
                    <a:pt x="479679" y="1886355"/>
                    <a:pt x="487490" y="1883053"/>
                  </a:cubicBezTo>
                  <a:cubicBezTo>
                    <a:pt x="491490" y="1889974"/>
                    <a:pt x="495745" y="1896705"/>
                    <a:pt x="499428" y="1903754"/>
                  </a:cubicBezTo>
                  <a:cubicBezTo>
                    <a:pt x="504571" y="1913533"/>
                    <a:pt x="504571" y="1931567"/>
                    <a:pt x="521335" y="1924138"/>
                  </a:cubicBezTo>
                  <a:cubicBezTo>
                    <a:pt x="536448" y="1917470"/>
                    <a:pt x="536067" y="1904071"/>
                    <a:pt x="534099" y="1886799"/>
                  </a:cubicBezTo>
                  <a:cubicBezTo>
                    <a:pt x="530479" y="1856002"/>
                    <a:pt x="497332" y="1850477"/>
                    <a:pt x="490474" y="1822537"/>
                  </a:cubicBezTo>
                  <a:cubicBezTo>
                    <a:pt x="521418" y="1826982"/>
                    <a:pt x="532702" y="1812459"/>
                    <a:pt x="524320" y="1778976"/>
                  </a:cubicBezTo>
                  <a:cubicBezTo>
                    <a:pt x="519176" y="1758592"/>
                    <a:pt x="527177" y="1741511"/>
                    <a:pt x="535369" y="1724619"/>
                  </a:cubicBezTo>
                  <a:cubicBezTo>
                    <a:pt x="542290" y="1710395"/>
                    <a:pt x="542544" y="1698965"/>
                    <a:pt x="528828" y="1689694"/>
                  </a:cubicBezTo>
                  <a:cubicBezTo>
                    <a:pt x="514604" y="1680106"/>
                    <a:pt x="501968" y="1682011"/>
                    <a:pt x="492316" y="1696552"/>
                  </a:cubicBezTo>
                  <a:cubicBezTo>
                    <a:pt x="477710" y="1718460"/>
                    <a:pt x="459232" y="1739415"/>
                    <a:pt x="472757" y="1770276"/>
                  </a:cubicBezTo>
                  <a:cubicBezTo>
                    <a:pt x="475869" y="1777452"/>
                    <a:pt x="479362" y="1786850"/>
                    <a:pt x="471297" y="1792501"/>
                  </a:cubicBezTo>
                  <a:cubicBezTo>
                    <a:pt x="462915" y="1798407"/>
                    <a:pt x="451739" y="1794978"/>
                    <a:pt x="446723" y="1788310"/>
                  </a:cubicBezTo>
                  <a:cubicBezTo>
                    <a:pt x="420180" y="1753068"/>
                    <a:pt x="386207" y="1741574"/>
                    <a:pt x="344805" y="1736812"/>
                  </a:cubicBezTo>
                  <a:cubicBezTo>
                    <a:pt x="317818" y="1733700"/>
                    <a:pt x="339789" y="1709570"/>
                    <a:pt x="342837" y="1694711"/>
                  </a:cubicBezTo>
                  <a:cubicBezTo>
                    <a:pt x="359220" y="1670708"/>
                    <a:pt x="346901" y="1656928"/>
                    <a:pt x="327660" y="1645625"/>
                  </a:cubicBezTo>
                  <a:cubicBezTo>
                    <a:pt x="336360" y="1576918"/>
                    <a:pt x="299784" y="1516973"/>
                    <a:pt x="294577" y="1450679"/>
                  </a:cubicBezTo>
                  <a:cubicBezTo>
                    <a:pt x="292608" y="1425342"/>
                    <a:pt x="262446" y="1417913"/>
                    <a:pt x="247269" y="1408960"/>
                  </a:cubicBezTo>
                  <a:cubicBezTo>
                    <a:pt x="228854" y="1398165"/>
                    <a:pt x="225743" y="1393847"/>
                    <a:pt x="231013" y="1375368"/>
                  </a:cubicBezTo>
                  <a:cubicBezTo>
                    <a:pt x="235712" y="1358921"/>
                    <a:pt x="234315" y="1340760"/>
                    <a:pt x="223012" y="1329266"/>
                  </a:cubicBezTo>
                  <a:cubicBezTo>
                    <a:pt x="208598" y="1314598"/>
                    <a:pt x="202311" y="1336760"/>
                    <a:pt x="192215" y="1342030"/>
                  </a:cubicBezTo>
                  <a:cubicBezTo>
                    <a:pt x="181356" y="1347682"/>
                    <a:pt x="172784" y="1345142"/>
                    <a:pt x="164592" y="1336950"/>
                  </a:cubicBezTo>
                  <a:cubicBezTo>
                    <a:pt x="135001" y="1307359"/>
                    <a:pt x="140208" y="1266465"/>
                    <a:pt x="175895" y="1248367"/>
                  </a:cubicBezTo>
                  <a:cubicBezTo>
                    <a:pt x="228664" y="1221570"/>
                    <a:pt x="231140" y="1213950"/>
                    <a:pt x="202057" y="1160419"/>
                  </a:cubicBezTo>
                  <a:cubicBezTo>
                    <a:pt x="194056" y="1145751"/>
                    <a:pt x="190500" y="1130384"/>
                    <a:pt x="190373" y="1113746"/>
                  </a:cubicBezTo>
                  <a:cubicBezTo>
                    <a:pt x="192596" y="1111016"/>
                    <a:pt x="199073" y="1108285"/>
                    <a:pt x="190373" y="1105555"/>
                  </a:cubicBezTo>
                  <a:cubicBezTo>
                    <a:pt x="164084" y="1048722"/>
                    <a:pt x="131128" y="995319"/>
                    <a:pt x="114173" y="933660"/>
                  </a:cubicBezTo>
                  <a:cubicBezTo>
                    <a:pt x="141605" y="905656"/>
                    <a:pt x="115316" y="896893"/>
                    <a:pt x="98870" y="884574"/>
                  </a:cubicBezTo>
                  <a:cubicBezTo>
                    <a:pt x="81153" y="869207"/>
                    <a:pt x="71247" y="850792"/>
                    <a:pt x="72898" y="824884"/>
                  </a:cubicBezTo>
                  <a:cubicBezTo>
                    <a:pt x="76073" y="775734"/>
                    <a:pt x="36640" y="742270"/>
                    <a:pt x="30353" y="696295"/>
                  </a:cubicBezTo>
                  <a:cubicBezTo>
                    <a:pt x="38354" y="683405"/>
                    <a:pt x="42101" y="662577"/>
                    <a:pt x="62548" y="669117"/>
                  </a:cubicBezTo>
                  <a:cubicBezTo>
                    <a:pt x="97536" y="680230"/>
                    <a:pt x="84773" y="715092"/>
                    <a:pt x="90869" y="737634"/>
                  </a:cubicBezTo>
                  <a:cubicBezTo>
                    <a:pt x="85090" y="715219"/>
                    <a:pt x="87122" y="690136"/>
                    <a:pt x="103696" y="671340"/>
                  </a:cubicBezTo>
                  <a:cubicBezTo>
                    <a:pt x="121857" y="650702"/>
                    <a:pt x="141669" y="632478"/>
                    <a:pt x="151194" y="604537"/>
                  </a:cubicBezTo>
                  <a:cubicBezTo>
                    <a:pt x="154115" y="596029"/>
                    <a:pt x="163195" y="589679"/>
                    <a:pt x="172720" y="589869"/>
                  </a:cubicBezTo>
                  <a:cubicBezTo>
                    <a:pt x="216218" y="590758"/>
                    <a:pt x="260350" y="583011"/>
                    <a:pt x="302959" y="598695"/>
                  </a:cubicBezTo>
                  <a:cubicBezTo>
                    <a:pt x="318897" y="604537"/>
                    <a:pt x="326644" y="616666"/>
                    <a:pt x="327851" y="635462"/>
                  </a:cubicBezTo>
                  <a:cubicBezTo>
                    <a:pt x="329692" y="664038"/>
                    <a:pt x="363474" y="703852"/>
                    <a:pt x="387350" y="708170"/>
                  </a:cubicBezTo>
                  <a:cubicBezTo>
                    <a:pt x="398907" y="710266"/>
                    <a:pt x="403479" y="702836"/>
                    <a:pt x="405384" y="692549"/>
                  </a:cubicBezTo>
                  <a:cubicBezTo>
                    <a:pt x="408242" y="677372"/>
                    <a:pt x="405575" y="662640"/>
                    <a:pt x="400876" y="648416"/>
                  </a:cubicBezTo>
                  <a:cubicBezTo>
                    <a:pt x="396177" y="634192"/>
                    <a:pt x="390652" y="619397"/>
                    <a:pt x="393573" y="604665"/>
                  </a:cubicBezTo>
                  <a:cubicBezTo>
                    <a:pt x="400812" y="568596"/>
                    <a:pt x="396431" y="534814"/>
                    <a:pt x="377444" y="502238"/>
                  </a:cubicBezTo>
                  <a:cubicBezTo>
                    <a:pt x="361760" y="510621"/>
                    <a:pt x="342964" y="526496"/>
                    <a:pt x="322009" y="505794"/>
                  </a:cubicBezTo>
                  <a:cubicBezTo>
                    <a:pt x="301816" y="485856"/>
                    <a:pt x="316484" y="459630"/>
                    <a:pt x="311849" y="432769"/>
                  </a:cubicBezTo>
                  <a:cubicBezTo>
                    <a:pt x="284290" y="449279"/>
                    <a:pt x="260033" y="456582"/>
                    <a:pt x="235839" y="428705"/>
                  </a:cubicBezTo>
                  <a:cubicBezTo>
                    <a:pt x="225933" y="417275"/>
                    <a:pt x="214757" y="431245"/>
                    <a:pt x="211963" y="444136"/>
                  </a:cubicBezTo>
                  <a:cubicBezTo>
                    <a:pt x="207264" y="465472"/>
                    <a:pt x="207328" y="487189"/>
                    <a:pt x="210122" y="509033"/>
                  </a:cubicBezTo>
                  <a:cubicBezTo>
                    <a:pt x="217170" y="563580"/>
                    <a:pt x="209423" y="575836"/>
                    <a:pt x="159004" y="583392"/>
                  </a:cubicBezTo>
                  <a:cubicBezTo>
                    <a:pt x="143828" y="585678"/>
                    <a:pt x="141351" y="593235"/>
                    <a:pt x="139129" y="606950"/>
                  </a:cubicBezTo>
                  <a:cubicBezTo>
                    <a:pt x="130429" y="661180"/>
                    <a:pt x="115570" y="670578"/>
                    <a:pt x="67437" y="653369"/>
                  </a:cubicBezTo>
                  <a:cubicBezTo>
                    <a:pt x="52642" y="648099"/>
                    <a:pt x="37656" y="647464"/>
                    <a:pt x="22416" y="647527"/>
                  </a:cubicBezTo>
                  <a:cubicBezTo>
                    <a:pt x="11430" y="626953"/>
                    <a:pt x="1778" y="605935"/>
                    <a:pt x="0" y="581741"/>
                  </a:cubicBezTo>
                  <a:cubicBezTo>
                    <a:pt x="18415" y="559770"/>
                    <a:pt x="54039" y="567390"/>
                    <a:pt x="67437" y="535005"/>
                  </a:cubicBezTo>
                  <a:cubicBezTo>
                    <a:pt x="72962" y="521670"/>
                    <a:pt x="85408" y="511065"/>
                    <a:pt x="79756" y="494618"/>
                  </a:cubicBezTo>
                  <a:cubicBezTo>
                    <a:pt x="73914" y="477664"/>
                    <a:pt x="59690" y="475378"/>
                    <a:pt x="45212" y="475823"/>
                  </a:cubicBezTo>
                  <a:cubicBezTo>
                    <a:pt x="24575" y="476394"/>
                    <a:pt x="10478" y="466869"/>
                    <a:pt x="6922" y="444898"/>
                  </a:cubicBezTo>
                  <a:cubicBezTo>
                    <a:pt x="3175" y="421911"/>
                    <a:pt x="-317" y="392637"/>
                    <a:pt x="22987" y="383049"/>
                  </a:cubicBezTo>
                  <a:cubicBezTo>
                    <a:pt x="93028" y="354474"/>
                    <a:pt x="93409" y="293704"/>
                    <a:pt x="91059" y="229949"/>
                  </a:cubicBezTo>
                  <a:cubicBezTo>
                    <a:pt x="94806" y="219472"/>
                    <a:pt x="94806" y="210391"/>
                    <a:pt x="83439" y="205375"/>
                  </a:cubicBezTo>
                  <a:cubicBezTo>
                    <a:pt x="70168" y="191023"/>
                    <a:pt x="64326" y="173752"/>
                    <a:pt x="66167" y="153622"/>
                  </a:cubicBezTo>
                  <a:cubicBezTo>
                    <a:pt x="69596" y="116728"/>
                    <a:pt x="91440" y="102758"/>
                    <a:pt x="120460" y="122253"/>
                  </a:cubicBezTo>
                  <a:cubicBezTo>
                    <a:pt x="139065" y="134762"/>
                    <a:pt x="153924" y="132222"/>
                    <a:pt x="169228" y="119903"/>
                  </a:cubicBezTo>
                  <a:cubicBezTo>
                    <a:pt x="201549" y="93804"/>
                    <a:pt x="232410" y="66690"/>
                    <a:pt x="276162" y="63832"/>
                  </a:cubicBezTo>
                  <a:cubicBezTo>
                    <a:pt x="296672" y="62499"/>
                    <a:pt x="310452" y="42115"/>
                    <a:pt x="326200" y="28463"/>
                  </a:cubicBezTo>
                  <a:cubicBezTo>
                    <a:pt x="369062" y="-8685"/>
                    <a:pt x="394907" y="-8939"/>
                    <a:pt x="423799" y="24589"/>
                  </a:cubicBezTo>
                  <a:cubicBezTo>
                    <a:pt x="428244" y="29796"/>
                    <a:pt x="432245" y="34305"/>
                    <a:pt x="433260" y="41036"/>
                  </a:cubicBezTo>
                  <a:cubicBezTo>
                    <a:pt x="439103" y="81803"/>
                    <a:pt x="402717" y="153495"/>
                    <a:pt x="366395" y="171148"/>
                  </a:cubicBezTo>
                  <a:cubicBezTo>
                    <a:pt x="345821" y="181117"/>
                    <a:pt x="330327" y="195088"/>
                    <a:pt x="321437" y="218138"/>
                  </a:cubicBezTo>
                  <a:cubicBezTo>
                    <a:pt x="309499" y="249063"/>
                    <a:pt x="288481" y="260239"/>
                    <a:pt x="257175" y="251603"/>
                  </a:cubicBezTo>
                  <a:cubicBezTo>
                    <a:pt x="240094" y="246904"/>
                    <a:pt x="222568" y="243094"/>
                    <a:pt x="205105" y="239665"/>
                  </a:cubicBezTo>
                  <a:cubicBezTo>
                    <a:pt x="189548" y="236617"/>
                    <a:pt x="176594" y="239474"/>
                    <a:pt x="173228" y="258779"/>
                  </a:cubicBezTo>
                  <a:cubicBezTo>
                    <a:pt x="169863" y="277955"/>
                    <a:pt x="176213" y="291862"/>
                    <a:pt x="196152" y="292306"/>
                  </a:cubicBezTo>
                  <a:cubicBezTo>
                    <a:pt x="219012" y="292751"/>
                    <a:pt x="231013" y="305007"/>
                    <a:pt x="243332" y="325644"/>
                  </a:cubicBezTo>
                  <a:cubicBezTo>
                    <a:pt x="263843" y="359998"/>
                    <a:pt x="300101" y="350600"/>
                    <a:pt x="330581" y="348377"/>
                  </a:cubicBezTo>
                  <a:cubicBezTo>
                    <a:pt x="353251" y="346726"/>
                    <a:pt x="374460" y="340630"/>
                    <a:pt x="397320" y="350918"/>
                  </a:cubicBezTo>
                  <a:cubicBezTo>
                    <a:pt x="416243" y="359426"/>
                    <a:pt x="425260" y="344694"/>
                    <a:pt x="427927" y="326152"/>
                  </a:cubicBezTo>
                  <a:cubicBezTo>
                    <a:pt x="430911" y="305388"/>
                    <a:pt x="424561" y="285639"/>
                    <a:pt x="419989" y="265891"/>
                  </a:cubicBezTo>
                  <a:cubicBezTo>
                    <a:pt x="415798" y="247920"/>
                    <a:pt x="404305" y="229949"/>
                    <a:pt x="420624" y="212487"/>
                  </a:cubicBezTo>
                  <a:cubicBezTo>
                    <a:pt x="438849" y="192929"/>
                    <a:pt x="455676" y="209312"/>
                    <a:pt x="472948" y="215281"/>
                  </a:cubicBezTo>
                  <a:cubicBezTo>
                    <a:pt x="486093" y="241760"/>
                    <a:pt x="480949" y="270907"/>
                    <a:pt x="483171" y="298847"/>
                  </a:cubicBezTo>
                  <a:cubicBezTo>
                    <a:pt x="486855" y="346028"/>
                    <a:pt x="501523" y="359998"/>
                    <a:pt x="544068" y="350219"/>
                  </a:cubicBezTo>
                  <a:cubicBezTo>
                    <a:pt x="569151" y="344377"/>
                    <a:pt x="583883" y="351299"/>
                    <a:pt x="586994" y="379619"/>
                  </a:cubicBezTo>
                  <a:cubicBezTo>
                    <a:pt x="589979" y="407433"/>
                    <a:pt x="576390" y="428261"/>
                    <a:pt x="551752" y="425721"/>
                  </a:cubicBezTo>
                  <a:cubicBezTo>
                    <a:pt x="456057" y="415815"/>
                    <a:pt x="448501" y="464265"/>
                    <a:pt x="455295" y="551578"/>
                  </a:cubicBezTo>
                  <a:cubicBezTo>
                    <a:pt x="459677" y="607776"/>
                    <a:pt x="475361" y="663974"/>
                    <a:pt x="461201" y="721696"/>
                  </a:cubicBezTo>
                  <a:cubicBezTo>
                    <a:pt x="453327" y="753700"/>
                    <a:pt x="447866" y="784688"/>
                    <a:pt x="411988" y="793133"/>
                  </a:cubicBezTo>
                  <a:cubicBezTo>
                    <a:pt x="404305" y="806532"/>
                    <a:pt x="399732" y="822026"/>
                    <a:pt x="388557" y="833202"/>
                  </a:cubicBezTo>
                  <a:cubicBezTo>
                    <a:pt x="401447" y="822534"/>
                    <a:pt x="403670" y="804754"/>
                    <a:pt x="413195" y="791800"/>
                  </a:cubicBezTo>
                  <a:cubicBezTo>
                    <a:pt x="432816" y="772940"/>
                    <a:pt x="449072" y="785640"/>
                    <a:pt x="463106" y="799928"/>
                  </a:cubicBezTo>
                  <a:cubicBezTo>
                    <a:pt x="509397" y="847045"/>
                    <a:pt x="521716" y="893273"/>
                    <a:pt x="460693" y="925277"/>
                  </a:cubicBezTo>
                  <a:cubicBezTo>
                    <a:pt x="453898" y="928834"/>
                    <a:pt x="447929" y="934295"/>
                    <a:pt x="442785" y="940391"/>
                  </a:cubicBezTo>
                  <a:cubicBezTo>
                    <a:pt x="426847" y="959377"/>
                    <a:pt x="430213" y="971633"/>
                    <a:pt x="452819" y="977411"/>
                  </a:cubicBezTo>
                  <a:cubicBezTo>
                    <a:pt x="499301" y="989222"/>
                    <a:pt x="505778" y="1008971"/>
                    <a:pt x="475234" y="1049103"/>
                  </a:cubicBezTo>
                  <a:cubicBezTo>
                    <a:pt x="466916" y="1059962"/>
                    <a:pt x="458026" y="1070757"/>
                    <a:pt x="459296" y="1084917"/>
                  </a:cubicBezTo>
                  <a:cubicBezTo>
                    <a:pt x="463423" y="1132479"/>
                    <a:pt x="445770" y="1175659"/>
                    <a:pt x="437134" y="1220618"/>
                  </a:cubicBezTo>
                  <a:cubicBezTo>
                    <a:pt x="430276" y="1256559"/>
                    <a:pt x="406273" y="1276053"/>
                    <a:pt x="370078" y="1276498"/>
                  </a:cubicBezTo>
                  <a:cubicBezTo>
                    <a:pt x="350710" y="1259924"/>
                    <a:pt x="356934" y="1238906"/>
                    <a:pt x="364744" y="1220618"/>
                  </a:cubicBezTo>
                  <a:cubicBezTo>
                    <a:pt x="392303" y="1156419"/>
                    <a:pt x="379921" y="1089235"/>
                    <a:pt x="377571" y="1023449"/>
                  </a:cubicBezTo>
                  <a:cubicBezTo>
                    <a:pt x="375920" y="977983"/>
                    <a:pt x="349123" y="948582"/>
                    <a:pt x="306260" y="939565"/>
                  </a:cubicBezTo>
                  <a:cubicBezTo>
                    <a:pt x="279972" y="934041"/>
                    <a:pt x="262192" y="922928"/>
                    <a:pt x="251905" y="895750"/>
                  </a:cubicBezTo>
                  <a:cubicBezTo>
                    <a:pt x="247333" y="883685"/>
                    <a:pt x="238316" y="869588"/>
                    <a:pt x="223838" y="872318"/>
                  </a:cubicBezTo>
                  <a:cubicBezTo>
                    <a:pt x="207328" y="875430"/>
                    <a:pt x="210185" y="892892"/>
                    <a:pt x="209550" y="905910"/>
                  </a:cubicBezTo>
                  <a:cubicBezTo>
                    <a:pt x="205613" y="981602"/>
                    <a:pt x="246253" y="1017861"/>
                    <a:pt x="315151" y="999890"/>
                  </a:cubicBezTo>
                  <a:cubicBezTo>
                    <a:pt x="333820" y="995001"/>
                    <a:pt x="352933" y="986809"/>
                    <a:pt x="366585" y="1009289"/>
                  </a:cubicBezTo>
                  <a:cubicBezTo>
                    <a:pt x="381191" y="1033355"/>
                    <a:pt x="363919" y="1047135"/>
                    <a:pt x="352806" y="1065994"/>
                  </a:cubicBezTo>
                  <a:cubicBezTo>
                    <a:pt x="320739" y="1120732"/>
                    <a:pt x="293053" y="1178326"/>
                    <a:pt x="273622" y="1240049"/>
                  </a:cubicBezTo>
                  <a:cubicBezTo>
                    <a:pt x="266065" y="1264115"/>
                    <a:pt x="280162" y="1274847"/>
                    <a:pt x="295974" y="1285134"/>
                  </a:cubicBezTo>
                  <a:cubicBezTo>
                    <a:pt x="319850" y="1308756"/>
                    <a:pt x="306197" y="1344507"/>
                    <a:pt x="319215" y="1367113"/>
                  </a:cubicBezTo>
                  <a:cubicBezTo>
                    <a:pt x="315341" y="1353143"/>
                    <a:pt x="311849" y="1334791"/>
                    <a:pt x="311849" y="1315551"/>
                  </a:cubicBezTo>
                  <a:cubicBezTo>
                    <a:pt x="311849" y="1302342"/>
                    <a:pt x="314071" y="1290912"/>
                    <a:pt x="325819" y="1285324"/>
                  </a:cubicBezTo>
                  <a:cubicBezTo>
                    <a:pt x="338836" y="1279101"/>
                    <a:pt x="350393" y="1281006"/>
                    <a:pt x="356997" y="1296754"/>
                  </a:cubicBezTo>
                  <a:cubicBezTo>
                    <a:pt x="355664" y="1312185"/>
                    <a:pt x="358839" y="1323869"/>
                    <a:pt x="370523" y="1336061"/>
                  </a:cubicBezTo>
                  <a:cubicBezTo>
                    <a:pt x="397002" y="1363874"/>
                    <a:pt x="426847" y="1388322"/>
                    <a:pt x="435229" y="1432963"/>
                  </a:cubicBezTo>
                  <a:cubicBezTo>
                    <a:pt x="440817" y="1462871"/>
                    <a:pt x="470154" y="1462935"/>
                    <a:pt x="495237" y="1462554"/>
                  </a:cubicBezTo>
                  <a:cubicBezTo>
                    <a:pt x="520891" y="1462173"/>
                    <a:pt x="548958" y="1460649"/>
                    <a:pt x="544513" y="1499701"/>
                  </a:cubicBezTo>
                  <a:cubicBezTo>
                    <a:pt x="542925" y="1479953"/>
                    <a:pt x="543179" y="1456331"/>
                    <a:pt x="539560" y="1433407"/>
                  </a:cubicBezTo>
                  <a:cubicBezTo>
                    <a:pt x="534924" y="1403117"/>
                    <a:pt x="518859" y="1398228"/>
                    <a:pt x="497586" y="1418739"/>
                  </a:cubicBezTo>
                  <a:cubicBezTo>
                    <a:pt x="491998" y="1424136"/>
                    <a:pt x="487744" y="1431185"/>
                    <a:pt x="481584" y="1436074"/>
                  </a:cubicBezTo>
                  <a:cubicBezTo>
                    <a:pt x="461137" y="1452457"/>
                    <a:pt x="442405" y="1448012"/>
                    <a:pt x="433260" y="1422803"/>
                  </a:cubicBezTo>
                  <a:cubicBezTo>
                    <a:pt x="419799" y="1385845"/>
                    <a:pt x="405511" y="1350476"/>
                    <a:pt x="369570" y="1331299"/>
                  </a:cubicBezTo>
                  <a:cubicBezTo>
                    <a:pt x="358394" y="1325329"/>
                    <a:pt x="355791" y="1312503"/>
                    <a:pt x="360235" y="1299231"/>
                  </a:cubicBezTo>
                  <a:cubicBezTo>
                    <a:pt x="382715" y="1279482"/>
                    <a:pt x="405956" y="1279991"/>
                    <a:pt x="429324" y="1297072"/>
                  </a:cubicBezTo>
                  <a:cubicBezTo>
                    <a:pt x="445326" y="1308820"/>
                    <a:pt x="462534" y="1317265"/>
                    <a:pt x="481711" y="1319741"/>
                  </a:cubicBezTo>
                  <a:cubicBezTo>
                    <a:pt x="497777" y="1321837"/>
                    <a:pt x="504381" y="1317265"/>
                    <a:pt x="499745" y="1296500"/>
                  </a:cubicBezTo>
                  <a:cubicBezTo>
                    <a:pt x="483934" y="1225634"/>
                    <a:pt x="494221" y="1155657"/>
                    <a:pt x="513652" y="1087458"/>
                  </a:cubicBezTo>
                  <a:cubicBezTo>
                    <a:pt x="520510" y="1063391"/>
                    <a:pt x="572707" y="1039388"/>
                    <a:pt x="596837" y="1044722"/>
                  </a:cubicBezTo>
                  <a:cubicBezTo>
                    <a:pt x="624015" y="1050754"/>
                    <a:pt x="650367" y="1057041"/>
                    <a:pt x="679133" y="1055390"/>
                  </a:cubicBezTo>
                  <a:cubicBezTo>
                    <a:pt x="735584" y="1052278"/>
                    <a:pt x="780733" y="1025418"/>
                    <a:pt x="820293" y="986365"/>
                  </a:cubicBezTo>
                  <a:cubicBezTo>
                    <a:pt x="856679" y="950487"/>
                    <a:pt x="906780" y="936898"/>
                    <a:pt x="940118" y="895623"/>
                  </a:cubicBezTo>
                  <a:cubicBezTo>
                    <a:pt x="952564" y="880320"/>
                    <a:pt x="968756" y="894607"/>
                    <a:pt x="976313" y="910355"/>
                  </a:cubicBezTo>
                  <a:cubicBezTo>
                    <a:pt x="981583" y="921341"/>
                    <a:pt x="985139" y="932707"/>
                    <a:pt x="995998" y="939057"/>
                  </a:cubicBezTo>
                  <a:cubicBezTo>
                    <a:pt x="1035114" y="961790"/>
                    <a:pt x="1045020" y="1000779"/>
                    <a:pt x="1048576" y="1044468"/>
                  </a:cubicBezTo>
                  <a:cubicBezTo>
                    <a:pt x="1049909" y="1060914"/>
                    <a:pt x="1049401" y="1074377"/>
                    <a:pt x="1035685" y="1083584"/>
                  </a:cubicBezTo>
                  <a:cubicBezTo>
                    <a:pt x="1021271" y="1093172"/>
                    <a:pt x="1007047" y="1091585"/>
                    <a:pt x="993077" y="1081489"/>
                  </a:cubicBezTo>
                  <a:cubicBezTo>
                    <a:pt x="984060" y="1074948"/>
                    <a:pt x="976757" y="1062692"/>
                    <a:pt x="963359" y="1067836"/>
                  </a:cubicBezTo>
                  <a:cubicBezTo>
                    <a:pt x="959549" y="1069296"/>
                    <a:pt x="959485" y="1074694"/>
                    <a:pt x="961136" y="1078694"/>
                  </a:cubicBezTo>
                  <a:cubicBezTo>
                    <a:pt x="967804" y="1094315"/>
                    <a:pt x="980567" y="1099269"/>
                    <a:pt x="995172" y="1100348"/>
                  </a:cubicBezTo>
                  <a:cubicBezTo>
                    <a:pt x="1009777" y="1101364"/>
                    <a:pt x="1023366" y="1096221"/>
                    <a:pt x="1033844" y="1086060"/>
                  </a:cubicBezTo>
                  <a:cubicBezTo>
                    <a:pt x="1055624" y="1064851"/>
                    <a:pt x="1076071" y="1072916"/>
                    <a:pt x="1088708" y="1093808"/>
                  </a:cubicBezTo>
                  <a:cubicBezTo>
                    <a:pt x="1104964" y="1120795"/>
                    <a:pt x="1128522" y="1135400"/>
                    <a:pt x="1152081" y="1151720"/>
                  </a:cubicBezTo>
                  <a:cubicBezTo>
                    <a:pt x="1180021" y="1171087"/>
                    <a:pt x="1178750" y="1185756"/>
                    <a:pt x="1148906" y="1207473"/>
                  </a:cubicBezTo>
                  <a:cubicBezTo>
                    <a:pt x="1139190" y="1208553"/>
                    <a:pt x="1130046" y="1211791"/>
                    <a:pt x="1121029" y="1215665"/>
                  </a:cubicBezTo>
                  <a:cubicBezTo>
                    <a:pt x="1109663" y="1221062"/>
                    <a:pt x="1097153" y="1216998"/>
                    <a:pt x="1085596" y="1220745"/>
                  </a:cubicBezTo>
                  <a:cubicBezTo>
                    <a:pt x="1055370" y="1220618"/>
                    <a:pt x="1026414" y="1227412"/>
                    <a:pt x="998093" y="1238207"/>
                  </a:cubicBezTo>
                  <a:cubicBezTo>
                    <a:pt x="994474" y="1238969"/>
                    <a:pt x="990918" y="1238779"/>
                    <a:pt x="987616" y="1238017"/>
                  </a:cubicBezTo>
                  <a:cubicBezTo>
                    <a:pt x="974979" y="1239477"/>
                    <a:pt x="981456" y="1245573"/>
                    <a:pt x="985520" y="1250399"/>
                  </a:cubicBezTo>
                  <a:cubicBezTo>
                    <a:pt x="988886" y="1254400"/>
                    <a:pt x="993966" y="1257575"/>
                    <a:pt x="995363" y="1262401"/>
                  </a:cubicBezTo>
                  <a:cubicBezTo>
                    <a:pt x="1002348" y="1286086"/>
                    <a:pt x="1031748" y="1309201"/>
                    <a:pt x="998093" y="1334664"/>
                  </a:cubicBezTo>
                  <a:cubicBezTo>
                    <a:pt x="976376" y="1358604"/>
                    <a:pt x="962978" y="1381337"/>
                    <a:pt x="985584" y="1416135"/>
                  </a:cubicBezTo>
                  <a:cubicBezTo>
                    <a:pt x="998474" y="1436010"/>
                    <a:pt x="983933" y="1459569"/>
                    <a:pt x="966915" y="1472650"/>
                  </a:cubicBezTo>
                  <a:cubicBezTo>
                    <a:pt x="947674" y="1487446"/>
                    <a:pt x="941451" y="1467189"/>
                    <a:pt x="933831" y="1453156"/>
                  </a:cubicBezTo>
                  <a:cubicBezTo>
                    <a:pt x="917385" y="1423057"/>
                    <a:pt x="905320" y="1445409"/>
                    <a:pt x="893318" y="1457855"/>
                  </a:cubicBezTo>
                  <a:cubicBezTo>
                    <a:pt x="878078" y="1473603"/>
                    <a:pt x="875157" y="1510814"/>
                    <a:pt x="845185" y="1500210"/>
                  </a:cubicBezTo>
                  <a:cubicBezTo>
                    <a:pt x="815340" y="1489668"/>
                    <a:pt x="834136" y="1457664"/>
                    <a:pt x="829437" y="1435629"/>
                  </a:cubicBezTo>
                  <a:cubicBezTo>
                    <a:pt x="819658" y="1389655"/>
                    <a:pt x="799275" y="1348444"/>
                    <a:pt x="778129" y="1306026"/>
                  </a:cubicBezTo>
                  <a:cubicBezTo>
                    <a:pt x="766699" y="1316757"/>
                    <a:pt x="770382" y="1326981"/>
                    <a:pt x="769366" y="1335871"/>
                  </a:cubicBezTo>
                  <a:cubicBezTo>
                    <a:pt x="766636" y="1361271"/>
                    <a:pt x="758317" y="1372891"/>
                    <a:pt x="735711" y="1353016"/>
                  </a:cubicBezTo>
                  <a:cubicBezTo>
                    <a:pt x="730822" y="1348698"/>
                    <a:pt x="726059" y="1341649"/>
                    <a:pt x="720725" y="1340951"/>
                  </a:cubicBezTo>
                  <a:cubicBezTo>
                    <a:pt x="653098" y="1331997"/>
                    <a:pt x="626174" y="1280308"/>
                    <a:pt x="608013" y="1218966"/>
                  </a:cubicBezTo>
                  <a:cubicBezTo>
                    <a:pt x="606552" y="1213886"/>
                    <a:pt x="602933" y="1209569"/>
                    <a:pt x="600647" y="1204679"/>
                  </a:cubicBezTo>
                  <a:cubicBezTo>
                    <a:pt x="591058" y="1184422"/>
                    <a:pt x="580073" y="1162388"/>
                    <a:pt x="554990" y="1176993"/>
                  </a:cubicBezTo>
                  <a:cubicBezTo>
                    <a:pt x="533337" y="1189566"/>
                    <a:pt x="534607" y="1212490"/>
                    <a:pt x="544132" y="1234397"/>
                  </a:cubicBezTo>
                  <a:cubicBezTo>
                    <a:pt x="556768" y="1263480"/>
                    <a:pt x="558927" y="1296564"/>
                    <a:pt x="580581" y="1322853"/>
                  </a:cubicBezTo>
                  <a:cubicBezTo>
                    <a:pt x="595249" y="1340633"/>
                    <a:pt x="583946" y="1366795"/>
                    <a:pt x="577533" y="1393847"/>
                  </a:cubicBezTo>
                  <a:cubicBezTo>
                    <a:pt x="597027" y="1385020"/>
                    <a:pt x="611378" y="1377654"/>
                    <a:pt x="626301" y="1372066"/>
                  </a:cubicBezTo>
                  <a:cubicBezTo>
                    <a:pt x="634619" y="1368891"/>
                    <a:pt x="645033" y="1367557"/>
                    <a:pt x="649161" y="1379178"/>
                  </a:cubicBezTo>
                  <a:cubicBezTo>
                    <a:pt x="653606" y="1391941"/>
                    <a:pt x="645732" y="1399244"/>
                    <a:pt x="636080" y="1404832"/>
                  </a:cubicBezTo>
                  <a:cubicBezTo>
                    <a:pt x="576199" y="1439249"/>
                    <a:pt x="565468" y="1469158"/>
                    <a:pt x="587693" y="1537992"/>
                  </a:cubicBezTo>
                  <a:cubicBezTo>
                    <a:pt x="590995" y="1548216"/>
                    <a:pt x="597091" y="1559963"/>
                    <a:pt x="594868" y="1569107"/>
                  </a:cubicBezTo>
                  <a:cubicBezTo>
                    <a:pt x="586994" y="1602000"/>
                    <a:pt x="587947" y="1622193"/>
                    <a:pt x="628587" y="1617558"/>
                  </a:cubicBezTo>
                  <a:cubicBezTo>
                    <a:pt x="644271" y="1615780"/>
                    <a:pt x="640842" y="1631909"/>
                    <a:pt x="632714" y="1640482"/>
                  </a:cubicBezTo>
                  <a:cubicBezTo>
                    <a:pt x="611632" y="1662580"/>
                    <a:pt x="595249" y="1683344"/>
                    <a:pt x="613982" y="1718397"/>
                  </a:cubicBezTo>
                  <a:cubicBezTo>
                    <a:pt x="626745" y="1742336"/>
                    <a:pt x="628396" y="1770721"/>
                    <a:pt x="659194" y="1783675"/>
                  </a:cubicBezTo>
                  <a:cubicBezTo>
                    <a:pt x="682117" y="1793327"/>
                    <a:pt x="683387" y="1833078"/>
                    <a:pt x="712788" y="1842540"/>
                  </a:cubicBezTo>
                  <a:cubicBezTo>
                    <a:pt x="719455" y="1844699"/>
                    <a:pt x="712724" y="1857208"/>
                    <a:pt x="706311" y="1862034"/>
                  </a:cubicBezTo>
                  <a:cubicBezTo>
                    <a:pt x="693738" y="1871559"/>
                    <a:pt x="680593" y="1877592"/>
                    <a:pt x="663893" y="1875560"/>
                  </a:cubicBezTo>
                  <a:cubicBezTo>
                    <a:pt x="631762" y="1871686"/>
                    <a:pt x="619760" y="1897658"/>
                    <a:pt x="628142" y="1921661"/>
                  </a:cubicBezTo>
                  <a:cubicBezTo>
                    <a:pt x="638874" y="1952522"/>
                    <a:pt x="642239" y="1992146"/>
                    <a:pt x="678942" y="2006942"/>
                  </a:cubicBezTo>
                  <a:cubicBezTo>
                    <a:pt x="685673" y="2009609"/>
                    <a:pt x="694182" y="2015451"/>
                    <a:pt x="696214" y="2021928"/>
                  </a:cubicBezTo>
                  <a:cubicBezTo>
                    <a:pt x="708851" y="2061552"/>
                    <a:pt x="727520" y="2090826"/>
                    <a:pt x="770700" y="2098001"/>
                  </a:cubicBezTo>
                  <a:cubicBezTo>
                    <a:pt x="786067" y="2100605"/>
                    <a:pt x="782955" y="2122385"/>
                    <a:pt x="777113" y="2136990"/>
                  </a:cubicBezTo>
                  <a:cubicBezTo>
                    <a:pt x="769493" y="2156231"/>
                    <a:pt x="773621" y="2171535"/>
                    <a:pt x="789496" y="2183219"/>
                  </a:cubicBezTo>
                  <a:cubicBezTo>
                    <a:pt x="814896" y="2201952"/>
                    <a:pt x="826897" y="2230400"/>
                    <a:pt x="838264" y="2259419"/>
                  </a:cubicBezTo>
                  <a:cubicBezTo>
                    <a:pt x="816547" y="2294598"/>
                    <a:pt x="794766" y="2248751"/>
                    <a:pt x="774954" y="2258086"/>
                  </a:cubicBezTo>
                  <a:cubicBezTo>
                    <a:pt x="798322" y="2259800"/>
                    <a:pt x="819595" y="2280755"/>
                    <a:pt x="845884" y="2275739"/>
                  </a:cubicBezTo>
                  <a:cubicBezTo>
                    <a:pt x="860235" y="2333460"/>
                    <a:pt x="837375" y="2363242"/>
                    <a:pt x="783844" y="2356067"/>
                  </a:cubicBezTo>
                  <a:cubicBezTo>
                    <a:pt x="773938" y="2354733"/>
                    <a:pt x="764223" y="2351685"/>
                    <a:pt x="754444" y="2349463"/>
                  </a:cubicBezTo>
                  <a:cubicBezTo>
                    <a:pt x="744284" y="2358924"/>
                    <a:pt x="734124" y="2359178"/>
                    <a:pt x="724027" y="2349463"/>
                  </a:cubicBezTo>
                  <a:cubicBezTo>
                    <a:pt x="698373" y="2355686"/>
                    <a:pt x="674942" y="2385213"/>
                    <a:pt x="644906" y="2351177"/>
                  </a:cubicBezTo>
                  <a:cubicBezTo>
                    <a:pt x="639445" y="2345018"/>
                    <a:pt x="594106" y="2346478"/>
                    <a:pt x="585788" y="2382737"/>
                  </a:cubicBezTo>
                  <a:cubicBezTo>
                    <a:pt x="582867" y="2395564"/>
                    <a:pt x="577469" y="2405660"/>
                    <a:pt x="564642" y="2408455"/>
                  </a:cubicBezTo>
                  <a:cubicBezTo>
                    <a:pt x="536004" y="2414678"/>
                    <a:pt x="507175" y="2417027"/>
                    <a:pt x="478028" y="2412963"/>
                  </a:cubicBezTo>
                  <a:cubicBezTo>
                    <a:pt x="452310" y="2409280"/>
                    <a:pt x="449771" y="2385340"/>
                    <a:pt x="442151" y="2365846"/>
                  </a:cubicBezTo>
                  <a:cubicBezTo>
                    <a:pt x="437071" y="2343557"/>
                    <a:pt x="431991" y="2361020"/>
                    <a:pt x="426910" y="2365846"/>
                  </a:cubicBezTo>
                  <a:cubicBezTo>
                    <a:pt x="406210" y="2375625"/>
                    <a:pt x="403225" y="2357590"/>
                    <a:pt x="398844" y="2344128"/>
                  </a:cubicBezTo>
                  <a:cubicBezTo>
                    <a:pt x="379540" y="2284946"/>
                    <a:pt x="365887" y="2224494"/>
                    <a:pt x="365951" y="2161311"/>
                  </a:cubicBezTo>
                  <a:cubicBezTo>
                    <a:pt x="413893" y="2127529"/>
                    <a:pt x="423799" y="2131085"/>
                    <a:pt x="454470" y="2192871"/>
                  </a:cubicBezTo>
                  <a:cubicBezTo>
                    <a:pt x="445199" y="2159978"/>
                    <a:pt x="444945" y="2129116"/>
                    <a:pt x="462471" y="2098573"/>
                  </a:cubicBezTo>
                  <a:cubicBezTo>
                    <a:pt x="473774" y="2078888"/>
                    <a:pt x="486918" y="2068537"/>
                    <a:pt x="508254" y="2069172"/>
                  </a:cubicBezTo>
                  <a:cubicBezTo>
                    <a:pt x="538163" y="2069998"/>
                    <a:pt x="547497" y="2082063"/>
                    <a:pt x="537210" y="2111971"/>
                  </a:cubicBezTo>
                  <a:cubicBezTo>
                    <a:pt x="529527" y="2134260"/>
                    <a:pt x="530987" y="2150897"/>
                    <a:pt x="553657" y="2161692"/>
                  </a:cubicBezTo>
                  <a:cubicBezTo>
                    <a:pt x="530543" y="2149310"/>
                    <a:pt x="526796" y="2131149"/>
                    <a:pt x="539242" y="2109051"/>
                  </a:cubicBezTo>
                  <a:cubicBezTo>
                    <a:pt x="544894" y="2099017"/>
                    <a:pt x="544513" y="2089048"/>
                    <a:pt x="542735" y="2078189"/>
                  </a:cubicBezTo>
                  <a:cubicBezTo>
                    <a:pt x="534797" y="2029802"/>
                    <a:pt x="534988" y="2029802"/>
                    <a:pt x="488887" y="2037994"/>
                  </a:cubicBezTo>
                  <a:cubicBezTo>
                    <a:pt x="450088" y="2044915"/>
                    <a:pt x="406845" y="1996782"/>
                    <a:pt x="404368" y="1944521"/>
                  </a:cubicBezTo>
                  <a:cubicBezTo>
                    <a:pt x="400114" y="1961475"/>
                    <a:pt x="405194" y="1976271"/>
                    <a:pt x="415417" y="1990051"/>
                  </a:cubicBezTo>
                  <a:cubicBezTo>
                    <a:pt x="428562" y="2007640"/>
                    <a:pt x="435229" y="2028405"/>
                    <a:pt x="435039" y="2050694"/>
                  </a:cubicBezTo>
                  <a:cubicBezTo>
                    <a:pt x="434785" y="2072855"/>
                    <a:pt x="423990" y="2090762"/>
                    <a:pt x="405003" y="2098446"/>
                  </a:cubicBezTo>
                  <a:cubicBezTo>
                    <a:pt x="381318" y="2108034"/>
                    <a:pt x="370523" y="2086825"/>
                    <a:pt x="360871" y="2069680"/>
                  </a:cubicBezTo>
                  <a:cubicBezTo>
                    <a:pt x="352679" y="2055012"/>
                    <a:pt x="350266" y="2035136"/>
                    <a:pt x="327787" y="203875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7" name="Полилиния: фигура 326">
              <a:extLst>
                <a:ext uri="{FF2B5EF4-FFF2-40B4-BE49-F238E27FC236}">
                  <a16:creationId xmlns="" xmlns:a16="http://schemas.microsoft.com/office/drawing/2014/main" id="{488A170E-DEF1-4ADD-8899-C5995B308D83}"/>
                </a:ext>
              </a:extLst>
            </p:cNvPr>
            <p:cNvSpPr/>
            <p:nvPr/>
          </p:nvSpPr>
          <p:spPr>
            <a:xfrm>
              <a:off x="286174" y="5458936"/>
              <a:ext cx="610052" cy="1247119"/>
            </a:xfrm>
            <a:custGeom>
              <a:avLst/>
              <a:gdLst>
                <a:gd name="connsiteX0" fmla="*/ 233827 w 610052"/>
                <a:gd name="connsiteY0" fmla="*/ 302700 h 1247119"/>
                <a:gd name="connsiteX1" fmla="*/ 245892 w 610052"/>
                <a:gd name="connsiteY1" fmla="*/ 398459 h 1247119"/>
                <a:gd name="connsiteX2" fmla="*/ 291104 w 610052"/>
                <a:gd name="connsiteY2" fmla="*/ 660271 h 1247119"/>
                <a:gd name="connsiteX3" fmla="*/ 341396 w 610052"/>
                <a:gd name="connsiteY3" fmla="*/ 696846 h 1247119"/>
                <a:gd name="connsiteX4" fmla="*/ 383878 w 610052"/>
                <a:gd name="connsiteY4" fmla="*/ 691894 h 1247119"/>
                <a:gd name="connsiteX5" fmla="*/ 351620 w 610052"/>
                <a:gd name="connsiteY5" fmla="*/ 645920 h 1247119"/>
                <a:gd name="connsiteX6" fmla="*/ 342793 w 610052"/>
                <a:gd name="connsiteY6" fmla="*/ 626425 h 1247119"/>
                <a:gd name="connsiteX7" fmla="*/ 423121 w 610052"/>
                <a:gd name="connsiteY7" fmla="*/ 700530 h 1247119"/>
                <a:gd name="connsiteX8" fmla="*/ 482493 w 610052"/>
                <a:gd name="connsiteY8" fmla="*/ 790573 h 1247119"/>
                <a:gd name="connsiteX9" fmla="*/ 508909 w 610052"/>
                <a:gd name="connsiteY9" fmla="*/ 859535 h 1247119"/>
                <a:gd name="connsiteX10" fmla="*/ 540913 w 610052"/>
                <a:gd name="connsiteY10" fmla="*/ 937323 h 1247119"/>
                <a:gd name="connsiteX11" fmla="*/ 599651 w 610052"/>
                <a:gd name="connsiteY11" fmla="*/ 1031049 h 1247119"/>
                <a:gd name="connsiteX12" fmla="*/ 605366 w 610052"/>
                <a:gd name="connsiteY12" fmla="*/ 1109789 h 1247119"/>
                <a:gd name="connsiteX13" fmla="*/ 599714 w 610052"/>
                <a:gd name="connsiteY13" fmla="*/ 1219264 h 1247119"/>
                <a:gd name="connsiteX14" fmla="*/ 544469 w 610052"/>
                <a:gd name="connsiteY14" fmla="*/ 1225931 h 1247119"/>
                <a:gd name="connsiteX15" fmla="*/ 523959 w 610052"/>
                <a:gd name="connsiteY15" fmla="*/ 1138174 h 1247119"/>
                <a:gd name="connsiteX16" fmla="*/ 522435 w 610052"/>
                <a:gd name="connsiteY16" fmla="*/ 1123569 h 1247119"/>
                <a:gd name="connsiteX17" fmla="*/ 505861 w 610052"/>
                <a:gd name="connsiteY17" fmla="*/ 1128522 h 1247119"/>
                <a:gd name="connsiteX18" fmla="*/ 457601 w 610052"/>
                <a:gd name="connsiteY18" fmla="*/ 1132650 h 1247119"/>
                <a:gd name="connsiteX19" fmla="*/ 270721 w 610052"/>
                <a:gd name="connsiteY19" fmla="*/ 1087882 h 1247119"/>
                <a:gd name="connsiteX20" fmla="*/ 261767 w 610052"/>
                <a:gd name="connsiteY20" fmla="*/ 1107948 h 1247119"/>
                <a:gd name="connsiteX21" fmla="*/ 250337 w 610052"/>
                <a:gd name="connsiteY21" fmla="*/ 1132839 h 1247119"/>
                <a:gd name="connsiteX22" fmla="*/ 203030 w 610052"/>
                <a:gd name="connsiteY22" fmla="*/ 1102233 h 1247119"/>
                <a:gd name="connsiteX23" fmla="*/ 173058 w 610052"/>
                <a:gd name="connsiteY23" fmla="*/ 1022921 h 1247119"/>
                <a:gd name="connsiteX24" fmla="*/ 128544 w 610052"/>
                <a:gd name="connsiteY24" fmla="*/ 971104 h 1247119"/>
                <a:gd name="connsiteX25" fmla="*/ 56091 w 610052"/>
                <a:gd name="connsiteY25" fmla="*/ 746313 h 1247119"/>
                <a:gd name="connsiteX26" fmla="*/ 35834 w 610052"/>
                <a:gd name="connsiteY26" fmla="*/ 643125 h 1247119"/>
                <a:gd name="connsiteX27" fmla="*/ 43010 w 610052"/>
                <a:gd name="connsiteY27" fmla="*/ 596008 h 1247119"/>
                <a:gd name="connsiteX28" fmla="*/ 35961 w 610052"/>
                <a:gd name="connsiteY28" fmla="*/ 529269 h 1247119"/>
                <a:gd name="connsiteX29" fmla="*/ 40724 w 610052"/>
                <a:gd name="connsiteY29" fmla="*/ 438591 h 1247119"/>
                <a:gd name="connsiteX30" fmla="*/ 79141 w 610052"/>
                <a:gd name="connsiteY30" fmla="*/ 456689 h 1247119"/>
                <a:gd name="connsiteX31" fmla="*/ 114955 w 610052"/>
                <a:gd name="connsiteY31" fmla="*/ 597024 h 1247119"/>
                <a:gd name="connsiteX32" fmla="*/ 158834 w 610052"/>
                <a:gd name="connsiteY32" fmla="*/ 643760 h 1247119"/>
                <a:gd name="connsiteX33" fmla="*/ 215984 w 610052"/>
                <a:gd name="connsiteY33" fmla="*/ 640141 h 1247119"/>
                <a:gd name="connsiteX34" fmla="*/ 196807 w 610052"/>
                <a:gd name="connsiteY34" fmla="*/ 583245 h 1247119"/>
                <a:gd name="connsiteX35" fmla="*/ 189314 w 610052"/>
                <a:gd name="connsiteY35" fmla="*/ 539176 h 1247119"/>
                <a:gd name="connsiteX36" fmla="*/ 152992 w 610052"/>
                <a:gd name="connsiteY36" fmla="*/ 469706 h 1247119"/>
                <a:gd name="connsiteX37" fmla="*/ 144483 w 610052"/>
                <a:gd name="connsiteY37" fmla="*/ 427986 h 1247119"/>
                <a:gd name="connsiteX38" fmla="*/ 68219 w 610052"/>
                <a:gd name="connsiteY38" fmla="*/ 436305 h 1247119"/>
                <a:gd name="connsiteX39" fmla="*/ 31516 w 610052"/>
                <a:gd name="connsiteY39" fmla="*/ 434908 h 1247119"/>
                <a:gd name="connsiteX40" fmla="*/ 1544 w 610052"/>
                <a:gd name="connsiteY40" fmla="*/ 304478 h 1247119"/>
                <a:gd name="connsiteX41" fmla="*/ 20531 w 610052"/>
                <a:gd name="connsiteY41" fmla="*/ 261933 h 1247119"/>
                <a:gd name="connsiteX42" fmla="*/ 43010 w 610052"/>
                <a:gd name="connsiteY42" fmla="*/ 242121 h 1247119"/>
                <a:gd name="connsiteX43" fmla="*/ 55011 w 610052"/>
                <a:gd name="connsiteY43" fmla="*/ 268791 h 1247119"/>
                <a:gd name="connsiteX44" fmla="*/ 64790 w 610052"/>
                <a:gd name="connsiteY44" fmla="*/ 299081 h 1247119"/>
                <a:gd name="connsiteX45" fmla="*/ 84793 w 610052"/>
                <a:gd name="connsiteY45" fmla="*/ 273236 h 1247119"/>
                <a:gd name="connsiteX46" fmla="*/ 88730 w 610052"/>
                <a:gd name="connsiteY46" fmla="*/ 170619 h 1247119"/>
                <a:gd name="connsiteX47" fmla="*/ 66378 w 610052"/>
                <a:gd name="connsiteY47" fmla="*/ 147061 h 1247119"/>
                <a:gd name="connsiteX48" fmla="*/ 51265 w 610052"/>
                <a:gd name="connsiteY48" fmla="*/ 175763 h 1247119"/>
                <a:gd name="connsiteX49" fmla="*/ 38184 w 610052"/>
                <a:gd name="connsiteY49" fmla="*/ 211006 h 1247119"/>
                <a:gd name="connsiteX50" fmla="*/ 20213 w 610052"/>
                <a:gd name="connsiteY50" fmla="*/ 99880 h 1247119"/>
                <a:gd name="connsiteX51" fmla="*/ 47836 w 610052"/>
                <a:gd name="connsiteY51" fmla="*/ 92006 h 1247119"/>
                <a:gd name="connsiteX52" fmla="*/ 73744 w 610052"/>
                <a:gd name="connsiteY52" fmla="*/ 102738 h 1247119"/>
                <a:gd name="connsiteX53" fmla="*/ 62695 w 610052"/>
                <a:gd name="connsiteY53" fmla="*/ 65273 h 1247119"/>
                <a:gd name="connsiteX54" fmla="*/ 20594 w 610052"/>
                <a:gd name="connsiteY54" fmla="*/ 8186 h 1247119"/>
                <a:gd name="connsiteX55" fmla="*/ 120416 w 610052"/>
                <a:gd name="connsiteY55" fmla="*/ 82672 h 1247119"/>
                <a:gd name="connsiteX56" fmla="*/ 146070 w 610052"/>
                <a:gd name="connsiteY56" fmla="*/ 274760 h 1247119"/>
                <a:gd name="connsiteX57" fmla="*/ 193949 w 610052"/>
                <a:gd name="connsiteY57" fmla="*/ 311082 h 1247119"/>
                <a:gd name="connsiteX58" fmla="*/ 234018 w 610052"/>
                <a:gd name="connsiteY58" fmla="*/ 302700 h 1247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10052" h="1247119">
                  <a:moveTo>
                    <a:pt x="233827" y="302700"/>
                  </a:moveTo>
                  <a:cubicBezTo>
                    <a:pt x="250147" y="332800"/>
                    <a:pt x="245257" y="366391"/>
                    <a:pt x="245892" y="398459"/>
                  </a:cubicBezTo>
                  <a:cubicBezTo>
                    <a:pt x="247797" y="488439"/>
                    <a:pt x="279928" y="572132"/>
                    <a:pt x="291104" y="660271"/>
                  </a:cubicBezTo>
                  <a:cubicBezTo>
                    <a:pt x="294025" y="683131"/>
                    <a:pt x="298915" y="724088"/>
                    <a:pt x="341396" y="696846"/>
                  </a:cubicBezTo>
                  <a:cubicBezTo>
                    <a:pt x="354033" y="688719"/>
                    <a:pt x="377210" y="716532"/>
                    <a:pt x="383878" y="691894"/>
                  </a:cubicBezTo>
                  <a:cubicBezTo>
                    <a:pt x="389720" y="670303"/>
                    <a:pt x="365336" y="659318"/>
                    <a:pt x="351620" y="645920"/>
                  </a:cubicBezTo>
                  <a:cubicBezTo>
                    <a:pt x="347111" y="641538"/>
                    <a:pt x="340698" y="638299"/>
                    <a:pt x="342793" y="626425"/>
                  </a:cubicBezTo>
                  <a:cubicBezTo>
                    <a:pt x="382354" y="636140"/>
                    <a:pt x="412516" y="656778"/>
                    <a:pt x="423121" y="700530"/>
                  </a:cubicBezTo>
                  <a:cubicBezTo>
                    <a:pt x="432519" y="739201"/>
                    <a:pt x="448521" y="769935"/>
                    <a:pt x="482493" y="790573"/>
                  </a:cubicBezTo>
                  <a:cubicBezTo>
                    <a:pt x="505544" y="804607"/>
                    <a:pt x="518180" y="826832"/>
                    <a:pt x="508909" y="859535"/>
                  </a:cubicBezTo>
                  <a:cubicBezTo>
                    <a:pt x="499448" y="892999"/>
                    <a:pt x="523070" y="916494"/>
                    <a:pt x="540913" y="937323"/>
                  </a:cubicBezTo>
                  <a:cubicBezTo>
                    <a:pt x="565234" y="965771"/>
                    <a:pt x="581807" y="998600"/>
                    <a:pt x="599651" y="1031049"/>
                  </a:cubicBezTo>
                  <a:cubicBezTo>
                    <a:pt x="614383" y="1056322"/>
                    <a:pt x="610700" y="1081468"/>
                    <a:pt x="605366" y="1109789"/>
                  </a:cubicBezTo>
                  <a:cubicBezTo>
                    <a:pt x="598571" y="1145286"/>
                    <a:pt x="586125" y="1181989"/>
                    <a:pt x="599714" y="1219264"/>
                  </a:cubicBezTo>
                  <a:cubicBezTo>
                    <a:pt x="580474" y="1253554"/>
                    <a:pt x="565234" y="1256665"/>
                    <a:pt x="544469" y="1225931"/>
                  </a:cubicBezTo>
                  <a:cubicBezTo>
                    <a:pt x="527451" y="1200722"/>
                    <a:pt x="502813" y="1174877"/>
                    <a:pt x="523959" y="1138174"/>
                  </a:cubicBezTo>
                  <a:cubicBezTo>
                    <a:pt x="526753" y="1133412"/>
                    <a:pt x="527451" y="1127125"/>
                    <a:pt x="522435" y="1123569"/>
                  </a:cubicBezTo>
                  <a:cubicBezTo>
                    <a:pt x="515831" y="1118870"/>
                    <a:pt x="509798" y="1123442"/>
                    <a:pt x="505861" y="1128522"/>
                  </a:cubicBezTo>
                  <a:cubicBezTo>
                    <a:pt x="490431" y="1148334"/>
                    <a:pt x="477667" y="1138809"/>
                    <a:pt x="457601" y="1132650"/>
                  </a:cubicBezTo>
                  <a:cubicBezTo>
                    <a:pt x="396387" y="1113853"/>
                    <a:pt x="336697" y="1084008"/>
                    <a:pt x="270721" y="1087882"/>
                  </a:cubicBezTo>
                  <a:cubicBezTo>
                    <a:pt x="258973" y="1088516"/>
                    <a:pt x="244876" y="1089025"/>
                    <a:pt x="261767" y="1107948"/>
                  </a:cubicBezTo>
                  <a:cubicBezTo>
                    <a:pt x="274785" y="1122489"/>
                    <a:pt x="262085" y="1131189"/>
                    <a:pt x="250337" y="1132839"/>
                  </a:cubicBezTo>
                  <a:cubicBezTo>
                    <a:pt x="228176" y="1135888"/>
                    <a:pt x="211285" y="1127315"/>
                    <a:pt x="203030" y="1102233"/>
                  </a:cubicBezTo>
                  <a:cubicBezTo>
                    <a:pt x="194140" y="1075372"/>
                    <a:pt x="183154" y="1049337"/>
                    <a:pt x="173058" y="1022921"/>
                  </a:cubicBezTo>
                  <a:cubicBezTo>
                    <a:pt x="135212" y="1028826"/>
                    <a:pt x="130576" y="993076"/>
                    <a:pt x="128544" y="971104"/>
                  </a:cubicBezTo>
                  <a:cubicBezTo>
                    <a:pt x="120988" y="889443"/>
                    <a:pt x="77744" y="822133"/>
                    <a:pt x="56091" y="746313"/>
                  </a:cubicBezTo>
                  <a:cubicBezTo>
                    <a:pt x="46312" y="712023"/>
                    <a:pt x="45550" y="676781"/>
                    <a:pt x="35834" y="643125"/>
                  </a:cubicBezTo>
                  <a:cubicBezTo>
                    <a:pt x="33612" y="626552"/>
                    <a:pt x="37676" y="611629"/>
                    <a:pt x="43010" y="596008"/>
                  </a:cubicBezTo>
                  <a:cubicBezTo>
                    <a:pt x="50884" y="573339"/>
                    <a:pt x="51836" y="551367"/>
                    <a:pt x="35961" y="529269"/>
                  </a:cubicBezTo>
                  <a:cubicBezTo>
                    <a:pt x="16594" y="502282"/>
                    <a:pt x="20213" y="467674"/>
                    <a:pt x="40724" y="438591"/>
                  </a:cubicBezTo>
                  <a:cubicBezTo>
                    <a:pt x="60853" y="426589"/>
                    <a:pt x="70505" y="439099"/>
                    <a:pt x="79141" y="456689"/>
                  </a:cubicBezTo>
                  <a:cubicBezTo>
                    <a:pt x="100795" y="500694"/>
                    <a:pt x="112479" y="547939"/>
                    <a:pt x="114955" y="597024"/>
                  </a:cubicBezTo>
                  <a:cubicBezTo>
                    <a:pt x="116606" y="629536"/>
                    <a:pt x="122829" y="651063"/>
                    <a:pt x="158834" y="643760"/>
                  </a:cubicBezTo>
                  <a:cubicBezTo>
                    <a:pt x="178074" y="639823"/>
                    <a:pt x="201887" y="661795"/>
                    <a:pt x="215984" y="640141"/>
                  </a:cubicBezTo>
                  <a:cubicBezTo>
                    <a:pt x="230906" y="617217"/>
                    <a:pt x="203411" y="602485"/>
                    <a:pt x="196807" y="583245"/>
                  </a:cubicBezTo>
                  <a:cubicBezTo>
                    <a:pt x="191917" y="569021"/>
                    <a:pt x="191409" y="553844"/>
                    <a:pt x="189314" y="539176"/>
                  </a:cubicBezTo>
                  <a:cubicBezTo>
                    <a:pt x="185313" y="510981"/>
                    <a:pt x="184488" y="483232"/>
                    <a:pt x="152992" y="469706"/>
                  </a:cubicBezTo>
                  <a:cubicBezTo>
                    <a:pt x="137688" y="463165"/>
                    <a:pt x="136101" y="444052"/>
                    <a:pt x="144483" y="427986"/>
                  </a:cubicBezTo>
                  <a:cubicBezTo>
                    <a:pt x="111336" y="463483"/>
                    <a:pt x="109113" y="464308"/>
                    <a:pt x="68219" y="436305"/>
                  </a:cubicBezTo>
                  <a:cubicBezTo>
                    <a:pt x="55202" y="427415"/>
                    <a:pt x="43518" y="440750"/>
                    <a:pt x="31516" y="434908"/>
                  </a:cubicBezTo>
                  <a:cubicBezTo>
                    <a:pt x="-3218" y="397951"/>
                    <a:pt x="-1631" y="351469"/>
                    <a:pt x="1544" y="304478"/>
                  </a:cubicBezTo>
                  <a:cubicBezTo>
                    <a:pt x="1989" y="287270"/>
                    <a:pt x="1925" y="269807"/>
                    <a:pt x="20531" y="261933"/>
                  </a:cubicBezTo>
                  <a:cubicBezTo>
                    <a:pt x="23134" y="248915"/>
                    <a:pt x="27706" y="237295"/>
                    <a:pt x="43010" y="242121"/>
                  </a:cubicBezTo>
                  <a:cubicBezTo>
                    <a:pt x="54948" y="245931"/>
                    <a:pt x="55837" y="257170"/>
                    <a:pt x="55011" y="268791"/>
                  </a:cubicBezTo>
                  <a:cubicBezTo>
                    <a:pt x="54186" y="280475"/>
                    <a:pt x="49677" y="296858"/>
                    <a:pt x="64790" y="299081"/>
                  </a:cubicBezTo>
                  <a:cubicBezTo>
                    <a:pt x="78697" y="301176"/>
                    <a:pt x="79078" y="283079"/>
                    <a:pt x="84793" y="273236"/>
                  </a:cubicBezTo>
                  <a:cubicBezTo>
                    <a:pt x="104160" y="239899"/>
                    <a:pt x="88603" y="204783"/>
                    <a:pt x="88730" y="170619"/>
                  </a:cubicBezTo>
                  <a:cubicBezTo>
                    <a:pt x="88730" y="160460"/>
                    <a:pt x="79903" y="145855"/>
                    <a:pt x="66378" y="147061"/>
                  </a:cubicBezTo>
                  <a:cubicBezTo>
                    <a:pt x="51201" y="148458"/>
                    <a:pt x="53106" y="164016"/>
                    <a:pt x="51265" y="175763"/>
                  </a:cubicBezTo>
                  <a:cubicBezTo>
                    <a:pt x="49487" y="187130"/>
                    <a:pt x="53995" y="200719"/>
                    <a:pt x="38184" y="211006"/>
                  </a:cubicBezTo>
                  <a:cubicBezTo>
                    <a:pt x="15006" y="176716"/>
                    <a:pt x="16657" y="137790"/>
                    <a:pt x="20213" y="99880"/>
                  </a:cubicBezTo>
                  <a:cubicBezTo>
                    <a:pt x="21356" y="87752"/>
                    <a:pt x="33612" y="74607"/>
                    <a:pt x="47836" y="92006"/>
                  </a:cubicBezTo>
                  <a:cubicBezTo>
                    <a:pt x="54884" y="100579"/>
                    <a:pt x="61806" y="117533"/>
                    <a:pt x="73744" y="102738"/>
                  </a:cubicBezTo>
                  <a:cubicBezTo>
                    <a:pt x="85618" y="88133"/>
                    <a:pt x="74252" y="74417"/>
                    <a:pt x="62695" y="65273"/>
                  </a:cubicBezTo>
                  <a:cubicBezTo>
                    <a:pt x="43645" y="50223"/>
                    <a:pt x="19007" y="40507"/>
                    <a:pt x="20594" y="8186"/>
                  </a:cubicBezTo>
                  <a:cubicBezTo>
                    <a:pt x="73236" y="-14992"/>
                    <a:pt x="111653" y="11424"/>
                    <a:pt x="120416" y="82672"/>
                  </a:cubicBezTo>
                  <a:cubicBezTo>
                    <a:pt x="128354" y="146807"/>
                    <a:pt x="140419" y="210307"/>
                    <a:pt x="146070" y="274760"/>
                  </a:cubicBezTo>
                  <a:cubicBezTo>
                    <a:pt x="149245" y="310384"/>
                    <a:pt x="161628" y="319718"/>
                    <a:pt x="193949" y="311082"/>
                  </a:cubicBezTo>
                  <a:cubicBezTo>
                    <a:pt x="207157" y="307526"/>
                    <a:pt x="219095" y="297176"/>
                    <a:pt x="234018" y="302700"/>
                  </a:cubicBezTo>
                  <a:close/>
                </a:path>
              </a:pathLst>
            </a:custGeom>
            <a:solidFill>
              <a:srgbClr val="CECEC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8" name="Полилиния: фигура 327">
              <a:extLst>
                <a:ext uri="{FF2B5EF4-FFF2-40B4-BE49-F238E27FC236}">
                  <a16:creationId xmlns="" xmlns:a16="http://schemas.microsoft.com/office/drawing/2014/main" id="{A09585DF-66BB-4155-AADF-3DFA0FC3794E}"/>
                </a:ext>
              </a:extLst>
            </p:cNvPr>
            <p:cNvSpPr/>
            <p:nvPr/>
          </p:nvSpPr>
          <p:spPr>
            <a:xfrm>
              <a:off x="47336" y="5702076"/>
              <a:ext cx="484021" cy="1008385"/>
            </a:xfrm>
            <a:custGeom>
              <a:avLst/>
              <a:gdLst>
                <a:gd name="connsiteX0" fmla="*/ 259178 w 484021"/>
                <a:gd name="connsiteY0" fmla="*/ 18793 h 1008385"/>
                <a:gd name="connsiteX1" fmla="*/ 251685 w 484021"/>
                <a:gd name="connsiteY1" fmla="*/ 59624 h 1008385"/>
                <a:gd name="connsiteX2" fmla="*/ 254606 w 484021"/>
                <a:gd name="connsiteY2" fmla="*/ 103122 h 1008385"/>
                <a:gd name="connsiteX3" fmla="*/ 271751 w 484021"/>
                <a:gd name="connsiteY3" fmla="*/ 270635 h 1008385"/>
                <a:gd name="connsiteX4" fmla="*/ 297405 w 484021"/>
                <a:gd name="connsiteY4" fmla="*/ 403351 h 1008385"/>
                <a:gd name="connsiteX5" fmla="*/ 346046 w 484021"/>
                <a:gd name="connsiteY5" fmla="*/ 583946 h 1008385"/>
                <a:gd name="connsiteX6" fmla="*/ 411705 w 484021"/>
                <a:gd name="connsiteY6" fmla="*/ 779781 h 1008385"/>
                <a:gd name="connsiteX7" fmla="*/ 417484 w 484021"/>
                <a:gd name="connsiteY7" fmla="*/ 840360 h 1008385"/>
                <a:gd name="connsiteX8" fmla="*/ 463077 w 484021"/>
                <a:gd name="connsiteY8" fmla="*/ 906400 h 1008385"/>
                <a:gd name="connsiteX9" fmla="*/ 482698 w 484021"/>
                <a:gd name="connsiteY9" fmla="*/ 930213 h 1008385"/>
                <a:gd name="connsiteX10" fmla="*/ 460537 w 484021"/>
                <a:gd name="connsiteY10" fmla="*/ 928181 h 1008385"/>
                <a:gd name="connsiteX11" fmla="*/ 436851 w 484021"/>
                <a:gd name="connsiteY11" fmla="*/ 945644 h 1008385"/>
                <a:gd name="connsiteX12" fmla="*/ 427072 w 484021"/>
                <a:gd name="connsiteY12" fmla="*/ 993396 h 1008385"/>
                <a:gd name="connsiteX13" fmla="*/ 412531 w 484021"/>
                <a:gd name="connsiteY13" fmla="*/ 1008382 h 1008385"/>
                <a:gd name="connsiteX14" fmla="*/ 296770 w 484021"/>
                <a:gd name="connsiteY14" fmla="*/ 906909 h 1008385"/>
                <a:gd name="connsiteX15" fmla="*/ 227301 w 484021"/>
                <a:gd name="connsiteY15" fmla="*/ 815277 h 1008385"/>
                <a:gd name="connsiteX16" fmla="*/ 181391 w 484021"/>
                <a:gd name="connsiteY16" fmla="*/ 759969 h 1008385"/>
                <a:gd name="connsiteX17" fmla="*/ 184820 w 484021"/>
                <a:gd name="connsiteY17" fmla="*/ 737489 h 1008385"/>
                <a:gd name="connsiteX18" fmla="*/ 205711 w 484021"/>
                <a:gd name="connsiteY18" fmla="*/ 740538 h 1008385"/>
                <a:gd name="connsiteX19" fmla="*/ 229143 w 484021"/>
                <a:gd name="connsiteY19" fmla="*/ 752857 h 1008385"/>
                <a:gd name="connsiteX20" fmla="*/ 249526 w 484021"/>
                <a:gd name="connsiteY20" fmla="*/ 745999 h 1008385"/>
                <a:gd name="connsiteX21" fmla="*/ 240700 w 484021"/>
                <a:gd name="connsiteY21" fmla="*/ 727076 h 1008385"/>
                <a:gd name="connsiteX22" fmla="*/ 198472 w 484021"/>
                <a:gd name="connsiteY22" fmla="*/ 665163 h 1008385"/>
                <a:gd name="connsiteX23" fmla="*/ 178597 w 484021"/>
                <a:gd name="connsiteY23" fmla="*/ 632714 h 1008385"/>
                <a:gd name="connsiteX24" fmla="*/ 168310 w 484021"/>
                <a:gd name="connsiteY24" fmla="*/ 451675 h 1008385"/>
                <a:gd name="connsiteX25" fmla="*/ 145577 w 484021"/>
                <a:gd name="connsiteY25" fmla="*/ 376554 h 1008385"/>
                <a:gd name="connsiteX26" fmla="*/ 140370 w 484021"/>
                <a:gd name="connsiteY26" fmla="*/ 191069 h 1008385"/>
                <a:gd name="connsiteX27" fmla="*/ 137322 w 484021"/>
                <a:gd name="connsiteY27" fmla="*/ 165352 h 1008385"/>
                <a:gd name="connsiteX28" fmla="*/ 122907 w 484021"/>
                <a:gd name="connsiteY28" fmla="*/ 164526 h 1008385"/>
                <a:gd name="connsiteX29" fmla="*/ 115859 w 484021"/>
                <a:gd name="connsiteY29" fmla="*/ 189863 h 1008385"/>
                <a:gd name="connsiteX30" fmla="*/ 143227 w 484021"/>
                <a:gd name="connsiteY30" fmla="*/ 366394 h 1008385"/>
                <a:gd name="connsiteX31" fmla="*/ 156054 w 484021"/>
                <a:gd name="connsiteY31" fmla="*/ 499998 h 1008385"/>
                <a:gd name="connsiteX32" fmla="*/ 137449 w 484021"/>
                <a:gd name="connsiteY32" fmla="*/ 526033 h 1008385"/>
                <a:gd name="connsiteX33" fmla="*/ 143418 w 484021"/>
                <a:gd name="connsiteY33" fmla="*/ 671894 h 1008385"/>
                <a:gd name="connsiteX34" fmla="*/ 131734 w 484021"/>
                <a:gd name="connsiteY34" fmla="*/ 690944 h 1008385"/>
                <a:gd name="connsiteX35" fmla="*/ 107032 w 484021"/>
                <a:gd name="connsiteY35" fmla="*/ 681482 h 1008385"/>
                <a:gd name="connsiteX36" fmla="*/ 61122 w 484021"/>
                <a:gd name="connsiteY36" fmla="*/ 586295 h 1008385"/>
                <a:gd name="connsiteX37" fmla="*/ 66265 w 484021"/>
                <a:gd name="connsiteY37" fmla="*/ 557085 h 1008385"/>
                <a:gd name="connsiteX38" fmla="*/ 85569 w 484021"/>
                <a:gd name="connsiteY38" fmla="*/ 530860 h 1008385"/>
                <a:gd name="connsiteX39" fmla="*/ 60550 w 484021"/>
                <a:gd name="connsiteY39" fmla="*/ 517207 h 1008385"/>
                <a:gd name="connsiteX40" fmla="*/ 33563 w 484021"/>
                <a:gd name="connsiteY40" fmla="*/ 480313 h 1008385"/>
                <a:gd name="connsiteX41" fmla="*/ 30705 w 484021"/>
                <a:gd name="connsiteY41" fmla="*/ 411479 h 1008385"/>
                <a:gd name="connsiteX42" fmla="*/ 924 w 484021"/>
                <a:gd name="connsiteY42" fmla="*/ 259205 h 1008385"/>
                <a:gd name="connsiteX43" fmla="*/ 1940 w 484021"/>
                <a:gd name="connsiteY43" fmla="*/ 247966 h 1008385"/>
                <a:gd name="connsiteX44" fmla="*/ 19339 w 484021"/>
                <a:gd name="connsiteY44" fmla="*/ 173035 h 1008385"/>
                <a:gd name="connsiteX45" fmla="*/ 33626 w 484021"/>
                <a:gd name="connsiteY45" fmla="*/ 21016 h 1008385"/>
                <a:gd name="connsiteX46" fmla="*/ 63979 w 484021"/>
                <a:gd name="connsiteY46" fmla="*/ 56639 h 1008385"/>
                <a:gd name="connsiteX47" fmla="*/ 80426 w 484021"/>
                <a:gd name="connsiteY47" fmla="*/ 75118 h 1008385"/>
                <a:gd name="connsiteX48" fmla="*/ 91602 w 484021"/>
                <a:gd name="connsiteY48" fmla="*/ 51623 h 1008385"/>
                <a:gd name="connsiteX49" fmla="*/ 197774 w 484021"/>
                <a:gd name="connsiteY49" fmla="*/ 94993 h 1008385"/>
                <a:gd name="connsiteX50" fmla="*/ 227619 w 484021"/>
                <a:gd name="connsiteY50" fmla="*/ 59941 h 1008385"/>
                <a:gd name="connsiteX51" fmla="*/ 221269 w 484021"/>
                <a:gd name="connsiteY51" fmla="*/ 823 h 1008385"/>
                <a:gd name="connsiteX52" fmla="*/ 259242 w 484021"/>
                <a:gd name="connsiteY52" fmla="*/ 18920 h 100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84021" h="1008385">
                  <a:moveTo>
                    <a:pt x="259178" y="18793"/>
                  </a:moveTo>
                  <a:cubicBezTo>
                    <a:pt x="256702" y="32382"/>
                    <a:pt x="254162" y="46035"/>
                    <a:pt x="251685" y="59624"/>
                  </a:cubicBezTo>
                  <a:cubicBezTo>
                    <a:pt x="259242" y="73594"/>
                    <a:pt x="258607" y="90548"/>
                    <a:pt x="254606" y="103122"/>
                  </a:cubicBezTo>
                  <a:cubicBezTo>
                    <a:pt x="236001" y="161986"/>
                    <a:pt x="259178" y="218184"/>
                    <a:pt x="271751" y="270635"/>
                  </a:cubicBezTo>
                  <a:cubicBezTo>
                    <a:pt x="282356" y="314705"/>
                    <a:pt x="284642" y="360234"/>
                    <a:pt x="297405" y="403351"/>
                  </a:cubicBezTo>
                  <a:cubicBezTo>
                    <a:pt x="295500" y="469074"/>
                    <a:pt x="320075" y="531749"/>
                    <a:pt x="346046" y="583946"/>
                  </a:cubicBezTo>
                  <a:cubicBezTo>
                    <a:pt x="377796" y="647573"/>
                    <a:pt x="369224" y="723265"/>
                    <a:pt x="411705" y="779781"/>
                  </a:cubicBezTo>
                  <a:cubicBezTo>
                    <a:pt x="413674" y="799974"/>
                    <a:pt x="416468" y="820103"/>
                    <a:pt x="417484" y="840360"/>
                  </a:cubicBezTo>
                  <a:cubicBezTo>
                    <a:pt x="419135" y="873571"/>
                    <a:pt x="430628" y="897447"/>
                    <a:pt x="463077" y="906400"/>
                  </a:cubicBezTo>
                  <a:cubicBezTo>
                    <a:pt x="473427" y="909258"/>
                    <a:pt x="488604" y="914528"/>
                    <a:pt x="482698" y="930213"/>
                  </a:cubicBezTo>
                  <a:cubicBezTo>
                    <a:pt x="477745" y="943421"/>
                    <a:pt x="467966" y="931229"/>
                    <a:pt x="460537" y="928181"/>
                  </a:cubicBezTo>
                  <a:cubicBezTo>
                    <a:pt x="444789" y="921767"/>
                    <a:pt x="439899" y="933198"/>
                    <a:pt x="436851" y="945644"/>
                  </a:cubicBezTo>
                  <a:cubicBezTo>
                    <a:pt x="432978" y="961392"/>
                    <a:pt x="430565" y="977521"/>
                    <a:pt x="427072" y="993396"/>
                  </a:cubicBezTo>
                  <a:cubicBezTo>
                    <a:pt x="425294" y="1001397"/>
                    <a:pt x="422881" y="1008573"/>
                    <a:pt x="412531" y="1008382"/>
                  </a:cubicBezTo>
                  <a:cubicBezTo>
                    <a:pt x="353349" y="1007366"/>
                    <a:pt x="311248" y="970027"/>
                    <a:pt x="296770" y="906909"/>
                  </a:cubicBezTo>
                  <a:cubicBezTo>
                    <a:pt x="287182" y="865061"/>
                    <a:pt x="274228" y="827406"/>
                    <a:pt x="227301" y="815277"/>
                  </a:cubicBezTo>
                  <a:cubicBezTo>
                    <a:pt x="203870" y="809245"/>
                    <a:pt x="187360" y="787401"/>
                    <a:pt x="181391" y="759969"/>
                  </a:cubicBezTo>
                  <a:cubicBezTo>
                    <a:pt x="179613" y="751904"/>
                    <a:pt x="177644" y="743205"/>
                    <a:pt x="184820" y="737489"/>
                  </a:cubicBezTo>
                  <a:cubicBezTo>
                    <a:pt x="191995" y="731838"/>
                    <a:pt x="198917" y="736156"/>
                    <a:pt x="205711" y="740538"/>
                  </a:cubicBezTo>
                  <a:cubicBezTo>
                    <a:pt x="213141" y="745300"/>
                    <a:pt x="220888" y="750126"/>
                    <a:pt x="229143" y="752857"/>
                  </a:cubicBezTo>
                  <a:cubicBezTo>
                    <a:pt x="236445" y="755270"/>
                    <a:pt x="245081" y="753619"/>
                    <a:pt x="249526" y="745999"/>
                  </a:cubicBezTo>
                  <a:cubicBezTo>
                    <a:pt x="255241" y="736029"/>
                    <a:pt x="246732" y="731457"/>
                    <a:pt x="240700" y="727076"/>
                  </a:cubicBezTo>
                  <a:cubicBezTo>
                    <a:pt x="219745" y="711772"/>
                    <a:pt x="213331" y="685165"/>
                    <a:pt x="198472" y="665163"/>
                  </a:cubicBezTo>
                  <a:cubicBezTo>
                    <a:pt x="185518" y="658813"/>
                    <a:pt x="180057" y="646748"/>
                    <a:pt x="178597" y="632714"/>
                  </a:cubicBezTo>
                  <a:cubicBezTo>
                    <a:pt x="172183" y="572706"/>
                    <a:pt x="145450" y="514667"/>
                    <a:pt x="168310" y="451675"/>
                  </a:cubicBezTo>
                  <a:cubicBezTo>
                    <a:pt x="178279" y="424179"/>
                    <a:pt x="153133" y="401573"/>
                    <a:pt x="145577" y="376554"/>
                  </a:cubicBezTo>
                  <a:cubicBezTo>
                    <a:pt x="126717" y="314069"/>
                    <a:pt x="137131" y="252919"/>
                    <a:pt x="140370" y="191069"/>
                  </a:cubicBezTo>
                  <a:cubicBezTo>
                    <a:pt x="140814" y="181925"/>
                    <a:pt x="147101" y="172654"/>
                    <a:pt x="137322" y="165352"/>
                  </a:cubicBezTo>
                  <a:cubicBezTo>
                    <a:pt x="132940" y="162113"/>
                    <a:pt x="127606" y="161542"/>
                    <a:pt x="122907" y="164526"/>
                  </a:cubicBezTo>
                  <a:cubicBezTo>
                    <a:pt x="113573" y="170495"/>
                    <a:pt x="113954" y="180401"/>
                    <a:pt x="115859" y="189863"/>
                  </a:cubicBezTo>
                  <a:cubicBezTo>
                    <a:pt x="127860" y="248156"/>
                    <a:pt x="130845" y="307974"/>
                    <a:pt x="143227" y="366394"/>
                  </a:cubicBezTo>
                  <a:cubicBezTo>
                    <a:pt x="152498" y="409891"/>
                    <a:pt x="148117" y="455802"/>
                    <a:pt x="156054" y="499998"/>
                  </a:cubicBezTo>
                  <a:cubicBezTo>
                    <a:pt x="158721" y="514984"/>
                    <a:pt x="149704" y="522287"/>
                    <a:pt x="137449" y="526033"/>
                  </a:cubicBezTo>
                  <a:cubicBezTo>
                    <a:pt x="121574" y="575500"/>
                    <a:pt x="118907" y="624269"/>
                    <a:pt x="143418" y="671894"/>
                  </a:cubicBezTo>
                  <a:cubicBezTo>
                    <a:pt x="150530" y="685673"/>
                    <a:pt x="146339" y="693293"/>
                    <a:pt x="131734" y="690944"/>
                  </a:cubicBezTo>
                  <a:cubicBezTo>
                    <a:pt x="123225" y="689547"/>
                    <a:pt x="115224" y="684721"/>
                    <a:pt x="107032" y="681482"/>
                  </a:cubicBezTo>
                  <a:cubicBezTo>
                    <a:pt x="96301" y="647192"/>
                    <a:pt x="91157" y="610108"/>
                    <a:pt x="61122" y="586295"/>
                  </a:cubicBezTo>
                  <a:cubicBezTo>
                    <a:pt x="45310" y="573722"/>
                    <a:pt x="51152" y="564388"/>
                    <a:pt x="66265" y="557085"/>
                  </a:cubicBezTo>
                  <a:cubicBezTo>
                    <a:pt x="76870" y="552005"/>
                    <a:pt x="88427" y="545719"/>
                    <a:pt x="85569" y="530860"/>
                  </a:cubicBezTo>
                  <a:cubicBezTo>
                    <a:pt x="83029" y="517588"/>
                    <a:pt x="70202" y="518921"/>
                    <a:pt x="60550" y="517207"/>
                  </a:cubicBezTo>
                  <a:cubicBezTo>
                    <a:pt x="40865" y="513714"/>
                    <a:pt x="30705" y="500570"/>
                    <a:pt x="33563" y="480313"/>
                  </a:cubicBezTo>
                  <a:cubicBezTo>
                    <a:pt x="36801" y="456818"/>
                    <a:pt x="31340" y="434403"/>
                    <a:pt x="30705" y="411479"/>
                  </a:cubicBezTo>
                  <a:cubicBezTo>
                    <a:pt x="5496" y="364235"/>
                    <a:pt x="33118" y="305052"/>
                    <a:pt x="924" y="259205"/>
                  </a:cubicBezTo>
                  <a:cubicBezTo>
                    <a:pt x="-727" y="256919"/>
                    <a:pt x="-29" y="249807"/>
                    <a:pt x="1940" y="247966"/>
                  </a:cubicBezTo>
                  <a:cubicBezTo>
                    <a:pt x="25498" y="226439"/>
                    <a:pt x="13370" y="196403"/>
                    <a:pt x="19339" y="173035"/>
                  </a:cubicBezTo>
                  <a:cubicBezTo>
                    <a:pt x="31975" y="123442"/>
                    <a:pt x="25816" y="73911"/>
                    <a:pt x="33626" y="21016"/>
                  </a:cubicBezTo>
                  <a:cubicBezTo>
                    <a:pt x="49057" y="30541"/>
                    <a:pt x="57502" y="42415"/>
                    <a:pt x="63979" y="56639"/>
                  </a:cubicBezTo>
                  <a:cubicBezTo>
                    <a:pt x="67662" y="64640"/>
                    <a:pt x="68678" y="77531"/>
                    <a:pt x="80426" y="75118"/>
                  </a:cubicBezTo>
                  <a:cubicBezTo>
                    <a:pt x="91157" y="72895"/>
                    <a:pt x="90014" y="60703"/>
                    <a:pt x="91602" y="51623"/>
                  </a:cubicBezTo>
                  <a:cubicBezTo>
                    <a:pt x="119224" y="88072"/>
                    <a:pt x="157769" y="93787"/>
                    <a:pt x="197774" y="94993"/>
                  </a:cubicBezTo>
                  <a:cubicBezTo>
                    <a:pt x="219745" y="95629"/>
                    <a:pt x="223618" y="77785"/>
                    <a:pt x="227619" y="59941"/>
                  </a:cubicBezTo>
                  <a:cubicBezTo>
                    <a:pt x="232191" y="39621"/>
                    <a:pt x="220570" y="20825"/>
                    <a:pt x="221269" y="823"/>
                  </a:cubicBezTo>
                  <a:cubicBezTo>
                    <a:pt x="240065" y="-3877"/>
                    <a:pt x="247367" y="12824"/>
                    <a:pt x="259242" y="1892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29" name="Полилиния: фигура 328">
              <a:extLst>
                <a:ext uri="{FF2B5EF4-FFF2-40B4-BE49-F238E27FC236}">
                  <a16:creationId xmlns="" xmlns:a16="http://schemas.microsoft.com/office/drawing/2014/main" id="{419FB8D4-35DD-4DA3-8913-7434F02FC92C}"/>
                </a:ext>
              </a:extLst>
            </p:cNvPr>
            <p:cNvSpPr/>
            <p:nvPr/>
          </p:nvSpPr>
          <p:spPr>
            <a:xfrm>
              <a:off x="534797" y="4523090"/>
              <a:ext cx="404366" cy="413084"/>
            </a:xfrm>
            <a:custGeom>
              <a:avLst/>
              <a:gdLst>
                <a:gd name="connsiteX0" fmla="*/ 0 w 404366"/>
                <a:gd name="connsiteY0" fmla="*/ 256895 h 413084"/>
                <a:gd name="connsiteX1" fmla="*/ 48768 w 404366"/>
                <a:gd name="connsiteY1" fmla="*/ 238734 h 413084"/>
                <a:gd name="connsiteX2" fmla="*/ 89217 w 404366"/>
                <a:gd name="connsiteY2" fmla="*/ 243306 h 413084"/>
                <a:gd name="connsiteX3" fmla="*/ 92329 w 404366"/>
                <a:gd name="connsiteY3" fmla="*/ 197713 h 413084"/>
                <a:gd name="connsiteX4" fmla="*/ 89154 w 404366"/>
                <a:gd name="connsiteY4" fmla="*/ 160883 h 413084"/>
                <a:gd name="connsiteX5" fmla="*/ 123889 w 404366"/>
                <a:gd name="connsiteY5" fmla="*/ 164883 h 413084"/>
                <a:gd name="connsiteX6" fmla="*/ 159512 w 404366"/>
                <a:gd name="connsiteY6" fmla="*/ 168249 h 413084"/>
                <a:gd name="connsiteX7" fmla="*/ 168974 w 404366"/>
                <a:gd name="connsiteY7" fmla="*/ 127481 h 413084"/>
                <a:gd name="connsiteX8" fmla="*/ 170371 w 404366"/>
                <a:gd name="connsiteY8" fmla="*/ 38454 h 413084"/>
                <a:gd name="connsiteX9" fmla="*/ 200533 w 404366"/>
                <a:gd name="connsiteY9" fmla="*/ 798 h 413084"/>
                <a:gd name="connsiteX10" fmla="*/ 237172 w 404366"/>
                <a:gd name="connsiteY10" fmla="*/ 22642 h 413084"/>
                <a:gd name="connsiteX11" fmla="*/ 262763 w 404366"/>
                <a:gd name="connsiteY11" fmla="*/ 25817 h 413084"/>
                <a:gd name="connsiteX12" fmla="*/ 317754 w 404366"/>
                <a:gd name="connsiteY12" fmla="*/ 18642 h 413084"/>
                <a:gd name="connsiteX13" fmla="*/ 313309 w 404366"/>
                <a:gd name="connsiteY13" fmla="*/ 65315 h 413084"/>
                <a:gd name="connsiteX14" fmla="*/ 313309 w 404366"/>
                <a:gd name="connsiteY14" fmla="*/ 98843 h 413084"/>
                <a:gd name="connsiteX15" fmla="*/ 344869 w 404366"/>
                <a:gd name="connsiteY15" fmla="*/ 95795 h 413084"/>
                <a:gd name="connsiteX16" fmla="*/ 364363 w 404366"/>
                <a:gd name="connsiteY16" fmla="*/ 55028 h 413084"/>
                <a:gd name="connsiteX17" fmla="*/ 379476 w 404366"/>
                <a:gd name="connsiteY17" fmla="*/ 84301 h 413084"/>
                <a:gd name="connsiteX18" fmla="*/ 394081 w 404366"/>
                <a:gd name="connsiteY18" fmla="*/ 145198 h 413084"/>
                <a:gd name="connsiteX19" fmla="*/ 400812 w 404366"/>
                <a:gd name="connsiteY19" fmla="*/ 163423 h 413084"/>
                <a:gd name="connsiteX20" fmla="*/ 402780 w 404366"/>
                <a:gd name="connsiteY20" fmla="*/ 327254 h 413084"/>
                <a:gd name="connsiteX21" fmla="*/ 358902 w 404366"/>
                <a:gd name="connsiteY21" fmla="*/ 347002 h 413084"/>
                <a:gd name="connsiteX22" fmla="*/ 302641 w 404366"/>
                <a:gd name="connsiteY22" fmla="*/ 308076 h 413084"/>
                <a:gd name="connsiteX23" fmla="*/ 283782 w 404366"/>
                <a:gd name="connsiteY23" fmla="*/ 259689 h 413084"/>
                <a:gd name="connsiteX24" fmla="*/ 270446 w 404366"/>
                <a:gd name="connsiteY24" fmla="*/ 229273 h 413084"/>
                <a:gd name="connsiteX25" fmla="*/ 212725 w 404366"/>
                <a:gd name="connsiteY25" fmla="*/ 233844 h 413084"/>
                <a:gd name="connsiteX26" fmla="*/ 188468 w 404366"/>
                <a:gd name="connsiteY26" fmla="*/ 236575 h 413084"/>
                <a:gd name="connsiteX27" fmla="*/ 152781 w 404366"/>
                <a:gd name="connsiteY27" fmla="*/ 220446 h 413084"/>
                <a:gd name="connsiteX28" fmla="*/ 142685 w 404366"/>
                <a:gd name="connsiteY28" fmla="*/ 255054 h 413084"/>
                <a:gd name="connsiteX29" fmla="*/ 127508 w 404366"/>
                <a:gd name="connsiteY29" fmla="*/ 278358 h 413084"/>
                <a:gd name="connsiteX30" fmla="*/ 86804 w 404366"/>
                <a:gd name="connsiteY30" fmla="*/ 378625 h 413084"/>
                <a:gd name="connsiteX31" fmla="*/ 85852 w 404366"/>
                <a:gd name="connsiteY31" fmla="*/ 412153 h 413084"/>
                <a:gd name="connsiteX32" fmla="*/ 60325 w 404366"/>
                <a:gd name="connsiteY32" fmla="*/ 387198 h 413084"/>
                <a:gd name="connsiteX33" fmla="*/ 52959 w 404366"/>
                <a:gd name="connsiteY33" fmla="*/ 323189 h 413084"/>
                <a:gd name="connsiteX34" fmla="*/ 8001 w 404366"/>
                <a:gd name="connsiteY34" fmla="*/ 305663 h 413084"/>
                <a:gd name="connsiteX35" fmla="*/ 317 w 404366"/>
                <a:gd name="connsiteY35" fmla="*/ 281216 h 413084"/>
                <a:gd name="connsiteX36" fmla="*/ 127 w 404366"/>
                <a:gd name="connsiteY36" fmla="*/ 256959 h 413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04366" h="413084">
                  <a:moveTo>
                    <a:pt x="0" y="256895"/>
                  </a:moveTo>
                  <a:cubicBezTo>
                    <a:pt x="8699" y="227431"/>
                    <a:pt x="25146" y="221779"/>
                    <a:pt x="48768" y="238734"/>
                  </a:cubicBezTo>
                  <a:cubicBezTo>
                    <a:pt x="61595" y="247942"/>
                    <a:pt x="74739" y="259308"/>
                    <a:pt x="89217" y="243306"/>
                  </a:cubicBezTo>
                  <a:cubicBezTo>
                    <a:pt x="101473" y="229717"/>
                    <a:pt x="99378" y="213588"/>
                    <a:pt x="92329" y="197713"/>
                  </a:cubicBezTo>
                  <a:cubicBezTo>
                    <a:pt x="87058" y="185838"/>
                    <a:pt x="76581" y="173456"/>
                    <a:pt x="89154" y="160883"/>
                  </a:cubicBezTo>
                  <a:cubicBezTo>
                    <a:pt x="101092" y="148881"/>
                    <a:pt x="112839" y="158660"/>
                    <a:pt x="123889" y="164883"/>
                  </a:cubicBezTo>
                  <a:cubicBezTo>
                    <a:pt x="135446" y="171360"/>
                    <a:pt x="147447" y="177647"/>
                    <a:pt x="159512" y="168249"/>
                  </a:cubicBezTo>
                  <a:cubicBezTo>
                    <a:pt x="172657" y="158025"/>
                    <a:pt x="173228" y="142467"/>
                    <a:pt x="168974" y="127481"/>
                  </a:cubicBezTo>
                  <a:cubicBezTo>
                    <a:pt x="160464" y="97509"/>
                    <a:pt x="167386" y="67918"/>
                    <a:pt x="170371" y="38454"/>
                  </a:cubicBezTo>
                  <a:cubicBezTo>
                    <a:pt x="172275" y="19975"/>
                    <a:pt x="182054" y="4609"/>
                    <a:pt x="200533" y="798"/>
                  </a:cubicBezTo>
                  <a:cubicBezTo>
                    <a:pt x="217488" y="-2758"/>
                    <a:pt x="231267" y="5751"/>
                    <a:pt x="237172" y="22642"/>
                  </a:cubicBezTo>
                  <a:cubicBezTo>
                    <a:pt x="244729" y="44360"/>
                    <a:pt x="251460" y="39153"/>
                    <a:pt x="262763" y="25817"/>
                  </a:cubicBezTo>
                  <a:cubicBezTo>
                    <a:pt x="278574" y="7085"/>
                    <a:pt x="300228" y="4926"/>
                    <a:pt x="317754" y="18642"/>
                  </a:cubicBezTo>
                  <a:cubicBezTo>
                    <a:pt x="335788" y="32803"/>
                    <a:pt x="321437" y="50202"/>
                    <a:pt x="313309" y="65315"/>
                  </a:cubicBezTo>
                  <a:cubicBezTo>
                    <a:pt x="307404" y="76427"/>
                    <a:pt x="302895" y="88619"/>
                    <a:pt x="313309" y="98843"/>
                  </a:cubicBezTo>
                  <a:cubicBezTo>
                    <a:pt x="323977" y="109384"/>
                    <a:pt x="334327" y="99923"/>
                    <a:pt x="344869" y="95795"/>
                  </a:cubicBezTo>
                  <a:cubicBezTo>
                    <a:pt x="362966" y="88746"/>
                    <a:pt x="359537" y="69760"/>
                    <a:pt x="364363" y="55028"/>
                  </a:cubicBezTo>
                  <a:cubicBezTo>
                    <a:pt x="380048" y="59472"/>
                    <a:pt x="381063" y="72808"/>
                    <a:pt x="379476" y="84301"/>
                  </a:cubicBezTo>
                  <a:cubicBezTo>
                    <a:pt x="376238" y="107352"/>
                    <a:pt x="379794" y="127228"/>
                    <a:pt x="394081" y="145198"/>
                  </a:cubicBezTo>
                  <a:cubicBezTo>
                    <a:pt x="397955" y="150088"/>
                    <a:pt x="402654" y="159485"/>
                    <a:pt x="400812" y="163423"/>
                  </a:cubicBezTo>
                  <a:cubicBezTo>
                    <a:pt x="374713" y="218477"/>
                    <a:pt x="412305" y="272326"/>
                    <a:pt x="402780" y="327254"/>
                  </a:cubicBezTo>
                  <a:cubicBezTo>
                    <a:pt x="397002" y="360718"/>
                    <a:pt x="384048" y="369291"/>
                    <a:pt x="358902" y="347002"/>
                  </a:cubicBezTo>
                  <a:cubicBezTo>
                    <a:pt x="341313" y="331444"/>
                    <a:pt x="325691" y="315633"/>
                    <a:pt x="302641" y="308076"/>
                  </a:cubicBezTo>
                  <a:cubicBezTo>
                    <a:pt x="282448" y="301409"/>
                    <a:pt x="281877" y="279628"/>
                    <a:pt x="283782" y="259689"/>
                  </a:cubicBezTo>
                  <a:cubicBezTo>
                    <a:pt x="285115" y="245973"/>
                    <a:pt x="285623" y="224066"/>
                    <a:pt x="270446" y="229273"/>
                  </a:cubicBezTo>
                  <a:cubicBezTo>
                    <a:pt x="250317" y="236194"/>
                    <a:pt x="227774" y="194601"/>
                    <a:pt x="212725" y="233844"/>
                  </a:cubicBezTo>
                  <a:cubicBezTo>
                    <a:pt x="205613" y="252323"/>
                    <a:pt x="197739" y="248767"/>
                    <a:pt x="188468" y="236575"/>
                  </a:cubicBezTo>
                  <a:cubicBezTo>
                    <a:pt x="179134" y="224447"/>
                    <a:pt x="168466" y="213842"/>
                    <a:pt x="152781" y="220446"/>
                  </a:cubicBezTo>
                  <a:cubicBezTo>
                    <a:pt x="137541" y="226923"/>
                    <a:pt x="139065" y="240766"/>
                    <a:pt x="142685" y="255054"/>
                  </a:cubicBezTo>
                  <a:cubicBezTo>
                    <a:pt x="146114" y="268643"/>
                    <a:pt x="138493" y="274104"/>
                    <a:pt x="127508" y="278358"/>
                  </a:cubicBezTo>
                  <a:cubicBezTo>
                    <a:pt x="80645" y="296329"/>
                    <a:pt x="67754" y="328587"/>
                    <a:pt x="86804" y="378625"/>
                  </a:cubicBezTo>
                  <a:cubicBezTo>
                    <a:pt x="91249" y="390246"/>
                    <a:pt x="104521" y="405295"/>
                    <a:pt x="85852" y="412153"/>
                  </a:cubicBezTo>
                  <a:cubicBezTo>
                    <a:pt x="71501" y="417424"/>
                    <a:pt x="65278" y="399136"/>
                    <a:pt x="60325" y="387198"/>
                  </a:cubicBezTo>
                  <a:cubicBezTo>
                    <a:pt x="51879" y="367068"/>
                    <a:pt x="61404" y="344462"/>
                    <a:pt x="52959" y="323189"/>
                  </a:cubicBezTo>
                  <a:cubicBezTo>
                    <a:pt x="43053" y="298107"/>
                    <a:pt x="31560" y="286232"/>
                    <a:pt x="8001" y="305663"/>
                  </a:cubicBezTo>
                  <a:cubicBezTo>
                    <a:pt x="5461" y="297535"/>
                    <a:pt x="2857" y="289344"/>
                    <a:pt x="317" y="281216"/>
                  </a:cubicBezTo>
                  <a:cubicBezTo>
                    <a:pt x="317" y="273151"/>
                    <a:pt x="190" y="265023"/>
                    <a:pt x="127" y="25695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0" name="Полилиния: фигура 329">
              <a:extLst>
                <a:ext uri="{FF2B5EF4-FFF2-40B4-BE49-F238E27FC236}">
                  <a16:creationId xmlns="" xmlns:a16="http://schemas.microsoft.com/office/drawing/2014/main" id="{B75924C9-684B-4D5A-943F-65FEA55D84C2}"/>
                </a:ext>
              </a:extLst>
            </p:cNvPr>
            <p:cNvSpPr/>
            <p:nvPr/>
          </p:nvSpPr>
          <p:spPr>
            <a:xfrm>
              <a:off x="239348" y="5319542"/>
              <a:ext cx="280652" cy="478385"/>
            </a:xfrm>
            <a:custGeom>
              <a:avLst/>
              <a:gdLst>
                <a:gd name="connsiteX0" fmla="*/ 280653 w 280652"/>
                <a:gd name="connsiteY0" fmla="*/ 442095 h 478385"/>
                <a:gd name="connsiteX1" fmla="*/ 205342 w 280652"/>
                <a:gd name="connsiteY1" fmla="*/ 478353 h 478385"/>
                <a:gd name="connsiteX2" fmla="*/ 170163 w 280652"/>
                <a:gd name="connsiteY2" fmla="*/ 435110 h 478385"/>
                <a:gd name="connsiteX3" fmla="*/ 148890 w 280652"/>
                <a:gd name="connsiteY3" fmla="*/ 272930 h 478385"/>
                <a:gd name="connsiteX4" fmla="*/ 145461 w 280652"/>
                <a:gd name="connsiteY4" fmla="*/ 212541 h 478385"/>
                <a:gd name="connsiteX5" fmla="*/ 67229 w 280652"/>
                <a:gd name="connsiteY5" fmla="*/ 147580 h 478385"/>
                <a:gd name="connsiteX6" fmla="*/ 11413 w 280652"/>
                <a:gd name="connsiteY6" fmla="*/ 81413 h 478385"/>
                <a:gd name="connsiteX7" fmla="*/ 13572 w 280652"/>
                <a:gd name="connsiteY7" fmla="*/ 38804 h 478385"/>
                <a:gd name="connsiteX8" fmla="*/ 162225 w 280652"/>
                <a:gd name="connsiteY8" fmla="*/ 6863 h 478385"/>
                <a:gd name="connsiteX9" fmla="*/ 210041 w 280652"/>
                <a:gd name="connsiteY9" fmla="*/ 63061 h 478385"/>
                <a:gd name="connsiteX10" fmla="*/ 265730 w 280652"/>
                <a:gd name="connsiteY10" fmla="*/ 393834 h 478385"/>
                <a:gd name="connsiteX11" fmla="*/ 280462 w 280652"/>
                <a:gd name="connsiteY11" fmla="*/ 425775 h 478385"/>
                <a:gd name="connsiteX12" fmla="*/ 280589 w 280652"/>
                <a:gd name="connsiteY12" fmla="*/ 442095 h 478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0652" h="478385">
                  <a:moveTo>
                    <a:pt x="280653" y="442095"/>
                  </a:moveTo>
                  <a:cubicBezTo>
                    <a:pt x="264397" y="475115"/>
                    <a:pt x="234171" y="478798"/>
                    <a:pt x="205342" y="478353"/>
                  </a:cubicBezTo>
                  <a:cubicBezTo>
                    <a:pt x="183371" y="477972"/>
                    <a:pt x="168512" y="462986"/>
                    <a:pt x="170163" y="435110"/>
                  </a:cubicBezTo>
                  <a:cubicBezTo>
                    <a:pt x="173465" y="379610"/>
                    <a:pt x="162098" y="325889"/>
                    <a:pt x="148890" y="272930"/>
                  </a:cubicBezTo>
                  <a:cubicBezTo>
                    <a:pt x="143810" y="252673"/>
                    <a:pt x="150605" y="233242"/>
                    <a:pt x="145461" y="212541"/>
                  </a:cubicBezTo>
                  <a:cubicBezTo>
                    <a:pt x="134285" y="167773"/>
                    <a:pt x="99106" y="160979"/>
                    <a:pt x="67229" y="147580"/>
                  </a:cubicBezTo>
                  <a:cubicBezTo>
                    <a:pt x="50402" y="123768"/>
                    <a:pt x="34781" y="99320"/>
                    <a:pt x="11413" y="81413"/>
                  </a:cubicBezTo>
                  <a:cubicBezTo>
                    <a:pt x="-6621" y="67570"/>
                    <a:pt x="-1287" y="59569"/>
                    <a:pt x="13572" y="38804"/>
                  </a:cubicBezTo>
                  <a:cubicBezTo>
                    <a:pt x="56879" y="-21712"/>
                    <a:pt x="111997" y="6546"/>
                    <a:pt x="162225" y="6863"/>
                  </a:cubicBezTo>
                  <a:cubicBezTo>
                    <a:pt x="189340" y="7054"/>
                    <a:pt x="205469" y="34232"/>
                    <a:pt x="210041" y="63061"/>
                  </a:cubicBezTo>
                  <a:cubicBezTo>
                    <a:pt x="227694" y="173488"/>
                    <a:pt x="254427" y="282201"/>
                    <a:pt x="265730" y="393834"/>
                  </a:cubicBezTo>
                  <a:cubicBezTo>
                    <a:pt x="267000" y="406662"/>
                    <a:pt x="271128" y="417457"/>
                    <a:pt x="280462" y="425775"/>
                  </a:cubicBezTo>
                  <a:cubicBezTo>
                    <a:pt x="280462" y="431236"/>
                    <a:pt x="280526" y="436633"/>
                    <a:pt x="280589" y="442095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1" name="Полилиния: фигура 330">
              <a:extLst>
                <a:ext uri="{FF2B5EF4-FFF2-40B4-BE49-F238E27FC236}">
                  <a16:creationId xmlns="" xmlns:a16="http://schemas.microsoft.com/office/drawing/2014/main" id="{BCE66D36-BC2D-47D8-885B-8F56D114CDFE}"/>
                </a:ext>
              </a:extLst>
            </p:cNvPr>
            <p:cNvSpPr/>
            <p:nvPr/>
          </p:nvSpPr>
          <p:spPr>
            <a:xfrm>
              <a:off x="443356" y="4362407"/>
              <a:ext cx="201903" cy="365077"/>
            </a:xfrm>
            <a:custGeom>
              <a:avLst/>
              <a:gdLst>
                <a:gd name="connsiteX0" fmla="*/ 160147 w 201903"/>
                <a:gd name="connsiteY0" fmla="*/ 0 h 365077"/>
                <a:gd name="connsiteX1" fmla="*/ 177864 w 201903"/>
                <a:gd name="connsiteY1" fmla="*/ 68390 h 365077"/>
                <a:gd name="connsiteX2" fmla="*/ 192342 w 201903"/>
                <a:gd name="connsiteY2" fmla="*/ 116396 h 365077"/>
                <a:gd name="connsiteX3" fmla="*/ 199961 w 201903"/>
                <a:gd name="connsiteY3" fmla="*/ 136272 h 365077"/>
                <a:gd name="connsiteX4" fmla="*/ 183325 w 201903"/>
                <a:gd name="connsiteY4" fmla="*/ 135002 h 365077"/>
                <a:gd name="connsiteX5" fmla="*/ 145542 w 201903"/>
                <a:gd name="connsiteY5" fmla="*/ 151702 h 365077"/>
                <a:gd name="connsiteX6" fmla="*/ 122301 w 201903"/>
                <a:gd name="connsiteY6" fmla="*/ 168974 h 365077"/>
                <a:gd name="connsiteX7" fmla="*/ 92837 w 201903"/>
                <a:gd name="connsiteY7" fmla="*/ 194692 h 365077"/>
                <a:gd name="connsiteX8" fmla="*/ 120142 w 201903"/>
                <a:gd name="connsiteY8" fmla="*/ 223077 h 365077"/>
                <a:gd name="connsiteX9" fmla="*/ 176276 w 201903"/>
                <a:gd name="connsiteY9" fmla="*/ 259780 h 365077"/>
                <a:gd name="connsiteX10" fmla="*/ 154178 w 201903"/>
                <a:gd name="connsiteY10" fmla="*/ 313882 h 365077"/>
                <a:gd name="connsiteX11" fmla="*/ 144843 w 201903"/>
                <a:gd name="connsiteY11" fmla="*/ 326518 h 365077"/>
                <a:gd name="connsiteX12" fmla="*/ 69152 w 201903"/>
                <a:gd name="connsiteY12" fmla="*/ 351855 h 365077"/>
                <a:gd name="connsiteX13" fmla="*/ 68707 w 201903"/>
                <a:gd name="connsiteY13" fmla="*/ 335663 h 365077"/>
                <a:gd name="connsiteX14" fmla="*/ 53150 w 201903"/>
                <a:gd name="connsiteY14" fmla="*/ 240285 h 365077"/>
                <a:gd name="connsiteX15" fmla="*/ 50482 w 201903"/>
                <a:gd name="connsiteY15" fmla="*/ 232665 h 365077"/>
                <a:gd name="connsiteX16" fmla="*/ 0 w 201903"/>
                <a:gd name="connsiteY16" fmla="*/ 109855 h 365077"/>
                <a:gd name="connsiteX17" fmla="*/ 47561 w 201903"/>
                <a:gd name="connsiteY17" fmla="*/ 96330 h 365077"/>
                <a:gd name="connsiteX18" fmla="*/ 160211 w 201903"/>
                <a:gd name="connsiteY18" fmla="*/ 64 h 365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1903" h="365077">
                  <a:moveTo>
                    <a:pt x="160147" y="0"/>
                  </a:moveTo>
                  <a:cubicBezTo>
                    <a:pt x="185103" y="17082"/>
                    <a:pt x="185484" y="41783"/>
                    <a:pt x="177864" y="68390"/>
                  </a:cubicBezTo>
                  <a:cubicBezTo>
                    <a:pt x="172212" y="88266"/>
                    <a:pt x="163703" y="107887"/>
                    <a:pt x="192342" y="116396"/>
                  </a:cubicBezTo>
                  <a:cubicBezTo>
                    <a:pt x="199327" y="118492"/>
                    <a:pt x="205042" y="127763"/>
                    <a:pt x="199961" y="136272"/>
                  </a:cubicBezTo>
                  <a:cubicBezTo>
                    <a:pt x="195389" y="143892"/>
                    <a:pt x="188468" y="138621"/>
                    <a:pt x="183325" y="135002"/>
                  </a:cubicBezTo>
                  <a:cubicBezTo>
                    <a:pt x="162941" y="120651"/>
                    <a:pt x="149733" y="125477"/>
                    <a:pt x="145542" y="151702"/>
                  </a:cubicBezTo>
                  <a:cubicBezTo>
                    <a:pt x="143129" y="166879"/>
                    <a:pt x="137160" y="172975"/>
                    <a:pt x="122301" y="168974"/>
                  </a:cubicBezTo>
                  <a:cubicBezTo>
                    <a:pt x="102616" y="163577"/>
                    <a:pt x="93599" y="174817"/>
                    <a:pt x="92837" y="194692"/>
                  </a:cubicBezTo>
                  <a:cubicBezTo>
                    <a:pt x="92075" y="214568"/>
                    <a:pt x="100076" y="226569"/>
                    <a:pt x="120142" y="223077"/>
                  </a:cubicBezTo>
                  <a:cubicBezTo>
                    <a:pt x="148971" y="218060"/>
                    <a:pt x="164910" y="233300"/>
                    <a:pt x="176276" y="259780"/>
                  </a:cubicBezTo>
                  <a:cubicBezTo>
                    <a:pt x="188341" y="287974"/>
                    <a:pt x="167068" y="298515"/>
                    <a:pt x="154178" y="313882"/>
                  </a:cubicBezTo>
                  <a:cubicBezTo>
                    <a:pt x="150813" y="317883"/>
                    <a:pt x="146114" y="321756"/>
                    <a:pt x="144843" y="326518"/>
                  </a:cubicBezTo>
                  <a:cubicBezTo>
                    <a:pt x="131318" y="376049"/>
                    <a:pt x="102045" y="369953"/>
                    <a:pt x="69152" y="351855"/>
                  </a:cubicBezTo>
                  <a:cubicBezTo>
                    <a:pt x="69025" y="346458"/>
                    <a:pt x="68897" y="341060"/>
                    <a:pt x="68707" y="335663"/>
                  </a:cubicBezTo>
                  <a:cubicBezTo>
                    <a:pt x="69342" y="302769"/>
                    <a:pt x="64199" y="270956"/>
                    <a:pt x="53150" y="240285"/>
                  </a:cubicBezTo>
                  <a:cubicBezTo>
                    <a:pt x="52197" y="237745"/>
                    <a:pt x="50864" y="235332"/>
                    <a:pt x="50482" y="232665"/>
                  </a:cubicBezTo>
                  <a:cubicBezTo>
                    <a:pt x="43815" y="188405"/>
                    <a:pt x="59246" y="134811"/>
                    <a:pt x="0" y="109855"/>
                  </a:cubicBezTo>
                  <a:cubicBezTo>
                    <a:pt x="23304" y="118873"/>
                    <a:pt x="39942" y="117984"/>
                    <a:pt x="47561" y="96330"/>
                  </a:cubicBezTo>
                  <a:cubicBezTo>
                    <a:pt x="67437" y="39688"/>
                    <a:pt x="109157" y="13907"/>
                    <a:pt x="16021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2" name="Полилиния: фигура 331">
              <a:extLst>
                <a:ext uri="{FF2B5EF4-FFF2-40B4-BE49-F238E27FC236}">
                  <a16:creationId xmlns="" xmlns:a16="http://schemas.microsoft.com/office/drawing/2014/main" id="{E069BC9D-7DD5-4872-B780-A39A8639B6B2}"/>
                </a:ext>
              </a:extLst>
            </p:cNvPr>
            <p:cNvSpPr/>
            <p:nvPr/>
          </p:nvSpPr>
          <p:spPr>
            <a:xfrm>
              <a:off x="9565745" y="1031822"/>
              <a:ext cx="1442779" cy="1692167"/>
            </a:xfrm>
            <a:custGeom>
              <a:avLst/>
              <a:gdLst>
                <a:gd name="connsiteX0" fmla="*/ 1428581 w 1442779"/>
                <a:gd name="connsiteY0" fmla="*/ 598802 h 1692167"/>
                <a:gd name="connsiteX1" fmla="*/ 1423247 w 1442779"/>
                <a:gd name="connsiteY1" fmla="*/ 650809 h 1692167"/>
                <a:gd name="connsiteX2" fmla="*/ 1409276 w 1442779"/>
                <a:gd name="connsiteY2" fmla="*/ 708277 h 1692167"/>
                <a:gd name="connsiteX3" fmla="*/ 1409594 w 1442779"/>
                <a:gd name="connsiteY3" fmla="*/ 764347 h 1692167"/>
                <a:gd name="connsiteX4" fmla="*/ 1412324 w 1442779"/>
                <a:gd name="connsiteY4" fmla="*/ 782318 h 1692167"/>
                <a:gd name="connsiteX5" fmla="*/ 1396259 w 1442779"/>
                <a:gd name="connsiteY5" fmla="*/ 779334 h 1692167"/>
                <a:gd name="connsiteX6" fmla="*/ 1347555 w 1442779"/>
                <a:gd name="connsiteY6" fmla="*/ 736407 h 1692167"/>
                <a:gd name="connsiteX7" fmla="*/ 1321011 w 1442779"/>
                <a:gd name="connsiteY7" fmla="*/ 732470 h 1692167"/>
                <a:gd name="connsiteX8" fmla="*/ 1210712 w 1442779"/>
                <a:gd name="connsiteY8" fmla="*/ 744027 h 1692167"/>
                <a:gd name="connsiteX9" fmla="*/ 1187535 w 1442779"/>
                <a:gd name="connsiteY9" fmla="*/ 711706 h 1692167"/>
                <a:gd name="connsiteX10" fmla="*/ 1178073 w 1442779"/>
                <a:gd name="connsiteY10" fmla="*/ 666366 h 1692167"/>
                <a:gd name="connsiteX11" fmla="*/ 1193821 w 1442779"/>
                <a:gd name="connsiteY11" fmla="*/ 616646 h 1692167"/>
                <a:gd name="connsiteX12" fmla="*/ 1168993 w 1442779"/>
                <a:gd name="connsiteY12" fmla="*/ 562988 h 1692167"/>
                <a:gd name="connsiteX13" fmla="*/ 1125495 w 1442779"/>
                <a:gd name="connsiteY13" fmla="*/ 509140 h 1692167"/>
                <a:gd name="connsiteX14" fmla="*/ 1074505 w 1442779"/>
                <a:gd name="connsiteY14" fmla="*/ 563813 h 1692167"/>
                <a:gd name="connsiteX15" fmla="*/ 1000463 w 1442779"/>
                <a:gd name="connsiteY15" fmla="*/ 611756 h 1692167"/>
                <a:gd name="connsiteX16" fmla="*/ 938869 w 1442779"/>
                <a:gd name="connsiteY16" fmla="*/ 620329 h 1692167"/>
                <a:gd name="connsiteX17" fmla="*/ 892196 w 1442779"/>
                <a:gd name="connsiteY17" fmla="*/ 617217 h 1692167"/>
                <a:gd name="connsiteX18" fmla="*/ 886227 w 1442779"/>
                <a:gd name="connsiteY18" fmla="*/ 576260 h 1692167"/>
                <a:gd name="connsiteX19" fmla="*/ 877718 w 1442779"/>
                <a:gd name="connsiteY19" fmla="*/ 543874 h 1692167"/>
                <a:gd name="connsiteX20" fmla="*/ 836824 w 1442779"/>
                <a:gd name="connsiteY20" fmla="*/ 569084 h 1692167"/>
                <a:gd name="connsiteX21" fmla="*/ 833967 w 1442779"/>
                <a:gd name="connsiteY21" fmla="*/ 646554 h 1692167"/>
                <a:gd name="connsiteX22" fmla="*/ 818536 w 1442779"/>
                <a:gd name="connsiteY22" fmla="*/ 674622 h 1692167"/>
                <a:gd name="connsiteX23" fmla="*/ 798470 w 1442779"/>
                <a:gd name="connsiteY23" fmla="*/ 650301 h 1692167"/>
                <a:gd name="connsiteX24" fmla="*/ 786849 w 1442779"/>
                <a:gd name="connsiteY24" fmla="*/ 629600 h 1692167"/>
                <a:gd name="connsiteX25" fmla="*/ 759163 w 1442779"/>
                <a:gd name="connsiteY25" fmla="*/ 639569 h 1692167"/>
                <a:gd name="connsiteX26" fmla="*/ 768244 w 1442779"/>
                <a:gd name="connsiteY26" fmla="*/ 668081 h 1692167"/>
                <a:gd name="connsiteX27" fmla="*/ 865653 w 1442779"/>
                <a:gd name="connsiteY27" fmla="*/ 734439 h 1692167"/>
                <a:gd name="connsiteX28" fmla="*/ 898546 w 1442779"/>
                <a:gd name="connsiteY28" fmla="*/ 728978 h 1692167"/>
                <a:gd name="connsiteX29" fmla="*/ 1051898 w 1442779"/>
                <a:gd name="connsiteY29" fmla="*/ 731200 h 1692167"/>
                <a:gd name="connsiteX30" fmla="*/ 1106064 w 1442779"/>
                <a:gd name="connsiteY30" fmla="*/ 773682 h 1692167"/>
                <a:gd name="connsiteX31" fmla="*/ 1110192 w 1442779"/>
                <a:gd name="connsiteY31" fmla="*/ 808607 h 1692167"/>
                <a:gd name="connsiteX32" fmla="*/ 961094 w 1442779"/>
                <a:gd name="connsiteY32" fmla="*/ 927924 h 1692167"/>
                <a:gd name="connsiteX33" fmla="*/ 907690 w 1442779"/>
                <a:gd name="connsiteY33" fmla="*/ 912049 h 1692167"/>
                <a:gd name="connsiteX34" fmla="*/ 876956 w 1442779"/>
                <a:gd name="connsiteY34" fmla="*/ 922082 h 1692167"/>
                <a:gd name="connsiteX35" fmla="*/ 850286 w 1442779"/>
                <a:gd name="connsiteY35" fmla="*/ 973581 h 1692167"/>
                <a:gd name="connsiteX36" fmla="*/ 849207 w 1442779"/>
                <a:gd name="connsiteY36" fmla="*/ 988186 h 1692167"/>
                <a:gd name="connsiteX37" fmla="*/ 865780 w 1442779"/>
                <a:gd name="connsiteY37" fmla="*/ 989392 h 1692167"/>
                <a:gd name="connsiteX38" fmla="*/ 894926 w 1442779"/>
                <a:gd name="connsiteY38" fmla="*/ 951991 h 1692167"/>
                <a:gd name="connsiteX39" fmla="*/ 909532 w 1442779"/>
                <a:gd name="connsiteY39" fmla="*/ 942910 h 1692167"/>
                <a:gd name="connsiteX40" fmla="*/ 917024 w 1442779"/>
                <a:gd name="connsiteY40" fmla="*/ 960246 h 1692167"/>
                <a:gd name="connsiteX41" fmla="*/ 843301 w 1442779"/>
                <a:gd name="connsiteY41" fmla="*/ 1041018 h 1692167"/>
                <a:gd name="connsiteX42" fmla="*/ 801391 w 1442779"/>
                <a:gd name="connsiteY42" fmla="*/ 966532 h 1692167"/>
                <a:gd name="connsiteX43" fmla="*/ 797772 w 1442779"/>
                <a:gd name="connsiteY43" fmla="*/ 925638 h 1692167"/>
                <a:gd name="connsiteX44" fmla="*/ 845333 w 1442779"/>
                <a:gd name="connsiteY44" fmla="*/ 925638 h 1692167"/>
                <a:gd name="connsiteX45" fmla="*/ 790850 w 1442779"/>
                <a:gd name="connsiteY45" fmla="*/ 877759 h 1692167"/>
                <a:gd name="connsiteX46" fmla="*/ 770403 w 1442779"/>
                <a:gd name="connsiteY46" fmla="*/ 869377 h 1692167"/>
                <a:gd name="connsiteX47" fmla="*/ 706585 w 1442779"/>
                <a:gd name="connsiteY47" fmla="*/ 846199 h 1692167"/>
                <a:gd name="connsiteX48" fmla="*/ 656421 w 1442779"/>
                <a:gd name="connsiteY48" fmla="*/ 878839 h 1692167"/>
                <a:gd name="connsiteX49" fmla="*/ 682265 w 1442779"/>
                <a:gd name="connsiteY49" fmla="*/ 926083 h 1692167"/>
                <a:gd name="connsiteX50" fmla="*/ 699728 w 1442779"/>
                <a:gd name="connsiteY50" fmla="*/ 954213 h 1692167"/>
                <a:gd name="connsiteX51" fmla="*/ 665120 w 1442779"/>
                <a:gd name="connsiteY51" fmla="*/ 968501 h 1692167"/>
                <a:gd name="connsiteX52" fmla="*/ 611399 w 1442779"/>
                <a:gd name="connsiteY52" fmla="*/ 892047 h 1692167"/>
                <a:gd name="connsiteX53" fmla="*/ 538374 w 1442779"/>
                <a:gd name="connsiteY53" fmla="*/ 842897 h 1692167"/>
                <a:gd name="connsiteX54" fmla="*/ 484780 w 1442779"/>
                <a:gd name="connsiteY54" fmla="*/ 861757 h 1692167"/>
                <a:gd name="connsiteX55" fmla="*/ 442172 w 1442779"/>
                <a:gd name="connsiteY55" fmla="*/ 850898 h 1692167"/>
                <a:gd name="connsiteX56" fmla="*/ 392705 w 1442779"/>
                <a:gd name="connsiteY56" fmla="*/ 852105 h 1692167"/>
                <a:gd name="connsiteX57" fmla="*/ 374163 w 1442779"/>
                <a:gd name="connsiteY57" fmla="*/ 882522 h 1692167"/>
                <a:gd name="connsiteX58" fmla="*/ 372766 w 1442779"/>
                <a:gd name="connsiteY58" fmla="*/ 923543 h 1692167"/>
                <a:gd name="connsiteX59" fmla="*/ 389848 w 1442779"/>
                <a:gd name="connsiteY59" fmla="*/ 960309 h 1692167"/>
                <a:gd name="connsiteX60" fmla="*/ 331491 w 1442779"/>
                <a:gd name="connsiteY60" fmla="*/ 978724 h 1692167"/>
                <a:gd name="connsiteX61" fmla="*/ 324379 w 1442779"/>
                <a:gd name="connsiteY61" fmla="*/ 938846 h 1692167"/>
                <a:gd name="connsiteX62" fmla="*/ 310409 w 1442779"/>
                <a:gd name="connsiteY62" fmla="*/ 925638 h 1692167"/>
                <a:gd name="connsiteX63" fmla="*/ 264308 w 1442779"/>
                <a:gd name="connsiteY63" fmla="*/ 951546 h 1692167"/>
                <a:gd name="connsiteX64" fmla="*/ 280882 w 1442779"/>
                <a:gd name="connsiteY64" fmla="*/ 1070292 h 1692167"/>
                <a:gd name="connsiteX65" fmla="*/ 278214 w 1442779"/>
                <a:gd name="connsiteY65" fmla="*/ 1097788 h 1692167"/>
                <a:gd name="connsiteX66" fmla="*/ 290025 w 1442779"/>
                <a:gd name="connsiteY66" fmla="*/ 1126490 h 1692167"/>
                <a:gd name="connsiteX67" fmla="*/ 340953 w 1442779"/>
                <a:gd name="connsiteY67" fmla="*/ 1226058 h 1692167"/>
                <a:gd name="connsiteX68" fmla="*/ 347620 w 1442779"/>
                <a:gd name="connsiteY68" fmla="*/ 1244791 h 1692167"/>
                <a:gd name="connsiteX69" fmla="*/ 432964 w 1442779"/>
                <a:gd name="connsiteY69" fmla="*/ 1400049 h 1692167"/>
                <a:gd name="connsiteX70" fmla="*/ 437219 w 1442779"/>
                <a:gd name="connsiteY70" fmla="*/ 1411352 h 1692167"/>
                <a:gd name="connsiteX71" fmla="*/ 477859 w 1442779"/>
                <a:gd name="connsiteY71" fmla="*/ 1549783 h 1692167"/>
                <a:gd name="connsiteX72" fmla="*/ 483573 w 1442779"/>
                <a:gd name="connsiteY72" fmla="*/ 1589089 h 1692167"/>
                <a:gd name="connsiteX73" fmla="*/ 482938 w 1442779"/>
                <a:gd name="connsiteY73" fmla="*/ 1648907 h 1692167"/>
                <a:gd name="connsiteX74" fmla="*/ 468524 w 1442779"/>
                <a:gd name="connsiteY74" fmla="*/ 1687261 h 1692167"/>
                <a:gd name="connsiteX75" fmla="*/ 430297 w 1442779"/>
                <a:gd name="connsiteY75" fmla="*/ 1681482 h 1692167"/>
                <a:gd name="connsiteX76" fmla="*/ 400325 w 1442779"/>
                <a:gd name="connsiteY76" fmla="*/ 1631444 h 1692167"/>
                <a:gd name="connsiteX77" fmla="*/ 370226 w 1442779"/>
                <a:gd name="connsiteY77" fmla="*/ 1606108 h 1692167"/>
                <a:gd name="connsiteX78" fmla="*/ 305520 w 1442779"/>
                <a:gd name="connsiteY78" fmla="*/ 1582485 h 1692167"/>
                <a:gd name="connsiteX79" fmla="*/ 267102 w 1442779"/>
                <a:gd name="connsiteY79" fmla="*/ 1568325 h 1692167"/>
                <a:gd name="connsiteX80" fmla="*/ 201380 w 1442779"/>
                <a:gd name="connsiteY80" fmla="*/ 1552259 h 1692167"/>
                <a:gd name="connsiteX81" fmla="*/ 142833 w 1442779"/>
                <a:gd name="connsiteY81" fmla="*/ 1565721 h 1692167"/>
                <a:gd name="connsiteX82" fmla="*/ 126196 w 1442779"/>
                <a:gd name="connsiteY82" fmla="*/ 1566356 h 1692167"/>
                <a:gd name="connsiteX83" fmla="*/ 70506 w 1442779"/>
                <a:gd name="connsiteY83" fmla="*/ 1499745 h 1692167"/>
                <a:gd name="connsiteX84" fmla="*/ 37169 w 1442779"/>
                <a:gd name="connsiteY84" fmla="*/ 1468883 h 1692167"/>
                <a:gd name="connsiteX85" fmla="*/ 3958 w 1442779"/>
                <a:gd name="connsiteY85" fmla="*/ 1396810 h 1692167"/>
                <a:gd name="connsiteX86" fmla="*/ 2942 w 1442779"/>
                <a:gd name="connsiteY86" fmla="*/ 1373442 h 1692167"/>
                <a:gd name="connsiteX87" fmla="*/ 71014 w 1442779"/>
                <a:gd name="connsiteY87" fmla="*/ 1259142 h 1692167"/>
                <a:gd name="connsiteX88" fmla="*/ 136927 w 1442779"/>
                <a:gd name="connsiteY88" fmla="*/ 1267968 h 1692167"/>
                <a:gd name="connsiteX89" fmla="*/ 95906 w 1442779"/>
                <a:gd name="connsiteY89" fmla="*/ 1166685 h 1692167"/>
                <a:gd name="connsiteX90" fmla="*/ 139149 w 1442779"/>
                <a:gd name="connsiteY90" fmla="*/ 1105090 h 1692167"/>
                <a:gd name="connsiteX91" fmla="*/ 140864 w 1442779"/>
                <a:gd name="connsiteY91" fmla="*/ 1087945 h 1692167"/>
                <a:gd name="connsiteX92" fmla="*/ 103018 w 1442779"/>
                <a:gd name="connsiteY92" fmla="*/ 1064894 h 1692167"/>
                <a:gd name="connsiteX93" fmla="*/ 77618 w 1442779"/>
                <a:gd name="connsiteY93" fmla="*/ 1072578 h 1692167"/>
                <a:gd name="connsiteX94" fmla="*/ 20785 w 1442779"/>
                <a:gd name="connsiteY94" fmla="*/ 1068641 h 1692167"/>
                <a:gd name="connsiteX95" fmla="*/ 13102 w 1442779"/>
                <a:gd name="connsiteY95" fmla="*/ 1011110 h 1692167"/>
                <a:gd name="connsiteX96" fmla="*/ 107590 w 1442779"/>
                <a:gd name="connsiteY96" fmla="*/ 959611 h 1692167"/>
                <a:gd name="connsiteX97" fmla="*/ 232495 w 1442779"/>
                <a:gd name="connsiteY97" fmla="*/ 883283 h 1692167"/>
                <a:gd name="connsiteX98" fmla="*/ 228367 w 1442779"/>
                <a:gd name="connsiteY98" fmla="*/ 776032 h 1692167"/>
                <a:gd name="connsiteX99" fmla="*/ 280945 w 1442779"/>
                <a:gd name="connsiteY99" fmla="*/ 641728 h 1692167"/>
                <a:gd name="connsiteX100" fmla="*/ 284184 w 1442779"/>
                <a:gd name="connsiteY100" fmla="*/ 639633 h 1692167"/>
                <a:gd name="connsiteX101" fmla="*/ 415184 w 1442779"/>
                <a:gd name="connsiteY101" fmla="*/ 442972 h 1692167"/>
                <a:gd name="connsiteX102" fmla="*/ 414930 w 1442779"/>
                <a:gd name="connsiteY102" fmla="*/ 437384 h 1692167"/>
                <a:gd name="connsiteX103" fmla="*/ 475763 w 1442779"/>
                <a:gd name="connsiteY103" fmla="*/ 383981 h 1692167"/>
                <a:gd name="connsiteX104" fmla="*/ 488908 w 1442779"/>
                <a:gd name="connsiteY104" fmla="*/ 362390 h 1692167"/>
                <a:gd name="connsiteX105" fmla="*/ 493416 w 1442779"/>
                <a:gd name="connsiteY105" fmla="*/ 351722 h 1692167"/>
                <a:gd name="connsiteX106" fmla="*/ 572220 w 1442779"/>
                <a:gd name="connsiteY106" fmla="*/ 347531 h 1692167"/>
                <a:gd name="connsiteX107" fmla="*/ 662961 w 1442779"/>
                <a:gd name="connsiteY107" fmla="*/ 331910 h 1692167"/>
                <a:gd name="connsiteX108" fmla="*/ 729319 w 1442779"/>
                <a:gd name="connsiteY108" fmla="*/ 353691 h 1692167"/>
                <a:gd name="connsiteX109" fmla="*/ 820695 w 1442779"/>
                <a:gd name="connsiteY109" fmla="*/ 394077 h 1692167"/>
                <a:gd name="connsiteX110" fmla="*/ 827362 w 1442779"/>
                <a:gd name="connsiteY110" fmla="*/ 385505 h 1692167"/>
                <a:gd name="connsiteX111" fmla="*/ 820632 w 1442779"/>
                <a:gd name="connsiteY111" fmla="*/ 367915 h 1692167"/>
                <a:gd name="connsiteX112" fmla="*/ 773578 w 1442779"/>
                <a:gd name="connsiteY112" fmla="*/ 312035 h 1692167"/>
                <a:gd name="connsiteX113" fmla="*/ 743161 w 1442779"/>
                <a:gd name="connsiteY113" fmla="*/ 299652 h 1692167"/>
                <a:gd name="connsiteX114" fmla="*/ 686393 w 1442779"/>
                <a:gd name="connsiteY114" fmla="*/ 295144 h 1692167"/>
                <a:gd name="connsiteX115" fmla="*/ 672740 w 1442779"/>
                <a:gd name="connsiteY115" fmla="*/ 247201 h 1692167"/>
                <a:gd name="connsiteX116" fmla="*/ 705697 w 1442779"/>
                <a:gd name="connsiteY116" fmla="*/ 208593 h 1692167"/>
                <a:gd name="connsiteX117" fmla="*/ 797962 w 1442779"/>
                <a:gd name="connsiteY117" fmla="*/ 149664 h 1692167"/>
                <a:gd name="connsiteX118" fmla="*/ 957030 w 1442779"/>
                <a:gd name="connsiteY118" fmla="*/ 93784 h 1692167"/>
                <a:gd name="connsiteX119" fmla="*/ 1021799 w 1442779"/>
                <a:gd name="connsiteY119" fmla="*/ 66733 h 1692167"/>
                <a:gd name="connsiteX120" fmla="*/ 1028023 w 1442779"/>
                <a:gd name="connsiteY120" fmla="*/ 34411 h 1692167"/>
                <a:gd name="connsiteX121" fmla="*/ 1037294 w 1442779"/>
                <a:gd name="connsiteY121" fmla="*/ 17965 h 1692167"/>
                <a:gd name="connsiteX122" fmla="*/ 1127781 w 1442779"/>
                <a:gd name="connsiteY122" fmla="*/ 9329 h 1692167"/>
                <a:gd name="connsiteX123" fmla="*/ 1173120 w 1442779"/>
                <a:gd name="connsiteY123" fmla="*/ 46476 h 1692167"/>
                <a:gd name="connsiteX124" fmla="*/ 1155721 w 1442779"/>
                <a:gd name="connsiteY124" fmla="*/ 114168 h 1692167"/>
                <a:gd name="connsiteX125" fmla="*/ 1127083 w 1442779"/>
                <a:gd name="connsiteY125" fmla="*/ 195702 h 1692167"/>
                <a:gd name="connsiteX126" fmla="*/ 1127083 w 1442779"/>
                <a:gd name="connsiteY126" fmla="*/ 215387 h 1692167"/>
                <a:gd name="connsiteX127" fmla="*/ 1042373 w 1442779"/>
                <a:gd name="connsiteY127" fmla="*/ 299208 h 1692167"/>
                <a:gd name="connsiteX128" fmla="*/ 1031071 w 1442779"/>
                <a:gd name="connsiteY128" fmla="*/ 301049 h 1692167"/>
                <a:gd name="connsiteX129" fmla="*/ 1004210 w 1442779"/>
                <a:gd name="connsiteY129" fmla="*/ 328735 h 1692167"/>
                <a:gd name="connsiteX130" fmla="*/ 1035706 w 1442779"/>
                <a:gd name="connsiteY130" fmla="*/ 347976 h 1692167"/>
                <a:gd name="connsiteX131" fmla="*/ 1085808 w 1442779"/>
                <a:gd name="connsiteY131" fmla="*/ 385949 h 1692167"/>
                <a:gd name="connsiteX132" fmla="*/ 1162325 w 1442779"/>
                <a:gd name="connsiteY132" fmla="*/ 442401 h 1692167"/>
                <a:gd name="connsiteX133" fmla="*/ 1169755 w 1442779"/>
                <a:gd name="connsiteY133" fmla="*/ 442845 h 1692167"/>
                <a:gd name="connsiteX134" fmla="*/ 1271037 w 1442779"/>
                <a:gd name="connsiteY134" fmla="*/ 516442 h 1692167"/>
                <a:gd name="connsiteX135" fmla="*/ 1290023 w 1442779"/>
                <a:gd name="connsiteY135" fmla="*/ 533778 h 1692167"/>
                <a:gd name="connsiteX136" fmla="*/ 1303168 w 1442779"/>
                <a:gd name="connsiteY136" fmla="*/ 508060 h 1692167"/>
                <a:gd name="connsiteX137" fmla="*/ 1305898 w 1442779"/>
                <a:gd name="connsiteY137" fmla="*/ 487931 h 1692167"/>
                <a:gd name="connsiteX138" fmla="*/ 1365271 w 1442779"/>
                <a:gd name="connsiteY138" fmla="*/ 468500 h 1692167"/>
                <a:gd name="connsiteX139" fmla="*/ 1436264 w 1442779"/>
                <a:gd name="connsiteY139" fmla="*/ 535429 h 1692167"/>
                <a:gd name="connsiteX140" fmla="*/ 1428390 w 1442779"/>
                <a:gd name="connsiteY140" fmla="*/ 598612 h 169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442779" h="1692167">
                  <a:moveTo>
                    <a:pt x="1428581" y="598802"/>
                  </a:moveTo>
                  <a:cubicBezTo>
                    <a:pt x="1421596" y="615503"/>
                    <a:pt x="1420325" y="632902"/>
                    <a:pt x="1423247" y="650809"/>
                  </a:cubicBezTo>
                  <a:cubicBezTo>
                    <a:pt x="1426803" y="672399"/>
                    <a:pt x="1421913" y="696466"/>
                    <a:pt x="1409276" y="708277"/>
                  </a:cubicBezTo>
                  <a:cubicBezTo>
                    <a:pt x="1385400" y="730565"/>
                    <a:pt x="1383051" y="745234"/>
                    <a:pt x="1409594" y="764347"/>
                  </a:cubicBezTo>
                  <a:cubicBezTo>
                    <a:pt x="1414610" y="767967"/>
                    <a:pt x="1417532" y="776158"/>
                    <a:pt x="1412324" y="782318"/>
                  </a:cubicBezTo>
                  <a:cubicBezTo>
                    <a:pt x="1406546" y="789176"/>
                    <a:pt x="1400768" y="784604"/>
                    <a:pt x="1396259" y="779334"/>
                  </a:cubicBezTo>
                  <a:cubicBezTo>
                    <a:pt x="1381972" y="762633"/>
                    <a:pt x="1356127" y="762188"/>
                    <a:pt x="1347555" y="736407"/>
                  </a:cubicBezTo>
                  <a:cubicBezTo>
                    <a:pt x="1343236" y="723453"/>
                    <a:pt x="1330219" y="727136"/>
                    <a:pt x="1321011" y="732470"/>
                  </a:cubicBezTo>
                  <a:cubicBezTo>
                    <a:pt x="1285642" y="752854"/>
                    <a:pt x="1247796" y="743710"/>
                    <a:pt x="1210712" y="744027"/>
                  </a:cubicBezTo>
                  <a:cubicBezTo>
                    <a:pt x="1189567" y="744218"/>
                    <a:pt x="1184613" y="730883"/>
                    <a:pt x="1187535" y="711706"/>
                  </a:cubicBezTo>
                  <a:cubicBezTo>
                    <a:pt x="1190138" y="694878"/>
                    <a:pt x="1192107" y="676019"/>
                    <a:pt x="1178073" y="666366"/>
                  </a:cubicBezTo>
                  <a:cubicBezTo>
                    <a:pt x="1134386" y="636521"/>
                    <a:pt x="1164929" y="628139"/>
                    <a:pt x="1193821" y="616646"/>
                  </a:cubicBezTo>
                  <a:cubicBezTo>
                    <a:pt x="1174390" y="602358"/>
                    <a:pt x="1169056" y="584388"/>
                    <a:pt x="1168993" y="562988"/>
                  </a:cubicBezTo>
                  <a:cubicBezTo>
                    <a:pt x="1168929" y="532635"/>
                    <a:pt x="1159404" y="509394"/>
                    <a:pt x="1125495" y="509140"/>
                  </a:cubicBezTo>
                  <a:cubicBezTo>
                    <a:pt x="1090887" y="508822"/>
                    <a:pt x="1078632" y="534921"/>
                    <a:pt x="1074505" y="563813"/>
                  </a:cubicBezTo>
                  <a:cubicBezTo>
                    <a:pt x="1065678" y="624456"/>
                    <a:pt x="1052978" y="633727"/>
                    <a:pt x="1000463" y="611756"/>
                  </a:cubicBezTo>
                  <a:cubicBezTo>
                    <a:pt x="979000" y="602739"/>
                    <a:pt x="958363" y="606676"/>
                    <a:pt x="938869" y="620329"/>
                  </a:cubicBezTo>
                  <a:cubicBezTo>
                    <a:pt x="923057" y="631441"/>
                    <a:pt x="906420" y="626933"/>
                    <a:pt x="892196" y="617217"/>
                  </a:cubicBezTo>
                  <a:cubicBezTo>
                    <a:pt x="877400" y="607121"/>
                    <a:pt x="882608" y="590738"/>
                    <a:pt x="886227" y="576260"/>
                  </a:cubicBezTo>
                  <a:cubicBezTo>
                    <a:pt x="889529" y="563242"/>
                    <a:pt x="897403" y="548002"/>
                    <a:pt x="877718" y="543874"/>
                  </a:cubicBezTo>
                  <a:cubicBezTo>
                    <a:pt x="858605" y="539874"/>
                    <a:pt x="839999" y="545462"/>
                    <a:pt x="836824" y="569084"/>
                  </a:cubicBezTo>
                  <a:cubicBezTo>
                    <a:pt x="833395" y="594484"/>
                    <a:pt x="835110" y="620710"/>
                    <a:pt x="833967" y="646554"/>
                  </a:cubicBezTo>
                  <a:cubicBezTo>
                    <a:pt x="833459" y="658556"/>
                    <a:pt x="834221" y="673732"/>
                    <a:pt x="818536" y="674622"/>
                  </a:cubicBezTo>
                  <a:cubicBezTo>
                    <a:pt x="804757" y="675384"/>
                    <a:pt x="798978" y="664398"/>
                    <a:pt x="798470" y="650301"/>
                  </a:cubicBezTo>
                  <a:cubicBezTo>
                    <a:pt x="798153" y="641030"/>
                    <a:pt x="800629" y="629346"/>
                    <a:pt x="786849" y="629600"/>
                  </a:cubicBezTo>
                  <a:cubicBezTo>
                    <a:pt x="776880" y="629790"/>
                    <a:pt x="764879" y="629282"/>
                    <a:pt x="759163" y="639569"/>
                  </a:cubicBezTo>
                  <a:cubicBezTo>
                    <a:pt x="752813" y="651126"/>
                    <a:pt x="763100" y="658810"/>
                    <a:pt x="768244" y="668081"/>
                  </a:cubicBezTo>
                  <a:cubicBezTo>
                    <a:pt x="790406" y="708086"/>
                    <a:pt x="816568" y="739328"/>
                    <a:pt x="865653" y="734439"/>
                  </a:cubicBezTo>
                  <a:cubicBezTo>
                    <a:pt x="876893" y="733296"/>
                    <a:pt x="889338" y="737042"/>
                    <a:pt x="898546" y="728978"/>
                  </a:cubicBezTo>
                  <a:cubicBezTo>
                    <a:pt x="950489" y="683384"/>
                    <a:pt x="1000718" y="739582"/>
                    <a:pt x="1051898" y="731200"/>
                  </a:cubicBezTo>
                  <a:cubicBezTo>
                    <a:pt x="1052851" y="770507"/>
                    <a:pt x="1088983" y="758124"/>
                    <a:pt x="1106064" y="773682"/>
                  </a:cubicBezTo>
                  <a:cubicBezTo>
                    <a:pt x="1117431" y="784032"/>
                    <a:pt x="1119462" y="793621"/>
                    <a:pt x="1110192" y="808607"/>
                  </a:cubicBezTo>
                  <a:cubicBezTo>
                    <a:pt x="1073616" y="867726"/>
                    <a:pt x="1021990" y="904620"/>
                    <a:pt x="961094" y="927924"/>
                  </a:cubicBezTo>
                  <a:cubicBezTo>
                    <a:pt x="940773" y="935671"/>
                    <a:pt x="924898" y="919098"/>
                    <a:pt x="907690" y="912049"/>
                  </a:cubicBezTo>
                  <a:cubicBezTo>
                    <a:pt x="893657" y="906271"/>
                    <a:pt x="882036" y="904747"/>
                    <a:pt x="876956" y="922082"/>
                  </a:cubicBezTo>
                  <a:cubicBezTo>
                    <a:pt x="871305" y="941450"/>
                    <a:pt x="869336" y="962024"/>
                    <a:pt x="850286" y="973581"/>
                  </a:cubicBezTo>
                  <a:cubicBezTo>
                    <a:pt x="845968" y="976184"/>
                    <a:pt x="845778" y="983296"/>
                    <a:pt x="849207" y="988186"/>
                  </a:cubicBezTo>
                  <a:cubicBezTo>
                    <a:pt x="854033" y="995044"/>
                    <a:pt x="861145" y="994663"/>
                    <a:pt x="865780" y="989392"/>
                  </a:cubicBezTo>
                  <a:cubicBezTo>
                    <a:pt x="876131" y="977581"/>
                    <a:pt x="885529" y="964754"/>
                    <a:pt x="894926" y="951991"/>
                  </a:cubicBezTo>
                  <a:cubicBezTo>
                    <a:pt x="898863" y="946657"/>
                    <a:pt x="901785" y="939418"/>
                    <a:pt x="909532" y="942910"/>
                  </a:cubicBezTo>
                  <a:cubicBezTo>
                    <a:pt x="916199" y="945958"/>
                    <a:pt x="916707" y="953324"/>
                    <a:pt x="917024" y="960246"/>
                  </a:cubicBezTo>
                  <a:cubicBezTo>
                    <a:pt x="917786" y="978978"/>
                    <a:pt x="860319" y="1041971"/>
                    <a:pt x="843301" y="1041018"/>
                  </a:cubicBezTo>
                  <a:cubicBezTo>
                    <a:pt x="820885" y="1039748"/>
                    <a:pt x="789580" y="987043"/>
                    <a:pt x="801391" y="966532"/>
                  </a:cubicBezTo>
                  <a:cubicBezTo>
                    <a:pt x="811043" y="949895"/>
                    <a:pt x="802534" y="938719"/>
                    <a:pt x="797772" y="925638"/>
                  </a:cubicBezTo>
                  <a:cubicBezTo>
                    <a:pt x="812504" y="911859"/>
                    <a:pt x="823870" y="933639"/>
                    <a:pt x="845333" y="925638"/>
                  </a:cubicBezTo>
                  <a:cubicBezTo>
                    <a:pt x="830284" y="902715"/>
                    <a:pt x="839682" y="860042"/>
                    <a:pt x="790850" y="877759"/>
                  </a:cubicBezTo>
                  <a:cubicBezTo>
                    <a:pt x="783103" y="880553"/>
                    <a:pt x="775991" y="875092"/>
                    <a:pt x="770403" y="869377"/>
                  </a:cubicBezTo>
                  <a:cubicBezTo>
                    <a:pt x="752433" y="851089"/>
                    <a:pt x="728874" y="850200"/>
                    <a:pt x="706585" y="846199"/>
                  </a:cubicBezTo>
                  <a:cubicBezTo>
                    <a:pt x="681948" y="841818"/>
                    <a:pt x="664168" y="853248"/>
                    <a:pt x="656421" y="878839"/>
                  </a:cubicBezTo>
                  <a:cubicBezTo>
                    <a:pt x="648800" y="903985"/>
                    <a:pt x="663913" y="917701"/>
                    <a:pt x="682265" y="926083"/>
                  </a:cubicBezTo>
                  <a:cubicBezTo>
                    <a:pt x="695219" y="931988"/>
                    <a:pt x="707284" y="936052"/>
                    <a:pt x="699728" y="954213"/>
                  </a:cubicBezTo>
                  <a:cubicBezTo>
                    <a:pt x="692997" y="970533"/>
                    <a:pt x="679344" y="976692"/>
                    <a:pt x="665120" y="968501"/>
                  </a:cubicBezTo>
                  <a:cubicBezTo>
                    <a:pt x="636926" y="952245"/>
                    <a:pt x="603716" y="939735"/>
                    <a:pt x="611399" y="892047"/>
                  </a:cubicBezTo>
                  <a:cubicBezTo>
                    <a:pt x="614828" y="870647"/>
                    <a:pt x="569489" y="841627"/>
                    <a:pt x="538374" y="842897"/>
                  </a:cubicBezTo>
                  <a:cubicBezTo>
                    <a:pt x="518880" y="843659"/>
                    <a:pt x="501544" y="851216"/>
                    <a:pt x="484780" y="861757"/>
                  </a:cubicBezTo>
                  <a:cubicBezTo>
                    <a:pt x="468207" y="872171"/>
                    <a:pt x="454363" y="877060"/>
                    <a:pt x="442172" y="850898"/>
                  </a:cubicBezTo>
                  <a:cubicBezTo>
                    <a:pt x="427948" y="820355"/>
                    <a:pt x="408453" y="822514"/>
                    <a:pt x="392705" y="852105"/>
                  </a:cubicBezTo>
                  <a:cubicBezTo>
                    <a:pt x="387117" y="862646"/>
                    <a:pt x="381466" y="873377"/>
                    <a:pt x="374163" y="882522"/>
                  </a:cubicBezTo>
                  <a:cubicBezTo>
                    <a:pt x="363050" y="896428"/>
                    <a:pt x="364829" y="909255"/>
                    <a:pt x="372766" y="923543"/>
                  </a:cubicBezTo>
                  <a:cubicBezTo>
                    <a:pt x="379434" y="935417"/>
                    <a:pt x="406675" y="938275"/>
                    <a:pt x="389848" y="960309"/>
                  </a:cubicBezTo>
                  <a:cubicBezTo>
                    <a:pt x="375243" y="979423"/>
                    <a:pt x="354923" y="986345"/>
                    <a:pt x="331491" y="978724"/>
                  </a:cubicBezTo>
                  <a:cubicBezTo>
                    <a:pt x="303742" y="969707"/>
                    <a:pt x="296947" y="957071"/>
                    <a:pt x="324379" y="938846"/>
                  </a:cubicBezTo>
                  <a:cubicBezTo>
                    <a:pt x="323046" y="928559"/>
                    <a:pt x="316060" y="928369"/>
                    <a:pt x="310409" y="925638"/>
                  </a:cubicBezTo>
                  <a:cubicBezTo>
                    <a:pt x="284819" y="913510"/>
                    <a:pt x="269960" y="894460"/>
                    <a:pt x="264308" y="951546"/>
                  </a:cubicBezTo>
                  <a:cubicBezTo>
                    <a:pt x="259736" y="997394"/>
                    <a:pt x="257577" y="1032827"/>
                    <a:pt x="280882" y="1070292"/>
                  </a:cubicBezTo>
                  <a:cubicBezTo>
                    <a:pt x="286088" y="1078611"/>
                    <a:pt x="281517" y="1088834"/>
                    <a:pt x="278214" y="1097788"/>
                  </a:cubicBezTo>
                  <a:cubicBezTo>
                    <a:pt x="267610" y="1114171"/>
                    <a:pt x="279866" y="1119822"/>
                    <a:pt x="290025" y="1126490"/>
                  </a:cubicBezTo>
                  <a:cubicBezTo>
                    <a:pt x="309964" y="1157986"/>
                    <a:pt x="321522" y="1194371"/>
                    <a:pt x="340953" y="1226058"/>
                  </a:cubicBezTo>
                  <a:cubicBezTo>
                    <a:pt x="344509" y="1231837"/>
                    <a:pt x="347048" y="1237996"/>
                    <a:pt x="347620" y="1244791"/>
                  </a:cubicBezTo>
                  <a:cubicBezTo>
                    <a:pt x="353208" y="1311022"/>
                    <a:pt x="383688" y="1361441"/>
                    <a:pt x="432964" y="1400049"/>
                  </a:cubicBezTo>
                  <a:cubicBezTo>
                    <a:pt x="435250" y="1403415"/>
                    <a:pt x="436647" y="1407288"/>
                    <a:pt x="437219" y="1411352"/>
                  </a:cubicBezTo>
                  <a:cubicBezTo>
                    <a:pt x="431631" y="1463930"/>
                    <a:pt x="450617" y="1508126"/>
                    <a:pt x="477859" y="1549783"/>
                  </a:cubicBezTo>
                  <a:cubicBezTo>
                    <a:pt x="485479" y="1561467"/>
                    <a:pt x="486939" y="1575500"/>
                    <a:pt x="483573" y="1589089"/>
                  </a:cubicBezTo>
                  <a:cubicBezTo>
                    <a:pt x="478621" y="1609092"/>
                    <a:pt x="475255" y="1628206"/>
                    <a:pt x="482938" y="1648907"/>
                  </a:cubicBezTo>
                  <a:cubicBezTo>
                    <a:pt x="488781" y="1664528"/>
                    <a:pt x="481097" y="1679260"/>
                    <a:pt x="468524" y="1687261"/>
                  </a:cubicBezTo>
                  <a:cubicBezTo>
                    <a:pt x="455760" y="1695452"/>
                    <a:pt x="442553" y="1693293"/>
                    <a:pt x="430297" y="1681482"/>
                  </a:cubicBezTo>
                  <a:cubicBezTo>
                    <a:pt x="415819" y="1667512"/>
                    <a:pt x="402357" y="1652590"/>
                    <a:pt x="400325" y="1631444"/>
                  </a:cubicBezTo>
                  <a:cubicBezTo>
                    <a:pt x="398230" y="1609854"/>
                    <a:pt x="388133" y="1603314"/>
                    <a:pt x="370226" y="1606108"/>
                  </a:cubicBezTo>
                  <a:cubicBezTo>
                    <a:pt x="344826" y="1610045"/>
                    <a:pt x="322792" y="1605854"/>
                    <a:pt x="305520" y="1582485"/>
                  </a:cubicBezTo>
                  <a:cubicBezTo>
                    <a:pt x="296248" y="1569976"/>
                    <a:pt x="281326" y="1568198"/>
                    <a:pt x="267102" y="1568325"/>
                  </a:cubicBezTo>
                  <a:cubicBezTo>
                    <a:pt x="243924" y="1568579"/>
                    <a:pt x="221001" y="1566801"/>
                    <a:pt x="201380" y="1552259"/>
                  </a:cubicBezTo>
                  <a:cubicBezTo>
                    <a:pt x="176805" y="1534035"/>
                    <a:pt x="162327" y="1561403"/>
                    <a:pt x="142833" y="1565721"/>
                  </a:cubicBezTo>
                  <a:cubicBezTo>
                    <a:pt x="137308" y="1566801"/>
                    <a:pt x="131784" y="1567880"/>
                    <a:pt x="126196" y="1566356"/>
                  </a:cubicBezTo>
                  <a:cubicBezTo>
                    <a:pt x="104606" y="1547116"/>
                    <a:pt x="80222" y="1530542"/>
                    <a:pt x="70506" y="1499745"/>
                  </a:cubicBezTo>
                  <a:cubicBezTo>
                    <a:pt x="65045" y="1482599"/>
                    <a:pt x="49107" y="1478154"/>
                    <a:pt x="37169" y="1468883"/>
                  </a:cubicBezTo>
                  <a:cubicBezTo>
                    <a:pt x="22818" y="1446658"/>
                    <a:pt x="18690" y="1419036"/>
                    <a:pt x="3958" y="1396810"/>
                  </a:cubicBezTo>
                  <a:cubicBezTo>
                    <a:pt x="-551" y="1389953"/>
                    <a:pt x="-1630" y="1379348"/>
                    <a:pt x="2942" y="1373442"/>
                  </a:cubicBezTo>
                  <a:cubicBezTo>
                    <a:pt x="30247" y="1338454"/>
                    <a:pt x="38248" y="1290575"/>
                    <a:pt x="71014" y="1259142"/>
                  </a:cubicBezTo>
                  <a:cubicBezTo>
                    <a:pt x="97239" y="1233932"/>
                    <a:pt x="115527" y="1260221"/>
                    <a:pt x="136927" y="1267968"/>
                  </a:cubicBezTo>
                  <a:cubicBezTo>
                    <a:pt x="97303" y="1252728"/>
                    <a:pt x="85429" y="1233043"/>
                    <a:pt x="95906" y="1166685"/>
                  </a:cubicBezTo>
                  <a:cubicBezTo>
                    <a:pt x="100287" y="1137920"/>
                    <a:pt x="122259" y="1123632"/>
                    <a:pt x="139149" y="1105090"/>
                  </a:cubicBezTo>
                  <a:cubicBezTo>
                    <a:pt x="139149" y="1099185"/>
                    <a:pt x="154707" y="1095692"/>
                    <a:pt x="140864" y="1087945"/>
                  </a:cubicBezTo>
                  <a:cubicBezTo>
                    <a:pt x="127148" y="1081912"/>
                    <a:pt x="109876" y="1083119"/>
                    <a:pt x="103018" y="1064894"/>
                  </a:cubicBezTo>
                  <a:cubicBezTo>
                    <a:pt x="94509" y="1067371"/>
                    <a:pt x="85619" y="1068895"/>
                    <a:pt x="77618" y="1072578"/>
                  </a:cubicBezTo>
                  <a:cubicBezTo>
                    <a:pt x="57806" y="1081786"/>
                    <a:pt x="38502" y="1085278"/>
                    <a:pt x="20785" y="1068641"/>
                  </a:cubicBezTo>
                  <a:cubicBezTo>
                    <a:pt x="3386" y="1052258"/>
                    <a:pt x="9863" y="1030223"/>
                    <a:pt x="13102" y="1011110"/>
                  </a:cubicBezTo>
                  <a:cubicBezTo>
                    <a:pt x="21674" y="961135"/>
                    <a:pt x="67966" y="936687"/>
                    <a:pt x="107590" y="959611"/>
                  </a:cubicBezTo>
                  <a:cubicBezTo>
                    <a:pt x="169439" y="995425"/>
                    <a:pt x="219096" y="951102"/>
                    <a:pt x="232495" y="883283"/>
                  </a:cubicBezTo>
                  <a:cubicBezTo>
                    <a:pt x="239607" y="847342"/>
                    <a:pt x="242083" y="814576"/>
                    <a:pt x="228367" y="776032"/>
                  </a:cubicBezTo>
                  <a:cubicBezTo>
                    <a:pt x="208809" y="721040"/>
                    <a:pt x="232875" y="674939"/>
                    <a:pt x="280945" y="641728"/>
                  </a:cubicBezTo>
                  <a:cubicBezTo>
                    <a:pt x="282024" y="640966"/>
                    <a:pt x="283358" y="640585"/>
                    <a:pt x="284184" y="639633"/>
                  </a:cubicBezTo>
                  <a:cubicBezTo>
                    <a:pt x="337714" y="581657"/>
                    <a:pt x="382989" y="517331"/>
                    <a:pt x="415184" y="442972"/>
                  </a:cubicBezTo>
                  <a:cubicBezTo>
                    <a:pt x="415121" y="441131"/>
                    <a:pt x="414994" y="439226"/>
                    <a:pt x="414930" y="437384"/>
                  </a:cubicBezTo>
                  <a:cubicBezTo>
                    <a:pt x="425471" y="406777"/>
                    <a:pt x="440012" y="381250"/>
                    <a:pt x="475763" y="383981"/>
                  </a:cubicBezTo>
                  <a:cubicBezTo>
                    <a:pt x="492463" y="385251"/>
                    <a:pt x="488082" y="372043"/>
                    <a:pt x="488908" y="362390"/>
                  </a:cubicBezTo>
                  <a:cubicBezTo>
                    <a:pt x="489670" y="358453"/>
                    <a:pt x="491194" y="354961"/>
                    <a:pt x="493416" y="351722"/>
                  </a:cubicBezTo>
                  <a:cubicBezTo>
                    <a:pt x="518562" y="330259"/>
                    <a:pt x="546566" y="342642"/>
                    <a:pt x="572220" y="347531"/>
                  </a:cubicBezTo>
                  <a:cubicBezTo>
                    <a:pt x="605176" y="353754"/>
                    <a:pt x="634767" y="348039"/>
                    <a:pt x="662961" y="331910"/>
                  </a:cubicBezTo>
                  <a:cubicBezTo>
                    <a:pt x="692933" y="314702"/>
                    <a:pt x="712618" y="324925"/>
                    <a:pt x="729319" y="353691"/>
                  </a:cubicBezTo>
                  <a:cubicBezTo>
                    <a:pt x="742717" y="376932"/>
                    <a:pt x="797962" y="400046"/>
                    <a:pt x="820695" y="394077"/>
                  </a:cubicBezTo>
                  <a:cubicBezTo>
                    <a:pt x="825013" y="392934"/>
                    <a:pt x="826600" y="389569"/>
                    <a:pt x="827362" y="385505"/>
                  </a:cubicBezTo>
                  <a:cubicBezTo>
                    <a:pt x="828696" y="378139"/>
                    <a:pt x="826664" y="370963"/>
                    <a:pt x="820632" y="367915"/>
                  </a:cubicBezTo>
                  <a:cubicBezTo>
                    <a:pt x="797645" y="356104"/>
                    <a:pt x="783421" y="337054"/>
                    <a:pt x="773578" y="312035"/>
                  </a:cubicBezTo>
                  <a:cubicBezTo>
                    <a:pt x="768752" y="299652"/>
                    <a:pt x="754655" y="299843"/>
                    <a:pt x="743161" y="299652"/>
                  </a:cubicBezTo>
                  <a:cubicBezTo>
                    <a:pt x="724111" y="299335"/>
                    <a:pt x="704998" y="298446"/>
                    <a:pt x="686393" y="295144"/>
                  </a:cubicBezTo>
                  <a:cubicBezTo>
                    <a:pt x="662262" y="290889"/>
                    <a:pt x="653881" y="263457"/>
                    <a:pt x="672740" y="247201"/>
                  </a:cubicBezTo>
                  <a:cubicBezTo>
                    <a:pt x="686075" y="235771"/>
                    <a:pt x="691854" y="218435"/>
                    <a:pt x="705697" y="208593"/>
                  </a:cubicBezTo>
                  <a:cubicBezTo>
                    <a:pt x="731414" y="179827"/>
                    <a:pt x="769514" y="173541"/>
                    <a:pt x="797962" y="149664"/>
                  </a:cubicBezTo>
                  <a:cubicBezTo>
                    <a:pt x="849143" y="125026"/>
                    <a:pt x="899562" y="98293"/>
                    <a:pt x="957030" y="93784"/>
                  </a:cubicBezTo>
                  <a:cubicBezTo>
                    <a:pt x="980524" y="91943"/>
                    <a:pt x="995955" y="67749"/>
                    <a:pt x="1021799" y="66733"/>
                  </a:cubicBezTo>
                  <a:cubicBezTo>
                    <a:pt x="1034944" y="66225"/>
                    <a:pt x="1024657" y="45460"/>
                    <a:pt x="1028023" y="34411"/>
                  </a:cubicBezTo>
                  <a:cubicBezTo>
                    <a:pt x="1029547" y="27871"/>
                    <a:pt x="1032722" y="22537"/>
                    <a:pt x="1037294" y="17965"/>
                  </a:cubicBezTo>
                  <a:cubicBezTo>
                    <a:pt x="1065742" y="-4641"/>
                    <a:pt x="1096222" y="-4006"/>
                    <a:pt x="1127781" y="9329"/>
                  </a:cubicBezTo>
                  <a:cubicBezTo>
                    <a:pt x="1151594" y="9519"/>
                    <a:pt x="1156293" y="36570"/>
                    <a:pt x="1173120" y="46476"/>
                  </a:cubicBezTo>
                  <a:cubicBezTo>
                    <a:pt x="1188487" y="75306"/>
                    <a:pt x="1183407" y="96515"/>
                    <a:pt x="1155721" y="114168"/>
                  </a:cubicBezTo>
                  <a:cubicBezTo>
                    <a:pt x="1127400" y="132265"/>
                    <a:pt x="1109684" y="157475"/>
                    <a:pt x="1127083" y="195702"/>
                  </a:cubicBezTo>
                  <a:cubicBezTo>
                    <a:pt x="1129813" y="201798"/>
                    <a:pt x="1130956" y="211958"/>
                    <a:pt x="1127083" y="215387"/>
                  </a:cubicBezTo>
                  <a:cubicBezTo>
                    <a:pt x="1097365" y="241676"/>
                    <a:pt x="1087459" y="291207"/>
                    <a:pt x="1042373" y="299208"/>
                  </a:cubicBezTo>
                  <a:cubicBezTo>
                    <a:pt x="1038627" y="299843"/>
                    <a:pt x="1034754" y="299970"/>
                    <a:pt x="1031071" y="301049"/>
                  </a:cubicBezTo>
                  <a:cubicBezTo>
                    <a:pt x="1017355" y="304986"/>
                    <a:pt x="1001734" y="308987"/>
                    <a:pt x="1004210" y="328735"/>
                  </a:cubicBezTo>
                  <a:cubicBezTo>
                    <a:pt x="1006560" y="347277"/>
                    <a:pt x="1019513" y="351468"/>
                    <a:pt x="1035706" y="347976"/>
                  </a:cubicBezTo>
                  <a:cubicBezTo>
                    <a:pt x="1064408" y="341880"/>
                    <a:pt x="1079076" y="360549"/>
                    <a:pt x="1085808" y="385949"/>
                  </a:cubicBezTo>
                  <a:cubicBezTo>
                    <a:pt x="1097174" y="428494"/>
                    <a:pt x="1117431" y="453767"/>
                    <a:pt x="1162325" y="442401"/>
                  </a:cubicBezTo>
                  <a:cubicBezTo>
                    <a:pt x="1164738" y="441766"/>
                    <a:pt x="1168548" y="441321"/>
                    <a:pt x="1169755" y="442845"/>
                  </a:cubicBezTo>
                  <a:cubicBezTo>
                    <a:pt x="1197186" y="477580"/>
                    <a:pt x="1242716" y="483549"/>
                    <a:pt x="1271037" y="516442"/>
                  </a:cubicBezTo>
                  <a:cubicBezTo>
                    <a:pt x="1276943" y="523237"/>
                    <a:pt x="1279673" y="535048"/>
                    <a:pt x="1290023" y="533778"/>
                  </a:cubicBezTo>
                  <a:cubicBezTo>
                    <a:pt x="1303676" y="532063"/>
                    <a:pt x="1301708" y="518411"/>
                    <a:pt x="1303168" y="508060"/>
                  </a:cubicBezTo>
                  <a:cubicBezTo>
                    <a:pt x="1304057" y="501329"/>
                    <a:pt x="1303994" y="494471"/>
                    <a:pt x="1305898" y="487931"/>
                  </a:cubicBezTo>
                  <a:cubicBezTo>
                    <a:pt x="1315995" y="453640"/>
                    <a:pt x="1342474" y="442591"/>
                    <a:pt x="1365271" y="468500"/>
                  </a:cubicBezTo>
                  <a:cubicBezTo>
                    <a:pt x="1387242" y="493455"/>
                    <a:pt x="1416008" y="509013"/>
                    <a:pt x="1436264" y="535429"/>
                  </a:cubicBezTo>
                  <a:cubicBezTo>
                    <a:pt x="1437407" y="557082"/>
                    <a:pt x="1454425" y="580959"/>
                    <a:pt x="1428390" y="59861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3" name="Полилиния: фигура 332">
              <a:extLst>
                <a:ext uri="{FF2B5EF4-FFF2-40B4-BE49-F238E27FC236}">
                  <a16:creationId xmlns="" xmlns:a16="http://schemas.microsoft.com/office/drawing/2014/main" id="{D8979871-7A9B-4347-8163-1FB0F0359687}"/>
                </a:ext>
              </a:extLst>
            </p:cNvPr>
            <p:cNvSpPr/>
            <p:nvPr/>
          </p:nvSpPr>
          <p:spPr>
            <a:xfrm>
              <a:off x="9710708" y="833884"/>
              <a:ext cx="1065080" cy="695012"/>
            </a:xfrm>
            <a:custGeom>
              <a:avLst/>
              <a:gdLst>
                <a:gd name="connsiteX0" fmla="*/ 902618 w 1065080"/>
                <a:gd name="connsiteY0" fmla="*/ 232095 h 695012"/>
                <a:gd name="connsiteX1" fmla="*/ 894998 w 1065080"/>
                <a:gd name="connsiteY1" fmla="*/ 240287 h 695012"/>
                <a:gd name="connsiteX2" fmla="*/ 807114 w 1065080"/>
                <a:gd name="connsiteY2" fmla="*/ 292802 h 695012"/>
                <a:gd name="connsiteX3" fmla="*/ 666461 w 1065080"/>
                <a:gd name="connsiteY3" fmla="*/ 371098 h 695012"/>
                <a:gd name="connsiteX4" fmla="*/ 575085 w 1065080"/>
                <a:gd name="connsiteY4" fmla="*/ 420247 h 695012"/>
                <a:gd name="connsiteX5" fmla="*/ 494376 w 1065080"/>
                <a:gd name="connsiteY5" fmla="*/ 500511 h 695012"/>
                <a:gd name="connsiteX6" fmla="*/ 390490 w 1065080"/>
                <a:gd name="connsiteY6" fmla="*/ 540834 h 695012"/>
                <a:gd name="connsiteX7" fmla="*/ 354232 w 1065080"/>
                <a:gd name="connsiteY7" fmla="*/ 559313 h 695012"/>
                <a:gd name="connsiteX8" fmla="*/ 314418 w 1065080"/>
                <a:gd name="connsiteY8" fmla="*/ 579887 h 695012"/>
                <a:gd name="connsiteX9" fmla="*/ 280000 w 1065080"/>
                <a:gd name="connsiteY9" fmla="*/ 607446 h 695012"/>
                <a:gd name="connsiteX10" fmla="*/ 270412 w 1065080"/>
                <a:gd name="connsiteY10" fmla="*/ 641101 h 695012"/>
                <a:gd name="connsiteX11" fmla="*/ 270412 w 1065080"/>
                <a:gd name="connsiteY11" fmla="*/ 641101 h 695012"/>
                <a:gd name="connsiteX12" fmla="*/ 227613 w 1065080"/>
                <a:gd name="connsiteY12" fmla="*/ 695013 h 695012"/>
                <a:gd name="connsiteX13" fmla="*/ 230471 w 1065080"/>
                <a:gd name="connsiteY13" fmla="*/ 652277 h 695012"/>
                <a:gd name="connsiteX14" fmla="*/ 212373 w 1065080"/>
                <a:gd name="connsiteY14" fmla="*/ 601413 h 695012"/>
                <a:gd name="connsiteX15" fmla="*/ 155160 w 1065080"/>
                <a:gd name="connsiteY15" fmla="*/ 489145 h 695012"/>
                <a:gd name="connsiteX16" fmla="*/ 218151 w 1065080"/>
                <a:gd name="connsiteY16" fmla="*/ 476191 h 695012"/>
                <a:gd name="connsiteX17" fmla="*/ 237456 w 1065080"/>
                <a:gd name="connsiteY17" fmla="*/ 501083 h 695012"/>
                <a:gd name="connsiteX18" fmla="*/ 264252 w 1065080"/>
                <a:gd name="connsiteY18" fmla="*/ 495939 h 695012"/>
                <a:gd name="connsiteX19" fmla="*/ 274603 w 1065080"/>
                <a:gd name="connsiteY19" fmla="*/ 476826 h 695012"/>
                <a:gd name="connsiteX20" fmla="*/ 254410 w 1065080"/>
                <a:gd name="connsiteY20" fmla="*/ 469460 h 695012"/>
                <a:gd name="connsiteX21" fmla="*/ 209388 w 1065080"/>
                <a:gd name="connsiteY21" fmla="*/ 444758 h 695012"/>
                <a:gd name="connsiteX22" fmla="*/ 284509 w 1065080"/>
                <a:gd name="connsiteY22" fmla="*/ 421961 h 695012"/>
                <a:gd name="connsiteX23" fmla="*/ 290923 w 1065080"/>
                <a:gd name="connsiteY23" fmla="*/ 430407 h 695012"/>
                <a:gd name="connsiteX24" fmla="*/ 289525 w 1065080"/>
                <a:gd name="connsiteY24" fmla="*/ 427168 h 695012"/>
                <a:gd name="connsiteX25" fmla="*/ 278921 w 1065080"/>
                <a:gd name="connsiteY25" fmla="*/ 405134 h 695012"/>
                <a:gd name="connsiteX26" fmla="*/ 188624 w 1065080"/>
                <a:gd name="connsiteY26" fmla="*/ 401514 h 695012"/>
                <a:gd name="connsiteX27" fmla="*/ 100105 w 1065080"/>
                <a:gd name="connsiteY27" fmla="*/ 353699 h 695012"/>
                <a:gd name="connsiteX28" fmla="*/ 13682 w 1065080"/>
                <a:gd name="connsiteY28" fmla="*/ 243716 h 695012"/>
                <a:gd name="connsiteX29" fmla="*/ 3648 w 1065080"/>
                <a:gd name="connsiteY29" fmla="*/ 215522 h 695012"/>
                <a:gd name="connsiteX30" fmla="*/ 122648 w 1065080"/>
                <a:gd name="connsiteY30" fmla="*/ 290452 h 695012"/>
                <a:gd name="connsiteX31" fmla="*/ 148365 w 1065080"/>
                <a:gd name="connsiteY31" fmla="*/ 289182 h 695012"/>
                <a:gd name="connsiteX32" fmla="*/ 171225 w 1065080"/>
                <a:gd name="connsiteY32" fmla="*/ 272863 h 695012"/>
                <a:gd name="connsiteX33" fmla="*/ 217644 w 1065080"/>
                <a:gd name="connsiteY33" fmla="*/ 259147 h 695012"/>
                <a:gd name="connsiteX34" fmla="*/ 270158 w 1065080"/>
                <a:gd name="connsiteY34" fmla="*/ 264608 h 695012"/>
                <a:gd name="connsiteX35" fmla="*/ 320450 w 1065080"/>
                <a:gd name="connsiteY35" fmla="*/ 273815 h 695012"/>
                <a:gd name="connsiteX36" fmla="*/ 360646 w 1065080"/>
                <a:gd name="connsiteY36" fmla="*/ 288865 h 695012"/>
                <a:gd name="connsiteX37" fmla="*/ 365789 w 1065080"/>
                <a:gd name="connsiteY37" fmla="*/ 265687 h 695012"/>
                <a:gd name="connsiteX38" fmla="*/ 334801 w 1065080"/>
                <a:gd name="connsiteY38" fmla="*/ 235144 h 695012"/>
                <a:gd name="connsiteX39" fmla="*/ 321275 w 1065080"/>
                <a:gd name="connsiteY39" fmla="*/ 183137 h 695012"/>
                <a:gd name="connsiteX40" fmla="*/ 374425 w 1065080"/>
                <a:gd name="connsiteY40" fmla="*/ 156848 h 695012"/>
                <a:gd name="connsiteX41" fmla="*/ 419383 w 1065080"/>
                <a:gd name="connsiteY41" fmla="*/ 180406 h 695012"/>
                <a:gd name="connsiteX42" fmla="*/ 469167 w 1065080"/>
                <a:gd name="connsiteY42" fmla="*/ 171389 h 695012"/>
                <a:gd name="connsiteX43" fmla="*/ 522698 w 1065080"/>
                <a:gd name="connsiteY43" fmla="*/ 154371 h 695012"/>
                <a:gd name="connsiteX44" fmla="*/ 533365 w 1065080"/>
                <a:gd name="connsiteY44" fmla="*/ 144402 h 695012"/>
                <a:gd name="connsiteX45" fmla="*/ 524285 w 1065080"/>
                <a:gd name="connsiteY45" fmla="*/ 87188 h 695012"/>
                <a:gd name="connsiteX46" fmla="*/ 505743 w 1065080"/>
                <a:gd name="connsiteY46" fmla="*/ 46167 h 695012"/>
                <a:gd name="connsiteX47" fmla="*/ 519776 w 1065080"/>
                <a:gd name="connsiteY47" fmla="*/ 4002 h 695012"/>
                <a:gd name="connsiteX48" fmla="*/ 560480 w 1065080"/>
                <a:gd name="connsiteY48" fmla="*/ 12384 h 695012"/>
                <a:gd name="connsiteX49" fmla="*/ 582578 w 1065080"/>
                <a:gd name="connsiteY49" fmla="*/ 27497 h 695012"/>
                <a:gd name="connsiteX50" fmla="*/ 668621 w 1065080"/>
                <a:gd name="connsiteY50" fmla="*/ 33403 h 695012"/>
                <a:gd name="connsiteX51" fmla="*/ 697449 w 1065080"/>
                <a:gd name="connsiteY51" fmla="*/ 45722 h 695012"/>
                <a:gd name="connsiteX52" fmla="*/ 776761 w 1065080"/>
                <a:gd name="connsiteY52" fmla="*/ 60899 h 695012"/>
                <a:gd name="connsiteX53" fmla="*/ 867630 w 1065080"/>
                <a:gd name="connsiteY53" fmla="*/ 48707 h 695012"/>
                <a:gd name="connsiteX54" fmla="*/ 1001678 w 1065080"/>
                <a:gd name="connsiteY54" fmla="*/ 158435 h 695012"/>
                <a:gd name="connsiteX55" fmla="*/ 1001678 w 1065080"/>
                <a:gd name="connsiteY55" fmla="*/ 174691 h 695012"/>
                <a:gd name="connsiteX56" fmla="*/ 1045937 w 1065080"/>
                <a:gd name="connsiteY56" fmla="*/ 208029 h 695012"/>
                <a:gd name="connsiteX57" fmla="*/ 1060035 w 1065080"/>
                <a:gd name="connsiteY57" fmla="*/ 255464 h 695012"/>
                <a:gd name="connsiteX58" fmla="*/ 1016918 w 1065080"/>
                <a:gd name="connsiteY58" fmla="*/ 256607 h 695012"/>
                <a:gd name="connsiteX59" fmla="*/ 978818 w 1065080"/>
                <a:gd name="connsiteY59" fmla="*/ 223840 h 695012"/>
                <a:gd name="connsiteX60" fmla="*/ 902618 w 1065080"/>
                <a:gd name="connsiteY60" fmla="*/ 232032 h 695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65080" h="695012">
                  <a:moveTo>
                    <a:pt x="902618" y="232095"/>
                  </a:moveTo>
                  <a:cubicBezTo>
                    <a:pt x="900078" y="234826"/>
                    <a:pt x="897538" y="237556"/>
                    <a:pt x="894998" y="240287"/>
                  </a:cubicBezTo>
                  <a:cubicBezTo>
                    <a:pt x="873598" y="273053"/>
                    <a:pt x="838673" y="279848"/>
                    <a:pt x="807114" y="292802"/>
                  </a:cubicBezTo>
                  <a:cubicBezTo>
                    <a:pt x="757457" y="313249"/>
                    <a:pt x="705705" y="329187"/>
                    <a:pt x="666461" y="371098"/>
                  </a:cubicBezTo>
                  <a:cubicBezTo>
                    <a:pt x="635029" y="385385"/>
                    <a:pt x="601501" y="395228"/>
                    <a:pt x="575085" y="420247"/>
                  </a:cubicBezTo>
                  <a:cubicBezTo>
                    <a:pt x="544160" y="442472"/>
                    <a:pt x="519713" y="471174"/>
                    <a:pt x="494376" y="500511"/>
                  </a:cubicBezTo>
                  <a:cubicBezTo>
                    <a:pt x="469929" y="528705"/>
                    <a:pt x="435766" y="557344"/>
                    <a:pt x="390490" y="540834"/>
                  </a:cubicBezTo>
                  <a:cubicBezTo>
                    <a:pt x="376076" y="535563"/>
                    <a:pt x="366043" y="552137"/>
                    <a:pt x="354232" y="559313"/>
                  </a:cubicBezTo>
                  <a:cubicBezTo>
                    <a:pt x="348961" y="583951"/>
                    <a:pt x="334229" y="587888"/>
                    <a:pt x="314418" y="579887"/>
                  </a:cubicBezTo>
                  <a:cubicBezTo>
                    <a:pt x="289462" y="569854"/>
                    <a:pt x="270602" y="567631"/>
                    <a:pt x="280000" y="607446"/>
                  </a:cubicBezTo>
                  <a:cubicBezTo>
                    <a:pt x="282985" y="620082"/>
                    <a:pt x="276698" y="630877"/>
                    <a:pt x="270412" y="641101"/>
                  </a:cubicBezTo>
                  <a:lnTo>
                    <a:pt x="270412" y="641101"/>
                  </a:lnTo>
                  <a:cubicBezTo>
                    <a:pt x="250981" y="651769"/>
                    <a:pt x="239234" y="670819"/>
                    <a:pt x="227613" y="695013"/>
                  </a:cubicBezTo>
                  <a:cubicBezTo>
                    <a:pt x="216564" y="674502"/>
                    <a:pt x="223168" y="661739"/>
                    <a:pt x="230471" y="652277"/>
                  </a:cubicBezTo>
                  <a:cubicBezTo>
                    <a:pt x="253775" y="622305"/>
                    <a:pt x="239805" y="610113"/>
                    <a:pt x="212373" y="601413"/>
                  </a:cubicBezTo>
                  <a:cubicBezTo>
                    <a:pt x="177448" y="590301"/>
                    <a:pt x="145253" y="526292"/>
                    <a:pt x="155160" y="489145"/>
                  </a:cubicBezTo>
                  <a:cubicBezTo>
                    <a:pt x="161890" y="464062"/>
                    <a:pt x="198403" y="456188"/>
                    <a:pt x="218151" y="476191"/>
                  </a:cubicBezTo>
                  <a:cubicBezTo>
                    <a:pt x="225454" y="483557"/>
                    <a:pt x="230026" y="493971"/>
                    <a:pt x="237456" y="501083"/>
                  </a:cubicBezTo>
                  <a:cubicBezTo>
                    <a:pt x="247361" y="510608"/>
                    <a:pt x="256442" y="502924"/>
                    <a:pt x="264252" y="495939"/>
                  </a:cubicBezTo>
                  <a:cubicBezTo>
                    <a:pt x="269713" y="491050"/>
                    <a:pt x="278667" y="486478"/>
                    <a:pt x="274603" y="476826"/>
                  </a:cubicBezTo>
                  <a:cubicBezTo>
                    <a:pt x="270984" y="468253"/>
                    <a:pt x="261712" y="469523"/>
                    <a:pt x="254410" y="469460"/>
                  </a:cubicBezTo>
                  <a:cubicBezTo>
                    <a:pt x="235423" y="469206"/>
                    <a:pt x="219739" y="462856"/>
                    <a:pt x="209388" y="444758"/>
                  </a:cubicBezTo>
                  <a:cubicBezTo>
                    <a:pt x="230344" y="421707"/>
                    <a:pt x="258093" y="424311"/>
                    <a:pt x="284509" y="421961"/>
                  </a:cubicBezTo>
                  <a:cubicBezTo>
                    <a:pt x="287557" y="424184"/>
                    <a:pt x="289716" y="430978"/>
                    <a:pt x="290923" y="430407"/>
                  </a:cubicBezTo>
                  <a:cubicBezTo>
                    <a:pt x="295431" y="428375"/>
                    <a:pt x="291621" y="432566"/>
                    <a:pt x="289525" y="427168"/>
                  </a:cubicBezTo>
                  <a:cubicBezTo>
                    <a:pt x="283874" y="420501"/>
                    <a:pt x="292827" y="403610"/>
                    <a:pt x="278921" y="405134"/>
                  </a:cubicBezTo>
                  <a:cubicBezTo>
                    <a:pt x="248568" y="408499"/>
                    <a:pt x="219422" y="396117"/>
                    <a:pt x="188624" y="401514"/>
                  </a:cubicBezTo>
                  <a:cubicBezTo>
                    <a:pt x="140047" y="409960"/>
                    <a:pt x="131220" y="395482"/>
                    <a:pt x="100105" y="353699"/>
                  </a:cubicBezTo>
                  <a:cubicBezTo>
                    <a:pt x="72419" y="316614"/>
                    <a:pt x="55274" y="268672"/>
                    <a:pt x="13682" y="243716"/>
                  </a:cubicBezTo>
                  <a:cubicBezTo>
                    <a:pt x="4157" y="238001"/>
                    <a:pt x="-5432" y="230000"/>
                    <a:pt x="3648" y="215522"/>
                  </a:cubicBezTo>
                  <a:cubicBezTo>
                    <a:pt x="48289" y="231270"/>
                    <a:pt x="96104" y="240605"/>
                    <a:pt x="122648" y="290452"/>
                  </a:cubicBezTo>
                  <a:cubicBezTo>
                    <a:pt x="129506" y="303343"/>
                    <a:pt x="140427" y="304803"/>
                    <a:pt x="148365" y="289182"/>
                  </a:cubicBezTo>
                  <a:cubicBezTo>
                    <a:pt x="155985" y="283721"/>
                    <a:pt x="163605" y="278324"/>
                    <a:pt x="171225" y="272863"/>
                  </a:cubicBezTo>
                  <a:cubicBezTo>
                    <a:pt x="181195" y="247272"/>
                    <a:pt x="191037" y="228984"/>
                    <a:pt x="217644" y="259147"/>
                  </a:cubicBezTo>
                  <a:cubicBezTo>
                    <a:pt x="230724" y="274006"/>
                    <a:pt x="250473" y="278451"/>
                    <a:pt x="270158" y="264608"/>
                  </a:cubicBezTo>
                  <a:cubicBezTo>
                    <a:pt x="288573" y="251590"/>
                    <a:pt x="305972" y="254384"/>
                    <a:pt x="320450" y="273815"/>
                  </a:cubicBezTo>
                  <a:cubicBezTo>
                    <a:pt x="330673" y="287595"/>
                    <a:pt x="344771" y="294961"/>
                    <a:pt x="360646" y="288865"/>
                  </a:cubicBezTo>
                  <a:cubicBezTo>
                    <a:pt x="369472" y="285499"/>
                    <a:pt x="367123" y="275720"/>
                    <a:pt x="365789" y="265687"/>
                  </a:cubicBezTo>
                  <a:cubicBezTo>
                    <a:pt x="363059" y="244542"/>
                    <a:pt x="355121" y="236667"/>
                    <a:pt x="334801" y="235144"/>
                  </a:cubicBezTo>
                  <a:cubicBezTo>
                    <a:pt x="312512" y="233492"/>
                    <a:pt x="304702" y="204473"/>
                    <a:pt x="321275" y="183137"/>
                  </a:cubicBezTo>
                  <a:cubicBezTo>
                    <a:pt x="334357" y="166373"/>
                    <a:pt x="352200" y="158689"/>
                    <a:pt x="374425" y="156848"/>
                  </a:cubicBezTo>
                  <a:cubicBezTo>
                    <a:pt x="396206" y="155070"/>
                    <a:pt x="407953" y="157737"/>
                    <a:pt x="419383" y="180406"/>
                  </a:cubicBezTo>
                  <a:cubicBezTo>
                    <a:pt x="433480" y="208473"/>
                    <a:pt x="455007" y="203203"/>
                    <a:pt x="469167" y="171389"/>
                  </a:cubicBezTo>
                  <a:cubicBezTo>
                    <a:pt x="485169" y="135321"/>
                    <a:pt x="491011" y="133543"/>
                    <a:pt x="522698" y="154371"/>
                  </a:cubicBezTo>
                  <a:cubicBezTo>
                    <a:pt x="534064" y="161166"/>
                    <a:pt x="531841" y="150371"/>
                    <a:pt x="533365" y="144402"/>
                  </a:cubicBezTo>
                  <a:cubicBezTo>
                    <a:pt x="548606" y="121859"/>
                    <a:pt x="546447" y="103253"/>
                    <a:pt x="524285" y="87188"/>
                  </a:cubicBezTo>
                  <a:cubicBezTo>
                    <a:pt x="511268" y="77790"/>
                    <a:pt x="504536" y="63629"/>
                    <a:pt x="505743" y="46167"/>
                  </a:cubicBezTo>
                  <a:cubicBezTo>
                    <a:pt x="506759" y="30736"/>
                    <a:pt x="503457" y="13654"/>
                    <a:pt x="519776" y="4002"/>
                  </a:cubicBezTo>
                  <a:cubicBezTo>
                    <a:pt x="535588" y="-5396"/>
                    <a:pt x="548224" y="3558"/>
                    <a:pt x="560480" y="12384"/>
                  </a:cubicBezTo>
                  <a:cubicBezTo>
                    <a:pt x="567719" y="17655"/>
                    <a:pt x="575402" y="22100"/>
                    <a:pt x="582578" y="27497"/>
                  </a:cubicBezTo>
                  <a:cubicBezTo>
                    <a:pt x="607089" y="85600"/>
                    <a:pt x="640681" y="38356"/>
                    <a:pt x="668621" y="33403"/>
                  </a:cubicBezTo>
                  <a:cubicBezTo>
                    <a:pt x="684686" y="30546"/>
                    <a:pt x="691290" y="23751"/>
                    <a:pt x="697449" y="45722"/>
                  </a:cubicBezTo>
                  <a:cubicBezTo>
                    <a:pt x="701768" y="61089"/>
                    <a:pt x="765268" y="74615"/>
                    <a:pt x="776761" y="60899"/>
                  </a:cubicBezTo>
                  <a:cubicBezTo>
                    <a:pt x="804955" y="27116"/>
                    <a:pt x="841023" y="40706"/>
                    <a:pt x="867630" y="48707"/>
                  </a:cubicBezTo>
                  <a:cubicBezTo>
                    <a:pt x="923446" y="65534"/>
                    <a:pt x="974754" y="96967"/>
                    <a:pt x="1001678" y="158435"/>
                  </a:cubicBezTo>
                  <a:cubicBezTo>
                    <a:pt x="1001678" y="163833"/>
                    <a:pt x="1001678" y="169294"/>
                    <a:pt x="1001678" y="174691"/>
                  </a:cubicBezTo>
                  <a:cubicBezTo>
                    <a:pt x="1017362" y="184343"/>
                    <a:pt x="1032730" y="194821"/>
                    <a:pt x="1045937" y="208029"/>
                  </a:cubicBezTo>
                  <a:cubicBezTo>
                    <a:pt x="1058510" y="220602"/>
                    <a:pt x="1072925" y="235017"/>
                    <a:pt x="1060035" y="255464"/>
                  </a:cubicBezTo>
                  <a:cubicBezTo>
                    <a:pt x="1047398" y="275466"/>
                    <a:pt x="1031586" y="266513"/>
                    <a:pt x="1016918" y="256607"/>
                  </a:cubicBezTo>
                  <a:cubicBezTo>
                    <a:pt x="1004218" y="245685"/>
                    <a:pt x="991518" y="234762"/>
                    <a:pt x="978818" y="223840"/>
                  </a:cubicBezTo>
                  <a:cubicBezTo>
                    <a:pt x="949227" y="181486"/>
                    <a:pt x="927383" y="222189"/>
                    <a:pt x="902618" y="2320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4" name="Полилиния: фигура 333">
              <a:extLst>
                <a:ext uri="{FF2B5EF4-FFF2-40B4-BE49-F238E27FC236}">
                  <a16:creationId xmlns="" xmlns:a16="http://schemas.microsoft.com/office/drawing/2014/main" id="{70E7A729-6950-4DA7-B4A7-B9DCFA614171}"/>
                </a:ext>
              </a:extLst>
            </p:cNvPr>
            <p:cNvSpPr/>
            <p:nvPr/>
          </p:nvSpPr>
          <p:spPr>
            <a:xfrm>
              <a:off x="8952604" y="1875556"/>
              <a:ext cx="779804" cy="607728"/>
            </a:xfrm>
            <a:custGeom>
              <a:avLst/>
              <a:gdLst>
                <a:gd name="connsiteX0" fmla="*/ 716224 w 779804"/>
                <a:gd name="connsiteY0" fmla="*/ 221350 h 607728"/>
                <a:gd name="connsiteX1" fmla="*/ 769564 w 779804"/>
                <a:gd name="connsiteY1" fmla="*/ 221350 h 607728"/>
                <a:gd name="connsiteX2" fmla="*/ 769564 w 779804"/>
                <a:gd name="connsiteY2" fmla="*/ 278628 h 607728"/>
                <a:gd name="connsiteX3" fmla="*/ 723843 w 779804"/>
                <a:gd name="connsiteY3" fmla="*/ 327713 h 607728"/>
                <a:gd name="connsiteX4" fmla="*/ 721621 w 779804"/>
                <a:gd name="connsiteY4" fmla="*/ 330952 h 607728"/>
                <a:gd name="connsiteX5" fmla="*/ 659581 w 779804"/>
                <a:gd name="connsiteY5" fmla="*/ 476622 h 607728"/>
                <a:gd name="connsiteX6" fmla="*/ 613925 w 779804"/>
                <a:gd name="connsiteY6" fmla="*/ 471161 h 607728"/>
                <a:gd name="connsiteX7" fmla="*/ 643833 w 779804"/>
                <a:gd name="connsiteY7" fmla="*/ 591621 h 607728"/>
                <a:gd name="connsiteX8" fmla="*/ 595192 w 779804"/>
                <a:gd name="connsiteY8" fmla="*/ 592192 h 607728"/>
                <a:gd name="connsiteX9" fmla="*/ 488322 w 779804"/>
                <a:gd name="connsiteY9" fmla="*/ 501069 h 607728"/>
                <a:gd name="connsiteX10" fmla="*/ 435363 w 779804"/>
                <a:gd name="connsiteY10" fmla="*/ 387086 h 607728"/>
                <a:gd name="connsiteX11" fmla="*/ 347289 w 779804"/>
                <a:gd name="connsiteY11" fmla="*/ 362575 h 607728"/>
                <a:gd name="connsiteX12" fmla="*/ 267405 w 779804"/>
                <a:gd name="connsiteY12" fmla="*/ 363401 h 607728"/>
                <a:gd name="connsiteX13" fmla="*/ 249054 w 779804"/>
                <a:gd name="connsiteY13" fmla="*/ 291264 h 607728"/>
                <a:gd name="connsiteX14" fmla="*/ 343923 w 779804"/>
                <a:gd name="connsiteY14" fmla="*/ 263261 h 607728"/>
                <a:gd name="connsiteX15" fmla="*/ 286075 w 779804"/>
                <a:gd name="connsiteY15" fmla="*/ 208587 h 607728"/>
                <a:gd name="connsiteX16" fmla="*/ 184284 w 779804"/>
                <a:gd name="connsiteY16" fmla="*/ 198554 h 607728"/>
                <a:gd name="connsiteX17" fmla="*/ 148915 w 779804"/>
                <a:gd name="connsiteY17" fmla="*/ 213730 h 607728"/>
                <a:gd name="connsiteX18" fmla="*/ 152343 w 779804"/>
                <a:gd name="connsiteY18" fmla="*/ 262816 h 607728"/>
                <a:gd name="connsiteX19" fmla="*/ 195460 w 779804"/>
                <a:gd name="connsiteY19" fmla="*/ 295646 h 607728"/>
                <a:gd name="connsiteX20" fmla="*/ 231718 w 779804"/>
                <a:gd name="connsiteY20" fmla="*/ 355908 h 607728"/>
                <a:gd name="connsiteX21" fmla="*/ 233751 w 779804"/>
                <a:gd name="connsiteY21" fmla="*/ 420995 h 607728"/>
                <a:gd name="connsiteX22" fmla="*/ 208033 w 779804"/>
                <a:gd name="connsiteY22" fmla="*/ 451730 h 607728"/>
                <a:gd name="connsiteX23" fmla="*/ 174695 w 779804"/>
                <a:gd name="connsiteY23" fmla="*/ 424043 h 607728"/>
                <a:gd name="connsiteX24" fmla="*/ 46743 w 779804"/>
                <a:gd name="connsiteY24" fmla="*/ 200903 h 607728"/>
                <a:gd name="connsiteX25" fmla="*/ 42869 w 779804"/>
                <a:gd name="connsiteY25" fmla="*/ 162803 h 607728"/>
                <a:gd name="connsiteX26" fmla="*/ 23502 w 779804"/>
                <a:gd name="connsiteY26" fmla="*/ 107494 h 607728"/>
                <a:gd name="connsiteX27" fmla="*/ 7 w 779804"/>
                <a:gd name="connsiteY27" fmla="*/ 73966 h 607728"/>
                <a:gd name="connsiteX28" fmla="*/ 58300 w 779804"/>
                <a:gd name="connsiteY28" fmla="*/ 21705 h 607728"/>
                <a:gd name="connsiteX29" fmla="*/ 91383 w 779804"/>
                <a:gd name="connsiteY29" fmla="*/ 8497 h 607728"/>
                <a:gd name="connsiteX30" fmla="*/ 141612 w 779804"/>
                <a:gd name="connsiteY30" fmla="*/ 16816 h 607728"/>
                <a:gd name="connsiteX31" fmla="*/ 204540 w 779804"/>
                <a:gd name="connsiteY31" fmla="*/ 34660 h 607728"/>
                <a:gd name="connsiteX32" fmla="*/ 346400 w 779804"/>
                <a:gd name="connsiteY32" fmla="*/ 79999 h 607728"/>
                <a:gd name="connsiteX33" fmla="*/ 427806 w 779804"/>
                <a:gd name="connsiteY33" fmla="*/ 227954 h 607728"/>
                <a:gd name="connsiteX34" fmla="*/ 437903 w 779804"/>
                <a:gd name="connsiteY34" fmla="*/ 214048 h 607728"/>
                <a:gd name="connsiteX35" fmla="*/ 544901 w 779804"/>
                <a:gd name="connsiteY35" fmla="*/ 206428 h 607728"/>
                <a:gd name="connsiteX36" fmla="*/ 617037 w 779804"/>
                <a:gd name="connsiteY36" fmla="*/ 245861 h 607728"/>
                <a:gd name="connsiteX37" fmla="*/ 613353 w 779804"/>
                <a:gd name="connsiteY37" fmla="*/ 285041 h 607728"/>
                <a:gd name="connsiteX38" fmla="*/ 615513 w 779804"/>
                <a:gd name="connsiteY38" fmla="*/ 369560 h 607728"/>
                <a:gd name="connsiteX39" fmla="*/ 643008 w 779804"/>
                <a:gd name="connsiteY39" fmla="*/ 329428 h 607728"/>
                <a:gd name="connsiteX40" fmla="*/ 681299 w 779804"/>
                <a:gd name="connsiteY40" fmla="*/ 309552 h 607728"/>
                <a:gd name="connsiteX41" fmla="*/ 695650 w 779804"/>
                <a:gd name="connsiteY41" fmla="*/ 298440 h 607728"/>
                <a:gd name="connsiteX42" fmla="*/ 716160 w 779804"/>
                <a:gd name="connsiteY42" fmla="*/ 221287 h 607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79804" h="607728">
                  <a:moveTo>
                    <a:pt x="716224" y="221350"/>
                  </a:moveTo>
                  <a:cubicBezTo>
                    <a:pt x="734003" y="221350"/>
                    <a:pt x="751783" y="221350"/>
                    <a:pt x="769564" y="221350"/>
                  </a:cubicBezTo>
                  <a:cubicBezTo>
                    <a:pt x="787788" y="240464"/>
                    <a:pt x="777755" y="259514"/>
                    <a:pt x="769564" y="278628"/>
                  </a:cubicBezTo>
                  <a:cubicBezTo>
                    <a:pt x="752038" y="292534"/>
                    <a:pt x="729622" y="301234"/>
                    <a:pt x="723843" y="327713"/>
                  </a:cubicBezTo>
                  <a:cubicBezTo>
                    <a:pt x="723081" y="328793"/>
                    <a:pt x="721621" y="329872"/>
                    <a:pt x="721621" y="330952"/>
                  </a:cubicBezTo>
                  <a:cubicBezTo>
                    <a:pt x="720922" y="389309"/>
                    <a:pt x="684283" y="430139"/>
                    <a:pt x="659581" y="476622"/>
                  </a:cubicBezTo>
                  <a:cubicBezTo>
                    <a:pt x="644595" y="504816"/>
                    <a:pt x="629800" y="491608"/>
                    <a:pt x="613925" y="471161"/>
                  </a:cubicBezTo>
                  <a:cubicBezTo>
                    <a:pt x="614052" y="515801"/>
                    <a:pt x="618497" y="556441"/>
                    <a:pt x="643833" y="591621"/>
                  </a:cubicBezTo>
                  <a:cubicBezTo>
                    <a:pt x="627831" y="616957"/>
                    <a:pt x="604654" y="608702"/>
                    <a:pt x="595192" y="592192"/>
                  </a:cubicBezTo>
                  <a:cubicBezTo>
                    <a:pt x="569221" y="546980"/>
                    <a:pt x="526803" y="527358"/>
                    <a:pt x="488322" y="501069"/>
                  </a:cubicBezTo>
                  <a:cubicBezTo>
                    <a:pt x="468192" y="464430"/>
                    <a:pt x="453460" y="424869"/>
                    <a:pt x="435363" y="387086"/>
                  </a:cubicBezTo>
                  <a:cubicBezTo>
                    <a:pt x="414852" y="344224"/>
                    <a:pt x="377895" y="364607"/>
                    <a:pt x="347289" y="362575"/>
                  </a:cubicBezTo>
                  <a:cubicBezTo>
                    <a:pt x="320872" y="360797"/>
                    <a:pt x="296044" y="379847"/>
                    <a:pt x="267405" y="363401"/>
                  </a:cubicBezTo>
                  <a:cubicBezTo>
                    <a:pt x="235719" y="345176"/>
                    <a:pt x="226829" y="320284"/>
                    <a:pt x="249054" y="291264"/>
                  </a:cubicBezTo>
                  <a:cubicBezTo>
                    <a:pt x="272358" y="260721"/>
                    <a:pt x="300171" y="243004"/>
                    <a:pt x="343923" y="263261"/>
                  </a:cubicBezTo>
                  <a:cubicBezTo>
                    <a:pt x="331794" y="225478"/>
                    <a:pt x="312808" y="208460"/>
                    <a:pt x="286075" y="208587"/>
                  </a:cubicBezTo>
                  <a:cubicBezTo>
                    <a:pt x="251594" y="208714"/>
                    <a:pt x="217876" y="205856"/>
                    <a:pt x="184284" y="198554"/>
                  </a:cubicBezTo>
                  <a:cubicBezTo>
                    <a:pt x="169489" y="195315"/>
                    <a:pt x="156217" y="196903"/>
                    <a:pt x="148915" y="213730"/>
                  </a:cubicBezTo>
                  <a:cubicBezTo>
                    <a:pt x="141612" y="230685"/>
                    <a:pt x="138437" y="247386"/>
                    <a:pt x="152343" y="262816"/>
                  </a:cubicBezTo>
                  <a:cubicBezTo>
                    <a:pt x="164790" y="276659"/>
                    <a:pt x="178887" y="288026"/>
                    <a:pt x="195460" y="295646"/>
                  </a:cubicBezTo>
                  <a:cubicBezTo>
                    <a:pt x="220225" y="307012"/>
                    <a:pt x="234640" y="326443"/>
                    <a:pt x="231718" y="355908"/>
                  </a:cubicBezTo>
                  <a:cubicBezTo>
                    <a:pt x="229559" y="377942"/>
                    <a:pt x="248038" y="398834"/>
                    <a:pt x="233751" y="420995"/>
                  </a:cubicBezTo>
                  <a:cubicBezTo>
                    <a:pt x="227908" y="433886"/>
                    <a:pt x="226321" y="451349"/>
                    <a:pt x="208033" y="451730"/>
                  </a:cubicBezTo>
                  <a:cubicBezTo>
                    <a:pt x="190380" y="452110"/>
                    <a:pt x="182379" y="439664"/>
                    <a:pt x="174695" y="424043"/>
                  </a:cubicBezTo>
                  <a:cubicBezTo>
                    <a:pt x="136659" y="346637"/>
                    <a:pt x="95320" y="271325"/>
                    <a:pt x="46743" y="200903"/>
                  </a:cubicBezTo>
                  <a:cubicBezTo>
                    <a:pt x="38425" y="188838"/>
                    <a:pt x="36773" y="176011"/>
                    <a:pt x="42869" y="162803"/>
                  </a:cubicBezTo>
                  <a:cubicBezTo>
                    <a:pt x="55062" y="136577"/>
                    <a:pt x="48013" y="119242"/>
                    <a:pt x="23502" y="107494"/>
                  </a:cubicBezTo>
                  <a:cubicBezTo>
                    <a:pt x="10612" y="101271"/>
                    <a:pt x="-310" y="91683"/>
                    <a:pt x="7" y="73966"/>
                  </a:cubicBezTo>
                  <a:cubicBezTo>
                    <a:pt x="5531" y="38851"/>
                    <a:pt x="32011" y="28500"/>
                    <a:pt x="58300" y="21705"/>
                  </a:cubicBezTo>
                  <a:cubicBezTo>
                    <a:pt x="70238" y="18657"/>
                    <a:pt x="83002" y="21134"/>
                    <a:pt x="91383" y="8497"/>
                  </a:cubicBezTo>
                  <a:cubicBezTo>
                    <a:pt x="110941" y="-9854"/>
                    <a:pt x="128150" y="5576"/>
                    <a:pt x="141612" y="16816"/>
                  </a:cubicBezTo>
                  <a:cubicBezTo>
                    <a:pt x="161297" y="33263"/>
                    <a:pt x="180918" y="33898"/>
                    <a:pt x="204540" y="34660"/>
                  </a:cubicBezTo>
                  <a:cubicBezTo>
                    <a:pt x="254959" y="36310"/>
                    <a:pt x="310840" y="44438"/>
                    <a:pt x="346400" y="79999"/>
                  </a:cubicBezTo>
                  <a:cubicBezTo>
                    <a:pt x="385706" y="119305"/>
                    <a:pt x="415615" y="173408"/>
                    <a:pt x="427806" y="227954"/>
                  </a:cubicBezTo>
                  <a:cubicBezTo>
                    <a:pt x="428124" y="226113"/>
                    <a:pt x="431045" y="218810"/>
                    <a:pt x="437903" y="214048"/>
                  </a:cubicBezTo>
                  <a:cubicBezTo>
                    <a:pt x="474923" y="234305"/>
                    <a:pt x="508769" y="201475"/>
                    <a:pt x="544901" y="206428"/>
                  </a:cubicBezTo>
                  <a:cubicBezTo>
                    <a:pt x="565475" y="226875"/>
                    <a:pt x="598939" y="220144"/>
                    <a:pt x="617037" y="245861"/>
                  </a:cubicBezTo>
                  <a:cubicBezTo>
                    <a:pt x="620212" y="259387"/>
                    <a:pt x="620402" y="272341"/>
                    <a:pt x="613353" y="285041"/>
                  </a:cubicBezTo>
                  <a:cubicBezTo>
                    <a:pt x="599129" y="310759"/>
                    <a:pt x="603257" y="336794"/>
                    <a:pt x="615513" y="369560"/>
                  </a:cubicBezTo>
                  <a:cubicBezTo>
                    <a:pt x="626371" y="354130"/>
                    <a:pt x="637293" y="343081"/>
                    <a:pt x="643008" y="329428"/>
                  </a:cubicBezTo>
                  <a:cubicBezTo>
                    <a:pt x="651263" y="309806"/>
                    <a:pt x="657803" y="294693"/>
                    <a:pt x="681299" y="309552"/>
                  </a:cubicBezTo>
                  <a:cubicBezTo>
                    <a:pt x="690951" y="315712"/>
                    <a:pt x="703651" y="306314"/>
                    <a:pt x="695650" y="298440"/>
                  </a:cubicBezTo>
                  <a:cubicBezTo>
                    <a:pt x="651644" y="255386"/>
                    <a:pt x="693300" y="241798"/>
                    <a:pt x="716160" y="2212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5" name="Полилиния: фигура 334">
              <a:extLst>
                <a:ext uri="{FF2B5EF4-FFF2-40B4-BE49-F238E27FC236}">
                  <a16:creationId xmlns="" xmlns:a16="http://schemas.microsoft.com/office/drawing/2014/main" id="{C5EBF1D9-5D2A-4E4C-8B0D-500DC50EE1C1}"/>
                </a:ext>
              </a:extLst>
            </p:cNvPr>
            <p:cNvSpPr/>
            <p:nvPr/>
          </p:nvSpPr>
          <p:spPr>
            <a:xfrm>
              <a:off x="8921746" y="1685312"/>
              <a:ext cx="648021" cy="486222"/>
            </a:xfrm>
            <a:custGeom>
              <a:avLst/>
              <a:gdLst>
                <a:gd name="connsiteX0" fmla="*/ 472825 w 648021"/>
                <a:gd name="connsiteY0" fmla="*/ 411594 h 486222"/>
                <a:gd name="connsiteX1" fmla="*/ 464951 w 648021"/>
                <a:gd name="connsiteY1" fmla="*/ 467792 h 486222"/>
                <a:gd name="connsiteX2" fmla="*/ 453394 w 648021"/>
                <a:gd name="connsiteY2" fmla="*/ 486207 h 486222"/>
                <a:gd name="connsiteX3" fmla="*/ 438725 w 648021"/>
                <a:gd name="connsiteY3" fmla="*/ 466840 h 486222"/>
                <a:gd name="connsiteX4" fmla="*/ 385957 w 648021"/>
                <a:gd name="connsiteY4" fmla="*/ 314820 h 486222"/>
                <a:gd name="connsiteX5" fmla="*/ 316551 w 648021"/>
                <a:gd name="connsiteY5" fmla="*/ 263766 h 486222"/>
                <a:gd name="connsiteX6" fmla="*/ 202760 w 648021"/>
                <a:gd name="connsiteY6" fmla="*/ 255256 h 486222"/>
                <a:gd name="connsiteX7" fmla="*/ 179646 w 648021"/>
                <a:gd name="connsiteY7" fmla="*/ 249478 h 486222"/>
                <a:gd name="connsiteX8" fmla="*/ 122305 w 648021"/>
                <a:gd name="connsiteY8" fmla="*/ 198868 h 486222"/>
                <a:gd name="connsiteX9" fmla="*/ 23182 w 648021"/>
                <a:gd name="connsiteY9" fmla="*/ 133526 h 486222"/>
                <a:gd name="connsiteX10" fmla="*/ 385 w 648021"/>
                <a:gd name="connsiteY10" fmla="*/ 125081 h 486222"/>
                <a:gd name="connsiteX11" fmla="*/ 30357 w 648021"/>
                <a:gd name="connsiteY11" fmla="*/ 105713 h 486222"/>
                <a:gd name="connsiteX12" fmla="*/ 122114 w 648021"/>
                <a:gd name="connsiteY12" fmla="*/ 94791 h 486222"/>
                <a:gd name="connsiteX13" fmla="*/ 169232 w 648021"/>
                <a:gd name="connsiteY13" fmla="*/ 110095 h 486222"/>
                <a:gd name="connsiteX14" fmla="*/ 166818 w 648021"/>
                <a:gd name="connsiteY14" fmla="*/ 26211 h 486222"/>
                <a:gd name="connsiteX15" fmla="*/ 171200 w 648021"/>
                <a:gd name="connsiteY15" fmla="*/ 1255 h 486222"/>
                <a:gd name="connsiteX16" fmla="*/ 193997 w 648021"/>
                <a:gd name="connsiteY16" fmla="*/ 17130 h 486222"/>
                <a:gd name="connsiteX17" fmla="*/ 196917 w 648021"/>
                <a:gd name="connsiteY17" fmla="*/ 28814 h 486222"/>
                <a:gd name="connsiteX18" fmla="*/ 295025 w 648021"/>
                <a:gd name="connsiteY18" fmla="*/ 162292 h 486222"/>
                <a:gd name="connsiteX19" fmla="*/ 332109 w 648021"/>
                <a:gd name="connsiteY19" fmla="*/ 183184 h 486222"/>
                <a:gd name="connsiteX20" fmla="*/ 381322 w 648021"/>
                <a:gd name="connsiteY20" fmla="*/ 149782 h 486222"/>
                <a:gd name="connsiteX21" fmla="*/ 396625 w 648021"/>
                <a:gd name="connsiteY21" fmla="*/ 149782 h 486222"/>
                <a:gd name="connsiteX22" fmla="*/ 404309 w 648021"/>
                <a:gd name="connsiteY22" fmla="*/ 215188 h 486222"/>
                <a:gd name="connsiteX23" fmla="*/ 449139 w 648021"/>
                <a:gd name="connsiteY23" fmla="*/ 257606 h 486222"/>
                <a:gd name="connsiteX24" fmla="*/ 512512 w 648021"/>
                <a:gd name="connsiteY24" fmla="*/ 293738 h 486222"/>
                <a:gd name="connsiteX25" fmla="*/ 571822 w 648021"/>
                <a:gd name="connsiteY25" fmla="*/ 297103 h 486222"/>
                <a:gd name="connsiteX26" fmla="*/ 605286 w 648021"/>
                <a:gd name="connsiteY26" fmla="*/ 314693 h 486222"/>
                <a:gd name="connsiteX27" fmla="*/ 618558 w 648021"/>
                <a:gd name="connsiteY27" fmla="*/ 331457 h 486222"/>
                <a:gd name="connsiteX28" fmla="*/ 644592 w 648021"/>
                <a:gd name="connsiteY28" fmla="*/ 420738 h 486222"/>
                <a:gd name="connsiteX29" fmla="*/ 648022 w 648021"/>
                <a:gd name="connsiteY29" fmla="*/ 436169 h 486222"/>
                <a:gd name="connsiteX30" fmla="*/ 587633 w 648021"/>
                <a:gd name="connsiteY30" fmla="*/ 431533 h 486222"/>
                <a:gd name="connsiteX31" fmla="*/ 571885 w 648021"/>
                <a:gd name="connsiteY31" fmla="*/ 411658 h 486222"/>
                <a:gd name="connsiteX32" fmla="*/ 550359 w 648021"/>
                <a:gd name="connsiteY32" fmla="*/ 398069 h 486222"/>
                <a:gd name="connsiteX33" fmla="*/ 472825 w 648021"/>
                <a:gd name="connsiteY33" fmla="*/ 411658 h 48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8021" h="486222">
                  <a:moveTo>
                    <a:pt x="472825" y="411594"/>
                  </a:moveTo>
                  <a:cubicBezTo>
                    <a:pt x="470222" y="430327"/>
                    <a:pt x="467618" y="449059"/>
                    <a:pt x="464951" y="467792"/>
                  </a:cubicBezTo>
                  <a:cubicBezTo>
                    <a:pt x="463808" y="475920"/>
                    <a:pt x="462601" y="485763"/>
                    <a:pt x="453394" y="486207"/>
                  </a:cubicBezTo>
                  <a:cubicBezTo>
                    <a:pt x="442282" y="486715"/>
                    <a:pt x="435932" y="474968"/>
                    <a:pt x="438725" y="466840"/>
                  </a:cubicBezTo>
                  <a:cubicBezTo>
                    <a:pt x="462030" y="399339"/>
                    <a:pt x="404816" y="364795"/>
                    <a:pt x="385957" y="314820"/>
                  </a:cubicBezTo>
                  <a:cubicBezTo>
                    <a:pt x="373511" y="281863"/>
                    <a:pt x="343285" y="271513"/>
                    <a:pt x="316551" y="263766"/>
                  </a:cubicBezTo>
                  <a:cubicBezTo>
                    <a:pt x="280039" y="253161"/>
                    <a:pt x="242320" y="232650"/>
                    <a:pt x="202760" y="255256"/>
                  </a:cubicBezTo>
                  <a:cubicBezTo>
                    <a:pt x="194123" y="260210"/>
                    <a:pt x="183710" y="259892"/>
                    <a:pt x="179646" y="249478"/>
                  </a:cubicBezTo>
                  <a:cubicBezTo>
                    <a:pt x="168660" y="221284"/>
                    <a:pt x="142879" y="213791"/>
                    <a:pt x="122305" y="198868"/>
                  </a:cubicBezTo>
                  <a:cubicBezTo>
                    <a:pt x="84205" y="185914"/>
                    <a:pt x="55630" y="156323"/>
                    <a:pt x="23182" y="133526"/>
                  </a:cubicBezTo>
                  <a:cubicBezTo>
                    <a:pt x="12577" y="140130"/>
                    <a:pt x="6100" y="133844"/>
                    <a:pt x="385" y="125081"/>
                  </a:cubicBezTo>
                  <a:cubicBezTo>
                    <a:pt x="-3108" y="94982"/>
                    <a:pt x="17974" y="101713"/>
                    <a:pt x="30357" y="105713"/>
                  </a:cubicBezTo>
                  <a:cubicBezTo>
                    <a:pt x="62996" y="116318"/>
                    <a:pt x="93032" y="106983"/>
                    <a:pt x="122114" y="94791"/>
                  </a:cubicBezTo>
                  <a:cubicBezTo>
                    <a:pt x="141418" y="86727"/>
                    <a:pt x="155452" y="89140"/>
                    <a:pt x="169232" y="110095"/>
                  </a:cubicBezTo>
                  <a:cubicBezTo>
                    <a:pt x="180408" y="77964"/>
                    <a:pt x="173613" y="52182"/>
                    <a:pt x="166818" y="26211"/>
                  </a:cubicBezTo>
                  <a:cubicBezTo>
                    <a:pt x="164469" y="17384"/>
                    <a:pt x="160024" y="5891"/>
                    <a:pt x="171200" y="1255"/>
                  </a:cubicBezTo>
                  <a:cubicBezTo>
                    <a:pt x="183392" y="-3761"/>
                    <a:pt x="189234" y="7224"/>
                    <a:pt x="193997" y="17130"/>
                  </a:cubicBezTo>
                  <a:cubicBezTo>
                    <a:pt x="195711" y="20686"/>
                    <a:pt x="197552" y="25258"/>
                    <a:pt x="196917" y="28814"/>
                  </a:cubicBezTo>
                  <a:cubicBezTo>
                    <a:pt x="181550" y="114095"/>
                    <a:pt x="250067" y="128446"/>
                    <a:pt x="295025" y="162292"/>
                  </a:cubicBezTo>
                  <a:cubicBezTo>
                    <a:pt x="306328" y="170801"/>
                    <a:pt x="319853" y="175881"/>
                    <a:pt x="332109" y="183184"/>
                  </a:cubicBezTo>
                  <a:cubicBezTo>
                    <a:pt x="364875" y="202659"/>
                    <a:pt x="381258" y="191521"/>
                    <a:pt x="381322" y="149782"/>
                  </a:cubicBezTo>
                  <a:cubicBezTo>
                    <a:pt x="386401" y="149782"/>
                    <a:pt x="391545" y="149782"/>
                    <a:pt x="396625" y="149782"/>
                  </a:cubicBezTo>
                  <a:cubicBezTo>
                    <a:pt x="411548" y="169912"/>
                    <a:pt x="412119" y="192010"/>
                    <a:pt x="404309" y="215188"/>
                  </a:cubicBezTo>
                  <a:cubicBezTo>
                    <a:pt x="408118" y="242874"/>
                    <a:pt x="444186" y="230999"/>
                    <a:pt x="449139" y="257606"/>
                  </a:cubicBezTo>
                  <a:cubicBezTo>
                    <a:pt x="456505" y="297167"/>
                    <a:pt x="476572" y="306120"/>
                    <a:pt x="512512" y="293738"/>
                  </a:cubicBezTo>
                  <a:cubicBezTo>
                    <a:pt x="530165" y="287705"/>
                    <a:pt x="551946" y="295516"/>
                    <a:pt x="571822" y="297103"/>
                  </a:cubicBezTo>
                  <a:cubicBezTo>
                    <a:pt x="582998" y="303009"/>
                    <a:pt x="594047" y="309041"/>
                    <a:pt x="605286" y="314693"/>
                  </a:cubicBezTo>
                  <a:cubicBezTo>
                    <a:pt x="612335" y="318249"/>
                    <a:pt x="621733" y="323456"/>
                    <a:pt x="618558" y="331457"/>
                  </a:cubicBezTo>
                  <a:cubicBezTo>
                    <a:pt x="603127" y="370002"/>
                    <a:pt x="624780" y="394640"/>
                    <a:pt x="644592" y="420738"/>
                  </a:cubicBezTo>
                  <a:cubicBezTo>
                    <a:pt x="647386" y="424421"/>
                    <a:pt x="647005" y="430962"/>
                    <a:pt x="648022" y="436169"/>
                  </a:cubicBezTo>
                  <a:cubicBezTo>
                    <a:pt x="627892" y="434518"/>
                    <a:pt x="607762" y="432168"/>
                    <a:pt x="587633" y="431533"/>
                  </a:cubicBezTo>
                  <a:cubicBezTo>
                    <a:pt x="574235" y="431152"/>
                    <a:pt x="568583" y="426072"/>
                    <a:pt x="571885" y="411658"/>
                  </a:cubicBezTo>
                  <a:cubicBezTo>
                    <a:pt x="570171" y="397116"/>
                    <a:pt x="560646" y="393497"/>
                    <a:pt x="550359" y="398069"/>
                  </a:cubicBezTo>
                  <a:cubicBezTo>
                    <a:pt x="525276" y="409181"/>
                    <a:pt x="498987" y="409626"/>
                    <a:pt x="472825" y="41165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6" name="Полилиния: фигура 335">
              <a:extLst>
                <a:ext uri="{FF2B5EF4-FFF2-40B4-BE49-F238E27FC236}">
                  <a16:creationId xmlns="" xmlns:a16="http://schemas.microsoft.com/office/drawing/2014/main" id="{3509C84A-0B2E-45F3-8E30-09E76BAAFF5B}"/>
                </a:ext>
              </a:extLst>
            </p:cNvPr>
            <p:cNvSpPr/>
            <p:nvPr/>
          </p:nvSpPr>
          <p:spPr>
            <a:xfrm>
              <a:off x="9569577" y="1030952"/>
              <a:ext cx="474201" cy="253915"/>
            </a:xfrm>
            <a:custGeom>
              <a:avLst/>
              <a:gdLst>
                <a:gd name="connsiteX0" fmla="*/ 426656 w 474201"/>
                <a:gd name="connsiteY0" fmla="*/ 231370 h 253915"/>
                <a:gd name="connsiteX1" fmla="*/ 350456 w 474201"/>
                <a:gd name="connsiteY1" fmla="*/ 247689 h 253915"/>
                <a:gd name="connsiteX2" fmla="*/ 196659 w 474201"/>
                <a:gd name="connsiteY2" fmla="*/ 244705 h 253915"/>
                <a:gd name="connsiteX3" fmla="*/ 243840 w 474201"/>
                <a:gd name="connsiteY3" fmla="*/ 190412 h 253915"/>
                <a:gd name="connsiteX4" fmla="*/ 171767 w 474201"/>
                <a:gd name="connsiteY4" fmla="*/ 144501 h 253915"/>
                <a:gd name="connsiteX5" fmla="*/ 156845 w 474201"/>
                <a:gd name="connsiteY5" fmla="*/ 104242 h 253915"/>
                <a:gd name="connsiteX6" fmla="*/ 55943 w 474201"/>
                <a:gd name="connsiteY6" fmla="*/ 63538 h 253915"/>
                <a:gd name="connsiteX7" fmla="*/ 0 w 474201"/>
                <a:gd name="connsiteY7" fmla="*/ 59474 h 253915"/>
                <a:gd name="connsiteX8" fmla="*/ 144717 w 474201"/>
                <a:gd name="connsiteY8" fmla="*/ 18580 h 253915"/>
                <a:gd name="connsiteX9" fmla="*/ 267716 w 474201"/>
                <a:gd name="connsiteY9" fmla="*/ 170854 h 253915"/>
                <a:gd name="connsiteX10" fmla="*/ 319595 w 474201"/>
                <a:gd name="connsiteY10" fmla="*/ 184189 h 253915"/>
                <a:gd name="connsiteX11" fmla="*/ 445579 w 474201"/>
                <a:gd name="connsiteY11" fmla="*/ 171933 h 253915"/>
                <a:gd name="connsiteX12" fmla="*/ 471615 w 474201"/>
                <a:gd name="connsiteY12" fmla="*/ 183237 h 253915"/>
                <a:gd name="connsiteX13" fmla="*/ 462852 w 474201"/>
                <a:gd name="connsiteY13" fmla="*/ 211240 h 253915"/>
                <a:gd name="connsiteX14" fmla="*/ 434213 w 474201"/>
                <a:gd name="connsiteY14" fmla="*/ 231306 h 253915"/>
                <a:gd name="connsiteX15" fmla="*/ 426593 w 474201"/>
                <a:gd name="connsiteY15" fmla="*/ 231306 h 25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4201" h="253915">
                  <a:moveTo>
                    <a:pt x="426656" y="231370"/>
                  </a:moveTo>
                  <a:cubicBezTo>
                    <a:pt x="404622" y="254865"/>
                    <a:pt x="379095" y="259437"/>
                    <a:pt x="350456" y="247689"/>
                  </a:cubicBezTo>
                  <a:cubicBezTo>
                    <a:pt x="300038" y="227941"/>
                    <a:pt x="249301" y="251245"/>
                    <a:pt x="196659" y="244705"/>
                  </a:cubicBezTo>
                  <a:cubicBezTo>
                    <a:pt x="205804" y="220194"/>
                    <a:pt x="233997" y="213844"/>
                    <a:pt x="243840" y="190412"/>
                  </a:cubicBezTo>
                  <a:cubicBezTo>
                    <a:pt x="217297" y="179744"/>
                    <a:pt x="194119" y="162853"/>
                    <a:pt x="171767" y="144501"/>
                  </a:cubicBezTo>
                  <a:cubicBezTo>
                    <a:pt x="163449" y="132500"/>
                    <a:pt x="164402" y="116561"/>
                    <a:pt x="156845" y="104242"/>
                  </a:cubicBezTo>
                  <a:cubicBezTo>
                    <a:pt x="145542" y="49886"/>
                    <a:pt x="92901" y="27470"/>
                    <a:pt x="55943" y="63538"/>
                  </a:cubicBezTo>
                  <a:cubicBezTo>
                    <a:pt x="33528" y="85383"/>
                    <a:pt x="17463" y="80176"/>
                    <a:pt x="0" y="59474"/>
                  </a:cubicBezTo>
                  <a:cubicBezTo>
                    <a:pt x="40132" y="800"/>
                    <a:pt x="105473" y="-17678"/>
                    <a:pt x="144717" y="18580"/>
                  </a:cubicBezTo>
                  <a:cubicBezTo>
                    <a:pt x="193230" y="62269"/>
                    <a:pt x="239204" y="107735"/>
                    <a:pt x="267716" y="170854"/>
                  </a:cubicBezTo>
                  <a:cubicBezTo>
                    <a:pt x="276923" y="191301"/>
                    <a:pt x="302958" y="189142"/>
                    <a:pt x="319595" y="184189"/>
                  </a:cubicBezTo>
                  <a:cubicBezTo>
                    <a:pt x="361124" y="171870"/>
                    <a:pt x="405511" y="202731"/>
                    <a:pt x="445579" y="171933"/>
                  </a:cubicBezTo>
                  <a:cubicBezTo>
                    <a:pt x="453390" y="165901"/>
                    <a:pt x="465963" y="172950"/>
                    <a:pt x="471615" y="183237"/>
                  </a:cubicBezTo>
                  <a:cubicBezTo>
                    <a:pt x="478218" y="195238"/>
                    <a:pt x="471043" y="204382"/>
                    <a:pt x="462852" y="211240"/>
                  </a:cubicBezTo>
                  <a:cubicBezTo>
                    <a:pt x="453898" y="218733"/>
                    <a:pt x="443802" y="224639"/>
                    <a:pt x="434213" y="231306"/>
                  </a:cubicBezTo>
                  <a:cubicBezTo>
                    <a:pt x="431673" y="234354"/>
                    <a:pt x="429133" y="234227"/>
                    <a:pt x="426593" y="23130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7" name="Полилиния: фигура 336">
              <a:extLst>
                <a:ext uri="{FF2B5EF4-FFF2-40B4-BE49-F238E27FC236}">
                  <a16:creationId xmlns="" xmlns:a16="http://schemas.microsoft.com/office/drawing/2014/main" id="{54CC5F8B-F6A1-4594-89E6-435D9DDD085A}"/>
                </a:ext>
              </a:extLst>
            </p:cNvPr>
            <p:cNvSpPr/>
            <p:nvPr/>
          </p:nvSpPr>
          <p:spPr>
            <a:xfrm>
              <a:off x="9541610" y="1057459"/>
              <a:ext cx="271806" cy="239471"/>
            </a:xfrm>
            <a:custGeom>
              <a:avLst/>
              <a:gdLst>
                <a:gd name="connsiteX0" fmla="*/ 27966 w 271806"/>
                <a:gd name="connsiteY0" fmla="*/ 32968 h 239471"/>
                <a:gd name="connsiteX1" fmla="*/ 67717 w 271806"/>
                <a:gd name="connsiteY1" fmla="*/ 31508 h 239471"/>
                <a:gd name="connsiteX2" fmla="*/ 122136 w 271806"/>
                <a:gd name="connsiteY2" fmla="*/ 1726 h 239471"/>
                <a:gd name="connsiteX3" fmla="*/ 210783 w 271806"/>
                <a:gd name="connsiteY3" fmla="*/ 65798 h 239471"/>
                <a:gd name="connsiteX4" fmla="*/ 160173 w 271806"/>
                <a:gd name="connsiteY4" fmla="*/ 72846 h 239471"/>
                <a:gd name="connsiteX5" fmla="*/ 107087 w 271806"/>
                <a:gd name="connsiteY5" fmla="*/ 66941 h 239471"/>
                <a:gd name="connsiteX6" fmla="*/ 145060 w 271806"/>
                <a:gd name="connsiteY6" fmla="*/ 134886 h 239471"/>
                <a:gd name="connsiteX7" fmla="*/ 172111 w 271806"/>
                <a:gd name="connsiteY7" fmla="*/ 141490 h 239471"/>
                <a:gd name="connsiteX8" fmla="*/ 210846 w 271806"/>
                <a:gd name="connsiteY8" fmla="*/ 114884 h 239471"/>
                <a:gd name="connsiteX9" fmla="*/ 271806 w 271806"/>
                <a:gd name="connsiteY9" fmla="*/ 163969 h 239471"/>
                <a:gd name="connsiteX10" fmla="*/ 186907 w 271806"/>
                <a:gd name="connsiteY10" fmla="*/ 208546 h 239471"/>
                <a:gd name="connsiteX11" fmla="*/ 155030 w 271806"/>
                <a:gd name="connsiteY11" fmla="*/ 220421 h 239471"/>
                <a:gd name="connsiteX12" fmla="*/ 127090 w 271806"/>
                <a:gd name="connsiteY12" fmla="*/ 237566 h 239471"/>
                <a:gd name="connsiteX13" fmla="*/ 96609 w 271806"/>
                <a:gd name="connsiteY13" fmla="*/ 221183 h 239471"/>
                <a:gd name="connsiteX14" fmla="*/ 94133 w 271806"/>
                <a:gd name="connsiteY14" fmla="*/ 190703 h 239471"/>
                <a:gd name="connsiteX15" fmla="*/ 31078 w 271806"/>
                <a:gd name="connsiteY15" fmla="*/ 167208 h 239471"/>
                <a:gd name="connsiteX16" fmla="*/ 4154 w 271806"/>
                <a:gd name="connsiteY16" fmla="*/ 159016 h 239471"/>
                <a:gd name="connsiteX17" fmla="*/ 4725 w 271806"/>
                <a:gd name="connsiteY17" fmla="*/ 99644 h 239471"/>
                <a:gd name="connsiteX18" fmla="*/ 20854 w 271806"/>
                <a:gd name="connsiteY18" fmla="*/ 53923 h 239471"/>
                <a:gd name="connsiteX19" fmla="*/ 28030 w 271806"/>
                <a:gd name="connsiteY19" fmla="*/ 32968 h 239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1806" h="239471">
                  <a:moveTo>
                    <a:pt x="27966" y="32968"/>
                  </a:moveTo>
                  <a:cubicBezTo>
                    <a:pt x="41301" y="35635"/>
                    <a:pt x="54827" y="42430"/>
                    <a:pt x="67717" y="31508"/>
                  </a:cubicBezTo>
                  <a:cubicBezTo>
                    <a:pt x="84227" y="17474"/>
                    <a:pt x="100737" y="-6656"/>
                    <a:pt x="122136" y="1726"/>
                  </a:cubicBezTo>
                  <a:cubicBezTo>
                    <a:pt x="155538" y="14807"/>
                    <a:pt x="190844" y="29285"/>
                    <a:pt x="210783" y="65798"/>
                  </a:cubicBezTo>
                  <a:cubicBezTo>
                    <a:pt x="196305" y="88340"/>
                    <a:pt x="178270" y="79704"/>
                    <a:pt x="160173" y="72846"/>
                  </a:cubicBezTo>
                  <a:cubicBezTo>
                    <a:pt x="144361" y="66877"/>
                    <a:pt x="129185" y="53987"/>
                    <a:pt x="107087" y="66941"/>
                  </a:cubicBezTo>
                  <a:cubicBezTo>
                    <a:pt x="127407" y="86435"/>
                    <a:pt x="143409" y="105232"/>
                    <a:pt x="145060" y="134886"/>
                  </a:cubicBezTo>
                  <a:cubicBezTo>
                    <a:pt x="146203" y="155778"/>
                    <a:pt x="160046" y="152158"/>
                    <a:pt x="172111" y="141490"/>
                  </a:cubicBezTo>
                  <a:cubicBezTo>
                    <a:pt x="183985" y="130949"/>
                    <a:pt x="189446" y="109486"/>
                    <a:pt x="210846" y="114884"/>
                  </a:cubicBezTo>
                  <a:cubicBezTo>
                    <a:pt x="245644" y="110502"/>
                    <a:pt x="254534" y="143268"/>
                    <a:pt x="271806" y="163969"/>
                  </a:cubicBezTo>
                  <a:cubicBezTo>
                    <a:pt x="238786" y="168605"/>
                    <a:pt x="208179" y="179273"/>
                    <a:pt x="186907" y="208546"/>
                  </a:cubicBezTo>
                  <a:cubicBezTo>
                    <a:pt x="177890" y="220993"/>
                    <a:pt x="169127" y="226073"/>
                    <a:pt x="155030" y="220421"/>
                  </a:cubicBezTo>
                  <a:cubicBezTo>
                    <a:pt x="139917" y="214389"/>
                    <a:pt x="131154" y="221945"/>
                    <a:pt x="127090" y="237566"/>
                  </a:cubicBezTo>
                  <a:cubicBezTo>
                    <a:pt x="113056" y="240360"/>
                    <a:pt x="99022" y="243281"/>
                    <a:pt x="96609" y="221183"/>
                  </a:cubicBezTo>
                  <a:cubicBezTo>
                    <a:pt x="114897" y="209309"/>
                    <a:pt x="106134" y="198259"/>
                    <a:pt x="94133" y="190703"/>
                  </a:cubicBezTo>
                  <a:cubicBezTo>
                    <a:pt x="74766" y="178511"/>
                    <a:pt x="56033" y="162953"/>
                    <a:pt x="31078" y="167208"/>
                  </a:cubicBezTo>
                  <a:cubicBezTo>
                    <a:pt x="20981" y="168922"/>
                    <a:pt x="9170" y="171335"/>
                    <a:pt x="4154" y="159016"/>
                  </a:cubicBezTo>
                  <a:cubicBezTo>
                    <a:pt x="-3657" y="139776"/>
                    <a:pt x="14186" y="120408"/>
                    <a:pt x="4725" y="99644"/>
                  </a:cubicBezTo>
                  <a:cubicBezTo>
                    <a:pt x="-4229" y="79958"/>
                    <a:pt x="-1307" y="62813"/>
                    <a:pt x="20854" y="53923"/>
                  </a:cubicBezTo>
                  <a:cubicBezTo>
                    <a:pt x="29109" y="50621"/>
                    <a:pt x="29808" y="41668"/>
                    <a:pt x="28030" y="3296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8" name="Полилиния: фигура 337">
              <a:extLst>
                <a:ext uri="{FF2B5EF4-FFF2-40B4-BE49-F238E27FC236}">
                  <a16:creationId xmlns="" xmlns:a16="http://schemas.microsoft.com/office/drawing/2014/main" id="{BDF49874-247A-4D8B-A669-8186562683AF}"/>
                </a:ext>
              </a:extLst>
            </p:cNvPr>
            <p:cNvSpPr/>
            <p:nvPr/>
          </p:nvSpPr>
          <p:spPr>
            <a:xfrm>
              <a:off x="9604539" y="532598"/>
              <a:ext cx="190378" cy="221912"/>
            </a:xfrm>
            <a:custGeom>
              <a:avLst/>
              <a:gdLst>
                <a:gd name="connsiteX0" fmla="*/ 138392 w 190378"/>
                <a:gd name="connsiteY0" fmla="*/ 151363 h 221912"/>
                <a:gd name="connsiteX1" fmla="*/ 177254 w 190378"/>
                <a:gd name="connsiteY1" fmla="*/ 140505 h 221912"/>
                <a:gd name="connsiteX2" fmla="*/ 168554 w 190378"/>
                <a:gd name="connsiteY2" fmla="*/ 174224 h 221912"/>
                <a:gd name="connsiteX3" fmla="*/ 143028 w 190378"/>
                <a:gd name="connsiteY3" fmla="*/ 221912 h 221912"/>
                <a:gd name="connsiteX4" fmla="*/ 73115 w 190378"/>
                <a:gd name="connsiteY4" fmla="*/ 156888 h 221912"/>
                <a:gd name="connsiteX5" fmla="*/ 5867 w 190378"/>
                <a:gd name="connsiteY5" fmla="*/ 220579 h 221912"/>
                <a:gd name="connsiteX6" fmla="*/ 32093 w 190378"/>
                <a:gd name="connsiteY6" fmla="*/ 126217 h 221912"/>
                <a:gd name="connsiteX7" fmla="*/ 31967 w 190378"/>
                <a:gd name="connsiteY7" fmla="*/ 53764 h 221912"/>
                <a:gd name="connsiteX8" fmla="*/ 13234 w 190378"/>
                <a:gd name="connsiteY8" fmla="*/ 13250 h 221912"/>
                <a:gd name="connsiteX9" fmla="*/ 59080 w 190378"/>
                <a:gd name="connsiteY9" fmla="*/ 5376 h 221912"/>
                <a:gd name="connsiteX10" fmla="*/ 141377 w 190378"/>
                <a:gd name="connsiteY10" fmla="*/ 57574 h 221912"/>
                <a:gd name="connsiteX11" fmla="*/ 141377 w 190378"/>
                <a:gd name="connsiteY11" fmla="*/ 93515 h 221912"/>
                <a:gd name="connsiteX12" fmla="*/ 138329 w 190378"/>
                <a:gd name="connsiteY12" fmla="*/ 151300 h 221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78" h="221912">
                  <a:moveTo>
                    <a:pt x="138392" y="151363"/>
                  </a:moveTo>
                  <a:cubicBezTo>
                    <a:pt x="148742" y="131488"/>
                    <a:pt x="157887" y="111168"/>
                    <a:pt x="177254" y="140505"/>
                  </a:cubicBezTo>
                  <a:cubicBezTo>
                    <a:pt x="189446" y="159047"/>
                    <a:pt x="202845" y="171493"/>
                    <a:pt x="168554" y="174224"/>
                  </a:cubicBezTo>
                  <a:cubicBezTo>
                    <a:pt x="141504" y="176383"/>
                    <a:pt x="145441" y="201211"/>
                    <a:pt x="143028" y="221912"/>
                  </a:cubicBezTo>
                  <a:cubicBezTo>
                    <a:pt x="108484" y="211689"/>
                    <a:pt x="110579" y="162159"/>
                    <a:pt x="73115" y="156888"/>
                  </a:cubicBezTo>
                  <a:cubicBezTo>
                    <a:pt x="28854" y="150665"/>
                    <a:pt x="31078" y="199052"/>
                    <a:pt x="5867" y="220579"/>
                  </a:cubicBezTo>
                  <a:cubicBezTo>
                    <a:pt x="-5880" y="178859"/>
                    <a:pt x="-1371" y="149077"/>
                    <a:pt x="32093" y="126217"/>
                  </a:cubicBezTo>
                  <a:cubicBezTo>
                    <a:pt x="65050" y="103738"/>
                    <a:pt x="64097" y="78783"/>
                    <a:pt x="31967" y="53764"/>
                  </a:cubicBezTo>
                  <a:cubicBezTo>
                    <a:pt x="18949" y="43667"/>
                    <a:pt x="-355" y="35920"/>
                    <a:pt x="13234" y="13250"/>
                  </a:cubicBezTo>
                  <a:cubicBezTo>
                    <a:pt x="25108" y="-6625"/>
                    <a:pt x="39904" y="423"/>
                    <a:pt x="59080" y="5376"/>
                  </a:cubicBezTo>
                  <a:cubicBezTo>
                    <a:pt x="92545" y="13949"/>
                    <a:pt x="108738" y="48430"/>
                    <a:pt x="141377" y="57574"/>
                  </a:cubicBezTo>
                  <a:cubicBezTo>
                    <a:pt x="161253" y="63162"/>
                    <a:pt x="150457" y="81831"/>
                    <a:pt x="141377" y="93515"/>
                  </a:cubicBezTo>
                  <a:cubicBezTo>
                    <a:pt x="128232" y="110469"/>
                    <a:pt x="120740" y="127170"/>
                    <a:pt x="138329" y="151300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39" name="Полилиния: фигура 338">
              <a:extLst>
                <a:ext uri="{FF2B5EF4-FFF2-40B4-BE49-F238E27FC236}">
                  <a16:creationId xmlns="" xmlns:a16="http://schemas.microsoft.com/office/drawing/2014/main" id="{4C2ADC75-D0ED-4E70-9207-8BE8D917FBB2}"/>
                </a:ext>
              </a:extLst>
            </p:cNvPr>
            <p:cNvSpPr/>
            <p:nvPr/>
          </p:nvSpPr>
          <p:spPr>
            <a:xfrm>
              <a:off x="9542505" y="272582"/>
              <a:ext cx="88966" cy="246810"/>
            </a:xfrm>
            <a:custGeom>
              <a:avLst/>
              <a:gdLst>
                <a:gd name="connsiteX0" fmla="*/ 57424 w 88966"/>
                <a:gd name="connsiteY0" fmla="*/ 15899 h 246810"/>
                <a:gd name="connsiteX1" fmla="*/ 87968 w 88966"/>
                <a:gd name="connsiteY1" fmla="*/ 204114 h 246810"/>
                <a:gd name="connsiteX2" fmla="*/ 73934 w 88966"/>
                <a:gd name="connsiteY2" fmla="*/ 227546 h 246810"/>
                <a:gd name="connsiteX3" fmla="*/ 48471 w 88966"/>
                <a:gd name="connsiteY3" fmla="*/ 232689 h 246810"/>
                <a:gd name="connsiteX4" fmla="*/ 35580 w 88966"/>
                <a:gd name="connsiteY4" fmla="*/ 218910 h 246810"/>
                <a:gd name="connsiteX5" fmla="*/ 20 w 88966"/>
                <a:gd name="connsiteY5" fmla="*/ 209003 h 246810"/>
                <a:gd name="connsiteX6" fmla="*/ 17801 w 88966"/>
                <a:gd name="connsiteY6" fmla="*/ 145059 h 246810"/>
                <a:gd name="connsiteX7" fmla="*/ 18689 w 88966"/>
                <a:gd name="connsiteY7" fmla="*/ 82447 h 246810"/>
                <a:gd name="connsiteX8" fmla="*/ 34691 w 88966"/>
                <a:gd name="connsiteY8" fmla="*/ 51142 h 246810"/>
                <a:gd name="connsiteX9" fmla="*/ 25484 w 88966"/>
                <a:gd name="connsiteY9" fmla="*/ 4088 h 246810"/>
                <a:gd name="connsiteX10" fmla="*/ 57424 w 88966"/>
                <a:gd name="connsiteY10" fmla="*/ 15836 h 246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966" h="246810">
                  <a:moveTo>
                    <a:pt x="57424" y="15899"/>
                  </a:moveTo>
                  <a:cubicBezTo>
                    <a:pt x="62060" y="79653"/>
                    <a:pt x="95080" y="138137"/>
                    <a:pt x="87968" y="204114"/>
                  </a:cubicBezTo>
                  <a:cubicBezTo>
                    <a:pt x="83205" y="211861"/>
                    <a:pt x="76919" y="219037"/>
                    <a:pt x="73934" y="227546"/>
                  </a:cubicBezTo>
                  <a:cubicBezTo>
                    <a:pt x="67584" y="245516"/>
                    <a:pt x="62123" y="257581"/>
                    <a:pt x="48471" y="232689"/>
                  </a:cubicBezTo>
                  <a:cubicBezTo>
                    <a:pt x="45486" y="227165"/>
                    <a:pt x="40788" y="221513"/>
                    <a:pt x="35580" y="218910"/>
                  </a:cubicBezTo>
                  <a:cubicBezTo>
                    <a:pt x="23833" y="212941"/>
                    <a:pt x="-805" y="226276"/>
                    <a:pt x="20" y="209003"/>
                  </a:cubicBezTo>
                  <a:cubicBezTo>
                    <a:pt x="1036" y="188366"/>
                    <a:pt x="2877" y="162902"/>
                    <a:pt x="17801" y="145059"/>
                  </a:cubicBezTo>
                  <a:cubicBezTo>
                    <a:pt x="35580" y="123850"/>
                    <a:pt x="33738" y="100354"/>
                    <a:pt x="18689" y="82447"/>
                  </a:cubicBezTo>
                  <a:cubicBezTo>
                    <a:pt x="-6012" y="53110"/>
                    <a:pt x="4021" y="47014"/>
                    <a:pt x="34691" y="51142"/>
                  </a:cubicBezTo>
                  <a:cubicBezTo>
                    <a:pt x="34247" y="32219"/>
                    <a:pt x="12784" y="18185"/>
                    <a:pt x="25484" y="4088"/>
                  </a:cubicBezTo>
                  <a:cubicBezTo>
                    <a:pt x="36787" y="-8549"/>
                    <a:pt x="46438" y="11772"/>
                    <a:pt x="57424" y="1583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0" name="Полилиния: фигура 339">
              <a:extLst>
                <a:ext uri="{FF2B5EF4-FFF2-40B4-BE49-F238E27FC236}">
                  <a16:creationId xmlns="" xmlns:a16="http://schemas.microsoft.com/office/drawing/2014/main" id="{5DD2F47C-586B-436D-AE0A-D8EB6924B96D}"/>
                </a:ext>
              </a:extLst>
            </p:cNvPr>
            <p:cNvSpPr/>
            <p:nvPr/>
          </p:nvSpPr>
          <p:spPr>
            <a:xfrm>
              <a:off x="9576752" y="1258210"/>
              <a:ext cx="203327" cy="70284"/>
            </a:xfrm>
            <a:custGeom>
              <a:avLst/>
              <a:gdLst>
                <a:gd name="connsiteX0" fmla="*/ 61468 w 203327"/>
                <a:gd name="connsiteY0" fmla="*/ 20368 h 70284"/>
                <a:gd name="connsiteX1" fmla="*/ 91948 w 203327"/>
                <a:gd name="connsiteY1" fmla="*/ 36751 h 70284"/>
                <a:gd name="connsiteX2" fmla="*/ 167704 w 203327"/>
                <a:gd name="connsiteY2" fmla="*/ 43355 h 70284"/>
                <a:gd name="connsiteX3" fmla="*/ 203327 w 203327"/>
                <a:gd name="connsiteY3" fmla="*/ 58849 h 70284"/>
                <a:gd name="connsiteX4" fmla="*/ 0 w 203327"/>
                <a:gd name="connsiteY4" fmla="*/ 1000 h 70284"/>
                <a:gd name="connsiteX5" fmla="*/ 61468 w 203327"/>
                <a:gd name="connsiteY5" fmla="*/ 20368 h 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3327" h="70284">
                  <a:moveTo>
                    <a:pt x="61468" y="20368"/>
                  </a:moveTo>
                  <a:cubicBezTo>
                    <a:pt x="71628" y="25829"/>
                    <a:pt x="81788" y="31290"/>
                    <a:pt x="91948" y="36751"/>
                  </a:cubicBezTo>
                  <a:cubicBezTo>
                    <a:pt x="116649" y="45768"/>
                    <a:pt x="139953" y="61516"/>
                    <a:pt x="167704" y="43355"/>
                  </a:cubicBezTo>
                  <a:cubicBezTo>
                    <a:pt x="182816" y="33449"/>
                    <a:pt x="191579" y="51927"/>
                    <a:pt x="203327" y="58849"/>
                  </a:cubicBezTo>
                  <a:cubicBezTo>
                    <a:pt x="156908" y="91615"/>
                    <a:pt x="62484" y="48244"/>
                    <a:pt x="0" y="1000"/>
                  </a:cubicBezTo>
                  <a:cubicBezTo>
                    <a:pt x="26035" y="-3889"/>
                    <a:pt x="43243" y="10208"/>
                    <a:pt x="61468" y="2036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1" name="Полилиния: фигура 340">
              <a:extLst>
                <a:ext uri="{FF2B5EF4-FFF2-40B4-BE49-F238E27FC236}">
                  <a16:creationId xmlns="" xmlns:a16="http://schemas.microsoft.com/office/drawing/2014/main" id="{2111980F-D18C-4826-A339-06201577532C}"/>
                </a:ext>
              </a:extLst>
            </p:cNvPr>
            <p:cNvSpPr/>
            <p:nvPr/>
          </p:nvSpPr>
          <p:spPr>
            <a:xfrm>
              <a:off x="9643616" y="757235"/>
              <a:ext cx="30937" cy="48480"/>
            </a:xfrm>
            <a:custGeom>
              <a:avLst/>
              <a:gdLst>
                <a:gd name="connsiteX0" fmla="*/ 17972 w 30937"/>
                <a:gd name="connsiteY0" fmla="*/ 5 h 48480"/>
                <a:gd name="connsiteX1" fmla="*/ 30927 w 30937"/>
                <a:gd name="connsiteY1" fmla="*/ 16516 h 48480"/>
                <a:gd name="connsiteX2" fmla="*/ 12702 w 30937"/>
                <a:gd name="connsiteY2" fmla="*/ 48012 h 48480"/>
                <a:gd name="connsiteX3" fmla="*/ 2 w 30937"/>
                <a:gd name="connsiteY3" fmla="*/ 37090 h 48480"/>
                <a:gd name="connsiteX4" fmla="*/ 17972 w 30937"/>
                <a:gd name="connsiteY4" fmla="*/ 5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937" h="48480">
                  <a:moveTo>
                    <a:pt x="17972" y="5"/>
                  </a:moveTo>
                  <a:cubicBezTo>
                    <a:pt x="29529" y="-249"/>
                    <a:pt x="30800" y="8388"/>
                    <a:pt x="30927" y="16516"/>
                  </a:cubicBezTo>
                  <a:cubicBezTo>
                    <a:pt x="31180" y="30994"/>
                    <a:pt x="27243" y="43757"/>
                    <a:pt x="12702" y="48012"/>
                  </a:cubicBezTo>
                  <a:cubicBezTo>
                    <a:pt x="5336" y="50171"/>
                    <a:pt x="-125" y="44583"/>
                    <a:pt x="2" y="37090"/>
                  </a:cubicBezTo>
                  <a:cubicBezTo>
                    <a:pt x="256" y="21659"/>
                    <a:pt x="5844" y="8514"/>
                    <a:pt x="17972" y="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2" name="Полилиния: фигура 341">
              <a:extLst>
                <a:ext uri="{FF2B5EF4-FFF2-40B4-BE49-F238E27FC236}">
                  <a16:creationId xmlns="" xmlns:a16="http://schemas.microsoft.com/office/drawing/2014/main" id="{3CF7B1F3-A5A0-4986-B704-C6C2408B2487}"/>
                </a:ext>
              </a:extLst>
            </p:cNvPr>
            <p:cNvSpPr/>
            <p:nvPr/>
          </p:nvSpPr>
          <p:spPr>
            <a:xfrm>
              <a:off x="4026690" y="6863342"/>
              <a:ext cx="241652" cy="402940"/>
            </a:xfrm>
            <a:custGeom>
              <a:avLst/>
              <a:gdLst>
                <a:gd name="connsiteX0" fmla="*/ 241652 w 241652"/>
                <a:gd name="connsiteY0" fmla="*/ 289967 h 402940"/>
                <a:gd name="connsiteX1" fmla="*/ 241652 w 241652"/>
                <a:gd name="connsiteY1" fmla="*/ 306286 h 402940"/>
                <a:gd name="connsiteX2" fmla="*/ 185581 w 241652"/>
                <a:gd name="connsiteY2" fmla="*/ 391313 h 402940"/>
                <a:gd name="connsiteX3" fmla="*/ 167484 w 241652"/>
                <a:gd name="connsiteY3" fmla="*/ 396139 h 402940"/>
                <a:gd name="connsiteX4" fmla="*/ 107794 w 241652"/>
                <a:gd name="connsiteY4" fmla="*/ 342926 h 402940"/>
                <a:gd name="connsiteX5" fmla="*/ 79473 w 241652"/>
                <a:gd name="connsiteY5" fmla="*/ 295618 h 402940"/>
                <a:gd name="connsiteX6" fmla="*/ 28991 w 241652"/>
                <a:gd name="connsiteY6" fmla="*/ 159473 h 402940"/>
                <a:gd name="connsiteX7" fmla="*/ 42834 w 241652"/>
                <a:gd name="connsiteY7" fmla="*/ 130390 h 402940"/>
                <a:gd name="connsiteX8" fmla="*/ 73758 w 241652"/>
                <a:gd name="connsiteY8" fmla="*/ 111658 h 402940"/>
                <a:gd name="connsiteX9" fmla="*/ 49437 w 241652"/>
                <a:gd name="connsiteY9" fmla="*/ 114197 h 402940"/>
                <a:gd name="connsiteX10" fmla="*/ 860 w 241652"/>
                <a:gd name="connsiteY10" fmla="*/ 61556 h 402940"/>
                <a:gd name="connsiteX11" fmla="*/ 10703 w 241652"/>
                <a:gd name="connsiteY11" fmla="*/ 45427 h 402940"/>
                <a:gd name="connsiteX12" fmla="*/ 23339 w 241652"/>
                <a:gd name="connsiteY12" fmla="*/ 55397 h 402940"/>
                <a:gd name="connsiteX13" fmla="*/ 60296 w 241652"/>
                <a:gd name="connsiteY13" fmla="*/ 61175 h 402940"/>
                <a:gd name="connsiteX14" fmla="*/ 122653 w 241652"/>
                <a:gd name="connsiteY14" fmla="*/ 8407 h 402940"/>
                <a:gd name="connsiteX15" fmla="*/ 146529 w 241652"/>
                <a:gd name="connsiteY15" fmla="*/ 2501 h 402940"/>
                <a:gd name="connsiteX16" fmla="*/ 160181 w 241652"/>
                <a:gd name="connsiteY16" fmla="*/ 30314 h 402940"/>
                <a:gd name="connsiteX17" fmla="*/ 144053 w 241652"/>
                <a:gd name="connsiteY17" fmla="*/ 47904 h 402940"/>
                <a:gd name="connsiteX18" fmla="*/ 131416 w 241652"/>
                <a:gd name="connsiteY18" fmla="*/ 71208 h 402940"/>
                <a:gd name="connsiteX19" fmla="*/ 166531 w 241652"/>
                <a:gd name="connsiteY19" fmla="*/ 221831 h 402940"/>
                <a:gd name="connsiteX20" fmla="*/ 241588 w 241652"/>
                <a:gd name="connsiteY20" fmla="*/ 290094 h 402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1652" h="402940">
                  <a:moveTo>
                    <a:pt x="241652" y="289967"/>
                  </a:moveTo>
                  <a:cubicBezTo>
                    <a:pt x="241652" y="295428"/>
                    <a:pt x="241652" y="300889"/>
                    <a:pt x="241652" y="306286"/>
                  </a:cubicBezTo>
                  <a:cubicBezTo>
                    <a:pt x="217586" y="330416"/>
                    <a:pt x="182216" y="345085"/>
                    <a:pt x="185581" y="391313"/>
                  </a:cubicBezTo>
                  <a:cubicBezTo>
                    <a:pt x="186343" y="402236"/>
                    <a:pt x="173199" y="408522"/>
                    <a:pt x="167484" y="396139"/>
                  </a:cubicBezTo>
                  <a:cubicBezTo>
                    <a:pt x="154403" y="368262"/>
                    <a:pt x="131543" y="356578"/>
                    <a:pt x="107794" y="342926"/>
                  </a:cubicBezTo>
                  <a:cubicBezTo>
                    <a:pt x="92554" y="334163"/>
                    <a:pt x="84299" y="313906"/>
                    <a:pt x="79473" y="295618"/>
                  </a:cubicBezTo>
                  <a:cubicBezTo>
                    <a:pt x="66963" y="248310"/>
                    <a:pt x="56296" y="200748"/>
                    <a:pt x="28991" y="159473"/>
                  </a:cubicBezTo>
                  <a:cubicBezTo>
                    <a:pt x="21180" y="147599"/>
                    <a:pt x="32419" y="137248"/>
                    <a:pt x="42834" y="130390"/>
                  </a:cubicBezTo>
                  <a:cubicBezTo>
                    <a:pt x="52867" y="123850"/>
                    <a:pt x="69376" y="129374"/>
                    <a:pt x="73758" y="111658"/>
                  </a:cubicBezTo>
                  <a:cubicBezTo>
                    <a:pt x="64297" y="101561"/>
                    <a:pt x="57375" y="113118"/>
                    <a:pt x="49437" y="114197"/>
                  </a:cubicBezTo>
                  <a:cubicBezTo>
                    <a:pt x="22132" y="117817"/>
                    <a:pt x="-5236" y="88671"/>
                    <a:pt x="860" y="61556"/>
                  </a:cubicBezTo>
                  <a:cubicBezTo>
                    <a:pt x="2257" y="55523"/>
                    <a:pt x="6004" y="48221"/>
                    <a:pt x="10703" y="45427"/>
                  </a:cubicBezTo>
                  <a:cubicBezTo>
                    <a:pt x="18386" y="40855"/>
                    <a:pt x="21243" y="48538"/>
                    <a:pt x="23339" y="55397"/>
                  </a:cubicBezTo>
                  <a:cubicBezTo>
                    <a:pt x="32038" y="83654"/>
                    <a:pt x="45691" y="73811"/>
                    <a:pt x="60296" y="61175"/>
                  </a:cubicBezTo>
                  <a:cubicBezTo>
                    <a:pt x="80870" y="43332"/>
                    <a:pt x="102016" y="26186"/>
                    <a:pt x="122653" y="8407"/>
                  </a:cubicBezTo>
                  <a:cubicBezTo>
                    <a:pt x="130019" y="2056"/>
                    <a:pt x="137194" y="-3341"/>
                    <a:pt x="146529" y="2501"/>
                  </a:cubicBezTo>
                  <a:cubicBezTo>
                    <a:pt x="156244" y="8534"/>
                    <a:pt x="159419" y="19201"/>
                    <a:pt x="160181" y="30314"/>
                  </a:cubicBezTo>
                  <a:cubicBezTo>
                    <a:pt x="160943" y="41998"/>
                    <a:pt x="154911" y="48411"/>
                    <a:pt x="144053" y="47904"/>
                  </a:cubicBezTo>
                  <a:cubicBezTo>
                    <a:pt x="125256" y="47014"/>
                    <a:pt x="127924" y="57047"/>
                    <a:pt x="131416" y="71208"/>
                  </a:cubicBezTo>
                  <a:cubicBezTo>
                    <a:pt x="143862" y="121183"/>
                    <a:pt x="155991" y="171348"/>
                    <a:pt x="166531" y="221831"/>
                  </a:cubicBezTo>
                  <a:cubicBezTo>
                    <a:pt x="175675" y="265900"/>
                    <a:pt x="213585" y="271171"/>
                    <a:pt x="241588" y="290094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3" name="Полилиния: фигура 342">
              <a:extLst>
                <a:ext uri="{FF2B5EF4-FFF2-40B4-BE49-F238E27FC236}">
                  <a16:creationId xmlns="" xmlns:a16="http://schemas.microsoft.com/office/drawing/2014/main" id="{634E575F-CF1B-4F9B-9E1A-0EA728D12290}"/>
                </a:ext>
              </a:extLst>
            </p:cNvPr>
            <p:cNvSpPr/>
            <p:nvPr/>
          </p:nvSpPr>
          <p:spPr>
            <a:xfrm>
              <a:off x="3172518" y="6631749"/>
              <a:ext cx="334336" cy="267241"/>
            </a:xfrm>
            <a:custGeom>
              <a:avLst/>
              <a:gdLst>
                <a:gd name="connsiteX0" fmla="*/ 291660 w 334336"/>
                <a:gd name="connsiteY0" fmla="*/ 267177 h 267241"/>
                <a:gd name="connsiteX1" fmla="*/ 159580 w 334336"/>
                <a:gd name="connsiteY1" fmla="*/ 133890 h 267241"/>
                <a:gd name="connsiteX2" fmla="*/ 92842 w 334336"/>
                <a:gd name="connsiteY2" fmla="*/ 98965 h 267241"/>
                <a:gd name="connsiteX3" fmla="*/ 8260 w 334336"/>
                <a:gd name="connsiteY3" fmla="*/ 88425 h 267241"/>
                <a:gd name="connsiteX4" fmla="*/ 23944 w 334336"/>
                <a:gd name="connsiteY4" fmla="*/ 42895 h 267241"/>
                <a:gd name="connsiteX5" fmla="*/ 129418 w 334336"/>
                <a:gd name="connsiteY5" fmla="*/ 2636 h 267241"/>
                <a:gd name="connsiteX6" fmla="*/ 144023 w 334336"/>
                <a:gd name="connsiteY6" fmla="*/ 1239 h 267241"/>
                <a:gd name="connsiteX7" fmla="*/ 245877 w 334336"/>
                <a:gd name="connsiteY7" fmla="*/ 71724 h 267241"/>
                <a:gd name="connsiteX8" fmla="*/ 321252 w 334336"/>
                <a:gd name="connsiteY8" fmla="*/ 213202 h 267241"/>
                <a:gd name="connsiteX9" fmla="*/ 330015 w 334336"/>
                <a:gd name="connsiteY9" fmla="*/ 253526 h 267241"/>
                <a:gd name="connsiteX10" fmla="*/ 291724 w 334336"/>
                <a:gd name="connsiteY10" fmla="*/ 267241 h 267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336" h="267241">
                  <a:moveTo>
                    <a:pt x="291660" y="267177"/>
                  </a:moveTo>
                  <a:cubicBezTo>
                    <a:pt x="236542" y="265654"/>
                    <a:pt x="169867" y="198343"/>
                    <a:pt x="159580" y="133890"/>
                  </a:cubicBezTo>
                  <a:cubicBezTo>
                    <a:pt x="150754" y="78264"/>
                    <a:pt x="136085" y="68930"/>
                    <a:pt x="92842" y="98965"/>
                  </a:cubicBezTo>
                  <a:cubicBezTo>
                    <a:pt x="59695" y="121952"/>
                    <a:pt x="33914" y="102522"/>
                    <a:pt x="8260" y="88425"/>
                  </a:cubicBezTo>
                  <a:cubicBezTo>
                    <a:pt x="-8314" y="79280"/>
                    <a:pt x="1656" y="44990"/>
                    <a:pt x="23944" y="42895"/>
                  </a:cubicBezTo>
                  <a:cubicBezTo>
                    <a:pt x="63187" y="39276"/>
                    <a:pt x="97604" y="26512"/>
                    <a:pt x="129418" y="2636"/>
                  </a:cubicBezTo>
                  <a:cubicBezTo>
                    <a:pt x="132974" y="-32"/>
                    <a:pt x="140530" y="-984"/>
                    <a:pt x="144023" y="1239"/>
                  </a:cubicBezTo>
                  <a:cubicBezTo>
                    <a:pt x="178567" y="23590"/>
                    <a:pt x="223969" y="26194"/>
                    <a:pt x="245877" y="71724"/>
                  </a:cubicBezTo>
                  <a:cubicBezTo>
                    <a:pt x="269118" y="119921"/>
                    <a:pt x="296423" y="165831"/>
                    <a:pt x="321252" y="213202"/>
                  </a:cubicBezTo>
                  <a:cubicBezTo>
                    <a:pt x="327602" y="225395"/>
                    <a:pt x="341317" y="237587"/>
                    <a:pt x="330015" y="253526"/>
                  </a:cubicBezTo>
                  <a:cubicBezTo>
                    <a:pt x="320743" y="266543"/>
                    <a:pt x="305758" y="266670"/>
                    <a:pt x="291724" y="267241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4" name="Полилиния: фигура 343">
              <a:extLst>
                <a:ext uri="{FF2B5EF4-FFF2-40B4-BE49-F238E27FC236}">
                  <a16:creationId xmlns="" xmlns:a16="http://schemas.microsoft.com/office/drawing/2014/main" id="{22E741A3-333B-4869-8D19-41E5D91CCCC9}"/>
                </a:ext>
              </a:extLst>
            </p:cNvPr>
            <p:cNvSpPr/>
            <p:nvPr/>
          </p:nvSpPr>
          <p:spPr>
            <a:xfrm>
              <a:off x="4267623" y="6941006"/>
              <a:ext cx="57355" cy="43956"/>
            </a:xfrm>
            <a:custGeom>
              <a:avLst/>
              <a:gdLst>
                <a:gd name="connsiteX0" fmla="*/ 36026 w 57355"/>
                <a:gd name="connsiteY0" fmla="*/ 41170 h 43956"/>
                <a:gd name="connsiteX1" fmla="*/ 21 w 57355"/>
                <a:gd name="connsiteY1" fmla="*/ 22374 h 43956"/>
                <a:gd name="connsiteX2" fmla="*/ 33994 w 57355"/>
                <a:gd name="connsiteY2" fmla="*/ 21 h 43956"/>
                <a:gd name="connsiteX3" fmla="*/ 57235 w 57355"/>
                <a:gd name="connsiteY3" fmla="*/ 28470 h 43956"/>
                <a:gd name="connsiteX4" fmla="*/ 36089 w 57355"/>
                <a:gd name="connsiteY4" fmla="*/ 41107 h 4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5" h="43956">
                  <a:moveTo>
                    <a:pt x="36026" y="41170"/>
                  </a:moveTo>
                  <a:cubicBezTo>
                    <a:pt x="26437" y="30820"/>
                    <a:pt x="-868" y="54632"/>
                    <a:pt x="21" y="22374"/>
                  </a:cubicBezTo>
                  <a:cubicBezTo>
                    <a:pt x="656" y="-296"/>
                    <a:pt x="18627" y="466"/>
                    <a:pt x="33994" y="21"/>
                  </a:cubicBezTo>
                  <a:cubicBezTo>
                    <a:pt x="52282" y="-550"/>
                    <a:pt x="58314" y="10308"/>
                    <a:pt x="57235" y="28470"/>
                  </a:cubicBezTo>
                  <a:cubicBezTo>
                    <a:pt x="56282" y="43900"/>
                    <a:pt x="49297" y="47139"/>
                    <a:pt x="36089" y="41107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5" name="Полилиния: фигура 344">
              <a:extLst>
                <a:ext uri="{FF2B5EF4-FFF2-40B4-BE49-F238E27FC236}">
                  <a16:creationId xmlns="" xmlns:a16="http://schemas.microsoft.com/office/drawing/2014/main" id="{E68307CA-158D-4471-97BB-AD5075867656}"/>
                </a:ext>
              </a:extLst>
            </p:cNvPr>
            <p:cNvSpPr/>
            <p:nvPr/>
          </p:nvSpPr>
          <p:spPr>
            <a:xfrm>
              <a:off x="1260353" y="352683"/>
              <a:ext cx="881238" cy="1547054"/>
            </a:xfrm>
            <a:custGeom>
              <a:avLst/>
              <a:gdLst>
                <a:gd name="connsiteX0" fmla="*/ 378518 w 881238"/>
                <a:gd name="connsiteY0" fmla="*/ 139317 h 1547054"/>
                <a:gd name="connsiteX1" fmla="*/ 347784 w 881238"/>
                <a:gd name="connsiteY1" fmla="*/ 169162 h 1547054"/>
                <a:gd name="connsiteX2" fmla="*/ 306192 w 881238"/>
                <a:gd name="connsiteY2" fmla="*/ 179322 h 1547054"/>
                <a:gd name="connsiteX3" fmla="*/ 316542 w 881238"/>
                <a:gd name="connsiteY3" fmla="*/ 209040 h 1547054"/>
                <a:gd name="connsiteX4" fmla="*/ 317177 w 881238"/>
                <a:gd name="connsiteY4" fmla="*/ 227074 h 1547054"/>
                <a:gd name="connsiteX5" fmla="*/ 294381 w 881238"/>
                <a:gd name="connsiteY5" fmla="*/ 222438 h 1547054"/>
                <a:gd name="connsiteX6" fmla="*/ 234564 w 881238"/>
                <a:gd name="connsiteY6" fmla="*/ 148651 h 1547054"/>
                <a:gd name="connsiteX7" fmla="*/ 219387 w 881238"/>
                <a:gd name="connsiteY7" fmla="*/ 130554 h 1547054"/>
                <a:gd name="connsiteX8" fmla="*/ 174810 w 881238"/>
                <a:gd name="connsiteY8" fmla="*/ 108455 h 1547054"/>
                <a:gd name="connsiteX9" fmla="*/ 188971 w 881238"/>
                <a:gd name="connsiteY9" fmla="*/ 152715 h 1547054"/>
                <a:gd name="connsiteX10" fmla="*/ 205735 w 881238"/>
                <a:gd name="connsiteY10" fmla="*/ 259777 h 1547054"/>
                <a:gd name="connsiteX11" fmla="*/ 220594 w 881238"/>
                <a:gd name="connsiteY11" fmla="*/ 284161 h 1547054"/>
                <a:gd name="connsiteX12" fmla="*/ 345689 w 881238"/>
                <a:gd name="connsiteY12" fmla="*/ 457390 h 1547054"/>
                <a:gd name="connsiteX13" fmla="*/ 341053 w 881238"/>
                <a:gd name="connsiteY13" fmla="*/ 501459 h 1547054"/>
                <a:gd name="connsiteX14" fmla="*/ 306954 w 881238"/>
                <a:gd name="connsiteY14" fmla="*/ 489965 h 1547054"/>
                <a:gd name="connsiteX15" fmla="*/ 257233 w 881238"/>
                <a:gd name="connsiteY15" fmla="*/ 462470 h 1547054"/>
                <a:gd name="connsiteX16" fmla="*/ 229230 w 881238"/>
                <a:gd name="connsiteY16" fmla="*/ 470153 h 1547054"/>
                <a:gd name="connsiteX17" fmla="*/ 235262 w 881238"/>
                <a:gd name="connsiteY17" fmla="*/ 504951 h 1547054"/>
                <a:gd name="connsiteX18" fmla="*/ 246692 w 881238"/>
                <a:gd name="connsiteY18" fmla="*/ 526795 h 1547054"/>
                <a:gd name="connsiteX19" fmla="*/ 282506 w 881238"/>
                <a:gd name="connsiteY19" fmla="*/ 556577 h 1547054"/>
                <a:gd name="connsiteX20" fmla="*/ 307398 w 881238"/>
                <a:gd name="connsiteY20" fmla="*/ 547687 h 1547054"/>
                <a:gd name="connsiteX21" fmla="*/ 431350 w 881238"/>
                <a:gd name="connsiteY21" fmla="*/ 555752 h 1547054"/>
                <a:gd name="connsiteX22" fmla="*/ 454655 w 881238"/>
                <a:gd name="connsiteY22" fmla="*/ 589470 h 1547054"/>
                <a:gd name="connsiteX23" fmla="*/ 460370 w 881238"/>
                <a:gd name="connsiteY23" fmla="*/ 739649 h 1547054"/>
                <a:gd name="connsiteX24" fmla="*/ 476245 w 881238"/>
                <a:gd name="connsiteY24" fmla="*/ 762255 h 1547054"/>
                <a:gd name="connsiteX25" fmla="*/ 511805 w 881238"/>
                <a:gd name="connsiteY25" fmla="*/ 871221 h 1547054"/>
                <a:gd name="connsiteX26" fmla="*/ 519869 w 881238"/>
                <a:gd name="connsiteY26" fmla="*/ 897574 h 1547054"/>
                <a:gd name="connsiteX27" fmla="*/ 598228 w 881238"/>
                <a:gd name="connsiteY27" fmla="*/ 978791 h 1547054"/>
                <a:gd name="connsiteX28" fmla="*/ 750057 w 881238"/>
                <a:gd name="connsiteY28" fmla="*/ 1169419 h 1547054"/>
                <a:gd name="connsiteX29" fmla="*/ 840671 w 881238"/>
                <a:gd name="connsiteY29" fmla="*/ 1306579 h 1547054"/>
                <a:gd name="connsiteX30" fmla="*/ 879914 w 881238"/>
                <a:gd name="connsiteY30" fmla="*/ 1510225 h 1547054"/>
                <a:gd name="connsiteX31" fmla="*/ 866389 w 881238"/>
                <a:gd name="connsiteY31" fmla="*/ 1547055 h 1547054"/>
                <a:gd name="connsiteX32" fmla="*/ 828924 w 881238"/>
                <a:gd name="connsiteY32" fmla="*/ 1521401 h 1547054"/>
                <a:gd name="connsiteX33" fmla="*/ 702305 w 881238"/>
                <a:gd name="connsiteY33" fmla="*/ 1434786 h 1547054"/>
                <a:gd name="connsiteX34" fmla="*/ 598927 w 881238"/>
                <a:gd name="connsiteY34" fmla="*/ 1322010 h 1547054"/>
                <a:gd name="connsiteX35" fmla="*/ 533649 w 881238"/>
                <a:gd name="connsiteY35" fmla="*/ 1217361 h 1547054"/>
                <a:gd name="connsiteX36" fmla="*/ 416745 w 881238"/>
                <a:gd name="connsiteY36" fmla="*/ 1031496 h 1547054"/>
                <a:gd name="connsiteX37" fmla="*/ 348292 w 881238"/>
                <a:gd name="connsiteY37" fmla="*/ 834899 h 1547054"/>
                <a:gd name="connsiteX38" fmla="*/ 365120 w 881238"/>
                <a:gd name="connsiteY38" fmla="*/ 760477 h 1547054"/>
                <a:gd name="connsiteX39" fmla="*/ 328290 w 881238"/>
                <a:gd name="connsiteY39" fmla="*/ 655003 h 1547054"/>
                <a:gd name="connsiteX40" fmla="*/ 240596 w 881238"/>
                <a:gd name="connsiteY40" fmla="*/ 623570 h 1547054"/>
                <a:gd name="connsiteX41" fmla="*/ 83243 w 881238"/>
                <a:gd name="connsiteY41" fmla="*/ 611949 h 1547054"/>
                <a:gd name="connsiteX42" fmla="*/ 94991 w 881238"/>
                <a:gd name="connsiteY42" fmla="*/ 496950 h 1547054"/>
                <a:gd name="connsiteX43" fmla="*/ 94737 w 881238"/>
                <a:gd name="connsiteY43" fmla="*/ 327150 h 1547054"/>
                <a:gd name="connsiteX44" fmla="*/ 96896 w 881238"/>
                <a:gd name="connsiteY44" fmla="*/ 323975 h 1547054"/>
                <a:gd name="connsiteX45" fmla="*/ 84386 w 881238"/>
                <a:gd name="connsiteY45" fmla="*/ 155573 h 1547054"/>
                <a:gd name="connsiteX46" fmla="*/ 54541 w 881238"/>
                <a:gd name="connsiteY46" fmla="*/ 76896 h 1547054"/>
                <a:gd name="connsiteX47" fmla="*/ 5202 w 881238"/>
                <a:gd name="connsiteY47" fmla="*/ 16761 h 1547054"/>
                <a:gd name="connsiteX48" fmla="*/ 13457 w 881238"/>
                <a:gd name="connsiteY48" fmla="*/ 1330 h 1547054"/>
                <a:gd name="connsiteX49" fmla="*/ 119502 w 881238"/>
                <a:gd name="connsiteY49" fmla="*/ 16761 h 1547054"/>
                <a:gd name="connsiteX50" fmla="*/ 183192 w 881238"/>
                <a:gd name="connsiteY50" fmla="*/ 55306 h 1547054"/>
                <a:gd name="connsiteX51" fmla="*/ 271902 w 881238"/>
                <a:gd name="connsiteY51" fmla="*/ 90485 h 1547054"/>
                <a:gd name="connsiteX52" fmla="*/ 343720 w 881238"/>
                <a:gd name="connsiteY52" fmla="*/ 111249 h 1547054"/>
                <a:gd name="connsiteX53" fmla="*/ 378518 w 881238"/>
                <a:gd name="connsiteY53" fmla="*/ 139571 h 1547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1238" h="1547054">
                  <a:moveTo>
                    <a:pt x="378518" y="139317"/>
                  </a:moveTo>
                  <a:cubicBezTo>
                    <a:pt x="383344" y="167066"/>
                    <a:pt x="389949" y="194562"/>
                    <a:pt x="347784" y="169162"/>
                  </a:cubicBezTo>
                  <a:cubicBezTo>
                    <a:pt x="335465" y="161732"/>
                    <a:pt x="317050" y="164082"/>
                    <a:pt x="306192" y="179322"/>
                  </a:cubicBezTo>
                  <a:cubicBezTo>
                    <a:pt x="295778" y="194054"/>
                    <a:pt x="308859" y="200594"/>
                    <a:pt x="316542" y="209040"/>
                  </a:cubicBezTo>
                  <a:cubicBezTo>
                    <a:pt x="321495" y="214437"/>
                    <a:pt x="322638" y="221613"/>
                    <a:pt x="317177" y="227074"/>
                  </a:cubicBezTo>
                  <a:cubicBezTo>
                    <a:pt x="308287" y="236028"/>
                    <a:pt x="300413" y="229741"/>
                    <a:pt x="294381" y="222438"/>
                  </a:cubicBezTo>
                  <a:cubicBezTo>
                    <a:pt x="274188" y="198054"/>
                    <a:pt x="254503" y="173289"/>
                    <a:pt x="234564" y="148651"/>
                  </a:cubicBezTo>
                  <a:cubicBezTo>
                    <a:pt x="229611" y="142492"/>
                    <a:pt x="225483" y="134872"/>
                    <a:pt x="219387" y="130554"/>
                  </a:cubicBezTo>
                  <a:cubicBezTo>
                    <a:pt x="205163" y="120457"/>
                    <a:pt x="189034" y="96200"/>
                    <a:pt x="174810" y="108455"/>
                  </a:cubicBezTo>
                  <a:cubicBezTo>
                    <a:pt x="158808" y="122108"/>
                    <a:pt x="186685" y="136459"/>
                    <a:pt x="188971" y="152715"/>
                  </a:cubicBezTo>
                  <a:cubicBezTo>
                    <a:pt x="194051" y="188529"/>
                    <a:pt x="217165" y="221168"/>
                    <a:pt x="205735" y="259777"/>
                  </a:cubicBezTo>
                  <a:cubicBezTo>
                    <a:pt x="201226" y="274953"/>
                    <a:pt x="212593" y="278573"/>
                    <a:pt x="220594" y="284161"/>
                  </a:cubicBezTo>
                  <a:cubicBezTo>
                    <a:pt x="281109" y="326325"/>
                    <a:pt x="316860" y="388746"/>
                    <a:pt x="345689" y="457390"/>
                  </a:cubicBezTo>
                  <a:cubicBezTo>
                    <a:pt x="352674" y="474027"/>
                    <a:pt x="355468" y="488695"/>
                    <a:pt x="341053" y="501459"/>
                  </a:cubicBezTo>
                  <a:cubicBezTo>
                    <a:pt x="324861" y="515746"/>
                    <a:pt x="314701" y="501967"/>
                    <a:pt x="306954" y="489965"/>
                  </a:cubicBezTo>
                  <a:cubicBezTo>
                    <a:pt x="294635" y="470725"/>
                    <a:pt x="273172" y="472884"/>
                    <a:pt x="257233" y="462470"/>
                  </a:cubicBezTo>
                  <a:cubicBezTo>
                    <a:pt x="246565" y="455548"/>
                    <a:pt x="233865" y="454088"/>
                    <a:pt x="229230" y="470153"/>
                  </a:cubicBezTo>
                  <a:cubicBezTo>
                    <a:pt x="225737" y="482218"/>
                    <a:pt x="220276" y="503110"/>
                    <a:pt x="235262" y="504951"/>
                  </a:cubicBezTo>
                  <a:cubicBezTo>
                    <a:pt x="254693" y="507364"/>
                    <a:pt x="247073" y="517969"/>
                    <a:pt x="246692" y="526795"/>
                  </a:cubicBezTo>
                  <a:cubicBezTo>
                    <a:pt x="245422" y="555625"/>
                    <a:pt x="258884" y="563181"/>
                    <a:pt x="282506" y="556577"/>
                  </a:cubicBezTo>
                  <a:cubicBezTo>
                    <a:pt x="291079" y="554164"/>
                    <a:pt x="302192" y="553720"/>
                    <a:pt x="307398" y="547687"/>
                  </a:cubicBezTo>
                  <a:cubicBezTo>
                    <a:pt x="352293" y="495553"/>
                    <a:pt x="390837" y="540512"/>
                    <a:pt x="431350" y="555752"/>
                  </a:cubicBezTo>
                  <a:cubicBezTo>
                    <a:pt x="446336" y="561403"/>
                    <a:pt x="453512" y="572897"/>
                    <a:pt x="454655" y="589470"/>
                  </a:cubicBezTo>
                  <a:cubicBezTo>
                    <a:pt x="463926" y="639191"/>
                    <a:pt x="480944" y="688277"/>
                    <a:pt x="460370" y="739649"/>
                  </a:cubicBezTo>
                  <a:cubicBezTo>
                    <a:pt x="455036" y="752920"/>
                    <a:pt x="466656" y="757746"/>
                    <a:pt x="476245" y="762255"/>
                  </a:cubicBezTo>
                  <a:cubicBezTo>
                    <a:pt x="537395" y="790957"/>
                    <a:pt x="543428" y="809753"/>
                    <a:pt x="511805" y="871221"/>
                  </a:cubicBezTo>
                  <a:cubicBezTo>
                    <a:pt x="505582" y="883159"/>
                    <a:pt x="508947" y="890906"/>
                    <a:pt x="519869" y="897574"/>
                  </a:cubicBezTo>
                  <a:cubicBezTo>
                    <a:pt x="552318" y="917449"/>
                    <a:pt x="574162" y="949200"/>
                    <a:pt x="598228" y="978791"/>
                  </a:cubicBezTo>
                  <a:cubicBezTo>
                    <a:pt x="649409" y="1041783"/>
                    <a:pt x="704845" y="1100965"/>
                    <a:pt x="750057" y="1169419"/>
                  </a:cubicBezTo>
                  <a:cubicBezTo>
                    <a:pt x="780220" y="1215139"/>
                    <a:pt x="818891" y="1254382"/>
                    <a:pt x="840671" y="1306579"/>
                  </a:cubicBezTo>
                  <a:cubicBezTo>
                    <a:pt x="868548" y="1371223"/>
                    <a:pt x="867214" y="1442279"/>
                    <a:pt x="879914" y="1510225"/>
                  </a:cubicBezTo>
                  <a:cubicBezTo>
                    <a:pt x="882772" y="1525655"/>
                    <a:pt x="882137" y="1539562"/>
                    <a:pt x="866389" y="1547055"/>
                  </a:cubicBezTo>
                  <a:cubicBezTo>
                    <a:pt x="856292" y="1534418"/>
                    <a:pt x="845307" y="1522099"/>
                    <a:pt x="828924" y="1521401"/>
                  </a:cubicBezTo>
                  <a:cubicBezTo>
                    <a:pt x="770885" y="1518734"/>
                    <a:pt x="734182" y="1483745"/>
                    <a:pt x="702305" y="1434786"/>
                  </a:cubicBezTo>
                  <a:cubicBezTo>
                    <a:pt x="674174" y="1391670"/>
                    <a:pt x="630740" y="1363348"/>
                    <a:pt x="598927" y="1322010"/>
                  </a:cubicBezTo>
                  <a:cubicBezTo>
                    <a:pt x="573527" y="1289053"/>
                    <a:pt x="571431" y="1241999"/>
                    <a:pt x="533649" y="1217361"/>
                  </a:cubicBezTo>
                  <a:cubicBezTo>
                    <a:pt x="469006" y="1175197"/>
                    <a:pt x="457258" y="1092456"/>
                    <a:pt x="416745" y="1031496"/>
                  </a:cubicBezTo>
                  <a:cubicBezTo>
                    <a:pt x="393949" y="965964"/>
                    <a:pt x="371089" y="900431"/>
                    <a:pt x="348292" y="834899"/>
                  </a:cubicBezTo>
                  <a:cubicBezTo>
                    <a:pt x="371280" y="814515"/>
                    <a:pt x="379090" y="797053"/>
                    <a:pt x="365120" y="760477"/>
                  </a:cubicBezTo>
                  <a:cubicBezTo>
                    <a:pt x="352102" y="726440"/>
                    <a:pt x="348800" y="686880"/>
                    <a:pt x="328290" y="655003"/>
                  </a:cubicBezTo>
                  <a:cubicBezTo>
                    <a:pt x="306700" y="621601"/>
                    <a:pt x="277299" y="601091"/>
                    <a:pt x="240596" y="623570"/>
                  </a:cubicBezTo>
                  <a:cubicBezTo>
                    <a:pt x="186431" y="656717"/>
                    <a:pt x="139822" y="621347"/>
                    <a:pt x="83243" y="611949"/>
                  </a:cubicBezTo>
                  <a:cubicBezTo>
                    <a:pt x="134424" y="574357"/>
                    <a:pt x="110675" y="540257"/>
                    <a:pt x="94991" y="496950"/>
                  </a:cubicBezTo>
                  <a:cubicBezTo>
                    <a:pt x="75877" y="444118"/>
                    <a:pt x="39555" y="383285"/>
                    <a:pt x="94737" y="327150"/>
                  </a:cubicBezTo>
                  <a:cubicBezTo>
                    <a:pt x="95626" y="326198"/>
                    <a:pt x="97150" y="324483"/>
                    <a:pt x="96896" y="323975"/>
                  </a:cubicBezTo>
                  <a:cubicBezTo>
                    <a:pt x="69654" y="270064"/>
                    <a:pt x="136647" y="208849"/>
                    <a:pt x="84386" y="155573"/>
                  </a:cubicBezTo>
                  <a:cubicBezTo>
                    <a:pt x="64892" y="135697"/>
                    <a:pt x="59304" y="104836"/>
                    <a:pt x="54541" y="76896"/>
                  </a:cubicBezTo>
                  <a:cubicBezTo>
                    <a:pt x="49080" y="44638"/>
                    <a:pt x="33713" y="25397"/>
                    <a:pt x="5202" y="16761"/>
                  </a:cubicBezTo>
                  <a:cubicBezTo>
                    <a:pt x="-7181" y="2346"/>
                    <a:pt x="5392" y="1521"/>
                    <a:pt x="13457" y="1330"/>
                  </a:cubicBezTo>
                  <a:cubicBezTo>
                    <a:pt x="49525" y="378"/>
                    <a:pt x="86291" y="-5210"/>
                    <a:pt x="119502" y="16761"/>
                  </a:cubicBezTo>
                  <a:cubicBezTo>
                    <a:pt x="135758" y="39050"/>
                    <a:pt x="158999" y="49908"/>
                    <a:pt x="183192" y="55306"/>
                  </a:cubicBezTo>
                  <a:cubicBezTo>
                    <a:pt x="214688" y="62354"/>
                    <a:pt x="242565" y="78102"/>
                    <a:pt x="271902" y="90485"/>
                  </a:cubicBezTo>
                  <a:cubicBezTo>
                    <a:pt x="295842" y="97470"/>
                    <a:pt x="319717" y="104645"/>
                    <a:pt x="343720" y="111249"/>
                  </a:cubicBezTo>
                  <a:cubicBezTo>
                    <a:pt x="359214" y="115504"/>
                    <a:pt x="370327" y="125283"/>
                    <a:pt x="378518" y="13957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6" name="Полилиния: фигура 345">
              <a:extLst>
                <a:ext uri="{FF2B5EF4-FFF2-40B4-BE49-F238E27FC236}">
                  <a16:creationId xmlns="" xmlns:a16="http://schemas.microsoft.com/office/drawing/2014/main" id="{DC14F0BB-E7AF-4CCB-A5AD-EEAA2E5A8DAC}"/>
                </a:ext>
              </a:extLst>
            </p:cNvPr>
            <p:cNvSpPr/>
            <p:nvPr/>
          </p:nvSpPr>
          <p:spPr>
            <a:xfrm>
              <a:off x="100978" y="129060"/>
              <a:ext cx="808748" cy="796519"/>
            </a:xfrm>
            <a:custGeom>
              <a:avLst/>
              <a:gdLst>
                <a:gd name="connsiteX0" fmla="*/ 631304 w 808748"/>
                <a:gd name="connsiteY0" fmla="*/ 796393 h 796519"/>
                <a:gd name="connsiteX1" fmla="*/ 649274 w 808748"/>
                <a:gd name="connsiteY1" fmla="*/ 771628 h 796519"/>
                <a:gd name="connsiteX2" fmla="*/ 636257 w 808748"/>
                <a:gd name="connsiteY2" fmla="*/ 766103 h 796519"/>
                <a:gd name="connsiteX3" fmla="*/ 554405 w 808748"/>
                <a:gd name="connsiteY3" fmla="*/ 762992 h 796519"/>
                <a:gd name="connsiteX4" fmla="*/ 503478 w 808748"/>
                <a:gd name="connsiteY4" fmla="*/ 692633 h 796519"/>
                <a:gd name="connsiteX5" fmla="*/ 461568 w 808748"/>
                <a:gd name="connsiteY5" fmla="*/ 656692 h 796519"/>
                <a:gd name="connsiteX6" fmla="*/ 432231 w 808748"/>
                <a:gd name="connsiteY6" fmla="*/ 679806 h 796519"/>
                <a:gd name="connsiteX7" fmla="*/ 410324 w 808748"/>
                <a:gd name="connsiteY7" fmla="*/ 679806 h 796519"/>
                <a:gd name="connsiteX8" fmla="*/ 305041 w 808748"/>
                <a:gd name="connsiteY8" fmla="*/ 487464 h 796519"/>
                <a:gd name="connsiteX9" fmla="*/ 218236 w 808748"/>
                <a:gd name="connsiteY9" fmla="*/ 399135 h 796519"/>
                <a:gd name="connsiteX10" fmla="*/ 197027 w 808748"/>
                <a:gd name="connsiteY10" fmla="*/ 362876 h 796519"/>
                <a:gd name="connsiteX11" fmla="*/ 145084 w 808748"/>
                <a:gd name="connsiteY11" fmla="*/ 245401 h 796519"/>
                <a:gd name="connsiteX12" fmla="*/ 134861 w 808748"/>
                <a:gd name="connsiteY12" fmla="*/ 240130 h 796519"/>
                <a:gd name="connsiteX13" fmla="*/ 62534 w 808748"/>
                <a:gd name="connsiteY13" fmla="*/ 265530 h 796519"/>
                <a:gd name="connsiteX14" fmla="*/ 32753 w 808748"/>
                <a:gd name="connsiteY14" fmla="*/ 276516 h 796519"/>
                <a:gd name="connsiteX15" fmla="*/ 1130 w 808748"/>
                <a:gd name="connsiteY15" fmla="*/ 260069 h 796519"/>
                <a:gd name="connsiteX16" fmla="*/ 13957 w 808748"/>
                <a:gd name="connsiteY16" fmla="*/ 233082 h 796519"/>
                <a:gd name="connsiteX17" fmla="*/ 57264 w 808748"/>
                <a:gd name="connsiteY17" fmla="*/ 178916 h 796519"/>
                <a:gd name="connsiteX18" fmla="*/ 87363 w 808748"/>
                <a:gd name="connsiteY18" fmla="*/ 169962 h 796519"/>
                <a:gd name="connsiteX19" fmla="*/ 178612 w 808748"/>
                <a:gd name="connsiteY19" fmla="*/ 153135 h 796519"/>
                <a:gd name="connsiteX20" fmla="*/ 143052 w 808748"/>
                <a:gd name="connsiteY20" fmla="*/ 61377 h 796519"/>
                <a:gd name="connsiteX21" fmla="*/ 120827 w 808748"/>
                <a:gd name="connsiteY21" fmla="*/ 19149 h 796519"/>
                <a:gd name="connsiteX22" fmla="*/ 328599 w 808748"/>
                <a:gd name="connsiteY22" fmla="*/ 32865 h 796519"/>
                <a:gd name="connsiteX23" fmla="*/ 414515 w 808748"/>
                <a:gd name="connsiteY23" fmla="*/ 1623 h 796519"/>
                <a:gd name="connsiteX24" fmla="*/ 456044 w 808748"/>
                <a:gd name="connsiteY24" fmla="*/ 10894 h 796519"/>
                <a:gd name="connsiteX25" fmla="*/ 448424 w 808748"/>
                <a:gd name="connsiteY25" fmla="*/ 27341 h 796519"/>
                <a:gd name="connsiteX26" fmla="*/ 433374 w 808748"/>
                <a:gd name="connsiteY26" fmla="*/ 49693 h 796519"/>
                <a:gd name="connsiteX27" fmla="*/ 326123 w 808748"/>
                <a:gd name="connsiteY27" fmla="*/ 138085 h 796519"/>
                <a:gd name="connsiteX28" fmla="*/ 270560 w 808748"/>
                <a:gd name="connsiteY28" fmla="*/ 192950 h 796519"/>
                <a:gd name="connsiteX29" fmla="*/ 257733 w 808748"/>
                <a:gd name="connsiteY29" fmla="*/ 225843 h 796519"/>
                <a:gd name="connsiteX30" fmla="*/ 267131 w 808748"/>
                <a:gd name="connsiteY30" fmla="*/ 242480 h 796519"/>
                <a:gd name="connsiteX31" fmla="*/ 280593 w 808748"/>
                <a:gd name="connsiteY31" fmla="*/ 232828 h 796519"/>
                <a:gd name="connsiteX32" fmla="*/ 336981 w 808748"/>
                <a:gd name="connsiteY32" fmla="*/ 216381 h 796519"/>
                <a:gd name="connsiteX33" fmla="*/ 364731 w 808748"/>
                <a:gd name="connsiteY33" fmla="*/ 229716 h 796519"/>
                <a:gd name="connsiteX34" fmla="*/ 498906 w 808748"/>
                <a:gd name="connsiteY34" fmla="*/ 384911 h 796519"/>
                <a:gd name="connsiteX35" fmla="*/ 518972 w 808748"/>
                <a:gd name="connsiteY35" fmla="*/ 419138 h 796519"/>
                <a:gd name="connsiteX36" fmla="*/ 530021 w 808748"/>
                <a:gd name="connsiteY36" fmla="*/ 434949 h 796519"/>
                <a:gd name="connsiteX37" fmla="*/ 580250 w 808748"/>
                <a:gd name="connsiteY37" fmla="*/ 511277 h 796519"/>
                <a:gd name="connsiteX38" fmla="*/ 627748 w 808748"/>
                <a:gd name="connsiteY38" fmla="*/ 600939 h 796519"/>
                <a:gd name="connsiteX39" fmla="*/ 646607 w 808748"/>
                <a:gd name="connsiteY39" fmla="*/ 665963 h 796519"/>
                <a:gd name="connsiteX40" fmla="*/ 684072 w 808748"/>
                <a:gd name="connsiteY40" fmla="*/ 687363 h 796519"/>
                <a:gd name="connsiteX41" fmla="*/ 711822 w 808748"/>
                <a:gd name="connsiteY41" fmla="*/ 652374 h 796519"/>
                <a:gd name="connsiteX42" fmla="*/ 686104 w 808748"/>
                <a:gd name="connsiteY42" fmla="*/ 555346 h 796519"/>
                <a:gd name="connsiteX43" fmla="*/ 692200 w 808748"/>
                <a:gd name="connsiteY43" fmla="*/ 493751 h 796519"/>
                <a:gd name="connsiteX44" fmla="*/ 750112 w 808748"/>
                <a:gd name="connsiteY44" fmla="*/ 630022 h 796519"/>
                <a:gd name="connsiteX45" fmla="*/ 796975 w 808748"/>
                <a:gd name="connsiteY45" fmla="*/ 747879 h 796519"/>
                <a:gd name="connsiteX46" fmla="*/ 806564 w 808748"/>
                <a:gd name="connsiteY46" fmla="*/ 788392 h 796519"/>
                <a:gd name="connsiteX47" fmla="*/ 803198 w 808748"/>
                <a:gd name="connsiteY47" fmla="*/ 789852 h 796519"/>
                <a:gd name="connsiteX48" fmla="*/ 661784 w 808748"/>
                <a:gd name="connsiteY48" fmla="*/ 796520 h 796519"/>
                <a:gd name="connsiteX49" fmla="*/ 631240 w 808748"/>
                <a:gd name="connsiteY49" fmla="*/ 796393 h 796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8748" h="796519">
                  <a:moveTo>
                    <a:pt x="631304" y="796393"/>
                  </a:moveTo>
                  <a:cubicBezTo>
                    <a:pt x="637400" y="787947"/>
                    <a:pt x="643496" y="779565"/>
                    <a:pt x="649274" y="771628"/>
                  </a:cubicBezTo>
                  <a:cubicBezTo>
                    <a:pt x="646099" y="763881"/>
                    <a:pt x="639876" y="763627"/>
                    <a:pt x="636257" y="766103"/>
                  </a:cubicBezTo>
                  <a:cubicBezTo>
                    <a:pt x="608126" y="785026"/>
                    <a:pt x="580631" y="791440"/>
                    <a:pt x="554405" y="762992"/>
                  </a:cubicBezTo>
                  <a:cubicBezTo>
                    <a:pt x="534974" y="741910"/>
                    <a:pt x="503605" y="732702"/>
                    <a:pt x="503478" y="692633"/>
                  </a:cubicBezTo>
                  <a:cubicBezTo>
                    <a:pt x="503415" y="669392"/>
                    <a:pt x="478523" y="663741"/>
                    <a:pt x="461568" y="656692"/>
                  </a:cubicBezTo>
                  <a:cubicBezTo>
                    <a:pt x="444169" y="649453"/>
                    <a:pt x="437946" y="665074"/>
                    <a:pt x="432231" y="679806"/>
                  </a:cubicBezTo>
                  <a:cubicBezTo>
                    <a:pt x="425818" y="696316"/>
                    <a:pt x="417182" y="690792"/>
                    <a:pt x="410324" y="679806"/>
                  </a:cubicBezTo>
                  <a:cubicBezTo>
                    <a:pt x="371525" y="617957"/>
                    <a:pt x="331965" y="556108"/>
                    <a:pt x="305041" y="487464"/>
                  </a:cubicBezTo>
                  <a:cubicBezTo>
                    <a:pt x="287388" y="442506"/>
                    <a:pt x="242366" y="434187"/>
                    <a:pt x="218236" y="399135"/>
                  </a:cubicBezTo>
                  <a:cubicBezTo>
                    <a:pt x="210172" y="387388"/>
                    <a:pt x="197726" y="379513"/>
                    <a:pt x="197027" y="362876"/>
                  </a:cubicBezTo>
                  <a:cubicBezTo>
                    <a:pt x="213410" y="299186"/>
                    <a:pt x="200456" y="269785"/>
                    <a:pt x="145084" y="245401"/>
                  </a:cubicBezTo>
                  <a:cubicBezTo>
                    <a:pt x="141592" y="243877"/>
                    <a:pt x="138099" y="242162"/>
                    <a:pt x="134861" y="240130"/>
                  </a:cubicBezTo>
                  <a:cubicBezTo>
                    <a:pt x="103873" y="220742"/>
                    <a:pt x="79764" y="229208"/>
                    <a:pt x="62534" y="265530"/>
                  </a:cubicBezTo>
                  <a:cubicBezTo>
                    <a:pt x="55549" y="280326"/>
                    <a:pt x="43484" y="275754"/>
                    <a:pt x="32753" y="276516"/>
                  </a:cubicBezTo>
                  <a:cubicBezTo>
                    <a:pt x="19418" y="277468"/>
                    <a:pt x="6464" y="274928"/>
                    <a:pt x="1130" y="260069"/>
                  </a:cubicBezTo>
                  <a:cubicBezTo>
                    <a:pt x="-3315" y="247750"/>
                    <a:pt x="6273" y="239559"/>
                    <a:pt x="13957" y="233082"/>
                  </a:cubicBezTo>
                  <a:cubicBezTo>
                    <a:pt x="31737" y="217969"/>
                    <a:pt x="49580" y="204253"/>
                    <a:pt x="57264" y="178916"/>
                  </a:cubicBezTo>
                  <a:cubicBezTo>
                    <a:pt x="61391" y="165263"/>
                    <a:pt x="75869" y="168248"/>
                    <a:pt x="87363" y="169962"/>
                  </a:cubicBezTo>
                  <a:cubicBezTo>
                    <a:pt x="120129" y="174725"/>
                    <a:pt x="163626" y="182091"/>
                    <a:pt x="178612" y="153135"/>
                  </a:cubicBezTo>
                  <a:cubicBezTo>
                    <a:pt x="193852" y="123734"/>
                    <a:pt x="162801" y="89571"/>
                    <a:pt x="143052" y="61377"/>
                  </a:cubicBezTo>
                  <a:cubicBezTo>
                    <a:pt x="134099" y="48550"/>
                    <a:pt x="128130" y="33310"/>
                    <a:pt x="120827" y="19149"/>
                  </a:cubicBezTo>
                  <a:cubicBezTo>
                    <a:pt x="190550" y="18451"/>
                    <a:pt x="259257" y="43787"/>
                    <a:pt x="328599" y="32865"/>
                  </a:cubicBezTo>
                  <a:cubicBezTo>
                    <a:pt x="357365" y="28357"/>
                    <a:pt x="383844" y="7465"/>
                    <a:pt x="414515" y="1623"/>
                  </a:cubicBezTo>
                  <a:cubicBezTo>
                    <a:pt x="431152" y="-1552"/>
                    <a:pt x="443852" y="-853"/>
                    <a:pt x="456044" y="10894"/>
                  </a:cubicBezTo>
                  <a:cubicBezTo>
                    <a:pt x="453440" y="16355"/>
                    <a:pt x="450964" y="21816"/>
                    <a:pt x="448424" y="27341"/>
                  </a:cubicBezTo>
                  <a:cubicBezTo>
                    <a:pt x="453694" y="42835"/>
                    <a:pt x="442455" y="45057"/>
                    <a:pt x="433374" y="49693"/>
                  </a:cubicBezTo>
                  <a:cubicBezTo>
                    <a:pt x="391782" y="70965"/>
                    <a:pt x="353999" y="97572"/>
                    <a:pt x="326123" y="138085"/>
                  </a:cubicBezTo>
                  <a:cubicBezTo>
                    <a:pt x="310946" y="160183"/>
                    <a:pt x="284657" y="169200"/>
                    <a:pt x="270560" y="192950"/>
                  </a:cubicBezTo>
                  <a:cubicBezTo>
                    <a:pt x="264401" y="203300"/>
                    <a:pt x="256590" y="212444"/>
                    <a:pt x="257733" y="225843"/>
                  </a:cubicBezTo>
                  <a:cubicBezTo>
                    <a:pt x="258368" y="232955"/>
                    <a:pt x="260972" y="239559"/>
                    <a:pt x="267131" y="242480"/>
                  </a:cubicBezTo>
                  <a:cubicBezTo>
                    <a:pt x="275323" y="246353"/>
                    <a:pt x="277736" y="239178"/>
                    <a:pt x="280593" y="232828"/>
                  </a:cubicBezTo>
                  <a:cubicBezTo>
                    <a:pt x="293420" y="204126"/>
                    <a:pt x="312788" y="201713"/>
                    <a:pt x="336981" y="216381"/>
                  </a:cubicBezTo>
                  <a:cubicBezTo>
                    <a:pt x="345744" y="221715"/>
                    <a:pt x="355269" y="225970"/>
                    <a:pt x="364731" y="229716"/>
                  </a:cubicBezTo>
                  <a:cubicBezTo>
                    <a:pt x="434136" y="256958"/>
                    <a:pt x="474840" y="312521"/>
                    <a:pt x="498906" y="384911"/>
                  </a:cubicBezTo>
                  <a:cubicBezTo>
                    <a:pt x="503224" y="397992"/>
                    <a:pt x="509574" y="409549"/>
                    <a:pt x="518972" y="419138"/>
                  </a:cubicBezTo>
                  <a:cubicBezTo>
                    <a:pt x="523544" y="423837"/>
                    <a:pt x="531164" y="429171"/>
                    <a:pt x="530021" y="434949"/>
                  </a:cubicBezTo>
                  <a:cubicBezTo>
                    <a:pt x="521004" y="480923"/>
                    <a:pt x="546023" y="494640"/>
                    <a:pt x="580250" y="511277"/>
                  </a:cubicBezTo>
                  <a:cubicBezTo>
                    <a:pt x="610730" y="526136"/>
                    <a:pt x="632574" y="557695"/>
                    <a:pt x="627748" y="600939"/>
                  </a:cubicBezTo>
                  <a:cubicBezTo>
                    <a:pt x="625144" y="624688"/>
                    <a:pt x="634225" y="646342"/>
                    <a:pt x="646607" y="665963"/>
                  </a:cubicBezTo>
                  <a:cubicBezTo>
                    <a:pt x="655561" y="680187"/>
                    <a:pt x="666483" y="691808"/>
                    <a:pt x="684072" y="687363"/>
                  </a:cubicBezTo>
                  <a:cubicBezTo>
                    <a:pt x="700646" y="683172"/>
                    <a:pt x="711314" y="669456"/>
                    <a:pt x="711822" y="652374"/>
                  </a:cubicBezTo>
                  <a:cubicBezTo>
                    <a:pt x="712901" y="617703"/>
                    <a:pt x="717410" y="582333"/>
                    <a:pt x="686104" y="555346"/>
                  </a:cubicBezTo>
                  <a:cubicBezTo>
                    <a:pt x="662673" y="535089"/>
                    <a:pt x="666165" y="518198"/>
                    <a:pt x="692200" y="493751"/>
                  </a:cubicBezTo>
                  <a:cubicBezTo>
                    <a:pt x="750747" y="519341"/>
                    <a:pt x="744397" y="581889"/>
                    <a:pt x="750112" y="630022"/>
                  </a:cubicBezTo>
                  <a:cubicBezTo>
                    <a:pt x="755637" y="677012"/>
                    <a:pt x="762304" y="717208"/>
                    <a:pt x="796975" y="747879"/>
                  </a:cubicBezTo>
                  <a:cubicBezTo>
                    <a:pt x="809739" y="759182"/>
                    <a:pt x="810691" y="772898"/>
                    <a:pt x="806564" y="788392"/>
                  </a:cubicBezTo>
                  <a:cubicBezTo>
                    <a:pt x="805421" y="788900"/>
                    <a:pt x="803706" y="790233"/>
                    <a:pt x="803198" y="789852"/>
                  </a:cubicBezTo>
                  <a:cubicBezTo>
                    <a:pt x="754303" y="750228"/>
                    <a:pt x="708139" y="775692"/>
                    <a:pt x="661784" y="796520"/>
                  </a:cubicBezTo>
                  <a:cubicBezTo>
                    <a:pt x="651624" y="796520"/>
                    <a:pt x="641400" y="796456"/>
                    <a:pt x="631240" y="79639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7" name="Полилиния: фигура 346">
              <a:extLst>
                <a:ext uri="{FF2B5EF4-FFF2-40B4-BE49-F238E27FC236}">
                  <a16:creationId xmlns="" xmlns:a16="http://schemas.microsoft.com/office/drawing/2014/main" id="{1E104A3B-83AC-457D-A406-742E74B5361D}"/>
                </a:ext>
              </a:extLst>
            </p:cNvPr>
            <p:cNvSpPr/>
            <p:nvPr/>
          </p:nvSpPr>
          <p:spPr>
            <a:xfrm>
              <a:off x="326649" y="155500"/>
              <a:ext cx="510247" cy="692687"/>
            </a:xfrm>
            <a:custGeom>
              <a:avLst/>
              <a:gdLst>
                <a:gd name="connsiteX0" fmla="*/ 466656 w 510247"/>
                <a:gd name="connsiteY0" fmla="*/ 467310 h 692687"/>
                <a:gd name="connsiteX1" fmla="*/ 489199 w 510247"/>
                <a:gd name="connsiteY1" fmla="*/ 525540 h 692687"/>
                <a:gd name="connsiteX2" fmla="*/ 469323 w 510247"/>
                <a:gd name="connsiteY2" fmla="*/ 687466 h 692687"/>
                <a:gd name="connsiteX3" fmla="*/ 424619 w 510247"/>
                <a:gd name="connsiteY3" fmla="*/ 677941 h 692687"/>
                <a:gd name="connsiteX4" fmla="*/ 382265 w 510247"/>
                <a:gd name="connsiteY4" fmla="*/ 581420 h 692687"/>
                <a:gd name="connsiteX5" fmla="*/ 312859 w 510247"/>
                <a:gd name="connsiteY5" fmla="*/ 496647 h 692687"/>
                <a:gd name="connsiteX6" fmla="*/ 280474 w 510247"/>
                <a:gd name="connsiteY6" fmla="*/ 458420 h 692687"/>
                <a:gd name="connsiteX7" fmla="*/ 245676 w 510247"/>
                <a:gd name="connsiteY7" fmla="*/ 344120 h 692687"/>
                <a:gd name="connsiteX8" fmla="*/ 100198 w 510247"/>
                <a:gd name="connsiteY8" fmla="*/ 207276 h 692687"/>
                <a:gd name="connsiteX9" fmla="*/ 79116 w 510247"/>
                <a:gd name="connsiteY9" fmla="*/ 204800 h 692687"/>
                <a:gd name="connsiteX10" fmla="*/ 82735 w 510247"/>
                <a:gd name="connsiteY10" fmla="*/ 225946 h 692687"/>
                <a:gd name="connsiteX11" fmla="*/ 71496 w 510247"/>
                <a:gd name="connsiteY11" fmla="*/ 254838 h 692687"/>
                <a:gd name="connsiteX12" fmla="*/ 11425 w 510247"/>
                <a:gd name="connsiteY12" fmla="*/ 218834 h 692687"/>
                <a:gd name="connsiteX13" fmla="*/ 9393 w 510247"/>
                <a:gd name="connsiteY13" fmla="*/ 176860 h 692687"/>
                <a:gd name="connsiteX14" fmla="*/ 176588 w 510247"/>
                <a:gd name="connsiteY14" fmla="*/ 13601 h 692687"/>
                <a:gd name="connsiteX15" fmla="*/ 222753 w 510247"/>
                <a:gd name="connsiteY15" fmla="*/ 773 h 692687"/>
                <a:gd name="connsiteX16" fmla="*/ 344546 w 510247"/>
                <a:gd name="connsiteY16" fmla="*/ 123583 h 692687"/>
                <a:gd name="connsiteX17" fmla="*/ 427477 w 510247"/>
                <a:gd name="connsiteY17" fmla="*/ 317703 h 692687"/>
                <a:gd name="connsiteX18" fmla="*/ 463545 w 510247"/>
                <a:gd name="connsiteY18" fmla="*/ 443244 h 692687"/>
                <a:gd name="connsiteX19" fmla="*/ 466593 w 510247"/>
                <a:gd name="connsiteY19" fmla="*/ 467247 h 692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10247" h="692687">
                  <a:moveTo>
                    <a:pt x="466656" y="467310"/>
                  </a:moveTo>
                  <a:cubicBezTo>
                    <a:pt x="463291" y="491567"/>
                    <a:pt x="468244" y="508268"/>
                    <a:pt x="489199" y="525540"/>
                  </a:cubicBezTo>
                  <a:cubicBezTo>
                    <a:pt x="526410" y="556211"/>
                    <a:pt x="510852" y="662447"/>
                    <a:pt x="469323" y="687466"/>
                  </a:cubicBezTo>
                  <a:cubicBezTo>
                    <a:pt x="451416" y="698261"/>
                    <a:pt x="436557" y="690958"/>
                    <a:pt x="424619" y="677941"/>
                  </a:cubicBezTo>
                  <a:cubicBezTo>
                    <a:pt x="400299" y="651398"/>
                    <a:pt x="381693" y="622314"/>
                    <a:pt x="382265" y="581420"/>
                  </a:cubicBezTo>
                  <a:cubicBezTo>
                    <a:pt x="383154" y="524778"/>
                    <a:pt x="366009" y="505664"/>
                    <a:pt x="312859" y="496647"/>
                  </a:cubicBezTo>
                  <a:cubicBezTo>
                    <a:pt x="291587" y="493028"/>
                    <a:pt x="275712" y="474613"/>
                    <a:pt x="280474" y="458420"/>
                  </a:cubicBezTo>
                  <a:cubicBezTo>
                    <a:pt x="294825" y="409334"/>
                    <a:pt x="255519" y="382601"/>
                    <a:pt x="245676" y="344120"/>
                  </a:cubicBezTo>
                  <a:cubicBezTo>
                    <a:pt x="225610" y="265379"/>
                    <a:pt x="162174" y="236487"/>
                    <a:pt x="100198" y="207276"/>
                  </a:cubicBezTo>
                  <a:cubicBezTo>
                    <a:pt x="93403" y="204038"/>
                    <a:pt x="85847" y="198069"/>
                    <a:pt x="79116" y="204800"/>
                  </a:cubicBezTo>
                  <a:cubicBezTo>
                    <a:pt x="71432" y="212483"/>
                    <a:pt x="78925" y="219342"/>
                    <a:pt x="82735" y="225946"/>
                  </a:cubicBezTo>
                  <a:cubicBezTo>
                    <a:pt x="91435" y="241122"/>
                    <a:pt x="82291" y="249631"/>
                    <a:pt x="71496" y="254838"/>
                  </a:cubicBezTo>
                  <a:cubicBezTo>
                    <a:pt x="37333" y="271348"/>
                    <a:pt x="29776" y="233693"/>
                    <a:pt x="11425" y="218834"/>
                  </a:cubicBezTo>
                  <a:cubicBezTo>
                    <a:pt x="-3053" y="207086"/>
                    <a:pt x="-3815" y="192417"/>
                    <a:pt x="9393" y="176860"/>
                  </a:cubicBezTo>
                  <a:cubicBezTo>
                    <a:pt x="60383" y="116789"/>
                    <a:pt x="114422" y="60464"/>
                    <a:pt x="176588" y="13601"/>
                  </a:cubicBezTo>
                  <a:cubicBezTo>
                    <a:pt x="190812" y="2869"/>
                    <a:pt x="205671" y="-2021"/>
                    <a:pt x="222753" y="773"/>
                  </a:cubicBezTo>
                  <a:cubicBezTo>
                    <a:pt x="286824" y="8076"/>
                    <a:pt x="328480" y="53225"/>
                    <a:pt x="344546" y="123583"/>
                  </a:cubicBezTo>
                  <a:cubicBezTo>
                    <a:pt x="360484" y="193560"/>
                    <a:pt x="387599" y="260680"/>
                    <a:pt x="427477" y="317703"/>
                  </a:cubicBezTo>
                  <a:cubicBezTo>
                    <a:pt x="455353" y="357455"/>
                    <a:pt x="473070" y="393840"/>
                    <a:pt x="463545" y="443244"/>
                  </a:cubicBezTo>
                  <a:cubicBezTo>
                    <a:pt x="462084" y="450673"/>
                    <a:pt x="465450" y="459246"/>
                    <a:pt x="466593" y="467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8" name="Полилиния: фигура 347">
              <a:extLst>
                <a:ext uri="{FF2B5EF4-FFF2-40B4-BE49-F238E27FC236}">
                  <a16:creationId xmlns="" xmlns:a16="http://schemas.microsoft.com/office/drawing/2014/main" id="{9410018C-84C3-4591-8B1F-91AC1EEEC42C}"/>
                </a:ext>
              </a:extLst>
            </p:cNvPr>
            <p:cNvSpPr/>
            <p:nvPr/>
          </p:nvSpPr>
          <p:spPr>
            <a:xfrm>
              <a:off x="749861" y="183331"/>
              <a:ext cx="500580" cy="746674"/>
            </a:xfrm>
            <a:custGeom>
              <a:avLst/>
              <a:gdLst>
                <a:gd name="connsiteX0" fmla="*/ 226134 w 500580"/>
                <a:gd name="connsiteY0" fmla="*/ 112326 h 746674"/>
                <a:gd name="connsiteX1" fmla="*/ 263218 w 500580"/>
                <a:gd name="connsiteY1" fmla="*/ 167127 h 746674"/>
                <a:gd name="connsiteX2" fmla="*/ 417523 w 500580"/>
                <a:gd name="connsiteY2" fmla="*/ 317178 h 746674"/>
                <a:gd name="connsiteX3" fmla="*/ 425143 w 500580"/>
                <a:gd name="connsiteY3" fmla="*/ 360930 h 746674"/>
                <a:gd name="connsiteX4" fmla="*/ 500581 w 500580"/>
                <a:gd name="connsiteY4" fmla="*/ 734185 h 746674"/>
                <a:gd name="connsiteX5" fmla="*/ 444701 w 500580"/>
                <a:gd name="connsiteY5" fmla="*/ 718437 h 746674"/>
                <a:gd name="connsiteX6" fmla="*/ 424381 w 500580"/>
                <a:gd name="connsiteY6" fmla="*/ 652333 h 746674"/>
                <a:gd name="connsiteX7" fmla="*/ 392758 w 500580"/>
                <a:gd name="connsiteY7" fmla="*/ 579435 h 746674"/>
                <a:gd name="connsiteX8" fmla="*/ 338275 w 500580"/>
                <a:gd name="connsiteY8" fmla="*/ 529269 h 746674"/>
                <a:gd name="connsiteX9" fmla="*/ 331988 w 500580"/>
                <a:gd name="connsiteY9" fmla="*/ 508124 h 746674"/>
                <a:gd name="connsiteX10" fmla="*/ 334084 w 500580"/>
                <a:gd name="connsiteY10" fmla="*/ 466594 h 746674"/>
                <a:gd name="connsiteX11" fmla="*/ 243215 w 500580"/>
                <a:gd name="connsiteY11" fmla="*/ 266251 h 746674"/>
                <a:gd name="connsiteX12" fmla="*/ 218196 w 500580"/>
                <a:gd name="connsiteY12" fmla="*/ 237041 h 746674"/>
                <a:gd name="connsiteX13" fmla="*/ 166634 w 500580"/>
                <a:gd name="connsiteY13" fmla="*/ 189987 h 746674"/>
                <a:gd name="connsiteX14" fmla="*/ 26680 w 500580"/>
                <a:gd name="connsiteY14" fmla="*/ 86545 h 746674"/>
                <a:gd name="connsiteX15" fmla="*/ 10 w 500580"/>
                <a:gd name="connsiteY15" fmla="*/ 29712 h 746674"/>
                <a:gd name="connsiteX16" fmla="*/ 35697 w 500580"/>
                <a:gd name="connsiteY16" fmla="*/ 13964 h 746674"/>
                <a:gd name="connsiteX17" fmla="*/ 71067 w 500580"/>
                <a:gd name="connsiteY17" fmla="*/ 4249 h 746674"/>
                <a:gd name="connsiteX18" fmla="*/ 126439 w 500580"/>
                <a:gd name="connsiteY18" fmla="*/ 28696 h 746674"/>
                <a:gd name="connsiteX19" fmla="*/ 221816 w 500580"/>
                <a:gd name="connsiteY19" fmla="*/ 91054 h 746674"/>
                <a:gd name="connsiteX20" fmla="*/ 226070 w 500580"/>
                <a:gd name="connsiteY20" fmla="*/ 112390 h 74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0580" h="746674">
                  <a:moveTo>
                    <a:pt x="226134" y="112326"/>
                  </a:moveTo>
                  <a:cubicBezTo>
                    <a:pt x="222387" y="143187"/>
                    <a:pt x="233944" y="162237"/>
                    <a:pt x="263218" y="167127"/>
                  </a:cubicBezTo>
                  <a:cubicBezTo>
                    <a:pt x="345260" y="180907"/>
                    <a:pt x="379550" y="251265"/>
                    <a:pt x="417523" y="317178"/>
                  </a:cubicBezTo>
                  <a:cubicBezTo>
                    <a:pt x="425206" y="330513"/>
                    <a:pt x="423365" y="346134"/>
                    <a:pt x="425143" y="360930"/>
                  </a:cubicBezTo>
                  <a:cubicBezTo>
                    <a:pt x="440510" y="487613"/>
                    <a:pt x="458480" y="613725"/>
                    <a:pt x="500581" y="734185"/>
                  </a:cubicBezTo>
                  <a:cubicBezTo>
                    <a:pt x="472514" y="754632"/>
                    <a:pt x="457337" y="750377"/>
                    <a:pt x="444701" y="718437"/>
                  </a:cubicBezTo>
                  <a:cubicBezTo>
                    <a:pt x="436192" y="697037"/>
                    <a:pt x="437398" y="672145"/>
                    <a:pt x="424381" y="652333"/>
                  </a:cubicBezTo>
                  <a:cubicBezTo>
                    <a:pt x="404505" y="632775"/>
                    <a:pt x="406855" y="602231"/>
                    <a:pt x="392758" y="579435"/>
                  </a:cubicBezTo>
                  <a:cubicBezTo>
                    <a:pt x="378851" y="556892"/>
                    <a:pt x="369072" y="531111"/>
                    <a:pt x="338275" y="529269"/>
                  </a:cubicBezTo>
                  <a:cubicBezTo>
                    <a:pt x="323416" y="528380"/>
                    <a:pt x="320368" y="517331"/>
                    <a:pt x="331988" y="508124"/>
                  </a:cubicBezTo>
                  <a:cubicBezTo>
                    <a:pt x="350213" y="493709"/>
                    <a:pt x="338846" y="482343"/>
                    <a:pt x="334084" y="466594"/>
                  </a:cubicBezTo>
                  <a:cubicBezTo>
                    <a:pt x="312430" y="395157"/>
                    <a:pt x="264551" y="337689"/>
                    <a:pt x="243215" y="266251"/>
                  </a:cubicBezTo>
                  <a:cubicBezTo>
                    <a:pt x="239215" y="252852"/>
                    <a:pt x="230198" y="242756"/>
                    <a:pt x="218196" y="237041"/>
                  </a:cubicBezTo>
                  <a:cubicBezTo>
                    <a:pt x="196670" y="226754"/>
                    <a:pt x="178763" y="209990"/>
                    <a:pt x="166634" y="189987"/>
                  </a:cubicBezTo>
                  <a:cubicBezTo>
                    <a:pt x="132852" y="134234"/>
                    <a:pt x="82497" y="106167"/>
                    <a:pt x="26680" y="86545"/>
                  </a:cubicBezTo>
                  <a:cubicBezTo>
                    <a:pt x="-1323" y="76703"/>
                    <a:pt x="10" y="50604"/>
                    <a:pt x="10" y="29712"/>
                  </a:cubicBezTo>
                  <a:cubicBezTo>
                    <a:pt x="10" y="4630"/>
                    <a:pt x="22997" y="17965"/>
                    <a:pt x="35697" y="13964"/>
                  </a:cubicBezTo>
                  <a:cubicBezTo>
                    <a:pt x="44524" y="-1847"/>
                    <a:pt x="56462" y="-2927"/>
                    <a:pt x="71067" y="4249"/>
                  </a:cubicBezTo>
                  <a:cubicBezTo>
                    <a:pt x="89228" y="13139"/>
                    <a:pt x="109167" y="18790"/>
                    <a:pt x="126439" y="28696"/>
                  </a:cubicBezTo>
                  <a:cubicBezTo>
                    <a:pt x="159205" y="47429"/>
                    <a:pt x="188796" y="72321"/>
                    <a:pt x="221816" y="91054"/>
                  </a:cubicBezTo>
                  <a:cubicBezTo>
                    <a:pt x="228674" y="94927"/>
                    <a:pt x="230261" y="103944"/>
                    <a:pt x="226070" y="1123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49" name="Полилиния: фигура 348">
              <a:extLst>
                <a:ext uri="{FF2B5EF4-FFF2-40B4-BE49-F238E27FC236}">
                  <a16:creationId xmlns="" xmlns:a16="http://schemas.microsoft.com/office/drawing/2014/main" id="{0B203830-A5F3-4430-AC4E-FE953175E790}"/>
                </a:ext>
              </a:extLst>
            </p:cNvPr>
            <p:cNvSpPr/>
            <p:nvPr/>
          </p:nvSpPr>
          <p:spPr>
            <a:xfrm>
              <a:off x="611111" y="103492"/>
              <a:ext cx="479031" cy="255151"/>
            </a:xfrm>
            <a:custGeom>
              <a:avLst/>
              <a:gdLst>
                <a:gd name="connsiteX0" fmla="*/ 364884 w 479031"/>
                <a:gd name="connsiteY0" fmla="*/ 192165 h 255151"/>
                <a:gd name="connsiteX1" fmla="*/ 212992 w 479031"/>
                <a:gd name="connsiteY1" fmla="*/ 108535 h 255151"/>
                <a:gd name="connsiteX2" fmla="*/ 174511 w 479031"/>
                <a:gd name="connsiteY2" fmla="*/ 93803 h 255151"/>
                <a:gd name="connsiteX3" fmla="*/ 53734 w 479031"/>
                <a:gd name="connsiteY3" fmla="*/ 60465 h 255151"/>
                <a:gd name="connsiteX4" fmla="*/ 46241 w 479031"/>
                <a:gd name="connsiteY4" fmla="*/ 59195 h 255151"/>
                <a:gd name="connsiteX5" fmla="*/ 711 w 479031"/>
                <a:gd name="connsiteY5" fmla="*/ 19761 h 255151"/>
                <a:gd name="connsiteX6" fmla="*/ 55829 w 479031"/>
                <a:gd name="connsiteY6" fmla="*/ 13475 h 255151"/>
                <a:gd name="connsiteX7" fmla="*/ 150762 w 479031"/>
                <a:gd name="connsiteY7" fmla="*/ 9347 h 255151"/>
                <a:gd name="connsiteX8" fmla="*/ 230518 w 479031"/>
                <a:gd name="connsiteY8" fmla="*/ 15951 h 255151"/>
                <a:gd name="connsiteX9" fmla="*/ 404952 w 479031"/>
                <a:gd name="connsiteY9" fmla="*/ 168416 h 255151"/>
                <a:gd name="connsiteX10" fmla="*/ 465024 w 479031"/>
                <a:gd name="connsiteY10" fmla="*/ 223407 h 255151"/>
                <a:gd name="connsiteX11" fmla="*/ 476962 w 479031"/>
                <a:gd name="connsiteY11" fmla="*/ 249823 h 255151"/>
                <a:gd name="connsiteX12" fmla="*/ 448577 w 479031"/>
                <a:gd name="connsiteY12" fmla="*/ 251474 h 255151"/>
                <a:gd name="connsiteX13" fmla="*/ 364821 w 479031"/>
                <a:gd name="connsiteY13" fmla="*/ 192101 h 25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9031" h="255151">
                  <a:moveTo>
                    <a:pt x="364884" y="192165"/>
                  </a:moveTo>
                  <a:cubicBezTo>
                    <a:pt x="310528" y="172099"/>
                    <a:pt x="267094" y="129172"/>
                    <a:pt x="212992" y="108535"/>
                  </a:cubicBezTo>
                  <a:cubicBezTo>
                    <a:pt x="200165" y="103645"/>
                    <a:pt x="187338" y="98756"/>
                    <a:pt x="174511" y="93803"/>
                  </a:cubicBezTo>
                  <a:cubicBezTo>
                    <a:pt x="133998" y="83833"/>
                    <a:pt x="96279" y="62180"/>
                    <a:pt x="53734" y="60465"/>
                  </a:cubicBezTo>
                  <a:cubicBezTo>
                    <a:pt x="51257" y="60338"/>
                    <a:pt x="48400" y="60338"/>
                    <a:pt x="46241" y="59195"/>
                  </a:cubicBezTo>
                  <a:cubicBezTo>
                    <a:pt x="27763" y="49353"/>
                    <a:pt x="-5257" y="44654"/>
                    <a:pt x="711" y="19761"/>
                  </a:cubicBezTo>
                  <a:cubicBezTo>
                    <a:pt x="7824" y="-9893"/>
                    <a:pt x="36525" y="6744"/>
                    <a:pt x="55829" y="13475"/>
                  </a:cubicBezTo>
                  <a:cubicBezTo>
                    <a:pt x="88278" y="24778"/>
                    <a:pt x="119266" y="29731"/>
                    <a:pt x="150762" y="9347"/>
                  </a:cubicBezTo>
                  <a:cubicBezTo>
                    <a:pt x="177940" y="-8179"/>
                    <a:pt x="205435" y="1791"/>
                    <a:pt x="230518" y="15951"/>
                  </a:cubicBezTo>
                  <a:cubicBezTo>
                    <a:pt x="298082" y="54115"/>
                    <a:pt x="360947" y="98692"/>
                    <a:pt x="404952" y="168416"/>
                  </a:cubicBezTo>
                  <a:cubicBezTo>
                    <a:pt x="420002" y="192228"/>
                    <a:pt x="451371" y="196673"/>
                    <a:pt x="465024" y="223407"/>
                  </a:cubicBezTo>
                  <a:cubicBezTo>
                    <a:pt x="469532" y="232233"/>
                    <a:pt x="484455" y="237695"/>
                    <a:pt x="476962" y="249823"/>
                  </a:cubicBezTo>
                  <a:cubicBezTo>
                    <a:pt x="470357" y="260491"/>
                    <a:pt x="458293" y="251919"/>
                    <a:pt x="448577" y="251474"/>
                  </a:cubicBezTo>
                  <a:cubicBezTo>
                    <a:pt x="409398" y="249760"/>
                    <a:pt x="393269" y="210897"/>
                    <a:pt x="364821" y="192101"/>
                  </a:cubicBezTo>
                  <a:close/>
                </a:path>
              </a:pathLst>
            </a:custGeom>
            <a:solidFill>
              <a:srgbClr val="C7C7C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0" name="Полилиния: фигура 349">
              <a:extLst>
                <a:ext uri="{FF2B5EF4-FFF2-40B4-BE49-F238E27FC236}">
                  <a16:creationId xmlns="" xmlns:a16="http://schemas.microsoft.com/office/drawing/2014/main" id="{DC299B59-7E70-47EE-909A-03EDAA08351B}"/>
                </a:ext>
              </a:extLst>
            </p:cNvPr>
            <p:cNvSpPr/>
            <p:nvPr/>
          </p:nvSpPr>
          <p:spPr>
            <a:xfrm>
              <a:off x="1174241" y="835600"/>
              <a:ext cx="228600" cy="294342"/>
            </a:xfrm>
            <a:custGeom>
              <a:avLst/>
              <a:gdLst>
                <a:gd name="connsiteX0" fmla="*/ 0 w 228600"/>
                <a:gd name="connsiteY0" fmla="*/ 64 h 294342"/>
                <a:gd name="connsiteX1" fmla="*/ 29020 w 228600"/>
                <a:gd name="connsiteY1" fmla="*/ 45847 h 294342"/>
                <a:gd name="connsiteX2" fmla="*/ 76200 w 228600"/>
                <a:gd name="connsiteY2" fmla="*/ 81915 h 294342"/>
                <a:gd name="connsiteX3" fmla="*/ 109918 w 228600"/>
                <a:gd name="connsiteY3" fmla="*/ 162116 h 294342"/>
                <a:gd name="connsiteX4" fmla="*/ 165926 w 228600"/>
                <a:gd name="connsiteY4" fmla="*/ 228538 h 294342"/>
                <a:gd name="connsiteX5" fmla="*/ 228600 w 228600"/>
                <a:gd name="connsiteY5" fmla="*/ 278322 h 294342"/>
                <a:gd name="connsiteX6" fmla="*/ 171006 w 228600"/>
                <a:gd name="connsiteY6" fmla="*/ 271019 h 294342"/>
                <a:gd name="connsiteX7" fmla="*/ 143002 w 228600"/>
                <a:gd name="connsiteY7" fmla="*/ 252414 h 294342"/>
                <a:gd name="connsiteX8" fmla="*/ 118364 w 228600"/>
                <a:gd name="connsiteY8" fmla="*/ 235269 h 294342"/>
                <a:gd name="connsiteX9" fmla="*/ 7620 w 228600"/>
                <a:gd name="connsiteY9" fmla="*/ 139066 h 294342"/>
                <a:gd name="connsiteX10" fmla="*/ 32829 w 228600"/>
                <a:gd name="connsiteY10" fmla="*/ 131573 h 294342"/>
                <a:gd name="connsiteX11" fmla="*/ 38037 w 228600"/>
                <a:gd name="connsiteY11" fmla="*/ 110046 h 294342"/>
                <a:gd name="connsiteX12" fmla="*/ 0 w 228600"/>
                <a:gd name="connsiteY12" fmla="*/ 0 h 2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600" h="294342">
                  <a:moveTo>
                    <a:pt x="0" y="64"/>
                  </a:moveTo>
                  <a:cubicBezTo>
                    <a:pt x="16510" y="10287"/>
                    <a:pt x="23304" y="27940"/>
                    <a:pt x="29020" y="45847"/>
                  </a:cubicBezTo>
                  <a:cubicBezTo>
                    <a:pt x="36830" y="70358"/>
                    <a:pt x="50482" y="85027"/>
                    <a:pt x="76200" y="81915"/>
                  </a:cubicBezTo>
                  <a:cubicBezTo>
                    <a:pt x="92329" y="106300"/>
                    <a:pt x="104648" y="131509"/>
                    <a:pt x="109918" y="162116"/>
                  </a:cubicBezTo>
                  <a:cubicBezTo>
                    <a:pt x="115443" y="194247"/>
                    <a:pt x="137859" y="215520"/>
                    <a:pt x="165926" y="228538"/>
                  </a:cubicBezTo>
                  <a:cubicBezTo>
                    <a:pt x="190500" y="239904"/>
                    <a:pt x="210503" y="257748"/>
                    <a:pt x="228600" y="278322"/>
                  </a:cubicBezTo>
                  <a:cubicBezTo>
                    <a:pt x="207137" y="296673"/>
                    <a:pt x="187007" y="305119"/>
                    <a:pt x="171006" y="271019"/>
                  </a:cubicBezTo>
                  <a:cubicBezTo>
                    <a:pt x="165481" y="259272"/>
                    <a:pt x="154305" y="255398"/>
                    <a:pt x="143002" y="252414"/>
                  </a:cubicBezTo>
                  <a:cubicBezTo>
                    <a:pt x="132969" y="249747"/>
                    <a:pt x="121412" y="245111"/>
                    <a:pt x="118364" y="235269"/>
                  </a:cubicBezTo>
                  <a:cubicBezTo>
                    <a:pt x="100330" y="177483"/>
                    <a:pt x="47181" y="167450"/>
                    <a:pt x="7620" y="139066"/>
                  </a:cubicBezTo>
                  <a:cubicBezTo>
                    <a:pt x="16065" y="136653"/>
                    <a:pt x="24701" y="134938"/>
                    <a:pt x="32829" y="131573"/>
                  </a:cubicBezTo>
                  <a:cubicBezTo>
                    <a:pt x="43371" y="127128"/>
                    <a:pt x="46926" y="113602"/>
                    <a:pt x="38037" y="110046"/>
                  </a:cubicBezTo>
                  <a:cubicBezTo>
                    <a:pt x="-15938" y="88774"/>
                    <a:pt x="5715" y="39243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1" name="Полилиния: фигура 350">
              <a:extLst>
                <a:ext uri="{FF2B5EF4-FFF2-40B4-BE49-F238E27FC236}">
                  <a16:creationId xmlns="" xmlns:a16="http://schemas.microsoft.com/office/drawing/2014/main" id="{52E34713-0C9B-41FD-A714-0F08ABBEE41F}"/>
                </a:ext>
              </a:extLst>
            </p:cNvPr>
            <p:cNvSpPr/>
            <p:nvPr/>
          </p:nvSpPr>
          <p:spPr>
            <a:xfrm>
              <a:off x="762825" y="853231"/>
              <a:ext cx="411416" cy="141229"/>
            </a:xfrm>
            <a:custGeom>
              <a:avLst/>
              <a:gdLst>
                <a:gd name="connsiteX0" fmla="*/ 0 w 411416"/>
                <a:gd name="connsiteY0" fmla="*/ 72348 h 141229"/>
                <a:gd name="connsiteX1" fmla="*/ 65151 w 411416"/>
                <a:gd name="connsiteY1" fmla="*/ 7324 h 141229"/>
                <a:gd name="connsiteX2" fmla="*/ 102616 w 411416"/>
                <a:gd name="connsiteY2" fmla="*/ 17992 h 141229"/>
                <a:gd name="connsiteX3" fmla="*/ 144717 w 411416"/>
                <a:gd name="connsiteY3" fmla="*/ 64220 h 141229"/>
                <a:gd name="connsiteX4" fmla="*/ 192722 w 411416"/>
                <a:gd name="connsiteY4" fmla="*/ 115021 h 141229"/>
                <a:gd name="connsiteX5" fmla="*/ 216345 w 411416"/>
                <a:gd name="connsiteY5" fmla="*/ 122577 h 141229"/>
                <a:gd name="connsiteX6" fmla="*/ 328041 w 411416"/>
                <a:gd name="connsiteY6" fmla="*/ 103210 h 141229"/>
                <a:gd name="connsiteX7" fmla="*/ 411417 w 411416"/>
                <a:gd name="connsiteY7" fmla="*/ 121498 h 141229"/>
                <a:gd name="connsiteX8" fmla="*/ 367348 w 411416"/>
                <a:gd name="connsiteY8" fmla="*/ 128419 h 141229"/>
                <a:gd name="connsiteX9" fmla="*/ 211646 w 411416"/>
                <a:gd name="connsiteY9" fmla="*/ 140484 h 141229"/>
                <a:gd name="connsiteX10" fmla="*/ 152273 w 411416"/>
                <a:gd name="connsiteY10" fmla="*/ 107401 h 141229"/>
                <a:gd name="connsiteX11" fmla="*/ 84709 w 411416"/>
                <a:gd name="connsiteY11" fmla="*/ 78825 h 141229"/>
                <a:gd name="connsiteX12" fmla="*/ 0 w 411416"/>
                <a:gd name="connsiteY12" fmla="*/ 72285 h 14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416" h="141229">
                  <a:moveTo>
                    <a:pt x="0" y="72348"/>
                  </a:moveTo>
                  <a:cubicBezTo>
                    <a:pt x="14033" y="42440"/>
                    <a:pt x="50483" y="39773"/>
                    <a:pt x="65151" y="7324"/>
                  </a:cubicBezTo>
                  <a:cubicBezTo>
                    <a:pt x="72263" y="-8424"/>
                    <a:pt x="92583" y="4086"/>
                    <a:pt x="102616" y="17992"/>
                  </a:cubicBezTo>
                  <a:cubicBezTo>
                    <a:pt x="114999" y="35264"/>
                    <a:pt x="127445" y="52155"/>
                    <a:pt x="144717" y="64220"/>
                  </a:cubicBezTo>
                  <a:cubicBezTo>
                    <a:pt x="159004" y="83017"/>
                    <a:pt x="180531" y="93685"/>
                    <a:pt x="192722" y="115021"/>
                  </a:cubicBezTo>
                  <a:cubicBezTo>
                    <a:pt x="197803" y="123847"/>
                    <a:pt x="207200" y="126387"/>
                    <a:pt x="216345" y="122577"/>
                  </a:cubicBezTo>
                  <a:cubicBezTo>
                    <a:pt x="252349" y="107655"/>
                    <a:pt x="291973" y="117561"/>
                    <a:pt x="328041" y="103210"/>
                  </a:cubicBezTo>
                  <a:cubicBezTo>
                    <a:pt x="359283" y="90764"/>
                    <a:pt x="383032" y="118704"/>
                    <a:pt x="411417" y="121498"/>
                  </a:cubicBezTo>
                  <a:cubicBezTo>
                    <a:pt x="397574" y="130070"/>
                    <a:pt x="382461" y="130769"/>
                    <a:pt x="367348" y="128419"/>
                  </a:cubicBezTo>
                  <a:cubicBezTo>
                    <a:pt x="314579" y="120101"/>
                    <a:pt x="263208" y="132737"/>
                    <a:pt x="211646" y="140484"/>
                  </a:cubicBezTo>
                  <a:cubicBezTo>
                    <a:pt x="183197" y="144739"/>
                    <a:pt x="164719" y="130388"/>
                    <a:pt x="152273" y="107401"/>
                  </a:cubicBezTo>
                  <a:cubicBezTo>
                    <a:pt x="136017" y="77365"/>
                    <a:pt x="123190" y="60410"/>
                    <a:pt x="84709" y="78825"/>
                  </a:cubicBezTo>
                  <a:cubicBezTo>
                    <a:pt x="61976" y="89684"/>
                    <a:pt x="29210" y="68729"/>
                    <a:pt x="0" y="7228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2" name="Полилиния: фигура 351">
              <a:extLst>
                <a:ext uri="{FF2B5EF4-FFF2-40B4-BE49-F238E27FC236}">
                  <a16:creationId xmlns="" xmlns:a16="http://schemas.microsoft.com/office/drawing/2014/main" id="{A1BFA396-AEC9-4E14-BCD9-F670D44780B6}"/>
                </a:ext>
              </a:extLst>
            </p:cNvPr>
            <p:cNvSpPr/>
            <p:nvPr/>
          </p:nvSpPr>
          <p:spPr>
            <a:xfrm>
              <a:off x="9194885" y="1024829"/>
              <a:ext cx="165458" cy="767656"/>
            </a:xfrm>
            <a:custGeom>
              <a:avLst/>
              <a:gdLst>
                <a:gd name="connsiteX0" fmla="*/ 100562 w 165458"/>
                <a:gd name="connsiteY0" fmla="*/ 703775 h 767656"/>
                <a:gd name="connsiteX1" fmla="*/ 48174 w 165458"/>
                <a:gd name="connsiteY1" fmla="*/ 428311 h 767656"/>
                <a:gd name="connsiteX2" fmla="*/ 39602 w 165458"/>
                <a:gd name="connsiteY2" fmla="*/ 376495 h 767656"/>
                <a:gd name="connsiteX3" fmla="*/ 24298 w 165458"/>
                <a:gd name="connsiteY3" fmla="*/ 319218 h 767656"/>
                <a:gd name="connsiteX4" fmla="*/ 19155 w 165458"/>
                <a:gd name="connsiteY4" fmla="*/ 231143 h 767656"/>
                <a:gd name="connsiteX5" fmla="*/ 4042 w 165458"/>
                <a:gd name="connsiteY5" fmla="*/ 145354 h 767656"/>
                <a:gd name="connsiteX6" fmla="*/ 33125 w 165458"/>
                <a:gd name="connsiteY6" fmla="*/ 155069 h 767656"/>
                <a:gd name="connsiteX7" fmla="*/ 52556 w 165458"/>
                <a:gd name="connsiteY7" fmla="*/ 139829 h 767656"/>
                <a:gd name="connsiteX8" fmla="*/ 24425 w 165458"/>
                <a:gd name="connsiteY8" fmla="*/ 73408 h 767656"/>
                <a:gd name="connsiteX9" fmla="*/ 804 w 165458"/>
                <a:gd name="connsiteY9" fmla="*/ 38800 h 767656"/>
                <a:gd name="connsiteX10" fmla="*/ 15599 w 165458"/>
                <a:gd name="connsiteY10" fmla="*/ 827 h 767656"/>
                <a:gd name="connsiteX11" fmla="*/ 38776 w 165458"/>
                <a:gd name="connsiteY11" fmla="*/ 22989 h 767656"/>
                <a:gd name="connsiteX12" fmla="*/ 94148 w 165458"/>
                <a:gd name="connsiteY12" fmla="*/ 74995 h 767656"/>
                <a:gd name="connsiteX13" fmla="*/ 105642 w 165458"/>
                <a:gd name="connsiteY13" fmla="*/ 96395 h 767656"/>
                <a:gd name="connsiteX14" fmla="*/ 99800 w 165458"/>
                <a:gd name="connsiteY14" fmla="*/ 136718 h 767656"/>
                <a:gd name="connsiteX15" fmla="*/ 129835 w 165458"/>
                <a:gd name="connsiteY15" fmla="*/ 187772 h 767656"/>
                <a:gd name="connsiteX16" fmla="*/ 165459 w 165458"/>
                <a:gd name="connsiteY16" fmla="*/ 213426 h 767656"/>
                <a:gd name="connsiteX17" fmla="*/ 129264 w 165458"/>
                <a:gd name="connsiteY17" fmla="*/ 221300 h 767656"/>
                <a:gd name="connsiteX18" fmla="*/ 98403 w 165458"/>
                <a:gd name="connsiteY18" fmla="*/ 240350 h 767656"/>
                <a:gd name="connsiteX19" fmla="*/ 110785 w 165458"/>
                <a:gd name="connsiteY19" fmla="*/ 279657 h 767656"/>
                <a:gd name="connsiteX20" fmla="*/ 127105 w 165458"/>
                <a:gd name="connsiteY20" fmla="*/ 330457 h 767656"/>
                <a:gd name="connsiteX21" fmla="*/ 127804 w 165458"/>
                <a:gd name="connsiteY21" fmla="*/ 362334 h 767656"/>
                <a:gd name="connsiteX22" fmla="*/ 151997 w 165458"/>
                <a:gd name="connsiteY22" fmla="*/ 535881 h 767656"/>
                <a:gd name="connsiteX23" fmla="*/ 132693 w 165458"/>
                <a:gd name="connsiteY23" fmla="*/ 767657 h 767656"/>
                <a:gd name="connsiteX24" fmla="*/ 100625 w 165458"/>
                <a:gd name="connsiteY24" fmla="*/ 703839 h 76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5458" h="767656">
                  <a:moveTo>
                    <a:pt x="100562" y="703775"/>
                  </a:moveTo>
                  <a:cubicBezTo>
                    <a:pt x="102721" y="607636"/>
                    <a:pt x="83671" y="516132"/>
                    <a:pt x="48174" y="428311"/>
                  </a:cubicBezTo>
                  <a:cubicBezTo>
                    <a:pt x="41444" y="411738"/>
                    <a:pt x="39284" y="394402"/>
                    <a:pt x="39602" y="376495"/>
                  </a:cubicBezTo>
                  <a:cubicBezTo>
                    <a:pt x="42523" y="354905"/>
                    <a:pt x="34458" y="336744"/>
                    <a:pt x="24298" y="319218"/>
                  </a:cubicBezTo>
                  <a:cubicBezTo>
                    <a:pt x="40618" y="288610"/>
                    <a:pt x="38967" y="261432"/>
                    <a:pt x="19155" y="231143"/>
                  </a:cubicBezTo>
                  <a:cubicBezTo>
                    <a:pt x="3153" y="206695"/>
                    <a:pt x="7534" y="174119"/>
                    <a:pt x="4042" y="145354"/>
                  </a:cubicBezTo>
                  <a:cubicBezTo>
                    <a:pt x="18266" y="139131"/>
                    <a:pt x="24045" y="152021"/>
                    <a:pt x="33125" y="155069"/>
                  </a:cubicBezTo>
                  <a:cubicBezTo>
                    <a:pt x="46650" y="159578"/>
                    <a:pt x="54524" y="153101"/>
                    <a:pt x="52556" y="139829"/>
                  </a:cubicBezTo>
                  <a:cubicBezTo>
                    <a:pt x="48936" y="115318"/>
                    <a:pt x="52556" y="86235"/>
                    <a:pt x="24425" y="73408"/>
                  </a:cubicBezTo>
                  <a:cubicBezTo>
                    <a:pt x="10138" y="66931"/>
                    <a:pt x="3089" y="54485"/>
                    <a:pt x="804" y="38800"/>
                  </a:cubicBezTo>
                  <a:cubicBezTo>
                    <a:pt x="-1482" y="23052"/>
                    <a:pt x="422" y="6098"/>
                    <a:pt x="15599" y="827"/>
                  </a:cubicBezTo>
                  <a:cubicBezTo>
                    <a:pt x="29506" y="-3999"/>
                    <a:pt x="32490" y="13464"/>
                    <a:pt x="38776" y="22989"/>
                  </a:cubicBezTo>
                  <a:cubicBezTo>
                    <a:pt x="53255" y="44960"/>
                    <a:pt x="57826" y="78361"/>
                    <a:pt x="94148" y="74995"/>
                  </a:cubicBezTo>
                  <a:cubicBezTo>
                    <a:pt x="106086" y="73852"/>
                    <a:pt x="106531" y="86806"/>
                    <a:pt x="105642" y="96395"/>
                  </a:cubicBezTo>
                  <a:cubicBezTo>
                    <a:pt x="104372" y="109921"/>
                    <a:pt x="102658" y="123510"/>
                    <a:pt x="99800" y="136718"/>
                  </a:cubicBezTo>
                  <a:cubicBezTo>
                    <a:pt x="93704" y="164975"/>
                    <a:pt x="97450" y="183581"/>
                    <a:pt x="129835" y="187772"/>
                  </a:cubicBezTo>
                  <a:cubicBezTo>
                    <a:pt x="142535" y="189423"/>
                    <a:pt x="159808" y="194630"/>
                    <a:pt x="165459" y="213426"/>
                  </a:cubicBezTo>
                  <a:cubicBezTo>
                    <a:pt x="154727" y="225745"/>
                    <a:pt x="141202" y="219776"/>
                    <a:pt x="129264" y="221300"/>
                  </a:cubicBezTo>
                  <a:cubicBezTo>
                    <a:pt x="116183" y="223015"/>
                    <a:pt x="103546" y="225047"/>
                    <a:pt x="98403" y="240350"/>
                  </a:cubicBezTo>
                  <a:cubicBezTo>
                    <a:pt x="92942" y="256606"/>
                    <a:pt x="97958" y="272291"/>
                    <a:pt x="110785" y="279657"/>
                  </a:cubicBezTo>
                  <a:cubicBezTo>
                    <a:pt x="132439" y="292103"/>
                    <a:pt x="134534" y="308423"/>
                    <a:pt x="127105" y="330457"/>
                  </a:cubicBezTo>
                  <a:cubicBezTo>
                    <a:pt x="123612" y="340808"/>
                    <a:pt x="122088" y="353190"/>
                    <a:pt x="127804" y="362334"/>
                  </a:cubicBezTo>
                  <a:cubicBezTo>
                    <a:pt x="161585" y="416246"/>
                    <a:pt x="165967" y="482032"/>
                    <a:pt x="151997" y="535881"/>
                  </a:cubicBezTo>
                  <a:cubicBezTo>
                    <a:pt x="131995" y="612907"/>
                    <a:pt x="155172" y="690440"/>
                    <a:pt x="132693" y="767657"/>
                  </a:cubicBezTo>
                  <a:cubicBezTo>
                    <a:pt x="109833" y="752163"/>
                    <a:pt x="99356" y="731652"/>
                    <a:pt x="100625" y="70383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3" name="Полилиния: фигура 352">
              <a:extLst>
                <a:ext uri="{FF2B5EF4-FFF2-40B4-BE49-F238E27FC236}">
                  <a16:creationId xmlns="" xmlns:a16="http://schemas.microsoft.com/office/drawing/2014/main" id="{E7664A39-4D72-4C57-9EC5-02C5006568BE}"/>
                </a:ext>
              </a:extLst>
            </p:cNvPr>
            <p:cNvSpPr/>
            <p:nvPr/>
          </p:nvSpPr>
          <p:spPr>
            <a:xfrm>
              <a:off x="9318327" y="1835031"/>
              <a:ext cx="29321" cy="68650"/>
            </a:xfrm>
            <a:custGeom>
              <a:avLst/>
              <a:gdLst>
                <a:gd name="connsiteX0" fmla="*/ 7728 w 29321"/>
                <a:gd name="connsiteY0" fmla="*/ 65405 h 68650"/>
                <a:gd name="connsiteX1" fmla="*/ 44 w 29321"/>
                <a:gd name="connsiteY1" fmla="*/ 0 h 68650"/>
                <a:gd name="connsiteX2" fmla="*/ 28873 w 29321"/>
                <a:gd name="connsiteY2" fmla="*/ 56706 h 68650"/>
                <a:gd name="connsiteX3" fmla="*/ 7728 w 29321"/>
                <a:gd name="connsiteY3" fmla="*/ 65405 h 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321" h="68650">
                  <a:moveTo>
                    <a:pt x="7728" y="65405"/>
                  </a:moveTo>
                  <a:cubicBezTo>
                    <a:pt x="-1290" y="44450"/>
                    <a:pt x="107" y="22162"/>
                    <a:pt x="44" y="0"/>
                  </a:cubicBezTo>
                  <a:cubicBezTo>
                    <a:pt x="26904" y="8509"/>
                    <a:pt x="25000" y="35941"/>
                    <a:pt x="28873" y="56706"/>
                  </a:cubicBezTo>
                  <a:cubicBezTo>
                    <a:pt x="32111" y="74422"/>
                    <a:pt x="17062" y="67882"/>
                    <a:pt x="7728" y="654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4" name="Полилиния: фигура 353">
              <a:extLst>
                <a:ext uri="{FF2B5EF4-FFF2-40B4-BE49-F238E27FC236}">
                  <a16:creationId xmlns="" xmlns:a16="http://schemas.microsoft.com/office/drawing/2014/main" id="{F54C9C58-7404-4A40-8C64-17D03595DDA5}"/>
                </a:ext>
              </a:extLst>
            </p:cNvPr>
            <p:cNvSpPr/>
            <p:nvPr/>
          </p:nvSpPr>
          <p:spPr>
            <a:xfrm>
              <a:off x="9350225" y="1640366"/>
              <a:ext cx="29059" cy="25107"/>
            </a:xfrm>
            <a:custGeom>
              <a:avLst/>
              <a:gdLst>
                <a:gd name="connsiteX0" fmla="*/ 29043 w 29059"/>
                <a:gd name="connsiteY0" fmla="*/ 12610 h 25107"/>
                <a:gd name="connsiteX1" fmla="*/ 12659 w 29059"/>
                <a:gd name="connsiteY1" fmla="*/ 24993 h 25107"/>
                <a:gd name="connsiteX2" fmla="*/ 404 w 29059"/>
                <a:gd name="connsiteY2" fmla="*/ 9562 h 25107"/>
                <a:gd name="connsiteX3" fmla="*/ 18247 w 29059"/>
                <a:gd name="connsiteY3" fmla="*/ 164 h 25107"/>
                <a:gd name="connsiteX4" fmla="*/ 28979 w 29059"/>
                <a:gd name="connsiteY4" fmla="*/ 12610 h 25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9" h="25107">
                  <a:moveTo>
                    <a:pt x="29043" y="12610"/>
                  </a:moveTo>
                  <a:cubicBezTo>
                    <a:pt x="26312" y="20865"/>
                    <a:pt x="20915" y="25945"/>
                    <a:pt x="12659" y="24993"/>
                  </a:cubicBezTo>
                  <a:cubicBezTo>
                    <a:pt x="4658" y="24104"/>
                    <a:pt x="-1692" y="18960"/>
                    <a:pt x="404" y="9562"/>
                  </a:cubicBezTo>
                  <a:cubicBezTo>
                    <a:pt x="2499" y="355"/>
                    <a:pt x="10755" y="-471"/>
                    <a:pt x="18247" y="164"/>
                  </a:cubicBezTo>
                  <a:cubicBezTo>
                    <a:pt x="24979" y="736"/>
                    <a:pt x="29741" y="4101"/>
                    <a:pt x="28979" y="126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5" name="Полилиния: фигура 354">
              <a:extLst>
                <a:ext uri="{FF2B5EF4-FFF2-40B4-BE49-F238E27FC236}">
                  <a16:creationId xmlns="" xmlns:a16="http://schemas.microsoft.com/office/drawing/2014/main" id="{EB0A7611-48CD-4D6F-8CF7-A6DAA069D5FA}"/>
                </a:ext>
              </a:extLst>
            </p:cNvPr>
            <p:cNvSpPr/>
            <p:nvPr/>
          </p:nvSpPr>
          <p:spPr>
            <a:xfrm>
              <a:off x="8809493" y="563450"/>
              <a:ext cx="137305" cy="98079"/>
            </a:xfrm>
            <a:custGeom>
              <a:avLst/>
              <a:gdLst>
                <a:gd name="connsiteX0" fmla="*/ 97270 w 137305"/>
                <a:gd name="connsiteY0" fmla="*/ 93142 h 98079"/>
                <a:gd name="connsiteX1" fmla="*/ 74474 w 137305"/>
                <a:gd name="connsiteY1" fmla="*/ 93142 h 98079"/>
                <a:gd name="connsiteX2" fmla="*/ 7418 w 137305"/>
                <a:gd name="connsiteY2" fmla="*/ 62599 h 98079"/>
                <a:gd name="connsiteX3" fmla="*/ 6846 w 137305"/>
                <a:gd name="connsiteY3" fmla="*/ 21260 h 98079"/>
                <a:gd name="connsiteX4" fmla="*/ 40437 w 137305"/>
                <a:gd name="connsiteY4" fmla="*/ 26531 h 98079"/>
                <a:gd name="connsiteX5" fmla="*/ 86412 w 137305"/>
                <a:gd name="connsiteY5" fmla="*/ 15799 h 98079"/>
                <a:gd name="connsiteX6" fmla="*/ 128004 w 137305"/>
                <a:gd name="connsiteY6" fmla="*/ 9068 h 98079"/>
                <a:gd name="connsiteX7" fmla="*/ 126607 w 137305"/>
                <a:gd name="connsiteY7" fmla="*/ 56122 h 98079"/>
                <a:gd name="connsiteX8" fmla="*/ 97207 w 137305"/>
                <a:gd name="connsiteY8" fmla="*/ 93079 h 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305" h="98079">
                  <a:moveTo>
                    <a:pt x="97270" y="93142"/>
                  </a:moveTo>
                  <a:cubicBezTo>
                    <a:pt x="89650" y="93142"/>
                    <a:pt x="82094" y="93142"/>
                    <a:pt x="74474" y="93142"/>
                  </a:cubicBezTo>
                  <a:cubicBezTo>
                    <a:pt x="42914" y="106223"/>
                    <a:pt x="21705" y="92380"/>
                    <a:pt x="7418" y="62599"/>
                  </a:cubicBezTo>
                  <a:cubicBezTo>
                    <a:pt x="1068" y="49327"/>
                    <a:pt x="-5219" y="34151"/>
                    <a:pt x="6846" y="21260"/>
                  </a:cubicBezTo>
                  <a:cubicBezTo>
                    <a:pt x="18975" y="8369"/>
                    <a:pt x="29961" y="19545"/>
                    <a:pt x="40437" y="26531"/>
                  </a:cubicBezTo>
                  <a:cubicBezTo>
                    <a:pt x="59043" y="38977"/>
                    <a:pt x="74156" y="33071"/>
                    <a:pt x="86412" y="15799"/>
                  </a:cubicBezTo>
                  <a:cubicBezTo>
                    <a:pt x="98540" y="-1219"/>
                    <a:pt x="112955" y="-6045"/>
                    <a:pt x="128004" y="9068"/>
                  </a:cubicBezTo>
                  <a:cubicBezTo>
                    <a:pt x="142927" y="23991"/>
                    <a:pt x="137974" y="41009"/>
                    <a:pt x="126607" y="56122"/>
                  </a:cubicBezTo>
                  <a:cubicBezTo>
                    <a:pt x="117146" y="68758"/>
                    <a:pt x="107050" y="80760"/>
                    <a:pt x="97207" y="9307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6" name="Полилиния: фигура 355">
              <a:extLst>
                <a:ext uri="{FF2B5EF4-FFF2-40B4-BE49-F238E27FC236}">
                  <a16:creationId xmlns="" xmlns:a16="http://schemas.microsoft.com/office/drawing/2014/main" id="{72BD76F8-3BC9-4310-9013-F0A27D51F6F3}"/>
                </a:ext>
              </a:extLst>
            </p:cNvPr>
            <p:cNvSpPr/>
            <p:nvPr/>
          </p:nvSpPr>
          <p:spPr>
            <a:xfrm>
              <a:off x="915959" y="6483194"/>
              <a:ext cx="1060795" cy="780065"/>
            </a:xfrm>
            <a:custGeom>
              <a:avLst/>
              <a:gdLst>
                <a:gd name="connsiteX0" fmla="*/ 282 w 1060795"/>
                <a:gd name="connsiteY0" fmla="*/ 473264 h 780065"/>
                <a:gd name="connsiteX1" fmla="*/ 33366 w 1060795"/>
                <a:gd name="connsiteY1" fmla="*/ 410335 h 780065"/>
                <a:gd name="connsiteX2" fmla="*/ 49558 w 1060795"/>
                <a:gd name="connsiteY2" fmla="*/ 365948 h 780065"/>
                <a:gd name="connsiteX3" fmla="*/ 68354 w 1060795"/>
                <a:gd name="connsiteY3" fmla="*/ 334707 h 780065"/>
                <a:gd name="connsiteX4" fmla="*/ 262728 w 1060795"/>
                <a:gd name="connsiteY4" fmla="*/ 282128 h 780065"/>
                <a:gd name="connsiteX5" fmla="*/ 266347 w 1060795"/>
                <a:gd name="connsiteY5" fmla="*/ 280921 h 780065"/>
                <a:gd name="connsiteX6" fmla="*/ 349278 w 1060795"/>
                <a:gd name="connsiteY6" fmla="*/ 189227 h 780065"/>
                <a:gd name="connsiteX7" fmla="*/ 402174 w 1060795"/>
                <a:gd name="connsiteY7" fmla="*/ 85594 h 780065"/>
                <a:gd name="connsiteX8" fmla="*/ 427955 w 1060795"/>
                <a:gd name="connsiteY8" fmla="*/ 45970 h 780065"/>
                <a:gd name="connsiteX9" fmla="*/ 524094 w 1060795"/>
                <a:gd name="connsiteY9" fmla="*/ 24317 h 780065"/>
                <a:gd name="connsiteX10" fmla="*/ 548668 w 1060795"/>
                <a:gd name="connsiteY10" fmla="*/ 21332 h 780065"/>
                <a:gd name="connsiteX11" fmla="*/ 578831 w 1060795"/>
                <a:gd name="connsiteY11" fmla="*/ 8442 h 780065"/>
                <a:gd name="connsiteX12" fmla="*/ 605374 w 1060795"/>
                <a:gd name="connsiteY12" fmla="*/ 27682 h 780065"/>
                <a:gd name="connsiteX13" fmla="*/ 588292 w 1060795"/>
                <a:gd name="connsiteY13" fmla="*/ 60068 h 780065"/>
                <a:gd name="connsiteX14" fmla="*/ 556479 w 1060795"/>
                <a:gd name="connsiteY14" fmla="*/ 82801 h 780065"/>
                <a:gd name="connsiteX15" fmla="*/ 682463 w 1060795"/>
                <a:gd name="connsiteY15" fmla="*/ 84325 h 780065"/>
                <a:gd name="connsiteX16" fmla="*/ 741518 w 1060795"/>
                <a:gd name="connsiteY16" fmla="*/ 122679 h 780065"/>
                <a:gd name="connsiteX17" fmla="*/ 763997 w 1060795"/>
                <a:gd name="connsiteY17" fmla="*/ 163509 h 780065"/>
                <a:gd name="connsiteX18" fmla="*/ 685955 w 1060795"/>
                <a:gd name="connsiteY18" fmla="*/ 178686 h 780065"/>
                <a:gd name="connsiteX19" fmla="*/ 635473 w 1060795"/>
                <a:gd name="connsiteY19" fmla="*/ 194307 h 780065"/>
                <a:gd name="connsiteX20" fmla="*/ 619661 w 1060795"/>
                <a:gd name="connsiteY20" fmla="*/ 182941 h 780065"/>
                <a:gd name="connsiteX21" fmla="*/ 578005 w 1060795"/>
                <a:gd name="connsiteY21" fmla="*/ 140649 h 780065"/>
                <a:gd name="connsiteX22" fmla="*/ 494820 w 1060795"/>
                <a:gd name="connsiteY22" fmla="*/ 107375 h 780065"/>
                <a:gd name="connsiteX23" fmla="*/ 459451 w 1060795"/>
                <a:gd name="connsiteY23" fmla="*/ 153667 h 780065"/>
                <a:gd name="connsiteX24" fmla="*/ 433352 w 1060795"/>
                <a:gd name="connsiteY24" fmla="*/ 178686 h 780065"/>
                <a:gd name="connsiteX25" fmla="*/ 597627 w 1060795"/>
                <a:gd name="connsiteY25" fmla="*/ 359662 h 780065"/>
                <a:gd name="connsiteX26" fmla="*/ 618582 w 1060795"/>
                <a:gd name="connsiteY26" fmla="*/ 374140 h 780065"/>
                <a:gd name="connsiteX27" fmla="*/ 762346 w 1060795"/>
                <a:gd name="connsiteY27" fmla="*/ 473899 h 780065"/>
                <a:gd name="connsiteX28" fmla="*/ 885536 w 1060795"/>
                <a:gd name="connsiteY28" fmla="*/ 554227 h 780065"/>
                <a:gd name="connsiteX29" fmla="*/ 891759 w 1060795"/>
                <a:gd name="connsiteY29" fmla="*/ 563371 h 780065"/>
                <a:gd name="connsiteX30" fmla="*/ 917222 w 1060795"/>
                <a:gd name="connsiteY30" fmla="*/ 592709 h 780065"/>
                <a:gd name="connsiteX31" fmla="*/ 953608 w 1060795"/>
                <a:gd name="connsiteY31" fmla="*/ 647255 h 780065"/>
                <a:gd name="connsiteX32" fmla="*/ 991517 w 1060795"/>
                <a:gd name="connsiteY32" fmla="*/ 680466 h 780065"/>
                <a:gd name="connsiteX33" fmla="*/ 1060796 w 1060795"/>
                <a:gd name="connsiteY33" fmla="*/ 766762 h 780065"/>
                <a:gd name="connsiteX34" fmla="*/ 1046762 w 1060795"/>
                <a:gd name="connsiteY34" fmla="*/ 777431 h 780065"/>
                <a:gd name="connsiteX35" fmla="*/ 1005551 w 1060795"/>
                <a:gd name="connsiteY35" fmla="*/ 728726 h 780065"/>
                <a:gd name="connsiteX36" fmla="*/ 994184 w 1060795"/>
                <a:gd name="connsiteY36" fmla="*/ 710883 h 780065"/>
                <a:gd name="connsiteX37" fmla="*/ 877598 w 1060795"/>
                <a:gd name="connsiteY37" fmla="*/ 679322 h 780065"/>
                <a:gd name="connsiteX38" fmla="*/ 824068 w 1060795"/>
                <a:gd name="connsiteY38" fmla="*/ 696341 h 780065"/>
                <a:gd name="connsiteX39" fmla="*/ 674462 w 1060795"/>
                <a:gd name="connsiteY39" fmla="*/ 712851 h 780065"/>
                <a:gd name="connsiteX40" fmla="*/ 655602 w 1060795"/>
                <a:gd name="connsiteY40" fmla="*/ 710501 h 780065"/>
                <a:gd name="connsiteX41" fmla="*/ 596865 w 1060795"/>
                <a:gd name="connsiteY41" fmla="*/ 716471 h 780065"/>
                <a:gd name="connsiteX42" fmla="*/ 311813 w 1060795"/>
                <a:gd name="connsiteY42" fmla="*/ 631062 h 780065"/>
                <a:gd name="connsiteX43" fmla="*/ 296256 w 1060795"/>
                <a:gd name="connsiteY43" fmla="*/ 620712 h 780065"/>
                <a:gd name="connsiteX44" fmla="*/ 281333 w 1060795"/>
                <a:gd name="connsiteY44" fmla="*/ 588581 h 780065"/>
                <a:gd name="connsiteX45" fmla="*/ 265458 w 1060795"/>
                <a:gd name="connsiteY45" fmla="*/ 546607 h 780065"/>
                <a:gd name="connsiteX46" fmla="*/ 156556 w 1060795"/>
                <a:gd name="connsiteY46" fmla="*/ 510983 h 780065"/>
                <a:gd name="connsiteX47" fmla="*/ 130584 w 1060795"/>
                <a:gd name="connsiteY47" fmla="*/ 510158 h 780065"/>
                <a:gd name="connsiteX48" fmla="*/ 15713 w 1060795"/>
                <a:gd name="connsiteY48" fmla="*/ 522095 h 780065"/>
                <a:gd name="connsiteX49" fmla="*/ 409 w 1060795"/>
                <a:gd name="connsiteY49" fmla="*/ 473010 h 780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60795" h="780065">
                  <a:moveTo>
                    <a:pt x="282" y="473264"/>
                  </a:moveTo>
                  <a:cubicBezTo>
                    <a:pt x="-670" y="445133"/>
                    <a:pt x="-1178" y="419416"/>
                    <a:pt x="33366" y="410335"/>
                  </a:cubicBezTo>
                  <a:cubicBezTo>
                    <a:pt x="51400" y="405573"/>
                    <a:pt x="63020" y="389444"/>
                    <a:pt x="49558" y="365948"/>
                  </a:cubicBezTo>
                  <a:cubicBezTo>
                    <a:pt x="36477" y="343152"/>
                    <a:pt x="51082" y="337120"/>
                    <a:pt x="68354" y="334707"/>
                  </a:cubicBezTo>
                  <a:cubicBezTo>
                    <a:pt x="135093" y="325499"/>
                    <a:pt x="200498" y="310640"/>
                    <a:pt x="262728" y="282128"/>
                  </a:cubicBezTo>
                  <a:cubicBezTo>
                    <a:pt x="263871" y="281620"/>
                    <a:pt x="265204" y="280732"/>
                    <a:pt x="266347" y="280921"/>
                  </a:cubicBezTo>
                  <a:cubicBezTo>
                    <a:pt x="334737" y="292796"/>
                    <a:pt x="345913" y="246123"/>
                    <a:pt x="349278" y="189227"/>
                  </a:cubicBezTo>
                  <a:cubicBezTo>
                    <a:pt x="351818" y="146428"/>
                    <a:pt x="369408" y="111439"/>
                    <a:pt x="402174" y="85594"/>
                  </a:cubicBezTo>
                  <a:cubicBezTo>
                    <a:pt x="414620" y="75752"/>
                    <a:pt x="421478" y="61338"/>
                    <a:pt x="427955" y="45970"/>
                  </a:cubicBezTo>
                  <a:cubicBezTo>
                    <a:pt x="449862" y="-6290"/>
                    <a:pt x="487899" y="-14672"/>
                    <a:pt x="524094" y="24317"/>
                  </a:cubicBezTo>
                  <a:cubicBezTo>
                    <a:pt x="534762" y="35810"/>
                    <a:pt x="541556" y="31302"/>
                    <a:pt x="548668" y="21332"/>
                  </a:cubicBezTo>
                  <a:cubicBezTo>
                    <a:pt x="556352" y="10474"/>
                    <a:pt x="566639" y="6791"/>
                    <a:pt x="578831" y="8442"/>
                  </a:cubicBezTo>
                  <a:cubicBezTo>
                    <a:pt x="590642" y="10093"/>
                    <a:pt x="602008" y="13840"/>
                    <a:pt x="605374" y="27682"/>
                  </a:cubicBezTo>
                  <a:cubicBezTo>
                    <a:pt x="609247" y="43557"/>
                    <a:pt x="600421" y="53019"/>
                    <a:pt x="588292" y="60068"/>
                  </a:cubicBezTo>
                  <a:cubicBezTo>
                    <a:pt x="578831" y="65592"/>
                    <a:pt x="564670" y="61338"/>
                    <a:pt x="556479" y="82801"/>
                  </a:cubicBezTo>
                  <a:cubicBezTo>
                    <a:pt x="600167" y="81848"/>
                    <a:pt x="637822" y="114424"/>
                    <a:pt x="682463" y="84325"/>
                  </a:cubicBezTo>
                  <a:cubicBezTo>
                    <a:pt x="726595" y="54606"/>
                    <a:pt x="746661" y="67688"/>
                    <a:pt x="741518" y="122679"/>
                  </a:cubicBezTo>
                  <a:cubicBezTo>
                    <a:pt x="739359" y="145476"/>
                    <a:pt x="758726" y="146428"/>
                    <a:pt x="763997" y="163509"/>
                  </a:cubicBezTo>
                  <a:cubicBezTo>
                    <a:pt x="736692" y="167637"/>
                    <a:pt x="713006" y="181607"/>
                    <a:pt x="685955" y="178686"/>
                  </a:cubicBezTo>
                  <a:cubicBezTo>
                    <a:pt x="673700" y="201038"/>
                    <a:pt x="654332" y="196720"/>
                    <a:pt x="635473" y="194307"/>
                  </a:cubicBezTo>
                  <a:cubicBezTo>
                    <a:pt x="630012" y="190815"/>
                    <a:pt x="624043" y="188084"/>
                    <a:pt x="619661" y="182941"/>
                  </a:cubicBezTo>
                  <a:cubicBezTo>
                    <a:pt x="615407" y="157985"/>
                    <a:pt x="603024" y="143317"/>
                    <a:pt x="578005" y="140649"/>
                  </a:cubicBezTo>
                  <a:cubicBezTo>
                    <a:pt x="548033" y="137474"/>
                    <a:pt x="528348" y="107248"/>
                    <a:pt x="494820" y="107375"/>
                  </a:cubicBezTo>
                  <a:cubicBezTo>
                    <a:pt x="444338" y="107566"/>
                    <a:pt x="444274" y="104264"/>
                    <a:pt x="459451" y="153667"/>
                  </a:cubicBezTo>
                  <a:cubicBezTo>
                    <a:pt x="456085" y="172336"/>
                    <a:pt x="445100" y="179829"/>
                    <a:pt x="433352" y="178686"/>
                  </a:cubicBezTo>
                  <a:cubicBezTo>
                    <a:pt x="471516" y="252537"/>
                    <a:pt x="559146" y="279525"/>
                    <a:pt x="597627" y="359662"/>
                  </a:cubicBezTo>
                  <a:cubicBezTo>
                    <a:pt x="601754" y="368234"/>
                    <a:pt x="609120" y="373315"/>
                    <a:pt x="618582" y="374140"/>
                  </a:cubicBezTo>
                  <a:cubicBezTo>
                    <a:pt x="683352" y="379474"/>
                    <a:pt x="727230" y="415606"/>
                    <a:pt x="762346" y="473899"/>
                  </a:cubicBezTo>
                  <a:cubicBezTo>
                    <a:pt x="789714" y="519365"/>
                    <a:pt x="829402" y="554163"/>
                    <a:pt x="885536" y="554227"/>
                  </a:cubicBezTo>
                  <a:cubicBezTo>
                    <a:pt x="888520" y="556576"/>
                    <a:pt x="890552" y="559624"/>
                    <a:pt x="891759" y="563371"/>
                  </a:cubicBezTo>
                  <a:cubicBezTo>
                    <a:pt x="900141" y="573468"/>
                    <a:pt x="906745" y="587628"/>
                    <a:pt x="917222" y="592709"/>
                  </a:cubicBezTo>
                  <a:cubicBezTo>
                    <a:pt x="940082" y="603947"/>
                    <a:pt x="958751" y="611441"/>
                    <a:pt x="953608" y="647255"/>
                  </a:cubicBezTo>
                  <a:cubicBezTo>
                    <a:pt x="951195" y="663765"/>
                    <a:pt x="971515" y="677163"/>
                    <a:pt x="991517" y="680466"/>
                  </a:cubicBezTo>
                  <a:cubicBezTo>
                    <a:pt x="1020283" y="685165"/>
                    <a:pt x="1060669" y="737425"/>
                    <a:pt x="1060796" y="766762"/>
                  </a:cubicBezTo>
                  <a:cubicBezTo>
                    <a:pt x="1060796" y="778510"/>
                    <a:pt x="1053176" y="783590"/>
                    <a:pt x="1046762" y="777431"/>
                  </a:cubicBezTo>
                  <a:cubicBezTo>
                    <a:pt x="1031649" y="762889"/>
                    <a:pt x="998248" y="765366"/>
                    <a:pt x="1005551" y="728726"/>
                  </a:cubicBezTo>
                  <a:cubicBezTo>
                    <a:pt x="1007456" y="719201"/>
                    <a:pt x="1001550" y="709930"/>
                    <a:pt x="994184" y="710883"/>
                  </a:cubicBezTo>
                  <a:cubicBezTo>
                    <a:pt x="951258" y="716660"/>
                    <a:pt x="917667" y="684593"/>
                    <a:pt x="877598" y="679322"/>
                  </a:cubicBezTo>
                  <a:cubicBezTo>
                    <a:pt x="856961" y="676592"/>
                    <a:pt x="838990" y="684657"/>
                    <a:pt x="824068" y="696341"/>
                  </a:cubicBezTo>
                  <a:cubicBezTo>
                    <a:pt x="776633" y="733488"/>
                    <a:pt x="726786" y="732219"/>
                    <a:pt x="674462" y="712851"/>
                  </a:cubicBezTo>
                  <a:cubicBezTo>
                    <a:pt x="668620" y="710692"/>
                    <a:pt x="661952" y="711200"/>
                    <a:pt x="655602" y="710501"/>
                  </a:cubicBezTo>
                  <a:cubicBezTo>
                    <a:pt x="634711" y="698182"/>
                    <a:pt x="616423" y="715073"/>
                    <a:pt x="596865" y="716471"/>
                  </a:cubicBezTo>
                  <a:cubicBezTo>
                    <a:pt x="492725" y="723773"/>
                    <a:pt x="391950" y="716978"/>
                    <a:pt x="311813" y="631062"/>
                  </a:cubicBezTo>
                  <a:cubicBezTo>
                    <a:pt x="307559" y="626490"/>
                    <a:pt x="301463" y="620775"/>
                    <a:pt x="296256" y="620712"/>
                  </a:cubicBezTo>
                  <a:cubicBezTo>
                    <a:pt x="270284" y="620585"/>
                    <a:pt x="271935" y="603884"/>
                    <a:pt x="281333" y="588581"/>
                  </a:cubicBezTo>
                  <a:cubicBezTo>
                    <a:pt x="296383" y="564006"/>
                    <a:pt x="284762" y="553338"/>
                    <a:pt x="265458" y="546607"/>
                  </a:cubicBezTo>
                  <a:cubicBezTo>
                    <a:pt x="229390" y="533971"/>
                    <a:pt x="194783" y="515873"/>
                    <a:pt x="156556" y="510983"/>
                  </a:cubicBezTo>
                  <a:cubicBezTo>
                    <a:pt x="147856" y="509840"/>
                    <a:pt x="136744" y="506094"/>
                    <a:pt x="130584" y="510158"/>
                  </a:cubicBezTo>
                  <a:cubicBezTo>
                    <a:pt x="93754" y="534796"/>
                    <a:pt x="54448" y="523366"/>
                    <a:pt x="15713" y="522095"/>
                  </a:cubicBezTo>
                  <a:cubicBezTo>
                    <a:pt x="5934" y="507427"/>
                    <a:pt x="-289" y="491425"/>
                    <a:pt x="409" y="47301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7" name="Полилиния: фигура 356">
              <a:extLst>
                <a:ext uri="{FF2B5EF4-FFF2-40B4-BE49-F238E27FC236}">
                  <a16:creationId xmlns="" xmlns:a16="http://schemas.microsoft.com/office/drawing/2014/main" id="{B646F66E-41FD-466D-BD4E-187DBD62345F}"/>
                </a:ext>
              </a:extLst>
            </p:cNvPr>
            <p:cNvSpPr/>
            <p:nvPr/>
          </p:nvSpPr>
          <p:spPr>
            <a:xfrm>
              <a:off x="133398" y="5826254"/>
              <a:ext cx="112602" cy="542659"/>
            </a:xfrm>
            <a:custGeom>
              <a:avLst/>
              <a:gdLst>
                <a:gd name="connsiteX0" fmla="*/ 51386 w 112602"/>
                <a:gd name="connsiteY0" fmla="*/ 401792 h 542659"/>
                <a:gd name="connsiteX1" fmla="*/ 22684 w 112602"/>
                <a:gd name="connsiteY1" fmla="*/ 148108 h 542659"/>
                <a:gd name="connsiteX2" fmla="*/ 2491 w 112602"/>
                <a:gd name="connsiteY2" fmla="*/ 35966 h 542659"/>
                <a:gd name="connsiteX3" fmla="*/ 33035 w 112602"/>
                <a:gd name="connsiteY3" fmla="*/ 6121 h 542659"/>
                <a:gd name="connsiteX4" fmla="*/ 58562 w 112602"/>
                <a:gd name="connsiteY4" fmla="*/ 8217 h 542659"/>
                <a:gd name="connsiteX5" fmla="*/ 87073 w 112602"/>
                <a:gd name="connsiteY5" fmla="*/ 62446 h 542659"/>
                <a:gd name="connsiteX6" fmla="*/ 72595 w 112602"/>
                <a:gd name="connsiteY6" fmla="*/ 221768 h 542659"/>
                <a:gd name="connsiteX7" fmla="*/ 102885 w 112602"/>
                <a:gd name="connsiteY7" fmla="*/ 290285 h 542659"/>
                <a:gd name="connsiteX8" fmla="*/ 106949 w 112602"/>
                <a:gd name="connsiteY8" fmla="*/ 331751 h 542659"/>
                <a:gd name="connsiteX9" fmla="*/ 104536 w 112602"/>
                <a:gd name="connsiteY9" fmla="*/ 484977 h 542659"/>
                <a:gd name="connsiteX10" fmla="*/ 112346 w 112602"/>
                <a:gd name="connsiteY10" fmla="*/ 540857 h 542659"/>
                <a:gd name="connsiteX11" fmla="*/ 70119 w 112602"/>
                <a:gd name="connsiteY11" fmla="*/ 498503 h 542659"/>
                <a:gd name="connsiteX12" fmla="*/ 51386 w 112602"/>
                <a:gd name="connsiteY12" fmla="*/ 401728 h 542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602" h="542659">
                  <a:moveTo>
                    <a:pt x="51386" y="401792"/>
                  </a:moveTo>
                  <a:cubicBezTo>
                    <a:pt x="46814" y="316574"/>
                    <a:pt x="34622" y="232373"/>
                    <a:pt x="22684" y="148108"/>
                  </a:cubicBezTo>
                  <a:cubicBezTo>
                    <a:pt x="17350" y="110516"/>
                    <a:pt x="9159" y="73368"/>
                    <a:pt x="2491" y="35966"/>
                  </a:cubicBezTo>
                  <a:cubicBezTo>
                    <a:pt x="-4113" y="-991"/>
                    <a:pt x="1221" y="-6515"/>
                    <a:pt x="33035" y="6121"/>
                  </a:cubicBezTo>
                  <a:cubicBezTo>
                    <a:pt x="41988" y="9677"/>
                    <a:pt x="49672" y="8661"/>
                    <a:pt x="58562" y="8217"/>
                  </a:cubicBezTo>
                  <a:cubicBezTo>
                    <a:pt x="83454" y="6947"/>
                    <a:pt x="99837" y="38887"/>
                    <a:pt x="87073" y="62446"/>
                  </a:cubicBezTo>
                  <a:cubicBezTo>
                    <a:pt x="59387" y="113183"/>
                    <a:pt x="64277" y="167983"/>
                    <a:pt x="72595" y="221768"/>
                  </a:cubicBezTo>
                  <a:cubicBezTo>
                    <a:pt x="76342" y="246025"/>
                    <a:pt x="81930" y="272188"/>
                    <a:pt x="102885" y="290285"/>
                  </a:cubicBezTo>
                  <a:cubicBezTo>
                    <a:pt x="114886" y="300699"/>
                    <a:pt x="115204" y="319051"/>
                    <a:pt x="106949" y="331751"/>
                  </a:cubicBezTo>
                  <a:cubicBezTo>
                    <a:pt x="73929" y="382678"/>
                    <a:pt x="94884" y="434240"/>
                    <a:pt x="104536" y="484977"/>
                  </a:cubicBezTo>
                  <a:cubicBezTo>
                    <a:pt x="108092" y="503646"/>
                    <a:pt x="112600" y="521744"/>
                    <a:pt x="112346" y="540857"/>
                  </a:cubicBezTo>
                  <a:cubicBezTo>
                    <a:pt x="78882" y="549049"/>
                    <a:pt x="67325" y="528348"/>
                    <a:pt x="70119" y="498503"/>
                  </a:cubicBezTo>
                  <a:cubicBezTo>
                    <a:pt x="73421" y="463323"/>
                    <a:pt x="66817" y="431891"/>
                    <a:pt x="51386" y="40172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8" name="Полилиния: фигура 357">
              <a:extLst>
                <a:ext uri="{FF2B5EF4-FFF2-40B4-BE49-F238E27FC236}">
                  <a16:creationId xmlns="" xmlns:a16="http://schemas.microsoft.com/office/drawing/2014/main" id="{FFB55138-04FC-438F-8FF7-CF00A6B773BB}"/>
                </a:ext>
              </a:extLst>
            </p:cNvPr>
            <p:cNvSpPr/>
            <p:nvPr/>
          </p:nvSpPr>
          <p:spPr>
            <a:xfrm>
              <a:off x="9865883" y="740731"/>
              <a:ext cx="427403" cy="418606"/>
            </a:xfrm>
            <a:custGeom>
              <a:avLst/>
              <a:gdLst>
                <a:gd name="connsiteX0" fmla="*/ 427403 w 427403"/>
                <a:gd name="connsiteY0" fmla="*/ 120651 h 418606"/>
                <a:gd name="connsiteX1" fmla="*/ 408735 w 427403"/>
                <a:gd name="connsiteY1" fmla="*/ 117031 h 418606"/>
                <a:gd name="connsiteX2" fmla="*/ 371650 w 427403"/>
                <a:gd name="connsiteY2" fmla="*/ 119762 h 418606"/>
                <a:gd name="connsiteX3" fmla="*/ 379778 w 427403"/>
                <a:gd name="connsiteY3" fmla="*/ 175070 h 418606"/>
                <a:gd name="connsiteX4" fmla="*/ 389240 w 427403"/>
                <a:gd name="connsiteY4" fmla="*/ 243333 h 418606"/>
                <a:gd name="connsiteX5" fmla="*/ 358760 w 427403"/>
                <a:gd name="connsiteY5" fmla="*/ 259716 h 418606"/>
                <a:gd name="connsiteX6" fmla="*/ 323200 w 427403"/>
                <a:gd name="connsiteY6" fmla="*/ 265622 h 418606"/>
                <a:gd name="connsiteX7" fmla="*/ 253477 w 427403"/>
                <a:gd name="connsiteY7" fmla="*/ 275337 h 418606"/>
                <a:gd name="connsiteX8" fmla="*/ 180833 w 427403"/>
                <a:gd name="connsiteY8" fmla="*/ 280163 h 418606"/>
                <a:gd name="connsiteX9" fmla="*/ 191311 w 427403"/>
                <a:gd name="connsiteY9" fmla="*/ 325693 h 418606"/>
                <a:gd name="connsiteX10" fmla="*/ 235062 w 427403"/>
                <a:gd name="connsiteY10" fmla="*/ 391479 h 418606"/>
                <a:gd name="connsiteX11" fmla="*/ 225092 w 427403"/>
                <a:gd name="connsiteY11" fmla="*/ 416181 h 418606"/>
                <a:gd name="connsiteX12" fmla="*/ 201407 w 427403"/>
                <a:gd name="connsiteY12" fmla="*/ 409831 h 418606"/>
                <a:gd name="connsiteX13" fmla="*/ 157910 w 427403"/>
                <a:gd name="connsiteY13" fmla="*/ 370715 h 418606"/>
                <a:gd name="connsiteX14" fmla="*/ 134605 w 427403"/>
                <a:gd name="connsiteY14" fmla="*/ 364873 h 418606"/>
                <a:gd name="connsiteX15" fmla="*/ 134732 w 427403"/>
                <a:gd name="connsiteY15" fmla="*/ 386844 h 418606"/>
                <a:gd name="connsiteX16" fmla="*/ 133652 w 427403"/>
                <a:gd name="connsiteY16" fmla="*/ 408434 h 418606"/>
                <a:gd name="connsiteX17" fmla="*/ 109332 w 427403"/>
                <a:gd name="connsiteY17" fmla="*/ 403608 h 418606"/>
                <a:gd name="connsiteX18" fmla="*/ 70279 w 427403"/>
                <a:gd name="connsiteY18" fmla="*/ 371540 h 418606"/>
                <a:gd name="connsiteX19" fmla="*/ 16050 w 427403"/>
                <a:gd name="connsiteY19" fmla="*/ 365952 h 418606"/>
                <a:gd name="connsiteX20" fmla="*/ 3160 w 427403"/>
                <a:gd name="connsiteY20" fmla="*/ 238507 h 418606"/>
                <a:gd name="connsiteX21" fmla="*/ 3541 w 427403"/>
                <a:gd name="connsiteY21" fmla="*/ 219648 h 418606"/>
                <a:gd name="connsiteX22" fmla="*/ 23798 w 427403"/>
                <a:gd name="connsiteY22" fmla="*/ 222632 h 418606"/>
                <a:gd name="connsiteX23" fmla="*/ 56945 w 427403"/>
                <a:gd name="connsiteY23" fmla="*/ 312739 h 418606"/>
                <a:gd name="connsiteX24" fmla="*/ 61707 w 427403"/>
                <a:gd name="connsiteY24" fmla="*/ 341441 h 418606"/>
                <a:gd name="connsiteX25" fmla="*/ 86091 w 427403"/>
                <a:gd name="connsiteY25" fmla="*/ 331091 h 418606"/>
                <a:gd name="connsiteX26" fmla="*/ 118794 w 427403"/>
                <a:gd name="connsiteY26" fmla="*/ 327725 h 418606"/>
                <a:gd name="connsiteX27" fmla="*/ 170673 w 427403"/>
                <a:gd name="connsiteY27" fmla="*/ 361253 h 418606"/>
                <a:gd name="connsiteX28" fmla="*/ 194041 w 427403"/>
                <a:gd name="connsiteY28" fmla="*/ 361380 h 418606"/>
                <a:gd name="connsiteX29" fmla="*/ 183500 w 427403"/>
                <a:gd name="connsiteY29" fmla="*/ 335536 h 418606"/>
                <a:gd name="connsiteX30" fmla="*/ 170800 w 427403"/>
                <a:gd name="connsiteY30" fmla="*/ 256033 h 418606"/>
                <a:gd name="connsiteX31" fmla="*/ 178737 w 427403"/>
                <a:gd name="connsiteY31" fmla="*/ 227077 h 418606"/>
                <a:gd name="connsiteX32" fmla="*/ 203884 w 427403"/>
                <a:gd name="connsiteY32" fmla="*/ 151829 h 418606"/>
                <a:gd name="connsiteX33" fmla="*/ 201534 w 427403"/>
                <a:gd name="connsiteY33" fmla="*/ 185802 h 418606"/>
                <a:gd name="connsiteX34" fmla="*/ 243635 w 427403"/>
                <a:gd name="connsiteY34" fmla="*/ 226442 h 418606"/>
                <a:gd name="connsiteX35" fmla="*/ 271956 w 427403"/>
                <a:gd name="connsiteY35" fmla="*/ 248921 h 418606"/>
                <a:gd name="connsiteX36" fmla="*/ 287831 w 427403"/>
                <a:gd name="connsiteY36" fmla="*/ 278766 h 418606"/>
                <a:gd name="connsiteX37" fmla="*/ 305547 w 427403"/>
                <a:gd name="connsiteY37" fmla="*/ 243206 h 418606"/>
                <a:gd name="connsiteX38" fmla="*/ 336027 w 427403"/>
                <a:gd name="connsiteY38" fmla="*/ 226823 h 418606"/>
                <a:gd name="connsiteX39" fmla="*/ 351838 w 427403"/>
                <a:gd name="connsiteY39" fmla="*/ 175070 h 418606"/>
                <a:gd name="connsiteX40" fmla="*/ 283322 w 427403"/>
                <a:gd name="connsiteY40" fmla="*/ 70612 h 418606"/>
                <a:gd name="connsiteX41" fmla="*/ 285100 w 427403"/>
                <a:gd name="connsiteY41" fmla="*/ 7366 h 418606"/>
                <a:gd name="connsiteX42" fmla="*/ 292529 w 427403"/>
                <a:gd name="connsiteY42" fmla="*/ 0 h 418606"/>
                <a:gd name="connsiteX43" fmla="*/ 303642 w 427403"/>
                <a:gd name="connsiteY43" fmla="*/ 13589 h 418606"/>
                <a:gd name="connsiteX44" fmla="*/ 373683 w 427403"/>
                <a:gd name="connsiteY44" fmla="*/ 80455 h 418606"/>
                <a:gd name="connsiteX45" fmla="*/ 427340 w 427403"/>
                <a:gd name="connsiteY45" fmla="*/ 120397 h 41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27403" h="418606">
                  <a:moveTo>
                    <a:pt x="427403" y="120651"/>
                  </a:moveTo>
                  <a:cubicBezTo>
                    <a:pt x="421181" y="119444"/>
                    <a:pt x="414958" y="118428"/>
                    <a:pt x="408735" y="117031"/>
                  </a:cubicBezTo>
                  <a:cubicBezTo>
                    <a:pt x="395971" y="114174"/>
                    <a:pt x="380858" y="100902"/>
                    <a:pt x="371650" y="119762"/>
                  </a:cubicBezTo>
                  <a:cubicBezTo>
                    <a:pt x="362316" y="138939"/>
                    <a:pt x="361745" y="165609"/>
                    <a:pt x="379778" y="175070"/>
                  </a:cubicBezTo>
                  <a:cubicBezTo>
                    <a:pt x="418386" y="195200"/>
                    <a:pt x="400861" y="218441"/>
                    <a:pt x="389240" y="243333"/>
                  </a:cubicBezTo>
                  <a:cubicBezTo>
                    <a:pt x="385430" y="262320"/>
                    <a:pt x="372412" y="261748"/>
                    <a:pt x="358760" y="259716"/>
                  </a:cubicBezTo>
                  <a:cubicBezTo>
                    <a:pt x="344219" y="243460"/>
                    <a:pt x="333932" y="247207"/>
                    <a:pt x="323200" y="265622"/>
                  </a:cubicBezTo>
                  <a:cubicBezTo>
                    <a:pt x="304277" y="298134"/>
                    <a:pt x="283322" y="307405"/>
                    <a:pt x="253477" y="275337"/>
                  </a:cubicBezTo>
                  <a:cubicBezTo>
                    <a:pt x="230744" y="250890"/>
                    <a:pt x="201598" y="262256"/>
                    <a:pt x="180833" y="280163"/>
                  </a:cubicBezTo>
                  <a:cubicBezTo>
                    <a:pt x="162291" y="296102"/>
                    <a:pt x="165212" y="316549"/>
                    <a:pt x="191311" y="325693"/>
                  </a:cubicBezTo>
                  <a:cubicBezTo>
                    <a:pt x="221028" y="336107"/>
                    <a:pt x="230426" y="362206"/>
                    <a:pt x="235062" y="391479"/>
                  </a:cubicBezTo>
                  <a:cubicBezTo>
                    <a:pt x="236586" y="401131"/>
                    <a:pt x="233983" y="410783"/>
                    <a:pt x="225092" y="416181"/>
                  </a:cubicBezTo>
                  <a:cubicBezTo>
                    <a:pt x="215567" y="421960"/>
                    <a:pt x="208519" y="416435"/>
                    <a:pt x="201407" y="409831"/>
                  </a:cubicBezTo>
                  <a:cubicBezTo>
                    <a:pt x="187056" y="396559"/>
                    <a:pt x="172197" y="383986"/>
                    <a:pt x="157910" y="370715"/>
                  </a:cubicBezTo>
                  <a:cubicBezTo>
                    <a:pt x="150861" y="364174"/>
                    <a:pt x="143622" y="357634"/>
                    <a:pt x="134605" y="364873"/>
                  </a:cubicBezTo>
                  <a:cubicBezTo>
                    <a:pt x="126604" y="371286"/>
                    <a:pt x="131176" y="379478"/>
                    <a:pt x="134732" y="386844"/>
                  </a:cubicBezTo>
                  <a:cubicBezTo>
                    <a:pt x="138351" y="394337"/>
                    <a:pt x="142225" y="402465"/>
                    <a:pt x="133652" y="408434"/>
                  </a:cubicBezTo>
                  <a:cubicBezTo>
                    <a:pt x="124826" y="414657"/>
                    <a:pt x="116761" y="409577"/>
                    <a:pt x="109332" y="403608"/>
                  </a:cubicBezTo>
                  <a:cubicBezTo>
                    <a:pt x="96124" y="393067"/>
                    <a:pt x="79614" y="385129"/>
                    <a:pt x="70279" y="371540"/>
                  </a:cubicBezTo>
                  <a:cubicBezTo>
                    <a:pt x="52563" y="345696"/>
                    <a:pt x="35609" y="350585"/>
                    <a:pt x="16050" y="365952"/>
                  </a:cubicBezTo>
                  <a:cubicBezTo>
                    <a:pt x="14019" y="323217"/>
                    <a:pt x="27861" y="278766"/>
                    <a:pt x="3160" y="238507"/>
                  </a:cubicBezTo>
                  <a:cubicBezTo>
                    <a:pt x="-269" y="232919"/>
                    <a:pt x="-1920" y="225045"/>
                    <a:pt x="3541" y="219648"/>
                  </a:cubicBezTo>
                  <a:cubicBezTo>
                    <a:pt x="10716" y="212663"/>
                    <a:pt x="18400" y="217108"/>
                    <a:pt x="23798" y="222632"/>
                  </a:cubicBezTo>
                  <a:cubicBezTo>
                    <a:pt x="47737" y="247016"/>
                    <a:pt x="58786" y="278004"/>
                    <a:pt x="56945" y="312739"/>
                  </a:cubicBezTo>
                  <a:cubicBezTo>
                    <a:pt x="56373" y="323661"/>
                    <a:pt x="50912" y="333948"/>
                    <a:pt x="61707" y="341441"/>
                  </a:cubicBezTo>
                  <a:cubicBezTo>
                    <a:pt x="73645" y="349696"/>
                    <a:pt x="79995" y="340552"/>
                    <a:pt x="86091" y="331091"/>
                  </a:cubicBezTo>
                  <a:cubicBezTo>
                    <a:pt x="95616" y="316295"/>
                    <a:pt x="106601" y="319216"/>
                    <a:pt x="118794" y="327725"/>
                  </a:cubicBezTo>
                  <a:cubicBezTo>
                    <a:pt x="135748" y="339473"/>
                    <a:pt x="153274" y="350268"/>
                    <a:pt x="170673" y="361253"/>
                  </a:cubicBezTo>
                  <a:cubicBezTo>
                    <a:pt x="178357" y="366079"/>
                    <a:pt x="187818" y="372302"/>
                    <a:pt x="194041" y="361380"/>
                  </a:cubicBezTo>
                  <a:cubicBezTo>
                    <a:pt x="200645" y="349760"/>
                    <a:pt x="193850" y="341505"/>
                    <a:pt x="183500" y="335536"/>
                  </a:cubicBezTo>
                  <a:cubicBezTo>
                    <a:pt x="140955" y="310770"/>
                    <a:pt x="138733" y="297689"/>
                    <a:pt x="170800" y="256033"/>
                  </a:cubicBezTo>
                  <a:cubicBezTo>
                    <a:pt x="177722" y="247016"/>
                    <a:pt x="182230" y="239587"/>
                    <a:pt x="178737" y="227077"/>
                  </a:cubicBezTo>
                  <a:cubicBezTo>
                    <a:pt x="167752" y="187453"/>
                    <a:pt x="169848" y="182309"/>
                    <a:pt x="203884" y="151829"/>
                  </a:cubicBezTo>
                  <a:cubicBezTo>
                    <a:pt x="213726" y="164085"/>
                    <a:pt x="202613" y="174626"/>
                    <a:pt x="201534" y="185802"/>
                  </a:cubicBezTo>
                  <a:cubicBezTo>
                    <a:pt x="198296" y="219775"/>
                    <a:pt x="212202" y="234126"/>
                    <a:pt x="243635" y="226442"/>
                  </a:cubicBezTo>
                  <a:cubicBezTo>
                    <a:pt x="262621" y="221807"/>
                    <a:pt x="269543" y="232030"/>
                    <a:pt x="271956" y="248921"/>
                  </a:cubicBezTo>
                  <a:cubicBezTo>
                    <a:pt x="273797" y="261558"/>
                    <a:pt x="268399" y="280544"/>
                    <a:pt x="287831" y="278766"/>
                  </a:cubicBezTo>
                  <a:cubicBezTo>
                    <a:pt x="306182" y="277052"/>
                    <a:pt x="304150" y="257875"/>
                    <a:pt x="305547" y="243206"/>
                  </a:cubicBezTo>
                  <a:cubicBezTo>
                    <a:pt x="308532" y="222378"/>
                    <a:pt x="316024" y="211202"/>
                    <a:pt x="336027" y="226823"/>
                  </a:cubicBezTo>
                  <a:cubicBezTo>
                    <a:pt x="383271" y="213171"/>
                    <a:pt x="378382" y="216727"/>
                    <a:pt x="351838" y="175070"/>
                  </a:cubicBezTo>
                  <a:cubicBezTo>
                    <a:pt x="329423" y="139891"/>
                    <a:pt x="305357" y="106046"/>
                    <a:pt x="283322" y="70612"/>
                  </a:cubicBezTo>
                  <a:cubicBezTo>
                    <a:pt x="271130" y="50991"/>
                    <a:pt x="283259" y="28512"/>
                    <a:pt x="285100" y="7366"/>
                  </a:cubicBezTo>
                  <a:cubicBezTo>
                    <a:pt x="285354" y="4509"/>
                    <a:pt x="289989" y="0"/>
                    <a:pt x="292529" y="0"/>
                  </a:cubicBezTo>
                  <a:cubicBezTo>
                    <a:pt x="300149" y="0"/>
                    <a:pt x="303642" y="6858"/>
                    <a:pt x="303642" y="13589"/>
                  </a:cubicBezTo>
                  <a:cubicBezTo>
                    <a:pt x="303706" y="64326"/>
                    <a:pt x="335710" y="76073"/>
                    <a:pt x="373683" y="80455"/>
                  </a:cubicBezTo>
                  <a:cubicBezTo>
                    <a:pt x="398448" y="83312"/>
                    <a:pt x="415593" y="97600"/>
                    <a:pt x="427340" y="1203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59" name="Полилиния: фигура 358">
              <a:extLst>
                <a:ext uri="{FF2B5EF4-FFF2-40B4-BE49-F238E27FC236}">
                  <a16:creationId xmlns="" xmlns:a16="http://schemas.microsoft.com/office/drawing/2014/main" id="{A9DD248A-A3B1-4F14-900E-33C2E7909B05}"/>
                </a:ext>
              </a:extLst>
            </p:cNvPr>
            <p:cNvSpPr/>
            <p:nvPr/>
          </p:nvSpPr>
          <p:spPr>
            <a:xfrm>
              <a:off x="10136232" y="903608"/>
              <a:ext cx="66825" cy="80519"/>
            </a:xfrm>
            <a:custGeom>
              <a:avLst/>
              <a:gdLst>
                <a:gd name="connsiteX0" fmla="*/ 65677 w 66825"/>
                <a:gd name="connsiteY0" fmla="*/ 64136 h 80519"/>
                <a:gd name="connsiteX1" fmla="*/ 35198 w 66825"/>
                <a:gd name="connsiteY1" fmla="*/ 80519 h 80519"/>
                <a:gd name="connsiteX2" fmla="*/ 3384 w 66825"/>
                <a:gd name="connsiteY2" fmla="*/ 30799 h 80519"/>
                <a:gd name="connsiteX3" fmla="*/ 3574 w 66825"/>
                <a:gd name="connsiteY3" fmla="*/ 8002 h 80519"/>
                <a:gd name="connsiteX4" fmla="*/ 23640 w 66825"/>
                <a:gd name="connsiteY4" fmla="*/ 2160 h 80519"/>
                <a:gd name="connsiteX5" fmla="*/ 65677 w 66825"/>
                <a:gd name="connsiteY5" fmla="*/ 64136 h 8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825" h="80519">
                  <a:moveTo>
                    <a:pt x="65677" y="64136"/>
                  </a:moveTo>
                  <a:cubicBezTo>
                    <a:pt x="53359" y="64962"/>
                    <a:pt x="43770" y="71566"/>
                    <a:pt x="35198" y="80519"/>
                  </a:cubicBezTo>
                  <a:cubicBezTo>
                    <a:pt x="24529" y="64009"/>
                    <a:pt x="13544" y="47690"/>
                    <a:pt x="3384" y="30799"/>
                  </a:cubicBezTo>
                  <a:cubicBezTo>
                    <a:pt x="-807" y="23750"/>
                    <a:pt x="-1505" y="15114"/>
                    <a:pt x="3574" y="8002"/>
                  </a:cubicBezTo>
                  <a:cubicBezTo>
                    <a:pt x="8591" y="890"/>
                    <a:pt x="17799" y="-2539"/>
                    <a:pt x="23640" y="2160"/>
                  </a:cubicBezTo>
                  <a:cubicBezTo>
                    <a:pt x="43325" y="17972"/>
                    <a:pt x="73044" y="26925"/>
                    <a:pt x="65677" y="64136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0" name="Полилиния: фигура 359">
              <a:extLst>
                <a:ext uri="{FF2B5EF4-FFF2-40B4-BE49-F238E27FC236}">
                  <a16:creationId xmlns="" xmlns:a16="http://schemas.microsoft.com/office/drawing/2014/main" id="{72478D82-4C7F-4090-979A-FAC09773BA55}"/>
                </a:ext>
              </a:extLst>
            </p:cNvPr>
            <p:cNvSpPr/>
            <p:nvPr/>
          </p:nvSpPr>
          <p:spPr>
            <a:xfrm>
              <a:off x="10430329" y="695577"/>
              <a:ext cx="47076" cy="38820"/>
            </a:xfrm>
            <a:custGeom>
              <a:avLst/>
              <a:gdLst>
                <a:gd name="connsiteX0" fmla="*/ 13198 w 47076"/>
                <a:gd name="connsiteY0" fmla="*/ 132 h 38820"/>
                <a:gd name="connsiteX1" fmla="*/ 46853 w 47076"/>
                <a:gd name="connsiteY1" fmla="*/ 24897 h 38820"/>
                <a:gd name="connsiteX2" fmla="*/ 32756 w 47076"/>
                <a:gd name="connsiteY2" fmla="*/ 38613 h 38820"/>
                <a:gd name="connsiteX3" fmla="*/ 562 w 47076"/>
                <a:gd name="connsiteY3" fmla="*/ 9022 h 38820"/>
                <a:gd name="connsiteX4" fmla="*/ 13262 w 47076"/>
                <a:gd name="connsiteY4" fmla="*/ 68 h 3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76" h="38820">
                  <a:moveTo>
                    <a:pt x="13198" y="132"/>
                  </a:moveTo>
                  <a:cubicBezTo>
                    <a:pt x="26787" y="4069"/>
                    <a:pt x="43551" y="4831"/>
                    <a:pt x="46853" y="24897"/>
                  </a:cubicBezTo>
                  <a:cubicBezTo>
                    <a:pt x="48504" y="34803"/>
                    <a:pt x="40757" y="39947"/>
                    <a:pt x="32756" y="38613"/>
                  </a:cubicBezTo>
                  <a:cubicBezTo>
                    <a:pt x="16817" y="36010"/>
                    <a:pt x="5641" y="24643"/>
                    <a:pt x="562" y="9022"/>
                  </a:cubicBezTo>
                  <a:cubicBezTo>
                    <a:pt x="-2296" y="195"/>
                    <a:pt x="6339" y="-249"/>
                    <a:pt x="13262" y="6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1" name="Полилиния: фигура 360">
              <a:extLst>
                <a:ext uri="{FF2B5EF4-FFF2-40B4-BE49-F238E27FC236}">
                  <a16:creationId xmlns="" xmlns:a16="http://schemas.microsoft.com/office/drawing/2014/main" id="{659F2318-541A-4CB5-BF96-FD9BEF799C39}"/>
                </a:ext>
              </a:extLst>
            </p:cNvPr>
            <p:cNvSpPr/>
            <p:nvPr/>
          </p:nvSpPr>
          <p:spPr>
            <a:xfrm>
              <a:off x="10495597" y="734824"/>
              <a:ext cx="26860" cy="31195"/>
            </a:xfrm>
            <a:custGeom>
              <a:avLst/>
              <a:gdLst>
                <a:gd name="connsiteX0" fmla="*/ 26860 w 26860"/>
                <a:gd name="connsiteY0" fmla="*/ 14733 h 31195"/>
                <a:gd name="connsiteX1" fmla="*/ 13653 w 26860"/>
                <a:gd name="connsiteY1" fmla="*/ 31180 h 31195"/>
                <a:gd name="connsiteX2" fmla="*/ 0 w 26860"/>
                <a:gd name="connsiteY2" fmla="*/ 16067 h 31195"/>
                <a:gd name="connsiteX3" fmla="*/ 13398 w 26860"/>
                <a:gd name="connsiteY3" fmla="*/ 65 h 31195"/>
                <a:gd name="connsiteX4" fmla="*/ 26860 w 26860"/>
                <a:gd name="connsiteY4" fmla="*/ 14733 h 31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60" h="31195">
                  <a:moveTo>
                    <a:pt x="26860" y="14733"/>
                  </a:moveTo>
                  <a:cubicBezTo>
                    <a:pt x="25527" y="23115"/>
                    <a:pt x="22479" y="30799"/>
                    <a:pt x="13653" y="31180"/>
                  </a:cubicBezTo>
                  <a:cubicBezTo>
                    <a:pt x="4890" y="31561"/>
                    <a:pt x="0" y="24957"/>
                    <a:pt x="0" y="16067"/>
                  </a:cubicBezTo>
                  <a:cubicBezTo>
                    <a:pt x="0" y="7240"/>
                    <a:pt x="4953" y="763"/>
                    <a:pt x="13398" y="65"/>
                  </a:cubicBezTo>
                  <a:cubicBezTo>
                    <a:pt x="22416" y="-697"/>
                    <a:pt x="26607" y="5335"/>
                    <a:pt x="26860" y="14733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2" name="Полилиния: фигура 361">
              <a:extLst>
                <a:ext uri="{FF2B5EF4-FFF2-40B4-BE49-F238E27FC236}">
                  <a16:creationId xmlns="" xmlns:a16="http://schemas.microsoft.com/office/drawing/2014/main" id="{E60E0F5E-4B63-4C34-9BC0-B4F2BCE0EC00}"/>
                </a:ext>
              </a:extLst>
            </p:cNvPr>
            <p:cNvSpPr/>
            <p:nvPr/>
          </p:nvSpPr>
          <p:spPr>
            <a:xfrm>
              <a:off x="1363833" y="6641840"/>
              <a:ext cx="1163625" cy="556417"/>
            </a:xfrm>
            <a:custGeom>
              <a:avLst/>
              <a:gdLst>
                <a:gd name="connsiteX0" fmla="*/ 184741 w 1163625"/>
                <a:gd name="connsiteY0" fmla="*/ 20104 h 556417"/>
                <a:gd name="connsiteX1" fmla="*/ 238018 w 1163625"/>
                <a:gd name="connsiteY1" fmla="*/ 20104 h 556417"/>
                <a:gd name="connsiteX2" fmla="*/ 427311 w 1163625"/>
                <a:gd name="connsiteY2" fmla="*/ 97574 h 556417"/>
                <a:gd name="connsiteX3" fmla="*/ 465094 w 1163625"/>
                <a:gd name="connsiteY3" fmla="*/ 98908 h 556417"/>
                <a:gd name="connsiteX4" fmla="*/ 619653 w 1163625"/>
                <a:gd name="connsiteY4" fmla="*/ 138849 h 556417"/>
                <a:gd name="connsiteX5" fmla="*/ 721126 w 1163625"/>
                <a:gd name="connsiteY5" fmla="*/ 165583 h 556417"/>
                <a:gd name="connsiteX6" fmla="*/ 754273 w 1163625"/>
                <a:gd name="connsiteY6" fmla="*/ 141009 h 556417"/>
                <a:gd name="connsiteX7" fmla="*/ 727222 w 1163625"/>
                <a:gd name="connsiteY7" fmla="*/ 109830 h 556417"/>
                <a:gd name="connsiteX8" fmla="*/ 694583 w 1163625"/>
                <a:gd name="connsiteY8" fmla="*/ 99734 h 556417"/>
                <a:gd name="connsiteX9" fmla="*/ 679025 w 1163625"/>
                <a:gd name="connsiteY9" fmla="*/ 54077 h 556417"/>
                <a:gd name="connsiteX10" fmla="*/ 721634 w 1163625"/>
                <a:gd name="connsiteY10" fmla="*/ 44488 h 556417"/>
                <a:gd name="connsiteX11" fmla="*/ 789325 w 1163625"/>
                <a:gd name="connsiteY11" fmla="*/ 67475 h 556417"/>
                <a:gd name="connsiteX12" fmla="*/ 855111 w 1163625"/>
                <a:gd name="connsiteY12" fmla="*/ 85573 h 556417"/>
                <a:gd name="connsiteX13" fmla="*/ 916071 w 1163625"/>
                <a:gd name="connsiteY13" fmla="*/ 110084 h 556417"/>
                <a:gd name="connsiteX14" fmla="*/ 1010622 w 1163625"/>
                <a:gd name="connsiteY14" fmla="*/ 118720 h 556417"/>
                <a:gd name="connsiteX15" fmla="*/ 1034816 w 1163625"/>
                <a:gd name="connsiteY15" fmla="*/ 131611 h 556417"/>
                <a:gd name="connsiteX16" fmla="*/ 1015893 w 1163625"/>
                <a:gd name="connsiteY16" fmla="*/ 148184 h 556417"/>
                <a:gd name="connsiteX17" fmla="*/ 981857 w 1163625"/>
                <a:gd name="connsiteY17" fmla="*/ 194730 h 556417"/>
                <a:gd name="connsiteX18" fmla="*/ 947376 w 1163625"/>
                <a:gd name="connsiteY18" fmla="*/ 238736 h 556417"/>
                <a:gd name="connsiteX19" fmla="*/ 854285 w 1163625"/>
                <a:gd name="connsiteY19" fmla="*/ 256325 h 556417"/>
                <a:gd name="connsiteX20" fmla="*/ 838283 w 1163625"/>
                <a:gd name="connsiteY20" fmla="*/ 260262 h 556417"/>
                <a:gd name="connsiteX21" fmla="*/ 863302 w 1163625"/>
                <a:gd name="connsiteY21" fmla="*/ 311825 h 556417"/>
                <a:gd name="connsiteX22" fmla="*/ 894608 w 1163625"/>
                <a:gd name="connsiteY22" fmla="*/ 318365 h 556417"/>
                <a:gd name="connsiteX23" fmla="*/ 986810 w 1163625"/>
                <a:gd name="connsiteY23" fmla="*/ 292012 h 556417"/>
                <a:gd name="connsiteX24" fmla="*/ 1021481 w 1163625"/>
                <a:gd name="connsiteY24" fmla="*/ 271184 h 556417"/>
                <a:gd name="connsiteX25" fmla="*/ 1066820 w 1163625"/>
                <a:gd name="connsiteY25" fmla="*/ 269850 h 556417"/>
                <a:gd name="connsiteX26" fmla="*/ 1148989 w 1163625"/>
                <a:gd name="connsiteY26" fmla="*/ 367768 h 556417"/>
                <a:gd name="connsiteX27" fmla="*/ 1163594 w 1163625"/>
                <a:gd name="connsiteY27" fmla="*/ 454319 h 556417"/>
                <a:gd name="connsiteX28" fmla="*/ 1161244 w 1163625"/>
                <a:gd name="connsiteY28" fmla="*/ 461939 h 556417"/>
                <a:gd name="connsiteX29" fmla="*/ 1037038 w 1163625"/>
                <a:gd name="connsiteY29" fmla="*/ 460669 h 556417"/>
                <a:gd name="connsiteX30" fmla="*/ 1003891 w 1163625"/>
                <a:gd name="connsiteY30" fmla="*/ 401487 h 556417"/>
                <a:gd name="connsiteX31" fmla="*/ 989477 w 1163625"/>
                <a:gd name="connsiteY31" fmla="*/ 389930 h 556417"/>
                <a:gd name="connsiteX32" fmla="*/ 975697 w 1163625"/>
                <a:gd name="connsiteY32" fmla="*/ 407202 h 556417"/>
                <a:gd name="connsiteX33" fmla="*/ 983508 w 1163625"/>
                <a:gd name="connsiteY33" fmla="*/ 475211 h 556417"/>
                <a:gd name="connsiteX34" fmla="*/ 1009479 w 1163625"/>
                <a:gd name="connsiteY34" fmla="*/ 524233 h 556417"/>
                <a:gd name="connsiteX35" fmla="*/ 1004209 w 1163625"/>
                <a:gd name="connsiteY35" fmla="*/ 549760 h 556417"/>
                <a:gd name="connsiteX36" fmla="*/ 912769 w 1163625"/>
                <a:gd name="connsiteY36" fmla="*/ 513057 h 556417"/>
                <a:gd name="connsiteX37" fmla="*/ 786721 w 1163625"/>
                <a:gd name="connsiteY37" fmla="*/ 393168 h 556417"/>
                <a:gd name="connsiteX38" fmla="*/ 762782 w 1163625"/>
                <a:gd name="connsiteY38" fmla="*/ 385421 h 556417"/>
                <a:gd name="connsiteX39" fmla="*/ 682454 w 1163625"/>
                <a:gd name="connsiteY39" fmla="*/ 383707 h 556417"/>
                <a:gd name="connsiteX40" fmla="*/ 616541 w 1163625"/>
                <a:gd name="connsiteY40" fmla="*/ 387453 h 556417"/>
                <a:gd name="connsiteX41" fmla="*/ 547517 w 1163625"/>
                <a:gd name="connsiteY41" fmla="*/ 377166 h 556417"/>
                <a:gd name="connsiteX42" fmla="*/ 481921 w 1163625"/>
                <a:gd name="connsiteY42" fmla="*/ 332017 h 556417"/>
                <a:gd name="connsiteX43" fmla="*/ 458426 w 1163625"/>
                <a:gd name="connsiteY43" fmla="*/ 327446 h 556417"/>
                <a:gd name="connsiteX44" fmla="*/ 465856 w 1163625"/>
                <a:gd name="connsiteY44" fmla="*/ 355830 h 556417"/>
                <a:gd name="connsiteX45" fmla="*/ 479762 w 1163625"/>
                <a:gd name="connsiteY45" fmla="*/ 391010 h 556417"/>
                <a:gd name="connsiteX46" fmla="*/ 443758 w 1163625"/>
                <a:gd name="connsiteY46" fmla="*/ 404662 h 556417"/>
                <a:gd name="connsiteX47" fmla="*/ 436201 w 1163625"/>
                <a:gd name="connsiteY47" fmla="*/ 404599 h 556417"/>
                <a:gd name="connsiteX48" fmla="*/ 296819 w 1163625"/>
                <a:gd name="connsiteY48" fmla="*/ 290107 h 556417"/>
                <a:gd name="connsiteX49" fmla="*/ 179217 w 1163625"/>
                <a:gd name="connsiteY49" fmla="*/ 214733 h 556417"/>
                <a:gd name="connsiteX50" fmla="*/ 145244 w 1163625"/>
                <a:gd name="connsiteY50" fmla="*/ 189205 h 556417"/>
                <a:gd name="connsiteX51" fmla="*/ 104731 w 1163625"/>
                <a:gd name="connsiteY51" fmla="*/ 138024 h 556417"/>
                <a:gd name="connsiteX52" fmla="*/ 15133 w 1163625"/>
                <a:gd name="connsiteY52" fmla="*/ 61823 h 556417"/>
                <a:gd name="connsiteX53" fmla="*/ 21292 w 1163625"/>
                <a:gd name="connsiteY53" fmla="*/ 10008 h 556417"/>
                <a:gd name="connsiteX54" fmla="*/ 56662 w 1163625"/>
                <a:gd name="connsiteY54" fmla="*/ 1498 h 556417"/>
                <a:gd name="connsiteX55" fmla="*/ 138767 w 1163625"/>
                <a:gd name="connsiteY55" fmla="*/ 6960 h 556417"/>
                <a:gd name="connsiteX56" fmla="*/ 184678 w 1163625"/>
                <a:gd name="connsiteY56" fmla="*/ 19977 h 556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163625" h="556417">
                  <a:moveTo>
                    <a:pt x="184741" y="20104"/>
                  </a:moveTo>
                  <a:cubicBezTo>
                    <a:pt x="202521" y="20104"/>
                    <a:pt x="220301" y="20104"/>
                    <a:pt x="238018" y="20104"/>
                  </a:cubicBezTo>
                  <a:cubicBezTo>
                    <a:pt x="305201" y="34455"/>
                    <a:pt x="357779" y="90081"/>
                    <a:pt x="427311" y="97574"/>
                  </a:cubicBezTo>
                  <a:cubicBezTo>
                    <a:pt x="439821" y="98972"/>
                    <a:pt x="452457" y="99035"/>
                    <a:pt x="465094" y="98908"/>
                  </a:cubicBezTo>
                  <a:cubicBezTo>
                    <a:pt x="519704" y="98083"/>
                    <a:pt x="572980" y="96812"/>
                    <a:pt x="619653" y="138849"/>
                  </a:cubicBezTo>
                  <a:cubicBezTo>
                    <a:pt x="647212" y="163678"/>
                    <a:pt x="684740" y="166726"/>
                    <a:pt x="721126" y="165583"/>
                  </a:cubicBezTo>
                  <a:cubicBezTo>
                    <a:pt x="738017" y="165075"/>
                    <a:pt x="751987" y="162281"/>
                    <a:pt x="754273" y="141009"/>
                  </a:cubicBezTo>
                  <a:cubicBezTo>
                    <a:pt x="756559" y="119736"/>
                    <a:pt x="744684" y="112624"/>
                    <a:pt x="727222" y="109830"/>
                  </a:cubicBezTo>
                  <a:cubicBezTo>
                    <a:pt x="716109" y="108052"/>
                    <a:pt x="705632" y="102464"/>
                    <a:pt x="694583" y="99734"/>
                  </a:cubicBezTo>
                  <a:cubicBezTo>
                    <a:pt x="667024" y="93066"/>
                    <a:pt x="668484" y="74968"/>
                    <a:pt x="679025" y="54077"/>
                  </a:cubicBezTo>
                  <a:cubicBezTo>
                    <a:pt x="689376" y="33566"/>
                    <a:pt x="703473" y="26581"/>
                    <a:pt x="721634" y="44488"/>
                  </a:cubicBezTo>
                  <a:cubicBezTo>
                    <a:pt x="740874" y="63474"/>
                    <a:pt x="765766" y="65380"/>
                    <a:pt x="789325" y="67475"/>
                  </a:cubicBezTo>
                  <a:cubicBezTo>
                    <a:pt x="812629" y="69571"/>
                    <a:pt x="834029" y="76048"/>
                    <a:pt x="855111" y="85573"/>
                  </a:cubicBezTo>
                  <a:cubicBezTo>
                    <a:pt x="882733" y="66205"/>
                    <a:pt x="887813" y="68237"/>
                    <a:pt x="916071" y="110084"/>
                  </a:cubicBezTo>
                  <a:cubicBezTo>
                    <a:pt x="947567" y="112878"/>
                    <a:pt x="979126" y="115545"/>
                    <a:pt x="1010622" y="118720"/>
                  </a:cubicBezTo>
                  <a:cubicBezTo>
                    <a:pt x="1020084" y="119673"/>
                    <a:pt x="1033546" y="116688"/>
                    <a:pt x="1034816" y="131611"/>
                  </a:cubicBezTo>
                  <a:cubicBezTo>
                    <a:pt x="1035832" y="143168"/>
                    <a:pt x="1024148" y="146025"/>
                    <a:pt x="1015893" y="148184"/>
                  </a:cubicBezTo>
                  <a:cubicBezTo>
                    <a:pt x="992906" y="154217"/>
                    <a:pt x="978047" y="161519"/>
                    <a:pt x="981857" y="194730"/>
                  </a:cubicBezTo>
                  <a:cubicBezTo>
                    <a:pt x="983381" y="208319"/>
                    <a:pt x="962426" y="233719"/>
                    <a:pt x="947376" y="238736"/>
                  </a:cubicBezTo>
                  <a:cubicBezTo>
                    <a:pt x="917785" y="248705"/>
                    <a:pt x="891052" y="287822"/>
                    <a:pt x="854285" y="256325"/>
                  </a:cubicBezTo>
                  <a:cubicBezTo>
                    <a:pt x="849142" y="251944"/>
                    <a:pt x="839934" y="252642"/>
                    <a:pt x="838283" y="260262"/>
                  </a:cubicBezTo>
                  <a:cubicBezTo>
                    <a:pt x="833013" y="284329"/>
                    <a:pt x="851936" y="296330"/>
                    <a:pt x="863302" y="311825"/>
                  </a:cubicBezTo>
                  <a:cubicBezTo>
                    <a:pt x="871748" y="323318"/>
                    <a:pt x="882289" y="333097"/>
                    <a:pt x="894608" y="318365"/>
                  </a:cubicBezTo>
                  <a:cubicBezTo>
                    <a:pt x="920325" y="287694"/>
                    <a:pt x="949472" y="277724"/>
                    <a:pt x="986810" y="292012"/>
                  </a:cubicBezTo>
                  <a:cubicBezTo>
                    <a:pt x="1002113" y="297854"/>
                    <a:pt x="1011511" y="281090"/>
                    <a:pt x="1021481" y="271184"/>
                  </a:cubicBezTo>
                  <a:cubicBezTo>
                    <a:pt x="1036784" y="256071"/>
                    <a:pt x="1047071" y="258865"/>
                    <a:pt x="1066820" y="269850"/>
                  </a:cubicBezTo>
                  <a:cubicBezTo>
                    <a:pt x="1107079" y="292266"/>
                    <a:pt x="1122001" y="335193"/>
                    <a:pt x="1148989" y="367768"/>
                  </a:cubicBezTo>
                  <a:cubicBezTo>
                    <a:pt x="1168102" y="390819"/>
                    <a:pt x="1160355" y="424918"/>
                    <a:pt x="1163594" y="454319"/>
                  </a:cubicBezTo>
                  <a:cubicBezTo>
                    <a:pt x="1163848" y="456732"/>
                    <a:pt x="1162514" y="459653"/>
                    <a:pt x="1161244" y="461939"/>
                  </a:cubicBezTo>
                  <a:cubicBezTo>
                    <a:pt x="1141369" y="498007"/>
                    <a:pt x="1057168" y="497055"/>
                    <a:pt x="1037038" y="460669"/>
                  </a:cubicBezTo>
                  <a:cubicBezTo>
                    <a:pt x="1026053" y="440921"/>
                    <a:pt x="1015004" y="421172"/>
                    <a:pt x="1003891" y="401487"/>
                  </a:cubicBezTo>
                  <a:cubicBezTo>
                    <a:pt x="1000589" y="395581"/>
                    <a:pt x="996716" y="389231"/>
                    <a:pt x="989477" y="389930"/>
                  </a:cubicBezTo>
                  <a:cubicBezTo>
                    <a:pt x="980333" y="390819"/>
                    <a:pt x="977983" y="399328"/>
                    <a:pt x="975697" y="407202"/>
                  </a:cubicBezTo>
                  <a:cubicBezTo>
                    <a:pt x="968776" y="431141"/>
                    <a:pt x="984651" y="452287"/>
                    <a:pt x="983508" y="475211"/>
                  </a:cubicBezTo>
                  <a:cubicBezTo>
                    <a:pt x="982301" y="498198"/>
                    <a:pt x="981920" y="515851"/>
                    <a:pt x="1009479" y="524233"/>
                  </a:cubicBezTo>
                  <a:cubicBezTo>
                    <a:pt x="1026370" y="529376"/>
                    <a:pt x="1015575" y="543220"/>
                    <a:pt x="1004209" y="549760"/>
                  </a:cubicBezTo>
                  <a:cubicBezTo>
                    <a:pt x="976332" y="565763"/>
                    <a:pt x="938550" y="552681"/>
                    <a:pt x="912769" y="513057"/>
                  </a:cubicBezTo>
                  <a:cubicBezTo>
                    <a:pt x="879495" y="461875"/>
                    <a:pt x="822599" y="440539"/>
                    <a:pt x="786721" y="393168"/>
                  </a:cubicBezTo>
                  <a:cubicBezTo>
                    <a:pt x="781133" y="385802"/>
                    <a:pt x="769703" y="379452"/>
                    <a:pt x="762782" y="385421"/>
                  </a:cubicBezTo>
                  <a:cubicBezTo>
                    <a:pt x="734651" y="409488"/>
                    <a:pt x="710331" y="395518"/>
                    <a:pt x="682454" y="383707"/>
                  </a:cubicBezTo>
                  <a:cubicBezTo>
                    <a:pt x="662007" y="375007"/>
                    <a:pt x="632480" y="371007"/>
                    <a:pt x="616541" y="387453"/>
                  </a:cubicBezTo>
                  <a:cubicBezTo>
                    <a:pt x="585807" y="419140"/>
                    <a:pt x="566186" y="399645"/>
                    <a:pt x="547517" y="377166"/>
                  </a:cubicBezTo>
                  <a:cubicBezTo>
                    <a:pt x="529102" y="354941"/>
                    <a:pt x="508718" y="339066"/>
                    <a:pt x="481921" y="332017"/>
                  </a:cubicBezTo>
                  <a:cubicBezTo>
                    <a:pt x="473984" y="329922"/>
                    <a:pt x="466427" y="317286"/>
                    <a:pt x="458426" y="327446"/>
                  </a:cubicBezTo>
                  <a:cubicBezTo>
                    <a:pt x="449790" y="338431"/>
                    <a:pt x="460776" y="347003"/>
                    <a:pt x="465856" y="355830"/>
                  </a:cubicBezTo>
                  <a:cubicBezTo>
                    <a:pt x="472142" y="366816"/>
                    <a:pt x="486620" y="375007"/>
                    <a:pt x="479762" y="391010"/>
                  </a:cubicBezTo>
                  <a:cubicBezTo>
                    <a:pt x="472523" y="407900"/>
                    <a:pt x="458236" y="407647"/>
                    <a:pt x="443758" y="404662"/>
                  </a:cubicBezTo>
                  <a:cubicBezTo>
                    <a:pt x="441218" y="404662"/>
                    <a:pt x="438678" y="404662"/>
                    <a:pt x="436201" y="404599"/>
                  </a:cubicBezTo>
                  <a:cubicBezTo>
                    <a:pt x="379877" y="380341"/>
                    <a:pt x="332125" y="347385"/>
                    <a:pt x="296819" y="290107"/>
                  </a:cubicBezTo>
                  <a:cubicBezTo>
                    <a:pt x="271101" y="248387"/>
                    <a:pt x="228620" y="220574"/>
                    <a:pt x="179217" y="214733"/>
                  </a:cubicBezTo>
                  <a:cubicBezTo>
                    <a:pt x="162135" y="212700"/>
                    <a:pt x="149689" y="207938"/>
                    <a:pt x="145244" y="189205"/>
                  </a:cubicBezTo>
                  <a:cubicBezTo>
                    <a:pt x="139529" y="164885"/>
                    <a:pt x="124226" y="149899"/>
                    <a:pt x="104731" y="138024"/>
                  </a:cubicBezTo>
                  <a:cubicBezTo>
                    <a:pt x="71203" y="117704"/>
                    <a:pt x="45232" y="86970"/>
                    <a:pt x="15133" y="61823"/>
                  </a:cubicBezTo>
                  <a:cubicBezTo>
                    <a:pt x="-7346" y="42964"/>
                    <a:pt x="-4362" y="23406"/>
                    <a:pt x="21292" y="10008"/>
                  </a:cubicBezTo>
                  <a:cubicBezTo>
                    <a:pt x="32087" y="4356"/>
                    <a:pt x="42882" y="-3264"/>
                    <a:pt x="56662" y="1498"/>
                  </a:cubicBezTo>
                  <a:cubicBezTo>
                    <a:pt x="83459" y="10770"/>
                    <a:pt x="111526" y="9563"/>
                    <a:pt x="138767" y="6960"/>
                  </a:cubicBezTo>
                  <a:cubicBezTo>
                    <a:pt x="156738" y="5245"/>
                    <a:pt x="167914" y="22390"/>
                    <a:pt x="184678" y="19977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3" name="Полилиния: фигура 362">
              <a:extLst>
                <a:ext uri="{FF2B5EF4-FFF2-40B4-BE49-F238E27FC236}">
                  <a16:creationId xmlns="" xmlns:a16="http://schemas.microsoft.com/office/drawing/2014/main" id="{96CBE0CA-99D4-4D1E-864C-39401F0773D1}"/>
                </a:ext>
              </a:extLst>
            </p:cNvPr>
            <p:cNvSpPr/>
            <p:nvPr/>
          </p:nvSpPr>
          <p:spPr>
            <a:xfrm>
              <a:off x="1759800" y="6206691"/>
              <a:ext cx="984987" cy="621731"/>
            </a:xfrm>
            <a:custGeom>
              <a:avLst/>
              <a:gdLst>
                <a:gd name="connsiteX0" fmla="*/ 520104 w 984987"/>
                <a:gd name="connsiteY0" fmla="*/ 545360 h 621731"/>
                <a:gd name="connsiteX1" fmla="*/ 459144 w 984987"/>
                <a:gd name="connsiteY1" fmla="*/ 520848 h 621731"/>
                <a:gd name="connsiteX2" fmla="*/ 360973 w 984987"/>
                <a:gd name="connsiteY2" fmla="*/ 399626 h 621731"/>
                <a:gd name="connsiteX3" fmla="*/ 316777 w 984987"/>
                <a:gd name="connsiteY3" fmla="*/ 260751 h 621731"/>
                <a:gd name="connsiteX4" fmla="*/ 336652 w 984987"/>
                <a:gd name="connsiteY4" fmla="*/ 229826 h 621731"/>
                <a:gd name="connsiteX5" fmla="*/ 350877 w 984987"/>
                <a:gd name="connsiteY5" fmla="*/ 212872 h 621731"/>
                <a:gd name="connsiteX6" fmla="*/ 329096 w 984987"/>
                <a:gd name="connsiteY6" fmla="*/ 201695 h 621731"/>
                <a:gd name="connsiteX7" fmla="*/ 202286 w 984987"/>
                <a:gd name="connsiteY7" fmla="*/ 210712 h 621731"/>
                <a:gd name="connsiteX8" fmla="*/ 160186 w 984987"/>
                <a:gd name="connsiteY8" fmla="*/ 182328 h 621731"/>
                <a:gd name="connsiteX9" fmla="*/ 151994 w 984987"/>
                <a:gd name="connsiteY9" fmla="*/ 160166 h 621731"/>
                <a:gd name="connsiteX10" fmla="*/ 33313 w 984987"/>
                <a:gd name="connsiteY10" fmla="*/ 50692 h 621731"/>
                <a:gd name="connsiteX11" fmla="*/ 1118 w 984987"/>
                <a:gd name="connsiteY11" fmla="*/ 11766 h 621731"/>
                <a:gd name="connsiteX12" fmla="*/ 48045 w 984987"/>
                <a:gd name="connsiteY12" fmla="*/ 7321 h 621731"/>
                <a:gd name="connsiteX13" fmla="*/ 72492 w 984987"/>
                <a:gd name="connsiteY13" fmla="*/ 25038 h 621731"/>
                <a:gd name="connsiteX14" fmla="*/ 164567 w 984987"/>
                <a:gd name="connsiteY14" fmla="*/ 87078 h 621731"/>
                <a:gd name="connsiteX15" fmla="*/ 185713 w 984987"/>
                <a:gd name="connsiteY15" fmla="*/ 85109 h 621731"/>
                <a:gd name="connsiteX16" fmla="*/ 260580 w 984987"/>
                <a:gd name="connsiteY16" fmla="*/ 51073 h 621731"/>
                <a:gd name="connsiteX17" fmla="*/ 296838 w 984987"/>
                <a:gd name="connsiteY17" fmla="*/ 62566 h 621731"/>
                <a:gd name="connsiteX18" fmla="*/ 349225 w 984987"/>
                <a:gd name="connsiteY18" fmla="*/ 74060 h 621731"/>
                <a:gd name="connsiteX19" fmla="*/ 414567 w 984987"/>
                <a:gd name="connsiteY19" fmla="*/ 63519 h 621731"/>
                <a:gd name="connsiteX20" fmla="*/ 497180 w 984987"/>
                <a:gd name="connsiteY20" fmla="*/ 87204 h 621731"/>
                <a:gd name="connsiteX21" fmla="*/ 511468 w 984987"/>
                <a:gd name="connsiteY21" fmla="*/ 106254 h 621731"/>
                <a:gd name="connsiteX22" fmla="*/ 535661 w 984987"/>
                <a:gd name="connsiteY22" fmla="*/ 139084 h 621731"/>
                <a:gd name="connsiteX23" fmla="*/ 592811 w 984987"/>
                <a:gd name="connsiteY23" fmla="*/ 194647 h 621731"/>
                <a:gd name="connsiteX24" fmla="*/ 691871 w 984987"/>
                <a:gd name="connsiteY24" fmla="*/ 321774 h 621731"/>
                <a:gd name="connsiteX25" fmla="*/ 716509 w 984987"/>
                <a:gd name="connsiteY25" fmla="*/ 348127 h 621731"/>
                <a:gd name="connsiteX26" fmla="*/ 751942 w 984987"/>
                <a:gd name="connsiteY26" fmla="*/ 382290 h 621731"/>
                <a:gd name="connsiteX27" fmla="*/ 756197 w 984987"/>
                <a:gd name="connsiteY27" fmla="*/ 398229 h 621731"/>
                <a:gd name="connsiteX28" fmla="*/ 916027 w 984987"/>
                <a:gd name="connsiteY28" fmla="*/ 536215 h 621731"/>
                <a:gd name="connsiteX29" fmla="*/ 984987 w 984987"/>
                <a:gd name="connsiteY29" fmla="*/ 586380 h 621731"/>
                <a:gd name="connsiteX30" fmla="*/ 911200 w 984987"/>
                <a:gd name="connsiteY30" fmla="*/ 600477 h 621731"/>
                <a:gd name="connsiteX31" fmla="*/ 845986 w 984987"/>
                <a:gd name="connsiteY31" fmla="*/ 586888 h 621731"/>
                <a:gd name="connsiteX32" fmla="*/ 832461 w 984987"/>
                <a:gd name="connsiteY32" fmla="*/ 574950 h 621731"/>
                <a:gd name="connsiteX33" fmla="*/ 822936 w 984987"/>
                <a:gd name="connsiteY33" fmla="*/ 593937 h 621731"/>
                <a:gd name="connsiteX34" fmla="*/ 782549 w 984987"/>
                <a:gd name="connsiteY34" fmla="*/ 614638 h 621731"/>
                <a:gd name="connsiteX35" fmla="*/ 733146 w 984987"/>
                <a:gd name="connsiteY35" fmla="*/ 530500 h 621731"/>
                <a:gd name="connsiteX36" fmla="*/ 733273 w 984987"/>
                <a:gd name="connsiteY36" fmla="*/ 456967 h 621731"/>
                <a:gd name="connsiteX37" fmla="*/ 722796 w 984987"/>
                <a:gd name="connsiteY37" fmla="*/ 423756 h 621731"/>
                <a:gd name="connsiteX38" fmla="*/ 702857 w 984987"/>
                <a:gd name="connsiteY38" fmla="*/ 429852 h 621731"/>
                <a:gd name="connsiteX39" fmla="*/ 692570 w 984987"/>
                <a:gd name="connsiteY39" fmla="*/ 466365 h 621731"/>
                <a:gd name="connsiteX40" fmla="*/ 707619 w 984987"/>
                <a:gd name="connsiteY40" fmla="*/ 559647 h 621731"/>
                <a:gd name="connsiteX41" fmla="*/ 700444 w 984987"/>
                <a:gd name="connsiteY41" fmla="*/ 584729 h 621731"/>
                <a:gd name="connsiteX42" fmla="*/ 681711 w 984987"/>
                <a:gd name="connsiteY42" fmla="*/ 569934 h 621731"/>
                <a:gd name="connsiteX43" fmla="*/ 647993 w 984987"/>
                <a:gd name="connsiteY43" fmla="*/ 540470 h 621731"/>
                <a:gd name="connsiteX44" fmla="*/ 520231 w 984987"/>
                <a:gd name="connsiteY44" fmla="*/ 545486 h 6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84987" h="621731">
                  <a:moveTo>
                    <a:pt x="520104" y="545360"/>
                  </a:moveTo>
                  <a:cubicBezTo>
                    <a:pt x="496799" y="545613"/>
                    <a:pt x="482448" y="520531"/>
                    <a:pt x="459144" y="520848"/>
                  </a:cubicBezTo>
                  <a:cubicBezTo>
                    <a:pt x="420917" y="485606"/>
                    <a:pt x="385674" y="448394"/>
                    <a:pt x="360973" y="399626"/>
                  </a:cubicBezTo>
                  <a:cubicBezTo>
                    <a:pt x="338684" y="355557"/>
                    <a:pt x="329096" y="307805"/>
                    <a:pt x="316777" y="260751"/>
                  </a:cubicBezTo>
                  <a:cubicBezTo>
                    <a:pt x="312713" y="245193"/>
                    <a:pt x="324587" y="236367"/>
                    <a:pt x="336652" y="229826"/>
                  </a:cubicBezTo>
                  <a:cubicBezTo>
                    <a:pt x="343320" y="226143"/>
                    <a:pt x="352400" y="222142"/>
                    <a:pt x="350877" y="212872"/>
                  </a:cubicBezTo>
                  <a:cubicBezTo>
                    <a:pt x="348844" y="200616"/>
                    <a:pt x="337351" y="203791"/>
                    <a:pt x="329096" y="201695"/>
                  </a:cubicBezTo>
                  <a:cubicBezTo>
                    <a:pt x="285916" y="190837"/>
                    <a:pt x="244006" y="199663"/>
                    <a:pt x="202286" y="210712"/>
                  </a:cubicBezTo>
                  <a:cubicBezTo>
                    <a:pt x="179109" y="216872"/>
                    <a:pt x="161964" y="213697"/>
                    <a:pt x="160186" y="182328"/>
                  </a:cubicBezTo>
                  <a:cubicBezTo>
                    <a:pt x="159741" y="174581"/>
                    <a:pt x="157074" y="163341"/>
                    <a:pt x="151994" y="160166"/>
                  </a:cubicBezTo>
                  <a:cubicBezTo>
                    <a:pt x="105893" y="131591"/>
                    <a:pt x="81509" y="76029"/>
                    <a:pt x="33313" y="50692"/>
                  </a:cubicBezTo>
                  <a:cubicBezTo>
                    <a:pt x="16803" y="41992"/>
                    <a:pt x="-5232" y="31260"/>
                    <a:pt x="1118" y="11766"/>
                  </a:cubicBezTo>
                  <a:cubicBezTo>
                    <a:pt x="8802" y="-11920"/>
                    <a:pt x="31916" y="7511"/>
                    <a:pt x="48045" y="7321"/>
                  </a:cubicBezTo>
                  <a:cubicBezTo>
                    <a:pt x="58586" y="7194"/>
                    <a:pt x="66460" y="15894"/>
                    <a:pt x="72492" y="25038"/>
                  </a:cubicBezTo>
                  <a:cubicBezTo>
                    <a:pt x="95289" y="59264"/>
                    <a:pt x="133960" y="66249"/>
                    <a:pt x="164567" y="87078"/>
                  </a:cubicBezTo>
                  <a:cubicBezTo>
                    <a:pt x="171171" y="91586"/>
                    <a:pt x="180887" y="92348"/>
                    <a:pt x="185713" y="85109"/>
                  </a:cubicBezTo>
                  <a:cubicBezTo>
                    <a:pt x="204255" y="57359"/>
                    <a:pt x="237910" y="69615"/>
                    <a:pt x="260580" y="51073"/>
                  </a:cubicBezTo>
                  <a:cubicBezTo>
                    <a:pt x="272327" y="41484"/>
                    <a:pt x="288265" y="47898"/>
                    <a:pt x="296838" y="62566"/>
                  </a:cubicBezTo>
                  <a:cubicBezTo>
                    <a:pt x="310871" y="86633"/>
                    <a:pt x="329858" y="86950"/>
                    <a:pt x="349225" y="74060"/>
                  </a:cubicBezTo>
                  <a:cubicBezTo>
                    <a:pt x="370561" y="59836"/>
                    <a:pt x="389611" y="61804"/>
                    <a:pt x="414567" y="63519"/>
                  </a:cubicBezTo>
                  <a:cubicBezTo>
                    <a:pt x="445555" y="65614"/>
                    <a:pt x="471145" y="72980"/>
                    <a:pt x="497180" y="87204"/>
                  </a:cubicBezTo>
                  <a:cubicBezTo>
                    <a:pt x="506705" y="89491"/>
                    <a:pt x="510769" y="95523"/>
                    <a:pt x="511468" y="106254"/>
                  </a:cubicBezTo>
                  <a:cubicBezTo>
                    <a:pt x="512547" y="122510"/>
                    <a:pt x="521564" y="132353"/>
                    <a:pt x="535661" y="139084"/>
                  </a:cubicBezTo>
                  <a:cubicBezTo>
                    <a:pt x="560045" y="150832"/>
                    <a:pt x="578842" y="170072"/>
                    <a:pt x="592811" y="194647"/>
                  </a:cubicBezTo>
                  <a:cubicBezTo>
                    <a:pt x="606210" y="254655"/>
                    <a:pt x="633388" y="302217"/>
                    <a:pt x="691871" y="321774"/>
                  </a:cubicBezTo>
                  <a:cubicBezTo>
                    <a:pt x="699555" y="331046"/>
                    <a:pt x="709334" y="338221"/>
                    <a:pt x="716509" y="348127"/>
                  </a:cubicBezTo>
                  <a:cubicBezTo>
                    <a:pt x="721018" y="368193"/>
                    <a:pt x="737274" y="374289"/>
                    <a:pt x="751942" y="382290"/>
                  </a:cubicBezTo>
                  <a:cubicBezTo>
                    <a:pt x="755752" y="386862"/>
                    <a:pt x="757340" y="392070"/>
                    <a:pt x="756197" y="398229"/>
                  </a:cubicBezTo>
                  <a:cubicBezTo>
                    <a:pt x="804647" y="450744"/>
                    <a:pt x="860464" y="493098"/>
                    <a:pt x="916027" y="536215"/>
                  </a:cubicBezTo>
                  <a:cubicBezTo>
                    <a:pt x="938569" y="553741"/>
                    <a:pt x="976669" y="546820"/>
                    <a:pt x="984987" y="586380"/>
                  </a:cubicBezTo>
                  <a:cubicBezTo>
                    <a:pt x="967525" y="635720"/>
                    <a:pt x="936156" y="597429"/>
                    <a:pt x="911200" y="600477"/>
                  </a:cubicBezTo>
                  <a:cubicBezTo>
                    <a:pt x="887578" y="603335"/>
                    <a:pt x="859384" y="640229"/>
                    <a:pt x="845986" y="586888"/>
                  </a:cubicBezTo>
                  <a:cubicBezTo>
                    <a:pt x="844335" y="580158"/>
                    <a:pt x="839763" y="573871"/>
                    <a:pt x="832461" y="574950"/>
                  </a:cubicBezTo>
                  <a:cubicBezTo>
                    <a:pt x="822364" y="576410"/>
                    <a:pt x="823062" y="585682"/>
                    <a:pt x="822936" y="593937"/>
                  </a:cubicBezTo>
                  <a:cubicBezTo>
                    <a:pt x="822173" y="629751"/>
                    <a:pt x="806108" y="624036"/>
                    <a:pt x="782549" y="614638"/>
                  </a:cubicBezTo>
                  <a:cubicBezTo>
                    <a:pt x="744449" y="599461"/>
                    <a:pt x="728892" y="573617"/>
                    <a:pt x="733146" y="530500"/>
                  </a:cubicBezTo>
                  <a:cubicBezTo>
                    <a:pt x="735559" y="506243"/>
                    <a:pt x="733781" y="481478"/>
                    <a:pt x="733273" y="456967"/>
                  </a:cubicBezTo>
                  <a:cubicBezTo>
                    <a:pt x="733019" y="444902"/>
                    <a:pt x="734289" y="431440"/>
                    <a:pt x="722796" y="423756"/>
                  </a:cubicBezTo>
                  <a:cubicBezTo>
                    <a:pt x="714986" y="418485"/>
                    <a:pt x="708000" y="423375"/>
                    <a:pt x="702857" y="429852"/>
                  </a:cubicBezTo>
                  <a:cubicBezTo>
                    <a:pt x="694348" y="440520"/>
                    <a:pt x="684124" y="456713"/>
                    <a:pt x="692570" y="466365"/>
                  </a:cubicBezTo>
                  <a:cubicBezTo>
                    <a:pt x="717652" y="495067"/>
                    <a:pt x="701142" y="529040"/>
                    <a:pt x="707619" y="559647"/>
                  </a:cubicBezTo>
                  <a:cubicBezTo>
                    <a:pt x="709588" y="568918"/>
                    <a:pt x="710477" y="580285"/>
                    <a:pt x="700444" y="584729"/>
                  </a:cubicBezTo>
                  <a:cubicBezTo>
                    <a:pt x="688696" y="589936"/>
                    <a:pt x="685204" y="578189"/>
                    <a:pt x="681711" y="569934"/>
                  </a:cubicBezTo>
                  <a:cubicBezTo>
                    <a:pt x="674980" y="553741"/>
                    <a:pt x="663995" y="540406"/>
                    <a:pt x="647993" y="540470"/>
                  </a:cubicBezTo>
                  <a:cubicBezTo>
                    <a:pt x="605384" y="540597"/>
                    <a:pt x="562331" y="531453"/>
                    <a:pt x="520231" y="54548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4" name="Полилиния: фигура 363">
              <a:extLst>
                <a:ext uri="{FF2B5EF4-FFF2-40B4-BE49-F238E27FC236}">
                  <a16:creationId xmlns="" xmlns:a16="http://schemas.microsoft.com/office/drawing/2014/main" id="{BC97236A-1071-4BDD-8F18-5985789D3400}"/>
                </a:ext>
              </a:extLst>
            </p:cNvPr>
            <p:cNvSpPr/>
            <p:nvPr/>
          </p:nvSpPr>
          <p:spPr>
            <a:xfrm>
              <a:off x="2416223" y="7164088"/>
              <a:ext cx="109213" cy="95074"/>
            </a:xfrm>
            <a:custGeom>
              <a:avLst/>
              <a:gdLst>
                <a:gd name="connsiteX0" fmla="*/ 21288 w 109213"/>
                <a:gd name="connsiteY0" fmla="*/ 1032 h 95074"/>
                <a:gd name="connsiteX1" fmla="*/ 98313 w 109213"/>
                <a:gd name="connsiteY1" fmla="*/ 55261 h 95074"/>
                <a:gd name="connsiteX2" fmla="*/ 104536 w 109213"/>
                <a:gd name="connsiteY2" fmla="*/ 87328 h 95074"/>
                <a:gd name="connsiteX3" fmla="*/ 72913 w 109213"/>
                <a:gd name="connsiteY3" fmla="*/ 89361 h 95074"/>
                <a:gd name="connsiteX4" fmla="*/ 2809 w 109213"/>
                <a:gd name="connsiteY4" fmla="*/ 21162 h 95074"/>
                <a:gd name="connsiteX5" fmla="*/ 904 w 109213"/>
                <a:gd name="connsiteY5" fmla="*/ 6556 h 95074"/>
                <a:gd name="connsiteX6" fmla="*/ 21224 w 109213"/>
                <a:gd name="connsiteY6" fmla="*/ 1095 h 9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13" h="95074">
                  <a:moveTo>
                    <a:pt x="21288" y="1032"/>
                  </a:moveTo>
                  <a:cubicBezTo>
                    <a:pt x="54371" y="6938"/>
                    <a:pt x="80343" y="24527"/>
                    <a:pt x="98313" y="55261"/>
                  </a:cubicBezTo>
                  <a:cubicBezTo>
                    <a:pt x="104092" y="65167"/>
                    <a:pt x="115712" y="74755"/>
                    <a:pt x="104536" y="87328"/>
                  </a:cubicBezTo>
                  <a:cubicBezTo>
                    <a:pt x="95519" y="97489"/>
                    <a:pt x="81740" y="97108"/>
                    <a:pt x="72913" y="89361"/>
                  </a:cubicBezTo>
                  <a:cubicBezTo>
                    <a:pt x="48529" y="67961"/>
                    <a:pt x="25669" y="44466"/>
                    <a:pt x="2809" y="21162"/>
                  </a:cubicBezTo>
                  <a:cubicBezTo>
                    <a:pt x="79" y="18431"/>
                    <a:pt x="-874" y="10176"/>
                    <a:pt x="904" y="6556"/>
                  </a:cubicBezTo>
                  <a:cubicBezTo>
                    <a:pt x="5222" y="-2016"/>
                    <a:pt x="13668" y="-174"/>
                    <a:pt x="21224" y="1095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5" name="Полилиния: фигура 364">
              <a:extLst>
                <a:ext uri="{FF2B5EF4-FFF2-40B4-BE49-F238E27FC236}">
                  <a16:creationId xmlns="" xmlns:a16="http://schemas.microsoft.com/office/drawing/2014/main" id="{38B2F649-59F1-422A-88E8-EC8AD040C9FC}"/>
                </a:ext>
              </a:extLst>
            </p:cNvPr>
            <p:cNvSpPr/>
            <p:nvPr/>
          </p:nvSpPr>
          <p:spPr>
            <a:xfrm>
              <a:off x="1932652" y="7097384"/>
              <a:ext cx="63876" cy="95257"/>
            </a:xfrm>
            <a:custGeom>
              <a:avLst/>
              <a:gdLst>
                <a:gd name="connsiteX0" fmla="*/ 63851 w 63876"/>
                <a:gd name="connsiteY0" fmla="*/ 76181 h 95257"/>
                <a:gd name="connsiteX1" fmla="*/ 46071 w 63876"/>
                <a:gd name="connsiteY1" fmla="*/ 91866 h 95257"/>
                <a:gd name="connsiteX2" fmla="*/ 351 w 63876"/>
                <a:gd name="connsiteY2" fmla="*/ 24746 h 95257"/>
                <a:gd name="connsiteX3" fmla="*/ 7590 w 63876"/>
                <a:gd name="connsiteY3" fmla="*/ 2839 h 95257"/>
                <a:gd name="connsiteX4" fmla="*/ 28101 w 63876"/>
                <a:gd name="connsiteY4" fmla="*/ 6966 h 95257"/>
                <a:gd name="connsiteX5" fmla="*/ 63851 w 63876"/>
                <a:gd name="connsiteY5" fmla="*/ 76181 h 9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876" h="95257">
                  <a:moveTo>
                    <a:pt x="63851" y="76181"/>
                  </a:moveTo>
                  <a:cubicBezTo>
                    <a:pt x="64296" y="91168"/>
                    <a:pt x="58962" y="100693"/>
                    <a:pt x="46071" y="91866"/>
                  </a:cubicBezTo>
                  <a:cubicBezTo>
                    <a:pt x="23211" y="76181"/>
                    <a:pt x="4606" y="55671"/>
                    <a:pt x="351" y="24746"/>
                  </a:cubicBezTo>
                  <a:cubicBezTo>
                    <a:pt x="-855" y="16174"/>
                    <a:pt x="923" y="8109"/>
                    <a:pt x="7590" y="2839"/>
                  </a:cubicBezTo>
                  <a:cubicBezTo>
                    <a:pt x="15337" y="-3257"/>
                    <a:pt x="22259" y="1568"/>
                    <a:pt x="28101" y="6966"/>
                  </a:cubicBezTo>
                  <a:cubicBezTo>
                    <a:pt x="48040" y="25572"/>
                    <a:pt x="59343" y="49384"/>
                    <a:pt x="63851" y="7618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6" name="Полилиния: фигура 365">
              <a:extLst>
                <a:ext uri="{FF2B5EF4-FFF2-40B4-BE49-F238E27FC236}">
                  <a16:creationId xmlns="" xmlns:a16="http://schemas.microsoft.com/office/drawing/2014/main" id="{FDB47F99-ECFE-4A3B-89A3-FCB49F2F49AF}"/>
                </a:ext>
              </a:extLst>
            </p:cNvPr>
            <p:cNvSpPr/>
            <p:nvPr/>
          </p:nvSpPr>
          <p:spPr>
            <a:xfrm>
              <a:off x="9858882" y="100266"/>
              <a:ext cx="137097" cy="155512"/>
            </a:xfrm>
            <a:custGeom>
              <a:avLst/>
              <a:gdLst>
                <a:gd name="connsiteX0" fmla="*/ 64 w 137097"/>
                <a:gd name="connsiteY0" fmla="*/ 0 h 155512"/>
                <a:gd name="connsiteX1" fmla="*/ 7366 w 137097"/>
                <a:gd name="connsiteY1" fmla="*/ 1334 h 155512"/>
                <a:gd name="connsiteX2" fmla="*/ 137097 w 137097"/>
                <a:gd name="connsiteY2" fmla="*/ 155512 h 155512"/>
                <a:gd name="connsiteX3" fmla="*/ 0 w 137097"/>
                <a:gd name="connsiteY3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097" h="155512">
                  <a:moveTo>
                    <a:pt x="64" y="0"/>
                  </a:moveTo>
                  <a:cubicBezTo>
                    <a:pt x="2540" y="381"/>
                    <a:pt x="6033" y="-190"/>
                    <a:pt x="7366" y="1334"/>
                  </a:cubicBezTo>
                  <a:cubicBezTo>
                    <a:pt x="51753" y="51626"/>
                    <a:pt x="108014" y="90424"/>
                    <a:pt x="137097" y="155512"/>
                  </a:cubicBezTo>
                  <a:cubicBezTo>
                    <a:pt x="72073" y="123318"/>
                    <a:pt x="44831" y="5270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7" name="Полилиния: фигура 366">
              <a:extLst>
                <a:ext uri="{FF2B5EF4-FFF2-40B4-BE49-F238E27FC236}">
                  <a16:creationId xmlns="" xmlns:a16="http://schemas.microsoft.com/office/drawing/2014/main" id="{53F3BCC1-3385-4415-A791-588E0062606C}"/>
                </a:ext>
              </a:extLst>
            </p:cNvPr>
            <p:cNvSpPr/>
            <p:nvPr/>
          </p:nvSpPr>
          <p:spPr>
            <a:xfrm>
              <a:off x="10079926" y="370333"/>
              <a:ext cx="68516" cy="68538"/>
            </a:xfrm>
            <a:custGeom>
              <a:avLst/>
              <a:gdLst>
                <a:gd name="connsiteX0" fmla="*/ 0 w 68516"/>
                <a:gd name="connsiteY0" fmla="*/ 0 h 68538"/>
                <a:gd name="connsiteX1" fmla="*/ 68517 w 68516"/>
                <a:gd name="connsiteY1" fmla="*/ 65532 h 68538"/>
                <a:gd name="connsiteX2" fmla="*/ 24702 w 68516"/>
                <a:gd name="connsiteY2" fmla="*/ 38291 h 68538"/>
                <a:gd name="connsiteX3" fmla="*/ 0 w 68516"/>
                <a:gd name="connsiteY3" fmla="*/ 0 h 6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16" h="68538">
                  <a:moveTo>
                    <a:pt x="0" y="0"/>
                  </a:moveTo>
                  <a:cubicBezTo>
                    <a:pt x="35941" y="6033"/>
                    <a:pt x="53467" y="34290"/>
                    <a:pt x="68517" y="65532"/>
                  </a:cubicBezTo>
                  <a:cubicBezTo>
                    <a:pt x="46038" y="71184"/>
                    <a:pt x="28067" y="72136"/>
                    <a:pt x="24702" y="38291"/>
                  </a:cubicBezTo>
                  <a:cubicBezTo>
                    <a:pt x="23241" y="23813"/>
                    <a:pt x="2730" y="17209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8" name="Полилиния: фигура 367">
              <a:extLst>
                <a:ext uri="{FF2B5EF4-FFF2-40B4-BE49-F238E27FC236}">
                  <a16:creationId xmlns="" xmlns:a16="http://schemas.microsoft.com/office/drawing/2014/main" id="{7931CF3E-8C60-4C0B-B5E4-097B14E4ECFD}"/>
                </a:ext>
              </a:extLst>
            </p:cNvPr>
            <p:cNvSpPr/>
            <p:nvPr/>
          </p:nvSpPr>
          <p:spPr>
            <a:xfrm>
              <a:off x="10293222" y="517717"/>
              <a:ext cx="60208" cy="46593"/>
            </a:xfrm>
            <a:custGeom>
              <a:avLst/>
              <a:gdLst>
                <a:gd name="connsiteX0" fmla="*/ 0 w 60208"/>
                <a:gd name="connsiteY0" fmla="*/ 16320 h 46593"/>
                <a:gd name="connsiteX1" fmla="*/ 7493 w 60208"/>
                <a:gd name="connsiteY1" fmla="*/ 0 h 46593"/>
                <a:gd name="connsiteX2" fmla="*/ 50419 w 60208"/>
                <a:gd name="connsiteY2" fmla="*/ 25464 h 46593"/>
                <a:gd name="connsiteX3" fmla="*/ 59246 w 60208"/>
                <a:gd name="connsiteY3" fmla="*/ 40704 h 46593"/>
                <a:gd name="connsiteX4" fmla="*/ 42608 w 60208"/>
                <a:gd name="connsiteY4" fmla="*/ 45466 h 46593"/>
                <a:gd name="connsiteX5" fmla="*/ 0 w 60208"/>
                <a:gd name="connsiteY5" fmla="*/ 16320 h 46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08" h="46593">
                  <a:moveTo>
                    <a:pt x="0" y="16320"/>
                  </a:moveTo>
                  <a:cubicBezTo>
                    <a:pt x="2477" y="10859"/>
                    <a:pt x="5017" y="5461"/>
                    <a:pt x="7493" y="0"/>
                  </a:cubicBezTo>
                  <a:cubicBezTo>
                    <a:pt x="21781" y="8446"/>
                    <a:pt x="36195" y="16764"/>
                    <a:pt x="50419" y="25464"/>
                  </a:cubicBezTo>
                  <a:cubicBezTo>
                    <a:pt x="55753" y="28702"/>
                    <a:pt x="62802" y="32385"/>
                    <a:pt x="59246" y="40704"/>
                  </a:cubicBezTo>
                  <a:cubicBezTo>
                    <a:pt x="56071" y="47943"/>
                    <a:pt x="48705" y="47117"/>
                    <a:pt x="42608" y="45466"/>
                  </a:cubicBezTo>
                  <a:cubicBezTo>
                    <a:pt x="25464" y="40831"/>
                    <a:pt x="7810" y="36703"/>
                    <a:pt x="0" y="163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69" name="Полилиния: фигура 368">
              <a:extLst>
                <a:ext uri="{FF2B5EF4-FFF2-40B4-BE49-F238E27FC236}">
                  <a16:creationId xmlns="" xmlns:a16="http://schemas.microsoft.com/office/drawing/2014/main" id="{8883C9D4-B7E6-4CCC-9A72-23A1EBF04351}"/>
                </a:ext>
              </a:extLst>
            </p:cNvPr>
            <p:cNvSpPr/>
            <p:nvPr/>
          </p:nvSpPr>
          <p:spPr>
            <a:xfrm>
              <a:off x="10194099" y="411354"/>
              <a:ext cx="46371" cy="73596"/>
            </a:xfrm>
            <a:custGeom>
              <a:avLst/>
              <a:gdLst>
                <a:gd name="connsiteX0" fmla="*/ 45783 w 46371"/>
                <a:gd name="connsiteY0" fmla="*/ 73597 h 73596"/>
                <a:gd name="connsiteX1" fmla="*/ 0 w 46371"/>
                <a:gd name="connsiteY1" fmla="*/ 0 h 73596"/>
                <a:gd name="connsiteX2" fmla="*/ 45783 w 46371"/>
                <a:gd name="connsiteY2" fmla="*/ 73597 h 73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71" h="73596">
                  <a:moveTo>
                    <a:pt x="45783" y="73597"/>
                  </a:moveTo>
                  <a:cubicBezTo>
                    <a:pt x="20383" y="56325"/>
                    <a:pt x="5334" y="31687"/>
                    <a:pt x="0" y="0"/>
                  </a:cubicBezTo>
                  <a:cubicBezTo>
                    <a:pt x="30226" y="13843"/>
                    <a:pt x="50102" y="34989"/>
                    <a:pt x="45783" y="735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0" name="Полилиния: фигура 369">
              <a:extLst>
                <a:ext uri="{FF2B5EF4-FFF2-40B4-BE49-F238E27FC236}">
                  <a16:creationId xmlns="" xmlns:a16="http://schemas.microsoft.com/office/drawing/2014/main" id="{584E20DC-3945-4037-BEE9-2491FAE21EDB}"/>
                </a:ext>
              </a:extLst>
            </p:cNvPr>
            <p:cNvSpPr/>
            <p:nvPr/>
          </p:nvSpPr>
          <p:spPr>
            <a:xfrm>
              <a:off x="10148506" y="435802"/>
              <a:ext cx="45784" cy="57277"/>
            </a:xfrm>
            <a:custGeom>
              <a:avLst/>
              <a:gdLst>
                <a:gd name="connsiteX0" fmla="*/ 0 w 45784"/>
                <a:gd name="connsiteY0" fmla="*/ 0 h 57277"/>
                <a:gd name="connsiteX1" fmla="*/ 45784 w 45784"/>
                <a:gd name="connsiteY1" fmla="*/ 57277 h 57277"/>
                <a:gd name="connsiteX2" fmla="*/ 0 w 45784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4" h="57277">
                  <a:moveTo>
                    <a:pt x="0" y="0"/>
                  </a:moveTo>
                  <a:cubicBezTo>
                    <a:pt x="28067" y="7239"/>
                    <a:pt x="42228" y="27369"/>
                    <a:pt x="45784" y="57277"/>
                  </a:cubicBezTo>
                  <a:cubicBezTo>
                    <a:pt x="30290" y="38418"/>
                    <a:pt x="9081" y="24765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1" name="Полилиния: фигура 370">
              <a:extLst>
                <a:ext uri="{FF2B5EF4-FFF2-40B4-BE49-F238E27FC236}">
                  <a16:creationId xmlns="" xmlns:a16="http://schemas.microsoft.com/office/drawing/2014/main" id="{9DB368D3-6C4B-4018-9376-3A210EC4379B}"/>
                </a:ext>
              </a:extLst>
            </p:cNvPr>
            <p:cNvSpPr/>
            <p:nvPr/>
          </p:nvSpPr>
          <p:spPr>
            <a:xfrm>
              <a:off x="5874385" y="5464328"/>
              <a:ext cx="1258693" cy="1559846"/>
            </a:xfrm>
            <a:custGeom>
              <a:avLst/>
              <a:gdLst>
                <a:gd name="connsiteX0" fmla="*/ 1197292 w 1258693"/>
                <a:gd name="connsiteY0" fmla="*/ 576392 h 1559846"/>
                <a:gd name="connsiteX1" fmla="*/ 1141031 w 1258693"/>
                <a:gd name="connsiteY1" fmla="*/ 619699 h 1559846"/>
                <a:gd name="connsiteX2" fmla="*/ 1116139 w 1258693"/>
                <a:gd name="connsiteY2" fmla="*/ 661102 h 1559846"/>
                <a:gd name="connsiteX3" fmla="*/ 1149731 w 1258693"/>
                <a:gd name="connsiteY3" fmla="*/ 683835 h 1559846"/>
                <a:gd name="connsiteX4" fmla="*/ 1178877 w 1258693"/>
                <a:gd name="connsiteY4" fmla="*/ 684660 h 1559846"/>
                <a:gd name="connsiteX5" fmla="*/ 1194308 w 1258693"/>
                <a:gd name="connsiteY5" fmla="*/ 690756 h 1559846"/>
                <a:gd name="connsiteX6" fmla="*/ 1189735 w 1258693"/>
                <a:gd name="connsiteY6" fmla="*/ 709235 h 1559846"/>
                <a:gd name="connsiteX7" fmla="*/ 1123696 w 1258693"/>
                <a:gd name="connsiteY7" fmla="*/ 770513 h 1559846"/>
                <a:gd name="connsiteX8" fmla="*/ 1098233 w 1258693"/>
                <a:gd name="connsiteY8" fmla="*/ 870970 h 1559846"/>
                <a:gd name="connsiteX9" fmla="*/ 1084707 w 1258693"/>
                <a:gd name="connsiteY9" fmla="*/ 902530 h 1559846"/>
                <a:gd name="connsiteX10" fmla="*/ 987107 w 1258693"/>
                <a:gd name="connsiteY10" fmla="*/ 955172 h 1559846"/>
                <a:gd name="connsiteX11" fmla="*/ 824928 w 1258693"/>
                <a:gd name="connsiteY11" fmla="*/ 914722 h 1559846"/>
                <a:gd name="connsiteX12" fmla="*/ 785368 w 1258693"/>
                <a:gd name="connsiteY12" fmla="*/ 882527 h 1559846"/>
                <a:gd name="connsiteX13" fmla="*/ 787082 w 1258693"/>
                <a:gd name="connsiteY13" fmla="*/ 882972 h 1559846"/>
                <a:gd name="connsiteX14" fmla="*/ 807148 w 1258693"/>
                <a:gd name="connsiteY14" fmla="*/ 896497 h 1559846"/>
                <a:gd name="connsiteX15" fmla="*/ 854709 w 1258693"/>
                <a:gd name="connsiteY15" fmla="*/ 984064 h 1559846"/>
                <a:gd name="connsiteX16" fmla="*/ 891540 w 1258693"/>
                <a:gd name="connsiteY16" fmla="*/ 977778 h 1559846"/>
                <a:gd name="connsiteX17" fmla="*/ 946150 w 1258693"/>
                <a:gd name="connsiteY17" fmla="*/ 994986 h 1559846"/>
                <a:gd name="connsiteX18" fmla="*/ 1025271 w 1258693"/>
                <a:gd name="connsiteY18" fmla="*/ 1024450 h 1559846"/>
                <a:gd name="connsiteX19" fmla="*/ 1075372 w 1258693"/>
                <a:gd name="connsiteY19" fmla="*/ 1067376 h 1559846"/>
                <a:gd name="connsiteX20" fmla="*/ 956500 w 1258693"/>
                <a:gd name="connsiteY20" fmla="*/ 1070361 h 1559846"/>
                <a:gd name="connsiteX21" fmla="*/ 934211 w 1258693"/>
                <a:gd name="connsiteY21" fmla="*/ 1057788 h 1559846"/>
                <a:gd name="connsiteX22" fmla="*/ 846899 w 1258693"/>
                <a:gd name="connsiteY22" fmla="*/ 1026356 h 1559846"/>
                <a:gd name="connsiteX23" fmla="*/ 809688 w 1258693"/>
                <a:gd name="connsiteY23" fmla="*/ 1024069 h 1559846"/>
                <a:gd name="connsiteX24" fmla="*/ 817943 w 1258693"/>
                <a:gd name="connsiteY24" fmla="*/ 1054867 h 1559846"/>
                <a:gd name="connsiteX25" fmla="*/ 853249 w 1258693"/>
                <a:gd name="connsiteY25" fmla="*/ 1176216 h 1559846"/>
                <a:gd name="connsiteX26" fmla="*/ 909828 w 1258693"/>
                <a:gd name="connsiteY26" fmla="*/ 1303344 h 1559846"/>
                <a:gd name="connsiteX27" fmla="*/ 938339 w 1258693"/>
                <a:gd name="connsiteY27" fmla="*/ 1308614 h 1559846"/>
                <a:gd name="connsiteX28" fmla="*/ 971296 w 1258693"/>
                <a:gd name="connsiteY28" fmla="*/ 1325188 h 1559846"/>
                <a:gd name="connsiteX29" fmla="*/ 984567 w 1258693"/>
                <a:gd name="connsiteY29" fmla="*/ 1341380 h 1559846"/>
                <a:gd name="connsiteX30" fmla="*/ 997458 w 1258693"/>
                <a:gd name="connsiteY30" fmla="*/ 1324298 h 1559846"/>
                <a:gd name="connsiteX31" fmla="*/ 979296 w 1258693"/>
                <a:gd name="connsiteY31" fmla="*/ 1239716 h 1559846"/>
                <a:gd name="connsiteX32" fmla="*/ 970788 w 1258693"/>
                <a:gd name="connsiteY32" fmla="*/ 1218508 h 1559846"/>
                <a:gd name="connsiteX33" fmla="*/ 966152 w 1258693"/>
                <a:gd name="connsiteY33" fmla="*/ 1147641 h 1559846"/>
                <a:gd name="connsiteX34" fmla="*/ 1002538 w 1258693"/>
                <a:gd name="connsiteY34" fmla="*/ 1106810 h 1559846"/>
                <a:gd name="connsiteX35" fmla="*/ 1077976 w 1258693"/>
                <a:gd name="connsiteY35" fmla="*/ 1183455 h 1559846"/>
                <a:gd name="connsiteX36" fmla="*/ 1079817 w 1258693"/>
                <a:gd name="connsiteY36" fmla="*/ 1191329 h 1559846"/>
                <a:gd name="connsiteX37" fmla="*/ 1119696 w 1258693"/>
                <a:gd name="connsiteY37" fmla="*/ 1319854 h 1559846"/>
                <a:gd name="connsiteX38" fmla="*/ 1129792 w 1258693"/>
                <a:gd name="connsiteY38" fmla="*/ 1311916 h 1559846"/>
                <a:gd name="connsiteX39" fmla="*/ 1205865 w 1258693"/>
                <a:gd name="connsiteY39" fmla="*/ 1267402 h 1559846"/>
                <a:gd name="connsiteX40" fmla="*/ 1258252 w 1258693"/>
                <a:gd name="connsiteY40" fmla="*/ 1320997 h 1559846"/>
                <a:gd name="connsiteX41" fmla="*/ 1225613 w 1258693"/>
                <a:gd name="connsiteY41" fmla="*/ 1370146 h 1559846"/>
                <a:gd name="connsiteX42" fmla="*/ 1149159 w 1258693"/>
                <a:gd name="connsiteY42" fmla="*/ 1392688 h 1559846"/>
                <a:gd name="connsiteX43" fmla="*/ 1092517 w 1258693"/>
                <a:gd name="connsiteY43" fmla="*/ 1357510 h 1559846"/>
                <a:gd name="connsiteX44" fmla="*/ 1071943 w 1258693"/>
                <a:gd name="connsiteY44" fmla="*/ 1406659 h 1559846"/>
                <a:gd name="connsiteX45" fmla="*/ 957198 w 1258693"/>
                <a:gd name="connsiteY45" fmla="*/ 1443299 h 1559846"/>
                <a:gd name="connsiteX46" fmla="*/ 874014 w 1258693"/>
                <a:gd name="connsiteY46" fmla="*/ 1331284 h 1559846"/>
                <a:gd name="connsiteX47" fmla="*/ 872046 w 1258693"/>
                <a:gd name="connsiteY47" fmla="*/ 1315282 h 1559846"/>
                <a:gd name="connsiteX48" fmla="*/ 814006 w 1258693"/>
                <a:gd name="connsiteY48" fmla="*/ 1164596 h 1559846"/>
                <a:gd name="connsiteX49" fmla="*/ 789241 w 1258693"/>
                <a:gd name="connsiteY49" fmla="*/ 1092840 h 1559846"/>
                <a:gd name="connsiteX50" fmla="*/ 769302 w 1258693"/>
                <a:gd name="connsiteY50" fmla="*/ 1071441 h 1559846"/>
                <a:gd name="connsiteX51" fmla="*/ 789749 w 1258693"/>
                <a:gd name="connsiteY51" fmla="*/ 1115573 h 1559846"/>
                <a:gd name="connsiteX52" fmla="*/ 787717 w 1258693"/>
                <a:gd name="connsiteY52" fmla="*/ 1176153 h 1559846"/>
                <a:gd name="connsiteX53" fmla="*/ 830897 w 1258693"/>
                <a:gd name="connsiteY53" fmla="*/ 1262831 h 1559846"/>
                <a:gd name="connsiteX54" fmla="*/ 848423 w 1258693"/>
                <a:gd name="connsiteY54" fmla="*/ 1292104 h 1559846"/>
                <a:gd name="connsiteX55" fmla="*/ 872490 w 1258693"/>
                <a:gd name="connsiteY55" fmla="*/ 1435043 h 1559846"/>
                <a:gd name="connsiteX56" fmla="*/ 792480 w 1258693"/>
                <a:gd name="connsiteY56" fmla="*/ 1507434 h 1559846"/>
                <a:gd name="connsiteX57" fmla="*/ 728281 w 1258693"/>
                <a:gd name="connsiteY57" fmla="*/ 1521975 h 1559846"/>
                <a:gd name="connsiteX58" fmla="*/ 636334 w 1258693"/>
                <a:gd name="connsiteY58" fmla="*/ 1557409 h 1559846"/>
                <a:gd name="connsiteX59" fmla="*/ 590867 w 1258693"/>
                <a:gd name="connsiteY59" fmla="*/ 1540581 h 1559846"/>
                <a:gd name="connsiteX60" fmla="*/ 481076 w 1258693"/>
                <a:gd name="connsiteY60" fmla="*/ 1513403 h 1559846"/>
                <a:gd name="connsiteX61" fmla="*/ 351917 w 1258693"/>
                <a:gd name="connsiteY61" fmla="*/ 1468127 h 1559846"/>
                <a:gd name="connsiteX62" fmla="*/ 351917 w 1258693"/>
                <a:gd name="connsiteY62" fmla="*/ 1459872 h 1559846"/>
                <a:gd name="connsiteX63" fmla="*/ 357568 w 1258693"/>
                <a:gd name="connsiteY63" fmla="*/ 1422598 h 1559846"/>
                <a:gd name="connsiteX64" fmla="*/ 397700 w 1258693"/>
                <a:gd name="connsiteY64" fmla="*/ 1382021 h 1559846"/>
                <a:gd name="connsiteX65" fmla="*/ 434721 w 1258693"/>
                <a:gd name="connsiteY65" fmla="*/ 1389196 h 1559846"/>
                <a:gd name="connsiteX66" fmla="*/ 545973 w 1258693"/>
                <a:gd name="connsiteY66" fmla="*/ 1428059 h 1559846"/>
                <a:gd name="connsiteX67" fmla="*/ 586359 w 1258693"/>
                <a:gd name="connsiteY67" fmla="*/ 1461840 h 1559846"/>
                <a:gd name="connsiteX68" fmla="*/ 548322 w 1258693"/>
                <a:gd name="connsiteY68" fmla="*/ 1407548 h 1559846"/>
                <a:gd name="connsiteX69" fmla="*/ 506349 w 1258693"/>
                <a:gd name="connsiteY69" fmla="*/ 1361320 h 1559846"/>
                <a:gd name="connsiteX70" fmla="*/ 478853 w 1258693"/>
                <a:gd name="connsiteY70" fmla="*/ 1301248 h 1559846"/>
                <a:gd name="connsiteX71" fmla="*/ 446087 w 1258693"/>
                <a:gd name="connsiteY71" fmla="*/ 1366844 h 1559846"/>
                <a:gd name="connsiteX72" fmla="*/ 359029 w 1258693"/>
                <a:gd name="connsiteY72" fmla="*/ 1299724 h 1559846"/>
                <a:gd name="connsiteX73" fmla="*/ 329057 w 1258693"/>
                <a:gd name="connsiteY73" fmla="*/ 1238954 h 1559846"/>
                <a:gd name="connsiteX74" fmla="*/ 328993 w 1258693"/>
                <a:gd name="connsiteY74" fmla="*/ 1222572 h 1559846"/>
                <a:gd name="connsiteX75" fmla="*/ 329057 w 1258693"/>
                <a:gd name="connsiteY75" fmla="*/ 1214316 h 1559846"/>
                <a:gd name="connsiteX76" fmla="*/ 367030 w 1258693"/>
                <a:gd name="connsiteY76" fmla="*/ 1198123 h 1559846"/>
                <a:gd name="connsiteX77" fmla="*/ 362458 w 1258693"/>
                <a:gd name="connsiteY77" fmla="*/ 1163834 h 1559846"/>
                <a:gd name="connsiteX78" fmla="*/ 336613 w 1258693"/>
                <a:gd name="connsiteY78" fmla="*/ 1157102 h 1559846"/>
                <a:gd name="connsiteX79" fmla="*/ 317627 w 1258693"/>
                <a:gd name="connsiteY79" fmla="*/ 1144275 h 1559846"/>
                <a:gd name="connsiteX80" fmla="*/ 222313 w 1258693"/>
                <a:gd name="connsiteY80" fmla="*/ 952505 h 1559846"/>
                <a:gd name="connsiteX81" fmla="*/ 255397 w 1258693"/>
                <a:gd name="connsiteY81" fmla="*/ 969015 h 1559846"/>
                <a:gd name="connsiteX82" fmla="*/ 323786 w 1258693"/>
                <a:gd name="connsiteY82" fmla="*/ 1037912 h 1559846"/>
                <a:gd name="connsiteX83" fmla="*/ 316547 w 1258693"/>
                <a:gd name="connsiteY83" fmla="*/ 1007940 h 1559846"/>
                <a:gd name="connsiteX84" fmla="*/ 301180 w 1258693"/>
                <a:gd name="connsiteY84" fmla="*/ 932375 h 1559846"/>
                <a:gd name="connsiteX85" fmla="*/ 246570 w 1258693"/>
                <a:gd name="connsiteY85" fmla="*/ 813248 h 1559846"/>
                <a:gd name="connsiteX86" fmla="*/ 191897 w 1258693"/>
                <a:gd name="connsiteY86" fmla="*/ 730571 h 1559846"/>
                <a:gd name="connsiteX87" fmla="*/ 132143 w 1258693"/>
                <a:gd name="connsiteY87" fmla="*/ 683581 h 1559846"/>
                <a:gd name="connsiteX88" fmla="*/ 117221 w 1258693"/>
                <a:gd name="connsiteY88" fmla="*/ 649926 h 1559846"/>
                <a:gd name="connsiteX89" fmla="*/ 119380 w 1258693"/>
                <a:gd name="connsiteY89" fmla="*/ 601030 h 1559846"/>
                <a:gd name="connsiteX90" fmla="*/ 116586 w 1258693"/>
                <a:gd name="connsiteY90" fmla="*/ 544769 h 1559846"/>
                <a:gd name="connsiteX91" fmla="*/ 69405 w 1258693"/>
                <a:gd name="connsiteY91" fmla="*/ 547118 h 1559846"/>
                <a:gd name="connsiteX92" fmla="*/ 17653 w 1258693"/>
                <a:gd name="connsiteY92" fmla="*/ 526735 h 1559846"/>
                <a:gd name="connsiteX93" fmla="*/ 34734 w 1258693"/>
                <a:gd name="connsiteY93" fmla="*/ 448947 h 1559846"/>
                <a:gd name="connsiteX94" fmla="*/ 53086 w 1258693"/>
                <a:gd name="connsiteY94" fmla="*/ 443613 h 1559846"/>
                <a:gd name="connsiteX95" fmla="*/ 88074 w 1258693"/>
                <a:gd name="connsiteY95" fmla="*/ 367667 h 1559846"/>
                <a:gd name="connsiteX96" fmla="*/ 72961 w 1258693"/>
                <a:gd name="connsiteY96" fmla="*/ 291085 h 1559846"/>
                <a:gd name="connsiteX97" fmla="*/ 43942 w 1258693"/>
                <a:gd name="connsiteY97" fmla="*/ 197994 h 1559846"/>
                <a:gd name="connsiteX98" fmla="*/ 24130 w 1258693"/>
                <a:gd name="connsiteY98" fmla="*/ 133605 h 1559846"/>
                <a:gd name="connsiteX99" fmla="*/ 61214 w 1258693"/>
                <a:gd name="connsiteY99" fmla="*/ 134049 h 1559846"/>
                <a:gd name="connsiteX100" fmla="*/ 140779 w 1258693"/>
                <a:gd name="connsiteY100" fmla="*/ 130049 h 1559846"/>
                <a:gd name="connsiteX101" fmla="*/ 171259 w 1258693"/>
                <a:gd name="connsiteY101" fmla="*/ 114935 h 1559846"/>
                <a:gd name="connsiteX102" fmla="*/ 220027 w 1258693"/>
                <a:gd name="connsiteY102" fmla="*/ 53912 h 1559846"/>
                <a:gd name="connsiteX103" fmla="*/ 297624 w 1258693"/>
                <a:gd name="connsiteY103" fmla="*/ 0 h 1559846"/>
                <a:gd name="connsiteX104" fmla="*/ 338328 w 1258693"/>
                <a:gd name="connsiteY104" fmla="*/ 17780 h 1559846"/>
                <a:gd name="connsiteX105" fmla="*/ 436435 w 1258693"/>
                <a:gd name="connsiteY105" fmla="*/ 87122 h 1559846"/>
                <a:gd name="connsiteX106" fmla="*/ 443039 w 1258693"/>
                <a:gd name="connsiteY106" fmla="*/ 131382 h 1559846"/>
                <a:gd name="connsiteX107" fmla="*/ 323596 w 1258693"/>
                <a:gd name="connsiteY107" fmla="*/ 185675 h 1559846"/>
                <a:gd name="connsiteX108" fmla="*/ 290639 w 1258693"/>
                <a:gd name="connsiteY108" fmla="*/ 153480 h 1559846"/>
                <a:gd name="connsiteX109" fmla="*/ 281749 w 1258693"/>
                <a:gd name="connsiteY109" fmla="*/ 115634 h 1559846"/>
                <a:gd name="connsiteX110" fmla="*/ 174561 w 1258693"/>
                <a:gd name="connsiteY110" fmla="*/ 243714 h 1559846"/>
                <a:gd name="connsiteX111" fmla="*/ 311848 w 1258693"/>
                <a:gd name="connsiteY111" fmla="*/ 205487 h 1559846"/>
                <a:gd name="connsiteX112" fmla="*/ 364871 w 1258693"/>
                <a:gd name="connsiteY112" fmla="*/ 172022 h 1559846"/>
                <a:gd name="connsiteX113" fmla="*/ 447865 w 1258693"/>
                <a:gd name="connsiteY113" fmla="*/ 129921 h 1559846"/>
                <a:gd name="connsiteX114" fmla="*/ 574040 w 1258693"/>
                <a:gd name="connsiteY114" fmla="*/ 83630 h 1559846"/>
                <a:gd name="connsiteX115" fmla="*/ 663003 w 1258693"/>
                <a:gd name="connsiteY115" fmla="*/ 64834 h 1559846"/>
                <a:gd name="connsiteX116" fmla="*/ 720090 w 1258693"/>
                <a:gd name="connsiteY116" fmla="*/ 109411 h 1559846"/>
                <a:gd name="connsiteX117" fmla="*/ 741807 w 1258693"/>
                <a:gd name="connsiteY117" fmla="*/ 228347 h 1559846"/>
                <a:gd name="connsiteX118" fmla="*/ 802132 w 1258693"/>
                <a:gd name="connsiteY118" fmla="*/ 295022 h 1559846"/>
                <a:gd name="connsiteX119" fmla="*/ 891921 w 1258693"/>
                <a:gd name="connsiteY119" fmla="*/ 278322 h 1559846"/>
                <a:gd name="connsiteX120" fmla="*/ 1004379 w 1258693"/>
                <a:gd name="connsiteY120" fmla="*/ 280735 h 1559846"/>
                <a:gd name="connsiteX121" fmla="*/ 1098486 w 1258693"/>
                <a:gd name="connsiteY121" fmla="*/ 290641 h 1559846"/>
                <a:gd name="connsiteX122" fmla="*/ 1188973 w 1258693"/>
                <a:gd name="connsiteY122" fmla="*/ 308103 h 1559846"/>
                <a:gd name="connsiteX123" fmla="*/ 1196340 w 1258693"/>
                <a:gd name="connsiteY123" fmla="*/ 317502 h 1559846"/>
                <a:gd name="connsiteX124" fmla="*/ 1201293 w 1258693"/>
                <a:gd name="connsiteY124" fmla="*/ 328042 h 1559846"/>
                <a:gd name="connsiteX125" fmla="*/ 1193609 w 1258693"/>
                <a:gd name="connsiteY125" fmla="*/ 367349 h 1559846"/>
                <a:gd name="connsiteX126" fmla="*/ 1158938 w 1258693"/>
                <a:gd name="connsiteY126" fmla="*/ 392622 h 1559846"/>
                <a:gd name="connsiteX127" fmla="*/ 1072515 w 1258693"/>
                <a:gd name="connsiteY127" fmla="*/ 426531 h 1559846"/>
                <a:gd name="connsiteX128" fmla="*/ 1025969 w 1258693"/>
                <a:gd name="connsiteY128" fmla="*/ 438978 h 1559846"/>
                <a:gd name="connsiteX129" fmla="*/ 1008316 w 1258693"/>
                <a:gd name="connsiteY129" fmla="*/ 431675 h 1559846"/>
                <a:gd name="connsiteX130" fmla="*/ 976566 w 1258693"/>
                <a:gd name="connsiteY130" fmla="*/ 439168 h 1559846"/>
                <a:gd name="connsiteX131" fmla="*/ 976821 w 1258693"/>
                <a:gd name="connsiteY131" fmla="*/ 457710 h 1559846"/>
                <a:gd name="connsiteX132" fmla="*/ 1008126 w 1258693"/>
                <a:gd name="connsiteY132" fmla="*/ 465584 h 1559846"/>
                <a:gd name="connsiteX133" fmla="*/ 1104772 w 1258693"/>
                <a:gd name="connsiteY133" fmla="*/ 479618 h 1559846"/>
                <a:gd name="connsiteX134" fmla="*/ 1111758 w 1258693"/>
                <a:gd name="connsiteY134" fmla="*/ 482285 h 1559846"/>
                <a:gd name="connsiteX135" fmla="*/ 1205421 w 1258693"/>
                <a:gd name="connsiteY135" fmla="*/ 561152 h 1559846"/>
                <a:gd name="connsiteX136" fmla="*/ 1197229 w 1258693"/>
                <a:gd name="connsiteY136" fmla="*/ 576392 h 155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258693" h="1559846">
                  <a:moveTo>
                    <a:pt x="1197292" y="576392"/>
                  </a:moveTo>
                  <a:cubicBezTo>
                    <a:pt x="1183958" y="598935"/>
                    <a:pt x="1166304" y="615635"/>
                    <a:pt x="1141031" y="619699"/>
                  </a:cubicBezTo>
                  <a:cubicBezTo>
                    <a:pt x="1117346" y="623510"/>
                    <a:pt x="1112329" y="640845"/>
                    <a:pt x="1116139" y="661102"/>
                  </a:cubicBezTo>
                  <a:cubicBezTo>
                    <a:pt x="1119441" y="678437"/>
                    <a:pt x="1125601" y="696027"/>
                    <a:pt x="1149731" y="683835"/>
                  </a:cubicBezTo>
                  <a:cubicBezTo>
                    <a:pt x="1157541" y="679898"/>
                    <a:pt x="1169098" y="685295"/>
                    <a:pt x="1178877" y="684660"/>
                  </a:cubicBezTo>
                  <a:cubicBezTo>
                    <a:pt x="1185418" y="684216"/>
                    <a:pt x="1191641" y="682184"/>
                    <a:pt x="1194308" y="690756"/>
                  </a:cubicBezTo>
                  <a:cubicBezTo>
                    <a:pt x="1196467" y="697678"/>
                    <a:pt x="1195260" y="705933"/>
                    <a:pt x="1189735" y="709235"/>
                  </a:cubicBezTo>
                  <a:cubicBezTo>
                    <a:pt x="1163955" y="724411"/>
                    <a:pt x="1157985" y="759273"/>
                    <a:pt x="1123696" y="770513"/>
                  </a:cubicBezTo>
                  <a:cubicBezTo>
                    <a:pt x="1075118" y="786451"/>
                    <a:pt x="1066927" y="835283"/>
                    <a:pt x="1098233" y="870970"/>
                  </a:cubicBezTo>
                  <a:cubicBezTo>
                    <a:pt x="1106423" y="887798"/>
                    <a:pt x="1097216" y="898593"/>
                    <a:pt x="1084707" y="902530"/>
                  </a:cubicBezTo>
                  <a:cubicBezTo>
                    <a:pt x="1049020" y="913769"/>
                    <a:pt x="1020064" y="938788"/>
                    <a:pt x="987107" y="955172"/>
                  </a:cubicBezTo>
                  <a:cubicBezTo>
                    <a:pt x="910844" y="993018"/>
                    <a:pt x="879221" y="984953"/>
                    <a:pt x="824928" y="914722"/>
                  </a:cubicBezTo>
                  <a:cubicBezTo>
                    <a:pt x="813561" y="899990"/>
                    <a:pt x="803084" y="886083"/>
                    <a:pt x="785368" y="882527"/>
                  </a:cubicBezTo>
                  <a:cubicBezTo>
                    <a:pt x="786003" y="882781"/>
                    <a:pt x="786510" y="883226"/>
                    <a:pt x="787082" y="882972"/>
                  </a:cubicBezTo>
                  <a:cubicBezTo>
                    <a:pt x="795846" y="884496"/>
                    <a:pt x="802957" y="888115"/>
                    <a:pt x="807148" y="896497"/>
                  </a:cubicBezTo>
                  <a:cubicBezTo>
                    <a:pt x="800227" y="939677"/>
                    <a:pt x="836359" y="956886"/>
                    <a:pt x="854709" y="984064"/>
                  </a:cubicBezTo>
                  <a:cubicBezTo>
                    <a:pt x="864870" y="999114"/>
                    <a:pt x="878776" y="978412"/>
                    <a:pt x="891540" y="977778"/>
                  </a:cubicBezTo>
                  <a:cubicBezTo>
                    <a:pt x="912368" y="973968"/>
                    <a:pt x="930973" y="977397"/>
                    <a:pt x="946150" y="994986"/>
                  </a:cubicBezTo>
                  <a:cubicBezTo>
                    <a:pt x="967613" y="1019878"/>
                    <a:pt x="994219" y="1026800"/>
                    <a:pt x="1025271" y="1024450"/>
                  </a:cubicBezTo>
                  <a:cubicBezTo>
                    <a:pt x="1052259" y="1022419"/>
                    <a:pt x="1076706" y="1028895"/>
                    <a:pt x="1075372" y="1067376"/>
                  </a:cubicBezTo>
                  <a:cubicBezTo>
                    <a:pt x="1046098" y="1093348"/>
                    <a:pt x="990028" y="1095190"/>
                    <a:pt x="956500" y="1070361"/>
                  </a:cubicBezTo>
                  <a:cubicBezTo>
                    <a:pt x="949325" y="1065091"/>
                    <a:pt x="943864" y="1054169"/>
                    <a:pt x="934211" y="1057788"/>
                  </a:cubicBezTo>
                  <a:cubicBezTo>
                    <a:pt x="897064" y="1071695"/>
                    <a:pt x="871346" y="1052581"/>
                    <a:pt x="846899" y="1026356"/>
                  </a:cubicBezTo>
                  <a:cubicBezTo>
                    <a:pt x="835914" y="1014544"/>
                    <a:pt x="821182" y="1010988"/>
                    <a:pt x="809688" y="1024069"/>
                  </a:cubicBezTo>
                  <a:cubicBezTo>
                    <a:pt x="798766" y="1036515"/>
                    <a:pt x="811466" y="1044961"/>
                    <a:pt x="817943" y="1054867"/>
                  </a:cubicBezTo>
                  <a:cubicBezTo>
                    <a:pt x="841756" y="1090935"/>
                    <a:pt x="846328" y="1135576"/>
                    <a:pt x="853249" y="1176216"/>
                  </a:cubicBezTo>
                  <a:cubicBezTo>
                    <a:pt x="861759" y="1226127"/>
                    <a:pt x="890270" y="1261497"/>
                    <a:pt x="909828" y="1303344"/>
                  </a:cubicBezTo>
                  <a:cubicBezTo>
                    <a:pt x="916685" y="1317948"/>
                    <a:pt x="927163" y="1316742"/>
                    <a:pt x="938339" y="1308614"/>
                  </a:cubicBezTo>
                  <a:cubicBezTo>
                    <a:pt x="957771" y="1294581"/>
                    <a:pt x="968946" y="1299787"/>
                    <a:pt x="971296" y="1325188"/>
                  </a:cubicBezTo>
                  <a:cubicBezTo>
                    <a:pt x="972121" y="1333824"/>
                    <a:pt x="974661" y="1342015"/>
                    <a:pt x="984567" y="1341380"/>
                  </a:cubicBezTo>
                  <a:cubicBezTo>
                    <a:pt x="994092" y="1340809"/>
                    <a:pt x="993140" y="1329760"/>
                    <a:pt x="997458" y="1324298"/>
                  </a:cubicBezTo>
                  <a:cubicBezTo>
                    <a:pt x="1027112" y="1286834"/>
                    <a:pt x="980947" y="1268926"/>
                    <a:pt x="979296" y="1239716"/>
                  </a:cubicBezTo>
                  <a:cubicBezTo>
                    <a:pt x="978852" y="1232287"/>
                    <a:pt x="968692" y="1222000"/>
                    <a:pt x="970788" y="1218508"/>
                  </a:cubicBezTo>
                  <a:cubicBezTo>
                    <a:pt x="986282" y="1193171"/>
                    <a:pt x="1008380" y="1171009"/>
                    <a:pt x="966152" y="1147641"/>
                  </a:cubicBezTo>
                  <a:cubicBezTo>
                    <a:pt x="956246" y="1142180"/>
                    <a:pt x="985773" y="1104207"/>
                    <a:pt x="1002538" y="1106810"/>
                  </a:cubicBezTo>
                  <a:cubicBezTo>
                    <a:pt x="1044892" y="1113287"/>
                    <a:pt x="1067943" y="1136719"/>
                    <a:pt x="1077976" y="1183455"/>
                  </a:cubicBezTo>
                  <a:cubicBezTo>
                    <a:pt x="1078547" y="1186059"/>
                    <a:pt x="1078610" y="1189107"/>
                    <a:pt x="1079817" y="1191329"/>
                  </a:cubicBezTo>
                  <a:cubicBezTo>
                    <a:pt x="1102233" y="1229810"/>
                    <a:pt x="1120076" y="1270133"/>
                    <a:pt x="1119696" y="1319854"/>
                  </a:cubicBezTo>
                  <a:cubicBezTo>
                    <a:pt x="1126490" y="1314647"/>
                    <a:pt x="1129601" y="1313504"/>
                    <a:pt x="1129792" y="1311916"/>
                  </a:cubicBezTo>
                  <a:cubicBezTo>
                    <a:pt x="1139634" y="1240606"/>
                    <a:pt x="1139063" y="1242320"/>
                    <a:pt x="1205865" y="1267402"/>
                  </a:cubicBezTo>
                  <a:cubicBezTo>
                    <a:pt x="1232725" y="1277499"/>
                    <a:pt x="1262697" y="1278071"/>
                    <a:pt x="1258252" y="1320997"/>
                  </a:cubicBezTo>
                  <a:cubicBezTo>
                    <a:pt x="1259713" y="1346841"/>
                    <a:pt x="1250696" y="1361510"/>
                    <a:pt x="1225613" y="1370146"/>
                  </a:cubicBezTo>
                  <a:cubicBezTo>
                    <a:pt x="1200277" y="1378909"/>
                    <a:pt x="1175384" y="1387100"/>
                    <a:pt x="1149159" y="1392688"/>
                  </a:cubicBezTo>
                  <a:cubicBezTo>
                    <a:pt x="1116838" y="1399547"/>
                    <a:pt x="1096898" y="1391355"/>
                    <a:pt x="1092517" y="1357510"/>
                  </a:cubicBezTo>
                  <a:cubicBezTo>
                    <a:pt x="1102677" y="1379544"/>
                    <a:pt x="1083309" y="1392117"/>
                    <a:pt x="1071943" y="1406659"/>
                  </a:cubicBezTo>
                  <a:cubicBezTo>
                    <a:pt x="1044829" y="1441330"/>
                    <a:pt x="996950" y="1446664"/>
                    <a:pt x="957198" y="1443299"/>
                  </a:cubicBezTo>
                  <a:cubicBezTo>
                    <a:pt x="886968" y="1437266"/>
                    <a:pt x="866775" y="1398658"/>
                    <a:pt x="874014" y="1331284"/>
                  </a:cubicBezTo>
                  <a:cubicBezTo>
                    <a:pt x="874585" y="1325950"/>
                    <a:pt x="874839" y="1319219"/>
                    <a:pt x="872046" y="1315282"/>
                  </a:cubicBezTo>
                  <a:cubicBezTo>
                    <a:pt x="839851" y="1270577"/>
                    <a:pt x="828929" y="1216984"/>
                    <a:pt x="814006" y="1164596"/>
                  </a:cubicBezTo>
                  <a:cubicBezTo>
                    <a:pt x="807148" y="1140656"/>
                    <a:pt x="785050" y="1122622"/>
                    <a:pt x="789241" y="1092840"/>
                  </a:cubicBezTo>
                  <a:cubicBezTo>
                    <a:pt x="790321" y="1085347"/>
                    <a:pt x="783335" y="1076140"/>
                    <a:pt x="769302" y="1071441"/>
                  </a:cubicBezTo>
                  <a:cubicBezTo>
                    <a:pt x="787654" y="1083759"/>
                    <a:pt x="790575" y="1098047"/>
                    <a:pt x="789749" y="1115573"/>
                  </a:cubicBezTo>
                  <a:cubicBezTo>
                    <a:pt x="788734" y="1135703"/>
                    <a:pt x="789368" y="1156340"/>
                    <a:pt x="787717" y="1176153"/>
                  </a:cubicBezTo>
                  <a:cubicBezTo>
                    <a:pt x="784352" y="1216666"/>
                    <a:pt x="797496" y="1244987"/>
                    <a:pt x="830897" y="1262831"/>
                  </a:cubicBezTo>
                  <a:cubicBezTo>
                    <a:pt x="842391" y="1268990"/>
                    <a:pt x="847979" y="1279213"/>
                    <a:pt x="848423" y="1292104"/>
                  </a:cubicBezTo>
                  <a:cubicBezTo>
                    <a:pt x="850328" y="1340999"/>
                    <a:pt x="860552" y="1387989"/>
                    <a:pt x="872490" y="1435043"/>
                  </a:cubicBezTo>
                  <a:cubicBezTo>
                    <a:pt x="880300" y="1465968"/>
                    <a:pt x="827087" y="1515561"/>
                    <a:pt x="792480" y="1507434"/>
                  </a:cubicBezTo>
                  <a:cubicBezTo>
                    <a:pt x="767207" y="1501464"/>
                    <a:pt x="747585" y="1508069"/>
                    <a:pt x="728281" y="1521975"/>
                  </a:cubicBezTo>
                  <a:cubicBezTo>
                    <a:pt x="700405" y="1542041"/>
                    <a:pt x="665860" y="1541343"/>
                    <a:pt x="636334" y="1557409"/>
                  </a:cubicBezTo>
                  <a:cubicBezTo>
                    <a:pt x="620903" y="1565790"/>
                    <a:pt x="604837" y="1550677"/>
                    <a:pt x="590867" y="1540581"/>
                  </a:cubicBezTo>
                  <a:cubicBezTo>
                    <a:pt x="557466" y="1516514"/>
                    <a:pt x="524065" y="1508259"/>
                    <a:pt x="481076" y="1513403"/>
                  </a:cubicBezTo>
                  <a:cubicBezTo>
                    <a:pt x="436689" y="1518736"/>
                    <a:pt x="385381" y="1514228"/>
                    <a:pt x="351917" y="1468127"/>
                  </a:cubicBezTo>
                  <a:cubicBezTo>
                    <a:pt x="351917" y="1465397"/>
                    <a:pt x="351917" y="1462602"/>
                    <a:pt x="351917" y="1459872"/>
                  </a:cubicBezTo>
                  <a:cubicBezTo>
                    <a:pt x="360934" y="1448633"/>
                    <a:pt x="357568" y="1435615"/>
                    <a:pt x="357568" y="1422598"/>
                  </a:cubicBezTo>
                  <a:cubicBezTo>
                    <a:pt x="357568" y="1387227"/>
                    <a:pt x="365760" y="1379608"/>
                    <a:pt x="397700" y="1382021"/>
                  </a:cubicBezTo>
                  <a:cubicBezTo>
                    <a:pt x="410273" y="1382973"/>
                    <a:pt x="424243" y="1381322"/>
                    <a:pt x="434721" y="1389196"/>
                  </a:cubicBezTo>
                  <a:cubicBezTo>
                    <a:pt x="468249" y="1414533"/>
                    <a:pt x="501459" y="1435996"/>
                    <a:pt x="545973" y="1428059"/>
                  </a:cubicBezTo>
                  <a:cubicBezTo>
                    <a:pt x="565340" y="1424566"/>
                    <a:pt x="570484" y="1453141"/>
                    <a:pt x="586359" y="1461840"/>
                  </a:cubicBezTo>
                  <a:cubicBezTo>
                    <a:pt x="588073" y="1428248"/>
                    <a:pt x="579628" y="1413517"/>
                    <a:pt x="548322" y="1407548"/>
                  </a:cubicBezTo>
                  <a:cubicBezTo>
                    <a:pt x="522160" y="1402595"/>
                    <a:pt x="508889" y="1392625"/>
                    <a:pt x="506349" y="1361320"/>
                  </a:cubicBezTo>
                  <a:cubicBezTo>
                    <a:pt x="504190" y="1334967"/>
                    <a:pt x="482980" y="1314773"/>
                    <a:pt x="478853" y="1301248"/>
                  </a:cubicBezTo>
                  <a:cubicBezTo>
                    <a:pt x="500126" y="1337761"/>
                    <a:pt x="495554" y="1350969"/>
                    <a:pt x="446087" y="1366844"/>
                  </a:cubicBezTo>
                  <a:cubicBezTo>
                    <a:pt x="389509" y="1385069"/>
                    <a:pt x="358521" y="1362462"/>
                    <a:pt x="359029" y="1299724"/>
                  </a:cubicBezTo>
                  <a:cubicBezTo>
                    <a:pt x="359283" y="1271657"/>
                    <a:pt x="344741" y="1255909"/>
                    <a:pt x="329057" y="1238954"/>
                  </a:cubicBezTo>
                  <a:cubicBezTo>
                    <a:pt x="329057" y="1233494"/>
                    <a:pt x="329057" y="1228033"/>
                    <a:pt x="328993" y="1222572"/>
                  </a:cubicBezTo>
                  <a:cubicBezTo>
                    <a:pt x="328993" y="1219841"/>
                    <a:pt x="328993" y="1217047"/>
                    <a:pt x="329057" y="1214316"/>
                  </a:cubicBezTo>
                  <a:cubicBezTo>
                    <a:pt x="343916" y="1214824"/>
                    <a:pt x="368363" y="1241304"/>
                    <a:pt x="367030" y="1198123"/>
                  </a:cubicBezTo>
                  <a:cubicBezTo>
                    <a:pt x="367792" y="1186376"/>
                    <a:pt x="364934" y="1175010"/>
                    <a:pt x="362458" y="1163834"/>
                  </a:cubicBezTo>
                  <a:cubicBezTo>
                    <a:pt x="358267" y="1144974"/>
                    <a:pt x="348615" y="1144402"/>
                    <a:pt x="336613" y="1157102"/>
                  </a:cubicBezTo>
                  <a:cubicBezTo>
                    <a:pt x="330073" y="1152911"/>
                    <a:pt x="320230" y="1150435"/>
                    <a:pt x="317627" y="1144275"/>
                  </a:cubicBezTo>
                  <a:cubicBezTo>
                    <a:pt x="289305" y="1078298"/>
                    <a:pt x="223901" y="1033594"/>
                    <a:pt x="222313" y="952505"/>
                  </a:cubicBezTo>
                  <a:cubicBezTo>
                    <a:pt x="240411" y="941582"/>
                    <a:pt x="247078" y="957775"/>
                    <a:pt x="255397" y="969015"/>
                  </a:cubicBezTo>
                  <a:cubicBezTo>
                    <a:pt x="275145" y="995621"/>
                    <a:pt x="295783" y="1021085"/>
                    <a:pt x="323786" y="1037912"/>
                  </a:cubicBezTo>
                  <a:cubicBezTo>
                    <a:pt x="325437" y="1027181"/>
                    <a:pt x="322961" y="1015941"/>
                    <a:pt x="316547" y="1007940"/>
                  </a:cubicBezTo>
                  <a:cubicBezTo>
                    <a:pt x="298323" y="985207"/>
                    <a:pt x="299910" y="961013"/>
                    <a:pt x="301180" y="932375"/>
                  </a:cubicBezTo>
                  <a:cubicBezTo>
                    <a:pt x="303212" y="884813"/>
                    <a:pt x="283464" y="841887"/>
                    <a:pt x="246570" y="813248"/>
                  </a:cubicBezTo>
                  <a:cubicBezTo>
                    <a:pt x="218948" y="791785"/>
                    <a:pt x="197675" y="770449"/>
                    <a:pt x="191897" y="730571"/>
                  </a:cubicBezTo>
                  <a:cubicBezTo>
                    <a:pt x="187515" y="699964"/>
                    <a:pt x="166370" y="678310"/>
                    <a:pt x="132143" y="683581"/>
                  </a:cubicBezTo>
                  <a:cubicBezTo>
                    <a:pt x="118554" y="676786"/>
                    <a:pt x="114617" y="665039"/>
                    <a:pt x="117221" y="649926"/>
                  </a:cubicBezTo>
                  <a:cubicBezTo>
                    <a:pt x="119951" y="633733"/>
                    <a:pt x="119634" y="617350"/>
                    <a:pt x="119380" y="601030"/>
                  </a:cubicBezTo>
                  <a:cubicBezTo>
                    <a:pt x="119062" y="582044"/>
                    <a:pt x="125730" y="559501"/>
                    <a:pt x="116586" y="544769"/>
                  </a:cubicBezTo>
                  <a:cubicBezTo>
                    <a:pt x="104521" y="525338"/>
                    <a:pt x="86233" y="549214"/>
                    <a:pt x="69405" y="547118"/>
                  </a:cubicBezTo>
                  <a:cubicBezTo>
                    <a:pt x="50038" y="544705"/>
                    <a:pt x="32385" y="543118"/>
                    <a:pt x="17653" y="526735"/>
                  </a:cubicBezTo>
                  <a:cubicBezTo>
                    <a:pt x="-10922" y="494921"/>
                    <a:pt x="-4509" y="463806"/>
                    <a:pt x="34734" y="448947"/>
                  </a:cubicBezTo>
                  <a:cubicBezTo>
                    <a:pt x="40767" y="446661"/>
                    <a:pt x="46863" y="444947"/>
                    <a:pt x="53086" y="443613"/>
                  </a:cubicBezTo>
                  <a:cubicBezTo>
                    <a:pt x="100584" y="433199"/>
                    <a:pt x="110871" y="412816"/>
                    <a:pt x="88074" y="367667"/>
                  </a:cubicBezTo>
                  <a:cubicBezTo>
                    <a:pt x="75628" y="342965"/>
                    <a:pt x="69723" y="320803"/>
                    <a:pt x="72961" y="291085"/>
                  </a:cubicBezTo>
                  <a:cubicBezTo>
                    <a:pt x="76580" y="258319"/>
                    <a:pt x="66548" y="221235"/>
                    <a:pt x="43942" y="197994"/>
                  </a:cubicBezTo>
                  <a:cubicBezTo>
                    <a:pt x="24257" y="177801"/>
                    <a:pt x="19939" y="158941"/>
                    <a:pt x="24130" y="133605"/>
                  </a:cubicBezTo>
                  <a:cubicBezTo>
                    <a:pt x="36576" y="119253"/>
                    <a:pt x="49530" y="125350"/>
                    <a:pt x="61214" y="134049"/>
                  </a:cubicBezTo>
                  <a:cubicBezTo>
                    <a:pt x="88963" y="154750"/>
                    <a:pt x="114998" y="151829"/>
                    <a:pt x="140779" y="130049"/>
                  </a:cubicBezTo>
                  <a:cubicBezTo>
                    <a:pt x="149669" y="122492"/>
                    <a:pt x="159766" y="116777"/>
                    <a:pt x="171259" y="114935"/>
                  </a:cubicBezTo>
                  <a:cubicBezTo>
                    <a:pt x="203898" y="109665"/>
                    <a:pt x="218821" y="88138"/>
                    <a:pt x="220027" y="53912"/>
                  </a:cubicBezTo>
                  <a:cubicBezTo>
                    <a:pt x="240093" y="26352"/>
                    <a:pt x="263207" y="3810"/>
                    <a:pt x="297624" y="0"/>
                  </a:cubicBezTo>
                  <a:cubicBezTo>
                    <a:pt x="309689" y="9779"/>
                    <a:pt x="323088" y="16320"/>
                    <a:pt x="338328" y="17780"/>
                  </a:cubicBezTo>
                  <a:cubicBezTo>
                    <a:pt x="367220" y="46800"/>
                    <a:pt x="389572" y="84138"/>
                    <a:pt x="436435" y="87122"/>
                  </a:cubicBezTo>
                  <a:cubicBezTo>
                    <a:pt x="456120" y="88329"/>
                    <a:pt x="459232" y="114427"/>
                    <a:pt x="443039" y="131382"/>
                  </a:cubicBezTo>
                  <a:cubicBezTo>
                    <a:pt x="410083" y="165926"/>
                    <a:pt x="364426" y="170879"/>
                    <a:pt x="323596" y="185675"/>
                  </a:cubicBezTo>
                  <a:cubicBezTo>
                    <a:pt x="307657" y="191453"/>
                    <a:pt x="294195" y="172911"/>
                    <a:pt x="290639" y="153480"/>
                  </a:cubicBezTo>
                  <a:cubicBezTo>
                    <a:pt x="288480" y="142050"/>
                    <a:pt x="291211" y="129350"/>
                    <a:pt x="281749" y="115634"/>
                  </a:cubicBezTo>
                  <a:cubicBezTo>
                    <a:pt x="276225" y="187580"/>
                    <a:pt x="207899" y="191961"/>
                    <a:pt x="174561" y="243714"/>
                  </a:cubicBezTo>
                  <a:cubicBezTo>
                    <a:pt x="225361" y="236094"/>
                    <a:pt x="274256" y="248222"/>
                    <a:pt x="311848" y="205487"/>
                  </a:cubicBezTo>
                  <a:cubicBezTo>
                    <a:pt x="326580" y="188786"/>
                    <a:pt x="343852" y="179007"/>
                    <a:pt x="364871" y="172022"/>
                  </a:cubicBezTo>
                  <a:cubicBezTo>
                    <a:pt x="393954" y="162434"/>
                    <a:pt x="423227" y="151893"/>
                    <a:pt x="447865" y="129921"/>
                  </a:cubicBezTo>
                  <a:cubicBezTo>
                    <a:pt x="484060" y="97727"/>
                    <a:pt x="526351" y="82360"/>
                    <a:pt x="574040" y="83630"/>
                  </a:cubicBezTo>
                  <a:cubicBezTo>
                    <a:pt x="604583" y="84455"/>
                    <a:pt x="631063" y="62294"/>
                    <a:pt x="663003" y="64834"/>
                  </a:cubicBezTo>
                  <a:cubicBezTo>
                    <a:pt x="692150" y="67120"/>
                    <a:pt x="709930" y="72771"/>
                    <a:pt x="720090" y="109411"/>
                  </a:cubicBezTo>
                  <a:cubicBezTo>
                    <a:pt x="731011" y="148908"/>
                    <a:pt x="739584" y="187580"/>
                    <a:pt x="741807" y="228347"/>
                  </a:cubicBezTo>
                  <a:cubicBezTo>
                    <a:pt x="744029" y="269178"/>
                    <a:pt x="776541" y="279846"/>
                    <a:pt x="802132" y="295022"/>
                  </a:cubicBezTo>
                  <a:cubicBezTo>
                    <a:pt x="844550" y="320041"/>
                    <a:pt x="858139" y="316041"/>
                    <a:pt x="891921" y="278322"/>
                  </a:cubicBezTo>
                  <a:cubicBezTo>
                    <a:pt x="922337" y="244285"/>
                    <a:pt x="971804" y="245365"/>
                    <a:pt x="1004379" y="280735"/>
                  </a:cubicBezTo>
                  <a:cubicBezTo>
                    <a:pt x="1042098" y="321756"/>
                    <a:pt x="1058862" y="323534"/>
                    <a:pt x="1098486" y="290641"/>
                  </a:cubicBezTo>
                  <a:cubicBezTo>
                    <a:pt x="1147127" y="250318"/>
                    <a:pt x="1153731" y="251588"/>
                    <a:pt x="1188973" y="308103"/>
                  </a:cubicBezTo>
                  <a:cubicBezTo>
                    <a:pt x="1191069" y="311533"/>
                    <a:pt x="1193736" y="314453"/>
                    <a:pt x="1196340" y="317502"/>
                  </a:cubicBezTo>
                  <a:cubicBezTo>
                    <a:pt x="1198689" y="320677"/>
                    <a:pt x="1200277" y="324233"/>
                    <a:pt x="1201293" y="328042"/>
                  </a:cubicBezTo>
                  <a:cubicBezTo>
                    <a:pt x="1204087" y="342330"/>
                    <a:pt x="1194816" y="353824"/>
                    <a:pt x="1193609" y="367349"/>
                  </a:cubicBezTo>
                  <a:cubicBezTo>
                    <a:pt x="1191514" y="389892"/>
                    <a:pt x="1178750" y="396750"/>
                    <a:pt x="1158938" y="392622"/>
                  </a:cubicBezTo>
                  <a:cubicBezTo>
                    <a:pt x="1123886" y="385320"/>
                    <a:pt x="1094296" y="393575"/>
                    <a:pt x="1072515" y="426531"/>
                  </a:cubicBezTo>
                  <a:cubicBezTo>
                    <a:pt x="1060831" y="444121"/>
                    <a:pt x="1044829" y="449391"/>
                    <a:pt x="1025969" y="438978"/>
                  </a:cubicBezTo>
                  <a:cubicBezTo>
                    <a:pt x="1020318" y="435866"/>
                    <a:pt x="1014603" y="432945"/>
                    <a:pt x="1008316" y="431675"/>
                  </a:cubicBezTo>
                  <a:cubicBezTo>
                    <a:pt x="996822" y="429325"/>
                    <a:pt x="985266" y="429008"/>
                    <a:pt x="976566" y="439168"/>
                  </a:cubicBezTo>
                  <a:cubicBezTo>
                    <a:pt x="971740" y="444756"/>
                    <a:pt x="972375" y="452059"/>
                    <a:pt x="976821" y="457710"/>
                  </a:cubicBezTo>
                  <a:cubicBezTo>
                    <a:pt x="985202" y="468505"/>
                    <a:pt x="996632" y="468822"/>
                    <a:pt x="1008126" y="465584"/>
                  </a:cubicBezTo>
                  <a:cubicBezTo>
                    <a:pt x="1042161" y="455805"/>
                    <a:pt x="1076706" y="441200"/>
                    <a:pt x="1104772" y="479618"/>
                  </a:cubicBezTo>
                  <a:cubicBezTo>
                    <a:pt x="1106170" y="481523"/>
                    <a:pt x="1109471" y="482666"/>
                    <a:pt x="1111758" y="482285"/>
                  </a:cubicBezTo>
                  <a:cubicBezTo>
                    <a:pt x="1170114" y="471426"/>
                    <a:pt x="1184021" y="521337"/>
                    <a:pt x="1205421" y="561152"/>
                  </a:cubicBezTo>
                  <a:cubicBezTo>
                    <a:pt x="1204721" y="567502"/>
                    <a:pt x="1201039" y="571947"/>
                    <a:pt x="1197229" y="576392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2" name="Полилиния: фигура 371">
              <a:extLst>
                <a:ext uri="{FF2B5EF4-FFF2-40B4-BE49-F238E27FC236}">
                  <a16:creationId xmlns="" xmlns:a16="http://schemas.microsoft.com/office/drawing/2014/main" id="{8A6DA785-C790-4120-ABC1-A1CCD9427913}"/>
                </a:ext>
              </a:extLst>
            </p:cNvPr>
            <p:cNvSpPr/>
            <p:nvPr/>
          </p:nvSpPr>
          <p:spPr>
            <a:xfrm>
              <a:off x="6226302" y="6493402"/>
              <a:ext cx="973030" cy="721273"/>
            </a:xfrm>
            <a:custGeom>
              <a:avLst/>
              <a:gdLst>
                <a:gd name="connsiteX0" fmla="*/ 0 w 973030"/>
                <a:gd name="connsiteY0" fmla="*/ 439180 h 721273"/>
                <a:gd name="connsiteX1" fmla="*/ 140589 w 973030"/>
                <a:gd name="connsiteY1" fmla="*/ 461151 h 721273"/>
                <a:gd name="connsiteX2" fmla="*/ 236029 w 973030"/>
                <a:gd name="connsiteY2" fmla="*/ 486932 h 721273"/>
                <a:gd name="connsiteX3" fmla="*/ 306705 w 973030"/>
                <a:gd name="connsiteY3" fmla="*/ 497474 h 721273"/>
                <a:gd name="connsiteX4" fmla="*/ 410654 w 973030"/>
                <a:gd name="connsiteY4" fmla="*/ 444514 h 721273"/>
                <a:gd name="connsiteX5" fmla="*/ 431229 w 973030"/>
                <a:gd name="connsiteY5" fmla="*/ 444577 h 721273"/>
                <a:gd name="connsiteX6" fmla="*/ 496379 w 973030"/>
                <a:gd name="connsiteY6" fmla="*/ 426099 h 721273"/>
                <a:gd name="connsiteX7" fmla="*/ 500570 w 973030"/>
                <a:gd name="connsiteY7" fmla="*/ 415875 h 721273"/>
                <a:gd name="connsiteX8" fmla="*/ 479361 w 973030"/>
                <a:gd name="connsiteY8" fmla="*/ 279540 h 721273"/>
                <a:gd name="connsiteX9" fmla="*/ 465201 w 973030"/>
                <a:gd name="connsiteY9" fmla="*/ 252362 h 721273"/>
                <a:gd name="connsiteX10" fmla="*/ 418529 w 973030"/>
                <a:gd name="connsiteY10" fmla="*/ 101866 h 721273"/>
                <a:gd name="connsiteX11" fmla="*/ 399669 w 973030"/>
                <a:gd name="connsiteY11" fmla="*/ 72466 h 721273"/>
                <a:gd name="connsiteX12" fmla="*/ 380746 w 973030"/>
                <a:gd name="connsiteY12" fmla="*/ 45224 h 721273"/>
                <a:gd name="connsiteX13" fmla="*/ 384873 w 973030"/>
                <a:gd name="connsiteY13" fmla="*/ 1536 h 721273"/>
                <a:gd name="connsiteX14" fmla="*/ 403161 w 973030"/>
                <a:gd name="connsiteY14" fmla="*/ 10109 h 721273"/>
                <a:gd name="connsiteX15" fmla="*/ 449326 w 973030"/>
                <a:gd name="connsiteY15" fmla="*/ 55765 h 721273"/>
                <a:gd name="connsiteX16" fmla="*/ 473646 w 973030"/>
                <a:gd name="connsiteY16" fmla="*/ 113932 h 721273"/>
                <a:gd name="connsiteX17" fmla="*/ 495300 w 973030"/>
                <a:gd name="connsiteY17" fmla="*/ 181496 h 721273"/>
                <a:gd name="connsiteX18" fmla="*/ 505904 w 973030"/>
                <a:gd name="connsiteY18" fmla="*/ 223724 h 721273"/>
                <a:gd name="connsiteX19" fmla="*/ 544767 w 973030"/>
                <a:gd name="connsiteY19" fmla="*/ 367424 h 721273"/>
                <a:gd name="connsiteX20" fmla="*/ 561975 w 973030"/>
                <a:gd name="connsiteY20" fmla="*/ 381966 h 721273"/>
                <a:gd name="connsiteX21" fmla="*/ 606552 w 973030"/>
                <a:gd name="connsiteY21" fmla="*/ 391174 h 721273"/>
                <a:gd name="connsiteX22" fmla="*/ 670751 w 973030"/>
                <a:gd name="connsiteY22" fmla="*/ 351676 h 721273"/>
                <a:gd name="connsiteX23" fmla="*/ 719138 w 973030"/>
                <a:gd name="connsiteY23" fmla="*/ 348946 h 721273"/>
                <a:gd name="connsiteX24" fmla="*/ 711073 w 973030"/>
                <a:gd name="connsiteY24" fmla="*/ 326658 h 721273"/>
                <a:gd name="connsiteX25" fmla="*/ 692404 w 973030"/>
                <a:gd name="connsiteY25" fmla="*/ 313767 h 721273"/>
                <a:gd name="connsiteX26" fmla="*/ 714502 w 973030"/>
                <a:gd name="connsiteY26" fmla="*/ 293574 h 721273"/>
                <a:gd name="connsiteX27" fmla="*/ 741617 w 973030"/>
                <a:gd name="connsiteY27" fmla="*/ 297955 h 721273"/>
                <a:gd name="connsiteX28" fmla="*/ 774509 w 973030"/>
                <a:gd name="connsiteY28" fmla="*/ 342977 h 721273"/>
                <a:gd name="connsiteX29" fmla="*/ 880364 w 973030"/>
                <a:gd name="connsiteY29" fmla="*/ 316244 h 721273"/>
                <a:gd name="connsiteX30" fmla="*/ 887285 w 973030"/>
                <a:gd name="connsiteY30" fmla="*/ 300559 h 721273"/>
                <a:gd name="connsiteX31" fmla="*/ 906590 w 973030"/>
                <a:gd name="connsiteY31" fmla="*/ 292050 h 721273"/>
                <a:gd name="connsiteX32" fmla="*/ 962660 w 973030"/>
                <a:gd name="connsiteY32" fmla="*/ 385967 h 721273"/>
                <a:gd name="connsiteX33" fmla="*/ 972947 w 973030"/>
                <a:gd name="connsiteY33" fmla="*/ 514873 h 721273"/>
                <a:gd name="connsiteX34" fmla="*/ 967613 w 973030"/>
                <a:gd name="connsiteY34" fmla="*/ 611202 h 721273"/>
                <a:gd name="connsiteX35" fmla="*/ 964120 w 973030"/>
                <a:gd name="connsiteY35" fmla="*/ 604027 h 721273"/>
                <a:gd name="connsiteX36" fmla="*/ 946341 w 973030"/>
                <a:gd name="connsiteY36" fmla="*/ 568150 h 721273"/>
                <a:gd name="connsiteX37" fmla="*/ 930529 w 973030"/>
                <a:gd name="connsiteY37" fmla="*/ 610758 h 721273"/>
                <a:gd name="connsiteX38" fmla="*/ 937704 w 973030"/>
                <a:gd name="connsiteY38" fmla="*/ 695976 h 721273"/>
                <a:gd name="connsiteX39" fmla="*/ 927291 w 973030"/>
                <a:gd name="connsiteY39" fmla="*/ 719915 h 721273"/>
                <a:gd name="connsiteX40" fmla="*/ 904304 w 973030"/>
                <a:gd name="connsiteY40" fmla="*/ 710707 h 721273"/>
                <a:gd name="connsiteX41" fmla="*/ 780352 w 973030"/>
                <a:gd name="connsiteY41" fmla="*/ 686513 h 721273"/>
                <a:gd name="connsiteX42" fmla="*/ 696658 w 973030"/>
                <a:gd name="connsiteY42" fmla="*/ 665241 h 721273"/>
                <a:gd name="connsiteX43" fmla="*/ 640207 w 973030"/>
                <a:gd name="connsiteY43" fmla="*/ 595137 h 721273"/>
                <a:gd name="connsiteX44" fmla="*/ 589090 w 973030"/>
                <a:gd name="connsiteY44" fmla="*/ 567006 h 721273"/>
                <a:gd name="connsiteX45" fmla="*/ 519938 w 973030"/>
                <a:gd name="connsiteY45" fmla="*/ 533288 h 721273"/>
                <a:gd name="connsiteX46" fmla="*/ 429578 w 973030"/>
                <a:gd name="connsiteY46" fmla="*/ 529477 h 721273"/>
                <a:gd name="connsiteX47" fmla="*/ 298767 w 973030"/>
                <a:gd name="connsiteY47" fmla="*/ 576404 h 721273"/>
                <a:gd name="connsiteX48" fmla="*/ 266319 w 973030"/>
                <a:gd name="connsiteY48" fmla="*/ 561291 h 721273"/>
                <a:gd name="connsiteX49" fmla="*/ 209614 w 973030"/>
                <a:gd name="connsiteY49" fmla="*/ 541035 h 721273"/>
                <a:gd name="connsiteX50" fmla="*/ 180911 w 973030"/>
                <a:gd name="connsiteY50" fmla="*/ 524651 h 721273"/>
                <a:gd name="connsiteX51" fmla="*/ 154622 w 973030"/>
                <a:gd name="connsiteY51" fmla="*/ 501855 h 721273"/>
                <a:gd name="connsiteX52" fmla="*/ 20002 w 973030"/>
                <a:gd name="connsiteY52" fmla="*/ 467564 h 721273"/>
                <a:gd name="connsiteX53" fmla="*/ 190 w 973030"/>
                <a:gd name="connsiteY53" fmla="*/ 439116 h 72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73030" h="721273">
                  <a:moveTo>
                    <a:pt x="0" y="439180"/>
                  </a:moveTo>
                  <a:cubicBezTo>
                    <a:pt x="43307" y="473153"/>
                    <a:pt x="90424" y="475185"/>
                    <a:pt x="140589" y="461151"/>
                  </a:cubicBezTo>
                  <a:cubicBezTo>
                    <a:pt x="175958" y="451245"/>
                    <a:pt x="209169" y="461151"/>
                    <a:pt x="236029" y="486932"/>
                  </a:cubicBezTo>
                  <a:cubicBezTo>
                    <a:pt x="258699" y="508776"/>
                    <a:pt x="276606" y="509157"/>
                    <a:pt x="306705" y="497474"/>
                  </a:cubicBezTo>
                  <a:cubicBezTo>
                    <a:pt x="343535" y="483186"/>
                    <a:pt x="376745" y="463627"/>
                    <a:pt x="410654" y="444514"/>
                  </a:cubicBezTo>
                  <a:cubicBezTo>
                    <a:pt x="418147" y="440323"/>
                    <a:pt x="424815" y="437656"/>
                    <a:pt x="431229" y="444577"/>
                  </a:cubicBezTo>
                  <a:cubicBezTo>
                    <a:pt x="462852" y="478487"/>
                    <a:pt x="476758" y="440260"/>
                    <a:pt x="496379" y="426099"/>
                  </a:cubicBezTo>
                  <a:cubicBezTo>
                    <a:pt x="498919" y="424258"/>
                    <a:pt x="501650" y="417336"/>
                    <a:pt x="500570" y="415875"/>
                  </a:cubicBezTo>
                  <a:cubicBezTo>
                    <a:pt x="469836" y="374600"/>
                    <a:pt x="485839" y="325007"/>
                    <a:pt x="479361" y="279540"/>
                  </a:cubicBezTo>
                  <a:cubicBezTo>
                    <a:pt x="477774" y="268174"/>
                    <a:pt x="475234" y="257633"/>
                    <a:pt x="465201" y="252362"/>
                  </a:cubicBezTo>
                  <a:cubicBezTo>
                    <a:pt x="402209" y="219088"/>
                    <a:pt x="411353" y="159906"/>
                    <a:pt x="418529" y="101866"/>
                  </a:cubicBezTo>
                  <a:cubicBezTo>
                    <a:pt x="420624" y="84785"/>
                    <a:pt x="432753" y="64910"/>
                    <a:pt x="399669" y="72466"/>
                  </a:cubicBezTo>
                  <a:cubicBezTo>
                    <a:pt x="383349" y="76212"/>
                    <a:pt x="379158" y="60845"/>
                    <a:pt x="380746" y="45224"/>
                  </a:cubicBezTo>
                  <a:cubicBezTo>
                    <a:pt x="382206" y="30619"/>
                    <a:pt x="383540" y="15950"/>
                    <a:pt x="384873" y="1536"/>
                  </a:cubicBezTo>
                  <a:cubicBezTo>
                    <a:pt x="395605" y="-5195"/>
                    <a:pt x="398018" y="12522"/>
                    <a:pt x="403161" y="10109"/>
                  </a:cubicBezTo>
                  <a:cubicBezTo>
                    <a:pt x="450914" y="-12561"/>
                    <a:pt x="445135" y="32651"/>
                    <a:pt x="449326" y="55765"/>
                  </a:cubicBezTo>
                  <a:cubicBezTo>
                    <a:pt x="453454" y="78308"/>
                    <a:pt x="460248" y="97231"/>
                    <a:pt x="473646" y="113932"/>
                  </a:cubicBezTo>
                  <a:cubicBezTo>
                    <a:pt x="489331" y="133553"/>
                    <a:pt x="496697" y="155587"/>
                    <a:pt x="495300" y="181496"/>
                  </a:cubicBezTo>
                  <a:cubicBezTo>
                    <a:pt x="494474" y="196609"/>
                    <a:pt x="494855" y="213373"/>
                    <a:pt x="505904" y="223724"/>
                  </a:cubicBezTo>
                  <a:cubicBezTo>
                    <a:pt x="547624" y="263094"/>
                    <a:pt x="550291" y="313894"/>
                    <a:pt x="544767" y="367424"/>
                  </a:cubicBezTo>
                  <a:cubicBezTo>
                    <a:pt x="543179" y="383173"/>
                    <a:pt x="553910" y="380315"/>
                    <a:pt x="561975" y="381966"/>
                  </a:cubicBezTo>
                  <a:cubicBezTo>
                    <a:pt x="576834" y="384950"/>
                    <a:pt x="592201" y="386348"/>
                    <a:pt x="606552" y="391174"/>
                  </a:cubicBezTo>
                  <a:cubicBezTo>
                    <a:pt x="655066" y="407430"/>
                    <a:pt x="657161" y="406731"/>
                    <a:pt x="670751" y="351676"/>
                  </a:cubicBezTo>
                  <a:cubicBezTo>
                    <a:pt x="691769" y="395555"/>
                    <a:pt x="705104" y="367869"/>
                    <a:pt x="719138" y="348946"/>
                  </a:cubicBezTo>
                  <a:cubicBezTo>
                    <a:pt x="727646" y="337516"/>
                    <a:pt x="726313" y="328880"/>
                    <a:pt x="711073" y="326658"/>
                  </a:cubicBezTo>
                  <a:cubicBezTo>
                    <a:pt x="702945" y="325451"/>
                    <a:pt x="690563" y="328880"/>
                    <a:pt x="692404" y="313767"/>
                  </a:cubicBezTo>
                  <a:cubicBezTo>
                    <a:pt x="693865" y="301575"/>
                    <a:pt x="705421" y="298083"/>
                    <a:pt x="714502" y="293574"/>
                  </a:cubicBezTo>
                  <a:cubicBezTo>
                    <a:pt x="724217" y="288685"/>
                    <a:pt x="734504" y="286399"/>
                    <a:pt x="741617" y="297955"/>
                  </a:cubicBezTo>
                  <a:cubicBezTo>
                    <a:pt x="751586" y="314148"/>
                    <a:pt x="751015" y="343422"/>
                    <a:pt x="774509" y="342977"/>
                  </a:cubicBezTo>
                  <a:cubicBezTo>
                    <a:pt x="810895" y="342342"/>
                    <a:pt x="846836" y="333643"/>
                    <a:pt x="880364" y="316244"/>
                  </a:cubicBezTo>
                  <a:cubicBezTo>
                    <a:pt x="887285" y="312624"/>
                    <a:pt x="888936" y="309004"/>
                    <a:pt x="887285" y="300559"/>
                  </a:cubicBezTo>
                  <a:cubicBezTo>
                    <a:pt x="880046" y="263157"/>
                    <a:pt x="898525" y="290843"/>
                    <a:pt x="906590" y="292050"/>
                  </a:cubicBezTo>
                  <a:cubicBezTo>
                    <a:pt x="961200" y="315862"/>
                    <a:pt x="960310" y="317260"/>
                    <a:pt x="962660" y="385967"/>
                  </a:cubicBezTo>
                  <a:cubicBezTo>
                    <a:pt x="964120" y="428957"/>
                    <a:pt x="971423" y="471438"/>
                    <a:pt x="972947" y="514873"/>
                  </a:cubicBezTo>
                  <a:cubicBezTo>
                    <a:pt x="974154" y="547893"/>
                    <a:pt x="961771" y="578817"/>
                    <a:pt x="967613" y="611202"/>
                  </a:cubicBezTo>
                  <a:cubicBezTo>
                    <a:pt x="966470" y="608789"/>
                    <a:pt x="965898" y="605551"/>
                    <a:pt x="964120" y="604027"/>
                  </a:cubicBezTo>
                  <a:cubicBezTo>
                    <a:pt x="953071" y="594502"/>
                    <a:pt x="972756" y="564657"/>
                    <a:pt x="946341" y="568150"/>
                  </a:cubicBezTo>
                  <a:cubicBezTo>
                    <a:pt x="923798" y="571070"/>
                    <a:pt x="930339" y="595391"/>
                    <a:pt x="930529" y="610758"/>
                  </a:cubicBezTo>
                  <a:cubicBezTo>
                    <a:pt x="930910" y="639206"/>
                    <a:pt x="935292" y="667590"/>
                    <a:pt x="937704" y="695976"/>
                  </a:cubicBezTo>
                  <a:cubicBezTo>
                    <a:pt x="938530" y="705881"/>
                    <a:pt x="937260" y="715597"/>
                    <a:pt x="927291" y="719915"/>
                  </a:cubicBezTo>
                  <a:cubicBezTo>
                    <a:pt x="917448" y="724169"/>
                    <a:pt x="911225" y="717692"/>
                    <a:pt x="904304" y="710707"/>
                  </a:cubicBezTo>
                  <a:cubicBezTo>
                    <a:pt x="867981" y="674004"/>
                    <a:pt x="825309" y="664226"/>
                    <a:pt x="780352" y="686513"/>
                  </a:cubicBezTo>
                  <a:cubicBezTo>
                    <a:pt x="745236" y="703976"/>
                    <a:pt x="721551" y="680799"/>
                    <a:pt x="696658" y="665241"/>
                  </a:cubicBezTo>
                  <a:cubicBezTo>
                    <a:pt x="671449" y="649366"/>
                    <a:pt x="652208" y="624855"/>
                    <a:pt x="640207" y="595137"/>
                  </a:cubicBezTo>
                  <a:cubicBezTo>
                    <a:pt x="630301" y="570625"/>
                    <a:pt x="615823" y="560974"/>
                    <a:pt x="589090" y="567006"/>
                  </a:cubicBezTo>
                  <a:cubicBezTo>
                    <a:pt x="560768" y="573420"/>
                    <a:pt x="532829" y="573547"/>
                    <a:pt x="519938" y="533288"/>
                  </a:cubicBezTo>
                  <a:cubicBezTo>
                    <a:pt x="512508" y="510110"/>
                    <a:pt x="452692" y="505855"/>
                    <a:pt x="429578" y="529477"/>
                  </a:cubicBezTo>
                  <a:cubicBezTo>
                    <a:pt x="391858" y="568022"/>
                    <a:pt x="343979" y="566562"/>
                    <a:pt x="298767" y="576404"/>
                  </a:cubicBezTo>
                  <a:cubicBezTo>
                    <a:pt x="285432" y="579326"/>
                    <a:pt x="272732" y="575515"/>
                    <a:pt x="266319" y="561291"/>
                  </a:cubicBezTo>
                  <a:cubicBezTo>
                    <a:pt x="253619" y="532970"/>
                    <a:pt x="234759" y="530621"/>
                    <a:pt x="209614" y="541035"/>
                  </a:cubicBezTo>
                  <a:cubicBezTo>
                    <a:pt x="197040" y="546241"/>
                    <a:pt x="177609" y="548972"/>
                    <a:pt x="180911" y="524651"/>
                  </a:cubicBezTo>
                  <a:cubicBezTo>
                    <a:pt x="184785" y="496330"/>
                    <a:pt x="171323" y="498616"/>
                    <a:pt x="154622" y="501855"/>
                  </a:cubicBezTo>
                  <a:cubicBezTo>
                    <a:pt x="105092" y="511507"/>
                    <a:pt x="63309" y="485853"/>
                    <a:pt x="20002" y="467564"/>
                  </a:cubicBezTo>
                  <a:cubicBezTo>
                    <a:pt x="8699" y="462802"/>
                    <a:pt x="3175" y="451499"/>
                    <a:pt x="190" y="43911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3" name="Полилиния: фигура 372">
              <a:extLst>
                <a:ext uri="{FF2B5EF4-FFF2-40B4-BE49-F238E27FC236}">
                  <a16:creationId xmlns="" xmlns:a16="http://schemas.microsoft.com/office/drawing/2014/main" id="{5B3638FB-F623-45D2-A46D-5EB74D67199D}"/>
                </a:ext>
              </a:extLst>
            </p:cNvPr>
            <p:cNvSpPr/>
            <p:nvPr/>
          </p:nvSpPr>
          <p:spPr>
            <a:xfrm>
              <a:off x="6622288" y="6292291"/>
              <a:ext cx="670305" cy="464395"/>
            </a:xfrm>
            <a:custGeom>
              <a:avLst/>
              <a:gdLst>
                <a:gd name="connsiteX0" fmla="*/ 53277 w 670305"/>
                <a:gd name="connsiteY0" fmla="*/ 75773 h 464395"/>
                <a:gd name="connsiteX1" fmla="*/ 22796 w 670305"/>
                <a:gd name="connsiteY1" fmla="*/ 67581 h 464395"/>
                <a:gd name="connsiteX2" fmla="*/ 0 w 670305"/>
                <a:gd name="connsiteY2" fmla="*/ 51198 h 464395"/>
                <a:gd name="connsiteX3" fmla="*/ 47498 w 670305"/>
                <a:gd name="connsiteY3" fmla="*/ 45102 h 464395"/>
                <a:gd name="connsiteX4" fmla="*/ 84201 w 670305"/>
                <a:gd name="connsiteY4" fmla="*/ 73614 h 464395"/>
                <a:gd name="connsiteX5" fmla="*/ 237490 w 670305"/>
                <a:gd name="connsiteY5" fmla="*/ 103078 h 464395"/>
                <a:gd name="connsiteX6" fmla="*/ 350330 w 670305"/>
                <a:gd name="connsiteY6" fmla="*/ 43070 h 464395"/>
                <a:gd name="connsiteX7" fmla="*/ 393827 w 670305"/>
                <a:gd name="connsiteY7" fmla="*/ 13289 h 464395"/>
                <a:gd name="connsiteX8" fmla="*/ 442531 w 670305"/>
                <a:gd name="connsiteY8" fmla="*/ 32783 h 464395"/>
                <a:gd name="connsiteX9" fmla="*/ 445833 w 670305"/>
                <a:gd name="connsiteY9" fmla="*/ 174643 h 464395"/>
                <a:gd name="connsiteX10" fmla="*/ 454914 w 670305"/>
                <a:gd name="connsiteY10" fmla="*/ 237889 h 464395"/>
                <a:gd name="connsiteX11" fmla="*/ 459168 w 670305"/>
                <a:gd name="connsiteY11" fmla="*/ 273259 h 464395"/>
                <a:gd name="connsiteX12" fmla="*/ 472694 w 670305"/>
                <a:gd name="connsiteY12" fmla="*/ 321900 h 464395"/>
                <a:gd name="connsiteX13" fmla="*/ 529717 w 670305"/>
                <a:gd name="connsiteY13" fmla="*/ 317392 h 464395"/>
                <a:gd name="connsiteX14" fmla="*/ 562737 w 670305"/>
                <a:gd name="connsiteY14" fmla="*/ 306025 h 464395"/>
                <a:gd name="connsiteX15" fmla="*/ 577532 w 670305"/>
                <a:gd name="connsiteY15" fmla="*/ 345967 h 464395"/>
                <a:gd name="connsiteX16" fmla="*/ 555244 w 670305"/>
                <a:gd name="connsiteY16" fmla="*/ 362795 h 464395"/>
                <a:gd name="connsiteX17" fmla="*/ 532320 w 670305"/>
                <a:gd name="connsiteY17" fmla="*/ 366287 h 464395"/>
                <a:gd name="connsiteX18" fmla="*/ 550672 w 670305"/>
                <a:gd name="connsiteY18" fmla="*/ 392639 h 464395"/>
                <a:gd name="connsiteX19" fmla="*/ 592265 w 670305"/>
                <a:gd name="connsiteY19" fmla="*/ 395624 h 464395"/>
                <a:gd name="connsiteX20" fmla="*/ 670306 w 670305"/>
                <a:gd name="connsiteY20" fmla="*/ 444075 h 464395"/>
                <a:gd name="connsiteX21" fmla="*/ 655066 w 670305"/>
                <a:gd name="connsiteY21" fmla="*/ 460458 h 464395"/>
                <a:gd name="connsiteX22" fmla="*/ 595884 w 670305"/>
                <a:gd name="connsiteY22" fmla="*/ 426295 h 464395"/>
                <a:gd name="connsiteX23" fmla="*/ 561022 w 670305"/>
                <a:gd name="connsiteY23" fmla="*/ 417785 h 464395"/>
                <a:gd name="connsiteX24" fmla="*/ 564197 w 670305"/>
                <a:gd name="connsiteY24" fmla="*/ 446297 h 464395"/>
                <a:gd name="connsiteX25" fmla="*/ 559435 w 670305"/>
                <a:gd name="connsiteY25" fmla="*/ 463061 h 464395"/>
                <a:gd name="connsiteX26" fmla="*/ 532956 w 670305"/>
                <a:gd name="connsiteY26" fmla="*/ 452965 h 464395"/>
                <a:gd name="connsiteX27" fmla="*/ 436880 w 670305"/>
                <a:gd name="connsiteY27" fmla="*/ 378288 h 464395"/>
                <a:gd name="connsiteX28" fmla="*/ 392176 w 670305"/>
                <a:gd name="connsiteY28" fmla="*/ 310724 h 464395"/>
                <a:gd name="connsiteX29" fmla="*/ 327406 w 670305"/>
                <a:gd name="connsiteY29" fmla="*/ 239540 h 464395"/>
                <a:gd name="connsiteX30" fmla="*/ 261747 w 670305"/>
                <a:gd name="connsiteY30" fmla="*/ 219157 h 464395"/>
                <a:gd name="connsiteX31" fmla="*/ 193421 w 670305"/>
                <a:gd name="connsiteY31" fmla="*/ 191089 h 464395"/>
                <a:gd name="connsiteX32" fmla="*/ 144526 w 670305"/>
                <a:gd name="connsiteY32" fmla="*/ 165880 h 464395"/>
                <a:gd name="connsiteX33" fmla="*/ 127191 w 670305"/>
                <a:gd name="connsiteY33" fmla="*/ 170643 h 464395"/>
                <a:gd name="connsiteX34" fmla="*/ 53086 w 670305"/>
                <a:gd name="connsiteY34" fmla="*/ 75836 h 464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0305" h="464395">
                  <a:moveTo>
                    <a:pt x="53277" y="75773"/>
                  </a:moveTo>
                  <a:cubicBezTo>
                    <a:pt x="44006" y="69232"/>
                    <a:pt x="33592" y="67708"/>
                    <a:pt x="22796" y="67581"/>
                  </a:cubicBezTo>
                  <a:cubicBezTo>
                    <a:pt x="12002" y="67264"/>
                    <a:pt x="953" y="67391"/>
                    <a:pt x="0" y="51198"/>
                  </a:cubicBezTo>
                  <a:cubicBezTo>
                    <a:pt x="13970" y="32275"/>
                    <a:pt x="30607" y="34625"/>
                    <a:pt x="47498" y="45102"/>
                  </a:cubicBezTo>
                  <a:cubicBezTo>
                    <a:pt x="60579" y="53230"/>
                    <a:pt x="73660" y="60914"/>
                    <a:pt x="84201" y="73614"/>
                  </a:cubicBezTo>
                  <a:cubicBezTo>
                    <a:pt x="141668" y="142639"/>
                    <a:pt x="165164" y="151148"/>
                    <a:pt x="237490" y="103078"/>
                  </a:cubicBezTo>
                  <a:cubicBezTo>
                    <a:pt x="274066" y="78757"/>
                    <a:pt x="313817" y="65168"/>
                    <a:pt x="350330" y="43070"/>
                  </a:cubicBezTo>
                  <a:cubicBezTo>
                    <a:pt x="370967" y="43388"/>
                    <a:pt x="379984" y="24401"/>
                    <a:pt x="393827" y="13289"/>
                  </a:cubicBezTo>
                  <a:cubicBezTo>
                    <a:pt x="421957" y="-9254"/>
                    <a:pt x="433197" y="-3348"/>
                    <a:pt x="442531" y="32783"/>
                  </a:cubicBezTo>
                  <a:cubicBezTo>
                    <a:pt x="454787" y="80028"/>
                    <a:pt x="468313" y="125303"/>
                    <a:pt x="445833" y="174643"/>
                  </a:cubicBezTo>
                  <a:cubicBezTo>
                    <a:pt x="437324" y="193312"/>
                    <a:pt x="448373" y="217315"/>
                    <a:pt x="454914" y="237889"/>
                  </a:cubicBezTo>
                  <a:cubicBezTo>
                    <a:pt x="458660" y="249573"/>
                    <a:pt x="464058" y="260876"/>
                    <a:pt x="459168" y="273259"/>
                  </a:cubicBezTo>
                  <a:cubicBezTo>
                    <a:pt x="451168" y="293770"/>
                    <a:pt x="453390" y="311169"/>
                    <a:pt x="472694" y="321900"/>
                  </a:cubicBezTo>
                  <a:cubicBezTo>
                    <a:pt x="492061" y="332759"/>
                    <a:pt x="511746" y="332568"/>
                    <a:pt x="529717" y="317392"/>
                  </a:cubicBezTo>
                  <a:cubicBezTo>
                    <a:pt x="539559" y="309073"/>
                    <a:pt x="548894" y="296309"/>
                    <a:pt x="562737" y="306025"/>
                  </a:cubicBezTo>
                  <a:cubicBezTo>
                    <a:pt x="575501" y="314915"/>
                    <a:pt x="578358" y="330472"/>
                    <a:pt x="577532" y="345967"/>
                  </a:cubicBezTo>
                  <a:cubicBezTo>
                    <a:pt x="576770" y="360826"/>
                    <a:pt x="570611" y="369398"/>
                    <a:pt x="555244" y="362795"/>
                  </a:cubicBezTo>
                  <a:cubicBezTo>
                    <a:pt x="546862" y="359175"/>
                    <a:pt x="536004" y="346792"/>
                    <a:pt x="532320" y="366287"/>
                  </a:cubicBezTo>
                  <a:cubicBezTo>
                    <a:pt x="529654" y="379939"/>
                    <a:pt x="537718" y="390481"/>
                    <a:pt x="550672" y="392639"/>
                  </a:cubicBezTo>
                  <a:cubicBezTo>
                    <a:pt x="564388" y="394925"/>
                    <a:pt x="578548" y="393465"/>
                    <a:pt x="592265" y="395624"/>
                  </a:cubicBezTo>
                  <a:cubicBezTo>
                    <a:pt x="624078" y="400641"/>
                    <a:pt x="655320" y="407498"/>
                    <a:pt x="670306" y="444075"/>
                  </a:cubicBezTo>
                  <a:cubicBezTo>
                    <a:pt x="665226" y="449535"/>
                    <a:pt x="660146" y="454997"/>
                    <a:pt x="655066" y="460458"/>
                  </a:cubicBezTo>
                  <a:cubicBezTo>
                    <a:pt x="633285" y="453219"/>
                    <a:pt x="612966" y="443947"/>
                    <a:pt x="595884" y="426295"/>
                  </a:cubicBezTo>
                  <a:cubicBezTo>
                    <a:pt x="587184" y="417278"/>
                    <a:pt x="572326" y="410356"/>
                    <a:pt x="561022" y="417785"/>
                  </a:cubicBezTo>
                  <a:cubicBezTo>
                    <a:pt x="549148" y="425659"/>
                    <a:pt x="561022" y="436835"/>
                    <a:pt x="564197" y="446297"/>
                  </a:cubicBezTo>
                  <a:cubicBezTo>
                    <a:pt x="566547" y="453346"/>
                    <a:pt x="566992" y="460458"/>
                    <a:pt x="559435" y="463061"/>
                  </a:cubicBezTo>
                  <a:cubicBezTo>
                    <a:pt x="548704" y="466745"/>
                    <a:pt x="535940" y="462617"/>
                    <a:pt x="532956" y="452965"/>
                  </a:cubicBezTo>
                  <a:cubicBezTo>
                    <a:pt x="517461" y="402419"/>
                    <a:pt x="473393" y="396576"/>
                    <a:pt x="436880" y="378288"/>
                  </a:cubicBezTo>
                  <a:cubicBezTo>
                    <a:pt x="410528" y="365080"/>
                    <a:pt x="398526" y="336060"/>
                    <a:pt x="392176" y="310724"/>
                  </a:cubicBezTo>
                  <a:cubicBezTo>
                    <a:pt x="382270" y="271163"/>
                    <a:pt x="359981" y="251669"/>
                    <a:pt x="327406" y="239540"/>
                  </a:cubicBezTo>
                  <a:cubicBezTo>
                    <a:pt x="308419" y="221951"/>
                    <a:pt x="288417" y="212108"/>
                    <a:pt x="261747" y="219157"/>
                  </a:cubicBezTo>
                  <a:cubicBezTo>
                    <a:pt x="234315" y="226459"/>
                    <a:pt x="210185" y="219982"/>
                    <a:pt x="193421" y="191089"/>
                  </a:cubicBezTo>
                  <a:cubicBezTo>
                    <a:pt x="182880" y="172992"/>
                    <a:pt x="165036" y="164864"/>
                    <a:pt x="144526" y="165880"/>
                  </a:cubicBezTo>
                  <a:cubicBezTo>
                    <a:pt x="139382" y="170452"/>
                    <a:pt x="132017" y="174516"/>
                    <a:pt x="127191" y="170643"/>
                  </a:cubicBezTo>
                  <a:cubicBezTo>
                    <a:pt x="95504" y="145496"/>
                    <a:pt x="64453" y="119461"/>
                    <a:pt x="53086" y="75836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4" name="Полилиния: фигура 373">
              <a:extLst>
                <a:ext uri="{FF2B5EF4-FFF2-40B4-BE49-F238E27FC236}">
                  <a16:creationId xmlns="" xmlns:a16="http://schemas.microsoft.com/office/drawing/2014/main" id="{44653B27-F1E6-465D-84EC-E584B2D6D8FF}"/>
                </a:ext>
              </a:extLst>
            </p:cNvPr>
            <p:cNvSpPr/>
            <p:nvPr/>
          </p:nvSpPr>
          <p:spPr>
            <a:xfrm>
              <a:off x="11392042" y="4116062"/>
              <a:ext cx="670433" cy="1064548"/>
            </a:xfrm>
            <a:custGeom>
              <a:avLst/>
              <a:gdLst>
                <a:gd name="connsiteX0" fmla="*/ 517065 w 670433"/>
                <a:gd name="connsiteY0" fmla="*/ 1025240 h 1064548"/>
                <a:gd name="connsiteX1" fmla="*/ 486331 w 670433"/>
                <a:gd name="connsiteY1" fmla="*/ 1063403 h 1064548"/>
                <a:gd name="connsiteX2" fmla="*/ 341869 w 670433"/>
                <a:gd name="connsiteY2" fmla="*/ 1000665 h 1064548"/>
                <a:gd name="connsiteX3" fmla="*/ 280909 w 670433"/>
                <a:gd name="connsiteY3" fmla="*/ 884460 h 1064548"/>
                <a:gd name="connsiteX4" fmla="*/ 266622 w 670433"/>
                <a:gd name="connsiteY4" fmla="*/ 852964 h 1064548"/>
                <a:gd name="connsiteX5" fmla="*/ 218679 w 670433"/>
                <a:gd name="connsiteY5" fmla="*/ 731043 h 1064548"/>
                <a:gd name="connsiteX6" fmla="*/ 218362 w 670433"/>
                <a:gd name="connsiteY6" fmla="*/ 719105 h 1064548"/>
                <a:gd name="connsiteX7" fmla="*/ 187627 w 670433"/>
                <a:gd name="connsiteY7" fmla="*/ 635221 h 1064548"/>
                <a:gd name="connsiteX8" fmla="*/ 170355 w 670433"/>
                <a:gd name="connsiteY8" fmla="*/ 601376 h 1064548"/>
                <a:gd name="connsiteX9" fmla="*/ 118603 w 670433"/>
                <a:gd name="connsiteY9" fmla="*/ 526318 h 1064548"/>
                <a:gd name="connsiteX10" fmla="*/ 89266 w 670433"/>
                <a:gd name="connsiteY10" fmla="*/ 451006 h 1064548"/>
                <a:gd name="connsiteX11" fmla="*/ 70597 w 670433"/>
                <a:gd name="connsiteY11" fmla="*/ 349724 h 1064548"/>
                <a:gd name="connsiteX12" fmla="*/ 53135 w 670433"/>
                <a:gd name="connsiteY12" fmla="*/ 282731 h 1064548"/>
                <a:gd name="connsiteX13" fmla="*/ 2906 w 670433"/>
                <a:gd name="connsiteY13" fmla="*/ 65877 h 1064548"/>
                <a:gd name="connsiteX14" fmla="*/ 429 w 670433"/>
                <a:gd name="connsiteY14" fmla="*/ 58130 h 1064548"/>
                <a:gd name="connsiteX15" fmla="*/ 7859 w 670433"/>
                <a:gd name="connsiteY15" fmla="*/ 27650 h 1064548"/>
                <a:gd name="connsiteX16" fmla="*/ 60374 w 670433"/>
                <a:gd name="connsiteY16" fmla="*/ 11966 h 1064548"/>
                <a:gd name="connsiteX17" fmla="*/ 82599 w 670433"/>
                <a:gd name="connsiteY17" fmla="*/ 27015 h 1064548"/>
                <a:gd name="connsiteX18" fmla="*/ 167815 w 670433"/>
                <a:gd name="connsiteY18" fmla="*/ 144300 h 1064548"/>
                <a:gd name="connsiteX19" fmla="*/ 235633 w 670433"/>
                <a:gd name="connsiteY19" fmla="*/ 230534 h 1064548"/>
                <a:gd name="connsiteX20" fmla="*/ 285989 w 670433"/>
                <a:gd name="connsiteY20" fmla="*/ 317212 h 1064548"/>
                <a:gd name="connsiteX21" fmla="*/ 309293 w 670433"/>
                <a:gd name="connsiteY21" fmla="*/ 327054 h 1064548"/>
                <a:gd name="connsiteX22" fmla="*/ 344409 w 670433"/>
                <a:gd name="connsiteY22" fmla="*/ 365916 h 1064548"/>
                <a:gd name="connsiteX23" fmla="*/ 374381 w 670433"/>
                <a:gd name="connsiteY23" fmla="*/ 415256 h 1064548"/>
                <a:gd name="connsiteX24" fmla="*/ 383842 w 670433"/>
                <a:gd name="connsiteY24" fmla="*/ 465167 h 1064548"/>
                <a:gd name="connsiteX25" fmla="*/ 379525 w 670433"/>
                <a:gd name="connsiteY25" fmla="*/ 476280 h 1064548"/>
                <a:gd name="connsiteX26" fmla="*/ 359331 w 670433"/>
                <a:gd name="connsiteY26" fmla="*/ 499838 h 1064548"/>
                <a:gd name="connsiteX27" fmla="*/ 334820 w 670433"/>
                <a:gd name="connsiteY27" fmla="*/ 468342 h 1064548"/>
                <a:gd name="connsiteX28" fmla="*/ 330122 w 670433"/>
                <a:gd name="connsiteY28" fmla="*/ 353216 h 1064548"/>
                <a:gd name="connsiteX29" fmla="*/ 258366 w 670433"/>
                <a:gd name="connsiteY29" fmla="*/ 333213 h 1064548"/>
                <a:gd name="connsiteX30" fmla="*/ 202740 w 670433"/>
                <a:gd name="connsiteY30" fmla="*/ 272380 h 1064548"/>
                <a:gd name="connsiteX31" fmla="*/ 175118 w 670433"/>
                <a:gd name="connsiteY31" fmla="*/ 296002 h 1064548"/>
                <a:gd name="connsiteX32" fmla="*/ 262367 w 670433"/>
                <a:gd name="connsiteY32" fmla="*/ 442751 h 1064548"/>
                <a:gd name="connsiteX33" fmla="*/ 318501 w 670433"/>
                <a:gd name="connsiteY33" fmla="*/ 508284 h 1064548"/>
                <a:gd name="connsiteX34" fmla="*/ 362506 w 670433"/>
                <a:gd name="connsiteY34" fmla="*/ 524667 h 1064548"/>
                <a:gd name="connsiteX35" fmla="*/ 421180 w 670433"/>
                <a:gd name="connsiteY35" fmla="*/ 579087 h 1064548"/>
                <a:gd name="connsiteX36" fmla="*/ 451724 w 670433"/>
                <a:gd name="connsiteY36" fmla="*/ 737838 h 1064548"/>
                <a:gd name="connsiteX37" fmla="*/ 491412 w 670433"/>
                <a:gd name="connsiteY37" fmla="*/ 748252 h 1064548"/>
                <a:gd name="connsiteX38" fmla="*/ 535480 w 670433"/>
                <a:gd name="connsiteY38" fmla="*/ 729773 h 1064548"/>
                <a:gd name="connsiteX39" fmla="*/ 657718 w 670433"/>
                <a:gd name="connsiteY39" fmla="*/ 782732 h 1064548"/>
                <a:gd name="connsiteX40" fmla="*/ 648193 w 670433"/>
                <a:gd name="connsiteY40" fmla="*/ 833088 h 1064548"/>
                <a:gd name="connsiteX41" fmla="*/ 615935 w 670433"/>
                <a:gd name="connsiteY41" fmla="*/ 845407 h 1064548"/>
                <a:gd name="connsiteX42" fmla="*/ 554975 w 670433"/>
                <a:gd name="connsiteY42" fmla="*/ 845407 h 1064548"/>
                <a:gd name="connsiteX43" fmla="*/ 554975 w 670433"/>
                <a:gd name="connsiteY43" fmla="*/ 845407 h 1064548"/>
                <a:gd name="connsiteX44" fmla="*/ 477441 w 670433"/>
                <a:gd name="connsiteY44" fmla="*/ 797972 h 1064548"/>
                <a:gd name="connsiteX45" fmla="*/ 455852 w 670433"/>
                <a:gd name="connsiteY45" fmla="*/ 812768 h 1064548"/>
                <a:gd name="connsiteX46" fmla="*/ 478775 w 670433"/>
                <a:gd name="connsiteY46" fmla="*/ 886365 h 1064548"/>
                <a:gd name="connsiteX47" fmla="*/ 505318 w 670433"/>
                <a:gd name="connsiteY47" fmla="*/ 950564 h 1064548"/>
                <a:gd name="connsiteX48" fmla="*/ 494015 w 670433"/>
                <a:gd name="connsiteY48" fmla="*/ 1000919 h 1064548"/>
                <a:gd name="connsiteX49" fmla="*/ 516875 w 670433"/>
                <a:gd name="connsiteY49" fmla="*/ 1025494 h 106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0433" h="1064548">
                  <a:moveTo>
                    <a:pt x="517065" y="1025240"/>
                  </a:moveTo>
                  <a:cubicBezTo>
                    <a:pt x="528178" y="1057879"/>
                    <a:pt x="521638" y="1068293"/>
                    <a:pt x="486331" y="1063403"/>
                  </a:cubicBezTo>
                  <a:cubicBezTo>
                    <a:pt x="432229" y="1055910"/>
                    <a:pt x="391399" y="1017556"/>
                    <a:pt x="341869" y="1000665"/>
                  </a:cubicBezTo>
                  <a:cubicBezTo>
                    <a:pt x="306880" y="970820"/>
                    <a:pt x="287068" y="931514"/>
                    <a:pt x="280909" y="884460"/>
                  </a:cubicBezTo>
                  <a:cubicBezTo>
                    <a:pt x="279258" y="871760"/>
                    <a:pt x="273861" y="860583"/>
                    <a:pt x="266622" y="852964"/>
                  </a:cubicBezTo>
                  <a:cubicBezTo>
                    <a:pt x="234617" y="819118"/>
                    <a:pt x="235888" y="771048"/>
                    <a:pt x="218679" y="731043"/>
                  </a:cubicBezTo>
                  <a:cubicBezTo>
                    <a:pt x="218362" y="727106"/>
                    <a:pt x="218298" y="723105"/>
                    <a:pt x="218362" y="719105"/>
                  </a:cubicBezTo>
                  <a:cubicBezTo>
                    <a:pt x="213281" y="688942"/>
                    <a:pt x="223441" y="652430"/>
                    <a:pt x="187627" y="635221"/>
                  </a:cubicBezTo>
                  <a:cubicBezTo>
                    <a:pt x="174039" y="628553"/>
                    <a:pt x="172261" y="614901"/>
                    <a:pt x="170355" y="601376"/>
                  </a:cubicBezTo>
                  <a:cubicBezTo>
                    <a:pt x="165402" y="566514"/>
                    <a:pt x="147813" y="542764"/>
                    <a:pt x="118603" y="526318"/>
                  </a:cubicBezTo>
                  <a:cubicBezTo>
                    <a:pt x="82916" y="506188"/>
                    <a:pt x="75360" y="490694"/>
                    <a:pt x="89266" y="451006"/>
                  </a:cubicBezTo>
                  <a:cubicBezTo>
                    <a:pt x="103300" y="411065"/>
                    <a:pt x="93584" y="377600"/>
                    <a:pt x="70597" y="349724"/>
                  </a:cubicBezTo>
                  <a:cubicBezTo>
                    <a:pt x="53135" y="328514"/>
                    <a:pt x="48626" y="306543"/>
                    <a:pt x="53135" y="282731"/>
                  </a:cubicBezTo>
                  <a:cubicBezTo>
                    <a:pt x="68375" y="201450"/>
                    <a:pt x="47483" y="130774"/>
                    <a:pt x="2906" y="65877"/>
                  </a:cubicBezTo>
                  <a:cubicBezTo>
                    <a:pt x="1445" y="63782"/>
                    <a:pt x="1128" y="60861"/>
                    <a:pt x="429" y="58130"/>
                  </a:cubicBezTo>
                  <a:cubicBezTo>
                    <a:pt x="-1412" y="46700"/>
                    <a:pt x="2969" y="37302"/>
                    <a:pt x="7859" y="27650"/>
                  </a:cubicBezTo>
                  <a:cubicBezTo>
                    <a:pt x="23925" y="-4100"/>
                    <a:pt x="33259" y="-7339"/>
                    <a:pt x="60374" y="11966"/>
                  </a:cubicBezTo>
                  <a:cubicBezTo>
                    <a:pt x="67676" y="17173"/>
                    <a:pt x="74978" y="22316"/>
                    <a:pt x="82599" y="27015"/>
                  </a:cubicBezTo>
                  <a:cubicBezTo>
                    <a:pt x="105331" y="71084"/>
                    <a:pt x="137463" y="106517"/>
                    <a:pt x="167815" y="144300"/>
                  </a:cubicBezTo>
                  <a:cubicBezTo>
                    <a:pt x="189977" y="171923"/>
                    <a:pt x="220902" y="193322"/>
                    <a:pt x="235633" y="230534"/>
                  </a:cubicBezTo>
                  <a:cubicBezTo>
                    <a:pt x="247762" y="261141"/>
                    <a:pt x="276972" y="282413"/>
                    <a:pt x="285989" y="317212"/>
                  </a:cubicBezTo>
                  <a:cubicBezTo>
                    <a:pt x="288339" y="326165"/>
                    <a:pt x="300086" y="328768"/>
                    <a:pt x="309293" y="327054"/>
                  </a:cubicBezTo>
                  <a:cubicBezTo>
                    <a:pt x="338948" y="321593"/>
                    <a:pt x="350568" y="335563"/>
                    <a:pt x="344409" y="365916"/>
                  </a:cubicBezTo>
                  <a:cubicBezTo>
                    <a:pt x="338630" y="394364"/>
                    <a:pt x="355776" y="404461"/>
                    <a:pt x="374381" y="415256"/>
                  </a:cubicBezTo>
                  <a:cubicBezTo>
                    <a:pt x="409560" y="435639"/>
                    <a:pt x="409306" y="435894"/>
                    <a:pt x="383842" y="465167"/>
                  </a:cubicBezTo>
                  <a:cubicBezTo>
                    <a:pt x="381429" y="467898"/>
                    <a:pt x="380667" y="472470"/>
                    <a:pt x="379525" y="476280"/>
                  </a:cubicBezTo>
                  <a:cubicBezTo>
                    <a:pt x="376095" y="487646"/>
                    <a:pt x="375270" y="503712"/>
                    <a:pt x="359331" y="499838"/>
                  </a:cubicBezTo>
                  <a:cubicBezTo>
                    <a:pt x="345425" y="496473"/>
                    <a:pt x="335900" y="486948"/>
                    <a:pt x="334820" y="468342"/>
                  </a:cubicBezTo>
                  <a:cubicBezTo>
                    <a:pt x="332789" y="433036"/>
                    <a:pt x="304277" y="402429"/>
                    <a:pt x="330122" y="353216"/>
                  </a:cubicBezTo>
                  <a:cubicBezTo>
                    <a:pt x="283386" y="386935"/>
                    <a:pt x="267638" y="362868"/>
                    <a:pt x="258366" y="333213"/>
                  </a:cubicBezTo>
                  <a:cubicBezTo>
                    <a:pt x="248651" y="302162"/>
                    <a:pt x="232966" y="280318"/>
                    <a:pt x="202740" y="272380"/>
                  </a:cubicBezTo>
                  <a:cubicBezTo>
                    <a:pt x="184199" y="267554"/>
                    <a:pt x="174483" y="265078"/>
                    <a:pt x="175118" y="296002"/>
                  </a:cubicBezTo>
                  <a:cubicBezTo>
                    <a:pt x="176705" y="366170"/>
                    <a:pt x="213726" y="406239"/>
                    <a:pt x="262367" y="442751"/>
                  </a:cubicBezTo>
                  <a:cubicBezTo>
                    <a:pt x="284782" y="459516"/>
                    <a:pt x="296022" y="489869"/>
                    <a:pt x="318501" y="508284"/>
                  </a:cubicBezTo>
                  <a:cubicBezTo>
                    <a:pt x="331709" y="519143"/>
                    <a:pt x="342694" y="528985"/>
                    <a:pt x="362506" y="524667"/>
                  </a:cubicBezTo>
                  <a:cubicBezTo>
                    <a:pt x="396225" y="517364"/>
                    <a:pt x="424419" y="543145"/>
                    <a:pt x="421180" y="579087"/>
                  </a:cubicBezTo>
                  <a:cubicBezTo>
                    <a:pt x="416101" y="635920"/>
                    <a:pt x="440103" y="685323"/>
                    <a:pt x="451724" y="737838"/>
                  </a:cubicBezTo>
                  <a:cubicBezTo>
                    <a:pt x="457185" y="762539"/>
                    <a:pt x="474902" y="757459"/>
                    <a:pt x="491412" y="748252"/>
                  </a:cubicBezTo>
                  <a:cubicBezTo>
                    <a:pt x="505508" y="740441"/>
                    <a:pt x="516303" y="722280"/>
                    <a:pt x="535480" y="729773"/>
                  </a:cubicBezTo>
                  <a:cubicBezTo>
                    <a:pt x="576755" y="746029"/>
                    <a:pt x="623047" y="750220"/>
                    <a:pt x="657718" y="782732"/>
                  </a:cubicBezTo>
                  <a:cubicBezTo>
                    <a:pt x="679372" y="802989"/>
                    <a:pt x="671498" y="821150"/>
                    <a:pt x="648193" y="833088"/>
                  </a:cubicBezTo>
                  <a:cubicBezTo>
                    <a:pt x="637969" y="838295"/>
                    <a:pt x="626730" y="841343"/>
                    <a:pt x="615935" y="845407"/>
                  </a:cubicBezTo>
                  <a:cubicBezTo>
                    <a:pt x="595615" y="868394"/>
                    <a:pt x="575295" y="852709"/>
                    <a:pt x="554975" y="845407"/>
                  </a:cubicBezTo>
                  <a:lnTo>
                    <a:pt x="554975" y="845407"/>
                  </a:lnTo>
                  <a:cubicBezTo>
                    <a:pt x="533067" y="822229"/>
                    <a:pt x="503223" y="813911"/>
                    <a:pt x="477441" y="797972"/>
                  </a:cubicBezTo>
                  <a:cubicBezTo>
                    <a:pt x="467663" y="791876"/>
                    <a:pt x="454391" y="793210"/>
                    <a:pt x="455852" y="812768"/>
                  </a:cubicBezTo>
                  <a:cubicBezTo>
                    <a:pt x="463472" y="837279"/>
                    <a:pt x="471155" y="861854"/>
                    <a:pt x="478775" y="886365"/>
                  </a:cubicBezTo>
                  <a:cubicBezTo>
                    <a:pt x="484935" y="909034"/>
                    <a:pt x="499222" y="927703"/>
                    <a:pt x="505318" y="950564"/>
                  </a:cubicBezTo>
                  <a:cubicBezTo>
                    <a:pt x="510589" y="970185"/>
                    <a:pt x="511097" y="987584"/>
                    <a:pt x="494015" y="1000919"/>
                  </a:cubicBezTo>
                  <a:cubicBezTo>
                    <a:pt x="497889" y="1013111"/>
                    <a:pt x="506652" y="1020033"/>
                    <a:pt x="516875" y="102549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5" name="Полилиния: фигура 374">
              <a:extLst>
                <a:ext uri="{FF2B5EF4-FFF2-40B4-BE49-F238E27FC236}">
                  <a16:creationId xmlns="" xmlns:a16="http://schemas.microsoft.com/office/drawing/2014/main" id="{23C59D52-6539-4492-973F-61099FC75DC8}"/>
                </a:ext>
              </a:extLst>
            </p:cNvPr>
            <p:cNvSpPr/>
            <p:nvPr/>
          </p:nvSpPr>
          <p:spPr>
            <a:xfrm>
              <a:off x="11332174" y="3839965"/>
              <a:ext cx="226349" cy="335560"/>
            </a:xfrm>
            <a:custGeom>
              <a:avLst/>
              <a:gdLst>
                <a:gd name="connsiteX0" fmla="*/ 142530 w 226349"/>
                <a:gd name="connsiteY0" fmla="*/ 302921 h 335560"/>
                <a:gd name="connsiteX1" fmla="*/ 121003 w 226349"/>
                <a:gd name="connsiteY1" fmla="*/ 305017 h 335560"/>
                <a:gd name="connsiteX2" fmla="*/ 81569 w 226349"/>
                <a:gd name="connsiteY2" fmla="*/ 335560 h 335560"/>
                <a:gd name="connsiteX3" fmla="*/ 51280 w 226349"/>
                <a:gd name="connsiteY3" fmla="*/ 274854 h 335560"/>
                <a:gd name="connsiteX4" fmla="*/ 62266 w 226349"/>
                <a:gd name="connsiteY4" fmla="*/ 231928 h 335560"/>
                <a:gd name="connsiteX5" fmla="*/ 38326 w 226349"/>
                <a:gd name="connsiteY5" fmla="*/ 77749 h 335560"/>
                <a:gd name="connsiteX6" fmla="*/ 12545 w 226349"/>
                <a:gd name="connsiteY6" fmla="*/ 38887 h 335560"/>
                <a:gd name="connsiteX7" fmla="*/ 5307 w 226349"/>
                <a:gd name="connsiteY7" fmla="*/ 152 h 335560"/>
                <a:gd name="connsiteX8" fmla="*/ 71409 w 226349"/>
                <a:gd name="connsiteY8" fmla="*/ 36792 h 335560"/>
                <a:gd name="connsiteX9" fmla="*/ 127290 w 226349"/>
                <a:gd name="connsiteY9" fmla="*/ 65684 h 335560"/>
                <a:gd name="connsiteX10" fmla="*/ 127290 w 226349"/>
                <a:gd name="connsiteY10" fmla="*/ 81940 h 335560"/>
                <a:gd name="connsiteX11" fmla="*/ 142530 w 226349"/>
                <a:gd name="connsiteY11" fmla="*/ 131026 h 335560"/>
                <a:gd name="connsiteX12" fmla="*/ 226350 w 226349"/>
                <a:gd name="connsiteY12" fmla="*/ 270155 h 335560"/>
                <a:gd name="connsiteX13" fmla="*/ 203490 w 226349"/>
                <a:gd name="connsiteY13" fmla="*/ 294730 h 335560"/>
                <a:gd name="connsiteX14" fmla="*/ 189329 w 226349"/>
                <a:gd name="connsiteY14" fmla="*/ 275616 h 335560"/>
                <a:gd name="connsiteX15" fmla="*/ 155230 w 226349"/>
                <a:gd name="connsiteY15" fmla="*/ 265266 h 335560"/>
                <a:gd name="connsiteX16" fmla="*/ 142594 w 226349"/>
                <a:gd name="connsiteY16" fmla="*/ 302985 h 33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349" h="335560">
                  <a:moveTo>
                    <a:pt x="142530" y="302921"/>
                  </a:moveTo>
                  <a:cubicBezTo>
                    <a:pt x="135227" y="303810"/>
                    <a:pt x="126274" y="308128"/>
                    <a:pt x="121003" y="305017"/>
                  </a:cubicBezTo>
                  <a:cubicBezTo>
                    <a:pt x="86459" y="284570"/>
                    <a:pt x="79665" y="303112"/>
                    <a:pt x="81569" y="335560"/>
                  </a:cubicBezTo>
                  <a:cubicBezTo>
                    <a:pt x="43787" y="331433"/>
                    <a:pt x="51470" y="300000"/>
                    <a:pt x="51280" y="274854"/>
                  </a:cubicBezTo>
                  <a:cubicBezTo>
                    <a:pt x="51153" y="260122"/>
                    <a:pt x="61821" y="247232"/>
                    <a:pt x="62266" y="231928"/>
                  </a:cubicBezTo>
                  <a:cubicBezTo>
                    <a:pt x="67092" y="178334"/>
                    <a:pt x="42327" y="129946"/>
                    <a:pt x="38326" y="77749"/>
                  </a:cubicBezTo>
                  <a:cubicBezTo>
                    <a:pt x="37057" y="61430"/>
                    <a:pt x="22832" y="50571"/>
                    <a:pt x="12545" y="38887"/>
                  </a:cubicBezTo>
                  <a:cubicBezTo>
                    <a:pt x="2576" y="27520"/>
                    <a:pt x="-5870" y="15963"/>
                    <a:pt x="5307" y="152"/>
                  </a:cubicBezTo>
                  <a:cubicBezTo>
                    <a:pt x="33882" y="-1245"/>
                    <a:pt x="56932" y="6692"/>
                    <a:pt x="71409" y="36792"/>
                  </a:cubicBezTo>
                  <a:cubicBezTo>
                    <a:pt x="82522" y="60033"/>
                    <a:pt x="106779" y="60160"/>
                    <a:pt x="127290" y="65684"/>
                  </a:cubicBezTo>
                  <a:cubicBezTo>
                    <a:pt x="127290" y="71145"/>
                    <a:pt x="127290" y="76543"/>
                    <a:pt x="127290" y="81940"/>
                  </a:cubicBezTo>
                  <a:cubicBezTo>
                    <a:pt x="114970" y="104546"/>
                    <a:pt x="117511" y="121819"/>
                    <a:pt x="142530" y="131026"/>
                  </a:cubicBezTo>
                  <a:cubicBezTo>
                    <a:pt x="161453" y="183668"/>
                    <a:pt x="185964" y="232436"/>
                    <a:pt x="226350" y="270155"/>
                  </a:cubicBezTo>
                  <a:cubicBezTo>
                    <a:pt x="223365" y="283300"/>
                    <a:pt x="215936" y="291682"/>
                    <a:pt x="203490" y="294730"/>
                  </a:cubicBezTo>
                  <a:cubicBezTo>
                    <a:pt x="198791" y="288316"/>
                    <a:pt x="194155" y="281839"/>
                    <a:pt x="189329" y="275616"/>
                  </a:cubicBezTo>
                  <a:cubicBezTo>
                    <a:pt x="180185" y="263805"/>
                    <a:pt x="168311" y="260313"/>
                    <a:pt x="155230" y="265266"/>
                  </a:cubicBezTo>
                  <a:cubicBezTo>
                    <a:pt x="137259" y="271997"/>
                    <a:pt x="140625" y="287999"/>
                    <a:pt x="142594" y="3029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6" name="Полилиния: фигура 375">
              <a:extLst>
                <a:ext uri="{FF2B5EF4-FFF2-40B4-BE49-F238E27FC236}">
                  <a16:creationId xmlns="" xmlns:a16="http://schemas.microsoft.com/office/drawing/2014/main" id="{737AFA50-FBEB-4E19-A803-0CC9018798B4}"/>
                </a:ext>
              </a:extLst>
            </p:cNvPr>
            <p:cNvSpPr/>
            <p:nvPr/>
          </p:nvSpPr>
          <p:spPr>
            <a:xfrm>
              <a:off x="11979388" y="5051560"/>
              <a:ext cx="123485" cy="57429"/>
            </a:xfrm>
            <a:custGeom>
              <a:avLst/>
              <a:gdLst>
                <a:gd name="connsiteX0" fmla="*/ 44082 w 123485"/>
                <a:gd name="connsiteY0" fmla="*/ 7890 h 57429"/>
                <a:gd name="connsiteX1" fmla="*/ 113932 w 123485"/>
                <a:gd name="connsiteY1" fmla="*/ 35067 h 57429"/>
                <a:gd name="connsiteX2" fmla="*/ 122949 w 123485"/>
                <a:gd name="connsiteY2" fmla="*/ 50117 h 57429"/>
                <a:gd name="connsiteX3" fmla="*/ 107392 w 123485"/>
                <a:gd name="connsiteY3" fmla="*/ 56785 h 57429"/>
                <a:gd name="connsiteX4" fmla="*/ 59259 w 123485"/>
                <a:gd name="connsiteY4" fmla="*/ 57039 h 57429"/>
                <a:gd name="connsiteX5" fmla="*/ 33160 w 123485"/>
                <a:gd name="connsiteY5" fmla="*/ 54816 h 57429"/>
                <a:gd name="connsiteX6" fmla="*/ 1347 w 123485"/>
                <a:gd name="connsiteY6" fmla="*/ 41354 h 57429"/>
                <a:gd name="connsiteX7" fmla="*/ 8522 w 123485"/>
                <a:gd name="connsiteY7" fmla="*/ 11636 h 57429"/>
                <a:gd name="connsiteX8" fmla="*/ 44082 w 123485"/>
                <a:gd name="connsiteY8" fmla="*/ 7890 h 57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85" h="57429">
                  <a:moveTo>
                    <a:pt x="44082" y="7890"/>
                  </a:moveTo>
                  <a:cubicBezTo>
                    <a:pt x="70244" y="8271"/>
                    <a:pt x="90310" y="27003"/>
                    <a:pt x="113932" y="35067"/>
                  </a:cubicBezTo>
                  <a:cubicBezTo>
                    <a:pt x="120155" y="37227"/>
                    <a:pt x="125172" y="42307"/>
                    <a:pt x="122949" y="50117"/>
                  </a:cubicBezTo>
                  <a:cubicBezTo>
                    <a:pt x="120600" y="58182"/>
                    <a:pt x="113488" y="58055"/>
                    <a:pt x="107392" y="56785"/>
                  </a:cubicBezTo>
                  <a:cubicBezTo>
                    <a:pt x="91263" y="53483"/>
                    <a:pt x="75324" y="51832"/>
                    <a:pt x="59259" y="57039"/>
                  </a:cubicBezTo>
                  <a:cubicBezTo>
                    <a:pt x="50559" y="56277"/>
                    <a:pt x="41860" y="55388"/>
                    <a:pt x="33160" y="54816"/>
                  </a:cubicBezTo>
                  <a:cubicBezTo>
                    <a:pt x="21095" y="54054"/>
                    <a:pt x="6871" y="58436"/>
                    <a:pt x="1347" y="41354"/>
                  </a:cubicBezTo>
                  <a:cubicBezTo>
                    <a:pt x="-2145" y="30432"/>
                    <a:pt x="1474" y="20145"/>
                    <a:pt x="8522" y="11636"/>
                  </a:cubicBezTo>
                  <a:cubicBezTo>
                    <a:pt x="19190" y="-1255"/>
                    <a:pt x="30938" y="-4747"/>
                    <a:pt x="44082" y="789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7" name="Полилиния: фигура 376">
              <a:extLst>
                <a:ext uri="{FF2B5EF4-FFF2-40B4-BE49-F238E27FC236}">
                  <a16:creationId xmlns="" xmlns:a16="http://schemas.microsoft.com/office/drawing/2014/main" id="{A5F528F7-34F3-4888-84BD-EA1AB2522979}"/>
                </a:ext>
              </a:extLst>
            </p:cNvPr>
            <p:cNvSpPr/>
            <p:nvPr/>
          </p:nvSpPr>
          <p:spPr>
            <a:xfrm>
              <a:off x="11871007" y="5002173"/>
              <a:ext cx="63711" cy="118118"/>
            </a:xfrm>
            <a:custGeom>
              <a:avLst/>
              <a:gdLst>
                <a:gd name="connsiteX0" fmla="*/ 15240 w 63711"/>
                <a:gd name="connsiteY0" fmla="*/ 114555 h 118118"/>
                <a:gd name="connsiteX1" fmla="*/ 0 w 63711"/>
                <a:gd name="connsiteY1" fmla="*/ 0 h 118118"/>
                <a:gd name="connsiteX2" fmla="*/ 56833 w 63711"/>
                <a:gd name="connsiteY2" fmla="*/ 80074 h 118118"/>
                <a:gd name="connsiteX3" fmla="*/ 60135 w 63711"/>
                <a:gd name="connsiteY3" fmla="*/ 105728 h 118118"/>
                <a:gd name="connsiteX4" fmla="*/ 15240 w 63711"/>
                <a:gd name="connsiteY4" fmla="*/ 114555 h 11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711" h="118118">
                  <a:moveTo>
                    <a:pt x="15240" y="114555"/>
                  </a:moveTo>
                  <a:cubicBezTo>
                    <a:pt x="21146" y="74676"/>
                    <a:pt x="3239" y="38418"/>
                    <a:pt x="0" y="0"/>
                  </a:cubicBezTo>
                  <a:cubicBezTo>
                    <a:pt x="23305" y="23051"/>
                    <a:pt x="32258" y="57786"/>
                    <a:pt x="56833" y="80074"/>
                  </a:cubicBezTo>
                  <a:cubicBezTo>
                    <a:pt x="63754" y="86361"/>
                    <a:pt x="66485" y="96711"/>
                    <a:pt x="60135" y="105728"/>
                  </a:cubicBezTo>
                  <a:cubicBezTo>
                    <a:pt x="47943" y="123127"/>
                    <a:pt x="31306" y="118238"/>
                    <a:pt x="15240" y="114555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8" name="Полилиния: фигура 377">
              <a:extLst>
                <a:ext uri="{FF2B5EF4-FFF2-40B4-BE49-F238E27FC236}">
                  <a16:creationId xmlns="" xmlns:a16="http://schemas.microsoft.com/office/drawing/2014/main" id="{70584EDE-5CD3-4FA4-82D1-FDFACD4EAE59}"/>
                </a:ext>
              </a:extLst>
            </p:cNvPr>
            <p:cNvSpPr/>
            <p:nvPr/>
          </p:nvSpPr>
          <p:spPr>
            <a:xfrm>
              <a:off x="11846049" y="4901565"/>
              <a:ext cx="101093" cy="59713"/>
            </a:xfrm>
            <a:custGeom>
              <a:avLst/>
              <a:gdLst>
                <a:gd name="connsiteX0" fmla="*/ 1970 w 101093"/>
                <a:gd name="connsiteY0" fmla="*/ 27011 h 59713"/>
                <a:gd name="connsiteX1" fmla="*/ 15877 w 101093"/>
                <a:gd name="connsiteY1" fmla="*/ 404 h 59713"/>
                <a:gd name="connsiteX2" fmla="*/ 101094 w 101093"/>
                <a:gd name="connsiteY2" fmla="*/ 59713 h 59713"/>
                <a:gd name="connsiteX3" fmla="*/ 35816 w 101093"/>
                <a:gd name="connsiteY3" fmla="*/ 34187 h 59713"/>
                <a:gd name="connsiteX4" fmla="*/ 1970 w 101093"/>
                <a:gd name="connsiteY4" fmla="*/ 27011 h 59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93" h="59713">
                  <a:moveTo>
                    <a:pt x="1970" y="27011"/>
                  </a:moveTo>
                  <a:cubicBezTo>
                    <a:pt x="-3363" y="12152"/>
                    <a:pt x="2415" y="3071"/>
                    <a:pt x="15877" y="404"/>
                  </a:cubicBezTo>
                  <a:cubicBezTo>
                    <a:pt x="39308" y="-4295"/>
                    <a:pt x="92077" y="32980"/>
                    <a:pt x="101094" y="59713"/>
                  </a:cubicBezTo>
                  <a:cubicBezTo>
                    <a:pt x="76964" y="58126"/>
                    <a:pt x="56263" y="46505"/>
                    <a:pt x="35816" y="34187"/>
                  </a:cubicBezTo>
                  <a:cubicBezTo>
                    <a:pt x="25275" y="27837"/>
                    <a:pt x="15242" y="18248"/>
                    <a:pt x="1970" y="27011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79" name="Полилиния: фигура 378">
              <a:extLst>
                <a:ext uri="{FF2B5EF4-FFF2-40B4-BE49-F238E27FC236}">
                  <a16:creationId xmlns="" xmlns:a16="http://schemas.microsoft.com/office/drawing/2014/main" id="{4EE7AB24-9D5C-491A-91AE-DA5B01AF580F}"/>
                </a:ext>
              </a:extLst>
            </p:cNvPr>
            <p:cNvSpPr/>
            <p:nvPr/>
          </p:nvSpPr>
          <p:spPr>
            <a:xfrm>
              <a:off x="11429038" y="3921969"/>
              <a:ext cx="45602" cy="60304"/>
            </a:xfrm>
            <a:custGeom>
              <a:avLst/>
              <a:gdLst>
                <a:gd name="connsiteX0" fmla="*/ 45602 w 45602"/>
                <a:gd name="connsiteY0" fmla="*/ 49086 h 60304"/>
                <a:gd name="connsiteX1" fmla="*/ 2803 w 45602"/>
                <a:gd name="connsiteY1" fmla="*/ 43942 h 60304"/>
                <a:gd name="connsiteX2" fmla="*/ 30362 w 45602"/>
                <a:gd name="connsiteY2" fmla="*/ 0 h 60304"/>
                <a:gd name="connsiteX3" fmla="*/ 38045 w 45602"/>
                <a:gd name="connsiteY3" fmla="*/ 24384 h 60304"/>
                <a:gd name="connsiteX4" fmla="*/ 45602 w 45602"/>
                <a:gd name="connsiteY4" fmla="*/ 49086 h 60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02" h="60304">
                  <a:moveTo>
                    <a:pt x="45602" y="49086"/>
                  </a:moveTo>
                  <a:cubicBezTo>
                    <a:pt x="30426" y="54610"/>
                    <a:pt x="12138" y="73914"/>
                    <a:pt x="2803" y="43942"/>
                  </a:cubicBezTo>
                  <a:cubicBezTo>
                    <a:pt x="-4690" y="19939"/>
                    <a:pt x="2295" y="953"/>
                    <a:pt x="30362" y="0"/>
                  </a:cubicBezTo>
                  <a:cubicBezTo>
                    <a:pt x="32902" y="8128"/>
                    <a:pt x="35505" y="16256"/>
                    <a:pt x="38045" y="24384"/>
                  </a:cubicBezTo>
                  <a:cubicBezTo>
                    <a:pt x="40586" y="32639"/>
                    <a:pt x="43062" y="40894"/>
                    <a:pt x="45602" y="49086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0" name="Полилиния: фигура 379">
              <a:extLst>
                <a:ext uri="{FF2B5EF4-FFF2-40B4-BE49-F238E27FC236}">
                  <a16:creationId xmlns="" xmlns:a16="http://schemas.microsoft.com/office/drawing/2014/main" id="{34AC2DC2-160D-4CE4-8D51-F7F92380526A}"/>
                </a:ext>
              </a:extLst>
            </p:cNvPr>
            <p:cNvSpPr/>
            <p:nvPr/>
          </p:nvSpPr>
          <p:spPr>
            <a:xfrm>
              <a:off x="11947143" y="4961215"/>
              <a:ext cx="60960" cy="28837"/>
            </a:xfrm>
            <a:custGeom>
              <a:avLst/>
              <a:gdLst>
                <a:gd name="connsiteX0" fmla="*/ 0 w 60960"/>
                <a:gd name="connsiteY0" fmla="*/ 0 h 28837"/>
                <a:gd name="connsiteX1" fmla="*/ 60961 w 60960"/>
                <a:gd name="connsiteY1" fmla="*/ 0 h 28837"/>
                <a:gd name="connsiteX2" fmla="*/ 0 w 60960"/>
                <a:gd name="connsiteY2" fmla="*/ 0 h 2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60" h="28837">
                  <a:moveTo>
                    <a:pt x="0" y="0"/>
                  </a:moveTo>
                  <a:cubicBezTo>
                    <a:pt x="20320" y="0"/>
                    <a:pt x="40640" y="0"/>
                    <a:pt x="60961" y="0"/>
                  </a:cubicBezTo>
                  <a:cubicBezTo>
                    <a:pt x="44133" y="38418"/>
                    <a:pt x="43117" y="38481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1" name="Полилиния: фигура 380">
              <a:extLst>
                <a:ext uri="{FF2B5EF4-FFF2-40B4-BE49-F238E27FC236}">
                  <a16:creationId xmlns="" xmlns:a16="http://schemas.microsoft.com/office/drawing/2014/main" id="{7FD892F9-7819-4D35-B9BD-8F5299166625}"/>
                </a:ext>
              </a:extLst>
            </p:cNvPr>
            <p:cNvSpPr/>
            <p:nvPr/>
          </p:nvSpPr>
          <p:spPr>
            <a:xfrm>
              <a:off x="11535664" y="4110120"/>
              <a:ext cx="32737" cy="40783"/>
            </a:xfrm>
            <a:custGeom>
              <a:avLst/>
              <a:gdLst>
                <a:gd name="connsiteX0" fmla="*/ 0 w 32737"/>
                <a:gd name="connsiteY0" fmla="*/ 24575 h 40783"/>
                <a:gd name="connsiteX1" fmla="*/ 22860 w 32737"/>
                <a:gd name="connsiteY1" fmla="*/ 0 h 40783"/>
                <a:gd name="connsiteX2" fmla="*/ 27051 w 32737"/>
                <a:gd name="connsiteY2" fmla="*/ 38481 h 40783"/>
                <a:gd name="connsiteX3" fmla="*/ 64 w 32737"/>
                <a:gd name="connsiteY3" fmla="*/ 24575 h 4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737" h="40783">
                  <a:moveTo>
                    <a:pt x="0" y="24575"/>
                  </a:moveTo>
                  <a:cubicBezTo>
                    <a:pt x="1588" y="9906"/>
                    <a:pt x="9207" y="1715"/>
                    <a:pt x="22860" y="0"/>
                  </a:cubicBezTo>
                  <a:cubicBezTo>
                    <a:pt x="28448" y="12573"/>
                    <a:pt x="39497" y="27622"/>
                    <a:pt x="27051" y="38481"/>
                  </a:cubicBezTo>
                  <a:cubicBezTo>
                    <a:pt x="17653" y="46609"/>
                    <a:pt x="8572" y="31115"/>
                    <a:pt x="64" y="2457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2" name="Полилиния: фигура 381">
              <a:extLst>
                <a:ext uri="{FF2B5EF4-FFF2-40B4-BE49-F238E27FC236}">
                  <a16:creationId xmlns="" xmlns:a16="http://schemas.microsoft.com/office/drawing/2014/main" id="{48534D97-3EAB-4C05-BD77-CB41983ECE9D}"/>
                </a:ext>
              </a:extLst>
            </p:cNvPr>
            <p:cNvSpPr/>
            <p:nvPr/>
          </p:nvSpPr>
          <p:spPr>
            <a:xfrm>
              <a:off x="10735965" y="33042"/>
              <a:ext cx="685080" cy="1660180"/>
            </a:xfrm>
            <a:custGeom>
              <a:avLst/>
              <a:gdLst>
                <a:gd name="connsiteX0" fmla="*/ 684763 w 685080"/>
                <a:gd name="connsiteY0" fmla="*/ 550271 h 1660180"/>
                <a:gd name="connsiteX1" fmla="*/ 661903 w 685080"/>
                <a:gd name="connsiteY1" fmla="*/ 583037 h 1660180"/>
                <a:gd name="connsiteX2" fmla="*/ 655109 w 685080"/>
                <a:gd name="connsiteY2" fmla="*/ 579862 h 1660180"/>
                <a:gd name="connsiteX3" fmla="*/ 602341 w 685080"/>
                <a:gd name="connsiteY3" fmla="*/ 485184 h 1660180"/>
                <a:gd name="connsiteX4" fmla="*/ 613579 w 685080"/>
                <a:gd name="connsiteY4" fmla="*/ 460990 h 1660180"/>
                <a:gd name="connsiteX5" fmla="*/ 620755 w 685080"/>
                <a:gd name="connsiteY5" fmla="*/ 347578 h 1660180"/>
                <a:gd name="connsiteX6" fmla="*/ 600879 w 685080"/>
                <a:gd name="connsiteY6" fmla="*/ 339006 h 1660180"/>
                <a:gd name="connsiteX7" fmla="*/ 590275 w 685080"/>
                <a:gd name="connsiteY7" fmla="*/ 358881 h 1660180"/>
                <a:gd name="connsiteX8" fmla="*/ 554905 w 685080"/>
                <a:gd name="connsiteY8" fmla="*/ 507282 h 1660180"/>
                <a:gd name="connsiteX9" fmla="*/ 556811 w 685080"/>
                <a:gd name="connsiteY9" fmla="*/ 558907 h 1660180"/>
                <a:gd name="connsiteX10" fmla="*/ 546778 w 685080"/>
                <a:gd name="connsiteY10" fmla="*/ 680765 h 1660180"/>
                <a:gd name="connsiteX11" fmla="*/ 547921 w 685080"/>
                <a:gd name="connsiteY11" fmla="*/ 696322 h 1660180"/>
                <a:gd name="connsiteX12" fmla="*/ 600943 w 685080"/>
                <a:gd name="connsiteY12" fmla="*/ 751694 h 1660180"/>
                <a:gd name="connsiteX13" fmla="*/ 613008 w 685080"/>
                <a:gd name="connsiteY13" fmla="*/ 822497 h 1660180"/>
                <a:gd name="connsiteX14" fmla="*/ 568431 w 685080"/>
                <a:gd name="connsiteY14" fmla="*/ 836975 h 1660180"/>
                <a:gd name="connsiteX15" fmla="*/ 549889 w 685080"/>
                <a:gd name="connsiteY15" fmla="*/ 883330 h 1660180"/>
                <a:gd name="connsiteX16" fmla="*/ 547095 w 685080"/>
                <a:gd name="connsiteY16" fmla="*/ 920224 h 1660180"/>
                <a:gd name="connsiteX17" fmla="*/ 627423 w 685080"/>
                <a:gd name="connsiteY17" fmla="*/ 1048368 h 1660180"/>
                <a:gd name="connsiteX18" fmla="*/ 626343 w 685080"/>
                <a:gd name="connsiteY18" fmla="*/ 1075800 h 1660180"/>
                <a:gd name="connsiteX19" fmla="*/ 608309 w 685080"/>
                <a:gd name="connsiteY19" fmla="*/ 1058909 h 1660180"/>
                <a:gd name="connsiteX20" fmla="*/ 559541 w 685080"/>
                <a:gd name="connsiteY20" fmla="*/ 1043288 h 1660180"/>
                <a:gd name="connsiteX21" fmla="*/ 458766 w 685080"/>
                <a:gd name="connsiteY21" fmla="*/ 1079292 h 1660180"/>
                <a:gd name="connsiteX22" fmla="*/ 433748 w 685080"/>
                <a:gd name="connsiteY22" fmla="*/ 1118790 h 1660180"/>
                <a:gd name="connsiteX23" fmla="*/ 473879 w 685080"/>
                <a:gd name="connsiteY23" fmla="*/ 1136443 h 1660180"/>
                <a:gd name="connsiteX24" fmla="*/ 562462 w 685080"/>
                <a:gd name="connsiteY24" fmla="*/ 1092373 h 1660180"/>
                <a:gd name="connsiteX25" fmla="*/ 597070 w 685080"/>
                <a:gd name="connsiteY25" fmla="*/ 1092818 h 1660180"/>
                <a:gd name="connsiteX26" fmla="*/ 595482 w 685080"/>
                <a:gd name="connsiteY26" fmla="*/ 1130537 h 1660180"/>
                <a:gd name="connsiteX27" fmla="*/ 579099 w 685080"/>
                <a:gd name="connsiteY27" fmla="*/ 1199753 h 1660180"/>
                <a:gd name="connsiteX28" fmla="*/ 552112 w 685080"/>
                <a:gd name="connsiteY28" fmla="*/ 1219628 h 1660180"/>
                <a:gd name="connsiteX29" fmla="*/ 523283 w 685080"/>
                <a:gd name="connsiteY29" fmla="*/ 1209659 h 1660180"/>
                <a:gd name="connsiteX30" fmla="*/ 504042 w 685080"/>
                <a:gd name="connsiteY30" fmla="*/ 1234614 h 1660180"/>
                <a:gd name="connsiteX31" fmla="*/ 479531 w 685080"/>
                <a:gd name="connsiteY31" fmla="*/ 1265983 h 1660180"/>
                <a:gd name="connsiteX32" fmla="*/ 440987 w 685080"/>
                <a:gd name="connsiteY32" fmla="*/ 1281795 h 1660180"/>
                <a:gd name="connsiteX33" fmla="*/ 462132 w 685080"/>
                <a:gd name="connsiteY33" fmla="*/ 1310942 h 1660180"/>
                <a:gd name="connsiteX34" fmla="*/ 492803 w 685080"/>
                <a:gd name="connsiteY34" fmla="*/ 1370505 h 1660180"/>
                <a:gd name="connsiteX35" fmla="*/ 492993 w 685080"/>
                <a:gd name="connsiteY35" fmla="*/ 1428481 h 1660180"/>
                <a:gd name="connsiteX36" fmla="*/ 502328 w 685080"/>
                <a:gd name="connsiteY36" fmla="*/ 1477312 h 1660180"/>
                <a:gd name="connsiteX37" fmla="*/ 490263 w 685080"/>
                <a:gd name="connsiteY37" fmla="*/ 1563101 h 1660180"/>
                <a:gd name="connsiteX38" fmla="*/ 532553 w 685080"/>
                <a:gd name="connsiteY38" fmla="*/ 1630221 h 1660180"/>
                <a:gd name="connsiteX39" fmla="*/ 534268 w 685080"/>
                <a:gd name="connsiteY39" fmla="*/ 1653081 h 1660180"/>
                <a:gd name="connsiteX40" fmla="*/ 510011 w 685080"/>
                <a:gd name="connsiteY40" fmla="*/ 1658542 h 1660180"/>
                <a:gd name="connsiteX41" fmla="*/ 456735 w 685080"/>
                <a:gd name="connsiteY41" fmla="*/ 1577833 h 1660180"/>
                <a:gd name="connsiteX42" fmla="*/ 380344 w 685080"/>
                <a:gd name="connsiteY42" fmla="*/ 1450452 h 1660180"/>
                <a:gd name="connsiteX43" fmla="*/ 340022 w 685080"/>
                <a:gd name="connsiteY43" fmla="*/ 1431148 h 1660180"/>
                <a:gd name="connsiteX44" fmla="*/ 304144 w 685080"/>
                <a:gd name="connsiteY44" fmla="*/ 1416035 h 1660180"/>
                <a:gd name="connsiteX45" fmla="*/ 263949 w 685080"/>
                <a:gd name="connsiteY45" fmla="*/ 1403271 h 1660180"/>
                <a:gd name="connsiteX46" fmla="*/ 276267 w 685080"/>
                <a:gd name="connsiteY46" fmla="*/ 1365806 h 1660180"/>
                <a:gd name="connsiteX47" fmla="*/ 280141 w 685080"/>
                <a:gd name="connsiteY47" fmla="*/ 1332722 h 1660180"/>
                <a:gd name="connsiteX48" fmla="*/ 238739 w 685080"/>
                <a:gd name="connsiteY48" fmla="*/ 1224645 h 1660180"/>
                <a:gd name="connsiteX49" fmla="*/ 236326 w 685080"/>
                <a:gd name="connsiteY49" fmla="*/ 1168002 h 1660180"/>
                <a:gd name="connsiteX50" fmla="*/ 288840 w 685080"/>
                <a:gd name="connsiteY50" fmla="*/ 1196768 h 1660180"/>
                <a:gd name="connsiteX51" fmla="*/ 405173 w 685080"/>
                <a:gd name="connsiteY51" fmla="*/ 1298305 h 1660180"/>
                <a:gd name="connsiteX52" fmla="*/ 418635 w 685080"/>
                <a:gd name="connsiteY52" fmla="*/ 1299829 h 1660180"/>
                <a:gd name="connsiteX53" fmla="*/ 420159 w 685080"/>
                <a:gd name="connsiteY53" fmla="*/ 1281350 h 1660180"/>
                <a:gd name="connsiteX54" fmla="*/ 379455 w 685080"/>
                <a:gd name="connsiteY54" fmla="*/ 1170987 h 1660180"/>
                <a:gd name="connsiteX55" fmla="*/ 306938 w 685080"/>
                <a:gd name="connsiteY55" fmla="*/ 1123679 h 1660180"/>
                <a:gd name="connsiteX56" fmla="*/ 338561 w 685080"/>
                <a:gd name="connsiteY56" fmla="*/ 1095167 h 1660180"/>
                <a:gd name="connsiteX57" fmla="*/ 303318 w 685080"/>
                <a:gd name="connsiteY57" fmla="*/ 1063671 h 1660180"/>
                <a:gd name="connsiteX58" fmla="*/ 283951 w 685080"/>
                <a:gd name="connsiteY58" fmla="*/ 1032175 h 1660180"/>
                <a:gd name="connsiteX59" fmla="*/ 296651 w 685080"/>
                <a:gd name="connsiteY59" fmla="*/ 1013951 h 1660180"/>
                <a:gd name="connsiteX60" fmla="*/ 326623 w 685080"/>
                <a:gd name="connsiteY60" fmla="*/ 1027603 h 1660180"/>
                <a:gd name="connsiteX61" fmla="*/ 350182 w 685080"/>
                <a:gd name="connsiteY61" fmla="*/ 1053448 h 1660180"/>
                <a:gd name="connsiteX62" fmla="*/ 390060 w 685080"/>
                <a:gd name="connsiteY62" fmla="*/ 1056877 h 1660180"/>
                <a:gd name="connsiteX63" fmla="*/ 401299 w 685080"/>
                <a:gd name="connsiteY63" fmla="*/ 1016618 h 1660180"/>
                <a:gd name="connsiteX64" fmla="*/ 374185 w 685080"/>
                <a:gd name="connsiteY64" fmla="*/ 986518 h 1660180"/>
                <a:gd name="connsiteX65" fmla="*/ 328782 w 685080"/>
                <a:gd name="connsiteY65" fmla="*/ 982899 h 1660180"/>
                <a:gd name="connsiteX66" fmla="*/ 286872 w 685080"/>
                <a:gd name="connsiteY66" fmla="*/ 930384 h 1660180"/>
                <a:gd name="connsiteX67" fmla="*/ 313225 w 685080"/>
                <a:gd name="connsiteY67" fmla="*/ 896348 h 1660180"/>
                <a:gd name="connsiteX68" fmla="*/ 351516 w 685080"/>
                <a:gd name="connsiteY68" fmla="*/ 910382 h 1660180"/>
                <a:gd name="connsiteX69" fmla="*/ 373867 w 685080"/>
                <a:gd name="connsiteY69" fmla="*/ 943148 h 1660180"/>
                <a:gd name="connsiteX70" fmla="*/ 391329 w 685080"/>
                <a:gd name="connsiteY70" fmla="*/ 946450 h 1660180"/>
                <a:gd name="connsiteX71" fmla="*/ 393362 w 685080"/>
                <a:gd name="connsiteY71" fmla="*/ 928543 h 1660180"/>
                <a:gd name="connsiteX72" fmla="*/ 413237 w 685080"/>
                <a:gd name="connsiteY72" fmla="*/ 848342 h 1660180"/>
                <a:gd name="connsiteX73" fmla="*/ 433684 w 685080"/>
                <a:gd name="connsiteY73" fmla="*/ 825672 h 1660180"/>
                <a:gd name="connsiteX74" fmla="*/ 492739 w 685080"/>
                <a:gd name="connsiteY74" fmla="*/ 733533 h 1660180"/>
                <a:gd name="connsiteX75" fmla="*/ 479722 w 685080"/>
                <a:gd name="connsiteY75" fmla="*/ 658793 h 1660180"/>
                <a:gd name="connsiteX76" fmla="*/ 480547 w 685080"/>
                <a:gd name="connsiteY76" fmla="*/ 621836 h 1660180"/>
                <a:gd name="connsiteX77" fmla="*/ 511472 w 685080"/>
                <a:gd name="connsiteY77" fmla="*/ 520998 h 1660180"/>
                <a:gd name="connsiteX78" fmla="*/ 452036 w 685080"/>
                <a:gd name="connsiteY78" fmla="*/ 539984 h 1660180"/>
                <a:gd name="connsiteX79" fmla="*/ 416285 w 685080"/>
                <a:gd name="connsiteY79" fmla="*/ 461688 h 1660180"/>
                <a:gd name="connsiteX80" fmla="*/ 421428 w 685080"/>
                <a:gd name="connsiteY80" fmla="*/ 380980 h 1660180"/>
                <a:gd name="connsiteX81" fmla="*/ 435970 w 685080"/>
                <a:gd name="connsiteY81" fmla="*/ 346435 h 1660180"/>
                <a:gd name="connsiteX82" fmla="*/ 457433 w 685080"/>
                <a:gd name="connsiteY82" fmla="*/ 324401 h 1660180"/>
                <a:gd name="connsiteX83" fmla="*/ 509630 w 685080"/>
                <a:gd name="connsiteY83" fmla="*/ 313098 h 1660180"/>
                <a:gd name="connsiteX84" fmla="*/ 545000 w 685080"/>
                <a:gd name="connsiteY84" fmla="*/ 347197 h 1660180"/>
                <a:gd name="connsiteX85" fmla="*/ 509630 w 685080"/>
                <a:gd name="connsiteY85" fmla="*/ 313161 h 1660180"/>
                <a:gd name="connsiteX86" fmla="*/ 492295 w 685080"/>
                <a:gd name="connsiteY86" fmla="*/ 226547 h 1660180"/>
                <a:gd name="connsiteX87" fmla="*/ 510266 w 685080"/>
                <a:gd name="connsiteY87" fmla="*/ 199813 h 1660180"/>
                <a:gd name="connsiteX88" fmla="*/ 537507 w 685080"/>
                <a:gd name="connsiteY88" fmla="*/ 158284 h 1660180"/>
                <a:gd name="connsiteX89" fmla="*/ 501121 w 685080"/>
                <a:gd name="connsiteY89" fmla="*/ 115802 h 1660180"/>
                <a:gd name="connsiteX90" fmla="*/ 459783 w 685080"/>
                <a:gd name="connsiteY90" fmla="*/ 122343 h 1660180"/>
                <a:gd name="connsiteX91" fmla="*/ 442574 w 685080"/>
                <a:gd name="connsiteY91" fmla="*/ 171492 h 1660180"/>
                <a:gd name="connsiteX92" fmla="*/ 431208 w 685080"/>
                <a:gd name="connsiteY92" fmla="*/ 194797 h 1660180"/>
                <a:gd name="connsiteX93" fmla="*/ 387901 w 685080"/>
                <a:gd name="connsiteY93" fmla="*/ 217339 h 1660180"/>
                <a:gd name="connsiteX94" fmla="*/ 210228 w 685080"/>
                <a:gd name="connsiteY94" fmla="*/ 295953 h 1660180"/>
                <a:gd name="connsiteX95" fmla="*/ 140187 w 685080"/>
                <a:gd name="connsiteY95" fmla="*/ 324401 h 1660180"/>
                <a:gd name="connsiteX96" fmla="*/ 20934 w 685080"/>
                <a:gd name="connsiteY96" fmla="*/ 355833 h 1660180"/>
                <a:gd name="connsiteX97" fmla="*/ 3345 w 685080"/>
                <a:gd name="connsiteY97" fmla="*/ 354754 h 1660180"/>
                <a:gd name="connsiteX98" fmla="*/ 5567 w 685080"/>
                <a:gd name="connsiteY98" fmla="*/ 332592 h 1660180"/>
                <a:gd name="connsiteX99" fmla="*/ 97134 w 685080"/>
                <a:gd name="connsiteY99" fmla="*/ 265790 h 1660180"/>
                <a:gd name="connsiteX100" fmla="*/ 229786 w 685080"/>
                <a:gd name="connsiteY100" fmla="*/ 188701 h 1660180"/>
                <a:gd name="connsiteX101" fmla="*/ 319828 w 685080"/>
                <a:gd name="connsiteY101" fmla="*/ 146155 h 1660180"/>
                <a:gd name="connsiteX102" fmla="*/ 375328 w 685080"/>
                <a:gd name="connsiteY102" fmla="*/ 134725 h 1660180"/>
                <a:gd name="connsiteX103" fmla="*/ 387583 w 685080"/>
                <a:gd name="connsiteY103" fmla="*/ 62144 h 1660180"/>
                <a:gd name="connsiteX104" fmla="*/ 378185 w 685080"/>
                <a:gd name="connsiteY104" fmla="*/ 55223 h 1660180"/>
                <a:gd name="connsiteX105" fmla="*/ 365993 w 685080"/>
                <a:gd name="connsiteY105" fmla="*/ 5883 h 1660180"/>
                <a:gd name="connsiteX106" fmla="*/ 404601 w 685080"/>
                <a:gd name="connsiteY106" fmla="*/ 19155 h 1660180"/>
                <a:gd name="connsiteX107" fmla="*/ 417365 w 685080"/>
                <a:gd name="connsiteY107" fmla="*/ 33760 h 1660180"/>
                <a:gd name="connsiteX108" fmla="*/ 477372 w 685080"/>
                <a:gd name="connsiteY108" fmla="*/ 42904 h 1660180"/>
                <a:gd name="connsiteX109" fmla="*/ 540237 w 685080"/>
                <a:gd name="connsiteY109" fmla="*/ 2327 h 1660180"/>
                <a:gd name="connsiteX110" fmla="*/ 566082 w 685080"/>
                <a:gd name="connsiteY110" fmla="*/ 41253 h 1660180"/>
                <a:gd name="connsiteX111" fmla="*/ 570780 w 685080"/>
                <a:gd name="connsiteY111" fmla="*/ 92371 h 1660180"/>
                <a:gd name="connsiteX112" fmla="*/ 562526 w 685080"/>
                <a:gd name="connsiteY112" fmla="*/ 121327 h 1660180"/>
                <a:gd name="connsiteX113" fmla="*/ 586021 w 685080"/>
                <a:gd name="connsiteY113" fmla="*/ 174159 h 1660180"/>
                <a:gd name="connsiteX114" fmla="*/ 586021 w 685080"/>
                <a:gd name="connsiteY114" fmla="*/ 190542 h 1660180"/>
                <a:gd name="connsiteX115" fmla="*/ 635551 w 685080"/>
                <a:gd name="connsiteY115" fmla="*/ 227880 h 1660180"/>
                <a:gd name="connsiteX116" fmla="*/ 653903 w 685080"/>
                <a:gd name="connsiteY116" fmla="*/ 253661 h 1660180"/>
                <a:gd name="connsiteX117" fmla="*/ 663935 w 685080"/>
                <a:gd name="connsiteY117" fmla="*/ 363453 h 1660180"/>
                <a:gd name="connsiteX118" fmla="*/ 662157 w 685080"/>
                <a:gd name="connsiteY118" fmla="*/ 386949 h 1660180"/>
                <a:gd name="connsiteX119" fmla="*/ 662157 w 685080"/>
                <a:gd name="connsiteY119" fmla="*/ 427843 h 1660180"/>
                <a:gd name="connsiteX120" fmla="*/ 669269 w 685080"/>
                <a:gd name="connsiteY120" fmla="*/ 484358 h 1660180"/>
                <a:gd name="connsiteX121" fmla="*/ 683429 w 685080"/>
                <a:gd name="connsiteY121" fmla="*/ 545191 h 1660180"/>
                <a:gd name="connsiteX122" fmla="*/ 685080 w 685080"/>
                <a:gd name="connsiteY122" fmla="*/ 550589 h 16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685080" h="1660180">
                  <a:moveTo>
                    <a:pt x="684763" y="550271"/>
                  </a:moveTo>
                  <a:cubicBezTo>
                    <a:pt x="677143" y="561193"/>
                    <a:pt x="669523" y="572115"/>
                    <a:pt x="661903" y="583037"/>
                  </a:cubicBezTo>
                  <a:cubicBezTo>
                    <a:pt x="659553" y="582022"/>
                    <a:pt x="655680" y="581577"/>
                    <a:pt x="655109" y="579862"/>
                  </a:cubicBezTo>
                  <a:cubicBezTo>
                    <a:pt x="643488" y="544556"/>
                    <a:pt x="634979" y="508298"/>
                    <a:pt x="602341" y="485184"/>
                  </a:cubicBezTo>
                  <a:cubicBezTo>
                    <a:pt x="592498" y="478199"/>
                    <a:pt x="604436" y="467594"/>
                    <a:pt x="613579" y="460990"/>
                  </a:cubicBezTo>
                  <a:cubicBezTo>
                    <a:pt x="644187" y="439209"/>
                    <a:pt x="647742" y="375391"/>
                    <a:pt x="620755" y="347578"/>
                  </a:cubicBezTo>
                  <a:cubicBezTo>
                    <a:pt x="615103" y="341800"/>
                    <a:pt x="609198" y="335704"/>
                    <a:pt x="600879" y="339006"/>
                  </a:cubicBezTo>
                  <a:cubicBezTo>
                    <a:pt x="592816" y="342181"/>
                    <a:pt x="590465" y="350055"/>
                    <a:pt x="590275" y="358881"/>
                  </a:cubicBezTo>
                  <a:cubicBezTo>
                    <a:pt x="589069" y="411269"/>
                    <a:pt x="576623" y="460863"/>
                    <a:pt x="554905" y="507282"/>
                  </a:cubicBezTo>
                  <a:cubicBezTo>
                    <a:pt x="546079" y="526205"/>
                    <a:pt x="559097" y="541127"/>
                    <a:pt x="556811" y="558907"/>
                  </a:cubicBezTo>
                  <a:cubicBezTo>
                    <a:pt x="551667" y="599294"/>
                    <a:pt x="549762" y="640124"/>
                    <a:pt x="546778" y="680765"/>
                  </a:cubicBezTo>
                  <a:cubicBezTo>
                    <a:pt x="546397" y="685908"/>
                    <a:pt x="547476" y="691115"/>
                    <a:pt x="547921" y="696322"/>
                  </a:cubicBezTo>
                  <a:cubicBezTo>
                    <a:pt x="588561" y="687940"/>
                    <a:pt x="575861" y="738423"/>
                    <a:pt x="600943" y="751694"/>
                  </a:cubicBezTo>
                  <a:cubicBezTo>
                    <a:pt x="625899" y="764902"/>
                    <a:pt x="618088" y="797732"/>
                    <a:pt x="613008" y="822497"/>
                  </a:cubicBezTo>
                  <a:cubicBezTo>
                    <a:pt x="607484" y="849485"/>
                    <a:pt x="584560" y="827577"/>
                    <a:pt x="568431" y="836975"/>
                  </a:cubicBezTo>
                  <a:cubicBezTo>
                    <a:pt x="594720" y="867963"/>
                    <a:pt x="589323" y="880092"/>
                    <a:pt x="549889" y="883330"/>
                  </a:cubicBezTo>
                  <a:cubicBezTo>
                    <a:pt x="527854" y="885172"/>
                    <a:pt x="536300" y="905810"/>
                    <a:pt x="547095" y="920224"/>
                  </a:cubicBezTo>
                  <a:cubicBezTo>
                    <a:pt x="577258" y="960420"/>
                    <a:pt x="605516" y="1002203"/>
                    <a:pt x="627423" y="1048368"/>
                  </a:cubicBezTo>
                  <a:cubicBezTo>
                    <a:pt x="631296" y="1056496"/>
                    <a:pt x="641265" y="1069704"/>
                    <a:pt x="626343" y="1075800"/>
                  </a:cubicBezTo>
                  <a:cubicBezTo>
                    <a:pt x="616374" y="1079864"/>
                    <a:pt x="611166" y="1067799"/>
                    <a:pt x="608309" y="1058909"/>
                  </a:cubicBezTo>
                  <a:cubicBezTo>
                    <a:pt x="598530" y="1028683"/>
                    <a:pt x="585004" y="1029381"/>
                    <a:pt x="559541" y="1043288"/>
                  </a:cubicBezTo>
                  <a:cubicBezTo>
                    <a:pt x="528299" y="1060306"/>
                    <a:pt x="492803" y="1068688"/>
                    <a:pt x="458766" y="1079292"/>
                  </a:cubicBezTo>
                  <a:cubicBezTo>
                    <a:pt x="439145" y="1085388"/>
                    <a:pt x="425365" y="1092945"/>
                    <a:pt x="433748" y="1118790"/>
                  </a:cubicBezTo>
                  <a:cubicBezTo>
                    <a:pt x="441240" y="1141777"/>
                    <a:pt x="451020" y="1142920"/>
                    <a:pt x="473879" y="1136443"/>
                  </a:cubicBezTo>
                  <a:cubicBezTo>
                    <a:pt x="506646" y="1127108"/>
                    <a:pt x="530966" y="1102153"/>
                    <a:pt x="562462" y="1092373"/>
                  </a:cubicBezTo>
                  <a:cubicBezTo>
                    <a:pt x="574400" y="1088627"/>
                    <a:pt x="586275" y="1078721"/>
                    <a:pt x="597070" y="1092818"/>
                  </a:cubicBezTo>
                  <a:cubicBezTo>
                    <a:pt x="606531" y="1105201"/>
                    <a:pt x="604054" y="1119361"/>
                    <a:pt x="595482" y="1130537"/>
                  </a:cubicBezTo>
                  <a:cubicBezTo>
                    <a:pt x="579671" y="1151175"/>
                    <a:pt x="576941" y="1174479"/>
                    <a:pt x="579099" y="1199753"/>
                  </a:cubicBezTo>
                  <a:cubicBezTo>
                    <a:pt x="581067" y="1222867"/>
                    <a:pt x="572813" y="1230360"/>
                    <a:pt x="552112" y="1219628"/>
                  </a:cubicBezTo>
                  <a:cubicBezTo>
                    <a:pt x="543095" y="1214929"/>
                    <a:pt x="533189" y="1211119"/>
                    <a:pt x="523283" y="1209659"/>
                  </a:cubicBezTo>
                  <a:cubicBezTo>
                    <a:pt x="505884" y="1207055"/>
                    <a:pt x="494453" y="1212453"/>
                    <a:pt x="504042" y="1234614"/>
                  </a:cubicBezTo>
                  <a:cubicBezTo>
                    <a:pt x="516996" y="1264332"/>
                    <a:pt x="500550" y="1267952"/>
                    <a:pt x="479531" y="1265983"/>
                  </a:cubicBezTo>
                  <a:cubicBezTo>
                    <a:pt x="463783" y="1264523"/>
                    <a:pt x="447083" y="1261983"/>
                    <a:pt x="440987" y="1281795"/>
                  </a:cubicBezTo>
                  <a:cubicBezTo>
                    <a:pt x="435589" y="1299385"/>
                    <a:pt x="452036" y="1304210"/>
                    <a:pt x="462132" y="1310942"/>
                  </a:cubicBezTo>
                  <a:cubicBezTo>
                    <a:pt x="482960" y="1324848"/>
                    <a:pt x="476356" y="1354439"/>
                    <a:pt x="492803" y="1370505"/>
                  </a:cubicBezTo>
                  <a:cubicBezTo>
                    <a:pt x="512615" y="1389872"/>
                    <a:pt x="504487" y="1408034"/>
                    <a:pt x="492993" y="1428481"/>
                  </a:cubicBezTo>
                  <a:cubicBezTo>
                    <a:pt x="483151" y="1445943"/>
                    <a:pt x="491978" y="1462517"/>
                    <a:pt x="502328" y="1477312"/>
                  </a:cubicBezTo>
                  <a:cubicBezTo>
                    <a:pt x="529823" y="1516683"/>
                    <a:pt x="528616" y="1526970"/>
                    <a:pt x="490263" y="1563101"/>
                  </a:cubicBezTo>
                  <a:cubicBezTo>
                    <a:pt x="518901" y="1575420"/>
                    <a:pt x="518901" y="1607298"/>
                    <a:pt x="532553" y="1630221"/>
                  </a:cubicBezTo>
                  <a:cubicBezTo>
                    <a:pt x="536872" y="1637460"/>
                    <a:pt x="539348" y="1645398"/>
                    <a:pt x="534268" y="1653081"/>
                  </a:cubicBezTo>
                  <a:cubicBezTo>
                    <a:pt x="528045" y="1662479"/>
                    <a:pt x="518901" y="1660511"/>
                    <a:pt x="510011" y="1658542"/>
                  </a:cubicBezTo>
                  <a:cubicBezTo>
                    <a:pt x="481817" y="1652192"/>
                    <a:pt x="458449" y="1617648"/>
                    <a:pt x="456735" y="1577833"/>
                  </a:cubicBezTo>
                  <a:cubicBezTo>
                    <a:pt x="454258" y="1519223"/>
                    <a:pt x="422826" y="1481122"/>
                    <a:pt x="380344" y="1450452"/>
                  </a:cubicBezTo>
                  <a:cubicBezTo>
                    <a:pt x="357166" y="1468422"/>
                    <a:pt x="346879" y="1443911"/>
                    <a:pt x="340022" y="1431148"/>
                  </a:cubicBezTo>
                  <a:cubicBezTo>
                    <a:pt x="330179" y="1413050"/>
                    <a:pt x="320908" y="1408224"/>
                    <a:pt x="304144" y="1416035"/>
                  </a:cubicBezTo>
                  <a:cubicBezTo>
                    <a:pt x="288778" y="1418892"/>
                    <a:pt x="273092" y="1420988"/>
                    <a:pt x="263949" y="1403271"/>
                  </a:cubicBezTo>
                  <a:cubicBezTo>
                    <a:pt x="255376" y="1386697"/>
                    <a:pt x="263250" y="1375140"/>
                    <a:pt x="276267" y="1365806"/>
                  </a:cubicBezTo>
                  <a:cubicBezTo>
                    <a:pt x="289031" y="1356598"/>
                    <a:pt x="283316" y="1344343"/>
                    <a:pt x="280141" y="1332722"/>
                  </a:cubicBezTo>
                  <a:cubicBezTo>
                    <a:pt x="269728" y="1295193"/>
                    <a:pt x="260710" y="1257093"/>
                    <a:pt x="238739" y="1224645"/>
                  </a:cubicBezTo>
                  <a:cubicBezTo>
                    <a:pt x="226166" y="1206039"/>
                    <a:pt x="206735" y="1184195"/>
                    <a:pt x="236326" y="1168002"/>
                  </a:cubicBezTo>
                  <a:cubicBezTo>
                    <a:pt x="259567" y="1155302"/>
                    <a:pt x="279315" y="1170098"/>
                    <a:pt x="288840" y="1196768"/>
                  </a:cubicBezTo>
                  <a:cubicBezTo>
                    <a:pt x="327576" y="1230614"/>
                    <a:pt x="376090" y="1251442"/>
                    <a:pt x="405173" y="1298305"/>
                  </a:cubicBezTo>
                  <a:cubicBezTo>
                    <a:pt x="408030" y="1302877"/>
                    <a:pt x="414126" y="1304020"/>
                    <a:pt x="418635" y="1299829"/>
                  </a:cubicBezTo>
                  <a:cubicBezTo>
                    <a:pt x="424350" y="1294495"/>
                    <a:pt x="424603" y="1285922"/>
                    <a:pt x="420159" y="1281350"/>
                  </a:cubicBezTo>
                  <a:cubicBezTo>
                    <a:pt x="390758" y="1250807"/>
                    <a:pt x="387012" y="1211627"/>
                    <a:pt x="379455" y="1170987"/>
                  </a:cubicBezTo>
                  <a:cubicBezTo>
                    <a:pt x="373486" y="1138919"/>
                    <a:pt x="336021" y="1134601"/>
                    <a:pt x="306938" y="1123679"/>
                  </a:cubicBezTo>
                  <a:cubicBezTo>
                    <a:pt x="315066" y="1109773"/>
                    <a:pt x="340339" y="1117329"/>
                    <a:pt x="338561" y="1095167"/>
                  </a:cubicBezTo>
                  <a:cubicBezTo>
                    <a:pt x="336783" y="1072815"/>
                    <a:pt x="319003" y="1069450"/>
                    <a:pt x="303318" y="1063671"/>
                  </a:cubicBezTo>
                  <a:cubicBezTo>
                    <a:pt x="289729" y="1058655"/>
                    <a:pt x="283253" y="1047479"/>
                    <a:pt x="283951" y="1032175"/>
                  </a:cubicBezTo>
                  <a:cubicBezTo>
                    <a:pt x="284332" y="1023412"/>
                    <a:pt x="288333" y="1016173"/>
                    <a:pt x="296651" y="1013951"/>
                  </a:cubicBezTo>
                  <a:cubicBezTo>
                    <a:pt x="309541" y="1010522"/>
                    <a:pt x="318368" y="1018904"/>
                    <a:pt x="326623" y="1027603"/>
                  </a:cubicBezTo>
                  <a:cubicBezTo>
                    <a:pt x="334688" y="1036112"/>
                    <a:pt x="340847" y="1047606"/>
                    <a:pt x="350182" y="1053448"/>
                  </a:cubicBezTo>
                  <a:cubicBezTo>
                    <a:pt x="361992" y="1060877"/>
                    <a:pt x="376598" y="1065576"/>
                    <a:pt x="390060" y="1056877"/>
                  </a:cubicBezTo>
                  <a:cubicBezTo>
                    <a:pt x="404474" y="1047606"/>
                    <a:pt x="403458" y="1031731"/>
                    <a:pt x="401299" y="1016618"/>
                  </a:cubicBezTo>
                  <a:cubicBezTo>
                    <a:pt x="398886" y="1000108"/>
                    <a:pt x="389552" y="988995"/>
                    <a:pt x="374185" y="986518"/>
                  </a:cubicBezTo>
                  <a:cubicBezTo>
                    <a:pt x="359199" y="984105"/>
                    <a:pt x="343768" y="985121"/>
                    <a:pt x="328782" y="982899"/>
                  </a:cubicBezTo>
                  <a:cubicBezTo>
                    <a:pt x="301096" y="978771"/>
                    <a:pt x="294048" y="952292"/>
                    <a:pt x="286872" y="930384"/>
                  </a:cubicBezTo>
                  <a:cubicBezTo>
                    <a:pt x="280204" y="910064"/>
                    <a:pt x="300969" y="904540"/>
                    <a:pt x="313225" y="896348"/>
                  </a:cubicBezTo>
                  <a:cubicBezTo>
                    <a:pt x="330624" y="884791"/>
                    <a:pt x="341736" y="896729"/>
                    <a:pt x="351516" y="910382"/>
                  </a:cubicBezTo>
                  <a:cubicBezTo>
                    <a:pt x="359199" y="921113"/>
                    <a:pt x="365739" y="932861"/>
                    <a:pt x="373867" y="943148"/>
                  </a:cubicBezTo>
                  <a:cubicBezTo>
                    <a:pt x="377995" y="948291"/>
                    <a:pt x="385234" y="950323"/>
                    <a:pt x="391329" y="946450"/>
                  </a:cubicBezTo>
                  <a:cubicBezTo>
                    <a:pt x="398378" y="941941"/>
                    <a:pt x="396537" y="934575"/>
                    <a:pt x="393362" y="928543"/>
                  </a:cubicBezTo>
                  <a:cubicBezTo>
                    <a:pt x="375709" y="894761"/>
                    <a:pt x="395838" y="871773"/>
                    <a:pt x="413237" y="848342"/>
                  </a:cubicBezTo>
                  <a:cubicBezTo>
                    <a:pt x="419524" y="839896"/>
                    <a:pt x="434510" y="831959"/>
                    <a:pt x="433684" y="825672"/>
                  </a:cubicBezTo>
                  <a:cubicBezTo>
                    <a:pt x="426636" y="773665"/>
                    <a:pt x="461815" y="758171"/>
                    <a:pt x="492739" y="733533"/>
                  </a:cubicBezTo>
                  <a:cubicBezTo>
                    <a:pt x="520870" y="711054"/>
                    <a:pt x="513503" y="681209"/>
                    <a:pt x="479722" y="658793"/>
                  </a:cubicBezTo>
                  <a:cubicBezTo>
                    <a:pt x="458259" y="644506"/>
                    <a:pt x="452226" y="636187"/>
                    <a:pt x="480547" y="621836"/>
                  </a:cubicBezTo>
                  <a:cubicBezTo>
                    <a:pt x="518838" y="602469"/>
                    <a:pt x="494327" y="560749"/>
                    <a:pt x="511472" y="520998"/>
                  </a:cubicBezTo>
                  <a:cubicBezTo>
                    <a:pt x="487532" y="538778"/>
                    <a:pt x="472800" y="559479"/>
                    <a:pt x="452036" y="539984"/>
                  </a:cubicBezTo>
                  <a:cubicBezTo>
                    <a:pt x="430065" y="519347"/>
                    <a:pt x="406951" y="500868"/>
                    <a:pt x="416285" y="461688"/>
                  </a:cubicBezTo>
                  <a:cubicBezTo>
                    <a:pt x="422445" y="435844"/>
                    <a:pt x="428223" y="408666"/>
                    <a:pt x="421428" y="380980"/>
                  </a:cubicBezTo>
                  <a:cubicBezTo>
                    <a:pt x="417809" y="366247"/>
                    <a:pt x="423905" y="355071"/>
                    <a:pt x="435970" y="346435"/>
                  </a:cubicBezTo>
                  <a:cubicBezTo>
                    <a:pt x="444162" y="340530"/>
                    <a:pt x="453940" y="333418"/>
                    <a:pt x="457433" y="324401"/>
                  </a:cubicBezTo>
                  <a:cubicBezTo>
                    <a:pt x="470260" y="291254"/>
                    <a:pt x="487723" y="292968"/>
                    <a:pt x="509630" y="313098"/>
                  </a:cubicBezTo>
                  <a:cubicBezTo>
                    <a:pt x="520362" y="321480"/>
                    <a:pt x="534141" y="325671"/>
                    <a:pt x="545000" y="347197"/>
                  </a:cubicBezTo>
                  <a:cubicBezTo>
                    <a:pt x="535221" y="324210"/>
                    <a:pt x="519727" y="322432"/>
                    <a:pt x="509630" y="313161"/>
                  </a:cubicBezTo>
                  <a:cubicBezTo>
                    <a:pt x="493120" y="286872"/>
                    <a:pt x="502201" y="254677"/>
                    <a:pt x="492295" y="226547"/>
                  </a:cubicBezTo>
                  <a:cubicBezTo>
                    <a:pt x="487088" y="211815"/>
                    <a:pt x="499534" y="204703"/>
                    <a:pt x="510266" y="199813"/>
                  </a:cubicBezTo>
                  <a:cubicBezTo>
                    <a:pt x="527537" y="191876"/>
                    <a:pt x="534014" y="176255"/>
                    <a:pt x="537507" y="158284"/>
                  </a:cubicBezTo>
                  <a:cubicBezTo>
                    <a:pt x="544682" y="121581"/>
                    <a:pt x="536490" y="111865"/>
                    <a:pt x="501121" y="115802"/>
                  </a:cubicBezTo>
                  <a:cubicBezTo>
                    <a:pt x="487278" y="117326"/>
                    <a:pt x="473245" y="118914"/>
                    <a:pt x="459783" y="122343"/>
                  </a:cubicBezTo>
                  <a:cubicBezTo>
                    <a:pt x="422762" y="131677"/>
                    <a:pt x="420603" y="137075"/>
                    <a:pt x="442574" y="171492"/>
                  </a:cubicBezTo>
                  <a:cubicBezTo>
                    <a:pt x="454004" y="189463"/>
                    <a:pt x="450765" y="196067"/>
                    <a:pt x="431208" y="194797"/>
                  </a:cubicBezTo>
                  <a:cubicBezTo>
                    <a:pt x="412792" y="193654"/>
                    <a:pt x="399013" y="204893"/>
                    <a:pt x="387901" y="217339"/>
                  </a:cubicBezTo>
                  <a:cubicBezTo>
                    <a:pt x="339133" y="271632"/>
                    <a:pt x="277411" y="291444"/>
                    <a:pt x="210228" y="295953"/>
                  </a:cubicBezTo>
                  <a:cubicBezTo>
                    <a:pt x="183748" y="297731"/>
                    <a:pt x="163238" y="315257"/>
                    <a:pt x="140187" y="324401"/>
                  </a:cubicBezTo>
                  <a:cubicBezTo>
                    <a:pt x="100944" y="339958"/>
                    <a:pt x="58336" y="336275"/>
                    <a:pt x="20934" y="355833"/>
                  </a:cubicBezTo>
                  <a:cubicBezTo>
                    <a:pt x="14902" y="358945"/>
                    <a:pt x="8298" y="360342"/>
                    <a:pt x="3345" y="354754"/>
                  </a:cubicBezTo>
                  <a:cubicBezTo>
                    <a:pt x="-3450" y="347070"/>
                    <a:pt x="1566" y="339387"/>
                    <a:pt x="5567" y="332592"/>
                  </a:cubicBezTo>
                  <a:cubicBezTo>
                    <a:pt x="27157" y="296334"/>
                    <a:pt x="58971" y="273601"/>
                    <a:pt x="97134" y="265790"/>
                  </a:cubicBezTo>
                  <a:cubicBezTo>
                    <a:pt x="149649" y="254995"/>
                    <a:pt x="192766" y="229976"/>
                    <a:pt x="229786" y="188701"/>
                  </a:cubicBezTo>
                  <a:cubicBezTo>
                    <a:pt x="253535" y="162221"/>
                    <a:pt x="280014" y="139932"/>
                    <a:pt x="319828" y="146155"/>
                  </a:cubicBezTo>
                  <a:cubicBezTo>
                    <a:pt x="337545" y="148886"/>
                    <a:pt x="357802" y="141774"/>
                    <a:pt x="375328" y="134725"/>
                  </a:cubicBezTo>
                  <a:cubicBezTo>
                    <a:pt x="404601" y="122914"/>
                    <a:pt x="410189" y="84497"/>
                    <a:pt x="387583" y="62144"/>
                  </a:cubicBezTo>
                  <a:cubicBezTo>
                    <a:pt x="384853" y="59414"/>
                    <a:pt x="380915" y="58017"/>
                    <a:pt x="378185" y="55223"/>
                  </a:cubicBezTo>
                  <a:cubicBezTo>
                    <a:pt x="364660" y="41316"/>
                    <a:pt x="351896" y="22647"/>
                    <a:pt x="365993" y="5883"/>
                  </a:cubicBezTo>
                  <a:cubicBezTo>
                    <a:pt x="380027" y="-10881"/>
                    <a:pt x="392028" y="12868"/>
                    <a:pt x="404601" y="19155"/>
                  </a:cubicBezTo>
                  <a:cubicBezTo>
                    <a:pt x="409872" y="21758"/>
                    <a:pt x="414253" y="28108"/>
                    <a:pt x="417365" y="33760"/>
                  </a:cubicBezTo>
                  <a:cubicBezTo>
                    <a:pt x="433938" y="64557"/>
                    <a:pt x="453560" y="61065"/>
                    <a:pt x="477372" y="42904"/>
                  </a:cubicBezTo>
                  <a:cubicBezTo>
                    <a:pt x="497248" y="27791"/>
                    <a:pt x="509630" y="-1610"/>
                    <a:pt x="540237" y="2327"/>
                  </a:cubicBezTo>
                  <a:cubicBezTo>
                    <a:pt x="543984" y="19028"/>
                    <a:pt x="554144" y="31156"/>
                    <a:pt x="566082" y="41253"/>
                  </a:cubicBezTo>
                  <a:cubicBezTo>
                    <a:pt x="584751" y="57001"/>
                    <a:pt x="587481" y="73384"/>
                    <a:pt x="570780" y="92371"/>
                  </a:cubicBezTo>
                  <a:cubicBezTo>
                    <a:pt x="559414" y="99229"/>
                    <a:pt x="553064" y="107611"/>
                    <a:pt x="562526" y="121327"/>
                  </a:cubicBezTo>
                  <a:cubicBezTo>
                    <a:pt x="573575" y="137265"/>
                    <a:pt x="575861" y="157712"/>
                    <a:pt x="586021" y="174159"/>
                  </a:cubicBezTo>
                  <a:cubicBezTo>
                    <a:pt x="586021" y="179620"/>
                    <a:pt x="586021" y="185081"/>
                    <a:pt x="586021" y="190542"/>
                  </a:cubicBezTo>
                  <a:cubicBezTo>
                    <a:pt x="598022" y="209783"/>
                    <a:pt x="609135" y="228642"/>
                    <a:pt x="635551" y="227880"/>
                  </a:cubicBezTo>
                  <a:cubicBezTo>
                    <a:pt x="647489" y="227563"/>
                    <a:pt x="657078" y="240771"/>
                    <a:pt x="653903" y="253661"/>
                  </a:cubicBezTo>
                  <a:cubicBezTo>
                    <a:pt x="644567" y="291952"/>
                    <a:pt x="658093" y="327258"/>
                    <a:pt x="663935" y="363453"/>
                  </a:cubicBezTo>
                  <a:cubicBezTo>
                    <a:pt x="665332" y="372026"/>
                    <a:pt x="661713" y="379075"/>
                    <a:pt x="662157" y="386949"/>
                  </a:cubicBezTo>
                  <a:cubicBezTo>
                    <a:pt x="662157" y="400601"/>
                    <a:pt x="662157" y="414254"/>
                    <a:pt x="662157" y="427843"/>
                  </a:cubicBezTo>
                  <a:cubicBezTo>
                    <a:pt x="675746" y="445051"/>
                    <a:pt x="677905" y="464927"/>
                    <a:pt x="669269" y="484358"/>
                  </a:cubicBezTo>
                  <a:cubicBezTo>
                    <a:pt x="657903" y="509885"/>
                    <a:pt x="666539" y="528173"/>
                    <a:pt x="683429" y="545191"/>
                  </a:cubicBezTo>
                  <a:cubicBezTo>
                    <a:pt x="683938" y="546969"/>
                    <a:pt x="684509" y="548811"/>
                    <a:pt x="685080" y="5505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3" name="Полилиния: фигура 382">
              <a:extLst>
                <a:ext uri="{FF2B5EF4-FFF2-40B4-BE49-F238E27FC236}">
                  <a16:creationId xmlns="" xmlns:a16="http://schemas.microsoft.com/office/drawing/2014/main" id="{5CA4E421-2DE0-4C43-9980-752A7E814DE0}"/>
                </a:ext>
              </a:extLst>
            </p:cNvPr>
            <p:cNvSpPr/>
            <p:nvPr/>
          </p:nvSpPr>
          <p:spPr>
            <a:xfrm>
              <a:off x="10885923" y="984127"/>
              <a:ext cx="184050" cy="504080"/>
            </a:xfrm>
            <a:custGeom>
              <a:avLst/>
              <a:gdLst>
                <a:gd name="connsiteX0" fmla="*/ 138756 w 184050"/>
                <a:gd name="connsiteY0" fmla="*/ 245619 h 504080"/>
                <a:gd name="connsiteX1" fmla="*/ 87258 w 184050"/>
                <a:gd name="connsiteY1" fmla="*/ 240730 h 504080"/>
                <a:gd name="connsiteX2" fmla="*/ 111197 w 184050"/>
                <a:gd name="connsiteY2" fmla="*/ 286132 h 504080"/>
                <a:gd name="connsiteX3" fmla="*/ 178316 w 184050"/>
                <a:gd name="connsiteY3" fmla="*/ 401195 h 504080"/>
                <a:gd name="connsiteX4" fmla="*/ 170315 w 184050"/>
                <a:gd name="connsiteY4" fmla="*/ 424246 h 504080"/>
                <a:gd name="connsiteX5" fmla="*/ 128024 w 184050"/>
                <a:gd name="connsiteY5" fmla="*/ 439295 h 504080"/>
                <a:gd name="connsiteX6" fmla="*/ 153995 w 184050"/>
                <a:gd name="connsiteY6" fmla="*/ 450154 h 504080"/>
                <a:gd name="connsiteX7" fmla="*/ 169172 w 184050"/>
                <a:gd name="connsiteY7" fmla="*/ 456186 h 504080"/>
                <a:gd name="connsiteX8" fmla="*/ 123960 w 184050"/>
                <a:gd name="connsiteY8" fmla="*/ 497080 h 504080"/>
                <a:gd name="connsiteX9" fmla="*/ 93163 w 184050"/>
                <a:gd name="connsiteY9" fmla="*/ 482793 h 504080"/>
                <a:gd name="connsiteX10" fmla="*/ 85035 w 184050"/>
                <a:gd name="connsiteY10" fmla="*/ 441264 h 504080"/>
                <a:gd name="connsiteX11" fmla="*/ 89797 w 184050"/>
                <a:gd name="connsiteY11" fmla="*/ 435358 h 504080"/>
                <a:gd name="connsiteX12" fmla="*/ 89734 w 184050"/>
                <a:gd name="connsiteY12" fmla="*/ 305373 h 504080"/>
                <a:gd name="connsiteX13" fmla="*/ 30298 w 184050"/>
                <a:gd name="connsiteY13" fmla="*/ 202757 h 504080"/>
                <a:gd name="connsiteX14" fmla="*/ 11311 w 184050"/>
                <a:gd name="connsiteY14" fmla="*/ 167768 h 504080"/>
                <a:gd name="connsiteX15" fmla="*/ 9533 w 184050"/>
                <a:gd name="connsiteY15" fmla="*/ 111507 h 504080"/>
                <a:gd name="connsiteX16" fmla="*/ 53602 w 184050"/>
                <a:gd name="connsiteY16" fmla="*/ 126556 h 504080"/>
                <a:gd name="connsiteX17" fmla="*/ 95449 w 184050"/>
                <a:gd name="connsiteY17" fmla="*/ 112586 h 504080"/>
                <a:gd name="connsiteX18" fmla="*/ 100720 w 184050"/>
                <a:gd name="connsiteY18" fmla="*/ 0 h 504080"/>
                <a:gd name="connsiteX19" fmla="*/ 120087 w 184050"/>
                <a:gd name="connsiteY19" fmla="*/ 68771 h 504080"/>
                <a:gd name="connsiteX20" fmla="*/ 153361 w 184050"/>
                <a:gd name="connsiteY20" fmla="*/ 216790 h 504080"/>
                <a:gd name="connsiteX21" fmla="*/ 138882 w 184050"/>
                <a:gd name="connsiteY21" fmla="*/ 245492 h 50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050" h="504080">
                  <a:moveTo>
                    <a:pt x="138756" y="245619"/>
                  </a:moveTo>
                  <a:cubicBezTo>
                    <a:pt x="120658" y="248794"/>
                    <a:pt x="100846" y="218759"/>
                    <a:pt x="87258" y="240730"/>
                  </a:cubicBezTo>
                  <a:cubicBezTo>
                    <a:pt x="75700" y="259526"/>
                    <a:pt x="102053" y="271464"/>
                    <a:pt x="111197" y="286132"/>
                  </a:cubicBezTo>
                  <a:cubicBezTo>
                    <a:pt x="134628" y="323661"/>
                    <a:pt x="138946" y="373636"/>
                    <a:pt x="178316" y="401195"/>
                  </a:cubicBezTo>
                  <a:cubicBezTo>
                    <a:pt x="189620" y="409069"/>
                    <a:pt x="182761" y="420245"/>
                    <a:pt x="170315" y="424246"/>
                  </a:cubicBezTo>
                  <a:cubicBezTo>
                    <a:pt x="156219" y="428818"/>
                    <a:pt x="140216" y="427357"/>
                    <a:pt x="128024" y="439295"/>
                  </a:cubicBezTo>
                  <a:cubicBezTo>
                    <a:pt x="133232" y="453646"/>
                    <a:pt x="145043" y="447931"/>
                    <a:pt x="153995" y="450154"/>
                  </a:cubicBezTo>
                  <a:cubicBezTo>
                    <a:pt x="160092" y="449074"/>
                    <a:pt x="165045" y="451360"/>
                    <a:pt x="169172" y="456186"/>
                  </a:cubicBezTo>
                  <a:cubicBezTo>
                    <a:pt x="175141" y="503938"/>
                    <a:pt x="165045" y="512511"/>
                    <a:pt x="123960" y="497080"/>
                  </a:cubicBezTo>
                  <a:cubicBezTo>
                    <a:pt x="113229" y="493080"/>
                    <a:pt x="105101" y="483174"/>
                    <a:pt x="93163" y="482793"/>
                  </a:cubicBezTo>
                  <a:cubicBezTo>
                    <a:pt x="68208" y="473966"/>
                    <a:pt x="41855" y="465521"/>
                    <a:pt x="85035" y="441264"/>
                  </a:cubicBezTo>
                  <a:cubicBezTo>
                    <a:pt x="87067" y="440121"/>
                    <a:pt x="90115" y="436882"/>
                    <a:pt x="89797" y="435358"/>
                  </a:cubicBezTo>
                  <a:cubicBezTo>
                    <a:pt x="80590" y="391797"/>
                    <a:pt x="104910" y="347093"/>
                    <a:pt x="89734" y="305373"/>
                  </a:cubicBezTo>
                  <a:cubicBezTo>
                    <a:pt x="76208" y="268098"/>
                    <a:pt x="63255" y="228792"/>
                    <a:pt x="30298" y="202757"/>
                  </a:cubicBezTo>
                  <a:cubicBezTo>
                    <a:pt x="21027" y="195390"/>
                    <a:pt x="17344" y="179769"/>
                    <a:pt x="11311" y="167768"/>
                  </a:cubicBezTo>
                  <a:cubicBezTo>
                    <a:pt x="2040" y="149289"/>
                    <a:pt x="-7802" y="128588"/>
                    <a:pt x="9533" y="111507"/>
                  </a:cubicBezTo>
                  <a:cubicBezTo>
                    <a:pt x="29155" y="92139"/>
                    <a:pt x="40331" y="116079"/>
                    <a:pt x="53602" y="126556"/>
                  </a:cubicBezTo>
                  <a:cubicBezTo>
                    <a:pt x="72843" y="141733"/>
                    <a:pt x="100275" y="132906"/>
                    <a:pt x="95449" y="112586"/>
                  </a:cubicBezTo>
                  <a:cubicBezTo>
                    <a:pt x="86051" y="73279"/>
                    <a:pt x="106498" y="37719"/>
                    <a:pt x="100720" y="0"/>
                  </a:cubicBezTo>
                  <a:cubicBezTo>
                    <a:pt x="121611" y="18542"/>
                    <a:pt x="118753" y="41974"/>
                    <a:pt x="120087" y="68771"/>
                  </a:cubicBezTo>
                  <a:cubicBezTo>
                    <a:pt x="122627" y="118809"/>
                    <a:pt x="97545" y="177229"/>
                    <a:pt x="153361" y="216790"/>
                  </a:cubicBezTo>
                  <a:cubicBezTo>
                    <a:pt x="174570" y="231840"/>
                    <a:pt x="156409" y="242825"/>
                    <a:pt x="138882" y="2454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4" name="Полилиния: фигура 383">
              <a:extLst>
                <a:ext uri="{FF2B5EF4-FFF2-40B4-BE49-F238E27FC236}">
                  <a16:creationId xmlns="" xmlns:a16="http://schemas.microsoft.com/office/drawing/2014/main" id="{62A32893-BACB-40C2-8EE1-C264B4892647}"/>
                </a:ext>
              </a:extLst>
            </p:cNvPr>
            <p:cNvSpPr/>
            <p:nvPr/>
          </p:nvSpPr>
          <p:spPr>
            <a:xfrm>
              <a:off x="10929843" y="791276"/>
              <a:ext cx="48149" cy="95377"/>
            </a:xfrm>
            <a:custGeom>
              <a:avLst/>
              <a:gdLst>
                <a:gd name="connsiteX0" fmla="*/ 19208 w 48149"/>
                <a:gd name="connsiteY0" fmla="*/ 95314 h 95377"/>
                <a:gd name="connsiteX1" fmla="*/ 9619 w 48149"/>
                <a:gd name="connsiteY1" fmla="*/ 91758 h 95377"/>
                <a:gd name="connsiteX2" fmla="*/ 3777 w 48149"/>
                <a:gd name="connsiteY2" fmla="*/ 59246 h 95377"/>
                <a:gd name="connsiteX3" fmla="*/ 23018 w 48149"/>
                <a:gd name="connsiteY3" fmla="*/ 445 h 95377"/>
                <a:gd name="connsiteX4" fmla="*/ 37051 w 48149"/>
                <a:gd name="connsiteY4" fmla="*/ 3620 h 95377"/>
                <a:gd name="connsiteX5" fmla="*/ 46132 w 48149"/>
                <a:gd name="connsiteY5" fmla="*/ 35687 h 95377"/>
                <a:gd name="connsiteX6" fmla="*/ 19272 w 48149"/>
                <a:gd name="connsiteY6" fmla="*/ 95378 h 95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149" h="95377">
                  <a:moveTo>
                    <a:pt x="19208" y="95314"/>
                  </a:moveTo>
                  <a:cubicBezTo>
                    <a:pt x="14128" y="93473"/>
                    <a:pt x="11271" y="93282"/>
                    <a:pt x="9619" y="91758"/>
                  </a:cubicBezTo>
                  <a:cubicBezTo>
                    <a:pt x="-287" y="82678"/>
                    <a:pt x="-3081" y="69851"/>
                    <a:pt x="3777" y="59246"/>
                  </a:cubicBezTo>
                  <a:cubicBezTo>
                    <a:pt x="15398" y="41022"/>
                    <a:pt x="-7525" y="10287"/>
                    <a:pt x="23018" y="445"/>
                  </a:cubicBezTo>
                  <a:cubicBezTo>
                    <a:pt x="27082" y="-889"/>
                    <a:pt x="33241" y="953"/>
                    <a:pt x="37051" y="3620"/>
                  </a:cubicBezTo>
                  <a:cubicBezTo>
                    <a:pt x="48164" y="11240"/>
                    <a:pt x="50387" y="24130"/>
                    <a:pt x="46132" y="35687"/>
                  </a:cubicBezTo>
                  <a:cubicBezTo>
                    <a:pt x="38449" y="56325"/>
                    <a:pt x="28225" y="75883"/>
                    <a:pt x="19272" y="95378"/>
                  </a:cubicBezTo>
                  <a:close/>
                </a:path>
              </a:pathLst>
            </a:custGeom>
            <a:solidFill>
              <a:srgbClr val="F0F0F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5" name="Полилиния: фигура 384">
              <a:extLst>
                <a:ext uri="{FF2B5EF4-FFF2-40B4-BE49-F238E27FC236}">
                  <a16:creationId xmlns="" xmlns:a16="http://schemas.microsoft.com/office/drawing/2014/main" id="{79CFBB5A-11F5-487F-B0D5-50063D8AA740}"/>
                </a:ext>
              </a:extLst>
            </p:cNvPr>
            <p:cNvSpPr/>
            <p:nvPr/>
          </p:nvSpPr>
          <p:spPr>
            <a:xfrm>
              <a:off x="11928886" y="1115192"/>
              <a:ext cx="109125" cy="343727"/>
            </a:xfrm>
            <a:custGeom>
              <a:avLst/>
              <a:gdLst>
                <a:gd name="connsiteX0" fmla="*/ 40482 w 109125"/>
                <a:gd name="connsiteY0" fmla="*/ 64 h 343727"/>
                <a:gd name="connsiteX1" fmla="*/ 70391 w 109125"/>
                <a:gd name="connsiteY1" fmla="*/ 49276 h 343727"/>
                <a:gd name="connsiteX2" fmla="*/ 82329 w 109125"/>
                <a:gd name="connsiteY2" fmla="*/ 171895 h 343727"/>
                <a:gd name="connsiteX3" fmla="*/ 109126 w 109125"/>
                <a:gd name="connsiteY3" fmla="*/ 343727 h 343727"/>
                <a:gd name="connsiteX4" fmla="*/ 93124 w 109125"/>
                <a:gd name="connsiteY4" fmla="*/ 286577 h 343727"/>
                <a:gd name="connsiteX5" fmla="*/ 65945 w 109125"/>
                <a:gd name="connsiteY5" fmla="*/ 270384 h 343727"/>
                <a:gd name="connsiteX6" fmla="*/ 28290 w 109125"/>
                <a:gd name="connsiteY6" fmla="*/ 259462 h 343727"/>
                <a:gd name="connsiteX7" fmla="*/ 22004 w 109125"/>
                <a:gd name="connsiteY7" fmla="*/ 244667 h 343727"/>
                <a:gd name="connsiteX8" fmla="*/ 12923 w 109125"/>
                <a:gd name="connsiteY8" fmla="*/ 190628 h 343727"/>
                <a:gd name="connsiteX9" fmla="*/ 47848 w 109125"/>
                <a:gd name="connsiteY9" fmla="*/ 221807 h 343727"/>
                <a:gd name="connsiteX10" fmla="*/ 67343 w 109125"/>
                <a:gd name="connsiteY10" fmla="*/ 231014 h 343727"/>
                <a:gd name="connsiteX11" fmla="*/ 75979 w 109125"/>
                <a:gd name="connsiteY11" fmla="*/ 211456 h 343727"/>
                <a:gd name="connsiteX12" fmla="*/ 63723 w 109125"/>
                <a:gd name="connsiteY12" fmla="*/ 109792 h 343727"/>
                <a:gd name="connsiteX13" fmla="*/ 21305 w 109125"/>
                <a:gd name="connsiteY13" fmla="*/ 53023 h 343727"/>
                <a:gd name="connsiteX14" fmla="*/ 32 w 109125"/>
                <a:gd name="connsiteY14" fmla="*/ 35433 h 343727"/>
                <a:gd name="connsiteX15" fmla="*/ 20226 w 109125"/>
                <a:gd name="connsiteY15" fmla="*/ 21209 h 343727"/>
                <a:gd name="connsiteX16" fmla="*/ 40419 w 109125"/>
                <a:gd name="connsiteY16" fmla="*/ 0 h 34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125" h="343727">
                  <a:moveTo>
                    <a:pt x="40482" y="64"/>
                  </a:moveTo>
                  <a:cubicBezTo>
                    <a:pt x="70644" y="2477"/>
                    <a:pt x="84233" y="5144"/>
                    <a:pt x="70391" y="49276"/>
                  </a:cubicBezTo>
                  <a:cubicBezTo>
                    <a:pt x="59278" y="84646"/>
                    <a:pt x="77820" y="130557"/>
                    <a:pt x="82329" y="171895"/>
                  </a:cubicBezTo>
                  <a:cubicBezTo>
                    <a:pt x="88679" y="229681"/>
                    <a:pt x="108808" y="284862"/>
                    <a:pt x="109126" y="343727"/>
                  </a:cubicBezTo>
                  <a:cubicBezTo>
                    <a:pt x="94902" y="327535"/>
                    <a:pt x="95029" y="306961"/>
                    <a:pt x="93124" y="286577"/>
                  </a:cubicBezTo>
                  <a:cubicBezTo>
                    <a:pt x="91472" y="268797"/>
                    <a:pt x="87218" y="250001"/>
                    <a:pt x="65945" y="270384"/>
                  </a:cubicBezTo>
                  <a:cubicBezTo>
                    <a:pt x="47086" y="288418"/>
                    <a:pt x="37053" y="277877"/>
                    <a:pt x="28290" y="259462"/>
                  </a:cubicBezTo>
                  <a:cubicBezTo>
                    <a:pt x="26004" y="254636"/>
                    <a:pt x="22829" y="249874"/>
                    <a:pt x="22004" y="244667"/>
                  </a:cubicBezTo>
                  <a:cubicBezTo>
                    <a:pt x="18956" y="225998"/>
                    <a:pt x="-7270" y="204725"/>
                    <a:pt x="12923" y="190628"/>
                  </a:cubicBezTo>
                  <a:cubicBezTo>
                    <a:pt x="34322" y="175705"/>
                    <a:pt x="36799" y="209678"/>
                    <a:pt x="47848" y="221807"/>
                  </a:cubicBezTo>
                  <a:cubicBezTo>
                    <a:pt x="53372" y="227839"/>
                    <a:pt x="59024" y="233745"/>
                    <a:pt x="67343" y="231014"/>
                  </a:cubicBezTo>
                  <a:cubicBezTo>
                    <a:pt x="76296" y="228093"/>
                    <a:pt x="79852" y="217171"/>
                    <a:pt x="75979" y="211456"/>
                  </a:cubicBezTo>
                  <a:cubicBezTo>
                    <a:pt x="54389" y="179642"/>
                    <a:pt x="69120" y="143447"/>
                    <a:pt x="63723" y="109792"/>
                  </a:cubicBezTo>
                  <a:cubicBezTo>
                    <a:pt x="59151" y="81153"/>
                    <a:pt x="45371" y="62992"/>
                    <a:pt x="21305" y="53023"/>
                  </a:cubicBezTo>
                  <a:cubicBezTo>
                    <a:pt x="12161" y="49276"/>
                    <a:pt x="-730" y="50546"/>
                    <a:pt x="32" y="35433"/>
                  </a:cubicBezTo>
                  <a:cubicBezTo>
                    <a:pt x="668" y="23241"/>
                    <a:pt x="11526" y="22543"/>
                    <a:pt x="20226" y="21209"/>
                  </a:cubicBezTo>
                  <a:cubicBezTo>
                    <a:pt x="32100" y="19431"/>
                    <a:pt x="37497" y="11240"/>
                    <a:pt x="40419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6" name="Полилиния: фигура 385">
              <a:extLst>
                <a:ext uri="{FF2B5EF4-FFF2-40B4-BE49-F238E27FC236}">
                  <a16:creationId xmlns="" xmlns:a16="http://schemas.microsoft.com/office/drawing/2014/main" id="{62D83D79-C7A1-48FF-8F79-E9D68A00EDA4}"/>
                </a:ext>
              </a:extLst>
            </p:cNvPr>
            <p:cNvSpPr/>
            <p:nvPr/>
          </p:nvSpPr>
          <p:spPr>
            <a:xfrm>
              <a:off x="12058572" y="1847731"/>
              <a:ext cx="56951" cy="79977"/>
            </a:xfrm>
            <a:custGeom>
              <a:avLst/>
              <a:gdLst>
                <a:gd name="connsiteX0" fmla="*/ 23065 w 56951"/>
                <a:gd name="connsiteY0" fmla="*/ 0 h 79977"/>
                <a:gd name="connsiteX1" fmla="*/ 56529 w 56951"/>
                <a:gd name="connsiteY1" fmla="*/ 48006 h 79977"/>
                <a:gd name="connsiteX2" fmla="*/ 36844 w 56951"/>
                <a:gd name="connsiteY2" fmla="*/ 79629 h 79977"/>
                <a:gd name="connsiteX3" fmla="*/ 522 w 56951"/>
                <a:gd name="connsiteY3" fmla="*/ 32957 h 79977"/>
                <a:gd name="connsiteX4" fmla="*/ 23065 w 56951"/>
                <a:gd name="connsiteY4" fmla="*/ 0 h 79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51" h="79977">
                  <a:moveTo>
                    <a:pt x="23065" y="0"/>
                  </a:moveTo>
                  <a:cubicBezTo>
                    <a:pt x="45417" y="6667"/>
                    <a:pt x="53735" y="26225"/>
                    <a:pt x="56529" y="48006"/>
                  </a:cubicBezTo>
                  <a:cubicBezTo>
                    <a:pt x="58434" y="62865"/>
                    <a:pt x="54243" y="82868"/>
                    <a:pt x="36844" y="79629"/>
                  </a:cubicBezTo>
                  <a:cubicBezTo>
                    <a:pt x="16080" y="75692"/>
                    <a:pt x="4396" y="54610"/>
                    <a:pt x="522" y="32957"/>
                  </a:cubicBezTo>
                  <a:cubicBezTo>
                    <a:pt x="-2399" y="16891"/>
                    <a:pt x="7190" y="5207"/>
                    <a:pt x="23065" y="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7" name="Полилиния: фигура 386">
              <a:extLst>
                <a:ext uri="{FF2B5EF4-FFF2-40B4-BE49-F238E27FC236}">
                  <a16:creationId xmlns="" xmlns:a16="http://schemas.microsoft.com/office/drawing/2014/main" id="{EC6CCD01-EFA8-4EE6-98E2-EB1ADFD17F0D}"/>
                </a:ext>
              </a:extLst>
            </p:cNvPr>
            <p:cNvSpPr/>
            <p:nvPr/>
          </p:nvSpPr>
          <p:spPr>
            <a:xfrm>
              <a:off x="10533164" y="1008702"/>
              <a:ext cx="552697" cy="630832"/>
            </a:xfrm>
            <a:custGeom>
              <a:avLst/>
              <a:gdLst>
                <a:gd name="connsiteX0" fmla="*/ 194398 w 552697"/>
                <a:gd name="connsiteY0" fmla="*/ 81915 h 630832"/>
                <a:gd name="connsiteX1" fmla="*/ 226212 w 552697"/>
                <a:gd name="connsiteY1" fmla="*/ 67056 h 630832"/>
                <a:gd name="connsiteX2" fmla="*/ 206717 w 552697"/>
                <a:gd name="connsiteY2" fmla="*/ 42101 h 630832"/>
                <a:gd name="connsiteX3" fmla="*/ 179222 w 552697"/>
                <a:gd name="connsiteY3" fmla="*/ 0 h 630832"/>
                <a:gd name="connsiteX4" fmla="*/ 273900 w 552697"/>
                <a:gd name="connsiteY4" fmla="*/ 102045 h 630832"/>
                <a:gd name="connsiteX5" fmla="*/ 281076 w 552697"/>
                <a:gd name="connsiteY5" fmla="*/ 128398 h 630832"/>
                <a:gd name="connsiteX6" fmla="*/ 271169 w 552697"/>
                <a:gd name="connsiteY6" fmla="*/ 178372 h 630832"/>
                <a:gd name="connsiteX7" fmla="*/ 262153 w 552697"/>
                <a:gd name="connsiteY7" fmla="*/ 230252 h 630832"/>
                <a:gd name="connsiteX8" fmla="*/ 284631 w 552697"/>
                <a:gd name="connsiteY8" fmla="*/ 307913 h 630832"/>
                <a:gd name="connsiteX9" fmla="*/ 372960 w 552697"/>
                <a:gd name="connsiteY9" fmla="*/ 451932 h 630832"/>
                <a:gd name="connsiteX10" fmla="*/ 415505 w 552697"/>
                <a:gd name="connsiteY10" fmla="*/ 490921 h 630832"/>
                <a:gd name="connsiteX11" fmla="*/ 440016 w 552697"/>
                <a:gd name="connsiteY11" fmla="*/ 507177 h 630832"/>
                <a:gd name="connsiteX12" fmla="*/ 445985 w 552697"/>
                <a:gd name="connsiteY12" fmla="*/ 474728 h 630832"/>
                <a:gd name="connsiteX13" fmla="*/ 533171 w 552697"/>
                <a:gd name="connsiteY13" fmla="*/ 522607 h 630832"/>
                <a:gd name="connsiteX14" fmla="*/ 551649 w 552697"/>
                <a:gd name="connsiteY14" fmla="*/ 588013 h 630832"/>
                <a:gd name="connsiteX15" fmla="*/ 527964 w 552697"/>
                <a:gd name="connsiteY15" fmla="*/ 630495 h 630832"/>
                <a:gd name="connsiteX16" fmla="*/ 492023 w 552697"/>
                <a:gd name="connsiteY16" fmla="*/ 597982 h 630832"/>
                <a:gd name="connsiteX17" fmla="*/ 453541 w 552697"/>
                <a:gd name="connsiteY17" fmla="*/ 556580 h 630832"/>
                <a:gd name="connsiteX18" fmla="*/ 407187 w 552697"/>
                <a:gd name="connsiteY18" fmla="*/ 519306 h 630832"/>
                <a:gd name="connsiteX19" fmla="*/ 374548 w 552697"/>
                <a:gd name="connsiteY19" fmla="*/ 497906 h 630832"/>
                <a:gd name="connsiteX20" fmla="*/ 355053 w 552697"/>
                <a:gd name="connsiteY20" fmla="*/ 533911 h 630832"/>
                <a:gd name="connsiteX21" fmla="*/ 354609 w 552697"/>
                <a:gd name="connsiteY21" fmla="*/ 550167 h 630832"/>
                <a:gd name="connsiteX22" fmla="*/ 344766 w 552697"/>
                <a:gd name="connsiteY22" fmla="*/ 599633 h 630832"/>
                <a:gd name="connsiteX23" fmla="*/ 297903 w 552697"/>
                <a:gd name="connsiteY23" fmla="*/ 570804 h 630832"/>
                <a:gd name="connsiteX24" fmla="*/ 245897 w 552697"/>
                <a:gd name="connsiteY24" fmla="*/ 537086 h 630832"/>
                <a:gd name="connsiteX25" fmla="*/ 235673 w 552697"/>
                <a:gd name="connsiteY25" fmla="*/ 533085 h 630832"/>
                <a:gd name="connsiteX26" fmla="*/ 142518 w 552697"/>
                <a:gd name="connsiteY26" fmla="*/ 486476 h 630832"/>
                <a:gd name="connsiteX27" fmla="*/ 105752 w 552697"/>
                <a:gd name="connsiteY27" fmla="*/ 434596 h 630832"/>
                <a:gd name="connsiteX28" fmla="*/ 63080 w 552697"/>
                <a:gd name="connsiteY28" fmla="*/ 412117 h 630832"/>
                <a:gd name="connsiteX29" fmla="*/ 59968 w 552697"/>
                <a:gd name="connsiteY29" fmla="*/ 414149 h 630832"/>
                <a:gd name="connsiteX30" fmla="*/ 4914 w 552697"/>
                <a:gd name="connsiteY30" fmla="*/ 355792 h 630832"/>
                <a:gd name="connsiteX31" fmla="*/ 14947 w 552697"/>
                <a:gd name="connsiteY31" fmla="*/ 321820 h 630832"/>
                <a:gd name="connsiteX32" fmla="*/ 56857 w 552697"/>
                <a:gd name="connsiteY32" fmla="*/ 304547 h 630832"/>
                <a:gd name="connsiteX33" fmla="*/ 104990 w 552697"/>
                <a:gd name="connsiteY33" fmla="*/ 263590 h 630832"/>
                <a:gd name="connsiteX34" fmla="*/ 150012 w 552697"/>
                <a:gd name="connsiteY34" fmla="*/ 233173 h 630832"/>
                <a:gd name="connsiteX35" fmla="*/ 129565 w 552697"/>
                <a:gd name="connsiteY35" fmla="*/ 181992 h 630832"/>
                <a:gd name="connsiteX36" fmla="*/ 183222 w 552697"/>
                <a:gd name="connsiteY36" fmla="*/ 116079 h 630832"/>
                <a:gd name="connsiteX37" fmla="*/ 194589 w 552697"/>
                <a:gd name="connsiteY37" fmla="*/ 81979 h 63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2697" h="630832">
                  <a:moveTo>
                    <a:pt x="194398" y="81915"/>
                  </a:moveTo>
                  <a:cubicBezTo>
                    <a:pt x="206590" y="80582"/>
                    <a:pt x="221703" y="82804"/>
                    <a:pt x="226212" y="67056"/>
                  </a:cubicBezTo>
                  <a:cubicBezTo>
                    <a:pt x="230720" y="51308"/>
                    <a:pt x="215416" y="48387"/>
                    <a:pt x="206717" y="42101"/>
                  </a:cubicBezTo>
                  <a:cubicBezTo>
                    <a:pt x="192366" y="31814"/>
                    <a:pt x="186651" y="15304"/>
                    <a:pt x="179222" y="0"/>
                  </a:cubicBezTo>
                  <a:cubicBezTo>
                    <a:pt x="219798" y="1588"/>
                    <a:pt x="266153" y="51118"/>
                    <a:pt x="273900" y="102045"/>
                  </a:cubicBezTo>
                  <a:cubicBezTo>
                    <a:pt x="275297" y="111316"/>
                    <a:pt x="273455" y="121159"/>
                    <a:pt x="281076" y="128398"/>
                  </a:cubicBezTo>
                  <a:cubicBezTo>
                    <a:pt x="305079" y="151258"/>
                    <a:pt x="312826" y="166752"/>
                    <a:pt x="271169" y="178372"/>
                  </a:cubicBezTo>
                  <a:cubicBezTo>
                    <a:pt x="248500" y="184659"/>
                    <a:pt x="251230" y="213425"/>
                    <a:pt x="262153" y="230252"/>
                  </a:cubicBezTo>
                  <a:cubicBezTo>
                    <a:pt x="278218" y="255017"/>
                    <a:pt x="275551" y="285180"/>
                    <a:pt x="284631" y="307913"/>
                  </a:cubicBezTo>
                  <a:cubicBezTo>
                    <a:pt x="305396" y="359983"/>
                    <a:pt x="295807" y="438343"/>
                    <a:pt x="372960" y="451932"/>
                  </a:cubicBezTo>
                  <a:cubicBezTo>
                    <a:pt x="393343" y="455488"/>
                    <a:pt x="400138" y="479364"/>
                    <a:pt x="415505" y="490921"/>
                  </a:cubicBezTo>
                  <a:cubicBezTo>
                    <a:pt x="423506" y="496953"/>
                    <a:pt x="429729" y="511177"/>
                    <a:pt x="440016" y="507177"/>
                  </a:cubicBezTo>
                  <a:cubicBezTo>
                    <a:pt x="454621" y="501462"/>
                    <a:pt x="444270" y="485841"/>
                    <a:pt x="445985" y="474728"/>
                  </a:cubicBezTo>
                  <a:cubicBezTo>
                    <a:pt x="486752" y="464187"/>
                    <a:pt x="519581" y="483364"/>
                    <a:pt x="533171" y="522607"/>
                  </a:cubicBezTo>
                  <a:cubicBezTo>
                    <a:pt x="540600" y="544134"/>
                    <a:pt x="548029" y="565343"/>
                    <a:pt x="551649" y="588013"/>
                  </a:cubicBezTo>
                  <a:cubicBezTo>
                    <a:pt x="555078" y="609539"/>
                    <a:pt x="550824" y="627573"/>
                    <a:pt x="527964" y="630495"/>
                  </a:cubicBezTo>
                  <a:cubicBezTo>
                    <a:pt x="507072" y="633162"/>
                    <a:pt x="492657" y="619826"/>
                    <a:pt x="492023" y="597982"/>
                  </a:cubicBezTo>
                  <a:cubicBezTo>
                    <a:pt x="491197" y="569153"/>
                    <a:pt x="481799" y="553977"/>
                    <a:pt x="453541" y="556580"/>
                  </a:cubicBezTo>
                  <a:cubicBezTo>
                    <a:pt x="432269" y="552516"/>
                    <a:pt x="416267" y="541531"/>
                    <a:pt x="407187" y="519306"/>
                  </a:cubicBezTo>
                  <a:cubicBezTo>
                    <a:pt x="401217" y="504764"/>
                    <a:pt x="390677" y="493334"/>
                    <a:pt x="374548" y="497906"/>
                  </a:cubicBezTo>
                  <a:cubicBezTo>
                    <a:pt x="358482" y="502478"/>
                    <a:pt x="356069" y="518480"/>
                    <a:pt x="355053" y="533911"/>
                  </a:cubicBezTo>
                  <a:cubicBezTo>
                    <a:pt x="354672" y="539308"/>
                    <a:pt x="355625" y="544960"/>
                    <a:pt x="354609" y="550167"/>
                  </a:cubicBezTo>
                  <a:cubicBezTo>
                    <a:pt x="351370" y="567058"/>
                    <a:pt x="369658" y="592267"/>
                    <a:pt x="344766" y="599633"/>
                  </a:cubicBezTo>
                  <a:cubicBezTo>
                    <a:pt x="325272" y="605412"/>
                    <a:pt x="308317" y="587060"/>
                    <a:pt x="297903" y="570804"/>
                  </a:cubicBezTo>
                  <a:cubicBezTo>
                    <a:pt x="284568" y="550040"/>
                    <a:pt x="274979" y="528132"/>
                    <a:pt x="245897" y="537086"/>
                  </a:cubicBezTo>
                  <a:cubicBezTo>
                    <a:pt x="242976" y="537975"/>
                    <a:pt x="236689" y="535625"/>
                    <a:pt x="235673" y="533085"/>
                  </a:cubicBezTo>
                  <a:cubicBezTo>
                    <a:pt x="217258" y="487492"/>
                    <a:pt x="180365" y="489524"/>
                    <a:pt x="142518" y="486476"/>
                  </a:cubicBezTo>
                  <a:cubicBezTo>
                    <a:pt x="118325" y="484507"/>
                    <a:pt x="115150" y="455424"/>
                    <a:pt x="105752" y="434596"/>
                  </a:cubicBezTo>
                  <a:cubicBezTo>
                    <a:pt x="98767" y="419102"/>
                    <a:pt x="103784" y="359412"/>
                    <a:pt x="63080" y="412117"/>
                  </a:cubicBezTo>
                  <a:cubicBezTo>
                    <a:pt x="62318" y="413069"/>
                    <a:pt x="60730" y="414403"/>
                    <a:pt x="59968" y="414149"/>
                  </a:cubicBezTo>
                  <a:cubicBezTo>
                    <a:pt x="32219" y="405259"/>
                    <a:pt x="24281" y="374334"/>
                    <a:pt x="4914" y="355792"/>
                  </a:cubicBezTo>
                  <a:cubicBezTo>
                    <a:pt x="-6897" y="344489"/>
                    <a:pt x="5041" y="330837"/>
                    <a:pt x="14947" y="321820"/>
                  </a:cubicBezTo>
                  <a:cubicBezTo>
                    <a:pt x="26949" y="310897"/>
                    <a:pt x="41680" y="305246"/>
                    <a:pt x="56857" y="304547"/>
                  </a:cubicBezTo>
                  <a:cubicBezTo>
                    <a:pt x="82892" y="303404"/>
                    <a:pt x="100609" y="293308"/>
                    <a:pt x="104990" y="263590"/>
                  </a:cubicBezTo>
                  <a:cubicBezTo>
                    <a:pt x="108419" y="240539"/>
                    <a:pt x="131469" y="247461"/>
                    <a:pt x="150012" y="233173"/>
                  </a:cubicBezTo>
                  <a:cubicBezTo>
                    <a:pt x="104545" y="226887"/>
                    <a:pt x="116611" y="207582"/>
                    <a:pt x="129565" y="181992"/>
                  </a:cubicBezTo>
                  <a:cubicBezTo>
                    <a:pt x="143217" y="154941"/>
                    <a:pt x="156489" y="130049"/>
                    <a:pt x="183222" y="116079"/>
                  </a:cubicBezTo>
                  <a:cubicBezTo>
                    <a:pt x="196748" y="109030"/>
                    <a:pt x="200494" y="97092"/>
                    <a:pt x="194589" y="8197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8" name="Полилиния: фигура 387">
              <a:extLst>
                <a:ext uri="{FF2B5EF4-FFF2-40B4-BE49-F238E27FC236}">
                  <a16:creationId xmlns="" xmlns:a16="http://schemas.microsoft.com/office/drawing/2014/main" id="{28E774E6-2A74-498C-BAC8-5A47B4A73251}"/>
                </a:ext>
              </a:extLst>
            </p:cNvPr>
            <p:cNvSpPr/>
            <p:nvPr/>
          </p:nvSpPr>
          <p:spPr>
            <a:xfrm>
              <a:off x="10978554" y="1442536"/>
              <a:ext cx="151775" cy="973715"/>
            </a:xfrm>
            <a:custGeom>
              <a:avLst/>
              <a:gdLst>
                <a:gd name="connsiteX0" fmla="*/ 8089 w 151775"/>
                <a:gd name="connsiteY0" fmla="*/ 122683 h 973715"/>
                <a:gd name="connsiteX1" fmla="*/ 41426 w 151775"/>
                <a:gd name="connsiteY1" fmla="*/ 90551 h 973715"/>
                <a:gd name="connsiteX2" fmla="*/ 66953 w 151775"/>
                <a:gd name="connsiteY2" fmla="*/ 135446 h 973715"/>
                <a:gd name="connsiteX3" fmla="*/ 80923 w 151775"/>
                <a:gd name="connsiteY3" fmla="*/ 175769 h 973715"/>
                <a:gd name="connsiteX4" fmla="*/ 86638 w 151775"/>
                <a:gd name="connsiteY4" fmla="*/ 125921 h 973715"/>
                <a:gd name="connsiteX5" fmla="*/ 468 w 151775"/>
                <a:gd name="connsiteY5" fmla="*/ 40831 h 973715"/>
                <a:gd name="connsiteX6" fmla="*/ 405 w 151775"/>
                <a:gd name="connsiteY6" fmla="*/ 24511 h 973715"/>
                <a:gd name="connsiteX7" fmla="*/ 21042 w 151775"/>
                <a:gd name="connsiteY7" fmla="*/ 17018 h 973715"/>
                <a:gd name="connsiteX8" fmla="*/ 68921 w 151775"/>
                <a:gd name="connsiteY8" fmla="*/ 0 h 973715"/>
                <a:gd name="connsiteX9" fmla="*/ 115022 w 151775"/>
                <a:gd name="connsiteY9" fmla="*/ 62738 h 973715"/>
                <a:gd name="connsiteX10" fmla="*/ 144232 w 151775"/>
                <a:gd name="connsiteY10" fmla="*/ 144781 h 973715"/>
                <a:gd name="connsiteX11" fmla="*/ 130072 w 151775"/>
                <a:gd name="connsiteY11" fmla="*/ 212726 h 973715"/>
                <a:gd name="connsiteX12" fmla="*/ 70953 w 151775"/>
                <a:gd name="connsiteY12" fmla="*/ 277052 h 973715"/>
                <a:gd name="connsiteX13" fmla="*/ 61492 w 151775"/>
                <a:gd name="connsiteY13" fmla="*/ 310898 h 973715"/>
                <a:gd name="connsiteX14" fmla="*/ 92289 w 151775"/>
                <a:gd name="connsiteY14" fmla="*/ 411482 h 973715"/>
                <a:gd name="connsiteX15" fmla="*/ 93687 w 151775"/>
                <a:gd name="connsiteY15" fmla="*/ 419102 h 973715"/>
                <a:gd name="connsiteX16" fmla="*/ 131787 w 151775"/>
                <a:gd name="connsiteY16" fmla="*/ 525783 h 973715"/>
                <a:gd name="connsiteX17" fmla="*/ 123595 w 151775"/>
                <a:gd name="connsiteY17" fmla="*/ 569598 h 973715"/>
                <a:gd name="connsiteX18" fmla="*/ 115150 w 151775"/>
                <a:gd name="connsiteY18" fmla="*/ 620081 h 973715"/>
                <a:gd name="connsiteX19" fmla="*/ 147851 w 151775"/>
                <a:gd name="connsiteY19" fmla="*/ 727968 h 973715"/>
                <a:gd name="connsiteX20" fmla="*/ 141184 w 151775"/>
                <a:gd name="connsiteY20" fmla="*/ 769243 h 973715"/>
                <a:gd name="connsiteX21" fmla="*/ 138835 w 151775"/>
                <a:gd name="connsiteY21" fmla="*/ 830203 h 973715"/>
                <a:gd name="connsiteX22" fmla="*/ 127850 w 151775"/>
                <a:gd name="connsiteY22" fmla="*/ 890211 h 973715"/>
                <a:gd name="connsiteX23" fmla="*/ 114768 w 151775"/>
                <a:gd name="connsiteY23" fmla="*/ 973714 h 973715"/>
                <a:gd name="connsiteX24" fmla="*/ 86511 w 151775"/>
                <a:gd name="connsiteY24" fmla="*/ 944948 h 973715"/>
                <a:gd name="connsiteX25" fmla="*/ 94702 w 151775"/>
                <a:gd name="connsiteY25" fmla="*/ 663134 h 973715"/>
                <a:gd name="connsiteX26" fmla="*/ 55523 w 151775"/>
                <a:gd name="connsiteY26" fmla="*/ 434660 h 973715"/>
                <a:gd name="connsiteX27" fmla="*/ 48602 w 151775"/>
                <a:gd name="connsiteY27" fmla="*/ 389638 h 973715"/>
                <a:gd name="connsiteX28" fmla="*/ 45744 w 151775"/>
                <a:gd name="connsiteY28" fmla="*/ 366524 h 973715"/>
                <a:gd name="connsiteX29" fmla="*/ 28281 w 151775"/>
                <a:gd name="connsiteY29" fmla="*/ 250763 h 973715"/>
                <a:gd name="connsiteX30" fmla="*/ 15645 w 151775"/>
                <a:gd name="connsiteY30" fmla="*/ 188088 h 973715"/>
                <a:gd name="connsiteX31" fmla="*/ 7962 w 151775"/>
                <a:gd name="connsiteY31" fmla="*/ 122683 h 97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1775" h="973715">
                  <a:moveTo>
                    <a:pt x="8089" y="122683"/>
                  </a:moveTo>
                  <a:cubicBezTo>
                    <a:pt x="13359" y="104776"/>
                    <a:pt x="22376" y="87440"/>
                    <a:pt x="41426" y="90551"/>
                  </a:cubicBezTo>
                  <a:cubicBezTo>
                    <a:pt x="62826" y="94044"/>
                    <a:pt x="62952" y="117349"/>
                    <a:pt x="66953" y="135446"/>
                  </a:cubicBezTo>
                  <a:cubicBezTo>
                    <a:pt x="70255" y="150305"/>
                    <a:pt x="56920" y="179960"/>
                    <a:pt x="80923" y="175769"/>
                  </a:cubicBezTo>
                  <a:cubicBezTo>
                    <a:pt x="101243" y="172213"/>
                    <a:pt x="88606" y="143384"/>
                    <a:pt x="86638" y="125921"/>
                  </a:cubicBezTo>
                  <a:cubicBezTo>
                    <a:pt x="80415" y="71882"/>
                    <a:pt x="38822" y="58039"/>
                    <a:pt x="468" y="40831"/>
                  </a:cubicBezTo>
                  <a:cubicBezTo>
                    <a:pt x="468" y="35370"/>
                    <a:pt x="468" y="29972"/>
                    <a:pt x="405" y="24511"/>
                  </a:cubicBezTo>
                  <a:cubicBezTo>
                    <a:pt x="-2770" y="-9017"/>
                    <a:pt x="13550" y="15177"/>
                    <a:pt x="21042" y="17018"/>
                  </a:cubicBezTo>
                  <a:cubicBezTo>
                    <a:pt x="40537" y="21844"/>
                    <a:pt x="64984" y="45085"/>
                    <a:pt x="68921" y="0"/>
                  </a:cubicBezTo>
                  <a:cubicBezTo>
                    <a:pt x="102640" y="5144"/>
                    <a:pt x="108927" y="36322"/>
                    <a:pt x="115022" y="62738"/>
                  </a:cubicBezTo>
                  <a:cubicBezTo>
                    <a:pt x="121690" y="91821"/>
                    <a:pt x="128612" y="119444"/>
                    <a:pt x="144232" y="144781"/>
                  </a:cubicBezTo>
                  <a:cubicBezTo>
                    <a:pt x="160806" y="171578"/>
                    <a:pt x="147344" y="193041"/>
                    <a:pt x="130072" y="212726"/>
                  </a:cubicBezTo>
                  <a:cubicBezTo>
                    <a:pt x="116674" y="240857"/>
                    <a:pt x="105180" y="270194"/>
                    <a:pt x="70953" y="277052"/>
                  </a:cubicBezTo>
                  <a:cubicBezTo>
                    <a:pt x="50697" y="281116"/>
                    <a:pt x="54507" y="296292"/>
                    <a:pt x="61492" y="310898"/>
                  </a:cubicBezTo>
                  <a:cubicBezTo>
                    <a:pt x="74826" y="343346"/>
                    <a:pt x="105370" y="369635"/>
                    <a:pt x="92289" y="411482"/>
                  </a:cubicBezTo>
                  <a:cubicBezTo>
                    <a:pt x="91591" y="413705"/>
                    <a:pt x="92289" y="418277"/>
                    <a:pt x="93687" y="419102"/>
                  </a:cubicBezTo>
                  <a:cubicBezTo>
                    <a:pt x="133691" y="443423"/>
                    <a:pt x="114578" y="492064"/>
                    <a:pt x="131787" y="525783"/>
                  </a:cubicBezTo>
                  <a:cubicBezTo>
                    <a:pt x="139978" y="541912"/>
                    <a:pt x="137882" y="558104"/>
                    <a:pt x="123595" y="569598"/>
                  </a:cubicBezTo>
                  <a:cubicBezTo>
                    <a:pt x="105688" y="584076"/>
                    <a:pt x="104418" y="602999"/>
                    <a:pt x="115150" y="620081"/>
                  </a:cubicBezTo>
                  <a:cubicBezTo>
                    <a:pt x="135977" y="653101"/>
                    <a:pt x="135914" y="692407"/>
                    <a:pt x="147851" y="727968"/>
                  </a:cubicBezTo>
                  <a:cubicBezTo>
                    <a:pt x="152868" y="742890"/>
                    <a:pt x="154012" y="758448"/>
                    <a:pt x="141184" y="769243"/>
                  </a:cubicBezTo>
                  <a:cubicBezTo>
                    <a:pt x="117499" y="789118"/>
                    <a:pt x="126643" y="809756"/>
                    <a:pt x="138835" y="830203"/>
                  </a:cubicBezTo>
                  <a:cubicBezTo>
                    <a:pt x="153186" y="854460"/>
                    <a:pt x="154710" y="871097"/>
                    <a:pt x="127850" y="890211"/>
                  </a:cubicBezTo>
                  <a:cubicBezTo>
                    <a:pt x="100671" y="909578"/>
                    <a:pt x="99973" y="942281"/>
                    <a:pt x="114768" y="973714"/>
                  </a:cubicBezTo>
                  <a:cubicBezTo>
                    <a:pt x="96798" y="973841"/>
                    <a:pt x="87019" y="966729"/>
                    <a:pt x="86511" y="944948"/>
                  </a:cubicBezTo>
                  <a:cubicBezTo>
                    <a:pt x="84351" y="850968"/>
                    <a:pt x="75526" y="758638"/>
                    <a:pt x="94702" y="663134"/>
                  </a:cubicBezTo>
                  <a:cubicBezTo>
                    <a:pt x="109879" y="587695"/>
                    <a:pt x="85177" y="507494"/>
                    <a:pt x="55523" y="434660"/>
                  </a:cubicBezTo>
                  <a:cubicBezTo>
                    <a:pt x="49237" y="419229"/>
                    <a:pt x="40410" y="406974"/>
                    <a:pt x="48602" y="389638"/>
                  </a:cubicBezTo>
                  <a:cubicBezTo>
                    <a:pt x="52221" y="381954"/>
                    <a:pt x="51268" y="372620"/>
                    <a:pt x="45744" y="366524"/>
                  </a:cubicBezTo>
                  <a:cubicBezTo>
                    <a:pt x="14692" y="332107"/>
                    <a:pt x="22439" y="291403"/>
                    <a:pt x="28281" y="250763"/>
                  </a:cubicBezTo>
                  <a:cubicBezTo>
                    <a:pt x="31520" y="228220"/>
                    <a:pt x="25043" y="207773"/>
                    <a:pt x="15645" y="188088"/>
                  </a:cubicBezTo>
                  <a:cubicBezTo>
                    <a:pt x="13105" y="166307"/>
                    <a:pt x="10502" y="144463"/>
                    <a:pt x="7962" y="12268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89" name="Полилиния: фигура 388">
              <a:extLst>
                <a:ext uri="{FF2B5EF4-FFF2-40B4-BE49-F238E27FC236}">
                  <a16:creationId xmlns="" xmlns:a16="http://schemas.microsoft.com/office/drawing/2014/main" id="{F59D7449-6379-47F6-889A-A8AF9D397970}"/>
                </a:ext>
              </a:extLst>
            </p:cNvPr>
            <p:cNvSpPr/>
            <p:nvPr/>
          </p:nvSpPr>
          <p:spPr>
            <a:xfrm>
              <a:off x="6203378" y="6703473"/>
              <a:ext cx="301086" cy="262758"/>
            </a:xfrm>
            <a:custGeom>
              <a:avLst/>
              <a:gdLst>
                <a:gd name="connsiteX0" fmla="*/ 0 w 301086"/>
                <a:gd name="connsiteY0" fmla="*/ 64 h 262758"/>
                <a:gd name="connsiteX1" fmla="*/ 40005 w 301086"/>
                <a:gd name="connsiteY1" fmla="*/ 11240 h 262758"/>
                <a:gd name="connsiteX2" fmla="*/ 54547 w 301086"/>
                <a:gd name="connsiteY2" fmla="*/ 54229 h 262758"/>
                <a:gd name="connsiteX3" fmla="*/ 77978 w 301086"/>
                <a:gd name="connsiteY3" fmla="*/ 113348 h 262758"/>
                <a:gd name="connsiteX4" fmla="*/ 138621 w 301086"/>
                <a:gd name="connsiteY4" fmla="*/ 93980 h 262758"/>
                <a:gd name="connsiteX5" fmla="*/ 120142 w 301086"/>
                <a:gd name="connsiteY5" fmla="*/ 61595 h 262758"/>
                <a:gd name="connsiteX6" fmla="*/ 97218 w 301086"/>
                <a:gd name="connsiteY6" fmla="*/ 29845 h 262758"/>
                <a:gd name="connsiteX7" fmla="*/ 112141 w 301086"/>
                <a:gd name="connsiteY7" fmla="*/ 8382 h 262758"/>
                <a:gd name="connsiteX8" fmla="*/ 151511 w 301086"/>
                <a:gd name="connsiteY8" fmla="*/ 27495 h 262758"/>
                <a:gd name="connsiteX9" fmla="*/ 202121 w 301086"/>
                <a:gd name="connsiteY9" fmla="*/ 102235 h 262758"/>
                <a:gd name="connsiteX10" fmla="*/ 204724 w 301086"/>
                <a:gd name="connsiteY10" fmla="*/ 120840 h 262758"/>
                <a:gd name="connsiteX11" fmla="*/ 226378 w 301086"/>
                <a:gd name="connsiteY11" fmla="*/ 147892 h 262758"/>
                <a:gd name="connsiteX12" fmla="*/ 300991 w 301086"/>
                <a:gd name="connsiteY12" fmla="*/ 248477 h 262758"/>
                <a:gd name="connsiteX13" fmla="*/ 285877 w 301086"/>
                <a:gd name="connsiteY13" fmla="*/ 262574 h 262758"/>
                <a:gd name="connsiteX14" fmla="*/ 254000 w 301086"/>
                <a:gd name="connsiteY14" fmla="*/ 252921 h 262758"/>
                <a:gd name="connsiteX15" fmla="*/ 150686 w 301086"/>
                <a:gd name="connsiteY15" fmla="*/ 207011 h 262758"/>
                <a:gd name="connsiteX16" fmla="*/ 114110 w 301086"/>
                <a:gd name="connsiteY16" fmla="*/ 179642 h 262758"/>
                <a:gd name="connsiteX17" fmla="*/ 64580 w 301086"/>
                <a:gd name="connsiteY17" fmla="*/ 162688 h 262758"/>
                <a:gd name="connsiteX18" fmla="*/ 41275 w 301086"/>
                <a:gd name="connsiteY18" fmla="*/ 201486 h 262758"/>
                <a:gd name="connsiteX19" fmla="*/ 22987 w 301086"/>
                <a:gd name="connsiteY19" fmla="*/ 220853 h 262758"/>
                <a:gd name="connsiteX20" fmla="*/ 127 w 301086"/>
                <a:gd name="connsiteY20" fmla="*/ 130874 h 262758"/>
                <a:gd name="connsiteX21" fmla="*/ 0 w 301086"/>
                <a:gd name="connsiteY21" fmla="*/ 0 h 26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1086" h="262758">
                  <a:moveTo>
                    <a:pt x="0" y="64"/>
                  </a:moveTo>
                  <a:cubicBezTo>
                    <a:pt x="14288" y="-64"/>
                    <a:pt x="27115" y="4890"/>
                    <a:pt x="40005" y="11240"/>
                  </a:cubicBezTo>
                  <a:cubicBezTo>
                    <a:pt x="58992" y="20701"/>
                    <a:pt x="69342" y="30353"/>
                    <a:pt x="54547" y="54229"/>
                  </a:cubicBezTo>
                  <a:cubicBezTo>
                    <a:pt x="36005" y="84074"/>
                    <a:pt x="63056" y="105410"/>
                    <a:pt x="77978" y="113348"/>
                  </a:cubicBezTo>
                  <a:cubicBezTo>
                    <a:pt x="95949" y="122873"/>
                    <a:pt x="123508" y="108966"/>
                    <a:pt x="138621" y="93980"/>
                  </a:cubicBezTo>
                  <a:cubicBezTo>
                    <a:pt x="150622" y="82042"/>
                    <a:pt x="132906" y="68453"/>
                    <a:pt x="120142" y="61595"/>
                  </a:cubicBezTo>
                  <a:cubicBezTo>
                    <a:pt x="107569" y="54801"/>
                    <a:pt x="93218" y="50038"/>
                    <a:pt x="97218" y="29845"/>
                  </a:cubicBezTo>
                  <a:cubicBezTo>
                    <a:pt x="99124" y="20256"/>
                    <a:pt x="102045" y="10033"/>
                    <a:pt x="112141" y="8382"/>
                  </a:cubicBezTo>
                  <a:cubicBezTo>
                    <a:pt x="128524" y="5715"/>
                    <a:pt x="143066" y="12827"/>
                    <a:pt x="151511" y="27495"/>
                  </a:cubicBezTo>
                  <a:cubicBezTo>
                    <a:pt x="166688" y="53785"/>
                    <a:pt x="175959" y="84201"/>
                    <a:pt x="202121" y="102235"/>
                  </a:cubicBezTo>
                  <a:cubicBezTo>
                    <a:pt x="205486" y="104585"/>
                    <a:pt x="206756" y="115824"/>
                    <a:pt x="204724" y="120840"/>
                  </a:cubicBezTo>
                  <a:cubicBezTo>
                    <a:pt x="193612" y="147765"/>
                    <a:pt x="210503" y="145987"/>
                    <a:pt x="226378" y="147892"/>
                  </a:cubicBezTo>
                  <a:cubicBezTo>
                    <a:pt x="252730" y="151067"/>
                    <a:pt x="303594" y="220791"/>
                    <a:pt x="300991" y="248477"/>
                  </a:cubicBezTo>
                  <a:cubicBezTo>
                    <a:pt x="300038" y="258510"/>
                    <a:pt x="294259" y="263843"/>
                    <a:pt x="285877" y="262574"/>
                  </a:cubicBezTo>
                  <a:cubicBezTo>
                    <a:pt x="274765" y="260859"/>
                    <a:pt x="258509" y="260478"/>
                    <a:pt x="254000" y="252921"/>
                  </a:cubicBezTo>
                  <a:cubicBezTo>
                    <a:pt x="228854" y="210948"/>
                    <a:pt x="190754" y="208535"/>
                    <a:pt x="150686" y="207011"/>
                  </a:cubicBezTo>
                  <a:cubicBezTo>
                    <a:pt x="134747" y="206376"/>
                    <a:pt x="124968" y="191136"/>
                    <a:pt x="114110" y="179642"/>
                  </a:cubicBezTo>
                  <a:cubicBezTo>
                    <a:pt x="100393" y="165228"/>
                    <a:pt x="82360" y="164402"/>
                    <a:pt x="64580" y="162688"/>
                  </a:cubicBezTo>
                  <a:cubicBezTo>
                    <a:pt x="33211" y="159576"/>
                    <a:pt x="44323" y="185104"/>
                    <a:pt x="41275" y="201486"/>
                  </a:cubicBezTo>
                  <a:cubicBezTo>
                    <a:pt x="39370" y="211964"/>
                    <a:pt x="30671" y="216091"/>
                    <a:pt x="22987" y="220853"/>
                  </a:cubicBezTo>
                  <a:cubicBezTo>
                    <a:pt x="10033" y="192405"/>
                    <a:pt x="28893" y="154687"/>
                    <a:pt x="127" y="130874"/>
                  </a:cubicBezTo>
                  <a:cubicBezTo>
                    <a:pt x="127" y="87249"/>
                    <a:pt x="127" y="43625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0" name="Полилиния: фигура 389">
              <a:extLst>
                <a:ext uri="{FF2B5EF4-FFF2-40B4-BE49-F238E27FC236}">
                  <a16:creationId xmlns="" xmlns:a16="http://schemas.microsoft.com/office/drawing/2014/main" id="{B2340E98-5AD0-4715-B914-C2EB12FE200A}"/>
                </a:ext>
              </a:extLst>
            </p:cNvPr>
            <p:cNvSpPr/>
            <p:nvPr/>
          </p:nvSpPr>
          <p:spPr>
            <a:xfrm>
              <a:off x="5951751" y="6839600"/>
              <a:ext cx="227416" cy="142130"/>
            </a:xfrm>
            <a:custGeom>
              <a:avLst/>
              <a:gdLst>
                <a:gd name="connsiteX0" fmla="*/ 167870 w 227416"/>
                <a:gd name="connsiteY0" fmla="*/ 142131 h 142130"/>
                <a:gd name="connsiteX1" fmla="*/ 70081 w 227416"/>
                <a:gd name="connsiteY1" fmla="*/ 88155 h 142130"/>
                <a:gd name="connsiteX2" fmla="*/ 24297 w 227416"/>
                <a:gd name="connsiteY2" fmla="*/ 60724 h 142130"/>
                <a:gd name="connsiteX3" fmla="*/ 2389 w 227416"/>
                <a:gd name="connsiteY3" fmla="*/ 25290 h 142130"/>
                <a:gd name="connsiteX4" fmla="*/ 47919 w 227416"/>
                <a:gd name="connsiteY4" fmla="*/ 1224 h 142130"/>
                <a:gd name="connsiteX5" fmla="*/ 171173 w 227416"/>
                <a:gd name="connsiteY5" fmla="*/ 61549 h 142130"/>
                <a:gd name="connsiteX6" fmla="*/ 205970 w 227416"/>
                <a:gd name="connsiteY6" fmla="*/ 76599 h 142130"/>
                <a:gd name="connsiteX7" fmla="*/ 221147 w 227416"/>
                <a:gd name="connsiteY7" fmla="*/ 101173 h 142130"/>
                <a:gd name="connsiteX8" fmla="*/ 198351 w 227416"/>
                <a:gd name="connsiteY8" fmla="*/ 142004 h 142130"/>
                <a:gd name="connsiteX9" fmla="*/ 167934 w 227416"/>
                <a:gd name="connsiteY9" fmla="*/ 142131 h 14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416" h="142130">
                  <a:moveTo>
                    <a:pt x="167870" y="142131"/>
                  </a:moveTo>
                  <a:cubicBezTo>
                    <a:pt x="129961" y="135400"/>
                    <a:pt x="94274" y="127018"/>
                    <a:pt x="70081" y="88155"/>
                  </a:cubicBezTo>
                  <a:cubicBezTo>
                    <a:pt x="61445" y="74313"/>
                    <a:pt x="39791" y="69867"/>
                    <a:pt x="24297" y="60724"/>
                  </a:cubicBezTo>
                  <a:cubicBezTo>
                    <a:pt x="11343" y="53103"/>
                    <a:pt x="-6500" y="47706"/>
                    <a:pt x="2389" y="25290"/>
                  </a:cubicBezTo>
                  <a:cubicBezTo>
                    <a:pt x="10835" y="4081"/>
                    <a:pt x="24170" y="-3158"/>
                    <a:pt x="47919" y="1224"/>
                  </a:cubicBezTo>
                  <a:cubicBezTo>
                    <a:pt x="94592" y="9733"/>
                    <a:pt x="131358" y="38688"/>
                    <a:pt x="171173" y="61549"/>
                  </a:cubicBezTo>
                  <a:cubicBezTo>
                    <a:pt x="182476" y="68026"/>
                    <a:pt x="192763" y="75837"/>
                    <a:pt x="205970" y="76599"/>
                  </a:cubicBezTo>
                  <a:cubicBezTo>
                    <a:pt x="211051" y="84790"/>
                    <a:pt x="216067" y="92982"/>
                    <a:pt x="221147" y="101173"/>
                  </a:cubicBezTo>
                  <a:cubicBezTo>
                    <a:pt x="238991" y="131145"/>
                    <a:pt x="214733" y="134066"/>
                    <a:pt x="198351" y="142004"/>
                  </a:cubicBezTo>
                  <a:cubicBezTo>
                    <a:pt x="188191" y="142004"/>
                    <a:pt x="178094" y="142067"/>
                    <a:pt x="167934" y="142131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1" name="Полилиния: фигура 390">
              <a:extLst>
                <a:ext uri="{FF2B5EF4-FFF2-40B4-BE49-F238E27FC236}">
                  <a16:creationId xmlns="" xmlns:a16="http://schemas.microsoft.com/office/drawing/2014/main" id="{6556F1D1-1D23-4304-98FD-3D17C877E963}"/>
                </a:ext>
              </a:extLst>
            </p:cNvPr>
            <p:cNvSpPr/>
            <p:nvPr/>
          </p:nvSpPr>
          <p:spPr>
            <a:xfrm>
              <a:off x="6150038" y="6940837"/>
              <a:ext cx="41720" cy="45612"/>
            </a:xfrm>
            <a:custGeom>
              <a:avLst/>
              <a:gdLst>
                <a:gd name="connsiteX0" fmla="*/ 0 w 41720"/>
                <a:gd name="connsiteY0" fmla="*/ 40830 h 45612"/>
                <a:gd name="connsiteX1" fmla="*/ 22796 w 41720"/>
                <a:gd name="connsiteY1" fmla="*/ 0 h 45612"/>
                <a:gd name="connsiteX2" fmla="*/ 39941 w 41720"/>
                <a:gd name="connsiteY2" fmla="*/ 36004 h 45612"/>
                <a:gd name="connsiteX3" fmla="*/ 64 w 41720"/>
                <a:gd name="connsiteY3" fmla="*/ 40830 h 4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0" h="45612">
                  <a:moveTo>
                    <a:pt x="0" y="40830"/>
                  </a:moveTo>
                  <a:cubicBezTo>
                    <a:pt x="12002" y="30036"/>
                    <a:pt x="22733" y="18478"/>
                    <a:pt x="22796" y="0"/>
                  </a:cubicBezTo>
                  <a:cubicBezTo>
                    <a:pt x="33401" y="9525"/>
                    <a:pt x="46546" y="21082"/>
                    <a:pt x="39941" y="36004"/>
                  </a:cubicBezTo>
                  <a:cubicBezTo>
                    <a:pt x="31178" y="55690"/>
                    <a:pt x="13526" y="38671"/>
                    <a:pt x="64" y="40830"/>
                  </a:cubicBezTo>
                  <a:close/>
                </a:path>
              </a:pathLst>
            </a:custGeom>
            <a:solidFill>
              <a:srgbClr val="C8C8C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2" name="Полилиния: фигура 391">
              <a:extLst>
                <a:ext uri="{FF2B5EF4-FFF2-40B4-BE49-F238E27FC236}">
                  <a16:creationId xmlns="" xmlns:a16="http://schemas.microsoft.com/office/drawing/2014/main" id="{1DB1B195-D2B3-4710-8815-FDF9ED7C1B1B}"/>
                </a:ext>
              </a:extLst>
            </p:cNvPr>
            <p:cNvSpPr/>
            <p:nvPr/>
          </p:nvSpPr>
          <p:spPr>
            <a:xfrm>
              <a:off x="11462821" y="49858"/>
              <a:ext cx="469340" cy="959757"/>
            </a:xfrm>
            <a:custGeom>
              <a:avLst/>
              <a:gdLst>
                <a:gd name="connsiteX0" fmla="*/ 407424 w 469340"/>
                <a:gd name="connsiteY0" fmla="*/ 607179 h 959757"/>
                <a:gd name="connsiteX1" fmla="*/ 426792 w 469340"/>
                <a:gd name="connsiteY1" fmla="*/ 703191 h 959757"/>
                <a:gd name="connsiteX2" fmla="*/ 445524 w 469340"/>
                <a:gd name="connsiteY2" fmla="*/ 795394 h 959757"/>
                <a:gd name="connsiteX3" fmla="*/ 468321 w 469340"/>
                <a:gd name="connsiteY3" fmla="*/ 930332 h 959757"/>
                <a:gd name="connsiteX4" fmla="*/ 458034 w 469340"/>
                <a:gd name="connsiteY4" fmla="*/ 958717 h 959757"/>
                <a:gd name="connsiteX5" fmla="*/ 432380 w 469340"/>
                <a:gd name="connsiteY5" fmla="*/ 945318 h 959757"/>
                <a:gd name="connsiteX6" fmla="*/ 388057 w 469340"/>
                <a:gd name="connsiteY6" fmla="*/ 848670 h 959757"/>
                <a:gd name="connsiteX7" fmla="*/ 384818 w 469340"/>
                <a:gd name="connsiteY7" fmla="*/ 838066 h 959757"/>
                <a:gd name="connsiteX8" fmla="*/ 334462 w 469340"/>
                <a:gd name="connsiteY8" fmla="*/ 830192 h 959757"/>
                <a:gd name="connsiteX9" fmla="*/ 314587 w 469340"/>
                <a:gd name="connsiteY9" fmla="*/ 851084 h 959757"/>
                <a:gd name="connsiteX10" fmla="*/ 217813 w 469340"/>
                <a:gd name="connsiteY10" fmla="*/ 858704 h 959757"/>
                <a:gd name="connsiteX11" fmla="*/ 226259 w 469340"/>
                <a:gd name="connsiteY11" fmla="*/ 827652 h 959757"/>
                <a:gd name="connsiteX12" fmla="*/ 240736 w 469340"/>
                <a:gd name="connsiteY12" fmla="*/ 805236 h 959757"/>
                <a:gd name="connsiteX13" fmla="*/ 209368 w 469340"/>
                <a:gd name="connsiteY13" fmla="*/ 746371 h 959757"/>
                <a:gd name="connsiteX14" fmla="*/ 177554 w 469340"/>
                <a:gd name="connsiteY14" fmla="*/ 762691 h 959757"/>
                <a:gd name="connsiteX15" fmla="*/ 163394 w 469340"/>
                <a:gd name="connsiteY15" fmla="*/ 804347 h 959757"/>
                <a:gd name="connsiteX16" fmla="*/ 136660 w 469340"/>
                <a:gd name="connsiteY16" fmla="*/ 839780 h 959757"/>
                <a:gd name="connsiteX17" fmla="*/ 98497 w 469340"/>
                <a:gd name="connsiteY17" fmla="*/ 826699 h 959757"/>
                <a:gd name="connsiteX18" fmla="*/ 103513 w 469340"/>
                <a:gd name="connsiteY18" fmla="*/ 785615 h 959757"/>
                <a:gd name="connsiteX19" fmla="*/ 161171 w 469340"/>
                <a:gd name="connsiteY19" fmla="*/ 732846 h 959757"/>
                <a:gd name="connsiteX20" fmla="*/ 153234 w 469340"/>
                <a:gd name="connsiteY20" fmla="*/ 640707 h 959757"/>
                <a:gd name="connsiteX21" fmla="*/ 133358 w 469340"/>
                <a:gd name="connsiteY21" fmla="*/ 613719 h 959757"/>
                <a:gd name="connsiteX22" fmla="*/ 115832 w 469340"/>
                <a:gd name="connsiteY22" fmla="*/ 636071 h 959757"/>
                <a:gd name="connsiteX23" fmla="*/ 12263 w 469340"/>
                <a:gd name="connsiteY23" fmla="*/ 655312 h 959757"/>
                <a:gd name="connsiteX24" fmla="*/ 11565 w 469340"/>
                <a:gd name="connsiteY24" fmla="*/ 610100 h 959757"/>
                <a:gd name="connsiteX25" fmla="*/ 25027 w 469340"/>
                <a:gd name="connsiteY25" fmla="*/ 573397 h 959757"/>
                <a:gd name="connsiteX26" fmla="*/ 57222 w 469340"/>
                <a:gd name="connsiteY26" fmla="*/ 524438 h 959757"/>
                <a:gd name="connsiteX27" fmla="*/ 132786 w 469340"/>
                <a:gd name="connsiteY27" fmla="*/ 458144 h 959757"/>
                <a:gd name="connsiteX28" fmla="*/ 211019 w 469340"/>
                <a:gd name="connsiteY28" fmla="*/ 354384 h 959757"/>
                <a:gd name="connsiteX29" fmla="*/ 228925 w 469340"/>
                <a:gd name="connsiteY29" fmla="*/ 298694 h 959757"/>
                <a:gd name="connsiteX30" fmla="*/ 150821 w 469340"/>
                <a:gd name="connsiteY30" fmla="*/ 231320 h 959757"/>
                <a:gd name="connsiteX31" fmla="*/ 131262 w 469340"/>
                <a:gd name="connsiteY31" fmla="*/ 185283 h 959757"/>
                <a:gd name="connsiteX32" fmla="*/ 133930 w 469340"/>
                <a:gd name="connsiteY32" fmla="*/ 166741 h 959757"/>
                <a:gd name="connsiteX33" fmla="*/ 114689 w 469340"/>
                <a:gd name="connsiteY33" fmla="*/ 157914 h 959757"/>
                <a:gd name="connsiteX34" fmla="*/ 86876 w 469340"/>
                <a:gd name="connsiteY34" fmla="*/ 144706 h 959757"/>
                <a:gd name="connsiteX35" fmla="*/ 80018 w 469340"/>
                <a:gd name="connsiteY35" fmla="*/ 47360 h 959757"/>
                <a:gd name="connsiteX36" fmla="*/ 103386 w 469340"/>
                <a:gd name="connsiteY36" fmla="*/ 43169 h 959757"/>
                <a:gd name="connsiteX37" fmla="*/ 116404 w 469340"/>
                <a:gd name="connsiteY37" fmla="*/ 68125 h 959757"/>
                <a:gd name="connsiteX38" fmla="*/ 147392 w 469340"/>
                <a:gd name="connsiteY38" fmla="*/ 110098 h 959757"/>
                <a:gd name="connsiteX39" fmla="*/ 191270 w 469340"/>
                <a:gd name="connsiteY39" fmla="*/ 63743 h 959757"/>
                <a:gd name="connsiteX40" fmla="*/ 209685 w 469340"/>
                <a:gd name="connsiteY40" fmla="*/ 14530 h 959757"/>
                <a:gd name="connsiteX41" fmla="*/ 226068 w 469340"/>
                <a:gd name="connsiteY41" fmla="*/ 52 h 959757"/>
                <a:gd name="connsiteX42" fmla="*/ 238514 w 469340"/>
                <a:gd name="connsiteY42" fmla="*/ 17705 h 959757"/>
                <a:gd name="connsiteX43" fmla="*/ 259723 w 469340"/>
                <a:gd name="connsiteY43" fmla="*/ 86222 h 959757"/>
                <a:gd name="connsiteX44" fmla="*/ 253310 w 469340"/>
                <a:gd name="connsiteY44" fmla="*/ 118099 h 959757"/>
                <a:gd name="connsiteX45" fmla="*/ 242832 w 469340"/>
                <a:gd name="connsiteY45" fmla="*/ 195379 h 959757"/>
                <a:gd name="connsiteX46" fmla="*/ 288870 w 469340"/>
                <a:gd name="connsiteY46" fmla="*/ 210937 h 959757"/>
                <a:gd name="connsiteX47" fmla="*/ 326271 w 469340"/>
                <a:gd name="connsiteY47" fmla="*/ 195951 h 959757"/>
                <a:gd name="connsiteX48" fmla="*/ 346020 w 469340"/>
                <a:gd name="connsiteY48" fmla="*/ 192268 h 959757"/>
                <a:gd name="connsiteX49" fmla="*/ 331859 w 469340"/>
                <a:gd name="connsiteY49" fmla="*/ 323332 h 959757"/>
                <a:gd name="connsiteX50" fmla="*/ 296680 w 469340"/>
                <a:gd name="connsiteY50" fmla="*/ 301361 h 959757"/>
                <a:gd name="connsiteX51" fmla="*/ 272804 w 469340"/>
                <a:gd name="connsiteY51" fmla="*/ 270246 h 959757"/>
                <a:gd name="connsiteX52" fmla="*/ 251849 w 469340"/>
                <a:gd name="connsiteY52" fmla="*/ 300980 h 959757"/>
                <a:gd name="connsiteX53" fmla="*/ 229878 w 469340"/>
                <a:gd name="connsiteY53" fmla="*/ 356607 h 959757"/>
                <a:gd name="connsiteX54" fmla="*/ 227084 w 469340"/>
                <a:gd name="connsiteY54" fmla="*/ 386261 h 959757"/>
                <a:gd name="connsiteX55" fmla="*/ 255532 w 469340"/>
                <a:gd name="connsiteY55" fmla="*/ 388420 h 959757"/>
                <a:gd name="connsiteX56" fmla="*/ 278329 w 469340"/>
                <a:gd name="connsiteY56" fmla="*/ 373815 h 959757"/>
                <a:gd name="connsiteX57" fmla="*/ 313952 w 469340"/>
                <a:gd name="connsiteY57" fmla="*/ 396485 h 959757"/>
                <a:gd name="connsiteX58" fmla="*/ 311857 w 469340"/>
                <a:gd name="connsiteY58" fmla="*/ 424806 h 959757"/>
                <a:gd name="connsiteX59" fmla="*/ 343607 w 469340"/>
                <a:gd name="connsiteY59" fmla="*/ 447730 h 959757"/>
                <a:gd name="connsiteX60" fmla="*/ 367292 w 469340"/>
                <a:gd name="connsiteY60" fmla="*/ 448746 h 959757"/>
                <a:gd name="connsiteX61" fmla="*/ 370276 w 469340"/>
                <a:gd name="connsiteY61" fmla="*/ 471352 h 959757"/>
                <a:gd name="connsiteX62" fmla="*/ 346210 w 469340"/>
                <a:gd name="connsiteY62" fmla="*/ 486846 h 959757"/>
                <a:gd name="connsiteX63" fmla="*/ 302522 w 469340"/>
                <a:gd name="connsiteY63" fmla="*/ 500498 h 959757"/>
                <a:gd name="connsiteX64" fmla="*/ 296235 w 469340"/>
                <a:gd name="connsiteY64" fmla="*/ 543806 h 959757"/>
                <a:gd name="connsiteX65" fmla="*/ 288361 w 469340"/>
                <a:gd name="connsiteY65" fmla="*/ 590478 h 959757"/>
                <a:gd name="connsiteX66" fmla="*/ 265247 w 469340"/>
                <a:gd name="connsiteY66" fmla="*/ 600130 h 959757"/>
                <a:gd name="connsiteX67" fmla="*/ 255532 w 469340"/>
                <a:gd name="connsiteY67" fmla="*/ 579429 h 959757"/>
                <a:gd name="connsiteX68" fmla="*/ 265946 w 469340"/>
                <a:gd name="connsiteY68" fmla="*/ 503546 h 959757"/>
                <a:gd name="connsiteX69" fmla="*/ 266390 w 469340"/>
                <a:gd name="connsiteY69" fmla="*/ 432743 h 959757"/>
                <a:gd name="connsiteX70" fmla="*/ 239212 w 469340"/>
                <a:gd name="connsiteY70" fmla="*/ 417630 h 959757"/>
                <a:gd name="connsiteX71" fmla="*/ 231720 w 469340"/>
                <a:gd name="connsiteY71" fmla="*/ 445825 h 959757"/>
                <a:gd name="connsiteX72" fmla="*/ 237117 w 469340"/>
                <a:gd name="connsiteY72" fmla="*/ 465319 h 959757"/>
                <a:gd name="connsiteX73" fmla="*/ 229307 w 469340"/>
                <a:gd name="connsiteY73" fmla="*/ 481575 h 959757"/>
                <a:gd name="connsiteX74" fmla="*/ 218385 w 469340"/>
                <a:gd name="connsiteY74" fmla="*/ 472622 h 959757"/>
                <a:gd name="connsiteX75" fmla="*/ 192858 w 469340"/>
                <a:gd name="connsiteY75" fmla="*/ 449000 h 959757"/>
                <a:gd name="connsiteX76" fmla="*/ 153107 w 469340"/>
                <a:gd name="connsiteY76" fmla="*/ 484242 h 959757"/>
                <a:gd name="connsiteX77" fmla="*/ 147074 w 469340"/>
                <a:gd name="connsiteY77" fmla="*/ 532312 h 959757"/>
                <a:gd name="connsiteX78" fmla="*/ 168410 w 469340"/>
                <a:gd name="connsiteY78" fmla="*/ 542726 h 959757"/>
                <a:gd name="connsiteX79" fmla="*/ 196096 w 469340"/>
                <a:gd name="connsiteY79" fmla="*/ 559998 h 959757"/>
                <a:gd name="connsiteX80" fmla="*/ 217622 w 469340"/>
                <a:gd name="connsiteY80" fmla="*/ 602480 h 959757"/>
                <a:gd name="connsiteX81" fmla="*/ 219655 w 469340"/>
                <a:gd name="connsiteY81" fmla="*/ 638484 h 959757"/>
                <a:gd name="connsiteX82" fmla="*/ 211399 w 469340"/>
                <a:gd name="connsiteY82" fmla="*/ 693476 h 959757"/>
                <a:gd name="connsiteX83" fmla="*/ 244610 w 469340"/>
                <a:gd name="connsiteY83" fmla="*/ 714367 h 959757"/>
                <a:gd name="connsiteX84" fmla="*/ 341384 w 469340"/>
                <a:gd name="connsiteY84" fmla="*/ 670425 h 959757"/>
                <a:gd name="connsiteX85" fmla="*/ 363672 w 469340"/>
                <a:gd name="connsiteY85" fmla="*/ 649026 h 959757"/>
                <a:gd name="connsiteX86" fmla="*/ 371038 w 469340"/>
                <a:gd name="connsiteY86" fmla="*/ 623498 h 959757"/>
                <a:gd name="connsiteX87" fmla="*/ 327732 w 469340"/>
                <a:gd name="connsiteY87" fmla="*/ 612703 h 959757"/>
                <a:gd name="connsiteX88" fmla="*/ 328367 w 469340"/>
                <a:gd name="connsiteY88" fmla="*/ 567936 h 959757"/>
                <a:gd name="connsiteX89" fmla="*/ 351417 w 469340"/>
                <a:gd name="connsiteY89" fmla="*/ 532820 h 959757"/>
                <a:gd name="connsiteX90" fmla="*/ 377198 w 469340"/>
                <a:gd name="connsiteY90" fmla="*/ 525200 h 959757"/>
                <a:gd name="connsiteX91" fmla="*/ 400757 w 469340"/>
                <a:gd name="connsiteY91" fmla="*/ 563364 h 959757"/>
                <a:gd name="connsiteX92" fmla="*/ 407234 w 469340"/>
                <a:gd name="connsiteY92" fmla="*/ 607179 h 959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69340" h="959757">
                  <a:moveTo>
                    <a:pt x="407424" y="607179"/>
                  </a:moveTo>
                  <a:cubicBezTo>
                    <a:pt x="424950" y="636579"/>
                    <a:pt x="433586" y="668330"/>
                    <a:pt x="426792" y="703191"/>
                  </a:cubicBezTo>
                  <a:cubicBezTo>
                    <a:pt x="420251" y="737164"/>
                    <a:pt x="448000" y="762628"/>
                    <a:pt x="445524" y="795394"/>
                  </a:cubicBezTo>
                  <a:cubicBezTo>
                    <a:pt x="444063" y="842130"/>
                    <a:pt x="475306" y="882453"/>
                    <a:pt x="468321" y="930332"/>
                  </a:cubicBezTo>
                  <a:cubicBezTo>
                    <a:pt x="466797" y="940809"/>
                    <a:pt x="469908" y="954145"/>
                    <a:pt x="458034" y="958717"/>
                  </a:cubicBezTo>
                  <a:cubicBezTo>
                    <a:pt x="446858" y="962971"/>
                    <a:pt x="439428" y="953319"/>
                    <a:pt x="432380" y="945318"/>
                  </a:cubicBezTo>
                  <a:cubicBezTo>
                    <a:pt x="408313" y="918076"/>
                    <a:pt x="376372" y="895026"/>
                    <a:pt x="388057" y="848670"/>
                  </a:cubicBezTo>
                  <a:cubicBezTo>
                    <a:pt x="388882" y="845495"/>
                    <a:pt x="385897" y="838002"/>
                    <a:pt x="384818" y="838066"/>
                  </a:cubicBezTo>
                  <a:cubicBezTo>
                    <a:pt x="367610" y="838320"/>
                    <a:pt x="351417" y="838764"/>
                    <a:pt x="334462" y="830192"/>
                  </a:cubicBezTo>
                  <a:cubicBezTo>
                    <a:pt x="324937" y="825366"/>
                    <a:pt x="320238" y="842257"/>
                    <a:pt x="314587" y="851084"/>
                  </a:cubicBezTo>
                  <a:cubicBezTo>
                    <a:pt x="295029" y="881754"/>
                    <a:pt x="240990" y="886009"/>
                    <a:pt x="217813" y="858704"/>
                  </a:cubicBezTo>
                  <a:cubicBezTo>
                    <a:pt x="205240" y="843908"/>
                    <a:pt x="204796" y="832287"/>
                    <a:pt x="226259" y="827652"/>
                  </a:cubicBezTo>
                  <a:cubicBezTo>
                    <a:pt x="237688" y="825175"/>
                    <a:pt x="247277" y="817936"/>
                    <a:pt x="240736" y="805236"/>
                  </a:cubicBezTo>
                  <a:cubicBezTo>
                    <a:pt x="230449" y="785361"/>
                    <a:pt x="229497" y="758246"/>
                    <a:pt x="209368" y="746371"/>
                  </a:cubicBezTo>
                  <a:cubicBezTo>
                    <a:pt x="196731" y="738942"/>
                    <a:pt x="185872" y="752087"/>
                    <a:pt x="177554" y="762691"/>
                  </a:cubicBezTo>
                  <a:cubicBezTo>
                    <a:pt x="168156" y="774629"/>
                    <a:pt x="164981" y="789234"/>
                    <a:pt x="163394" y="804347"/>
                  </a:cubicBezTo>
                  <a:cubicBezTo>
                    <a:pt x="161552" y="822318"/>
                    <a:pt x="153742" y="835462"/>
                    <a:pt x="136660" y="839780"/>
                  </a:cubicBezTo>
                  <a:cubicBezTo>
                    <a:pt x="121801" y="843527"/>
                    <a:pt x="108339" y="838193"/>
                    <a:pt x="98497" y="826699"/>
                  </a:cubicBezTo>
                  <a:cubicBezTo>
                    <a:pt x="85923" y="812031"/>
                    <a:pt x="98052" y="798569"/>
                    <a:pt x="103513" y="785615"/>
                  </a:cubicBezTo>
                  <a:cubicBezTo>
                    <a:pt x="125103" y="734560"/>
                    <a:pt x="125294" y="734687"/>
                    <a:pt x="161171" y="732846"/>
                  </a:cubicBezTo>
                  <a:cubicBezTo>
                    <a:pt x="145804" y="702874"/>
                    <a:pt x="159837" y="671124"/>
                    <a:pt x="153234" y="640707"/>
                  </a:cubicBezTo>
                  <a:cubicBezTo>
                    <a:pt x="150630" y="628769"/>
                    <a:pt x="146820" y="615434"/>
                    <a:pt x="133358" y="613719"/>
                  </a:cubicBezTo>
                  <a:cubicBezTo>
                    <a:pt x="119134" y="611878"/>
                    <a:pt x="120086" y="626864"/>
                    <a:pt x="115832" y="636071"/>
                  </a:cubicBezTo>
                  <a:cubicBezTo>
                    <a:pt x="95639" y="679569"/>
                    <a:pt x="43506" y="689729"/>
                    <a:pt x="12263" y="655312"/>
                  </a:cubicBezTo>
                  <a:cubicBezTo>
                    <a:pt x="72" y="641914"/>
                    <a:pt x="-7485" y="623943"/>
                    <a:pt x="11565" y="610100"/>
                  </a:cubicBezTo>
                  <a:cubicBezTo>
                    <a:pt x="25090" y="600257"/>
                    <a:pt x="30044" y="591748"/>
                    <a:pt x="25027" y="573397"/>
                  </a:cubicBezTo>
                  <a:cubicBezTo>
                    <a:pt x="17344" y="545457"/>
                    <a:pt x="41918" y="534662"/>
                    <a:pt x="57222" y="524438"/>
                  </a:cubicBezTo>
                  <a:cubicBezTo>
                    <a:pt x="85352" y="505642"/>
                    <a:pt x="113101" y="487100"/>
                    <a:pt x="132786" y="458144"/>
                  </a:cubicBezTo>
                  <a:cubicBezTo>
                    <a:pt x="156980" y="422583"/>
                    <a:pt x="160028" y="369116"/>
                    <a:pt x="211019" y="354384"/>
                  </a:cubicBezTo>
                  <a:cubicBezTo>
                    <a:pt x="214892" y="353241"/>
                    <a:pt x="242578" y="315331"/>
                    <a:pt x="228925" y="298694"/>
                  </a:cubicBezTo>
                  <a:cubicBezTo>
                    <a:pt x="207335" y="272405"/>
                    <a:pt x="188984" y="237988"/>
                    <a:pt x="150821" y="231320"/>
                  </a:cubicBezTo>
                  <a:cubicBezTo>
                    <a:pt x="104148" y="223192"/>
                    <a:pt x="104148" y="222303"/>
                    <a:pt x="131262" y="185283"/>
                  </a:cubicBezTo>
                  <a:cubicBezTo>
                    <a:pt x="135771" y="179123"/>
                    <a:pt x="137232" y="173408"/>
                    <a:pt x="133930" y="166741"/>
                  </a:cubicBezTo>
                  <a:cubicBezTo>
                    <a:pt x="129865" y="158422"/>
                    <a:pt x="122881" y="155438"/>
                    <a:pt x="114689" y="157914"/>
                  </a:cubicBezTo>
                  <a:cubicBezTo>
                    <a:pt x="101672" y="161915"/>
                    <a:pt x="89987" y="158613"/>
                    <a:pt x="86876" y="144706"/>
                  </a:cubicBezTo>
                  <a:cubicBezTo>
                    <a:pt x="79827" y="113019"/>
                    <a:pt x="88908" y="79999"/>
                    <a:pt x="80018" y="47360"/>
                  </a:cubicBezTo>
                  <a:cubicBezTo>
                    <a:pt x="77160" y="36819"/>
                    <a:pt x="92655" y="26913"/>
                    <a:pt x="103386" y="43169"/>
                  </a:cubicBezTo>
                  <a:cubicBezTo>
                    <a:pt x="108466" y="50916"/>
                    <a:pt x="111705" y="59997"/>
                    <a:pt x="116404" y="68125"/>
                  </a:cubicBezTo>
                  <a:cubicBezTo>
                    <a:pt x="125421" y="83746"/>
                    <a:pt x="127707" y="111622"/>
                    <a:pt x="147392" y="110098"/>
                  </a:cubicBezTo>
                  <a:cubicBezTo>
                    <a:pt x="169045" y="108447"/>
                    <a:pt x="180602" y="83174"/>
                    <a:pt x="191270" y="63743"/>
                  </a:cubicBezTo>
                  <a:cubicBezTo>
                    <a:pt x="199525" y="48694"/>
                    <a:pt x="203335" y="30850"/>
                    <a:pt x="209685" y="14530"/>
                  </a:cubicBezTo>
                  <a:cubicBezTo>
                    <a:pt x="212606" y="6974"/>
                    <a:pt x="216924" y="-710"/>
                    <a:pt x="226068" y="52"/>
                  </a:cubicBezTo>
                  <a:cubicBezTo>
                    <a:pt x="235720" y="878"/>
                    <a:pt x="238260" y="9577"/>
                    <a:pt x="238514" y="17705"/>
                  </a:cubicBezTo>
                  <a:cubicBezTo>
                    <a:pt x="239403" y="42852"/>
                    <a:pt x="244547" y="65966"/>
                    <a:pt x="259723" y="86222"/>
                  </a:cubicBezTo>
                  <a:cubicBezTo>
                    <a:pt x="268931" y="98541"/>
                    <a:pt x="261692" y="108066"/>
                    <a:pt x="253310" y="118099"/>
                  </a:cubicBezTo>
                  <a:cubicBezTo>
                    <a:pt x="234133" y="141023"/>
                    <a:pt x="223846" y="167249"/>
                    <a:pt x="242832" y="195379"/>
                  </a:cubicBezTo>
                  <a:cubicBezTo>
                    <a:pt x="253563" y="211254"/>
                    <a:pt x="274328" y="202999"/>
                    <a:pt x="288870" y="210937"/>
                  </a:cubicBezTo>
                  <a:cubicBezTo>
                    <a:pt x="307094" y="220843"/>
                    <a:pt x="316936" y="211064"/>
                    <a:pt x="326271" y="195951"/>
                  </a:cubicBezTo>
                  <a:cubicBezTo>
                    <a:pt x="330970" y="188331"/>
                    <a:pt x="338463" y="186235"/>
                    <a:pt x="346020" y="192268"/>
                  </a:cubicBezTo>
                  <a:cubicBezTo>
                    <a:pt x="373134" y="213731"/>
                    <a:pt x="363164" y="308537"/>
                    <a:pt x="331859" y="323332"/>
                  </a:cubicBezTo>
                  <a:cubicBezTo>
                    <a:pt x="311920" y="332730"/>
                    <a:pt x="293187" y="337557"/>
                    <a:pt x="296680" y="301361"/>
                  </a:cubicBezTo>
                  <a:cubicBezTo>
                    <a:pt x="298458" y="283073"/>
                    <a:pt x="287790" y="271707"/>
                    <a:pt x="272804" y="270246"/>
                  </a:cubicBezTo>
                  <a:cubicBezTo>
                    <a:pt x="253563" y="268405"/>
                    <a:pt x="251214" y="284597"/>
                    <a:pt x="251849" y="300980"/>
                  </a:cubicBezTo>
                  <a:cubicBezTo>
                    <a:pt x="252738" y="323269"/>
                    <a:pt x="237688" y="338255"/>
                    <a:pt x="229878" y="356607"/>
                  </a:cubicBezTo>
                  <a:cubicBezTo>
                    <a:pt x="225750" y="366259"/>
                    <a:pt x="217559" y="375784"/>
                    <a:pt x="227084" y="386261"/>
                  </a:cubicBezTo>
                  <a:cubicBezTo>
                    <a:pt x="235402" y="395405"/>
                    <a:pt x="246071" y="392992"/>
                    <a:pt x="255532" y="388420"/>
                  </a:cubicBezTo>
                  <a:cubicBezTo>
                    <a:pt x="263533" y="384547"/>
                    <a:pt x="270772" y="378768"/>
                    <a:pt x="278329" y="373815"/>
                  </a:cubicBezTo>
                  <a:cubicBezTo>
                    <a:pt x="303347" y="357496"/>
                    <a:pt x="313635" y="368608"/>
                    <a:pt x="313952" y="396485"/>
                  </a:cubicBezTo>
                  <a:cubicBezTo>
                    <a:pt x="314079" y="405946"/>
                    <a:pt x="310396" y="415789"/>
                    <a:pt x="311857" y="424806"/>
                  </a:cubicBezTo>
                  <a:cubicBezTo>
                    <a:pt x="314841" y="443031"/>
                    <a:pt x="319413" y="462589"/>
                    <a:pt x="343607" y="447730"/>
                  </a:cubicBezTo>
                  <a:cubicBezTo>
                    <a:pt x="352179" y="442396"/>
                    <a:pt x="359862" y="439602"/>
                    <a:pt x="367292" y="448746"/>
                  </a:cubicBezTo>
                  <a:cubicBezTo>
                    <a:pt x="372753" y="455477"/>
                    <a:pt x="374468" y="463287"/>
                    <a:pt x="370276" y="471352"/>
                  </a:cubicBezTo>
                  <a:cubicBezTo>
                    <a:pt x="365070" y="481385"/>
                    <a:pt x="357005" y="491164"/>
                    <a:pt x="346210" y="486846"/>
                  </a:cubicBezTo>
                  <a:cubicBezTo>
                    <a:pt x="327350" y="479289"/>
                    <a:pt x="314206" y="485893"/>
                    <a:pt x="302522" y="500498"/>
                  </a:cubicBezTo>
                  <a:cubicBezTo>
                    <a:pt x="292172" y="513389"/>
                    <a:pt x="283218" y="526597"/>
                    <a:pt x="296235" y="543806"/>
                  </a:cubicBezTo>
                  <a:cubicBezTo>
                    <a:pt x="310269" y="562411"/>
                    <a:pt x="299855" y="576889"/>
                    <a:pt x="288361" y="590478"/>
                  </a:cubicBezTo>
                  <a:cubicBezTo>
                    <a:pt x="282393" y="597527"/>
                    <a:pt x="275154" y="604512"/>
                    <a:pt x="265247" y="600130"/>
                  </a:cubicBezTo>
                  <a:cubicBezTo>
                    <a:pt x="257120" y="596574"/>
                    <a:pt x="256040" y="587684"/>
                    <a:pt x="255532" y="579429"/>
                  </a:cubicBezTo>
                  <a:cubicBezTo>
                    <a:pt x="253818" y="553331"/>
                    <a:pt x="255405" y="528184"/>
                    <a:pt x="265946" y="503546"/>
                  </a:cubicBezTo>
                  <a:cubicBezTo>
                    <a:pt x="275725" y="480750"/>
                    <a:pt x="279281" y="456366"/>
                    <a:pt x="266390" y="432743"/>
                  </a:cubicBezTo>
                  <a:cubicBezTo>
                    <a:pt x="260358" y="421694"/>
                    <a:pt x="252674" y="411217"/>
                    <a:pt x="239212" y="417630"/>
                  </a:cubicBezTo>
                  <a:cubicBezTo>
                    <a:pt x="227846" y="423028"/>
                    <a:pt x="228100" y="434458"/>
                    <a:pt x="231720" y="445825"/>
                  </a:cubicBezTo>
                  <a:cubicBezTo>
                    <a:pt x="233751" y="452238"/>
                    <a:pt x="236164" y="458652"/>
                    <a:pt x="237117" y="465319"/>
                  </a:cubicBezTo>
                  <a:cubicBezTo>
                    <a:pt x="238133" y="472241"/>
                    <a:pt x="237117" y="479670"/>
                    <a:pt x="229307" y="481575"/>
                  </a:cubicBezTo>
                  <a:cubicBezTo>
                    <a:pt x="223528" y="482972"/>
                    <a:pt x="220353" y="477765"/>
                    <a:pt x="218385" y="472622"/>
                  </a:cubicBezTo>
                  <a:cubicBezTo>
                    <a:pt x="213559" y="459858"/>
                    <a:pt x="209240" y="443729"/>
                    <a:pt x="192858" y="449000"/>
                  </a:cubicBezTo>
                  <a:cubicBezTo>
                    <a:pt x="175839" y="454461"/>
                    <a:pt x="159457" y="465573"/>
                    <a:pt x="153107" y="484242"/>
                  </a:cubicBezTo>
                  <a:cubicBezTo>
                    <a:pt x="148090" y="499165"/>
                    <a:pt x="147646" y="516183"/>
                    <a:pt x="147074" y="532312"/>
                  </a:cubicBezTo>
                  <a:cubicBezTo>
                    <a:pt x="146502" y="551362"/>
                    <a:pt x="159202" y="546219"/>
                    <a:pt x="168410" y="542726"/>
                  </a:cubicBezTo>
                  <a:cubicBezTo>
                    <a:pt x="184666" y="536566"/>
                    <a:pt x="192096" y="544123"/>
                    <a:pt x="196096" y="559998"/>
                  </a:cubicBezTo>
                  <a:cubicBezTo>
                    <a:pt x="200097" y="575937"/>
                    <a:pt x="205558" y="591240"/>
                    <a:pt x="217622" y="602480"/>
                  </a:cubicBezTo>
                  <a:cubicBezTo>
                    <a:pt x="229814" y="613910"/>
                    <a:pt x="227846" y="625594"/>
                    <a:pt x="219655" y="638484"/>
                  </a:cubicBezTo>
                  <a:cubicBezTo>
                    <a:pt x="208986" y="655249"/>
                    <a:pt x="207589" y="674172"/>
                    <a:pt x="211399" y="693476"/>
                  </a:cubicBezTo>
                  <a:cubicBezTo>
                    <a:pt x="215210" y="712970"/>
                    <a:pt x="225497" y="721543"/>
                    <a:pt x="244610" y="714367"/>
                  </a:cubicBezTo>
                  <a:cubicBezTo>
                    <a:pt x="277630" y="701858"/>
                    <a:pt x="305062" y="675632"/>
                    <a:pt x="341384" y="670425"/>
                  </a:cubicBezTo>
                  <a:cubicBezTo>
                    <a:pt x="349575" y="669219"/>
                    <a:pt x="356687" y="656900"/>
                    <a:pt x="363672" y="649026"/>
                  </a:cubicBezTo>
                  <a:cubicBezTo>
                    <a:pt x="369896" y="642040"/>
                    <a:pt x="375864" y="633658"/>
                    <a:pt x="371038" y="623498"/>
                  </a:cubicBezTo>
                  <a:cubicBezTo>
                    <a:pt x="361323" y="602924"/>
                    <a:pt x="342527" y="623816"/>
                    <a:pt x="327732" y="612703"/>
                  </a:cubicBezTo>
                  <a:cubicBezTo>
                    <a:pt x="333637" y="598670"/>
                    <a:pt x="342336" y="586668"/>
                    <a:pt x="328367" y="567936"/>
                  </a:cubicBezTo>
                  <a:cubicBezTo>
                    <a:pt x="315603" y="550854"/>
                    <a:pt x="345448" y="547044"/>
                    <a:pt x="351417" y="532820"/>
                  </a:cubicBezTo>
                  <a:cubicBezTo>
                    <a:pt x="355989" y="522025"/>
                    <a:pt x="366784" y="517580"/>
                    <a:pt x="377198" y="525200"/>
                  </a:cubicBezTo>
                  <a:cubicBezTo>
                    <a:pt x="389708" y="534280"/>
                    <a:pt x="404694" y="543996"/>
                    <a:pt x="400757" y="563364"/>
                  </a:cubicBezTo>
                  <a:cubicBezTo>
                    <a:pt x="397391" y="579747"/>
                    <a:pt x="390533" y="594923"/>
                    <a:pt x="407234" y="60717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3" name="Полилиния: фигура 392">
              <a:extLst>
                <a:ext uri="{FF2B5EF4-FFF2-40B4-BE49-F238E27FC236}">
                  <a16:creationId xmlns="" xmlns:a16="http://schemas.microsoft.com/office/drawing/2014/main" id="{1B6E0662-F022-40EB-A3B1-699F0F7EF16B}"/>
                </a:ext>
              </a:extLst>
            </p:cNvPr>
            <p:cNvSpPr/>
            <p:nvPr/>
          </p:nvSpPr>
          <p:spPr>
            <a:xfrm>
              <a:off x="11407148" y="360443"/>
              <a:ext cx="164517" cy="236591"/>
            </a:xfrm>
            <a:custGeom>
              <a:avLst/>
              <a:gdLst>
                <a:gd name="connsiteX0" fmla="*/ 21201 w 164517"/>
                <a:gd name="connsiteY0" fmla="*/ 231062 h 236591"/>
                <a:gd name="connsiteX1" fmla="*/ 13581 w 164517"/>
                <a:gd name="connsiteY1" fmla="*/ 222871 h 236591"/>
                <a:gd name="connsiteX2" fmla="*/ 5960 w 164517"/>
                <a:gd name="connsiteY2" fmla="*/ 181976 h 236591"/>
                <a:gd name="connsiteX3" fmla="*/ 30154 w 164517"/>
                <a:gd name="connsiteY3" fmla="*/ 104188 h 236591"/>
                <a:gd name="connsiteX4" fmla="*/ 31551 w 164517"/>
                <a:gd name="connsiteY4" fmla="*/ 100696 h 236591"/>
                <a:gd name="connsiteX5" fmla="*/ 120197 w 164517"/>
                <a:gd name="connsiteY5" fmla="*/ 1953 h 236591"/>
                <a:gd name="connsiteX6" fmla="*/ 127817 w 164517"/>
                <a:gd name="connsiteY6" fmla="*/ 1953 h 236591"/>
                <a:gd name="connsiteX7" fmla="*/ 142105 w 164517"/>
                <a:gd name="connsiteY7" fmla="*/ 53833 h 236591"/>
                <a:gd name="connsiteX8" fmla="*/ 154996 w 164517"/>
                <a:gd name="connsiteY8" fmla="*/ 91552 h 236591"/>
                <a:gd name="connsiteX9" fmla="*/ 149217 w 164517"/>
                <a:gd name="connsiteY9" fmla="*/ 128700 h 236591"/>
                <a:gd name="connsiteX10" fmla="*/ 42791 w 164517"/>
                <a:gd name="connsiteY10" fmla="*/ 177912 h 236591"/>
                <a:gd name="connsiteX11" fmla="*/ 62285 w 164517"/>
                <a:gd name="connsiteY11" fmla="*/ 226363 h 236591"/>
                <a:gd name="connsiteX12" fmla="*/ 21201 w 164517"/>
                <a:gd name="connsiteY12" fmla="*/ 230999 h 23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517" h="236591">
                  <a:moveTo>
                    <a:pt x="21201" y="231062"/>
                  </a:moveTo>
                  <a:cubicBezTo>
                    <a:pt x="18660" y="228332"/>
                    <a:pt x="16120" y="225601"/>
                    <a:pt x="13581" y="222871"/>
                  </a:cubicBezTo>
                  <a:cubicBezTo>
                    <a:pt x="1579" y="211250"/>
                    <a:pt x="-5850" y="198677"/>
                    <a:pt x="5960" y="181976"/>
                  </a:cubicBezTo>
                  <a:cubicBezTo>
                    <a:pt x="17327" y="157275"/>
                    <a:pt x="56062" y="142416"/>
                    <a:pt x="30154" y="104188"/>
                  </a:cubicBezTo>
                  <a:cubicBezTo>
                    <a:pt x="29773" y="103617"/>
                    <a:pt x="30980" y="100696"/>
                    <a:pt x="31551" y="100696"/>
                  </a:cubicBezTo>
                  <a:cubicBezTo>
                    <a:pt x="87812" y="95425"/>
                    <a:pt x="73334" y="16875"/>
                    <a:pt x="120197" y="1953"/>
                  </a:cubicBezTo>
                  <a:cubicBezTo>
                    <a:pt x="122737" y="-714"/>
                    <a:pt x="125277" y="-587"/>
                    <a:pt x="127817" y="1953"/>
                  </a:cubicBezTo>
                  <a:cubicBezTo>
                    <a:pt x="143565" y="15733"/>
                    <a:pt x="154551" y="30592"/>
                    <a:pt x="142105" y="53833"/>
                  </a:cubicBezTo>
                  <a:cubicBezTo>
                    <a:pt x="132897" y="71041"/>
                    <a:pt x="145471" y="80566"/>
                    <a:pt x="154996" y="91552"/>
                  </a:cubicBezTo>
                  <a:cubicBezTo>
                    <a:pt x="167314" y="105776"/>
                    <a:pt x="169918" y="117333"/>
                    <a:pt x="149217" y="128700"/>
                  </a:cubicBezTo>
                  <a:cubicBezTo>
                    <a:pt x="115625" y="147242"/>
                    <a:pt x="92702" y="188834"/>
                    <a:pt x="42791" y="177912"/>
                  </a:cubicBezTo>
                  <a:cubicBezTo>
                    <a:pt x="55871" y="195629"/>
                    <a:pt x="73842" y="206360"/>
                    <a:pt x="62285" y="226363"/>
                  </a:cubicBezTo>
                  <a:cubicBezTo>
                    <a:pt x="51363" y="245223"/>
                    <a:pt x="35234" y="232523"/>
                    <a:pt x="21201" y="230999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4" name="Полилиния: фигура 393">
              <a:extLst>
                <a:ext uri="{FF2B5EF4-FFF2-40B4-BE49-F238E27FC236}">
                  <a16:creationId xmlns="" xmlns:a16="http://schemas.microsoft.com/office/drawing/2014/main" id="{3DD3BCAE-B502-4713-B3A3-0CD2C377178B}"/>
                </a:ext>
              </a:extLst>
            </p:cNvPr>
            <p:cNvSpPr/>
            <p:nvPr/>
          </p:nvSpPr>
          <p:spPr>
            <a:xfrm>
              <a:off x="11321668" y="219333"/>
              <a:ext cx="175426" cy="200276"/>
            </a:xfrm>
            <a:custGeom>
              <a:avLst/>
              <a:gdLst>
                <a:gd name="connsiteX0" fmla="*/ 76200 w 175426"/>
                <a:gd name="connsiteY0" fmla="*/ 200276 h 200276"/>
                <a:gd name="connsiteX1" fmla="*/ 74168 w 175426"/>
                <a:gd name="connsiteY1" fmla="*/ 196847 h 200276"/>
                <a:gd name="connsiteX2" fmla="*/ 0 w 175426"/>
                <a:gd name="connsiteY2" fmla="*/ 3870 h 200276"/>
                <a:gd name="connsiteX3" fmla="*/ 53277 w 175426"/>
                <a:gd name="connsiteY3" fmla="*/ 10093 h 200276"/>
                <a:gd name="connsiteX4" fmla="*/ 103061 w 175426"/>
                <a:gd name="connsiteY4" fmla="*/ 21523 h 200276"/>
                <a:gd name="connsiteX5" fmla="*/ 151892 w 175426"/>
                <a:gd name="connsiteY5" fmla="*/ 76324 h 200276"/>
                <a:gd name="connsiteX6" fmla="*/ 171260 w 175426"/>
                <a:gd name="connsiteY6" fmla="*/ 117535 h 200276"/>
                <a:gd name="connsiteX7" fmla="*/ 135255 w 175426"/>
                <a:gd name="connsiteY7" fmla="*/ 109471 h 200276"/>
                <a:gd name="connsiteX8" fmla="*/ 110935 w 175426"/>
                <a:gd name="connsiteY8" fmla="*/ 98866 h 200276"/>
                <a:gd name="connsiteX9" fmla="*/ 81979 w 175426"/>
                <a:gd name="connsiteY9" fmla="*/ 128838 h 200276"/>
                <a:gd name="connsiteX10" fmla="*/ 76200 w 175426"/>
                <a:gd name="connsiteY10" fmla="*/ 200276 h 20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426" h="200276">
                  <a:moveTo>
                    <a:pt x="76200" y="200276"/>
                  </a:moveTo>
                  <a:cubicBezTo>
                    <a:pt x="75502" y="199133"/>
                    <a:pt x="74613" y="198054"/>
                    <a:pt x="74168" y="196847"/>
                  </a:cubicBezTo>
                  <a:cubicBezTo>
                    <a:pt x="49530" y="132521"/>
                    <a:pt x="52578" y="55877"/>
                    <a:pt x="0" y="3870"/>
                  </a:cubicBezTo>
                  <a:cubicBezTo>
                    <a:pt x="16320" y="19808"/>
                    <a:pt x="31941" y="26412"/>
                    <a:pt x="53277" y="10093"/>
                  </a:cubicBezTo>
                  <a:cubicBezTo>
                    <a:pt x="71120" y="-3560"/>
                    <a:pt x="95441" y="-6544"/>
                    <a:pt x="103061" y="21523"/>
                  </a:cubicBezTo>
                  <a:cubicBezTo>
                    <a:pt x="111125" y="51241"/>
                    <a:pt x="129794" y="63116"/>
                    <a:pt x="151892" y="76324"/>
                  </a:cubicBezTo>
                  <a:cubicBezTo>
                    <a:pt x="164974" y="84134"/>
                    <a:pt x="183897" y="98549"/>
                    <a:pt x="171260" y="117535"/>
                  </a:cubicBezTo>
                  <a:cubicBezTo>
                    <a:pt x="160846" y="133283"/>
                    <a:pt x="146939" y="116075"/>
                    <a:pt x="135255" y="109471"/>
                  </a:cubicBezTo>
                  <a:cubicBezTo>
                    <a:pt x="127509" y="105153"/>
                    <a:pt x="119253" y="101724"/>
                    <a:pt x="110935" y="98866"/>
                  </a:cubicBezTo>
                  <a:cubicBezTo>
                    <a:pt x="84138" y="89468"/>
                    <a:pt x="72899" y="95755"/>
                    <a:pt x="81979" y="128838"/>
                  </a:cubicBezTo>
                  <a:cubicBezTo>
                    <a:pt x="88519" y="152524"/>
                    <a:pt x="100330" y="178623"/>
                    <a:pt x="76200" y="200276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5" name="Полилиния: фигура 394">
              <a:extLst>
                <a:ext uri="{FF2B5EF4-FFF2-40B4-BE49-F238E27FC236}">
                  <a16:creationId xmlns="" xmlns:a16="http://schemas.microsoft.com/office/drawing/2014/main" id="{5ADF5EE1-28ED-42AB-8561-0598A9CBF012}"/>
                </a:ext>
              </a:extLst>
            </p:cNvPr>
            <p:cNvSpPr/>
            <p:nvPr/>
          </p:nvSpPr>
          <p:spPr>
            <a:xfrm>
              <a:off x="11521503" y="303062"/>
              <a:ext cx="150704" cy="87423"/>
            </a:xfrm>
            <a:custGeom>
              <a:avLst/>
              <a:gdLst>
                <a:gd name="connsiteX0" fmla="*/ 13462 w 150704"/>
                <a:gd name="connsiteY0" fmla="*/ 59334 h 87423"/>
                <a:gd name="connsiteX1" fmla="*/ 5842 w 150704"/>
                <a:gd name="connsiteY1" fmla="*/ 59334 h 87423"/>
                <a:gd name="connsiteX2" fmla="*/ 127 w 150704"/>
                <a:gd name="connsiteY2" fmla="*/ 44729 h 87423"/>
                <a:gd name="connsiteX3" fmla="*/ 107252 w 150704"/>
                <a:gd name="connsiteY3" fmla="*/ 6375 h 87423"/>
                <a:gd name="connsiteX4" fmla="*/ 146431 w 150704"/>
                <a:gd name="connsiteY4" fmla="*/ 54572 h 87423"/>
                <a:gd name="connsiteX5" fmla="*/ 146114 w 150704"/>
                <a:gd name="connsiteY5" fmla="*/ 76543 h 87423"/>
                <a:gd name="connsiteX6" fmla="*/ 127190 w 150704"/>
                <a:gd name="connsiteY6" fmla="*/ 87020 h 87423"/>
                <a:gd name="connsiteX7" fmla="*/ 106616 w 150704"/>
                <a:gd name="connsiteY7" fmla="*/ 78321 h 87423"/>
                <a:gd name="connsiteX8" fmla="*/ 13526 w 150704"/>
                <a:gd name="connsiteY8" fmla="*/ 59334 h 87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704" h="87423">
                  <a:moveTo>
                    <a:pt x="13462" y="59334"/>
                  </a:moveTo>
                  <a:cubicBezTo>
                    <a:pt x="10922" y="59334"/>
                    <a:pt x="8382" y="59334"/>
                    <a:pt x="5842" y="59334"/>
                  </a:cubicBezTo>
                  <a:cubicBezTo>
                    <a:pt x="3810" y="54445"/>
                    <a:pt x="-825" y="48857"/>
                    <a:pt x="127" y="44729"/>
                  </a:cubicBezTo>
                  <a:cubicBezTo>
                    <a:pt x="6667" y="16090"/>
                    <a:pt x="86931" y="-13247"/>
                    <a:pt x="107252" y="6375"/>
                  </a:cubicBezTo>
                  <a:cubicBezTo>
                    <a:pt x="121920" y="20535"/>
                    <a:pt x="128397" y="42570"/>
                    <a:pt x="146431" y="54572"/>
                  </a:cubicBezTo>
                  <a:cubicBezTo>
                    <a:pt x="153226" y="59080"/>
                    <a:pt x="151003" y="69304"/>
                    <a:pt x="146114" y="76543"/>
                  </a:cubicBezTo>
                  <a:cubicBezTo>
                    <a:pt x="141478" y="83464"/>
                    <a:pt x="135509" y="88989"/>
                    <a:pt x="127190" y="87020"/>
                  </a:cubicBezTo>
                  <a:cubicBezTo>
                    <a:pt x="119952" y="85306"/>
                    <a:pt x="109284" y="83718"/>
                    <a:pt x="106616" y="78321"/>
                  </a:cubicBezTo>
                  <a:cubicBezTo>
                    <a:pt x="82550" y="29362"/>
                    <a:pt x="46990" y="51270"/>
                    <a:pt x="13526" y="59334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6" name="Полилиния: фигура 395">
              <a:extLst>
                <a:ext uri="{FF2B5EF4-FFF2-40B4-BE49-F238E27FC236}">
                  <a16:creationId xmlns="" xmlns:a16="http://schemas.microsoft.com/office/drawing/2014/main" id="{A2C93B16-BE7F-485B-9628-B37FA5A80DBC}"/>
                </a:ext>
              </a:extLst>
            </p:cNvPr>
            <p:cNvSpPr/>
            <p:nvPr/>
          </p:nvSpPr>
          <p:spPr>
            <a:xfrm>
              <a:off x="11287627" y="125095"/>
              <a:ext cx="38062" cy="81788"/>
            </a:xfrm>
            <a:custGeom>
              <a:avLst/>
              <a:gdLst>
                <a:gd name="connsiteX0" fmla="*/ 34041 w 38062"/>
                <a:gd name="connsiteY0" fmla="*/ 81788 h 81788"/>
                <a:gd name="connsiteX1" fmla="*/ 18801 w 38062"/>
                <a:gd name="connsiteY1" fmla="*/ 0 h 81788"/>
                <a:gd name="connsiteX2" fmla="*/ 23119 w 38062"/>
                <a:gd name="connsiteY2" fmla="*/ 26226 h 81788"/>
                <a:gd name="connsiteX3" fmla="*/ 34041 w 38062"/>
                <a:gd name="connsiteY3" fmla="*/ 81788 h 8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2" h="81788">
                  <a:moveTo>
                    <a:pt x="34041" y="81788"/>
                  </a:moveTo>
                  <a:cubicBezTo>
                    <a:pt x="-4567" y="58420"/>
                    <a:pt x="-11298" y="22289"/>
                    <a:pt x="18801" y="0"/>
                  </a:cubicBezTo>
                  <a:cubicBezTo>
                    <a:pt x="15499" y="9652"/>
                    <a:pt x="15054" y="19368"/>
                    <a:pt x="23119" y="26226"/>
                  </a:cubicBezTo>
                  <a:cubicBezTo>
                    <a:pt x="41280" y="41720"/>
                    <a:pt x="40137" y="61087"/>
                    <a:pt x="34041" y="8178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7" name="Полилиния: фигура 396">
              <a:extLst>
                <a:ext uri="{FF2B5EF4-FFF2-40B4-BE49-F238E27FC236}">
                  <a16:creationId xmlns="" xmlns:a16="http://schemas.microsoft.com/office/drawing/2014/main" id="{5D37C084-D246-4739-A393-F75F83011C66}"/>
                </a:ext>
              </a:extLst>
            </p:cNvPr>
            <p:cNvSpPr/>
            <p:nvPr/>
          </p:nvSpPr>
          <p:spPr>
            <a:xfrm>
              <a:off x="11390609" y="460504"/>
              <a:ext cx="30119" cy="122746"/>
            </a:xfrm>
            <a:custGeom>
              <a:avLst/>
              <a:gdLst>
                <a:gd name="connsiteX0" fmla="*/ 22499 w 30119"/>
                <a:gd name="connsiteY0" fmla="*/ 81852 h 122746"/>
                <a:gd name="connsiteX1" fmla="*/ 30120 w 30119"/>
                <a:gd name="connsiteY1" fmla="*/ 122746 h 122746"/>
                <a:gd name="connsiteX2" fmla="*/ 4973 w 30119"/>
                <a:gd name="connsiteY2" fmla="*/ 66040 h 122746"/>
                <a:gd name="connsiteX3" fmla="*/ 7259 w 30119"/>
                <a:gd name="connsiteY3" fmla="*/ 0 h 122746"/>
                <a:gd name="connsiteX4" fmla="*/ 22499 w 30119"/>
                <a:gd name="connsiteY4" fmla="*/ 81852 h 122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119" h="122746">
                  <a:moveTo>
                    <a:pt x="22499" y="81852"/>
                  </a:moveTo>
                  <a:cubicBezTo>
                    <a:pt x="25040" y="95504"/>
                    <a:pt x="27580" y="109157"/>
                    <a:pt x="30120" y="122746"/>
                  </a:cubicBezTo>
                  <a:cubicBezTo>
                    <a:pt x="-4552" y="117349"/>
                    <a:pt x="-3535" y="91821"/>
                    <a:pt x="4973" y="66040"/>
                  </a:cubicBezTo>
                  <a:cubicBezTo>
                    <a:pt x="12403" y="43561"/>
                    <a:pt x="14245" y="22352"/>
                    <a:pt x="7259" y="0"/>
                  </a:cubicBezTo>
                  <a:cubicBezTo>
                    <a:pt x="34310" y="22543"/>
                    <a:pt x="13864" y="55309"/>
                    <a:pt x="22499" y="81852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8" name="Полилиния: фигура 397">
              <a:extLst>
                <a:ext uri="{FF2B5EF4-FFF2-40B4-BE49-F238E27FC236}">
                  <a16:creationId xmlns="" xmlns:a16="http://schemas.microsoft.com/office/drawing/2014/main" id="{6C4EF26E-1461-456F-A58F-187F931BE63E}"/>
                </a:ext>
              </a:extLst>
            </p:cNvPr>
            <p:cNvSpPr/>
            <p:nvPr/>
          </p:nvSpPr>
          <p:spPr>
            <a:xfrm>
              <a:off x="11495371" y="276323"/>
              <a:ext cx="49817" cy="37910"/>
            </a:xfrm>
            <a:custGeom>
              <a:avLst/>
              <a:gdLst>
                <a:gd name="connsiteX0" fmla="*/ 49817 w 49817"/>
                <a:gd name="connsiteY0" fmla="*/ 17365 h 37910"/>
                <a:gd name="connsiteX1" fmla="*/ 30133 w 49817"/>
                <a:gd name="connsiteY1" fmla="*/ 37812 h 37910"/>
                <a:gd name="connsiteX2" fmla="*/ 922 w 49817"/>
                <a:gd name="connsiteY2" fmla="*/ 17746 h 37910"/>
                <a:gd name="connsiteX3" fmla="*/ 15147 w 49817"/>
                <a:gd name="connsiteY3" fmla="*/ 29 h 37910"/>
                <a:gd name="connsiteX4" fmla="*/ 49754 w 49817"/>
                <a:gd name="connsiteY4" fmla="*/ 17365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17" h="37910">
                  <a:moveTo>
                    <a:pt x="49817" y="17365"/>
                  </a:moveTo>
                  <a:cubicBezTo>
                    <a:pt x="48992" y="31144"/>
                    <a:pt x="40927" y="37050"/>
                    <a:pt x="30133" y="37812"/>
                  </a:cubicBezTo>
                  <a:cubicBezTo>
                    <a:pt x="16416" y="38828"/>
                    <a:pt x="5304" y="31970"/>
                    <a:pt x="922" y="17746"/>
                  </a:cubicBezTo>
                  <a:cubicBezTo>
                    <a:pt x="-2824" y="5617"/>
                    <a:pt x="5431" y="-479"/>
                    <a:pt x="15147" y="29"/>
                  </a:cubicBezTo>
                  <a:cubicBezTo>
                    <a:pt x="28418" y="791"/>
                    <a:pt x="43022" y="1045"/>
                    <a:pt x="49754" y="1736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399" name="Полилиния: фигура 398">
              <a:extLst>
                <a:ext uri="{FF2B5EF4-FFF2-40B4-BE49-F238E27FC236}">
                  <a16:creationId xmlns="" xmlns:a16="http://schemas.microsoft.com/office/drawing/2014/main" id="{33F05408-1596-4A9B-8FFB-84F84D0E0FA9}"/>
                </a:ext>
              </a:extLst>
            </p:cNvPr>
            <p:cNvSpPr/>
            <p:nvPr/>
          </p:nvSpPr>
          <p:spPr>
            <a:xfrm>
              <a:off x="11818923" y="432624"/>
              <a:ext cx="31136" cy="36098"/>
            </a:xfrm>
            <a:custGeom>
              <a:avLst/>
              <a:gdLst>
                <a:gd name="connsiteX0" fmla="*/ 14174 w 31136"/>
                <a:gd name="connsiteY0" fmla="*/ 35945 h 36098"/>
                <a:gd name="connsiteX1" fmla="*/ 77 w 31136"/>
                <a:gd name="connsiteY1" fmla="*/ 24197 h 36098"/>
                <a:gd name="connsiteX2" fmla="*/ 15635 w 31136"/>
                <a:gd name="connsiteY2" fmla="*/ 194 h 36098"/>
                <a:gd name="connsiteX3" fmla="*/ 31129 w 31136"/>
                <a:gd name="connsiteY3" fmla="*/ 13846 h 36098"/>
                <a:gd name="connsiteX4" fmla="*/ 14174 w 31136"/>
                <a:gd name="connsiteY4" fmla="*/ 35945 h 36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136" h="36098">
                  <a:moveTo>
                    <a:pt x="14174" y="35945"/>
                  </a:moveTo>
                  <a:cubicBezTo>
                    <a:pt x="4014" y="37088"/>
                    <a:pt x="522" y="31754"/>
                    <a:pt x="77" y="24197"/>
                  </a:cubicBezTo>
                  <a:cubicBezTo>
                    <a:pt x="-621" y="12132"/>
                    <a:pt x="3316" y="2035"/>
                    <a:pt x="15635" y="194"/>
                  </a:cubicBezTo>
                  <a:cubicBezTo>
                    <a:pt x="24081" y="-1076"/>
                    <a:pt x="30875" y="3940"/>
                    <a:pt x="31129" y="13846"/>
                  </a:cubicBezTo>
                  <a:cubicBezTo>
                    <a:pt x="31446" y="27055"/>
                    <a:pt x="21731" y="31817"/>
                    <a:pt x="14174" y="35945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0" name="Полилиния: фигура 399">
              <a:extLst>
                <a:ext uri="{FF2B5EF4-FFF2-40B4-BE49-F238E27FC236}">
                  <a16:creationId xmlns="" xmlns:a16="http://schemas.microsoft.com/office/drawing/2014/main" id="{559742E3-57B0-4818-80EB-6BA718C9F85E}"/>
                </a:ext>
              </a:extLst>
            </p:cNvPr>
            <p:cNvSpPr/>
            <p:nvPr/>
          </p:nvSpPr>
          <p:spPr>
            <a:xfrm>
              <a:off x="12039912" y="1098786"/>
              <a:ext cx="120113" cy="241958"/>
            </a:xfrm>
            <a:custGeom>
              <a:avLst/>
              <a:gdLst>
                <a:gd name="connsiteX0" fmla="*/ 56393 w 120113"/>
                <a:gd name="connsiteY0" fmla="*/ 241895 h 241958"/>
                <a:gd name="connsiteX1" fmla="*/ 20007 w 120113"/>
                <a:gd name="connsiteY1" fmla="*/ 192365 h 241958"/>
                <a:gd name="connsiteX2" fmla="*/ 8577 w 120113"/>
                <a:gd name="connsiteY2" fmla="*/ 123086 h 241958"/>
                <a:gd name="connsiteX3" fmla="*/ 26420 w 120113"/>
                <a:gd name="connsiteY3" fmla="*/ 21930 h 241958"/>
                <a:gd name="connsiteX4" fmla="*/ 82808 w 120113"/>
                <a:gd name="connsiteY4" fmla="*/ 1356 h 241958"/>
                <a:gd name="connsiteX5" fmla="*/ 105351 w 120113"/>
                <a:gd name="connsiteY5" fmla="*/ 32281 h 241958"/>
                <a:gd name="connsiteX6" fmla="*/ 117098 w 120113"/>
                <a:gd name="connsiteY6" fmla="*/ 123023 h 241958"/>
                <a:gd name="connsiteX7" fmla="*/ 120019 w 120113"/>
                <a:gd name="connsiteY7" fmla="*/ 186396 h 241958"/>
                <a:gd name="connsiteX8" fmla="*/ 56393 w 120113"/>
                <a:gd name="connsiteY8" fmla="*/ 241959 h 24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13" h="241958">
                  <a:moveTo>
                    <a:pt x="56393" y="241895"/>
                  </a:moveTo>
                  <a:cubicBezTo>
                    <a:pt x="33025" y="242276"/>
                    <a:pt x="13149" y="219226"/>
                    <a:pt x="20007" y="192365"/>
                  </a:cubicBezTo>
                  <a:cubicBezTo>
                    <a:pt x="26675" y="166266"/>
                    <a:pt x="20896" y="145502"/>
                    <a:pt x="8577" y="123086"/>
                  </a:cubicBezTo>
                  <a:cubicBezTo>
                    <a:pt x="-12569" y="84859"/>
                    <a:pt x="10038" y="54125"/>
                    <a:pt x="26420" y="21930"/>
                  </a:cubicBezTo>
                  <a:cubicBezTo>
                    <a:pt x="40200" y="-5121"/>
                    <a:pt x="62044" y="-168"/>
                    <a:pt x="82808" y="1356"/>
                  </a:cubicBezTo>
                  <a:cubicBezTo>
                    <a:pt x="99001" y="2563"/>
                    <a:pt x="107955" y="7008"/>
                    <a:pt x="105351" y="32281"/>
                  </a:cubicBezTo>
                  <a:cubicBezTo>
                    <a:pt x="102240" y="61745"/>
                    <a:pt x="110812" y="93178"/>
                    <a:pt x="117098" y="123023"/>
                  </a:cubicBezTo>
                  <a:cubicBezTo>
                    <a:pt x="121607" y="144549"/>
                    <a:pt x="119131" y="165441"/>
                    <a:pt x="120019" y="186396"/>
                  </a:cubicBezTo>
                  <a:cubicBezTo>
                    <a:pt x="122115" y="238212"/>
                    <a:pt x="88968" y="235609"/>
                    <a:pt x="56393" y="24195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1" name="Полилиния: фигура 400">
              <a:extLst>
                <a:ext uri="{FF2B5EF4-FFF2-40B4-BE49-F238E27FC236}">
                  <a16:creationId xmlns="" xmlns:a16="http://schemas.microsoft.com/office/drawing/2014/main" id="{F3E30224-AEE6-4123-8CF7-59EDEB7AB356}"/>
                </a:ext>
              </a:extLst>
            </p:cNvPr>
            <p:cNvSpPr/>
            <p:nvPr/>
          </p:nvSpPr>
          <p:spPr>
            <a:xfrm>
              <a:off x="11898058" y="194241"/>
              <a:ext cx="88197" cy="120145"/>
            </a:xfrm>
            <a:custGeom>
              <a:avLst/>
              <a:gdLst>
                <a:gd name="connsiteX0" fmla="*/ 40640 w 88197"/>
                <a:gd name="connsiteY0" fmla="*/ 4515 h 120145"/>
                <a:gd name="connsiteX1" fmla="*/ 77153 w 88197"/>
                <a:gd name="connsiteY1" fmla="*/ 85795 h 120145"/>
                <a:gd name="connsiteX2" fmla="*/ 83757 w 88197"/>
                <a:gd name="connsiteY2" fmla="*/ 112719 h 120145"/>
                <a:gd name="connsiteX3" fmla="*/ 56515 w 88197"/>
                <a:gd name="connsiteY3" fmla="*/ 114434 h 120145"/>
                <a:gd name="connsiteX4" fmla="*/ 1143 w 88197"/>
                <a:gd name="connsiteY4" fmla="*/ 16072 h 120145"/>
                <a:gd name="connsiteX5" fmla="*/ 40640 w 88197"/>
                <a:gd name="connsiteY5" fmla="*/ 4515 h 120145"/>
                <a:gd name="connsiteX6" fmla="*/ 40640 w 88197"/>
                <a:gd name="connsiteY6" fmla="*/ 4515 h 12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97" h="120145">
                  <a:moveTo>
                    <a:pt x="40640" y="4515"/>
                  </a:moveTo>
                  <a:cubicBezTo>
                    <a:pt x="44577" y="35884"/>
                    <a:pt x="49594" y="66428"/>
                    <a:pt x="77153" y="85795"/>
                  </a:cubicBezTo>
                  <a:cubicBezTo>
                    <a:pt x="86170" y="92082"/>
                    <a:pt x="93091" y="101416"/>
                    <a:pt x="83757" y="112719"/>
                  </a:cubicBezTo>
                  <a:cubicBezTo>
                    <a:pt x="76010" y="122181"/>
                    <a:pt x="65469" y="122435"/>
                    <a:pt x="56515" y="114434"/>
                  </a:cubicBezTo>
                  <a:cubicBezTo>
                    <a:pt x="27496" y="88716"/>
                    <a:pt x="10795" y="50870"/>
                    <a:pt x="1143" y="16072"/>
                  </a:cubicBezTo>
                  <a:cubicBezTo>
                    <a:pt x="-6414" y="-11170"/>
                    <a:pt x="25400" y="4451"/>
                    <a:pt x="40640" y="4515"/>
                  </a:cubicBezTo>
                  <a:lnTo>
                    <a:pt x="40640" y="4515"/>
                  </a:ln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2" name="Полилиния: фигура 401">
              <a:extLst>
                <a:ext uri="{FF2B5EF4-FFF2-40B4-BE49-F238E27FC236}">
                  <a16:creationId xmlns="" xmlns:a16="http://schemas.microsoft.com/office/drawing/2014/main" id="{FFBA99F5-404B-4D6E-B586-5E5F7080FB90}"/>
                </a:ext>
              </a:extLst>
            </p:cNvPr>
            <p:cNvSpPr/>
            <p:nvPr/>
          </p:nvSpPr>
          <p:spPr>
            <a:xfrm>
              <a:off x="2420456" y="6457536"/>
              <a:ext cx="513750" cy="400654"/>
            </a:xfrm>
            <a:custGeom>
              <a:avLst/>
              <a:gdLst>
                <a:gd name="connsiteX0" fmla="*/ 95476 w 513750"/>
                <a:gd name="connsiteY0" fmla="*/ 147321 h 400654"/>
                <a:gd name="connsiteX1" fmla="*/ 87920 w 513750"/>
                <a:gd name="connsiteY1" fmla="*/ 139320 h 400654"/>
                <a:gd name="connsiteX2" fmla="*/ 42073 w 513750"/>
                <a:gd name="connsiteY2" fmla="*/ 106426 h 400654"/>
                <a:gd name="connsiteX3" fmla="*/ 19404 w 513750"/>
                <a:gd name="connsiteY3" fmla="*/ 89980 h 400654"/>
                <a:gd name="connsiteX4" fmla="*/ 798 w 513750"/>
                <a:gd name="connsiteY4" fmla="*/ 50610 h 400654"/>
                <a:gd name="connsiteX5" fmla="*/ 49503 w 513750"/>
                <a:gd name="connsiteY5" fmla="*/ 38989 h 400654"/>
                <a:gd name="connsiteX6" fmla="*/ 181900 w 513750"/>
                <a:gd name="connsiteY6" fmla="*/ 44323 h 400654"/>
                <a:gd name="connsiteX7" fmla="*/ 190409 w 513750"/>
                <a:gd name="connsiteY7" fmla="*/ 37211 h 400654"/>
                <a:gd name="connsiteX8" fmla="*/ 220445 w 513750"/>
                <a:gd name="connsiteY8" fmla="*/ 10541 h 400654"/>
                <a:gd name="connsiteX9" fmla="*/ 232700 w 513750"/>
                <a:gd name="connsiteY9" fmla="*/ 0 h 400654"/>
                <a:gd name="connsiteX10" fmla="*/ 278547 w 513750"/>
                <a:gd name="connsiteY10" fmla="*/ 40894 h 400654"/>
                <a:gd name="connsiteX11" fmla="*/ 385037 w 513750"/>
                <a:gd name="connsiteY11" fmla="*/ 24511 h 400654"/>
                <a:gd name="connsiteX12" fmla="*/ 418374 w 513750"/>
                <a:gd name="connsiteY12" fmla="*/ 22352 h 400654"/>
                <a:gd name="connsiteX13" fmla="*/ 475270 w 513750"/>
                <a:gd name="connsiteY13" fmla="*/ 61850 h 400654"/>
                <a:gd name="connsiteX14" fmla="*/ 488224 w 513750"/>
                <a:gd name="connsiteY14" fmla="*/ 128271 h 400654"/>
                <a:gd name="connsiteX15" fmla="*/ 481620 w 513750"/>
                <a:gd name="connsiteY15" fmla="*/ 150178 h 400654"/>
                <a:gd name="connsiteX16" fmla="*/ 476604 w 513750"/>
                <a:gd name="connsiteY16" fmla="*/ 286577 h 400654"/>
                <a:gd name="connsiteX17" fmla="*/ 476604 w 513750"/>
                <a:gd name="connsiteY17" fmla="*/ 319152 h 400654"/>
                <a:gd name="connsiteX18" fmla="*/ 513751 w 513750"/>
                <a:gd name="connsiteY18" fmla="*/ 382145 h 400654"/>
                <a:gd name="connsiteX19" fmla="*/ 496733 w 513750"/>
                <a:gd name="connsiteY19" fmla="*/ 390844 h 400654"/>
                <a:gd name="connsiteX20" fmla="*/ 453934 w 513750"/>
                <a:gd name="connsiteY20" fmla="*/ 350014 h 400654"/>
                <a:gd name="connsiteX21" fmla="*/ 438186 w 513750"/>
                <a:gd name="connsiteY21" fmla="*/ 296674 h 400654"/>
                <a:gd name="connsiteX22" fmla="*/ 405103 w 513750"/>
                <a:gd name="connsiteY22" fmla="*/ 241873 h 400654"/>
                <a:gd name="connsiteX23" fmla="*/ 388720 w 513750"/>
                <a:gd name="connsiteY23" fmla="*/ 213107 h 400654"/>
                <a:gd name="connsiteX24" fmla="*/ 353985 w 513750"/>
                <a:gd name="connsiteY24" fmla="*/ 251842 h 400654"/>
                <a:gd name="connsiteX25" fmla="*/ 280770 w 513750"/>
                <a:gd name="connsiteY25" fmla="*/ 287529 h 400654"/>
                <a:gd name="connsiteX26" fmla="*/ 267625 w 513750"/>
                <a:gd name="connsiteY26" fmla="*/ 269813 h 400654"/>
                <a:gd name="connsiteX27" fmla="*/ 289088 w 513750"/>
                <a:gd name="connsiteY27" fmla="*/ 263336 h 400654"/>
                <a:gd name="connsiteX28" fmla="*/ 317600 w 513750"/>
                <a:gd name="connsiteY28" fmla="*/ 257239 h 400654"/>
                <a:gd name="connsiteX29" fmla="*/ 289977 w 513750"/>
                <a:gd name="connsiteY29" fmla="*/ 240729 h 400654"/>
                <a:gd name="connsiteX30" fmla="*/ 199299 w 513750"/>
                <a:gd name="connsiteY30" fmla="*/ 213043 h 400654"/>
                <a:gd name="connsiteX31" fmla="*/ 192123 w 513750"/>
                <a:gd name="connsiteY31" fmla="*/ 189612 h 400654"/>
                <a:gd name="connsiteX32" fmla="*/ 249464 w 513750"/>
                <a:gd name="connsiteY32" fmla="*/ 153544 h 400654"/>
                <a:gd name="connsiteX33" fmla="*/ 286802 w 513750"/>
                <a:gd name="connsiteY33" fmla="*/ 107442 h 400654"/>
                <a:gd name="connsiteX34" fmla="*/ 397229 w 513750"/>
                <a:gd name="connsiteY34" fmla="*/ 179262 h 400654"/>
                <a:gd name="connsiteX35" fmla="*/ 420533 w 513750"/>
                <a:gd name="connsiteY35" fmla="*/ 174753 h 400654"/>
                <a:gd name="connsiteX36" fmla="*/ 413485 w 513750"/>
                <a:gd name="connsiteY36" fmla="*/ 154306 h 400654"/>
                <a:gd name="connsiteX37" fmla="*/ 387513 w 513750"/>
                <a:gd name="connsiteY37" fmla="*/ 95441 h 400654"/>
                <a:gd name="connsiteX38" fmla="*/ 387513 w 513750"/>
                <a:gd name="connsiteY38" fmla="*/ 95441 h 400654"/>
                <a:gd name="connsiteX39" fmla="*/ 251496 w 513750"/>
                <a:gd name="connsiteY39" fmla="*/ 89218 h 400654"/>
                <a:gd name="connsiteX40" fmla="*/ 177391 w 513750"/>
                <a:gd name="connsiteY40" fmla="*/ 112396 h 400654"/>
                <a:gd name="connsiteX41" fmla="*/ 95540 w 513750"/>
                <a:gd name="connsiteY41" fmla="*/ 147321 h 400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3750" h="400654">
                  <a:moveTo>
                    <a:pt x="95476" y="147321"/>
                  </a:moveTo>
                  <a:cubicBezTo>
                    <a:pt x="92936" y="144654"/>
                    <a:pt x="90460" y="141987"/>
                    <a:pt x="87920" y="139320"/>
                  </a:cubicBezTo>
                  <a:cubicBezTo>
                    <a:pt x="68807" y="134494"/>
                    <a:pt x="47089" y="133859"/>
                    <a:pt x="42073" y="106426"/>
                  </a:cubicBezTo>
                  <a:cubicBezTo>
                    <a:pt x="34516" y="100965"/>
                    <a:pt x="26960" y="95504"/>
                    <a:pt x="19404" y="89980"/>
                  </a:cubicBezTo>
                  <a:cubicBezTo>
                    <a:pt x="13435" y="76708"/>
                    <a:pt x="-3901" y="69660"/>
                    <a:pt x="798" y="50610"/>
                  </a:cubicBezTo>
                  <a:cubicBezTo>
                    <a:pt x="13244" y="28575"/>
                    <a:pt x="28865" y="19241"/>
                    <a:pt x="49503" y="38989"/>
                  </a:cubicBezTo>
                  <a:cubicBezTo>
                    <a:pt x="96302" y="83820"/>
                    <a:pt x="128306" y="85344"/>
                    <a:pt x="181900" y="44323"/>
                  </a:cubicBezTo>
                  <a:cubicBezTo>
                    <a:pt x="184504" y="41656"/>
                    <a:pt x="187425" y="39370"/>
                    <a:pt x="190409" y="37211"/>
                  </a:cubicBezTo>
                  <a:cubicBezTo>
                    <a:pt x="204188" y="33274"/>
                    <a:pt x="218222" y="29655"/>
                    <a:pt x="220445" y="10541"/>
                  </a:cubicBezTo>
                  <a:cubicBezTo>
                    <a:pt x="223429" y="5524"/>
                    <a:pt x="228509" y="3366"/>
                    <a:pt x="232700" y="0"/>
                  </a:cubicBezTo>
                  <a:cubicBezTo>
                    <a:pt x="250353" y="10541"/>
                    <a:pt x="253591" y="39751"/>
                    <a:pt x="278547" y="40894"/>
                  </a:cubicBezTo>
                  <a:cubicBezTo>
                    <a:pt x="313535" y="31877"/>
                    <a:pt x="346492" y="7493"/>
                    <a:pt x="385037" y="24511"/>
                  </a:cubicBezTo>
                  <a:cubicBezTo>
                    <a:pt x="395514" y="13081"/>
                    <a:pt x="405865" y="12764"/>
                    <a:pt x="418374" y="22352"/>
                  </a:cubicBezTo>
                  <a:cubicBezTo>
                    <a:pt x="436789" y="36386"/>
                    <a:pt x="456474" y="48324"/>
                    <a:pt x="475270" y="61850"/>
                  </a:cubicBezTo>
                  <a:cubicBezTo>
                    <a:pt x="499337" y="79122"/>
                    <a:pt x="536929" y="93600"/>
                    <a:pt x="488224" y="128271"/>
                  </a:cubicBezTo>
                  <a:cubicBezTo>
                    <a:pt x="483462" y="131700"/>
                    <a:pt x="479906" y="143892"/>
                    <a:pt x="481620" y="150178"/>
                  </a:cubicBezTo>
                  <a:cubicBezTo>
                    <a:pt x="494129" y="196470"/>
                    <a:pt x="479525" y="241238"/>
                    <a:pt x="476604" y="286577"/>
                  </a:cubicBezTo>
                  <a:cubicBezTo>
                    <a:pt x="476604" y="297436"/>
                    <a:pt x="476604" y="308294"/>
                    <a:pt x="476604" y="319152"/>
                  </a:cubicBezTo>
                  <a:cubicBezTo>
                    <a:pt x="479207" y="346903"/>
                    <a:pt x="505623" y="359285"/>
                    <a:pt x="513751" y="382145"/>
                  </a:cubicBezTo>
                  <a:cubicBezTo>
                    <a:pt x="509370" y="391924"/>
                    <a:pt x="501495" y="388114"/>
                    <a:pt x="496733" y="390844"/>
                  </a:cubicBezTo>
                  <a:cubicBezTo>
                    <a:pt x="446949" y="419801"/>
                    <a:pt x="455204" y="378144"/>
                    <a:pt x="453934" y="350014"/>
                  </a:cubicBezTo>
                  <a:cubicBezTo>
                    <a:pt x="453109" y="330328"/>
                    <a:pt x="449362" y="312929"/>
                    <a:pt x="438186" y="296674"/>
                  </a:cubicBezTo>
                  <a:cubicBezTo>
                    <a:pt x="426185" y="279211"/>
                    <a:pt x="416532" y="259907"/>
                    <a:pt x="405103" y="241873"/>
                  </a:cubicBezTo>
                  <a:cubicBezTo>
                    <a:pt x="398879" y="232094"/>
                    <a:pt x="408659" y="206757"/>
                    <a:pt x="388720" y="213107"/>
                  </a:cubicBezTo>
                  <a:cubicBezTo>
                    <a:pt x="374115" y="217742"/>
                    <a:pt x="358240" y="229935"/>
                    <a:pt x="353985" y="251842"/>
                  </a:cubicBezTo>
                  <a:cubicBezTo>
                    <a:pt x="347317" y="286260"/>
                    <a:pt x="309726" y="303595"/>
                    <a:pt x="280770" y="287529"/>
                  </a:cubicBezTo>
                  <a:cubicBezTo>
                    <a:pt x="273785" y="283592"/>
                    <a:pt x="265847" y="278893"/>
                    <a:pt x="267625" y="269813"/>
                  </a:cubicBezTo>
                  <a:cubicBezTo>
                    <a:pt x="270419" y="255526"/>
                    <a:pt x="280706" y="261240"/>
                    <a:pt x="289088" y="263336"/>
                  </a:cubicBezTo>
                  <a:cubicBezTo>
                    <a:pt x="299756" y="266003"/>
                    <a:pt x="315441" y="274131"/>
                    <a:pt x="317600" y="257239"/>
                  </a:cubicBezTo>
                  <a:cubicBezTo>
                    <a:pt x="320203" y="236856"/>
                    <a:pt x="301725" y="243015"/>
                    <a:pt x="289977" y="240729"/>
                  </a:cubicBezTo>
                  <a:cubicBezTo>
                    <a:pt x="259179" y="234634"/>
                    <a:pt x="234986" y="204789"/>
                    <a:pt x="199299" y="213043"/>
                  </a:cubicBezTo>
                  <a:cubicBezTo>
                    <a:pt x="191679" y="214822"/>
                    <a:pt x="179868" y="201105"/>
                    <a:pt x="192123" y="189612"/>
                  </a:cubicBezTo>
                  <a:cubicBezTo>
                    <a:pt x="208760" y="173927"/>
                    <a:pt x="216952" y="144209"/>
                    <a:pt x="249464" y="153544"/>
                  </a:cubicBezTo>
                  <a:cubicBezTo>
                    <a:pt x="273467" y="160401"/>
                    <a:pt x="276515" y="135573"/>
                    <a:pt x="286802" y="107442"/>
                  </a:cubicBezTo>
                  <a:cubicBezTo>
                    <a:pt x="309217" y="165609"/>
                    <a:pt x="357985" y="162116"/>
                    <a:pt x="397229" y="179262"/>
                  </a:cubicBezTo>
                  <a:cubicBezTo>
                    <a:pt x="406563" y="183326"/>
                    <a:pt x="414754" y="184659"/>
                    <a:pt x="420533" y="174753"/>
                  </a:cubicBezTo>
                  <a:cubicBezTo>
                    <a:pt x="425931" y="165609"/>
                    <a:pt x="419771" y="159132"/>
                    <a:pt x="413485" y="154306"/>
                  </a:cubicBezTo>
                  <a:cubicBezTo>
                    <a:pt x="395323" y="140589"/>
                    <a:pt x="389926" y="119698"/>
                    <a:pt x="387513" y="95441"/>
                  </a:cubicBezTo>
                  <a:cubicBezTo>
                    <a:pt x="389120" y="93600"/>
                    <a:pt x="389120" y="93600"/>
                    <a:pt x="387513" y="95441"/>
                  </a:cubicBezTo>
                  <a:cubicBezTo>
                    <a:pt x="340079" y="105601"/>
                    <a:pt x="296645" y="86106"/>
                    <a:pt x="251496" y="89218"/>
                  </a:cubicBezTo>
                  <a:cubicBezTo>
                    <a:pt x="224382" y="91060"/>
                    <a:pt x="198156" y="93473"/>
                    <a:pt x="177391" y="112396"/>
                  </a:cubicBezTo>
                  <a:cubicBezTo>
                    <a:pt x="153262" y="134366"/>
                    <a:pt x="125703" y="143447"/>
                    <a:pt x="95540" y="147321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3" name="Полилиния: фигура 402">
              <a:extLst>
                <a:ext uri="{FF2B5EF4-FFF2-40B4-BE49-F238E27FC236}">
                  <a16:creationId xmlns="" xmlns:a16="http://schemas.microsoft.com/office/drawing/2014/main" id="{787855FD-A693-4483-929D-B4D771F6E515}"/>
                </a:ext>
              </a:extLst>
            </p:cNvPr>
            <p:cNvSpPr/>
            <p:nvPr/>
          </p:nvSpPr>
          <p:spPr>
            <a:xfrm>
              <a:off x="5227192" y="138240"/>
              <a:ext cx="162136" cy="250302"/>
            </a:xfrm>
            <a:custGeom>
              <a:avLst/>
              <a:gdLst>
                <a:gd name="connsiteX0" fmla="*/ 37973 w 162136"/>
                <a:gd name="connsiteY0" fmla="*/ 190564 h 250302"/>
                <a:gd name="connsiteX1" fmla="*/ 15113 w 162136"/>
                <a:gd name="connsiteY1" fmla="*/ 125096 h 250302"/>
                <a:gd name="connsiteX2" fmla="*/ 0 w 162136"/>
                <a:gd name="connsiteY2" fmla="*/ 0 h 250302"/>
                <a:gd name="connsiteX3" fmla="*/ 52007 w 162136"/>
                <a:gd name="connsiteY3" fmla="*/ 37846 h 250302"/>
                <a:gd name="connsiteX4" fmla="*/ 95314 w 162136"/>
                <a:gd name="connsiteY4" fmla="*/ 62357 h 250302"/>
                <a:gd name="connsiteX5" fmla="*/ 138938 w 162136"/>
                <a:gd name="connsiteY5" fmla="*/ 88202 h 250302"/>
                <a:gd name="connsiteX6" fmla="*/ 124142 w 162136"/>
                <a:gd name="connsiteY6" fmla="*/ 138177 h 250302"/>
                <a:gd name="connsiteX7" fmla="*/ 133922 w 162136"/>
                <a:gd name="connsiteY7" fmla="*/ 163132 h 250302"/>
                <a:gd name="connsiteX8" fmla="*/ 148780 w 162136"/>
                <a:gd name="connsiteY8" fmla="*/ 206566 h 250302"/>
                <a:gd name="connsiteX9" fmla="*/ 138938 w 162136"/>
                <a:gd name="connsiteY9" fmla="*/ 218949 h 250302"/>
                <a:gd name="connsiteX10" fmla="*/ 59309 w 162136"/>
                <a:gd name="connsiteY10" fmla="*/ 218759 h 250302"/>
                <a:gd name="connsiteX11" fmla="*/ 37910 w 162136"/>
                <a:gd name="connsiteY11" fmla="*/ 190628 h 25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136" h="250302">
                  <a:moveTo>
                    <a:pt x="37973" y="190564"/>
                  </a:moveTo>
                  <a:cubicBezTo>
                    <a:pt x="24638" y="171006"/>
                    <a:pt x="12827" y="150877"/>
                    <a:pt x="15113" y="125096"/>
                  </a:cubicBezTo>
                  <a:cubicBezTo>
                    <a:pt x="6350" y="84773"/>
                    <a:pt x="32639" y="42164"/>
                    <a:pt x="0" y="0"/>
                  </a:cubicBezTo>
                  <a:cubicBezTo>
                    <a:pt x="32385" y="254"/>
                    <a:pt x="40513" y="23241"/>
                    <a:pt x="52007" y="37846"/>
                  </a:cubicBezTo>
                  <a:cubicBezTo>
                    <a:pt x="64198" y="53340"/>
                    <a:pt x="74041" y="65215"/>
                    <a:pt x="95314" y="62357"/>
                  </a:cubicBezTo>
                  <a:cubicBezTo>
                    <a:pt x="114046" y="59817"/>
                    <a:pt x="130747" y="69279"/>
                    <a:pt x="138938" y="88202"/>
                  </a:cubicBezTo>
                  <a:cubicBezTo>
                    <a:pt x="147828" y="108522"/>
                    <a:pt x="138621" y="124588"/>
                    <a:pt x="124142" y="138177"/>
                  </a:cubicBezTo>
                  <a:cubicBezTo>
                    <a:pt x="104394" y="156719"/>
                    <a:pt x="115443" y="160084"/>
                    <a:pt x="133922" y="163132"/>
                  </a:cubicBezTo>
                  <a:cubicBezTo>
                    <a:pt x="166941" y="168530"/>
                    <a:pt x="169735" y="177991"/>
                    <a:pt x="148780" y="206566"/>
                  </a:cubicBezTo>
                  <a:cubicBezTo>
                    <a:pt x="145605" y="210821"/>
                    <a:pt x="141796" y="214504"/>
                    <a:pt x="138938" y="218949"/>
                  </a:cubicBezTo>
                  <a:cubicBezTo>
                    <a:pt x="112059" y="260817"/>
                    <a:pt x="85515" y="260753"/>
                    <a:pt x="59309" y="218759"/>
                  </a:cubicBezTo>
                  <a:cubicBezTo>
                    <a:pt x="53023" y="208789"/>
                    <a:pt x="45085" y="199962"/>
                    <a:pt x="37910" y="19062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4" name="Полилиния: фигура 403">
              <a:extLst>
                <a:ext uri="{FF2B5EF4-FFF2-40B4-BE49-F238E27FC236}">
                  <a16:creationId xmlns="" xmlns:a16="http://schemas.microsoft.com/office/drawing/2014/main" id="{7ECB3006-43A9-4F97-B09C-0A0348031DB4}"/>
                </a:ext>
              </a:extLst>
            </p:cNvPr>
            <p:cNvSpPr/>
            <p:nvPr/>
          </p:nvSpPr>
          <p:spPr>
            <a:xfrm>
              <a:off x="5553436" y="6358727"/>
              <a:ext cx="375806" cy="491202"/>
            </a:xfrm>
            <a:custGeom>
              <a:avLst/>
              <a:gdLst>
                <a:gd name="connsiteX0" fmla="*/ 230842 w 375806"/>
                <a:gd name="connsiteY0" fmla="*/ 410151 h 491202"/>
                <a:gd name="connsiteX1" fmla="*/ 80030 w 375806"/>
                <a:gd name="connsiteY1" fmla="*/ 230762 h 491202"/>
                <a:gd name="connsiteX2" fmla="*/ 9862 w 375806"/>
                <a:gd name="connsiteY2" fmla="*/ 115573 h 491202"/>
                <a:gd name="connsiteX3" fmla="*/ 30691 w 375806"/>
                <a:gd name="connsiteY3" fmla="*/ 8575 h 491202"/>
                <a:gd name="connsiteX4" fmla="*/ 52725 w 375806"/>
                <a:gd name="connsiteY4" fmla="*/ 17846 h 491202"/>
                <a:gd name="connsiteX5" fmla="*/ 147911 w 375806"/>
                <a:gd name="connsiteY5" fmla="*/ 109160 h 491202"/>
                <a:gd name="connsiteX6" fmla="*/ 174073 w 375806"/>
                <a:gd name="connsiteY6" fmla="*/ 134877 h 491202"/>
                <a:gd name="connsiteX7" fmla="*/ 154388 w 375806"/>
                <a:gd name="connsiteY7" fmla="*/ 153864 h 491202"/>
                <a:gd name="connsiteX8" fmla="*/ 138894 w 375806"/>
                <a:gd name="connsiteY8" fmla="*/ 182820 h 491202"/>
                <a:gd name="connsiteX9" fmla="*/ 186647 w 375806"/>
                <a:gd name="connsiteY9" fmla="*/ 251845 h 491202"/>
                <a:gd name="connsiteX10" fmla="*/ 202013 w 375806"/>
                <a:gd name="connsiteY10" fmla="*/ 271276 h 491202"/>
                <a:gd name="connsiteX11" fmla="*/ 311551 w 375806"/>
                <a:gd name="connsiteY11" fmla="*/ 400499 h 491202"/>
                <a:gd name="connsiteX12" fmla="*/ 357779 w 375806"/>
                <a:gd name="connsiteY12" fmla="*/ 427995 h 491202"/>
                <a:gd name="connsiteX13" fmla="*/ 367622 w 375806"/>
                <a:gd name="connsiteY13" fmla="*/ 480128 h 491202"/>
                <a:gd name="connsiteX14" fmla="*/ 320822 w 375806"/>
                <a:gd name="connsiteY14" fmla="*/ 476826 h 491202"/>
                <a:gd name="connsiteX15" fmla="*/ 257131 w 375806"/>
                <a:gd name="connsiteY15" fmla="*/ 419676 h 491202"/>
                <a:gd name="connsiteX16" fmla="*/ 230906 w 375806"/>
                <a:gd name="connsiteY16" fmla="*/ 410151 h 49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5806" h="491202">
                  <a:moveTo>
                    <a:pt x="230842" y="410151"/>
                  </a:moveTo>
                  <a:cubicBezTo>
                    <a:pt x="136989" y="393006"/>
                    <a:pt x="122004" y="297756"/>
                    <a:pt x="80030" y="230762"/>
                  </a:cubicBezTo>
                  <a:cubicBezTo>
                    <a:pt x="56281" y="192853"/>
                    <a:pt x="40342" y="149101"/>
                    <a:pt x="9862" y="115573"/>
                  </a:cubicBezTo>
                  <a:cubicBezTo>
                    <a:pt x="-17252" y="72711"/>
                    <a:pt x="18880" y="42294"/>
                    <a:pt x="30691" y="8575"/>
                  </a:cubicBezTo>
                  <a:cubicBezTo>
                    <a:pt x="37294" y="-10094"/>
                    <a:pt x="49613" y="5781"/>
                    <a:pt x="52725" y="17846"/>
                  </a:cubicBezTo>
                  <a:cubicBezTo>
                    <a:pt x="66250" y="70551"/>
                    <a:pt x="98889" y="99317"/>
                    <a:pt x="147911" y="109160"/>
                  </a:cubicBezTo>
                  <a:cubicBezTo>
                    <a:pt x="161183" y="111827"/>
                    <a:pt x="171914" y="119510"/>
                    <a:pt x="174073" y="134877"/>
                  </a:cubicBezTo>
                  <a:cubicBezTo>
                    <a:pt x="176232" y="150498"/>
                    <a:pt x="163723" y="150498"/>
                    <a:pt x="154388" y="153864"/>
                  </a:cubicBezTo>
                  <a:cubicBezTo>
                    <a:pt x="141307" y="158563"/>
                    <a:pt x="134449" y="175200"/>
                    <a:pt x="138894" y="182820"/>
                  </a:cubicBezTo>
                  <a:cubicBezTo>
                    <a:pt x="152928" y="206886"/>
                    <a:pt x="137498" y="255655"/>
                    <a:pt x="186647" y="251845"/>
                  </a:cubicBezTo>
                  <a:cubicBezTo>
                    <a:pt x="197314" y="251019"/>
                    <a:pt x="201379" y="260862"/>
                    <a:pt x="202013" y="271276"/>
                  </a:cubicBezTo>
                  <a:cubicBezTo>
                    <a:pt x="206458" y="345635"/>
                    <a:pt x="267228" y="365320"/>
                    <a:pt x="311551" y="400499"/>
                  </a:cubicBezTo>
                  <a:cubicBezTo>
                    <a:pt x="325585" y="411611"/>
                    <a:pt x="342793" y="418025"/>
                    <a:pt x="357779" y="427995"/>
                  </a:cubicBezTo>
                  <a:cubicBezTo>
                    <a:pt x="377655" y="441266"/>
                    <a:pt x="381337" y="461840"/>
                    <a:pt x="367622" y="480128"/>
                  </a:cubicBezTo>
                  <a:cubicBezTo>
                    <a:pt x="353461" y="498924"/>
                    <a:pt x="331871" y="491050"/>
                    <a:pt x="320822" y="476826"/>
                  </a:cubicBezTo>
                  <a:cubicBezTo>
                    <a:pt x="302534" y="453141"/>
                    <a:pt x="275419" y="442346"/>
                    <a:pt x="257131" y="419676"/>
                  </a:cubicBezTo>
                  <a:cubicBezTo>
                    <a:pt x="250147" y="411104"/>
                    <a:pt x="242526" y="404246"/>
                    <a:pt x="230906" y="410151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5" name="Полилиния: фигура 404">
              <a:extLst>
                <a:ext uri="{FF2B5EF4-FFF2-40B4-BE49-F238E27FC236}">
                  <a16:creationId xmlns="" xmlns:a16="http://schemas.microsoft.com/office/drawing/2014/main" id="{2E6105A8-9B43-4278-ADAC-0D00E0155B6B}"/>
                </a:ext>
              </a:extLst>
            </p:cNvPr>
            <p:cNvSpPr/>
            <p:nvPr/>
          </p:nvSpPr>
          <p:spPr>
            <a:xfrm>
              <a:off x="5784341" y="6838827"/>
              <a:ext cx="368270" cy="454690"/>
            </a:xfrm>
            <a:custGeom>
              <a:avLst/>
              <a:gdLst>
                <a:gd name="connsiteX0" fmla="*/ 350330 w 368270"/>
                <a:gd name="connsiteY0" fmla="*/ 453865 h 454690"/>
                <a:gd name="connsiteX1" fmla="*/ 294259 w 368270"/>
                <a:gd name="connsiteY1" fmla="*/ 363377 h 454690"/>
                <a:gd name="connsiteX2" fmla="*/ 231711 w 368270"/>
                <a:gd name="connsiteY2" fmla="*/ 277588 h 454690"/>
                <a:gd name="connsiteX3" fmla="*/ 106363 w 368270"/>
                <a:gd name="connsiteY3" fmla="*/ 142840 h 454690"/>
                <a:gd name="connsiteX4" fmla="*/ 0 w 368270"/>
                <a:gd name="connsiteY4" fmla="*/ 11903 h 454690"/>
                <a:gd name="connsiteX5" fmla="*/ 45403 w 368270"/>
                <a:gd name="connsiteY5" fmla="*/ 14951 h 454690"/>
                <a:gd name="connsiteX6" fmla="*/ 121603 w 368270"/>
                <a:gd name="connsiteY6" fmla="*/ 118647 h 454690"/>
                <a:gd name="connsiteX7" fmla="*/ 251524 w 368270"/>
                <a:gd name="connsiteY7" fmla="*/ 234789 h 454690"/>
                <a:gd name="connsiteX8" fmla="*/ 302070 w 368270"/>
                <a:gd name="connsiteY8" fmla="*/ 318482 h 454690"/>
                <a:gd name="connsiteX9" fmla="*/ 357823 w 368270"/>
                <a:gd name="connsiteY9" fmla="*/ 433291 h 454690"/>
                <a:gd name="connsiteX10" fmla="*/ 350330 w 368270"/>
                <a:gd name="connsiteY10" fmla="*/ 453801 h 4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8270" h="454690">
                  <a:moveTo>
                    <a:pt x="350330" y="453865"/>
                  </a:moveTo>
                  <a:cubicBezTo>
                    <a:pt x="328930" y="425671"/>
                    <a:pt x="307023" y="398048"/>
                    <a:pt x="294259" y="363377"/>
                  </a:cubicBezTo>
                  <a:cubicBezTo>
                    <a:pt x="281432" y="328452"/>
                    <a:pt x="261430" y="302036"/>
                    <a:pt x="231711" y="277588"/>
                  </a:cubicBezTo>
                  <a:cubicBezTo>
                    <a:pt x="185230" y="239298"/>
                    <a:pt x="148971" y="186974"/>
                    <a:pt x="106363" y="142840"/>
                  </a:cubicBezTo>
                  <a:cubicBezTo>
                    <a:pt x="67310" y="102391"/>
                    <a:pt x="29147" y="61497"/>
                    <a:pt x="0" y="11903"/>
                  </a:cubicBezTo>
                  <a:cubicBezTo>
                    <a:pt x="16447" y="-9877"/>
                    <a:pt x="31433" y="2568"/>
                    <a:pt x="45403" y="14951"/>
                  </a:cubicBezTo>
                  <a:cubicBezTo>
                    <a:pt x="77661" y="43653"/>
                    <a:pt x="98870" y="81753"/>
                    <a:pt x="121603" y="118647"/>
                  </a:cubicBezTo>
                  <a:cubicBezTo>
                    <a:pt x="156210" y="168558"/>
                    <a:pt x="207836" y="196562"/>
                    <a:pt x="251524" y="234789"/>
                  </a:cubicBezTo>
                  <a:cubicBezTo>
                    <a:pt x="277051" y="257141"/>
                    <a:pt x="295211" y="283303"/>
                    <a:pt x="302070" y="318482"/>
                  </a:cubicBezTo>
                  <a:cubicBezTo>
                    <a:pt x="310579" y="362234"/>
                    <a:pt x="331788" y="399127"/>
                    <a:pt x="357823" y="433291"/>
                  </a:cubicBezTo>
                  <a:cubicBezTo>
                    <a:pt x="365951" y="443959"/>
                    <a:pt x="379794" y="458437"/>
                    <a:pt x="350330" y="453801"/>
                  </a:cubicBezTo>
                  <a:close/>
                </a:path>
              </a:pathLst>
            </a:custGeom>
            <a:solidFill>
              <a:srgbClr val="BDBDB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6" name="Полилиния: фигура 405">
              <a:extLst>
                <a:ext uri="{FF2B5EF4-FFF2-40B4-BE49-F238E27FC236}">
                  <a16:creationId xmlns="" xmlns:a16="http://schemas.microsoft.com/office/drawing/2014/main" id="{F9015D4F-785C-4220-8A64-87E25A58049B}"/>
                </a:ext>
              </a:extLst>
            </p:cNvPr>
            <p:cNvSpPr/>
            <p:nvPr/>
          </p:nvSpPr>
          <p:spPr>
            <a:xfrm>
              <a:off x="5763851" y="6784624"/>
              <a:ext cx="143757" cy="172976"/>
            </a:xfrm>
            <a:custGeom>
              <a:avLst/>
              <a:gdLst>
                <a:gd name="connsiteX0" fmla="*/ 142157 w 143757"/>
                <a:gd name="connsiteY0" fmla="*/ 172913 h 172976"/>
                <a:gd name="connsiteX1" fmla="*/ 82594 w 143757"/>
                <a:gd name="connsiteY1" fmla="*/ 117096 h 172976"/>
                <a:gd name="connsiteX2" fmla="*/ 20618 w 143757"/>
                <a:gd name="connsiteY2" fmla="*/ 66169 h 172976"/>
                <a:gd name="connsiteX3" fmla="*/ 12934 w 143757"/>
                <a:gd name="connsiteY3" fmla="*/ 41658 h 172976"/>
                <a:gd name="connsiteX4" fmla="*/ 28111 w 143757"/>
                <a:gd name="connsiteY4" fmla="*/ 701 h 172976"/>
                <a:gd name="connsiteX5" fmla="*/ 124059 w 143757"/>
                <a:gd name="connsiteY5" fmla="*/ 97983 h 172976"/>
                <a:gd name="connsiteX6" fmla="*/ 142157 w 143757"/>
                <a:gd name="connsiteY6" fmla="*/ 172977 h 172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57" h="172976">
                  <a:moveTo>
                    <a:pt x="142157" y="172913"/>
                  </a:moveTo>
                  <a:cubicBezTo>
                    <a:pt x="117709" y="159959"/>
                    <a:pt x="99104" y="139893"/>
                    <a:pt x="82594" y="117096"/>
                  </a:cubicBezTo>
                  <a:cubicBezTo>
                    <a:pt x="66147" y="94364"/>
                    <a:pt x="48113" y="73472"/>
                    <a:pt x="20618" y="66169"/>
                  </a:cubicBezTo>
                  <a:cubicBezTo>
                    <a:pt x="18078" y="57977"/>
                    <a:pt x="15474" y="49786"/>
                    <a:pt x="12934" y="41658"/>
                  </a:cubicBezTo>
                  <a:cubicBezTo>
                    <a:pt x="9188" y="24259"/>
                    <a:pt x="-21800" y="-4887"/>
                    <a:pt x="28111" y="701"/>
                  </a:cubicBezTo>
                  <a:cubicBezTo>
                    <a:pt x="63988" y="28704"/>
                    <a:pt x="99739" y="57025"/>
                    <a:pt x="124059" y="97983"/>
                  </a:cubicBezTo>
                  <a:cubicBezTo>
                    <a:pt x="137458" y="120589"/>
                    <a:pt x="147872" y="144719"/>
                    <a:pt x="142157" y="17297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7" name="Полилиния: фигура 406">
              <a:extLst>
                <a:ext uri="{FF2B5EF4-FFF2-40B4-BE49-F238E27FC236}">
                  <a16:creationId xmlns="" xmlns:a16="http://schemas.microsoft.com/office/drawing/2014/main" id="{6746A112-07C9-47B7-8D6E-A0D3E4AFBEC5}"/>
                </a:ext>
              </a:extLst>
            </p:cNvPr>
            <p:cNvSpPr/>
            <p:nvPr/>
          </p:nvSpPr>
          <p:spPr>
            <a:xfrm>
              <a:off x="5402897" y="6274147"/>
              <a:ext cx="126568" cy="112187"/>
            </a:xfrm>
            <a:custGeom>
              <a:avLst/>
              <a:gdLst>
                <a:gd name="connsiteX0" fmla="*/ 99505 w 126568"/>
                <a:gd name="connsiteY0" fmla="*/ 110110 h 112187"/>
                <a:gd name="connsiteX1" fmla="*/ 0 w 126568"/>
                <a:gd name="connsiteY1" fmla="*/ 0 h 112187"/>
                <a:gd name="connsiteX2" fmla="*/ 91885 w 126568"/>
                <a:gd name="connsiteY2" fmla="*/ 60961 h 112187"/>
                <a:gd name="connsiteX3" fmla="*/ 118618 w 126568"/>
                <a:gd name="connsiteY3" fmla="*/ 75566 h 112187"/>
                <a:gd name="connsiteX4" fmla="*/ 124587 w 126568"/>
                <a:gd name="connsiteY4" fmla="*/ 100711 h 112187"/>
                <a:gd name="connsiteX5" fmla="*/ 99505 w 126568"/>
                <a:gd name="connsiteY5" fmla="*/ 110046 h 1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68" h="112187">
                  <a:moveTo>
                    <a:pt x="99505" y="110110"/>
                  </a:moveTo>
                  <a:cubicBezTo>
                    <a:pt x="72898" y="66866"/>
                    <a:pt x="21527" y="49022"/>
                    <a:pt x="0" y="0"/>
                  </a:cubicBezTo>
                  <a:cubicBezTo>
                    <a:pt x="37656" y="9271"/>
                    <a:pt x="69787" y="26543"/>
                    <a:pt x="91885" y="60961"/>
                  </a:cubicBezTo>
                  <a:cubicBezTo>
                    <a:pt x="100838" y="65786"/>
                    <a:pt x="110299" y="69724"/>
                    <a:pt x="118618" y="75566"/>
                  </a:cubicBezTo>
                  <a:cubicBezTo>
                    <a:pt x="126873" y="81471"/>
                    <a:pt x="128397" y="90869"/>
                    <a:pt x="124587" y="100711"/>
                  </a:cubicBezTo>
                  <a:cubicBezTo>
                    <a:pt x="119571" y="113729"/>
                    <a:pt x="110109" y="113792"/>
                    <a:pt x="99505" y="110046"/>
                  </a:cubicBezTo>
                  <a:close/>
                </a:path>
              </a:pathLst>
            </a:custGeom>
            <a:solidFill>
              <a:srgbClr val="C3C3C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8" name="Полилиния: фигура 407">
              <a:extLst>
                <a:ext uri="{FF2B5EF4-FFF2-40B4-BE49-F238E27FC236}">
                  <a16:creationId xmlns="" xmlns:a16="http://schemas.microsoft.com/office/drawing/2014/main" id="{2B3EEECD-2644-4FA4-AFEC-1751C99998B6}"/>
                </a:ext>
              </a:extLst>
            </p:cNvPr>
            <p:cNvSpPr/>
            <p:nvPr/>
          </p:nvSpPr>
          <p:spPr>
            <a:xfrm>
              <a:off x="11593978" y="4838469"/>
              <a:ext cx="141088" cy="297380"/>
            </a:xfrm>
            <a:custGeom>
              <a:avLst/>
              <a:gdLst>
                <a:gd name="connsiteX0" fmla="*/ 33253 w 141088"/>
                <a:gd name="connsiteY0" fmla="*/ 0 h 297380"/>
                <a:gd name="connsiteX1" fmla="*/ 98466 w 141088"/>
                <a:gd name="connsiteY1" fmla="*/ 181357 h 297380"/>
                <a:gd name="connsiteX2" fmla="*/ 130471 w 141088"/>
                <a:gd name="connsiteY2" fmla="*/ 244857 h 297380"/>
                <a:gd name="connsiteX3" fmla="*/ 139932 w 141088"/>
                <a:gd name="connsiteY3" fmla="*/ 278258 h 297380"/>
                <a:gd name="connsiteX4" fmla="*/ 139932 w 141088"/>
                <a:gd name="connsiteY4" fmla="*/ 294641 h 297380"/>
                <a:gd name="connsiteX5" fmla="*/ 139932 w 141088"/>
                <a:gd name="connsiteY5" fmla="*/ 294641 h 297380"/>
                <a:gd name="connsiteX6" fmla="*/ 74400 w 141088"/>
                <a:gd name="connsiteY6" fmla="*/ 274194 h 297380"/>
                <a:gd name="connsiteX7" fmla="*/ 25632 w 141088"/>
                <a:gd name="connsiteY7" fmla="*/ 253747 h 297380"/>
                <a:gd name="connsiteX8" fmla="*/ 21377 w 141088"/>
                <a:gd name="connsiteY8" fmla="*/ 205550 h 297380"/>
                <a:gd name="connsiteX9" fmla="*/ 25252 w 141088"/>
                <a:gd name="connsiteY9" fmla="*/ 152464 h 297380"/>
                <a:gd name="connsiteX10" fmla="*/ 16361 w 141088"/>
                <a:gd name="connsiteY10" fmla="*/ 14478 h 297380"/>
                <a:gd name="connsiteX11" fmla="*/ 33253 w 141088"/>
                <a:gd name="connsiteY11" fmla="*/ 63 h 29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088" h="297380">
                  <a:moveTo>
                    <a:pt x="33253" y="0"/>
                  </a:moveTo>
                  <a:cubicBezTo>
                    <a:pt x="41507" y="65850"/>
                    <a:pt x="88434" y="115507"/>
                    <a:pt x="98466" y="181357"/>
                  </a:cubicBezTo>
                  <a:cubicBezTo>
                    <a:pt x="101896" y="203836"/>
                    <a:pt x="119040" y="223965"/>
                    <a:pt x="130471" y="244857"/>
                  </a:cubicBezTo>
                  <a:cubicBezTo>
                    <a:pt x="136249" y="255334"/>
                    <a:pt x="144060" y="264733"/>
                    <a:pt x="139932" y="278258"/>
                  </a:cubicBezTo>
                  <a:cubicBezTo>
                    <a:pt x="139932" y="283719"/>
                    <a:pt x="139932" y="289180"/>
                    <a:pt x="139932" y="294641"/>
                  </a:cubicBezTo>
                  <a:lnTo>
                    <a:pt x="139932" y="294641"/>
                  </a:lnTo>
                  <a:cubicBezTo>
                    <a:pt x="114405" y="301309"/>
                    <a:pt x="91291" y="296292"/>
                    <a:pt x="74400" y="274194"/>
                  </a:cubicBezTo>
                  <a:cubicBezTo>
                    <a:pt x="61065" y="256732"/>
                    <a:pt x="38459" y="269686"/>
                    <a:pt x="25632" y="253747"/>
                  </a:cubicBezTo>
                  <a:cubicBezTo>
                    <a:pt x="5947" y="239459"/>
                    <a:pt x="-1292" y="221171"/>
                    <a:pt x="21377" y="205550"/>
                  </a:cubicBezTo>
                  <a:cubicBezTo>
                    <a:pt x="47286" y="187643"/>
                    <a:pt x="38840" y="172594"/>
                    <a:pt x="25252" y="152464"/>
                  </a:cubicBezTo>
                  <a:cubicBezTo>
                    <a:pt x="-4023" y="108903"/>
                    <a:pt x="-8975" y="62675"/>
                    <a:pt x="16361" y="14478"/>
                  </a:cubicBezTo>
                  <a:cubicBezTo>
                    <a:pt x="20362" y="6795"/>
                    <a:pt x="24870" y="1143"/>
                    <a:pt x="33253" y="6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09" name="Полилиния: фигура 408">
              <a:extLst>
                <a:ext uri="{FF2B5EF4-FFF2-40B4-BE49-F238E27FC236}">
                  <a16:creationId xmlns="" xmlns:a16="http://schemas.microsoft.com/office/drawing/2014/main" id="{BE4C1EBA-E386-40A5-82B0-59F83E5040F5}"/>
                </a:ext>
              </a:extLst>
            </p:cNvPr>
            <p:cNvSpPr/>
            <p:nvPr/>
          </p:nvSpPr>
          <p:spPr>
            <a:xfrm>
              <a:off x="6114669" y="590190"/>
              <a:ext cx="657559" cy="743952"/>
            </a:xfrm>
            <a:custGeom>
              <a:avLst/>
              <a:gdLst>
                <a:gd name="connsiteX0" fmla="*/ 521843 w 657559"/>
                <a:gd name="connsiteY0" fmla="*/ 33382 h 743952"/>
                <a:gd name="connsiteX1" fmla="*/ 552323 w 657559"/>
                <a:gd name="connsiteY1" fmla="*/ 66085 h 743952"/>
                <a:gd name="connsiteX2" fmla="*/ 575945 w 657559"/>
                <a:gd name="connsiteY2" fmla="*/ 113393 h 743952"/>
                <a:gd name="connsiteX3" fmla="*/ 597852 w 657559"/>
                <a:gd name="connsiteY3" fmla="*/ 202356 h 743952"/>
                <a:gd name="connsiteX4" fmla="*/ 636206 w 657559"/>
                <a:gd name="connsiteY4" fmla="*/ 237853 h 743952"/>
                <a:gd name="connsiteX5" fmla="*/ 553085 w 657559"/>
                <a:gd name="connsiteY5" fmla="*/ 222169 h 743952"/>
                <a:gd name="connsiteX6" fmla="*/ 453834 w 657559"/>
                <a:gd name="connsiteY6" fmla="*/ 158097 h 743952"/>
                <a:gd name="connsiteX7" fmla="*/ 408114 w 657559"/>
                <a:gd name="connsiteY7" fmla="*/ 157335 h 743952"/>
                <a:gd name="connsiteX8" fmla="*/ 434594 w 657559"/>
                <a:gd name="connsiteY8" fmla="*/ 209215 h 743952"/>
                <a:gd name="connsiteX9" fmla="*/ 442722 w 657559"/>
                <a:gd name="connsiteY9" fmla="*/ 254998 h 743952"/>
                <a:gd name="connsiteX10" fmla="*/ 268986 w 657559"/>
                <a:gd name="connsiteY10" fmla="*/ 272270 h 743952"/>
                <a:gd name="connsiteX11" fmla="*/ 185674 w 657559"/>
                <a:gd name="connsiteY11" fmla="*/ 217470 h 743952"/>
                <a:gd name="connsiteX12" fmla="*/ 182816 w 657559"/>
                <a:gd name="connsiteY12" fmla="*/ 215819 h 743952"/>
                <a:gd name="connsiteX13" fmla="*/ 177355 w 657559"/>
                <a:gd name="connsiteY13" fmla="*/ 211818 h 743952"/>
                <a:gd name="connsiteX14" fmla="*/ 181483 w 657559"/>
                <a:gd name="connsiteY14" fmla="*/ 215057 h 743952"/>
                <a:gd name="connsiteX15" fmla="*/ 195580 w 657559"/>
                <a:gd name="connsiteY15" fmla="*/ 249601 h 743952"/>
                <a:gd name="connsiteX16" fmla="*/ 251206 w 657559"/>
                <a:gd name="connsiteY16" fmla="*/ 297416 h 743952"/>
                <a:gd name="connsiteX17" fmla="*/ 317436 w 657559"/>
                <a:gd name="connsiteY17" fmla="*/ 321737 h 743952"/>
                <a:gd name="connsiteX18" fmla="*/ 306196 w 657559"/>
                <a:gd name="connsiteY18" fmla="*/ 364600 h 743952"/>
                <a:gd name="connsiteX19" fmla="*/ 316992 w 657559"/>
                <a:gd name="connsiteY19" fmla="*/ 385301 h 743952"/>
                <a:gd name="connsiteX20" fmla="*/ 335851 w 657559"/>
                <a:gd name="connsiteY20" fmla="*/ 357234 h 743952"/>
                <a:gd name="connsiteX21" fmla="*/ 466153 w 657559"/>
                <a:gd name="connsiteY21" fmla="*/ 311196 h 743952"/>
                <a:gd name="connsiteX22" fmla="*/ 518350 w 657559"/>
                <a:gd name="connsiteY22" fmla="*/ 325357 h 743952"/>
                <a:gd name="connsiteX23" fmla="*/ 629856 w 657559"/>
                <a:gd name="connsiteY23" fmla="*/ 409939 h 743952"/>
                <a:gd name="connsiteX24" fmla="*/ 636841 w 657559"/>
                <a:gd name="connsiteY24" fmla="*/ 491981 h 743952"/>
                <a:gd name="connsiteX25" fmla="*/ 591248 w 657559"/>
                <a:gd name="connsiteY25" fmla="*/ 534019 h 743952"/>
                <a:gd name="connsiteX26" fmla="*/ 445706 w 657559"/>
                <a:gd name="connsiteY26" fmla="*/ 461311 h 743952"/>
                <a:gd name="connsiteX27" fmla="*/ 482790 w 657559"/>
                <a:gd name="connsiteY27" fmla="*/ 533638 h 743952"/>
                <a:gd name="connsiteX28" fmla="*/ 458343 w 657559"/>
                <a:gd name="connsiteY28" fmla="*/ 612505 h 743952"/>
                <a:gd name="connsiteX29" fmla="*/ 411162 w 657559"/>
                <a:gd name="connsiteY29" fmla="*/ 640191 h 743952"/>
                <a:gd name="connsiteX30" fmla="*/ 355473 w 657559"/>
                <a:gd name="connsiteY30" fmla="*/ 666544 h 743952"/>
                <a:gd name="connsiteX31" fmla="*/ 288480 w 657559"/>
                <a:gd name="connsiteY31" fmla="*/ 691944 h 743952"/>
                <a:gd name="connsiteX32" fmla="*/ 257238 w 657559"/>
                <a:gd name="connsiteY32" fmla="*/ 682800 h 743952"/>
                <a:gd name="connsiteX33" fmla="*/ 216979 w 657559"/>
                <a:gd name="connsiteY33" fmla="*/ 693404 h 743952"/>
                <a:gd name="connsiteX34" fmla="*/ 157924 w 657559"/>
                <a:gd name="connsiteY34" fmla="*/ 734489 h 743952"/>
                <a:gd name="connsiteX35" fmla="*/ 94551 w 657559"/>
                <a:gd name="connsiteY35" fmla="*/ 742236 h 743952"/>
                <a:gd name="connsiteX36" fmla="*/ 61849 w 657559"/>
                <a:gd name="connsiteY36" fmla="*/ 729219 h 743952"/>
                <a:gd name="connsiteX37" fmla="*/ 67881 w 657559"/>
                <a:gd name="connsiteY37" fmla="*/ 692896 h 743952"/>
                <a:gd name="connsiteX38" fmla="*/ 96393 w 657559"/>
                <a:gd name="connsiteY38" fmla="*/ 636572 h 743952"/>
                <a:gd name="connsiteX39" fmla="*/ 83565 w 657559"/>
                <a:gd name="connsiteY39" fmla="*/ 586025 h 743952"/>
                <a:gd name="connsiteX40" fmla="*/ 40830 w 657559"/>
                <a:gd name="connsiteY40" fmla="*/ 506142 h 743952"/>
                <a:gd name="connsiteX41" fmla="*/ 11811 w 657559"/>
                <a:gd name="connsiteY41" fmla="*/ 445309 h 743952"/>
                <a:gd name="connsiteX42" fmla="*/ 12128 w 657559"/>
                <a:gd name="connsiteY42" fmla="*/ 392095 h 743952"/>
                <a:gd name="connsiteX43" fmla="*/ 49276 w 657559"/>
                <a:gd name="connsiteY43" fmla="*/ 313609 h 743952"/>
                <a:gd name="connsiteX44" fmla="*/ 30099 w 657559"/>
                <a:gd name="connsiteY44" fmla="*/ 219946 h 743952"/>
                <a:gd name="connsiteX45" fmla="*/ 94869 w 657559"/>
                <a:gd name="connsiteY45" fmla="*/ 112758 h 743952"/>
                <a:gd name="connsiteX46" fmla="*/ 165100 w 657559"/>
                <a:gd name="connsiteY46" fmla="*/ 128125 h 743952"/>
                <a:gd name="connsiteX47" fmla="*/ 38862 w 657559"/>
                <a:gd name="connsiteY47" fmla="*/ 33319 h 743952"/>
                <a:gd name="connsiteX48" fmla="*/ 26860 w 657559"/>
                <a:gd name="connsiteY48" fmla="*/ 426 h 743952"/>
                <a:gd name="connsiteX49" fmla="*/ 89852 w 657559"/>
                <a:gd name="connsiteY49" fmla="*/ 30906 h 743952"/>
                <a:gd name="connsiteX50" fmla="*/ 190754 w 657559"/>
                <a:gd name="connsiteY50" fmla="*/ 62529 h 743952"/>
                <a:gd name="connsiteX51" fmla="*/ 372935 w 657559"/>
                <a:gd name="connsiteY51" fmla="*/ 60751 h 743952"/>
                <a:gd name="connsiteX52" fmla="*/ 390398 w 657559"/>
                <a:gd name="connsiteY52" fmla="*/ 54655 h 743952"/>
                <a:gd name="connsiteX53" fmla="*/ 420687 w 657559"/>
                <a:gd name="connsiteY53" fmla="*/ 42018 h 743952"/>
                <a:gd name="connsiteX54" fmla="*/ 522033 w 657559"/>
                <a:gd name="connsiteY54" fmla="*/ 33255 h 74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7559" h="743952">
                  <a:moveTo>
                    <a:pt x="521843" y="33382"/>
                  </a:moveTo>
                  <a:cubicBezTo>
                    <a:pt x="532002" y="44304"/>
                    <a:pt x="542162" y="55226"/>
                    <a:pt x="552323" y="66085"/>
                  </a:cubicBezTo>
                  <a:cubicBezTo>
                    <a:pt x="552323" y="86024"/>
                    <a:pt x="548639" y="107614"/>
                    <a:pt x="575945" y="113393"/>
                  </a:cubicBezTo>
                  <a:cubicBezTo>
                    <a:pt x="547497" y="137332"/>
                    <a:pt x="558609" y="177909"/>
                    <a:pt x="597852" y="202356"/>
                  </a:cubicBezTo>
                  <a:cubicBezTo>
                    <a:pt x="612965" y="211755"/>
                    <a:pt x="631189" y="216263"/>
                    <a:pt x="636206" y="237853"/>
                  </a:cubicBezTo>
                  <a:cubicBezTo>
                    <a:pt x="596646" y="269667"/>
                    <a:pt x="575056" y="264777"/>
                    <a:pt x="553085" y="222169"/>
                  </a:cubicBezTo>
                  <a:cubicBezTo>
                    <a:pt x="531875" y="181020"/>
                    <a:pt x="505333" y="147746"/>
                    <a:pt x="453834" y="158097"/>
                  </a:cubicBezTo>
                  <a:cubicBezTo>
                    <a:pt x="439293" y="161018"/>
                    <a:pt x="423672" y="159875"/>
                    <a:pt x="408114" y="157335"/>
                  </a:cubicBezTo>
                  <a:cubicBezTo>
                    <a:pt x="406971" y="181401"/>
                    <a:pt x="419862" y="196133"/>
                    <a:pt x="434594" y="209215"/>
                  </a:cubicBezTo>
                  <a:cubicBezTo>
                    <a:pt x="449325" y="222359"/>
                    <a:pt x="455168" y="236583"/>
                    <a:pt x="442722" y="254998"/>
                  </a:cubicBezTo>
                  <a:cubicBezTo>
                    <a:pt x="386080" y="275128"/>
                    <a:pt x="328739" y="287510"/>
                    <a:pt x="268986" y="272270"/>
                  </a:cubicBezTo>
                  <a:cubicBezTo>
                    <a:pt x="235521" y="263761"/>
                    <a:pt x="215265" y="232392"/>
                    <a:pt x="185674" y="217470"/>
                  </a:cubicBezTo>
                  <a:cubicBezTo>
                    <a:pt x="181419" y="214676"/>
                    <a:pt x="187134" y="218676"/>
                    <a:pt x="182816" y="215819"/>
                  </a:cubicBezTo>
                  <a:cubicBezTo>
                    <a:pt x="180911" y="214549"/>
                    <a:pt x="179070" y="213279"/>
                    <a:pt x="177355" y="211818"/>
                  </a:cubicBezTo>
                  <a:cubicBezTo>
                    <a:pt x="178625" y="212961"/>
                    <a:pt x="180086" y="213850"/>
                    <a:pt x="181483" y="215057"/>
                  </a:cubicBezTo>
                  <a:cubicBezTo>
                    <a:pt x="196469" y="221851"/>
                    <a:pt x="193548" y="236710"/>
                    <a:pt x="195580" y="249601"/>
                  </a:cubicBezTo>
                  <a:cubicBezTo>
                    <a:pt x="201802" y="289669"/>
                    <a:pt x="214058" y="299956"/>
                    <a:pt x="251206" y="297416"/>
                  </a:cubicBezTo>
                  <a:cubicBezTo>
                    <a:pt x="276352" y="295702"/>
                    <a:pt x="301244" y="295067"/>
                    <a:pt x="317436" y="321737"/>
                  </a:cubicBezTo>
                  <a:cubicBezTo>
                    <a:pt x="322452" y="338692"/>
                    <a:pt x="304101" y="348534"/>
                    <a:pt x="306196" y="364600"/>
                  </a:cubicBezTo>
                  <a:cubicBezTo>
                    <a:pt x="305117" y="374379"/>
                    <a:pt x="306514" y="384666"/>
                    <a:pt x="316992" y="385301"/>
                  </a:cubicBezTo>
                  <a:cubicBezTo>
                    <a:pt x="334899" y="386444"/>
                    <a:pt x="324167" y="362631"/>
                    <a:pt x="335851" y="357234"/>
                  </a:cubicBezTo>
                  <a:cubicBezTo>
                    <a:pt x="378333" y="338755"/>
                    <a:pt x="418401" y="313292"/>
                    <a:pt x="466153" y="311196"/>
                  </a:cubicBezTo>
                  <a:cubicBezTo>
                    <a:pt x="485521" y="310371"/>
                    <a:pt x="503555" y="309609"/>
                    <a:pt x="518350" y="325357"/>
                  </a:cubicBezTo>
                  <a:cubicBezTo>
                    <a:pt x="551180" y="360028"/>
                    <a:pt x="590232" y="385618"/>
                    <a:pt x="629856" y="409939"/>
                  </a:cubicBezTo>
                  <a:cubicBezTo>
                    <a:pt x="662876" y="430259"/>
                    <a:pt x="667829" y="468105"/>
                    <a:pt x="636841" y="491981"/>
                  </a:cubicBezTo>
                  <a:cubicBezTo>
                    <a:pt x="620268" y="504745"/>
                    <a:pt x="608837" y="524367"/>
                    <a:pt x="591248" y="534019"/>
                  </a:cubicBezTo>
                  <a:cubicBezTo>
                    <a:pt x="538035" y="563229"/>
                    <a:pt x="464756" y="565642"/>
                    <a:pt x="445706" y="461311"/>
                  </a:cubicBezTo>
                  <a:cubicBezTo>
                    <a:pt x="454088" y="485187"/>
                    <a:pt x="458724" y="512682"/>
                    <a:pt x="482790" y="533638"/>
                  </a:cubicBezTo>
                  <a:cubicBezTo>
                    <a:pt x="507619" y="555291"/>
                    <a:pt x="490855" y="610536"/>
                    <a:pt x="458343" y="612505"/>
                  </a:cubicBezTo>
                  <a:cubicBezTo>
                    <a:pt x="435165" y="613902"/>
                    <a:pt x="426212" y="630095"/>
                    <a:pt x="411162" y="640191"/>
                  </a:cubicBezTo>
                  <a:cubicBezTo>
                    <a:pt x="392684" y="649145"/>
                    <a:pt x="372935" y="655114"/>
                    <a:pt x="355473" y="666544"/>
                  </a:cubicBezTo>
                  <a:cubicBezTo>
                    <a:pt x="329438" y="663686"/>
                    <a:pt x="313690" y="692261"/>
                    <a:pt x="288480" y="691944"/>
                  </a:cubicBezTo>
                  <a:cubicBezTo>
                    <a:pt x="277050" y="693023"/>
                    <a:pt x="267081" y="692388"/>
                    <a:pt x="257238" y="682800"/>
                  </a:cubicBezTo>
                  <a:cubicBezTo>
                    <a:pt x="234632" y="660956"/>
                    <a:pt x="223329" y="662670"/>
                    <a:pt x="216979" y="693404"/>
                  </a:cubicBezTo>
                  <a:cubicBezTo>
                    <a:pt x="209105" y="731378"/>
                    <a:pt x="192849" y="742236"/>
                    <a:pt x="157924" y="734489"/>
                  </a:cubicBezTo>
                  <a:cubicBezTo>
                    <a:pt x="137477" y="729917"/>
                    <a:pt x="115252" y="735442"/>
                    <a:pt x="94551" y="742236"/>
                  </a:cubicBezTo>
                  <a:cubicBezTo>
                    <a:pt x="80708" y="746808"/>
                    <a:pt x="69342" y="742173"/>
                    <a:pt x="61849" y="729219"/>
                  </a:cubicBezTo>
                  <a:cubicBezTo>
                    <a:pt x="53911" y="715693"/>
                    <a:pt x="57277" y="703437"/>
                    <a:pt x="67881" y="692896"/>
                  </a:cubicBezTo>
                  <a:cubicBezTo>
                    <a:pt x="83248" y="677593"/>
                    <a:pt x="91821" y="658225"/>
                    <a:pt x="96393" y="636572"/>
                  </a:cubicBezTo>
                  <a:cubicBezTo>
                    <a:pt x="100393" y="617395"/>
                    <a:pt x="100393" y="601900"/>
                    <a:pt x="83565" y="586025"/>
                  </a:cubicBezTo>
                  <a:cubicBezTo>
                    <a:pt x="61849" y="565515"/>
                    <a:pt x="48895" y="536305"/>
                    <a:pt x="40830" y="506142"/>
                  </a:cubicBezTo>
                  <a:cubicBezTo>
                    <a:pt x="34798" y="483536"/>
                    <a:pt x="26479" y="462136"/>
                    <a:pt x="11811" y="445309"/>
                  </a:cubicBezTo>
                  <a:cubicBezTo>
                    <a:pt x="-4954" y="426132"/>
                    <a:pt x="-2985" y="409749"/>
                    <a:pt x="12128" y="392095"/>
                  </a:cubicBezTo>
                  <a:cubicBezTo>
                    <a:pt x="45656" y="377554"/>
                    <a:pt x="65341" y="361171"/>
                    <a:pt x="49276" y="313609"/>
                  </a:cubicBezTo>
                  <a:cubicBezTo>
                    <a:pt x="39624" y="285097"/>
                    <a:pt x="42290" y="250934"/>
                    <a:pt x="30099" y="219946"/>
                  </a:cubicBezTo>
                  <a:cubicBezTo>
                    <a:pt x="7365" y="162224"/>
                    <a:pt x="36321" y="115425"/>
                    <a:pt x="94869" y="112758"/>
                  </a:cubicBezTo>
                  <a:cubicBezTo>
                    <a:pt x="122110" y="111551"/>
                    <a:pt x="149669" y="115488"/>
                    <a:pt x="165100" y="128125"/>
                  </a:cubicBezTo>
                  <a:cubicBezTo>
                    <a:pt x="113538" y="123108"/>
                    <a:pt x="79756" y="72752"/>
                    <a:pt x="38862" y="33319"/>
                  </a:cubicBezTo>
                  <a:cubicBezTo>
                    <a:pt x="29590" y="24365"/>
                    <a:pt x="16764" y="17317"/>
                    <a:pt x="26860" y="426"/>
                  </a:cubicBezTo>
                  <a:cubicBezTo>
                    <a:pt x="53403" y="-2622"/>
                    <a:pt x="72453" y="11030"/>
                    <a:pt x="89852" y="30906"/>
                  </a:cubicBezTo>
                  <a:cubicBezTo>
                    <a:pt x="117411" y="62402"/>
                    <a:pt x="145859" y="75737"/>
                    <a:pt x="190754" y="62529"/>
                  </a:cubicBezTo>
                  <a:cubicBezTo>
                    <a:pt x="249364" y="45257"/>
                    <a:pt x="311975" y="32239"/>
                    <a:pt x="372935" y="60751"/>
                  </a:cubicBezTo>
                  <a:cubicBezTo>
                    <a:pt x="378968" y="63608"/>
                    <a:pt x="387731" y="67609"/>
                    <a:pt x="390398" y="54655"/>
                  </a:cubicBezTo>
                  <a:cubicBezTo>
                    <a:pt x="395732" y="28810"/>
                    <a:pt x="400176" y="26969"/>
                    <a:pt x="420687" y="42018"/>
                  </a:cubicBezTo>
                  <a:cubicBezTo>
                    <a:pt x="465962" y="75292"/>
                    <a:pt x="481837" y="73895"/>
                    <a:pt x="522033" y="3325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0" name="Полилиния: фигура 409">
              <a:extLst>
                <a:ext uri="{FF2B5EF4-FFF2-40B4-BE49-F238E27FC236}">
                  <a16:creationId xmlns="" xmlns:a16="http://schemas.microsoft.com/office/drawing/2014/main" id="{602704ED-FBE6-4684-B78E-563C53160E45}"/>
                </a:ext>
              </a:extLst>
            </p:cNvPr>
            <p:cNvSpPr/>
            <p:nvPr/>
          </p:nvSpPr>
          <p:spPr>
            <a:xfrm>
              <a:off x="5765334" y="452733"/>
              <a:ext cx="567394" cy="574398"/>
            </a:xfrm>
            <a:custGeom>
              <a:avLst/>
              <a:gdLst>
                <a:gd name="connsiteX0" fmla="*/ 376005 w 567394"/>
                <a:gd name="connsiteY0" fmla="*/ 138074 h 574398"/>
                <a:gd name="connsiteX1" fmla="*/ 475319 w 567394"/>
                <a:gd name="connsiteY1" fmla="*/ 229514 h 574398"/>
                <a:gd name="connsiteX2" fmla="*/ 520848 w 567394"/>
                <a:gd name="connsiteY2" fmla="*/ 242722 h 574398"/>
                <a:gd name="connsiteX3" fmla="*/ 565870 w 567394"/>
                <a:gd name="connsiteY3" fmla="*/ 308000 h 574398"/>
                <a:gd name="connsiteX4" fmla="*/ 542946 w 567394"/>
                <a:gd name="connsiteY4" fmla="*/ 314223 h 574398"/>
                <a:gd name="connsiteX5" fmla="*/ 502306 w 567394"/>
                <a:gd name="connsiteY5" fmla="*/ 285013 h 574398"/>
                <a:gd name="connsiteX6" fmla="*/ 407120 w 567394"/>
                <a:gd name="connsiteY6" fmla="*/ 284950 h 574398"/>
                <a:gd name="connsiteX7" fmla="*/ 402865 w 567394"/>
                <a:gd name="connsiteY7" fmla="*/ 363055 h 574398"/>
                <a:gd name="connsiteX8" fmla="*/ 415946 w 567394"/>
                <a:gd name="connsiteY8" fmla="*/ 441351 h 574398"/>
                <a:gd name="connsiteX9" fmla="*/ 444966 w 567394"/>
                <a:gd name="connsiteY9" fmla="*/ 484087 h 574398"/>
                <a:gd name="connsiteX10" fmla="*/ 462746 w 567394"/>
                <a:gd name="connsiteY10" fmla="*/ 495199 h 574398"/>
                <a:gd name="connsiteX11" fmla="*/ 448522 w 567394"/>
                <a:gd name="connsiteY11" fmla="*/ 516408 h 574398"/>
                <a:gd name="connsiteX12" fmla="*/ 368385 w 567394"/>
                <a:gd name="connsiteY12" fmla="*/ 539014 h 574398"/>
                <a:gd name="connsiteX13" fmla="*/ 294534 w 567394"/>
                <a:gd name="connsiteY13" fmla="*/ 542380 h 574398"/>
                <a:gd name="connsiteX14" fmla="*/ 235797 w 567394"/>
                <a:gd name="connsiteY14" fmla="*/ 426492 h 574398"/>
                <a:gd name="connsiteX15" fmla="*/ 215350 w 567394"/>
                <a:gd name="connsiteY15" fmla="*/ 373596 h 574398"/>
                <a:gd name="connsiteX16" fmla="*/ 240242 w 567394"/>
                <a:gd name="connsiteY16" fmla="*/ 502629 h 574398"/>
                <a:gd name="connsiteX17" fmla="*/ 276945 w 567394"/>
                <a:gd name="connsiteY17" fmla="*/ 555271 h 574398"/>
                <a:gd name="connsiteX18" fmla="*/ 252497 w 567394"/>
                <a:gd name="connsiteY18" fmla="*/ 571082 h 574398"/>
                <a:gd name="connsiteX19" fmla="*/ 163788 w 567394"/>
                <a:gd name="connsiteY19" fmla="*/ 560541 h 574398"/>
                <a:gd name="connsiteX20" fmla="*/ 70125 w 567394"/>
                <a:gd name="connsiteY20" fmla="*/ 532728 h 574398"/>
                <a:gd name="connsiteX21" fmla="*/ 45360 w 567394"/>
                <a:gd name="connsiteY21" fmla="*/ 485865 h 574398"/>
                <a:gd name="connsiteX22" fmla="*/ 16722 w 567394"/>
                <a:gd name="connsiteY22" fmla="*/ 419570 h 574398"/>
                <a:gd name="connsiteX23" fmla="*/ 10880 w 567394"/>
                <a:gd name="connsiteY23" fmla="*/ 366357 h 574398"/>
                <a:gd name="connsiteX24" fmla="*/ 9483 w 567394"/>
                <a:gd name="connsiteY24" fmla="*/ 294538 h 574398"/>
                <a:gd name="connsiteX25" fmla="*/ 3768 w 567394"/>
                <a:gd name="connsiteY25" fmla="*/ 261137 h 574398"/>
                <a:gd name="connsiteX26" fmla="*/ 34248 w 567394"/>
                <a:gd name="connsiteY26" fmla="*/ 250406 h 574398"/>
                <a:gd name="connsiteX27" fmla="*/ 101494 w 567394"/>
                <a:gd name="connsiteY27" fmla="*/ 246342 h 574398"/>
                <a:gd name="connsiteX28" fmla="*/ 129498 w 567394"/>
                <a:gd name="connsiteY28" fmla="*/ 251358 h 574398"/>
                <a:gd name="connsiteX29" fmla="*/ 226399 w 567394"/>
                <a:gd name="connsiteY29" fmla="*/ 279679 h 574398"/>
                <a:gd name="connsiteX30" fmla="*/ 259101 w 567394"/>
                <a:gd name="connsiteY30" fmla="*/ 258343 h 574398"/>
                <a:gd name="connsiteX31" fmla="*/ 238591 w 567394"/>
                <a:gd name="connsiteY31" fmla="*/ 231038 h 574398"/>
                <a:gd name="connsiteX32" fmla="*/ 111146 w 567394"/>
                <a:gd name="connsiteY32" fmla="*/ 120547 h 574398"/>
                <a:gd name="connsiteX33" fmla="*/ 98573 w 567394"/>
                <a:gd name="connsiteY33" fmla="*/ 62826 h 574398"/>
                <a:gd name="connsiteX34" fmla="*/ 94192 w 567394"/>
                <a:gd name="connsiteY34" fmla="*/ 15264 h 574398"/>
                <a:gd name="connsiteX35" fmla="*/ 147532 w 567394"/>
                <a:gd name="connsiteY35" fmla="*/ 15264 h 574398"/>
                <a:gd name="connsiteX36" fmla="*/ 226589 w 567394"/>
                <a:gd name="connsiteY36" fmla="*/ 66890 h 574398"/>
                <a:gd name="connsiteX37" fmla="*/ 368448 w 567394"/>
                <a:gd name="connsiteY37" fmla="*/ 129882 h 574398"/>
                <a:gd name="connsiteX38" fmla="*/ 376068 w 567394"/>
                <a:gd name="connsiteY38" fmla="*/ 138074 h 574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7394" h="574398">
                  <a:moveTo>
                    <a:pt x="376005" y="138074"/>
                  </a:moveTo>
                  <a:cubicBezTo>
                    <a:pt x="413914" y="162521"/>
                    <a:pt x="445728" y="194652"/>
                    <a:pt x="475319" y="229514"/>
                  </a:cubicBezTo>
                  <a:cubicBezTo>
                    <a:pt x="488019" y="244500"/>
                    <a:pt x="504021" y="243484"/>
                    <a:pt x="520848" y="242722"/>
                  </a:cubicBezTo>
                  <a:cubicBezTo>
                    <a:pt x="543772" y="241706"/>
                    <a:pt x="574633" y="287172"/>
                    <a:pt x="565870" y="308000"/>
                  </a:cubicBezTo>
                  <a:cubicBezTo>
                    <a:pt x="560980" y="319621"/>
                    <a:pt x="551138" y="317335"/>
                    <a:pt x="542946" y="314223"/>
                  </a:cubicBezTo>
                  <a:cubicBezTo>
                    <a:pt x="527135" y="308381"/>
                    <a:pt x="514879" y="296507"/>
                    <a:pt x="502306" y="285013"/>
                  </a:cubicBezTo>
                  <a:cubicBezTo>
                    <a:pt x="479446" y="264058"/>
                    <a:pt x="429472" y="263614"/>
                    <a:pt x="407120" y="284950"/>
                  </a:cubicBezTo>
                  <a:cubicBezTo>
                    <a:pt x="382228" y="308699"/>
                    <a:pt x="390864" y="336258"/>
                    <a:pt x="402865" y="363055"/>
                  </a:cubicBezTo>
                  <a:cubicBezTo>
                    <a:pt x="413978" y="387884"/>
                    <a:pt x="421471" y="412522"/>
                    <a:pt x="415946" y="441351"/>
                  </a:cubicBezTo>
                  <a:cubicBezTo>
                    <a:pt x="411628" y="464021"/>
                    <a:pt x="420328" y="481547"/>
                    <a:pt x="444966" y="484087"/>
                  </a:cubicBezTo>
                  <a:cubicBezTo>
                    <a:pt x="452522" y="484912"/>
                    <a:pt x="461412" y="484976"/>
                    <a:pt x="462746" y="495199"/>
                  </a:cubicBezTo>
                  <a:cubicBezTo>
                    <a:pt x="464270" y="506312"/>
                    <a:pt x="454491" y="509741"/>
                    <a:pt x="448522" y="516408"/>
                  </a:cubicBezTo>
                  <a:cubicBezTo>
                    <a:pt x="425598" y="541935"/>
                    <a:pt x="396198" y="536284"/>
                    <a:pt x="368385" y="539014"/>
                  </a:cubicBezTo>
                  <a:cubicBezTo>
                    <a:pt x="344191" y="550127"/>
                    <a:pt x="319426" y="549873"/>
                    <a:pt x="294534" y="542380"/>
                  </a:cubicBezTo>
                  <a:cubicBezTo>
                    <a:pt x="286533" y="496406"/>
                    <a:pt x="247608" y="469291"/>
                    <a:pt x="235797" y="426492"/>
                  </a:cubicBezTo>
                  <a:cubicBezTo>
                    <a:pt x="230780" y="408267"/>
                    <a:pt x="226462" y="389979"/>
                    <a:pt x="215350" y="373596"/>
                  </a:cubicBezTo>
                  <a:cubicBezTo>
                    <a:pt x="225446" y="416268"/>
                    <a:pt x="216493" y="462687"/>
                    <a:pt x="240242" y="502629"/>
                  </a:cubicBezTo>
                  <a:cubicBezTo>
                    <a:pt x="256307" y="517107"/>
                    <a:pt x="276691" y="528156"/>
                    <a:pt x="276945" y="555271"/>
                  </a:cubicBezTo>
                  <a:cubicBezTo>
                    <a:pt x="273071" y="568415"/>
                    <a:pt x="265451" y="580417"/>
                    <a:pt x="252497" y="571082"/>
                  </a:cubicBezTo>
                  <a:cubicBezTo>
                    <a:pt x="224176" y="550635"/>
                    <a:pt x="192299" y="558319"/>
                    <a:pt x="163788" y="560541"/>
                  </a:cubicBezTo>
                  <a:cubicBezTo>
                    <a:pt x="127529" y="563335"/>
                    <a:pt x="100351" y="544920"/>
                    <a:pt x="70125" y="532728"/>
                  </a:cubicBezTo>
                  <a:cubicBezTo>
                    <a:pt x="50758" y="524917"/>
                    <a:pt x="43709" y="504343"/>
                    <a:pt x="45360" y="485865"/>
                  </a:cubicBezTo>
                  <a:cubicBezTo>
                    <a:pt x="48091" y="456020"/>
                    <a:pt x="35581" y="437033"/>
                    <a:pt x="16722" y="419570"/>
                  </a:cubicBezTo>
                  <a:cubicBezTo>
                    <a:pt x="-360" y="403759"/>
                    <a:pt x="-2011" y="388074"/>
                    <a:pt x="10880" y="366357"/>
                  </a:cubicBezTo>
                  <a:cubicBezTo>
                    <a:pt x="24151" y="344005"/>
                    <a:pt x="29104" y="318478"/>
                    <a:pt x="9483" y="294538"/>
                  </a:cubicBezTo>
                  <a:cubicBezTo>
                    <a:pt x="1990" y="285394"/>
                    <a:pt x="-4297" y="273647"/>
                    <a:pt x="3768" y="261137"/>
                  </a:cubicBezTo>
                  <a:cubicBezTo>
                    <a:pt x="11070" y="249771"/>
                    <a:pt x="22373" y="246913"/>
                    <a:pt x="34248" y="250406"/>
                  </a:cubicBezTo>
                  <a:cubicBezTo>
                    <a:pt x="57235" y="257137"/>
                    <a:pt x="79587" y="254597"/>
                    <a:pt x="101494" y="246342"/>
                  </a:cubicBezTo>
                  <a:cubicBezTo>
                    <a:pt x="112226" y="242277"/>
                    <a:pt x="121116" y="242849"/>
                    <a:pt x="129498" y="251358"/>
                  </a:cubicBezTo>
                  <a:cubicBezTo>
                    <a:pt x="157057" y="279362"/>
                    <a:pt x="192617" y="275679"/>
                    <a:pt x="226399" y="279679"/>
                  </a:cubicBezTo>
                  <a:cubicBezTo>
                    <a:pt x="243099" y="281648"/>
                    <a:pt x="253704" y="273774"/>
                    <a:pt x="259101" y="258343"/>
                  </a:cubicBezTo>
                  <a:cubicBezTo>
                    <a:pt x="266086" y="238340"/>
                    <a:pt x="248433" y="237832"/>
                    <a:pt x="238591" y="231038"/>
                  </a:cubicBezTo>
                  <a:cubicBezTo>
                    <a:pt x="192490" y="199034"/>
                    <a:pt x="148484" y="164490"/>
                    <a:pt x="111146" y="120547"/>
                  </a:cubicBezTo>
                  <a:cubicBezTo>
                    <a:pt x="95906" y="102640"/>
                    <a:pt x="87778" y="87019"/>
                    <a:pt x="98573" y="62826"/>
                  </a:cubicBezTo>
                  <a:cubicBezTo>
                    <a:pt x="105368" y="47586"/>
                    <a:pt x="100161" y="30694"/>
                    <a:pt x="94192" y="15264"/>
                  </a:cubicBezTo>
                  <a:cubicBezTo>
                    <a:pt x="111972" y="-5120"/>
                    <a:pt x="129752" y="-5056"/>
                    <a:pt x="147532" y="15264"/>
                  </a:cubicBezTo>
                  <a:cubicBezTo>
                    <a:pt x="166709" y="45046"/>
                    <a:pt x="199792" y="60794"/>
                    <a:pt x="226589" y="66890"/>
                  </a:cubicBezTo>
                  <a:cubicBezTo>
                    <a:pt x="278723" y="78701"/>
                    <a:pt x="326792" y="93941"/>
                    <a:pt x="368448" y="129882"/>
                  </a:cubicBezTo>
                  <a:cubicBezTo>
                    <a:pt x="370988" y="132612"/>
                    <a:pt x="373528" y="135343"/>
                    <a:pt x="376068" y="13807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1" name="Полилиния: фигура 410">
              <a:extLst>
                <a:ext uri="{FF2B5EF4-FFF2-40B4-BE49-F238E27FC236}">
                  <a16:creationId xmlns="" xmlns:a16="http://schemas.microsoft.com/office/drawing/2014/main" id="{53F887AE-51FC-4444-8043-39C6B77F95DE}"/>
                </a:ext>
              </a:extLst>
            </p:cNvPr>
            <p:cNvSpPr/>
            <p:nvPr/>
          </p:nvSpPr>
          <p:spPr>
            <a:xfrm>
              <a:off x="5796388" y="207030"/>
              <a:ext cx="52405" cy="97453"/>
            </a:xfrm>
            <a:custGeom>
              <a:avLst/>
              <a:gdLst>
                <a:gd name="connsiteX0" fmla="*/ 45231 w 52405"/>
                <a:gd name="connsiteY0" fmla="*/ 97453 h 97453"/>
                <a:gd name="connsiteX1" fmla="*/ 13163 w 52405"/>
                <a:gd name="connsiteY1" fmla="*/ 49066 h 97453"/>
                <a:gd name="connsiteX2" fmla="*/ 2241 w 52405"/>
                <a:gd name="connsiteY2" fmla="*/ 23031 h 97453"/>
                <a:gd name="connsiteX3" fmla="*/ 27070 w 52405"/>
                <a:gd name="connsiteY3" fmla="*/ 107 h 97453"/>
                <a:gd name="connsiteX4" fmla="*/ 50628 w 52405"/>
                <a:gd name="connsiteY4" fmla="*/ 21952 h 97453"/>
                <a:gd name="connsiteX5" fmla="*/ 45167 w 52405"/>
                <a:gd name="connsiteY5" fmla="*/ 97390 h 9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5" h="97453">
                  <a:moveTo>
                    <a:pt x="45231" y="97453"/>
                  </a:moveTo>
                  <a:cubicBezTo>
                    <a:pt x="32658" y="78022"/>
                    <a:pt x="32086" y="56496"/>
                    <a:pt x="13163" y="49066"/>
                  </a:cubicBezTo>
                  <a:cubicBezTo>
                    <a:pt x="3384" y="45256"/>
                    <a:pt x="-3855" y="35731"/>
                    <a:pt x="2241" y="23031"/>
                  </a:cubicBezTo>
                  <a:cubicBezTo>
                    <a:pt x="7512" y="12109"/>
                    <a:pt x="14814" y="1377"/>
                    <a:pt x="27070" y="107"/>
                  </a:cubicBezTo>
                  <a:cubicBezTo>
                    <a:pt x="40595" y="-1226"/>
                    <a:pt x="49231" y="10077"/>
                    <a:pt x="50628" y="21952"/>
                  </a:cubicBezTo>
                  <a:cubicBezTo>
                    <a:pt x="53422" y="45002"/>
                    <a:pt x="53803" y="68624"/>
                    <a:pt x="45167" y="973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2" name="Полилиния: фигура 411">
              <a:extLst>
                <a:ext uri="{FF2B5EF4-FFF2-40B4-BE49-F238E27FC236}">
                  <a16:creationId xmlns="" xmlns:a16="http://schemas.microsoft.com/office/drawing/2014/main" id="{421B0628-ABF6-4021-A5B8-ECFD87CD968A}"/>
                </a:ext>
              </a:extLst>
            </p:cNvPr>
            <p:cNvSpPr/>
            <p:nvPr/>
          </p:nvSpPr>
          <p:spPr>
            <a:xfrm>
              <a:off x="5899633" y="127767"/>
              <a:ext cx="32063" cy="45968"/>
            </a:xfrm>
            <a:custGeom>
              <a:avLst/>
              <a:gdLst>
                <a:gd name="connsiteX0" fmla="*/ 20154 w 32063"/>
                <a:gd name="connsiteY0" fmla="*/ 45969 h 45968"/>
                <a:gd name="connsiteX1" fmla="*/ 215 w 32063"/>
                <a:gd name="connsiteY1" fmla="*/ 15171 h 45968"/>
                <a:gd name="connsiteX2" fmla="*/ 8280 w 32063"/>
                <a:gd name="connsiteY2" fmla="*/ 249 h 45968"/>
                <a:gd name="connsiteX3" fmla="*/ 31965 w 32063"/>
                <a:gd name="connsiteY3" fmla="*/ 32888 h 45968"/>
                <a:gd name="connsiteX4" fmla="*/ 20090 w 32063"/>
                <a:gd name="connsiteY4" fmla="*/ 45905 h 45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63" h="45968">
                  <a:moveTo>
                    <a:pt x="20154" y="45969"/>
                  </a:moveTo>
                  <a:cubicBezTo>
                    <a:pt x="7390" y="40825"/>
                    <a:pt x="2057" y="29078"/>
                    <a:pt x="215" y="15171"/>
                  </a:cubicBezTo>
                  <a:cubicBezTo>
                    <a:pt x="-674" y="8440"/>
                    <a:pt x="1040" y="-1720"/>
                    <a:pt x="8280" y="249"/>
                  </a:cubicBezTo>
                  <a:cubicBezTo>
                    <a:pt x="22694" y="4186"/>
                    <a:pt x="30187" y="17330"/>
                    <a:pt x="31965" y="32888"/>
                  </a:cubicBezTo>
                  <a:cubicBezTo>
                    <a:pt x="32790" y="40317"/>
                    <a:pt x="28409" y="45334"/>
                    <a:pt x="20090" y="4590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3" name="Полилиния: фигура 412">
              <a:extLst>
                <a:ext uri="{FF2B5EF4-FFF2-40B4-BE49-F238E27FC236}">
                  <a16:creationId xmlns="" xmlns:a16="http://schemas.microsoft.com/office/drawing/2014/main" id="{3BA57791-7B36-49EA-AF76-C0D69BA75B4B}"/>
                </a:ext>
              </a:extLst>
            </p:cNvPr>
            <p:cNvSpPr/>
            <p:nvPr/>
          </p:nvSpPr>
          <p:spPr>
            <a:xfrm>
              <a:off x="1379855" y="369254"/>
              <a:ext cx="152400" cy="73723"/>
            </a:xfrm>
            <a:custGeom>
              <a:avLst/>
              <a:gdLst>
                <a:gd name="connsiteX0" fmla="*/ 152400 w 152400"/>
                <a:gd name="connsiteY0" fmla="*/ 73660 h 73723"/>
                <a:gd name="connsiteX1" fmla="*/ 48450 w 152400"/>
                <a:gd name="connsiteY1" fmla="*/ 51943 h 73723"/>
                <a:gd name="connsiteX2" fmla="*/ 0 w 152400"/>
                <a:gd name="connsiteY2" fmla="*/ 0 h 73723"/>
                <a:gd name="connsiteX3" fmla="*/ 144716 w 152400"/>
                <a:gd name="connsiteY3" fmla="*/ 57341 h 73723"/>
                <a:gd name="connsiteX4" fmla="*/ 152336 w 152400"/>
                <a:gd name="connsiteY4" fmla="*/ 73724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73723">
                  <a:moveTo>
                    <a:pt x="152400" y="73660"/>
                  </a:moveTo>
                  <a:cubicBezTo>
                    <a:pt x="116459" y="73851"/>
                    <a:pt x="82232" y="62548"/>
                    <a:pt x="48450" y="51943"/>
                  </a:cubicBezTo>
                  <a:cubicBezTo>
                    <a:pt x="25654" y="44768"/>
                    <a:pt x="4826" y="29401"/>
                    <a:pt x="0" y="0"/>
                  </a:cubicBezTo>
                  <a:cubicBezTo>
                    <a:pt x="49149" y="16447"/>
                    <a:pt x="99822" y="28575"/>
                    <a:pt x="144716" y="57341"/>
                  </a:cubicBezTo>
                  <a:cubicBezTo>
                    <a:pt x="147257" y="62802"/>
                    <a:pt x="149796" y="68263"/>
                    <a:pt x="152336" y="7372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4" name="Полилиния: фигура 413">
              <a:extLst>
                <a:ext uri="{FF2B5EF4-FFF2-40B4-BE49-F238E27FC236}">
                  <a16:creationId xmlns="" xmlns:a16="http://schemas.microsoft.com/office/drawing/2014/main" id="{6F3947B9-56C5-4E43-B22A-8D37F820EF3D}"/>
                </a:ext>
              </a:extLst>
            </p:cNvPr>
            <p:cNvSpPr/>
            <p:nvPr/>
          </p:nvSpPr>
          <p:spPr>
            <a:xfrm>
              <a:off x="1768411" y="426608"/>
              <a:ext cx="22168" cy="40880"/>
            </a:xfrm>
            <a:custGeom>
              <a:avLst/>
              <a:gdLst>
                <a:gd name="connsiteX0" fmla="*/ 7620 w 22168"/>
                <a:gd name="connsiteY0" fmla="*/ 40881 h 40880"/>
                <a:gd name="connsiteX1" fmla="*/ 0 w 22168"/>
                <a:gd name="connsiteY1" fmla="*/ 16370 h 40880"/>
                <a:gd name="connsiteX2" fmla="*/ 15431 w 22168"/>
                <a:gd name="connsiteY2" fmla="*/ 4114 h 40880"/>
                <a:gd name="connsiteX3" fmla="*/ 7620 w 22168"/>
                <a:gd name="connsiteY3" fmla="*/ 40881 h 4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68" h="40880">
                  <a:moveTo>
                    <a:pt x="7620" y="40881"/>
                  </a:moveTo>
                  <a:cubicBezTo>
                    <a:pt x="5080" y="32689"/>
                    <a:pt x="2540" y="24561"/>
                    <a:pt x="0" y="16370"/>
                  </a:cubicBezTo>
                  <a:cubicBezTo>
                    <a:pt x="2540" y="7987"/>
                    <a:pt x="4255" y="-7380"/>
                    <a:pt x="15431" y="4114"/>
                  </a:cubicBezTo>
                  <a:cubicBezTo>
                    <a:pt x="27813" y="16814"/>
                    <a:pt x="21908" y="31419"/>
                    <a:pt x="7620" y="4088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5" name="Полилиния: фигура 414">
              <a:extLst>
                <a:ext uri="{FF2B5EF4-FFF2-40B4-BE49-F238E27FC236}">
                  <a16:creationId xmlns="" xmlns:a16="http://schemas.microsoft.com/office/drawing/2014/main" id="{C00F5D34-3E19-4442-B8DA-4C6837981D7A}"/>
                </a:ext>
              </a:extLst>
            </p:cNvPr>
            <p:cNvSpPr/>
            <p:nvPr/>
          </p:nvSpPr>
          <p:spPr>
            <a:xfrm>
              <a:off x="342584" y="103562"/>
              <a:ext cx="32431" cy="29406"/>
            </a:xfrm>
            <a:custGeom>
              <a:avLst/>
              <a:gdLst>
                <a:gd name="connsiteX0" fmla="*/ 20636 w 32431"/>
                <a:gd name="connsiteY0" fmla="*/ 29343 h 29406"/>
                <a:gd name="connsiteX1" fmla="*/ 125 w 32431"/>
                <a:gd name="connsiteY1" fmla="*/ 10293 h 29406"/>
                <a:gd name="connsiteX2" fmla="*/ 8825 w 32431"/>
                <a:gd name="connsiteY2" fmla="*/ 6 h 29406"/>
                <a:gd name="connsiteX3" fmla="*/ 32066 w 32431"/>
                <a:gd name="connsiteY3" fmla="*/ 16516 h 29406"/>
                <a:gd name="connsiteX4" fmla="*/ 20699 w 32431"/>
                <a:gd name="connsiteY4" fmla="*/ 29407 h 2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31" h="29406">
                  <a:moveTo>
                    <a:pt x="20636" y="29343"/>
                  </a:moveTo>
                  <a:cubicBezTo>
                    <a:pt x="9523" y="28454"/>
                    <a:pt x="1903" y="22612"/>
                    <a:pt x="125" y="10293"/>
                  </a:cubicBezTo>
                  <a:cubicBezTo>
                    <a:pt x="-764" y="4134"/>
                    <a:pt x="3173" y="-184"/>
                    <a:pt x="8825" y="6"/>
                  </a:cubicBezTo>
                  <a:cubicBezTo>
                    <a:pt x="19429" y="387"/>
                    <a:pt x="29081" y="4578"/>
                    <a:pt x="32066" y="16516"/>
                  </a:cubicBezTo>
                  <a:cubicBezTo>
                    <a:pt x="34034" y="24708"/>
                    <a:pt x="27748" y="28073"/>
                    <a:pt x="20699" y="2940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6" name="Полилиния: фигура 415">
              <a:extLst>
                <a:ext uri="{FF2B5EF4-FFF2-40B4-BE49-F238E27FC236}">
                  <a16:creationId xmlns="" xmlns:a16="http://schemas.microsoft.com/office/drawing/2014/main" id="{FC8881C6-5F2B-4A9C-A0CA-E6102DFEF621}"/>
                </a:ext>
              </a:extLst>
            </p:cNvPr>
            <p:cNvSpPr/>
            <p:nvPr/>
          </p:nvSpPr>
          <p:spPr>
            <a:xfrm>
              <a:off x="2547421" y="7310218"/>
              <a:ext cx="39911" cy="34435"/>
            </a:xfrm>
            <a:custGeom>
              <a:avLst/>
              <a:gdLst>
                <a:gd name="connsiteX0" fmla="*/ 13914 w 39911"/>
                <a:gd name="connsiteY0" fmla="*/ 0 h 34435"/>
                <a:gd name="connsiteX1" fmla="*/ 39886 w 39911"/>
                <a:gd name="connsiteY1" fmla="*/ 24258 h 34435"/>
                <a:gd name="connsiteX2" fmla="*/ 26805 w 39911"/>
                <a:gd name="connsiteY2" fmla="*/ 33719 h 34435"/>
                <a:gd name="connsiteX3" fmla="*/ 71 w 39911"/>
                <a:gd name="connsiteY3" fmla="*/ 9335 h 34435"/>
                <a:gd name="connsiteX4" fmla="*/ 13914 w 39911"/>
                <a:gd name="connsiteY4" fmla="*/ 0 h 3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11" h="34435">
                  <a:moveTo>
                    <a:pt x="13914" y="0"/>
                  </a:moveTo>
                  <a:cubicBezTo>
                    <a:pt x="27313" y="2604"/>
                    <a:pt x="38806" y="8001"/>
                    <a:pt x="39886" y="24258"/>
                  </a:cubicBezTo>
                  <a:cubicBezTo>
                    <a:pt x="40394" y="32322"/>
                    <a:pt x="33409" y="36132"/>
                    <a:pt x="26805" y="33719"/>
                  </a:cubicBezTo>
                  <a:cubicBezTo>
                    <a:pt x="15184" y="29401"/>
                    <a:pt x="1849" y="24829"/>
                    <a:pt x="71" y="9335"/>
                  </a:cubicBezTo>
                  <a:cubicBezTo>
                    <a:pt x="-881" y="953"/>
                    <a:pt x="7945" y="889"/>
                    <a:pt x="13914" y="0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7" name="Полилиния: фигура 416">
              <a:extLst>
                <a:ext uri="{FF2B5EF4-FFF2-40B4-BE49-F238E27FC236}">
                  <a16:creationId xmlns="" xmlns:a16="http://schemas.microsoft.com/office/drawing/2014/main" id="{93BA8405-924B-46BA-880F-DB5548E7D273}"/>
                </a:ext>
              </a:extLst>
            </p:cNvPr>
            <p:cNvSpPr/>
            <p:nvPr/>
          </p:nvSpPr>
          <p:spPr>
            <a:xfrm>
              <a:off x="8188556" y="3706455"/>
              <a:ext cx="2570336" cy="1530897"/>
            </a:xfrm>
            <a:custGeom>
              <a:avLst/>
              <a:gdLst>
                <a:gd name="connsiteX0" fmla="*/ 1153119 w 2570336"/>
                <a:gd name="connsiteY0" fmla="*/ 1156272 h 1530897"/>
                <a:gd name="connsiteX1" fmla="*/ 1137943 w 2570336"/>
                <a:gd name="connsiteY1" fmla="*/ 1156208 h 1530897"/>
                <a:gd name="connsiteX2" fmla="*/ 1137943 w 2570336"/>
                <a:gd name="connsiteY2" fmla="*/ 1205421 h 1530897"/>
                <a:gd name="connsiteX3" fmla="*/ 1128227 w 2570336"/>
                <a:gd name="connsiteY3" fmla="*/ 1291400 h 1530897"/>
                <a:gd name="connsiteX4" fmla="*/ 1154961 w 2570336"/>
                <a:gd name="connsiteY4" fmla="*/ 1386016 h 1530897"/>
                <a:gd name="connsiteX5" fmla="*/ 1148737 w 2570336"/>
                <a:gd name="connsiteY5" fmla="*/ 1439610 h 1530897"/>
                <a:gd name="connsiteX6" fmla="*/ 1147341 w 2570336"/>
                <a:gd name="connsiteY6" fmla="*/ 1492696 h 1530897"/>
                <a:gd name="connsiteX7" fmla="*/ 1152801 w 2570336"/>
                <a:gd name="connsiteY7" fmla="*/ 1516890 h 1530897"/>
                <a:gd name="connsiteX8" fmla="*/ 1123973 w 2570336"/>
                <a:gd name="connsiteY8" fmla="*/ 1526669 h 1530897"/>
                <a:gd name="connsiteX9" fmla="*/ 1062250 w 2570336"/>
                <a:gd name="connsiteY9" fmla="*/ 1501396 h 1530897"/>
                <a:gd name="connsiteX10" fmla="*/ 1048471 w 2570336"/>
                <a:gd name="connsiteY10" fmla="*/ 1483869 h 1530897"/>
                <a:gd name="connsiteX11" fmla="*/ 1008402 w 2570336"/>
                <a:gd name="connsiteY11" fmla="*/ 1436689 h 1530897"/>
                <a:gd name="connsiteX12" fmla="*/ 998814 w 2570336"/>
                <a:gd name="connsiteY12" fmla="*/ 1394461 h 1530897"/>
                <a:gd name="connsiteX13" fmla="*/ 996909 w 2570336"/>
                <a:gd name="connsiteY13" fmla="*/ 1326516 h 1530897"/>
                <a:gd name="connsiteX14" fmla="*/ 907946 w 2570336"/>
                <a:gd name="connsiteY14" fmla="*/ 1161986 h 1530897"/>
                <a:gd name="connsiteX15" fmla="*/ 871306 w 2570336"/>
                <a:gd name="connsiteY15" fmla="*/ 1139952 h 1530897"/>
                <a:gd name="connsiteX16" fmla="*/ 863687 w 2570336"/>
                <a:gd name="connsiteY16" fmla="*/ 1139952 h 1530897"/>
                <a:gd name="connsiteX17" fmla="*/ 832381 w 2570336"/>
                <a:gd name="connsiteY17" fmla="*/ 1118806 h 1530897"/>
                <a:gd name="connsiteX18" fmla="*/ 807235 w 2570336"/>
                <a:gd name="connsiteY18" fmla="*/ 1104201 h 1530897"/>
                <a:gd name="connsiteX19" fmla="*/ 796757 w 2570336"/>
                <a:gd name="connsiteY19" fmla="*/ 1132840 h 1530897"/>
                <a:gd name="connsiteX20" fmla="*/ 784184 w 2570336"/>
                <a:gd name="connsiteY20" fmla="*/ 1083309 h 1530897"/>
                <a:gd name="connsiteX21" fmla="*/ 795106 w 2570336"/>
                <a:gd name="connsiteY21" fmla="*/ 1058100 h 1530897"/>
                <a:gd name="connsiteX22" fmla="*/ 802789 w 2570336"/>
                <a:gd name="connsiteY22" fmla="*/ 1033589 h 1530897"/>
                <a:gd name="connsiteX23" fmla="*/ 809965 w 2570336"/>
                <a:gd name="connsiteY23" fmla="*/ 998092 h 1530897"/>
                <a:gd name="connsiteX24" fmla="*/ 838287 w 2570336"/>
                <a:gd name="connsiteY24" fmla="*/ 955928 h 1530897"/>
                <a:gd name="connsiteX25" fmla="*/ 888514 w 2570336"/>
                <a:gd name="connsiteY25" fmla="*/ 889189 h 1530897"/>
                <a:gd name="connsiteX26" fmla="*/ 890927 w 2570336"/>
                <a:gd name="connsiteY26" fmla="*/ 877251 h 1530897"/>
                <a:gd name="connsiteX27" fmla="*/ 897214 w 2570336"/>
                <a:gd name="connsiteY27" fmla="*/ 819847 h 1530897"/>
                <a:gd name="connsiteX28" fmla="*/ 793201 w 2570336"/>
                <a:gd name="connsiteY28" fmla="*/ 830515 h 1530897"/>
                <a:gd name="connsiteX29" fmla="*/ 792439 w 2570336"/>
                <a:gd name="connsiteY29" fmla="*/ 860296 h 1530897"/>
                <a:gd name="connsiteX30" fmla="*/ 808060 w 2570336"/>
                <a:gd name="connsiteY30" fmla="*/ 892555 h 1530897"/>
                <a:gd name="connsiteX31" fmla="*/ 799297 w 2570336"/>
                <a:gd name="connsiteY31" fmla="*/ 928940 h 1530897"/>
                <a:gd name="connsiteX32" fmla="*/ 769960 w 2570336"/>
                <a:gd name="connsiteY32" fmla="*/ 911541 h 1530897"/>
                <a:gd name="connsiteX33" fmla="*/ 733892 w 2570336"/>
                <a:gd name="connsiteY33" fmla="*/ 905889 h 1530897"/>
                <a:gd name="connsiteX34" fmla="*/ 697887 w 2570336"/>
                <a:gd name="connsiteY34" fmla="*/ 916558 h 1530897"/>
                <a:gd name="connsiteX35" fmla="*/ 680870 w 2570336"/>
                <a:gd name="connsiteY35" fmla="*/ 923987 h 1530897"/>
                <a:gd name="connsiteX36" fmla="*/ 626260 w 2570336"/>
                <a:gd name="connsiteY36" fmla="*/ 931607 h 1530897"/>
                <a:gd name="connsiteX37" fmla="*/ 509229 w 2570336"/>
                <a:gd name="connsiteY37" fmla="*/ 843088 h 1530897"/>
                <a:gd name="connsiteX38" fmla="*/ 496847 w 2570336"/>
                <a:gd name="connsiteY38" fmla="*/ 804670 h 1530897"/>
                <a:gd name="connsiteX39" fmla="*/ 419250 w 2570336"/>
                <a:gd name="connsiteY39" fmla="*/ 677733 h 1530897"/>
                <a:gd name="connsiteX40" fmla="*/ 377784 w 2570336"/>
                <a:gd name="connsiteY40" fmla="*/ 683131 h 1530897"/>
                <a:gd name="connsiteX41" fmla="*/ 331620 w 2570336"/>
                <a:gd name="connsiteY41" fmla="*/ 682813 h 1530897"/>
                <a:gd name="connsiteX42" fmla="*/ 343558 w 2570336"/>
                <a:gd name="connsiteY42" fmla="*/ 641220 h 1530897"/>
                <a:gd name="connsiteX43" fmla="*/ 369021 w 2570336"/>
                <a:gd name="connsiteY43" fmla="*/ 606994 h 1530897"/>
                <a:gd name="connsiteX44" fmla="*/ 327873 w 2570336"/>
                <a:gd name="connsiteY44" fmla="*/ 620583 h 1530897"/>
                <a:gd name="connsiteX45" fmla="*/ 244625 w 2570336"/>
                <a:gd name="connsiteY45" fmla="*/ 569148 h 1530897"/>
                <a:gd name="connsiteX46" fmla="*/ 209001 w 2570336"/>
                <a:gd name="connsiteY46" fmla="*/ 472310 h 1530897"/>
                <a:gd name="connsiteX47" fmla="*/ 181887 w 2570336"/>
                <a:gd name="connsiteY47" fmla="*/ 473580 h 1530897"/>
                <a:gd name="connsiteX48" fmla="*/ 141438 w 2570336"/>
                <a:gd name="connsiteY48" fmla="*/ 492503 h 1530897"/>
                <a:gd name="connsiteX49" fmla="*/ 112100 w 2570336"/>
                <a:gd name="connsiteY49" fmla="*/ 493899 h 1530897"/>
                <a:gd name="connsiteX50" fmla="*/ 83017 w 2570336"/>
                <a:gd name="connsiteY50" fmla="*/ 487232 h 1530897"/>
                <a:gd name="connsiteX51" fmla="*/ 94384 w 2570336"/>
                <a:gd name="connsiteY51" fmla="*/ 451227 h 1530897"/>
                <a:gd name="connsiteX52" fmla="*/ 143088 w 2570336"/>
                <a:gd name="connsiteY52" fmla="*/ 429066 h 1530897"/>
                <a:gd name="connsiteX53" fmla="*/ 153756 w 2570336"/>
                <a:gd name="connsiteY53" fmla="*/ 414016 h 1530897"/>
                <a:gd name="connsiteX54" fmla="*/ 138961 w 2570336"/>
                <a:gd name="connsiteY54" fmla="*/ 404364 h 1530897"/>
                <a:gd name="connsiteX55" fmla="*/ 97622 w 2570336"/>
                <a:gd name="connsiteY55" fmla="*/ 409444 h 1530897"/>
                <a:gd name="connsiteX56" fmla="*/ 49997 w 2570336"/>
                <a:gd name="connsiteY56" fmla="*/ 367534 h 1530897"/>
                <a:gd name="connsiteX57" fmla="*/ 29677 w 2570336"/>
                <a:gd name="connsiteY57" fmla="*/ 338070 h 1530897"/>
                <a:gd name="connsiteX58" fmla="*/ 6626 w 2570336"/>
                <a:gd name="connsiteY58" fmla="*/ 291270 h 1530897"/>
                <a:gd name="connsiteX59" fmla="*/ 25740 w 2570336"/>
                <a:gd name="connsiteY59" fmla="*/ 251710 h 1530897"/>
                <a:gd name="connsiteX60" fmla="*/ 29106 w 2570336"/>
                <a:gd name="connsiteY60" fmla="*/ 222626 h 1530897"/>
                <a:gd name="connsiteX61" fmla="*/ 22057 w 2570336"/>
                <a:gd name="connsiteY61" fmla="*/ 58478 h 1530897"/>
                <a:gd name="connsiteX62" fmla="*/ 40853 w 2570336"/>
                <a:gd name="connsiteY62" fmla="*/ 35173 h 1530897"/>
                <a:gd name="connsiteX63" fmla="*/ 117053 w 2570336"/>
                <a:gd name="connsiteY63" fmla="*/ 693 h 1530897"/>
                <a:gd name="connsiteX64" fmla="*/ 179982 w 2570336"/>
                <a:gd name="connsiteY64" fmla="*/ 36824 h 1530897"/>
                <a:gd name="connsiteX65" fmla="*/ 191031 w 2570336"/>
                <a:gd name="connsiteY65" fmla="*/ 67178 h 1530897"/>
                <a:gd name="connsiteX66" fmla="*/ 224750 w 2570336"/>
                <a:gd name="connsiteY66" fmla="*/ 116073 h 1530897"/>
                <a:gd name="connsiteX67" fmla="*/ 274406 w 2570336"/>
                <a:gd name="connsiteY67" fmla="*/ 116073 h 1530897"/>
                <a:gd name="connsiteX68" fmla="*/ 330540 w 2570336"/>
                <a:gd name="connsiteY68" fmla="*/ 139314 h 1530897"/>
                <a:gd name="connsiteX69" fmla="*/ 418234 w 2570336"/>
                <a:gd name="connsiteY69" fmla="*/ 233231 h 1530897"/>
                <a:gd name="connsiteX70" fmla="*/ 419123 w 2570336"/>
                <a:gd name="connsiteY70" fmla="*/ 298065 h 1530897"/>
                <a:gd name="connsiteX71" fmla="*/ 405787 w 2570336"/>
                <a:gd name="connsiteY71" fmla="*/ 377948 h 1530897"/>
                <a:gd name="connsiteX72" fmla="*/ 397533 w 2570336"/>
                <a:gd name="connsiteY72" fmla="*/ 432939 h 1530897"/>
                <a:gd name="connsiteX73" fmla="*/ 390801 w 2570336"/>
                <a:gd name="connsiteY73" fmla="*/ 478723 h 1530897"/>
                <a:gd name="connsiteX74" fmla="*/ 369466 w 2570336"/>
                <a:gd name="connsiteY74" fmla="*/ 527428 h 1530897"/>
                <a:gd name="connsiteX75" fmla="*/ 390611 w 2570336"/>
                <a:gd name="connsiteY75" fmla="*/ 509648 h 1530897"/>
                <a:gd name="connsiteX76" fmla="*/ 560410 w 2570336"/>
                <a:gd name="connsiteY76" fmla="*/ 364486 h 1530897"/>
                <a:gd name="connsiteX77" fmla="*/ 558378 w 2570336"/>
                <a:gd name="connsiteY77" fmla="*/ 316480 h 1530897"/>
                <a:gd name="connsiteX78" fmla="*/ 569110 w 2570336"/>
                <a:gd name="connsiteY78" fmla="*/ 280348 h 1530897"/>
                <a:gd name="connsiteX79" fmla="*/ 699920 w 2570336"/>
                <a:gd name="connsiteY79" fmla="*/ 157157 h 1530897"/>
                <a:gd name="connsiteX80" fmla="*/ 838223 w 2570336"/>
                <a:gd name="connsiteY80" fmla="*/ 183002 h 1530897"/>
                <a:gd name="connsiteX81" fmla="*/ 842223 w 2570336"/>
                <a:gd name="connsiteY81" fmla="*/ 221737 h 1530897"/>
                <a:gd name="connsiteX82" fmla="*/ 841207 w 2570336"/>
                <a:gd name="connsiteY82" fmla="*/ 266886 h 1530897"/>
                <a:gd name="connsiteX83" fmla="*/ 881022 w 2570336"/>
                <a:gd name="connsiteY83" fmla="*/ 256980 h 1530897"/>
                <a:gd name="connsiteX84" fmla="*/ 912772 w 2570336"/>
                <a:gd name="connsiteY84" fmla="*/ 307780 h 1530897"/>
                <a:gd name="connsiteX85" fmla="*/ 958555 w 2570336"/>
                <a:gd name="connsiteY85" fmla="*/ 468944 h 1530897"/>
                <a:gd name="connsiteX86" fmla="*/ 981669 w 2570336"/>
                <a:gd name="connsiteY86" fmla="*/ 602549 h 1530897"/>
                <a:gd name="connsiteX87" fmla="*/ 1005736 w 2570336"/>
                <a:gd name="connsiteY87" fmla="*/ 698751 h 1530897"/>
                <a:gd name="connsiteX88" fmla="*/ 1026246 w 2570336"/>
                <a:gd name="connsiteY88" fmla="*/ 716214 h 1530897"/>
                <a:gd name="connsiteX89" fmla="*/ 1190712 w 2570336"/>
                <a:gd name="connsiteY89" fmla="*/ 650682 h 1530897"/>
                <a:gd name="connsiteX90" fmla="*/ 1244114 w 2570336"/>
                <a:gd name="connsiteY90" fmla="*/ 600517 h 1530897"/>
                <a:gd name="connsiteX91" fmla="*/ 1347302 w 2570336"/>
                <a:gd name="connsiteY91" fmla="*/ 519935 h 1530897"/>
                <a:gd name="connsiteX92" fmla="*/ 1402357 w 2570336"/>
                <a:gd name="connsiteY92" fmla="*/ 495868 h 1530897"/>
                <a:gd name="connsiteX93" fmla="*/ 1449410 w 2570336"/>
                <a:gd name="connsiteY93" fmla="*/ 460244 h 1530897"/>
                <a:gd name="connsiteX94" fmla="*/ 1640989 w 2570336"/>
                <a:gd name="connsiteY94" fmla="*/ 410778 h 1530897"/>
                <a:gd name="connsiteX95" fmla="*/ 1752432 w 2570336"/>
                <a:gd name="connsiteY95" fmla="*/ 340864 h 1530897"/>
                <a:gd name="connsiteX96" fmla="*/ 1761830 w 2570336"/>
                <a:gd name="connsiteY96" fmla="*/ 334641 h 1530897"/>
                <a:gd name="connsiteX97" fmla="*/ 1923755 w 2570336"/>
                <a:gd name="connsiteY97" fmla="*/ 306383 h 1530897"/>
                <a:gd name="connsiteX98" fmla="*/ 1948837 w 2570336"/>
                <a:gd name="connsiteY98" fmla="*/ 293937 h 1530897"/>
                <a:gd name="connsiteX99" fmla="*/ 2123209 w 2570336"/>
                <a:gd name="connsiteY99" fmla="*/ 190559 h 1530897"/>
                <a:gd name="connsiteX100" fmla="*/ 2155975 w 2570336"/>
                <a:gd name="connsiteY100" fmla="*/ 212022 h 1530897"/>
                <a:gd name="connsiteX101" fmla="*/ 2179661 w 2570336"/>
                <a:gd name="connsiteY101" fmla="*/ 255773 h 1530897"/>
                <a:gd name="connsiteX102" fmla="*/ 2175406 w 2570336"/>
                <a:gd name="connsiteY102" fmla="*/ 290889 h 1530897"/>
                <a:gd name="connsiteX103" fmla="*/ 2154514 w 2570336"/>
                <a:gd name="connsiteY103" fmla="*/ 310130 h 1530897"/>
                <a:gd name="connsiteX104" fmla="*/ 2169754 w 2570336"/>
                <a:gd name="connsiteY104" fmla="*/ 242502 h 1530897"/>
                <a:gd name="connsiteX105" fmla="*/ 2185883 w 2570336"/>
                <a:gd name="connsiteY105" fmla="*/ 207005 h 1530897"/>
                <a:gd name="connsiteX106" fmla="*/ 2255606 w 2570336"/>
                <a:gd name="connsiteY106" fmla="*/ 242819 h 1530897"/>
                <a:gd name="connsiteX107" fmla="*/ 2307232 w 2570336"/>
                <a:gd name="connsiteY107" fmla="*/ 282888 h 1530897"/>
                <a:gd name="connsiteX108" fmla="*/ 2328886 w 2570336"/>
                <a:gd name="connsiteY108" fmla="*/ 297176 h 1530897"/>
                <a:gd name="connsiteX109" fmla="*/ 2371684 w 2570336"/>
                <a:gd name="connsiteY109" fmla="*/ 385568 h 1530897"/>
                <a:gd name="connsiteX110" fmla="*/ 2409467 w 2570336"/>
                <a:gd name="connsiteY110" fmla="*/ 471548 h 1530897"/>
                <a:gd name="connsiteX111" fmla="*/ 2420071 w 2570336"/>
                <a:gd name="connsiteY111" fmla="*/ 488057 h 1530897"/>
                <a:gd name="connsiteX112" fmla="*/ 2491255 w 2570336"/>
                <a:gd name="connsiteY112" fmla="*/ 550225 h 1530897"/>
                <a:gd name="connsiteX113" fmla="*/ 2556279 w 2570336"/>
                <a:gd name="connsiteY113" fmla="*/ 576768 h 1530897"/>
                <a:gd name="connsiteX114" fmla="*/ 2563263 w 2570336"/>
                <a:gd name="connsiteY114" fmla="*/ 628139 h 1530897"/>
                <a:gd name="connsiteX115" fmla="*/ 2501732 w 2570336"/>
                <a:gd name="connsiteY115" fmla="*/ 640966 h 1530897"/>
                <a:gd name="connsiteX116" fmla="*/ 2483317 w 2570336"/>
                <a:gd name="connsiteY116" fmla="*/ 638871 h 1530897"/>
                <a:gd name="connsiteX117" fmla="*/ 2286340 w 2570336"/>
                <a:gd name="connsiteY117" fmla="*/ 687321 h 1530897"/>
                <a:gd name="connsiteX118" fmla="*/ 2289896 w 2570336"/>
                <a:gd name="connsiteY118" fmla="*/ 658302 h 1530897"/>
                <a:gd name="connsiteX119" fmla="*/ 2278022 w 2570336"/>
                <a:gd name="connsiteY119" fmla="*/ 644649 h 1530897"/>
                <a:gd name="connsiteX120" fmla="*/ 2263988 w 2570336"/>
                <a:gd name="connsiteY120" fmla="*/ 654301 h 1530897"/>
                <a:gd name="connsiteX121" fmla="*/ 2257829 w 2570336"/>
                <a:gd name="connsiteY121" fmla="*/ 714627 h 1530897"/>
                <a:gd name="connsiteX122" fmla="*/ 2167659 w 2570336"/>
                <a:gd name="connsiteY122" fmla="*/ 766633 h 1530897"/>
                <a:gd name="connsiteX123" fmla="*/ 2120987 w 2570336"/>
                <a:gd name="connsiteY123" fmla="*/ 791970 h 1530897"/>
                <a:gd name="connsiteX124" fmla="*/ 2102254 w 2570336"/>
                <a:gd name="connsiteY124" fmla="*/ 804733 h 1530897"/>
                <a:gd name="connsiteX125" fmla="*/ 1977603 w 2570336"/>
                <a:gd name="connsiteY125" fmla="*/ 834261 h 1530897"/>
                <a:gd name="connsiteX126" fmla="*/ 1907817 w 2570336"/>
                <a:gd name="connsiteY126" fmla="*/ 863916 h 1530897"/>
                <a:gd name="connsiteX127" fmla="*/ 1842729 w 2570336"/>
                <a:gd name="connsiteY127" fmla="*/ 907540 h 1530897"/>
                <a:gd name="connsiteX128" fmla="*/ 1788500 w 2570336"/>
                <a:gd name="connsiteY128" fmla="*/ 913446 h 1530897"/>
                <a:gd name="connsiteX129" fmla="*/ 1760243 w 2570336"/>
                <a:gd name="connsiteY129" fmla="*/ 917193 h 1530897"/>
                <a:gd name="connsiteX130" fmla="*/ 1724556 w 2570336"/>
                <a:gd name="connsiteY130" fmla="*/ 949705 h 1530897"/>
                <a:gd name="connsiteX131" fmla="*/ 1747543 w 2570336"/>
                <a:gd name="connsiteY131" fmla="*/ 1009268 h 1530897"/>
                <a:gd name="connsiteX132" fmla="*/ 1694203 w 2570336"/>
                <a:gd name="connsiteY132" fmla="*/ 1074737 h 1530897"/>
                <a:gd name="connsiteX133" fmla="*/ 1679026 w 2570336"/>
                <a:gd name="connsiteY133" fmla="*/ 1074737 h 1530897"/>
                <a:gd name="connsiteX134" fmla="*/ 1656992 w 2570336"/>
                <a:gd name="connsiteY134" fmla="*/ 1040066 h 1530897"/>
                <a:gd name="connsiteX135" fmla="*/ 1646895 w 2570336"/>
                <a:gd name="connsiteY135" fmla="*/ 996822 h 1530897"/>
                <a:gd name="connsiteX136" fmla="*/ 1613240 w 2570336"/>
                <a:gd name="connsiteY136" fmla="*/ 1008506 h 1530897"/>
                <a:gd name="connsiteX137" fmla="*/ 1578569 w 2570336"/>
                <a:gd name="connsiteY137" fmla="*/ 1006919 h 1530897"/>
                <a:gd name="connsiteX138" fmla="*/ 1518181 w 2570336"/>
                <a:gd name="connsiteY138" fmla="*/ 958976 h 1530897"/>
                <a:gd name="connsiteX139" fmla="*/ 1519070 w 2570336"/>
                <a:gd name="connsiteY139" fmla="*/ 919161 h 1530897"/>
                <a:gd name="connsiteX140" fmla="*/ 1585872 w 2570336"/>
                <a:gd name="connsiteY140" fmla="*/ 902905 h 1530897"/>
                <a:gd name="connsiteX141" fmla="*/ 1497416 w 2570336"/>
                <a:gd name="connsiteY141" fmla="*/ 834769 h 1530897"/>
                <a:gd name="connsiteX142" fmla="*/ 1461666 w 2570336"/>
                <a:gd name="connsiteY142" fmla="*/ 792923 h 1530897"/>
                <a:gd name="connsiteX143" fmla="*/ 1409596 w 2570336"/>
                <a:gd name="connsiteY143" fmla="*/ 783207 h 1530897"/>
                <a:gd name="connsiteX144" fmla="*/ 1380512 w 2570336"/>
                <a:gd name="connsiteY144" fmla="*/ 833055 h 1530897"/>
                <a:gd name="connsiteX145" fmla="*/ 1353779 w 2570336"/>
                <a:gd name="connsiteY145" fmla="*/ 876235 h 1530897"/>
                <a:gd name="connsiteX146" fmla="*/ 1290470 w 2570336"/>
                <a:gd name="connsiteY146" fmla="*/ 878140 h 1530897"/>
                <a:gd name="connsiteX147" fmla="*/ 1251608 w 2570336"/>
                <a:gd name="connsiteY147" fmla="*/ 857312 h 1530897"/>
                <a:gd name="connsiteX148" fmla="*/ 1237701 w 2570336"/>
                <a:gd name="connsiteY148" fmla="*/ 847660 h 1530897"/>
                <a:gd name="connsiteX149" fmla="*/ 1222842 w 2570336"/>
                <a:gd name="connsiteY149" fmla="*/ 815211 h 1530897"/>
                <a:gd name="connsiteX150" fmla="*/ 1157628 w 2570336"/>
                <a:gd name="connsiteY150" fmla="*/ 850517 h 1530897"/>
                <a:gd name="connsiteX151" fmla="*/ 1153246 w 2570336"/>
                <a:gd name="connsiteY151" fmla="*/ 861693 h 1530897"/>
                <a:gd name="connsiteX152" fmla="*/ 1169185 w 2570336"/>
                <a:gd name="connsiteY152" fmla="*/ 956055 h 1530897"/>
                <a:gd name="connsiteX153" fmla="*/ 1176170 w 2570336"/>
                <a:gd name="connsiteY153" fmla="*/ 1000822 h 1530897"/>
                <a:gd name="connsiteX154" fmla="*/ 1176550 w 2570336"/>
                <a:gd name="connsiteY154" fmla="*/ 1041590 h 1530897"/>
                <a:gd name="connsiteX155" fmla="*/ 1210777 w 2570336"/>
                <a:gd name="connsiteY155" fmla="*/ 1066291 h 1530897"/>
                <a:gd name="connsiteX156" fmla="*/ 1365654 w 2570336"/>
                <a:gd name="connsiteY156" fmla="*/ 1156843 h 1530897"/>
                <a:gd name="connsiteX157" fmla="*/ 1381846 w 2570336"/>
                <a:gd name="connsiteY157" fmla="*/ 1215200 h 1530897"/>
                <a:gd name="connsiteX158" fmla="*/ 1398991 w 2570336"/>
                <a:gd name="connsiteY158" fmla="*/ 1233932 h 1530897"/>
                <a:gd name="connsiteX159" fmla="*/ 1418295 w 2570336"/>
                <a:gd name="connsiteY159" fmla="*/ 1217359 h 1530897"/>
                <a:gd name="connsiteX160" fmla="*/ 1457475 w 2570336"/>
                <a:gd name="connsiteY160" fmla="*/ 1204278 h 1530897"/>
                <a:gd name="connsiteX161" fmla="*/ 1467952 w 2570336"/>
                <a:gd name="connsiteY161" fmla="*/ 1207008 h 1530897"/>
                <a:gd name="connsiteX162" fmla="*/ 1527134 w 2570336"/>
                <a:gd name="connsiteY162" fmla="*/ 1248728 h 1530897"/>
                <a:gd name="connsiteX163" fmla="*/ 1469857 w 2570336"/>
                <a:gd name="connsiteY163" fmla="*/ 1311403 h 1530897"/>
                <a:gd name="connsiteX164" fmla="*/ 1385783 w 2570336"/>
                <a:gd name="connsiteY164" fmla="*/ 1300099 h 1530897"/>
                <a:gd name="connsiteX165" fmla="*/ 1372385 w 2570336"/>
                <a:gd name="connsiteY165" fmla="*/ 1302385 h 1530897"/>
                <a:gd name="connsiteX166" fmla="*/ 1259989 w 2570336"/>
                <a:gd name="connsiteY166" fmla="*/ 1238568 h 1530897"/>
                <a:gd name="connsiteX167" fmla="*/ 1153310 w 2570336"/>
                <a:gd name="connsiteY167" fmla="*/ 1156272 h 15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2570336" h="1530897">
                  <a:moveTo>
                    <a:pt x="1153119" y="1156272"/>
                  </a:moveTo>
                  <a:cubicBezTo>
                    <a:pt x="1148039" y="1156272"/>
                    <a:pt x="1143023" y="1156272"/>
                    <a:pt x="1137943" y="1156208"/>
                  </a:cubicBezTo>
                  <a:cubicBezTo>
                    <a:pt x="1128354" y="1172591"/>
                    <a:pt x="1133371" y="1189037"/>
                    <a:pt x="1137943" y="1205421"/>
                  </a:cubicBezTo>
                  <a:cubicBezTo>
                    <a:pt x="1141689" y="1234948"/>
                    <a:pt x="1143023" y="1262126"/>
                    <a:pt x="1128227" y="1291400"/>
                  </a:cubicBezTo>
                  <a:cubicBezTo>
                    <a:pt x="1111019" y="1325500"/>
                    <a:pt x="1125814" y="1366076"/>
                    <a:pt x="1154961" y="1386016"/>
                  </a:cubicBezTo>
                  <a:cubicBezTo>
                    <a:pt x="1188044" y="1408622"/>
                    <a:pt x="1161946" y="1427100"/>
                    <a:pt x="1148737" y="1439610"/>
                  </a:cubicBezTo>
                  <a:cubicBezTo>
                    <a:pt x="1127910" y="1459231"/>
                    <a:pt x="1113622" y="1473265"/>
                    <a:pt x="1147341" y="1492696"/>
                  </a:cubicBezTo>
                  <a:cubicBezTo>
                    <a:pt x="1156358" y="1497840"/>
                    <a:pt x="1159025" y="1507111"/>
                    <a:pt x="1152801" y="1516890"/>
                  </a:cubicBezTo>
                  <a:cubicBezTo>
                    <a:pt x="1145562" y="1528192"/>
                    <a:pt x="1131720" y="1536194"/>
                    <a:pt x="1123973" y="1526669"/>
                  </a:cubicBezTo>
                  <a:cubicBezTo>
                    <a:pt x="1106638" y="1505333"/>
                    <a:pt x="1087778" y="1497459"/>
                    <a:pt x="1062250" y="1501396"/>
                  </a:cubicBezTo>
                  <a:cubicBezTo>
                    <a:pt x="1058441" y="1501967"/>
                    <a:pt x="1051392" y="1490854"/>
                    <a:pt x="1048471" y="1483869"/>
                  </a:cubicBezTo>
                  <a:cubicBezTo>
                    <a:pt x="1039772" y="1463295"/>
                    <a:pt x="1027199" y="1446595"/>
                    <a:pt x="1008402" y="1436689"/>
                  </a:cubicBezTo>
                  <a:cubicBezTo>
                    <a:pt x="988527" y="1426275"/>
                    <a:pt x="985416" y="1411161"/>
                    <a:pt x="998814" y="1394461"/>
                  </a:cubicBezTo>
                  <a:cubicBezTo>
                    <a:pt x="1018562" y="1369823"/>
                    <a:pt x="1007958" y="1352678"/>
                    <a:pt x="996909" y="1326516"/>
                  </a:cubicBezTo>
                  <a:cubicBezTo>
                    <a:pt x="972208" y="1268095"/>
                    <a:pt x="924837" y="1224598"/>
                    <a:pt x="907946" y="1161986"/>
                  </a:cubicBezTo>
                  <a:cubicBezTo>
                    <a:pt x="902738" y="1142619"/>
                    <a:pt x="887118" y="1140396"/>
                    <a:pt x="871306" y="1139952"/>
                  </a:cubicBezTo>
                  <a:cubicBezTo>
                    <a:pt x="868766" y="1143381"/>
                    <a:pt x="866226" y="1143381"/>
                    <a:pt x="863687" y="1139952"/>
                  </a:cubicBezTo>
                  <a:cubicBezTo>
                    <a:pt x="850987" y="1136713"/>
                    <a:pt x="841651" y="1128014"/>
                    <a:pt x="832381" y="1118806"/>
                  </a:cubicBezTo>
                  <a:cubicBezTo>
                    <a:pt x="825205" y="1111694"/>
                    <a:pt x="818475" y="1101090"/>
                    <a:pt x="807235" y="1104201"/>
                  </a:cubicBezTo>
                  <a:cubicBezTo>
                    <a:pt x="792947" y="1108138"/>
                    <a:pt x="809838" y="1124648"/>
                    <a:pt x="796757" y="1132840"/>
                  </a:cubicBezTo>
                  <a:cubicBezTo>
                    <a:pt x="783168" y="1119441"/>
                    <a:pt x="736305" y="1119377"/>
                    <a:pt x="784184" y="1083309"/>
                  </a:cubicBezTo>
                  <a:cubicBezTo>
                    <a:pt x="790344" y="1078737"/>
                    <a:pt x="791613" y="1066672"/>
                    <a:pt x="795106" y="1058100"/>
                  </a:cubicBezTo>
                  <a:cubicBezTo>
                    <a:pt x="801900" y="1051432"/>
                    <a:pt x="794344" y="1039685"/>
                    <a:pt x="802789" y="1033589"/>
                  </a:cubicBezTo>
                  <a:cubicBezTo>
                    <a:pt x="805330" y="1021777"/>
                    <a:pt x="809775" y="1009967"/>
                    <a:pt x="809965" y="998092"/>
                  </a:cubicBezTo>
                  <a:cubicBezTo>
                    <a:pt x="810346" y="976121"/>
                    <a:pt x="817713" y="961579"/>
                    <a:pt x="838287" y="955928"/>
                  </a:cubicBezTo>
                  <a:cubicBezTo>
                    <a:pt x="870417" y="947165"/>
                    <a:pt x="888578" y="926146"/>
                    <a:pt x="888514" y="889189"/>
                  </a:cubicBezTo>
                  <a:cubicBezTo>
                    <a:pt x="888514" y="885252"/>
                    <a:pt x="891055" y="881251"/>
                    <a:pt x="890927" y="877251"/>
                  </a:cubicBezTo>
                  <a:cubicBezTo>
                    <a:pt x="890356" y="857566"/>
                    <a:pt x="921154" y="840929"/>
                    <a:pt x="897214" y="819847"/>
                  </a:cubicBezTo>
                  <a:cubicBezTo>
                    <a:pt x="887118" y="810957"/>
                    <a:pt x="800504" y="822450"/>
                    <a:pt x="793201" y="830515"/>
                  </a:cubicBezTo>
                  <a:cubicBezTo>
                    <a:pt x="784375" y="840294"/>
                    <a:pt x="787042" y="850073"/>
                    <a:pt x="792439" y="860296"/>
                  </a:cubicBezTo>
                  <a:cubicBezTo>
                    <a:pt x="798027" y="870838"/>
                    <a:pt x="805075" y="881125"/>
                    <a:pt x="808060" y="892555"/>
                  </a:cubicBezTo>
                  <a:cubicBezTo>
                    <a:pt x="811425" y="905445"/>
                    <a:pt x="813267" y="921511"/>
                    <a:pt x="799297" y="928940"/>
                  </a:cubicBezTo>
                  <a:cubicBezTo>
                    <a:pt x="784121" y="936941"/>
                    <a:pt x="775485" y="924178"/>
                    <a:pt x="769960" y="911541"/>
                  </a:cubicBezTo>
                  <a:cubicBezTo>
                    <a:pt x="760118" y="889252"/>
                    <a:pt x="749259" y="885824"/>
                    <a:pt x="733892" y="905889"/>
                  </a:cubicBezTo>
                  <a:cubicBezTo>
                    <a:pt x="724558" y="918082"/>
                    <a:pt x="713636" y="927162"/>
                    <a:pt x="697887" y="916558"/>
                  </a:cubicBezTo>
                  <a:cubicBezTo>
                    <a:pt x="689379" y="910843"/>
                    <a:pt x="684616" y="913954"/>
                    <a:pt x="680870" y="923987"/>
                  </a:cubicBezTo>
                  <a:cubicBezTo>
                    <a:pt x="667344" y="960690"/>
                    <a:pt x="640039" y="944117"/>
                    <a:pt x="626260" y="931607"/>
                  </a:cubicBezTo>
                  <a:cubicBezTo>
                    <a:pt x="589430" y="898333"/>
                    <a:pt x="555330" y="862011"/>
                    <a:pt x="509229" y="843088"/>
                  </a:cubicBezTo>
                  <a:cubicBezTo>
                    <a:pt x="491386" y="835785"/>
                    <a:pt x="496593" y="819466"/>
                    <a:pt x="496847" y="804670"/>
                  </a:cubicBezTo>
                  <a:cubicBezTo>
                    <a:pt x="497800" y="744599"/>
                    <a:pt x="469351" y="700022"/>
                    <a:pt x="419250" y="677733"/>
                  </a:cubicBezTo>
                  <a:cubicBezTo>
                    <a:pt x="403184" y="670557"/>
                    <a:pt x="390992" y="670176"/>
                    <a:pt x="377784" y="683131"/>
                  </a:cubicBezTo>
                  <a:cubicBezTo>
                    <a:pt x="362925" y="697799"/>
                    <a:pt x="345780" y="702435"/>
                    <a:pt x="331620" y="682813"/>
                  </a:cubicBezTo>
                  <a:cubicBezTo>
                    <a:pt x="318475" y="664525"/>
                    <a:pt x="334922" y="654175"/>
                    <a:pt x="343558" y="641220"/>
                  </a:cubicBezTo>
                  <a:cubicBezTo>
                    <a:pt x="351939" y="628711"/>
                    <a:pt x="379563" y="622742"/>
                    <a:pt x="369021" y="606994"/>
                  </a:cubicBezTo>
                  <a:cubicBezTo>
                    <a:pt x="356448" y="588261"/>
                    <a:pt x="340700" y="613725"/>
                    <a:pt x="327873" y="620583"/>
                  </a:cubicBezTo>
                  <a:cubicBezTo>
                    <a:pt x="286852" y="642554"/>
                    <a:pt x="244307" y="620329"/>
                    <a:pt x="244625" y="569148"/>
                  </a:cubicBezTo>
                  <a:cubicBezTo>
                    <a:pt x="244879" y="529460"/>
                    <a:pt x="223288" y="503234"/>
                    <a:pt x="209001" y="472310"/>
                  </a:cubicBezTo>
                  <a:cubicBezTo>
                    <a:pt x="201254" y="455545"/>
                    <a:pt x="188427" y="454783"/>
                    <a:pt x="181887" y="473580"/>
                  </a:cubicBezTo>
                  <a:cubicBezTo>
                    <a:pt x="173886" y="496376"/>
                    <a:pt x="162329" y="504060"/>
                    <a:pt x="141438" y="492503"/>
                  </a:cubicBezTo>
                  <a:cubicBezTo>
                    <a:pt x="131595" y="487042"/>
                    <a:pt x="121815" y="489455"/>
                    <a:pt x="112100" y="493899"/>
                  </a:cubicBezTo>
                  <a:cubicBezTo>
                    <a:pt x="101114" y="498853"/>
                    <a:pt x="89050" y="502917"/>
                    <a:pt x="83017" y="487232"/>
                  </a:cubicBezTo>
                  <a:cubicBezTo>
                    <a:pt x="77365" y="472691"/>
                    <a:pt x="84224" y="460943"/>
                    <a:pt x="94384" y="451227"/>
                  </a:cubicBezTo>
                  <a:cubicBezTo>
                    <a:pt x="108290" y="437956"/>
                    <a:pt x="127340" y="437638"/>
                    <a:pt x="143088" y="429066"/>
                  </a:cubicBezTo>
                  <a:cubicBezTo>
                    <a:pt x="148803" y="425954"/>
                    <a:pt x="154836" y="421763"/>
                    <a:pt x="153756" y="414016"/>
                  </a:cubicBezTo>
                  <a:cubicBezTo>
                    <a:pt x="152613" y="405761"/>
                    <a:pt x="145120" y="403983"/>
                    <a:pt x="138961" y="404364"/>
                  </a:cubicBezTo>
                  <a:cubicBezTo>
                    <a:pt x="125118" y="405253"/>
                    <a:pt x="111148" y="406396"/>
                    <a:pt x="97622" y="409444"/>
                  </a:cubicBezTo>
                  <a:cubicBezTo>
                    <a:pt x="60919" y="417699"/>
                    <a:pt x="46314" y="406968"/>
                    <a:pt x="49997" y="367534"/>
                  </a:cubicBezTo>
                  <a:cubicBezTo>
                    <a:pt x="51902" y="347150"/>
                    <a:pt x="47139" y="339340"/>
                    <a:pt x="29677" y="338070"/>
                  </a:cubicBezTo>
                  <a:cubicBezTo>
                    <a:pt x="-1628" y="335784"/>
                    <a:pt x="-6074" y="319210"/>
                    <a:pt x="6626" y="291270"/>
                  </a:cubicBezTo>
                  <a:cubicBezTo>
                    <a:pt x="12723" y="277935"/>
                    <a:pt x="15834" y="263076"/>
                    <a:pt x="25740" y="251710"/>
                  </a:cubicBezTo>
                  <a:cubicBezTo>
                    <a:pt x="33233" y="243137"/>
                    <a:pt x="35646" y="234755"/>
                    <a:pt x="29106" y="222626"/>
                  </a:cubicBezTo>
                  <a:cubicBezTo>
                    <a:pt x="785" y="169730"/>
                    <a:pt x="31900" y="113088"/>
                    <a:pt x="22057" y="58478"/>
                  </a:cubicBezTo>
                  <a:cubicBezTo>
                    <a:pt x="20914" y="52255"/>
                    <a:pt x="34250" y="42984"/>
                    <a:pt x="40853" y="35173"/>
                  </a:cubicBezTo>
                  <a:cubicBezTo>
                    <a:pt x="53109" y="-9213"/>
                    <a:pt x="89685" y="4693"/>
                    <a:pt x="117053" y="693"/>
                  </a:cubicBezTo>
                  <a:cubicBezTo>
                    <a:pt x="143723" y="-3244"/>
                    <a:pt x="166393" y="9710"/>
                    <a:pt x="179982" y="36824"/>
                  </a:cubicBezTo>
                  <a:cubicBezTo>
                    <a:pt x="184808" y="46540"/>
                    <a:pt x="187983" y="56827"/>
                    <a:pt x="191031" y="67178"/>
                  </a:cubicBezTo>
                  <a:cubicBezTo>
                    <a:pt x="197126" y="87625"/>
                    <a:pt x="214970" y="98483"/>
                    <a:pt x="224750" y="116073"/>
                  </a:cubicBezTo>
                  <a:cubicBezTo>
                    <a:pt x="240625" y="144648"/>
                    <a:pt x="257896" y="118295"/>
                    <a:pt x="274406" y="116073"/>
                  </a:cubicBezTo>
                  <a:cubicBezTo>
                    <a:pt x="297202" y="113025"/>
                    <a:pt x="316507" y="115946"/>
                    <a:pt x="330540" y="139314"/>
                  </a:cubicBezTo>
                  <a:cubicBezTo>
                    <a:pt x="353337" y="177287"/>
                    <a:pt x="384325" y="206878"/>
                    <a:pt x="418234" y="233231"/>
                  </a:cubicBezTo>
                  <a:cubicBezTo>
                    <a:pt x="445856" y="254694"/>
                    <a:pt x="445920" y="275712"/>
                    <a:pt x="419123" y="298065"/>
                  </a:cubicBezTo>
                  <a:cubicBezTo>
                    <a:pt x="389277" y="323020"/>
                    <a:pt x="384325" y="342642"/>
                    <a:pt x="405787" y="377948"/>
                  </a:cubicBezTo>
                  <a:cubicBezTo>
                    <a:pt x="420266" y="401697"/>
                    <a:pt x="417852" y="417699"/>
                    <a:pt x="397533" y="432939"/>
                  </a:cubicBezTo>
                  <a:cubicBezTo>
                    <a:pt x="380387" y="445766"/>
                    <a:pt x="371879" y="459863"/>
                    <a:pt x="390801" y="478723"/>
                  </a:cubicBezTo>
                  <a:cubicBezTo>
                    <a:pt x="402295" y="505901"/>
                    <a:pt x="379308" y="514220"/>
                    <a:pt x="369466" y="527428"/>
                  </a:cubicBezTo>
                  <a:cubicBezTo>
                    <a:pt x="376324" y="524062"/>
                    <a:pt x="380769" y="511870"/>
                    <a:pt x="390611" y="509648"/>
                  </a:cubicBezTo>
                  <a:cubicBezTo>
                    <a:pt x="469796" y="491804"/>
                    <a:pt x="498942" y="406523"/>
                    <a:pt x="560410" y="364486"/>
                  </a:cubicBezTo>
                  <a:cubicBezTo>
                    <a:pt x="578635" y="352040"/>
                    <a:pt x="573936" y="331910"/>
                    <a:pt x="558378" y="316480"/>
                  </a:cubicBezTo>
                  <a:cubicBezTo>
                    <a:pt x="552028" y="301049"/>
                    <a:pt x="560029" y="290254"/>
                    <a:pt x="569110" y="280348"/>
                  </a:cubicBezTo>
                  <a:cubicBezTo>
                    <a:pt x="610004" y="235961"/>
                    <a:pt x="651787" y="192464"/>
                    <a:pt x="699920" y="157157"/>
                  </a:cubicBezTo>
                  <a:cubicBezTo>
                    <a:pt x="735797" y="130805"/>
                    <a:pt x="821205" y="148458"/>
                    <a:pt x="838223" y="183002"/>
                  </a:cubicBezTo>
                  <a:cubicBezTo>
                    <a:pt x="844637" y="196147"/>
                    <a:pt x="847557" y="209672"/>
                    <a:pt x="842223" y="221737"/>
                  </a:cubicBezTo>
                  <a:cubicBezTo>
                    <a:pt x="835175" y="237612"/>
                    <a:pt x="829079" y="253487"/>
                    <a:pt x="841207" y="266886"/>
                  </a:cubicBezTo>
                  <a:cubicBezTo>
                    <a:pt x="857082" y="284476"/>
                    <a:pt x="865909" y="253043"/>
                    <a:pt x="881022" y="256980"/>
                  </a:cubicBezTo>
                  <a:cubicBezTo>
                    <a:pt x="904517" y="264663"/>
                    <a:pt x="904517" y="289174"/>
                    <a:pt x="912772" y="307780"/>
                  </a:cubicBezTo>
                  <a:cubicBezTo>
                    <a:pt x="904453" y="369122"/>
                    <a:pt x="936965" y="417636"/>
                    <a:pt x="958555" y="468944"/>
                  </a:cubicBezTo>
                  <a:cubicBezTo>
                    <a:pt x="976716" y="512061"/>
                    <a:pt x="987701" y="556130"/>
                    <a:pt x="981669" y="602549"/>
                  </a:cubicBezTo>
                  <a:cubicBezTo>
                    <a:pt x="976843" y="639569"/>
                    <a:pt x="990623" y="668843"/>
                    <a:pt x="1005736" y="698751"/>
                  </a:cubicBezTo>
                  <a:cubicBezTo>
                    <a:pt x="1009990" y="707197"/>
                    <a:pt x="1017674" y="712785"/>
                    <a:pt x="1026246" y="716214"/>
                  </a:cubicBezTo>
                  <a:cubicBezTo>
                    <a:pt x="1075967" y="735836"/>
                    <a:pt x="1166899" y="700212"/>
                    <a:pt x="1190712" y="650682"/>
                  </a:cubicBezTo>
                  <a:cubicBezTo>
                    <a:pt x="1202586" y="625980"/>
                    <a:pt x="1224113" y="613725"/>
                    <a:pt x="1244114" y="600517"/>
                  </a:cubicBezTo>
                  <a:cubicBezTo>
                    <a:pt x="1280500" y="576450"/>
                    <a:pt x="1320251" y="558606"/>
                    <a:pt x="1347302" y="519935"/>
                  </a:cubicBezTo>
                  <a:cubicBezTo>
                    <a:pt x="1360002" y="501837"/>
                    <a:pt x="1383561" y="498535"/>
                    <a:pt x="1402357" y="495868"/>
                  </a:cubicBezTo>
                  <a:cubicBezTo>
                    <a:pt x="1426042" y="492566"/>
                    <a:pt x="1437917" y="478469"/>
                    <a:pt x="1449410" y="460244"/>
                  </a:cubicBezTo>
                  <a:cubicBezTo>
                    <a:pt x="1511704" y="436241"/>
                    <a:pt x="1577617" y="428558"/>
                    <a:pt x="1640989" y="410778"/>
                  </a:cubicBezTo>
                  <a:cubicBezTo>
                    <a:pt x="1681249" y="399474"/>
                    <a:pt x="1723159" y="378519"/>
                    <a:pt x="1752432" y="340864"/>
                  </a:cubicBezTo>
                  <a:cubicBezTo>
                    <a:pt x="1755100" y="338006"/>
                    <a:pt x="1758275" y="335974"/>
                    <a:pt x="1761830" y="334641"/>
                  </a:cubicBezTo>
                  <a:cubicBezTo>
                    <a:pt x="1814091" y="314384"/>
                    <a:pt x="1865843" y="290953"/>
                    <a:pt x="1923755" y="306383"/>
                  </a:cubicBezTo>
                  <a:cubicBezTo>
                    <a:pt x="1933788" y="309050"/>
                    <a:pt x="1942487" y="305875"/>
                    <a:pt x="1948837" y="293937"/>
                  </a:cubicBezTo>
                  <a:cubicBezTo>
                    <a:pt x="1987192" y="221547"/>
                    <a:pt x="2054501" y="204084"/>
                    <a:pt x="2123209" y="190559"/>
                  </a:cubicBezTo>
                  <a:cubicBezTo>
                    <a:pt x="2138258" y="187574"/>
                    <a:pt x="2152927" y="196401"/>
                    <a:pt x="2155975" y="212022"/>
                  </a:cubicBezTo>
                  <a:cubicBezTo>
                    <a:pt x="2159531" y="230500"/>
                    <a:pt x="2167214" y="243264"/>
                    <a:pt x="2179661" y="255773"/>
                  </a:cubicBezTo>
                  <a:cubicBezTo>
                    <a:pt x="2190837" y="267076"/>
                    <a:pt x="2186328" y="279713"/>
                    <a:pt x="2175406" y="290889"/>
                  </a:cubicBezTo>
                  <a:cubicBezTo>
                    <a:pt x="2168421" y="298001"/>
                    <a:pt x="2155784" y="297303"/>
                    <a:pt x="2154514" y="310130"/>
                  </a:cubicBezTo>
                  <a:cubicBezTo>
                    <a:pt x="2168992" y="290635"/>
                    <a:pt x="2208045" y="280094"/>
                    <a:pt x="2169754" y="242502"/>
                  </a:cubicBezTo>
                  <a:cubicBezTo>
                    <a:pt x="2156038" y="229040"/>
                    <a:pt x="2167850" y="212022"/>
                    <a:pt x="2185883" y="207005"/>
                  </a:cubicBezTo>
                  <a:cubicBezTo>
                    <a:pt x="2218205" y="197988"/>
                    <a:pt x="2240303" y="215641"/>
                    <a:pt x="2255606" y="242819"/>
                  </a:cubicBezTo>
                  <a:cubicBezTo>
                    <a:pt x="2267988" y="264854"/>
                    <a:pt x="2279482" y="284348"/>
                    <a:pt x="2307232" y="282888"/>
                  </a:cubicBezTo>
                  <a:cubicBezTo>
                    <a:pt x="2316375" y="282380"/>
                    <a:pt x="2326726" y="288540"/>
                    <a:pt x="2328886" y="297176"/>
                  </a:cubicBezTo>
                  <a:cubicBezTo>
                    <a:pt x="2337267" y="329878"/>
                    <a:pt x="2360953" y="353183"/>
                    <a:pt x="2371684" y="385568"/>
                  </a:cubicBezTo>
                  <a:cubicBezTo>
                    <a:pt x="2381273" y="414461"/>
                    <a:pt x="2391433" y="445766"/>
                    <a:pt x="2409467" y="471548"/>
                  </a:cubicBezTo>
                  <a:cubicBezTo>
                    <a:pt x="2413277" y="476945"/>
                    <a:pt x="2419373" y="481199"/>
                    <a:pt x="2420071" y="488057"/>
                  </a:cubicBezTo>
                  <a:cubicBezTo>
                    <a:pt x="2424898" y="534095"/>
                    <a:pt x="2460076" y="538985"/>
                    <a:pt x="2491255" y="550225"/>
                  </a:cubicBezTo>
                  <a:cubicBezTo>
                    <a:pt x="2513163" y="558162"/>
                    <a:pt x="2539959" y="552574"/>
                    <a:pt x="2556279" y="576768"/>
                  </a:cubicBezTo>
                  <a:cubicBezTo>
                    <a:pt x="2566883" y="592769"/>
                    <a:pt x="2577932" y="610550"/>
                    <a:pt x="2563263" y="628139"/>
                  </a:cubicBezTo>
                  <a:cubicBezTo>
                    <a:pt x="2546944" y="647697"/>
                    <a:pt x="2524910" y="651698"/>
                    <a:pt x="2501732" y="640966"/>
                  </a:cubicBezTo>
                  <a:cubicBezTo>
                    <a:pt x="2495509" y="640141"/>
                    <a:pt x="2487636" y="636204"/>
                    <a:pt x="2483317" y="638871"/>
                  </a:cubicBezTo>
                  <a:cubicBezTo>
                    <a:pt x="2421532" y="677606"/>
                    <a:pt x="2347681" y="653920"/>
                    <a:pt x="2286340" y="687321"/>
                  </a:cubicBezTo>
                  <a:cubicBezTo>
                    <a:pt x="2277387" y="673225"/>
                    <a:pt x="2290786" y="667637"/>
                    <a:pt x="2289896" y="658302"/>
                  </a:cubicBezTo>
                  <a:cubicBezTo>
                    <a:pt x="2289071" y="650238"/>
                    <a:pt x="2284880" y="645919"/>
                    <a:pt x="2278022" y="644649"/>
                  </a:cubicBezTo>
                  <a:cubicBezTo>
                    <a:pt x="2270846" y="643316"/>
                    <a:pt x="2263862" y="646682"/>
                    <a:pt x="2263988" y="654301"/>
                  </a:cubicBezTo>
                  <a:cubicBezTo>
                    <a:pt x="2264496" y="674812"/>
                    <a:pt x="2252177" y="693672"/>
                    <a:pt x="2257829" y="714627"/>
                  </a:cubicBezTo>
                  <a:cubicBezTo>
                    <a:pt x="2234842" y="745996"/>
                    <a:pt x="2199600" y="753616"/>
                    <a:pt x="2167659" y="766633"/>
                  </a:cubicBezTo>
                  <a:cubicBezTo>
                    <a:pt x="2150958" y="773428"/>
                    <a:pt x="2133940" y="777937"/>
                    <a:pt x="2120987" y="791970"/>
                  </a:cubicBezTo>
                  <a:cubicBezTo>
                    <a:pt x="2115588" y="797812"/>
                    <a:pt x="2109874" y="805305"/>
                    <a:pt x="2102254" y="804733"/>
                  </a:cubicBezTo>
                  <a:cubicBezTo>
                    <a:pt x="2057931" y="801305"/>
                    <a:pt x="2022307" y="837754"/>
                    <a:pt x="1977603" y="834261"/>
                  </a:cubicBezTo>
                  <a:cubicBezTo>
                    <a:pt x="1951250" y="832229"/>
                    <a:pt x="1932455" y="857439"/>
                    <a:pt x="1907817" y="863916"/>
                  </a:cubicBezTo>
                  <a:cubicBezTo>
                    <a:pt x="1881972" y="870710"/>
                    <a:pt x="1855874" y="871726"/>
                    <a:pt x="1842729" y="907540"/>
                  </a:cubicBezTo>
                  <a:cubicBezTo>
                    <a:pt x="1835109" y="928305"/>
                    <a:pt x="1806407" y="926019"/>
                    <a:pt x="1788500" y="913446"/>
                  </a:cubicBezTo>
                  <a:cubicBezTo>
                    <a:pt x="1775419" y="904239"/>
                    <a:pt x="1768751" y="899920"/>
                    <a:pt x="1760243" y="917193"/>
                  </a:cubicBezTo>
                  <a:cubicBezTo>
                    <a:pt x="1752369" y="933322"/>
                    <a:pt x="1734970" y="938719"/>
                    <a:pt x="1724556" y="949705"/>
                  </a:cubicBezTo>
                  <a:cubicBezTo>
                    <a:pt x="1738843" y="967167"/>
                    <a:pt x="1772308" y="974407"/>
                    <a:pt x="1747543" y="1009268"/>
                  </a:cubicBezTo>
                  <a:cubicBezTo>
                    <a:pt x="1759100" y="1058671"/>
                    <a:pt x="1713316" y="1054163"/>
                    <a:pt x="1694203" y="1074737"/>
                  </a:cubicBezTo>
                  <a:cubicBezTo>
                    <a:pt x="1689123" y="1079372"/>
                    <a:pt x="1684106" y="1079753"/>
                    <a:pt x="1679026" y="1074737"/>
                  </a:cubicBezTo>
                  <a:cubicBezTo>
                    <a:pt x="1658643" y="1072768"/>
                    <a:pt x="1648419" y="1063180"/>
                    <a:pt x="1656992" y="1040066"/>
                  </a:cubicBezTo>
                  <a:cubicBezTo>
                    <a:pt x="1663405" y="1022921"/>
                    <a:pt x="1660484" y="1008443"/>
                    <a:pt x="1646895" y="996822"/>
                  </a:cubicBezTo>
                  <a:cubicBezTo>
                    <a:pt x="1630258" y="982661"/>
                    <a:pt x="1623146" y="998790"/>
                    <a:pt x="1613240" y="1008506"/>
                  </a:cubicBezTo>
                  <a:cubicBezTo>
                    <a:pt x="1601874" y="1019619"/>
                    <a:pt x="1589110" y="1014729"/>
                    <a:pt x="1578569" y="1006919"/>
                  </a:cubicBezTo>
                  <a:cubicBezTo>
                    <a:pt x="1557932" y="991678"/>
                    <a:pt x="1538247" y="975105"/>
                    <a:pt x="1518181" y="958976"/>
                  </a:cubicBezTo>
                  <a:cubicBezTo>
                    <a:pt x="1501226" y="945323"/>
                    <a:pt x="1518625" y="932433"/>
                    <a:pt x="1519070" y="919161"/>
                  </a:cubicBezTo>
                  <a:cubicBezTo>
                    <a:pt x="1535008" y="883601"/>
                    <a:pt x="1563012" y="908557"/>
                    <a:pt x="1585872" y="902905"/>
                  </a:cubicBezTo>
                  <a:cubicBezTo>
                    <a:pt x="1539898" y="904429"/>
                    <a:pt x="1522372" y="863789"/>
                    <a:pt x="1497416" y="834769"/>
                  </a:cubicBezTo>
                  <a:cubicBezTo>
                    <a:pt x="1485478" y="820863"/>
                    <a:pt x="1474938" y="805559"/>
                    <a:pt x="1461666" y="792923"/>
                  </a:cubicBezTo>
                  <a:cubicBezTo>
                    <a:pt x="1446172" y="778190"/>
                    <a:pt x="1429408" y="772602"/>
                    <a:pt x="1409596" y="783207"/>
                  </a:cubicBezTo>
                  <a:cubicBezTo>
                    <a:pt x="1390292" y="793557"/>
                    <a:pt x="1375433" y="805432"/>
                    <a:pt x="1380512" y="833055"/>
                  </a:cubicBezTo>
                  <a:cubicBezTo>
                    <a:pt x="1384640" y="855407"/>
                    <a:pt x="1371940" y="869567"/>
                    <a:pt x="1353779" y="876235"/>
                  </a:cubicBezTo>
                  <a:cubicBezTo>
                    <a:pt x="1333269" y="883855"/>
                    <a:pt x="1312313" y="909954"/>
                    <a:pt x="1290470" y="878140"/>
                  </a:cubicBezTo>
                  <a:cubicBezTo>
                    <a:pt x="1279421" y="867154"/>
                    <a:pt x="1269070" y="854708"/>
                    <a:pt x="1251608" y="857312"/>
                  </a:cubicBezTo>
                  <a:cubicBezTo>
                    <a:pt x="1244496" y="858391"/>
                    <a:pt x="1240114" y="855661"/>
                    <a:pt x="1237701" y="847660"/>
                  </a:cubicBezTo>
                  <a:cubicBezTo>
                    <a:pt x="1234018" y="835404"/>
                    <a:pt x="1240876" y="807147"/>
                    <a:pt x="1222842" y="815211"/>
                  </a:cubicBezTo>
                  <a:cubicBezTo>
                    <a:pt x="1201125" y="824863"/>
                    <a:pt x="1165692" y="811401"/>
                    <a:pt x="1157628" y="850517"/>
                  </a:cubicBezTo>
                  <a:cubicBezTo>
                    <a:pt x="1156802" y="854391"/>
                    <a:pt x="1154707" y="857947"/>
                    <a:pt x="1153246" y="861693"/>
                  </a:cubicBezTo>
                  <a:cubicBezTo>
                    <a:pt x="1135275" y="896447"/>
                    <a:pt x="1140546" y="927905"/>
                    <a:pt x="1169185" y="956055"/>
                  </a:cubicBezTo>
                  <a:cubicBezTo>
                    <a:pt x="1182266" y="968946"/>
                    <a:pt x="1191346" y="982789"/>
                    <a:pt x="1176170" y="1000822"/>
                  </a:cubicBezTo>
                  <a:cubicBezTo>
                    <a:pt x="1176297" y="1014412"/>
                    <a:pt x="1176106" y="1028001"/>
                    <a:pt x="1176550" y="1041590"/>
                  </a:cubicBezTo>
                  <a:cubicBezTo>
                    <a:pt x="1177439" y="1066355"/>
                    <a:pt x="1186393" y="1075562"/>
                    <a:pt x="1210777" y="1066291"/>
                  </a:cubicBezTo>
                  <a:cubicBezTo>
                    <a:pt x="1275737" y="1041463"/>
                    <a:pt x="1347938" y="1084516"/>
                    <a:pt x="1365654" y="1156843"/>
                  </a:cubicBezTo>
                  <a:cubicBezTo>
                    <a:pt x="1370480" y="1176465"/>
                    <a:pt x="1376385" y="1195769"/>
                    <a:pt x="1381846" y="1215200"/>
                  </a:cubicBezTo>
                  <a:cubicBezTo>
                    <a:pt x="1384513" y="1224598"/>
                    <a:pt x="1388006" y="1233678"/>
                    <a:pt x="1398991" y="1233932"/>
                  </a:cubicBezTo>
                  <a:cubicBezTo>
                    <a:pt x="1409342" y="1234186"/>
                    <a:pt x="1415311" y="1226757"/>
                    <a:pt x="1418295" y="1217359"/>
                  </a:cubicBezTo>
                  <a:cubicBezTo>
                    <a:pt x="1425915" y="1193419"/>
                    <a:pt x="1437853" y="1186878"/>
                    <a:pt x="1457475" y="1204278"/>
                  </a:cubicBezTo>
                  <a:cubicBezTo>
                    <a:pt x="1460078" y="1206564"/>
                    <a:pt x="1465920" y="1208532"/>
                    <a:pt x="1467952" y="1207008"/>
                  </a:cubicBezTo>
                  <a:cubicBezTo>
                    <a:pt x="1517863" y="1170432"/>
                    <a:pt x="1513736" y="1227773"/>
                    <a:pt x="1527134" y="1248728"/>
                  </a:cubicBezTo>
                  <a:cubicBezTo>
                    <a:pt x="1535770" y="1262253"/>
                    <a:pt x="1493733" y="1307783"/>
                    <a:pt x="1469857" y="1311403"/>
                  </a:cubicBezTo>
                  <a:cubicBezTo>
                    <a:pt x="1441282" y="1315657"/>
                    <a:pt x="1409342" y="1343724"/>
                    <a:pt x="1385783" y="1300099"/>
                  </a:cubicBezTo>
                  <a:cubicBezTo>
                    <a:pt x="1384958" y="1298576"/>
                    <a:pt x="1376639" y="1300544"/>
                    <a:pt x="1372385" y="1302385"/>
                  </a:cubicBezTo>
                  <a:cubicBezTo>
                    <a:pt x="1298662" y="1334771"/>
                    <a:pt x="1277516" y="1322833"/>
                    <a:pt x="1259989" y="1238568"/>
                  </a:cubicBezTo>
                  <a:cubicBezTo>
                    <a:pt x="1251799" y="1199134"/>
                    <a:pt x="1190139" y="1151572"/>
                    <a:pt x="1153310" y="11562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8" name="Полилиния: фигура 417">
              <a:extLst>
                <a:ext uri="{FF2B5EF4-FFF2-40B4-BE49-F238E27FC236}">
                  <a16:creationId xmlns="" xmlns:a16="http://schemas.microsoft.com/office/drawing/2014/main" id="{0F2214D6-E85F-4701-9126-1B0073A24C36}"/>
                </a:ext>
              </a:extLst>
            </p:cNvPr>
            <p:cNvSpPr/>
            <p:nvPr/>
          </p:nvSpPr>
          <p:spPr>
            <a:xfrm>
              <a:off x="8166841" y="2861877"/>
              <a:ext cx="968649" cy="1331619"/>
            </a:xfrm>
            <a:custGeom>
              <a:avLst/>
              <a:gdLst>
                <a:gd name="connsiteX0" fmla="*/ 900450 w 968649"/>
                <a:gd name="connsiteY0" fmla="*/ 1108860 h 1331619"/>
                <a:gd name="connsiteX1" fmla="*/ 861652 w 968649"/>
                <a:gd name="connsiteY1" fmla="*/ 1153374 h 1331619"/>
                <a:gd name="connsiteX2" fmla="*/ 838411 w 968649"/>
                <a:gd name="connsiteY2" fmla="*/ 1134704 h 1331619"/>
                <a:gd name="connsiteX3" fmla="*/ 848571 w 968649"/>
                <a:gd name="connsiteY3" fmla="*/ 1057488 h 1331619"/>
                <a:gd name="connsiteX4" fmla="*/ 846221 w 968649"/>
                <a:gd name="connsiteY4" fmla="*/ 1031516 h 1331619"/>
                <a:gd name="connsiteX5" fmla="*/ 811360 w 968649"/>
                <a:gd name="connsiteY5" fmla="*/ 1011577 h 1331619"/>
                <a:gd name="connsiteX6" fmla="*/ 645053 w 968649"/>
                <a:gd name="connsiteY6" fmla="*/ 1098890 h 1331619"/>
                <a:gd name="connsiteX7" fmla="*/ 588030 w 968649"/>
                <a:gd name="connsiteY7" fmla="*/ 1157819 h 1331619"/>
                <a:gd name="connsiteX8" fmla="*/ 584601 w 968649"/>
                <a:gd name="connsiteY8" fmla="*/ 1174392 h 1331619"/>
                <a:gd name="connsiteX9" fmla="*/ 519704 w 968649"/>
                <a:gd name="connsiteY9" fmla="*/ 1251989 h 1331619"/>
                <a:gd name="connsiteX10" fmla="*/ 483191 w 968649"/>
                <a:gd name="connsiteY10" fmla="*/ 1288121 h 1331619"/>
                <a:gd name="connsiteX11" fmla="*/ 455188 w 968649"/>
                <a:gd name="connsiteY11" fmla="*/ 1308314 h 1331619"/>
                <a:gd name="connsiteX12" fmla="*/ 405214 w 968649"/>
                <a:gd name="connsiteY12" fmla="*/ 1329587 h 1331619"/>
                <a:gd name="connsiteX13" fmla="*/ 369273 w 968649"/>
                <a:gd name="connsiteY13" fmla="*/ 1295487 h 1331619"/>
                <a:gd name="connsiteX14" fmla="*/ 400832 w 968649"/>
                <a:gd name="connsiteY14" fmla="*/ 1263546 h 1331619"/>
                <a:gd name="connsiteX15" fmla="*/ 408833 w 968649"/>
                <a:gd name="connsiteY15" fmla="*/ 1234336 h 1331619"/>
                <a:gd name="connsiteX16" fmla="*/ 433535 w 968649"/>
                <a:gd name="connsiteY16" fmla="*/ 1120099 h 1331619"/>
                <a:gd name="connsiteX17" fmla="*/ 432201 w 968649"/>
                <a:gd name="connsiteY17" fmla="*/ 1097303 h 1331619"/>
                <a:gd name="connsiteX18" fmla="*/ 333776 w 968649"/>
                <a:gd name="connsiteY18" fmla="*/ 994813 h 1331619"/>
                <a:gd name="connsiteX19" fmla="*/ 281642 w 968649"/>
                <a:gd name="connsiteY19" fmla="*/ 992337 h 1331619"/>
                <a:gd name="connsiteX20" fmla="*/ 227160 w 968649"/>
                <a:gd name="connsiteY20" fmla="*/ 977414 h 1331619"/>
                <a:gd name="connsiteX21" fmla="*/ 178391 w 968649"/>
                <a:gd name="connsiteY21" fmla="*/ 883687 h 1331619"/>
                <a:gd name="connsiteX22" fmla="*/ 62377 w 968649"/>
                <a:gd name="connsiteY22" fmla="*/ 879497 h 1331619"/>
                <a:gd name="connsiteX23" fmla="*/ 62377 w 968649"/>
                <a:gd name="connsiteY23" fmla="*/ 871305 h 1331619"/>
                <a:gd name="connsiteX24" fmla="*/ 53995 w 968649"/>
                <a:gd name="connsiteY24" fmla="*/ 841714 h 1331619"/>
                <a:gd name="connsiteX25" fmla="*/ 50884 w 968649"/>
                <a:gd name="connsiteY25" fmla="*/ 749893 h 1331619"/>
                <a:gd name="connsiteX26" fmla="*/ 62314 w 968649"/>
                <a:gd name="connsiteY26" fmla="*/ 715793 h 1331619"/>
                <a:gd name="connsiteX27" fmla="*/ 62314 w 968649"/>
                <a:gd name="connsiteY27" fmla="*/ 699473 h 1331619"/>
                <a:gd name="connsiteX28" fmla="*/ 51074 w 968649"/>
                <a:gd name="connsiteY28" fmla="*/ 639910 h 1331619"/>
                <a:gd name="connsiteX29" fmla="*/ 54693 w 968649"/>
                <a:gd name="connsiteY29" fmla="*/ 595206 h 1331619"/>
                <a:gd name="connsiteX30" fmla="*/ 84856 w 968649"/>
                <a:gd name="connsiteY30" fmla="*/ 508528 h 1331619"/>
                <a:gd name="connsiteX31" fmla="*/ 106573 w 968649"/>
                <a:gd name="connsiteY31" fmla="*/ 414103 h 1331619"/>
                <a:gd name="connsiteX32" fmla="*/ 74887 w 968649"/>
                <a:gd name="connsiteY32" fmla="*/ 347808 h 1331619"/>
                <a:gd name="connsiteX33" fmla="*/ 11895 w 968649"/>
                <a:gd name="connsiteY33" fmla="*/ 285896 h 1331619"/>
                <a:gd name="connsiteX34" fmla="*/ 23833 w 968649"/>
                <a:gd name="connsiteY34" fmla="*/ 242335 h 1331619"/>
                <a:gd name="connsiteX35" fmla="*/ 33358 w 968649"/>
                <a:gd name="connsiteY35" fmla="*/ 209949 h 1331619"/>
                <a:gd name="connsiteX36" fmla="*/ 66822 w 968649"/>
                <a:gd name="connsiteY36" fmla="*/ 164928 h 1331619"/>
                <a:gd name="connsiteX37" fmla="*/ 50820 w 968649"/>
                <a:gd name="connsiteY37" fmla="*/ 179914 h 1331619"/>
                <a:gd name="connsiteX38" fmla="*/ 30183 w 968649"/>
                <a:gd name="connsiteY38" fmla="*/ 186708 h 1331619"/>
                <a:gd name="connsiteX39" fmla="*/ 5989 w 968649"/>
                <a:gd name="connsiteY39" fmla="*/ 136988 h 1331619"/>
                <a:gd name="connsiteX40" fmla="*/ 77744 w 968649"/>
                <a:gd name="connsiteY40" fmla="*/ 144 h 1331619"/>
                <a:gd name="connsiteX41" fmla="*/ 119083 w 968649"/>
                <a:gd name="connsiteY41" fmla="*/ 20591 h 1331619"/>
                <a:gd name="connsiteX42" fmla="*/ 214269 w 968649"/>
                <a:gd name="connsiteY42" fmla="*/ 143528 h 1331619"/>
                <a:gd name="connsiteX43" fmla="*/ 218841 w 968649"/>
                <a:gd name="connsiteY43" fmla="*/ 127844 h 1331619"/>
                <a:gd name="connsiteX44" fmla="*/ 288310 w 968649"/>
                <a:gd name="connsiteY44" fmla="*/ 44849 h 1331619"/>
                <a:gd name="connsiteX45" fmla="*/ 312059 w 968649"/>
                <a:gd name="connsiteY45" fmla="*/ 55771 h 1331619"/>
                <a:gd name="connsiteX46" fmla="*/ 323806 w 968649"/>
                <a:gd name="connsiteY46" fmla="*/ 154768 h 1331619"/>
                <a:gd name="connsiteX47" fmla="*/ 294406 w 968649"/>
                <a:gd name="connsiteY47" fmla="*/ 211410 h 1331619"/>
                <a:gd name="connsiteX48" fmla="*/ 328950 w 968649"/>
                <a:gd name="connsiteY48" fmla="*/ 145497 h 1331619"/>
                <a:gd name="connsiteX49" fmla="*/ 384322 w 968649"/>
                <a:gd name="connsiteY49" fmla="*/ 118445 h 1331619"/>
                <a:gd name="connsiteX50" fmla="*/ 445600 w 968649"/>
                <a:gd name="connsiteY50" fmla="*/ 102761 h 1331619"/>
                <a:gd name="connsiteX51" fmla="*/ 483318 w 968649"/>
                <a:gd name="connsiteY51" fmla="*/ 85044 h 1331619"/>
                <a:gd name="connsiteX52" fmla="*/ 514052 w 968649"/>
                <a:gd name="connsiteY52" fmla="*/ 101364 h 1331619"/>
                <a:gd name="connsiteX53" fmla="*/ 529991 w 968649"/>
                <a:gd name="connsiteY53" fmla="*/ 123271 h 1331619"/>
                <a:gd name="connsiteX54" fmla="*/ 552914 w 968649"/>
                <a:gd name="connsiteY54" fmla="*/ 127716 h 1331619"/>
                <a:gd name="connsiteX55" fmla="*/ 603461 w 968649"/>
                <a:gd name="connsiteY55" fmla="*/ 115715 h 1331619"/>
                <a:gd name="connsiteX56" fmla="*/ 717189 w 968649"/>
                <a:gd name="connsiteY56" fmla="*/ 107777 h 1331619"/>
                <a:gd name="connsiteX57" fmla="*/ 765957 w 968649"/>
                <a:gd name="connsiteY57" fmla="*/ 117874 h 1331619"/>
                <a:gd name="connsiteX58" fmla="*/ 875812 w 968649"/>
                <a:gd name="connsiteY58" fmla="*/ 134194 h 1331619"/>
                <a:gd name="connsiteX59" fmla="*/ 904133 w 968649"/>
                <a:gd name="connsiteY59" fmla="*/ 135019 h 1331619"/>
                <a:gd name="connsiteX60" fmla="*/ 968649 w 968649"/>
                <a:gd name="connsiteY60" fmla="*/ 235730 h 1331619"/>
                <a:gd name="connsiteX61" fmla="*/ 956013 w 968649"/>
                <a:gd name="connsiteY61" fmla="*/ 255733 h 1331619"/>
                <a:gd name="connsiteX62" fmla="*/ 892893 w 968649"/>
                <a:gd name="connsiteY62" fmla="*/ 260178 h 1331619"/>
                <a:gd name="connsiteX63" fmla="*/ 829266 w 968649"/>
                <a:gd name="connsiteY63" fmla="*/ 247097 h 1331619"/>
                <a:gd name="connsiteX64" fmla="*/ 823933 w 968649"/>
                <a:gd name="connsiteY64" fmla="*/ 260623 h 1331619"/>
                <a:gd name="connsiteX65" fmla="*/ 821456 w 968649"/>
                <a:gd name="connsiteY65" fmla="*/ 297072 h 1331619"/>
                <a:gd name="connsiteX66" fmla="*/ 757194 w 968649"/>
                <a:gd name="connsiteY66" fmla="*/ 422866 h 1331619"/>
                <a:gd name="connsiteX67" fmla="*/ 709760 w 968649"/>
                <a:gd name="connsiteY67" fmla="*/ 426231 h 1331619"/>
                <a:gd name="connsiteX68" fmla="*/ 692234 w 968649"/>
                <a:gd name="connsiteY68" fmla="*/ 429978 h 1331619"/>
                <a:gd name="connsiteX69" fmla="*/ 696043 w 968649"/>
                <a:gd name="connsiteY69" fmla="*/ 448266 h 1331619"/>
                <a:gd name="connsiteX70" fmla="*/ 803739 w 968649"/>
                <a:gd name="connsiteY70" fmla="*/ 526689 h 1331619"/>
                <a:gd name="connsiteX71" fmla="*/ 877463 w 968649"/>
                <a:gd name="connsiteY71" fmla="*/ 603842 h 1331619"/>
                <a:gd name="connsiteX72" fmla="*/ 887433 w 968649"/>
                <a:gd name="connsiteY72" fmla="*/ 778595 h 1331619"/>
                <a:gd name="connsiteX73" fmla="*/ 855365 w 968649"/>
                <a:gd name="connsiteY73" fmla="*/ 825966 h 1331619"/>
                <a:gd name="connsiteX74" fmla="*/ 835871 w 968649"/>
                <a:gd name="connsiteY74" fmla="*/ 817012 h 1331619"/>
                <a:gd name="connsiteX75" fmla="*/ 796183 w 968649"/>
                <a:gd name="connsiteY75" fmla="*/ 790723 h 1331619"/>
                <a:gd name="connsiteX76" fmla="*/ 757258 w 968649"/>
                <a:gd name="connsiteY76" fmla="*/ 780246 h 1331619"/>
                <a:gd name="connsiteX77" fmla="*/ 724047 w 968649"/>
                <a:gd name="connsiteY77" fmla="*/ 785643 h 1331619"/>
                <a:gd name="connsiteX78" fmla="*/ 691916 w 968649"/>
                <a:gd name="connsiteY78" fmla="*/ 800058 h 1331619"/>
                <a:gd name="connsiteX79" fmla="*/ 698774 w 968649"/>
                <a:gd name="connsiteY79" fmla="*/ 822029 h 1331619"/>
                <a:gd name="connsiteX80" fmla="*/ 736493 w 968649"/>
                <a:gd name="connsiteY80" fmla="*/ 828696 h 1331619"/>
                <a:gd name="connsiteX81" fmla="*/ 792437 w 968649"/>
                <a:gd name="connsiteY81" fmla="*/ 831046 h 1331619"/>
                <a:gd name="connsiteX82" fmla="*/ 844697 w 968649"/>
                <a:gd name="connsiteY82" fmla="*/ 890101 h 1331619"/>
                <a:gd name="connsiteX83" fmla="*/ 882543 w 968649"/>
                <a:gd name="connsiteY83" fmla="*/ 997162 h 1331619"/>
                <a:gd name="connsiteX84" fmla="*/ 908578 w 968649"/>
                <a:gd name="connsiteY84" fmla="*/ 1093874 h 1331619"/>
                <a:gd name="connsiteX85" fmla="*/ 900323 w 968649"/>
                <a:gd name="connsiteY85" fmla="*/ 1108733 h 133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968649" h="1331619">
                  <a:moveTo>
                    <a:pt x="900450" y="1108860"/>
                  </a:moveTo>
                  <a:cubicBezTo>
                    <a:pt x="901847" y="1138133"/>
                    <a:pt x="886289" y="1150071"/>
                    <a:pt x="861652" y="1153374"/>
                  </a:cubicBezTo>
                  <a:cubicBezTo>
                    <a:pt x="847999" y="1155215"/>
                    <a:pt x="837267" y="1149881"/>
                    <a:pt x="838411" y="1134704"/>
                  </a:cubicBezTo>
                  <a:cubicBezTo>
                    <a:pt x="840315" y="1109114"/>
                    <a:pt x="803866" y="1077744"/>
                    <a:pt x="848571" y="1057488"/>
                  </a:cubicBezTo>
                  <a:cubicBezTo>
                    <a:pt x="855810" y="1054186"/>
                    <a:pt x="851047" y="1039962"/>
                    <a:pt x="846221" y="1031516"/>
                  </a:cubicBezTo>
                  <a:cubicBezTo>
                    <a:pt x="838284" y="1017546"/>
                    <a:pt x="826727" y="1012212"/>
                    <a:pt x="811360" y="1011577"/>
                  </a:cubicBezTo>
                  <a:cubicBezTo>
                    <a:pt x="741255" y="1008910"/>
                    <a:pt x="688106" y="1043518"/>
                    <a:pt x="645053" y="1098890"/>
                  </a:cubicBezTo>
                  <a:cubicBezTo>
                    <a:pt x="627908" y="1120925"/>
                    <a:pt x="601492" y="1132038"/>
                    <a:pt x="588030" y="1157819"/>
                  </a:cubicBezTo>
                  <a:cubicBezTo>
                    <a:pt x="589300" y="1163914"/>
                    <a:pt x="588093" y="1169439"/>
                    <a:pt x="584601" y="1174392"/>
                  </a:cubicBezTo>
                  <a:cubicBezTo>
                    <a:pt x="546311" y="1184171"/>
                    <a:pt x="543643" y="1228367"/>
                    <a:pt x="519704" y="1251989"/>
                  </a:cubicBezTo>
                  <a:cubicBezTo>
                    <a:pt x="507449" y="1263927"/>
                    <a:pt x="497225" y="1278279"/>
                    <a:pt x="483191" y="1288121"/>
                  </a:cubicBezTo>
                  <a:cubicBezTo>
                    <a:pt x="472904" y="1293328"/>
                    <a:pt x="460014" y="1294281"/>
                    <a:pt x="455188" y="1308314"/>
                  </a:cubicBezTo>
                  <a:cubicBezTo>
                    <a:pt x="441154" y="1322475"/>
                    <a:pt x="427185" y="1337080"/>
                    <a:pt x="405214" y="1329587"/>
                  </a:cubicBezTo>
                  <a:cubicBezTo>
                    <a:pt x="385655" y="1327364"/>
                    <a:pt x="370670" y="1318855"/>
                    <a:pt x="369273" y="1295487"/>
                  </a:cubicBezTo>
                  <a:cubicBezTo>
                    <a:pt x="367812" y="1272119"/>
                    <a:pt x="383052" y="1266404"/>
                    <a:pt x="400832" y="1263546"/>
                  </a:cubicBezTo>
                  <a:cubicBezTo>
                    <a:pt x="422359" y="1260118"/>
                    <a:pt x="420390" y="1251926"/>
                    <a:pt x="408833" y="1234336"/>
                  </a:cubicBezTo>
                  <a:cubicBezTo>
                    <a:pt x="378861" y="1188807"/>
                    <a:pt x="389783" y="1143721"/>
                    <a:pt x="433535" y="1120099"/>
                  </a:cubicBezTo>
                  <a:cubicBezTo>
                    <a:pt x="449600" y="1111400"/>
                    <a:pt x="441409" y="1102319"/>
                    <a:pt x="432201" y="1097303"/>
                  </a:cubicBezTo>
                  <a:cubicBezTo>
                    <a:pt x="389339" y="1074062"/>
                    <a:pt x="361906" y="1033993"/>
                    <a:pt x="333776" y="994813"/>
                  </a:cubicBezTo>
                  <a:cubicBezTo>
                    <a:pt x="316758" y="971128"/>
                    <a:pt x="299740" y="977795"/>
                    <a:pt x="281642" y="992337"/>
                  </a:cubicBezTo>
                  <a:cubicBezTo>
                    <a:pt x="243479" y="1023007"/>
                    <a:pt x="247226" y="1020912"/>
                    <a:pt x="227160" y="977414"/>
                  </a:cubicBezTo>
                  <a:cubicBezTo>
                    <a:pt x="212491" y="945600"/>
                    <a:pt x="193504" y="915946"/>
                    <a:pt x="178391" y="883687"/>
                  </a:cubicBezTo>
                  <a:cubicBezTo>
                    <a:pt x="165946" y="857018"/>
                    <a:pt x="105557" y="857843"/>
                    <a:pt x="62377" y="879497"/>
                  </a:cubicBezTo>
                  <a:cubicBezTo>
                    <a:pt x="62377" y="876766"/>
                    <a:pt x="62377" y="874036"/>
                    <a:pt x="62377" y="871305"/>
                  </a:cubicBezTo>
                  <a:cubicBezTo>
                    <a:pt x="56916" y="862161"/>
                    <a:pt x="47772" y="850731"/>
                    <a:pt x="53995" y="841714"/>
                  </a:cubicBezTo>
                  <a:cubicBezTo>
                    <a:pt x="76284" y="809329"/>
                    <a:pt x="64028" y="780055"/>
                    <a:pt x="50884" y="749893"/>
                  </a:cubicBezTo>
                  <a:cubicBezTo>
                    <a:pt x="44343" y="734843"/>
                    <a:pt x="49423" y="723603"/>
                    <a:pt x="62314" y="715793"/>
                  </a:cubicBezTo>
                  <a:cubicBezTo>
                    <a:pt x="62314" y="710332"/>
                    <a:pt x="62314" y="704934"/>
                    <a:pt x="62314" y="699473"/>
                  </a:cubicBezTo>
                  <a:cubicBezTo>
                    <a:pt x="66314" y="678137"/>
                    <a:pt x="76538" y="657944"/>
                    <a:pt x="51074" y="639910"/>
                  </a:cubicBezTo>
                  <a:cubicBezTo>
                    <a:pt x="39453" y="631655"/>
                    <a:pt x="44279" y="609049"/>
                    <a:pt x="54693" y="595206"/>
                  </a:cubicBezTo>
                  <a:cubicBezTo>
                    <a:pt x="73807" y="569742"/>
                    <a:pt x="80728" y="539834"/>
                    <a:pt x="84856" y="508528"/>
                  </a:cubicBezTo>
                  <a:cubicBezTo>
                    <a:pt x="89111" y="476270"/>
                    <a:pt x="95016" y="444901"/>
                    <a:pt x="106573" y="414103"/>
                  </a:cubicBezTo>
                  <a:cubicBezTo>
                    <a:pt x="120099" y="378035"/>
                    <a:pt x="109113" y="360318"/>
                    <a:pt x="74887" y="347808"/>
                  </a:cubicBezTo>
                  <a:cubicBezTo>
                    <a:pt x="45803" y="337204"/>
                    <a:pt x="27452" y="312248"/>
                    <a:pt x="11895" y="285896"/>
                  </a:cubicBezTo>
                  <a:cubicBezTo>
                    <a:pt x="2052" y="269195"/>
                    <a:pt x="13990" y="255098"/>
                    <a:pt x="23833" y="242335"/>
                  </a:cubicBezTo>
                  <a:cubicBezTo>
                    <a:pt x="31961" y="233191"/>
                    <a:pt x="28722" y="220236"/>
                    <a:pt x="33358" y="209949"/>
                  </a:cubicBezTo>
                  <a:cubicBezTo>
                    <a:pt x="46692" y="196487"/>
                    <a:pt x="56535" y="179977"/>
                    <a:pt x="66822" y="164928"/>
                  </a:cubicBezTo>
                  <a:cubicBezTo>
                    <a:pt x="60409" y="169436"/>
                    <a:pt x="56535" y="175786"/>
                    <a:pt x="50820" y="179914"/>
                  </a:cubicBezTo>
                  <a:cubicBezTo>
                    <a:pt x="44470" y="183978"/>
                    <a:pt x="37802" y="186899"/>
                    <a:pt x="30183" y="186708"/>
                  </a:cubicBezTo>
                  <a:cubicBezTo>
                    <a:pt x="1798" y="181501"/>
                    <a:pt x="16276" y="152355"/>
                    <a:pt x="5989" y="136988"/>
                  </a:cubicBezTo>
                  <a:cubicBezTo>
                    <a:pt x="-15347" y="77107"/>
                    <a:pt x="23071" y="4399"/>
                    <a:pt x="77744" y="144"/>
                  </a:cubicBezTo>
                  <a:cubicBezTo>
                    <a:pt x="95778" y="-1253"/>
                    <a:pt x="105684" y="7637"/>
                    <a:pt x="119083" y="20591"/>
                  </a:cubicBezTo>
                  <a:cubicBezTo>
                    <a:pt x="156675" y="56850"/>
                    <a:pt x="174137" y="110508"/>
                    <a:pt x="214269" y="143528"/>
                  </a:cubicBezTo>
                  <a:cubicBezTo>
                    <a:pt x="220428" y="138638"/>
                    <a:pt x="219539" y="133178"/>
                    <a:pt x="218841" y="127844"/>
                  </a:cubicBezTo>
                  <a:cubicBezTo>
                    <a:pt x="212110" y="77488"/>
                    <a:pt x="241320" y="42690"/>
                    <a:pt x="288310" y="44849"/>
                  </a:cubicBezTo>
                  <a:cubicBezTo>
                    <a:pt x="297708" y="45293"/>
                    <a:pt x="305518" y="48786"/>
                    <a:pt x="312059" y="55771"/>
                  </a:cubicBezTo>
                  <a:cubicBezTo>
                    <a:pt x="330029" y="74821"/>
                    <a:pt x="336570" y="130891"/>
                    <a:pt x="323806" y="154768"/>
                  </a:cubicBezTo>
                  <a:cubicBezTo>
                    <a:pt x="313837" y="173500"/>
                    <a:pt x="309455" y="195598"/>
                    <a:pt x="294406" y="211410"/>
                  </a:cubicBezTo>
                  <a:cubicBezTo>
                    <a:pt x="311234" y="192614"/>
                    <a:pt x="318473" y="167849"/>
                    <a:pt x="328950" y="145497"/>
                  </a:cubicBezTo>
                  <a:cubicBezTo>
                    <a:pt x="341714" y="118318"/>
                    <a:pt x="361081" y="110825"/>
                    <a:pt x="384322" y="118445"/>
                  </a:cubicBezTo>
                  <a:cubicBezTo>
                    <a:pt x="409151" y="126573"/>
                    <a:pt x="427820" y="123526"/>
                    <a:pt x="445600" y="102761"/>
                  </a:cubicBezTo>
                  <a:cubicBezTo>
                    <a:pt x="454998" y="91839"/>
                    <a:pt x="469666" y="88473"/>
                    <a:pt x="483318" y="85044"/>
                  </a:cubicBezTo>
                  <a:cubicBezTo>
                    <a:pt x="495764" y="85806"/>
                    <a:pt x="503702" y="96157"/>
                    <a:pt x="514052" y="101364"/>
                  </a:cubicBezTo>
                  <a:cubicBezTo>
                    <a:pt x="522879" y="105745"/>
                    <a:pt x="525864" y="114889"/>
                    <a:pt x="529991" y="123271"/>
                  </a:cubicBezTo>
                  <a:cubicBezTo>
                    <a:pt x="535770" y="135019"/>
                    <a:pt x="543643" y="140544"/>
                    <a:pt x="552914" y="127716"/>
                  </a:cubicBezTo>
                  <a:cubicBezTo>
                    <a:pt x="566948" y="108476"/>
                    <a:pt x="586506" y="111333"/>
                    <a:pt x="603461" y="115715"/>
                  </a:cubicBezTo>
                  <a:cubicBezTo>
                    <a:pt x="642640" y="125875"/>
                    <a:pt x="679724" y="118763"/>
                    <a:pt x="717189" y="107777"/>
                  </a:cubicBezTo>
                  <a:cubicBezTo>
                    <a:pt x="734398" y="102697"/>
                    <a:pt x="749764" y="107333"/>
                    <a:pt x="765957" y="117874"/>
                  </a:cubicBezTo>
                  <a:cubicBezTo>
                    <a:pt x="799676" y="139782"/>
                    <a:pt x="835680" y="156165"/>
                    <a:pt x="875812" y="134194"/>
                  </a:cubicBezTo>
                  <a:cubicBezTo>
                    <a:pt x="885337" y="128923"/>
                    <a:pt x="894799" y="131400"/>
                    <a:pt x="904133" y="135019"/>
                  </a:cubicBezTo>
                  <a:cubicBezTo>
                    <a:pt x="937280" y="147846"/>
                    <a:pt x="968014" y="195789"/>
                    <a:pt x="968649" y="235730"/>
                  </a:cubicBezTo>
                  <a:cubicBezTo>
                    <a:pt x="967062" y="244303"/>
                    <a:pt x="960267" y="249066"/>
                    <a:pt x="956013" y="255733"/>
                  </a:cubicBezTo>
                  <a:cubicBezTo>
                    <a:pt x="929724" y="296754"/>
                    <a:pt x="924453" y="298342"/>
                    <a:pt x="892893" y="260178"/>
                  </a:cubicBezTo>
                  <a:cubicBezTo>
                    <a:pt x="873463" y="236683"/>
                    <a:pt x="849714" y="255797"/>
                    <a:pt x="829266" y="247097"/>
                  </a:cubicBezTo>
                  <a:cubicBezTo>
                    <a:pt x="825774" y="245637"/>
                    <a:pt x="823678" y="255098"/>
                    <a:pt x="823933" y="260623"/>
                  </a:cubicBezTo>
                  <a:cubicBezTo>
                    <a:pt x="824567" y="273005"/>
                    <a:pt x="819297" y="285642"/>
                    <a:pt x="821456" y="297072"/>
                  </a:cubicBezTo>
                  <a:cubicBezTo>
                    <a:pt x="833077" y="359048"/>
                    <a:pt x="794977" y="390671"/>
                    <a:pt x="757194" y="422866"/>
                  </a:cubicBezTo>
                  <a:cubicBezTo>
                    <a:pt x="742208" y="435629"/>
                    <a:pt x="725889" y="429216"/>
                    <a:pt x="709760" y="426231"/>
                  </a:cubicBezTo>
                  <a:cubicBezTo>
                    <a:pt x="703537" y="425088"/>
                    <a:pt x="696425" y="423628"/>
                    <a:pt x="692234" y="429978"/>
                  </a:cubicBezTo>
                  <a:cubicBezTo>
                    <a:pt x="687725" y="436709"/>
                    <a:pt x="693313" y="442297"/>
                    <a:pt x="696043" y="448266"/>
                  </a:cubicBezTo>
                  <a:cubicBezTo>
                    <a:pt x="718014" y="496463"/>
                    <a:pt x="746589" y="528530"/>
                    <a:pt x="803739" y="526689"/>
                  </a:cubicBezTo>
                  <a:cubicBezTo>
                    <a:pt x="847999" y="525292"/>
                    <a:pt x="873209" y="556915"/>
                    <a:pt x="877463" y="603842"/>
                  </a:cubicBezTo>
                  <a:cubicBezTo>
                    <a:pt x="882734" y="661881"/>
                    <a:pt x="891497" y="719603"/>
                    <a:pt x="887433" y="778595"/>
                  </a:cubicBezTo>
                  <a:cubicBezTo>
                    <a:pt x="885654" y="804122"/>
                    <a:pt x="878987" y="820187"/>
                    <a:pt x="855365" y="825966"/>
                  </a:cubicBezTo>
                  <a:cubicBezTo>
                    <a:pt x="847364" y="826728"/>
                    <a:pt x="841776" y="821394"/>
                    <a:pt x="835871" y="817012"/>
                  </a:cubicBezTo>
                  <a:cubicBezTo>
                    <a:pt x="825139" y="803868"/>
                    <a:pt x="812629" y="793835"/>
                    <a:pt x="796183" y="790723"/>
                  </a:cubicBezTo>
                  <a:cubicBezTo>
                    <a:pt x="782912" y="788691"/>
                    <a:pt x="772625" y="773387"/>
                    <a:pt x="757258" y="780246"/>
                  </a:cubicBezTo>
                  <a:cubicBezTo>
                    <a:pt x="746716" y="785834"/>
                    <a:pt x="735540" y="785961"/>
                    <a:pt x="724047" y="785643"/>
                  </a:cubicBezTo>
                  <a:cubicBezTo>
                    <a:pt x="711728" y="785326"/>
                    <a:pt x="697504" y="783484"/>
                    <a:pt x="691916" y="800058"/>
                  </a:cubicBezTo>
                  <a:cubicBezTo>
                    <a:pt x="689122" y="808313"/>
                    <a:pt x="693059" y="816060"/>
                    <a:pt x="698774" y="822029"/>
                  </a:cubicBezTo>
                  <a:cubicBezTo>
                    <a:pt x="709887" y="833649"/>
                    <a:pt x="723984" y="838793"/>
                    <a:pt x="736493" y="828696"/>
                  </a:cubicBezTo>
                  <a:cubicBezTo>
                    <a:pt x="756940" y="812250"/>
                    <a:pt x="772942" y="824124"/>
                    <a:pt x="792437" y="831046"/>
                  </a:cubicBezTo>
                  <a:cubicBezTo>
                    <a:pt x="821329" y="841269"/>
                    <a:pt x="833648" y="861081"/>
                    <a:pt x="844697" y="890101"/>
                  </a:cubicBezTo>
                  <a:cubicBezTo>
                    <a:pt x="858159" y="925471"/>
                    <a:pt x="868637" y="961983"/>
                    <a:pt x="882543" y="997162"/>
                  </a:cubicBezTo>
                  <a:cubicBezTo>
                    <a:pt x="883114" y="1031897"/>
                    <a:pt x="893148" y="1063711"/>
                    <a:pt x="908578" y="1093874"/>
                  </a:cubicBezTo>
                  <a:cubicBezTo>
                    <a:pt x="908134" y="1100287"/>
                    <a:pt x="905086" y="1105113"/>
                    <a:pt x="900323" y="11087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19" name="Полилиния: фигура 418">
              <a:extLst>
                <a:ext uri="{FF2B5EF4-FFF2-40B4-BE49-F238E27FC236}">
                  <a16:creationId xmlns="" xmlns:a16="http://schemas.microsoft.com/office/drawing/2014/main" id="{C218DDC9-1B66-412A-8D79-5FFA9310D128}"/>
                </a:ext>
              </a:extLst>
            </p:cNvPr>
            <p:cNvSpPr/>
            <p:nvPr/>
          </p:nvSpPr>
          <p:spPr>
            <a:xfrm>
              <a:off x="7643348" y="3560312"/>
              <a:ext cx="689775" cy="1615718"/>
            </a:xfrm>
            <a:custGeom>
              <a:avLst/>
              <a:gdLst>
                <a:gd name="connsiteX0" fmla="*/ 464078 w 689775"/>
                <a:gd name="connsiteY0" fmla="*/ 238466 h 1615718"/>
                <a:gd name="connsiteX1" fmla="*/ 499892 w 689775"/>
                <a:gd name="connsiteY1" fmla="*/ 284631 h 1615718"/>
                <a:gd name="connsiteX2" fmla="*/ 426549 w 689775"/>
                <a:gd name="connsiteY2" fmla="*/ 321588 h 1615718"/>
                <a:gd name="connsiteX3" fmla="*/ 412516 w 689775"/>
                <a:gd name="connsiteY3" fmla="*/ 315873 h 1615718"/>
                <a:gd name="connsiteX4" fmla="*/ 331744 w 689775"/>
                <a:gd name="connsiteY4" fmla="*/ 262596 h 1615718"/>
                <a:gd name="connsiteX5" fmla="*/ 311487 w 689775"/>
                <a:gd name="connsiteY5" fmla="*/ 249007 h 1615718"/>
                <a:gd name="connsiteX6" fmla="*/ 305391 w 689775"/>
                <a:gd name="connsiteY6" fmla="*/ 274852 h 1615718"/>
                <a:gd name="connsiteX7" fmla="*/ 304439 w 689775"/>
                <a:gd name="connsiteY7" fmla="*/ 319492 h 1615718"/>
                <a:gd name="connsiteX8" fmla="*/ 347301 w 689775"/>
                <a:gd name="connsiteY8" fmla="*/ 379437 h 1615718"/>
                <a:gd name="connsiteX9" fmla="*/ 425152 w 689775"/>
                <a:gd name="connsiteY9" fmla="*/ 394804 h 1615718"/>
                <a:gd name="connsiteX10" fmla="*/ 439884 w 689775"/>
                <a:gd name="connsiteY10" fmla="*/ 404773 h 1615718"/>
                <a:gd name="connsiteX11" fmla="*/ 429280 w 689775"/>
                <a:gd name="connsiteY11" fmla="*/ 420013 h 1615718"/>
                <a:gd name="connsiteX12" fmla="*/ 397657 w 689775"/>
                <a:gd name="connsiteY12" fmla="*/ 433539 h 1615718"/>
                <a:gd name="connsiteX13" fmla="*/ 366351 w 689775"/>
                <a:gd name="connsiteY13" fmla="*/ 469099 h 1615718"/>
                <a:gd name="connsiteX14" fmla="*/ 385084 w 689775"/>
                <a:gd name="connsiteY14" fmla="*/ 522312 h 1615718"/>
                <a:gd name="connsiteX15" fmla="*/ 410294 w 689775"/>
                <a:gd name="connsiteY15" fmla="*/ 540537 h 1615718"/>
                <a:gd name="connsiteX16" fmla="*/ 476524 w 689775"/>
                <a:gd name="connsiteY16" fmla="*/ 627405 h 1615718"/>
                <a:gd name="connsiteX17" fmla="*/ 452458 w 689775"/>
                <a:gd name="connsiteY17" fmla="*/ 659600 h 1615718"/>
                <a:gd name="connsiteX18" fmla="*/ 377210 w 689775"/>
                <a:gd name="connsiteY18" fmla="*/ 641820 h 1615718"/>
                <a:gd name="connsiteX19" fmla="*/ 292946 w 689775"/>
                <a:gd name="connsiteY19" fmla="*/ 594830 h 1615718"/>
                <a:gd name="connsiteX20" fmla="*/ 337396 w 689775"/>
                <a:gd name="connsiteY20" fmla="*/ 686016 h 1615718"/>
                <a:gd name="connsiteX21" fmla="*/ 456204 w 689775"/>
                <a:gd name="connsiteY21" fmla="*/ 728561 h 1615718"/>
                <a:gd name="connsiteX22" fmla="*/ 639592 w 689775"/>
                <a:gd name="connsiteY22" fmla="*/ 745580 h 1615718"/>
                <a:gd name="connsiteX23" fmla="*/ 663912 w 689775"/>
                <a:gd name="connsiteY23" fmla="*/ 837655 h 1615718"/>
                <a:gd name="connsiteX24" fmla="*/ 619844 w 689775"/>
                <a:gd name="connsiteY24" fmla="*/ 900901 h 1615718"/>
                <a:gd name="connsiteX25" fmla="*/ 606000 w 689775"/>
                <a:gd name="connsiteY25" fmla="*/ 889090 h 1615718"/>
                <a:gd name="connsiteX26" fmla="*/ 586760 w 689775"/>
                <a:gd name="connsiteY26" fmla="*/ 821081 h 1615718"/>
                <a:gd name="connsiteX27" fmla="*/ 484779 w 689775"/>
                <a:gd name="connsiteY27" fmla="*/ 789014 h 1615718"/>
                <a:gd name="connsiteX28" fmla="*/ 429216 w 689775"/>
                <a:gd name="connsiteY28" fmla="*/ 782536 h 1615718"/>
                <a:gd name="connsiteX29" fmla="*/ 405086 w 689775"/>
                <a:gd name="connsiteY29" fmla="*/ 769710 h 1615718"/>
                <a:gd name="connsiteX30" fmla="*/ 405785 w 689775"/>
                <a:gd name="connsiteY30" fmla="*/ 798983 h 1615718"/>
                <a:gd name="connsiteX31" fmla="*/ 447885 w 689775"/>
                <a:gd name="connsiteY31" fmla="*/ 830098 h 1615718"/>
                <a:gd name="connsiteX32" fmla="*/ 543389 w 689775"/>
                <a:gd name="connsiteY32" fmla="*/ 911950 h 1615718"/>
                <a:gd name="connsiteX33" fmla="*/ 581680 w 689775"/>
                <a:gd name="connsiteY33" fmla="*/ 975705 h 1615718"/>
                <a:gd name="connsiteX34" fmla="*/ 548977 w 689775"/>
                <a:gd name="connsiteY34" fmla="*/ 1030124 h 1615718"/>
                <a:gd name="connsiteX35" fmla="*/ 520148 w 689775"/>
                <a:gd name="connsiteY35" fmla="*/ 1043396 h 1615718"/>
                <a:gd name="connsiteX36" fmla="*/ 548088 w 689775"/>
                <a:gd name="connsiteY36" fmla="*/ 1062890 h 1615718"/>
                <a:gd name="connsiteX37" fmla="*/ 596158 w 689775"/>
                <a:gd name="connsiteY37" fmla="*/ 1134201 h 1615718"/>
                <a:gd name="connsiteX38" fmla="*/ 624352 w 689775"/>
                <a:gd name="connsiteY38" fmla="*/ 1320194 h 1615718"/>
                <a:gd name="connsiteX39" fmla="*/ 661753 w 689775"/>
                <a:gd name="connsiteY39" fmla="*/ 1508472 h 1615718"/>
                <a:gd name="connsiteX40" fmla="*/ 673310 w 689775"/>
                <a:gd name="connsiteY40" fmla="*/ 1554891 h 1615718"/>
                <a:gd name="connsiteX41" fmla="*/ 685248 w 689775"/>
                <a:gd name="connsiteY41" fmla="*/ 1602262 h 1615718"/>
                <a:gd name="connsiteX42" fmla="*/ 639719 w 689775"/>
                <a:gd name="connsiteY42" fmla="*/ 1613438 h 1615718"/>
                <a:gd name="connsiteX43" fmla="*/ 592665 w 689775"/>
                <a:gd name="connsiteY43" fmla="*/ 1581116 h 1615718"/>
                <a:gd name="connsiteX44" fmla="*/ 518815 w 689775"/>
                <a:gd name="connsiteY44" fmla="*/ 1508091 h 1615718"/>
                <a:gd name="connsiteX45" fmla="*/ 378480 w 689775"/>
                <a:gd name="connsiteY45" fmla="*/ 1449290 h 1615718"/>
                <a:gd name="connsiteX46" fmla="*/ 349651 w 689775"/>
                <a:gd name="connsiteY46" fmla="*/ 1412587 h 1615718"/>
                <a:gd name="connsiteX47" fmla="*/ 414231 w 689775"/>
                <a:gd name="connsiteY47" fmla="*/ 1338291 h 1615718"/>
                <a:gd name="connsiteX48" fmla="*/ 530182 w 689775"/>
                <a:gd name="connsiteY48" fmla="*/ 1401792 h 1615718"/>
                <a:gd name="connsiteX49" fmla="*/ 505289 w 689775"/>
                <a:gd name="connsiteY49" fmla="*/ 1353531 h 1615718"/>
                <a:gd name="connsiteX50" fmla="*/ 422866 w 689775"/>
                <a:gd name="connsiteY50" fmla="*/ 1260503 h 1615718"/>
                <a:gd name="connsiteX51" fmla="*/ 413976 w 689775"/>
                <a:gd name="connsiteY51" fmla="*/ 1137757 h 1615718"/>
                <a:gd name="connsiteX52" fmla="*/ 397149 w 689775"/>
                <a:gd name="connsiteY52" fmla="*/ 1012090 h 1615718"/>
                <a:gd name="connsiteX53" fmla="*/ 362922 w 689775"/>
                <a:gd name="connsiteY53" fmla="*/ 991706 h 1615718"/>
                <a:gd name="connsiteX54" fmla="*/ 338031 w 689775"/>
                <a:gd name="connsiteY54" fmla="*/ 1017424 h 1615718"/>
                <a:gd name="connsiteX55" fmla="*/ 302280 w 689775"/>
                <a:gd name="connsiteY55" fmla="*/ 1053175 h 1615718"/>
                <a:gd name="connsiteX56" fmla="*/ 189948 w 689775"/>
                <a:gd name="connsiteY56" fmla="*/ 1065240 h 1615718"/>
                <a:gd name="connsiteX57" fmla="*/ 101620 w 689775"/>
                <a:gd name="connsiteY57" fmla="*/ 1082194 h 1615718"/>
                <a:gd name="connsiteX58" fmla="*/ 53614 w 689775"/>
                <a:gd name="connsiteY58" fmla="*/ 1080226 h 1615718"/>
                <a:gd name="connsiteX59" fmla="*/ 28404 w 689775"/>
                <a:gd name="connsiteY59" fmla="*/ 1035713 h 1615718"/>
                <a:gd name="connsiteX60" fmla="*/ 75331 w 689775"/>
                <a:gd name="connsiteY60" fmla="*/ 835496 h 1615718"/>
                <a:gd name="connsiteX61" fmla="*/ 81236 w 689775"/>
                <a:gd name="connsiteY61" fmla="*/ 803809 h 1615718"/>
                <a:gd name="connsiteX62" fmla="*/ 147213 w 689775"/>
                <a:gd name="connsiteY62" fmla="*/ 704177 h 1615718"/>
                <a:gd name="connsiteX63" fmla="*/ 130322 w 689775"/>
                <a:gd name="connsiteY63" fmla="*/ 673316 h 1615718"/>
                <a:gd name="connsiteX64" fmla="*/ 75395 w 689775"/>
                <a:gd name="connsiteY64" fmla="*/ 589305 h 1615718"/>
                <a:gd name="connsiteX65" fmla="*/ 97620 w 689775"/>
                <a:gd name="connsiteY65" fmla="*/ 433856 h 1615718"/>
                <a:gd name="connsiteX66" fmla="*/ 91523 w 689775"/>
                <a:gd name="connsiteY66" fmla="*/ 205573 h 1615718"/>
                <a:gd name="connsiteX67" fmla="*/ 59075 w 689775"/>
                <a:gd name="connsiteY67" fmla="*/ 245705 h 1615718"/>
                <a:gd name="connsiteX68" fmla="*/ 3195 w 689775"/>
                <a:gd name="connsiteY68" fmla="*/ 146835 h 1615718"/>
                <a:gd name="connsiteX69" fmla="*/ 62377 w 689775"/>
                <a:gd name="connsiteY69" fmla="*/ 86954 h 1615718"/>
                <a:gd name="connsiteX70" fmla="*/ 89428 w 689775"/>
                <a:gd name="connsiteY70" fmla="*/ 52093 h 1615718"/>
                <a:gd name="connsiteX71" fmla="*/ 93683 w 689775"/>
                <a:gd name="connsiteY71" fmla="*/ 19961 h 1615718"/>
                <a:gd name="connsiteX72" fmla="*/ 123908 w 689775"/>
                <a:gd name="connsiteY72" fmla="*/ 340 h 1615718"/>
                <a:gd name="connsiteX73" fmla="*/ 145562 w 689775"/>
                <a:gd name="connsiteY73" fmla="*/ 25169 h 1615718"/>
                <a:gd name="connsiteX74" fmla="*/ 138259 w 689775"/>
                <a:gd name="connsiteY74" fmla="*/ 93177 h 1615718"/>
                <a:gd name="connsiteX75" fmla="*/ 170581 w 689775"/>
                <a:gd name="connsiteY75" fmla="*/ 139469 h 1615718"/>
                <a:gd name="connsiteX76" fmla="*/ 291866 w 689775"/>
                <a:gd name="connsiteY76" fmla="*/ 147343 h 1615718"/>
                <a:gd name="connsiteX77" fmla="*/ 329902 w 689775"/>
                <a:gd name="connsiteY77" fmla="*/ 171283 h 1615718"/>
                <a:gd name="connsiteX78" fmla="*/ 416008 w 689775"/>
                <a:gd name="connsiteY78" fmla="*/ 237831 h 1615718"/>
                <a:gd name="connsiteX79" fmla="*/ 459061 w 689775"/>
                <a:gd name="connsiteY79" fmla="*/ 239672 h 1615718"/>
                <a:gd name="connsiteX80" fmla="*/ 464269 w 689775"/>
                <a:gd name="connsiteY80" fmla="*/ 238784 h 161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689775" h="1615718">
                  <a:moveTo>
                    <a:pt x="464078" y="238466"/>
                  </a:moveTo>
                  <a:cubicBezTo>
                    <a:pt x="478810" y="251357"/>
                    <a:pt x="516973" y="244054"/>
                    <a:pt x="499892" y="284631"/>
                  </a:cubicBezTo>
                  <a:cubicBezTo>
                    <a:pt x="478429" y="335558"/>
                    <a:pt x="467316" y="340702"/>
                    <a:pt x="426549" y="321588"/>
                  </a:cubicBezTo>
                  <a:cubicBezTo>
                    <a:pt x="421914" y="319429"/>
                    <a:pt x="416771" y="315111"/>
                    <a:pt x="412516" y="315873"/>
                  </a:cubicBezTo>
                  <a:cubicBezTo>
                    <a:pt x="370860" y="323303"/>
                    <a:pt x="352254" y="291870"/>
                    <a:pt x="331744" y="262596"/>
                  </a:cubicBezTo>
                  <a:cubicBezTo>
                    <a:pt x="326854" y="255611"/>
                    <a:pt x="322600" y="243165"/>
                    <a:pt x="311487" y="249007"/>
                  </a:cubicBezTo>
                  <a:cubicBezTo>
                    <a:pt x="302026" y="254023"/>
                    <a:pt x="305455" y="265517"/>
                    <a:pt x="305391" y="274852"/>
                  </a:cubicBezTo>
                  <a:cubicBezTo>
                    <a:pt x="305328" y="289774"/>
                    <a:pt x="306217" y="304824"/>
                    <a:pt x="304439" y="319492"/>
                  </a:cubicBezTo>
                  <a:cubicBezTo>
                    <a:pt x="299169" y="364070"/>
                    <a:pt x="306281" y="378738"/>
                    <a:pt x="347301" y="379437"/>
                  </a:cubicBezTo>
                  <a:cubicBezTo>
                    <a:pt x="374860" y="379818"/>
                    <a:pt x="398292" y="395375"/>
                    <a:pt x="425152" y="394804"/>
                  </a:cubicBezTo>
                  <a:cubicBezTo>
                    <a:pt x="431375" y="394677"/>
                    <a:pt x="438741" y="396582"/>
                    <a:pt x="439884" y="404773"/>
                  </a:cubicBezTo>
                  <a:cubicBezTo>
                    <a:pt x="440900" y="412457"/>
                    <a:pt x="434995" y="417156"/>
                    <a:pt x="429280" y="420013"/>
                  </a:cubicBezTo>
                  <a:cubicBezTo>
                    <a:pt x="418993" y="425157"/>
                    <a:pt x="408579" y="430809"/>
                    <a:pt x="397657" y="433539"/>
                  </a:cubicBezTo>
                  <a:cubicBezTo>
                    <a:pt x="379369" y="438111"/>
                    <a:pt x="368257" y="448652"/>
                    <a:pt x="366351" y="469099"/>
                  </a:cubicBezTo>
                  <a:cubicBezTo>
                    <a:pt x="364383" y="490118"/>
                    <a:pt x="364256" y="510184"/>
                    <a:pt x="385084" y="522312"/>
                  </a:cubicBezTo>
                  <a:cubicBezTo>
                    <a:pt x="393910" y="527519"/>
                    <a:pt x="401911" y="534441"/>
                    <a:pt x="410294" y="540537"/>
                  </a:cubicBezTo>
                  <a:cubicBezTo>
                    <a:pt x="411881" y="541680"/>
                    <a:pt x="476079" y="625691"/>
                    <a:pt x="476524" y="627405"/>
                  </a:cubicBezTo>
                  <a:cubicBezTo>
                    <a:pt x="481604" y="649313"/>
                    <a:pt x="466808" y="658012"/>
                    <a:pt x="452458" y="659600"/>
                  </a:cubicBezTo>
                  <a:cubicBezTo>
                    <a:pt x="426359" y="662458"/>
                    <a:pt x="400387" y="663219"/>
                    <a:pt x="377210" y="641820"/>
                  </a:cubicBezTo>
                  <a:cubicBezTo>
                    <a:pt x="353588" y="619976"/>
                    <a:pt x="327045" y="601180"/>
                    <a:pt x="292946" y="594830"/>
                  </a:cubicBezTo>
                  <a:cubicBezTo>
                    <a:pt x="313329" y="622706"/>
                    <a:pt x="320695" y="656997"/>
                    <a:pt x="337396" y="686016"/>
                  </a:cubicBezTo>
                  <a:cubicBezTo>
                    <a:pt x="360256" y="725704"/>
                    <a:pt x="409785" y="740118"/>
                    <a:pt x="456204" y="728561"/>
                  </a:cubicBezTo>
                  <a:cubicBezTo>
                    <a:pt x="518371" y="713131"/>
                    <a:pt x="580156" y="704177"/>
                    <a:pt x="639592" y="745580"/>
                  </a:cubicBezTo>
                  <a:cubicBezTo>
                    <a:pt x="675343" y="770472"/>
                    <a:pt x="662896" y="806476"/>
                    <a:pt x="663912" y="837655"/>
                  </a:cubicBezTo>
                  <a:cubicBezTo>
                    <a:pt x="664865" y="866293"/>
                    <a:pt x="638703" y="883375"/>
                    <a:pt x="619844" y="900901"/>
                  </a:cubicBezTo>
                  <a:cubicBezTo>
                    <a:pt x="612033" y="908204"/>
                    <a:pt x="603905" y="896583"/>
                    <a:pt x="606000" y="889090"/>
                  </a:cubicBezTo>
                  <a:cubicBezTo>
                    <a:pt x="614065" y="861087"/>
                    <a:pt x="594126" y="843180"/>
                    <a:pt x="586760" y="821081"/>
                  </a:cubicBezTo>
                  <a:cubicBezTo>
                    <a:pt x="569044" y="767868"/>
                    <a:pt x="526435" y="753390"/>
                    <a:pt x="484779" y="789014"/>
                  </a:cubicBezTo>
                  <a:cubicBezTo>
                    <a:pt x="461094" y="809334"/>
                    <a:pt x="445028" y="817589"/>
                    <a:pt x="429216" y="782536"/>
                  </a:cubicBezTo>
                  <a:cubicBezTo>
                    <a:pt x="424771" y="772758"/>
                    <a:pt x="415945" y="762217"/>
                    <a:pt x="405086" y="769710"/>
                  </a:cubicBezTo>
                  <a:cubicBezTo>
                    <a:pt x="393974" y="777330"/>
                    <a:pt x="401594" y="789331"/>
                    <a:pt x="405785" y="798983"/>
                  </a:cubicBezTo>
                  <a:cubicBezTo>
                    <a:pt x="414103" y="818097"/>
                    <a:pt x="429597" y="828320"/>
                    <a:pt x="447885" y="830098"/>
                  </a:cubicBezTo>
                  <a:cubicBezTo>
                    <a:pt x="497034" y="834861"/>
                    <a:pt x="522434" y="870866"/>
                    <a:pt x="543389" y="911950"/>
                  </a:cubicBezTo>
                  <a:cubicBezTo>
                    <a:pt x="554693" y="934175"/>
                    <a:pt x="578124" y="946685"/>
                    <a:pt x="581680" y="975705"/>
                  </a:cubicBezTo>
                  <a:cubicBezTo>
                    <a:pt x="585363" y="1006058"/>
                    <a:pt x="588157" y="1030886"/>
                    <a:pt x="548977" y="1030124"/>
                  </a:cubicBezTo>
                  <a:cubicBezTo>
                    <a:pt x="537928" y="1029934"/>
                    <a:pt x="521672" y="1029108"/>
                    <a:pt x="520148" y="1043396"/>
                  </a:cubicBezTo>
                  <a:cubicBezTo>
                    <a:pt x="517926" y="1063081"/>
                    <a:pt x="537611" y="1058445"/>
                    <a:pt x="548088" y="1062890"/>
                  </a:cubicBezTo>
                  <a:cubicBezTo>
                    <a:pt x="578759" y="1075781"/>
                    <a:pt x="594253" y="1087465"/>
                    <a:pt x="596158" y="1134201"/>
                  </a:cubicBezTo>
                  <a:cubicBezTo>
                    <a:pt x="598634" y="1196051"/>
                    <a:pt x="593555" y="1270156"/>
                    <a:pt x="624352" y="1320194"/>
                  </a:cubicBezTo>
                  <a:cubicBezTo>
                    <a:pt x="662452" y="1382170"/>
                    <a:pt x="639021" y="1448591"/>
                    <a:pt x="661753" y="1508472"/>
                  </a:cubicBezTo>
                  <a:cubicBezTo>
                    <a:pt x="667151" y="1522633"/>
                    <a:pt x="664103" y="1540603"/>
                    <a:pt x="673310" y="1554891"/>
                  </a:cubicBezTo>
                  <a:cubicBezTo>
                    <a:pt x="682455" y="1569115"/>
                    <a:pt x="697313" y="1583974"/>
                    <a:pt x="685248" y="1602262"/>
                  </a:cubicBezTo>
                  <a:cubicBezTo>
                    <a:pt x="674644" y="1618264"/>
                    <a:pt x="656546" y="1617058"/>
                    <a:pt x="639719" y="1613438"/>
                  </a:cubicBezTo>
                  <a:cubicBezTo>
                    <a:pt x="611970" y="1622900"/>
                    <a:pt x="610953" y="1587530"/>
                    <a:pt x="592665" y="1581116"/>
                  </a:cubicBezTo>
                  <a:cubicBezTo>
                    <a:pt x="575076" y="1548604"/>
                    <a:pt x="548533" y="1522823"/>
                    <a:pt x="518815" y="1508091"/>
                  </a:cubicBezTo>
                  <a:cubicBezTo>
                    <a:pt x="473476" y="1485612"/>
                    <a:pt x="429724" y="1456529"/>
                    <a:pt x="378480" y="1449290"/>
                  </a:cubicBezTo>
                  <a:cubicBezTo>
                    <a:pt x="358858" y="1446496"/>
                    <a:pt x="350540" y="1432716"/>
                    <a:pt x="349651" y="1412587"/>
                  </a:cubicBezTo>
                  <a:cubicBezTo>
                    <a:pt x="347873" y="1371375"/>
                    <a:pt x="376258" y="1346610"/>
                    <a:pt x="414231" y="1338291"/>
                  </a:cubicBezTo>
                  <a:cubicBezTo>
                    <a:pt x="470872" y="1325909"/>
                    <a:pt x="502051" y="1356579"/>
                    <a:pt x="530182" y="1401792"/>
                  </a:cubicBezTo>
                  <a:cubicBezTo>
                    <a:pt x="532912" y="1377725"/>
                    <a:pt x="524085" y="1363057"/>
                    <a:pt x="505289" y="1353531"/>
                  </a:cubicBezTo>
                  <a:cubicBezTo>
                    <a:pt x="466808" y="1334100"/>
                    <a:pt x="442044" y="1296191"/>
                    <a:pt x="422866" y="1260503"/>
                  </a:cubicBezTo>
                  <a:cubicBezTo>
                    <a:pt x="404324" y="1225959"/>
                    <a:pt x="412262" y="1179223"/>
                    <a:pt x="413976" y="1137757"/>
                  </a:cubicBezTo>
                  <a:cubicBezTo>
                    <a:pt x="415691" y="1094513"/>
                    <a:pt x="409658" y="1052794"/>
                    <a:pt x="397149" y="1012090"/>
                  </a:cubicBezTo>
                  <a:cubicBezTo>
                    <a:pt x="392069" y="995580"/>
                    <a:pt x="377527" y="991770"/>
                    <a:pt x="362922" y="991706"/>
                  </a:cubicBezTo>
                  <a:cubicBezTo>
                    <a:pt x="347301" y="991580"/>
                    <a:pt x="340126" y="1002756"/>
                    <a:pt x="338031" y="1017424"/>
                  </a:cubicBezTo>
                  <a:cubicBezTo>
                    <a:pt x="334792" y="1040030"/>
                    <a:pt x="321394" y="1047777"/>
                    <a:pt x="302280" y="1053175"/>
                  </a:cubicBezTo>
                  <a:cubicBezTo>
                    <a:pt x="265259" y="1063716"/>
                    <a:pt x="229255" y="1071844"/>
                    <a:pt x="189948" y="1065240"/>
                  </a:cubicBezTo>
                  <a:cubicBezTo>
                    <a:pt x="160294" y="1060224"/>
                    <a:pt x="130766" y="1074384"/>
                    <a:pt x="101620" y="1082194"/>
                  </a:cubicBezTo>
                  <a:cubicBezTo>
                    <a:pt x="85046" y="1086640"/>
                    <a:pt x="69933" y="1084735"/>
                    <a:pt x="53614" y="1080226"/>
                  </a:cubicBezTo>
                  <a:cubicBezTo>
                    <a:pt x="29992" y="1073749"/>
                    <a:pt x="27643" y="1060922"/>
                    <a:pt x="28404" y="1035713"/>
                  </a:cubicBezTo>
                  <a:cubicBezTo>
                    <a:pt x="30563" y="964782"/>
                    <a:pt x="68663" y="904584"/>
                    <a:pt x="75331" y="835496"/>
                  </a:cubicBezTo>
                  <a:cubicBezTo>
                    <a:pt x="76347" y="824955"/>
                    <a:pt x="82570" y="815239"/>
                    <a:pt x="81236" y="803809"/>
                  </a:cubicBezTo>
                  <a:cubicBezTo>
                    <a:pt x="72854" y="731546"/>
                    <a:pt x="80728" y="719735"/>
                    <a:pt x="147213" y="704177"/>
                  </a:cubicBezTo>
                  <a:cubicBezTo>
                    <a:pt x="155532" y="685064"/>
                    <a:pt x="137624" y="681508"/>
                    <a:pt x="130322" y="673316"/>
                  </a:cubicBezTo>
                  <a:cubicBezTo>
                    <a:pt x="107970" y="648234"/>
                    <a:pt x="86189" y="623087"/>
                    <a:pt x="75395" y="589305"/>
                  </a:cubicBezTo>
                  <a:cubicBezTo>
                    <a:pt x="101048" y="540473"/>
                    <a:pt x="100921" y="488848"/>
                    <a:pt x="97620" y="433856"/>
                  </a:cubicBezTo>
                  <a:cubicBezTo>
                    <a:pt x="92983" y="356513"/>
                    <a:pt x="97810" y="278471"/>
                    <a:pt x="91523" y="205573"/>
                  </a:cubicBezTo>
                  <a:cubicBezTo>
                    <a:pt x="85618" y="219035"/>
                    <a:pt x="73299" y="233132"/>
                    <a:pt x="59075" y="245705"/>
                  </a:cubicBezTo>
                  <a:cubicBezTo>
                    <a:pt x="15768" y="239418"/>
                    <a:pt x="-9251" y="189634"/>
                    <a:pt x="3195" y="146835"/>
                  </a:cubicBezTo>
                  <a:cubicBezTo>
                    <a:pt x="13228" y="112418"/>
                    <a:pt x="24785" y="88542"/>
                    <a:pt x="62377" y="86954"/>
                  </a:cubicBezTo>
                  <a:cubicBezTo>
                    <a:pt x="79458" y="86256"/>
                    <a:pt x="86951" y="69682"/>
                    <a:pt x="89428" y="52093"/>
                  </a:cubicBezTo>
                  <a:cubicBezTo>
                    <a:pt x="90952" y="41361"/>
                    <a:pt x="88983" y="30121"/>
                    <a:pt x="93683" y="19961"/>
                  </a:cubicBezTo>
                  <a:cubicBezTo>
                    <a:pt x="99842" y="6499"/>
                    <a:pt x="109367" y="-1819"/>
                    <a:pt x="123908" y="340"/>
                  </a:cubicBezTo>
                  <a:cubicBezTo>
                    <a:pt x="136799" y="2245"/>
                    <a:pt x="143657" y="11516"/>
                    <a:pt x="145562" y="25169"/>
                  </a:cubicBezTo>
                  <a:cubicBezTo>
                    <a:pt x="148864" y="48537"/>
                    <a:pt x="145879" y="70571"/>
                    <a:pt x="138259" y="93177"/>
                  </a:cubicBezTo>
                  <a:cubicBezTo>
                    <a:pt x="126385" y="128483"/>
                    <a:pt x="136037" y="142009"/>
                    <a:pt x="170581" y="139469"/>
                  </a:cubicBezTo>
                  <a:cubicBezTo>
                    <a:pt x="211475" y="136484"/>
                    <a:pt x="251353" y="146645"/>
                    <a:pt x="291866" y="147343"/>
                  </a:cubicBezTo>
                  <a:cubicBezTo>
                    <a:pt x="308757" y="147660"/>
                    <a:pt x="319425" y="158837"/>
                    <a:pt x="329902" y="171283"/>
                  </a:cubicBezTo>
                  <a:cubicBezTo>
                    <a:pt x="354095" y="200048"/>
                    <a:pt x="385147" y="218971"/>
                    <a:pt x="416008" y="237831"/>
                  </a:cubicBezTo>
                  <a:cubicBezTo>
                    <a:pt x="429597" y="246150"/>
                    <a:pt x="444266" y="250531"/>
                    <a:pt x="459061" y="239672"/>
                  </a:cubicBezTo>
                  <a:cubicBezTo>
                    <a:pt x="460839" y="239355"/>
                    <a:pt x="462554" y="239038"/>
                    <a:pt x="464269" y="23878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0" name="Полилиния: фигура 419">
              <a:extLst>
                <a:ext uri="{FF2B5EF4-FFF2-40B4-BE49-F238E27FC236}">
                  <a16:creationId xmlns="" xmlns:a16="http://schemas.microsoft.com/office/drawing/2014/main" id="{DBA346C2-B52D-4996-9624-750CF55720A6}"/>
                </a:ext>
              </a:extLst>
            </p:cNvPr>
            <p:cNvSpPr/>
            <p:nvPr/>
          </p:nvSpPr>
          <p:spPr>
            <a:xfrm>
              <a:off x="7642272" y="2980654"/>
              <a:ext cx="655677" cy="823299"/>
            </a:xfrm>
            <a:custGeom>
              <a:avLst/>
              <a:gdLst>
                <a:gd name="connsiteX0" fmla="*/ 564023 w 655677"/>
                <a:gd name="connsiteY0" fmla="*/ 130733 h 823299"/>
                <a:gd name="connsiteX1" fmla="*/ 565674 w 655677"/>
                <a:gd name="connsiteY1" fmla="*/ 177215 h 823299"/>
                <a:gd name="connsiteX2" fmla="*/ 619077 w 655677"/>
                <a:gd name="connsiteY2" fmla="*/ 202298 h 823299"/>
                <a:gd name="connsiteX3" fmla="*/ 648986 w 655677"/>
                <a:gd name="connsiteY3" fmla="*/ 219506 h 823299"/>
                <a:gd name="connsiteX4" fmla="*/ 641493 w 655677"/>
                <a:gd name="connsiteY4" fmla="*/ 328790 h 823299"/>
                <a:gd name="connsiteX5" fmla="*/ 625364 w 655677"/>
                <a:gd name="connsiteY5" fmla="*/ 416167 h 823299"/>
                <a:gd name="connsiteX6" fmla="*/ 609108 w 655677"/>
                <a:gd name="connsiteY6" fmla="*/ 465634 h 823299"/>
                <a:gd name="connsiteX7" fmla="*/ 601234 w 655677"/>
                <a:gd name="connsiteY7" fmla="*/ 538659 h 823299"/>
                <a:gd name="connsiteX8" fmla="*/ 587010 w 655677"/>
                <a:gd name="connsiteY8" fmla="*/ 580823 h 823299"/>
                <a:gd name="connsiteX9" fmla="*/ 536718 w 655677"/>
                <a:gd name="connsiteY9" fmla="*/ 544755 h 823299"/>
                <a:gd name="connsiteX10" fmla="*/ 429085 w 655677"/>
                <a:gd name="connsiteY10" fmla="*/ 584062 h 823299"/>
                <a:gd name="connsiteX11" fmla="*/ 422672 w 655677"/>
                <a:gd name="connsiteY11" fmla="*/ 714174 h 823299"/>
                <a:gd name="connsiteX12" fmla="*/ 465217 w 655677"/>
                <a:gd name="connsiteY12" fmla="*/ 818124 h 823299"/>
                <a:gd name="connsiteX13" fmla="*/ 465217 w 655677"/>
                <a:gd name="connsiteY13" fmla="*/ 818124 h 823299"/>
                <a:gd name="connsiteX14" fmla="*/ 437150 w 655677"/>
                <a:gd name="connsiteY14" fmla="*/ 818314 h 823299"/>
                <a:gd name="connsiteX15" fmla="*/ 318532 w 655677"/>
                <a:gd name="connsiteY15" fmla="*/ 739638 h 823299"/>
                <a:gd name="connsiteX16" fmla="*/ 213312 w 655677"/>
                <a:gd name="connsiteY16" fmla="*/ 696902 h 823299"/>
                <a:gd name="connsiteX17" fmla="*/ 153178 w 655677"/>
                <a:gd name="connsiteY17" fmla="*/ 671502 h 823299"/>
                <a:gd name="connsiteX18" fmla="*/ 165307 w 655677"/>
                <a:gd name="connsiteY18" fmla="*/ 568441 h 823299"/>
                <a:gd name="connsiteX19" fmla="*/ 190707 w 655677"/>
                <a:gd name="connsiteY19" fmla="*/ 544565 h 823299"/>
                <a:gd name="connsiteX20" fmla="*/ 200739 w 655677"/>
                <a:gd name="connsiteY20" fmla="*/ 523483 h 823299"/>
                <a:gd name="connsiteX21" fmla="*/ 72723 w 655677"/>
                <a:gd name="connsiteY21" fmla="*/ 526277 h 823299"/>
                <a:gd name="connsiteX22" fmla="*/ 46752 w 655677"/>
                <a:gd name="connsiteY22" fmla="*/ 498527 h 823299"/>
                <a:gd name="connsiteX23" fmla="*/ 12018 w 655677"/>
                <a:gd name="connsiteY23" fmla="*/ 442202 h 823299"/>
                <a:gd name="connsiteX24" fmla="*/ 11890 w 655677"/>
                <a:gd name="connsiteY24" fmla="*/ 389878 h 823299"/>
                <a:gd name="connsiteX25" fmla="*/ 143589 w 655677"/>
                <a:gd name="connsiteY25" fmla="*/ 346698 h 823299"/>
                <a:gd name="connsiteX26" fmla="*/ 223091 w 655677"/>
                <a:gd name="connsiteY26" fmla="*/ 332664 h 823299"/>
                <a:gd name="connsiteX27" fmla="*/ 298148 w 655677"/>
                <a:gd name="connsiteY27" fmla="*/ 341681 h 823299"/>
                <a:gd name="connsiteX28" fmla="*/ 392700 w 655677"/>
                <a:gd name="connsiteY28" fmla="*/ 450648 h 823299"/>
                <a:gd name="connsiteX29" fmla="*/ 406352 w 655677"/>
                <a:gd name="connsiteY29" fmla="*/ 464745 h 823299"/>
                <a:gd name="connsiteX30" fmla="*/ 429784 w 655677"/>
                <a:gd name="connsiteY30" fmla="*/ 463284 h 823299"/>
                <a:gd name="connsiteX31" fmla="*/ 424577 w 655677"/>
                <a:gd name="connsiteY31" fmla="*/ 442075 h 823299"/>
                <a:gd name="connsiteX32" fmla="*/ 388572 w 655677"/>
                <a:gd name="connsiteY32" fmla="*/ 383972 h 823299"/>
                <a:gd name="connsiteX33" fmla="*/ 343234 w 655677"/>
                <a:gd name="connsiteY33" fmla="*/ 359271 h 823299"/>
                <a:gd name="connsiteX34" fmla="*/ 298085 w 655677"/>
                <a:gd name="connsiteY34" fmla="*/ 317233 h 823299"/>
                <a:gd name="connsiteX35" fmla="*/ 393271 w 655677"/>
                <a:gd name="connsiteY35" fmla="*/ 267259 h 823299"/>
                <a:gd name="connsiteX36" fmla="*/ 459629 w 655677"/>
                <a:gd name="connsiteY36" fmla="*/ 194995 h 823299"/>
                <a:gd name="connsiteX37" fmla="*/ 468963 w 655677"/>
                <a:gd name="connsiteY37" fmla="*/ 165531 h 823299"/>
                <a:gd name="connsiteX38" fmla="*/ 507381 w 655677"/>
                <a:gd name="connsiteY38" fmla="*/ 195313 h 823299"/>
                <a:gd name="connsiteX39" fmla="*/ 512144 w 655677"/>
                <a:gd name="connsiteY39" fmla="*/ 432804 h 823299"/>
                <a:gd name="connsiteX40" fmla="*/ 517160 w 655677"/>
                <a:gd name="connsiteY40" fmla="*/ 454458 h 823299"/>
                <a:gd name="connsiteX41" fmla="*/ 538369 w 655677"/>
                <a:gd name="connsiteY41" fmla="*/ 442265 h 823299"/>
                <a:gd name="connsiteX42" fmla="*/ 546307 w 655677"/>
                <a:gd name="connsiteY42" fmla="*/ 379845 h 823299"/>
                <a:gd name="connsiteX43" fmla="*/ 507254 w 655677"/>
                <a:gd name="connsiteY43" fmla="*/ 195630 h 823299"/>
                <a:gd name="connsiteX44" fmla="*/ 457089 w 655677"/>
                <a:gd name="connsiteY44" fmla="*/ 158356 h 823299"/>
                <a:gd name="connsiteX45" fmla="*/ 425148 w 655677"/>
                <a:gd name="connsiteY45" fmla="*/ 139560 h 823299"/>
                <a:gd name="connsiteX46" fmla="*/ 365585 w 655677"/>
                <a:gd name="connsiteY46" fmla="*/ 120129 h 823299"/>
                <a:gd name="connsiteX47" fmla="*/ 298085 w 655677"/>
                <a:gd name="connsiteY47" fmla="*/ 58914 h 823299"/>
                <a:gd name="connsiteX48" fmla="*/ 319484 w 655677"/>
                <a:gd name="connsiteY48" fmla="*/ 23989 h 823299"/>
                <a:gd name="connsiteX49" fmla="*/ 440770 w 655677"/>
                <a:gd name="connsiteY49" fmla="*/ 1192 h 823299"/>
                <a:gd name="connsiteX50" fmla="*/ 458422 w 655677"/>
                <a:gd name="connsiteY50" fmla="*/ 6018 h 823299"/>
                <a:gd name="connsiteX51" fmla="*/ 564086 w 655677"/>
                <a:gd name="connsiteY51" fmla="*/ 130860 h 823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5677" h="823299">
                  <a:moveTo>
                    <a:pt x="564023" y="130733"/>
                  </a:moveTo>
                  <a:cubicBezTo>
                    <a:pt x="552593" y="146735"/>
                    <a:pt x="549482" y="162483"/>
                    <a:pt x="565674" y="177215"/>
                  </a:cubicBezTo>
                  <a:cubicBezTo>
                    <a:pt x="581105" y="191312"/>
                    <a:pt x="592217" y="217983"/>
                    <a:pt x="619077" y="202298"/>
                  </a:cubicBezTo>
                  <a:cubicBezTo>
                    <a:pt x="638889" y="190741"/>
                    <a:pt x="643017" y="198551"/>
                    <a:pt x="648986" y="219506"/>
                  </a:cubicBezTo>
                  <a:cubicBezTo>
                    <a:pt x="659908" y="258051"/>
                    <a:pt x="657495" y="291770"/>
                    <a:pt x="641493" y="328790"/>
                  </a:cubicBezTo>
                  <a:cubicBezTo>
                    <a:pt x="630190" y="354953"/>
                    <a:pt x="629619" y="386703"/>
                    <a:pt x="625364" y="416167"/>
                  </a:cubicBezTo>
                  <a:cubicBezTo>
                    <a:pt x="622824" y="433947"/>
                    <a:pt x="618887" y="451283"/>
                    <a:pt x="609108" y="465634"/>
                  </a:cubicBezTo>
                  <a:cubicBezTo>
                    <a:pt x="593360" y="488748"/>
                    <a:pt x="581295" y="509766"/>
                    <a:pt x="601234" y="538659"/>
                  </a:cubicBezTo>
                  <a:cubicBezTo>
                    <a:pt x="612600" y="555169"/>
                    <a:pt x="596027" y="568250"/>
                    <a:pt x="587010" y="580823"/>
                  </a:cubicBezTo>
                  <a:cubicBezTo>
                    <a:pt x="584152" y="546152"/>
                    <a:pt x="569103" y="539231"/>
                    <a:pt x="536718" y="544755"/>
                  </a:cubicBezTo>
                  <a:cubicBezTo>
                    <a:pt x="497983" y="551359"/>
                    <a:pt x="460137" y="549771"/>
                    <a:pt x="429085" y="584062"/>
                  </a:cubicBezTo>
                  <a:cubicBezTo>
                    <a:pt x="404892" y="610732"/>
                    <a:pt x="397844" y="686361"/>
                    <a:pt x="422672" y="714174"/>
                  </a:cubicBezTo>
                  <a:cubicBezTo>
                    <a:pt x="448516" y="743130"/>
                    <a:pt x="470234" y="774436"/>
                    <a:pt x="465217" y="818124"/>
                  </a:cubicBezTo>
                  <a:lnTo>
                    <a:pt x="465217" y="818124"/>
                  </a:lnTo>
                  <a:cubicBezTo>
                    <a:pt x="455883" y="825617"/>
                    <a:pt x="447183" y="824347"/>
                    <a:pt x="437150" y="818314"/>
                  </a:cubicBezTo>
                  <a:cubicBezTo>
                    <a:pt x="396637" y="793803"/>
                    <a:pt x="354854" y="773102"/>
                    <a:pt x="318532" y="739638"/>
                  </a:cubicBezTo>
                  <a:cubicBezTo>
                    <a:pt x="290338" y="713729"/>
                    <a:pt x="251412" y="704077"/>
                    <a:pt x="213312" y="696902"/>
                  </a:cubicBezTo>
                  <a:cubicBezTo>
                    <a:pt x="192103" y="692965"/>
                    <a:pt x="160544" y="698680"/>
                    <a:pt x="153178" y="671502"/>
                  </a:cubicBezTo>
                  <a:cubicBezTo>
                    <a:pt x="143971" y="637720"/>
                    <a:pt x="153876" y="601715"/>
                    <a:pt x="165307" y="568441"/>
                  </a:cubicBezTo>
                  <a:cubicBezTo>
                    <a:pt x="169371" y="556693"/>
                    <a:pt x="184102" y="554852"/>
                    <a:pt x="190707" y="544565"/>
                  </a:cubicBezTo>
                  <a:cubicBezTo>
                    <a:pt x="195533" y="537008"/>
                    <a:pt x="199850" y="529134"/>
                    <a:pt x="200739" y="523483"/>
                  </a:cubicBezTo>
                  <a:cubicBezTo>
                    <a:pt x="159147" y="541009"/>
                    <a:pt x="116031" y="541072"/>
                    <a:pt x="72723" y="526277"/>
                  </a:cubicBezTo>
                  <a:cubicBezTo>
                    <a:pt x="60468" y="522085"/>
                    <a:pt x="49165" y="512878"/>
                    <a:pt x="46752" y="498527"/>
                  </a:cubicBezTo>
                  <a:cubicBezTo>
                    <a:pt x="42624" y="473825"/>
                    <a:pt x="28464" y="458141"/>
                    <a:pt x="12018" y="442202"/>
                  </a:cubicBezTo>
                  <a:cubicBezTo>
                    <a:pt x="-3985" y="426645"/>
                    <a:pt x="-3985" y="410134"/>
                    <a:pt x="11890" y="389878"/>
                  </a:cubicBezTo>
                  <a:cubicBezTo>
                    <a:pt x="47895" y="343840"/>
                    <a:pt x="93171" y="336220"/>
                    <a:pt x="143589" y="346698"/>
                  </a:cubicBezTo>
                  <a:cubicBezTo>
                    <a:pt x="172291" y="352667"/>
                    <a:pt x="196231" y="357810"/>
                    <a:pt x="223091" y="332664"/>
                  </a:cubicBezTo>
                  <a:cubicBezTo>
                    <a:pt x="250015" y="307391"/>
                    <a:pt x="270082" y="318250"/>
                    <a:pt x="298148" y="341681"/>
                  </a:cubicBezTo>
                  <a:cubicBezTo>
                    <a:pt x="335423" y="372860"/>
                    <a:pt x="358600" y="416992"/>
                    <a:pt x="392700" y="450648"/>
                  </a:cubicBezTo>
                  <a:cubicBezTo>
                    <a:pt x="397335" y="455220"/>
                    <a:pt x="400828" y="461189"/>
                    <a:pt x="406352" y="464745"/>
                  </a:cubicBezTo>
                  <a:cubicBezTo>
                    <a:pt x="414353" y="469952"/>
                    <a:pt x="423307" y="473825"/>
                    <a:pt x="429784" y="463284"/>
                  </a:cubicBezTo>
                  <a:cubicBezTo>
                    <a:pt x="434673" y="455347"/>
                    <a:pt x="431752" y="445187"/>
                    <a:pt x="424577" y="442075"/>
                  </a:cubicBezTo>
                  <a:cubicBezTo>
                    <a:pt x="399685" y="431216"/>
                    <a:pt x="394986" y="407658"/>
                    <a:pt x="388572" y="383972"/>
                  </a:cubicBezTo>
                  <a:cubicBezTo>
                    <a:pt x="381969" y="359461"/>
                    <a:pt x="364823" y="356858"/>
                    <a:pt x="343234" y="359271"/>
                  </a:cubicBezTo>
                  <a:cubicBezTo>
                    <a:pt x="316563" y="362192"/>
                    <a:pt x="294084" y="354826"/>
                    <a:pt x="298085" y="317233"/>
                  </a:cubicBezTo>
                  <a:cubicBezTo>
                    <a:pt x="325199" y="290754"/>
                    <a:pt x="349584" y="266052"/>
                    <a:pt x="393271" y="267259"/>
                  </a:cubicBezTo>
                  <a:cubicBezTo>
                    <a:pt x="428705" y="268211"/>
                    <a:pt x="451247" y="233731"/>
                    <a:pt x="459629" y="194995"/>
                  </a:cubicBezTo>
                  <a:cubicBezTo>
                    <a:pt x="461851" y="184708"/>
                    <a:pt x="459756" y="173151"/>
                    <a:pt x="468963" y="165531"/>
                  </a:cubicBezTo>
                  <a:cubicBezTo>
                    <a:pt x="496014" y="154165"/>
                    <a:pt x="507381" y="168452"/>
                    <a:pt x="507381" y="195313"/>
                  </a:cubicBezTo>
                  <a:cubicBezTo>
                    <a:pt x="507381" y="274498"/>
                    <a:pt x="533416" y="353111"/>
                    <a:pt x="512144" y="432804"/>
                  </a:cubicBezTo>
                  <a:cubicBezTo>
                    <a:pt x="510048" y="440615"/>
                    <a:pt x="508841" y="450521"/>
                    <a:pt x="517160" y="454458"/>
                  </a:cubicBezTo>
                  <a:cubicBezTo>
                    <a:pt x="527447" y="459347"/>
                    <a:pt x="533543" y="450013"/>
                    <a:pt x="538369" y="442265"/>
                  </a:cubicBezTo>
                  <a:cubicBezTo>
                    <a:pt x="550244" y="422962"/>
                    <a:pt x="552593" y="401943"/>
                    <a:pt x="546307" y="379845"/>
                  </a:cubicBezTo>
                  <a:cubicBezTo>
                    <a:pt x="529098" y="319456"/>
                    <a:pt x="517922" y="257607"/>
                    <a:pt x="507254" y="195630"/>
                  </a:cubicBezTo>
                  <a:cubicBezTo>
                    <a:pt x="500904" y="158800"/>
                    <a:pt x="490363" y="150736"/>
                    <a:pt x="457089" y="158356"/>
                  </a:cubicBezTo>
                  <a:cubicBezTo>
                    <a:pt x="441976" y="160832"/>
                    <a:pt x="434864" y="147815"/>
                    <a:pt x="425148" y="139560"/>
                  </a:cubicBezTo>
                  <a:cubicBezTo>
                    <a:pt x="407749" y="124764"/>
                    <a:pt x="389461" y="115747"/>
                    <a:pt x="365585" y="120129"/>
                  </a:cubicBezTo>
                  <a:cubicBezTo>
                    <a:pt x="338408" y="125145"/>
                    <a:pt x="298784" y="87616"/>
                    <a:pt x="298085" y="58914"/>
                  </a:cubicBezTo>
                  <a:cubicBezTo>
                    <a:pt x="297640" y="41833"/>
                    <a:pt x="307420" y="24561"/>
                    <a:pt x="319484" y="23989"/>
                  </a:cubicBezTo>
                  <a:cubicBezTo>
                    <a:pt x="361013" y="21957"/>
                    <a:pt x="397971" y="-6047"/>
                    <a:pt x="440770" y="1192"/>
                  </a:cubicBezTo>
                  <a:cubicBezTo>
                    <a:pt x="446993" y="2272"/>
                    <a:pt x="454676" y="684"/>
                    <a:pt x="458422" y="6018"/>
                  </a:cubicBezTo>
                  <a:cubicBezTo>
                    <a:pt x="490299" y="50977"/>
                    <a:pt x="546687" y="71932"/>
                    <a:pt x="564086" y="1308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1" name="Полилиния: фигура 420">
              <a:extLst>
                <a:ext uri="{FF2B5EF4-FFF2-40B4-BE49-F238E27FC236}">
                  <a16:creationId xmlns="" xmlns:a16="http://schemas.microsoft.com/office/drawing/2014/main" id="{88524F79-A419-443A-AE11-D9CC8CA71331}"/>
                </a:ext>
              </a:extLst>
            </p:cNvPr>
            <p:cNvSpPr/>
            <p:nvPr/>
          </p:nvSpPr>
          <p:spPr>
            <a:xfrm>
              <a:off x="8531103" y="4599217"/>
              <a:ext cx="401501" cy="375381"/>
            </a:xfrm>
            <a:custGeom>
              <a:avLst/>
              <a:gdLst>
                <a:gd name="connsiteX0" fmla="*/ 383978 w 401501"/>
                <a:gd name="connsiteY0" fmla="*/ 263445 h 375381"/>
                <a:gd name="connsiteX1" fmla="*/ 178365 w 401501"/>
                <a:gd name="connsiteY1" fmla="*/ 369808 h 375381"/>
                <a:gd name="connsiteX2" fmla="*/ 41142 w 401501"/>
                <a:gd name="connsiteY2" fmla="*/ 328914 h 375381"/>
                <a:gd name="connsiteX3" fmla="*/ 25965 w 401501"/>
                <a:gd name="connsiteY3" fmla="*/ 320722 h 375381"/>
                <a:gd name="connsiteX4" fmla="*/ 3550 w 401501"/>
                <a:gd name="connsiteY4" fmla="*/ 240077 h 375381"/>
                <a:gd name="connsiteX5" fmla="*/ 11805 w 401501"/>
                <a:gd name="connsiteY5" fmla="*/ 191182 h 375381"/>
                <a:gd name="connsiteX6" fmla="*/ 45651 w 401501"/>
                <a:gd name="connsiteY6" fmla="*/ 204263 h 375381"/>
                <a:gd name="connsiteX7" fmla="*/ 106229 w 401501"/>
                <a:gd name="connsiteY7" fmla="*/ 220709 h 375381"/>
                <a:gd name="connsiteX8" fmla="*/ 121089 w 401501"/>
                <a:gd name="connsiteY8" fmla="*/ 192198 h 375381"/>
                <a:gd name="connsiteX9" fmla="*/ 100134 w 401501"/>
                <a:gd name="connsiteY9" fmla="*/ 181657 h 375381"/>
                <a:gd name="connsiteX10" fmla="*/ 68955 w 401501"/>
                <a:gd name="connsiteY10" fmla="*/ 177148 h 375381"/>
                <a:gd name="connsiteX11" fmla="*/ 81338 w 401501"/>
                <a:gd name="connsiteY11" fmla="*/ 129269 h 375381"/>
                <a:gd name="connsiteX12" fmla="*/ 112516 w 401501"/>
                <a:gd name="connsiteY12" fmla="*/ 139048 h 375381"/>
                <a:gd name="connsiteX13" fmla="*/ 172968 w 401501"/>
                <a:gd name="connsiteY13" fmla="*/ 131999 h 375381"/>
                <a:gd name="connsiteX14" fmla="*/ 119628 w 401501"/>
                <a:gd name="connsiteY14" fmla="*/ 113648 h 375381"/>
                <a:gd name="connsiteX15" fmla="*/ 118485 w 401501"/>
                <a:gd name="connsiteY15" fmla="*/ 33955 h 375381"/>
                <a:gd name="connsiteX16" fmla="*/ 152077 w 401501"/>
                <a:gd name="connsiteY16" fmla="*/ 236 h 375381"/>
                <a:gd name="connsiteX17" fmla="*/ 198114 w 401501"/>
                <a:gd name="connsiteY17" fmla="*/ 35161 h 375381"/>
                <a:gd name="connsiteX18" fmla="*/ 242818 w 401501"/>
                <a:gd name="connsiteY18" fmla="*/ 107171 h 375381"/>
                <a:gd name="connsiteX19" fmla="*/ 312097 w 401501"/>
                <a:gd name="connsiteY19" fmla="*/ 115616 h 375381"/>
                <a:gd name="connsiteX20" fmla="*/ 368358 w 401501"/>
                <a:gd name="connsiteY20" fmla="*/ 151558 h 375381"/>
                <a:gd name="connsiteX21" fmla="*/ 394647 w 401501"/>
                <a:gd name="connsiteY21" fmla="*/ 214042 h 375381"/>
                <a:gd name="connsiteX22" fmla="*/ 384042 w 401501"/>
                <a:gd name="connsiteY22" fmla="*/ 263509 h 37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1501" h="375381">
                  <a:moveTo>
                    <a:pt x="383978" y="263445"/>
                  </a:moveTo>
                  <a:cubicBezTo>
                    <a:pt x="312668" y="292782"/>
                    <a:pt x="256407" y="355647"/>
                    <a:pt x="178365" y="369808"/>
                  </a:cubicBezTo>
                  <a:cubicBezTo>
                    <a:pt x="124073" y="389366"/>
                    <a:pt x="84195" y="353044"/>
                    <a:pt x="41142" y="328914"/>
                  </a:cubicBezTo>
                  <a:cubicBezTo>
                    <a:pt x="32125" y="334565"/>
                    <a:pt x="25712" y="334756"/>
                    <a:pt x="25965" y="320722"/>
                  </a:cubicBezTo>
                  <a:cubicBezTo>
                    <a:pt x="18536" y="293798"/>
                    <a:pt x="11488" y="266747"/>
                    <a:pt x="3550" y="240077"/>
                  </a:cubicBezTo>
                  <a:cubicBezTo>
                    <a:pt x="-1911" y="221789"/>
                    <a:pt x="-2419" y="203755"/>
                    <a:pt x="11805" y="191182"/>
                  </a:cubicBezTo>
                  <a:cubicBezTo>
                    <a:pt x="28061" y="176767"/>
                    <a:pt x="34411" y="198992"/>
                    <a:pt x="45651" y="204263"/>
                  </a:cubicBezTo>
                  <a:cubicBezTo>
                    <a:pt x="64637" y="213089"/>
                    <a:pt x="85719" y="219249"/>
                    <a:pt x="106229" y="220709"/>
                  </a:cubicBezTo>
                  <a:cubicBezTo>
                    <a:pt x="119438" y="221662"/>
                    <a:pt x="121851" y="204834"/>
                    <a:pt x="121089" y="192198"/>
                  </a:cubicBezTo>
                  <a:cubicBezTo>
                    <a:pt x="120136" y="176703"/>
                    <a:pt x="111500" y="173656"/>
                    <a:pt x="100134" y="181657"/>
                  </a:cubicBezTo>
                  <a:cubicBezTo>
                    <a:pt x="88005" y="190165"/>
                    <a:pt x="76258" y="194992"/>
                    <a:pt x="68955" y="177148"/>
                  </a:cubicBezTo>
                  <a:cubicBezTo>
                    <a:pt x="61399" y="158542"/>
                    <a:pt x="68638" y="141969"/>
                    <a:pt x="81338" y="129269"/>
                  </a:cubicBezTo>
                  <a:cubicBezTo>
                    <a:pt x="95435" y="115045"/>
                    <a:pt x="103943" y="129586"/>
                    <a:pt x="112516" y="139048"/>
                  </a:cubicBezTo>
                  <a:cubicBezTo>
                    <a:pt x="133789" y="162543"/>
                    <a:pt x="151315" y="154288"/>
                    <a:pt x="172968" y="131999"/>
                  </a:cubicBezTo>
                  <a:cubicBezTo>
                    <a:pt x="152775" y="122601"/>
                    <a:pt x="133789" y="128824"/>
                    <a:pt x="119628" y="113648"/>
                  </a:cubicBezTo>
                  <a:cubicBezTo>
                    <a:pt x="94101" y="86279"/>
                    <a:pt x="113024" y="60434"/>
                    <a:pt x="118485" y="33955"/>
                  </a:cubicBezTo>
                  <a:cubicBezTo>
                    <a:pt x="122422" y="14905"/>
                    <a:pt x="133344" y="2141"/>
                    <a:pt x="152077" y="236"/>
                  </a:cubicBezTo>
                  <a:cubicBezTo>
                    <a:pt x="176270" y="-2177"/>
                    <a:pt x="188462" y="14206"/>
                    <a:pt x="198114" y="35161"/>
                  </a:cubicBezTo>
                  <a:cubicBezTo>
                    <a:pt x="209925" y="60752"/>
                    <a:pt x="234246" y="75484"/>
                    <a:pt x="242818" y="107171"/>
                  </a:cubicBezTo>
                  <a:cubicBezTo>
                    <a:pt x="247200" y="123236"/>
                    <a:pt x="286570" y="126157"/>
                    <a:pt x="312097" y="115616"/>
                  </a:cubicBezTo>
                  <a:cubicBezTo>
                    <a:pt x="341179" y="103615"/>
                    <a:pt x="364040" y="118156"/>
                    <a:pt x="368358" y="151558"/>
                  </a:cubicBezTo>
                  <a:cubicBezTo>
                    <a:pt x="371405" y="175243"/>
                    <a:pt x="370326" y="196897"/>
                    <a:pt x="394647" y="214042"/>
                  </a:cubicBezTo>
                  <a:cubicBezTo>
                    <a:pt x="414903" y="228266"/>
                    <a:pt x="383788" y="245411"/>
                    <a:pt x="384042" y="26350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2" name="Полилиния: фигура 421">
              <a:extLst>
                <a:ext uri="{FF2B5EF4-FFF2-40B4-BE49-F238E27FC236}">
                  <a16:creationId xmlns="" xmlns:a16="http://schemas.microsoft.com/office/drawing/2014/main" id="{51A5494A-07E2-49DE-A9AC-BA552675A811}"/>
                </a:ext>
              </a:extLst>
            </p:cNvPr>
            <p:cNvSpPr/>
            <p:nvPr/>
          </p:nvSpPr>
          <p:spPr>
            <a:xfrm>
              <a:off x="7849136" y="5050989"/>
              <a:ext cx="459857" cy="257639"/>
            </a:xfrm>
            <a:custGeom>
              <a:avLst/>
              <a:gdLst>
                <a:gd name="connsiteX0" fmla="*/ 403196 w 459857"/>
                <a:gd name="connsiteY0" fmla="*/ 73485 h 257639"/>
                <a:gd name="connsiteX1" fmla="*/ 433676 w 459857"/>
                <a:gd name="connsiteY1" fmla="*/ 122571 h 257639"/>
                <a:gd name="connsiteX2" fmla="*/ 456028 w 459857"/>
                <a:gd name="connsiteY2" fmla="*/ 182007 h 257639"/>
                <a:gd name="connsiteX3" fmla="*/ 448853 w 459857"/>
                <a:gd name="connsiteY3" fmla="*/ 196231 h 257639"/>
                <a:gd name="connsiteX4" fmla="*/ 360397 w 459857"/>
                <a:gd name="connsiteY4" fmla="*/ 195406 h 257639"/>
                <a:gd name="connsiteX5" fmla="*/ 334616 w 459857"/>
                <a:gd name="connsiteY5" fmla="*/ 212551 h 257639"/>
                <a:gd name="connsiteX6" fmla="*/ 218602 w 459857"/>
                <a:gd name="connsiteY6" fmla="*/ 206836 h 257639"/>
                <a:gd name="connsiteX7" fmla="*/ 120621 w 459857"/>
                <a:gd name="connsiteY7" fmla="*/ 242523 h 257639"/>
                <a:gd name="connsiteX8" fmla="*/ 76234 w 459857"/>
                <a:gd name="connsiteY8" fmla="*/ 243793 h 257639"/>
                <a:gd name="connsiteX9" fmla="*/ 25244 w 459857"/>
                <a:gd name="connsiteY9" fmla="*/ 212868 h 257639"/>
                <a:gd name="connsiteX10" fmla="*/ 669 w 459857"/>
                <a:gd name="connsiteY10" fmla="*/ 191595 h 257639"/>
                <a:gd name="connsiteX11" fmla="*/ 14322 w 459857"/>
                <a:gd name="connsiteY11" fmla="*/ 160353 h 257639"/>
                <a:gd name="connsiteX12" fmla="*/ 61439 w 459857"/>
                <a:gd name="connsiteY12" fmla="*/ 81740 h 257639"/>
                <a:gd name="connsiteX13" fmla="*/ 142973 w 459857"/>
                <a:gd name="connsiteY13" fmla="*/ 36782 h 257639"/>
                <a:gd name="connsiteX14" fmla="*/ 215807 w 459857"/>
                <a:gd name="connsiteY14" fmla="*/ 13414 h 257639"/>
                <a:gd name="connsiteX15" fmla="*/ 263369 w 459857"/>
                <a:gd name="connsiteY15" fmla="*/ 7381 h 257639"/>
                <a:gd name="connsiteX16" fmla="*/ 403196 w 459857"/>
                <a:gd name="connsiteY16" fmla="*/ 73421 h 257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59857" h="257639">
                  <a:moveTo>
                    <a:pt x="403196" y="73485"/>
                  </a:moveTo>
                  <a:cubicBezTo>
                    <a:pt x="419706" y="85296"/>
                    <a:pt x="425294" y="104918"/>
                    <a:pt x="433676" y="122571"/>
                  </a:cubicBezTo>
                  <a:cubicBezTo>
                    <a:pt x="438946" y="143272"/>
                    <a:pt x="441486" y="164926"/>
                    <a:pt x="456028" y="182007"/>
                  </a:cubicBezTo>
                  <a:cubicBezTo>
                    <a:pt x="462822" y="189945"/>
                    <a:pt x="460664" y="196930"/>
                    <a:pt x="448853" y="196231"/>
                  </a:cubicBezTo>
                  <a:cubicBezTo>
                    <a:pt x="419516" y="178324"/>
                    <a:pt x="390242" y="171212"/>
                    <a:pt x="360397" y="195406"/>
                  </a:cubicBezTo>
                  <a:cubicBezTo>
                    <a:pt x="352396" y="201882"/>
                    <a:pt x="343252" y="206899"/>
                    <a:pt x="334616" y="212551"/>
                  </a:cubicBezTo>
                  <a:cubicBezTo>
                    <a:pt x="295691" y="215853"/>
                    <a:pt x="257273" y="209058"/>
                    <a:pt x="218602" y="206836"/>
                  </a:cubicBezTo>
                  <a:cubicBezTo>
                    <a:pt x="181581" y="204740"/>
                    <a:pt x="145259" y="202518"/>
                    <a:pt x="120621" y="242523"/>
                  </a:cubicBezTo>
                  <a:cubicBezTo>
                    <a:pt x="108366" y="262462"/>
                    <a:pt x="89951" y="262462"/>
                    <a:pt x="76234" y="243793"/>
                  </a:cubicBezTo>
                  <a:cubicBezTo>
                    <a:pt x="62709" y="225314"/>
                    <a:pt x="47024" y="214329"/>
                    <a:pt x="25244" y="212868"/>
                  </a:cubicBezTo>
                  <a:cubicBezTo>
                    <a:pt x="12607" y="212043"/>
                    <a:pt x="3464" y="205502"/>
                    <a:pt x="669" y="191595"/>
                  </a:cubicBezTo>
                  <a:cubicBezTo>
                    <a:pt x="-2124" y="177689"/>
                    <a:pt x="4098" y="166005"/>
                    <a:pt x="14322" y="160353"/>
                  </a:cubicBezTo>
                  <a:cubicBezTo>
                    <a:pt x="44675" y="143653"/>
                    <a:pt x="56422" y="116221"/>
                    <a:pt x="61439" y="81740"/>
                  </a:cubicBezTo>
                  <a:cubicBezTo>
                    <a:pt x="64487" y="60848"/>
                    <a:pt x="120494" y="29797"/>
                    <a:pt x="142973" y="36782"/>
                  </a:cubicBezTo>
                  <a:cubicBezTo>
                    <a:pt x="173072" y="46180"/>
                    <a:pt x="196504" y="44338"/>
                    <a:pt x="215807" y="13414"/>
                  </a:cubicBezTo>
                  <a:cubicBezTo>
                    <a:pt x="227174" y="-4747"/>
                    <a:pt x="244700" y="-2081"/>
                    <a:pt x="263369" y="7381"/>
                  </a:cubicBezTo>
                  <a:cubicBezTo>
                    <a:pt x="309407" y="30749"/>
                    <a:pt x="354428" y="56721"/>
                    <a:pt x="403196" y="73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3" name="Полилиния: фигура 422">
              <a:extLst>
                <a:ext uri="{FF2B5EF4-FFF2-40B4-BE49-F238E27FC236}">
                  <a16:creationId xmlns="" xmlns:a16="http://schemas.microsoft.com/office/drawing/2014/main" id="{E823085C-0BF4-43AB-9718-4B18052A747D}"/>
                </a:ext>
              </a:extLst>
            </p:cNvPr>
            <p:cNvSpPr/>
            <p:nvPr/>
          </p:nvSpPr>
          <p:spPr>
            <a:xfrm>
              <a:off x="8314876" y="4601223"/>
              <a:ext cx="268051" cy="407978"/>
            </a:xfrm>
            <a:custGeom>
              <a:avLst/>
              <a:gdLst>
                <a:gd name="connsiteX0" fmla="*/ 242193 w 268051"/>
                <a:gd name="connsiteY0" fmla="*/ 318717 h 407978"/>
                <a:gd name="connsiteX1" fmla="*/ 257369 w 268051"/>
                <a:gd name="connsiteY1" fmla="*/ 326908 h 407978"/>
                <a:gd name="connsiteX2" fmla="*/ 253432 w 268051"/>
                <a:gd name="connsiteY2" fmla="*/ 393203 h 407978"/>
                <a:gd name="connsiteX3" fmla="*/ 206824 w 268051"/>
                <a:gd name="connsiteY3" fmla="*/ 406157 h 407978"/>
                <a:gd name="connsiteX4" fmla="*/ 77156 w 268051"/>
                <a:gd name="connsiteY4" fmla="*/ 358531 h 407978"/>
                <a:gd name="connsiteX5" fmla="*/ 74426 w 268051"/>
                <a:gd name="connsiteY5" fmla="*/ 239849 h 407978"/>
                <a:gd name="connsiteX6" fmla="*/ 85221 w 268051"/>
                <a:gd name="connsiteY6" fmla="*/ 224736 h 407978"/>
                <a:gd name="connsiteX7" fmla="*/ 103954 w 268051"/>
                <a:gd name="connsiteY7" fmla="*/ 186001 h 407978"/>
                <a:gd name="connsiteX8" fmla="*/ 95317 w 268051"/>
                <a:gd name="connsiteY8" fmla="*/ 101927 h 407978"/>
                <a:gd name="connsiteX9" fmla="*/ 20388 w 268051"/>
                <a:gd name="connsiteY9" fmla="*/ 30870 h 407978"/>
                <a:gd name="connsiteX10" fmla="*/ 4 w 268051"/>
                <a:gd name="connsiteY10" fmla="*/ 18424 h 407978"/>
                <a:gd name="connsiteX11" fmla="*/ 17467 w 268051"/>
                <a:gd name="connsiteY11" fmla="*/ 6359 h 407978"/>
                <a:gd name="connsiteX12" fmla="*/ 110685 w 268051"/>
                <a:gd name="connsiteY12" fmla="*/ 46999 h 407978"/>
                <a:gd name="connsiteX13" fmla="*/ 127258 w 268051"/>
                <a:gd name="connsiteY13" fmla="*/ 67383 h 407978"/>
                <a:gd name="connsiteX14" fmla="*/ 200410 w 268051"/>
                <a:gd name="connsiteY14" fmla="*/ 130184 h 407978"/>
                <a:gd name="connsiteX15" fmla="*/ 206316 w 268051"/>
                <a:gd name="connsiteY15" fmla="*/ 171840 h 407978"/>
                <a:gd name="connsiteX16" fmla="*/ 242193 w 268051"/>
                <a:gd name="connsiteY16" fmla="*/ 318717 h 40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8051" h="407978">
                  <a:moveTo>
                    <a:pt x="242193" y="318717"/>
                  </a:moveTo>
                  <a:cubicBezTo>
                    <a:pt x="247273" y="321447"/>
                    <a:pt x="252290" y="324178"/>
                    <a:pt x="257369" y="326908"/>
                  </a:cubicBezTo>
                  <a:cubicBezTo>
                    <a:pt x="277245" y="350530"/>
                    <a:pt x="265498" y="371168"/>
                    <a:pt x="253432" y="393203"/>
                  </a:cubicBezTo>
                  <a:cubicBezTo>
                    <a:pt x="241050" y="415745"/>
                    <a:pt x="224032" y="405649"/>
                    <a:pt x="206824" y="406157"/>
                  </a:cubicBezTo>
                  <a:cubicBezTo>
                    <a:pt x="157293" y="407617"/>
                    <a:pt x="122750" y="365009"/>
                    <a:pt x="77156" y="358531"/>
                  </a:cubicBezTo>
                  <a:cubicBezTo>
                    <a:pt x="79379" y="318844"/>
                    <a:pt x="90428" y="279093"/>
                    <a:pt x="74426" y="239849"/>
                  </a:cubicBezTo>
                  <a:cubicBezTo>
                    <a:pt x="69600" y="227975"/>
                    <a:pt x="77283" y="226197"/>
                    <a:pt x="85221" y="224736"/>
                  </a:cubicBezTo>
                  <a:cubicBezTo>
                    <a:pt x="107382" y="220736"/>
                    <a:pt x="112208" y="205750"/>
                    <a:pt x="103954" y="186001"/>
                  </a:cubicBezTo>
                  <a:cubicBezTo>
                    <a:pt x="92587" y="158886"/>
                    <a:pt x="104842" y="130121"/>
                    <a:pt x="95317" y="101927"/>
                  </a:cubicBezTo>
                  <a:cubicBezTo>
                    <a:pt x="81855" y="61985"/>
                    <a:pt x="66044" y="29854"/>
                    <a:pt x="20388" y="30870"/>
                  </a:cubicBezTo>
                  <a:cubicBezTo>
                    <a:pt x="11688" y="31060"/>
                    <a:pt x="385" y="30870"/>
                    <a:pt x="4" y="18424"/>
                  </a:cubicBezTo>
                  <a:cubicBezTo>
                    <a:pt x="-250" y="8518"/>
                    <a:pt x="10481" y="8645"/>
                    <a:pt x="17467" y="6359"/>
                  </a:cubicBezTo>
                  <a:cubicBezTo>
                    <a:pt x="63250" y="-8564"/>
                    <a:pt x="87761" y="1914"/>
                    <a:pt x="110685" y="46999"/>
                  </a:cubicBezTo>
                  <a:cubicBezTo>
                    <a:pt x="114939" y="55445"/>
                    <a:pt x="119193" y="69097"/>
                    <a:pt x="127258" y="67383"/>
                  </a:cubicBezTo>
                  <a:cubicBezTo>
                    <a:pt x="175455" y="57159"/>
                    <a:pt x="175518" y="110182"/>
                    <a:pt x="200410" y="130184"/>
                  </a:cubicBezTo>
                  <a:cubicBezTo>
                    <a:pt x="212157" y="139646"/>
                    <a:pt x="212919" y="157553"/>
                    <a:pt x="206316" y="171840"/>
                  </a:cubicBezTo>
                  <a:cubicBezTo>
                    <a:pt x="178503" y="232293"/>
                    <a:pt x="216793" y="273568"/>
                    <a:pt x="242193" y="318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4" name="Полилиния: фигура 423">
              <a:extLst>
                <a:ext uri="{FF2B5EF4-FFF2-40B4-BE49-F238E27FC236}">
                  <a16:creationId xmlns="" xmlns:a16="http://schemas.microsoft.com/office/drawing/2014/main" id="{96DA8C8B-D372-4E94-9F7D-A0E0788E5466}"/>
                </a:ext>
              </a:extLst>
            </p:cNvPr>
            <p:cNvSpPr/>
            <p:nvPr/>
          </p:nvSpPr>
          <p:spPr>
            <a:xfrm>
              <a:off x="8069226" y="3559650"/>
              <a:ext cx="185776" cy="173659"/>
            </a:xfrm>
            <a:custGeom>
              <a:avLst/>
              <a:gdLst>
                <a:gd name="connsiteX0" fmla="*/ 159930 w 185776"/>
                <a:gd name="connsiteY0" fmla="*/ 18147 h 173659"/>
                <a:gd name="connsiteX1" fmla="*/ 162532 w 185776"/>
                <a:gd name="connsiteY1" fmla="*/ 33768 h 173659"/>
                <a:gd name="connsiteX2" fmla="*/ 159992 w 185776"/>
                <a:gd name="connsiteY2" fmla="*/ 173659 h 173659"/>
                <a:gd name="connsiteX3" fmla="*/ 74331 w 185776"/>
                <a:gd name="connsiteY3" fmla="*/ 165404 h 173659"/>
                <a:gd name="connsiteX4" fmla="*/ 54900 w 185776"/>
                <a:gd name="connsiteY4" fmla="*/ 152641 h 173659"/>
                <a:gd name="connsiteX5" fmla="*/ 38707 w 185776"/>
                <a:gd name="connsiteY5" fmla="*/ 98792 h 173659"/>
                <a:gd name="connsiteX6" fmla="*/ 27659 w 185776"/>
                <a:gd name="connsiteY6" fmla="*/ 66661 h 173659"/>
                <a:gd name="connsiteX7" fmla="*/ 3973 w 185776"/>
                <a:gd name="connsiteY7" fmla="*/ 92951 h 173659"/>
                <a:gd name="connsiteX8" fmla="*/ 48614 w 185776"/>
                <a:gd name="connsiteY8" fmla="*/ 14845 h 173659"/>
                <a:gd name="connsiteX9" fmla="*/ 159930 w 185776"/>
                <a:gd name="connsiteY9" fmla="*/ 18020 h 173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76" h="173659">
                  <a:moveTo>
                    <a:pt x="159930" y="18147"/>
                  </a:moveTo>
                  <a:cubicBezTo>
                    <a:pt x="160692" y="23418"/>
                    <a:pt x="160056" y="29641"/>
                    <a:pt x="162532" y="33768"/>
                  </a:cubicBezTo>
                  <a:cubicBezTo>
                    <a:pt x="190155" y="81139"/>
                    <a:pt x="197648" y="127812"/>
                    <a:pt x="159992" y="173659"/>
                  </a:cubicBezTo>
                  <a:cubicBezTo>
                    <a:pt x="131417" y="173215"/>
                    <a:pt x="106653" y="134352"/>
                    <a:pt x="74331" y="165404"/>
                  </a:cubicBezTo>
                  <a:cubicBezTo>
                    <a:pt x="66838" y="172643"/>
                    <a:pt x="58075" y="162483"/>
                    <a:pt x="54900" y="152641"/>
                  </a:cubicBezTo>
                  <a:cubicBezTo>
                    <a:pt x="49122" y="134797"/>
                    <a:pt x="43406" y="116953"/>
                    <a:pt x="38707" y="98792"/>
                  </a:cubicBezTo>
                  <a:cubicBezTo>
                    <a:pt x="35787" y="87553"/>
                    <a:pt x="40740" y="71297"/>
                    <a:pt x="27659" y="66661"/>
                  </a:cubicBezTo>
                  <a:cubicBezTo>
                    <a:pt x="10450" y="60565"/>
                    <a:pt x="10958" y="81711"/>
                    <a:pt x="3973" y="92951"/>
                  </a:cubicBezTo>
                  <a:cubicBezTo>
                    <a:pt x="-13426" y="43801"/>
                    <a:pt x="30897" y="23926"/>
                    <a:pt x="48614" y="14845"/>
                  </a:cubicBezTo>
                  <a:cubicBezTo>
                    <a:pt x="80555" y="-1411"/>
                    <a:pt x="123607" y="-9412"/>
                    <a:pt x="159930" y="1802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5" name="Полилиния: фигура 424">
              <a:extLst>
                <a:ext uri="{FF2B5EF4-FFF2-40B4-BE49-F238E27FC236}">
                  <a16:creationId xmlns="" xmlns:a16="http://schemas.microsoft.com/office/drawing/2014/main" id="{2380BDC0-312C-41E0-BF3F-68AA5743F82D}"/>
                </a:ext>
              </a:extLst>
            </p:cNvPr>
            <p:cNvSpPr/>
            <p:nvPr/>
          </p:nvSpPr>
          <p:spPr>
            <a:xfrm>
              <a:off x="8354976" y="5004525"/>
              <a:ext cx="178915" cy="137964"/>
            </a:xfrm>
            <a:custGeom>
              <a:avLst/>
              <a:gdLst>
                <a:gd name="connsiteX0" fmla="*/ 178852 w 178915"/>
                <a:gd name="connsiteY0" fmla="*/ 92200 h 137964"/>
                <a:gd name="connsiteX1" fmla="*/ 100492 w 178915"/>
                <a:gd name="connsiteY1" fmla="*/ 113345 h 137964"/>
                <a:gd name="connsiteX2" fmla="*/ 6703 w 178915"/>
                <a:gd name="connsiteY2" fmla="*/ 109726 h 137964"/>
                <a:gd name="connsiteX3" fmla="*/ 3084 w 178915"/>
                <a:gd name="connsiteY3" fmla="*/ 88263 h 137964"/>
                <a:gd name="connsiteX4" fmla="*/ 58075 w 178915"/>
                <a:gd name="connsiteY4" fmla="*/ 10983 h 137964"/>
                <a:gd name="connsiteX5" fmla="*/ 159865 w 178915"/>
                <a:gd name="connsiteY5" fmla="*/ 50162 h 137964"/>
                <a:gd name="connsiteX6" fmla="*/ 178915 w 178915"/>
                <a:gd name="connsiteY6" fmla="*/ 92200 h 13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915" h="137964">
                  <a:moveTo>
                    <a:pt x="178852" y="92200"/>
                  </a:moveTo>
                  <a:cubicBezTo>
                    <a:pt x="142466" y="79309"/>
                    <a:pt x="122337" y="88453"/>
                    <a:pt x="100492" y="113345"/>
                  </a:cubicBezTo>
                  <a:cubicBezTo>
                    <a:pt x="68742" y="149477"/>
                    <a:pt x="28229" y="143762"/>
                    <a:pt x="6703" y="109726"/>
                  </a:cubicBezTo>
                  <a:cubicBezTo>
                    <a:pt x="2067" y="102360"/>
                    <a:pt x="-3647" y="94358"/>
                    <a:pt x="3084" y="88263"/>
                  </a:cubicBezTo>
                  <a:cubicBezTo>
                    <a:pt x="26896" y="66609"/>
                    <a:pt x="35088" y="32128"/>
                    <a:pt x="58075" y="10983"/>
                  </a:cubicBezTo>
                  <a:cubicBezTo>
                    <a:pt x="87094" y="-15687"/>
                    <a:pt x="148689" y="9649"/>
                    <a:pt x="159865" y="50162"/>
                  </a:cubicBezTo>
                  <a:cubicBezTo>
                    <a:pt x="162977" y="61402"/>
                    <a:pt x="169454" y="71626"/>
                    <a:pt x="178915" y="9220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6" name="Полилиния: фигура 425">
              <a:extLst>
                <a:ext uri="{FF2B5EF4-FFF2-40B4-BE49-F238E27FC236}">
                  <a16:creationId xmlns="" xmlns:a16="http://schemas.microsoft.com/office/drawing/2014/main" id="{D1B54FD0-3661-4A9D-A5E3-C613D003810B}"/>
                </a:ext>
              </a:extLst>
            </p:cNvPr>
            <p:cNvSpPr/>
            <p:nvPr/>
          </p:nvSpPr>
          <p:spPr>
            <a:xfrm>
              <a:off x="9231232" y="5260566"/>
              <a:ext cx="123145" cy="61437"/>
            </a:xfrm>
            <a:custGeom>
              <a:avLst/>
              <a:gdLst>
                <a:gd name="connsiteX0" fmla="*/ 75201 w 123145"/>
                <a:gd name="connsiteY0" fmla="*/ 61394 h 61437"/>
                <a:gd name="connsiteX1" fmla="*/ 20400 w 123145"/>
                <a:gd name="connsiteY1" fmla="*/ 45011 h 61437"/>
                <a:gd name="connsiteX2" fmla="*/ 652 w 123145"/>
                <a:gd name="connsiteY2" fmla="*/ 20818 h 61437"/>
                <a:gd name="connsiteX3" fmla="*/ 29608 w 123145"/>
                <a:gd name="connsiteY3" fmla="*/ 243 h 61437"/>
                <a:gd name="connsiteX4" fmla="*/ 108158 w 123145"/>
                <a:gd name="connsiteY4" fmla="*/ 13769 h 61437"/>
                <a:gd name="connsiteX5" fmla="*/ 123143 w 123145"/>
                <a:gd name="connsiteY5" fmla="*/ 34280 h 61437"/>
                <a:gd name="connsiteX6" fmla="*/ 108792 w 123145"/>
                <a:gd name="connsiteY6" fmla="*/ 55933 h 61437"/>
                <a:gd name="connsiteX7" fmla="*/ 75264 w 123145"/>
                <a:gd name="connsiteY7" fmla="*/ 61268 h 6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45" h="61437">
                  <a:moveTo>
                    <a:pt x="75201" y="61394"/>
                  </a:moveTo>
                  <a:cubicBezTo>
                    <a:pt x="55135" y="62220"/>
                    <a:pt x="38371" y="51107"/>
                    <a:pt x="20400" y="45011"/>
                  </a:cubicBezTo>
                  <a:cubicBezTo>
                    <a:pt x="9161" y="41265"/>
                    <a:pt x="-2967" y="37264"/>
                    <a:pt x="652" y="20818"/>
                  </a:cubicBezTo>
                  <a:cubicBezTo>
                    <a:pt x="4017" y="5324"/>
                    <a:pt x="16146" y="-1407"/>
                    <a:pt x="29608" y="243"/>
                  </a:cubicBezTo>
                  <a:cubicBezTo>
                    <a:pt x="55961" y="3482"/>
                    <a:pt x="82059" y="8626"/>
                    <a:pt x="108158" y="13769"/>
                  </a:cubicBezTo>
                  <a:cubicBezTo>
                    <a:pt x="117873" y="15674"/>
                    <a:pt x="123271" y="23231"/>
                    <a:pt x="123143" y="34280"/>
                  </a:cubicBezTo>
                  <a:cubicBezTo>
                    <a:pt x="123016" y="44948"/>
                    <a:pt x="117937" y="53266"/>
                    <a:pt x="108792" y="55933"/>
                  </a:cubicBezTo>
                  <a:cubicBezTo>
                    <a:pt x="97934" y="59108"/>
                    <a:pt x="86504" y="59616"/>
                    <a:pt x="75264" y="6126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7" name="Полилиния: фигура 426">
              <a:extLst>
                <a:ext uri="{FF2B5EF4-FFF2-40B4-BE49-F238E27FC236}">
                  <a16:creationId xmlns="" xmlns:a16="http://schemas.microsoft.com/office/drawing/2014/main" id="{A1A71C35-CBD8-4891-B4D6-695D5930CA1D}"/>
                </a:ext>
              </a:extLst>
            </p:cNvPr>
            <p:cNvSpPr/>
            <p:nvPr/>
          </p:nvSpPr>
          <p:spPr>
            <a:xfrm>
              <a:off x="8522907" y="4621298"/>
              <a:ext cx="73230" cy="103744"/>
            </a:xfrm>
            <a:custGeom>
              <a:avLst/>
              <a:gdLst>
                <a:gd name="connsiteX0" fmla="*/ 4952 w 73230"/>
                <a:gd name="connsiteY0" fmla="*/ 0 h 103744"/>
                <a:gd name="connsiteX1" fmla="*/ 67118 w 73230"/>
                <a:gd name="connsiteY1" fmla="*/ 50483 h 103744"/>
                <a:gd name="connsiteX2" fmla="*/ 63880 w 73230"/>
                <a:gd name="connsiteY2" fmla="*/ 72771 h 103744"/>
                <a:gd name="connsiteX3" fmla="*/ 22541 w 73230"/>
                <a:gd name="connsiteY3" fmla="*/ 101664 h 103744"/>
                <a:gd name="connsiteX4" fmla="*/ 698 w 73230"/>
                <a:gd name="connsiteY4" fmla="*/ 35624 h 103744"/>
                <a:gd name="connsiteX5" fmla="*/ 4952 w 73230"/>
                <a:gd name="connsiteY5" fmla="*/ 0 h 10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30" h="103744">
                  <a:moveTo>
                    <a:pt x="4952" y="0"/>
                  </a:moveTo>
                  <a:cubicBezTo>
                    <a:pt x="34099" y="8636"/>
                    <a:pt x="42988" y="39688"/>
                    <a:pt x="67118" y="50483"/>
                  </a:cubicBezTo>
                  <a:cubicBezTo>
                    <a:pt x="77723" y="55245"/>
                    <a:pt x="73151" y="68326"/>
                    <a:pt x="63880" y="72771"/>
                  </a:cubicBezTo>
                  <a:cubicBezTo>
                    <a:pt x="47878" y="80391"/>
                    <a:pt x="39242" y="112078"/>
                    <a:pt x="22541" y="101664"/>
                  </a:cubicBezTo>
                  <a:cubicBezTo>
                    <a:pt x="3555" y="89790"/>
                    <a:pt x="6603" y="58547"/>
                    <a:pt x="698" y="35624"/>
                  </a:cubicBezTo>
                  <a:cubicBezTo>
                    <a:pt x="-1779" y="26162"/>
                    <a:pt x="2983" y="14541"/>
                    <a:pt x="495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8" name="Полилиния: фигура 427">
              <a:extLst>
                <a:ext uri="{FF2B5EF4-FFF2-40B4-BE49-F238E27FC236}">
                  <a16:creationId xmlns="" xmlns:a16="http://schemas.microsoft.com/office/drawing/2014/main" id="{12D1BA9F-7D68-4A5A-B86D-DD5AA7143C6C}"/>
                </a:ext>
              </a:extLst>
            </p:cNvPr>
            <p:cNvSpPr/>
            <p:nvPr/>
          </p:nvSpPr>
          <p:spPr>
            <a:xfrm>
              <a:off x="8915383" y="4658826"/>
              <a:ext cx="87763" cy="105664"/>
            </a:xfrm>
            <a:custGeom>
              <a:avLst/>
              <a:gdLst>
                <a:gd name="connsiteX0" fmla="*/ 75899 w 87763"/>
                <a:gd name="connsiteY0" fmla="*/ 81154 h 105664"/>
                <a:gd name="connsiteX1" fmla="*/ 87075 w 87763"/>
                <a:gd name="connsiteY1" fmla="*/ 98045 h 105664"/>
                <a:gd name="connsiteX2" fmla="*/ 68279 w 87763"/>
                <a:gd name="connsiteY2" fmla="*/ 105665 h 105664"/>
                <a:gd name="connsiteX3" fmla="*/ 26052 w 87763"/>
                <a:gd name="connsiteY3" fmla="*/ 78741 h 105664"/>
                <a:gd name="connsiteX4" fmla="*/ 1414 w 87763"/>
                <a:gd name="connsiteY4" fmla="*/ 34227 h 105664"/>
                <a:gd name="connsiteX5" fmla="*/ 18051 w 87763"/>
                <a:gd name="connsiteY5" fmla="*/ 0 h 105664"/>
                <a:gd name="connsiteX6" fmla="*/ 46880 w 87763"/>
                <a:gd name="connsiteY6" fmla="*/ 32068 h 105664"/>
                <a:gd name="connsiteX7" fmla="*/ 75899 w 87763"/>
                <a:gd name="connsiteY7" fmla="*/ 81154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763" h="105664">
                  <a:moveTo>
                    <a:pt x="75899" y="81154"/>
                  </a:moveTo>
                  <a:cubicBezTo>
                    <a:pt x="80218" y="86424"/>
                    <a:pt x="90504" y="88647"/>
                    <a:pt x="87075" y="98045"/>
                  </a:cubicBezTo>
                  <a:cubicBezTo>
                    <a:pt x="84154" y="105982"/>
                    <a:pt x="75137" y="104585"/>
                    <a:pt x="68279" y="105665"/>
                  </a:cubicBezTo>
                  <a:cubicBezTo>
                    <a:pt x="54310" y="96394"/>
                    <a:pt x="41292" y="82995"/>
                    <a:pt x="26052" y="78741"/>
                  </a:cubicBezTo>
                  <a:cubicBezTo>
                    <a:pt x="1477" y="71946"/>
                    <a:pt x="-2777" y="57912"/>
                    <a:pt x="1414" y="34227"/>
                  </a:cubicBezTo>
                  <a:cubicBezTo>
                    <a:pt x="3890" y="20320"/>
                    <a:pt x="-2460" y="-63"/>
                    <a:pt x="18051" y="0"/>
                  </a:cubicBezTo>
                  <a:cubicBezTo>
                    <a:pt x="34244" y="64"/>
                    <a:pt x="49547" y="16574"/>
                    <a:pt x="46880" y="32068"/>
                  </a:cubicBezTo>
                  <a:cubicBezTo>
                    <a:pt x="41800" y="61468"/>
                    <a:pt x="63771" y="66739"/>
                    <a:pt x="75899" y="8115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29" name="Полилиния: фигура 428">
              <a:extLst>
                <a:ext uri="{FF2B5EF4-FFF2-40B4-BE49-F238E27FC236}">
                  <a16:creationId xmlns="" xmlns:a16="http://schemas.microsoft.com/office/drawing/2014/main" id="{309D1D72-EC4A-4BBC-9041-686E04DF5C65}"/>
                </a:ext>
              </a:extLst>
            </p:cNvPr>
            <p:cNvSpPr/>
            <p:nvPr/>
          </p:nvSpPr>
          <p:spPr>
            <a:xfrm>
              <a:off x="9016991" y="4846343"/>
              <a:ext cx="67168" cy="80060"/>
            </a:xfrm>
            <a:custGeom>
              <a:avLst/>
              <a:gdLst>
                <a:gd name="connsiteX0" fmla="*/ 35187 w 67168"/>
                <a:gd name="connsiteY0" fmla="*/ 0 h 80060"/>
                <a:gd name="connsiteX1" fmla="*/ 42807 w 67168"/>
                <a:gd name="connsiteY1" fmla="*/ 0 h 80060"/>
                <a:gd name="connsiteX2" fmla="*/ 53348 w 67168"/>
                <a:gd name="connsiteY2" fmla="*/ 16891 h 80060"/>
                <a:gd name="connsiteX3" fmla="*/ 63508 w 67168"/>
                <a:gd name="connsiteY3" fmla="*/ 73660 h 80060"/>
                <a:gd name="connsiteX4" fmla="*/ 48077 w 67168"/>
                <a:gd name="connsiteY4" fmla="*/ 77089 h 80060"/>
                <a:gd name="connsiteX5" fmla="*/ 135 w 67168"/>
                <a:gd name="connsiteY5" fmla="*/ 24892 h 80060"/>
                <a:gd name="connsiteX6" fmla="*/ 35251 w 67168"/>
                <a:gd name="connsiteY6" fmla="*/ 64 h 80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168" h="80060">
                  <a:moveTo>
                    <a:pt x="35187" y="0"/>
                  </a:moveTo>
                  <a:lnTo>
                    <a:pt x="42807" y="0"/>
                  </a:lnTo>
                  <a:cubicBezTo>
                    <a:pt x="46300" y="5652"/>
                    <a:pt x="49538" y="11494"/>
                    <a:pt x="53348" y="16891"/>
                  </a:cubicBezTo>
                  <a:cubicBezTo>
                    <a:pt x="65477" y="34036"/>
                    <a:pt x="71573" y="52514"/>
                    <a:pt x="63508" y="73660"/>
                  </a:cubicBezTo>
                  <a:cubicBezTo>
                    <a:pt x="60269" y="82106"/>
                    <a:pt x="54427" y="81026"/>
                    <a:pt x="48077" y="77089"/>
                  </a:cubicBezTo>
                  <a:cubicBezTo>
                    <a:pt x="27567" y="64389"/>
                    <a:pt x="2675" y="55245"/>
                    <a:pt x="135" y="24892"/>
                  </a:cubicBezTo>
                  <a:cubicBezTo>
                    <a:pt x="-2341" y="-4128"/>
                    <a:pt x="29980" y="19114"/>
                    <a:pt x="35251" y="64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0" name="Полилиния: фигура 429">
              <a:extLst>
                <a:ext uri="{FF2B5EF4-FFF2-40B4-BE49-F238E27FC236}">
                  <a16:creationId xmlns="" xmlns:a16="http://schemas.microsoft.com/office/drawing/2014/main" id="{DD14FC1C-B2F3-4118-9033-E5EEB255BEFD}"/>
                </a:ext>
              </a:extLst>
            </p:cNvPr>
            <p:cNvSpPr/>
            <p:nvPr/>
          </p:nvSpPr>
          <p:spPr>
            <a:xfrm>
              <a:off x="9365717" y="5135342"/>
              <a:ext cx="44630" cy="110227"/>
            </a:xfrm>
            <a:custGeom>
              <a:avLst/>
              <a:gdLst>
                <a:gd name="connsiteX0" fmla="*/ 10375 w 44630"/>
                <a:gd name="connsiteY0" fmla="*/ 73016 h 110227"/>
                <a:gd name="connsiteX1" fmla="*/ 1358 w 44630"/>
                <a:gd name="connsiteY1" fmla="*/ 16310 h 110227"/>
                <a:gd name="connsiteX2" fmla="*/ 11074 w 44630"/>
                <a:gd name="connsiteY2" fmla="*/ 626 h 110227"/>
                <a:gd name="connsiteX3" fmla="*/ 23139 w 44630"/>
                <a:gd name="connsiteY3" fmla="*/ 12373 h 110227"/>
                <a:gd name="connsiteX4" fmla="*/ 44221 w 44630"/>
                <a:gd name="connsiteY4" fmla="*/ 75810 h 110227"/>
                <a:gd name="connsiteX5" fmla="*/ 25742 w 44630"/>
                <a:gd name="connsiteY5" fmla="*/ 110227 h 110227"/>
                <a:gd name="connsiteX6" fmla="*/ 10312 w 44630"/>
                <a:gd name="connsiteY6" fmla="*/ 73016 h 11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630" h="110227">
                  <a:moveTo>
                    <a:pt x="10375" y="73016"/>
                  </a:moveTo>
                  <a:cubicBezTo>
                    <a:pt x="13867" y="54093"/>
                    <a:pt x="-5119" y="37138"/>
                    <a:pt x="1358" y="16310"/>
                  </a:cubicBezTo>
                  <a:cubicBezTo>
                    <a:pt x="3200" y="10341"/>
                    <a:pt x="6628" y="2467"/>
                    <a:pt x="11074" y="626"/>
                  </a:cubicBezTo>
                  <a:cubicBezTo>
                    <a:pt x="18439" y="-2422"/>
                    <a:pt x="20916" y="6341"/>
                    <a:pt x="23139" y="12373"/>
                  </a:cubicBezTo>
                  <a:cubicBezTo>
                    <a:pt x="30695" y="33265"/>
                    <a:pt x="47459" y="50600"/>
                    <a:pt x="44221" y="75810"/>
                  </a:cubicBezTo>
                  <a:cubicBezTo>
                    <a:pt x="42379" y="90352"/>
                    <a:pt x="43204" y="110227"/>
                    <a:pt x="25742" y="110227"/>
                  </a:cubicBezTo>
                  <a:cubicBezTo>
                    <a:pt x="4914" y="110227"/>
                    <a:pt x="4152" y="92447"/>
                    <a:pt x="10312" y="73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1" name="Полилиния: фигура 430">
              <a:extLst>
                <a:ext uri="{FF2B5EF4-FFF2-40B4-BE49-F238E27FC236}">
                  <a16:creationId xmlns="" xmlns:a16="http://schemas.microsoft.com/office/drawing/2014/main" id="{C30F247A-200F-449B-ACC8-826DC63F2515}"/>
                </a:ext>
              </a:extLst>
            </p:cNvPr>
            <p:cNvSpPr/>
            <p:nvPr/>
          </p:nvSpPr>
          <p:spPr>
            <a:xfrm>
              <a:off x="8585834" y="4546874"/>
              <a:ext cx="77398" cy="86616"/>
            </a:xfrm>
            <a:custGeom>
              <a:avLst/>
              <a:gdLst>
                <a:gd name="connsiteX0" fmla="*/ 16193 w 77398"/>
                <a:gd name="connsiteY0" fmla="*/ 75313 h 86616"/>
                <a:gd name="connsiteX1" fmla="*/ 3810 w 77398"/>
                <a:gd name="connsiteY1" fmla="*/ 67376 h 86616"/>
                <a:gd name="connsiteX2" fmla="*/ 22734 w 77398"/>
                <a:gd name="connsiteY2" fmla="*/ 22164 h 86616"/>
                <a:gd name="connsiteX3" fmla="*/ 74549 w 77398"/>
                <a:gd name="connsiteY3" fmla="*/ 8257 h 86616"/>
                <a:gd name="connsiteX4" fmla="*/ 77217 w 77398"/>
                <a:gd name="connsiteY4" fmla="*/ 15178 h 86616"/>
                <a:gd name="connsiteX5" fmla="*/ 28385 w 77398"/>
                <a:gd name="connsiteY5" fmla="*/ 86616 h 86616"/>
                <a:gd name="connsiteX6" fmla="*/ 16320 w 77398"/>
                <a:gd name="connsiteY6" fmla="*/ 75250 h 8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398" h="86616">
                  <a:moveTo>
                    <a:pt x="16193" y="75313"/>
                  </a:moveTo>
                  <a:cubicBezTo>
                    <a:pt x="11938" y="72710"/>
                    <a:pt x="5715" y="71313"/>
                    <a:pt x="3810" y="67376"/>
                  </a:cubicBezTo>
                  <a:cubicBezTo>
                    <a:pt x="-7619" y="44389"/>
                    <a:pt x="9018" y="31689"/>
                    <a:pt x="22734" y="22164"/>
                  </a:cubicBezTo>
                  <a:cubicBezTo>
                    <a:pt x="37656" y="11749"/>
                    <a:pt x="51626" y="-12762"/>
                    <a:pt x="74549" y="8257"/>
                  </a:cubicBezTo>
                  <a:cubicBezTo>
                    <a:pt x="76200" y="9781"/>
                    <a:pt x="77978" y="14099"/>
                    <a:pt x="77217" y="15178"/>
                  </a:cubicBezTo>
                  <a:cubicBezTo>
                    <a:pt x="61151" y="39182"/>
                    <a:pt x="44768" y="62867"/>
                    <a:pt x="28385" y="86616"/>
                  </a:cubicBezTo>
                  <a:cubicBezTo>
                    <a:pt x="24384" y="82806"/>
                    <a:pt x="20321" y="78996"/>
                    <a:pt x="16320" y="752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2" name="Полилиния: фигура 431">
              <a:extLst>
                <a:ext uri="{FF2B5EF4-FFF2-40B4-BE49-F238E27FC236}">
                  <a16:creationId xmlns="" xmlns:a16="http://schemas.microsoft.com/office/drawing/2014/main" id="{D50BBFFF-A829-470B-B87D-791E49BA9163}"/>
                </a:ext>
              </a:extLst>
            </p:cNvPr>
            <p:cNvSpPr/>
            <p:nvPr/>
          </p:nvSpPr>
          <p:spPr>
            <a:xfrm>
              <a:off x="8491850" y="5126587"/>
              <a:ext cx="61594" cy="46972"/>
            </a:xfrm>
            <a:custGeom>
              <a:avLst/>
              <a:gdLst>
                <a:gd name="connsiteX0" fmla="*/ 42359 w 61594"/>
                <a:gd name="connsiteY0" fmla="*/ 46972 h 46972"/>
                <a:gd name="connsiteX1" fmla="*/ 32135 w 61594"/>
                <a:gd name="connsiteY1" fmla="*/ 41829 h 46972"/>
                <a:gd name="connsiteX2" fmla="*/ 68 w 61594"/>
                <a:gd name="connsiteY2" fmla="*/ 28748 h 46972"/>
                <a:gd name="connsiteX3" fmla="*/ 29913 w 61594"/>
                <a:gd name="connsiteY3" fmla="*/ 2649 h 46972"/>
                <a:gd name="connsiteX4" fmla="*/ 59314 w 61594"/>
                <a:gd name="connsiteY4" fmla="*/ 11984 h 46972"/>
                <a:gd name="connsiteX5" fmla="*/ 42486 w 61594"/>
                <a:gd name="connsiteY5" fmla="*/ 46972 h 46972"/>
                <a:gd name="connsiteX6" fmla="*/ 42486 w 61594"/>
                <a:gd name="connsiteY6" fmla="*/ 46972 h 4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594" h="46972">
                  <a:moveTo>
                    <a:pt x="42359" y="46972"/>
                  </a:moveTo>
                  <a:cubicBezTo>
                    <a:pt x="38930" y="45258"/>
                    <a:pt x="35374" y="43797"/>
                    <a:pt x="32135" y="41829"/>
                  </a:cubicBezTo>
                  <a:cubicBezTo>
                    <a:pt x="21658" y="35542"/>
                    <a:pt x="1402" y="45195"/>
                    <a:pt x="68" y="28748"/>
                  </a:cubicBezTo>
                  <a:cubicBezTo>
                    <a:pt x="-1266" y="12873"/>
                    <a:pt x="17213" y="7729"/>
                    <a:pt x="29913" y="2649"/>
                  </a:cubicBezTo>
                  <a:cubicBezTo>
                    <a:pt x="41216" y="-1859"/>
                    <a:pt x="53789" y="-1732"/>
                    <a:pt x="59314" y="11984"/>
                  </a:cubicBezTo>
                  <a:cubicBezTo>
                    <a:pt x="66298" y="29383"/>
                    <a:pt x="56266" y="39797"/>
                    <a:pt x="42486" y="46972"/>
                  </a:cubicBezTo>
                  <a:lnTo>
                    <a:pt x="42486" y="46972"/>
                  </a:ln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3" name="Полилиния: фигура 432">
              <a:extLst>
                <a:ext uri="{FF2B5EF4-FFF2-40B4-BE49-F238E27FC236}">
                  <a16:creationId xmlns="" xmlns:a16="http://schemas.microsoft.com/office/drawing/2014/main" id="{4C4C0120-C2CB-4A1C-87ED-8909BE6BBFF3}"/>
                </a:ext>
              </a:extLst>
            </p:cNvPr>
            <p:cNvSpPr/>
            <p:nvPr/>
          </p:nvSpPr>
          <p:spPr>
            <a:xfrm>
              <a:off x="9289748" y="5486818"/>
              <a:ext cx="44340" cy="36698"/>
            </a:xfrm>
            <a:custGeom>
              <a:avLst/>
              <a:gdLst>
                <a:gd name="connsiteX0" fmla="*/ 44307 w 44340"/>
                <a:gd name="connsiteY0" fmla="*/ 15801 h 36698"/>
                <a:gd name="connsiteX1" fmla="*/ 11287 w 44340"/>
                <a:gd name="connsiteY1" fmla="*/ 36692 h 36698"/>
                <a:gd name="connsiteX2" fmla="*/ 492 w 44340"/>
                <a:gd name="connsiteY2" fmla="*/ 24564 h 36698"/>
                <a:gd name="connsiteX3" fmla="*/ 30210 w 44340"/>
                <a:gd name="connsiteY3" fmla="*/ 180 h 36698"/>
                <a:gd name="connsiteX4" fmla="*/ 44307 w 44340"/>
                <a:gd name="connsiteY4" fmla="*/ 15801 h 36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40" h="36698">
                  <a:moveTo>
                    <a:pt x="44307" y="15801"/>
                  </a:moveTo>
                  <a:cubicBezTo>
                    <a:pt x="37703" y="30215"/>
                    <a:pt x="25892" y="36248"/>
                    <a:pt x="11287" y="36692"/>
                  </a:cubicBezTo>
                  <a:cubicBezTo>
                    <a:pt x="4238" y="36883"/>
                    <a:pt x="-1794" y="32882"/>
                    <a:pt x="492" y="24564"/>
                  </a:cubicBezTo>
                  <a:cubicBezTo>
                    <a:pt x="4682" y="9197"/>
                    <a:pt x="13700" y="-1535"/>
                    <a:pt x="30210" y="180"/>
                  </a:cubicBezTo>
                  <a:cubicBezTo>
                    <a:pt x="37957" y="1005"/>
                    <a:pt x="44878" y="4434"/>
                    <a:pt x="44307" y="158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4" name="Полилиния: фигура 433">
              <a:extLst>
                <a:ext uri="{FF2B5EF4-FFF2-40B4-BE49-F238E27FC236}">
                  <a16:creationId xmlns="" xmlns:a16="http://schemas.microsoft.com/office/drawing/2014/main" id="{EAF8348B-EFB7-450E-BEE6-34BC0E4A7B24}"/>
                </a:ext>
              </a:extLst>
            </p:cNvPr>
            <p:cNvSpPr/>
            <p:nvPr/>
          </p:nvSpPr>
          <p:spPr>
            <a:xfrm>
              <a:off x="8285931" y="4761697"/>
              <a:ext cx="23085" cy="28007"/>
            </a:xfrm>
            <a:custGeom>
              <a:avLst/>
              <a:gdLst>
                <a:gd name="connsiteX0" fmla="*/ 9709 w 23085"/>
                <a:gd name="connsiteY0" fmla="*/ 0 h 28007"/>
                <a:gd name="connsiteX1" fmla="*/ 22726 w 23085"/>
                <a:gd name="connsiteY1" fmla="*/ 11811 h 28007"/>
                <a:gd name="connsiteX2" fmla="*/ 11360 w 23085"/>
                <a:gd name="connsiteY2" fmla="*/ 28004 h 28007"/>
                <a:gd name="connsiteX3" fmla="*/ 57 w 23085"/>
                <a:gd name="connsiteY3" fmla="*/ 14541 h 28007"/>
                <a:gd name="connsiteX4" fmla="*/ 9709 w 23085"/>
                <a:gd name="connsiteY4" fmla="*/ 0 h 2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85" h="28007">
                  <a:moveTo>
                    <a:pt x="9709" y="0"/>
                  </a:moveTo>
                  <a:cubicBezTo>
                    <a:pt x="17075" y="127"/>
                    <a:pt x="21520" y="4635"/>
                    <a:pt x="22726" y="11811"/>
                  </a:cubicBezTo>
                  <a:cubicBezTo>
                    <a:pt x="24250" y="21019"/>
                    <a:pt x="21012" y="28194"/>
                    <a:pt x="11360" y="28004"/>
                  </a:cubicBezTo>
                  <a:cubicBezTo>
                    <a:pt x="4248" y="27877"/>
                    <a:pt x="565" y="21908"/>
                    <a:pt x="57" y="14541"/>
                  </a:cubicBezTo>
                  <a:cubicBezTo>
                    <a:pt x="-451" y="7112"/>
                    <a:pt x="2406" y="1715"/>
                    <a:pt x="970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5" name="Полилиния: фигура 434">
              <a:extLst>
                <a:ext uri="{FF2B5EF4-FFF2-40B4-BE49-F238E27FC236}">
                  <a16:creationId xmlns="" xmlns:a16="http://schemas.microsoft.com/office/drawing/2014/main" id="{6DBBEA5E-24E1-423D-8D0E-2AE628EF21DE}"/>
                </a:ext>
              </a:extLst>
            </p:cNvPr>
            <p:cNvSpPr/>
            <p:nvPr/>
          </p:nvSpPr>
          <p:spPr>
            <a:xfrm>
              <a:off x="10530619" y="3825004"/>
              <a:ext cx="805408" cy="1278493"/>
            </a:xfrm>
            <a:custGeom>
              <a:avLst/>
              <a:gdLst>
                <a:gd name="connsiteX0" fmla="*/ 159414 w 805408"/>
                <a:gd name="connsiteY0" fmla="*/ 522354 h 1278493"/>
                <a:gd name="connsiteX1" fmla="*/ 185958 w 805408"/>
                <a:gd name="connsiteY1" fmla="*/ 508193 h 1278493"/>
                <a:gd name="connsiteX2" fmla="*/ 197514 w 805408"/>
                <a:gd name="connsiteY2" fmla="*/ 465076 h 1278493"/>
                <a:gd name="connsiteX3" fmla="*/ 118584 w 805408"/>
                <a:gd name="connsiteY3" fmla="*/ 423928 h 1278493"/>
                <a:gd name="connsiteX4" fmla="*/ 89057 w 805408"/>
                <a:gd name="connsiteY4" fmla="*/ 403799 h 1278493"/>
                <a:gd name="connsiteX5" fmla="*/ 111980 w 805408"/>
                <a:gd name="connsiteY5" fmla="*/ 375096 h 1278493"/>
                <a:gd name="connsiteX6" fmla="*/ 126141 w 805408"/>
                <a:gd name="connsiteY6" fmla="*/ 361634 h 1278493"/>
                <a:gd name="connsiteX7" fmla="*/ 49306 w 805408"/>
                <a:gd name="connsiteY7" fmla="*/ 327535 h 1278493"/>
                <a:gd name="connsiteX8" fmla="*/ 7078 w 805408"/>
                <a:gd name="connsiteY8" fmla="*/ 227268 h 1278493"/>
                <a:gd name="connsiteX9" fmla="*/ 28859 w 805408"/>
                <a:gd name="connsiteY9" fmla="*/ 175832 h 1278493"/>
                <a:gd name="connsiteX10" fmla="*/ 174464 w 805408"/>
                <a:gd name="connsiteY10" fmla="*/ 218441 h 1278493"/>
                <a:gd name="connsiteX11" fmla="*/ 267809 w 805408"/>
                <a:gd name="connsiteY11" fmla="*/ 312675 h 1278493"/>
                <a:gd name="connsiteX12" fmla="*/ 281652 w 805408"/>
                <a:gd name="connsiteY12" fmla="*/ 390463 h 1278493"/>
                <a:gd name="connsiteX13" fmla="*/ 296638 w 805408"/>
                <a:gd name="connsiteY13" fmla="*/ 474982 h 1278493"/>
                <a:gd name="connsiteX14" fmla="*/ 286859 w 805408"/>
                <a:gd name="connsiteY14" fmla="*/ 379669 h 1278493"/>
                <a:gd name="connsiteX15" fmla="*/ 292637 w 805408"/>
                <a:gd name="connsiteY15" fmla="*/ 351982 h 1278493"/>
                <a:gd name="connsiteX16" fmla="*/ 331373 w 805408"/>
                <a:gd name="connsiteY16" fmla="*/ 257430 h 1278493"/>
                <a:gd name="connsiteX17" fmla="*/ 339374 w 805408"/>
                <a:gd name="connsiteY17" fmla="*/ 209297 h 1278493"/>
                <a:gd name="connsiteX18" fmla="*/ 285843 w 805408"/>
                <a:gd name="connsiteY18" fmla="*/ 67120 h 1278493"/>
                <a:gd name="connsiteX19" fmla="*/ 342041 w 805408"/>
                <a:gd name="connsiteY19" fmla="*/ 0 h 1278493"/>
                <a:gd name="connsiteX20" fmla="*/ 396587 w 805408"/>
                <a:gd name="connsiteY20" fmla="*/ 13970 h 1278493"/>
                <a:gd name="connsiteX21" fmla="*/ 411129 w 805408"/>
                <a:gd name="connsiteY21" fmla="*/ 59944 h 1278493"/>
                <a:gd name="connsiteX22" fmla="*/ 429353 w 805408"/>
                <a:gd name="connsiteY22" fmla="*/ 168593 h 1278493"/>
                <a:gd name="connsiteX23" fmla="*/ 455262 w 805408"/>
                <a:gd name="connsiteY23" fmla="*/ 249429 h 1278493"/>
                <a:gd name="connsiteX24" fmla="*/ 478883 w 805408"/>
                <a:gd name="connsiteY24" fmla="*/ 360491 h 1278493"/>
                <a:gd name="connsiteX25" fmla="*/ 516094 w 805408"/>
                <a:gd name="connsiteY25" fmla="*/ 352363 h 1278493"/>
                <a:gd name="connsiteX26" fmla="*/ 575974 w 805408"/>
                <a:gd name="connsiteY26" fmla="*/ 350331 h 1278493"/>
                <a:gd name="connsiteX27" fmla="*/ 603661 w 805408"/>
                <a:gd name="connsiteY27" fmla="*/ 425071 h 1278493"/>
                <a:gd name="connsiteX28" fmla="*/ 667542 w 805408"/>
                <a:gd name="connsiteY28" fmla="*/ 523624 h 1278493"/>
                <a:gd name="connsiteX29" fmla="*/ 709262 w 805408"/>
                <a:gd name="connsiteY29" fmla="*/ 543309 h 1278493"/>
                <a:gd name="connsiteX30" fmla="*/ 802670 w 805408"/>
                <a:gd name="connsiteY30" fmla="*/ 637035 h 1278493"/>
                <a:gd name="connsiteX31" fmla="*/ 792446 w 805408"/>
                <a:gd name="connsiteY31" fmla="*/ 708028 h 1278493"/>
                <a:gd name="connsiteX32" fmla="*/ 762093 w 805408"/>
                <a:gd name="connsiteY32" fmla="*/ 710759 h 1278493"/>
                <a:gd name="connsiteX33" fmla="*/ 725454 w 805408"/>
                <a:gd name="connsiteY33" fmla="*/ 668595 h 1278493"/>
                <a:gd name="connsiteX34" fmla="*/ 739550 w 805408"/>
                <a:gd name="connsiteY34" fmla="*/ 692408 h 1278493"/>
                <a:gd name="connsiteX35" fmla="*/ 771047 w 805408"/>
                <a:gd name="connsiteY35" fmla="*/ 780927 h 1278493"/>
                <a:gd name="connsiteX36" fmla="*/ 732756 w 805408"/>
                <a:gd name="connsiteY36" fmla="*/ 799152 h 1278493"/>
                <a:gd name="connsiteX37" fmla="*/ 673955 w 805408"/>
                <a:gd name="connsiteY37" fmla="*/ 840681 h 1278493"/>
                <a:gd name="connsiteX38" fmla="*/ 674590 w 805408"/>
                <a:gd name="connsiteY38" fmla="*/ 905959 h 1278493"/>
                <a:gd name="connsiteX39" fmla="*/ 700561 w 805408"/>
                <a:gd name="connsiteY39" fmla="*/ 1029277 h 1278493"/>
                <a:gd name="connsiteX40" fmla="*/ 722024 w 805408"/>
                <a:gd name="connsiteY40" fmla="*/ 1101032 h 1278493"/>
                <a:gd name="connsiteX41" fmla="*/ 762982 w 805408"/>
                <a:gd name="connsiteY41" fmla="*/ 1153801 h 1278493"/>
                <a:gd name="connsiteX42" fmla="*/ 773841 w 805408"/>
                <a:gd name="connsiteY42" fmla="*/ 1215460 h 1278493"/>
                <a:gd name="connsiteX43" fmla="*/ 776825 w 805408"/>
                <a:gd name="connsiteY43" fmla="*/ 1242384 h 1278493"/>
                <a:gd name="connsiteX44" fmla="*/ 716945 w 805408"/>
                <a:gd name="connsiteY44" fmla="*/ 1260100 h 1278493"/>
                <a:gd name="connsiteX45" fmla="*/ 689132 w 805408"/>
                <a:gd name="connsiteY45" fmla="*/ 1226953 h 1278493"/>
                <a:gd name="connsiteX46" fmla="*/ 647158 w 805408"/>
                <a:gd name="connsiteY46" fmla="*/ 1187773 h 1278493"/>
                <a:gd name="connsiteX47" fmla="*/ 485550 w 805408"/>
                <a:gd name="connsiteY47" fmla="*/ 1099191 h 1278493"/>
                <a:gd name="connsiteX48" fmla="*/ 455706 w 805408"/>
                <a:gd name="connsiteY48" fmla="*/ 1115828 h 1278493"/>
                <a:gd name="connsiteX49" fmla="*/ 408525 w 805408"/>
                <a:gd name="connsiteY49" fmla="*/ 1139640 h 1278493"/>
                <a:gd name="connsiteX50" fmla="*/ 365409 w 805408"/>
                <a:gd name="connsiteY50" fmla="*/ 1152340 h 1278493"/>
                <a:gd name="connsiteX51" fmla="*/ 356392 w 805408"/>
                <a:gd name="connsiteY51" fmla="*/ 1117161 h 1278493"/>
                <a:gd name="connsiteX52" fmla="*/ 290162 w 805408"/>
                <a:gd name="connsiteY52" fmla="*/ 1042739 h 1278493"/>
                <a:gd name="connsiteX53" fmla="*/ 197324 w 805408"/>
                <a:gd name="connsiteY53" fmla="*/ 1003813 h 1278493"/>
                <a:gd name="connsiteX54" fmla="*/ 265713 w 805408"/>
                <a:gd name="connsiteY54" fmla="*/ 1008512 h 1278493"/>
                <a:gd name="connsiteX55" fmla="*/ 306417 w 805408"/>
                <a:gd name="connsiteY55" fmla="*/ 978032 h 1278493"/>
                <a:gd name="connsiteX56" fmla="*/ 325785 w 805408"/>
                <a:gd name="connsiteY56" fmla="*/ 941329 h 1278493"/>
                <a:gd name="connsiteX57" fmla="*/ 358741 w 805408"/>
                <a:gd name="connsiteY57" fmla="*/ 954600 h 1278493"/>
                <a:gd name="connsiteX58" fmla="*/ 432909 w 805408"/>
                <a:gd name="connsiteY58" fmla="*/ 980762 h 1278493"/>
                <a:gd name="connsiteX59" fmla="*/ 449038 w 805408"/>
                <a:gd name="connsiteY59" fmla="*/ 963363 h 1278493"/>
                <a:gd name="connsiteX60" fmla="*/ 461929 w 805408"/>
                <a:gd name="connsiteY60" fmla="*/ 934661 h 1278493"/>
                <a:gd name="connsiteX61" fmla="*/ 460405 w 805408"/>
                <a:gd name="connsiteY61" fmla="*/ 882972 h 1278493"/>
                <a:gd name="connsiteX62" fmla="*/ 494123 w 805408"/>
                <a:gd name="connsiteY62" fmla="*/ 799723 h 1278493"/>
                <a:gd name="connsiteX63" fmla="*/ 518507 w 805408"/>
                <a:gd name="connsiteY63" fmla="*/ 753939 h 1278493"/>
                <a:gd name="connsiteX64" fmla="*/ 499076 w 805408"/>
                <a:gd name="connsiteY64" fmla="*/ 675389 h 1278493"/>
                <a:gd name="connsiteX65" fmla="*/ 456023 w 805408"/>
                <a:gd name="connsiteY65" fmla="*/ 643830 h 1278493"/>
                <a:gd name="connsiteX66" fmla="*/ 448467 w 805408"/>
                <a:gd name="connsiteY66" fmla="*/ 681231 h 1278493"/>
                <a:gd name="connsiteX67" fmla="*/ 437799 w 805408"/>
                <a:gd name="connsiteY67" fmla="*/ 830013 h 1278493"/>
                <a:gd name="connsiteX68" fmla="*/ 374172 w 805408"/>
                <a:gd name="connsiteY68" fmla="*/ 922977 h 1278493"/>
                <a:gd name="connsiteX69" fmla="*/ 349787 w 805408"/>
                <a:gd name="connsiteY69" fmla="*/ 918596 h 1278493"/>
                <a:gd name="connsiteX70" fmla="*/ 341977 w 805408"/>
                <a:gd name="connsiteY70" fmla="*/ 885766 h 1278493"/>
                <a:gd name="connsiteX71" fmla="*/ 361218 w 805408"/>
                <a:gd name="connsiteY71" fmla="*/ 778133 h 1278493"/>
                <a:gd name="connsiteX72" fmla="*/ 359439 w 805408"/>
                <a:gd name="connsiteY72" fmla="*/ 737874 h 1278493"/>
                <a:gd name="connsiteX73" fmla="*/ 323118 w 805408"/>
                <a:gd name="connsiteY73" fmla="*/ 692661 h 1278493"/>
                <a:gd name="connsiteX74" fmla="*/ 264507 w 805408"/>
                <a:gd name="connsiteY74" fmla="*/ 735714 h 1278493"/>
                <a:gd name="connsiteX75" fmla="*/ 243997 w 805408"/>
                <a:gd name="connsiteY75" fmla="*/ 777942 h 1278493"/>
                <a:gd name="connsiteX76" fmla="*/ 195292 w 805408"/>
                <a:gd name="connsiteY76" fmla="*/ 690566 h 1278493"/>
                <a:gd name="connsiteX77" fmla="*/ 192752 w 805408"/>
                <a:gd name="connsiteY77" fmla="*/ 651450 h 1278493"/>
                <a:gd name="connsiteX78" fmla="*/ 162971 w 805408"/>
                <a:gd name="connsiteY78" fmla="*/ 567566 h 1278493"/>
                <a:gd name="connsiteX79" fmla="*/ 159478 w 805408"/>
                <a:gd name="connsiteY79" fmla="*/ 522163 h 1278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805408" h="1278493">
                  <a:moveTo>
                    <a:pt x="159414" y="522354"/>
                  </a:moveTo>
                  <a:cubicBezTo>
                    <a:pt x="168241" y="517528"/>
                    <a:pt x="176560" y="510416"/>
                    <a:pt x="185958" y="508193"/>
                  </a:cubicBezTo>
                  <a:cubicBezTo>
                    <a:pt x="215930" y="501081"/>
                    <a:pt x="210151" y="484507"/>
                    <a:pt x="197514" y="465076"/>
                  </a:cubicBezTo>
                  <a:cubicBezTo>
                    <a:pt x="176369" y="439740"/>
                    <a:pt x="147858" y="431739"/>
                    <a:pt x="118584" y="423928"/>
                  </a:cubicBezTo>
                  <a:cubicBezTo>
                    <a:pt x="107852" y="421071"/>
                    <a:pt x="91216" y="422785"/>
                    <a:pt x="89057" y="403799"/>
                  </a:cubicBezTo>
                  <a:cubicBezTo>
                    <a:pt x="87024" y="385701"/>
                    <a:pt x="102137" y="382589"/>
                    <a:pt x="111980" y="375096"/>
                  </a:cubicBezTo>
                  <a:cubicBezTo>
                    <a:pt x="117187" y="371096"/>
                    <a:pt x="121632" y="366333"/>
                    <a:pt x="126141" y="361634"/>
                  </a:cubicBezTo>
                  <a:cubicBezTo>
                    <a:pt x="90263" y="395417"/>
                    <a:pt x="67784" y="385193"/>
                    <a:pt x="49306" y="327535"/>
                  </a:cubicBezTo>
                  <a:cubicBezTo>
                    <a:pt x="38193" y="292800"/>
                    <a:pt x="21556" y="260478"/>
                    <a:pt x="7078" y="227268"/>
                  </a:cubicBezTo>
                  <a:cubicBezTo>
                    <a:pt x="-6193" y="196724"/>
                    <a:pt x="-1812" y="175896"/>
                    <a:pt x="28859" y="175832"/>
                  </a:cubicBezTo>
                  <a:cubicBezTo>
                    <a:pt x="79468" y="175706"/>
                    <a:pt x="134332" y="159195"/>
                    <a:pt x="174464" y="218441"/>
                  </a:cubicBezTo>
                  <a:cubicBezTo>
                    <a:pt x="199038" y="254763"/>
                    <a:pt x="237520" y="279973"/>
                    <a:pt x="267809" y="312675"/>
                  </a:cubicBezTo>
                  <a:cubicBezTo>
                    <a:pt x="290098" y="336742"/>
                    <a:pt x="297527" y="359983"/>
                    <a:pt x="281652" y="390463"/>
                  </a:cubicBezTo>
                  <a:cubicBezTo>
                    <a:pt x="265460" y="421515"/>
                    <a:pt x="267364" y="450408"/>
                    <a:pt x="296638" y="474982"/>
                  </a:cubicBezTo>
                  <a:cubicBezTo>
                    <a:pt x="262221" y="445582"/>
                    <a:pt x="268126" y="413260"/>
                    <a:pt x="286859" y="379669"/>
                  </a:cubicBezTo>
                  <a:cubicBezTo>
                    <a:pt x="291431" y="371413"/>
                    <a:pt x="292701" y="361634"/>
                    <a:pt x="292637" y="351982"/>
                  </a:cubicBezTo>
                  <a:cubicBezTo>
                    <a:pt x="292257" y="314136"/>
                    <a:pt x="307243" y="283212"/>
                    <a:pt x="331373" y="257430"/>
                  </a:cubicBezTo>
                  <a:cubicBezTo>
                    <a:pt x="345470" y="242381"/>
                    <a:pt x="348263" y="232284"/>
                    <a:pt x="339374" y="209297"/>
                  </a:cubicBezTo>
                  <a:cubicBezTo>
                    <a:pt x="321086" y="162180"/>
                    <a:pt x="299749" y="116205"/>
                    <a:pt x="285843" y="67120"/>
                  </a:cubicBezTo>
                  <a:cubicBezTo>
                    <a:pt x="277017" y="36005"/>
                    <a:pt x="303750" y="3683"/>
                    <a:pt x="342041" y="0"/>
                  </a:cubicBezTo>
                  <a:cubicBezTo>
                    <a:pt x="360329" y="4826"/>
                    <a:pt x="381220" y="-381"/>
                    <a:pt x="396587" y="13970"/>
                  </a:cubicBezTo>
                  <a:cubicBezTo>
                    <a:pt x="409033" y="25591"/>
                    <a:pt x="420146" y="39624"/>
                    <a:pt x="411129" y="59944"/>
                  </a:cubicBezTo>
                  <a:cubicBezTo>
                    <a:pt x="368012" y="109284"/>
                    <a:pt x="372330" y="135129"/>
                    <a:pt x="429353" y="168593"/>
                  </a:cubicBezTo>
                  <a:cubicBezTo>
                    <a:pt x="460976" y="187180"/>
                    <a:pt x="469612" y="214123"/>
                    <a:pt x="455262" y="249429"/>
                  </a:cubicBezTo>
                  <a:cubicBezTo>
                    <a:pt x="444149" y="276671"/>
                    <a:pt x="457420" y="340743"/>
                    <a:pt x="478883" y="360491"/>
                  </a:cubicBezTo>
                  <a:cubicBezTo>
                    <a:pt x="493996" y="374462"/>
                    <a:pt x="504791" y="369382"/>
                    <a:pt x="516094" y="352363"/>
                  </a:cubicBezTo>
                  <a:cubicBezTo>
                    <a:pt x="536350" y="321947"/>
                    <a:pt x="553876" y="321629"/>
                    <a:pt x="575974" y="350331"/>
                  </a:cubicBezTo>
                  <a:cubicBezTo>
                    <a:pt x="592485" y="371731"/>
                    <a:pt x="601692" y="397575"/>
                    <a:pt x="603661" y="425071"/>
                  </a:cubicBezTo>
                  <a:cubicBezTo>
                    <a:pt x="607026" y="471934"/>
                    <a:pt x="628870" y="503875"/>
                    <a:pt x="667542" y="523624"/>
                  </a:cubicBezTo>
                  <a:cubicBezTo>
                    <a:pt x="681258" y="530672"/>
                    <a:pt x="694338" y="540134"/>
                    <a:pt x="709262" y="543309"/>
                  </a:cubicBezTo>
                  <a:cubicBezTo>
                    <a:pt x="758600" y="553977"/>
                    <a:pt x="786477" y="589918"/>
                    <a:pt x="802670" y="637035"/>
                  </a:cubicBezTo>
                  <a:cubicBezTo>
                    <a:pt x="810798" y="660721"/>
                    <a:pt x="798860" y="685296"/>
                    <a:pt x="792446" y="708028"/>
                  </a:cubicBezTo>
                  <a:cubicBezTo>
                    <a:pt x="788954" y="720411"/>
                    <a:pt x="771936" y="717934"/>
                    <a:pt x="762093" y="710759"/>
                  </a:cubicBezTo>
                  <a:cubicBezTo>
                    <a:pt x="747171" y="699901"/>
                    <a:pt x="731740" y="688597"/>
                    <a:pt x="725454" y="668595"/>
                  </a:cubicBezTo>
                  <a:cubicBezTo>
                    <a:pt x="727930" y="678374"/>
                    <a:pt x="733582" y="689677"/>
                    <a:pt x="739550" y="692408"/>
                  </a:cubicBezTo>
                  <a:cubicBezTo>
                    <a:pt x="779112" y="710505"/>
                    <a:pt x="764887" y="750574"/>
                    <a:pt x="771047" y="780927"/>
                  </a:cubicBezTo>
                  <a:cubicBezTo>
                    <a:pt x="775111" y="801120"/>
                    <a:pt x="755045" y="809375"/>
                    <a:pt x="732756" y="799152"/>
                  </a:cubicBezTo>
                  <a:cubicBezTo>
                    <a:pt x="684051" y="776863"/>
                    <a:pt x="675416" y="782768"/>
                    <a:pt x="673955" y="840681"/>
                  </a:cubicBezTo>
                  <a:cubicBezTo>
                    <a:pt x="673384" y="862461"/>
                    <a:pt x="676241" y="884559"/>
                    <a:pt x="674590" y="905959"/>
                  </a:cubicBezTo>
                  <a:cubicBezTo>
                    <a:pt x="671288" y="950346"/>
                    <a:pt x="659795" y="992700"/>
                    <a:pt x="700561" y="1029277"/>
                  </a:cubicBezTo>
                  <a:cubicBezTo>
                    <a:pt x="715865" y="1042993"/>
                    <a:pt x="705070" y="1079760"/>
                    <a:pt x="722024" y="1101032"/>
                  </a:cubicBezTo>
                  <a:cubicBezTo>
                    <a:pt x="732438" y="1121479"/>
                    <a:pt x="759680" y="1126940"/>
                    <a:pt x="762982" y="1153801"/>
                  </a:cubicBezTo>
                  <a:cubicBezTo>
                    <a:pt x="759109" y="1175836"/>
                    <a:pt x="754854" y="1197933"/>
                    <a:pt x="773841" y="1215460"/>
                  </a:cubicBezTo>
                  <a:cubicBezTo>
                    <a:pt x="780191" y="1223778"/>
                    <a:pt x="779301" y="1232986"/>
                    <a:pt x="776825" y="1242384"/>
                  </a:cubicBezTo>
                  <a:cubicBezTo>
                    <a:pt x="759553" y="1285437"/>
                    <a:pt x="749393" y="1288231"/>
                    <a:pt x="716945" y="1260100"/>
                  </a:cubicBezTo>
                  <a:cubicBezTo>
                    <a:pt x="705896" y="1250512"/>
                    <a:pt x="696562" y="1239844"/>
                    <a:pt x="689132" y="1226953"/>
                  </a:cubicBezTo>
                  <a:cubicBezTo>
                    <a:pt x="678908" y="1209110"/>
                    <a:pt x="663350" y="1188027"/>
                    <a:pt x="647158" y="1187773"/>
                  </a:cubicBezTo>
                  <a:cubicBezTo>
                    <a:pt x="578705" y="1186757"/>
                    <a:pt x="540605" y="1125797"/>
                    <a:pt x="485550" y="1099191"/>
                  </a:cubicBezTo>
                  <a:cubicBezTo>
                    <a:pt x="464405" y="1088967"/>
                    <a:pt x="457166" y="1087189"/>
                    <a:pt x="455706" y="1115828"/>
                  </a:cubicBezTo>
                  <a:cubicBezTo>
                    <a:pt x="453737" y="1153801"/>
                    <a:pt x="443323" y="1157801"/>
                    <a:pt x="408525" y="1139640"/>
                  </a:cubicBezTo>
                  <a:cubicBezTo>
                    <a:pt x="390936" y="1130433"/>
                    <a:pt x="370361" y="1111319"/>
                    <a:pt x="365409" y="1152340"/>
                  </a:cubicBezTo>
                  <a:cubicBezTo>
                    <a:pt x="362424" y="1140593"/>
                    <a:pt x="359376" y="1128909"/>
                    <a:pt x="356392" y="1117161"/>
                  </a:cubicBezTo>
                  <a:cubicBezTo>
                    <a:pt x="346930" y="1079379"/>
                    <a:pt x="330420" y="1051502"/>
                    <a:pt x="290162" y="1042739"/>
                  </a:cubicBezTo>
                  <a:cubicBezTo>
                    <a:pt x="258030" y="1035690"/>
                    <a:pt x="227550" y="1020005"/>
                    <a:pt x="197324" y="1003813"/>
                  </a:cubicBezTo>
                  <a:cubicBezTo>
                    <a:pt x="221518" y="992319"/>
                    <a:pt x="244060" y="1002353"/>
                    <a:pt x="265713" y="1008512"/>
                  </a:cubicBezTo>
                  <a:cubicBezTo>
                    <a:pt x="292892" y="1016196"/>
                    <a:pt x="308386" y="1012640"/>
                    <a:pt x="306417" y="978032"/>
                  </a:cubicBezTo>
                  <a:cubicBezTo>
                    <a:pt x="305464" y="961522"/>
                    <a:pt x="311814" y="948250"/>
                    <a:pt x="325785" y="941329"/>
                  </a:cubicBezTo>
                  <a:cubicBezTo>
                    <a:pt x="340009" y="934216"/>
                    <a:pt x="350105" y="944504"/>
                    <a:pt x="358741" y="954600"/>
                  </a:cubicBezTo>
                  <a:cubicBezTo>
                    <a:pt x="378934" y="978222"/>
                    <a:pt x="409033" y="968570"/>
                    <a:pt x="432909" y="980762"/>
                  </a:cubicBezTo>
                  <a:cubicBezTo>
                    <a:pt x="442751" y="985779"/>
                    <a:pt x="447450" y="973396"/>
                    <a:pt x="449038" y="963363"/>
                  </a:cubicBezTo>
                  <a:cubicBezTo>
                    <a:pt x="450752" y="952378"/>
                    <a:pt x="453166" y="941329"/>
                    <a:pt x="461929" y="934661"/>
                  </a:cubicBezTo>
                  <a:cubicBezTo>
                    <a:pt x="485868" y="916183"/>
                    <a:pt x="486439" y="902657"/>
                    <a:pt x="460405" y="882972"/>
                  </a:cubicBezTo>
                  <a:cubicBezTo>
                    <a:pt x="441164" y="868430"/>
                    <a:pt x="465802" y="804168"/>
                    <a:pt x="494123" y="799723"/>
                  </a:cubicBezTo>
                  <a:cubicBezTo>
                    <a:pt x="525174" y="794834"/>
                    <a:pt x="523524" y="778006"/>
                    <a:pt x="518507" y="753939"/>
                  </a:cubicBezTo>
                  <a:cubicBezTo>
                    <a:pt x="513046" y="727523"/>
                    <a:pt x="501616" y="703266"/>
                    <a:pt x="499076" y="675389"/>
                  </a:cubicBezTo>
                  <a:cubicBezTo>
                    <a:pt x="496981" y="652021"/>
                    <a:pt x="473676" y="641734"/>
                    <a:pt x="456023" y="643830"/>
                  </a:cubicBezTo>
                  <a:cubicBezTo>
                    <a:pt x="435322" y="646306"/>
                    <a:pt x="449229" y="668023"/>
                    <a:pt x="448467" y="681231"/>
                  </a:cubicBezTo>
                  <a:cubicBezTo>
                    <a:pt x="445737" y="730889"/>
                    <a:pt x="442307" y="780927"/>
                    <a:pt x="437799" y="830013"/>
                  </a:cubicBezTo>
                  <a:cubicBezTo>
                    <a:pt x="434370" y="867224"/>
                    <a:pt x="396968" y="892751"/>
                    <a:pt x="374172" y="922977"/>
                  </a:cubicBezTo>
                  <a:cubicBezTo>
                    <a:pt x="368647" y="930343"/>
                    <a:pt x="357154" y="924438"/>
                    <a:pt x="349787" y="918596"/>
                  </a:cubicBezTo>
                  <a:cubicBezTo>
                    <a:pt x="339183" y="910150"/>
                    <a:pt x="336516" y="897895"/>
                    <a:pt x="341977" y="885766"/>
                  </a:cubicBezTo>
                  <a:cubicBezTo>
                    <a:pt x="357408" y="851603"/>
                    <a:pt x="356264" y="814328"/>
                    <a:pt x="361218" y="778133"/>
                  </a:cubicBezTo>
                  <a:cubicBezTo>
                    <a:pt x="363059" y="764353"/>
                    <a:pt x="364138" y="750891"/>
                    <a:pt x="359439" y="737874"/>
                  </a:cubicBezTo>
                  <a:cubicBezTo>
                    <a:pt x="352264" y="718062"/>
                    <a:pt x="348899" y="690312"/>
                    <a:pt x="323118" y="692661"/>
                  </a:cubicBezTo>
                  <a:cubicBezTo>
                    <a:pt x="298543" y="694947"/>
                    <a:pt x="272952" y="702948"/>
                    <a:pt x="264507" y="735714"/>
                  </a:cubicBezTo>
                  <a:cubicBezTo>
                    <a:pt x="261014" y="749304"/>
                    <a:pt x="261523" y="765941"/>
                    <a:pt x="243997" y="777942"/>
                  </a:cubicBezTo>
                  <a:cubicBezTo>
                    <a:pt x="244187" y="736731"/>
                    <a:pt x="230408" y="707203"/>
                    <a:pt x="195292" y="690566"/>
                  </a:cubicBezTo>
                  <a:cubicBezTo>
                    <a:pt x="177575" y="682121"/>
                    <a:pt x="187672" y="665356"/>
                    <a:pt x="192752" y="651450"/>
                  </a:cubicBezTo>
                  <a:cubicBezTo>
                    <a:pt x="212247" y="598109"/>
                    <a:pt x="209580" y="590299"/>
                    <a:pt x="162971" y="567566"/>
                  </a:cubicBezTo>
                  <a:cubicBezTo>
                    <a:pt x="135411" y="554167"/>
                    <a:pt x="134205" y="539626"/>
                    <a:pt x="159478" y="52216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6" name="Полилиния: фигура 435">
              <a:extLst>
                <a:ext uri="{FF2B5EF4-FFF2-40B4-BE49-F238E27FC236}">
                  <a16:creationId xmlns="" xmlns:a16="http://schemas.microsoft.com/office/drawing/2014/main" id="{F42D9AFC-8DE4-43A1-8820-AD6CC944A310}"/>
                </a:ext>
              </a:extLst>
            </p:cNvPr>
            <p:cNvSpPr/>
            <p:nvPr/>
          </p:nvSpPr>
          <p:spPr>
            <a:xfrm>
              <a:off x="9852714" y="4380736"/>
              <a:ext cx="871863" cy="518301"/>
            </a:xfrm>
            <a:custGeom>
              <a:avLst/>
              <a:gdLst>
                <a:gd name="connsiteX0" fmla="*/ 83193 w 871863"/>
                <a:gd name="connsiteY0" fmla="*/ 334796 h 518301"/>
                <a:gd name="connsiteX1" fmla="*/ 39569 w 871863"/>
                <a:gd name="connsiteY1" fmla="*/ 297712 h 518301"/>
                <a:gd name="connsiteX2" fmla="*/ 6549 w 871863"/>
                <a:gd name="connsiteY2" fmla="*/ 279869 h 518301"/>
                <a:gd name="connsiteX3" fmla="*/ 12391 w 871863"/>
                <a:gd name="connsiteY3" fmla="*/ 258723 h 518301"/>
                <a:gd name="connsiteX4" fmla="*/ 98941 w 871863"/>
                <a:gd name="connsiteY4" fmla="*/ 187031 h 518301"/>
                <a:gd name="connsiteX5" fmla="*/ 114626 w 871863"/>
                <a:gd name="connsiteY5" fmla="*/ 165568 h 518301"/>
                <a:gd name="connsiteX6" fmla="*/ 129421 w 871863"/>
                <a:gd name="connsiteY6" fmla="*/ 205065 h 518301"/>
                <a:gd name="connsiteX7" fmla="*/ 152853 w 871863"/>
                <a:gd name="connsiteY7" fmla="*/ 226020 h 518301"/>
                <a:gd name="connsiteX8" fmla="*/ 167014 w 871863"/>
                <a:gd name="connsiteY8" fmla="*/ 202335 h 518301"/>
                <a:gd name="connsiteX9" fmla="*/ 208796 w 871863"/>
                <a:gd name="connsiteY9" fmla="*/ 169822 h 518301"/>
                <a:gd name="connsiteX10" fmla="*/ 247786 w 871863"/>
                <a:gd name="connsiteY10" fmla="*/ 164234 h 518301"/>
                <a:gd name="connsiteX11" fmla="*/ 327795 w 871863"/>
                <a:gd name="connsiteY11" fmla="*/ 135850 h 518301"/>
                <a:gd name="connsiteX12" fmla="*/ 448065 w 871863"/>
                <a:gd name="connsiteY12" fmla="*/ 93813 h 518301"/>
                <a:gd name="connsiteX13" fmla="*/ 593416 w 871863"/>
                <a:gd name="connsiteY13" fmla="*/ 40282 h 518301"/>
                <a:gd name="connsiteX14" fmla="*/ 687460 w 871863"/>
                <a:gd name="connsiteY14" fmla="*/ 11008 h 518301"/>
                <a:gd name="connsiteX15" fmla="*/ 735021 w 871863"/>
                <a:gd name="connsiteY15" fmla="*/ 531 h 518301"/>
                <a:gd name="connsiteX16" fmla="*/ 751277 w 871863"/>
                <a:gd name="connsiteY16" fmla="*/ 13421 h 518301"/>
                <a:gd name="connsiteX17" fmla="*/ 809697 w 871863"/>
                <a:gd name="connsiteY17" fmla="*/ 150709 h 518301"/>
                <a:gd name="connsiteX18" fmla="*/ 871864 w 871863"/>
                <a:gd name="connsiteY18" fmla="*/ 181507 h 518301"/>
                <a:gd name="connsiteX19" fmla="*/ 791536 w 871863"/>
                <a:gd name="connsiteY19" fmla="*/ 237006 h 518301"/>
                <a:gd name="connsiteX20" fmla="*/ 578557 w 871863"/>
                <a:gd name="connsiteY20" fmla="*/ 341527 h 518301"/>
                <a:gd name="connsiteX21" fmla="*/ 509469 w 871863"/>
                <a:gd name="connsiteY21" fmla="*/ 297776 h 518301"/>
                <a:gd name="connsiteX22" fmla="*/ 483053 w 871863"/>
                <a:gd name="connsiteY22" fmla="*/ 282218 h 518301"/>
                <a:gd name="connsiteX23" fmla="*/ 438920 w 871863"/>
                <a:gd name="connsiteY23" fmla="*/ 289013 h 518301"/>
                <a:gd name="connsiteX24" fmla="*/ 394216 w 871863"/>
                <a:gd name="connsiteY24" fmla="*/ 299744 h 518301"/>
                <a:gd name="connsiteX25" fmla="*/ 411235 w 871863"/>
                <a:gd name="connsiteY25" fmla="*/ 343369 h 518301"/>
                <a:gd name="connsiteX26" fmla="*/ 432952 w 871863"/>
                <a:gd name="connsiteY26" fmla="*/ 396582 h 518301"/>
                <a:gd name="connsiteX27" fmla="*/ 429777 w 871863"/>
                <a:gd name="connsiteY27" fmla="*/ 489801 h 518301"/>
                <a:gd name="connsiteX28" fmla="*/ 400503 w 871863"/>
                <a:gd name="connsiteY28" fmla="*/ 518249 h 518301"/>
                <a:gd name="connsiteX29" fmla="*/ 389454 w 871863"/>
                <a:gd name="connsiteY29" fmla="*/ 489991 h 518301"/>
                <a:gd name="connsiteX30" fmla="*/ 373262 w 871863"/>
                <a:gd name="connsiteY30" fmla="*/ 439826 h 518301"/>
                <a:gd name="connsiteX31" fmla="*/ 332939 w 871863"/>
                <a:gd name="connsiteY31" fmla="*/ 468147 h 518301"/>
                <a:gd name="connsiteX32" fmla="*/ 235276 w 871863"/>
                <a:gd name="connsiteY32" fmla="*/ 489928 h 518301"/>
                <a:gd name="connsiteX33" fmla="*/ 195017 w 871863"/>
                <a:gd name="connsiteY33" fmla="*/ 438619 h 518301"/>
                <a:gd name="connsiteX34" fmla="*/ 178507 w 871863"/>
                <a:gd name="connsiteY34" fmla="*/ 356704 h 518301"/>
                <a:gd name="connsiteX35" fmla="*/ 111133 w 871863"/>
                <a:gd name="connsiteY35" fmla="*/ 323874 h 518301"/>
                <a:gd name="connsiteX36" fmla="*/ 83003 w 871863"/>
                <a:gd name="connsiteY36" fmla="*/ 334923 h 518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863" h="518301">
                  <a:moveTo>
                    <a:pt x="83193" y="334796"/>
                  </a:moveTo>
                  <a:cubicBezTo>
                    <a:pt x="76590" y="311682"/>
                    <a:pt x="64143" y="297140"/>
                    <a:pt x="39569" y="297712"/>
                  </a:cubicBezTo>
                  <a:cubicBezTo>
                    <a:pt x="26170" y="298030"/>
                    <a:pt x="15121" y="290409"/>
                    <a:pt x="6549" y="279869"/>
                  </a:cubicBezTo>
                  <a:cubicBezTo>
                    <a:pt x="-1261" y="270216"/>
                    <a:pt x="-5008" y="256246"/>
                    <a:pt x="12391" y="258723"/>
                  </a:cubicBezTo>
                  <a:cubicBezTo>
                    <a:pt x="65096" y="266152"/>
                    <a:pt x="84464" y="231164"/>
                    <a:pt x="98941" y="187031"/>
                  </a:cubicBezTo>
                  <a:cubicBezTo>
                    <a:pt x="101608" y="178776"/>
                    <a:pt x="103069" y="167981"/>
                    <a:pt x="114626" y="165568"/>
                  </a:cubicBezTo>
                  <a:cubicBezTo>
                    <a:pt x="128405" y="174776"/>
                    <a:pt x="126246" y="191222"/>
                    <a:pt x="129421" y="205065"/>
                  </a:cubicBezTo>
                  <a:cubicBezTo>
                    <a:pt x="132533" y="218591"/>
                    <a:pt x="138756" y="227608"/>
                    <a:pt x="152853" y="226020"/>
                  </a:cubicBezTo>
                  <a:cubicBezTo>
                    <a:pt x="166315" y="224496"/>
                    <a:pt x="166632" y="214654"/>
                    <a:pt x="167014" y="202335"/>
                  </a:cubicBezTo>
                  <a:cubicBezTo>
                    <a:pt x="167903" y="173569"/>
                    <a:pt x="183142" y="159535"/>
                    <a:pt x="208796" y="169822"/>
                  </a:cubicBezTo>
                  <a:cubicBezTo>
                    <a:pt x="224481" y="176109"/>
                    <a:pt x="238006" y="173442"/>
                    <a:pt x="247786" y="164234"/>
                  </a:cubicBezTo>
                  <a:cubicBezTo>
                    <a:pt x="271598" y="141882"/>
                    <a:pt x="301697" y="145565"/>
                    <a:pt x="327795" y="135850"/>
                  </a:cubicBezTo>
                  <a:cubicBezTo>
                    <a:pt x="367419" y="121118"/>
                    <a:pt x="409139" y="114641"/>
                    <a:pt x="448065" y="93813"/>
                  </a:cubicBezTo>
                  <a:cubicBezTo>
                    <a:pt x="493213" y="69619"/>
                    <a:pt x="540648" y="44282"/>
                    <a:pt x="593416" y="40282"/>
                  </a:cubicBezTo>
                  <a:cubicBezTo>
                    <a:pt x="625801" y="34376"/>
                    <a:pt x="657488" y="25359"/>
                    <a:pt x="687460" y="11008"/>
                  </a:cubicBezTo>
                  <a:cubicBezTo>
                    <a:pt x="702890" y="3642"/>
                    <a:pt x="718193" y="-1756"/>
                    <a:pt x="735021" y="531"/>
                  </a:cubicBezTo>
                  <a:cubicBezTo>
                    <a:pt x="742451" y="1483"/>
                    <a:pt x="752801" y="2944"/>
                    <a:pt x="751277" y="13421"/>
                  </a:cubicBezTo>
                  <a:cubicBezTo>
                    <a:pt x="742641" y="73302"/>
                    <a:pt x="787408" y="106386"/>
                    <a:pt x="809697" y="150709"/>
                  </a:cubicBezTo>
                  <a:cubicBezTo>
                    <a:pt x="821635" y="174395"/>
                    <a:pt x="848241" y="166330"/>
                    <a:pt x="871864" y="181507"/>
                  </a:cubicBezTo>
                  <a:cubicBezTo>
                    <a:pt x="841574" y="200811"/>
                    <a:pt x="817190" y="226846"/>
                    <a:pt x="791536" y="237006"/>
                  </a:cubicBezTo>
                  <a:cubicBezTo>
                    <a:pt x="717876" y="266216"/>
                    <a:pt x="655519" y="320636"/>
                    <a:pt x="578557" y="341527"/>
                  </a:cubicBezTo>
                  <a:cubicBezTo>
                    <a:pt x="542679" y="351306"/>
                    <a:pt x="517470" y="337590"/>
                    <a:pt x="509469" y="297776"/>
                  </a:cubicBezTo>
                  <a:cubicBezTo>
                    <a:pt x="506104" y="281139"/>
                    <a:pt x="493785" y="270725"/>
                    <a:pt x="483053" y="282218"/>
                  </a:cubicBezTo>
                  <a:cubicBezTo>
                    <a:pt x="467750" y="298601"/>
                    <a:pt x="455304" y="294093"/>
                    <a:pt x="438920" y="289013"/>
                  </a:cubicBezTo>
                  <a:cubicBezTo>
                    <a:pt x="423173" y="284123"/>
                    <a:pt x="404313" y="281329"/>
                    <a:pt x="394216" y="299744"/>
                  </a:cubicBezTo>
                  <a:cubicBezTo>
                    <a:pt x="383167" y="319874"/>
                    <a:pt x="397455" y="332891"/>
                    <a:pt x="411235" y="343369"/>
                  </a:cubicBezTo>
                  <a:cubicBezTo>
                    <a:pt x="428761" y="356640"/>
                    <a:pt x="434793" y="374865"/>
                    <a:pt x="432952" y="396582"/>
                  </a:cubicBezTo>
                  <a:cubicBezTo>
                    <a:pt x="430348" y="427570"/>
                    <a:pt x="423998" y="457987"/>
                    <a:pt x="429777" y="489801"/>
                  </a:cubicBezTo>
                  <a:cubicBezTo>
                    <a:pt x="433777" y="511899"/>
                    <a:pt x="415870" y="517550"/>
                    <a:pt x="400503" y="518249"/>
                  </a:cubicBezTo>
                  <a:cubicBezTo>
                    <a:pt x="376437" y="519392"/>
                    <a:pt x="389391" y="501865"/>
                    <a:pt x="389454" y="489991"/>
                  </a:cubicBezTo>
                  <a:cubicBezTo>
                    <a:pt x="389581" y="471322"/>
                    <a:pt x="392946" y="447573"/>
                    <a:pt x="373262" y="439826"/>
                  </a:cubicBezTo>
                  <a:cubicBezTo>
                    <a:pt x="353068" y="431825"/>
                    <a:pt x="340623" y="450367"/>
                    <a:pt x="332939" y="468147"/>
                  </a:cubicBezTo>
                  <a:cubicBezTo>
                    <a:pt x="309635" y="522122"/>
                    <a:pt x="267915" y="489102"/>
                    <a:pt x="235276" y="489928"/>
                  </a:cubicBezTo>
                  <a:cubicBezTo>
                    <a:pt x="211146" y="490563"/>
                    <a:pt x="197938" y="465797"/>
                    <a:pt x="195017" y="438619"/>
                  </a:cubicBezTo>
                  <a:cubicBezTo>
                    <a:pt x="192096" y="410933"/>
                    <a:pt x="176539" y="387121"/>
                    <a:pt x="178507" y="356704"/>
                  </a:cubicBezTo>
                  <a:cubicBezTo>
                    <a:pt x="180031" y="333018"/>
                    <a:pt x="136851" y="314476"/>
                    <a:pt x="111133" y="323874"/>
                  </a:cubicBezTo>
                  <a:cubicBezTo>
                    <a:pt x="101672" y="327367"/>
                    <a:pt x="92401" y="331240"/>
                    <a:pt x="83003" y="33492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7" name="Полилиния: фигура 436">
              <a:extLst>
                <a:ext uri="{FF2B5EF4-FFF2-40B4-BE49-F238E27FC236}">
                  <a16:creationId xmlns="" xmlns:a16="http://schemas.microsoft.com/office/drawing/2014/main" id="{08A4DB17-78DF-431A-AF33-770B3BC190E1}"/>
                </a:ext>
              </a:extLst>
            </p:cNvPr>
            <p:cNvSpPr/>
            <p:nvPr/>
          </p:nvSpPr>
          <p:spPr>
            <a:xfrm>
              <a:off x="9440610" y="4463272"/>
              <a:ext cx="388334" cy="371418"/>
            </a:xfrm>
            <a:custGeom>
              <a:avLst/>
              <a:gdLst>
                <a:gd name="connsiteX0" fmla="*/ 38162 w 388334"/>
                <a:gd name="connsiteY0" fmla="*/ 121259 h 371418"/>
                <a:gd name="connsiteX1" fmla="*/ 74865 w 388334"/>
                <a:gd name="connsiteY1" fmla="*/ 95288 h 371418"/>
                <a:gd name="connsiteX2" fmla="*/ 84834 w 388334"/>
                <a:gd name="connsiteY2" fmla="*/ 86016 h 371418"/>
                <a:gd name="connsiteX3" fmla="*/ 102296 w 388334"/>
                <a:gd name="connsiteY3" fmla="*/ 57060 h 371418"/>
                <a:gd name="connsiteX4" fmla="*/ 124966 w 388334"/>
                <a:gd name="connsiteY4" fmla="*/ 18071 h 371418"/>
                <a:gd name="connsiteX5" fmla="*/ 132269 w 388334"/>
                <a:gd name="connsiteY5" fmla="*/ 16039 h 371418"/>
                <a:gd name="connsiteX6" fmla="*/ 247458 w 388334"/>
                <a:gd name="connsiteY6" fmla="*/ 48615 h 371418"/>
                <a:gd name="connsiteX7" fmla="*/ 353630 w 388334"/>
                <a:gd name="connsiteY7" fmla="*/ 131864 h 371418"/>
                <a:gd name="connsiteX8" fmla="*/ 375157 w 388334"/>
                <a:gd name="connsiteY8" fmla="*/ 147421 h 371418"/>
                <a:gd name="connsiteX9" fmla="*/ 387095 w 388334"/>
                <a:gd name="connsiteY9" fmla="*/ 170345 h 371418"/>
                <a:gd name="connsiteX10" fmla="*/ 363408 w 388334"/>
                <a:gd name="connsiteY10" fmla="*/ 172694 h 371418"/>
                <a:gd name="connsiteX11" fmla="*/ 266698 w 388334"/>
                <a:gd name="connsiteY11" fmla="*/ 162344 h 371418"/>
                <a:gd name="connsiteX12" fmla="*/ 211136 w 388334"/>
                <a:gd name="connsiteY12" fmla="*/ 188506 h 371418"/>
                <a:gd name="connsiteX13" fmla="*/ 154049 w 388334"/>
                <a:gd name="connsiteY13" fmla="*/ 179616 h 371418"/>
                <a:gd name="connsiteX14" fmla="*/ 51052 w 388334"/>
                <a:gd name="connsiteY14" fmla="*/ 219812 h 371418"/>
                <a:gd name="connsiteX15" fmla="*/ 72134 w 388334"/>
                <a:gd name="connsiteY15" fmla="*/ 245339 h 371418"/>
                <a:gd name="connsiteX16" fmla="*/ 175766 w 388334"/>
                <a:gd name="connsiteY16" fmla="*/ 309474 h 371418"/>
                <a:gd name="connsiteX17" fmla="*/ 180592 w 388334"/>
                <a:gd name="connsiteY17" fmla="*/ 320587 h 371418"/>
                <a:gd name="connsiteX18" fmla="*/ 184529 w 388334"/>
                <a:gd name="connsiteY18" fmla="*/ 363767 h 371418"/>
                <a:gd name="connsiteX19" fmla="*/ 138746 w 388334"/>
                <a:gd name="connsiteY19" fmla="*/ 361163 h 371418"/>
                <a:gd name="connsiteX20" fmla="*/ 103694 w 388334"/>
                <a:gd name="connsiteY20" fmla="*/ 324397 h 371418"/>
                <a:gd name="connsiteX21" fmla="*/ 123442 w 388334"/>
                <a:gd name="connsiteY21" fmla="*/ 278549 h 371418"/>
                <a:gd name="connsiteX22" fmla="*/ 70864 w 388334"/>
                <a:gd name="connsiteY22" fmla="*/ 286042 h 371418"/>
                <a:gd name="connsiteX23" fmla="*/ 16889 w 388334"/>
                <a:gd name="connsiteY23" fmla="*/ 248641 h 371418"/>
                <a:gd name="connsiteX24" fmla="*/ 14096 w 388334"/>
                <a:gd name="connsiteY24" fmla="*/ 236893 h 371418"/>
                <a:gd name="connsiteX25" fmla="*/ 38098 w 388334"/>
                <a:gd name="connsiteY25" fmla="*/ 121450 h 37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334" h="371418">
                  <a:moveTo>
                    <a:pt x="38162" y="121259"/>
                  </a:moveTo>
                  <a:cubicBezTo>
                    <a:pt x="55307" y="120561"/>
                    <a:pt x="71690" y="118846"/>
                    <a:pt x="74865" y="95288"/>
                  </a:cubicBezTo>
                  <a:cubicBezTo>
                    <a:pt x="75627" y="89572"/>
                    <a:pt x="78484" y="86461"/>
                    <a:pt x="84834" y="86016"/>
                  </a:cubicBezTo>
                  <a:cubicBezTo>
                    <a:pt x="110996" y="84048"/>
                    <a:pt x="112521" y="83096"/>
                    <a:pt x="102296" y="57060"/>
                  </a:cubicBezTo>
                  <a:cubicBezTo>
                    <a:pt x="91756" y="30136"/>
                    <a:pt x="93407" y="15150"/>
                    <a:pt x="124966" y="18071"/>
                  </a:cubicBezTo>
                  <a:cubicBezTo>
                    <a:pt x="127316" y="18262"/>
                    <a:pt x="129856" y="16928"/>
                    <a:pt x="132269" y="16039"/>
                  </a:cubicBezTo>
                  <a:cubicBezTo>
                    <a:pt x="199388" y="-9107"/>
                    <a:pt x="202246" y="-9171"/>
                    <a:pt x="247458" y="48615"/>
                  </a:cubicBezTo>
                  <a:cubicBezTo>
                    <a:pt x="276732" y="85953"/>
                    <a:pt x="302766" y="126149"/>
                    <a:pt x="353630" y="131864"/>
                  </a:cubicBezTo>
                  <a:cubicBezTo>
                    <a:pt x="361313" y="132753"/>
                    <a:pt x="368807" y="141071"/>
                    <a:pt x="375157" y="147421"/>
                  </a:cubicBezTo>
                  <a:cubicBezTo>
                    <a:pt x="381252" y="153517"/>
                    <a:pt x="391983" y="159867"/>
                    <a:pt x="387095" y="170345"/>
                  </a:cubicBezTo>
                  <a:cubicBezTo>
                    <a:pt x="381824" y="181584"/>
                    <a:pt x="371283" y="171678"/>
                    <a:pt x="363408" y="172694"/>
                  </a:cubicBezTo>
                  <a:cubicBezTo>
                    <a:pt x="330262" y="177140"/>
                    <a:pt x="299464" y="159232"/>
                    <a:pt x="266698" y="162344"/>
                  </a:cubicBezTo>
                  <a:cubicBezTo>
                    <a:pt x="248220" y="171170"/>
                    <a:pt x="229996" y="180759"/>
                    <a:pt x="211136" y="188506"/>
                  </a:cubicBezTo>
                  <a:cubicBezTo>
                    <a:pt x="191007" y="196824"/>
                    <a:pt x="172464" y="194475"/>
                    <a:pt x="154049" y="179616"/>
                  </a:cubicBezTo>
                  <a:cubicBezTo>
                    <a:pt x="125728" y="156756"/>
                    <a:pt x="59942" y="183235"/>
                    <a:pt x="51052" y="219812"/>
                  </a:cubicBezTo>
                  <a:cubicBezTo>
                    <a:pt x="46480" y="238608"/>
                    <a:pt x="51496" y="249022"/>
                    <a:pt x="72134" y="245339"/>
                  </a:cubicBezTo>
                  <a:cubicBezTo>
                    <a:pt x="135317" y="234036"/>
                    <a:pt x="153732" y="245656"/>
                    <a:pt x="175766" y="309474"/>
                  </a:cubicBezTo>
                  <a:cubicBezTo>
                    <a:pt x="177100" y="313284"/>
                    <a:pt x="179196" y="316777"/>
                    <a:pt x="180592" y="320587"/>
                  </a:cubicBezTo>
                  <a:cubicBezTo>
                    <a:pt x="185863" y="334620"/>
                    <a:pt x="202055" y="348019"/>
                    <a:pt x="184529" y="363767"/>
                  </a:cubicBezTo>
                  <a:cubicBezTo>
                    <a:pt x="169099" y="377673"/>
                    <a:pt x="153922" y="370054"/>
                    <a:pt x="138746" y="361163"/>
                  </a:cubicBezTo>
                  <a:cubicBezTo>
                    <a:pt x="123696" y="352400"/>
                    <a:pt x="113790" y="338430"/>
                    <a:pt x="103694" y="324397"/>
                  </a:cubicBezTo>
                  <a:cubicBezTo>
                    <a:pt x="84834" y="298171"/>
                    <a:pt x="114362" y="294679"/>
                    <a:pt x="123442" y="278549"/>
                  </a:cubicBezTo>
                  <a:cubicBezTo>
                    <a:pt x="102869" y="262992"/>
                    <a:pt x="87183" y="282931"/>
                    <a:pt x="70864" y="286042"/>
                  </a:cubicBezTo>
                  <a:cubicBezTo>
                    <a:pt x="40321" y="291885"/>
                    <a:pt x="16571" y="292075"/>
                    <a:pt x="16889" y="248641"/>
                  </a:cubicBezTo>
                  <a:cubicBezTo>
                    <a:pt x="16889" y="244704"/>
                    <a:pt x="15937" y="240259"/>
                    <a:pt x="14096" y="236893"/>
                  </a:cubicBezTo>
                  <a:cubicBezTo>
                    <a:pt x="-12004" y="190157"/>
                    <a:pt x="-637" y="152565"/>
                    <a:pt x="38098" y="12145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8" name="Полилиния: фигура 437">
              <a:extLst>
                <a:ext uri="{FF2B5EF4-FFF2-40B4-BE49-F238E27FC236}">
                  <a16:creationId xmlns="" xmlns:a16="http://schemas.microsoft.com/office/drawing/2014/main" id="{24A82B27-1C96-40D9-9A05-64BB8AB70806}"/>
                </a:ext>
              </a:extLst>
            </p:cNvPr>
            <p:cNvSpPr/>
            <p:nvPr/>
          </p:nvSpPr>
          <p:spPr>
            <a:xfrm>
              <a:off x="9826675" y="4897808"/>
              <a:ext cx="255967" cy="276006"/>
            </a:xfrm>
            <a:custGeom>
              <a:avLst/>
              <a:gdLst>
                <a:gd name="connsiteX0" fmla="*/ 231217 w 255967"/>
                <a:gd name="connsiteY0" fmla="*/ 275943 h 276006"/>
                <a:gd name="connsiteX1" fmla="*/ 216040 w 255967"/>
                <a:gd name="connsiteY1" fmla="*/ 275943 h 276006"/>
                <a:gd name="connsiteX2" fmla="*/ 189433 w 255967"/>
                <a:gd name="connsiteY2" fmla="*/ 253464 h 276006"/>
                <a:gd name="connsiteX3" fmla="*/ 91517 w 255967"/>
                <a:gd name="connsiteY3" fmla="*/ 201266 h 276006"/>
                <a:gd name="connsiteX4" fmla="*/ 171971 w 255967"/>
                <a:gd name="connsiteY4" fmla="*/ 180756 h 276006"/>
                <a:gd name="connsiteX5" fmla="*/ 177686 w 255967"/>
                <a:gd name="connsiteY5" fmla="*/ 133512 h 276006"/>
                <a:gd name="connsiteX6" fmla="*/ 148349 w 255967"/>
                <a:gd name="connsiteY6" fmla="*/ 148371 h 276006"/>
                <a:gd name="connsiteX7" fmla="*/ 117361 w 255967"/>
                <a:gd name="connsiteY7" fmla="*/ 157705 h 276006"/>
                <a:gd name="connsiteX8" fmla="*/ 20523 w 255967"/>
                <a:gd name="connsiteY8" fmla="*/ 141322 h 276006"/>
                <a:gd name="connsiteX9" fmla="*/ 13 w 255967"/>
                <a:gd name="connsiteY9" fmla="*/ 119097 h 276006"/>
                <a:gd name="connsiteX10" fmla="*/ 89738 w 255967"/>
                <a:gd name="connsiteY10" fmla="*/ 19021 h 276006"/>
                <a:gd name="connsiteX11" fmla="*/ 125680 w 255967"/>
                <a:gd name="connsiteY11" fmla="*/ 8035 h 276006"/>
                <a:gd name="connsiteX12" fmla="*/ 177051 w 255967"/>
                <a:gd name="connsiteY12" fmla="*/ 3971 h 276006"/>
                <a:gd name="connsiteX13" fmla="*/ 185179 w 255967"/>
                <a:gd name="connsiteY13" fmla="*/ 43913 h 276006"/>
                <a:gd name="connsiteX14" fmla="*/ 189243 w 255967"/>
                <a:gd name="connsiteY14" fmla="*/ 54454 h 276006"/>
                <a:gd name="connsiteX15" fmla="*/ 231089 w 255967"/>
                <a:gd name="connsiteY15" fmla="*/ 120621 h 276006"/>
                <a:gd name="connsiteX16" fmla="*/ 246266 w 255967"/>
                <a:gd name="connsiteY16" fmla="*/ 218729 h 276006"/>
                <a:gd name="connsiteX17" fmla="*/ 243599 w 255967"/>
                <a:gd name="connsiteY17" fmla="*/ 242923 h 276006"/>
                <a:gd name="connsiteX18" fmla="*/ 231153 w 255967"/>
                <a:gd name="connsiteY18" fmla="*/ 276006 h 276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967" h="276006">
                  <a:moveTo>
                    <a:pt x="231217" y="275943"/>
                  </a:moveTo>
                  <a:cubicBezTo>
                    <a:pt x="226136" y="275943"/>
                    <a:pt x="221119" y="275943"/>
                    <a:pt x="216040" y="275943"/>
                  </a:cubicBezTo>
                  <a:cubicBezTo>
                    <a:pt x="209245" y="265719"/>
                    <a:pt x="208230" y="249527"/>
                    <a:pt x="189433" y="253464"/>
                  </a:cubicBezTo>
                  <a:cubicBezTo>
                    <a:pt x="133299" y="265211"/>
                    <a:pt x="133172" y="264640"/>
                    <a:pt x="91517" y="201266"/>
                  </a:cubicBezTo>
                  <a:cubicBezTo>
                    <a:pt x="124156" y="210855"/>
                    <a:pt x="151460" y="208506"/>
                    <a:pt x="171971" y="180756"/>
                  </a:cubicBezTo>
                  <a:cubicBezTo>
                    <a:pt x="183083" y="165833"/>
                    <a:pt x="192037" y="147990"/>
                    <a:pt x="177686" y="133512"/>
                  </a:cubicBezTo>
                  <a:cubicBezTo>
                    <a:pt x="164097" y="119669"/>
                    <a:pt x="156413" y="139354"/>
                    <a:pt x="148349" y="148371"/>
                  </a:cubicBezTo>
                  <a:cubicBezTo>
                    <a:pt x="139459" y="158277"/>
                    <a:pt x="128918" y="162531"/>
                    <a:pt x="117361" y="157705"/>
                  </a:cubicBezTo>
                  <a:cubicBezTo>
                    <a:pt x="86056" y="144497"/>
                    <a:pt x="53797" y="139798"/>
                    <a:pt x="20523" y="141322"/>
                  </a:cubicBezTo>
                  <a:cubicBezTo>
                    <a:pt x="6299" y="141957"/>
                    <a:pt x="267" y="134782"/>
                    <a:pt x="13" y="119097"/>
                  </a:cubicBezTo>
                  <a:cubicBezTo>
                    <a:pt x="-813" y="64677"/>
                    <a:pt x="38304" y="19910"/>
                    <a:pt x="89738" y="19021"/>
                  </a:cubicBezTo>
                  <a:cubicBezTo>
                    <a:pt x="103137" y="18767"/>
                    <a:pt x="114757" y="15274"/>
                    <a:pt x="125680" y="8035"/>
                  </a:cubicBezTo>
                  <a:cubicBezTo>
                    <a:pt x="142253" y="-2950"/>
                    <a:pt x="159207" y="-982"/>
                    <a:pt x="177051" y="3971"/>
                  </a:cubicBezTo>
                  <a:cubicBezTo>
                    <a:pt x="206006" y="11909"/>
                    <a:pt x="190386" y="28482"/>
                    <a:pt x="185179" y="43913"/>
                  </a:cubicBezTo>
                  <a:cubicBezTo>
                    <a:pt x="184226" y="46643"/>
                    <a:pt x="186767" y="53184"/>
                    <a:pt x="189243" y="54454"/>
                  </a:cubicBezTo>
                  <a:cubicBezTo>
                    <a:pt x="215722" y="67598"/>
                    <a:pt x="214516" y="100555"/>
                    <a:pt x="231089" y="120621"/>
                  </a:cubicBezTo>
                  <a:cubicBezTo>
                    <a:pt x="250838" y="150720"/>
                    <a:pt x="255029" y="183613"/>
                    <a:pt x="246266" y="218729"/>
                  </a:cubicBezTo>
                  <a:cubicBezTo>
                    <a:pt x="234836" y="225460"/>
                    <a:pt x="233121" y="233080"/>
                    <a:pt x="243599" y="242923"/>
                  </a:cubicBezTo>
                  <a:cubicBezTo>
                    <a:pt x="268681" y="266481"/>
                    <a:pt x="251029" y="271815"/>
                    <a:pt x="231153" y="2760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39" name="Полилиния: фигура 438">
              <a:extLst>
                <a:ext uri="{FF2B5EF4-FFF2-40B4-BE49-F238E27FC236}">
                  <a16:creationId xmlns="" xmlns:a16="http://schemas.microsoft.com/office/drawing/2014/main" id="{454A9CE2-6041-495A-B05B-C3CFDA78285F}"/>
                </a:ext>
              </a:extLst>
            </p:cNvPr>
            <p:cNvSpPr/>
            <p:nvPr/>
          </p:nvSpPr>
          <p:spPr>
            <a:xfrm>
              <a:off x="10045485" y="4907731"/>
              <a:ext cx="254304" cy="248919"/>
            </a:xfrm>
            <a:custGeom>
              <a:avLst/>
              <a:gdLst>
                <a:gd name="connsiteX0" fmla="*/ 27520 w 254304"/>
                <a:gd name="connsiteY0" fmla="*/ 208679 h 248919"/>
                <a:gd name="connsiteX1" fmla="*/ 12343 w 254304"/>
                <a:gd name="connsiteY1" fmla="*/ 110571 h 248919"/>
                <a:gd name="connsiteX2" fmla="*/ 6057 w 254304"/>
                <a:gd name="connsiteY2" fmla="*/ 50055 h 248919"/>
                <a:gd name="connsiteX3" fmla="*/ 14884 w 254304"/>
                <a:gd name="connsiteY3" fmla="*/ 31450 h 248919"/>
                <a:gd name="connsiteX4" fmla="*/ 28155 w 254304"/>
                <a:gd name="connsiteY4" fmla="*/ 28084 h 248919"/>
                <a:gd name="connsiteX5" fmla="*/ 69810 w 254304"/>
                <a:gd name="connsiteY5" fmla="*/ 20908 h 248919"/>
                <a:gd name="connsiteX6" fmla="*/ 134072 w 254304"/>
                <a:gd name="connsiteY6" fmla="*/ 62819 h 248919"/>
                <a:gd name="connsiteX7" fmla="*/ 202526 w 254304"/>
                <a:gd name="connsiteY7" fmla="*/ 55961 h 248919"/>
                <a:gd name="connsiteX8" fmla="*/ 230593 w 254304"/>
                <a:gd name="connsiteY8" fmla="*/ 77678 h 248919"/>
                <a:gd name="connsiteX9" fmla="*/ 238022 w 254304"/>
                <a:gd name="connsiteY9" fmla="*/ 107015 h 248919"/>
                <a:gd name="connsiteX10" fmla="*/ 235101 w 254304"/>
                <a:gd name="connsiteY10" fmla="*/ 161625 h 248919"/>
                <a:gd name="connsiteX11" fmla="*/ 196303 w 254304"/>
                <a:gd name="connsiteY11" fmla="*/ 151084 h 248919"/>
                <a:gd name="connsiteX12" fmla="*/ 106069 w 254304"/>
                <a:gd name="connsiteY12" fmla="*/ 138194 h 248919"/>
                <a:gd name="connsiteX13" fmla="*/ 101942 w 254304"/>
                <a:gd name="connsiteY13" fmla="*/ 200932 h 248919"/>
                <a:gd name="connsiteX14" fmla="*/ 110705 w 254304"/>
                <a:gd name="connsiteY14" fmla="*/ 236048 h 248919"/>
                <a:gd name="connsiteX15" fmla="*/ 59714 w 254304"/>
                <a:gd name="connsiteY15" fmla="*/ 236809 h 248919"/>
                <a:gd name="connsiteX16" fmla="*/ 27520 w 254304"/>
                <a:gd name="connsiteY16" fmla="*/ 208806 h 24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304" h="248919">
                  <a:moveTo>
                    <a:pt x="27520" y="208679"/>
                  </a:moveTo>
                  <a:cubicBezTo>
                    <a:pt x="7263" y="178643"/>
                    <a:pt x="469" y="146258"/>
                    <a:pt x="12343" y="110571"/>
                  </a:cubicBezTo>
                  <a:cubicBezTo>
                    <a:pt x="20471" y="89298"/>
                    <a:pt x="31583" y="69042"/>
                    <a:pt x="6057" y="50055"/>
                  </a:cubicBezTo>
                  <a:cubicBezTo>
                    <a:pt x="-3595" y="42880"/>
                    <a:pt x="-2453" y="29735"/>
                    <a:pt x="14884" y="31450"/>
                  </a:cubicBezTo>
                  <a:cubicBezTo>
                    <a:pt x="19963" y="31958"/>
                    <a:pt x="27520" y="33926"/>
                    <a:pt x="28155" y="28084"/>
                  </a:cubicBezTo>
                  <a:cubicBezTo>
                    <a:pt x="34314" y="-25320"/>
                    <a:pt x="56476" y="12272"/>
                    <a:pt x="69810" y="20908"/>
                  </a:cubicBezTo>
                  <a:cubicBezTo>
                    <a:pt x="91337" y="34815"/>
                    <a:pt x="112546" y="51770"/>
                    <a:pt x="134072" y="62819"/>
                  </a:cubicBezTo>
                  <a:cubicBezTo>
                    <a:pt x="152043" y="72026"/>
                    <a:pt x="180999" y="64152"/>
                    <a:pt x="202526" y="55961"/>
                  </a:cubicBezTo>
                  <a:cubicBezTo>
                    <a:pt x="226973" y="46690"/>
                    <a:pt x="240943" y="40403"/>
                    <a:pt x="230593" y="77678"/>
                  </a:cubicBezTo>
                  <a:cubicBezTo>
                    <a:pt x="227418" y="89171"/>
                    <a:pt x="228560" y="100602"/>
                    <a:pt x="238022" y="107015"/>
                  </a:cubicBezTo>
                  <a:cubicBezTo>
                    <a:pt x="268756" y="127716"/>
                    <a:pt x="249071" y="144798"/>
                    <a:pt x="235101" y="161625"/>
                  </a:cubicBezTo>
                  <a:cubicBezTo>
                    <a:pt x="216622" y="183787"/>
                    <a:pt x="207733" y="162705"/>
                    <a:pt x="196303" y="151084"/>
                  </a:cubicBezTo>
                  <a:cubicBezTo>
                    <a:pt x="163854" y="118064"/>
                    <a:pt x="127024" y="112984"/>
                    <a:pt x="106069" y="138194"/>
                  </a:cubicBezTo>
                  <a:cubicBezTo>
                    <a:pt x="89686" y="157815"/>
                    <a:pt x="86892" y="178135"/>
                    <a:pt x="101942" y="200932"/>
                  </a:cubicBezTo>
                  <a:cubicBezTo>
                    <a:pt x="108546" y="210965"/>
                    <a:pt x="130771" y="219982"/>
                    <a:pt x="110705" y="236048"/>
                  </a:cubicBezTo>
                  <a:cubicBezTo>
                    <a:pt x="95274" y="248367"/>
                    <a:pt x="75970" y="257130"/>
                    <a:pt x="59714" y="236809"/>
                  </a:cubicBezTo>
                  <a:cubicBezTo>
                    <a:pt x="50316" y="225062"/>
                    <a:pt x="39013" y="217125"/>
                    <a:pt x="27520" y="208806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0" name="Полилиния: фигура 439">
              <a:extLst>
                <a:ext uri="{FF2B5EF4-FFF2-40B4-BE49-F238E27FC236}">
                  <a16:creationId xmlns="" xmlns:a16="http://schemas.microsoft.com/office/drawing/2014/main" id="{E64E792E-9602-4CD0-9EE6-8E7BAE63EC6B}"/>
                </a:ext>
              </a:extLst>
            </p:cNvPr>
            <p:cNvSpPr/>
            <p:nvPr/>
          </p:nvSpPr>
          <p:spPr>
            <a:xfrm>
              <a:off x="9629245" y="4709897"/>
              <a:ext cx="374202" cy="194741"/>
            </a:xfrm>
            <a:custGeom>
              <a:avLst/>
              <a:gdLst>
                <a:gd name="connsiteX0" fmla="*/ 238084 w 374202"/>
                <a:gd name="connsiteY0" fmla="*/ 71104 h 194741"/>
                <a:gd name="connsiteX1" fmla="*/ 253260 w 374202"/>
                <a:gd name="connsiteY1" fmla="*/ 71104 h 194741"/>
                <a:gd name="connsiteX2" fmla="*/ 306663 w 374202"/>
                <a:gd name="connsiteY2" fmla="*/ 103807 h 194741"/>
                <a:gd name="connsiteX3" fmla="*/ 367560 w 374202"/>
                <a:gd name="connsiteY3" fmla="*/ 128381 h 194741"/>
                <a:gd name="connsiteX4" fmla="*/ 342859 w 374202"/>
                <a:gd name="connsiteY4" fmla="*/ 161402 h 194741"/>
                <a:gd name="connsiteX5" fmla="*/ 306219 w 374202"/>
                <a:gd name="connsiteY5" fmla="*/ 158671 h 194741"/>
                <a:gd name="connsiteX6" fmla="*/ 226844 w 374202"/>
                <a:gd name="connsiteY6" fmla="*/ 142098 h 194741"/>
                <a:gd name="connsiteX7" fmla="*/ 198206 w 374202"/>
                <a:gd name="connsiteY7" fmla="*/ 152512 h 194741"/>
                <a:gd name="connsiteX8" fmla="*/ 184934 w 374202"/>
                <a:gd name="connsiteY8" fmla="*/ 186040 h 194741"/>
                <a:gd name="connsiteX9" fmla="*/ 173504 w 374202"/>
                <a:gd name="connsiteY9" fmla="*/ 194739 h 194741"/>
                <a:gd name="connsiteX10" fmla="*/ 164424 w 374202"/>
                <a:gd name="connsiteY10" fmla="*/ 179626 h 194741"/>
                <a:gd name="connsiteX11" fmla="*/ 104607 w 374202"/>
                <a:gd name="connsiteY11" fmla="*/ 101140 h 194741"/>
                <a:gd name="connsiteX12" fmla="*/ 75524 w 374202"/>
                <a:gd name="connsiteY12" fmla="*/ 76438 h 194741"/>
                <a:gd name="connsiteX13" fmla="*/ 18882 w 374202"/>
                <a:gd name="connsiteY13" fmla="*/ 35163 h 194741"/>
                <a:gd name="connsiteX14" fmla="*/ 276 w 374202"/>
                <a:gd name="connsiteY14" fmla="*/ 14272 h 194741"/>
                <a:gd name="connsiteX15" fmla="*/ 24025 w 374202"/>
                <a:gd name="connsiteY15" fmla="*/ 301 h 194741"/>
                <a:gd name="connsiteX16" fmla="*/ 106956 w 374202"/>
                <a:gd name="connsiteY16" fmla="*/ 9763 h 194741"/>
                <a:gd name="connsiteX17" fmla="*/ 144675 w 374202"/>
                <a:gd name="connsiteY17" fmla="*/ 39100 h 194741"/>
                <a:gd name="connsiteX18" fmla="*/ 224240 w 374202"/>
                <a:gd name="connsiteY18" fmla="*/ 83741 h 194741"/>
                <a:gd name="connsiteX19" fmla="*/ 238084 w 374202"/>
                <a:gd name="connsiteY19" fmla="*/ 70977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4202" h="194741">
                  <a:moveTo>
                    <a:pt x="238084" y="71104"/>
                  </a:moveTo>
                  <a:lnTo>
                    <a:pt x="253260" y="71104"/>
                  </a:lnTo>
                  <a:cubicBezTo>
                    <a:pt x="270596" y="82852"/>
                    <a:pt x="283041" y="103870"/>
                    <a:pt x="306663" y="103807"/>
                  </a:cubicBezTo>
                  <a:cubicBezTo>
                    <a:pt x="340446" y="90218"/>
                    <a:pt x="359432" y="97838"/>
                    <a:pt x="367560" y="128381"/>
                  </a:cubicBezTo>
                  <a:cubicBezTo>
                    <a:pt x="382610" y="159497"/>
                    <a:pt x="371116" y="169149"/>
                    <a:pt x="342859" y="161402"/>
                  </a:cubicBezTo>
                  <a:cubicBezTo>
                    <a:pt x="330412" y="157973"/>
                    <a:pt x="318411" y="152067"/>
                    <a:pt x="306219" y="158671"/>
                  </a:cubicBezTo>
                  <a:cubicBezTo>
                    <a:pt x="275612" y="175118"/>
                    <a:pt x="248688" y="185913"/>
                    <a:pt x="226844" y="142098"/>
                  </a:cubicBezTo>
                  <a:cubicBezTo>
                    <a:pt x="218335" y="125079"/>
                    <a:pt x="204619" y="140954"/>
                    <a:pt x="198206" y="152512"/>
                  </a:cubicBezTo>
                  <a:cubicBezTo>
                    <a:pt x="192427" y="162862"/>
                    <a:pt x="190077" y="175308"/>
                    <a:pt x="184934" y="186040"/>
                  </a:cubicBezTo>
                  <a:cubicBezTo>
                    <a:pt x="182965" y="190104"/>
                    <a:pt x="177377" y="194866"/>
                    <a:pt x="173504" y="194739"/>
                  </a:cubicBezTo>
                  <a:cubicBezTo>
                    <a:pt x="165694" y="194486"/>
                    <a:pt x="164741" y="186675"/>
                    <a:pt x="164424" y="179626"/>
                  </a:cubicBezTo>
                  <a:cubicBezTo>
                    <a:pt x="162836" y="137335"/>
                    <a:pt x="145310" y="109204"/>
                    <a:pt x="104607" y="101140"/>
                  </a:cubicBezTo>
                  <a:cubicBezTo>
                    <a:pt x="91208" y="98473"/>
                    <a:pt x="82318" y="87868"/>
                    <a:pt x="75524" y="76438"/>
                  </a:cubicBezTo>
                  <a:cubicBezTo>
                    <a:pt x="61998" y="53705"/>
                    <a:pt x="46504" y="36179"/>
                    <a:pt x="18882" y="35163"/>
                  </a:cubicBezTo>
                  <a:cubicBezTo>
                    <a:pt x="9039" y="34782"/>
                    <a:pt x="-1883" y="28305"/>
                    <a:pt x="276" y="14272"/>
                  </a:cubicBezTo>
                  <a:cubicBezTo>
                    <a:pt x="2372" y="429"/>
                    <a:pt x="13548" y="-778"/>
                    <a:pt x="24025" y="301"/>
                  </a:cubicBezTo>
                  <a:cubicBezTo>
                    <a:pt x="51711" y="3032"/>
                    <a:pt x="79461" y="5635"/>
                    <a:pt x="106956" y="9763"/>
                  </a:cubicBezTo>
                  <a:cubicBezTo>
                    <a:pt x="123657" y="12303"/>
                    <a:pt x="137753" y="19479"/>
                    <a:pt x="144675" y="39100"/>
                  </a:cubicBezTo>
                  <a:cubicBezTo>
                    <a:pt x="152295" y="60690"/>
                    <a:pt x="203921" y="89075"/>
                    <a:pt x="224240" y="83741"/>
                  </a:cubicBezTo>
                  <a:cubicBezTo>
                    <a:pt x="229511" y="82344"/>
                    <a:pt x="233511" y="75359"/>
                    <a:pt x="238084" y="709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1" name="Полилиния: фигура 440">
              <a:extLst>
                <a:ext uri="{FF2B5EF4-FFF2-40B4-BE49-F238E27FC236}">
                  <a16:creationId xmlns="" xmlns:a16="http://schemas.microsoft.com/office/drawing/2014/main" id="{B2E5F1DB-18B2-4106-9791-355275E48BC7}"/>
                </a:ext>
              </a:extLst>
            </p:cNvPr>
            <p:cNvSpPr/>
            <p:nvPr/>
          </p:nvSpPr>
          <p:spPr>
            <a:xfrm>
              <a:off x="10658729" y="4935370"/>
              <a:ext cx="270247" cy="233781"/>
            </a:xfrm>
            <a:custGeom>
              <a:avLst/>
              <a:gdLst>
                <a:gd name="connsiteX0" fmla="*/ 260032 w 270247"/>
                <a:gd name="connsiteY0" fmla="*/ 230316 h 233781"/>
                <a:gd name="connsiteX1" fmla="*/ 194627 w 270247"/>
                <a:gd name="connsiteY1" fmla="*/ 175070 h 233781"/>
                <a:gd name="connsiteX2" fmla="*/ 192215 w 270247"/>
                <a:gd name="connsiteY2" fmla="*/ 159767 h 233781"/>
                <a:gd name="connsiteX3" fmla="*/ 99441 w 270247"/>
                <a:gd name="connsiteY3" fmla="*/ 79820 h 233781"/>
                <a:gd name="connsiteX4" fmla="*/ 54991 w 270247"/>
                <a:gd name="connsiteY4" fmla="*/ 80900 h 233781"/>
                <a:gd name="connsiteX5" fmla="*/ 8636 w 270247"/>
                <a:gd name="connsiteY5" fmla="*/ 66675 h 233781"/>
                <a:gd name="connsiteX6" fmla="*/ 1016 w 270247"/>
                <a:gd name="connsiteY6" fmla="*/ 50229 h 233781"/>
                <a:gd name="connsiteX7" fmla="*/ 39052 w 270247"/>
                <a:gd name="connsiteY7" fmla="*/ 1143 h 233781"/>
                <a:gd name="connsiteX8" fmla="*/ 167767 w 270247"/>
                <a:gd name="connsiteY8" fmla="*/ 65659 h 233781"/>
                <a:gd name="connsiteX9" fmla="*/ 183832 w 270247"/>
                <a:gd name="connsiteY9" fmla="*/ 107569 h 233781"/>
                <a:gd name="connsiteX10" fmla="*/ 259398 w 270247"/>
                <a:gd name="connsiteY10" fmla="*/ 189168 h 233781"/>
                <a:gd name="connsiteX11" fmla="*/ 260032 w 270247"/>
                <a:gd name="connsiteY11" fmla="*/ 230316 h 23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0247" h="233781">
                  <a:moveTo>
                    <a:pt x="260032" y="230316"/>
                  </a:moveTo>
                  <a:cubicBezTo>
                    <a:pt x="212471" y="241873"/>
                    <a:pt x="192341" y="224791"/>
                    <a:pt x="194627" y="175070"/>
                  </a:cubicBezTo>
                  <a:cubicBezTo>
                    <a:pt x="194818" y="169863"/>
                    <a:pt x="194818" y="161227"/>
                    <a:pt x="192215" y="159767"/>
                  </a:cubicBezTo>
                  <a:cubicBezTo>
                    <a:pt x="156019" y="139955"/>
                    <a:pt x="135128" y="99632"/>
                    <a:pt x="99441" y="79820"/>
                  </a:cubicBezTo>
                  <a:cubicBezTo>
                    <a:pt x="85789" y="72200"/>
                    <a:pt x="69469" y="73597"/>
                    <a:pt x="54991" y="80900"/>
                  </a:cubicBezTo>
                  <a:cubicBezTo>
                    <a:pt x="35369" y="90806"/>
                    <a:pt x="20765" y="84011"/>
                    <a:pt x="8636" y="66675"/>
                  </a:cubicBezTo>
                  <a:cubicBezTo>
                    <a:pt x="6096" y="61214"/>
                    <a:pt x="3556" y="55690"/>
                    <a:pt x="1016" y="50229"/>
                  </a:cubicBezTo>
                  <a:cubicBezTo>
                    <a:pt x="-3365" y="7874"/>
                    <a:pt x="5905" y="-4064"/>
                    <a:pt x="39052" y="1143"/>
                  </a:cubicBezTo>
                  <a:cubicBezTo>
                    <a:pt x="80137" y="26670"/>
                    <a:pt x="115379" y="64072"/>
                    <a:pt x="167767" y="65659"/>
                  </a:cubicBezTo>
                  <a:cubicBezTo>
                    <a:pt x="194119" y="66485"/>
                    <a:pt x="174244" y="95187"/>
                    <a:pt x="183832" y="107569"/>
                  </a:cubicBezTo>
                  <a:cubicBezTo>
                    <a:pt x="210058" y="133541"/>
                    <a:pt x="224980" y="170943"/>
                    <a:pt x="259398" y="189168"/>
                  </a:cubicBezTo>
                  <a:cubicBezTo>
                    <a:pt x="278448" y="199264"/>
                    <a:pt x="268288" y="216282"/>
                    <a:pt x="260032" y="2303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2" name="Полилиния: фигура 441">
              <a:extLst>
                <a:ext uri="{FF2B5EF4-FFF2-40B4-BE49-F238E27FC236}">
                  <a16:creationId xmlns="" xmlns:a16="http://schemas.microsoft.com/office/drawing/2014/main" id="{5D40BA13-A809-4624-99E1-E0F818183E64}"/>
                </a:ext>
              </a:extLst>
            </p:cNvPr>
            <p:cNvSpPr/>
            <p:nvPr/>
          </p:nvSpPr>
          <p:spPr>
            <a:xfrm>
              <a:off x="9297053" y="4567301"/>
              <a:ext cx="122790" cy="150663"/>
            </a:xfrm>
            <a:custGeom>
              <a:avLst/>
              <a:gdLst>
                <a:gd name="connsiteX0" fmla="*/ 67482 w 122790"/>
                <a:gd name="connsiteY0" fmla="*/ 139976 h 150663"/>
                <a:gd name="connsiteX1" fmla="*/ 37574 w 122790"/>
                <a:gd name="connsiteY1" fmla="*/ 105242 h 150663"/>
                <a:gd name="connsiteX2" fmla="*/ 1442 w 122790"/>
                <a:gd name="connsiteY2" fmla="*/ 46758 h 150663"/>
                <a:gd name="connsiteX3" fmla="*/ 44622 w 122790"/>
                <a:gd name="connsiteY3" fmla="*/ 911 h 150663"/>
                <a:gd name="connsiteX4" fmla="*/ 122790 w 122790"/>
                <a:gd name="connsiteY4" fmla="*/ 11515 h 150663"/>
                <a:gd name="connsiteX5" fmla="*/ 113392 w 122790"/>
                <a:gd name="connsiteY5" fmla="*/ 122005 h 150663"/>
                <a:gd name="connsiteX6" fmla="*/ 67545 w 122790"/>
                <a:gd name="connsiteY6" fmla="*/ 140040 h 15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790" h="150663">
                  <a:moveTo>
                    <a:pt x="67482" y="139976"/>
                  </a:moveTo>
                  <a:cubicBezTo>
                    <a:pt x="61132" y="124799"/>
                    <a:pt x="51925" y="112989"/>
                    <a:pt x="37574" y="105242"/>
                  </a:cubicBezTo>
                  <a:cubicBezTo>
                    <a:pt x="15476" y="93367"/>
                    <a:pt x="5696" y="71078"/>
                    <a:pt x="1442" y="46758"/>
                  </a:cubicBezTo>
                  <a:cubicBezTo>
                    <a:pt x="-4908" y="10753"/>
                    <a:pt x="9761" y="-3979"/>
                    <a:pt x="44622" y="911"/>
                  </a:cubicBezTo>
                  <a:cubicBezTo>
                    <a:pt x="69578" y="1799"/>
                    <a:pt x="83040" y="47075"/>
                    <a:pt x="122790" y="11515"/>
                  </a:cubicBezTo>
                  <a:cubicBezTo>
                    <a:pt x="104629" y="54886"/>
                    <a:pt x="127490" y="87462"/>
                    <a:pt x="113392" y="122005"/>
                  </a:cubicBezTo>
                  <a:cubicBezTo>
                    <a:pt x="102280" y="149184"/>
                    <a:pt x="92120" y="160804"/>
                    <a:pt x="67545" y="14004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3" name="Полилиния: фигура 442">
              <a:extLst>
                <a:ext uri="{FF2B5EF4-FFF2-40B4-BE49-F238E27FC236}">
                  <a16:creationId xmlns="" xmlns:a16="http://schemas.microsoft.com/office/drawing/2014/main" id="{AE6D4578-D455-4880-8726-58DB8A890D43}"/>
                </a:ext>
              </a:extLst>
            </p:cNvPr>
            <p:cNvSpPr/>
            <p:nvPr/>
          </p:nvSpPr>
          <p:spPr>
            <a:xfrm>
              <a:off x="10933938" y="5010301"/>
              <a:ext cx="92819" cy="139065"/>
            </a:xfrm>
            <a:custGeom>
              <a:avLst/>
              <a:gdLst>
                <a:gd name="connsiteX0" fmla="*/ 0 w 92819"/>
                <a:gd name="connsiteY0" fmla="*/ 0 h 139065"/>
                <a:gd name="connsiteX1" fmla="*/ 87440 w 92819"/>
                <a:gd name="connsiteY1" fmla="*/ 91059 h 139065"/>
                <a:gd name="connsiteX2" fmla="*/ 61151 w 92819"/>
                <a:gd name="connsiteY2" fmla="*/ 119508 h 139065"/>
                <a:gd name="connsiteX3" fmla="*/ 22860 w 92819"/>
                <a:gd name="connsiteY3" fmla="*/ 139065 h 139065"/>
                <a:gd name="connsiteX4" fmla="*/ 0 w 92819"/>
                <a:gd name="connsiteY4" fmla="*/ 0 h 1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9" h="139065">
                  <a:moveTo>
                    <a:pt x="0" y="0"/>
                  </a:moveTo>
                  <a:cubicBezTo>
                    <a:pt x="39942" y="17970"/>
                    <a:pt x="60134" y="59436"/>
                    <a:pt x="87440" y="91059"/>
                  </a:cubicBezTo>
                  <a:cubicBezTo>
                    <a:pt x="105283" y="111697"/>
                    <a:pt x="74105" y="114110"/>
                    <a:pt x="61151" y="119508"/>
                  </a:cubicBezTo>
                  <a:cubicBezTo>
                    <a:pt x="47879" y="125032"/>
                    <a:pt x="26226" y="110998"/>
                    <a:pt x="22860" y="139065"/>
                  </a:cubicBezTo>
                  <a:cubicBezTo>
                    <a:pt x="15240" y="92710"/>
                    <a:pt x="7620" y="46355"/>
                    <a:pt x="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4" name="Полилиния: фигура 443">
              <a:extLst>
                <a:ext uri="{FF2B5EF4-FFF2-40B4-BE49-F238E27FC236}">
                  <a16:creationId xmlns="" xmlns:a16="http://schemas.microsoft.com/office/drawing/2014/main" id="{42E6B9C4-0C00-49ED-B241-B2697A0A1414}"/>
                </a:ext>
              </a:extLst>
            </p:cNvPr>
            <p:cNvSpPr/>
            <p:nvPr/>
          </p:nvSpPr>
          <p:spPr>
            <a:xfrm>
              <a:off x="10697781" y="4933971"/>
              <a:ext cx="150490" cy="108968"/>
            </a:xfrm>
            <a:custGeom>
              <a:avLst/>
              <a:gdLst>
                <a:gd name="connsiteX0" fmla="*/ 144780 w 150490"/>
                <a:gd name="connsiteY0" fmla="*/ 108969 h 108968"/>
                <a:gd name="connsiteX1" fmla="*/ 52705 w 150490"/>
                <a:gd name="connsiteY1" fmla="*/ 57470 h 108968"/>
                <a:gd name="connsiteX2" fmla="*/ 0 w 150490"/>
                <a:gd name="connsiteY2" fmla="*/ 2606 h 108968"/>
                <a:gd name="connsiteX3" fmla="*/ 69914 w 150490"/>
                <a:gd name="connsiteY3" fmla="*/ 32324 h 108968"/>
                <a:gd name="connsiteX4" fmla="*/ 105855 w 150490"/>
                <a:gd name="connsiteY4" fmla="*/ 52009 h 108968"/>
                <a:gd name="connsiteX5" fmla="*/ 144717 w 150490"/>
                <a:gd name="connsiteY5" fmla="*/ 108969 h 1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490" h="108968">
                  <a:moveTo>
                    <a:pt x="144780" y="108969"/>
                  </a:moveTo>
                  <a:cubicBezTo>
                    <a:pt x="125286" y="69281"/>
                    <a:pt x="84900" y="69281"/>
                    <a:pt x="52705" y="57470"/>
                  </a:cubicBezTo>
                  <a:cubicBezTo>
                    <a:pt x="24385" y="47056"/>
                    <a:pt x="5335" y="34674"/>
                    <a:pt x="0" y="2606"/>
                  </a:cubicBezTo>
                  <a:cubicBezTo>
                    <a:pt x="29083" y="-3236"/>
                    <a:pt x="54293" y="-1585"/>
                    <a:pt x="69914" y="32324"/>
                  </a:cubicBezTo>
                  <a:cubicBezTo>
                    <a:pt x="76074" y="45723"/>
                    <a:pt x="91885" y="50612"/>
                    <a:pt x="105855" y="52009"/>
                  </a:cubicBezTo>
                  <a:cubicBezTo>
                    <a:pt x="155512" y="56962"/>
                    <a:pt x="155512" y="56581"/>
                    <a:pt x="144717" y="108969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5" name="Полилиния: фигура 444">
              <a:extLst>
                <a:ext uri="{FF2B5EF4-FFF2-40B4-BE49-F238E27FC236}">
                  <a16:creationId xmlns="" xmlns:a16="http://schemas.microsoft.com/office/drawing/2014/main" id="{084BC8A9-AF3C-4BE9-9491-A156422CE8D3}"/>
                </a:ext>
              </a:extLst>
            </p:cNvPr>
            <p:cNvSpPr/>
            <p:nvPr/>
          </p:nvSpPr>
          <p:spPr>
            <a:xfrm>
              <a:off x="9935971" y="4779670"/>
              <a:ext cx="96377" cy="58607"/>
            </a:xfrm>
            <a:custGeom>
              <a:avLst/>
              <a:gdLst>
                <a:gd name="connsiteX0" fmla="*/ 60897 w 96377"/>
                <a:gd name="connsiteY0" fmla="*/ 58608 h 58607"/>
                <a:gd name="connsiteX1" fmla="*/ 0 w 96377"/>
                <a:gd name="connsiteY1" fmla="*/ 34033 h 58607"/>
                <a:gd name="connsiteX2" fmla="*/ 10033 w 96377"/>
                <a:gd name="connsiteY2" fmla="*/ 11491 h 58607"/>
                <a:gd name="connsiteX3" fmla="*/ 84772 w 96377"/>
                <a:gd name="connsiteY3" fmla="*/ 7808 h 58607"/>
                <a:gd name="connsiteX4" fmla="*/ 95059 w 96377"/>
                <a:gd name="connsiteY4" fmla="*/ 40256 h 58607"/>
                <a:gd name="connsiteX5" fmla="*/ 60897 w 96377"/>
                <a:gd name="connsiteY5" fmla="*/ 58608 h 5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377" h="58607">
                  <a:moveTo>
                    <a:pt x="60897" y="58608"/>
                  </a:moveTo>
                  <a:cubicBezTo>
                    <a:pt x="43435" y="42225"/>
                    <a:pt x="23178" y="33906"/>
                    <a:pt x="0" y="34033"/>
                  </a:cubicBezTo>
                  <a:cubicBezTo>
                    <a:pt x="1397" y="24953"/>
                    <a:pt x="6159" y="7808"/>
                    <a:pt x="10033" y="11491"/>
                  </a:cubicBezTo>
                  <a:cubicBezTo>
                    <a:pt x="37211" y="37208"/>
                    <a:pt x="59310" y="-19942"/>
                    <a:pt x="84772" y="7808"/>
                  </a:cubicBezTo>
                  <a:cubicBezTo>
                    <a:pt x="93028" y="16825"/>
                    <a:pt x="99187" y="27112"/>
                    <a:pt x="95059" y="40256"/>
                  </a:cubicBezTo>
                  <a:cubicBezTo>
                    <a:pt x="89535" y="58100"/>
                    <a:pt x="74613" y="57401"/>
                    <a:pt x="60897" y="5860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6" name="Полилиния: фигура 445">
              <a:extLst>
                <a:ext uri="{FF2B5EF4-FFF2-40B4-BE49-F238E27FC236}">
                  <a16:creationId xmlns="" xmlns:a16="http://schemas.microsoft.com/office/drawing/2014/main" id="{490BA8E0-05E4-4613-A4A0-A6317DA8134E}"/>
                </a:ext>
              </a:extLst>
            </p:cNvPr>
            <p:cNvSpPr/>
            <p:nvPr/>
          </p:nvSpPr>
          <p:spPr>
            <a:xfrm>
              <a:off x="9629603" y="4845194"/>
              <a:ext cx="42144" cy="38728"/>
            </a:xfrm>
            <a:custGeom>
              <a:avLst/>
              <a:gdLst>
                <a:gd name="connsiteX0" fmla="*/ 42145 w 42144"/>
                <a:gd name="connsiteY0" fmla="*/ 13404 h 38728"/>
                <a:gd name="connsiteX1" fmla="*/ 21190 w 42144"/>
                <a:gd name="connsiteY1" fmla="*/ 38360 h 38728"/>
                <a:gd name="connsiteX2" fmla="*/ 44 w 42144"/>
                <a:gd name="connsiteY2" fmla="*/ 21342 h 38728"/>
                <a:gd name="connsiteX3" fmla="*/ 23095 w 42144"/>
                <a:gd name="connsiteY3" fmla="*/ 577 h 38728"/>
                <a:gd name="connsiteX4" fmla="*/ 42145 w 42144"/>
                <a:gd name="connsiteY4" fmla="*/ 13341 h 3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44" h="38728">
                  <a:moveTo>
                    <a:pt x="42145" y="13404"/>
                  </a:moveTo>
                  <a:cubicBezTo>
                    <a:pt x="40050" y="26358"/>
                    <a:pt x="33953" y="36201"/>
                    <a:pt x="21190" y="38360"/>
                  </a:cubicBezTo>
                  <a:cubicBezTo>
                    <a:pt x="9442" y="40392"/>
                    <a:pt x="743" y="33915"/>
                    <a:pt x="44" y="21342"/>
                  </a:cubicBezTo>
                  <a:cubicBezTo>
                    <a:pt x="-845" y="5149"/>
                    <a:pt x="11792" y="2482"/>
                    <a:pt x="23095" y="577"/>
                  </a:cubicBezTo>
                  <a:cubicBezTo>
                    <a:pt x="32239" y="-947"/>
                    <a:pt x="41129" y="-312"/>
                    <a:pt x="42145" y="133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7" name="Полилиния: фигура 446">
              <a:extLst>
                <a:ext uri="{FF2B5EF4-FFF2-40B4-BE49-F238E27FC236}">
                  <a16:creationId xmlns="" xmlns:a16="http://schemas.microsoft.com/office/drawing/2014/main" id="{88505918-8774-4C43-98B4-9ABB8A0E7136}"/>
                </a:ext>
              </a:extLst>
            </p:cNvPr>
            <p:cNvSpPr/>
            <p:nvPr/>
          </p:nvSpPr>
          <p:spPr>
            <a:xfrm>
              <a:off x="10648906" y="4925192"/>
              <a:ext cx="48874" cy="60406"/>
            </a:xfrm>
            <a:custGeom>
              <a:avLst/>
              <a:gdLst>
                <a:gd name="connsiteX0" fmla="*/ 48874 w 48874"/>
                <a:gd name="connsiteY0" fmla="*/ 11321 h 60406"/>
                <a:gd name="connsiteX1" fmla="*/ 10838 w 48874"/>
                <a:gd name="connsiteY1" fmla="*/ 60407 h 60406"/>
                <a:gd name="connsiteX2" fmla="*/ 14204 w 48874"/>
                <a:gd name="connsiteY2" fmla="*/ 8972 h 60406"/>
                <a:gd name="connsiteX3" fmla="*/ 48874 w 48874"/>
                <a:gd name="connsiteY3" fmla="*/ 11384 h 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74" h="60406">
                  <a:moveTo>
                    <a:pt x="48874" y="11321"/>
                  </a:moveTo>
                  <a:cubicBezTo>
                    <a:pt x="19855" y="13099"/>
                    <a:pt x="16362" y="37610"/>
                    <a:pt x="10838" y="60407"/>
                  </a:cubicBezTo>
                  <a:cubicBezTo>
                    <a:pt x="-9800" y="41674"/>
                    <a:pt x="3472" y="24402"/>
                    <a:pt x="14204" y="8972"/>
                  </a:cubicBezTo>
                  <a:cubicBezTo>
                    <a:pt x="25380" y="-7157"/>
                    <a:pt x="37825" y="1478"/>
                    <a:pt x="48874" y="1138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8" name="Полилиния: фигура 447">
              <a:extLst>
                <a:ext uri="{FF2B5EF4-FFF2-40B4-BE49-F238E27FC236}">
                  <a16:creationId xmlns="" xmlns:a16="http://schemas.microsoft.com/office/drawing/2014/main" id="{8A8B602F-9A26-4913-8320-A0882F0C775D}"/>
                </a:ext>
              </a:extLst>
            </p:cNvPr>
            <p:cNvSpPr/>
            <p:nvPr/>
          </p:nvSpPr>
          <p:spPr>
            <a:xfrm>
              <a:off x="9714918" y="4858629"/>
              <a:ext cx="29410" cy="25138"/>
            </a:xfrm>
            <a:custGeom>
              <a:avLst/>
              <a:gdLst>
                <a:gd name="connsiteX0" fmla="*/ 29411 w 29410"/>
                <a:gd name="connsiteY0" fmla="*/ 14257 h 25138"/>
                <a:gd name="connsiteX1" fmla="*/ 17028 w 29410"/>
                <a:gd name="connsiteY1" fmla="*/ 25115 h 25138"/>
                <a:gd name="connsiteX2" fmla="*/ 264 w 29410"/>
                <a:gd name="connsiteY2" fmla="*/ 12987 h 25138"/>
                <a:gd name="connsiteX3" fmla="*/ 14044 w 29410"/>
                <a:gd name="connsiteY3" fmla="*/ 96 h 25138"/>
                <a:gd name="connsiteX4" fmla="*/ 29411 w 29410"/>
                <a:gd name="connsiteY4" fmla="*/ 14257 h 2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10" h="25138">
                  <a:moveTo>
                    <a:pt x="29411" y="14257"/>
                  </a:moveTo>
                  <a:cubicBezTo>
                    <a:pt x="28775" y="22512"/>
                    <a:pt x="23696" y="25433"/>
                    <a:pt x="17028" y="25115"/>
                  </a:cubicBezTo>
                  <a:cubicBezTo>
                    <a:pt x="9345" y="24798"/>
                    <a:pt x="1725" y="21813"/>
                    <a:pt x="264" y="12987"/>
                  </a:cubicBezTo>
                  <a:cubicBezTo>
                    <a:pt x="-1514" y="2382"/>
                    <a:pt x="5979" y="-602"/>
                    <a:pt x="14044" y="96"/>
                  </a:cubicBezTo>
                  <a:cubicBezTo>
                    <a:pt x="21854" y="731"/>
                    <a:pt x="27823" y="5049"/>
                    <a:pt x="29411" y="1425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49" name="Полилиния: фигура 448">
              <a:extLst>
                <a:ext uri="{FF2B5EF4-FFF2-40B4-BE49-F238E27FC236}">
                  <a16:creationId xmlns="" xmlns:a16="http://schemas.microsoft.com/office/drawing/2014/main" id="{83148EB9-A6BC-4DF3-9450-C85FCEC92578}"/>
                </a:ext>
              </a:extLst>
            </p:cNvPr>
            <p:cNvSpPr/>
            <p:nvPr/>
          </p:nvSpPr>
          <p:spPr>
            <a:xfrm>
              <a:off x="10979657" y="5149366"/>
              <a:ext cx="37338" cy="24460"/>
            </a:xfrm>
            <a:custGeom>
              <a:avLst/>
              <a:gdLst>
                <a:gd name="connsiteX0" fmla="*/ 7620 w 37338"/>
                <a:gd name="connsiteY0" fmla="*/ 0 h 24460"/>
                <a:gd name="connsiteX1" fmla="*/ 37338 w 37338"/>
                <a:gd name="connsiteY1" fmla="*/ 13399 h 24460"/>
                <a:gd name="connsiteX2" fmla="*/ 0 w 37338"/>
                <a:gd name="connsiteY2" fmla="*/ 24448 h 24460"/>
                <a:gd name="connsiteX3" fmla="*/ 7620 w 37338"/>
                <a:gd name="connsiteY3" fmla="*/ 0 h 2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8" h="24460">
                  <a:moveTo>
                    <a:pt x="7620" y="0"/>
                  </a:moveTo>
                  <a:cubicBezTo>
                    <a:pt x="18415" y="1651"/>
                    <a:pt x="31052" y="-1714"/>
                    <a:pt x="37338" y="13399"/>
                  </a:cubicBezTo>
                  <a:cubicBezTo>
                    <a:pt x="28258" y="30290"/>
                    <a:pt x="12700" y="22162"/>
                    <a:pt x="0" y="24448"/>
                  </a:cubicBezTo>
                  <a:cubicBezTo>
                    <a:pt x="2540" y="16256"/>
                    <a:pt x="5080" y="8128"/>
                    <a:pt x="7620" y="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0" name="Полилиния: фигура 449">
              <a:extLst>
                <a:ext uri="{FF2B5EF4-FFF2-40B4-BE49-F238E27FC236}">
                  <a16:creationId xmlns="" xmlns:a16="http://schemas.microsoft.com/office/drawing/2014/main" id="{13A7AE32-D6D8-4C25-B5B5-55E289F43D10}"/>
                </a:ext>
              </a:extLst>
            </p:cNvPr>
            <p:cNvSpPr/>
            <p:nvPr/>
          </p:nvSpPr>
          <p:spPr>
            <a:xfrm>
              <a:off x="10827615" y="5603081"/>
              <a:ext cx="367529" cy="298178"/>
            </a:xfrm>
            <a:custGeom>
              <a:avLst/>
              <a:gdLst>
                <a:gd name="connsiteX0" fmla="*/ 319810 w 367529"/>
                <a:gd name="connsiteY0" fmla="*/ 192718 h 298178"/>
                <a:gd name="connsiteX1" fmla="*/ 327429 w 367529"/>
                <a:gd name="connsiteY1" fmla="*/ 200910 h 298178"/>
                <a:gd name="connsiteX2" fmla="*/ 350607 w 367529"/>
                <a:gd name="connsiteY2" fmla="*/ 261425 h 298178"/>
                <a:gd name="connsiteX3" fmla="*/ 364069 w 367529"/>
                <a:gd name="connsiteY3" fmla="*/ 289175 h 298178"/>
                <a:gd name="connsiteX4" fmla="*/ 323937 w 367529"/>
                <a:gd name="connsiteY4" fmla="*/ 287587 h 298178"/>
                <a:gd name="connsiteX5" fmla="*/ 217955 w 367529"/>
                <a:gd name="connsiteY5" fmla="*/ 240978 h 298178"/>
                <a:gd name="connsiteX6" fmla="*/ 94575 w 367529"/>
                <a:gd name="connsiteY6" fmla="*/ 201735 h 298178"/>
                <a:gd name="connsiteX7" fmla="*/ 62889 w 367529"/>
                <a:gd name="connsiteY7" fmla="*/ 140330 h 298178"/>
                <a:gd name="connsiteX8" fmla="*/ 32218 w 367529"/>
                <a:gd name="connsiteY8" fmla="*/ 82926 h 298178"/>
                <a:gd name="connsiteX9" fmla="*/ 1293 w 367529"/>
                <a:gd name="connsiteY9" fmla="*/ 18981 h 298178"/>
                <a:gd name="connsiteX10" fmla="*/ 24662 w 367529"/>
                <a:gd name="connsiteY10" fmla="*/ 2598 h 298178"/>
                <a:gd name="connsiteX11" fmla="*/ 79526 w 367529"/>
                <a:gd name="connsiteY11" fmla="*/ 45334 h 298178"/>
                <a:gd name="connsiteX12" fmla="*/ 171219 w 367529"/>
                <a:gd name="connsiteY12" fmla="*/ 106104 h 298178"/>
                <a:gd name="connsiteX13" fmla="*/ 274534 w 367529"/>
                <a:gd name="connsiteY13" fmla="*/ 173477 h 298178"/>
                <a:gd name="connsiteX14" fmla="*/ 319810 w 367529"/>
                <a:gd name="connsiteY14" fmla="*/ 192718 h 29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529" h="298178">
                  <a:moveTo>
                    <a:pt x="319810" y="192718"/>
                  </a:moveTo>
                  <a:cubicBezTo>
                    <a:pt x="322350" y="195449"/>
                    <a:pt x="324890" y="198179"/>
                    <a:pt x="327429" y="200910"/>
                  </a:cubicBezTo>
                  <a:cubicBezTo>
                    <a:pt x="322223" y="226754"/>
                    <a:pt x="322413" y="249360"/>
                    <a:pt x="350607" y="261425"/>
                  </a:cubicBezTo>
                  <a:cubicBezTo>
                    <a:pt x="360640" y="265743"/>
                    <a:pt x="373912" y="278570"/>
                    <a:pt x="364069" y="289175"/>
                  </a:cubicBezTo>
                  <a:cubicBezTo>
                    <a:pt x="354163" y="299780"/>
                    <a:pt x="328573" y="303081"/>
                    <a:pt x="323937" y="287587"/>
                  </a:cubicBezTo>
                  <a:cubicBezTo>
                    <a:pt x="304887" y="223643"/>
                    <a:pt x="257579" y="246058"/>
                    <a:pt x="217955" y="240978"/>
                  </a:cubicBezTo>
                  <a:cubicBezTo>
                    <a:pt x="175093" y="235517"/>
                    <a:pt x="134009" y="220976"/>
                    <a:pt x="94575" y="201735"/>
                  </a:cubicBezTo>
                  <a:cubicBezTo>
                    <a:pt x="70128" y="189797"/>
                    <a:pt x="66000" y="164587"/>
                    <a:pt x="62889" y="140330"/>
                  </a:cubicBezTo>
                  <a:cubicBezTo>
                    <a:pt x="59841" y="116073"/>
                    <a:pt x="52919" y="97150"/>
                    <a:pt x="32218" y="82926"/>
                  </a:cubicBezTo>
                  <a:cubicBezTo>
                    <a:pt x="11898" y="68956"/>
                    <a:pt x="7707" y="41841"/>
                    <a:pt x="1293" y="18981"/>
                  </a:cubicBezTo>
                  <a:cubicBezTo>
                    <a:pt x="-4675" y="-2418"/>
                    <a:pt x="11200" y="-2101"/>
                    <a:pt x="24662" y="2598"/>
                  </a:cubicBezTo>
                  <a:cubicBezTo>
                    <a:pt x="47077" y="10472"/>
                    <a:pt x="64095" y="27046"/>
                    <a:pt x="79526" y="45334"/>
                  </a:cubicBezTo>
                  <a:cubicBezTo>
                    <a:pt x="104672" y="75116"/>
                    <a:pt x="132421" y="97150"/>
                    <a:pt x="171219" y="106104"/>
                  </a:cubicBezTo>
                  <a:cubicBezTo>
                    <a:pt x="211352" y="115311"/>
                    <a:pt x="239165" y="152268"/>
                    <a:pt x="274534" y="173477"/>
                  </a:cubicBezTo>
                  <a:cubicBezTo>
                    <a:pt x="289076" y="182241"/>
                    <a:pt x="302665" y="191766"/>
                    <a:pt x="319810" y="192718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1" name="Полилиния: фигура 450">
              <a:extLst>
                <a:ext uri="{FF2B5EF4-FFF2-40B4-BE49-F238E27FC236}">
                  <a16:creationId xmlns="" xmlns:a16="http://schemas.microsoft.com/office/drawing/2014/main" id="{D3223DFB-780E-4E6A-89AC-0F874D46CD23}"/>
                </a:ext>
              </a:extLst>
            </p:cNvPr>
            <p:cNvSpPr/>
            <p:nvPr/>
          </p:nvSpPr>
          <p:spPr>
            <a:xfrm>
              <a:off x="10381868" y="5582946"/>
              <a:ext cx="276647" cy="201927"/>
            </a:xfrm>
            <a:custGeom>
              <a:avLst/>
              <a:gdLst>
                <a:gd name="connsiteX0" fmla="*/ 41783 w 276647"/>
                <a:gd name="connsiteY0" fmla="*/ 16383 h 201927"/>
                <a:gd name="connsiteX1" fmla="*/ 102743 w 276647"/>
                <a:gd name="connsiteY1" fmla="*/ 0 h 201927"/>
                <a:gd name="connsiteX2" fmla="*/ 197422 w 276647"/>
                <a:gd name="connsiteY2" fmla="*/ 102045 h 201927"/>
                <a:gd name="connsiteX3" fmla="*/ 237427 w 276647"/>
                <a:gd name="connsiteY3" fmla="*/ 126365 h 201927"/>
                <a:gd name="connsiteX4" fmla="*/ 266954 w 276647"/>
                <a:gd name="connsiteY4" fmla="*/ 130620 h 201927"/>
                <a:gd name="connsiteX5" fmla="*/ 273431 w 276647"/>
                <a:gd name="connsiteY5" fmla="*/ 189929 h 201927"/>
                <a:gd name="connsiteX6" fmla="*/ 237363 w 276647"/>
                <a:gd name="connsiteY6" fmla="*/ 193359 h 201927"/>
                <a:gd name="connsiteX7" fmla="*/ 92456 w 276647"/>
                <a:gd name="connsiteY7" fmla="*/ 109728 h 201927"/>
                <a:gd name="connsiteX8" fmla="*/ 56388 w 276647"/>
                <a:gd name="connsiteY8" fmla="*/ 107379 h 201927"/>
                <a:gd name="connsiteX9" fmla="*/ 0 w 276647"/>
                <a:gd name="connsiteY9" fmla="*/ 61214 h 201927"/>
                <a:gd name="connsiteX10" fmla="*/ 102553 w 276647"/>
                <a:gd name="connsiteY10" fmla="*/ 59563 h 201927"/>
                <a:gd name="connsiteX11" fmla="*/ 117920 w 276647"/>
                <a:gd name="connsiteY11" fmla="*/ 45085 h 201927"/>
                <a:gd name="connsiteX12" fmla="*/ 98806 w 276647"/>
                <a:gd name="connsiteY12" fmla="*/ 29845 h 201927"/>
                <a:gd name="connsiteX13" fmla="*/ 41720 w 276647"/>
                <a:gd name="connsiteY13" fmla="*/ 16320 h 201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76647" h="201927">
                  <a:moveTo>
                    <a:pt x="41783" y="16383"/>
                  </a:moveTo>
                  <a:cubicBezTo>
                    <a:pt x="60325" y="3492"/>
                    <a:pt x="86995" y="25083"/>
                    <a:pt x="102743" y="0"/>
                  </a:cubicBezTo>
                  <a:cubicBezTo>
                    <a:pt x="144209" y="23305"/>
                    <a:pt x="166370" y="67501"/>
                    <a:pt x="197422" y="102045"/>
                  </a:cubicBezTo>
                  <a:cubicBezTo>
                    <a:pt x="209106" y="114999"/>
                    <a:pt x="217488" y="130302"/>
                    <a:pt x="237427" y="126365"/>
                  </a:cubicBezTo>
                  <a:cubicBezTo>
                    <a:pt x="247777" y="124334"/>
                    <a:pt x="261557" y="113729"/>
                    <a:pt x="266954" y="130620"/>
                  </a:cubicBezTo>
                  <a:cubicBezTo>
                    <a:pt x="272987" y="149416"/>
                    <a:pt x="281305" y="170562"/>
                    <a:pt x="273431" y="189929"/>
                  </a:cubicBezTo>
                  <a:cubicBezTo>
                    <a:pt x="265621" y="209234"/>
                    <a:pt x="246762" y="201296"/>
                    <a:pt x="237363" y="193359"/>
                  </a:cubicBezTo>
                  <a:cubicBezTo>
                    <a:pt x="193549" y="156211"/>
                    <a:pt x="133350" y="152591"/>
                    <a:pt x="92456" y="109728"/>
                  </a:cubicBezTo>
                  <a:cubicBezTo>
                    <a:pt x="82424" y="99251"/>
                    <a:pt x="69215" y="104521"/>
                    <a:pt x="56388" y="107379"/>
                  </a:cubicBezTo>
                  <a:cubicBezTo>
                    <a:pt x="30163" y="113348"/>
                    <a:pt x="13907" y="99949"/>
                    <a:pt x="0" y="61214"/>
                  </a:cubicBezTo>
                  <a:cubicBezTo>
                    <a:pt x="41911" y="94361"/>
                    <a:pt x="69977" y="58484"/>
                    <a:pt x="102553" y="59563"/>
                  </a:cubicBezTo>
                  <a:cubicBezTo>
                    <a:pt x="109919" y="59817"/>
                    <a:pt x="118555" y="55055"/>
                    <a:pt x="117920" y="45085"/>
                  </a:cubicBezTo>
                  <a:cubicBezTo>
                    <a:pt x="117222" y="33592"/>
                    <a:pt x="108268" y="28956"/>
                    <a:pt x="98806" y="29845"/>
                  </a:cubicBezTo>
                  <a:cubicBezTo>
                    <a:pt x="78296" y="31750"/>
                    <a:pt x="58166" y="33464"/>
                    <a:pt x="41720" y="1632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2" name="Полилиния: фигура 451">
              <a:extLst>
                <a:ext uri="{FF2B5EF4-FFF2-40B4-BE49-F238E27FC236}">
                  <a16:creationId xmlns="" xmlns:a16="http://schemas.microsoft.com/office/drawing/2014/main" id="{6D8DDA54-94D0-41C8-96C9-C124516C6933}"/>
                </a:ext>
              </a:extLst>
            </p:cNvPr>
            <p:cNvSpPr/>
            <p:nvPr/>
          </p:nvSpPr>
          <p:spPr>
            <a:xfrm>
              <a:off x="10680176" y="5587735"/>
              <a:ext cx="70556" cy="199070"/>
            </a:xfrm>
            <a:custGeom>
              <a:avLst/>
              <a:gdLst>
                <a:gd name="connsiteX0" fmla="*/ 70500 w 70556"/>
                <a:gd name="connsiteY0" fmla="*/ 163741 h 199070"/>
                <a:gd name="connsiteX1" fmla="*/ 40084 w 70556"/>
                <a:gd name="connsiteY1" fmla="*/ 191618 h 199070"/>
                <a:gd name="connsiteX2" fmla="*/ 5159 w 70556"/>
                <a:gd name="connsiteY2" fmla="*/ 87414 h 199070"/>
                <a:gd name="connsiteX3" fmla="*/ 10556 w 70556"/>
                <a:gd name="connsiteY3" fmla="*/ 24104 h 199070"/>
                <a:gd name="connsiteX4" fmla="*/ 14049 w 70556"/>
                <a:gd name="connsiteY4" fmla="*/ 2387 h 199070"/>
                <a:gd name="connsiteX5" fmla="*/ 36654 w 70556"/>
                <a:gd name="connsiteY5" fmla="*/ 10896 h 199070"/>
                <a:gd name="connsiteX6" fmla="*/ 52149 w 70556"/>
                <a:gd name="connsiteY6" fmla="*/ 38201 h 199070"/>
                <a:gd name="connsiteX7" fmla="*/ 70437 w 70556"/>
                <a:gd name="connsiteY7" fmla="*/ 163805 h 19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56" h="199070">
                  <a:moveTo>
                    <a:pt x="70500" y="163741"/>
                  </a:moveTo>
                  <a:cubicBezTo>
                    <a:pt x="71199" y="196063"/>
                    <a:pt x="65611" y="208318"/>
                    <a:pt x="40084" y="191618"/>
                  </a:cubicBezTo>
                  <a:cubicBezTo>
                    <a:pt x="1857" y="166599"/>
                    <a:pt x="-7160" y="136436"/>
                    <a:pt x="5159" y="87414"/>
                  </a:cubicBezTo>
                  <a:cubicBezTo>
                    <a:pt x="10175" y="67602"/>
                    <a:pt x="19891" y="46266"/>
                    <a:pt x="10556" y="24104"/>
                  </a:cubicBezTo>
                  <a:cubicBezTo>
                    <a:pt x="7255" y="16294"/>
                    <a:pt x="6111" y="7467"/>
                    <a:pt x="14049" y="2387"/>
                  </a:cubicBezTo>
                  <a:cubicBezTo>
                    <a:pt x="23828" y="-3836"/>
                    <a:pt x="31194" y="3213"/>
                    <a:pt x="36654" y="10896"/>
                  </a:cubicBezTo>
                  <a:cubicBezTo>
                    <a:pt x="42751" y="19405"/>
                    <a:pt x="51387" y="28676"/>
                    <a:pt x="52149" y="38201"/>
                  </a:cubicBezTo>
                  <a:cubicBezTo>
                    <a:pt x="55768" y="82905"/>
                    <a:pt x="62690" y="126975"/>
                    <a:pt x="70437" y="163805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3" name="Полилиния: фигура 452">
              <a:extLst>
                <a:ext uri="{FF2B5EF4-FFF2-40B4-BE49-F238E27FC236}">
                  <a16:creationId xmlns="" xmlns:a16="http://schemas.microsoft.com/office/drawing/2014/main" id="{58486EA2-7B14-48A2-A1D5-B75B70CD3479}"/>
                </a:ext>
              </a:extLst>
            </p:cNvPr>
            <p:cNvSpPr/>
            <p:nvPr/>
          </p:nvSpPr>
          <p:spPr>
            <a:xfrm>
              <a:off x="10597297" y="5010237"/>
              <a:ext cx="55629" cy="147257"/>
            </a:xfrm>
            <a:custGeom>
              <a:avLst/>
              <a:gdLst>
                <a:gd name="connsiteX0" fmla="*/ 39588 w 55629"/>
                <a:gd name="connsiteY0" fmla="*/ 147257 h 147257"/>
                <a:gd name="connsiteX1" fmla="*/ 4726 w 55629"/>
                <a:gd name="connsiteY1" fmla="*/ 90488 h 147257"/>
                <a:gd name="connsiteX2" fmla="*/ 5933 w 55629"/>
                <a:gd name="connsiteY2" fmla="*/ 65278 h 147257"/>
                <a:gd name="connsiteX3" fmla="*/ 47145 w 55629"/>
                <a:gd name="connsiteY3" fmla="*/ 0 h 147257"/>
                <a:gd name="connsiteX4" fmla="*/ 51589 w 55629"/>
                <a:gd name="connsiteY4" fmla="*/ 97092 h 147257"/>
                <a:gd name="connsiteX5" fmla="*/ 39588 w 55629"/>
                <a:gd name="connsiteY5" fmla="*/ 147257 h 14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9" h="147257">
                  <a:moveTo>
                    <a:pt x="39588" y="147257"/>
                  </a:moveTo>
                  <a:cubicBezTo>
                    <a:pt x="21300" y="133033"/>
                    <a:pt x="15966" y="109665"/>
                    <a:pt x="4726" y="90488"/>
                  </a:cubicBezTo>
                  <a:cubicBezTo>
                    <a:pt x="-291" y="81915"/>
                    <a:pt x="-3211" y="71311"/>
                    <a:pt x="5933" y="65278"/>
                  </a:cubicBezTo>
                  <a:cubicBezTo>
                    <a:pt x="29110" y="49975"/>
                    <a:pt x="30508" y="19621"/>
                    <a:pt x="47145" y="0"/>
                  </a:cubicBezTo>
                  <a:cubicBezTo>
                    <a:pt x="59845" y="31750"/>
                    <a:pt x="55590" y="64643"/>
                    <a:pt x="51589" y="97092"/>
                  </a:cubicBezTo>
                  <a:cubicBezTo>
                    <a:pt x="49494" y="114046"/>
                    <a:pt x="43715" y="130493"/>
                    <a:pt x="39588" y="14725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4" name="Полилиния: фигура 453">
              <a:extLst>
                <a:ext uri="{FF2B5EF4-FFF2-40B4-BE49-F238E27FC236}">
                  <a16:creationId xmlns="" xmlns:a16="http://schemas.microsoft.com/office/drawing/2014/main" id="{03538EDD-CF51-43AE-AD60-AA3E7F484C8D}"/>
                </a:ext>
              </a:extLst>
            </p:cNvPr>
            <p:cNvSpPr/>
            <p:nvPr/>
          </p:nvSpPr>
          <p:spPr>
            <a:xfrm>
              <a:off x="10362628" y="5460264"/>
              <a:ext cx="76200" cy="119561"/>
            </a:xfrm>
            <a:custGeom>
              <a:avLst/>
              <a:gdLst>
                <a:gd name="connsiteX0" fmla="*/ 76200 w 76200"/>
                <a:gd name="connsiteY0" fmla="*/ 114554 h 119561"/>
                <a:gd name="connsiteX1" fmla="*/ 2413 w 76200"/>
                <a:gd name="connsiteY1" fmla="*/ 68961 h 119561"/>
                <a:gd name="connsiteX2" fmla="*/ 0 w 76200"/>
                <a:gd name="connsiteY2" fmla="*/ 0 h 119561"/>
                <a:gd name="connsiteX3" fmla="*/ 15621 w 76200"/>
                <a:gd name="connsiteY3" fmla="*/ 26099 h 119561"/>
                <a:gd name="connsiteX4" fmla="*/ 76200 w 76200"/>
                <a:gd name="connsiteY4" fmla="*/ 114618 h 1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19561">
                  <a:moveTo>
                    <a:pt x="76200" y="114554"/>
                  </a:moveTo>
                  <a:cubicBezTo>
                    <a:pt x="33845" y="128207"/>
                    <a:pt x="9461" y="114237"/>
                    <a:pt x="2413" y="68961"/>
                  </a:cubicBezTo>
                  <a:cubicBezTo>
                    <a:pt x="-1080" y="46419"/>
                    <a:pt x="635" y="22987"/>
                    <a:pt x="0" y="0"/>
                  </a:cubicBezTo>
                  <a:cubicBezTo>
                    <a:pt x="8191" y="6731"/>
                    <a:pt x="18034" y="14732"/>
                    <a:pt x="15621" y="26099"/>
                  </a:cubicBezTo>
                  <a:cubicBezTo>
                    <a:pt x="4001" y="81407"/>
                    <a:pt x="35242" y="101537"/>
                    <a:pt x="76200" y="11461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5" name="Полилиния: фигура 454">
              <a:extLst>
                <a:ext uri="{FF2B5EF4-FFF2-40B4-BE49-F238E27FC236}">
                  <a16:creationId xmlns="" xmlns:a16="http://schemas.microsoft.com/office/drawing/2014/main" id="{F3D45E3A-E552-4B3C-A69F-55025745ECF9}"/>
                </a:ext>
              </a:extLst>
            </p:cNvPr>
            <p:cNvSpPr/>
            <p:nvPr/>
          </p:nvSpPr>
          <p:spPr>
            <a:xfrm>
              <a:off x="10307022" y="5733435"/>
              <a:ext cx="25006" cy="24523"/>
            </a:xfrm>
            <a:custGeom>
              <a:avLst/>
              <a:gdLst>
                <a:gd name="connsiteX0" fmla="*/ 13886 w 25006"/>
                <a:gd name="connsiteY0" fmla="*/ 7 h 24523"/>
                <a:gd name="connsiteX1" fmla="*/ 24999 w 25006"/>
                <a:gd name="connsiteY1" fmla="*/ 8135 h 24523"/>
                <a:gd name="connsiteX2" fmla="*/ 10966 w 25006"/>
                <a:gd name="connsiteY2" fmla="*/ 24264 h 24523"/>
                <a:gd name="connsiteX3" fmla="*/ 44 w 25006"/>
                <a:gd name="connsiteY3" fmla="*/ 16073 h 24523"/>
                <a:gd name="connsiteX4" fmla="*/ 13823 w 25006"/>
                <a:gd name="connsiteY4" fmla="*/ 7 h 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06" h="24523">
                  <a:moveTo>
                    <a:pt x="13886" y="7"/>
                  </a:moveTo>
                  <a:cubicBezTo>
                    <a:pt x="19474" y="-120"/>
                    <a:pt x="24809" y="1404"/>
                    <a:pt x="24999" y="8135"/>
                  </a:cubicBezTo>
                  <a:cubicBezTo>
                    <a:pt x="25253" y="17724"/>
                    <a:pt x="18967" y="22550"/>
                    <a:pt x="10966" y="24264"/>
                  </a:cubicBezTo>
                  <a:cubicBezTo>
                    <a:pt x="5250" y="25470"/>
                    <a:pt x="488" y="22423"/>
                    <a:pt x="44" y="16073"/>
                  </a:cubicBezTo>
                  <a:cubicBezTo>
                    <a:pt x="-591" y="6103"/>
                    <a:pt x="5759" y="1912"/>
                    <a:pt x="13823" y="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6" name="Полилиния: фигура 455">
              <a:extLst>
                <a:ext uri="{FF2B5EF4-FFF2-40B4-BE49-F238E27FC236}">
                  <a16:creationId xmlns="" xmlns:a16="http://schemas.microsoft.com/office/drawing/2014/main" id="{25145A3D-794E-4F12-AA2F-374EF34CF647}"/>
                </a:ext>
              </a:extLst>
            </p:cNvPr>
            <p:cNvSpPr/>
            <p:nvPr/>
          </p:nvSpPr>
          <p:spPr>
            <a:xfrm>
              <a:off x="6770845" y="4232515"/>
              <a:ext cx="1557687" cy="1358242"/>
            </a:xfrm>
            <a:custGeom>
              <a:avLst/>
              <a:gdLst>
                <a:gd name="connsiteX0" fmla="*/ 1481487 w 1557687"/>
                <a:gd name="connsiteY0" fmla="*/ 891959 h 1358242"/>
                <a:gd name="connsiteX1" fmla="*/ 1339502 w 1557687"/>
                <a:gd name="connsiteY1" fmla="*/ 851192 h 1358242"/>
                <a:gd name="connsiteX2" fmla="*/ 1301974 w 1557687"/>
                <a:gd name="connsiteY2" fmla="*/ 860654 h 1358242"/>
                <a:gd name="connsiteX3" fmla="*/ 1230853 w 1557687"/>
                <a:gd name="connsiteY3" fmla="*/ 880529 h 1358242"/>
                <a:gd name="connsiteX4" fmla="*/ 1161385 w 1557687"/>
                <a:gd name="connsiteY4" fmla="*/ 926948 h 1358242"/>
                <a:gd name="connsiteX5" fmla="*/ 1093503 w 1557687"/>
                <a:gd name="connsiteY5" fmla="*/ 1004609 h 1358242"/>
                <a:gd name="connsiteX6" fmla="*/ 1167036 w 1557687"/>
                <a:gd name="connsiteY6" fmla="*/ 1044995 h 1358242"/>
                <a:gd name="connsiteX7" fmla="*/ 1187864 w 1557687"/>
                <a:gd name="connsiteY7" fmla="*/ 1040804 h 1358242"/>
                <a:gd name="connsiteX8" fmla="*/ 1246411 w 1557687"/>
                <a:gd name="connsiteY8" fmla="*/ 1005943 h 1358242"/>
                <a:gd name="connsiteX9" fmla="*/ 1412971 w 1557687"/>
                <a:gd name="connsiteY9" fmla="*/ 1031025 h 1358242"/>
                <a:gd name="connsiteX10" fmla="*/ 1390048 w 1557687"/>
                <a:gd name="connsiteY10" fmla="*/ 1053822 h 1358242"/>
                <a:gd name="connsiteX11" fmla="*/ 1445483 w 1557687"/>
                <a:gd name="connsiteY11" fmla="*/ 1092938 h 1358242"/>
                <a:gd name="connsiteX12" fmla="*/ 1459262 w 1557687"/>
                <a:gd name="connsiteY12" fmla="*/ 1066014 h 1358242"/>
                <a:gd name="connsiteX13" fmla="*/ 1474566 w 1557687"/>
                <a:gd name="connsiteY13" fmla="*/ 1036994 h 1358242"/>
                <a:gd name="connsiteX14" fmla="*/ 1497617 w 1557687"/>
                <a:gd name="connsiteY14" fmla="*/ 1054393 h 1358242"/>
                <a:gd name="connsiteX15" fmla="*/ 1557687 w 1557687"/>
                <a:gd name="connsiteY15" fmla="*/ 1161899 h 1358242"/>
                <a:gd name="connsiteX16" fmla="*/ 1539463 w 1557687"/>
                <a:gd name="connsiteY16" fmla="*/ 1192887 h 1358242"/>
                <a:gd name="connsiteX17" fmla="*/ 1432529 w 1557687"/>
                <a:gd name="connsiteY17" fmla="*/ 1114338 h 1358242"/>
                <a:gd name="connsiteX18" fmla="*/ 1382491 w 1557687"/>
                <a:gd name="connsiteY18" fmla="*/ 1120942 h 1358242"/>
                <a:gd name="connsiteX19" fmla="*/ 1331311 w 1557687"/>
                <a:gd name="connsiteY19" fmla="*/ 1067284 h 1358242"/>
                <a:gd name="connsiteX20" fmla="*/ 1359631 w 1557687"/>
                <a:gd name="connsiteY20" fmla="*/ 1129133 h 1358242"/>
                <a:gd name="connsiteX21" fmla="*/ 1343249 w 1557687"/>
                <a:gd name="connsiteY21" fmla="*/ 1134785 h 1358242"/>
                <a:gd name="connsiteX22" fmla="*/ 1355567 w 1557687"/>
                <a:gd name="connsiteY22" fmla="*/ 1144437 h 1358242"/>
                <a:gd name="connsiteX23" fmla="*/ 1440023 w 1557687"/>
                <a:gd name="connsiteY23" fmla="*/ 1184188 h 1358242"/>
                <a:gd name="connsiteX24" fmla="*/ 1451325 w 1557687"/>
                <a:gd name="connsiteY24" fmla="*/ 1210287 h 1358242"/>
                <a:gd name="connsiteX25" fmla="*/ 1427386 w 1557687"/>
                <a:gd name="connsiteY25" fmla="*/ 1212382 h 1358242"/>
                <a:gd name="connsiteX26" fmla="*/ 1393921 w 1557687"/>
                <a:gd name="connsiteY26" fmla="*/ 1242481 h 1358242"/>
                <a:gd name="connsiteX27" fmla="*/ 1367315 w 1557687"/>
                <a:gd name="connsiteY27" fmla="*/ 1358242 h 1358242"/>
                <a:gd name="connsiteX28" fmla="*/ 1338930 w 1557687"/>
                <a:gd name="connsiteY28" fmla="*/ 1322936 h 1358242"/>
                <a:gd name="connsiteX29" fmla="*/ 1304260 w 1557687"/>
                <a:gd name="connsiteY29" fmla="*/ 1241719 h 1358242"/>
                <a:gd name="connsiteX30" fmla="*/ 1234663 w 1557687"/>
                <a:gd name="connsiteY30" fmla="*/ 1189839 h 1358242"/>
                <a:gd name="connsiteX31" fmla="*/ 1231044 w 1557687"/>
                <a:gd name="connsiteY31" fmla="*/ 1189014 h 1358242"/>
                <a:gd name="connsiteX32" fmla="*/ 1044227 w 1557687"/>
                <a:gd name="connsiteY32" fmla="*/ 1215239 h 1358242"/>
                <a:gd name="connsiteX33" fmla="*/ 988855 w 1557687"/>
                <a:gd name="connsiteY33" fmla="*/ 1216637 h 1358242"/>
                <a:gd name="connsiteX34" fmla="*/ 964471 w 1557687"/>
                <a:gd name="connsiteY34" fmla="*/ 1211493 h 1358242"/>
                <a:gd name="connsiteX35" fmla="*/ 828454 w 1557687"/>
                <a:gd name="connsiteY35" fmla="*/ 1210985 h 1358242"/>
                <a:gd name="connsiteX36" fmla="*/ 786417 w 1557687"/>
                <a:gd name="connsiteY36" fmla="*/ 1184823 h 1358242"/>
                <a:gd name="connsiteX37" fmla="*/ 762224 w 1557687"/>
                <a:gd name="connsiteY37" fmla="*/ 1164249 h 1358242"/>
                <a:gd name="connsiteX38" fmla="*/ 838677 w 1557687"/>
                <a:gd name="connsiteY38" fmla="*/ 1109512 h 1358242"/>
                <a:gd name="connsiteX39" fmla="*/ 873349 w 1557687"/>
                <a:gd name="connsiteY39" fmla="*/ 1078714 h 1358242"/>
                <a:gd name="connsiteX40" fmla="*/ 865728 w 1557687"/>
                <a:gd name="connsiteY40" fmla="*/ 1024675 h 1358242"/>
                <a:gd name="connsiteX41" fmla="*/ 826358 w 1557687"/>
                <a:gd name="connsiteY41" fmla="*/ 981177 h 1358242"/>
                <a:gd name="connsiteX42" fmla="*/ 776130 w 1557687"/>
                <a:gd name="connsiteY42" fmla="*/ 954253 h 1358242"/>
                <a:gd name="connsiteX43" fmla="*/ 777463 w 1557687"/>
                <a:gd name="connsiteY43" fmla="*/ 971208 h 1358242"/>
                <a:gd name="connsiteX44" fmla="*/ 776765 w 1557687"/>
                <a:gd name="connsiteY44" fmla="*/ 1021944 h 1358242"/>
                <a:gd name="connsiteX45" fmla="*/ 730092 w 1557687"/>
                <a:gd name="connsiteY45" fmla="*/ 1015340 h 1358242"/>
                <a:gd name="connsiteX46" fmla="*/ 653829 w 1557687"/>
                <a:gd name="connsiteY46" fmla="*/ 991083 h 1358242"/>
                <a:gd name="connsiteX47" fmla="*/ 538957 w 1557687"/>
                <a:gd name="connsiteY47" fmla="*/ 993496 h 1358242"/>
                <a:gd name="connsiteX48" fmla="*/ 514700 w 1557687"/>
                <a:gd name="connsiteY48" fmla="*/ 1012419 h 1358242"/>
                <a:gd name="connsiteX49" fmla="*/ 542323 w 1557687"/>
                <a:gd name="connsiteY49" fmla="*/ 1024612 h 1358242"/>
                <a:gd name="connsiteX50" fmla="*/ 618142 w 1557687"/>
                <a:gd name="connsiteY50" fmla="*/ 999148 h 1358242"/>
                <a:gd name="connsiteX51" fmla="*/ 680308 w 1557687"/>
                <a:gd name="connsiteY51" fmla="*/ 1000863 h 1358242"/>
                <a:gd name="connsiteX52" fmla="*/ 683166 w 1557687"/>
                <a:gd name="connsiteY52" fmla="*/ 1057124 h 1358242"/>
                <a:gd name="connsiteX53" fmla="*/ 699866 w 1557687"/>
                <a:gd name="connsiteY53" fmla="*/ 1100685 h 1358242"/>
                <a:gd name="connsiteX54" fmla="*/ 748126 w 1557687"/>
                <a:gd name="connsiteY54" fmla="*/ 1133070 h 1358242"/>
                <a:gd name="connsiteX55" fmla="*/ 758540 w 1557687"/>
                <a:gd name="connsiteY55" fmla="*/ 1166852 h 1358242"/>
                <a:gd name="connsiteX56" fmla="*/ 695485 w 1557687"/>
                <a:gd name="connsiteY56" fmla="*/ 1175044 h 1358242"/>
                <a:gd name="connsiteX57" fmla="*/ 677197 w 1557687"/>
                <a:gd name="connsiteY57" fmla="*/ 1175425 h 1358242"/>
                <a:gd name="connsiteX58" fmla="*/ 543021 w 1557687"/>
                <a:gd name="connsiteY58" fmla="*/ 1192887 h 1358242"/>
                <a:gd name="connsiteX59" fmla="*/ 419641 w 1557687"/>
                <a:gd name="connsiteY59" fmla="*/ 1182537 h 1358242"/>
                <a:gd name="connsiteX60" fmla="*/ 367062 w 1557687"/>
                <a:gd name="connsiteY60" fmla="*/ 1154533 h 1358242"/>
                <a:gd name="connsiteX61" fmla="*/ 362681 w 1557687"/>
                <a:gd name="connsiteY61" fmla="*/ 1148056 h 1358242"/>
                <a:gd name="connsiteX62" fmla="*/ 278988 w 1557687"/>
                <a:gd name="connsiteY62" fmla="*/ 1012102 h 1358242"/>
                <a:gd name="connsiteX63" fmla="*/ 265209 w 1557687"/>
                <a:gd name="connsiteY63" fmla="*/ 989051 h 1358242"/>
                <a:gd name="connsiteX64" fmla="*/ 264891 w 1557687"/>
                <a:gd name="connsiteY64" fmla="*/ 988734 h 1358242"/>
                <a:gd name="connsiteX65" fmla="*/ 267622 w 1557687"/>
                <a:gd name="connsiteY65" fmla="*/ 992163 h 1358242"/>
                <a:gd name="connsiteX66" fmla="*/ 309023 w 1557687"/>
                <a:gd name="connsiteY66" fmla="*/ 1073507 h 1358242"/>
                <a:gd name="connsiteX67" fmla="*/ 275623 w 1557687"/>
                <a:gd name="connsiteY67" fmla="*/ 1122974 h 1358242"/>
                <a:gd name="connsiteX68" fmla="*/ 197263 w 1557687"/>
                <a:gd name="connsiteY68" fmla="*/ 1063220 h 1358242"/>
                <a:gd name="connsiteX69" fmla="*/ 160878 w 1557687"/>
                <a:gd name="connsiteY69" fmla="*/ 1043407 h 1358242"/>
                <a:gd name="connsiteX70" fmla="*/ 79599 w 1557687"/>
                <a:gd name="connsiteY70" fmla="*/ 1081889 h 1358242"/>
                <a:gd name="connsiteX71" fmla="*/ 75471 w 1557687"/>
                <a:gd name="connsiteY71" fmla="*/ 1023532 h 1358242"/>
                <a:gd name="connsiteX72" fmla="*/ 98838 w 1557687"/>
                <a:gd name="connsiteY72" fmla="*/ 993433 h 1358242"/>
                <a:gd name="connsiteX73" fmla="*/ 94838 w 1557687"/>
                <a:gd name="connsiteY73" fmla="*/ 984162 h 1358242"/>
                <a:gd name="connsiteX74" fmla="*/ 69756 w 1557687"/>
                <a:gd name="connsiteY74" fmla="*/ 1022770 h 1358242"/>
                <a:gd name="connsiteX75" fmla="*/ 541 w 1557687"/>
                <a:gd name="connsiteY75" fmla="*/ 925488 h 1358242"/>
                <a:gd name="connsiteX76" fmla="*/ 26957 w 1557687"/>
                <a:gd name="connsiteY76" fmla="*/ 854939 h 1358242"/>
                <a:gd name="connsiteX77" fmla="*/ 58389 w 1557687"/>
                <a:gd name="connsiteY77" fmla="*/ 745401 h 1358242"/>
                <a:gd name="connsiteX78" fmla="*/ 102141 w 1557687"/>
                <a:gd name="connsiteY78" fmla="*/ 750925 h 1358242"/>
                <a:gd name="connsiteX79" fmla="*/ 212504 w 1557687"/>
                <a:gd name="connsiteY79" fmla="*/ 842112 h 1358242"/>
                <a:gd name="connsiteX80" fmla="*/ 212376 w 1557687"/>
                <a:gd name="connsiteY80" fmla="*/ 782231 h 1358242"/>
                <a:gd name="connsiteX81" fmla="*/ 213964 w 1557687"/>
                <a:gd name="connsiteY81" fmla="*/ 734479 h 1358242"/>
                <a:gd name="connsiteX82" fmla="*/ 217584 w 1557687"/>
                <a:gd name="connsiteY82" fmla="*/ 658342 h 1358242"/>
                <a:gd name="connsiteX83" fmla="*/ 245650 w 1557687"/>
                <a:gd name="connsiteY83" fmla="*/ 635799 h 1358242"/>
                <a:gd name="connsiteX84" fmla="*/ 270733 w 1557687"/>
                <a:gd name="connsiteY84" fmla="*/ 656500 h 1358242"/>
                <a:gd name="connsiteX85" fmla="*/ 275242 w 1557687"/>
                <a:gd name="connsiteY85" fmla="*/ 676312 h 1358242"/>
                <a:gd name="connsiteX86" fmla="*/ 288513 w 1557687"/>
                <a:gd name="connsiteY86" fmla="*/ 687298 h 1358242"/>
                <a:gd name="connsiteX87" fmla="*/ 297848 w 1557687"/>
                <a:gd name="connsiteY87" fmla="*/ 671169 h 1358242"/>
                <a:gd name="connsiteX88" fmla="*/ 292958 w 1557687"/>
                <a:gd name="connsiteY88" fmla="*/ 647356 h 1358242"/>
                <a:gd name="connsiteX89" fmla="*/ 372270 w 1557687"/>
                <a:gd name="connsiteY89" fmla="*/ 529055 h 1358242"/>
                <a:gd name="connsiteX90" fmla="*/ 408211 w 1557687"/>
                <a:gd name="connsiteY90" fmla="*/ 551026 h 1358242"/>
                <a:gd name="connsiteX91" fmla="*/ 461678 w 1557687"/>
                <a:gd name="connsiteY91" fmla="*/ 622591 h 1358242"/>
                <a:gd name="connsiteX92" fmla="*/ 467837 w 1557687"/>
                <a:gd name="connsiteY92" fmla="*/ 683298 h 1358242"/>
                <a:gd name="connsiteX93" fmla="*/ 499650 w 1557687"/>
                <a:gd name="connsiteY93" fmla="*/ 681774 h 1358242"/>
                <a:gd name="connsiteX94" fmla="*/ 583661 w 1557687"/>
                <a:gd name="connsiteY94" fmla="*/ 689648 h 1358242"/>
                <a:gd name="connsiteX95" fmla="*/ 662909 w 1557687"/>
                <a:gd name="connsiteY95" fmla="*/ 688505 h 1358242"/>
                <a:gd name="connsiteX96" fmla="*/ 750412 w 1557687"/>
                <a:gd name="connsiteY96" fmla="*/ 672121 h 1358242"/>
                <a:gd name="connsiteX97" fmla="*/ 796449 w 1557687"/>
                <a:gd name="connsiteY97" fmla="*/ 662152 h 1358242"/>
                <a:gd name="connsiteX98" fmla="*/ 750222 w 1557687"/>
                <a:gd name="connsiteY98" fmla="*/ 601954 h 1358242"/>
                <a:gd name="connsiteX99" fmla="*/ 751111 w 1557687"/>
                <a:gd name="connsiteY99" fmla="*/ 563980 h 1358242"/>
                <a:gd name="connsiteX100" fmla="*/ 788068 w 1557687"/>
                <a:gd name="connsiteY100" fmla="*/ 551661 h 1358242"/>
                <a:gd name="connsiteX101" fmla="*/ 874809 w 1557687"/>
                <a:gd name="connsiteY101" fmla="*/ 625322 h 1358242"/>
                <a:gd name="connsiteX102" fmla="*/ 815246 w 1557687"/>
                <a:gd name="connsiteY102" fmla="*/ 536739 h 1358242"/>
                <a:gd name="connsiteX103" fmla="*/ 830549 w 1557687"/>
                <a:gd name="connsiteY103" fmla="*/ 482636 h 1358242"/>
                <a:gd name="connsiteX104" fmla="*/ 871951 w 1557687"/>
                <a:gd name="connsiteY104" fmla="*/ 481430 h 1358242"/>
                <a:gd name="connsiteX105" fmla="*/ 981743 w 1557687"/>
                <a:gd name="connsiteY105" fmla="*/ 534961 h 1358242"/>
                <a:gd name="connsiteX106" fmla="*/ 987394 w 1557687"/>
                <a:gd name="connsiteY106" fmla="*/ 573188 h 1358242"/>
                <a:gd name="connsiteX107" fmla="*/ 981933 w 1557687"/>
                <a:gd name="connsiteY107" fmla="*/ 611098 h 1358242"/>
                <a:gd name="connsiteX108" fmla="*/ 1005936 w 1557687"/>
                <a:gd name="connsiteY108" fmla="*/ 639038 h 1358242"/>
                <a:gd name="connsiteX109" fmla="*/ 1044544 w 1557687"/>
                <a:gd name="connsiteY109" fmla="*/ 662279 h 1358242"/>
                <a:gd name="connsiteX110" fmla="*/ 1097059 w 1557687"/>
                <a:gd name="connsiteY110" fmla="*/ 720255 h 1358242"/>
                <a:gd name="connsiteX111" fmla="*/ 1105886 w 1557687"/>
                <a:gd name="connsiteY111" fmla="*/ 772515 h 1358242"/>
                <a:gd name="connsiteX112" fmla="*/ 1064229 w 1557687"/>
                <a:gd name="connsiteY112" fmla="*/ 801281 h 1358242"/>
                <a:gd name="connsiteX113" fmla="*/ 967963 w 1557687"/>
                <a:gd name="connsiteY113" fmla="*/ 858495 h 1358242"/>
                <a:gd name="connsiteX114" fmla="*/ 1008476 w 1557687"/>
                <a:gd name="connsiteY114" fmla="*/ 812012 h 1358242"/>
                <a:gd name="connsiteX115" fmla="*/ 1042322 w 1557687"/>
                <a:gd name="connsiteY115" fmla="*/ 813219 h 1358242"/>
                <a:gd name="connsiteX116" fmla="*/ 1080231 w 1557687"/>
                <a:gd name="connsiteY116" fmla="*/ 810425 h 1358242"/>
                <a:gd name="connsiteX117" fmla="*/ 1112489 w 1557687"/>
                <a:gd name="connsiteY117" fmla="*/ 743496 h 1358242"/>
                <a:gd name="connsiteX118" fmla="*/ 1154590 w 1557687"/>
                <a:gd name="connsiteY118" fmla="*/ 677265 h 1358242"/>
                <a:gd name="connsiteX119" fmla="*/ 1187419 w 1557687"/>
                <a:gd name="connsiteY119" fmla="*/ 650150 h 1358242"/>
                <a:gd name="connsiteX120" fmla="*/ 1177196 w 1557687"/>
                <a:gd name="connsiteY120" fmla="*/ 600937 h 1358242"/>
                <a:gd name="connsiteX121" fmla="*/ 1095281 w 1557687"/>
                <a:gd name="connsiteY121" fmla="*/ 561949 h 1358242"/>
                <a:gd name="connsiteX122" fmla="*/ 1067468 w 1557687"/>
                <a:gd name="connsiteY122" fmla="*/ 541692 h 1358242"/>
                <a:gd name="connsiteX123" fmla="*/ 1010445 w 1557687"/>
                <a:gd name="connsiteY123" fmla="*/ 508417 h 1358242"/>
                <a:gd name="connsiteX124" fmla="*/ 975647 w 1557687"/>
                <a:gd name="connsiteY124" fmla="*/ 470254 h 1358242"/>
                <a:gd name="connsiteX125" fmla="*/ 952088 w 1557687"/>
                <a:gd name="connsiteY125" fmla="*/ 444600 h 1358242"/>
                <a:gd name="connsiteX126" fmla="*/ 921989 w 1557687"/>
                <a:gd name="connsiteY126" fmla="*/ 439774 h 1358242"/>
                <a:gd name="connsiteX127" fmla="*/ 854171 w 1557687"/>
                <a:gd name="connsiteY127" fmla="*/ 355064 h 1358242"/>
                <a:gd name="connsiteX128" fmla="*/ 862998 w 1557687"/>
                <a:gd name="connsiteY128" fmla="*/ 261846 h 1358242"/>
                <a:gd name="connsiteX129" fmla="*/ 864141 w 1557687"/>
                <a:gd name="connsiteY129" fmla="*/ 237779 h 1358242"/>
                <a:gd name="connsiteX130" fmla="*/ 907892 w 1557687"/>
                <a:gd name="connsiteY130" fmla="*/ 106334 h 1358242"/>
                <a:gd name="connsiteX131" fmla="*/ 904527 w 1557687"/>
                <a:gd name="connsiteY131" fmla="*/ 64995 h 1358242"/>
                <a:gd name="connsiteX132" fmla="*/ 886620 w 1557687"/>
                <a:gd name="connsiteY132" fmla="*/ 22704 h 1358242"/>
                <a:gd name="connsiteX133" fmla="*/ 934880 w 1557687"/>
                <a:gd name="connsiteY133" fmla="*/ 2257 h 1358242"/>
                <a:gd name="connsiteX134" fmla="*/ 960724 w 1557687"/>
                <a:gd name="connsiteY134" fmla="*/ 5114 h 1358242"/>
                <a:gd name="connsiteX135" fmla="*/ 1055022 w 1557687"/>
                <a:gd name="connsiteY135" fmla="*/ 48929 h 1358242"/>
                <a:gd name="connsiteX136" fmla="*/ 1019017 w 1557687"/>
                <a:gd name="connsiteY136" fmla="*/ 59153 h 1358242"/>
                <a:gd name="connsiteX137" fmla="*/ 965613 w 1557687"/>
                <a:gd name="connsiteY137" fmla="*/ 96046 h 1358242"/>
                <a:gd name="connsiteX138" fmla="*/ 967519 w 1557687"/>
                <a:gd name="connsiteY138" fmla="*/ 102968 h 1358242"/>
                <a:gd name="connsiteX139" fmla="*/ 970186 w 1557687"/>
                <a:gd name="connsiteY139" fmla="*/ 160436 h 1358242"/>
                <a:gd name="connsiteX140" fmla="*/ 966884 w 1557687"/>
                <a:gd name="connsiteY140" fmla="*/ 290294 h 1358242"/>
                <a:gd name="connsiteX141" fmla="*/ 967963 w 1557687"/>
                <a:gd name="connsiteY141" fmla="*/ 308519 h 1358242"/>
                <a:gd name="connsiteX142" fmla="*/ 951961 w 1557687"/>
                <a:gd name="connsiteY142" fmla="*/ 305344 h 1358242"/>
                <a:gd name="connsiteX143" fmla="*/ 930371 w 1557687"/>
                <a:gd name="connsiteY143" fmla="*/ 296898 h 1358242"/>
                <a:gd name="connsiteX144" fmla="*/ 923894 w 1557687"/>
                <a:gd name="connsiteY144" fmla="*/ 330172 h 1358242"/>
                <a:gd name="connsiteX145" fmla="*/ 922942 w 1557687"/>
                <a:gd name="connsiteY145" fmla="*/ 380846 h 1358242"/>
                <a:gd name="connsiteX146" fmla="*/ 936975 w 1557687"/>
                <a:gd name="connsiteY146" fmla="*/ 396721 h 1358242"/>
                <a:gd name="connsiteX147" fmla="*/ 1031399 w 1557687"/>
                <a:gd name="connsiteY147" fmla="*/ 366812 h 1358242"/>
                <a:gd name="connsiteX148" fmla="*/ 1064420 w 1557687"/>
                <a:gd name="connsiteY148" fmla="*/ 361224 h 1358242"/>
                <a:gd name="connsiteX149" fmla="*/ 1143414 w 1557687"/>
                <a:gd name="connsiteY149" fmla="*/ 368145 h 1358242"/>
                <a:gd name="connsiteX150" fmla="*/ 1194214 w 1557687"/>
                <a:gd name="connsiteY150" fmla="*/ 311122 h 1358242"/>
                <a:gd name="connsiteX151" fmla="*/ 1203294 w 1557687"/>
                <a:gd name="connsiteY151" fmla="*/ 294167 h 1358242"/>
                <a:gd name="connsiteX152" fmla="*/ 1289845 w 1557687"/>
                <a:gd name="connsiteY152" fmla="*/ 326743 h 1358242"/>
                <a:gd name="connsiteX153" fmla="*/ 1308006 w 1557687"/>
                <a:gd name="connsiteY153" fmla="*/ 365732 h 1358242"/>
                <a:gd name="connsiteX154" fmla="*/ 1314864 w 1557687"/>
                <a:gd name="connsiteY154" fmla="*/ 382560 h 1358242"/>
                <a:gd name="connsiteX155" fmla="*/ 1304513 w 1557687"/>
                <a:gd name="connsiteY155" fmla="*/ 468539 h 1358242"/>
                <a:gd name="connsiteX156" fmla="*/ 1341534 w 1557687"/>
                <a:gd name="connsiteY156" fmla="*/ 619416 h 1358242"/>
                <a:gd name="connsiteX157" fmla="*/ 1373601 w 1557687"/>
                <a:gd name="connsiteY157" fmla="*/ 652754 h 1358242"/>
                <a:gd name="connsiteX158" fmla="*/ 1432593 w 1557687"/>
                <a:gd name="connsiteY158" fmla="*/ 719556 h 1358242"/>
                <a:gd name="connsiteX159" fmla="*/ 1432593 w 1557687"/>
                <a:gd name="connsiteY159" fmla="*/ 762800 h 1358242"/>
                <a:gd name="connsiteX160" fmla="*/ 1381856 w 1557687"/>
                <a:gd name="connsiteY160" fmla="*/ 749846 h 1358242"/>
                <a:gd name="connsiteX161" fmla="*/ 1366998 w 1557687"/>
                <a:gd name="connsiteY161" fmla="*/ 716889 h 1358242"/>
                <a:gd name="connsiteX162" fmla="*/ 1279749 w 1557687"/>
                <a:gd name="connsiteY162" fmla="*/ 683488 h 1358242"/>
                <a:gd name="connsiteX163" fmla="*/ 1242029 w 1557687"/>
                <a:gd name="connsiteY163" fmla="*/ 729081 h 1358242"/>
                <a:gd name="connsiteX164" fmla="*/ 1249586 w 1557687"/>
                <a:gd name="connsiteY164" fmla="*/ 751814 h 1358242"/>
                <a:gd name="connsiteX165" fmla="*/ 1467136 w 1557687"/>
                <a:gd name="connsiteY165" fmla="*/ 878434 h 1358242"/>
                <a:gd name="connsiteX166" fmla="*/ 1481551 w 1557687"/>
                <a:gd name="connsiteY166" fmla="*/ 891769 h 1358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</a:cxnLst>
              <a:rect l="l" t="t" r="r" b="b"/>
              <a:pathLst>
                <a:path w="1557687" h="1358242">
                  <a:moveTo>
                    <a:pt x="1481487" y="891959"/>
                  </a:moveTo>
                  <a:cubicBezTo>
                    <a:pt x="1426370" y="910819"/>
                    <a:pt x="1386048" y="867131"/>
                    <a:pt x="1339502" y="851192"/>
                  </a:cubicBezTo>
                  <a:cubicBezTo>
                    <a:pt x="1321277" y="844969"/>
                    <a:pt x="1313149" y="837476"/>
                    <a:pt x="1301974" y="860654"/>
                  </a:cubicBezTo>
                  <a:cubicBezTo>
                    <a:pt x="1286543" y="892849"/>
                    <a:pt x="1256888" y="884403"/>
                    <a:pt x="1230853" y="880529"/>
                  </a:cubicBezTo>
                  <a:cubicBezTo>
                    <a:pt x="1201325" y="876148"/>
                    <a:pt x="1172561" y="897166"/>
                    <a:pt x="1161385" y="926948"/>
                  </a:cubicBezTo>
                  <a:cubicBezTo>
                    <a:pt x="1148811" y="960413"/>
                    <a:pt x="1132555" y="992607"/>
                    <a:pt x="1093503" y="1004609"/>
                  </a:cubicBezTo>
                  <a:cubicBezTo>
                    <a:pt x="1126904" y="1004482"/>
                    <a:pt x="1151098" y="1015658"/>
                    <a:pt x="1167036" y="1044995"/>
                  </a:cubicBezTo>
                  <a:cubicBezTo>
                    <a:pt x="1176180" y="1061759"/>
                    <a:pt x="1183419" y="1052298"/>
                    <a:pt x="1187864" y="1040804"/>
                  </a:cubicBezTo>
                  <a:cubicBezTo>
                    <a:pt x="1198912" y="1012165"/>
                    <a:pt x="1220566" y="1005498"/>
                    <a:pt x="1246411" y="1005943"/>
                  </a:cubicBezTo>
                  <a:cubicBezTo>
                    <a:pt x="1302925" y="1006832"/>
                    <a:pt x="1359060" y="1010070"/>
                    <a:pt x="1412971" y="1031025"/>
                  </a:cubicBezTo>
                  <a:cubicBezTo>
                    <a:pt x="1408145" y="1041820"/>
                    <a:pt x="1384079" y="1030136"/>
                    <a:pt x="1390048" y="1053822"/>
                  </a:cubicBezTo>
                  <a:cubicBezTo>
                    <a:pt x="1397858" y="1084492"/>
                    <a:pt x="1421861" y="1090271"/>
                    <a:pt x="1445483" y="1092938"/>
                  </a:cubicBezTo>
                  <a:cubicBezTo>
                    <a:pt x="1462946" y="1094907"/>
                    <a:pt x="1458247" y="1077317"/>
                    <a:pt x="1459262" y="1066014"/>
                  </a:cubicBezTo>
                  <a:cubicBezTo>
                    <a:pt x="1460342" y="1053822"/>
                    <a:pt x="1460279" y="1040106"/>
                    <a:pt x="1474566" y="1036994"/>
                  </a:cubicBezTo>
                  <a:cubicBezTo>
                    <a:pt x="1486695" y="1034327"/>
                    <a:pt x="1492410" y="1045249"/>
                    <a:pt x="1497617" y="1054393"/>
                  </a:cubicBezTo>
                  <a:cubicBezTo>
                    <a:pt x="1517874" y="1090080"/>
                    <a:pt x="1537686" y="1126021"/>
                    <a:pt x="1557687" y="1161899"/>
                  </a:cubicBezTo>
                  <a:cubicBezTo>
                    <a:pt x="1542003" y="1165646"/>
                    <a:pt x="1548607" y="1185458"/>
                    <a:pt x="1539463" y="1192887"/>
                  </a:cubicBezTo>
                  <a:cubicBezTo>
                    <a:pt x="1496918" y="1176504"/>
                    <a:pt x="1472407" y="1133959"/>
                    <a:pt x="1432529" y="1114338"/>
                  </a:cubicBezTo>
                  <a:cubicBezTo>
                    <a:pt x="1412781" y="1104622"/>
                    <a:pt x="1397350" y="1102526"/>
                    <a:pt x="1382491" y="1120942"/>
                  </a:cubicBezTo>
                  <a:cubicBezTo>
                    <a:pt x="1354869" y="1116370"/>
                    <a:pt x="1352265" y="1082905"/>
                    <a:pt x="1331311" y="1067284"/>
                  </a:cubicBezTo>
                  <a:cubicBezTo>
                    <a:pt x="1335437" y="1092811"/>
                    <a:pt x="1370553" y="1098399"/>
                    <a:pt x="1359631" y="1129133"/>
                  </a:cubicBezTo>
                  <a:cubicBezTo>
                    <a:pt x="1353916" y="1130911"/>
                    <a:pt x="1343947" y="1131610"/>
                    <a:pt x="1343249" y="1134785"/>
                  </a:cubicBezTo>
                  <a:cubicBezTo>
                    <a:pt x="1341089" y="1143865"/>
                    <a:pt x="1350170" y="1144627"/>
                    <a:pt x="1355567" y="1144437"/>
                  </a:cubicBezTo>
                  <a:cubicBezTo>
                    <a:pt x="1389667" y="1143357"/>
                    <a:pt x="1415003" y="1163296"/>
                    <a:pt x="1440023" y="1184188"/>
                  </a:cubicBezTo>
                  <a:cubicBezTo>
                    <a:pt x="1447833" y="1190728"/>
                    <a:pt x="1458437" y="1197840"/>
                    <a:pt x="1451325" y="1210287"/>
                  </a:cubicBezTo>
                  <a:cubicBezTo>
                    <a:pt x="1445737" y="1220129"/>
                    <a:pt x="1435704" y="1216002"/>
                    <a:pt x="1427386" y="1212382"/>
                  </a:cubicBezTo>
                  <a:cubicBezTo>
                    <a:pt x="1397477" y="1199110"/>
                    <a:pt x="1396652" y="1214604"/>
                    <a:pt x="1393921" y="1242481"/>
                  </a:cubicBezTo>
                  <a:cubicBezTo>
                    <a:pt x="1390174" y="1281661"/>
                    <a:pt x="1376649" y="1319697"/>
                    <a:pt x="1367315" y="1358242"/>
                  </a:cubicBezTo>
                  <a:cubicBezTo>
                    <a:pt x="1353345" y="1350622"/>
                    <a:pt x="1344137" y="1340335"/>
                    <a:pt x="1338930" y="1322936"/>
                  </a:cubicBezTo>
                  <a:cubicBezTo>
                    <a:pt x="1330549" y="1294615"/>
                    <a:pt x="1320261" y="1266611"/>
                    <a:pt x="1304260" y="1241719"/>
                  </a:cubicBezTo>
                  <a:cubicBezTo>
                    <a:pt x="1287114" y="1214985"/>
                    <a:pt x="1265461" y="1195427"/>
                    <a:pt x="1234663" y="1189839"/>
                  </a:cubicBezTo>
                  <a:cubicBezTo>
                    <a:pt x="1229647" y="1188951"/>
                    <a:pt x="1235171" y="1191681"/>
                    <a:pt x="1231044" y="1189014"/>
                  </a:cubicBezTo>
                  <a:cubicBezTo>
                    <a:pt x="1162210" y="1144564"/>
                    <a:pt x="1102329" y="1173774"/>
                    <a:pt x="1044227" y="1215239"/>
                  </a:cubicBezTo>
                  <a:cubicBezTo>
                    <a:pt x="1025431" y="1228638"/>
                    <a:pt x="1007587" y="1233401"/>
                    <a:pt x="988855" y="1216637"/>
                  </a:cubicBezTo>
                  <a:cubicBezTo>
                    <a:pt x="981425" y="1210033"/>
                    <a:pt x="973170" y="1206350"/>
                    <a:pt x="964471" y="1211493"/>
                  </a:cubicBezTo>
                  <a:cubicBezTo>
                    <a:pt x="918941" y="1238227"/>
                    <a:pt x="873729" y="1221780"/>
                    <a:pt x="828454" y="1210985"/>
                  </a:cubicBezTo>
                  <a:cubicBezTo>
                    <a:pt x="816706" y="1198095"/>
                    <a:pt x="803688" y="1188061"/>
                    <a:pt x="786417" y="1184823"/>
                  </a:cubicBezTo>
                  <a:cubicBezTo>
                    <a:pt x="775495" y="1182791"/>
                    <a:pt x="762922" y="1181013"/>
                    <a:pt x="762224" y="1164249"/>
                  </a:cubicBezTo>
                  <a:cubicBezTo>
                    <a:pt x="778606" y="1131737"/>
                    <a:pt x="815499" y="1132118"/>
                    <a:pt x="838677" y="1109512"/>
                  </a:cubicBezTo>
                  <a:cubicBezTo>
                    <a:pt x="849599" y="1098844"/>
                    <a:pt x="864141" y="1092303"/>
                    <a:pt x="873349" y="1078714"/>
                  </a:cubicBezTo>
                  <a:cubicBezTo>
                    <a:pt x="887509" y="1057886"/>
                    <a:pt x="890366" y="1038582"/>
                    <a:pt x="865728" y="1024675"/>
                  </a:cubicBezTo>
                  <a:cubicBezTo>
                    <a:pt x="848011" y="1014642"/>
                    <a:pt x="838741" y="996417"/>
                    <a:pt x="826358" y="981177"/>
                  </a:cubicBezTo>
                  <a:cubicBezTo>
                    <a:pt x="812642" y="964350"/>
                    <a:pt x="797720" y="951015"/>
                    <a:pt x="776130" y="954253"/>
                  </a:cubicBezTo>
                  <a:cubicBezTo>
                    <a:pt x="771431" y="962191"/>
                    <a:pt x="774479" y="966953"/>
                    <a:pt x="777463" y="971208"/>
                  </a:cubicBezTo>
                  <a:cubicBezTo>
                    <a:pt x="789592" y="988480"/>
                    <a:pt x="793211" y="1006133"/>
                    <a:pt x="776765" y="1021944"/>
                  </a:cubicBezTo>
                  <a:cubicBezTo>
                    <a:pt x="759747" y="1038264"/>
                    <a:pt x="742919" y="1030771"/>
                    <a:pt x="730092" y="1015340"/>
                  </a:cubicBezTo>
                  <a:cubicBezTo>
                    <a:pt x="708629" y="989623"/>
                    <a:pt x="680753" y="996163"/>
                    <a:pt x="653829" y="991083"/>
                  </a:cubicBezTo>
                  <a:cubicBezTo>
                    <a:pt x="614459" y="983717"/>
                    <a:pt x="577184" y="985178"/>
                    <a:pt x="538957" y="993496"/>
                  </a:cubicBezTo>
                  <a:cubicBezTo>
                    <a:pt x="527845" y="995909"/>
                    <a:pt x="512922" y="995973"/>
                    <a:pt x="514700" y="1012419"/>
                  </a:cubicBezTo>
                  <a:cubicBezTo>
                    <a:pt x="516478" y="1028676"/>
                    <a:pt x="531528" y="1026898"/>
                    <a:pt x="542323" y="1024612"/>
                  </a:cubicBezTo>
                  <a:cubicBezTo>
                    <a:pt x="568358" y="1019024"/>
                    <a:pt x="594456" y="1012419"/>
                    <a:pt x="618142" y="999148"/>
                  </a:cubicBezTo>
                  <a:cubicBezTo>
                    <a:pt x="639668" y="987083"/>
                    <a:pt x="662528" y="987464"/>
                    <a:pt x="680308" y="1000863"/>
                  </a:cubicBezTo>
                  <a:cubicBezTo>
                    <a:pt x="698724" y="1014706"/>
                    <a:pt x="689897" y="1037756"/>
                    <a:pt x="683166" y="1057124"/>
                  </a:cubicBezTo>
                  <a:cubicBezTo>
                    <a:pt x="676181" y="1077253"/>
                    <a:pt x="682340" y="1091477"/>
                    <a:pt x="699866" y="1100685"/>
                  </a:cubicBezTo>
                  <a:cubicBezTo>
                    <a:pt x="717011" y="1109702"/>
                    <a:pt x="732187" y="1121957"/>
                    <a:pt x="748126" y="1133070"/>
                  </a:cubicBezTo>
                  <a:cubicBezTo>
                    <a:pt x="760382" y="1141579"/>
                    <a:pt x="766732" y="1151422"/>
                    <a:pt x="758540" y="1166852"/>
                  </a:cubicBezTo>
                  <a:cubicBezTo>
                    <a:pt x="738348" y="1176314"/>
                    <a:pt x="718598" y="1189014"/>
                    <a:pt x="695485" y="1175044"/>
                  </a:cubicBezTo>
                  <a:cubicBezTo>
                    <a:pt x="689897" y="1171678"/>
                    <a:pt x="683420" y="1173329"/>
                    <a:pt x="677197" y="1175425"/>
                  </a:cubicBezTo>
                  <a:cubicBezTo>
                    <a:pt x="633509" y="1189966"/>
                    <a:pt x="588106" y="1190284"/>
                    <a:pt x="543021" y="1192887"/>
                  </a:cubicBezTo>
                  <a:cubicBezTo>
                    <a:pt x="502889" y="1175933"/>
                    <a:pt x="460916" y="1183235"/>
                    <a:pt x="419641" y="1182537"/>
                  </a:cubicBezTo>
                  <a:cubicBezTo>
                    <a:pt x="397161" y="1182156"/>
                    <a:pt x="376334" y="1181965"/>
                    <a:pt x="367062" y="1154533"/>
                  </a:cubicBezTo>
                  <a:cubicBezTo>
                    <a:pt x="366237" y="1152057"/>
                    <a:pt x="364713" y="1149009"/>
                    <a:pt x="362681" y="1148056"/>
                  </a:cubicBezTo>
                  <a:cubicBezTo>
                    <a:pt x="307246" y="1122212"/>
                    <a:pt x="308897" y="1055917"/>
                    <a:pt x="278988" y="1012102"/>
                  </a:cubicBezTo>
                  <a:cubicBezTo>
                    <a:pt x="275115" y="1003974"/>
                    <a:pt x="272130" y="995147"/>
                    <a:pt x="265209" y="989051"/>
                  </a:cubicBezTo>
                  <a:cubicBezTo>
                    <a:pt x="264955" y="988797"/>
                    <a:pt x="264828" y="988734"/>
                    <a:pt x="264891" y="988734"/>
                  </a:cubicBezTo>
                  <a:cubicBezTo>
                    <a:pt x="269526" y="991020"/>
                    <a:pt x="263176" y="995020"/>
                    <a:pt x="267622" y="992163"/>
                  </a:cubicBezTo>
                  <a:cubicBezTo>
                    <a:pt x="273654" y="1024167"/>
                    <a:pt x="298863" y="1044424"/>
                    <a:pt x="309023" y="1073507"/>
                  </a:cubicBezTo>
                  <a:cubicBezTo>
                    <a:pt x="323501" y="1114909"/>
                    <a:pt x="317024" y="1122656"/>
                    <a:pt x="275623" y="1122974"/>
                  </a:cubicBezTo>
                  <a:cubicBezTo>
                    <a:pt x="234919" y="1123291"/>
                    <a:pt x="207805" y="1106273"/>
                    <a:pt x="197263" y="1063220"/>
                  </a:cubicBezTo>
                  <a:cubicBezTo>
                    <a:pt x="191866" y="1040931"/>
                    <a:pt x="179611" y="1038645"/>
                    <a:pt x="160878" y="1043407"/>
                  </a:cubicBezTo>
                  <a:cubicBezTo>
                    <a:pt x="131414" y="1050901"/>
                    <a:pt x="106586" y="1068681"/>
                    <a:pt x="79599" y="1081889"/>
                  </a:cubicBezTo>
                  <a:cubicBezTo>
                    <a:pt x="50134" y="1059918"/>
                    <a:pt x="49562" y="1051472"/>
                    <a:pt x="75471" y="1023532"/>
                  </a:cubicBezTo>
                  <a:cubicBezTo>
                    <a:pt x="81884" y="1012356"/>
                    <a:pt x="94012" y="1006133"/>
                    <a:pt x="98838" y="993433"/>
                  </a:cubicBezTo>
                  <a:cubicBezTo>
                    <a:pt x="99855" y="990829"/>
                    <a:pt x="98838" y="988289"/>
                    <a:pt x="94838" y="984162"/>
                  </a:cubicBezTo>
                  <a:cubicBezTo>
                    <a:pt x="82963" y="994195"/>
                    <a:pt x="88298" y="1018643"/>
                    <a:pt x="69756" y="1022770"/>
                  </a:cubicBezTo>
                  <a:cubicBezTo>
                    <a:pt x="26766" y="1011276"/>
                    <a:pt x="-4539" y="967080"/>
                    <a:pt x="541" y="925488"/>
                  </a:cubicBezTo>
                  <a:cubicBezTo>
                    <a:pt x="23020" y="907771"/>
                    <a:pt x="31974" y="892531"/>
                    <a:pt x="26957" y="854939"/>
                  </a:cubicBezTo>
                  <a:cubicBezTo>
                    <a:pt x="22829" y="823824"/>
                    <a:pt x="23782" y="773912"/>
                    <a:pt x="58389" y="745401"/>
                  </a:cubicBezTo>
                  <a:cubicBezTo>
                    <a:pt x="75471" y="731304"/>
                    <a:pt x="95536" y="727621"/>
                    <a:pt x="102141" y="750925"/>
                  </a:cubicBezTo>
                  <a:cubicBezTo>
                    <a:pt x="118270" y="808075"/>
                    <a:pt x="167228" y="813981"/>
                    <a:pt x="212504" y="842112"/>
                  </a:cubicBezTo>
                  <a:cubicBezTo>
                    <a:pt x="200375" y="817093"/>
                    <a:pt x="205074" y="799630"/>
                    <a:pt x="212376" y="782231"/>
                  </a:cubicBezTo>
                  <a:cubicBezTo>
                    <a:pt x="218854" y="766737"/>
                    <a:pt x="220441" y="750227"/>
                    <a:pt x="213964" y="734479"/>
                  </a:cubicBezTo>
                  <a:cubicBezTo>
                    <a:pt x="203169" y="708190"/>
                    <a:pt x="214282" y="683424"/>
                    <a:pt x="217584" y="658342"/>
                  </a:cubicBezTo>
                  <a:cubicBezTo>
                    <a:pt x="219552" y="643356"/>
                    <a:pt x="231490" y="635799"/>
                    <a:pt x="245650" y="635799"/>
                  </a:cubicBezTo>
                  <a:cubicBezTo>
                    <a:pt x="258350" y="635799"/>
                    <a:pt x="267050" y="642975"/>
                    <a:pt x="270733" y="656500"/>
                  </a:cubicBezTo>
                  <a:cubicBezTo>
                    <a:pt x="272511" y="663041"/>
                    <a:pt x="273019" y="669962"/>
                    <a:pt x="275242" y="676312"/>
                  </a:cubicBezTo>
                  <a:cubicBezTo>
                    <a:pt x="277528" y="682789"/>
                    <a:pt x="280512" y="689648"/>
                    <a:pt x="288513" y="687298"/>
                  </a:cubicBezTo>
                  <a:cubicBezTo>
                    <a:pt x="295499" y="685202"/>
                    <a:pt x="297530" y="678344"/>
                    <a:pt x="297848" y="671169"/>
                  </a:cubicBezTo>
                  <a:cubicBezTo>
                    <a:pt x="298229" y="662850"/>
                    <a:pt x="293593" y="655675"/>
                    <a:pt x="292958" y="647356"/>
                  </a:cubicBezTo>
                  <a:cubicBezTo>
                    <a:pt x="289338" y="597509"/>
                    <a:pt x="327883" y="539279"/>
                    <a:pt x="372270" y="529055"/>
                  </a:cubicBezTo>
                  <a:cubicBezTo>
                    <a:pt x="389732" y="524991"/>
                    <a:pt x="402496" y="533183"/>
                    <a:pt x="408211" y="551026"/>
                  </a:cubicBezTo>
                  <a:cubicBezTo>
                    <a:pt x="418117" y="582014"/>
                    <a:pt x="435388" y="605192"/>
                    <a:pt x="461678" y="622591"/>
                  </a:cubicBezTo>
                  <a:cubicBezTo>
                    <a:pt x="485173" y="638149"/>
                    <a:pt x="475648" y="662723"/>
                    <a:pt x="467837" y="683298"/>
                  </a:cubicBezTo>
                  <a:cubicBezTo>
                    <a:pt x="481172" y="691489"/>
                    <a:pt x="492158" y="687362"/>
                    <a:pt x="499650" y="681774"/>
                  </a:cubicBezTo>
                  <a:cubicBezTo>
                    <a:pt x="530321" y="658850"/>
                    <a:pt x="557373" y="670534"/>
                    <a:pt x="583661" y="689648"/>
                  </a:cubicBezTo>
                  <a:cubicBezTo>
                    <a:pt x="610712" y="709332"/>
                    <a:pt x="633890" y="712190"/>
                    <a:pt x="662909" y="688505"/>
                  </a:cubicBezTo>
                  <a:cubicBezTo>
                    <a:pt x="686912" y="668883"/>
                    <a:pt x="720440" y="670534"/>
                    <a:pt x="750412" y="672121"/>
                  </a:cubicBezTo>
                  <a:cubicBezTo>
                    <a:pt x="766097" y="672947"/>
                    <a:pt x="780448" y="675233"/>
                    <a:pt x="796449" y="662152"/>
                  </a:cubicBezTo>
                  <a:cubicBezTo>
                    <a:pt x="774415" y="647420"/>
                    <a:pt x="764128" y="623226"/>
                    <a:pt x="750222" y="601954"/>
                  </a:cubicBezTo>
                  <a:cubicBezTo>
                    <a:pt x="741903" y="589126"/>
                    <a:pt x="742665" y="576045"/>
                    <a:pt x="751111" y="563980"/>
                  </a:cubicBezTo>
                  <a:cubicBezTo>
                    <a:pt x="760382" y="550709"/>
                    <a:pt x="772573" y="546581"/>
                    <a:pt x="788068" y="551661"/>
                  </a:cubicBezTo>
                  <a:cubicBezTo>
                    <a:pt x="827882" y="564679"/>
                    <a:pt x="865157" y="580617"/>
                    <a:pt x="874809" y="625322"/>
                  </a:cubicBezTo>
                  <a:cubicBezTo>
                    <a:pt x="858743" y="597509"/>
                    <a:pt x="848393" y="559980"/>
                    <a:pt x="815246" y="536739"/>
                  </a:cubicBezTo>
                  <a:cubicBezTo>
                    <a:pt x="796069" y="523277"/>
                    <a:pt x="807181" y="490256"/>
                    <a:pt x="830549" y="482636"/>
                  </a:cubicBezTo>
                  <a:cubicBezTo>
                    <a:pt x="844074" y="478255"/>
                    <a:pt x="859061" y="476223"/>
                    <a:pt x="871951" y="481430"/>
                  </a:cubicBezTo>
                  <a:cubicBezTo>
                    <a:pt x="909543" y="496543"/>
                    <a:pt x="941420" y="524547"/>
                    <a:pt x="981743" y="534961"/>
                  </a:cubicBezTo>
                  <a:cubicBezTo>
                    <a:pt x="997046" y="538898"/>
                    <a:pt x="996983" y="559726"/>
                    <a:pt x="987394" y="573188"/>
                  </a:cubicBezTo>
                  <a:cubicBezTo>
                    <a:pt x="978441" y="585761"/>
                    <a:pt x="980409" y="597000"/>
                    <a:pt x="981933" y="611098"/>
                  </a:cubicBezTo>
                  <a:cubicBezTo>
                    <a:pt x="983838" y="628687"/>
                    <a:pt x="983203" y="641260"/>
                    <a:pt x="1005936" y="639038"/>
                  </a:cubicBezTo>
                  <a:cubicBezTo>
                    <a:pt x="1021303" y="637514"/>
                    <a:pt x="1035146" y="649007"/>
                    <a:pt x="1044544" y="662279"/>
                  </a:cubicBezTo>
                  <a:cubicBezTo>
                    <a:pt x="1059911" y="683996"/>
                    <a:pt x="1075596" y="704380"/>
                    <a:pt x="1097059" y="720255"/>
                  </a:cubicBezTo>
                  <a:cubicBezTo>
                    <a:pt x="1113823" y="732637"/>
                    <a:pt x="1113124" y="754227"/>
                    <a:pt x="1105886" y="772515"/>
                  </a:cubicBezTo>
                  <a:cubicBezTo>
                    <a:pt x="1098583" y="790931"/>
                    <a:pt x="1084612" y="804900"/>
                    <a:pt x="1064229" y="801281"/>
                  </a:cubicBezTo>
                  <a:cubicBezTo>
                    <a:pt x="1014318" y="792455"/>
                    <a:pt x="988473" y="825030"/>
                    <a:pt x="967963" y="858495"/>
                  </a:cubicBezTo>
                  <a:cubicBezTo>
                    <a:pt x="974377" y="841540"/>
                    <a:pt x="992030" y="827380"/>
                    <a:pt x="1008476" y="812012"/>
                  </a:cubicBezTo>
                  <a:cubicBezTo>
                    <a:pt x="1020223" y="801154"/>
                    <a:pt x="1033114" y="802932"/>
                    <a:pt x="1042322" y="813219"/>
                  </a:cubicBezTo>
                  <a:cubicBezTo>
                    <a:pt x="1057308" y="829983"/>
                    <a:pt x="1067214" y="823506"/>
                    <a:pt x="1080231" y="810425"/>
                  </a:cubicBezTo>
                  <a:cubicBezTo>
                    <a:pt x="1098710" y="791883"/>
                    <a:pt x="1111474" y="771372"/>
                    <a:pt x="1112489" y="743496"/>
                  </a:cubicBezTo>
                  <a:cubicBezTo>
                    <a:pt x="1113632" y="712063"/>
                    <a:pt x="1126015" y="688886"/>
                    <a:pt x="1154590" y="677265"/>
                  </a:cubicBezTo>
                  <a:cubicBezTo>
                    <a:pt x="1167861" y="671868"/>
                    <a:pt x="1178847" y="662342"/>
                    <a:pt x="1187419" y="650150"/>
                  </a:cubicBezTo>
                  <a:cubicBezTo>
                    <a:pt x="1201834" y="629703"/>
                    <a:pt x="1205961" y="615542"/>
                    <a:pt x="1177196" y="600937"/>
                  </a:cubicBezTo>
                  <a:cubicBezTo>
                    <a:pt x="1150145" y="587222"/>
                    <a:pt x="1126713" y="566139"/>
                    <a:pt x="1095281" y="561949"/>
                  </a:cubicBezTo>
                  <a:cubicBezTo>
                    <a:pt x="1084359" y="560488"/>
                    <a:pt x="1073564" y="552423"/>
                    <a:pt x="1067468" y="541692"/>
                  </a:cubicBezTo>
                  <a:cubicBezTo>
                    <a:pt x="1054196" y="518451"/>
                    <a:pt x="1035654" y="508291"/>
                    <a:pt x="1010445" y="508417"/>
                  </a:cubicBezTo>
                  <a:cubicBezTo>
                    <a:pt x="987711" y="508545"/>
                    <a:pt x="973361" y="494955"/>
                    <a:pt x="975647" y="470254"/>
                  </a:cubicBezTo>
                  <a:cubicBezTo>
                    <a:pt x="977679" y="448346"/>
                    <a:pt x="968788" y="444028"/>
                    <a:pt x="952088" y="444600"/>
                  </a:cubicBezTo>
                  <a:cubicBezTo>
                    <a:pt x="941865" y="444981"/>
                    <a:pt x="932023" y="441869"/>
                    <a:pt x="921989" y="439774"/>
                  </a:cubicBezTo>
                  <a:cubicBezTo>
                    <a:pt x="863569" y="427645"/>
                    <a:pt x="856330" y="419517"/>
                    <a:pt x="854171" y="355064"/>
                  </a:cubicBezTo>
                  <a:cubicBezTo>
                    <a:pt x="853092" y="323759"/>
                    <a:pt x="857029" y="292643"/>
                    <a:pt x="862998" y="261846"/>
                  </a:cubicBezTo>
                  <a:cubicBezTo>
                    <a:pt x="864586" y="253908"/>
                    <a:pt x="863950" y="245844"/>
                    <a:pt x="864141" y="237779"/>
                  </a:cubicBezTo>
                  <a:cubicBezTo>
                    <a:pt x="887573" y="197393"/>
                    <a:pt x="895700" y="151101"/>
                    <a:pt x="907892" y="106334"/>
                  </a:cubicBezTo>
                  <a:cubicBezTo>
                    <a:pt x="911829" y="91728"/>
                    <a:pt x="917099" y="74838"/>
                    <a:pt x="904527" y="64995"/>
                  </a:cubicBezTo>
                  <a:cubicBezTo>
                    <a:pt x="889731" y="53438"/>
                    <a:pt x="877475" y="41881"/>
                    <a:pt x="886620" y="22704"/>
                  </a:cubicBezTo>
                  <a:cubicBezTo>
                    <a:pt x="896145" y="2828"/>
                    <a:pt x="913988" y="-4030"/>
                    <a:pt x="934880" y="2257"/>
                  </a:cubicBezTo>
                  <a:cubicBezTo>
                    <a:pt x="943706" y="859"/>
                    <a:pt x="952088" y="6575"/>
                    <a:pt x="960724" y="5114"/>
                  </a:cubicBezTo>
                  <a:cubicBezTo>
                    <a:pt x="1000920" y="-1680"/>
                    <a:pt x="1028796" y="21434"/>
                    <a:pt x="1055022" y="48929"/>
                  </a:cubicBezTo>
                  <a:cubicBezTo>
                    <a:pt x="1049370" y="78203"/>
                    <a:pt x="1033559" y="64931"/>
                    <a:pt x="1019017" y="59153"/>
                  </a:cubicBezTo>
                  <a:cubicBezTo>
                    <a:pt x="996157" y="50072"/>
                    <a:pt x="966820" y="70520"/>
                    <a:pt x="965613" y="96046"/>
                  </a:cubicBezTo>
                  <a:cubicBezTo>
                    <a:pt x="965486" y="98396"/>
                    <a:pt x="966248" y="102524"/>
                    <a:pt x="967519" y="102968"/>
                  </a:cubicBezTo>
                  <a:cubicBezTo>
                    <a:pt x="1014064" y="120113"/>
                    <a:pt x="975075" y="140370"/>
                    <a:pt x="970186" y="160436"/>
                  </a:cubicBezTo>
                  <a:cubicBezTo>
                    <a:pt x="959772" y="203172"/>
                    <a:pt x="929799" y="245971"/>
                    <a:pt x="966884" y="290294"/>
                  </a:cubicBezTo>
                  <a:cubicBezTo>
                    <a:pt x="971583" y="295882"/>
                    <a:pt x="973424" y="302740"/>
                    <a:pt x="967963" y="308519"/>
                  </a:cubicBezTo>
                  <a:cubicBezTo>
                    <a:pt x="961994" y="314805"/>
                    <a:pt x="956343" y="310868"/>
                    <a:pt x="951961" y="305344"/>
                  </a:cubicBezTo>
                  <a:cubicBezTo>
                    <a:pt x="946119" y="298104"/>
                    <a:pt x="940912" y="288453"/>
                    <a:pt x="930371" y="296898"/>
                  </a:cubicBezTo>
                  <a:cubicBezTo>
                    <a:pt x="919449" y="305597"/>
                    <a:pt x="920021" y="317535"/>
                    <a:pt x="923894" y="330172"/>
                  </a:cubicBezTo>
                  <a:cubicBezTo>
                    <a:pt x="929037" y="346873"/>
                    <a:pt x="943643" y="361668"/>
                    <a:pt x="922942" y="380846"/>
                  </a:cubicBezTo>
                  <a:cubicBezTo>
                    <a:pt x="912782" y="390243"/>
                    <a:pt x="930054" y="396022"/>
                    <a:pt x="936975" y="396721"/>
                  </a:cubicBezTo>
                  <a:cubicBezTo>
                    <a:pt x="971900" y="400277"/>
                    <a:pt x="1005999" y="396085"/>
                    <a:pt x="1031399" y="366812"/>
                  </a:cubicBezTo>
                  <a:cubicBezTo>
                    <a:pt x="1042639" y="353921"/>
                    <a:pt x="1049434" y="345539"/>
                    <a:pt x="1064420" y="361224"/>
                  </a:cubicBezTo>
                  <a:cubicBezTo>
                    <a:pt x="1088423" y="386306"/>
                    <a:pt x="1116109" y="373987"/>
                    <a:pt x="1143414" y="368145"/>
                  </a:cubicBezTo>
                  <a:cubicBezTo>
                    <a:pt x="1173386" y="361732"/>
                    <a:pt x="1196817" y="350873"/>
                    <a:pt x="1194214" y="311122"/>
                  </a:cubicBezTo>
                  <a:cubicBezTo>
                    <a:pt x="1193833" y="305597"/>
                    <a:pt x="1198786" y="298041"/>
                    <a:pt x="1203294" y="294167"/>
                  </a:cubicBezTo>
                  <a:cubicBezTo>
                    <a:pt x="1223106" y="277149"/>
                    <a:pt x="1284892" y="300264"/>
                    <a:pt x="1289845" y="326743"/>
                  </a:cubicBezTo>
                  <a:cubicBezTo>
                    <a:pt x="1292702" y="341920"/>
                    <a:pt x="1295814" y="355826"/>
                    <a:pt x="1308006" y="365732"/>
                  </a:cubicBezTo>
                  <a:cubicBezTo>
                    <a:pt x="1313086" y="369797"/>
                    <a:pt x="1319626" y="379067"/>
                    <a:pt x="1314864" y="382560"/>
                  </a:cubicBezTo>
                  <a:cubicBezTo>
                    <a:pt x="1281209" y="407261"/>
                    <a:pt x="1304958" y="440536"/>
                    <a:pt x="1304513" y="468539"/>
                  </a:cubicBezTo>
                  <a:cubicBezTo>
                    <a:pt x="1303751" y="521372"/>
                    <a:pt x="1297719" y="578014"/>
                    <a:pt x="1341534" y="619416"/>
                  </a:cubicBezTo>
                  <a:cubicBezTo>
                    <a:pt x="1352900" y="630148"/>
                    <a:pt x="1361473" y="650404"/>
                    <a:pt x="1373601" y="652754"/>
                  </a:cubicBezTo>
                  <a:cubicBezTo>
                    <a:pt x="1410622" y="659929"/>
                    <a:pt x="1423448" y="685393"/>
                    <a:pt x="1432593" y="719556"/>
                  </a:cubicBezTo>
                  <a:cubicBezTo>
                    <a:pt x="1436784" y="735177"/>
                    <a:pt x="1449801" y="751243"/>
                    <a:pt x="1432593" y="762800"/>
                  </a:cubicBezTo>
                  <a:cubicBezTo>
                    <a:pt x="1414368" y="775056"/>
                    <a:pt x="1395000" y="767372"/>
                    <a:pt x="1381856" y="749846"/>
                  </a:cubicBezTo>
                  <a:cubicBezTo>
                    <a:pt x="1374871" y="740638"/>
                    <a:pt x="1372331" y="727684"/>
                    <a:pt x="1366998" y="716889"/>
                  </a:cubicBezTo>
                  <a:cubicBezTo>
                    <a:pt x="1347503" y="677646"/>
                    <a:pt x="1312006" y="682091"/>
                    <a:pt x="1279749" y="683488"/>
                  </a:cubicBezTo>
                  <a:cubicBezTo>
                    <a:pt x="1256062" y="684504"/>
                    <a:pt x="1247681" y="707364"/>
                    <a:pt x="1242029" y="729081"/>
                  </a:cubicBezTo>
                  <a:cubicBezTo>
                    <a:pt x="1239807" y="737780"/>
                    <a:pt x="1236441" y="747750"/>
                    <a:pt x="1249586" y="751814"/>
                  </a:cubicBezTo>
                  <a:cubicBezTo>
                    <a:pt x="1330611" y="777087"/>
                    <a:pt x="1409224" y="807187"/>
                    <a:pt x="1467136" y="878434"/>
                  </a:cubicBezTo>
                  <a:cubicBezTo>
                    <a:pt x="1471264" y="883514"/>
                    <a:pt x="1476725" y="887324"/>
                    <a:pt x="1481551" y="89176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7" name="Полилиния: фигура 456">
              <a:extLst>
                <a:ext uri="{FF2B5EF4-FFF2-40B4-BE49-F238E27FC236}">
                  <a16:creationId xmlns="" xmlns:a16="http://schemas.microsoft.com/office/drawing/2014/main" id="{AA7FADF0-6025-4C53-9AA4-A877AA914E2B}"/>
                </a:ext>
              </a:extLst>
            </p:cNvPr>
            <p:cNvSpPr/>
            <p:nvPr/>
          </p:nvSpPr>
          <p:spPr>
            <a:xfrm>
              <a:off x="8701785" y="5284133"/>
              <a:ext cx="234881" cy="303178"/>
            </a:xfrm>
            <a:custGeom>
              <a:avLst/>
              <a:gdLst>
                <a:gd name="connsiteX0" fmla="*/ 91504 w 234881"/>
                <a:gd name="connsiteY0" fmla="*/ 36748 h 303178"/>
                <a:gd name="connsiteX1" fmla="*/ 119697 w 234881"/>
                <a:gd name="connsiteY1" fmla="*/ 120505 h 303178"/>
                <a:gd name="connsiteX2" fmla="*/ 187706 w 234881"/>
                <a:gd name="connsiteY2" fmla="*/ 187053 h 303178"/>
                <a:gd name="connsiteX3" fmla="*/ 209042 w 234881"/>
                <a:gd name="connsiteY3" fmla="*/ 269223 h 303178"/>
                <a:gd name="connsiteX4" fmla="*/ 137223 w 234881"/>
                <a:gd name="connsiteY4" fmla="*/ 282240 h 303178"/>
                <a:gd name="connsiteX5" fmla="*/ 129604 w 234881"/>
                <a:gd name="connsiteY5" fmla="*/ 265857 h 303178"/>
                <a:gd name="connsiteX6" fmla="*/ 86614 w 234881"/>
                <a:gd name="connsiteY6" fmla="*/ 215438 h 303178"/>
                <a:gd name="connsiteX7" fmla="*/ 70104 w 234881"/>
                <a:gd name="connsiteY7" fmla="*/ 149588 h 303178"/>
                <a:gd name="connsiteX8" fmla="*/ 53277 w 234881"/>
                <a:gd name="connsiteY8" fmla="*/ 102153 h 303178"/>
                <a:gd name="connsiteX9" fmla="*/ 0 w 234881"/>
                <a:gd name="connsiteY9" fmla="*/ 12110 h 303178"/>
                <a:gd name="connsiteX10" fmla="*/ 45783 w 234881"/>
                <a:gd name="connsiteY10" fmla="*/ 20238 h 303178"/>
                <a:gd name="connsiteX11" fmla="*/ 91440 w 234881"/>
                <a:gd name="connsiteY11" fmla="*/ 36621 h 30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881" h="303178">
                  <a:moveTo>
                    <a:pt x="91504" y="36748"/>
                  </a:moveTo>
                  <a:cubicBezTo>
                    <a:pt x="100774" y="64752"/>
                    <a:pt x="108458" y="93454"/>
                    <a:pt x="119697" y="120505"/>
                  </a:cubicBezTo>
                  <a:cubicBezTo>
                    <a:pt x="133033" y="152700"/>
                    <a:pt x="157480" y="173782"/>
                    <a:pt x="187706" y="187053"/>
                  </a:cubicBezTo>
                  <a:cubicBezTo>
                    <a:pt x="245745" y="212580"/>
                    <a:pt x="247015" y="217597"/>
                    <a:pt x="209042" y="269223"/>
                  </a:cubicBezTo>
                  <a:cubicBezTo>
                    <a:pt x="177673" y="311895"/>
                    <a:pt x="176340" y="312149"/>
                    <a:pt x="137223" y="282240"/>
                  </a:cubicBezTo>
                  <a:cubicBezTo>
                    <a:pt x="134683" y="276779"/>
                    <a:pt x="132144" y="271318"/>
                    <a:pt x="129604" y="265857"/>
                  </a:cubicBezTo>
                  <a:cubicBezTo>
                    <a:pt x="115316" y="249030"/>
                    <a:pt x="101092" y="232139"/>
                    <a:pt x="86614" y="215438"/>
                  </a:cubicBezTo>
                  <a:cubicBezTo>
                    <a:pt x="70295" y="196578"/>
                    <a:pt x="60643" y="175306"/>
                    <a:pt x="70104" y="149588"/>
                  </a:cubicBezTo>
                  <a:cubicBezTo>
                    <a:pt x="78295" y="127363"/>
                    <a:pt x="69342" y="113647"/>
                    <a:pt x="53277" y="102153"/>
                  </a:cubicBezTo>
                  <a:cubicBezTo>
                    <a:pt x="26860" y="78023"/>
                    <a:pt x="12002" y="46019"/>
                    <a:pt x="0" y="12110"/>
                  </a:cubicBezTo>
                  <a:cubicBezTo>
                    <a:pt x="20066" y="-16529"/>
                    <a:pt x="31115" y="13761"/>
                    <a:pt x="45783" y="20238"/>
                  </a:cubicBezTo>
                  <a:cubicBezTo>
                    <a:pt x="59436" y="30779"/>
                    <a:pt x="74232" y="37446"/>
                    <a:pt x="91440" y="3662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8" name="Полилиния: фигура 457">
              <a:extLst>
                <a:ext uri="{FF2B5EF4-FFF2-40B4-BE49-F238E27FC236}">
                  <a16:creationId xmlns="" xmlns:a16="http://schemas.microsoft.com/office/drawing/2014/main" id="{82B2AEBB-9CA4-4018-BEB9-B3B29DB11451}"/>
                </a:ext>
              </a:extLst>
            </p:cNvPr>
            <p:cNvSpPr/>
            <p:nvPr/>
          </p:nvSpPr>
          <p:spPr>
            <a:xfrm>
              <a:off x="8062017" y="5258683"/>
              <a:ext cx="91319" cy="103091"/>
            </a:xfrm>
            <a:custGeom>
              <a:avLst/>
              <a:gdLst>
                <a:gd name="connsiteX0" fmla="*/ 68460 w 91319"/>
                <a:gd name="connsiteY0" fmla="*/ 103028 h 103091"/>
                <a:gd name="connsiteX1" fmla="*/ 13532 w 91319"/>
                <a:gd name="connsiteY1" fmla="*/ 53435 h 103091"/>
                <a:gd name="connsiteX2" fmla="*/ 6991 w 91319"/>
                <a:gd name="connsiteY2" fmla="*/ 6445 h 103091"/>
                <a:gd name="connsiteX3" fmla="*/ 43314 w 91319"/>
                <a:gd name="connsiteY3" fmla="*/ 12985 h 103091"/>
                <a:gd name="connsiteX4" fmla="*/ 91319 w 91319"/>
                <a:gd name="connsiteY4" fmla="*/ 94901 h 103091"/>
                <a:gd name="connsiteX5" fmla="*/ 68460 w 91319"/>
                <a:gd name="connsiteY5" fmla="*/ 103092 h 10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319" h="103091">
                  <a:moveTo>
                    <a:pt x="68460" y="103028"/>
                  </a:moveTo>
                  <a:cubicBezTo>
                    <a:pt x="50044" y="86582"/>
                    <a:pt x="31058" y="70897"/>
                    <a:pt x="13532" y="53435"/>
                  </a:cubicBezTo>
                  <a:cubicBezTo>
                    <a:pt x="451" y="40354"/>
                    <a:pt x="-5772" y="22193"/>
                    <a:pt x="6991" y="6445"/>
                  </a:cubicBezTo>
                  <a:cubicBezTo>
                    <a:pt x="19501" y="-9113"/>
                    <a:pt x="31058" y="7714"/>
                    <a:pt x="43314" y="12985"/>
                  </a:cubicBezTo>
                  <a:cubicBezTo>
                    <a:pt x="78429" y="28034"/>
                    <a:pt x="79699" y="64738"/>
                    <a:pt x="91319" y="94901"/>
                  </a:cubicBezTo>
                  <a:cubicBezTo>
                    <a:pt x="83700" y="97631"/>
                    <a:pt x="76079" y="100361"/>
                    <a:pt x="68460" y="1030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59" name="Полилиния: фигура 458">
              <a:extLst>
                <a:ext uri="{FF2B5EF4-FFF2-40B4-BE49-F238E27FC236}">
                  <a16:creationId xmlns="" xmlns:a16="http://schemas.microsoft.com/office/drawing/2014/main" id="{E78128E8-5B28-4707-8543-CEFDD1908292}"/>
                </a:ext>
              </a:extLst>
            </p:cNvPr>
            <p:cNvSpPr/>
            <p:nvPr/>
          </p:nvSpPr>
          <p:spPr>
            <a:xfrm>
              <a:off x="8548793" y="5250745"/>
              <a:ext cx="26817" cy="25513"/>
            </a:xfrm>
            <a:custGeom>
              <a:avLst/>
              <a:gdLst>
                <a:gd name="connsiteX0" fmla="*/ 26818 w 26817"/>
                <a:gd name="connsiteY0" fmla="*/ 12097 h 25513"/>
                <a:gd name="connsiteX1" fmla="*/ 15896 w 26817"/>
                <a:gd name="connsiteY1" fmla="*/ 25305 h 25513"/>
                <a:gd name="connsiteX2" fmla="*/ 85 w 26817"/>
                <a:gd name="connsiteY2" fmla="*/ 13430 h 25513"/>
                <a:gd name="connsiteX3" fmla="*/ 11070 w 26817"/>
                <a:gd name="connsiteY3" fmla="*/ 349 h 25513"/>
                <a:gd name="connsiteX4" fmla="*/ 26818 w 26817"/>
                <a:gd name="connsiteY4" fmla="*/ 12097 h 2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817" h="25513">
                  <a:moveTo>
                    <a:pt x="26818" y="12097"/>
                  </a:moveTo>
                  <a:cubicBezTo>
                    <a:pt x="26818" y="19971"/>
                    <a:pt x="22627" y="24416"/>
                    <a:pt x="15896" y="25305"/>
                  </a:cubicBezTo>
                  <a:cubicBezTo>
                    <a:pt x="7704" y="26448"/>
                    <a:pt x="1164" y="22955"/>
                    <a:pt x="85" y="13430"/>
                  </a:cubicBezTo>
                  <a:cubicBezTo>
                    <a:pt x="-741" y="5556"/>
                    <a:pt x="4593" y="1556"/>
                    <a:pt x="11070" y="349"/>
                  </a:cubicBezTo>
                  <a:cubicBezTo>
                    <a:pt x="19579" y="-1238"/>
                    <a:pt x="25167" y="2572"/>
                    <a:pt x="26818" y="1209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0" name="Полилиния: фигура 459">
              <a:extLst>
                <a:ext uri="{FF2B5EF4-FFF2-40B4-BE49-F238E27FC236}">
                  <a16:creationId xmlns="" xmlns:a16="http://schemas.microsoft.com/office/drawing/2014/main" id="{4C129727-F35B-44A2-883F-C115743BA436}"/>
                </a:ext>
              </a:extLst>
            </p:cNvPr>
            <p:cNvSpPr/>
            <p:nvPr/>
          </p:nvSpPr>
          <p:spPr>
            <a:xfrm>
              <a:off x="8701849" y="5275265"/>
              <a:ext cx="45783" cy="29232"/>
            </a:xfrm>
            <a:custGeom>
              <a:avLst/>
              <a:gdLst>
                <a:gd name="connsiteX0" fmla="*/ 45783 w 45783"/>
                <a:gd name="connsiteY0" fmla="*/ 29232 h 29232"/>
                <a:gd name="connsiteX1" fmla="*/ 0 w 45783"/>
                <a:gd name="connsiteY1" fmla="*/ 21104 h 29232"/>
                <a:gd name="connsiteX2" fmla="*/ 45783 w 45783"/>
                <a:gd name="connsiteY2" fmla="*/ 29232 h 2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83" h="29232">
                  <a:moveTo>
                    <a:pt x="45783" y="29232"/>
                  </a:moveTo>
                  <a:cubicBezTo>
                    <a:pt x="30544" y="26502"/>
                    <a:pt x="15240" y="23835"/>
                    <a:pt x="0" y="21104"/>
                  </a:cubicBezTo>
                  <a:cubicBezTo>
                    <a:pt x="20765" y="-8741"/>
                    <a:pt x="26543" y="-7725"/>
                    <a:pt x="45783" y="2923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1" name="Полилиния: фигура 460">
              <a:extLst>
                <a:ext uri="{FF2B5EF4-FFF2-40B4-BE49-F238E27FC236}">
                  <a16:creationId xmlns="" xmlns:a16="http://schemas.microsoft.com/office/drawing/2014/main" id="{EA2CFF59-CEA2-4307-88CF-26F0DC072478}"/>
                </a:ext>
              </a:extLst>
            </p:cNvPr>
            <p:cNvSpPr/>
            <p:nvPr/>
          </p:nvSpPr>
          <p:spPr>
            <a:xfrm>
              <a:off x="8249631" y="6398417"/>
              <a:ext cx="201075" cy="289577"/>
            </a:xfrm>
            <a:custGeom>
              <a:avLst/>
              <a:gdLst>
                <a:gd name="connsiteX0" fmla="*/ 201076 w 201075"/>
                <a:gd name="connsiteY0" fmla="*/ 231713 h 289577"/>
                <a:gd name="connsiteX1" fmla="*/ 123606 w 201075"/>
                <a:gd name="connsiteY1" fmla="*/ 207265 h 289577"/>
                <a:gd name="connsiteX2" fmla="*/ 150530 w 201075"/>
                <a:gd name="connsiteY2" fmla="*/ 265177 h 289577"/>
                <a:gd name="connsiteX3" fmla="*/ 139100 w 201075"/>
                <a:gd name="connsiteY3" fmla="*/ 288546 h 289577"/>
                <a:gd name="connsiteX4" fmla="*/ 119733 w 201075"/>
                <a:gd name="connsiteY4" fmla="*/ 274258 h 289577"/>
                <a:gd name="connsiteX5" fmla="*/ 41374 w 201075"/>
                <a:gd name="connsiteY5" fmla="*/ 134367 h 289577"/>
                <a:gd name="connsiteX6" fmla="*/ 36166 w 201075"/>
                <a:gd name="connsiteY6" fmla="*/ 115634 h 289577"/>
                <a:gd name="connsiteX7" fmla="*/ 11592 w 201075"/>
                <a:gd name="connsiteY7" fmla="*/ 47879 h 289577"/>
                <a:gd name="connsiteX8" fmla="*/ 2448 w 201075"/>
                <a:gd name="connsiteY8" fmla="*/ 19749 h 289577"/>
                <a:gd name="connsiteX9" fmla="*/ 26641 w 201075"/>
                <a:gd name="connsiteY9" fmla="*/ 16193 h 289577"/>
                <a:gd name="connsiteX10" fmla="*/ 97635 w 201075"/>
                <a:gd name="connsiteY10" fmla="*/ 0 h 289577"/>
                <a:gd name="connsiteX11" fmla="*/ 117129 w 201075"/>
                <a:gd name="connsiteY11" fmla="*/ 93599 h 289577"/>
                <a:gd name="connsiteX12" fmla="*/ 129765 w 201075"/>
                <a:gd name="connsiteY12" fmla="*/ 117857 h 289577"/>
                <a:gd name="connsiteX13" fmla="*/ 153324 w 201075"/>
                <a:gd name="connsiteY13" fmla="*/ 134430 h 289577"/>
                <a:gd name="connsiteX14" fmla="*/ 168056 w 201075"/>
                <a:gd name="connsiteY14" fmla="*/ 104077 h 289577"/>
                <a:gd name="connsiteX15" fmla="*/ 162913 w 201075"/>
                <a:gd name="connsiteY15" fmla="*/ 68073 h 289577"/>
                <a:gd name="connsiteX16" fmla="*/ 195933 w 201075"/>
                <a:gd name="connsiteY16" fmla="*/ 183643 h 289577"/>
                <a:gd name="connsiteX17" fmla="*/ 201076 w 201075"/>
                <a:gd name="connsiteY17" fmla="*/ 231776 h 289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1075" h="289577">
                  <a:moveTo>
                    <a:pt x="201076" y="231713"/>
                  </a:moveTo>
                  <a:cubicBezTo>
                    <a:pt x="181010" y="214123"/>
                    <a:pt x="155165" y="205932"/>
                    <a:pt x="123606" y="207265"/>
                  </a:cubicBezTo>
                  <a:cubicBezTo>
                    <a:pt x="144625" y="223077"/>
                    <a:pt x="149260" y="243396"/>
                    <a:pt x="150530" y="265177"/>
                  </a:cubicBezTo>
                  <a:cubicBezTo>
                    <a:pt x="151101" y="275401"/>
                    <a:pt x="148752" y="284926"/>
                    <a:pt x="139100" y="288546"/>
                  </a:cubicBezTo>
                  <a:cubicBezTo>
                    <a:pt x="127861" y="292736"/>
                    <a:pt x="122273" y="283402"/>
                    <a:pt x="119733" y="274258"/>
                  </a:cubicBezTo>
                  <a:cubicBezTo>
                    <a:pt x="104810" y="220283"/>
                    <a:pt x="81950" y="171769"/>
                    <a:pt x="41374" y="134367"/>
                  </a:cubicBezTo>
                  <a:cubicBezTo>
                    <a:pt x="37437" y="130683"/>
                    <a:pt x="34833" y="121158"/>
                    <a:pt x="36166" y="115634"/>
                  </a:cubicBezTo>
                  <a:cubicBezTo>
                    <a:pt x="43088" y="86234"/>
                    <a:pt x="30578" y="66231"/>
                    <a:pt x="11592" y="47879"/>
                  </a:cubicBezTo>
                  <a:cubicBezTo>
                    <a:pt x="4226" y="40831"/>
                    <a:pt x="-4283" y="31433"/>
                    <a:pt x="2448" y="19749"/>
                  </a:cubicBezTo>
                  <a:cubicBezTo>
                    <a:pt x="8036" y="10033"/>
                    <a:pt x="18450" y="12383"/>
                    <a:pt x="26641" y="16193"/>
                  </a:cubicBezTo>
                  <a:cubicBezTo>
                    <a:pt x="51788" y="27813"/>
                    <a:pt x="72933" y="14415"/>
                    <a:pt x="97635" y="0"/>
                  </a:cubicBezTo>
                  <a:cubicBezTo>
                    <a:pt x="97000" y="35941"/>
                    <a:pt x="118589" y="61024"/>
                    <a:pt x="117129" y="93599"/>
                  </a:cubicBezTo>
                  <a:cubicBezTo>
                    <a:pt x="116748" y="101537"/>
                    <a:pt x="124368" y="110554"/>
                    <a:pt x="129765" y="117857"/>
                  </a:cubicBezTo>
                  <a:cubicBezTo>
                    <a:pt x="135735" y="125984"/>
                    <a:pt x="141259" y="138431"/>
                    <a:pt x="153324" y="134430"/>
                  </a:cubicBezTo>
                  <a:cubicBezTo>
                    <a:pt x="166214" y="130176"/>
                    <a:pt x="167929" y="115952"/>
                    <a:pt x="168056" y="104077"/>
                  </a:cubicBezTo>
                  <a:cubicBezTo>
                    <a:pt x="168183" y="92075"/>
                    <a:pt x="164754" y="80074"/>
                    <a:pt x="162913" y="68073"/>
                  </a:cubicBezTo>
                  <a:cubicBezTo>
                    <a:pt x="186535" y="102362"/>
                    <a:pt x="190662" y="143638"/>
                    <a:pt x="195933" y="183643"/>
                  </a:cubicBezTo>
                  <a:cubicBezTo>
                    <a:pt x="198028" y="199328"/>
                    <a:pt x="197584" y="215901"/>
                    <a:pt x="201076" y="23177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2" name="Полилиния: фигура 461">
              <a:extLst>
                <a:ext uri="{FF2B5EF4-FFF2-40B4-BE49-F238E27FC236}">
                  <a16:creationId xmlns="" xmlns:a16="http://schemas.microsoft.com/office/drawing/2014/main" id="{786D1894-83C2-4A35-ADAB-46AFCAB1D1EA}"/>
                </a:ext>
              </a:extLst>
            </p:cNvPr>
            <p:cNvSpPr/>
            <p:nvPr/>
          </p:nvSpPr>
          <p:spPr>
            <a:xfrm>
              <a:off x="8244840" y="6024591"/>
              <a:ext cx="182340" cy="433770"/>
            </a:xfrm>
            <a:custGeom>
              <a:avLst/>
              <a:gdLst>
                <a:gd name="connsiteX0" fmla="*/ 160083 w 182340"/>
                <a:gd name="connsiteY0" fmla="*/ 433707 h 433770"/>
                <a:gd name="connsiteX1" fmla="*/ 100393 w 182340"/>
                <a:gd name="connsiteY1" fmla="*/ 255716 h 433770"/>
                <a:gd name="connsiteX2" fmla="*/ 22796 w 182340"/>
                <a:gd name="connsiteY2" fmla="*/ 118174 h 433770"/>
                <a:gd name="connsiteX3" fmla="*/ 0 w 182340"/>
                <a:gd name="connsiteY3" fmla="*/ 0 h 433770"/>
                <a:gd name="connsiteX4" fmla="*/ 45148 w 182340"/>
                <a:gd name="connsiteY4" fmla="*/ 94933 h 433770"/>
                <a:gd name="connsiteX5" fmla="*/ 118173 w 182340"/>
                <a:gd name="connsiteY5" fmla="*/ 158751 h 433770"/>
                <a:gd name="connsiteX6" fmla="*/ 146431 w 182340"/>
                <a:gd name="connsiteY6" fmla="*/ 199264 h 433770"/>
                <a:gd name="connsiteX7" fmla="*/ 149416 w 182340"/>
                <a:gd name="connsiteY7" fmla="*/ 241809 h 433770"/>
                <a:gd name="connsiteX8" fmla="*/ 160210 w 182340"/>
                <a:gd name="connsiteY8" fmla="*/ 305310 h 433770"/>
                <a:gd name="connsiteX9" fmla="*/ 160210 w 182340"/>
                <a:gd name="connsiteY9" fmla="*/ 312930 h 433770"/>
                <a:gd name="connsiteX10" fmla="*/ 160020 w 182340"/>
                <a:gd name="connsiteY10" fmla="*/ 433771 h 4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340" h="433770">
                  <a:moveTo>
                    <a:pt x="160083" y="433707"/>
                  </a:moveTo>
                  <a:cubicBezTo>
                    <a:pt x="137351" y="375541"/>
                    <a:pt x="133350" y="310262"/>
                    <a:pt x="100393" y="255716"/>
                  </a:cubicBezTo>
                  <a:cubicBezTo>
                    <a:pt x="73278" y="210885"/>
                    <a:pt x="42228" y="169927"/>
                    <a:pt x="22796" y="118174"/>
                  </a:cubicBezTo>
                  <a:cubicBezTo>
                    <a:pt x="7874" y="78360"/>
                    <a:pt x="17780" y="36703"/>
                    <a:pt x="0" y="0"/>
                  </a:cubicBezTo>
                  <a:cubicBezTo>
                    <a:pt x="28194" y="24384"/>
                    <a:pt x="39688" y="58738"/>
                    <a:pt x="45148" y="94933"/>
                  </a:cubicBezTo>
                  <a:cubicBezTo>
                    <a:pt x="52895" y="146749"/>
                    <a:pt x="69786" y="162878"/>
                    <a:pt x="118173" y="158751"/>
                  </a:cubicBezTo>
                  <a:cubicBezTo>
                    <a:pt x="152717" y="155830"/>
                    <a:pt x="159766" y="164910"/>
                    <a:pt x="146431" y="199264"/>
                  </a:cubicBezTo>
                  <a:cubicBezTo>
                    <a:pt x="140271" y="215203"/>
                    <a:pt x="141795" y="228792"/>
                    <a:pt x="149416" y="241809"/>
                  </a:cubicBezTo>
                  <a:cubicBezTo>
                    <a:pt x="161099" y="261685"/>
                    <a:pt x="182816" y="278767"/>
                    <a:pt x="160210" y="305310"/>
                  </a:cubicBezTo>
                  <a:cubicBezTo>
                    <a:pt x="159003" y="306770"/>
                    <a:pt x="159067" y="311913"/>
                    <a:pt x="160210" y="312930"/>
                  </a:cubicBezTo>
                  <a:cubicBezTo>
                    <a:pt x="208724" y="353443"/>
                    <a:pt x="162751" y="393575"/>
                    <a:pt x="160020" y="433771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3" name="Полилиния: фигура 462">
              <a:extLst>
                <a:ext uri="{FF2B5EF4-FFF2-40B4-BE49-F238E27FC236}">
                  <a16:creationId xmlns="" xmlns:a16="http://schemas.microsoft.com/office/drawing/2014/main" id="{56217565-AEE0-4B6B-BC08-EF9A34E97B63}"/>
                </a:ext>
              </a:extLst>
            </p:cNvPr>
            <p:cNvSpPr/>
            <p:nvPr/>
          </p:nvSpPr>
          <p:spPr>
            <a:xfrm>
              <a:off x="8199259" y="5959122"/>
              <a:ext cx="30403" cy="49085"/>
            </a:xfrm>
            <a:custGeom>
              <a:avLst/>
              <a:gdLst>
                <a:gd name="connsiteX0" fmla="*/ 30404 w 30403"/>
                <a:gd name="connsiteY0" fmla="*/ 49086 h 49085"/>
                <a:gd name="connsiteX1" fmla="*/ 15545 w 30403"/>
                <a:gd name="connsiteY1" fmla="*/ 36576 h 49085"/>
                <a:gd name="connsiteX2" fmla="*/ 686 w 30403"/>
                <a:gd name="connsiteY2" fmla="*/ 10478 h 49085"/>
                <a:gd name="connsiteX3" fmla="*/ 30404 w 30403"/>
                <a:gd name="connsiteY3" fmla="*/ 0 h 49085"/>
                <a:gd name="connsiteX4" fmla="*/ 30404 w 30403"/>
                <a:gd name="connsiteY4" fmla="*/ 49086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03" h="49085">
                  <a:moveTo>
                    <a:pt x="30404" y="49086"/>
                  </a:moveTo>
                  <a:cubicBezTo>
                    <a:pt x="25451" y="44958"/>
                    <a:pt x="19990" y="41275"/>
                    <a:pt x="15545" y="36576"/>
                  </a:cubicBezTo>
                  <a:cubicBezTo>
                    <a:pt x="8623" y="29147"/>
                    <a:pt x="-2934" y="22225"/>
                    <a:pt x="686" y="10478"/>
                  </a:cubicBezTo>
                  <a:cubicBezTo>
                    <a:pt x="5258" y="-4509"/>
                    <a:pt x="19799" y="1778"/>
                    <a:pt x="30404" y="0"/>
                  </a:cubicBezTo>
                  <a:cubicBezTo>
                    <a:pt x="30404" y="16383"/>
                    <a:pt x="30404" y="32703"/>
                    <a:pt x="30404" y="4908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4" name="Полилиния: фигура 463">
              <a:extLst>
                <a:ext uri="{FF2B5EF4-FFF2-40B4-BE49-F238E27FC236}">
                  <a16:creationId xmlns="" xmlns:a16="http://schemas.microsoft.com/office/drawing/2014/main" id="{A37A6056-A125-494E-AEA2-B79969A500B5}"/>
                </a:ext>
              </a:extLst>
            </p:cNvPr>
            <p:cNvSpPr/>
            <p:nvPr/>
          </p:nvSpPr>
          <p:spPr>
            <a:xfrm>
              <a:off x="9296313" y="4851535"/>
              <a:ext cx="34704" cy="60277"/>
            </a:xfrm>
            <a:custGeom>
              <a:avLst/>
              <a:gdLst>
                <a:gd name="connsiteX0" fmla="*/ 30186 w 34704"/>
                <a:gd name="connsiteY0" fmla="*/ 60277 h 60277"/>
                <a:gd name="connsiteX1" fmla="*/ 9802 w 34704"/>
                <a:gd name="connsiteY1" fmla="*/ 31638 h 60277"/>
                <a:gd name="connsiteX2" fmla="*/ 5104 w 34704"/>
                <a:gd name="connsiteY2" fmla="*/ 4587 h 60277"/>
                <a:gd name="connsiteX3" fmla="*/ 30186 w 34704"/>
                <a:gd name="connsiteY3" fmla="*/ 11064 h 60277"/>
                <a:gd name="connsiteX4" fmla="*/ 30186 w 34704"/>
                <a:gd name="connsiteY4" fmla="*/ 60277 h 60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4" h="60277">
                  <a:moveTo>
                    <a:pt x="30186" y="60277"/>
                  </a:moveTo>
                  <a:cubicBezTo>
                    <a:pt x="23392" y="50688"/>
                    <a:pt x="16787" y="40973"/>
                    <a:pt x="9802" y="31638"/>
                  </a:cubicBezTo>
                  <a:cubicBezTo>
                    <a:pt x="3580" y="23383"/>
                    <a:pt x="-6009" y="15192"/>
                    <a:pt x="5104" y="4587"/>
                  </a:cubicBezTo>
                  <a:cubicBezTo>
                    <a:pt x="15136" y="-5001"/>
                    <a:pt x="23328" y="2047"/>
                    <a:pt x="30186" y="11064"/>
                  </a:cubicBezTo>
                  <a:cubicBezTo>
                    <a:pt x="37996" y="27447"/>
                    <a:pt x="34123" y="43894"/>
                    <a:pt x="30186" y="602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5" name="Полилиния: фигура 464">
              <a:extLst>
                <a:ext uri="{FF2B5EF4-FFF2-40B4-BE49-F238E27FC236}">
                  <a16:creationId xmlns="" xmlns:a16="http://schemas.microsoft.com/office/drawing/2014/main" id="{A8AE7D40-60E9-463D-9296-E346AC55ACF9}"/>
                </a:ext>
              </a:extLst>
            </p:cNvPr>
            <p:cNvSpPr/>
            <p:nvPr/>
          </p:nvSpPr>
          <p:spPr>
            <a:xfrm>
              <a:off x="466096" y="3436621"/>
              <a:ext cx="595510" cy="1083546"/>
            </a:xfrm>
            <a:custGeom>
              <a:avLst/>
              <a:gdLst>
                <a:gd name="connsiteX0" fmla="*/ 510661 w 595510"/>
                <a:gd name="connsiteY0" fmla="*/ 917658 h 1083546"/>
                <a:gd name="connsiteX1" fmla="*/ 484118 w 595510"/>
                <a:gd name="connsiteY1" fmla="*/ 954996 h 1083546"/>
                <a:gd name="connsiteX2" fmla="*/ 491865 w 595510"/>
                <a:gd name="connsiteY2" fmla="*/ 1047325 h 1083546"/>
                <a:gd name="connsiteX3" fmla="*/ 438081 w 595510"/>
                <a:gd name="connsiteY3" fmla="*/ 1072979 h 1083546"/>
                <a:gd name="connsiteX4" fmla="*/ 392614 w 595510"/>
                <a:gd name="connsiteY4" fmla="*/ 1063454 h 1083546"/>
                <a:gd name="connsiteX5" fmla="*/ 261868 w 595510"/>
                <a:gd name="connsiteY5" fmla="*/ 1019893 h 1083546"/>
                <a:gd name="connsiteX6" fmla="*/ 227133 w 595510"/>
                <a:gd name="connsiteY6" fmla="*/ 1021481 h 1083546"/>
                <a:gd name="connsiteX7" fmla="*/ 199384 w 595510"/>
                <a:gd name="connsiteY7" fmla="*/ 1008654 h 1083546"/>
                <a:gd name="connsiteX8" fmla="*/ 196336 w 595510"/>
                <a:gd name="connsiteY8" fmla="*/ 927056 h 1083546"/>
                <a:gd name="connsiteX9" fmla="*/ 234817 w 595510"/>
                <a:gd name="connsiteY9" fmla="*/ 906355 h 1083546"/>
                <a:gd name="connsiteX10" fmla="*/ 312097 w 595510"/>
                <a:gd name="connsiteY10" fmla="*/ 927691 h 1083546"/>
                <a:gd name="connsiteX11" fmla="*/ 347911 w 595510"/>
                <a:gd name="connsiteY11" fmla="*/ 906990 h 1083546"/>
                <a:gd name="connsiteX12" fmla="*/ 405124 w 595510"/>
                <a:gd name="connsiteY12" fmla="*/ 847808 h 1083546"/>
                <a:gd name="connsiteX13" fmla="*/ 444748 w 595510"/>
                <a:gd name="connsiteY13" fmla="*/ 791102 h 1083546"/>
                <a:gd name="connsiteX14" fmla="*/ 449764 w 595510"/>
                <a:gd name="connsiteY14" fmla="*/ 767352 h 1083546"/>
                <a:gd name="connsiteX15" fmla="*/ 450272 w 595510"/>
                <a:gd name="connsiteY15" fmla="*/ 719283 h 1083546"/>
                <a:gd name="connsiteX16" fmla="*/ 405188 w 595510"/>
                <a:gd name="connsiteY16" fmla="*/ 727538 h 1083546"/>
                <a:gd name="connsiteX17" fmla="*/ 347656 w 595510"/>
                <a:gd name="connsiteY17" fmla="*/ 772369 h 1083546"/>
                <a:gd name="connsiteX18" fmla="*/ 197035 w 595510"/>
                <a:gd name="connsiteY18" fmla="*/ 852316 h 1083546"/>
                <a:gd name="connsiteX19" fmla="*/ 156394 w 595510"/>
                <a:gd name="connsiteY19" fmla="*/ 843108 h 1083546"/>
                <a:gd name="connsiteX20" fmla="*/ 140583 w 595510"/>
                <a:gd name="connsiteY20" fmla="*/ 831171 h 1083546"/>
                <a:gd name="connsiteX21" fmla="*/ 131883 w 595510"/>
                <a:gd name="connsiteY21" fmla="*/ 848125 h 1083546"/>
                <a:gd name="connsiteX22" fmla="*/ 129661 w 595510"/>
                <a:gd name="connsiteY22" fmla="*/ 901148 h 1083546"/>
                <a:gd name="connsiteX23" fmla="*/ 20377 w 595510"/>
                <a:gd name="connsiteY23" fmla="*/ 816438 h 1083546"/>
                <a:gd name="connsiteX24" fmla="*/ 14980 w 595510"/>
                <a:gd name="connsiteY24" fmla="*/ 787609 h 1083546"/>
                <a:gd name="connsiteX25" fmla="*/ 38348 w 595510"/>
                <a:gd name="connsiteY25" fmla="*/ 790911 h 1083546"/>
                <a:gd name="connsiteX26" fmla="*/ 62605 w 595510"/>
                <a:gd name="connsiteY26" fmla="*/ 795674 h 1083546"/>
                <a:gd name="connsiteX27" fmla="*/ 68701 w 595510"/>
                <a:gd name="connsiteY27" fmla="*/ 766019 h 1083546"/>
                <a:gd name="connsiteX28" fmla="*/ 24378 w 595510"/>
                <a:gd name="connsiteY28" fmla="*/ 712996 h 1083546"/>
                <a:gd name="connsiteX29" fmla="*/ 9583 w 595510"/>
                <a:gd name="connsiteY29" fmla="*/ 694264 h 1083546"/>
                <a:gd name="connsiteX30" fmla="*/ 28125 w 595510"/>
                <a:gd name="connsiteY30" fmla="*/ 616222 h 1083546"/>
                <a:gd name="connsiteX31" fmla="*/ 21076 w 595510"/>
                <a:gd name="connsiteY31" fmla="*/ 592917 h 1083546"/>
                <a:gd name="connsiteX32" fmla="*/ 819 w 595510"/>
                <a:gd name="connsiteY32" fmla="*/ 521924 h 1083546"/>
                <a:gd name="connsiteX33" fmla="*/ 10916 w 595510"/>
                <a:gd name="connsiteY33" fmla="*/ 185626 h 1083546"/>
                <a:gd name="connsiteX34" fmla="*/ 20504 w 595510"/>
                <a:gd name="connsiteY34" fmla="*/ 162449 h 1083546"/>
                <a:gd name="connsiteX35" fmla="*/ 45650 w 595510"/>
                <a:gd name="connsiteY35" fmla="*/ 107457 h 1083546"/>
                <a:gd name="connsiteX36" fmla="*/ 69590 w 595510"/>
                <a:gd name="connsiteY36" fmla="*/ 93297 h 1083546"/>
                <a:gd name="connsiteX37" fmla="*/ 71749 w 595510"/>
                <a:gd name="connsiteY37" fmla="*/ 119395 h 1083546"/>
                <a:gd name="connsiteX38" fmla="*/ 85021 w 595510"/>
                <a:gd name="connsiteY38" fmla="*/ 147653 h 1083546"/>
                <a:gd name="connsiteX39" fmla="*/ 225610 w 595510"/>
                <a:gd name="connsiteY39" fmla="*/ 182134 h 1083546"/>
                <a:gd name="connsiteX40" fmla="*/ 265742 w 595510"/>
                <a:gd name="connsiteY40" fmla="*/ 130635 h 1083546"/>
                <a:gd name="connsiteX41" fmla="*/ 278886 w 595510"/>
                <a:gd name="connsiteY41" fmla="*/ 13350 h 1083546"/>
                <a:gd name="connsiteX42" fmla="*/ 306763 w 595510"/>
                <a:gd name="connsiteY42" fmla="*/ 10810 h 1083546"/>
                <a:gd name="connsiteX43" fmla="*/ 386328 w 595510"/>
                <a:gd name="connsiteY43" fmla="*/ 85677 h 1083546"/>
                <a:gd name="connsiteX44" fmla="*/ 406775 w 595510"/>
                <a:gd name="connsiteY44" fmla="*/ 89868 h 1083546"/>
                <a:gd name="connsiteX45" fmla="*/ 480625 w 595510"/>
                <a:gd name="connsiteY45" fmla="*/ 101298 h 1083546"/>
                <a:gd name="connsiteX46" fmla="*/ 487293 w 595510"/>
                <a:gd name="connsiteY46" fmla="*/ 105235 h 1083546"/>
                <a:gd name="connsiteX47" fmla="*/ 571303 w 595510"/>
                <a:gd name="connsiteY47" fmla="*/ 230330 h 1083546"/>
                <a:gd name="connsiteX48" fmla="*/ 590100 w 595510"/>
                <a:gd name="connsiteY48" fmla="*/ 309579 h 1083546"/>
                <a:gd name="connsiteX49" fmla="*/ 568128 w 595510"/>
                <a:gd name="connsiteY49" fmla="*/ 449025 h 1083546"/>
                <a:gd name="connsiteX50" fmla="*/ 551682 w 595510"/>
                <a:gd name="connsiteY50" fmla="*/ 523321 h 1083546"/>
                <a:gd name="connsiteX51" fmla="*/ 542919 w 595510"/>
                <a:gd name="connsiteY51" fmla="*/ 584662 h 1083546"/>
                <a:gd name="connsiteX52" fmla="*/ 525456 w 595510"/>
                <a:gd name="connsiteY52" fmla="*/ 680738 h 1083546"/>
                <a:gd name="connsiteX53" fmla="*/ 532124 w 595510"/>
                <a:gd name="connsiteY53" fmla="*/ 714139 h 1083546"/>
                <a:gd name="connsiteX54" fmla="*/ 534537 w 595510"/>
                <a:gd name="connsiteY54" fmla="*/ 771670 h 1083546"/>
                <a:gd name="connsiteX55" fmla="*/ 519995 w 595510"/>
                <a:gd name="connsiteY55" fmla="*/ 885019 h 1083546"/>
                <a:gd name="connsiteX56" fmla="*/ 521266 w 595510"/>
                <a:gd name="connsiteY56" fmla="*/ 905148 h 1083546"/>
                <a:gd name="connsiteX57" fmla="*/ 510407 w 595510"/>
                <a:gd name="connsiteY57" fmla="*/ 917658 h 108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595510" h="1083546">
                  <a:moveTo>
                    <a:pt x="510661" y="917658"/>
                  </a:moveTo>
                  <a:cubicBezTo>
                    <a:pt x="478530" y="911054"/>
                    <a:pt x="472497" y="923500"/>
                    <a:pt x="484118" y="954996"/>
                  </a:cubicBezTo>
                  <a:cubicBezTo>
                    <a:pt x="494913" y="984333"/>
                    <a:pt x="498850" y="1015448"/>
                    <a:pt x="491865" y="1047325"/>
                  </a:cubicBezTo>
                  <a:cubicBezTo>
                    <a:pt x="483610" y="1084791"/>
                    <a:pt x="469259" y="1092919"/>
                    <a:pt x="438081" y="1072979"/>
                  </a:cubicBezTo>
                  <a:cubicBezTo>
                    <a:pt x="422967" y="1063264"/>
                    <a:pt x="410204" y="1062375"/>
                    <a:pt x="392614" y="1063454"/>
                  </a:cubicBezTo>
                  <a:cubicBezTo>
                    <a:pt x="345307" y="1066376"/>
                    <a:pt x="290633" y="1088601"/>
                    <a:pt x="261868" y="1019893"/>
                  </a:cubicBezTo>
                  <a:cubicBezTo>
                    <a:pt x="254311" y="1001923"/>
                    <a:pt x="238246" y="1009289"/>
                    <a:pt x="227133" y="1021481"/>
                  </a:cubicBezTo>
                  <a:cubicBezTo>
                    <a:pt x="207575" y="1042944"/>
                    <a:pt x="201098" y="1028529"/>
                    <a:pt x="199384" y="1008654"/>
                  </a:cubicBezTo>
                  <a:cubicBezTo>
                    <a:pt x="197161" y="981539"/>
                    <a:pt x="195765" y="954234"/>
                    <a:pt x="196336" y="927056"/>
                  </a:cubicBezTo>
                  <a:cubicBezTo>
                    <a:pt x="197035" y="897020"/>
                    <a:pt x="217354" y="900258"/>
                    <a:pt x="234817" y="906355"/>
                  </a:cubicBezTo>
                  <a:cubicBezTo>
                    <a:pt x="260217" y="915245"/>
                    <a:pt x="285681" y="923119"/>
                    <a:pt x="312097" y="927691"/>
                  </a:cubicBezTo>
                  <a:cubicBezTo>
                    <a:pt x="329432" y="930675"/>
                    <a:pt x="343720" y="926421"/>
                    <a:pt x="347911" y="906990"/>
                  </a:cubicBezTo>
                  <a:cubicBezTo>
                    <a:pt x="355277" y="873398"/>
                    <a:pt x="377375" y="857396"/>
                    <a:pt x="405124" y="847808"/>
                  </a:cubicBezTo>
                  <a:cubicBezTo>
                    <a:pt x="431159" y="838727"/>
                    <a:pt x="446018" y="822153"/>
                    <a:pt x="444748" y="791102"/>
                  </a:cubicBezTo>
                  <a:cubicBezTo>
                    <a:pt x="444431" y="783291"/>
                    <a:pt x="447352" y="775100"/>
                    <a:pt x="449764" y="767352"/>
                  </a:cubicBezTo>
                  <a:cubicBezTo>
                    <a:pt x="454845" y="751287"/>
                    <a:pt x="468053" y="735221"/>
                    <a:pt x="450272" y="719283"/>
                  </a:cubicBezTo>
                  <a:cubicBezTo>
                    <a:pt x="432620" y="703471"/>
                    <a:pt x="419920" y="723156"/>
                    <a:pt x="405188" y="727538"/>
                  </a:cubicBezTo>
                  <a:cubicBezTo>
                    <a:pt x="380677" y="734840"/>
                    <a:pt x="370961" y="768750"/>
                    <a:pt x="347656" y="772369"/>
                  </a:cubicBezTo>
                  <a:cubicBezTo>
                    <a:pt x="288538" y="781577"/>
                    <a:pt x="244279" y="819359"/>
                    <a:pt x="197035" y="852316"/>
                  </a:cubicBezTo>
                  <a:cubicBezTo>
                    <a:pt x="181668" y="863047"/>
                    <a:pt x="166173" y="866350"/>
                    <a:pt x="156394" y="843108"/>
                  </a:cubicBezTo>
                  <a:cubicBezTo>
                    <a:pt x="153473" y="836123"/>
                    <a:pt x="150172" y="825836"/>
                    <a:pt x="140583" y="831171"/>
                  </a:cubicBezTo>
                  <a:cubicBezTo>
                    <a:pt x="136075" y="833710"/>
                    <a:pt x="132455" y="842029"/>
                    <a:pt x="131883" y="848125"/>
                  </a:cubicBezTo>
                  <a:cubicBezTo>
                    <a:pt x="130233" y="865715"/>
                    <a:pt x="130296" y="883431"/>
                    <a:pt x="129661" y="901148"/>
                  </a:cubicBezTo>
                  <a:cubicBezTo>
                    <a:pt x="83941" y="886987"/>
                    <a:pt x="59811" y="840378"/>
                    <a:pt x="20377" y="816438"/>
                  </a:cubicBezTo>
                  <a:cubicBezTo>
                    <a:pt x="12821" y="811866"/>
                    <a:pt x="6979" y="798023"/>
                    <a:pt x="14980" y="787609"/>
                  </a:cubicBezTo>
                  <a:cubicBezTo>
                    <a:pt x="22727" y="777576"/>
                    <a:pt x="31045" y="786149"/>
                    <a:pt x="38348" y="790911"/>
                  </a:cubicBezTo>
                  <a:cubicBezTo>
                    <a:pt x="45968" y="795801"/>
                    <a:pt x="53525" y="802405"/>
                    <a:pt x="62605" y="795674"/>
                  </a:cubicBezTo>
                  <a:cubicBezTo>
                    <a:pt x="72765" y="788117"/>
                    <a:pt x="71876" y="776179"/>
                    <a:pt x="68701" y="766019"/>
                  </a:cubicBezTo>
                  <a:cubicBezTo>
                    <a:pt x="61081" y="742016"/>
                    <a:pt x="62605" y="708678"/>
                    <a:pt x="24378" y="712996"/>
                  </a:cubicBezTo>
                  <a:cubicBezTo>
                    <a:pt x="13393" y="714266"/>
                    <a:pt x="5963" y="701630"/>
                    <a:pt x="9583" y="694264"/>
                  </a:cubicBezTo>
                  <a:cubicBezTo>
                    <a:pt x="21647" y="669816"/>
                    <a:pt x="-11309" y="634129"/>
                    <a:pt x="28125" y="616222"/>
                  </a:cubicBezTo>
                  <a:cubicBezTo>
                    <a:pt x="37713" y="611840"/>
                    <a:pt x="27108" y="598823"/>
                    <a:pt x="21076" y="592917"/>
                  </a:cubicBezTo>
                  <a:cubicBezTo>
                    <a:pt x="1010" y="573295"/>
                    <a:pt x="-1784" y="548531"/>
                    <a:pt x="819" y="521924"/>
                  </a:cubicBezTo>
                  <a:cubicBezTo>
                    <a:pt x="11678" y="410100"/>
                    <a:pt x="25839" y="298339"/>
                    <a:pt x="10916" y="185626"/>
                  </a:cubicBezTo>
                  <a:cubicBezTo>
                    <a:pt x="9583" y="175720"/>
                    <a:pt x="9329" y="164861"/>
                    <a:pt x="20504" y="162449"/>
                  </a:cubicBezTo>
                  <a:cubicBezTo>
                    <a:pt x="52000" y="155717"/>
                    <a:pt x="43809" y="129174"/>
                    <a:pt x="45650" y="107457"/>
                  </a:cubicBezTo>
                  <a:cubicBezTo>
                    <a:pt x="53271" y="101679"/>
                    <a:pt x="57334" y="85740"/>
                    <a:pt x="69590" y="93297"/>
                  </a:cubicBezTo>
                  <a:cubicBezTo>
                    <a:pt x="78416" y="98758"/>
                    <a:pt x="75559" y="110886"/>
                    <a:pt x="71749" y="119395"/>
                  </a:cubicBezTo>
                  <a:cubicBezTo>
                    <a:pt x="64319" y="136096"/>
                    <a:pt x="69018" y="141303"/>
                    <a:pt x="85021" y="147653"/>
                  </a:cubicBezTo>
                  <a:cubicBezTo>
                    <a:pt x="130614" y="165624"/>
                    <a:pt x="179636" y="164989"/>
                    <a:pt x="225610" y="182134"/>
                  </a:cubicBezTo>
                  <a:cubicBezTo>
                    <a:pt x="252724" y="192230"/>
                    <a:pt x="271774" y="160924"/>
                    <a:pt x="265742" y="130635"/>
                  </a:cubicBezTo>
                  <a:cubicBezTo>
                    <a:pt x="257740" y="90757"/>
                    <a:pt x="254311" y="50307"/>
                    <a:pt x="278886" y="13350"/>
                  </a:cubicBezTo>
                  <a:cubicBezTo>
                    <a:pt x="288792" y="-1509"/>
                    <a:pt x="295586" y="-6145"/>
                    <a:pt x="306763" y="10810"/>
                  </a:cubicBezTo>
                  <a:cubicBezTo>
                    <a:pt x="327654" y="42560"/>
                    <a:pt x="365119" y="54117"/>
                    <a:pt x="386328" y="85677"/>
                  </a:cubicBezTo>
                  <a:cubicBezTo>
                    <a:pt x="391154" y="92789"/>
                    <a:pt x="399028" y="94694"/>
                    <a:pt x="406775" y="89868"/>
                  </a:cubicBezTo>
                  <a:cubicBezTo>
                    <a:pt x="434207" y="72786"/>
                    <a:pt x="457829" y="84153"/>
                    <a:pt x="480625" y="101298"/>
                  </a:cubicBezTo>
                  <a:cubicBezTo>
                    <a:pt x="482658" y="102885"/>
                    <a:pt x="484880" y="104473"/>
                    <a:pt x="487293" y="105235"/>
                  </a:cubicBezTo>
                  <a:cubicBezTo>
                    <a:pt x="544697" y="124158"/>
                    <a:pt x="581146" y="159274"/>
                    <a:pt x="571303" y="230330"/>
                  </a:cubicBezTo>
                  <a:cubicBezTo>
                    <a:pt x="598545" y="250968"/>
                    <a:pt x="599561" y="282972"/>
                    <a:pt x="590100" y="309579"/>
                  </a:cubicBezTo>
                  <a:cubicBezTo>
                    <a:pt x="573844" y="355172"/>
                    <a:pt x="572192" y="402162"/>
                    <a:pt x="568128" y="449025"/>
                  </a:cubicBezTo>
                  <a:cubicBezTo>
                    <a:pt x="565906" y="475061"/>
                    <a:pt x="562414" y="499953"/>
                    <a:pt x="551682" y="523321"/>
                  </a:cubicBezTo>
                  <a:cubicBezTo>
                    <a:pt x="543237" y="542815"/>
                    <a:pt x="539363" y="561231"/>
                    <a:pt x="542919" y="584662"/>
                  </a:cubicBezTo>
                  <a:cubicBezTo>
                    <a:pt x="547872" y="616984"/>
                    <a:pt x="529711" y="647908"/>
                    <a:pt x="525456" y="680738"/>
                  </a:cubicBezTo>
                  <a:cubicBezTo>
                    <a:pt x="523425" y="696232"/>
                    <a:pt x="519805" y="703027"/>
                    <a:pt x="532124" y="714139"/>
                  </a:cubicBezTo>
                  <a:cubicBezTo>
                    <a:pt x="550793" y="730967"/>
                    <a:pt x="553270" y="750080"/>
                    <a:pt x="534537" y="771670"/>
                  </a:cubicBezTo>
                  <a:cubicBezTo>
                    <a:pt x="505645" y="804945"/>
                    <a:pt x="527806" y="847553"/>
                    <a:pt x="519995" y="885019"/>
                  </a:cubicBezTo>
                  <a:cubicBezTo>
                    <a:pt x="518725" y="891051"/>
                    <a:pt x="522028" y="898290"/>
                    <a:pt x="521266" y="905148"/>
                  </a:cubicBezTo>
                  <a:cubicBezTo>
                    <a:pt x="519488" y="911181"/>
                    <a:pt x="516122" y="915562"/>
                    <a:pt x="510407" y="917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6" name="Полилиния: фигура 465">
              <a:extLst>
                <a:ext uri="{FF2B5EF4-FFF2-40B4-BE49-F238E27FC236}">
                  <a16:creationId xmlns="" xmlns:a16="http://schemas.microsoft.com/office/drawing/2014/main" id="{0F916C1B-6C7C-4A8A-9D28-6202B5DEEA1E}"/>
                </a:ext>
              </a:extLst>
            </p:cNvPr>
            <p:cNvSpPr/>
            <p:nvPr/>
          </p:nvSpPr>
          <p:spPr>
            <a:xfrm>
              <a:off x="549948" y="2979497"/>
              <a:ext cx="552422" cy="556941"/>
            </a:xfrm>
            <a:custGeom>
              <a:avLst/>
              <a:gdLst>
                <a:gd name="connsiteX0" fmla="*/ 76098 w 552422"/>
                <a:gd name="connsiteY0" fmla="*/ 0 h 556941"/>
                <a:gd name="connsiteX1" fmla="*/ 84607 w 552422"/>
                <a:gd name="connsiteY1" fmla="*/ 85344 h 556941"/>
                <a:gd name="connsiteX2" fmla="*/ 100863 w 552422"/>
                <a:gd name="connsiteY2" fmla="*/ 119190 h 556941"/>
                <a:gd name="connsiteX3" fmla="*/ 160108 w 552422"/>
                <a:gd name="connsiteY3" fmla="*/ 154242 h 556941"/>
                <a:gd name="connsiteX4" fmla="*/ 190588 w 552422"/>
                <a:gd name="connsiteY4" fmla="*/ 148908 h 556941"/>
                <a:gd name="connsiteX5" fmla="*/ 254723 w 552422"/>
                <a:gd name="connsiteY5" fmla="*/ 165101 h 556941"/>
                <a:gd name="connsiteX6" fmla="*/ 280060 w 552422"/>
                <a:gd name="connsiteY6" fmla="*/ 206694 h 556941"/>
                <a:gd name="connsiteX7" fmla="*/ 232498 w 552422"/>
                <a:gd name="connsiteY7" fmla="*/ 218822 h 556941"/>
                <a:gd name="connsiteX8" fmla="*/ 222592 w 552422"/>
                <a:gd name="connsiteY8" fmla="*/ 240730 h 556941"/>
                <a:gd name="connsiteX9" fmla="*/ 256184 w 552422"/>
                <a:gd name="connsiteY9" fmla="*/ 272290 h 556941"/>
                <a:gd name="connsiteX10" fmla="*/ 395122 w 552422"/>
                <a:gd name="connsiteY10" fmla="*/ 258256 h 556941"/>
                <a:gd name="connsiteX11" fmla="*/ 420649 w 552422"/>
                <a:gd name="connsiteY11" fmla="*/ 317438 h 556941"/>
                <a:gd name="connsiteX12" fmla="*/ 485736 w 552422"/>
                <a:gd name="connsiteY12" fmla="*/ 350395 h 556941"/>
                <a:gd name="connsiteX13" fmla="*/ 510438 w 552422"/>
                <a:gd name="connsiteY13" fmla="*/ 343791 h 556941"/>
                <a:gd name="connsiteX14" fmla="*/ 544855 w 552422"/>
                <a:gd name="connsiteY14" fmla="*/ 424817 h 556941"/>
                <a:gd name="connsiteX15" fmla="*/ 548220 w 552422"/>
                <a:gd name="connsiteY15" fmla="*/ 459234 h 556941"/>
                <a:gd name="connsiteX16" fmla="*/ 502183 w 552422"/>
                <a:gd name="connsiteY16" fmla="*/ 541404 h 556941"/>
                <a:gd name="connsiteX17" fmla="*/ 451192 w 552422"/>
                <a:gd name="connsiteY17" fmla="*/ 535879 h 556941"/>
                <a:gd name="connsiteX18" fmla="*/ 440651 w 552422"/>
                <a:gd name="connsiteY18" fmla="*/ 493080 h 556941"/>
                <a:gd name="connsiteX19" fmla="*/ 417982 w 552422"/>
                <a:gd name="connsiteY19" fmla="*/ 453011 h 556941"/>
                <a:gd name="connsiteX20" fmla="*/ 404583 w 552422"/>
                <a:gd name="connsiteY20" fmla="*/ 425833 h 556941"/>
                <a:gd name="connsiteX21" fmla="*/ 333082 w 552422"/>
                <a:gd name="connsiteY21" fmla="*/ 338457 h 556941"/>
                <a:gd name="connsiteX22" fmla="*/ 176428 w 552422"/>
                <a:gd name="connsiteY22" fmla="*/ 356745 h 556941"/>
                <a:gd name="connsiteX23" fmla="*/ 174650 w 552422"/>
                <a:gd name="connsiteY23" fmla="*/ 376240 h 556941"/>
                <a:gd name="connsiteX24" fmla="*/ 187731 w 552422"/>
                <a:gd name="connsiteY24" fmla="*/ 420753 h 556941"/>
                <a:gd name="connsiteX25" fmla="*/ 140233 w 552422"/>
                <a:gd name="connsiteY25" fmla="*/ 476760 h 556941"/>
                <a:gd name="connsiteX26" fmla="*/ 127152 w 552422"/>
                <a:gd name="connsiteY26" fmla="*/ 460631 h 556941"/>
                <a:gd name="connsiteX27" fmla="*/ 136804 w 552422"/>
                <a:gd name="connsiteY27" fmla="*/ 434215 h 556941"/>
                <a:gd name="connsiteX28" fmla="*/ 119341 w 552422"/>
                <a:gd name="connsiteY28" fmla="*/ 399480 h 556941"/>
                <a:gd name="connsiteX29" fmla="*/ 106260 w 552422"/>
                <a:gd name="connsiteY29" fmla="*/ 424182 h 556941"/>
                <a:gd name="connsiteX30" fmla="*/ 92608 w 552422"/>
                <a:gd name="connsiteY30" fmla="*/ 446534 h 556941"/>
                <a:gd name="connsiteX31" fmla="*/ 50190 w 552422"/>
                <a:gd name="connsiteY31" fmla="*/ 480888 h 556941"/>
                <a:gd name="connsiteX32" fmla="*/ 6502 w 552422"/>
                <a:gd name="connsiteY32" fmla="*/ 515369 h 556941"/>
                <a:gd name="connsiteX33" fmla="*/ 88 w 552422"/>
                <a:gd name="connsiteY33" fmla="*/ 450154 h 556941"/>
                <a:gd name="connsiteX34" fmla="*/ 52412 w 552422"/>
                <a:gd name="connsiteY34" fmla="*/ 127445 h 556941"/>
                <a:gd name="connsiteX35" fmla="*/ 62890 w 552422"/>
                <a:gd name="connsiteY35" fmla="*/ 26988 h 556941"/>
                <a:gd name="connsiteX36" fmla="*/ 76161 w 552422"/>
                <a:gd name="connsiteY36" fmla="*/ 64 h 55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2422" h="556941">
                  <a:moveTo>
                    <a:pt x="76098" y="0"/>
                  </a:moveTo>
                  <a:cubicBezTo>
                    <a:pt x="90893" y="26988"/>
                    <a:pt x="109118" y="52197"/>
                    <a:pt x="84607" y="85344"/>
                  </a:cubicBezTo>
                  <a:cubicBezTo>
                    <a:pt x="72161" y="102109"/>
                    <a:pt x="88353" y="112205"/>
                    <a:pt x="100863" y="119190"/>
                  </a:cubicBezTo>
                  <a:cubicBezTo>
                    <a:pt x="120865" y="130366"/>
                    <a:pt x="143789" y="134557"/>
                    <a:pt x="160108" y="154242"/>
                  </a:cubicBezTo>
                  <a:cubicBezTo>
                    <a:pt x="169824" y="165863"/>
                    <a:pt x="180301" y="154115"/>
                    <a:pt x="190588" y="148908"/>
                  </a:cubicBezTo>
                  <a:cubicBezTo>
                    <a:pt x="215163" y="136462"/>
                    <a:pt x="244817" y="102236"/>
                    <a:pt x="254723" y="165101"/>
                  </a:cubicBezTo>
                  <a:cubicBezTo>
                    <a:pt x="257200" y="180913"/>
                    <a:pt x="293204" y="179325"/>
                    <a:pt x="280060" y="206694"/>
                  </a:cubicBezTo>
                  <a:cubicBezTo>
                    <a:pt x="269900" y="227903"/>
                    <a:pt x="250532" y="220918"/>
                    <a:pt x="232498" y="218822"/>
                  </a:cubicBezTo>
                  <a:cubicBezTo>
                    <a:pt x="218338" y="217171"/>
                    <a:pt x="215353" y="228855"/>
                    <a:pt x="222592" y="240730"/>
                  </a:cubicBezTo>
                  <a:cubicBezTo>
                    <a:pt x="230974" y="254509"/>
                    <a:pt x="241769" y="271273"/>
                    <a:pt x="256184" y="272290"/>
                  </a:cubicBezTo>
                  <a:cubicBezTo>
                    <a:pt x="300570" y="275465"/>
                    <a:pt x="346798" y="299404"/>
                    <a:pt x="395122" y="258256"/>
                  </a:cubicBezTo>
                  <a:cubicBezTo>
                    <a:pt x="381279" y="294515"/>
                    <a:pt x="396392" y="307024"/>
                    <a:pt x="420649" y="317438"/>
                  </a:cubicBezTo>
                  <a:cubicBezTo>
                    <a:pt x="442747" y="326900"/>
                    <a:pt x="466623" y="333377"/>
                    <a:pt x="485736" y="350395"/>
                  </a:cubicBezTo>
                  <a:cubicBezTo>
                    <a:pt x="495896" y="359412"/>
                    <a:pt x="504469" y="355856"/>
                    <a:pt x="510438" y="343791"/>
                  </a:cubicBezTo>
                  <a:cubicBezTo>
                    <a:pt x="519963" y="371731"/>
                    <a:pt x="527138" y="400751"/>
                    <a:pt x="544855" y="424817"/>
                  </a:cubicBezTo>
                  <a:cubicBezTo>
                    <a:pt x="552411" y="435104"/>
                    <a:pt x="555650" y="449519"/>
                    <a:pt x="548220" y="459234"/>
                  </a:cubicBezTo>
                  <a:cubicBezTo>
                    <a:pt x="529043" y="484253"/>
                    <a:pt x="523265" y="516956"/>
                    <a:pt x="502183" y="541404"/>
                  </a:cubicBezTo>
                  <a:cubicBezTo>
                    <a:pt x="479704" y="567439"/>
                    <a:pt x="466305" y="557406"/>
                    <a:pt x="451192" y="535879"/>
                  </a:cubicBezTo>
                  <a:cubicBezTo>
                    <a:pt x="442239" y="523116"/>
                    <a:pt x="442302" y="507876"/>
                    <a:pt x="440651" y="493080"/>
                  </a:cubicBezTo>
                  <a:cubicBezTo>
                    <a:pt x="438746" y="476125"/>
                    <a:pt x="441667" y="457202"/>
                    <a:pt x="417982" y="453011"/>
                  </a:cubicBezTo>
                  <a:cubicBezTo>
                    <a:pt x="406298" y="450916"/>
                    <a:pt x="407695" y="435739"/>
                    <a:pt x="404583" y="425833"/>
                  </a:cubicBezTo>
                  <a:cubicBezTo>
                    <a:pt x="392010" y="386082"/>
                    <a:pt x="373405" y="354903"/>
                    <a:pt x="333082" y="338457"/>
                  </a:cubicBezTo>
                  <a:cubicBezTo>
                    <a:pt x="276440" y="315279"/>
                    <a:pt x="226275" y="328487"/>
                    <a:pt x="176428" y="356745"/>
                  </a:cubicBezTo>
                  <a:cubicBezTo>
                    <a:pt x="168363" y="361317"/>
                    <a:pt x="166141" y="370080"/>
                    <a:pt x="174650" y="376240"/>
                  </a:cubicBezTo>
                  <a:cubicBezTo>
                    <a:pt x="190588" y="387733"/>
                    <a:pt x="195859" y="399861"/>
                    <a:pt x="187731" y="420753"/>
                  </a:cubicBezTo>
                  <a:cubicBezTo>
                    <a:pt x="177888" y="446153"/>
                    <a:pt x="157759" y="460441"/>
                    <a:pt x="140233" y="476760"/>
                  </a:cubicBezTo>
                  <a:cubicBezTo>
                    <a:pt x="132422" y="483999"/>
                    <a:pt x="124548" y="471998"/>
                    <a:pt x="127152" y="460631"/>
                  </a:cubicBezTo>
                  <a:cubicBezTo>
                    <a:pt x="129311" y="451551"/>
                    <a:pt x="134835" y="443296"/>
                    <a:pt x="136804" y="434215"/>
                  </a:cubicBezTo>
                  <a:cubicBezTo>
                    <a:pt x="140487" y="417641"/>
                    <a:pt x="135915" y="402274"/>
                    <a:pt x="119341" y="399480"/>
                  </a:cubicBezTo>
                  <a:cubicBezTo>
                    <a:pt x="100799" y="396369"/>
                    <a:pt x="104419" y="411736"/>
                    <a:pt x="106260" y="424182"/>
                  </a:cubicBezTo>
                  <a:cubicBezTo>
                    <a:pt x="107911" y="435676"/>
                    <a:pt x="99783" y="440819"/>
                    <a:pt x="92608" y="446534"/>
                  </a:cubicBezTo>
                  <a:cubicBezTo>
                    <a:pt x="78447" y="457901"/>
                    <a:pt x="64414" y="469521"/>
                    <a:pt x="50190" y="480888"/>
                  </a:cubicBezTo>
                  <a:cubicBezTo>
                    <a:pt x="36347" y="491937"/>
                    <a:pt x="22377" y="502859"/>
                    <a:pt x="6502" y="515369"/>
                  </a:cubicBezTo>
                  <a:cubicBezTo>
                    <a:pt x="-3849" y="492953"/>
                    <a:pt x="1676" y="471045"/>
                    <a:pt x="88" y="450154"/>
                  </a:cubicBezTo>
                  <a:cubicBezTo>
                    <a:pt x="26758" y="344362"/>
                    <a:pt x="34315" y="234888"/>
                    <a:pt x="52412" y="127445"/>
                  </a:cubicBezTo>
                  <a:cubicBezTo>
                    <a:pt x="57937" y="94362"/>
                    <a:pt x="60350" y="60579"/>
                    <a:pt x="62890" y="26988"/>
                  </a:cubicBezTo>
                  <a:cubicBezTo>
                    <a:pt x="63779" y="15177"/>
                    <a:pt x="65684" y="5652"/>
                    <a:pt x="76161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7" name="Полилиния: фигура 466">
              <a:extLst>
                <a:ext uri="{FF2B5EF4-FFF2-40B4-BE49-F238E27FC236}">
                  <a16:creationId xmlns="" xmlns:a16="http://schemas.microsoft.com/office/drawing/2014/main" id="{310ECC5B-E7F4-4523-847B-065644306F0A}"/>
                </a:ext>
              </a:extLst>
            </p:cNvPr>
            <p:cNvSpPr/>
            <p:nvPr/>
          </p:nvSpPr>
          <p:spPr>
            <a:xfrm>
              <a:off x="371089" y="3643135"/>
              <a:ext cx="83252" cy="80156"/>
            </a:xfrm>
            <a:custGeom>
              <a:avLst/>
              <a:gdLst>
                <a:gd name="connsiteX0" fmla="*/ 83253 w 83252"/>
                <a:gd name="connsiteY0" fmla="*/ 79443 h 80156"/>
                <a:gd name="connsiteX1" fmla="*/ 62679 w 83252"/>
                <a:gd name="connsiteY1" fmla="*/ 67505 h 80156"/>
                <a:gd name="connsiteX2" fmla="*/ 24198 w 83252"/>
                <a:gd name="connsiteY2" fmla="*/ 53154 h 80156"/>
                <a:gd name="connsiteX3" fmla="*/ 2100 w 83252"/>
                <a:gd name="connsiteY3" fmla="*/ 46232 h 80156"/>
                <a:gd name="connsiteX4" fmla="*/ 8577 w 83252"/>
                <a:gd name="connsiteY4" fmla="*/ 24261 h 80156"/>
                <a:gd name="connsiteX5" fmla="*/ 60583 w 83252"/>
                <a:gd name="connsiteY5" fmla="*/ 9847 h 80156"/>
                <a:gd name="connsiteX6" fmla="*/ 83189 w 83252"/>
                <a:gd name="connsiteY6" fmla="*/ 79443 h 8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252" h="80156">
                  <a:moveTo>
                    <a:pt x="83253" y="79443"/>
                  </a:moveTo>
                  <a:cubicBezTo>
                    <a:pt x="69664" y="82681"/>
                    <a:pt x="66171" y="74236"/>
                    <a:pt x="62679" y="67505"/>
                  </a:cubicBezTo>
                  <a:cubicBezTo>
                    <a:pt x="53662" y="49979"/>
                    <a:pt x="43756" y="38676"/>
                    <a:pt x="24198" y="53154"/>
                  </a:cubicBezTo>
                  <a:cubicBezTo>
                    <a:pt x="15498" y="59504"/>
                    <a:pt x="6926" y="56265"/>
                    <a:pt x="2100" y="46232"/>
                  </a:cubicBezTo>
                  <a:cubicBezTo>
                    <a:pt x="-2536" y="36580"/>
                    <a:pt x="893" y="21086"/>
                    <a:pt x="8577" y="24261"/>
                  </a:cubicBezTo>
                  <a:cubicBezTo>
                    <a:pt x="31500" y="33723"/>
                    <a:pt x="39184" y="-21777"/>
                    <a:pt x="60583" y="9847"/>
                  </a:cubicBezTo>
                  <a:cubicBezTo>
                    <a:pt x="73410" y="28769"/>
                    <a:pt x="75950" y="55757"/>
                    <a:pt x="83189" y="79443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8" name="Полилиния: фигура 467">
              <a:extLst>
                <a:ext uri="{FF2B5EF4-FFF2-40B4-BE49-F238E27FC236}">
                  <a16:creationId xmlns="" xmlns:a16="http://schemas.microsoft.com/office/drawing/2014/main" id="{8727F758-E333-4FB8-BF9A-79C58F34F23D}"/>
                </a:ext>
              </a:extLst>
            </p:cNvPr>
            <p:cNvSpPr/>
            <p:nvPr/>
          </p:nvSpPr>
          <p:spPr>
            <a:xfrm>
              <a:off x="296338" y="1818495"/>
              <a:ext cx="29558" cy="34516"/>
            </a:xfrm>
            <a:custGeom>
              <a:avLst/>
              <a:gdLst>
                <a:gd name="connsiteX0" fmla="*/ 29480 w 29558"/>
                <a:gd name="connsiteY0" fmla="*/ 17997 h 34516"/>
                <a:gd name="connsiteX1" fmla="*/ 17669 w 29558"/>
                <a:gd name="connsiteY1" fmla="*/ 34507 h 34516"/>
                <a:gd name="connsiteX2" fmla="*/ 143 w 29558"/>
                <a:gd name="connsiteY2" fmla="*/ 16854 h 34516"/>
                <a:gd name="connsiteX3" fmla="*/ 12462 w 29558"/>
                <a:gd name="connsiteY3" fmla="*/ 27 h 34516"/>
                <a:gd name="connsiteX4" fmla="*/ 29480 w 29558"/>
                <a:gd name="connsiteY4" fmla="*/ 17997 h 3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558" h="34516">
                  <a:moveTo>
                    <a:pt x="29480" y="17997"/>
                  </a:moveTo>
                  <a:cubicBezTo>
                    <a:pt x="30051" y="27268"/>
                    <a:pt x="27638" y="34825"/>
                    <a:pt x="17669" y="34507"/>
                  </a:cubicBezTo>
                  <a:cubicBezTo>
                    <a:pt x="7699" y="34190"/>
                    <a:pt x="1286" y="27395"/>
                    <a:pt x="143" y="16854"/>
                  </a:cubicBezTo>
                  <a:cubicBezTo>
                    <a:pt x="-873" y="7647"/>
                    <a:pt x="3572" y="471"/>
                    <a:pt x="12462" y="27"/>
                  </a:cubicBezTo>
                  <a:cubicBezTo>
                    <a:pt x="23257" y="-545"/>
                    <a:pt x="27321" y="8155"/>
                    <a:pt x="29480" y="179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69" name="Полилиния: фигура 468">
              <a:extLst>
                <a:ext uri="{FF2B5EF4-FFF2-40B4-BE49-F238E27FC236}">
                  <a16:creationId xmlns="" xmlns:a16="http://schemas.microsoft.com/office/drawing/2014/main" id="{EF2AF71D-630E-4003-95C0-8815F89069B5}"/>
                </a:ext>
              </a:extLst>
            </p:cNvPr>
            <p:cNvSpPr/>
            <p:nvPr/>
          </p:nvSpPr>
          <p:spPr>
            <a:xfrm>
              <a:off x="2318819" y="2828557"/>
              <a:ext cx="1819941" cy="2049586"/>
            </a:xfrm>
            <a:custGeom>
              <a:avLst/>
              <a:gdLst>
                <a:gd name="connsiteX0" fmla="*/ 577606 w 1819941"/>
                <a:gd name="connsiteY0" fmla="*/ 740413 h 2049586"/>
                <a:gd name="connsiteX1" fmla="*/ 484324 w 1819941"/>
                <a:gd name="connsiteY1" fmla="*/ 599125 h 2049586"/>
                <a:gd name="connsiteX2" fmla="*/ 452891 w 1819941"/>
                <a:gd name="connsiteY2" fmla="*/ 587568 h 2049586"/>
                <a:gd name="connsiteX3" fmla="*/ 415300 w 1819941"/>
                <a:gd name="connsiteY3" fmla="*/ 613286 h 2049586"/>
                <a:gd name="connsiteX4" fmla="*/ 466925 w 1819941"/>
                <a:gd name="connsiteY4" fmla="*/ 625287 h 2049586"/>
                <a:gd name="connsiteX5" fmla="*/ 427174 w 1819941"/>
                <a:gd name="connsiteY5" fmla="*/ 668849 h 2049586"/>
                <a:gd name="connsiteX6" fmla="*/ 388693 w 1819941"/>
                <a:gd name="connsiteY6" fmla="*/ 633797 h 2049586"/>
                <a:gd name="connsiteX7" fmla="*/ 318589 w 1819941"/>
                <a:gd name="connsiteY7" fmla="*/ 527370 h 2049586"/>
                <a:gd name="connsiteX8" fmla="*/ 301127 w 1819941"/>
                <a:gd name="connsiteY8" fmla="*/ 472823 h 2049586"/>
                <a:gd name="connsiteX9" fmla="*/ 289633 w 1819941"/>
                <a:gd name="connsiteY9" fmla="*/ 450471 h 2049586"/>
                <a:gd name="connsiteX10" fmla="*/ 238769 w 1819941"/>
                <a:gd name="connsiteY10" fmla="*/ 394972 h 2049586"/>
                <a:gd name="connsiteX11" fmla="*/ 213941 w 1819941"/>
                <a:gd name="connsiteY11" fmla="*/ 354395 h 2049586"/>
                <a:gd name="connsiteX12" fmla="*/ 186001 w 1819941"/>
                <a:gd name="connsiteY12" fmla="*/ 339346 h 2049586"/>
                <a:gd name="connsiteX13" fmla="*/ 190001 w 1819941"/>
                <a:gd name="connsiteY13" fmla="*/ 368048 h 2049586"/>
                <a:gd name="connsiteX14" fmla="*/ 187398 w 1819941"/>
                <a:gd name="connsiteY14" fmla="*/ 386399 h 2049586"/>
                <a:gd name="connsiteX15" fmla="*/ 171460 w 1819941"/>
                <a:gd name="connsiteY15" fmla="*/ 379414 h 2049586"/>
                <a:gd name="connsiteX16" fmla="*/ 161490 w 1819941"/>
                <a:gd name="connsiteY16" fmla="*/ 321312 h 2049586"/>
                <a:gd name="connsiteX17" fmla="*/ 156854 w 1819941"/>
                <a:gd name="connsiteY17" fmla="*/ 292800 h 2049586"/>
                <a:gd name="connsiteX18" fmla="*/ 143456 w 1819941"/>
                <a:gd name="connsiteY18" fmla="*/ 257938 h 2049586"/>
                <a:gd name="connsiteX19" fmla="*/ 246771 w 1819941"/>
                <a:gd name="connsiteY19" fmla="*/ 274639 h 2049586"/>
                <a:gd name="connsiteX20" fmla="*/ 193050 w 1819941"/>
                <a:gd name="connsiteY20" fmla="*/ 218632 h 2049586"/>
                <a:gd name="connsiteX21" fmla="*/ 132407 w 1819941"/>
                <a:gd name="connsiteY21" fmla="*/ 164720 h 2049586"/>
                <a:gd name="connsiteX22" fmla="*/ 108849 w 1819941"/>
                <a:gd name="connsiteY22" fmla="*/ 148845 h 2049586"/>
                <a:gd name="connsiteX23" fmla="*/ 85798 w 1819941"/>
                <a:gd name="connsiteY23" fmla="*/ 180150 h 2049586"/>
                <a:gd name="connsiteX24" fmla="*/ 96784 w 1819941"/>
                <a:gd name="connsiteY24" fmla="*/ 278068 h 2049586"/>
                <a:gd name="connsiteX25" fmla="*/ 99260 w 1819941"/>
                <a:gd name="connsiteY25" fmla="*/ 378208 h 2049586"/>
                <a:gd name="connsiteX26" fmla="*/ 78369 w 1819941"/>
                <a:gd name="connsiteY26" fmla="*/ 371858 h 2049586"/>
                <a:gd name="connsiteX27" fmla="*/ 24711 w 1819941"/>
                <a:gd name="connsiteY27" fmla="*/ 336996 h 2049586"/>
                <a:gd name="connsiteX28" fmla="*/ 44713 w 1819941"/>
                <a:gd name="connsiteY28" fmla="*/ 261748 h 2049586"/>
                <a:gd name="connsiteX29" fmla="*/ 44396 w 1819941"/>
                <a:gd name="connsiteY29" fmla="*/ 229871 h 2049586"/>
                <a:gd name="connsiteX30" fmla="*/ 962 w 1819941"/>
                <a:gd name="connsiteY30" fmla="*/ 96393 h 2049586"/>
                <a:gd name="connsiteX31" fmla="*/ 6677 w 1819941"/>
                <a:gd name="connsiteY31" fmla="*/ 70739 h 2049586"/>
                <a:gd name="connsiteX32" fmla="*/ 27505 w 1819941"/>
                <a:gd name="connsiteY32" fmla="*/ 76772 h 2049586"/>
                <a:gd name="connsiteX33" fmla="*/ 123962 w 1819941"/>
                <a:gd name="connsiteY33" fmla="*/ 106934 h 2049586"/>
                <a:gd name="connsiteX34" fmla="*/ 133994 w 1819941"/>
                <a:gd name="connsiteY34" fmla="*/ 111062 h 2049586"/>
                <a:gd name="connsiteX35" fmla="*/ 262963 w 1819941"/>
                <a:gd name="connsiteY35" fmla="*/ 233364 h 2049586"/>
                <a:gd name="connsiteX36" fmla="*/ 291284 w 1819941"/>
                <a:gd name="connsiteY36" fmla="*/ 242444 h 2049586"/>
                <a:gd name="connsiteX37" fmla="*/ 288427 w 1819941"/>
                <a:gd name="connsiteY37" fmla="*/ 210249 h 2049586"/>
                <a:gd name="connsiteX38" fmla="*/ 286204 w 1819941"/>
                <a:gd name="connsiteY38" fmla="*/ 206947 h 2049586"/>
                <a:gd name="connsiteX39" fmla="*/ 255915 w 1819941"/>
                <a:gd name="connsiteY39" fmla="*/ 169292 h 2049586"/>
                <a:gd name="connsiteX40" fmla="*/ 328749 w 1819941"/>
                <a:gd name="connsiteY40" fmla="*/ 131954 h 2049586"/>
                <a:gd name="connsiteX41" fmla="*/ 394408 w 1819941"/>
                <a:gd name="connsiteY41" fmla="*/ 118555 h 2049586"/>
                <a:gd name="connsiteX42" fmla="*/ 439938 w 1819941"/>
                <a:gd name="connsiteY42" fmla="*/ 125921 h 2049586"/>
                <a:gd name="connsiteX43" fmla="*/ 529600 w 1819941"/>
                <a:gd name="connsiteY43" fmla="*/ 226887 h 2049586"/>
                <a:gd name="connsiteX44" fmla="*/ 536775 w 1819941"/>
                <a:gd name="connsiteY44" fmla="*/ 282005 h 2049586"/>
                <a:gd name="connsiteX45" fmla="*/ 530298 w 1819941"/>
                <a:gd name="connsiteY45" fmla="*/ 326900 h 2049586"/>
                <a:gd name="connsiteX46" fmla="*/ 540331 w 1819941"/>
                <a:gd name="connsiteY46" fmla="*/ 382780 h 2049586"/>
                <a:gd name="connsiteX47" fmla="*/ 581733 w 1819941"/>
                <a:gd name="connsiteY47" fmla="*/ 424690 h 2049586"/>
                <a:gd name="connsiteX48" fmla="*/ 674316 w 1819941"/>
                <a:gd name="connsiteY48" fmla="*/ 466283 h 2049586"/>
                <a:gd name="connsiteX49" fmla="*/ 731593 w 1819941"/>
                <a:gd name="connsiteY49" fmla="*/ 504891 h 2049586"/>
                <a:gd name="connsiteX50" fmla="*/ 762962 w 1819941"/>
                <a:gd name="connsiteY50" fmla="*/ 531371 h 2049586"/>
                <a:gd name="connsiteX51" fmla="*/ 851925 w 1819941"/>
                <a:gd name="connsiteY51" fmla="*/ 426595 h 2049586"/>
                <a:gd name="connsiteX52" fmla="*/ 793061 w 1819941"/>
                <a:gd name="connsiteY52" fmla="*/ 405005 h 2049586"/>
                <a:gd name="connsiteX53" fmla="*/ 597862 w 1819941"/>
                <a:gd name="connsiteY53" fmla="*/ 318899 h 2049586"/>
                <a:gd name="connsiteX54" fmla="*/ 598243 w 1819941"/>
                <a:gd name="connsiteY54" fmla="*/ 245937 h 2049586"/>
                <a:gd name="connsiteX55" fmla="*/ 681682 w 1819941"/>
                <a:gd name="connsiteY55" fmla="*/ 224220 h 2049586"/>
                <a:gd name="connsiteX56" fmla="*/ 802840 w 1819941"/>
                <a:gd name="connsiteY56" fmla="*/ 234126 h 2049586"/>
                <a:gd name="connsiteX57" fmla="*/ 836050 w 1819941"/>
                <a:gd name="connsiteY57" fmla="*/ 210313 h 2049586"/>
                <a:gd name="connsiteX58" fmla="*/ 882977 w 1819941"/>
                <a:gd name="connsiteY58" fmla="*/ 171578 h 2049586"/>
                <a:gd name="connsiteX59" fmla="*/ 994420 w 1819941"/>
                <a:gd name="connsiteY59" fmla="*/ 154687 h 2049586"/>
                <a:gd name="connsiteX60" fmla="*/ 1086876 w 1819941"/>
                <a:gd name="connsiteY60" fmla="*/ 181293 h 2049586"/>
                <a:gd name="connsiteX61" fmla="*/ 1157233 w 1819941"/>
                <a:gd name="connsiteY61" fmla="*/ 218124 h 2049586"/>
                <a:gd name="connsiteX62" fmla="*/ 1087320 w 1819941"/>
                <a:gd name="connsiteY62" fmla="*/ 171387 h 2049586"/>
                <a:gd name="connsiteX63" fmla="*/ 1011374 w 1819941"/>
                <a:gd name="connsiteY63" fmla="*/ 19812 h 2049586"/>
                <a:gd name="connsiteX64" fmla="*/ 1037409 w 1819941"/>
                <a:gd name="connsiteY64" fmla="*/ 0 h 2049586"/>
                <a:gd name="connsiteX65" fmla="*/ 1065222 w 1819941"/>
                <a:gd name="connsiteY65" fmla="*/ 22924 h 2049586"/>
                <a:gd name="connsiteX66" fmla="*/ 1134374 w 1819941"/>
                <a:gd name="connsiteY66" fmla="*/ 74232 h 2049586"/>
                <a:gd name="connsiteX67" fmla="*/ 1213431 w 1819941"/>
                <a:gd name="connsiteY67" fmla="*/ 77089 h 2049586"/>
                <a:gd name="connsiteX68" fmla="*/ 1331033 w 1819941"/>
                <a:gd name="connsiteY68" fmla="*/ 92456 h 2049586"/>
                <a:gd name="connsiteX69" fmla="*/ 1360942 w 1819941"/>
                <a:gd name="connsiteY69" fmla="*/ 107442 h 2049586"/>
                <a:gd name="connsiteX70" fmla="*/ 1428252 w 1819941"/>
                <a:gd name="connsiteY70" fmla="*/ 116523 h 2049586"/>
                <a:gd name="connsiteX71" fmla="*/ 1489212 w 1819941"/>
                <a:gd name="connsiteY71" fmla="*/ 95250 h 2049586"/>
                <a:gd name="connsiteX72" fmla="*/ 1526232 w 1819941"/>
                <a:gd name="connsiteY72" fmla="*/ 109665 h 2049586"/>
                <a:gd name="connsiteX73" fmla="*/ 1521914 w 1819941"/>
                <a:gd name="connsiteY73" fmla="*/ 149924 h 2049586"/>
                <a:gd name="connsiteX74" fmla="*/ 1526677 w 1819941"/>
                <a:gd name="connsiteY74" fmla="*/ 210186 h 2049586"/>
                <a:gd name="connsiteX75" fmla="*/ 1488323 w 1819941"/>
                <a:gd name="connsiteY75" fmla="*/ 260542 h 2049586"/>
                <a:gd name="connsiteX76" fmla="*/ 1451112 w 1819941"/>
                <a:gd name="connsiteY76" fmla="*/ 250572 h 2049586"/>
                <a:gd name="connsiteX77" fmla="*/ 1374340 w 1819941"/>
                <a:gd name="connsiteY77" fmla="*/ 248540 h 2049586"/>
                <a:gd name="connsiteX78" fmla="*/ 1325127 w 1819941"/>
                <a:gd name="connsiteY78" fmla="*/ 260605 h 2049586"/>
                <a:gd name="connsiteX79" fmla="*/ 1213240 w 1819941"/>
                <a:gd name="connsiteY79" fmla="*/ 288609 h 2049586"/>
                <a:gd name="connsiteX80" fmla="*/ 1201176 w 1819941"/>
                <a:gd name="connsiteY80" fmla="*/ 336171 h 2049586"/>
                <a:gd name="connsiteX81" fmla="*/ 1288171 w 1819941"/>
                <a:gd name="connsiteY81" fmla="*/ 394527 h 2049586"/>
                <a:gd name="connsiteX82" fmla="*/ 1384945 w 1819941"/>
                <a:gd name="connsiteY82" fmla="*/ 393765 h 2049586"/>
                <a:gd name="connsiteX83" fmla="*/ 1444952 w 1819941"/>
                <a:gd name="connsiteY83" fmla="*/ 417578 h 2049586"/>
                <a:gd name="connsiteX84" fmla="*/ 1447492 w 1819941"/>
                <a:gd name="connsiteY84" fmla="*/ 421642 h 2049586"/>
                <a:gd name="connsiteX85" fmla="*/ 1449397 w 1819941"/>
                <a:gd name="connsiteY85" fmla="*/ 409958 h 2049586"/>
                <a:gd name="connsiteX86" fmla="*/ 1444508 w 1819941"/>
                <a:gd name="connsiteY86" fmla="*/ 378398 h 2049586"/>
                <a:gd name="connsiteX87" fmla="*/ 1504007 w 1819941"/>
                <a:gd name="connsiteY87" fmla="*/ 286323 h 2049586"/>
                <a:gd name="connsiteX88" fmla="*/ 1514358 w 1819941"/>
                <a:gd name="connsiteY88" fmla="*/ 350585 h 2049586"/>
                <a:gd name="connsiteX89" fmla="*/ 1526423 w 1819941"/>
                <a:gd name="connsiteY89" fmla="*/ 456440 h 2049586"/>
                <a:gd name="connsiteX90" fmla="*/ 1528772 w 1819941"/>
                <a:gd name="connsiteY90" fmla="*/ 495937 h 2049586"/>
                <a:gd name="connsiteX91" fmla="*/ 1468955 w 1819941"/>
                <a:gd name="connsiteY91" fmla="*/ 678183 h 2049586"/>
                <a:gd name="connsiteX92" fmla="*/ 1465145 w 1819941"/>
                <a:gd name="connsiteY92" fmla="*/ 701742 h 2049586"/>
                <a:gd name="connsiteX93" fmla="*/ 1543885 w 1819941"/>
                <a:gd name="connsiteY93" fmla="*/ 892052 h 2049586"/>
                <a:gd name="connsiteX94" fmla="*/ 1592272 w 1819941"/>
                <a:gd name="connsiteY94" fmla="*/ 1071250 h 2049586"/>
                <a:gd name="connsiteX95" fmla="*/ 1606369 w 1819941"/>
                <a:gd name="connsiteY95" fmla="*/ 1273118 h 2049586"/>
                <a:gd name="connsiteX96" fmla="*/ 1618752 w 1819941"/>
                <a:gd name="connsiteY96" fmla="*/ 1324045 h 2049586"/>
                <a:gd name="connsiteX97" fmla="*/ 1684220 w 1819941"/>
                <a:gd name="connsiteY97" fmla="*/ 1320298 h 2049586"/>
                <a:gd name="connsiteX98" fmla="*/ 1706382 w 1819941"/>
                <a:gd name="connsiteY98" fmla="*/ 1305058 h 2049586"/>
                <a:gd name="connsiteX99" fmla="*/ 1728289 w 1819941"/>
                <a:gd name="connsiteY99" fmla="*/ 1314266 h 2049586"/>
                <a:gd name="connsiteX100" fmla="*/ 1719145 w 1819941"/>
                <a:gd name="connsiteY100" fmla="*/ 1402658 h 2049586"/>
                <a:gd name="connsiteX101" fmla="*/ 1719526 w 1819941"/>
                <a:gd name="connsiteY101" fmla="*/ 1527373 h 2049586"/>
                <a:gd name="connsiteX102" fmla="*/ 1721685 w 1819941"/>
                <a:gd name="connsiteY102" fmla="*/ 1567251 h 2049586"/>
                <a:gd name="connsiteX103" fmla="*/ 1778771 w 1819941"/>
                <a:gd name="connsiteY103" fmla="*/ 1650182 h 2049586"/>
                <a:gd name="connsiteX104" fmla="*/ 1819856 w 1819941"/>
                <a:gd name="connsiteY104" fmla="*/ 1738638 h 2049586"/>
                <a:gd name="connsiteX105" fmla="*/ 1818205 w 1819941"/>
                <a:gd name="connsiteY105" fmla="*/ 1750449 h 2049586"/>
                <a:gd name="connsiteX106" fmla="*/ 1689046 w 1819941"/>
                <a:gd name="connsiteY106" fmla="*/ 1720033 h 2049586"/>
                <a:gd name="connsiteX107" fmla="*/ 1665869 w 1819941"/>
                <a:gd name="connsiteY107" fmla="*/ 1746512 h 2049586"/>
                <a:gd name="connsiteX108" fmla="*/ 1610624 w 1819941"/>
                <a:gd name="connsiteY108" fmla="*/ 1749116 h 2049586"/>
                <a:gd name="connsiteX109" fmla="*/ 1581477 w 1819941"/>
                <a:gd name="connsiteY109" fmla="*/ 1741686 h 2049586"/>
                <a:gd name="connsiteX110" fmla="*/ 1578810 w 1819941"/>
                <a:gd name="connsiteY110" fmla="*/ 1774897 h 2049586"/>
                <a:gd name="connsiteX111" fmla="*/ 1573921 w 1819941"/>
                <a:gd name="connsiteY111" fmla="*/ 1854209 h 2049586"/>
                <a:gd name="connsiteX112" fmla="*/ 1581414 w 1819941"/>
                <a:gd name="connsiteY112" fmla="*/ 1874275 h 2049586"/>
                <a:gd name="connsiteX113" fmla="*/ 1640913 w 1819941"/>
                <a:gd name="connsiteY113" fmla="*/ 1873894 h 2049586"/>
                <a:gd name="connsiteX114" fmla="*/ 1731464 w 1819941"/>
                <a:gd name="connsiteY114" fmla="*/ 1886213 h 2049586"/>
                <a:gd name="connsiteX115" fmla="*/ 1730067 w 1819941"/>
                <a:gd name="connsiteY115" fmla="*/ 1935616 h 2049586"/>
                <a:gd name="connsiteX116" fmla="*/ 1615831 w 1819941"/>
                <a:gd name="connsiteY116" fmla="*/ 2029914 h 2049586"/>
                <a:gd name="connsiteX117" fmla="*/ 1537916 w 1819941"/>
                <a:gd name="connsiteY117" fmla="*/ 1997085 h 2049586"/>
                <a:gd name="connsiteX118" fmla="*/ 1465526 w 1819941"/>
                <a:gd name="connsiteY118" fmla="*/ 1915360 h 2049586"/>
                <a:gd name="connsiteX119" fmla="*/ 1365768 w 1819941"/>
                <a:gd name="connsiteY119" fmla="*/ 1885070 h 2049586"/>
                <a:gd name="connsiteX120" fmla="*/ 1339098 w 1819941"/>
                <a:gd name="connsiteY120" fmla="*/ 1861829 h 2049586"/>
                <a:gd name="connsiteX121" fmla="*/ 1348114 w 1819941"/>
                <a:gd name="connsiteY121" fmla="*/ 1900691 h 2049586"/>
                <a:gd name="connsiteX122" fmla="*/ 1308808 w 1819941"/>
                <a:gd name="connsiteY122" fmla="*/ 1915487 h 2049586"/>
                <a:gd name="connsiteX123" fmla="*/ 1238640 w 1819941"/>
                <a:gd name="connsiteY123" fmla="*/ 1852494 h 2049586"/>
                <a:gd name="connsiteX124" fmla="*/ 1123071 w 1819941"/>
                <a:gd name="connsiteY124" fmla="*/ 1746005 h 2049586"/>
                <a:gd name="connsiteX125" fmla="*/ 1008136 w 1819941"/>
                <a:gd name="connsiteY125" fmla="*/ 1685616 h 2049586"/>
                <a:gd name="connsiteX126" fmla="*/ 999372 w 1819941"/>
                <a:gd name="connsiteY126" fmla="*/ 1664343 h 2049586"/>
                <a:gd name="connsiteX127" fmla="*/ 1105037 w 1819941"/>
                <a:gd name="connsiteY127" fmla="*/ 1587254 h 2049586"/>
                <a:gd name="connsiteX128" fmla="*/ 1181999 w 1819941"/>
                <a:gd name="connsiteY128" fmla="*/ 1570617 h 2049586"/>
                <a:gd name="connsiteX129" fmla="*/ 1284043 w 1819941"/>
                <a:gd name="connsiteY129" fmla="*/ 1532072 h 2049586"/>
                <a:gd name="connsiteX130" fmla="*/ 1363164 w 1819941"/>
                <a:gd name="connsiteY130" fmla="*/ 1503878 h 2049586"/>
                <a:gd name="connsiteX131" fmla="*/ 1261056 w 1819941"/>
                <a:gd name="connsiteY131" fmla="*/ 1537025 h 2049586"/>
                <a:gd name="connsiteX132" fmla="*/ 1230767 w 1819941"/>
                <a:gd name="connsiteY132" fmla="*/ 1543692 h 2049586"/>
                <a:gd name="connsiteX133" fmla="*/ 1090876 w 1819941"/>
                <a:gd name="connsiteY133" fmla="*/ 1543121 h 2049586"/>
                <a:gd name="connsiteX134" fmla="*/ 1062238 w 1819941"/>
                <a:gd name="connsiteY134" fmla="*/ 1536009 h 2049586"/>
                <a:gd name="connsiteX135" fmla="*/ 1093289 w 1819941"/>
                <a:gd name="connsiteY135" fmla="*/ 1476191 h 2049586"/>
                <a:gd name="connsiteX136" fmla="*/ 1149550 w 1819941"/>
                <a:gd name="connsiteY136" fmla="*/ 1480002 h 2049586"/>
                <a:gd name="connsiteX137" fmla="*/ 1190190 w 1819941"/>
                <a:gd name="connsiteY137" fmla="*/ 1487495 h 2049586"/>
                <a:gd name="connsiteX138" fmla="*/ 1340240 w 1819941"/>
                <a:gd name="connsiteY138" fmla="*/ 1435615 h 2049586"/>
                <a:gd name="connsiteX139" fmla="*/ 1433903 w 1819941"/>
                <a:gd name="connsiteY139" fmla="*/ 1420819 h 2049586"/>
                <a:gd name="connsiteX140" fmla="*/ 1475178 w 1819941"/>
                <a:gd name="connsiteY140" fmla="*/ 1424058 h 2049586"/>
                <a:gd name="connsiteX141" fmla="*/ 1517533 w 1819941"/>
                <a:gd name="connsiteY141" fmla="*/ 1413072 h 2049586"/>
                <a:gd name="connsiteX142" fmla="*/ 1499752 w 1819941"/>
                <a:gd name="connsiteY142" fmla="*/ 1377195 h 2049586"/>
                <a:gd name="connsiteX143" fmla="*/ 1492831 w 1819941"/>
                <a:gd name="connsiteY143" fmla="*/ 1328172 h 2049586"/>
                <a:gd name="connsiteX144" fmla="*/ 1493911 w 1819941"/>
                <a:gd name="connsiteY144" fmla="*/ 1325505 h 2049586"/>
                <a:gd name="connsiteX145" fmla="*/ 1492640 w 1819941"/>
                <a:gd name="connsiteY145" fmla="*/ 1329316 h 2049586"/>
                <a:gd name="connsiteX146" fmla="*/ 1442285 w 1819941"/>
                <a:gd name="connsiteY146" fmla="*/ 1386466 h 2049586"/>
                <a:gd name="connsiteX147" fmla="*/ 1424696 w 1819941"/>
                <a:gd name="connsiteY147" fmla="*/ 1400817 h 2049586"/>
                <a:gd name="connsiteX148" fmla="*/ 1258389 w 1819941"/>
                <a:gd name="connsiteY148" fmla="*/ 1413898 h 2049586"/>
                <a:gd name="connsiteX149" fmla="*/ 1247086 w 1819941"/>
                <a:gd name="connsiteY149" fmla="*/ 1412437 h 2049586"/>
                <a:gd name="connsiteX150" fmla="*/ 1048140 w 1819941"/>
                <a:gd name="connsiteY150" fmla="*/ 1371924 h 2049586"/>
                <a:gd name="connsiteX151" fmla="*/ 961844 w 1819941"/>
                <a:gd name="connsiteY151" fmla="*/ 1378909 h 2049586"/>
                <a:gd name="connsiteX152" fmla="*/ 929650 w 1819941"/>
                <a:gd name="connsiteY152" fmla="*/ 1380179 h 2049586"/>
                <a:gd name="connsiteX153" fmla="*/ 773947 w 1819941"/>
                <a:gd name="connsiteY153" fmla="*/ 1333824 h 2049586"/>
                <a:gd name="connsiteX154" fmla="*/ 650186 w 1819941"/>
                <a:gd name="connsiteY154" fmla="*/ 1216920 h 2049586"/>
                <a:gd name="connsiteX155" fmla="*/ 650821 w 1819941"/>
                <a:gd name="connsiteY155" fmla="*/ 1165040 h 2049586"/>
                <a:gd name="connsiteX156" fmla="*/ 700859 w 1819941"/>
                <a:gd name="connsiteY156" fmla="*/ 1165104 h 2049586"/>
                <a:gd name="connsiteX157" fmla="*/ 771916 w 1819941"/>
                <a:gd name="connsiteY157" fmla="*/ 1187646 h 2049586"/>
                <a:gd name="connsiteX158" fmla="*/ 847100 w 1819941"/>
                <a:gd name="connsiteY158" fmla="*/ 1188091 h 2049586"/>
                <a:gd name="connsiteX159" fmla="*/ 871928 w 1819941"/>
                <a:gd name="connsiteY159" fmla="*/ 1197425 h 2049586"/>
                <a:gd name="connsiteX160" fmla="*/ 998991 w 1819941"/>
                <a:gd name="connsiteY160" fmla="*/ 1267339 h 2049586"/>
                <a:gd name="connsiteX161" fmla="*/ 1052967 w 1819941"/>
                <a:gd name="connsiteY161" fmla="*/ 1285183 h 2049586"/>
                <a:gd name="connsiteX162" fmla="*/ 1138057 w 1819941"/>
                <a:gd name="connsiteY162" fmla="*/ 1329506 h 2049586"/>
                <a:gd name="connsiteX163" fmla="*/ 1198826 w 1819941"/>
                <a:gd name="connsiteY163" fmla="*/ 1324680 h 2049586"/>
                <a:gd name="connsiteX164" fmla="*/ 1163202 w 1819941"/>
                <a:gd name="connsiteY164" fmla="*/ 1278960 h 2049586"/>
                <a:gd name="connsiteX165" fmla="*/ 1142883 w 1819941"/>
                <a:gd name="connsiteY165" fmla="*/ 1268038 h 2049586"/>
                <a:gd name="connsiteX166" fmla="*/ 1116467 w 1819941"/>
                <a:gd name="connsiteY166" fmla="*/ 1218253 h 2049586"/>
                <a:gd name="connsiteX167" fmla="*/ 1110498 w 1819941"/>
                <a:gd name="connsiteY167" fmla="*/ 1180661 h 2049586"/>
                <a:gd name="connsiteX168" fmla="*/ 1106180 w 1819941"/>
                <a:gd name="connsiteY168" fmla="*/ 1188408 h 2049586"/>
                <a:gd name="connsiteX169" fmla="*/ 1088273 w 1819941"/>
                <a:gd name="connsiteY169" fmla="*/ 1246066 h 2049586"/>
                <a:gd name="connsiteX170" fmla="*/ 1028709 w 1819941"/>
                <a:gd name="connsiteY170" fmla="*/ 1216729 h 2049586"/>
                <a:gd name="connsiteX171" fmla="*/ 1001722 w 1819941"/>
                <a:gd name="connsiteY171" fmla="*/ 1132972 h 2049586"/>
                <a:gd name="connsiteX172" fmla="*/ 979180 w 1819941"/>
                <a:gd name="connsiteY172" fmla="*/ 1094110 h 2049586"/>
                <a:gd name="connsiteX173" fmla="*/ 789822 w 1819941"/>
                <a:gd name="connsiteY173" fmla="*/ 959426 h 2049586"/>
                <a:gd name="connsiteX174" fmla="*/ 714575 w 1819941"/>
                <a:gd name="connsiteY174" fmla="*/ 848174 h 2049586"/>
                <a:gd name="connsiteX175" fmla="*/ 645169 w 1819941"/>
                <a:gd name="connsiteY175" fmla="*/ 757114 h 2049586"/>
                <a:gd name="connsiteX176" fmla="*/ 605609 w 1819941"/>
                <a:gd name="connsiteY176" fmla="*/ 745938 h 2049586"/>
                <a:gd name="connsiteX177" fmla="*/ 577415 w 1819941"/>
                <a:gd name="connsiteY177" fmla="*/ 740541 h 2049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1819941" h="2049586">
                  <a:moveTo>
                    <a:pt x="577606" y="740413"/>
                  </a:moveTo>
                  <a:cubicBezTo>
                    <a:pt x="528774" y="706885"/>
                    <a:pt x="493976" y="663134"/>
                    <a:pt x="484324" y="599125"/>
                  </a:cubicBezTo>
                  <a:cubicBezTo>
                    <a:pt x="481466" y="580012"/>
                    <a:pt x="471815" y="569026"/>
                    <a:pt x="452891" y="587568"/>
                  </a:cubicBezTo>
                  <a:cubicBezTo>
                    <a:pt x="442160" y="598109"/>
                    <a:pt x="428063" y="604777"/>
                    <a:pt x="415300" y="613286"/>
                  </a:cubicBezTo>
                  <a:cubicBezTo>
                    <a:pt x="426094" y="637480"/>
                    <a:pt x="446415" y="624272"/>
                    <a:pt x="466925" y="625287"/>
                  </a:cubicBezTo>
                  <a:cubicBezTo>
                    <a:pt x="455685" y="647195"/>
                    <a:pt x="445653" y="666880"/>
                    <a:pt x="427174" y="668849"/>
                  </a:cubicBezTo>
                  <a:cubicBezTo>
                    <a:pt x="407997" y="670881"/>
                    <a:pt x="398790" y="649545"/>
                    <a:pt x="388693" y="633797"/>
                  </a:cubicBezTo>
                  <a:cubicBezTo>
                    <a:pt x="365769" y="597982"/>
                    <a:pt x="343418" y="561597"/>
                    <a:pt x="318589" y="527370"/>
                  </a:cubicBezTo>
                  <a:cubicBezTo>
                    <a:pt x="306334" y="510479"/>
                    <a:pt x="295602" y="495811"/>
                    <a:pt x="301127" y="472823"/>
                  </a:cubicBezTo>
                  <a:cubicBezTo>
                    <a:pt x="303413" y="463235"/>
                    <a:pt x="299349" y="449963"/>
                    <a:pt x="289633" y="450471"/>
                  </a:cubicBezTo>
                  <a:cubicBezTo>
                    <a:pt x="252104" y="452567"/>
                    <a:pt x="249946" y="418912"/>
                    <a:pt x="238769" y="394972"/>
                  </a:cubicBezTo>
                  <a:cubicBezTo>
                    <a:pt x="231912" y="380240"/>
                    <a:pt x="225752" y="365317"/>
                    <a:pt x="213941" y="354395"/>
                  </a:cubicBezTo>
                  <a:cubicBezTo>
                    <a:pt x="205750" y="346775"/>
                    <a:pt x="198003" y="331281"/>
                    <a:pt x="186001" y="339346"/>
                  </a:cubicBezTo>
                  <a:cubicBezTo>
                    <a:pt x="173936" y="347474"/>
                    <a:pt x="187906" y="358332"/>
                    <a:pt x="190001" y="368048"/>
                  </a:cubicBezTo>
                  <a:cubicBezTo>
                    <a:pt x="191462" y="374779"/>
                    <a:pt x="194319" y="382208"/>
                    <a:pt x="187398" y="386399"/>
                  </a:cubicBezTo>
                  <a:cubicBezTo>
                    <a:pt x="180603" y="390590"/>
                    <a:pt x="174635" y="385193"/>
                    <a:pt x="171460" y="379414"/>
                  </a:cubicBezTo>
                  <a:cubicBezTo>
                    <a:pt x="161871" y="361571"/>
                    <a:pt x="135265" y="347220"/>
                    <a:pt x="161490" y="321312"/>
                  </a:cubicBezTo>
                  <a:cubicBezTo>
                    <a:pt x="171396" y="311533"/>
                    <a:pt x="163522" y="301690"/>
                    <a:pt x="156854" y="292800"/>
                  </a:cubicBezTo>
                  <a:cubicBezTo>
                    <a:pt x="150187" y="283910"/>
                    <a:pt x="138059" y="277623"/>
                    <a:pt x="143456" y="257938"/>
                  </a:cubicBezTo>
                  <a:cubicBezTo>
                    <a:pt x="172984" y="296165"/>
                    <a:pt x="208099" y="270702"/>
                    <a:pt x="246771" y="274639"/>
                  </a:cubicBezTo>
                  <a:cubicBezTo>
                    <a:pt x="232356" y="246254"/>
                    <a:pt x="213814" y="231395"/>
                    <a:pt x="193050" y="218632"/>
                  </a:cubicBezTo>
                  <a:cubicBezTo>
                    <a:pt x="169935" y="204471"/>
                    <a:pt x="145234" y="191072"/>
                    <a:pt x="132407" y="164720"/>
                  </a:cubicBezTo>
                  <a:cubicBezTo>
                    <a:pt x="126501" y="152464"/>
                    <a:pt x="124088" y="142685"/>
                    <a:pt x="108849" y="148845"/>
                  </a:cubicBezTo>
                  <a:cubicBezTo>
                    <a:pt x="94751" y="154560"/>
                    <a:pt x="78750" y="164656"/>
                    <a:pt x="85798" y="180150"/>
                  </a:cubicBezTo>
                  <a:cubicBezTo>
                    <a:pt x="100594" y="212536"/>
                    <a:pt x="94878" y="245111"/>
                    <a:pt x="96784" y="278068"/>
                  </a:cubicBezTo>
                  <a:cubicBezTo>
                    <a:pt x="98625" y="310707"/>
                    <a:pt x="82306" y="341822"/>
                    <a:pt x="99260" y="378208"/>
                  </a:cubicBezTo>
                  <a:cubicBezTo>
                    <a:pt x="87449" y="374779"/>
                    <a:pt x="81353" y="374969"/>
                    <a:pt x="78369" y="371858"/>
                  </a:cubicBezTo>
                  <a:cubicBezTo>
                    <a:pt x="62621" y="355284"/>
                    <a:pt x="17154" y="386717"/>
                    <a:pt x="24711" y="336996"/>
                  </a:cubicBezTo>
                  <a:cubicBezTo>
                    <a:pt x="28521" y="312040"/>
                    <a:pt x="18678" y="281116"/>
                    <a:pt x="44713" y="261748"/>
                  </a:cubicBezTo>
                  <a:cubicBezTo>
                    <a:pt x="57350" y="252350"/>
                    <a:pt x="49349" y="241746"/>
                    <a:pt x="44396" y="229871"/>
                  </a:cubicBezTo>
                  <a:cubicBezTo>
                    <a:pt x="26616" y="186754"/>
                    <a:pt x="2486" y="145733"/>
                    <a:pt x="962" y="96393"/>
                  </a:cubicBezTo>
                  <a:cubicBezTo>
                    <a:pt x="708" y="87122"/>
                    <a:pt x="-3165" y="76581"/>
                    <a:pt x="6677" y="70739"/>
                  </a:cubicBezTo>
                  <a:cubicBezTo>
                    <a:pt x="14551" y="66040"/>
                    <a:pt x="21790" y="72009"/>
                    <a:pt x="27505" y="76772"/>
                  </a:cubicBezTo>
                  <a:cubicBezTo>
                    <a:pt x="56016" y="100521"/>
                    <a:pt x="81861" y="132906"/>
                    <a:pt x="123962" y="106934"/>
                  </a:cubicBezTo>
                  <a:cubicBezTo>
                    <a:pt x="125994" y="105664"/>
                    <a:pt x="132597" y="108395"/>
                    <a:pt x="133994" y="111062"/>
                  </a:cubicBezTo>
                  <a:cubicBezTo>
                    <a:pt x="163141" y="168466"/>
                    <a:pt x="245754" y="160592"/>
                    <a:pt x="262963" y="233364"/>
                  </a:cubicBezTo>
                  <a:cubicBezTo>
                    <a:pt x="265821" y="245492"/>
                    <a:pt x="279918" y="251906"/>
                    <a:pt x="291284" y="242444"/>
                  </a:cubicBezTo>
                  <a:cubicBezTo>
                    <a:pt x="303984" y="231903"/>
                    <a:pt x="294015" y="220600"/>
                    <a:pt x="288427" y="210249"/>
                  </a:cubicBezTo>
                  <a:cubicBezTo>
                    <a:pt x="287791" y="209106"/>
                    <a:pt x="286712" y="208154"/>
                    <a:pt x="286204" y="206947"/>
                  </a:cubicBezTo>
                  <a:cubicBezTo>
                    <a:pt x="279473" y="189802"/>
                    <a:pt x="245183" y="175197"/>
                    <a:pt x="255915" y="169292"/>
                  </a:cubicBezTo>
                  <a:cubicBezTo>
                    <a:pt x="278902" y="156655"/>
                    <a:pt x="292935" y="122683"/>
                    <a:pt x="328749" y="131954"/>
                  </a:cubicBezTo>
                  <a:cubicBezTo>
                    <a:pt x="348942" y="137161"/>
                    <a:pt x="374406" y="133732"/>
                    <a:pt x="394408" y="118555"/>
                  </a:cubicBezTo>
                  <a:cubicBezTo>
                    <a:pt x="412696" y="98743"/>
                    <a:pt x="427110" y="103315"/>
                    <a:pt x="439938" y="125921"/>
                  </a:cubicBezTo>
                  <a:cubicBezTo>
                    <a:pt x="462925" y="166434"/>
                    <a:pt x="500516" y="192342"/>
                    <a:pt x="529600" y="226887"/>
                  </a:cubicBezTo>
                  <a:cubicBezTo>
                    <a:pt x="545347" y="245556"/>
                    <a:pt x="556206" y="260923"/>
                    <a:pt x="536775" y="282005"/>
                  </a:cubicBezTo>
                  <a:cubicBezTo>
                    <a:pt x="523885" y="295975"/>
                    <a:pt x="524837" y="310072"/>
                    <a:pt x="530298" y="326900"/>
                  </a:cubicBezTo>
                  <a:cubicBezTo>
                    <a:pt x="536203" y="344807"/>
                    <a:pt x="541982" y="363412"/>
                    <a:pt x="540331" y="382780"/>
                  </a:cubicBezTo>
                  <a:cubicBezTo>
                    <a:pt x="537600" y="416372"/>
                    <a:pt x="554936" y="429516"/>
                    <a:pt x="581733" y="424690"/>
                  </a:cubicBezTo>
                  <a:cubicBezTo>
                    <a:pt x="621992" y="417451"/>
                    <a:pt x="651964" y="424309"/>
                    <a:pt x="674316" y="466283"/>
                  </a:cubicBezTo>
                  <a:cubicBezTo>
                    <a:pt x="684984" y="486349"/>
                    <a:pt x="710511" y="495175"/>
                    <a:pt x="731593" y="504891"/>
                  </a:cubicBezTo>
                  <a:cubicBezTo>
                    <a:pt x="743912" y="510543"/>
                    <a:pt x="756739" y="515242"/>
                    <a:pt x="762962" y="531371"/>
                  </a:cubicBezTo>
                  <a:cubicBezTo>
                    <a:pt x="746071" y="451360"/>
                    <a:pt x="761121" y="432691"/>
                    <a:pt x="851925" y="426595"/>
                  </a:cubicBezTo>
                  <a:cubicBezTo>
                    <a:pt x="830971" y="412117"/>
                    <a:pt x="811413" y="409831"/>
                    <a:pt x="793061" y="405005"/>
                  </a:cubicBezTo>
                  <a:cubicBezTo>
                    <a:pt x="723910" y="386844"/>
                    <a:pt x="657235" y="363285"/>
                    <a:pt x="597862" y="318899"/>
                  </a:cubicBezTo>
                  <a:cubicBezTo>
                    <a:pt x="563382" y="293117"/>
                    <a:pt x="562366" y="268162"/>
                    <a:pt x="598243" y="245937"/>
                  </a:cubicBezTo>
                  <a:cubicBezTo>
                    <a:pt x="624151" y="229871"/>
                    <a:pt x="651012" y="220791"/>
                    <a:pt x="681682" y="224220"/>
                  </a:cubicBezTo>
                  <a:cubicBezTo>
                    <a:pt x="721941" y="228728"/>
                    <a:pt x="762772" y="227204"/>
                    <a:pt x="802840" y="234126"/>
                  </a:cubicBezTo>
                  <a:cubicBezTo>
                    <a:pt x="822271" y="237428"/>
                    <a:pt x="834781" y="236602"/>
                    <a:pt x="836050" y="210313"/>
                  </a:cubicBezTo>
                  <a:cubicBezTo>
                    <a:pt x="837575" y="179325"/>
                    <a:pt x="855545" y="172594"/>
                    <a:pt x="882977" y="171578"/>
                  </a:cubicBezTo>
                  <a:cubicBezTo>
                    <a:pt x="920252" y="170181"/>
                    <a:pt x="958606" y="169038"/>
                    <a:pt x="994420" y="154687"/>
                  </a:cubicBezTo>
                  <a:cubicBezTo>
                    <a:pt x="1023249" y="143130"/>
                    <a:pt x="1069477" y="155449"/>
                    <a:pt x="1086876" y="181293"/>
                  </a:cubicBezTo>
                  <a:cubicBezTo>
                    <a:pt x="1101734" y="203474"/>
                    <a:pt x="1125185" y="215755"/>
                    <a:pt x="1157233" y="218124"/>
                  </a:cubicBezTo>
                  <a:cubicBezTo>
                    <a:pt x="1137104" y="193740"/>
                    <a:pt x="1118181" y="174689"/>
                    <a:pt x="1087320" y="171387"/>
                  </a:cubicBezTo>
                  <a:cubicBezTo>
                    <a:pt x="1038870" y="166117"/>
                    <a:pt x="984514" y="87503"/>
                    <a:pt x="1011374" y="19812"/>
                  </a:cubicBezTo>
                  <a:cubicBezTo>
                    <a:pt x="1016390" y="7048"/>
                    <a:pt x="1024772" y="0"/>
                    <a:pt x="1037409" y="0"/>
                  </a:cubicBezTo>
                  <a:cubicBezTo>
                    <a:pt x="1051760" y="0"/>
                    <a:pt x="1060459" y="8128"/>
                    <a:pt x="1065222" y="22924"/>
                  </a:cubicBezTo>
                  <a:cubicBezTo>
                    <a:pt x="1081986" y="75121"/>
                    <a:pt x="1082177" y="74867"/>
                    <a:pt x="1134374" y="74232"/>
                  </a:cubicBezTo>
                  <a:cubicBezTo>
                    <a:pt x="1161044" y="73914"/>
                    <a:pt x="1191777" y="64897"/>
                    <a:pt x="1213431" y="77089"/>
                  </a:cubicBezTo>
                  <a:cubicBezTo>
                    <a:pt x="1252674" y="99187"/>
                    <a:pt x="1291028" y="94425"/>
                    <a:pt x="1331033" y="92456"/>
                  </a:cubicBezTo>
                  <a:cubicBezTo>
                    <a:pt x="1342653" y="91885"/>
                    <a:pt x="1353385" y="96647"/>
                    <a:pt x="1360942" y="107442"/>
                  </a:cubicBezTo>
                  <a:cubicBezTo>
                    <a:pt x="1380373" y="135192"/>
                    <a:pt x="1404757" y="132970"/>
                    <a:pt x="1428252" y="116523"/>
                  </a:cubicBezTo>
                  <a:cubicBezTo>
                    <a:pt x="1447238" y="103188"/>
                    <a:pt x="1468574" y="100902"/>
                    <a:pt x="1489212" y="95250"/>
                  </a:cubicBezTo>
                  <a:cubicBezTo>
                    <a:pt x="1503944" y="91186"/>
                    <a:pt x="1517342" y="96076"/>
                    <a:pt x="1526232" y="109665"/>
                  </a:cubicBezTo>
                  <a:cubicBezTo>
                    <a:pt x="1535503" y="123889"/>
                    <a:pt x="1534677" y="139701"/>
                    <a:pt x="1521914" y="149924"/>
                  </a:cubicBezTo>
                  <a:cubicBezTo>
                    <a:pt x="1492259" y="173737"/>
                    <a:pt x="1536328" y="189231"/>
                    <a:pt x="1526677" y="210186"/>
                  </a:cubicBezTo>
                  <a:cubicBezTo>
                    <a:pt x="1512770" y="225934"/>
                    <a:pt x="1506611" y="248604"/>
                    <a:pt x="1488323" y="260542"/>
                  </a:cubicBezTo>
                  <a:cubicBezTo>
                    <a:pt x="1473337" y="268289"/>
                    <a:pt x="1462478" y="261431"/>
                    <a:pt x="1451112" y="250572"/>
                  </a:cubicBezTo>
                  <a:cubicBezTo>
                    <a:pt x="1426537" y="227077"/>
                    <a:pt x="1398280" y="230760"/>
                    <a:pt x="1374340" y="248540"/>
                  </a:cubicBezTo>
                  <a:cubicBezTo>
                    <a:pt x="1357894" y="260796"/>
                    <a:pt x="1343098" y="264542"/>
                    <a:pt x="1325127" y="260605"/>
                  </a:cubicBezTo>
                  <a:cubicBezTo>
                    <a:pt x="1283789" y="251652"/>
                    <a:pt x="1248165" y="269241"/>
                    <a:pt x="1213240" y="288609"/>
                  </a:cubicBezTo>
                  <a:cubicBezTo>
                    <a:pt x="1194254" y="299150"/>
                    <a:pt x="1190825" y="314834"/>
                    <a:pt x="1201176" y="336171"/>
                  </a:cubicBezTo>
                  <a:cubicBezTo>
                    <a:pt x="1219718" y="374461"/>
                    <a:pt x="1254389" y="388050"/>
                    <a:pt x="1288171" y="394527"/>
                  </a:cubicBezTo>
                  <a:cubicBezTo>
                    <a:pt x="1319158" y="400496"/>
                    <a:pt x="1352369" y="402338"/>
                    <a:pt x="1384945" y="393765"/>
                  </a:cubicBezTo>
                  <a:cubicBezTo>
                    <a:pt x="1408313" y="387606"/>
                    <a:pt x="1432951" y="386971"/>
                    <a:pt x="1444952" y="417578"/>
                  </a:cubicBezTo>
                  <a:cubicBezTo>
                    <a:pt x="1445079" y="420816"/>
                    <a:pt x="1446730" y="422912"/>
                    <a:pt x="1447492" y="421642"/>
                  </a:cubicBezTo>
                  <a:cubicBezTo>
                    <a:pt x="1449461" y="418213"/>
                    <a:pt x="1449016" y="413959"/>
                    <a:pt x="1449397" y="409958"/>
                  </a:cubicBezTo>
                  <a:cubicBezTo>
                    <a:pt x="1449651" y="399036"/>
                    <a:pt x="1447619" y="388812"/>
                    <a:pt x="1444508" y="378398"/>
                  </a:cubicBezTo>
                  <a:cubicBezTo>
                    <a:pt x="1433332" y="340489"/>
                    <a:pt x="1464446" y="292736"/>
                    <a:pt x="1504007" y="286323"/>
                  </a:cubicBezTo>
                  <a:cubicBezTo>
                    <a:pt x="1523438" y="304675"/>
                    <a:pt x="1517278" y="328297"/>
                    <a:pt x="1514358" y="350585"/>
                  </a:cubicBezTo>
                  <a:cubicBezTo>
                    <a:pt x="1509595" y="387225"/>
                    <a:pt x="1505912" y="422975"/>
                    <a:pt x="1526423" y="456440"/>
                  </a:cubicBezTo>
                  <a:cubicBezTo>
                    <a:pt x="1533534" y="468061"/>
                    <a:pt x="1533281" y="483174"/>
                    <a:pt x="1528772" y="495937"/>
                  </a:cubicBezTo>
                  <a:cubicBezTo>
                    <a:pt x="1507373" y="556136"/>
                    <a:pt x="1501150" y="622176"/>
                    <a:pt x="1468955" y="678183"/>
                  </a:cubicBezTo>
                  <a:cubicBezTo>
                    <a:pt x="1464701" y="685549"/>
                    <a:pt x="1465145" y="693614"/>
                    <a:pt x="1465145" y="701742"/>
                  </a:cubicBezTo>
                  <a:cubicBezTo>
                    <a:pt x="1503372" y="759400"/>
                    <a:pt x="1524390" y="825758"/>
                    <a:pt x="1543885" y="892052"/>
                  </a:cubicBezTo>
                  <a:cubicBezTo>
                    <a:pt x="1561411" y="951362"/>
                    <a:pt x="1589414" y="1008893"/>
                    <a:pt x="1592272" y="1071250"/>
                  </a:cubicBezTo>
                  <a:cubicBezTo>
                    <a:pt x="1595320" y="1138751"/>
                    <a:pt x="1605734" y="1205553"/>
                    <a:pt x="1606369" y="1273118"/>
                  </a:cubicBezTo>
                  <a:cubicBezTo>
                    <a:pt x="1606559" y="1291660"/>
                    <a:pt x="1598368" y="1315853"/>
                    <a:pt x="1618752" y="1324045"/>
                  </a:cubicBezTo>
                  <a:cubicBezTo>
                    <a:pt x="1639135" y="1332236"/>
                    <a:pt x="1663328" y="1337634"/>
                    <a:pt x="1684220" y="1320298"/>
                  </a:cubicBezTo>
                  <a:cubicBezTo>
                    <a:pt x="1691205" y="1314520"/>
                    <a:pt x="1696983" y="1306900"/>
                    <a:pt x="1706382" y="1305058"/>
                  </a:cubicBezTo>
                  <a:cubicBezTo>
                    <a:pt x="1714954" y="1304677"/>
                    <a:pt x="1721685" y="1309249"/>
                    <a:pt x="1728289" y="1314266"/>
                  </a:cubicBezTo>
                  <a:cubicBezTo>
                    <a:pt x="1747911" y="1346079"/>
                    <a:pt x="1725495" y="1374464"/>
                    <a:pt x="1719145" y="1402658"/>
                  </a:cubicBezTo>
                  <a:cubicBezTo>
                    <a:pt x="1709683" y="1445204"/>
                    <a:pt x="1696285" y="1485272"/>
                    <a:pt x="1719526" y="1527373"/>
                  </a:cubicBezTo>
                  <a:cubicBezTo>
                    <a:pt x="1726003" y="1539057"/>
                    <a:pt x="1719971" y="1553979"/>
                    <a:pt x="1721685" y="1567251"/>
                  </a:cubicBezTo>
                  <a:cubicBezTo>
                    <a:pt x="1730321" y="1603065"/>
                    <a:pt x="1750451" y="1629862"/>
                    <a:pt x="1778771" y="1650182"/>
                  </a:cubicBezTo>
                  <a:cubicBezTo>
                    <a:pt x="1785312" y="1683457"/>
                    <a:pt x="1804807" y="1709873"/>
                    <a:pt x="1819856" y="1738638"/>
                  </a:cubicBezTo>
                  <a:cubicBezTo>
                    <a:pt x="1820174" y="1742702"/>
                    <a:pt x="1819602" y="1746639"/>
                    <a:pt x="1818205" y="1750449"/>
                  </a:cubicBezTo>
                  <a:cubicBezTo>
                    <a:pt x="1782010" y="1775659"/>
                    <a:pt x="1713684" y="1759530"/>
                    <a:pt x="1689046" y="1720033"/>
                  </a:cubicBezTo>
                  <a:cubicBezTo>
                    <a:pt x="1681807" y="1729368"/>
                    <a:pt x="1672853" y="1736987"/>
                    <a:pt x="1665869" y="1746512"/>
                  </a:cubicBezTo>
                  <a:cubicBezTo>
                    <a:pt x="1648089" y="1770833"/>
                    <a:pt x="1630308" y="1776358"/>
                    <a:pt x="1610624" y="1749116"/>
                  </a:cubicBezTo>
                  <a:cubicBezTo>
                    <a:pt x="1602940" y="1738511"/>
                    <a:pt x="1593161" y="1731399"/>
                    <a:pt x="1581477" y="1741686"/>
                  </a:cubicBezTo>
                  <a:cubicBezTo>
                    <a:pt x="1570936" y="1751021"/>
                    <a:pt x="1571063" y="1765372"/>
                    <a:pt x="1578810" y="1774897"/>
                  </a:cubicBezTo>
                  <a:cubicBezTo>
                    <a:pt x="1602432" y="1803917"/>
                    <a:pt x="1612211" y="1828999"/>
                    <a:pt x="1573921" y="1854209"/>
                  </a:cubicBezTo>
                  <a:cubicBezTo>
                    <a:pt x="1561856" y="1862147"/>
                    <a:pt x="1573032" y="1870465"/>
                    <a:pt x="1581414" y="1874275"/>
                  </a:cubicBezTo>
                  <a:cubicBezTo>
                    <a:pt x="1601226" y="1883292"/>
                    <a:pt x="1620720" y="1879799"/>
                    <a:pt x="1640913" y="1873894"/>
                  </a:cubicBezTo>
                  <a:cubicBezTo>
                    <a:pt x="1672282" y="1864687"/>
                    <a:pt x="1703651" y="1862845"/>
                    <a:pt x="1731464" y="1886213"/>
                  </a:cubicBezTo>
                  <a:cubicBezTo>
                    <a:pt x="1750196" y="1901898"/>
                    <a:pt x="1750768" y="1923488"/>
                    <a:pt x="1730067" y="1935616"/>
                  </a:cubicBezTo>
                  <a:cubicBezTo>
                    <a:pt x="1687205" y="1960762"/>
                    <a:pt x="1653867" y="1998481"/>
                    <a:pt x="1615831" y="2029914"/>
                  </a:cubicBezTo>
                  <a:cubicBezTo>
                    <a:pt x="1573603" y="2064903"/>
                    <a:pt x="1546743" y="2052775"/>
                    <a:pt x="1537916" y="1997085"/>
                  </a:cubicBezTo>
                  <a:cubicBezTo>
                    <a:pt x="1530995" y="1953650"/>
                    <a:pt x="1501150" y="1929647"/>
                    <a:pt x="1465526" y="1915360"/>
                  </a:cubicBezTo>
                  <a:cubicBezTo>
                    <a:pt x="1433205" y="1902469"/>
                    <a:pt x="1397645" y="1900501"/>
                    <a:pt x="1365768" y="1885070"/>
                  </a:cubicBezTo>
                  <a:cubicBezTo>
                    <a:pt x="1352750" y="1882149"/>
                    <a:pt x="1349956" y="1865385"/>
                    <a:pt x="1339098" y="1861829"/>
                  </a:cubicBezTo>
                  <a:cubicBezTo>
                    <a:pt x="1353957" y="1870529"/>
                    <a:pt x="1356624" y="1884880"/>
                    <a:pt x="1348114" y="1900691"/>
                  </a:cubicBezTo>
                  <a:cubicBezTo>
                    <a:pt x="1339478" y="1916693"/>
                    <a:pt x="1325953" y="1921265"/>
                    <a:pt x="1308808" y="1915487"/>
                  </a:cubicBezTo>
                  <a:cubicBezTo>
                    <a:pt x="1277249" y="1904755"/>
                    <a:pt x="1254198" y="1892944"/>
                    <a:pt x="1238640" y="1852494"/>
                  </a:cubicBezTo>
                  <a:cubicBezTo>
                    <a:pt x="1219019" y="1801567"/>
                    <a:pt x="1182761" y="1754768"/>
                    <a:pt x="1123071" y="1746005"/>
                  </a:cubicBezTo>
                  <a:cubicBezTo>
                    <a:pt x="1078621" y="1739464"/>
                    <a:pt x="1050046" y="1698125"/>
                    <a:pt x="1008136" y="1685616"/>
                  </a:cubicBezTo>
                  <a:cubicBezTo>
                    <a:pt x="1001214" y="1683584"/>
                    <a:pt x="999119" y="1673042"/>
                    <a:pt x="999372" y="1664343"/>
                  </a:cubicBezTo>
                  <a:cubicBezTo>
                    <a:pt x="1017533" y="1615575"/>
                    <a:pt x="1060142" y="1584460"/>
                    <a:pt x="1105037" y="1587254"/>
                  </a:cubicBezTo>
                  <a:cubicBezTo>
                    <a:pt x="1132024" y="1588905"/>
                    <a:pt x="1157424" y="1584587"/>
                    <a:pt x="1181999" y="1570617"/>
                  </a:cubicBezTo>
                  <a:cubicBezTo>
                    <a:pt x="1214066" y="1552392"/>
                    <a:pt x="1249118" y="1539248"/>
                    <a:pt x="1284043" y="1532072"/>
                  </a:cubicBezTo>
                  <a:cubicBezTo>
                    <a:pt x="1314587" y="1525785"/>
                    <a:pt x="1336939" y="1489273"/>
                    <a:pt x="1363164" y="1503878"/>
                  </a:cubicBezTo>
                  <a:cubicBezTo>
                    <a:pt x="1330843" y="1496575"/>
                    <a:pt x="1300744" y="1535437"/>
                    <a:pt x="1261056" y="1537025"/>
                  </a:cubicBezTo>
                  <a:cubicBezTo>
                    <a:pt x="1252166" y="1537342"/>
                    <a:pt x="1241308" y="1545343"/>
                    <a:pt x="1230767" y="1543692"/>
                  </a:cubicBezTo>
                  <a:cubicBezTo>
                    <a:pt x="1184158" y="1536136"/>
                    <a:pt x="1137549" y="1536517"/>
                    <a:pt x="1090876" y="1543121"/>
                  </a:cubicBezTo>
                  <a:cubicBezTo>
                    <a:pt x="1080843" y="1544518"/>
                    <a:pt x="1070493" y="1544264"/>
                    <a:pt x="1062238" y="1536009"/>
                  </a:cubicBezTo>
                  <a:cubicBezTo>
                    <a:pt x="1054490" y="1505021"/>
                    <a:pt x="1065349" y="1482986"/>
                    <a:pt x="1093289" y="1476191"/>
                  </a:cubicBezTo>
                  <a:cubicBezTo>
                    <a:pt x="1112085" y="1471683"/>
                    <a:pt x="1131199" y="1472254"/>
                    <a:pt x="1149550" y="1480002"/>
                  </a:cubicBezTo>
                  <a:cubicBezTo>
                    <a:pt x="1162758" y="1485590"/>
                    <a:pt x="1177363" y="1492575"/>
                    <a:pt x="1190190" y="1487495"/>
                  </a:cubicBezTo>
                  <a:cubicBezTo>
                    <a:pt x="1239530" y="1467746"/>
                    <a:pt x="1293886" y="1464381"/>
                    <a:pt x="1340240" y="1435615"/>
                  </a:cubicBezTo>
                  <a:cubicBezTo>
                    <a:pt x="1369958" y="1417136"/>
                    <a:pt x="1397390" y="1394403"/>
                    <a:pt x="1433903" y="1420819"/>
                  </a:cubicBezTo>
                  <a:cubicBezTo>
                    <a:pt x="1445079" y="1428884"/>
                    <a:pt x="1461271" y="1424566"/>
                    <a:pt x="1475178" y="1424058"/>
                  </a:cubicBezTo>
                  <a:cubicBezTo>
                    <a:pt x="1490037" y="1423550"/>
                    <a:pt x="1508643" y="1428757"/>
                    <a:pt x="1517533" y="1413072"/>
                  </a:cubicBezTo>
                  <a:cubicBezTo>
                    <a:pt x="1527565" y="1395356"/>
                    <a:pt x="1507436" y="1388053"/>
                    <a:pt x="1499752" y="1377195"/>
                  </a:cubicBezTo>
                  <a:cubicBezTo>
                    <a:pt x="1488450" y="1361129"/>
                    <a:pt x="1489084" y="1344683"/>
                    <a:pt x="1492831" y="1328172"/>
                  </a:cubicBezTo>
                  <a:cubicBezTo>
                    <a:pt x="1497721" y="1323537"/>
                    <a:pt x="1489148" y="1323537"/>
                    <a:pt x="1493911" y="1325505"/>
                  </a:cubicBezTo>
                  <a:cubicBezTo>
                    <a:pt x="1495498" y="1326141"/>
                    <a:pt x="1495117" y="1327537"/>
                    <a:pt x="1492640" y="1329316"/>
                  </a:cubicBezTo>
                  <a:cubicBezTo>
                    <a:pt x="1471876" y="1344238"/>
                    <a:pt x="1448826" y="1356430"/>
                    <a:pt x="1442285" y="1386466"/>
                  </a:cubicBezTo>
                  <a:cubicBezTo>
                    <a:pt x="1440634" y="1394213"/>
                    <a:pt x="1432252" y="1399039"/>
                    <a:pt x="1424696" y="1400817"/>
                  </a:cubicBezTo>
                  <a:cubicBezTo>
                    <a:pt x="1369832" y="1413517"/>
                    <a:pt x="1315539" y="1435043"/>
                    <a:pt x="1258389" y="1413898"/>
                  </a:cubicBezTo>
                  <a:cubicBezTo>
                    <a:pt x="1254833" y="1412564"/>
                    <a:pt x="1250769" y="1411675"/>
                    <a:pt x="1247086" y="1412437"/>
                  </a:cubicBezTo>
                  <a:cubicBezTo>
                    <a:pt x="1175902" y="1426535"/>
                    <a:pt x="1113164" y="1392625"/>
                    <a:pt x="1048140" y="1371924"/>
                  </a:cubicBezTo>
                  <a:cubicBezTo>
                    <a:pt x="1018486" y="1362526"/>
                    <a:pt x="989213" y="1353191"/>
                    <a:pt x="961844" y="1378909"/>
                  </a:cubicBezTo>
                  <a:cubicBezTo>
                    <a:pt x="952128" y="1388053"/>
                    <a:pt x="939683" y="1387228"/>
                    <a:pt x="929650" y="1380179"/>
                  </a:cubicBezTo>
                  <a:cubicBezTo>
                    <a:pt x="882215" y="1346778"/>
                    <a:pt x="825891" y="1349001"/>
                    <a:pt x="773947" y="1333824"/>
                  </a:cubicBezTo>
                  <a:cubicBezTo>
                    <a:pt x="714702" y="1316806"/>
                    <a:pt x="675459" y="1275404"/>
                    <a:pt x="650186" y="1216920"/>
                  </a:cubicBezTo>
                  <a:cubicBezTo>
                    <a:pt x="642630" y="1199457"/>
                    <a:pt x="632850" y="1181169"/>
                    <a:pt x="650821" y="1165040"/>
                  </a:cubicBezTo>
                  <a:cubicBezTo>
                    <a:pt x="666696" y="1150752"/>
                    <a:pt x="684159" y="1156976"/>
                    <a:pt x="700859" y="1165104"/>
                  </a:cubicBezTo>
                  <a:cubicBezTo>
                    <a:pt x="723656" y="1176216"/>
                    <a:pt x="745246" y="1196727"/>
                    <a:pt x="771916" y="1187646"/>
                  </a:cubicBezTo>
                  <a:cubicBezTo>
                    <a:pt x="797824" y="1178756"/>
                    <a:pt x="822144" y="1186821"/>
                    <a:pt x="847100" y="1188091"/>
                  </a:cubicBezTo>
                  <a:cubicBezTo>
                    <a:pt x="856053" y="1188535"/>
                    <a:pt x="864625" y="1191647"/>
                    <a:pt x="871928" y="1197425"/>
                  </a:cubicBezTo>
                  <a:cubicBezTo>
                    <a:pt x="910600" y="1228223"/>
                    <a:pt x="962987" y="1229620"/>
                    <a:pt x="998991" y="1267339"/>
                  </a:cubicBezTo>
                  <a:cubicBezTo>
                    <a:pt x="1012517" y="1281563"/>
                    <a:pt x="1034996" y="1278007"/>
                    <a:pt x="1052967" y="1285183"/>
                  </a:cubicBezTo>
                  <a:cubicBezTo>
                    <a:pt x="1082875" y="1297057"/>
                    <a:pt x="1109101" y="1316552"/>
                    <a:pt x="1138057" y="1329506"/>
                  </a:cubicBezTo>
                  <a:cubicBezTo>
                    <a:pt x="1157742" y="1338396"/>
                    <a:pt x="1187269" y="1353065"/>
                    <a:pt x="1198826" y="1324680"/>
                  </a:cubicBezTo>
                  <a:cubicBezTo>
                    <a:pt x="1207843" y="1302645"/>
                    <a:pt x="1178633" y="1291723"/>
                    <a:pt x="1163202" y="1278960"/>
                  </a:cubicBezTo>
                  <a:cubicBezTo>
                    <a:pt x="1157170" y="1274007"/>
                    <a:pt x="1150121" y="1270641"/>
                    <a:pt x="1142883" y="1268038"/>
                  </a:cubicBezTo>
                  <a:cubicBezTo>
                    <a:pt x="1120150" y="1259909"/>
                    <a:pt x="1109355" y="1244733"/>
                    <a:pt x="1116467" y="1218253"/>
                  </a:cubicBezTo>
                  <a:cubicBezTo>
                    <a:pt x="1120086" y="1204791"/>
                    <a:pt x="1119769" y="1191901"/>
                    <a:pt x="1110498" y="1180661"/>
                  </a:cubicBezTo>
                  <a:cubicBezTo>
                    <a:pt x="1106814" y="1183074"/>
                    <a:pt x="1105481" y="1185487"/>
                    <a:pt x="1106180" y="1188408"/>
                  </a:cubicBezTo>
                  <a:cubicBezTo>
                    <a:pt x="1111895" y="1211967"/>
                    <a:pt x="1116339" y="1236541"/>
                    <a:pt x="1088273" y="1246066"/>
                  </a:cubicBezTo>
                  <a:cubicBezTo>
                    <a:pt x="1061983" y="1254893"/>
                    <a:pt x="1041664" y="1243590"/>
                    <a:pt x="1028709" y="1216729"/>
                  </a:cubicBezTo>
                  <a:cubicBezTo>
                    <a:pt x="1015883" y="1190123"/>
                    <a:pt x="1001722" y="1164151"/>
                    <a:pt x="1001722" y="1132972"/>
                  </a:cubicBezTo>
                  <a:cubicBezTo>
                    <a:pt x="1001722" y="1114558"/>
                    <a:pt x="994801" y="1101730"/>
                    <a:pt x="979180" y="1094110"/>
                  </a:cubicBezTo>
                  <a:cubicBezTo>
                    <a:pt x="909393" y="1060201"/>
                    <a:pt x="851227" y="1006670"/>
                    <a:pt x="789822" y="959426"/>
                  </a:cubicBezTo>
                  <a:cubicBezTo>
                    <a:pt x="755660" y="933137"/>
                    <a:pt x="739975" y="885321"/>
                    <a:pt x="714575" y="848174"/>
                  </a:cubicBezTo>
                  <a:cubicBezTo>
                    <a:pt x="692858" y="816424"/>
                    <a:pt x="665236" y="790261"/>
                    <a:pt x="645169" y="757114"/>
                  </a:cubicBezTo>
                  <a:cubicBezTo>
                    <a:pt x="636216" y="742319"/>
                    <a:pt x="622563" y="735969"/>
                    <a:pt x="605609" y="745938"/>
                  </a:cubicBezTo>
                  <a:cubicBezTo>
                    <a:pt x="595513" y="751907"/>
                    <a:pt x="585988" y="747208"/>
                    <a:pt x="577415" y="74054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0" name="Полилиния: фигура 469">
              <a:extLst>
                <a:ext uri="{FF2B5EF4-FFF2-40B4-BE49-F238E27FC236}">
                  <a16:creationId xmlns="" xmlns:a16="http://schemas.microsoft.com/office/drawing/2014/main" id="{628342CB-2EE1-4B07-8616-8313C5A7BC60}"/>
                </a:ext>
              </a:extLst>
            </p:cNvPr>
            <p:cNvSpPr/>
            <p:nvPr/>
          </p:nvSpPr>
          <p:spPr>
            <a:xfrm>
              <a:off x="1852503" y="3516837"/>
              <a:ext cx="1715713" cy="1352815"/>
            </a:xfrm>
            <a:custGeom>
              <a:avLst/>
              <a:gdLst>
                <a:gd name="connsiteX0" fmla="*/ 1043922 w 1715713"/>
                <a:gd name="connsiteY0" fmla="*/ 52134 h 1352815"/>
                <a:gd name="connsiteX1" fmla="*/ 1076625 w 1715713"/>
                <a:gd name="connsiteY1" fmla="*/ 0 h 1352815"/>
                <a:gd name="connsiteX2" fmla="*/ 1191877 w 1715713"/>
                <a:gd name="connsiteY2" fmla="*/ 141098 h 1352815"/>
                <a:gd name="connsiteX3" fmla="*/ 1467467 w 1715713"/>
                <a:gd name="connsiteY3" fmla="*/ 390908 h 1352815"/>
                <a:gd name="connsiteX4" fmla="*/ 1492168 w 1715713"/>
                <a:gd name="connsiteY4" fmla="*/ 439295 h 1352815"/>
                <a:gd name="connsiteX5" fmla="*/ 1522839 w 1715713"/>
                <a:gd name="connsiteY5" fmla="*/ 531371 h 1352815"/>
                <a:gd name="connsiteX6" fmla="*/ 1551097 w 1715713"/>
                <a:gd name="connsiteY6" fmla="*/ 536450 h 1352815"/>
                <a:gd name="connsiteX7" fmla="*/ 1549954 w 1715713"/>
                <a:gd name="connsiteY7" fmla="*/ 509526 h 1352815"/>
                <a:gd name="connsiteX8" fmla="*/ 1551668 w 1715713"/>
                <a:gd name="connsiteY8" fmla="*/ 442279 h 1352815"/>
                <a:gd name="connsiteX9" fmla="*/ 1571734 w 1715713"/>
                <a:gd name="connsiteY9" fmla="*/ 440311 h 1352815"/>
                <a:gd name="connsiteX10" fmla="*/ 1603420 w 1715713"/>
                <a:gd name="connsiteY10" fmla="*/ 533339 h 1352815"/>
                <a:gd name="connsiteX11" fmla="*/ 1613707 w 1715713"/>
                <a:gd name="connsiteY11" fmla="*/ 558739 h 1352815"/>
                <a:gd name="connsiteX12" fmla="*/ 1700385 w 1715713"/>
                <a:gd name="connsiteY12" fmla="*/ 616651 h 1352815"/>
                <a:gd name="connsiteX13" fmla="*/ 1701274 w 1715713"/>
                <a:gd name="connsiteY13" fmla="*/ 650751 h 1352815"/>
                <a:gd name="connsiteX14" fmla="*/ 1600881 w 1715713"/>
                <a:gd name="connsiteY14" fmla="*/ 662498 h 1352815"/>
                <a:gd name="connsiteX15" fmla="*/ 1419651 w 1715713"/>
                <a:gd name="connsiteY15" fmla="*/ 575313 h 1352815"/>
                <a:gd name="connsiteX16" fmla="*/ 1283507 w 1715713"/>
                <a:gd name="connsiteY16" fmla="*/ 517083 h 1352815"/>
                <a:gd name="connsiteX17" fmla="*/ 1257600 w 1715713"/>
                <a:gd name="connsiteY17" fmla="*/ 518861 h 1352815"/>
                <a:gd name="connsiteX18" fmla="*/ 1177589 w 1715713"/>
                <a:gd name="connsiteY18" fmla="*/ 507113 h 1352815"/>
                <a:gd name="connsiteX19" fmla="*/ 1131107 w 1715713"/>
                <a:gd name="connsiteY19" fmla="*/ 494223 h 1352815"/>
                <a:gd name="connsiteX20" fmla="*/ 1146284 w 1715713"/>
                <a:gd name="connsiteY20" fmla="*/ 544388 h 1352815"/>
                <a:gd name="connsiteX21" fmla="*/ 1186924 w 1715713"/>
                <a:gd name="connsiteY21" fmla="*/ 595696 h 1352815"/>
                <a:gd name="connsiteX22" fmla="*/ 1227818 w 1715713"/>
                <a:gd name="connsiteY22" fmla="*/ 577726 h 1352815"/>
                <a:gd name="connsiteX23" fmla="*/ 1241915 w 1715713"/>
                <a:gd name="connsiteY23" fmla="*/ 633161 h 1352815"/>
                <a:gd name="connsiteX24" fmla="*/ 1220262 w 1715713"/>
                <a:gd name="connsiteY24" fmla="*/ 738381 h 1352815"/>
                <a:gd name="connsiteX25" fmla="*/ 1211689 w 1715713"/>
                <a:gd name="connsiteY25" fmla="*/ 755527 h 1352815"/>
                <a:gd name="connsiteX26" fmla="*/ 1185908 w 1715713"/>
                <a:gd name="connsiteY26" fmla="*/ 803025 h 1352815"/>
                <a:gd name="connsiteX27" fmla="*/ 1128123 w 1715713"/>
                <a:gd name="connsiteY27" fmla="*/ 773751 h 1352815"/>
                <a:gd name="connsiteX28" fmla="*/ 1115804 w 1715713"/>
                <a:gd name="connsiteY28" fmla="*/ 760226 h 1352815"/>
                <a:gd name="connsiteX29" fmla="*/ 1002329 w 1715713"/>
                <a:gd name="connsiteY29" fmla="*/ 741239 h 1352815"/>
                <a:gd name="connsiteX30" fmla="*/ 1099612 w 1715713"/>
                <a:gd name="connsiteY30" fmla="*/ 765242 h 1352815"/>
                <a:gd name="connsiteX31" fmla="*/ 1144697 w 1715713"/>
                <a:gd name="connsiteY31" fmla="*/ 799723 h 1352815"/>
                <a:gd name="connsiteX32" fmla="*/ 1125520 w 1715713"/>
                <a:gd name="connsiteY32" fmla="*/ 859159 h 1352815"/>
                <a:gd name="connsiteX33" fmla="*/ 1153904 w 1715713"/>
                <a:gd name="connsiteY33" fmla="*/ 916119 h 1352815"/>
                <a:gd name="connsiteX34" fmla="*/ 1190289 w 1715713"/>
                <a:gd name="connsiteY34" fmla="*/ 972317 h 1352815"/>
                <a:gd name="connsiteX35" fmla="*/ 1210927 w 1715713"/>
                <a:gd name="connsiteY35" fmla="*/ 980000 h 1352815"/>
                <a:gd name="connsiteX36" fmla="*/ 1337038 w 1715713"/>
                <a:gd name="connsiteY36" fmla="*/ 925326 h 1352815"/>
                <a:gd name="connsiteX37" fmla="*/ 1462006 w 1715713"/>
                <a:gd name="connsiteY37" fmla="*/ 1038865 h 1352815"/>
                <a:gd name="connsiteX38" fmla="*/ 1508806 w 1715713"/>
                <a:gd name="connsiteY38" fmla="*/ 1107826 h 1352815"/>
                <a:gd name="connsiteX39" fmla="*/ 1477500 w 1715713"/>
                <a:gd name="connsiteY39" fmla="*/ 1161992 h 1352815"/>
                <a:gd name="connsiteX40" fmla="*/ 1477944 w 1715713"/>
                <a:gd name="connsiteY40" fmla="*/ 1201172 h 1352815"/>
                <a:gd name="connsiteX41" fmla="*/ 1452989 w 1715713"/>
                <a:gd name="connsiteY41" fmla="*/ 1230128 h 1352815"/>
                <a:gd name="connsiteX42" fmla="*/ 1429494 w 1715713"/>
                <a:gd name="connsiteY42" fmla="*/ 1206887 h 1352815"/>
                <a:gd name="connsiteX43" fmla="*/ 1379202 w 1715713"/>
                <a:gd name="connsiteY43" fmla="*/ 1117161 h 1352815"/>
                <a:gd name="connsiteX44" fmla="*/ 1379202 w 1715713"/>
                <a:gd name="connsiteY44" fmla="*/ 1098301 h 1352815"/>
                <a:gd name="connsiteX45" fmla="*/ 1353929 w 1715713"/>
                <a:gd name="connsiteY45" fmla="*/ 1054042 h 1352815"/>
                <a:gd name="connsiteX46" fmla="*/ 1157270 w 1715713"/>
                <a:gd name="connsiteY46" fmla="*/ 1079632 h 1352815"/>
                <a:gd name="connsiteX47" fmla="*/ 1101580 w 1715713"/>
                <a:gd name="connsiteY47" fmla="*/ 1112843 h 1352815"/>
                <a:gd name="connsiteX48" fmla="*/ 1091611 w 1715713"/>
                <a:gd name="connsiteY48" fmla="*/ 1158055 h 1352815"/>
                <a:gd name="connsiteX49" fmla="*/ 1189337 w 1715713"/>
                <a:gd name="connsiteY49" fmla="*/ 1272229 h 1352815"/>
                <a:gd name="connsiteX50" fmla="*/ 1201085 w 1715713"/>
                <a:gd name="connsiteY50" fmla="*/ 1285056 h 1352815"/>
                <a:gd name="connsiteX51" fmla="*/ 1191051 w 1715713"/>
                <a:gd name="connsiteY51" fmla="*/ 1295724 h 1352815"/>
                <a:gd name="connsiteX52" fmla="*/ 1130028 w 1715713"/>
                <a:gd name="connsiteY52" fmla="*/ 1314774 h 1352815"/>
                <a:gd name="connsiteX53" fmla="*/ 1097453 w 1715713"/>
                <a:gd name="connsiteY53" fmla="*/ 1328553 h 1352815"/>
                <a:gd name="connsiteX54" fmla="*/ 1033064 w 1715713"/>
                <a:gd name="connsiteY54" fmla="*/ 1346333 h 1352815"/>
                <a:gd name="connsiteX55" fmla="*/ 952609 w 1715713"/>
                <a:gd name="connsiteY55" fmla="*/ 1191837 h 1352815"/>
                <a:gd name="connsiteX56" fmla="*/ 939719 w 1715713"/>
                <a:gd name="connsiteY56" fmla="*/ 1074552 h 1352815"/>
                <a:gd name="connsiteX57" fmla="*/ 946640 w 1715713"/>
                <a:gd name="connsiteY57" fmla="*/ 1026673 h 1352815"/>
                <a:gd name="connsiteX58" fmla="*/ 913302 w 1715713"/>
                <a:gd name="connsiteY58" fmla="*/ 998225 h 1352815"/>
                <a:gd name="connsiteX59" fmla="*/ 810941 w 1715713"/>
                <a:gd name="connsiteY59" fmla="*/ 1035182 h 1352815"/>
                <a:gd name="connsiteX60" fmla="*/ 874441 w 1715713"/>
                <a:gd name="connsiteY60" fmla="*/ 1036769 h 1352815"/>
                <a:gd name="connsiteX61" fmla="*/ 889617 w 1715713"/>
                <a:gd name="connsiteY61" fmla="*/ 1094745 h 1352815"/>
                <a:gd name="connsiteX62" fmla="*/ 886696 w 1715713"/>
                <a:gd name="connsiteY62" fmla="*/ 1127194 h 1352815"/>
                <a:gd name="connsiteX63" fmla="*/ 809099 w 1715713"/>
                <a:gd name="connsiteY63" fmla="*/ 1162944 h 1352815"/>
                <a:gd name="connsiteX64" fmla="*/ 672764 w 1715713"/>
                <a:gd name="connsiteY64" fmla="*/ 1086173 h 1352815"/>
                <a:gd name="connsiteX65" fmla="*/ 644444 w 1715713"/>
                <a:gd name="connsiteY65" fmla="*/ 1061535 h 1352815"/>
                <a:gd name="connsiteX66" fmla="*/ 553004 w 1715713"/>
                <a:gd name="connsiteY66" fmla="*/ 1029848 h 1352815"/>
                <a:gd name="connsiteX67" fmla="*/ 509125 w 1715713"/>
                <a:gd name="connsiteY67" fmla="*/ 1000511 h 1352815"/>
                <a:gd name="connsiteX68" fmla="*/ 517824 w 1715713"/>
                <a:gd name="connsiteY68" fmla="*/ 941011 h 1352815"/>
                <a:gd name="connsiteX69" fmla="*/ 462897 w 1715713"/>
                <a:gd name="connsiteY69" fmla="*/ 987620 h 1352815"/>
                <a:gd name="connsiteX70" fmla="*/ 335135 w 1715713"/>
                <a:gd name="connsiteY70" fmla="*/ 1007242 h 1352815"/>
                <a:gd name="connsiteX71" fmla="*/ 313354 w 1715713"/>
                <a:gd name="connsiteY71" fmla="*/ 1005527 h 1352815"/>
                <a:gd name="connsiteX72" fmla="*/ 238742 w 1715713"/>
                <a:gd name="connsiteY72" fmla="*/ 911039 h 1352815"/>
                <a:gd name="connsiteX73" fmla="*/ 250045 w 1715713"/>
                <a:gd name="connsiteY73" fmla="*/ 852936 h 1352815"/>
                <a:gd name="connsiteX74" fmla="*/ 251760 w 1715713"/>
                <a:gd name="connsiteY74" fmla="*/ 821059 h 1352815"/>
                <a:gd name="connsiteX75" fmla="*/ 251760 w 1715713"/>
                <a:gd name="connsiteY75" fmla="*/ 812868 h 1352815"/>
                <a:gd name="connsiteX76" fmla="*/ 230995 w 1715713"/>
                <a:gd name="connsiteY76" fmla="*/ 686311 h 1352815"/>
                <a:gd name="connsiteX77" fmla="*/ 234995 w 1715713"/>
                <a:gd name="connsiteY77" fmla="*/ 659323 h 1352815"/>
                <a:gd name="connsiteX78" fmla="*/ 227947 w 1715713"/>
                <a:gd name="connsiteY78" fmla="*/ 617160 h 1352815"/>
                <a:gd name="connsiteX79" fmla="*/ 206039 w 1715713"/>
                <a:gd name="connsiteY79" fmla="*/ 506796 h 1352815"/>
                <a:gd name="connsiteX80" fmla="*/ 231249 w 1715713"/>
                <a:gd name="connsiteY80" fmla="*/ 475617 h 1352815"/>
                <a:gd name="connsiteX81" fmla="*/ 235694 w 1715713"/>
                <a:gd name="connsiteY81" fmla="*/ 414466 h 1352815"/>
                <a:gd name="connsiteX82" fmla="*/ 175560 w 1715713"/>
                <a:gd name="connsiteY82" fmla="*/ 391289 h 1352815"/>
                <a:gd name="connsiteX83" fmla="*/ 125395 w 1715713"/>
                <a:gd name="connsiteY83" fmla="*/ 368683 h 1352815"/>
                <a:gd name="connsiteX84" fmla="*/ 59354 w 1715713"/>
                <a:gd name="connsiteY84" fmla="*/ 341632 h 1352815"/>
                <a:gd name="connsiteX85" fmla="*/ 363 w 1715713"/>
                <a:gd name="connsiteY85" fmla="*/ 272670 h 1352815"/>
                <a:gd name="connsiteX86" fmla="*/ 363 w 1715713"/>
                <a:gd name="connsiteY86" fmla="*/ 264479 h 1352815"/>
                <a:gd name="connsiteX87" fmla="*/ 57386 w 1715713"/>
                <a:gd name="connsiteY87" fmla="*/ 249683 h 1352815"/>
                <a:gd name="connsiteX88" fmla="*/ 100502 w 1715713"/>
                <a:gd name="connsiteY88" fmla="*/ 274766 h 1352815"/>
                <a:gd name="connsiteX89" fmla="*/ 140761 w 1715713"/>
                <a:gd name="connsiteY89" fmla="*/ 259780 h 1352815"/>
                <a:gd name="connsiteX90" fmla="*/ 142349 w 1715713"/>
                <a:gd name="connsiteY90" fmla="*/ 251778 h 1352815"/>
                <a:gd name="connsiteX91" fmla="*/ 195498 w 1715713"/>
                <a:gd name="connsiteY91" fmla="*/ 207455 h 1352815"/>
                <a:gd name="connsiteX92" fmla="*/ 235885 w 1715713"/>
                <a:gd name="connsiteY92" fmla="*/ 269940 h 1352815"/>
                <a:gd name="connsiteX93" fmla="*/ 256332 w 1715713"/>
                <a:gd name="connsiteY93" fmla="*/ 335853 h 1352815"/>
                <a:gd name="connsiteX94" fmla="*/ 367329 w 1715713"/>
                <a:gd name="connsiteY94" fmla="*/ 350014 h 1352815"/>
                <a:gd name="connsiteX95" fmla="*/ 415463 w 1715713"/>
                <a:gd name="connsiteY95" fmla="*/ 327280 h 1352815"/>
                <a:gd name="connsiteX96" fmla="*/ 477692 w 1715713"/>
                <a:gd name="connsiteY96" fmla="*/ 291911 h 1352815"/>
                <a:gd name="connsiteX97" fmla="*/ 548241 w 1715713"/>
                <a:gd name="connsiteY97" fmla="*/ 260224 h 1352815"/>
                <a:gd name="connsiteX98" fmla="*/ 581832 w 1715713"/>
                <a:gd name="connsiteY98" fmla="*/ 254636 h 1352815"/>
                <a:gd name="connsiteX99" fmla="*/ 674289 w 1715713"/>
                <a:gd name="connsiteY99" fmla="*/ 264987 h 1352815"/>
                <a:gd name="connsiteX100" fmla="*/ 708134 w 1715713"/>
                <a:gd name="connsiteY100" fmla="*/ 267781 h 1352815"/>
                <a:gd name="connsiteX101" fmla="*/ 729597 w 1715713"/>
                <a:gd name="connsiteY101" fmla="*/ 270003 h 1352815"/>
                <a:gd name="connsiteX102" fmla="*/ 850247 w 1715713"/>
                <a:gd name="connsiteY102" fmla="*/ 340489 h 1352815"/>
                <a:gd name="connsiteX103" fmla="*/ 884156 w 1715713"/>
                <a:gd name="connsiteY103" fmla="*/ 378462 h 1352815"/>
                <a:gd name="connsiteX104" fmla="*/ 828975 w 1715713"/>
                <a:gd name="connsiteY104" fmla="*/ 411736 h 1352815"/>
                <a:gd name="connsiteX105" fmla="*/ 705213 w 1715713"/>
                <a:gd name="connsiteY105" fmla="*/ 435676 h 1352815"/>
                <a:gd name="connsiteX106" fmla="*/ 634919 w 1715713"/>
                <a:gd name="connsiteY106" fmla="*/ 466537 h 1352815"/>
                <a:gd name="connsiteX107" fmla="*/ 622917 w 1715713"/>
                <a:gd name="connsiteY107" fmla="*/ 483999 h 1352815"/>
                <a:gd name="connsiteX108" fmla="*/ 639046 w 1715713"/>
                <a:gd name="connsiteY108" fmla="*/ 491302 h 1352815"/>
                <a:gd name="connsiteX109" fmla="*/ 744392 w 1715713"/>
                <a:gd name="connsiteY109" fmla="*/ 478665 h 1352815"/>
                <a:gd name="connsiteX110" fmla="*/ 844342 w 1715713"/>
                <a:gd name="connsiteY110" fmla="*/ 460758 h 1352815"/>
                <a:gd name="connsiteX111" fmla="*/ 876092 w 1715713"/>
                <a:gd name="connsiteY111" fmla="*/ 441772 h 1352815"/>
                <a:gd name="connsiteX112" fmla="*/ 957498 w 1715713"/>
                <a:gd name="connsiteY112" fmla="*/ 418149 h 1352815"/>
                <a:gd name="connsiteX113" fmla="*/ 1017506 w 1715713"/>
                <a:gd name="connsiteY113" fmla="*/ 401131 h 1352815"/>
                <a:gd name="connsiteX114" fmla="*/ 946830 w 1715713"/>
                <a:gd name="connsiteY114" fmla="*/ 404370 h 1352815"/>
                <a:gd name="connsiteX115" fmla="*/ 899904 w 1715713"/>
                <a:gd name="connsiteY115" fmla="*/ 343473 h 1352815"/>
                <a:gd name="connsiteX116" fmla="*/ 891649 w 1715713"/>
                <a:gd name="connsiteY116" fmla="*/ 305373 h 1352815"/>
                <a:gd name="connsiteX117" fmla="*/ 885617 w 1715713"/>
                <a:gd name="connsiteY117" fmla="*/ 236793 h 1352815"/>
                <a:gd name="connsiteX118" fmla="*/ 877361 w 1715713"/>
                <a:gd name="connsiteY118" fmla="*/ 199391 h 1352815"/>
                <a:gd name="connsiteX119" fmla="*/ 910191 w 1715713"/>
                <a:gd name="connsiteY119" fmla="*/ 217298 h 1352815"/>
                <a:gd name="connsiteX120" fmla="*/ 954387 w 1715713"/>
                <a:gd name="connsiteY120" fmla="*/ 301309 h 1352815"/>
                <a:gd name="connsiteX121" fmla="*/ 968738 w 1715713"/>
                <a:gd name="connsiteY121" fmla="*/ 312422 h 1352815"/>
                <a:gd name="connsiteX122" fmla="*/ 978835 w 1715713"/>
                <a:gd name="connsiteY122" fmla="*/ 293054 h 1352815"/>
                <a:gd name="connsiteX123" fmla="*/ 958514 w 1715713"/>
                <a:gd name="connsiteY123" fmla="*/ 213171 h 1352815"/>
                <a:gd name="connsiteX124" fmla="*/ 952482 w 1715713"/>
                <a:gd name="connsiteY124" fmla="*/ 182690 h 1352815"/>
                <a:gd name="connsiteX125" fmla="*/ 987217 w 1715713"/>
                <a:gd name="connsiteY125" fmla="*/ 181547 h 1352815"/>
                <a:gd name="connsiteX126" fmla="*/ 1096182 w 1715713"/>
                <a:gd name="connsiteY126" fmla="*/ 213678 h 1352815"/>
                <a:gd name="connsiteX127" fmla="*/ 1128314 w 1715713"/>
                <a:gd name="connsiteY127" fmla="*/ 193104 h 1352815"/>
                <a:gd name="connsiteX128" fmla="*/ 1099612 w 1715713"/>
                <a:gd name="connsiteY128" fmla="*/ 168847 h 1352815"/>
                <a:gd name="connsiteX129" fmla="*/ 1031794 w 1715713"/>
                <a:gd name="connsiteY129" fmla="*/ 115824 h 1352815"/>
                <a:gd name="connsiteX130" fmla="*/ 1036239 w 1715713"/>
                <a:gd name="connsiteY130" fmla="*/ 84455 h 1352815"/>
                <a:gd name="connsiteX131" fmla="*/ 1043858 w 1715713"/>
                <a:gd name="connsiteY131" fmla="*/ 51689 h 1352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715713" h="1352815">
                  <a:moveTo>
                    <a:pt x="1043922" y="52134"/>
                  </a:moveTo>
                  <a:cubicBezTo>
                    <a:pt x="1065448" y="46673"/>
                    <a:pt x="1073957" y="29083"/>
                    <a:pt x="1076625" y="0"/>
                  </a:cubicBezTo>
                  <a:cubicBezTo>
                    <a:pt x="1123869" y="45530"/>
                    <a:pt x="1163302" y="90742"/>
                    <a:pt x="1191877" y="141098"/>
                  </a:cubicBezTo>
                  <a:cubicBezTo>
                    <a:pt x="1258489" y="258764"/>
                    <a:pt x="1354310" y="334901"/>
                    <a:pt x="1467467" y="390908"/>
                  </a:cubicBezTo>
                  <a:cubicBezTo>
                    <a:pt x="1487533" y="400814"/>
                    <a:pt x="1501122" y="408688"/>
                    <a:pt x="1492168" y="439295"/>
                  </a:cubicBezTo>
                  <a:cubicBezTo>
                    <a:pt x="1481755" y="474728"/>
                    <a:pt x="1504742" y="503875"/>
                    <a:pt x="1522839" y="531371"/>
                  </a:cubicBezTo>
                  <a:cubicBezTo>
                    <a:pt x="1528999" y="540705"/>
                    <a:pt x="1542206" y="541277"/>
                    <a:pt x="1551097" y="536450"/>
                  </a:cubicBezTo>
                  <a:cubicBezTo>
                    <a:pt x="1565956" y="528449"/>
                    <a:pt x="1554589" y="518035"/>
                    <a:pt x="1549954" y="509526"/>
                  </a:cubicBezTo>
                  <a:cubicBezTo>
                    <a:pt x="1537698" y="486793"/>
                    <a:pt x="1551668" y="464695"/>
                    <a:pt x="1551668" y="442279"/>
                  </a:cubicBezTo>
                  <a:cubicBezTo>
                    <a:pt x="1551668" y="429834"/>
                    <a:pt x="1567225" y="431611"/>
                    <a:pt x="1571734" y="440311"/>
                  </a:cubicBezTo>
                  <a:cubicBezTo>
                    <a:pt x="1586656" y="469331"/>
                    <a:pt x="1622534" y="490730"/>
                    <a:pt x="1603420" y="533339"/>
                  </a:cubicBezTo>
                  <a:cubicBezTo>
                    <a:pt x="1598023" y="545404"/>
                    <a:pt x="1601262" y="555183"/>
                    <a:pt x="1613707" y="558739"/>
                  </a:cubicBezTo>
                  <a:cubicBezTo>
                    <a:pt x="1648251" y="568391"/>
                    <a:pt x="1668191" y="602745"/>
                    <a:pt x="1700385" y="616651"/>
                  </a:cubicBezTo>
                  <a:cubicBezTo>
                    <a:pt x="1721467" y="625795"/>
                    <a:pt x="1719880" y="637098"/>
                    <a:pt x="1701274" y="650751"/>
                  </a:cubicBezTo>
                  <a:cubicBezTo>
                    <a:pt x="1669206" y="674183"/>
                    <a:pt x="1633012" y="683771"/>
                    <a:pt x="1600881" y="662498"/>
                  </a:cubicBezTo>
                  <a:cubicBezTo>
                    <a:pt x="1543985" y="624843"/>
                    <a:pt x="1478389" y="610048"/>
                    <a:pt x="1419651" y="575313"/>
                  </a:cubicBezTo>
                  <a:cubicBezTo>
                    <a:pt x="1379837" y="551817"/>
                    <a:pt x="1336720" y="513908"/>
                    <a:pt x="1283507" y="517083"/>
                  </a:cubicBezTo>
                  <a:cubicBezTo>
                    <a:pt x="1274808" y="517591"/>
                    <a:pt x="1264457" y="514797"/>
                    <a:pt x="1257600" y="518861"/>
                  </a:cubicBezTo>
                  <a:cubicBezTo>
                    <a:pt x="1227564" y="536831"/>
                    <a:pt x="1202926" y="527053"/>
                    <a:pt x="1177589" y="507113"/>
                  </a:cubicBezTo>
                  <a:cubicBezTo>
                    <a:pt x="1164128" y="496509"/>
                    <a:pt x="1144951" y="477395"/>
                    <a:pt x="1131107" y="494223"/>
                  </a:cubicBezTo>
                  <a:cubicBezTo>
                    <a:pt x="1119423" y="508574"/>
                    <a:pt x="1135997" y="530672"/>
                    <a:pt x="1146284" y="544388"/>
                  </a:cubicBezTo>
                  <a:cubicBezTo>
                    <a:pt x="1159301" y="561851"/>
                    <a:pt x="1174034" y="577472"/>
                    <a:pt x="1186924" y="595696"/>
                  </a:cubicBezTo>
                  <a:cubicBezTo>
                    <a:pt x="1206863" y="623954"/>
                    <a:pt x="1208260" y="576138"/>
                    <a:pt x="1227818" y="577726"/>
                  </a:cubicBezTo>
                  <a:cubicBezTo>
                    <a:pt x="1240010" y="592712"/>
                    <a:pt x="1229914" y="616842"/>
                    <a:pt x="1241915" y="633161"/>
                  </a:cubicBezTo>
                  <a:cubicBezTo>
                    <a:pt x="1288714" y="666817"/>
                    <a:pt x="1283000" y="697741"/>
                    <a:pt x="1220262" y="738381"/>
                  </a:cubicBezTo>
                  <a:cubicBezTo>
                    <a:pt x="1216388" y="743525"/>
                    <a:pt x="1211562" y="748097"/>
                    <a:pt x="1211689" y="755527"/>
                  </a:cubicBezTo>
                  <a:cubicBezTo>
                    <a:pt x="1212007" y="777053"/>
                    <a:pt x="1207435" y="798453"/>
                    <a:pt x="1185908" y="803025"/>
                  </a:cubicBezTo>
                  <a:cubicBezTo>
                    <a:pt x="1162223" y="808041"/>
                    <a:pt x="1141648" y="795849"/>
                    <a:pt x="1128123" y="773751"/>
                  </a:cubicBezTo>
                  <a:cubicBezTo>
                    <a:pt x="1124631" y="768099"/>
                    <a:pt x="1122472" y="762067"/>
                    <a:pt x="1115804" y="760226"/>
                  </a:cubicBezTo>
                  <a:cubicBezTo>
                    <a:pt x="1075545" y="750002"/>
                    <a:pt x="1036175" y="734191"/>
                    <a:pt x="1002329" y="741239"/>
                  </a:cubicBezTo>
                  <a:cubicBezTo>
                    <a:pt x="1031032" y="738381"/>
                    <a:pt x="1067290" y="742255"/>
                    <a:pt x="1099612" y="765242"/>
                  </a:cubicBezTo>
                  <a:cubicBezTo>
                    <a:pt x="1112566" y="779911"/>
                    <a:pt x="1137140" y="776926"/>
                    <a:pt x="1144697" y="799723"/>
                  </a:cubicBezTo>
                  <a:cubicBezTo>
                    <a:pt x="1153650" y="825250"/>
                    <a:pt x="1109962" y="831155"/>
                    <a:pt x="1125520" y="859159"/>
                  </a:cubicBezTo>
                  <a:cubicBezTo>
                    <a:pt x="1135807" y="877638"/>
                    <a:pt x="1148126" y="894465"/>
                    <a:pt x="1153904" y="916119"/>
                  </a:cubicBezTo>
                  <a:cubicBezTo>
                    <a:pt x="1159873" y="938534"/>
                    <a:pt x="1179241" y="952631"/>
                    <a:pt x="1190289" y="972317"/>
                  </a:cubicBezTo>
                  <a:cubicBezTo>
                    <a:pt x="1194163" y="979175"/>
                    <a:pt x="1203751" y="981968"/>
                    <a:pt x="1210927" y="980000"/>
                  </a:cubicBezTo>
                  <a:cubicBezTo>
                    <a:pt x="1255123" y="967681"/>
                    <a:pt x="1304272" y="968125"/>
                    <a:pt x="1337038" y="925326"/>
                  </a:cubicBezTo>
                  <a:cubicBezTo>
                    <a:pt x="1423906" y="910277"/>
                    <a:pt x="1466070" y="944376"/>
                    <a:pt x="1462006" y="1038865"/>
                  </a:cubicBezTo>
                  <a:cubicBezTo>
                    <a:pt x="1508425" y="1042484"/>
                    <a:pt x="1521442" y="1061662"/>
                    <a:pt x="1508806" y="1107826"/>
                  </a:cubicBezTo>
                  <a:cubicBezTo>
                    <a:pt x="1476801" y="1111509"/>
                    <a:pt x="1467912" y="1130940"/>
                    <a:pt x="1477500" y="1161992"/>
                  </a:cubicBezTo>
                  <a:cubicBezTo>
                    <a:pt x="1481628" y="1175263"/>
                    <a:pt x="1485564" y="1188218"/>
                    <a:pt x="1477944" y="1201172"/>
                  </a:cubicBezTo>
                  <a:cubicBezTo>
                    <a:pt x="1471277" y="1212475"/>
                    <a:pt x="1466895" y="1227842"/>
                    <a:pt x="1452989" y="1230128"/>
                  </a:cubicBezTo>
                  <a:cubicBezTo>
                    <a:pt x="1438511" y="1232541"/>
                    <a:pt x="1436924" y="1215205"/>
                    <a:pt x="1429494" y="1206887"/>
                  </a:cubicBezTo>
                  <a:cubicBezTo>
                    <a:pt x="1406570" y="1181106"/>
                    <a:pt x="1409174" y="1138878"/>
                    <a:pt x="1379202" y="1117161"/>
                  </a:cubicBezTo>
                  <a:cubicBezTo>
                    <a:pt x="1373932" y="1113351"/>
                    <a:pt x="1375456" y="1104334"/>
                    <a:pt x="1379202" y="1098301"/>
                  </a:cubicBezTo>
                  <a:cubicBezTo>
                    <a:pt x="1400856" y="1063757"/>
                    <a:pt x="1373614" y="1053724"/>
                    <a:pt x="1353929" y="1054042"/>
                  </a:cubicBezTo>
                  <a:cubicBezTo>
                    <a:pt x="1287762" y="1055185"/>
                    <a:pt x="1220262" y="1052200"/>
                    <a:pt x="1157270" y="1079632"/>
                  </a:cubicBezTo>
                  <a:cubicBezTo>
                    <a:pt x="1138029" y="1088014"/>
                    <a:pt x="1122598" y="1104969"/>
                    <a:pt x="1101580" y="1112843"/>
                  </a:cubicBezTo>
                  <a:cubicBezTo>
                    <a:pt x="1082911" y="1119891"/>
                    <a:pt x="1081323" y="1142625"/>
                    <a:pt x="1091611" y="1158055"/>
                  </a:cubicBezTo>
                  <a:cubicBezTo>
                    <a:pt x="1119678" y="1200219"/>
                    <a:pt x="1143045" y="1247845"/>
                    <a:pt x="1189337" y="1272229"/>
                  </a:cubicBezTo>
                  <a:cubicBezTo>
                    <a:pt x="1195052" y="1275213"/>
                    <a:pt x="1202609" y="1276737"/>
                    <a:pt x="1201085" y="1285056"/>
                  </a:cubicBezTo>
                  <a:cubicBezTo>
                    <a:pt x="1200323" y="1289247"/>
                    <a:pt x="1195179" y="1294009"/>
                    <a:pt x="1191051" y="1295724"/>
                  </a:cubicBezTo>
                  <a:cubicBezTo>
                    <a:pt x="1171303" y="1303915"/>
                    <a:pt x="1153523" y="1319663"/>
                    <a:pt x="1130028" y="1314774"/>
                  </a:cubicBezTo>
                  <a:cubicBezTo>
                    <a:pt x="1116693" y="1311980"/>
                    <a:pt x="1104564" y="1313885"/>
                    <a:pt x="1097453" y="1328553"/>
                  </a:cubicBezTo>
                  <a:cubicBezTo>
                    <a:pt x="1080816" y="1354715"/>
                    <a:pt x="1058781" y="1358145"/>
                    <a:pt x="1033064" y="1346333"/>
                  </a:cubicBezTo>
                  <a:cubicBezTo>
                    <a:pt x="1005187" y="1295724"/>
                    <a:pt x="990074" y="1238320"/>
                    <a:pt x="952609" y="1191837"/>
                  </a:cubicBezTo>
                  <a:cubicBezTo>
                    <a:pt x="927526" y="1160658"/>
                    <a:pt x="928733" y="1115573"/>
                    <a:pt x="939719" y="1074552"/>
                  </a:cubicBezTo>
                  <a:cubicBezTo>
                    <a:pt x="943973" y="1058804"/>
                    <a:pt x="949244" y="1043310"/>
                    <a:pt x="946640" y="1026673"/>
                  </a:cubicBezTo>
                  <a:cubicBezTo>
                    <a:pt x="943401" y="1006670"/>
                    <a:pt x="932607" y="990351"/>
                    <a:pt x="913302" y="998225"/>
                  </a:cubicBezTo>
                  <a:cubicBezTo>
                    <a:pt x="878314" y="1012449"/>
                    <a:pt x="837229" y="1007623"/>
                    <a:pt x="810941" y="1035182"/>
                  </a:cubicBezTo>
                  <a:cubicBezTo>
                    <a:pt x="832086" y="1022355"/>
                    <a:pt x="853486" y="1022355"/>
                    <a:pt x="874441" y="1036769"/>
                  </a:cubicBezTo>
                  <a:cubicBezTo>
                    <a:pt x="895650" y="1051375"/>
                    <a:pt x="894379" y="1072456"/>
                    <a:pt x="889617" y="1094745"/>
                  </a:cubicBezTo>
                  <a:cubicBezTo>
                    <a:pt x="887331" y="1105413"/>
                    <a:pt x="887839" y="1116399"/>
                    <a:pt x="886696" y="1127194"/>
                  </a:cubicBezTo>
                  <a:cubicBezTo>
                    <a:pt x="882061" y="1170628"/>
                    <a:pt x="841801" y="1189805"/>
                    <a:pt x="809099" y="1162944"/>
                  </a:cubicBezTo>
                  <a:cubicBezTo>
                    <a:pt x="767697" y="1128845"/>
                    <a:pt x="717850" y="1112525"/>
                    <a:pt x="672764" y="1086173"/>
                  </a:cubicBezTo>
                  <a:cubicBezTo>
                    <a:pt x="661207" y="1079442"/>
                    <a:pt x="652064" y="1073282"/>
                    <a:pt x="644444" y="1061535"/>
                  </a:cubicBezTo>
                  <a:cubicBezTo>
                    <a:pt x="617964" y="1021021"/>
                    <a:pt x="596692" y="1014227"/>
                    <a:pt x="553004" y="1029848"/>
                  </a:cubicBezTo>
                  <a:cubicBezTo>
                    <a:pt x="530398" y="1037913"/>
                    <a:pt x="513507" y="1026101"/>
                    <a:pt x="509125" y="1000511"/>
                  </a:cubicBezTo>
                  <a:cubicBezTo>
                    <a:pt x="505505" y="979302"/>
                    <a:pt x="517507" y="961141"/>
                    <a:pt x="517824" y="941011"/>
                  </a:cubicBezTo>
                  <a:cubicBezTo>
                    <a:pt x="517507" y="981143"/>
                    <a:pt x="489249" y="981016"/>
                    <a:pt x="462897" y="987620"/>
                  </a:cubicBezTo>
                  <a:cubicBezTo>
                    <a:pt x="420733" y="998161"/>
                    <a:pt x="376537" y="991494"/>
                    <a:pt x="335135" y="1007242"/>
                  </a:cubicBezTo>
                  <a:cubicBezTo>
                    <a:pt x="327579" y="1010099"/>
                    <a:pt x="318816" y="1011369"/>
                    <a:pt x="313354" y="1005527"/>
                  </a:cubicBezTo>
                  <a:cubicBezTo>
                    <a:pt x="285986" y="976381"/>
                    <a:pt x="255189" y="949901"/>
                    <a:pt x="238742" y="911039"/>
                  </a:cubicBezTo>
                  <a:cubicBezTo>
                    <a:pt x="229852" y="889957"/>
                    <a:pt x="221851" y="867986"/>
                    <a:pt x="250045" y="852936"/>
                  </a:cubicBezTo>
                  <a:cubicBezTo>
                    <a:pt x="263189" y="845951"/>
                    <a:pt x="258427" y="832235"/>
                    <a:pt x="251760" y="821059"/>
                  </a:cubicBezTo>
                  <a:cubicBezTo>
                    <a:pt x="251760" y="818328"/>
                    <a:pt x="251760" y="815598"/>
                    <a:pt x="251760" y="812868"/>
                  </a:cubicBezTo>
                  <a:cubicBezTo>
                    <a:pt x="244584" y="770767"/>
                    <a:pt x="250236" y="726317"/>
                    <a:pt x="230995" y="686311"/>
                  </a:cubicBezTo>
                  <a:cubicBezTo>
                    <a:pt x="226804" y="677675"/>
                    <a:pt x="232265" y="668341"/>
                    <a:pt x="234995" y="659323"/>
                  </a:cubicBezTo>
                  <a:cubicBezTo>
                    <a:pt x="239504" y="644401"/>
                    <a:pt x="238361" y="628653"/>
                    <a:pt x="227947" y="617160"/>
                  </a:cubicBezTo>
                  <a:cubicBezTo>
                    <a:pt x="198737" y="585028"/>
                    <a:pt x="206039" y="545086"/>
                    <a:pt x="206039" y="506796"/>
                  </a:cubicBezTo>
                  <a:cubicBezTo>
                    <a:pt x="206039" y="489333"/>
                    <a:pt x="217279" y="482348"/>
                    <a:pt x="231249" y="475617"/>
                  </a:cubicBezTo>
                  <a:cubicBezTo>
                    <a:pt x="261285" y="461139"/>
                    <a:pt x="263189" y="434786"/>
                    <a:pt x="235694" y="414466"/>
                  </a:cubicBezTo>
                  <a:cubicBezTo>
                    <a:pt x="217977" y="401385"/>
                    <a:pt x="199182" y="388685"/>
                    <a:pt x="175560" y="391289"/>
                  </a:cubicBezTo>
                  <a:cubicBezTo>
                    <a:pt x="155239" y="393575"/>
                    <a:pt x="138348" y="385510"/>
                    <a:pt x="125395" y="368683"/>
                  </a:cubicBezTo>
                  <a:cubicBezTo>
                    <a:pt x="108059" y="346203"/>
                    <a:pt x="88311" y="336171"/>
                    <a:pt x="59354" y="341632"/>
                  </a:cubicBezTo>
                  <a:cubicBezTo>
                    <a:pt x="25064" y="348109"/>
                    <a:pt x="-3574" y="311977"/>
                    <a:pt x="363" y="272670"/>
                  </a:cubicBezTo>
                  <a:cubicBezTo>
                    <a:pt x="363" y="269940"/>
                    <a:pt x="363" y="267209"/>
                    <a:pt x="363" y="264479"/>
                  </a:cubicBezTo>
                  <a:cubicBezTo>
                    <a:pt x="14460" y="237935"/>
                    <a:pt x="36685" y="243651"/>
                    <a:pt x="57386" y="249683"/>
                  </a:cubicBezTo>
                  <a:cubicBezTo>
                    <a:pt x="73134" y="254255"/>
                    <a:pt x="87676" y="263272"/>
                    <a:pt x="100502" y="274766"/>
                  </a:cubicBezTo>
                  <a:cubicBezTo>
                    <a:pt x="121648" y="293752"/>
                    <a:pt x="134539" y="287148"/>
                    <a:pt x="140761" y="259780"/>
                  </a:cubicBezTo>
                  <a:cubicBezTo>
                    <a:pt x="141333" y="257113"/>
                    <a:pt x="141587" y="254382"/>
                    <a:pt x="142349" y="251778"/>
                  </a:cubicBezTo>
                  <a:cubicBezTo>
                    <a:pt x="151302" y="221679"/>
                    <a:pt x="174036" y="202693"/>
                    <a:pt x="195498" y="207455"/>
                  </a:cubicBezTo>
                  <a:cubicBezTo>
                    <a:pt x="214866" y="211773"/>
                    <a:pt x="239123" y="245873"/>
                    <a:pt x="235885" y="269940"/>
                  </a:cubicBezTo>
                  <a:cubicBezTo>
                    <a:pt x="232265" y="296800"/>
                    <a:pt x="226804" y="324740"/>
                    <a:pt x="256332" y="335853"/>
                  </a:cubicBezTo>
                  <a:cubicBezTo>
                    <a:pt x="291638" y="349125"/>
                    <a:pt x="324467" y="390082"/>
                    <a:pt x="367329" y="350014"/>
                  </a:cubicBezTo>
                  <a:cubicBezTo>
                    <a:pt x="380093" y="338076"/>
                    <a:pt x="397365" y="329059"/>
                    <a:pt x="415463" y="327280"/>
                  </a:cubicBezTo>
                  <a:cubicBezTo>
                    <a:pt x="440989" y="324740"/>
                    <a:pt x="461436" y="311977"/>
                    <a:pt x="477692" y="291911"/>
                  </a:cubicBezTo>
                  <a:cubicBezTo>
                    <a:pt x="496616" y="268606"/>
                    <a:pt x="519602" y="258319"/>
                    <a:pt x="548241" y="260224"/>
                  </a:cubicBezTo>
                  <a:cubicBezTo>
                    <a:pt x="559607" y="260986"/>
                    <a:pt x="571292" y="259335"/>
                    <a:pt x="581832" y="254636"/>
                  </a:cubicBezTo>
                  <a:cubicBezTo>
                    <a:pt x="614535" y="239904"/>
                    <a:pt x="646285" y="246826"/>
                    <a:pt x="674289" y="264987"/>
                  </a:cubicBezTo>
                  <a:cubicBezTo>
                    <a:pt x="687497" y="273559"/>
                    <a:pt x="696450" y="272797"/>
                    <a:pt x="708134" y="267781"/>
                  </a:cubicBezTo>
                  <a:cubicBezTo>
                    <a:pt x="715627" y="264923"/>
                    <a:pt x="724454" y="264288"/>
                    <a:pt x="729597" y="270003"/>
                  </a:cubicBezTo>
                  <a:cubicBezTo>
                    <a:pt x="762998" y="307341"/>
                    <a:pt x="807511" y="321565"/>
                    <a:pt x="850247" y="340489"/>
                  </a:cubicBezTo>
                  <a:cubicBezTo>
                    <a:pt x="865042" y="347029"/>
                    <a:pt x="884537" y="353951"/>
                    <a:pt x="884156" y="378462"/>
                  </a:cubicBezTo>
                  <a:cubicBezTo>
                    <a:pt x="872726" y="402910"/>
                    <a:pt x="852025" y="417070"/>
                    <a:pt x="828975" y="411736"/>
                  </a:cubicBezTo>
                  <a:cubicBezTo>
                    <a:pt x="783508" y="401131"/>
                    <a:pt x="744266" y="414340"/>
                    <a:pt x="705213" y="435676"/>
                  </a:cubicBezTo>
                  <a:cubicBezTo>
                    <a:pt x="682607" y="447995"/>
                    <a:pt x="658795" y="457329"/>
                    <a:pt x="634919" y="466537"/>
                  </a:cubicBezTo>
                  <a:cubicBezTo>
                    <a:pt x="627743" y="469331"/>
                    <a:pt x="620060" y="473966"/>
                    <a:pt x="622917" y="483999"/>
                  </a:cubicBezTo>
                  <a:cubicBezTo>
                    <a:pt x="625076" y="491619"/>
                    <a:pt x="632760" y="491238"/>
                    <a:pt x="639046" y="491302"/>
                  </a:cubicBezTo>
                  <a:cubicBezTo>
                    <a:pt x="674670" y="491810"/>
                    <a:pt x="710547" y="487873"/>
                    <a:pt x="744392" y="478665"/>
                  </a:cubicBezTo>
                  <a:cubicBezTo>
                    <a:pt x="777603" y="469648"/>
                    <a:pt x="809289" y="457139"/>
                    <a:pt x="844342" y="460758"/>
                  </a:cubicBezTo>
                  <a:cubicBezTo>
                    <a:pt x="858057" y="462155"/>
                    <a:pt x="867710" y="453075"/>
                    <a:pt x="876092" y="441772"/>
                  </a:cubicBezTo>
                  <a:cubicBezTo>
                    <a:pt x="897682" y="412752"/>
                    <a:pt x="926066" y="406021"/>
                    <a:pt x="957498" y="418149"/>
                  </a:cubicBezTo>
                  <a:cubicBezTo>
                    <a:pt x="980994" y="427166"/>
                    <a:pt x="999536" y="421896"/>
                    <a:pt x="1017506" y="401131"/>
                  </a:cubicBezTo>
                  <a:cubicBezTo>
                    <a:pt x="992932" y="407164"/>
                    <a:pt x="970198" y="423356"/>
                    <a:pt x="946830" y="404370"/>
                  </a:cubicBezTo>
                  <a:cubicBezTo>
                    <a:pt x="940354" y="376049"/>
                    <a:pt x="931210" y="352046"/>
                    <a:pt x="899904" y="343473"/>
                  </a:cubicBezTo>
                  <a:cubicBezTo>
                    <a:pt x="884664" y="339346"/>
                    <a:pt x="877171" y="322518"/>
                    <a:pt x="891649" y="305373"/>
                  </a:cubicBezTo>
                  <a:cubicBezTo>
                    <a:pt x="908223" y="280671"/>
                    <a:pt x="907143" y="258446"/>
                    <a:pt x="885617" y="236793"/>
                  </a:cubicBezTo>
                  <a:cubicBezTo>
                    <a:pt x="875964" y="227077"/>
                    <a:pt x="862122" y="211710"/>
                    <a:pt x="877361" y="199391"/>
                  </a:cubicBezTo>
                  <a:cubicBezTo>
                    <a:pt x="891649" y="187834"/>
                    <a:pt x="904349" y="205487"/>
                    <a:pt x="910191" y="217298"/>
                  </a:cubicBezTo>
                  <a:cubicBezTo>
                    <a:pt x="924225" y="245746"/>
                    <a:pt x="932988" y="277242"/>
                    <a:pt x="954387" y="301309"/>
                  </a:cubicBezTo>
                  <a:cubicBezTo>
                    <a:pt x="958642" y="306135"/>
                    <a:pt x="961245" y="314199"/>
                    <a:pt x="968738" y="312422"/>
                  </a:cubicBezTo>
                  <a:cubicBezTo>
                    <a:pt x="977819" y="310262"/>
                    <a:pt x="978517" y="301372"/>
                    <a:pt x="978835" y="293054"/>
                  </a:cubicBezTo>
                  <a:cubicBezTo>
                    <a:pt x="979851" y="264352"/>
                    <a:pt x="995662" y="231966"/>
                    <a:pt x="958514" y="213171"/>
                  </a:cubicBezTo>
                  <a:cubicBezTo>
                    <a:pt x="953180" y="210503"/>
                    <a:pt x="954323" y="193231"/>
                    <a:pt x="952482" y="182690"/>
                  </a:cubicBezTo>
                  <a:cubicBezTo>
                    <a:pt x="963531" y="164847"/>
                    <a:pt x="976739" y="170181"/>
                    <a:pt x="987217" y="181547"/>
                  </a:cubicBezTo>
                  <a:cubicBezTo>
                    <a:pt x="1018141" y="215012"/>
                    <a:pt x="1056813" y="215266"/>
                    <a:pt x="1096182" y="213678"/>
                  </a:cubicBezTo>
                  <a:cubicBezTo>
                    <a:pt x="1110153" y="213107"/>
                    <a:pt x="1126726" y="211900"/>
                    <a:pt x="1128314" y="193104"/>
                  </a:cubicBezTo>
                  <a:cubicBezTo>
                    <a:pt x="1129901" y="173546"/>
                    <a:pt x="1113899" y="169736"/>
                    <a:pt x="1099612" y="168847"/>
                  </a:cubicBezTo>
                  <a:cubicBezTo>
                    <a:pt x="1066274" y="166815"/>
                    <a:pt x="1052558" y="135827"/>
                    <a:pt x="1031794" y="115824"/>
                  </a:cubicBezTo>
                  <a:cubicBezTo>
                    <a:pt x="1022269" y="106617"/>
                    <a:pt x="1025253" y="93472"/>
                    <a:pt x="1036239" y="84455"/>
                  </a:cubicBezTo>
                  <a:cubicBezTo>
                    <a:pt x="1044875" y="75184"/>
                    <a:pt x="1047986" y="64389"/>
                    <a:pt x="1043858" y="51689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1" name="Полилиния: фигура 470">
              <a:extLst>
                <a:ext uri="{FF2B5EF4-FFF2-40B4-BE49-F238E27FC236}">
                  <a16:creationId xmlns="" xmlns:a16="http://schemas.microsoft.com/office/drawing/2014/main" id="{3BFD8B69-7FDF-44F6-AB45-1A8198A166A6}"/>
                </a:ext>
              </a:extLst>
            </p:cNvPr>
            <p:cNvSpPr/>
            <p:nvPr/>
          </p:nvSpPr>
          <p:spPr>
            <a:xfrm>
              <a:off x="1806638" y="2032565"/>
              <a:ext cx="1514302" cy="916841"/>
            </a:xfrm>
            <a:custGeom>
              <a:avLst/>
              <a:gdLst>
                <a:gd name="connsiteX0" fmla="*/ 861060 w 1514302"/>
                <a:gd name="connsiteY0" fmla="*/ 259859 h 916841"/>
                <a:gd name="connsiteX1" fmla="*/ 870458 w 1514302"/>
                <a:gd name="connsiteY1" fmla="*/ 266717 h 916841"/>
                <a:gd name="connsiteX2" fmla="*/ 863917 w 1514302"/>
                <a:gd name="connsiteY2" fmla="*/ 346664 h 916841"/>
                <a:gd name="connsiteX3" fmla="*/ 830516 w 1514302"/>
                <a:gd name="connsiteY3" fmla="*/ 373016 h 916841"/>
                <a:gd name="connsiteX4" fmla="*/ 821817 w 1514302"/>
                <a:gd name="connsiteY4" fmla="*/ 413149 h 916841"/>
                <a:gd name="connsiteX5" fmla="*/ 852614 w 1514302"/>
                <a:gd name="connsiteY5" fmla="*/ 413657 h 916841"/>
                <a:gd name="connsiteX6" fmla="*/ 959358 w 1514302"/>
                <a:gd name="connsiteY6" fmla="*/ 399750 h 916841"/>
                <a:gd name="connsiteX7" fmla="*/ 980757 w 1514302"/>
                <a:gd name="connsiteY7" fmla="*/ 395559 h 916841"/>
                <a:gd name="connsiteX8" fmla="*/ 1056767 w 1514302"/>
                <a:gd name="connsiteY8" fmla="*/ 360951 h 916841"/>
                <a:gd name="connsiteX9" fmla="*/ 1098487 w 1514302"/>
                <a:gd name="connsiteY9" fmla="*/ 315358 h 916841"/>
                <a:gd name="connsiteX10" fmla="*/ 1155319 w 1514302"/>
                <a:gd name="connsiteY10" fmla="*/ 128540 h 916841"/>
                <a:gd name="connsiteX11" fmla="*/ 1236599 w 1514302"/>
                <a:gd name="connsiteY11" fmla="*/ 110316 h 916841"/>
                <a:gd name="connsiteX12" fmla="*/ 1263079 w 1514302"/>
                <a:gd name="connsiteY12" fmla="*/ 101362 h 916841"/>
                <a:gd name="connsiteX13" fmla="*/ 1315148 w 1514302"/>
                <a:gd name="connsiteY13" fmla="*/ 9858 h 916841"/>
                <a:gd name="connsiteX14" fmla="*/ 1351534 w 1514302"/>
                <a:gd name="connsiteY14" fmla="*/ 10239 h 916841"/>
                <a:gd name="connsiteX15" fmla="*/ 1359154 w 1514302"/>
                <a:gd name="connsiteY15" fmla="*/ 118571 h 916841"/>
                <a:gd name="connsiteX16" fmla="*/ 1326451 w 1514302"/>
                <a:gd name="connsiteY16" fmla="*/ 132096 h 916841"/>
                <a:gd name="connsiteX17" fmla="*/ 1284922 w 1514302"/>
                <a:gd name="connsiteY17" fmla="*/ 165561 h 916841"/>
                <a:gd name="connsiteX18" fmla="*/ 1275461 w 1514302"/>
                <a:gd name="connsiteY18" fmla="*/ 278084 h 916841"/>
                <a:gd name="connsiteX19" fmla="*/ 1295654 w 1514302"/>
                <a:gd name="connsiteY19" fmla="*/ 312691 h 916841"/>
                <a:gd name="connsiteX20" fmla="*/ 1312037 w 1514302"/>
                <a:gd name="connsiteY20" fmla="*/ 275734 h 916841"/>
                <a:gd name="connsiteX21" fmla="*/ 1309243 w 1514302"/>
                <a:gd name="connsiteY21" fmla="*/ 253572 h 916841"/>
                <a:gd name="connsiteX22" fmla="*/ 1331722 w 1514302"/>
                <a:gd name="connsiteY22" fmla="*/ 257827 h 916841"/>
                <a:gd name="connsiteX23" fmla="*/ 1387729 w 1514302"/>
                <a:gd name="connsiteY23" fmla="*/ 302087 h 916841"/>
                <a:gd name="connsiteX24" fmla="*/ 1314958 w 1514302"/>
                <a:gd name="connsiteY24" fmla="*/ 345584 h 916841"/>
                <a:gd name="connsiteX25" fmla="*/ 1252919 w 1514302"/>
                <a:gd name="connsiteY25" fmla="*/ 393337 h 916841"/>
                <a:gd name="connsiteX26" fmla="*/ 1236916 w 1514302"/>
                <a:gd name="connsiteY26" fmla="*/ 434294 h 916841"/>
                <a:gd name="connsiteX27" fmla="*/ 1219073 w 1514302"/>
                <a:gd name="connsiteY27" fmla="*/ 461218 h 916841"/>
                <a:gd name="connsiteX28" fmla="*/ 1206881 w 1514302"/>
                <a:gd name="connsiteY28" fmla="*/ 433977 h 916841"/>
                <a:gd name="connsiteX29" fmla="*/ 1135570 w 1514302"/>
                <a:gd name="connsiteY29" fmla="*/ 334345 h 916841"/>
                <a:gd name="connsiteX30" fmla="*/ 1143381 w 1514302"/>
                <a:gd name="connsiteY30" fmla="*/ 358538 h 916841"/>
                <a:gd name="connsiteX31" fmla="*/ 1168337 w 1514302"/>
                <a:gd name="connsiteY31" fmla="*/ 515194 h 916841"/>
                <a:gd name="connsiteX32" fmla="*/ 1199007 w 1514302"/>
                <a:gd name="connsiteY32" fmla="*/ 542245 h 916841"/>
                <a:gd name="connsiteX33" fmla="*/ 1266063 w 1514302"/>
                <a:gd name="connsiteY33" fmla="*/ 460266 h 916841"/>
                <a:gd name="connsiteX34" fmla="*/ 1275842 w 1514302"/>
                <a:gd name="connsiteY34" fmla="*/ 463060 h 916841"/>
                <a:gd name="connsiteX35" fmla="*/ 1340993 w 1514302"/>
                <a:gd name="connsiteY35" fmla="*/ 521798 h 916841"/>
                <a:gd name="connsiteX36" fmla="*/ 1286701 w 1514302"/>
                <a:gd name="connsiteY36" fmla="*/ 558056 h 916841"/>
                <a:gd name="connsiteX37" fmla="*/ 1194816 w 1514302"/>
                <a:gd name="connsiteY37" fmla="*/ 582441 h 916841"/>
                <a:gd name="connsiteX38" fmla="*/ 1109028 w 1514302"/>
                <a:gd name="connsiteY38" fmla="*/ 664419 h 916841"/>
                <a:gd name="connsiteX39" fmla="*/ 973709 w 1514302"/>
                <a:gd name="connsiteY39" fmla="*/ 737508 h 916841"/>
                <a:gd name="connsiteX40" fmla="*/ 990981 w 1514302"/>
                <a:gd name="connsiteY40" fmla="*/ 737445 h 916841"/>
                <a:gd name="connsiteX41" fmla="*/ 1022223 w 1514302"/>
                <a:gd name="connsiteY41" fmla="*/ 756431 h 916841"/>
                <a:gd name="connsiteX42" fmla="*/ 997204 w 1514302"/>
                <a:gd name="connsiteY42" fmla="*/ 791293 h 916841"/>
                <a:gd name="connsiteX43" fmla="*/ 954532 w 1514302"/>
                <a:gd name="connsiteY43" fmla="*/ 808756 h 916841"/>
                <a:gd name="connsiteX44" fmla="*/ 1105472 w 1514302"/>
                <a:gd name="connsiteY44" fmla="*/ 799485 h 916841"/>
                <a:gd name="connsiteX45" fmla="*/ 1116076 w 1514302"/>
                <a:gd name="connsiteY45" fmla="*/ 785768 h 916841"/>
                <a:gd name="connsiteX46" fmla="*/ 1206691 w 1514302"/>
                <a:gd name="connsiteY46" fmla="*/ 747922 h 916841"/>
                <a:gd name="connsiteX47" fmla="*/ 1260983 w 1514302"/>
                <a:gd name="connsiteY47" fmla="*/ 761067 h 916841"/>
                <a:gd name="connsiteX48" fmla="*/ 1422527 w 1514302"/>
                <a:gd name="connsiteY48" fmla="*/ 717315 h 916841"/>
                <a:gd name="connsiteX49" fmla="*/ 1477073 w 1514302"/>
                <a:gd name="connsiteY49" fmla="*/ 714902 h 916841"/>
                <a:gd name="connsiteX50" fmla="*/ 1497266 w 1514302"/>
                <a:gd name="connsiteY50" fmla="*/ 739032 h 916841"/>
                <a:gd name="connsiteX51" fmla="*/ 1509840 w 1514302"/>
                <a:gd name="connsiteY51" fmla="*/ 784435 h 916841"/>
                <a:gd name="connsiteX52" fmla="*/ 1462341 w 1514302"/>
                <a:gd name="connsiteY52" fmla="*/ 807041 h 916841"/>
                <a:gd name="connsiteX53" fmla="*/ 1288161 w 1514302"/>
                <a:gd name="connsiteY53" fmla="*/ 830536 h 916841"/>
                <a:gd name="connsiteX54" fmla="*/ 1272159 w 1514302"/>
                <a:gd name="connsiteY54" fmla="*/ 864064 h 916841"/>
                <a:gd name="connsiteX55" fmla="*/ 1211961 w 1514302"/>
                <a:gd name="connsiteY55" fmla="*/ 905657 h 916841"/>
                <a:gd name="connsiteX56" fmla="*/ 1197166 w 1514302"/>
                <a:gd name="connsiteY56" fmla="*/ 903244 h 916841"/>
                <a:gd name="connsiteX57" fmla="*/ 1063562 w 1514302"/>
                <a:gd name="connsiteY57" fmla="*/ 913531 h 916841"/>
                <a:gd name="connsiteX58" fmla="*/ 1030669 w 1514302"/>
                <a:gd name="connsiteY58" fmla="*/ 910864 h 916841"/>
                <a:gd name="connsiteX59" fmla="*/ 945960 w 1514302"/>
                <a:gd name="connsiteY59" fmla="*/ 896513 h 916841"/>
                <a:gd name="connsiteX60" fmla="*/ 899033 w 1514302"/>
                <a:gd name="connsiteY60" fmla="*/ 881972 h 916841"/>
                <a:gd name="connsiteX61" fmla="*/ 745363 w 1514302"/>
                <a:gd name="connsiteY61" fmla="*/ 801390 h 916841"/>
                <a:gd name="connsiteX62" fmla="*/ 647510 w 1514302"/>
                <a:gd name="connsiteY62" fmla="*/ 693566 h 916841"/>
                <a:gd name="connsiteX63" fmla="*/ 632397 w 1514302"/>
                <a:gd name="connsiteY63" fmla="*/ 652799 h 916841"/>
                <a:gd name="connsiteX64" fmla="*/ 632397 w 1514302"/>
                <a:gd name="connsiteY64" fmla="*/ 652799 h 916841"/>
                <a:gd name="connsiteX65" fmla="*/ 590296 w 1514302"/>
                <a:gd name="connsiteY65" fmla="*/ 588156 h 916841"/>
                <a:gd name="connsiteX66" fmla="*/ 511175 w 1514302"/>
                <a:gd name="connsiteY66" fmla="*/ 631082 h 916841"/>
                <a:gd name="connsiteX67" fmla="*/ 467106 w 1514302"/>
                <a:gd name="connsiteY67" fmla="*/ 687724 h 916841"/>
                <a:gd name="connsiteX68" fmla="*/ 338455 w 1514302"/>
                <a:gd name="connsiteY68" fmla="*/ 722078 h 916841"/>
                <a:gd name="connsiteX69" fmla="*/ 304800 w 1514302"/>
                <a:gd name="connsiteY69" fmla="*/ 734460 h 916841"/>
                <a:gd name="connsiteX70" fmla="*/ 230949 w 1514302"/>
                <a:gd name="connsiteY70" fmla="*/ 718268 h 916841"/>
                <a:gd name="connsiteX71" fmla="*/ 217868 w 1514302"/>
                <a:gd name="connsiteY71" fmla="*/ 692105 h 916841"/>
                <a:gd name="connsiteX72" fmla="*/ 195072 w 1514302"/>
                <a:gd name="connsiteY72" fmla="*/ 604666 h 916841"/>
                <a:gd name="connsiteX73" fmla="*/ 193611 w 1514302"/>
                <a:gd name="connsiteY73" fmla="*/ 577995 h 916841"/>
                <a:gd name="connsiteX74" fmla="*/ 217488 w 1514302"/>
                <a:gd name="connsiteY74" fmla="*/ 479126 h 916841"/>
                <a:gd name="connsiteX75" fmla="*/ 161861 w 1514302"/>
                <a:gd name="connsiteY75" fmla="*/ 412323 h 916841"/>
                <a:gd name="connsiteX76" fmla="*/ 148145 w 1514302"/>
                <a:gd name="connsiteY76" fmla="*/ 430357 h 916841"/>
                <a:gd name="connsiteX77" fmla="*/ 167576 w 1514302"/>
                <a:gd name="connsiteY77" fmla="*/ 465029 h 916841"/>
                <a:gd name="connsiteX78" fmla="*/ 183134 w 1514302"/>
                <a:gd name="connsiteY78" fmla="*/ 587838 h 916841"/>
                <a:gd name="connsiteX79" fmla="*/ 169418 w 1514302"/>
                <a:gd name="connsiteY79" fmla="*/ 621366 h 916841"/>
                <a:gd name="connsiteX80" fmla="*/ 194310 w 1514302"/>
                <a:gd name="connsiteY80" fmla="*/ 670071 h 916841"/>
                <a:gd name="connsiteX81" fmla="*/ 213360 w 1514302"/>
                <a:gd name="connsiteY81" fmla="*/ 750780 h 916841"/>
                <a:gd name="connsiteX82" fmla="*/ 213360 w 1514302"/>
                <a:gd name="connsiteY82" fmla="*/ 750780 h 916841"/>
                <a:gd name="connsiteX83" fmla="*/ 154622 w 1514302"/>
                <a:gd name="connsiteY83" fmla="*/ 731857 h 916841"/>
                <a:gd name="connsiteX84" fmla="*/ 98107 w 1514302"/>
                <a:gd name="connsiteY84" fmla="*/ 679215 h 916841"/>
                <a:gd name="connsiteX85" fmla="*/ 87947 w 1514302"/>
                <a:gd name="connsiteY85" fmla="*/ 433278 h 916841"/>
                <a:gd name="connsiteX86" fmla="*/ 50673 w 1514302"/>
                <a:gd name="connsiteY86" fmla="*/ 364063 h 916841"/>
                <a:gd name="connsiteX87" fmla="*/ 0 w 1514302"/>
                <a:gd name="connsiteY87" fmla="*/ 276178 h 916841"/>
                <a:gd name="connsiteX88" fmla="*/ 39814 w 1514302"/>
                <a:gd name="connsiteY88" fmla="*/ 283608 h 916841"/>
                <a:gd name="connsiteX89" fmla="*/ 64897 w 1514302"/>
                <a:gd name="connsiteY89" fmla="*/ 308437 h 916841"/>
                <a:gd name="connsiteX90" fmla="*/ 98933 w 1514302"/>
                <a:gd name="connsiteY90" fmla="*/ 314088 h 916841"/>
                <a:gd name="connsiteX91" fmla="*/ 104521 w 1514302"/>
                <a:gd name="connsiteY91" fmla="*/ 274210 h 916841"/>
                <a:gd name="connsiteX92" fmla="*/ 132651 w 1514302"/>
                <a:gd name="connsiteY92" fmla="*/ 217060 h 916841"/>
                <a:gd name="connsiteX93" fmla="*/ 164910 w 1514302"/>
                <a:gd name="connsiteY93" fmla="*/ 177880 h 916841"/>
                <a:gd name="connsiteX94" fmla="*/ 152336 w 1514302"/>
                <a:gd name="connsiteY94" fmla="*/ 159973 h 916841"/>
                <a:gd name="connsiteX95" fmla="*/ 137858 w 1514302"/>
                <a:gd name="connsiteY95" fmla="*/ 128413 h 916841"/>
                <a:gd name="connsiteX96" fmla="*/ 136398 w 1514302"/>
                <a:gd name="connsiteY96" fmla="*/ 56150 h 916841"/>
                <a:gd name="connsiteX97" fmla="*/ 183579 w 1514302"/>
                <a:gd name="connsiteY97" fmla="*/ 5731 h 916841"/>
                <a:gd name="connsiteX98" fmla="*/ 224028 w 1514302"/>
                <a:gd name="connsiteY98" fmla="*/ 31004 h 916841"/>
                <a:gd name="connsiteX99" fmla="*/ 227520 w 1514302"/>
                <a:gd name="connsiteY99" fmla="*/ 38179 h 916841"/>
                <a:gd name="connsiteX100" fmla="*/ 292227 w 1514302"/>
                <a:gd name="connsiteY100" fmla="*/ 154067 h 916841"/>
                <a:gd name="connsiteX101" fmla="*/ 310896 w 1514302"/>
                <a:gd name="connsiteY101" fmla="*/ 177880 h 916841"/>
                <a:gd name="connsiteX102" fmla="*/ 340106 w 1514302"/>
                <a:gd name="connsiteY102" fmla="*/ 255223 h 916841"/>
                <a:gd name="connsiteX103" fmla="*/ 362141 w 1514302"/>
                <a:gd name="connsiteY103" fmla="*/ 313390 h 916841"/>
                <a:gd name="connsiteX104" fmla="*/ 442785 w 1514302"/>
                <a:gd name="connsiteY104" fmla="*/ 398798 h 916841"/>
                <a:gd name="connsiteX105" fmla="*/ 452120 w 1514302"/>
                <a:gd name="connsiteY105" fmla="*/ 433786 h 916841"/>
                <a:gd name="connsiteX106" fmla="*/ 446341 w 1514302"/>
                <a:gd name="connsiteY106" fmla="*/ 399369 h 916841"/>
                <a:gd name="connsiteX107" fmla="*/ 440944 w 1514302"/>
                <a:gd name="connsiteY107" fmla="*/ 267797 h 916841"/>
                <a:gd name="connsiteX108" fmla="*/ 449326 w 1514302"/>
                <a:gd name="connsiteY108" fmla="*/ 259795 h 916841"/>
                <a:gd name="connsiteX109" fmla="*/ 449326 w 1514302"/>
                <a:gd name="connsiteY109" fmla="*/ 259795 h 916841"/>
                <a:gd name="connsiteX110" fmla="*/ 456946 w 1514302"/>
                <a:gd name="connsiteY110" fmla="*/ 213885 h 916841"/>
                <a:gd name="connsiteX111" fmla="*/ 496316 w 1514302"/>
                <a:gd name="connsiteY111" fmla="*/ 192485 h 916841"/>
                <a:gd name="connsiteX112" fmla="*/ 547497 w 1514302"/>
                <a:gd name="connsiteY112" fmla="*/ 208614 h 916841"/>
                <a:gd name="connsiteX113" fmla="*/ 676847 w 1514302"/>
                <a:gd name="connsiteY113" fmla="*/ 229125 h 916841"/>
                <a:gd name="connsiteX114" fmla="*/ 718629 w 1514302"/>
                <a:gd name="connsiteY114" fmla="*/ 255922 h 916841"/>
                <a:gd name="connsiteX115" fmla="*/ 814705 w 1514302"/>
                <a:gd name="connsiteY115" fmla="*/ 286656 h 916841"/>
                <a:gd name="connsiteX116" fmla="*/ 793051 w 1514302"/>
                <a:gd name="connsiteY116" fmla="*/ 231093 h 916841"/>
                <a:gd name="connsiteX117" fmla="*/ 798132 w 1514302"/>
                <a:gd name="connsiteY117" fmla="*/ 191469 h 916841"/>
                <a:gd name="connsiteX118" fmla="*/ 845058 w 1514302"/>
                <a:gd name="connsiteY118" fmla="*/ 234141 h 916841"/>
                <a:gd name="connsiteX119" fmla="*/ 860806 w 1514302"/>
                <a:gd name="connsiteY119" fmla="*/ 259795 h 91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1514302" h="916841">
                  <a:moveTo>
                    <a:pt x="861060" y="259859"/>
                  </a:moveTo>
                  <a:cubicBezTo>
                    <a:pt x="864235" y="262081"/>
                    <a:pt x="868045" y="263732"/>
                    <a:pt x="870458" y="266717"/>
                  </a:cubicBezTo>
                  <a:cubicBezTo>
                    <a:pt x="894207" y="296435"/>
                    <a:pt x="892029" y="323086"/>
                    <a:pt x="863917" y="346664"/>
                  </a:cubicBezTo>
                  <a:cubicBezTo>
                    <a:pt x="852995" y="355808"/>
                    <a:pt x="840676" y="363047"/>
                    <a:pt x="830516" y="373016"/>
                  </a:cubicBezTo>
                  <a:cubicBezTo>
                    <a:pt x="819594" y="383685"/>
                    <a:pt x="812991" y="398607"/>
                    <a:pt x="821817" y="413149"/>
                  </a:cubicBezTo>
                  <a:cubicBezTo>
                    <a:pt x="829945" y="426484"/>
                    <a:pt x="842010" y="417911"/>
                    <a:pt x="852614" y="413657"/>
                  </a:cubicBezTo>
                  <a:cubicBezTo>
                    <a:pt x="887095" y="399814"/>
                    <a:pt x="921766" y="386606"/>
                    <a:pt x="959358" y="399750"/>
                  </a:cubicBezTo>
                  <a:cubicBezTo>
                    <a:pt x="967105" y="402481"/>
                    <a:pt x="974916" y="401655"/>
                    <a:pt x="980757" y="395559"/>
                  </a:cubicBezTo>
                  <a:cubicBezTo>
                    <a:pt x="1001966" y="373334"/>
                    <a:pt x="1029526" y="367301"/>
                    <a:pt x="1056767" y="360951"/>
                  </a:cubicBezTo>
                  <a:cubicBezTo>
                    <a:pt x="1080516" y="355427"/>
                    <a:pt x="1095057" y="342282"/>
                    <a:pt x="1098487" y="315358"/>
                  </a:cubicBezTo>
                  <a:cubicBezTo>
                    <a:pt x="1106805" y="249381"/>
                    <a:pt x="1128585" y="188231"/>
                    <a:pt x="1155319" y="128540"/>
                  </a:cubicBezTo>
                  <a:cubicBezTo>
                    <a:pt x="1175385" y="83773"/>
                    <a:pt x="1203262" y="75645"/>
                    <a:pt x="1236599" y="110316"/>
                  </a:cubicBezTo>
                  <a:cubicBezTo>
                    <a:pt x="1253681" y="128096"/>
                    <a:pt x="1263079" y="120920"/>
                    <a:pt x="1263079" y="101362"/>
                  </a:cubicBezTo>
                  <a:cubicBezTo>
                    <a:pt x="1263079" y="58499"/>
                    <a:pt x="1299591" y="41481"/>
                    <a:pt x="1315148" y="9858"/>
                  </a:cubicBezTo>
                  <a:cubicBezTo>
                    <a:pt x="1322197" y="-4429"/>
                    <a:pt x="1339151" y="-2207"/>
                    <a:pt x="1351534" y="10239"/>
                  </a:cubicBezTo>
                  <a:cubicBezTo>
                    <a:pt x="1378013" y="36782"/>
                    <a:pt x="1381760" y="88472"/>
                    <a:pt x="1359154" y="118571"/>
                  </a:cubicBezTo>
                  <a:cubicBezTo>
                    <a:pt x="1350709" y="129747"/>
                    <a:pt x="1341374" y="137176"/>
                    <a:pt x="1326451" y="132096"/>
                  </a:cubicBezTo>
                  <a:cubicBezTo>
                    <a:pt x="1302893" y="124095"/>
                    <a:pt x="1277366" y="142574"/>
                    <a:pt x="1284922" y="165561"/>
                  </a:cubicBezTo>
                  <a:cubicBezTo>
                    <a:pt x="1298321" y="206328"/>
                    <a:pt x="1283335" y="241063"/>
                    <a:pt x="1275461" y="278084"/>
                  </a:cubicBezTo>
                  <a:cubicBezTo>
                    <a:pt x="1271714" y="295737"/>
                    <a:pt x="1274318" y="313707"/>
                    <a:pt x="1295654" y="312691"/>
                  </a:cubicBezTo>
                  <a:cubicBezTo>
                    <a:pt x="1318197" y="311612"/>
                    <a:pt x="1329690" y="299928"/>
                    <a:pt x="1312037" y="275734"/>
                  </a:cubicBezTo>
                  <a:cubicBezTo>
                    <a:pt x="1307147" y="269003"/>
                    <a:pt x="1303274" y="260748"/>
                    <a:pt x="1309243" y="253572"/>
                  </a:cubicBezTo>
                  <a:cubicBezTo>
                    <a:pt x="1317688" y="243412"/>
                    <a:pt x="1326642" y="250588"/>
                    <a:pt x="1331722" y="257827"/>
                  </a:cubicBezTo>
                  <a:cubicBezTo>
                    <a:pt x="1345565" y="277575"/>
                    <a:pt x="1376744" y="270400"/>
                    <a:pt x="1387729" y="302087"/>
                  </a:cubicBezTo>
                  <a:cubicBezTo>
                    <a:pt x="1352042" y="298023"/>
                    <a:pt x="1332294" y="320756"/>
                    <a:pt x="1314958" y="345584"/>
                  </a:cubicBezTo>
                  <a:cubicBezTo>
                    <a:pt x="1298702" y="368889"/>
                    <a:pt x="1283398" y="389717"/>
                    <a:pt x="1252919" y="393337"/>
                  </a:cubicBezTo>
                  <a:cubicBezTo>
                    <a:pt x="1231582" y="395877"/>
                    <a:pt x="1243139" y="420769"/>
                    <a:pt x="1236916" y="434294"/>
                  </a:cubicBezTo>
                  <a:cubicBezTo>
                    <a:pt x="1232217" y="444518"/>
                    <a:pt x="1233932" y="462679"/>
                    <a:pt x="1219073" y="461218"/>
                  </a:cubicBezTo>
                  <a:cubicBezTo>
                    <a:pt x="1207897" y="460075"/>
                    <a:pt x="1208976" y="444137"/>
                    <a:pt x="1206881" y="433977"/>
                  </a:cubicBezTo>
                  <a:cubicBezTo>
                    <a:pt x="1197038" y="385018"/>
                    <a:pt x="1168908" y="345267"/>
                    <a:pt x="1135570" y="334345"/>
                  </a:cubicBezTo>
                  <a:cubicBezTo>
                    <a:pt x="1128395" y="345965"/>
                    <a:pt x="1138872" y="351680"/>
                    <a:pt x="1143381" y="358538"/>
                  </a:cubicBezTo>
                  <a:cubicBezTo>
                    <a:pt x="1174941" y="406545"/>
                    <a:pt x="1171131" y="461345"/>
                    <a:pt x="1168337" y="515194"/>
                  </a:cubicBezTo>
                  <a:cubicBezTo>
                    <a:pt x="1166813" y="543832"/>
                    <a:pt x="1169924" y="551135"/>
                    <a:pt x="1199007" y="542245"/>
                  </a:cubicBezTo>
                  <a:cubicBezTo>
                    <a:pt x="1239647" y="529862"/>
                    <a:pt x="1260538" y="502938"/>
                    <a:pt x="1266063" y="460266"/>
                  </a:cubicBezTo>
                  <a:cubicBezTo>
                    <a:pt x="1271778" y="461853"/>
                    <a:pt x="1275842" y="462679"/>
                    <a:pt x="1275842" y="463060"/>
                  </a:cubicBezTo>
                  <a:cubicBezTo>
                    <a:pt x="1271588" y="516019"/>
                    <a:pt x="1307846" y="516908"/>
                    <a:pt x="1340993" y="521798"/>
                  </a:cubicBezTo>
                  <a:cubicBezTo>
                    <a:pt x="1331151" y="548087"/>
                    <a:pt x="1308926" y="553357"/>
                    <a:pt x="1286701" y="558056"/>
                  </a:cubicBezTo>
                  <a:cubicBezTo>
                    <a:pt x="1255649" y="564597"/>
                    <a:pt x="1223582" y="567391"/>
                    <a:pt x="1194816" y="582441"/>
                  </a:cubicBezTo>
                  <a:cubicBezTo>
                    <a:pt x="1159319" y="600983"/>
                    <a:pt x="1131443" y="625938"/>
                    <a:pt x="1109028" y="664419"/>
                  </a:cubicBezTo>
                  <a:cubicBezTo>
                    <a:pt x="1079754" y="714712"/>
                    <a:pt x="1028255" y="733762"/>
                    <a:pt x="973709" y="737508"/>
                  </a:cubicBezTo>
                  <a:cubicBezTo>
                    <a:pt x="978789" y="736302"/>
                    <a:pt x="984377" y="739032"/>
                    <a:pt x="990981" y="737445"/>
                  </a:cubicBezTo>
                  <a:cubicBezTo>
                    <a:pt x="1006538" y="733635"/>
                    <a:pt x="1020001" y="737127"/>
                    <a:pt x="1022223" y="756431"/>
                  </a:cubicBezTo>
                  <a:cubicBezTo>
                    <a:pt x="1024445" y="775354"/>
                    <a:pt x="1014413" y="787356"/>
                    <a:pt x="997204" y="791293"/>
                  </a:cubicBezTo>
                  <a:cubicBezTo>
                    <a:pt x="982472" y="794659"/>
                    <a:pt x="967295" y="796246"/>
                    <a:pt x="954532" y="808756"/>
                  </a:cubicBezTo>
                  <a:cubicBezTo>
                    <a:pt x="1004951" y="807676"/>
                    <a:pt x="1055370" y="807486"/>
                    <a:pt x="1105472" y="799485"/>
                  </a:cubicBezTo>
                  <a:cubicBezTo>
                    <a:pt x="1113345" y="798215"/>
                    <a:pt x="1113854" y="792627"/>
                    <a:pt x="1116076" y="785768"/>
                  </a:cubicBezTo>
                  <a:cubicBezTo>
                    <a:pt x="1132141" y="736429"/>
                    <a:pt x="1163638" y="723094"/>
                    <a:pt x="1206691" y="747922"/>
                  </a:cubicBezTo>
                  <a:cubicBezTo>
                    <a:pt x="1224089" y="757955"/>
                    <a:pt x="1241742" y="765956"/>
                    <a:pt x="1260983" y="761067"/>
                  </a:cubicBezTo>
                  <a:cubicBezTo>
                    <a:pt x="1315022" y="747351"/>
                    <a:pt x="1370203" y="738143"/>
                    <a:pt x="1422527" y="717315"/>
                  </a:cubicBezTo>
                  <a:cubicBezTo>
                    <a:pt x="1440879" y="710013"/>
                    <a:pt x="1458404" y="703599"/>
                    <a:pt x="1477073" y="714902"/>
                  </a:cubicBezTo>
                  <a:cubicBezTo>
                    <a:pt x="1483804" y="722903"/>
                    <a:pt x="1488631" y="732809"/>
                    <a:pt x="1497266" y="739032"/>
                  </a:cubicBezTo>
                  <a:cubicBezTo>
                    <a:pt x="1513205" y="750462"/>
                    <a:pt x="1519238" y="765766"/>
                    <a:pt x="1509840" y="784435"/>
                  </a:cubicBezTo>
                  <a:cubicBezTo>
                    <a:pt x="1499743" y="804438"/>
                    <a:pt x="1481772" y="816884"/>
                    <a:pt x="1462341" y="807041"/>
                  </a:cubicBezTo>
                  <a:cubicBezTo>
                    <a:pt x="1398841" y="774783"/>
                    <a:pt x="1345120" y="814852"/>
                    <a:pt x="1288161" y="830536"/>
                  </a:cubicBezTo>
                  <a:cubicBezTo>
                    <a:pt x="1272222" y="834918"/>
                    <a:pt x="1274826" y="851174"/>
                    <a:pt x="1272159" y="864064"/>
                  </a:cubicBezTo>
                  <a:cubicBezTo>
                    <a:pt x="1263206" y="907626"/>
                    <a:pt x="1252664" y="914738"/>
                    <a:pt x="1211961" y="905657"/>
                  </a:cubicBezTo>
                  <a:cubicBezTo>
                    <a:pt x="1207008" y="904578"/>
                    <a:pt x="1201166" y="901149"/>
                    <a:pt x="1197166" y="903244"/>
                  </a:cubicBezTo>
                  <a:cubicBezTo>
                    <a:pt x="1153795" y="925660"/>
                    <a:pt x="1107376" y="899688"/>
                    <a:pt x="1063562" y="913531"/>
                  </a:cubicBezTo>
                  <a:cubicBezTo>
                    <a:pt x="1052576" y="917024"/>
                    <a:pt x="1038606" y="919754"/>
                    <a:pt x="1030669" y="910864"/>
                  </a:cubicBezTo>
                  <a:cubicBezTo>
                    <a:pt x="1005141" y="882225"/>
                    <a:pt x="975804" y="889274"/>
                    <a:pt x="945960" y="896513"/>
                  </a:cubicBezTo>
                  <a:cubicBezTo>
                    <a:pt x="927735" y="900895"/>
                    <a:pt x="912114" y="896386"/>
                    <a:pt x="899033" y="881972"/>
                  </a:cubicBezTo>
                  <a:cubicBezTo>
                    <a:pt x="868235" y="811550"/>
                    <a:pt x="798258" y="820630"/>
                    <a:pt x="745363" y="801390"/>
                  </a:cubicBezTo>
                  <a:cubicBezTo>
                    <a:pt x="681800" y="778212"/>
                    <a:pt x="656526" y="763416"/>
                    <a:pt x="647510" y="693566"/>
                  </a:cubicBezTo>
                  <a:cubicBezTo>
                    <a:pt x="645541" y="678390"/>
                    <a:pt x="642112" y="664419"/>
                    <a:pt x="632397" y="652799"/>
                  </a:cubicBezTo>
                  <a:lnTo>
                    <a:pt x="632397" y="652799"/>
                  </a:lnTo>
                  <a:cubicBezTo>
                    <a:pt x="624141" y="626891"/>
                    <a:pt x="625157" y="593363"/>
                    <a:pt x="590296" y="588156"/>
                  </a:cubicBezTo>
                  <a:cubicBezTo>
                    <a:pt x="555117" y="582949"/>
                    <a:pt x="529717" y="597744"/>
                    <a:pt x="511175" y="631082"/>
                  </a:cubicBezTo>
                  <a:cubicBezTo>
                    <a:pt x="499173" y="652672"/>
                    <a:pt x="482917" y="686708"/>
                    <a:pt x="467106" y="687724"/>
                  </a:cubicBezTo>
                  <a:cubicBezTo>
                    <a:pt x="421132" y="690582"/>
                    <a:pt x="380873" y="708870"/>
                    <a:pt x="338455" y="722078"/>
                  </a:cubicBezTo>
                  <a:cubicBezTo>
                    <a:pt x="326961" y="725634"/>
                    <a:pt x="313563" y="721887"/>
                    <a:pt x="304800" y="734460"/>
                  </a:cubicBezTo>
                  <a:cubicBezTo>
                    <a:pt x="278320" y="739604"/>
                    <a:pt x="256604" y="719538"/>
                    <a:pt x="230949" y="718268"/>
                  </a:cubicBezTo>
                  <a:cubicBezTo>
                    <a:pt x="222123" y="717823"/>
                    <a:pt x="216281" y="704679"/>
                    <a:pt x="217868" y="692105"/>
                  </a:cubicBezTo>
                  <a:cubicBezTo>
                    <a:pt x="221996" y="659466"/>
                    <a:pt x="212026" y="631082"/>
                    <a:pt x="195072" y="604666"/>
                  </a:cubicBezTo>
                  <a:cubicBezTo>
                    <a:pt x="189674" y="596284"/>
                    <a:pt x="187198" y="582060"/>
                    <a:pt x="193611" y="577995"/>
                  </a:cubicBezTo>
                  <a:cubicBezTo>
                    <a:pt x="232410" y="553294"/>
                    <a:pt x="205930" y="511257"/>
                    <a:pt x="217488" y="479126"/>
                  </a:cubicBezTo>
                  <a:cubicBezTo>
                    <a:pt x="225361" y="457154"/>
                    <a:pt x="185547" y="413339"/>
                    <a:pt x="161861" y="412323"/>
                  </a:cubicBezTo>
                  <a:cubicBezTo>
                    <a:pt x="149733" y="411815"/>
                    <a:pt x="145860" y="418673"/>
                    <a:pt x="148145" y="430357"/>
                  </a:cubicBezTo>
                  <a:cubicBezTo>
                    <a:pt x="150876" y="444200"/>
                    <a:pt x="159639" y="454361"/>
                    <a:pt x="167576" y="465029"/>
                  </a:cubicBezTo>
                  <a:cubicBezTo>
                    <a:pt x="195643" y="502557"/>
                    <a:pt x="199326" y="543769"/>
                    <a:pt x="183134" y="587838"/>
                  </a:cubicBezTo>
                  <a:cubicBezTo>
                    <a:pt x="178943" y="599205"/>
                    <a:pt x="171577" y="608920"/>
                    <a:pt x="169418" y="621366"/>
                  </a:cubicBezTo>
                  <a:cubicBezTo>
                    <a:pt x="165354" y="644988"/>
                    <a:pt x="159004" y="665690"/>
                    <a:pt x="194310" y="670071"/>
                  </a:cubicBezTo>
                  <a:cubicBezTo>
                    <a:pt x="223076" y="673627"/>
                    <a:pt x="230251" y="711727"/>
                    <a:pt x="213360" y="750780"/>
                  </a:cubicBezTo>
                  <a:lnTo>
                    <a:pt x="213360" y="750780"/>
                  </a:lnTo>
                  <a:cubicBezTo>
                    <a:pt x="196405" y="734905"/>
                    <a:pt x="178626" y="728682"/>
                    <a:pt x="154622" y="731857"/>
                  </a:cubicBezTo>
                  <a:cubicBezTo>
                    <a:pt x="104965" y="738461"/>
                    <a:pt x="104521" y="731603"/>
                    <a:pt x="98107" y="679215"/>
                  </a:cubicBezTo>
                  <a:cubicBezTo>
                    <a:pt x="88074" y="597300"/>
                    <a:pt x="86804" y="515575"/>
                    <a:pt x="87947" y="433278"/>
                  </a:cubicBezTo>
                  <a:cubicBezTo>
                    <a:pt x="88329" y="405783"/>
                    <a:pt x="79311" y="381589"/>
                    <a:pt x="50673" y="364063"/>
                  </a:cubicBezTo>
                  <a:cubicBezTo>
                    <a:pt x="22923" y="347045"/>
                    <a:pt x="17208" y="305643"/>
                    <a:pt x="0" y="276178"/>
                  </a:cubicBezTo>
                  <a:cubicBezTo>
                    <a:pt x="16383" y="258970"/>
                    <a:pt x="27432" y="276687"/>
                    <a:pt x="39814" y="283608"/>
                  </a:cubicBezTo>
                  <a:cubicBezTo>
                    <a:pt x="50101" y="289387"/>
                    <a:pt x="56769" y="299928"/>
                    <a:pt x="64897" y="308437"/>
                  </a:cubicBezTo>
                  <a:cubicBezTo>
                    <a:pt x="74803" y="318851"/>
                    <a:pt x="86932" y="324502"/>
                    <a:pt x="98933" y="314088"/>
                  </a:cubicBezTo>
                  <a:cubicBezTo>
                    <a:pt x="111188" y="303484"/>
                    <a:pt x="112141" y="290339"/>
                    <a:pt x="104521" y="274210"/>
                  </a:cubicBezTo>
                  <a:cubicBezTo>
                    <a:pt x="85661" y="234014"/>
                    <a:pt x="91757" y="219854"/>
                    <a:pt x="132651" y="217060"/>
                  </a:cubicBezTo>
                  <a:cubicBezTo>
                    <a:pt x="159004" y="215282"/>
                    <a:pt x="155004" y="191406"/>
                    <a:pt x="164910" y="177880"/>
                  </a:cubicBezTo>
                  <a:cubicBezTo>
                    <a:pt x="178181" y="159719"/>
                    <a:pt x="155702" y="167593"/>
                    <a:pt x="152336" y="159973"/>
                  </a:cubicBezTo>
                  <a:cubicBezTo>
                    <a:pt x="147701" y="149432"/>
                    <a:pt x="134429" y="140859"/>
                    <a:pt x="137858" y="128413"/>
                  </a:cubicBezTo>
                  <a:cubicBezTo>
                    <a:pt x="144716" y="103585"/>
                    <a:pt x="137858" y="80217"/>
                    <a:pt x="136398" y="56150"/>
                  </a:cubicBezTo>
                  <a:cubicBezTo>
                    <a:pt x="134176" y="21161"/>
                    <a:pt x="163385" y="15700"/>
                    <a:pt x="183579" y="5731"/>
                  </a:cubicBezTo>
                  <a:cubicBezTo>
                    <a:pt x="202946" y="-3858"/>
                    <a:pt x="217043" y="10366"/>
                    <a:pt x="224028" y="31004"/>
                  </a:cubicBezTo>
                  <a:cubicBezTo>
                    <a:pt x="224917" y="33544"/>
                    <a:pt x="225616" y="36782"/>
                    <a:pt x="227520" y="38179"/>
                  </a:cubicBezTo>
                  <a:cubicBezTo>
                    <a:pt x="265049" y="66564"/>
                    <a:pt x="285051" y="105934"/>
                    <a:pt x="292227" y="154067"/>
                  </a:cubicBezTo>
                  <a:cubicBezTo>
                    <a:pt x="293814" y="164481"/>
                    <a:pt x="301752" y="174451"/>
                    <a:pt x="310896" y="177880"/>
                  </a:cubicBezTo>
                  <a:cubicBezTo>
                    <a:pt x="348615" y="192104"/>
                    <a:pt x="348424" y="222330"/>
                    <a:pt x="340106" y="255223"/>
                  </a:cubicBezTo>
                  <a:cubicBezTo>
                    <a:pt x="333502" y="281576"/>
                    <a:pt x="334772" y="297197"/>
                    <a:pt x="362141" y="313390"/>
                  </a:cubicBezTo>
                  <a:cubicBezTo>
                    <a:pt x="394716" y="332694"/>
                    <a:pt x="418592" y="367238"/>
                    <a:pt x="442785" y="398798"/>
                  </a:cubicBezTo>
                  <a:cubicBezTo>
                    <a:pt x="450151" y="408386"/>
                    <a:pt x="455866" y="420007"/>
                    <a:pt x="452120" y="433786"/>
                  </a:cubicBezTo>
                  <a:cubicBezTo>
                    <a:pt x="453771" y="421594"/>
                    <a:pt x="453390" y="408767"/>
                    <a:pt x="446341" y="399369"/>
                  </a:cubicBezTo>
                  <a:cubicBezTo>
                    <a:pt x="414210" y="356633"/>
                    <a:pt x="431101" y="312120"/>
                    <a:pt x="440944" y="267797"/>
                  </a:cubicBezTo>
                  <a:cubicBezTo>
                    <a:pt x="441769" y="264241"/>
                    <a:pt x="446214" y="262145"/>
                    <a:pt x="449326" y="259795"/>
                  </a:cubicBezTo>
                  <a:lnTo>
                    <a:pt x="449326" y="259795"/>
                  </a:lnTo>
                  <a:cubicBezTo>
                    <a:pt x="461391" y="246333"/>
                    <a:pt x="455613" y="229379"/>
                    <a:pt x="456946" y="213885"/>
                  </a:cubicBezTo>
                  <a:cubicBezTo>
                    <a:pt x="459422" y="184548"/>
                    <a:pt x="473392" y="175594"/>
                    <a:pt x="496316" y="192485"/>
                  </a:cubicBezTo>
                  <a:cubicBezTo>
                    <a:pt x="512508" y="204360"/>
                    <a:pt x="527241" y="214520"/>
                    <a:pt x="547497" y="208614"/>
                  </a:cubicBezTo>
                  <a:cubicBezTo>
                    <a:pt x="595376" y="180547"/>
                    <a:pt x="636651" y="200486"/>
                    <a:pt x="676847" y="229125"/>
                  </a:cubicBezTo>
                  <a:cubicBezTo>
                    <a:pt x="690372" y="238777"/>
                    <a:pt x="703834" y="248619"/>
                    <a:pt x="718629" y="255922"/>
                  </a:cubicBezTo>
                  <a:cubicBezTo>
                    <a:pt x="749554" y="269384"/>
                    <a:pt x="778637" y="289450"/>
                    <a:pt x="814705" y="286656"/>
                  </a:cubicBezTo>
                  <a:cubicBezTo>
                    <a:pt x="807022" y="268368"/>
                    <a:pt x="801052" y="249318"/>
                    <a:pt x="793051" y="231093"/>
                  </a:cubicBezTo>
                  <a:cubicBezTo>
                    <a:pt x="786955" y="217187"/>
                    <a:pt x="782828" y="202709"/>
                    <a:pt x="798132" y="191469"/>
                  </a:cubicBezTo>
                  <a:cubicBezTo>
                    <a:pt x="824420" y="192104"/>
                    <a:pt x="834136" y="214583"/>
                    <a:pt x="845058" y="234141"/>
                  </a:cubicBezTo>
                  <a:cubicBezTo>
                    <a:pt x="850011" y="242968"/>
                    <a:pt x="851027" y="254335"/>
                    <a:pt x="860806" y="25979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2" name="Полилиния: фигура 471">
              <a:extLst>
                <a:ext uri="{FF2B5EF4-FFF2-40B4-BE49-F238E27FC236}">
                  <a16:creationId xmlns="" xmlns:a16="http://schemas.microsoft.com/office/drawing/2014/main" id="{4FDE125E-B18C-46CC-AE3A-C0F756B63518}"/>
                </a:ext>
              </a:extLst>
            </p:cNvPr>
            <p:cNvSpPr/>
            <p:nvPr/>
          </p:nvSpPr>
          <p:spPr>
            <a:xfrm>
              <a:off x="2705798" y="2519138"/>
              <a:ext cx="1321358" cy="883599"/>
            </a:xfrm>
            <a:custGeom>
              <a:avLst/>
              <a:gdLst>
                <a:gd name="connsiteX0" fmla="*/ 0 w 1321358"/>
                <a:gd name="connsiteY0" fmla="*/ 395208 h 883599"/>
                <a:gd name="connsiteX1" fmla="*/ 84138 w 1321358"/>
                <a:gd name="connsiteY1" fmla="*/ 374380 h 883599"/>
                <a:gd name="connsiteX2" fmla="*/ 120523 w 1321358"/>
                <a:gd name="connsiteY2" fmla="*/ 382381 h 883599"/>
                <a:gd name="connsiteX3" fmla="*/ 141288 w 1321358"/>
                <a:gd name="connsiteY3" fmla="*/ 404288 h 883599"/>
                <a:gd name="connsiteX4" fmla="*/ 265748 w 1321358"/>
                <a:gd name="connsiteY4" fmla="*/ 398319 h 883599"/>
                <a:gd name="connsiteX5" fmla="*/ 316040 w 1321358"/>
                <a:gd name="connsiteY5" fmla="*/ 397049 h 883599"/>
                <a:gd name="connsiteX6" fmla="*/ 346710 w 1321358"/>
                <a:gd name="connsiteY6" fmla="*/ 396351 h 883599"/>
                <a:gd name="connsiteX7" fmla="*/ 349123 w 1321358"/>
                <a:gd name="connsiteY7" fmla="*/ 361680 h 883599"/>
                <a:gd name="connsiteX8" fmla="*/ 378206 w 1321358"/>
                <a:gd name="connsiteY8" fmla="*/ 319071 h 883599"/>
                <a:gd name="connsiteX9" fmla="*/ 489522 w 1321358"/>
                <a:gd name="connsiteY9" fmla="*/ 287384 h 883599"/>
                <a:gd name="connsiteX10" fmla="*/ 547243 w 1321358"/>
                <a:gd name="connsiteY10" fmla="*/ 290242 h 883599"/>
                <a:gd name="connsiteX11" fmla="*/ 591503 w 1321358"/>
                <a:gd name="connsiteY11" fmla="*/ 292020 h 883599"/>
                <a:gd name="connsiteX12" fmla="*/ 577215 w 1321358"/>
                <a:gd name="connsiteY12" fmla="*/ 254935 h 883599"/>
                <a:gd name="connsiteX13" fmla="*/ 571436 w 1321358"/>
                <a:gd name="connsiteY13" fmla="*/ 239886 h 883599"/>
                <a:gd name="connsiteX14" fmla="*/ 612711 w 1321358"/>
                <a:gd name="connsiteY14" fmla="*/ 197658 h 883599"/>
                <a:gd name="connsiteX15" fmla="*/ 696722 w 1321358"/>
                <a:gd name="connsiteY15" fmla="*/ 160511 h 883599"/>
                <a:gd name="connsiteX16" fmla="*/ 791401 w 1321358"/>
                <a:gd name="connsiteY16" fmla="*/ 103360 h 883599"/>
                <a:gd name="connsiteX17" fmla="*/ 800291 w 1321358"/>
                <a:gd name="connsiteY17" fmla="*/ 95867 h 883599"/>
                <a:gd name="connsiteX18" fmla="*/ 968375 w 1321358"/>
                <a:gd name="connsiteY18" fmla="*/ 4109 h 883599"/>
                <a:gd name="connsiteX19" fmla="*/ 998030 w 1321358"/>
                <a:gd name="connsiteY19" fmla="*/ 10777 h 883599"/>
                <a:gd name="connsiteX20" fmla="*/ 1035431 w 1321358"/>
                <a:gd name="connsiteY20" fmla="*/ 55545 h 883599"/>
                <a:gd name="connsiteX21" fmla="*/ 1087501 w 1321358"/>
                <a:gd name="connsiteY21" fmla="*/ 128062 h 883599"/>
                <a:gd name="connsiteX22" fmla="*/ 1069721 w 1321358"/>
                <a:gd name="connsiteY22" fmla="*/ 187498 h 883599"/>
                <a:gd name="connsiteX23" fmla="*/ 1034288 w 1321358"/>
                <a:gd name="connsiteY23" fmla="*/ 235504 h 883599"/>
                <a:gd name="connsiteX24" fmla="*/ 1050417 w 1321358"/>
                <a:gd name="connsiteY24" fmla="*/ 249538 h 883599"/>
                <a:gd name="connsiteX25" fmla="*/ 1084009 w 1321358"/>
                <a:gd name="connsiteY25" fmla="*/ 242934 h 883599"/>
                <a:gd name="connsiteX26" fmla="*/ 1108520 w 1321358"/>
                <a:gd name="connsiteY26" fmla="*/ 277288 h 883599"/>
                <a:gd name="connsiteX27" fmla="*/ 1103757 w 1321358"/>
                <a:gd name="connsiteY27" fmla="*/ 288273 h 883599"/>
                <a:gd name="connsiteX28" fmla="*/ 1116965 w 1321358"/>
                <a:gd name="connsiteY28" fmla="*/ 348598 h 883599"/>
                <a:gd name="connsiteX29" fmla="*/ 1136587 w 1321358"/>
                <a:gd name="connsiteY29" fmla="*/ 298052 h 883599"/>
                <a:gd name="connsiteX30" fmla="*/ 1131697 w 1321358"/>
                <a:gd name="connsiteY30" fmla="*/ 217978 h 883599"/>
                <a:gd name="connsiteX31" fmla="*/ 1154113 w 1321358"/>
                <a:gd name="connsiteY31" fmla="*/ 157717 h 883599"/>
                <a:gd name="connsiteX32" fmla="*/ 1196404 w 1321358"/>
                <a:gd name="connsiteY32" fmla="*/ 203437 h 883599"/>
                <a:gd name="connsiteX33" fmla="*/ 1230313 w 1321358"/>
                <a:gd name="connsiteY33" fmla="*/ 238743 h 883599"/>
                <a:gd name="connsiteX34" fmla="*/ 1268794 w 1321358"/>
                <a:gd name="connsiteY34" fmla="*/ 290115 h 883599"/>
                <a:gd name="connsiteX35" fmla="*/ 1296162 w 1321358"/>
                <a:gd name="connsiteY35" fmla="*/ 345614 h 883599"/>
                <a:gd name="connsiteX36" fmla="*/ 1319911 w 1321358"/>
                <a:gd name="connsiteY36" fmla="*/ 380031 h 883599"/>
                <a:gd name="connsiteX37" fmla="*/ 1283843 w 1321358"/>
                <a:gd name="connsiteY37" fmla="*/ 391461 h 883599"/>
                <a:gd name="connsiteX38" fmla="*/ 1241806 w 1321358"/>
                <a:gd name="connsiteY38" fmla="*/ 373046 h 883599"/>
                <a:gd name="connsiteX39" fmla="*/ 1203897 w 1321358"/>
                <a:gd name="connsiteY39" fmla="*/ 364664 h 883599"/>
                <a:gd name="connsiteX40" fmla="*/ 1190181 w 1321358"/>
                <a:gd name="connsiteY40" fmla="*/ 409178 h 883599"/>
                <a:gd name="connsiteX41" fmla="*/ 1198690 w 1321358"/>
                <a:gd name="connsiteY41" fmla="*/ 444611 h 883599"/>
                <a:gd name="connsiteX42" fmla="*/ 1190562 w 1321358"/>
                <a:gd name="connsiteY42" fmla="*/ 462645 h 883599"/>
                <a:gd name="connsiteX43" fmla="*/ 1160907 w 1321358"/>
                <a:gd name="connsiteY43" fmla="*/ 499475 h 883599"/>
                <a:gd name="connsiteX44" fmla="*/ 1143064 w 1321358"/>
                <a:gd name="connsiteY44" fmla="*/ 526336 h 883599"/>
                <a:gd name="connsiteX45" fmla="*/ 1135444 w 1321358"/>
                <a:gd name="connsiteY45" fmla="*/ 518144 h 883599"/>
                <a:gd name="connsiteX46" fmla="*/ 1079373 w 1321358"/>
                <a:gd name="connsiteY46" fmla="*/ 499348 h 883599"/>
                <a:gd name="connsiteX47" fmla="*/ 1115441 w 1321358"/>
                <a:gd name="connsiteY47" fmla="*/ 446071 h 883599"/>
                <a:gd name="connsiteX48" fmla="*/ 1125093 w 1321358"/>
                <a:gd name="connsiteY48" fmla="*/ 431847 h 883599"/>
                <a:gd name="connsiteX49" fmla="*/ 1108773 w 1321358"/>
                <a:gd name="connsiteY49" fmla="*/ 425180 h 883599"/>
                <a:gd name="connsiteX50" fmla="*/ 1047686 w 1321358"/>
                <a:gd name="connsiteY50" fmla="*/ 446580 h 883599"/>
                <a:gd name="connsiteX51" fmla="*/ 951357 w 1321358"/>
                <a:gd name="connsiteY51" fmla="*/ 429244 h 883599"/>
                <a:gd name="connsiteX52" fmla="*/ 896874 w 1321358"/>
                <a:gd name="connsiteY52" fmla="*/ 432927 h 883599"/>
                <a:gd name="connsiteX53" fmla="*/ 845503 w 1321358"/>
                <a:gd name="connsiteY53" fmla="*/ 423402 h 883599"/>
                <a:gd name="connsiteX54" fmla="*/ 814959 w 1321358"/>
                <a:gd name="connsiteY54" fmla="*/ 403971 h 883599"/>
                <a:gd name="connsiteX55" fmla="*/ 723710 w 1321358"/>
                <a:gd name="connsiteY55" fmla="*/ 406574 h 883599"/>
                <a:gd name="connsiteX56" fmla="*/ 660972 w 1321358"/>
                <a:gd name="connsiteY56" fmla="*/ 354631 h 883599"/>
                <a:gd name="connsiteX57" fmla="*/ 653225 w 1321358"/>
                <a:gd name="connsiteY57" fmla="*/ 330437 h 883599"/>
                <a:gd name="connsiteX58" fmla="*/ 640144 w 1321358"/>
                <a:gd name="connsiteY58" fmla="*/ 354631 h 883599"/>
                <a:gd name="connsiteX59" fmla="*/ 679450 w 1321358"/>
                <a:gd name="connsiteY59" fmla="*/ 459470 h 883599"/>
                <a:gd name="connsiteX60" fmla="*/ 682752 w 1321358"/>
                <a:gd name="connsiteY60" fmla="*/ 461248 h 883599"/>
                <a:gd name="connsiteX61" fmla="*/ 796100 w 1321358"/>
                <a:gd name="connsiteY61" fmla="*/ 508937 h 883599"/>
                <a:gd name="connsiteX62" fmla="*/ 816483 w 1321358"/>
                <a:gd name="connsiteY62" fmla="*/ 528939 h 883599"/>
                <a:gd name="connsiteX63" fmla="*/ 801053 w 1321358"/>
                <a:gd name="connsiteY63" fmla="*/ 551037 h 883599"/>
                <a:gd name="connsiteX64" fmla="*/ 683578 w 1321358"/>
                <a:gd name="connsiteY64" fmla="*/ 510461 h 883599"/>
                <a:gd name="connsiteX65" fmla="*/ 618998 w 1321358"/>
                <a:gd name="connsiteY65" fmla="*/ 485823 h 883599"/>
                <a:gd name="connsiteX66" fmla="*/ 576517 w 1321358"/>
                <a:gd name="connsiteY66" fmla="*/ 495602 h 883599"/>
                <a:gd name="connsiteX67" fmla="*/ 530606 w 1321358"/>
                <a:gd name="connsiteY67" fmla="*/ 506651 h 883599"/>
                <a:gd name="connsiteX68" fmla="*/ 493903 w 1321358"/>
                <a:gd name="connsiteY68" fmla="*/ 508492 h 883599"/>
                <a:gd name="connsiteX69" fmla="*/ 473901 w 1321358"/>
                <a:gd name="connsiteY69" fmla="*/ 505254 h 883599"/>
                <a:gd name="connsiteX70" fmla="*/ 473266 w 1321358"/>
                <a:gd name="connsiteY70" fmla="*/ 527098 h 883599"/>
                <a:gd name="connsiteX71" fmla="*/ 474536 w 1321358"/>
                <a:gd name="connsiteY71" fmla="*/ 562404 h 883599"/>
                <a:gd name="connsiteX72" fmla="*/ 430149 w 1321358"/>
                <a:gd name="connsiteY72" fmla="*/ 571993 h 883599"/>
                <a:gd name="connsiteX73" fmla="*/ 225997 w 1321358"/>
                <a:gd name="connsiteY73" fmla="*/ 571104 h 883599"/>
                <a:gd name="connsiteX74" fmla="*/ 205486 w 1321358"/>
                <a:gd name="connsiteY74" fmla="*/ 592059 h 883599"/>
                <a:gd name="connsiteX75" fmla="*/ 224219 w 1321358"/>
                <a:gd name="connsiteY75" fmla="*/ 609458 h 883599"/>
                <a:gd name="connsiteX76" fmla="*/ 470662 w 1321358"/>
                <a:gd name="connsiteY76" fmla="*/ 706359 h 883599"/>
                <a:gd name="connsiteX77" fmla="*/ 493268 w 1321358"/>
                <a:gd name="connsiteY77" fmla="*/ 776400 h 883599"/>
                <a:gd name="connsiteX78" fmla="*/ 462344 w 1321358"/>
                <a:gd name="connsiteY78" fmla="*/ 768780 h 883599"/>
                <a:gd name="connsiteX79" fmla="*/ 401828 w 1321358"/>
                <a:gd name="connsiteY79" fmla="*/ 767383 h 883599"/>
                <a:gd name="connsiteX80" fmla="*/ 389700 w 1321358"/>
                <a:gd name="connsiteY80" fmla="*/ 811643 h 883599"/>
                <a:gd name="connsiteX81" fmla="*/ 413004 w 1321358"/>
                <a:gd name="connsiteY81" fmla="*/ 840662 h 883599"/>
                <a:gd name="connsiteX82" fmla="*/ 422402 w 1321358"/>
                <a:gd name="connsiteY82" fmla="*/ 870190 h 883599"/>
                <a:gd name="connsiteX83" fmla="*/ 390716 w 1321358"/>
                <a:gd name="connsiteY83" fmla="*/ 875842 h 883599"/>
                <a:gd name="connsiteX84" fmla="*/ 291910 w 1321358"/>
                <a:gd name="connsiteY84" fmla="*/ 808722 h 883599"/>
                <a:gd name="connsiteX85" fmla="*/ 254254 w 1321358"/>
                <a:gd name="connsiteY85" fmla="*/ 767574 h 883599"/>
                <a:gd name="connsiteX86" fmla="*/ 219329 w 1321358"/>
                <a:gd name="connsiteY86" fmla="*/ 753540 h 883599"/>
                <a:gd name="connsiteX87" fmla="*/ 162624 w 1321358"/>
                <a:gd name="connsiteY87" fmla="*/ 755381 h 883599"/>
                <a:gd name="connsiteX88" fmla="*/ 128969 w 1321358"/>
                <a:gd name="connsiteY88" fmla="*/ 707756 h 883599"/>
                <a:gd name="connsiteX89" fmla="*/ 117031 w 1321358"/>
                <a:gd name="connsiteY89" fmla="*/ 630476 h 883599"/>
                <a:gd name="connsiteX90" fmla="*/ 127889 w 1321358"/>
                <a:gd name="connsiteY90" fmla="*/ 579168 h 883599"/>
                <a:gd name="connsiteX91" fmla="*/ 125032 w 1321358"/>
                <a:gd name="connsiteY91" fmla="*/ 551673 h 883599"/>
                <a:gd name="connsiteX92" fmla="*/ 89408 w 1321358"/>
                <a:gd name="connsiteY92" fmla="*/ 506841 h 883599"/>
                <a:gd name="connsiteX93" fmla="*/ 78613 w 1321358"/>
                <a:gd name="connsiteY93" fmla="*/ 496554 h 883599"/>
                <a:gd name="connsiteX94" fmla="*/ 25337 w 1321358"/>
                <a:gd name="connsiteY94" fmla="*/ 431847 h 883599"/>
                <a:gd name="connsiteX95" fmla="*/ 7811 w 1321358"/>
                <a:gd name="connsiteY95" fmla="*/ 427783 h 883599"/>
                <a:gd name="connsiteX96" fmla="*/ 127 w 1321358"/>
                <a:gd name="connsiteY96" fmla="*/ 395081 h 88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321358" h="883599">
                  <a:moveTo>
                    <a:pt x="0" y="395208"/>
                  </a:moveTo>
                  <a:cubicBezTo>
                    <a:pt x="29210" y="393557"/>
                    <a:pt x="58484" y="391779"/>
                    <a:pt x="84138" y="374380"/>
                  </a:cubicBezTo>
                  <a:cubicBezTo>
                    <a:pt x="99441" y="364029"/>
                    <a:pt x="110109" y="369998"/>
                    <a:pt x="120523" y="382381"/>
                  </a:cubicBezTo>
                  <a:cubicBezTo>
                    <a:pt x="127254" y="390382"/>
                    <a:pt x="136335" y="405622"/>
                    <a:pt x="141288" y="404288"/>
                  </a:cubicBezTo>
                  <a:cubicBezTo>
                    <a:pt x="182817" y="393239"/>
                    <a:pt x="225679" y="410638"/>
                    <a:pt x="265748" y="398319"/>
                  </a:cubicBezTo>
                  <a:cubicBezTo>
                    <a:pt x="283972" y="392731"/>
                    <a:pt x="298704" y="388159"/>
                    <a:pt x="316040" y="397049"/>
                  </a:cubicBezTo>
                  <a:cubicBezTo>
                    <a:pt x="326009" y="402193"/>
                    <a:pt x="337312" y="410003"/>
                    <a:pt x="346710" y="396351"/>
                  </a:cubicBezTo>
                  <a:cubicBezTo>
                    <a:pt x="353949" y="385810"/>
                    <a:pt x="355219" y="373491"/>
                    <a:pt x="349123" y="361680"/>
                  </a:cubicBezTo>
                  <a:cubicBezTo>
                    <a:pt x="329565" y="323833"/>
                    <a:pt x="340551" y="317864"/>
                    <a:pt x="378206" y="319071"/>
                  </a:cubicBezTo>
                  <a:cubicBezTo>
                    <a:pt x="416179" y="320341"/>
                    <a:pt x="451930" y="297227"/>
                    <a:pt x="489522" y="287384"/>
                  </a:cubicBezTo>
                  <a:cubicBezTo>
                    <a:pt x="511112" y="281733"/>
                    <a:pt x="528130" y="281098"/>
                    <a:pt x="547243" y="290242"/>
                  </a:cubicBezTo>
                  <a:cubicBezTo>
                    <a:pt x="561658" y="297100"/>
                    <a:pt x="577723" y="311768"/>
                    <a:pt x="591503" y="292020"/>
                  </a:cubicBezTo>
                  <a:cubicBezTo>
                    <a:pt x="604012" y="274113"/>
                    <a:pt x="582168" y="267382"/>
                    <a:pt x="577215" y="254935"/>
                  </a:cubicBezTo>
                  <a:cubicBezTo>
                    <a:pt x="575247" y="249919"/>
                    <a:pt x="573405" y="244903"/>
                    <a:pt x="571436" y="239886"/>
                  </a:cubicBezTo>
                  <a:cubicBezTo>
                    <a:pt x="573723" y="213025"/>
                    <a:pt x="595059" y="205977"/>
                    <a:pt x="612711" y="197658"/>
                  </a:cubicBezTo>
                  <a:cubicBezTo>
                    <a:pt x="640398" y="184577"/>
                    <a:pt x="667957" y="171179"/>
                    <a:pt x="696722" y="160511"/>
                  </a:cubicBezTo>
                  <a:cubicBezTo>
                    <a:pt x="731203" y="147684"/>
                    <a:pt x="766064" y="134222"/>
                    <a:pt x="791401" y="103360"/>
                  </a:cubicBezTo>
                  <a:cubicBezTo>
                    <a:pt x="793877" y="100312"/>
                    <a:pt x="796798" y="97074"/>
                    <a:pt x="800291" y="95867"/>
                  </a:cubicBezTo>
                  <a:cubicBezTo>
                    <a:pt x="860742" y="74531"/>
                    <a:pt x="912749" y="35542"/>
                    <a:pt x="968375" y="4109"/>
                  </a:cubicBezTo>
                  <a:cubicBezTo>
                    <a:pt x="979869" y="-2368"/>
                    <a:pt x="990219" y="-1923"/>
                    <a:pt x="998030" y="10777"/>
                  </a:cubicBezTo>
                  <a:cubicBezTo>
                    <a:pt x="1018477" y="17952"/>
                    <a:pt x="1032256" y="28684"/>
                    <a:pt x="1035431" y="55545"/>
                  </a:cubicBezTo>
                  <a:cubicBezTo>
                    <a:pt x="1039368" y="88438"/>
                    <a:pt x="1070610" y="103170"/>
                    <a:pt x="1087501" y="128062"/>
                  </a:cubicBezTo>
                  <a:cubicBezTo>
                    <a:pt x="1119696" y="175560"/>
                    <a:pt x="1120712" y="177338"/>
                    <a:pt x="1069721" y="187498"/>
                  </a:cubicBezTo>
                  <a:cubicBezTo>
                    <a:pt x="1044130" y="192642"/>
                    <a:pt x="1040702" y="215756"/>
                    <a:pt x="1034288" y="235504"/>
                  </a:cubicBezTo>
                  <a:cubicBezTo>
                    <a:pt x="1030034" y="248649"/>
                    <a:pt x="1040321" y="251316"/>
                    <a:pt x="1050417" y="249538"/>
                  </a:cubicBezTo>
                  <a:cubicBezTo>
                    <a:pt x="1061657" y="247570"/>
                    <a:pt x="1072833" y="242934"/>
                    <a:pt x="1084009" y="242934"/>
                  </a:cubicBezTo>
                  <a:cubicBezTo>
                    <a:pt x="1104583" y="242934"/>
                    <a:pt x="1120394" y="249348"/>
                    <a:pt x="1108520" y="277288"/>
                  </a:cubicBezTo>
                  <a:cubicBezTo>
                    <a:pt x="1106932" y="280971"/>
                    <a:pt x="1103884" y="284590"/>
                    <a:pt x="1103757" y="288273"/>
                  </a:cubicBezTo>
                  <a:cubicBezTo>
                    <a:pt x="1102995" y="310498"/>
                    <a:pt x="1095439" y="343963"/>
                    <a:pt x="1116965" y="348598"/>
                  </a:cubicBezTo>
                  <a:cubicBezTo>
                    <a:pt x="1133920" y="352282"/>
                    <a:pt x="1134872" y="317229"/>
                    <a:pt x="1136587" y="298052"/>
                  </a:cubicBezTo>
                  <a:cubicBezTo>
                    <a:pt x="1138873" y="271509"/>
                    <a:pt x="1141476" y="245347"/>
                    <a:pt x="1131697" y="217978"/>
                  </a:cubicBezTo>
                  <a:cubicBezTo>
                    <a:pt x="1123506" y="195118"/>
                    <a:pt x="1126871" y="163368"/>
                    <a:pt x="1154113" y="157717"/>
                  </a:cubicBezTo>
                  <a:cubicBezTo>
                    <a:pt x="1180084" y="152319"/>
                    <a:pt x="1193927" y="175052"/>
                    <a:pt x="1196404" y="203437"/>
                  </a:cubicBezTo>
                  <a:cubicBezTo>
                    <a:pt x="1198245" y="225027"/>
                    <a:pt x="1201166" y="243632"/>
                    <a:pt x="1230313" y="238743"/>
                  </a:cubicBezTo>
                  <a:cubicBezTo>
                    <a:pt x="1264222" y="233092"/>
                    <a:pt x="1279271" y="252713"/>
                    <a:pt x="1268794" y="290115"/>
                  </a:cubicBezTo>
                  <a:cubicBezTo>
                    <a:pt x="1260158" y="321039"/>
                    <a:pt x="1250887" y="345233"/>
                    <a:pt x="1296162" y="345614"/>
                  </a:cubicBezTo>
                  <a:cubicBezTo>
                    <a:pt x="1310513" y="345741"/>
                    <a:pt x="1326261" y="359965"/>
                    <a:pt x="1319911" y="380031"/>
                  </a:cubicBezTo>
                  <a:cubicBezTo>
                    <a:pt x="1314260" y="397875"/>
                    <a:pt x="1297432" y="395779"/>
                    <a:pt x="1283843" y="391461"/>
                  </a:cubicBezTo>
                  <a:cubicBezTo>
                    <a:pt x="1269429" y="386826"/>
                    <a:pt x="1255459" y="379968"/>
                    <a:pt x="1241806" y="373046"/>
                  </a:cubicBezTo>
                  <a:cubicBezTo>
                    <a:pt x="1229551" y="366950"/>
                    <a:pt x="1218311" y="353044"/>
                    <a:pt x="1203897" y="364664"/>
                  </a:cubicBezTo>
                  <a:cubicBezTo>
                    <a:pt x="1190498" y="375459"/>
                    <a:pt x="1188276" y="392541"/>
                    <a:pt x="1190181" y="409178"/>
                  </a:cubicBezTo>
                  <a:cubicBezTo>
                    <a:pt x="1191514" y="421179"/>
                    <a:pt x="1195959" y="432736"/>
                    <a:pt x="1198690" y="444611"/>
                  </a:cubicBezTo>
                  <a:cubicBezTo>
                    <a:pt x="1200722" y="453120"/>
                    <a:pt x="1199896" y="464995"/>
                    <a:pt x="1190562" y="462645"/>
                  </a:cubicBezTo>
                  <a:cubicBezTo>
                    <a:pt x="1156526" y="454009"/>
                    <a:pt x="1158240" y="475790"/>
                    <a:pt x="1160907" y="499475"/>
                  </a:cubicBezTo>
                  <a:cubicBezTo>
                    <a:pt x="1162558" y="514398"/>
                    <a:pt x="1155573" y="522462"/>
                    <a:pt x="1143064" y="526336"/>
                  </a:cubicBezTo>
                  <a:cubicBezTo>
                    <a:pt x="1136142" y="528304"/>
                    <a:pt x="1133475" y="525701"/>
                    <a:pt x="1135444" y="518144"/>
                  </a:cubicBezTo>
                  <a:cubicBezTo>
                    <a:pt x="1119505" y="506905"/>
                    <a:pt x="1101344" y="502333"/>
                    <a:pt x="1079373" y="499348"/>
                  </a:cubicBezTo>
                  <a:cubicBezTo>
                    <a:pt x="1091756" y="479409"/>
                    <a:pt x="1096073" y="457374"/>
                    <a:pt x="1115441" y="446071"/>
                  </a:cubicBezTo>
                  <a:cubicBezTo>
                    <a:pt x="1120839" y="442960"/>
                    <a:pt x="1128586" y="440611"/>
                    <a:pt x="1125093" y="431847"/>
                  </a:cubicBezTo>
                  <a:cubicBezTo>
                    <a:pt x="1122363" y="424799"/>
                    <a:pt x="1114742" y="423021"/>
                    <a:pt x="1108773" y="425180"/>
                  </a:cubicBezTo>
                  <a:cubicBezTo>
                    <a:pt x="1088517" y="432482"/>
                    <a:pt x="1066991" y="434070"/>
                    <a:pt x="1047686" y="446580"/>
                  </a:cubicBezTo>
                  <a:cubicBezTo>
                    <a:pt x="1004380" y="474774"/>
                    <a:pt x="986536" y="468868"/>
                    <a:pt x="951357" y="429244"/>
                  </a:cubicBezTo>
                  <a:cubicBezTo>
                    <a:pt x="935609" y="411591"/>
                    <a:pt x="912495" y="415528"/>
                    <a:pt x="896874" y="432927"/>
                  </a:cubicBezTo>
                  <a:cubicBezTo>
                    <a:pt x="873633" y="458899"/>
                    <a:pt x="857948" y="453628"/>
                    <a:pt x="845503" y="423402"/>
                  </a:cubicBezTo>
                  <a:cubicBezTo>
                    <a:pt x="839407" y="408606"/>
                    <a:pt x="828485" y="403780"/>
                    <a:pt x="814959" y="403971"/>
                  </a:cubicBezTo>
                  <a:cubicBezTo>
                    <a:pt x="784542" y="404352"/>
                    <a:pt x="753872" y="403082"/>
                    <a:pt x="723710" y="406574"/>
                  </a:cubicBezTo>
                  <a:cubicBezTo>
                    <a:pt x="672529" y="412543"/>
                    <a:pt x="665861" y="408289"/>
                    <a:pt x="660972" y="354631"/>
                  </a:cubicBezTo>
                  <a:cubicBezTo>
                    <a:pt x="660146" y="345677"/>
                    <a:pt x="664337" y="331708"/>
                    <a:pt x="653225" y="330437"/>
                  </a:cubicBezTo>
                  <a:cubicBezTo>
                    <a:pt x="638175" y="328723"/>
                    <a:pt x="641795" y="344979"/>
                    <a:pt x="640144" y="354631"/>
                  </a:cubicBezTo>
                  <a:cubicBezTo>
                    <a:pt x="636207" y="377618"/>
                    <a:pt x="663321" y="448802"/>
                    <a:pt x="679450" y="459470"/>
                  </a:cubicBezTo>
                  <a:cubicBezTo>
                    <a:pt x="680530" y="460169"/>
                    <a:pt x="682054" y="461566"/>
                    <a:pt x="682752" y="461248"/>
                  </a:cubicBezTo>
                  <a:cubicBezTo>
                    <a:pt x="735013" y="437436"/>
                    <a:pt x="756539" y="497824"/>
                    <a:pt x="796100" y="508937"/>
                  </a:cubicBezTo>
                  <a:cubicBezTo>
                    <a:pt x="805879" y="511667"/>
                    <a:pt x="817055" y="514715"/>
                    <a:pt x="816483" y="528939"/>
                  </a:cubicBezTo>
                  <a:cubicBezTo>
                    <a:pt x="816102" y="539227"/>
                    <a:pt x="808546" y="545577"/>
                    <a:pt x="801053" y="551037"/>
                  </a:cubicBezTo>
                  <a:cubicBezTo>
                    <a:pt x="768286" y="575041"/>
                    <a:pt x="697357" y="550466"/>
                    <a:pt x="683578" y="510461"/>
                  </a:cubicBezTo>
                  <a:cubicBezTo>
                    <a:pt x="670116" y="471408"/>
                    <a:pt x="649224" y="462328"/>
                    <a:pt x="618998" y="485823"/>
                  </a:cubicBezTo>
                  <a:cubicBezTo>
                    <a:pt x="604965" y="496745"/>
                    <a:pt x="592201" y="498459"/>
                    <a:pt x="576517" y="495602"/>
                  </a:cubicBezTo>
                  <a:cubicBezTo>
                    <a:pt x="560134" y="492681"/>
                    <a:pt x="542417" y="490649"/>
                    <a:pt x="530606" y="506651"/>
                  </a:cubicBezTo>
                  <a:cubicBezTo>
                    <a:pt x="518160" y="523542"/>
                    <a:pt x="507175" y="525447"/>
                    <a:pt x="493903" y="508492"/>
                  </a:cubicBezTo>
                  <a:cubicBezTo>
                    <a:pt x="488506" y="501634"/>
                    <a:pt x="481140" y="498713"/>
                    <a:pt x="473901" y="505254"/>
                  </a:cubicBezTo>
                  <a:cubicBezTo>
                    <a:pt x="466662" y="511794"/>
                    <a:pt x="468122" y="520113"/>
                    <a:pt x="473266" y="527098"/>
                  </a:cubicBezTo>
                  <a:cubicBezTo>
                    <a:pt x="481902" y="538782"/>
                    <a:pt x="487490" y="549323"/>
                    <a:pt x="474536" y="562404"/>
                  </a:cubicBezTo>
                  <a:cubicBezTo>
                    <a:pt x="461137" y="575930"/>
                    <a:pt x="448818" y="576438"/>
                    <a:pt x="430149" y="571993"/>
                  </a:cubicBezTo>
                  <a:cubicBezTo>
                    <a:pt x="362585" y="555864"/>
                    <a:pt x="294005" y="540052"/>
                    <a:pt x="225997" y="571104"/>
                  </a:cubicBezTo>
                  <a:cubicBezTo>
                    <a:pt x="217170" y="575104"/>
                    <a:pt x="205105" y="578089"/>
                    <a:pt x="205486" y="592059"/>
                  </a:cubicBezTo>
                  <a:cubicBezTo>
                    <a:pt x="205804" y="603997"/>
                    <a:pt x="217488" y="604060"/>
                    <a:pt x="224219" y="609458"/>
                  </a:cubicBezTo>
                  <a:cubicBezTo>
                    <a:pt x="297371" y="668323"/>
                    <a:pt x="383731" y="688198"/>
                    <a:pt x="470662" y="706359"/>
                  </a:cubicBezTo>
                  <a:cubicBezTo>
                    <a:pt x="494348" y="711312"/>
                    <a:pt x="509588" y="756398"/>
                    <a:pt x="493268" y="776400"/>
                  </a:cubicBezTo>
                  <a:cubicBezTo>
                    <a:pt x="479997" y="792656"/>
                    <a:pt x="471551" y="777416"/>
                    <a:pt x="462344" y="768780"/>
                  </a:cubicBezTo>
                  <a:cubicBezTo>
                    <a:pt x="442722" y="750429"/>
                    <a:pt x="420688" y="758239"/>
                    <a:pt x="401828" y="767383"/>
                  </a:cubicBezTo>
                  <a:cubicBezTo>
                    <a:pt x="386207" y="774940"/>
                    <a:pt x="389001" y="795196"/>
                    <a:pt x="389700" y="811643"/>
                  </a:cubicBezTo>
                  <a:cubicBezTo>
                    <a:pt x="390398" y="827899"/>
                    <a:pt x="401066" y="834566"/>
                    <a:pt x="413004" y="840662"/>
                  </a:cubicBezTo>
                  <a:cubicBezTo>
                    <a:pt x="424942" y="846822"/>
                    <a:pt x="431038" y="856474"/>
                    <a:pt x="422402" y="870190"/>
                  </a:cubicBezTo>
                  <a:cubicBezTo>
                    <a:pt x="413893" y="883652"/>
                    <a:pt x="399987" y="889431"/>
                    <a:pt x="390716" y="875842"/>
                  </a:cubicBezTo>
                  <a:cubicBezTo>
                    <a:pt x="365633" y="839138"/>
                    <a:pt x="324803" y="831010"/>
                    <a:pt x="291910" y="808722"/>
                  </a:cubicBezTo>
                  <a:cubicBezTo>
                    <a:pt x="275844" y="797863"/>
                    <a:pt x="255778" y="796974"/>
                    <a:pt x="254254" y="767574"/>
                  </a:cubicBezTo>
                  <a:cubicBezTo>
                    <a:pt x="253429" y="751699"/>
                    <a:pt x="233680" y="748968"/>
                    <a:pt x="219329" y="753540"/>
                  </a:cubicBezTo>
                  <a:cubicBezTo>
                    <a:pt x="200406" y="759573"/>
                    <a:pt x="181166" y="757032"/>
                    <a:pt x="162624" y="755381"/>
                  </a:cubicBezTo>
                  <a:cubicBezTo>
                    <a:pt x="137160" y="753095"/>
                    <a:pt x="122365" y="733093"/>
                    <a:pt x="128969" y="707756"/>
                  </a:cubicBezTo>
                  <a:cubicBezTo>
                    <a:pt x="136652" y="678165"/>
                    <a:pt x="131255" y="654353"/>
                    <a:pt x="117031" y="630476"/>
                  </a:cubicBezTo>
                  <a:cubicBezTo>
                    <a:pt x="104458" y="609267"/>
                    <a:pt x="106490" y="590979"/>
                    <a:pt x="127889" y="579168"/>
                  </a:cubicBezTo>
                  <a:cubicBezTo>
                    <a:pt x="151829" y="565960"/>
                    <a:pt x="141351" y="559293"/>
                    <a:pt x="125032" y="551673"/>
                  </a:cubicBezTo>
                  <a:cubicBezTo>
                    <a:pt x="106617" y="543100"/>
                    <a:pt x="75692" y="545703"/>
                    <a:pt x="89408" y="506841"/>
                  </a:cubicBezTo>
                  <a:cubicBezTo>
                    <a:pt x="89980" y="505127"/>
                    <a:pt x="82233" y="500237"/>
                    <a:pt x="78613" y="496554"/>
                  </a:cubicBezTo>
                  <a:cubicBezTo>
                    <a:pt x="59055" y="476933"/>
                    <a:pt x="30099" y="466265"/>
                    <a:pt x="25337" y="431847"/>
                  </a:cubicBezTo>
                  <a:cubicBezTo>
                    <a:pt x="25019" y="429625"/>
                    <a:pt x="13907" y="429117"/>
                    <a:pt x="7811" y="427783"/>
                  </a:cubicBezTo>
                  <a:cubicBezTo>
                    <a:pt x="5207" y="416861"/>
                    <a:pt x="2667" y="406003"/>
                    <a:pt x="127" y="39508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3" name="Полилиния: фигура 472">
              <a:extLst>
                <a:ext uri="{FF2B5EF4-FFF2-40B4-BE49-F238E27FC236}">
                  <a16:creationId xmlns="" xmlns:a16="http://schemas.microsoft.com/office/drawing/2014/main" id="{5BB06999-6C34-444D-A59B-88CE615DADDE}"/>
                </a:ext>
              </a:extLst>
            </p:cNvPr>
            <p:cNvSpPr/>
            <p:nvPr/>
          </p:nvSpPr>
          <p:spPr>
            <a:xfrm>
              <a:off x="1954596" y="3399392"/>
              <a:ext cx="854049" cy="532488"/>
            </a:xfrm>
            <a:custGeom>
              <a:avLst/>
              <a:gdLst>
                <a:gd name="connsiteX0" fmla="*/ 789556 w 854049"/>
                <a:gd name="connsiteY0" fmla="*/ 423199 h 532488"/>
                <a:gd name="connsiteX1" fmla="*/ 810511 w 854049"/>
                <a:gd name="connsiteY1" fmla="*/ 443075 h 532488"/>
                <a:gd name="connsiteX2" fmla="*/ 850453 w 854049"/>
                <a:gd name="connsiteY2" fmla="*/ 513116 h 532488"/>
                <a:gd name="connsiteX3" fmla="*/ 774316 w 854049"/>
                <a:gd name="connsiteY3" fmla="*/ 496860 h 532488"/>
                <a:gd name="connsiteX4" fmla="*/ 666239 w 854049"/>
                <a:gd name="connsiteY4" fmla="*/ 445805 h 532488"/>
                <a:gd name="connsiteX5" fmla="*/ 606676 w 854049"/>
                <a:gd name="connsiteY5" fmla="*/ 398625 h 532488"/>
                <a:gd name="connsiteX6" fmla="*/ 504124 w 854049"/>
                <a:gd name="connsiteY6" fmla="*/ 350365 h 532488"/>
                <a:gd name="connsiteX7" fmla="*/ 397634 w 854049"/>
                <a:gd name="connsiteY7" fmla="*/ 273021 h 532488"/>
                <a:gd name="connsiteX8" fmla="*/ 349565 w 854049"/>
                <a:gd name="connsiteY8" fmla="*/ 275180 h 532488"/>
                <a:gd name="connsiteX9" fmla="*/ 318196 w 854049"/>
                <a:gd name="connsiteY9" fmla="*/ 281594 h 532488"/>
                <a:gd name="connsiteX10" fmla="*/ 186687 w 854049"/>
                <a:gd name="connsiteY10" fmla="*/ 273720 h 532488"/>
                <a:gd name="connsiteX11" fmla="*/ 88834 w 854049"/>
                <a:gd name="connsiteY11" fmla="*/ 273021 h 532488"/>
                <a:gd name="connsiteX12" fmla="*/ 65593 w 854049"/>
                <a:gd name="connsiteY12" fmla="*/ 243049 h 532488"/>
                <a:gd name="connsiteX13" fmla="*/ 48194 w 854049"/>
                <a:gd name="connsiteY13" fmla="*/ 228254 h 532488"/>
                <a:gd name="connsiteX14" fmla="*/ 505 w 854049"/>
                <a:gd name="connsiteY14" fmla="*/ 137448 h 532488"/>
                <a:gd name="connsiteX15" fmla="*/ 19873 w 854049"/>
                <a:gd name="connsiteY15" fmla="*/ 54834 h 532488"/>
                <a:gd name="connsiteX16" fmla="*/ 151318 w 854049"/>
                <a:gd name="connsiteY16" fmla="*/ 41626 h 532488"/>
                <a:gd name="connsiteX17" fmla="*/ 332610 w 854049"/>
                <a:gd name="connsiteY17" fmla="*/ 48040 h 532488"/>
                <a:gd name="connsiteX18" fmla="*/ 362646 w 854049"/>
                <a:gd name="connsiteY18" fmla="*/ 38832 h 532488"/>
                <a:gd name="connsiteX19" fmla="*/ 505521 w 854049"/>
                <a:gd name="connsiteY19" fmla="*/ 44229 h 532488"/>
                <a:gd name="connsiteX20" fmla="*/ 573466 w 854049"/>
                <a:gd name="connsiteY20" fmla="*/ 114905 h 532488"/>
                <a:gd name="connsiteX21" fmla="*/ 606359 w 854049"/>
                <a:gd name="connsiteY21" fmla="*/ 183422 h 532488"/>
                <a:gd name="connsiteX22" fmla="*/ 629346 w 854049"/>
                <a:gd name="connsiteY22" fmla="*/ 267751 h 532488"/>
                <a:gd name="connsiteX23" fmla="*/ 751266 w 854049"/>
                <a:gd name="connsiteY23" fmla="*/ 374114 h 532488"/>
                <a:gd name="connsiteX24" fmla="*/ 789429 w 854049"/>
                <a:gd name="connsiteY24" fmla="*/ 423199 h 53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54049" h="532488">
                  <a:moveTo>
                    <a:pt x="789556" y="423199"/>
                  </a:moveTo>
                  <a:cubicBezTo>
                    <a:pt x="792731" y="434439"/>
                    <a:pt x="798510" y="440852"/>
                    <a:pt x="810511" y="443075"/>
                  </a:cubicBezTo>
                  <a:cubicBezTo>
                    <a:pt x="851278" y="450759"/>
                    <a:pt x="860168" y="467268"/>
                    <a:pt x="850453" y="513116"/>
                  </a:cubicBezTo>
                  <a:cubicBezTo>
                    <a:pt x="815591" y="543913"/>
                    <a:pt x="786191" y="537627"/>
                    <a:pt x="774316" y="496860"/>
                  </a:cubicBezTo>
                  <a:cubicBezTo>
                    <a:pt x="743265" y="468411"/>
                    <a:pt x="700529" y="468920"/>
                    <a:pt x="666239" y="445805"/>
                  </a:cubicBezTo>
                  <a:cubicBezTo>
                    <a:pt x="644967" y="431455"/>
                    <a:pt x="628965" y="410626"/>
                    <a:pt x="606676" y="398625"/>
                  </a:cubicBezTo>
                  <a:cubicBezTo>
                    <a:pt x="570545" y="387068"/>
                    <a:pt x="532762" y="375193"/>
                    <a:pt x="504124" y="350365"/>
                  </a:cubicBezTo>
                  <a:cubicBezTo>
                    <a:pt x="470405" y="321091"/>
                    <a:pt x="431035" y="302104"/>
                    <a:pt x="397634" y="273021"/>
                  </a:cubicBezTo>
                  <a:cubicBezTo>
                    <a:pt x="382839" y="260194"/>
                    <a:pt x="365503" y="250224"/>
                    <a:pt x="349565" y="275180"/>
                  </a:cubicBezTo>
                  <a:cubicBezTo>
                    <a:pt x="342453" y="286293"/>
                    <a:pt x="329499" y="286547"/>
                    <a:pt x="318196" y="281594"/>
                  </a:cubicBezTo>
                  <a:cubicBezTo>
                    <a:pt x="275206" y="262861"/>
                    <a:pt x="229994" y="269147"/>
                    <a:pt x="186687" y="273720"/>
                  </a:cubicBezTo>
                  <a:cubicBezTo>
                    <a:pt x="153540" y="277212"/>
                    <a:pt x="121536" y="268766"/>
                    <a:pt x="88834" y="273021"/>
                  </a:cubicBezTo>
                  <a:cubicBezTo>
                    <a:pt x="72451" y="275180"/>
                    <a:pt x="58862" y="266036"/>
                    <a:pt x="65593" y="243049"/>
                  </a:cubicBezTo>
                  <a:cubicBezTo>
                    <a:pt x="59878" y="238032"/>
                    <a:pt x="54734" y="231429"/>
                    <a:pt x="48194" y="228254"/>
                  </a:cubicBezTo>
                  <a:cubicBezTo>
                    <a:pt x="11491" y="210346"/>
                    <a:pt x="-2987" y="179104"/>
                    <a:pt x="505" y="137448"/>
                  </a:cubicBezTo>
                  <a:cubicBezTo>
                    <a:pt x="2855" y="108936"/>
                    <a:pt x="4823" y="80044"/>
                    <a:pt x="19873" y="54834"/>
                  </a:cubicBezTo>
                  <a:cubicBezTo>
                    <a:pt x="65847" y="75662"/>
                    <a:pt x="107185" y="43214"/>
                    <a:pt x="151318" y="41626"/>
                  </a:cubicBezTo>
                  <a:cubicBezTo>
                    <a:pt x="211960" y="39530"/>
                    <a:pt x="272603" y="31466"/>
                    <a:pt x="332610" y="48040"/>
                  </a:cubicBezTo>
                  <a:cubicBezTo>
                    <a:pt x="344485" y="51341"/>
                    <a:pt x="353184" y="50008"/>
                    <a:pt x="362646" y="38832"/>
                  </a:cubicBezTo>
                  <a:cubicBezTo>
                    <a:pt x="408366" y="-14889"/>
                    <a:pt x="465135" y="-12667"/>
                    <a:pt x="505521" y="44229"/>
                  </a:cubicBezTo>
                  <a:cubicBezTo>
                    <a:pt x="524952" y="71598"/>
                    <a:pt x="547939" y="95093"/>
                    <a:pt x="573466" y="114905"/>
                  </a:cubicBezTo>
                  <a:cubicBezTo>
                    <a:pt x="596262" y="132559"/>
                    <a:pt x="608518" y="153450"/>
                    <a:pt x="606359" y="183422"/>
                  </a:cubicBezTo>
                  <a:cubicBezTo>
                    <a:pt x="604136" y="214728"/>
                    <a:pt x="612645" y="242478"/>
                    <a:pt x="629346" y="267751"/>
                  </a:cubicBezTo>
                  <a:cubicBezTo>
                    <a:pt x="658238" y="318742"/>
                    <a:pt x="697164" y="356460"/>
                    <a:pt x="751266" y="374114"/>
                  </a:cubicBezTo>
                  <a:cubicBezTo>
                    <a:pt x="765172" y="389354"/>
                    <a:pt x="787715" y="396974"/>
                    <a:pt x="789429" y="4231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4" name="Полилиния: фигура 473">
              <a:extLst>
                <a:ext uri="{FF2B5EF4-FFF2-40B4-BE49-F238E27FC236}">
                  <a16:creationId xmlns="" xmlns:a16="http://schemas.microsoft.com/office/drawing/2014/main" id="{EFB83D05-ADED-4229-BB78-6206A0F2DB99}"/>
                </a:ext>
              </a:extLst>
            </p:cNvPr>
            <p:cNvSpPr/>
            <p:nvPr/>
          </p:nvSpPr>
          <p:spPr>
            <a:xfrm>
              <a:off x="1729994" y="2856434"/>
              <a:ext cx="336414" cy="415024"/>
            </a:xfrm>
            <a:custGeom>
              <a:avLst/>
              <a:gdLst>
                <a:gd name="connsiteX0" fmla="*/ 221805 w 336414"/>
                <a:gd name="connsiteY0" fmla="*/ 393194 h 415024"/>
                <a:gd name="connsiteX1" fmla="*/ 127952 w 336414"/>
                <a:gd name="connsiteY1" fmla="*/ 237237 h 415024"/>
                <a:gd name="connsiteX2" fmla="*/ 16065 w 336414"/>
                <a:gd name="connsiteY2" fmla="*/ 123127 h 415024"/>
                <a:gd name="connsiteX3" fmla="*/ 0 w 336414"/>
                <a:gd name="connsiteY3" fmla="*/ 0 h 415024"/>
                <a:gd name="connsiteX4" fmla="*/ 95504 w 336414"/>
                <a:gd name="connsiteY4" fmla="*/ 77216 h 415024"/>
                <a:gd name="connsiteX5" fmla="*/ 214503 w 336414"/>
                <a:gd name="connsiteY5" fmla="*/ 201042 h 415024"/>
                <a:gd name="connsiteX6" fmla="*/ 218948 w 336414"/>
                <a:gd name="connsiteY6" fmla="*/ 207392 h 415024"/>
                <a:gd name="connsiteX7" fmla="*/ 309308 w 336414"/>
                <a:gd name="connsiteY7" fmla="*/ 333504 h 415024"/>
                <a:gd name="connsiteX8" fmla="*/ 328295 w 336414"/>
                <a:gd name="connsiteY8" fmla="*/ 358650 h 415024"/>
                <a:gd name="connsiteX9" fmla="*/ 328676 w 336414"/>
                <a:gd name="connsiteY9" fmla="*/ 408244 h 415024"/>
                <a:gd name="connsiteX10" fmla="*/ 291020 w 336414"/>
                <a:gd name="connsiteY10" fmla="*/ 403100 h 415024"/>
                <a:gd name="connsiteX11" fmla="*/ 221869 w 336414"/>
                <a:gd name="connsiteY11" fmla="*/ 393130 h 41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414" h="415024">
                  <a:moveTo>
                    <a:pt x="221805" y="393194"/>
                  </a:moveTo>
                  <a:cubicBezTo>
                    <a:pt x="193294" y="339536"/>
                    <a:pt x="186499" y="272861"/>
                    <a:pt x="127952" y="237237"/>
                  </a:cubicBezTo>
                  <a:cubicBezTo>
                    <a:pt x="83121" y="209932"/>
                    <a:pt x="65088" y="148273"/>
                    <a:pt x="16065" y="123127"/>
                  </a:cubicBezTo>
                  <a:cubicBezTo>
                    <a:pt x="1461" y="84075"/>
                    <a:pt x="29020" y="39688"/>
                    <a:pt x="0" y="0"/>
                  </a:cubicBezTo>
                  <a:cubicBezTo>
                    <a:pt x="28575" y="34481"/>
                    <a:pt x="57721" y="64770"/>
                    <a:pt x="95504" y="77216"/>
                  </a:cubicBezTo>
                  <a:cubicBezTo>
                    <a:pt x="156146" y="97219"/>
                    <a:pt x="160845" y="175642"/>
                    <a:pt x="214503" y="201042"/>
                  </a:cubicBezTo>
                  <a:cubicBezTo>
                    <a:pt x="216535" y="201995"/>
                    <a:pt x="218821" y="205106"/>
                    <a:pt x="218948" y="207392"/>
                  </a:cubicBezTo>
                  <a:cubicBezTo>
                    <a:pt x="223266" y="270892"/>
                    <a:pt x="271463" y="297753"/>
                    <a:pt x="309308" y="333504"/>
                  </a:cubicBezTo>
                  <a:cubicBezTo>
                    <a:pt x="316801" y="340552"/>
                    <a:pt x="323533" y="349315"/>
                    <a:pt x="328295" y="358650"/>
                  </a:cubicBezTo>
                  <a:cubicBezTo>
                    <a:pt x="336486" y="374652"/>
                    <a:pt x="341313" y="393321"/>
                    <a:pt x="328676" y="408244"/>
                  </a:cubicBezTo>
                  <a:cubicBezTo>
                    <a:pt x="316294" y="422912"/>
                    <a:pt x="302196" y="410276"/>
                    <a:pt x="291020" y="403100"/>
                  </a:cubicBezTo>
                  <a:cubicBezTo>
                    <a:pt x="268859" y="388939"/>
                    <a:pt x="246126" y="386399"/>
                    <a:pt x="221869" y="3931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5" name="Полилиния: фигура 474">
              <a:extLst>
                <a:ext uri="{FF2B5EF4-FFF2-40B4-BE49-F238E27FC236}">
                  <a16:creationId xmlns="" xmlns:a16="http://schemas.microsoft.com/office/drawing/2014/main" id="{2BEF57CE-A2AE-4CF9-96EC-5B72A53FEDA3}"/>
                </a:ext>
              </a:extLst>
            </p:cNvPr>
            <p:cNvSpPr/>
            <p:nvPr/>
          </p:nvSpPr>
          <p:spPr>
            <a:xfrm>
              <a:off x="2678687" y="3567068"/>
              <a:ext cx="334231" cy="187089"/>
            </a:xfrm>
            <a:custGeom>
              <a:avLst/>
              <a:gdLst>
                <a:gd name="connsiteX0" fmla="*/ 210118 w 334231"/>
                <a:gd name="connsiteY0" fmla="*/ 34606 h 187089"/>
                <a:gd name="connsiteX1" fmla="*/ 290573 w 334231"/>
                <a:gd name="connsiteY1" fmla="*/ 96137 h 187089"/>
                <a:gd name="connsiteX2" fmla="*/ 333816 w 334231"/>
                <a:gd name="connsiteY2" fmla="*/ 145477 h 187089"/>
                <a:gd name="connsiteX3" fmla="*/ 296923 w 334231"/>
                <a:gd name="connsiteY3" fmla="*/ 182434 h 187089"/>
                <a:gd name="connsiteX4" fmla="*/ 151952 w 334231"/>
                <a:gd name="connsiteY4" fmla="*/ 149033 h 187089"/>
                <a:gd name="connsiteX5" fmla="*/ 126235 w 334231"/>
                <a:gd name="connsiteY5" fmla="*/ 132840 h 187089"/>
                <a:gd name="connsiteX6" fmla="*/ 9522 w 334231"/>
                <a:gd name="connsiteY6" fmla="*/ 38796 h 187089"/>
                <a:gd name="connsiteX7" fmla="*/ 16126 w 334231"/>
                <a:gd name="connsiteY7" fmla="*/ 6983 h 187089"/>
                <a:gd name="connsiteX8" fmla="*/ 37589 w 334231"/>
                <a:gd name="connsiteY8" fmla="*/ 315 h 187089"/>
                <a:gd name="connsiteX9" fmla="*/ 210055 w 334231"/>
                <a:gd name="connsiteY9" fmla="*/ 34669 h 187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31" h="187089">
                  <a:moveTo>
                    <a:pt x="210118" y="34606"/>
                  </a:moveTo>
                  <a:cubicBezTo>
                    <a:pt x="228914" y="67181"/>
                    <a:pt x="248726" y="95629"/>
                    <a:pt x="290573" y="96137"/>
                  </a:cubicBezTo>
                  <a:cubicBezTo>
                    <a:pt x="316608" y="96455"/>
                    <a:pt x="330387" y="120712"/>
                    <a:pt x="333816" y="145477"/>
                  </a:cubicBezTo>
                  <a:cubicBezTo>
                    <a:pt x="337499" y="171893"/>
                    <a:pt x="315973" y="180085"/>
                    <a:pt x="296923" y="182434"/>
                  </a:cubicBezTo>
                  <a:cubicBezTo>
                    <a:pt x="245551" y="188657"/>
                    <a:pt x="193291" y="196341"/>
                    <a:pt x="151952" y="149033"/>
                  </a:cubicBezTo>
                  <a:cubicBezTo>
                    <a:pt x="145412" y="141540"/>
                    <a:pt x="134871" y="138111"/>
                    <a:pt x="126235" y="132840"/>
                  </a:cubicBezTo>
                  <a:cubicBezTo>
                    <a:pt x="85277" y="104392"/>
                    <a:pt x="44701" y="75436"/>
                    <a:pt x="9522" y="38796"/>
                  </a:cubicBezTo>
                  <a:cubicBezTo>
                    <a:pt x="-3940" y="24763"/>
                    <a:pt x="-4321" y="13270"/>
                    <a:pt x="16126" y="6983"/>
                  </a:cubicBezTo>
                  <a:cubicBezTo>
                    <a:pt x="23365" y="4760"/>
                    <a:pt x="31493" y="-1463"/>
                    <a:pt x="37589" y="315"/>
                  </a:cubicBezTo>
                  <a:cubicBezTo>
                    <a:pt x="94231" y="16762"/>
                    <a:pt x="156143" y="2792"/>
                    <a:pt x="210055" y="3466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6" name="Полилиния: фигура 475">
              <a:extLst>
                <a:ext uri="{FF2B5EF4-FFF2-40B4-BE49-F238E27FC236}">
                  <a16:creationId xmlns="" xmlns:a16="http://schemas.microsoft.com/office/drawing/2014/main" id="{A6275F02-3807-431C-B58A-43CF244749CA}"/>
                </a:ext>
              </a:extLst>
            </p:cNvPr>
            <p:cNvSpPr/>
            <p:nvPr/>
          </p:nvSpPr>
          <p:spPr>
            <a:xfrm>
              <a:off x="1495559" y="2559567"/>
              <a:ext cx="375536" cy="260196"/>
            </a:xfrm>
            <a:custGeom>
              <a:avLst/>
              <a:gdLst>
                <a:gd name="connsiteX0" fmla="*/ 90353 w 375536"/>
                <a:gd name="connsiteY0" fmla="*/ 100905 h 260196"/>
                <a:gd name="connsiteX1" fmla="*/ 44697 w 375536"/>
                <a:gd name="connsiteY1" fmla="*/ 84522 h 260196"/>
                <a:gd name="connsiteX2" fmla="*/ 7676 w 375536"/>
                <a:gd name="connsiteY2" fmla="*/ 38230 h 260196"/>
                <a:gd name="connsiteX3" fmla="*/ 5200 w 375536"/>
                <a:gd name="connsiteY3" fmla="*/ 4702 h 260196"/>
                <a:gd name="connsiteX4" fmla="*/ 30917 w 375536"/>
                <a:gd name="connsiteY4" fmla="*/ 10925 h 260196"/>
                <a:gd name="connsiteX5" fmla="*/ 141344 w 375536"/>
                <a:gd name="connsiteY5" fmla="*/ 55184 h 260196"/>
                <a:gd name="connsiteX6" fmla="*/ 227132 w 375536"/>
                <a:gd name="connsiteY6" fmla="*/ 94999 h 260196"/>
                <a:gd name="connsiteX7" fmla="*/ 369690 w 375536"/>
                <a:gd name="connsiteY7" fmla="*/ 230890 h 260196"/>
                <a:gd name="connsiteX8" fmla="*/ 371468 w 375536"/>
                <a:gd name="connsiteY8" fmla="*/ 256798 h 260196"/>
                <a:gd name="connsiteX9" fmla="*/ 347528 w 375536"/>
                <a:gd name="connsiteY9" fmla="*/ 251908 h 260196"/>
                <a:gd name="connsiteX10" fmla="*/ 238181 w 375536"/>
                <a:gd name="connsiteY10" fmla="*/ 217936 h 260196"/>
                <a:gd name="connsiteX11" fmla="*/ 156139 w 375536"/>
                <a:gd name="connsiteY11" fmla="*/ 166437 h 260196"/>
                <a:gd name="connsiteX12" fmla="*/ 90353 w 375536"/>
                <a:gd name="connsiteY12" fmla="*/ 100968 h 260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5536" h="260196">
                  <a:moveTo>
                    <a:pt x="90353" y="100905"/>
                  </a:moveTo>
                  <a:cubicBezTo>
                    <a:pt x="79368" y="81791"/>
                    <a:pt x="58921" y="93221"/>
                    <a:pt x="44697" y="84522"/>
                  </a:cubicBezTo>
                  <a:cubicBezTo>
                    <a:pt x="32314" y="69155"/>
                    <a:pt x="19297" y="54295"/>
                    <a:pt x="7676" y="38230"/>
                  </a:cubicBezTo>
                  <a:cubicBezTo>
                    <a:pt x="501" y="28324"/>
                    <a:pt x="-4071" y="15370"/>
                    <a:pt x="5200" y="4702"/>
                  </a:cubicBezTo>
                  <a:cubicBezTo>
                    <a:pt x="15233" y="-6855"/>
                    <a:pt x="22535" y="5908"/>
                    <a:pt x="30917" y="10925"/>
                  </a:cubicBezTo>
                  <a:cubicBezTo>
                    <a:pt x="65525" y="31562"/>
                    <a:pt x="97021" y="58042"/>
                    <a:pt x="141344" y="55184"/>
                  </a:cubicBezTo>
                  <a:cubicBezTo>
                    <a:pt x="173729" y="53089"/>
                    <a:pt x="200526" y="79188"/>
                    <a:pt x="227132" y="94999"/>
                  </a:cubicBezTo>
                  <a:cubicBezTo>
                    <a:pt x="283139" y="128210"/>
                    <a:pt x="348163" y="154435"/>
                    <a:pt x="369690" y="230890"/>
                  </a:cubicBezTo>
                  <a:cubicBezTo>
                    <a:pt x="372166" y="239589"/>
                    <a:pt x="380421" y="248606"/>
                    <a:pt x="371468" y="256798"/>
                  </a:cubicBezTo>
                  <a:cubicBezTo>
                    <a:pt x="363022" y="264545"/>
                    <a:pt x="354386" y="257369"/>
                    <a:pt x="347528" y="251908"/>
                  </a:cubicBezTo>
                  <a:cubicBezTo>
                    <a:pt x="314889" y="226064"/>
                    <a:pt x="280790" y="215078"/>
                    <a:pt x="238181" y="217936"/>
                  </a:cubicBezTo>
                  <a:cubicBezTo>
                    <a:pt x="206495" y="220095"/>
                    <a:pt x="176650" y="197171"/>
                    <a:pt x="156139" y="166437"/>
                  </a:cubicBezTo>
                  <a:cubicBezTo>
                    <a:pt x="138486" y="139957"/>
                    <a:pt x="117404" y="116780"/>
                    <a:pt x="90353" y="100968"/>
                  </a:cubicBezTo>
                  <a:close/>
                </a:path>
              </a:pathLst>
            </a:custGeom>
            <a:solidFill>
              <a:srgbClr val="CCCCC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7" name="Полилиния: фигура 476">
              <a:extLst>
                <a:ext uri="{FF2B5EF4-FFF2-40B4-BE49-F238E27FC236}">
                  <a16:creationId xmlns="" xmlns:a16="http://schemas.microsoft.com/office/drawing/2014/main" id="{DEAD9CC6-75AE-400F-936D-CB0231DB8EC0}"/>
                </a:ext>
              </a:extLst>
            </p:cNvPr>
            <p:cNvSpPr/>
            <p:nvPr/>
          </p:nvSpPr>
          <p:spPr>
            <a:xfrm>
              <a:off x="1917575" y="2414892"/>
              <a:ext cx="194053" cy="368453"/>
            </a:xfrm>
            <a:custGeom>
              <a:avLst/>
              <a:gdLst>
                <a:gd name="connsiteX0" fmla="*/ 102613 w 194053"/>
                <a:gd name="connsiteY0" fmla="*/ 368390 h 368453"/>
                <a:gd name="connsiteX1" fmla="*/ 98549 w 194053"/>
                <a:gd name="connsiteY1" fmla="*/ 336068 h 368453"/>
                <a:gd name="connsiteX2" fmla="*/ 62926 w 194053"/>
                <a:gd name="connsiteY2" fmla="*/ 316129 h 368453"/>
                <a:gd name="connsiteX3" fmla="*/ 35049 w 194053"/>
                <a:gd name="connsiteY3" fmla="*/ 301143 h 368453"/>
                <a:gd name="connsiteX4" fmla="*/ 4442 w 194053"/>
                <a:gd name="connsiteY4" fmla="*/ 256121 h 368453"/>
                <a:gd name="connsiteX5" fmla="*/ 57782 w 194053"/>
                <a:gd name="connsiteY5" fmla="*/ 179667 h 368453"/>
                <a:gd name="connsiteX6" fmla="*/ 35430 w 194053"/>
                <a:gd name="connsiteY6" fmla="*/ 86766 h 368453"/>
                <a:gd name="connsiteX7" fmla="*/ 12761 w 194053"/>
                <a:gd name="connsiteY7" fmla="*/ 49300 h 368453"/>
                <a:gd name="connsiteX8" fmla="*/ 3109 w 194053"/>
                <a:gd name="connsiteY8" fmla="*/ 12788 h 368453"/>
                <a:gd name="connsiteX9" fmla="*/ 41145 w 194053"/>
                <a:gd name="connsiteY9" fmla="*/ 1929 h 368453"/>
                <a:gd name="connsiteX10" fmla="*/ 132585 w 194053"/>
                <a:gd name="connsiteY10" fmla="*/ 75272 h 368453"/>
                <a:gd name="connsiteX11" fmla="*/ 134554 w 194053"/>
                <a:gd name="connsiteY11" fmla="*/ 102387 h 368453"/>
                <a:gd name="connsiteX12" fmla="*/ 138554 w 194053"/>
                <a:gd name="connsiteY12" fmla="*/ 181000 h 368453"/>
                <a:gd name="connsiteX13" fmla="*/ 146238 w 194053"/>
                <a:gd name="connsiteY13" fmla="*/ 213131 h 368453"/>
                <a:gd name="connsiteX14" fmla="*/ 117599 w 194053"/>
                <a:gd name="connsiteY14" fmla="*/ 201447 h 368453"/>
                <a:gd name="connsiteX15" fmla="*/ 101597 w 194053"/>
                <a:gd name="connsiteY15" fmla="*/ 193446 h 368453"/>
                <a:gd name="connsiteX16" fmla="*/ 120012 w 194053"/>
                <a:gd name="connsiteY16" fmla="*/ 246025 h 368453"/>
                <a:gd name="connsiteX17" fmla="*/ 127632 w 194053"/>
                <a:gd name="connsiteY17" fmla="*/ 304953 h 368453"/>
                <a:gd name="connsiteX18" fmla="*/ 138046 w 194053"/>
                <a:gd name="connsiteY18" fmla="*/ 324193 h 368453"/>
                <a:gd name="connsiteX19" fmla="*/ 194053 w 194053"/>
                <a:gd name="connsiteY19" fmla="*/ 352070 h 368453"/>
                <a:gd name="connsiteX20" fmla="*/ 143761 w 194053"/>
                <a:gd name="connsiteY20" fmla="*/ 353975 h 368453"/>
                <a:gd name="connsiteX21" fmla="*/ 102613 w 194053"/>
                <a:gd name="connsiteY21" fmla="*/ 368453 h 36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4053" h="368453">
                  <a:moveTo>
                    <a:pt x="102613" y="368390"/>
                  </a:moveTo>
                  <a:cubicBezTo>
                    <a:pt x="101280" y="357594"/>
                    <a:pt x="100708" y="346673"/>
                    <a:pt x="98549" y="336068"/>
                  </a:cubicBezTo>
                  <a:cubicBezTo>
                    <a:pt x="94295" y="314478"/>
                    <a:pt x="87056" y="298476"/>
                    <a:pt x="62926" y="316129"/>
                  </a:cubicBezTo>
                  <a:cubicBezTo>
                    <a:pt x="46352" y="328194"/>
                    <a:pt x="35430" y="321526"/>
                    <a:pt x="35049" y="301143"/>
                  </a:cubicBezTo>
                  <a:cubicBezTo>
                    <a:pt x="34668" y="279680"/>
                    <a:pt x="26413" y="265392"/>
                    <a:pt x="4442" y="256121"/>
                  </a:cubicBezTo>
                  <a:cubicBezTo>
                    <a:pt x="47622" y="247422"/>
                    <a:pt x="44511" y="205638"/>
                    <a:pt x="57782" y="179667"/>
                  </a:cubicBezTo>
                  <a:cubicBezTo>
                    <a:pt x="73721" y="148488"/>
                    <a:pt x="58417" y="114134"/>
                    <a:pt x="35430" y="86766"/>
                  </a:cubicBezTo>
                  <a:cubicBezTo>
                    <a:pt x="26222" y="75844"/>
                    <a:pt x="19936" y="62064"/>
                    <a:pt x="12761" y="49300"/>
                  </a:cubicBezTo>
                  <a:cubicBezTo>
                    <a:pt x="6411" y="38124"/>
                    <a:pt x="-5718" y="27520"/>
                    <a:pt x="3109" y="12788"/>
                  </a:cubicBezTo>
                  <a:cubicBezTo>
                    <a:pt x="12062" y="-2198"/>
                    <a:pt x="27810" y="-1246"/>
                    <a:pt x="41145" y="1929"/>
                  </a:cubicBezTo>
                  <a:cubicBezTo>
                    <a:pt x="81595" y="11454"/>
                    <a:pt x="110995" y="38251"/>
                    <a:pt x="132585" y="75272"/>
                  </a:cubicBezTo>
                  <a:cubicBezTo>
                    <a:pt x="137411" y="83527"/>
                    <a:pt x="140713" y="94703"/>
                    <a:pt x="134554" y="102387"/>
                  </a:cubicBezTo>
                  <a:cubicBezTo>
                    <a:pt x="112202" y="130581"/>
                    <a:pt x="125473" y="155346"/>
                    <a:pt x="138554" y="181000"/>
                  </a:cubicBezTo>
                  <a:cubicBezTo>
                    <a:pt x="143634" y="191033"/>
                    <a:pt x="157096" y="202590"/>
                    <a:pt x="146238" y="213131"/>
                  </a:cubicBezTo>
                  <a:cubicBezTo>
                    <a:pt x="135125" y="223926"/>
                    <a:pt x="126870" y="207099"/>
                    <a:pt x="117599" y="201447"/>
                  </a:cubicBezTo>
                  <a:cubicBezTo>
                    <a:pt x="113472" y="198907"/>
                    <a:pt x="108963" y="197066"/>
                    <a:pt x="101597" y="193446"/>
                  </a:cubicBezTo>
                  <a:cubicBezTo>
                    <a:pt x="96517" y="217957"/>
                    <a:pt x="113281" y="230149"/>
                    <a:pt x="120012" y="246025"/>
                  </a:cubicBezTo>
                  <a:cubicBezTo>
                    <a:pt x="127950" y="264821"/>
                    <a:pt x="145920" y="281140"/>
                    <a:pt x="127632" y="304953"/>
                  </a:cubicBezTo>
                  <a:cubicBezTo>
                    <a:pt x="120139" y="314668"/>
                    <a:pt x="128775" y="326543"/>
                    <a:pt x="138046" y="324193"/>
                  </a:cubicBezTo>
                  <a:cubicBezTo>
                    <a:pt x="164780" y="317335"/>
                    <a:pt x="174178" y="345974"/>
                    <a:pt x="194053" y="352070"/>
                  </a:cubicBezTo>
                  <a:cubicBezTo>
                    <a:pt x="177670" y="363627"/>
                    <a:pt x="160652" y="356642"/>
                    <a:pt x="143761" y="353975"/>
                  </a:cubicBezTo>
                  <a:cubicBezTo>
                    <a:pt x="127822" y="351498"/>
                    <a:pt x="115122" y="359754"/>
                    <a:pt x="102613" y="36845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8" name="Полилиния: фигура 477">
              <a:extLst>
                <a:ext uri="{FF2B5EF4-FFF2-40B4-BE49-F238E27FC236}">
                  <a16:creationId xmlns="" xmlns:a16="http://schemas.microsoft.com/office/drawing/2014/main" id="{FC67D148-1E05-49D5-A906-F646A85B930C}"/>
                </a:ext>
              </a:extLst>
            </p:cNvPr>
            <p:cNvSpPr/>
            <p:nvPr/>
          </p:nvSpPr>
          <p:spPr>
            <a:xfrm>
              <a:off x="2288840" y="2749618"/>
              <a:ext cx="159349" cy="99801"/>
            </a:xfrm>
            <a:custGeom>
              <a:avLst/>
              <a:gdLst>
                <a:gd name="connsiteX0" fmla="*/ 2113 w 159349"/>
                <a:gd name="connsiteY0" fmla="*/ 47253 h 99801"/>
                <a:gd name="connsiteX1" fmla="*/ 31577 w 159349"/>
                <a:gd name="connsiteY1" fmla="*/ 22234 h 99801"/>
                <a:gd name="connsiteX2" fmla="*/ 58374 w 159349"/>
                <a:gd name="connsiteY2" fmla="*/ 14614 h 99801"/>
                <a:gd name="connsiteX3" fmla="*/ 138003 w 159349"/>
                <a:gd name="connsiteY3" fmla="*/ 6612 h 99801"/>
                <a:gd name="connsiteX4" fmla="*/ 159339 w 159349"/>
                <a:gd name="connsiteY4" fmla="*/ 37220 h 99801"/>
                <a:gd name="connsiteX5" fmla="*/ 133494 w 159349"/>
                <a:gd name="connsiteY5" fmla="*/ 53730 h 99801"/>
                <a:gd name="connsiteX6" fmla="*/ 66946 w 159349"/>
                <a:gd name="connsiteY6" fmla="*/ 81416 h 99801"/>
                <a:gd name="connsiteX7" fmla="*/ 2049 w 159349"/>
                <a:gd name="connsiteY7" fmla="*/ 47253 h 99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349" h="99801">
                  <a:moveTo>
                    <a:pt x="2113" y="47253"/>
                  </a:moveTo>
                  <a:cubicBezTo>
                    <a:pt x="-2269" y="16137"/>
                    <a:pt x="-2904" y="-6342"/>
                    <a:pt x="31577" y="22234"/>
                  </a:cubicBezTo>
                  <a:cubicBezTo>
                    <a:pt x="41673" y="30616"/>
                    <a:pt x="50182" y="21027"/>
                    <a:pt x="58374" y="14614"/>
                  </a:cubicBezTo>
                  <a:cubicBezTo>
                    <a:pt x="83329" y="-4881"/>
                    <a:pt x="110952" y="-1960"/>
                    <a:pt x="138003" y="6612"/>
                  </a:cubicBezTo>
                  <a:cubicBezTo>
                    <a:pt x="150449" y="10550"/>
                    <a:pt x="159720" y="22424"/>
                    <a:pt x="159339" y="37220"/>
                  </a:cubicBezTo>
                  <a:cubicBezTo>
                    <a:pt x="158894" y="54682"/>
                    <a:pt x="144162" y="52333"/>
                    <a:pt x="133494" y="53730"/>
                  </a:cubicBezTo>
                  <a:cubicBezTo>
                    <a:pt x="109110" y="56968"/>
                    <a:pt x="87330" y="67763"/>
                    <a:pt x="66946" y="81416"/>
                  </a:cubicBezTo>
                  <a:cubicBezTo>
                    <a:pt x="19956" y="112975"/>
                    <a:pt x="5923" y="105355"/>
                    <a:pt x="2049" y="4725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79" name="Полилиния: фигура 478">
              <a:extLst>
                <a:ext uri="{FF2B5EF4-FFF2-40B4-BE49-F238E27FC236}">
                  <a16:creationId xmlns="" xmlns:a16="http://schemas.microsoft.com/office/drawing/2014/main" id="{76AB69D0-02EC-433E-ADB2-8DAA5A02E025}"/>
                </a:ext>
              </a:extLst>
            </p:cNvPr>
            <p:cNvSpPr/>
            <p:nvPr/>
          </p:nvSpPr>
          <p:spPr>
            <a:xfrm>
              <a:off x="2584069" y="3667142"/>
              <a:ext cx="121920" cy="111990"/>
            </a:xfrm>
            <a:custGeom>
              <a:avLst/>
              <a:gdLst>
                <a:gd name="connsiteX0" fmla="*/ 121920 w 121920"/>
                <a:gd name="connsiteY0" fmla="*/ 106363 h 111990"/>
                <a:gd name="connsiteX1" fmla="*/ 15748 w 121920"/>
                <a:gd name="connsiteY1" fmla="*/ 41021 h 111990"/>
                <a:gd name="connsiteX2" fmla="*/ 0 w 121920"/>
                <a:gd name="connsiteY2" fmla="*/ 0 h 111990"/>
                <a:gd name="connsiteX3" fmla="*/ 121920 w 121920"/>
                <a:gd name="connsiteY3" fmla="*/ 106363 h 111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20" h="111990">
                  <a:moveTo>
                    <a:pt x="121920" y="106363"/>
                  </a:moveTo>
                  <a:cubicBezTo>
                    <a:pt x="65088" y="124778"/>
                    <a:pt x="33274" y="96711"/>
                    <a:pt x="15748" y="41021"/>
                  </a:cubicBezTo>
                  <a:cubicBezTo>
                    <a:pt x="11367" y="27051"/>
                    <a:pt x="5270" y="13653"/>
                    <a:pt x="0" y="0"/>
                  </a:cubicBezTo>
                  <a:cubicBezTo>
                    <a:pt x="34417" y="43688"/>
                    <a:pt x="97917" y="48959"/>
                    <a:pt x="121920" y="10636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0" name="Полилиния: фигура 479">
              <a:extLst>
                <a:ext uri="{FF2B5EF4-FFF2-40B4-BE49-F238E27FC236}">
                  <a16:creationId xmlns="" xmlns:a16="http://schemas.microsoft.com/office/drawing/2014/main" id="{812A3EE0-B2AF-4444-8539-3CA06D1A646F}"/>
                </a:ext>
              </a:extLst>
            </p:cNvPr>
            <p:cNvSpPr/>
            <p:nvPr/>
          </p:nvSpPr>
          <p:spPr>
            <a:xfrm>
              <a:off x="2357830" y="2640926"/>
              <a:ext cx="81331" cy="69718"/>
            </a:xfrm>
            <a:custGeom>
              <a:avLst/>
              <a:gdLst>
                <a:gd name="connsiteX0" fmla="*/ 81332 w 81331"/>
                <a:gd name="connsiteY0" fmla="*/ 44184 h 69718"/>
                <a:gd name="connsiteX1" fmla="*/ 4751 w 81331"/>
                <a:gd name="connsiteY1" fmla="*/ 44057 h 69718"/>
                <a:gd name="connsiteX2" fmla="*/ 9513 w 81331"/>
                <a:gd name="connsiteY2" fmla="*/ 7925 h 69718"/>
                <a:gd name="connsiteX3" fmla="*/ 47296 w 81331"/>
                <a:gd name="connsiteY3" fmla="*/ 7798 h 69718"/>
                <a:gd name="connsiteX4" fmla="*/ 81332 w 81331"/>
                <a:gd name="connsiteY4" fmla="*/ 44184 h 69718"/>
                <a:gd name="connsiteX5" fmla="*/ 81332 w 81331"/>
                <a:gd name="connsiteY5" fmla="*/ 44184 h 6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31" h="69718">
                  <a:moveTo>
                    <a:pt x="81332" y="44184"/>
                  </a:moveTo>
                  <a:cubicBezTo>
                    <a:pt x="60885" y="78284"/>
                    <a:pt x="23229" y="78220"/>
                    <a:pt x="4751" y="44057"/>
                  </a:cubicBezTo>
                  <a:cubicBezTo>
                    <a:pt x="-2552" y="30658"/>
                    <a:pt x="-1790" y="18085"/>
                    <a:pt x="9513" y="7925"/>
                  </a:cubicBezTo>
                  <a:cubicBezTo>
                    <a:pt x="21769" y="-3124"/>
                    <a:pt x="34723" y="-2108"/>
                    <a:pt x="47296" y="7798"/>
                  </a:cubicBezTo>
                  <a:cubicBezTo>
                    <a:pt x="60377" y="18085"/>
                    <a:pt x="64250" y="38215"/>
                    <a:pt x="81332" y="44184"/>
                  </a:cubicBezTo>
                  <a:lnTo>
                    <a:pt x="81332" y="44184"/>
                  </a:ln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1" name="Полилиния: фигура 480">
              <a:extLst>
                <a:ext uri="{FF2B5EF4-FFF2-40B4-BE49-F238E27FC236}">
                  <a16:creationId xmlns="" xmlns:a16="http://schemas.microsoft.com/office/drawing/2014/main" id="{99F56C0D-436A-4C6B-B952-2677D900745F}"/>
                </a:ext>
              </a:extLst>
            </p:cNvPr>
            <p:cNvSpPr/>
            <p:nvPr/>
          </p:nvSpPr>
          <p:spPr>
            <a:xfrm>
              <a:off x="1168032" y="1435667"/>
              <a:ext cx="57199" cy="67893"/>
            </a:xfrm>
            <a:custGeom>
              <a:avLst/>
              <a:gdLst>
                <a:gd name="connsiteX0" fmla="*/ 57200 w 57199"/>
                <a:gd name="connsiteY0" fmla="*/ 20014 h 67893"/>
                <a:gd name="connsiteX1" fmla="*/ 18592 w 57199"/>
                <a:gd name="connsiteY1" fmla="*/ 67893 h 67893"/>
                <a:gd name="connsiteX2" fmla="*/ 367 w 57199"/>
                <a:gd name="connsiteY2" fmla="*/ 38429 h 67893"/>
                <a:gd name="connsiteX3" fmla="*/ 37197 w 57199"/>
                <a:gd name="connsiteY3" fmla="*/ 11 h 67893"/>
                <a:gd name="connsiteX4" fmla="*/ 57136 w 57199"/>
                <a:gd name="connsiteY4" fmla="*/ 20014 h 67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99" h="67893">
                  <a:moveTo>
                    <a:pt x="57200" y="20014"/>
                  </a:moveTo>
                  <a:cubicBezTo>
                    <a:pt x="42976" y="34047"/>
                    <a:pt x="48183" y="67893"/>
                    <a:pt x="18592" y="67893"/>
                  </a:cubicBezTo>
                  <a:cubicBezTo>
                    <a:pt x="1891" y="67893"/>
                    <a:pt x="-1220" y="53161"/>
                    <a:pt x="367" y="38429"/>
                  </a:cubicBezTo>
                  <a:cubicBezTo>
                    <a:pt x="2844" y="15315"/>
                    <a:pt x="14591" y="583"/>
                    <a:pt x="37197" y="11"/>
                  </a:cubicBezTo>
                  <a:cubicBezTo>
                    <a:pt x="47675" y="-243"/>
                    <a:pt x="57454" y="3758"/>
                    <a:pt x="57136" y="200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2" name="Полилиния: фигура 481">
              <a:extLst>
                <a:ext uri="{FF2B5EF4-FFF2-40B4-BE49-F238E27FC236}">
                  <a16:creationId xmlns="" xmlns:a16="http://schemas.microsoft.com/office/drawing/2014/main" id="{45A47887-0315-438A-86D9-14A27694CA9B}"/>
                </a:ext>
              </a:extLst>
            </p:cNvPr>
            <p:cNvSpPr/>
            <p:nvPr/>
          </p:nvSpPr>
          <p:spPr>
            <a:xfrm>
              <a:off x="1120634" y="1415432"/>
              <a:ext cx="42160" cy="47296"/>
            </a:xfrm>
            <a:custGeom>
              <a:avLst/>
              <a:gdLst>
                <a:gd name="connsiteX0" fmla="*/ 14047 w 42160"/>
                <a:gd name="connsiteY0" fmla="*/ 47297 h 47296"/>
                <a:gd name="connsiteX1" fmla="*/ 903 w 42160"/>
                <a:gd name="connsiteY1" fmla="*/ 34978 h 47296"/>
                <a:gd name="connsiteX2" fmla="*/ 29668 w 42160"/>
                <a:gd name="connsiteY2" fmla="*/ 370 h 47296"/>
                <a:gd name="connsiteX3" fmla="*/ 41924 w 42160"/>
                <a:gd name="connsiteY3" fmla="*/ 15991 h 47296"/>
                <a:gd name="connsiteX4" fmla="*/ 14111 w 42160"/>
                <a:gd name="connsiteY4" fmla="*/ 47297 h 4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60" h="47296">
                  <a:moveTo>
                    <a:pt x="14047" y="47297"/>
                  </a:moveTo>
                  <a:cubicBezTo>
                    <a:pt x="3951" y="46789"/>
                    <a:pt x="-2463" y="42915"/>
                    <a:pt x="903" y="34978"/>
                  </a:cubicBezTo>
                  <a:cubicBezTo>
                    <a:pt x="6935" y="20500"/>
                    <a:pt x="13603" y="4497"/>
                    <a:pt x="29668" y="370"/>
                  </a:cubicBezTo>
                  <a:cubicBezTo>
                    <a:pt x="38939" y="-1980"/>
                    <a:pt x="43257" y="7292"/>
                    <a:pt x="41924" y="15991"/>
                  </a:cubicBezTo>
                  <a:cubicBezTo>
                    <a:pt x="39003" y="33962"/>
                    <a:pt x="26747" y="42661"/>
                    <a:pt x="14111" y="472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3" name="Полилиния: фигура 482">
              <a:extLst>
                <a:ext uri="{FF2B5EF4-FFF2-40B4-BE49-F238E27FC236}">
                  <a16:creationId xmlns="" xmlns:a16="http://schemas.microsoft.com/office/drawing/2014/main" id="{FEDCCC67-BB3A-4CEC-AA26-D96D5856840D}"/>
                </a:ext>
              </a:extLst>
            </p:cNvPr>
            <p:cNvSpPr/>
            <p:nvPr/>
          </p:nvSpPr>
          <p:spPr>
            <a:xfrm>
              <a:off x="1264404" y="1383090"/>
              <a:ext cx="36303" cy="45031"/>
            </a:xfrm>
            <a:custGeom>
              <a:avLst/>
              <a:gdLst>
                <a:gd name="connsiteX0" fmla="*/ 22042 w 36303"/>
                <a:gd name="connsiteY0" fmla="*/ 136 h 45031"/>
                <a:gd name="connsiteX1" fmla="*/ 36203 w 36303"/>
                <a:gd name="connsiteY1" fmla="*/ 12011 h 45031"/>
                <a:gd name="connsiteX2" fmla="*/ 11374 w 36303"/>
                <a:gd name="connsiteY2" fmla="*/ 44332 h 45031"/>
                <a:gd name="connsiteX3" fmla="*/ 7 w 36303"/>
                <a:gd name="connsiteY3" fmla="*/ 37665 h 45031"/>
                <a:gd name="connsiteX4" fmla="*/ 21978 w 36303"/>
                <a:gd name="connsiteY4" fmla="*/ 73 h 4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03" h="45031">
                  <a:moveTo>
                    <a:pt x="22042" y="136"/>
                  </a:moveTo>
                  <a:cubicBezTo>
                    <a:pt x="33535" y="-943"/>
                    <a:pt x="36964" y="4518"/>
                    <a:pt x="36203" y="12011"/>
                  </a:cubicBezTo>
                  <a:cubicBezTo>
                    <a:pt x="34678" y="28394"/>
                    <a:pt x="25344" y="38871"/>
                    <a:pt x="11374" y="44332"/>
                  </a:cubicBezTo>
                  <a:cubicBezTo>
                    <a:pt x="6040" y="46428"/>
                    <a:pt x="-247" y="43697"/>
                    <a:pt x="7" y="37665"/>
                  </a:cubicBezTo>
                  <a:cubicBezTo>
                    <a:pt x="896" y="19885"/>
                    <a:pt x="16263" y="12138"/>
                    <a:pt x="21978" y="7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4" name="Полилиния: фигура 483">
              <a:extLst>
                <a:ext uri="{FF2B5EF4-FFF2-40B4-BE49-F238E27FC236}">
                  <a16:creationId xmlns="" xmlns:a16="http://schemas.microsoft.com/office/drawing/2014/main" id="{29172C11-E0AB-4EEE-A1C0-8FAFE94435C5}"/>
                </a:ext>
              </a:extLst>
            </p:cNvPr>
            <p:cNvSpPr/>
            <p:nvPr/>
          </p:nvSpPr>
          <p:spPr>
            <a:xfrm>
              <a:off x="1849383" y="3625948"/>
              <a:ext cx="711952" cy="293714"/>
            </a:xfrm>
            <a:custGeom>
              <a:avLst/>
              <a:gdLst>
                <a:gd name="connsiteX0" fmla="*/ 170996 w 711952"/>
                <a:gd name="connsiteY0" fmla="*/ 16556 h 293714"/>
                <a:gd name="connsiteX1" fmla="*/ 182680 w 711952"/>
                <a:gd name="connsiteY1" fmla="*/ 26081 h 293714"/>
                <a:gd name="connsiteX2" fmla="*/ 369942 w 711952"/>
                <a:gd name="connsiteY2" fmla="*/ 21255 h 293714"/>
                <a:gd name="connsiteX3" fmla="*/ 442459 w 711952"/>
                <a:gd name="connsiteY3" fmla="*/ 36686 h 293714"/>
                <a:gd name="connsiteX4" fmla="*/ 431791 w 711952"/>
                <a:gd name="connsiteY4" fmla="*/ 2586 h 293714"/>
                <a:gd name="connsiteX5" fmla="*/ 441252 w 711952"/>
                <a:gd name="connsiteY5" fmla="*/ 110 h 293714"/>
                <a:gd name="connsiteX6" fmla="*/ 610544 w 711952"/>
                <a:gd name="connsiteY6" fmla="*/ 101901 h 293714"/>
                <a:gd name="connsiteX7" fmla="*/ 711953 w 711952"/>
                <a:gd name="connsiteY7" fmla="*/ 172132 h 293714"/>
                <a:gd name="connsiteX8" fmla="*/ 684457 w 711952"/>
                <a:gd name="connsiteY8" fmla="*/ 179308 h 293714"/>
                <a:gd name="connsiteX9" fmla="*/ 592319 w 711952"/>
                <a:gd name="connsiteY9" fmla="*/ 165338 h 293714"/>
                <a:gd name="connsiteX10" fmla="*/ 547551 w 711952"/>
                <a:gd name="connsiteY10" fmla="*/ 172323 h 293714"/>
                <a:gd name="connsiteX11" fmla="*/ 515103 w 711952"/>
                <a:gd name="connsiteY11" fmla="*/ 180133 h 293714"/>
                <a:gd name="connsiteX12" fmla="*/ 391659 w 711952"/>
                <a:gd name="connsiteY12" fmla="*/ 252714 h 293714"/>
                <a:gd name="connsiteX13" fmla="*/ 367973 w 711952"/>
                <a:gd name="connsiteY13" fmla="*/ 277860 h 293714"/>
                <a:gd name="connsiteX14" fmla="*/ 318126 w 711952"/>
                <a:gd name="connsiteY14" fmla="*/ 286369 h 293714"/>
                <a:gd name="connsiteX15" fmla="*/ 247958 w 711952"/>
                <a:gd name="connsiteY15" fmla="*/ 248015 h 293714"/>
                <a:gd name="connsiteX16" fmla="*/ 214049 w 711952"/>
                <a:gd name="connsiteY16" fmla="*/ 180768 h 293714"/>
                <a:gd name="connsiteX17" fmla="*/ 216526 w 711952"/>
                <a:gd name="connsiteY17" fmla="*/ 145335 h 293714"/>
                <a:gd name="connsiteX18" fmla="*/ 189792 w 711952"/>
                <a:gd name="connsiteY18" fmla="*/ 119554 h 293714"/>
                <a:gd name="connsiteX19" fmla="*/ 164964 w 711952"/>
                <a:gd name="connsiteY19" fmla="*/ 146097 h 293714"/>
                <a:gd name="connsiteX20" fmla="*/ 156010 w 711952"/>
                <a:gd name="connsiteY20" fmla="*/ 194167 h 293714"/>
                <a:gd name="connsiteX21" fmla="*/ 117593 w 711952"/>
                <a:gd name="connsiteY21" fmla="*/ 207819 h 293714"/>
                <a:gd name="connsiteX22" fmla="*/ 3420 w 711952"/>
                <a:gd name="connsiteY22" fmla="*/ 155749 h 293714"/>
                <a:gd name="connsiteX23" fmla="*/ 18787 w 711952"/>
                <a:gd name="connsiteY23" fmla="*/ 107044 h 293714"/>
                <a:gd name="connsiteX24" fmla="*/ 131563 w 711952"/>
                <a:gd name="connsiteY24" fmla="*/ 90217 h 293714"/>
                <a:gd name="connsiteX25" fmla="*/ 155820 w 711952"/>
                <a:gd name="connsiteY25" fmla="*/ 89963 h 293714"/>
                <a:gd name="connsiteX26" fmla="*/ 154613 w 711952"/>
                <a:gd name="connsiteY26" fmla="*/ 53069 h 293714"/>
                <a:gd name="connsiteX27" fmla="*/ 170996 w 711952"/>
                <a:gd name="connsiteY27" fmla="*/ 1662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52" h="293714">
                  <a:moveTo>
                    <a:pt x="170996" y="16556"/>
                  </a:moveTo>
                  <a:cubicBezTo>
                    <a:pt x="174870" y="19859"/>
                    <a:pt x="178807" y="26145"/>
                    <a:pt x="182680" y="26081"/>
                  </a:cubicBezTo>
                  <a:cubicBezTo>
                    <a:pt x="245101" y="25066"/>
                    <a:pt x="307585" y="24177"/>
                    <a:pt x="369942" y="21255"/>
                  </a:cubicBezTo>
                  <a:cubicBezTo>
                    <a:pt x="395659" y="20049"/>
                    <a:pt x="417948" y="35988"/>
                    <a:pt x="442459" y="36686"/>
                  </a:cubicBezTo>
                  <a:cubicBezTo>
                    <a:pt x="450841" y="19223"/>
                    <a:pt x="429060" y="16937"/>
                    <a:pt x="431791" y="2586"/>
                  </a:cubicBezTo>
                  <a:cubicBezTo>
                    <a:pt x="434712" y="1761"/>
                    <a:pt x="438268" y="-525"/>
                    <a:pt x="441252" y="110"/>
                  </a:cubicBezTo>
                  <a:cubicBezTo>
                    <a:pt x="507419" y="15223"/>
                    <a:pt x="561712" y="55355"/>
                    <a:pt x="610544" y="101901"/>
                  </a:cubicBezTo>
                  <a:cubicBezTo>
                    <a:pt x="641595" y="131492"/>
                    <a:pt x="684394" y="138604"/>
                    <a:pt x="711953" y="172132"/>
                  </a:cubicBezTo>
                  <a:cubicBezTo>
                    <a:pt x="706746" y="191944"/>
                    <a:pt x="696650" y="191500"/>
                    <a:pt x="684457" y="179308"/>
                  </a:cubicBezTo>
                  <a:cubicBezTo>
                    <a:pt x="656644" y="151558"/>
                    <a:pt x="625910" y="152511"/>
                    <a:pt x="592319" y="165338"/>
                  </a:cubicBezTo>
                  <a:cubicBezTo>
                    <a:pt x="578412" y="170672"/>
                    <a:pt x="562474" y="169783"/>
                    <a:pt x="547551" y="172323"/>
                  </a:cubicBezTo>
                  <a:cubicBezTo>
                    <a:pt x="536375" y="174228"/>
                    <a:pt x="520945" y="172831"/>
                    <a:pt x="515103" y="180133"/>
                  </a:cubicBezTo>
                  <a:cubicBezTo>
                    <a:pt x="482019" y="221218"/>
                    <a:pt x="437823" y="238236"/>
                    <a:pt x="391659" y="252714"/>
                  </a:cubicBezTo>
                  <a:cubicBezTo>
                    <a:pt x="380165" y="256334"/>
                    <a:pt x="374958" y="267954"/>
                    <a:pt x="367973" y="277860"/>
                  </a:cubicBezTo>
                  <a:cubicBezTo>
                    <a:pt x="354702" y="296656"/>
                    <a:pt x="330953" y="297736"/>
                    <a:pt x="318126" y="286369"/>
                  </a:cubicBezTo>
                  <a:cubicBezTo>
                    <a:pt x="296663" y="267319"/>
                    <a:pt x="272597" y="257730"/>
                    <a:pt x="247958" y="248015"/>
                  </a:cubicBezTo>
                  <a:cubicBezTo>
                    <a:pt x="217478" y="236077"/>
                    <a:pt x="207319" y="213344"/>
                    <a:pt x="214049" y="180768"/>
                  </a:cubicBezTo>
                  <a:cubicBezTo>
                    <a:pt x="216462" y="168894"/>
                    <a:pt x="222622" y="157591"/>
                    <a:pt x="216526" y="145335"/>
                  </a:cubicBezTo>
                  <a:cubicBezTo>
                    <a:pt x="210494" y="133334"/>
                    <a:pt x="204778" y="119491"/>
                    <a:pt x="189792" y="119554"/>
                  </a:cubicBezTo>
                  <a:cubicBezTo>
                    <a:pt x="174679" y="119617"/>
                    <a:pt x="168075" y="132064"/>
                    <a:pt x="164964" y="146097"/>
                  </a:cubicBezTo>
                  <a:cubicBezTo>
                    <a:pt x="161471" y="161972"/>
                    <a:pt x="159122" y="178165"/>
                    <a:pt x="156010" y="194167"/>
                  </a:cubicBezTo>
                  <a:cubicBezTo>
                    <a:pt x="149470" y="228076"/>
                    <a:pt x="139564" y="232775"/>
                    <a:pt x="117593" y="207819"/>
                  </a:cubicBezTo>
                  <a:cubicBezTo>
                    <a:pt x="86033" y="171942"/>
                    <a:pt x="50473" y="150415"/>
                    <a:pt x="3420" y="155749"/>
                  </a:cubicBezTo>
                  <a:cubicBezTo>
                    <a:pt x="-4454" y="134667"/>
                    <a:pt x="1515" y="113903"/>
                    <a:pt x="18787" y="107044"/>
                  </a:cubicBezTo>
                  <a:cubicBezTo>
                    <a:pt x="54601" y="92820"/>
                    <a:pt x="89399" y="59610"/>
                    <a:pt x="131563" y="90217"/>
                  </a:cubicBezTo>
                  <a:cubicBezTo>
                    <a:pt x="139246" y="95742"/>
                    <a:pt x="148708" y="98345"/>
                    <a:pt x="155820" y="89963"/>
                  </a:cubicBezTo>
                  <a:cubicBezTo>
                    <a:pt x="165980" y="77898"/>
                    <a:pt x="163376" y="64690"/>
                    <a:pt x="154613" y="53069"/>
                  </a:cubicBezTo>
                  <a:cubicBezTo>
                    <a:pt x="135436" y="27796"/>
                    <a:pt x="149660" y="20493"/>
                    <a:pt x="170996" y="1662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5" name="Полилиния: фигура 484">
              <a:extLst>
                <a:ext uri="{FF2B5EF4-FFF2-40B4-BE49-F238E27FC236}">
                  <a16:creationId xmlns="" xmlns:a16="http://schemas.microsoft.com/office/drawing/2014/main" id="{D066B1A0-7CBC-4605-BDD2-556415033616}"/>
                </a:ext>
              </a:extLst>
            </p:cNvPr>
            <p:cNvSpPr/>
            <p:nvPr/>
          </p:nvSpPr>
          <p:spPr>
            <a:xfrm>
              <a:off x="1814639" y="3781570"/>
              <a:ext cx="336820" cy="548261"/>
            </a:xfrm>
            <a:custGeom>
              <a:avLst/>
              <a:gdLst>
                <a:gd name="connsiteX0" fmla="*/ 38100 w 336820"/>
                <a:gd name="connsiteY0" fmla="*/ 8191 h 548261"/>
                <a:gd name="connsiteX1" fmla="*/ 127571 w 336820"/>
                <a:gd name="connsiteY1" fmla="*/ 69533 h 548261"/>
                <a:gd name="connsiteX2" fmla="*/ 148654 w 336820"/>
                <a:gd name="connsiteY2" fmla="*/ 77280 h 548261"/>
                <a:gd name="connsiteX3" fmla="*/ 285052 w 336820"/>
                <a:gd name="connsiteY3" fmla="*/ 130049 h 548261"/>
                <a:gd name="connsiteX4" fmla="*/ 315214 w 336820"/>
                <a:gd name="connsiteY4" fmla="*/ 156274 h 548261"/>
                <a:gd name="connsiteX5" fmla="*/ 291465 w 336820"/>
                <a:gd name="connsiteY5" fmla="*/ 233808 h 548261"/>
                <a:gd name="connsiteX6" fmla="*/ 260541 w 336820"/>
                <a:gd name="connsiteY6" fmla="*/ 253811 h 548261"/>
                <a:gd name="connsiteX7" fmla="*/ 272161 w 336820"/>
                <a:gd name="connsiteY7" fmla="*/ 327408 h 548261"/>
                <a:gd name="connsiteX8" fmla="*/ 291656 w 336820"/>
                <a:gd name="connsiteY8" fmla="*/ 402973 h 548261"/>
                <a:gd name="connsiteX9" fmla="*/ 315214 w 336820"/>
                <a:gd name="connsiteY9" fmla="*/ 490413 h 548261"/>
                <a:gd name="connsiteX10" fmla="*/ 309690 w 336820"/>
                <a:gd name="connsiteY10" fmla="*/ 521274 h 548261"/>
                <a:gd name="connsiteX11" fmla="*/ 289560 w 336820"/>
                <a:gd name="connsiteY11" fmla="*/ 548261 h 548261"/>
                <a:gd name="connsiteX12" fmla="*/ 262573 w 336820"/>
                <a:gd name="connsiteY12" fmla="*/ 486603 h 548261"/>
                <a:gd name="connsiteX13" fmla="*/ 225171 w 336820"/>
                <a:gd name="connsiteY13" fmla="*/ 310009 h 548261"/>
                <a:gd name="connsiteX14" fmla="*/ 239522 w 336820"/>
                <a:gd name="connsiteY14" fmla="*/ 204153 h 548261"/>
                <a:gd name="connsiteX15" fmla="*/ 223012 w 336820"/>
                <a:gd name="connsiteY15" fmla="*/ 135128 h 548261"/>
                <a:gd name="connsiteX16" fmla="*/ 138176 w 336820"/>
                <a:gd name="connsiteY16" fmla="*/ 94044 h 548261"/>
                <a:gd name="connsiteX17" fmla="*/ 109792 w 336820"/>
                <a:gd name="connsiteY17" fmla="*/ 87884 h 548261"/>
                <a:gd name="connsiteX18" fmla="*/ 19621 w 336820"/>
                <a:gd name="connsiteY18" fmla="*/ 39307 h 548261"/>
                <a:gd name="connsiteX19" fmla="*/ 0 w 336820"/>
                <a:gd name="connsiteY19" fmla="*/ 0 h 548261"/>
                <a:gd name="connsiteX20" fmla="*/ 38037 w 336820"/>
                <a:gd name="connsiteY20" fmla="*/ 8191 h 54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36820" h="548261">
                  <a:moveTo>
                    <a:pt x="38100" y="8191"/>
                  </a:moveTo>
                  <a:cubicBezTo>
                    <a:pt x="60706" y="40767"/>
                    <a:pt x="86741" y="67247"/>
                    <a:pt x="127571" y="69533"/>
                  </a:cubicBezTo>
                  <a:cubicBezTo>
                    <a:pt x="134874" y="69914"/>
                    <a:pt x="145542" y="71946"/>
                    <a:pt x="148654" y="77280"/>
                  </a:cubicBezTo>
                  <a:cubicBezTo>
                    <a:pt x="181483" y="133605"/>
                    <a:pt x="237300" y="119761"/>
                    <a:pt x="285052" y="130049"/>
                  </a:cubicBezTo>
                  <a:cubicBezTo>
                    <a:pt x="299847" y="133224"/>
                    <a:pt x="318199" y="131700"/>
                    <a:pt x="315214" y="156274"/>
                  </a:cubicBezTo>
                  <a:cubicBezTo>
                    <a:pt x="311912" y="183643"/>
                    <a:pt x="329248" y="219330"/>
                    <a:pt x="291465" y="233808"/>
                  </a:cubicBezTo>
                  <a:cubicBezTo>
                    <a:pt x="279337" y="238444"/>
                    <a:pt x="259461" y="231204"/>
                    <a:pt x="260541" y="253811"/>
                  </a:cubicBezTo>
                  <a:cubicBezTo>
                    <a:pt x="261811" y="278766"/>
                    <a:pt x="252222" y="309437"/>
                    <a:pt x="272161" y="327408"/>
                  </a:cubicBezTo>
                  <a:cubicBezTo>
                    <a:pt x="297053" y="349823"/>
                    <a:pt x="303657" y="366396"/>
                    <a:pt x="291656" y="402973"/>
                  </a:cubicBezTo>
                  <a:cubicBezTo>
                    <a:pt x="283782" y="427103"/>
                    <a:pt x="292418" y="465711"/>
                    <a:pt x="315214" y="490413"/>
                  </a:cubicBezTo>
                  <a:cubicBezTo>
                    <a:pt x="327216" y="503367"/>
                    <a:pt x="359982" y="520322"/>
                    <a:pt x="309690" y="521274"/>
                  </a:cubicBezTo>
                  <a:cubicBezTo>
                    <a:pt x="295720" y="521528"/>
                    <a:pt x="295148" y="538165"/>
                    <a:pt x="289560" y="548261"/>
                  </a:cubicBezTo>
                  <a:cubicBezTo>
                    <a:pt x="271336" y="532069"/>
                    <a:pt x="267589" y="512066"/>
                    <a:pt x="262573" y="486603"/>
                  </a:cubicBezTo>
                  <a:cubicBezTo>
                    <a:pt x="250952" y="427802"/>
                    <a:pt x="263462" y="362650"/>
                    <a:pt x="225171" y="310009"/>
                  </a:cubicBezTo>
                  <a:cubicBezTo>
                    <a:pt x="213296" y="293625"/>
                    <a:pt x="225933" y="217933"/>
                    <a:pt x="239522" y="204153"/>
                  </a:cubicBezTo>
                  <a:cubicBezTo>
                    <a:pt x="269367" y="173927"/>
                    <a:pt x="264287" y="144209"/>
                    <a:pt x="223012" y="135128"/>
                  </a:cubicBezTo>
                  <a:cubicBezTo>
                    <a:pt x="190754" y="128016"/>
                    <a:pt x="163449" y="115126"/>
                    <a:pt x="138176" y="94044"/>
                  </a:cubicBezTo>
                  <a:cubicBezTo>
                    <a:pt x="130112" y="87313"/>
                    <a:pt x="120968" y="84265"/>
                    <a:pt x="109792" y="87884"/>
                  </a:cubicBezTo>
                  <a:cubicBezTo>
                    <a:pt x="61595" y="103569"/>
                    <a:pt x="36576" y="89218"/>
                    <a:pt x="19621" y="39307"/>
                  </a:cubicBezTo>
                  <a:cubicBezTo>
                    <a:pt x="14923" y="25464"/>
                    <a:pt x="6668" y="13081"/>
                    <a:pt x="0" y="0"/>
                  </a:cubicBezTo>
                  <a:cubicBezTo>
                    <a:pt x="12700" y="2730"/>
                    <a:pt x="25337" y="5461"/>
                    <a:pt x="38037" y="819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6" name="Полилиния: фигура 485">
              <a:extLst>
                <a:ext uri="{FF2B5EF4-FFF2-40B4-BE49-F238E27FC236}">
                  <a16:creationId xmlns="" xmlns:a16="http://schemas.microsoft.com/office/drawing/2014/main" id="{AD1EA676-5100-4656-B3A1-3C29CFB3A5DD}"/>
                </a:ext>
              </a:extLst>
            </p:cNvPr>
            <p:cNvSpPr/>
            <p:nvPr/>
          </p:nvSpPr>
          <p:spPr>
            <a:xfrm>
              <a:off x="1580734" y="3378060"/>
              <a:ext cx="203564" cy="146056"/>
            </a:xfrm>
            <a:custGeom>
              <a:avLst/>
              <a:gdLst>
                <a:gd name="connsiteX0" fmla="*/ 66329 w 203564"/>
                <a:gd name="connsiteY0" fmla="*/ 141698 h 146056"/>
                <a:gd name="connsiteX1" fmla="*/ 4226 w 203564"/>
                <a:gd name="connsiteY1" fmla="*/ 50385 h 146056"/>
                <a:gd name="connsiteX2" fmla="*/ 31975 w 203564"/>
                <a:gd name="connsiteY2" fmla="*/ 34192 h 146056"/>
                <a:gd name="connsiteX3" fmla="*/ 112620 w 203564"/>
                <a:gd name="connsiteY3" fmla="*/ 19460 h 146056"/>
                <a:gd name="connsiteX4" fmla="*/ 167357 w 203564"/>
                <a:gd name="connsiteY4" fmla="*/ 3966 h 146056"/>
                <a:gd name="connsiteX5" fmla="*/ 203298 w 203564"/>
                <a:gd name="connsiteY5" fmla="*/ 66006 h 146056"/>
                <a:gd name="connsiteX6" fmla="*/ 134655 w 203564"/>
                <a:gd name="connsiteY6" fmla="*/ 124299 h 146056"/>
                <a:gd name="connsiteX7" fmla="*/ 89061 w 203564"/>
                <a:gd name="connsiteY7" fmla="*/ 141698 h 146056"/>
                <a:gd name="connsiteX8" fmla="*/ 66265 w 203564"/>
                <a:gd name="connsiteY8" fmla="*/ 141698 h 14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564" h="146056">
                  <a:moveTo>
                    <a:pt x="66329" y="141698"/>
                  </a:moveTo>
                  <a:cubicBezTo>
                    <a:pt x="18132" y="137444"/>
                    <a:pt x="-11459" y="93628"/>
                    <a:pt x="4226" y="50385"/>
                  </a:cubicBezTo>
                  <a:cubicBezTo>
                    <a:pt x="9560" y="35780"/>
                    <a:pt x="19275" y="22826"/>
                    <a:pt x="31975" y="34192"/>
                  </a:cubicBezTo>
                  <a:cubicBezTo>
                    <a:pt x="65694" y="64164"/>
                    <a:pt x="88998" y="36859"/>
                    <a:pt x="112620" y="19460"/>
                  </a:cubicBezTo>
                  <a:cubicBezTo>
                    <a:pt x="130083" y="6633"/>
                    <a:pt x="145069" y="-6892"/>
                    <a:pt x="167357" y="3966"/>
                  </a:cubicBezTo>
                  <a:cubicBezTo>
                    <a:pt x="192376" y="16158"/>
                    <a:pt x="205648" y="48543"/>
                    <a:pt x="203298" y="66006"/>
                  </a:cubicBezTo>
                  <a:cubicBezTo>
                    <a:pt x="198726" y="100233"/>
                    <a:pt x="165135" y="115536"/>
                    <a:pt x="134655" y="124299"/>
                  </a:cubicBezTo>
                  <a:cubicBezTo>
                    <a:pt x="118780" y="128808"/>
                    <a:pt x="102016" y="128871"/>
                    <a:pt x="89061" y="141698"/>
                  </a:cubicBezTo>
                  <a:cubicBezTo>
                    <a:pt x="81505" y="147350"/>
                    <a:pt x="73885" y="147667"/>
                    <a:pt x="66265" y="141698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7" name="Полилиния: фигура 486">
              <a:extLst>
                <a:ext uri="{FF2B5EF4-FFF2-40B4-BE49-F238E27FC236}">
                  <a16:creationId xmlns="" xmlns:a16="http://schemas.microsoft.com/office/drawing/2014/main" id="{A3FB966A-0C88-47B1-9DE7-A54CE5749CEF}"/>
                </a:ext>
              </a:extLst>
            </p:cNvPr>
            <p:cNvSpPr/>
            <p:nvPr/>
          </p:nvSpPr>
          <p:spPr>
            <a:xfrm>
              <a:off x="1646999" y="3490871"/>
              <a:ext cx="246615" cy="217165"/>
            </a:xfrm>
            <a:custGeom>
              <a:avLst/>
              <a:gdLst>
                <a:gd name="connsiteX0" fmla="*/ 64 w 246615"/>
                <a:gd name="connsiteY0" fmla="*/ 28887 h 217165"/>
                <a:gd name="connsiteX1" fmla="*/ 22860 w 246615"/>
                <a:gd name="connsiteY1" fmla="*/ 28887 h 217165"/>
                <a:gd name="connsiteX2" fmla="*/ 88519 w 246615"/>
                <a:gd name="connsiteY2" fmla="*/ 43810 h 217165"/>
                <a:gd name="connsiteX3" fmla="*/ 124714 w 246615"/>
                <a:gd name="connsiteY3" fmla="*/ 32253 h 217165"/>
                <a:gd name="connsiteX4" fmla="*/ 156020 w 246615"/>
                <a:gd name="connsiteY4" fmla="*/ 3360 h 217165"/>
                <a:gd name="connsiteX5" fmla="*/ 185483 w 246615"/>
                <a:gd name="connsiteY5" fmla="*/ 59494 h 217165"/>
                <a:gd name="connsiteX6" fmla="*/ 216726 w 246615"/>
                <a:gd name="connsiteY6" fmla="*/ 150237 h 217165"/>
                <a:gd name="connsiteX7" fmla="*/ 246253 w 246615"/>
                <a:gd name="connsiteY7" fmla="*/ 182685 h 217165"/>
                <a:gd name="connsiteX8" fmla="*/ 205423 w 246615"/>
                <a:gd name="connsiteY8" fmla="*/ 214181 h 217165"/>
                <a:gd name="connsiteX9" fmla="*/ 182817 w 246615"/>
                <a:gd name="connsiteY9" fmla="*/ 217166 h 217165"/>
                <a:gd name="connsiteX10" fmla="*/ 139065 w 246615"/>
                <a:gd name="connsiteY10" fmla="*/ 164651 h 217165"/>
                <a:gd name="connsiteX11" fmla="*/ 144082 w 246615"/>
                <a:gd name="connsiteY11" fmla="*/ 143760 h 217165"/>
                <a:gd name="connsiteX12" fmla="*/ 138811 w 246615"/>
                <a:gd name="connsiteY12" fmla="*/ 96960 h 217165"/>
                <a:gd name="connsiteX13" fmla="*/ 0 w 246615"/>
                <a:gd name="connsiteY13" fmla="*/ 37079 h 217165"/>
                <a:gd name="connsiteX14" fmla="*/ 0 w 246615"/>
                <a:gd name="connsiteY14" fmla="*/ 28951 h 217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46615" h="217165">
                  <a:moveTo>
                    <a:pt x="64" y="28887"/>
                  </a:moveTo>
                  <a:cubicBezTo>
                    <a:pt x="7683" y="28887"/>
                    <a:pt x="15240" y="28887"/>
                    <a:pt x="22860" y="28887"/>
                  </a:cubicBezTo>
                  <a:cubicBezTo>
                    <a:pt x="45720" y="28761"/>
                    <a:pt x="68072" y="28316"/>
                    <a:pt x="88519" y="43810"/>
                  </a:cubicBezTo>
                  <a:cubicBezTo>
                    <a:pt x="103061" y="54796"/>
                    <a:pt x="120460" y="53208"/>
                    <a:pt x="124714" y="32253"/>
                  </a:cubicBezTo>
                  <a:cubicBezTo>
                    <a:pt x="128968" y="11679"/>
                    <a:pt x="129096" y="-8070"/>
                    <a:pt x="156020" y="3360"/>
                  </a:cubicBezTo>
                  <a:cubicBezTo>
                    <a:pt x="179959" y="13457"/>
                    <a:pt x="200787" y="36825"/>
                    <a:pt x="185483" y="59494"/>
                  </a:cubicBezTo>
                  <a:cubicBezTo>
                    <a:pt x="149924" y="112263"/>
                    <a:pt x="188595" y="126995"/>
                    <a:pt x="216726" y="150237"/>
                  </a:cubicBezTo>
                  <a:cubicBezTo>
                    <a:pt x="227965" y="159571"/>
                    <a:pt x="249682" y="161349"/>
                    <a:pt x="246253" y="182685"/>
                  </a:cubicBezTo>
                  <a:cubicBezTo>
                    <a:pt x="242697" y="204847"/>
                    <a:pt x="221996" y="208212"/>
                    <a:pt x="205423" y="214181"/>
                  </a:cubicBezTo>
                  <a:cubicBezTo>
                    <a:pt x="198374" y="216721"/>
                    <a:pt x="190436" y="216277"/>
                    <a:pt x="182817" y="217166"/>
                  </a:cubicBezTo>
                  <a:cubicBezTo>
                    <a:pt x="159131" y="209101"/>
                    <a:pt x="178181" y="159825"/>
                    <a:pt x="139065" y="164651"/>
                  </a:cubicBezTo>
                  <a:cubicBezTo>
                    <a:pt x="135509" y="165096"/>
                    <a:pt x="140970" y="150618"/>
                    <a:pt x="144082" y="143760"/>
                  </a:cubicBezTo>
                  <a:cubicBezTo>
                    <a:pt x="151702" y="126551"/>
                    <a:pt x="156020" y="103627"/>
                    <a:pt x="138811" y="96960"/>
                  </a:cubicBezTo>
                  <a:cubicBezTo>
                    <a:pt x="91821" y="78799"/>
                    <a:pt x="58611" y="23299"/>
                    <a:pt x="0" y="37079"/>
                  </a:cubicBezTo>
                  <a:cubicBezTo>
                    <a:pt x="0" y="34349"/>
                    <a:pt x="0" y="31618"/>
                    <a:pt x="0" y="2895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8" name="Полилиния: фигура 487">
              <a:extLst>
                <a:ext uri="{FF2B5EF4-FFF2-40B4-BE49-F238E27FC236}">
                  <a16:creationId xmlns="" xmlns:a16="http://schemas.microsoft.com/office/drawing/2014/main" id="{DAC26F60-18F3-47E5-A0FD-833972808AD8}"/>
                </a:ext>
              </a:extLst>
            </p:cNvPr>
            <p:cNvSpPr/>
            <p:nvPr/>
          </p:nvSpPr>
          <p:spPr>
            <a:xfrm>
              <a:off x="1812947" y="3419110"/>
              <a:ext cx="120436" cy="121318"/>
            </a:xfrm>
            <a:custGeom>
              <a:avLst/>
              <a:gdLst>
                <a:gd name="connsiteX0" fmla="*/ 11534 w 120436"/>
                <a:gd name="connsiteY0" fmla="*/ 0 h 121318"/>
                <a:gd name="connsiteX1" fmla="*/ 89258 w 120436"/>
                <a:gd name="connsiteY1" fmla="*/ 21400 h 121318"/>
                <a:gd name="connsiteX2" fmla="*/ 99926 w 120436"/>
                <a:gd name="connsiteY2" fmla="*/ 30988 h 121318"/>
                <a:gd name="connsiteX3" fmla="*/ 118786 w 120436"/>
                <a:gd name="connsiteY3" fmla="*/ 97791 h 121318"/>
                <a:gd name="connsiteX4" fmla="*/ 85385 w 120436"/>
                <a:gd name="connsiteY4" fmla="*/ 119571 h 121318"/>
                <a:gd name="connsiteX5" fmla="*/ 20742 w 120436"/>
                <a:gd name="connsiteY5" fmla="*/ 60262 h 121318"/>
                <a:gd name="connsiteX6" fmla="*/ 3406 w 120436"/>
                <a:gd name="connsiteY6" fmla="*/ 19939 h 121318"/>
                <a:gd name="connsiteX7" fmla="*/ 11534 w 120436"/>
                <a:gd name="connsiteY7" fmla="*/ 64 h 12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36" h="121318">
                  <a:moveTo>
                    <a:pt x="11534" y="0"/>
                  </a:moveTo>
                  <a:cubicBezTo>
                    <a:pt x="40363" y="7810"/>
                    <a:pt x="64938" y="14160"/>
                    <a:pt x="89258" y="21400"/>
                  </a:cubicBezTo>
                  <a:cubicBezTo>
                    <a:pt x="93513" y="22670"/>
                    <a:pt x="100244" y="30353"/>
                    <a:pt x="99926" y="30988"/>
                  </a:cubicBezTo>
                  <a:cubicBezTo>
                    <a:pt x="80940" y="62738"/>
                    <a:pt x="108308" y="75629"/>
                    <a:pt x="118786" y="97791"/>
                  </a:cubicBezTo>
                  <a:cubicBezTo>
                    <a:pt x="127041" y="115190"/>
                    <a:pt x="102530" y="125667"/>
                    <a:pt x="85385" y="119571"/>
                  </a:cubicBezTo>
                  <a:cubicBezTo>
                    <a:pt x="56937" y="109538"/>
                    <a:pt x="34458" y="89154"/>
                    <a:pt x="20742" y="60262"/>
                  </a:cubicBezTo>
                  <a:cubicBezTo>
                    <a:pt x="14519" y="47181"/>
                    <a:pt x="11026" y="32766"/>
                    <a:pt x="3406" y="19939"/>
                  </a:cubicBezTo>
                  <a:cubicBezTo>
                    <a:pt x="-4404" y="6667"/>
                    <a:pt x="2454" y="-64"/>
                    <a:pt x="11534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89" name="Полилиния: фигура 488">
              <a:extLst>
                <a:ext uri="{FF2B5EF4-FFF2-40B4-BE49-F238E27FC236}">
                  <a16:creationId xmlns="" xmlns:a16="http://schemas.microsoft.com/office/drawing/2014/main" id="{E85C3766-9508-4C6E-A621-95D7B9D75ED5}"/>
                </a:ext>
              </a:extLst>
            </p:cNvPr>
            <p:cNvSpPr/>
            <p:nvPr/>
          </p:nvSpPr>
          <p:spPr>
            <a:xfrm>
              <a:off x="1685099" y="3143328"/>
              <a:ext cx="120539" cy="181301"/>
            </a:xfrm>
            <a:custGeom>
              <a:avLst/>
              <a:gdLst>
                <a:gd name="connsiteX0" fmla="*/ 0 w 120539"/>
                <a:gd name="connsiteY0" fmla="*/ 147257 h 181301"/>
                <a:gd name="connsiteX1" fmla="*/ 32639 w 120539"/>
                <a:gd name="connsiteY1" fmla="*/ 151194 h 181301"/>
                <a:gd name="connsiteX2" fmla="*/ 89281 w 120539"/>
                <a:gd name="connsiteY2" fmla="*/ 149797 h 181301"/>
                <a:gd name="connsiteX3" fmla="*/ 90361 w 120539"/>
                <a:gd name="connsiteY3" fmla="*/ 78296 h 181301"/>
                <a:gd name="connsiteX4" fmla="*/ 76200 w 120539"/>
                <a:gd name="connsiteY4" fmla="*/ 0 h 181301"/>
                <a:gd name="connsiteX5" fmla="*/ 115062 w 120539"/>
                <a:gd name="connsiteY5" fmla="*/ 41974 h 181301"/>
                <a:gd name="connsiteX6" fmla="*/ 117983 w 120539"/>
                <a:gd name="connsiteY6" fmla="*/ 142177 h 181301"/>
                <a:gd name="connsiteX7" fmla="*/ 53213 w 120539"/>
                <a:gd name="connsiteY7" fmla="*/ 177864 h 181301"/>
                <a:gd name="connsiteX8" fmla="*/ 64 w 120539"/>
                <a:gd name="connsiteY8" fmla="*/ 147257 h 18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539" h="181301">
                  <a:moveTo>
                    <a:pt x="0" y="147257"/>
                  </a:moveTo>
                  <a:cubicBezTo>
                    <a:pt x="13018" y="129921"/>
                    <a:pt x="21717" y="149289"/>
                    <a:pt x="32639" y="151194"/>
                  </a:cubicBezTo>
                  <a:cubicBezTo>
                    <a:pt x="51562" y="154560"/>
                    <a:pt x="72961" y="170562"/>
                    <a:pt x="89281" y="149797"/>
                  </a:cubicBezTo>
                  <a:cubicBezTo>
                    <a:pt x="106426" y="128016"/>
                    <a:pt x="107252" y="101791"/>
                    <a:pt x="90361" y="78296"/>
                  </a:cubicBezTo>
                  <a:cubicBezTo>
                    <a:pt x="73089" y="54293"/>
                    <a:pt x="76771" y="26924"/>
                    <a:pt x="76200" y="0"/>
                  </a:cubicBezTo>
                  <a:cubicBezTo>
                    <a:pt x="91123" y="12510"/>
                    <a:pt x="116015" y="24511"/>
                    <a:pt x="115062" y="41974"/>
                  </a:cubicBezTo>
                  <a:cubicBezTo>
                    <a:pt x="113221" y="75946"/>
                    <a:pt x="125730" y="109157"/>
                    <a:pt x="117983" y="142177"/>
                  </a:cubicBezTo>
                  <a:cubicBezTo>
                    <a:pt x="110554" y="173737"/>
                    <a:pt x="81407" y="188532"/>
                    <a:pt x="53213" y="177864"/>
                  </a:cubicBezTo>
                  <a:cubicBezTo>
                    <a:pt x="34036" y="170562"/>
                    <a:pt x="14668" y="163704"/>
                    <a:pt x="64" y="1472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0" name="Полилиния: фигура 489">
              <a:extLst>
                <a:ext uri="{FF2B5EF4-FFF2-40B4-BE49-F238E27FC236}">
                  <a16:creationId xmlns="" xmlns:a16="http://schemas.microsoft.com/office/drawing/2014/main" id="{185FBAC5-3CC0-453B-ACD3-3B1EACAD9EA2}"/>
                </a:ext>
              </a:extLst>
            </p:cNvPr>
            <p:cNvSpPr/>
            <p:nvPr/>
          </p:nvSpPr>
          <p:spPr>
            <a:xfrm>
              <a:off x="1093575" y="3596355"/>
              <a:ext cx="681623" cy="1050752"/>
            </a:xfrm>
            <a:custGeom>
              <a:avLst/>
              <a:gdLst>
                <a:gd name="connsiteX0" fmla="*/ 332571 w 681623"/>
                <a:gd name="connsiteY0" fmla="*/ 103363 h 1050752"/>
                <a:gd name="connsiteX1" fmla="*/ 378291 w 681623"/>
                <a:gd name="connsiteY1" fmla="*/ 177023 h 1050752"/>
                <a:gd name="connsiteX2" fmla="*/ 445284 w 681623"/>
                <a:gd name="connsiteY2" fmla="*/ 292593 h 1050752"/>
                <a:gd name="connsiteX3" fmla="*/ 493861 w 681623"/>
                <a:gd name="connsiteY3" fmla="*/ 321677 h 1050752"/>
                <a:gd name="connsiteX4" fmla="*/ 521611 w 681623"/>
                <a:gd name="connsiteY4" fmla="*/ 296086 h 1050752"/>
                <a:gd name="connsiteX5" fmla="*/ 573871 w 681623"/>
                <a:gd name="connsiteY5" fmla="*/ 241603 h 1050752"/>
                <a:gd name="connsiteX6" fmla="*/ 606764 w 681623"/>
                <a:gd name="connsiteY6" fmla="*/ 255255 h 1050752"/>
                <a:gd name="connsiteX7" fmla="*/ 608034 w 681623"/>
                <a:gd name="connsiteY7" fmla="*/ 292847 h 1050752"/>
                <a:gd name="connsiteX8" fmla="*/ 598890 w 681623"/>
                <a:gd name="connsiteY8" fmla="*/ 356284 h 1050752"/>
                <a:gd name="connsiteX9" fmla="*/ 599652 w 681623"/>
                <a:gd name="connsiteY9" fmla="*/ 364222 h 1050752"/>
                <a:gd name="connsiteX10" fmla="*/ 631275 w 681623"/>
                <a:gd name="connsiteY10" fmla="*/ 417435 h 1050752"/>
                <a:gd name="connsiteX11" fmla="*/ 639721 w 681623"/>
                <a:gd name="connsiteY11" fmla="*/ 476681 h 1050752"/>
                <a:gd name="connsiteX12" fmla="*/ 616289 w 681623"/>
                <a:gd name="connsiteY12" fmla="*/ 497382 h 1050752"/>
                <a:gd name="connsiteX13" fmla="*/ 615019 w 681623"/>
                <a:gd name="connsiteY13" fmla="*/ 572757 h 1050752"/>
                <a:gd name="connsiteX14" fmla="*/ 626640 w 681623"/>
                <a:gd name="connsiteY14" fmla="*/ 588378 h 1050752"/>
                <a:gd name="connsiteX15" fmla="*/ 650325 w 681623"/>
                <a:gd name="connsiteY15" fmla="*/ 800278 h 1050752"/>
                <a:gd name="connsiteX16" fmla="*/ 659215 w 681623"/>
                <a:gd name="connsiteY16" fmla="*/ 957886 h 1050752"/>
                <a:gd name="connsiteX17" fmla="*/ 680107 w 681623"/>
                <a:gd name="connsiteY17" fmla="*/ 1009957 h 1050752"/>
                <a:gd name="connsiteX18" fmla="*/ 671915 w 681623"/>
                <a:gd name="connsiteY18" fmla="*/ 1042595 h 1050752"/>
                <a:gd name="connsiteX19" fmla="*/ 643721 w 681623"/>
                <a:gd name="connsiteY19" fmla="*/ 1041389 h 1050752"/>
                <a:gd name="connsiteX20" fmla="*/ 594001 w 681623"/>
                <a:gd name="connsiteY20" fmla="*/ 973888 h 1050752"/>
                <a:gd name="connsiteX21" fmla="*/ 531326 w 681623"/>
                <a:gd name="connsiteY21" fmla="*/ 1017957 h 1050752"/>
                <a:gd name="connsiteX22" fmla="*/ 472081 w 681623"/>
                <a:gd name="connsiteY22" fmla="*/ 965633 h 1050752"/>
                <a:gd name="connsiteX23" fmla="*/ 478240 w 681623"/>
                <a:gd name="connsiteY23" fmla="*/ 1021387 h 1050752"/>
                <a:gd name="connsiteX24" fmla="*/ 446681 w 681623"/>
                <a:gd name="connsiteY24" fmla="*/ 1050724 h 1050752"/>
                <a:gd name="connsiteX25" fmla="*/ 415248 w 681623"/>
                <a:gd name="connsiteY25" fmla="*/ 1022466 h 1050752"/>
                <a:gd name="connsiteX26" fmla="*/ 380641 w 681623"/>
                <a:gd name="connsiteY26" fmla="*/ 933819 h 1050752"/>
                <a:gd name="connsiteX27" fmla="*/ 375307 w 681623"/>
                <a:gd name="connsiteY27" fmla="*/ 915087 h 1050752"/>
                <a:gd name="connsiteX28" fmla="*/ 360702 w 681623"/>
                <a:gd name="connsiteY28" fmla="*/ 824472 h 1050752"/>
                <a:gd name="connsiteX29" fmla="*/ 355939 w 681623"/>
                <a:gd name="connsiteY29" fmla="*/ 772719 h 1050752"/>
                <a:gd name="connsiteX30" fmla="*/ 361527 w 681623"/>
                <a:gd name="connsiteY30" fmla="*/ 627494 h 1050752"/>
                <a:gd name="connsiteX31" fmla="*/ 368322 w 681623"/>
                <a:gd name="connsiteY31" fmla="*/ 571296 h 1050752"/>
                <a:gd name="connsiteX32" fmla="*/ 351431 w 681623"/>
                <a:gd name="connsiteY32" fmla="*/ 543991 h 1050752"/>
                <a:gd name="connsiteX33" fmla="*/ 337270 w 681623"/>
                <a:gd name="connsiteY33" fmla="*/ 567359 h 1050752"/>
                <a:gd name="connsiteX34" fmla="*/ 294471 w 681623"/>
                <a:gd name="connsiteY34" fmla="*/ 607365 h 1050752"/>
                <a:gd name="connsiteX35" fmla="*/ 260816 w 681623"/>
                <a:gd name="connsiteY35" fmla="*/ 611555 h 1050752"/>
                <a:gd name="connsiteX36" fmla="*/ 138007 w 681623"/>
                <a:gd name="connsiteY36" fmla="*/ 646925 h 1050752"/>
                <a:gd name="connsiteX37" fmla="*/ 108099 w 681623"/>
                <a:gd name="connsiteY37" fmla="*/ 675310 h 1050752"/>
                <a:gd name="connsiteX38" fmla="*/ 51330 w 681623"/>
                <a:gd name="connsiteY38" fmla="*/ 615111 h 1050752"/>
                <a:gd name="connsiteX39" fmla="*/ 58950 w 681623"/>
                <a:gd name="connsiteY39" fmla="*/ 423214 h 1050752"/>
                <a:gd name="connsiteX40" fmla="*/ 63585 w 681623"/>
                <a:gd name="connsiteY40" fmla="*/ 354697 h 1050752"/>
                <a:gd name="connsiteX41" fmla="*/ 31327 w 681623"/>
                <a:gd name="connsiteY41" fmla="*/ 286497 h 1050752"/>
                <a:gd name="connsiteX42" fmla="*/ 22 w 681623"/>
                <a:gd name="connsiteY42" fmla="*/ 246619 h 1050752"/>
                <a:gd name="connsiteX43" fmla="*/ 36344 w 681623"/>
                <a:gd name="connsiteY43" fmla="*/ 212520 h 1050752"/>
                <a:gd name="connsiteX44" fmla="*/ 72666 w 681623"/>
                <a:gd name="connsiteY44" fmla="*/ 66596 h 1050752"/>
                <a:gd name="connsiteX45" fmla="*/ 66189 w 681623"/>
                <a:gd name="connsiteY45" fmla="*/ 21574 h 1050752"/>
                <a:gd name="connsiteX46" fmla="*/ 111909 w 681623"/>
                <a:gd name="connsiteY46" fmla="*/ 5191 h 1050752"/>
                <a:gd name="connsiteX47" fmla="*/ 134769 w 681623"/>
                <a:gd name="connsiteY47" fmla="*/ 5191 h 1050752"/>
                <a:gd name="connsiteX48" fmla="*/ 182648 w 681623"/>
                <a:gd name="connsiteY48" fmla="*/ 41259 h 1050752"/>
                <a:gd name="connsiteX49" fmla="*/ 332889 w 681623"/>
                <a:gd name="connsiteY49" fmla="*/ 103363 h 10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81623" h="1050752">
                  <a:moveTo>
                    <a:pt x="332571" y="103363"/>
                  </a:moveTo>
                  <a:cubicBezTo>
                    <a:pt x="347811" y="127937"/>
                    <a:pt x="363051" y="152448"/>
                    <a:pt x="378291" y="177023"/>
                  </a:cubicBezTo>
                  <a:cubicBezTo>
                    <a:pt x="402739" y="213853"/>
                    <a:pt x="445347" y="236777"/>
                    <a:pt x="445284" y="292593"/>
                  </a:cubicBezTo>
                  <a:cubicBezTo>
                    <a:pt x="445284" y="319518"/>
                    <a:pt x="475256" y="317295"/>
                    <a:pt x="493861" y="321677"/>
                  </a:cubicBezTo>
                  <a:cubicBezTo>
                    <a:pt x="510244" y="325487"/>
                    <a:pt x="520912" y="313485"/>
                    <a:pt x="521611" y="296086"/>
                  </a:cubicBezTo>
                  <a:cubicBezTo>
                    <a:pt x="523071" y="259383"/>
                    <a:pt x="548344" y="250493"/>
                    <a:pt x="573871" y="241603"/>
                  </a:cubicBezTo>
                  <a:cubicBezTo>
                    <a:pt x="588032" y="236650"/>
                    <a:pt x="598636" y="243381"/>
                    <a:pt x="606764" y="255255"/>
                  </a:cubicBezTo>
                  <a:cubicBezTo>
                    <a:pt x="615019" y="267320"/>
                    <a:pt x="617496" y="280910"/>
                    <a:pt x="608034" y="292847"/>
                  </a:cubicBezTo>
                  <a:cubicBezTo>
                    <a:pt x="592477" y="312342"/>
                    <a:pt x="577618" y="330884"/>
                    <a:pt x="598890" y="356284"/>
                  </a:cubicBezTo>
                  <a:cubicBezTo>
                    <a:pt x="600478" y="358189"/>
                    <a:pt x="599843" y="361428"/>
                    <a:pt x="599652" y="364222"/>
                  </a:cubicBezTo>
                  <a:cubicBezTo>
                    <a:pt x="597811" y="395147"/>
                    <a:pt x="603462" y="404672"/>
                    <a:pt x="631275" y="417435"/>
                  </a:cubicBezTo>
                  <a:cubicBezTo>
                    <a:pt x="662454" y="431723"/>
                    <a:pt x="665375" y="452297"/>
                    <a:pt x="639721" y="476681"/>
                  </a:cubicBezTo>
                  <a:cubicBezTo>
                    <a:pt x="632101" y="483856"/>
                    <a:pt x="623147" y="489381"/>
                    <a:pt x="616289" y="497382"/>
                  </a:cubicBezTo>
                  <a:cubicBezTo>
                    <a:pt x="594572" y="522782"/>
                    <a:pt x="594128" y="546150"/>
                    <a:pt x="615019" y="572757"/>
                  </a:cubicBezTo>
                  <a:cubicBezTo>
                    <a:pt x="619083" y="577964"/>
                    <a:pt x="626830" y="582536"/>
                    <a:pt x="626640" y="588378"/>
                  </a:cubicBezTo>
                  <a:cubicBezTo>
                    <a:pt x="624227" y="660768"/>
                    <a:pt x="679091" y="728015"/>
                    <a:pt x="650325" y="800278"/>
                  </a:cubicBezTo>
                  <a:cubicBezTo>
                    <a:pt x="627529" y="857619"/>
                    <a:pt x="648166" y="906070"/>
                    <a:pt x="659215" y="957886"/>
                  </a:cubicBezTo>
                  <a:cubicBezTo>
                    <a:pt x="660803" y="977635"/>
                    <a:pt x="676170" y="990970"/>
                    <a:pt x="680107" y="1009957"/>
                  </a:cubicBezTo>
                  <a:cubicBezTo>
                    <a:pt x="682901" y="1023292"/>
                    <a:pt x="682710" y="1034213"/>
                    <a:pt x="671915" y="1042595"/>
                  </a:cubicBezTo>
                  <a:cubicBezTo>
                    <a:pt x="662390" y="1050025"/>
                    <a:pt x="653627" y="1046406"/>
                    <a:pt x="643721" y="1041389"/>
                  </a:cubicBezTo>
                  <a:cubicBezTo>
                    <a:pt x="618258" y="1028499"/>
                    <a:pt x="604986" y="1005131"/>
                    <a:pt x="594001" y="973888"/>
                  </a:cubicBezTo>
                  <a:cubicBezTo>
                    <a:pt x="576030" y="997638"/>
                    <a:pt x="562568" y="1020942"/>
                    <a:pt x="531326" y="1017957"/>
                  </a:cubicBezTo>
                  <a:cubicBezTo>
                    <a:pt x="498751" y="1014846"/>
                    <a:pt x="500592" y="971793"/>
                    <a:pt x="472081" y="965633"/>
                  </a:cubicBezTo>
                  <a:cubicBezTo>
                    <a:pt x="480653" y="983731"/>
                    <a:pt x="481669" y="1002337"/>
                    <a:pt x="478240" y="1021387"/>
                  </a:cubicBezTo>
                  <a:cubicBezTo>
                    <a:pt x="474938" y="1039865"/>
                    <a:pt x="463889" y="1050152"/>
                    <a:pt x="446681" y="1050724"/>
                  </a:cubicBezTo>
                  <a:cubicBezTo>
                    <a:pt x="429091" y="1051359"/>
                    <a:pt x="417280" y="1041580"/>
                    <a:pt x="415248" y="1022466"/>
                  </a:cubicBezTo>
                  <a:cubicBezTo>
                    <a:pt x="411692" y="989128"/>
                    <a:pt x="402104" y="958966"/>
                    <a:pt x="380641" y="933819"/>
                  </a:cubicBezTo>
                  <a:cubicBezTo>
                    <a:pt x="376196" y="928613"/>
                    <a:pt x="372576" y="920485"/>
                    <a:pt x="375307" y="915087"/>
                  </a:cubicBezTo>
                  <a:cubicBezTo>
                    <a:pt x="392769" y="880289"/>
                    <a:pt x="374735" y="853238"/>
                    <a:pt x="360702" y="824472"/>
                  </a:cubicBezTo>
                  <a:cubicBezTo>
                    <a:pt x="352955" y="808597"/>
                    <a:pt x="352510" y="790817"/>
                    <a:pt x="355939" y="772719"/>
                  </a:cubicBezTo>
                  <a:cubicBezTo>
                    <a:pt x="365083" y="724713"/>
                    <a:pt x="372386" y="676643"/>
                    <a:pt x="361527" y="627494"/>
                  </a:cubicBezTo>
                  <a:cubicBezTo>
                    <a:pt x="357336" y="608444"/>
                    <a:pt x="368068" y="590346"/>
                    <a:pt x="368322" y="571296"/>
                  </a:cubicBezTo>
                  <a:cubicBezTo>
                    <a:pt x="368512" y="558342"/>
                    <a:pt x="365718" y="545007"/>
                    <a:pt x="351431" y="543991"/>
                  </a:cubicBezTo>
                  <a:cubicBezTo>
                    <a:pt x="337143" y="542975"/>
                    <a:pt x="336826" y="556310"/>
                    <a:pt x="337270" y="567359"/>
                  </a:cubicBezTo>
                  <a:cubicBezTo>
                    <a:pt x="338604" y="600253"/>
                    <a:pt x="322729" y="610921"/>
                    <a:pt x="294471" y="607365"/>
                  </a:cubicBezTo>
                  <a:cubicBezTo>
                    <a:pt x="283105" y="605904"/>
                    <a:pt x="270722" y="605777"/>
                    <a:pt x="260816" y="611555"/>
                  </a:cubicBezTo>
                  <a:cubicBezTo>
                    <a:pt x="222335" y="633780"/>
                    <a:pt x="182648" y="649148"/>
                    <a:pt x="138007" y="646925"/>
                  </a:cubicBezTo>
                  <a:cubicBezTo>
                    <a:pt x="121180" y="646100"/>
                    <a:pt x="121751" y="670103"/>
                    <a:pt x="108099" y="675310"/>
                  </a:cubicBezTo>
                  <a:cubicBezTo>
                    <a:pt x="60029" y="680136"/>
                    <a:pt x="39900" y="662229"/>
                    <a:pt x="51330" y="615111"/>
                  </a:cubicBezTo>
                  <a:cubicBezTo>
                    <a:pt x="66951" y="550976"/>
                    <a:pt x="71396" y="487984"/>
                    <a:pt x="58950" y="423214"/>
                  </a:cubicBezTo>
                  <a:cubicBezTo>
                    <a:pt x="54568" y="400290"/>
                    <a:pt x="57743" y="377176"/>
                    <a:pt x="63585" y="354697"/>
                  </a:cubicBezTo>
                  <a:cubicBezTo>
                    <a:pt x="72221" y="321296"/>
                    <a:pt x="60029" y="298182"/>
                    <a:pt x="31327" y="286497"/>
                  </a:cubicBezTo>
                  <a:cubicBezTo>
                    <a:pt x="12785" y="279004"/>
                    <a:pt x="-613" y="269225"/>
                    <a:pt x="22" y="246619"/>
                  </a:cubicBezTo>
                  <a:cubicBezTo>
                    <a:pt x="720" y="222045"/>
                    <a:pt x="18691" y="218171"/>
                    <a:pt x="36344" y="212520"/>
                  </a:cubicBezTo>
                  <a:cubicBezTo>
                    <a:pt x="92478" y="194549"/>
                    <a:pt x="110639" y="121905"/>
                    <a:pt x="72666" y="66596"/>
                  </a:cubicBezTo>
                  <a:cubicBezTo>
                    <a:pt x="62696" y="51991"/>
                    <a:pt x="48980" y="39862"/>
                    <a:pt x="66189" y="21574"/>
                  </a:cubicBezTo>
                  <a:cubicBezTo>
                    <a:pt x="76857" y="1445"/>
                    <a:pt x="95272" y="6271"/>
                    <a:pt x="111909" y="5191"/>
                  </a:cubicBezTo>
                  <a:cubicBezTo>
                    <a:pt x="119529" y="-1730"/>
                    <a:pt x="127149" y="-1730"/>
                    <a:pt x="134769" y="5191"/>
                  </a:cubicBezTo>
                  <a:cubicBezTo>
                    <a:pt x="133372" y="43228"/>
                    <a:pt x="167979" y="43291"/>
                    <a:pt x="182648" y="41259"/>
                  </a:cubicBezTo>
                  <a:cubicBezTo>
                    <a:pt x="244878" y="32687"/>
                    <a:pt x="284502" y="78788"/>
                    <a:pt x="332889" y="1033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1" name="Полилиния: фигура 490">
              <a:extLst>
                <a:ext uri="{FF2B5EF4-FFF2-40B4-BE49-F238E27FC236}">
                  <a16:creationId xmlns="" xmlns:a16="http://schemas.microsoft.com/office/drawing/2014/main" id="{588D0DBE-2CA0-4CE7-95B4-96E71B1FA7FD}"/>
                </a:ext>
              </a:extLst>
            </p:cNvPr>
            <p:cNvSpPr/>
            <p:nvPr/>
          </p:nvSpPr>
          <p:spPr>
            <a:xfrm>
              <a:off x="990365" y="3612105"/>
              <a:ext cx="321822" cy="749102"/>
            </a:xfrm>
            <a:custGeom>
              <a:avLst/>
              <a:gdLst>
                <a:gd name="connsiteX0" fmla="*/ 169144 w 321822"/>
                <a:gd name="connsiteY0" fmla="*/ 5761 h 749102"/>
                <a:gd name="connsiteX1" fmla="*/ 206990 w 321822"/>
                <a:gd name="connsiteY1" fmla="*/ 198611 h 749102"/>
                <a:gd name="connsiteX2" fmla="*/ 180765 w 321822"/>
                <a:gd name="connsiteY2" fmla="*/ 214296 h 749102"/>
                <a:gd name="connsiteX3" fmla="*/ 127298 w 321822"/>
                <a:gd name="connsiteY3" fmla="*/ 223694 h 749102"/>
                <a:gd name="connsiteX4" fmla="*/ 133775 w 321822"/>
                <a:gd name="connsiteY4" fmla="*/ 244268 h 749102"/>
                <a:gd name="connsiteX5" fmla="*/ 184194 w 321822"/>
                <a:gd name="connsiteY5" fmla="*/ 278114 h 749102"/>
                <a:gd name="connsiteX6" fmla="*/ 195370 w 321822"/>
                <a:gd name="connsiteY6" fmla="*/ 313610 h 749102"/>
                <a:gd name="connsiteX7" fmla="*/ 193020 w 321822"/>
                <a:gd name="connsiteY7" fmla="*/ 459407 h 749102"/>
                <a:gd name="connsiteX8" fmla="*/ 175304 w 321822"/>
                <a:gd name="connsiteY8" fmla="*/ 591043 h 749102"/>
                <a:gd name="connsiteX9" fmla="*/ 207435 w 321822"/>
                <a:gd name="connsiteY9" fmla="*/ 644002 h 749102"/>
                <a:gd name="connsiteX10" fmla="*/ 291572 w 321822"/>
                <a:gd name="connsiteY10" fmla="*/ 628699 h 749102"/>
                <a:gd name="connsiteX11" fmla="*/ 318242 w 321822"/>
                <a:gd name="connsiteY11" fmla="*/ 648003 h 749102"/>
                <a:gd name="connsiteX12" fmla="*/ 272459 w 321822"/>
                <a:gd name="connsiteY12" fmla="*/ 744650 h 749102"/>
                <a:gd name="connsiteX13" fmla="*/ 245979 w 321822"/>
                <a:gd name="connsiteY13" fmla="*/ 747825 h 749102"/>
                <a:gd name="connsiteX14" fmla="*/ 130092 w 321822"/>
                <a:gd name="connsiteY14" fmla="*/ 676197 h 749102"/>
                <a:gd name="connsiteX15" fmla="*/ 72497 w 321822"/>
                <a:gd name="connsiteY15" fmla="*/ 612062 h 749102"/>
                <a:gd name="connsiteX16" fmla="*/ 48621 w 321822"/>
                <a:gd name="connsiteY16" fmla="*/ 591869 h 749102"/>
                <a:gd name="connsiteX17" fmla="*/ 7473 w 321822"/>
                <a:gd name="connsiteY17" fmla="*/ 448866 h 749102"/>
                <a:gd name="connsiteX18" fmla="*/ 2457 w 321822"/>
                <a:gd name="connsiteY18" fmla="*/ 379333 h 749102"/>
                <a:gd name="connsiteX19" fmla="*/ 9378 w 321822"/>
                <a:gd name="connsiteY19" fmla="*/ 349361 h 749102"/>
                <a:gd name="connsiteX20" fmla="*/ 34715 w 321822"/>
                <a:gd name="connsiteY20" fmla="*/ 169401 h 749102"/>
                <a:gd name="connsiteX21" fmla="*/ 47415 w 321822"/>
                <a:gd name="connsiteY21" fmla="*/ 54783 h 749102"/>
                <a:gd name="connsiteX22" fmla="*/ 124948 w 321822"/>
                <a:gd name="connsiteY22" fmla="*/ 4745 h 749102"/>
                <a:gd name="connsiteX23" fmla="*/ 169335 w 321822"/>
                <a:gd name="connsiteY23" fmla="*/ 5634 h 74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822" h="749102">
                  <a:moveTo>
                    <a:pt x="169144" y="5761"/>
                  </a:moveTo>
                  <a:cubicBezTo>
                    <a:pt x="233343" y="58403"/>
                    <a:pt x="210800" y="130603"/>
                    <a:pt x="206990" y="198611"/>
                  </a:cubicBezTo>
                  <a:cubicBezTo>
                    <a:pt x="205911" y="218169"/>
                    <a:pt x="204133" y="231822"/>
                    <a:pt x="180765" y="214296"/>
                  </a:cubicBezTo>
                  <a:cubicBezTo>
                    <a:pt x="163239" y="201088"/>
                    <a:pt x="143236" y="215185"/>
                    <a:pt x="127298" y="223694"/>
                  </a:cubicBezTo>
                  <a:cubicBezTo>
                    <a:pt x="113455" y="231060"/>
                    <a:pt x="120884" y="243760"/>
                    <a:pt x="133775" y="244268"/>
                  </a:cubicBezTo>
                  <a:cubicBezTo>
                    <a:pt x="157397" y="245157"/>
                    <a:pt x="167303" y="267191"/>
                    <a:pt x="184194" y="278114"/>
                  </a:cubicBezTo>
                  <a:cubicBezTo>
                    <a:pt x="196767" y="286242"/>
                    <a:pt x="200513" y="299450"/>
                    <a:pt x="195370" y="313610"/>
                  </a:cubicBezTo>
                  <a:cubicBezTo>
                    <a:pt x="177780" y="362188"/>
                    <a:pt x="181146" y="408099"/>
                    <a:pt x="193020" y="459407"/>
                  </a:cubicBezTo>
                  <a:cubicBezTo>
                    <a:pt x="202418" y="500301"/>
                    <a:pt x="187940" y="548054"/>
                    <a:pt x="175304" y="591043"/>
                  </a:cubicBezTo>
                  <a:cubicBezTo>
                    <a:pt x="165715" y="623619"/>
                    <a:pt x="169335" y="645463"/>
                    <a:pt x="207435" y="644002"/>
                  </a:cubicBezTo>
                  <a:cubicBezTo>
                    <a:pt x="233216" y="624571"/>
                    <a:pt x="263124" y="631049"/>
                    <a:pt x="291572" y="628699"/>
                  </a:cubicBezTo>
                  <a:cubicBezTo>
                    <a:pt x="304907" y="627619"/>
                    <a:pt x="312845" y="636890"/>
                    <a:pt x="318242" y="648003"/>
                  </a:cubicBezTo>
                  <a:cubicBezTo>
                    <a:pt x="332276" y="676896"/>
                    <a:pt x="302558" y="739062"/>
                    <a:pt x="272459" y="744650"/>
                  </a:cubicBezTo>
                  <a:cubicBezTo>
                    <a:pt x="263696" y="746238"/>
                    <a:pt x="254806" y="746682"/>
                    <a:pt x="245979" y="747825"/>
                  </a:cubicBezTo>
                  <a:cubicBezTo>
                    <a:pt x="191795" y="755109"/>
                    <a:pt x="153161" y="731233"/>
                    <a:pt x="130092" y="676197"/>
                  </a:cubicBezTo>
                  <a:cubicBezTo>
                    <a:pt x="118027" y="647495"/>
                    <a:pt x="92182" y="632890"/>
                    <a:pt x="72497" y="612062"/>
                  </a:cubicBezTo>
                  <a:cubicBezTo>
                    <a:pt x="65322" y="604442"/>
                    <a:pt x="56559" y="598600"/>
                    <a:pt x="48621" y="591869"/>
                  </a:cubicBezTo>
                  <a:cubicBezTo>
                    <a:pt x="3981" y="554277"/>
                    <a:pt x="-1671" y="504175"/>
                    <a:pt x="7473" y="448866"/>
                  </a:cubicBezTo>
                  <a:cubicBezTo>
                    <a:pt x="11347" y="425371"/>
                    <a:pt x="19983" y="402257"/>
                    <a:pt x="2457" y="379333"/>
                  </a:cubicBezTo>
                  <a:cubicBezTo>
                    <a:pt x="-4020" y="370824"/>
                    <a:pt x="3727" y="358632"/>
                    <a:pt x="9378" y="349361"/>
                  </a:cubicBezTo>
                  <a:cubicBezTo>
                    <a:pt x="25952" y="290560"/>
                    <a:pt x="23602" y="228584"/>
                    <a:pt x="34715" y="169401"/>
                  </a:cubicBezTo>
                  <a:cubicBezTo>
                    <a:pt x="41954" y="130984"/>
                    <a:pt x="50971" y="94090"/>
                    <a:pt x="47415" y="54783"/>
                  </a:cubicBezTo>
                  <a:cubicBezTo>
                    <a:pt x="61194" y="16683"/>
                    <a:pt x="79292" y="-11638"/>
                    <a:pt x="124948" y="4745"/>
                  </a:cubicBezTo>
                  <a:cubicBezTo>
                    <a:pt x="138347" y="9571"/>
                    <a:pt x="154412" y="5571"/>
                    <a:pt x="169335" y="56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2" name="Полилиния: фигура 491">
              <a:extLst>
                <a:ext uri="{FF2B5EF4-FFF2-40B4-BE49-F238E27FC236}">
                  <a16:creationId xmlns="" xmlns:a16="http://schemas.microsoft.com/office/drawing/2014/main" id="{55BB4935-4FC4-40C9-A4C9-1EF6D2A569D9}"/>
                </a:ext>
              </a:extLst>
            </p:cNvPr>
            <p:cNvSpPr/>
            <p:nvPr/>
          </p:nvSpPr>
          <p:spPr>
            <a:xfrm>
              <a:off x="1152425" y="3460617"/>
              <a:ext cx="79119" cy="140865"/>
            </a:xfrm>
            <a:custGeom>
              <a:avLst/>
              <a:gdLst>
                <a:gd name="connsiteX0" fmla="*/ 75601 w 79119"/>
                <a:gd name="connsiteY0" fmla="*/ 140865 h 140865"/>
                <a:gd name="connsiteX1" fmla="*/ 52741 w 79119"/>
                <a:gd name="connsiteY1" fmla="*/ 140865 h 140865"/>
                <a:gd name="connsiteX2" fmla="*/ 25245 w 79119"/>
                <a:gd name="connsiteY2" fmla="*/ 99019 h 140865"/>
                <a:gd name="connsiteX3" fmla="*/ 10640 w 79119"/>
                <a:gd name="connsiteY3" fmla="*/ 9737 h 140865"/>
                <a:gd name="connsiteX4" fmla="*/ 25817 w 79119"/>
                <a:gd name="connsiteY4" fmla="*/ 276 h 140865"/>
                <a:gd name="connsiteX5" fmla="*/ 36485 w 79119"/>
                <a:gd name="connsiteY5" fmla="*/ 15516 h 140865"/>
                <a:gd name="connsiteX6" fmla="*/ 67536 w 79119"/>
                <a:gd name="connsiteY6" fmla="*/ 48600 h 140865"/>
                <a:gd name="connsiteX7" fmla="*/ 74966 w 79119"/>
                <a:gd name="connsiteY7" fmla="*/ 68856 h 140865"/>
                <a:gd name="connsiteX8" fmla="*/ 75474 w 79119"/>
                <a:gd name="connsiteY8" fmla="*/ 140802 h 140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119" h="140865">
                  <a:moveTo>
                    <a:pt x="75601" y="140865"/>
                  </a:moveTo>
                  <a:cubicBezTo>
                    <a:pt x="67981" y="140865"/>
                    <a:pt x="60361" y="140865"/>
                    <a:pt x="52741" y="140865"/>
                  </a:cubicBezTo>
                  <a:cubicBezTo>
                    <a:pt x="49058" y="122768"/>
                    <a:pt x="40358" y="109560"/>
                    <a:pt x="25245" y="99019"/>
                  </a:cubicBezTo>
                  <a:cubicBezTo>
                    <a:pt x="-1996" y="80096"/>
                    <a:pt x="-7711" y="38440"/>
                    <a:pt x="10640" y="9737"/>
                  </a:cubicBezTo>
                  <a:cubicBezTo>
                    <a:pt x="14514" y="3768"/>
                    <a:pt x="18768" y="-1248"/>
                    <a:pt x="25817" y="276"/>
                  </a:cubicBezTo>
                  <a:cubicBezTo>
                    <a:pt x="32992" y="1800"/>
                    <a:pt x="35659" y="8658"/>
                    <a:pt x="36485" y="15516"/>
                  </a:cubicBezTo>
                  <a:cubicBezTo>
                    <a:pt x="39025" y="35265"/>
                    <a:pt x="46073" y="48346"/>
                    <a:pt x="67536" y="48600"/>
                  </a:cubicBezTo>
                  <a:cubicBezTo>
                    <a:pt x="80744" y="48790"/>
                    <a:pt x="81824" y="60728"/>
                    <a:pt x="74966" y="68856"/>
                  </a:cubicBezTo>
                  <a:cubicBezTo>
                    <a:pt x="54074" y="93621"/>
                    <a:pt x="66520" y="116926"/>
                    <a:pt x="75474" y="14080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3" name="Полилиния: фигура 492">
              <a:extLst>
                <a:ext uri="{FF2B5EF4-FFF2-40B4-BE49-F238E27FC236}">
                  <a16:creationId xmlns="" xmlns:a16="http://schemas.microsoft.com/office/drawing/2014/main" id="{2EB34544-C8D4-41A7-9FCB-6640BDF0ED2B}"/>
                </a:ext>
              </a:extLst>
            </p:cNvPr>
            <p:cNvSpPr/>
            <p:nvPr/>
          </p:nvSpPr>
          <p:spPr>
            <a:xfrm>
              <a:off x="1257854" y="3556681"/>
              <a:ext cx="46562" cy="41529"/>
            </a:xfrm>
            <a:custGeom>
              <a:avLst/>
              <a:gdLst>
                <a:gd name="connsiteX0" fmla="*/ 46562 w 46562"/>
                <a:gd name="connsiteY0" fmla="*/ 12035 h 41529"/>
                <a:gd name="connsiteX1" fmla="*/ 18178 w 46562"/>
                <a:gd name="connsiteY1" fmla="*/ 41500 h 41529"/>
                <a:gd name="connsiteX2" fmla="*/ 144 w 46562"/>
                <a:gd name="connsiteY2" fmla="*/ 21370 h 41529"/>
                <a:gd name="connsiteX3" fmla="*/ 22686 w 46562"/>
                <a:gd name="connsiteY3" fmla="*/ 351 h 41529"/>
                <a:gd name="connsiteX4" fmla="*/ 46499 w 46562"/>
                <a:gd name="connsiteY4" fmla="*/ 12099 h 4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62" h="41529">
                  <a:moveTo>
                    <a:pt x="46562" y="12035"/>
                  </a:moveTo>
                  <a:cubicBezTo>
                    <a:pt x="38498" y="27529"/>
                    <a:pt x="33037" y="40801"/>
                    <a:pt x="18178" y="41500"/>
                  </a:cubicBezTo>
                  <a:cubicBezTo>
                    <a:pt x="6113" y="42071"/>
                    <a:pt x="-1126" y="34514"/>
                    <a:pt x="144" y="21370"/>
                  </a:cubicBezTo>
                  <a:cubicBezTo>
                    <a:pt x="1477" y="7717"/>
                    <a:pt x="9097" y="-1998"/>
                    <a:pt x="22686" y="351"/>
                  </a:cubicBezTo>
                  <a:cubicBezTo>
                    <a:pt x="31068" y="1812"/>
                    <a:pt x="38815" y="8098"/>
                    <a:pt x="46499" y="1209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4" name="Полилиния: фигура 493">
              <a:extLst>
                <a:ext uri="{FF2B5EF4-FFF2-40B4-BE49-F238E27FC236}">
                  <a16:creationId xmlns="" xmlns:a16="http://schemas.microsoft.com/office/drawing/2014/main" id="{C3444534-5492-43AE-8105-0E5041291C4F}"/>
                </a:ext>
              </a:extLst>
            </p:cNvPr>
            <p:cNvSpPr/>
            <p:nvPr/>
          </p:nvSpPr>
          <p:spPr>
            <a:xfrm>
              <a:off x="1725116" y="1610467"/>
              <a:ext cx="560164" cy="918667"/>
            </a:xfrm>
            <a:custGeom>
              <a:avLst/>
              <a:gdLst>
                <a:gd name="connsiteX0" fmla="*/ 531166 w 560164"/>
                <a:gd name="connsiteY0" fmla="*/ 681893 h 918667"/>
                <a:gd name="connsiteX1" fmla="*/ 531610 w 560164"/>
                <a:gd name="connsiteY1" fmla="*/ 750664 h 918667"/>
                <a:gd name="connsiteX2" fmla="*/ 545644 w 560164"/>
                <a:gd name="connsiteY2" fmla="*/ 804893 h 918667"/>
                <a:gd name="connsiteX3" fmla="*/ 553010 w 560164"/>
                <a:gd name="connsiteY3" fmla="*/ 849724 h 918667"/>
                <a:gd name="connsiteX4" fmla="*/ 545199 w 560164"/>
                <a:gd name="connsiteY4" fmla="*/ 893413 h 918667"/>
                <a:gd name="connsiteX5" fmla="*/ 526466 w 560164"/>
                <a:gd name="connsiteY5" fmla="*/ 918432 h 918667"/>
                <a:gd name="connsiteX6" fmla="*/ 510528 w 560164"/>
                <a:gd name="connsiteY6" fmla="*/ 890111 h 918667"/>
                <a:gd name="connsiteX7" fmla="*/ 478651 w 560164"/>
                <a:gd name="connsiteY7" fmla="*/ 800194 h 918667"/>
                <a:gd name="connsiteX8" fmla="*/ 402641 w 560164"/>
                <a:gd name="connsiteY8" fmla="*/ 745076 h 918667"/>
                <a:gd name="connsiteX9" fmla="*/ 387973 w 560164"/>
                <a:gd name="connsiteY9" fmla="*/ 703737 h 918667"/>
                <a:gd name="connsiteX10" fmla="*/ 377623 w 560164"/>
                <a:gd name="connsiteY10" fmla="*/ 608360 h 918667"/>
                <a:gd name="connsiteX11" fmla="*/ 341935 w 560164"/>
                <a:gd name="connsiteY11" fmla="*/ 532223 h 918667"/>
                <a:gd name="connsiteX12" fmla="*/ 324029 w 560164"/>
                <a:gd name="connsiteY12" fmla="*/ 505108 h 918667"/>
                <a:gd name="connsiteX13" fmla="*/ 287834 w 560164"/>
                <a:gd name="connsiteY13" fmla="*/ 465548 h 918667"/>
                <a:gd name="connsiteX14" fmla="*/ 262179 w 560164"/>
                <a:gd name="connsiteY14" fmla="*/ 452911 h 918667"/>
                <a:gd name="connsiteX15" fmla="*/ 242050 w 560164"/>
                <a:gd name="connsiteY15" fmla="*/ 491519 h 918667"/>
                <a:gd name="connsiteX16" fmla="*/ 243955 w 560164"/>
                <a:gd name="connsiteY16" fmla="*/ 542066 h 918667"/>
                <a:gd name="connsiteX17" fmla="*/ 253353 w 560164"/>
                <a:gd name="connsiteY17" fmla="*/ 571911 h 918667"/>
                <a:gd name="connsiteX18" fmla="*/ 306693 w 560164"/>
                <a:gd name="connsiteY18" fmla="*/ 588929 h 918667"/>
                <a:gd name="connsiteX19" fmla="*/ 254051 w 560164"/>
                <a:gd name="connsiteY19" fmla="*/ 657445 h 918667"/>
                <a:gd name="connsiteX20" fmla="*/ 219063 w 560164"/>
                <a:gd name="connsiteY20" fmla="*/ 667415 h 918667"/>
                <a:gd name="connsiteX21" fmla="*/ 194298 w 560164"/>
                <a:gd name="connsiteY21" fmla="*/ 664938 h 918667"/>
                <a:gd name="connsiteX22" fmla="*/ 214682 w 560164"/>
                <a:gd name="connsiteY22" fmla="*/ 687735 h 918667"/>
                <a:gd name="connsiteX23" fmla="*/ 246813 w 560164"/>
                <a:gd name="connsiteY23" fmla="*/ 693641 h 918667"/>
                <a:gd name="connsiteX24" fmla="*/ 214682 w 560164"/>
                <a:gd name="connsiteY24" fmla="*/ 712310 h 918667"/>
                <a:gd name="connsiteX25" fmla="*/ 233224 w 560164"/>
                <a:gd name="connsiteY25" fmla="*/ 734725 h 918667"/>
                <a:gd name="connsiteX26" fmla="*/ 206998 w 560164"/>
                <a:gd name="connsiteY26" fmla="*/ 745266 h 918667"/>
                <a:gd name="connsiteX27" fmla="*/ 119749 w 560164"/>
                <a:gd name="connsiteY27" fmla="*/ 731487 h 918667"/>
                <a:gd name="connsiteX28" fmla="*/ 81585 w 560164"/>
                <a:gd name="connsiteY28" fmla="*/ 698149 h 918667"/>
                <a:gd name="connsiteX29" fmla="*/ 20626 w 560164"/>
                <a:gd name="connsiteY29" fmla="*/ 583595 h 918667"/>
                <a:gd name="connsiteX30" fmla="*/ 5385 w 560164"/>
                <a:gd name="connsiteY30" fmla="*/ 534509 h 918667"/>
                <a:gd name="connsiteX31" fmla="*/ 22912 w 560164"/>
                <a:gd name="connsiteY31" fmla="*/ 279619 h 918667"/>
                <a:gd name="connsiteX32" fmla="*/ 22785 w 560164"/>
                <a:gd name="connsiteY32" fmla="*/ 98262 h 918667"/>
                <a:gd name="connsiteX33" fmla="*/ 70727 w 560164"/>
                <a:gd name="connsiteY33" fmla="*/ 4472 h 918667"/>
                <a:gd name="connsiteX34" fmla="*/ 90476 w 560164"/>
                <a:gd name="connsiteY34" fmla="*/ 18378 h 918667"/>
                <a:gd name="connsiteX35" fmla="*/ 194679 w 560164"/>
                <a:gd name="connsiteY35" fmla="*/ 166652 h 918667"/>
                <a:gd name="connsiteX36" fmla="*/ 241225 w 560164"/>
                <a:gd name="connsiteY36" fmla="*/ 267935 h 918667"/>
                <a:gd name="connsiteX37" fmla="*/ 259385 w 560164"/>
                <a:gd name="connsiteY37" fmla="*/ 315052 h 918667"/>
                <a:gd name="connsiteX38" fmla="*/ 266561 w 560164"/>
                <a:gd name="connsiteY38" fmla="*/ 272697 h 918667"/>
                <a:gd name="connsiteX39" fmla="*/ 276150 w 560164"/>
                <a:gd name="connsiteY39" fmla="*/ 256568 h 918667"/>
                <a:gd name="connsiteX40" fmla="*/ 292152 w 560164"/>
                <a:gd name="connsiteY40" fmla="*/ 268887 h 918667"/>
                <a:gd name="connsiteX41" fmla="*/ 336221 w 560164"/>
                <a:gd name="connsiteY41" fmla="*/ 388077 h 918667"/>
                <a:gd name="connsiteX42" fmla="*/ 382766 w 560164"/>
                <a:gd name="connsiteY42" fmla="*/ 548352 h 918667"/>
                <a:gd name="connsiteX43" fmla="*/ 431471 w 560164"/>
                <a:gd name="connsiteY43" fmla="*/ 587849 h 918667"/>
                <a:gd name="connsiteX44" fmla="*/ 473825 w 560164"/>
                <a:gd name="connsiteY44" fmla="*/ 627791 h 918667"/>
                <a:gd name="connsiteX45" fmla="*/ 484747 w 560164"/>
                <a:gd name="connsiteY45" fmla="*/ 670781 h 918667"/>
                <a:gd name="connsiteX46" fmla="*/ 517831 w 560164"/>
                <a:gd name="connsiteY46" fmla="*/ 635157 h 918667"/>
                <a:gd name="connsiteX47" fmla="*/ 530975 w 560164"/>
                <a:gd name="connsiteY47" fmla="*/ 681766 h 91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60164" h="918667">
                  <a:moveTo>
                    <a:pt x="531166" y="681893"/>
                  </a:moveTo>
                  <a:cubicBezTo>
                    <a:pt x="540373" y="704690"/>
                    <a:pt x="547930" y="725518"/>
                    <a:pt x="531610" y="750664"/>
                  </a:cubicBezTo>
                  <a:cubicBezTo>
                    <a:pt x="519164" y="769904"/>
                    <a:pt x="530531" y="791304"/>
                    <a:pt x="545644" y="804893"/>
                  </a:cubicBezTo>
                  <a:cubicBezTo>
                    <a:pt x="561201" y="818927"/>
                    <a:pt x="565202" y="831309"/>
                    <a:pt x="553010" y="849724"/>
                  </a:cubicBezTo>
                  <a:cubicBezTo>
                    <a:pt x="544501" y="862552"/>
                    <a:pt x="547676" y="878744"/>
                    <a:pt x="545199" y="893413"/>
                  </a:cubicBezTo>
                  <a:cubicBezTo>
                    <a:pt x="543167" y="905097"/>
                    <a:pt x="542341" y="920781"/>
                    <a:pt x="526466" y="918432"/>
                  </a:cubicBezTo>
                  <a:cubicBezTo>
                    <a:pt x="512941" y="916463"/>
                    <a:pt x="506782" y="901160"/>
                    <a:pt x="510528" y="890111"/>
                  </a:cubicBezTo>
                  <a:cubicBezTo>
                    <a:pt x="524562" y="848899"/>
                    <a:pt x="506019" y="825785"/>
                    <a:pt x="478651" y="800194"/>
                  </a:cubicBezTo>
                  <a:cubicBezTo>
                    <a:pt x="455029" y="778096"/>
                    <a:pt x="438963" y="748759"/>
                    <a:pt x="402641" y="745076"/>
                  </a:cubicBezTo>
                  <a:cubicBezTo>
                    <a:pt x="379909" y="742790"/>
                    <a:pt x="368098" y="730471"/>
                    <a:pt x="387973" y="703737"/>
                  </a:cubicBezTo>
                  <a:cubicBezTo>
                    <a:pt x="417818" y="663605"/>
                    <a:pt x="410769" y="641824"/>
                    <a:pt x="377623" y="608360"/>
                  </a:cubicBezTo>
                  <a:cubicBezTo>
                    <a:pt x="359398" y="589945"/>
                    <a:pt x="318822" y="577372"/>
                    <a:pt x="341935" y="532223"/>
                  </a:cubicBezTo>
                  <a:cubicBezTo>
                    <a:pt x="348540" y="519269"/>
                    <a:pt x="333744" y="511458"/>
                    <a:pt x="324029" y="505108"/>
                  </a:cubicBezTo>
                  <a:cubicBezTo>
                    <a:pt x="308916" y="495139"/>
                    <a:pt x="292469" y="486630"/>
                    <a:pt x="287834" y="465548"/>
                  </a:cubicBezTo>
                  <a:cubicBezTo>
                    <a:pt x="284341" y="449546"/>
                    <a:pt x="278499" y="439131"/>
                    <a:pt x="262179" y="452911"/>
                  </a:cubicBezTo>
                  <a:cubicBezTo>
                    <a:pt x="250241" y="463008"/>
                    <a:pt x="225985" y="469040"/>
                    <a:pt x="242050" y="491519"/>
                  </a:cubicBezTo>
                  <a:cubicBezTo>
                    <a:pt x="255449" y="510252"/>
                    <a:pt x="264085" y="522253"/>
                    <a:pt x="243955" y="542066"/>
                  </a:cubicBezTo>
                  <a:cubicBezTo>
                    <a:pt x="232716" y="553115"/>
                    <a:pt x="243765" y="564227"/>
                    <a:pt x="253353" y="571911"/>
                  </a:cubicBezTo>
                  <a:cubicBezTo>
                    <a:pt x="265926" y="581944"/>
                    <a:pt x="281801" y="582261"/>
                    <a:pt x="306693" y="588929"/>
                  </a:cubicBezTo>
                  <a:cubicBezTo>
                    <a:pt x="267831" y="601311"/>
                    <a:pt x="255258" y="622901"/>
                    <a:pt x="254051" y="657445"/>
                  </a:cubicBezTo>
                  <a:cubicBezTo>
                    <a:pt x="253163" y="682274"/>
                    <a:pt x="233795" y="674463"/>
                    <a:pt x="219063" y="667415"/>
                  </a:cubicBezTo>
                  <a:cubicBezTo>
                    <a:pt x="210935" y="663541"/>
                    <a:pt x="200521" y="648746"/>
                    <a:pt x="194298" y="664938"/>
                  </a:cubicBezTo>
                  <a:cubicBezTo>
                    <a:pt x="188456" y="680306"/>
                    <a:pt x="203696" y="684624"/>
                    <a:pt x="214682" y="687735"/>
                  </a:cubicBezTo>
                  <a:cubicBezTo>
                    <a:pt x="224334" y="690402"/>
                    <a:pt x="234303" y="691418"/>
                    <a:pt x="246813" y="693641"/>
                  </a:cubicBezTo>
                  <a:cubicBezTo>
                    <a:pt x="240082" y="712056"/>
                    <a:pt x="222556" y="702023"/>
                    <a:pt x="214682" y="712310"/>
                  </a:cubicBezTo>
                  <a:cubicBezTo>
                    <a:pt x="212776" y="727042"/>
                    <a:pt x="232207" y="721644"/>
                    <a:pt x="233224" y="734725"/>
                  </a:cubicBezTo>
                  <a:cubicBezTo>
                    <a:pt x="227445" y="745457"/>
                    <a:pt x="213538" y="736948"/>
                    <a:pt x="206998" y="745266"/>
                  </a:cubicBezTo>
                  <a:cubicBezTo>
                    <a:pt x="170676" y="791812"/>
                    <a:pt x="145022" y="774159"/>
                    <a:pt x="119749" y="731487"/>
                  </a:cubicBezTo>
                  <a:cubicBezTo>
                    <a:pt x="111431" y="717390"/>
                    <a:pt x="94540" y="709135"/>
                    <a:pt x="81585" y="698149"/>
                  </a:cubicBezTo>
                  <a:cubicBezTo>
                    <a:pt x="53773" y="664557"/>
                    <a:pt x="45073" y="619218"/>
                    <a:pt x="20626" y="583595"/>
                  </a:cubicBezTo>
                  <a:cubicBezTo>
                    <a:pt x="3607" y="571530"/>
                    <a:pt x="-6997" y="557115"/>
                    <a:pt x="5385" y="534509"/>
                  </a:cubicBezTo>
                  <a:cubicBezTo>
                    <a:pt x="15990" y="449926"/>
                    <a:pt x="18530" y="364773"/>
                    <a:pt x="22912" y="279619"/>
                  </a:cubicBezTo>
                  <a:cubicBezTo>
                    <a:pt x="26023" y="218658"/>
                    <a:pt x="28500" y="159159"/>
                    <a:pt x="22785" y="98262"/>
                  </a:cubicBezTo>
                  <a:cubicBezTo>
                    <a:pt x="19101" y="59273"/>
                    <a:pt x="52312" y="34126"/>
                    <a:pt x="70727" y="4472"/>
                  </a:cubicBezTo>
                  <a:cubicBezTo>
                    <a:pt x="78538" y="-8038"/>
                    <a:pt x="86157" y="8663"/>
                    <a:pt x="90476" y="18378"/>
                  </a:cubicBezTo>
                  <a:cubicBezTo>
                    <a:pt x="115812" y="75338"/>
                    <a:pt x="144578" y="127281"/>
                    <a:pt x="194679" y="166652"/>
                  </a:cubicBezTo>
                  <a:cubicBezTo>
                    <a:pt x="221285" y="187543"/>
                    <a:pt x="255258" y="217261"/>
                    <a:pt x="241225" y="267935"/>
                  </a:cubicBezTo>
                  <a:cubicBezTo>
                    <a:pt x="236843" y="283810"/>
                    <a:pt x="247638" y="301272"/>
                    <a:pt x="259385" y="315052"/>
                  </a:cubicBezTo>
                  <a:cubicBezTo>
                    <a:pt x="277864" y="301844"/>
                    <a:pt x="263894" y="285969"/>
                    <a:pt x="266561" y="272697"/>
                  </a:cubicBezTo>
                  <a:cubicBezTo>
                    <a:pt x="267958" y="265839"/>
                    <a:pt x="269101" y="258664"/>
                    <a:pt x="276150" y="256568"/>
                  </a:cubicBezTo>
                  <a:cubicBezTo>
                    <a:pt x="285675" y="253774"/>
                    <a:pt x="292660" y="261077"/>
                    <a:pt x="292152" y="268887"/>
                  </a:cubicBezTo>
                  <a:cubicBezTo>
                    <a:pt x="289294" y="315814"/>
                    <a:pt x="318885" y="354168"/>
                    <a:pt x="336221" y="388077"/>
                  </a:cubicBezTo>
                  <a:cubicBezTo>
                    <a:pt x="362954" y="440592"/>
                    <a:pt x="365367" y="495964"/>
                    <a:pt x="382766" y="548352"/>
                  </a:cubicBezTo>
                  <a:cubicBezTo>
                    <a:pt x="390894" y="572863"/>
                    <a:pt x="400863" y="591532"/>
                    <a:pt x="431471" y="587849"/>
                  </a:cubicBezTo>
                  <a:cubicBezTo>
                    <a:pt x="454838" y="585055"/>
                    <a:pt x="474079" y="597882"/>
                    <a:pt x="473825" y="627791"/>
                  </a:cubicBezTo>
                  <a:cubicBezTo>
                    <a:pt x="473698" y="643856"/>
                    <a:pt x="466523" y="664621"/>
                    <a:pt x="484747" y="670781"/>
                  </a:cubicBezTo>
                  <a:cubicBezTo>
                    <a:pt x="507861" y="678591"/>
                    <a:pt x="503226" y="647032"/>
                    <a:pt x="517831" y="635157"/>
                  </a:cubicBezTo>
                  <a:cubicBezTo>
                    <a:pt x="522593" y="652048"/>
                    <a:pt x="526784" y="666907"/>
                    <a:pt x="530975" y="681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5" name="Полилиния: фигура 494">
              <a:extLst>
                <a:ext uri="{FF2B5EF4-FFF2-40B4-BE49-F238E27FC236}">
                  <a16:creationId xmlns="" xmlns:a16="http://schemas.microsoft.com/office/drawing/2014/main" id="{8A0FB06C-D5D5-4EA3-8805-A2261F982C40}"/>
                </a:ext>
              </a:extLst>
            </p:cNvPr>
            <p:cNvSpPr/>
            <p:nvPr/>
          </p:nvSpPr>
          <p:spPr>
            <a:xfrm>
              <a:off x="1692465" y="2141280"/>
              <a:ext cx="53403" cy="52782"/>
            </a:xfrm>
            <a:custGeom>
              <a:avLst/>
              <a:gdLst>
                <a:gd name="connsiteX0" fmla="*/ 38164 w 53403"/>
                <a:gd name="connsiteY0" fmla="*/ 3696 h 52782"/>
                <a:gd name="connsiteX1" fmla="*/ 53404 w 53403"/>
                <a:gd name="connsiteY1" fmla="*/ 52782 h 52782"/>
                <a:gd name="connsiteX2" fmla="*/ 22924 w 53403"/>
                <a:gd name="connsiteY2" fmla="*/ 44591 h 52782"/>
                <a:gd name="connsiteX3" fmla="*/ 0 w 53403"/>
                <a:gd name="connsiteY3" fmla="*/ 36463 h 52782"/>
                <a:gd name="connsiteX4" fmla="*/ 38100 w 53403"/>
                <a:gd name="connsiteY4" fmla="*/ 3696 h 5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03" h="52782">
                  <a:moveTo>
                    <a:pt x="38164" y="3696"/>
                  </a:moveTo>
                  <a:cubicBezTo>
                    <a:pt x="43243" y="20079"/>
                    <a:pt x="48324" y="36399"/>
                    <a:pt x="53404" y="52782"/>
                  </a:cubicBezTo>
                  <a:cubicBezTo>
                    <a:pt x="43243" y="50052"/>
                    <a:pt x="33083" y="47321"/>
                    <a:pt x="22924" y="44591"/>
                  </a:cubicBezTo>
                  <a:cubicBezTo>
                    <a:pt x="15304" y="41860"/>
                    <a:pt x="7683" y="39129"/>
                    <a:pt x="0" y="36463"/>
                  </a:cubicBezTo>
                  <a:cubicBezTo>
                    <a:pt x="17272" y="31700"/>
                    <a:pt x="4826" y="-12941"/>
                    <a:pt x="38100" y="36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6" name="Полилиния: фигура 495">
              <a:extLst>
                <a:ext uri="{FF2B5EF4-FFF2-40B4-BE49-F238E27FC236}">
                  <a16:creationId xmlns="" xmlns:a16="http://schemas.microsoft.com/office/drawing/2014/main" id="{1CFB154C-25F3-4452-9EA8-2F094FDDB5E6}"/>
                </a:ext>
              </a:extLst>
            </p:cNvPr>
            <p:cNvSpPr/>
            <p:nvPr/>
          </p:nvSpPr>
          <p:spPr>
            <a:xfrm>
              <a:off x="1471930" y="3705804"/>
              <a:ext cx="624275" cy="909026"/>
            </a:xfrm>
            <a:custGeom>
              <a:avLst/>
              <a:gdLst>
                <a:gd name="connsiteX0" fmla="*/ 259080 w 624275"/>
                <a:gd name="connsiteY0" fmla="*/ 853137 h 909026"/>
                <a:gd name="connsiteX1" fmla="*/ 238569 w 624275"/>
                <a:gd name="connsiteY1" fmla="*/ 762141 h 909026"/>
                <a:gd name="connsiteX2" fmla="*/ 256159 w 624275"/>
                <a:gd name="connsiteY2" fmla="*/ 655587 h 909026"/>
                <a:gd name="connsiteX3" fmla="*/ 258699 w 624275"/>
                <a:gd name="connsiteY3" fmla="*/ 643967 h 909026"/>
                <a:gd name="connsiteX4" fmla="*/ 208852 w 624275"/>
                <a:gd name="connsiteY4" fmla="*/ 470039 h 909026"/>
                <a:gd name="connsiteX5" fmla="*/ 226314 w 624275"/>
                <a:gd name="connsiteY5" fmla="*/ 361136 h 909026"/>
                <a:gd name="connsiteX6" fmla="*/ 226759 w 624275"/>
                <a:gd name="connsiteY6" fmla="*/ 306717 h 909026"/>
                <a:gd name="connsiteX7" fmla="*/ 207137 w 624275"/>
                <a:gd name="connsiteY7" fmla="*/ 296493 h 909026"/>
                <a:gd name="connsiteX8" fmla="*/ 198691 w 624275"/>
                <a:gd name="connsiteY8" fmla="*/ 331482 h 909026"/>
                <a:gd name="connsiteX9" fmla="*/ 178244 w 624275"/>
                <a:gd name="connsiteY9" fmla="*/ 323798 h 909026"/>
                <a:gd name="connsiteX10" fmla="*/ 180721 w 624275"/>
                <a:gd name="connsiteY10" fmla="*/ 294651 h 909026"/>
                <a:gd name="connsiteX11" fmla="*/ 190182 w 624275"/>
                <a:gd name="connsiteY11" fmla="*/ 225880 h 909026"/>
                <a:gd name="connsiteX12" fmla="*/ 203454 w 624275"/>
                <a:gd name="connsiteY12" fmla="*/ 190511 h 909026"/>
                <a:gd name="connsiteX13" fmla="*/ 211201 w 624275"/>
                <a:gd name="connsiteY13" fmla="*/ 154697 h 909026"/>
                <a:gd name="connsiteX14" fmla="*/ 190246 w 624275"/>
                <a:gd name="connsiteY14" fmla="*/ 149299 h 909026"/>
                <a:gd name="connsiteX15" fmla="*/ 163512 w 624275"/>
                <a:gd name="connsiteY15" fmla="*/ 179462 h 909026"/>
                <a:gd name="connsiteX16" fmla="*/ 165037 w 624275"/>
                <a:gd name="connsiteY16" fmla="*/ 199718 h 909026"/>
                <a:gd name="connsiteX17" fmla="*/ 109601 w 624275"/>
                <a:gd name="connsiteY17" fmla="*/ 234453 h 909026"/>
                <a:gd name="connsiteX18" fmla="*/ 13652 w 624275"/>
                <a:gd name="connsiteY18" fmla="*/ 100785 h 909026"/>
                <a:gd name="connsiteX19" fmla="*/ 0 w 624275"/>
                <a:gd name="connsiteY19" fmla="*/ 67511 h 909026"/>
                <a:gd name="connsiteX20" fmla="*/ 53404 w 624275"/>
                <a:gd name="connsiteY20" fmla="*/ 59192 h 909026"/>
                <a:gd name="connsiteX21" fmla="*/ 126238 w 624275"/>
                <a:gd name="connsiteY21" fmla="*/ 56144 h 909026"/>
                <a:gd name="connsiteX22" fmla="*/ 162243 w 624275"/>
                <a:gd name="connsiteY22" fmla="*/ 95387 h 909026"/>
                <a:gd name="connsiteX23" fmla="*/ 160846 w 624275"/>
                <a:gd name="connsiteY23" fmla="*/ 91705 h 909026"/>
                <a:gd name="connsiteX24" fmla="*/ 131127 w 624275"/>
                <a:gd name="connsiteY24" fmla="*/ 38047 h 909026"/>
                <a:gd name="connsiteX25" fmla="*/ 202057 w 624275"/>
                <a:gd name="connsiteY25" fmla="*/ 2423 h 909026"/>
                <a:gd name="connsiteX26" fmla="*/ 281813 w 624275"/>
                <a:gd name="connsiteY26" fmla="*/ 59319 h 909026"/>
                <a:gd name="connsiteX27" fmla="*/ 297053 w 624275"/>
                <a:gd name="connsiteY27" fmla="*/ 92149 h 909026"/>
                <a:gd name="connsiteX28" fmla="*/ 363347 w 624275"/>
                <a:gd name="connsiteY28" fmla="*/ 326592 h 909026"/>
                <a:gd name="connsiteX29" fmla="*/ 324485 w 624275"/>
                <a:gd name="connsiteY29" fmla="*/ 384822 h 909026"/>
                <a:gd name="connsiteX30" fmla="*/ 355282 w 624275"/>
                <a:gd name="connsiteY30" fmla="*/ 471817 h 909026"/>
                <a:gd name="connsiteX31" fmla="*/ 365506 w 624275"/>
                <a:gd name="connsiteY31" fmla="*/ 531063 h 909026"/>
                <a:gd name="connsiteX32" fmla="*/ 377000 w 624275"/>
                <a:gd name="connsiteY32" fmla="*/ 580213 h 909026"/>
                <a:gd name="connsiteX33" fmla="*/ 373571 w 624275"/>
                <a:gd name="connsiteY33" fmla="*/ 662763 h 909026"/>
                <a:gd name="connsiteX34" fmla="*/ 378524 w 624275"/>
                <a:gd name="connsiteY34" fmla="*/ 694831 h 909026"/>
                <a:gd name="connsiteX35" fmla="*/ 404622 w 624275"/>
                <a:gd name="connsiteY35" fmla="*/ 678257 h 909026"/>
                <a:gd name="connsiteX36" fmla="*/ 415100 w 624275"/>
                <a:gd name="connsiteY36" fmla="*/ 666954 h 909026"/>
                <a:gd name="connsiteX37" fmla="*/ 450088 w 624275"/>
                <a:gd name="connsiteY37" fmla="*/ 640030 h 909026"/>
                <a:gd name="connsiteX38" fmla="*/ 455485 w 624275"/>
                <a:gd name="connsiteY38" fmla="*/ 616535 h 909026"/>
                <a:gd name="connsiteX39" fmla="*/ 425894 w 624275"/>
                <a:gd name="connsiteY39" fmla="*/ 565671 h 909026"/>
                <a:gd name="connsiteX40" fmla="*/ 380492 w 624275"/>
                <a:gd name="connsiteY40" fmla="*/ 513029 h 909026"/>
                <a:gd name="connsiteX41" fmla="*/ 412369 w 624275"/>
                <a:gd name="connsiteY41" fmla="*/ 475691 h 909026"/>
                <a:gd name="connsiteX42" fmla="*/ 437261 w 624275"/>
                <a:gd name="connsiteY42" fmla="*/ 466738 h 909026"/>
                <a:gd name="connsiteX43" fmla="*/ 503491 w 624275"/>
                <a:gd name="connsiteY43" fmla="*/ 517157 h 909026"/>
                <a:gd name="connsiteX44" fmla="*/ 510477 w 624275"/>
                <a:gd name="connsiteY44" fmla="*/ 558622 h 909026"/>
                <a:gd name="connsiteX45" fmla="*/ 518033 w 624275"/>
                <a:gd name="connsiteY45" fmla="*/ 583197 h 909026"/>
                <a:gd name="connsiteX46" fmla="*/ 525780 w 624275"/>
                <a:gd name="connsiteY46" fmla="*/ 637236 h 909026"/>
                <a:gd name="connsiteX47" fmla="*/ 549212 w 624275"/>
                <a:gd name="connsiteY47" fmla="*/ 708293 h 909026"/>
                <a:gd name="connsiteX48" fmla="*/ 552958 w 624275"/>
                <a:gd name="connsiteY48" fmla="*/ 726073 h 909026"/>
                <a:gd name="connsiteX49" fmla="*/ 608393 w 624275"/>
                <a:gd name="connsiteY49" fmla="*/ 782524 h 909026"/>
                <a:gd name="connsiteX50" fmla="*/ 622173 w 624275"/>
                <a:gd name="connsiteY50" fmla="*/ 821069 h 909026"/>
                <a:gd name="connsiteX51" fmla="*/ 586803 w 624275"/>
                <a:gd name="connsiteY51" fmla="*/ 836944 h 909026"/>
                <a:gd name="connsiteX52" fmla="*/ 544005 w 624275"/>
                <a:gd name="connsiteY52" fmla="*/ 847041 h 909026"/>
                <a:gd name="connsiteX53" fmla="*/ 501904 w 624275"/>
                <a:gd name="connsiteY53" fmla="*/ 773063 h 909026"/>
                <a:gd name="connsiteX54" fmla="*/ 507302 w 624275"/>
                <a:gd name="connsiteY54" fmla="*/ 857518 h 909026"/>
                <a:gd name="connsiteX55" fmla="*/ 508953 w 624275"/>
                <a:gd name="connsiteY55" fmla="*/ 899619 h 909026"/>
                <a:gd name="connsiteX56" fmla="*/ 407734 w 624275"/>
                <a:gd name="connsiteY56" fmla="*/ 831610 h 909026"/>
                <a:gd name="connsiteX57" fmla="*/ 343472 w 624275"/>
                <a:gd name="connsiteY57" fmla="*/ 887300 h 909026"/>
                <a:gd name="connsiteX58" fmla="*/ 288036 w 624275"/>
                <a:gd name="connsiteY58" fmla="*/ 885204 h 909026"/>
                <a:gd name="connsiteX59" fmla="*/ 259271 w 624275"/>
                <a:gd name="connsiteY59" fmla="*/ 853137 h 90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24275" h="909026">
                  <a:moveTo>
                    <a:pt x="259080" y="853137"/>
                  </a:moveTo>
                  <a:cubicBezTo>
                    <a:pt x="252285" y="822783"/>
                    <a:pt x="245999" y="792303"/>
                    <a:pt x="238569" y="762141"/>
                  </a:cubicBezTo>
                  <a:cubicBezTo>
                    <a:pt x="229044" y="723533"/>
                    <a:pt x="259080" y="692798"/>
                    <a:pt x="256159" y="655587"/>
                  </a:cubicBezTo>
                  <a:cubicBezTo>
                    <a:pt x="255841" y="651777"/>
                    <a:pt x="259969" y="646570"/>
                    <a:pt x="258699" y="643967"/>
                  </a:cubicBezTo>
                  <a:cubicBezTo>
                    <a:pt x="231013" y="589674"/>
                    <a:pt x="255079" y="518490"/>
                    <a:pt x="208852" y="470039"/>
                  </a:cubicBezTo>
                  <a:cubicBezTo>
                    <a:pt x="187388" y="447560"/>
                    <a:pt x="199072" y="379234"/>
                    <a:pt x="226314" y="361136"/>
                  </a:cubicBezTo>
                  <a:cubicBezTo>
                    <a:pt x="251670" y="344245"/>
                    <a:pt x="251822" y="326103"/>
                    <a:pt x="226759" y="306717"/>
                  </a:cubicBezTo>
                  <a:cubicBezTo>
                    <a:pt x="220853" y="302144"/>
                    <a:pt x="216281" y="294398"/>
                    <a:pt x="207137" y="296493"/>
                  </a:cubicBezTo>
                  <a:cubicBezTo>
                    <a:pt x="196342" y="305955"/>
                    <a:pt x="216662" y="324687"/>
                    <a:pt x="198691" y="331482"/>
                  </a:cubicBezTo>
                  <a:cubicBezTo>
                    <a:pt x="190881" y="334403"/>
                    <a:pt x="183642" y="329958"/>
                    <a:pt x="178244" y="323798"/>
                  </a:cubicBezTo>
                  <a:cubicBezTo>
                    <a:pt x="169228" y="313448"/>
                    <a:pt x="174498" y="303986"/>
                    <a:pt x="180721" y="294651"/>
                  </a:cubicBezTo>
                  <a:cubicBezTo>
                    <a:pt x="194564" y="273696"/>
                    <a:pt x="216535" y="255662"/>
                    <a:pt x="190182" y="225880"/>
                  </a:cubicBezTo>
                  <a:cubicBezTo>
                    <a:pt x="181547" y="216165"/>
                    <a:pt x="196977" y="201750"/>
                    <a:pt x="203454" y="190511"/>
                  </a:cubicBezTo>
                  <a:cubicBezTo>
                    <a:pt x="209868" y="179399"/>
                    <a:pt x="222059" y="169683"/>
                    <a:pt x="211201" y="154697"/>
                  </a:cubicBezTo>
                  <a:cubicBezTo>
                    <a:pt x="205931" y="147458"/>
                    <a:pt x="197929" y="147140"/>
                    <a:pt x="190246" y="149299"/>
                  </a:cubicBezTo>
                  <a:cubicBezTo>
                    <a:pt x="175768" y="153427"/>
                    <a:pt x="164782" y="161936"/>
                    <a:pt x="163512" y="179462"/>
                  </a:cubicBezTo>
                  <a:cubicBezTo>
                    <a:pt x="163068" y="186130"/>
                    <a:pt x="165163" y="192987"/>
                    <a:pt x="165037" y="199718"/>
                  </a:cubicBezTo>
                  <a:cubicBezTo>
                    <a:pt x="164211" y="237692"/>
                    <a:pt x="141288" y="247979"/>
                    <a:pt x="109601" y="234453"/>
                  </a:cubicBezTo>
                  <a:cubicBezTo>
                    <a:pt x="51371" y="209688"/>
                    <a:pt x="44005" y="146378"/>
                    <a:pt x="13652" y="100785"/>
                  </a:cubicBezTo>
                  <a:cubicBezTo>
                    <a:pt x="7239" y="91133"/>
                    <a:pt x="4445" y="78687"/>
                    <a:pt x="0" y="67511"/>
                  </a:cubicBezTo>
                  <a:cubicBezTo>
                    <a:pt x="17907" y="65733"/>
                    <a:pt x="42926" y="116152"/>
                    <a:pt x="53404" y="59192"/>
                  </a:cubicBezTo>
                  <a:cubicBezTo>
                    <a:pt x="75184" y="25537"/>
                    <a:pt x="102743" y="34427"/>
                    <a:pt x="126238" y="56144"/>
                  </a:cubicBezTo>
                  <a:cubicBezTo>
                    <a:pt x="139192" y="68082"/>
                    <a:pt x="150558" y="81989"/>
                    <a:pt x="162243" y="95387"/>
                  </a:cubicBezTo>
                  <a:cubicBezTo>
                    <a:pt x="161798" y="94181"/>
                    <a:pt x="161544" y="92784"/>
                    <a:pt x="160846" y="91705"/>
                  </a:cubicBezTo>
                  <a:cubicBezTo>
                    <a:pt x="149543" y="74242"/>
                    <a:pt x="116777" y="65415"/>
                    <a:pt x="131127" y="38047"/>
                  </a:cubicBezTo>
                  <a:cubicBezTo>
                    <a:pt x="144843" y="11948"/>
                    <a:pt x="169228" y="-6911"/>
                    <a:pt x="202057" y="2423"/>
                  </a:cubicBezTo>
                  <a:cubicBezTo>
                    <a:pt x="222123" y="31887"/>
                    <a:pt x="249682" y="49350"/>
                    <a:pt x="281813" y="59319"/>
                  </a:cubicBezTo>
                  <a:cubicBezTo>
                    <a:pt x="292163" y="67448"/>
                    <a:pt x="296355" y="78878"/>
                    <a:pt x="297053" y="92149"/>
                  </a:cubicBezTo>
                  <a:cubicBezTo>
                    <a:pt x="316293" y="171270"/>
                    <a:pt x="340297" y="248804"/>
                    <a:pt x="363347" y="326592"/>
                  </a:cubicBezTo>
                  <a:cubicBezTo>
                    <a:pt x="375920" y="368883"/>
                    <a:pt x="370078" y="378916"/>
                    <a:pt x="324485" y="384822"/>
                  </a:cubicBezTo>
                  <a:cubicBezTo>
                    <a:pt x="352107" y="408190"/>
                    <a:pt x="364617" y="435305"/>
                    <a:pt x="355282" y="471817"/>
                  </a:cubicBezTo>
                  <a:cubicBezTo>
                    <a:pt x="350075" y="492138"/>
                    <a:pt x="361950" y="511251"/>
                    <a:pt x="365506" y="531063"/>
                  </a:cubicBezTo>
                  <a:cubicBezTo>
                    <a:pt x="367030" y="548081"/>
                    <a:pt x="374523" y="563448"/>
                    <a:pt x="377000" y="580213"/>
                  </a:cubicBezTo>
                  <a:cubicBezTo>
                    <a:pt x="380682" y="607962"/>
                    <a:pt x="373316" y="635140"/>
                    <a:pt x="373571" y="662763"/>
                  </a:cubicBezTo>
                  <a:cubicBezTo>
                    <a:pt x="373634" y="674002"/>
                    <a:pt x="363728" y="687591"/>
                    <a:pt x="378524" y="694831"/>
                  </a:cubicBezTo>
                  <a:cubicBezTo>
                    <a:pt x="392684" y="701689"/>
                    <a:pt x="398335" y="687972"/>
                    <a:pt x="404622" y="678257"/>
                  </a:cubicBezTo>
                  <a:cubicBezTo>
                    <a:pt x="407543" y="673685"/>
                    <a:pt x="410655" y="669684"/>
                    <a:pt x="415100" y="666954"/>
                  </a:cubicBezTo>
                  <a:cubicBezTo>
                    <a:pt x="428117" y="660032"/>
                    <a:pt x="454724" y="673748"/>
                    <a:pt x="450088" y="640030"/>
                  </a:cubicBezTo>
                  <a:cubicBezTo>
                    <a:pt x="449834" y="631521"/>
                    <a:pt x="452628" y="624155"/>
                    <a:pt x="455485" y="616535"/>
                  </a:cubicBezTo>
                  <a:cubicBezTo>
                    <a:pt x="467360" y="584975"/>
                    <a:pt x="459041" y="567068"/>
                    <a:pt x="425894" y="565671"/>
                  </a:cubicBezTo>
                  <a:cubicBezTo>
                    <a:pt x="391668" y="564210"/>
                    <a:pt x="387413" y="535318"/>
                    <a:pt x="380492" y="513029"/>
                  </a:cubicBezTo>
                  <a:cubicBezTo>
                    <a:pt x="372999" y="489026"/>
                    <a:pt x="397319" y="484263"/>
                    <a:pt x="412369" y="475691"/>
                  </a:cubicBezTo>
                  <a:cubicBezTo>
                    <a:pt x="420180" y="471182"/>
                    <a:pt x="428434" y="468198"/>
                    <a:pt x="437261" y="466738"/>
                  </a:cubicBezTo>
                  <a:cubicBezTo>
                    <a:pt x="482663" y="459371"/>
                    <a:pt x="494982" y="468579"/>
                    <a:pt x="503491" y="517157"/>
                  </a:cubicBezTo>
                  <a:cubicBezTo>
                    <a:pt x="505905" y="530936"/>
                    <a:pt x="511619" y="544144"/>
                    <a:pt x="510477" y="558622"/>
                  </a:cubicBezTo>
                  <a:cubicBezTo>
                    <a:pt x="512953" y="566814"/>
                    <a:pt x="515493" y="575005"/>
                    <a:pt x="518033" y="583197"/>
                  </a:cubicBezTo>
                  <a:cubicBezTo>
                    <a:pt x="512381" y="602564"/>
                    <a:pt x="515303" y="622440"/>
                    <a:pt x="525780" y="637236"/>
                  </a:cubicBezTo>
                  <a:cubicBezTo>
                    <a:pt x="541147" y="658889"/>
                    <a:pt x="546100" y="682829"/>
                    <a:pt x="549212" y="708293"/>
                  </a:cubicBezTo>
                  <a:cubicBezTo>
                    <a:pt x="550799" y="714134"/>
                    <a:pt x="552069" y="720040"/>
                    <a:pt x="552958" y="726073"/>
                  </a:cubicBezTo>
                  <a:cubicBezTo>
                    <a:pt x="567627" y="749250"/>
                    <a:pt x="590233" y="763347"/>
                    <a:pt x="608393" y="782524"/>
                  </a:cubicBezTo>
                  <a:cubicBezTo>
                    <a:pt x="618617" y="793383"/>
                    <a:pt x="628777" y="803988"/>
                    <a:pt x="622173" y="821069"/>
                  </a:cubicBezTo>
                  <a:cubicBezTo>
                    <a:pt x="615442" y="838341"/>
                    <a:pt x="601155" y="837516"/>
                    <a:pt x="586803" y="836944"/>
                  </a:cubicBezTo>
                  <a:cubicBezTo>
                    <a:pt x="571881" y="836373"/>
                    <a:pt x="557086" y="838087"/>
                    <a:pt x="544005" y="847041"/>
                  </a:cubicBezTo>
                  <a:cubicBezTo>
                    <a:pt x="494475" y="849898"/>
                    <a:pt x="520637" y="800939"/>
                    <a:pt x="501904" y="773063"/>
                  </a:cubicBezTo>
                  <a:cubicBezTo>
                    <a:pt x="496443" y="806654"/>
                    <a:pt x="498793" y="832182"/>
                    <a:pt x="507302" y="857518"/>
                  </a:cubicBezTo>
                  <a:cubicBezTo>
                    <a:pt x="511937" y="871234"/>
                    <a:pt x="519303" y="885077"/>
                    <a:pt x="508953" y="899619"/>
                  </a:cubicBezTo>
                  <a:cubicBezTo>
                    <a:pt x="458978" y="919367"/>
                    <a:pt x="405575" y="886221"/>
                    <a:pt x="407734" y="831610"/>
                  </a:cubicBezTo>
                  <a:cubicBezTo>
                    <a:pt x="380682" y="845644"/>
                    <a:pt x="360871" y="863995"/>
                    <a:pt x="343472" y="887300"/>
                  </a:cubicBezTo>
                  <a:cubicBezTo>
                    <a:pt x="321500" y="916827"/>
                    <a:pt x="307657" y="916383"/>
                    <a:pt x="288036" y="885204"/>
                  </a:cubicBezTo>
                  <a:cubicBezTo>
                    <a:pt x="279908" y="872250"/>
                    <a:pt x="267653" y="865011"/>
                    <a:pt x="259271" y="853137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7" name="Полилиния: фигура 496">
              <a:extLst>
                <a:ext uri="{FF2B5EF4-FFF2-40B4-BE49-F238E27FC236}">
                  <a16:creationId xmlns="" xmlns:a16="http://schemas.microsoft.com/office/drawing/2014/main" id="{A991A40D-DD54-46A2-B6C0-1979CD6A2BE7}"/>
                </a:ext>
              </a:extLst>
            </p:cNvPr>
            <p:cNvSpPr/>
            <p:nvPr/>
          </p:nvSpPr>
          <p:spPr>
            <a:xfrm>
              <a:off x="1763187" y="3797953"/>
              <a:ext cx="239995" cy="631293"/>
            </a:xfrm>
            <a:custGeom>
              <a:avLst/>
              <a:gdLst>
                <a:gd name="connsiteX0" fmla="*/ 59199 w 239995"/>
                <a:gd name="connsiteY0" fmla="*/ 441899 h 631293"/>
                <a:gd name="connsiteX1" fmla="*/ 52722 w 239995"/>
                <a:gd name="connsiteY1" fmla="*/ 432056 h 631293"/>
                <a:gd name="connsiteX2" fmla="*/ 4652 w 239995"/>
                <a:gd name="connsiteY2" fmla="*/ 268860 h 631293"/>
                <a:gd name="connsiteX3" fmla="*/ 13479 w 239995"/>
                <a:gd name="connsiteY3" fmla="*/ 235015 h 631293"/>
                <a:gd name="connsiteX4" fmla="*/ 36212 w 239995"/>
                <a:gd name="connsiteY4" fmla="*/ 255843 h 631293"/>
                <a:gd name="connsiteX5" fmla="*/ 53293 w 239995"/>
                <a:gd name="connsiteY5" fmla="*/ 271210 h 631293"/>
                <a:gd name="connsiteX6" fmla="*/ 54626 w 239995"/>
                <a:gd name="connsiteY6" fmla="*/ 242508 h 631293"/>
                <a:gd name="connsiteX7" fmla="*/ 5732 w 239995"/>
                <a:gd name="connsiteY7" fmla="*/ 36322 h 631293"/>
                <a:gd name="connsiteX8" fmla="*/ 5732 w 239995"/>
                <a:gd name="connsiteY8" fmla="*/ 0 h 631293"/>
                <a:gd name="connsiteX9" fmla="*/ 59008 w 239995"/>
                <a:gd name="connsiteY9" fmla="*/ 146559 h 631293"/>
                <a:gd name="connsiteX10" fmla="*/ 160989 w 239995"/>
                <a:gd name="connsiteY10" fmla="*/ 180913 h 631293"/>
                <a:gd name="connsiteX11" fmla="*/ 191914 w 239995"/>
                <a:gd name="connsiteY11" fmla="*/ 165545 h 631293"/>
                <a:gd name="connsiteX12" fmla="*/ 187024 w 239995"/>
                <a:gd name="connsiteY12" fmla="*/ 197550 h 631293"/>
                <a:gd name="connsiteX13" fmla="*/ 194327 w 239995"/>
                <a:gd name="connsiteY13" fmla="*/ 226188 h 631293"/>
                <a:gd name="connsiteX14" fmla="*/ 233252 w 239995"/>
                <a:gd name="connsiteY14" fmla="*/ 339854 h 631293"/>
                <a:gd name="connsiteX15" fmla="*/ 219155 w 239995"/>
                <a:gd name="connsiteY15" fmla="*/ 466473 h 631293"/>
                <a:gd name="connsiteX16" fmla="*/ 204042 w 239995"/>
                <a:gd name="connsiteY16" fmla="*/ 434152 h 631293"/>
                <a:gd name="connsiteX17" fmla="*/ 177372 w 239995"/>
                <a:gd name="connsiteY17" fmla="*/ 394527 h 631293"/>
                <a:gd name="connsiteX18" fmla="*/ 109935 w 239995"/>
                <a:gd name="connsiteY18" fmla="*/ 414149 h 631293"/>
                <a:gd name="connsiteX19" fmla="*/ 126635 w 239995"/>
                <a:gd name="connsiteY19" fmla="*/ 453773 h 631293"/>
                <a:gd name="connsiteX20" fmla="*/ 186579 w 239995"/>
                <a:gd name="connsiteY20" fmla="*/ 544452 h 631293"/>
                <a:gd name="connsiteX21" fmla="*/ 188612 w 239995"/>
                <a:gd name="connsiteY21" fmla="*/ 556517 h 631293"/>
                <a:gd name="connsiteX22" fmla="*/ 159275 w 239995"/>
                <a:gd name="connsiteY22" fmla="*/ 548834 h 631293"/>
                <a:gd name="connsiteX23" fmla="*/ 130700 w 239995"/>
                <a:gd name="connsiteY23" fmla="*/ 530799 h 631293"/>
                <a:gd name="connsiteX24" fmla="*/ 124350 w 239995"/>
                <a:gd name="connsiteY24" fmla="*/ 573598 h 631293"/>
                <a:gd name="connsiteX25" fmla="*/ 127779 w 239995"/>
                <a:gd name="connsiteY25" fmla="*/ 589283 h 631293"/>
                <a:gd name="connsiteX26" fmla="*/ 83202 w 239995"/>
                <a:gd name="connsiteY26" fmla="*/ 629542 h 631293"/>
                <a:gd name="connsiteX27" fmla="*/ 68978 w 239995"/>
                <a:gd name="connsiteY27" fmla="*/ 563184 h 631293"/>
                <a:gd name="connsiteX28" fmla="*/ 74439 w 239995"/>
                <a:gd name="connsiteY28" fmla="*/ 491048 h 631293"/>
                <a:gd name="connsiteX29" fmla="*/ 59199 w 239995"/>
                <a:gd name="connsiteY29" fmla="*/ 441962 h 631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39995" h="631293">
                  <a:moveTo>
                    <a:pt x="59199" y="441899"/>
                  </a:moveTo>
                  <a:cubicBezTo>
                    <a:pt x="56976" y="438660"/>
                    <a:pt x="53103" y="435549"/>
                    <a:pt x="52722" y="432056"/>
                  </a:cubicBezTo>
                  <a:cubicBezTo>
                    <a:pt x="46879" y="374208"/>
                    <a:pt x="39768" y="317311"/>
                    <a:pt x="4652" y="268860"/>
                  </a:cubicBezTo>
                  <a:cubicBezTo>
                    <a:pt x="-2206" y="259399"/>
                    <a:pt x="-3158" y="240476"/>
                    <a:pt x="13479" y="235015"/>
                  </a:cubicBezTo>
                  <a:cubicBezTo>
                    <a:pt x="28020" y="230252"/>
                    <a:pt x="32338" y="243841"/>
                    <a:pt x="36212" y="255843"/>
                  </a:cubicBezTo>
                  <a:cubicBezTo>
                    <a:pt x="39006" y="264543"/>
                    <a:pt x="41673" y="277496"/>
                    <a:pt x="53293" y="271210"/>
                  </a:cubicBezTo>
                  <a:cubicBezTo>
                    <a:pt x="65739" y="264415"/>
                    <a:pt x="56976" y="252414"/>
                    <a:pt x="54626" y="242508"/>
                  </a:cubicBezTo>
                  <a:cubicBezTo>
                    <a:pt x="38180" y="173800"/>
                    <a:pt x="21416" y="105220"/>
                    <a:pt x="5732" y="36322"/>
                  </a:cubicBezTo>
                  <a:cubicBezTo>
                    <a:pt x="3128" y="24892"/>
                    <a:pt x="5668" y="12129"/>
                    <a:pt x="5732" y="0"/>
                  </a:cubicBezTo>
                  <a:cubicBezTo>
                    <a:pt x="31068" y="45657"/>
                    <a:pt x="43514" y="96902"/>
                    <a:pt x="59008" y="146559"/>
                  </a:cubicBezTo>
                  <a:cubicBezTo>
                    <a:pt x="77995" y="207456"/>
                    <a:pt x="113237" y="220664"/>
                    <a:pt x="160989" y="180913"/>
                  </a:cubicBezTo>
                  <a:cubicBezTo>
                    <a:pt x="170197" y="173229"/>
                    <a:pt x="178007" y="155004"/>
                    <a:pt x="191914" y="165545"/>
                  </a:cubicBezTo>
                  <a:cubicBezTo>
                    <a:pt x="204868" y="175325"/>
                    <a:pt x="191215" y="187136"/>
                    <a:pt x="187024" y="197550"/>
                  </a:cubicBezTo>
                  <a:cubicBezTo>
                    <a:pt x="182389" y="209361"/>
                    <a:pt x="184738" y="219775"/>
                    <a:pt x="194327" y="226188"/>
                  </a:cubicBezTo>
                  <a:cubicBezTo>
                    <a:pt x="234967" y="253430"/>
                    <a:pt x="250016" y="292546"/>
                    <a:pt x="233252" y="339854"/>
                  </a:cubicBezTo>
                  <a:cubicBezTo>
                    <a:pt x="218457" y="381637"/>
                    <a:pt x="227982" y="424944"/>
                    <a:pt x="219155" y="466473"/>
                  </a:cubicBezTo>
                  <a:cubicBezTo>
                    <a:pt x="211281" y="457266"/>
                    <a:pt x="205566" y="446915"/>
                    <a:pt x="204042" y="434152"/>
                  </a:cubicBezTo>
                  <a:cubicBezTo>
                    <a:pt x="201820" y="415864"/>
                    <a:pt x="197756" y="398845"/>
                    <a:pt x="177372" y="394527"/>
                  </a:cubicBezTo>
                  <a:cubicBezTo>
                    <a:pt x="151845" y="389130"/>
                    <a:pt x="126509" y="396496"/>
                    <a:pt x="109935" y="414149"/>
                  </a:cubicBezTo>
                  <a:cubicBezTo>
                    <a:pt x="94695" y="430342"/>
                    <a:pt x="111967" y="452884"/>
                    <a:pt x="126635" y="453773"/>
                  </a:cubicBezTo>
                  <a:cubicBezTo>
                    <a:pt x="184484" y="457456"/>
                    <a:pt x="189882" y="496509"/>
                    <a:pt x="186579" y="544452"/>
                  </a:cubicBezTo>
                  <a:cubicBezTo>
                    <a:pt x="186326" y="548389"/>
                    <a:pt x="187850" y="552453"/>
                    <a:pt x="188612" y="556517"/>
                  </a:cubicBezTo>
                  <a:cubicBezTo>
                    <a:pt x="176420" y="564581"/>
                    <a:pt x="166704" y="560517"/>
                    <a:pt x="159275" y="548834"/>
                  </a:cubicBezTo>
                  <a:cubicBezTo>
                    <a:pt x="152226" y="537657"/>
                    <a:pt x="146257" y="521401"/>
                    <a:pt x="130700" y="530799"/>
                  </a:cubicBezTo>
                  <a:cubicBezTo>
                    <a:pt x="114253" y="540642"/>
                    <a:pt x="115841" y="557533"/>
                    <a:pt x="124350" y="573598"/>
                  </a:cubicBezTo>
                  <a:cubicBezTo>
                    <a:pt x="126953" y="578552"/>
                    <a:pt x="127715" y="583759"/>
                    <a:pt x="127779" y="589283"/>
                  </a:cubicBezTo>
                  <a:cubicBezTo>
                    <a:pt x="113745" y="604333"/>
                    <a:pt x="110570" y="639512"/>
                    <a:pt x="83202" y="629542"/>
                  </a:cubicBezTo>
                  <a:cubicBezTo>
                    <a:pt x="51706" y="618112"/>
                    <a:pt x="66374" y="588203"/>
                    <a:pt x="68978" y="563184"/>
                  </a:cubicBezTo>
                  <a:cubicBezTo>
                    <a:pt x="71454" y="539308"/>
                    <a:pt x="66120" y="514607"/>
                    <a:pt x="74439" y="491048"/>
                  </a:cubicBezTo>
                  <a:cubicBezTo>
                    <a:pt x="93107" y="466156"/>
                    <a:pt x="72534" y="455361"/>
                    <a:pt x="59199" y="44196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8" name="Полилиния: фигура 497">
              <a:extLst>
                <a:ext uri="{FF2B5EF4-FFF2-40B4-BE49-F238E27FC236}">
                  <a16:creationId xmlns="" xmlns:a16="http://schemas.microsoft.com/office/drawing/2014/main" id="{D3A73E76-9FFC-4B75-A5F8-D379F68EA49C}"/>
                </a:ext>
              </a:extLst>
            </p:cNvPr>
            <p:cNvSpPr/>
            <p:nvPr/>
          </p:nvSpPr>
          <p:spPr>
            <a:xfrm>
              <a:off x="1502219" y="3570269"/>
              <a:ext cx="223814" cy="273614"/>
            </a:xfrm>
            <a:custGeom>
              <a:avLst/>
              <a:gdLst>
                <a:gd name="connsiteX0" fmla="*/ 167704 w 223814"/>
                <a:gd name="connsiteY0" fmla="*/ 145832 h 273614"/>
                <a:gd name="connsiteX1" fmla="*/ 133223 w 223814"/>
                <a:gd name="connsiteY1" fmla="*/ 162787 h 273614"/>
                <a:gd name="connsiteX2" fmla="*/ 113728 w 223814"/>
                <a:gd name="connsiteY2" fmla="*/ 188758 h 273614"/>
                <a:gd name="connsiteX3" fmla="*/ 139129 w 223814"/>
                <a:gd name="connsiteY3" fmla="*/ 198791 h 273614"/>
                <a:gd name="connsiteX4" fmla="*/ 163893 w 223814"/>
                <a:gd name="connsiteY4" fmla="*/ 216508 h 273614"/>
                <a:gd name="connsiteX5" fmla="*/ 156210 w 223814"/>
                <a:gd name="connsiteY5" fmla="*/ 265594 h 273614"/>
                <a:gd name="connsiteX6" fmla="*/ 116903 w 223814"/>
                <a:gd name="connsiteY6" fmla="*/ 268388 h 273614"/>
                <a:gd name="connsiteX7" fmla="*/ 104013 w 223814"/>
                <a:gd name="connsiteY7" fmla="*/ 249528 h 273614"/>
                <a:gd name="connsiteX8" fmla="*/ 22987 w 223814"/>
                <a:gd name="connsiteY8" fmla="*/ 194791 h 273614"/>
                <a:gd name="connsiteX9" fmla="*/ 0 w 223814"/>
                <a:gd name="connsiteY9" fmla="*/ 154087 h 273614"/>
                <a:gd name="connsiteX10" fmla="*/ 80327 w 223814"/>
                <a:gd name="connsiteY10" fmla="*/ 157199 h 273614"/>
                <a:gd name="connsiteX11" fmla="*/ 101092 w 223814"/>
                <a:gd name="connsiteY11" fmla="*/ 142530 h 273614"/>
                <a:gd name="connsiteX12" fmla="*/ 91186 w 223814"/>
                <a:gd name="connsiteY12" fmla="*/ 122464 h 273614"/>
                <a:gd name="connsiteX13" fmla="*/ 84963 w 223814"/>
                <a:gd name="connsiteY13" fmla="*/ 75728 h 273614"/>
                <a:gd name="connsiteX14" fmla="*/ 99377 w 223814"/>
                <a:gd name="connsiteY14" fmla="*/ 30262 h 273614"/>
                <a:gd name="connsiteX15" fmla="*/ 141097 w 223814"/>
                <a:gd name="connsiteY15" fmla="*/ 7846 h 273614"/>
                <a:gd name="connsiteX16" fmla="*/ 203517 w 223814"/>
                <a:gd name="connsiteY16" fmla="*/ 60361 h 273614"/>
                <a:gd name="connsiteX17" fmla="*/ 205740 w 223814"/>
                <a:gd name="connsiteY17" fmla="*/ 145896 h 273614"/>
                <a:gd name="connsiteX18" fmla="*/ 167640 w 223814"/>
                <a:gd name="connsiteY18" fmla="*/ 145896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3814" h="273614">
                  <a:moveTo>
                    <a:pt x="167704" y="145832"/>
                  </a:moveTo>
                  <a:cubicBezTo>
                    <a:pt x="156210" y="151484"/>
                    <a:pt x="144653" y="156945"/>
                    <a:pt x="133223" y="162787"/>
                  </a:cubicBezTo>
                  <a:cubicBezTo>
                    <a:pt x="122872" y="168121"/>
                    <a:pt x="110490" y="173836"/>
                    <a:pt x="113728" y="188758"/>
                  </a:cubicBezTo>
                  <a:cubicBezTo>
                    <a:pt x="116713" y="202665"/>
                    <a:pt x="129095" y="199998"/>
                    <a:pt x="139129" y="198791"/>
                  </a:cubicBezTo>
                  <a:cubicBezTo>
                    <a:pt x="152146" y="197204"/>
                    <a:pt x="162496" y="200951"/>
                    <a:pt x="163893" y="216508"/>
                  </a:cubicBezTo>
                  <a:cubicBezTo>
                    <a:pt x="165417" y="233399"/>
                    <a:pt x="172783" y="252386"/>
                    <a:pt x="156210" y="265594"/>
                  </a:cubicBezTo>
                  <a:cubicBezTo>
                    <a:pt x="144145" y="275246"/>
                    <a:pt x="130492" y="276198"/>
                    <a:pt x="116903" y="268388"/>
                  </a:cubicBezTo>
                  <a:cubicBezTo>
                    <a:pt x="109855" y="264324"/>
                    <a:pt x="105918" y="258101"/>
                    <a:pt x="104013" y="249528"/>
                  </a:cubicBezTo>
                  <a:cubicBezTo>
                    <a:pt x="92646" y="198093"/>
                    <a:pt x="71882" y="184250"/>
                    <a:pt x="22987" y="194791"/>
                  </a:cubicBezTo>
                  <a:cubicBezTo>
                    <a:pt x="19685" y="178345"/>
                    <a:pt x="8001" y="167422"/>
                    <a:pt x="0" y="154087"/>
                  </a:cubicBezTo>
                  <a:cubicBezTo>
                    <a:pt x="26670" y="158786"/>
                    <a:pt x="53467" y="160120"/>
                    <a:pt x="80327" y="157199"/>
                  </a:cubicBezTo>
                  <a:cubicBezTo>
                    <a:pt x="89217" y="156246"/>
                    <a:pt x="98425" y="153516"/>
                    <a:pt x="101092" y="142530"/>
                  </a:cubicBezTo>
                  <a:cubicBezTo>
                    <a:pt x="103314" y="133259"/>
                    <a:pt x="97980" y="126592"/>
                    <a:pt x="91186" y="122464"/>
                  </a:cubicBezTo>
                  <a:cubicBezTo>
                    <a:pt x="69977" y="109510"/>
                    <a:pt x="71183" y="93635"/>
                    <a:pt x="84963" y="75728"/>
                  </a:cubicBezTo>
                  <a:cubicBezTo>
                    <a:pt x="95186" y="62520"/>
                    <a:pt x="98234" y="46962"/>
                    <a:pt x="99377" y="30262"/>
                  </a:cubicBezTo>
                  <a:cubicBezTo>
                    <a:pt x="101600" y="-1425"/>
                    <a:pt x="119063" y="-7013"/>
                    <a:pt x="141097" y="7846"/>
                  </a:cubicBezTo>
                  <a:cubicBezTo>
                    <a:pt x="163385" y="22896"/>
                    <a:pt x="184595" y="40739"/>
                    <a:pt x="203517" y="60361"/>
                  </a:cubicBezTo>
                  <a:cubicBezTo>
                    <a:pt x="228917" y="86777"/>
                    <a:pt x="231394" y="116622"/>
                    <a:pt x="205740" y="145896"/>
                  </a:cubicBezTo>
                  <a:cubicBezTo>
                    <a:pt x="193040" y="166089"/>
                    <a:pt x="180340" y="149706"/>
                    <a:pt x="167640" y="14589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499" name="Полилиния: фигура 498">
              <a:extLst>
                <a:ext uri="{FF2B5EF4-FFF2-40B4-BE49-F238E27FC236}">
                  <a16:creationId xmlns="" xmlns:a16="http://schemas.microsoft.com/office/drawing/2014/main" id="{0C65CA3A-315C-4E9C-8DD3-B2CAC0CBBB17}"/>
                </a:ext>
              </a:extLst>
            </p:cNvPr>
            <p:cNvSpPr/>
            <p:nvPr/>
          </p:nvSpPr>
          <p:spPr>
            <a:xfrm>
              <a:off x="1985154" y="4321703"/>
              <a:ext cx="228971" cy="306532"/>
            </a:xfrm>
            <a:custGeom>
              <a:avLst/>
              <a:gdLst>
                <a:gd name="connsiteX0" fmla="*/ 27669 w 228971"/>
                <a:gd name="connsiteY0" fmla="*/ 106363 h 306532"/>
                <a:gd name="connsiteX1" fmla="*/ 20112 w 228971"/>
                <a:gd name="connsiteY1" fmla="*/ 98171 h 306532"/>
                <a:gd name="connsiteX2" fmla="*/ 6904 w 228971"/>
                <a:gd name="connsiteY2" fmla="*/ 23813 h 306532"/>
                <a:gd name="connsiteX3" fmla="*/ 12492 w 228971"/>
                <a:gd name="connsiteY3" fmla="*/ 0 h 306532"/>
                <a:gd name="connsiteX4" fmla="*/ 72627 w 228971"/>
                <a:gd name="connsiteY4" fmla="*/ 41466 h 306532"/>
                <a:gd name="connsiteX5" fmla="*/ 119172 w 228971"/>
                <a:gd name="connsiteY5" fmla="*/ 16383 h 306532"/>
                <a:gd name="connsiteX6" fmla="*/ 125078 w 228971"/>
                <a:gd name="connsiteY6" fmla="*/ 54229 h 306532"/>
                <a:gd name="connsiteX7" fmla="*/ 121395 w 228971"/>
                <a:gd name="connsiteY7" fmla="*/ 106109 h 306532"/>
                <a:gd name="connsiteX8" fmla="*/ 203056 w 228971"/>
                <a:gd name="connsiteY8" fmla="*/ 188278 h 306532"/>
                <a:gd name="connsiteX9" fmla="*/ 228583 w 228971"/>
                <a:gd name="connsiteY9" fmla="*/ 228093 h 306532"/>
                <a:gd name="connsiteX10" fmla="*/ 226678 w 228971"/>
                <a:gd name="connsiteY10" fmla="*/ 289307 h 306532"/>
                <a:gd name="connsiteX11" fmla="*/ 198611 w 228971"/>
                <a:gd name="connsiteY11" fmla="*/ 306516 h 306532"/>
                <a:gd name="connsiteX12" fmla="*/ 164257 w 228971"/>
                <a:gd name="connsiteY12" fmla="*/ 290260 h 306532"/>
                <a:gd name="connsiteX13" fmla="*/ 161527 w 228971"/>
                <a:gd name="connsiteY13" fmla="*/ 278195 h 306532"/>
                <a:gd name="connsiteX14" fmla="*/ 69579 w 228971"/>
                <a:gd name="connsiteY14" fmla="*/ 135002 h 306532"/>
                <a:gd name="connsiteX15" fmla="*/ 27732 w 228971"/>
                <a:gd name="connsiteY15" fmla="*/ 106553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8971" h="306532">
                  <a:moveTo>
                    <a:pt x="27669" y="106363"/>
                  </a:moveTo>
                  <a:cubicBezTo>
                    <a:pt x="25129" y="103633"/>
                    <a:pt x="22652" y="100902"/>
                    <a:pt x="20112" y="98171"/>
                  </a:cubicBezTo>
                  <a:cubicBezTo>
                    <a:pt x="32114" y="70041"/>
                    <a:pt x="32304" y="45212"/>
                    <a:pt x="6904" y="23813"/>
                  </a:cubicBezTo>
                  <a:cubicBezTo>
                    <a:pt x="1062" y="18859"/>
                    <a:pt x="-7447" y="2984"/>
                    <a:pt x="12492" y="0"/>
                  </a:cubicBezTo>
                  <a:cubicBezTo>
                    <a:pt x="27161" y="22733"/>
                    <a:pt x="51354" y="30036"/>
                    <a:pt x="72627" y="41466"/>
                  </a:cubicBezTo>
                  <a:cubicBezTo>
                    <a:pt x="96566" y="54293"/>
                    <a:pt x="114854" y="48768"/>
                    <a:pt x="119172" y="16383"/>
                  </a:cubicBezTo>
                  <a:cubicBezTo>
                    <a:pt x="131110" y="27305"/>
                    <a:pt x="137651" y="40386"/>
                    <a:pt x="125078" y="54229"/>
                  </a:cubicBezTo>
                  <a:cubicBezTo>
                    <a:pt x="109711" y="71184"/>
                    <a:pt x="111870" y="90171"/>
                    <a:pt x="121395" y="106109"/>
                  </a:cubicBezTo>
                  <a:cubicBezTo>
                    <a:pt x="141969" y="140463"/>
                    <a:pt x="161082" y="177928"/>
                    <a:pt x="203056" y="188278"/>
                  </a:cubicBezTo>
                  <a:cubicBezTo>
                    <a:pt x="223058" y="193104"/>
                    <a:pt x="227757" y="208916"/>
                    <a:pt x="228583" y="228093"/>
                  </a:cubicBezTo>
                  <a:cubicBezTo>
                    <a:pt x="229472" y="248540"/>
                    <a:pt x="228837" y="268924"/>
                    <a:pt x="226678" y="289307"/>
                  </a:cubicBezTo>
                  <a:cubicBezTo>
                    <a:pt x="221979" y="303785"/>
                    <a:pt x="210866" y="306262"/>
                    <a:pt x="198611" y="306516"/>
                  </a:cubicBezTo>
                  <a:cubicBezTo>
                    <a:pt x="184768" y="306834"/>
                    <a:pt x="172766" y="302769"/>
                    <a:pt x="164257" y="290260"/>
                  </a:cubicBezTo>
                  <a:cubicBezTo>
                    <a:pt x="162543" y="286450"/>
                    <a:pt x="161654" y="282386"/>
                    <a:pt x="161527" y="278195"/>
                  </a:cubicBezTo>
                  <a:cubicBezTo>
                    <a:pt x="149970" y="216346"/>
                    <a:pt x="127427" y="161862"/>
                    <a:pt x="69579" y="135002"/>
                  </a:cubicBezTo>
                  <a:cubicBezTo>
                    <a:pt x="53767" y="127699"/>
                    <a:pt x="41131" y="116904"/>
                    <a:pt x="27732" y="10655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0" name="Полилиния: фигура 499">
              <a:extLst>
                <a:ext uri="{FF2B5EF4-FFF2-40B4-BE49-F238E27FC236}">
                  <a16:creationId xmlns="" xmlns:a16="http://schemas.microsoft.com/office/drawing/2014/main" id="{A2D796CE-0F59-4F38-83E1-46C3FFC0D728}"/>
                </a:ext>
              </a:extLst>
            </p:cNvPr>
            <p:cNvSpPr/>
            <p:nvPr/>
          </p:nvSpPr>
          <p:spPr>
            <a:xfrm>
              <a:off x="1668261" y="3711460"/>
              <a:ext cx="85481" cy="85568"/>
            </a:xfrm>
            <a:custGeom>
              <a:avLst/>
              <a:gdLst>
                <a:gd name="connsiteX0" fmla="*/ 1661 w 85481"/>
                <a:gd name="connsiteY0" fmla="*/ 4641 h 85568"/>
                <a:gd name="connsiteX1" fmla="*/ 39761 w 85481"/>
                <a:gd name="connsiteY1" fmla="*/ 4641 h 85568"/>
                <a:gd name="connsiteX2" fmla="*/ 85481 w 85481"/>
                <a:gd name="connsiteY2" fmla="*/ 53663 h 85568"/>
                <a:gd name="connsiteX3" fmla="*/ 62621 w 85481"/>
                <a:gd name="connsiteY3" fmla="*/ 85413 h 85568"/>
                <a:gd name="connsiteX4" fmla="*/ 45984 w 85481"/>
                <a:gd name="connsiteY4" fmla="*/ 63633 h 85568"/>
                <a:gd name="connsiteX5" fmla="*/ 32268 w 85481"/>
                <a:gd name="connsiteY5" fmla="*/ 53218 h 85568"/>
                <a:gd name="connsiteX6" fmla="*/ 1725 w 85481"/>
                <a:gd name="connsiteY6" fmla="*/ 4641 h 85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481" h="85568">
                  <a:moveTo>
                    <a:pt x="1661" y="4641"/>
                  </a:moveTo>
                  <a:cubicBezTo>
                    <a:pt x="14361" y="-4313"/>
                    <a:pt x="27061" y="1974"/>
                    <a:pt x="39761" y="4641"/>
                  </a:cubicBezTo>
                  <a:cubicBezTo>
                    <a:pt x="56081" y="19817"/>
                    <a:pt x="73734" y="33533"/>
                    <a:pt x="85481" y="53663"/>
                  </a:cubicBezTo>
                  <a:cubicBezTo>
                    <a:pt x="83894" y="69284"/>
                    <a:pt x="79512" y="83381"/>
                    <a:pt x="62621" y="85413"/>
                  </a:cubicBezTo>
                  <a:cubicBezTo>
                    <a:pt x="48080" y="87191"/>
                    <a:pt x="48905" y="73285"/>
                    <a:pt x="45984" y="63633"/>
                  </a:cubicBezTo>
                  <a:cubicBezTo>
                    <a:pt x="43825" y="56584"/>
                    <a:pt x="39634" y="52075"/>
                    <a:pt x="32268" y="53218"/>
                  </a:cubicBezTo>
                  <a:cubicBezTo>
                    <a:pt x="-9324" y="59759"/>
                    <a:pt x="836" y="28835"/>
                    <a:pt x="1725" y="46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1" name="Полилиния: фигура 500">
              <a:extLst>
                <a:ext uri="{FF2B5EF4-FFF2-40B4-BE49-F238E27FC236}">
                  <a16:creationId xmlns="" xmlns:a16="http://schemas.microsoft.com/office/drawing/2014/main" id="{80B53C2D-1318-4269-9603-355B706E9804}"/>
                </a:ext>
              </a:extLst>
            </p:cNvPr>
            <p:cNvSpPr/>
            <p:nvPr/>
          </p:nvSpPr>
          <p:spPr>
            <a:xfrm>
              <a:off x="1978133" y="4289001"/>
              <a:ext cx="48338" cy="130937"/>
            </a:xfrm>
            <a:custGeom>
              <a:avLst/>
              <a:gdLst>
                <a:gd name="connsiteX0" fmla="*/ 19513 w 48338"/>
                <a:gd name="connsiteY0" fmla="*/ 32703 h 130937"/>
                <a:gd name="connsiteX1" fmla="*/ 27197 w 48338"/>
                <a:gd name="connsiteY1" fmla="*/ 60833 h 130937"/>
                <a:gd name="connsiteX2" fmla="*/ 27134 w 48338"/>
                <a:gd name="connsiteY2" fmla="*/ 130938 h 130937"/>
                <a:gd name="connsiteX3" fmla="*/ 6242 w 48338"/>
                <a:gd name="connsiteY3" fmla="*/ 52007 h 130937"/>
                <a:gd name="connsiteX4" fmla="*/ 11830 w 48338"/>
                <a:gd name="connsiteY4" fmla="*/ 0 h 130937"/>
                <a:gd name="connsiteX5" fmla="*/ 19513 w 48338"/>
                <a:gd name="connsiteY5" fmla="*/ 32703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338" h="130937">
                  <a:moveTo>
                    <a:pt x="19513" y="32703"/>
                  </a:moveTo>
                  <a:cubicBezTo>
                    <a:pt x="14053" y="44577"/>
                    <a:pt x="19132" y="54166"/>
                    <a:pt x="27197" y="60833"/>
                  </a:cubicBezTo>
                  <a:cubicBezTo>
                    <a:pt x="56090" y="84646"/>
                    <a:pt x="54693" y="107570"/>
                    <a:pt x="27134" y="130938"/>
                  </a:cubicBezTo>
                  <a:cubicBezTo>
                    <a:pt x="23133" y="103760"/>
                    <a:pt x="20466" y="76836"/>
                    <a:pt x="6242" y="52007"/>
                  </a:cubicBezTo>
                  <a:cubicBezTo>
                    <a:pt x="-2902" y="36005"/>
                    <a:pt x="-2775" y="15748"/>
                    <a:pt x="11830" y="0"/>
                  </a:cubicBezTo>
                  <a:cubicBezTo>
                    <a:pt x="14370" y="10922"/>
                    <a:pt x="16910" y="21844"/>
                    <a:pt x="19513" y="32703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2" name="Полилиния: фигура 501">
              <a:extLst>
                <a:ext uri="{FF2B5EF4-FFF2-40B4-BE49-F238E27FC236}">
                  <a16:creationId xmlns="" xmlns:a16="http://schemas.microsoft.com/office/drawing/2014/main" id="{198DCA94-86DE-4DD0-9ECA-C40DB150D2DD}"/>
                </a:ext>
              </a:extLst>
            </p:cNvPr>
            <p:cNvSpPr/>
            <p:nvPr/>
          </p:nvSpPr>
          <p:spPr>
            <a:xfrm>
              <a:off x="2088514" y="1633291"/>
              <a:ext cx="513471" cy="697471"/>
            </a:xfrm>
            <a:custGeom>
              <a:avLst/>
              <a:gdLst>
                <a:gd name="connsiteX0" fmla="*/ 426783 w 513471"/>
                <a:gd name="connsiteY0" fmla="*/ 675453 h 697471"/>
                <a:gd name="connsiteX1" fmla="*/ 369252 w 513471"/>
                <a:gd name="connsiteY1" fmla="*/ 637035 h 697471"/>
                <a:gd name="connsiteX2" fmla="*/ 266827 w 513471"/>
                <a:gd name="connsiteY2" fmla="*/ 626304 h 697471"/>
                <a:gd name="connsiteX3" fmla="*/ 247777 w 513471"/>
                <a:gd name="connsiteY3" fmla="*/ 582996 h 697471"/>
                <a:gd name="connsiteX4" fmla="*/ 241300 w 513471"/>
                <a:gd name="connsiteY4" fmla="*/ 534482 h 697471"/>
                <a:gd name="connsiteX5" fmla="*/ 210376 w 513471"/>
                <a:gd name="connsiteY5" fmla="*/ 510225 h 697471"/>
                <a:gd name="connsiteX6" fmla="*/ 184277 w 513471"/>
                <a:gd name="connsiteY6" fmla="*/ 519433 h 697471"/>
                <a:gd name="connsiteX7" fmla="*/ 182880 w 513471"/>
                <a:gd name="connsiteY7" fmla="*/ 495366 h 697471"/>
                <a:gd name="connsiteX8" fmla="*/ 182943 w 513471"/>
                <a:gd name="connsiteY8" fmla="*/ 454472 h 697471"/>
                <a:gd name="connsiteX9" fmla="*/ 175324 w 513471"/>
                <a:gd name="connsiteY9" fmla="*/ 413578 h 697471"/>
                <a:gd name="connsiteX10" fmla="*/ 167704 w 513471"/>
                <a:gd name="connsiteY10" fmla="*/ 372620 h 697471"/>
                <a:gd name="connsiteX11" fmla="*/ 135128 w 513471"/>
                <a:gd name="connsiteY11" fmla="*/ 302452 h 697471"/>
                <a:gd name="connsiteX12" fmla="*/ 114300 w 513471"/>
                <a:gd name="connsiteY12" fmla="*/ 282576 h 697471"/>
                <a:gd name="connsiteX13" fmla="*/ 106680 w 513471"/>
                <a:gd name="connsiteY13" fmla="*/ 282576 h 697471"/>
                <a:gd name="connsiteX14" fmla="*/ 89662 w 513471"/>
                <a:gd name="connsiteY14" fmla="*/ 278893 h 697471"/>
                <a:gd name="connsiteX15" fmla="*/ 38164 w 513471"/>
                <a:gd name="connsiteY15" fmla="*/ 266193 h 697471"/>
                <a:gd name="connsiteX16" fmla="*/ 38164 w 513471"/>
                <a:gd name="connsiteY16" fmla="*/ 266193 h 697471"/>
                <a:gd name="connsiteX17" fmla="*/ 0 w 513471"/>
                <a:gd name="connsiteY17" fmla="*/ 20765 h 697471"/>
                <a:gd name="connsiteX18" fmla="*/ 25273 w 513471"/>
                <a:gd name="connsiteY18" fmla="*/ 0 h 697471"/>
                <a:gd name="connsiteX19" fmla="*/ 91885 w 513471"/>
                <a:gd name="connsiteY19" fmla="*/ 43371 h 697471"/>
                <a:gd name="connsiteX20" fmla="*/ 95885 w 513471"/>
                <a:gd name="connsiteY20" fmla="*/ 85217 h 697471"/>
                <a:gd name="connsiteX21" fmla="*/ 94679 w 513471"/>
                <a:gd name="connsiteY21" fmla="*/ 189485 h 697471"/>
                <a:gd name="connsiteX22" fmla="*/ 133795 w 513471"/>
                <a:gd name="connsiteY22" fmla="*/ 211710 h 697471"/>
                <a:gd name="connsiteX23" fmla="*/ 206375 w 513471"/>
                <a:gd name="connsiteY23" fmla="*/ 175896 h 697471"/>
                <a:gd name="connsiteX24" fmla="*/ 249873 w 513471"/>
                <a:gd name="connsiteY24" fmla="*/ 182246 h 697471"/>
                <a:gd name="connsiteX25" fmla="*/ 237935 w 513471"/>
                <a:gd name="connsiteY25" fmla="*/ 227776 h 697471"/>
                <a:gd name="connsiteX26" fmla="*/ 236601 w 513471"/>
                <a:gd name="connsiteY26" fmla="*/ 280481 h 697471"/>
                <a:gd name="connsiteX27" fmla="*/ 309372 w 513471"/>
                <a:gd name="connsiteY27" fmla="*/ 440311 h 697471"/>
                <a:gd name="connsiteX28" fmla="*/ 348488 w 513471"/>
                <a:gd name="connsiteY28" fmla="*/ 489270 h 697471"/>
                <a:gd name="connsiteX29" fmla="*/ 507810 w 513471"/>
                <a:gd name="connsiteY29" fmla="*/ 634114 h 697471"/>
                <a:gd name="connsiteX30" fmla="*/ 503873 w 513471"/>
                <a:gd name="connsiteY30" fmla="*/ 687835 h 697471"/>
                <a:gd name="connsiteX31" fmla="*/ 454406 w 513471"/>
                <a:gd name="connsiteY31" fmla="*/ 688280 h 697471"/>
                <a:gd name="connsiteX32" fmla="*/ 426720 w 513471"/>
                <a:gd name="connsiteY32" fmla="*/ 675262 h 697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3471" h="697471">
                  <a:moveTo>
                    <a:pt x="426783" y="675453"/>
                  </a:moveTo>
                  <a:cubicBezTo>
                    <a:pt x="407607" y="662689"/>
                    <a:pt x="388112" y="650307"/>
                    <a:pt x="369252" y="637035"/>
                  </a:cubicBezTo>
                  <a:cubicBezTo>
                    <a:pt x="336741" y="614239"/>
                    <a:pt x="303213" y="605285"/>
                    <a:pt x="266827" y="626304"/>
                  </a:cubicBezTo>
                  <a:cubicBezTo>
                    <a:pt x="244983" y="619699"/>
                    <a:pt x="232156" y="607063"/>
                    <a:pt x="247777" y="582996"/>
                  </a:cubicBezTo>
                  <a:cubicBezTo>
                    <a:pt x="260477" y="563311"/>
                    <a:pt x="246253" y="550103"/>
                    <a:pt x="241300" y="534482"/>
                  </a:cubicBezTo>
                  <a:cubicBezTo>
                    <a:pt x="234315" y="521528"/>
                    <a:pt x="238570" y="492381"/>
                    <a:pt x="210376" y="510225"/>
                  </a:cubicBezTo>
                  <a:cubicBezTo>
                    <a:pt x="201930" y="514861"/>
                    <a:pt x="194374" y="526100"/>
                    <a:pt x="184277" y="519433"/>
                  </a:cubicBezTo>
                  <a:cubicBezTo>
                    <a:pt x="175958" y="513908"/>
                    <a:pt x="177610" y="503811"/>
                    <a:pt x="182880" y="495366"/>
                  </a:cubicBezTo>
                  <a:cubicBezTo>
                    <a:pt x="182880" y="481713"/>
                    <a:pt x="182943" y="468124"/>
                    <a:pt x="182943" y="454472"/>
                  </a:cubicBezTo>
                  <a:cubicBezTo>
                    <a:pt x="171196" y="442851"/>
                    <a:pt x="161290" y="430786"/>
                    <a:pt x="175324" y="413578"/>
                  </a:cubicBezTo>
                  <a:cubicBezTo>
                    <a:pt x="172783" y="399925"/>
                    <a:pt x="170243" y="386272"/>
                    <a:pt x="167704" y="372620"/>
                  </a:cubicBezTo>
                  <a:cubicBezTo>
                    <a:pt x="155194" y="350204"/>
                    <a:pt x="133985" y="332742"/>
                    <a:pt x="135128" y="302452"/>
                  </a:cubicBezTo>
                  <a:cubicBezTo>
                    <a:pt x="135699" y="288990"/>
                    <a:pt x="121158" y="289498"/>
                    <a:pt x="114300" y="282576"/>
                  </a:cubicBezTo>
                  <a:cubicBezTo>
                    <a:pt x="111760" y="282576"/>
                    <a:pt x="109220" y="282576"/>
                    <a:pt x="106680" y="282576"/>
                  </a:cubicBezTo>
                  <a:cubicBezTo>
                    <a:pt x="101664" y="277750"/>
                    <a:pt x="94615" y="274385"/>
                    <a:pt x="89662" y="278893"/>
                  </a:cubicBezTo>
                  <a:cubicBezTo>
                    <a:pt x="66612" y="300103"/>
                    <a:pt x="52070" y="285434"/>
                    <a:pt x="38164" y="266193"/>
                  </a:cubicBezTo>
                  <a:lnTo>
                    <a:pt x="38164" y="266193"/>
                  </a:lnTo>
                  <a:cubicBezTo>
                    <a:pt x="25464" y="184341"/>
                    <a:pt x="12700" y="102553"/>
                    <a:pt x="0" y="20765"/>
                  </a:cubicBezTo>
                  <a:cubicBezTo>
                    <a:pt x="4318" y="8128"/>
                    <a:pt x="15240" y="4699"/>
                    <a:pt x="25273" y="0"/>
                  </a:cubicBezTo>
                  <a:cubicBezTo>
                    <a:pt x="54610" y="1651"/>
                    <a:pt x="71818" y="25654"/>
                    <a:pt x="91885" y="43371"/>
                  </a:cubicBezTo>
                  <a:cubicBezTo>
                    <a:pt x="103823" y="53912"/>
                    <a:pt x="102680" y="71565"/>
                    <a:pt x="95885" y="85217"/>
                  </a:cubicBezTo>
                  <a:cubicBezTo>
                    <a:pt x="78613" y="120079"/>
                    <a:pt x="92964" y="154941"/>
                    <a:pt x="94679" y="189485"/>
                  </a:cubicBezTo>
                  <a:cubicBezTo>
                    <a:pt x="95885" y="213996"/>
                    <a:pt x="113348" y="220410"/>
                    <a:pt x="133795" y="211710"/>
                  </a:cubicBezTo>
                  <a:cubicBezTo>
                    <a:pt x="158560" y="201169"/>
                    <a:pt x="182880" y="189358"/>
                    <a:pt x="206375" y="175896"/>
                  </a:cubicBezTo>
                  <a:cubicBezTo>
                    <a:pt x="223202" y="166244"/>
                    <a:pt x="238506" y="164148"/>
                    <a:pt x="249873" y="182246"/>
                  </a:cubicBezTo>
                  <a:cubicBezTo>
                    <a:pt x="261557" y="200915"/>
                    <a:pt x="252921" y="217997"/>
                    <a:pt x="237935" y="227776"/>
                  </a:cubicBezTo>
                  <a:cubicBezTo>
                    <a:pt x="209296" y="246508"/>
                    <a:pt x="218758" y="255271"/>
                    <a:pt x="236601" y="280481"/>
                  </a:cubicBezTo>
                  <a:cubicBezTo>
                    <a:pt x="269748" y="327281"/>
                    <a:pt x="316294" y="369762"/>
                    <a:pt x="309372" y="440311"/>
                  </a:cubicBezTo>
                  <a:cubicBezTo>
                    <a:pt x="306896" y="465457"/>
                    <a:pt x="324231" y="476252"/>
                    <a:pt x="348488" y="489270"/>
                  </a:cubicBezTo>
                  <a:cubicBezTo>
                    <a:pt x="411099" y="522862"/>
                    <a:pt x="483171" y="550230"/>
                    <a:pt x="507810" y="634114"/>
                  </a:cubicBezTo>
                  <a:cubicBezTo>
                    <a:pt x="513271" y="652656"/>
                    <a:pt x="518732" y="673103"/>
                    <a:pt x="503873" y="687835"/>
                  </a:cubicBezTo>
                  <a:cubicBezTo>
                    <a:pt x="489395" y="702250"/>
                    <a:pt x="471297" y="698884"/>
                    <a:pt x="454406" y="688280"/>
                  </a:cubicBezTo>
                  <a:cubicBezTo>
                    <a:pt x="445707" y="682882"/>
                    <a:pt x="434785" y="682565"/>
                    <a:pt x="426720" y="6752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3" name="Полилиния: фигура 502">
              <a:extLst>
                <a:ext uri="{FF2B5EF4-FFF2-40B4-BE49-F238E27FC236}">
                  <a16:creationId xmlns="" xmlns:a16="http://schemas.microsoft.com/office/drawing/2014/main" id="{A5F46716-7E05-4512-90CF-709A5CCEADF2}"/>
                </a:ext>
              </a:extLst>
            </p:cNvPr>
            <p:cNvSpPr/>
            <p:nvPr/>
          </p:nvSpPr>
          <p:spPr>
            <a:xfrm>
              <a:off x="2078199" y="1941805"/>
              <a:ext cx="131219" cy="183490"/>
            </a:xfrm>
            <a:custGeom>
              <a:avLst/>
              <a:gdLst>
                <a:gd name="connsiteX0" fmla="*/ 131220 w 131219"/>
                <a:gd name="connsiteY0" fmla="*/ 163548 h 183490"/>
                <a:gd name="connsiteX1" fmla="*/ 98708 w 131219"/>
                <a:gd name="connsiteY1" fmla="*/ 178280 h 183490"/>
                <a:gd name="connsiteX2" fmla="*/ 47590 w 131219"/>
                <a:gd name="connsiteY2" fmla="*/ 169009 h 183490"/>
                <a:gd name="connsiteX3" fmla="*/ 30064 w 131219"/>
                <a:gd name="connsiteY3" fmla="*/ 153896 h 183490"/>
                <a:gd name="connsiteX4" fmla="*/ 1553 w 131219"/>
                <a:gd name="connsiteY4" fmla="*/ 25307 h 183490"/>
                <a:gd name="connsiteX5" fmla="*/ 16412 w 131219"/>
                <a:gd name="connsiteY5" fmla="*/ 860 h 183490"/>
                <a:gd name="connsiteX6" fmla="*/ 76546 w 131219"/>
                <a:gd name="connsiteY6" fmla="*/ 29498 h 183490"/>
                <a:gd name="connsiteX7" fmla="*/ 78578 w 131219"/>
                <a:gd name="connsiteY7" fmla="*/ 55978 h 183490"/>
                <a:gd name="connsiteX8" fmla="*/ 121441 w 131219"/>
                <a:gd name="connsiteY8" fmla="*/ 147038 h 183490"/>
                <a:gd name="connsiteX9" fmla="*/ 131156 w 131219"/>
                <a:gd name="connsiteY9" fmla="*/ 163548 h 18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219" h="183490">
                  <a:moveTo>
                    <a:pt x="131220" y="163548"/>
                  </a:moveTo>
                  <a:cubicBezTo>
                    <a:pt x="128108" y="185836"/>
                    <a:pt x="115472" y="187360"/>
                    <a:pt x="98708" y="178280"/>
                  </a:cubicBezTo>
                  <a:cubicBezTo>
                    <a:pt x="82642" y="169517"/>
                    <a:pt x="69180" y="152435"/>
                    <a:pt x="47590" y="169009"/>
                  </a:cubicBezTo>
                  <a:cubicBezTo>
                    <a:pt x="38256" y="176184"/>
                    <a:pt x="33176" y="162722"/>
                    <a:pt x="30064" y="153896"/>
                  </a:cubicBezTo>
                  <a:cubicBezTo>
                    <a:pt x="15523" y="112493"/>
                    <a:pt x="26508" y="64805"/>
                    <a:pt x="1553" y="25307"/>
                  </a:cubicBezTo>
                  <a:cubicBezTo>
                    <a:pt x="-3972" y="16544"/>
                    <a:pt x="6252" y="3146"/>
                    <a:pt x="16412" y="860"/>
                  </a:cubicBezTo>
                  <a:cubicBezTo>
                    <a:pt x="42002" y="-4919"/>
                    <a:pt x="56417" y="19973"/>
                    <a:pt x="76546" y="29498"/>
                  </a:cubicBezTo>
                  <a:cubicBezTo>
                    <a:pt x="91913" y="36801"/>
                    <a:pt x="80610" y="46199"/>
                    <a:pt x="78578" y="55978"/>
                  </a:cubicBezTo>
                  <a:cubicBezTo>
                    <a:pt x="70260" y="95094"/>
                    <a:pt x="87087" y="130400"/>
                    <a:pt x="121441" y="147038"/>
                  </a:cubicBezTo>
                  <a:cubicBezTo>
                    <a:pt x="128299" y="150340"/>
                    <a:pt x="130839" y="155102"/>
                    <a:pt x="131156" y="16354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4" name="Полилиния: фигура 503">
              <a:extLst>
                <a:ext uri="{FF2B5EF4-FFF2-40B4-BE49-F238E27FC236}">
                  <a16:creationId xmlns="" xmlns:a16="http://schemas.microsoft.com/office/drawing/2014/main" id="{B888B73F-0FF3-4B82-BEBE-77260A2757DA}"/>
                </a:ext>
              </a:extLst>
            </p:cNvPr>
            <p:cNvSpPr/>
            <p:nvPr/>
          </p:nvSpPr>
          <p:spPr>
            <a:xfrm>
              <a:off x="2242346" y="2117748"/>
              <a:ext cx="120782" cy="174612"/>
            </a:xfrm>
            <a:custGeom>
              <a:avLst/>
              <a:gdLst>
                <a:gd name="connsiteX0" fmla="*/ 29049 w 120782"/>
                <a:gd name="connsiteY0" fmla="*/ 10909 h 174612"/>
                <a:gd name="connsiteX1" fmla="*/ 33303 w 120782"/>
                <a:gd name="connsiteY1" fmla="*/ 19735 h 174612"/>
                <a:gd name="connsiteX2" fmla="*/ 36796 w 120782"/>
                <a:gd name="connsiteY2" fmla="*/ 2781 h 174612"/>
                <a:gd name="connsiteX3" fmla="*/ 63846 w 120782"/>
                <a:gd name="connsiteY3" fmla="*/ 19164 h 174612"/>
                <a:gd name="connsiteX4" fmla="*/ 105376 w 120782"/>
                <a:gd name="connsiteY4" fmla="*/ 43675 h 174612"/>
                <a:gd name="connsiteX5" fmla="*/ 105249 w 120782"/>
                <a:gd name="connsiteY5" fmla="*/ 121526 h 174612"/>
                <a:gd name="connsiteX6" fmla="*/ 112996 w 120782"/>
                <a:gd name="connsiteY6" fmla="*/ 141910 h 174612"/>
                <a:gd name="connsiteX7" fmla="*/ 51210 w 120782"/>
                <a:gd name="connsiteY7" fmla="*/ 127495 h 174612"/>
                <a:gd name="connsiteX8" fmla="*/ 29683 w 120782"/>
                <a:gd name="connsiteY8" fmla="*/ 136004 h 174612"/>
                <a:gd name="connsiteX9" fmla="*/ 13936 w 120782"/>
                <a:gd name="connsiteY9" fmla="*/ 174613 h 174612"/>
                <a:gd name="connsiteX10" fmla="*/ 1934 w 120782"/>
                <a:gd name="connsiteY10" fmla="*/ 71298 h 174612"/>
                <a:gd name="connsiteX11" fmla="*/ 29049 w 120782"/>
                <a:gd name="connsiteY11" fmla="*/ 10972 h 17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0782" h="174612">
                  <a:moveTo>
                    <a:pt x="29049" y="10909"/>
                  </a:moveTo>
                  <a:cubicBezTo>
                    <a:pt x="30446" y="13830"/>
                    <a:pt x="31906" y="16814"/>
                    <a:pt x="33303" y="19735"/>
                  </a:cubicBezTo>
                  <a:cubicBezTo>
                    <a:pt x="34446" y="14084"/>
                    <a:pt x="35652" y="8432"/>
                    <a:pt x="36796" y="2781"/>
                  </a:cubicBezTo>
                  <a:cubicBezTo>
                    <a:pt x="53115" y="-5792"/>
                    <a:pt x="58513" y="7099"/>
                    <a:pt x="63846" y="19164"/>
                  </a:cubicBezTo>
                  <a:cubicBezTo>
                    <a:pt x="72292" y="38214"/>
                    <a:pt x="86326" y="45770"/>
                    <a:pt x="105376" y="43675"/>
                  </a:cubicBezTo>
                  <a:cubicBezTo>
                    <a:pt x="114646" y="69520"/>
                    <a:pt x="134903" y="94793"/>
                    <a:pt x="105249" y="121526"/>
                  </a:cubicBezTo>
                  <a:cubicBezTo>
                    <a:pt x="99851" y="126416"/>
                    <a:pt x="108360" y="135750"/>
                    <a:pt x="112996" y="141910"/>
                  </a:cubicBezTo>
                  <a:cubicBezTo>
                    <a:pt x="90707" y="145783"/>
                    <a:pt x="68863" y="152261"/>
                    <a:pt x="51210" y="127495"/>
                  </a:cubicBezTo>
                  <a:cubicBezTo>
                    <a:pt x="40986" y="113144"/>
                    <a:pt x="31335" y="118224"/>
                    <a:pt x="29683" y="136004"/>
                  </a:cubicBezTo>
                  <a:cubicBezTo>
                    <a:pt x="28286" y="150864"/>
                    <a:pt x="28731" y="166230"/>
                    <a:pt x="13936" y="174613"/>
                  </a:cubicBezTo>
                  <a:cubicBezTo>
                    <a:pt x="11523" y="140132"/>
                    <a:pt x="17111" y="105905"/>
                    <a:pt x="1934" y="71298"/>
                  </a:cubicBezTo>
                  <a:cubicBezTo>
                    <a:pt x="-7591" y="49454"/>
                    <a:pt x="20730" y="31991"/>
                    <a:pt x="29049" y="1097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5" name="Полилиния: фигура 504">
              <a:extLst>
                <a:ext uri="{FF2B5EF4-FFF2-40B4-BE49-F238E27FC236}">
                  <a16:creationId xmlns="" xmlns:a16="http://schemas.microsoft.com/office/drawing/2014/main" id="{3E53580C-1955-4901-9863-B9CD8EFB695A}"/>
                </a:ext>
              </a:extLst>
            </p:cNvPr>
            <p:cNvSpPr/>
            <p:nvPr/>
          </p:nvSpPr>
          <p:spPr>
            <a:xfrm>
              <a:off x="1639640" y="2007474"/>
              <a:ext cx="87147" cy="182181"/>
            </a:xfrm>
            <a:custGeom>
              <a:avLst/>
              <a:gdLst>
                <a:gd name="connsiteX0" fmla="*/ 52825 w 87147"/>
                <a:gd name="connsiteY0" fmla="*/ 170269 h 182181"/>
                <a:gd name="connsiteX1" fmla="*/ 14788 w 87147"/>
                <a:gd name="connsiteY1" fmla="*/ 178524 h 182181"/>
                <a:gd name="connsiteX2" fmla="*/ 3168 w 87147"/>
                <a:gd name="connsiteY2" fmla="*/ 135725 h 182181"/>
                <a:gd name="connsiteX3" fmla="*/ 42411 w 87147"/>
                <a:gd name="connsiteY3" fmla="*/ 10375 h 182181"/>
                <a:gd name="connsiteX4" fmla="*/ 82924 w 87147"/>
                <a:gd name="connsiteY4" fmla="*/ 9423 h 182181"/>
                <a:gd name="connsiteX5" fmla="*/ 71367 w 87147"/>
                <a:gd name="connsiteY5" fmla="*/ 42570 h 182181"/>
                <a:gd name="connsiteX6" fmla="*/ 52952 w 87147"/>
                <a:gd name="connsiteY6" fmla="*/ 117564 h 182181"/>
                <a:gd name="connsiteX7" fmla="*/ 52825 w 87147"/>
                <a:gd name="connsiteY7" fmla="*/ 170269 h 182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147" h="182181">
                  <a:moveTo>
                    <a:pt x="52825" y="170269"/>
                  </a:moveTo>
                  <a:cubicBezTo>
                    <a:pt x="40315" y="174016"/>
                    <a:pt x="29965" y="189001"/>
                    <a:pt x="14788" y="178524"/>
                  </a:cubicBezTo>
                  <a:cubicBezTo>
                    <a:pt x="10915" y="164236"/>
                    <a:pt x="6978" y="150012"/>
                    <a:pt x="3168" y="135725"/>
                  </a:cubicBezTo>
                  <a:cubicBezTo>
                    <a:pt x="-7754" y="94259"/>
                    <a:pt x="10597" y="34505"/>
                    <a:pt x="42411" y="10375"/>
                  </a:cubicBezTo>
                  <a:cubicBezTo>
                    <a:pt x="55301" y="596"/>
                    <a:pt x="70922" y="-6579"/>
                    <a:pt x="82924" y="9423"/>
                  </a:cubicBezTo>
                  <a:cubicBezTo>
                    <a:pt x="93846" y="23901"/>
                    <a:pt x="81273" y="34188"/>
                    <a:pt x="71367" y="42570"/>
                  </a:cubicBezTo>
                  <a:cubicBezTo>
                    <a:pt x="47618" y="62763"/>
                    <a:pt x="53777" y="91147"/>
                    <a:pt x="52952" y="117564"/>
                  </a:cubicBezTo>
                  <a:cubicBezTo>
                    <a:pt x="52380" y="135090"/>
                    <a:pt x="52825" y="152679"/>
                    <a:pt x="52825" y="170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6" name="Полилиния: фигура 505">
              <a:extLst>
                <a:ext uri="{FF2B5EF4-FFF2-40B4-BE49-F238E27FC236}">
                  <a16:creationId xmlns="" xmlns:a16="http://schemas.microsoft.com/office/drawing/2014/main" id="{55A67071-6306-4EC4-989C-A18E33E6FE31}"/>
                </a:ext>
              </a:extLst>
            </p:cNvPr>
            <p:cNvSpPr/>
            <p:nvPr/>
          </p:nvSpPr>
          <p:spPr>
            <a:xfrm>
              <a:off x="1700714" y="1868314"/>
              <a:ext cx="38233" cy="97097"/>
            </a:xfrm>
            <a:custGeom>
              <a:avLst/>
              <a:gdLst>
                <a:gd name="connsiteX0" fmla="*/ 38233 w 38233"/>
                <a:gd name="connsiteY0" fmla="*/ 31933 h 97097"/>
                <a:gd name="connsiteX1" fmla="*/ 32709 w 38233"/>
                <a:gd name="connsiteY1" fmla="*/ 69461 h 97097"/>
                <a:gd name="connsiteX2" fmla="*/ 23120 w 38233"/>
                <a:gd name="connsiteY2" fmla="*/ 96893 h 97097"/>
                <a:gd name="connsiteX3" fmla="*/ 3816 w 38233"/>
                <a:gd name="connsiteY3" fmla="*/ 71811 h 97097"/>
                <a:gd name="connsiteX4" fmla="*/ 3054 w 38233"/>
                <a:gd name="connsiteY4" fmla="*/ 28186 h 97097"/>
                <a:gd name="connsiteX5" fmla="*/ 25724 w 38233"/>
                <a:gd name="connsiteY5" fmla="*/ 119 h 97097"/>
                <a:gd name="connsiteX6" fmla="*/ 38233 w 38233"/>
                <a:gd name="connsiteY6" fmla="*/ 31933 h 9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3" h="97097">
                  <a:moveTo>
                    <a:pt x="38233" y="31933"/>
                  </a:moveTo>
                  <a:cubicBezTo>
                    <a:pt x="36265" y="45649"/>
                    <a:pt x="35122" y="57714"/>
                    <a:pt x="32709" y="69461"/>
                  </a:cubicBezTo>
                  <a:cubicBezTo>
                    <a:pt x="30740" y="79177"/>
                    <a:pt x="36138" y="94925"/>
                    <a:pt x="23120" y="96893"/>
                  </a:cubicBezTo>
                  <a:cubicBezTo>
                    <a:pt x="8579" y="99116"/>
                    <a:pt x="7245" y="82733"/>
                    <a:pt x="3816" y="71811"/>
                  </a:cubicBezTo>
                  <a:cubicBezTo>
                    <a:pt x="-629" y="57523"/>
                    <a:pt x="-1581" y="42664"/>
                    <a:pt x="3054" y="28186"/>
                  </a:cubicBezTo>
                  <a:cubicBezTo>
                    <a:pt x="7055" y="15613"/>
                    <a:pt x="11436" y="-1596"/>
                    <a:pt x="25724" y="119"/>
                  </a:cubicBezTo>
                  <a:cubicBezTo>
                    <a:pt x="43694" y="2278"/>
                    <a:pt x="33344" y="22090"/>
                    <a:pt x="38233" y="3193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7" name="Полилиния: фигура 506">
              <a:extLst>
                <a:ext uri="{FF2B5EF4-FFF2-40B4-BE49-F238E27FC236}">
                  <a16:creationId xmlns="" xmlns:a16="http://schemas.microsoft.com/office/drawing/2014/main" id="{772EC3BD-3F50-4B89-9773-5C3BF152F801}"/>
                </a:ext>
              </a:extLst>
            </p:cNvPr>
            <p:cNvSpPr/>
            <p:nvPr/>
          </p:nvSpPr>
          <p:spPr>
            <a:xfrm>
              <a:off x="2202046" y="1913214"/>
              <a:ext cx="54171" cy="92696"/>
            </a:xfrm>
            <a:custGeom>
              <a:avLst/>
              <a:gdLst>
                <a:gd name="connsiteX0" fmla="*/ 832 w 54171"/>
                <a:gd name="connsiteY0" fmla="*/ 2717 h 92696"/>
                <a:gd name="connsiteX1" fmla="*/ 39376 w 54171"/>
                <a:gd name="connsiteY1" fmla="*/ 30085 h 92696"/>
                <a:gd name="connsiteX2" fmla="*/ 54172 w 54171"/>
                <a:gd name="connsiteY2" fmla="*/ 92697 h 92696"/>
                <a:gd name="connsiteX3" fmla="*/ 832 w 54171"/>
                <a:gd name="connsiteY3" fmla="*/ 2653 h 9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171" h="92696">
                  <a:moveTo>
                    <a:pt x="832" y="2717"/>
                  </a:moveTo>
                  <a:cubicBezTo>
                    <a:pt x="23755" y="-4522"/>
                    <a:pt x="36392" y="2082"/>
                    <a:pt x="39376" y="30085"/>
                  </a:cubicBezTo>
                  <a:cubicBezTo>
                    <a:pt x="41662" y="51295"/>
                    <a:pt x="49028" y="71869"/>
                    <a:pt x="54172" y="92697"/>
                  </a:cubicBezTo>
                  <a:cubicBezTo>
                    <a:pt x="23120" y="71742"/>
                    <a:pt x="-5264" y="49009"/>
                    <a:pt x="832" y="265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8" name="Полилиния: фигура 507">
              <a:extLst>
                <a:ext uri="{FF2B5EF4-FFF2-40B4-BE49-F238E27FC236}">
                  <a16:creationId xmlns="" xmlns:a16="http://schemas.microsoft.com/office/drawing/2014/main" id="{A5A5C725-E536-47FC-A479-06C15C1682BA}"/>
                </a:ext>
              </a:extLst>
            </p:cNvPr>
            <p:cNvSpPr/>
            <p:nvPr/>
          </p:nvSpPr>
          <p:spPr>
            <a:xfrm>
              <a:off x="2126678" y="1899484"/>
              <a:ext cx="68579" cy="32072"/>
            </a:xfrm>
            <a:custGeom>
              <a:avLst/>
              <a:gdLst>
                <a:gd name="connsiteX0" fmla="*/ 64 w 68579"/>
                <a:gd name="connsiteY0" fmla="*/ 0 h 32072"/>
                <a:gd name="connsiteX1" fmla="*/ 68580 w 68579"/>
                <a:gd name="connsiteY1" fmla="*/ 16383 h 32072"/>
                <a:gd name="connsiteX2" fmla="*/ 50990 w 68579"/>
                <a:gd name="connsiteY2" fmla="*/ 22606 h 32072"/>
                <a:gd name="connsiteX3" fmla="*/ 0 w 68579"/>
                <a:gd name="connsiteY3" fmla="*/ 64 h 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79" h="32072">
                  <a:moveTo>
                    <a:pt x="64" y="0"/>
                  </a:moveTo>
                  <a:cubicBezTo>
                    <a:pt x="18605" y="26162"/>
                    <a:pt x="49784" y="-8446"/>
                    <a:pt x="68580" y="16383"/>
                  </a:cubicBezTo>
                  <a:cubicBezTo>
                    <a:pt x="62674" y="18415"/>
                    <a:pt x="56070" y="19177"/>
                    <a:pt x="50990" y="22606"/>
                  </a:cubicBezTo>
                  <a:cubicBezTo>
                    <a:pt x="23813" y="40958"/>
                    <a:pt x="7557" y="32195"/>
                    <a:pt x="0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09" name="Полилиния: фигура 508">
              <a:extLst>
                <a:ext uri="{FF2B5EF4-FFF2-40B4-BE49-F238E27FC236}">
                  <a16:creationId xmlns="" xmlns:a16="http://schemas.microsoft.com/office/drawing/2014/main" id="{5A2698EA-A87B-457D-A897-7588CF444DEC}"/>
                </a:ext>
              </a:extLst>
            </p:cNvPr>
            <p:cNvSpPr/>
            <p:nvPr/>
          </p:nvSpPr>
          <p:spPr>
            <a:xfrm>
              <a:off x="1710665" y="1769580"/>
              <a:ext cx="25170" cy="32412"/>
            </a:xfrm>
            <a:custGeom>
              <a:avLst/>
              <a:gdLst>
                <a:gd name="connsiteX0" fmla="*/ 25171 w 25170"/>
                <a:gd name="connsiteY0" fmla="*/ 15413 h 32412"/>
                <a:gd name="connsiteX1" fmla="*/ 13042 w 25170"/>
                <a:gd name="connsiteY1" fmla="*/ 32367 h 32412"/>
                <a:gd name="connsiteX2" fmla="*/ 25 w 25170"/>
                <a:gd name="connsiteY2" fmla="*/ 16937 h 32412"/>
                <a:gd name="connsiteX3" fmla="*/ 12217 w 25170"/>
                <a:gd name="connsiteY3" fmla="*/ 109 h 32412"/>
                <a:gd name="connsiteX4" fmla="*/ 25171 w 25170"/>
                <a:gd name="connsiteY4" fmla="*/ 15413 h 3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70" h="32412">
                  <a:moveTo>
                    <a:pt x="25171" y="15413"/>
                  </a:moveTo>
                  <a:cubicBezTo>
                    <a:pt x="24663" y="24049"/>
                    <a:pt x="21996" y="31669"/>
                    <a:pt x="13042" y="32367"/>
                  </a:cubicBezTo>
                  <a:cubicBezTo>
                    <a:pt x="3644" y="33066"/>
                    <a:pt x="406" y="25446"/>
                    <a:pt x="25" y="16937"/>
                  </a:cubicBezTo>
                  <a:cubicBezTo>
                    <a:pt x="-356" y="8110"/>
                    <a:pt x="3644" y="1125"/>
                    <a:pt x="12217" y="109"/>
                  </a:cubicBezTo>
                  <a:cubicBezTo>
                    <a:pt x="22059" y="-1034"/>
                    <a:pt x="24282" y="6967"/>
                    <a:pt x="25171" y="1541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0" name="Полилиния: фигура 509">
              <a:extLst>
                <a:ext uri="{FF2B5EF4-FFF2-40B4-BE49-F238E27FC236}">
                  <a16:creationId xmlns="" xmlns:a16="http://schemas.microsoft.com/office/drawing/2014/main" id="{0CB7E21D-EDFF-4310-BF23-22E7EF225DC2}"/>
                </a:ext>
              </a:extLst>
            </p:cNvPr>
            <p:cNvSpPr/>
            <p:nvPr/>
          </p:nvSpPr>
          <p:spPr>
            <a:xfrm>
              <a:off x="2242736" y="2046868"/>
              <a:ext cx="28722" cy="43202"/>
            </a:xfrm>
            <a:custGeom>
              <a:avLst/>
              <a:gdLst>
                <a:gd name="connsiteX0" fmla="*/ 21102 w 28722"/>
                <a:gd name="connsiteY0" fmla="*/ 0 h 43202"/>
                <a:gd name="connsiteX1" fmla="*/ 28722 w 28722"/>
                <a:gd name="connsiteY1" fmla="*/ 40894 h 43202"/>
                <a:gd name="connsiteX2" fmla="*/ 973 w 28722"/>
                <a:gd name="connsiteY2" fmla="*/ 32131 h 43202"/>
                <a:gd name="connsiteX3" fmla="*/ 21102 w 28722"/>
                <a:gd name="connsiteY3" fmla="*/ 0 h 43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22" h="43202">
                  <a:moveTo>
                    <a:pt x="21102" y="0"/>
                  </a:moveTo>
                  <a:cubicBezTo>
                    <a:pt x="23642" y="13653"/>
                    <a:pt x="26182" y="27242"/>
                    <a:pt x="28722" y="40894"/>
                  </a:cubicBezTo>
                  <a:cubicBezTo>
                    <a:pt x="18308" y="42037"/>
                    <a:pt x="5037" y="48768"/>
                    <a:pt x="973" y="32131"/>
                  </a:cubicBezTo>
                  <a:cubicBezTo>
                    <a:pt x="-3218" y="15050"/>
                    <a:pt x="6624" y="5144"/>
                    <a:pt x="21102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1" name="Полилиния: фигура 510">
              <a:extLst>
                <a:ext uri="{FF2B5EF4-FFF2-40B4-BE49-F238E27FC236}">
                  <a16:creationId xmlns="" xmlns:a16="http://schemas.microsoft.com/office/drawing/2014/main" id="{5769F1BC-1E24-4133-AD49-25F7028DA826}"/>
                </a:ext>
              </a:extLst>
            </p:cNvPr>
            <p:cNvSpPr/>
            <p:nvPr/>
          </p:nvSpPr>
          <p:spPr>
            <a:xfrm>
              <a:off x="5193205" y="3387260"/>
              <a:ext cx="2815091" cy="1784160"/>
            </a:xfrm>
            <a:custGeom>
              <a:avLst/>
              <a:gdLst>
                <a:gd name="connsiteX0" fmla="*/ 2464767 w 2815091"/>
                <a:gd name="connsiteY0" fmla="*/ 1115165 h 1784160"/>
                <a:gd name="connsiteX1" fmla="*/ 2452258 w 2815091"/>
                <a:gd name="connsiteY1" fmla="*/ 1173840 h 1784160"/>
                <a:gd name="connsiteX2" fmla="*/ 2548206 w 2815091"/>
                <a:gd name="connsiteY2" fmla="*/ 1265661 h 1784160"/>
                <a:gd name="connsiteX3" fmla="*/ 2589290 w 2815091"/>
                <a:gd name="connsiteY3" fmla="*/ 1266804 h 1784160"/>
                <a:gd name="connsiteX4" fmla="*/ 2578178 w 2815091"/>
                <a:gd name="connsiteY4" fmla="*/ 1306428 h 1784160"/>
                <a:gd name="connsiteX5" fmla="*/ 2592593 w 2815091"/>
                <a:gd name="connsiteY5" fmla="*/ 1332781 h 1784160"/>
                <a:gd name="connsiteX6" fmla="*/ 2662379 w 2815091"/>
                <a:gd name="connsiteY6" fmla="*/ 1374183 h 1784160"/>
                <a:gd name="connsiteX7" fmla="*/ 2691145 w 2815091"/>
                <a:gd name="connsiteY7" fmla="*/ 1391328 h 1784160"/>
                <a:gd name="connsiteX8" fmla="*/ 2756867 w 2815091"/>
                <a:gd name="connsiteY8" fmla="*/ 1423777 h 1784160"/>
                <a:gd name="connsiteX9" fmla="*/ 2788300 w 2815091"/>
                <a:gd name="connsiteY9" fmla="*/ 1427396 h 1784160"/>
                <a:gd name="connsiteX10" fmla="*/ 2811033 w 2815091"/>
                <a:gd name="connsiteY10" fmla="*/ 1423523 h 1784160"/>
                <a:gd name="connsiteX11" fmla="*/ 2811668 w 2815091"/>
                <a:gd name="connsiteY11" fmla="*/ 1450955 h 1784160"/>
                <a:gd name="connsiteX12" fmla="*/ 2731912 w 2815091"/>
                <a:gd name="connsiteY12" fmla="*/ 1548174 h 1784160"/>
                <a:gd name="connsiteX13" fmla="*/ 2708480 w 2815091"/>
                <a:gd name="connsiteY13" fmla="*/ 1595228 h 1784160"/>
                <a:gd name="connsiteX14" fmla="*/ 2648663 w 2815091"/>
                <a:gd name="connsiteY14" fmla="*/ 1709465 h 1784160"/>
                <a:gd name="connsiteX15" fmla="*/ 2618627 w 2815091"/>
                <a:gd name="connsiteY15" fmla="*/ 1702098 h 1784160"/>
                <a:gd name="connsiteX16" fmla="*/ 2557604 w 2815091"/>
                <a:gd name="connsiteY16" fmla="*/ 1707306 h 1784160"/>
                <a:gd name="connsiteX17" fmla="*/ 2546428 w 2815091"/>
                <a:gd name="connsiteY17" fmla="*/ 1733277 h 1784160"/>
                <a:gd name="connsiteX18" fmla="*/ 2531315 w 2815091"/>
                <a:gd name="connsiteY18" fmla="*/ 1755502 h 1784160"/>
                <a:gd name="connsiteX19" fmla="*/ 2584846 w 2815091"/>
                <a:gd name="connsiteY19" fmla="*/ 1639043 h 1784160"/>
                <a:gd name="connsiteX20" fmla="*/ 2645234 w 2815091"/>
                <a:gd name="connsiteY20" fmla="*/ 1623231 h 1784160"/>
                <a:gd name="connsiteX21" fmla="*/ 2663649 w 2815091"/>
                <a:gd name="connsiteY21" fmla="*/ 1613706 h 1784160"/>
                <a:gd name="connsiteX22" fmla="*/ 2659839 w 2815091"/>
                <a:gd name="connsiteY22" fmla="*/ 1580877 h 1784160"/>
                <a:gd name="connsiteX23" fmla="*/ 2605864 w 2815091"/>
                <a:gd name="connsiteY23" fmla="*/ 1519599 h 1784160"/>
                <a:gd name="connsiteX24" fmla="*/ 2547826 w 2815091"/>
                <a:gd name="connsiteY24" fmla="*/ 1517059 h 1784160"/>
                <a:gd name="connsiteX25" fmla="*/ 2520774 w 2815091"/>
                <a:gd name="connsiteY25" fmla="*/ 1523028 h 1784160"/>
                <a:gd name="connsiteX26" fmla="*/ 2529347 w 2815091"/>
                <a:gd name="connsiteY26" fmla="*/ 1495469 h 1784160"/>
                <a:gd name="connsiteX27" fmla="*/ 2520774 w 2815091"/>
                <a:gd name="connsiteY27" fmla="*/ 1448224 h 1784160"/>
                <a:gd name="connsiteX28" fmla="*/ 2519123 w 2815091"/>
                <a:gd name="connsiteY28" fmla="*/ 1423079 h 1784160"/>
                <a:gd name="connsiteX29" fmla="*/ 2553731 w 2815091"/>
                <a:gd name="connsiteY29" fmla="*/ 1398123 h 1784160"/>
                <a:gd name="connsiteX30" fmla="*/ 2449083 w 2815091"/>
                <a:gd name="connsiteY30" fmla="*/ 1348402 h 1784160"/>
                <a:gd name="connsiteX31" fmla="*/ 2419174 w 2815091"/>
                <a:gd name="connsiteY31" fmla="*/ 1346370 h 1784160"/>
                <a:gd name="connsiteX32" fmla="*/ 2403172 w 2815091"/>
                <a:gd name="connsiteY32" fmla="*/ 1360594 h 1784160"/>
                <a:gd name="connsiteX33" fmla="*/ 2415682 w 2815091"/>
                <a:gd name="connsiteY33" fmla="*/ 1372913 h 1784160"/>
                <a:gd name="connsiteX34" fmla="*/ 2451750 w 2815091"/>
                <a:gd name="connsiteY34" fmla="*/ 1423586 h 1784160"/>
                <a:gd name="connsiteX35" fmla="*/ 2496263 w 2815091"/>
                <a:gd name="connsiteY35" fmla="*/ 1501565 h 1784160"/>
                <a:gd name="connsiteX36" fmla="*/ 2451369 w 2815091"/>
                <a:gd name="connsiteY36" fmla="*/ 1489309 h 1784160"/>
                <a:gd name="connsiteX37" fmla="*/ 2356500 w 2815091"/>
                <a:gd name="connsiteY37" fmla="*/ 1416919 h 1784160"/>
                <a:gd name="connsiteX38" fmla="*/ 2342720 w 2815091"/>
                <a:gd name="connsiteY38" fmla="*/ 1432349 h 1784160"/>
                <a:gd name="connsiteX39" fmla="*/ 2396695 w 2815091"/>
                <a:gd name="connsiteY39" fmla="*/ 1477879 h 1784160"/>
                <a:gd name="connsiteX40" fmla="*/ 2426858 w 2815091"/>
                <a:gd name="connsiteY40" fmla="*/ 1487976 h 1784160"/>
                <a:gd name="connsiteX41" fmla="*/ 2408443 w 2815091"/>
                <a:gd name="connsiteY41" fmla="*/ 1512741 h 1784160"/>
                <a:gd name="connsiteX42" fmla="*/ 2336307 w 2815091"/>
                <a:gd name="connsiteY42" fmla="*/ 1557318 h 1784160"/>
                <a:gd name="connsiteX43" fmla="*/ 2322273 w 2815091"/>
                <a:gd name="connsiteY43" fmla="*/ 1558905 h 1784160"/>
                <a:gd name="connsiteX44" fmla="*/ 2246962 w 2815091"/>
                <a:gd name="connsiteY44" fmla="*/ 1573003 h 1784160"/>
                <a:gd name="connsiteX45" fmla="*/ 2223658 w 2815091"/>
                <a:gd name="connsiteY45" fmla="*/ 1580115 h 1784160"/>
                <a:gd name="connsiteX46" fmla="*/ 2148855 w 2815091"/>
                <a:gd name="connsiteY46" fmla="*/ 1553698 h 1784160"/>
                <a:gd name="connsiteX47" fmla="*/ 2080656 w 2815091"/>
                <a:gd name="connsiteY47" fmla="*/ 1548682 h 1784160"/>
                <a:gd name="connsiteX48" fmla="*/ 2033412 w 2815091"/>
                <a:gd name="connsiteY48" fmla="*/ 1563287 h 1784160"/>
                <a:gd name="connsiteX49" fmla="*/ 2006996 w 2815091"/>
                <a:gd name="connsiteY49" fmla="*/ 1553953 h 1784160"/>
                <a:gd name="connsiteX50" fmla="*/ 2014742 w 2815091"/>
                <a:gd name="connsiteY50" fmla="*/ 1517694 h 1784160"/>
                <a:gd name="connsiteX51" fmla="*/ 2010806 w 2815091"/>
                <a:gd name="connsiteY51" fmla="*/ 1474577 h 1784160"/>
                <a:gd name="connsiteX52" fmla="*/ 1956640 w 2815091"/>
                <a:gd name="connsiteY52" fmla="*/ 1388026 h 1784160"/>
                <a:gd name="connsiteX53" fmla="*/ 1907364 w 2815091"/>
                <a:gd name="connsiteY53" fmla="*/ 1434318 h 1784160"/>
                <a:gd name="connsiteX54" fmla="*/ 1890473 w 2815091"/>
                <a:gd name="connsiteY54" fmla="*/ 1475784 h 1784160"/>
                <a:gd name="connsiteX55" fmla="*/ 1911111 w 2815091"/>
                <a:gd name="connsiteY55" fmla="*/ 1495596 h 1784160"/>
                <a:gd name="connsiteX56" fmla="*/ 1924255 w 2815091"/>
                <a:gd name="connsiteY56" fmla="*/ 1505438 h 1784160"/>
                <a:gd name="connsiteX57" fmla="*/ 1913777 w 2815091"/>
                <a:gd name="connsiteY57" fmla="*/ 1520932 h 1784160"/>
                <a:gd name="connsiteX58" fmla="*/ 1885711 w 2815091"/>
                <a:gd name="connsiteY58" fmla="*/ 1557191 h 1784160"/>
                <a:gd name="connsiteX59" fmla="*/ 1869074 w 2815091"/>
                <a:gd name="connsiteY59" fmla="*/ 1581702 h 1784160"/>
                <a:gd name="connsiteX60" fmla="*/ 1842658 w 2815091"/>
                <a:gd name="connsiteY60" fmla="*/ 1561318 h 1784160"/>
                <a:gd name="connsiteX61" fmla="*/ 1833323 w 2815091"/>
                <a:gd name="connsiteY61" fmla="*/ 1535029 h 1784160"/>
                <a:gd name="connsiteX62" fmla="*/ 1820687 w 2815091"/>
                <a:gd name="connsiteY62" fmla="*/ 1502581 h 1784160"/>
                <a:gd name="connsiteX63" fmla="*/ 1810781 w 2815091"/>
                <a:gd name="connsiteY63" fmla="*/ 1533950 h 1784160"/>
                <a:gd name="connsiteX64" fmla="*/ 1815734 w 2815091"/>
                <a:gd name="connsiteY64" fmla="*/ 1589385 h 1784160"/>
                <a:gd name="connsiteX65" fmla="*/ 1811542 w 2815091"/>
                <a:gd name="connsiteY65" fmla="*/ 1629264 h 1784160"/>
                <a:gd name="connsiteX66" fmla="*/ 1824687 w 2815091"/>
                <a:gd name="connsiteY66" fmla="*/ 1678477 h 1784160"/>
                <a:gd name="connsiteX67" fmla="*/ 1829450 w 2815091"/>
                <a:gd name="connsiteY67" fmla="*/ 1700892 h 1784160"/>
                <a:gd name="connsiteX68" fmla="*/ 1781063 w 2815091"/>
                <a:gd name="connsiteY68" fmla="*/ 1717021 h 1784160"/>
                <a:gd name="connsiteX69" fmla="*/ 1699465 w 2815091"/>
                <a:gd name="connsiteY69" fmla="*/ 1668126 h 1784160"/>
                <a:gd name="connsiteX70" fmla="*/ 1671271 w 2815091"/>
                <a:gd name="connsiteY70" fmla="*/ 1627676 h 1784160"/>
                <a:gd name="connsiteX71" fmla="*/ 1653872 w 2815091"/>
                <a:gd name="connsiteY71" fmla="*/ 1602403 h 1784160"/>
                <a:gd name="connsiteX72" fmla="*/ 1634441 w 2815091"/>
                <a:gd name="connsiteY72" fmla="*/ 1637328 h 1784160"/>
                <a:gd name="connsiteX73" fmla="*/ 1624662 w 2815091"/>
                <a:gd name="connsiteY73" fmla="*/ 1689843 h 1784160"/>
                <a:gd name="connsiteX74" fmla="*/ 1629996 w 2815091"/>
                <a:gd name="connsiteY74" fmla="*/ 1708576 h 1784160"/>
                <a:gd name="connsiteX75" fmla="*/ 1636092 w 2815091"/>
                <a:gd name="connsiteY75" fmla="*/ 1770171 h 1784160"/>
                <a:gd name="connsiteX76" fmla="*/ 1588912 w 2815091"/>
                <a:gd name="connsiteY76" fmla="*/ 1769726 h 1784160"/>
                <a:gd name="connsiteX77" fmla="*/ 1550176 w 2815091"/>
                <a:gd name="connsiteY77" fmla="*/ 1768139 h 1784160"/>
                <a:gd name="connsiteX78" fmla="*/ 1419049 w 2815091"/>
                <a:gd name="connsiteY78" fmla="*/ 1711624 h 1784160"/>
                <a:gd name="connsiteX79" fmla="*/ 1386347 w 2815091"/>
                <a:gd name="connsiteY79" fmla="*/ 1641011 h 1784160"/>
                <a:gd name="connsiteX80" fmla="*/ 1385902 w 2815091"/>
                <a:gd name="connsiteY80" fmla="*/ 1617199 h 1784160"/>
                <a:gd name="connsiteX81" fmla="*/ 1317068 w 2815091"/>
                <a:gd name="connsiteY81" fmla="*/ 1601451 h 1784160"/>
                <a:gd name="connsiteX82" fmla="*/ 1303923 w 2815091"/>
                <a:gd name="connsiteY82" fmla="*/ 1592497 h 1784160"/>
                <a:gd name="connsiteX83" fmla="*/ 1223914 w 2815091"/>
                <a:gd name="connsiteY83" fmla="*/ 1595291 h 1784160"/>
                <a:gd name="connsiteX84" fmla="*/ 1028397 w 2815091"/>
                <a:gd name="connsiteY84" fmla="*/ 1614849 h 1784160"/>
                <a:gd name="connsiteX85" fmla="*/ 873584 w 2815091"/>
                <a:gd name="connsiteY85" fmla="*/ 1632693 h 1784160"/>
                <a:gd name="connsiteX86" fmla="*/ 719533 w 2815091"/>
                <a:gd name="connsiteY86" fmla="*/ 1654092 h 1784160"/>
                <a:gd name="connsiteX87" fmla="*/ 557735 w 2815091"/>
                <a:gd name="connsiteY87" fmla="*/ 1675810 h 1784160"/>
                <a:gd name="connsiteX88" fmla="*/ 390222 w 2815091"/>
                <a:gd name="connsiteY88" fmla="*/ 1703559 h 1784160"/>
                <a:gd name="connsiteX89" fmla="*/ 349074 w 2815091"/>
                <a:gd name="connsiteY89" fmla="*/ 1699495 h 1784160"/>
                <a:gd name="connsiteX90" fmla="*/ 286653 w 2815091"/>
                <a:gd name="connsiteY90" fmla="*/ 1653330 h 1784160"/>
                <a:gd name="connsiteX91" fmla="*/ 204167 w 2815091"/>
                <a:gd name="connsiteY91" fmla="*/ 1518773 h 1784160"/>
                <a:gd name="connsiteX92" fmla="*/ 191022 w 2815091"/>
                <a:gd name="connsiteY92" fmla="*/ 1448986 h 1784160"/>
                <a:gd name="connsiteX93" fmla="*/ 153621 w 2815091"/>
                <a:gd name="connsiteY93" fmla="*/ 1373103 h 1784160"/>
                <a:gd name="connsiteX94" fmla="*/ 162066 w 2815091"/>
                <a:gd name="connsiteY94" fmla="*/ 1285918 h 1784160"/>
                <a:gd name="connsiteX95" fmla="*/ 182133 w 2815091"/>
                <a:gd name="connsiteY95" fmla="*/ 1262803 h 1784160"/>
                <a:gd name="connsiteX96" fmla="*/ 193626 w 2815091"/>
                <a:gd name="connsiteY96" fmla="*/ 1214353 h 1784160"/>
                <a:gd name="connsiteX97" fmla="*/ 132285 w 2815091"/>
                <a:gd name="connsiteY97" fmla="*/ 1112244 h 1784160"/>
                <a:gd name="connsiteX98" fmla="*/ 151398 w 2815091"/>
                <a:gd name="connsiteY98" fmla="*/ 1049125 h 1784160"/>
                <a:gd name="connsiteX99" fmla="*/ 139079 w 2815091"/>
                <a:gd name="connsiteY99" fmla="*/ 974385 h 1784160"/>
                <a:gd name="connsiteX100" fmla="*/ 69420 w 2815091"/>
                <a:gd name="connsiteY100" fmla="*/ 949112 h 1784160"/>
                <a:gd name="connsiteX101" fmla="*/ 23128 w 2815091"/>
                <a:gd name="connsiteY101" fmla="*/ 938253 h 1784160"/>
                <a:gd name="connsiteX102" fmla="*/ 40972 w 2815091"/>
                <a:gd name="connsiteY102" fmla="*/ 889422 h 1784160"/>
                <a:gd name="connsiteX103" fmla="*/ 73611 w 2815091"/>
                <a:gd name="connsiteY103" fmla="*/ 834812 h 1784160"/>
                <a:gd name="connsiteX104" fmla="*/ 25796 w 2815091"/>
                <a:gd name="connsiteY104" fmla="*/ 832271 h 1784160"/>
                <a:gd name="connsiteX105" fmla="*/ 5222 w 2815091"/>
                <a:gd name="connsiteY105" fmla="*/ 737656 h 1784160"/>
                <a:gd name="connsiteX106" fmla="*/ 105933 w 2815091"/>
                <a:gd name="connsiteY106" fmla="*/ 702985 h 1784160"/>
                <a:gd name="connsiteX107" fmla="*/ 236679 w 2815091"/>
                <a:gd name="connsiteY107" fmla="*/ 640818 h 1784160"/>
                <a:gd name="connsiteX108" fmla="*/ 267794 w 2815091"/>
                <a:gd name="connsiteY108" fmla="*/ 612180 h 1784160"/>
                <a:gd name="connsiteX109" fmla="*/ 424957 w 2815091"/>
                <a:gd name="connsiteY109" fmla="*/ 498704 h 1784160"/>
                <a:gd name="connsiteX110" fmla="*/ 492013 w 2815091"/>
                <a:gd name="connsiteY110" fmla="*/ 452984 h 1784160"/>
                <a:gd name="connsiteX111" fmla="*/ 558243 w 2815091"/>
                <a:gd name="connsiteY111" fmla="*/ 449873 h 1784160"/>
                <a:gd name="connsiteX112" fmla="*/ 649937 w 2815091"/>
                <a:gd name="connsiteY112" fmla="*/ 454381 h 1784160"/>
                <a:gd name="connsiteX113" fmla="*/ 769444 w 2815091"/>
                <a:gd name="connsiteY113" fmla="*/ 450444 h 1784160"/>
                <a:gd name="connsiteX114" fmla="*/ 804433 w 2815091"/>
                <a:gd name="connsiteY114" fmla="*/ 451142 h 1784160"/>
                <a:gd name="connsiteX115" fmla="*/ 928956 w 2815091"/>
                <a:gd name="connsiteY115" fmla="*/ 464859 h 1784160"/>
                <a:gd name="connsiteX116" fmla="*/ 857265 w 2815091"/>
                <a:gd name="connsiteY116" fmla="*/ 427774 h 1784160"/>
                <a:gd name="connsiteX117" fmla="*/ 716612 w 2815091"/>
                <a:gd name="connsiteY117" fmla="*/ 397930 h 1784160"/>
                <a:gd name="connsiteX118" fmla="*/ 532081 w 2815091"/>
                <a:gd name="connsiteY118" fmla="*/ 390055 h 1784160"/>
                <a:gd name="connsiteX119" fmla="*/ 489790 w 2815091"/>
                <a:gd name="connsiteY119" fmla="*/ 380467 h 1784160"/>
                <a:gd name="connsiteX120" fmla="*/ 439625 w 2815091"/>
                <a:gd name="connsiteY120" fmla="*/ 358877 h 1784160"/>
                <a:gd name="connsiteX121" fmla="*/ 432640 w 2815091"/>
                <a:gd name="connsiteY121" fmla="*/ 339699 h 1784160"/>
                <a:gd name="connsiteX122" fmla="*/ 433973 w 2815091"/>
                <a:gd name="connsiteY122" fmla="*/ 283629 h 1784160"/>
                <a:gd name="connsiteX123" fmla="*/ 438736 w 2815091"/>
                <a:gd name="connsiteY123" fmla="*/ 255371 h 1784160"/>
                <a:gd name="connsiteX124" fmla="*/ 462993 w 2815091"/>
                <a:gd name="connsiteY124" fmla="*/ 265976 h 1784160"/>
                <a:gd name="connsiteX125" fmla="*/ 473788 w 2815091"/>
                <a:gd name="connsiteY125" fmla="*/ 317030 h 1784160"/>
                <a:gd name="connsiteX126" fmla="*/ 522239 w 2815091"/>
                <a:gd name="connsiteY126" fmla="*/ 336905 h 1784160"/>
                <a:gd name="connsiteX127" fmla="*/ 587009 w 2815091"/>
                <a:gd name="connsiteY127" fmla="*/ 290169 h 1784160"/>
                <a:gd name="connsiteX128" fmla="*/ 620028 w 2815091"/>
                <a:gd name="connsiteY128" fmla="*/ 276136 h 1784160"/>
                <a:gd name="connsiteX129" fmla="*/ 688482 w 2815091"/>
                <a:gd name="connsiteY129" fmla="*/ 240893 h 1784160"/>
                <a:gd name="connsiteX130" fmla="*/ 757760 w 2815091"/>
                <a:gd name="connsiteY130" fmla="*/ 197141 h 1784160"/>
                <a:gd name="connsiteX131" fmla="*/ 791605 w 2815091"/>
                <a:gd name="connsiteY131" fmla="*/ 181330 h 1784160"/>
                <a:gd name="connsiteX132" fmla="*/ 852629 w 2815091"/>
                <a:gd name="connsiteY132" fmla="*/ 148881 h 1784160"/>
                <a:gd name="connsiteX133" fmla="*/ 872123 w 2815091"/>
                <a:gd name="connsiteY133" fmla="*/ 140372 h 1784160"/>
                <a:gd name="connsiteX134" fmla="*/ 928003 w 2815091"/>
                <a:gd name="connsiteY134" fmla="*/ 103796 h 1784160"/>
                <a:gd name="connsiteX135" fmla="*/ 933020 w 2815091"/>
                <a:gd name="connsiteY135" fmla="*/ 99986 h 1784160"/>
                <a:gd name="connsiteX136" fmla="*/ 897841 w 2815091"/>
                <a:gd name="connsiteY136" fmla="*/ 55155 h 1784160"/>
                <a:gd name="connsiteX137" fmla="*/ 848819 w 2815091"/>
                <a:gd name="connsiteY137" fmla="*/ 36168 h 1784160"/>
                <a:gd name="connsiteX138" fmla="*/ 815228 w 2815091"/>
                <a:gd name="connsiteY138" fmla="*/ 34072 h 1784160"/>
                <a:gd name="connsiteX139" fmla="*/ 803416 w 2815091"/>
                <a:gd name="connsiteY139" fmla="*/ 12864 h 1784160"/>
                <a:gd name="connsiteX140" fmla="*/ 826785 w 2815091"/>
                <a:gd name="connsiteY140" fmla="*/ 4609 h 1784160"/>
                <a:gd name="connsiteX141" fmla="*/ 832817 w 2815091"/>
                <a:gd name="connsiteY141" fmla="*/ 9117 h 1784160"/>
                <a:gd name="connsiteX142" fmla="*/ 989726 w 2815091"/>
                <a:gd name="connsiteY142" fmla="*/ 44423 h 1784160"/>
                <a:gd name="connsiteX143" fmla="*/ 1072974 w 2815091"/>
                <a:gd name="connsiteY143" fmla="*/ 105320 h 1784160"/>
                <a:gd name="connsiteX144" fmla="*/ 1088151 w 2815091"/>
                <a:gd name="connsiteY144" fmla="*/ 142595 h 1784160"/>
                <a:gd name="connsiteX145" fmla="*/ 1102692 w 2815091"/>
                <a:gd name="connsiteY145" fmla="*/ 151929 h 1784160"/>
                <a:gd name="connsiteX146" fmla="*/ 1145999 w 2815091"/>
                <a:gd name="connsiteY146" fmla="*/ 147865 h 1784160"/>
                <a:gd name="connsiteX147" fmla="*/ 1174193 w 2815091"/>
                <a:gd name="connsiteY147" fmla="*/ 206476 h 1784160"/>
                <a:gd name="connsiteX148" fmla="*/ 1184734 w 2815091"/>
                <a:gd name="connsiteY148" fmla="*/ 313156 h 1784160"/>
                <a:gd name="connsiteX149" fmla="*/ 1171335 w 2815091"/>
                <a:gd name="connsiteY149" fmla="*/ 354559 h 1784160"/>
                <a:gd name="connsiteX150" fmla="*/ 1100787 w 2815091"/>
                <a:gd name="connsiteY150" fmla="*/ 328269 h 1784160"/>
                <a:gd name="connsiteX151" fmla="*/ 1054178 w 2815091"/>
                <a:gd name="connsiteY151" fmla="*/ 300837 h 1784160"/>
                <a:gd name="connsiteX152" fmla="*/ 996710 w 2815091"/>
                <a:gd name="connsiteY152" fmla="*/ 243623 h 1784160"/>
                <a:gd name="connsiteX153" fmla="*/ 967056 w 2815091"/>
                <a:gd name="connsiteY153" fmla="*/ 206222 h 1784160"/>
                <a:gd name="connsiteX154" fmla="*/ 956833 w 2815091"/>
                <a:gd name="connsiteY154" fmla="*/ 166344 h 1784160"/>
                <a:gd name="connsiteX155" fmla="*/ 990932 w 2815091"/>
                <a:gd name="connsiteY155" fmla="*/ 160184 h 1784160"/>
                <a:gd name="connsiteX156" fmla="*/ 1071387 w 2815091"/>
                <a:gd name="connsiteY156" fmla="*/ 194982 h 1784160"/>
                <a:gd name="connsiteX157" fmla="*/ 986042 w 2815091"/>
                <a:gd name="connsiteY157" fmla="*/ 154533 h 1784160"/>
                <a:gd name="connsiteX158" fmla="*/ 955626 w 2815091"/>
                <a:gd name="connsiteY158" fmla="*/ 158152 h 1784160"/>
                <a:gd name="connsiteX159" fmla="*/ 959246 w 2815091"/>
                <a:gd name="connsiteY159" fmla="*/ 197395 h 1784160"/>
                <a:gd name="connsiteX160" fmla="*/ 996266 w 2815091"/>
                <a:gd name="connsiteY160" fmla="*/ 242227 h 1784160"/>
                <a:gd name="connsiteX161" fmla="*/ 1058178 w 2815091"/>
                <a:gd name="connsiteY161" fmla="*/ 304203 h 1784160"/>
                <a:gd name="connsiteX162" fmla="*/ 1248044 w 2815091"/>
                <a:gd name="connsiteY162" fmla="*/ 436855 h 1784160"/>
                <a:gd name="connsiteX163" fmla="*/ 1326402 w 2815091"/>
                <a:gd name="connsiteY163" fmla="*/ 459715 h 1784160"/>
                <a:gd name="connsiteX164" fmla="*/ 1398729 w 2815091"/>
                <a:gd name="connsiteY164" fmla="*/ 521628 h 1784160"/>
                <a:gd name="connsiteX165" fmla="*/ 1434988 w 2815091"/>
                <a:gd name="connsiteY165" fmla="*/ 587859 h 1784160"/>
                <a:gd name="connsiteX166" fmla="*/ 1405333 w 2815091"/>
                <a:gd name="connsiteY166" fmla="*/ 664567 h 1784160"/>
                <a:gd name="connsiteX167" fmla="*/ 1393839 w 2815091"/>
                <a:gd name="connsiteY167" fmla="*/ 703620 h 1784160"/>
                <a:gd name="connsiteX168" fmla="*/ 1463118 w 2815091"/>
                <a:gd name="connsiteY168" fmla="*/ 725781 h 1784160"/>
                <a:gd name="connsiteX169" fmla="*/ 1511378 w 2815091"/>
                <a:gd name="connsiteY169" fmla="*/ 742926 h 1784160"/>
                <a:gd name="connsiteX170" fmla="*/ 1554749 w 2815091"/>
                <a:gd name="connsiteY170" fmla="*/ 822683 h 1784160"/>
                <a:gd name="connsiteX171" fmla="*/ 1550685 w 2815091"/>
                <a:gd name="connsiteY171" fmla="*/ 852274 h 1784160"/>
                <a:gd name="connsiteX172" fmla="*/ 1570687 w 2815091"/>
                <a:gd name="connsiteY172" fmla="*/ 896407 h 1784160"/>
                <a:gd name="connsiteX173" fmla="*/ 1605612 w 2815091"/>
                <a:gd name="connsiteY173" fmla="*/ 953239 h 1784160"/>
                <a:gd name="connsiteX174" fmla="*/ 1594563 w 2815091"/>
                <a:gd name="connsiteY174" fmla="*/ 979084 h 1784160"/>
                <a:gd name="connsiteX175" fmla="*/ 1604215 w 2815091"/>
                <a:gd name="connsiteY175" fmla="*/ 1012104 h 1784160"/>
                <a:gd name="connsiteX176" fmla="*/ 1632346 w 2815091"/>
                <a:gd name="connsiteY176" fmla="*/ 1008358 h 1784160"/>
                <a:gd name="connsiteX177" fmla="*/ 1748487 w 2815091"/>
                <a:gd name="connsiteY177" fmla="*/ 940476 h 1784160"/>
                <a:gd name="connsiteX178" fmla="*/ 1833196 w 2815091"/>
                <a:gd name="connsiteY178" fmla="*/ 872848 h 1784160"/>
                <a:gd name="connsiteX179" fmla="*/ 1984389 w 2815091"/>
                <a:gd name="connsiteY179" fmla="*/ 815571 h 1784160"/>
                <a:gd name="connsiteX180" fmla="*/ 1997788 w 2815091"/>
                <a:gd name="connsiteY180" fmla="*/ 822492 h 1784160"/>
                <a:gd name="connsiteX181" fmla="*/ 2030554 w 2815091"/>
                <a:gd name="connsiteY181" fmla="*/ 932729 h 1784160"/>
                <a:gd name="connsiteX182" fmla="*/ 2069670 w 2815091"/>
                <a:gd name="connsiteY182" fmla="*/ 832399 h 1784160"/>
                <a:gd name="connsiteX183" fmla="*/ 2081672 w 2815091"/>
                <a:gd name="connsiteY183" fmla="*/ 769025 h 1784160"/>
                <a:gd name="connsiteX184" fmla="*/ 2096785 w 2815091"/>
                <a:gd name="connsiteY184" fmla="*/ 720320 h 1784160"/>
                <a:gd name="connsiteX185" fmla="*/ 2160729 w 2815091"/>
                <a:gd name="connsiteY185" fmla="*/ 734227 h 1784160"/>
                <a:gd name="connsiteX186" fmla="*/ 2192098 w 2815091"/>
                <a:gd name="connsiteY186" fmla="*/ 792711 h 1784160"/>
                <a:gd name="connsiteX187" fmla="*/ 2216482 w 2815091"/>
                <a:gd name="connsiteY187" fmla="*/ 850179 h 1784160"/>
                <a:gd name="connsiteX188" fmla="*/ 2231976 w 2815091"/>
                <a:gd name="connsiteY188" fmla="*/ 886437 h 1784160"/>
                <a:gd name="connsiteX189" fmla="*/ 2246137 w 2815091"/>
                <a:gd name="connsiteY189" fmla="*/ 914123 h 1784160"/>
                <a:gd name="connsiteX190" fmla="*/ 2281570 w 2815091"/>
                <a:gd name="connsiteY190" fmla="*/ 1041950 h 1784160"/>
                <a:gd name="connsiteX191" fmla="*/ 2295159 w 2815091"/>
                <a:gd name="connsiteY191" fmla="*/ 1066461 h 1784160"/>
                <a:gd name="connsiteX192" fmla="*/ 2362341 w 2815091"/>
                <a:gd name="connsiteY192" fmla="*/ 1058396 h 1784160"/>
                <a:gd name="connsiteX193" fmla="*/ 2425524 w 2815091"/>
                <a:gd name="connsiteY193" fmla="*/ 1073573 h 1784160"/>
                <a:gd name="connsiteX194" fmla="*/ 2465021 w 2815091"/>
                <a:gd name="connsiteY194" fmla="*/ 1114975 h 1784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2815091" h="1784160">
                  <a:moveTo>
                    <a:pt x="2464767" y="1115165"/>
                  </a:moveTo>
                  <a:cubicBezTo>
                    <a:pt x="2450734" y="1132183"/>
                    <a:pt x="2454988" y="1154282"/>
                    <a:pt x="2452258" y="1173840"/>
                  </a:cubicBezTo>
                  <a:cubicBezTo>
                    <a:pt x="2441844" y="1247690"/>
                    <a:pt x="2480706" y="1283949"/>
                    <a:pt x="2548206" y="1265661"/>
                  </a:cubicBezTo>
                  <a:cubicBezTo>
                    <a:pt x="2562049" y="1261915"/>
                    <a:pt x="2577607" y="1247564"/>
                    <a:pt x="2589290" y="1266804"/>
                  </a:cubicBezTo>
                  <a:cubicBezTo>
                    <a:pt x="2598688" y="1282362"/>
                    <a:pt x="2586624" y="1294236"/>
                    <a:pt x="2578178" y="1306428"/>
                  </a:cubicBezTo>
                  <a:cubicBezTo>
                    <a:pt x="2564652" y="1325923"/>
                    <a:pt x="2573162" y="1333543"/>
                    <a:pt x="2592593" y="1332781"/>
                  </a:cubicBezTo>
                  <a:cubicBezTo>
                    <a:pt x="2623644" y="1331574"/>
                    <a:pt x="2650314" y="1336781"/>
                    <a:pt x="2662379" y="1374183"/>
                  </a:cubicBezTo>
                  <a:cubicBezTo>
                    <a:pt x="2666125" y="1385803"/>
                    <a:pt x="2679524" y="1391011"/>
                    <a:pt x="2691145" y="1391328"/>
                  </a:cubicBezTo>
                  <a:cubicBezTo>
                    <a:pt x="2717688" y="1392090"/>
                    <a:pt x="2740421" y="1398123"/>
                    <a:pt x="2756867" y="1423777"/>
                  </a:cubicBezTo>
                  <a:cubicBezTo>
                    <a:pt x="2763598" y="1434318"/>
                    <a:pt x="2776806" y="1433873"/>
                    <a:pt x="2788300" y="1427396"/>
                  </a:cubicBezTo>
                  <a:cubicBezTo>
                    <a:pt x="2795412" y="1423332"/>
                    <a:pt x="2802524" y="1411966"/>
                    <a:pt x="2811033" y="1423523"/>
                  </a:cubicBezTo>
                  <a:cubicBezTo>
                    <a:pt x="2816938" y="1431524"/>
                    <a:pt x="2815732" y="1442510"/>
                    <a:pt x="2811668" y="1450955"/>
                  </a:cubicBezTo>
                  <a:cubicBezTo>
                    <a:pt x="2792618" y="1490262"/>
                    <a:pt x="2777949" y="1533569"/>
                    <a:pt x="2731912" y="1548174"/>
                  </a:cubicBezTo>
                  <a:cubicBezTo>
                    <a:pt x="2711084" y="1554778"/>
                    <a:pt x="2708289" y="1576241"/>
                    <a:pt x="2708480" y="1595228"/>
                  </a:cubicBezTo>
                  <a:cubicBezTo>
                    <a:pt x="2708861" y="1645901"/>
                    <a:pt x="2668538" y="1671492"/>
                    <a:pt x="2648663" y="1709465"/>
                  </a:cubicBezTo>
                  <a:cubicBezTo>
                    <a:pt x="2640852" y="1724387"/>
                    <a:pt x="2627073" y="1715942"/>
                    <a:pt x="2618627" y="1702098"/>
                  </a:cubicBezTo>
                  <a:cubicBezTo>
                    <a:pt x="2597164" y="1666919"/>
                    <a:pt x="2578114" y="1668634"/>
                    <a:pt x="2557604" y="1707306"/>
                  </a:cubicBezTo>
                  <a:cubicBezTo>
                    <a:pt x="2553223" y="1715561"/>
                    <a:pt x="2550683" y="1724895"/>
                    <a:pt x="2546428" y="1733277"/>
                  </a:cubicBezTo>
                  <a:cubicBezTo>
                    <a:pt x="2542364" y="1741278"/>
                    <a:pt x="2541221" y="1751883"/>
                    <a:pt x="2531315" y="1755502"/>
                  </a:cubicBezTo>
                  <a:cubicBezTo>
                    <a:pt x="2520901" y="1719180"/>
                    <a:pt x="2542427" y="1666030"/>
                    <a:pt x="2584846" y="1639043"/>
                  </a:cubicBezTo>
                  <a:cubicBezTo>
                    <a:pt x="2601228" y="1628629"/>
                    <a:pt x="2615580" y="1587481"/>
                    <a:pt x="2645234" y="1623231"/>
                  </a:cubicBezTo>
                  <a:cubicBezTo>
                    <a:pt x="2649997" y="1628946"/>
                    <a:pt x="2659395" y="1621072"/>
                    <a:pt x="2663649" y="1613706"/>
                  </a:cubicBezTo>
                  <a:cubicBezTo>
                    <a:pt x="2670507" y="1601768"/>
                    <a:pt x="2670951" y="1587227"/>
                    <a:pt x="2659839" y="1580877"/>
                  </a:cubicBezTo>
                  <a:cubicBezTo>
                    <a:pt x="2634884" y="1566653"/>
                    <a:pt x="2621930" y="1542332"/>
                    <a:pt x="2605864" y="1519599"/>
                  </a:cubicBezTo>
                  <a:cubicBezTo>
                    <a:pt x="2589354" y="1496294"/>
                    <a:pt x="2568018" y="1504486"/>
                    <a:pt x="2547826" y="1517059"/>
                  </a:cubicBezTo>
                  <a:cubicBezTo>
                    <a:pt x="2539570" y="1522202"/>
                    <a:pt x="2529791" y="1533379"/>
                    <a:pt x="2520774" y="1523028"/>
                  </a:cubicBezTo>
                  <a:cubicBezTo>
                    <a:pt x="2510868" y="1511725"/>
                    <a:pt x="2525537" y="1504486"/>
                    <a:pt x="2529347" y="1495469"/>
                  </a:cubicBezTo>
                  <a:cubicBezTo>
                    <a:pt x="2536966" y="1477498"/>
                    <a:pt x="2552588" y="1459083"/>
                    <a:pt x="2520774" y="1448224"/>
                  </a:cubicBezTo>
                  <a:cubicBezTo>
                    <a:pt x="2506613" y="1443398"/>
                    <a:pt x="2509598" y="1430952"/>
                    <a:pt x="2519123" y="1423079"/>
                  </a:cubicBezTo>
                  <a:cubicBezTo>
                    <a:pt x="2528965" y="1415014"/>
                    <a:pt x="2540650" y="1409616"/>
                    <a:pt x="2553731" y="1398123"/>
                  </a:cubicBezTo>
                  <a:cubicBezTo>
                    <a:pt x="2508138" y="1404409"/>
                    <a:pt x="2483563" y="1365738"/>
                    <a:pt x="2449083" y="1348402"/>
                  </a:cubicBezTo>
                  <a:cubicBezTo>
                    <a:pt x="2440637" y="1344147"/>
                    <a:pt x="2429207" y="1345735"/>
                    <a:pt x="2419174" y="1346370"/>
                  </a:cubicBezTo>
                  <a:cubicBezTo>
                    <a:pt x="2411490" y="1346878"/>
                    <a:pt x="2403680" y="1350624"/>
                    <a:pt x="2403172" y="1360594"/>
                  </a:cubicBezTo>
                  <a:cubicBezTo>
                    <a:pt x="2402727" y="1368849"/>
                    <a:pt x="2409077" y="1371960"/>
                    <a:pt x="2415682" y="1372913"/>
                  </a:cubicBezTo>
                  <a:cubicBezTo>
                    <a:pt x="2443304" y="1376977"/>
                    <a:pt x="2452003" y="1403901"/>
                    <a:pt x="2451750" y="1423586"/>
                  </a:cubicBezTo>
                  <a:cubicBezTo>
                    <a:pt x="2451305" y="1459972"/>
                    <a:pt x="2466609" y="1481879"/>
                    <a:pt x="2496263" y="1501565"/>
                  </a:cubicBezTo>
                  <a:cubicBezTo>
                    <a:pt x="2473911" y="1512169"/>
                    <a:pt x="2460830" y="1523345"/>
                    <a:pt x="2451369" y="1489309"/>
                  </a:cubicBezTo>
                  <a:cubicBezTo>
                    <a:pt x="2438161" y="1441557"/>
                    <a:pt x="2395488" y="1429746"/>
                    <a:pt x="2356500" y="1416919"/>
                  </a:cubicBezTo>
                  <a:cubicBezTo>
                    <a:pt x="2345705" y="1413363"/>
                    <a:pt x="2336370" y="1421681"/>
                    <a:pt x="2342720" y="1432349"/>
                  </a:cubicBezTo>
                  <a:cubicBezTo>
                    <a:pt x="2355357" y="1453559"/>
                    <a:pt x="2361008" y="1486579"/>
                    <a:pt x="2396695" y="1477879"/>
                  </a:cubicBezTo>
                  <a:cubicBezTo>
                    <a:pt x="2407808" y="1475148"/>
                    <a:pt x="2421460" y="1474323"/>
                    <a:pt x="2426858" y="1487976"/>
                  </a:cubicBezTo>
                  <a:cubicBezTo>
                    <a:pt x="2433843" y="1505438"/>
                    <a:pt x="2417269" y="1507026"/>
                    <a:pt x="2408443" y="1512741"/>
                  </a:cubicBezTo>
                  <a:cubicBezTo>
                    <a:pt x="2384630" y="1528108"/>
                    <a:pt x="2360563" y="1542904"/>
                    <a:pt x="2336307" y="1557318"/>
                  </a:cubicBezTo>
                  <a:cubicBezTo>
                    <a:pt x="2332433" y="1559604"/>
                    <a:pt x="2325765" y="1560937"/>
                    <a:pt x="2322273" y="1558905"/>
                  </a:cubicBezTo>
                  <a:cubicBezTo>
                    <a:pt x="2283221" y="1536617"/>
                    <a:pt x="2270203" y="1538649"/>
                    <a:pt x="2246962" y="1573003"/>
                  </a:cubicBezTo>
                  <a:cubicBezTo>
                    <a:pt x="2240549" y="1582464"/>
                    <a:pt x="2232865" y="1583607"/>
                    <a:pt x="2223658" y="1580115"/>
                  </a:cubicBezTo>
                  <a:cubicBezTo>
                    <a:pt x="2199083" y="1570717"/>
                    <a:pt x="2172731" y="1571605"/>
                    <a:pt x="2148855" y="1553698"/>
                  </a:cubicBezTo>
                  <a:cubicBezTo>
                    <a:pt x="2131583" y="1540744"/>
                    <a:pt x="2105992" y="1530648"/>
                    <a:pt x="2080656" y="1548682"/>
                  </a:cubicBezTo>
                  <a:cubicBezTo>
                    <a:pt x="2067575" y="1557953"/>
                    <a:pt x="2049477" y="1559604"/>
                    <a:pt x="2033412" y="1563287"/>
                  </a:cubicBezTo>
                  <a:cubicBezTo>
                    <a:pt x="2023569" y="1565510"/>
                    <a:pt x="2011250" y="1566653"/>
                    <a:pt x="2006996" y="1553953"/>
                  </a:cubicBezTo>
                  <a:cubicBezTo>
                    <a:pt x="2002741" y="1541252"/>
                    <a:pt x="2000455" y="1525885"/>
                    <a:pt x="2014742" y="1517694"/>
                  </a:cubicBezTo>
                  <a:cubicBezTo>
                    <a:pt x="2046747" y="1499279"/>
                    <a:pt x="2034809" y="1486261"/>
                    <a:pt x="2010806" y="1474577"/>
                  </a:cubicBezTo>
                  <a:cubicBezTo>
                    <a:pt x="1978548" y="1458829"/>
                    <a:pt x="1978865" y="1418252"/>
                    <a:pt x="1956640" y="1388026"/>
                  </a:cubicBezTo>
                  <a:cubicBezTo>
                    <a:pt x="1945591" y="1414633"/>
                    <a:pt x="1935622" y="1433366"/>
                    <a:pt x="1907364" y="1434318"/>
                  </a:cubicBezTo>
                  <a:cubicBezTo>
                    <a:pt x="1890600" y="1434889"/>
                    <a:pt x="1893203" y="1460353"/>
                    <a:pt x="1890473" y="1475784"/>
                  </a:cubicBezTo>
                  <a:cubicBezTo>
                    <a:pt x="1887425" y="1493056"/>
                    <a:pt x="1897458" y="1496739"/>
                    <a:pt x="1911111" y="1495596"/>
                  </a:cubicBezTo>
                  <a:cubicBezTo>
                    <a:pt x="1917714" y="1495024"/>
                    <a:pt x="1925398" y="1496739"/>
                    <a:pt x="1924255" y="1505438"/>
                  </a:cubicBezTo>
                  <a:cubicBezTo>
                    <a:pt x="1923557" y="1511153"/>
                    <a:pt x="1918603" y="1518265"/>
                    <a:pt x="1913777" y="1520932"/>
                  </a:cubicBezTo>
                  <a:cubicBezTo>
                    <a:pt x="1899236" y="1528870"/>
                    <a:pt x="1889584" y="1539855"/>
                    <a:pt x="1885711" y="1557191"/>
                  </a:cubicBezTo>
                  <a:cubicBezTo>
                    <a:pt x="1883361" y="1567478"/>
                    <a:pt x="1881710" y="1580496"/>
                    <a:pt x="1869074" y="1581702"/>
                  </a:cubicBezTo>
                  <a:cubicBezTo>
                    <a:pt x="1856056" y="1582909"/>
                    <a:pt x="1848753" y="1571288"/>
                    <a:pt x="1842658" y="1561318"/>
                  </a:cubicBezTo>
                  <a:cubicBezTo>
                    <a:pt x="1837959" y="1553635"/>
                    <a:pt x="1836308" y="1543856"/>
                    <a:pt x="1833323" y="1535029"/>
                  </a:cubicBezTo>
                  <a:cubicBezTo>
                    <a:pt x="1829513" y="1523599"/>
                    <a:pt x="1839038" y="1502073"/>
                    <a:pt x="1820687" y="1502581"/>
                  </a:cubicBezTo>
                  <a:cubicBezTo>
                    <a:pt x="1807098" y="1502962"/>
                    <a:pt x="1815035" y="1523409"/>
                    <a:pt x="1810781" y="1533950"/>
                  </a:cubicBezTo>
                  <a:cubicBezTo>
                    <a:pt x="1802907" y="1553698"/>
                    <a:pt x="1811924" y="1571098"/>
                    <a:pt x="1815734" y="1589385"/>
                  </a:cubicBezTo>
                  <a:cubicBezTo>
                    <a:pt x="1818527" y="1602848"/>
                    <a:pt x="1817956" y="1617008"/>
                    <a:pt x="1811542" y="1629264"/>
                  </a:cubicBezTo>
                  <a:cubicBezTo>
                    <a:pt x="1800303" y="1650854"/>
                    <a:pt x="1793254" y="1669523"/>
                    <a:pt x="1824687" y="1678477"/>
                  </a:cubicBezTo>
                  <a:cubicBezTo>
                    <a:pt x="1835673" y="1681588"/>
                    <a:pt x="1837641" y="1692955"/>
                    <a:pt x="1829450" y="1700892"/>
                  </a:cubicBezTo>
                  <a:cubicBezTo>
                    <a:pt x="1815797" y="1714037"/>
                    <a:pt x="1799033" y="1736135"/>
                    <a:pt x="1781063" y="1717021"/>
                  </a:cubicBezTo>
                  <a:cubicBezTo>
                    <a:pt x="1757250" y="1691748"/>
                    <a:pt x="1730453" y="1677651"/>
                    <a:pt x="1699465" y="1668126"/>
                  </a:cubicBezTo>
                  <a:cubicBezTo>
                    <a:pt x="1681685" y="1662665"/>
                    <a:pt x="1675589" y="1645837"/>
                    <a:pt x="1671271" y="1627676"/>
                  </a:cubicBezTo>
                  <a:cubicBezTo>
                    <a:pt x="1668795" y="1617262"/>
                    <a:pt x="1670573" y="1598085"/>
                    <a:pt x="1653872" y="1602403"/>
                  </a:cubicBezTo>
                  <a:cubicBezTo>
                    <a:pt x="1639965" y="1606023"/>
                    <a:pt x="1630123" y="1620247"/>
                    <a:pt x="1634441" y="1637328"/>
                  </a:cubicBezTo>
                  <a:cubicBezTo>
                    <a:pt x="1639458" y="1657267"/>
                    <a:pt x="1648983" y="1675429"/>
                    <a:pt x="1624662" y="1689843"/>
                  </a:cubicBezTo>
                  <a:cubicBezTo>
                    <a:pt x="1614883" y="1695685"/>
                    <a:pt x="1624852" y="1703051"/>
                    <a:pt x="1629996" y="1708576"/>
                  </a:cubicBezTo>
                  <a:cubicBezTo>
                    <a:pt x="1647268" y="1727181"/>
                    <a:pt x="1641934" y="1753724"/>
                    <a:pt x="1636092" y="1770171"/>
                  </a:cubicBezTo>
                  <a:cubicBezTo>
                    <a:pt x="1625614" y="1799762"/>
                    <a:pt x="1605167" y="1773854"/>
                    <a:pt x="1588912" y="1769726"/>
                  </a:cubicBezTo>
                  <a:cubicBezTo>
                    <a:pt x="1575703" y="1776775"/>
                    <a:pt x="1564274" y="1776330"/>
                    <a:pt x="1550176" y="1768139"/>
                  </a:cubicBezTo>
                  <a:cubicBezTo>
                    <a:pt x="1508648" y="1744136"/>
                    <a:pt x="1470484" y="1712068"/>
                    <a:pt x="1419049" y="1711624"/>
                  </a:cubicBezTo>
                  <a:cubicBezTo>
                    <a:pt x="1395110" y="1711370"/>
                    <a:pt x="1382156" y="1677905"/>
                    <a:pt x="1386347" y="1641011"/>
                  </a:cubicBezTo>
                  <a:cubicBezTo>
                    <a:pt x="1389395" y="1633011"/>
                    <a:pt x="1391744" y="1625009"/>
                    <a:pt x="1385902" y="1617199"/>
                  </a:cubicBezTo>
                  <a:cubicBezTo>
                    <a:pt x="1365011" y="1600689"/>
                    <a:pt x="1337769" y="1617199"/>
                    <a:pt x="1317068" y="1601451"/>
                  </a:cubicBezTo>
                  <a:cubicBezTo>
                    <a:pt x="1312178" y="1599292"/>
                    <a:pt x="1307988" y="1596053"/>
                    <a:pt x="1303923" y="1592497"/>
                  </a:cubicBezTo>
                  <a:cubicBezTo>
                    <a:pt x="1276682" y="1575352"/>
                    <a:pt x="1250584" y="1593767"/>
                    <a:pt x="1223914" y="1595291"/>
                  </a:cubicBezTo>
                  <a:cubicBezTo>
                    <a:pt x="1159906" y="1615548"/>
                    <a:pt x="1091072" y="1621263"/>
                    <a:pt x="1028397" y="1614849"/>
                  </a:cubicBezTo>
                  <a:cubicBezTo>
                    <a:pt x="972644" y="1609134"/>
                    <a:pt x="925717" y="1632883"/>
                    <a:pt x="873584" y="1632693"/>
                  </a:cubicBezTo>
                  <a:cubicBezTo>
                    <a:pt x="821959" y="1632502"/>
                    <a:pt x="770714" y="1643043"/>
                    <a:pt x="719533" y="1654092"/>
                  </a:cubicBezTo>
                  <a:cubicBezTo>
                    <a:pt x="666384" y="1665586"/>
                    <a:pt x="609805" y="1659490"/>
                    <a:pt x="557735" y="1675810"/>
                  </a:cubicBezTo>
                  <a:cubicBezTo>
                    <a:pt x="502553" y="1693145"/>
                    <a:pt x="443689" y="1677651"/>
                    <a:pt x="390222" y="1703559"/>
                  </a:cubicBezTo>
                  <a:cubicBezTo>
                    <a:pt x="377332" y="1709782"/>
                    <a:pt x="362727" y="1702416"/>
                    <a:pt x="349074" y="1699495"/>
                  </a:cubicBezTo>
                  <a:cubicBezTo>
                    <a:pt x="318594" y="1699813"/>
                    <a:pt x="309641" y="1666602"/>
                    <a:pt x="286653" y="1653330"/>
                  </a:cubicBezTo>
                  <a:cubicBezTo>
                    <a:pt x="238521" y="1625454"/>
                    <a:pt x="218645" y="1571860"/>
                    <a:pt x="204167" y="1518773"/>
                  </a:cubicBezTo>
                  <a:cubicBezTo>
                    <a:pt x="198135" y="1496612"/>
                    <a:pt x="211406" y="1469116"/>
                    <a:pt x="191022" y="1448986"/>
                  </a:cubicBezTo>
                  <a:cubicBezTo>
                    <a:pt x="177053" y="1424602"/>
                    <a:pt x="160416" y="1401679"/>
                    <a:pt x="153621" y="1373103"/>
                  </a:cubicBezTo>
                  <a:cubicBezTo>
                    <a:pt x="157558" y="1344147"/>
                    <a:pt x="149684" y="1313858"/>
                    <a:pt x="162066" y="1285918"/>
                  </a:cubicBezTo>
                  <a:cubicBezTo>
                    <a:pt x="164924" y="1274234"/>
                    <a:pt x="175084" y="1270233"/>
                    <a:pt x="182133" y="1262803"/>
                  </a:cubicBezTo>
                  <a:cubicBezTo>
                    <a:pt x="194642" y="1249659"/>
                    <a:pt x="201754" y="1228894"/>
                    <a:pt x="193626" y="1214353"/>
                  </a:cubicBezTo>
                  <a:cubicBezTo>
                    <a:pt x="174259" y="1179682"/>
                    <a:pt x="171846" y="1132691"/>
                    <a:pt x="132285" y="1112244"/>
                  </a:cubicBezTo>
                  <a:cubicBezTo>
                    <a:pt x="135016" y="1089956"/>
                    <a:pt x="143080" y="1068937"/>
                    <a:pt x="151398" y="1049125"/>
                  </a:cubicBezTo>
                  <a:cubicBezTo>
                    <a:pt x="163908" y="1019343"/>
                    <a:pt x="156733" y="996674"/>
                    <a:pt x="139079" y="974385"/>
                  </a:cubicBezTo>
                  <a:cubicBezTo>
                    <a:pt x="120601" y="951081"/>
                    <a:pt x="100408" y="936920"/>
                    <a:pt x="69420" y="949112"/>
                  </a:cubicBezTo>
                  <a:cubicBezTo>
                    <a:pt x="54053" y="955145"/>
                    <a:pt x="33670" y="962764"/>
                    <a:pt x="23128" y="938253"/>
                  </a:cubicBezTo>
                  <a:cubicBezTo>
                    <a:pt x="13540" y="915965"/>
                    <a:pt x="28018" y="902566"/>
                    <a:pt x="40972" y="889422"/>
                  </a:cubicBezTo>
                  <a:cubicBezTo>
                    <a:pt x="54815" y="875325"/>
                    <a:pt x="68150" y="861164"/>
                    <a:pt x="73611" y="834812"/>
                  </a:cubicBezTo>
                  <a:cubicBezTo>
                    <a:pt x="55133" y="841288"/>
                    <a:pt x="32209" y="852973"/>
                    <a:pt x="25796" y="832271"/>
                  </a:cubicBezTo>
                  <a:cubicBezTo>
                    <a:pt x="16397" y="801918"/>
                    <a:pt x="-11479" y="774740"/>
                    <a:pt x="5222" y="737656"/>
                  </a:cubicBezTo>
                  <a:cubicBezTo>
                    <a:pt x="36972" y="720003"/>
                    <a:pt x="73040" y="716891"/>
                    <a:pt x="105933" y="702985"/>
                  </a:cubicBezTo>
                  <a:cubicBezTo>
                    <a:pt x="150192" y="684316"/>
                    <a:pt x="184101" y="641580"/>
                    <a:pt x="236679" y="640818"/>
                  </a:cubicBezTo>
                  <a:cubicBezTo>
                    <a:pt x="248046" y="640628"/>
                    <a:pt x="260110" y="624181"/>
                    <a:pt x="267794" y="612180"/>
                  </a:cubicBezTo>
                  <a:cubicBezTo>
                    <a:pt x="306529" y="551981"/>
                    <a:pt x="364568" y="523660"/>
                    <a:pt x="424957" y="498704"/>
                  </a:cubicBezTo>
                  <a:cubicBezTo>
                    <a:pt x="450039" y="488290"/>
                    <a:pt x="465723" y="463017"/>
                    <a:pt x="492013" y="452984"/>
                  </a:cubicBezTo>
                  <a:cubicBezTo>
                    <a:pt x="514872" y="444221"/>
                    <a:pt x="536145" y="439776"/>
                    <a:pt x="558243" y="449873"/>
                  </a:cubicBezTo>
                  <a:cubicBezTo>
                    <a:pt x="588596" y="463779"/>
                    <a:pt x="619013" y="460286"/>
                    <a:pt x="649937" y="454381"/>
                  </a:cubicBezTo>
                  <a:cubicBezTo>
                    <a:pt x="689561" y="446761"/>
                    <a:pt x="729122" y="441110"/>
                    <a:pt x="769444" y="450444"/>
                  </a:cubicBezTo>
                  <a:cubicBezTo>
                    <a:pt x="780620" y="453048"/>
                    <a:pt x="792495" y="453048"/>
                    <a:pt x="804433" y="451142"/>
                  </a:cubicBezTo>
                  <a:cubicBezTo>
                    <a:pt x="846851" y="444411"/>
                    <a:pt x="888062" y="453746"/>
                    <a:pt x="928956" y="464859"/>
                  </a:cubicBezTo>
                  <a:cubicBezTo>
                    <a:pt x="903429" y="455969"/>
                    <a:pt x="870409" y="464478"/>
                    <a:pt x="857265" y="427774"/>
                  </a:cubicBezTo>
                  <a:cubicBezTo>
                    <a:pt x="809703" y="421869"/>
                    <a:pt x="762205" y="418948"/>
                    <a:pt x="716612" y="397930"/>
                  </a:cubicBezTo>
                  <a:cubicBezTo>
                    <a:pt x="657113" y="370561"/>
                    <a:pt x="593866" y="380276"/>
                    <a:pt x="532081" y="390055"/>
                  </a:cubicBezTo>
                  <a:cubicBezTo>
                    <a:pt x="515508" y="392659"/>
                    <a:pt x="502935" y="391325"/>
                    <a:pt x="489790" y="380467"/>
                  </a:cubicBezTo>
                  <a:cubicBezTo>
                    <a:pt x="475439" y="368529"/>
                    <a:pt x="467057" y="342811"/>
                    <a:pt x="439625" y="358877"/>
                  </a:cubicBezTo>
                  <a:cubicBezTo>
                    <a:pt x="430735" y="364084"/>
                    <a:pt x="425020" y="346875"/>
                    <a:pt x="432640" y="339699"/>
                  </a:cubicBezTo>
                  <a:cubicBezTo>
                    <a:pt x="453087" y="320459"/>
                    <a:pt x="448578" y="303441"/>
                    <a:pt x="433973" y="283629"/>
                  </a:cubicBezTo>
                  <a:cubicBezTo>
                    <a:pt x="427052" y="274294"/>
                    <a:pt x="427878" y="262547"/>
                    <a:pt x="438736" y="255371"/>
                  </a:cubicBezTo>
                  <a:cubicBezTo>
                    <a:pt x="450674" y="247497"/>
                    <a:pt x="458675" y="255371"/>
                    <a:pt x="462993" y="265976"/>
                  </a:cubicBezTo>
                  <a:cubicBezTo>
                    <a:pt x="469407" y="281724"/>
                    <a:pt x="496839" y="291503"/>
                    <a:pt x="473788" y="317030"/>
                  </a:cubicBezTo>
                  <a:cubicBezTo>
                    <a:pt x="466930" y="324650"/>
                    <a:pt x="506998" y="347573"/>
                    <a:pt x="522239" y="336905"/>
                  </a:cubicBezTo>
                  <a:cubicBezTo>
                    <a:pt x="543892" y="321729"/>
                    <a:pt x="573864" y="319887"/>
                    <a:pt x="587009" y="290169"/>
                  </a:cubicBezTo>
                  <a:cubicBezTo>
                    <a:pt x="593168" y="276263"/>
                    <a:pt x="606503" y="274485"/>
                    <a:pt x="620028" y="276136"/>
                  </a:cubicBezTo>
                  <a:cubicBezTo>
                    <a:pt x="649620" y="279755"/>
                    <a:pt x="671464" y="264833"/>
                    <a:pt x="688482" y="240893"/>
                  </a:cubicBezTo>
                  <a:cubicBezTo>
                    <a:pt x="706198" y="216001"/>
                    <a:pt x="726772" y="197967"/>
                    <a:pt x="757760" y="197141"/>
                  </a:cubicBezTo>
                  <a:cubicBezTo>
                    <a:pt x="770460" y="196824"/>
                    <a:pt x="784684" y="193395"/>
                    <a:pt x="791605" y="181330"/>
                  </a:cubicBezTo>
                  <a:cubicBezTo>
                    <a:pt x="806084" y="156120"/>
                    <a:pt x="826594" y="147675"/>
                    <a:pt x="852629" y="148881"/>
                  </a:cubicBezTo>
                  <a:cubicBezTo>
                    <a:pt x="860122" y="149199"/>
                    <a:pt x="872949" y="147166"/>
                    <a:pt x="872123" y="140372"/>
                  </a:cubicBezTo>
                  <a:cubicBezTo>
                    <a:pt x="864948" y="81063"/>
                    <a:pt x="908446" y="113829"/>
                    <a:pt x="928003" y="103796"/>
                  </a:cubicBezTo>
                  <a:cubicBezTo>
                    <a:pt x="929083" y="103224"/>
                    <a:pt x="930035" y="102335"/>
                    <a:pt x="933020" y="99986"/>
                  </a:cubicBezTo>
                  <a:cubicBezTo>
                    <a:pt x="921272" y="85000"/>
                    <a:pt x="909652" y="70014"/>
                    <a:pt x="897841" y="55155"/>
                  </a:cubicBezTo>
                  <a:cubicBezTo>
                    <a:pt x="884887" y="38899"/>
                    <a:pt x="871171" y="25817"/>
                    <a:pt x="848819" y="36168"/>
                  </a:cubicBezTo>
                  <a:cubicBezTo>
                    <a:pt x="837897" y="41248"/>
                    <a:pt x="826277" y="36994"/>
                    <a:pt x="815228" y="34072"/>
                  </a:cubicBezTo>
                  <a:cubicBezTo>
                    <a:pt x="804814" y="31342"/>
                    <a:pt x="799988" y="23976"/>
                    <a:pt x="803416" y="12864"/>
                  </a:cubicBezTo>
                  <a:cubicBezTo>
                    <a:pt x="807480" y="-217"/>
                    <a:pt x="815482" y="-3964"/>
                    <a:pt x="826785" y="4609"/>
                  </a:cubicBezTo>
                  <a:cubicBezTo>
                    <a:pt x="828816" y="6196"/>
                    <a:pt x="831547" y="9689"/>
                    <a:pt x="832817" y="9117"/>
                  </a:cubicBezTo>
                  <a:cubicBezTo>
                    <a:pt x="892697" y="-16791"/>
                    <a:pt x="934925" y="48424"/>
                    <a:pt x="989726" y="44423"/>
                  </a:cubicBezTo>
                  <a:cubicBezTo>
                    <a:pt x="1033922" y="41184"/>
                    <a:pt x="1058306" y="64299"/>
                    <a:pt x="1072974" y="105320"/>
                  </a:cubicBezTo>
                  <a:cubicBezTo>
                    <a:pt x="1077483" y="117956"/>
                    <a:pt x="1082499" y="130466"/>
                    <a:pt x="1088151" y="142595"/>
                  </a:cubicBezTo>
                  <a:cubicBezTo>
                    <a:pt x="1091008" y="148691"/>
                    <a:pt x="1100597" y="156057"/>
                    <a:pt x="1102692" y="151929"/>
                  </a:cubicBezTo>
                  <a:cubicBezTo>
                    <a:pt x="1115964" y="125132"/>
                    <a:pt x="1130188" y="134276"/>
                    <a:pt x="1145999" y="147865"/>
                  </a:cubicBezTo>
                  <a:cubicBezTo>
                    <a:pt x="1163842" y="163169"/>
                    <a:pt x="1180607" y="186854"/>
                    <a:pt x="1174193" y="206476"/>
                  </a:cubicBezTo>
                  <a:cubicBezTo>
                    <a:pt x="1161303" y="246100"/>
                    <a:pt x="1181115" y="277850"/>
                    <a:pt x="1184734" y="313156"/>
                  </a:cubicBezTo>
                  <a:cubicBezTo>
                    <a:pt x="1176733" y="325666"/>
                    <a:pt x="1189878" y="345986"/>
                    <a:pt x="1171335" y="354559"/>
                  </a:cubicBezTo>
                  <a:cubicBezTo>
                    <a:pt x="1144285" y="356908"/>
                    <a:pt x="1122567" y="342367"/>
                    <a:pt x="1100787" y="328269"/>
                  </a:cubicBezTo>
                  <a:cubicBezTo>
                    <a:pt x="1085547" y="318427"/>
                    <a:pt x="1070942" y="306806"/>
                    <a:pt x="1054178" y="300837"/>
                  </a:cubicBezTo>
                  <a:cubicBezTo>
                    <a:pt x="1026365" y="290931"/>
                    <a:pt x="1009157" y="270484"/>
                    <a:pt x="996710" y="243623"/>
                  </a:cubicBezTo>
                  <a:cubicBezTo>
                    <a:pt x="989217" y="228955"/>
                    <a:pt x="977915" y="217652"/>
                    <a:pt x="967056" y="206222"/>
                  </a:cubicBezTo>
                  <a:cubicBezTo>
                    <a:pt x="956134" y="194729"/>
                    <a:pt x="946228" y="183044"/>
                    <a:pt x="956833" y="166344"/>
                  </a:cubicBezTo>
                  <a:cubicBezTo>
                    <a:pt x="965596" y="152501"/>
                    <a:pt x="977978" y="156438"/>
                    <a:pt x="990932" y="160184"/>
                  </a:cubicBezTo>
                  <a:cubicBezTo>
                    <a:pt x="1019063" y="168439"/>
                    <a:pt x="1045796" y="180123"/>
                    <a:pt x="1071387" y="194982"/>
                  </a:cubicBezTo>
                  <a:cubicBezTo>
                    <a:pt x="1043637" y="179869"/>
                    <a:pt x="1016777" y="162597"/>
                    <a:pt x="986042" y="154533"/>
                  </a:cubicBezTo>
                  <a:cubicBezTo>
                    <a:pt x="974930" y="151612"/>
                    <a:pt x="963119" y="144372"/>
                    <a:pt x="955626" y="158152"/>
                  </a:cubicBezTo>
                  <a:cubicBezTo>
                    <a:pt x="948641" y="170979"/>
                    <a:pt x="949847" y="186029"/>
                    <a:pt x="959246" y="197395"/>
                  </a:cubicBezTo>
                  <a:cubicBezTo>
                    <a:pt x="971628" y="212318"/>
                    <a:pt x="985979" y="225335"/>
                    <a:pt x="996266" y="242227"/>
                  </a:cubicBezTo>
                  <a:cubicBezTo>
                    <a:pt x="1010236" y="270611"/>
                    <a:pt x="1031254" y="288201"/>
                    <a:pt x="1058178" y="304203"/>
                  </a:cubicBezTo>
                  <a:cubicBezTo>
                    <a:pt x="1124155" y="343446"/>
                    <a:pt x="1189497" y="384467"/>
                    <a:pt x="1248044" y="436855"/>
                  </a:cubicBezTo>
                  <a:cubicBezTo>
                    <a:pt x="1269316" y="455842"/>
                    <a:pt x="1292113" y="485052"/>
                    <a:pt x="1326402" y="459715"/>
                  </a:cubicBezTo>
                  <a:cubicBezTo>
                    <a:pt x="1365836" y="459334"/>
                    <a:pt x="1379997" y="495275"/>
                    <a:pt x="1398729" y="521628"/>
                  </a:cubicBezTo>
                  <a:cubicBezTo>
                    <a:pt x="1412953" y="541630"/>
                    <a:pt x="1421970" y="566142"/>
                    <a:pt x="1434988" y="587859"/>
                  </a:cubicBezTo>
                  <a:cubicBezTo>
                    <a:pt x="1456133" y="623165"/>
                    <a:pt x="1444195" y="654915"/>
                    <a:pt x="1405333" y="664567"/>
                  </a:cubicBezTo>
                  <a:cubicBezTo>
                    <a:pt x="1376250" y="671806"/>
                    <a:pt x="1380250" y="685332"/>
                    <a:pt x="1393839" y="703620"/>
                  </a:cubicBezTo>
                  <a:cubicBezTo>
                    <a:pt x="1411810" y="727877"/>
                    <a:pt x="1426733" y="757024"/>
                    <a:pt x="1463118" y="725781"/>
                  </a:cubicBezTo>
                  <a:cubicBezTo>
                    <a:pt x="1479374" y="711812"/>
                    <a:pt x="1499821" y="722988"/>
                    <a:pt x="1511378" y="742926"/>
                  </a:cubicBezTo>
                  <a:cubicBezTo>
                    <a:pt x="1526491" y="769025"/>
                    <a:pt x="1533413" y="800077"/>
                    <a:pt x="1554749" y="822683"/>
                  </a:cubicBezTo>
                  <a:cubicBezTo>
                    <a:pt x="1563892" y="832399"/>
                    <a:pt x="1553542" y="842305"/>
                    <a:pt x="1550685" y="852274"/>
                  </a:cubicBezTo>
                  <a:cubicBezTo>
                    <a:pt x="1543001" y="878563"/>
                    <a:pt x="1548145" y="888850"/>
                    <a:pt x="1570687" y="896407"/>
                  </a:cubicBezTo>
                  <a:cubicBezTo>
                    <a:pt x="1603453" y="900280"/>
                    <a:pt x="1617233" y="922505"/>
                    <a:pt x="1605612" y="953239"/>
                  </a:cubicBezTo>
                  <a:cubicBezTo>
                    <a:pt x="1602310" y="961939"/>
                    <a:pt x="1595960" y="969369"/>
                    <a:pt x="1594563" y="979084"/>
                  </a:cubicBezTo>
                  <a:cubicBezTo>
                    <a:pt x="1592722" y="991721"/>
                    <a:pt x="1593166" y="1004167"/>
                    <a:pt x="1604215" y="1012104"/>
                  </a:cubicBezTo>
                  <a:cubicBezTo>
                    <a:pt x="1614121" y="1019216"/>
                    <a:pt x="1624979" y="1016105"/>
                    <a:pt x="1632346" y="1008358"/>
                  </a:cubicBezTo>
                  <a:cubicBezTo>
                    <a:pt x="1665048" y="973877"/>
                    <a:pt x="1710197" y="963907"/>
                    <a:pt x="1748487" y="940476"/>
                  </a:cubicBezTo>
                  <a:cubicBezTo>
                    <a:pt x="1779792" y="921299"/>
                    <a:pt x="1805891" y="896407"/>
                    <a:pt x="1833196" y="872848"/>
                  </a:cubicBezTo>
                  <a:cubicBezTo>
                    <a:pt x="1877710" y="834431"/>
                    <a:pt x="1931113" y="825794"/>
                    <a:pt x="1984389" y="815571"/>
                  </a:cubicBezTo>
                  <a:cubicBezTo>
                    <a:pt x="1989406" y="814619"/>
                    <a:pt x="1993851" y="818746"/>
                    <a:pt x="1997788" y="822492"/>
                  </a:cubicBezTo>
                  <a:cubicBezTo>
                    <a:pt x="2015187" y="855639"/>
                    <a:pt x="2015822" y="894946"/>
                    <a:pt x="2030554" y="932729"/>
                  </a:cubicBezTo>
                  <a:cubicBezTo>
                    <a:pt x="2044143" y="896597"/>
                    <a:pt x="2055573" y="863894"/>
                    <a:pt x="2069670" y="832399"/>
                  </a:cubicBezTo>
                  <a:cubicBezTo>
                    <a:pt x="2078687" y="812269"/>
                    <a:pt x="2081481" y="790933"/>
                    <a:pt x="2081672" y="769025"/>
                  </a:cubicBezTo>
                  <a:cubicBezTo>
                    <a:pt x="2081799" y="750610"/>
                    <a:pt x="2073988" y="726480"/>
                    <a:pt x="2096785" y="720320"/>
                  </a:cubicBezTo>
                  <a:cubicBezTo>
                    <a:pt x="2118248" y="714542"/>
                    <a:pt x="2142568" y="716828"/>
                    <a:pt x="2160729" y="734227"/>
                  </a:cubicBezTo>
                  <a:cubicBezTo>
                    <a:pt x="2176858" y="749594"/>
                    <a:pt x="2191273" y="768136"/>
                    <a:pt x="2192098" y="792711"/>
                  </a:cubicBezTo>
                  <a:cubicBezTo>
                    <a:pt x="2192860" y="816142"/>
                    <a:pt x="2200988" y="834557"/>
                    <a:pt x="2216482" y="850179"/>
                  </a:cubicBezTo>
                  <a:cubicBezTo>
                    <a:pt x="2226198" y="859957"/>
                    <a:pt x="2230388" y="872531"/>
                    <a:pt x="2231976" y="886437"/>
                  </a:cubicBezTo>
                  <a:cubicBezTo>
                    <a:pt x="2233246" y="897613"/>
                    <a:pt x="2237564" y="906821"/>
                    <a:pt x="2246137" y="914123"/>
                  </a:cubicBezTo>
                  <a:cubicBezTo>
                    <a:pt x="2285507" y="947842"/>
                    <a:pt x="2301509" y="989371"/>
                    <a:pt x="2281570" y="1041950"/>
                  </a:cubicBezTo>
                  <a:cubicBezTo>
                    <a:pt x="2275727" y="1057444"/>
                    <a:pt x="2280300" y="1067921"/>
                    <a:pt x="2295159" y="1066461"/>
                  </a:cubicBezTo>
                  <a:cubicBezTo>
                    <a:pt x="2317638" y="1064302"/>
                    <a:pt x="2342275" y="1070334"/>
                    <a:pt x="2362341" y="1058396"/>
                  </a:cubicBezTo>
                  <a:cubicBezTo>
                    <a:pt x="2389456" y="1042267"/>
                    <a:pt x="2407808" y="1052745"/>
                    <a:pt x="2425524" y="1073573"/>
                  </a:cubicBezTo>
                  <a:cubicBezTo>
                    <a:pt x="2437907" y="1088241"/>
                    <a:pt x="2451623" y="1101449"/>
                    <a:pt x="2465021" y="11149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2" name="Полилиния: фигура 511">
              <a:extLst>
                <a:ext uri="{FF2B5EF4-FFF2-40B4-BE49-F238E27FC236}">
                  <a16:creationId xmlns="" xmlns:a16="http://schemas.microsoft.com/office/drawing/2014/main" id="{5C4B4AAE-A0B7-4981-A759-3D0178675CA7}"/>
                </a:ext>
              </a:extLst>
            </p:cNvPr>
            <p:cNvSpPr/>
            <p:nvPr/>
          </p:nvSpPr>
          <p:spPr>
            <a:xfrm>
              <a:off x="3999180" y="3956897"/>
              <a:ext cx="1377416" cy="605747"/>
            </a:xfrm>
            <a:custGeom>
              <a:avLst/>
              <a:gdLst>
                <a:gd name="connsiteX0" fmla="*/ 1205597 w 1377416"/>
                <a:gd name="connsiteY0" fmla="*/ 177290 h 605747"/>
                <a:gd name="connsiteX1" fmla="*/ 1232330 w 1377416"/>
                <a:gd name="connsiteY1" fmla="*/ 255014 h 605747"/>
                <a:gd name="connsiteX2" fmla="*/ 1241982 w 1377416"/>
                <a:gd name="connsiteY2" fmla="*/ 252728 h 605747"/>
                <a:gd name="connsiteX3" fmla="*/ 1278304 w 1377416"/>
                <a:gd name="connsiteY3" fmla="*/ 212660 h 605747"/>
                <a:gd name="connsiteX4" fmla="*/ 1287512 w 1377416"/>
                <a:gd name="connsiteY4" fmla="*/ 275017 h 605747"/>
                <a:gd name="connsiteX5" fmla="*/ 1244078 w 1377416"/>
                <a:gd name="connsiteY5" fmla="*/ 338771 h 605747"/>
                <a:gd name="connsiteX6" fmla="*/ 1234998 w 1377416"/>
                <a:gd name="connsiteY6" fmla="*/ 362457 h 605747"/>
                <a:gd name="connsiteX7" fmla="*/ 1258366 w 1377416"/>
                <a:gd name="connsiteY7" fmla="*/ 359853 h 605747"/>
                <a:gd name="connsiteX8" fmla="*/ 1333423 w 1377416"/>
                <a:gd name="connsiteY8" fmla="*/ 374713 h 605747"/>
                <a:gd name="connsiteX9" fmla="*/ 1350948 w 1377416"/>
                <a:gd name="connsiteY9" fmla="*/ 509460 h 605747"/>
                <a:gd name="connsiteX10" fmla="*/ 1335264 w 1377416"/>
                <a:gd name="connsiteY10" fmla="*/ 537146 h 605747"/>
                <a:gd name="connsiteX11" fmla="*/ 1330057 w 1377416"/>
                <a:gd name="connsiteY11" fmla="*/ 551752 h 605747"/>
                <a:gd name="connsiteX12" fmla="*/ 1325866 w 1377416"/>
                <a:gd name="connsiteY12" fmla="*/ 572262 h 605747"/>
                <a:gd name="connsiteX13" fmla="*/ 1290369 w 1377416"/>
                <a:gd name="connsiteY13" fmla="*/ 599504 h 605747"/>
                <a:gd name="connsiteX14" fmla="*/ 1232838 w 1377416"/>
                <a:gd name="connsiteY14" fmla="*/ 574802 h 605747"/>
                <a:gd name="connsiteX15" fmla="*/ 1213598 w 1377416"/>
                <a:gd name="connsiteY15" fmla="*/ 475107 h 605747"/>
                <a:gd name="connsiteX16" fmla="*/ 1216074 w 1377416"/>
                <a:gd name="connsiteY16" fmla="*/ 455167 h 605747"/>
                <a:gd name="connsiteX17" fmla="*/ 1227631 w 1377416"/>
                <a:gd name="connsiteY17" fmla="*/ 425576 h 605747"/>
                <a:gd name="connsiteX18" fmla="*/ 1195691 w 1377416"/>
                <a:gd name="connsiteY18" fmla="*/ 437197 h 605747"/>
                <a:gd name="connsiteX19" fmla="*/ 1149399 w 1377416"/>
                <a:gd name="connsiteY19" fmla="*/ 443865 h 605747"/>
                <a:gd name="connsiteX20" fmla="*/ 1030464 w 1377416"/>
                <a:gd name="connsiteY20" fmla="*/ 416940 h 605747"/>
                <a:gd name="connsiteX21" fmla="*/ 991983 w 1377416"/>
                <a:gd name="connsiteY21" fmla="*/ 359853 h 605747"/>
                <a:gd name="connsiteX22" fmla="*/ 1078787 w 1377416"/>
                <a:gd name="connsiteY22" fmla="*/ 263587 h 605747"/>
                <a:gd name="connsiteX23" fmla="*/ 1126412 w 1377416"/>
                <a:gd name="connsiteY23" fmla="*/ 246061 h 605747"/>
                <a:gd name="connsiteX24" fmla="*/ 1011033 w 1377416"/>
                <a:gd name="connsiteY24" fmla="*/ 276922 h 605747"/>
                <a:gd name="connsiteX25" fmla="*/ 971536 w 1377416"/>
                <a:gd name="connsiteY25" fmla="*/ 354583 h 605747"/>
                <a:gd name="connsiteX26" fmla="*/ 970647 w 1377416"/>
                <a:gd name="connsiteY26" fmla="*/ 424624 h 605747"/>
                <a:gd name="connsiteX27" fmla="*/ 899210 w 1377416"/>
                <a:gd name="connsiteY27" fmla="*/ 415035 h 605747"/>
                <a:gd name="connsiteX28" fmla="*/ 790751 w 1377416"/>
                <a:gd name="connsiteY28" fmla="*/ 427672 h 605747"/>
                <a:gd name="connsiteX29" fmla="*/ 742301 w 1377416"/>
                <a:gd name="connsiteY29" fmla="*/ 459740 h 605747"/>
                <a:gd name="connsiteX30" fmla="*/ 676642 w 1377416"/>
                <a:gd name="connsiteY30" fmla="*/ 426719 h 605747"/>
                <a:gd name="connsiteX31" fmla="*/ 656004 w 1377416"/>
                <a:gd name="connsiteY31" fmla="*/ 365822 h 605747"/>
                <a:gd name="connsiteX32" fmla="*/ 623810 w 1377416"/>
                <a:gd name="connsiteY32" fmla="*/ 343026 h 605747"/>
                <a:gd name="connsiteX33" fmla="*/ 527290 w 1377416"/>
                <a:gd name="connsiteY33" fmla="*/ 390778 h 605747"/>
                <a:gd name="connsiteX34" fmla="*/ 517448 w 1377416"/>
                <a:gd name="connsiteY34" fmla="*/ 402653 h 605747"/>
                <a:gd name="connsiteX35" fmla="*/ 399083 w 1377416"/>
                <a:gd name="connsiteY35" fmla="*/ 452564 h 605747"/>
                <a:gd name="connsiteX36" fmla="*/ 314057 w 1377416"/>
                <a:gd name="connsiteY36" fmla="*/ 470979 h 605747"/>
                <a:gd name="connsiteX37" fmla="*/ 215251 w 1377416"/>
                <a:gd name="connsiteY37" fmla="*/ 472186 h 605747"/>
                <a:gd name="connsiteX38" fmla="*/ 193851 w 1377416"/>
                <a:gd name="connsiteY38" fmla="*/ 418718 h 605747"/>
                <a:gd name="connsiteX39" fmla="*/ 164451 w 1377416"/>
                <a:gd name="connsiteY39" fmla="*/ 344804 h 605747"/>
                <a:gd name="connsiteX40" fmla="*/ 191756 w 1377416"/>
                <a:gd name="connsiteY40" fmla="*/ 427164 h 605747"/>
                <a:gd name="connsiteX41" fmla="*/ 175881 w 1377416"/>
                <a:gd name="connsiteY41" fmla="*/ 475297 h 605747"/>
                <a:gd name="connsiteX42" fmla="*/ 143686 w 1377416"/>
                <a:gd name="connsiteY42" fmla="*/ 480377 h 605747"/>
                <a:gd name="connsiteX43" fmla="*/ 120318 w 1377416"/>
                <a:gd name="connsiteY43" fmla="*/ 469265 h 605747"/>
                <a:gd name="connsiteX44" fmla="*/ 81202 w 1377416"/>
                <a:gd name="connsiteY44" fmla="*/ 468058 h 605747"/>
                <a:gd name="connsiteX45" fmla="*/ 25005 w 1377416"/>
                <a:gd name="connsiteY45" fmla="*/ 446913 h 605747"/>
                <a:gd name="connsiteX46" fmla="*/ 8685 w 1377416"/>
                <a:gd name="connsiteY46" fmla="*/ 382396 h 605747"/>
                <a:gd name="connsiteX47" fmla="*/ 3224 w 1377416"/>
                <a:gd name="connsiteY47" fmla="*/ 336803 h 605747"/>
                <a:gd name="connsiteX48" fmla="*/ 40245 w 1377416"/>
                <a:gd name="connsiteY48" fmla="*/ 193292 h 605747"/>
                <a:gd name="connsiteX49" fmla="*/ 21576 w 1377416"/>
                <a:gd name="connsiteY49" fmla="*/ 167829 h 605747"/>
                <a:gd name="connsiteX50" fmla="*/ 16940 w 1377416"/>
                <a:gd name="connsiteY50" fmla="*/ 111440 h 605747"/>
                <a:gd name="connsiteX51" fmla="*/ 63676 w 1377416"/>
                <a:gd name="connsiteY51" fmla="*/ 83183 h 605747"/>
                <a:gd name="connsiteX52" fmla="*/ 100951 w 1377416"/>
                <a:gd name="connsiteY52" fmla="*/ 124521 h 605747"/>
                <a:gd name="connsiteX53" fmla="*/ 151179 w 1377416"/>
                <a:gd name="connsiteY53" fmla="*/ 172337 h 605747"/>
                <a:gd name="connsiteX54" fmla="*/ 283894 w 1377416"/>
                <a:gd name="connsiteY54" fmla="*/ 119060 h 605747"/>
                <a:gd name="connsiteX55" fmla="*/ 372667 w 1377416"/>
                <a:gd name="connsiteY55" fmla="*/ 69657 h 605747"/>
                <a:gd name="connsiteX56" fmla="*/ 508811 w 1377416"/>
                <a:gd name="connsiteY56" fmla="*/ 17333 h 605747"/>
                <a:gd name="connsiteX57" fmla="*/ 558405 w 1377416"/>
                <a:gd name="connsiteY57" fmla="*/ 442 h 605747"/>
                <a:gd name="connsiteX58" fmla="*/ 588694 w 1377416"/>
                <a:gd name="connsiteY58" fmla="*/ 21524 h 605747"/>
                <a:gd name="connsiteX59" fmla="*/ 784592 w 1377416"/>
                <a:gd name="connsiteY59" fmla="*/ 84961 h 605747"/>
                <a:gd name="connsiteX60" fmla="*/ 840154 w 1377416"/>
                <a:gd name="connsiteY60" fmla="*/ 95121 h 605747"/>
                <a:gd name="connsiteX61" fmla="*/ 1061071 w 1377416"/>
                <a:gd name="connsiteY61" fmla="*/ 160653 h 605747"/>
                <a:gd name="connsiteX62" fmla="*/ 1205787 w 1377416"/>
                <a:gd name="connsiteY62" fmla="*/ 177290 h 605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377416" h="605747">
                  <a:moveTo>
                    <a:pt x="1205597" y="177290"/>
                  </a:moveTo>
                  <a:cubicBezTo>
                    <a:pt x="1215249" y="203071"/>
                    <a:pt x="1236013" y="223836"/>
                    <a:pt x="1232330" y="255014"/>
                  </a:cubicBezTo>
                  <a:cubicBezTo>
                    <a:pt x="1237601" y="253871"/>
                    <a:pt x="1240903" y="254189"/>
                    <a:pt x="1241982" y="252728"/>
                  </a:cubicBezTo>
                  <a:cubicBezTo>
                    <a:pt x="1253412" y="237615"/>
                    <a:pt x="1259318" y="204976"/>
                    <a:pt x="1278304" y="212660"/>
                  </a:cubicBezTo>
                  <a:cubicBezTo>
                    <a:pt x="1300910" y="221867"/>
                    <a:pt x="1288973" y="253490"/>
                    <a:pt x="1287512" y="275017"/>
                  </a:cubicBezTo>
                  <a:cubicBezTo>
                    <a:pt x="1285480" y="304481"/>
                    <a:pt x="1263445" y="321182"/>
                    <a:pt x="1244078" y="338771"/>
                  </a:cubicBezTo>
                  <a:cubicBezTo>
                    <a:pt x="1237347" y="344867"/>
                    <a:pt x="1228711" y="352869"/>
                    <a:pt x="1234998" y="362457"/>
                  </a:cubicBezTo>
                  <a:cubicBezTo>
                    <a:pt x="1241855" y="372934"/>
                    <a:pt x="1251698" y="365061"/>
                    <a:pt x="1258366" y="359853"/>
                  </a:cubicBezTo>
                  <a:cubicBezTo>
                    <a:pt x="1288655" y="336168"/>
                    <a:pt x="1310181" y="348677"/>
                    <a:pt x="1333423" y="374713"/>
                  </a:cubicBezTo>
                  <a:cubicBezTo>
                    <a:pt x="1388223" y="436181"/>
                    <a:pt x="1389175" y="435292"/>
                    <a:pt x="1350948" y="509460"/>
                  </a:cubicBezTo>
                  <a:cubicBezTo>
                    <a:pt x="1346123" y="518922"/>
                    <a:pt x="1340471" y="527939"/>
                    <a:pt x="1335264" y="537146"/>
                  </a:cubicBezTo>
                  <a:cubicBezTo>
                    <a:pt x="1327644" y="539559"/>
                    <a:pt x="1329485" y="545909"/>
                    <a:pt x="1330057" y="551752"/>
                  </a:cubicBezTo>
                  <a:cubicBezTo>
                    <a:pt x="1331200" y="559245"/>
                    <a:pt x="1327771" y="565531"/>
                    <a:pt x="1325866" y="572262"/>
                  </a:cubicBezTo>
                  <a:cubicBezTo>
                    <a:pt x="1318373" y="587693"/>
                    <a:pt x="1302625" y="592138"/>
                    <a:pt x="1290369" y="599504"/>
                  </a:cubicBezTo>
                  <a:cubicBezTo>
                    <a:pt x="1266303" y="613918"/>
                    <a:pt x="1241919" y="602425"/>
                    <a:pt x="1232838" y="574802"/>
                  </a:cubicBezTo>
                  <a:cubicBezTo>
                    <a:pt x="1222234" y="542608"/>
                    <a:pt x="1222170" y="507873"/>
                    <a:pt x="1213598" y="475107"/>
                  </a:cubicBezTo>
                  <a:cubicBezTo>
                    <a:pt x="1211884" y="468693"/>
                    <a:pt x="1214804" y="461835"/>
                    <a:pt x="1216074" y="455167"/>
                  </a:cubicBezTo>
                  <a:cubicBezTo>
                    <a:pt x="1218297" y="443928"/>
                    <a:pt x="1239569" y="437768"/>
                    <a:pt x="1227631" y="425576"/>
                  </a:cubicBezTo>
                  <a:cubicBezTo>
                    <a:pt x="1216074" y="413765"/>
                    <a:pt x="1204772" y="427735"/>
                    <a:pt x="1195691" y="437197"/>
                  </a:cubicBezTo>
                  <a:cubicBezTo>
                    <a:pt x="1181721" y="451802"/>
                    <a:pt x="1165401" y="449579"/>
                    <a:pt x="1149399" y="443865"/>
                  </a:cubicBezTo>
                  <a:cubicBezTo>
                    <a:pt x="1110664" y="430085"/>
                    <a:pt x="1070660" y="423290"/>
                    <a:pt x="1030464" y="416940"/>
                  </a:cubicBezTo>
                  <a:cubicBezTo>
                    <a:pt x="998777" y="411987"/>
                    <a:pt x="987220" y="393763"/>
                    <a:pt x="991983" y="359853"/>
                  </a:cubicBezTo>
                  <a:cubicBezTo>
                    <a:pt x="998269" y="315149"/>
                    <a:pt x="1036623" y="273430"/>
                    <a:pt x="1078787" y="263587"/>
                  </a:cubicBezTo>
                  <a:cubicBezTo>
                    <a:pt x="1095805" y="259650"/>
                    <a:pt x="1113522" y="256539"/>
                    <a:pt x="1126412" y="246061"/>
                  </a:cubicBezTo>
                  <a:cubicBezTo>
                    <a:pt x="1089963" y="259015"/>
                    <a:pt x="1052816" y="276160"/>
                    <a:pt x="1011033" y="276922"/>
                  </a:cubicBezTo>
                  <a:cubicBezTo>
                    <a:pt x="980807" y="277430"/>
                    <a:pt x="960931" y="317753"/>
                    <a:pt x="971536" y="354583"/>
                  </a:cubicBezTo>
                  <a:cubicBezTo>
                    <a:pt x="978394" y="378395"/>
                    <a:pt x="997444" y="402843"/>
                    <a:pt x="970647" y="424624"/>
                  </a:cubicBezTo>
                  <a:cubicBezTo>
                    <a:pt x="944548" y="445770"/>
                    <a:pt x="924610" y="427990"/>
                    <a:pt x="899210" y="415035"/>
                  </a:cubicBezTo>
                  <a:cubicBezTo>
                    <a:pt x="864856" y="397509"/>
                    <a:pt x="825041" y="405574"/>
                    <a:pt x="790751" y="427672"/>
                  </a:cubicBezTo>
                  <a:cubicBezTo>
                    <a:pt x="774495" y="438149"/>
                    <a:pt x="760017" y="451992"/>
                    <a:pt x="742301" y="459740"/>
                  </a:cubicBezTo>
                  <a:cubicBezTo>
                    <a:pt x="707884" y="474662"/>
                    <a:pt x="686230" y="464248"/>
                    <a:pt x="676642" y="426719"/>
                  </a:cubicBezTo>
                  <a:cubicBezTo>
                    <a:pt x="671308" y="405828"/>
                    <a:pt x="658735" y="388429"/>
                    <a:pt x="656004" y="365822"/>
                  </a:cubicBezTo>
                  <a:cubicBezTo>
                    <a:pt x="654163" y="350328"/>
                    <a:pt x="633525" y="339089"/>
                    <a:pt x="623810" y="343026"/>
                  </a:cubicBezTo>
                  <a:cubicBezTo>
                    <a:pt x="590790" y="356361"/>
                    <a:pt x="546785" y="346201"/>
                    <a:pt x="527290" y="390778"/>
                  </a:cubicBezTo>
                  <a:cubicBezTo>
                    <a:pt x="525131" y="395731"/>
                    <a:pt x="522210" y="402018"/>
                    <a:pt x="517448" y="402653"/>
                  </a:cubicBezTo>
                  <a:cubicBezTo>
                    <a:pt x="474331" y="408749"/>
                    <a:pt x="446200" y="452627"/>
                    <a:pt x="399083" y="452564"/>
                  </a:cubicBezTo>
                  <a:cubicBezTo>
                    <a:pt x="371143" y="452564"/>
                    <a:pt x="341298" y="457390"/>
                    <a:pt x="314057" y="470979"/>
                  </a:cubicBezTo>
                  <a:cubicBezTo>
                    <a:pt x="281926" y="487045"/>
                    <a:pt x="247699" y="476122"/>
                    <a:pt x="215251" y="472186"/>
                  </a:cubicBezTo>
                  <a:cubicBezTo>
                    <a:pt x="188454" y="468947"/>
                    <a:pt x="194486" y="438340"/>
                    <a:pt x="193851" y="418718"/>
                  </a:cubicBezTo>
                  <a:cubicBezTo>
                    <a:pt x="192962" y="391921"/>
                    <a:pt x="190295" y="368045"/>
                    <a:pt x="164451" y="344804"/>
                  </a:cubicBezTo>
                  <a:cubicBezTo>
                    <a:pt x="167181" y="379729"/>
                    <a:pt x="184454" y="401700"/>
                    <a:pt x="191756" y="427164"/>
                  </a:cubicBezTo>
                  <a:cubicBezTo>
                    <a:pt x="197535" y="447357"/>
                    <a:pt x="204202" y="467931"/>
                    <a:pt x="175881" y="475297"/>
                  </a:cubicBezTo>
                  <a:cubicBezTo>
                    <a:pt x="165213" y="477456"/>
                    <a:pt x="154291" y="478282"/>
                    <a:pt x="143686" y="480377"/>
                  </a:cubicBezTo>
                  <a:cubicBezTo>
                    <a:pt x="134479" y="479742"/>
                    <a:pt x="124954" y="476503"/>
                    <a:pt x="120318" y="469265"/>
                  </a:cubicBezTo>
                  <a:cubicBezTo>
                    <a:pt x="106793" y="447992"/>
                    <a:pt x="99046" y="449579"/>
                    <a:pt x="81202" y="468058"/>
                  </a:cubicBezTo>
                  <a:cubicBezTo>
                    <a:pt x="56437" y="493712"/>
                    <a:pt x="39673" y="467296"/>
                    <a:pt x="25005" y="446913"/>
                  </a:cubicBezTo>
                  <a:cubicBezTo>
                    <a:pt x="25894" y="423544"/>
                    <a:pt x="23925" y="401319"/>
                    <a:pt x="8685" y="382396"/>
                  </a:cubicBezTo>
                  <a:cubicBezTo>
                    <a:pt x="-2110" y="368934"/>
                    <a:pt x="-1475" y="353758"/>
                    <a:pt x="3224" y="336803"/>
                  </a:cubicBezTo>
                  <a:cubicBezTo>
                    <a:pt x="16432" y="289241"/>
                    <a:pt x="27989" y="241171"/>
                    <a:pt x="40245" y="193292"/>
                  </a:cubicBezTo>
                  <a:cubicBezTo>
                    <a:pt x="35101" y="183831"/>
                    <a:pt x="27799" y="176274"/>
                    <a:pt x="21576" y="167829"/>
                  </a:cubicBezTo>
                  <a:cubicBezTo>
                    <a:pt x="8812" y="150620"/>
                    <a:pt x="4748" y="131126"/>
                    <a:pt x="16940" y="111440"/>
                  </a:cubicBezTo>
                  <a:cubicBezTo>
                    <a:pt x="27926" y="93724"/>
                    <a:pt x="43229" y="79373"/>
                    <a:pt x="63676" y="83183"/>
                  </a:cubicBezTo>
                  <a:cubicBezTo>
                    <a:pt x="83361" y="86866"/>
                    <a:pt x="98157" y="103122"/>
                    <a:pt x="100951" y="124521"/>
                  </a:cubicBezTo>
                  <a:cubicBezTo>
                    <a:pt x="105269" y="157923"/>
                    <a:pt x="118858" y="165225"/>
                    <a:pt x="151179" y="172337"/>
                  </a:cubicBezTo>
                  <a:cubicBezTo>
                    <a:pt x="210298" y="185355"/>
                    <a:pt x="241857" y="141476"/>
                    <a:pt x="283894" y="119060"/>
                  </a:cubicBezTo>
                  <a:cubicBezTo>
                    <a:pt x="313739" y="103185"/>
                    <a:pt x="335266" y="70165"/>
                    <a:pt x="372667" y="69657"/>
                  </a:cubicBezTo>
                  <a:cubicBezTo>
                    <a:pt x="420038" y="58291"/>
                    <a:pt x="462964" y="33525"/>
                    <a:pt x="508811" y="17333"/>
                  </a:cubicBezTo>
                  <a:cubicBezTo>
                    <a:pt x="525258" y="11491"/>
                    <a:pt x="540816" y="2664"/>
                    <a:pt x="558405" y="442"/>
                  </a:cubicBezTo>
                  <a:cubicBezTo>
                    <a:pt x="574026" y="-1527"/>
                    <a:pt x="585710" y="2664"/>
                    <a:pt x="588694" y="21524"/>
                  </a:cubicBezTo>
                  <a:cubicBezTo>
                    <a:pt x="665847" y="124"/>
                    <a:pt x="725664" y="42924"/>
                    <a:pt x="784592" y="84961"/>
                  </a:cubicBezTo>
                  <a:cubicBezTo>
                    <a:pt x="803451" y="98423"/>
                    <a:pt x="819263" y="106170"/>
                    <a:pt x="840154" y="95121"/>
                  </a:cubicBezTo>
                  <a:cubicBezTo>
                    <a:pt x="912481" y="122108"/>
                    <a:pt x="983601" y="153732"/>
                    <a:pt x="1061071" y="160653"/>
                  </a:cubicBezTo>
                  <a:cubicBezTo>
                    <a:pt x="1111680" y="142365"/>
                    <a:pt x="1160385" y="143318"/>
                    <a:pt x="1205787" y="17729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3" name="Полилиния: фигура 512">
              <a:extLst>
                <a:ext uri="{FF2B5EF4-FFF2-40B4-BE49-F238E27FC236}">
                  <a16:creationId xmlns="" xmlns:a16="http://schemas.microsoft.com/office/drawing/2014/main" id="{74527B42-5C11-4A56-B486-ACB53F272D24}"/>
                </a:ext>
              </a:extLst>
            </p:cNvPr>
            <p:cNvSpPr/>
            <p:nvPr/>
          </p:nvSpPr>
          <p:spPr>
            <a:xfrm>
              <a:off x="5532183" y="2326651"/>
              <a:ext cx="1508462" cy="729097"/>
            </a:xfrm>
            <a:custGeom>
              <a:avLst/>
              <a:gdLst>
                <a:gd name="connsiteX0" fmla="*/ 60960 w 1508462"/>
                <a:gd name="connsiteY0" fmla="*/ 252541 h 729097"/>
                <a:gd name="connsiteX1" fmla="*/ 68580 w 1508462"/>
                <a:gd name="connsiteY1" fmla="*/ 219838 h 729097"/>
                <a:gd name="connsiteX2" fmla="*/ 107124 w 1508462"/>
                <a:gd name="connsiteY2" fmla="*/ 225744 h 729097"/>
                <a:gd name="connsiteX3" fmla="*/ 45720 w 1508462"/>
                <a:gd name="connsiteY3" fmla="*/ 187136 h 729097"/>
                <a:gd name="connsiteX4" fmla="*/ 0 w 1508462"/>
                <a:gd name="connsiteY4" fmla="*/ 129858 h 729097"/>
                <a:gd name="connsiteX5" fmla="*/ 46291 w 1508462"/>
                <a:gd name="connsiteY5" fmla="*/ 24575 h 729097"/>
                <a:gd name="connsiteX6" fmla="*/ 129984 w 1508462"/>
                <a:gd name="connsiteY6" fmla="*/ 23051 h 729097"/>
                <a:gd name="connsiteX7" fmla="*/ 177927 w 1508462"/>
                <a:gd name="connsiteY7" fmla="*/ 72137 h 729097"/>
                <a:gd name="connsiteX8" fmla="*/ 209613 w 1508462"/>
                <a:gd name="connsiteY8" fmla="*/ 143130 h 729097"/>
                <a:gd name="connsiteX9" fmla="*/ 183642 w 1508462"/>
                <a:gd name="connsiteY9" fmla="*/ 87948 h 729097"/>
                <a:gd name="connsiteX10" fmla="*/ 207137 w 1508462"/>
                <a:gd name="connsiteY10" fmla="*/ 34925 h 729097"/>
                <a:gd name="connsiteX11" fmla="*/ 280162 w 1508462"/>
                <a:gd name="connsiteY11" fmla="*/ 14859 h 729097"/>
                <a:gd name="connsiteX12" fmla="*/ 295211 w 1508462"/>
                <a:gd name="connsiteY12" fmla="*/ 22987 h 729097"/>
                <a:gd name="connsiteX13" fmla="*/ 339280 w 1508462"/>
                <a:gd name="connsiteY13" fmla="*/ 72073 h 729097"/>
                <a:gd name="connsiteX14" fmla="*/ 443992 w 1508462"/>
                <a:gd name="connsiteY14" fmla="*/ 111316 h 729097"/>
                <a:gd name="connsiteX15" fmla="*/ 472630 w 1508462"/>
                <a:gd name="connsiteY15" fmla="*/ 149289 h 729097"/>
                <a:gd name="connsiteX16" fmla="*/ 409003 w 1508462"/>
                <a:gd name="connsiteY16" fmla="*/ 74613 h 729097"/>
                <a:gd name="connsiteX17" fmla="*/ 379032 w 1508462"/>
                <a:gd name="connsiteY17" fmla="*/ 27242 h 729097"/>
                <a:gd name="connsiteX18" fmla="*/ 401574 w 1508462"/>
                <a:gd name="connsiteY18" fmla="*/ 16383 h 729097"/>
                <a:gd name="connsiteX19" fmla="*/ 600520 w 1508462"/>
                <a:gd name="connsiteY19" fmla="*/ 4128 h 729097"/>
                <a:gd name="connsiteX20" fmla="*/ 625665 w 1508462"/>
                <a:gd name="connsiteY20" fmla="*/ 10986 h 729097"/>
                <a:gd name="connsiteX21" fmla="*/ 633413 w 1508462"/>
                <a:gd name="connsiteY21" fmla="*/ 20955 h 729097"/>
                <a:gd name="connsiteX22" fmla="*/ 684085 w 1508462"/>
                <a:gd name="connsiteY22" fmla="*/ 133287 h 729097"/>
                <a:gd name="connsiteX23" fmla="*/ 684339 w 1508462"/>
                <a:gd name="connsiteY23" fmla="*/ 183516 h 729097"/>
                <a:gd name="connsiteX24" fmla="*/ 699198 w 1508462"/>
                <a:gd name="connsiteY24" fmla="*/ 132716 h 729097"/>
                <a:gd name="connsiteX25" fmla="*/ 709422 w 1508462"/>
                <a:gd name="connsiteY25" fmla="*/ 48514 h 729097"/>
                <a:gd name="connsiteX26" fmla="*/ 762889 w 1508462"/>
                <a:gd name="connsiteY26" fmla="*/ 51816 h 729097"/>
                <a:gd name="connsiteX27" fmla="*/ 801433 w 1508462"/>
                <a:gd name="connsiteY27" fmla="*/ 52070 h 729097"/>
                <a:gd name="connsiteX28" fmla="*/ 840740 w 1508462"/>
                <a:gd name="connsiteY28" fmla="*/ 33782 h 729097"/>
                <a:gd name="connsiteX29" fmla="*/ 917448 w 1508462"/>
                <a:gd name="connsiteY29" fmla="*/ 117476 h 729097"/>
                <a:gd name="connsiteX30" fmla="*/ 969645 w 1508462"/>
                <a:gd name="connsiteY30" fmla="*/ 169101 h 729097"/>
                <a:gd name="connsiteX31" fmla="*/ 998664 w 1508462"/>
                <a:gd name="connsiteY31" fmla="*/ 224410 h 729097"/>
                <a:gd name="connsiteX32" fmla="*/ 874458 w 1508462"/>
                <a:gd name="connsiteY32" fmla="*/ 285751 h 729097"/>
                <a:gd name="connsiteX33" fmla="*/ 867601 w 1508462"/>
                <a:gd name="connsiteY33" fmla="*/ 309120 h 729097"/>
                <a:gd name="connsiteX34" fmla="*/ 835279 w 1508462"/>
                <a:gd name="connsiteY34" fmla="*/ 354586 h 729097"/>
                <a:gd name="connsiteX35" fmla="*/ 725043 w 1508462"/>
                <a:gd name="connsiteY35" fmla="*/ 329313 h 729097"/>
                <a:gd name="connsiteX36" fmla="*/ 642683 w 1508462"/>
                <a:gd name="connsiteY36" fmla="*/ 301881 h 729097"/>
                <a:gd name="connsiteX37" fmla="*/ 628713 w 1508462"/>
                <a:gd name="connsiteY37" fmla="*/ 327217 h 729097"/>
                <a:gd name="connsiteX38" fmla="*/ 707453 w 1508462"/>
                <a:gd name="connsiteY38" fmla="*/ 473649 h 729097"/>
                <a:gd name="connsiteX39" fmla="*/ 725297 w 1508462"/>
                <a:gd name="connsiteY39" fmla="*/ 576519 h 729097"/>
                <a:gd name="connsiteX40" fmla="*/ 864679 w 1508462"/>
                <a:gd name="connsiteY40" fmla="*/ 600777 h 729097"/>
                <a:gd name="connsiteX41" fmla="*/ 876363 w 1508462"/>
                <a:gd name="connsiteY41" fmla="*/ 531307 h 729097"/>
                <a:gd name="connsiteX42" fmla="*/ 858266 w 1508462"/>
                <a:gd name="connsiteY42" fmla="*/ 481840 h 729097"/>
                <a:gd name="connsiteX43" fmla="*/ 866965 w 1508462"/>
                <a:gd name="connsiteY43" fmla="*/ 386082 h 729097"/>
                <a:gd name="connsiteX44" fmla="*/ 890460 w 1508462"/>
                <a:gd name="connsiteY44" fmla="*/ 346140 h 729097"/>
                <a:gd name="connsiteX45" fmla="*/ 957326 w 1508462"/>
                <a:gd name="connsiteY45" fmla="*/ 314898 h 729097"/>
                <a:gd name="connsiteX46" fmla="*/ 1005459 w 1508462"/>
                <a:gd name="connsiteY46" fmla="*/ 460949 h 729097"/>
                <a:gd name="connsiteX47" fmla="*/ 1042670 w 1508462"/>
                <a:gd name="connsiteY47" fmla="*/ 520639 h 729097"/>
                <a:gd name="connsiteX48" fmla="*/ 1188339 w 1508462"/>
                <a:gd name="connsiteY48" fmla="*/ 554802 h 729097"/>
                <a:gd name="connsiteX49" fmla="*/ 1258125 w 1508462"/>
                <a:gd name="connsiteY49" fmla="*/ 558803 h 729097"/>
                <a:gd name="connsiteX50" fmla="*/ 1273175 w 1508462"/>
                <a:gd name="connsiteY50" fmla="*/ 566232 h 729097"/>
                <a:gd name="connsiteX51" fmla="*/ 1256983 w 1508462"/>
                <a:gd name="connsiteY51" fmla="*/ 588203 h 729097"/>
                <a:gd name="connsiteX52" fmla="*/ 1220914 w 1508462"/>
                <a:gd name="connsiteY52" fmla="*/ 589220 h 729097"/>
                <a:gd name="connsiteX53" fmla="*/ 1336865 w 1508462"/>
                <a:gd name="connsiteY53" fmla="*/ 585600 h 729097"/>
                <a:gd name="connsiteX54" fmla="*/ 1326451 w 1508462"/>
                <a:gd name="connsiteY54" fmla="*/ 566359 h 729097"/>
                <a:gd name="connsiteX55" fmla="*/ 1402906 w 1508462"/>
                <a:gd name="connsiteY55" fmla="*/ 515686 h 729097"/>
                <a:gd name="connsiteX56" fmla="*/ 1461198 w 1508462"/>
                <a:gd name="connsiteY56" fmla="*/ 506923 h 729097"/>
                <a:gd name="connsiteX57" fmla="*/ 1479550 w 1508462"/>
                <a:gd name="connsiteY57" fmla="*/ 514226 h 729097"/>
                <a:gd name="connsiteX58" fmla="*/ 1487297 w 1508462"/>
                <a:gd name="connsiteY58" fmla="*/ 524513 h 729097"/>
                <a:gd name="connsiteX59" fmla="*/ 1488694 w 1508462"/>
                <a:gd name="connsiteY59" fmla="*/ 536832 h 729097"/>
                <a:gd name="connsiteX60" fmla="*/ 1475740 w 1508462"/>
                <a:gd name="connsiteY60" fmla="*/ 559946 h 729097"/>
                <a:gd name="connsiteX61" fmla="*/ 1479867 w 1508462"/>
                <a:gd name="connsiteY61" fmla="*/ 586680 h 729097"/>
                <a:gd name="connsiteX62" fmla="*/ 1502473 w 1508462"/>
                <a:gd name="connsiteY62" fmla="*/ 631066 h 729097"/>
                <a:gd name="connsiteX63" fmla="*/ 1447736 w 1508462"/>
                <a:gd name="connsiteY63" fmla="*/ 636083 h 729097"/>
                <a:gd name="connsiteX64" fmla="*/ 1402271 w 1508462"/>
                <a:gd name="connsiteY64" fmla="*/ 634559 h 729097"/>
                <a:gd name="connsiteX65" fmla="*/ 1304735 w 1508462"/>
                <a:gd name="connsiteY65" fmla="*/ 646433 h 729097"/>
                <a:gd name="connsiteX66" fmla="*/ 1214374 w 1508462"/>
                <a:gd name="connsiteY66" fmla="*/ 643195 h 729097"/>
                <a:gd name="connsiteX67" fmla="*/ 1180910 w 1508462"/>
                <a:gd name="connsiteY67" fmla="*/ 676024 h 729097"/>
                <a:gd name="connsiteX68" fmla="*/ 1142556 w 1508462"/>
                <a:gd name="connsiteY68" fmla="*/ 700790 h 729097"/>
                <a:gd name="connsiteX69" fmla="*/ 1091184 w 1508462"/>
                <a:gd name="connsiteY69" fmla="*/ 707330 h 729097"/>
                <a:gd name="connsiteX70" fmla="*/ 1043496 w 1508462"/>
                <a:gd name="connsiteY70" fmla="*/ 719205 h 729097"/>
                <a:gd name="connsiteX71" fmla="*/ 1024953 w 1508462"/>
                <a:gd name="connsiteY71" fmla="*/ 675135 h 729097"/>
                <a:gd name="connsiteX72" fmla="*/ 954469 w 1508462"/>
                <a:gd name="connsiteY72" fmla="*/ 723269 h 729097"/>
                <a:gd name="connsiteX73" fmla="*/ 945197 w 1508462"/>
                <a:gd name="connsiteY73" fmla="*/ 718125 h 729097"/>
                <a:gd name="connsiteX74" fmla="*/ 883793 w 1508462"/>
                <a:gd name="connsiteY74" fmla="*/ 686438 h 729097"/>
                <a:gd name="connsiteX75" fmla="*/ 789622 w 1508462"/>
                <a:gd name="connsiteY75" fmla="*/ 686629 h 729097"/>
                <a:gd name="connsiteX76" fmla="*/ 738378 w 1508462"/>
                <a:gd name="connsiteY76" fmla="*/ 704981 h 729097"/>
                <a:gd name="connsiteX77" fmla="*/ 701675 w 1508462"/>
                <a:gd name="connsiteY77" fmla="*/ 692090 h 729097"/>
                <a:gd name="connsiteX78" fmla="*/ 642302 w 1508462"/>
                <a:gd name="connsiteY78" fmla="*/ 604396 h 729097"/>
                <a:gd name="connsiteX79" fmla="*/ 596646 w 1508462"/>
                <a:gd name="connsiteY79" fmla="*/ 603380 h 729097"/>
                <a:gd name="connsiteX80" fmla="*/ 573850 w 1508462"/>
                <a:gd name="connsiteY80" fmla="*/ 624462 h 729097"/>
                <a:gd name="connsiteX81" fmla="*/ 546608 w 1508462"/>
                <a:gd name="connsiteY81" fmla="*/ 646370 h 729097"/>
                <a:gd name="connsiteX82" fmla="*/ 550418 w 1508462"/>
                <a:gd name="connsiteY82" fmla="*/ 614175 h 729097"/>
                <a:gd name="connsiteX83" fmla="*/ 533908 w 1508462"/>
                <a:gd name="connsiteY83" fmla="*/ 580647 h 729097"/>
                <a:gd name="connsiteX84" fmla="*/ 492061 w 1508462"/>
                <a:gd name="connsiteY84" fmla="*/ 576393 h 729097"/>
                <a:gd name="connsiteX85" fmla="*/ 430213 w 1508462"/>
                <a:gd name="connsiteY85" fmla="*/ 599761 h 729097"/>
                <a:gd name="connsiteX86" fmla="*/ 379794 w 1508462"/>
                <a:gd name="connsiteY86" fmla="*/ 546420 h 729097"/>
                <a:gd name="connsiteX87" fmla="*/ 281876 w 1508462"/>
                <a:gd name="connsiteY87" fmla="*/ 489968 h 729097"/>
                <a:gd name="connsiteX88" fmla="*/ 166116 w 1508462"/>
                <a:gd name="connsiteY88" fmla="*/ 431040 h 729097"/>
                <a:gd name="connsiteX89" fmla="*/ 104394 w 1508462"/>
                <a:gd name="connsiteY89" fmla="*/ 362269 h 729097"/>
                <a:gd name="connsiteX90" fmla="*/ 176085 w 1508462"/>
                <a:gd name="connsiteY90" fmla="*/ 345061 h 729097"/>
                <a:gd name="connsiteX91" fmla="*/ 216535 w 1508462"/>
                <a:gd name="connsiteY91" fmla="*/ 340806 h 729097"/>
                <a:gd name="connsiteX92" fmla="*/ 254635 w 1508462"/>
                <a:gd name="connsiteY92" fmla="*/ 314200 h 729097"/>
                <a:gd name="connsiteX93" fmla="*/ 310070 w 1508462"/>
                <a:gd name="connsiteY93" fmla="*/ 329376 h 729097"/>
                <a:gd name="connsiteX94" fmla="*/ 371094 w 1508462"/>
                <a:gd name="connsiteY94" fmla="*/ 372874 h 729097"/>
                <a:gd name="connsiteX95" fmla="*/ 404813 w 1508462"/>
                <a:gd name="connsiteY95" fmla="*/ 402338 h 729097"/>
                <a:gd name="connsiteX96" fmla="*/ 430276 w 1508462"/>
                <a:gd name="connsiteY96" fmla="*/ 431358 h 729097"/>
                <a:gd name="connsiteX97" fmla="*/ 425577 w 1508462"/>
                <a:gd name="connsiteY97" fmla="*/ 405831 h 729097"/>
                <a:gd name="connsiteX98" fmla="*/ 448501 w 1508462"/>
                <a:gd name="connsiteY98" fmla="*/ 355348 h 729097"/>
                <a:gd name="connsiteX99" fmla="*/ 466979 w 1508462"/>
                <a:gd name="connsiteY99" fmla="*/ 344616 h 729097"/>
                <a:gd name="connsiteX100" fmla="*/ 451167 w 1508462"/>
                <a:gd name="connsiteY100" fmla="*/ 325884 h 729097"/>
                <a:gd name="connsiteX101" fmla="*/ 418528 w 1508462"/>
                <a:gd name="connsiteY101" fmla="*/ 262002 h 729097"/>
                <a:gd name="connsiteX102" fmla="*/ 448564 w 1508462"/>
                <a:gd name="connsiteY102" fmla="*/ 233745 h 729097"/>
                <a:gd name="connsiteX103" fmla="*/ 491617 w 1508462"/>
                <a:gd name="connsiteY103" fmla="*/ 230379 h 729097"/>
                <a:gd name="connsiteX104" fmla="*/ 432816 w 1508462"/>
                <a:gd name="connsiteY104" fmla="*/ 227204 h 729097"/>
                <a:gd name="connsiteX105" fmla="*/ 371729 w 1508462"/>
                <a:gd name="connsiteY105" fmla="*/ 273941 h 729097"/>
                <a:gd name="connsiteX106" fmla="*/ 306197 w 1508462"/>
                <a:gd name="connsiteY106" fmla="*/ 276036 h 729097"/>
                <a:gd name="connsiteX107" fmla="*/ 252920 w 1508462"/>
                <a:gd name="connsiteY107" fmla="*/ 252795 h 729097"/>
                <a:gd name="connsiteX108" fmla="*/ 189230 w 1508462"/>
                <a:gd name="connsiteY108" fmla="*/ 251461 h 729097"/>
                <a:gd name="connsiteX109" fmla="*/ 248158 w 1508462"/>
                <a:gd name="connsiteY109" fmla="*/ 274893 h 729097"/>
                <a:gd name="connsiteX110" fmla="*/ 211391 w 1508462"/>
                <a:gd name="connsiteY110" fmla="*/ 326328 h 729097"/>
                <a:gd name="connsiteX111" fmla="*/ 139890 w 1508462"/>
                <a:gd name="connsiteY111" fmla="*/ 323217 h 729097"/>
                <a:gd name="connsiteX112" fmla="*/ 66040 w 1508462"/>
                <a:gd name="connsiteY112" fmla="*/ 335091 h 729097"/>
                <a:gd name="connsiteX113" fmla="*/ 19685 w 1508462"/>
                <a:gd name="connsiteY113" fmla="*/ 307913 h 729097"/>
                <a:gd name="connsiteX114" fmla="*/ 60896 w 1508462"/>
                <a:gd name="connsiteY114" fmla="*/ 252795 h 72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</a:cxnLst>
              <a:rect l="l" t="t" r="r" b="b"/>
              <a:pathLst>
                <a:path w="1508462" h="729097">
                  <a:moveTo>
                    <a:pt x="60960" y="252541"/>
                  </a:moveTo>
                  <a:cubicBezTo>
                    <a:pt x="75819" y="244921"/>
                    <a:pt x="70358" y="231903"/>
                    <a:pt x="68580" y="219838"/>
                  </a:cubicBezTo>
                  <a:cubicBezTo>
                    <a:pt x="82740" y="206313"/>
                    <a:pt x="93154" y="224918"/>
                    <a:pt x="107124" y="225744"/>
                  </a:cubicBezTo>
                  <a:cubicBezTo>
                    <a:pt x="100266" y="185548"/>
                    <a:pt x="66611" y="198058"/>
                    <a:pt x="45720" y="187136"/>
                  </a:cubicBezTo>
                  <a:cubicBezTo>
                    <a:pt x="27368" y="170879"/>
                    <a:pt x="13081" y="150940"/>
                    <a:pt x="0" y="129858"/>
                  </a:cubicBezTo>
                  <a:cubicBezTo>
                    <a:pt x="8064" y="91314"/>
                    <a:pt x="35687" y="63373"/>
                    <a:pt x="46291" y="24575"/>
                  </a:cubicBezTo>
                  <a:cubicBezTo>
                    <a:pt x="55308" y="-8572"/>
                    <a:pt x="110490" y="-7302"/>
                    <a:pt x="129984" y="23051"/>
                  </a:cubicBezTo>
                  <a:cubicBezTo>
                    <a:pt x="142684" y="42863"/>
                    <a:pt x="175832" y="34925"/>
                    <a:pt x="177927" y="72137"/>
                  </a:cubicBezTo>
                  <a:cubicBezTo>
                    <a:pt x="179260" y="95695"/>
                    <a:pt x="192913" y="120524"/>
                    <a:pt x="209613" y="143130"/>
                  </a:cubicBezTo>
                  <a:cubicBezTo>
                    <a:pt x="208661" y="118555"/>
                    <a:pt x="191452" y="105855"/>
                    <a:pt x="183642" y="87948"/>
                  </a:cubicBezTo>
                  <a:cubicBezTo>
                    <a:pt x="170751" y="58484"/>
                    <a:pt x="176911" y="41466"/>
                    <a:pt x="207137" y="34925"/>
                  </a:cubicBezTo>
                  <a:cubicBezTo>
                    <a:pt x="231838" y="29591"/>
                    <a:pt x="254190" y="14605"/>
                    <a:pt x="280162" y="14859"/>
                  </a:cubicBezTo>
                  <a:cubicBezTo>
                    <a:pt x="286067" y="15748"/>
                    <a:pt x="291020" y="18542"/>
                    <a:pt x="295211" y="22987"/>
                  </a:cubicBezTo>
                  <a:cubicBezTo>
                    <a:pt x="299593" y="50292"/>
                    <a:pt x="314452" y="60706"/>
                    <a:pt x="339280" y="72073"/>
                  </a:cubicBezTo>
                  <a:cubicBezTo>
                    <a:pt x="373697" y="87821"/>
                    <a:pt x="407543" y="102553"/>
                    <a:pt x="443992" y="111316"/>
                  </a:cubicBezTo>
                  <a:cubicBezTo>
                    <a:pt x="464058" y="116142"/>
                    <a:pt x="467932" y="135129"/>
                    <a:pt x="472630" y="149289"/>
                  </a:cubicBezTo>
                  <a:cubicBezTo>
                    <a:pt x="481711" y="87948"/>
                    <a:pt x="472694" y="76709"/>
                    <a:pt x="409003" y="74613"/>
                  </a:cubicBezTo>
                  <a:cubicBezTo>
                    <a:pt x="374650" y="73470"/>
                    <a:pt x="367919" y="62865"/>
                    <a:pt x="379032" y="27242"/>
                  </a:cubicBezTo>
                  <a:cubicBezTo>
                    <a:pt x="385889" y="21971"/>
                    <a:pt x="393763" y="19304"/>
                    <a:pt x="401574" y="16383"/>
                  </a:cubicBezTo>
                  <a:cubicBezTo>
                    <a:pt x="468376" y="21908"/>
                    <a:pt x="533845" y="2350"/>
                    <a:pt x="600520" y="4128"/>
                  </a:cubicBezTo>
                  <a:cubicBezTo>
                    <a:pt x="609727" y="3239"/>
                    <a:pt x="618045" y="5779"/>
                    <a:pt x="625665" y="10986"/>
                  </a:cubicBezTo>
                  <a:cubicBezTo>
                    <a:pt x="629031" y="13526"/>
                    <a:pt x="631634" y="16955"/>
                    <a:pt x="633413" y="20955"/>
                  </a:cubicBezTo>
                  <a:cubicBezTo>
                    <a:pt x="637730" y="64770"/>
                    <a:pt x="646875" y="105411"/>
                    <a:pt x="684085" y="133287"/>
                  </a:cubicBezTo>
                  <a:cubicBezTo>
                    <a:pt x="704723" y="148781"/>
                    <a:pt x="703580" y="168530"/>
                    <a:pt x="684339" y="183516"/>
                  </a:cubicBezTo>
                  <a:cubicBezTo>
                    <a:pt x="701992" y="172784"/>
                    <a:pt x="710692" y="153099"/>
                    <a:pt x="699198" y="132716"/>
                  </a:cubicBezTo>
                  <a:cubicBezTo>
                    <a:pt x="680657" y="99886"/>
                    <a:pt x="689801" y="74232"/>
                    <a:pt x="709422" y="48514"/>
                  </a:cubicBezTo>
                  <a:cubicBezTo>
                    <a:pt x="728472" y="26543"/>
                    <a:pt x="746633" y="27623"/>
                    <a:pt x="762889" y="51816"/>
                  </a:cubicBezTo>
                  <a:cubicBezTo>
                    <a:pt x="776097" y="71565"/>
                    <a:pt x="788098" y="71946"/>
                    <a:pt x="801433" y="52070"/>
                  </a:cubicBezTo>
                  <a:cubicBezTo>
                    <a:pt x="810895" y="37910"/>
                    <a:pt x="823532" y="29909"/>
                    <a:pt x="840740" y="33782"/>
                  </a:cubicBezTo>
                  <a:cubicBezTo>
                    <a:pt x="859663" y="38037"/>
                    <a:pt x="918083" y="97537"/>
                    <a:pt x="917448" y="117476"/>
                  </a:cubicBezTo>
                  <a:cubicBezTo>
                    <a:pt x="916051" y="158941"/>
                    <a:pt x="937070" y="167197"/>
                    <a:pt x="969645" y="169101"/>
                  </a:cubicBezTo>
                  <a:cubicBezTo>
                    <a:pt x="1003872" y="171134"/>
                    <a:pt x="1010158" y="185802"/>
                    <a:pt x="998664" y="224410"/>
                  </a:cubicBezTo>
                  <a:cubicBezTo>
                    <a:pt x="950785" y="229808"/>
                    <a:pt x="913701" y="259843"/>
                    <a:pt x="874458" y="285751"/>
                  </a:cubicBezTo>
                  <a:cubicBezTo>
                    <a:pt x="863155" y="293181"/>
                    <a:pt x="866330" y="299785"/>
                    <a:pt x="867601" y="309120"/>
                  </a:cubicBezTo>
                  <a:cubicBezTo>
                    <a:pt x="871157" y="335790"/>
                    <a:pt x="858520" y="346331"/>
                    <a:pt x="835279" y="354586"/>
                  </a:cubicBezTo>
                  <a:cubicBezTo>
                    <a:pt x="792544" y="369699"/>
                    <a:pt x="757809" y="362460"/>
                    <a:pt x="725043" y="329313"/>
                  </a:cubicBezTo>
                  <a:cubicBezTo>
                    <a:pt x="702691" y="306707"/>
                    <a:pt x="670877" y="308040"/>
                    <a:pt x="642683" y="301881"/>
                  </a:cubicBezTo>
                  <a:cubicBezTo>
                    <a:pt x="623824" y="297753"/>
                    <a:pt x="620585" y="311723"/>
                    <a:pt x="628713" y="327217"/>
                  </a:cubicBezTo>
                  <a:cubicBezTo>
                    <a:pt x="654558" y="376303"/>
                    <a:pt x="680085" y="425452"/>
                    <a:pt x="707453" y="473649"/>
                  </a:cubicBezTo>
                  <a:cubicBezTo>
                    <a:pt x="724535" y="503748"/>
                    <a:pt x="736600" y="542039"/>
                    <a:pt x="725297" y="576519"/>
                  </a:cubicBezTo>
                  <a:cubicBezTo>
                    <a:pt x="769239" y="579885"/>
                    <a:pt x="818769" y="548770"/>
                    <a:pt x="864679" y="600777"/>
                  </a:cubicBezTo>
                  <a:cubicBezTo>
                    <a:pt x="870331" y="572519"/>
                    <a:pt x="868807" y="551183"/>
                    <a:pt x="876363" y="531307"/>
                  </a:cubicBezTo>
                  <a:cubicBezTo>
                    <a:pt x="883920" y="511559"/>
                    <a:pt x="873570" y="494667"/>
                    <a:pt x="858266" y="481840"/>
                  </a:cubicBezTo>
                  <a:cubicBezTo>
                    <a:pt x="816102" y="446407"/>
                    <a:pt x="818007" y="410974"/>
                    <a:pt x="866965" y="386082"/>
                  </a:cubicBezTo>
                  <a:cubicBezTo>
                    <a:pt x="886079" y="376367"/>
                    <a:pt x="888238" y="364619"/>
                    <a:pt x="890460" y="346140"/>
                  </a:cubicBezTo>
                  <a:cubicBezTo>
                    <a:pt x="895858" y="301119"/>
                    <a:pt x="920623" y="292737"/>
                    <a:pt x="957326" y="314898"/>
                  </a:cubicBezTo>
                  <a:cubicBezTo>
                    <a:pt x="1014603" y="349506"/>
                    <a:pt x="1010348" y="405323"/>
                    <a:pt x="1005459" y="460949"/>
                  </a:cubicBezTo>
                  <a:cubicBezTo>
                    <a:pt x="1001649" y="504447"/>
                    <a:pt x="1002094" y="508574"/>
                    <a:pt x="1042670" y="520639"/>
                  </a:cubicBezTo>
                  <a:cubicBezTo>
                    <a:pt x="1084199" y="566423"/>
                    <a:pt x="1136967" y="560517"/>
                    <a:pt x="1188339" y="554802"/>
                  </a:cubicBezTo>
                  <a:cubicBezTo>
                    <a:pt x="1212342" y="552135"/>
                    <a:pt x="1235075" y="553469"/>
                    <a:pt x="1258125" y="558803"/>
                  </a:cubicBezTo>
                  <a:cubicBezTo>
                    <a:pt x="1263967" y="559374"/>
                    <a:pt x="1269111" y="561533"/>
                    <a:pt x="1273175" y="566232"/>
                  </a:cubicBezTo>
                  <a:cubicBezTo>
                    <a:pt x="1280160" y="584076"/>
                    <a:pt x="1269810" y="587251"/>
                    <a:pt x="1256983" y="588203"/>
                  </a:cubicBezTo>
                  <a:cubicBezTo>
                    <a:pt x="1243774" y="589156"/>
                    <a:pt x="1230439" y="586997"/>
                    <a:pt x="1220914" y="589220"/>
                  </a:cubicBezTo>
                  <a:cubicBezTo>
                    <a:pt x="1258697" y="589474"/>
                    <a:pt x="1299845" y="582234"/>
                    <a:pt x="1336865" y="585600"/>
                  </a:cubicBezTo>
                  <a:cubicBezTo>
                    <a:pt x="1332039" y="583822"/>
                    <a:pt x="1326642" y="577345"/>
                    <a:pt x="1326451" y="566359"/>
                  </a:cubicBezTo>
                  <a:cubicBezTo>
                    <a:pt x="1342009" y="532260"/>
                    <a:pt x="1370901" y="518544"/>
                    <a:pt x="1402906" y="515686"/>
                  </a:cubicBezTo>
                  <a:cubicBezTo>
                    <a:pt x="1422654" y="513972"/>
                    <a:pt x="1441767" y="509336"/>
                    <a:pt x="1461198" y="506923"/>
                  </a:cubicBezTo>
                  <a:cubicBezTo>
                    <a:pt x="1467612" y="508511"/>
                    <a:pt x="1473645" y="511178"/>
                    <a:pt x="1479550" y="514226"/>
                  </a:cubicBezTo>
                  <a:cubicBezTo>
                    <a:pt x="1483042" y="516829"/>
                    <a:pt x="1485646" y="520322"/>
                    <a:pt x="1487297" y="524513"/>
                  </a:cubicBezTo>
                  <a:cubicBezTo>
                    <a:pt x="1488313" y="528513"/>
                    <a:pt x="1488758" y="532704"/>
                    <a:pt x="1488694" y="536832"/>
                  </a:cubicBezTo>
                  <a:cubicBezTo>
                    <a:pt x="1489075" y="547436"/>
                    <a:pt x="1483106" y="554294"/>
                    <a:pt x="1475740" y="559946"/>
                  </a:cubicBezTo>
                  <a:cubicBezTo>
                    <a:pt x="1460119" y="571947"/>
                    <a:pt x="1468819" y="579440"/>
                    <a:pt x="1479867" y="586680"/>
                  </a:cubicBezTo>
                  <a:cubicBezTo>
                    <a:pt x="1492504" y="598618"/>
                    <a:pt x="1520761" y="602491"/>
                    <a:pt x="1502473" y="631066"/>
                  </a:cubicBezTo>
                  <a:cubicBezTo>
                    <a:pt x="1487107" y="655006"/>
                    <a:pt x="1467993" y="654879"/>
                    <a:pt x="1447736" y="636083"/>
                  </a:cubicBezTo>
                  <a:cubicBezTo>
                    <a:pt x="1433385" y="622811"/>
                    <a:pt x="1418463" y="624653"/>
                    <a:pt x="1402271" y="634559"/>
                  </a:cubicBezTo>
                  <a:cubicBezTo>
                    <a:pt x="1371663" y="653291"/>
                    <a:pt x="1340231" y="659768"/>
                    <a:pt x="1304735" y="646433"/>
                  </a:cubicBezTo>
                  <a:cubicBezTo>
                    <a:pt x="1275906" y="635575"/>
                    <a:pt x="1244600" y="640528"/>
                    <a:pt x="1214374" y="643195"/>
                  </a:cubicBezTo>
                  <a:cubicBezTo>
                    <a:pt x="1196213" y="644782"/>
                    <a:pt x="1184275" y="655514"/>
                    <a:pt x="1180910" y="676024"/>
                  </a:cubicBezTo>
                  <a:cubicBezTo>
                    <a:pt x="1177099" y="699710"/>
                    <a:pt x="1164019" y="708283"/>
                    <a:pt x="1142556" y="700790"/>
                  </a:cubicBezTo>
                  <a:cubicBezTo>
                    <a:pt x="1124395" y="694503"/>
                    <a:pt x="1107821" y="699393"/>
                    <a:pt x="1091184" y="707330"/>
                  </a:cubicBezTo>
                  <a:cubicBezTo>
                    <a:pt x="1076071" y="714506"/>
                    <a:pt x="1060006" y="719586"/>
                    <a:pt x="1043496" y="719205"/>
                  </a:cubicBezTo>
                  <a:cubicBezTo>
                    <a:pt x="1018667" y="718570"/>
                    <a:pt x="1012888" y="703584"/>
                    <a:pt x="1024953" y="675135"/>
                  </a:cubicBezTo>
                  <a:cubicBezTo>
                    <a:pt x="1012825" y="712347"/>
                    <a:pt x="996696" y="742128"/>
                    <a:pt x="954469" y="723269"/>
                  </a:cubicBezTo>
                  <a:cubicBezTo>
                    <a:pt x="951166" y="722126"/>
                    <a:pt x="948055" y="720348"/>
                    <a:pt x="945197" y="718125"/>
                  </a:cubicBezTo>
                  <a:cubicBezTo>
                    <a:pt x="933132" y="688788"/>
                    <a:pt x="898525" y="709743"/>
                    <a:pt x="883793" y="686438"/>
                  </a:cubicBezTo>
                  <a:cubicBezTo>
                    <a:pt x="852741" y="648338"/>
                    <a:pt x="821309" y="690249"/>
                    <a:pt x="789622" y="686629"/>
                  </a:cubicBezTo>
                  <a:cubicBezTo>
                    <a:pt x="772096" y="684660"/>
                    <a:pt x="747458" y="695646"/>
                    <a:pt x="738378" y="704981"/>
                  </a:cubicBezTo>
                  <a:cubicBezTo>
                    <a:pt x="711517" y="732476"/>
                    <a:pt x="711835" y="709553"/>
                    <a:pt x="701675" y="692090"/>
                  </a:cubicBezTo>
                  <a:cubicBezTo>
                    <a:pt x="683895" y="661483"/>
                    <a:pt x="663765" y="632209"/>
                    <a:pt x="642302" y="604396"/>
                  </a:cubicBezTo>
                  <a:cubicBezTo>
                    <a:pt x="629539" y="587823"/>
                    <a:pt x="612584" y="584267"/>
                    <a:pt x="596646" y="603380"/>
                  </a:cubicBezTo>
                  <a:cubicBezTo>
                    <a:pt x="589978" y="611381"/>
                    <a:pt x="582295" y="618874"/>
                    <a:pt x="573850" y="624462"/>
                  </a:cubicBezTo>
                  <a:cubicBezTo>
                    <a:pt x="563753" y="631130"/>
                    <a:pt x="562292" y="655514"/>
                    <a:pt x="546608" y="646370"/>
                  </a:cubicBezTo>
                  <a:cubicBezTo>
                    <a:pt x="532701" y="638305"/>
                    <a:pt x="548322" y="625034"/>
                    <a:pt x="550418" y="614175"/>
                  </a:cubicBezTo>
                  <a:cubicBezTo>
                    <a:pt x="553657" y="597474"/>
                    <a:pt x="544449" y="589093"/>
                    <a:pt x="533908" y="580647"/>
                  </a:cubicBezTo>
                  <a:cubicBezTo>
                    <a:pt x="520636" y="570042"/>
                    <a:pt x="508381" y="566740"/>
                    <a:pt x="492061" y="576393"/>
                  </a:cubicBezTo>
                  <a:cubicBezTo>
                    <a:pt x="473138" y="587568"/>
                    <a:pt x="461264" y="620017"/>
                    <a:pt x="430213" y="599761"/>
                  </a:cubicBezTo>
                  <a:cubicBezTo>
                    <a:pt x="409003" y="585918"/>
                    <a:pt x="390398" y="571122"/>
                    <a:pt x="379794" y="546420"/>
                  </a:cubicBezTo>
                  <a:cubicBezTo>
                    <a:pt x="360363" y="501335"/>
                    <a:pt x="328104" y="481586"/>
                    <a:pt x="281876" y="489968"/>
                  </a:cubicBezTo>
                  <a:cubicBezTo>
                    <a:pt x="237998" y="482348"/>
                    <a:pt x="200723" y="458155"/>
                    <a:pt x="166116" y="431040"/>
                  </a:cubicBezTo>
                  <a:cubicBezTo>
                    <a:pt x="142494" y="412562"/>
                    <a:pt x="111061" y="399417"/>
                    <a:pt x="104394" y="362269"/>
                  </a:cubicBezTo>
                  <a:cubicBezTo>
                    <a:pt x="127826" y="330075"/>
                    <a:pt x="145732" y="324868"/>
                    <a:pt x="176085" y="345061"/>
                  </a:cubicBezTo>
                  <a:cubicBezTo>
                    <a:pt x="191833" y="355538"/>
                    <a:pt x="204026" y="354967"/>
                    <a:pt x="216535" y="340806"/>
                  </a:cubicBezTo>
                  <a:cubicBezTo>
                    <a:pt x="227203" y="328678"/>
                    <a:pt x="239839" y="320423"/>
                    <a:pt x="254635" y="314200"/>
                  </a:cubicBezTo>
                  <a:cubicBezTo>
                    <a:pt x="277495" y="304548"/>
                    <a:pt x="297180" y="306516"/>
                    <a:pt x="310070" y="329376"/>
                  </a:cubicBezTo>
                  <a:cubicBezTo>
                    <a:pt x="324485" y="354903"/>
                    <a:pt x="344551" y="368302"/>
                    <a:pt x="371094" y="372874"/>
                  </a:cubicBezTo>
                  <a:cubicBezTo>
                    <a:pt x="387477" y="375668"/>
                    <a:pt x="398780" y="385828"/>
                    <a:pt x="404813" y="402338"/>
                  </a:cubicBezTo>
                  <a:cubicBezTo>
                    <a:pt x="409575" y="415292"/>
                    <a:pt x="415417" y="426976"/>
                    <a:pt x="430276" y="431358"/>
                  </a:cubicBezTo>
                  <a:cubicBezTo>
                    <a:pt x="436753" y="420753"/>
                    <a:pt x="428942" y="413451"/>
                    <a:pt x="425577" y="405831"/>
                  </a:cubicBezTo>
                  <a:cubicBezTo>
                    <a:pt x="413576" y="378462"/>
                    <a:pt x="420116" y="361126"/>
                    <a:pt x="448501" y="355348"/>
                  </a:cubicBezTo>
                  <a:cubicBezTo>
                    <a:pt x="455994" y="353824"/>
                    <a:pt x="465074" y="354395"/>
                    <a:pt x="466979" y="344616"/>
                  </a:cubicBezTo>
                  <a:cubicBezTo>
                    <a:pt x="469392" y="332107"/>
                    <a:pt x="459803" y="328678"/>
                    <a:pt x="451167" y="325884"/>
                  </a:cubicBezTo>
                  <a:cubicBezTo>
                    <a:pt x="420878" y="315914"/>
                    <a:pt x="428942" y="283592"/>
                    <a:pt x="418528" y="262002"/>
                  </a:cubicBezTo>
                  <a:cubicBezTo>
                    <a:pt x="418655" y="240476"/>
                    <a:pt x="432689" y="236031"/>
                    <a:pt x="448564" y="233745"/>
                  </a:cubicBezTo>
                  <a:cubicBezTo>
                    <a:pt x="464376" y="231522"/>
                    <a:pt x="480632" y="234253"/>
                    <a:pt x="491617" y="230379"/>
                  </a:cubicBezTo>
                  <a:cubicBezTo>
                    <a:pt x="474916" y="234189"/>
                    <a:pt x="453771" y="228728"/>
                    <a:pt x="432816" y="227204"/>
                  </a:cubicBezTo>
                  <a:cubicBezTo>
                    <a:pt x="381063" y="223331"/>
                    <a:pt x="381127" y="222124"/>
                    <a:pt x="371729" y="273941"/>
                  </a:cubicBezTo>
                  <a:cubicBezTo>
                    <a:pt x="350457" y="296991"/>
                    <a:pt x="328232" y="282322"/>
                    <a:pt x="306197" y="276036"/>
                  </a:cubicBezTo>
                  <a:cubicBezTo>
                    <a:pt x="293116" y="256351"/>
                    <a:pt x="280352" y="241936"/>
                    <a:pt x="252920" y="252795"/>
                  </a:cubicBezTo>
                  <a:cubicBezTo>
                    <a:pt x="233870" y="260351"/>
                    <a:pt x="211772" y="240285"/>
                    <a:pt x="189230" y="251461"/>
                  </a:cubicBezTo>
                  <a:cubicBezTo>
                    <a:pt x="203708" y="275401"/>
                    <a:pt x="232537" y="256605"/>
                    <a:pt x="248158" y="274893"/>
                  </a:cubicBezTo>
                  <a:cubicBezTo>
                    <a:pt x="263207" y="309247"/>
                    <a:pt x="249174" y="331091"/>
                    <a:pt x="211391" y="326328"/>
                  </a:cubicBezTo>
                  <a:cubicBezTo>
                    <a:pt x="187388" y="323280"/>
                    <a:pt x="163766" y="323661"/>
                    <a:pt x="139890" y="323217"/>
                  </a:cubicBezTo>
                  <a:cubicBezTo>
                    <a:pt x="114236" y="320105"/>
                    <a:pt x="91059" y="334202"/>
                    <a:pt x="66040" y="335091"/>
                  </a:cubicBezTo>
                  <a:cubicBezTo>
                    <a:pt x="45402" y="335853"/>
                    <a:pt x="25209" y="336615"/>
                    <a:pt x="19685" y="307913"/>
                  </a:cubicBezTo>
                  <a:cubicBezTo>
                    <a:pt x="15176" y="273813"/>
                    <a:pt x="40195" y="265114"/>
                    <a:pt x="60896" y="2527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4" name="Полилиния: фигура 513">
              <a:extLst>
                <a:ext uri="{FF2B5EF4-FFF2-40B4-BE49-F238E27FC236}">
                  <a16:creationId xmlns="" xmlns:a16="http://schemas.microsoft.com/office/drawing/2014/main" id="{29C3436E-BF66-46A2-B4FA-9E9F401CA624}"/>
                </a:ext>
              </a:extLst>
            </p:cNvPr>
            <p:cNvSpPr/>
            <p:nvPr/>
          </p:nvSpPr>
          <p:spPr>
            <a:xfrm>
              <a:off x="6362827" y="3494691"/>
              <a:ext cx="1092247" cy="939895"/>
            </a:xfrm>
            <a:custGeom>
              <a:avLst/>
              <a:gdLst>
                <a:gd name="connsiteX0" fmla="*/ 822833 w 1092247"/>
                <a:gd name="connsiteY0" fmla="*/ 721284 h 939895"/>
                <a:gd name="connsiteX1" fmla="*/ 717232 w 1092247"/>
                <a:gd name="connsiteY1" fmla="*/ 761607 h 939895"/>
                <a:gd name="connsiteX2" fmla="*/ 511873 w 1092247"/>
                <a:gd name="connsiteY2" fmla="*/ 891783 h 939895"/>
                <a:gd name="connsiteX3" fmla="*/ 474345 w 1092247"/>
                <a:gd name="connsiteY3" fmla="*/ 918897 h 939895"/>
                <a:gd name="connsiteX4" fmla="*/ 417004 w 1092247"/>
                <a:gd name="connsiteY4" fmla="*/ 932042 h 939895"/>
                <a:gd name="connsiteX5" fmla="*/ 405574 w 1092247"/>
                <a:gd name="connsiteY5" fmla="*/ 849111 h 939895"/>
                <a:gd name="connsiteX6" fmla="*/ 403796 w 1092247"/>
                <a:gd name="connsiteY6" fmla="*/ 794881 h 939895"/>
                <a:gd name="connsiteX7" fmla="*/ 381953 w 1092247"/>
                <a:gd name="connsiteY7" fmla="*/ 737032 h 939895"/>
                <a:gd name="connsiteX8" fmla="*/ 385890 w 1092247"/>
                <a:gd name="connsiteY8" fmla="*/ 713728 h 939895"/>
                <a:gd name="connsiteX9" fmla="*/ 344551 w 1092247"/>
                <a:gd name="connsiteY9" fmla="*/ 576631 h 939895"/>
                <a:gd name="connsiteX10" fmla="*/ 311467 w 1092247"/>
                <a:gd name="connsiteY10" fmla="*/ 423722 h 939895"/>
                <a:gd name="connsiteX11" fmla="*/ 252984 w 1092247"/>
                <a:gd name="connsiteY11" fmla="*/ 358317 h 939895"/>
                <a:gd name="connsiteX12" fmla="*/ 70167 w 1092247"/>
                <a:gd name="connsiteY12" fmla="*/ 276782 h 939895"/>
                <a:gd name="connsiteX13" fmla="*/ 71057 w 1092247"/>
                <a:gd name="connsiteY13" fmla="*/ 269670 h 939895"/>
                <a:gd name="connsiteX14" fmla="*/ 74104 w 1092247"/>
                <a:gd name="connsiteY14" fmla="*/ 263130 h 939895"/>
                <a:gd name="connsiteX15" fmla="*/ 70040 w 1092247"/>
                <a:gd name="connsiteY15" fmla="*/ 268337 h 939895"/>
                <a:gd name="connsiteX16" fmla="*/ 52260 w 1092247"/>
                <a:gd name="connsiteY16" fmla="*/ 283259 h 939895"/>
                <a:gd name="connsiteX17" fmla="*/ 0 w 1092247"/>
                <a:gd name="connsiteY17" fmla="*/ 238174 h 939895"/>
                <a:gd name="connsiteX18" fmla="*/ 15176 w 1092247"/>
                <a:gd name="connsiteY18" fmla="*/ 205535 h 939895"/>
                <a:gd name="connsiteX19" fmla="*/ 35623 w 1092247"/>
                <a:gd name="connsiteY19" fmla="*/ 177531 h 939895"/>
                <a:gd name="connsiteX20" fmla="*/ 38164 w 1092247"/>
                <a:gd name="connsiteY20" fmla="*/ 41831 h 939895"/>
                <a:gd name="connsiteX21" fmla="*/ 77724 w 1092247"/>
                <a:gd name="connsiteY21" fmla="*/ 23098 h 939895"/>
                <a:gd name="connsiteX22" fmla="*/ 88011 w 1092247"/>
                <a:gd name="connsiteY22" fmla="*/ 71486 h 939895"/>
                <a:gd name="connsiteX23" fmla="*/ 83693 w 1092247"/>
                <a:gd name="connsiteY23" fmla="*/ 102918 h 939895"/>
                <a:gd name="connsiteX24" fmla="*/ 121539 w 1092247"/>
                <a:gd name="connsiteY24" fmla="*/ 126033 h 939895"/>
                <a:gd name="connsiteX25" fmla="*/ 162496 w 1092247"/>
                <a:gd name="connsiteY25" fmla="*/ 140447 h 939895"/>
                <a:gd name="connsiteX26" fmla="*/ 216091 w 1092247"/>
                <a:gd name="connsiteY26" fmla="*/ 166101 h 939895"/>
                <a:gd name="connsiteX27" fmla="*/ 290957 w 1092247"/>
                <a:gd name="connsiteY27" fmla="*/ 170038 h 939895"/>
                <a:gd name="connsiteX28" fmla="*/ 318579 w 1092247"/>
                <a:gd name="connsiteY28" fmla="*/ 118603 h 939895"/>
                <a:gd name="connsiteX29" fmla="*/ 290131 w 1092247"/>
                <a:gd name="connsiteY29" fmla="*/ 80693 h 939895"/>
                <a:gd name="connsiteX30" fmla="*/ 302069 w 1092247"/>
                <a:gd name="connsiteY30" fmla="*/ 23353 h 939895"/>
                <a:gd name="connsiteX31" fmla="*/ 359029 w 1092247"/>
                <a:gd name="connsiteY31" fmla="*/ 1635 h 939895"/>
                <a:gd name="connsiteX32" fmla="*/ 392049 w 1092247"/>
                <a:gd name="connsiteY32" fmla="*/ 14145 h 939895"/>
                <a:gd name="connsiteX33" fmla="*/ 501777 w 1092247"/>
                <a:gd name="connsiteY33" fmla="*/ 83487 h 939895"/>
                <a:gd name="connsiteX34" fmla="*/ 597598 w 1092247"/>
                <a:gd name="connsiteY34" fmla="*/ 170737 h 939895"/>
                <a:gd name="connsiteX35" fmla="*/ 603504 w 1092247"/>
                <a:gd name="connsiteY35" fmla="*/ 237031 h 939895"/>
                <a:gd name="connsiteX36" fmla="*/ 571754 w 1092247"/>
                <a:gd name="connsiteY36" fmla="*/ 280275 h 939895"/>
                <a:gd name="connsiteX37" fmla="*/ 527876 w 1092247"/>
                <a:gd name="connsiteY37" fmla="*/ 275195 h 939895"/>
                <a:gd name="connsiteX38" fmla="*/ 468503 w 1092247"/>
                <a:gd name="connsiteY38" fmla="*/ 233348 h 939895"/>
                <a:gd name="connsiteX39" fmla="*/ 424624 w 1092247"/>
                <a:gd name="connsiteY39" fmla="*/ 172134 h 939895"/>
                <a:gd name="connsiteX40" fmla="*/ 415099 w 1092247"/>
                <a:gd name="connsiteY40" fmla="*/ 152195 h 939895"/>
                <a:gd name="connsiteX41" fmla="*/ 406082 w 1092247"/>
                <a:gd name="connsiteY41" fmla="*/ 162863 h 939895"/>
                <a:gd name="connsiteX42" fmla="*/ 475297 w 1092247"/>
                <a:gd name="connsiteY42" fmla="*/ 255637 h 939895"/>
                <a:gd name="connsiteX43" fmla="*/ 557467 w 1092247"/>
                <a:gd name="connsiteY43" fmla="*/ 347712 h 939895"/>
                <a:gd name="connsiteX44" fmla="*/ 605028 w 1092247"/>
                <a:gd name="connsiteY44" fmla="*/ 453249 h 939895"/>
                <a:gd name="connsiteX45" fmla="*/ 639191 w 1092247"/>
                <a:gd name="connsiteY45" fmla="*/ 475983 h 939895"/>
                <a:gd name="connsiteX46" fmla="*/ 664337 w 1092247"/>
                <a:gd name="connsiteY46" fmla="*/ 517449 h 939895"/>
                <a:gd name="connsiteX47" fmla="*/ 636715 w 1092247"/>
                <a:gd name="connsiteY47" fmla="*/ 554342 h 939895"/>
                <a:gd name="connsiteX48" fmla="*/ 660019 w 1092247"/>
                <a:gd name="connsiteY48" fmla="*/ 544373 h 939895"/>
                <a:gd name="connsiteX49" fmla="*/ 735267 w 1092247"/>
                <a:gd name="connsiteY49" fmla="*/ 492747 h 939895"/>
                <a:gd name="connsiteX50" fmla="*/ 648335 w 1092247"/>
                <a:gd name="connsiteY50" fmla="*/ 481825 h 939895"/>
                <a:gd name="connsiteX51" fmla="*/ 642239 w 1092247"/>
                <a:gd name="connsiteY51" fmla="*/ 440359 h 939895"/>
                <a:gd name="connsiteX52" fmla="*/ 671322 w 1092247"/>
                <a:gd name="connsiteY52" fmla="*/ 421563 h 939895"/>
                <a:gd name="connsiteX53" fmla="*/ 846772 w 1092247"/>
                <a:gd name="connsiteY53" fmla="*/ 378446 h 939895"/>
                <a:gd name="connsiteX54" fmla="*/ 907288 w 1092247"/>
                <a:gd name="connsiteY54" fmla="*/ 389495 h 939895"/>
                <a:gd name="connsiteX55" fmla="*/ 943546 w 1092247"/>
                <a:gd name="connsiteY55" fmla="*/ 397814 h 939895"/>
                <a:gd name="connsiteX56" fmla="*/ 960628 w 1092247"/>
                <a:gd name="connsiteY56" fmla="*/ 396862 h 939895"/>
                <a:gd name="connsiteX57" fmla="*/ 1042797 w 1092247"/>
                <a:gd name="connsiteY57" fmla="*/ 317740 h 939895"/>
                <a:gd name="connsiteX58" fmla="*/ 1064260 w 1092247"/>
                <a:gd name="connsiteY58" fmla="*/ 316089 h 939895"/>
                <a:gd name="connsiteX59" fmla="*/ 1078167 w 1092247"/>
                <a:gd name="connsiteY59" fmla="*/ 360793 h 939895"/>
                <a:gd name="connsiteX60" fmla="*/ 1025080 w 1092247"/>
                <a:gd name="connsiteY60" fmla="*/ 458203 h 939895"/>
                <a:gd name="connsiteX61" fmla="*/ 1002475 w 1092247"/>
                <a:gd name="connsiteY61" fmla="*/ 489254 h 939895"/>
                <a:gd name="connsiteX62" fmla="*/ 898652 w 1092247"/>
                <a:gd name="connsiteY62" fmla="*/ 524243 h 939895"/>
                <a:gd name="connsiteX63" fmla="*/ 863029 w 1092247"/>
                <a:gd name="connsiteY63" fmla="*/ 544055 h 939895"/>
                <a:gd name="connsiteX64" fmla="*/ 692150 w 1092247"/>
                <a:gd name="connsiteY64" fmla="*/ 636194 h 939895"/>
                <a:gd name="connsiteX65" fmla="*/ 618998 w 1092247"/>
                <a:gd name="connsiteY65" fmla="*/ 642607 h 939895"/>
                <a:gd name="connsiteX66" fmla="*/ 554990 w 1092247"/>
                <a:gd name="connsiteY66" fmla="*/ 596697 h 939895"/>
                <a:gd name="connsiteX67" fmla="*/ 622681 w 1092247"/>
                <a:gd name="connsiteY67" fmla="*/ 682803 h 939895"/>
                <a:gd name="connsiteX68" fmla="*/ 664401 w 1092247"/>
                <a:gd name="connsiteY68" fmla="*/ 636766 h 939895"/>
                <a:gd name="connsiteX69" fmla="*/ 712089 w 1092247"/>
                <a:gd name="connsiteY69" fmla="*/ 652132 h 939895"/>
                <a:gd name="connsiteX70" fmla="*/ 726757 w 1092247"/>
                <a:gd name="connsiteY70" fmla="*/ 655498 h 939895"/>
                <a:gd name="connsiteX71" fmla="*/ 814578 w 1092247"/>
                <a:gd name="connsiteY71" fmla="*/ 669405 h 939895"/>
                <a:gd name="connsiteX72" fmla="*/ 822896 w 1092247"/>
                <a:gd name="connsiteY72" fmla="*/ 721221 h 93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092247" h="939895">
                  <a:moveTo>
                    <a:pt x="822833" y="721284"/>
                  </a:moveTo>
                  <a:cubicBezTo>
                    <a:pt x="784987" y="726682"/>
                    <a:pt x="750888" y="739319"/>
                    <a:pt x="717232" y="761607"/>
                  </a:cubicBezTo>
                  <a:cubicBezTo>
                    <a:pt x="649605" y="806375"/>
                    <a:pt x="587375" y="861430"/>
                    <a:pt x="511873" y="891783"/>
                  </a:cubicBezTo>
                  <a:cubicBezTo>
                    <a:pt x="497142" y="897688"/>
                    <a:pt x="485902" y="908166"/>
                    <a:pt x="474345" y="918897"/>
                  </a:cubicBezTo>
                  <a:cubicBezTo>
                    <a:pt x="457708" y="934455"/>
                    <a:pt x="439928" y="949568"/>
                    <a:pt x="417004" y="932042"/>
                  </a:cubicBezTo>
                  <a:cubicBezTo>
                    <a:pt x="402018" y="920548"/>
                    <a:pt x="392303" y="862700"/>
                    <a:pt x="405574" y="849111"/>
                  </a:cubicBezTo>
                  <a:cubicBezTo>
                    <a:pt x="426021" y="828156"/>
                    <a:pt x="422211" y="812280"/>
                    <a:pt x="403796" y="794881"/>
                  </a:cubicBezTo>
                  <a:cubicBezTo>
                    <a:pt x="378587" y="783388"/>
                    <a:pt x="366458" y="765925"/>
                    <a:pt x="381953" y="737032"/>
                  </a:cubicBezTo>
                  <a:cubicBezTo>
                    <a:pt x="386017" y="729413"/>
                    <a:pt x="387223" y="721983"/>
                    <a:pt x="385890" y="713728"/>
                  </a:cubicBezTo>
                  <a:cubicBezTo>
                    <a:pt x="409702" y="665658"/>
                    <a:pt x="397383" y="624764"/>
                    <a:pt x="344551" y="576631"/>
                  </a:cubicBezTo>
                  <a:cubicBezTo>
                    <a:pt x="319595" y="529260"/>
                    <a:pt x="326834" y="473887"/>
                    <a:pt x="311467" y="423722"/>
                  </a:cubicBezTo>
                  <a:cubicBezTo>
                    <a:pt x="301054" y="389749"/>
                    <a:pt x="283146" y="375017"/>
                    <a:pt x="252984" y="358317"/>
                  </a:cubicBezTo>
                  <a:cubicBezTo>
                    <a:pt x="193675" y="325614"/>
                    <a:pt x="123889" y="321804"/>
                    <a:pt x="70167" y="276782"/>
                  </a:cubicBezTo>
                  <a:cubicBezTo>
                    <a:pt x="69977" y="274306"/>
                    <a:pt x="70167" y="271893"/>
                    <a:pt x="71057" y="269670"/>
                  </a:cubicBezTo>
                  <a:cubicBezTo>
                    <a:pt x="71945" y="267448"/>
                    <a:pt x="73025" y="265289"/>
                    <a:pt x="74104" y="263130"/>
                  </a:cubicBezTo>
                  <a:cubicBezTo>
                    <a:pt x="71564" y="263701"/>
                    <a:pt x="72009" y="266940"/>
                    <a:pt x="70040" y="268337"/>
                  </a:cubicBezTo>
                  <a:cubicBezTo>
                    <a:pt x="65024" y="274814"/>
                    <a:pt x="59563" y="280338"/>
                    <a:pt x="52260" y="283259"/>
                  </a:cubicBezTo>
                  <a:cubicBezTo>
                    <a:pt x="22289" y="284974"/>
                    <a:pt x="5207" y="269543"/>
                    <a:pt x="0" y="238174"/>
                  </a:cubicBezTo>
                  <a:cubicBezTo>
                    <a:pt x="5080" y="227316"/>
                    <a:pt x="10160" y="216457"/>
                    <a:pt x="15176" y="205535"/>
                  </a:cubicBezTo>
                  <a:cubicBezTo>
                    <a:pt x="36703" y="210996"/>
                    <a:pt x="40449" y="207313"/>
                    <a:pt x="35623" y="177531"/>
                  </a:cubicBezTo>
                  <a:cubicBezTo>
                    <a:pt x="28257" y="131938"/>
                    <a:pt x="28956" y="86917"/>
                    <a:pt x="38164" y="41831"/>
                  </a:cubicBezTo>
                  <a:cubicBezTo>
                    <a:pt x="48451" y="28496"/>
                    <a:pt x="57912" y="11478"/>
                    <a:pt x="77724" y="23098"/>
                  </a:cubicBezTo>
                  <a:cubicBezTo>
                    <a:pt x="97345" y="34529"/>
                    <a:pt x="96329" y="52245"/>
                    <a:pt x="88011" y="71486"/>
                  </a:cubicBezTo>
                  <a:cubicBezTo>
                    <a:pt x="83757" y="81392"/>
                    <a:pt x="83248" y="92187"/>
                    <a:pt x="83693" y="102918"/>
                  </a:cubicBezTo>
                  <a:cubicBezTo>
                    <a:pt x="87376" y="127493"/>
                    <a:pt x="96076" y="142479"/>
                    <a:pt x="121539" y="126033"/>
                  </a:cubicBezTo>
                  <a:cubicBezTo>
                    <a:pt x="138113" y="121334"/>
                    <a:pt x="153416" y="127620"/>
                    <a:pt x="162496" y="140447"/>
                  </a:cubicBezTo>
                  <a:cubicBezTo>
                    <a:pt x="176720" y="160450"/>
                    <a:pt x="196469" y="163625"/>
                    <a:pt x="216091" y="166101"/>
                  </a:cubicBezTo>
                  <a:cubicBezTo>
                    <a:pt x="240855" y="169213"/>
                    <a:pt x="266002" y="168514"/>
                    <a:pt x="290957" y="170038"/>
                  </a:cubicBezTo>
                  <a:cubicBezTo>
                    <a:pt x="322707" y="172007"/>
                    <a:pt x="332867" y="150099"/>
                    <a:pt x="318579" y="118603"/>
                  </a:cubicBezTo>
                  <a:cubicBezTo>
                    <a:pt x="311785" y="103617"/>
                    <a:pt x="298894" y="93838"/>
                    <a:pt x="290131" y="80693"/>
                  </a:cubicBezTo>
                  <a:cubicBezTo>
                    <a:pt x="274828" y="57706"/>
                    <a:pt x="279082" y="37386"/>
                    <a:pt x="302069" y="23353"/>
                  </a:cubicBezTo>
                  <a:cubicBezTo>
                    <a:pt x="319786" y="12558"/>
                    <a:pt x="339598" y="7223"/>
                    <a:pt x="359029" y="1635"/>
                  </a:cubicBezTo>
                  <a:cubicBezTo>
                    <a:pt x="371666" y="-1984"/>
                    <a:pt x="384302" y="-333"/>
                    <a:pt x="392049" y="14145"/>
                  </a:cubicBezTo>
                  <a:cubicBezTo>
                    <a:pt x="416179" y="59421"/>
                    <a:pt x="462280" y="70851"/>
                    <a:pt x="501777" y="83487"/>
                  </a:cubicBezTo>
                  <a:cubicBezTo>
                    <a:pt x="548767" y="98537"/>
                    <a:pt x="579501" y="123937"/>
                    <a:pt x="597598" y="170737"/>
                  </a:cubicBezTo>
                  <a:cubicBezTo>
                    <a:pt x="602297" y="192581"/>
                    <a:pt x="601345" y="214997"/>
                    <a:pt x="603504" y="237031"/>
                  </a:cubicBezTo>
                  <a:cubicBezTo>
                    <a:pt x="599059" y="256653"/>
                    <a:pt x="587883" y="269861"/>
                    <a:pt x="571754" y="280275"/>
                  </a:cubicBezTo>
                  <a:cubicBezTo>
                    <a:pt x="554990" y="291133"/>
                    <a:pt x="539432" y="292022"/>
                    <a:pt x="527876" y="275195"/>
                  </a:cubicBezTo>
                  <a:cubicBezTo>
                    <a:pt x="512572" y="252843"/>
                    <a:pt x="491617" y="240905"/>
                    <a:pt x="468503" y="233348"/>
                  </a:cubicBezTo>
                  <a:cubicBezTo>
                    <a:pt x="439547" y="223823"/>
                    <a:pt x="421830" y="207313"/>
                    <a:pt x="424624" y="172134"/>
                  </a:cubicBezTo>
                  <a:cubicBezTo>
                    <a:pt x="425259" y="164006"/>
                    <a:pt x="421322" y="156449"/>
                    <a:pt x="415099" y="152195"/>
                  </a:cubicBezTo>
                  <a:cubicBezTo>
                    <a:pt x="407035" y="152195"/>
                    <a:pt x="403987" y="159180"/>
                    <a:pt x="406082" y="162863"/>
                  </a:cubicBezTo>
                  <a:cubicBezTo>
                    <a:pt x="425259" y="197026"/>
                    <a:pt x="433451" y="240905"/>
                    <a:pt x="475297" y="255637"/>
                  </a:cubicBezTo>
                  <a:cubicBezTo>
                    <a:pt x="517906" y="270623"/>
                    <a:pt x="548068" y="298436"/>
                    <a:pt x="557467" y="347712"/>
                  </a:cubicBezTo>
                  <a:cubicBezTo>
                    <a:pt x="565023" y="387019"/>
                    <a:pt x="598551" y="412546"/>
                    <a:pt x="605028" y="453249"/>
                  </a:cubicBezTo>
                  <a:cubicBezTo>
                    <a:pt x="607504" y="468744"/>
                    <a:pt x="626554" y="470014"/>
                    <a:pt x="639191" y="475983"/>
                  </a:cubicBezTo>
                  <a:cubicBezTo>
                    <a:pt x="655574" y="483730"/>
                    <a:pt x="664718" y="497256"/>
                    <a:pt x="664337" y="517449"/>
                  </a:cubicBezTo>
                  <a:cubicBezTo>
                    <a:pt x="664019" y="537705"/>
                    <a:pt x="657161" y="551739"/>
                    <a:pt x="636715" y="554342"/>
                  </a:cubicBezTo>
                  <a:cubicBezTo>
                    <a:pt x="645351" y="553199"/>
                    <a:pt x="657098" y="555041"/>
                    <a:pt x="660019" y="544373"/>
                  </a:cubicBezTo>
                  <a:cubicBezTo>
                    <a:pt x="671385" y="503415"/>
                    <a:pt x="704469" y="500240"/>
                    <a:pt x="735267" y="492747"/>
                  </a:cubicBezTo>
                  <a:cubicBezTo>
                    <a:pt x="705167" y="498843"/>
                    <a:pt x="674942" y="516306"/>
                    <a:pt x="648335" y="481825"/>
                  </a:cubicBezTo>
                  <a:cubicBezTo>
                    <a:pt x="637604" y="467982"/>
                    <a:pt x="637286" y="454393"/>
                    <a:pt x="642239" y="440359"/>
                  </a:cubicBezTo>
                  <a:cubicBezTo>
                    <a:pt x="646811" y="427405"/>
                    <a:pt x="656336" y="416864"/>
                    <a:pt x="671322" y="421563"/>
                  </a:cubicBezTo>
                  <a:cubicBezTo>
                    <a:pt x="737362" y="442010"/>
                    <a:pt x="789305" y="397687"/>
                    <a:pt x="846772" y="378446"/>
                  </a:cubicBezTo>
                  <a:cubicBezTo>
                    <a:pt x="868108" y="374636"/>
                    <a:pt x="886841" y="387654"/>
                    <a:pt x="907288" y="389495"/>
                  </a:cubicBezTo>
                  <a:cubicBezTo>
                    <a:pt x="919480" y="391527"/>
                    <a:pt x="931990" y="391781"/>
                    <a:pt x="943546" y="397814"/>
                  </a:cubicBezTo>
                  <a:cubicBezTo>
                    <a:pt x="949071" y="400671"/>
                    <a:pt x="957517" y="403529"/>
                    <a:pt x="960628" y="396862"/>
                  </a:cubicBezTo>
                  <a:cubicBezTo>
                    <a:pt x="978344" y="358571"/>
                    <a:pt x="1029081" y="360095"/>
                    <a:pt x="1042797" y="317740"/>
                  </a:cubicBezTo>
                  <a:cubicBezTo>
                    <a:pt x="1049909" y="316216"/>
                    <a:pt x="1057084" y="315962"/>
                    <a:pt x="1064260" y="316089"/>
                  </a:cubicBezTo>
                  <a:cubicBezTo>
                    <a:pt x="1096264" y="326948"/>
                    <a:pt x="1100709" y="339774"/>
                    <a:pt x="1078167" y="360793"/>
                  </a:cubicBezTo>
                  <a:cubicBezTo>
                    <a:pt x="1050036" y="387082"/>
                    <a:pt x="1022794" y="412356"/>
                    <a:pt x="1025080" y="458203"/>
                  </a:cubicBezTo>
                  <a:cubicBezTo>
                    <a:pt x="1025779" y="472554"/>
                    <a:pt x="1012571" y="480872"/>
                    <a:pt x="1002475" y="489254"/>
                  </a:cubicBezTo>
                  <a:cubicBezTo>
                    <a:pt x="967168" y="498462"/>
                    <a:pt x="933132" y="512178"/>
                    <a:pt x="898652" y="524243"/>
                  </a:cubicBezTo>
                  <a:cubicBezTo>
                    <a:pt x="883476" y="523989"/>
                    <a:pt x="871665" y="531863"/>
                    <a:pt x="863029" y="544055"/>
                  </a:cubicBezTo>
                  <a:cubicBezTo>
                    <a:pt x="820039" y="604952"/>
                    <a:pt x="757618" y="623684"/>
                    <a:pt x="692150" y="636194"/>
                  </a:cubicBezTo>
                  <a:cubicBezTo>
                    <a:pt x="668083" y="642862"/>
                    <a:pt x="642429" y="627368"/>
                    <a:pt x="618998" y="642607"/>
                  </a:cubicBezTo>
                  <a:cubicBezTo>
                    <a:pt x="583946" y="645910"/>
                    <a:pt x="573024" y="612064"/>
                    <a:pt x="554990" y="596697"/>
                  </a:cubicBezTo>
                  <a:cubicBezTo>
                    <a:pt x="554672" y="642862"/>
                    <a:pt x="572326" y="679374"/>
                    <a:pt x="622681" y="682803"/>
                  </a:cubicBezTo>
                  <a:cubicBezTo>
                    <a:pt x="616014" y="652577"/>
                    <a:pt x="625539" y="641020"/>
                    <a:pt x="664401" y="636766"/>
                  </a:cubicBezTo>
                  <a:cubicBezTo>
                    <a:pt x="680276" y="641973"/>
                    <a:pt x="695389" y="649974"/>
                    <a:pt x="712089" y="652132"/>
                  </a:cubicBezTo>
                  <a:cubicBezTo>
                    <a:pt x="717042" y="652958"/>
                    <a:pt x="722313" y="653149"/>
                    <a:pt x="726757" y="655498"/>
                  </a:cubicBezTo>
                  <a:cubicBezTo>
                    <a:pt x="745680" y="665468"/>
                    <a:pt x="796417" y="673850"/>
                    <a:pt x="814578" y="669405"/>
                  </a:cubicBezTo>
                  <a:cubicBezTo>
                    <a:pt x="845248" y="691122"/>
                    <a:pt x="846010" y="696138"/>
                    <a:pt x="822896" y="721221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5" name="Полилиния: фигура 514">
              <a:extLst>
                <a:ext uri="{FF2B5EF4-FFF2-40B4-BE49-F238E27FC236}">
                  <a16:creationId xmlns="" xmlns:a16="http://schemas.microsoft.com/office/drawing/2014/main" id="{5F94AC0C-AAEF-48F5-A26F-7DB1F2C3D164}"/>
                </a:ext>
              </a:extLst>
            </p:cNvPr>
            <p:cNvSpPr/>
            <p:nvPr/>
          </p:nvSpPr>
          <p:spPr>
            <a:xfrm>
              <a:off x="6275958" y="3105552"/>
              <a:ext cx="1382115" cy="710690"/>
            </a:xfrm>
            <a:custGeom>
              <a:avLst/>
              <a:gdLst>
                <a:gd name="connsiteX0" fmla="*/ 673418 w 1382115"/>
                <a:gd name="connsiteY0" fmla="*/ 562162 h 710690"/>
                <a:gd name="connsiteX1" fmla="*/ 644398 w 1382115"/>
                <a:gd name="connsiteY1" fmla="*/ 531111 h 710690"/>
                <a:gd name="connsiteX2" fmla="*/ 609029 w 1382115"/>
                <a:gd name="connsiteY2" fmla="*/ 502345 h 710690"/>
                <a:gd name="connsiteX3" fmla="*/ 471933 w 1382115"/>
                <a:gd name="connsiteY3" fmla="*/ 418461 h 710690"/>
                <a:gd name="connsiteX4" fmla="*/ 389954 w 1382115"/>
                <a:gd name="connsiteY4" fmla="*/ 439289 h 710690"/>
                <a:gd name="connsiteX5" fmla="*/ 395352 w 1382115"/>
                <a:gd name="connsiteY5" fmla="*/ 461514 h 710690"/>
                <a:gd name="connsiteX6" fmla="*/ 414719 w 1382115"/>
                <a:gd name="connsiteY6" fmla="*/ 480882 h 710690"/>
                <a:gd name="connsiteX7" fmla="*/ 439294 w 1382115"/>
                <a:gd name="connsiteY7" fmla="*/ 563242 h 710690"/>
                <a:gd name="connsiteX8" fmla="*/ 377826 w 1382115"/>
                <a:gd name="connsiteY8" fmla="*/ 582482 h 710690"/>
                <a:gd name="connsiteX9" fmla="*/ 247714 w 1382115"/>
                <a:gd name="connsiteY9" fmla="*/ 578672 h 710690"/>
                <a:gd name="connsiteX10" fmla="*/ 235967 w 1382115"/>
                <a:gd name="connsiteY10" fmla="*/ 561718 h 710690"/>
                <a:gd name="connsiteX11" fmla="*/ 208662 w 1382115"/>
                <a:gd name="connsiteY11" fmla="*/ 529332 h 710690"/>
                <a:gd name="connsiteX12" fmla="*/ 155322 w 1382115"/>
                <a:gd name="connsiteY12" fmla="*/ 496630 h 710690"/>
                <a:gd name="connsiteX13" fmla="*/ 150813 w 1382115"/>
                <a:gd name="connsiteY13" fmla="*/ 459482 h 710690"/>
                <a:gd name="connsiteX14" fmla="*/ 159767 w 1382115"/>
                <a:gd name="connsiteY14" fmla="*/ 431732 h 710690"/>
                <a:gd name="connsiteX15" fmla="*/ 124905 w 1382115"/>
                <a:gd name="connsiteY15" fmla="*/ 431098 h 710690"/>
                <a:gd name="connsiteX16" fmla="*/ 155258 w 1382115"/>
                <a:gd name="connsiteY16" fmla="*/ 365692 h 710690"/>
                <a:gd name="connsiteX17" fmla="*/ 193930 w 1382115"/>
                <a:gd name="connsiteY17" fmla="*/ 347912 h 710690"/>
                <a:gd name="connsiteX18" fmla="*/ 229299 w 1382115"/>
                <a:gd name="connsiteY18" fmla="*/ 329180 h 710690"/>
                <a:gd name="connsiteX19" fmla="*/ 286640 w 1382115"/>
                <a:gd name="connsiteY19" fmla="*/ 298191 h 710690"/>
                <a:gd name="connsiteX20" fmla="*/ 325311 w 1382115"/>
                <a:gd name="connsiteY20" fmla="*/ 336228 h 710690"/>
                <a:gd name="connsiteX21" fmla="*/ 357061 w 1382115"/>
                <a:gd name="connsiteY21" fmla="*/ 360676 h 710690"/>
                <a:gd name="connsiteX22" fmla="*/ 274321 w 1382115"/>
                <a:gd name="connsiteY22" fmla="*/ 292349 h 710690"/>
                <a:gd name="connsiteX23" fmla="*/ 247334 w 1382115"/>
                <a:gd name="connsiteY23" fmla="*/ 297366 h 710690"/>
                <a:gd name="connsiteX24" fmla="*/ 190755 w 1382115"/>
                <a:gd name="connsiteY24" fmla="*/ 304795 h 710690"/>
                <a:gd name="connsiteX25" fmla="*/ 162878 w 1382115"/>
                <a:gd name="connsiteY25" fmla="*/ 234755 h 710690"/>
                <a:gd name="connsiteX26" fmla="*/ 56262 w 1382115"/>
                <a:gd name="connsiteY26" fmla="*/ 120200 h 710690"/>
                <a:gd name="connsiteX27" fmla="*/ 18606 w 1382115"/>
                <a:gd name="connsiteY27" fmla="*/ 92577 h 710690"/>
                <a:gd name="connsiteX28" fmla="*/ 18162 w 1382115"/>
                <a:gd name="connsiteY28" fmla="*/ 22029 h 710690"/>
                <a:gd name="connsiteX29" fmla="*/ 63818 w 1382115"/>
                <a:gd name="connsiteY29" fmla="*/ 22029 h 710690"/>
                <a:gd name="connsiteX30" fmla="*/ 207138 w 1382115"/>
                <a:gd name="connsiteY30" fmla="*/ 52191 h 710690"/>
                <a:gd name="connsiteX31" fmla="*/ 252477 w 1382115"/>
                <a:gd name="connsiteY31" fmla="*/ 132392 h 710690"/>
                <a:gd name="connsiteX32" fmla="*/ 294895 w 1382115"/>
                <a:gd name="connsiteY32" fmla="*/ 164650 h 710690"/>
                <a:gd name="connsiteX33" fmla="*/ 407544 w 1382115"/>
                <a:gd name="connsiteY33" fmla="*/ 201607 h 710690"/>
                <a:gd name="connsiteX34" fmla="*/ 453836 w 1382115"/>
                <a:gd name="connsiteY34" fmla="*/ 234437 h 710690"/>
                <a:gd name="connsiteX35" fmla="*/ 501587 w 1382115"/>
                <a:gd name="connsiteY35" fmla="*/ 370264 h 710690"/>
                <a:gd name="connsiteX36" fmla="*/ 495618 w 1382115"/>
                <a:gd name="connsiteY36" fmla="*/ 270251 h 710690"/>
                <a:gd name="connsiteX37" fmla="*/ 547117 w 1382115"/>
                <a:gd name="connsiteY37" fmla="*/ 229230 h 710690"/>
                <a:gd name="connsiteX38" fmla="*/ 604711 w 1382115"/>
                <a:gd name="connsiteY38" fmla="*/ 312415 h 710690"/>
                <a:gd name="connsiteX39" fmla="*/ 615189 w 1382115"/>
                <a:gd name="connsiteY39" fmla="*/ 338514 h 710690"/>
                <a:gd name="connsiteX40" fmla="*/ 631064 w 1382115"/>
                <a:gd name="connsiteY40" fmla="*/ 310193 h 710690"/>
                <a:gd name="connsiteX41" fmla="*/ 612077 w 1382115"/>
                <a:gd name="connsiteY41" fmla="*/ 267140 h 710690"/>
                <a:gd name="connsiteX42" fmla="*/ 595758 w 1382115"/>
                <a:gd name="connsiteY42" fmla="*/ 191384 h 710690"/>
                <a:gd name="connsiteX43" fmla="*/ 665163 w 1382115"/>
                <a:gd name="connsiteY43" fmla="*/ 181668 h 710690"/>
                <a:gd name="connsiteX44" fmla="*/ 676466 w 1382115"/>
                <a:gd name="connsiteY44" fmla="*/ 182811 h 710690"/>
                <a:gd name="connsiteX45" fmla="*/ 702057 w 1382115"/>
                <a:gd name="connsiteY45" fmla="*/ 241612 h 710690"/>
                <a:gd name="connsiteX46" fmla="*/ 689801 w 1382115"/>
                <a:gd name="connsiteY46" fmla="*/ 395093 h 710690"/>
                <a:gd name="connsiteX47" fmla="*/ 714248 w 1382115"/>
                <a:gd name="connsiteY47" fmla="*/ 422081 h 710690"/>
                <a:gd name="connsiteX48" fmla="*/ 754381 w 1382115"/>
                <a:gd name="connsiteY48" fmla="*/ 450211 h 710690"/>
                <a:gd name="connsiteX49" fmla="*/ 829755 w 1382115"/>
                <a:gd name="connsiteY49" fmla="*/ 503170 h 710690"/>
                <a:gd name="connsiteX50" fmla="*/ 960374 w 1382115"/>
                <a:gd name="connsiteY50" fmla="*/ 462848 h 710690"/>
                <a:gd name="connsiteX51" fmla="*/ 963232 w 1382115"/>
                <a:gd name="connsiteY51" fmla="*/ 460625 h 710690"/>
                <a:gd name="connsiteX52" fmla="*/ 1081850 w 1382115"/>
                <a:gd name="connsiteY52" fmla="*/ 408682 h 710690"/>
                <a:gd name="connsiteX53" fmla="*/ 1194753 w 1382115"/>
                <a:gd name="connsiteY53" fmla="*/ 525395 h 710690"/>
                <a:gd name="connsiteX54" fmla="*/ 1192594 w 1382115"/>
                <a:gd name="connsiteY54" fmla="*/ 549018 h 710690"/>
                <a:gd name="connsiteX55" fmla="*/ 1281685 w 1382115"/>
                <a:gd name="connsiteY55" fmla="*/ 551685 h 710690"/>
                <a:gd name="connsiteX56" fmla="*/ 1358393 w 1382115"/>
                <a:gd name="connsiteY56" fmla="*/ 568893 h 710690"/>
                <a:gd name="connsiteX57" fmla="*/ 1379348 w 1382115"/>
                <a:gd name="connsiteY57" fmla="*/ 594357 h 710690"/>
                <a:gd name="connsiteX58" fmla="*/ 1353376 w 1382115"/>
                <a:gd name="connsiteY58" fmla="*/ 645284 h 710690"/>
                <a:gd name="connsiteX59" fmla="*/ 1275208 w 1382115"/>
                <a:gd name="connsiteY59" fmla="*/ 662619 h 710690"/>
                <a:gd name="connsiteX60" fmla="*/ 1231711 w 1382115"/>
                <a:gd name="connsiteY60" fmla="*/ 683638 h 710690"/>
                <a:gd name="connsiteX61" fmla="*/ 1226885 w 1382115"/>
                <a:gd name="connsiteY61" fmla="*/ 693862 h 710690"/>
                <a:gd name="connsiteX62" fmla="*/ 1198310 w 1382115"/>
                <a:gd name="connsiteY62" fmla="*/ 708276 h 710690"/>
                <a:gd name="connsiteX63" fmla="*/ 1134238 w 1382115"/>
                <a:gd name="connsiteY63" fmla="*/ 705736 h 710690"/>
                <a:gd name="connsiteX64" fmla="*/ 1051434 w 1382115"/>
                <a:gd name="connsiteY64" fmla="*/ 679701 h 710690"/>
                <a:gd name="connsiteX65" fmla="*/ 1023811 w 1382115"/>
                <a:gd name="connsiteY65" fmla="*/ 685607 h 710690"/>
                <a:gd name="connsiteX66" fmla="*/ 946785 w 1382115"/>
                <a:gd name="connsiteY66" fmla="*/ 677606 h 710690"/>
                <a:gd name="connsiteX67" fmla="*/ 835978 w 1382115"/>
                <a:gd name="connsiteY67" fmla="*/ 587372 h 710690"/>
                <a:gd name="connsiteX68" fmla="*/ 742316 w 1382115"/>
                <a:gd name="connsiteY68" fmla="*/ 583117 h 710690"/>
                <a:gd name="connsiteX69" fmla="*/ 673355 w 1382115"/>
                <a:gd name="connsiteY69" fmla="*/ 562225 h 71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382115" h="710690">
                  <a:moveTo>
                    <a:pt x="673418" y="562162"/>
                  </a:moveTo>
                  <a:cubicBezTo>
                    <a:pt x="660337" y="555494"/>
                    <a:pt x="650686" y="545207"/>
                    <a:pt x="644398" y="531111"/>
                  </a:cubicBezTo>
                  <a:cubicBezTo>
                    <a:pt x="637286" y="515045"/>
                    <a:pt x="623571" y="505456"/>
                    <a:pt x="609029" y="502345"/>
                  </a:cubicBezTo>
                  <a:cubicBezTo>
                    <a:pt x="554356" y="490661"/>
                    <a:pt x="510097" y="461133"/>
                    <a:pt x="471933" y="418461"/>
                  </a:cubicBezTo>
                  <a:cubicBezTo>
                    <a:pt x="459423" y="404491"/>
                    <a:pt x="396304" y="421954"/>
                    <a:pt x="389954" y="439289"/>
                  </a:cubicBezTo>
                  <a:cubicBezTo>
                    <a:pt x="386716" y="447988"/>
                    <a:pt x="389700" y="455418"/>
                    <a:pt x="395352" y="461514"/>
                  </a:cubicBezTo>
                  <a:cubicBezTo>
                    <a:pt x="401638" y="468245"/>
                    <a:pt x="410210" y="473135"/>
                    <a:pt x="414719" y="480882"/>
                  </a:cubicBezTo>
                  <a:cubicBezTo>
                    <a:pt x="429451" y="506155"/>
                    <a:pt x="447866" y="534794"/>
                    <a:pt x="439294" y="563242"/>
                  </a:cubicBezTo>
                  <a:cubicBezTo>
                    <a:pt x="431166" y="590229"/>
                    <a:pt x="398908" y="579688"/>
                    <a:pt x="377826" y="582482"/>
                  </a:cubicBezTo>
                  <a:cubicBezTo>
                    <a:pt x="334773" y="588134"/>
                    <a:pt x="291593" y="570544"/>
                    <a:pt x="247714" y="578672"/>
                  </a:cubicBezTo>
                  <a:cubicBezTo>
                    <a:pt x="238698" y="580323"/>
                    <a:pt x="235268" y="570798"/>
                    <a:pt x="235967" y="561718"/>
                  </a:cubicBezTo>
                  <a:cubicBezTo>
                    <a:pt x="237618" y="540255"/>
                    <a:pt x="224664" y="533396"/>
                    <a:pt x="208662" y="529332"/>
                  </a:cubicBezTo>
                  <a:cubicBezTo>
                    <a:pt x="182246" y="534667"/>
                    <a:pt x="173356" y="507107"/>
                    <a:pt x="155322" y="496630"/>
                  </a:cubicBezTo>
                  <a:cubicBezTo>
                    <a:pt x="148337" y="485009"/>
                    <a:pt x="143193" y="473579"/>
                    <a:pt x="150813" y="459482"/>
                  </a:cubicBezTo>
                  <a:cubicBezTo>
                    <a:pt x="155512" y="450846"/>
                    <a:pt x="167768" y="442337"/>
                    <a:pt x="159767" y="431732"/>
                  </a:cubicBezTo>
                  <a:cubicBezTo>
                    <a:pt x="150115" y="418842"/>
                    <a:pt x="136716" y="430018"/>
                    <a:pt x="124905" y="431098"/>
                  </a:cubicBezTo>
                  <a:cubicBezTo>
                    <a:pt x="125540" y="404237"/>
                    <a:pt x="147321" y="388679"/>
                    <a:pt x="155258" y="365692"/>
                  </a:cubicBezTo>
                  <a:cubicBezTo>
                    <a:pt x="161989" y="334577"/>
                    <a:pt x="169292" y="331211"/>
                    <a:pt x="193930" y="347912"/>
                  </a:cubicBezTo>
                  <a:cubicBezTo>
                    <a:pt x="224283" y="368486"/>
                    <a:pt x="226124" y="367534"/>
                    <a:pt x="229299" y="329180"/>
                  </a:cubicBezTo>
                  <a:cubicBezTo>
                    <a:pt x="231839" y="298636"/>
                    <a:pt x="261367" y="281554"/>
                    <a:pt x="286640" y="298191"/>
                  </a:cubicBezTo>
                  <a:cubicBezTo>
                    <a:pt x="301309" y="307843"/>
                    <a:pt x="317120" y="317686"/>
                    <a:pt x="325311" y="336228"/>
                  </a:cubicBezTo>
                  <a:cubicBezTo>
                    <a:pt x="330582" y="348039"/>
                    <a:pt x="336234" y="360993"/>
                    <a:pt x="357061" y="360676"/>
                  </a:cubicBezTo>
                  <a:cubicBezTo>
                    <a:pt x="328423" y="334577"/>
                    <a:pt x="323661" y="284920"/>
                    <a:pt x="274321" y="292349"/>
                  </a:cubicBezTo>
                  <a:cubicBezTo>
                    <a:pt x="265113" y="293746"/>
                    <a:pt x="252349" y="290889"/>
                    <a:pt x="247334" y="297366"/>
                  </a:cubicBezTo>
                  <a:cubicBezTo>
                    <a:pt x="229680" y="320036"/>
                    <a:pt x="212218" y="313050"/>
                    <a:pt x="190755" y="304795"/>
                  </a:cubicBezTo>
                  <a:cubicBezTo>
                    <a:pt x="142876" y="286444"/>
                    <a:pt x="141479" y="285491"/>
                    <a:pt x="162878" y="234755"/>
                  </a:cubicBezTo>
                  <a:cubicBezTo>
                    <a:pt x="135510" y="187764"/>
                    <a:pt x="106998" y="142044"/>
                    <a:pt x="56262" y="120200"/>
                  </a:cubicBezTo>
                  <a:cubicBezTo>
                    <a:pt x="44387" y="109913"/>
                    <a:pt x="30227" y="103245"/>
                    <a:pt x="18606" y="92577"/>
                  </a:cubicBezTo>
                  <a:cubicBezTo>
                    <a:pt x="-6032" y="69971"/>
                    <a:pt x="-6222" y="48381"/>
                    <a:pt x="18162" y="22029"/>
                  </a:cubicBezTo>
                  <a:cubicBezTo>
                    <a:pt x="33402" y="26220"/>
                    <a:pt x="48642" y="30474"/>
                    <a:pt x="63818" y="22029"/>
                  </a:cubicBezTo>
                  <a:cubicBezTo>
                    <a:pt x="111316" y="-16834"/>
                    <a:pt x="183198" y="-2737"/>
                    <a:pt x="207138" y="52191"/>
                  </a:cubicBezTo>
                  <a:cubicBezTo>
                    <a:pt x="219647" y="80893"/>
                    <a:pt x="238316" y="105023"/>
                    <a:pt x="252477" y="132392"/>
                  </a:cubicBezTo>
                  <a:cubicBezTo>
                    <a:pt x="261557" y="149982"/>
                    <a:pt x="277305" y="158808"/>
                    <a:pt x="294895" y="164650"/>
                  </a:cubicBezTo>
                  <a:cubicBezTo>
                    <a:pt x="332360" y="177160"/>
                    <a:pt x="369888" y="189669"/>
                    <a:pt x="407544" y="201607"/>
                  </a:cubicBezTo>
                  <a:cubicBezTo>
                    <a:pt x="426149" y="207513"/>
                    <a:pt x="442913" y="215197"/>
                    <a:pt x="453836" y="234437"/>
                  </a:cubicBezTo>
                  <a:cubicBezTo>
                    <a:pt x="469711" y="262504"/>
                    <a:pt x="499048" y="346769"/>
                    <a:pt x="501587" y="370264"/>
                  </a:cubicBezTo>
                  <a:cubicBezTo>
                    <a:pt x="508826" y="341816"/>
                    <a:pt x="500952" y="306256"/>
                    <a:pt x="495618" y="270251"/>
                  </a:cubicBezTo>
                  <a:cubicBezTo>
                    <a:pt x="490094" y="233167"/>
                    <a:pt x="515430" y="212212"/>
                    <a:pt x="547117" y="229230"/>
                  </a:cubicBezTo>
                  <a:cubicBezTo>
                    <a:pt x="578041" y="245867"/>
                    <a:pt x="606236" y="268029"/>
                    <a:pt x="604711" y="312415"/>
                  </a:cubicBezTo>
                  <a:cubicBezTo>
                    <a:pt x="604394" y="322639"/>
                    <a:pt x="601346" y="338450"/>
                    <a:pt x="615189" y="338514"/>
                  </a:cubicBezTo>
                  <a:cubicBezTo>
                    <a:pt x="629223" y="338514"/>
                    <a:pt x="630365" y="322449"/>
                    <a:pt x="631064" y="310193"/>
                  </a:cubicBezTo>
                  <a:cubicBezTo>
                    <a:pt x="632016" y="292413"/>
                    <a:pt x="622999" y="278887"/>
                    <a:pt x="612077" y="267140"/>
                  </a:cubicBezTo>
                  <a:cubicBezTo>
                    <a:pt x="591694" y="245296"/>
                    <a:pt x="577661" y="221419"/>
                    <a:pt x="595758" y="191384"/>
                  </a:cubicBezTo>
                  <a:cubicBezTo>
                    <a:pt x="614490" y="160332"/>
                    <a:pt x="639510" y="165412"/>
                    <a:pt x="665163" y="181668"/>
                  </a:cubicBezTo>
                  <a:cubicBezTo>
                    <a:pt x="668085" y="183510"/>
                    <a:pt x="672656" y="182303"/>
                    <a:pt x="676466" y="182811"/>
                  </a:cubicBezTo>
                  <a:cubicBezTo>
                    <a:pt x="704216" y="192781"/>
                    <a:pt x="709931" y="215514"/>
                    <a:pt x="702057" y="241612"/>
                  </a:cubicBezTo>
                  <a:cubicBezTo>
                    <a:pt x="686880" y="291841"/>
                    <a:pt x="706947" y="344674"/>
                    <a:pt x="689801" y="395093"/>
                  </a:cubicBezTo>
                  <a:cubicBezTo>
                    <a:pt x="684658" y="410206"/>
                    <a:pt x="696151" y="424557"/>
                    <a:pt x="714248" y="422081"/>
                  </a:cubicBezTo>
                  <a:cubicBezTo>
                    <a:pt x="735902" y="419096"/>
                    <a:pt x="745236" y="430717"/>
                    <a:pt x="754381" y="450211"/>
                  </a:cubicBezTo>
                  <a:cubicBezTo>
                    <a:pt x="769494" y="482342"/>
                    <a:pt x="794894" y="497265"/>
                    <a:pt x="829755" y="503170"/>
                  </a:cubicBezTo>
                  <a:cubicBezTo>
                    <a:pt x="880810" y="511743"/>
                    <a:pt x="925323" y="508695"/>
                    <a:pt x="960374" y="462848"/>
                  </a:cubicBezTo>
                  <a:cubicBezTo>
                    <a:pt x="963486" y="458784"/>
                    <a:pt x="958914" y="460625"/>
                    <a:pt x="963232" y="460625"/>
                  </a:cubicBezTo>
                  <a:cubicBezTo>
                    <a:pt x="1009651" y="460562"/>
                    <a:pt x="1041591" y="422588"/>
                    <a:pt x="1081850" y="408682"/>
                  </a:cubicBezTo>
                  <a:cubicBezTo>
                    <a:pt x="1157986" y="382393"/>
                    <a:pt x="1212279" y="440876"/>
                    <a:pt x="1194753" y="525395"/>
                  </a:cubicBezTo>
                  <a:cubicBezTo>
                    <a:pt x="1193420" y="531873"/>
                    <a:pt x="1190372" y="538223"/>
                    <a:pt x="1192594" y="549018"/>
                  </a:cubicBezTo>
                  <a:cubicBezTo>
                    <a:pt x="1223582" y="518347"/>
                    <a:pt x="1252856" y="533015"/>
                    <a:pt x="1281685" y="551685"/>
                  </a:cubicBezTo>
                  <a:cubicBezTo>
                    <a:pt x="1305371" y="567052"/>
                    <a:pt x="1326961" y="583943"/>
                    <a:pt x="1358393" y="568893"/>
                  </a:cubicBezTo>
                  <a:cubicBezTo>
                    <a:pt x="1373760" y="561527"/>
                    <a:pt x="1388365" y="579244"/>
                    <a:pt x="1379348" y="594357"/>
                  </a:cubicBezTo>
                  <a:cubicBezTo>
                    <a:pt x="1369505" y="610930"/>
                    <a:pt x="1364870" y="630234"/>
                    <a:pt x="1353376" y="645284"/>
                  </a:cubicBezTo>
                  <a:cubicBezTo>
                    <a:pt x="1330834" y="674812"/>
                    <a:pt x="1311657" y="677923"/>
                    <a:pt x="1275208" y="662619"/>
                  </a:cubicBezTo>
                  <a:cubicBezTo>
                    <a:pt x="1255650" y="654428"/>
                    <a:pt x="1233933" y="647443"/>
                    <a:pt x="1231711" y="683638"/>
                  </a:cubicBezTo>
                  <a:cubicBezTo>
                    <a:pt x="1230758" y="687385"/>
                    <a:pt x="1229107" y="690814"/>
                    <a:pt x="1226885" y="693862"/>
                  </a:cubicBezTo>
                  <a:cubicBezTo>
                    <a:pt x="1218566" y="701990"/>
                    <a:pt x="1208914" y="716404"/>
                    <a:pt x="1198310" y="708276"/>
                  </a:cubicBezTo>
                  <a:cubicBezTo>
                    <a:pt x="1176402" y="691385"/>
                    <a:pt x="1154748" y="702117"/>
                    <a:pt x="1134238" y="705736"/>
                  </a:cubicBezTo>
                  <a:cubicBezTo>
                    <a:pt x="1101598" y="711515"/>
                    <a:pt x="1073278" y="713610"/>
                    <a:pt x="1051434" y="679701"/>
                  </a:cubicBezTo>
                  <a:cubicBezTo>
                    <a:pt x="1042544" y="665922"/>
                    <a:pt x="1032892" y="675637"/>
                    <a:pt x="1023811" y="685607"/>
                  </a:cubicBezTo>
                  <a:cubicBezTo>
                    <a:pt x="991173" y="721357"/>
                    <a:pt x="973964" y="719071"/>
                    <a:pt x="946785" y="677606"/>
                  </a:cubicBezTo>
                  <a:cubicBezTo>
                    <a:pt x="918782" y="634933"/>
                    <a:pt x="879286" y="606994"/>
                    <a:pt x="835978" y="587372"/>
                  </a:cubicBezTo>
                  <a:cubicBezTo>
                    <a:pt x="806959" y="574227"/>
                    <a:pt x="774066" y="591436"/>
                    <a:pt x="742316" y="583117"/>
                  </a:cubicBezTo>
                  <a:cubicBezTo>
                    <a:pt x="719011" y="577021"/>
                    <a:pt x="695009" y="574545"/>
                    <a:pt x="673355" y="56222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6" name="Полилиния: фигура 515">
              <a:extLst>
                <a:ext uri="{FF2B5EF4-FFF2-40B4-BE49-F238E27FC236}">
                  <a16:creationId xmlns="" xmlns:a16="http://schemas.microsoft.com/office/drawing/2014/main" id="{C364473C-782A-480E-BB09-9F606BB7ADA6}"/>
                </a:ext>
              </a:extLst>
            </p:cNvPr>
            <p:cNvSpPr/>
            <p:nvPr/>
          </p:nvSpPr>
          <p:spPr>
            <a:xfrm>
              <a:off x="4925557" y="3635345"/>
              <a:ext cx="1252675" cy="499030"/>
            </a:xfrm>
            <a:custGeom>
              <a:avLst/>
              <a:gdLst>
                <a:gd name="connsiteX0" fmla="*/ 279220 w 1252675"/>
                <a:gd name="connsiteY0" fmla="*/ 498842 h 499030"/>
                <a:gd name="connsiteX1" fmla="*/ 134504 w 1252675"/>
                <a:gd name="connsiteY1" fmla="*/ 482205 h 499030"/>
                <a:gd name="connsiteX2" fmla="*/ 93292 w 1252675"/>
                <a:gd name="connsiteY2" fmla="*/ 435850 h 499030"/>
                <a:gd name="connsiteX3" fmla="*/ 113422 w 1252675"/>
                <a:gd name="connsiteY3" fmla="*/ 420483 h 499030"/>
                <a:gd name="connsiteX4" fmla="*/ 183272 w 1252675"/>
                <a:gd name="connsiteY4" fmla="*/ 393305 h 499030"/>
                <a:gd name="connsiteX5" fmla="*/ 175207 w 1252675"/>
                <a:gd name="connsiteY5" fmla="*/ 376033 h 499030"/>
                <a:gd name="connsiteX6" fmla="*/ 82116 w 1252675"/>
                <a:gd name="connsiteY6" fmla="*/ 363523 h 499030"/>
                <a:gd name="connsiteX7" fmla="*/ 97420 w 1252675"/>
                <a:gd name="connsiteY7" fmla="*/ 326121 h 499030"/>
                <a:gd name="connsiteX8" fmla="*/ 63955 w 1252675"/>
                <a:gd name="connsiteY8" fmla="*/ 311897 h 499030"/>
                <a:gd name="connsiteX9" fmla="*/ 35189 w 1252675"/>
                <a:gd name="connsiteY9" fmla="*/ 301610 h 499030"/>
                <a:gd name="connsiteX10" fmla="*/ 11 w 1252675"/>
                <a:gd name="connsiteY10" fmla="*/ 275512 h 499030"/>
                <a:gd name="connsiteX11" fmla="*/ 32459 w 1252675"/>
                <a:gd name="connsiteY11" fmla="*/ 253604 h 499030"/>
                <a:gd name="connsiteX12" fmla="*/ 35698 w 1252675"/>
                <a:gd name="connsiteY12" fmla="*/ 251572 h 499030"/>
                <a:gd name="connsiteX13" fmla="*/ 112914 w 1252675"/>
                <a:gd name="connsiteY13" fmla="*/ 236903 h 499030"/>
                <a:gd name="connsiteX14" fmla="*/ 196543 w 1252675"/>
                <a:gd name="connsiteY14" fmla="*/ 225220 h 499030"/>
                <a:gd name="connsiteX15" fmla="*/ 203274 w 1252675"/>
                <a:gd name="connsiteY15" fmla="*/ 201597 h 499030"/>
                <a:gd name="connsiteX16" fmla="*/ 178573 w 1252675"/>
                <a:gd name="connsiteY16" fmla="*/ 156512 h 499030"/>
                <a:gd name="connsiteX17" fmla="*/ 142568 w 1252675"/>
                <a:gd name="connsiteY17" fmla="*/ 132826 h 499030"/>
                <a:gd name="connsiteX18" fmla="*/ 144029 w 1252675"/>
                <a:gd name="connsiteY18" fmla="*/ 172895 h 499030"/>
                <a:gd name="connsiteX19" fmla="*/ 133488 w 1252675"/>
                <a:gd name="connsiteY19" fmla="*/ 199375 h 499030"/>
                <a:gd name="connsiteX20" fmla="*/ 106183 w 1252675"/>
                <a:gd name="connsiteY20" fmla="*/ 179563 h 499030"/>
                <a:gd name="connsiteX21" fmla="*/ 79005 w 1252675"/>
                <a:gd name="connsiteY21" fmla="*/ 120507 h 499030"/>
                <a:gd name="connsiteX22" fmla="*/ 78751 w 1252675"/>
                <a:gd name="connsiteY22" fmla="*/ 100124 h 499030"/>
                <a:gd name="connsiteX23" fmla="*/ 91895 w 1252675"/>
                <a:gd name="connsiteY23" fmla="*/ 57261 h 499030"/>
                <a:gd name="connsiteX24" fmla="*/ 104976 w 1252675"/>
                <a:gd name="connsiteY24" fmla="*/ 37576 h 499030"/>
                <a:gd name="connsiteX25" fmla="*/ 115962 w 1252675"/>
                <a:gd name="connsiteY25" fmla="*/ 59611 h 499030"/>
                <a:gd name="connsiteX26" fmla="*/ 114819 w 1252675"/>
                <a:gd name="connsiteY26" fmla="*/ 67675 h 499030"/>
                <a:gd name="connsiteX27" fmla="*/ 125931 w 1252675"/>
                <a:gd name="connsiteY27" fmla="*/ 96631 h 499030"/>
                <a:gd name="connsiteX28" fmla="*/ 142568 w 1252675"/>
                <a:gd name="connsiteY28" fmla="*/ 69136 h 499030"/>
                <a:gd name="connsiteX29" fmla="*/ 151077 w 1252675"/>
                <a:gd name="connsiteY29" fmla="*/ 38020 h 499030"/>
                <a:gd name="connsiteX30" fmla="*/ 237183 w 1252675"/>
                <a:gd name="connsiteY30" fmla="*/ 1190 h 499030"/>
                <a:gd name="connsiteX31" fmla="*/ 251407 w 1252675"/>
                <a:gd name="connsiteY31" fmla="*/ 25638 h 499030"/>
                <a:gd name="connsiteX32" fmla="*/ 286014 w 1252675"/>
                <a:gd name="connsiteY32" fmla="*/ 100060 h 499030"/>
                <a:gd name="connsiteX33" fmla="*/ 293127 w 1252675"/>
                <a:gd name="connsiteY33" fmla="*/ 160195 h 499030"/>
                <a:gd name="connsiteX34" fmla="*/ 280300 w 1252675"/>
                <a:gd name="connsiteY34" fmla="*/ 216837 h 499030"/>
                <a:gd name="connsiteX35" fmla="*/ 335354 w 1252675"/>
                <a:gd name="connsiteY35" fmla="*/ 220647 h 499030"/>
                <a:gd name="connsiteX36" fmla="*/ 375550 w 1252675"/>
                <a:gd name="connsiteY36" fmla="*/ 222679 h 499030"/>
                <a:gd name="connsiteX37" fmla="*/ 454544 w 1252675"/>
                <a:gd name="connsiteY37" fmla="*/ 225664 h 499030"/>
                <a:gd name="connsiteX38" fmla="*/ 527569 w 1252675"/>
                <a:gd name="connsiteY38" fmla="*/ 197279 h 499030"/>
                <a:gd name="connsiteX39" fmla="*/ 694637 w 1252675"/>
                <a:gd name="connsiteY39" fmla="*/ 144066 h 499030"/>
                <a:gd name="connsiteX40" fmla="*/ 712608 w 1252675"/>
                <a:gd name="connsiteY40" fmla="*/ 143114 h 499030"/>
                <a:gd name="connsiteX41" fmla="*/ 829257 w 1252675"/>
                <a:gd name="connsiteY41" fmla="*/ 149400 h 499030"/>
                <a:gd name="connsiteX42" fmla="*/ 878724 w 1252675"/>
                <a:gd name="connsiteY42" fmla="*/ 158671 h 499030"/>
                <a:gd name="connsiteX43" fmla="*/ 851673 w 1252675"/>
                <a:gd name="connsiteY43" fmla="*/ 188516 h 499030"/>
                <a:gd name="connsiteX44" fmla="*/ 906092 w 1252675"/>
                <a:gd name="connsiteY44" fmla="*/ 187437 h 499030"/>
                <a:gd name="connsiteX45" fmla="*/ 1084210 w 1252675"/>
                <a:gd name="connsiteY45" fmla="*/ 187310 h 499030"/>
                <a:gd name="connsiteX46" fmla="*/ 1124850 w 1252675"/>
                <a:gd name="connsiteY46" fmla="*/ 179626 h 499030"/>
                <a:gd name="connsiteX47" fmla="*/ 1252675 w 1252675"/>
                <a:gd name="connsiteY47" fmla="*/ 216075 h 499030"/>
                <a:gd name="connsiteX48" fmla="*/ 1151075 w 1252675"/>
                <a:gd name="connsiteY48" fmla="*/ 221981 h 499030"/>
                <a:gd name="connsiteX49" fmla="*/ 966036 w 1252675"/>
                <a:gd name="connsiteY49" fmla="*/ 213218 h 499030"/>
                <a:gd name="connsiteX50" fmla="*/ 936826 w 1252675"/>
                <a:gd name="connsiteY50" fmla="*/ 219949 h 499030"/>
                <a:gd name="connsiteX51" fmla="*/ 840878 w 1252675"/>
                <a:gd name="connsiteY51" fmla="*/ 224521 h 499030"/>
                <a:gd name="connsiteX52" fmla="*/ 735087 w 1252675"/>
                <a:gd name="connsiteY52" fmla="*/ 247064 h 499030"/>
                <a:gd name="connsiteX53" fmla="*/ 614945 w 1252675"/>
                <a:gd name="connsiteY53" fmla="*/ 314374 h 499030"/>
                <a:gd name="connsiteX54" fmla="*/ 570685 w 1252675"/>
                <a:gd name="connsiteY54" fmla="*/ 355522 h 499030"/>
                <a:gd name="connsiteX55" fmla="*/ 498803 w 1252675"/>
                <a:gd name="connsiteY55" fmla="*/ 423975 h 499030"/>
                <a:gd name="connsiteX56" fmla="*/ 404188 w 1252675"/>
                <a:gd name="connsiteY56" fmla="*/ 468362 h 499030"/>
                <a:gd name="connsiteX57" fmla="*/ 279220 w 1252675"/>
                <a:gd name="connsiteY57" fmla="*/ 498842 h 49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52675" h="499030">
                  <a:moveTo>
                    <a:pt x="279220" y="498842"/>
                  </a:moveTo>
                  <a:cubicBezTo>
                    <a:pt x="230516" y="498271"/>
                    <a:pt x="182129" y="494080"/>
                    <a:pt x="134504" y="482205"/>
                  </a:cubicBezTo>
                  <a:cubicBezTo>
                    <a:pt x="120851" y="466775"/>
                    <a:pt x="91133" y="468679"/>
                    <a:pt x="93292" y="435850"/>
                  </a:cubicBezTo>
                  <a:cubicBezTo>
                    <a:pt x="94372" y="419657"/>
                    <a:pt x="96785" y="412037"/>
                    <a:pt x="113422" y="420483"/>
                  </a:cubicBezTo>
                  <a:cubicBezTo>
                    <a:pt x="131773" y="429817"/>
                    <a:pt x="177112" y="411720"/>
                    <a:pt x="183272" y="393305"/>
                  </a:cubicBezTo>
                  <a:cubicBezTo>
                    <a:pt x="186256" y="384542"/>
                    <a:pt x="183462" y="372413"/>
                    <a:pt x="175207" y="376033"/>
                  </a:cubicBezTo>
                  <a:cubicBezTo>
                    <a:pt x="139457" y="391844"/>
                    <a:pt x="115136" y="345997"/>
                    <a:pt x="82116" y="363523"/>
                  </a:cubicBezTo>
                  <a:cubicBezTo>
                    <a:pt x="76528" y="341234"/>
                    <a:pt x="104024" y="342632"/>
                    <a:pt x="97420" y="326121"/>
                  </a:cubicBezTo>
                  <a:cubicBezTo>
                    <a:pt x="91260" y="310627"/>
                    <a:pt x="75766" y="315199"/>
                    <a:pt x="63955" y="311897"/>
                  </a:cubicBezTo>
                  <a:cubicBezTo>
                    <a:pt x="54176" y="309230"/>
                    <a:pt x="44143" y="306436"/>
                    <a:pt x="35189" y="301610"/>
                  </a:cubicBezTo>
                  <a:cubicBezTo>
                    <a:pt x="22236" y="294625"/>
                    <a:pt x="582" y="294879"/>
                    <a:pt x="11" y="275512"/>
                  </a:cubicBezTo>
                  <a:cubicBezTo>
                    <a:pt x="-561" y="256334"/>
                    <a:pt x="22108" y="262367"/>
                    <a:pt x="32459" y="253604"/>
                  </a:cubicBezTo>
                  <a:cubicBezTo>
                    <a:pt x="33475" y="252778"/>
                    <a:pt x="35063" y="252588"/>
                    <a:pt x="35698" y="251572"/>
                  </a:cubicBezTo>
                  <a:cubicBezTo>
                    <a:pt x="56843" y="217472"/>
                    <a:pt x="76909" y="213662"/>
                    <a:pt x="112914" y="236903"/>
                  </a:cubicBezTo>
                  <a:cubicBezTo>
                    <a:pt x="131900" y="249159"/>
                    <a:pt x="168349" y="231379"/>
                    <a:pt x="196543" y="225220"/>
                  </a:cubicBezTo>
                  <a:cubicBezTo>
                    <a:pt x="207465" y="222806"/>
                    <a:pt x="207275" y="211313"/>
                    <a:pt x="203274" y="201597"/>
                  </a:cubicBezTo>
                  <a:cubicBezTo>
                    <a:pt x="196670" y="185532"/>
                    <a:pt x="193114" y="167180"/>
                    <a:pt x="178573" y="156512"/>
                  </a:cubicBezTo>
                  <a:cubicBezTo>
                    <a:pt x="166635" y="147749"/>
                    <a:pt x="158633" y="124000"/>
                    <a:pt x="142568" y="132826"/>
                  </a:cubicBezTo>
                  <a:cubicBezTo>
                    <a:pt x="126757" y="141463"/>
                    <a:pt x="140409" y="159306"/>
                    <a:pt x="144029" y="172895"/>
                  </a:cubicBezTo>
                  <a:cubicBezTo>
                    <a:pt x="147331" y="185024"/>
                    <a:pt x="145426" y="195628"/>
                    <a:pt x="133488" y="199375"/>
                  </a:cubicBezTo>
                  <a:cubicBezTo>
                    <a:pt x="118121" y="204264"/>
                    <a:pt x="107770" y="195120"/>
                    <a:pt x="106183" y="179563"/>
                  </a:cubicBezTo>
                  <a:cubicBezTo>
                    <a:pt x="103770" y="155814"/>
                    <a:pt x="100849" y="134033"/>
                    <a:pt x="79005" y="120507"/>
                  </a:cubicBezTo>
                  <a:cubicBezTo>
                    <a:pt x="71512" y="115872"/>
                    <a:pt x="70559" y="105394"/>
                    <a:pt x="78751" y="100124"/>
                  </a:cubicBezTo>
                  <a:cubicBezTo>
                    <a:pt x="95261" y="89456"/>
                    <a:pt x="94245" y="74279"/>
                    <a:pt x="91895" y="57261"/>
                  </a:cubicBezTo>
                  <a:cubicBezTo>
                    <a:pt x="90498" y="47228"/>
                    <a:pt x="92784" y="36369"/>
                    <a:pt x="104976" y="37576"/>
                  </a:cubicBezTo>
                  <a:cubicBezTo>
                    <a:pt x="116787" y="38719"/>
                    <a:pt x="116660" y="49705"/>
                    <a:pt x="115962" y="59611"/>
                  </a:cubicBezTo>
                  <a:cubicBezTo>
                    <a:pt x="115771" y="62341"/>
                    <a:pt x="115009" y="65008"/>
                    <a:pt x="114819" y="67675"/>
                  </a:cubicBezTo>
                  <a:cubicBezTo>
                    <a:pt x="114183" y="79423"/>
                    <a:pt x="109485" y="95933"/>
                    <a:pt x="125931" y="96631"/>
                  </a:cubicBezTo>
                  <a:cubicBezTo>
                    <a:pt x="139520" y="97203"/>
                    <a:pt x="142695" y="81645"/>
                    <a:pt x="142568" y="69136"/>
                  </a:cubicBezTo>
                  <a:cubicBezTo>
                    <a:pt x="142441" y="57261"/>
                    <a:pt x="135774" y="41069"/>
                    <a:pt x="151077" y="38020"/>
                  </a:cubicBezTo>
                  <a:cubicBezTo>
                    <a:pt x="182383" y="31797"/>
                    <a:pt x="200988" y="-7255"/>
                    <a:pt x="237183" y="1190"/>
                  </a:cubicBezTo>
                  <a:cubicBezTo>
                    <a:pt x="249693" y="4111"/>
                    <a:pt x="253757" y="13509"/>
                    <a:pt x="251407" y="25638"/>
                  </a:cubicBezTo>
                  <a:cubicBezTo>
                    <a:pt x="244867" y="60436"/>
                    <a:pt x="259535" y="82979"/>
                    <a:pt x="286014" y="100060"/>
                  </a:cubicBezTo>
                  <a:cubicBezTo>
                    <a:pt x="311605" y="116570"/>
                    <a:pt x="313510" y="136764"/>
                    <a:pt x="293127" y="160195"/>
                  </a:cubicBezTo>
                  <a:cubicBezTo>
                    <a:pt x="279030" y="176324"/>
                    <a:pt x="263028" y="193533"/>
                    <a:pt x="280300" y="216837"/>
                  </a:cubicBezTo>
                  <a:cubicBezTo>
                    <a:pt x="296302" y="238427"/>
                    <a:pt x="317003" y="232077"/>
                    <a:pt x="335354" y="220647"/>
                  </a:cubicBezTo>
                  <a:cubicBezTo>
                    <a:pt x="350340" y="211249"/>
                    <a:pt x="359611" y="214297"/>
                    <a:pt x="375550" y="222679"/>
                  </a:cubicBezTo>
                  <a:cubicBezTo>
                    <a:pt x="398981" y="234998"/>
                    <a:pt x="426223" y="243000"/>
                    <a:pt x="454544" y="225664"/>
                  </a:cubicBezTo>
                  <a:cubicBezTo>
                    <a:pt x="476959" y="211884"/>
                    <a:pt x="508582" y="209662"/>
                    <a:pt x="527569" y="197279"/>
                  </a:cubicBezTo>
                  <a:cubicBezTo>
                    <a:pt x="580210" y="163052"/>
                    <a:pt x="646377" y="186738"/>
                    <a:pt x="694637" y="144066"/>
                  </a:cubicBezTo>
                  <a:cubicBezTo>
                    <a:pt x="698511" y="140637"/>
                    <a:pt x="709306" y="139939"/>
                    <a:pt x="712608" y="143114"/>
                  </a:cubicBezTo>
                  <a:cubicBezTo>
                    <a:pt x="750200" y="179372"/>
                    <a:pt x="790268" y="154670"/>
                    <a:pt x="829257" y="149400"/>
                  </a:cubicBezTo>
                  <a:cubicBezTo>
                    <a:pt x="847418" y="146924"/>
                    <a:pt x="863738" y="148320"/>
                    <a:pt x="878724" y="158671"/>
                  </a:cubicBezTo>
                  <a:cubicBezTo>
                    <a:pt x="875295" y="177340"/>
                    <a:pt x="852498" y="167498"/>
                    <a:pt x="851673" y="188516"/>
                  </a:cubicBezTo>
                  <a:cubicBezTo>
                    <a:pt x="869643" y="195819"/>
                    <a:pt x="888058" y="186738"/>
                    <a:pt x="906092" y="187437"/>
                  </a:cubicBezTo>
                  <a:cubicBezTo>
                    <a:pt x="965401" y="189786"/>
                    <a:pt x="1024710" y="175816"/>
                    <a:pt x="1084210" y="187310"/>
                  </a:cubicBezTo>
                  <a:cubicBezTo>
                    <a:pt x="1097862" y="189913"/>
                    <a:pt x="1112150" y="187437"/>
                    <a:pt x="1124850" y="179626"/>
                  </a:cubicBezTo>
                  <a:cubicBezTo>
                    <a:pt x="1161680" y="200073"/>
                    <a:pt x="1203590" y="202550"/>
                    <a:pt x="1252675" y="216075"/>
                  </a:cubicBezTo>
                  <a:cubicBezTo>
                    <a:pt x="1212226" y="237792"/>
                    <a:pt x="1180476" y="225283"/>
                    <a:pt x="1151075" y="221981"/>
                  </a:cubicBezTo>
                  <a:cubicBezTo>
                    <a:pt x="1089417" y="215059"/>
                    <a:pt x="1027314" y="224965"/>
                    <a:pt x="966036" y="213218"/>
                  </a:cubicBezTo>
                  <a:cubicBezTo>
                    <a:pt x="956892" y="211440"/>
                    <a:pt x="945462" y="215123"/>
                    <a:pt x="936826" y="219949"/>
                  </a:cubicBezTo>
                  <a:cubicBezTo>
                    <a:pt x="905203" y="237602"/>
                    <a:pt x="873326" y="236395"/>
                    <a:pt x="840878" y="224521"/>
                  </a:cubicBezTo>
                  <a:cubicBezTo>
                    <a:pt x="801444" y="210043"/>
                    <a:pt x="766773" y="217409"/>
                    <a:pt x="735087" y="247064"/>
                  </a:cubicBezTo>
                  <a:cubicBezTo>
                    <a:pt x="700352" y="279512"/>
                    <a:pt x="652664" y="285926"/>
                    <a:pt x="614945" y="314374"/>
                  </a:cubicBezTo>
                  <a:cubicBezTo>
                    <a:pt x="598371" y="326883"/>
                    <a:pt x="581671" y="335837"/>
                    <a:pt x="570685" y="355522"/>
                  </a:cubicBezTo>
                  <a:cubicBezTo>
                    <a:pt x="553413" y="386447"/>
                    <a:pt x="525346" y="418705"/>
                    <a:pt x="498803" y="423975"/>
                  </a:cubicBezTo>
                  <a:cubicBezTo>
                    <a:pt x="461148" y="431405"/>
                    <a:pt x="435557" y="454455"/>
                    <a:pt x="404188" y="468362"/>
                  </a:cubicBezTo>
                  <a:cubicBezTo>
                    <a:pt x="366088" y="485253"/>
                    <a:pt x="323416" y="500938"/>
                    <a:pt x="279220" y="498842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7" name="Полилиния: фигура 516">
              <a:extLst>
                <a:ext uri="{FF2B5EF4-FFF2-40B4-BE49-F238E27FC236}">
                  <a16:creationId xmlns="" xmlns:a16="http://schemas.microsoft.com/office/drawing/2014/main" id="{3539CE87-AF8F-487E-B4A8-D15037FE1F16}"/>
                </a:ext>
              </a:extLst>
            </p:cNvPr>
            <p:cNvSpPr/>
            <p:nvPr/>
          </p:nvSpPr>
          <p:spPr>
            <a:xfrm>
              <a:off x="6339776" y="3021344"/>
              <a:ext cx="621148" cy="509472"/>
            </a:xfrm>
            <a:custGeom>
              <a:avLst/>
              <a:gdLst>
                <a:gd name="connsiteX0" fmla="*/ 609536 w 621148"/>
                <a:gd name="connsiteY0" fmla="*/ 278131 h 509472"/>
                <a:gd name="connsiteX1" fmla="*/ 579755 w 621148"/>
                <a:gd name="connsiteY1" fmla="*/ 279592 h 509472"/>
                <a:gd name="connsiteX2" fmla="*/ 549592 w 621148"/>
                <a:gd name="connsiteY2" fmla="*/ 284418 h 509472"/>
                <a:gd name="connsiteX3" fmla="*/ 549846 w 621148"/>
                <a:gd name="connsiteY3" fmla="*/ 322137 h 509472"/>
                <a:gd name="connsiteX4" fmla="*/ 575437 w 621148"/>
                <a:gd name="connsiteY4" fmla="*/ 352300 h 509472"/>
                <a:gd name="connsiteX5" fmla="*/ 549910 w 621148"/>
                <a:gd name="connsiteY5" fmla="*/ 464695 h 509472"/>
                <a:gd name="connsiteX6" fmla="*/ 521398 w 621148"/>
                <a:gd name="connsiteY6" fmla="*/ 446852 h 509472"/>
                <a:gd name="connsiteX7" fmla="*/ 519938 w 621148"/>
                <a:gd name="connsiteY7" fmla="*/ 402084 h 509472"/>
                <a:gd name="connsiteX8" fmla="*/ 476567 w 621148"/>
                <a:gd name="connsiteY8" fmla="*/ 333059 h 509472"/>
                <a:gd name="connsiteX9" fmla="*/ 450088 w 621148"/>
                <a:gd name="connsiteY9" fmla="*/ 354459 h 509472"/>
                <a:gd name="connsiteX10" fmla="*/ 457391 w 621148"/>
                <a:gd name="connsiteY10" fmla="*/ 452122 h 509472"/>
                <a:gd name="connsiteX11" fmla="*/ 469011 w 621148"/>
                <a:gd name="connsiteY11" fmla="*/ 463426 h 509472"/>
                <a:gd name="connsiteX12" fmla="*/ 479933 w 621148"/>
                <a:gd name="connsiteY12" fmla="*/ 492127 h 509472"/>
                <a:gd name="connsiteX13" fmla="*/ 445135 w 621148"/>
                <a:gd name="connsiteY13" fmla="*/ 505463 h 509472"/>
                <a:gd name="connsiteX14" fmla="*/ 427927 w 621148"/>
                <a:gd name="connsiteY14" fmla="*/ 479872 h 509472"/>
                <a:gd name="connsiteX15" fmla="*/ 381889 w 621148"/>
                <a:gd name="connsiteY15" fmla="*/ 347791 h 509472"/>
                <a:gd name="connsiteX16" fmla="*/ 339090 w 621148"/>
                <a:gd name="connsiteY16" fmla="*/ 306008 h 509472"/>
                <a:gd name="connsiteX17" fmla="*/ 262382 w 621148"/>
                <a:gd name="connsiteY17" fmla="*/ 283021 h 509472"/>
                <a:gd name="connsiteX18" fmla="*/ 127698 w 621148"/>
                <a:gd name="connsiteY18" fmla="*/ 145162 h 509472"/>
                <a:gd name="connsiteX19" fmla="*/ 75565 w 621148"/>
                <a:gd name="connsiteY19" fmla="*/ 108967 h 509472"/>
                <a:gd name="connsiteX20" fmla="*/ 0 w 621148"/>
                <a:gd name="connsiteY20" fmla="*/ 106363 h 509472"/>
                <a:gd name="connsiteX21" fmla="*/ 68580 w 621148"/>
                <a:gd name="connsiteY21" fmla="*/ 0 h 509472"/>
                <a:gd name="connsiteX22" fmla="*/ 144780 w 621148"/>
                <a:gd name="connsiteY22" fmla="*/ 16383 h 509472"/>
                <a:gd name="connsiteX23" fmla="*/ 156908 w 621148"/>
                <a:gd name="connsiteY23" fmla="*/ 56007 h 509472"/>
                <a:gd name="connsiteX24" fmla="*/ 199580 w 621148"/>
                <a:gd name="connsiteY24" fmla="*/ 115317 h 509472"/>
                <a:gd name="connsiteX25" fmla="*/ 278003 w 621148"/>
                <a:gd name="connsiteY25" fmla="*/ 169165 h 509472"/>
                <a:gd name="connsiteX26" fmla="*/ 288861 w 621148"/>
                <a:gd name="connsiteY26" fmla="*/ 126175 h 509472"/>
                <a:gd name="connsiteX27" fmla="*/ 323850 w 621148"/>
                <a:gd name="connsiteY27" fmla="*/ 82233 h 509472"/>
                <a:gd name="connsiteX28" fmla="*/ 370142 w 621148"/>
                <a:gd name="connsiteY28" fmla="*/ 109665 h 509472"/>
                <a:gd name="connsiteX29" fmla="*/ 406908 w 621148"/>
                <a:gd name="connsiteY29" fmla="*/ 171197 h 509472"/>
                <a:gd name="connsiteX30" fmla="*/ 433832 w 621148"/>
                <a:gd name="connsiteY30" fmla="*/ 181801 h 509472"/>
                <a:gd name="connsiteX31" fmla="*/ 433070 w 621148"/>
                <a:gd name="connsiteY31" fmla="*/ 154115 h 509472"/>
                <a:gd name="connsiteX32" fmla="*/ 409575 w 621148"/>
                <a:gd name="connsiteY32" fmla="*/ 103252 h 509472"/>
                <a:gd name="connsiteX33" fmla="*/ 413385 w 621148"/>
                <a:gd name="connsiteY33" fmla="*/ 53023 h 509472"/>
                <a:gd name="connsiteX34" fmla="*/ 468440 w 621148"/>
                <a:gd name="connsiteY34" fmla="*/ 50292 h 509472"/>
                <a:gd name="connsiteX35" fmla="*/ 551497 w 621148"/>
                <a:gd name="connsiteY35" fmla="*/ 105665 h 509472"/>
                <a:gd name="connsiteX36" fmla="*/ 603314 w 621148"/>
                <a:gd name="connsiteY36" fmla="*/ 173292 h 509472"/>
                <a:gd name="connsiteX37" fmla="*/ 620903 w 621148"/>
                <a:gd name="connsiteY37" fmla="*/ 209551 h 509472"/>
                <a:gd name="connsiteX38" fmla="*/ 617665 w 621148"/>
                <a:gd name="connsiteY38" fmla="*/ 269940 h 509472"/>
                <a:gd name="connsiteX39" fmla="*/ 609536 w 621148"/>
                <a:gd name="connsiteY39" fmla="*/ 278322 h 509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1148" h="509472">
                  <a:moveTo>
                    <a:pt x="609536" y="278131"/>
                  </a:moveTo>
                  <a:cubicBezTo>
                    <a:pt x="600139" y="291276"/>
                    <a:pt x="590169" y="287212"/>
                    <a:pt x="579755" y="279592"/>
                  </a:cubicBezTo>
                  <a:cubicBezTo>
                    <a:pt x="568452" y="271337"/>
                    <a:pt x="557911" y="272988"/>
                    <a:pt x="549592" y="284418"/>
                  </a:cubicBezTo>
                  <a:cubicBezTo>
                    <a:pt x="540639" y="296737"/>
                    <a:pt x="541210" y="310136"/>
                    <a:pt x="549846" y="322137"/>
                  </a:cubicBezTo>
                  <a:cubicBezTo>
                    <a:pt x="557593" y="332869"/>
                    <a:pt x="567055" y="342140"/>
                    <a:pt x="575437" y="352300"/>
                  </a:cubicBezTo>
                  <a:cubicBezTo>
                    <a:pt x="602361" y="384812"/>
                    <a:pt x="587692" y="447995"/>
                    <a:pt x="549910" y="464695"/>
                  </a:cubicBezTo>
                  <a:cubicBezTo>
                    <a:pt x="532257" y="472442"/>
                    <a:pt x="520255" y="473776"/>
                    <a:pt x="521398" y="446852"/>
                  </a:cubicBezTo>
                  <a:cubicBezTo>
                    <a:pt x="522033" y="431993"/>
                    <a:pt x="518223" y="416753"/>
                    <a:pt x="519938" y="402084"/>
                  </a:cubicBezTo>
                  <a:cubicBezTo>
                    <a:pt x="524319" y="364682"/>
                    <a:pt x="501841" y="347156"/>
                    <a:pt x="476567" y="333059"/>
                  </a:cubicBezTo>
                  <a:cubicBezTo>
                    <a:pt x="458153" y="322836"/>
                    <a:pt x="448628" y="329821"/>
                    <a:pt x="450088" y="354459"/>
                  </a:cubicBezTo>
                  <a:cubicBezTo>
                    <a:pt x="452056" y="386907"/>
                    <a:pt x="478599" y="417070"/>
                    <a:pt x="457391" y="452122"/>
                  </a:cubicBezTo>
                  <a:cubicBezTo>
                    <a:pt x="453327" y="458853"/>
                    <a:pt x="462343" y="462663"/>
                    <a:pt x="469011" y="463426"/>
                  </a:cubicBezTo>
                  <a:cubicBezTo>
                    <a:pt x="489204" y="465648"/>
                    <a:pt x="487807" y="478475"/>
                    <a:pt x="479933" y="492127"/>
                  </a:cubicBezTo>
                  <a:cubicBezTo>
                    <a:pt x="472059" y="505717"/>
                    <a:pt x="461328" y="515242"/>
                    <a:pt x="445135" y="505463"/>
                  </a:cubicBezTo>
                  <a:cubicBezTo>
                    <a:pt x="435864" y="499811"/>
                    <a:pt x="428307" y="491112"/>
                    <a:pt x="427927" y="479872"/>
                  </a:cubicBezTo>
                  <a:cubicBezTo>
                    <a:pt x="426085" y="430278"/>
                    <a:pt x="392620" y="393702"/>
                    <a:pt x="381889" y="347791"/>
                  </a:cubicBezTo>
                  <a:cubicBezTo>
                    <a:pt x="376618" y="325122"/>
                    <a:pt x="360870" y="311850"/>
                    <a:pt x="339090" y="306008"/>
                  </a:cubicBezTo>
                  <a:cubicBezTo>
                    <a:pt x="313309" y="299087"/>
                    <a:pt x="288417" y="287275"/>
                    <a:pt x="262382" y="283021"/>
                  </a:cubicBezTo>
                  <a:cubicBezTo>
                    <a:pt x="186754" y="270702"/>
                    <a:pt x="153035" y="212155"/>
                    <a:pt x="127698" y="145162"/>
                  </a:cubicBezTo>
                  <a:cubicBezTo>
                    <a:pt x="117284" y="117603"/>
                    <a:pt x="100457" y="104712"/>
                    <a:pt x="75565" y="108967"/>
                  </a:cubicBezTo>
                  <a:cubicBezTo>
                    <a:pt x="49720" y="113412"/>
                    <a:pt x="25146" y="108268"/>
                    <a:pt x="0" y="106363"/>
                  </a:cubicBezTo>
                  <a:cubicBezTo>
                    <a:pt x="2349" y="55690"/>
                    <a:pt x="26352" y="21082"/>
                    <a:pt x="68580" y="0"/>
                  </a:cubicBezTo>
                  <a:cubicBezTo>
                    <a:pt x="92646" y="12446"/>
                    <a:pt x="122428" y="-5524"/>
                    <a:pt x="144780" y="16383"/>
                  </a:cubicBezTo>
                  <a:cubicBezTo>
                    <a:pt x="161163" y="25273"/>
                    <a:pt x="155575" y="41783"/>
                    <a:pt x="156908" y="56007"/>
                  </a:cubicBezTo>
                  <a:cubicBezTo>
                    <a:pt x="159702" y="85091"/>
                    <a:pt x="169164" y="107887"/>
                    <a:pt x="199580" y="115317"/>
                  </a:cubicBezTo>
                  <a:cubicBezTo>
                    <a:pt x="231013" y="123064"/>
                    <a:pt x="257048" y="141987"/>
                    <a:pt x="278003" y="169165"/>
                  </a:cubicBezTo>
                  <a:cubicBezTo>
                    <a:pt x="292608" y="156338"/>
                    <a:pt x="284607" y="139574"/>
                    <a:pt x="288861" y="126175"/>
                  </a:cubicBezTo>
                  <a:cubicBezTo>
                    <a:pt x="295148" y="106236"/>
                    <a:pt x="302451" y="87186"/>
                    <a:pt x="323850" y="82233"/>
                  </a:cubicBezTo>
                  <a:cubicBezTo>
                    <a:pt x="346011" y="77089"/>
                    <a:pt x="358584" y="91631"/>
                    <a:pt x="370142" y="109665"/>
                  </a:cubicBezTo>
                  <a:cubicBezTo>
                    <a:pt x="383032" y="129795"/>
                    <a:pt x="389890" y="154052"/>
                    <a:pt x="406908" y="171197"/>
                  </a:cubicBezTo>
                  <a:cubicBezTo>
                    <a:pt x="414465" y="178754"/>
                    <a:pt x="423926" y="187072"/>
                    <a:pt x="433832" y="181801"/>
                  </a:cubicBezTo>
                  <a:cubicBezTo>
                    <a:pt x="448564" y="174054"/>
                    <a:pt x="435292" y="163132"/>
                    <a:pt x="433070" y="154115"/>
                  </a:cubicBezTo>
                  <a:cubicBezTo>
                    <a:pt x="428561" y="135573"/>
                    <a:pt x="419989" y="118746"/>
                    <a:pt x="409575" y="103252"/>
                  </a:cubicBezTo>
                  <a:cubicBezTo>
                    <a:pt x="397383" y="85027"/>
                    <a:pt x="396240" y="67183"/>
                    <a:pt x="413385" y="53023"/>
                  </a:cubicBezTo>
                  <a:cubicBezTo>
                    <a:pt x="430340" y="39053"/>
                    <a:pt x="451167" y="31306"/>
                    <a:pt x="468440" y="50292"/>
                  </a:cubicBezTo>
                  <a:cubicBezTo>
                    <a:pt x="492189" y="76454"/>
                    <a:pt x="521144" y="91758"/>
                    <a:pt x="551497" y="105665"/>
                  </a:cubicBezTo>
                  <a:cubicBezTo>
                    <a:pt x="579438" y="118492"/>
                    <a:pt x="579310" y="156592"/>
                    <a:pt x="603314" y="173292"/>
                  </a:cubicBezTo>
                  <a:cubicBezTo>
                    <a:pt x="610171" y="184849"/>
                    <a:pt x="622681" y="193168"/>
                    <a:pt x="620903" y="209551"/>
                  </a:cubicBezTo>
                  <a:cubicBezTo>
                    <a:pt x="619823" y="229681"/>
                    <a:pt x="623697" y="250128"/>
                    <a:pt x="617665" y="269940"/>
                  </a:cubicBezTo>
                  <a:cubicBezTo>
                    <a:pt x="615379" y="273178"/>
                    <a:pt x="612648" y="275972"/>
                    <a:pt x="609536" y="27832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8" name="Полилиния: фигура 517">
              <a:extLst>
                <a:ext uri="{FF2B5EF4-FFF2-40B4-BE49-F238E27FC236}">
                  <a16:creationId xmlns="" xmlns:a16="http://schemas.microsoft.com/office/drawing/2014/main" id="{50D12BEE-91EF-4DB3-8D8D-A442242E52DE}"/>
                </a:ext>
              </a:extLst>
            </p:cNvPr>
            <p:cNvSpPr/>
            <p:nvPr/>
          </p:nvSpPr>
          <p:spPr>
            <a:xfrm>
              <a:off x="5037010" y="2780896"/>
              <a:ext cx="660996" cy="632561"/>
            </a:xfrm>
            <a:custGeom>
              <a:avLst/>
              <a:gdLst>
                <a:gd name="connsiteX0" fmla="*/ 64 w 660996"/>
                <a:gd name="connsiteY0" fmla="*/ 43724 h 632561"/>
                <a:gd name="connsiteX1" fmla="*/ 90170 w 660996"/>
                <a:gd name="connsiteY1" fmla="*/ 37247 h 632561"/>
                <a:gd name="connsiteX2" fmla="*/ 134811 w 660996"/>
                <a:gd name="connsiteY2" fmla="*/ 19022 h 632561"/>
                <a:gd name="connsiteX3" fmla="*/ 150940 w 660996"/>
                <a:gd name="connsiteY3" fmla="*/ 36 h 632561"/>
                <a:gd name="connsiteX4" fmla="*/ 192215 w 660996"/>
                <a:gd name="connsiteY4" fmla="*/ 25944 h 632561"/>
                <a:gd name="connsiteX5" fmla="*/ 199327 w 660996"/>
                <a:gd name="connsiteY5" fmla="*/ 51026 h 632561"/>
                <a:gd name="connsiteX6" fmla="*/ 185865 w 660996"/>
                <a:gd name="connsiteY6" fmla="*/ 70584 h 632561"/>
                <a:gd name="connsiteX7" fmla="*/ 221361 w 660996"/>
                <a:gd name="connsiteY7" fmla="*/ 70584 h 632561"/>
                <a:gd name="connsiteX8" fmla="*/ 273114 w 660996"/>
                <a:gd name="connsiteY8" fmla="*/ 73569 h 632561"/>
                <a:gd name="connsiteX9" fmla="*/ 293434 w 660996"/>
                <a:gd name="connsiteY9" fmla="*/ 118654 h 632561"/>
                <a:gd name="connsiteX10" fmla="*/ 295593 w 660996"/>
                <a:gd name="connsiteY10" fmla="*/ 159040 h 632561"/>
                <a:gd name="connsiteX11" fmla="*/ 337820 w 660996"/>
                <a:gd name="connsiteY11" fmla="*/ 180821 h 632561"/>
                <a:gd name="connsiteX12" fmla="*/ 399669 w 660996"/>
                <a:gd name="connsiteY12" fmla="*/ 201649 h 632561"/>
                <a:gd name="connsiteX13" fmla="*/ 480314 w 660996"/>
                <a:gd name="connsiteY13" fmla="*/ 283945 h 632561"/>
                <a:gd name="connsiteX14" fmla="*/ 655511 w 660996"/>
                <a:gd name="connsiteY14" fmla="*/ 498894 h 632561"/>
                <a:gd name="connsiteX15" fmla="*/ 631825 w 660996"/>
                <a:gd name="connsiteY15" fmla="*/ 541693 h 632561"/>
                <a:gd name="connsiteX16" fmla="*/ 612902 w 660996"/>
                <a:gd name="connsiteY16" fmla="*/ 565633 h 632561"/>
                <a:gd name="connsiteX17" fmla="*/ 575501 w 660996"/>
                <a:gd name="connsiteY17" fmla="*/ 632562 h 632561"/>
                <a:gd name="connsiteX18" fmla="*/ 510858 w 660996"/>
                <a:gd name="connsiteY18" fmla="*/ 484035 h 632561"/>
                <a:gd name="connsiteX19" fmla="*/ 447358 w 660996"/>
                <a:gd name="connsiteY19" fmla="*/ 418058 h 632561"/>
                <a:gd name="connsiteX20" fmla="*/ 451739 w 660996"/>
                <a:gd name="connsiteY20" fmla="*/ 383450 h 632561"/>
                <a:gd name="connsiteX21" fmla="*/ 439357 w 660996"/>
                <a:gd name="connsiteY21" fmla="*/ 346366 h 632561"/>
                <a:gd name="connsiteX22" fmla="*/ 390589 w 660996"/>
                <a:gd name="connsiteY22" fmla="*/ 325475 h 632561"/>
                <a:gd name="connsiteX23" fmla="*/ 381699 w 660996"/>
                <a:gd name="connsiteY23" fmla="*/ 319696 h 632561"/>
                <a:gd name="connsiteX24" fmla="*/ 329184 w 660996"/>
                <a:gd name="connsiteY24" fmla="*/ 262736 h 632561"/>
                <a:gd name="connsiteX25" fmla="*/ 277876 w 660996"/>
                <a:gd name="connsiteY25" fmla="*/ 256069 h 632561"/>
                <a:gd name="connsiteX26" fmla="*/ 242253 w 660996"/>
                <a:gd name="connsiteY26" fmla="*/ 254037 h 632561"/>
                <a:gd name="connsiteX27" fmla="*/ 207709 w 660996"/>
                <a:gd name="connsiteY27" fmla="*/ 259117 h 632561"/>
                <a:gd name="connsiteX28" fmla="*/ 176530 w 660996"/>
                <a:gd name="connsiteY28" fmla="*/ 253719 h 632561"/>
                <a:gd name="connsiteX29" fmla="*/ 46546 w 660996"/>
                <a:gd name="connsiteY29" fmla="*/ 110971 h 632561"/>
                <a:gd name="connsiteX30" fmla="*/ 22860 w 660996"/>
                <a:gd name="connsiteY30" fmla="*/ 84745 h 632561"/>
                <a:gd name="connsiteX31" fmla="*/ 0 w 660996"/>
                <a:gd name="connsiteY31" fmla="*/ 43851 h 63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0996" h="632561">
                  <a:moveTo>
                    <a:pt x="64" y="43724"/>
                  </a:moveTo>
                  <a:cubicBezTo>
                    <a:pt x="19495" y="16863"/>
                    <a:pt x="51562" y="13752"/>
                    <a:pt x="90170" y="37247"/>
                  </a:cubicBezTo>
                  <a:cubicBezTo>
                    <a:pt x="113348" y="51344"/>
                    <a:pt x="133668" y="64171"/>
                    <a:pt x="134811" y="19022"/>
                  </a:cubicBezTo>
                  <a:cubicBezTo>
                    <a:pt x="135065" y="7719"/>
                    <a:pt x="140780" y="480"/>
                    <a:pt x="150940" y="36"/>
                  </a:cubicBezTo>
                  <a:cubicBezTo>
                    <a:pt x="169418" y="-790"/>
                    <a:pt x="180911" y="12926"/>
                    <a:pt x="192215" y="25944"/>
                  </a:cubicBezTo>
                  <a:cubicBezTo>
                    <a:pt x="198120" y="32738"/>
                    <a:pt x="204724" y="39914"/>
                    <a:pt x="199327" y="51026"/>
                  </a:cubicBezTo>
                  <a:cubicBezTo>
                    <a:pt x="195643" y="58710"/>
                    <a:pt x="173228" y="54646"/>
                    <a:pt x="185865" y="70584"/>
                  </a:cubicBezTo>
                  <a:cubicBezTo>
                    <a:pt x="194310" y="81189"/>
                    <a:pt x="211138" y="78903"/>
                    <a:pt x="221361" y="70584"/>
                  </a:cubicBezTo>
                  <a:cubicBezTo>
                    <a:pt x="240474" y="55090"/>
                    <a:pt x="256413" y="60170"/>
                    <a:pt x="273114" y="73569"/>
                  </a:cubicBezTo>
                  <a:cubicBezTo>
                    <a:pt x="287147" y="84872"/>
                    <a:pt x="295783" y="98016"/>
                    <a:pt x="293434" y="118654"/>
                  </a:cubicBezTo>
                  <a:cubicBezTo>
                    <a:pt x="291910" y="131862"/>
                    <a:pt x="293561" y="145769"/>
                    <a:pt x="295593" y="159040"/>
                  </a:cubicBezTo>
                  <a:cubicBezTo>
                    <a:pt x="299847" y="187234"/>
                    <a:pt x="313373" y="198220"/>
                    <a:pt x="337820" y="180821"/>
                  </a:cubicBezTo>
                  <a:cubicBezTo>
                    <a:pt x="366903" y="160247"/>
                    <a:pt x="390335" y="174979"/>
                    <a:pt x="399669" y="201649"/>
                  </a:cubicBezTo>
                  <a:cubicBezTo>
                    <a:pt x="414909" y="244829"/>
                    <a:pt x="448501" y="263435"/>
                    <a:pt x="480314" y="283945"/>
                  </a:cubicBezTo>
                  <a:cubicBezTo>
                    <a:pt x="560451" y="335635"/>
                    <a:pt x="613220" y="412661"/>
                    <a:pt x="655511" y="498894"/>
                  </a:cubicBezTo>
                  <a:cubicBezTo>
                    <a:pt x="665036" y="518325"/>
                    <a:pt x="665036" y="545821"/>
                    <a:pt x="631825" y="541693"/>
                  </a:cubicBezTo>
                  <a:cubicBezTo>
                    <a:pt x="610426" y="539026"/>
                    <a:pt x="611696" y="550774"/>
                    <a:pt x="612902" y="565633"/>
                  </a:cubicBezTo>
                  <a:cubicBezTo>
                    <a:pt x="615188" y="593827"/>
                    <a:pt x="604838" y="614147"/>
                    <a:pt x="575501" y="632562"/>
                  </a:cubicBezTo>
                  <a:cubicBezTo>
                    <a:pt x="596710" y="556362"/>
                    <a:pt x="554863" y="520293"/>
                    <a:pt x="510858" y="484035"/>
                  </a:cubicBezTo>
                  <a:cubicBezTo>
                    <a:pt x="487807" y="464985"/>
                    <a:pt x="480060" y="429679"/>
                    <a:pt x="447358" y="418058"/>
                  </a:cubicBezTo>
                  <a:cubicBezTo>
                    <a:pt x="434086" y="413359"/>
                    <a:pt x="443167" y="394880"/>
                    <a:pt x="451739" y="383450"/>
                  </a:cubicBezTo>
                  <a:cubicBezTo>
                    <a:pt x="465899" y="364591"/>
                    <a:pt x="463233" y="350748"/>
                    <a:pt x="439357" y="346366"/>
                  </a:cubicBezTo>
                  <a:cubicBezTo>
                    <a:pt x="421704" y="343128"/>
                    <a:pt x="410337" y="323443"/>
                    <a:pt x="390589" y="325475"/>
                  </a:cubicBezTo>
                  <a:cubicBezTo>
                    <a:pt x="387668" y="325792"/>
                    <a:pt x="381445" y="320839"/>
                    <a:pt x="381699" y="319696"/>
                  </a:cubicBezTo>
                  <a:cubicBezTo>
                    <a:pt x="393446" y="269277"/>
                    <a:pt x="346647" y="281596"/>
                    <a:pt x="329184" y="262736"/>
                  </a:cubicBezTo>
                  <a:cubicBezTo>
                    <a:pt x="313690" y="246036"/>
                    <a:pt x="297053" y="242543"/>
                    <a:pt x="277876" y="256069"/>
                  </a:cubicBezTo>
                  <a:cubicBezTo>
                    <a:pt x="266002" y="264451"/>
                    <a:pt x="252984" y="263244"/>
                    <a:pt x="242253" y="254037"/>
                  </a:cubicBezTo>
                  <a:cubicBezTo>
                    <a:pt x="228283" y="242035"/>
                    <a:pt x="219266" y="236574"/>
                    <a:pt x="207709" y="259117"/>
                  </a:cubicBezTo>
                  <a:cubicBezTo>
                    <a:pt x="198628" y="276833"/>
                    <a:pt x="185992" y="262355"/>
                    <a:pt x="176530" y="253719"/>
                  </a:cubicBezTo>
                  <a:cubicBezTo>
                    <a:pt x="128905" y="210666"/>
                    <a:pt x="83947" y="164819"/>
                    <a:pt x="46546" y="110971"/>
                  </a:cubicBezTo>
                  <a:cubicBezTo>
                    <a:pt x="39815" y="101319"/>
                    <a:pt x="30861" y="93444"/>
                    <a:pt x="22860" y="84745"/>
                  </a:cubicBezTo>
                  <a:cubicBezTo>
                    <a:pt x="15240" y="71092"/>
                    <a:pt x="7620" y="57440"/>
                    <a:pt x="0" y="4385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19" name="Полилиния: фигура 518">
              <a:extLst>
                <a:ext uri="{FF2B5EF4-FFF2-40B4-BE49-F238E27FC236}">
                  <a16:creationId xmlns="" xmlns:a16="http://schemas.microsoft.com/office/drawing/2014/main" id="{2D1956B9-AAFE-47D1-8D2D-FFFC91DB9B47}"/>
                </a:ext>
              </a:extLst>
            </p:cNvPr>
            <p:cNvSpPr/>
            <p:nvPr/>
          </p:nvSpPr>
          <p:spPr>
            <a:xfrm>
              <a:off x="5417821" y="2583557"/>
              <a:ext cx="692196" cy="544901"/>
            </a:xfrm>
            <a:custGeom>
              <a:avLst/>
              <a:gdLst>
                <a:gd name="connsiteX0" fmla="*/ 144778 w 692196"/>
                <a:gd name="connsiteY0" fmla="*/ 44847 h 544901"/>
                <a:gd name="connsiteX1" fmla="*/ 188911 w 692196"/>
                <a:gd name="connsiteY1" fmla="*/ 56150 h 544901"/>
                <a:gd name="connsiteX2" fmla="*/ 259015 w 692196"/>
                <a:gd name="connsiteY2" fmla="*/ 53038 h 544901"/>
                <a:gd name="connsiteX3" fmla="*/ 249934 w 692196"/>
                <a:gd name="connsiteY3" fmla="*/ 81423 h 544901"/>
                <a:gd name="connsiteX4" fmla="*/ 228535 w 692196"/>
                <a:gd name="connsiteY4" fmla="*/ 102124 h 544901"/>
                <a:gd name="connsiteX5" fmla="*/ 356614 w 692196"/>
                <a:gd name="connsiteY5" fmla="*/ 192041 h 544901"/>
                <a:gd name="connsiteX6" fmla="*/ 396238 w 692196"/>
                <a:gd name="connsiteY6" fmla="*/ 233062 h 544901"/>
                <a:gd name="connsiteX7" fmla="*/ 478026 w 692196"/>
                <a:gd name="connsiteY7" fmla="*/ 347616 h 544901"/>
                <a:gd name="connsiteX8" fmla="*/ 511491 w 692196"/>
                <a:gd name="connsiteY8" fmla="*/ 362539 h 544901"/>
                <a:gd name="connsiteX9" fmla="*/ 659192 w 692196"/>
                <a:gd name="connsiteY9" fmla="*/ 413847 h 544901"/>
                <a:gd name="connsiteX10" fmla="*/ 670558 w 692196"/>
                <a:gd name="connsiteY10" fmla="*/ 429532 h 544901"/>
                <a:gd name="connsiteX11" fmla="*/ 685798 w 692196"/>
                <a:gd name="connsiteY11" fmla="*/ 495000 h 544901"/>
                <a:gd name="connsiteX12" fmla="*/ 678178 w 692196"/>
                <a:gd name="connsiteY12" fmla="*/ 527703 h 544901"/>
                <a:gd name="connsiteX13" fmla="*/ 676146 w 692196"/>
                <a:gd name="connsiteY13" fmla="*/ 532974 h 544901"/>
                <a:gd name="connsiteX14" fmla="*/ 602550 w 692196"/>
                <a:gd name="connsiteY14" fmla="*/ 527576 h 544901"/>
                <a:gd name="connsiteX15" fmla="*/ 570863 w 692196"/>
                <a:gd name="connsiteY15" fmla="*/ 521353 h 544901"/>
                <a:gd name="connsiteX16" fmla="*/ 498092 w 692196"/>
                <a:gd name="connsiteY16" fmla="*/ 515892 h 544901"/>
                <a:gd name="connsiteX17" fmla="*/ 445451 w 692196"/>
                <a:gd name="connsiteY17" fmla="*/ 516908 h 544901"/>
                <a:gd name="connsiteX18" fmla="*/ 386078 w 692196"/>
                <a:gd name="connsiteY18" fmla="*/ 506113 h 544901"/>
                <a:gd name="connsiteX19" fmla="*/ 347089 w 692196"/>
                <a:gd name="connsiteY19" fmla="*/ 402036 h 544901"/>
                <a:gd name="connsiteX20" fmla="*/ 312037 w 692196"/>
                <a:gd name="connsiteY20" fmla="*/ 324629 h 544901"/>
                <a:gd name="connsiteX21" fmla="*/ 294638 w 692196"/>
                <a:gd name="connsiteY21" fmla="*/ 281957 h 544901"/>
                <a:gd name="connsiteX22" fmla="*/ 240092 w 692196"/>
                <a:gd name="connsiteY22" fmla="*/ 205503 h 544901"/>
                <a:gd name="connsiteX23" fmla="*/ 121537 w 692196"/>
                <a:gd name="connsiteY23" fmla="*/ 166894 h 544901"/>
                <a:gd name="connsiteX24" fmla="*/ 76262 w 692196"/>
                <a:gd name="connsiteY24" fmla="*/ 118507 h 544901"/>
                <a:gd name="connsiteX25" fmla="*/ 68705 w 692196"/>
                <a:gd name="connsiteY25" fmla="*/ 110316 h 544901"/>
                <a:gd name="connsiteX26" fmla="*/ 35749 w 692196"/>
                <a:gd name="connsiteY26" fmla="*/ 82122 h 544901"/>
                <a:gd name="connsiteX27" fmla="*/ 62 w 692196"/>
                <a:gd name="connsiteY27" fmla="*/ 53038 h 544901"/>
                <a:gd name="connsiteX28" fmla="*/ 62 w 692196"/>
                <a:gd name="connsiteY28" fmla="*/ 53038 h 544901"/>
                <a:gd name="connsiteX29" fmla="*/ 22922 w 692196"/>
                <a:gd name="connsiteY29" fmla="*/ 12081 h 544901"/>
                <a:gd name="connsiteX30" fmla="*/ 40829 w 692196"/>
                <a:gd name="connsiteY30" fmla="*/ 460 h 544901"/>
                <a:gd name="connsiteX31" fmla="*/ 144778 w 692196"/>
                <a:gd name="connsiteY31" fmla="*/ 44974 h 544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2196" h="544901">
                  <a:moveTo>
                    <a:pt x="144778" y="44847"/>
                  </a:moveTo>
                  <a:cubicBezTo>
                    <a:pt x="156653" y="61674"/>
                    <a:pt x="172274" y="58309"/>
                    <a:pt x="188911" y="56150"/>
                  </a:cubicBezTo>
                  <a:cubicBezTo>
                    <a:pt x="212088" y="53165"/>
                    <a:pt x="235329" y="45037"/>
                    <a:pt x="259015" y="53038"/>
                  </a:cubicBezTo>
                  <a:cubicBezTo>
                    <a:pt x="267841" y="66881"/>
                    <a:pt x="259904" y="74120"/>
                    <a:pt x="249934" y="81423"/>
                  </a:cubicBezTo>
                  <a:cubicBezTo>
                    <a:pt x="241997" y="87201"/>
                    <a:pt x="231964" y="90821"/>
                    <a:pt x="228535" y="102124"/>
                  </a:cubicBezTo>
                  <a:cubicBezTo>
                    <a:pt x="271524" y="131398"/>
                    <a:pt x="297813" y="186833"/>
                    <a:pt x="356614" y="192041"/>
                  </a:cubicBezTo>
                  <a:cubicBezTo>
                    <a:pt x="376172" y="193755"/>
                    <a:pt x="383157" y="218965"/>
                    <a:pt x="396238" y="233062"/>
                  </a:cubicBezTo>
                  <a:cubicBezTo>
                    <a:pt x="424305" y="270527"/>
                    <a:pt x="455992" y="304881"/>
                    <a:pt x="478026" y="347616"/>
                  </a:cubicBezTo>
                  <a:cubicBezTo>
                    <a:pt x="484249" y="359618"/>
                    <a:pt x="498029" y="362856"/>
                    <a:pt x="511491" y="362539"/>
                  </a:cubicBezTo>
                  <a:cubicBezTo>
                    <a:pt x="566228" y="361205"/>
                    <a:pt x="612519" y="388511"/>
                    <a:pt x="659192" y="413847"/>
                  </a:cubicBezTo>
                  <a:cubicBezTo>
                    <a:pt x="664208" y="416578"/>
                    <a:pt x="666875" y="424198"/>
                    <a:pt x="670558" y="429532"/>
                  </a:cubicBezTo>
                  <a:cubicBezTo>
                    <a:pt x="668526" y="453281"/>
                    <a:pt x="707007" y="466108"/>
                    <a:pt x="685798" y="495000"/>
                  </a:cubicBezTo>
                  <a:cubicBezTo>
                    <a:pt x="683258" y="505923"/>
                    <a:pt x="680718" y="516845"/>
                    <a:pt x="678178" y="527703"/>
                  </a:cubicBezTo>
                  <a:cubicBezTo>
                    <a:pt x="677480" y="529481"/>
                    <a:pt x="676781" y="531259"/>
                    <a:pt x="676146" y="532974"/>
                  </a:cubicBezTo>
                  <a:cubicBezTo>
                    <a:pt x="650302" y="551770"/>
                    <a:pt x="626045" y="547134"/>
                    <a:pt x="602550" y="527576"/>
                  </a:cubicBezTo>
                  <a:cubicBezTo>
                    <a:pt x="593088" y="519702"/>
                    <a:pt x="582357" y="514686"/>
                    <a:pt x="570863" y="521353"/>
                  </a:cubicBezTo>
                  <a:cubicBezTo>
                    <a:pt x="545273" y="536276"/>
                    <a:pt x="522476" y="534117"/>
                    <a:pt x="498092" y="515892"/>
                  </a:cubicBezTo>
                  <a:cubicBezTo>
                    <a:pt x="482535" y="504271"/>
                    <a:pt x="463866" y="500715"/>
                    <a:pt x="445451" y="516908"/>
                  </a:cubicBezTo>
                  <a:cubicBezTo>
                    <a:pt x="423226" y="536466"/>
                    <a:pt x="402144" y="527957"/>
                    <a:pt x="386078" y="506113"/>
                  </a:cubicBezTo>
                  <a:cubicBezTo>
                    <a:pt x="363726" y="475760"/>
                    <a:pt x="349121" y="441533"/>
                    <a:pt x="347089" y="402036"/>
                  </a:cubicBezTo>
                  <a:cubicBezTo>
                    <a:pt x="345502" y="371048"/>
                    <a:pt x="338453" y="342536"/>
                    <a:pt x="312037" y="324629"/>
                  </a:cubicBezTo>
                  <a:cubicBezTo>
                    <a:pt x="296988" y="314406"/>
                    <a:pt x="295781" y="298594"/>
                    <a:pt x="294638" y="281957"/>
                  </a:cubicBezTo>
                  <a:cubicBezTo>
                    <a:pt x="291273" y="233125"/>
                    <a:pt x="281303" y="224172"/>
                    <a:pt x="240092" y="205503"/>
                  </a:cubicBezTo>
                  <a:cubicBezTo>
                    <a:pt x="201547" y="188040"/>
                    <a:pt x="161352" y="178705"/>
                    <a:pt x="121537" y="166894"/>
                  </a:cubicBezTo>
                  <a:cubicBezTo>
                    <a:pt x="97217" y="159655"/>
                    <a:pt x="82675" y="144034"/>
                    <a:pt x="76262" y="118507"/>
                  </a:cubicBezTo>
                  <a:cubicBezTo>
                    <a:pt x="73722" y="115777"/>
                    <a:pt x="71182" y="113046"/>
                    <a:pt x="68705" y="110316"/>
                  </a:cubicBezTo>
                  <a:cubicBezTo>
                    <a:pt x="70737" y="83455"/>
                    <a:pt x="52386" y="82312"/>
                    <a:pt x="35749" y="82122"/>
                  </a:cubicBezTo>
                  <a:cubicBezTo>
                    <a:pt x="16318" y="81867"/>
                    <a:pt x="570" y="79010"/>
                    <a:pt x="62" y="53038"/>
                  </a:cubicBezTo>
                  <a:lnTo>
                    <a:pt x="62" y="53038"/>
                  </a:lnTo>
                  <a:cubicBezTo>
                    <a:pt x="-1462" y="33480"/>
                    <a:pt x="25716" y="32464"/>
                    <a:pt x="22922" y="12081"/>
                  </a:cubicBezTo>
                  <a:cubicBezTo>
                    <a:pt x="27049" y="4778"/>
                    <a:pt x="33272" y="-1826"/>
                    <a:pt x="40829" y="460"/>
                  </a:cubicBezTo>
                  <a:cubicBezTo>
                    <a:pt x="76833" y="11382"/>
                    <a:pt x="118172" y="8588"/>
                    <a:pt x="144778" y="4497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0" name="Полилиния: фигура 519">
              <a:extLst>
                <a:ext uri="{FF2B5EF4-FFF2-40B4-BE49-F238E27FC236}">
                  <a16:creationId xmlns="" xmlns:a16="http://schemas.microsoft.com/office/drawing/2014/main" id="{CC3E6F3C-390C-47C7-A350-6A9F2B5E27F5}"/>
                </a:ext>
              </a:extLst>
            </p:cNvPr>
            <p:cNvSpPr/>
            <p:nvPr/>
          </p:nvSpPr>
          <p:spPr>
            <a:xfrm>
              <a:off x="6185737" y="3269163"/>
              <a:ext cx="485176" cy="233647"/>
            </a:xfrm>
            <a:custGeom>
              <a:avLst/>
              <a:gdLst>
                <a:gd name="connsiteX0" fmla="*/ 253099 w 485176"/>
                <a:gd name="connsiteY0" fmla="*/ 71143 h 233647"/>
                <a:gd name="connsiteX1" fmla="*/ 339459 w 485176"/>
                <a:gd name="connsiteY1" fmla="*/ 117752 h 233647"/>
                <a:gd name="connsiteX2" fmla="*/ 436868 w 485176"/>
                <a:gd name="connsiteY2" fmla="*/ 150264 h 233647"/>
                <a:gd name="connsiteX3" fmla="*/ 468110 w 485176"/>
                <a:gd name="connsiteY3" fmla="*/ 178712 h 233647"/>
                <a:gd name="connsiteX4" fmla="*/ 481699 w 485176"/>
                <a:gd name="connsiteY4" fmla="*/ 215034 h 233647"/>
                <a:gd name="connsiteX5" fmla="*/ 443155 w 485176"/>
                <a:gd name="connsiteY5" fmla="*/ 230401 h 233647"/>
                <a:gd name="connsiteX6" fmla="*/ 398133 w 485176"/>
                <a:gd name="connsiteY6" fmla="*/ 189698 h 233647"/>
                <a:gd name="connsiteX7" fmla="*/ 369177 w 485176"/>
                <a:gd name="connsiteY7" fmla="*/ 153312 h 233647"/>
                <a:gd name="connsiteX8" fmla="*/ 341555 w 485176"/>
                <a:gd name="connsiteY8" fmla="*/ 151979 h 233647"/>
                <a:gd name="connsiteX9" fmla="*/ 352604 w 485176"/>
                <a:gd name="connsiteY9" fmla="*/ 172045 h 233647"/>
                <a:gd name="connsiteX10" fmla="*/ 353048 w 485176"/>
                <a:gd name="connsiteY10" fmla="*/ 191857 h 233647"/>
                <a:gd name="connsiteX11" fmla="*/ 322949 w 485176"/>
                <a:gd name="connsiteY11" fmla="*/ 227481 h 233647"/>
                <a:gd name="connsiteX12" fmla="*/ 275959 w 485176"/>
                <a:gd name="connsiteY12" fmla="*/ 205192 h 233647"/>
                <a:gd name="connsiteX13" fmla="*/ 245479 w 485176"/>
                <a:gd name="connsiteY13" fmla="*/ 202080 h 233647"/>
                <a:gd name="connsiteX14" fmla="*/ 231763 w 485176"/>
                <a:gd name="connsiteY14" fmla="*/ 174331 h 233647"/>
                <a:gd name="connsiteX15" fmla="*/ 223635 w 485176"/>
                <a:gd name="connsiteY15" fmla="*/ 146073 h 233647"/>
                <a:gd name="connsiteX16" fmla="*/ 200521 w 485176"/>
                <a:gd name="connsiteY16" fmla="*/ 164361 h 233647"/>
                <a:gd name="connsiteX17" fmla="*/ 113971 w 485176"/>
                <a:gd name="connsiteY17" fmla="*/ 179347 h 233647"/>
                <a:gd name="connsiteX18" fmla="*/ 58662 w 485176"/>
                <a:gd name="connsiteY18" fmla="*/ 127785 h 233647"/>
                <a:gd name="connsiteX19" fmla="*/ 32373 w 485176"/>
                <a:gd name="connsiteY19" fmla="*/ 99273 h 233647"/>
                <a:gd name="connsiteX20" fmla="*/ 5449 w 485176"/>
                <a:gd name="connsiteY20" fmla="*/ 45552 h 233647"/>
                <a:gd name="connsiteX21" fmla="*/ 73394 w 485176"/>
                <a:gd name="connsiteY21" fmla="*/ 2626 h 233647"/>
                <a:gd name="connsiteX22" fmla="*/ 138990 w 485176"/>
                <a:gd name="connsiteY22" fmla="*/ 17612 h 233647"/>
                <a:gd name="connsiteX23" fmla="*/ 171057 w 485176"/>
                <a:gd name="connsiteY23" fmla="*/ 43393 h 233647"/>
                <a:gd name="connsiteX24" fmla="*/ 253035 w 485176"/>
                <a:gd name="connsiteY24" fmla="*/ 71079 h 233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85176" h="233647">
                  <a:moveTo>
                    <a:pt x="253099" y="71143"/>
                  </a:moveTo>
                  <a:cubicBezTo>
                    <a:pt x="260465" y="119847"/>
                    <a:pt x="295199" y="138580"/>
                    <a:pt x="339459" y="117752"/>
                  </a:cubicBezTo>
                  <a:cubicBezTo>
                    <a:pt x="395593" y="91399"/>
                    <a:pt x="405817" y="94447"/>
                    <a:pt x="436868" y="150264"/>
                  </a:cubicBezTo>
                  <a:cubicBezTo>
                    <a:pt x="444552" y="164107"/>
                    <a:pt x="455855" y="171600"/>
                    <a:pt x="468110" y="178712"/>
                  </a:cubicBezTo>
                  <a:cubicBezTo>
                    <a:pt x="481953" y="186777"/>
                    <a:pt x="490271" y="197635"/>
                    <a:pt x="481699" y="215034"/>
                  </a:cubicBezTo>
                  <a:cubicBezTo>
                    <a:pt x="473254" y="232116"/>
                    <a:pt x="458776" y="237958"/>
                    <a:pt x="443155" y="230401"/>
                  </a:cubicBezTo>
                  <a:cubicBezTo>
                    <a:pt x="425057" y="221638"/>
                    <a:pt x="405245" y="212748"/>
                    <a:pt x="398133" y="189698"/>
                  </a:cubicBezTo>
                  <a:cubicBezTo>
                    <a:pt x="392926" y="173061"/>
                    <a:pt x="382131" y="162202"/>
                    <a:pt x="369177" y="153312"/>
                  </a:cubicBezTo>
                  <a:cubicBezTo>
                    <a:pt x="360414" y="147280"/>
                    <a:pt x="349111" y="141882"/>
                    <a:pt x="341555" y="151979"/>
                  </a:cubicBezTo>
                  <a:cubicBezTo>
                    <a:pt x="332474" y="164171"/>
                    <a:pt x="346507" y="166837"/>
                    <a:pt x="352604" y="172045"/>
                  </a:cubicBezTo>
                  <a:cubicBezTo>
                    <a:pt x="360478" y="178839"/>
                    <a:pt x="361049" y="188174"/>
                    <a:pt x="353048" y="191857"/>
                  </a:cubicBezTo>
                  <a:cubicBezTo>
                    <a:pt x="337427" y="199096"/>
                    <a:pt x="348222" y="229830"/>
                    <a:pt x="322949" y="227481"/>
                  </a:cubicBezTo>
                  <a:cubicBezTo>
                    <a:pt x="304471" y="225766"/>
                    <a:pt x="288215" y="221131"/>
                    <a:pt x="275959" y="205192"/>
                  </a:cubicBezTo>
                  <a:cubicBezTo>
                    <a:pt x="266878" y="193381"/>
                    <a:pt x="257163" y="185761"/>
                    <a:pt x="245479" y="202080"/>
                  </a:cubicBezTo>
                  <a:cubicBezTo>
                    <a:pt x="237097" y="194968"/>
                    <a:pt x="232208" y="186142"/>
                    <a:pt x="231763" y="174331"/>
                  </a:cubicBezTo>
                  <a:cubicBezTo>
                    <a:pt x="231382" y="164107"/>
                    <a:pt x="236653" y="149693"/>
                    <a:pt x="223635" y="146073"/>
                  </a:cubicBezTo>
                  <a:cubicBezTo>
                    <a:pt x="212396" y="142898"/>
                    <a:pt x="206427" y="156424"/>
                    <a:pt x="200521" y="164361"/>
                  </a:cubicBezTo>
                  <a:cubicBezTo>
                    <a:pt x="175566" y="198016"/>
                    <a:pt x="152959" y="211097"/>
                    <a:pt x="113971" y="179347"/>
                  </a:cubicBezTo>
                  <a:cubicBezTo>
                    <a:pt x="94095" y="163218"/>
                    <a:pt x="71108" y="153884"/>
                    <a:pt x="58662" y="127785"/>
                  </a:cubicBezTo>
                  <a:cubicBezTo>
                    <a:pt x="53201" y="116355"/>
                    <a:pt x="42914" y="105496"/>
                    <a:pt x="32373" y="99273"/>
                  </a:cubicBezTo>
                  <a:cubicBezTo>
                    <a:pt x="11799" y="87081"/>
                    <a:pt x="-10553" y="80033"/>
                    <a:pt x="5449" y="45552"/>
                  </a:cubicBezTo>
                  <a:cubicBezTo>
                    <a:pt x="20117" y="14056"/>
                    <a:pt x="39866" y="-7788"/>
                    <a:pt x="73394" y="2626"/>
                  </a:cubicBezTo>
                  <a:cubicBezTo>
                    <a:pt x="95174" y="9420"/>
                    <a:pt x="115685" y="17549"/>
                    <a:pt x="138990" y="17612"/>
                  </a:cubicBezTo>
                  <a:cubicBezTo>
                    <a:pt x="153467" y="17675"/>
                    <a:pt x="164771" y="29232"/>
                    <a:pt x="171057" y="43393"/>
                  </a:cubicBezTo>
                  <a:cubicBezTo>
                    <a:pt x="189345" y="84541"/>
                    <a:pt x="217984" y="88478"/>
                    <a:pt x="253035" y="7107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1" name="Полилиния: фигура 520">
              <a:extLst>
                <a:ext uri="{FF2B5EF4-FFF2-40B4-BE49-F238E27FC236}">
                  <a16:creationId xmlns="" xmlns:a16="http://schemas.microsoft.com/office/drawing/2014/main" id="{C35971FE-F450-4463-A7F6-0439B85CD741}"/>
                </a:ext>
              </a:extLst>
            </p:cNvPr>
            <p:cNvSpPr/>
            <p:nvPr/>
          </p:nvSpPr>
          <p:spPr>
            <a:xfrm>
              <a:off x="6079545" y="3012962"/>
              <a:ext cx="145697" cy="65468"/>
            </a:xfrm>
            <a:custGeom>
              <a:avLst/>
              <a:gdLst>
                <a:gd name="connsiteX0" fmla="*/ 24075 w 145697"/>
                <a:gd name="connsiteY0" fmla="*/ 65469 h 65468"/>
                <a:gd name="connsiteX1" fmla="*/ 8835 w 145697"/>
                <a:gd name="connsiteY1" fmla="*/ 0 h 65468"/>
                <a:gd name="connsiteX2" fmla="*/ 112721 w 145697"/>
                <a:gd name="connsiteY2" fmla="*/ 6096 h 65468"/>
                <a:gd name="connsiteX3" fmla="*/ 138312 w 145697"/>
                <a:gd name="connsiteY3" fmla="*/ 57277 h 65468"/>
                <a:gd name="connsiteX4" fmla="*/ 140280 w 145697"/>
                <a:gd name="connsiteY4" fmla="*/ 62738 h 65468"/>
                <a:gd name="connsiteX5" fmla="*/ 138248 w 145697"/>
                <a:gd name="connsiteY5" fmla="*/ 65405 h 65468"/>
                <a:gd name="connsiteX6" fmla="*/ 24011 w 145697"/>
                <a:gd name="connsiteY6" fmla="*/ 65405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697" h="65468">
                  <a:moveTo>
                    <a:pt x="24075" y="65469"/>
                  </a:moveTo>
                  <a:cubicBezTo>
                    <a:pt x="20519" y="43244"/>
                    <a:pt x="-16565" y="29972"/>
                    <a:pt x="8835" y="0"/>
                  </a:cubicBezTo>
                  <a:cubicBezTo>
                    <a:pt x="43442" y="1460"/>
                    <a:pt x="77606" y="-2604"/>
                    <a:pt x="112721" y="6096"/>
                  </a:cubicBezTo>
                  <a:cubicBezTo>
                    <a:pt x="145296" y="14160"/>
                    <a:pt x="153552" y="22098"/>
                    <a:pt x="138312" y="57277"/>
                  </a:cubicBezTo>
                  <a:cubicBezTo>
                    <a:pt x="140344" y="59119"/>
                    <a:pt x="140978" y="60897"/>
                    <a:pt x="140280" y="62738"/>
                  </a:cubicBezTo>
                  <a:cubicBezTo>
                    <a:pt x="139582" y="64516"/>
                    <a:pt x="138883" y="65405"/>
                    <a:pt x="138248" y="65405"/>
                  </a:cubicBezTo>
                  <a:cubicBezTo>
                    <a:pt x="100148" y="65405"/>
                    <a:pt x="62111" y="65405"/>
                    <a:pt x="24011" y="6540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2" name="Полилиния: фигура 521">
              <a:extLst>
                <a:ext uri="{FF2B5EF4-FFF2-40B4-BE49-F238E27FC236}">
                  <a16:creationId xmlns="" xmlns:a16="http://schemas.microsoft.com/office/drawing/2014/main" id="{625D7F9A-5235-4BC3-BD33-62AABD5ED6CD}"/>
                </a:ext>
              </a:extLst>
            </p:cNvPr>
            <p:cNvSpPr/>
            <p:nvPr/>
          </p:nvSpPr>
          <p:spPr>
            <a:xfrm>
              <a:off x="6073612" y="3093940"/>
              <a:ext cx="117119" cy="61430"/>
            </a:xfrm>
            <a:custGeom>
              <a:avLst/>
              <a:gdLst>
                <a:gd name="connsiteX0" fmla="*/ 83347 w 117119"/>
                <a:gd name="connsiteY0" fmla="*/ 58088 h 61430"/>
                <a:gd name="connsiteX1" fmla="*/ 22387 w 117119"/>
                <a:gd name="connsiteY1" fmla="*/ 58088 h 61430"/>
                <a:gd name="connsiteX2" fmla="*/ 734 w 117119"/>
                <a:gd name="connsiteY2" fmla="*/ 48245 h 61430"/>
                <a:gd name="connsiteX3" fmla="*/ 22387 w 117119"/>
                <a:gd name="connsiteY3" fmla="*/ 17130 h 61430"/>
                <a:gd name="connsiteX4" fmla="*/ 22387 w 117119"/>
                <a:gd name="connsiteY4" fmla="*/ 17130 h 61430"/>
                <a:gd name="connsiteX5" fmla="*/ 58519 w 117119"/>
                <a:gd name="connsiteY5" fmla="*/ 11161 h 61430"/>
                <a:gd name="connsiteX6" fmla="*/ 114653 w 117119"/>
                <a:gd name="connsiteY6" fmla="*/ 16178 h 61430"/>
                <a:gd name="connsiteX7" fmla="*/ 83347 w 117119"/>
                <a:gd name="connsiteY7" fmla="*/ 58024 h 6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119" h="61430">
                  <a:moveTo>
                    <a:pt x="83347" y="58088"/>
                  </a:moveTo>
                  <a:cubicBezTo>
                    <a:pt x="63027" y="58088"/>
                    <a:pt x="42707" y="58088"/>
                    <a:pt x="22387" y="58088"/>
                  </a:cubicBezTo>
                  <a:cubicBezTo>
                    <a:pt x="11021" y="65327"/>
                    <a:pt x="3401" y="60247"/>
                    <a:pt x="734" y="48245"/>
                  </a:cubicBezTo>
                  <a:cubicBezTo>
                    <a:pt x="-3521" y="29513"/>
                    <a:pt x="11656" y="24814"/>
                    <a:pt x="22387" y="17130"/>
                  </a:cubicBezTo>
                  <a:lnTo>
                    <a:pt x="22387" y="17130"/>
                  </a:lnTo>
                  <a:cubicBezTo>
                    <a:pt x="35151" y="20242"/>
                    <a:pt x="46644" y="17130"/>
                    <a:pt x="58519" y="11161"/>
                  </a:cubicBezTo>
                  <a:cubicBezTo>
                    <a:pt x="77886" y="1573"/>
                    <a:pt x="102905" y="-10365"/>
                    <a:pt x="114653" y="16178"/>
                  </a:cubicBezTo>
                  <a:cubicBezTo>
                    <a:pt x="125765" y="41197"/>
                    <a:pt x="96491" y="45896"/>
                    <a:pt x="83347" y="580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3" name="Полилиния: фигура 522">
              <a:extLst>
                <a:ext uri="{FF2B5EF4-FFF2-40B4-BE49-F238E27FC236}">
                  <a16:creationId xmlns="" xmlns:a16="http://schemas.microsoft.com/office/drawing/2014/main" id="{9DACFD14-1288-44E0-AAB8-FD29AEF0C07A}"/>
                </a:ext>
              </a:extLst>
            </p:cNvPr>
            <p:cNvSpPr/>
            <p:nvPr/>
          </p:nvSpPr>
          <p:spPr>
            <a:xfrm>
              <a:off x="6244971" y="3127580"/>
              <a:ext cx="87248" cy="98171"/>
            </a:xfrm>
            <a:custGeom>
              <a:avLst/>
              <a:gdLst>
                <a:gd name="connsiteX0" fmla="*/ 49149 w 87248"/>
                <a:gd name="connsiteY0" fmla="*/ 0 h 98171"/>
                <a:gd name="connsiteX1" fmla="*/ 87249 w 87248"/>
                <a:gd name="connsiteY1" fmla="*/ 98171 h 98171"/>
                <a:gd name="connsiteX2" fmla="*/ 0 w 87248"/>
                <a:gd name="connsiteY2" fmla="*/ 11620 h 98171"/>
                <a:gd name="connsiteX3" fmla="*/ 49149 w 87248"/>
                <a:gd name="connsiteY3" fmla="*/ 64 h 9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248" h="98171">
                  <a:moveTo>
                    <a:pt x="49149" y="0"/>
                  </a:moveTo>
                  <a:cubicBezTo>
                    <a:pt x="45783" y="39878"/>
                    <a:pt x="60833" y="71565"/>
                    <a:pt x="87249" y="98171"/>
                  </a:cubicBezTo>
                  <a:cubicBezTo>
                    <a:pt x="44640" y="85789"/>
                    <a:pt x="10922" y="62738"/>
                    <a:pt x="0" y="11620"/>
                  </a:cubicBezTo>
                  <a:cubicBezTo>
                    <a:pt x="13398" y="-2095"/>
                    <a:pt x="32766" y="5588"/>
                    <a:pt x="49149" y="64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4" name="Полилиния: фигура 523">
              <a:extLst>
                <a:ext uri="{FF2B5EF4-FFF2-40B4-BE49-F238E27FC236}">
                  <a16:creationId xmlns="" xmlns:a16="http://schemas.microsoft.com/office/drawing/2014/main" id="{8441FCED-4E21-4276-BBCD-06A221B99388}"/>
                </a:ext>
              </a:extLst>
            </p:cNvPr>
            <p:cNvSpPr/>
            <p:nvPr/>
          </p:nvSpPr>
          <p:spPr>
            <a:xfrm>
              <a:off x="6408356" y="3001105"/>
              <a:ext cx="76200" cy="48017"/>
            </a:xfrm>
            <a:custGeom>
              <a:avLst/>
              <a:gdLst>
                <a:gd name="connsiteX0" fmla="*/ 76200 w 76200"/>
                <a:gd name="connsiteY0" fmla="*/ 36432 h 48017"/>
                <a:gd name="connsiteX1" fmla="*/ 0 w 76200"/>
                <a:gd name="connsiteY1" fmla="*/ 20048 h 48017"/>
                <a:gd name="connsiteX2" fmla="*/ 7620 w 76200"/>
                <a:gd name="connsiteY2" fmla="*/ 11857 h 48017"/>
                <a:gd name="connsiteX3" fmla="*/ 76200 w 76200"/>
                <a:gd name="connsiteY3" fmla="*/ 36432 h 4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8017">
                  <a:moveTo>
                    <a:pt x="76200" y="36432"/>
                  </a:moveTo>
                  <a:cubicBezTo>
                    <a:pt x="49593" y="37384"/>
                    <a:pt x="17018" y="70595"/>
                    <a:pt x="0" y="20048"/>
                  </a:cubicBezTo>
                  <a:cubicBezTo>
                    <a:pt x="2540" y="17318"/>
                    <a:pt x="5080" y="14587"/>
                    <a:pt x="7620" y="11857"/>
                  </a:cubicBezTo>
                  <a:cubicBezTo>
                    <a:pt x="32512" y="-9416"/>
                    <a:pt x="51626" y="-2558"/>
                    <a:pt x="76200" y="364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5" name="Полилиния: фигура 524">
              <a:extLst>
                <a:ext uri="{FF2B5EF4-FFF2-40B4-BE49-F238E27FC236}">
                  <a16:creationId xmlns="" xmlns:a16="http://schemas.microsoft.com/office/drawing/2014/main" id="{2BCA0A00-252D-4580-91EB-E9CA135391BC}"/>
                </a:ext>
              </a:extLst>
            </p:cNvPr>
            <p:cNvSpPr/>
            <p:nvPr/>
          </p:nvSpPr>
          <p:spPr>
            <a:xfrm>
              <a:off x="6217792" y="3070239"/>
              <a:ext cx="29224" cy="39884"/>
            </a:xfrm>
            <a:custGeom>
              <a:avLst/>
              <a:gdLst>
                <a:gd name="connsiteX0" fmla="*/ 64 w 29224"/>
                <a:gd name="connsiteY0" fmla="*/ 8128 h 39884"/>
                <a:gd name="connsiteX1" fmla="*/ 64 w 29224"/>
                <a:gd name="connsiteY1" fmla="*/ 0 h 39884"/>
                <a:gd name="connsiteX2" fmla="*/ 20955 w 29224"/>
                <a:gd name="connsiteY2" fmla="*/ 6223 h 39884"/>
                <a:gd name="connsiteX3" fmla="*/ 28511 w 29224"/>
                <a:gd name="connsiteY3" fmla="*/ 30798 h 39884"/>
                <a:gd name="connsiteX4" fmla="*/ 18542 w 29224"/>
                <a:gd name="connsiteY4" fmla="*/ 39751 h 39884"/>
                <a:gd name="connsiteX5" fmla="*/ 4445 w 29224"/>
                <a:gd name="connsiteY5" fmla="*/ 23114 h 39884"/>
                <a:gd name="connsiteX6" fmla="*/ 0 w 29224"/>
                <a:gd name="connsiteY6" fmla="*/ 8064 h 3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24" h="39884">
                  <a:moveTo>
                    <a:pt x="64" y="8128"/>
                  </a:moveTo>
                  <a:cubicBezTo>
                    <a:pt x="64" y="5398"/>
                    <a:pt x="64" y="2730"/>
                    <a:pt x="64" y="0"/>
                  </a:cubicBezTo>
                  <a:cubicBezTo>
                    <a:pt x="7048" y="1968"/>
                    <a:pt x="14923" y="2413"/>
                    <a:pt x="20955" y="6223"/>
                  </a:cubicBezTo>
                  <a:cubicBezTo>
                    <a:pt x="29083" y="11430"/>
                    <a:pt x="30290" y="21146"/>
                    <a:pt x="28511" y="30798"/>
                  </a:cubicBezTo>
                  <a:cubicBezTo>
                    <a:pt x="27496" y="36449"/>
                    <a:pt x="24193" y="40704"/>
                    <a:pt x="18542" y="39751"/>
                  </a:cubicBezTo>
                  <a:cubicBezTo>
                    <a:pt x="10097" y="38354"/>
                    <a:pt x="7366" y="30290"/>
                    <a:pt x="4445" y="23114"/>
                  </a:cubicBezTo>
                  <a:cubicBezTo>
                    <a:pt x="2540" y="18288"/>
                    <a:pt x="1460" y="13081"/>
                    <a:pt x="0" y="80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6" name="Полилиния: фигура 525">
              <a:extLst>
                <a:ext uri="{FF2B5EF4-FFF2-40B4-BE49-F238E27FC236}">
                  <a16:creationId xmlns="" xmlns:a16="http://schemas.microsoft.com/office/drawing/2014/main" id="{57073DD8-78D4-4647-91A8-E038A058D301}"/>
                </a:ext>
              </a:extLst>
            </p:cNvPr>
            <p:cNvSpPr/>
            <p:nvPr/>
          </p:nvSpPr>
          <p:spPr>
            <a:xfrm>
              <a:off x="2025523" y="1449850"/>
              <a:ext cx="787663" cy="911494"/>
            </a:xfrm>
            <a:custGeom>
              <a:avLst/>
              <a:gdLst>
                <a:gd name="connsiteX0" fmla="*/ 489775 w 787663"/>
                <a:gd name="connsiteY0" fmla="*/ 858893 h 911494"/>
                <a:gd name="connsiteX1" fmla="*/ 515683 w 787663"/>
                <a:gd name="connsiteY1" fmla="*/ 865243 h 911494"/>
                <a:gd name="connsiteX2" fmla="*/ 551053 w 787663"/>
                <a:gd name="connsiteY2" fmla="*/ 866006 h 911494"/>
                <a:gd name="connsiteX3" fmla="*/ 550672 w 787663"/>
                <a:gd name="connsiteY3" fmla="*/ 819904 h 911494"/>
                <a:gd name="connsiteX4" fmla="*/ 481330 w 787663"/>
                <a:gd name="connsiteY4" fmla="*/ 738370 h 911494"/>
                <a:gd name="connsiteX5" fmla="*/ 380492 w 787663"/>
                <a:gd name="connsiteY5" fmla="*/ 693983 h 911494"/>
                <a:gd name="connsiteX6" fmla="*/ 350329 w 787663"/>
                <a:gd name="connsiteY6" fmla="*/ 617973 h 911494"/>
                <a:gd name="connsiteX7" fmla="*/ 316929 w 787663"/>
                <a:gd name="connsiteY7" fmla="*/ 527231 h 911494"/>
                <a:gd name="connsiteX8" fmla="*/ 294386 w 787663"/>
                <a:gd name="connsiteY8" fmla="*/ 489068 h 911494"/>
                <a:gd name="connsiteX9" fmla="*/ 257746 w 787663"/>
                <a:gd name="connsiteY9" fmla="*/ 466144 h 911494"/>
                <a:gd name="connsiteX10" fmla="*/ 231648 w 787663"/>
                <a:gd name="connsiteY10" fmla="*/ 455159 h 911494"/>
                <a:gd name="connsiteX11" fmla="*/ 246951 w 787663"/>
                <a:gd name="connsiteY11" fmla="*/ 424424 h 911494"/>
                <a:gd name="connsiteX12" fmla="*/ 306895 w 787663"/>
                <a:gd name="connsiteY12" fmla="*/ 378006 h 911494"/>
                <a:gd name="connsiteX13" fmla="*/ 258826 w 787663"/>
                <a:gd name="connsiteY13" fmla="*/ 388991 h 911494"/>
                <a:gd name="connsiteX14" fmla="*/ 192976 w 787663"/>
                <a:gd name="connsiteY14" fmla="*/ 420805 h 911494"/>
                <a:gd name="connsiteX15" fmla="*/ 136588 w 787663"/>
                <a:gd name="connsiteY15" fmla="*/ 379403 h 911494"/>
                <a:gd name="connsiteX16" fmla="*/ 141033 w 787663"/>
                <a:gd name="connsiteY16" fmla="*/ 256339 h 911494"/>
                <a:gd name="connsiteX17" fmla="*/ 123254 w 787663"/>
                <a:gd name="connsiteY17" fmla="*/ 224272 h 911494"/>
                <a:gd name="connsiteX18" fmla="*/ 86042 w 787663"/>
                <a:gd name="connsiteY18" fmla="*/ 195760 h 911494"/>
                <a:gd name="connsiteX19" fmla="*/ 45339 w 787663"/>
                <a:gd name="connsiteY19" fmla="*/ 156072 h 911494"/>
                <a:gd name="connsiteX20" fmla="*/ 0 w 787663"/>
                <a:gd name="connsiteY20" fmla="*/ 41264 h 911494"/>
                <a:gd name="connsiteX21" fmla="*/ 71310 w 787663"/>
                <a:gd name="connsiteY21" fmla="*/ 12498 h 911494"/>
                <a:gd name="connsiteX22" fmla="*/ 77978 w 787663"/>
                <a:gd name="connsiteY22" fmla="*/ 16117 h 911494"/>
                <a:gd name="connsiteX23" fmla="*/ 254191 w 787663"/>
                <a:gd name="connsiteY23" fmla="*/ 56123 h 911494"/>
                <a:gd name="connsiteX24" fmla="*/ 367347 w 787663"/>
                <a:gd name="connsiteY24" fmla="*/ 82729 h 911494"/>
                <a:gd name="connsiteX25" fmla="*/ 390271 w 787663"/>
                <a:gd name="connsiteY25" fmla="*/ 102541 h 911494"/>
                <a:gd name="connsiteX26" fmla="*/ 410527 w 787663"/>
                <a:gd name="connsiteY26" fmla="*/ 126608 h 911494"/>
                <a:gd name="connsiteX27" fmla="*/ 454660 w 787663"/>
                <a:gd name="connsiteY27" fmla="*/ 123941 h 911494"/>
                <a:gd name="connsiteX28" fmla="*/ 434848 w 787663"/>
                <a:gd name="connsiteY28" fmla="*/ 84634 h 911494"/>
                <a:gd name="connsiteX29" fmla="*/ 413512 w 787663"/>
                <a:gd name="connsiteY29" fmla="*/ 32246 h 911494"/>
                <a:gd name="connsiteX30" fmla="*/ 455295 w 787663"/>
                <a:gd name="connsiteY30" fmla="*/ 16689 h 911494"/>
                <a:gd name="connsiteX31" fmla="*/ 573976 w 787663"/>
                <a:gd name="connsiteY31" fmla="*/ 150357 h 911494"/>
                <a:gd name="connsiteX32" fmla="*/ 639064 w 787663"/>
                <a:gd name="connsiteY32" fmla="*/ 238241 h 911494"/>
                <a:gd name="connsiteX33" fmla="*/ 712851 w 787663"/>
                <a:gd name="connsiteY33" fmla="*/ 202999 h 911494"/>
                <a:gd name="connsiteX34" fmla="*/ 785622 w 787663"/>
                <a:gd name="connsiteY34" fmla="*/ 280723 h 911494"/>
                <a:gd name="connsiteX35" fmla="*/ 756348 w 787663"/>
                <a:gd name="connsiteY35" fmla="*/ 335016 h 911494"/>
                <a:gd name="connsiteX36" fmla="*/ 680148 w 787663"/>
                <a:gd name="connsiteY36" fmla="*/ 351399 h 911494"/>
                <a:gd name="connsiteX37" fmla="*/ 629412 w 787663"/>
                <a:gd name="connsiteY37" fmla="*/ 397373 h 911494"/>
                <a:gd name="connsiteX38" fmla="*/ 585089 w 787663"/>
                <a:gd name="connsiteY38" fmla="*/ 391849 h 911494"/>
                <a:gd name="connsiteX39" fmla="*/ 583184 w 787663"/>
                <a:gd name="connsiteY39" fmla="*/ 343843 h 911494"/>
                <a:gd name="connsiteX40" fmla="*/ 599250 w 787663"/>
                <a:gd name="connsiteY40" fmla="*/ 321236 h 911494"/>
                <a:gd name="connsiteX41" fmla="*/ 595122 w 787663"/>
                <a:gd name="connsiteY41" fmla="*/ 286946 h 911494"/>
                <a:gd name="connsiteX42" fmla="*/ 567182 w 787663"/>
                <a:gd name="connsiteY42" fmla="*/ 287962 h 911494"/>
                <a:gd name="connsiteX43" fmla="*/ 502983 w 787663"/>
                <a:gd name="connsiteY43" fmla="*/ 406771 h 911494"/>
                <a:gd name="connsiteX44" fmla="*/ 511492 w 787663"/>
                <a:gd name="connsiteY44" fmla="*/ 487099 h 911494"/>
                <a:gd name="connsiteX45" fmla="*/ 455041 w 787663"/>
                <a:gd name="connsiteY45" fmla="*/ 479606 h 911494"/>
                <a:gd name="connsiteX46" fmla="*/ 421704 w 787663"/>
                <a:gd name="connsiteY46" fmla="*/ 454269 h 911494"/>
                <a:gd name="connsiteX47" fmla="*/ 372491 w 787663"/>
                <a:gd name="connsiteY47" fmla="*/ 424932 h 911494"/>
                <a:gd name="connsiteX48" fmla="*/ 383857 w 787663"/>
                <a:gd name="connsiteY48" fmla="*/ 461255 h 911494"/>
                <a:gd name="connsiteX49" fmla="*/ 386461 w 787663"/>
                <a:gd name="connsiteY49" fmla="*/ 472621 h 911494"/>
                <a:gd name="connsiteX50" fmla="*/ 388557 w 787663"/>
                <a:gd name="connsiteY50" fmla="*/ 537899 h 911494"/>
                <a:gd name="connsiteX51" fmla="*/ 450024 w 787663"/>
                <a:gd name="connsiteY51" fmla="*/ 632705 h 911494"/>
                <a:gd name="connsiteX52" fmla="*/ 471995 w 787663"/>
                <a:gd name="connsiteY52" fmla="*/ 645152 h 911494"/>
                <a:gd name="connsiteX53" fmla="*/ 533972 w 787663"/>
                <a:gd name="connsiteY53" fmla="*/ 694174 h 911494"/>
                <a:gd name="connsiteX54" fmla="*/ 581597 w 787663"/>
                <a:gd name="connsiteY54" fmla="*/ 771009 h 911494"/>
                <a:gd name="connsiteX55" fmla="*/ 581279 w 787663"/>
                <a:gd name="connsiteY55" fmla="*/ 776788 h 911494"/>
                <a:gd name="connsiteX56" fmla="*/ 631190 w 787663"/>
                <a:gd name="connsiteY56" fmla="*/ 865180 h 911494"/>
                <a:gd name="connsiteX57" fmla="*/ 637350 w 787663"/>
                <a:gd name="connsiteY57" fmla="*/ 894517 h 911494"/>
                <a:gd name="connsiteX58" fmla="*/ 613918 w 787663"/>
                <a:gd name="connsiteY58" fmla="*/ 909440 h 911494"/>
                <a:gd name="connsiteX59" fmla="*/ 489839 w 787663"/>
                <a:gd name="connsiteY59" fmla="*/ 858576 h 91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787663" h="911494">
                  <a:moveTo>
                    <a:pt x="489775" y="858893"/>
                  </a:moveTo>
                  <a:cubicBezTo>
                    <a:pt x="498411" y="860989"/>
                    <a:pt x="507174" y="862703"/>
                    <a:pt x="515683" y="865243"/>
                  </a:cubicBezTo>
                  <a:cubicBezTo>
                    <a:pt x="527558" y="868800"/>
                    <a:pt x="540322" y="878833"/>
                    <a:pt x="551053" y="866006"/>
                  </a:cubicBezTo>
                  <a:cubicBezTo>
                    <a:pt x="562991" y="851718"/>
                    <a:pt x="556577" y="835271"/>
                    <a:pt x="550672" y="819904"/>
                  </a:cubicBezTo>
                  <a:cubicBezTo>
                    <a:pt x="536702" y="783773"/>
                    <a:pt x="518096" y="751705"/>
                    <a:pt x="481330" y="738370"/>
                  </a:cubicBezTo>
                  <a:cubicBezTo>
                    <a:pt x="447294" y="726051"/>
                    <a:pt x="425641" y="690935"/>
                    <a:pt x="380492" y="693983"/>
                  </a:cubicBezTo>
                  <a:cubicBezTo>
                    <a:pt x="346837" y="696269"/>
                    <a:pt x="342646" y="640262"/>
                    <a:pt x="350329" y="617973"/>
                  </a:cubicBezTo>
                  <a:cubicBezTo>
                    <a:pt x="366268" y="571555"/>
                    <a:pt x="331470" y="554410"/>
                    <a:pt x="316929" y="527231"/>
                  </a:cubicBezTo>
                  <a:cubicBezTo>
                    <a:pt x="310324" y="514912"/>
                    <a:pt x="297879" y="506340"/>
                    <a:pt x="294386" y="489068"/>
                  </a:cubicBezTo>
                  <a:cubicBezTo>
                    <a:pt x="290639" y="470399"/>
                    <a:pt x="273558" y="467732"/>
                    <a:pt x="257746" y="466144"/>
                  </a:cubicBezTo>
                  <a:cubicBezTo>
                    <a:pt x="248094" y="465128"/>
                    <a:pt x="234886" y="468557"/>
                    <a:pt x="231648" y="455159"/>
                  </a:cubicBezTo>
                  <a:cubicBezTo>
                    <a:pt x="228473" y="442014"/>
                    <a:pt x="238061" y="431854"/>
                    <a:pt x="246951" y="424424"/>
                  </a:cubicBezTo>
                  <a:cubicBezTo>
                    <a:pt x="264985" y="409311"/>
                    <a:pt x="284099" y="395532"/>
                    <a:pt x="306895" y="378006"/>
                  </a:cubicBezTo>
                  <a:cubicBezTo>
                    <a:pt x="282385" y="367719"/>
                    <a:pt x="271716" y="383467"/>
                    <a:pt x="258826" y="388991"/>
                  </a:cubicBezTo>
                  <a:cubicBezTo>
                    <a:pt x="236538" y="398580"/>
                    <a:pt x="215710" y="412613"/>
                    <a:pt x="192976" y="420805"/>
                  </a:cubicBezTo>
                  <a:cubicBezTo>
                    <a:pt x="152210" y="435601"/>
                    <a:pt x="135699" y="424234"/>
                    <a:pt x="136588" y="379403"/>
                  </a:cubicBezTo>
                  <a:cubicBezTo>
                    <a:pt x="137414" y="338635"/>
                    <a:pt x="115379" y="297297"/>
                    <a:pt x="141033" y="256339"/>
                  </a:cubicBezTo>
                  <a:cubicBezTo>
                    <a:pt x="149416" y="242940"/>
                    <a:pt x="132905" y="232526"/>
                    <a:pt x="123254" y="224272"/>
                  </a:cubicBezTo>
                  <a:cubicBezTo>
                    <a:pt x="111379" y="214111"/>
                    <a:pt x="98488" y="205221"/>
                    <a:pt x="86042" y="195760"/>
                  </a:cubicBezTo>
                  <a:cubicBezTo>
                    <a:pt x="63500" y="193410"/>
                    <a:pt x="56324" y="171122"/>
                    <a:pt x="45339" y="156072"/>
                  </a:cubicBezTo>
                  <a:cubicBezTo>
                    <a:pt x="20891" y="122671"/>
                    <a:pt x="6223" y="83618"/>
                    <a:pt x="0" y="41264"/>
                  </a:cubicBezTo>
                  <a:cubicBezTo>
                    <a:pt x="18986" y="-5409"/>
                    <a:pt x="27051" y="-8648"/>
                    <a:pt x="71310" y="12498"/>
                  </a:cubicBezTo>
                  <a:cubicBezTo>
                    <a:pt x="73596" y="13577"/>
                    <a:pt x="75755" y="16435"/>
                    <a:pt x="77978" y="16117"/>
                  </a:cubicBezTo>
                  <a:cubicBezTo>
                    <a:pt x="141160" y="5703"/>
                    <a:pt x="194183" y="47487"/>
                    <a:pt x="254191" y="56123"/>
                  </a:cubicBezTo>
                  <a:cubicBezTo>
                    <a:pt x="291846" y="61520"/>
                    <a:pt x="326707" y="85904"/>
                    <a:pt x="367347" y="82729"/>
                  </a:cubicBezTo>
                  <a:cubicBezTo>
                    <a:pt x="377444" y="81967"/>
                    <a:pt x="384366" y="93461"/>
                    <a:pt x="390271" y="102541"/>
                  </a:cubicBezTo>
                  <a:cubicBezTo>
                    <a:pt x="396049" y="111495"/>
                    <a:pt x="401638" y="120829"/>
                    <a:pt x="410527" y="126608"/>
                  </a:cubicBezTo>
                  <a:cubicBezTo>
                    <a:pt x="425767" y="136514"/>
                    <a:pt x="443484" y="142229"/>
                    <a:pt x="454660" y="123941"/>
                  </a:cubicBezTo>
                  <a:cubicBezTo>
                    <a:pt x="467868" y="102351"/>
                    <a:pt x="450215" y="92635"/>
                    <a:pt x="434848" y="84634"/>
                  </a:cubicBezTo>
                  <a:cubicBezTo>
                    <a:pt x="413639" y="73649"/>
                    <a:pt x="389255" y="64505"/>
                    <a:pt x="413512" y="32246"/>
                  </a:cubicBezTo>
                  <a:cubicBezTo>
                    <a:pt x="421322" y="8116"/>
                    <a:pt x="436689" y="4560"/>
                    <a:pt x="455295" y="16689"/>
                  </a:cubicBezTo>
                  <a:cubicBezTo>
                    <a:pt x="505841" y="49773"/>
                    <a:pt x="559372" y="79364"/>
                    <a:pt x="573976" y="150357"/>
                  </a:cubicBezTo>
                  <a:cubicBezTo>
                    <a:pt x="582104" y="189918"/>
                    <a:pt x="613537" y="213095"/>
                    <a:pt x="639064" y="238241"/>
                  </a:cubicBezTo>
                  <a:cubicBezTo>
                    <a:pt x="669671" y="268341"/>
                    <a:pt x="697738" y="254434"/>
                    <a:pt x="712851" y="202999"/>
                  </a:cubicBezTo>
                  <a:cubicBezTo>
                    <a:pt x="739902" y="227192"/>
                    <a:pt x="776922" y="237353"/>
                    <a:pt x="785622" y="280723"/>
                  </a:cubicBezTo>
                  <a:cubicBezTo>
                    <a:pt x="791273" y="308854"/>
                    <a:pt x="786320" y="329491"/>
                    <a:pt x="756348" y="335016"/>
                  </a:cubicBezTo>
                  <a:cubicBezTo>
                    <a:pt x="730948" y="340477"/>
                    <a:pt x="705612" y="345938"/>
                    <a:pt x="680148" y="351399"/>
                  </a:cubicBezTo>
                  <a:cubicBezTo>
                    <a:pt x="664273" y="368036"/>
                    <a:pt x="649160" y="385308"/>
                    <a:pt x="629412" y="397373"/>
                  </a:cubicBezTo>
                  <a:cubicBezTo>
                    <a:pt x="612648" y="407597"/>
                    <a:pt x="598170" y="407279"/>
                    <a:pt x="585089" y="391849"/>
                  </a:cubicBezTo>
                  <a:cubicBezTo>
                    <a:pt x="572262" y="376672"/>
                    <a:pt x="571436" y="360416"/>
                    <a:pt x="583184" y="343843"/>
                  </a:cubicBezTo>
                  <a:cubicBezTo>
                    <a:pt x="588518" y="336286"/>
                    <a:pt x="595630" y="330063"/>
                    <a:pt x="599250" y="321236"/>
                  </a:cubicBezTo>
                  <a:cubicBezTo>
                    <a:pt x="604202" y="309044"/>
                    <a:pt x="603758" y="296662"/>
                    <a:pt x="595122" y="286946"/>
                  </a:cubicBezTo>
                  <a:cubicBezTo>
                    <a:pt x="586295" y="277104"/>
                    <a:pt x="576453" y="283390"/>
                    <a:pt x="567182" y="287962"/>
                  </a:cubicBezTo>
                  <a:cubicBezTo>
                    <a:pt x="526288" y="308092"/>
                    <a:pt x="498157" y="359210"/>
                    <a:pt x="502983" y="406771"/>
                  </a:cubicBezTo>
                  <a:cubicBezTo>
                    <a:pt x="505714" y="433568"/>
                    <a:pt x="511429" y="459985"/>
                    <a:pt x="511492" y="487099"/>
                  </a:cubicBezTo>
                  <a:cubicBezTo>
                    <a:pt x="481647" y="518405"/>
                    <a:pt x="473138" y="517706"/>
                    <a:pt x="455041" y="479606"/>
                  </a:cubicBezTo>
                  <a:cubicBezTo>
                    <a:pt x="447675" y="464049"/>
                    <a:pt x="438277" y="453444"/>
                    <a:pt x="421704" y="454269"/>
                  </a:cubicBezTo>
                  <a:cubicBezTo>
                    <a:pt x="399288" y="455413"/>
                    <a:pt x="384048" y="443982"/>
                    <a:pt x="372491" y="424932"/>
                  </a:cubicBezTo>
                  <a:cubicBezTo>
                    <a:pt x="367729" y="440173"/>
                    <a:pt x="375793" y="450713"/>
                    <a:pt x="383857" y="461255"/>
                  </a:cubicBezTo>
                  <a:cubicBezTo>
                    <a:pt x="385508" y="464811"/>
                    <a:pt x="386334" y="468621"/>
                    <a:pt x="386461" y="472621"/>
                  </a:cubicBezTo>
                  <a:cubicBezTo>
                    <a:pt x="383286" y="494846"/>
                    <a:pt x="369252" y="522278"/>
                    <a:pt x="388557" y="537899"/>
                  </a:cubicBezTo>
                  <a:cubicBezTo>
                    <a:pt x="419735" y="563109"/>
                    <a:pt x="444373" y="589271"/>
                    <a:pt x="450024" y="632705"/>
                  </a:cubicBezTo>
                  <a:cubicBezTo>
                    <a:pt x="450850" y="639119"/>
                    <a:pt x="464185" y="646295"/>
                    <a:pt x="471995" y="645152"/>
                  </a:cubicBezTo>
                  <a:cubicBezTo>
                    <a:pt x="508000" y="640135"/>
                    <a:pt x="523430" y="665345"/>
                    <a:pt x="533972" y="694174"/>
                  </a:cubicBezTo>
                  <a:cubicBezTo>
                    <a:pt x="544830" y="723892"/>
                    <a:pt x="576453" y="737862"/>
                    <a:pt x="581597" y="771009"/>
                  </a:cubicBezTo>
                  <a:cubicBezTo>
                    <a:pt x="581469" y="772914"/>
                    <a:pt x="581406" y="774883"/>
                    <a:pt x="581279" y="776788"/>
                  </a:cubicBezTo>
                  <a:cubicBezTo>
                    <a:pt x="594804" y="808220"/>
                    <a:pt x="600266" y="844606"/>
                    <a:pt x="631190" y="865180"/>
                  </a:cubicBezTo>
                  <a:cubicBezTo>
                    <a:pt x="640651" y="871467"/>
                    <a:pt x="641922" y="883341"/>
                    <a:pt x="637350" y="894517"/>
                  </a:cubicBezTo>
                  <a:cubicBezTo>
                    <a:pt x="632841" y="905566"/>
                    <a:pt x="621157" y="916044"/>
                    <a:pt x="613918" y="909440"/>
                  </a:cubicBezTo>
                  <a:cubicBezTo>
                    <a:pt x="577786" y="876229"/>
                    <a:pt x="522859" y="898264"/>
                    <a:pt x="489839" y="85857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7" name="Полилиния: фигура 526">
              <a:extLst>
                <a:ext uri="{FF2B5EF4-FFF2-40B4-BE49-F238E27FC236}">
                  <a16:creationId xmlns="" xmlns:a16="http://schemas.microsoft.com/office/drawing/2014/main" id="{2057C05D-0398-4859-8B25-7255F3EBB146}"/>
                </a:ext>
              </a:extLst>
            </p:cNvPr>
            <p:cNvSpPr/>
            <p:nvPr/>
          </p:nvSpPr>
          <p:spPr>
            <a:xfrm>
              <a:off x="2703816" y="2439571"/>
              <a:ext cx="1130350" cy="429630"/>
            </a:xfrm>
            <a:custGeom>
              <a:avLst/>
              <a:gdLst>
                <a:gd name="connsiteX0" fmla="*/ 999948 w 1130350"/>
                <a:gd name="connsiteY0" fmla="*/ 90280 h 429630"/>
                <a:gd name="connsiteX1" fmla="*/ 912064 w 1130350"/>
                <a:gd name="connsiteY1" fmla="*/ 157083 h 429630"/>
                <a:gd name="connsiteX2" fmla="*/ 879870 w 1130350"/>
                <a:gd name="connsiteY2" fmla="*/ 173402 h 429630"/>
                <a:gd name="connsiteX3" fmla="*/ 813703 w 1130350"/>
                <a:gd name="connsiteY3" fmla="*/ 193532 h 429630"/>
                <a:gd name="connsiteX4" fmla="*/ 639459 w 1130350"/>
                <a:gd name="connsiteY4" fmla="*/ 288465 h 429630"/>
                <a:gd name="connsiteX5" fmla="*/ 573355 w 1130350"/>
                <a:gd name="connsiteY5" fmla="*/ 319326 h 429630"/>
                <a:gd name="connsiteX6" fmla="*/ 390602 w 1130350"/>
                <a:gd name="connsiteY6" fmla="*/ 369618 h 429630"/>
                <a:gd name="connsiteX7" fmla="*/ 309894 w 1130350"/>
                <a:gd name="connsiteY7" fmla="*/ 365491 h 429630"/>
                <a:gd name="connsiteX8" fmla="*/ 245505 w 1130350"/>
                <a:gd name="connsiteY8" fmla="*/ 363332 h 429630"/>
                <a:gd name="connsiteX9" fmla="*/ 268936 w 1130350"/>
                <a:gd name="connsiteY9" fmla="*/ 421879 h 429630"/>
                <a:gd name="connsiteX10" fmla="*/ 146889 w 1130350"/>
                <a:gd name="connsiteY10" fmla="*/ 420609 h 429630"/>
                <a:gd name="connsiteX11" fmla="*/ 94502 w 1130350"/>
                <a:gd name="connsiteY11" fmla="*/ 425054 h 429630"/>
                <a:gd name="connsiteX12" fmla="*/ 15952 w 1130350"/>
                <a:gd name="connsiteY12" fmla="*/ 410132 h 429630"/>
                <a:gd name="connsiteX13" fmla="*/ 204 w 1130350"/>
                <a:gd name="connsiteY13" fmla="*/ 389812 h 429630"/>
                <a:gd name="connsiteX14" fmla="*/ 24017 w 1130350"/>
                <a:gd name="connsiteY14" fmla="*/ 374127 h 429630"/>
                <a:gd name="connsiteX15" fmla="*/ 115457 w 1130350"/>
                <a:gd name="connsiteY15" fmla="*/ 353934 h 429630"/>
                <a:gd name="connsiteX16" fmla="*/ 25160 w 1130350"/>
                <a:gd name="connsiteY16" fmla="*/ 344028 h 429630"/>
                <a:gd name="connsiteX17" fmla="*/ 49099 w 1130350"/>
                <a:gd name="connsiteY17" fmla="*/ 322438 h 429630"/>
                <a:gd name="connsiteX18" fmla="*/ 154827 w 1130350"/>
                <a:gd name="connsiteY18" fmla="*/ 283702 h 429630"/>
                <a:gd name="connsiteX19" fmla="*/ 198261 w 1130350"/>
                <a:gd name="connsiteY19" fmla="*/ 236712 h 429630"/>
                <a:gd name="connsiteX20" fmla="*/ 303798 w 1130350"/>
                <a:gd name="connsiteY20" fmla="*/ 149653 h 429630"/>
                <a:gd name="connsiteX21" fmla="*/ 443879 w 1130350"/>
                <a:gd name="connsiteY21" fmla="*/ 114538 h 429630"/>
                <a:gd name="connsiteX22" fmla="*/ 622123 w 1130350"/>
                <a:gd name="connsiteY22" fmla="*/ 98536 h 429630"/>
                <a:gd name="connsiteX23" fmla="*/ 606439 w 1130350"/>
                <a:gd name="connsiteY23" fmla="*/ 115617 h 429630"/>
                <a:gd name="connsiteX24" fmla="*/ 596279 w 1130350"/>
                <a:gd name="connsiteY24" fmla="*/ 129333 h 429630"/>
                <a:gd name="connsiteX25" fmla="*/ 612281 w 1130350"/>
                <a:gd name="connsiteY25" fmla="*/ 135048 h 429630"/>
                <a:gd name="connsiteX26" fmla="*/ 647968 w 1130350"/>
                <a:gd name="connsiteY26" fmla="*/ 121967 h 429630"/>
                <a:gd name="connsiteX27" fmla="*/ 832181 w 1130350"/>
                <a:gd name="connsiteY27" fmla="*/ 89963 h 429630"/>
                <a:gd name="connsiteX28" fmla="*/ 1056336 w 1130350"/>
                <a:gd name="connsiteY28" fmla="*/ 10016 h 429630"/>
                <a:gd name="connsiteX29" fmla="*/ 1107708 w 1130350"/>
                <a:gd name="connsiteY29" fmla="*/ 2460 h 429630"/>
                <a:gd name="connsiteX30" fmla="*/ 1130314 w 1130350"/>
                <a:gd name="connsiteY30" fmla="*/ 31035 h 429630"/>
                <a:gd name="connsiteX31" fmla="*/ 1106311 w 1130350"/>
                <a:gd name="connsiteY31" fmla="*/ 41893 h 429630"/>
                <a:gd name="connsiteX32" fmla="*/ 1037985 w 1130350"/>
                <a:gd name="connsiteY32" fmla="*/ 65642 h 429630"/>
                <a:gd name="connsiteX33" fmla="*/ 1030365 w 1130350"/>
                <a:gd name="connsiteY33" fmla="*/ 73834 h 429630"/>
                <a:gd name="connsiteX34" fmla="*/ 999885 w 1130350"/>
                <a:gd name="connsiteY34" fmla="*/ 90154 h 42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30350" h="429630">
                  <a:moveTo>
                    <a:pt x="999948" y="90280"/>
                  </a:moveTo>
                  <a:cubicBezTo>
                    <a:pt x="968198" y="108696"/>
                    <a:pt x="931813" y="119554"/>
                    <a:pt x="912064" y="157083"/>
                  </a:cubicBezTo>
                  <a:cubicBezTo>
                    <a:pt x="905968" y="168640"/>
                    <a:pt x="893776" y="178673"/>
                    <a:pt x="879870" y="173402"/>
                  </a:cubicBezTo>
                  <a:cubicBezTo>
                    <a:pt x="852755" y="163242"/>
                    <a:pt x="828054" y="176831"/>
                    <a:pt x="813703" y="193532"/>
                  </a:cubicBezTo>
                  <a:cubicBezTo>
                    <a:pt x="765824" y="249031"/>
                    <a:pt x="697371" y="256778"/>
                    <a:pt x="639459" y="288465"/>
                  </a:cubicBezTo>
                  <a:cubicBezTo>
                    <a:pt x="618059" y="300149"/>
                    <a:pt x="595453" y="309103"/>
                    <a:pt x="573355" y="319326"/>
                  </a:cubicBezTo>
                  <a:cubicBezTo>
                    <a:pt x="512459" y="336090"/>
                    <a:pt x="451499" y="352854"/>
                    <a:pt x="390602" y="369618"/>
                  </a:cubicBezTo>
                  <a:cubicBezTo>
                    <a:pt x="363297" y="377111"/>
                    <a:pt x="334786" y="384478"/>
                    <a:pt x="309894" y="365491"/>
                  </a:cubicBezTo>
                  <a:cubicBezTo>
                    <a:pt x="287415" y="348346"/>
                    <a:pt x="263920" y="339837"/>
                    <a:pt x="245505" y="363332"/>
                  </a:cubicBezTo>
                  <a:cubicBezTo>
                    <a:pt x="225058" y="389431"/>
                    <a:pt x="263729" y="395019"/>
                    <a:pt x="268936" y="421879"/>
                  </a:cubicBezTo>
                  <a:cubicBezTo>
                    <a:pt x="226836" y="406068"/>
                    <a:pt x="188037" y="435087"/>
                    <a:pt x="146889" y="420609"/>
                  </a:cubicBezTo>
                  <a:cubicBezTo>
                    <a:pt x="129300" y="414450"/>
                    <a:pt x="111202" y="419339"/>
                    <a:pt x="94502" y="425054"/>
                  </a:cubicBezTo>
                  <a:cubicBezTo>
                    <a:pt x="65355" y="435024"/>
                    <a:pt x="40146" y="428102"/>
                    <a:pt x="15952" y="410132"/>
                  </a:cubicBezTo>
                  <a:cubicBezTo>
                    <a:pt x="8650" y="404671"/>
                    <a:pt x="-1574" y="401178"/>
                    <a:pt x="204" y="389812"/>
                  </a:cubicBezTo>
                  <a:cubicBezTo>
                    <a:pt x="2236" y="376413"/>
                    <a:pt x="14555" y="373555"/>
                    <a:pt x="24017" y="374127"/>
                  </a:cubicBezTo>
                  <a:cubicBezTo>
                    <a:pt x="54878" y="376032"/>
                    <a:pt x="82754" y="365173"/>
                    <a:pt x="115457" y="353934"/>
                  </a:cubicBezTo>
                  <a:cubicBezTo>
                    <a:pt x="85612" y="329804"/>
                    <a:pt x="55767" y="343075"/>
                    <a:pt x="25160" y="344028"/>
                  </a:cubicBezTo>
                  <a:cubicBezTo>
                    <a:pt x="27446" y="326565"/>
                    <a:pt x="39828" y="321676"/>
                    <a:pt x="49099" y="322438"/>
                  </a:cubicBezTo>
                  <a:cubicBezTo>
                    <a:pt x="89930" y="325803"/>
                    <a:pt x="120854" y="300022"/>
                    <a:pt x="154827" y="283702"/>
                  </a:cubicBezTo>
                  <a:cubicBezTo>
                    <a:pt x="174385" y="274304"/>
                    <a:pt x="187339" y="259699"/>
                    <a:pt x="198261" y="236712"/>
                  </a:cubicBezTo>
                  <a:cubicBezTo>
                    <a:pt x="219533" y="191818"/>
                    <a:pt x="259856" y="164449"/>
                    <a:pt x="303798" y="149653"/>
                  </a:cubicBezTo>
                  <a:cubicBezTo>
                    <a:pt x="349454" y="134286"/>
                    <a:pt x="397079" y="125968"/>
                    <a:pt x="443879" y="114538"/>
                  </a:cubicBezTo>
                  <a:cubicBezTo>
                    <a:pt x="502743" y="109267"/>
                    <a:pt x="561544" y="103933"/>
                    <a:pt x="622123" y="98536"/>
                  </a:cubicBezTo>
                  <a:cubicBezTo>
                    <a:pt x="619202" y="113903"/>
                    <a:pt x="611900" y="113395"/>
                    <a:pt x="606439" y="115617"/>
                  </a:cubicBezTo>
                  <a:cubicBezTo>
                    <a:pt x="600406" y="118094"/>
                    <a:pt x="593485" y="120824"/>
                    <a:pt x="596279" y="129333"/>
                  </a:cubicBezTo>
                  <a:cubicBezTo>
                    <a:pt x="598755" y="137080"/>
                    <a:pt x="605994" y="137080"/>
                    <a:pt x="612281" y="135048"/>
                  </a:cubicBezTo>
                  <a:cubicBezTo>
                    <a:pt x="624346" y="131111"/>
                    <a:pt x="637046" y="128254"/>
                    <a:pt x="647968" y="121967"/>
                  </a:cubicBezTo>
                  <a:cubicBezTo>
                    <a:pt x="706134" y="88883"/>
                    <a:pt x="770205" y="96440"/>
                    <a:pt x="832181" y="89963"/>
                  </a:cubicBezTo>
                  <a:cubicBezTo>
                    <a:pt x="910858" y="76056"/>
                    <a:pt x="989661" y="63102"/>
                    <a:pt x="1056336" y="10016"/>
                  </a:cubicBezTo>
                  <a:cubicBezTo>
                    <a:pt x="1071322" y="-1922"/>
                    <a:pt x="1089928" y="-1414"/>
                    <a:pt x="1107708" y="2460"/>
                  </a:cubicBezTo>
                  <a:cubicBezTo>
                    <a:pt x="1121868" y="5508"/>
                    <a:pt x="1131012" y="16176"/>
                    <a:pt x="1130314" y="31035"/>
                  </a:cubicBezTo>
                  <a:cubicBezTo>
                    <a:pt x="1129488" y="48180"/>
                    <a:pt x="1114820" y="39036"/>
                    <a:pt x="1106311" y="41893"/>
                  </a:cubicBezTo>
                  <a:cubicBezTo>
                    <a:pt x="1083451" y="49577"/>
                    <a:pt x="1060781" y="57705"/>
                    <a:pt x="1037985" y="65642"/>
                  </a:cubicBezTo>
                  <a:cubicBezTo>
                    <a:pt x="1037477" y="70595"/>
                    <a:pt x="1034937" y="73262"/>
                    <a:pt x="1030365" y="73834"/>
                  </a:cubicBezTo>
                  <a:cubicBezTo>
                    <a:pt x="1018871" y="76311"/>
                    <a:pt x="1008584" y="81517"/>
                    <a:pt x="999885" y="9015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8" name="Полилиния: фигура 527">
              <a:extLst>
                <a:ext uri="{FF2B5EF4-FFF2-40B4-BE49-F238E27FC236}">
                  <a16:creationId xmlns="" xmlns:a16="http://schemas.microsoft.com/office/drawing/2014/main" id="{75378CB1-7DE3-429D-B894-8C85AFC05D7A}"/>
                </a:ext>
              </a:extLst>
            </p:cNvPr>
            <p:cNvSpPr/>
            <p:nvPr/>
          </p:nvSpPr>
          <p:spPr>
            <a:xfrm>
              <a:off x="3665912" y="1506857"/>
              <a:ext cx="409850" cy="370766"/>
            </a:xfrm>
            <a:custGeom>
              <a:avLst/>
              <a:gdLst>
                <a:gd name="connsiteX0" fmla="*/ 395801 w 409850"/>
                <a:gd name="connsiteY0" fmla="*/ 155644 h 370766"/>
                <a:gd name="connsiteX1" fmla="*/ 403421 w 409850"/>
                <a:gd name="connsiteY1" fmla="*/ 163836 h 370766"/>
                <a:gd name="connsiteX2" fmla="*/ 409454 w 409850"/>
                <a:gd name="connsiteY2" fmla="*/ 273501 h 370766"/>
                <a:gd name="connsiteX3" fmla="*/ 399230 w 409850"/>
                <a:gd name="connsiteY3" fmla="*/ 296996 h 370766"/>
                <a:gd name="connsiteX4" fmla="*/ 379228 w 409850"/>
                <a:gd name="connsiteY4" fmla="*/ 287979 h 370766"/>
                <a:gd name="connsiteX5" fmla="*/ 349002 w 409850"/>
                <a:gd name="connsiteY5" fmla="*/ 251530 h 370766"/>
                <a:gd name="connsiteX6" fmla="*/ 287343 w 409850"/>
                <a:gd name="connsiteY6" fmla="*/ 248228 h 370766"/>
                <a:gd name="connsiteX7" fmla="*/ 249053 w 409850"/>
                <a:gd name="connsiteY7" fmla="*/ 240100 h 370766"/>
                <a:gd name="connsiteX8" fmla="*/ 206762 w 409850"/>
                <a:gd name="connsiteY8" fmla="*/ 167900 h 370766"/>
                <a:gd name="connsiteX9" fmla="*/ 176282 w 409850"/>
                <a:gd name="connsiteY9" fmla="*/ 146881 h 370766"/>
                <a:gd name="connsiteX10" fmla="*/ 161931 w 409850"/>
                <a:gd name="connsiteY10" fmla="*/ 185616 h 370766"/>
                <a:gd name="connsiteX11" fmla="*/ 191141 w 409850"/>
                <a:gd name="connsiteY11" fmla="*/ 226003 h 370766"/>
                <a:gd name="connsiteX12" fmla="*/ 209492 w 409850"/>
                <a:gd name="connsiteY12" fmla="*/ 316681 h 370766"/>
                <a:gd name="connsiteX13" fmla="*/ 200856 w 409850"/>
                <a:gd name="connsiteY13" fmla="*/ 297377 h 370766"/>
                <a:gd name="connsiteX14" fmla="*/ 194379 w 409850"/>
                <a:gd name="connsiteY14" fmla="*/ 271659 h 370766"/>
                <a:gd name="connsiteX15" fmla="*/ 165296 w 409850"/>
                <a:gd name="connsiteY15" fmla="*/ 323984 h 370766"/>
                <a:gd name="connsiteX16" fmla="*/ 147135 w 409850"/>
                <a:gd name="connsiteY16" fmla="*/ 358972 h 370766"/>
                <a:gd name="connsiteX17" fmla="*/ 124466 w 409850"/>
                <a:gd name="connsiteY17" fmla="*/ 369577 h 370766"/>
                <a:gd name="connsiteX18" fmla="*/ 114750 w 409850"/>
                <a:gd name="connsiteY18" fmla="*/ 345193 h 370766"/>
                <a:gd name="connsiteX19" fmla="*/ 77158 w 409850"/>
                <a:gd name="connsiteY19" fmla="*/ 298710 h 370766"/>
                <a:gd name="connsiteX20" fmla="*/ 48456 w 409850"/>
                <a:gd name="connsiteY20" fmla="*/ 251847 h 370766"/>
                <a:gd name="connsiteX21" fmla="*/ 30105 w 409850"/>
                <a:gd name="connsiteY21" fmla="*/ 192411 h 370766"/>
                <a:gd name="connsiteX22" fmla="*/ 6737 w 409850"/>
                <a:gd name="connsiteY22" fmla="*/ 166439 h 370766"/>
                <a:gd name="connsiteX23" fmla="*/ 21151 w 409850"/>
                <a:gd name="connsiteY23" fmla="*/ 130752 h 370766"/>
                <a:gd name="connsiteX24" fmla="*/ 48139 w 409850"/>
                <a:gd name="connsiteY24" fmla="*/ 75062 h 370766"/>
                <a:gd name="connsiteX25" fmla="*/ 97161 w 409850"/>
                <a:gd name="connsiteY25" fmla="*/ 4958 h 370766"/>
                <a:gd name="connsiteX26" fmla="*/ 175837 w 409850"/>
                <a:gd name="connsiteY26" fmla="*/ 54298 h 370766"/>
                <a:gd name="connsiteX27" fmla="*/ 206635 w 409850"/>
                <a:gd name="connsiteY27" fmla="*/ 105733 h 370766"/>
                <a:gd name="connsiteX28" fmla="*/ 230765 w 409850"/>
                <a:gd name="connsiteY28" fmla="*/ 130054 h 370766"/>
                <a:gd name="connsiteX29" fmla="*/ 223018 w 409850"/>
                <a:gd name="connsiteY29" fmla="*/ 92334 h 370766"/>
                <a:gd name="connsiteX30" fmla="*/ 206127 w 409850"/>
                <a:gd name="connsiteY30" fmla="*/ 22675 h 370766"/>
                <a:gd name="connsiteX31" fmla="*/ 234892 w 409850"/>
                <a:gd name="connsiteY31" fmla="*/ 10229 h 370766"/>
                <a:gd name="connsiteX32" fmla="*/ 265626 w 409850"/>
                <a:gd name="connsiteY32" fmla="*/ 50361 h 370766"/>
                <a:gd name="connsiteX33" fmla="*/ 304869 w 409850"/>
                <a:gd name="connsiteY33" fmla="*/ 58616 h 370766"/>
                <a:gd name="connsiteX34" fmla="*/ 395738 w 409850"/>
                <a:gd name="connsiteY34" fmla="*/ 155644 h 37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09850" h="370766">
                  <a:moveTo>
                    <a:pt x="395801" y="155644"/>
                  </a:moveTo>
                  <a:cubicBezTo>
                    <a:pt x="398341" y="158375"/>
                    <a:pt x="400881" y="161105"/>
                    <a:pt x="403421" y="163836"/>
                  </a:cubicBezTo>
                  <a:cubicBezTo>
                    <a:pt x="412438" y="199904"/>
                    <a:pt x="405326" y="237052"/>
                    <a:pt x="409454" y="273501"/>
                  </a:cubicBezTo>
                  <a:cubicBezTo>
                    <a:pt x="410533" y="283089"/>
                    <a:pt x="410089" y="293630"/>
                    <a:pt x="399230" y="296996"/>
                  </a:cubicBezTo>
                  <a:cubicBezTo>
                    <a:pt x="391166" y="299472"/>
                    <a:pt x="384498" y="294138"/>
                    <a:pt x="379228" y="287979"/>
                  </a:cubicBezTo>
                  <a:cubicBezTo>
                    <a:pt x="369004" y="275977"/>
                    <a:pt x="360432" y="261944"/>
                    <a:pt x="349002" y="251530"/>
                  </a:cubicBezTo>
                  <a:cubicBezTo>
                    <a:pt x="330079" y="234258"/>
                    <a:pt x="311473" y="211715"/>
                    <a:pt x="287343" y="248228"/>
                  </a:cubicBezTo>
                  <a:cubicBezTo>
                    <a:pt x="274897" y="267087"/>
                    <a:pt x="259276" y="251911"/>
                    <a:pt x="249053" y="240100"/>
                  </a:cubicBezTo>
                  <a:cubicBezTo>
                    <a:pt x="230828" y="219081"/>
                    <a:pt x="219144" y="193173"/>
                    <a:pt x="206762" y="167900"/>
                  </a:cubicBezTo>
                  <a:cubicBezTo>
                    <a:pt x="200412" y="154882"/>
                    <a:pt x="194760" y="137547"/>
                    <a:pt x="176282" y="146881"/>
                  </a:cubicBezTo>
                  <a:cubicBezTo>
                    <a:pt x="161804" y="154247"/>
                    <a:pt x="159454" y="169678"/>
                    <a:pt x="161931" y="185616"/>
                  </a:cubicBezTo>
                  <a:cubicBezTo>
                    <a:pt x="164915" y="204666"/>
                    <a:pt x="176726" y="215843"/>
                    <a:pt x="191141" y="226003"/>
                  </a:cubicBezTo>
                  <a:cubicBezTo>
                    <a:pt x="227336" y="251403"/>
                    <a:pt x="231400" y="273564"/>
                    <a:pt x="209492" y="316681"/>
                  </a:cubicBezTo>
                  <a:cubicBezTo>
                    <a:pt x="198507" y="314459"/>
                    <a:pt x="200539" y="305314"/>
                    <a:pt x="200856" y="297377"/>
                  </a:cubicBezTo>
                  <a:cubicBezTo>
                    <a:pt x="201174" y="289185"/>
                    <a:pt x="202126" y="281057"/>
                    <a:pt x="194379" y="271659"/>
                  </a:cubicBezTo>
                  <a:cubicBezTo>
                    <a:pt x="177171" y="284677"/>
                    <a:pt x="168408" y="302838"/>
                    <a:pt x="165296" y="323984"/>
                  </a:cubicBezTo>
                  <a:cubicBezTo>
                    <a:pt x="163074" y="338525"/>
                    <a:pt x="155581" y="348812"/>
                    <a:pt x="147135" y="358972"/>
                  </a:cubicBezTo>
                  <a:cubicBezTo>
                    <a:pt x="141166" y="366084"/>
                    <a:pt x="134435" y="373768"/>
                    <a:pt x="124466" y="369577"/>
                  </a:cubicBezTo>
                  <a:cubicBezTo>
                    <a:pt x="114369" y="365322"/>
                    <a:pt x="113163" y="354210"/>
                    <a:pt x="114750" y="345193"/>
                  </a:cubicBezTo>
                  <a:cubicBezTo>
                    <a:pt x="120656" y="311791"/>
                    <a:pt x="103574" y="302076"/>
                    <a:pt x="77158" y="298710"/>
                  </a:cubicBezTo>
                  <a:cubicBezTo>
                    <a:pt x="51441" y="295408"/>
                    <a:pt x="32518" y="287915"/>
                    <a:pt x="48456" y="251847"/>
                  </a:cubicBezTo>
                  <a:cubicBezTo>
                    <a:pt x="58489" y="229114"/>
                    <a:pt x="53282" y="206190"/>
                    <a:pt x="30105" y="192411"/>
                  </a:cubicBezTo>
                  <a:cubicBezTo>
                    <a:pt x="19881" y="186315"/>
                    <a:pt x="12134" y="177869"/>
                    <a:pt x="6737" y="166439"/>
                  </a:cubicBezTo>
                  <a:cubicBezTo>
                    <a:pt x="-2153" y="147770"/>
                    <a:pt x="-6408" y="132657"/>
                    <a:pt x="21151" y="130752"/>
                  </a:cubicBezTo>
                  <a:cubicBezTo>
                    <a:pt x="58108" y="128276"/>
                    <a:pt x="56521" y="101859"/>
                    <a:pt x="48139" y="75062"/>
                  </a:cubicBezTo>
                  <a:cubicBezTo>
                    <a:pt x="36836" y="38804"/>
                    <a:pt x="62744" y="-3361"/>
                    <a:pt x="97161" y="4958"/>
                  </a:cubicBezTo>
                  <a:cubicBezTo>
                    <a:pt x="126371" y="12007"/>
                    <a:pt x="159264" y="19182"/>
                    <a:pt x="175837" y="54298"/>
                  </a:cubicBezTo>
                  <a:cubicBezTo>
                    <a:pt x="184346" y="72395"/>
                    <a:pt x="195522" y="89223"/>
                    <a:pt x="206635" y="105733"/>
                  </a:cubicBezTo>
                  <a:cubicBezTo>
                    <a:pt x="213366" y="115703"/>
                    <a:pt x="216287" y="139515"/>
                    <a:pt x="230765" y="130054"/>
                  </a:cubicBezTo>
                  <a:cubicBezTo>
                    <a:pt x="247084" y="119386"/>
                    <a:pt x="228860" y="103637"/>
                    <a:pt x="223018" y="92334"/>
                  </a:cubicBezTo>
                  <a:cubicBezTo>
                    <a:pt x="211651" y="70300"/>
                    <a:pt x="202888" y="48265"/>
                    <a:pt x="206127" y="22675"/>
                  </a:cubicBezTo>
                  <a:cubicBezTo>
                    <a:pt x="208857" y="1021"/>
                    <a:pt x="216731" y="-9012"/>
                    <a:pt x="234892" y="10229"/>
                  </a:cubicBezTo>
                  <a:cubicBezTo>
                    <a:pt x="246386" y="22421"/>
                    <a:pt x="262070" y="30803"/>
                    <a:pt x="265626" y="50361"/>
                  </a:cubicBezTo>
                  <a:cubicBezTo>
                    <a:pt x="271849" y="84016"/>
                    <a:pt x="286835" y="81984"/>
                    <a:pt x="304869" y="58616"/>
                  </a:cubicBezTo>
                  <a:cubicBezTo>
                    <a:pt x="330079" y="98875"/>
                    <a:pt x="327983" y="165614"/>
                    <a:pt x="395738" y="15564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29" name="Полилиния: фигура 528">
              <a:extLst>
                <a:ext uri="{FF2B5EF4-FFF2-40B4-BE49-F238E27FC236}">
                  <a16:creationId xmlns="" xmlns:a16="http://schemas.microsoft.com/office/drawing/2014/main" id="{674C664E-0154-441E-BFE0-42FF8A8CFC1D}"/>
                </a:ext>
              </a:extLst>
            </p:cNvPr>
            <p:cNvSpPr/>
            <p:nvPr/>
          </p:nvSpPr>
          <p:spPr>
            <a:xfrm>
              <a:off x="2506872" y="1692589"/>
              <a:ext cx="220582" cy="329916"/>
            </a:xfrm>
            <a:custGeom>
              <a:avLst/>
              <a:gdLst>
                <a:gd name="connsiteX0" fmla="*/ 15982 w 220582"/>
                <a:gd name="connsiteY0" fmla="*/ 239725 h 329916"/>
                <a:gd name="connsiteX1" fmla="*/ 6521 w 220582"/>
                <a:gd name="connsiteY1" fmla="*/ 171208 h 329916"/>
                <a:gd name="connsiteX2" fmla="*/ 18205 w 220582"/>
                <a:gd name="connsiteY2" fmla="*/ 97992 h 329916"/>
                <a:gd name="connsiteX3" fmla="*/ 22523 w 220582"/>
                <a:gd name="connsiteY3" fmla="*/ 74942 h 329916"/>
                <a:gd name="connsiteX4" fmla="*/ 55289 w 220582"/>
                <a:gd name="connsiteY4" fmla="*/ 36842 h 329916"/>
                <a:gd name="connsiteX5" fmla="*/ 83546 w 220582"/>
                <a:gd name="connsiteY5" fmla="*/ 19061 h 329916"/>
                <a:gd name="connsiteX6" fmla="*/ 112121 w 220582"/>
                <a:gd name="connsiteY6" fmla="*/ 3313 h 329916"/>
                <a:gd name="connsiteX7" fmla="*/ 142347 w 220582"/>
                <a:gd name="connsiteY7" fmla="*/ 39636 h 329916"/>
                <a:gd name="connsiteX8" fmla="*/ 148634 w 220582"/>
                <a:gd name="connsiteY8" fmla="*/ 66750 h 329916"/>
                <a:gd name="connsiteX9" fmla="*/ 136378 w 220582"/>
                <a:gd name="connsiteY9" fmla="*/ 101993 h 329916"/>
                <a:gd name="connsiteX10" fmla="*/ 115487 w 220582"/>
                <a:gd name="connsiteY10" fmla="*/ 132410 h 329916"/>
                <a:gd name="connsiteX11" fmla="*/ 150348 w 220582"/>
                <a:gd name="connsiteY11" fmla="*/ 129044 h 329916"/>
                <a:gd name="connsiteX12" fmla="*/ 198735 w 220582"/>
                <a:gd name="connsiteY12" fmla="*/ 108851 h 329916"/>
                <a:gd name="connsiteX13" fmla="*/ 216515 w 220582"/>
                <a:gd name="connsiteY13" fmla="*/ 220040 h 329916"/>
                <a:gd name="connsiteX14" fmla="*/ 189337 w 220582"/>
                <a:gd name="connsiteY14" fmla="*/ 325260 h 329916"/>
                <a:gd name="connsiteX15" fmla="*/ 176129 w 220582"/>
                <a:gd name="connsiteY15" fmla="*/ 327737 h 329916"/>
                <a:gd name="connsiteX16" fmla="*/ 173589 w 220582"/>
                <a:gd name="connsiteY16" fmla="*/ 308813 h 329916"/>
                <a:gd name="connsiteX17" fmla="*/ 154476 w 220582"/>
                <a:gd name="connsiteY17" fmla="*/ 228295 h 329916"/>
                <a:gd name="connsiteX18" fmla="*/ 135108 w 220582"/>
                <a:gd name="connsiteY18" fmla="*/ 217944 h 329916"/>
                <a:gd name="connsiteX19" fmla="*/ 23666 w 220582"/>
                <a:gd name="connsiteY19" fmla="*/ 305257 h 329916"/>
                <a:gd name="connsiteX20" fmla="*/ 18332 w 220582"/>
                <a:gd name="connsiteY20" fmla="*/ 301955 h 329916"/>
                <a:gd name="connsiteX21" fmla="*/ 16046 w 220582"/>
                <a:gd name="connsiteY21" fmla="*/ 239789 h 329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0582" h="329916">
                  <a:moveTo>
                    <a:pt x="15982" y="239725"/>
                  </a:moveTo>
                  <a:cubicBezTo>
                    <a:pt x="12934" y="216865"/>
                    <a:pt x="11093" y="193687"/>
                    <a:pt x="6521" y="171208"/>
                  </a:cubicBezTo>
                  <a:cubicBezTo>
                    <a:pt x="1123" y="144729"/>
                    <a:pt x="-9354" y="118821"/>
                    <a:pt x="18205" y="97992"/>
                  </a:cubicBezTo>
                  <a:cubicBezTo>
                    <a:pt x="22586" y="94627"/>
                    <a:pt x="23539" y="82498"/>
                    <a:pt x="22523" y="74942"/>
                  </a:cubicBezTo>
                  <a:cubicBezTo>
                    <a:pt x="18840" y="47065"/>
                    <a:pt x="17252" y="24649"/>
                    <a:pt x="55289" y="36842"/>
                  </a:cubicBezTo>
                  <a:cubicBezTo>
                    <a:pt x="65639" y="40144"/>
                    <a:pt x="76815" y="29095"/>
                    <a:pt x="83546" y="19061"/>
                  </a:cubicBezTo>
                  <a:cubicBezTo>
                    <a:pt x="90912" y="8012"/>
                    <a:pt x="95040" y="-6656"/>
                    <a:pt x="112121" y="3313"/>
                  </a:cubicBezTo>
                  <a:cubicBezTo>
                    <a:pt x="126282" y="11632"/>
                    <a:pt x="144189" y="16077"/>
                    <a:pt x="142347" y="39636"/>
                  </a:cubicBezTo>
                  <a:cubicBezTo>
                    <a:pt x="141585" y="49415"/>
                    <a:pt x="143236" y="58622"/>
                    <a:pt x="148634" y="66750"/>
                  </a:cubicBezTo>
                  <a:cubicBezTo>
                    <a:pt x="160762" y="85038"/>
                    <a:pt x="156952" y="96024"/>
                    <a:pt x="136378" y="101993"/>
                  </a:cubicBezTo>
                  <a:cubicBezTo>
                    <a:pt x="122789" y="105993"/>
                    <a:pt x="106089" y="113613"/>
                    <a:pt x="115487" y="132410"/>
                  </a:cubicBezTo>
                  <a:cubicBezTo>
                    <a:pt x="125774" y="152857"/>
                    <a:pt x="139934" y="136918"/>
                    <a:pt x="150348" y="129044"/>
                  </a:cubicBezTo>
                  <a:cubicBezTo>
                    <a:pt x="165144" y="117741"/>
                    <a:pt x="179685" y="107644"/>
                    <a:pt x="198735" y="108851"/>
                  </a:cubicBezTo>
                  <a:cubicBezTo>
                    <a:pt x="197402" y="147205"/>
                    <a:pt x="198735" y="184543"/>
                    <a:pt x="216515" y="220040"/>
                  </a:cubicBezTo>
                  <a:cubicBezTo>
                    <a:pt x="229025" y="245186"/>
                    <a:pt x="210610" y="308750"/>
                    <a:pt x="189337" y="325260"/>
                  </a:cubicBezTo>
                  <a:cubicBezTo>
                    <a:pt x="185083" y="328562"/>
                    <a:pt x="179114" y="332435"/>
                    <a:pt x="176129" y="327737"/>
                  </a:cubicBezTo>
                  <a:cubicBezTo>
                    <a:pt x="173081" y="322910"/>
                    <a:pt x="172129" y="314592"/>
                    <a:pt x="173589" y="308813"/>
                  </a:cubicBezTo>
                  <a:cubicBezTo>
                    <a:pt x="181463" y="277825"/>
                    <a:pt x="168065" y="253251"/>
                    <a:pt x="154476" y="228295"/>
                  </a:cubicBezTo>
                  <a:cubicBezTo>
                    <a:pt x="149650" y="219468"/>
                    <a:pt x="141649" y="207784"/>
                    <a:pt x="135108" y="217944"/>
                  </a:cubicBezTo>
                  <a:cubicBezTo>
                    <a:pt x="107168" y="261506"/>
                    <a:pt x="49256" y="259537"/>
                    <a:pt x="23666" y="305257"/>
                  </a:cubicBezTo>
                  <a:cubicBezTo>
                    <a:pt x="21888" y="304178"/>
                    <a:pt x="20110" y="303098"/>
                    <a:pt x="18332" y="301955"/>
                  </a:cubicBezTo>
                  <a:cubicBezTo>
                    <a:pt x="7346" y="281635"/>
                    <a:pt x="5378" y="260998"/>
                    <a:pt x="16046" y="2397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0" name="Полилиния: фигура 529">
              <a:extLst>
                <a:ext uri="{FF2B5EF4-FFF2-40B4-BE49-F238E27FC236}">
                  <a16:creationId xmlns="" xmlns:a16="http://schemas.microsoft.com/office/drawing/2014/main" id="{E74EE346-E054-428A-B636-C7029ACEBD27}"/>
                </a:ext>
              </a:extLst>
            </p:cNvPr>
            <p:cNvSpPr/>
            <p:nvPr/>
          </p:nvSpPr>
          <p:spPr>
            <a:xfrm>
              <a:off x="3421125" y="1321606"/>
              <a:ext cx="250700" cy="214410"/>
            </a:xfrm>
            <a:custGeom>
              <a:avLst/>
              <a:gdLst>
                <a:gd name="connsiteX0" fmla="*/ 175832 w 250700"/>
                <a:gd name="connsiteY0" fmla="*/ 209831 h 214410"/>
                <a:gd name="connsiteX1" fmla="*/ 55944 w 250700"/>
                <a:gd name="connsiteY1" fmla="*/ 144743 h 214410"/>
                <a:gd name="connsiteX2" fmla="*/ 5842 w 250700"/>
                <a:gd name="connsiteY2" fmla="*/ 46254 h 214410"/>
                <a:gd name="connsiteX3" fmla="*/ 10033 w 250700"/>
                <a:gd name="connsiteY3" fmla="*/ 11583 h 214410"/>
                <a:gd name="connsiteX4" fmla="*/ 56388 w 250700"/>
                <a:gd name="connsiteY4" fmla="*/ 6566 h 214410"/>
                <a:gd name="connsiteX5" fmla="*/ 121603 w 250700"/>
                <a:gd name="connsiteY5" fmla="*/ 20155 h 214410"/>
                <a:gd name="connsiteX6" fmla="*/ 245047 w 250700"/>
                <a:gd name="connsiteY6" fmla="*/ 72606 h 214410"/>
                <a:gd name="connsiteX7" fmla="*/ 234760 w 250700"/>
                <a:gd name="connsiteY7" fmla="*/ 105119 h 214410"/>
                <a:gd name="connsiteX8" fmla="*/ 213614 w 250700"/>
                <a:gd name="connsiteY8" fmla="*/ 131090 h 214410"/>
                <a:gd name="connsiteX9" fmla="*/ 175895 w 250700"/>
                <a:gd name="connsiteY9" fmla="*/ 201703 h 214410"/>
                <a:gd name="connsiteX10" fmla="*/ 175895 w 250700"/>
                <a:gd name="connsiteY10" fmla="*/ 209831 h 214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700" h="214410">
                  <a:moveTo>
                    <a:pt x="175832" y="209831"/>
                  </a:moveTo>
                  <a:cubicBezTo>
                    <a:pt x="105918" y="222023"/>
                    <a:pt x="84963" y="212942"/>
                    <a:pt x="55944" y="144743"/>
                  </a:cubicBezTo>
                  <a:cubicBezTo>
                    <a:pt x="41275" y="110326"/>
                    <a:pt x="5271" y="88926"/>
                    <a:pt x="5842" y="46254"/>
                  </a:cubicBezTo>
                  <a:cubicBezTo>
                    <a:pt x="5969" y="34443"/>
                    <a:pt x="-9842" y="19076"/>
                    <a:pt x="10033" y="11583"/>
                  </a:cubicBezTo>
                  <a:cubicBezTo>
                    <a:pt x="24765" y="6058"/>
                    <a:pt x="41021" y="-8356"/>
                    <a:pt x="56388" y="6566"/>
                  </a:cubicBezTo>
                  <a:cubicBezTo>
                    <a:pt x="76708" y="26315"/>
                    <a:pt x="97028" y="20219"/>
                    <a:pt x="121603" y="20155"/>
                  </a:cubicBezTo>
                  <a:cubicBezTo>
                    <a:pt x="166053" y="20155"/>
                    <a:pt x="208471" y="43968"/>
                    <a:pt x="245047" y="72606"/>
                  </a:cubicBezTo>
                  <a:cubicBezTo>
                    <a:pt x="257556" y="82385"/>
                    <a:pt x="247142" y="97372"/>
                    <a:pt x="234760" y="105119"/>
                  </a:cubicBezTo>
                  <a:cubicBezTo>
                    <a:pt x="224854" y="111342"/>
                    <a:pt x="210439" y="118517"/>
                    <a:pt x="213614" y="131090"/>
                  </a:cubicBezTo>
                  <a:cubicBezTo>
                    <a:pt x="223266" y="169762"/>
                    <a:pt x="199454" y="185065"/>
                    <a:pt x="175895" y="201703"/>
                  </a:cubicBezTo>
                  <a:cubicBezTo>
                    <a:pt x="175895" y="204433"/>
                    <a:pt x="175895" y="207100"/>
                    <a:pt x="175895" y="209831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1" name="Полилиния: фигура 530">
              <a:extLst>
                <a:ext uri="{FF2B5EF4-FFF2-40B4-BE49-F238E27FC236}">
                  <a16:creationId xmlns="" xmlns:a16="http://schemas.microsoft.com/office/drawing/2014/main" id="{478B63EC-4B73-4090-86C7-6ED4AE9326E7}"/>
                </a:ext>
              </a:extLst>
            </p:cNvPr>
            <p:cNvSpPr/>
            <p:nvPr/>
          </p:nvSpPr>
          <p:spPr>
            <a:xfrm>
              <a:off x="4014796" y="1961657"/>
              <a:ext cx="116022" cy="257233"/>
            </a:xfrm>
            <a:custGeom>
              <a:avLst/>
              <a:gdLst>
                <a:gd name="connsiteX0" fmla="*/ 115561 w 116022"/>
                <a:gd name="connsiteY0" fmla="*/ 175445 h 257233"/>
                <a:gd name="connsiteX1" fmla="*/ 92129 w 116022"/>
                <a:gd name="connsiteY1" fmla="*/ 182176 h 257233"/>
                <a:gd name="connsiteX2" fmla="*/ 39425 w 116022"/>
                <a:gd name="connsiteY2" fmla="*/ 257233 h 257233"/>
                <a:gd name="connsiteX3" fmla="*/ 24184 w 116022"/>
                <a:gd name="connsiteY3" fmla="*/ 232722 h 257233"/>
                <a:gd name="connsiteX4" fmla="*/ 39425 w 116022"/>
                <a:gd name="connsiteY4" fmla="*/ 208148 h 257233"/>
                <a:gd name="connsiteX5" fmla="*/ 58538 w 116022"/>
                <a:gd name="connsiteY5" fmla="*/ 218117 h 257233"/>
                <a:gd name="connsiteX6" fmla="*/ 58094 w 116022"/>
                <a:gd name="connsiteY6" fmla="*/ 193924 h 257233"/>
                <a:gd name="connsiteX7" fmla="*/ 59935 w 116022"/>
                <a:gd name="connsiteY7" fmla="*/ 133662 h 257233"/>
                <a:gd name="connsiteX8" fmla="*/ 43107 w 116022"/>
                <a:gd name="connsiteY8" fmla="*/ 73654 h 257233"/>
                <a:gd name="connsiteX9" fmla="*/ 4436 w 116022"/>
                <a:gd name="connsiteY9" fmla="*/ 23997 h 257233"/>
                <a:gd name="connsiteX10" fmla="*/ 18850 w 116022"/>
                <a:gd name="connsiteY10" fmla="*/ 57 h 257233"/>
                <a:gd name="connsiteX11" fmla="*/ 96892 w 116022"/>
                <a:gd name="connsiteY11" fmla="*/ 63748 h 257233"/>
                <a:gd name="connsiteX12" fmla="*/ 115561 w 116022"/>
                <a:gd name="connsiteY12" fmla="*/ 175509 h 25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6022" h="257233">
                  <a:moveTo>
                    <a:pt x="115561" y="175445"/>
                  </a:moveTo>
                  <a:cubicBezTo>
                    <a:pt x="106290" y="172524"/>
                    <a:pt x="93082" y="173921"/>
                    <a:pt x="92129" y="182176"/>
                  </a:cubicBezTo>
                  <a:cubicBezTo>
                    <a:pt x="87875" y="218943"/>
                    <a:pt x="57649" y="232849"/>
                    <a:pt x="39425" y="257233"/>
                  </a:cubicBezTo>
                  <a:cubicBezTo>
                    <a:pt x="31360" y="251201"/>
                    <a:pt x="26344" y="243009"/>
                    <a:pt x="24184" y="232722"/>
                  </a:cubicBezTo>
                  <a:cubicBezTo>
                    <a:pt x="22470" y="219705"/>
                    <a:pt x="30788" y="213799"/>
                    <a:pt x="39425" y="208148"/>
                  </a:cubicBezTo>
                  <a:cubicBezTo>
                    <a:pt x="45266" y="212974"/>
                    <a:pt x="50982" y="222372"/>
                    <a:pt x="58538" y="218117"/>
                  </a:cubicBezTo>
                  <a:cubicBezTo>
                    <a:pt x="70285" y="211513"/>
                    <a:pt x="62157" y="201226"/>
                    <a:pt x="58094" y="193924"/>
                  </a:cubicBezTo>
                  <a:cubicBezTo>
                    <a:pt x="46409" y="173032"/>
                    <a:pt x="46600" y="154807"/>
                    <a:pt x="59935" y="133662"/>
                  </a:cubicBezTo>
                  <a:cubicBezTo>
                    <a:pt x="75493" y="108960"/>
                    <a:pt x="58538" y="89148"/>
                    <a:pt x="43107" y="73654"/>
                  </a:cubicBezTo>
                  <a:cubicBezTo>
                    <a:pt x="28121" y="58604"/>
                    <a:pt x="14215" y="43237"/>
                    <a:pt x="4436" y="23997"/>
                  </a:cubicBezTo>
                  <a:cubicBezTo>
                    <a:pt x="-4010" y="7360"/>
                    <a:pt x="-1025" y="-768"/>
                    <a:pt x="18850" y="57"/>
                  </a:cubicBezTo>
                  <a:cubicBezTo>
                    <a:pt x="55045" y="1518"/>
                    <a:pt x="88383" y="24314"/>
                    <a:pt x="96892" y="63748"/>
                  </a:cubicBezTo>
                  <a:cubicBezTo>
                    <a:pt x="104766" y="100451"/>
                    <a:pt x="118736" y="136519"/>
                    <a:pt x="115561" y="1755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2" name="Полилиния: фигура 531">
              <a:extLst>
                <a:ext uri="{FF2B5EF4-FFF2-40B4-BE49-F238E27FC236}">
                  <a16:creationId xmlns="" xmlns:a16="http://schemas.microsoft.com/office/drawing/2014/main" id="{AEEBF7D8-B458-42FA-9742-2297D3D3DBE4}"/>
                </a:ext>
              </a:extLst>
            </p:cNvPr>
            <p:cNvSpPr/>
            <p:nvPr/>
          </p:nvSpPr>
          <p:spPr>
            <a:xfrm>
              <a:off x="3356420" y="1361344"/>
              <a:ext cx="103377" cy="266989"/>
            </a:xfrm>
            <a:custGeom>
              <a:avLst/>
              <a:gdLst>
                <a:gd name="connsiteX0" fmla="*/ 12001 w 103377"/>
                <a:gd name="connsiteY0" fmla="*/ 88304 h 266989"/>
                <a:gd name="connsiteX1" fmla="*/ 825 w 103377"/>
                <a:gd name="connsiteY1" fmla="*/ 36996 h 266989"/>
                <a:gd name="connsiteX2" fmla="*/ 18160 w 103377"/>
                <a:gd name="connsiteY2" fmla="*/ 1372 h 266989"/>
                <a:gd name="connsiteX3" fmla="*/ 48894 w 103377"/>
                <a:gd name="connsiteY3" fmla="*/ 22835 h 266989"/>
                <a:gd name="connsiteX4" fmla="*/ 88201 w 103377"/>
                <a:gd name="connsiteY4" fmla="*/ 194667 h 266989"/>
                <a:gd name="connsiteX5" fmla="*/ 103377 w 103377"/>
                <a:gd name="connsiteY5" fmla="*/ 260136 h 266989"/>
                <a:gd name="connsiteX6" fmla="*/ 87058 w 103377"/>
                <a:gd name="connsiteY6" fmla="*/ 253532 h 266989"/>
                <a:gd name="connsiteX7" fmla="*/ 43306 w 103377"/>
                <a:gd name="connsiteY7" fmla="*/ 214924 h 266989"/>
                <a:gd name="connsiteX8" fmla="*/ 25527 w 103377"/>
                <a:gd name="connsiteY8" fmla="*/ 163362 h 266989"/>
                <a:gd name="connsiteX9" fmla="*/ 11937 w 103377"/>
                <a:gd name="connsiteY9" fmla="*/ 88177 h 266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77" h="266989">
                  <a:moveTo>
                    <a:pt x="12001" y="88304"/>
                  </a:moveTo>
                  <a:cubicBezTo>
                    <a:pt x="8254" y="71223"/>
                    <a:pt x="3809" y="54268"/>
                    <a:pt x="825" y="36996"/>
                  </a:cubicBezTo>
                  <a:cubicBezTo>
                    <a:pt x="-1906" y="20867"/>
                    <a:pt x="1714" y="6452"/>
                    <a:pt x="18160" y="1372"/>
                  </a:cubicBezTo>
                  <a:cubicBezTo>
                    <a:pt x="35242" y="-3962"/>
                    <a:pt x="44005" y="6897"/>
                    <a:pt x="48894" y="22835"/>
                  </a:cubicBezTo>
                  <a:cubicBezTo>
                    <a:pt x="66103" y="79033"/>
                    <a:pt x="76961" y="136945"/>
                    <a:pt x="88201" y="194667"/>
                  </a:cubicBezTo>
                  <a:cubicBezTo>
                    <a:pt x="93281" y="216511"/>
                    <a:pt x="98361" y="238355"/>
                    <a:pt x="103377" y="260136"/>
                  </a:cubicBezTo>
                  <a:cubicBezTo>
                    <a:pt x="91947" y="275186"/>
                    <a:pt x="89280" y="261977"/>
                    <a:pt x="87058" y="253532"/>
                  </a:cubicBezTo>
                  <a:cubicBezTo>
                    <a:pt x="80771" y="229338"/>
                    <a:pt x="64833" y="219940"/>
                    <a:pt x="43306" y="214924"/>
                  </a:cubicBezTo>
                  <a:cubicBezTo>
                    <a:pt x="13588" y="208066"/>
                    <a:pt x="7111" y="187301"/>
                    <a:pt x="25527" y="163362"/>
                  </a:cubicBezTo>
                  <a:cubicBezTo>
                    <a:pt x="48215" y="134024"/>
                    <a:pt x="43687" y="108961"/>
                    <a:pt x="11937" y="88177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3" name="Полилиния: фигура 532">
              <a:extLst>
                <a:ext uri="{FF2B5EF4-FFF2-40B4-BE49-F238E27FC236}">
                  <a16:creationId xmlns="" xmlns:a16="http://schemas.microsoft.com/office/drawing/2014/main" id="{027F30E6-4F98-4656-BFDC-E1560A2E6990}"/>
                </a:ext>
              </a:extLst>
            </p:cNvPr>
            <p:cNvSpPr/>
            <p:nvPr/>
          </p:nvSpPr>
          <p:spPr>
            <a:xfrm>
              <a:off x="4135670" y="2184575"/>
              <a:ext cx="129248" cy="157125"/>
            </a:xfrm>
            <a:custGeom>
              <a:avLst/>
              <a:gdLst>
                <a:gd name="connsiteX0" fmla="*/ 124227 w 129248"/>
                <a:gd name="connsiteY0" fmla="*/ 157126 h 157125"/>
                <a:gd name="connsiteX1" fmla="*/ 57869 w 129248"/>
                <a:gd name="connsiteY1" fmla="*/ 86577 h 157125"/>
                <a:gd name="connsiteX2" fmla="*/ 19325 w 129248"/>
                <a:gd name="connsiteY2" fmla="*/ 44476 h 157125"/>
                <a:gd name="connsiteX3" fmla="*/ 2307 w 129248"/>
                <a:gd name="connsiteY3" fmla="*/ 1613 h 157125"/>
                <a:gd name="connsiteX4" fmla="*/ 71585 w 129248"/>
                <a:gd name="connsiteY4" fmla="*/ 53366 h 157125"/>
                <a:gd name="connsiteX5" fmla="*/ 108479 w 129248"/>
                <a:gd name="connsiteY5" fmla="*/ 71845 h 157125"/>
                <a:gd name="connsiteX6" fmla="*/ 128989 w 129248"/>
                <a:gd name="connsiteY6" fmla="*/ 88355 h 157125"/>
                <a:gd name="connsiteX7" fmla="*/ 124227 w 129248"/>
                <a:gd name="connsiteY7" fmla="*/ 157062 h 1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248" h="157125">
                  <a:moveTo>
                    <a:pt x="124227" y="157126"/>
                  </a:moveTo>
                  <a:cubicBezTo>
                    <a:pt x="93747" y="142775"/>
                    <a:pt x="67521" y="124931"/>
                    <a:pt x="57869" y="86577"/>
                  </a:cubicBezTo>
                  <a:cubicBezTo>
                    <a:pt x="52853" y="66701"/>
                    <a:pt x="36089" y="54001"/>
                    <a:pt x="19325" y="44476"/>
                  </a:cubicBezTo>
                  <a:cubicBezTo>
                    <a:pt x="2116" y="34697"/>
                    <a:pt x="-3726" y="21299"/>
                    <a:pt x="2307" y="1613"/>
                  </a:cubicBezTo>
                  <a:cubicBezTo>
                    <a:pt x="40724" y="-4863"/>
                    <a:pt x="66505" y="7328"/>
                    <a:pt x="71585" y="53366"/>
                  </a:cubicBezTo>
                  <a:cubicBezTo>
                    <a:pt x="74379" y="78512"/>
                    <a:pt x="87016" y="85878"/>
                    <a:pt x="108479" y="71845"/>
                  </a:cubicBezTo>
                  <a:cubicBezTo>
                    <a:pt x="126957" y="59780"/>
                    <a:pt x="130323" y="70956"/>
                    <a:pt x="128989" y="88355"/>
                  </a:cubicBezTo>
                  <a:cubicBezTo>
                    <a:pt x="127275" y="111278"/>
                    <a:pt x="125751" y="134139"/>
                    <a:pt x="124227" y="1570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4" name="Полилиния: фигура 533">
              <a:extLst>
                <a:ext uri="{FF2B5EF4-FFF2-40B4-BE49-F238E27FC236}">
                  <a16:creationId xmlns="" xmlns:a16="http://schemas.microsoft.com/office/drawing/2014/main" id="{63BA952B-DD20-480D-B090-68AB90E31756}"/>
                </a:ext>
              </a:extLst>
            </p:cNvPr>
            <p:cNvSpPr/>
            <p:nvPr/>
          </p:nvSpPr>
          <p:spPr>
            <a:xfrm>
              <a:off x="2462042" y="1993941"/>
              <a:ext cx="205655" cy="298483"/>
            </a:xfrm>
            <a:custGeom>
              <a:avLst/>
              <a:gdLst>
                <a:gd name="connsiteX0" fmla="*/ 205656 w 205655"/>
                <a:gd name="connsiteY0" fmla="*/ 298483 h 298483"/>
                <a:gd name="connsiteX1" fmla="*/ 144696 w 205655"/>
                <a:gd name="connsiteY1" fmla="*/ 233014 h 298483"/>
                <a:gd name="connsiteX2" fmla="*/ 72179 w 205655"/>
                <a:gd name="connsiteY2" fmla="*/ 113189 h 298483"/>
                <a:gd name="connsiteX3" fmla="*/ 47414 w 205655"/>
                <a:gd name="connsiteY3" fmla="*/ 101950 h 298483"/>
                <a:gd name="connsiteX4" fmla="*/ 424 w 205655"/>
                <a:gd name="connsiteY4" fmla="*/ 58135 h 298483"/>
                <a:gd name="connsiteX5" fmla="*/ 38841 w 205655"/>
                <a:gd name="connsiteY5" fmla="*/ 18701 h 298483"/>
                <a:gd name="connsiteX6" fmla="*/ 58653 w 205655"/>
                <a:gd name="connsiteY6" fmla="*/ 32 h 298483"/>
                <a:gd name="connsiteX7" fmla="*/ 68432 w 205655"/>
                <a:gd name="connsiteY7" fmla="*/ 3842 h 298483"/>
                <a:gd name="connsiteX8" fmla="*/ 68432 w 205655"/>
                <a:gd name="connsiteY8" fmla="*/ 3842 h 298483"/>
                <a:gd name="connsiteX9" fmla="*/ 130027 w 205655"/>
                <a:gd name="connsiteY9" fmla="*/ 151734 h 298483"/>
                <a:gd name="connsiteX10" fmla="*/ 174604 w 205655"/>
                <a:gd name="connsiteY10" fmla="*/ 226029 h 298483"/>
                <a:gd name="connsiteX11" fmla="*/ 205656 w 205655"/>
                <a:gd name="connsiteY11" fmla="*/ 298483 h 298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655" h="298483">
                  <a:moveTo>
                    <a:pt x="205656" y="298483"/>
                  </a:moveTo>
                  <a:cubicBezTo>
                    <a:pt x="185336" y="276639"/>
                    <a:pt x="165016" y="254859"/>
                    <a:pt x="144696" y="233014"/>
                  </a:cubicBezTo>
                  <a:cubicBezTo>
                    <a:pt x="126789" y="188755"/>
                    <a:pt x="90213" y="157576"/>
                    <a:pt x="72179" y="113189"/>
                  </a:cubicBezTo>
                  <a:cubicBezTo>
                    <a:pt x="68369" y="103855"/>
                    <a:pt x="57256" y="101823"/>
                    <a:pt x="47414" y="101950"/>
                  </a:cubicBezTo>
                  <a:cubicBezTo>
                    <a:pt x="19664" y="102267"/>
                    <a:pt x="4107" y="88297"/>
                    <a:pt x="424" y="58135"/>
                  </a:cubicBezTo>
                  <a:cubicBezTo>
                    <a:pt x="-3577" y="25368"/>
                    <a:pt x="21633" y="26829"/>
                    <a:pt x="38841" y="18701"/>
                  </a:cubicBezTo>
                  <a:cubicBezTo>
                    <a:pt x="46207" y="13367"/>
                    <a:pt x="49255" y="2826"/>
                    <a:pt x="58653" y="32"/>
                  </a:cubicBezTo>
                  <a:cubicBezTo>
                    <a:pt x="62463" y="-222"/>
                    <a:pt x="65702" y="1048"/>
                    <a:pt x="68432" y="3842"/>
                  </a:cubicBezTo>
                  <a:lnTo>
                    <a:pt x="68432" y="3842"/>
                  </a:lnTo>
                  <a:cubicBezTo>
                    <a:pt x="56875" y="68358"/>
                    <a:pt x="93070" y="112110"/>
                    <a:pt x="130027" y="151734"/>
                  </a:cubicBezTo>
                  <a:cubicBezTo>
                    <a:pt x="150855" y="174086"/>
                    <a:pt x="171620" y="189136"/>
                    <a:pt x="174604" y="226029"/>
                  </a:cubicBezTo>
                  <a:cubicBezTo>
                    <a:pt x="176573" y="250350"/>
                    <a:pt x="200322" y="271368"/>
                    <a:pt x="205656" y="298483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5" name="Полилиния: фигура 534">
              <a:extLst>
                <a:ext uri="{FF2B5EF4-FFF2-40B4-BE49-F238E27FC236}">
                  <a16:creationId xmlns="" xmlns:a16="http://schemas.microsoft.com/office/drawing/2014/main" id="{3987CD25-23F8-43FF-A13E-E1E60B83E8C9}"/>
                </a:ext>
              </a:extLst>
            </p:cNvPr>
            <p:cNvSpPr/>
            <p:nvPr/>
          </p:nvSpPr>
          <p:spPr>
            <a:xfrm>
              <a:off x="4363510" y="2206043"/>
              <a:ext cx="71626" cy="127528"/>
            </a:xfrm>
            <a:custGeom>
              <a:avLst/>
              <a:gdLst>
                <a:gd name="connsiteX0" fmla="*/ 71584 w 71626"/>
                <a:gd name="connsiteY0" fmla="*/ 70252 h 127528"/>
                <a:gd name="connsiteX1" fmla="*/ 71584 w 71626"/>
                <a:gd name="connsiteY1" fmla="*/ 127529 h 127528"/>
                <a:gd name="connsiteX2" fmla="*/ 49549 w 71626"/>
                <a:gd name="connsiteY2" fmla="*/ 112098 h 127528"/>
                <a:gd name="connsiteX3" fmla="*/ 3385 w 71626"/>
                <a:gd name="connsiteY3" fmla="*/ 97049 h 127528"/>
                <a:gd name="connsiteX4" fmla="*/ 210 w 71626"/>
                <a:gd name="connsiteY4" fmla="*/ 17292 h 127528"/>
                <a:gd name="connsiteX5" fmla="*/ 21419 w 71626"/>
                <a:gd name="connsiteY5" fmla="*/ 6688 h 127528"/>
                <a:gd name="connsiteX6" fmla="*/ 71584 w 71626"/>
                <a:gd name="connsiteY6" fmla="*/ 70188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626" h="127528">
                  <a:moveTo>
                    <a:pt x="71584" y="70252"/>
                  </a:moveTo>
                  <a:cubicBezTo>
                    <a:pt x="52788" y="89302"/>
                    <a:pt x="72663" y="108479"/>
                    <a:pt x="71584" y="127529"/>
                  </a:cubicBezTo>
                  <a:cubicBezTo>
                    <a:pt x="64218" y="122449"/>
                    <a:pt x="56598" y="117686"/>
                    <a:pt x="49549" y="112098"/>
                  </a:cubicBezTo>
                  <a:cubicBezTo>
                    <a:pt x="35262" y="100795"/>
                    <a:pt x="7322" y="120798"/>
                    <a:pt x="3385" y="97049"/>
                  </a:cubicBezTo>
                  <a:cubicBezTo>
                    <a:pt x="-870" y="71585"/>
                    <a:pt x="3448" y="44090"/>
                    <a:pt x="210" y="17292"/>
                  </a:cubicBezTo>
                  <a:cubicBezTo>
                    <a:pt x="-1822" y="401"/>
                    <a:pt x="11322" y="-6012"/>
                    <a:pt x="21419" y="6688"/>
                  </a:cubicBezTo>
                  <a:cubicBezTo>
                    <a:pt x="38183" y="27770"/>
                    <a:pt x="66504" y="38628"/>
                    <a:pt x="71584" y="701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6" name="Полилиния: фигура 535">
              <a:extLst>
                <a:ext uri="{FF2B5EF4-FFF2-40B4-BE49-F238E27FC236}">
                  <a16:creationId xmlns="" xmlns:a16="http://schemas.microsoft.com/office/drawing/2014/main" id="{7470E3A3-13ED-46F2-8F4B-E0AD95683CE6}"/>
                </a:ext>
              </a:extLst>
            </p:cNvPr>
            <p:cNvSpPr/>
            <p:nvPr/>
          </p:nvSpPr>
          <p:spPr>
            <a:xfrm>
              <a:off x="4297997" y="2374403"/>
              <a:ext cx="143769" cy="65265"/>
            </a:xfrm>
            <a:custGeom>
              <a:avLst/>
              <a:gdLst>
                <a:gd name="connsiteX0" fmla="*/ 137160 w 143769"/>
                <a:gd name="connsiteY0" fmla="*/ 32766 h 65265"/>
                <a:gd name="connsiteX1" fmla="*/ 131128 w 143769"/>
                <a:gd name="connsiteY1" fmla="*/ 55372 h 65265"/>
                <a:gd name="connsiteX2" fmla="*/ 85979 w 143769"/>
                <a:gd name="connsiteY2" fmla="*/ 62548 h 65265"/>
                <a:gd name="connsiteX3" fmla="*/ 0 w 143769"/>
                <a:gd name="connsiteY3" fmla="*/ 0 h 65265"/>
                <a:gd name="connsiteX4" fmla="*/ 111570 w 143769"/>
                <a:gd name="connsiteY4" fmla="*/ 39878 h 65265"/>
                <a:gd name="connsiteX5" fmla="*/ 137160 w 143769"/>
                <a:gd name="connsiteY5" fmla="*/ 32766 h 65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769" h="65265">
                  <a:moveTo>
                    <a:pt x="137160" y="32766"/>
                  </a:moveTo>
                  <a:cubicBezTo>
                    <a:pt x="148654" y="44514"/>
                    <a:pt x="144209" y="52324"/>
                    <a:pt x="131128" y="55372"/>
                  </a:cubicBezTo>
                  <a:cubicBezTo>
                    <a:pt x="116268" y="58865"/>
                    <a:pt x="101029" y="60135"/>
                    <a:pt x="85979" y="62548"/>
                  </a:cubicBezTo>
                  <a:cubicBezTo>
                    <a:pt x="29909" y="71692"/>
                    <a:pt x="13018" y="59436"/>
                    <a:pt x="0" y="0"/>
                  </a:cubicBezTo>
                  <a:cubicBezTo>
                    <a:pt x="37973" y="10541"/>
                    <a:pt x="80645" y="4635"/>
                    <a:pt x="111570" y="39878"/>
                  </a:cubicBezTo>
                  <a:cubicBezTo>
                    <a:pt x="119824" y="49276"/>
                    <a:pt x="130239" y="42228"/>
                    <a:pt x="137160" y="327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7" name="Полилиния: фигура 536">
              <a:extLst>
                <a:ext uri="{FF2B5EF4-FFF2-40B4-BE49-F238E27FC236}">
                  <a16:creationId xmlns="" xmlns:a16="http://schemas.microsoft.com/office/drawing/2014/main" id="{EE619E7E-2FF3-42DF-A760-954F9F2B25C2}"/>
                </a:ext>
              </a:extLst>
            </p:cNvPr>
            <p:cNvSpPr/>
            <p:nvPr/>
          </p:nvSpPr>
          <p:spPr>
            <a:xfrm>
              <a:off x="3934777" y="2100463"/>
              <a:ext cx="119379" cy="93917"/>
            </a:xfrm>
            <a:custGeom>
              <a:avLst/>
              <a:gdLst>
                <a:gd name="connsiteX0" fmla="*/ 119380 w 119379"/>
                <a:gd name="connsiteY0" fmla="*/ 69342 h 93917"/>
                <a:gd name="connsiteX1" fmla="*/ 104140 w 119379"/>
                <a:gd name="connsiteY1" fmla="*/ 93917 h 93917"/>
                <a:gd name="connsiteX2" fmla="*/ 0 w 119379"/>
                <a:gd name="connsiteY2" fmla="*/ 12383 h 93917"/>
                <a:gd name="connsiteX3" fmla="*/ 8064 w 119379"/>
                <a:gd name="connsiteY3" fmla="*/ 0 h 93917"/>
                <a:gd name="connsiteX4" fmla="*/ 119316 w 119379"/>
                <a:gd name="connsiteY4" fmla="*/ 69342 h 9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79" h="93917">
                  <a:moveTo>
                    <a:pt x="119380" y="69342"/>
                  </a:moveTo>
                  <a:cubicBezTo>
                    <a:pt x="117221" y="79629"/>
                    <a:pt x="112141" y="87821"/>
                    <a:pt x="104140" y="93917"/>
                  </a:cubicBezTo>
                  <a:cubicBezTo>
                    <a:pt x="69405" y="66739"/>
                    <a:pt x="34734" y="39561"/>
                    <a:pt x="0" y="12383"/>
                  </a:cubicBezTo>
                  <a:cubicBezTo>
                    <a:pt x="2667" y="8255"/>
                    <a:pt x="5397" y="4127"/>
                    <a:pt x="8064" y="0"/>
                  </a:cubicBezTo>
                  <a:cubicBezTo>
                    <a:pt x="49657" y="13907"/>
                    <a:pt x="80454" y="49848"/>
                    <a:pt x="119316" y="69342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8" name="Полилиния: фигура 537">
              <a:extLst>
                <a:ext uri="{FF2B5EF4-FFF2-40B4-BE49-F238E27FC236}">
                  <a16:creationId xmlns="" xmlns:a16="http://schemas.microsoft.com/office/drawing/2014/main" id="{101765D2-A31D-4C0E-ADAD-56EE29D8BB52}"/>
                </a:ext>
              </a:extLst>
            </p:cNvPr>
            <p:cNvSpPr/>
            <p:nvPr/>
          </p:nvSpPr>
          <p:spPr>
            <a:xfrm>
              <a:off x="4096727" y="1683081"/>
              <a:ext cx="79704" cy="54034"/>
            </a:xfrm>
            <a:custGeom>
              <a:avLst/>
              <a:gdLst>
                <a:gd name="connsiteX0" fmla="*/ 19914 w 79704"/>
                <a:gd name="connsiteY0" fmla="*/ 2216 h 54034"/>
                <a:gd name="connsiteX1" fmla="*/ 74143 w 79704"/>
                <a:gd name="connsiteY1" fmla="*/ 21838 h 54034"/>
                <a:gd name="connsiteX2" fmla="*/ 75540 w 79704"/>
                <a:gd name="connsiteY2" fmla="*/ 47619 h 54034"/>
                <a:gd name="connsiteX3" fmla="*/ 51537 w 79704"/>
                <a:gd name="connsiteY3" fmla="*/ 50032 h 54034"/>
                <a:gd name="connsiteX4" fmla="*/ 22391 w 79704"/>
                <a:gd name="connsiteY4" fmla="*/ 32569 h 54034"/>
                <a:gd name="connsiteX5" fmla="*/ 229 w 79704"/>
                <a:gd name="connsiteY5" fmla="*/ 11551 h 54034"/>
                <a:gd name="connsiteX6" fmla="*/ 19851 w 79704"/>
                <a:gd name="connsiteY6" fmla="*/ 2216 h 54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704" h="54034">
                  <a:moveTo>
                    <a:pt x="19914" y="2216"/>
                  </a:moveTo>
                  <a:cubicBezTo>
                    <a:pt x="46267" y="311"/>
                    <a:pt x="62904" y="4058"/>
                    <a:pt x="74143" y="21838"/>
                  </a:cubicBezTo>
                  <a:cubicBezTo>
                    <a:pt x="79350" y="30093"/>
                    <a:pt x="82843" y="39046"/>
                    <a:pt x="75540" y="47619"/>
                  </a:cubicBezTo>
                  <a:cubicBezTo>
                    <a:pt x="68619" y="55684"/>
                    <a:pt x="59856" y="55747"/>
                    <a:pt x="51537" y="50032"/>
                  </a:cubicBezTo>
                  <a:cubicBezTo>
                    <a:pt x="42139" y="43555"/>
                    <a:pt x="34710" y="33522"/>
                    <a:pt x="22391" y="32569"/>
                  </a:cubicBezTo>
                  <a:cubicBezTo>
                    <a:pt x="10008" y="31617"/>
                    <a:pt x="-1803" y="27108"/>
                    <a:pt x="229" y="11551"/>
                  </a:cubicBezTo>
                  <a:cubicBezTo>
                    <a:pt x="2706" y="-7245"/>
                    <a:pt x="17692" y="2661"/>
                    <a:pt x="19851" y="22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39" name="Полилиния: фигура 538">
              <a:extLst>
                <a:ext uri="{FF2B5EF4-FFF2-40B4-BE49-F238E27FC236}">
                  <a16:creationId xmlns="" xmlns:a16="http://schemas.microsoft.com/office/drawing/2014/main" id="{2B804C22-61FD-4ED8-BC37-DA05573EE0B3}"/>
                </a:ext>
              </a:extLst>
            </p:cNvPr>
            <p:cNvSpPr/>
            <p:nvPr/>
          </p:nvSpPr>
          <p:spPr>
            <a:xfrm>
              <a:off x="4090580" y="1774854"/>
              <a:ext cx="30313" cy="72142"/>
            </a:xfrm>
            <a:custGeom>
              <a:avLst/>
              <a:gdLst>
                <a:gd name="connsiteX0" fmla="*/ 28093 w 30313"/>
                <a:gd name="connsiteY0" fmla="*/ 39794 h 72142"/>
                <a:gd name="connsiteX1" fmla="*/ 19584 w 30313"/>
                <a:gd name="connsiteY1" fmla="*/ 72115 h 72142"/>
                <a:gd name="connsiteX2" fmla="*/ 788 w 30313"/>
                <a:gd name="connsiteY2" fmla="*/ 29570 h 72142"/>
                <a:gd name="connsiteX3" fmla="*/ 15584 w 30313"/>
                <a:gd name="connsiteY3" fmla="*/ 297 h 72142"/>
                <a:gd name="connsiteX4" fmla="*/ 28093 w 30313"/>
                <a:gd name="connsiteY4" fmla="*/ 39794 h 72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13" h="72142">
                  <a:moveTo>
                    <a:pt x="28093" y="39794"/>
                  </a:moveTo>
                  <a:cubicBezTo>
                    <a:pt x="24156" y="51414"/>
                    <a:pt x="40094" y="73005"/>
                    <a:pt x="19584" y="72115"/>
                  </a:cubicBezTo>
                  <a:cubicBezTo>
                    <a:pt x="-672" y="71227"/>
                    <a:pt x="2439" y="46207"/>
                    <a:pt x="788" y="29570"/>
                  </a:cubicBezTo>
                  <a:cubicBezTo>
                    <a:pt x="-482" y="16680"/>
                    <a:pt x="-2514" y="-2624"/>
                    <a:pt x="15584" y="297"/>
                  </a:cubicBezTo>
                  <a:cubicBezTo>
                    <a:pt x="38062" y="3916"/>
                    <a:pt x="24347" y="26459"/>
                    <a:pt x="28093" y="39794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0" name="Полилиния: фигура 539">
              <a:extLst>
                <a:ext uri="{FF2B5EF4-FFF2-40B4-BE49-F238E27FC236}">
                  <a16:creationId xmlns="" xmlns:a16="http://schemas.microsoft.com/office/drawing/2014/main" id="{512074A8-8494-4D17-BD48-1EE419288A13}"/>
                </a:ext>
              </a:extLst>
            </p:cNvPr>
            <p:cNvSpPr/>
            <p:nvPr/>
          </p:nvSpPr>
          <p:spPr>
            <a:xfrm>
              <a:off x="3753506" y="2948599"/>
              <a:ext cx="845269" cy="1186951"/>
            </a:xfrm>
            <a:custGeom>
              <a:avLst/>
              <a:gdLst>
                <a:gd name="connsiteX0" fmla="*/ 834178 w 845269"/>
                <a:gd name="connsiteY0" fmla="*/ 1029822 h 1186951"/>
                <a:gd name="connsiteX1" fmla="*/ 659109 w 845269"/>
                <a:gd name="connsiteY1" fmla="*/ 1092433 h 1186951"/>
                <a:gd name="connsiteX2" fmla="*/ 621009 w 845269"/>
                <a:gd name="connsiteY2" fmla="*/ 1103355 h 1186951"/>
                <a:gd name="connsiteX3" fmla="*/ 536427 w 845269"/>
                <a:gd name="connsiteY3" fmla="*/ 1093957 h 1186951"/>
                <a:gd name="connsiteX4" fmla="*/ 515853 w 845269"/>
                <a:gd name="connsiteY4" fmla="*/ 1107610 h 1186951"/>
                <a:gd name="connsiteX5" fmla="*/ 497755 w 845269"/>
                <a:gd name="connsiteY5" fmla="*/ 1127041 h 1186951"/>
                <a:gd name="connsiteX6" fmla="*/ 463592 w 845269"/>
                <a:gd name="connsiteY6" fmla="*/ 1165649 h 1186951"/>
                <a:gd name="connsiteX7" fmla="*/ 445812 w 845269"/>
                <a:gd name="connsiteY7" fmla="*/ 1184128 h 1186951"/>
                <a:gd name="connsiteX8" fmla="*/ 345609 w 845269"/>
                <a:gd name="connsiteY8" fmla="*/ 1122786 h 1186951"/>
                <a:gd name="connsiteX9" fmla="*/ 305985 w 845269"/>
                <a:gd name="connsiteY9" fmla="*/ 1061509 h 1186951"/>
                <a:gd name="connsiteX10" fmla="*/ 252201 w 845269"/>
                <a:gd name="connsiteY10" fmla="*/ 1000294 h 1186951"/>
                <a:gd name="connsiteX11" fmla="*/ 245343 w 845269"/>
                <a:gd name="connsiteY11" fmla="*/ 984292 h 1186951"/>
                <a:gd name="connsiteX12" fmla="*/ 278998 w 845269"/>
                <a:gd name="connsiteY12" fmla="*/ 952542 h 1186951"/>
                <a:gd name="connsiteX13" fmla="*/ 329226 w 845269"/>
                <a:gd name="connsiteY13" fmla="*/ 939715 h 1186951"/>
                <a:gd name="connsiteX14" fmla="*/ 484166 w 845269"/>
                <a:gd name="connsiteY14" fmla="*/ 840972 h 1186951"/>
                <a:gd name="connsiteX15" fmla="*/ 482007 w 845269"/>
                <a:gd name="connsiteY15" fmla="*/ 802110 h 1186951"/>
                <a:gd name="connsiteX16" fmla="*/ 403013 w 845269"/>
                <a:gd name="connsiteY16" fmla="*/ 739753 h 1186951"/>
                <a:gd name="connsiteX17" fmla="*/ 346562 w 845269"/>
                <a:gd name="connsiteY17" fmla="*/ 709272 h 1186951"/>
                <a:gd name="connsiteX18" fmla="*/ 276394 w 845269"/>
                <a:gd name="connsiteY18" fmla="*/ 646725 h 1186951"/>
                <a:gd name="connsiteX19" fmla="*/ 191177 w 845269"/>
                <a:gd name="connsiteY19" fmla="*/ 602719 h 1186951"/>
                <a:gd name="connsiteX20" fmla="*/ 170095 w 845269"/>
                <a:gd name="connsiteY20" fmla="*/ 634215 h 1186951"/>
                <a:gd name="connsiteX21" fmla="*/ 141774 w 845269"/>
                <a:gd name="connsiteY21" fmla="*/ 634977 h 1186951"/>
                <a:gd name="connsiteX22" fmla="*/ 113771 w 845269"/>
                <a:gd name="connsiteY22" fmla="*/ 624182 h 1186951"/>
                <a:gd name="connsiteX23" fmla="*/ 19029 w 845269"/>
                <a:gd name="connsiteY23" fmla="*/ 587733 h 1186951"/>
                <a:gd name="connsiteX24" fmla="*/ 14838 w 845269"/>
                <a:gd name="connsiteY24" fmla="*/ 545950 h 1186951"/>
                <a:gd name="connsiteX25" fmla="*/ 49445 w 845269"/>
                <a:gd name="connsiteY25" fmla="*/ 463209 h 1186951"/>
                <a:gd name="connsiteX26" fmla="*/ 60050 w 845269"/>
                <a:gd name="connsiteY26" fmla="*/ 307760 h 1186951"/>
                <a:gd name="connsiteX27" fmla="*/ 64685 w 845269"/>
                <a:gd name="connsiteY27" fmla="*/ 170409 h 1186951"/>
                <a:gd name="connsiteX28" fmla="*/ 49509 w 845269"/>
                <a:gd name="connsiteY28" fmla="*/ 129451 h 1186951"/>
                <a:gd name="connsiteX29" fmla="*/ 87545 w 845269"/>
                <a:gd name="connsiteY29" fmla="*/ 88620 h 1186951"/>
                <a:gd name="connsiteX30" fmla="*/ 95165 w 845269"/>
                <a:gd name="connsiteY30" fmla="*/ 96812 h 1186951"/>
                <a:gd name="connsiteX31" fmla="*/ 174794 w 845269"/>
                <a:gd name="connsiteY31" fmla="*/ 110274 h 1186951"/>
                <a:gd name="connsiteX32" fmla="*/ 264075 w 845269"/>
                <a:gd name="connsiteY32" fmla="*/ 54775 h 1186951"/>
                <a:gd name="connsiteX33" fmla="*/ 404156 w 845269"/>
                <a:gd name="connsiteY33" fmla="*/ 23088 h 1186951"/>
                <a:gd name="connsiteX34" fmla="*/ 426635 w 845269"/>
                <a:gd name="connsiteY34" fmla="*/ 12484 h 1186951"/>
                <a:gd name="connsiteX35" fmla="*/ 485944 w 845269"/>
                <a:gd name="connsiteY35" fmla="*/ 18389 h 1186951"/>
                <a:gd name="connsiteX36" fmla="*/ 591989 w 845269"/>
                <a:gd name="connsiteY36" fmla="*/ 102273 h 1186951"/>
                <a:gd name="connsiteX37" fmla="*/ 621771 w 845269"/>
                <a:gd name="connsiteY37" fmla="*/ 131039 h 1186951"/>
                <a:gd name="connsiteX38" fmla="*/ 729340 w 845269"/>
                <a:gd name="connsiteY38" fmla="*/ 306681 h 1186951"/>
                <a:gd name="connsiteX39" fmla="*/ 738293 w 845269"/>
                <a:gd name="connsiteY39" fmla="*/ 397803 h 1186951"/>
                <a:gd name="connsiteX40" fmla="*/ 735880 w 845269"/>
                <a:gd name="connsiteY40" fmla="*/ 498388 h 1186951"/>
                <a:gd name="connsiteX41" fmla="*/ 754105 w 845269"/>
                <a:gd name="connsiteY41" fmla="*/ 602973 h 1186951"/>
                <a:gd name="connsiteX42" fmla="*/ 744135 w 845269"/>
                <a:gd name="connsiteY42" fmla="*/ 627357 h 1186951"/>
                <a:gd name="connsiteX43" fmla="*/ 733404 w 845269"/>
                <a:gd name="connsiteY43" fmla="*/ 651932 h 1186951"/>
                <a:gd name="connsiteX44" fmla="*/ 777981 w 845269"/>
                <a:gd name="connsiteY44" fmla="*/ 846306 h 1186951"/>
                <a:gd name="connsiteX45" fmla="*/ 841544 w 845269"/>
                <a:gd name="connsiteY45" fmla="*/ 1003088 h 1186951"/>
                <a:gd name="connsiteX46" fmla="*/ 834242 w 845269"/>
                <a:gd name="connsiteY46" fmla="*/ 1029886 h 118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45269" h="1186951">
                  <a:moveTo>
                    <a:pt x="834178" y="1029822"/>
                  </a:moveTo>
                  <a:cubicBezTo>
                    <a:pt x="771060" y="1035220"/>
                    <a:pt x="713592" y="1059858"/>
                    <a:pt x="659109" y="1092433"/>
                  </a:cubicBezTo>
                  <a:cubicBezTo>
                    <a:pt x="646409" y="1099990"/>
                    <a:pt x="635677" y="1107356"/>
                    <a:pt x="621009" y="1103355"/>
                  </a:cubicBezTo>
                  <a:cubicBezTo>
                    <a:pt x="593831" y="1091163"/>
                    <a:pt x="563859" y="1110849"/>
                    <a:pt x="536427" y="1093957"/>
                  </a:cubicBezTo>
                  <a:cubicBezTo>
                    <a:pt x="528489" y="1089068"/>
                    <a:pt x="520107" y="1098593"/>
                    <a:pt x="515853" y="1107610"/>
                  </a:cubicBezTo>
                  <a:cubicBezTo>
                    <a:pt x="511789" y="1116373"/>
                    <a:pt x="506582" y="1125835"/>
                    <a:pt x="497755" y="1127041"/>
                  </a:cubicBezTo>
                  <a:cubicBezTo>
                    <a:pt x="475721" y="1130026"/>
                    <a:pt x="462259" y="1138280"/>
                    <a:pt x="463592" y="1165649"/>
                  </a:cubicBezTo>
                  <a:cubicBezTo>
                    <a:pt x="463973" y="1173650"/>
                    <a:pt x="455528" y="1181016"/>
                    <a:pt x="445812" y="1184128"/>
                  </a:cubicBezTo>
                  <a:cubicBezTo>
                    <a:pt x="406506" y="1196764"/>
                    <a:pt x="354944" y="1165332"/>
                    <a:pt x="345609" y="1122786"/>
                  </a:cubicBezTo>
                  <a:cubicBezTo>
                    <a:pt x="339894" y="1097005"/>
                    <a:pt x="329099" y="1075796"/>
                    <a:pt x="305985" y="1061509"/>
                  </a:cubicBezTo>
                  <a:cubicBezTo>
                    <a:pt x="282935" y="1047285"/>
                    <a:pt x="265599" y="1025314"/>
                    <a:pt x="252201" y="1000294"/>
                  </a:cubicBezTo>
                  <a:cubicBezTo>
                    <a:pt x="249597" y="995087"/>
                    <a:pt x="246676" y="990071"/>
                    <a:pt x="245343" y="984292"/>
                  </a:cubicBezTo>
                  <a:cubicBezTo>
                    <a:pt x="245089" y="959654"/>
                    <a:pt x="257725" y="948923"/>
                    <a:pt x="278998" y="952542"/>
                  </a:cubicBezTo>
                  <a:cubicBezTo>
                    <a:pt x="298111" y="955781"/>
                    <a:pt x="313732" y="949748"/>
                    <a:pt x="329226" y="939715"/>
                  </a:cubicBezTo>
                  <a:cubicBezTo>
                    <a:pt x="380661" y="906378"/>
                    <a:pt x="432477" y="873802"/>
                    <a:pt x="484166" y="840972"/>
                  </a:cubicBezTo>
                  <a:cubicBezTo>
                    <a:pt x="504550" y="828082"/>
                    <a:pt x="502962" y="811953"/>
                    <a:pt x="482007" y="802110"/>
                  </a:cubicBezTo>
                  <a:cubicBezTo>
                    <a:pt x="451019" y="787568"/>
                    <a:pt x="427461" y="763438"/>
                    <a:pt x="403013" y="739753"/>
                  </a:cubicBezTo>
                  <a:cubicBezTo>
                    <a:pt x="387138" y="724386"/>
                    <a:pt x="368914" y="714543"/>
                    <a:pt x="346562" y="709272"/>
                  </a:cubicBezTo>
                  <a:cubicBezTo>
                    <a:pt x="315129" y="701779"/>
                    <a:pt x="292269" y="676570"/>
                    <a:pt x="276394" y="646725"/>
                  </a:cubicBezTo>
                  <a:cubicBezTo>
                    <a:pt x="261599" y="618658"/>
                    <a:pt x="218609" y="595163"/>
                    <a:pt x="191177" y="602719"/>
                  </a:cubicBezTo>
                  <a:cubicBezTo>
                    <a:pt x="175874" y="606974"/>
                    <a:pt x="181906" y="627421"/>
                    <a:pt x="170095" y="634215"/>
                  </a:cubicBezTo>
                  <a:cubicBezTo>
                    <a:pt x="160824" y="641200"/>
                    <a:pt x="151363" y="640629"/>
                    <a:pt x="141774" y="634977"/>
                  </a:cubicBezTo>
                  <a:cubicBezTo>
                    <a:pt x="132884" y="629770"/>
                    <a:pt x="123359" y="622912"/>
                    <a:pt x="113771" y="624182"/>
                  </a:cubicBezTo>
                  <a:cubicBezTo>
                    <a:pt x="76115" y="629199"/>
                    <a:pt x="46778" y="611291"/>
                    <a:pt x="19029" y="587733"/>
                  </a:cubicBezTo>
                  <a:cubicBezTo>
                    <a:pt x="741" y="575731"/>
                    <a:pt x="-10689" y="569762"/>
                    <a:pt x="14838" y="545950"/>
                  </a:cubicBezTo>
                  <a:cubicBezTo>
                    <a:pt x="34269" y="527789"/>
                    <a:pt x="43286" y="492609"/>
                    <a:pt x="49445" y="463209"/>
                  </a:cubicBezTo>
                  <a:cubicBezTo>
                    <a:pt x="59923" y="412789"/>
                    <a:pt x="85069" y="365799"/>
                    <a:pt x="60050" y="307760"/>
                  </a:cubicBezTo>
                  <a:cubicBezTo>
                    <a:pt x="42524" y="267120"/>
                    <a:pt x="66209" y="216828"/>
                    <a:pt x="64685" y="170409"/>
                  </a:cubicBezTo>
                  <a:cubicBezTo>
                    <a:pt x="47858" y="161836"/>
                    <a:pt x="45318" y="147104"/>
                    <a:pt x="49509" y="129451"/>
                  </a:cubicBezTo>
                  <a:cubicBezTo>
                    <a:pt x="56494" y="109703"/>
                    <a:pt x="60431" y="86652"/>
                    <a:pt x="87545" y="88620"/>
                  </a:cubicBezTo>
                  <a:cubicBezTo>
                    <a:pt x="90085" y="91351"/>
                    <a:pt x="92625" y="94082"/>
                    <a:pt x="95165" y="96812"/>
                  </a:cubicBezTo>
                  <a:cubicBezTo>
                    <a:pt x="118025" y="126530"/>
                    <a:pt x="142155" y="141199"/>
                    <a:pt x="174794" y="110274"/>
                  </a:cubicBezTo>
                  <a:cubicBezTo>
                    <a:pt x="200829" y="85573"/>
                    <a:pt x="241342" y="86461"/>
                    <a:pt x="264075" y="54775"/>
                  </a:cubicBezTo>
                  <a:cubicBezTo>
                    <a:pt x="318304" y="81953"/>
                    <a:pt x="353928" y="14643"/>
                    <a:pt x="404156" y="23088"/>
                  </a:cubicBezTo>
                  <a:cubicBezTo>
                    <a:pt x="415205" y="24930"/>
                    <a:pt x="419523" y="18262"/>
                    <a:pt x="426635" y="12484"/>
                  </a:cubicBezTo>
                  <a:cubicBezTo>
                    <a:pt x="447463" y="-4534"/>
                    <a:pt x="470387" y="-5614"/>
                    <a:pt x="485944" y="18389"/>
                  </a:cubicBezTo>
                  <a:cubicBezTo>
                    <a:pt x="512805" y="59728"/>
                    <a:pt x="554016" y="78524"/>
                    <a:pt x="591989" y="102273"/>
                  </a:cubicBezTo>
                  <a:cubicBezTo>
                    <a:pt x="604308" y="110020"/>
                    <a:pt x="614087" y="116878"/>
                    <a:pt x="621771" y="131039"/>
                  </a:cubicBezTo>
                  <a:cubicBezTo>
                    <a:pt x="654600" y="191555"/>
                    <a:pt x="680318" y="257150"/>
                    <a:pt x="729340" y="306681"/>
                  </a:cubicBezTo>
                  <a:cubicBezTo>
                    <a:pt x="755438" y="333097"/>
                    <a:pt x="753851" y="370626"/>
                    <a:pt x="738293" y="397803"/>
                  </a:cubicBezTo>
                  <a:cubicBezTo>
                    <a:pt x="717783" y="433808"/>
                    <a:pt x="722164" y="466702"/>
                    <a:pt x="735880" y="498388"/>
                  </a:cubicBezTo>
                  <a:cubicBezTo>
                    <a:pt x="750549" y="532297"/>
                    <a:pt x="727625" y="571858"/>
                    <a:pt x="754105" y="602973"/>
                  </a:cubicBezTo>
                  <a:cubicBezTo>
                    <a:pt x="759502" y="609387"/>
                    <a:pt x="750866" y="620626"/>
                    <a:pt x="744135" y="627357"/>
                  </a:cubicBezTo>
                  <a:cubicBezTo>
                    <a:pt x="737531" y="634025"/>
                    <a:pt x="730610" y="641391"/>
                    <a:pt x="733404" y="651932"/>
                  </a:cubicBezTo>
                  <a:cubicBezTo>
                    <a:pt x="750549" y="716131"/>
                    <a:pt x="745596" y="786362"/>
                    <a:pt x="777981" y="846306"/>
                  </a:cubicBezTo>
                  <a:cubicBezTo>
                    <a:pt x="804841" y="896027"/>
                    <a:pt x="811699" y="954828"/>
                    <a:pt x="841544" y="1003088"/>
                  </a:cubicBezTo>
                  <a:cubicBezTo>
                    <a:pt x="848593" y="1014582"/>
                    <a:pt x="845354" y="1023662"/>
                    <a:pt x="834242" y="102988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1" name="Полилиния: фигура 540">
              <a:extLst>
                <a:ext uri="{FF2B5EF4-FFF2-40B4-BE49-F238E27FC236}">
                  <a16:creationId xmlns="" xmlns:a16="http://schemas.microsoft.com/office/drawing/2014/main" id="{36369686-6BD5-4AF8-BD0A-6355F35E24BB}"/>
                </a:ext>
              </a:extLst>
            </p:cNvPr>
            <p:cNvSpPr/>
            <p:nvPr/>
          </p:nvSpPr>
          <p:spPr>
            <a:xfrm>
              <a:off x="4519646" y="2593017"/>
              <a:ext cx="135551" cy="250383"/>
            </a:xfrm>
            <a:custGeom>
              <a:avLst/>
              <a:gdLst>
                <a:gd name="connsiteX0" fmla="*/ 85310 w 135551"/>
                <a:gd name="connsiteY0" fmla="*/ 194456 h 250383"/>
                <a:gd name="connsiteX1" fmla="*/ 98708 w 135551"/>
                <a:gd name="connsiteY1" fmla="*/ 242081 h 250383"/>
                <a:gd name="connsiteX2" fmla="*/ 56862 w 135551"/>
                <a:gd name="connsiteY2" fmla="*/ 232873 h 250383"/>
                <a:gd name="connsiteX3" fmla="*/ 38446 w 135551"/>
                <a:gd name="connsiteY3" fmla="*/ 180041 h 250383"/>
                <a:gd name="connsiteX4" fmla="*/ 20158 w 135551"/>
                <a:gd name="connsiteY4" fmla="*/ 133686 h 250383"/>
                <a:gd name="connsiteX5" fmla="*/ 2442 w 135551"/>
                <a:gd name="connsiteY5" fmla="*/ 104031 h 250383"/>
                <a:gd name="connsiteX6" fmla="*/ 8284 w 135551"/>
                <a:gd name="connsiteY6" fmla="*/ 63963 h 250383"/>
                <a:gd name="connsiteX7" fmla="*/ 68800 w 135551"/>
                <a:gd name="connsiteY7" fmla="*/ 18 h 250383"/>
                <a:gd name="connsiteX8" fmla="*/ 80928 w 135551"/>
                <a:gd name="connsiteY8" fmla="*/ 5987 h 250383"/>
                <a:gd name="connsiteX9" fmla="*/ 120425 w 135551"/>
                <a:gd name="connsiteY9" fmla="*/ 124542 h 250383"/>
                <a:gd name="connsiteX10" fmla="*/ 120869 w 135551"/>
                <a:gd name="connsiteY10" fmla="*/ 132352 h 250383"/>
                <a:gd name="connsiteX11" fmla="*/ 85182 w 135551"/>
                <a:gd name="connsiteY11" fmla="*/ 194456 h 250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551" h="250383">
                  <a:moveTo>
                    <a:pt x="85310" y="194456"/>
                  </a:moveTo>
                  <a:cubicBezTo>
                    <a:pt x="91787" y="213125"/>
                    <a:pt x="118837" y="220808"/>
                    <a:pt x="98708" y="242081"/>
                  </a:cubicBezTo>
                  <a:cubicBezTo>
                    <a:pt x="81119" y="260687"/>
                    <a:pt x="69371" y="243732"/>
                    <a:pt x="56862" y="232873"/>
                  </a:cubicBezTo>
                  <a:cubicBezTo>
                    <a:pt x="41050" y="219157"/>
                    <a:pt x="21746" y="206711"/>
                    <a:pt x="38446" y="180041"/>
                  </a:cubicBezTo>
                  <a:cubicBezTo>
                    <a:pt x="61180" y="143719"/>
                    <a:pt x="61116" y="141687"/>
                    <a:pt x="20158" y="133686"/>
                  </a:cubicBezTo>
                  <a:cubicBezTo>
                    <a:pt x="1807" y="130066"/>
                    <a:pt x="-3781" y="123589"/>
                    <a:pt x="2442" y="104031"/>
                  </a:cubicBezTo>
                  <a:cubicBezTo>
                    <a:pt x="6506" y="91458"/>
                    <a:pt x="8030" y="77425"/>
                    <a:pt x="8284" y="63963"/>
                  </a:cubicBezTo>
                  <a:cubicBezTo>
                    <a:pt x="9173" y="21417"/>
                    <a:pt x="55083" y="28339"/>
                    <a:pt x="68800" y="18"/>
                  </a:cubicBezTo>
                  <a:cubicBezTo>
                    <a:pt x="68926" y="-300"/>
                    <a:pt x="80801" y="3701"/>
                    <a:pt x="80928" y="5987"/>
                  </a:cubicBezTo>
                  <a:cubicBezTo>
                    <a:pt x="82769" y="49929"/>
                    <a:pt x="154144" y="67265"/>
                    <a:pt x="120425" y="124542"/>
                  </a:cubicBezTo>
                  <a:cubicBezTo>
                    <a:pt x="119345" y="126383"/>
                    <a:pt x="119600" y="130574"/>
                    <a:pt x="120869" y="132352"/>
                  </a:cubicBezTo>
                  <a:cubicBezTo>
                    <a:pt x="156747" y="181184"/>
                    <a:pt x="119854" y="186455"/>
                    <a:pt x="85182" y="1944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2" name="Полилиния: фигура 541">
              <a:extLst>
                <a:ext uri="{FF2B5EF4-FFF2-40B4-BE49-F238E27FC236}">
                  <a16:creationId xmlns="" xmlns:a16="http://schemas.microsoft.com/office/drawing/2014/main" id="{069A7886-D6A9-4B09-8FE1-FE4D87DABD8E}"/>
                </a:ext>
              </a:extLst>
            </p:cNvPr>
            <p:cNvSpPr/>
            <p:nvPr/>
          </p:nvSpPr>
          <p:spPr>
            <a:xfrm>
              <a:off x="3734244" y="2505164"/>
              <a:ext cx="51150" cy="35226"/>
            </a:xfrm>
            <a:custGeom>
              <a:avLst/>
              <a:gdLst>
                <a:gd name="connsiteX0" fmla="*/ 0 w 51150"/>
                <a:gd name="connsiteY0" fmla="*/ 8305 h 35226"/>
                <a:gd name="connsiteX1" fmla="*/ 7620 w 51150"/>
                <a:gd name="connsiteY1" fmla="*/ 113 h 35226"/>
                <a:gd name="connsiteX2" fmla="*/ 22542 w 51150"/>
                <a:gd name="connsiteY2" fmla="*/ 367 h 35226"/>
                <a:gd name="connsiteX3" fmla="*/ 50800 w 51150"/>
                <a:gd name="connsiteY3" fmla="*/ 12559 h 35226"/>
                <a:gd name="connsiteX4" fmla="*/ 37592 w 51150"/>
                <a:gd name="connsiteY4" fmla="*/ 29831 h 35226"/>
                <a:gd name="connsiteX5" fmla="*/ 5778 w 51150"/>
                <a:gd name="connsiteY5" fmla="*/ 22973 h 35226"/>
                <a:gd name="connsiteX6" fmla="*/ 0 w 51150"/>
                <a:gd name="connsiteY6" fmla="*/ 8305 h 3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50" h="35226">
                  <a:moveTo>
                    <a:pt x="0" y="8305"/>
                  </a:moveTo>
                  <a:cubicBezTo>
                    <a:pt x="2540" y="5574"/>
                    <a:pt x="5080" y="2844"/>
                    <a:pt x="7620" y="113"/>
                  </a:cubicBezTo>
                  <a:cubicBezTo>
                    <a:pt x="12573" y="113"/>
                    <a:pt x="17590" y="-268"/>
                    <a:pt x="22542" y="367"/>
                  </a:cubicBezTo>
                  <a:cubicBezTo>
                    <a:pt x="33020" y="1764"/>
                    <a:pt x="46863" y="-2808"/>
                    <a:pt x="50800" y="12559"/>
                  </a:cubicBezTo>
                  <a:cubicBezTo>
                    <a:pt x="53086" y="21513"/>
                    <a:pt x="43688" y="25513"/>
                    <a:pt x="37592" y="29831"/>
                  </a:cubicBezTo>
                  <a:cubicBezTo>
                    <a:pt x="25019" y="38721"/>
                    <a:pt x="14034" y="36753"/>
                    <a:pt x="5778" y="22973"/>
                  </a:cubicBezTo>
                  <a:cubicBezTo>
                    <a:pt x="3175" y="18592"/>
                    <a:pt x="1905" y="13194"/>
                    <a:pt x="0" y="83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3" name="Полилиния: фигура 542">
              <a:extLst>
                <a:ext uri="{FF2B5EF4-FFF2-40B4-BE49-F238E27FC236}">
                  <a16:creationId xmlns="" xmlns:a16="http://schemas.microsoft.com/office/drawing/2014/main" id="{4CBAE066-2400-4B52-8FB7-F4BBEE66F1C5}"/>
                </a:ext>
              </a:extLst>
            </p:cNvPr>
            <p:cNvSpPr/>
            <p:nvPr/>
          </p:nvSpPr>
          <p:spPr>
            <a:xfrm>
              <a:off x="4577728" y="3603617"/>
              <a:ext cx="37882" cy="26400"/>
            </a:xfrm>
            <a:custGeom>
              <a:avLst/>
              <a:gdLst>
                <a:gd name="connsiteX0" fmla="*/ 37833 w 37882"/>
                <a:gd name="connsiteY0" fmla="*/ 13423 h 26400"/>
                <a:gd name="connsiteX1" fmla="*/ 9004 w 37882"/>
                <a:gd name="connsiteY1" fmla="*/ 26250 h 26400"/>
                <a:gd name="connsiteX2" fmla="*/ 1066 w 37882"/>
                <a:gd name="connsiteY2" fmla="*/ 11899 h 26400"/>
                <a:gd name="connsiteX3" fmla="*/ 26466 w 37882"/>
                <a:gd name="connsiteY3" fmla="*/ 469 h 26400"/>
                <a:gd name="connsiteX4" fmla="*/ 37833 w 37882"/>
                <a:gd name="connsiteY4" fmla="*/ 13423 h 2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26400">
                  <a:moveTo>
                    <a:pt x="37833" y="13423"/>
                  </a:moveTo>
                  <a:cubicBezTo>
                    <a:pt x="31229" y="24727"/>
                    <a:pt x="20306" y="27076"/>
                    <a:pt x="9004" y="26250"/>
                  </a:cubicBezTo>
                  <a:cubicBezTo>
                    <a:pt x="1765" y="25742"/>
                    <a:pt x="-1982" y="19138"/>
                    <a:pt x="1066" y="11899"/>
                  </a:cubicBezTo>
                  <a:cubicBezTo>
                    <a:pt x="5956" y="469"/>
                    <a:pt x="16052" y="-991"/>
                    <a:pt x="26466" y="469"/>
                  </a:cubicBezTo>
                  <a:cubicBezTo>
                    <a:pt x="32943" y="1358"/>
                    <a:pt x="38468" y="4152"/>
                    <a:pt x="37833" y="13423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4" name="Полилиния: фигура 543">
              <a:extLst>
                <a:ext uri="{FF2B5EF4-FFF2-40B4-BE49-F238E27FC236}">
                  <a16:creationId xmlns="" xmlns:a16="http://schemas.microsoft.com/office/drawing/2014/main" id="{6DB97A76-2AE6-4AB1-9898-C8BC8C52CF05}"/>
                </a:ext>
              </a:extLst>
            </p:cNvPr>
            <p:cNvSpPr/>
            <p:nvPr/>
          </p:nvSpPr>
          <p:spPr>
            <a:xfrm>
              <a:off x="5180226" y="1171580"/>
              <a:ext cx="1147921" cy="1350786"/>
            </a:xfrm>
            <a:custGeom>
              <a:avLst/>
              <a:gdLst>
                <a:gd name="connsiteX0" fmla="*/ 626213 w 1147921"/>
                <a:gd name="connsiteY0" fmla="*/ 1186694 h 1350786"/>
                <a:gd name="connsiteX1" fmla="*/ 572937 w 1147921"/>
                <a:gd name="connsiteY1" fmla="*/ 1205172 h 1350786"/>
                <a:gd name="connsiteX2" fmla="*/ 562332 w 1147921"/>
                <a:gd name="connsiteY2" fmla="*/ 1247273 h 1350786"/>
                <a:gd name="connsiteX3" fmla="*/ 593066 w 1147921"/>
                <a:gd name="connsiteY3" fmla="*/ 1320425 h 1350786"/>
                <a:gd name="connsiteX4" fmla="*/ 581763 w 1147921"/>
                <a:gd name="connsiteY4" fmla="*/ 1349001 h 1350786"/>
                <a:gd name="connsiteX5" fmla="*/ 556807 w 1147921"/>
                <a:gd name="connsiteY5" fmla="*/ 1335856 h 1350786"/>
                <a:gd name="connsiteX6" fmla="*/ 519025 w 1147921"/>
                <a:gd name="connsiteY6" fmla="*/ 1256417 h 1350786"/>
                <a:gd name="connsiteX7" fmla="*/ 455017 w 1147921"/>
                <a:gd name="connsiteY7" fmla="*/ 1210125 h 1350786"/>
                <a:gd name="connsiteX8" fmla="*/ 440666 w 1147921"/>
                <a:gd name="connsiteY8" fmla="*/ 1207903 h 1350786"/>
                <a:gd name="connsiteX9" fmla="*/ 463907 w 1147921"/>
                <a:gd name="connsiteY9" fmla="*/ 1175137 h 1350786"/>
                <a:gd name="connsiteX10" fmla="*/ 412472 w 1147921"/>
                <a:gd name="connsiteY10" fmla="*/ 1206125 h 1350786"/>
                <a:gd name="connsiteX11" fmla="*/ 351957 w 1147921"/>
                <a:gd name="connsiteY11" fmla="*/ 1284865 h 1350786"/>
                <a:gd name="connsiteX12" fmla="*/ 215114 w 1147921"/>
                <a:gd name="connsiteY12" fmla="*/ 1225620 h 1350786"/>
                <a:gd name="connsiteX13" fmla="*/ 131866 w 1147921"/>
                <a:gd name="connsiteY13" fmla="*/ 1214443 h 1350786"/>
                <a:gd name="connsiteX14" fmla="*/ 131294 w 1147921"/>
                <a:gd name="connsiteY14" fmla="*/ 1254512 h 1350786"/>
                <a:gd name="connsiteX15" fmla="*/ 139803 w 1147921"/>
                <a:gd name="connsiteY15" fmla="*/ 1313377 h 1350786"/>
                <a:gd name="connsiteX16" fmla="*/ 104878 w 1147921"/>
                <a:gd name="connsiteY16" fmla="*/ 1318901 h 1350786"/>
                <a:gd name="connsiteX17" fmla="*/ 39600 w 1147921"/>
                <a:gd name="connsiteY17" fmla="*/ 1235716 h 1350786"/>
                <a:gd name="connsiteX18" fmla="*/ 86907 w 1147921"/>
                <a:gd name="connsiteY18" fmla="*/ 1211840 h 1350786"/>
                <a:gd name="connsiteX19" fmla="*/ 123738 w 1147921"/>
                <a:gd name="connsiteY19" fmla="*/ 1200156 h 1350786"/>
                <a:gd name="connsiteX20" fmla="*/ 119039 w 1147921"/>
                <a:gd name="connsiteY20" fmla="*/ 1158817 h 1350786"/>
                <a:gd name="connsiteX21" fmla="*/ 214098 w 1147921"/>
                <a:gd name="connsiteY21" fmla="*/ 1199584 h 1350786"/>
                <a:gd name="connsiteX22" fmla="*/ 252325 w 1147921"/>
                <a:gd name="connsiteY22" fmla="*/ 1200854 h 1350786"/>
                <a:gd name="connsiteX23" fmla="*/ 255437 w 1147921"/>
                <a:gd name="connsiteY23" fmla="*/ 1170628 h 1350786"/>
                <a:gd name="connsiteX24" fmla="*/ 217591 w 1147921"/>
                <a:gd name="connsiteY24" fmla="*/ 1148911 h 1350786"/>
                <a:gd name="connsiteX25" fmla="*/ 182157 w 1147921"/>
                <a:gd name="connsiteY25" fmla="*/ 1101476 h 1350786"/>
                <a:gd name="connsiteX26" fmla="*/ 201525 w 1147921"/>
                <a:gd name="connsiteY26" fmla="*/ 1007432 h 1350786"/>
                <a:gd name="connsiteX27" fmla="*/ 193715 w 1147921"/>
                <a:gd name="connsiteY27" fmla="*/ 988065 h 1350786"/>
                <a:gd name="connsiteX28" fmla="*/ 160758 w 1147921"/>
                <a:gd name="connsiteY28" fmla="*/ 992891 h 1350786"/>
                <a:gd name="connsiteX29" fmla="*/ 161838 w 1147921"/>
                <a:gd name="connsiteY29" fmla="*/ 1011306 h 1350786"/>
                <a:gd name="connsiteX30" fmla="*/ 156313 w 1147921"/>
                <a:gd name="connsiteY30" fmla="*/ 1049279 h 1350786"/>
                <a:gd name="connsiteX31" fmla="*/ 129389 w 1147921"/>
                <a:gd name="connsiteY31" fmla="*/ 1026419 h 1350786"/>
                <a:gd name="connsiteX32" fmla="*/ 85130 w 1147921"/>
                <a:gd name="connsiteY32" fmla="*/ 857572 h 1350786"/>
                <a:gd name="connsiteX33" fmla="*/ 71096 w 1147921"/>
                <a:gd name="connsiteY33" fmla="*/ 548008 h 1350786"/>
                <a:gd name="connsiteX34" fmla="*/ 79923 w 1147921"/>
                <a:gd name="connsiteY34" fmla="*/ 451360 h 1350786"/>
                <a:gd name="connsiteX35" fmla="*/ 50840 w 1147921"/>
                <a:gd name="connsiteY35" fmla="*/ 376493 h 1350786"/>
                <a:gd name="connsiteX36" fmla="*/ 49951 w 1147921"/>
                <a:gd name="connsiteY36" fmla="*/ 347537 h 1350786"/>
                <a:gd name="connsiteX37" fmla="*/ 40489 w 1147921"/>
                <a:gd name="connsiteY37" fmla="*/ 301436 h 1350786"/>
                <a:gd name="connsiteX38" fmla="*/ 6072 w 1147921"/>
                <a:gd name="connsiteY38" fmla="*/ 220410 h 1350786"/>
                <a:gd name="connsiteX39" fmla="*/ 31853 w 1147921"/>
                <a:gd name="connsiteY39" fmla="*/ 0 h 1350786"/>
                <a:gd name="connsiteX40" fmla="*/ 56491 w 1147921"/>
                <a:gd name="connsiteY40" fmla="*/ 50038 h 1350786"/>
                <a:gd name="connsiteX41" fmla="*/ 131040 w 1147921"/>
                <a:gd name="connsiteY41" fmla="*/ 34862 h 1350786"/>
                <a:gd name="connsiteX42" fmla="*/ 233275 w 1147921"/>
                <a:gd name="connsiteY42" fmla="*/ 103125 h 1350786"/>
                <a:gd name="connsiteX43" fmla="*/ 265089 w 1147921"/>
                <a:gd name="connsiteY43" fmla="*/ 112523 h 1350786"/>
                <a:gd name="connsiteX44" fmla="*/ 308078 w 1147921"/>
                <a:gd name="connsiteY44" fmla="*/ 125413 h 1350786"/>
                <a:gd name="connsiteX45" fmla="*/ 383897 w 1147921"/>
                <a:gd name="connsiteY45" fmla="*/ 126937 h 1350786"/>
                <a:gd name="connsiteX46" fmla="*/ 402058 w 1147921"/>
                <a:gd name="connsiteY46" fmla="*/ 134938 h 1350786"/>
                <a:gd name="connsiteX47" fmla="*/ 454255 w 1147921"/>
                <a:gd name="connsiteY47" fmla="*/ 176658 h 1350786"/>
                <a:gd name="connsiteX48" fmla="*/ 457938 w 1147921"/>
                <a:gd name="connsiteY48" fmla="*/ 177102 h 1350786"/>
                <a:gd name="connsiteX49" fmla="*/ 527026 w 1147921"/>
                <a:gd name="connsiteY49" fmla="*/ 139066 h 1350786"/>
                <a:gd name="connsiteX50" fmla="*/ 618466 w 1147921"/>
                <a:gd name="connsiteY50" fmla="*/ 220918 h 1350786"/>
                <a:gd name="connsiteX51" fmla="*/ 595924 w 1147921"/>
                <a:gd name="connsiteY51" fmla="*/ 247461 h 1350786"/>
                <a:gd name="connsiteX52" fmla="*/ 541949 w 1147921"/>
                <a:gd name="connsiteY52" fmla="*/ 260351 h 1350786"/>
                <a:gd name="connsiteX53" fmla="*/ 702032 w 1147921"/>
                <a:gd name="connsiteY53" fmla="*/ 321883 h 1350786"/>
                <a:gd name="connsiteX54" fmla="*/ 756769 w 1147921"/>
                <a:gd name="connsiteY54" fmla="*/ 345823 h 1350786"/>
                <a:gd name="connsiteX55" fmla="*/ 797282 w 1147921"/>
                <a:gd name="connsiteY55" fmla="*/ 373890 h 1350786"/>
                <a:gd name="connsiteX56" fmla="*/ 899962 w 1147921"/>
                <a:gd name="connsiteY56" fmla="*/ 400179 h 1350786"/>
                <a:gd name="connsiteX57" fmla="*/ 952540 w 1147921"/>
                <a:gd name="connsiteY57" fmla="*/ 457964 h 1350786"/>
                <a:gd name="connsiteX58" fmla="*/ 993180 w 1147921"/>
                <a:gd name="connsiteY58" fmla="*/ 488825 h 1350786"/>
                <a:gd name="connsiteX59" fmla="*/ 1018008 w 1147921"/>
                <a:gd name="connsiteY59" fmla="*/ 533530 h 1350786"/>
                <a:gd name="connsiteX60" fmla="*/ 1022644 w 1147921"/>
                <a:gd name="connsiteY60" fmla="*/ 699138 h 1350786"/>
                <a:gd name="connsiteX61" fmla="*/ 1089446 w 1147921"/>
                <a:gd name="connsiteY61" fmla="*/ 771275 h 1350786"/>
                <a:gd name="connsiteX62" fmla="*/ 1107480 w 1147921"/>
                <a:gd name="connsiteY62" fmla="*/ 821758 h 1350786"/>
                <a:gd name="connsiteX63" fmla="*/ 1085572 w 1147921"/>
                <a:gd name="connsiteY63" fmla="*/ 910086 h 1350786"/>
                <a:gd name="connsiteX64" fmla="*/ 1067157 w 1147921"/>
                <a:gd name="connsiteY64" fmla="*/ 951933 h 1350786"/>
                <a:gd name="connsiteX65" fmla="*/ 1047472 w 1147921"/>
                <a:gd name="connsiteY65" fmla="*/ 976063 h 1350786"/>
                <a:gd name="connsiteX66" fmla="*/ 1052044 w 1147921"/>
                <a:gd name="connsiteY66" fmla="*/ 997590 h 1350786"/>
                <a:gd name="connsiteX67" fmla="*/ 1066903 w 1147921"/>
                <a:gd name="connsiteY67" fmla="*/ 988319 h 1350786"/>
                <a:gd name="connsiteX68" fmla="*/ 1087985 w 1147921"/>
                <a:gd name="connsiteY68" fmla="*/ 960061 h 1350786"/>
                <a:gd name="connsiteX69" fmla="*/ 1145961 w 1147921"/>
                <a:gd name="connsiteY69" fmla="*/ 992129 h 1350786"/>
                <a:gd name="connsiteX70" fmla="*/ 1063030 w 1147921"/>
                <a:gd name="connsiteY70" fmla="*/ 1113033 h 1350786"/>
                <a:gd name="connsiteX71" fmla="*/ 958382 w 1147921"/>
                <a:gd name="connsiteY71" fmla="*/ 1063948 h 1350786"/>
                <a:gd name="connsiteX72" fmla="*/ 911265 w 1147921"/>
                <a:gd name="connsiteY72" fmla="*/ 971428 h 1350786"/>
                <a:gd name="connsiteX73" fmla="*/ 905296 w 1147921"/>
                <a:gd name="connsiteY73" fmla="*/ 921580 h 1350786"/>
                <a:gd name="connsiteX74" fmla="*/ 902375 w 1147921"/>
                <a:gd name="connsiteY74" fmla="*/ 774640 h 1350786"/>
                <a:gd name="connsiteX75" fmla="*/ 905613 w 1147921"/>
                <a:gd name="connsiteY75" fmla="*/ 726761 h 1350786"/>
                <a:gd name="connsiteX76" fmla="*/ 890945 w 1147921"/>
                <a:gd name="connsiteY76" fmla="*/ 671452 h 1350786"/>
                <a:gd name="connsiteX77" fmla="*/ 845479 w 1147921"/>
                <a:gd name="connsiteY77" fmla="*/ 679453 h 1350786"/>
                <a:gd name="connsiteX78" fmla="*/ 781026 w 1147921"/>
                <a:gd name="connsiteY78" fmla="*/ 729746 h 1350786"/>
                <a:gd name="connsiteX79" fmla="*/ 778423 w 1147921"/>
                <a:gd name="connsiteY79" fmla="*/ 732349 h 1350786"/>
                <a:gd name="connsiteX80" fmla="*/ 715557 w 1147921"/>
                <a:gd name="connsiteY80" fmla="*/ 836363 h 1350786"/>
                <a:gd name="connsiteX81" fmla="*/ 726543 w 1147921"/>
                <a:gd name="connsiteY81" fmla="*/ 857889 h 1350786"/>
                <a:gd name="connsiteX82" fmla="*/ 765850 w 1147921"/>
                <a:gd name="connsiteY82" fmla="*/ 905641 h 1350786"/>
                <a:gd name="connsiteX83" fmla="*/ 802235 w 1147921"/>
                <a:gd name="connsiteY83" fmla="*/ 951870 h 1350786"/>
                <a:gd name="connsiteX84" fmla="*/ 828461 w 1147921"/>
                <a:gd name="connsiteY84" fmla="*/ 955870 h 1350786"/>
                <a:gd name="connsiteX85" fmla="*/ 898374 w 1147921"/>
                <a:gd name="connsiteY85" fmla="*/ 1074552 h 1350786"/>
                <a:gd name="connsiteX86" fmla="*/ 855639 w 1147921"/>
                <a:gd name="connsiteY86" fmla="*/ 1102048 h 1350786"/>
                <a:gd name="connsiteX87" fmla="*/ 938760 w 1147921"/>
                <a:gd name="connsiteY87" fmla="*/ 1153737 h 1350786"/>
                <a:gd name="connsiteX88" fmla="*/ 953937 w 1147921"/>
                <a:gd name="connsiteY88" fmla="*/ 1178439 h 1350786"/>
                <a:gd name="connsiteX89" fmla="*/ 755817 w 1147921"/>
                <a:gd name="connsiteY89" fmla="*/ 1194822 h 1350786"/>
                <a:gd name="connsiteX90" fmla="*/ 756261 w 1147921"/>
                <a:gd name="connsiteY90" fmla="*/ 1171898 h 1350786"/>
                <a:gd name="connsiteX91" fmla="*/ 697206 w 1147921"/>
                <a:gd name="connsiteY91" fmla="*/ 1091570 h 1350786"/>
                <a:gd name="connsiteX92" fmla="*/ 624816 w 1147921"/>
                <a:gd name="connsiteY92" fmla="*/ 1066551 h 1350786"/>
                <a:gd name="connsiteX93" fmla="*/ 636182 w 1147921"/>
                <a:gd name="connsiteY93" fmla="*/ 983556 h 1350786"/>
                <a:gd name="connsiteX94" fmla="*/ 638532 w 1147921"/>
                <a:gd name="connsiteY94" fmla="*/ 976190 h 1350786"/>
                <a:gd name="connsiteX95" fmla="*/ 614529 w 1147921"/>
                <a:gd name="connsiteY95" fmla="*/ 982223 h 1350786"/>
                <a:gd name="connsiteX96" fmla="*/ 587923 w 1147921"/>
                <a:gd name="connsiteY96" fmla="*/ 1027181 h 1350786"/>
                <a:gd name="connsiteX97" fmla="*/ 575286 w 1147921"/>
                <a:gd name="connsiteY97" fmla="*/ 1067440 h 1350786"/>
                <a:gd name="connsiteX98" fmla="*/ 539028 w 1147921"/>
                <a:gd name="connsiteY98" fmla="*/ 1103318 h 1350786"/>
                <a:gd name="connsiteX99" fmla="*/ 497880 w 1147921"/>
                <a:gd name="connsiteY99" fmla="*/ 1136846 h 1350786"/>
                <a:gd name="connsiteX100" fmla="*/ 591352 w 1147921"/>
                <a:gd name="connsiteY100" fmla="*/ 1145546 h 1350786"/>
                <a:gd name="connsiteX101" fmla="*/ 626277 w 1147921"/>
                <a:gd name="connsiteY101" fmla="*/ 1186630 h 13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147921" h="1350786">
                  <a:moveTo>
                    <a:pt x="626213" y="1186694"/>
                  </a:moveTo>
                  <a:cubicBezTo>
                    <a:pt x="607417" y="1189742"/>
                    <a:pt x="590526" y="1202251"/>
                    <a:pt x="572937" y="1205172"/>
                  </a:cubicBezTo>
                  <a:cubicBezTo>
                    <a:pt x="534075" y="1211649"/>
                    <a:pt x="546965" y="1228921"/>
                    <a:pt x="562332" y="1247273"/>
                  </a:cubicBezTo>
                  <a:cubicBezTo>
                    <a:pt x="579985" y="1268355"/>
                    <a:pt x="589066" y="1293311"/>
                    <a:pt x="593066" y="1320425"/>
                  </a:cubicBezTo>
                  <a:cubicBezTo>
                    <a:pt x="594590" y="1330903"/>
                    <a:pt x="591669" y="1343794"/>
                    <a:pt x="581763" y="1349001"/>
                  </a:cubicBezTo>
                  <a:cubicBezTo>
                    <a:pt x="570270" y="1355033"/>
                    <a:pt x="561570" y="1344555"/>
                    <a:pt x="556807" y="1335856"/>
                  </a:cubicBezTo>
                  <a:cubicBezTo>
                    <a:pt x="542774" y="1310138"/>
                    <a:pt x="524740" y="1284548"/>
                    <a:pt x="519025" y="1256417"/>
                  </a:cubicBezTo>
                  <a:cubicBezTo>
                    <a:pt x="510516" y="1214761"/>
                    <a:pt x="492101" y="1200981"/>
                    <a:pt x="455017" y="1210125"/>
                  </a:cubicBezTo>
                  <a:cubicBezTo>
                    <a:pt x="450636" y="1211205"/>
                    <a:pt x="445429" y="1208728"/>
                    <a:pt x="440666" y="1207903"/>
                  </a:cubicBezTo>
                  <a:cubicBezTo>
                    <a:pt x="439269" y="1188472"/>
                    <a:pt x="462256" y="1193361"/>
                    <a:pt x="463907" y="1175137"/>
                  </a:cubicBezTo>
                  <a:cubicBezTo>
                    <a:pt x="438253" y="1170438"/>
                    <a:pt x="419711" y="1168850"/>
                    <a:pt x="412472" y="1206125"/>
                  </a:cubicBezTo>
                  <a:cubicBezTo>
                    <a:pt x="405678" y="1241114"/>
                    <a:pt x="384976" y="1270006"/>
                    <a:pt x="351957" y="1284865"/>
                  </a:cubicBezTo>
                  <a:cubicBezTo>
                    <a:pt x="309983" y="1256036"/>
                    <a:pt x="257024" y="1258195"/>
                    <a:pt x="215114" y="1225620"/>
                  </a:cubicBezTo>
                  <a:cubicBezTo>
                    <a:pt x="193080" y="1208538"/>
                    <a:pt x="164632" y="1177105"/>
                    <a:pt x="131866" y="1214443"/>
                  </a:cubicBezTo>
                  <a:cubicBezTo>
                    <a:pt x="119166" y="1228985"/>
                    <a:pt x="114784" y="1239970"/>
                    <a:pt x="131294" y="1254512"/>
                  </a:cubicBezTo>
                  <a:cubicBezTo>
                    <a:pt x="149900" y="1270832"/>
                    <a:pt x="150471" y="1292993"/>
                    <a:pt x="139803" y="1313377"/>
                  </a:cubicBezTo>
                  <a:cubicBezTo>
                    <a:pt x="131485" y="1329189"/>
                    <a:pt x="104434" y="1334142"/>
                    <a:pt x="104878" y="1318901"/>
                  </a:cubicBezTo>
                  <a:cubicBezTo>
                    <a:pt x="106593" y="1265879"/>
                    <a:pt x="68302" y="1256671"/>
                    <a:pt x="39600" y="1235716"/>
                  </a:cubicBezTo>
                  <a:cubicBezTo>
                    <a:pt x="58460" y="1235335"/>
                    <a:pt x="79986" y="1245622"/>
                    <a:pt x="86907" y="1211840"/>
                  </a:cubicBezTo>
                  <a:cubicBezTo>
                    <a:pt x="90400" y="1194695"/>
                    <a:pt x="111228" y="1204220"/>
                    <a:pt x="123738" y="1200156"/>
                  </a:cubicBezTo>
                  <a:cubicBezTo>
                    <a:pt x="127167" y="1186186"/>
                    <a:pt x="107799" y="1177486"/>
                    <a:pt x="119039" y="1158817"/>
                  </a:cubicBezTo>
                  <a:cubicBezTo>
                    <a:pt x="143359" y="1193171"/>
                    <a:pt x="183745" y="1180979"/>
                    <a:pt x="214098" y="1199584"/>
                  </a:cubicBezTo>
                  <a:cubicBezTo>
                    <a:pt x="226481" y="1207141"/>
                    <a:pt x="239562" y="1214443"/>
                    <a:pt x="252325" y="1200854"/>
                  </a:cubicBezTo>
                  <a:cubicBezTo>
                    <a:pt x="260453" y="1192218"/>
                    <a:pt x="260961" y="1180788"/>
                    <a:pt x="255437" y="1170628"/>
                  </a:cubicBezTo>
                  <a:cubicBezTo>
                    <a:pt x="247182" y="1155452"/>
                    <a:pt x="234609" y="1146688"/>
                    <a:pt x="217591" y="1148911"/>
                  </a:cubicBezTo>
                  <a:cubicBezTo>
                    <a:pt x="170855" y="1154944"/>
                    <a:pt x="170093" y="1154817"/>
                    <a:pt x="182157" y="1101476"/>
                  </a:cubicBezTo>
                  <a:cubicBezTo>
                    <a:pt x="189206" y="1070298"/>
                    <a:pt x="206542" y="1041722"/>
                    <a:pt x="201525" y="1007432"/>
                  </a:cubicBezTo>
                  <a:cubicBezTo>
                    <a:pt x="200382" y="999812"/>
                    <a:pt x="204192" y="988890"/>
                    <a:pt x="193715" y="988065"/>
                  </a:cubicBezTo>
                  <a:cubicBezTo>
                    <a:pt x="182793" y="987239"/>
                    <a:pt x="170791" y="988509"/>
                    <a:pt x="160758" y="992891"/>
                  </a:cubicBezTo>
                  <a:cubicBezTo>
                    <a:pt x="154599" y="995558"/>
                    <a:pt x="159742" y="1005019"/>
                    <a:pt x="161838" y="1011306"/>
                  </a:cubicBezTo>
                  <a:cubicBezTo>
                    <a:pt x="166410" y="1025213"/>
                    <a:pt x="175300" y="1042294"/>
                    <a:pt x="156313" y="1049279"/>
                  </a:cubicBezTo>
                  <a:cubicBezTo>
                    <a:pt x="141518" y="1054677"/>
                    <a:pt x="137136" y="1037150"/>
                    <a:pt x="129389" y="1026419"/>
                  </a:cubicBezTo>
                  <a:cubicBezTo>
                    <a:pt x="93131" y="976317"/>
                    <a:pt x="84495" y="919040"/>
                    <a:pt x="85130" y="857572"/>
                  </a:cubicBezTo>
                  <a:cubicBezTo>
                    <a:pt x="86145" y="754130"/>
                    <a:pt x="82336" y="650878"/>
                    <a:pt x="71096" y="548008"/>
                  </a:cubicBezTo>
                  <a:cubicBezTo>
                    <a:pt x="67604" y="515686"/>
                    <a:pt x="71795" y="483872"/>
                    <a:pt x="79923" y="451360"/>
                  </a:cubicBezTo>
                  <a:cubicBezTo>
                    <a:pt x="86717" y="424119"/>
                    <a:pt x="99544" y="385510"/>
                    <a:pt x="50840" y="376493"/>
                  </a:cubicBezTo>
                  <a:cubicBezTo>
                    <a:pt x="34647" y="373509"/>
                    <a:pt x="41823" y="355729"/>
                    <a:pt x="49951" y="347537"/>
                  </a:cubicBezTo>
                  <a:cubicBezTo>
                    <a:pt x="72112" y="325249"/>
                    <a:pt x="67350" y="310199"/>
                    <a:pt x="40489" y="301436"/>
                  </a:cubicBezTo>
                  <a:cubicBezTo>
                    <a:pt x="-151" y="288164"/>
                    <a:pt x="-7136" y="252477"/>
                    <a:pt x="6072" y="220410"/>
                  </a:cubicBezTo>
                  <a:cubicBezTo>
                    <a:pt x="35536" y="148654"/>
                    <a:pt x="30202" y="74295"/>
                    <a:pt x="31853" y="0"/>
                  </a:cubicBezTo>
                  <a:cubicBezTo>
                    <a:pt x="39981" y="16447"/>
                    <a:pt x="48045" y="32893"/>
                    <a:pt x="56491" y="50038"/>
                  </a:cubicBezTo>
                  <a:cubicBezTo>
                    <a:pt x="69699" y="24448"/>
                    <a:pt x="103354" y="15431"/>
                    <a:pt x="131040" y="34862"/>
                  </a:cubicBezTo>
                  <a:cubicBezTo>
                    <a:pt x="164632" y="58420"/>
                    <a:pt x="206732" y="67183"/>
                    <a:pt x="233275" y="103125"/>
                  </a:cubicBezTo>
                  <a:cubicBezTo>
                    <a:pt x="240895" y="113412"/>
                    <a:pt x="253341" y="113285"/>
                    <a:pt x="265089" y="112523"/>
                  </a:cubicBezTo>
                  <a:cubicBezTo>
                    <a:pt x="280773" y="111570"/>
                    <a:pt x="296457" y="114809"/>
                    <a:pt x="308078" y="125413"/>
                  </a:cubicBezTo>
                  <a:cubicBezTo>
                    <a:pt x="333669" y="148845"/>
                    <a:pt x="357037" y="165164"/>
                    <a:pt x="383897" y="126937"/>
                  </a:cubicBezTo>
                  <a:cubicBezTo>
                    <a:pt x="391898" y="115571"/>
                    <a:pt x="399264" y="123826"/>
                    <a:pt x="402058" y="134938"/>
                  </a:cubicBezTo>
                  <a:cubicBezTo>
                    <a:pt x="409297" y="163577"/>
                    <a:pt x="425553" y="179007"/>
                    <a:pt x="454255" y="176658"/>
                  </a:cubicBezTo>
                  <a:cubicBezTo>
                    <a:pt x="455462" y="176531"/>
                    <a:pt x="457176" y="176404"/>
                    <a:pt x="457938" y="177102"/>
                  </a:cubicBezTo>
                  <a:cubicBezTo>
                    <a:pt x="512357" y="230125"/>
                    <a:pt x="507786" y="159640"/>
                    <a:pt x="527026" y="139066"/>
                  </a:cubicBezTo>
                  <a:cubicBezTo>
                    <a:pt x="534519" y="195962"/>
                    <a:pt x="572746" y="213234"/>
                    <a:pt x="618466" y="220918"/>
                  </a:cubicBezTo>
                  <a:cubicBezTo>
                    <a:pt x="619863" y="238507"/>
                    <a:pt x="609767" y="245048"/>
                    <a:pt x="595924" y="247461"/>
                  </a:cubicBezTo>
                  <a:cubicBezTo>
                    <a:pt x="578588" y="250445"/>
                    <a:pt x="561824" y="255779"/>
                    <a:pt x="541949" y="260351"/>
                  </a:cubicBezTo>
                  <a:cubicBezTo>
                    <a:pt x="584430" y="320296"/>
                    <a:pt x="641136" y="329948"/>
                    <a:pt x="702032" y="321883"/>
                  </a:cubicBezTo>
                  <a:cubicBezTo>
                    <a:pt x="726543" y="318645"/>
                    <a:pt x="743625" y="321502"/>
                    <a:pt x="756769" y="345823"/>
                  </a:cubicBezTo>
                  <a:cubicBezTo>
                    <a:pt x="765215" y="361444"/>
                    <a:pt x="782423" y="366587"/>
                    <a:pt x="797282" y="373890"/>
                  </a:cubicBezTo>
                  <a:cubicBezTo>
                    <a:pt x="828016" y="398401"/>
                    <a:pt x="861417" y="408243"/>
                    <a:pt x="899962" y="400179"/>
                  </a:cubicBezTo>
                  <a:cubicBezTo>
                    <a:pt x="929870" y="393956"/>
                    <a:pt x="951079" y="418657"/>
                    <a:pt x="952540" y="457964"/>
                  </a:cubicBezTo>
                  <a:cubicBezTo>
                    <a:pt x="954064" y="499239"/>
                    <a:pt x="954381" y="499493"/>
                    <a:pt x="993180" y="488825"/>
                  </a:cubicBezTo>
                  <a:cubicBezTo>
                    <a:pt x="1017310" y="493778"/>
                    <a:pt x="1028676" y="514860"/>
                    <a:pt x="1018008" y="533530"/>
                  </a:cubicBezTo>
                  <a:cubicBezTo>
                    <a:pt x="984988" y="591188"/>
                    <a:pt x="1012293" y="645036"/>
                    <a:pt x="1022644" y="699138"/>
                  </a:cubicBezTo>
                  <a:cubicBezTo>
                    <a:pt x="1029565" y="735461"/>
                    <a:pt x="1046202" y="766258"/>
                    <a:pt x="1089446" y="771275"/>
                  </a:cubicBezTo>
                  <a:cubicBezTo>
                    <a:pt x="1113322" y="774005"/>
                    <a:pt x="1121640" y="798834"/>
                    <a:pt x="1107480" y="821758"/>
                  </a:cubicBezTo>
                  <a:cubicBezTo>
                    <a:pt x="1090525" y="849190"/>
                    <a:pt x="1082207" y="877193"/>
                    <a:pt x="1085572" y="910086"/>
                  </a:cubicBezTo>
                  <a:cubicBezTo>
                    <a:pt x="1087223" y="926850"/>
                    <a:pt x="1082524" y="942345"/>
                    <a:pt x="1067157" y="951933"/>
                  </a:cubicBezTo>
                  <a:cubicBezTo>
                    <a:pt x="1058331" y="957458"/>
                    <a:pt x="1050838" y="965205"/>
                    <a:pt x="1047472" y="976063"/>
                  </a:cubicBezTo>
                  <a:cubicBezTo>
                    <a:pt x="1044996" y="984001"/>
                    <a:pt x="1043599" y="993272"/>
                    <a:pt x="1052044" y="997590"/>
                  </a:cubicBezTo>
                  <a:cubicBezTo>
                    <a:pt x="1059156" y="1001273"/>
                    <a:pt x="1063220" y="993843"/>
                    <a:pt x="1066903" y="988319"/>
                  </a:cubicBezTo>
                  <a:cubicBezTo>
                    <a:pt x="1073444" y="978476"/>
                    <a:pt x="1076873" y="966030"/>
                    <a:pt x="1087985" y="960061"/>
                  </a:cubicBezTo>
                  <a:cubicBezTo>
                    <a:pt x="1112750" y="946726"/>
                    <a:pt x="1139992" y="961966"/>
                    <a:pt x="1145961" y="992129"/>
                  </a:cubicBezTo>
                  <a:cubicBezTo>
                    <a:pt x="1157454" y="1050168"/>
                    <a:pt x="1116941" y="1096968"/>
                    <a:pt x="1063030" y="1113033"/>
                  </a:cubicBezTo>
                  <a:cubicBezTo>
                    <a:pt x="1015595" y="1127194"/>
                    <a:pt x="988735" y="1099063"/>
                    <a:pt x="958382" y="1063948"/>
                  </a:cubicBezTo>
                  <a:cubicBezTo>
                    <a:pt x="933871" y="1035626"/>
                    <a:pt x="922060" y="1005718"/>
                    <a:pt x="911265" y="971428"/>
                  </a:cubicBezTo>
                  <a:cubicBezTo>
                    <a:pt x="905804" y="953965"/>
                    <a:pt x="907010" y="938217"/>
                    <a:pt x="905296" y="921580"/>
                  </a:cubicBezTo>
                  <a:cubicBezTo>
                    <a:pt x="900152" y="872431"/>
                    <a:pt x="917805" y="823091"/>
                    <a:pt x="902375" y="774640"/>
                  </a:cubicBezTo>
                  <a:cubicBezTo>
                    <a:pt x="897104" y="758067"/>
                    <a:pt x="901486" y="742700"/>
                    <a:pt x="905613" y="726761"/>
                  </a:cubicBezTo>
                  <a:cubicBezTo>
                    <a:pt x="911138" y="705615"/>
                    <a:pt x="908090" y="685295"/>
                    <a:pt x="890945" y="671452"/>
                  </a:cubicBezTo>
                  <a:cubicBezTo>
                    <a:pt x="874307" y="658054"/>
                    <a:pt x="859512" y="670944"/>
                    <a:pt x="845479" y="679453"/>
                  </a:cubicBezTo>
                  <a:cubicBezTo>
                    <a:pt x="822301" y="693550"/>
                    <a:pt x="805347" y="716982"/>
                    <a:pt x="781026" y="729746"/>
                  </a:cubicBezTo>
                  <a:cubicBezTo>
                    <a:pt x="776645" y="732032"/>
                    <a:pt x="779629" y="727714"/>
                    <a:pt x="778423" y="732349"/>
                  </a:cubicBezTo>
                  <a:cubicBezTo>
                    <a:pt x="767310" y="774005"/>
                    <a:pt x="749149" y="809756"/>
                    <a:pt x="715557" y="836363"/>
                  </a:cubicBezTo>
                  <a:cubicBezTo>
                    <a:pt x="707303" y="842903"/>
                    <a:pt x="711113" y="857762"/>
                    <a:pt x="726543" y="857889"/>
                  </a:cubicBezTo>
                  <a:cubicBezTo>
                    <a:pt x="756452" y="858080"/>
                    <a:pt x="766421" y="877066"/>
                    <a:pt x="765850" y="905641"/>
                  </a:cubicBezTo>
                  <a:cubicBezTo>
                    <a:pt x="765342" y="932819"/>
                    <a:pt x="782804" y="943170"/>
                    <a:pt x="802235" y="951870"/>
                  </a:cubicBezTo>
                  <a:cubicBezTo>
                    <a:pt x="810554" y="955616"/>
                    <a:pt x="819761" y="954346"/>
                    <a:pt x="828461" y="955870"/>
                  </a:cubicBezTo>
                  <a:cubicBezTo>
                    <a:pt x="894247" y="967364"/>
                    <a:pt x="917234" y="1006988"/>
                    <a:pt x="898374" y="1074552"/>
                  </a:cubicBezTo>
                  <a:cubicBezTo>
                    <a:pt x="892151" y="1096714"/>
                    <a:pt x="872974" y="1097666"/>
                    <a:pt x="855639" y="1102048"/>
                  </a:cubicBezTo>
                  <a:cubicBezTo>
                    <a:pt x="876975" y="1136656"/>
                    <a:pt x="894755" y="1168025"/>
                    <a:pt x="938760" y="1153737"/>
                  </a:cubicBezTo>
                  <a:cubicBezTo>
                    <a:pt x="951524" y="1149610"/>
                    <a:pt x="964541" y="1158944"/>
                    <a:pt x="953937" y="1178439"/>
                  </a:cubicBezTo>
                  <a:cubicBezTo>
                    <a:pt x="888659" y="1194250"/>
                    <a:pt x="821603" y="1185741"/>
                    <a:pt x="755817" y="1194822"/>
                  </a:cubicBezTo>
                  <a:cubicBezTo>
                    <a:pt x="750991" y="1187075"/>
                    <a:pt x="753023" y="1179899"/>
                    <a:pt x="756261" y="1171898"/>
                  </a:cubicBezTo>
                  <a:cubicBezTo>
                    <a:pt x="774295" y="1127257"/>
                    <a:pt x="742482" y="1081664"/>
                    <a:pt x="697206" y="1091570"/>
                  </a:cubicBezTo>
                  <a:cubicBezTo>
                    <a:pt x="666345" y="1098301"/>
                    <a:pt x="641517" y="1097412"/>
                    <a:pt x="624816" y="1066551"/>
                  </a:cubicBezTo>
                  <a:cubicBezTo>
                    <a:pt x="608560" y="1036516"/>
                    <a:pt x="618847" y="1009020"/>
                    <a:pt x="636182" y="983556"/>
                  </a:cubicBezTo>
                  <a:cubicBezTo>
                    <a:pt x="637834" y="981143"/>
                    <a:pt x="639294" y="979302"/>
                    <a:pt x="638532" y="976190"/>
                  </a:cubicBezTo>
                  <a:cubicBezTo>
                    <a:pt x="628944" y="970920"/>
                    <a:pt x="622530" y="980635"/>
                    <a:pt x="614529" y="982223"/>
                  </a:cubicBezTo>
                  <a:cubicBezTo>
                    <a:pt x="590082" y="987112"/>
                    <a:pt x="575540" y="995939"/>
                    <a:pt x="587923" y="1027181"/>
                  </a:cubicBezTo>
                  <a:cubicBezTo>
                    <a:pt x="593638" y="1041659"/>
                    <a:pt x="586081" y="1056074"/>
                    <a:pt x="575286" y="1067440"/>
                  </a:cubicBezTo>
                  <a:cubicBezTo>
                    <a:pt x="563539" y="1079823"/>
                    <a:pt x="548489" y="1088649"/>
                    <a:pt x="539028" y="1103318"/>
                  </a:cubicBezTo>
                  <a:cubicBezTo>
                    <a:pt x="529249" y="1118621"/>
                    <a:pt x="513120" y="1124463"/>
                    <a:pt x="497880" y="1136846"/>
                  </a:cubicBezTo>
                  <a:cubicBezTo>
                    <a:pt x="529503" y="1152150"/>
                    <a:pt x="561189" y="1140656"/>
                    <a:pt x="591352" y="1145546"/>
                  </a:cubicBezTo>
                  <a:cubicBezTo>
                    <a:pt x="613005" y="1149038"/>
                    <a:pt x="636945" y="1151070"/>
                    <a:pt x="626277" y="11866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5" name="Полилиния: фигура 544">
              <a:extLst>
                <a:ext uri="{FF2B5EF4-FFF2-40B4-BE49-F238E27FC236}">
                  <a16:creationId xmlns="" xmlns:a16="http://schemas.microsoft.com/office/drawing/2014/main" id="{0A5A8D96-DA0B-417A-8E29-A7F802325139}"/>
                </a:ext>
              </a:extLst>
            </p:cNvPr>
            <p:cNvSpPr/>
            <p:nvPr/>
          </p:nvSpPr>
          <p:spPr>
            <a:xfrm>
              <a:off x="5667909" y="1203157"/>
              <a:ext cx="1167768" cy="400379"/>
            </a:xfrm>
            <a:custGeom>
              <a:avLst/>
              <a:gdLst>
                <a:gd name="connsiteX0" fmla="*/ 305980 w 1167768"/>
                <a:gd name="connsiteY0" fmla="*/ 353235 h 400379"/>
                <a:gd name="connsiteX1" fmla="*/ 257783 w 1167768"/>
                <a:gd name="connsiteY1" fmla="*/ 334820 h 400379"/>
                <a:gd name="connsiteX2" fmla="*/ 170915 w 1167768"/>
                <a:gd name="connsiteY2" fmla="*/ 307198 h 400379"/>
                <a:gd name="connsiteX3" fmla="*/ 62521 w 1167768"/>
                <a:gd name="connsiteY3" fmla="*/ 270621 h 400379"/>
                <a:gd name="connsiteX4" fmla="*/ 15912 w 1167768"/>
                <a:gd name="connsiteY4" fmla="*/ 241221 h 400379"/>
                <a:gd name="connsiteX5" fmla="*/ 100 w 1167768"/>
                <a:gd name="connsiteY5" fmla="*/ 222298 h 400379"/>
                <a:gd name="connsiteX6" fmla="*/ 20103 w 1167768"/>
                <a:gd name="connsiteY6" fmla="*/ 209534 h 400379"/>
                <a:gd name="connsiteX7" fmla="*/ 130783 w 1167768"/>
                <a:gd name="connsiteY7" fmla="*/ 189468 h 400379"/>
                <a:gd name="connsiteX8" fmla="*/ 146023 w 1167768"/>
                <a:gd name="connsiteY8" fmla="*/ 189468 h 400379"/>
                <a:gd name="connsiteX9" fmla="*/ 220890 w 1167768"/>
                <a:gd name="connsiteY9" fmla="*/ 152130 h 400379"/>
                <a:gd name="connsiteX10" fmla="*/ 254735 w 1167768"/>
                <a:gd name="connsiteY10" fmla="*/ 132127 h 400379"/>
                <a:gd name="connsiteX11" fmla="*/ 327189 w 1167768"/>
                <a:gd name="connsiteY11" fmla="*/ 104378 h 400379"/>
                <a:gd name="connsiteX12" fmla="*/ 439012 w 1167768"/>
                <a:gd name="connsiteY12" fmla="*/ 128825 h 400379"/>
                <a:gd name="connsiteX13" fmla="*/ 471270 w 1167768"/>
                <a:gd name="connsiteY13" fmla="*/ 128190 h 400379"/>
                <a:gd name="connsiteX14" fmla="*/ 511466 w 1167768"/>
                <a:gd name="connsiteY14" fmla="*/ 127301 h 400379"/>
                <a:gd name="connsiteX15" fmla="*/ 563663 w 1167768"/>
                <a:gd name="connsiteY15" fmla="*/ 133524 h 400379"/>
                <a:gd name="connsiteX16" fmla="*/ 586840 w 1167768"/>
                <a:gd name="connsiteY16" fmla="*/ 121269 h 400379"/>
                <a:gd name="connsiteX17" fmla="*/ 730858 w 1167768"/>
                <a:gd name="connsiteY17" fmla="*/ 72818 h 400379"/>
                <a:gd name="connsiteX18" fmla="*/ 801216 w 1167768"/>
                <a:gd name="connsiteY18" fmla="*/ 42274 h 400379"/>
                <a:gd name="connsiteX19" fmla="*/ 846936 w 1167768"/>
                <a:gd name="connsiteY19" fmla="*/ 9572 h 400379"/>
                <a:gd name="connsiteX20" fmla="*/ 934757 w 1167768"/>
                <a:gd name="connsiteY20" fmla="*/ 8048 h 400379"/>
                <a:gd name="connsiteX21" fmla="*/ 961934 w 1167768"/>
                <a:gd name="connsiteY21" fmla="*/ 48243 h 400379"/>
                <a:gd name="connsiteX22" fmla="*/ 994002 w 1167768"/>
                <a:gd name="connsiteY22" fmla="*/ 98790 h 400379"/>
                <a:gd name="connsiteX23" fmla="*/ 1055471 w 1167768"/>
                <a:gd name="connsiteY23" fmla="*/ 195437 h 400379"/>
                <a:gd name="connsiteX24" fmla="*/ 1110842 w 1167768"/>
                <a:gd name="connsiteY24" fmla="*/ 267700 h 400379"/>
                <a:gd name="connsiteX25" fmla="*/ 1167738 w 1167768"/>
                <a:gd name="connsiteY25" fmla="*/ 366761 h 400379"/>
                <a:gd name="connsiteX26" fmla="*/ 1122908 w 1167768"/>
                <a:gd name="connsiteY26" fmla="*/ 396924 h 400379"/>
                <a:gd name="connsiteX27" fmla="*/ 1049946 w 1167768"/>
                <a:gd name="connsiteY27" fmla="*/ 389431 h 400379"/>
                <a:gd name="connsiteX28" fmla="*/ 1021752 w 1167768"/>
                <a:gd name="connsiteY28" fmla="*/ 374190 h 400379"/>
                <a:gd name="connsiteX29" fmla="*/ 1004607 w 1167768"/>
                <a:gd name="connsiteY29" fmla="*/ 337932 h 400379"/>
                <a:gd name="connsiteX30" fmla="*/ 945933 w 1167768"/>
                <a:gd name="connsiteY30" fmla="*/ 203311 h 400379"/>
                <a:gd name="connsiteX31" fmla="*/ 930502 w 1167768"/>
                <a:gd name="connsiteY31" fmla="*/ 194167 h 400379"/>
                <a:gd name="connsiteX32" fmla="*/ 926247 w 1167768"/>
                <a:gd name="connsiteY32" fmla="*/ 199755 h 400379"/>
                <a:gd name="connsiteX33" fmla="*/ 927391 w 1167768"/>
                <a:gd name="connsiteY33" fmla="*/ 260144 h 400379"/>
                <a:gd name="connsiteX34" fmla="*/ 863256 w 1167768"/>
                <a:gd name="connsiteY34" fmla="*/ 271066 h 400379"/>
                <a:gd name="connsiteX35" fmla="*/ 709967 w 1167768"/>
                <a:gd name="connsiteY35" fmla="*/ 341551 h 400379"/>
                <a:gd name="connsiteX36" fmla="*/ 676185 w 1167768"/>
                <a:gd name="connsiteY36" fmla="*/ 361681 h 400379"/>
                <a:gd name="connsiteX37" fmla="*/ 502766 w 1167768"/>
                <a:gd name="connsiteY37" fmla="*/ 381937 h 400379"/>
                <a:gd name="connsiteX38" fmla="*/ 466825 w 1167768"/>
                <a:gd name="connsiteY38" fmla="*/ 381048 h 400379"/>
                <a:gd name="connsiteX39" fmla="*/ 398626 w 1167768"/>
                <a:gd name="connsiteY39" fmla="*/ 375841 h 400379"/>
                <a:gd name="connsiteX40" fmla="*/ 378560 w 1167768"/>
                <a:gd name="connsiteY40" fmla="*/ 345425 h 400379"/>
                <a:gd name="connsiteX41" fmla="*/ 352335 w 1167768"/>
                <a:gd name="connsiteY41" fmla="*/ 322184 h 400379"/>
                <a:gd name="connsiteX42" fmla="*/ 342111 w 1167768"/>
                <a:gd name="connsiteY42" fmla="*/ 319961 h 400379"/>
                <a:gd name="connsiteX43" fmla="*/ 327379 w 1167768"/>
                <a:gd name="connsiteY43" fmla="*/ 330058 h 400379"/>
                <a:gd name="connsiteX44" fmla="*/ 306170 w 1167768"/>
                <a:gd name="connsiteY44" fmla="*/ 353108 h 40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67768" h="400379">
                  <a:moveTo>
                    <a:pt x="305980" y="353235"/>
                  </a:moveTo>
                  <a:cubicBezTo>
                    <a:pt x="287882" y="352981"/>
                    <a:pt x="267499" y="351457"/>
                    <a:pt x="257783" y="334820"/>
                  </a:cubicBezTo>
                  <a:cubicBezTo>
                    <a:pt x="235495" y="296847"/>
                    <a:pt x="200125" y="295895"/>
                    <a:pt x="170915" y="307198"/>
                  </a:cubicBezTo>
                  <a:cubicBezTo>
                    <a:pt x="122782" y="325803"/>
                    <a:pt x="94652" y="292783"/>
                    <a:pt x="62521" y="270621"/>
                  </a:cubicBezTo>
                  <a:cubicBezTo>
                    <a:pt x="47281" y="260144"/>
                    <a:pt x="38073" y="240649"/>
                    <a:pt x="15912" y="241221"/>
                  </a:cubicBezTo>
                  <a:cubicBezTo>
                    <a:pt x="6831" y="241475"/>
                    <a:pt x="-979" y="233728"/>
                    <a:pt x="100" y="222298"/>
                  </a:cubicBezTo>
                  <a:cubicBezTo>
                    <a:pt x="1307" y="209598"/>
                    <a:pt x="10959" y="208709"/>
                    <a:pt x="20103" y="209534"/>
                  </a:cubicBezTo>
                  <a:cubicBezTo>
                    <a:pt x="58647" y="212900"/>
                    <a:pt x="93382" y="193088"/>
                    <a:pt x="130783" y="189468"/>
                  </a:cubicBezTo>
                  <a:cubicBezTo>
                    <a:pt x="135863" y="189468"/>
                    <a:pt x="140943" y="189468"/>
                    <a:pt x="146023" y="189468"/>
                  </a:cubicBezTo>
                  <a:cubicBezTo>
                    <a:pt x="179297" y="196263"/>
                    <a:pt x="206031" y="188008"/>
                    <a:pt x="220890" y="152130"/>
                  </a:cubicBezTo>
                  <a:cubicBezTo>
                    <a:pt x="227430" y="136255"/>
                    <a:pt x="239241" y="131238"/>
                    <a:pt x="254735" y="132127"/>
                  </a:cubicBezTo>
                  <a:cubicBezTo>
                    <a:pt x="282358" y="133715"/>
                    <a:pt x="305916" y="125587"/>
                    <a:pt x="327189" y="104378"/>
                  </a:cubicBezTo>
                  <a:cubicBezTo>
                    <a:pt x="351700" y="79803"/>
                    <a:pt x="409993" y="91424"/>
                    <a:pt x="439012" y="128825"/>
                  </a:cubicBezTo>
                  <a:cubicBezTo>
                    <a:pt x="454062" y="148193"/>
                    <a:pt x="458316" y="153400"/>
                    <a:pt x="471270" y="128190"/>
                  </a:cubicBezTo>
                  <a:cubicBezTo>
                    <a:pt x="481049" y="109077"/>
                    <a:pt x="498385" y="108950"/>
                    <a:pt x="511466" y="127301"/>
                  </a:cubicBezTo>
                  <a:cubicBezTo>
                    <a:pt x="527341" y="149590"/>
                    <a:pt x="544359" y="149018"/>
                    <a:pt x="563663" y="133524"/>
                  </a:cubicBezTo>
                  <a:cubicBezTo>
                    <a:pt x="570711" y="127873"/>
                    <a:pt x="579030" y="118983"/>
                    <a:pt x="586840" y="121269"/>
                  </a:cubicBezTo>
                  <a:cubicBezTo>
                    <a:pt x="644879" y="138287"/>
                    <a:pt x="681138" y="82724"/>
                    <a:pt x="730858" y="72818"/>
                  </a:cubicBezTo>
                  <a:cubicBezTo>
                    <a:pt x="755941" y="66976"/>
                    <a:pt x="781785" y="63166"/>
                    <a:pt x="801216" y="42274"/>
                  </a:cubicBezTo>
                  <a:cubicBezTo>
                    <a:pt x="811249" y="22970"/>
                    <a:pt x="829728" y="17319"/>
                    <a:pt x="846936" y="9572"/>
                  </a:cubicBezTo>
                  <a:cubicBezTo>
                    <a:pt x="875702" y="-10113"/>
                    <a:pt x="905737" y="6397"/>
                    <a:pt x="934757" y="8048"/>
                  </a:cubicBezTo>
                  <a:cubicBezTo>
                    <a:pt x="952220" y="9064"/>
                    <a:pt x="960347" y="30527"/>
                    <a:pt x="961934" y="48243"/>
                  </a:cubicBezTo>
                  <a:cubicBezTo>
                    <a:pt x="964158" y="72691"/>
                    <a:pt x="977302" y="84248"/>
                    <a:pt x="994002" y="98790"/>
                  </a:cubicBezTo>
                  <a:cubicBezTo>
                    <a:pt x="1022323" y="123491"/>
                    <a:pt x="1052994" y="146034"/>
                    <a:pt x="1055471" y="195437"/>
                  </a:cubicBezTo>
                  <a:cubicBezTo>
                    <a:pt x="1056995" y="225600"/>
                    <a:pt x="1080299" y="253540"/>
                    <a:pt x="1110842" y="267700"/>
                  </a:cubicBezTo>
                  <a:cubicBezTo>
                    <a:pt x="1137132" y="279893"/>
                    <a:pt x="1168882" y="336852"/>
                    <a:pt x="1167738" y="366761"/>
                  </a:cubicBezTo>
                  <a:cubicBezTo>
                    <a:pt x="1166659" y="394193"/>
                    <a:pt x="1149768" y="407084"/>
                    <a:pt x="1122908" y="396924"/>
                  </a:cubicBezTo>
                  <a:cubicBezTo>
                    <a:pt x="1098714" y="387779"/>
                    <a:pt x="1076234" y="378127"/>
                    <a:pt x="1049946" y="389431"/>
                  </a:cubicBezTo>
                  <a:cubicBezTo>
                    <a:pt x="1038706" y="394257"/>
                    <a:pt x="1027784" y="386192"/>
                    <a:pt x="1021752" y="374190"/>
                  </a:cubicBezTo>
                  <a:cubicBezTo>
                    <a:pt x="1015720" y="362252"/>
                    <a:pt x="1007274" y="351521"/>
                    <a:pt x="1004607" y="337932"/>
                  </a:cubicBezTo>
                  <a:cubicBezTo>
                    <a:pt x="994891" y="288148"/>
                    <a:pt x="961554" y="250174"/>
                    <a:pt x="945933" y="203311"/>
                  </a:cubicBezTo>
                  <a:cubicBezTo>
                    <a:pt x="943837" y="196961"/>
                    <a:pt x="937614" y="193278"/>
                    <a:pt x="930502" y="194167"/>
                  </a:cubicBezTo>
                  <a:cubicBezTo>
                    <a:pt x="927771" y="194993"/>
                    <a:pt x="925168" y="197469"/>
                    <a:pt x="926247" y="199755"/>
                  </a:cubicBezTo>
                  <a:cubicBezTo>
                    <a:pt x="935392" y="219821"/>
                    <a:pt x="943964" y="240649"/>
                    <a:pt x="927391" y="260144"/>
                  </a:cubicBezTo>
                  <a:cubicBezTo>
                    <a:pt x="909484" y="281353"/>
                    <a:pt x="885036" y="276971"/>
                    <a:pt x="863256" y="271066"/>
                  </a:cubicBezTo>
                  <a:cubicBezTo>
                    <a:pt x="787881" y="250682"/>
                    <a:pt x="742733" y="270431"/>
                    <a:pt x="709967" y="341551"/>
                  </a:cubicBezTo>
                  <a:cubicBezTo>
                    <a:pt x="702728" y="357363"/>
                    <a:pt x="691488" y="362506"/>
                    <a:pt x="676185" y="361681"/>
                  </a:cubicBezTo>
                  <a:cubicBezTo>
                    <a:pt x="617384" y="358633"/>
                    <a:pt x="559980" y="369174"/>
                    <a:pt x="502766" y="381937"/>
                  </a:cubicBezTo>
                  <a:cubicBezTo>
                    <a:pt x="490701" y="385493"/>
                    <a:pt x="478827" y="380477"/>
                    <a:pt x="466825" y="381048"/>
                  </a:cubicBezTo>
                  <a:cubicBezTo>
                    <a:pt x="444092" y="384414"/>
                    <a:pt x="424090" y="364729"/>
                    <a:pt x="398626" y="375841"/>
                  </a:cubicBezTo>
                  <a:cubicBezTo>
                    <a:pt x="384656" y="381937"/>
                    <a:pt x="377989" y="358696"/>
                    <a:pt x="378560" y="345425"/>
                  </a:cubicBezTo>
                  <a:cubicBezTo>
                    <a:pt x="379576" y="322184"/>
                    <a:pt x="370305" y="317866"/>
                    <a:pt x="352335" y="322184"/>
                  </a:cubicBezTo>
                  <a:cubicBezTo>
                    <a:pt x="348779" y="322247"/>
                    <a:pt x="345350" y="321422"/>
                    <a:pt x="342111" y="319961"/>
                  </a:cubicBezTo>
                  <a:cubicBezTo>
                    <a:pt x="333475" y="316977"/>
                    <a:pt x="324712" y="312722"/>
                    <a:pt x="327379" y="330058"/>
                  </a:cubicBezTo>
                  <a:cubicBezTo>
                    <a:pt x="330110" y="347457"/>
                    <a:pt x="325792" y="358760"/>
                    <a:pt x="306170" y="35310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6" name="Полилиния: фигура 545">
              <a:extLst>
                <a:ext uri="{FF2B5EF4-FFF2-40B4-BE49-F238E27FC236}">
                  <a16:creationId xmlns="" xmlns:a16="http://schemas.microsoft.com/office/drawing/2014/main" id="{120332F6-BE5B-4525-9229-A414B12BCADE}"/>
                </a:ext>
              </a:extLst>
            </p:cNvPr>
            <p:cNvSpPr/>
            <p:nvPr/>
          </p:nvSpPr>
          <p:spPr>
            <a:xfrm>
              <a:off x="5150344" y="521416"/>
              <a:ext cx="503749" cy="598993"/>
            </a:xfrm>
            <a:custGeom>
              <a:avLst/>
              <a:gdLst>
                <a:gd name="connsiteX0" fmla="*/ 152985 w 503749"/>
                <a:gd name="connsiteY0" fmla="*/ 241095 h 598993"/>
                <a:gd name="connsiteX1" fmla="*/ 85676 w 503749"/>
                <a:gd name="connsiteY1" fmla="*/ 218235 h 598993"/>
                <a:gd name="connsiteX2" fmla="*/ 46369 w 503749"/>
                <a:gd name="connsiteY2" fmla="*/ 249286 h 598993"/>
                <a:gd name="connsiteX3" fmla="*/ 2109 w 503749"/>
                <a:gd name="connsiteY3" fmla="*/ 150861 h 598993"/>
                <a:gd name="connsiteX4" fmla="*/ 5729 w 503749"/>
                <a:gd name="connsiteY4" fmla="*/ 133525 h 598993"/>
                <a:gd name="connsiteX5" fmla="*/ 43829 w 503749"/>
                <a:gd name="connsiteY5" fmla="*/ 74025 h 598993"/>
                <a:gd name="connsiteX6" fmla="*/ 71833 w 503749"/>
                <a:gd name="connsiteY6" fmla="*/ 52308 h 598993"/>
                <a:gd name="connsiteX7" fmla="*/ 113361 w 503749"/>
                <a:gd name="connsiteY7" fmla="*/ 31734 h 598993"/>
                <a:gd name="connsiteX8" fmla="*/ 120537 w 503749"/>
                <a:gd name="connsiteY8" fmla="*/ 13065 h 598993"/>
                <a:gd name="connsiteX9" fmla="*/ 150382 w 503749"/>
                <a:gd name="connsiteY9" fmla="*/ 2715 h 598993"/>
                <a:gd name="connsiteX10" fmla="*/ 154128 w 503749"/>
                <a:gd name="connsiteY10" fmla="*/ 34719 h 598993"/>
                <a:gd name="connsiteX11" fmla="*/ 149937 w 503749"/>
                <a:gd name="connsiteY11" fmla="*/ 98346 h 598993"/>
                <a:gd name="connsiteX12" fmla="*/ 229630 w 503749"/>
                <a:gd name="connsiteY12" fmla="*/ 124699 h 598993"/>
                <a:gd name="connsiteX13" fmla="*/ 255728 w 503749"/>
                <a:gd name="connsiteY13" fmla="*/ 120698 h 598993"/>
                <a:gd name="connsiteX14" fmla="*/ 255792 w 503749"/>
                <a:gd name="connsiteY14" fmla="*/ 159179 h 598993"/>
                <a:gd name="connsiteX15" fmla="*/ 249950 w 503749"/>
                <a:gd name="connsiteY15" fmla="*/ 174229 h 598993"/>
                <a:gd name="connsiteX16" fmla="*/ 255093 w 503749"/>
                <a:gd name="connsiteY16" fmla="*/ 206360 h 598993"/>
                <a:gd name="connsiteX17" fmla="*/ 274842 w 503749"/>
                <a:gd name="connsiteY17" fmla="*/ 183310 h 598993"/>
                <a:gd name="connsiteX18" fmla="*/ 304751 w 503749"/>
                <a:gd name="connsiteY18" fmla="*/ 117650 h 598993"/>
                <a:gd name="connsiteX19" fmla="*/ 319102 w 503749"/>
                <a:gd name="connsiteY19" fmla="*/ 53959 h 598993"/>
                <a:gd name="connsiteX20" fmla="*/ 336056 w 503749"/>
                <a:gd name="connsiteY20" fmla="*/ 86853 h 598993"/>
                <a:gd name="connsiteX21" fmla="*/ 347549 w 503749"/>
                <a:gd name="connsiteY21" fmla="*/ 109205 h 598993"/>
                <a:gd name="connsiteX22" fmla="*/ 363361 w 503749"/>
                <a:gd name="connsiteY22" fmla="*/ 94028 h 598993"/>
                <a:gd name="connsiteX23" fmla="*/ 403684 w 503749"/>
                <a:gd name="connsiteY23" fmla="*/ 86472 h 598993"/>
                <a:gd name="connsiteX24" fmla="*/ 428576 w 503749"/>
                <a:gd name="connsiteY24" fmla="*/ 86091 h 598993"/>
                <a:gd name="connsiteX25" fmla="*/ 446800 w 503749"/>
                <a:gd name="connsiteY25" fmla="*/ 78090 h 598993"/>
                <a:gd name="connsiteX26" fmla="*/ 445085 w 503749"/>
                <a:gd name="connsiteY26" fmla="*/ 99743 h 598993"/>
                <a:gd name="connsiteX27" fmla="*/ 465024 w 503749"/>
                <a:gd name="connsiteY27" fmla="*/ 148511 h 598993"/>
                <a:gd name="connsiteX28" fmla="*/ 493282 w 503749"/>
                <a:gd name="connsiteY28" fmla="*/ 180198 h 598993"/>
                <a:gd name="connsiteX29" fmla="*/ 458421 w 503749"/>
                <a:gd name="connsiteY29" fmla="*/ 204328 h 598993"/>
                <a:gd name="connsiteX30" fmla="*/ 391174 w 503749"/>
                <a:gd name="connsiteY30" fmla="*/ 192898 h 598993"/>
                <a:gd name="connsiteX31" fmla="*/ 357900 w 503749"/>
                <a:gd name="connsiteY31" fmla="*/ 199566 h 598993"/>
                <a:gd name="connsiteX32" fmla="*/ 370219 w 503749"/>
                <a:gd name="connsiteY32" fmla="*/ 229347 h 598993"/>
                <a:gd name="connsiteX33" fmla="*/ 375172 w 503749"/>
                <a:gd name="connsiteY33" fmla="*/ 315073 h 598993"/>
                <a:gd name="connsiteX34" fmla="*/ 344502 w 503749"/>
                <a:gd name="connsiteY34" fmla="*/ 425373 h 598993"/>
                <a:gd name="connsiteX35" fmla="*/ 375616 w 503749"/>
                <a:gd name="connsiteY35" fmla="*/ 450201 h 598993"/>
                <a:gd name="connsiteX36" fmla="*/ 392253 w 503749"/>
                <a:gd name="connsiteY36" fmla="*/ 449566 h 598993"/>
                <a:gd name="connsiteX37" fmla="*/ 390857 w 503749"/>
                <a:gd name="connsiteY37" fmla="*/ 414641 h 598993"/>
                <a:gd name="connsiteX38" fmla="*/ 381141 w 503749"/>
                <a:gd name="connsiteY38" fmla="*/ 397115 h 598993"/>
                <a:gd name="connsiteX39" fmla="*/ 385141 w 503749"/>
                <a:gd name="connsiteY39" fmla="*/ 372096 h 598993"/>
                <a:gd name="connsiteX40" fmla="*/ 409208 w 503749"/>
                <a:gd name="connsiteY40" fmla="*/ 378128 h 598993"/>
                <a:gd name="connsiteX41" fmla="*/ 424702 w 503749"/>
                <a:gd name="connsiteY41" fmla="*/ 419086 h 598993"/>
                <a:gd name="connsiteX42" fmla="*/ 485345 w 503749"/>
                <a:gd name="connsiteY42" fmla="*/ 537641 h 598993"/>
                <a:gd name="connsiteX43" fmla="*/ 503696 w 503749"/>
                <a:gd name="connsiteY43" fmla="*/ 593204 h 598993"/>
                <a:gd name="connsiteX44" fmla="*/ 466167 w 503749"/>
                <a:gd name="connsiteY44" fmla="*/ 578472 h 598993"/>
                <a:gd name="connsiteX45" fmla="*/ 372315 w 503749"/>
                <a:gd name="connsiteY45" fmla="*/ 555866 h 598993"/>
                <a:gd name="connsiteX46" fmla="*/ 291415 w 503749"/>
                <a:gd name="connsiteY46" fmla="*/ 589965 h 598993"/>
                <a:gd name="connsiteX47" fmla="*/ 243092 w 503749"/>
                <a:gd name="connsiteY47" fmla="*/ 560057 h 598993"/>
                <a:gd name="connsiteX48" fmla="*/ 198705 w 503749"/>
                <a:gd name="connsiteY48" fmla="*/ 511162 h 598993"/>
                <a:gd name="connsiteX49" fmla="*/ 148286 w 503749"/>
                <a:gd name="connsiteY49" fmla="*/ 453059 h 598993"/>
                <a:gd name="connsiteX50" fmla="*/ 99074 w 503749"/>
                <a:gd name="connsiteY50" fmla="*/ 424230 h 598993"/>
                <a:gd name="connsiteX51" fmla="*/ 153240 w 503749"/>
                <a:gd name="connsiteY51" fmla="*/ 412990 h 598993"/>
                <a:gd name="connsiteX52" fmla="*/ 197690 w 503749"/>
                <a:gd name="connsiteY52" fmla="*/ 419848 h 598993"/>
                <a:gd name="connsiteX53" fmla="*/ 308243 w 503749"/>
                <a:gd name="connsiteY53" fmla="*/ 504177 h 598993"/>
                <a:gd name="connsiteX54" fmla="*/ 304497 w 503749"/>
                <a:gd name="connsiteY54" fmla="*/ 483475 h 598993"/>
                <a:gd name="connsiteX55" fmla="*/ 179084 w 503749"/>
                <a:gd name="connsiteY55" fmla="*/ 395527 h 598993"/>
                <a:gd name="connsiteX56" fmla="*/ 153240 w 503749"/>
                <a:gd name="connsiteY56" fmla="*/ 396671 h 598993"/>
                <a:gd name="connsiteX57" fmla="*/ 81103 w 503749"/>
                <a:gd name="connsiteY57" fmla="*/ 290689 h 598993"/>
                <a:gd name="connsiteX58" fmla="*/ 107710 w 503749"/>
                <a:gd name="connsiteY58" fmla="*/ 267066 h 598993"/>
                <a:gd name="connsiteX59" fmla="*/ 153240 w 503749"/>
                <a:gd name="connsiteY59" fmla="*/ 249350 h 598993"/>
                <a:gd name="connsiteX60" fmla="*/ 191657 w 503749"/>
                <a:gd name="connsiteY60" fmla="*/ 253477 h 598993"/>
                <a:gd name="connsiteX61" fmla="*/ 153240 w 503749"/>
                <a:gd name="connsiteY61" fmla="*/ 241158 h 598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3749" h="598993">
                  <a:moveTo>
                    <a:pt x="152985" y="241095"/>
                  </a:moveTo>
                  <a:cubicBezTo>
                    <a:pt x="131396" y="230871"/>
                    <a:pt x="107520" y="230554"/>
                    <a:pt x="85676" y="218235"/>
                  </a:cubicBezTo>
                  <a:cubicBezTo>
                    <a:pt x="61165" y="204455"/>
                    <a:pt x="49989" y="224712"/>
                    <a:pt x="46369" y="249286"/>
                  </a:cubicBezTo>
                  <a:cubicBezTo>
                    <a:pt x="25097" y="219886"/>
                    <a:pt x="19572" y="182293"/>
                    <a:pt x="2109" y="150861"/>
                  </a:cubicBezTo>
                  <a:cubicBezTo>
                    <a:pt x="-1320" y="144701"/>
                    <a:pt x="-875" y="133970"/>
                    <a:pt x="5729" y="133525"/>
                  </a:cubicBezTo>
                  <a:cubicBezTo>
                    <a:pt x="42813" y="130985"/>
                    <a:pt x="36336" y="97330"/>
                    <a:pt x="43829" y="74025"/>
                  </a:cubicBezTo>
                  <a:cubicBezTo>
                    <a:pt x="48718" y="58912"/>
                    <a:pt x="54560" y="41196"/>
                    <a:pt x="71833" y="52308"/>
                  </a:cubicBezTo>
                  <a:cubicBezTo>
                    <a:pt x="98185" y="69263"/>
                    <a:pt x="105360" y="51927"/>
                    <a:pt x="113361" y="31734"/>
                  </a:cubicBezTo>
                  <a:cubicBezTo>
                    <a:pt x="115838" y="25511"/>
                    <a:pt x="116854" y="18209"/>
                    <a:pt x="120537" y="13065"/>
                  </a:cubicBezTo>
                  <a:cubicBezTo>
                    <a:pt x="127966" y="2651"/>
                    <a:pt x="138825" y="-4016"/>
                    <a:pt x="150382" y="2715"/>
                  </a:cubicBezTo>
                  <a:cubicBezTo>
                    <a:pt x="163399" y="10271"/>
                    <a:pt x="161114" y="24876"/>
                    <a:pt x="154128" y="34719"/>
                  </a:cubicBezTo>
                  <a:cubicBezTo>
                    <a:pt x="139333" y="55610"/>
                    <a:pt x="128221" y="72946"/>
                    <a:pt x="149937" y="98346"/>
                  </a:cubicBezTo>
                  <a:cubicBezTo>
                    <a:pt x="172607" y="124953"/>
                    <a:pt x="203341" y="115364"/>
                    <a:pt x="229630" y="124699"/>
                  </a:cubicBezTo>
                  <a:cubicBezTo>
                    <a:pt x="236043" y="126985"/>
                    <a:pt x="245886" y="108697"/>
                    <a:pt x="255728" y="120698"/>
                  </a:cubicBezTo>
                  <a:cubicBezTo>
                    <a:pt x="265444" y="132509"/>
                    <a:pt x="261126" y="146289"/>
                    <a:pt x="255792" y="159179"/>
                  </a:cubicBezTo>
                  <a:cubicBezTo>
                    <a:pt x="253760" y="164132"/>
                    <a:pt x="251410" y="169085"/>
                    <a:pt x="249950" y="174229"/>
                  </a:cubicBezTo>
                  <a:cubicBezTo>
                    <a:pt x="246584" y="185977"/>
                    <a:pt x="241441" y="201344"/>
                    <a:pt x="255093" y="206360"/>
                  </a:cubicBezTo>
                  <a:cubicBezTo>
                    <a:pt x="271096" y="212266"/>
                    <a:pt x="271730" y="193978"/>
                    <a:pt x="274842" y="183310"/>
                  </a:cubicBezTo>
                  <a:cubicBezTo>
                    <a:pt x="281700" y="159624"/>
                    <a:pt x="289891" y="136192"/>
                    <a:pt x="304751" y="117650"/>
                  </a:cubicBezTo>
                  <a:cubicBezTo>
                    <a:pt x="319483" y="99235"/>
                    <a:pt x="317451" y="77835"/>
                    <a:pt x="319102" y="53959"/>
                  </a:cubicBezTo>
                  <a:cubicBezTo>
                    <a:pt x="338215" y="59992"/>
                    <a:pt x="334278" y="75105"/>
                    <a:pt x="336056" y="86853"/>
                  </a:cubicBezTo>
                  <a:cubicBezTo>
                    <a:pt x="337390" y="95870"/>
                    <a:pt x="335548" y="107808"/>
                    <a:pt x="347549" y="109205"/>
                  </a:cubicBezTo>
                  <a:cubicBezTo>
                    <a:pt x="356312" y="110221"/>
                    <a:pt x="361139" y="101712"/>
                    <a:pt x="363361" y="94028"/>
                  </a:cubicBezTo>
                  <a:cubicBezTo>
                    <a:pt x="372441" y="62786"/>
                    <a:pt x="385015" y="59928"/>
                    <a:pt x="403684" y="86472"/>
                  </a:cubicBezTo>
                  <a:cubicBezTo>
                    <a:pt x="411113" y="97013"/>
                    <a:pt x="420257" y="98283"/>
                    <a:pt x="428576" y="86091"/>
                  </a:cubicBezTo>
                  <a:cubicBezTo>
                    <a:pt x="433021" y="79613"/>
                    <a:pt x="438609" y="71231"/>
                    <a:pt x="446800" y="78090"/>
                  </a:cubicBezTo>
                  <a:cubicBezTo>
                    <a:pt x="454547" y="84567"/>
                    <a:pt x="449975" y="93520"/>
                    <a:pt x="445085" y="99743"/>
                  </a:cubicBezTo>
                  <a:cubicBezTo>
                    <a:pt x="420066" y="131176"/>
                    <a:pt x="437783" y="141907"/>
                    <a:pt x="465024" y="148511"/>
                  </a:cubicBezTo>
                  <a:cubicBezTo>
                    <a:pt x="481027" y="152321"/>
                    <a:pt x="495504" y="159370"/>
                    <a:pt x="493282" y="180198"/>
                  </a:cubicBezTo>
                  <a:cubicBezTo>
                    <a:pt x="490996" y="201344"/>
                    <a:pt x="473279" y="203884"/>
                    <a:pt x="458421" y="204328"/>
                  </a:cubicBezTo>
                  <a:cubicBezTo>
                    <a:pt x="435687" y="205027"/>
                    <a:pt x="412954" y="200836"/>
                    <a:pt x="391174" y="192898"/>
                  </a:cubicBezTo>
                  <a:cubicBezTo>
                    <a:pt x="378791" y="188390"/>
                    <a:pt x="366028" y="183246"/>
                    <a:pt x="357900" y="199566"/>
                  </a:cubicBezTo>
                  <a:cubicBezTo>
                    <a:pt x="350597" y="214298"/>
                    <a:pt x="361647" y="220711"/>
                    <a:pt x="370219" y="229347"/>
                  </a:cubicBezTo>
                  <a:cubicBezTo>
                    <a:pt x="392317" y="251509"/>
                    <a:pt x="395047" y="291069"/>
                    <a:pt x="375172" y="315073"/>
                  </a:cubicBezTo>
                  <a:cubicBezTo>
                    <a:pt x="348756" y="346950"/>
                    <a:pt x="353265" y="388415"/>
                    <a:pt x="344502" y="425373"/>
                  </a:cubicBezTo>
                  <a:cubicBezTo>
                    <a:pt x="340882" y="440613"/>
                    <a:pt x="365710" y="440295"/>
                    <a:pt x="375616" y="450201"/>
                  </a:cubicBezTo>
                  <a:cubicBezTo>
                    <a:pt x="380252" y="454837"/>
                    <a:pt x="387745" y="456996"/>
                    <a:pt x="392253" y="449566"/>
                  </a:cubicBezTo>
                  <a:cubicBezTo>
                    <a:pt x="399239" y="438009"/>
                    <a:pt x="396000" y="425944"/>
                    <a:pt x="390857" y="414641"/>
                  </a:cubicBezTo>
                  <a:cubicBezTo>
                    <a:pt x="388126" y="408545"/>
                    <a:pt x="384062" y="403148"/>
                    <a:pt x="381141" y="397115"/>
                  </a:cubicBezTo>
                  <a:cubicBezTo>
                    <a:pt x="376759" y="387907"/>
                    <a:pt x="375426" y="378192"/>
                    <a:pt x="385141" y="372096"/>
                  </a:cubicBezTo>
                  <a:cubicBezTo>
                    <a:pt x="394222" y="366381"/>
                    <a:pt x="402414" y="371334"/>
                    <a:pt x="409208" y="378128"/>
                  </a:cubicBezTo>
                  <a:cubicBezTo>
                    <a:pt x="420193" y="389114"/>
                    <a:pt x="421336" y="404672"/>
                    <a:pt x="424702" y="419086"/>
                  </a:cubicBezTo>
                  <a:cubicBezTo>
                    <a:pt x="435243" y="464362"/>
                    <a:pt x="452261" y="505891"/>
                    <a:pt x="485345" y="537641"/>
                  </a:cubicBezTo>
                  <a:cubicBezTo>
                    <a:pt x="501283" y="552945"/>
                    <a:pt x="504204" y="572185"/>
                    <a:pt x="503696" y="593204"/>
                  </a:cubicBezTo>
                  <a:cubicBezTo>
                    <a:pt x="486487" y="602094"/>
                    <a:pt x="474232" y="603237"/>
                    <a:pt x="466167" y="578472"/>
                  </a:cubicBezTo>
                  <a:cubicBezTo>
                    <a:pt x="452134" y="535355"/>
                    <a:pt x="398603" y="521195"/>
                    <a:pt x="372315" y="555866"/>
                  </a:cubicBezTo>
                  <a:cubicBezTo>
                    <a:pt x="349645" y="585774"/>
                    <a:pt x="321007" y="587870"/>
                    <a:pt x="291415" y="589965"/>
                  </a:cubicBezTo>
                  <a:cubicBezTo>
                    <a:pt x="270968" y="591426"/>
                    <a:pt x="251347" y="586219"/>
                    <a:pt x="243092" y="560057"/>
                  </a:cubicBezTo>
                  <a:cubicBezTo>
                    <a:pt x="235853" y="536816"/>
                    <a:pt x="214580" y="525894"/>
                    <a:pt x="198705" y="511162"/>
                  </a:cubicBezTo>
                  <a:cubicBezTo>
                    <a:pt x="179719" y="493636"/>
                    <a:pt x="157303" y="481824"/>
                    <a:pt x="148286" y="453059"/>
                  </a:cubicBezTo>
                  <a:cubicBezTo>
                    <a:pt x="141555" y="431342"/>
                    <a:pt x="112727" y="443407"/>
                    <a:pt x="99074" y="424230"/>
                  </a:cubicBezTo>
                  <a:cubicBezTo>
                    <a:pt x="115965" y="406513"/>
                    <a:pt x="135777" y="415657"/>
                    <a:pt x="153240" y="412990"/>
                  </a:cubicBezTo>
                  <a:cubicBezTo>
                    <a:pt x="170258" y="398004"/>
                    <a:pt x="186767" y="409117"/>
                    <a:pt x="197690" y="419848"/>
                  </a:cubicBezTo>
                  <a:cubicBezTo>
                    <a:pt x="231535" y="453122"/>
                    <a:pt x="280366" y="462012"/>
                    <a:pt x="308243" y="504177"/>
                  </a:cubicBezTo>
                  <a:cubicBezTo>
                    <a:pt x="318085" y="492175"/>
                    <a:pt x="310339" y="485063"/>
                    <a:pt x="304497" y="483475"/>
                  </a:cubicBezTo>
                  <a:cubicBezTo>
                    <a:pt x="253315" y="469569"/>
                    <a:pt x="222518" y="422261"/>
                    <a:pt x="179084" y="395527"/>
                  </a:cubicBezTo>
                  <a:cubicBezTo>
                    <a:pt x="167273" y="388225"/>
                    <a:pt x="161622" y="391210"/>
                    <a:pt x="153240" y="396671"/>
                  </a:cubicBezTo>
                  <a:cubicBezTo>
                    <a:pt x="96216" y="383462"/>
                    <a:pt x="72848" y="348791"/>
                    <a:pt x="81103" y="290689"/>
                  </a:cubicBezTo>
                  <a:cubicBezTo>
                    <a:pt x="83516" y="273797"/>
                    <a:pt x="94756" y="268781"/>
                    <a:pt x="107710" y="267066"/>
                  </a:cubicBezTo>
                  <a:cubicBezTo>
                    <a:pt x="124347" y="264907"/>
                    <a:pt x="139651" y="259891"/>
                    <a:pt x="153240" y="249350"/>
                  </a:cubicBezTo>
                  <a:cubicBezTo>
                    <a:pt x="167336" y="240650"/>
                    <a:pt x="179592" y="248842"/>
                    <a:pt x="191657" y="253477"/>
                  </a:cubicBezTo>
                  <a:cubicBezTo>
                    <a:pt x="179973" y="247381"/>
                    <a:pt x="166638" y="244016"/>
                    <a:pt x="153240" y="2411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7" name="Полилиния: фигура 546">
              <a:extLst>
                <a:ext uri="{FF2B5EF4-FFF2-40B4-BE49-F238E27FC236}">
                  <a16:creationId xmlns="" xmlns:a16="http://schemas.microsoft.com/office/drawing/2014/main" id="{8465D85F-F0E3-4026-833B-83F61A66AE7E}"/>
                </a:ext>
              </a:extLst>
            </p:cNvPr>
            <p:cNvSpPr/>
            <p:nvPr/>
          </p:nvSpPr>
          <p:spPr>
            <a:xfrm>
              <a:off x="5726528" y="927356"/>
              <a:ext cx="677882" cy="493339"/>
            </a:xfrm>
            <a:custGeom>
              <a:avLst/>
              <a:gdLst>
                <a:gd name="connsiteX0" fmla="*/ 673954 w 677882"/>
                <a:gd name="connsiteY0" fmla="*/ 350904 h 493339"/>
                <a:gd name="connsiteX1" fmla="*/ 553875 w 677882"/>
                <a:gd name="connsiteY1" fmla="*/ 414405 h 493339"/>
                <a:gd name="connsiteX2" fmla="*/ 490820 w 677882"/>
                <a:gd name="connsiteY2" fmla="*/ 444186 h 493339"/>
                <a:gd name="connsiteX3" fmla="*/ 442560 w 677882"/>
                <a:gd name="connsiteY3" fmla="*/ 424057 h 493339"/>
                <a:gd name="connsiteX4" fmla="*/ 433289 w 677882"/>
                <a:gd name="connsiteY4" fmla="*/ 404181 h 493339"/>
                <a:gd name="connsiteX5" fmla="*/ 410175 w 677882"/>
                <a:gd name="connsiteY5" fmla="*/ 456632 h 493339"/>
                <a:gd name="connsiteX6" fmla="*/ 377091 w 677882"/>
                <a:gd name="connsiteY6" fmla="*/ 455426 h 493339"/>
                <a:gd name="connsiteX7" fmla="*/ 360962 w 677882"/>
                <a:gd name="connsiteY7" fmla="*/ 436122 h 493339"/>
                <a:gd name="connsiteX8" fmla="*/ 329022 w 677882"/>
                <a:gd name="connsiteY8" fmla="*/ 393767 h 493339"/>
                <a:gd name="connsiteX9" fmla="*/ 272253 w 677882"/>
                <a:gd name="connsiteY9" fmla="*/ 406721 h 493339"/>
                <a:gd name="connsiteX10" fmla="*/ 250599 w 677882"/>
                <a:gd name="connsiteY10" fmla="*/ 421771 h 493339"/>
                <a:gd name="connsiteX11" fmla="*/ 148301 w 677882"/>
                <a:gd name="connsiteY11" fmla="*/ 481842 h 493339"/>
                <a:gd name="connsiteX12" fmla="*/ 87277 w 677882"/>
                <a:gd name="connsiteY12" fmla="*/ 465395 h 493339"/>
                <a:gd name="connsiteX13" fmla="*/ 145888 w 677882"/>
                <a:gd name="connsiteY13" fmla="*/ 394212 h 493339"/>
                <a:gd name="connsiteX14" fmla="*/ 132616 w 677882"/>
                <a:gd name="connsiteY14" fmla="*/ 357064 h 493339"/>
                <a:gd name="connsiteX15" fmla="*/ 102835 w 677882"/>
                <a:gd name="connsiteY15" fmla="*/ 339982 h 493339"/>
                <a:gd name="connsiteX16" fmla="*/ 3648 w 677882"/>
                <a:gd name="connsiteY16" fmla="*/ 244414 h 493339"/>
                <a:gd name="connsiteX17" fmla="*/ 9299 w 677882"/>
                <a:gd name="connsiteY17" fmla="*/ 220094 h 493339"/>
                <a:gd name="connsiteX18" fmla="*/ 49685 w 677882"/>
                <a:gd name="connsiteY18" fmla="*/ 189741 h 493339"/>
                <a:gd name="connsiteX19" fmla="*/ 64481 w 677882"/>
                <a:gd name="connsiteY19" fmla="*/ 147513 h 493339"/>
                <a:gd name="connsiteX20" fmla="*/ 66830 w 677882"/>
                <a:gd name="connsiteY20" fmla="*/ 122049 h 493339"/>
                <a:gd name="connsiteX21" fmla="*/ 127155 w 677882"/>
                <a:gd name="connsiteY21" fmla="*/ 103761 h 493339"/>
                <a:gd name="connsiteX22" fmla="*/ 137252 w 677882"/>
                <a:gd name="connsiteY22" fmla="*/ 109286 h 493339"/>
                <a:gd name="connsiteX23" fmla="*/ 282413 w 677882"/>
                <a:gd name="connsiteY23" fmla="*/ 263210 h 493339"/>
                <a:gd name="connsiteX24" fmla="*/ 287429 w 677882"/>
                <a:gd name="connsiteY24" fmla="*/ 313439 h 493339"/>
                <a:gd name="connsiteX25" fmla="*/ 300002 w 677882"/>
                <a:gd name="connsiteY25" fmla="*/ 346015 h 493339"/>
                <a:gd name="connsiteX26" fmla="*/ 369281 w 677882"/>
                <a:gd name="connsiteY26" fmla="*/ 371478 h 493339"/>
                <a:gd name="connsiteX27" fmla="*/ 383314 w 677882"/>
                <a:gd name="connsiteY27" fmla="*/ 359477 h 493339"/>
                <a:gd name="connsiteX28" fmla="*/ 379695 w 677882"/>
                <a:gd name="connsiteY28" fmla="*/ 262004 h 493339"/>
                <a:gd name="connsiteX29" fmla="*/ 375123 w 677882"/>
                <a:gd name="connsiteY29" fmla="*/ 206251 h 493339"/>
                <a:gd name="connsiteX30" fmla="*/ 354295 w 677882"/>
                <a:gd name="connsiteY30" fmla="*/ 100904 h 493339"/>
                <a:gd name="connsiteX31" fmla="*/ 315814 w 677882"/>
                <a:gd name="connsiteY31" fmla="*/ 80711 h 493339"/>
                <a:gd name="connsiteX32" fmla="*/ 270094 w 677882"/>
                <a:gd name="connsiteY32" fmla="*/ 39816 h 493339"/>
                <a:gd name="connsiteX33" fmla="*/ 288763 w 677882"/>
                <a:gd name="connsiteY33" fmla="*/ 1018 h 493339"/>
                <a:gd name="connsiteX34" fmla="*/ 322037 w 677882"/>
                <a:gd name="connsiteY34" fmla="*/ 25402 h 493339"/>
                <a:gd name="connsiteX35" fmla="*/ 331117 w 677882"/>
                <a:gd name="connsiteY35" fmla="*/ 56072 h 493339"/>
                <a:gd name="connsiteX36" fmla="*/ 407254 w 677882"/>
                <a:gd name="connsiteY36" fmla="*/ 64327 h 493339"/>
                <a:gd name="connsiteX37" fmla="*/ 415572 w 677882"/>
                <a:gd name="connsiteY37" fmla="*/ 92458 h 493339"/>
                <a:gd name="connsiteX38" fmla="*/ 455196 w 677882"/>
                <a:gd name="connsiteY38" fmla="*/ 179454 h 493339"/>
                <a:gd name="connsiteX39" fmla="*/ 499138 w 677882"/>
                <a:gd name="connsiteY39" fmla="*/ 225428 h 493339"/>
                <a:gd name="connsiteX40" fmla="*/ 515267 w 677882"/>
                <a:gd name="connsiteY40" fmla="*/ 255781 h 493339"/>
                <a:gd name="connsiteX41" fmla="*/ 460530 w 677882"/>
                <a:gd name="connsiteY41" fmla="*/ 383861 h 493339"/>
                <a:gd name="connsiteX42" fmla="*/ 549684 w 677882"/>
                <a:gd name="connsiteY42" fmla="*/ 382274 h 493339"/>
                <a:gd name="connsiteX43" fmla="*/ 583212 w 677882"/>
                <a:gd name="connsiteY43" fmla="*/ 357635 h 493339"/>
                <a:gd name="connsiteX44" fmla="*/ 590642 w 677882"/>
                <a:gd name="connsiteY44" fmla="*/ 334521 h 493339"/>
                <a:gd name="connsiteX45" fmla="*/ 629313 w 677882"/>
                <a:gd name="connsiteY45" fmla="*/ 287849 h 493339"/>
                <a:gd name="connsiteX46" fmla="*/ 660746 w 677882"/>
                <a:gd name="connsiteY46" fmla="*/ 328362 h 493339"/>
                <a:gd name="connsiteX47" fmla="*/ 673954 w 677882"/>
                <a:gd name="connsiteY47" fmla="*/ 342459 h 493339"/>
                <a:gd name="connsiteX48" fmla="*/ 673954 w 677882"/>
                <a:gd name="connsiteY48" fmla="*/ 350650 h 49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77882" h="493339">
                  <a:moveTo>
                    <a:pt x="673954" y="350904"/>
                  </a:moveTo>
                  <a:cubicBezTo>
                    <a:pt x="655856" y="384433"/>
                    <a:pt x="586133" y="423866"/>
                    <a:pt x="553875" y="414405"/>
                  </a:cubicBezTo>
                  <a:cubicBezTo>
                    <a:pt x="523522" y="405515"/>
                    <a:pt x="510886" y="433328"/>
                    <a:pt x="490820" y="444186"/>
                  </a:cubicBezTo>
                  <a:cubicBezTo>
                    <a:pt x="451577" y="465522"/>
                    <a:pt x="452656" y="467681"/>
                    <a:pt x="442560" y="424057"/>
                  </a:cubicBezTo>
                  <a:cubicBezTo>
                    <a:pt x="441417" y="419167"/>
                    <a:pt x="438369" y="414849"/>
                    <a:pt x="433289" y="404181"/>
                  </a:cubicBezTo>
                  <a:cubicBezTo>
                    <a:pt x="427320" y="426724"/>
                    <a:pt x="429415" y="447742"/>
                    <a:pt x="410175" y="456632"/>
                  </a:cubicBezTo>
                  <a:cubicBezTo>
                    <a:pt x="398491" y="462030"/>
                    <a:pt x="387886" y="459934"/>
                    <a:pt x="377091" y="455426"/>
                  </a:cubicBezTo>
                  <a:cubicBezTo>
                    <a:pt x="368709" y="451933"/>
                    <a:pt x="357724" y="446980"/>
                    <a:pt x="360962" y="436122"/>
                  </a:cubicBezTo>
                  <a:cubicBezTo>
                    <a:pt x="370868" y="402721"/>
                    <a:pt x="346992" y="402213"/>
                    <a:pt x="329022" y="393767"/>
                  </a:cubicBezTo>
                  <a:cubicBezTo>
                    <a:pt x="306606" y="383289"/>
                    <a:pt x="288064" y="383099"/>
                    <a:pt x="272253" y="406721"/>
                  </a:cubicBezTo>
                  <a:cubicBezTo>
                    <a:pt x="267490" y="413833"/>
                    <a:pt x="258346" y="420882"/>
                    <a:pt x="250599" y="421771"/>
                  </a:cubicBezTo>
                  <a:cubicBezTo>
                    <a:pt x="208435" y="426597"/>
                    <a:pt x="174780" y="439868"/>
                    <a:pt x="148301" y="481842"/>
                  </a:cubicBezTo>
                  <a:cubicBezTo>
                    <a:pt x="129632" y="511370"/>
                    <a:pt x="107089" y="475936"/>
                    <a:pt x="87277" y="465395"/>
                  </a:cubicBezTo>
                  <a:cubicBezTo>
                    <a:pt x="114836" y="449965"/>
                    <a:pt x="114328" y="409134"/>
                    <a:pt x="145888" y="394212"/>
                  </a:cubicBezTo>
                  <a:cubicBezTo>
                    <a:pt x="157826" y="388560"/>
                    <a:pt x="140554" y="368494"/>
                    <a:pt x="132616" y="357064"/>
                  </a:cubicBezTo>
                  <a:cubicBezTo>
                    <a:pt x="125377" y="346713"/>
                    <a:pt x="113757" y="343602"/>
                    <a:pt x="102835" y="339982"/>
                  </a:cubicBezTo>
                  <a:cubicBezTo>
                    <a:pt x="56099" y="324488"/>
                    <a:pt x="34064" y="279403"/>
                    <a:pt x="3648" y="244414"/>
                  </a:cubicBezTo>
                  <a:cubicBezTo>
                    <a:pt x="-3718" y="235905"/>
                    <a:pt x="1044" y="226507"/>
                    <a:pt x="9299" y="220094"/>
                  </a:cubicBezTo>
                  <a:cubicBezTo>
                    <a:pt x="22634" y="209743"/>
                    <a:pt x="35080" y="197361"/>
                    <a:pt x="49685" y="189741"/>
                  </a:cubicBezTo>
                  <a:cubicBezTo>
                    <a:pt x="68608" y="179898"/>
                    <a:pt x="80864" y="170881"/>
                    <a:pt x="64481" y="147513"/>
                  </a:cubicBezTo>
                  <a:cubicBezTo>
                    <a:pt x="58702" y="139321"/>
                    <a:pt x="57686" y="127002"/>
                    <a:pt x="66830" y="122049"/>
                  </a:cubicBezTo>
                  <a:cubicBezTo>
                    <a:pt x="85626" y="111953"/>
                    <a:pt x="104168" y="98364"/>
                    <a:pt x="127155" y="103761"/>
                  </a:cubicBezTo>
                  <a:cubicBezTo>
                    <a:pt x="130775" y="104587"/>
                    <a:pt x="134648" y="106555"/>
                    <a:pt x="137252" y="109286"/>
                  </a:cubicBezTo>
                  <a:cubicBezTo>
                    <a:pt x="185829" y="160403"/>
                    <a:pt x="234597" y="211267"/>
                    <a:pt x="282413" y="263210"/>
                  </a:cubicBezTo>
                  <a:cubicBezTo>
                    <a:pt x="295303" y="277181"/>
                    <a:pt x="293208" y="295786"/>
                    <a:pt x="287429" y="313439"/>
                  </a:cubicBezTo>
                  <a:cubicBezTo>
                    <a:pt x="282603" y="328425"/>
                    <a:pt x="284572" y="343856"/>
                    <a:pt x="300002" y="346015"/>
                  </a:cubicBezTo>
                  <a:cubicBezTo>
                    <a:pt x="325085" y="349571"/>
                    <a:pt x="349151" y="351095"/>
                    <a:pt x="369281" y="371478"/>
                  </a:cubicBezTo>
                  <a:cubicBezTo>
                    <a:pt x="376647" y="378908"/>
                    <a:pt x="383060" y="368240"/>
                    <a:pt x="383314" y="359477"/>
                  </a:cubicBezTo>
                  <a:cubicBezTo>
                    <a:pt x="384203" y="326838"/>
                    <a:pt x="389283" y="293500"/>
                    <a:pt x="379695" y="262004"/>
                  </a:cubicBezTo>
                  <a:cubicBezTo>
                    <a:pt x="373916" y="243081"/>
                    <a:pt x="371313" y="225618"/>
                    <a:pt x="375123" y="206251"/>
                  </a:cubicBezTo>
                  <a:cubicBezTo>
                    <a:pt x="382616" y="168404"/>
                    <a:pt x="354866" y="138178"/>
                    <a:pt x="354295" y="100904"/>
                  </a:cubicBezTo>
                  <a:cubicBezTo>
                    <a:pt x="354104" y="86743"/>
                    <a:pt x="331562" y="81981"/>
                    <a:pt x="315814" y="80711"/>
                  </a:cubicBezTo>
                  <a:cubicBezTo>
                    <a:pt x="296446" y="72392"/>
                    <a:pt x="283873" y="55374"/>
                    <a:pt x="270094" y="39816"/>
                  </a:cubicBezTo>
                  <a:cubicBezTo>
                    <a:pt x="259616" y="17655"/>
                    <a:pt x="270411" y="5717"/>
                    <a:pt x="288763" y="1018"/>
                  </a:cubicBezTo>
                  <a:cubicBezTo>
                    <a:pt x="306289" y="-3427"/>
                    <a:pt x="317782" y="7050"/>
                    <a:pt x="322037" y="25402"/>
                  </a:cubicBezTo>
                  <a:cubicBezTo>
                    <a:pt x="324450" y="35879"/>
                    <a:pt x="324831" y="46928"/>
                    <a:pt x="331117" y="56072"/>
                  </a:cubicBezTo>
                  <a:cubicBezTo>
                    <a:pt x="356644" y="56961"/>
                    <a:pt x="382679" y="52643"/>
                    <a:pt x="407254" y="64327"/>
                  </a:cubicBezTo>
                  <a:cubicBezTo>
                    <a:pt x="402809" y="76520"/>
                    <a:pt x="411953" y="83060"/>
                    <a:pt x="415572" y="92458"/>
                  </a:cubicBezTo>
                  <a:cubicBezTo>
                    <a:pt x="426875" y="121859"/>
                    <a:pt x="462118" y="136845"/>
                    <a:pt x="455196" y="179454"/>
                  </a:cubicBezTo>
                  <a:cubicBezTo>
                    <a:pt x="453101" y="192408"/>
                    <a:pt x="461038" y="233175"/>
                    <a:pt x="499138" y="225428"/>
                  </a:cubicBezTo>
                  <a:cubicBezTo>
                    <a:pt x="520093" y="221173"/>
                    <a:pt x="520665" y="240287"/>
                    <a:pt x="515267" y="255781"/>
                  </a:cubicBezTo>
                  <a:cubicBezTo>
                    <a:pt x="500218" y="298898"/>
                    <a:pt x="507139" y="352492"/>
                    <a:pt x="460530" y="383861"/>
                  </a:cubicBezTo>
                  <a:cubicBezTo>
                    <a:pt x="492344" y="373320"/>
                    <a:pt x="520601" y="374717"/>
                    <a:pt x="549684" y="382274"/>
                  </a:cubicBezTo>
                  <a:cubicBezTo>
                    <a:pt x="565940" y="386528"/>
                    <a:pt x="579148" y="377447"/>
                    <a:pt x="583212" y="357635"/>
                  </a:cubicBezTo>
                  <a:cubicBezTo>
                    <a:pt x="584863" y="349698"/>
                    <a:pt x="587340" y="341824"/>
                    <a:pt x="590642" y="334521"/>
                  </a:cubicBezTo>
                  <a:cubicBezTo>
                    <a:pt x="599468" y="314900"/>
                    <a:pt x="608168" y="290135"/>
                    <a:pt x="629313" y="287849"/>
                  </a:cubicBezTo>
                  <a:cubicBezTo>
                    <a:pt x="650268" y="285626"/>
                    <a:pt x="651665" y="313058"/>
                    <a:pt x="660746" y="328362"/>
                  </a:cubicBezTo>
                  <a:cubicBezTo>
                    <a:pt x="663984" y="333823"/>
                    <a:pt x="669509" y="337823"/>
                    <a:pt x="673954" y="342459"/>
                  </a:cubicBezTo>
                  <a:cubicBezTo>
                    <a:pt x="679161" y="345189"/>
                    <a:pt x="679224" y="347920"/>
                    <a:pt x="673954" y="35065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8" name="Полилиния: фигура 547">
              <a:extLst>
                <a:ext uri="{FF2B5EF4-FFF2-40B4-BE49-F238E27FC236}">
                  <a16:creationId xmlns="" xmlns:a16="http://schemas.microsoft.com/office/drawing/2014/main" id="{CE85723E-E619-4747-B35C-D07F0739DEAE}"/>
                </a:ext>
              </a:extLst>
            </p:cNvPr>
            <p:cNvSpPr/>
            <p:nvPr/>
          </p:nvSpPr>
          <p:spPr>
            <a:xfrm>
              <a:off x="5763940" y="419762"/>
              <a:ext cx="148798" cy="64927"/>
            </a:xfrm>
            <a:custGeom>
              <a:avLst/>
              <a:gdLst>
                <a:gd name="connsiteX0" fmla="*/ 148798 w 148798"/>
                <a:gd name="connsiteY0" fmla="*/ 48298 h 64927"/>
                <a:gd name="connsiteX1" fmla="*/ 95458 w 148798"/>
                <a:gd name="connsiteY1" fmla="*/ 48298 h 64927"/>
                <a:gd name="connsiteX2" fmla="*/ 27450 w 148798"/>
                <a:gd name="connsiteY2" fmla="*/ 63030 h 64927"/>
                <a:gd name="connsiteX3" fmla="*/ 144 w 148798"/>
                <a:gd name="connsiteY3" fmla="*/ 40043 h 64927"/>
                <a:gd name="connsiteX4" fmla="*/ 23386 w 148798"/>
                <a:gd name="connsiteY4" fmla="*/ 6579 h 64927"/>
                <a:gd name="connsiteX5" fmla="*/ 59517 w 148798"/>
                <a:gd name="connsiteY5" fmla="*/ 12167 h 64927"/>
                <a:gd name="connsiteX6" fmla="*/ 106126 w 148798"/>
                <a:gd name="connsiteY6" fmla="*/ 20422 h 64927"/>
                <a:gd name="connsiteX7" fmla="*/ 148798 w 148798"/>
                <a:gd name="connsiteY7" fmla="*/ 48235 h 6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98" h="64927">
                  <a:moveTo>
                    <a:pt x="148798" y="48298"/>
                  </a:moveTo>
                  <a:cubicBezTo>
                    <a:pt x="131018" y="48298"/>
                    <a:pt x="113238" y="48298"/>
                    <a:pt x="95458" y="48298"/>
                  </a:cubicBezTo>
                  <a:cubicBezTo>
                    <a:pt x="75837" y="69126"/>
                    <a:pt x="51325" y="65444"/>
                    <a:pt x="27450" y="63030"/>
                  </a:cubicBezTo>
                  <a:cubicBezTo>
                    <a:pt x="14495" y="61697"/>
                    <a:pt x="1605" y="56807"/>
                    <a:pt x="144" y="40043"/>
                  </a:cubicBezTo>
                  <a:cubicBezTo>
                    <a:pt x="-1443" y="22327"/>
                    <a:pt x="10305" y="12802"/>
                    <a:pt x="23386" y="6579"/>
                  </a:cubicBezTo>
                  <a:cubicBezTo>
                    <a:pt x="35958" y="673"/>
                    <a:pt x="51643" y="-6883"/>
                    <a:pt x="59517" y="12167"/>
                  </a:cubicBezTo>
                  <a:cubicBezTo>
                    <a:pt x="71900" y="42139"/>
                    <a:pt x="89616" y="29629"/>
                    <a:pt x="106126" y="20422"/>
                  </a:cubicBezTo>
                  <a:cubicBezTo>
                    <a:pt x="146449" y="-2057"/>
                    <a:pt x="146512" y="-2375"/>
                    <a:pt x="148798" y="4823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49" name="Полилиния: фигура 548">
              <a:extLst>
                <a:ext uri="{FF2B5EF4-FFF2-40B4-BE49-F238E27FC236}">
                  <a16:creationId xmlns="" xmlns:a16="http://schemas.microsoft.com/office/drawing/2014/main" id="{08E00492-64A7-47A0-B875-6BAF3E94922D}"/>
                </a:ext>
              </a:extLst>
            </p:cNvPr>
            <p:cNvSpPr/>
            <p:nvPr/>
          </p:nvSpPr>
          <p:spPr>
            <a:xfrm>
              <a:off x="5641112" y="1130749"/>
              <a:ext cx="76771" cy="184166"/>
            </a:xfrm>
            <a:custGeom>
              <a:avLst/>
              <a:gdLst>
                <a:gd name="connsiteX0" fmla="*/ 66077 w 76771"/>
                <a:gd name="connsiteY0" fmla="*/ 180087 h 184166"/>
                <a:gd name="connsiteX1" fmla="*/ 40233 w 76771"/>
                <a:gd name="connsiteY1" fmla="*/ 155893 h 184166"/>
                <a:gd name="connsiteX2" fmla="*/ 23532 w 76771"/>
                <a:gd name="connsiteY2" fmla="*/ 83312 h 184166"/>
                <a:gd name="connsiteX3" fmla="*/ 12673 w 76771"/>
                <a:gd name="connsiteY3" fmla="*/ 0 h 184166"/>
                <a:gd name="connsiteX4" fmla="*/ 76745 w 76771"/>
                <a:gd name="connsiteY4" fmla="*/ 108903 h 184166"/>
                <a:gd name="connsiteX5" fmla="*/ 66014 w 76771"/>
                <a:gd name="connsiteY5" fmla="*/ 180023 h 18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771" h="184166">
                  <a:moveTo>
                    <a:pt x="66077" y="180087"/>
                  </a:moveTo>
                  <a:cubicBezTo>
                    <a:pt x="45693" y="186627"/>
                    <a:pt x="30517" y="189358"/>
                    <a:pt x="40233" y="155893"/>
                  </a:cubicBezTo>
                  <a:cubicBezTo>
                    <a:pt x="47916" y="129668"/>
                    <a:pt x="47217" y="106998"/>
                    <a:pt x="23532" y="83312"/>
                  </a:cubicBezTo>
                  <a:cubicBezTo>
                    <a:pt x="4863" y="64643"/>
                    <a:pt x="-12727" y="31941"/>
                    <a:pt x="12673" y="0"/>
                  </a:cubicBezTo>
                  <a:cubicBezTo>
                    <a:pt x="33184" y="36640"/>
                    <a:pt x="78015" y="55626"/>
                    <a:pt x="76745" y="108903"/>
                  </a:cubicBezTo>
                  <a:cubicBezTo>
                    <a:pt x="76173" y="133732"/>
                    <a:pt x="63854" y="155449"/>
                    <a:pt x="66014" y="18002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0" name="Полилиния: фигура 549">
              <a:extLst>
                <a:ext uri="{FF2B5EF4-FFF2-40B4-BE49-F238E27FC236}">
                  <a16:creationId xmlns="" xmlns:a16="http://schemas.microsoft.com/office/drawing/2014/main" id="{43E50BFD-89C4-49CB-9832-70CA8E0B7EA3}"/>
                </a:ext>
              </a:extLst>
            </p:cNvPr>
            <p:cNvSpPr/>
            <p:nvPr/>
          </p:nvSpPr>
          <p:spPr>
            <a:xfrm>
              <a:off x="5112829" y="803342"/>
              <a:ext cx="88696" cy="170269"/>
            </a:xfrm>
            <a:custGeom>
              <a:avLst/>
              <a:gdLst>
                <a:gd name="connsiteX0" fmla="*/ 30543 w 88696"/>
                <a:gd name="connsiteY0" fmla="*/ 63 h 170269"/>
                <a:gd name="connsiteX1" fmla="*/ 38799 w 88696"/>
                <a:gd name="connsiteY1" fmla="*/ 51118 h 170269"/>
                <a:gd name="connsiteX2" fmla="*/ 61722 w 88696"/>
                <a:gd name="connsiteY2" fmla="*/ 108967 h 170269"/>
                <a:gd name="connsiteX3" fmla="*/ 79692 w 88696"/>
                <a:gd name="connsiteY3" fmla="*/ 158560 h 170269"/>
                <a:gd name="connsiteX4" fmla="*/ 13716 w 88696"/>
                <a:gd name="connsiteY4" fmla="*/ 158116 h 170269"/>
                <a:gd name="connsiteX5" fmla="*/ 0 w 88696"/>
                <a:gd name="connsiteY5" fmla="*/ 139129 h 170269"/>
                <a:gd name="connsiteX6" fmla="*/ 30480 w 88696"/>
                <a:gd name="connsiteY6" fmla="*/ 0 h 17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696" h="170269">
                  <a:moveTo>
                    <a:pt x="30543" y="63"/>
                  </a:moveTo>
                  <a:cubicBezTo>
                    <a:pt x="39307" y="16002"/>
                    <a:pt x="37211" y="33846"/>
                    <a:pt x="38799" y="51118"/>
                  </a:cubicBezTo>
                  <a:cubicBezTo>
                    <a:pt x="40830" y="72898"/>
                    <a:pt x="45530" y="93472"/>
                    <a:pt x="61722" y="108967"/>
                  </a:cubicBezTo>
                  <a:cubicBezTo>
                    <a:pt x="75755" y="122429"/>
                    <a:pt x="102807" y="135827"/>
                    <a:pt x="79692" y="158560"/>
                  </a:cubicBezTo>
                  <a:cubicBezTo>
                    <a:pt x="62548" y="175451"/>
                    <a:pt x="35370" y="172975"/>
                    <a:pt x="13716" y="158116"/>
                  </a:cubicBezTo>
                  <a:cubicBezTo>
                    <a:pt x="7811" y="154052"/>
                    <a:pt x="4509" y="145543"/>
                    <a:pt x="0" y="139129"/>
                  </a:cubicBezTo>
                  <a:cubicBezTo>
                    <a:pt x="44196" y="101410"/>
                    <a:pt x="27051" y="48070"/>
                    <a:pt x="3048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1" name="Полилиния: фигура 550">
              <a:extLst>
                <a:ext uri="{FF2B5EF4-FFF2-40B4-BE49-F238E27FC236}">
                  <a16:creationId xmlns="" xmlns:a16="http://schemas.microsoft.com/office/drawing/2014/main" id="{CE3F68FE-CE1C-4B31-9FE0-3E38DB6BE127}"/>
                </a:ext>
              </a:extLst>
            </p:cNvPr>
            <p:cNvSpPr/>
            <p:nvPr/>
          </p:nvSpPr>
          <p:spPr>
            <a:xfrm>
              <a:off x="5066442" y="746128"/>
              <a:ext cx="55535" cy="171831"/>
            </a:xfrm>
            <a:custGeom>
              <a:avLst/>
              <a:gdLst>
                <a:gd name="connsiteX0" fmla="*/ 15971 w 55535"/>
                <a:gd name="connsiteY0" fmla="*/ 171832 h 171831"/>
                <a:gd name="connsiteX1" fmla="*/ 17177 w 55535"/>
                <a:gd name="connsiteY1" fmla="*/ 117412 h 171831"/>
                <a:gd name="connsiteX2" fmla="*/ 28353 w 55535"/>
                <a:gd name="connsiteY2" fmla="*/ 60833 h 171831"/>
                <a:gd name="connsiteX3" fmla="*/ 54007 w 55535"/>
                <a:gd name="connsiteY3" fmla="*/ 0 h 171831"/>
                <a:gd name="connsiteX4" fmla="*/ 15971 w 55535"/>
                <a:gd name="connsiteY4" fmla="*/ 171832 h 171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35" h="171831">
                  <a:moveTo>
                    <a:pt x="15971" y="171832"/>
                  </a:moveTo>
                  <a:cubicBezTo>
                    <a:pt x="3334" y="153544"/>
                    <a:pt x="-13113" y="137732"/>
                    <a:pt x="17177" y="117412"/>
                  </a:cubicBezTo>
                  <a:cubicBezTo>
                    <a:pt x="33814" y="106236"/>
                    <a:pt x="22448" y="79502"/>
                    <a:pt x="28353" y="60833"/>
                  </a:cubicBezTo>
                  <a:cubicBezTo>
                    <a:pt x="35084" y="39688"/>
                    <a:pt x="24797" y="10160"/>
                    <a:pt x="54007" y="0"/>
                  </a:cubicBezTo>
                  <a:cubicBezTo>
                    <a:pt x="60611" y="62230"/>
                    <a:pt x="45435" y="118873"/>
                    <a:pt x="15971" y="171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2" name="Полилиния: фигура 551">
              <a:extLst>
                <a:ext uri="{FF2B5EF4-FFF2-40B4-BE49-F238E27FC236}">
                  <a16:creationId xmlns="" xmlns:a16="http://schemas.microsoft.com/office/drawing/2014/main" id="{59285CE4-3D01-414A-B4FB-EBAC5715328E}"/>
                </a:ext>
              </a:extLst>
            </p:cNvPr>
            <p:cNvSpPr/>
            <p:nvPr/>
          </p:nvSpPr>
          <p:spPr>
            <a:xfrm>
              <a:off x="4952872" y="590679"/>
              <a:ext cx="121920" cy="82022"/>
            </a:xfrm>
            <a:custGeom>
              <a:avLst/>
              <a:gdLst>
                <a:gd name="connsiteX0" fmla="*/ 121857 w 121920"/>
                <a:gd name="connsiteY0" fmla="*/ 73660 h 82022"/>
                <a:gd name="connsiteX1" fmla="*/ 38481 w 121920"/>
                <a:gd name="connsiteY1" fmla="*/ 44133 h 82022"/>
                <a:gd name="connsiteX2" fmla="*/ 0 w 121920"/>
                <a:gd name="connsiteY2" fmla="*/ 0 h 82022"/>
                <a:gd name="connsiteX3" fmla="*/ 103251 w 121920"/>
                <a:gd name="connsiteY3" fmla="*/ 46165 h 82022"/>
                <a:gd name="connsiteX4" fmla="*/ 121920 w 121920"/>
                <a:gd name="connsiteY4" fmla="*/ 73660 h 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20" h="82022">
                  <a:moveTo>
                    <a:pt x="121857" y="73660"/>
                  </a:moveTo>
                  <a:cubicBezTo>
                    <a:pt x="83503" y="100204"/>
                    <a:pt x="65151" y="56134"/>
                    <a:pt x="38481" y="44133"/>
                  </a:cubicBezTo>
                  <a:cubicBezTo>
                    <a:pt x="22670" y="36957"/>
                    <a:pt x="12636" y="15240"/>
                    <a:pt x="0" y="0"/>
                  </a:cubicBezTo>
                  <a:cubicBezTo>
                    <a:pt x="35624" y="12065"/>
                    <a:pt x="64135" y="41974"/>
                    <a:pt x="103251" y="46165"/>
                  </a:cubicBezTo>
                  <a:cubicBezTo>
                    <a:pt x="115380" y="47435"/>
                    <a:pt x="120205" y="60897"/>
                    <a:pt x="121920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3" name="Полилиния: фигура 552">
              <a:extLst>
                <a:ext uri="{FF2B5EF4-FFF2-40B4-BE49-F238E27FC236}">
                  <a16:creationId xmlns="" xmlns:a16="http://schemas.microsoft.com/office/drawing/2014/main" id="{8F52D1B5-EE48-4C12-A020-A7E76C0B4287}"/>
                </a:ext>
              </a:extLst>
            </p:cNvPr>
            <p:cNvSpPr/>
            <p:nvPr/>
          </p:nvSpPr>
          <p:spPr>
            <a:xfrm>
              <a:off x="5011200" y="950790"/>
              <a:ext cx="130039" cy="530645"/>
            </a:xfrm>
            <a:custGeom>
              <a:avLst/>
              <a:gdLst>
                <a:gd name="connsiteX0" fmla="*/ 48353 w 130039"/>
                <a:gd name="connsiteY0" fmla="*/ 0 h 530645"/>
                <a:gd name="connsiteX1" fmla="*/ 71276 w 130039"/>
                <a:gd name="connsiteY1" fmla="*/ 49086 h 530645"/>
                <a:gd name="connsiteX2" fmla="*/ 71276 w 130039"/>
                <a:gd name="connsiteY2" fmla="*/ 76772 h 530645"/>
                <a:gd name="connsiteX3" fmla="*/ 100359 w 130039"/>
                <a:gd name="connsiteY3" fmla="*/ 231332 h 530645"/>
                <a:gd name="connsiteX4" fmla="*/ 98899 w 130039"/>
                <a:gd name="connsiteY4" fmla="*/ 267590 h 530645"/>
                <a:gd name="connsiteX5" fmla="*/ 111662 w 130039"/>
                <a:gd name="connsiteY5" fmla="*/ 383859 h 530645"/>
                <a:gd name="connsiteX6" fmla="*/ 129759 w 130039"/>
                <a:gd name="connsiteY6" fmla="*/ 514733 h 530645"/>
                <a:gd name="connsiteX7" fmla="*/ 123981 w 130039"/>
                <a:gd name="connsiteY7" fmla="*/ 528450 h 530645"/>
                <a:gd name="connsiteX8" fmla="*/ 104233 w 130039"/>
                <a:gd name="connsiteY8" fmla="*/ 521909 h 530645"/>
                <a:gd name="connsiteX9" fmla="*/ 50258 w 130039"/>
                <a:gd name="connsiteY9" fmla="*/ 426087 h 530645"/>
                <a:gd name="connsiteX10" fmla="*/ 8221 w 130039"/>
                <a:gd name="connsiteY10" fmla="*/ 313120 h 530645"/>
                <a:gd name="connsiteX11" fmla="*/ 20540 w 130039"/>
                <a:gd name="connsiteY11" fmla="*/ 222696 h 530645"/>
                <a:gd name="connsiteX12" fmla="*/ 32414 w 130039"/>
                <a:gd name="connsiteY12" fmla="*/ 121984 h 530645"/>
                <a:gd name="connsiteX13" fmla="*/ 32668 w 130039"/>
                <a:gd name="connsiteY13" fmla="*/ 58738 h 530645"/>
                <a:gd name="connsiteX14" fmla="*/ 48353 w 130039"/>
                <a:gd name="connsiteY14" fmla="*/ 127 h 530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039" h="530645">
                  <a:moveTo>
                    <a:pt x="48353" y="0"/>
                  </a:moveTo>
                  <a:cubicBezTo>
                    <a:pt x="58766" y="14859"/>
                    <a:pt x="51972" y="38989"/>
                    <a:pt x="71276" y="49086"/>
                  </a:cubicBezTo>
                  <a:cubicBezTo>
                    <a:pt x="68038" y="58293"/>
                    <a:pt x="66514" y="67945"/>
                    <a:pt x="71276" y="76772"/>
                  </a:cubicBezTo>
                  <a:cubicBezTo>
                    <a:pt x="97311" y="124778"/>
                    <a:pt x="92358" y="179452"/>
                    <a:pt x="100359" y="231332"/>
                  </a:cubicBezTo>
                  <a:cubicBezTo>
                    <a:pt x="102201" y="243143"/>
                    <a:pt x="103090" y="257113"/>
                    <a:pt x="98899" y="267590"/>
                  </a:cubicBezTo>
                  <a:cubicBezTo>
                    <a:pt x="82071" y="309628"/>
                    <a:pt x="92930" y="345759"/>
                    <a:pt x="111662" y="383859"/>
                  </a:cubicBezTo>
                  <a:cubicBezTo>
                    <a:pt x="131474" y="424119"/>
                    <a:pt x="112170" y="472696"/>
                    <a:pt x="129759" y="514733"/>
                  </a:cubicBezTo>
                  <a:cubicBezTo>
                    <a:pt x="131093" y="517908"/>
                    <a:pt x="127410" y="525910"/>
                    <a:pt x="123981" y="528450"/>
                  </a:cubicBezTo>
                  <a:cubicBezTo>
                    <a:pt x="115916" y="534419"/>
                    <a:pt x="110075" y="526862"/>
                    <a:pt x="104233" y="521909"/>
                  </a:cubicBezTo>
                  <a:cubicBezTo>
                    <a:pt x="75213" y="497271"/>
                    <a:pt x="65561" y="459425"/>
                    <a:pt x="50258" y="426087"/>
                  </a:cubicBezTo>
                  <a:cubicBezTo>
                    <a:pt x="33621" y="389828"/>
                    <a:pt x="23841" y="349950"/>
                    <a:pt x="8221" y="313120"/>
                  </a:cubicBezTo>
                  <a:cubicBezTo>
                    <a:pt x="-6321" y="278893"/>
                    <a:pt x="-1178" y="249683"/>
                    <a:pt x="20540" y="222696"/>
                  </a:cubicBezTo>
                  <a:cubicBezTo>
                    <a:pt x="45559" y="191644"/>
                    <a:pt x="47464" y="157608"/>
                    <a:pt x="32414" y="121984"/>
                  </a:cubicBezTo>
                  <a:cubicBezTo>
                    <a:pt x="23207" y="100267"/>
                    <a:pt x="26064" y="80010"/>
                    <a:pt x="32668" y="58738"/>
                  </a:cubicBezTo>
                  <a:cubicBezTo>
                    <a:pt x="38637" y="39497"/>
                    <a:pt x="43209" y="19685"/>
                    <a:pt x="48353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4" name="Полилиния: фигура 553">
              <a:extLst>
                <a:ext uri="{FF2B5EF4-FFF2-40B4-BE49-F238E27FC236}">
                  <a16:creationId xmlns="" xmlns:a16="http://schemas.microsoft.com/office/drawing/2014/main" id="{DA54C3CB-47FC-4140-9260-92F59E0D2FA3}"/>
                </a:ext>
              </a:extLst>
            </p:cNvPr>
            <p:cNvSpPr/>
            <p:nvPr/>
          </p:nvSpPr>
          <p:spPr>
            <a:xfrm>
              <a:off x="4899533" y="623319"/>
              <a:ext cx="154717" cy="286513"/>
            </a:xfrm>
            <a:custGeom>
              <a:avLst/>
              <a:gdLst>
                <a:gd name="connsiteX0" fmla="*/ 0 w 154717"/>
                <a:gd name="connsiteY0" fmla="*/ 63 h 286513"/>
                <a:gd name="connsiteX1" fmla="*/ 93282 w 154717"/>
                <a:gd name="connsiteY1" fmla="*/ 77788 h 286513"/>
                <a:gd name="connsiteX2" fmla="*/ 128714 w 154717"/>
                <a:gd name="connsiteY2" fmla="*/ 92964 h 286513"/>
                <a:gd name="connsiteX3" fmla="*/ 139954 w 154717"/>
                <a:gd name="connsiteY3" fmla="*/ 215012 h 286513"/>
                <a:gd name="connsiteX4" fmla="*/ 129413 w 154717"/>
                <a:gd name="connsiteY4" fmla="*/ 286513 h 286513"/>
                <a:gd name="connsiteX5" fmla="*/ 104140 w 154717"/>
                <a:gd name="connsiteY5" fmla="*/ 245873 h 286513"/>
                <a:gd name="connsiteX6" fmla="*/ 88709 w 154717"/>
                <a:gd name="connsiteY6" fmla="*/ 194501 h 286513"/>
                <a:gd name="connsiteX7" fmla="*/ 40322 w 154717"/>
                <a:gd name="connsiteY7" fmla="*/ 86932 h 286513"/>
                <a:gd name="connsiteX8" fmla="*/ 29083 w 154717"/>
                <a:gd name="connsiteY8" fmla="*/ 63881 h 286513"/>
                <a:gd name="connsiteX9" fmla="*/ 0 w 154717"/>
                <a:gd name="connsiteY9" fmla="*/ 0 h 28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717" h="286513">
                  <a:moveTo>
                    <a:pt x="0" y="63"/>
                  </a:moveTo>
                  <a:cubicBezTo>
                    <a:pt x="29401" y="27877"/>
                    <a:pt x="75946" y="31052"/>
                    <a:pt x="93282" y="77788"/>
                  </a:cubicBezTo>
                  <a:cubicBezTo>
                    <a:pt x="95948" y="84963"/>
                    <a:pt x="116649" y="82487"/>
                    <a:pt x="128714" y="92964"/>
                  </a:cubicBezTo>
                  <a:cubicBezTo>
                    <a:pt x="171895" y="130557"/>
                    <a:pt x="150685" y="173991"/>
                    <a:pt x="139954" y="215012"/>
                  </a:cubicBezTo>
                  <a:cubicBezTo>
                    <a:pt x="133667" y="238888"/>
                    <a:pt x="128778" y="261939"/>
                    <a:pt x="129413" y="286513"/>
                  </a:cubicBezTo>
                  <a:cubicBezTo>
                    <a:pt x="103568" y="285434"/>
                    <a:pt x="95186" y="270448"/>
                    <a:pt x="104140" y="245873"/>
                  </a:cubicBezTo>
                  <a:cubicBezTo>
                    <a:pt x="112458" y="223013"/>
                    <a:pt x="107633" y="208853"/>
                    <a:pt x="88709" y="194501"/>
                  </a:cubicBezTo>
                  <a:cubicBezTo>
                    <a:pt x="54991" y="168847"/>
                    <a:pt x="27813" y="137542"/>
                    <a:pt x="40322" y="86932"/>
                  </a:cubicBezTo>
                  <a:cubicBezTo>
                    <a:pt x="43243" y="75184"/>
                    <a:pt x="34798" y="71120"/>
                    <a:pt x="29083" y="63881"/>
                  </a:cubicBezTo>
                  <a:cubicBezTo>
                    <a:pt x="14414" y="45530"/>
                    <a:pt x="635" y="25972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5" name="Полилиния: фигура 554">
              <a:extLst>
                <a:ext uri="{FF2B5EF4-FFF2-40B4-BE49-F238E27FC236}">
                  <a16:creationId xmlns="" xmlns:a16="http://schemas.microsoft.com/office/drawing/2014/main" id="{971F3A36-F70D-407F-A3FE-8AC2F67C77A8}"/>
                </a:ext>
              </a:extLst>
            </p:cNvPr>
            <p:cNvSpPr/>
            <p:nvPr/>
          </p:nvSpPr>
          <p:spPr>
            <a:xfrm>
              <a:off x="4816693" y="988359"/>
              <a:ext cx="65530" cy="121810"/>
            </a:xfrm>
            <a:custGeom>
              <a:avLst/>
              <a:gdLst>
                <a:gd name="connsiteX0" fmla="*/ 61059 w 65530"/>
                <a:gd name="connsiteY0" fmla="*/ 24344 h 121810"/>
                <a:gd name="connsiteX1" fmla="*/ 64171 w 65530"/>
                <a:gd name="connsiteY1" fmla="*/ 104672 h 121810"/>
                <a:gd name="connsiteX2" fmla="*/ 55408 w 65530"/>
                <a:gd name="connsiteY2" fmla="*/ 121626 h 121810"/>
                <a:gd name="connsiteX3" fmla="*/ 8164 w 65530"/>
                <a:gd name="connsiteY3" fmla="*/ 89940 h 121810"/>
                <a:gd name="connsiteX4" fmla="*/ 7338 w 65530"/>
                <a:gd name="connsiteY4" fmla="*/ 44537 h 121810"/>
                <a:gd name="connsiteX5" fmla="*/ 40295 w 65530"/>
                <a:gd name="connsiteY5" fmla="*/ 5929 h 121810"/>
                <a:gd name="connsiteX6" fmla="*/ 57376 w 65530"/>
                <a:gd name="connsiteY6" fmla="*/ 2119 h 121810"/>
                <a:gd name="connsiteX7" fmla="*/ 61059 w 65530"/>
                <a:gd name="connsiteY7" fmla="*/ 24407 h 12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30" h="121810">
                  <a:moveTo>
                    <a:pt x="61059" y="24344"/>
                  </a:moveTo>
                  <a:cubicBezTo>
                    <a:pt x="55471" y="48791"/>
                    <a:pt x="55217" y="76859"/>
                    <a:pt x="64171" y="104672"/>
                  </a:cubicBezTo>
                  <a:cubicBezTo>
                    <a:pt x="67028" y="113498"/>
                    <a:pt x="65949" y="123277"/>
                    <a:pt x="55408" y="121626"/>
                  </a:cubicBezTo>
                  <a:cubicBezTo>
                    <a:pt x="35977" y="118515"/>
                    <a:pt x="21816" y="103338"/>
                    <a:pt x="8164" y="89940"/>
                  </a:cubicBezTo>
                  <a:cubicBezTo>
                    <a:pt x="-5044" y="76922"/>
                    <a:pt x="99" y="57936"/>
                    <a:pt x="7338" y="44537"/>
                  </a:cubicBezTo>
                  <a:cubicBezTo>
                    <a:pt x="15339" y="29741"/>
                    <a:pt x="28674" y="18248"/>
                    <a:pt x="40295" y="5929"/>
                  </a:cubicBezTo>
                  <a:cubicBezTo>
                    <a:pt x="44676" y="1230"/>
                    <a:pt x="51090" y="-2517"/>
                    <a:pt x="57376" y="2119"/>
                  </a:cubicBezTo>
                  <a:cubicBezTo>
                    <a:pt x="63409" y="6500"/>
                    <a:pt x="62202" y="13866"/>
                    <a:pt x="61059" y="244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6" name="Полилиния: фигура 555">
              <a:extLst>
                <a:ext uri="{FF2B5EF4-FFF2-40B4-BE49-F238E27FC236}">
                  <a16:creationId xmlns="" xmlns:a16="http://schemas.microsoft.com/office/drawing/2014/main" id="{407B1110-E081-4BD3-9F8B-FAC265141958}"/>
                </a:ext>
              </a:extLst>
            </p:cNvPr>
            <p:cNvSpPr/>
            <p:nvPr/>
          </p:nvSpPr>
          <p:spPr>
            <a:xfrm>
              <a:off x="5158613" y="1032578"/>
              <a:ext cx="65079" cy="130937"/>
            </a:xfrm>
            <a:custGeom>
              <a:avLst/>
              <a:gdLst>
                <a:gd name="connsiteX0" fmla="*/ 0 w 65079"/>
                <a:gd name="connsiteY0" fmla="*/ 0 h 130937"/>
                <a:gd name="connsiteX1" fmla="*/ 17399 w 65079"/>
                <a:gd name="connsiteY1" fmla="*/ 7049 h 130937"/>
                <a:gd name="connsiteX2" fmla="*/ 55309 w 65079"/>
                <a:gd name="connsiteY2" fmla="*/ 82042 h 130937"/>
                <a:gd name="connsiteX3" fmla="*/ 45784 w 65079"/>
                <a:gd name="connsiteY3" fmla="*/ 130938 h 130937"/>
                <a:gd name="connsiteX4" fmla="*/ 64 w 65079"/>
                <a:gd name="connsiteY4" fmla="*/ 0 h 130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9" h="130937">
                  <a:moveTo>
                    <a:pt x="0" y="0"/>
                  </a:moveTo>
                  <a:cubicBezTo>
                    <a:pt x="5778" y="2477"/>
                    <a:pt x="11493" y="6858"/>
                    <a:pt x="17399" y="7049"/>
                  </a:cubicBezTo>
                  <a:cubicBezTo>
                    <a:pt x="58738" y="8446"/>
                    <a:pt x="78296" y="44641"/>
                    <a:pt x="55309" y="82042"/>
                  </a:cubicBezTo>
                  <a:cubicBezTo>
                    <a:pt x="45276" y="98298"/>
                    <a:pt x="40322" y="112650"/>
                    <a:pt x="45784" y="130938"/>
                  </a:cubicBezTo>
                  <a:cubicBezTo>
                    <a:pt x="12700" y="94488"/>
                    <a:pt x="1841" y="49086"/>
                    <a:pt x="6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7" name="Полилиния: фигура 556">
              <a:extLst>
                <a:ext uri="{FF2B5EF4-FFF2-40B4-BE49-F238E27FC236}">
                  <a16:creationId xmlns="" xmlns:a16="http://schemas.microsoft.com/office/drawing/2014/main" id="{12DB3152-F2D4-4B61-9077-0BEF6D3A9925}"/>
                </a:ext>
              </a:extLst>
            </p:cNvPr>
            <p:cNvSpPr/>
            <p:nvPr/>
          </p:nvSpPr>
          <p:spPr>
            <a:xfrm>
              <a:off x="5135849" y="1498376"/>
              <a:ext cx="46512" cy="148376"/>
            </a:xfrm>
            <a:custGeom>
              <a:avLst/>
              <a:gdLst>
                <a:gd name="connsiteX0" fmla="*/ 46513 w 46512"/>
                <a:gd name="connsiteY0" fmla="*/ 148313 h 148376"/>
                <a:gd name="connsiteX1" fmla="*/ 1174 w 46512"/>
                <a:gd name="connsiteY1" fmla="*/ 29631 h 148376"/>
                <a:gd name="connsiteX2" fmla="*/ 14636 w 46512"/>
                <a:gd name="connsiteY2" fmla="*/ 358 h 148376"/>
                <a:gd name="connsiteX3" fmla="*/ 38829 w 46512"/>
                <a:gd name="connsiteY3" fmla="*/ 21694 h 148376"/>
                <a:gd name="connsiteX4" fmla="*/ 46513 w 46512"/>
                <a:gd name="connsiteY4" fmla="*/ 148377 h 14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512" h="148376">
                  <a:moveTo>
                    <a:pt x="46513" y="148313"/>
                  </a:moveTo>
                  <a:cubicBezTo>
                    <a:pt x="-2890" y="117516"/>
                    <a:pt x="11905" y="68493"/>
                    <a:pt x="1174" y="29631"/>
                  </a:cubicBezTo>
                  <a:cubicBezTo>
                    <a:pt x="-1747" y="18963"/>
                    <a:pt x="94" y="3152"/>
                    <a:pt x="14636" y="358"/>
                  </a:cubicBezTo>
                  <a:cubicBezTo>
                    <a:pt x="28416" y="-2309"/>
                    <a:pt x="34702" y="10454"/>
                    <a:pt x="38829" y="21694"/>
                  </a:cubicBezTo>
                  <a:cubicBezTo>
                    <a:pt x="53688" y="62207"/>
                    <a:pt x="34702" y="103291"/>
                    <a:pt x="46513" y="1483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8" name="Полилиния: фигура 557">
              <a:extLst>
                <a:ext uri="{FF2B5EF4-FFF2-40B4-BE49-F238E27FC236}">
                  <a16:creationId xmlns="" xmlns:a16="http://schemas.microsoft.com/office/drawing/2014/main" id="{D99F3025-2329-48A7-9C0C-013774270AF2}"/>
                </a:ext>
              </a:extLst>
            </p:cNvPr>
            <p:cNvSpPr/>
            <p:nvPr/>
          </p:nvSpPr>
          <p:spPr>
            <a:xfrm>
              <a:off x="5021770" y="2378807"/>
              <a:ext cx="190436" cy="44808"/>
            </a:xfrm>
            <a:custGeom>
              <a:avLst/>
              <a:gdLst>
                <a:gd name="connsiteX0" fmla="*/ 190436 w 190436"/>
                <a:gd name="connsiteY0" fmla="*/ 28426 h 44808"/>
                <a:gd name="connsiteX1" fmla="*/ 56578 w 190436"/>
                <a:gd name="connsiteY1" fmla="*/ 40364 h 44808"/>
                <a:gd name="connsiteX2" fmla="*/ 0 w 190436"/>
                <a:gd name="connsiteY2" fmla="*/ 44809 h 44808"/>
                <a:gd name="connsiteX3" fmla="*/ 159639 w 190436"/>
                <a:gd name="connsiteY3" fmla="*/ 168 h 44808"/>
                <a:gd name="connsiteX4" fmla="*/ 190436 w 190436"/>
                <a:gd name="connsiteY4" fmla="*/ 28426 h 44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36" h="44808">
                  <a:moveTo>
                    <a:pt x="190436" y="28426"/>
                  </a:moveTo>
                  <a:cubicBezTo>
                    <a:pt x="144272" y="11725"/>
                    <a:pt x="101664" y="41253"/>
                    <a:pt x="56578" y="40364"/>
                  </a:cubicBezTo>
                  <a:cubicBezTo>
                    <a:pt x="37719" y="39983"/>
                    <a:pt x="18859" y="43221"/>
                    <a:pt x="0" y="44809"/>
                  </a:cubicBezTo>
                  <a:cubicBezTo>
                    <a:pt x="46291" y="1438"/>
                    <a:pt x="102870" y="-848"/>
                    <a:pt x="159639" y="168"/>
                  </a:cubicBezTo>
                  <a:cubicBezTo>
                    <a:pt x="173926" y="422"/>
                    <a:pt x="182435" y="16043"/>
                    <a:pt x="190436" y="2842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59" name="Полилиния: фигура 558">
              <a:extLst>
                <a:ext uri="{FF2B5EF4-FFF2-40B4-BE49-F238E27FC236}">
                  <a16:creationId xmlns="" xmlns:a16="http://schemas.microsoft.com/office/drawing/2014/main" id="{B0713687-FE5E-4DCA-B5E2-A828BB9D7988}"/>
                </a:ext>
              </a:extLst>
            </p:cNvPr>
            <p:cNvSpPr/>
            <p:nvPr/>
          </p:nvSpPr>
          <p:spPr>
            <a:xfrm>
              <a:off x="5310508" y="2702064"/>
              <a:ext cx="785618" cy="635168"/>
            </a:xfrm>
            <a:custGeom>
              <a:avLst/>
              <a:gdLst>
                <a:gd name="connsiteX0" fmla="*/ 785555 w 785618"/>
                <a:gd name="connsiteY0" fmla="*/ 409069 h 635168"/>
                <a:gd name="connsiteX1" fmla="*/ 785555 w 785618"/>
                <a:gd name="connsiteY1" fmla="*/ 450027 h 635168"/>
                <a:gd name="connsiteX2" fmla="*/ 760472 w 785618"/>
                <a:gd name="connsiteY2" fmla="*/ 455361 h 635168"/>
                <a:gd name="connsiteX3" fmla="*/ 661603 w 785618"/>
                <a:gd name="connsiteY3" fmla="*/ 429262 h 635168"/>
                <a:gd name="connsiteX4" fmla="*/ 633218 w 785618"/>
                <a:gd name="connsiteY4" fmla="*/ 434723 h 635168"/>
                <a:gd name="connsiteX5" fmla="*/ 617597 w 785618"/>
                <a:gd name="connsiteY5" fmla="*/ 445645 h 635168"/>
                <a:gd name="connsiteX6" fmla="*/ 580259 w 785618"/>
                <a:gd name="connsiteY6" fmla="*/ 511432 h 635168"/>
                <a:gd name="connsiteX7" fmla="*/ 568067 w 785618"/>
                <a:gd name="connsiteY7" fmla="*/ 509844 h 635168"/>
                <a:gd name="connsiteX8" fmla="*/ 544699 w 785618"/>
                <a:gd name="connsiteY8" fmla="*/ 475744 h 635168"/>
                <a:gd name="connsiteX9" fmla="*/ 537714 w 785618"/>
                <a:gd name="connsiteY9" fmla="*/ 483428 h 635168"/>
                <a:gd name="connsiteX10" fmla="*/ 553462 w 785618"/>
                <a:gd name="connsiteY10" fmla="*/ 535371 h 635168"/>
                <a:gd name="connsiteX11" fmla="*/ 593213 w 785618"/>
                <a:gd name="connsiteY11" fmla="*/ 578298 h 635168"/>
                <a:gd name="connsiteX12" fmla="*/ 596261 w 785618"/>
                <a:gd name="connsiteY12" fmla="*/ 604015 h 635168"/>
                <a:gd name="connsiteX13" fmla="*/ 576386 w 785618"/>
                <a:gd name="connsiteY13" fmla="*/ 600396 h 635168"/>
                <a:gd name="connsiteX14" fmla="*/ 526030 w 785618"/>
                <a:gd name="connsiteY14" fmla="*/ 619446 h 635168"/>
                <a:gd name="connsiteX15" fmla="*/ 438908 w 785618"/>
                <a:gd name="connsiteY15" fmla="*/ 606682 h 635168"/>
                <a:gd name="connsiteX16" fmla="*/ 437257 w 785618"/>
                <a:gd name="connsiteY16" fmla="*/ 580266 h 635168"/>
                <a:gd name="connsiteX17" fmla="*/ 461641 w 785618"/>
                <a:gd name="connsiteY17" fmla="*/ 584076 h 635168"/>
                <a:gd name="connsiteX18" fmla="*/ 494471 w 785618"/>
                <a:gd name="connsiteY18" fmla="*/ 595760 h 635168"/>
                <a:gd name="connsiteX19" fmla="*/ 493899 w 785618"/>
                <a:gd name="connsiteY19" fmla="*/ 561216 h 635168"/>
                <a:gd name="connsiteX20" fmla="*/ 492502 w 785618"/>
                <a:gd name="connsiteY20" fmla="*/ 451360 h 635168"/>
                <a:gd name="connsiteX21" fmla="*/ 486978 w 785618"/>
                <a:gd name="connsiteY21" fmla="*/ 428818 h 635168"/>
                <a:gd name="connsiteX22" fmla="*/ 362645 w 785618"/>
                <a:gd name="connsiteY22" fmla="*/ 324296 h 635168"/>
                <a:gd name="connsiteX23" fmla="*/ 340547 w 785618"/>
                <a:gd name="connsiteY23" fmla="*/ 319026 h 635168"/>
                <a:gd name="connsiteX24" fmla="*/ 325434 w 785618"/>
                <a:gd name="connsiteY24" fmla="*/ 327090 h 635168"/>
                <a:gd name="connsiteX25" fmla="*/ 331339 w 785618"/>
                <a:gd name="connsiteY25" fmla="*/ 340806 h 635168"/>
                <a:gd name="connsiteX26" fmla="*/ 360232 w 785618"/>
                <a:gd name="connsiteY26" fmla="*/ 372810 h 635168"/>
                <a:gd name="connsiteX27" fmla="*/ 348611 w 785618"/>
                <a:gd name="connsiteY27" fmla="*/ 427992 h 635168"/>
                <a:gd name="connsiteX28" fmla="*/ 301240 w 785618"/>
                <a:gd name="connsiteY28" fmla="*/ 425071 h 635168"/>
                <a:gd name="connsiteX29" fmla="*/ 200148 w 785618"/>
                <a:gd name="connsiteY29" fmla="*/ 339028 h 635168"/>
                <a:gd name="connsiteX30" fmla="*/ 169859 w 785618"/>
                <a:gd name="connsiteY30" fmla="*/ 264479 h 635168"/>
                <a:gd name="connsiteX31" fmla="*/ 136204 w 785618"/>
                <a:gd name="connsiteY31" fmla="*/ 233173 h 635168"/>
                <a:gd name="connsiteX32" fmla="*/ 98421 w 785618"/>
                <a:gd name="connsiteY32" fmla="*/ 211329 h 635168"/>
                <a:gd name="connsiteX33" fmla="*/ 68068 w 785618"/>
                <a:gd name="connsiteY33" fmla="*/ 170625 h 635168"/>
                <a:gd name="connsiteX34" fmla="*/ 42478 w 785618"/>
                <a:gd name="connsiteY34" fmla="*/ 128080 h 635168"/>
                <a:gd name="connsiteX35" fmla="*/ 22031 w 785618"/>
                <a:gd name="connsiteY35" fmla="*/ 102934 h 635168"/>
                <a:gd name="connsiteX36" fmla="*/ 187 w 785618"/>
                <a:gd name="connsiteY36" fmla="*/ 93472 h 635168"/>
                <a:gd name="connsiteX37" fmla="*/ 17649 w 785618"/>
                <a:gd name="connsiteY37" fmla="*/ 64897 h 635168"/>
                <a:gd name="connsiteX38" fmla="*/ 169478 w 785618"/>
                <a:gd name="connsiteY38" fmla="*/ 11367 h 635168"/>
                <a:gd name="connsiteX39" fmla="*/ 183765 w 785618"/>
                <a:gd name="connsiteY39" fmla="*/ 0 h 635168"/>
                <a:gd name="connsiteX40" fmla="*/ 291842 w 785618"/>
                <a:gd name="connsiteY40" fmla="*/ 39878 h 635168"/>
                <a:gd name="connsiteX41" fmla="*/ 423605 w 785618"/>
                <a:gd name="connsiteY41" fmla="*/ 116650 h 635168"/>
                <a:gd name="connsiteX42" fmla="*/ 428431 w 785618"/>
                <a:gd name="connsiteY42" fmla="*/ 127001 h 635168"/>
                <a:gd name="connsiteX43" fmla="*/ 467483 w 785618"/>
                <a:gd name="connsiteY43" fmla="*/ 237872 h 635168"/>
                <a:gd name="connsiteX44" fmla="*/ 498471 w 785618"/>
                <a:gd name="connsiteY44" fmla="*/ 358586 h 635168"/>
                <a:gd name="connsiteX45" fmla="*/ 517077 w 785618"/>
                <a:gd name="connsiteY45" fmla="*/ 383542 h 635168"/>
                <a:gd name="connsiteX46" fmla="*/ 534539 w 785618"/>
                <a:gd name="connsiteY46" fmla="*/ 376938 h 635168"/>
                <a:gd name="connsiteX47" fmla="*/ 558669 w 785618"/>
                <a:gd name="connsiteY47" fmla="*/ 359412 h 635168"/>
                <a:gd name="connsiteX48" fmla="*/ 641029 w 785618"/>
                <a:gd name="connsiteY48" fmla="*/ 392242 h 635168"/>
                <a:gd name="connsiteX49" fmla="*/ 661730 w 785618"/>
                <a:gd name="connsiteY49" fmla="*/ 383733 h 635168"/>
                <a:gd name="connsiteX50" fmla="*/ 712593 w 785618"/>
                <a:gd name="connsiteY50" fmla="*/ 381192 h 635168"/>
                <a:gd name="connsiteX51" fmla="*/ 785618 w 785618"/>
                <a:gd name="connsiteY51" fmla="*/ 409260 h 635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785618" h="635168">
                  <a:moveTo>
                    <a:pt x="785555" y="409069"/>
                  </a:moveTo>
                  <a:cubicBezTo>
                    <a:pt x="779332" y="422722"/>
                    <a:pt x="763393" y="436374"/>
                    <a:pt x="785555" y="450027"/>
                  </a:cubicBezTo>
                  <a:cubicBezTo>
                    <a:pt x="777681" y="454980"/>
                    <a:pt x="767267" y="460822"/>
                    <a:pt x="760472" y="455361"/>
                  </a:cubicBezTo>
                  <a:cubicBezTo>
                    <a:pt x="730754" y="431675"/>
                    <a:pt x="690495" y="457647"/>
                    <a:pt x="661603" y="429262"/>
                  </a:cubicBezTo>
                  <a:cubicBezTo>
                    <a:pt x="654427" y="422214"/>
                    <a:pt x="642045" y="428246"/>
                    <a:pt x="633218" y="434723"/>
                  </a:cubicBezTo>
                  <a:cubicBezTo>
                    <a:pt x="628011" y="438533"/>
                    <a:pt x="622360" y="446217"/>
                    <a:pt x="617597" y="445645"/>
                  </a:cubicBezTo>
                  <a:cubicBezTo>
                    <a:pt x="565845" y="439422"/>
                    <a:pt x="567496" y="472823"/>
                    <a:pt x="580259" y="511432"/>
                  </a:cubicBezTo>
                  <a:cubicBezTo>
                    <a:pt x="572385" y="510479"/>
                    <a:pt x="569147" y="511177"/>
                    <a:pt x="568067" y="509844"/>
                  </a:cubicBezTo>
                  <a:cubicBezTo>
                    <a:pt x="559368" y="499049"/>
                    <a:pt x="561908" y="479300"/>
                    <a:pt x="544699" y="475744"/>
                  </a:cubicBezTo>
                  <a:cubicBezTo>
                    <a:pt x="542794" y="475363"/>
                    <a:pt x="537651" y="480761"/>
                    <a:pt x="537714" y="483428"/>
                  </a:cubicBezTo>
                  <a:cubicBezTo>
                    <a:pt x="537968" y="502478"/>
                    <a:pt x="537079" y="524449"/>
                    <a:pt x="553462" y="535371"/>
                  </a:cubicBezTo>
                  <a:cubicBezTo>
                    <a:pt x="570480" y="546738"/>
                    <a:pt x="581593" y="562359"/>
                    <a:pt x="593213" y="578298"/>
                  </a:cubicBezTo>
                  <a:cubicBezTo>
                    <a:pt x="598738" y="585981"/>
                    <a:pt x="603945" y="595188"/>
                    <a:pt x="596261" y="604015"/>
                  </a:cubicBezTo>
                  <a:cubicBezTo>
                    <a:pt x="589213" y="612079"/>
                    <a:pt x="582545" y="605031"/>
                    <a:pt x="576386" y="600396"/>
                  </a:cubicBezTo>
                  <a:cubicBezTo>
                    <a:pt x="551367" y="581536"/>
                    <a:pt x="540127" y="605348"/>
                    <a:pt x="526030" y="619446"/>
                  </a:cubicBezTo>
                  <a:cubicBezTo>
                    <a:pt x="500122" y="645290"/>
                    <a:pt x="448814" y="638051"/>
                    <a:pt x="438908" y="606682"/>
                  </a:cubicBezTo>
                  <a:cubicBezTo>
                    <a:pt x="436178" y="598110"/>
                    <a:pt x="428748" y="588394"/>
                    <a:pt x="437257" y="580266"/>
                  </a:cubicBezTo>
                  <a:cubicBezTo>
                    <a:pt x="445385" y="572519"/>
                    <a:pt x="453704" y="580202"/>
                    <a:pt x="461641" y="584076"/>
                  </a:cubicBezTo>
                  <a:cubicBezTo>
                    <a:pt x="472309" y="589283"/>
                    <a:pt x="480628" y="607380"/>
                    <a:pt x="494471" y="595760"/>
                  </a:cubicBezTo>
                  <a:cubicBezTo>
                    <a:pt x="505520" y="586425"/>
                    <a:pt x="494534" y="572773"/>
                    <a:pt x="493899" y="561216"/>
                  </a:cubicBezTo>
                  <a:cubicBezTo>
                    <a:pt x="491804" y="524640"/>
                    <a:pt x="503996" y="488000"/>
                    <a:pt x="492502" y="451360"/>
                  </a:cubicBezTo>
                  <a:cubicBezTo>
                    <a:pt x="490280" y="444185"/>
                    <a:pt x="493963" y="432564"/>
                    <a:pt x="486978" y="428818"/>
                  </a:cubicBezTo>
                  <a:cubicBezTo>
                    <a:pt x="438908" y="402910"/>
                    <a:pt x="414715" y="344362"/>
                    <a:pt x="362645" y="324296"/>
                  </a:cubicBezTo>
                  <a:cubicBezTo>
                    <a:pt x="355596" y="321566"/>
                    <a:pt x="348040" y="319915"/>
                    <a:pt x="340547" y="319026"/>
                  </a:cubicBezTo>
                  <a:cubicBezTo>
                    <a:pt x="334324" y="318264"/>
                    <a:pt x="326513" y="318391"/>
                    <a:pt x="325434" y="327090"/>
                  </a:cubicBezTo>
                  <a:cubicBezTo>
                    <a:pt x="324926" y="331408"/>
                    <a:pt x="327974" y="337949"/>
                    <a:pt x="331339" y="340806"/>
                  </a:cubicBezTo>
                  <a:cubicBezTo>
                    <a:pt x="342261" y="350204"/>
                    <a:pt x="353882" y="359031"/>
                    <a:pt x="360232" y="372810"/>
                  </a:cubicBezTo>
                  <a:cubicBezTo>
                    <a:pt x="370138" y="394210"/>
                    <a:pt x="364169" y="413070"/>
                    <a:pt x="348611" y="427992"/>
                  </a:cubicBezTo>
                  <a:cubicBezTo>
                    <a:pt x="332609" y="443423"/>
                    <a:pt x="317306" y="439486"/>
                    <a:pt x="301240" y="425071"/>
                  </a:cubicBezTo>
                  <a:cubicBezTo>
                    <a:pt x="268220" y="395480"/>
                    <a:pt x="234629" y="366524"/>
                    <a:pt x="200148" y="339028"/>
                  </a:cubicBezTo>
                  <a:cubicBezTo>
                    <a:pt x="176018" y="319788"/>
                    <a:pt x="165858" y="292673"/>
                    <a:pt x="169859" y="264479"/>
                  </a:cubicBezTo>
                  <a:cubicBezTo>
                    <a:pt x="175002" y="228474"/>
                    <a:pt x="158937" y="224791"/>
                    <a:pt x="136204" y="233173"/>
                  </a:cubicBezTo>
                  <a:cubicBezTo>
                    <a:pt x="113217" y="241619"/>
                    <a:pt x="104263" y="234634"/>
                    <a:pt x="98421" y="211329"/>
                  </a:cubicBezTo>
                  <a:cubicBezTo>
                    <a:pt x="94040" y="193866"/>
                    <a:pt x="82229" y="180849"/>
                    <a:pt x="68068" y="170625"/>
                  </a:cubicBezTo>
                  <a:cubicBezTo>
                    <a:pt x="54035" y="160465"/>
                    <a:pt x="42351" y="148781"/>
                    <a:pt x="42478" y="128080"/>
                  </a:cubicBezTo>
                  <a:cubicBezTo>
                    <a:pt x="42605" y="114110"/>
                    <a:pt x="35429" y="105411"/>
                    <a:pt x="22031" y="102934"/>
                  </a:cubicBezTo>
                  <a:cubicBezTo>
                    <a:pt x="14093" y="101474"/>
                    <a:pt x="1838" y="107506"/>
                    <a:pt x="187" y="93472"/>
                  </a:cubicBezTo>
                  <a:cubicBezTo>
                    <a:pt x="-1401" y="79947"/>
                    <a:pt x="7362" y="65977"/>
                    <a:pt x="17649" y="64897"/>
                  </a:cubicBezTo>
                  <a:cubicBezTo>
                    <a:pt x="72132" y="59246"/>
                    <a:pt x="110042" y="381"/>
                    <a:pt x="169478" y="11367"/>
                  </a:cubicBezTo>
                  <a:cubicBezTo>
                    <a:pt x="173478" y="12129"/>
                    <a:pt x="178939" y="4001"/>
                    <a:pt x="183765" y="0"/>
                  </a:cubicBezTo>
                  <a:cubicBezTo>
                    <a:pt x="217357" y="21844"/>
                    <a:pt x="255266" y="28194"/>
                    <a:pt x="291842" y="39878"/>
                  </a:cubicBezTo>
                  <a:cubicBezTo>
                    <a:pt x="337372" y="54483"/>
                    <a:pt x="392490" y="66485"/>
                    <a:pt x="423605" y="116650"/>
                  </a:cubicBezTo>
                  <a:cubicBezTo>
                    <a:pt x="425637" y="119952"/>
                    <a:pt x="429447" y="125159"/>
                    <a:pt x="428431" y="127001"/>
                  </a:cubicBezTo>
                  <a:cubicBezTo>
                    <a:pt x="399030" y="181420"/>
                    <a:pt x="462086" y="197994"/>
                    <a:pt x="467483" y="237872"/>
                  </a:cubicBezTo>
                  <a:cubicBezTo>
                    <a:pt x="473071" y="279528"/>
                    <a:pt x="478596" y="321312"/>
                    <a:pt x="498471" y="358586"/>
                  </a:cubicBezTo>
                  <a:cubicBezTo>
                    <a:pt x="503361" y="367794"/>
                    <a:pt x="509584" y="376938"/>
                    <a:pt x="517077" y="383542"/>
                  </a:cubicBezTo>
                  <a:cubicBezTo>
                    <a:pt x="523871" y="389511"/>
                    <a:pt x="537016" y="393956"/>
                    <a:pt x="534539" y="376938"/>
                  </a:cubicBezTo>
                  <a:cubicBezTo>
                    <a:pt x="530348" y="348426"/>
                    <a:pt x="547366" y="352617"/>
                    <a:pt x="558669" y="359412"/>
                  </a:cubicBezTo>
                  <a:cubicBezTo>
                    <a:pt x="584577" y="374906"/>
                    <a:pt x="621788" y="354776"/>
                    <a:pt x="641029" y="392242"/>
                  </a:cubicBezTo>
                  <a:cubicBezTo>
                    <a:pt x="646109" y="402084"/>
                    <a:pt x="657158" y="392242"/>
                    <a:pt x="661730" y="383733"/>
                  </a:cubicBezTo>
                  <a:cubicBezTo>
                    <a:pt x="677668" y="353951"/>
                    <a:pt x="698750" y="358840"/>
                    <a:pt x="712593" y="381192"/>
                  </a:cubicBezTo>
                  <a:cubicBezTo>
                    <a:pt x="731834" y="412244"/>
                    <a:pt x="757170" y="412371"/>
                    <a:pt x="785618" y="40926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0" name="Полилиния: фигура 559">
              <a:extLst>
                <a:ext uri="{FF2B5EF4-FFF2-40B4-BE49-F238E27FC236}">
                  <a16:creationId xmlns="" xmlns:a16="http://schemas.microsoft.com/office/drawing/2014/main" id="{913C0A61-33E8-42D9-AFA1-B5BCDE0262AB}"/>
                </a:ext>
              </a:extLst>
            </p:cNvPr>
            <p:cNvSpPr/>
            <p:nvPr/>
          </p:nvSpPr>
          <p:spPr>
            <a:xfrm>
              <a:off x="4899850" y="2599554"/>
              <a:ext cx="449452" cy="111527"/>
            </a:xfrm>
            <a:custGeom>
              <a:avLst/>
              <a:gdLst>
                <a:gd name="connsiteX0" fmla="*/ 0 w 449452"/>
                <a:gd name="connsiteY0" fmla="*/ 69554 h 111527"/>
                <a:gd name="connsiteX1" fmla="*/ 76327 w 449452"/>
                <a:gd name="connsiteY1" fmla="*/ 20341 h 111527"/>
                <a:gd name="connsiteX2" fmla="*/ 295529 w 449452"/>
                <a:gd name="connsiteY2" fmla="*/ 10880 h 111527"/>
                <a:gd name="connsiteX3" fmla="*/ 411416 w 449452"/>
                <a:gd name="connsiteY3" fmla="*/ 4148 h 111527"/>
                <a:gd name="connsiteX4" fmla="*/ 449453 w 449452"/>
                <a:gd name="connsiteY4" fmla="*/ 20659 h 111527"/>
                <a:gd name="connsiteX5" fmla="*/ 377761 w 449452"/>
                <a:gd name="connsiteY5" fmla="*/ 78888 h 111527"/>
                <a:gd name="connsiteX6" fmla="*/ 331089 w 449452"/>
                <a:gd name="connsiteY6" fmla="*/ 83841 h 111527"/>
                <a:gd name="connsiteX7" fmla="*/ 233743 w 449452"/>
                <a:gd name="connsiteY7" fmla="*/ 82127 h 111527"/>
                <a:gd name="connsiteX8" fmla="*/ 96965 w 449452"/>
                <a:gd name="connsiteY8" fmla="*/ 98319 h 111527"/>
                <a:gd name="connsiteX9" fmla="*/ 44259 w 449452"/>
                <a:gd name="connsiteY9" fmla="*/ 104161 h 111527"/>
                <a:gd name="connsiteX10" fmla="*/ 64 w 449452"/>
                <a:gd name="connsiteY10" fmla="*/ 69617 h 1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9452" h="111527">
                  <a:moveTo>
                    <a:pt x="0" y="69554"/>
                  </a:moveTo>
                  <a:cubicBezTo>
                    <a:pt x="20701" y="44598"/>
                    <a:pt x="43624" y="23770"/>
                    <a:pt x="76327" y="20341"/>
                  </a:cubicBezTo>
                  <a:cubicBezTo>
                    <a:pt x="149161" y="8784"/>
                    <a:pt x="223266" y="21675"/>
                    <a:pt x="295529" y="10880"/>
                  </a:cubicBezTo>
                  <a:cubicBezTo>
                    <a:pt x="334518" y="5101"/>
                    <a:pt x="372554" y="2434"/>
                    <a:pt x="411416" y="4148"/>
                  </a:cubicBezTo>
                  <a:cubicBezTo>
                    <a:pt x="430403" y="-7091"/>
                    <a:pt x="439991" y="6562"/>
                    <a:pt x="449453" y="20659"/>
                  </a:cubicBezTo>
                  <a:cubicBezTo>
                    <a:pt x="428371" y="43963"/>
                    <a:pt x="407479" y="66696"/>
                    <a:pt x="377761" y="78888"/>
                  </a:cubicBezTo>
                  <a:cubicBezTo>
                    <a:pt x="361505" y="85556"/>
                    <a:pt x="347790" y="84603"/>
                    <a:pt x="331089" y="83841"/>
                  </a:cubicBezTo>
                  <a:cubicBezTo>
                    <a:pt x="298831" y="82381"/>
                    <a:pt x="266192" y="109495"/>
                    <a:pt x="233743" y="82127"/>
                  </a:cubicBezTo>
                  <a:cubicBezTo>
                    <a:pt x="193548" y="140103"/>
                    <a:pt x="142621" y="93620"/>
                    <a:pt x="96965" y="98319"/>
                  </a:cubicBezTo>
                  <a:cubicBezTo>
                    <a:pt x="79375" y="100098"/>
                    <a:pt x="61087" y="99272"/>
                    <a:pt x="44259" y="104161"/>
                  </a:cubicBezTo>
                  <a:cubicBezTo>
                    <a:pt x="14478" y="112734"/>
                    <a:pt x="1143" y="101304"/>
                    <a:pt x="64" y="696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1" name="Полилиния: фигура 560">
              <a:extLst>
                <a:ext uri="{FF2B5EF4-FFF2-40B4-BE49-F238E27FC236}">
                  <a16:creationId xmlns="" xmlns:a16="http://schemas.microsoft.com/office/drawing/2014/main" id="{77D5070D-6E97-4131-A256-C2A0ADD58A3E}"/>
                </a:ext>
              </a:extLst>
            </p:cNvPr>
            <p:cNvSpPr/>
            <p:nvPr/>
          </p:nvSpPr>
          <p:spPr>
            <a:xfrm>
              <a:off x="5163232" y="3126183"/>
              <a:ext cx="188940" cy="204708"/>
            </a:xfrm>
            <a:custGeom>
              <a:avLst/>
              <a:gdLst>
                <a:gd name="connsiteX0" fmla="*/ 7382 w 188940"/>
                <a:gd name="connsiteY0" fmla="*/ 0 h 204708"/>
                <a:gd name="connsiteX1" fmla="*/ 107585 w 188940"/>
                <a:gd name="connsiteY1" fmla="*/ 94615 h 204708"/>
                <a:gd name="connsiteX2" fmla="*/ 148542 w 188940"/>
                <a:gd name="connsiteY2" fmla="*/ 98934 h 204708"/>
                <a:gd name="connsiteX3" fmla="*/ 178832 w 188940"/>
                <a:gd name="connsiteY3" fmla="*/ 93218 h 204708"/>
                <a:gd name="connsiteX4" fmla="*/ 188611 w 188940"/>
                <a:gd name="connsiteY4" fmla="*/ 117857 h 204708"/>
                <a:gd name="connsiteX5" fmla="*/ 165814 w 188940"/>
                <a:gd name="connsiteY5" fmla="*/ 145670 h 204708"/>
                <a:gd name="connsiteX6" fmla="*/ 133112 w 188940"/>
                <a:gd name="connsiteY6" fmla="*/ 173292 h 204708"/>
                <a:gd name="connsiteX7" fmla="*/ 100092 w 188940"/>
                <a:gd name="connsiteY7" fmla="*/ 204661 h 204708"/>
                <a:gd name="connsiteX8" fmla="*/ 54816 w 188940"/>
                <a:gd name="connsiteY8" fmla="*/ 170054 h 204708"/>
                <a:gd name="connsiteX9" fmla="*/ 4588 w 188940"/>
                <a:gd name="connsiteY9" fmla="*/ 30290 h 204708"/>
                <a:gd name="connsiteX10" fmla="*/ 7318 w 188940"/>
                <a:gd name="connsiteY10" fmla="*/ 64 h 204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940" h="204708">
                  <a:moveTo>
                    <a:pt x="7382" y="0"/>
                  </a:moveTo>
                  <a:cubicBezTo>
                    <a:pt x="39322" y="35624"/>
                    <a:pt x="81232" y="55055"/>
                    <a:pt x="107585" y="94615"/>
                  </a:cubicBezTo>
                  <a:cubicBezTo>
                    <a:pt x="118253" y="110554"/>
                    <a:pt x="133048" y="118301"/>
                    <a:pt x="148542" y="98934"/>
                  </a:cubicBezTo>
                  <a:cubicBezTo>
                    <a:pt x="157178" y="88138"/>
                    <a:pt x="167148" y="85281"/>
                    <a:pt x="178832" y="93218"/>
                  </a:cubicBezTo>
                  <a:cubicBezTo>
                    <a:pt x="187341" y="98997"/>
                    <a:pt x="189944" y="107506"/>
                    <a:pt x="188611" y="117857"/>
                  </a:cubicBezTo>
                  <a:cubicBezTo>
                    <a:pt x="186706" y="132525"/>
                    <a:pt x="181753" y="143892"/>
                    <a:pt x="165814" y="145670"/>
                  </a:cubicBezTo>
                  <a:cubicBezTo>
                    <a:pt x="149749" y="147448"/>
                    <a:pt x="135779" y="152782"/>
                    <a:pt x="133112" y="173292"/>
                  </a:cubicBezTo>
                  <a:cubicBezTo>
                    <a:pt x="130445" y="193803"/>
                    <a:pt x="120221" y="205550"/>
                    <a:pt x="100092" y="204661"/>
                  </a:cubicBezTo>
                  <a:cubicBezTo>
                    <a:pt x="77803" y="203646"/>
                    <a:pt x="53229" y="192597"/>
                    <a:pt x="54816" y="170054"/>
                  </a:cubicBezTo>
                  <a:cubicBezTo>
                    <a:pt x="58817" y="113030"/>
                    <a:pt x="39830" y="69533"/>
                    <a:pt x="4588" y="30290"/>
                  </a:cubicBezTo>
                  <a:cubicBezTo>
                    <a:pt x="-619" y="24448"/>
                    <a:pt x="-3350" y="12827"/>
                    <a:pt x="731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2" name="Полилиния: фигура 561">
              <a:extLst>
                <a:ext uri="{FF2B5EF4-FFF2-40B4-BE49-F238E27FC236}">
                  <a16:creationId xmlns="" xmlns:a16="http://schemas.microsoft.com/office/drawing/2014/main" id="{62EA1127-7716-4CD2-A593-835ABAA3EC06}"/>
                </a:ext>
              </a:extLst>
            </p:cNvPr>
            <p:cNvSpPr/>
            <p:nvPr/>
          </p:nvSpPr>
          <p:spPr>
            <a:xfrm>
              <a:off x="5408034" y="2636469"/>
              <a:ext cx="122815" cy="60382"/>
            </a:xfrm>
            <a:custGeom>
              <a:avLst/>
              <a:gdLst>
                <a:gd name="connsiteX0" fmla="*/ 9849 w 122815"/>
                <a:gd name="connsiteY0" fmla="*/ 0 h 60382"/>
                <a:gd name="connsiteX1" fmla="*/ 62046 w 122815"/>
                <a:gd name="connsiteY1" fmla="*/ 22606 h 60382"/>
                <a:gd name="connsiteX2" fmla="*/ 122815 w 122815"/>
                <a:gd name="connsiteY2" fmla="*/ 58166 h 60382"/>
                <a:gd name="connsiteX3" fmla="*/ 78429 w 122815"/>
                <a:gd name="connsiteY3" fmla="*/ 57277 h 60382"/>
                <a:gd name="connsiteX4" fmla="*/ 23946 w 122815"/>
                <a:gd name="connsiteY4" fmla="*/ 33401 h 60382"/>
                <a:gd name="connsiteX5" fmla="*/ 9785 w 122815"/>
                <a:gd name="connsiteY5" fmla="*/ 0 h 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815" h="60382">
                  <a:moveTo>
                    <a:pt x="9849" y="0"/>
                  </a:moveTo>
                  <a:cubicBezTo>
                    <a:pt x="23057" y="18923"/>
                    <a:pt x="39821" y="23495"/>
                    <a:pt x="62046" y="22606"/>
                  </a:cubicBezTo>
                  <a:cubicBezTo>
                    <a:pt x="86112" y="21654"/>
                    <a:pt x="115703" y="19622"/>
                    <a:pt x="122815" y="58166"/>
                  </a:cubicBezTo>
                  <a:cubicBezTo>
                    <a:pt x="106496" y="66802"/>
                    <a:pt x="92843" y="46673"/>
                    <a:pt x="78429" y="57277"/>
                  </a:cubicBezTo>
                  <a:cubicBezTo>
                    <a:pt x="62173" y="44260"/>
                    <a:pt x="46552" y="30925"/>
                    <a:pt x="23946" y="33401"/>
                  </a:cubicBezTo>
                  <a:cubicBezTo>
                    <a:pt x="-9582" y="37084"/>
                    <a:pt x="-1454" y="18923"/>
                    <a:pt x="9785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3" name="Полилиния: фигура 562">
              <a:extLst>
                <a:ext uri="{FF2B5EF4-FFF2-40B4-BE49-F238E27FC236}">
                  <a16:creationId xmlns="" xmlns:a16="http://schemas.microsoft.com/office/drawing/2014/main" id="{01DE31EC-6081-4FF6-B24B-9F0BE4232F6B}"/>
                </a:ext>
              </a:extLst>
            </p:cNvPr>
            <p:cNvSpPr/>
            <p:nvPr/>
          </p:nvSpPr>
          <p:spPr>
            <a:xfrm>
              <a:off x="5288343" y="2546425"/>
              <a:ext cx="106679" cy="90092"/>
            </a:xfrm>
            <a:custGeom>
              <a:avLst/>
              <a:gdLst>
                <a:gd name="connsiteX0" fmla="*/ 60960 w 106679"/>
                <a:gd name="connsiteY0" fmla="*/ 73787 h 90092"/>
                <a:gd name="connsiteX1" fmla="*/ 22923 w 106679"/>
                <a:gd name="connsiteY1" fmla="*/ 57277 h 90092"/>
                <a:gd name="connsiteX2" fmla="*/ 0 w 106679"/>
                <a:gd name="connsiteY2" fmla="*/ 0 h 90092"/>
                <a:gd name="connsiteX3" fmla="*/ 22923 w 106679"/>
                <a:gd name="connsiteY3" fmla="*/ 0 h 90092"/>
                <a:gd name="connsiteX4" fmla="*/ 38164 w 106679"/>
                <a:gd name="connsiteY4" fmla="*/ 16447 h 90092"/>
                <a:gd name="connsiteX5" fmla="*/ 72835 w 106679"/>
                <a:gd name="connsiteY5" fmla="*/ 52515 h 90092"/>
                <a:gd name="connsiteX6" fmla="*/ 106680 w 106679"/>
                <a:gd name="connsiteY6" fmla="*/ 89980 h 90092"/>
                <a:gd name="connsiteX7" fmla="*/ 60897 w 106679"/>
                <a:gd name="connsiteY7" fmla="*/ 73787 h 9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79" h="90092">
                  <a:moveTo>
                    <a:pt x="60960" y="73787"/>
                  </a:moveTo>
                  <a:cubicBezTo>
                    <a:pt x="48323" y="68263"/>
                    <a:pt x="35623" y="62802"/>
                    <a:pt x="22923" y="57277"/>
                  </a:cubicBezTo>
                  <a:cubicBezTo>
                    <a:pt x="33020" y="30036"/>
                    <a:pt x="12954" y="16637"/>
                    <a:pt x="0" y="0"/>
                  </a:cubicBezTo>
                  <a:cubicBezTo>
                    <a:pt x="7684" y="0"/>
                    <a:pt x="15303" y="0"/>
                    <a:pt x="22923" y="0"/>
                  </a:cubicBezTo>
                  <a:cubicBezTo>
                    <a:pt x="28003" y="5524"/>
                    <a:pt x="37592" y="6096"/>
                    <a:pt x="38164" y="16447"/>
                  </a:cubicBezTo>
                  <a:cubicBezTo>
                    <a:pt x="39053" y="40323"/>
                    <a:pt x="54483" y="47816"/>
                    <a:pt x="72835" y="52515"/>
                  </a:cubicBezTo>
                  <a:cubicBezTo>
                    <a:pt x="91313" y="57277"/>
                    <a:pt x="105728" y="66802"/>
                    <a:pt x="106680" y="89980"/>
                  </a:cubicBezTo>
                  <a:cubicBezTo>
                    <a:pt x="89345" y="91313"/>
                    <a:pt x="75819" y="80455"/>
                    <a:pt x="60897" y="7378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4" name="Полилиния: фигура 563">
              <a:extLst>
                <a:ext uri="{FF2B5EF4-FFF2-40B4-BE49-F238E27FC236}">
                  <a16:creationId xmlns="" xmlns:a16="http://schemas.microsoft.com/office/drawing/2014/main" id="{83F69565-CC30-49D1-8A7B-346F58423641}"/>
                </a:ext>
              </a:extLst>
            </p:cNvPr>
            <p:cNvSpPr/>
            <p:nvPr/>
          </p:nvSpPr>
          <p:spPr>
            <a:xfrm>
              <a:off x="5772530" y="3357434"/>
              <a:ext cx="54747" cy="64597"/>
            </a:xfrm>
            <a:custGeom>
              <a:avLst/>
              <a:gdLst>
                <a:gd name="connsiteX0" fmla="*/ 41656 w 54747"/>
                <a:gd name="connsiteY0" fmla="*/ 64597 h 64597"/>
                <a:gd name="connsiteX1" fmla="*/ 0 w 54747"/>
                <a:gd name="connsiteY1" fmla="*/ 208 h 64597"/>
                <a:gd name="connsiteX2" fmla="*/ 41656 w 54747"/>
                <a:gd name="connsiteY2" fmla="*/ 64597 h 64597"/>
                <a:gd name="connsiteX3" fmla="*/ 41656 w 54747"/>
                <a:gd name="connsiteY3" fmla="*/ 64597 h 6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47" h="64597">
                  <a:moveTo>
                    <a:pt x="41656" y="64597"/>
                  </a:moveTo>
                  <a:cubicBezTo>
                    <a:pt x="7810" y="57104"/>
                    <a:pt x="24574" y="17226"/>
                    <a:pt x="0" y="208"/>
                  </a:cubicBezTo>
                  <a:cubicBezTo>
                    <a:pt x="60642" y="-1507"/>
                    <a:pt x="64960" y="6304"/>
                    <a:pt x="41656" y="64597"/>
                  </a:cubicBezTo>
                  <a:lnTo>
                    <a:pt x="41656" y="64597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5" name="Полилиния: фигура 564">
              <a:extLst>
                <a:ext uri="{FF2B5EF4-FFF2-40B4-BE49-F238E27FC236}">
                  <a16:creationId xmlns="" xmlns:a16="http://schemas.microsoft.com/office/drawing/2014/main" id="{97B10FC6-0636-4844-85E2-74B63220014C}"/>
                </a:ext>
              </a:extLst>
            </p:cNvPr>
            <p:cNvSpPr/>
            <p:nvPr/>
          </p:nvSpPr>
          <p:spPr>
            <a:xfrm>
              <a:off x="5320027" y="2674101"/>
              <a:ext cx="38231" cy="26619"/>
            </a:xfrm>
            <a:custGeom>
              <a:avLst/>
              <a:gdLst>
                <a:gd name="connsiteX0" fmla="*/ 38229 w 38231"/>
                <a:gd name="connsiteY0" fmla="*/ 11454 h 26619"/>
                <a:gd name="connsiteX1" fmla="*/ 22926 w 38231"/>
                <a:gd name="connsiteY1" fmla="*/ 26376 h 26619"/>
                <a:gd name="connsiteX2" fmla="*/ 510 w 38231"/>
                <a:gd name="connsiteY2" fmla="*/ 16343 h 26619"/>
                <a:gd name="connsiteX3" fmla="*/ 17275 w 38231"/>
                <a:gd name="connsiteY3" fmla="*/ 341 h 26619"/>
                <a:gd name="connsiteX4" fmla="*/ 38229 w 38231"/>
                <a:gd name="connsiteY4" fmla="*/ 11517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231" h="26619">
                  <a:moveTo>
                    <a:pt x="38229" y="11454"/>
                  </a:moveTo>
                  <a:cubicBezTo>
                    <a:pt x="38357" y="24027"/>
                    <a:pt x="30546" y="25805"/>
                    <a:pt x="22926" y="26376"/>
                  </a:cubicBezTo>
                  <a:cubicBezTo>
                    <a:pt x="14100" y="27011"/>
                    <a:pt x="3114" y="27202"/>
                    <a:pt x="510" y="16343"/>
                  </a:cubicBezTo>
                  <a:cubicBezTo>
                    <a:pt x="-2537" y="3389"/>
                    <a:pt x="8702" y="1675"/>
                    <a:pt x="17275" y="341"/>
                  </a:cubicBezTo>
                  <a:cubicBezTo>
                    <a:pt x="26736" y="-1183"/>
                    <a:pt x="34419" y="2373"/>
                    <a:pt x="38229" y="115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6" name="Полилиния: фигура 565">
              <a:extLst>
                <a:ext uri="{FF2B5EF4-FFF2-40B4-BE49-F238E27FC236}">
                  <a16:creationId xmlns="" xmlns:a16="http://schemas.microsoft.com/office/drawing/2014/main" id="{DF816DDA-07F5-43BD-9D8C-5C550D2A88AA}"/>
                </a:ext>
              </a:extLst>
            </p:cNvPr>
            <p:cNvSpPr/>
            <p:nvPr/>
          </p:nvSpPr>
          <p:spPr>
            <a:xfrm>
              <a:off x="5214757" y="2725439"/>
              <a:ext cx="33045" cy="44316"/>
            </a:xfrm>
            <a:custGeom>
              <a:avLst/>
              <a:gdLst>
                <a:gd name="connsiteX0" fmla="*/ 28882 w 33045"/>
                <a:gd name="connsiteY0" fmla="*/ 44317 h 44316"/>
                <a:gd name="connsiteX1" fmla="*/ 624 w 33045"/>
                <a:gd name="connsiteY1" fmla="*/ 6280 h 44316"/>
                <a:gd name="connsiteX2" fmla="*/ 16690 w 33045"/>
                <a:gd name="connsiteY2" fmla="*/ 1518 h 44316"/>
                <a:gd name="connsiteX3" fmla="*/ 28882 w 33045"/>
                <a:gd name="connsiteY3" fmla="*/ 44317 h 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45" h="44316">
                  <a:moveTo>
                    <a:pt x="28882" y="44317"/>
                  </a:moveTo>
                  <a:cubicBezTo>
                    <a:pt x="18341" y="29140"/>
                    <a:pt x="-4011" y="30220"/>
                    <a:pt x="624" y="6280"/>
                  </a:cubicBezTo>
                  <a:cubicBezTo>
                    <a:pt x="1894" y="-260"/>
                    <a:pt x="10721" y="-1403"/>
                    <a:pt x="16690" y="1518"/>
                  </a:cubicBezTo>
                  <a:cubicBezTo>
                    <a:pt x="32501" y="9265"/>
                    <a:pt x="37454" y="21838"/>
                    <a:pt x="28882" y="443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7" name="Полилиния: фигура 566">
              <a:extLst>
                <a:ext uri="{FF2B5EF4-FFF2-40B4-BE49-F238E27FC236}">
                  <a16:creationId xmlns="" xmlns:a16="http://schemas.microsoft.com/office/drawing/2014/main" id="{3146CB89-8B9A-42FB-8F17-597E9074D2D3}"/>
                </a:ext>
              </a:extLst>
            </p:cNvPr>
            <p:cNvSpPr/>
            <p:nvPr/>
          </p:nvSpPr>
          <p:spPr>
            <a:xfrm>
              <a:off x="5642935" y="3443877"/>
              <a:ext cx="22976" cy="26732"/>
            </a:xfrm>
            <a:custGeom>
              <a:avLst/>
              <a:gdLst>
                <a:gd name="connsiteX0" fmla="*/ 9263 w 22976"/>
                <a:gd name="connsiteY0" fmla="*/ 26732 h 26732"/>
                <a:gd name="connsiteX1" fmla="*/ 374 w 22976"/>
                <a:gd name="connsiteY1" fmla="*/ 11683 h 26732"/>
                <a:gd name="connsiteX2" fmla="*/ 13708 w 22976"/>
                <a:gd name="connsiteY2" fmla="*/ 125 h 26732"/>
                <a:gd name="connsiteX3" fmla="*/ 22599 w 22976"/>
                <a:gd name="connsiteY3" fmla="*/ 14985 h 26732"/>
                <a:gd name="connsiteX4" fmla="*/ 9200 w 22976"/>
                <a:gd name="connsiteY4" fmla="*/ 26732 h 2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76" h="26732">
                  <a:moveTo>
                    <a:pt x="9263" y="26732"/>
                  </a:moveTo>
                  <a:cubicBezTo>
                    <a:pt x="1707" y="24827"/>
                    <a:pt x="-1087" y="19239"/>
                    <a:pt x="374" y="11683"/>
                  </a:cubicBezTo>
                  <a:cubicBezTo>
                    <a:pt x="1770" y="4380"/>
                    <a:pt x="6343" y="-890"/>
                    <a:pt x="13708" y="125"/>
                  </a:cubicBezTo>
                  <a:cubicBezTo>
                    <a:pt x="21329" y="1142"/>
                    <a:pt x="24059" y="7428"/>
                    <a:pt x="22599" y="14985"/>
                  </a:cubicBezTo>
                  <a:cubicBezTo>
                    <a:pt x="21201" y="22351"/>
                    <a:pt x="16693" y="26796"/>
                    <a:pt x="9200" y="267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8" name="Полилиния: фигура 567">
              <a:extLst>
                <a:ext uri="{FF2B5EF4-FFF2-40B4-BE49-F238E27FC236}">
                  <a16:creationId xmlns="" xmlns:a16="http://schemas.microsoft.com/office/drawing/2014/main" id="{C52C5967-B68F-41A1-B958-F8A0B833B5D5}"/>
                </a:ext>
              </a:extLst>
            </p:cNvPr>
            <p:cNvSpPr/>
            <p:nvPr/>
          </p:nvSpPr>
          <p:spPr>
            <a:xfrm>
              <a:off x="5706894" y="3202480"/>
              <a:ext cx="22266" cy="31052"/>
            </a:xfrm>
            <a:custGeom>
              <a:avLst/>
              <a:gdLst>
                <a:gd name="connsiteX0" fmla="*/ 22266 w 22266"/>
                <a:gd name="connsiteY0" fmla="*/ 16794 h 31052"/>
                <a:gd name="connsiteX1" fmla="*/ 10900 w 22266"/>
                <a:gd name="connsiteY1" fmla="*/ 30701 h 31052"/>
                <a:gd name="connsiteX2" fmla="*/ 41 w 22266"/>
                <a:gd name="connsiteY2" fmla="*/ 12222 h 31052"/>
                <a:gd name="connsiteX3" fmla="*/ 11789 w 22266"/>
                <a:gd name="connsiteY3" fmla="*/ 157 h 31052"/>
                <a:gd name="connsiteX4" fmla="*/ 22266 w 22266"/>
                <a:gd name="connsiteY4" fmla="*/ 16858 h 3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66" h="31052">
                  <a:moveTo>
                    <a:pt x="22266" y="16794"/>
                  </a:moveTo>
                  <a:cubicBezTo>
                    <a:pt x="21060" y="25684"/>
                    <a:pt x="18901" y="32733"/>
                    <a:pt x="10900" y="30701"/>
                  </a:cubicBezTo>
                  <a:cubicBezTo>
                    <a:pt x="2709" y="28605"/>
                    <a:pt x="-403" y="20731"/>
                    <a:pt x="41" y="12222"/>
                  </a:cubicBezTo>
                  <a:cubicBezTo>
                    <a:pt x="422" y="4856"/>
                    <a:pt x="4423" y="-1049"/>
                    <a:pt x="11789" y="157"/>
                  </a:cubicBezTo>
                  <a:cubicBezTo>
                    <a:pt x="21123" y="1681"/>
                    <a:pt x="20997" y="10889"/>
                    <a:pt x="22266" y="1685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69" name="Полилиния: фигура 568">
              <a:extLst>
                <a:ext uri="{FF2B5EF4-FFF2-40B4-BE49-F238E27FC236}">
                  <a16:creationId xmlns="" xmlns:a16="http://schemas.microsoft.com/office/drawing/2014/main" id="{46174627-EB4D-4A56-A652-3C902FC0BF5E}"/>
                </a:ext>
              </a:extLst>
            </p:cNvPr>
            <p:cNvSpPr/>
            <p:nvPr/>
          </p:nvSpPr>
          <p:spPr>
            <a:xfrm>
              <a:off x="3813280" y="975047"/>
              <a:ext cx="415946" cy="343367"/>
            </a:xfrm>
            <a:custGeom>
              <a:avLst/>
              <a:gdLst>
                <a:gd name="connsiteX0" fmla="*/ 210143 w 415946"/>
                <a:gd name="connsiteY0" fmla="*/ 63 h 343367"/>
                <a:gd name="connsiteX1" fmla="*/ 266595 w 415946"/>
                <a:gd name="connsiteY1" fmla="*/ 73597 h 343367"/>
                <a:gd name="connsiteX2" fmla="*/ 277516 w 415946"/>
                <a:gd name="connsiteY2" fmla="*/ 84646 h 343367"/>
                <a:gd name="connsiteX3" fmla="*/ 415947 w 415946"/>
                <a:gd name="connsiteY3" fmla="*/ 180023 h 343367"/>
                <a:gd name="connsiteX4" fmla="*/ 325459 w 415946"/>
                <a:gd name="connsiteY4" fmla="*/ 189993 h 343367"/>
                <a:gd name="connsiteX5" fmla="*/ 257832 w 415946"/>
                <a:gd name="connsiteY5" fmla="*/ 266447 h 343367"/>
                <a:gd name="connsiteX6" fmla="*/ 154898 w 415946"/>
                <a:gd name="connsiteY6" fmla="*/ 342394 h 343367"/>
                <a:gd name="connsiteX7" fmla="*/ 140420 w 415946"/>
                <a:gd name="connsiteY7" fmla="*/ 331345 h 343367"/>
                <a:gd name="connsiteX8" fmla="*/ 152358 w 415946"/>
                <a:gd name="connsiteY8" fmla="*/ 313183 h 343367"/>
                <a:gd name="connsiteX9" fmla="*/ 194459 w 415946"/>
                <a:gd name="connsiteY9" fmla="*/ 285053 h 343367"/>
                <a:gd name="connsiteX10" fmla="*/ 150263 w 415946"/>
                <a:gd name="connsiteY10" fmla="*/ 254954 h 343367"/>
                <a:gd name="connsiteX11" fmla="*/ 73745 w 415946"/>
                <a:gd name="connsiteY11" fmla="*/ 186310 h 343367"/>
                <a:gd name="connsiteX12" fmla="*/ 60918 w 415946"/>
                <a:gd name="connsiteY12" fmla="*/ 216028 h 343367"/>
                <a:gd name="connsiteX13" fmla="*/ 15833 w 415946"/>
                <a:gd name="connsiteY13" fmla="*/ 237872 h 343367"/>
                <a:gd name="connsiteX14" fmla="*/ 593 w 415946"/>
                <a:gd name="connsiteY14" fmla="*/ 196533 h 343367"/>
                <a:gd name="connsiteX15" fmla="*/ 25929 w 415946"/>
                <a:gd name="connsiteY15" fmla="*/ 169355 h 343367"/>
                <a:gd name="connsiteX16" fmla="*/ 56791 w 415946"/>
                <a:gd name="connsiteY16" fmla="*/ 148845 h 343367"/>
                <a:gd name="connsiteX17" fmla="*/ 118576 w 415946"/>
                <a:gd name="connsiteY17" fmla="*/ 120333 h 343367"/>
                <a:gd name="connsiteX18" fmla="*/ 135086 w 415946"/>
                <a:gd name="connsiteY18" fmla="*/ 116841 h 343367"/>
                <a:gd name="connsiteX19" fmla="*/ 130006 w 415946"/>
                <a:gd name="connsiteY19" fmla="*/ 98489 h 343367"/>
                <a:gd name="connsiteX20" fmla="*/ 152041 w 415946"/>
                <a:gd name="connsiteY20" fmla="*/ 29782 h 343367"/>
                <a:gd name="connsiteX21" fmla="*/ 210207 w 415946"/>
                <a:gd name="connsiteY21" fmla="*/ 0 h 34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15946" h="343367">
                  <a:moveTo>
                    <a:pt x="210143" y="63"/>
                  </a:moveTo>
                  <a:cubicBezTo>
                    <a:pt x="219097" y="33338"/>
                    <a:pt x="237130" y="58357"/>
                    <a:pt x="266595" y="73597"/>
                  </a:cubicBezTo>
                  <a:cubicBezTo>
                    <a:pt x="270913" y="75819"/>
                    <a:pt x="273960" y="80899"/>
                    <a:pt x="277516" y="84646"/>
                  </a:cubicBezTo>
                  <a:cubicBezTo>
                    <a:pt x="317858" y="127109"/>
                    <a:pt x="364004" y="158897"/>
                    <a:pt x="415947" y="180023"/>
                  </a:cubicBezTo>
                  <a:cubicBezTo>
                    <a:pt x="385784" y="183198"/>
                    <a:pt x="355367" y="184976"/>
                    <a:pt x="325459" y="189993"/>
                  </a:cubicBezTo>
                  <a:cubicBezTo>
                    <a:pt x="288311" y="196216"/>
                    <a:pt x="263928" y="225299"/>
                    <a:pt x="257832" y="266447"/>
                  </a:cubicBezTo>
                  <a:cubicBezTo>
                    <a:pt x="252371" y="303341"/>
                    <a:pt x="187982" y="350776"/>
                    <a:pt x="154898" y="342394"/>
                  </a:cubicBezTo>
                  <a:cubicBezTo>
                    <a:pt x="148485" y="340743"/>
                    <a:pt x="141880" y="338774"/>
                    <a:pt x="140420" y="331345"/>
                  </a:cubicBezTo>
                  <a:cubicBezTo>
                    <a:pt x="138642" y="321756"/>
                    <a:pt x="144992" y="316803"/>
                    <a:pt x="152358" y="313183"/>
                  </a:cubicBezTo>
                  <a:cubicBezTo>
                    <a:pt x="167916" y="305500"/>
                    <a:pt x="194395" y="305754"/>
                    <a:pt x="194459" y="285053"/>
                  </a:cubicBezTo>
                  <a:cubicBezTo>
                    <a:pt x="194585" y="261240"/>
                    <a:pt x="165757" y="264225"/>
                    <a:pt x="150263" y="254954"/>
                  </a:cubicBezTo>
                  <a:cubicBezTo>
                    <a:pt x="120227" y="237047"/>
                    <a:pt x="95335" y="213298"/>
                    <a:pt x="73745" y="186310"/>
                  </a:cubicBezTo>
                  <a:cubicBezTo>
                    <a:pt x="59077" y="193295"/>
                    <a:pt x="65680" y="207075"/>
                    <a:pt x="60918" y="216028"/>
                  </a:cubicBezTo>
                  <a:cubicBezTo>
                    <a:pt x="50822" y="235269"/>
                    <a:pt x="33677" y="242444"/>
                    <a:pt x="15833" y="237872"/>
                  </a:cubicBezTo>
                  <a:cubicBezTo>
                    <a:pt x="-3534" y="232919"/>
                    <a:pt x="2689" y="212028"/>
                    <a:pt x="593" y="196533"/>
                  </a:cubicBezTo>
                  <a:cubicBezTo>
                    <a:pt x="-2391" y="174308"/>
                    <a:pt x="5864" y="167260"/>
                    <a:pt x="25929" y="169355"/>
                  </a:cubicBezTo>
                  <a:cubicBezTo>
                    <a:pt x="39836" y="170816"/>
                    <a:pt x="49044" y="160211"/>
                    <a:pt x="56791" y="148845"/>
                  </a:cubicBezTo>
                  <a:cubicBezTo>
                    <a:pt x="72158" y="126239"/>
                    <a:pt x="91398" y="113348"/>
                    <a:pt x="118576" y="120333"/>
                  </a:cubicBezTo>
                  <a:cubicBezTo>
                    <a:pt x="124672" y="121921"/>
                    <a:pt x="131466" y="124842"/>
                    <a:pt x="135086" y="116841"/>
                  </a:cubicBezTo>
                  <a:cubicBezTo>
                    <a:pt x="138325" y="109792"/>
                    <a:pt x="133308" y="104267"/>
                    <a:pt x="130006" y="98489"/>
                  </a:cubicBezTo>
                  <a:cubicBezTo>
                    <a:pt x="103399" y="52070"/>
                    <a:pt x="103590" y="52324"/>
                    <a:pt x="152041" y="29782"/>
                  </a:cubicBezTo>
                  <a:cubicBezTo>
                    <a:pt x="171726" y="20638"/>
                    <a:pt x="190839" y="9969"/>
                    <a:pt x="21020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0" name="Полилиния: фигура 569">
              <a:extLst>
                <a:ext uri="{FF2B5EF4-FFF2-40B4-BE49-F238E27FC236}">
                  <a16:creationId xmlns="" xmlns:a16="http://schemas.microsoft.com/office/drawing/2014/main" id="{393B8D9F-96B9-44D3-8D47-0FB6BF285E04}"/>
                </a:ext>
              </a:extLst>
            </p:cNvPr>
            <p:cNvSpPr/>
            <p:nvPr/>
          </p:nvSpPr>
          <p:spPr>
            <a:xfrm>
              <a:off x="4031234" y="1220030"/>
              <a:ext cx="243712" cy="174720"/>
            </a:xfrm>
            <a:custGeom>
              <a:avLst/>
              <a:gdLst>
                <a:gd name="connsiteX0" fmla="*/ 129476 w 243712"/>
                <a:gd name="connsiteY0" fmla="*/ 25147 h 174720"/>
                <a:gd name="connsiteX1" fmla="*/ 243713 w 243712"/>
                <a:gd name="connsiteY1" fmla="*/ 636 h 174720"/>
                <a:gd name="connsiteX2" fmla="*/ 151955 w 243712"/>
                <a:gd name="connsiteY2" fmla="*/ 58548 h 174720"/>
                <a:gd name="connsiteX3" fmla="*/ 81407 w 243712"/>
                <a:gd name="connsiteY3" fmla="*/ 78614 h 174720"/>
                <a:gd name="connsiteX4" fmla="*/ 44323 w 243712"/>
                <a:gd name="connsiteY4" fmla="*/ 96648 h 174720"/>
                <a:gd name="connsiteX5" fmla="*/ 46672 w 243712"/>
                <a:gd name="connsiteY5" fmla="*/ 129669 h 174720"/>
                <a:gd name="connsiteX6" fmla="*/ 153670 w 243712"/>
                <a:gd name="connsiteY6" fmla="*/ 107824 h 174720"/>
                <a:gd name="connsiteX7" fmla="*/ 193738 w 243712"/>
                <a:gd name="connsiteY7" fmla="*/ 97791 h 174720"/>
                <a:gd name="connsiteX8" fmla="*/ 223838 w 243712"/>
                <a:gd name="connsiteY8" fmla="*/ 136019 h 174720"/>
                <a:gd name="connsiteX9" fmla="*/ 193103 w 243712"/>
                <a:gd name="connsiteY9" fmla="*/ 161482 h 174720"/>
                <a:gd name="connsiteX10" fmla="*/ 0 w 243712"/>
                <a:gd name="connsiteY10" fmla="*/ 131510 h 174720"/>
                <a:gd name="connsiteX11" fmla="*/ 97917 w 243712"/>
                <a:gd name="connsiteY11" fmla="*/ 51563 h 174720"/>
                <a:gd name="connsiteX12" fmla="*/ 129476 w 243712"/>
                <a:gd name="connsiteY12" fmla="*/ 25147 h 174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712" h="174720">
                  <a:moveTo>
                    <a:pt x="129476" y="25147"/>
                  </a:moveTo>
                  <a:cubicBezTo>
                    <a:pt x="168211" y="20512"/>
                    <a:pt x="203200" y="-4254"/>
                    <a:pt x="243713" y="636"/>
                  </a:cubicBezTo>
                  <a:cubicBezTo>
                    <a:pt x="213106" y="19940"/>
                    <a:pt x="182689" y="39498"/>
                    <a:pt x="151955" y="58548"/>
                  </a:cubicBezTo>
                  <a:cubicBezTo>
                    <a:pt x="130302" y="72010"/>
                    <a:pt x="109918" y="87949"/>
                    <a:pt x="81407" y="78614"/>
                  </a:cubicBezTo>
                  <a:cubicBezTo>
                    <a:pt x="67437" y="74042"/>
                    <a:pt x="56070" y="89409"/>
                    <a:pt x="44323" y="96648"/>
                  </a:cubicBezTo>
                  <a:cubicBezTo>
                    <a:pt x="26924" y="107316"/>
                    <a:pt x="29654" y="120207"/>
                    <a:pt x="46672" y="129669"/>
                  </a:cubicBezTo>
                  <a:cubicBezTo>
                    <a:pt x="80391" y="148465"/>
                    <a:pt x="128079" y="139702"/>
                    <a:pt x="153670" y="107824"/>
                  </a:cubicBezTo>
                  <a:cubicBezTo>
                    <a:pt x="165862" y="92584"/>
                    <a:pt x="178435" y="89663"/>
                    <a:pt x="193738" y="97791"/>
                  </a:cubicBezTo>
                  <a:cubicBezTo>
                    <a:pt x="208661" y="105729"/>
                    <a:pt x="224599" y="115508"/>
                    <a:pt x="223838" y="136019"/>
                  </a:cubicBezTo>
                  <a:cubicBezTo>
                    <a:pt x="223139" y="154624"/>
                    <a:pt x="206121" y="158307"/>
                    <a:pt x="193103" y="161482"/>
                  </a:cubicBezTo>
                  <a:cubicBezTo>
                    <a:pt x="125349" y="177865"/>
                    <a:pt x="57912" y="189168"/>
                    <a:pt x="0" y="131510"/>
                  </a:cubicBezTo>
                  <a:cubicBezTo>
                    <a:pt x="15684" y="80900"/>
                    <a:pt x="47307" y="53786"/>
                    <a:pt x="97917" y="51563"/>
                  </a:cubicBezTo>
                  <a:cubicBezTo>
                    <a:pt x="112077" y="50928"/>
                    <a:pt x="121666" y="37720"/>
                    <a:pt x="129476" y="2514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1" name="Полилиния: фигура 570">
              <a:extLst>
                <a:ext uri="{FF2B5EF4-FFF2-40B4-BE49-F238E27FC236}">
                  <a16:creationId xmlns="" xmlns:a16="http://schemas.microsoft.com/office/drawing/2014/main" id="{F89AE6F9-3340-4F67-96A0-0B64AD1AA9AE}"/>
                </a:ext>
              </a:extLst>
            </p:cNvPr>
            <p:cNvSpPr/>
            <p:nvPr/>
          </p:nvSpPr>
          <p:spPr>
            <a:xfrm>
              <a:off x="3615669" y="578635"/>
              <a:ext cx="205112" cy="261447"/>
            </a:xfrm>
            <a:custGeom>
              <a:avLst/>
              <a:gdLst>
                <a:gd name="connsiteX0" fmla="*/ 4021 w 205112"/>
                <a:gd name="connsiteY0" fmla="*/ 11854 h 261447"/>
                <a:gd name="connsiteX1" fmla="*/ 73934 w 205112"/>
                <a:gd name="connsiteY1" fmla="*/ 56177 h 261447"/>
                <a:gd name="connsiteX2" fmla="*/ 126068 w 205112"/>
                <a:gd name="connsiteY2" fmla="*/ 161207 h 261447"/>
                <a:gd name="connsiteX3" fmla="*/ 196680 w 205112"/>
                <a:gd name="connsiteY3" fmla="*/ 235185 h 261447"/>
                <a:gd name="connsiteX4" fmla="*/ 202840 w 205112"/>
                <a:gd name="connsiteY4" fmla="*/ 256076 h 261447"/>
                <a:gd name="connsiteX5" fmla="*/ 180678 w 205112"/>
                <a:gd name="connsiteY5" fmla="*/ 252012 h 261447"/>
                <a:gd name="connsiteX6" fmla="*/ 131211 w 205112"/>
                <a:gd name="connsiteY6" fmla="*/ 239122 h 261447"/>
                <a:gd name="connsiteX7" fmla="*/ 38692 w 205112"/>
                <a:gd name="connsiteY7" fmla="*/ 191687 h 261447"/>
                <a:gd name="connsiteX8" fmla="*/ 19261 w 205112"/>
                <a:gd name="connsiteY8" fmla="*/ 118281 h 261447"/>
                <a:gd name="connsiteX9" fmla="*/ 61234 w 205112"/>
                <a:gd name="connsiteY9" fmla="*/ 131362 h 261447"/>
                <a:gd name="connsiteX10" fmla="*/ 7513 w 205112"/>
                <a:gd name="connsiteY10" fmla="*/ 40556 h 261447"/>
                <a:gd name="connsiteX11" fmla="*/ 4021 w 205112"/>
                <a:gd name="connsiteY11" fmla="*/ 11854 h 261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5112" h="261447">
                  <a:moveTo>
                    <a:pt x="4021" y="11854"/>
                  </a:moveTo>
                  <a:cubicBezTo>
                    <a:pt x="56662" y="-11895"/>
                    <a:pt x="73617" y="-1354"/>
                    <a:pt x="73934" y="56177"/>
                  </a:cubicBezTo>
                  <a:cubicBezTo>
                    <a:pt x="74188" y="101199"/>
                    <a:pt x="99906" y="131552"/>
                    <a:pt x="126068" y="161207"/>
                  </a:cubicBezTo>
                  <a:cubicBezTo>
                    <a:pt x="148674" y="186797"/>
                    <a:pt x="173121" y="210546"/>
                    <a:pt x="196680" y="235185"/>
                  </a:cubicBezTo>
                  <a:cubicBezTo>
                    <a:pt x="202204" y="240963"/>
                    <a:pt x="208618" y="248329"/>
                    <a:pt x="202840" y="256076"/>
                  </a:cubicBezTo>
                  <a:cubicBezTo>
                    <a:pt x="194902" y="266681"/>
                    <a:pt x="184869" y="259569"/>
                    <a:pt x="180678" y="252012"/>
                  </a:cubicBezTo>
                  <a:cubicBezTo>
                    <a:pt x="167660" y="228517"/>
                    <a:pt x="157246" y="223691"/>
                    <a:pt x="131211" y="239122"/>
                  </a:cubicBezTo>
                  <a:cubicBezTo>
                    <a:pt x="97493" y="259124"/>
                    <a:pt x="54313" y="231692"/>
                    <a:pt x="38692" y="191687"/>
                  </a:cubicBezTo>
                  <a:cubicBezTo>
                    <a:pt x="29357" y="167874"/>
                    <a:pt x="16721" y="145522"/>
                    <a:pt x="19261" y="118281"/>
                  </a:cubicBezTo>
                  <a:cubicBezTo>
                    <a:pt x="39708" y="101008"/>
                    <a:pt x="49804" y="116693"/>
                    <a:pt x="61234" y="131362"/>
                  </a:cubicBezTo>
                  <a:cubicBezTo>
                    <a:pt x="36787" y="105707"/>
                    <a:pt x="26182" y="70465"/>
                    <a:pt x="7513" y="40556"/>
                  </a:cubicBezTo>
                  <a:cubicBezTo>
                    <a:pt x="1544" y="31095"/>
                    <a:pt x="-4044" y="22776"/>
                    <a:pt x="4021" y="1185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2" name="Полилиния: фигура 571">
              <a:extLst>
                <a:ext uri="{FF2B5EF4-FFF2-40B4-BE49-F238E27FC236}">
                  <a16:creationId xmlns="" xmlns:a16="http://schemas.microsoft.com/office/drawing/2014/main" id="{C825534B-05C5-474D-A494-D5F5585B246C}"/>
                </a:ext>
              </a:extLst>
            </p:cNvPr>
            <p:cNvSpPr/>
            <p:nvPr/>
          </p:nvSpPr>
          <p:spPr>
            <a:xfrm>
              <a:off x="3566350" y="569456"/>
              <a:ext cx="147397" cy="197035"/>
            </a:xfrm>
            <a:custGeom>
              <a:avLst/>
              <a:gdLst>
                <a:gd name="connsiteX0" fmla="*/ 53340 w 147397"/>
                <a:gd name="connsiteY0" fmla="*/ 21033 h 197035"/>
                <a:gd name="connsiteX1" fmla="*/ 143701 w 147397"/>
                <a:gd name="connsiteY1" fmla="*/ 164036 h 197035"/>
                <a:gd name="connsiteX2" fmla="*/ 133350 w 147397"/>
                <a:gd name="connsiteY2" fmla="*/ 194389 h 197035"/>
                <a:gd name="connsiteX3" fmla="*/ 104140 w 147397"/>
                <a:gd name="connsiteY3" fmla="*/ 182959 h 197035"/>
                <a:gd name="connsiteX4" fmla="*/ 68580 w 147397"/>
                <a:gd name="connsiteY4" fmla="*/ 127396 h 197035"/>
                <a:gd name="connsiteX5" fmla="*/ 60960 w 147397"/>
                <a:gd name="connsiteY5" fmla="*/ 119268 h 197035"/>
                <a:gd name="connsiteX6" fmla="*/ 46355 w 147397"/>
                <a:gd name="connsiteY6" fmla="*/ 106885 h 197035"/>
                <a:gd name="connsiteX7" fmla="*/ 17971 w 147397"/>
                <a:gd name="connsiteY7" fmla="*/ 74627 h 197035"/>
                <a:gd name="connsiteX8" fmla="*/ 0 w 147397"/>
                <a:gd name="connsiteY8" fmla="*/ 61991 h 197035"/>
                <a:gd name="connsiteX9" fmla="*/ 0 w 147397"/>
                <a:gd name="connsiteY9" fmla="*/ 29288 h 197035"/>
                <a:gd name="connsiteX10" fmla="*/ 30416 w 147397"/>
                <a:gd name="connsiteY10" fmla="*/ 4713 h 197035"/>
                <a:gd name="connsiteX11" fmla="*/ 53277 w 147397"/>
                <a:gd name="connsiteY11" fmla="*/ 21097 h 19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397" h="197035">
                  <a:moveTo>
                    <a:pt x="53340" y="21033"/>
                  </a:moveTo>
                  <a:cubicBezTo>
                    <a:pt x="99949" y="56530"/>
                    <a:pt x="108903" y="119649"/>
                    <a:pt x="143701" y="164036"/>
                  </a:cubicBezTo>
                  <a:cubicBezTo>
                    <a:pt x="152336" y="175021"/>
                    <a:pt x="144590" y="188102"/>
                    <a:pt x="133350" y="194389"/>
                  </a:cubicBezTo>
                  <a:cubicBezTo>
                    <a:pt x="120714" y="201501"/>
                    <a:pt x="111570" y="193119"/>
                    <a:pt x="104140" y="182959"/>
                  </a:cubicBezTo>
                  <a:cubicBezTo>
                    <a:pt x="91122" y="165306"/>
                    <a:pt x="92520" y="136985"/>
                    <a:pt x="68580" y="127396"/>
                  </a:cubicBezTo>
                  <a:cubicBezTo>
                    <a:pt x="66040" y="124666"/>
                    <a:pt x="63500" y="121935"/>
                    <a:pt x="60960" y="119268"/>
                  </a:cubicBezTo>
                  <a:cubicBezTo>
                    <a:pt x="56134" y="115077"/>
                    <a:pt x="51753" y="110060"/>
                    <a:pt x="46355" y="106885"/>
                  </a:cubicBezTo>
                  <a:cubicBezTo>
                    <a:pt x="33846" y="99392"/>
                    <a:pt x="-3111" y="117109"/>
                    <a:pt x="17971" y="74627"/>
                  </a:cubicBezTo>
                  <a:cubicBezTo>
                    <a:pt x="18288" y="73992"/>
                    <a:pt x="6286" y="66372"/>
                    <a:pt x="0" y="61991"/>
                  </a:cubicBezTo>
                  <a:cubicBezTo>
                    <a:pt x="0" y="51069"/>
                    <a:pt x="0" y="40147"/>
                    <a:pt x="0" y="29288"/>
                  </a:cubicBezTo>
                  <a:cubicBezTo>
                    <a:pt x="3746" y="11952"/>
                    <a:pt x="4445" y="-9701"/>
                    <a:pt x="30416" y="4713"/>
                  </a:cubicBezTo>
                  <a:cubicBezTo>
                    <a:pt x="38036" y="10174"/>
                    <a:pt x="45657" y="15636"/>
                    <a:pt x="53277" y="21097"/>
                  </a:cubicBezTo>
                  <a:close/>
                </a:path>
              </a:pathLst>
            </a:custGeom>
            <a:solidFill>
              <a:srgbClr val="EEEEE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3" name="Полилиния: фигура 572">
              <a:extLst>
                <a:ext uri="{FF2B5EF4-FFF2-40B4-BE49-F238E27FC236}">
                  <a16:creationId xmlns="" xmlns:a16="http://schemas.microsoft.com/office/drawing/2014/main" id="{5FD7E828-0F0C-4095-8ADE-CA0CB5F1C958}"/>
                </a:ext>
              </a:extLst>
            </p:cNvPr>
            <p:cNvSpPr/>
            <p:nvPr/>
          </p:nvSpPr>
          <p:spPr>
            <a:xfrm>
              <a:off x="3557938" y="557227"/>
              <a:ext cx="38891" cy="41390"/>
            </a:xfrm>
            <a:custGeom>
              <a:avLst/>
              <a:gdLst>
                <a:gd name="connsiteX0" fmla="*/ 38892 w 38891"/>
                <a:gd name="connsiteY0" fmla="*/ 16815 h 41390"/>
                <a:gd name="connsiteX1" fmla="*/ 8475 w 38891"/>
                <a:gd name="connsiteY1" fmla="*/ 41390 h 41390"/>
                <a:gd name="connsiteX2" fmla="*/ 12158 w 38891"/>
                <a:gd name="connsiteY2" fmla="*/ 5068 h 41390"/>
                <a:gd name="connsiteX3" fmla="*/ 38828 w 38891"/>
                <a:gd name="connsiteY3" fmla="*/ 16752 h 4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91" h="41390">
                  <a:moveTo>
                    <a:pt x="38892" y="16815"/>
                  </a:moveTo>
                  <a:cubicBezTo>
                    <a:pt x="25176" y="19927"/>
                    <a:pt x="17175" y="31103"/>
                    <a:pt x="8475" y="41390"/>
                  </a:cubicBezTo>
                  <a:cubicBezTo>
                    <a:pt x="474" y="28245"/>
                    <a:pt x="-7209" y="15672"/>
                    <a:pt x="12158" y="5068"/>
                  </a:cubicBezTo>
                  <a:cubicBezTo>
                    <a:pt x="26128" y="-2552"/>
                    <a:pt x="36225" y="-3695"/>
                    <a:pt x="38828" y="167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4" name="Полилиния: фигура 573">
              <a:extLst>
                <a:ext uri="{FF2B5EF4-FFF2-40B4-BE49-F238E27FC236}">
                  <a16:creationId xmlns="" xmlns:a16="http://schemas.microsoft.com/office/drawing/2014/main" id="{AEB4C08B-A430-442F-9762-09AAAD7D465E}"/>
                </a:ext>
              </a:extLst>
            </p:cNvPr>
            <p:cNvSpPr/>
            <p:nvPr/>
          </p:nvSpPr>
          <p:spPr>
            <a:xfrm>
              <a:off x="5275516" y="870111"/>
              <a:ext cx="224110" cy="206635"/>
            </a:xfrm>
            <a:custGeom>
              <a:avLst/>
              <a:gdLst>
                <a:gd name="connsiteX0" fmla="*/ 27813 w 224110"/>
                <a:gd name="connsiteY0" fmla="*/ 47912 h 206635"/>
                <a:gd name="connsiteX1" fmla="*/ 0 w 224110"/>
                <a:gd name="connsiteY1" fmla="*/ 3780 h 206635"/>
                <a:gd name="connsiteX2" fmla="*/ 49213 w 224110"/>
                <a:gd name="connsiteY2" fmla="*/ 14384 h 206635"/>
                <a:gd name="connsiteX3" fmla="*/ 136525 w 224110"/>
                <a:gd name="connsiteY3" fmla="*/ 91728 h 206635"/>
                <a:gd name="connsiteX4" fmla="*/ 173292 w 224110"/>
                <a:gd name="connsiteY4" fmla="*/ 108428 h 206635"/>
                <a:gd name="connsiteX5" fmla="*/ 217932 w 224110"/>
                <a:gd name="connsiteY5" fmla="*/ 135225 h 206635"/>
                <a:gd name="connsiteX6" fmla="*/ 206629 w 224110"/>
                <a:gd name="connsiteY6" fmla="*/ 177961 h 206635"/>
                <a:gd name="connsiteX7" fmla="*/ 176403 w 224110"/>
                <a:gd name="connsiteY7" fmla="*/ 201520 h 206635"/>
                <a:gd name="connsiteX8" fmla="*/ 163132 w 224110"/>
                <a:gd name="connsiteY8" fmla="*/ 206473 h 206635"/>
                <a:gd name="connsiteX9" fmla="*/ 156845 w 224110"/>
                <a:gd name="connsiteY9" fmla="*/ 190153 h 206635"/>
                <a:gd name="connsiteX10" fmla="*/ 116523 w 224110"/>
                <a:gd name="connsiteY10" fmla="*/ 125891 h 206635"/>
                <a:gd name="connsiteX11" fmla="*/ 27877 w 224110"/>
                <a:gd name="connsiteY11" fmla="*/ 64232 h 206635"/>
                <a:gd name="connsiteX12" fmla="*/ 27877 w 224110"/>
                <a:gd name="connsiteY12" fmla="*/ 47912 h 20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4110" h="206635">
                  <a:moveTo>
                    <a:pt x="27813" y="47912"/>
                  </a:moveTo>
                  <a:cubicBezTo>
                    <a:pt x="24067" y="29942"/>
                    <a:pt x="2477" y="25116"/>
                    <a:pt x="0" y="3780"/>
                  </a:cubicBezTo>
                  <a:cubicBezTo>
                    <a:pt x="19177" y="-5428"/>
                    <a:pt x="39307" y="3780"/>
                    <a:pt x="49213" y="14384"/>
                  </a:cubicBezTo>
                  <a:cubicBezTo>
                    <a:pt x="76200" y="43404"/>
                    <a:pt x="115316" y="56040"/>
                    <a:pt x="136525" y="91728"/>
                  </a:cubicBezTo>
                  <a:cubicBezTo>
                    <a:pt x="145352" y="106650"/>
                    <a:pt x="159385" y="106523"/>
                    <a:pt x="173292" y="108428"/>
                  </a:cubicBezTo>
                  <a:cubicBezTo>
                    <a:pt x="191262" y="110905"/>
                    <a:pt x="208534" y="116239"/>
                    <a:pt x="217932" y="135225"/>
                  </a:cubicBezTo>
                  <a:cubicBezTo>
                    <a:pt x="226759" y="153069"/>
                    <a:pt x="228600" y="170087"/>
                    <a:pt x="206629" y="177961"/>
                  </a:cubicBezTo>
                  <a:cubicBezTo>
                    <a:pt x="193802" y="182533"/>
                    <a:pt x="184976" y="191169"/>
                    <a:pt x="176403" y="201520"/>
                  </a:cubicBezTo>
                  <a:cubicBezTo>
                    <a:pt x="173609" y="204885"/>
                    <a:pt x="167259" y="207298"/>
                    <a:pt x="163132" y="206473"/>
                  </a:cubicBezTo>
                  <a:cubicBezTo>
                    <a:pt x="155130" y="204822"/>
                    <a:pt x="155258" y="197265"/>
                    <a:pt x="156845" y="190153"/>
                  </a:cubicBezTo>
                  <a:cubicBezTo>
                    <a:pt x="165164" y="152688"/>
                    <a:pt x="147638" y="139099"/>
                    <a:pt x="116523" y="125891"/>
                  </a:cubicBezTo>
                  <a:cubicBezTo>
                    <a:pt x="84455" y="112238"/>
                    <a:pt x="57214" y="85314"/>
                    <a:pt x="27877" y="64232"/>
                  </a:cubicBezTo>
                  <a:cubicBezTo>
                    <a:pt x="27877" y="58771"/>
                    <a:pt x="27877" y="53310"/>
                    <a:pt x="27877" y="4791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5" name="Полилиния: фигура 574">
              <a:extLst>
                <a:ext uri="{FF2B5EF4-FFF2-40B4-BE49-F238E27FC236}">
                  <a16:creationId xmlns="" xmlns:a16="http://schemas.microsoft.com/office/drawing/2014/main" id="{D6C761E8-28F1-44BC-8C0A-26B9D56A2465}"/>
                </a:ext>
              </a:extLst>
            </p:cNvPr>
            <p:cNvSpPr/>
            <p:nvPr/>
          </p:nvSpPr>
          <p:spPr>
            <a:xfrm>
              <a:off x="5303329" y="741075"/>
              <a:ext cx="67418" cy="91754"/>
            </a:xfrm>
            <a:custGeom>
              <a:avLst/>
              <a:gdLst>
                <a:gd name="connsiteX0" fmla="*/ 0 w 67418"/>
                <a:gd name="connsiteY0" fmla="*/ 21436 h 91754"/>
                <a:gd name="connsiteX1" fmla="*/ 33465 w 67418"/>
                <a:gd name="connsiteY1" fmla="*/ 2576 h 91754"/>
                <a:gd name="connsiteX2" fmla="*/ 64897 w 67418"/>
                <a:gd name="connsiteY2" fmla="*/ 26833 h 91754"/>
                <a:gd name="connsiteX3" fmla="*/ 57595 w 67418"/>
                <a:gd name="connsiteY3" fmla="*/ 90397 h 91754"/>
                <a:gd name="connsiteX4" fmla="*/ 24193 w 67418"/>
                <a:gd name="connsiteY4" fmla="*/ 49249 h 91754"/>
                <a:gd name="connsiteX5" fmla="*/ 0 w 67418"/>
                <a:gd name="connsiteY5" fmla="*/ 29691 h 91754"/>
                <a:gd name="connsiteX6" fmla="*/ 0 w 67418"/>
                <a:gd name="connsiteY6" fmla="*/ 21499 h 9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418" h="91754">
                  <a:moveTo>
                    <a:pt x="0" y="21436"/>
                  </a:moveTo>
                  <a:cubicBezTo>
                    <a:pt x="11113" y="15022"/>
                    <a:pt x="21717" y="6958"/>
                    <a:pt x="33465" y="2576"/>
                  </a:cubicBezTo>
                  <a:cubicBezTo>
                    <a:pt x="53467" y="-4917"/>
                    <a:pt x="69279" y="4164"/>
                    <a:pt x="64897" y="26833"/>
                  </a:cubicBezTo>
                  <a:cubicBezTo>
                    <a:pt x="60642" y="48995"/>
                    <a:pt x="77216" y="81888"/>
                    <a:pt x="57595" y="90397"/>
                  </a:cubicBezTo>
                  <a:cubicBezTo>
                    <a:pt x="36703" y="99478"/>
                    <a:pt x="39434" y="60425"/>
                    <a:pt x="24193" y="49249"/>
                  </a:cubicBezTo>
                  <a:cubicBezTo>
                    <a:pt x="15875" y="43153"/>
                    <a:pt x="8065" y="36231"/>
                    <a:pt x="0" y="29691"/>
                  </a:cubicBezTo>
                  <a:cubicBezTo>
                    <a:pt x="0" y="26960"/>
                    <a:pt x="0" y="24230"/>
                    <a:pt x="0" y="2149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6" name="Полилиния: фигура 575">
              <a:extLst>
                <a:ext uri="{FF2B5EF4-FFF2-40B4-BE49-F238E27FC236}">
                  <a16:creationId xmlns="" xmlns:a16="http://schemas.microsoft.com/office/drawing/2014/main" id="{9AD8B11B-31BA-4785-B6B7-CCD4E03B4EE8}"/>
                </a:ext>
              </a:extLst>
            </p:cNvPr>
            <p:cNvSpPr/>
            <p:nvPr/>
          </p:nvSpPr>
          <p:spPr>
            <a:xfrm>
              <a:off x="5406090" y="2504801"/>
              <a:ext cx="186925" cy="123602"/>
            </a:xfrm>
            <a:custGeom>
              <a:avLst/>
              <a:gdLst>
                <a:gd name="connsiteX0" fmla="*/ 156510 w 186925"/>
                <a:gd name="connsiteY0" fmla="*/ 123603 h 123602"/>
                <a:gd name="connsiteX1" fmla="*/ 34653 w 186925"/>
                <a:gd name="connsiteY1" fmla="*/ 90710 h 123602"/>
                <a:gd name="connsiteX2" fmla="*/ 6332 w 186925"/>
                <a:gd name="connsiteY2" fmla="*/ 13874 h 123602"/>
                <a:gd name="connsiteX3" fmla="*/ 32621 w 186925"/>
                <a:gd name="connsiteY3" fmla="*/ 13049 h 123602"/>
                <a:gd name="connsiteX4" fmla="*/ 79992 w 186925"/>
                <a:gd name="connsiteY4" fmla="*/ 30575 h 123602"/>
                <a:gd name="connsiteX5" fmla="*/ 104948 w 186925"/>
                <a:gd name="connsiteY5" fmla="*/ 29178 h 123602"/>
                <a:gd name="connsiteX6" fmla="*/ 186926 w 186925"/>
                <a:gd name="connsiteY6" fmla="*/ 74390 h 123602"/>
                <a:gd name="connsiteX7" fmla="*/ 156446 w 186925"/>
                <a:gd name="connsiteY7" fmla="*/ 123603 h 123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925" h="123602">
                  <a:moveTo>
                    <a:pt x="156510" y="123603"/>
                  </a:moveTo>
                  <a:cubicBezTo>
                    <a:pt x="113774" y="121761"/>
                    <a:pt x="74341" y="105569"/>
                    <a:pt x="34653" y="90710"/>
                  </a:cubicBezTo>
                  <a:cubicBezTo>
                    <a:pt x="3665" y="74263"/>
                    <a:pt x="-8590" y="41116"/>
                    <a:pt x="6332" y="13874"/>
                  </a:cubicBezTo>
                  <a:cubicBezTo>
                    <a:pt x="14587" y="-1239"/>
                    <a:pt x="25382" y="-7398"/>
                    <a:pt x="32621" y="13049"/>
                  </a:cubicBezTo>
                  <a:cubicBezTo>
                    <a:pt x="42591" y="41180"/>
                    <a:pt x="57958" y="41878"/>
                    <a:pt x="79992" y="30575"/>
                  </a:cubicBezTo>
                  <a:cubicBezTo>
                    <a:pt x="87168" y="26892"/>
                    <a:pt x="100693" y="24796"/>
                    <a:pt x="104948" y="29178"/>
                  </a:cubicBezTo>
                  <a:cubicBezTo>
                    <a:pt x="128506" y="52990"/>
                    <a:pt x="163749" y="51022"/>
                    <a:pt x="186926" y="74390"/>
                  </a:cubicBezTo>
                  <a:cubicBezTo>
                    <a:pt x="186100" y="97441"/>
                    <a:pt x="165463" y="106394"/>
                    <a:pt x="156446" y="1236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7" name="Полилиния: фигура 576">
              <a:extLst>
                <a:ext uri="{FF2B5EF4-FFF2-40B4-BE49-F238E27FC236}">
                  <a16:creationId xmlns="" xmlns:a16="http://schemas.microsoft.com/office/drawing/2014/main" id="{D90B0F6E-C126-4CA0-B9AF-EB9BBDD38CD5}"/>
                </a:ext>
              </a:extLst>
            </p:cNvPr>
            <p:cNvSpPr/>
            <p:nvPr/>
          </p:nvSpPr>
          <p:spPr>
            <a:xfrm>
              <a:off x="5577840" y="2492892"/>
              <a:ext cx="90719" cy="106331"/>
            </a:xfrm>
            <a:custGeom>
              <a:avLst/>
              <a:gdLst>
                <a:gd name="connsiteX0" fmla="*/ 0 w 90719"/>
                <a:gd name="connsiteY0" fmla="*/ 20830 h 106331"/>
                <a:gd name="connsiteX1" fmla="*/ 84074 w 90719"/>
                <a:gd name="connsiteY1" fmla="*/ 44389 h 106331"/>
                <a:gd name="connsiteX2" fmla="*/ 69024 w 90719"/>
                <a:gd name="connsiteY2" fmla="*/ 102746 h 106331"/>
                <a:gd name="connsiteX3" fmla="*/ 35687 w 90719"/>
                <a:gd name="connsiteY3" fmla="*/ 73218 h 106331"/>
                <a:gd name="connsiteX4" fmla="*/ 22923 w 90719"/>
                <a:gd name="connsiteY4" fmla="*/ 53533 h 106331"/>
                <a:gd name="connsiteX5" fmla="*/ 63 w 90719"/>
                <a:gd name="connsiteY5" fmla="*/ 20830 h 10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0719" h="106331">
                  <a:moveTo>
                    <a:pt x="0" y="20830"/>
                  </a:moveTo>
                  <a:cubicBezTo>
                    <a:pt x="46545" y="-11555"/>
                    <a:pt x="59499" y="-7999"/>
                    <a:pt x="84074" y="44389"/>
                  </a:cubicBezTo>
                  <a:cubicBezTo>
                    <a:pt x="95440" y="68646"/>
                    <a:pt x="93345" y="90871"/>
                    <a:pt x="69024" y="102746"/>
                  </a:cubicBezTo>
                  <a:cubicBezTo>
                    <a:pt x="42545" y="115763"/>
                    <a:pt x="41783" y="90427"/>
                    <a:pt x="35687" y="73218"/>
                  </a:cubicBezTo>
                  <a:cubicBezTo>
                    <a:pt x="33147" y="65979"/>
                    <a:pt x="27241" y="60074"/>
                    <a:pt x="22923" y="53533"/>
                  </a:cubicBezTo>
                  <a:cubicBezTo>
                    <a:pt x="15303" y="42611"/>
                    <a:pt x="7683" y="31752"/>
                    <a:pt x="63" y="208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8" name="Полилиния: фигура 577">
              <a:extLst>
                <a:ext uri="{FF2B5EF4-FFF2-40B4-BE49-F238E27FC236}">
                  <a16:creationId xmlns="" xmlns:a16="http://schemas.microsoft.com/office/drawing/2014/main" id="{598ADB6B-37D4-4A98-AB9C-631D97ED3E98}"/>
                </a:ext>
              </a:extLst>
            </p:cNvPr>
            <p:cNvSpPr/>
            <p:nvPr/>
          </p:nvSpPr>
          <p:spPr>
            <a:xfrm>
              <a:off x="5190314" y="2504515"/>
              <a:ext cx="45959" cy="46375"/>
            </a:xfrm>
            <a:custGeom>
              <a:avLst/>
              <a:gdLst>
                <a:gd name="connsiteX0" fmla="*/ 1890 w 45959"/>
                <a:gd name="connsiteY0" fmla="*/ 0 h 46375"/>
                <a:gd name="connsiteX1" fmla="*/ 45959 w 45959"/>
                <a:gd name="connsiteY1" fmla="*/ 28702 h 46375"/>
                <a:gd name="connsiteX2" fmla="*/ 20496 w 45959"/>
                <a:gd name="connsiteY2" fmla="*/ 46292 h 46375"/>
                <a:gd name="connsiteX3" fmla="*/ 1954 w 45959"/>
                <a:gd name="connsiteY3" fmla="*/ 0 h 4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959" h="46375">
                  <a:moveTo>
                    <a:pt x="1890" y="0"/>
                  </a:moveTo>
                  <a:cubicBezTo>
                    <a:pt x="16305" y="12827"/>
                    <a:pt x="45832" y="-952"/>
                    <a:pt x="45959" y="28702"/>
                  </a:cubicBezTo>
                  <a:cubicBezTo>
                    <a:pt x="45959" y="41847"/>
                    <a:pt x="32942" y="47117"/>
                    <a:pt x="20496" y="46292"/>
                  </a:cubicBezTo>
                  <a:cubicBezTo>
                    <a:pt x="-10873" y="44069"/>
                    <a:pt x="3541" y="18225"/>
                    <a:pt x="195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79" name="Полилиния: фигура 578">
              <a:extLst>
                <a:ext uri="{FF2B5EF4-FFF2-40B4-BE49-F238E27FC236}">
                  <a16:creationId xmlns="" xmlns:a16="http://schemas.microsoft.com/office/drawing/2014/main" id="{1365A57E-35E7-403B-99DD-2B2F5CA89E01}"/>
                </a:ext>
              </a:extLst>
            </p:cNvPr>
            <p:cNvSpPr/>
            <p:nvPr/>
          </p:nvSpPr>
          <p:spPr>
            <a:xfrm>
              <a:off x="5311266" y="2541642"/>
              <a:ext cx="73215" cy="21229"/>
            </a:xfrm>
            <a:custGeom>
              <a:avLst/>
              <a:gdLst>
                <a:gd name="connsiteX0" fmla="*/ 15240 w 73215"/>
                <a:gd name="connsiteY0" fmla="*/ 21230 h 21229"/>
                <a:gd name="connsiteX1" fmla="*/ 0 w 73215"/>
                <a:gd name="connsiteY1" fmla="*/ 4783 h 21229"/>
                <a:gd name="connsiteX2" fmla="*/ 73216 w 73215"/>
                <a:gd name="connsiteY2" fmla="*/ 4402 h 21229"/>
                <a:gd name="connsiteX3" fmla="*/ 15240 w 73215"/>
                <a:gd name="connsiteY3" fmla="*/ 21230 h 2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15" h="21229">
                  <a:moveTo>
                    <a:pt x="15240" y="21230"/>
                  </a:moveTo>
                  <a:cubicBezTo>
                    <a:pt x="10160" y="15769"/>
                    <a:pt x="5080" y="10308"/>
                    <a:pt x="0" y="4783"/>
                  </a:cubicBezTo>
                  <a:cubicBezTo>
                    <a:pt x="21018" y="-868"/>
                    <a:pt x="41910" y="-2138"/>
                    <a:pt x="73216" y="4402"/>
                  </a:cubicBezTo>
                  <a:cubicBezTo>
                    <a:pt x="48641" y="20150"/>
                    <a:pt x="31052" y="17229"/>
                    <a:pt x="15240" y="2123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0" name="Полилиния: фигура 579">
              <a:extLst>
                <a:ext uri="{FF2B5EF4-FFF2-40B4-BE49-F238E27FC236}">
                  <a16:creationId xmlns="" xmlns:a16="http://schemas.microsoft.com/office/drawing/2014/main" id="{2958BA8D-3925-4F48-ABE0-D65A011ED113}"/>
                </a:ext>
              </a:extLst>
            </p:cNvPr>
            <p:cNvSpPr/>
            <p:nvPr/>
          </p:nvSpPr>
          <p:spPr>
            <a:xfrm>
              <a:off x="5346120" y="2436632"/>
              <a:ext cx="26137" cy="30665"/>
            </a:xfrm>
            <a:custGeom>
              <a:avLst/>
              <a:gdLst>
                <a:gd name="connsiteX0" fmla="*/ 25916 w 26137"/>
                <a:gd name="connsiteY0" fmla="*/ 20068 h 30665"/>
                <a:gd name="connsiteX1" fmla="*/ 12390 w 26137"/>
                <a:gd name="connsiteY1" fmla="*/ 30228 h 30665"/>
                <a:gd name="connsiteX2" fmla="*/ 452 w 26137"/>
                <a:gd name="connsiteY2" fmla="*/ 8447 h 30665"/>
                <a:gd name="connsiteX3" fmla="*/ 14994 w 26137"/>
                <a:gd name="connsiteY3" fmla="*/ 1272 h 30665"/>
                <a:gd name="connsiteX4" fmla="*/ 25979 w 26137"/>
                <a:gd name="connsiteY4" fmla="*/ 20004 h 30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37" h="30665">
                  <a:moveTo>
                    <a:pt x="25916" y="20068"/>
                  </a:moveTo>
                  <a:cubicBezTo>
                    <a:pt x="23884" y="27307"/>
                    <a:pt x="19438" y="32196"/>
                    <a:pt x="12390" y="30228"/>
                  </a:cubicBezTo>
                  <a:cubicBezTo>
                    <a:pt x="2357" y="27434"/>
                    <a:pt x="-1389" y="18798"/>
                    <a:pt x="452" y="8447"/>
                  </a:cubicBezTo>
                  <a:cubicBezTo>
                    <a:pt x="1913" y="192"/>
                    <a:pt x="8263" y="-1586"/>
                    <a:pt x="14994" y="1272"/>
                  </a:cubicBezTo>
                  <a:cubicBezTo>
                    <a:pt x="22550" y="4574"/>
                    <a:pt x="27059" y="10543"/>
                    <a:pt x="25979" y="2000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1" name="Полилиния: фигура 580">
              <a:extLst>
                <a:ext uri="{FF2B5EF4-FFF2-40B4-BE49-F238E27FC236}">
                  <a16:creationId xmlns="" xmlns:a16="http://schemas.microsoft.com/office/drawing/2014/main" id="{EACD56D4-9BEF-4B42-BDFF-16563FFADB01}"/>
                </a:ext>
              </a:extLst>
            </p:cNvPr>
            <p:cNvSpPr/>
            <p:nvPr/>
          </p:nvSpPr>
          <p:spPr>
            <a:xfrm>
              <a:off x="2942399" y="4240104"/>
              <a:ext cx="1090884" cy="948909"/>
            </a:xfrm>
            <a:custGeom>
              <a:avLst/>
              <a:gdLst>
                <a:gd name="connsiteX0" fmla="*/ 418910 w 1090884"/>
                <a:gd name="connsiteY0" fmla="*/ 384559 h 948909"/>
                <a:gd name="connsiteX1" fmla="*/ 409892 w 1090884"/>
                <a:gd name="connsiteY1" fmla="*/ 371668 h 948909"/>
                <a:gd name="connsiteX2" fmla="*/ 367538 w 1090884"/>
                <a:gd name="connsiteY2" fmla="*/ 354777 h 948909"/>
                <a:gd name="connsiteX3" fmla="*/ 338265 w 1090884"/>
                <a:gd name="connsiteY3" fmla="*/ 359413 h 948909"/>
                <a:gd name="connsiteX4" fmla="*/ 346011 w 1090884"/>
                <a:gd name="connsiteY4" fmla="*/ 335410 h 948909"/>
                <a:gd name="connsiteX5" fmla="*/ 284924 w 1090884"/>
                <a:gd name="connsiteY5" fmla="*/ 219077 h 948909"/>
                <a:gd name="connsiteX6" fmla="*/ 251396 w 1090884"/>
                <a:gd name="connsiteY6" fmla="*/ 212663 h 948909"/>
                <a:gd name="connsiteX7" fmla="*/ 173101 w 1090884"/>
                <a:gd name="connsiteY7" fmla="*/ 180723 h 948909"/>
                <a:gd name="connsiteX8" fmla="*/ 76835 w 1090884"/>
                <a:gd name="connsiteY8" fmla="*/ 117731 h 948909"/>
                <a:gd name="connsiteX9" fmla="*/ 45657 w 1090884"/>
                <a:gd name="connsiteY9" fmla="*/ 81789 h 948909"/>
                <a:gd name="connsiteX10" fmla="*/ 0 w 1090884"/>
                <a:gd name="connsiteY10" fmla="*/ 57215 h 948909"/>
                <a:gd name="connsiteX11" fmla="*/ 30353 w 1090884"/>
                <a:gd name="connsiteY11" fmla="*/ 16511 h 948909"/>
                <a:gd name="connsiteX12" fmla="*/ 54864 w 1090884"/>
                <a:gd name="connsiteY12" fmla="*/ 35371 h 948909"/>
                <a:gd name="connsiteX13" fmla="*/ 87630 w 1090884"/>
                <a:gd name="connsiteY13" fmla="*/ 59818 h 948909"/>
                <a:gd name="connsiteX14" fmla="*/ 104077 w 1090884"/>
                <a:gd name="connsiteY14" fmla="*/ 23306 h 948909"/>
                <a:gd name="connsiteX15" fmla="*/ 114110 w 1090884"/>
                <a:gd name="connsiteY15" fmla="*/ 1 h 948909"/>
                <a:gd name="connsiteX16" fmla="*/ 337439 w 1090884"/>
                <a:gd name="connsiteY16" fmla="*/ 101665 h 948909"/>
                <a:gd name="connsiteX17" fmla="*/ 385382 w 1090884"/>
                <a:gd name="connsiteY17" fmla="*/ 197106 h 948909"/>
                <a:gd name="connsiteX18" fmla="*/ 388429 w 1090884"/>
                <a:gd name="connsiteY18" fmla="*/ 253685 h 948909"/>
                <a:gd name="connsiteX19" fmla="*/ 577025 w 1090884"/>
                <a:gd name="connsiteY19" fmla="*/ 342966 h 948909"/>
                <a:gd name="connsiteX20" fmla="*/ 601028 w 1090884"/>
                <a:gd name="connsiteY20" fmla="*/ 373319 h 948909"/>
                <a:gd name="connsiteX21" fmla="*/ 620966 w 1090884"/>
                <a:gd name="connsiteY21" fmla="*/ 400561 h 948909"/>
                <a:gd name="connsiteX22" fmla="*/ 638683 w 1090884"/>
                <a:gd name="connsiteY22" fmla="*/ 429962 h 948909"/>
                <a:gd name="connsiteX23" fmla="*/ 689991 w 1090884"/>
                <a:gd name="connsiteY23" fmla="*/ 482603 h 948909"/>
                <a:gd name="connsiteX24" fmla="*/ 709866 w 1090884"/>
                <a:gd name="connsiteY24" fmla="*/ 477650 h 948909"/>
                <a:gd name="connsiteX25" fmla="*/ 703771 w 1090884"/>
                <a:gd name="connsiteY25" fmla="*/ 456251 h 948909"/>
                <a:gd name="connsiteX26" fmla="*/ 661797 w 1090884"/>
                <a:gd name="connsiteY26" fmla="*/ 409959 h 948909"/>
                <a:gd name="connsiteX27" fmla="*/ 746506 w 1090884"/>
                <a:gd name="connsiteY27" fmla="*/ 458283 h 948909"/>
                <a:gd name="connsiteX28" fmla="*/ 846201 w 1090884"/>
                <a:gd name="connsiteY28" fmla="*/ 536007 h 948909"/>
                <a:gd name="connsiteX29" fmla="*/ 908241 w 1090884"/>
                <a:gd name="connsiteY29" fmla="*/ 595316 h 948909"/>
                <a:gd name="connsiteX30" fmla="*/ 977836 w 1090884"/>
                <a:gd name="connsiteY30" fmla="*/ 731842 h 948909"/>
                <a:gd name="connsiteX31" fmla="*/ 1054354 w 1090884"/>
                <a:gd name="connsiteY31" fmla="*/ 856620 h 948909"/>
                <a:gd name="connsiteX32" fmla="*/ 1089216 w 1090884"/>
                <a:gd name="connsiteY32" fmla="*/ 933329 h 948909"/>
                <a:gd name="connsiteX33" fmla="*/ 1074674 w 1090884"/>
                <a:gd name="connsiteY33" fmla="*/ 946600 h 948909"/>
                <a:gd name="connsiteX34" fmla="*/ 1067626 w 1090884"/>
                <a:gd name="connsiteY34" fmla="*/ 948632 h 948909"/>
                <a:gd name="connsiteX35" fmla="*/ 967550 w 1090884"/>
                <a:gd name="connsiteY35" fmla="*/ 908310 h 948909"/>
                <a:gd name="connsiteX36" fmla="*/ 967550 w 1090884"/>
                <a:gd name="connsiteY36" fmla="*/ 883798 h 948909"/>
                <a:gd name="connsiteX37" fmla="*/ 991997 w 1090884"/>
                <a:gd name="connsiteY37" fmla="*/ 870336 h 948909"/>
                <a:gd name="connsiteX38" fmla="*/ 971804 w 1090884"/>
                <a:gd name="connsiteY38" fmla="*/ 850270 h 948909"/>
                <a:gd name="connsiteX39" fmla="*/ 840613 w 1090884"/>
                <a:gd name="connsiteY39" fmla="*/ 711840 h 948909"/>
                <a:gd name="connsiteX40" fmla="*/ 720535 w 1090884"/>
                <a:gd name="connsiteY40" fmla="*/ 641799 h 948909"/>
                <a:gd name="connsiteX41" fmla="*/ 691071 w 1090884"/>
                <a:gd name="connsiteY41" fmla="*/ 639068 h 948909"/>
                <a:gd name="connsiteX42" fmla="*/ 561721 w 1090884"/>
                <a:gd name="connsiteY42" fmla="*/ 540452 h 948909"/>
                <a:gd name="connsiteX43" fmla="*/ 457898 w 1090884"/>
                <a:gd name="connsiteY43" fmla="*/ 428691 h 948909"/>
                <a:gd name="connsiteX44" fmla="*/ 418783 w 1090884"/>
                <a:gd name="connsiteY44" fmla="*/ 384496 h 94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884" h="948909">
                  <a:moveTo>
                    <a:pt x="418910" y="384559"/>
                  </a:moveTo>
                  <a:cubicBezTo>
                    <a:pt x="415798" y="380304"/>
                    <a:pt x="411163" y="376494"/>
                    <a:pt x="409892" y="371668"/>
                  </a:cubicBezTo>
                  <a:cubicBezTo>
                    <a:pt x="402717" y="345189"/>
                    <a:pt x="395605" y="323027"/>
                    <a:pt x="367538" y="354777"/>
                  </a:cubicBezTo>
                  <a:cubicBezTo>
                    <a:pt x="361061" y="362143"/>
                    <a:pt x="348869" y="361826"/>
                    <a:pt x="338265" y="359413"/>
                  </a:cubicBezTo>
                  <a:cubicBezTo>
                    <a:pt x="330645" y="347792"/>
                    <a:pt x="343154" y="343157"/>
                    <a:pt x="346011" y="335410"/>
                  </a:cubicBezTo>
                  <a:cubicBezTo>
                    <a:pt x="369316" y="272100"/>
                    <a:pt x="347853" y="230888"/>
                    <a:pt x="284924" y="219077"/>
                  </a:cubicBezTo>
                  <a:cubicBezTo>
                    <a:pt x="273749" y="216982"/>
                    <a:pt x="262573" y="214823"/>
                    <a:pt x="251396" y="212663"/>
                  </a:cubicBezTo>
                  <a:cubicBezTo>
                    <a:pt x="220282" y="216220"/>
                    <a:pt x="195008" y="202186"/>
                    <a:pt x="173101" y="180723"/>
                  </a:cubicBezTo>
                  <a:cubicBezTo>
                    <a:pt x="144717" y="152910"/>
                    <a:pt x="115062" y="127637"/>
                    <a:pt x="76835" y="117731"/>
                  </a:cubicBezTo>
                  <a:cubicBezTo>
                    <a:pt x="58611" y="113032"/>
                    <a:pt x="48387" y="101475"/>
                    <a:pt x="45657" y="81789"/>
                  </a:cubicBezTo>
                  <a:cubicBezTo>
                    <a:pt x="30417" y="73598"/>
                    <a:pt x="15177" y="65406"/>
                    <a:pt x="0" y="57215"/>
                  </a:cubicBezTo>
                  <a:cubicBezTo>
                    <a:pt x="635" y="35498"/>
                    <a:pt x="14351" y="25084"/>
                    <a:pt x="30353" y="16511"/>
                  </a:cubicBezTo>
                  <a:cubicBezTo>
                    <a:pt x="42608" y="16575"/>
                    <a:pt x="52896" y="18734"/>
                    <a:pt x="54864" y="35371"/>
                  </a:cubicBezTo>
                  <a:cubicBezTo>
                    <a:pt x="57340" y="55691"/>
                    <a:pt x="70802" y="63882"/>
                    <a:pt x="87630" y="59818"/>
                  </a:cubicBezTo>
                  <a:cubicBezTo>
                    <a:pt x="104648" y="55691"/>
                    <a:pt x="105156" y="39181"/>
                    <a:pt x="104077" y="23306"/>
                  </a:cubicBezTo>
                  <a:cubicBezTo>
                    <a:pt x="103442" y="13844"/>
                    <a:pt x="95123" y="-126"/>
                    <a:pt x="114110" y="1"/>
                  </a:cubicBezTo>
                  <a:cubicBezTo>
                    <a:pt x="192849" y="22988"/>
                    <a:pt x="269049" y="52452"/>
                    <a:pt x="337439" y="101665"/>
                  </a:cubicBezTo>
                  <a:cubicBezTo>
                    <a:pt x="351980" y="134304"/>
                    <a:pt x="357759" y="172023"/>
                    <a:pt x="385382" y="197106"/>
                  </a:cubicBezTo>
                  <a:cubicBezTo>
                    <a:pt x="405003" y="214886"/>
                    <a:pt x="376809" y="235460"/>
                    <a:pt x="388429" y="253685"/>
                  </a:cubicBezTo>
                  <a:cubicBezTo>
                    <a:pt x="450152" y="286324"/>
                    <a:pt x="511111" y="320614"/>
                    <a:pt x="577025" y="342966"/>
                  </a:cubicBezTo>
                  <a:cubicBezTo>
                    <a:pt x="590995" y="347665"/>
                    <a:pt x="602933" y="352999"/>
                    <a:pt x="601028" y="373319"/>
                  </a:cubicBezTo>
                  <a:cubicBezTo>
                    <a:pt x="599694" y="387607"/>
                    <a:pt x="611569" y="394021"/>
                    <a:pt x="620966" y="400561"/>
                  </a:cubicBezTo>
                  <a:cubicBezTo>
                    <a:pt x="631190" y="407673"/>
                    <a:pt x="639382" y="416944"/>
                    <a:pt x="638683" y="429962"/>
                  </a:cubicBezTo>
                  <a:cubicBezTo>
                    <a:pt x="636524" y="469967"/>
                    <a:pt x="664972" y="473967"/>
                    <a:pt x="689991" y="482603"/>
                  </a:cubicBezTo>
                  <a:cubicBezTo>
                    <a:pt x="697675" y="485207"/>
                    <a:pt x="705295" y="486667"/>
                    <a:pt x="709866" y="477650"/>
                  </a:cubicBezTo>
                  <a:cubicBezTo>
                    <a:pt x="714375" y="468824"/>
                    <a:pt x="709295" y="462283"/>
                    <a:pt x="703771" y="456251"/>
                  </a:cubicBezTo>
                  <a:cubicBezTo>
                    <a:pt x="691642" y="443043"/>
                    <a:pt x="672338" y="438153"/>
                    <a:pt x="661797" y="409959"/>
                  </a:cubicBezTo>
                  <a:cubicBezTo>
                    <a:pt x="696023" y="423739"/>
                    <a:pt x="721297" y="440883"/>
                    <a:pt x="746506" y="458283"/>
                  </a:cubicBezTo>
                  <a:cubicBezTo>
                    <a:pt x="779145" y="485016"/>
                    <a:pt x="822198" y="496002"/>
                    <a:pt x="846201" y="536007"/>
                  </a:cubicBezTo>
                  <a:cubicBezTo>
                    <a:pt x="861568" y="561598"/>
                    <a:pt x="891032" y="569980"/>
                    <a:pt x="908241" y="595316"/>
                  </a:cubicBezTo>
                  <a:cubicBezTo>
                    <a:pt x="937133" y="637862"/>
                    <a:pt x="960120" y="682439"/>
                    <a:pt x="977836" y="731842"/>
                  </a:cubicBezTo>
                  <a:cubicBezTo>
                    <a:pt x="994601" y="778388"/>
                    <a:pt x="1027366" y="815980"/>
                    <a:pt x="1054354" y="856620"/>
                  </a:cubicBezTo>
                  <a:cubicBezTo>
                    <a:pt x="1069721" y="879861"/>
                    <a:pt x="1098042" y="897070"/>
                    <a:pt x="1089216" y="933329"/>
                  </a:cubicBezTo>
                  <a:cubicBezTo>
                    <a:pt x="1085723" y="939488"/>
                    <a:pt x="1080516" y="943361"/>
                    <a:pt x="1074674" y="946600"/>
                  </a:cubicBezTo>
                  <a:cubicBezTo>
                    <a:pt x="1072325" y="947616"/>
                    <a:pt x="1069022" y="949648"/>
                    <a:pt x="1067626" y="948632"/>
                  </a:cubicBezTo>
                  <a:cubicBezTo>
                    <a:pt x="1037209" y="926598"/>
                    <a:pt x="999871" y="924692"/>
                    <a:pt x="967550" y="908310"/>
                  </a:cubicBezTo>
                  <a:cubicBezTo>
                    <a:pt x="967550" y="900118"/>
                    <a:pt x="967550" y="891990"/>
                    <a:pt x="967550" y="883798"/>
                  </a:cubicBezTo>
                  <a:cubicBezTo>
                    <a:pt x="977265" y="882401"/>
                    <a:pt x="990283" y="884370"/>
                    <a:pt x="991997" y="870336"/>
                  </a:cubicBezTo>
                  <a:cubicBezTo>
                    <a:pt x="993648" y="856620"/>
                    <a:pt x="981329" y="854016"/>
                    <a:pt x="971804" y="850270"/>
                  </a:cubicBezTo>
                  <a:cubicBezTo>
                    <a:pt x="908495" y="825568"/>
                    <a:pt x="867664" y="776102"/>
                    <a:pt x="840613" y="711840"/>
                  </a:cubicBezTo>
                  <a:cubicBezTo>
                    <a:pt x="825754" y="676660"/>
                    <a:pt x="754825" y="634433"/>
                    <a:pt x="720535" y="641799"/>
                  </a:cubicBezTo>
                  <a:cubicBezTo>
                    <a:pt x="710057" y="644084"/>
                    <a:pt x="700659" y="643767"/>
                    <a:pt x="691071" y="639068"/>
                  </a:cubicBezTo>
                  <a:cubicBezTo>
                    <a:pt x="642112" y="615128"/>
                    <a:pt x="590169" y="597729"/>
                    <a:pt x="561721" y="540452"/>
                  </a:cubicBezTo>
                  <a:cubicBezTo>
                    <a:pt x="538099" y="492827"/>
                    <a:pt x="493649" y="464887"/>
                    <a:pt x="457898" y="428691"/>
                  </a:cubicBezTo>
                  <a:cubicBezTo>
                    <a:pt x="444119" y="414785"/>
                    <a:pt x="431800" y="399291"/>
                    <a:pt x="418783" y="384496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2" name="Полилиния: фигура 581">
              <a:extLst>
                <a:ext uri="{FF2B5EF4-FFF2-40B4-BE49-F238E27FC236}">
                  <a16:creationId xmlns="" xmlns:a16="http://schemas.microsoft.com/office/drawing/2014/main" id="{45FA3139-AFFC-4915-909E-DD1377EC3D51}"/>
                </a:ext>
              </a:extLst>
            </p:cNvPr>
            <p:cNvSpPr/>
            <p:nvPr/>
          </p:nvSpPr>
          <p:spPr>
            <a:xfrm>
              <a:off x="2125037" y="4619145"/>
              <a:ext cx="1179544" cy="398856"/>
            </a:xfrm>
            <a:custGeom>
              <a:avLst/>
              <a:gdLst>
                <a:gd name="connsiteX0" fmla="*/ 763958 w 1179544"/>
                <a:gd name="connsiteY0" fmla="*/ 226373 h 398856"/>
                <a:gd name="connsiteX1" fmla="*/ 824918 w 1179544"/>
                <a:gd name="connsiteY1" fmla="*/ 226373 h 398856"/>
                <a:gd name="connsiteX2" fmla="*/ 966841 w 1179544"/>
                <a:gd name="connsiteY2" fmla="*/ 231453 h 398856"/>
                <a:gd name="connsiteX3" fmla="*/ 1148133 w 1179544"/>
                <a:gd name="connsiteY3" fmla="*/ 256662 h 398856"/>
                <a:gd name="connsiteX4" fmla="*/ 1179439 w 1179544"/>
                <a:gd name="connsiteY4" fmla="*/ 279332 h 398856"/>
                <a:gd name="connsiteX5" fmla="*/ 1144768 w 1179544"/>
                <a:gd name="connsiteY5" fmla="*/ 291651 h 398856"/>
                <a:gd name="connsiteX6" fmla="*/ 1129655 w 1179544"/>
                <a:gd name="connsiteY6" fmla="*/ 291905 h 398856"/>
                <a:gd name="connsiteX7" fmla="*/ 1123114 w 1179544"/>
                <a:gd name="connsiteY7" fmla="*/ 295778 h 398856"/>
                <a:gd name="connsiteX8" fmla="*/ 907151 w 1179544"/>
                <a:gd name="connsiteY8" fmla="*/ 299969 h 398856"/>
                <a:gd name="connsiteX9" fmla="*/ 855335 w 1179544"/>
                <a:gd name="connsiteY9" fmla="*/ 308288 h 398856"/>
                <a:gd name="connsiteX10" fmla="*/ 855335 w 1179544"/>
                <a:gd name="connsiteY10" fmla="*/ 308288 h 398856"/>
                <a:gd name="connsiteX11" fmla="*/ 739384 w 1179544"/>
                <a:gd name="connsiteY11" fmla="*/ 321306 h 398856"/>
                <a:gd name="connsiteX12" fmla="*/ 653468 w 1179544"/>
                <a:gd name="connsiteY12" fmla="*/ 288476 h 398856"/>
                <a:gd name="connsiteX13" fmla="*/ 612320 w 1179544"/>
                <a:gd name="connsiteY13" fmla="*/ 284983 h 398856"/>
                <a:gd name="connsiteX14" fmla="*/ 490845 w 1179544"/>
                <a:gd name="connsiteY14" fmla="*/ 275014 h 398856"/>
                <a:gd name="connsiteX15" fmla="*/ 461571 w 1179544"/>
                <a:gd name="connsiteY15" fmla="*/ 249169 h 398856"/>
                <a:gd name="connsiteX16" fmla="*/ 382069 w 1179544"/>
                <a:gd name="connsiteY16" fmla="*/ 203386 h 398856"/>
                <a:gd name="connsiteX17" fmla="*/ 358511 w 1179544"/>
                <a:gd name="connsiteY17" fmla="*/ 207132 h 398856"/>
                <a:gd name="connsiteX18" fmla="*/ 363972 w 1179544"/>
                <a:gd name="connsiteY18" fmla="*/ 233040 h 398856"/>
                <a:gd name="connsiteX19" fmla="*/ 424043 w 1179544"/>
                <a:gd name="connsiteY19" fmla="*/ 289174 h 398856"/>
                <a:gd name="connsiteX20" fmla="*/ 506085 w 1179544"/>
                <a:gd name="connsiteY20" fmla="*/ 372931 h 398856"/>
                <a:gd name="connsiteX21" fmla="*/ 511228 w 1179544"/>
                <a:gd name="connsiteY21" fmla="*/ 394077 h 398856"/>
                <a:gd name="connsiteX22" fmla="*/ 490591 w 1179544"/>
                <a:gd name="connsiteY22" fmla="*/ 394331 h 398856"/>
                <a:gd name="connsiteX23" fmla="*/ 367718 w 1179544"/>
                <a:gd name="connsiteY23" fmla="*/ 344991 h 398856"/>
                <a:gd name="connsiteX24" fmla="*/ 352986 w 1179544"/>
                <a:gd name="connsiteY24" fmla="*/ 342134 h 398856"/>
                <a:gd name="connsiteX25" fmla="*/ 321808 w 1179544"/>
                <a:gd name="connsiteY25" fmla="*/ 284793 h 398856"/>
                <a:gd name="connsiteX26" fmla="*/ 291899 w 1179544"/>
                <a:gd name="connsiteY26" fmla="*/ 226563 h 398856"/>
                <a:gd name="connsiteX27" fmla="*/ 144960 w 1179544"/>
                <a:gd name="connsiteY27" fmla="*/ 142616 h 398856"/>
                <a:gd name="connsiteX28" fmla="*/ 89398 w 1179544"/>
                <a:gd name="connsiteY28" fmla="*/ 110485 h 398856"/>
                <a:gd name="connsiteX29" fmla="*/ 64061 w 1179544"/>
                <a:gd name="connsiteY29" fmla="*/ 94228 h 398856"/>
                <a:gd name="connsiteX30" fmla="*/ 2022 w 1179544"/>
                <a:gd name="connsiteY30" fmla="*/ 30030 h 398856"/>
                <a:gd name="connsiteX31" fmla="*/ 27041 w 1179544"/>
                <a:gd name="connsiteY31" fmla="*/ 248 h 398856"/>
                <a:gd name="connsiteX32" fmla="*/ 59553 w 1179544"/>
                <a:gd name="connsiteY32" fmla="*/ 5518 h 398856"/>
                <a:gd name="connsiteX33" fmla="*/ 168138 w 1179544"/>
                <a:gd name="connsiteY33" fmla="*/ 40571 h 398856"/>
                <a:gd name="connsiteX34" fmla="*/ 250116 w 1179544"/>
                <a:gd name="connsiteY34" fmla="*/ 75115 h 398856"/>
                <a:gd name="connsiteX35" fmla="*/ 423344 w 1179544"/>
                <a:gd name="connsiteY35" fmla="*/ 164841 h 398856"/>
                <a:gd name="connsiteX36" fmla="*/ 534850 w 1179544"/>
                <a:gd name="connsiteY36" fmla="*/ 223007 h 398856"/>
                <a:gd name="connsiteX37" fmla="*/ 621972 w 1179544"/>
                <a:gd name="connsiteY37" fmla="*/ 198115 h 398856"/>
                <a:gd name="connsiteX38" fmla="*/ 763895 w 1179544"/>
                <a:gd name="connsiteY38" fmla="*/ 226563 h 398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79544" h="398856">
                  <a:moveTo>
                    <a:pt x="763958" y="226373"/>
                  </a:moveTo>
                  <a:cubicBezTo>
                    <a:pt x="784278" y="237104"/>
                    <a:pt x="804598" y="223261"/>
                    <a:pt x="824918" y="226373"/>
                  </a:cubicBezTo>
                  <a:cubicBezTo>
                    <a:pt x="872607" y="221419"/>
                    <a:pt x="924296" y="218816"/>
                    <a:pt x="966841" y="231453"/>
                  </a:cubicBezTo>
                  <a:cubicBezTo>
                    <a:pt x="1027483" y="249550"/>
                    <a:pt x="1090666" y="227325"/>
                    <a:pt x="1148133" y="256662"/>
                  </a:cubicBezTo>
                  <a:cubicBezTo>
                    <a:pt x="1160071" y="262758"/>
                    <a:pt x="1181217" y="260790"/>
                    <a:pt x="1179439" y="279332"/>
                  </a:cubicBezTo>
                  <a:cubicBezTo>
                    <a:pt x="1177470" y="300096"/>
                    <a:pt x="1157087" y="288920"/>
                    <a:pt x="1144768" y="291651"/>
                  </a:cubicBezTo>
                  <a:cubicBezTo>
                    <a:pt x="1139942" y="292730"/>
                    <a:pt x="1134671" y="291841"/>
                    <a:pt x="1129655" y="291905"/>
                  </a:cubicBezTo>
                  <a:cubicBezTo>
                    <a:pt x="1127496" y="293365"/>
                    <a:pt x="1125019" y="296223"/>
                    <a:pt x="1123114" y="295778"/>
                  </a:cubicBezTo>
                  <a:cubicBezTo>
                    <a:pt x="1050851" y="278824"/>
                    <a:pt x="979604" y="323147"/>
                    <a:pt x="907151" y="299969"/>
                  </a:cubicBezTo>
                  <a:cubicBezTo>
                    <a:pt x="889053" y="294127"/>
                    <a:pt x="871146" y="294763"/>
                    <a:pt x="855335" y="308288"/>
                  </a:cubicBezTo>
                  <a:lnTo>
                    <a:pt x="855335" y="308288"/>
                  </a:lnTo>
                  <a:cubicBezTo>
                    <a:pt x="816663" y="311082"/>
                    <a:pt x="778754" y="307335"/>
                    <a:pt x="739384" y="321306"/>
                  </a:cubicBezTo>
                  <a:cubicBezTo>
                    <a:pt x="712841" y="330704"/>
                    <a:pt x="673407" y="326894"/>
                    <a:pt x="653468" y="288476"/>
                  </a:cubicBezTo>
                  <a:cubicBezTo>
                    <a:pt x="642229" y="266886"/>
                    <a:pt x="631243" y="257615"/>
                    <a:pt x="612320" y="284983"/>
                  </a:cubicBezTo>
                  <a:cubicBezTo>
                    <a:pt x="596255" y="308161"/>
                    <a:pt x="528818" y="300414"/>
                    <a:pt x="490845" y="275014"/>
                  </a:cubicBezTo>
                  <a:cubicBezTo>
                    <a:pt x="480240" y="267902"/>
                    <a:pt x="470207" y="258948"/>
                    <a:pt x="461571" y="249169"/>
                  </a:cubicBezTo>
                  <a:cubicBezTo>
                    <a:pt x="439600" y="224468"/>
                    <a:pt x="411470" y="212911"/>
                    <a:pt x="382069" y="203386"/>
                  </a:cubicBezTo>
                  <a:cubicBezTo>
                    <a:pt x="373370" y="200591"/>
                    <a:pt x="364607" y="196146"/>
                    <a:pt x="358511" y="207132"/>
                  </a:cubicBezTo>
                  <a:cubicBezTo>
                    <a:pt x="353050" y="216975"/>
                    <a:pt x="357368" y="226436"/>
                    <a:pt x="363972" y="233040"/>
                  </a:cubicBezTo>
                  <a:cubicBezTo>
                    <a:pt x="383403" y="252535"/>
                    <a:pt x="401754" y="274379"/>
                    <a:pt x="424043" y="289174"/>
                  </a:cubicBezTo>
                  <a:cubicBezTo>
                    <a:pt x="457253" y="311272"/>
                    <a:pt x="478970" y="344864"/>
                    <a:pt x="506085" y="372931"/>
                  </a:cubicBezTo>
                  <a:cubicBezTo>
                    <a:pt x="511673" y="378710"/>
                    <a:pt x="517324" y="385822"/>
                    <a:pt x="511228" y="394077"/>
                  </a:cubicBezTo>
                  <a:cubicBezTo>
                    <a:pt x="505323" y="402078"/>
                    <a:pt x="497449" y="398522"/>
                    <a:pt x="490591" y="394331"/>
                  </a:cubicBezTo>
                  <a:cubicBezTo>
                    <a:pt x="452173" y="370772"/>
                    <a:pt x="402072" y="380869"/>
                    <a:pt x="367718" y="344991"/>
                  </a:cubicBezTo>
                  <a:cubicBezTo>
                    <a:pt x="364734" y="341880"/>
                    <a:pt x="358066" y="342388"/>
                    <a:pt x="352986" y="342134"/>
                  </a:cubicBezTo>
                  <a:cubicBezTo>
                    <a:pt x="313807" y="340038"/>
                    <a:pt x="304409" y="322766"/>
                    <a:pt x="321808" y="284793"/>
                  </a:cubicBezTo>
                  <a:cubicBezTo>
                    <a:pt x="341747" y="241231"/>
                    <a:pt x="336286" y="230818"/>
                    <a:pt x="291899" y="226563"/>
                  </a:cubicBezTo>
                  <a:cubicBezTo>
                    <a:pt x="232019" y="220785"/>
                    <a:pt x="186299" y="186113"/>
                    <a:pt x="144960" y="142616"/>
                  </a:cubicBezTo>
                  <a:cubicBezTo>
                    <a:pt x="129276" y="126106"/>
                    <a:pt x="112829" y="111945"/>
                    <a:pt x="89398" y="110485"/>
                  </a:cubicBezTo>
                  <a:cubicBezTo>
                    <a:pt x="78857" y="109786"/>
                    <a:pt x="68443" y="104071"/>
                    <a:pt x="64061" y="94228"/>
                  </a:cubicBezTo>
                  <a:cubicBezTo>
                    <a:pt x="50790" y="64129"/>
                    <a:pt x="24056" y="49905"/>
                    <a:pt x="2022" y="30030"/>
                  </a:cubicBezTo>
                  <a:cubicBezTo>
                    <a:pt x="-5535" y="4820"/>
                    <a:pt x="9261" y="-1403"/>
                    <a:pt x="27041" y="248"/>
                  </a:cubicBezTo>
                  <a:cubicBezTo>
                    <a:pt x="37709" y="1200"/>
                    <a:pt x="48440" y="5645"/>
                    <a:pt x="59553" y="5518"/>
                  </a:cubicBezTo>
                  <a:cubicBezTo>
                    <a:pt x="98669" y="6725"/>
                    <a:pt x="132514" y="26537"/>
                    <a:pt x="168138" y="40571"/>
                  </a:cubicBezTo>
                  <a:cubicBezTo>
                    <a:pt x="195760" y="51429"/>
                    <a:pt x="222684" y="63939"/>
                    <a:pt x="250116" y="75115"/>
                  </a:cubicBezTo>
                  <a:cubicBezTo>
                    <a:pt x="310251" y="99689"/>
                    <a:pt x="370258" y="121915"/>
                    <a:pt x="423344" y="164841"/>
                  </a:cubicBezTo>
                  <a:cubicBezTo>
                    <a:pt x="455475" y="190812"/>
                    <a:pt x="496877" y="205354"/>
                    <a:pt x="534850" y="223007"/>
                  </a:cubicBezTo>
                  <a:cubicBezTo>
                    <a:pt x="567680" y="238247"/>
                    <a:pt x="599049" y="231262"/>
                    <a:pt x="621972" y="198115"/>
                  </a:cubicBezTo>
                  <a:cubicBezTo>
                    <a:pt x="671947" y="192146"/>
                    <a:pt x="721032" y="191447"/>
                    <a:pt x="763895" y="226563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3" name="Полилиния: фигура 582">
              <a:extLst>
                <a:ext uri="{FF2B5EF4-FFF2-40B4-BE49-F238E27FC236}">
                  <a16:creationId xmlns="" xmlns:a16="http://schemas.microsoft.com/office/drawing/2014/main" id="{EB4CB318-F9D4-4810-B0C4-ABAB8620841A}"/>
                </a:ext>
              </a:extLst>
            </p:cNvPr>
            <p:cNvSpPr/>
            <p:nvPr/>
          </p:nvSpPr>
          <p:spPr>
            <a:xfrm>
              <a:off x="3619936" y="5242220"/>
              <a:ext cx="188695" cy="399351"/>
            </a:xfrm>
            <a:custGeom>
              <a:avLst/>
              <a:gdLst>
                <a:gd name="connsiteX0" fmla="*/ 15755 w 188695"/>
                <a:gd name="connsiteY0" fmla="*/ 135302 h 399351"/>
                <a:gd name="connsiteX1" fmla="*/ 960 w 188695"/>
                <a:gd name="connsiteY1" fmla="*/ 27162 h 399351"/>
                <a:gd name="connsiteX2" fmla="*/ 14803 w 188695"/>
                <a:gd name="connsiteY2" fmla="*/ 936 h 399351"/>
                <a:gd name="connsiteX3" fmla="*/ 40711 w 188695"/>
                <a:gd name="connsiteY3" fmla="*/ 13064 h 399351"/>
                <a:gd name="connsiteX4" fmla="*/ 90685 w 188695"/>
                <a:gd name="connsiteY4" fmla="*/ 99044 h 399351"/>
                <a:gd name="connsiteX5" fmla="*/ 127389 w 188695"/>
                <a:gd name="connsiteY5" fmla="*/ 195374 h 399351"/>
                <a:gd name="connsiteX6" fmla="*/ 137676 w 188695"/>
                <a:gd name="connsiteY6" fmla="*/ 217091 h 399351"/>
                <a:gd name="connsiteX7" fmla="*/ 185681 w 188695"/>
                <a:gd name="connsiteY7" fmla="*/ 375778 h 399351"/>
                <a:gd name="connsiteX8" fmla="*/ 182379 w 188695"/>
                <a:gd name="connsiteY8" fmla="*/ 397559 h 399351"/>
                <a:gd name="connsiteX9" fmla="*/ 160790 w 188695"/>
                <a:gd name="connsiteY9" fmla="*/ 381811 h 399351"/>
                <a:gd name="connsiteX10" fmla="*/ 57856 w 188695"/>
                <a:gd name="connsiteY10" fmla="*/ 187182 h 399351"/>
                <a:gd name="connsiteX11" fmla="*/ 15629 w 188695"/>
                <a:gd name="connsiteY11" fmla="*/ 135366 h 399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95" h="399351">
                  <a:moveTo>
                    <a:pt x="15755" y="135302"/>
                  </a:moveTo>
                  <a:cubicBezTo>
                    <a:pt x="5215" y="100123"/>
                    <a:pt x="-2850" y="64563"/>
                    <a:pt x="960" y="27162"/>
                  </a:cubicBezTo>
                  <a:cubicBezTo>
                    <a:pt x="2040" y="16239"/>
                    <a:pt x="2611" y="4556"/>
                    <a:pt x="14803" y="936"/>
                  </a:cubicBezTo>
                  <a:cubicBezTo>
                    <a:pt x="26106" y="-2430"/>
                    <a:pt x="37790" y="3666"/>
                    <a:pt x="40711" y="13064"/>
                  </a:cubicBezTo>
                  <a:cubicBezTo>
                    <a:pt x="51442" y="46783"/>
                    <a:pt x="79954" y="70342"/>
                    <a:pt x="90685" y="99044"/>
                  </a:cubicBezTo>
                  <a:cubicBezTo>
                    <a:pt x="102560" y="130794"/>
                    <a:pt x="116911" y="162544"/>
                    <a:pt x="127389" y="195374"/>
                  </a:cubicBezTo>
                  <a:cubicBezTo>
                    <a:pt x="129802" y="202994"/>
                    <a:pt x="134183" y="209852"/>
                    <a:pt x="137676" y="217091"/>
                  </a:cubicBezTo>
                  <a:cubicBezTo>
                    <a:pt x="159075" y="268018"/>
                    <a:pt x="156408" y="327454"/>
                    <a:pt x="185681" y="375778"/>
                  </a:cubicBezTo>
                  <a:cubicBezTo>
                    <a:pt x="189999" y="382827"/>
                    <a:pt x="190317" y="393622"/>
                    <a:pt x="182379" y="397559"/>
                  </a:cubicBezTo>
                  <a:cubicBezTo>
                    <a:pt x="169172" y="404099"/>
                    <a:pt x="165870" y="391336"/>
                    <a:pt x="160790" y="381811"/>
                  </a:cubicBezTo>
                  <a:cubicBezTo>
                    <a:pt x="126499" y="316914"/>
                    <a:pt x="90749" y="252905"/>
                    <a:pt x="57856" y="187182"/>
                  </a:cubicBezTo>
                  <a:cubicBezTo>
                    <a:pt x="47061" y="165656"/>
                    <a:pt x="29217" y="153083"/>
                    <a:pt x="15629" y="135366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4" name="Полилиния: фигура 583">
              <a:extLst>
                <a:ext uri="{FF2B5EF4-FFF2-40B4-BE49-F238E27FC236}">
                  <a16:creationId xmlns="" xmlns:a16="http://schemas.microsoft.com/office/drawing/2014/main" id="{6E1D35EA-9148-428C-A201-F56E8E3F9DA6}"/>
                </a:ext>
              </a:extLst>
            </p:cNvPr>
            <p:cNvSpPr/>
            <p:nvPr/>
          </p:nvSpPr>
          <p:spPr>
            <a:xfrm>
              <a:off x="2980435" y="4896374"/>
              <a:ext cx="274320" cy="46586"/>
            </a:xfrm>
            <a:custGeom>
              <a:avLst/>
              <a:gdLst>
                <a:gd name="connsiteX0" fmla="*/ 64 w 274320"/>
                <a:gd name="connsiteY0" fmla="*/ 30996 h 46586"/>
                <a:gd name="connsiteX1" fmla="*/ 40069 w 274320"/>
                <a:gd name="connsiteY1" fmla="*/ 9215 h 46586"/>
                <a:gd name="connsiteX2" fmla="*/ 177864 w 274320"/>
                <a:gd name="connsiteY2" fmla="*/ 3119 h 46586"/>
                <a:gd name="connsiteX3" fmla="*/ 274320 w 274320"/>
                <a:gd name="connsiteY3" fmla="*/ 14676 h 46586"/>
                <a:gd name="connsiteX4" fmla="*/ 253111 w 274320"/>
                <a:gd name="connsiteY4" fmla="*/ 33790 h 46586"/>
                <a:gd name="connsiteX5" fmla="*/ 127318 w 274320"/>
                <a:gd name="connsiteY5" fmla="*/ 45601 h 46586"/>
                <a:gd name="connsiteX6" fmla="*/ 0 w 274320"/>
                <a:gd name="connsiteY6" fmla="*/ 30996 h 46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4320" h="46586">
                  <a:moveTo>
                    <a:pt x="64" y="30996"/>
                  </a:moveTo>
                  <a:cubicBezTo>
                    <a:pt x="8255" y="12771"/>
                    <a:pt x="21146" y="6167"/>
                    <a:pt x="40069" y="9215"/>
                  </a:cubicBezTo>
                  <a:cubicBezTo>
                    <a:pt x="86233" y="16708"/>
                    <a:pt x="131382" y="17026"/>
                    <a:pt x="177864" y="3119"/>
                  </a:cubicBezTo>
                  <a:cubicBezTo>
                    <a:pt x="208534" y="-6089"/>
                    <a:pt x="242380" y="7310"/>
                    <a:pt x="274320" y="14676"/>
                  </a:cubicBezTo>
                  <a:cubicBezTo>
                    <a:pt x="269177" y="23947"/>
                    <a:pt x="261938" y="39505"/>
                    <a:pt x="253111" y="33790"/>
                  </a:cubicBezTo>
                  <a:cubicBezTo>
                    <a:pt x="208026" y="4643"/>
                    <a:pt x="171006" y="54046"/>
                    <a:pt x="127318" y="45601"/>
                  </a:cubicBezTo>
                  <a:cubicBezTo>
                    <a:pt x="85535" y="37600"/>
                    <a:pt x="43307" y="26614"/>
                    <a:pt x="0" y="30996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5" name="Полилиния: фигура 584">
              <a:extLst>
                <a:ext uri="{FF2B5EF4-FFF2-40B4-BE49-F238E27FC236}">
                  <a16:creationId xmlns="" xmlns:a16="http://schemas.microsoft.com/office/drawing/2014/main" id="{75E56418-F985-417C-B38B-B49E0EB94820}"/>
                </a:ext>
              </a:extLst>
            </p:cNvPr>
            <p:cNvSpPr/>
            <p:nvPr/>
          </p:nvSpPr>
          <p:spPr>
            <a:xfrm>
              <a:off x="1620711" y="4444457"/>
              <a:ext cx="811477" cy="940290"/>
            </a:xfrm>
            <a:custGeom>
              <a:avLst/>
              <a:gdLst>
                <a:gd name="connsiteX0" fmla="*/ 574992 w 811477"/>
                <a:gd name="connsiteY0" fmla="*/ 188207 h 940290"/>
                <a:gd name="connsiteX1" fmla="*/ 506412 w 811477"/>
                <a:gd name="connsiteY1" fmla="*/ 204591 h 940290"/>
                <a:gd name="connsiteX2" fmla="*/ 465772 w 811477"/>
                <a:gd name="connsiteY2" fmla="*/ 166554 h 940290"/>
                <a:gd name="connsiteX3" fmla="*/ 462914 w 811477"/>
                <a:gd name="connsiteY3" fmla="*/ 232213 h 940290"/>
                <a:gd name="connsiteX4" fmla="*/ 483679 w 811477"/>
                <a:gd name="connsiteY4" fmla="*/ 318129 h 940290"/>
                <a:gd name="connsiteX5" fmla="*/ 548703 w 811477"/>
                <a:gd name="connsiteY5" fmla="*/ 443542 h 940290"/>
                <a:gd name="connsiteX6" fmla="*/ 598106 w 811477"/>
                <a:gd name="connsiteY6" fmla="*/ 505455 h 940290"/>
                <a:gd name="connsiteX7" fmla="*/ 583501 w 811477"/>
                <a:gd name="connsiteY7" fmla="*/ 530538 h 940290"/>
                <a:gd name="connsiteX8" fmla="*/ 545909 w 811477"/>
                <a:gd name="connsiteY8" fmla="*/ 584068 h 940290"/>
                <a:gd name="connsiteX9" fmla="*/ 689990 w 811477"/>
                <a:gd name="connsiteY9" fmla="*/ 565717 h 940290"/>
                <a:gd name="connsiteX10" fmla="*/ 752665 w 811477"/>
                <a:gd name="connsiteY10" fmla="*/ 637408 h 940290"/>
                <a:gd name="connsiteX11" fmla="*/ 803528 w 811477"/>
                <a:gd name="connsiteY11" fmla="*/ 771648 h 940290"/>
                <a:gd name="connsiteX12" fmla="*/ 811148 w 811477"/>
                <a:gd name="connsiteY12" fmla="*/ 793746 h 940290"/>
                <a:gd name="connsiteX13" fmla="*/ 772731 w 811477"/>
                <a:gd name="connsiteY13" fmla="*/ 782824 h 940290"/>
                <a:gd name="connsiteX14" fmla="*/ 741171 w 811477"/>
                <a:gd name="connsiteY14" fmla="*/ 733548 h 940290"/>
                <a:gd name="connsiteX15" fmla="*/ 706500 w 811477"/>
                <a:gd name="connsiteY15" fmla="*/ 715451 h 940290"/>
                <a:gd name="connsiteX16" fmla="*/ 696086 w 811477"/>
                <a:gd name="connsiteY16" fmla="*/ 712529 h 940290"/>
                <a:gd name="connsiteX17" fmla="*/ 667194 w 811477"/>
                <a:gd name="connsiteY17" fmla="*/ 686748 h 940290"/>
                <a:gd name="connsiteX18" fmla="*/ 616140 w 811477"/>
                <a:gd name="connsiteY18" fmla="*/ 719705 h 940290"/>
                <a:gd name="connsiteX19" fmla="*/ 610234 w 811477"/>
                <a:gd name="connsiteY19" fmla="*/ 751455 h 940290"/>
                <a:gd name="connsiteX20" fmla="*/ 627443 w 811477"/>
                <a:gd name="connsiteY20" fmla="*/ 775585 h 940290"/>
                <a:gd name="connsiteX21" fmla="*/ 649223 w 811477"/>
                <a:gd name="connsiteY21" fmla="*/ 782824 h 940290"/>
                <a:gd name="connsiteX22" fmla="*/ 672718 w 811477"/>
                <a:gd name="connsiteY22" fmla="*/ 810955 h 940290"/>
                <a:gd name="connsiteX23" fmla="*/ 656208 w 811477"/>
                <a:gd name="connsiteY23" fmla="*/ 844610 h 940290"/>
                <a:gd name="connsiteX24" fmla="*/ 589406 w 811477"/>
                <a:gd name="connsiteY24" fmla="*/ 918715 h 940290"/>
                <a:gd name="connsiteX25" fmla="*/ 528446 w 811477"/>
                <a:gd name="connsiteY25" fmla="*/ 939543 h 940290"/>
                <a:gd name="connsiteX26" fmla="*/ 498982 w 811477"/>
                <a:gd name="connsiteY26" fmla="*/ 933891 h 940290"/>
                <a:gd name="connsiteX27" fmla="*/ 490918 w 811477"/>
                <a:gd name="connsiteY27" fmla="*/ 882012 h 940290"/>
                <a:gd name="connsiteX28" fmla="*/ 497331 w 811477"/>
                <a:gd name="connsiteY28" fmla="*/ 877567 h 940290"/>
                <a:gd name="connsiteX29" fmla="*/ 493775 w 811477"/>
                <a:gd name="connsiteY29" fmla="*/ 817813 h 940290"/>
                <a:gd name="connsiteX30" fmla="*/ 461136 w 811477"/>
                <a:gd name="connsiteY30" fmla="*/ 751900 h 940290"/>
                <a:gd name="connsiteX31" fmla="*/ 436308 w 811477"/>
                <a:gd name="connsiteY31" fmla="*/ 689161 h 940290"/>
                <a:gd name="connsiteX32" fmla="*/ 433069 w 811477"/>
                <a:gd name="connsiteY32" fmla="*/ 646172 h 940290"/>
                <a:gd name="connsiteX33" fmla="*/ 412559 w 811477"/>
                <a:gd name="connsiteY33" fmla="*/ 568892 h 940290"/>
                <a:gd name="connsiteX34" fmla="*/ 332358 w 811477"/>
                <a:gd name="connsiteY34" fmla="*/ 530792 h 940290"/>
                <a:gd name="connsiteX35" fmla="*/ 249364 w 811477"/>
                <a:gd name="connsiteY35" fmla="*/ 529268 h 940290"/>
                <a:gd name="connsiteX36" fmla="*/ 142493 w 811477"/>
                <a:gd name="connsiteY36" fmla="*/ 459735 h 940290"/>
                <a:gd name="connsiteX37" fmla="*/ 124078 w 811477"/>
                <a:gd name="connsiteY37" fmla="*/ 439605 h 940290"/>
                <a:gd name="connsiteX38" fmla="*/ 46989 w 811477"/>
                <a:gd name="connsiteY38" fmla="*/ 304286 h 940290"/>
                <a:gd name="connsiteX39" fmla="*/ 11683 w 811477"/>
                <a:gd name="connsiteY39" fmla="*/ 219894 h 940290"/>
                <a:gd name="connsiteX40" fmla="*/ 2476 w 811477"/>
                <a:gd name="connsiteY40" fmla="*/ 183000 h 940290"/>
                <a:gd name="connsiteX41" fmla="*/ 34607 w 811477"/>
                <a:gd name="connsiteY41" fmla="*/ 167379 h 940290"/>
                <a:gd name="connsiteX42" fmla="*/ 128333 w 811477"/>
                <a:gd name="connsiteY42" fmla="*/ 204972 h 940290"/>
                <a:gd name="connsiteX43" fmla="*/ 171259 w 811477"/>
                <a:gd name="connsiteY43" fmla="*/ 304095 h 940290"/>
                <a:gd name="connsiteX44" fmla="*/ 182181 w 811477"/>
                <a:gd name="connsiteY44" fmla="*/ 338259 h 940290"/>
                <a:gd name="connsiteX45" fmla="*/ 321690 w 811477"/>
                <a:gd name="connsiteY45" fmla="*/ 411538 h 940290"/>
                <a:gd name="connsiteX46" fmla="*/ 354393 w 811477"/>
                <a:gd name="connsiteY46" fmla="*/ 356737 h 940290"/>
                <a:gd name="connsiteX47" fmla="*/ 356552 w 811477"/>
                <a:gd name="connsiteY47" fmla="*/ 306064 h 940290"/>
                <a:gd name="connsiteX48" fmla="*/ 353885 w 811477"/>
                <a:gd name="connsiteY48" fmla="*/ 262376 h 940290"/>
                <a:gd name="connsiteX49" fmla="*/ 353948 w 811477"/>
                <a:gd name="connsiteY49" fmla="*/ 155505 h 940290"/>
                <a:gd name="connsiteX50" fmla="*/ 323532 w 811477"/>
                <a:gd name="connsiteY50" fmla="*/ 35045 h 940290"/>
                <a:gd name="connsiteX51" fmla="*/ 352361 w 811477"/>
                <a:gd name="connsiteY51" fmla="*/ 247 h 940290"/>
                <a:gd name="connsiteX52" fmla="*/ 383920 w 811477"/>
                <a:gd name="connsiteY52" fmla="*/ 32886 h 940290"/>
                <a:gd name="connsiteX53" fmla="*/ 392112 w 811477"/>
                <a:gd name="connsiteY53" fmla="*/ 98228 h 940290"/>
                <a:gd name="connsiteX54" fmla="*/ 454532 w 811477"/>
                <a:gd name="connsiteY54" fmla="*/ 102101 h 940290"/>
                <a:gd name="connsiteX55" fmla="*/ 536828 w 811477"/>
                <a:gd name="connsiteY55" fmla="*/ 155568 h 940290"/>
                <a:gd name="connsiteX56" fmla="*/ 559752 w 811477"/>
                <a:gd name="connsiteY56" fmla="*/ 171951 h 940290"/>
                <a:gd name="connsiteX57" fmla="*/ 574992 w 811477"/>
                <a:gd name="connsiteY57" fmla="*/ 188271 h 940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11477" h="940290">
                  <a:moveTo>
                    <a:pt x="574992" y="188207"/>
                  </a:moveTo>
                  <a:cubicBezTo>
                    <a:pt x="551814" y="192018"/>
                    <a:pt x="524827" y="177730"/>
                    <a:pt x="506412" y="204591"/>
                  </a:cubicBezTo>
                  <a:cubicBezTo>
                    <a:pt x="493775" y="190239"/>
                    <a:pt x="498411" y="148837"/>
                    <a:pt x="465772" y="166554"/>
                  </a:cubicBezTo>
                  <a:cubicBezTo>
                    <a:pt x="436117" y="182683"/>
                    <a:pt x="451738" y="207004"/>
                    <a:pt x="462914" y="232213"/>
                  </a:cubicBezTo>
                  <a:cubicBezTo>
                    <a:pt x="474598" y="258439"/>
                    <a:pt x="475932" y="289681"/>
                    <a:pt x="483679" y="318129"/>
                  </a:cubicBezTo>
                  <a:cubicBezTo>
                    <a:pt x="496379" y="365119"/>
                    <a:pt x="510285" y="412300"/>
                    <a:pt x="548703" y="443542"/>
                  </a:cubicBezTo>
                  <a:cubicBezTo>
                    <a:pt x="569023" y="460116"/>
                    <a:pt x="561022" y="499613"/>
                    <a:pt x="598106" y="505455"/>
                  </a:cubicBezTo>
                  <a:cubicBezTo>
                    <a:pt x="610044" y="507360"/>
                    <a:pt x="597598" y="529458"/>
                    <a:pt x="583501" y="530538"/>
                  </a:cubicBezTo>
                  <a:cubicBezTo>
                    <a:pt x="546036" y="533459"/>
                    <a:pt x="541210" y="557017"/>
                    <a:pt x="545909" y="584068"/>
                  </a:cubicBezTo>
                  <a:cubicBezTo>
                    <a:pt x="595312" y="580766"/>
                    <a:pt x="641159" y="558478"/>
                    <a:pt x="689990" y="565717"/>
                  </a:cubicBezTo>
                  <a:cubicBezTo>
                    <a:pt x="726757" y="571178"/>
                    <a:pt x="755205" y="602674"/>
                    <a:pt x="752665" y="637408"/>
                  </a:cubicBezTo>
                  <a:cubicBezTo>
                    <a:pt x="748474" y="694940"/>
                    <a:pt x="784542" y="728151"/>
                    <a:pt x="803528" y="771648"/>
                  </a:cubicBezTo>
                  <a:cubicBezTo>
                    <a:pt x="806640" y="778887"/>
                    <a:pt x="812990" y="784602"/>
                    <a:pt x="811148" y="793746"/>
                  </a:cubicBezTo>
                  <a:cubicBezTo>
                    <a:pt x="792797" y="812733"/>
                    <a:pt x="782573" y="797048"/>
                    <a:pt x="772731" y="782824"/>
                  </a:cubicBezTo>
                  <a:cubicBezTo>
                    <a:pt x="761682" y="766822"/>
                    <a:pt x="753363" y="748915"/>
                    <a:pt x="741171" y="733548"/>
                  </a:cubicBezTo>
                  <a:cubicBezTo>
                    <a:pt x="731583" y="721420"/>
                    <a:pt x="721677" y="713672"/>
                    <a:pt x="706500" y="715451"/>
                  </a:cubicBezTo>
                  <a:cubicBezTo>
                    <a:pt x="702944" y="714942"/>
                    <a:pt x="699452" y="713927"/>
                    <a:pt x="696086" y="712529"/>
                  </a:cubicBezTo>
                  <a:cubicBezTo>
                    <a:pt x="686053" y="704528"/>
                    <a:pt x="679957" y="691955"/>
                    <a:pt x="667194" y="686748"/>
                  </a:cubicBezTo>
                  <a:cubicBezTo>
                    <a:pt x="635825" y="673858"/>
                    <a:pt x="619759" y="683764"/>
                    <a:pt x="616140" y="719705"/>
                  </a:cubicBezTo>
                  <a:cubicBezTo>
                    <a:pt x="615060" y="730564"/>
                    <a:pt x="615314" y="741739"/>
                    <a:pt x="610234" y="751455"/>
                  </a:cubicBezTo>
                  <a:cubicBezTo>
                    <a:pt x="598614" y="773934"/>
                    <a:pt x="616902" y="771458"/>
                    <a:pt x="627443" y="775585"/>
                  </a:cubicBezTo>
                  <a:cubicBezTo>
                    <a:pt x="634555" y="778697"/>
                    <a:pt x="641794" y="780919"/>
                    <a:pt x="649223" y="782824"/>
                  </a:cubicBezTo>
                  <a:cubicBezTo>
                    <a:pt x="663130" y="786380"/>
                    <a:pt x="671067" y="795842"/>
                    <a:pt x="672718" y="810955"/>
                  </a:cubicBezTo>
                  <a:cubicBezTo>
                    <a:pt x="674306" y="826004"/>
                    <a:pt x="668464" y="837562"/>
                    <a:pt x="656208" y="844610"/>
                  </a:cubicBezTo>
                  <a:cubicBezTo>
                    <a:pt x="626490" y="861628"/>
                    <a:pt x="602868" y="883472"/>
                    <a:pt x="589406" y="918715"/>
                  </a:cubicBezTo>
                  <a:cubicBezTo>
                    <a:pt x="578167" y="948179"/>
                    <a:pt x="548512" y="930971"/>
                    <a:pt x="528446" y="939543"/>
                  </a:cubicBezTo>
                  <a:cubicBezTo>
                    <a:pt x="517969" y="942083"/>
                    <a:pt x="508253" y="937638"/>
                    <a:pt x="498982" y="933891"/>
                  </a:cubicBezTo>
                  <a:cubicBezTo>
                    <a:pt x="472693" y="923223"/>
                    <a:pt x="469455" y="900744"/>
                    <a:pt x="490918" y="882012"/>
                  </a:cubicBezTo>
                  <a:cubicBezTo>
                    <a:pt x="492886" y="880297"/>
                    <a:pt x="495236" y="879154"/>
                    <a:pt x="497331" y="877567"/>
                  </a:cubicBezTo>
                  <a:cubicBezTo>
                    <a:pt x="528148" y="854452"/>
                    <a:pt x="526967" y="834533"/>
                    <a:pt x="493775" y="817813"/>
                  </a:cubicBezTo>
                  <a:cubicBezTo>
                    <a:pt x="467486" y="804668"/>
                    <a:pt x="469455" y="774760"/>
                    <a:pt x="461136" y="751900"/>
                  </a:cubicBezTo>
                  <a:cubicBezTo>
                    <a:pt x="453453" y="730690"/>
                    <a:pt x="452564" y="707132"/>
                    <a:pt x="436308" y="689161"/>
                  </a:cubicBezTo>
                  <a:cubicBezTo>
                    <a:pt x="425259" y="676969"/>
                    <a:pt x="430974" y="660840"/>
                    <a:pt x="433069" y="646172"/>
                  </a:cubicBezTo>
                  <a:cubicBezTo>
                    <a:pt x="437387" y="616644"/>
                    <a:pt x="424624" y="595308"/>
                    <a:pt x="412559" y="568892"/>
                  </a:cubicBezTo>
                  <a:cubicBezTo>
                    <a:pt x="392239" y="524314"/>
                    <a:pt x="369125" y="526156"/>
                    <a:pt x="332358" y="530792"/>
                  </a:cubicBezTo>
                  <a:cubicBezTo>
                    <a:pt x="305815" y="534157"/>
                    <a:pt x="277367" y="538729"/>
                    <a:pt x="249364" y="529268"/>
                  </a:cubicBezTo>
                  <a:cubicBezTo>
                    <a:pt x="208152" y="515361"/>
                    <a:pt x="166369" y="504185"/>
                    <a:pt x="142493" y="459735"/>
                  </a:cubicBezTo>
                  <a:cubicBezTo>
                    <a:pt x="138175" y="451670"/>
                    <a:pt x="131952" y="441764"/>
                    <a:pt x="124078" y="439605"/>
                  </a:cubicBezTo>
                  <a:cubicBezTo>
                    <a:pt x="56895" y="421507"/>
                    <a:pt x="59372" y="357182"/>
                    <a:pt x="46989" y="304286"/>
                  </a:cubicBezTo>
                  <a:cubicBezTo>
                    <a:pt x="39750" y="273234"/>
                    <a:pt x="32321" y="243834"/>
                    <a:pt x="11683" y="219894"/>
                  </a:cubicBezTo>
                  <a:cubicBezTo>
                    <a:pt x="2666" y="209417"/>
                    <a:pt x="-3747" y="197796"/>
                    <a:pt x="2476" y="183000"/>
                  </a:cubicBezTo>
                  <a:cubicBezTo>
                    <a:pt x="8953" y="167633"/>
                    <a:pt x="22288" y="170491"/>
                    <a:pt x="34607" y="167379"/>
                  </a:cubicBezTo>
                  <a:cubicBezTo>
                    <a:pt x="74358" y="157537"/>
                    <a:pt x="106489" y="173856"/>
                    <a:pt x="128333" y="204972"/>
                  </a:cubicBezTo>
                  <a:cubicBezTo>
                    <a:pt x="148399" y="233610"/>
                    <a:pt x="179577" y="259455"/>
                    <a:pt x="171259" y="304095"/>
                  </a:cubicBezTo>
                  <a:cubicBezTo>
                    <a:pt x="169036" y="316161"/>
                    <a:pt x="175767" y="327781"/>
                    <a:pt x="182181" y="338259"/>
                  </a:cubicBezTo>
                  <a:cubicBezTo>
                    <a:pt x="210692" y="384995"/>
                    <a:pt x="278383" y="420682"/>
                    <a:pt x="321690" y="411538"/>
                  </a:cubicBezTo>
                  <a:cubicBezTo>
                    <a:pt x="353631" y="404807"/>
                    <a:pt x="363283" y="390710"/>
                    <a:pt x="354393" y="356737"/>
                  </a:cubicBezTo>
                  <a:cubicBezTo>
                    <a:pt x="349630" y="338576"/>
                    <a:pt x="348043" y="323209"/>
                    <a:pt x="356552" y="306064"/>
                  </a:cubicBezTo>
                  <a:cubicBezTo>
                    <a:pt x="363664" y="291776"/>
                    <a:pt x="356234" y="277044"/>
                    <a:pt x="353885" y="262376"/>
                  </a:cubicBezTo>
                  <a:cubicBezTo>
                    <a:pt x="348170" y="226879"/>
                    <a:pt x="332231" y="191065"/>
                    <a:pt x="353948" y="155505"/>
                  </a:cubicBezTo>
                  <a:cubicBezTo>
                    <a:pt x="329628" y="119564"/>
                    <a:pt x="332422" y="75494"/>
                    <a:pt x="323532" y="35045"/>
                  </a:cubicBezTo>
                  <a:cubicBezTo>
                    <a:pt x="318706" y="13010"/>
                    <a:pt x="335216" y="2279"/>
                    <a:pt x="352361" y="247"/>
                  </a:cubicBezTo>
                  <a:cubicBezTo>
                    <a:pt x="372490" y="-2166"/>
                    <a:pt x="380174" y="13455"/>
                    <a:pt x="383920" y="32886"/>
                  </a:cubicBezTo>
                  <a:cubicBezTo>
                    <a:pt x="388048" y="54539"/>
                    <a:pt x="370839" y="79177"/>
                    <a:pt x="392112" y="98228"/>
                  </a:cubicBezTo>
                  <a:cubicBezTo>
                    <a:pt x="412940" y="98989"/>
                    <a:pt x="433895" y="96767"/>
                    <a:pt x="454532" y="102101"/>
                  </a:cubicBezTo>
                  <a:cubicBezTo>
                    <a:pt x="485203" y="114103"/>
                    <a:pt x="511047" y="134740"/>
                    <a:pt x="536828" y="155568"/>
                  </a:cubicBezTo>
                  <a:cubicBezTo>
                    <a:pt x="542543" y="164204"/>
                    <a:pt x="550163" y="169602"/>
                    <a:pt x="559752" y="171951"/>
                  </a:cubicBezTo>
                  <a:cubicBezTo>
                    <a:pt x="563435" y="178873"/>
                    <a:pt x="579564" y="172459"/>
                    <a:pt x="574992" y="18827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6" name="Полилиния: фигура 585">
              <a:extLst>
                <a:ext uri="{FF2B5EF4-FFF2-40B4-BE49-F238E27FC236}">
                  <a16:creationId xmlns="" xmlns:a16="http://schemas.microsoft.com/office/drawing/2014/main" id="{071CD048-1FD4-4225-856C-183BA93E58D1}"/>
                </a:ext>
              </a:extLst>
            </p:cNvPr>
            <p:cNvSpPr/>
            <p:nvPr/>
          </p:nvSpPr>
          <p:spPr>
            <a:xfrm>
              <a:off x="2509891" y="5139206"/>
              <a:ext cx="546871" cy="429505"/>
            </a:xfrm>
            <a:custGeom>
              <a:avLst/>
              <a:gdLst>
                <a:gd name="connsiteX0" fmla="*/ 546872 w 546871"/>
                <a:gd name="connsiteY0" fmla="*/ 352808 h 429505"/>
                <a:gd name="connsiteX1" fmla="*/ 539252 w 546871"/>
                <a:gd name="connsiteY1" fmla="*/ 369191 h 429505"/>
                <a:gd name="connsiteX2" fmla="*/ 448193 w 546871"/>
                <a:gd name="connsiteY2" fmla="*/ 329693 h 429505"/>
                <a:gd name="connsiteX3" fmla="*/ 418348 w 546871"/>
                <a:gd name="connsiteY3" fmla="*/ 283973 h 429505"/>
                <a:gd name="connsiteX4" fmla="*/ 370278 w 546871"/>
                <a:gd name="connsiteY4" fmla="*/ 272607 h 429505"/>
                <a:gd name="connsiteX5" fmla="*/ 373517 w 546871"/>
                <a:gd name="connsiteY5" fmla="*/ 324486 h 429505"/>
                <a:gd name="connsiteX6" fmla="*/ 426920 w 546871"/>
                <a:gd name="connsiteY6" fmla="*/ 387542 h 429505"/>
                <a:gd name="connsiteX7" fmla="*/ 430667 w 546871"/>
                <a:gd name="connsiteY7" fmla="*/ 424754 h 429505"/>
                <a:gd name="connsiteX8" fmla="*/ 399933 w 546871"/>
                <a:gd name="connsiteY8" fmla="*/ 419419 h 429505"/>
                <a:gd name="connsiteX9" fmla="*/ 317954 w 546871"/>
                <a:gd name="connsiteY9" fmla="*/ 361507 h 429505"/>
                <a:gd name="connsiteX10" fmla="*/ 277695 w 546871"/>
                <a:gd name="connsiteY10" fmla="*/ 370016 h 429505"/>
                <a:gd name="connsiteX11" fmla="*/ 210004 w 546871"/>
                <a:gd name="connsiteY11" fmla="*/ 384748 h 429505"/>
                <a:gd name="connsiteX12" fmla="*/ 59255 w 546871"/>
                <a:gd name="connsiteY12" fmla="*/ 336425 h 429505"/>
                <a:gd name="connsiteX13" fmla="*/ 5979 w 546871"/>
                <a:gd name="connsiteY13" fmla="*/ 230061 h 429505"/>
                <a:gd name="connsiteX14" fmla="*/ 89989 w 546871"/>
                <a:gd name="connsiteY14" fmla="*/ 301373 h 429505"/>
                <a:gd name="connsiteX15" fmla="*/ 100276 w 546871"/>
                <a:gd name="connsiteY15" fmla="*/ 313184 h 429505"/>
                <a:gd name="connsiteX16" fmla="*/ 134630 w 546871"/>
                <a:gd name="connsiteY16" fmla="*/ 324550 h 429505"/>
                <a:gd name="connsiteX17" fmla="*/ 127518 w 546871"/>
                <a:gd name="connsiteY17" fmla="*/ 283846 h 429505"/>
                <a:gd name="connsiteX18" fmla="*/ 91323 w 546871"/>
                <a:gd name="connsiteY18" fmla="*/ 184278 h 429505"/>
                <a:gd name="connsiteX19" fmla="*/ 66304 w 546871"/>
                <a:gd name="connsiteY19" fmla="*/ 158751 h 429505"/>
                <a:gd name="connsiteX20" fmla="*/ 9217 w 546871"/>
                <a:gd name="connsiteY20" fmla="*/ 127128 h 429505"/>
                <a:gd name="connsiteX21" fmla="*/ 1534 w 546871"/>
                <a:gd name="connsiteY21" fmla="*/ 106427 h 429505"/>
                <a:gd name="connsiteX22" fmla="*/ 18552 w 546871"/>
                <a:gd name="connsiteY22" fmla="*/ 100839 h 429505"/>
                <a:gd name="connsiteX23" fmla="*/ 140726 w 546871"/>
                <a:gd name="connsiteY23" fmla="*/ 83122 h 429505"/>
                <a:gd name="connsiteX24" fmla="*/ 237436 w 546871"/>
                <a:gd name="connsiteY24" fmla="*/ 80074 h 429505"/>
                <a:gd name="connsiteX25" fmla="*/ 262964 w 546871"/>
                <a:gd name="connsiteY25" fmla="*/ 72898 h 429505"/>
                <a:gd name="connsiteX26" fmla="*/ 206131 w 546871"/>
                <a:gd name="connsiteY26" fmla="*/ 56198 h 429505"/>
                <a:gd name="connsiteX27" fmla="*/ 175270 w 546871"/>
                <a:gd name="connsiteY27" fmla="*/ 17907 h 429505"/>
                <a:gd name="connsiteX28" fmla="*/ 182318 w 546871"/>
                <a:gd name="connsiteY28" fmla="*/ 0 h 429505"/>
                <a:gd name="connsiteX29" fmla="*/ 262964 w 546871"/>
                <a:gd name="connsiteY29" fmla="*/ 11240 h 429505"/>
                <a:gd name="connsiteX30" fmla="*/ 345259 w 546871"/>
                <a:gd name="connsiteY30" fmla="*/ 106680 h 429505"/>
                <a:gd name="connsiteX31" fmla="*/ 380819 w 546871"/>
                <a:gd name="connsiteY31" fmla="*/ 124841 h 429505"/>
                <a:gd name="connsiteX32" fmla="*/ 443430 w 546871"/>
                <a:gd name="connsiteY32" fmla="*/ 173165 h 429505"/>
                <a:gd name="connsiteX33" fmla="*/ 546872 w 546871"/>
                <a:gd name="connsiteY33" fmla="*/ 352935 h 4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6871" h="429505">
                  <a:moveTo>
                    <a:pt x="546872" y="352808"/>
                  </a:moveTo>
                  <a:cubicBezTo>
                    <a:pt x="544332" y="358269"/>
                    <a:pt x="541792" y="363730"/>
                    <a:pt x="539252" y="369191"/>
                  </a:cubicBezTo>
                  <a:cubicBezTo>
                    <a:pt x="513852" y="342394"/>
                    <a:pt x="480197" y="339409"/>
                    <a:pt x="448193" y="329693"/>
                  </a:cubicBezTo>
                  <a:cubicBezTo>
                    <a:pt x="431619" y="324677"/>
                    <a:pt x="428317" y="299531"/>
                    <a:pt x="418348" y="283973"/>
                  </a:cubicBezTo>
                  <a:cubicBezTo>
                    <a:pt x="405140" y="263272"/>
                    <a:pt x="388439" y="257049"/>
                    <a:pt x="370278" y="272607"/>
                  </a:cubicBezTo>
                  <a:cubicBezTo>
                    <a:pt x="350593" y="289498"/>
                    <a:pt x="356753" y="309754"/>
                    <a:pt x="373517" y="324486"/>
                  </a:cubicBezTo>
                  <a:cubicBezTo>
                    <a:pt x="394408" y="342775"/>
                    <a:pt x="411807" y="364111"/>
                    <a:pt x="426920" y="387542"/>
                  </a:cubicBezTo>
                  <a:cubicBezTo>
                    <a:pt x="433778" y="398211"/>
                    <a:pt x="441779" y="412688"/>
                    <a:pt x="430667" y="424754"/>
                  </a:cubicBezTo>
                  <a:cubicBezTo>
                    <a:pt x="420317" y="435929"/>
                    <a:pt x="409839" y="424563"/>
                    <a:pt x="399933" y="419419"/>
                  </a:cubicBezTo>
                  <a:cubicBezTo>
                    <a:pt x="370151" y="404052"/>
                    <a:pt x="343164" y="384621"/>
                    <a:pt x="317954" y="361507"/>
                  </a:cubicBezTo>
                  <a:cubicBezTo>
                    <a:pt x="303286" y="348109"/>
                    <a:pt x="291030" y="342013"/>
                    <a:pt x="277695" y="370016"/>
                  </a:cubicBezTo>
                  <a:cubicBezTo>
                    <a:pt x="264551" y="397639"/>
                    <a:pt x="233880" y="391606"/>
                    <a:pt x="210004" y="384748"/>
                  </a:cubicBezTo>
                  <a:cubicBezTo>
                    <a:pt x="159395" y="370207"/>
                    <a:pt x="109484" y="352681"/>
                    <a:pt x="59255" y="336425"/>
                  </a:cubicBezTo>
                  <a:cubicBezTo>
                    <a:pt x="20203" y="319216"/>
                    <a:pt x="-4054" y="270892"/>
                    <a:pt x="5979" y="230061"/>
                  </a:cubicBezTo>
                  <a:cubicBezTo>
                    <a:pt x="46301" y="236983"/>
                    <a:pt x="56652" y="284735"/>
                    <a:pt x="89989" y="301373"/>
                  </a:cubicBezTo>
                  <a:cubicBezTo>
                    <a:pt x="94180" y="303468"/>
                    <a:pt x="96276" y="310009"/>
                    <a:pt x="100276" y="313184"/>
                  </a:cubicBezTo>
                  <a:cubicBezTo>
                    <a:pt x="110627" y="321375"/>
                    <a:pt x="120977" y="340552"/>
                    <a:pt x="134630" y="324550"/>
                  </a:cubicBezTo>
                  <a:cubicBezTo>
                    <a:pt x="144853" y="312548"/>
                    <a:pt x="135836" y="296673"/>
                    <a:pt x="127518" y="283846"/>
                  </a:cubicBezTo>
                  <a:cubicBezTo>
                    <a:pt x="108214" y="253874"/>
                    <a:pt x="80464" y="228284"/>
                    <a:pt x="91323" y="184278"/>
                  </a:cubicBezTo>
                  <a:cubicBezTo>
                    <a:pt x="95133" y="168784"/>
                    <a:pt x="78496" y="162434"/>
                    <a:pt x="66304" y="158751"/>
                  </a:cubicBezTo>
                  <a:cubicBezTo>
                    <a:pt x="45158" y="152337"/>
                    <a:pt x="26870" y="140336"/>
                    <a:pt x="9217" y="127128"/>
                  </a:cubicBezTo>
                  <a:cubicBezTo>
                    <a:pt x="3121" y="122556"/>
                    <a:pt x="-2911" y="115444"/>
                    <a:pt x="1534" y="106427"/>
                  </a:cubicBezTo>
                  <a:cubicBezTo>
                    <a:pt x="4899" y="99632"/>
                    <a:pt x="12202" y="101029"/>
                    <a:pt x="18552" y="100839"/>
                  </a:cubicBezTo>
                  <a:cubicBezTo>
                    <a:pt x="59827" y="100077"/>
                    <a:pt x="99514" y="98425"/>
                    <a:pt x="140726" y="83122"/>
                  </a:cubicBezTo>
                  <a:cubicBezTo>
                    <a:pt x="167967" y="73025"/>
                    <a:pt x="204861" y="80772"/>
                    <a:pt x="237436" y="80074"/>
                  </a:cubicBezTo>
                  <a:cubicBezTo>
                    <a:pt x="245691" y="79883"/>
                    <a:pt x="254899" y="85408"/>
                    <a:pt x="262964" y="72898"/>
                  </a:cubicBezTo>
                  <a:cubicBezTo>
                    <a:pt x="244866" y="62040"/>
                    <a:pt x="226197" y="57595"/>
                    <a:pt x="206131" y="56198"/>
                  </a:cubicBezTo>
                  <a:cubicBezTo>
                    <a:pt x="184668" y="54674"/>
                    <a:pt x="174762" y="40069"/>
                    <a:pt x="175270" y="17907"/>
                  </a:cubicBezTo>
                  <a:cubicBezTo>
                    <a:pt x="175397" y="11875"/>
                    <a:pt x="179842" y="5969"/>
                    <a:pt x="182318" y="0"/>
                  </a:cubicBezTo>
                  <a:cubicBezTo>
                    <a:pt x="207337" y="19495"/>
                    <a:pt x="238961" y="-16320"/>
                    <a:pt x="262964" y="11240"/>
                  </a:cubicBezTo>
                  <a:cubicBezTo>
                    <a:pt x="290522" y="42926"/>
                    <a:pt x="318780" y="73978"/>
                    <a:pt x="345259" y="106680"/>
                  </a:cubicBezTo>
                  <a:cubicBezTo>
                    <a:pt x="355356" y="119127"/>
                    <a:pt x="365325" y="125096"/>
                    <a:pt x="380819" y="124841"/>
                  </a:cubicBezTo>
                  <a:cubicBezTo>
                    <a:pt x="412252" y="124270"/>
                    <a:pt x="431492" y="141098"/>
                    <a:pt x="443430" y="173165"/>
                  </a:cubicBezTo>
                  <a:cubicBezTo>
                    <a:pt x="468132" y="239269"/>
                    <a:pt x="520583" y="287529"/>
                    <a:pt x="546872" y="352935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7" name="Полилиния: фигура 586">
              <a:extLst>
                <a:ext uri="{FF2B5EF4-FFF2-40B4-BE49-F238E27FC236}">
                  <a16:creationId xmlns="" xmlns:a16="http://schemas.microsoft.com/office/drawing/2014/main" id="{E65B178B-62D2-4952-97BC-C9B246D4A0AE}"/>
                </a:ext>
              </a:extLst>
            </p:cNvPr>
            <p:cNvSpPr/>
            <p:nvPr/>
          </p:nvSpPr>
          <p:spPr>
            <a:xfrm>
              <a:off x="2323518" y="5146352"/>
              <a:ext cx="245691" cy="342818"/>
            </a:xfrm>
            <a:custGeom>
              <a:avLst/>
              <a:gdLst>
                <a:gd name="connsiteX0" fmla="*/ 192352 w 245691"/>
                <a:gd name="connsiteY0" fmla="*/ 222789 h 342818"/>
                <a:gd name="connsiteX1" fmla="*/ 245692 w 245691"/>
                <a:gd name="connsiteY1" fmla="*/ 329152 h 342818"/>
                <a:gd name="connsiteX2" fmla="*/ 245692 w 245691"/>
                <a:gd name="connsiteY2" fmla="*/ 329152 h 342818"/>
                <a:gd name="connsiteX3" fmla="*/ 211211 w 245691"/>
                <a:gd name="connsiteY3" fmla="*/ 335565 h 342818"/>
                <a:gd name="connsiteX4" fmla="*/ 141742 w 245691"/>
                <a:gd name="connsiteY4" fmla="*/ 302672 h 342818"/>
                <a:gd name="connsiteX5" fmla="*/ 78941 w 245691"/>
                <a:gd name="connsiteY5" fmla="*/ 204247 h 342818"/>
                <a:gd name="connsiteX6" fmla="*/ 11567 w 245691"/>
                <a:gd name="connsiteY6" fmla="*/ 68927 h 342818"/>
                <a:gd name="connsiteX7" fmla="*/ 9535 w 245691"/>
                <a:gd name="connsiteY7" fmla="*/ 1871 h 342818"/>
                <a:gd name="connsiteX8" fmla="*/ 74813 w 245691"/>
                <a:gd name="connsiteY8" fmla="*/ 49877 h 342818"/>
                <a:gd name="connsiteX9" fmla="*/ 108468 w 245691"/>
                <a:gd name="connsiteY9" fmla="*/ 91851 h 342818"/>
                <a:gd name="connsiteX10" fmla="*/ 192415 w 245691"/>
                <a:gd name="connsiteY10" fmla="*/ 222789 h 342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5691" h="342818">
                  <a:moveTo>
                    <a:pt x="192352" y="222789"/>
                  </a:moveTo>
                  <a:cubicBezTo>
                    <a:pt x="210132" y="258285"/>
                    <a:pt x="227912" y="293719"/>
                    <a:pt x="245692" y="329152"/>
                  </a:cubicBezTo>
                  <a:cubicBezTo>
                    <a:pt x="245692" y="329152"/>
                    <a:pt x="245692" y="329152"/>
                    <a:pt x="245692" y="329152"/>
                  </a:cubicBezTo>
                  <a:cubicBezTo>
                    <a:pt x="236421" y="345471"/>
                    <a:pt x="222006" y="346615"/>
                    <a:pt x="211211" y="335565"/>
                  </a:cubicBezTo>
                  <a:cubicBezTo>
                    <a:pt x="191145" y="315055"/>
                    <a:pt x="166317" y="309721"/>
                    <a:pt x="141742" y="302672"/>
                  </a:cubicBezTo>
                  <a:cubicBezTo>
                    <a:pt x="113294" y="275431"/>
                    <a:pt x="92212" y="243871"/>
                    <a:pt x="78941" y="204247"/>
                  </a:cubicBezTo>
                  <a:cubicBezTo>
                    <a:pt x="62812" y="156114"/>
                    <a:pt x="30871" y="115981"/>
                    <a:pt x="11567" y="68927"/>
                  </a:cubicBezTo>
                  <a:cubicBezTo>
                    <a:pt x="2169" y="46131"/>
                    <a:pt x="-7927" y="24858"/>
                    <a:pt x="9535" y="1871"/>
                  </a:cubicBezTo>
                  <a:cubicBezTo>
                    <a:pt x="48016" y="-8670"/>
                    <a:pt x="57795" y="27779"/>
                    <a:pt x="74813" y="49877"/>
                  </a:cubicBezTo>
                  <a:cubicBezTo>
                    <a:pt x="85799" y="64101"/>
                    <a:pt x="90307" y="84104"/>
                    <a:pt x="108468" y="91851"/>
                  </a:cubicBezTo>
                  <a:cubicBezTo>
                    <a:pt x="136472" y="135476"/>
                    <a:pt x="164412" y="179164"/>
                    <a:pt x="192415" y="222789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8" name="Полилиния: фигура 587">
              <a:extLst>
                <a:ext uri="{FF2B5EF4-FFF2-40B4-BE49-F238E27FC236}">
                  <a16:creationId xmlns="" xmlns:a16="http://schemas.microsoft.com/office/drawing/2014/main" id="{253874E7-6232-4567-AB82-BD2DB9362963}"/>
                </a:ext>
              </a:extLst>
            </p:cNvPr>
            <p:cNvSpPr/>
            <p:nvPr/>
          </p:nvSpPr>
          <p:spPr>
            <a:xfrm>
              <a:off x="3262627" y="5156957"/>
              <a:ext cx="224250" cy="110271"/>
            </a:xfrm>
            <a:custGeom>
              <a:avLst/>
              <a:gdLst>
                <a:gd name="connsiteX0" fmla="*/ 171135 w 224250"/>
                <a:gd name="connsiteY0" fmla="*/ 110202 h 110271"/>
                <a:gd name="connsiteX1" fmla="*/ 14735 w 224250"/>
                <a:gd name="connsiteY1" fmla="*/ 103408 h 110271"/>
                <a:gd name="connsiteX2" fmla="*/ 2860 w 224250"/>
                <a:gd name="connsiteY2" fmla="*/ 82897 h 110271"/>
                <a:gd name="connsiteX3" fmla="*/ 188470 w 224250"/>
                <a:gd name="connsiteY3" fmla="*/ 18571 h 110271"/>
                <a:gd name="connsiteX4" fmla="*/ 223840 w 224250"/>
                <a:gd name="connsiteY4" fmla="*/ 90961 h 110271"/>
                <a:gd name="connsiteX5" fmla="*/ 171135 w 224250"/>
                <a:gd name="connsiteY5" fmla="*/ 110139 h 11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50" h="110271">
                  <a:moveTo>
                    <a:pt x="171135" y="110202"/>
                  </a:moveTo>
                  <a:cubicBezTo>
                    <a:pt x="123701" y="100359"/>
                    <a:pt x="68900" y="113059"/>
                    <a:pt x="14735" y="103408"/>
                  </a:cubicBezTo>
                  <a:cubicBezTo>
                    <a:pt x="1145" y="100995"/>
                    <a:pt x="-3617" y="97439"/>
                    <a:pt x="2860" y="82897"/>
                  </a:cubicBezTo>
                  <a:cubicBezTo>
                    <a:pt x="26926" y="28287"/>
                    <a:pt x="117922" y="-30959"/>
                    <a:pt x="188470" y="18571"/>
                  </a:cubicBezTo>
                  <a:cubicBezTo>
                    <a:pt x="213426" y="36097"/>
                    <a:pt x="218125" y="67022"/>
                    <a:pt x="223840" y="90961"/>
                  </a:cubicBezTo>
                  <a:cubicBezTo>
                    <a:pt x="228221" y="109377"/>
                    <a:pt x="196662" y="110837"/>
                    <a:pt x="171135" y="110139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89" name="Полилиния: фигура 588">
              <a:extLst>
                <a:ext uri="{FF2B5EF4-FFF2-40B4-BE49-F238E27FC236}">
                  <a16:creationId xmlns="" xmlns:a16="http://schemas.microsoft.com/office/drawing/2014/main" id="{FA882070-A5A1-4170-B8F8-AF9135A1029D}"/>
                </a:ext>
              </a:extLst>
            </p:cNvPr>
            <p:cNvSpPr/>
            <p:nvPr/>
          </p:nvSpPr>
          <p:spPr>
            <a:xfrm>
              <a:off x="3320090" y="5287639"/>
              <a:ext cx="186061" cy="158323"/>
            </a:xfrm>
            <a:custGeom>
              <a:avLst/>
              <a:gdLst>
                <a:gd name="connsiteX0" fmla="*/ 186062 w 186061"/>
                <a:gd name="connsiteY0" fmla="*/ 147161 h 158323"/>
                <a:gd name="connsiteX1" fmla="*/ 155645 w 186061"/>
                <a:gd name="connsiteY1" fmla="*/ 155289 h 158323"/>
                <a:gd name="connsiteX2" fmla="*/ 114116 w 186061"/>
                <a:gd name="connsiteY2" fmla="*/ 120999 h 158323"/>
                <a:gd name="connsiteX3" fmla="*/ 15119 w 186061"/>
                <a:gd name="connsiteY3" fmla="*/ 40671 h 158323"/>
                <a:gd name="connsiteX4" fmla="*/ 2737 w 186061"/>
                <a:gd name="connsiteY4" fmla="*/ 5428 h 158323"/>
                <a:gd name="connsiteX5" fmla="*/ 28772 w 186061"/>
                <a:gd name="connsiteY5" fmla="*/ 10635 h 158323"/>
                <a:gd name="connsiteX6" fmla="*/ 69984 w 186061"/>
                <a:gd name="connsiteY6" fmla="*/ 9492 h 158323"/>
                <a:gd name="connsiteX7" fmla="*/ 170631 w 186061"/>
                <a:gd name="connsiteY7" fmla="*/ 98710 h 158323"/>
                <a:gd name="connsiteX8" fmla="*/ 186062 w 186061"/>
                <a:gd name="connsiteY8" fmla="*/ 147098 h 15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61" h="158323">
                  <a:moveTo>
                    <a:pt x="186062" y="147161"/>
                  </a:moveTo>
                  <a:cubicBezTo>
                    <a:pt x="177299" y="155607"/>
                    <a:pt x="168155" y="162528"/>
                    <a:pt x="155645" y="155289"/>
                  </a:cubicBezTo>
                  <a:cubicBezTo>
                    <a:pt x="145993" y="138017"/>
                    <a:pt x="130690" y="127857"/>
                    <a:pt x="114116" y="120999"/>
                  </a:cubicBezTo>
                  <a:cubicBezTo>
                    <a:pt x="73921" y="104362"/>
                    <a:pt x="51061" y="63468"/>
                    <a:pt x="15119" y="40671"/>
                  </a:cubicBezTo>
                  <a:cubicBezTo>
                    <a:pt x="5531" y="34575"/>
                    <a:pt x="-5137" y="18764"/>
                    <a:pt x="2737" y="5428"/>
                  </a:cubicBezTo>
                  <a:cubicBezTo>
                    <a:pt x="10548" y="-7907"/>
                    <a:pt x="20390" y="7079"/>
                    <a:pt x="28772" y="10635"/>
                  </a:cubicBezTo>
                  <a:cubicBezTo>
                    <a:pt x="42932" y="16668"/>
                    <a:pt x="56268" y="11080"/>
                    <a:pt x="69984" y="9492"/>
                  </a:cubicBezTo>
                  <a:cubicBezTo>
                    <a:pt x="126689" y="2825"/>
                    <a:pt x="166186" y="37623"/>
                    <a:pt x="170631" y="98710"/>
                  </a:cubicBezTo>
                  <a:cubicBezTo>
                    <a:pt x="171901" y="116490"/>
                    <a:pt x="171266" y="134525"/>
                    <a:pt x="186062" y="147098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0" name="Полилиния: фигура 589">
              <a:extLst>
                <a:ext uri="{FF2B5EF4-FFF2-40B4-BE49-F238E27FC236}">
                  <a16:creationId xmlns="" xmlns:a16="http://schemas.microsoft.com/office/drawing/2014/main" id="{3CAC667D-F08B-47FD-97F1-4964C5381D57}"/>
                </a:ext>
              </a:extLst>
            </p:cNvPr>
            <p:cNvSpPr/>
            <p:nvPr/>
          </p:nvSpPr>
          <p:spPr>
            <a:xfrm>
              <a:off x="2898588" y="5035759"/>
              <a:ext cx="203303" cy="202571"/>
            </a:xfrm>
            <a:custGeom>
              <a:avLst/>
              <a:gdLst>
                <a:gd name="connsiteX0" fmla="*/ 196211 w 203303"/>
                <a:gd name="connsiteY0" fmla="*/ 177996 h 202571"/>
                <a:gd name="connsiteX1" fmla="*/ 180971 w 203303"/>
                <a:gd name="connsiteY1" fmla="*/ 202571 h 202571"/>
                <a:gd name="connsiteX2" fmla="*/ 9203 w 203303"/>
                <a:gd name="connsiteY2" fmla="*/ 24770 h 202571"/>
                <a:gd name="connsiteX3" fmla="*/ 631 w 203303"/>
                <a:gd name="connsiteY3" fmla="*/ 8514 h 202571"/>
                <a:gd name="connsiteX4" fmla="*/ 20062 w 203303"/>
                <a:gd name="connsiteY4" fmla="*/ 767 h 202571"/>
                <a:gd name="connsiteX5" fmla="*/ 74481 w 203303"/>
                <a:gd name="connsiteY5" fmla="*/ 34676 h 202571"/>
                <a:gd name="connsiteX6" fmla="*/ 161413 w 203303"/>
                <a:gd name="connsiteY6" fmla="*/ 147516 h 202571"/>
                <a:gd name="connsiteX7" fmla="*/ 196211 w 203303"/>
                <a:gd name="connsiteY7" fmla="*/ 178060 h 202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303" h="202571">
                  <a:moveTo>
                    <a:pt x="196211" y="177996"/>
                  </a:moveTo>
                  <a:cubicBezTo>
                    <a:pt x="213673" y="202317"/>
                    <a:pt x="195131" y="200856"/>
                    <a:pt x="180971" y="202571"/>
                  </a:cubicBezTo>
                  <a:cubicBezTo>
                    <a:pt x="122043" y="145167"/>
                    <a:pt x="76450" y="72967"/>
                    <a:pt x="9203" y="24770"/>
                  </a:cubicBezTo>
                  <a:cubicBezTo>
                    <a:pt x="3996" y="21024"/>
                    <a:pt x="-1973" y="16198"/>
                    <a:pt x="631" y="8514"/>
                  </a:cubicBezTo>
                  <a:cubicBezTo>
                    <a:pt x="3869" y="-1138"/>
                    <a:pt x="12569" y="-630"/>
                    <a:pt x="20062" y="767"/>
                  </a:cubicBezTo>
                  <a:cubicBezTo>
                    <a:pt x="42033" y="4831"/>
                    <a:pt x="62353" y="14039"/>
                    <a:pt x="74481" y="34676"/>
                  </a:cubicBezTo>
                  <a:cubicBezTo>
                    <a:pt x="98865" y="76396"/>
                    <a:pt x="137791" y="104844"/>
                    <a:pt x="161413" y="147516"/>
                  </a:cubicBezTo>
                  <a:cubicBezTo>
                    <a:pt x="168588" y="160534"/>
                    <a:pt x="184400" y="168027"/>
                    <a:pt x="196211" y="178060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1" name="Полилиния: фигура 590">
              <a:extLst>
                <a:ext uri="{FF2B5EF4-FFF2-40B4-BE49-F238E27FC236}">
                  <a16:creationId xmlns="" xmlns:a16="http://schemas.microsoft.com/office/drawing/2014/main" id="{89560468-CC97-4583-A449-9FDA7B6CD2AF}"/>
                </a:ext>
              </a:extLst>
            </p:cNvPr>
            <p:cNvSpPr/>
            <p:nvPr/>
          </p:nvSpPr>
          <p:spPr>
            <a:xfrm>
              <a:off x="1762164" y="5148096"/>
              <a:ext cx="732182" cy="835891"/>
            </a:xfrm>
            <a:custGeom>
              <a:avLst/>
              <a:gdLst>
                <a:gd name="connsiteX0" fmla="*/ 570762 w 732182"/>
                <a:gd name="connsiteY0" fmla="*/ 127 h 835891"/>
                <a:gd name="connsiteX1" fmla="*/ 648041 w 732182"/>
                <a:gd name="connsiteY1" fmla="*/ 167133 h 835891"/>
                <a:gd name="connsiteX2" fmla="*/ 707922 w 732182"/>
                <a:gd name="connsiteY2" fmla="*/ 286514 h 835891"/>
                <a:gd name="connsiteX3" fmla="*/ 730845 w 732182"/>
                <a:gd name="connsiteY3" fmla="*/ 319216 h 835891"/>
                <a:gd name="connsiteX4" fmla="*/ 715605 w 732182"/>
                <a:gd name="connsiteY4" fmla="*/ 376494 h 835891"/>
                <a:gd name="connsiteX5" fmla="*/ 686776 w 732182"/>
                <a:gd name="connsiteY5" fmla="*/ 356554 h 835891"/>
                <a:gd name="connsiteX6" fmla="*/ 586065 w 732182"/>
                <a:gd name="connsiteY6" fmla="*/ 253874 h 835891"/>
                <a:gd name="connsiteX7" fmla="*/ 553363 w 732182"/>
                <a:gd name="connsiteY7" fmla="*/ 281307 h 835891"/>
                <a:gd name="connsiteX8" fmla="*/ 529360 w 732182"/>
                <a:gd name="connsiteY8" fmla="*/ 308485 h 835891"/>
                <a:gd name="connsiteX9" fmla="*/ 524216 w 732182"/>
                <a:gd name="connsiteY9" fmla="*/ 421833 h 835891"/>
                <a:gd name="connsiteX10" fmla="*/ 612164 w 732182"/>
                <a:gd name="connsiteY10" fmla="*/ 460187 h 835891"/>
                <a:gd name="connsiteX11" fmla="*/ 649248 w 732182"/>
                <a:gd name="connsiteY11" fmla="*/ 504129 h 835891"/>
                <a:gd name="connsiteX12" fmla="*/ 670012 w 732182"/>
                <a:gd name="connsiteY12" fmla="*/ 650561 h 835891"/>
                <a:gd name="connsiteX13" fmla="*/ 697698 w 732182"/>
                <a:gd name="connsiteY13" fmla="*/ 701107 h 835891"/>
                <a:gd name="connsiteX14" fmla="*/ 696873 w 732182"/>
                <a:gd name="connsiteY14" fmla="*/ 762956 h 835891"/>
                <a:gd name="connsiteX15" fmla="*/ 684490 w 732182"/>
                <a:gd name="connsiteY15" fmla="*/ 787785 h 835891"/>
                <a:gd name="connsiteX16" fmla="*/ 592415 w 732182"/>
                <a:gd name="connsiteY16" fmla="*/ 781372 h 835891"/>
                <a:gd name="connsiteX17" fmla="*/ 536345 w 732182"/>
                <a:gd name="connsiteY17" fmla="*/ 764861 h 835891"/>
                <a:gd name="connsiteX18" fmla="*/ 436015 w 732182"/>
                <a:gd name="connsiteY18" fmla="*/ 740223 h 835891"/>
                <a:gd name="connsiteX19" fmla="*/ 416774 w 732182"/>
                <a:gd name="connsiteY19" fmla="*/ 754320 h 835891"/>
                <a:gd name="connsiteX20" fmla="*/ 401915 w 732182"/>
                <a:gd name="connsiteY20" fmla="*/ 786007 h 835891"/>
                <a:gd name="connsiteX21" fmla="*/ 301839 w 732182"/>
                <a:gd name="connsiteY21" fmla="*/ 827790 h 835891"/>
                <a:gd name="connsiteX22" fmla="*/ 253897 w 732182"/>
                <a:gd name="connsiteY22" fmla="*/ 813693 h 835891"/>
                <a:gd name="connsiteX23" fmla="*/ 151154 w 732182"/>
                <a:gd name="connsiteY23" fmla="*/ 703139 h 835891"/>
                <a:gd name="connsiteX24" fmla="*/ 113244 w 732182"/>
                <a:gd name="connsiteY24" fmla="*/ 607508 h 835891"/>
                <a:gd name="connsiteX25" fmla="*/ 66699 w 732182"/>
                <a:gd name="connsiteY25" fmla="*/ 477903 h 835891"/>
                <a:gd name="connsiteX26" fmla="*/ 4151 w 732182"/>
                <a:gd name="connsiteY26" fmla="*/ 387479 h 835891"/>
                <a:gd name="connsiteX27" fmla="*/ 3326 w 732182"/>
                <a:gd name="connsiteY27" fmla="*/ 364683 h 835891"/>
                <a:gd name="connsiteX28" fmla="*/ 119277 w 732182"/>
                <a:gd name="connsiteY28" fmla="*/ 404561 h 835891"/>
                <a:gd name="connsiteX29" fmla="*/ 154265 w 732182"/>
                <a:gd name="connsiteY29" fmla="*/ 456631 h 835891"/>
                <a:gd name="connsiteX30" fmla="*/ 209320 w 732182"/>
                <a:gd name="connsiteY30" fmla="*/ 558168 h 835891"/>
                <a:gd name="connsiteX31" fmla="*/ 210336 w 732182"/>
                <a:gd name="connsiteY31" fmla="*/ 596268 h 835891"/>
                <a:gd name="connsiteX32" fmla="*/ 216749 w 732182"/>
                <a:gd name="connsiteY32" fmla="*/ 637289 h 835891"/>
                <a:gd name="connsiteX33" fmla="*/ 257643 w 732182"/>
                <a:gd name="connsiteY33" fmla="*/ 679517 h 835891"/>
                <a:gd name="connsiteX34" fmla="*/ 290727 w 732182"/>
                <a:gd name="connsiteY34" fmla="*/ 674373 h 835891"/>
                <a:gd name="connsiteX35" fmla="*/ 308443 w 732182"/>
                <a:gd name="connsiteY35" fmla="*/ 634432 h 835891"/>
                <a:gd name="connsiteX36" fmla="*/ 314984 w 732182"/>
                <a:gd name="connsiteY36" fmla="*/ 625351 h 835891"/>
                <a:gd name="connsiteX37" fmla="*/ 396708 w 732182"/>
                <a:gd name="connsiteY37" fmla="*/ 558612 h 835891"/>
                <a:gd name="connsiteX38" fmla="*/ 410615 w 732182"/>
                <a:gd name="connsiteY38" fmla="*/ 552262 h 835891"/>
                <a:gd name="connsiteX39" fmla="*/ 510119 w 732182"/>
                <a:gd name="connsiteY39" fmla="*/ 612143 h 835891"/>
                <a:gd name="connsiteX40" fmla="*/ 539964 w 732182"/>
                <a:gd name="connsiteY40" fmla="*/ 652148 h 835891"/>
                <a:gd name="connsiteX41" fmla="*/ 489799 w 732182"/>
                <a:gd name="connsiteY41" fmla="*/ 561406 h 835891"/>
                <a:gd name="connsiteX42" fmla="*/ 484275 w 732182"/>
                <a:gd name="connsiteY42" fmla="*/ 550992 h 835891"/>
                <a:gd name="connsiteX43" fmla="*/ 399883 w 732182"/>
                <a:gd name="connsiteY43" fmla="*/ 402275 h 835891"/>
                <a:gd name="connsiteX44" fmla="*/ 401344 w 732182"/>
                <a:gd name="connsiteY44" fmla="*/ 344489 h 835891"/>
                <a:gd name="connsiteX45" fmla="*/ 407757 w 732182"/>
                <a:gd name="connsiteY45" fmla="*/ 334647 h 835891"/>
                <a:gd name="connsiteX46" fmla="*/ 383437 w 732182"/>
                <a:gd name="connsiteY46" fmla="*/ 257939 h 835891"/>
                <a:gd name="connsiteX47" fmla="*/ 380389 w 732182"/>
                <a:gd name="connsiteY47" fmla="*/ 212790 h 835891"/>
                <a:gd name="connsiteX48" fmla="*/ 440650 w 732182"/>
                <a:gd name="connsiteY48" fmla="*/ 176340 h 835891"/>
                <a:gd name="connsiteX49" fmla="*/ 488402 w 732182"/>
                <a:gd name="connsiteY49" fmla="*/ 132652 h 835891"/>
                <a:gd name="connsiteX50" fmla="*/ 511453 w 732182"/>
                <a:gd name="connsiteY50" fmla="*/ 105538 h 835891"/>
                <a:gd name="connsiteX51" fmla="*/ 479449 w 732182"/>
                <a:gd name="connsiteY51" fmla="*/ 90044 h 835891"/>
                <a:gd name="connsiteX52" fmla="*/ 480147 w 732182"/>
                <a:gd name="connsiteY52" fmla="*/ 64834 h 835891"/>
                <a:gd name="connsiteX53" fmla="*/ 563269 w 732182"/>
                <a:gd name="connsiteY53" fmla="*/ 0 h 835891"/>
                <a:gd name="connsiteX54" fmla="*/ 570889 w 732182"/>
                <a:gd name="connsiteY54" fmla="*/ 0 h 83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32182" h="835891">
                  <a:moveTo>
                    <a:pt x="570762" y="127"/>
                  </a:moveTo>
                  <a:cubicBezTo>
                    <a:pt x="583652" y="62675"/>
                    <a:pt x="621816" y="111761"/>
                    <a:pt x="648041" y="167133"/>
                  </a:cubicBezTo>
                  <a:cubicBezTo>
                    <a:pt x="667091" y="207456"/>
                    <a:pt x="673441" y="255145"/>
                    <a:pt x="707922" y="286514"/>
                  </a:cubicBezTo>
                  <a:cubicBezTo>
                    <a:pt x="717574" y="295785"/>
                    <a:pt x="737513" y="296737"/>
                    <a:pt x="730845" y="319216"/>
                  </a:cubicBezTo>
                  <a:cubicBezTo>
                    <a:pt x="709636" y="333377"/>
                    <a:pt x="717383" y="356427"/>
                    <a:pt x="715605" y="376494"/>
                  </a:cubicBezTo>
                  <a:cubicBezTo>
                    <a:pt x="697000" y="384939"/>
                    <a:pt x="689507" y="372810"/>
                    <a:pt x="686776" y="356554"/>
                  </a:cubicBezTo>
                  <a:cubicBezTo>
                    <a:pt x="676616" y="295975"/>
                    <a:pt x="623149" y="283402"/>
                    <a:pt x="586065" y="253874"/>
                  </a:cubicBezTo>
                  <a:cubicBezTo>
                    <a:pt x="578318" y="247715"/>
                    <a:pt x="547457" y="246445"/>
                    <a:pt x="553363" y="281307"/>
                  </a:cubicBezTo>
                  <a:cubicBezTo>
                    <a:pt x="556157" y="298007"/>
                    <a:pt x="540599" y="302198"/>
                    <a:pt x="529360" y="308485"/>
                  </a:cubicBezTo>
                  <a:cubicBezTo>
                    <a:pt x="474686" y="339092"/>
                    <a:pt x="471829" y="385447"/>
                    <a:pt x="524216" y="421833"/>
                  </a:cubicBezTo>
                  <a:cubicBezTo>
                    <a:pt x="550505" y="440057"/>
                    <a:pt x="572921" y="467490"/>
                    <a:pt x="612164" y="460187"/>
                  </a:cubicBezTo>
                  <a:cubicBezTo>
                    <a:pt x="632992" y="456314"/>
                    <a:pt x="646708" y="480253"/>
                    <a:pt x="649248" y="504129"/>
                  </a:cubicBezTo>
                  <a:cubicBezTo>
                    <a:pt x="654455" y="553088"/>
                    <a:pt x="682649" y="597538"/>
                    <a:pt x="670012" y="650561"/>
                  </a:cubicBezTo>
                  <a:cubicBezTo>
                    <a:pt x="665313" y="670310"/>
                    <a:pt x="682522" y="687391"/>
                    <a:pt x="697698" y="701107"/>
                  </a:cubicBezTo>
                  <a:cubicBezTo>
                    <a:pt x="726273" y="727079"/>
                    <a:pt x="726083" y="734318"/>
                    <a:pt x="696873" y="762956"/>
                  </a:cubicBezTo>
                  <a:cubicBezTo>
                    <a:pt x="689697" y="770005"/>
                    <a:pt x="690015" y="780355"/>
                    <a:pt x="684490" y="787785"/>
                  </a:cubicBezTo>
                  <a:cubicBezTo>
                    <a:pt x="652296" y="810201"/>
                    <a:pt x="621244" y="810073"/>
                    <a:pt x="592415" y="781372"/>
                  </a:cubicBezTo>
                  <a:cubicBezTo>
                    <a:pt x="576159" y="765179"/>
                    <a:pt x="556347" y="765116"/>
                    <a:pt x="536345" y="764861"/>
                  </a:cubicBezTo>
                  <a:cubicBezTo>
                    <a:pt x="505738" y="743652"/>
                    <a:pt x="469606" y="747907"/>
                    <a:pt x="436015" y="740223"/>
                  </a:cubicBezTo>
                  <a:cubicBezTo>
                    <a:pt x="424712" y="737620"/>
                    <a:pt x="420394" y="744922"/>
                    <a:pt x="416774" y="754320"/>
                  </a:cubicBezTo>
                  <a:cubicBezTo>
                    <a:pt x="412583" y="765242"/>
                    <a:pt x="412393" y="778450"/>
                    <a:pt x="401915" y="786007"/>
                  </a:cubicBezTo>
                  <a:cubicBezTo>
                    <a:pt x="368641" y="799533"/>
                    <a:pt x="330160" y="794770"/>
                    <a:pt x="301839" y="827790"/>
                  </a:cubicBezTo>
                  <a:cubicBezTo>
                    <a:pt x="287488" y="844554"/>
                    <a:pt x="260628" y="833061"/>
                    <a:pt x="253897" y="813693"/>
                  </a:cubicBezTo>
                  <a:cubicBezTo>
                    <a:pt x="234720" y="758829"/>
                    <a:pt x="200049" y="727968"/>
                    <a:pt x="151154" y="703139"/>
                  </a:cubicBezTo>
                  <a:cubicBezTo>
                    <a:pt x="121944" y="688280"/>
                    <a:pt x="106323" y="641671"/>
                    <a:pt x="113244" y="607508"/>
                  </a:cubicBezTo>
                  <a:cubicBezTo>
                    <a:pt x="125055" y="549278"/>
                    <a:pt x="89368" y="517528"/>
                    <a:pt x="66699" y="477903"/>
                  </a:cubicBezTo>
                  <a:cubicBezTo>
                    <a:pt x="48411" y="445963"/>
                    <a:pt x="32091" y="412181"/>
                    <a:pt x="4151" y="387479"/>
                  </a:cubicBezTo>
                  <a:cubicBezTo>
                    <a:pt x="-1691" y="382335"/>
                    <a:pt x="-802" y="372557"/>
                    <a:pt x="3326" y="364683"/>
                  </a:cubicBezTo>
                  <a:cubicBezTo>
                    <a:pt x="50570" y="337568"/>
                    <a:pt x="83590" y="347982"/>
                    <a:pt x="119277" y="404561"/>
                  </a:cubicBezTo>
                  <a:cubicBezTo>
                    <a:pt x="130516" y="422341"/>
                    <a:pt x="142264" y="439613"/>
                    <a:pt x="154265" y="456631"/>
                  </a:cubicBezTo>
                  <a:cubicBezTo>
                    <a:pt x="156742" y="500319"/>
                    <a:pt x="172236" y="535181"/>
                    <a:pt x="209320" y="558168"/>
                  </a:cubicBezTo>
                  <a:cubicBezTo>
                    <a:pt x="224687" y="567693"/>
                    <a:pt x="221321" y="583504"/>
                    <a:pt x="210336" y="596268"/>
                  </a:cubicBezTo>
                  <a:cubicBezTo>
                    <a:pt x="195731" y="613223"/>
                    <a:pt x="203922" y="625859"/>
                    <a:pt x="216749" y="637289"/>
                  </a:cubicBezTo>
                  <a:cubicBezTo>
                    <a:pt x="231354" y="650307"/>
                    <a:pt x="245134" y="664277"/>
                    <a:pt x="257643" y="679517"/>
                  </a:cubicBezTo>
                  <a:cubicBezTo>
                    <a:pt x="271740" y="696535"/>
                    <a:pt x="281519" y="695964"/>
                    <a:pt x="290727" y="674373"/>
                  </a:cubicBezTo>
                  <a:cubicBezTo>
                    <a:pt x="296442" y="660975"/>
                    <a:pt x="306411" y="649799"/>
                    <a:pt x="308443" y="634432"/>
                  </a:cubicBezTo>
                  <a:cubicBezTo>
                    <a:pt x="310158" y="631066"/>
                    <a:pt x="312380" y="628082"/>
                    <a:pt x="314984" y="625351"/>
                  </a:cubicBezTo>
                  <a:cubicBezTo>
                    <a:pt x="330605" y="586743"/>
                    <a:pt x="354544" y="559946"/>
                    <a:pt x="396708" y="558612"/>
                  </a:cubicBezTo>
                  <a:cubicBezTo>
                    <a:pt x="401598" y="558485"/>
                    <a:pt x="406170" y="555056"/>
                    <a:pt x="410615" y="552262"/>
                  </a:cubicBezTo>
                  <a:cubicBezTo>
                    <a:pt x="457732" y="522544"/>
                    <a:pt x="507897" y="551881"/>
                    <a:pt x="510119" y="612143"/>
                  </a:cubicBezTo>
                  <a:cubicBezTo>
                    <a:pt x="511008" y="634432"/>
                    <a:pt x="511834" y="652402"/>
                    <a:pt x="539964" y="652148"/>
                  </a:cubicBezTo>
                  <a:cubicBezTo>
                    <a:pt x="513548" y="627637"/>
                    <a:pt x="514437" y="586870"/>
                    <a:pt x="489799" y="561406"/>
                  </a:cubicBezTo>
                  <a:cubicBezTo>
                    <a:pt x="487069" y="558549"/>
                    <a:pt x="483957" y="554993"/>
                    <a:pt x="484275" y="550992"/>
                  </a:cubicBezTo>
                  <a:cubicBezTo>
                    <a:pt x="489291" y="479935"/>
                    <a:pt x="439952" y="441962"/>
                    <a:pt x="399883" y="402275"/>
                  </a:cubicBezTo>
                  <a:cubicBezTo>
                    <a:pt x="373150" y="375858"/>
                    <a:pt x="375499" y="363222"/>
                    <a:pt x="401344" y="344489"/>
                  </a:cubicBezTo>
                  <a:cubicBezTo>
                    <a:pt x="404519" y="342203"/>
                    <a:pt x="406424" y="338521"/>
                    <a:pt x="407757" y="334647"/>
                  </a:cubicBezTo>
                  <a:cubicBezTo>
                    <a:pt x="416457" y="303024"/>
                    <a:pt x="388644" y="284672"/>
                    <a:pt x="383437" y="257939"/>
                  </a:cubicBezTo>
                  <a:cubicBezTo>
                    <a:pt x="380452" y="242762"/>
                    <a:pt x="367054" y="229046"/>
                    <a:pt x="380389" y="212790"/>
                  </a:cubicBezTo>
                  <a:cubicBezTo>
                    <a:pt x="410107" y="219140"/>
                    <a:pt x="434110" y="219711"/>
                    <a:pt x="440650" y="176340"/>
                  </a:cubicBezTo>
                  <a:cubicBezTo>
                    <a:pt x="444270" y="152338"/>
                    <a:pt x="470559" y="145098"/>
                    <a:pt x="488402" y="132652"/>
                  </a:cubicBezTo>
                  <a:cubicBezTo>
                    <a:pt x="498499" y="125604"/>
                    <a:pt x="515707" y="123699"/>
                    <a:pt x="511453" y="105538"/>
                  </a:cubicBezTo>
                  <a:cubicBezTo>
                    <a:pt x="507579" y="89028"/>
                    <a:pt x="491831" y="91377"/>
                    <a:pt x="479449" y="90044"/>
                  </a:cubicBezTo>
                  <a:cubicBezTo>
                    <a:pt x="473416" y="81344"/>
                    <a:pt x="472464" y="69406"/>
                    <a:pt x="480147" y="64834"/>
                  </a:cubicBezTo>
                  <a:cubicBezTo>
                    <a:pt x="510373" y="46737"/>
                    <a:pt x="529233" y="12129"/>
                    <a:pt x="563269" y="0"/>
                  </a:cubicBezTo>
                  <a:cubicBezTo>
                    <a:pt x="565809" y="0"/>
                    <a:pt x="568349" y="0"/>
                    <a:pt x="570889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2" name="Полилиния: фигура 591">
              <a:extLst>
                <a:ext uri="{FF2B5EF4-FFF2-40B4-BE49-F238E27FC236}">
                  <a16:creationId xmlns="" xmlns:a16="http://schemas.microsoft.com/office/drawing/2014/main" id="{38A835FA-CF2C-495E-A4C0-B9F40AC801CE}"/>
                </a:ext>
              </a:extLst>
            </p:cNvPr>
            <p:cNvSpPr/>
            <p:nvPr/>
          </p:nvSpPr>
          <p:spPr>
            <a:xfrm>
              <a:off x="2483811" y="5590249"/>
              <a:ext cx="550125" cy="771026"/>
            </a:xfrm>
            <a:custGeom>
              <a:avLst/>
              <a:gdLst>
                <a:gd name="connsiteX0" fmla="*/ 329238 w 550125"/>
                <a:gd name="connsiteY0" fmla="*/ 744605 h 771026"/>
                <a:gd name="connsiteX1" fmla="*/ 253102 w 550125"/>
                <a:gd name="connsiteY1" fmla="*/ 654561 h 771026"/>
                <a:gd name="connsiteX2" fmla="*/ 249419 w 550125"/>
                <a:gd name="connsiteY2" fmla="*/ 653863 h 771026"/>
                <a:gd name="connsiteX3" fmla="*/ 134357 w 550125"/>
                <a:gd name="connsiteY3" fmla="*/ 487683 h 771026"/>
                <a:gd name="connsiteX4" fmla="*/ 58601 w 550125"/>
                <a:gd name="connsiteY4" fmla="*/ 315597 h 771026"/>
                <a:gd name="connsiteX5" fmla="*/ 33201 w 550125"/>
                <a:gd name="connsiteY5" fmla="*/ 243841 h 771026"/>
                <a:gd name="connsiteX6" fmla="*/ 7357 w 550125"/>
                <a:gd name="connsiteY6" fmla="*/ 152528 h 771026"/>
                <a:gd name="connsiteX7" fmla="*/ 18025 w 550125"/>
                <a:gd name="connsiteY7" fmla="*/ 47308 h 771026"/>
                <a:gd name="connsiteX8" fmla="*/ 58411 w 550125"/>
                <a:gd name="connsiteY8" fmla="*/ 34227 h 771026"/>
                <a:gd name="connsiteX9" fmla="*/ 108195 w 550125"/>
                <a:gd name="connsiteY9" fmla="*/ 0 h 771026"/>
                <a:gd name="connsiteX10" fmla="*/ 276533 w 550125"/>
                <a:gd name="connsiteY10" fmla="*/ 70231 h 771026"/>
                <a:gd name="connsiteX11" fmla="*/ 286757 w 550125"/>
                <a:gd name="connsiteY11" fmla="*/ 89472 h 771026"/>
                <a:gd name="connsiteX12" fmla="*/ 269167 w 550125"/>
                <a:gd name="connsiteY12" fmla="*/ 101474 h 771026"/>
                <a:gd name="connsiteX13" fmla="*/ 250308 w 550125"/>
                <a:gd name="connsiteY13" fmla="*/ 102807 h 771026"/>
                <a:gd name="connsiteX14" fmla="*/ 234179 w 550125"/>
                <a:gd name="connsiteY14" fmla="*/ 134049 h 771026"/>
                <a:gd name="connsiteX15" fmla="*/ 260849 w 550125"/>
                <a:gd name="connsiteY15" fmla="*/ 136335 h 771026"/>
                <a:gd name="connsiteX16" fmla="*/ 383150 w 550125"/>
                <a:gd name="connsiteY16" fmla="*/ 91377 h 771026"/>
                <a:gd name="connsiteX17" fmla="*/ 447158 w 550125"/>
                <a:gd name="connsiteY17" fmla="*/ 170499 h 771026"/>
                <a:gd name="connsiteX18" fmla="*/ 446967 w 550125"/>
                <a:gd name="connsiteY18" fmla="*/ 182310 h 771026"/>
                <a:gd name="connsiteX19" fmla="*/ 532756 w 550125"/>
                <a:gd name="connsiteY19" fmla="*/ 338012 h 771026"/>
                <a:gd name="connsiteX20" fmla="*/ 543106 w 550125"/>
                <a:gd name="connsiteY20" fmla="*/ 368620 h 771026"/>
                <a:gd name="connsiteX21" fmla="*/ 500498 w 550125"/>
                <a:gd name="connsiteY21" fmla="*/ 359857 h 771026"/>
                <a:gd name="connsiteX22" fmla="*/ 477765 w 550125"/>
                <a:gd name="connsiteY22" fmla="*/ 317819 h 771026"/>
                <a:gd name="connsiteX23" fmla="*/ 372799 w 550125"/>
                <a:gd name="connsiteY23" fmla="*/ 202630 h 771026"/>
                <a:gd name="connsiteX24" fmla="*/ 302060 w 550125"/>
                <a:gd name="connsiteY24" fmla="*/ 180976 h 771026"/>
                <a:gd name="connsiteX25" fmla="*/ 285423 w 550125"/>
                <a:gd name="connsiteY25" fmla="*/ 250191 h 771026"/>
                <a:gd name="connsiteX26" fmla="*/ 297234 w 550125"/>
                <a:gd name="connsiteY26" fmla="*/ 275591 h 771026"/>
                <a:gd name="connsiteX27" fmla="*/ 286884 w 550125"/>
                <a:gd name="connsiteY27" fmla="*/ 299976 h 771026"/>
                <a:gd name="connsiteX28" fmla="*/ 266881 w 550125"/>
                <a:gd name="connsiteY28" fmla="*/ 332678 h 771026"/>
                <a:gd name="connsiteX29" fmla="*/ 344542 w 550125"/>
                <a:gd name="connsiteY29" fmla="*/ 507368 h 771026"/>
                <a:gd name="connsiteX30" fmla="*/ 300282 w 550125"/>
                <a:gd name="connsiteY30" fmla="*/ 514670 h 771026"/>
                <a:gd name="connsiteX31" fmla="*/ 274692 w 550125"/>
                <a:gd name="connsiteY31" fmla="*/ 490350 h 771026"/>
                <a:gd name="connsiteX32" fmla="*/ 260785 w 550125"/>
                <a:gd name="connsiteY32" fmla="*/ 485968 h 771026"/>
                <a:gd name="connsiteX33" fmla="*/ 257229 w 550125"/>
                <a:gd name="connsiteY33" fmla="*/ 503875 h 771026"/>
                <a:gd name="connsiteX34" fmla="*/ 311204 w 550125"/>
                <a:gd name="connsiteY34" fmla="*/ 585473 h 771026"/>
                <a:gd name="connsiteX35" fmla="*/ 352162 w 550125"/>
                <a:gd name="connsiteY35" fmla="*/ 647957 h 771026"/>
                <a:gd name="connsiteX36" fmla="*/ 393310 w 550125"/>
                <a:gd name="connsiteY36" fmla="*/ 700790 h 771026"/>
                <a:gd name="connsiteX37" fmla="*/ 393754 w 550125"/>
                <a:gd name="connsiteY37" fmla="*/ 724539 h 771026"/>
                <a:gd name="connsiteX38" fmla="*/ 386833 w 550125"/>
                <a:gd name="connsiteY38" fmla="*/ 747208 h 771026"/>
                <a:gd name="connsiteX39" fmla="*/ 348288 w 550125"/>
                <a:gd name="connsiteY39" fmla="*/ 756162 h 771026"/>
                <a:gd name="connsiteX40" fmla="*/ 329238 w 550125"/>
                <a:gd name="connsiteY40" fmla="*/ 744732 h 77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0125" h="771026">
                  <a:moveTo>
                    <a:pt x="329238" y="744605"/>
                  </a:moveTo>
                  <a:cubicBezTo>
                    <a:pt x="297679" y="720665"/>
                    <a:pt x="293424" y="669928"/>
                    <a:pt x="253102" y="654561"/>
                  </a:cubicBezTo>
                  <a:cubicBezTo>
                    <a:pt x="251832" y="654371"/>
                    <a:pt x="249990" y="654561"/>
                    <a:pt x="249419" y="653863"/>
                  </a:cubicBezTo>
                  <a:cubicBezTo>
                    <a:pt x="210303" y="598935"/>
                    <a:pt x="159185" y="552516"/>
                    <a:pt x="134357" y="487683"/>
                  </a:cubicBezTo>
                  <a:cubicBezTo>
                    <a:pt x="111814" y="428754"/>
                    <a:pt x="98543" y="365826"/>
                    <a:pt x="58601" y="315597"/>
                  </a:cubicBezTo>
                  <a:cubicBezTo>
                    <a:pt x="42472" y="295340"/>
                    <a:pt x="37646" y="269241"/>
                    <a:pt x="33201" y="243841"/>
                  </a:cubicBezTo>
                  <a:cubicBezTo>
                    <a:pt x="27740" y="212282"/>
                    <a:pt x="21962" y="182881"/>
                    <a:pt x="7357" y="152528"/>
                  </a:cubicBezTo>
                  <a:cubicBezTo>
                    <a:pt x="-7248" y="122175"/>
                    <a:pt x="1769" y="80709"/>
                    <a:pt x="18025" y="47308"/>
                  </a:cubicBezTo>
                  <a:cubicBezTo>
                    <a:pt x="26343" y="30226"/>
                    <a:pt x="42536" y="30607"/>
                    <a:pt x="58411" y="34227"/>
                  </a:cubicBezTo>
                  <a:cubicBezTo>
                    <a:pt x="86649" y="40621"/>
                    <a:pt x="103242" y="29210"/>
                    <a:pt x="108195" y="0"/>
                  </a:cubicBezTo>
                  <a:cubicBezTo>
                    <a:pt x="171377" y="3874"/>
                    <a:pt x="223447" y="38418"/>
                    <a:pt x="276533" y="70231"/>
                  </a:cubicBezTo>
                  <a:cubicBezTo>
                    <a:pt x="283899" y="74613"/>
                    <a:pt x="289043" y="79947"/>
                    <a:pt x="286757" y="89472"/>
                  </a:cubicBezTo>
                  <a:cubicBezTo>
                    <a:pt x="284471" y="98997"/>
                    <a:pt x="277295" y="101220"/>
                    <a:pt x="269167" y="101474"/>
                  </a:cubicBezTo>
                  <a:cubicBezTo>
                    <a:pt x="262881" y="101600"/>
                    <a:pt x="256213" y="100966"/>
                    <a:pt x="250308" y="102807"/>
                  </a:cubicBezTo>
                  <a:cubicBezTo>
                    <a:pt x="235893" y="107379"/>
                    <a:pt x="228781" y="118619"/>
                    <a:pt x="234179" y="134049"/>
                  </a:cubicBezTo>
                  <a:cubicBezTo>
                    <a:pt x="240910" y="153353"/>
                    <a:pt x="250371" y="139383"/>
                    <a:pt x="260849" y="136335"/>
                  </a:cubicBezTo>
                  <a:cubicBezTo>
                    <a:pt x="302441" y="124080"/>
                    <a:pt x="335334" y="86297"/>
                    <a:pt x="383150" y="91377"/>
                  </a:cubicBezTo>
                  <a:cubicBezTo>
                    <a:pt x="425060" y="95822"/>
                    <a:pt x="450460" y="124842"/>
                    <a:pt x="447158" y="170499"/>
                  </a:cubicBezTo>
                  <a:cubicBezTo>
                    <a:pt x="446904" y="174499"/>
                    <a:pt x="445316" y="181103"/>
                    <a:pt x="446967" y="182310"/>
                  </a:cubicBezTo>
                  <a:cubicBezTo>
                    <a:pt x="498402" y="219584"/>
                    <a:pt x="479733" y="301309"/>
                    <a:pt x="532756" y="338012"/>
                  </a:cubicBezTo>
                  <a:cubicBezTo>
                    <a:pt x="540947" y="343664"/>
                    <a:pt x="560569" y="353697"/>
                    <a:pt x="543106" y="368620"/>
                  </a:cubicBezTo>
                  <a:cubicBezTo>
                    <a:pt x="528946" y="380684"/>
                    <a:pt x="511547" y="378652"/>
                    <a:pt x="500498" y="359857"/>
                  </a:cubicBezTo>
                  <a:cubicBezTo>
                    <a:pt x="492433" y="346140"/>
                    <a:pt x="487798" y="329313"/>
                    <a:pt x="477765" y="317819"/>
                  </a:cubicBezTo>
                  <a:cubicBezTo>
                    <a:pt x="443602" y="278576"/>
                    <a:pt x="407153" y="241682"/>
                    <a:pt x="372799" y="202630"/>
                  </a:cubicBezTo>
                  <a:cubicBezTo>
                    <a:pt x="352670" y="179769"/>
                    <a:pt x="326381" y="183580"/>
                    <a:pt x="302060" y="180976"/>
                  </a:cubicBezTo>
                  <a:cubicBezTo>
                    <a:pt x="285423" y="179198"/>
                    <a:pt x="275581" y="221108"/>
                    <a:pt x="285423" y="250191"/>
                  </a:cubicBezTo>
                  <a:cubicBezTo>
                    <a:pt x="288408" y="259018"/>
                    <a:pt x="294504" y="266701"/>
                    <a:pt x="297234" y="275591"/>
                  </a:cubicBezTo>
                  <a:cubicBezTo>
                    <a:pt x="300536" y="286196"/>
                    <a:pt x="302314" y="298579"/>
                    <a:pt x="286884" y="299976"/>
                  </a:cubicBezTo>
                  <a:cubicBezTo>
                    <a:pt x="265802" y="301881"/>
                    <a:pt x="269548" y="314390"/>
                    <a:pt x="266881" y="332678"/>
                  </a:cubicBezTo>
                  <a:cubicBezTo>
                    <a:pt x="255515" y="411736"/>
                    <a:pt x="318062" y="449773"/>
                    <a:pt x="344542" y="507368"/>
                  </a:cubicBezTo>
                  <a:cubicBezTo>
                    <a:pt x="332604" y="529339"/>
                    <a:pt x="317046" y="527751"/>
                    <a:pt x="300282" y="514670"/>
                  </a:cubicBezTo>
                  <a:cubicBezTo>
                    <a:pt x="291075" y="507431"/>
                    <a:pt x="283772" y="497779"/>
                    <a:pt x="274692" y="490350"/>
                  </a:cubicBezTo>
                  <a:cubicBezTo>
                    <a:pt x="270628" y="487047"/>
                    <a:pt x="265802" y="483364"/>
                    <a:pt x="260785" y="485968"/>
                  </a:cubicBezTo>
                  <a:cubicBezTo>
                    <a:pt x="253292" y="489841"/>
                    <a:pt x="255515" y="497334"/>
                    <a:pt x="257229" y="503875"/>
                  </a:cubicBezTo>
                  <a:cubicBezTo>
                    <a:pt x="266119" y="537784"/>
                    <a:pt x="272660" y="570551"/>
                    <a:pt x="311204" y="585473"/>
                  </a:cubicBezTo>
                  <a:cubicBezTo>
                    <a:pt x="333048" y="593919"/>
                    <a:pt x="355273" y="615191"/>
                    <a:pt x="352162" y="647957"/>
                  </a:cubicBezTo>
                  <a:cubicBezTo>
                    <a:pt x="349050" y="681422"/>
                    <a:pt x="384293" y="679009"/>
                    <a:pt x="393310" y="700790"/>
                  </a:cubicBezTo>
                  <a:cubicBezTo>
                    <a:pt x="394326" y="708664"/>
                    <a:pt x="393945" y="716601"/>
                    <a:pt x="393754" y="724539"/>
                  </a:cubicBezTo>
                  <a:cubicBezTo>
                    <a:pt x="393437" y="732794"/>
                    <a:pt x="388928" y="739588"/>
                    <a:pt x="386833" y="747208"/>
                  </a:cubicBezTo>
                  <a:cubicBezTo>
                    <a:pt x="379086" y="775275"/>
                    <a:pt x="365878" y="778895"/>
                    <a:pt x="348288" y="756162"/>
                  </a:cubicBezTo>
                  <a:cubicBezTo>
                    <a:pt x="342954" y="749304"/>
                    <a:pt x="335969" y="747907"/>
                    <a:pt x="329238" y="7447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3" name="Полилиния: фигура 592">
              <a:extLst>
                <a:ext uri="{FF2B5EF4-FFF2-40B4-BE49-F238E27FC236}">
                  <a16:creationId xmlns="" xmlns:a16="http://schemas.microsoft.com/office/drawing/2014/main" id="{DE0B907C-907C-46B5-A4BD-A915EC5972F7}"/>
                </a:ext>
              </a:extLst>
            </p:cNvPr>
            <p:cNvSpPr/>
            <p:nvPr/>
          </p:nvSpPr>
          <p:spPr>
            <a:xfrm>
              <a:off x="2217734" y="5361123"/>
              <a:ext cx="519242" cy="933598"/>
            </a:xfrm>
            <a:custGeom>
              <a:avLst/>
              <a:gdLst>
                <a:gd name="connsiteX0" fmla="*/ 374336 w 519242"/>
                <a:gd name="connsiteY0" fmla="*/ 229062 h 933598"/>
                <a:gd name="connsiteX1" fmla="*/ 421389 w 519242"/>
                <a:gd name="connsiteY1" fmla="*/ 255605 h 933598"/>
                <a:gd name="connsiteX2" fmla="*/ 373955 w 519242"/>
                <a:gd name="connsiteY2" fmla="*/ 289514 h 933598"/>
                <a:gd name="connsiteX3" fmla="*/ 328997 w 519242"/>
                <a:gd name="connsiteY3" fmla="*/ 290912 h 933598"/>
                <a:gd name="connsiteX4" fmla="*/ 292421 w 519242"/>
                <a:gd name="connsiteY4" fmla="*/ 313581 h 933598"/>
                <a:gd name="connsiteX5" fmla="*/ 310074 w 519242"/>
                <a:gd name="connsiteY5" fmla="*/ 398862 h 933598"/>
                <a:gd name="connsiteX6" fmla="*/ 317567 w 519242"/>
                <a:gd name="connsiteY6" fmla="*/ 429342 h 933598"/>
                <a:gd name="connsiteX7" fmla="*/ 358524 w 519242"/>
                <a:gd name="connsiteY7" fmla="*/ 556025 h 933598"/>
                <a:gd name="connsiteX8" fmla="*/ 398085 w 519242"/>
                <a:gd name="connsiteY8" fmla="*/ 648101 h 933598"/>
                <a:gd name="connsiteX9" fmla="*/ 491874 w 519242"/>
                <a:gd name="connsiteY9" fmla="*/ 826600 h 933598"/>
                <a:gd name="connsiteX10" fmla="*/ 519243 w 519242"/>
                <a:gd name="connsiteY10" fmla="*/ 883687 h 933598"/>
                <a:gd name="connsiteX11" fmla="*/ 519243 w 519242"/>
                <a:gd name="connsiteY11" fmla="*/ 916390 h 933598"/>
                <a:gd name="connsiteX12" fmla="*/ 499939 w 519242"/>
                <a:gd name="connsiteY12" fmla="*/ 933598 h 933598"/>
                <a:gd name="connsiteX13" fmla="*/ 431486 w 519242"/>
                <a:gd name="connsiteY13" fmla="*/ 842729 h 933598"/>
                <a:gd name="connsiteX14" fmla="*/ 387036 w 519242"/>
                <a:gd name="connsiteY14" fmla="*/ 795739 h 933598"/>
                <a:gd name="connsiteX15" fmla="*/ 337633 w 519242"/>
                <a:gd name="connsiteY15" fmla="*/ 738716 h 933598"/>
                <a:gd name="connsiteX16" fmla="*/ 308296 w 519242"/>
                <a:gd name="connsiteY16" fmla="*/ 713696 h 933598"/>
                <a:gd name="connsiteX17" fmla="*/ 275974 w 519242"/>
                <a:gd name="connsiteY17" fmla="*/ 654895 h 933598"/>
                <a:gd name="connsiteX18" fmla="*/ 222063 w 519242"/>
                <a:gd name="connsiteY18" fmla="*/ 564471 h 933598"/>
                <a:gd name="connsiteX19" fmla="*/ 247590 w 519242"/>
                <a:gd name="connsiteY19" fmla="*/ 521481 h 933598"/>
                <a:gd name="connsiteX20" fmla="*/ 195075 w 519242"/>
                <a:gd name="connsiteY20" fmla="*/ 411626 h 933598"/>
                <a:gd name="connsiteX21" fmla="*/ 166437 w 519242"/>
                <a:gd name="connsiteY21" fmla="*/ 280815 h 933598"/>
                <a:gd name="connsiteX22" fmla="*/ 94047 w 519242"/>
                <a:gd name="connsiteY22" fmla="*/ 286848 h 933598"/>
                <a:gd name="connsiteX23" fmla="*/ 63884 w 519242"/>
                <a:gd name="connsiteY23" fmla="*/ 232999 h 933598"/>
                <a:gd name="connsiteX24" fmla="*/ 638 w 519242"/>
                <a:gd name="connsiteY24" fmla="*/ 112603 h 933598"/>
                <a:gd name="connsiteX25" fmla="*/ 16323 w 519242"/>
                <a:gd name="connsiteY25" fmla="*/ 94696 h 933598"/>
                <a:gd name="connsiteX26" fmla="*/ 79759 w 519242"/>
                <a:gd name="connsiteY26" fmla="*/ 70502 h 933598"/>
                <a:gd name="connsiteX27" fmla="*/ 51121 w 519242"/>
                <a:gd name="connsiteY27" fmla="*/ 34053 h 933598"/>
                <a:gd name="connsiteX28" fmla="*/ 110493 w 519242"/>
                <a:gd name="connsiteY28" fmla="*/ 8653 h 933598"/>
                <a:gd name="connsiteX29" fmla="*/ 142561 w 519242"/>
                <a:gd name="connsiteY29" fmla="*/ 11256 h 933598"/>
                <a:gd name="connsiteX30" fmla="*/ 165675 w 519242"/>
                <a:gd name="connsiteY30" fmla="*/ 37863 h 933598"/>
                <a:gd name="connsiteX31" fmla="*/ 260163 w 519242"/>
                <a:gd name="connsiteY31" fmla="*/ 163594 h 933598"/>
                <a:gd name="connsiteX32" fmla="*/ 374463 w 519242"/>
                <a:gd name="connsiteY32" fmla="*/ 229126 h 93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9242" h="933598">
                  <a:moveTo>
                    <a:pt x="374336" y="229062"/>
                  </a:moveTo>
                  <a:cubicBezTo>
                    <a:pt x="386464" y="243540"/>
                    <a:pt x="403355" y="248874"/>
                    <a:pt x="421389" y="255605"/>
                  </a:cubicBezTo>
                  <a:cubicBezTo>
                    <a:pt x="402530" y="264813"/>
                    <a:pt x="387353" y="275418"/>
                    <a:pt x="373955" y="289514"/>
                  </a:cubicBezTo>
                  <a:cubicBezTo>
                    <a:pt x="360048" y="304183"/>
                    <a:pt x="344808" y="302151"/>
                    <a:pt x="328997" y="290912"/>
                  </a:cubicBezTo>
                  <a:cubicBezTo>
                    <a:pt x="303533" y="272750"/>
                    <a:pt x="292611" y="288943"/>
                    <a:pt x="292421" y="313581"/>
                  </a:cubicBezTo>
                  <a:cubicBezTo>
                    <a:pt x="292230" y="342728"/>
                    <a:pt x="278070" y="376065"/>
                    <a:pt x="310074" y="398862"/>
                  </a:cubicBezTo>
                  <a:cubicBezTo>
                    <a:pt x="318329" y="404704"/>
                    <a:pt x="318583" y="418039"/>
                    <a:pt x="317567" y="429342"/>
                  </a:cubicBezTo>
                  <a:cubicBezTo>
                    <a:pt x="313312" y="478238"/>
                    <a:pt x="327409" y="519068"/>
                    <a:pt x="358524" y="556025"/>
                  </a:cubicBezTo>
                  <a:cubicBezTo>
                    <a:pt x="379797" y="581298"/>
                    <a:pt x="390655" y="615589"/>
                    <a:pt x="398085" y="648101"/>
                  </a:cubicBezTo>
                  <a:cubicBezTo>
                    <a:pt x="413896" y="717761"/>
                    <a:pt x="445773" y="775927"/>
                    <a:pt x="491874" y="826600"/>
                  </a:cubicBezTo>
                  <a:cubicBezTo>
                    <a:pt x="506098" y="842221"/>
                    <a:pt x="517719" y="860446"/>
                    <a:pt x="519243" y="883687"/>
                  </a:cubicBezTo>
                  <a:cubicBezTo>
                    <a:pt x="519243" y="894609"/>
                    <a:pt x="519243" y="905467"/>
                    <a:pt x="519243" y="916390"/>
                  </a:cubicBezTo>
                  <a:cubicBezTo>
                    <a:pt x="513782" y="923438"/>
                    <a:pt x="510797" y="933662"/>
                    <a:pt x="499939" y="933598"/>
                  </a:cubicBezTo>
                  <a:cubicBezTo>
                    <a:pt x="458537" y="919565"/>
                    <a:pt x="429263" y="897340"/>
                    <a:pt x="431486" y="842729"/>
                  </a:cubicBezTo>
                  <a:cubicBezTo>
                    <a:pt x="432565" y="816186"/>
                    <a:pt x="411166" y="801009"/>
                    <a:pt x="387036" y="795739"/>
                  </a:cubicBezTo>
                  <a:cubicBezTo>
                    <a:pt x="357635" y="789262"/>
                    <a:pt x="341506" y="770275"/>
                    <a:pt x="337633" y="738716"/>
                  </a:cubicBezTo>
                  <a:cubicBezTo>
                    <a:pt x="347285" y="704235"/>
                    <a:pt x="327409" y="709442"/>
                    <a:pt x="308296" y="713696"/>
                  </a:cubicBezTo>
                  <a:cubicBezTo>
                    <a:pt x="281499" y="704362"/>
                    <a:pt x="284102" y="676104"/>
                    <a:pt x="275974" y="654895"/>
                  </a:cubicBezTo>
                  <a:cubicBezTo>
                    <a:pt x="263020" y="621177"/>
                    <a:pt x="249368" y="588220"/>
                    <a:pt x="222063" y="564471"/>
                  </a:cubicBezTo>
                  <a:cubicBezTo>
                    <a:pt x="214697" y="540912"/>
                    <a:pt x="232286" y="532022"/>
                    <a:pt x="247590" y="521481"/>
                  </a:cubicBezTo>
                  <a:cubicBezTo>
                    <a:pt x="203775" y="498684"/>
                    <a:pt x="187328" y="463759"/>
                    <a:pt x="195075" y="411626"/>
                  </a:cubicBezTo>
                  <a:cubicBezTo>
                    <a:pt x="202124" y="363937"/>
                    <a:pt x="179137" y="322090"/>
                    <a:pt x="166437" y="280815"/>
                  </a:cubicBezTo>
                  <a:cubicBezTo>
                    <a:pt x="156213" y="247414"/>
                    <a:pt x="121225" y="274401"/>
                    <a:pt x="94047" y="286848"/>
                  </a:cubicBezTo>
                  <a:cubicBezTo>
                    <a:pt x="98746" y="258526"/>
                    <a:pt x="88332" y="242524"/>
                    <a:pt x="63884" y="232999"/>
                  </a:cubicBezTo>
                  <a:cubicBezTo>
                    <a:pt x="12068" y="212679"/>
                    <a:pt x="13021" y="157942"/>
                    <a:pt x="638" y="112603"/>
                  </a:cubicBezTo>
                  <a:cubicBezTo>
                    <a:pt x="-2537" y="100918"/>
                    <a:pt x="6671" y="94442"/>
                    <a:pt x="16323" y="94696"/>
                  </a:cubicBezTo>
                  <a:cubicBezTo>
                    <a:pt x="40707" y="95331"/>
                    <a:pt x="58423" y="78249"/>
                    <a:pt x="79759" y="70502"/>
                  </a:cubicBezTo>
                  <a:cubicBezTo>
                    <a:pt x="77664" y="52849"/>
                    <a:pt x="60074" y="50055"/>
                    <a:pt x="51121" y="34053"/>
                  </a:cubicBezTo>
                  <a:cubicBezTo>
                    <a:pt x="76330" y="34370"/>
                    <a:pt x="95634" y="28338"/>
                    <a:pt x="110493" y="8653"/>
                  </a:cubicBezTo>
                  <a:cubicBezTo>
                    <a:pt x="120145" y="-4175"/>
                    <a:pt x="132337" y="-2270"/>
                    <a:pt x="142561" y="11256"/>
                  </a:cubicBezTo>
                  <a:cubicBezTo>
                    <a:pt x="149673" y="20718"/>
                    <a:pt x="156467" y="31449"/>
                    <a:pt x="165675" y="37863"/>
                  </a:cubicBezTo>
                  <a:cubicBezTo>
                    <a:pt x="210188" y="68787"/>
                    <a:pt x="254511" y="99268"/>
                    <a:pt x="260163" y="163594"/>
                  </a:cubicBezTo>
                  <a:cubicBezTo>
                    <a:pt x="285880" y="210456"/>
                    <a:pt x="324996" y="230205"/>
                    <a:pt x="374463" y="22912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4" name="Полилиния: фигура 593">
              <a:extLst>
                <a:ext uri="{FF2B5EF4-FFF2-40B4-BE49-F238E27FC236}">
                  <a16:creationId xmlns="" xmlns:a16="http://schemas.microsoft.com/office/drawing/2014/main" id="{4216EFE2-834D-4AC9-BC45-B18A5FAFBE46}"/>
                </a:ext>
              </a:extLst>
            </p:cNvPr>
            <p:cNvSpPr/>
            <p:nvPr/>
          </p:nvSpPr>
          <p:spPr>
            <a:xfrm>
              <a:off x="2710936" y="6026026"/>
              <a:ext cx="213126" cy="297963"/>
            </a:xfrm>
            <a:custGeom>
              <a:avLst/>
              <a:gdLst>
                <a:gd name="connsiteX0" fmla="*/ 155517 w 213126"/>
                <a:gd name="connsiteY0" fmla="*/ 267870 h 297963"/>
                <a:gd name="connsiteX1" fmla="*/ 102622 w 213126"/>
                <a:gd name="connsiteY1" fmla="*/ 202401 h 297963"/>
                <a:gd name="connsiteX2" fmla="*/ 68332 w 213126"/>
                <a:gd name="connsiteY2" fmla="*/ 167222 h 297963"/>
                <a:gd name="connsiteX3" fmla="*/ 26739 w 213126"/>
                <a:gd name="connsiteY3" fmla="*/ 131408 h 297963"/>
                <a:gd name="connsiteX4" fmla="*/ 2419 w 213126"/>
                <a:gd name="connsiteY4" fmla="*/ 68225 h 297963"/>
                <a:gd name="connsiteX5" fmla="*/ 36645 w 213126"/>
                <a:gd name="connsiteY5" fmla="*/ 153 h 297963"/>
                <a:gd name="connsiteX6" fmla="*/ 49917 w 213126"/>
                <a:gd name="connsiteY6" fmla="*/ 15837 h 297963"/>
                <a:gd name="connsiteX7" fmla="*/ 117417 w 213126"/>
                <a:gd name="connsiteY7" fmla="*/ 71400 h 297963"/>
                <a:gd name="connsiteX8" fmla="*/ 190569 w 213126"/>
                <a:gd name="connsiteY8" fmla="*/ 89053 h 297963"/>
                <a:gd name="connsiteX9" fmla="*/ 206444 w 213126"/>
                <a:gd name="connsiteY9" fmla="*/ 124740 h 297963"/>
                <a:gd name="connsiteX10" fmla="*/ 193617 w 213126"/>
                <a:gd name="connsiteY10" fmla="*/ 194146 h 297963"/>
                <a:gd name="connsiteX11" fmla="*/ 193617 w 213126"/>
                <a:gd name="connsiteY11" fmla="*/ 292318 h 297963"/>
                <a:gd name="connsiteX12" fmla="*/ 155581 w 213126"/>
                <a:gd name="connsiteY12" fmla="*/ 267743 h 297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3126" h="297963">
                  <a:moveTo>
                    <a:pt x="155517" y="267870"/>
                  </a:moveTo>
                  <a:cubicBezTo>
                    <a:pt x="121037" y="262091"/>
                    <a:pt x="84715" y="261076"/>
                    <a:pt x="102622" y="202401"/>
                  </a:cubicBezTo>
                  <a:cubicBezTo>
                    <a:pt x="107892" y="185193"/>
                    <a:pt x="87191" y="166396"/>
                    <a:pt x="68332" y="167222"/>
                  </a:cubicBezTo>
                  <a:cubicBezTo>
                    <a:pt x="41979" y="168365"/>
                    <a:pt x="35502" y="154077"/>
                    <a:pt x="26739" y="131408"/>
                  </a:cubicBezTo>
                  <a:cubicBezTo>
                    <a:pt x="18738" y="110643"/>
                    <a:pt x="16262" y="87466"/>
                    <a:pt x="2419" y="68225"/>
                  </a:cubicBezTo>
                  <a:cubicBezTo>
                    <a:pt x="-8313" y="53239"/>
                    <a:pt x="19119" y="2502"/>
                    <a:pt x="36645" y="153"/>
                  </a:cubicBezTo>
                  <a:cubicBezTo>
                    <a:pt x="47821" y="-1371"/>
                    <a:pt x="47186" y="8852"/>
                    <a:pt x="49917" y="15837"/>
                  </a:cubicBezTo>
                  <a:cubicBezTo>
                    <a:pt x="62680" y="47969"/>
                    <a:pt x="82111" y="70765"/>
                    <a:pt x="117417" y="71400"/>
                  </a:cubicBezTo>
                  <a:cubicBezTo>
                    <a:pt x="139642" y="87783"/>
                    <a:pt x="166757" y="80735"/>
                    <a:pt x="190569" y="89053"/>
                  </a:cubicBezTo>
                  <a:cubicBezTo>
                    <a:pt x="206571" y="94641"/>
                    <a:pt x="222510" y="103975"/>
                    <a:pt x="206444" y="124740"/>
                  </a:cubicBezTo>
                  <a:cubicBezTo>
                    <a:pt x="189871" y="146203"/>
                    <a:pt x="204349" y="172556"/>
                    <a:pt x="193617" y="194146"/>
                  </a:cubicBezTo>
                  <a:cubicBezTo>
                    <a:pt x="177298" y="226849"/>
                    <a:pt x="202380" y="259615"/>
                    <a:pt x="193617" y="292318"/>
                  </a:cubicBezTo>
                  <a:cubicBezTo>
                    <a:pt x="166249" y="310415"/>
                    <a:pt x="165804" y="280316"/>
                    <a:pt x="155581" y="2677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5" name="Полилиния: фигура 594">
              <a:extLst>
                <a:ext uri="{FF2B5EF4-FFF2-40B4-BE49-F238E27FC236}">
                  <a16:creationId xmlns="" xmlns:a16="http://schemas.microsoft.com/office/drawing/2014/main" id="{DE1C78BA-9746-4930-BC83-57BB159D1B5D}"/>
                </a:ext>
              </a:extLst>
            </p:cNvPr>
            <p:cNvSpPr/>
            <p:nvPr/>
          </p:nvSpPr>
          <p:spPr>
            <a:xfrm>
              <a:off x="2827371" y="5901499"/>
              <a:ext cx="112106" cy="318799"/>
            </a:xfrm>
            <a:custGeom>
              <a:avLst/>
              <a:gdLst>
                <a:gd name="connsiteX0" fmla="*/ 77118 w 112106"/>
                <a:gd name="connsiteY0" fmla="*/ 318736 h 318799"/>
                <a:gd name="connsiteX1" fmla="*/ 77118 w 112106"/>
                <a:gd name="connsiteY1" fmla="*/ 306671 h 318799"/>
                <a:gd name="connsiteX2" fmla="*/ 27779 w 112106"/>
                <a:gd name="connsiteY2" fmla="*/ 221390 h 318799"/>
                <a:gd name="connsiteX3" fmla="*/ 855 w 112106"/>
                <a:gd name="connsiteY3" fmla="*/ 195990 h 318799"/>
                <a:gd name="connsiteX4" fmla="*/ 26318 w 112106"/>
                <a:gd name="connsiteY4" fmla="*/ 188878 h 318799"/>
                <a:gd name="connsiteX5" fmla="*/ 42765 w 112106"/>
                <a:gd name="connsiteY5" fmla="*/ 164240 h 318799"/>
                <a:gd name="connsiteX6" fmla="*/ 24540 w 112106"/>
                <a:gd name="connsiteY6" fmla="*/ 146650 h 318799"/>
                <a:gd name="connsiteX7" fmla="*/ 5871 w 112106"/>
                <a:gd name="connsiteY7" fmla="*/ 96802 h 318799"/>
                <a:gd name="connsiteX8" fmla="*/ 38256 w 112106"/>
                <a:gd name="connsiteY8" fmla="*/ 14697 h 318799"/>
                <a:gd name="connsiteX9" fmla="*/ 59338 w 112106"/>
                <a:gd name="connsiteY9" fmla="*/ 409 h 318799"/>
                <a:gd name="connsiteX10" fmla="*/ 68990 w 112106"/>
                <a:gd name="connsiteY10" fmla="*/ 24031 h 318799"/>
                <a:gd name="connsiteX11" fmla="*/ 65751 w 112106"/>
                <a:gd name="connsiteY11" fmla="*/ 123536 h 318799"/>
                <a:gd name="connsiteX12" fmla="*/ 98645 w 112106"/>
                <a:gd name="connsiteY12" fmla="*/ 207483 h 318799"/>
                <a:gd name="connsiteX13" fmla="*/ 107281 w 112106"/>
                <a:gd name="connsiteY13" fmla="*/ 237075 h 318799"/>
                <a:gd name="connsiteX14" fmla="*/ 77118 w 112106"/>
                <a:gd name="connsiteY14" fmla="*/ 318800 h 318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2106" h="318799">
                  <a:moveTo>
                    <a:pt x="77118" y="318736"/>
                  </a:moveTo>
                  <a:cubicBezTo>
                    <a:pt x="77118" y="314672"/>
                    <a:pt x="76737" y="310608"/>
                    <a:pt x="77118" y="306671"/>
                  </a:cubicBezTo>
                  <a:cubicBezTo>
                    <a:pt x="81881" y="264253"/>
                    <a:pt x="91088" y="219739"/>
                    <a:pt x="27779" y="221390"/>
                  </a:cubicBezTo>
                  <a:cubicBezTo>
                    <a:pt x="16158" y="221708"/>
                    <a:pt x="5744" y="209579"/>
                    <a:pt x="855" y="195990"/>
                  </a:cubicBezTo>
                  <a:cubicBezTo>
                    <a:pt x="9364" y="193704"/>
                    <a:pt x="18317" y="192434"/>
                    <a:pt x="26318" y="188878"/>
                  </a:cubicBezTo>
                  <a:cubicBezTo>
                    <a:pt x="35970" y="184560"/>
                    <a:pt x="43654" y="177003"/>
                    <a:pt x="42765" y="164240"/>
                  </a:cubicBezTo>
                  <a:cubicBezTo>
                    <a:pt x="42003" y="152556"/>
                    <a:pt x="33303" y="149000"/>
                    <a:pt x="24540" y="146650"/>
                  </a:cubicBezTo>
                  <a:cubicBezTo>
                    <a:pt x="-3273" y="139221"/>
                    <a:pt x="-4225" y="119853"/>
                    <a:pt x="5871" y="96802"/>
                  </a:cubicBezTo>
                  <a:cubicBezTo>
                    <a:pt x="17682" y="69878"/>
                    <a:pt x="21301" y="39208"/>
                    <a:pt x="38256" y="14697"/>
                  </a:cubicBezTo>
                  <a:cubicBezTo>
                    <a:pt x="43463" y="7204"/>
                    <a:pt x="49369" y="-2068"/>
                    <a:pt x="59338" y="409"/>
                  </a:cubicBezTo>
                  <a:cubicBezTo>
                    <a:pt x="70895" y="3267"/>
                    <a:pt x="65751" y="16094"/>
                    <a:pt x="68990" y="24031"/>
                  </a:cubicBezTo>
                  <a:cubicBezTo>
                    <a:pt x="82770" y="58195"/>
                    <a:pt x="76674" y="88929"/>
                    <a:pt x="65751" y="123536"/>
                  </a:cubicBezTo>
                  <a:cubicBezTo>
                    <a:pt x="55592" y="155667"/>
                    <a:pt x="59846" y="191608"/>
                    <a:pt x="98645" y="207483"/>
                  </a:cubicBezTo>
                  <a:cubicBezTo>
                    <a:pt x="111345" y="212691"/>
                    <a:pt x="116806" y="227042"/>
                    <a:pt x="107281" y="237075"/>
                  </a:cubicBezTo>
                  <a:cubicBezTo>
                    <a:pt x="85437" y="260125"/>
                    <a:pt x="87659" y="291876"/>
                    <a:pt x="77118" y="31880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6" name="Полилиния: фигура 595">
              <a:extLst>
                <a:ext uri="{FF2B5EF4-FFF2-40B4-BE49-F238E27FC236}">
                  <a16:creationId xmlns="" xmlns:a16="http://schemas.microsoft.com/office/drawing/2014/main" id="{05F2D273-04B4-4EC0-925D-FD8F6CEA1166}"/>
                </a:ext>
              </a:extLst>
            </p:cNvPr>
            <p:cNvSpPr/>
            <p:nvPr/>
          </p:nvSpPr>
          <p:spPr>
            <a:xfrm>
              <a:off x="2864790" y="6293896"/>
              <a:ext cx="215994" cy="220134"/>
            </a:xfrm>
            <a:custGeom>
              <a:avLst/>
              <a:gdLst>
                <a:gd name="connsiteX0" fmla="*/ 1663 w 215994"/>
                <a:gd name="connsiteY0" fmla="*/ 0 h 220134"/>
                <a:gd name="connsiteX1" fmla="*/ 39700 w 215994"/>
                <a:gd name="connsiteY1" fmla="*/ 24575 h 220134"/>
                <a:gd name="connsiteX2" fmla="*/ 39700 w 215994"/>
                <a:gd name="connsiteY2" fmla="*/ 40958 h 220134"/>
                <a:gd name="connsiteX3" fmla="*/ 71894 w 215994"/>
                <a:gd name="connsiteY3" fmla="*/ 59500 h 220134"/>
                <a:gd name="connsiteX4" fmla="*/ 93040 w 215994"/>
                <a:gd name="connsiteY4" fmla="*/ 90044 h 220134"/>
                <a:gd name="connsiteX5" fmla="*/ 212039 w 215994"/>
                <a:gd name="connsiteY5" fmla="*/ 169165 h 220134"/>
                <a:gd name="connsiteX6" fmla="*/ 207403 w 215994"/>
                <a:gd name="connsiteY6" fmla="*/ 212854 h 220134"/>
                <a:gd name="connsiteX7" fmla="*/ 54940 w 215994"/>
                <a:gd name="connsiteY7" fmla="*/ 171895 h 220134"/>
                <a:gd name="connsiteX8" fmla="*/ 24523 w 215994"/>
                <a:gd name="connsiteY8" fmla="*/ 122810 h 220134"/>
                <a:gd name="connsiteX9" fmla="*/ 24523 w 215994"/>
                <a:gd name="connsiteY9" fmla="*/ 122810 h 220134"/>
                <a:gd name="connsiteX10" fmla="*/ 1663 w 215994"/>
                <a:gd name="connsiteY10" fmla="*/ 24575 h 220134"/>
                <a:gd name="connsiteX11" fmla="*/ 1663 w 215994"/>
                <a:gd name="connsiteY11" fmla="*/ 0 h 22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994" h="220134">
                  <a:moveTo>
                    <a:pt x="1663" y="0"/>
                  </a:moveTo>
                  <a:cubicBezTo>
                    <a:pt x="14173" y="8509"/>
                    <a:pt x="24396" y="21146"/>
                    <a:pt x="39700" y="24575"/>
                  </a:cubicBezTo>
                  <a:lnTo>
                    <a:pt x="39700" y="40958"/>
                  </a:lnTo>
                  <a:cubicBezTo>
                    <a:pt x="40779" y="66549"/>
                    <a:pt x="56972" y="61088"/>
                    <a:pt x="71894" y="59500"/>
                  </a:cubicBezTo>
                  <a:cubicBezTo>
                    <a:pt x="93992" y="57214"/>
                    <a:pt x="104025" y="65469"/>
                    <a:pt x="93040" y="90044"/>
                  </a:cubicBezTo>
                  <a:cubicBezTo>
                    <a:pt x="86245" y="179896"/>
                    <a:pt x="139141" y="187263"/>
                    <a:pt x="212039" y="169165"/>
                  </a:cubicBezTo>
                  <a:cubicBezTo>
                    <a:pt x="228485" y="185929"/>
                    <a:pt x="187020" y="195708"/>
                    <a:pt x="207403" y="212854"/>
                  </a:cubicBezTo>
                  <a:cubicBezTo>
                    <a:pt x="147523" y="238254"/>
                    <a:pt x="104597" y="190501"/>
                    <a:pt x="54940" y="171895"/>
                  </a:cubicBezTo>
                  <a:cubicBezTo>
                    <a:pt x="56908" y="146876"/>
                    <a:pt x="43383" y="132906"/>
                    <a:pt x="24523" y="122810"/>
                  </a:cubicBezTo>
                  <a:lnTo>
                    <a:pt x="24523" y="122810"/>
                  </a:lnTo>
                  <a:cubicBezTo>
                    <a:pt x="11442" y="91504"/>
                    <a:pt x="-5385" y="61278"/>
                    <a:pt x="1663" y="24575"/>
                  </a:cubicBezTo>
                  <a:cubicBezTo>
                    <a:pt x="1663" y="16383"/>
                    <a:pt x="1663" y="8255"/>
                    <a:pt x="1663" y="0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7" name="Полилиния: фигура 596">
              <a:extLst>
                <a:ext uri="{FF2B5EF4-FFF2-40B4-BE49-F238E27FC236}">
                  <a16:creationId xmlns="" xmlns:a16="http://schemas.microsoft.com/office/drawing/2014/main" id="{D48242D9-0F1C-4013-B0AB-130448ABA943}"/>
                </a:ext>
              </a:extLst>
            </p:cNvPr>
            <p:cNvSpPr/>
            <p:nvPr/>
          </p:nvSpPr>
          <p:spPr>
            <a:xfrm>
              <a:off x="2903350" y="6305434"/>
              <a:ext cx="107883" cy="78504"/>
            </a:xfrm>
            <a:custGeom>
              <a:avLst/>
              <a:gdLst>
                <a:gd name="connsiteX0" fmla="*/ 54543 w 107883"/>
                <a:gd name="connsiteY0" fmla="*/ 78505 h 78504"/>
                <a:gd name="connsiteX1" fmla="*/ 21333 w 107883"/>
                <a:gd name="connsiteY1" fmla="*/ 53359 h 78504"/>
                <a:gd name="connsiteX2" fmla="*/ 1203 w 107883"/>
                <a:gd name="connsiteY2" fmla="*/ 29419 h 78504"/>
                <a:gd name="connsiteX3" fmla="*/ 31747 w 107883"/>
                <a:gd name="connsiteY3" fmla="*/ 14179 h 78504"/>
                <a:gd name="connsiteX4" fmla="*/ 56575 w 107883"/>
                <a:gd name="connsiteY4" fmla="*/ 3067 h 78504"/>
                <a:gd name="connsiteX5" fmla="*/ 100263 w 107883"/>
                <a:gd name="connsiteY5" fmla="*/ 21228 h 78504"/>
                <a:gd name="connsiteX6" fmla="*/ 107883 w 107883"/>
                <a:gd name="connsiteY6" fmla="*/ 45739 h 78504"/>
                <a:gd name="connsiteX7" fmla="*/ 54543 w 107883"/>
                <a:gd name="connsiteY7" fmla="*/ 78441 h 7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83" h="78504">
                  <a:moveTo>
                    <a:pt x="54543" y="78505"/>
                  </a:moveTo>
                  <a:cubicBezTo>
                    <a:pt x="49781" y="60471"/>
                    <a:pt x="36827" y="55517"/>
                    <a:pt x="21333" y="53359"/>
                  </a:cubicBezTo>
                  <a:cubicBezTo>
                    <a:pt x="8950" y="51644"/>
                    <a:pt x="-4067" y="48977"/>
                    <a:pt x="1203" y="29419"/>
                  </a:cubicBezTo>
                  <a:cubicBezTo>
                    <a:pt x="29397" y="48215"/>
                    <a:pt x="29016" y="48215"/>
                    <a:pt x="31747" y="14179"/>
                  </a:cubicBezTo>
                  <a:cubicBezTo>
                    <a:pt x="33271" y="-4871"/>
                    <a:pt x="45653" y="-363"/>
                    <a:pt x="56575" y="3067"/>
                  </a:cubicBezTo>
                  <a:cubicBezTo>
                    <a:pt x="71561" y="7829"/>
                    <a:pt x="81150" y="27705"/>
                    <a:pt x="100263" y="21228"/>
                  </a:cubicBezTo>
                  <a:cubicBezTo>
                    <a:pt x="102803" y="29419"/>
                    <a:pt x="105343" y="37611"/>
                    <a:pt x="107883" y="45739"/>
                  </a:cubicBezTo>
                  <a:cubicBezTo>
                    <a:pt x="90103" y="56661"/>
                    <a:pt x="72323" y="67583"/>
                    <a:pt x="54543" y="7844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8" name="Полилиния: фигура 597">
              <a:extLst>
                <a:ext uri="{FF2B5EF4-FFF2-40B4-BE49-F238E27FC236}">
                  <a16:creationId xmlns="" xmlns:a16="http://schemas.microsoft.com/office/drawing/2014/main" id="{A4B76667-854D-42BB-A1C2-1FCAF4770BCE}"/>
                </a:ext>
              </a:extLst>
            </p:cNvPr>
            <p:cNvSpPr/>
            <p:nvPr/>
          </p:nvSpPr>
          <p:spPr>
            <a:xfrm>
              <a:off x="2470086" y="5434610"/>
              <a:ext cx="98996" cy="58288"/>
            </a:xfrm>
            <a:custGeom>
              <a:avLst/>
              <a:gdLst>
                <a:gd name="connsiteX0" fmla="*/ 22924 w 98996"/>
                <a:gd name="connsiteY0" fmla="*/ 32702 h 58288"/>
                <a:gd name="connsiteX1" fmla="*/ 0 w 98996"/>
                <a:gd name="connsiteY1" fmla="*/ 0 h 58288"/>
                <a:gd name="connsiteX2" fmla="*/ 55118 w 98996"/>
                <a:gd name="connsiteY2" fmla="*/ 31051 h 58288"/>
                <a:gd name="connsiteX3" fmla="*/ 98996 w 98996"/>
                <a:gd name="connsiteY3" fmla="*/ 40894 h 58288"/>
                <a:gd name="connsiteX4" fmla="*/ 67310 w 98996"/>
                <a:gd name="connsiteY4" fmla="*/ 54102 h 58288"/>
                <a:gd name="connsiteX5" fmla="*/ 22860 w 98996"/>
                <a:gd name="connsiteY5" fmla="*/ 32702 h 5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996" h="58288">
                  <a:moveTo>
                    <a:pt x="22924" y="32702"/>
                  </a:moveTo>
                  <a:cubicBezTo>
                    <a:pt x="15304" y="21781"/>
                    <a:pt x="7684" y="10858"/>
                    <a:pt x="0" y="0"/>
                  </a:cubicBezTo>
                  <a:cubicBezTo>
                    <a:pt x="22543" y="1778"/>
                    <a:pt x="39370" y="15875"/>
                    <a:pt x="55118" y="31051"/>
                  </a:cubicBezTo>
                  <a:cubicBezTo>
                    <a:pt x="68390" y="43879"/>
                    <a:pt x="81915" y="50165"/>
                    <a:pt x="98996" y="40894"/>
                  </a:cubicBezTo>
                  <a:cubicBezTo>
                    <a:pt x="95377" y="64262"/>
                    <a:pt x="80137" y="58928"/>
                    <a:pt x="67310" y="54102"/>
                  </a:cubicBezTo>
                  <a:cubicBezTo>
                    <a:pt x="52007" y="48387"/>
                    <a:pt x="37656" y="39942"/>
                    <a:pt x="22860" y="32702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599" name="Полилиния: фигура 598">
              <a:extLst>
                <a:ext uri="{FF2B5EF4-FFF2-40B4-BE49-F238E27FC236}">
                  <a16:creationId xmlns="" xmlns:a16="http://schemas.microsoft.com/office/drawing/2014/main" id="{1603B729-086C-4998-BF11-621DD8ABEA25}"/>
                </a:ext>
              </a:extLst>
            </p:cNvPr>
            <p:cNvSpPr/>
            <p:nvPr/>
          </p:nvSpPr>
          <p:spPr>
            <a:xfrm>
              <a:off x="3688969" y="4283515"/>
              <a:ext cx="978279" cy="1118518"/>
            </a:xfrm>
            <a:custGeom>
              <a:avLst/>
              <a:gdLst>
                <a:gd name="connsiteX0" fmla="*/ 335153 w 978279"/>
                <a:gd name="connsiteY0" fmla="*/ 881345 h 1118518"/>
                <a:gd name="connsiteX1" fmla="*/ 192024 w 978279"/>
                <a:gd name="connsiteY1" fmla="*/ 642012 h 1118518"/>
                <a:gd name="connsiteX2" fmla="*/ 111506 w 978279"/>
                <a:gd name="connsiteY2" fmla="*/ 534252 h 1118518"/>
                <a:gd name="connsiteX3" fmla="*/ 0 w 978279"/>
                <a:gd name="connsiteY3" fmla="*/ 414872 h 1118518"/>
                <a:gd name="connsiteX4" fmla="*/ 15558 w 978279"/>
                <a:gd name="connsiteY4" fmla="*/ 408077 h 1118518"/>
                <a:gd name="connsiteX5" fmla="*/ 86614 w 978279"/>
                <a:gd name="connsiteY5" fmla="*/ 433160 h 1118518"/>
                <a:gd name="connsiteX6" fmla="*/ 189547 w 978279"/>
                <a:gd name="connsiteY6" fmla="*/ 512218 h 1118518"/>
                <a:gd name="connsiteX7" fmla="*/ 190754 w 978279"/>
                <a:gd name="connsiteY7" fmla="*/ 535459 h 1118518"/>
                <a:gd name="connsiteX8" fmla="*/ 200470 w 978279"/>
                <a:gd name="connsiteY8" fmla="*/ 571273 h 1118518"/>
                <a:gd name="connsiteX9" fmla="*/ 234505 w 978279"/>
                <a:gd name="connsiteY9" fmla="*/ 558954 h 1118518"/>
                <a:gd name="connsiteX10" fmla="*/ 357949 w 978279"/>
                <a:gd name="connsiteY10" fmla="*/ 457290 h 1118518"/>
                <a:gd name="connsiteX11" fmla="*/ 275209 w 978279"/>
                <a:gd name="connsiteY11" fmla="*/ 440081 h 1118518"/>
                <a:gd name="connsiteX12" fmla="*/ 182372 w 978279"/>
                <a:gd name="connsiteY12" fmla="*/ 433096 h 1118518"/>
                <a:gd name="connsiteX13" fmla="*/ 156528 w 978279"/>
                <a:gd name="connsiteY13" fmla="*/ 383820 h 1118518"/>
                <a:gd name="connsiteX14" fmla="*/ 181801 w 978279"/>
                <a:gd name="connsiteY14" fmla="*/ 374866 h 1118518"/>
                <a:gd name="connsiteX15" fmla="*/ 209359 w 978279"/>
                <a:gd name="connsiteY15" fmla="*/ 368072 h 1118518"/>
                <a:gd name="connsiteX16" fmla="*/ 197485 w 978279"/>
                <a:gd name="connsiteY16" fmla="*/ 342672 h 1118518"/>
                <a:gd name="connsiteX17" fmla="*/ 222631 w 978279"/>
                <a:gd name="connsiteY17" fmla="*/ 246088 h 1118518"/>
                <a:gd name="connsiteX18" fmla="*/ 249936 w 978279"/>
                <a:gd name="connsiteY18" fmla="*/ 265773 h 1118518"/>
                <a:gd name="connsiteX19" fmla="*/ 286957 w 978279"/>
                <a:gd name="connsiteY19" fmla="*/ 270726 h 1118518"/>
                <a:gd name="connsiteX20" fmla="*/ 318960 w 978279"/>
                <a:gd name="connsiteY20" fmla="*/ 236118 h 1118518"/>
                <a:gd name="connsiteX21" fmla="*/ 349822 w 978279"/>
                <a:gd name="connsiteY21" fmla="*/ 210401 h 1118518"/>
                <a:gd name="connsiteX22" fmla="*/ 363157 w 978279"/>
                <a:gd name="connsiteY22" fmla="*/ 280632 h 1118518"/>
                <a:gd name="connsiteX23" fmla="*/ 441833 w 978279"/>
                <a:gd name="connsiteY23" fmla="*/ 292189 h 1118518"/>
                <a:gd name="connsiteX24" fmla="*/ 468884 w 978279"/>
                <a:gd name="connsiteY24" fmla="*/ 265836 h 1118518"/>
                <a:gd name="connsiteX25" fmla="*/ 493649 w 978279"/>
                <a:gd name="connsiteY25" fmla="*/ 218910 h 1118518"/>
                <a:gd name="connsiteX26" fmla="*/ 546608 w 978279"/>
                <a:gd name="connsiteY26" fmla="*/ 204305 h 1118518"/>
                <a:gd name="connsiteX27" fmla="*/ 562928 w 978279"/>
                <a:gd name="connsiteY27" fmla="*/ 204622 h 1118518"/>
                <a:gd name="connsiteX28" fmla="*/ 600583 w 978279"/>
                <a:gd name="connsiteY28" fmla="*/ 209956 h 1118518"/>
                <a:gd name="connsiteX29" fmla="*/ 744410 w 978279"/>
                <a:gd name="connsiteY29" fmla="*/ 168681 h 1118518"/>
                <a:gd name="connsiteX30" fmla="*/ 845185 w 978279"/>
                <a:gd name="connsiteY30" fmla="*/ 52793 h 1118518"/>
                <a:gd name="connsiteX31" fmla="*/ 888111 w 978279"/>
                <a:gd name="connsiteY31" fmla="*/ 27583 h 1118518"/>
                <a:gd name="connsiteX32" fmla="*/ 928053 w 978279"/>
                <a:gd name="connsiteY32" fmla="*/ 12724 h 1118518"/>
                <a:gd name="connsiteX33" fmla="*/ 971359 w 978279"/>
                <a:gd name="connsiteY33" fmla="*/ 9486 h 1118518"/>
                <a:gd name="connsiteX34" fmla="*/ 960755 w 978279"/>
                <a:gd name="connsiteY34" fmla="*/ 58889 h 1118518"/>
                <a:gd name="connsiteX35" fmla="*/ 891858 w 978279"/>
                <a:gd name="connsiteY35" fmla="*/ 153822 h 1118518"/>
                <a:gd name="connsiteX36" fmla="*/ 707072 w 978279"/>
                <a:gd name="connsiteY36" fmla="*/ 403505 h 1118518"/>
                <a:gd name="connsiteX37" fmla="*/ 634238 w 978279"/>
                <a:gd name="connsiteY37" fmla="*/ 446304 h 1118518"/>
                <a:gd name="connsiteX38" fmla="*/ 616267 w 978279"/>
                <a:gd name="connsiteY38" fmla="*/ 478181 h 1118518"/>
                <a:gd name="connsiteX39" fmla="*/ 688403 w 978279"/>
                <a:gd name="connsiteY39" fmla="*/ 586958 h 1118518"/>
                <a:gd name="connsiteX40" fmla="*/ 704850 w 978279"/>
                <a:gd name="connsiteY40" fmla="*/ 645378 h 1118518"/>
                <a:gd name="connsiteX41" fmla="*/ 704342 w 978279"/>
                <a:gd name="connsiteY41" fmla="*/ 720689 h 1118518"/>
                <a:gd name="connsiteX42" fmla="*/ 703072 w 978279"/>
                <a:gd name="connsiteY42" fmla="*/ 771743 h 1118518"/>
                <a:gd name="connsiteX43" fmla="*/ 664718 w 978279"/>
                <a:gd name="connsiteY43" fmla="*/ 790793 h 1118518"/>
                <a:gd name="connsiteX44" fmla="*/ 639064 w 978279"/>
                <a:gd name="connsiteY44" fmla="*/ 755741 h 1118518"/>
                <a:gd name="connsiteX45" fmla="*/ 641922 w 978279"/>
                <a:gd name="connsiteY45" fmla="*/ 727293 h 1118518"/>
                <a:gd name="connsiteX46" fmla="*/ 633984 w 978279"/>
                <a:gd name="connsiteY46" fmla="*/ 691606 h 1118518"/>
                <a:gd name="connsiteX47" fmla="*/ 607378 w 978279"/>
                <a:gd name="connsiteY47" fmla="*/ 710847 h 1118518"/>
                <a:gd name="connsiteX48" fmla="*/ 567246 w 978279"/>
                <a:gd name="connsiteY48" fmla="*/ 765076 h 1118518"/>
                <a:gd name="connsiteX49" fmla="*/ 519811 w 978279"/>
                <a:gd name="connsiteY49" fmla="*/ 789968 h 1118518"/>
                <a:gd name="connsiteX50" fmla="*/ 505015 w 978279"/>
                <a:gd name="connsiteY50" fmla="*/ 792953 h 1118518"/>
                <a:gd name="connsiteX51" fmla="*/ 450723 w 978279"/>
                <a:gd name="connsiteY51" fmla="*/ 773394 h 1118518"/>
                <a:gd name="connsiteX52" fmla="*/ 428879 w 978279"/>
                <a:gd name="connsiteY52" fmla="*/ 731675 h 1118518"/>
                <a:gd name="connsiteX53" fmla="*/ 411734 w 978279"/>
                <a:gd name="connsiteY53" fmla="*/ 730722 h 1118518"/>
                <a:gd name="connsiteX54" fmla="*/ 414210 w 978279"/>
                <a:gd name="connsiteY54" fmla="*/ 748756 h 1118518"/>
                <a:gd name="connsiteX55" fmla="*/ 432626 w 978279"/>
                <a:gd name="connsiteY55" fmla="*/ 762790 h 1118518"/>
                <a:gd name="connsiteX56" fmla="*/ 435610 w 978279"/>
                <a:gd name="connsiteY56" fmla="*/ 838292 h 1118518"/>
                <a:gd name="connsiteX57" fmla="*/ 429578 w 978279"/>
                <a:gd name="connsiteY57" fmla="*/ 873725 h 1118518"/>
                <a:gd name="connsiteX58" fmla="*/ 549275 w 978279"/>
                <a:gd name="connsiteY58" fmla="*/ 968594 h 1118518"/>
                <a:gd name="connsiteX59" fmla="*/ 591312 w 978279"/>
                <a:gd name="connsiteY59" fmla="*/ 940908 h 1118518"/>
                <a:gd name="connsiteX60" fmla="*/ 588645 w 978279"/>
                <a:gd name="connsiteY60" fmla="*/ 861279 h 1118518"/>
                <a:gd name="connsiteX61" fmla="*/ 613537 w 978279"/>
                <a:gd name="connsiteY61" fmla="*/ 817972 h 1118518"/>
                <a:gd name="connsiteX62" fmla="*/ 647700 w 978279"/>
                <a:gd name="connsiteY62" fmla="*/ 841657 h 1118518"/>
                <a:gd name="connsiteX63" fmla="*/ 644080 w 978279"/>
                <a:gd name="connsiteY63" fmla="*/ 804065 h 1118518"/>
                <a:gd name="connsiteX64" fmla="*/ 668210 w 978279"/>
                <a:gd name="connsiteY64" fmla="*/ 796762 h 1118518"/>
                <a:gd name="connsiteX65" fmla="*/ 742125 w 978279"/>
                <a:gd name="connsiteY65" fmla="*/ 793524 h 1118518"/>
                <a:gd name="connsiteX66" fmla="*/ 777240 w 978279"/>
                <a:gd name="connsiteY66" fmla="*/ 823941 h 1118518"/>
                <a:gd name="connsiteX67" fmla="*/ 749427 w 978279"/>
                <a:gd name="connsiteY67" fmla="*/ 862041 h 1118518"/>
                <a:gd name="connsiteX68" fmla="*/ 747204 w 978279"/>
                <a:gd name="connsiteY68" fmla="*/ 902491 h 1118518"/>
                <a:gd name="connsiteX69" fmla="*/ 742886 w 978279"/>
                <a:gd name="connsiteY69" fmla="*/ 927573 h 1118518"/>
                <a:gd name="connsiteX70" fmla="*/ 770636 w 978279"/>
                <a:gd name="connsiteY70" fmla="*/ 925605 h 1118518"/>
                <a:gd name="connsiteX71" fmla="*/ 815594 w 978279"/>
                <a:gd name="connsiteY71" fmla="*/ 897156 h 1118518"/>
                <a:gd name="connsiteX72" fmla="*/ 816229 w 978279"/>
                <a:gd name="connsiteY72" fmla="*/ 950624 h 1118518"/>
                <a:gd name="connsiteX73" fmla="*/ 769620 w 978279"/>
                <a:gd name="connsiteY73" fmla="*/ 1118519 h 1118518"/>
                <a:gd name="connsiteX74" fmla="*/ 753364 w 978279"/>
                <a:gd name="connsiteY74" fmla="*/ 1050319 h 1118518"/>
                <a:gd name="connsiteX75" fmla="*/ 788289 w 978279"/>
                <a:gd name="connsiteY75" fmla="*/ 1002123 h 1118518"/>
                <a:gd name="connsiteX76" fmla="*/ 792163 w 978279"/>
                <a:gd name="connsiteY76" fmla="*/ 948909 h 1118518"/>
                <a:gd name="connsiteX77" fmla="*/ 763397 w 978279"/>
                <a:gd name="connsiteY77" fmla="*/ 946750 h 1118518"/>
                <a:gd name="connsiteX78" fmla="*/ 726377 w 978279"/>
                <a:gd name="connsiteY78" fmla="*/ 1006123 h 1118518"/>
                <a:gd name="connsiteX79" fmla="*/ 710057 w 978279"/>
                <a:gd name="connsiteY79" fmla="*/ 1037238 h 1118518"/>
                <a:gd name="connsiteX80" fmla="*/ 671132 w 978279"/>
                <a:gd name="connsiteY80" fmla="*/ 1010124 h 1118518"/>
                <a:gd name="connsiteX81" fmla="*/ 662877 w 978279"/>
                <a:gd name="connsiteY81" fmla="*/ 979326 h 1118518"/>
                <a:gd name="connsiteX82" fmla="*/ 647636 w 978279"/>
                <a:gd name="connsiteY82" fmla="*/ 979326 h 1118518"/>
                <a:gd name="connsiteX83" fmla="*/ 632142 w 978279"/>
                <a:gd name="connsiteY83" fmla="*/ 995963 h 1118518"/>
                <a:gd name="connsiteX84" fmla="*/ 597662 w 978279"/>
                <a:gd name="connsiteY84" fmla="*/ 1041302 h 1118518"/>
                <a:gd name="connsiteX85" fmla="*/ 579057 w 978279"/>
                <a:gd name="connsiteY85" fmla="*/ 1069369 h 1118518"/>
                <a:gd name="connsiteX86" fmla="*/ 510477 w 978279"/>
                <a:gd name="connsiteY86" fmla="*/ 1052986 h 1118518"/>
                <a:gd name="connsiteX87" fmla="*/ 404876 w 978279"/>
                <a:gd name="connsiteY87" fmla="*/ 1007838 h 1118518"/>
                <a:gd name="connsiteX88" fmla="*/ 338391 w 978279"/>
                <a:gd name="connsiteY88" fmla="*/ 979580 h 1118518"/>
                <a:gd name="connsiteX89" fmla="*/ 236220 w 978279"/>
                <a:gd name="connsiteY89" fmla="*/ 922049 h 1118518"/>
                <a:gd name="connsiteX90" fmla="*/ 220980 w 978279"/>
                <a:gd name="connsiteY90" fmla="*/ 864708 h 1118518"/>
                <a:gd name="connsiteX91" fmla="*/ 327660 w 978279"/>
                <a:gd name="connsiteY91" fmla="*/ 889346 h 1118518"/>
                <a:gd name="connsiteX92" fmla="*/ 336740 w 978279"/>
                <a:gd name="connsiteY92" fmla="*/ 888139 h 1118518"/>
                <a:gd name="connsiteX93" fmla="*/ 335216 w 978279"/>
                <a:gd name="connsiteY93" fmla="*/ 881155 h 111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78279" h="1118518">
                  <a:moveTo>
                    <a:pt x="335153" y="881345"/>
                  </a:moveTo>
                  <a:cubicBezTo>
                    <a:pt x="276606" y="809081"/>
                    <a:pt x="221424" y="735358"/>
                    <a:pt x="192024" y="642012"/>
                  </a:cubicBezTo>
                  <a:cubicBezTo>
                    <a:pt x="178117" y="597816"/>
                    <a:pt x="145669" y="566574"/>
                    <a:pt x="111506" y="534252"/>
                  </a:cubicBezTo>
                  <a:cubicBezTo>
                    <a:pt x="72834" y="497676"/>
                    <a:pt x="33084" y="458941"/>
                    <a:pt x="0" y="414872"/>
                  </a:cubicBezTo>
                  <a:cubicBezTo>
                    <a:pt x="4191" y="409347"/>
                    <a:pt x="12446" y="402489"/>
                    <a:pt x="15558" y="408077"/>
                  </a:cubicBezTo>
                  <a:cubicBezTo>
                    <a:pt x="33020" y="438494"/>
                    <a:pt x="62230" y="429794"/>
                    <a:pt x="86614" y="433160"/>
                  </a:cubicBezTo>
                  <a:cubicBezTo>
                    <a:pt x="134874" y="439891"/>
                    <a:pt x="157607" y="482690"/>
                    <a:pt x="189547" y="512218"/>
                  </a:cubicBezTo>
                  <a:cubicBezTo>
                    <a:pt x="193421" y="515774"/>
                    <a:pt x="191516" y="527648"/>
                    <a:pt x="190754" y="535459"/>
                  </a:cubicBezTo>
                  <a:cubicBezTo>
                    <a:pt x="189547" y="549048"/>
                    <a:pt x="185357" y="564098"/>
                    <a:pt x="200470" y="571273"/>
                  </a:cubicBezTo>
                  <a:cubicBezTo>
                    <a:pt x="214122" y="577750"/>
                    <a:pt x="225044" y="568035"/>
                    <a:pt x="234505" y="558954"/>
                  </a:cubicBezTo>
                  <a:cubicBezTo>
                    <a:pt x="272859" y="522187"/>
                    <a:pt x="310324" y="484214"/>
                    <a:pt x="357949" y="457290"/>
                  </a:cubicBezTo>
                  <a:cubicBezTo>
                    <a:pt x="332105" y="429159"/>
                    <a:pt x="302895" y="429985"/>
                    <a:pt x="275209" y="440081"/>
                  </a:cubicBezTo>
                  <a:cubicBezTo>
                    <a:pt x="242316" y="452083"/>
                    <a:pt x="213042" y="442939"/>
                    <a:pt x="182372" y="433096"/>
                  </a:cubicBezTo>
                  <a:cubicBezTo>
                    <a:pt x="158115" y="425349"/>
                    <a:pt x="157543" y="402362"/>
                    <a:pt x="156528" y="383820"/>
                  </a:cubicBezTo>
                  <a:cubicBezTo>
                    <a:pt x="155511" y="363944"/>
                    <a:pt x="171133" y="371247"/>
                    <a:pt x="181801" y="374866"/>
                  </a:cubicBezTo>
                  <a:cubicBezTo>
                    <a:pt x="192341" y="378549"/>
                    <a:pt x="203073" y="378296"/>
                    <a:pt x="209359" y="368072"/>
                  </a:cubicBezTo>
                  <a:cubicBezTo>
                    <a:pt x="218059" y="354102"/>
                    <a:pt x="203708" y="349974"/>
                    <a:pt x="197485" y="342672"/>
                  </a:cubicBezTo>
                  <a:cubicBezTo>
                    <a:pt x="162687" y="302159"/>
                    <a:pt x="173863" y="261137"/>
                    <a:pt x="222631" y="246088"/>
                  </a:cubicBezTo>
                  <a:cubicBezTo>
                    <a:pt x="241173" y="240373"/>
                    <a:pt x="245872" y="253708"/>
                    <a:pt x="249936" y="265773"/>
                  </a:cubicBezTo>
                  <a:cubicBezTo>
                    <a:pt x="259905" y="295428"/>
                    <a:pt x="270701" y="294158"/>
                    <a:pt x="286957" y="270726"/>
                  </a:cubicBezTo>
                  <a:cubicBezTo>
                    <a:pt x="295910" y="257835"/>
                    <a:pt x="308483" y="247866"/>
                    <a:pt x="318960" y="236118"/>
                  </a:cubicBezTo>
                  <a:cubicBezTo>
                    <a:pt x="328104" y="225768"/>
                    <a:pt x="332867" y="209448"/>
                    <a:pt x="349822" y="210401"/>
                  </a:cubicBezTo>
                  <a:cubicBezTo>
                    <a:pt x="367284" y="232054"/>
                    <a:pt x="309182" y="271742"/>
                    <a:pt x="363157" y="280632"/>
                  </a:cubicBezTo>
                  <a:cubicBezTo>
                    <a:pt x="389128" y="284887"/>
                    <a:pt x="415290" y="291364"/>
                    <a:pt x="441833" y="292189"/>
                  </a:cubicBezTo>
                  <a:cubicBezTo>
                    <a:pt x="459296" y="293522"/>
                    <a:pt x="472249" y="291554"/>
                    <a:pt x="468884" y="265836"/>
                  </a:cubicBezTo>
                  <a:cubicBezTo>
                    <a:pt x="466153" y="245199"/>
                    <a:pt x="469392" y="224815"/>
                    <a:pt x="493649" y="218910"/>
                  </a:cubicBezTo>
                  <a:cubicBezTo>
                    <a:pt x="513715" y="224053"/>
                    <a:pt x="529844" y="212941"/>
                    <a:pt x="546608" y="204305"/>
                  </a:cubicBezTo>
                  <a:cubicBezTo>
                    <a:pt x="552069" y="202273"/>
                    <a:pt x="557530" y="203098"/>
                    <a:pt x="562928" y="204622"/>
                  </a:cubicBezTo>
                  <a:cubicBezTo>
                    <a:pt x="575437" y="206527"/>
                    <a:pt x="588709" y="204813"/>
                    <a:pt x="600583" y="209956"/>
                  </a:cubicBezTo>
                  <a:cubicBezTo>
                    <a:pt x="658368" y="235229"/>
                    <a:pt x="706501" y="214020"/>
                    <a:pt x="744410" y="168681"/>
                  </a:cubicBezTo>
                  <a:cubicBezTo>
                    <a:pt x="777303" y="129374"/>
                    <a:pt x="818071" y="98069"/>
                    <a:pt x="845185" y="52793"/>
                  </a:cubicBezTo>
                  <a:cubicBezTo>
                    <a:pt x="854520" y="37235"/>
                    <a:pt x="870458" y="28536"/>
                    <a:pt x="888111" y="27583"/>
                  </a:cubicBezTo>
                  <a:cubicBezTo>
                    <a:pt x="903034" y="26758"/>
                    <a:pt x="916241" y="23837"/>
                    <a:pt x="928053" y="12724"/>
                  </a:cubicBezTo>
                  <a:cubicBezTo>
                    <a:pt x="941197" y="342"/>
                    <a:pt x="958596" y="-6834"/>
                    <a:pt x="971359" y="9486"/>
                  </a:cubicBezTo>
                  <a:cubicBezTo>
                    <a:pt x="985647" y="27647"/>
                    <a:pt x="975678" y="49301"/>
                    <a:pt x="960755" y="58889"/>
                  </a:cubicBezTo>
                  <a:cubicBezTo>
                    <a:pt x="925703" y="81495"/>
                    <a:pt x="906653" y="116865"/>
                    <a:pt x="891858" y="153822"/>
                  </a:cubicBezTo>
                  <a:cubicBezTo>
                    <a:pt x="851217" y="255296"/>
                    <a:pt x="767334" y="319177"/>
                    <a:pt x="707072" y="403505"/>
                  </a:cubicBezTo>
                  <a:cubicBezTo>
                    <a:pt x="690944" y="426048"/>
                    <a:pt x="663003" y="440145"/>
                    <a:pt x="634238" y="446304"/>
                  </a:cubicBezTo>
                  <a:cubicBezTo>
                    <a:pt x="619189" y="449479"/>
                    <a:pt x="611124" y="455067"/>
                    <a:pt x="616267" y="478181"/>
                  </a:cubicBezTo>
                  <a:cubicBezTo>
                    <a:pt x="626935" y="526251"/>
                    <a:pt x="647636" y="562573"/>
                    <a:pt x="688403" y="586958"/>
                  </a:cubicBezTo>
                  <a:cubicBezTo>
                    <a:pt x="709041" y="599340"/>
                    <a:pt x="718757" y="618517"/>
                    <a:pt x="704850" y="645378"/>
                  </a:cubicBezTo>
                  <a:cubicBezTo>
                    <a:pt x="692277" y="669572"/>
                    <a:pt x="695770" y="695670"/>
                    <a:pt x="704342" y="720689"/>
                  </a:cubicBezTo>
                  <a:cubicBezTo>
                    <a:pt x="710375" y="738152"/>
                    <a:pt x="711835" y="754662"/>
                    <a:pt x="703072" y="771743"/>
                  </a:cubicBezTo>
                  <a:cubicBezTo>
                    <a:pt x="694372" y="788698"/>
                    <a:pt x="681101" y="793968"/>
                    <a:pt x="664718" y="790793"/>
                  </a:cubicBezTo>
                  <a:cubicBezTo>
                    <a:pt x="647128" y="787364"/>
                    <a:pt x="639382" y="774474"/>
                    <a:pt x="639064" y="755741"/>
                  </a:cubicBezTo>
                  <a:cubicBezTo>
                    <a:pt x="638937" y="746089"/>
                    <a:pt x="641477" y="736818"/>
                    <a:pt x="641922" y="727293"/>
                  </a:cubicBezTo>
                  <a:cubicBezTo>
                    <a:pt x="642493" y="714466"/>
                    <a:pt x="649605" y="697130"/>
                    <a:pt x="633984" y="691606"/>
                  </a:cubicBezTo>
                  <a:cubicBezTo>
                    <a:pt x="622617" y="687605"/>
                    <a:pt x="612584" y="700242"/>
                    <a:pt x="607378" y="710847"/>
                  </a:cubicBezTo>
                  <a:cubicBezTo>
                    <a:pt x="597027" y="731802"/>
                    <a:pt x="577914" y="744883"/>
                    <a:pt x="567246" y="765076"/>
                  </a:cubicBezTo>
                  <a:cubicBezTo>
                    <a:pt x="556451" y="785587"/>
                    <a:pt x="540957" y="793397"/>
                    <a:pt x="519811" y="789968"/>
                  </a:cubicBezTo>
                  <a:cubicBezTo>
                    <a:pt x="514795" y="790540"/>
                    <a:pt x="509778" y="790349"/>
                    <a:pt x="505015" y="792953"/>
                  </a:cubicBezTo>
                  <a:cubicBezTo>
                    <a:pt x="474091" y="809843"/>
                    <a:pt x="463804" y="806478"/>
                    <a:pt x="450723" y="773394"/>
                  </a:cubicBezTo>
                  <a:cubicBezTo>
                    <a:pt x="444817" y="758535"/>
                    <a:pt x="442849" y="741454"/>
                    <a:pt x="428879" y="731675"/>
                  </a:cubicBezTo>
                  <a:cubicBezTo>
                    <a:pt x="423482" y="727865"/>
                    <a:pt x="416878" y="724817"/>
                    <a:pt x="411734" y="730722"/>
                  </a:cubicBezTo>
                  <a:cubicBezTo>
                    <a:pt x="406336" y="736755"/>
                    <a:pt x="410083" y="743295"/>
                    <a:pt x="414210" y="748756"/>
                  </a:cubicBezTo>
                  <a:cubicBezTo>
                    <a:pt x="419100" y="755233"/>
                    <a:pt x="426148" y="758535"/>
                    <a:pt x="432626" y="762790"/>
                  </a:cubicBezTo>
                  <a:cubicBezTo>
                    <a:pt x="466027" y="784443"/>
                    <a:pt x="468694" y="818035"/>
                    <a:pt x="435610" y="838292"/>
                  </a:cubicBezTo>
                  <a:cubicBezTo>
                    <a:pt x="415227" y="850801"/>
                    <a:pt x="421259" y="855500"/>
                    <a:pt x="429578" y="873725"/>
                  </a:cubicBezTo>
                  <a:cubicBezTo>
                    <a:pt x="454660" y="928462"/>
                    <a:pt x="509969" y="936463"/>
                    <a:pt x="549275" y="968594"/>
                  </a:cubicBezTo>
                  <a:cubicBezTo>
                    <a:pt x="575691" y="990121"/>
                    <a:pt x="588201" y="978881"/>
                    <a:pt x="591312" y="940908"/>
                  </a:cubicBezTo>
                  <a:cubicBezTo>
                    <a:pt x="593471" y="914429"/>
                    <a:pt x="600139" y="889029"/>
                    <a:pt x="588645" y="861279"/>
                  </a:cubicBezTo>
                  <a:cubicBezTo>
                    <a:pt x="581342" y="843626"/>
                    <a:pt x="593534" y="822798"/>
                    <a:pt x="613537" y="817972"/>
                  </a:cubicBezTo>
                  <a:cubicBezTo>
                    <a:pt x="630365" y="813908"/>
                    <a:pt x="646240" y="818861"/>
                    <a:pt x="647700" y="841657"/>
                  </a:cubicBezTo>
                  <a:cubicBezTo>
                    <a:pt x="649859" y="829529"/>
                    <a:pt x="634492" y="818162"/>
                    <a:pt x="644080" y="804065"/>
                  </a:cubicBezTo>
                  <a:cubicBezTo>
                    <a:pt x="650748" y="796572"/>
                    <a:pt x="659194" y="794286"/>
                    <a:pt x="668210" y="796762"/>
                  </a:cubicBezTo>
                  <a:cubicBezTo>
                    <a:pt x="693229" y="803684"/>
                    <a:pt x="717359" y="799239"/>
                    <a:pt x="742125" y="793524"/>
                  </a:cubicBezTo>
                  <a:cubicBezTo>
                    <a:pt x="762698" y="788762"/>
                    <a:pt x="784797" y="788317"/>
                    <a:pt x="777240" y="823941"/>
                  </a:cubicBezTo>
                  <a:cubicBezTo>
                    <a:pt x="748094" y="819940"/>
                    <a:pt x="733234" y="829846"/>
                    <a:pt x="749427" y="862041"/>
                  </a:cubicBezTo>
                  <a:cubicBezTo>
                    <a:pt x="757365" y="877725"/>
                    <a:pt x="757428" y="889219"/>
                    <a:pt x="747204" y="902491"/>
                  </a:cubicBezTo>
                  <a:cubicBezTo>
                    <a:pt x="741680" y="909603"/>
                    <a:pt x="734822" y="918810"/>
                    <a:pt x="742886" y="927573"/>
                  </a:cubicBezTo>
                  <a:cubicBezTo>
                    <a:pt x="751650" y="937098"/>
                    <a:pt x="761746" y="931066"/>
                    <a:pt x="770636" y="925605"/>
                  </a:cubicBezTo>
                  <a:cubicBezTo>
                    <a:pt x="786066" y="916206"/>
                    <a:pt x="793686" y="884964"/>
                    <a:pt x="815594" y="897156"/>
                  </a:cubicBezTo>
                  <a:cubicBezTo>
                    <a:pt x="840486" y="911000"/>
                    <a:pt x="810387" y="935257"/>
                    <a:pt x="816229" y="950624"/>
                  </a:cubicBezTo>
                  <a:cubicBezTo>
                    <a:pt x="842963" y="1021363"/>
                    <a:pt x="782765" y="1062067"/>
                    <a:pt x="769620" y="1118519"/>
                  </a:cubicBezTo>
                  <a:cubicBezTo>
                    <a:pt x="746633" y="1100802"/>
                    <a:pt x="758952" y="1072989"/>
                    <a:pt x="753364" y="1050319"/>
                  </a:cubicBezTo>
                  <a:cubicBezTo>
                    <a:pt x="746061" y="1020538"/>
                    <a:pt x="769239" y="1014505"/>
                    <a:pt x="788289" y="1002123"/>
                  </a:cubicBezTo>
                  <a:cubicBezTo>
                    <a:pt x="804545" y="991518"/>
                    <a:pt x="792290" y="966435"/>
                    <a:pt x="792163" y="948909"/>
                  </a:cubicBezTo>
                  <a:cubicBezTo>
                    <a:pt x="792099" y="935511"/>
                    <a:pt x="773049" y="941353"/>
                    <a:pt x="763397" y="946750"/>
                  </a:cubicBezTo>
                  <a:cubicBezTo>
                    <a:pt x="741490" y="959006"/>
                    <a:pt x="708723" y="963451"/>
                    <a:pt x="726377" y="1006123"/>
                  </a:cubicBezTo>
                  <a:cubicBezTo>
                    <a:pt x="731710" y="1019077"/>
                    <a:pt x="724535" y="1036032"/>
                    <a:pt x="710057" y="1037238"/>
                  </a:cubicBezTo>
                  <a:cubicBezTo>
                    <a:pt x="693103" y="1038699"/>
                    <a:pt x="679386" y="1025935"/>
                    <a:pt x="671132" y="1010124"/>
                  </a:cubicBezTo>
                  <a:cubicBezTo>
                    <a:pt x="666369" y="1001043"/>
                    <a:pt x="665544" y="989676"/>
                    <a:pt x="662877" y="979326"/>
                  </a:cubicBezTo>
                  <a:cubicBezTo>
                    <a:pt x="657797" y="964213"/>
                    <a:pt x="652716" y="964911"/>
                    <a:pt x="647636" y="979326"/>
                  </a:cubicBezTo>
                  <a:cubicBezTo>
                    <a:pt x="642176" y="984850"/>
                    <a:pt x="632270" y="990248"/>
                    <a:pt x="632142" y="995963"/>
                  </a:cubicBezTo>
                  <a:cubicBezTo>
                    <a:pt x="631508" y="1021681"/>
                    <a:pt x="620332" y="1035206"/>
                    <a:pt x="597662" y="1041302"/>
                  </a:cubicBezTo>
                  <a:cubicBezTo>
                    <a:pt x="585470" y="1044604"/>
                    <a:pt x="580708" y="1056479"/>
                    <a:pt x="579057" y="1069369"/>
                  </a:cubicBezTo>
                  <a:cubicBezTo>
                    <a:pt x="555244" y="1068417"/>
                    <a:pt x="532638" y="1061940"/>
                    <a:pt x="510477" y="1052986"/>
                  </a:cubicBezTo>
                  <a:cubicBezTo>
                    <a:pt x="482790" y="1017934"/>
                    <a:pt x="442468" y="1014759"/>
                    <a:pt x="404876" y="1007838"/>
                  </a:cubicBezTo>
                  <a:cubicBezTo>
                    <a:pt x="379921" y="1003266"/>
                    <a:pt x="360616" y="993296"/>
                    <a:pt x="338391" y="979580"/>
                  </a:cubicBezTo>
                  <a:cubicBezTo>
                    <a:pt x="305626" y="959323"/>
                    <a:pt x="281813" y="916206"/>
                    <a:pt x="236220" y="922049"/>
                  </a:cubicBezTo>
                  <a:cubicBezTo>
                    <a:pt x="220409" y="906237"/>
                    <a:pt x="196469" y="892902"/>
                    <a:pt x="220980" y="864708"/>
                  </a:cubicBezTo>
                  <a:cubicBezTo>
                    <a:pt x="259715" y="857215"/>
                    <a:pt x="293053" y="876138"/>
                    <a:pt x="327660" y="889346"/>
                  </a:cubicBezTo>
                  <a:cubicBezTo>
                    <a:pt x="331089" y="892267"/>
                    <a:pt x="334201" y="892013"/>
                    <a:pt x="336740" y="888139"/>
                  </a:cubicBezTo>
                  <a:cubicBezTo>
                    <a:pt x="338265" y="885726"/>
                    <a:pt x="337503" y="883250"/>
                    <a:pt x="335216" y="88115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0" name="Полилиния: фигура 599">
              <a:extLst>
                <a:ext uri="{FF2B5EF4-FFF2-40B4-BE49-F238E27FC236}">
                  <a16:creationId xmlns="" xmlns:a16="http://schemas.microsoft.com/office/drawing/2014/main" id="{DEBBAE37-A061-4234-B378-1E187A4E2F41}"/>
                </a:ext>
              </a:extLst>
            </p:cNvPr>
            <p:cNvSpPr/>
            <p:nvPr/>
          </p:nvSpPr>
          <p:spPr>
            <a:xfrm>
              <a:off x="3917408" y="5171430"/>
              <a:ext cx="284190" cy="245100"/>
            </a:xfrm>
            <a:custGeom>
              <a:avLst/>
              <a:gdLst>
                <a:gd name="connsiteX0" fmla="*/ 7780 w 284190"/>
                <a:gd name="connsiteY0" fmla="*/ 34261 h 245100"/>
                <a:gd name="connsiteX1" fmla="*/ 4796 w 284190"/>
                <a:gd name="connsiteY1" fmla="*/ 2130 h 245100"/>
                <a:gd name="connsiteX2" fmla="*/ 55469 w 284190"/>
                <a:gd name="connsiteY2" fmla="*/ 18005 h 245100"/>
                <a:gd name="connsiteX3" fmla="*/ 125446 w 284190"/>
                <a:gd name="connsiteY3" fmla="*/ 85061 h 245100"/>
                <a:gd name="connsiteX4" fmla="*/ 160053 w 284190"/>
                <a:gd name="connsiteY4" fmla="*/ 96999 h 245100"/>
                <a:gd name="connsiteX5" fmla="*/ 255049 w 284190"/>
                <a:gd name="connsiteY5" fmla="*/ 112748 h 245100"/>
                <a:gd name="connsiteX6" fmla="*/ 281973 w 284190"/>
                <a:gd name="connsiteY6" fmla="*/ 165135 h 245100"/>
                <a:gd name="connsiteX7" fmla="*/ 249271 w 284190"/>
                <a:gd name="connsiteY7" fmla="*/ 223301 h 245100"/>
                <a:gd name="connsiteX8" fmla="*/ 242095 w 284190"/>
                <a:gd name="connsiteY8" fmla="*/ 244130 h 245100"/>
                <a:gd name="connsiteX9" fmla="*/ 220378 w 284190"/>
                <a:gd name="connsiteY9" fmla="*/ 231874 h 245100"/>
                <a:gd name="connsiteX10" fmla="*/ 158402 w 284190"/>
                <a:gd name="connsiteY10" fmla="*/ 212380 h 245100"/>
                <a:gd name="connsiteX11" fmla="*/ 121953 w 284190"/>
                <a:gd name="connsiteY11" fmla="*/ 181455 h 245100"/>
                <a:gd name="connsiteX12" fmla="*/ 107031 w 284190"/>
                <a:gd name="connsiteY12" fmla="*/ 141068 h 245100"/>
                <a:gd name="connsiteX13" fmla="*/ 60993 w 284190"/>
                <a:gd name="connsiteY13" fmla="*/ 91475 h 245100"/>
                <a:gd name="connsiteX14" fmla="*/ 7653 w 284190"/>
                <a:gd name="connsiteY14" fmla="*/ 34198 h 24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190" h="245100">
                  <a:moveTo>
                    <a:pt x="7780" y="34261"/>
                  </a:moveTo>
                  <a:cubicBezTo>
                    <a:pt x="7780" y="22831"/>
                    <a:pt x="-7523" y="5559"/>
                    <a:pt x="4796" y="2130"/>
                  </a:cubicBezTo>
                  <a:cubicBezTo>
                    <a:pt x="21115" y="-2442"/>
                    <a:pt x="45309" y="-727"/>
                    <a:pt x="55469" y="18005"/>
                  </a:cubicBezTo>
                  <a:cubicBezTo>
                    <a:pt x="72487" y="49310"/>
                    <a:pt x="104046" y="60614"/>
                    <a:pt x="125446" y="85061"/>
                  </a:cubicBezTo>
                  <a:cubicBezTo>
                    <a:pt x="135034" y="95983"/>
                    <a:pt x="148814" y="100682"/>
                    <a:pt x="160053" y="96999"/>
                  </a:cubicBezTo>
                  <a:cubicBezTo>
                    <a:pt x="194407" y="85696"/>
                    <a:pt x="222347" y="111858"/>
                    <a:pt x="255049" y="112748"/>
                  </a:cubicBezTo>
                  <a:cubicBezTo>
                    <a:pt x="277338" y="113382"/>
                    <a:pt x="289466" y="137640"/>
                    <a:pt x="281973" y="165135"/>
                  </a:cubicBezTo>
                  <a:cubicBezTo>
                    <a:pt x="264066" y="179931"/>
                    <a:pt x="243937" y="193139"/>
                    <a:pt x="249271" y="223301"/>
                  </a:cubicBezTo>
                  <a:cubicBezTo>
                    <a:pt x="250668" y="231239"/>
                    <a:pt x="250604" y="240828"/>
                    <a:pt x="242095" y="244130"/>
                  </a:cubicBezTo>
                  <a:cubicBezTo>
                    <a:pt x="231872" y="248193"/>
                    <a:pt x="224379" y="238605"/>
                    <a:pt x="220378" y="231874"/>
                  </a:cubicBezTo>
                  <a:cubicBezTo>
                    <a:pt x="204630" y="205204"/>
                    <a:pt x="191232" y="189011"/>
                    <a:pt x="158402" y="212380"/>
                  </a:cubicBezTo>
                  <a:cubicBezTo>
                    <a:pt x="139035" y="226159"/>
                    <a:pt x="133447" y="193520"/>
                    <a:pt x="121953" y="181455"/>
                  </a:cubicBezTo>
                  <a:cubicBezTo>
                    <a:pt x="116365" y="168183"/>
                    <a:pt x="108364" y="154785"/>
                    <a:pt x="107031" y="141068"/>
                  </a:cubicBezTo>
                  <a:cubicBezTo>
                    <a:pt x="104046" y="109573"/>
                    <a:pt x="85187" y="98460"/>
                    <a:pt x="60993" y="91475"/>
                  </a:cubicBezTo>
                  <a:cubicBezTo>
                    <a:pt x="43213" y="72361"/>
                    <a:pt x="25433" y="53311"/>
                    <a:pt x="7653" y="341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1" name="Полилиния: фигура 600">
              <a:extLst>
                <a:ext uri="{FF2B5EF4-FFF2-40B4-BE49-F238E27FC236}">
                  <a16:creationId xmlns="" xmlns:a16="http://schemas.microsoft.com/office/drawing/2014/main" id="{4702D8EA-4DE0-4A55-BB8B-A2BA8BAC1970}"/>
                </a:ext>
              </a:extLst>
            </p:cNvPr>
            <p:cNvSpPr/>
            <p:nvPr/>
          </p:nvSpPr>
          <p:spPr>
            <a:xfrm>
              <a:off x="3911380" y="5290805"/>
              <a:ext cx="80348" cy="116860"/>
            </a:xfrm>
            <a:custGeom>
              <a:avLst/>
              <a:gdLst>
                <a:gd name="connsiteX0" fmla="*/ 80167 w 80348"/>
                <a:gd name="connsiteY0" fmla="*/ 89131 h 116860"/>
                <a:gd name="connsiteX1" fmla="*/ 71467 w 80348"/>
                <a:gd name="connsiteY1" fmla="*/ 113960 h 116860"/>
                <a:gd name="connsiteX2" fmla="*/ 47019 w 80348"/>
                <a:gd name="connsiteY2" fmla="*/ 110658 h 116860"/>
                <a:gd name="connsiteX3" fmla="*/ 474 w 80348"/>
                <a:gd name="connsiteY3" fmla="*/ 12169 h 116860"/>
                <a:gd name="connsiteX4" fmla="*/ 18000 w 80348"/>
                <a:gd name="connsiteY4" fmla="*/ 1691 h 116860"/>
                <a:gd name="connsiteX5" fmla="*/ 80167 w 80348"/>
                <a:gd name="connsiteY5" fmla="*/ 89131 h 11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48" h="116860">
                  <a:moveTo>
                    <a:pt x="80167" y="89131"/>
                  </a:moveTo>
                  <a:cubicBezTo>
                    <a:pt x="80738" y="98847"/>
                    <a:pt x="80484" y="108372"/>
                    <a:pt x="71467" y="113960"/>
                  </a:cubicBezTo>
                  <a:cubicBezTo>
                    <a:pt x="62767" y="119357"/>
                    <a:pt x="54576" y="116627"/>
                    <a:pt x="47019" y="110658"/>
                  </a:cubicBezTo>
                  <a:cubicBezTo>
                    <a:pt x="16349" y="86147"/>
                    <a:pt x="7649" y="49189"/>
                    <a:pt x="474" y="12169"/>
                  </a:cubicBezTo>
                  <a:cubicBezTo>
                    <a:pt x="-2511" y="-3326"/>
                    <a:pt x="9237" y="-404"/>
                    <a:pt x="18000" y="1691"/>
                  </a:cubicBezTo>
                  <a:cubicBezTo>
                    <a:pt x="59085" y="11534"/>
                    <a:pt x="79531" y="40363"/>
                    <a:pt x="80167" y="891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2" name="Полилиния: фигура 601">
              <a:extLst>
                <a:ext uri="{FF2B5EF4-FFF2-40B4-BE49-F238E27FC236}">
                  <a16:creationId xmlns="" xmlns:a16="http://schemas.microsoft.com/office/drawing/2014/main" id="{A0294B8E-1775-4813-B9D9-1C5633F4ABE9}"/>
                </a:ext>
              </a:extLst>
            </p:cNvPr>
            <p:cNvSpPr/>
            <p:nvPr/>
          </p:nvSpPr>
          <p:spPr>
            <a:xfrm>
              <a:off x="3978528" y="5262859"/>
              <a:ext cx="60960" cy="90088"/>
            </a:xfrm>
            <a:custGeom>
              <a:avLst/>
              <a:gdLst>
                <a:gd name="connsiteX0" fmla="*/ 0 w 60960"/>
                <a:gd name="connsiteY0" fmla="*/ 109 h 90088"/>
                <a:gd name="connsiteX1" fmla="*/ 55817 w 60960"/>
                <a:gd name="connsiteY1" fmla="*/ 54656 h 90088"/>
                <a:gd name="connsiteX2" fmla="*/ 60960 w 60960"/>
                <a:gd name="connsiteY2" fmla="*/ 90089 h 90088"/>
                <a:gd name="connsiteX3" fmla="*/ 64 w 60960"/>
                <a:gd name="connsiteY3" fmla="*/ 45 h 9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" h="90088">
                  <a:moveTo>
                    <a:pt x="0" y="109"/>
                  </a:moveTo>
                  <a:cubicBezTo>
                    <a:pt x="34862" y="-971"/>
                    <a:pt x="62738" y="5189"/>
                    <a:pt x="55817" y="54656"/>
                  </a:cubicBezTo>
                  <a:cubicBezTo>
                    <a:pt x="54229" y="65895"/>
                    <a:pt x="59055" y="78214"/>
                    <a:pt x="60960" y="90089"/>
                  </a:cubicBezTo>
                  <a:cubicBezTo>
                    <a:pt x="37910" y="62276"/>
                    <a:pt x="31115" y="21636"/>
                    <a:pt x="64" y="4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3" name="Полилиния: фигура 602">
              <a:extLst>
                <a:ext uri="{FF2B5EF4-FFF2-40B4-BE49-F238E27FC236}">
                  <a16:creationId xmlns="" xmlns:a16="http://schemas.microsoft.com/office/drawing/2014/main" id="{E40A94AA-B045-49EB-88F1-5E3838BCEB20}"/>
                </a:ext>
              </a:extLst>
            </p:cNvPr>
            <p:cNvSpPr/>
            <p:nvPr/>
          </p:nvSpPr>
          <p:spPr>
            <a:xfrm>
              <a:off x="3952826" y="5504257"/>
              <a:ext cx="30605" cy="32916"/>
            </a:xfrm>
            <a:custGeom>
              <a:avLst/>
              <a:gdLst>
                <a:gd name="connsiteX0" fmla="*/ 30592 w 30605"/>
                <a:gd name="connsiteY0" fmla="*/ 14872 h 32916"/>
                <a:gd name="connsiteX1" fmla="*/ 18782 w 30605"/>
                <a:gd name="connsiteY1" fmla="*/ 32588 h 32916"/>
                <a:gd name="connsiteX2" fmla="*/ 113 w 30605"/>
                <a:gd name="connsiteY2" fmla="*/ 18047 h 32916"/>
                <a:gd name="connsiteX3" fmla="*/ 15860 w 30605"/>
                <a:gd name="connsiteY3" fmla="*/ 12 h 32916"/>
                <a:gd name="connsiteX4" fmla="*/ 30592 w 30605"/>
                <a:gd name="connsiteY4" fmla="*/ 14935 h 32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05" h="32916">
                  <a:moveTo>
                    <a:pt x="30592" y="14872"/>
                  </a:moveTo>
                  <a:cubicBezTo>
                    <a:pt x="30846" y="24016"/>
                    <a:pt x="27545" y="31064"/>
                    <a:pt x="18782" y="32588"/>
                  </a:cubicBezTo>
                  <a:cubicBezTo>
                    <a:pt x="8685" y="34303"/>
                    <a:pt x="1255" y="29286"/>
                    <a:pt x="113" y="18047"/>
                  </a:cubicBezTo>
                  <a:cubicBezTo>
                    <a:pt x="-967" y="6553"/>
                    <a:pt x="5827" y="393"/>
                    <a:pt x="15860" y="12"/>
                  </a:cubicBezTo>
                  <a:cubicBezTo>
                    <a:pt x="24560" y="-305"/>
                    <a:pt x="29513" y="5537"/>
                    <a:pt x="30592" y="14935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4" name="Полилиния: фигура 603">
              <a:extLst>
                <a:ext uri="{FF2B5EF4-FFF2-40B4-BE49-F238E27FC236}">
                  <a16:creationId xmlns="" xmlns:a16="http://schemas.microsoft.com/office/drawing/2014/main" id="{250E9C67-6FA8-406D-AE74-93D815420F7D}"/>
                </a:ext>
              </a:extLst>
            </p:cNvPr>
            <p:cNvSpPr/>
            <p:nvPr/>
          </p:nvSpPr>
          <p:spPr>
            <a:xfrm>
              <a:off x="3926617" y="5640287"/>
              <a:ext cx="29241" cy="30417"/>
            </a:xfrm>
            <a:custGeom>
              <a:avLst/>
              <a:gdLst>
                <a:gd name="connsiteX0" fmla="*/ 29242 w 29241"/>
                <a:gd name="connsiteY0" fmla="*/ 30417 h 30417"/>
                <a:gd name="connsiteX1" fmla="*/ 32 w 29241"/>
                <a:gd name="connsiteY1" fmla="*/ 15558 h 30417"/>
                <a:gd name="connsiteX2" fmla="*/ 9620 w 29241"/>
                <a:gd name="connsiteY2" fmla="*/ 0 h 30417"/>
                <a:gd name="connsiteX3" fmla="*/ 29178 w 29241"/>
                <a:gd name="connsiteY3" fmla="*/ 30417 h 30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41" h="30417">
                  <a:moveTo>
                    <a:pt x="29242" y="30417"/>
                  </a:moveTo>
                  <a:cubicBezTo>
                    <a:pt x="17748" y="27242"/>
                    <a:pt x="984" y="35434"/>
                    <a:pt x="32" y="15558"/>
                  </a:cubicBezTo>
                  <a:cubicBezTo>
                    <a:pt x="-349" y="8954"/>
                    <a:pt x="2699" y="-63"/>
                    <a:pt x="9620" y="0"/>
                  </a:cubicBezTo>
                  <a:cubicBezTo>
                    <a:pt x="27019" y="0"/>
                    <a:pt x="24416" y="17971"/>
                    <a:pt x="29178" y="3041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5" name="Полилиния: фигура 604">
              <a:extLst>
                <a:ext uri="{FF2B5EF4-FFF2-40B4-BE49-F238E27FC236}">
                  <a16:creationId xmlns="" xmlns:a16="http://schemas.microsoft.com/office/drawing/2014/main" id="{E96BC005-9019-4E79-B919-D166F4443B56}"/>
                </a:ext>
              </a:extLst>
            </p:cNvPr>
            <p:cNvSpPr/>
            <p:nvPr/>
          </p:nvSpPr>
          <p:spPr>
            <a:xfrm>
              <a:off x="4881921" y="4624531"/>
              <a:ext cx="1016510" cy="1186762"/>
            </a:xfrm>
            <a:custGeom>
              <a:avLst/>
              <a:gdLst>
                <a:gd name="connsiteX0" fmla="*/ 483320 w 1016510"/>
                <a:gd name="connsiteY0" fmla="*/ 1186509 h 1186762"/>
                <a:gd name="connsiteX1" fmla="*/ 422805 w 1016510"/>
                <a:gd name="connsiteY1" fmla="*/ 1186509 h 1186762"/>
                <a:gd name="connsiteX2" fmla="*/ 415058 w 1016510"/>
                <a:gd name="connsiteY2" fmla="*/ 1121992 h 1186762"/>
                <a:gd name="connsiteX3" fmla="*/ 405025 w 1016510"/>
                <a:gd name="connsiteY3" fmla="*/ 1110753 h 1186762"/>
                <a:gd name="connsiteX4" fmla="*/ 379434 w 1016510"/>
                <a:gd name="connsiteY4" fmla="*/ 1060206 h 1186762"/>
                <a:gd name="connsiteX5" fmla="*/ 286725 w 1016510"/>
                <a:gd name="connsiteY5" fmla="*/ 1043823 h 1186762"/>
                <a:gd name="connsiteX6" fmla="*/ 241449 w 1016510"/>
                <a:gd name="connsiteY6" fmla="*/ 1049602 h 1186762"/>
                <a:gd name="connsiteX7" fmla="*/ 213128 w 1016510"/>
                <a:gd name="connsiteY7" fmla="*/ 1034933 h 1186762"/>
                <a:gd name="connsiteX8" fmla="*/ 132800 w 1016510"/>
                <a:gd name="connsiteY8" fmla="*/ 949780 h 1186762"/>
                <a:gd name="connsiteX9" fmla="*/ 105369 w 1016510"/>
                <a:gd name="connsiteY9" fmla="*/ 867166 h 1186762"/>
                <a:gd name="connsiteX10" fmla="*/ 94700 w 1016510"/>
                <a:gd name="connsiteY10" fmla="*/ 826970 h 1186762"/>
                <a:gd name="connsiteX11" fmla="*/ 154263 w 1016510"/>
                <a:gd name="connsiteY11" fmla="*/ 864435 h 1186762"/>
                <a:gd name="connsiteX12" fmla="*/ 163407 w 1016510"/>
                <a:gd name="connsiteY12" fmla="*/ 888121 h 1186762"/>
                <a:gd name="connsiteX13" fmla="*/ 282533 w 1016510"/>
                <a:gd name="connsiteY13" fmla="*/ 908504 h 1186762"/>
                <a:gd name="connsiteX14" fmla="*/ 301266 w 1016510"/>
                <a:gd name="connsiteY14" fmla="*/ 892058 h 1186762"/>
                <a:gd name="connsiteX15" fmla="*/ 220621 w 1016510"/>
                <a:gd name="connsiteY15" fmla="*/ 860244 h 1186762"/>
                <a:gd name="connsiteX16" fmla="*/ 159788 w 1016510"/>
                <a:gd name="connsiteY16" fmla="*/ 881961 h 1186762"/>
                <a:gd name="connsiteX17" fmla="*/ 138833 w 1016510"/>
                <a:gd name="connsiteY17" fmla="*/ 840495 h 1186762"/>
                <a:gd name="connsiteX18" fmla="*/ 174329 w 1016510"/>
                <a:gd name="connsiteY18" fmla="*/ 732291 h 1186762"/>
                <a:gd name="connsiteX19" fmla="*/ 203158 w 1016510"/>
                <a:gd name="connsiteY19" fmla="*/ 722194 h 1186762"/>
                <a:gd name="connsiteX20" fmla="*/ 216811 w 1016510"/>
                <a:gd name="connsiteY20" fmla="*/ 700033 h 1186762"/>
                <a:gd name="connsiteX21" fmla="*/ 199475 w 1016510"/>
                <a:gd name="connsiteY21" fmla="*/ 688158 h 1186762"/>
                <a:gd name="connsiteX22" fmla="*/ 162010 w 1016510"/>
                <a:gd name="connsiteY22" fmla="*/ 664599 h 1186762"/>
                <a:gd name="connsiteX23" fmla="*/ 79397 w 1016510"/>
                <a:gd name="connsiteY23" fmla="*/ 610307 h 1186762"/>
                <a:gd name="connsiteX24" fmla="*/ 24342 w 1016510"/>
                <a:gd name="connsiteY24" fmla="*/ 514294 h 1186762"/>
                <a:gd name="connsiteX25" fmla="*/ 21929 w 1016510"/>
                <a:gd name="connsiteY25" fmla="*/ 360179 h 1186762"/>
                <a:gd name="connsiteX26" fmla="*/ 19135 w 1016510"/>
                <a:gd name="connsiteY26" fmla="*/ 324174 h 1186762"/>
                <a:gd name="connsiteX27" fmla="*/ 31899 w 1016510"/>
                <a:gd name="connsiteY27" fmla="*/ 169234 h 1186762"/>
                <a:gd name="connsiteX28" fmla="*/ 104289 w 1016510"/>
                <a:gd name="connsiteY28" fmla="*/ 26802 h 1186762"/>
                <a:gd name="connsiteX29" fmla="*/ 145691 w 1016510"/>
                <a:gd name="connsiteY29" fmla="*/ 2672 h 1186762"/>
                <a:gd name="connsiteX30" fmla="*/ 162455 w 1016510"/>
                <a:gd name="connsiteY30" fmla="*/ 51187 h 1186762"/>
                <a:gd name="connsiteX31" fmla="*/ 152930 w 1016510"/>
                <a:gd name="connsiteY31" fmla="*/ 241052 h 1186762"/>
                <a:gd name="connsiteX32" fmla="*/ 125942 w 1016510"/>
                <a:gd name="connsiteY32" fmla="*/ 435364 h 1186762"/>
                <a:gd name="connsiteX33" fmla="*/ 167598 w 1016510"/>
                <a:gd name="connsiteY33" fmla="*/ 526804 h 1186762"/>
                <a:gd name="connsiteX34" fmla="*/ 181569 w 1016510"/>
                <a:gd name="connsiteY34" fmla="*/ 522422 h 1186762"/>
                <a:gd name="connsiteX35" fmla="*/ 262912 w 1016510"/>
                <a:gd name="connsiteY35" fmla="*/ 501848 h 1186762"/>
                <a:gd name="connsiteX36" fmla="*/ 281771 w 1016510"/>
                <a:gd name="connsiteY36" fmla="*/ 492641 h 1186762"/>
                <a:gd name="connsiteX37" fmla="*/ 323491 w 1016510"/>
                <a:gd name="connsiteY37" fmla="*/ 391929 h 1186762"/>
                <a:gd name="connsiteX38" fmla="*/ 391182 w 1016510"/>
                <a:gd name="connsiteY38" fmla="*/ 327921 h 1186762"/>
                <a:gd name="connsiteX39" fmla="*/ 432901 w 1016510"/>
                <a:gd name="connsiteY39" fmla="*/ 386786 h 1186762"/>
                <a:gd name="connsiteX40" fmla="*/ 450682 w 1016510"/>
                <a:gd name="connsiteY40" fmla="*/ 365894 h 1186762"/>
                <a:gd name="connsiteX41" fmla="*/ 531453 w 1016510"/>
                <a:gd name="connsiteY41" fmla="*/ 399740 h 1186762"/>
                <a:gd name="connsiteX42" fmla="*/ 551456 w 1016510"/>
                <a:gd name="connsiteY42" fmla="*/ 418409 h 1186762"/>
                <a:gd name="connsiteX43" fmla="*/ 643658 w 1016510"/>
                <a:gd name="connsiteY43" fmla="*/ 528074 h 1186762"/>
                <a:gd name="connsiteX44" fmla="*/ 769070 w 1016510"/>
                <a:gd name="connsiteY44" fmla="*/ 704668 h 1186762"/>
                <a:gd name="connsiteX45" fmla="*/ 767864 w 1016510"/>
                <a:gd name="connsiteY45" fmla="*/ 741372 h 1186762"/>
                <a:gd name="connsiteX46" fmla="*/ 801392 w 1016510"/>
                <a:gd name="connsiteY46" fmla="*/ 844496 h 1186762"/>
                <a:gd name="connsiteX47" fmla="*/ 948077 w 1016510"/>
                <a:gd name="connsiteY47" fmla="*/ 908250 h 1186762"/>
                <a:gd name="connsiteX48" fmla="*/ 987066 w 1016510"/>
                <a:gd name="connsiteY48" fmla="*/ 929205 h 1186762"/>
                <a:gd name="connsiteX49" fmla="*/ 1003766 w 1016510"/>
                <a:gd name="connsiteY49" fmla="*/ 957273 h 1186762"/>
                <a:gd name="connsiteX50" fmla="*/ 987320 w 1016510"/>
                <a:gd name="connsiteY50" fmla="*/ 1032838 h 1186762"/>
                <a:gd name="connsiteX51" fmla="*/ 829903 w 1016510"/>
                <a:gd name="connsiteY51" fmla="*/ 1015566 h 1186762"/>
                <a:gd name="connsiteX52" fmla="*/ 775484 w 1016510"/>
                <a:gd name="connsiteY52" fmla="*/ 1011438 h 1186762"/>
                <a:gd name="connsiteX53" fmla="*/ 694712 w 1016510"/>
                <a:gd name="connsiteY53" fmla="*/ 1012962 h 1186762"/>
                <a:gd name="connsiteX54" fmla="*/ 719477 w 1016510"/>
                <a:gd name="connsiteY54" fmla="*/ 1016010 h 1186762"/>
                <a:gd name="connsiteX55" fmla="*/ 735098 w 1016510"/>
                <a:gd name="connsiteY55" fmla="*/ 1064334 h 1186762"/>
                <a:gd name="connsiteX56" fmla="*/ 678646 w 1016510"/>
                <a:gd name="connsiteY56" fmla="*/ 1098815 h 1186762"/>
                <a:gd name="connsiteX57" fmla="*/ 627974 w 1016510"/>
                <a:gd name="connsiteY57" fmla="*/ 1120659 h 1186762"/>
                <a:gd name="connsiteX58" fmla="*/ 501037 w 1016510"/>
                <a:gd name="connsiteY58" fmla="*/ 1181111 h 1186762"/>
                <a:gd name="connsiteX59" fmla="*/ 483320 w 1016510"/>
                <a:gd name="connsiteY59" fmla="*/ 1186762 h 118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016510" h="1186762">
                  <a:moveTo>
                    <a:pt x="483320" y="1186509"/>
                  </a:moveTo>
                  <a:cubicBezTo>
                    <a:pt x="463127" y="1186509"/>
                    <a:pt x="442998" y="1186509"/>
                    <a:pt x="422805" y="1186509"/>
                  </a:cubicBezTo>
                  <a:cubicBezTo>
                    <a:pt x="439442" y="1162378"/>
                    <a:pt x="451126" y="1139074"/>
                    <a:pt x="415058" y="1121992"/>
                  </a:cubicBezTo>
                  <a:cubicBezTo>
                    <a:pt x="410867" y="1119960"/>
                    <a:pt x="405533" y="1115007"/>
                    <a:pt x="405025" y="1110753"/>
                  </a:cubicBezTo>
                  <a:cubicBezTo>
                    <a:pt x="402358" y="1090179"/>
                    <a:pt x="400516" y="1069541"/>
                    <a:pt x="379434" y="1060206"/>
                  </a:cubicBezTo>
                  <a:cubicBezTo>
                    <a:pt x="349780" y="1047062"/>
                    <a:pt x="318728" y="1041410"/>
                    <a:pt x="286725" y="1043823"/>
                  </a:cubicBezTo>
                  <a:cubicBezTo>
                    <a:pt x="271548" y="1044903"/>
                    <a:pt x="256498" y="1047189"/>
                    <a:pt x="241449" y="1049602"/>
                  </a:cubicBezTo>
                  <a:cubicBezTo>
                    <a:pt x="228685" y="1051634"/>
                    <a:pt x="218907" y="1047697"/>
                    <a:pt x="213128" y="1034933"/>
                  </a:cubicBezTo>
                  <a:cubicBezTo>
                    <a:pt x="195665" y="996389"/>
                    <a:pt x="162772" y="974672"/>
                    <a:pt x="132800" y="949780"/>
                  </a:cubicBezTo>
                  <a:cubicBezTo>
                    <a:pt x="132038" y="919045"/>
                    <a:pt x="120926" y="892185"/>
                    <a:pt x="105369" y="867166"/>
                  </a:cubicBezTo>
                  <a:cubicBezTo>
                    <a:pt x="97748" y="854910"/>
                    <a:pt x="87398" y="843734"/>
                    <a:pt x="94700" y="826970"/>
                  </a:cubicBezTo>
                  <a:cubicBezTo>
                    <a:pt x="129562" y="811984"/>
                    <a:pt x="138769" y="843924"/>
                    <a:pt x="154263" y="864435"/>
                  </a:cubicBezTo>
                  <a:cubicBezTo>
                    <a:pt x="154644" y="873516"/>
                    <a:pt x="153946" y="883041"/>
                    <a:pt x="163407" y="888121"/>
                  </a:cubicBezTo>
                  <a:cubicBezTo>
                    <a:pt x="200364" y="913902"/>
                    <a:pt x="240560" y="915680"/>
                    <a:pt x="282533" y="908504"/>
                  </a:cubicBezTo>
                  <a:cubicBezTo>
                    <a:pt x="293265" y="906663"/>
                    <a:pt x="297202" y="900313"/>
                    <a:pt x="301266" y="892058"/>
                  </a:cubicBezTo>
                  <a:cubicBezTo>
                    <a:pt x="280120" y="840178"/>
                    <a:pt x="260563" y="833637"/>
                    <a:pt x="220621" y="860244"/>
                  </a:cubicBezTo>
                  <a:cubicBezTo>
                    <a:pt x="202777" y="872182"/>
                    <a:pt x="185823" y="893582"/>
                    <a:pt x="159788" y="881961"/>
                  </a:cubicBezTo>
                  <a:cubicBezTo>
                    <a:pt x="152676" y="868372"/>
                    <a:pt x="150136" y="853640"/>
                    <a:pt x="138833" y="840495"/>
                  </a:cubicBezTo>
                  <a:cubicBezTo>
                    <a:pt x="108416" y="805189"/>
                    <a:pt x="130324" y="742768"/>
                    <a:pt x="174329" y="732291"/>
                  </a:cubicBezTo>
                  <a:cubicBezTo>
                    <a:pt x="184235" y="729941"/>
                    <a:pt x="194141" y="727401"/>
                    <a:pt x="203158" y="722194"/>
                  </a:cubicBezTo>
                  <a:cubicBezTo>
                    <a:pt x="211223" y="717495"/>
                    <a:pt x="218525" y="711336"/>
                    <a:pt x="216811" y="700033"/>
                  </a:cubicBezTo>
                  <a:cubicBezTo>
                    <a:pt x="215287" y="690000"/>
                    <a:pt x="207413" y="687968"/>
                    <a:pt x="199475" y="688158"/>
                  </a:cubicBezTo>
                  <a:cubicBezTo>
                    <a:pt x="182394" y="688539"/>
                    <a:pt x="171599" y="678506"/>
                    <a:pt x="162010" y="664599"/>
                  </a:cubicBezTo>
                  <a:cubicBezTo>
                    <a:pt x="141500" y="634881"/>
                    <a:pt x="103273" y="636913"/>
                    <a:pt x="79397" y="610307"/>
                  </a:cubicBezTo>
                  <a:cubicBezTo>
                    <a:pt x="53933" y="581859"/>
                    <a:pt x="36852" y="554299"/>
                    <a:pt x="24342" y="514294"/>
                  </a:cubicBezTo>
                  <a:cubicBezTo>
                    <a:pt x="7261" y="459557"/>
                    <a:pt x="11262" y="411868"/>
                    <a:pt x="21929" y="360179"/>
                  </a:cubicBezTo>
                  <a:cubicBezTo>
                    <a:pt x="24342" y="348432"/>
                    <a:pt x="25485" y="334715"/>
                    <a:pt x="19135" y="324174"/>
                  </a:cubicBezTo>
                  <a:cubicBezTo>
                    <a:pt x="-14519" y="268675"/>
                    <a:pt x="339" y="214954"/>
                    <a:pt x="31899" y="169234"/>
                  </a:cubicBezTo>
                  <a:cubicBezTo>
                    <a:pt x="62633" y="124783"/>
                    <a:pt x="76857" y="72332"/>
                    <a:pt x="104289" y="26802"/>
                  </a:cubicBezTo>
                  <a:cubicBezTo>
                    <a:pt x="114830" y="9403"/>
                    <a:pt x="124101" y="-6472"/>
                    <a:pt x="145691" y="2672"/>
                  </a:cubicBezTo>
                  <a:cubicBezTo>
                    <a:pt x="166900" y="11626"/>
                    <a:pt x="166201" y="31819"/>
                    <a:pt x="162455" y="51187"/>
                  </a:cubicBezTo>
                  <a:cubicBezTo>
                    <a:pt x="150517" y="114052"/>
                    <a:pt x="156931" y="177870"/>
                    <a:pt x="152930" y="241052"/>
                  </a:cubicBezTo>
                  <a:cubicBezTo>
                    <a:pt x="148802" y="306267"/>
                    <a:pt x="160740" y="374086"/>
                    <a:pt x="125942" y="435364"/>
                  </a:cubicBezTo>
                  <a:cubicBezTo>
                    <a:pt x="110766" y="462034"/>
                    <a:pt x="140294" y="521787"/>
                    <a:pt x="167598" y="526804"/>
                  </a:cubicBezTo>
                  <a:cubicBezTo>
                    <a:pt x="172932" y="527756"/>
                    <a:pt x="177568" y="526105"/>
                    <a:pt x="181569" y="522422"/>
                  </a:cubicBezTo>
                  <a:cubicBezTo>
                    <a:pt x="205381" y="500515"/>
                    <a:pt x="232305" y="492704"/>
                    <a:pt x="262912" y="501848"/>
                  </a:cubicBezTo>
                  <a:cubicBezTo>
                    <a:pt x="271802" y="504515"/>
                    <a:pt x="275548" y="497530"/>
                    <a:pt x="281771" y="492641"/>
                  </a:cubicBezTo>
                  <a:cubicBezTo>
                    <a:pt x="313521" y="467114"/>
                    <a:pt x="322284" y="432506"/>
                    <a:pt x="323491" y="391929"/>
                  </a:cubicBezTo>
                  <a:cubicBezTo>
                    <a:pt x="324126" y="368752"/>
                    <a:pt x="370418" y="328683"/>
                    <a:pt x="391182" y="327921"/>
                  </a:cubicBezTo>
                  <a:cubicBezTo>
                    <a:pt x="417534" y="326905"/>
                    <a:pt x="431695" y="346781"/>
                    <a:pt x="432901" y="386786"/>
                  </a:cubicBezTo>
                  <a:cubicBezTo>
                    <a:pt x="435695" y="376435"/>
                    <a:pt x="439887" y="367926"/>
                    <a:pt x="450682" y="365894"/>
                  </a:cubicBezTo>
                  <a:cubicBezTo>
                    <a:pt x="483892" y="359925"/>
                    <a:pt x="509990" y="373387"/>
                    <a:pt x="531453" y="399740"/>
                  </a:cubicBezTo>
                  <a:cubicBezTo>
                    <a:pt x="537295" y="406915"/>
                    <a:pt x="543645" y="413773"/>
                    <a:pt x="551456" y="418409"/>
                  </a:cubicBezTo>
                  <a:cubicBezTo>
                    <a:pt x="594255" y="443618"/>
                    <a:pt x="615591" y="488005"/>
                    <a:pt x="643658" y="528074"/>
                  </a:cubicBezTo>
                  <a:cubicBezTo>
                    <a:pt x="684996" y="587129"/>
                    <a:pt x="717635" y="653804"/>
                    <a:pt x="769070" y="704668"/>
                  </a:cubicBezTo>
                  <a:cubicBezTo>
                    <a:pt x="770531" y="716987"/>
                    <a:pt x="770087" y="729243"/>
                    <a:pt x="767864" y="741372"/>
                  </a:cubicBezTo>
                  <a:cubicBezTo>
                    <a:pt x="749322" y="794204"/>
                    <a:pt x="755545" y="817762"/>
                    <a:pt x="801392" y="844496"/>
                  </a:cubicBezTo>
                  <a:cubicBezTo>
                    <a:pt x="847874" y="871547"/>
                    <a:pt x="895372" y="897201"/>
                    <a:pt x="948077" y="908250"/>
                  </a:cubicBezTo>
                  <a:cubicBezTo>
                    <a:pt x="962872" y="911362"/>
                    <a:pt x="975319" y="919490"/>
                    <a:pt x="987066" y="929205"/>
                  </a:cubicBezTo>
                  <a:cubicBezTo>
                    <a:pt x="993479" y="938032"/>
                    <a:pt x="992781" y="951621"/>
                    <a:pt x="1003766" y="957273"/>
                  </a:cubicBezTo>
                  <a:cubicBezTo>
                    <a:pt x="1026500" y="984895"/>
                    <a:pt x="1017482" y="1021281"/>
                    <a:pt x="987320" y="1032838"/>
                  </a:cubicBezTo>
                  <a:cubicBezTo>
                    <a:pt x="931821" y="1054047"/>
                    <a:pt x="880386" y="1048713"/>
                    <a:pt x="829903" y="1015566"/>
                  </a:cubicBezTo>
                  <a:cubicBezTo>
                    <a:pt x="814219" y="1005279"/>
                    <a:pt x="794026" y="1007755"/>
                    <a:pt x="775484" y="1011438"/>
                  </a:cubicBezTo>
                  <a:cubicBezTo>
                    <a:pt x="747988" y="1016963"/>
                    <a:pt x="720493" y="1015629"/>
                    <a:pt x="694712" y="1012962"/>
                  </a:cubicBezTo>
                  <a:cubicBezTo>
                    <a:pt x="700999" y="1018233"/>
                    <a:pt x="710968" y="1013089"/>
                    <a:pt x="719477" y="1016010"/>
                  </a:cubicBezTo>
                  <a:cubicBezTo>
                    <a:pt x="739607" y="1022868"/>
                    <a:pt x="749258" y="1048332"/>
                    <a:pt x="735098" y="1064334"/>
                  </a:cubicBezTo>
                  <a:cubicBezTo>
                    <a:pt x="720302" y="1081098"/>
                    <a:pt x="706332" y="1101609"/>
                    <a:pt x="678646" y="1098815"/>
                  </a:cubicBezTo>
                  <a:cubicBezTo>
                    <a:pt x="659850" y="1096910"/>
                    <a:pt x="641054" y="1106435"/>
                    <a:pt x="627974" y="1120659"/>
                  </a:cubicBezTo>
                  <a:cubicBezTo>
                    <a:pt x="592668" y="1158950"/>
                    <a:pt x="555202" y="1189112"/>
                    <a:pt x="501037" y="1181111"/>
                  </a:cubicBezTo>
                  <a:cubicBezTo>
                    <a:pt x="495639" y="1180286"/>
                    <a:pt x="488527" y="1182127"/>
                    <a:pt x="483320" y="118676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6" name="Полилиния: фигура 605">
              <a:extLst>
                <a:ext uri="{FF2B5EF4-FFF2-40B4-BE49-F238E27FC236}">
                  <a16:creationId xmlns="" xmlns:a16="http://schemas.microsoft.com/office/drawing/2014/main" id="{08337657-B1A5-4A37-A2C1-9293000B98DB}"/>
                </a:ext>
              </a:extLst>
            </p:cNvPr>
            <p:cNvSpPr/>
            <p:nvPr/>
          </p:nvSpPr>
          <p:spPr>
            <a:xfrm>
              <a:off x="4915092" y="5729964"/>
              <a:ext cx="322996" cy="174638"/>
            </a:xfrm>
            <a:custGeom>
              <a:avLst/>
              <a:gdLst>
                <a:gd name="connsiteX0" fmla="*/ 220026 w 322996"/>
                <a:gd name="connsiteY0" fmla="*/ 88695 h 174638"/>
                <a:gd name="connsiteX1" fmla="*/ 143127 w 322996"/>
                <a:gd name="connsiteY1" fmla="*/ 50722 h 174638"/>
                <a:gd name="connsiteX2" fmla="*/ 204341 w 322996"/>
                <a:gd name="connsiteY2" fmla="*/ 37133 h 174638"/>
                <a:gd name="connsiteX3" fmla="*/ 280922 w 322996"/>
                <a:gd name="connsiteY3" fmla="*/ 4367 h 174638"/>
                <a:gd name="connsiteX4" fmla="*/ 286955 w 322996"/>
                <a:gd name="connsiteY4" fmla="*/ 112 h 174638"/>
                <a:gd name="connsiteX5" fmla="*/ 308799 w 322996"/>
                <a:gd name="connsiteY5" fmla="*/ 19035 h 174638"/>
                <a:gd name="connsiteX6" fmla="*/ 318451 w 322996"/>
                <a:gd name="connsiteY6" fmla="*/ 80123 h 174638"/>
                <a:gd name="connsiteX7" fmla="*/ 287590 w 322996"/>
                <a:gd name="connsiteY7" fmla="*/ 85838 h 174638"/>
                <a:gd name="connsiteX8" fmla="*/ 242632 w 322996"/>
                <a:gd name="connsiteY8" fmla="*/ 99681 h 174638"/>
                <a:gd name="connsiteX9" fmla="*/ 174687 w 322996"/>
                <a:gd name="connsiteY9" fmla="*/ 152577 h 174638"/>
                <a:gd name="connsiteX10" fmla="*/ 14667 w 322996"/>
                <a:gd name="connsiteY10" fmla="*/ 174421 h 174638"/>
                <a:gd name="connsiteX11" fmla="*/ 4126 w 322996"/>
                <a:gd name="connsiteY11" fmla="*/ 154291 h 174638"/>
                <a:gd name="connsiteX12" fmla="*/ 46480 w 322996"/>
                <a:gd name="connsiteY12" fmla="*/ 114857 h 174638"/>
                <a:gd name="connsiteX13" fmla="*/ 126173 w 322996"/>
                <a:gd name="connsiteY13" fmla="*/ 80377 h 174638"/>
                <a:gd name="connsiteX14" fmla="*/ 157542 w 322996"/>
                <a:gd name="connsiteY14" fmla="*/ 85901 h 174638"/>
                <a:gd name="connsiteX15" fmla="*/ 220026 w 322996"/>
                <a:gd name="connsiteY15" fmla="*/ 88759 h 17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2996" h="174638">
                  <a:moveTo>
                    <a:pt x="220026" y="88695"/>
                  </a:moveTo>
                  <a:cubicBezTo>
                    <a:pt x="194753" y="75614"/>
                    <a:pt x="164146" y="79932"/>
                    <a:pt x="143127" y="50722"/>
                  </a:cubicBezTo>
                  <a:cubicBezTo>
                    <a:pt x="162939" y="38911"/>
                    <a:pt x="183894" y="38974"/>
                    <a:pt x="204341" y="37133"/>
                  </a:cubicBezTo>
                  <a:cubicBezTo>
                    <a:pt x="232980" y="34593"/>
                    <a:pt x="266825" y="46341"/>
                    <a:pt x="280922" y="4367"/>
                  </a:cubicBezTo>
                  <a:cubicBezTo>
                    <a:pt x="281621" y="2398"/>
                    <a:pt x="284796" y="303"/>
                    <a:pt x="286955" y="112"/>
                  </a:cubicBezTo>
                  <a:cubicBezTo>
                    <a:pt x="299718" y="-1221"/>
                    <a:pt x="304671" y="9574"/>
                    <a:pt x="308799" y="19035"/>
                  </a:cubicBezTo>
                  <a:cubicBezTo>
                    <a:pt x="317308" y="38340"/>
                    <a:pt x="329817" y="58533"/>
                    <a:pt x="318451" y="80123"/>
                  </a:cubicBezTo>
                  <a:cubicBezTo>
                    <a:pt x="312418" y="91616"/>
                    <a:pt x="296099" y="93204"/>
                    <a:pt x="287590" y="85838"/>
                  </a:cubicBezTo>
                  <a:cubicBezTo>
                    <a:pt x="264349" y="65645"/>
                    <a:pt x="255014" y="58850"/>
                    <a:pt x="242632" y="99681"/>
                  </a:cubicBezTo>
                  <a:cubicBezTo>
                    <a:pt x="235266" y="124001"/>
                    <a:pt x="203262" y="146861"/>
                    <a:pt x="174687" y="152577"/>
                  </a:cubicBezTo>
                  <a:cubicBezTo>
                    <a:pt x="121918" y="163181"/>
                    <a:pt x="68134" y="168071"/>
                    <a:pt x="14667" y="174421"/>
                  </a:cubicBezTo>
                  <a:cubicBezTo>
                    <a:pt x="316" y="176135"/>
                    <a:pt x="-4129" y="167563"/>
                    <a:pt x="4126" y="154291"/>
                  </a:cubicBezTo>
                  <a:cubicBezTo>
                    <a:pt x="14794" y="137019"/>
                    <a:pt x="28510" y="121207"/>
                    <a:pt x="46480" y="114857"/>
                  </a:cubicBezTo>
                  <a:cubicBezTo>
                    <a:pt x="73785" y="105205"/>
                    <a:pt x="103249" y="103300"/>
                    <a:pt x="126173" y="80377"/>
                  </a:cubicBezTo>
                  <a:cubicBezTo>
                    <a:pt x="135317" y="71233"/>
                    <a:pt x="149350" y="77456"/>
                    <a:pt x="157542" y="85901"/>
                  </a:cubicBezTo>
                  <a:cubicBezTo>
                    <a:pt x="177798" y="106983"/>
                    <a:pt x="198690" y="98030"/>
                    <a:pt x="220026" y="88759"/>
                  </a:cubicBezTo>
                  <a:close/>
                </a:path>
              </a:pathLst>
            </a:custGeom>
            <a:solidFill>
              <a:srgbClr val="C9C9C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7" name="Полилиния: фигура 606">
              <a:extLst>
                <a:ext uri="{FF2B5EF4-FFF2-40B4-BE49-F238E27FC236}">
                  <a16:creationId xmlns="" xmlns:a16="http://schemas.microsoft.com/office/drawing/2014/main" id="{EEB45C09-F00B-436A-AAF4-A0B358619834}"/>
                </a:ext>
              </a:extLst>
            </p:cNvPr>
            <p:cNvSpPr/>
            <p:nvPr/>
          </p:nvSpPr>
          <p:spPr>
            <a:xfrm>
              <a:off x="4725093" y="5755382"/>
              <a:ext cx="236226" cy="120414"/>
            </a:xfrm>
            <a:custGeom>
              <a:avLst/>
              <a:gdLst>
                <a:gd name="connsiteX0" fmla="*/ 53282 w 236226"/>
                <a:gd name="connsiteY0" fmla="*/ 105061 h 120414"/>
                <a:gd name="connsiteX1" fmla="*/ 69 w 236226"/>
                <a:gd name="connsiteY1" fmla="*/ 39592 h 120414"/>
                <a:gd name="connsiteX2" fmla="*/ 27628 w 236226"/>
                <a:gd name="connsiteY2" fmla="*/ 66961 h 120414"/>
                <a:gd name="connsiteX3" fmla="*/ 53218 w 236226"/>
                <a:gd name="connsiteY3" fmla="*/ 61944 h 120414"/>
                <a:gd name="connsiteX4" fmla="*/ 70427 w 236226"/>
                <a:gd name="connsiteY4" fmla="*/ 31528 h 120414"/>
                <a:gd name="connsiteX5" fmla="*/ 186251 w 236226"/>
                <a:gd name="connsiteY5" fmla="*/ 2127 h 120414"/>
                <a:gd name="connsiteX6" fmla="*/ 236225 w 236226"/>
                <a:gd name="connsiteY6" fmla="*/ 88742 h 120414"/>
                <a:gd name="connsiteX7" fmla="*/ 236225 w 236226"/>
                <a:gd name="connsiteY7" fmla="*/ 88742 h 120414"/>
                <a:gd name="connsiteX8" fmla="*/ 190760 w 236226"/>
                <a:gd name="connsiteY8" fmla="*/ 105251 h 120414"/>
                <a:gd name="connsiteX9" fmla="*/ 105035 w 236226"/>
                <a:gd name="connsiteY9" fmla="*/ 100362 h 120414"/>
                <a:gd name="connsiteX10" fmla="*/ 53282 w 236226"/>
                <a:gd name="connsiteY10" fmla="*/ 105124 h 12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226" h="120414">
                  <a:moveTo>
                    <a:pt x="53282" y="105061"/>
                  </a:moveTo>
                  <a:cubicBezTo>
                    <a:pt x="28961" y="89440"/>
                    <a:pt x="-1646" y="79661"/>
                    <a:pt x="69" y="39592"/>
                  </a:cubicBezTo>
                  <a:cubicBezTo>
                    <a:pt x="9149" y="48863"/>
                    <a:pt x="17278" y="59722"/>
                    <a:pt x="27628" y="66961"/>
                  </a:cubicBezTo>
                  <a:cubicBezTo>
                    <a:pt x="35883" y="72739"/>
                    <a:pt x="49535" y="75724"/>
                    <a:pt x="53218" y="61944"/>
                  </a:cubicBezTo>
                  <a:cubicBezTo>
                    <a:pt x="56584" y="49371"/>
                    <a:pt x="52710" y="35782"/>
                    <a:pt x="70427" y="31528"/>
                  </a:cubicBezTo>
                  <a:cubicBezTo>
                    <a:pt x="109416" y="22066"/>
                    <a:pt x="146500" y="-8224"/>
                    <a:pt x="186251" y="2127"/>
                  </a:cubicBezTo>
                  <a:cubicBezTo>
                    <a:pt x="221874" y="11398"/>
                    <a:pt x="236353" y="48419"/>
                    <a:pt x="236225" y="88742"/>
                  </a:cubicBezTo>
                  <a:lnTo>
                    <a:pt x="236225" y="88742"/>
                  </a:lnTo>
                  <a:cubicBezTo>
                    <a:pt x="219017" y="87916"/>
                    <a:pt x="205682" y="98139"/>
                    <a:pt x="190760" y="105251"/>
                  </a:cubicBezTo>
                  <a:cubicBezTo>
                    <a:pt x="162311" y="118841"/>
                    <a:pt x="133610" y="133255"/>
                    <a:pt x="105035" y="100362"/>
                  </a:cubicBezTo>
                  <a:cubicBezTo>
                    <a:pt x="89731" y="82772"/>
                    <a:pt x="68903" y="82899"/>
                    <a:pt x="53282" y="10512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8" name="Полилиния: фигура 607">
              <a:extLst>
                <a:ext uri="{FF2B5EF4-FFF2-40B4-BE49-F238E27FC236}">
                  <a16:creationId xmlns="" xmlns:a16="http://schemas.microsoft.com/office/drawing/2014/main" id="{B7D09B5A-E2D3-4740-8D1B-96650A457D9C}"/>
                </a:ext>
              </a:extLst>
            </p:cNvPr>
            <p:cNvSpPr/>
            <p:nvPr/>
          </p:nvSpPr>
          <p:spPr>
            <a:xfrm>
              <a:off x="4777871" y="5559080"/>
              <a:ext cx="63368" cy="60546"/>
            </a:xfrm>
            <a:custGeom>
              <a:avLst/>
              <a:gdLst>
                <a:gd name="connsiteX0" fmla="*/ 63369 w 63368"/>
                <a:gd name="connsiteY0" fmla="*/ 44187 h 60546"/>
                <a:gd name="connsiteX1" fmla="*/ 44192 w 63368"/>
                <a:gd name="connsiteY1" fmla="*/ 58792 h 60546"/>
                <a:gd name="connsiteX2" fmla="*/ 123 w 63368"/>
                <a:gd name="connsiteY2" fmla="*/ 29137 h 60546"/>
                <a:gd name="connsiteX3" fmla="*/ 24507 w 63368"/>
                <a:gd name="connsiteY3" fmla="*/ 943 h 60546"/>
                <a:gd name="connsiteX4" fmla="*/ 63369 w 63368"/>
                <a:gd name="connsiteY4" fmla="*/ 44250 h 6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8" h="60546">
                  <a:moveTo>
                    <a:pt x="63369" y="44187"/>
                  </a:moveTo>
                  <a:cubicBezTo>
                    <a:pt x="61463" y="59173"/>
                    <a:pt x="52256" y="63364"/>
                    <a:pt x="44192" y="58792"/>
                  </a:cubicBezTo>
                  <a:cubicBezTo>
                    <a:pt x="28698" y="49965"/>
                    <a:pt x="2980" y="53966"/>
                    <a:pt x="123" y="29137"/>
                  </a:cubicBezTo>
                  <a:cubicBezTo>
                    <a:pt x="-1401" y="15866"/>
                    <a:pt x="11552" y="-4645"/>
                    <a:pt x="24507" y="943"/>
                  </a:cubicBezTo>
                  <a:cubicBezTo>
                    <a:pt x="41588" y="8245"/>
                    <a:pt x="54669" y="26851"/>
                    <a:pt x="63369" y="4425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09" name="Полилиния: фигура 608">
              <a:extLst>
                <a:ext uri="{FF2B5EF4-FFF2-40B4-BE49-F238E27FC236}">
                  <a16:creationId xmlns="" xmlns:a16="http://schemas.microsoft.com/office/drawing/2014/main" id="{86CEDED5-2693-494D-B1CE-801BEC3C43F9}"/>
                </a:ext>
              </a:extLst>
            </p:cNvPr>
            <p:cNvSpPr/>
            <p:nvPr/>
          </p:nvSpPr>
          <p:spPr>
            <a:xfrm>
              <a:off x="4023867" y="4174166"/>
              <a:ext cx="1327917" cy="1329740"/>
            </a:xfrm>
            <a:custGeom>
              <a:avLst/>
              <a:gdLst>
                <a:gd name="connsiteX0" fmla="*/ 1310704 w 1327917"/>
                <a:gd name="connsiteY0" fmla="*/ 827181 h 1329740"/>
                <a:gd name="connsiteX1" fmla="*/ 1270381 w 1327917"/>
                <a:gd name="connsiteY1" fmla="*/ 895443 h 1329740"/>
                <a:gd name="connsiteX2" fmla="*/ 1272794 w 1327917"/>
                <a:gd name="connsiteY2" fmla="*/ 858931 h 1329740"/>
                <a:gd name="connsiteX3" fmla="*/ 1253617 w 1327917"/>
                <a:gd name="connsiteY3" fmla="*/ 802352 h 1329740"/>
                <a:gd name="connsiteX4" fmla="*/ 1201293 w 1327917"/>
                <a:gd name="connsiteY4" fmla="*/ 846358 h 1329740"/>
                <a:gd name="connsiteX5" fmla="*/ 1197039 w 1327917"/>
                <a:gd name="connsiteY5" fmla="*/ 878235 h 1329740"/>
                <a:gd name="connsiteX6" fmla="*/ 1214755 w 1327917"/>
                <a:gd name="connsiteY6" fmla="*/ 897412 h 1329740"/>
                <a:gd name="connsiteX7" fmla="*/ 1237298 w 1327917"/>
                <a:gd name="connsiteY7" fmla="*/ 909160 h 1329740"/>
                <a:gd name="connsiteX8" fmla="*/ 1217232 w 1327917"/>
                <a:gd name="connsiteY8" fmla="*/ 927003 h 1329740"/>
                <a:gd name="connsiteX9" fmla="*/ 1153160 w 1327917"/>
                <a:gd name="connsiteY9" fmla="*/ 1005490 h 1329740"/>
                <a:gd name="connsiteX10" fmla="*/ 1111250 w 1327917"/>
                <a:gd name="connsiteY10" fmla="*/ 971263 h 1329740"/>
                <a:gd name="connsiteX11" fmla="*/ 1057783 w 1327917"/>
                <a:gd name="connsiteY11" fmla="*/ 1002505 h 1329740"/>
                <a:gd name="connsiteX12" fmla="*/ 1024509 w 1327917"/>
                <a:gd name="connsiteY12" fmla="*/ 1013872 h 1329740"/>
                <a:gd name="connsiteX13" fmla="*/ 959866 w 1327917"/>
                <a:gd name="connsiteY13" fmla="*/ 940084 h 1329740"/>
                <a:gd name="connsiteX14" fmla="*/ 958025 w 1327917"/>
                <a:gd name="connsiteY14" fmla="*/ 889729 h 1329740"/>
                <a:gd name="connsiteX15" fmla="*/ 991298 w 1327917"/>
                <a:gd name="connsiteY15" fmla="*/ 697894 h 1329740"/>
                <a:gd name="connsiteX16" fmla="*/ 1002792 w 1327917"/>
                <a:gd name="connsiteY16" fmla="*/ 492216 h 1329740"/>
                <a:gd name="connsiteX17" fmla="*/ 997077 w 1327917"/>
                <a:gd name="connsiteY17" fmla="*/ 470817 h 1329740"/>
                <a:gd name="connsiteX18" fmla="*/ 981520 w 1327917"/>
                <a:gd name="connsiteY18" fmla="*/ 484089 h 1329740"/>
                <a:gd name="connsiteX19" fmla="*/ 942277 w 1327917"/>
                <a:gd name="connsiteY19" fmla="*/ 584736 h 1329740"/>
                <a:gd name="connsiteX20" fmla="*/ 931037 w 1327917"/>
                <a:gd name="connsiteY20" fmla="*/ 604612 h 1329740"/>
                <a:gd name="connsiteX21" fmla="*/ 878269 w 1327917"/>
                <a:gd name="connsiteY21" fmla="*/ 719992 h 1329740"/>
                <a:gd name="connsiteX22" fmla="*/ 889635 w 1327917"/>
                <a:gd name="connsiteY22" fmla="*/ 747869 h 1329740"/>
                <a:gd name="connsiteX23" fmla="*/ 902716 w 1327917"/>
                <a:gd name="connsiteY23" fmla="*/ 797018 h 1329740"/>
                <a:gd name="connsiteX24" fmla="*/ 888555 w 1327917"/>
                <a:gd name="connsiteY24" fmla="*/ 888586 h 1329740"/>
                <a:gd name="connsiteX25" fmla="*/ 919416 w 1327917"/>
                <a:gd name="connsiteY25" fmla="*/ 1010887 h 1329740"/>
                <a:gd name="connsiteX26" fmla="*/ 983107 w 1327917"/>
                <a:gd name="connsiteY26" fmla="*/ 1064926 h 1329740"/>
                <a:gd name="connsiteX27" fmla="*/ 1039559 w 1327917"/>
                <a:gd name="connsiteY27" fmla="*/ 1106201 h 1329740"/>
                <a:gd name="connsiteX28" fmla="*/ 1058609 w 1327917"/>
                <a:gd name="connsiteY28" fmla="*/ 1112742 h 1329740"/>
                <a:gd name="connsiteX29" fmla="*/ 1096709 w 1327917"/>
                <a:gd name="connsiteY29" fmla="*/ 1115028 h 1329740"/>
                <a:gd name="connsiteX30" fmla="*/ 1074547 w 1327917"/>
                <a:gd name="connsiteY30" fmla="*/ 1194086 h 1329740"/>
                <a:gd name="connsiteX31" fmla="*/ 1056005 w 1327917"/>
                <a:gd name="connsiteY31" fmla="*/ 1198467 h 1329740"/>
                <a:gd name="connsiteX32" fmla="*/ 1007872 w 1327917"/>
                <a:gd name="connsiteY32" fmla="*/ 1283811 h 1329740"/>
                <a:gd name="connsiteX33" fmla="*/ 1021144 w 1327917"/>
                <a:gd name="connsiteY33" fmla="*/ 1326420 h 1329740"/>
                <a:gd name="connsiteX34" fmla="*/ 1005904 w 1327917"/>
                <a:gd name="connsiteY34" fmla="*/ 1318229 h 1329740"/>
                <a:gd name="connsiteX35" fmla="*/ 952564 w 1327917"/>
                <a:gd name="connsiteY35" fmla="*/ 1277271 h 1329740"/>
                <a:gd name="connsiteX36" fmla="*/ 878586 w 1327917"/>
                <a:gd name="connsiteY36" fmla="*/ 1246664 h 1329740"/>
                <a:gd name="connsiteX37" fmla="*/ 854075 w 1327917"/>
                <a:gd name="connsiteY37" fmla="*/ 1234662 h 1329740"/>
                <a:gd name="connsiteX38" fmla="*/ 841248 w 1327917"/>
                <a:gd name="connsiteY38" fmla="*/ 1158271 h 1329740"/>
                <a:gd name="connsiteX39" fmla="*/ 860997 w 1327917"/>
                <a:gd name="connsiteY39" fmla="*/ 1035779 h 1329740"/>
                <a:gd name="connsiteX40" fmla="*/ 859346 w 1327917"/>
                <a:gd name="connsiteY40" fmla="*/ 1023650 h 1329740"/>
                <a:gd name="connsiteX41" fmla="*/ 848106 w 1327917"/>
                <a:gd name="connsiteY41" fmla="*/ 937544 h 1329740"/>
                <a:gd name="connsiteX42" fmla="*/ 741235 w 1327917"/>
                <a:gd name="connsiteY42" fmla="*/ 879061 h 1329740"/>
                <a:gd name="connsiteX43" fmla="*/ 713867 w 1327917"/>
                <a:gd name="connsiteY43" fmla="*/ 909922 h 1329740"/>
                <a:gd name="connsiteX44" fmla="*/ 724853 w 1327917"/>
                <a:gd name="connsiteY44" fmla="*/ 935829 h 1329740"/>
                <a:gd name="connsiteX45" fmla="*/ 753809 w 1327917"/>
                <a:gd name="connsiteY45" fmla="*/ 1053242 h 1329740"/>
                <a:gd name="connsiteX46" fmla="*/ 758889 w 1327917"/>
                <a:gd name="connsiteY46" fmla="*/ 1076483 h 1329740"/>
                <a:gd name="connsiteX47" fmla="*/ 819658 w 1327917"/>
                <a:gd name="connsiteY47" fmla="*/ 1250347 h 1329740"/>
                <a:gd name="connsiteX48" fmla="*/ 668782 w 1327917"/>
                <a:gd name="connsiteY48" fmla="*/ 1291431 h 1329740"/>
                <a:gd name="connsiteX49" fmla="*/ 512635 w 1327917"/>
                <a:gd name="connsiteY49" fmla="*/ 1313720 h 1329740"/>
                <a:gd name="connsiteX50" fmla="*/ 511937 w 1327917"/>
                <a:gd name="connsiteY50" fmla="*/ 1171860 h 1329740"/>
                <a:gd name="connsiteX51" fmla="*/ 523811 w 1327917"/>
                <a:gd name="connsiteY51" fmla="*/ 1152175 h 1329740"/>
                <a:gd name="connsiteX52" fmla="*/ 546608 w 1327917"/>
                <a:gd name="connsiteY52" fmla="*/ 1089564 h 1329740"/>
                <a:gd name="connsiteX53" fmla="*/ 474599 w 1327917"/>
                <a:gd name="connsiteY53" fmla="*/ 971961 h 1329740"/>
                <a:gd name="connsiteX54" fmla="*/ 442087 w 1327917"/>
                <a:gd name="connsiteY54" fmla="*/ 933417 h 1329740"/>
                <a:gd name="connsiteX55" fmla="*/ 401955 w 1327917"/>
                <a:gd name="connsiteY55" fmla="*/ 927448 h 1329740"/>
                <a:gd name="connsiteX56" fmla="*/ 312547 w 1327917"/>
                <a:gd name="connsiteY56" fmla="*/ 917034 h 1329740"/>
                <a:gd name="connsiteX57" fmla="*/ 200851 w 1327917"/>
                <a:gd name="connsiteY57" fmla="*/ 933353 h 1329740"/>
                <a:gd name="connsiteX58" fmla="*/ 183007 w 1327917"/>
                <a:gd name="connsiteY58" fmla="*/ 884331 h 1329740"/>
                <a:gd name="connsiteX59" fmla="*/ 241046 w 1327917"/>
                <a:gd name="connsiteY59" fmla="*/ 825847 h 1329740"/>
                <a:gd name="connsiteX60" fmla="*/ 295910 w 1327917"/>
                <a:gd name="connsiteY60" fmla="*/ 761585 h 1329740"/>
                <a:gd name="connsiteX61" fmla="*/ 315341 w 1327917"/>
                <a:gd name="connsiteY61" fmla="*/ 751806 h 1329740"/>
                <a:gd name="connsiteX62" fmla="*/ 327406 w 1327917"/>
                <a:gd name="connsiteY62" fmla="*/ 774221 h 1329740"/>
                <a:gd name="connsiteX63" fmla="*/ 324104 w 1327917"/>
                <a:gd name="connsiteY63" fmla="*/ 851565 h 1329740"/>
                <a:gd name="connsiteX64" fmla="*/ 330136 w 1327917"/>
                <a:gd name="connsiteY64" fmla="*/ 877219 h 1329740"/>
                <a:gd name="connsiteX65" fmla="*/ 344043 w 1327917"/>
                <a:gd name="connsiteY65" fmla="*/ 877029 h 1329740"/>
                <a:gd name="connsiteX66" fmla="*/ 353314 w 1327917"/>
                <a:gd name="connsiteY66" fmla="*/ 848771 h 1329740"/>
                <a:gd name="connsiteX67" fmla="*/ 343472 w 1327917"/>
                <a:gd name="connsiteY67" fmla="*/ 765522 h 1329740"/>
                <a:gd name="connsiteX68" fmla="*/ 308928 w 1327917"/>
                <a:gd name="connsiteY68" fmla="*/ 689004 h 1329740"/>
                <a:gd name="connsiteX69" fmla="*/ 267335 w 1327917"/>
                <a:gd name="connsiteY69" fmla="*/ 606263 h 1329740"/>
                <a:gd name="connsiteX70" fmla="*/ 267335 w 1327917"/>
                <a:gd name="connsiteY70" fmla="*/ 598326 h 1329740"/>
                <a:gd name="connsiteX71" fmla="*/ 303213 w 1327917"/>
                <a:gd name="connsiteY71" fmla="*/ 535270 h 1329740"/>
                <a:gd name="connsiteX72" fmla="*/ 427228 w 1327917"/>
                <a:gd name="connsiteY72" fmla="*/ 413921 h 1329740"/>
                <a:gd name="connsiteX73" fmla="*/ 496507 w 1327917"/>
                <a:gd name="connsiteY73" fmla="*/ 333847 h 1329740"/>
                <a:gd name="connsiteX74" fmla="*/ 516065 w 1327917"/>
                <a:gd name="connsiteY74" fmla="*/ 309907 h 1329740"/>
                <a:gd name="connsiteX75" fmla="*/ 563626 w 1327917"/>
                <a:gd name="connsiteY75" fmla="*/ 200306 h 1329740"/>
                <a:gd name="connsiteX76" fmla="*/ 604329 w 1327917"/>
                <a:gd name="connsiteY76" fmla="*/ 160427 h 1329740"/>
                <a:gd name="connsiteX77" fmla="*/ 624967 w 1327917"/>
                <a:gd name="connsiteY77" fmla="*/ 125185 h 1329740"/>
                <a:gd name="connsiteX78" fmla="*/ 593408 w 1327917"/>
                <a:gd name="connsiteY78" fmla="*/ 134964 h 1329740"/>
                <a:gd name="connsiteX79" fmla="*/ 431546 w 1327917"/>
                <a:gd name="connsiteY79" fmla="*/ 286158 h 1329740"/>
                <a:gd name="connsiteX80" fmla="*/ 228664 w 1327917"/>
                <a:gd name="connsiteY80" fmla="*/ 327687 h 1329740"/>
                <a:gd name="connsiteX81" fmla="*/ 205994 w 1327917"/>
                <a:gd name="connsiteY81" fmla="*/ 313082 h 1329740"/>
                <a:gd name="connsiteX82" fmla="*/ 160020 w 1327917"/>
                <a:gd name="connsiteY82" fmla="*/ 344007 h 1329740"/>
                <a:gd name="connsiteX83" fmla="*/ 159004 w 1327917"/>
                <a:gd name="connsiteY83" fmla="*/ 395887 h 1329740"/>
                <a:gd name="connsiteX84" fmla="*/ 167704 w 1327917"/>
                <a:gd name="connsiteY84" fmla="*/ 417413 h 1329740"/>
                <a:gd name="connsiteX85" fmla="*/ 141859 w 1327917"/>
                <a:gd name="connsiteY85" fmla="*/ 429732 h 1329740"/>
                <a:gd name="connsiteX86" fmla="*/ 106680 w 1327917"/>
                <a:gd name="connsiteY86" fmla="*/ 401284 h 1329740"/>
                <a:gd name="connsiteX87" fmla="*/ 106680 w 1327917"/>
                <a:gd name="connsiteY87" fmla="*/ 393093 h 1329740"/>
                <a:gd name="connsiteX88" fmla="*/ 93282 w 1327917"/>
                <a:gd name="connsiteY88" fmla="*/ 319051 h 1329740"/>
                <a:gd name="connsiteX89" fmla="*/ 60960 w 1327917"/>
                <a:gd name="connsiteY89" fmla="*/ 311304 h 1329740"/>
                <a:gd name="connsiteX90" fmla="*/ 0 w 1327917"/>
                <a:gd name="connsiteY90" fmla="*/ 229452 h 1329740"/>
                <a:gd name="connsiteX91" fmla="*/ 38798 w 1327917"/>
                <a:gd name="connsiteY91" fmla="*/ 214339 h 1329740"/>
                <a:gd name="connsiteX92" fmla="*/ 65913 w 1327917"/>
                <a:gd name="connsiteY92" fmla="*/ 207545 h 1329740"/>
                <a:gd name="connsiteX93" fmla="*/ 114236 w 1327917"/>
                <a:gd name="connsiteY93" fmla="*/ 245835 h 1329740"/>
                <a:gd name="connsiteX94" fmla="*/ 152336 w 1327917"/>
                <a:gd name="connsiteY94" fmla="*/ 245835 h 1329740"/>
                <a:gd name="connsiteX95" fmla="*/ 117856 w 1327917"/>
                <a:gd name="connsiteY95" fmla="*/ 155157 h 1329740"/>
                <a:gd name="connsiteX96" fmla="*/ 103632 w 1327917"/>
                <a:gd name="connsiteY96" fmla="*/ 111405 h 1329740"/>
                <a:gd name="connsiteX97" fmla="*/ 140970 w 1327917"/>
                <a:gd name="connsiteY97" fmla="*/ 96292 h 1329740"/>
                <a:gd name="connsiteX98" fmla="*/ 173228 w 1327917"/>
                <a:gd name="connsiteY98" fmla="*/ 125693 h 1329740"/>
                <a:gd name="connsiteX99" fmla="*/ 186944 w 1327917"/>
                <a:gd name="connsiteY99" fmla="*/ 211228 h 1329740"/>
                <a:gd name="connsiteX100" fmla="*/ 247650 w 1327917"/>
                <a:gd name="connsiteY100" fmla="*/ 243168 h 1329740"/>
                <a:gd name="connsiteX101" fmla="*/ 401320 w 1327917"/>
                <a:gd name="connsiteY101" fmla="*/ 205259 h 1329740"/>
                <a:gd name="connsiteX102" fmla="*/ 505587 w 1327917"/>
                <a:gd name="connsiteY102" fmla="*/ 138202 h 1329740"/>
                <a:gd name="connsiteX103" fmla="*/ 549275 w 1327917"/>
                <a:gd name="connsiteY103" fmla="*/ 119787 h 1329740"/>
                <a:gd name="connsiteX104" fmla="*/ 588963 w 1327917"/>
                <a:gd name="connsiteY104" fmla="*/ 111278 h 1329740"/>
                <a:gd name="connsiteX105" fmla="*/ 651447 w 1327917"/>
                <a:gd name="connsiteY105" fmla="*/ 149061 h 1329740"/>
                <a:gd name="connsiteX106" fmla="*/ 675640 w 1327917"/>
                <a:gd name="connsiteY106" fmla="*/ 216752 h 1329740"/>
                <a:gd name="connsiteX107" fmla="*/ 719010 w 1327917"/>
                <a:gd name="connsiteY107" fmla="*/ 217832 h 1329740"/>
                <a:gd name="connsiteX108" fmla="*/ 843915 w 1327917"/>
                <a:gd name="connsiteY108" fmla="*/ 167413 h 1329740"/>
                <a:gd name="connsiteX109" fmla="*/ 902017 w 1327917"/>
                <a:gd name="connsiteY109" fmla="*/ 190907 h 1329740"/>
                <a:gd name="connsiteX110" fmla="*/ 925195 w 1327917"/>
                <a:gd name="connsiteY110" fmla="*/ 195797 h 1329740"/>
                <a:gd name="connsiteX111" fmla="*/ 938784 w 1327917"/>
                <a:gd name="connsiteY111" fmla="*/ 174525 h 1329740"/>
                <a:gd name="connsiteX112" fmla="*/ 928370 w 1327917"/>
                <a:gd name="connsiteY112" fmla="*/ 148426 h 1329740"/>
                <a:gd name="connsiteX113" fmla="*/ 952310 w 1327917"/>
                <a:gd name="connsiteY113" fmla="*/ 38380 h 1329740"/>
                <a:gd name="connsiteX114" fmla="*/ 983869 w 1327917"/>
                <a:gd name="connsiteY114" fmla="*/ 32157 h 1329740"/>
                <a:gd name="connsiteX115" fmla="*/ 1073912 w 1327917"/>
                <a:gd name="connsiteY115" fmla="*/ 19076 h 1329740"/>
                <a:gd name="connsiteX116" fmla="*/ 1134999 w 1327917"/>
                <a:gd name="connsiteY116" fmla="*/ 25 h 1329740"/>
                <a:gd name="connsiteX117" fmla="*/ 1155573 w 1327917"/>
                <a:gd name="connsiteY117" fmla="*/ 12599 h 1329740"/>
                <a:gd name="connsiteX118" fmla="*/ 1147128 w 1327917"/>
                <a:gd name="connsiteY118" fmla="*/ 33617 h 1329740"/>
                <a:gd name="connsiteX119" fmla="*/ 1076706 w 1327917"/>
                <a:gd name="connsiteY119" fmla="*/ 59589 h 1329740"/>
                <a:gd name="connsiteX120" fmla="*/ 985838 w 1327917"/>
                <a:gd name="connsiteY120" fmla="*/ 145505 h 1329740"/>
                <a:gd name="connsiteX121" fmla="*/ 1010031 w 1327917"/>
                <a:gd name="connsiteY121" fmla="*/ 179414 h 1329740"/>
                <a:gd name="connsiteX122" fmla="*/ 1128840 w 1327917"/>
                <a:gd name="connsiteY122" fmla="*/ 206592 h 1329740"/>
                <a:gd name="connsiteX123" fmla="*/ 1164400 w 1327917"/>
                <a:gd name="connsiteY123" fmla="*/ 191670 h 1329740"/>
                <a:gd name="connsiteX124" fmla="*/ 1242314 w 1327917"/>
                <a:gd name="connsiteY124" fmla="*/ 212307 h 1329740"/>
                <a:gd name="connsiteX125" fmla="*/ 1230694 w 1327917"/>
                <a:gd name="connsiteY125" fmla="*/ 245581 h 1329740"/>
                <a:gd name="connsiteX126" fmla="*/ 1213041 w 1327917"/>
                <a:gd name="connsiteY126" fmla="*/ 280697 h 1329740"/>
                <a:gd name="connsiteX127" fmla="*/ 1219010 w 1327917"/>
                <a:gd name="connsiteY127" fmla="*/ 316829 h 1329740"/>
                <a:gd name="connsiteX128" fmla="*/ 1241044 w 1327917"/>
                <a:gd name="connsiteY128" fmla="*/ 364962 h 1329740"/>
                <a:gd name="connsiteX129" fmla="*/ 1287526 w 1327917"/>
                <a:gd name="connsiteY129" fmla="*/ 344134 h 1329740"/>
                <a:gd name="connsiteX130" fmla="*/ 1296353 w 1327917"/>
                <a:gd name="connsiteY130" fmla="*/ 351754 h 1329740"/>
                <a:gd name="connsiteX131" fmla="*/ 1280097 w 1327917"/>
                <a:gd name="connsiteY131" fmla="*/ 488788 h 1329740"/>
                <a:gd name="connsiteX132" fmla="*/ 1278573 w 1327917"/>
                <a:gd name="connsiteY132" fmla="*/ 543334 h 1329740"/>
                <a:gd name="connsiteX133" fmla="*/ 1289495 w 1327917"/>
                <a:gd name="connsiteY133" fmla="*/ 641569 h 1329740"/>
                <a:gd name="connsiteX134" fmla="*/ 1303782 w 1327917"/>
                <a:gd name="connsiteY134" fmla="*/ 723612 h 1329740"/>
                <a:gd name="connsiteX135" fmla="*/ 1327722 w 1327917"/>
                <a:gd name="connsiteY135" fmla="*/ 810290 h 1329740"/>
                <a:gd name="connsiteX136" fmla="*/ 1310577 w 1327917"/>
                <a:gd name="connsiteY136" fmla="*/ 826863 h 132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1327917" h="1329740">
                  <a:moveTo>
                    <a:pt x="1310704" y="827181"/>
                  </a:moveTo>
                  <a:cubicBezTo>
                    <a:pt x="1291971" y="845659"/>
                    <a:pt x="1300861" y="884077"/>
                    <a:pt x="1270381" y="895443"/>
                  </a:cubicBezTo>
                  <a:cubicBezTo>
                    <a:pt x="1260412" y="880648"/>
                    <a:pt x="1271079" y="870234"/>
                    <a:pt x="1272794" y="858931"/>
                  </a:cubicBezTo>
                  <a:cubicBezTo>
                    <a:pt x="1276414" y="835372"/>
                    <a:pt x="1281684" y="805972"/>
                    <a:pt x="1253617" y="802352"/>
                  </a:cubicBezTo>
                  <a:cubicBezTo>
                    <a:pt x="1230503" y="799367"/>
                    <a:pt x="1209104" y="818862"/>
                    <a:pt x="1201293" y="846358"/>
                  </a:cubicBezTo>
                  <a:cubicBezTo>
                    <a:pt x="1198435" y="856518"/>
                    <a:pt x="1200087" y="868202"/>
                    <a:pt x="1197039" y="878235"/>
                  </a:cubicBezTo>
                  <a:cubicBezTo>
                    <a:pt x="1190752" y="898746"/>
                    <a:pt x="1196467" y="903508"/>
                    <a:pt x="1214755" y="897412"/>
                  </a:cubicBezTo>
                  <a:cubicBezTo>
                    <a:pt x="1225042" y="893983"/>
                    <a:pt x="1236663" y="893030"/>
                    <a:pt x="1237298" y="909160"/>
                  </a:cubicBezTo>
                  <a:cubicBezTo>
                    <a:pt x="1237869" y="922367"/>
                    <a:pt x="1229741" y="926876"/>
                    <a:pt x="1217232" y="927003"/>
                  </a:cubicBezTo>
                  <a:cubicBezTo>
                    <a:pt x="1160716" y="927384"/>
                    <a:pt x="1152081" y="937735"/>
                    <a:pt x="1153160" y="1005490"/>
                  </a:cubicBezTo>
                  <a:cubicBezTo>
                    <a:pt x="1138428" y="992155"/>
                    <a:pt x="1129348" y="973803"/>
                    <a:pt x="1111250" y="971263"/>
                  </a:cubicBezTo>
                  <a:cubicBezTo>
                    <a:pt x="1086739" y="967770"/>
                    <a:pt x="1061339" y="963897"/>
                    <a:pt x="1057783" y="1002505"/>
                  </a:cubicBezTo>
                  <a:cubicBezTo>
                    <a:pt x="1054926" y="1033684"/>
                    <a:pt x="1038161" y="1027461"/>
                    <a:pt x="1024509" y="1013872"/>
                  </a:cubicBezTo>
                  <a:cubicBezTo>
                    <a:pt x="1001459" y="990948"/>
                    <a:pt x="979741" y="966246"/>
                    <a:pt x="959866" y="940084"/>
                  </a:cubicBezTo>
                  <a:cubicBezTo>
                    <a:pt x="948880" y="925670"/>
                    <a:pt x="947801" y="903127"/>
                    <a:pt x="958025" y="889729"/>
                  </a:cubicBezTo>
                  <a:cubicBezTo>
                    <a:pt x="1002475" y="831879"/>
                    <a:pt x="984441" y="762220"/>
                    <a:pt x="991298" y="697894"/>
                  </a:cubicBezTo>
                  <a:cubicBezTo>
                    <a:pt x="998538" y="629758"/>
                    <a:pt x="984631" y="559972"/>
                    <a:pt x="1002792" y="492216"/>
                  </a:cubicBezTo>
                  <a:cubicBezTo>
                    <a:pt x="1004951" y="484342"/>
                    <a:pt x="1005396" y="474436"/>
                    <a:pt x="997077" y="470817"/>
                  </a:cubicBezTo>
                  <a:cubicBezTo>
                    <a:pt x="987108" y="466499"/>
                    <a:pt x="984885" y="477230"/>
                    <a:pt x="981520" y="484089"/>
                  </a:cubicBezTo>
                  <a:cubicBezTo>
                    <a:pt x="965708" y="516410"/>
                    <a:pt x="945198" y="546636"/>
                    <a:pt x="942277" y="584736"/>
                  </a:cubicBezTo>
                  <a:cubicBezTo>
                    <a:pt x="941578" y="593499"/>
                    <a:pt x="938403" y="600358"/>
                    <a:pt x="931037" y="604612"/>
                  </a:cubicBezTo>
                  <a:cubicBezTo>
                    <a:pt x="888111" y="629631"/>
                    <a:pt x="886841" y="676875"/>
                    <a:pt x="878269" y="719992"/>
                  </a:cubicBezTo>
                  <a:cubicBezTo>
                    <a:pt x="876046" y="731168"/>
                    <a:pt x="879158" y="744503"/>
                    <a:pt x="889635" y="747869"/>
                  </a:cubicBezTo>
                  <a:cubicBezTo>
                    <a:pt x="920115" y="757648"/>
                    <a:pt x="909320" y="774856"/>
                    <a:pt x="902716" y="797018"/>
                  </a:cubicBezTo>
                  <a:cubicBezTo>
                    <a:pt x="894016" y="826482"/>
                    <a:pt x="883793" y="859756"/>
                    <a:pt x="888555" y="888586"/>
                  </a:cubicBezTo>
                  <a:cubicBezTo>
                    <a:pt x="895350" y="929670"/>
                    <a:pt x="909320" y="969993"/>
                    <a:pt x="919416" y="1010887"/>
                  </a:cubicBezTo>
                  <a:cubicBezTo>
                    <a:pt x="926211" y="1038319"/>
                    <a:pt x="957326" y="1056417"/>
                    <a:pt x="983107" y="1064926"/>
                  </a:cubicBezTo>
                  <a:cubicBezTo>
                    <a:pt x="1007554" y="1072927"/>
                    <a:pt x="1028446" y="1079531"/>
                    <a:pt x="1039559" y="1106201"/>
                  </a:cubicBezTo>
                  <a:cubicBezTo>
                    <a:pt x="1043051" y="1114456"/>
                    <a:pt x="1050989" y="1118139"/>
                    <a:pt x="1058609" y="1112742"/>
                  </a:cubicBezTo>
                  <a:cubicBezTo>
                    <a:pt x="1072198" y="1103089"/>
                    <a:pt x="1085215" y="1079023"/>
                    <a:pt x="1096709" y="1115028"/>
                  </a:cubicBezTo>
                  <a:cubicBezTo>
                    <a:pt x="1109790" y="1156112"/>
                    <a:pt x="1102487" y="1183735"/>
                    <a:pt x="1074547" y="1194086"/>
                  </a:cubicBezTo>
                  <a:cubicBezTo>
                    <a:pt x="1068578" y="1196308"/>
                    <a:pt x="1062165" y="1197070"/>
                    <a:pt x="1056005" y="1198467"/>
                  </a:cubicBezTo>
                  <a:cubicBezTo>
                    <a:pt x="1005650" y="1210214"/>
                    <a:pt x="994410" y="1229773"/>
                    <a:pt x="1007872" y="1283811"/>
                  </a:cubicBezTo>
                  <a:cubicBezTo>
                    <a:pt x="1011491" y="1298226"/>
                    <a:pt x="1016698" y="1312196"/>
                    <a:pt x="1021144" y="1326420"/>
                  </a:cubicBezTo>
                  <a:cubicBezTo>
                    <a:pt x="1012698" y="1330992"/>
                    <a:pt x="1005459" y="1332897"/>
                    <a:pt x="1005904" y="1318229"/>
                  </a:cubicBezTo>
                  <a:cubicBezTo>
                    <a:pt x="988123" y="1304576"/>
                    <a:pt x="970344" y="1290923"/>
                    <a:pt x="952564" y="1277271"/>
                  </a:cubicBezTo>
                  <a:cubicBezTo>
                    <a:pt x="934022" y="1250220"/>
                    <a:pt x="915035" y="1225772"/>
                    <a:pt x="878586" y="1246664"/>
                  </a:cubicBezTo>
                  <a:cubicBezTo>
                    <a:pt x="868680" y="1252315"/>
                    <a:pt x="858266" y="1246981"/>
                    <a:pt x="854075" y="1234662"/>
                  </a:cubicBezTo>
                  <a:cubicBezTo>
                    <a:pt x="845629" y="1210024"/>
                    <a:pt x="825119" y="1186465"/>
                    <a:pt x="841248" y="1158271"/>
                  </a:cubicBezTo>
                  <a:cubicBezTo>
                    <a:pt x="863283" y="1119790"/>
                    <a:pt x="875855" y="1080674"/>
                    <a:pt x="860997" y="1035779"/>
                  </a:cubicBezTo>
                  <a:cubicBezTo>
                    <a:pt x="859727" y="1031969"/>
                    <a:pt x="860044" y="1027651"/>
                    <a:pt x="859346" y="1023650"/>
                  </a:cubicBezTo>
                  <a:cubicBezTo>
                    <a:pt x="854202" y="994885"/>
                    <a:pt x="872109" y="960150"/>
                    <a:pt x="848106" y="937544"/>
                  </a:cubicBezTo>
                  <a:cubicBezTo>
                    <a:pt x="817753" y="908969"/>
                    <a:pt x="779399" y="893475"/>
                    <a:pt x="741235" y="879061"/>
                  </a:cubicBezTo>
                  <a:cubicBezTo>
                    <a:pt x="709994" y="867249"/>
                    <a:pt x="708279" y="885411"/>
                    <a:pt x="713867" y="909922"/>
                  </a:cubicBezTo>
                  <a:cubicBezTo>
                    <a:pt x="715963" y="918939"/>
                    <a:pt x="721995" y="926876"/>
                    <a:pt x="724853" y="935829"/>
                  </a:cubicBezTo>
                  <a:cubicBezTo>
                    <a:pt x="736981" y="974057"/>
                    <a:pt x="776796" y="1004347"/>
                    <a:pt x="753809" y="1053242"/>
                  </a:cubicBezTo>
                  <a:cubicBezTo>
                    <a:pt x="751205" y="1058703"/>
                    <a:pt x="755650" y="1069307"/>
                    <a:pt x="758889" y="1076483"/>
                  </a:cubicBezTo>
                  <a:cubicBezTo>
                    <a:pt x="783654" y="1131347"/>
                    <a:pt x="800798" y="1189259"/>
                    <a:pt x="819658" y="1250347"/>
                  </a:cubicBezTo>
                  <a:cubicBezTo>
                    <a:pt x="766953" y="1254855"/>
                    <a:pt x="719328" y="1278604"/>
                    <a:pt x="668782" y="1291431"/>
                  </a:cubicBezTo>
                  <a:cubicBezTo>
                    <a:pt x="618046" y="1304322"/>
                    <a:pt x="562737" y="1273715"/>
                    <a:pt x="512635" y="1313720"/>
                  </a:cubicBezTo>
                  <a:cubicBezTo>
                    <a:pt x="500316" y="1264507"/>
                    <a:pt x="501904" y="1218279"/>
                    <a:pt x="511937" y="1171860"/>
                  </a:cubicBezTo>
                  <a:cubicBezTo>
                    <a:pt x="513715" y="1163669"/>
                    <a:pt x="516255" y="1154207"/>
                    <a:pt x="523811" y="1152175"/>
                  </a:cubicBezTo>
                  <a:cubicBezTo>
                    <a:pt x="559308" y="1142777"/>
                    <a:pt x="553085" y="1110710"/>
                    <a:pt x="546608" y="1089564"/>
                  </a:cubicBezTo>
                  <a:cubicBezTo>
                    <a:pt x="532765" y="1044606"/>
                    <a:pt x="534670" y="986186"/>
                    <a:pt x="474599" y="971961"/>
                  </a:cubicBezTo>
                  <a:cubicBezTo>
                    <a:pt x="457391" y="967897"/>
                    <a:pt x="456248" y="943259"/>
                    <a:pt x="442087" y="933417"/>
                  </a:cubicBezTo>
                  <a:cubicBezTo>
                    <a:pt x="430530" y="916398"/>
                    <a:pt x="417385" y="922304"/>
                    <a:pt x="401955" y="927448"/>
                  </a:cubicBezTo>
                  <a:cubicBezTo>
                    <a:pt x="371411" y="937544"/>
                    <a:pt x="339471" y="948974"/>
                    <a:pt x="312547" y="917034"/>
                  </a:cubicBezTo>
                  <a:cubicBezTo>
                    <a:pt x="276289" y="930369"/>
                    <a:pt x="239014" y="938623"/>
                    <a:pt x="200851" y="933353"/>
                  </a:cubicBezTo>
                  <a:cubicBezTo>
                    <a:pt x="174498" y="929670"/>
                    <a:pt x="170371" y="915065"/>
                    <a:pt x="183007" y="884331"/>
                  </a:cubicBezTo>
                  <a:cubicBezTo>
                    <a:pt x="217360" y="882680"/>
                    <a:pt x="229679" y="847945"/>
                    <a:pt x="241046" y="825847"/>
                  </a:cubicBezTo>
                  <a:cubicBezTo>
                    <a:pt x="255397" y="797843"/>
                    <a:pt x="283083" y="788001"/>
                    <a:pt x="295910" y="761585"/>
                  </a:cubicBezTo>
                  <a:cubicBezTo>
                    <a:pt x="299403" y="754409"/>
                    <a:pt x="306896" y="749837"/>
                    <a:pt x="315341" y="751806"/>
                  </a:cubicBezTo>
                  <a:cubicBezTo>
                    <a:pt x="326644" y="754409"/>
                    <a:pt x="327597" y="764696"/>
                    <a:pt x="327406" y="774221"/>
                  </a:cubicBezTo>
                  <a:cubicBezTo>
                    <a:pt x="326708" y="800003"/>
                    <a:pt x="325501" y="825847"/>
                    <a:pt x="324104" y="851565"/>
                  </a:cubicBezTo>
                  <a:cubicBezTo>
                    <a:pt x="323596" y="861026"/>
                    <a:pt x="320739" y="871377"/>
                    <a:pt x="330136" y="877219"/>
                  </a:cubicBezTo>
                  <a:cubicBezTo>
                    <a:pt x="333629" y="879442"/>
                    <a:pt x="340423" y="879251"/>
                    <a:pt x="344043" y="877029"/>
                  </a:cubicBezTo>
                  <a:cubicBezTo>
                    <a:pt x="354203" y="870869"/>
                    <a:pt x="357759" y="859248"/>
                    <a:pt x="353314" y="848771"/>
                  </a:cubicBezTo>
                  <a:cubicBezTo>
                    <a:pt x="341821" y="821656"/>
                    <a:pt x="334010" y="788382"/>
                    <a:pt x="343472" y="765522"/>
                  </a:cubicBezTo>
                  <a:cubicBezTo>
                    <a:pt x="362966" y="718151"/>
                    <a:pt x="334010" y="710277"/>
                    <a:pt x="308928" y="689004"/>
                  </a:cubicBezTo>
                  <a:cubicBezTo>
                    <a:pt x="286385" y="669954"/>
                    <a:pt x="254953" y="648745"/>
                    <a:pt x="267335" y="606263"/>
                  </a:cubicBezTo>
                  <a:cubicBezTo>
                    <a:pt x="268034" y="603787"/>
                    <a:pt x="268605" y="599913"/>
                    <a:pt x="267335" y="598326"/>
                  </a:cubicBezTo>
                  <a:cubicBezTo>
                    <a:pt x="218059" y="535460"/>
                    <a:pt x="266764" y="547398"/>
                    <a:pt x="303213" y="535270"/>
                  </a:cubicBezTo>
                  <a:cubicBezTo>
                    <a:pt x="359283" y="516601"/>
                    <a:pt x="392176" y="461355"/>
                    <a:pt x="427228" y="413921"/>
                  </a:cubicBezTo>
                  <a:cubicBezTo>
                    <a:pt x="448564" y="385091"/>
                    <a:pt x="468757" y="355818"/>
                    <a:pt x="496507" y="333847"/>
                  </a:cubicBezTo>
                  <a:cubicBezTo>
                    <a:pt x="504825" y="327243"/>
                    <a:pt x="515048" y="320702"/>
                    <a:pt x="516065" y="309907"/>
                  </a:cubicBezTo>
                  <a:cubicBezTo>
                    <a:pt x="520002" y="267108"/>
                    <a:pt x="553657" y="239739"/>
                    <a:pt x="563626" y="200306"/>
                  </a:cubicBezTo>
                  <a:cubicBezTo>
                    <a:pt x="569278" y="178017"/>
                    <a:pt x="587820" y="170651"/>
                    <a:pt x="604329" y="160427"/>
                  </a:cubicBezTo>
                  <a:cubicBezTo>
                    <a:pt x="616648" y="152871"/>
                    <a:pt x="637477" y="144425"/>
                    <a:pt x="624967" y="125185"/>
                  </a:cubicBezTo>
                  <a:cubicBezTo>
                    <a:pt x="614998" y="109818"/>
                    <a:pt x="604266" y="131598"/>
                    <a:pt x="593408" y="134964"/>
                  </a:cubicBezTo>
                  <a:cubicBezTo>
                    <a:pt x="517716" y="158649"/>
                    <a:pt x="484632" y="234850"/>
                    <a:pt x="431546" y="286158"/>
                  </a:cubicBezTo>
                  <a:cubicBezTo>
                    <a:pt x="369951" y="345721"/>
                    <a:pt x="333185" y="377535"/>
                    <a:pt x="228664" y="327687"/>
                  </a:cubicBezTo>
                  <a:cubicBezTo>
                    <a:pt x="224790" y="316320"/>
                    <a:pt x="221615" y="303620"/>
                    <a:pt x="205994" y="313082"/>
                  </a:cubicBezTo>
                  <a:cubicBezTo>
                    <a:pt x="191262" y="324576"/>
                    <a:pt x="175260" y="333529"/>
                    <a:pt x="160020" y="344007"/>
                  </a:cubicBezTo>
                  <a:cubicBezTo>
                    <a:pt x="142304" y="360898"/>
                    <a:pt x="142113" y="378551"/>
                    <a:pt x="159004" y="395887"/>
                  </a:cubicBezTo>
                  <a:cubicBezTo>
                    <a:pt x="165036" y="402046"/>
                    <a:pt x="176213" y="404903"/>
                    <a:pt x="167704" y="417413"/>
                  </a:cubicBezTo>
                  <a:cubicBezTo>
                    <a:pt x="161290" y="426811"/>
                    <a:pt x="153035" y="432399"/>
                    <a:pt x="141859" y="429732"/>
                  </a:cubicBezTo>
                  <a:cubicBezTo>
                    <a:pt x="126174" y="426113"/>
                    <a:pt x="115316" y="415191"/>
                    <a:pt x="106680" y="401284"/>
                  </a:cubicBezTo>
                  <a:cubicBezTo>
                    <a:pt x="106680" y="398553"/>
                    <a:pt x="106680" y="395823"/>
                    <a:pt x="106680" y="393093"/>
                  </a:cubicBezTo>
                  <a:cubicBezTo>
                    <a:pt x="100774" y="368772"/>
                    <a:pt x="104648" y="342864"/>
                    <a:pt x="93282" y="319051"/>
                  </a:cubicBezTo>
                  <a:cubicBezTo>
                    <a:pt x="84074" y="299938"/>
                    <a:pt x="73978" y="302986"/>
                    <a:pt x="60960" y="311304"/>
                  </a:cubicBezTo>
                  <a:cubicBezTo>
                    <a:pt x="14605" y="306351"/>
                    <a:pt x="17971" y="258789"/>
                    <a:pt x="0" y="229452"/>
                  </a:cubicBezTo>
                  <a:cubicBezTo>
                    <a:pt x="14478" y="230151"/>
                    <a:pt x="44386" y="279427"/>
                    <a:pt x="38798" y="214339"/>
                  </a:cubicBezTo>
                  <a:cubicBezTo>
                    <a:pt x="37655" y="201258"/>
                    <a:pt x="54864" y="199289"/>
                    <a:pt x="65913" y="207545"/>
                  </a:cubicBezTo>
                  <a:cubicBezTo>
                    <a:pt x="82360" y="219800"/>
                    <a:pt x="98171" y="233008"/>
                    <a:pt x="114236" y="245835"/>
                  </a:cubicBezTo>
                  <a:cubicBezTo>
                    <a:pt x="126936" y="267298"/>
                    <a:pt x="139636" y="265139"/>
                    <a:pt x="152336" y="245835"/>
                  </a:cubicBezTo>
                  <a:cubicBezTo>
                    <a:pt x="152273" y="210593"/>
                    <a:pt x="135699" y="182589"/>
                    <a:pt x="117856" y="155157"/>
                  </a:cubicBezTo>
                  <a:cubicBezTo>
                    <a:pt x="109157" y="141758"/>
                    <a:pt x="96139" y="128233"/>
                    <a:pt x="103632" y="111405"/>
                  </a:cubicBezTo>
                  <a:cubicBezTo>
                    <a:pt x="110173" y="96610"/>
                    <a:pt x="127826" y="97562"/>
                    <a:pt x="140970" y="96292"/>
                  </a:cubicBezTo>
                  <a:cubicBezTo>
                    <a:pt x="158941" y="94578"/>
                    <a:pt x="167449" y="110008"/>
                    <a:pt x="173228" y="125693"/>
                  </a:cubicBezTo>
                  <a:cubicBezTo>
                    <a:pt x="183261" y="152998"/>
                    <a:pt x="197548" y="177890"/>
                    <a:pt x="186944" y="211228"/>
                  </a:cubicBezTo>
                  <a:cubicBezTo>
                    <a:pt x="179134" y="235612"/>
                    <a:pt x="214059" y="256503"/>
                    <a:pt x="247650" y="243168"/>
                  </a:cubicBezTo>
                  <a:cubicBezTo>
                    <a:pt x="297942" y="223102"/>
                    <a:pt x="351409" y="220181"/>
                    <a:pt x="401320" y="205259"/>
                  </a:cubicBezTo>
                  <a:cubicBezTo>
                    <a:pt x="436944" y="194654"/>
                    <a:pt x="481521" y="178843"/>
                    <a:pt x="505587" y="138202"/>
                  </a:cubicBezTo>
                  <a:cubicBezTo>
                    <a:pt x="516319" y="120105"/>
                    <a:pt x="527939" y="110008"/>
                    <a:pt x="549275" y="119787"/>
                  </a:cubicBezTo>
                  <a:cubicBezTo>
                    <a:pt x="563182" y="126137"/>
                    <a:pt x="575945" y="117057"/>
                    <a:pt x="588963" y="111278"/>
                  </a:cubicBezTo>
                  <a:cubicBezTo>
                    <a:pt x="624967" y="95339"/>
                    <a:pt x="643446" y="108548"/>
                    <a:pt x="651447" y="149061"/>
                  </a:cubicBezTo>
                  <a:cubicBezTo>
                    <a:pt x="656082" y="172493"/>
                    <a:pt x="664337" y="196114"/>
                    <a:pt x="675640" y="216752"/>
                  </a:cubicBezTo>
                  <a:cubicBezTo>
                    <a:pt x="686816" y="237136"/>
                    <a:pt x="706628" y="228690"/>
                    <a:pt x="719010" y="217832"/>
                  </a:cubicBezTo>
                  <a:cubicBezTo>
                    <a:pt x="755714" y="185637"/>
                    <a:pt x="796861" y="167857"/>
                    <a:pt x="843915" y="167413"/>
                  </a:cubicBezTo>
                  <a:cubicBezTo>
                    <a:pt x="865188" y="167222"/>
                    <a:pt x="897827" y="137059"/>
                    <a:pt x="902017" y="190907"/>
                  </a:cubicBezTo>
                  <a:cubicBezTo>
                    <a:pt x="902779" y="201004"/>
                    <a:pt x="916432" y="199163"/>
                    <a:pt x="925195" y="195797"/>
                  </a:cubicBezTo>
                  <a:cubicBezTo>
                    <a:pt x="934403" y="192305"/>
                    <a:pt x="941260" y="185637"/>
                    <a:pt x="938784" y="174525"/>
                  </a:cubicBezTo>
                  <a:cubicBezTo>
                    <a:pt x="936752" y="165444"/>
                    <a:pt x="931863" y="157126"/>
                    <a:pt x="928370" y="148426"/>
                  </a:cubicBezTo>
                  <a:cubicBezTo>
                    <a:pt x="912495" y="108103"/>
                    <a:pt x="921703" y="66574"/>
                    <a:pt x="952310" y="38380"/>
                  </a:cubicBezTo>
                  <a:cubicBezTo>
                    <a:pt x="961898" y="29553"/>
                    <a:pt x="972248" y="26188"/>
                    <a:pt x="983869" y="32157"/>
                  </a:cubicBezTo>
                  <a:cubicBezTo>
                    <a:pt x="1016635" y="49111"/>
                    <a:pt x="1046163" y="37046"/>
                    <a:pt x="1073912" y="19076"/>
                  </a:cubicBezTo>
                  <a:cubicBezTo>
                    <a:pt x="1093089" y="6630"/>
                    <a:pt x="1112710" y="-482"/>
                    <a:pt x="1134999" y="25"/>
                  </a:cubicBezTo>
                  <a:cubicBezTo>
                    <a:pt x="1144016" y="216"/>
                    <a:pt x="1153541" y="-228"/>
                    <a:pt x="1155573" y="12599"/>
                  </a:cubicBezTo>
                  <a:cubicBezTo>
                    <a:pt x="1156970" y="21425"/>
                    <a:pt x="1154113" y="31649"/>
                    <a:pt x="1147128" y="33617"/>
                  </a:cubicBezTo>
                  <a:cubicBezTo>
                    <a:pt x="1123061" y="40348"/>
                    <a:pt x="1104392" y="61557"/>
                    <a:pt x="1076706" y="59589"/>
                  </a:cubicBezTo>
                  <a:cubicBezTo>
                    <a:pt x="1039114" y="56922"/>
                    <a:pt x="990219" y="105246"/>
                    <a:pt x="985838" y="145505"/>
                  </a:cubicBezTo>
                  <a:cubicBezTo>
                    <a:pt x="983679" y="165761"/>
                    <a:pt x="991743" y="176810"/>
                    <a:pt x="1010031" y="179414"/>
                  </a:cubicBezTo>
                  <a:cubicBezTo>
                    <a:pt x="1050290" y="185129"/>
                    <a:pt x="1090485" y="191034"/>
                    <a:pt x="1128840" y="206592"/>
                  </a:cubicBezTo>
                  <a:cubicBezTo>
                    <a:pt x="1145096" y="213196"/>
                    <a:pt x="1153478" y="202274"/>
                    <a:pt x="1164400" y="191670"/>
                  </a:cubicBezTo>
                  <a:cubicBezTo>
                    <a:pt x="1194816" y="162396"/>
                    <a:pt x="1235075" y="173572"/>
                    <a:pt x="1242314" y="212307"/>
                  </a:cubicBezTo>
                  <a:cubicBezTo>
                    <a:pt x="1244727" y="225198"/>
                    <a:pt x="1245807" y="246724"/>
                    <a:pt x="1230694" y="245581"/>
                  </a:cubicBezTo>
                  <a:cubicBezTo>
                    <a:pt x="1194562" y="242914"/>
                    <a:pt x="1210247" y="264187"/>
                    <a:pt x="1213041" y="280697"/>
                  </a:cubicBezTo>
                  <a:cubicBezTo>
                    <a:pt x="1215073" y="292699"/>
                    <a:pt x="1217232" y="304764"/>
                    <a:pt x="1219010" y="316829"/>
                  </a:cubicBezTo>
                  <a:cubicBezTo>
                    <a:pt x="1221740" y="335434"/>
                    <a:pt x="1220534" y="357342"/>
                    <a:pt x="1241044" y="364962"/>
                  </a:cubicBezTo>
                  <a:cubicBezTo>
                    <a:pt x="1260666" y="372264"/>
                    <a:pt x="1274382" y="357469"/>
                    <a:pt x="1287526" y="344134"/>
                  </a:cubicBezTo>
                  <a:cubicBezTo>
                    <a:pt x="1290701" y="346483"/>
                    <a:pt x="1294575" y="348388"/>
                    <a:pt x="1296353" y="351754"/>
                  </a:cubicBezTo>
                  <a:cubicBezTo>
                    <a:pt x="1309370" y="377090"/>
                    <a:pt x="1299718" y="468277"/>
                    <a:pt x="1280097" y="488788"/>
                  </a:cubicBezTo>
                  <a:cubicBezTo>
                    <a:pt x="1262063" y="507710"/>
                    <a:pt x="1259713" y="522252"/>
                    <a:pt x="1278573" y="543334"/>
                  </a:cubicBezTo>
                  <a:cubicBezTo>
                    <a:pt x="1303973" y="571719"/>
                    <a:pt x="1313752" y="603088"/>
                    <a:pt x="1289495" y="641569"/>
                  </a:cubicBezTo>
                  <a:cubicBezTo>
                    <a:pt x="1271588" y="669954"/>
                    <a:pt x="1299401" y="695862"/>
                    <a:pt x="1303782" y="723612"/>
                  </a:cubicBezTo>
                  <a:cubicBezTo>
                    <a:pt x="1308417" y="753266"/>
                    <a:pt x="1330198" y="777904"/>
                    <a:pt x="1327722" y="810290"/>
                  </a:cubicBezTo>
                  <a:cubicBezTo>
                    <a:pt x="1324420" y="818735"/>
                    <a:pt x="1317181" y="822418"/>
                    <a:pt x="1310577" y="8268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0" name="Полилиния: фигура 609">
              <a:extLst>
                <a:ext uri="{FF2B5EF4-FFF2-40B4-BE49-F238E27FC236}">
                  <a16:creationId xmlns="" xmlns:a16="http://schemas.microsoft.com/office/drawing/2014/main" id="{E0F81B2D-4AB6-4E19-98BA-8B6C92EF79BA}"/>
                </a:ext>
              </a:extLst>
            </p:cNvPr>
            <p:cNvSpPr/>
            <p:nvPr/>
          </p:nvSpPr>
          <p:spPr>
            <a:xfrm>
              <a:off x="5791708" y="6237126"/>
              <a:ext cx="91566" cy="114554"/>
            </a:xfrm>
            <a:custGeom>
              <a:avLst/>
              <a:gdLst>
                <a:gd name="connsiteX0" fmla="*/ 0 w 91566"/>
                <a:gd name="connsiteY0" fmla="*/ 0 h 114554"/>
                <a:gd name="connsiteX1" fmla="*/ 91567 w 91566"/>
                <a:gd name="connsiteY1" fmla="*/ 114555 h 114554"/>
                <a:gd name="connsiteX2" fmla="*/ 0 w 91566"/>
                <a:gd name="connsiteY2" fmla="*/ 0 h 11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566" h="114554">
                  <a:moveTo>
                    <a:pt x="0" y="0"/>
                  </a:moveTo>
                  <a:cubicBezTo>
                    <a:pt x="38862" y="30480"/>
                    <a:pt x="60642" y="76708"/>
                    <a:pt x="91567" y="114555"/>
                  </a:cubicBezTo>
                  <a:cubicBezTo>
                    <a:pt x="45148" y="90996"/>
                    <a:pt x="22670" y="45466"/>
                    <a:pt x="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1" name="Полилиния: фигура 610">
              <a:extLst>
                <a:ext uri="{FF2B5EF4-FFF2-40B4-BE49-F238E27FC236}">
                  <a16:creationId xmlns="" xmlns:a16="http://schemas.microsoft.com/office/drawing/2014/main" id="{383E12AC-DB9B-4B75-8A8A-90EFBFBF026C}"/>
                </a:ext>
              </a:extLst>
            </p:cNvPr>
            <p:cNvSpPr/>
            <p:nvPr/>
          </p:nvSpPr>
          <p:spPr>
            <a:xfrm>
              <a:off x="5365178" y="5580869"/>
              <a:ext cx="682801" cy="673083"/>
            </a:xfrm>
            <a:custGeom>
              <a:avLst/>
              <a:gdLst>
                <a:gd name="connsiteX0" fmla="*/ 64 w 682801"/>
                <a:gd name="connsiteY0" fmla="*/ 230170 h 673083"/>
                <a:gd name="connsiteX1" fmla="*/ 197231 w 682801"/>
                <a:gd name="connsiteY1" fmla="*/ 128316 h 673083"/>
                <a:gd name="connsiteX2" fmla="*/ 224981 w 682801"/>
                <a:gd name="connsiteY2" fmla="*/ 107995 h 673083"/>
                <a:gd name="connsiteX3" fmla="*/ 236030 w 682801"/>
                <a:gd name="connsiteY3" fmla="*/ 84818 h 673083"/>
                <a:gd name="connsiteX4" fmla="*/ 216345 w 682801"/>
                <a:gd name="connsiteY4" fmla="*/ 75483 h 673083"/>
                <a:gd name="connsiteX5" fmla="*/ 181674 w 682801"/>
                <a:gd name="connsiteY5" fmla="*/ 62021 h 673083"/>
                <a:gd name="connsiteX6" fmla="*/ 172593 w 682801"/>
                <a:gd name="connsiteY6" fmla="*/ 29001 h 673083"/>
                <a:gd name="connsiteX7" fmla="*/ 206820 w 682801"/>
                <a:gd name="connsiteY7" fmla="*/ 5697 h 673083"/>
                <a:gd name="connsiteX8" fmla="*/ 218504 w 682801"/>
                <a:gd name="connsiteY8" fmla="*/ 27350 h 673083"/>
                <a:gd name="connsiteX9" fmla="*/ 235712 w 682801"/>
                <a:gd name="connsiteY9" fmla="*/ 36367 h 673083"/>
                <a:gd name="connsiteX10" fmla="*/ 365062 w 682801"/>
                <a:gd name="connsiteY10" fmla="*/ 58338 h 673083"/>
                <a:gd name="connsiteX11" fmla="*/ 509969 w 682801"/>
                <a:gd name="connsiteY11" fmla="*/ 46717 h 673083"/>
                <a:gd name="connsiteX12" fmla="*/ 510286 w 682801"/>
                <a:gd name="connsiteY12" fmla="*/ 9697 h 673083"/>
                <a:gd name="connsiteX13" fmla="*/ 540766 w 682801"/>
                <a:gd name="connsiteY13" fmla="*/ 17825 h 673083"/>
                <a:gd name="connsiteX14" fmla="*/ 549974 w 682801"/>
                <a:gd name="connsiteY14" fmla="*/ 43606 h 673083"/>
                <a:gd name="connsiteX15" fmla="*/ 597472 w 682801"/>
                <a:gd name="connsiteY15" fmla="*/ 128379 h 673083"/>
                <a:gd name="connsiteX16" fmla="*/ 601853 w 682801"/>
                <a:gd name="connsiteY16" fmla="*/ 190101 h 673083"/>
                <a:gd name="connsiteX17" fmla="*/ 615950 w 682801"/>
                <a:gd name="connsiteY17" fmla="*/ 242172 h 673083"/>
                <a:gd name="connsiteX18" fmla="*/ 616839 w 682801"/>
                <a:gd name="connsiteY18" fmla="*/ 332532 h 673083"/>
                <a:gd name="connsiteX19" fmla="*/ 574739 w 682801"/>
                <a:gd name="connsiteY19" fmla="*/ 350567 h 673083"/>
                <a:gd name="connsiteX20" fmla="*/ 530860 w 682801"/>
                <a:gd name="connsiteY20" fmla="*/ 370823 h 673083"/>
                <a:gd name="connsiteX21" fmla="*/ 552196 w 682801"/>
                <a:gd name="connsiteY21" fmla="*/ 404732 h 673083"/>
                <a:gd name="connsiteX22" fmla="*/ 605663 w 682801"/>
                <a:gd name="connsiteY22" fmla="*/ 392604 h 673083"/>
                <a:gd name="connsiteX23" fmla="*/ 636143 w 682801"/>
                <a:gd name="connsiteY23" fmla="*/ 365426 h 673083"/>
                <a:gd name="connsiteX24" fmla="*/ 647383 w 682801"/>
                <a:gd name="connsiteY24" fmla="*/ 407907 h 673083"/>
                <a:gd name="connsiteX25" fmla="*/ 647383 w 682801"/>
                <a:gd name="connsiteY25" fmla="*/ 558022 h 673083"/>
                <a:gd name="connsiteX26" fmla="*/ 682308 w 682801"/>
                <a:gd name="connsiteY26" fmla="*/ 597900 h 673083"/>
                <a:gd name="connsiteX27" fmla="*/ 662750 w 682801"/>
                <a:gd name="connsiteY27" fmla="*/ 623491 h 673083"/>
                <a:gd name="connsiteX28" fmla="*/ 634556 w 682801"/>
                <a:gd name="connsiteY28" fmla="*/ 653400 h 673083"/>
                <a:gd name="connsiteX29" fmla="*/ 611505 w 682801"/>
                <a:gd name="connsiteY29" fmla="*/ 669656 h 673083"/>
                <a:gd name="connsiteX30" fmla="*/ 571310 w 682801"/>
                <a:gd name="connsiteY30" fmla="*/ 639811 h 673083"/>
                <a:gd name="connsiteX31" fmla="*/ 537845 w 682801"/>
                <a:gd name="connsiteY31" fmla="*/ 595424 h 673083"/>
                <a:gd name="connsiteX32" fmla="*/ 522796 w 682801"/>
                <a:gd name="connsiteY32" fmla="*/ 597392 h 673083"/>
                <a:gd name="connsiteX33" fmla="*/ 469900 w 682801"/>
                <a:gd name="connsiteY33" fmla="*/ 534908 h 673083"/>
                <a:gd name="connsiteX34" fmla="*/ 463296 w 682801"/>
                <a:gd name="connsiteY34" fmla="*/ 438578 h 673083"/>
                <a:gd name="connsiteX35" fmla="*/ 469646 w 682801"/>
                <a:gd name="connsiteY35" fmla="*/ 354694 h 673083"/>
                <a:gd name="connsiteX36" fmla="*/ 444056 w 682801"/>
                <a:gd name="connsiteY36" fmla="*/ 150667 h 673083"/>
                <a:gd name="connsiteX37" fmla="*/ 370078 w 682801"/>
                <a:gd name="connsiteY37" fmla="*/ 81071 h 673083"/>
                <a:gd name="connsiteX38" fmla="*/ 295402 w 682801"/>
                <a:gd name="connsiteY38" fmla="*/ 90342 h 673083"/>
                <a:gd name="connsiteX39" fmla="*/ 259715 w 682801"/>
                <a:gd name="connsiteY39" fmla="*/ 137841 h 673083"/>
                <a:gd name="connsiteX40" fmla="*/ 218250 w 682801"/>
                <a:gd name="connsiteY40" fmla="*/ 157145 h 673083"/>
                <a:gd name="connsiteX41" fmla="*/ 142494 w 682801"/>
                <a:gd name="connsiteY41" fmla="*/ 206230 h 673083"/>
                <a:gd name="connsiteX42" fmla="*/ 74613 w 682801"/>
                <a:gd name="connsiteY42" fmla="*/ 241663 h 673083"/>
                <a:gd name="connsiteX43" fmla="*/ 22670 w 682801"/>
                <a:gd name="connsiteY43" fmla="*/ 230678 h 673083"/>
                <a:gd name="connsiteX44" fmla="*/ 0 w 682801"/>
                <a:gd name="connsiteY44" fmla="*/ 230170 h 67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82801" h="673083">
                  <a:moveTo>
                    <a:pt x="64" y="230170"/>
                  </a:moveTo>
                  <a:cubicBezTo>
                    <a:pt x="75248" y="217787"/>
                    <a:pt x="120523" y="138412"/>
                    <a:pt x="197231" y="128316"/>
                  </a:cubicBezTo>
                  <a:cubicBezTo>
                    <a:pt x="207137" y="126982"/>
                    <a:pt x="216281" y="115742"/>
                    <a:pt x="224981" y="107995"/>
                  </a:cubicBezTo>
                  <a:cubicBezTo>
                    <a:pt x="231458" y="102217"/>
                    <a:pt x="240665" y="96375"/>
                    <a:pt x="236030" y="84818"/>
                  </a:cubicBezTo>
                  <a:cubicBezTo>
                    <a:pt x="232537" y="75991"/>
                    <a:pt x="223774" y="76182"/>
                    <a:pt x="216345" y="75483"/>
                  </a:cubicBezTo>
                  <a:cubicBezTo>
                    <a:pt x="203645" y="74277"/>
                    <a:pt x="190881" y="73451"/>
                    <a:pt x="181674" y="62021"/>
                  </a:cubicBezTo>
                  <a:cubicBezTo>
                    <a:pt x="174054" y="52496"/>
                    <a:pt x="166751" y="41955"/>
                    <a:pt x="172593" y="29001"/>
                  </a:cubicBezTo>
                  <a:cubicBezTo>
                    <a:pt x="179197" y="14269"/>
                    <a:pt x="193993" y="9062"/>
                    <a:pt x="206820" y="5697"/>
                  </a:cubicBezTo>
                  <a:cubicBezTo>
                    <a:pt x="225997" y="680"/>
                    <a:pt x="216535" y="18904"/>
                    <a:pt x="218504" y="27350"/>
                  </a:cubicBezTo>
                  <a:cubicBezTo>
                    <a:pt x="221107" y="38272"/>
                    <a:pt x="227330" y="37510"/>
                    <a:pt x="235712" y="36367"/>
                  </a:cubicBezTo>
                  <a:cubicBezTo>
                    <a:pt x="280670" y="30335"/>
                    <a:pt x="321691" y="31541"/>
                    <a:pt x="365062" y="58338"/>
                  </a:cubicBezTo>
                  <a:cubicBezTo>
                    <a:pt x="410528" y="86469"/>
                    <a:pt x="463360" y="69451"/>
                    <a:pt x="509969" y="46717"/>
                  </a:cubicBezTo>
                  <a:cubicBezTo>
                    <a:pt x="525209" y="39288"/>
                    <a:pt x="530924" y="22270"/>
                    <a:pt x="510286" y="9697"/>
                  </a:cubicBezTo>
                  <a:cubicBezTo>
                    <a:pt x="523748" y="-1924"/>
                    <a:pt x="535750" y="-7194"/>
                    <a:pt x="540766" y="17825"/>
                  </a:cubicBezTo>
                  <a:cubicBezTo>
                    <a:pt x="543751" y="26715"/>
                    <a:pt x="544640" y="41447"/>
                    <a:pt x="549974" y="43606"/>
                  </a:cubicBezTo>
                  <a:cubicBezTo>
                    <a:pt x="587883" y="58846"/>
                    <a:pt x="588518" y="94216"/>
                    <a:pt x="597472" y="128379"/>
                  </a:cubicBezTo>
                  <a:cubicBezTo>
                    <a:pt x="603123" y="149969"/>
                    <a:pt x="610553" y="168384"/>
                    <a:pt x="601853" y="190101"/>
                  </a:cubicBezTo>
                  <a:cubicBezTo>
                    <a:pt x="593281" y="211501"/>
                    <a:pt x="608013" y="225725"/>
                    <a:pt x="615950" y="242172"/>
                  </a:cubicBezTo>
                  <a:cubicBezTo>
                    <a:pt x="630492" y="272017"/>
                    <a:pt x="641985" y="302179"/>
                    <a:pt x="616839" y="332532"/>
                  </a:cubicBezTo>
                  <a:cubicBezTo>
                    <a:pt x="605727" y="345931"/>
                    <a:pt x="595122" y="357107"/>
                    <a:pt x="574739" y="350567"/>
                  </a:cubicBezTo>
                  <a:cubicBezTo>
                    <a:pt x="557213" y="344979"/>
                    <a:pt x="537401" y="348979"/>
                    <a:pt x="530860" y="370823"/>
                  </a:cubicBezTo>
                  <a:cubicBezTo>
                    <a:pt x="525844" y="387714"/>
                    <a:pt x="539115" y="399271"/>
                    <a:pt x="552196" y="404732"/>
                  </a:cubicBezTo>
                  <a:cubicBezTo>
                    <a:pt x="571564" y="412860"/>
                    <a:pt x="592646" y="416797"/>
                    <a:pt x="605663" y="392604"/>
                  </a:cubicBezTo>
                  <a:cubicBezTo>
                    <a:pt x="613093" y="378824"/>
                    <a:pt x="615252" y="358060"/>
                    <a:pt x="636143" y="365426"/>
                  </a:cubicBezTo>
                  <a:cubicBezTo>
                    <a:pt x="656400" y="372601"/>
                    <a:pt x="647256" y="392921"/>
                    <a:pt x="647383" y="407907"/>
                  </a:cubicBezTo>
                  <a:cubicBezTo>
                    <a:pt x="647954" y="457946"/>
                    <a:pt x="647510" y="507984"/>
                    <a:pt x="647383" y="558022"/>
                  </a:cubicBezTo>
                  <a:cubicBezTo>
                    <a:pt x="669544" y="560625"/>
                    <a:pt x="679133" y="577263"/>
                    <a:pt x="682308" y="597900"/>
                  </a:cubicBezTo>
                  <a:cubicBezTo>
                    <a:pt x="684467" y="611997"/>
                    <a:pt x="679831" y="624316"/>
                    <a:pt x="662750" y="623491"/>
                  </a:cubicBezTo>
                  <a:cubicBezTo>
                    <a:pt x="649732" y="629206"/>
                    <a:pt x="623062" y="617395"/>
                    <a:pt x="634556" y="653400"/>
                  </a:cubicBezTo>
                  <a:cubicBezTo>
                    <a:pt x="640461" y="671878"/>
                    <a:pt x="625475" y="677466"/>
                    <a:pt x="611505" y="669656"/>
                  </a:cubicBezTo>
                  <a:cubicBezTo>
                    <a:pt x="597154" y="661591"/>
                    <a:pt x="584581" y="649907"/>
                    <a:pt x="571310" y="639811"/>
                  </a:cubicBezTo>
                  <a:cubicBezTo>
                    <a:pt x="583629" y="591995"/>
                    <a:pt x="581724" y="589455"/>
                    <a:pt x="537845" y="595424"/>
                  </a:cubicBezTo>
                  <a:cubicBezTo>
                    <a:pt x="532829" y="596122"/>
                    <a:pt x="527812" y="597202"/>
                    <a:pt x="522796" y="597392"/>
                  </a:cubicBezTo>
                  <a:cubicBezTo>
                    <a:pt x="461709" y="599678"/>
                    <a:pt x="463677" y="599869"/>
                    <a:pt x="469900" y="534908"/>
                  </a:cubicBezTo>
                  <a:cubicBezTo>
                    <a:pt x="472948" y="503094"/>
                    <a:pt x="473456" y="467661"/>
                    <a:pt x="463296" y="438578"/>
                  </a:cubicBezTo>
                  <a:cubicBezTo>
                    <a:pt x="452057" y="406193"/>
                    <a:pt x="461899" y="383841"/>
                    <a:pt x="469646" y="354694"/>
                  </a:cubicBezTo>
                  <a:cubicBezTo>
                    <a:pt x="488379" y="284272"/>
                    <a:pt x="487236" y="210358"/>
                    <a:pt x="444056" y="150667"/>
                  </a:cubicBezTo>
                  <a:cubicBezTo>
                    <a:pt x="425196" y="124632"/>
                    <a:pt x="393446" y="107487"/>
                    <a:pt x="370078" y="81071"/>
                  </a:cubicBezTo>
                  <a:cubicBezTo>
                    <a:pt x="350203" y="58529"/>
                    <a:pt x="317627" y="64371"/>
                    <a:pt x="295402" y="90342"/>
                  </a:cubicBezTo>
                  <a:cubicBezTo>
                    <a:pt x="282575" y="105329"/>
                    <a:pt x="269494" y="120632"/>
                    <a:pt x="259715" y="137841"/>
                  </a:cubicBezTo>
                  <a:cubicBezTo>
                    <a:pt x="249365" y="156002"/>
                    <a:pt x="236284" y="160954"/>
                    <a:pt x="218250" y="157145"/>
                  </a:cubicBezTo>
                  <a:cubicBezTo>
                    <a:pt x="179261" y="148953"/>
                    <a:pt x="152337" y="166860"/>
                    <a:pt x="142494" y="206230"/>
                  </a:cubicBezTo>
                  <a:cubicBezTo>
                    <a:pt x="131763" y="249156"/>
                    <a:pt x="103378" y="244839"/>
                    <a:pt x="74613" y="241663"/>
                  </a:cubicBezTo>
                  <a:cubicBezTo>
                    <a:pt x="57150" y="239759"/>
                    <a:pt x="40005" y="234488"/>
                    <a:pt x="22670" y="230678"/>
                  </a:cubicBezTo>
                  <a:cubicBezTo>
                    <a:pt x="15113" y="230551"/>
                    <a:pt x="7557" y="230361"/>
                    <a:pt x="0" y="2301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2" name="Полилиния: фигура 611">
              <a:extLst>
                <a:ext uri="{FF2B5EF4-FFF2-40B4-BE49-F238E27FC236}">
                  <a16:creationId xmlns="" xmlns:a16="http://schemas.microsoft.com/office/drawing/2014/main" id="{185109DC-A249-4B3A-866C-080108140AD8}"/>
                </a:ext>
              </a:extLst>
            </p:cNvPr>
            <p:cNvSpPr/>
            <p:nvPr/>
          </p:nvSpPr>
          <p:spPr>
            <a:xfrm>
              <a:off x="5795513" y="6195685"/>
              <a:ext cx="118241" cy="46522"/>
            </a:xfrm>
            <a:custGeom>
              <a:avLst/>
              <a:gdLst>
                <a:gd name="connsiteX0" fmla="*/ 118242 w 118241"/>
                <a:gd name="connsiteY0" fmla="*/ 25123 h 46522"/>
                <a:gd name="connsiteX1" fmla="*/ 7117 w 118241"/>
                <a:gd name="connsiteY1" fmla="*/ 21757 h 46522"/>
                <a:gd name="connsiteX2" fmla="*/ 19055 w 118241"/>
                <a:gd name="connsiteY2" fmla="*/ 357 h 46522"/>
                <a:gd name="connsiteX3" fmla="*/ 118178 w 118241"/>
                <a:gd name="connsiteY3" fmla="*/ 25059 h 46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8241" h="46522">
                  <a:moveTo>
                    <a:pt x="118242" y="25123"/>
                  </a:moveTo>
                  <a:cubicBezTo>
                    <a:pt x="85984" y="54777"/>
                    <a:pt x="32517" y="53571"/>
                    <a:pt x="7117" y="21757"/>
                  </a:cubicBezTo>
                  <a:cubicBezTo>
                    <a:pt x="-6726" y="4421"/>
                    <a:pt x="894" y="-1611"/>
                    <a:pt x="19055" y="357"/>
                  </a:cubicBezTo>
                  <a:cubicBezTo>
                    <a:pt x="45344" y="39981"/>
                    <a:pt x="84523" y="19788"/>
                    <a:pt x="118178" y="2505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3" name="Полилиния: фигура 612">
              <a:extLst>
                <a:ext uri="{FF2B5EF4-FFF2-40B4-BE49-F238E27FC236}">
                  <a16:creationId xmlns="" xmlns:a16="http://schemas.microsoft.com/office/drawing/2014/main" id="{B7F3261B-AEF4-4CBD-861E-3FDBF144105A}"/>
                </a:ext>
              </a:extLst>
            </p:cNvPr>
            <p:cNvSpPr/>
            <p:nvPr/>
          </p:nvSpPr>
          <p:spPr>
            <a:xfrm>
              <a:off x="6012751" y="6136280"/>
              <a:ext cx="207142" cy="416144"/>
            </a:xfrm>
            <a:custGeom>
              <a:avLst/>
              <a:gdLst>
                <a:gd name="connsiteX0" fmla="*/ 15303 w 207142"/>
                <a:gd name="connsiteY0" fmla="*/ 68017 h 416144"/>
                <a:gd name="connsiteX1" fmla="*/ 0 w 207142"/>
                <a:gd name="connsiteY1" fmla="*/ 2548 h 416144"/>
                <a:gd name="connsiteX2" fmla="*/ 75120 w 207142"/>
                <a:gd name="connsiteY2" fmla="*/ 56079 h 416144"/>
                <a:gd name="connsiteX3" fmla="*/ 111125 w 207142"/>
                <a:gd name="connsiteY3" fmla="*/ 118182 h 416144"/>
                <a:gd name="connsiteX4" fmla="*/ 179959 w 207142"/>
                <a:gd name="connsiteY4" fmla="*/ 282712 h 416144"/>
                <a:gd name="connsiteX5" fmla="*/ 183388 w 207142"/>
                <a:gd name="connsiteY5" fmla="*/ 305762 h 416144"/>
                <a:gd name="connsiteX6" fmla="*/ 204597 w 207142"/>
                <a:gd name="connsiteY6" fmla="*/ 393774 h 416144"/>
                <a:gd name="connsiteX7" fmla="*/ 197866 w 207142"/>
                <a:gd name="connsiteY7" fmla="*/ 415554 h 416144"/>
                <a:gd name="connsiteX8" fmla="*/ 171704 w 207142"/>
                <a:gd name="connsiteY8" fmla="*/ 406601 h 416144"/>
                <a:gd name="connsiteX9" fmla="*/ 133921 w 207142"/>
                <a:gd name="connsiteY9" fmla="*/ 352181 h 416144"/>
                <a:gd name="connsiteX10" fmla="*/ 83947 w 207142"/>
                <a:gd name="connsiteY10" fmla="*/ 280743 h 416144"/>
                <a:gd name="connsiteX11" fmla="*/ 27114 w 207142"/>
                <a:gd name="connsiteY11" fmla="*/ 102053 h 416144"/>
                <a:gd name="connsiteX12" fmla="*/ 15367 w 207142"/>
                <a:gd name="connsiteY12" fmla="*/ 67953 h 41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7142" h="416144">
                  <a:moveTo>
                    <a:pt x="15303" y="68017"/>
                  </a:moveTo>
                  <a:cubicBezTo>
                    <a:pt x="27432" y="41538"/>
                    <a:pt x="6667" y="23948"/>
                    <a:pt x="0" y="2548"/>
                  </a:cubicBezTo>
                  <a:cubicBezTo>
                    <a:pt x="37655" y="-7866"/>
                    <a:pt x="71691" y="14359"/>
                    <a:pt x="75120" y="56079"/>
                  </a:cubicBezTo>
                  <a:cubicBezTo>
                    <a:pt x="77470" y="85226"/>
                    <a:pt x="90360" y="101926"/>
                    <a:pt x="111125" y="118182"/>
                  </a:cubicBezTo>
                  <a:cubicBezTo>
                    <a:pt x="162623" y="158505"/>
                    <a:pt x="194373" y="209940"/>
                    <a:pt x="179959" y="282712"/>
                  </a:cubicBezTo>
                  <a:cubicBezTo>
                    <a:pt x="178308" y="291030"/>
                    <a:pt x="177355" y="301000"/>
                    <a:pt x="183388" y="305762"/>
                  </a:cubicBezTo>
                  <a:cubicBezTo>
                    <a:pt x="213042" y="329385"/>
                    <a:pt x="207835" y="361261"/>
                    <a:pt x="204597" y="393774"/>
                  </a:cubicBezTo>
                  <a:cubicBezTo>
                    <a:pt x="203771" y="402220"/>
                    <a:pt x="212471" y="412887"/>
                    <a:pt x="197866" y="415554"/>
                  </a:cubicBezTo>
                  <a:cubicBezTo>
                    <a:pt x="187706" y="417333"/>
                    <a:pt x="170624" y="415300"/>
                    <a:pt x="171704" y="406601"/>
                  </a:cubicBezTo>
                  <a:cubicBezTo>
                    <a:pt x="175768" y="373072"/>
                    <a:pt x="146367" y="370024"/>
                    <a:pt x="133921" y="352181"/>
                  </a:cubicBezTo>
                  <a:cubicBezTo>
                    <a:pt x="117284" y="328305"/>
                    <a:pt x="100584" y="304556"/>
                    <a:pt x="83947" y="280743"/>
                  </a:cubicBezTo>
                  <a:cubicBezTo>
                    <a:pt x="72072" y="218576"/>
                    <a:pt x="41275" y="163395"/>
                    <a:pt x="27114" y="102053"/>
                  </a:cubicBezTo>
                  <a:cubicBezTo>
                    <a:pt x="24447" y="90369"/>
                    <a:pt x="19367" y="79320"/>
                    <a:pt x="15367" y="67953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4" name="Полилиния: фигура 613">
              <a:extLst>
                <a:ext uri="{FF2B5EF4-FFF2-40B4-BE49-F238E27FC236}">
                  <a16:creationId xmlns="" xmlns:a16="http://schemas.microsoft.com/office/drawing/2014/main" id="{DB82CCE7-F562-41A3-A686-BA048E73A00E}"/>
                </a:ext>
              </a:extLst>
            </p:cNvPr>
            <p:cNvSpPr/>
            <p:nvPr/>
          </p:nvSpPr>
          <p:spPr>
            <a:xfrm>
              <a:off x="6210934" y="6584088"/>
              <a:ext cx="37882" cy="78681"/>
            </a:xfrm>
            <a:custGeom>
              <a:avLst/>
              <a:gdLst>
                <a:gd name="connsiteX0" fmla="*/ 0 w 37882"/>
                <a:gd name="connsiteY0" fmla="*/ 37597 h 78681"/>
                <a:gd name="connsiteX1" fmla="*/ 14923 w 37882"/>
                <a:gd name="connsiteY1" fmla="*/ 4 h 78681"/>
                <a:gd name="connsiteX2" fmla="*/ 37656 w 37882"/>
                <a:gd name="connsiteY2" fmla="*/ 40200 h 78681"/>
                <a:gd name="connsiteX3" fmla="*/ 30480 w 37882"/>
                <a:gd name="connsiteY3" fmla="*/ 78681 h 78681"/>
                <a:gd name="connsiteX4" fmla="*/ 64 w 37882"/>
                <a:gd name="connsiteY4" fmla="*/ 37660 h 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882" h="78681">
                  <a:moveTo>
                    <a:pt x="0" y="37597"/>
                  </a:moveTo>
                  <a:cubicBezTo>
                    <a:pt x="2858" y="23626"/>
                    <a:pt x="-6286" y="-376"/>
                    <a:pt x="14923" y="4"/>
                  </a:cubicBezTo>
                  <a:cubicBezTo>
                    <a:pt x="33084" y="259"/>
                    <a:pt x="36513" y="22357"/>
                    <a:pt x="37656" y="40200"/>
                  </a:cubicBezTo>
                  <a:cubicBezTo>
                    <a:pt x="38545" y="53663"/>
                    <a:pt x="36957" y="66680"/>
                    <a:pt x="30480" y="78681"/>
                  </a:cubicBezTo>
                  <a:cubicBezTo>
                    <a:pt x="18542" y="66553"/>
                    <a:pt x="17145" y="45344"/>
                    <a:pt x="64" y="37660"/>
                  </a:cubicBezTo>
                  <a:close/>
                </a:path>
              </a:pathLst>
            </a:custGeom>
            <a:solidFill>
              <a:srgbClr val="CDCDC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5" name="Полилиния: фигура 614">
              <a:extLst>
                <a:ext uri="{FF2B5EF4-FFF2-40B4-BE49-F238E27FC236}">
                  <a16:creationId xmlns="" xmlns:a16="http://schemas.microsoft.com/office/drawing/2014/main" id="{C8596F66-30B2-4365-B07F-44AB868CFE94}"/>
                </a:ext>
              </a:extLst>
            </p:cNvPr>
            <p:cNvSpPr/>
            <p:nvPr/>
          </p:nvSpPr>
          <p:spPr>
            <a:xfrm>
              <a:off x="3154287" y="5505397"/>
              <a:ext cx="41271" cy="46619"/>
            </a:xfrm>
            <a:custGeom>
              <a:avLst/>
              <a:gdLst>
                <a:gd name="connsiteX0" fmla="*/ 41032 w 41271"/>
                <a:gd name="connsiteY0" fmla="*/ 12906 h 46619"/>
                <a:gd name="connsiteX1" fmla="*/ 7250 w 41271"/>
                <a:gd name="connsiteY1" fmla="*/ 46498 h 46619"/>
                <a:gd name="connsiteX2" fmla="*/ 583 w 41271"/>
                <a:gd name="connsiteY2" fmla="*/ 34814 h 46619"/>
                <a:gd name="connsiteX3" fmla="*/ 33793 w 41271"/>
                <a:gd name="connsiteY3" fmla="*/ 79 h 46619"/>
                <a:gd name="connsiteX4" fmla="*/ 41032 w 41271"/>
                <a:gd name="connsiteY4" fmla="*/ 12970 h 4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1" h="46619">
                  <a:moveTo>
                    <a:pt x="41032" y="12906"/>
                  </a:moveTo>
                  <a:cubicBezTo>
                    <a:pt x="31444" y="24845"/>
                    <a:pt x="25475" y="43069"/>
                    <a:pt x="7250" y="46498"/>
                  </a:cubicBezTo>
                  <a:cubicBezTo>
                    <a:pt x="1345" y="47641"/>
                    <a:pt x="-1259" y="40465"/>
                    <a:pt x="583" y="34814"/>
                  </a:cubicBezTo>
                  <a:cubicBezTo>
                    <a:pt x="6171" y="17478"/>
                    <a:pt x="15188" y="2810"/>
                    <a:pt x="33793" y="79"/>
                  </a:cubicBezTo>
                  <a:cubicBezTo>
                    <a:pt x="39508" y="-746"/>
                    <a:pt x="42112" y="4969"/>
                    <a:pt x="41032" y="1297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6" name="Полилиния: фигура 615">
              <a:extLst>
                <a:ext uri="{FF2B5EF4-FFF2-40B4-BE49-F238E27FC236}">
                  <a16:creationId xmlns="" xmlns:a16="http://schemas.microsoft.com/office/drawing/2014/main" id="{83CC7E13-6487-457A-89E1-8DEDFE2817A8}"/>
                </a:ext>
              </a:extLst>
            </p:cNvPr>
            <p:cNvSpPr/>
            <p:nvPr/>
          </p:nvSpPr>
          <p:spPr>
            <a:xfrm>
              <a:off x="4323166" y="5204739"/>
              <a:ext cx="57253" cy="58293"/>
            </a:xfrm>
            <a:custGeom>
              <a:avLst/>
              <a:gdLst>
                <a:gd name="connsiteX0" fmla="*/ 13439 w 57253"/>
                <a:gd name="connsiteY0" fmla="*/ 58293 h 58293"/>
                <a:gd name="connsiteX1" fmla="*/ 57254 w 57253"/>
                <a:gd name="connsiteY1" fmla="*/ 0 h 58293"/>
                <a:gd name="connsiteX2" fmla="*/ 28679 w 57253"/>
                <a:gd name="connsiteY2" fmla="*/ 58293 h 58293"/>
                <a:gd name="connsiteX3" fmla="*/ 13439 w 57253"/>
                <a:gd name="connsiteY3" fmla="*/ 58293 h 58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53" h="58293">
                  <a:moveTo>
                    <a:pt x="13439" y="58293"/>
                  </a:moveTo>
                  <a:cubicBezTo>
                    <a:pt x="-10691" y="23432"/>
                    <a:pt x="-5865" y="16129"/>
                    <a:pt x="57254" y="0"/>
                  </a:cubicBezTo>
                  <a:cubicBezTo>
                    <a:pt x="40617" y="19050"/>
                    <a:pt x="56619" y="48705"/>
                    <a:pt x="28679" y="58293"/>
                  </a:cubicBezTo>
                  <a:cubicBezTo>
                    <a:pt x="23599" y="58293"/>
                    <a:pt x="18519" y="58293"/>
                    <a:pt x="13439" y="582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7" name="Полилиния: фигура 616">
              <a:extLst>
                <a:ext uri="{FF2B5EF4-FFF2-40B4-BE49-F238E27FC236}">
                  <a16:creationId xmlns="" xmlns:a16="http://schemas.microsoft.com/office/drawing/2014/main" id="{4746FD86-5FE1-41F3-849F-558D213CF8CC}"/>
                </a:ext>
              </a:extLst>
            </p:cNvPr>
            <p:cNvSpPr/>
            <p:nvPr/>
          </p:nvSpPr>
          <p:spPr>
            <a:xfrm>
              <a:off x="2147929" y="5833567"/>
              <a:ext cx="505100" cy="715663"/>
            </a:xfrm>
            <a:custGeom>
              <a:avLst/>
              <a:gdLst>
                <a:gd name="connsiteX0" fmla="*/ 9928 w 505100"/>
                <a:gd name="connsiteY0" fmla="*/ 92027 h 715663"/>
                <a:gd name="connsiteX1" fmla="*/ 9864 w 505100"/>
                <a:gd name="connsiteY1" fmla="*/ 20780 h 715663"/>
                <a:gd name="connsiteX2" fmla="*/ 12468 w 505100"/>
                <a:gd name="connsiteY2" fmla="*/ 2555 h 715663"/>
                <a:gd name="connsiteX3" fmla="*/ 32089 w 505100"/>
                <a:gd name="connsiteY3" fmla="*/ 7889 h 715663"/>
                <a:gd name="connsiteX4" fmla="*/ 103082 w 505100"/>
                <a:gd name="connsiteY4" fmla="*/ 34115 h 715663"/>
                <a:gd name="connsiteX5" fmla="*/ 147088 w 505100"/>
                <a:gd name="connsiteY5" fmla="*/ 59325 h 715663"/>
                <a:gd name="connsiteX6" fmla="*/ 110067 w 505100"/>
                <a:gd name="connsiteY6" fmla="*/ 110442 h 715663"/>
                <a:gd name="connsiteX7" fmla="*/ 246783 w 505100"/>
                <a:gd name="connsiteY7" fmla="*/ 158448 h 715663"/>
                <a:gd name="connsiteX8" fmla="*/ 307108 w 505100"/>
                <a:gd name="connsiteY8" fmla="*/ 195723 h 715663"/>
                <a:gd name="connsiteX9" fmla="*/ 386673 w 505100"/>
                <a:gd name="connsiteY9" fmla="*/ 287545 h 715663"/>
                <a:gd name="connsiteX10" fmla="*/ 455507 w 505100"/>
                <a:gd name="connsiteY10" fmla="*/ 381080 h 715663"/>
                <a:gd name="connsiteX11" fmla="*/ 461095 w 505100"/>
                <a:gd name="connsiteY11" fmla="*/ 399940 h 715663"/>
                <a:gd name="connsiteX12" fmla="*/ 467064 w 505100"/>
                <a:gd name="connsiteY12" fmla="*/ 525734 h 715663"/>
                <a:gd name="connsiteX13" fmla="*/ 497735 w 505100"/>
                <a:gd name="connsiteY13" fmla="*/ 584726 h 715663"/>
                <a:gd name="connsiteX14" fmla="*/ 505101 w 505100"/>
                <a:gd name="connsiteY14" fmla="*/ 623969 h 715663"/>
                <a:gd name="connsiteX15" fmla="*/ 505101 w 505100"/>
                <a:gd name="connsiteY15" fmla="*/ 640289 h 715663"/>
                <a:gd name="connsiteX16" fmla="*/ 467064 w 505100"/>
                <a:gd name="connsiteY16" fmla="*/ 681183 h 715663"/>
                <a:gd name="connsiteX17" fmla="*/ 467064 w 505100"/>
                <a:gd name="connsiteY17" fmla="*/ 681183 h 715663"/>
                <a:gd name="connsiteX18" fmla="*/ 421726 w 505100"/>
                <a:gd name="connsiteY18" fmla="*/ 700868 h 715663"/>
                <a:gd name="connsiteX19" fmla="*/ 331429 w 505100"/>
                <a:gd name="connsiteY19" fmla="*/ 681564 h 715663"/>
                <a:gd name="connsiteX20" fmla="*/ 290026 w 505100"/>
                <a:gd name="connsiteY20" fmla="*/ 655973 h 715663"/>
                <a:gd name="connsiteX21" fmla="*/ 252244 w 505100"/>
                <a:gd name="connsiteY21" fmla="*/ 617365 h 715663"/>
                <a:gd name="connsiteX22" fmla="*/ 267929 w 505100"/>
                <a:gd name="connsiteY22" fmla="*/ 571581 h 715663"/>
                <a:gd name="connsiteX23" fmla="*/ 304949 w 505100"/>
                <a:gd name="connsiteY23" fmla="*/ 551261 h 715663"/>
                <a:gd name="connsiteX24" fmla="*/ 318475 w 505100"/>
                <a:gd name="connsiteY24" fmla="*/ 526750 h 715663"/>
                <a:gd name="connsiteX25" fmla="*/ 292122 w 505100"/>
                <a:gd name="connsiteY25" fmla="*/ 515447 h 715663"/>
                <a:gd name="connsiteX26" fmla="*/ 262722 w 505100"/>
                <a:gd name="connsiteY26" fmla="*/ 543705 h 715663"/>
                <a:gd name="connsiteX27" fmla="*/ 204365 w 505100"/>
                <a:gd name="connsiteY27" fmla="*/ 549928 h 715663"/>
                <a:gd name="connsiteX28" fmla="*/ 177060 w 505100"/>
                <a:gd name="connsiteY28" fmla="*/ 521099 h 715663"/>
                <a:gd name="connsiteX29" fmla="*/ 197316 w 505100"/>
                <a:gd name="connsiteY29" fmla="*/ 571581 h 715663"/>
                <a:gd name="connsiteX30" fmla="*/ 192808 w 505100"/>
                <a:gd name="connsiteY30" fmla="*/ 574884 h 715663"/>
                <a:gd name="connsiteX31" fmla="*/ 108988 w 505100"/>
                <a:gd name="connsiteY31" fmla="*/ 460329 h 715663"/>
                <a:gd name="connsiteX32" fmla="*/ 90192 w 505100"/>
                <a:gd name="connsiteY32" fmla="*/ 414609 h 715663"/>
                <a:gd name="connsiteX33" fmla="*/ 70951 w 505100"/>
                <a:gd name="connsiteY33" fmla="*/ 378477 h 715663"/>
                <a:gd name="connsiteX34" fmla="*/ 49997 w 505100"/>
                <a:gd name="connsiteY34" fmla="*/ 244110 h 715663"/>
                <a:gd name="connsiteX35" fmla="*/ 112607 w 505100"/>
                <a:gd name="connsiteY35" fmla="*/ 236490 h 715663"/>
                <a:gd name="connsiteX36" fmla="*/ 170901 w 505100"/>
                <a:gd name="connsiteY36" fmla="*/ 274781 h 715663"/>
                <a:gd name="connsiteX37" fmla="*/ 225828 w 505100"/>
                <a:gd name="connsiteY37" fmla="*/ 252238 h 715663"/>
                <a:gd name="connsiteX38" fmla="*/ 213954 w 505100"/>
                <a:gd name="connsiteY38" fmla="*/ 234268 h 715663"/>
                <a:gd name="connsiteX39" fmla="*/ 156423 w 505100"/>
                <a:gd name="connsiteY39" fmla="*/ 203152 h 715663"/>
                <a:gd name="connsiteX40" fmla="*/ 9991 w 505100"/>
                <a:gd name="connsiteY40" fmla="*/ 138763 h 715663"/>
                <a:gd name="connsiteX41" fmla="*/ 9928 w 505100"/>
                <a:gd name="connsiteY41" fmla="*/ 92154 h 715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05100" h="715663">
                  <a:moveTo>
                    <a:pt x="9928" y="92027"/>
                  </a:moveTo>
                  <a:cubicBezTo>
                    <a:pt x="9103" y="68278"/>
                    <a:pt x="21739" y="44656"/>
                    <a:pt x="9864" y="20780"/>
                  </a:cubicBezTo>
                  <a:cubicBezTo>
                    <a:pt x="6880" y="14811"/>
                    <a:pt x="6308" y="7000"/>
                    <a:pt x="12468" y="2555"/>
                  </a:cubicBezTo>
                  <a:cubicBezTo>
                    <a:pt x="20088" y="-2906"/>
                    <a:pt x="27898" y="1095"/>
                    <a:pt x="32089" y="7889"/>
                  </a:cubicBezTo>
                  <a:cubicBezTo>
                    <a:pt x="49806" y="36210"/>
                    <a:pt x="71650" y="43894"/>
                    <a:pt x="103082" y="34115"/>
                  </a:cubicBezTo>
                  <a:cubicBezTo>
                    <a:pt x="120291" y="28717"/>
                    <a:pt x="126958" y="60976"/>
                    <a:pt x="147088" y="59325"/>
                  </a:cubicBezTo>
                  <a:cubicBezTo>
                    <a:pt x="166519" y="94377"/>
                    <a:pt x="134706" y="94059"/>
                    <a:pt x="110067" y="110442"/>
                  </a:cubicBezTo>
                  <a:cubicBezTo>
                    <a:pt x="164678" y="114887"/>
                    <a:pt x="195792" y="160861"/>
                    <a:pt x="246783" y="158448"/>
                  </a:cubicBezTo>
                  <a:cubicBezTo>
                    <a:pt x="270214" y="157305"/>
                    <a:pt x="296567" y="174323"/>
                    <a:pt x="307108" y="195723"/>
                  </a:cubicBezTo>
                  <a:cubicBezTo>
                    <a:pt x="326412" y="234903"/>
                    <a:pt x="358924" y="259223"/>
                    <a:pt x="386673" y="287545"/>
                  </a:cubicBezTo>
                  <a:cubicBezTo>
                    <a:pt x="414360" y="315739"/>
                    <a:pt x="417916" y="362538"/>
                    <a:pt x="455507" y="381080"/>
                  </a:cubicBezTo>
                  <a:cubicBezTo>
                    <a:pt x="460524" y="383557"/>
                    <a:pt x="461223" y="393272"/>
                    <a:pt x="461095" y="399940"/>
                  </a:cubicBezTo>
                  <a:cubicBezTo>
                    <a:pt x="460588" y="442041"/>
                    <a:pt x="471192" y="483506"/>
                    <a:pt x="467064" y="525734"/>
                  </a:cubicBezTo>
                  <a:cubicBezTo>
                    <a:pt x="490687" y="537355"/>
                    <a:pt x="499831" y="557357"/>
                    <a:pt x="497735" y="584726"/>
                  </a:cubicBezTo>
                  <a:cubicBezTo>
                    <a:pt x="496656" y="598252"/>
                    <a:pt x="498560" y="611714"/>
                    <a:pt x="505101" y="623969"/>
                  </a:cubicBezTo>
                  <a:cubicBezTo>
                    <a:pt x="505101" y="629430"/>
                    <a:pt x="505101" y="634891"/>
                    <a:pt x="505101" y="640289"/>
                  </a:cubicBezTo>
                  <a:cubicBezTo>
                    <a:pt x="501735" y="663974"/>
                    <a:pt x="482304" y="670324"/>
                    <a:pt x="467064" y="681183"/>
                  </a:cubicBezTo>
                  <a:lnTo>
                    <a:pt x="467064" y="681183"/>
                  </a:lnTo>
                  <a:cubicBezTo>
                    <a:pt x="451189" y="685501"/>
                    <a:pt x="436712" y="687088"/>
                    <a:pt x="421726" y="700868"/>
                  </a:cubicBezTo>
                  <a:cubicBezTo>
                    <a:pt x="392769" y="727475"/>
                    <a:pt x="353336" y="716489"/>
                    <a:pt x="331429" y="681564"/>
                  </a:cubicBezTo>
                  <a:cubicBezTo>
                    <a:pt x="321078" y="665054"/>
                    <a:pt x="313267" y="652671"/>
                    <a:pt x="290026" y="655973"/>
                  </a:cubicBezTo>
                  <a:cubicBezTo>
                    <a:pt x="269072" y="658894"/>
                    <a:pt x="260118" y="634891"/>
                    <a:pt x="252244" y="617365"/>
                  </a:cubicBezTo>
                  <a:cubicBezTo>
                    <a:pt x="243672" y="598124"/>
                    <a:pt x="255229" y="583519"/>
                    <a:pt x="267929" y="571581"/>
                  </a:cubicBezTo>
                  <a:cubicBezTo>
                    <a:pt x="278533" y="561612"/>
                    <a:pt x="292503" y="557802"/>
                    <a:pt x="304949" y="551261"/>
                  </a:cubicBezTo>
                  <a:cubicBezTo>
                    <a:pt x="314093" y="546435"/>
                    <a:pt x="324444" y="540403"/>
                    <a:pt x="318475" y="526750"/>
                  </a:cubicBezTo>
                  <a:cubicBezTo>
                    <a:pt x="313522" y="515447"/>
                    <a:pt x="302600" y="514177"/>
                    <a:pt x="292122" y="515447"/>
                  </a:cubicBezTo>
                  <a:cubicBezTo>
                    <a:pt x="276247" y="517352"/>
                    <a:pt x="269643" y="529798"/>
                    <a:pt x="262722" y="543705"/>
                  </a:cubicBezTo>
                  <a:cubicBezTo>
                    <a:pt x="246338" y="576407"/>
                    <a:pt x="227860" y="577995"/>
                    <a:pt x="204365" y="549928"/>
                  </a:cubicBezTo>
                  <a:cubicBezTo>
                    <a:pt x="195919" y="539895"/>
                    <a:pt x="189188" y="528211"/>
                    <a:pt x="177060" y="521099"/>
                  </a:cubicBezTo>
                  <a:cubicBezTo>
                    <a:pt x="182711" y="538942"/>
                    <a:pt x="211604" y="545483"/>
                    <a:pt x="197316" y="571581"/>
                  </a:cubicBezTo>
                  <a:cubicBezTo>
                    <a:pt x="195856" y="572661"/>
                    <a:pt x="194332" y="573804"/>
                    <a:pt x="192808" y="574884"/>
                  </a:cubicBezTo>
                  <a:cubicBezTo>
                    <a:pt x="154327" y="545546"/>
                    <a:pt x="109306" y="521797"/>
                    <a:pt x="108988" y="460329"/>
                  </a:cubicBezTo>
                  <a:cubicBezTo>
                    <a:pt x="99019" y="446867"/>
                    <a:pt x="86001" y="435564"/>
                    <a:pt x="90192" y="414609"/>
                  </a:cubicBezTo>
                  <a:cubicBezTo>
                    <a:pt x="93557" y="397654"/>
                    <a:pt x="82826" y="387177"/>
                    <a:pt x="70951" y="378477"/>
                  </a:cubicBezTo>
                  <a:cubicBezTo>
                    <a:pt x="26692" y="342726"/>
                    <a:pt x="17421" y="286656"/>
                    <a:pt x="49997" y="244110"/>
                  </a:cubicBezTo>
                  <a:cubicBezTo>
                    <a:pt x="67650" y="221060"/>
                    <a:pt x="91272" y="226013"/>
                    <a:pt x="112607" y="236490"/>
                  </a:cubicBezTo>
                  <a:cubicBezTo>
                    <a:pt x="133245" y="246650"/>
                    <a:pt x="152104" y="260811"/>
                    <a:pt x="170901" y="274781"/>
                  </a:cubicBezTo>
                  <a:cubicBezTo>
                    <a:pt x="184109" y="284560"/>
                    <a:pt x="222209" y="268621"/>
                    <a:pt x="225828" y="252238"/>
                  </a:cubicBezTo>
                  <a:cubicBezTo>
                    <a:pt x="228114" y="241888"/>
                    <a:pt x="220875" y="238078"/>
                    <a:pt x="213954" y="234268"/>
                  </a:cubicBezTo>
                  <a:cubicBezTo>
                    <a:pt x="194904" y="223663"/>
                    <a:pt x="176171" y="212360"/>
                    <a:pt x="156423" y="203152"/>
                  </a:cubicBezTo>
                  <a:cubicBezTo>
                    <a:pt x="105876" y="186198"/>
                    <a:pt x="59141" y="159274"/>
                    <a:pt x="9991" y="138763"/>
                  </a:cubicBezTo>
                  <a:cubicBezTo>
                    <a:pt x="1419" y="123206"/>
                    <a:pt x="-7344" y="107712"/>
                    <a:pt x="9928" y="9215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8" name="Полилиния: фигура 617">
              <a:extLst>
                <a:ext uri="{FF2B5EF4-FFF2-40B4-BE49-F238E27FC236}">
                  <a16:creationId xmlns="" xmlns:a16="http://schemas.microsoft.com/office/drawing/2014/main" id="{0953734B-2BEA-4D52-B365-86BD02B3A94D}"/>
                </a:ext>
              </a:extLst>
            </p:cNvPr>
            <p:cNvSpPr/>
            <p:nvPr/>
          </p:nvSpPr>
          <p:spPr>
            <a:xfrm>
              <a:off x="2209953" y="5889699"/>
              <a:ext cx="516449" cy="470069"/>
            </a:xfrm>
            <a:custGeom>
              <a:avLst/>
              <a:gdLst>
                <a:gd name="connsiteX0" fmla="*/ 405104 w 516449"/>
                <a:gd name="connsiteY0" fmla="*/ 469603 h 470069"/>
                <a:gd name="connsiteX1" fmla="*/ 382498 w 516449"/>
                <a:gd name="connsiteY1" fmla="*/ 382861 h 470069"/>
                <a:gd name="connsiteX2" fmla="*/ 356082 w 516449"/>
                <a:gd name="connsiteY2" fmla="*/ 326663 h 470069"/>
                <a:gd name="connsiteX3" fmla="*/ 340905 w 516449"/>
                <a:gd name="connsiteY3" fmla="*/ 304565 h 470069"/>
                <a:gd name="connsiteX4" fmla="*/ 294106 w 516449"/>
                <a:gd name="connsiteY4" fmla="*/ 227920 h 470069"/>
                <a:gd name="connsiteX5" fmla="*/ 224256 w 516449"/>
                <a:gd name="connsiteY5" fmla="*/ 146767 h 470069"/>
                <a:gd name="connsiteX6" fmla="*/ 193014 w 516449"/>
                <a:gd name="connsiteY6" fmla="*/ 126764 h 470069"/>
                <a:gd name="connsiteX7" fmla="*/ 13436 w 516449"/>
                <a:gd name="connsiteY7" fmla="*/ 65042 h 470069"/>
                <a:gd name="connsiteX8" fmla="*/ 164 w 516449"/>
                <a:gd name="connsiteY8" fmla="*/ 53167 h 470069"/>
                <a:gd name="connsiteX9" fmla="*/ 9308 w 516449"/>
                <a:gd name="connsiteY9" fmla="*/ 36721 h 470069"/>
                <a:gd name="connsiteX10" fmla="*/ 55917 w 516449"/>
                <a:gd name="connsiteY10" fmla="*/ 21798 h 470069"/>
                <a:gd name="connsiteX11" fmla="*/ 85064 w 516449"/>
                <a:gd name="connsiteY11" fmla="*/ 3129 h 470069"/>
                <a:gd name="connsiteX12" fmla="*/ 165963 w 516449"/>
                <a:gd name="connsiteY12" fmla="*/ 29101 h 470069"/>
                <a:gd name="connsiteX13" fmla="*/ 229780 w 516449"/>
                <a:gd name="connsiteY13" fmla="*/ 35768 h 470069"/>
                <a:gd name="connsiteX14" fmla="*/ 292201 w 516449"/>
                <a:gd name="connsiteY14" fmla="*/ 88601 h 470069"/>
                <a:gd name="connsiteX15" fmla="*/ 321220 w 516449"/>
                <a:gd name="connsiteY15" fmla="*/ 174897 h 470069"/>
                <a:gd name="connsiteX16" fmla="*/ 359257 w 516449"/>
                <a:gd name="connsiteY16" fmla="*/ 207664 h 470069"/>
                <a:gd name="connsiteX17" fmla="*/ 403834 w 516449"/>
                <a:gd name="connsiteY17" fmla="*/ 240493 h 470069"/>
                <a:gd name="connsiteX18" fmla="*/ 461047 w 516449"/>
                <a:gd name="connsiteY18" fmla="*/ 323234 h 470069"/>
                <a:gd name="connsiteX19" fmla="*/ 479462 w 516449"/>
                <a:gd name="connsiteY19" fmla="*/ 367938 h 470069"/>
                <a:gd name="connsiteX20" fmla="*/ 511657 w 516449"/>
                <a:gd name="connsiteY20" fmla="*/ 395942 h 470069"/>
                <a:gd name="connsiteX21" fmla="*/ 504037 w 516449"/>
                <a:gd name="connsiteY21" fmla="*/ 428708 h 470069"/>
                <a:gd name="connsiteX22" fmla="*/ 405040 w 516449"/>
                <a:gd name="connsiteY22" fmla="*/ 469539 h 47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16449" h="470069">
                  <a:moveTo>
                    <a:pt x="405104" y="469603"/>
                  </a:moveTo>
                  <a:cubicBezTo>
                    <a:pt x="380148" y="445980"/>
                    <a:pt x="383831" y="413341"/>
                    <a:pt x="382498" y="382861"/>
                  </a:cubicBezTo>
                  <a:cubicBezTo>
                    <a:pt x="381482" y="359239"/>
                    <a:pt x="383006" y="336061"/>
                    <a:pt x="356082" y="326663"/>
                  </a:cubicBezTo>
                  <a:cubicBezTo>
                    <a:pt x="347192" y="323552"/>
                    <a:pt x="341667" y="313963"/>
                    <a:pt x="340905" y="304565"/>
                  </a:cubicBezTo>
                  <a:cubicBezTo>
                    <a:pt x="338175" y="269640"/>
                    <a:pt x="312140" y="251415"/>
                    <a:pt x="294106" y="227920"/>
                  </a:cubicBezTo>
                  <a:cubicBezTo>
                    <a:pt x="272452" y="199726"/>
                    <a:pt x="234162" y="188740"/>
                    <a:pt x="224256" y="146767"/>
                  </a:cubicBezTo>
                  <a:cubicBezTo>
                    <a:pt x="222097" y="137559"/>
                    <a:pt x="203555" y="126256"/>
                    <a:pt x="193014" y="126764"/>
                  </a:cubicBezTo>
                  <a:cubicBezTo>
                    <a:pt x="125640" y="130003"/>
                    <a:pt x="78650" y="67074"/>
                    <a:pt x="13436" y="65042"/>
                  </a:cubicBezTo>
                  <a:cubicBezTo>
                    <a:pt x="6705" y="64851"/>
                    <a:pt x="1244" y="60914"/>
                    <a:pt x="164" y="53167"/>
                  </a:cubicBezTo>
                  <a:cubicBezTo>
                    <a:pt x="-979" y="45357"/>
                    <a:pt x="4038" y="40721"/>
                    <a:pt x="9308" y="36721"/>
                  </a:cubicBezTo>
                  <a:cubicBezTo>
                    <a:pt x="23215" y="26116"/>
                    <a:pt x="39280" y="22306"/>
                    <a:pt x="55917" y="21798"/>
                  </a:cubicBezTo>
                  <a:cubicBezTo>
                    <a:pt x="69252" y="21417"/>
                    <a:pt x="81571" y="20782"/>
                    <a:pt x="85064" y="3129"/>
                  </a:cubicBezTo>
                  <a:cubicBezTo>
                    <a:pt x="116179" y="-3348"/>
                    <a:pt x="143738" y="-2014"/>
                    <a:pt x="165963" y="29101"/>
                  </a:cubicBezTo>
                  <a:cubicBezTo>
                    <a:pt x="182917" y="52786"/>
                    <a:pt x="208000" y="37483"/>
                    <a:pt x="229780" y="35768"/>
                  </a:cubicBezTo>
                  <a:cubicBezTo>
                    <a:pt x="264769" y="33736"/>
                    <a:pt x="293725" y="33355"/>
                    <a:pt x="292201" y="88601"/>
                  </a:cubicBezTo>
                  <a:cubicBezTo>
                    <a:pt x="291375" y="117049"/>
                    <a:pt x="310933" y="146068"/>
                    <a:pt x="321220" y="174897"/>
                  </a:cubicBezTo>
                  <a:cubicBezTo>
                    <a:pt x="341858" y="175215"/>
                    <a:pt x="355447" y="184867"/>
                    <a:pt x="359257" y="207664"/>
                  </a:cubicBezTo>
                  <a:cubicBezTo>
                    <a:pt x="368909" y="226460"/>
                    <a:pt x="375195" y="244176"/>
                    <a:pt x="403834" y="240493"/>
                  </a:cubicBezTo>
                  <a:cubicBezTo>
                    <a:pt x="432663" y="236810"/>
                    <a:pt x="466635" y="290849"/>
                    <a:pt x="461047" y="323234"/>
                  </a:cubicBezTo>
                  <a:cubicBezTo>
                    <a:pt x="457682" y="343046"/>
                    <a:pt x="462889" y="358540"/>
                    <a:pt x="479462" y="367938"/>
                  </a:cubicBezTo>
                  <a:cubicBezTo>
                    <a:pt x="492099" y="375050"/>
                    <a:pt x="502576" y="384448"/>
                    <a:pt x="511657" y="395942"/>
                  </a:cubicBezTo>
                  <a:cubicBezTo>
                    <a:pt x="524230" y="410928"/>
                    <a:pt x="508609" y="418294"/>
                    <a:pt x="504037" y="428708"/>
                  </a:cubicBezTo>
                  <a:cubicBezTo>
                    <a:pt x="472033" y="445091"/>
                    <a:pt x="444664" y="474365"/>
                    <a:pt x="405040" y="469539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19" name="Полилиния: фигура 618">
              <a:extLst>
                <a:ext uri="{FF2B5EF4-FFF2-40B4-BE49-F238E27FC236}">
                  <a16:creationId xmlns="" xmlns:a16="http://schemas.microsoft.com/office/drawing/2014/main" id="{13EEF45A-4EAF-4DB2-9B1D-C0CB0B37C501}"/>
                </a:ext>
              </a:extLst>
            </p:cNvPr>
            <p:cNvSpPr/>
            <p:nvPr/>
          </p:nvSpPr>
          <p:spPr>
            <a:xfrm>
              <a:off x="2693357" y="6338380"/>
              <a:ext cx="112072" cy="168580"/>
            </a:xfrm>
            <a:custGeom>
              <a:avLst/>
              <a:gdLst>
                <a:gd name="connsiteX0" fmla="*/ 112072 w 112072"/>
                <a:gd name="connsiteY0" fmla="*/ 143604 h 168580"/>
                <a:gd name="connsiteX1" fmla="*/ 5583 w 112072"/>
                <a:gd name="connsiteY1" fmla="*/ 159987 h 168580"/>
                <a:gd name="connsiteX2" fmla="*/ 1011 w 112072"/>
                <a:gd name="connsiteY2" fmla="*/ 47465 h 168580"/>
                <a:gd name="connsiteX3" fmla="*/ 25712 w 112072"/>
                <a:gd name="connsiteY3" fmla="*/ 1300 h 168580"/>
                <a:gd name="connsiteX4" fmla="*/ 61717 w 112072"/>
                <a:gd name="connsiteY4" fmla="*/ 23906 h 168580"/>
                <a:gd name="connsiteX5" fmla="*/ 112009 w 112072"/>
                <a:gd name="connsiteY5" fmla="*/ 143604 h 168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072" h="168580">
                  <a:moveTo>
                    <a:pt x="112072" y="143604"/>
                  </a:moveTo>
                  <a:cubicBezTo>
                    <a:pt x="78735" y="165321"/>
                    <a:pt x="44254" y="178021"/>
                    <a:pt x="5583" y="159987"/>
                  </a:cubicBezTo>
                  <a:cubicBezTo>
                    <a:pt x="-6228" y="123030"/>
                    <a:pt x="5011" y="84993"/>
                    <a:pt x="1011" y="47465"/>
                  </a:cubicBezTo>
                  <a:cubicBezTo>
                    <a:pt x="-1021" y="28605"/>
                    <a:pt x="7615" y="8412"/>
                    <a:pt x="25712" y="1300"/>
                  </a:cubicBezTo>
                  <a:cubicBezTo>
                    <a:pt x="43302" y="-5558"/>
                    <a:pt x="49652" y="16604"/>
                    <a:pt x="61717" y="23906"/>
                  </a:cubicBezTo>
                  <a:cubicBezTo>
                    <a:pt x="106675" y="51275"/>
                    <a:pt x="112517" y="95407"/>
                    <a:pt x="112009" y="14360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0" name="Полилиния: фигура 619">
              <a:extLst>
                <a:ext uri="{FF2B5EF4-FFF2-40B4-BE49-F238E27FC236}">
                  <a16:creationId xmlns="" xmlns:a16="http://schemas.microsoft.com/office/drawing/2014/main" id="{3DC5B7EB-2A83-417F-999F-12D2EC0ED456}"/>
                </a:ext>
              </a:extLst>
            </p:cNvPr>
            <p:cNvSpPr/>
            <p:nvPr/>
          </p:nvSpPr>
          <p:spPr>
            <a:xfrm>
              <a:off x="2813113" y="6318471"/>
              <a:ext cx="76200" cy="98234"/>
            </a:xfrm>
            <a:custGeom>
              <a:avLst/>
              <a:gdLst>
                <a:gd name="connsiteX0" fmla="*/ 53340 w 76200"/>
                <a:gd name="connsiteY0" fmla="*/ 0 h 98234"/>
                <a:gd name="connsiteX1" fmla="*/ 76200 w 76200"/>
                <a:gd name="connsiteY1" fmla="*/ 98235 h 98234"/>
                <a:gd name="connsiteX2" fmla="*/ 0 w 76200"/>
                <a:gd name="connsiteY2" fmla="*/ 16446 h 98234"/>
                <a:gd name="connsiteX3" fmla="*/ 31432 w 76200"/>
                <a:gd name="connsiteY3" fmla="*/ 14669 h 98234"/>
                <a:gd name="connsiteX4" fmla="*/ 53340 w 76200"/>
                <a:gd name="connsiteY4" fmla="*/ 0 h 98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98234">
                  <a:moveTo>
                    <a:pt x="53340" y="0"/>
                  </a:moveTo>
                  <a:cubicBezTo>
                    <a:pt x="69405" y="30480"/>
                    <a:pt x="69469" y="65215"/>
                    <a:pt x="76200" y="98235"/>
                  </a:cubicBezTo>
                  <a:cubicBezTo>
                    <a:pt x="59944" y="61150"/>
                    <a:pt x="11747" y="58356"/>
                    <a:pt x="0" y="16446"/>
                  </a:cubicBezTo>
                  <a:cubicBezTo>
                    <a:pt x="10096" y="11875"/>
                    <a:pt x="18224" y="-11303"/>
                    <a:pt x="31432" y="14669"/>
                  </a:cubicBezTo>
                  <a:cubicBezTo>
                    <a:pt x="36322" y="24320"/>
                    <a:pt x="39751" y="22288"/>
                    <a:pt x="5334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1" name="Полилиния: фигура 620">
              <a:extLst>
                <a:ext uri="{FF2B5EF4-FFF2-40B4-BE49-F238E27FC236}">
                  <a16:creationId xmlns="" xmlns:a16="http://schemas.microsoft.com/office/drawing/2014/main" id="{4A7E6440-9A2E-49EE-B76B-05A7195022B9}"/>
                </a:ext>
              </a:extLst>
            </p:cNvPr>
            <p:cNvSpPr/>
            <p:nvPr/>
          </p:nvSpPr>
          <p:spPr>
            <a:xfrm>
              <a:off x="2711582" y="6276692"/>
              <a:ext cx="72765" cy="80767"/>
            </a:xfrm>
            <a:custGeom>
              <a:avLst/>
              <a:gdLst>
                <a:gd name="connsiteX0" fmla="*/ 2471 w 72765"/>
                <a:gd name="connsiteY0" fmla="*/ 41779 h 80767"/>
                <a:gd name="connsiteX1" fmla="*/ 10091 w 72765"/>
                <a:gd name="connsiteY1" fmla="*/ 9012 h 80767"/>
                <a:gd name="connsiteX2" fmla="*/ 25394 w 72765"/>
                <a:gd name="connsiteY2" fmla="*/ 758 h 80767"/>
                <a:gd name="connsiteX3" fmla="*/ 72766 w 72765"/>
                <a:gd name="connsiteY3" fmla="*/ 80768 h 80767"/>
                <a:gd name="connsiteX4" fmla="*/ 2535 w 72765"/>
                <a:gd name="connsiteY4" fmla="*/ 41779 h 8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65" h="80767">
                  <a:moveTo>
                    <a:pt x="2471" y="41779"/>
                  </a:moveTo>
                  <a:cubicBezTo>
                    <a:pt x="-4450" y="28316"/>
                    <a:pt x="4821" y="19172"/>
                    <a:pt x="10091" y="9012"/>
                  </a:cubicBezTo>
                  <a:cubicBezTo>
                    <a:pt x="12631" y="758"/>
                    <a:pt x="18028" y="-1338"/>
                    <a:pt x="25394" y="758"/>
                  </a:cubicBezTo>
                  <a:cubicBezTo>
                    <a:pt x="48000" y="22347"/>
                    <a:pt x="63812" y="48510"/>
                    <a:pt x="72766" y="80768"/>
                  </a:cubicBezTo>
                  <a:cubicBezTo>
                    <a:pt x="50604" y="64004"/>
                    <a:pt x="31173" y="43049"/>
                    <a:pt x="2535" y="4177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2" name="Полилиния: фигура 621">
              <a:extLst>
                <a:ext uri="{FF2B5EF4-FFF2-40B4-BE49-F238E27FC236}">
                  <a16:creationId xmlns="" xmlns:a16="http://schemas.microsoft.com/office/drawing/2014/main" id="{A6DD1A53-2A04-4899-9DD8-D4E21378E463}"/>
                </a:ext>
              </a:extLst>
            </p:cNvPr>
            <p:cNvSpPr/>
            <p:nvPr/>
          </p:nvSpPr>
          <p:spPr>
            <a:xfrm>
              <a:off x="2889313" y="6410116"/>
              <a:ext cx="41987" cy="55674"/>
            </a:xfrm>
            <a:custGeom>
              <a:avLst/>
              <a:gdLst>
                <a:gd name="connsiteX0" fmla="*/ 0 w 41987"/>
                <a:gd name="connsiteY0" fmla="*/ 6525 h 55674"/>
                <a:gd name="connsiteX1" fmla="*/ 33083 w 41987"/>
                <a:gd name="connsiteY1" fmla="*/ 15225 h 55674"/>
                <a:gd name="connsiteX2" fmla="*/ 30416 w 41987"/>
                <a:gd name="connsiteY2" fmla="*/ 55675 h 55674"/>
                <a:gd name="connsiteX3" fmla="*/ 0 w 41987"/>
                <a:gd name="connsiteY3" fmla="*/ 6589 h 5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87" h="55674">
                  <a:moveTo>
                    <a:pt x="0" y="6525"/>
                  </a:moveTo>
                  <a:cubicBezTo>
                    <a:pt x="14288" y="-5095"/>
                    <a:pt x="24955" y="-587"/>
                    <a:pt x="33083" y="15225"/>
                  </a:cubicBezTo>
                  <a:cubicBezTo>
                    <a:pt x="40322" y="29322"/>
                    <a:pt x="50038" y="43610"/>
                    <a:pt x="30416" y="55675"/>
                  </a:cubicBezTo>
                  <a:cubicBezTo>
                    <a:pt x="13462" y="44181"/>
                    <a:pt x="4127" y="27227"/>
                    <a:pt x="0" y="658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3" name="Полилиния: фигура 622">
              <a:extLst>
                <a:ext uri="{FF2B5EF4-FFF2-40B4-BE49-F238E27FC236}">
                  <a16:creationId xmlns="" xmlns:a16="http://schemas.microsoft.com/office/drawing/2014/main" id="{55279644-0692-4ECB-8D85-F2B6F71F3FE3}"/>
                </a:ext>
              </a:extLst>
            </p:cNvPr>
            <p:cNvSpPr/>
            <p:nvPr/>
          </p:nvSpPr>
          <p:spPr>
            <a:xfrm>
              <a:off x="11193135" y="4526157"/>
              <a:ext cx="473635" cy="598815"/>
            </a:xfrm>
            <a:custGeom>
              <a:avLst/>
              <a:gdLst>
                <a:gd name="connsiteX0" fmla="*/ 114119 w 473635"/>
                <a:gd name="connsiteY0" fmla="*/ 541421 h 598815"/>
                <a:gd name="connsiteX1" fmla="*/ 98879 w 473635"/>
                <a:gd name="connsiteY1" fmla="*/ 525038 h 598815"/>
                <a:gd name="connsiteX2" fmla="*/ 83638 w 473635"/>
                <a:gd name="connsiteY2" fmla="*/ 459569 h 598815"/>
                <a:gd name="connsiteX3" fmla="*/ 45538 w 473635"/>
                <a:gd name="connsiteY3" fmla="*/ 410483 h 598815"/>
                <a:gd name="connsiteX4" fmla="*/ 51508 w 473635"/>
                <a:gd name="connsiteY4" fmla="*/ 368256 h 598815"/>
                <a:gd name="connsiteX5" fmla="*/ 39950 w 473635"/>
                <a:gd name="connsiteY5" fmla="*/ 300755 h 598815"/>
                <a:gd name="connsiteX6" fmla="*/ 11630 w 473635"/>
                <a:gd name="connsiteY6" fmla="*/ 290024 h 598815"/>
                <a:gd name="connsiteX7" fmla="*/ 3374 w 473635"/>
                <a:gd name="connsiteY7" fmla="*/ 257321 h 598815"/>
                <a:gd name="connsiteX8" fmla="*/ 78241 w 473635"/>
                <a:gd name="connsiteY8" fmla="*/ 175406 h 598815"/>
                <a:gd name="connsiteX9" fmla="*/ 147710 w 473635"/>
                <a:gd name="connsiteY9" fmla="*/ 142449 h 598815"/>
                <a:gd name="connsiteX10" fmla="*/ 186635 w 473635"/>
                <a:gd name="connsiteY10" fmla="*/ 139337 h 598815"/>
                <a:gd name="connsiteX11" fmla="*/ 155711 w 473635"/>
                <a:gd name="connsiteY11" fmla="*/ 138829 h 598815"/>
                <a:gd name="connsiteX12" fmla="*/ 103832 w 473635"/>
                <a:gd name="connsiteY12" fmla="*/ 133813 h 598815"/>
                <a:gd name="connsiteX13" fmla="*/ 104022 w 473635"/>
                <a:gd name="connsiteY13" fmla="*/ 82124 h 598815"/>
                <a:gd name="connsiteX14" fmla="*/ 152981 w 473635"/>
                <a:gd name="connsiteY14" fmla="*/ 20719 h 598815"/>
                <a:gd name="connsiteX15" fmla="*/ 185493 w 473635"/>
                <a:gd name="connsiteY15" fmla="*/ 208 h 598815"/>
                <a:gd name="connsiteX16" fmla="*/ 228037 w 473635"/>
                <a:gd name="connsiteY16" fmla="*/ 28148 h 598815"/>
                <a:gd name="connsiteX17" fmla="*/ 241309 w 473635"/>
                <a:gd name="connsiteY17" fmla="*/ 74885 h 598815"/>
                <a:gd name="connsiteX18" fmla="*/ 303158 w 473635"/>
                <a:gd name="connsiteY18" fmla="*/ 142766 h 598815"/>
                <a:gd name="connsiteX19" fmla="*/ 334654 w 473635"/>
                <a:gd name="connsiteY19" fmla="*/ 178898 h 598815"/>
                <a:gd name="connsiteX20" fmla="*/ 341131 w 473635"/>
                <a:gd name="connsiteY20" fmla="*/ 279990 h 598815"/>
                <a:gd name="connsiteX21" fmla="*/ 396884 w 473635"/>
                <a:gd name="connsiteY21" fmla="*/ 224428 h 598815"/>
                <a:gd name="connsiteX22" fmla="*/ 416315 w 473635"/>
                <a:gd name="connsiteY22" fmla="*/ 269767 h 598815"/>
                <a:gd name="connsiteX23" fmla="*/ 434222 w 473635"/>
                <a:gd name="connsiteY23" fmla="*/ 304120 h 598815"/>
                <a:gd name="connsiteX24" fmla="*/ 434222 w 473635"/>
                <a:gd name="connsiteY24" fmla="*/ 312249 h 598815"/>
                <a:gd name="connsiteX25" fmla="*/ 427300 w 473635"/>
                <a:gd name="connsiteY25" fmla="*/ 355937 h 598815"/>
                <a:gd name="connsiteX26" fmla="*/ 449335 w 473635"/>
                <a:gd name="connsiteY26" fmla="*/ 459442 h 598815"/>
                <a:gd name="connsiteX27" fmla="*/ 437460 w 473635"/>
                <a:gd name="connsiteY27" fmla="*/ 533547 h 598815"/>
                <a:gd name="connsiteX28" fmla="*/ 426602 w 473635"/>
                <a:gd name="connsiteY28" fmla="*/ 565933 h 598815"/>
                <a:gd name="connsiteX29" fmla="*/ 339417 w 473635"/>
                <a:gd name="connsiteY29" fmla="*/ 541421 h 598815"/>
                <a:gd name="connsiteX30" fmla="*/ 317699 w 473635"/>
                <a:gd name="connsiteY30" fmla="*/ 479127 h 598815"/>
                <a:gd name="connsiteX31" fmla="*/ 325193 w 473635"/>
                <a:gd name="connsiteY31" fmla="*/ 416262 h 598815"/>
                <a:gd name="connsiteX32" fmla="*/ 254072 w 473635"/>
                <a:gd name="connsiteY32" fmla="*/ 378988 h 598815"/>
                <a:gd name="connsiteX33" fmla="*/ 236102 w 473635"/>
                <a:gd name="connsiteY33" fmla="*/ 426740 h 598815"/>
                <a:gd name="connsiteX34" fmla="*/ 221560 w 473635"/>
                <a:gd name="connsiteY34" fmla="*/ 403562 h 598815"/>
                <a:gd name="connsiteX35" fmla="*/ 192985 w 473635"/>
                <a:gd name="connsiteY35" fmla="*/ 379686 h 598815"/>
                <a:gd name="connsiteX36" fmla="*/ 154123 w 473635"/>
                <a:gd name="connsiteY36" fmla="*/ 415945 h 598815"/>
                <a:gd name="connsiteX37" fmla="*/ 159267 w 473635"/>
                <a:gd name="connsiteY37" fmla="*/ 559138 h 598815"/>
                <a:gd name="connsiteX38" fmla="*/ 156346 w 473635"/>
                <a:gd name="connsiteY38" fmla="*/ 597809 h 598815"/>
                <a:gd name="connsiteX39" fmla="*/ 131962 w 473635"/>
                <a:gd name="connsiteY39" fmla="*/ 572283 h 598815"/>
                <a:gd name="connsiteX40" fmla="*/ 114182 w 473635"/>
                <a:gd name="connsiteY40" fmla="*/ 541231 h 59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635" h="598815">
                  <a:moveTo>
                    <a:pt x="114119" y="541421"/>
                  </a:moveTo>
                  <a:cubicBezTo>
                    <a:pt x="109038" y="535960"/>
                    <a:pt x="103958" y="530499"/>
                    <a:pt x="98879" y="525038"/>
                  </a:cubicBezTo>
                  <a:cubicBezTo>
                    <a:pt x="89988" y="504274"/>
                    <a:pt x="100339" y="478239"/>
                    <a:pt x="83638" y="459569"/>
                  </a:cubicBezTo>
                  <a:cubicBezTo>
                    <a:pt x="72780" y="441599"/>
                    <a:pt x="49475" y="434677"/>
                    <a:pt x="45538" y="410483"/>
                  </a:cubicBezTo>
                  <a:cubicBezTo>
                    <a:pt x="35379" y="394418"/>
                    <a:pt x="36585" y="381464"/>
                    <a:pt x="51508" y="368256"/>
                  </a:cubicBezTo>
                  <a:cubicBezTo>
                    <a:pt x="80654" y="342284"/>
                    <a:pt x="75447" y="314344"/>
                    <a:pt x="39950" y="300755"/>
                  </a:cubicBezTo>
                  <a:cubicBezTo>
                    <a:pt x="30489" y="297136"/>
                    <a:pt x="19567" y="297898"/>
                    <a:pt x="11630" y="290024"/>
                  </a:cubicBezTo>
                  <a:cubicBezTo>
                    <a:pt x="2422" y="280943"/>
                    <a:pt x="-4372" y="265576"/>
                    <a:pt x="3374" y="257321"/>
                  </a:cubicBezTo>
                  <a:cubicBezTo>
                    <a:pt x="28647" y="230460"/>
                    <a:pt x="37728" y="186836"/>
                    <a:pt x="78241" y="175406"/>
                  </a:cubicBezTo>
                  <a:cubicBezTo>
                    <a:pt x="102752" y="168484"/>
                    <a:pt x="125295" y="155149"/>
                    <a:pt x="147710" y="142449"/>
                  </a:cubicBezTo>
                  <a:cubicBezTo>
                    <a:pt x="162188" y="134257"/>
                    <a:pt x="175396" y="132543"/>
                    <a:pt x="186635" y="139337"/>
                  </a:cubicBezTo>
                  <a:cubicBezTo>
                    <a:pt x="178571" y="136670"/>
                    <a:pt x="167268" y="130257"/>
                    <a:pt x="155711" y="138829"/>
                  </a:cubicBezTo>
                  <a:cubicBezTo>
                    <a:pt x="137042" y="152672"/>
                    <a:pt x="120087" y="148481"/>
                    <a:pt x="103832" y="133813"/>
                  </a:cubicBezTo>
                  <a:cubicBezTo>
                    <a:pt x="84528" y="116414"/>
                    <a:pt x="98942" y="99332"/>
                    <a:pt x="104022" y="82124"/>
                  </a:cubicBezTo>
                  <a:cubicBezTo>
                    <a:pt x="125421" y="66375"/>
                    <a:pt x="149170" y="53929"/>
                    <a:pt x="152981" y="20719"/>
                  </a:cubicBezTo>
                  <a:cubicBezTo>
                    <a:pt x="155076" y="2685"/>
                    <a:pt x="170507" y="-998"/>
                    <a:pt x="185493" y="208"/>
                  </a:cubicBezTo>
                  <a:cubicBezTo>
                    <a:pt x="203908" y="1668"/>
                    <a:pt x="220989" y="7320"/>
                    <a:pt x="228037" y="28148"/>
                  </a:cubicBezTo>
                  <a:cubicBezTo>
                    <a:pt x="233245" y="43452"/>
                    <a:pt x="234642" y="60661"/>
                    <a:pt x="241309" y="74885"/>
                  </a:cubicBezTo>
                  <a:cubicBezTo>
                    <a:pt x="254898" y="103968"/>
                    <a:pt x="262899" y="138956"/>
                    <a:pt x="303158" y="142766"/>
                  </a:cubicBezTo>
                  <a:cubicBezTo>
                    <a:pt x="319414" y="144290"/>
                    <a:pt x="334209" y="159403"/>
                    <a:pt x="334654" y="178898"/>
                  </a:cubicBezTo>
                  <a:cubicBezTo>
                    <a:pt x="335416" y="212680"/>
                    <a:pt x="351164" y="245192"/>
                    <a:pt x="341131" y="279990"/>
                  </a:cubicBezTo>
                  <a:cubicBezTo>
                    <a:pt x="356625" y="257067"/>
                    <a:pt x="348560" y="208425"/>
                    <a:pt x="396884" y="224428"/>
                  </a:cubicBezTo>
                  <a:cubicBezTo>
                    <a:pt x="413077" y="234651"/>
                    <a:pt x="411298" y="254146"/>
                    <a:pt x="416315" y="269767"/>
                  </a:cubicBezTo>
                  <a:cubicBezTo>
                    <a:pt x="420506" y="282657"/>
                    <a:pt x="422602" y="295993"/>
                    <a:pt x="434222" y="304120"/>
                  </a:cubicBezTo>
                  <a:cubicBezTo>
                    <a:pt x="434222" y="306851"/>
                    <a:pt x="434222" y="309582"/>
                    <a:pt x="434222" y="312249"/>
                  </a:cubicBezTo>
                  <a:cubicBezTo>
                    <a:pt x="434158" y="327235"/>
                    <a:pt x="432761" y="341713"/>
                    <a:pt x="427300" y="355937"/>
                  </a:cubicBezTo>
                  <a:cubicBezTo>
                    <a:pt x="411933" y="395815"/>
                    <a:pt x="422729" y="429661"/>
                    <a:pt x="449335" y="459442"/>
                  </a:cubicBezTo>
                  <a:cubicBezTo>
                    <a:pt x="484196" y="498432"/>
                    <a:pt x="482672" y="511005"/>
                    <a:pt x="437460" y="533547"/>
                  </a:cubicBezTo>
                  <a:cubicBezTo>
                    <a:pt x="421395" y="541548"/>
                    <a:pt x="421395" y="551772"/>
                    <a:pt x="426602" y="565933"/>
                  </a:cubicBezTo>
                  <a:cubicBezTo>
                    <a:pt x="397011" y="560598"/>
                    <a:pt x="372119" y="539008"/>
                    <a:pt x="339417" y="541421"/>
                  </a:cubicBezTo>
                  <a:cubicBezTo>
                    <a:pt x="318398" y="543009"/>
                    <a:pt x="303666" y="497796"/>
                    <a:pt x="317699" y="479127"/>
                  </a:cubicBezTo>
                  <a:cubicBezTo>
                    <a:pt x="332940" y="458871"/>
                    <a:pt x="330717" y="443440"/>
                    <a:pt x="325193" y="416262"/>
                  </a:cubicBezTo>
                  <a:cubicBezTo>
                    <a:pt x="313826" y="360255"/>
                    <a:pt x="312620" y="339808"/>
                    <a:pt x="254072" y="378988"/>
                  </a:cubicBezTo>
                  <a:cubicBezTo>
                    <a:pt x="225497" y="398101"/>
                    <a:pt x="244167" y="412833"/>
                    <a:pt x="236102" y="426740"/>
                  </a:cubicBezTo>
                  <a:cubicBezTo>
                    <a:pt x="231149" y="419056"/>
                    <a:pt x="225053" y="411944"/>
                    <a:pt x="221560" y="403562"/>
                  </a:cubicBezTo>
                  <a:cubicBezTo>
                    <a:pt x="215782" y="389592"/>
                    <a:pt x="212099" y="373400"/>
                    <a:pt x="192985" y="379686"/>
                  </a:cubicBezTo>
                  <a:cubicBezTo>
                    <a:pt x="175142" y="385528"/>
                    <a:pt x="150631" y="390037"/>
                    <a:pt x="154123" y="415945"/>
                  </a:cubicBezTo>
                  <a:cubicBezTo>
                    <a:pt x="160473" y="463633"/>
                    <a:pt x="139455" y="511894"/>
                    <a:pt x="159267" y="559138"/>
                  </a:cubicBezTo>
                  <a:cubicBezTo>
                    <a:pt x="164093" y="570631"/>
                    <a:pt x="174888" y="590634"/>
                    <a:pt x="156346" y="597809"/>
                  </a:cubicBezTo>
                  <a:cubicBezTo>
                    <a:pt x="141678" y="603525"/>
                    <a:pt x="138121" y="583522"/>
                    <a:pt x="131962" y="572283"/>
                  </a:cubicBezTo>
                  <a:cubicBezTo>
                    <a:pt x="126247" y="561805"/>
                    <a:pt x="120087" y="551581"/>
                    <a:pt x="114182" y="54123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4" name="Полилиния: фигура 623">
              <a:extLst>
                <a:ext uri="{FF2B5EF4-FFF2-40B4-BE49-F238E27FC236}">
                  <a16:creationId xmlns="" xmlns:a16="http://schemas.microsoft.com/office/drawing/2014/main" id="{93AC5C70-CCD0-4FCF-956D-31DACCA8686A}"/>
                </a:ext>
              </a:extLst>
            </p:cNvPr>
            <p:cNvSpPr/>
            <p:nvPr/>
          </p:nvSpPr>
          <p:spPr>
            <a:xfrm>
              <a:off x="11421665" y="4952896"/>
              <a:ext cx="45482" cy="153427"/>
            </a:xfrm>
            <a:custGeom>
              <a:avLst/>
              <a:gdLst>
                <a:gd name="connsiteX0" fmla="*/ 7509 w 45482"/>
                <a:gd name="connsiteY0" fmla="*/ 64 h 153427"/>
                <a:gd name="connsiteX1" fmla="*/ 45482 w 45482"/>
                <a:gd name="connsiteY1" fmla="*/ 114745 h 153427"/>
                <a:gd name="connsiteX2" fmla="*/ 30178 w 45482"/>
                <a:gd name="connsiteY2" fmla="*/ 136526 h 153427"/>
                <a:gd name="connsiteX3" fmla="*/ 13986 w 45482"/>
                <a:gd name="connsiteY3" fmla="*/ 152083 h 153427"/>
                <a:gd name="connsiteX4" fmla="*/ 779 w 45482"/>
                <a:gd name="connsiteY4" fmla="*/ 129795 h 153427"/>
                <a:gd name="connsiteX5" fmla="*/ 7446 w 45482"/>
                <a:gd name="connsiteY5" fmla="*/ 0 h 153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82" h="153427">
                  <a:moveTo>
                    <a:pt x="7509" y="64"/>
                  </a:moveTo>
                  <a:cubicBezTo>
                    <a:pt x="37164" y="31814"/>
                    <a:pt x="45419" y="71692"/>
                    <a:pt x="45482" y="114745"/>
                  </a:cubicBezTo>
                  <a:cubicBezTo>
                    <a:pt x="37100" y="119317"/>
                    <a:pt x="32655" y="126874"/>
                    <a:pt x="30178" y="136526"/>
                  </a:cubicBezTo>
                  <a:cubicBezTo>
                    <a:pt x="28020" y="145162"/>
                    <a:pt x="26750" y="157544"/>
                    <a:pt x="13986" y="152083"/>
                  </a:cubicBezTo>
                  <a:cubicBezTo>
                    <a:pt x="5541" y="148527"/>
                    <a:pt x="-2587" y="136208"/>
                    <a:pt x="779" y="129795"/>
                  </a:cubicBezTo>
                  <a:cubicBezTo>
                    <a:pt x="23321" y="87249"/>
                    <a:pt x="-11350" y="42037"/>
                    <a:pt x="7446" y="0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5" name="Полилиния: фигура 624">
              <a:extLst>
                <a:ext uri="{FF2B5EF4-FFF2-40B4-BE49-F238E27FC236}">
                  <a16:creationId xmlns="" xmlns:a16="http://schemas.microsoft.com/office/drawing/2014/main" id="{652B3235-4944-4F91-B5A5-77617F09E855}"/>
                </a:ext>
              </a:extLst>
            </p:cNvPr>
            <p:cNvSpPr/>
            <p:nvPr/>
          </p:nvSpPr>
          <p:spPr>
            <a:xfrm>
              <a:off x="11619610" y="5088947"/>
              <a:ext cx="114300" cy="64663"/>
            </a:xfrm>
            <a:custGeom>
              <a:avLst/>
              <a:gdLst>
                <a:gd name="connsiteX0" fmla="*/ 0 w 114300"/>
                <a:gd name="connsiteY0" fmla="*/ 3206 h 64663"/>
                <a:gd name="connsiteX1" fmla="*/ 114300 w 114300"/>
                <a:gd name="connsiteY1" fmla="*/ 44163 h 64663"/>
                <a:gd name="connsiteX2" fmla="*/ 45720 w 114300"/>
                <a:gd name="connsiteY2" fmla="*/ 60483 h 64663"/>
                <a:gd name="connsiteX3" fmla="*/ 0 w 114300"/>
                <a:gd name="connsiteY3" fmla="*/ 3206 h 64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64663">
                  <a:moveTo>
                    <a:pt x="0" y="3206"/>
                  </a:moveTo>
                  <a:cubicBezTo>
                    <a:pt x="46292" y="-9558"/>
                    <a:pt x="80010" y="18192"/>
                    <a:pt x="114300" y="44163"/>
                  </a:cubicBezTo>
                  <a:cubicBezTo>
                    <a:pt x="97282" y="77628"/>
                    <a:pt x="69596" y="59912"/>
                    <a:pt x="45720" y="60483"/>
                  </a:cubicBezTo>
                  <a:cubicBezTo>
                    <a:pt x="43180" y="29685"/>
                    <a:pt x="11303" y="25939"/>
                    <a:pt x="0" y="320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6" name="Полилиния: фигура 625">
              <a:extLst>
                <a:ext uri="{FF2B5EF4-FFF2-40B4-BE49-F238E27FC236}">
                  <a16:creationId xmlns="" xmlns:a16="http://schemas.microsoft.com/office/drawing/2014/main" id="{C1B7AAEB-B835-4068-B306-00CF2958F0C9}"/>
                </a:ext>
              </a:extLst>
            </p:cNvPr>
            <p:cNvSpPr/>
            <p:nvPr/>
          </p:nvSpPr>
          <p:spPr>
            <a:xfrm>
              <a:off x="5959407" y="868217"/>
              <a:ext cx="1256859" cy="1205829"/>
            </a:xfrm>
            <a:custGeom>
              <a:avLst/>
              <a:gdLst>
                <a:gd name="connsiteX0" fmla="*/ 14482 w 1256859"/>
                <a:gd name="connsiteY0" fmla="*/ 688175 h 1205829"/>
                <a:gd name="connsiteX1" fmla="*/ 15181 w 1256859"/>
                <a:gd name="connsiteY1" fmla="*/ 657504 h 1205829"/>
                <a:gd name="connsiteX2" fmla="*/ 4513 w 1256859"/>
                <a:gd name="connsiteY2" fmla="*/ 619912 h 1205829"/>
                <a:gd name="connsiteX3" fmla="*/ 40581 w 1256859"/>
                <a:gd name="connsiteY3" fmla="*/ 629818 h 1205829"/>
                <a:gd name="connsiteX4" fmla="*/ 52582 w 1256859"/>
                <a:gd name="connsiteY4" fmla="*/ 638962 h 1205829"/>
                <a:gd name="connsiteX5" fmla="*/ 60202 w 1256859"/>
                <a:gd name="connsiteY5" fmla="*/ 638962 h 1205829"/>
                <a:gd name="connsiteX6" fmla="*/ 99508 w 1256859"/>
                <a:gd name="connsiteY6" fmla="*/ 662838 h 1205829"/>
                <a:gd name="connsiteX7" fmla="*/ 118813 w 1256859"/>
                <a:gd name="connsiteY7" fmla="*/ 696113 h 1205829"/>
                <a:gd name="connsiteX8" fmla="*/ 174502 w 1256859"/>
                <a:gd name="connsiteY8" fmla="*/ 679920 h 1205829"/>
                <a:gd name="connsiteX9" fmla="*/ 204982 w 1256859"/>
                <a:gd name="connsiteY9" fmla="*/ 704431 h 1205829"/>
                <a:gd name="connsiteX10" fmla="*/ 272737 w 1256859"/>
                <a:gd name="connsiteY10" fmla="*/ 683857 h 1205829"/>
                <a:gd name="connsiteX11" fmla="*/ 309122 w 1256859"/>
                <a:gd name="connsiteY11" fmla="*/ 679602 h 1205829"/>
                <a:gd name="connsiteX12" fmla="*/ 338459 w 1256859"/>
                <a:gd name="connsiteY12" fmla="*/ 672744 h 1205829"/>
                <a:gd name="connsiteX13" fmla="*/ 413580 w 1256859"/>
                <a:gd name="connsiteY13" fmla="*/ 618642 h 1205829"/>
                <a:gd name="connsiteX14" fmla="*/ 461522 w 1256859"/>
                <a:gd name="connsiteY14" fmla="*/ 593686 h 1205829"/>
                <a:gd name="connsiteX15" fmla="*/ 578870 w 1256859"/>
                <a:gd name="connsiteY15" fmla="*/ 585749 h 1205829"/>
                <a:gd name="connsiteX16" fmla="*/ 612144 w 1256859"/>
                <a:gd name="connsiteY16" fmla="*/ 586384 h 1205829"/>
                <a:gd name="connsiteX17" fmla="*/ 624463 w 1256859"/>
                <a:gd name="connsiteY17" fmla="*/ 572160 h 1205829"/>
                <a:gd name="connsiteX18" fmla="*/ 613097 w 1256859"/>
                <a:gd name="connsiteY18" fmla="*/ 553300 h 1205829"/>
                <a:gd name="connsiteX19" fmla="*/ 587570 w 1256859"/>
                <a:gd name="connsiteY19" fmla="*/ 532091 h 1205829"/>
                <a:gd name="connsiteX20" fmla="*/ 628083 w 1256859"/>
                <a:gd name="connsiteY20" fmla="*/ 498118 h 1205829"/>
                <a:gd name="connsiteX21" fmla="*/ 680851 w 1256859"/>
                <a:gd name="connsiteY21" fmla="*/ 543712 h 1205829"/>
                <a:gd name="connsiteX22" fmla="*/ 687264 w 1256859"/>
                <a:gd name="connsiteY22" fmla="*/ 566254 h 1205829"/>
                <a:gd name="connsiteX23" fmla="*/ 734572 w 1256859"/>
                <a:gd name="connsiteY23" fmla="*/ 672744 h 1205829"/>
                <a:gd name="connsiteX24" fmla="*/ 777943 w 1256859"/>
                <a:gd name="connsiteY24" fmla="*/ 695477 h 1205829"/>
                <a:gd name="connsiteX25" fmla="*/ 824679 w 1256859"/>
                <a:gd name="connsiteY25" fmla="*/ 704114 h 1205829"/>
                <a:gd name="connsiteX26" fmla="*/ 851857 w 1256859"/>
                <a:gd name="connsiteY26" fmla="*/ 711861 h 1205829"/>
                <a:gd name="connsiteX27" fmla="*/ 852999 w 1256859"/>
                <a:gd name="connsiteY27" fmla="*/ 682206 h 1205829"/>
                <a:gd name="connsiteX28" fmla="*/ 796929 w 1256859"/>
                <a:gd name="connsiteY28" fmla="*/ 615658 h 1205829"/>
                <a:gd name="connsiteX29" fmla="*/ 729936 w 1256859"/>
                <a:gd name="connsiteY29" fmla="*/ 547839 h 1205829"/>
                <a:gd name="connsiteX30" fmla="*/ 730063 w 1256859"/>
                <a:gd name="connsiteY30" fmla="*/ 532853 h 1205829"/>
                <a:gd name="connsiteX31" fmla="*/ 667008 w 1256859"/>
                <a:gd name="connsiteY31" fmla="*/ 454176 h 1205829"/>
                <a:gd name="connsiteX32" fmla="*/ 648784 w 1256859"/>
                <a:gd name="connsiteY32" fmla="*/ 430808 h 1205829"/>
                <a:gd name="connsiteX33" fmla="*/ 652086 w 1256859"/>
                <a:gd name="connsiteY33" fmla="*/ 386548 h 1205829"/>
                <a:gd name="connsiteX34" fmla="*/ 639386 w 1256859"/>
                <a:gd name="connsiteY34" fmla="*/ 364006 h 1205829"/>
                <a:gd name="connsiteX35" fmla="*/ 555438 w 1256859"/>
                <a:gd name="connsiteY35" fmla="*/ 344448 h 1205829"/>
                <a:gd name="connsiteX36" fmla="*/ 603889 w 1256859"/>
                <a:gd name="connsiteY36" fmla="*/ 315238 h 1205829"/>
                <a:gd name="connsiteX37" fmla="*/ 630114 w 1256859"/>
                <a:gd name="connsiteY37" fmla="*/ 285900 h 1205829"/>
                <a:gd name="connsiteX38" fmla="*/ 611382 w 1256859"/>
                <a:gd name="connsiteY38" fmla="*/ 256246 h 1205829"/>
                <a:gd name="connsiteX39" fmla="*/ 595951 w 1256859"/>
                <a:gd name="connsiteY39" fmla="*/ 240625 h 1205829"/>
                <a:gd name="connsiteX40" fmla="*/ 548326 w 1256859"/>
                <a:gd name="connsiteY40" fmla="*/ 150518 h 1205829"/>
                <a:gd name="connsiteX41" fmla="*/ 627892 w 1256859"/>
                <a:gd name="connsiteY41" fmla="*/ 141755 h 1205829"/>
                <a:gd name="connsiteX42" fmla="*/ 643449 w 1256859"/>
                <a:gd name="connsiteY42" fmla="*/ 149311 h 1205829"/>
                <a:gd name="connsiteX43" fmla="*/ 640465 w 1256859"/>
                <a:gd name="connsiteY43" fmla="*/ 172108 h 1205829"/>
                <a:gd name="connsiteX44" fmla="*/ 648085 w 1256859"/>
                <a:gd name="connsiteY44" fmla="*/ 244943 h 1205829"/>
                <a:gd name="connsiteX45" fmla="*/ 752606 w 1256859"/>
                <a:gd name="connsiteY45" fmla="*/ 225512 h 1205829"/>
                <a:gd name="connsiteX46" fmla="*/ 768862 w 1256859"/>
                <a:gd name="connsiteY46" fmla="*/ 208430 h 1205829"/>
                <a:gd name="connsiteX47" fmla="*/ 764861 w 1256859"/>
                <a:gd name="connsiteY47" fmla="*/ 143850 h 1205829"/>
                <a:gd name="connsiteX48" fmla="*/ 669675 w 1256859"/>
                <a:gd name="connsiteY48" fmla="*/ 66126 h 1205829"/>
                <a:gd name="connsiteX49" fmla="*/ 713871 w 1256859"/>
                <a:gd name="connsiteY49" fmla="*/ 44790 h 1205829"/>
                <a:gd name="connsiteX50" fmla="*/ 734000 w 1256859"/>
                <a:gd name="connsiteY50" fmla="*/ 62760 h 1205829"/>
                <a:gd name="connsiteX51" fmla="*/ 755590 w 1256859"/>
                <a:gd name="connsiteY51" fmla="*/ 57426 h 1205829"/>
                <a:gd name="connsiteX52" fmla="*/ 810645 w 1256859"/>
                <a:gd name="connsiteY52" fmla="*/ 36535 h 1205829"/>
                <a:gd name="connsiteX53" fmla="*/ 829695 w 1256859"/>
                <a:gd name="connsiteY53" fmla="*/ 657 h 1205829"/>
                <a:gd name="connsiteX54" fmla="*/ 997081 w 1256859"/>
                <a:gd name="connsiteY54" fmla="*/ 4785 h 1205829"/>
                <a:gd name="connsiteX55" fmla="*/ 1193804 w 1256859"/>
                <a:gd name="connsiteY55" fmla="*/ 151724 h 1205829"/>
                <a:gd name="connsiteX56" fmla="*/ 1225999 w 1256859"/>
                <a:gd name="connsiteY56" fmla="*/ 229703 h 1205829"/>
                <a:gd name="connsiteX57" fmla="*/ 1172595 w 1256859"/>
                <a:gd name="connsiteY57" fmla="*/ 246149 h 1205829"/>
                <a:gd name="connsiteX58" fmla="*/ 1102364 w 1256859"/>
                <a:gd name="connsiteY58" fmla="*/ 246657 h 1205829"/>
                <a:gd name="connsiteX59" fmla="*/ 1064836 w 1256859"/>
                <a:gd name="connsiteY59" fmla="*/ 263675 h 1205829"/>
                <a:gd name="connsiteX60" fmla="*/ 988127 w 1256859"/>
                <a:gd name="connsiteY60" fmla="*/ 300506 h 1205829"/>
                <a:gd name="connsiteX61" fmla="*/ 875542 w 1256859"/>
                <a:gd name="connsiteY61" fmla="*/ 179728 h 1205829"/>
                <a:gd name="connsiteX62" fmla="*/ 1051247 w 1256859"/>
                <a:gd name="connsiteY62" fmla="*/ 346480 h 1205829"/>
                <a:gd name="connsiteX63" fmla="*/ 1127193 w 1256859"/>
                <a:gd name="connsiteY63" fmla="*/ 359307 h 1205829"/>
                <a:gd name="connsiteX64" fmla="*/ 1167388 w 1256859"/>
                <a:gd name="connsiteY64" fmla="*/ 374991 h 1205829"/>
                <a:gd name="connsiteX65" fmla="*/ 1152910 w 1256859"/>
                <a:gd name="connsiteY65" fmla="*/ 432840 h 1205829"/>
                <a:gd name="connsiteX66" fmla="*/ 1118239 w 1256859"/>
                <a:gd name="connsiteY66" fmla="*/ 498944 h 1205829"/>
                <a:gd name="connsiteX67" fmla="*/ 1099380 w 1256859"/>
                <a:gd name="connsiteY67" fmla="*/ 540156 h 1205829"/>
                <a:gd name="connsiteX68" fmla="*/ 1024894 w 1256859"/>
                <a:gd name="connsiteY68" fmla="*/ 547839 h 1205829"/>
                <a:gd name="connsiteX69" fmla="*/ 1007050 w 1256859"/>
                <a:gd name="connsiteY69" fmla="*/ 543204 h 1205829"/>
                <a:gd name="connsiteX70" fmla="*/ 953075 w 1256859"/>
                <a:gd name="connsiteY70" fmla="*/ 537171 h 1205829"/>
                <a:gd name="connsiteX71" fmla="*/ 846967 w 1256859"/>
                <a:gd name="connsiteY71" fmla="*/ 428840 h 1205829"/>
                <a:gd name="connsiteX72" fmla="*/ 857127 w 1256859"/>
                <a:gd name="connsiteY72" fmla="*/ 358481 h 1205829"/>
                <a:gd name="connsiteX73" fmla="*/ 826075 w 1256859"/>
                <a:gd name="connsiteY73" fmla="*/ 288695 h 1205829"/>
                <a:gd name="connsiteX74" fmla="*/ 756734 w 1256859"/>
                <a:gd name="connsiteY74" fmla="*/ 294600 h 1205829"/>
                <a:gd name="connsiteX75" fmla="*/ 778133 w 1256859"/>
                <a:gd name="connsiteY75" fmla="*/ 366038 h 1205829"/>
                <a:gd name="connsiteX76" fmla="*/ 930470 w 1256859"/>
                <a:gd name="connsiteY76" fmla="*/ 533171 h 1205829"/>
                <a:gd name="connsiteX77" fmla="*/ 969776 w 1256859"/>
                <a:gd name="connsiteY77" fmla="*/ 547522 h 1205829"/>
                <a:gd name="connsiteX78" fmla="*/ 993271 w 1256859"/>
                <a:gd name="connsiteY78" fmla="*/ 606069 h 1205829"/>
                <a:gd name="connsiteX79" fmla="*/ 992255 w 1256859"/>
                <a:gd name="connsiteY79" fmla="*/ 662330 h 1205829"/>
                <a:gd name="connsiteX80" fmla="*/ 976126 w 1256859"/>
                <a:gd name="connsiteY80" fmla="*/ 756247 h 1205829"/>
                <a:gd name="connsiteX81" fmla="*/ 950282 w 1256859"/>
                <a:gd name="connsiteY81" fmla="*/ 778218 h 1205829"/>
                <a:gd name="connsiteX82" fmla="*/ 1059248 w 1256859"/>
                <a:gd name="connsiteY82" fmla="*/ 804761 h 1205829"/>
                <a:gd name="connsiteX83" fmla="*/ 1203900 w 1256859"/>
                <a:gd name="connsiteY83" fmla="*/ 919507 h 1205829"/>
                <a:gd name="connsiteX84" fmla="*/ 1256860 w 1256859"/>
                <a:gd name="connsiteY84" fmla="*/ 979895 h 1205829"/>
                <a:gd name="connsiteX85" fmla="*/ 1217871 w 1256859"/>
                <a:gd name="connsiteY85" fmla="*/ 1030061 h 1205829"/>
                <a:gd name="connsiteX86" fmla="*/ 1176532 w 1256859"/>
                <a:gd name="connsiteY86" fmla="*/ 1124359 h 1205829"/>
                <a:gd name="connsiteX87" fmla="*/ 1113667 w 1256859"/>
                <a:gd name="connsiteY87" fmla="*/ 1205829 h 1205829"/>
                <a:gd name="connsiteX88" fmla="*/ 927549 w 1256859"/>
                <a:gd name="connsiteY88" fmla="*/ 1148806 h 1205829"/>
                <a:gd name="connsiteX89" fmla="*/ 820487 w 1256859"/>
                <a:gd name="connsiteY89" fmla="*/ 1089751 h 1205829"/>
                <a:gd name="connsiteX90" fmla="*/ 806962 w 1256859"/>
                <a:gd name="connsiteY90" fmla="*/ 1083083 h 1205829"/>
                <a:gd name="connsiteX91" fmla="*/ 645037 w 1256859"/>
                <a:gd name="connsiteY91" fmla="*/ 999326 h 1205829"/>
                <a:gd name="connsiteX92" fmla="*/ 500638 w 1256859"/>
                <a:gd name="connsiteY92" fmla="*/ 920840 h 1205829"/>
                <a:gd name="connsiteX93" fmla="*/ 452632 w 1256859"/>
                <a:gd name="connsiteY93" fmla="*/ 900202 h 1205829"/>
                <a:gd name="connsiteX94" fmla="*/ 437900 w 1256859"/>
                <a:gd name="connsiteY94" fmla="*/ 897535 h 1205829"/>
                <a:gd name="connsiteX95" fmla="*/ 246638 w 1256859"/>
                <a:gd name="connsiteY95" fmla="*/ 805206 h 1205829"/>
                <a:gd name="connsiteX96" fmla="*/ 219333 w 1256859"/>
                <a:gd name="connsiteY96" fmla="*/ 794855 h 1205829"/>
                <a:gd name="connsiteX97" fmla="*/ 212793 w 1256859"/>
                <a:gd name="connsiteY97" fmla="*/ 802412 h 1205829"/>
                <a:gd name="connsiteX98" fmla="*/ 170375 w 1256859"/>
                <a:gd name="connsiteY98" fmla="*/ 819811 h 1205829"/>
                <a:gd name="connsiteX99" fmla="*/ 159008 w 1256859"/>
                <a:gd name="connsiteY99" fmla="*/ 772313 h 1205829"/>
                <a:gd name="connsiteX100" fmla="*/ 110367 w 1256859"/>
                <a:gd name="connsiteY100" fmla="*/ 723291 h 1205829"/>
                <a:gd name="connsiteX101" fmla="*/ 14736 w 1256859"/>
                <a:gd name="connsiteY101" fmla="*/ 687857 h 120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1256859" h="1205829">
                  <a:moveTo>
                    <a:pt x="14482" y="688175"/>
                  </a:moveTo>
                  <a:cubicBezTo>
                    <a:pt x="25976" y="678269"/>
                    <a:pt x="24071" y="668045"/>
                    <a:pt x="15181" y="657504"/>
                  </a:cubicBezTo>
                  <a:cubicBezTo>
                    <a:pt x="6037" y="646582"/>
                    <a:pt x="-6981" y="632739"/>
                    <a:pt x="4513" y="619912"/>
                  </a:cubicBezTo>
                  <a:cubicBezTo>
                    <a:pt x="16133" y="606958"/>
                    <a:pt x="28325" y="625881"/>
                    <a:pt x="40581" y="629818"/>
                  </a:cubicBezTo>
                  <a:cubicBezTo>
                    <a:pt x="45026" y="631279"/>
                    <a:pt x="48582" y="635851"/>
                    <a:pt x="52582" y="638962"/>
                  </a:cubicBezTo>
                  <a:cubicBezTo>
                    <a:pt x="55122" y="642582"/>
                    <a:pt x="57662" y="645503"/>
                    <a:pt x="60202" y="638962"/>
                  </a:cubicBezTo>
                  <a:cubicBezTo>
                    <a:pt x="81157" y="632041"/>
                    <a:pt x="96714" y="633247"/>
                    <a:pt x="99508" y="662838"/>
                  </a:cubicBezTo>
                  <a:cubicBezTo>
                    <a:pt x="100778" y="676364"/>
                    <a:pt x="101096" y="698144"/>
                    <a:pt x="118813" y="696113"/>
                  </a:cubicBezTo>
                  <a:cubicBezTo>
                    <a:pt x="137355" y="693953"/>
                    <a:pt x="162755" y="710654"/>
                    <a:pt x="174502" y="679920"/>
                  </a:cubicBezTo>
                  <a:cubicBezTo>
                    <a:pt x="184027" y="689000"/>
                    <a:pt x="180915" y="716179"/>
                    <a:pt x="204982" y="704431"/>
                  </a:cubicBezTo>
                  <a:cubicBezTo>
                    <a:pt x="220730" y="671919"/>
                    <a:pt x="238701" y="652234"/>
                    <a:pt x="272737" y="683857"/>
                  </a:cubicBezTo>
                  <a:cubicBezTo>
                    <a:pt x="282134" y="692556"/>
                    <a:pt x="296994" y="684365"/>
                    <a:pt x="309122" y="679602"/>
                  </a:cubicBezTo>
                  <a:cubicBezTo>
                    <a:pt x="318520" y="675919"/>
                    <a:pt x="329315" y="670903"/>
                    <a:pt x="338459" y="672744"/>
                  </a:cubicBezTo>
                  <a:cubicBezTo>
                    <a:pt x="380687" y="681063"/>
                    <a:pt x="408373" y="672744"/>
                    <a:pt x="413580" y="618642"/>
                  </a:cubicBezTo>
                  <a:cubicBezTo>
                    <a:pt x="415993" y="593305"/>
                    <a:pt x="445266" y="600735"/>
                    <a:pt x="461522" y="593686"/>
                  </a:cubicBezTo>
                  <a:cubicBezTo>
                    <a:pt x="498670" y="577557"/>
                    <a:pt x="537087" y="550506"/>
                    <a:pt x="578870" y="585749"/>
                  </a:cubicBezTo>
                  <a:cubicBezTo>
                    <a:pt x="587443" y="592925"/>
                    <a:pt x="601032" y="590702"/>
                    <a:pt x="612144" y="586384"/>
                  </a:cubicBezTo>
                  <a:cubicBezTo>
                    <a:pt x="618304" y="583971"/>
                    <a:pt x="623257" y="579589"/>
                    <a:pt x="624463" y="572160"/>
                  </a:cubicBezTo>
                  <a:cubicBezTo>
                    <a:pt x="626114" y="562190"/>
                    <a:pt x="619764" y="557999"/>
                    <a:pt x="613097" y="553300"/>
                  </a:cubicBezTo>
                  <a:cubicBezTo>
                    <a:pt x="603825" y="546823"/>
                    <a:pt x="581791" y="553110"/>
                    <a:pt x="587570" y="532091"/>
                  </a:cubicBezTo>
                  <a:cubicBezTo>
                    <a:pt x="592776" y="513359"/>
                    <a:pt x="610747" y="502818"/>
                    <a:pt x="628083" y="498118"/>
                  </a:cubicBezTo>
                  <a:cubicBezTo>
                    <a:pt x="655387" y="490752"/>
                    <a:pt x="679962" y="512851"/>
                    <a:pt x="680851" y="543712"/>
                  </a:cubicBezTo>
                  <a:cubicBezTo>
                    <a:pt x="681105" y="552157"/>
                    <a:pt x="680914" y="560730"/>
                    <a:pt x="687264" y="566254"/>
                  </a:cubicBezTo>
                  <a:cubicBezTo>
                    <a:pt x="718824" y="593814"/>
                    <a:pt x="724031" y="634517"/>
                    <a:pt x="734572" y="672744"/>
                  </a:cubicBezTo>
                  <a:cubicBezTo>
                    <a:pt x="741112" y="696493"/>
                    <a:pt x="751781" y="713639"/>
                    <a:pt x="777943" y="695477"/>
                  </a:cubicBezTo>
                  <a:cubicBezTo>
                    <a:pt x="795976" y="682904"/>
                    <a:pt x="810836" y="687032"/>
                    <a:pt x="824679" y="704114"/>
                  </a:cubicBezTo>
                  <a:cubicBezTo>
                    <a:pt x="831410" y="712369"/>
                    <a:pt x="842077" y="718909"/>
                    <a:pt x="851857" y="711861"/>
                  </a:cubicBezTo>
                  <a:cubicBezTo>
                    <a:pt x="862588" y="704114"/>
                    <a:pt x="857000" y="691985"/>
                    <a:pt x="852999" y="682206"/>
                  </a:cubicBezTo>
                  <a:cubicBezTo>
                    <a:pt x="841252" y="653440"/>
                    <a:pt x="830203" y="625754"/>
                    <a:pt x="796929" y="615658"/>
                  </a:cubicBezTo>
                  <a:cubicBezTo>
                    <a:pt x="765306" y="606006"/>
                    <a:pt x="762575" y="559206"/>
                    <a:pt x="729936" y="547839"/>
                  </a:cubicBezTo>
                  <a:cubicBezTo>
                    <a:pt x="728539" y="547331"/>
                    <a:pt x="728921" y="537743"/>
                    <a:pt x="730063" y="532853"/>
                  </a:cubicBezTo>
                  <a:cubicBezTo>
                    <a:pt x="740922" y="484021"/>
                    <a:pt x="713426" y="448779"/>
                    <a:pt x="667008" y="454176"/>
                  </a:cubicBezTo>
                  <a:cubicBezTo>
                    <a:pt x="647450" y="456462"/>
                    <a:pt x="644148" y="447763"/>
                    <a:pt x="648784" y="430808"/>
                  </a:cubicBezTo>
                  <a:cubicBezTo>
                    <a:pt x="652784" y="416203"/>
                    <a:pt x="655514" y="401598"/>
                    <a:pt x="652086" y="386548"/>
                  </a:cubicBezTo>
                  <a:cubicBezTo>
                    <a:pt x="649990" y="377277"/>
                    <a:pt x="642624" y="361275"/>
                    <a:pt x="639386" y="364006"/>
                  </a:cubicBezTo>
                  <a:cubicBezTo>
                    <a:pt x="603190" y="394105"/>
                    <a:pt x="585093" y="340765"/>
                    <a:pt x="555438" y="344448"/>
                  </a:cubicBezTo>
                  <a:cubicBezTo>
                    <a:pt x="570171" y="332065"/>
                    <a:pt x="582426" y="315682"/>
                    <a:pt x="603889" y="315238"/>
                  </a:cubicBezTo>
                  <a:cubicBezTo>
                    <a:pt x="620653" y="314920"/>
                    <a:pt x="628146" y="302411"/>
                    <a:pt x="630114" y="285900"/>
                  </a:cubicBezTo>
                  <a:cubicBezTo>
                    <a:pt x="632020" y="270343"/>
                    <a:pt x="627257" y="259294"/>
                    <a:pt x="611382" y="256246"/>
                  </a:cubicBezTo>
                  <a:cubicBezTo>
                    <a:pt x="603318" y="254722"/>
                    <a:pt x="595698" y="249451"/>
                    <a:pt x="595951" y="240625"/>
                  </a:cubicBezTo>
                  <a:cubicBezTo>
                    <a:pt x="597031" y="203160"/>
                    <a:pt x="574235" y="178902"/>
                    <a:pt x="548326" y="150518"/>
                  </a:cubicBezTo>
                  <a:cubicBezTo>
                    <a:pt x="578807" y="142707"/>
                    <a:pt x="604587" y="152804"/>
                    <a:pt x="627892" y="141755"/>
                  </a:cubicBezTo>
                  <a:cubicBezTo>
                    <a:pt x="633988" y="138897"/>
                    <a:pt x="640656" y="141755"/>
                    <a:pt x="643449" y="149311"/>
                  </a:cubicBezTo>
                  <a:cubicBezTo>
                    <a:pt x="646434" y="157312"/>
                    <a:pt x="645989" y="164932"/>
                    <a:pt x="640465" y="172108"/>
                  </a:cubicBezTo>
                  <a:cubicBezTo>
                    <a:pt x="622431" y="195730"/>
                    <a:pt x="626305" y="231544"/>
                    <a:pt x="648085" y="244943"/>
                  </a:cubicBezTo>
                  <a:cubicBezTo>
                    <a:pt x="672533" y="259992"/>
                    <a:pt x="732286" y="248816"/>
                    <a:pt x="752606" y="225512"/>
                  </a:cubicBezTo>
                  <a:cubicBezTo>
                    <a:pt x="757813" y="219606"/>
                    <a:pt x="763147" y="213828"/>
                    <a:pt x="768862" y="208430"/>
                  </a:cubicBezTo>
                  <a:cubicBezTo>
                    <a:pt x="802644" y="176489"/>
                    <a:pt x="796802" y="176045"/>
                    <a:pt x="764861" y="143850"/>
                  </a:cubicBezTo>
                  <a:cubicBezTo>
                    <a:pt x="735080" y="113878"/>
                    <a:pt x="688725" y="109179"/>
                    <a:pt x="669675" y="66126"/>
                  </a:cubicBezTo>
                  <a:cubicBezTo>
                    <a:pt x="673231" y="32153"/>
                    <a:pt x="692725" y="36471"/>
                    <a:pt x="713871" y="44790"/>
                  </a:cubicBezTo>
                  <a:cubicBezTo>
                    <a:pt x="722380" y="48282"/>
                    <a:pt x="728476" y="55458"/>
                    <a:pt x="734000" y="62760"/>
                  </a:cubicBezTo>
                  <a:cubicBezTo>
                    <a:pt x="744923" y="77238"/>
                    <a:pt x="750130" y="67332"/>
                    <a:pt x="755590" y="57426"/>
                  </a:cubicBezTo>
                  <a:cubicBezTo>
                    <a:pt x="771275" y="42694"/>
                    <a:pt x="792801" y="46123"/>
                    <a:pt x="810645" y="36535"/>
                  </a:cubicBezTo>
                  <a:cubicBezTo>
                    <a:pt x="826012" y="28343"/>
                    <a:pt x="837188" y="21231"/>
                    <a:pt x="829695" y="657"/>
                  </a:cubicBezTo>
                  <a:cubicBezTo>
                    <a:pt x="885511" y="1991"/>
                    <a:pt x="941519" y="-3724"/>
                    <a:pt x="997081" y="4785"/>
                  </a:cubicBezTo>
                  <a:cubicBezTo>
                    <a:pt x="1085283" y="18310"/>
                    <a:pt x="1159387" y="54251"/>
                    <a:pt x="1193804" y="151724"/>
                  </a:cubicBezTo>
                  <a:cubicBezTo>
                    <a:pt x="1203202" y="178267"/>
                    <a:pt x="1222252" y="200366"/>
                    <a:pt x="1225999" y="229703"/>
                  </a:cubicBezTo>
                  <a:cubicBezTo>
                    <a:pt x="1211901" y="249070"/>
                    <a:pt x="1191709" y="245514"/>
                    <a:pt x="1172595" y="246149"/>
                  </a:cubicBezTo>
                  <a:cubicBezTo>
                    <a:pt x="1149735" y="272375"/>
                    <a:pt x="1125542" y="247229"/>
                    <a:pt x="1102364" y="246657"/>
                  </a:cubicBezTo>
                  <a:cubicBezTo>
                    <a:pt x="1085092" y="246276"/>
                    <a:pt x="1076647" y="244371"/>
                    <a:pt x="1064836" y="263675"/>
                  </a:cubicBezTo>
                  <a:cubicBezTo>
                    <a:pt x="1048707" y="289964"/>
                    <a:pt x="1017337" y="296187"/>
                    <a:pt x="988127" y="300506"/>
                  </a:cubicBezTo>
                  <a:cubicBezTo>
                    <a:pt x="943043" y="263866"/>
                    <a:pt x="899100" y="225766"/>
                    <a:pt x="875542" y="179728"/>
                  </a:cubicBezTo>
                  <a:cubicBezTo>
                    <a:pt x="917008" y="246213"/>
                    <a:pt x="979492" y="301649"/>
                    <a:pt x="1051247" y="346480"/>
                  </a:cubicBezTo>
                  <a:cubicBezTo>
                    <a:pt x="1075694" y="361783"/>
                    <a:pt x="1100078" y="368641"/>
                    <a:pt x="1127193" y="359307"/>
                  </a:cubicBezTo>
                  <a:cubicBezTo>
                    <a:pt x="1144782" y="353274"/>
                    <a:pt x="1159768" y="352576"/>
                    <a:pt x="1167388" y="374991"/>
                  </a:cubicBezTo>
                  <a:cubicBezTo>
                    <a:pt x="1169801" y="396391"/>
                    <a:pt x="1153672" y="412330"/>
                    <a:pt x="1152910" y="432840"/>
                  </a:cubicBezTo>
                  <a:cubicBezTo>
                    <a:pt x="1147259" y="458431"/>
                    <a:pt x="1137797" y="481799"/>
                    <a:pt x="1118239" y="498944"/>
                  </a:cubicBezTo>
                  <a:cubicBezTo>
                    <a:pt x="1109476" y="511327"/>
                    <a:pt x="1112842" y="530186"/>
                    <a:pt x="1099380" y="540156"/>
                  </a:cubicBezTo>
                  <a:cubicBezTo>
                    <a:pt x="1077155" y="571652"/>
                    <a:pt x="1052962" y="579081"/>
                    <a:pt x="1024894" y="547839"/>
                  </a:cubicBezTo>
                  <a:cubicBezTo>
                    <a:pt x="1020512" y="543013"/>
                    <a:pt x="1013083" y="540791"/>
                    <a:pt x="1007050" y="543204"/>
                  </a:cubicBezTo>
                  <a:cubicBezTo>
                    <a:pt x="987937" y="550824"/>
                    <a:pt x="968506" y="552221"/>
                    <a:pt x="953075" y="537171"/>
                  </a:cubicBezTo>
                  <a:cubicBezTo>
                    <a:pt x="916881" y="501929"/>
                    <a:pt x="868430" y="479830"/>
                    <a:pt x="846967" y="428840"/>
                  </a:cubicBezTo>
                  <a:cubicBezTo>
                    <a:pt x="836744" y="404646"/>
                    <a:pt x="846776" y="380833"/>
                    <a:pt x="857127" y="358481"/>
                  </a:cubicBezTo>
                  <a:cubicBezTo>
                    <a:pt x="878209" y="313333"/>
                    <a:pt x="871287" y="297648"/>
                    <a:pt x="826075" y="288695"/>
                  </a:cubicBezTo>
                  <a:cubicBezTo>
                    <a:pt x="802390" y="283995"/>
                    <a:pt x="775911" y="264056"/>
                    <a:pt x="756734" y="294600"/>
                  </a:cubicBezTo>
                  <a:cubicBezTo>
                    <a:pt x="737557" y="325144"/>
                    <a:pt x="763211" y="348575"/>
                    <a:pt x="778133" y="366038"/>
                  </a:cubicBezTo>
                  <a:cubicBezTo>
                    <a:pt x="827155" y="423442"/>
                    <a:pt x="869065" y="488720"/>
                    <a:pt x="930470" y="533171"/>
                  </a:cubicBezTo>
                  <a:cubicBezTo>
                    <a:pt x="942471" y="541870"/>
                    <a:pt x="956250" y="543966"/>
                    <a:pt x="969776" y="547522"/>
                  </a:cubicBezTo>
                  <a:cubicBezTo>
                    <a:pt x="1003050" y="556285"/>
                    <a:pt x="1012511" y="576541"/>
                    <a:pt x="993271" y="606069"/>
                  </a:cubicBezTo>
                  <a:cubicBezTo>
                    <a:pt x="979936" y="626580"/>
                    <a:pt x="981968" y="642899"/>
                    <a:pt x="992255" y="662330"/>
                  </a:cubicBezTo>
                  <a:cubicBezTo>
                    <a:pt x="1018735" y="712242"/>
                    <a:pt x="1016893" y="721005"/>
                    <a:pt x="976126" y="756247"/>
                  </a:cubicBezTo>
                  <a:cubicBezTo>
                    <a:pt x="968379" y="762915"/>
                    <a:pt x="957076" y="764185"/>
                    <a:pt x="950282" y="778218"/>
                  </a:cubicBezTo>
                  <a:cubicBezTo>
                    <a:pt x="995239" y="754088"/>
                    <a:pt x="1030673" y="770662"/>
                    <a:pt x="1059248" y="804761"/>
                  </a:cubicBezTo>
                  <a:cubicBezTo>
                    <a:pt x="1100396" y="853784"/>
                    <a:pt x="1144084" y="896011"/>
                    <a:pt x="1203900" y="919507"/>
                  </a:cubicBezTo>
                  <a:cubicBezTo>
                    <a:pt x="1225808" y="928079"/>
                    <a:pt x="1248414" y="950368"/>
                    <a:pt x="1256860" y="979895"/>
                  </a:cubicBezTo>
                  <a:cubicBezTo>
                    <a:pt x="1255018" y="1006565"/>
                    <a:pt x="1234888" y="1017170"/>
                    <a:pt x="1217871" y="1030061"/>
                  </a:cubicBezTo>
                  <a:cubicBezTo>
                    <a:pt x="1187263" y="1053238"/>
                    <a:pt x="1165356" y="1080289"/>
                    <a:pt x="1176532" y="1124359"/>
                  </a:cubicBezTo>
                  <a:cubicBezTo>
                    <a:pt x="1179009" y="1159328"/>
                    <a:pt x="1158054" y="1186481"/>
                    <a:pt x="1113667" y="1205829"/>
                  </a:cubicBezTo>
                  <a:cubicBezTo>
                    <a:pt x="1048199" y="1199860"/>
                    <a:pt x="984762" y="1188049"/>
                    <a:pt x="927549" y="1148806"/>
                  </a:cubicBezTo>
                  <a:cubicBezTo>
                    <a:pt x="893830" y="1125629"/>
                    <a:pt x="860747" y="1099720"/>
                    <a:pt x="820487" y="1089751"/>
                  </a:cubicBezTo>
                  <a:cubicBezTo>
                    <a:pt x="815471" y="1088481"/>
                    <a:pt x="809248" y="1087465"/>
                    <a:pt x="806962" y="1083083"/>
                  </a:cubicBezTo>
                  <a:cubicBezTo>
                    <a:pt x="771593" y="1014884"/>
                    <a:pt x="699901" y="1022695"/>
                    <a:pt x="645037" y="999326"/>
                  </a:cubicBezTo>
                  <a:cubicBezTo>
                    <a:pt x="593983" y="977609"/>
                    <a:pt x="549787" y="944589"/>
                    <a:pt x="500638" y="920840"/>
                  </a:cubicBezTo>
                  <a:cubicBezTo>
                    <a:pt x="484827" y="913157"/>
                    <a:pt x="471873" y="898869"/>
                    <a:pt x="452632" y="900202"/>
                  </a:cubicBezTo>
                  <a:cubicBezTo>
                    <a:pt x="447552" y="900520"/>
                    <a:pt x="441774" y="901028"/>
                    <a:pt x="437900" y="897535"/>
                  </a:cubicBezTo>
                  <a:cubicBezTo>
                    <a:pt x="382211" y="847307"/>
                    <a:pt x="304487" y="849847"/>
                    <a:pt x="246638" y="805206"/>
                  </a:cubicBezTo>
                  <a:cubicBezTo>
                    <a:pt x="236224" y="805841"/>
                    <a:pt x="231017" y="790664"/>
                    <a:pt x="219333" y="794855"/>
                  </a:cubicBezTo>
                  <a:cubicBezTo>
                    <a:pt x="217047" y="797332"/>
                    <a:pt x="215396" y="800317"/>
                    <a:pt x="212793" y="802412"/>
                  </a:cubicBezTo>
                  <a:cubicBezTo>
                    <a:pt x="200093" y="812508"/>
                    <a:pt x="188726" y="830289"/>
                    <a:pt x="170375" y="819811"/>
                  </a:cubicBezTo>
                  <a:cubicBezTo>
                    <a:pt x="152277" y="809524"/>
                    <a:pt x="158627" y="789394"/>
                    <a:pt x="159008" y="772313"/>
                  </a:cubicBezTo>
                  <a:cubicBezTo>
                    <a:pt x="159897" y="731482"/>
                    <a:pt x="147451" y="720370"/>
                    <a:pt x="110367" y="723291"/>
                  </a:cubicBezTo>
                  <a:cubicBezTo>
                    <a:pt x="74426" y="726148"/>
                    <a:pt x="41025" y="717004"/>
                    <a:pt x="14736" y="68785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7" name="Полилиния: фигура 626">
              <a:extLst>
                <a:ext uri="{FF2B5EF4-FFF2-40B4-BE49-F238E27FC236}">
                  <a16:creationId xmlns="" xmlns:a16="http://schemas.microsoft.com/office/drawing/2014/main" id="{5D760DEC-2E60-48A2-B177-DD757EEEBFE6}"/>
                </a:ext>
              </a:extLst>
            </p:cNvPr>
            <p:cNvSpPr/>
            <p:nvPr/>
          </p:nvSpPr>
          <p:spPr>
            <a:xfrm>
              <a:off x="7025304" y="1235731"/>
              <a:ext cx="1023647" cy="656879"/>
            </a:xfrm>
            <a:custGeom>
              <a:avLst/>
              <a:gdLst>
                <a:gd name="connsiteX0" fmla="*/ 22688 w 1023647"/>
                <a:gd name="connsiteY0" fmla="*/ 165275 h 656879"/>
                <a:gd name="connsiteX1" fmla="*/ 37927 w 1023647"/>
                <a:gd name="connsiteY1" fmla="*/ 124381 h 656879"/>
                <a:gd name="connsiteX2" fmla="*/ 90632 w 1023647"/>
                <a:gd name="connsiteY2" fmla="*/ 141399 h 656879"/>
                <a:gd name="connsiteX3" fmla="*/ 68407 w 1023647"/>
                <a:gd name="connsiteY3" fmla="*/ 58912 h 656879"/>
                <a:gd name="connsiteX4" fmla="*/ 91204 w 1023647"/>
                <a:gd name="connsiteY4" fmla="*/ 9763 h 656879"/>
                <a:gd name="connsiteX5" fmla="*/ 155021 w 1023647"/>
                <a:gd name="connsiteY5" fmla="*/ 30464 h 656879"/>
                <a:gd name="connsiteX6" fmla="*/ 199852 w 1023647"/>
                <a:gd name="connsiteY6" fmla="*/ 41894 h 656879"/>
                <a:gd name="connsiteX7" fmla="*/ 304246 w 1023647"/>
                <a:gd name="connsiteY7" fmla="*/ 20622 h 656879"/>
                <a:gd name="connsiteX8" fmla="*/ 364762 w 1023647"/>
                <a:gd name="connsiteY8" fmla="*/ 73009 h 656879"/>
                <a:gd name="connsiteX9" fmla="*/ 423753 w 1023647"/>
                <a:gd name="connsiteY9" fmla="*/ 128699 h 656879"/>
                <a:gd name="connsiteX10" fmla="*/ 489603 w 1023647"/>
                <a:gd name="connsiteY10" fmla="*/ 156830 h 656879"/>
                <a:gd name="connsiteX11" fmla="*/ 510240 w 1023647"/>
                <a:gd name="connsiteY11" fmla="*/ 189786 h 656879"/>
                <a:gd name="connsiteX12" fmla="*/ 563009 w 1023647"/>
                <a:gd name="connsiteY12" fmla="*/ 202232 h 656879"/>
                <a:gd name="connsiteX13" fmla="*/ 675467 w 1023647"/>
                <a:gd name="connsiteY13" fmla="*/ 149400 h 656879"/>
                <a:gd name="connsiteX14" fmla="*/ 693755 w 1023647"/>
                <a:gd name="connsiteY14" fmla="*/ 137399 h 656879"/>
                <a:gd name="connsiteX15" fmla="*/ 799419 w 1023647"/>
                <a:gd name="connsiteY15" fmla="*/ 90472 h 656879"/>
                <a:gd name="connsiteX16" fmla="*/ 853077 w 1023647"/>
                <a:gd name="connsiteY16" fmla="*/ 58976 h 656879"/>
                <a:gd name="connsiteX17" fmla="*/ 850854 w 1023647"/>
                <a:gd name="connsiteY17" fmla="*/ 107553 h 656879"/>
                <a:gd name="connsiteX18" fmla="*/ 867428 w 1023647"/>
                <a:gd name="connsiteY18" fmla="*/ 130350 h 656879"/>
                <a:gd name="connsiteX19" fmla="*/ 1005540 w 1023647"/>
                <a:gd name="connsiteY19" fmla="*/ 214488 h 656879"/>
                <a:gd name="connsiteX20" fmla="*/ 1020336 w 1023647"/>
                <a:gd name="connsiteY20" fmla="*/ 263891 h 656879"/>
                <a:gd name="connsiteX21" fmla="*/ 925594 w 1023647"/>
                <a:gd name="connsiteY21" fmla="*/ 417244 h 656879"/>
                <a:gd name="connsiteX22" fmla="*/ 914481 w 1023647"/>
                <a:gd name="connsiteY22" fmla="*/ 454519 h 656879"/>
                <a:gd name="connsiteX23" fmla="*/ 923752 w 1023647"/>
                <a:gd name="connsiteY23" fmla="*/ 576376 h 656879"/>
                <a:gd name="connsiteX24" fmla="*/ 922546 w 1023647"/>
                <a:gd name="connsiteY24" fmla="*/ 616953 h 656879"/>
                <a:gd name="connsiteX25" fmla="*/ 866856 w 1023647"/>
                <a:gd name="connsiteY25" fmla="*/ 642036 h 656879"/>
                <a:gd name="connsiteX26" fmla="*/ 819422 w 1023647"/>
                <a:gd name="connsiteY26" fmla="*/ 595871 h 656879"/>
                <a:gd name="connsiteX27" fmla="*/ 760621 w 1023647"/>
                <a:gd name="connsiteY27" fmla="*/ 559993 h 656879"/>
                <a:gd name="connsiteX28" fmla="*/ 627715 w 1023647"/>
                <a:gd name="connsiteY28" fmla="*/ 578027 h 656879"/>
                <a:gd name="connsiteX29" fmla="*/ 588155 w 1023647"/>
                <a:gd name="connsiteY29" fmla="*/ 590537 h 656879"/>
                <a:gd name="connsiteX30" fmla="*/ 473029 w 1023647"/>
                <a:gd name="connsiteY30" fmla="*/ 545198 h 656879"/>
                <a:gd name="connsiteX31" fmla="*/ 463441 w 1023647"/>
                <a:gd name="connsiteY31" fmla="*/ 540372 h 656879"/>
                <a:gd name="connsiteX32" fmla="*/ 442740 w 1023647"/>
                <a:gd name="connsiteY32" fmla="*/ 458329 h 656879"/>
                <a:gd name="connsiteX33" fmla="*/ 443439 w 1023647"/>
                <a:gd name="connsiteY33" fmla="*/ 431342 h 656879"/>
                <a:gd name="connsiteX34" fmla="*/ 408704 w 1023647"/>
                <a:gd name="connsiteY34" fmla="*/ 522465 h 656879"/>
                <a:gd name="connsiteX35" fmla="*/ 312057 w 1023647"/>
                <a:gd name="connsiteY35" fmla="*/ 634098 h 656879"/>
                <a:gd name="connsiteX36" fmla="*/ 243350 w 1023647"/>
                <a:gd name="connsiteY36" fmla="*/ 629590 h 656879"/>
                <a:gd name="connsiteX37" fmla="*/ 231412 w 1023647"/>
                <a:gd name="connsiteY37" fmla="*/ 608952 h 656879"/>
                <a:gd name="connsiteX38" fmla="*/ 200868 w 1023647"/>
                <a:gd name="connsiteY38" fmla="*/ 564819 h 656879"/>
                <a:gd name="connsiteX39" fmla="*/ 182327 w 1023647"/>
                <a:gd name="connsiteY39" fmla="*/ 540372 h 656879"/>
                <a:gd name="connsiteX40" fmla="*/ 183279 w 1023647"/>
                <a:gd name="connsiteY40" fmla="*/ 396480 h 656879"/>
                <a:gd name="connsiteX41" fmla="*/ 251033 w 1023647"/>
                <a:gd name="connsiteY41" fmla="*/ 329297 h 656879"/>
                <a:gd name="connsiteX42" fmla="*/ 306787 w 1023647"/>
                <a:gd name="connsiteY42" fmla="*/ 308024 h 656879"/>
                <a:gd name="connsiteX43" fmla="*/ 348824 w 1023647"/>
                <a:gd name="connsiteY43" fmla="*/ 309675 h 656879"/>
                <a:gd name="connsiteX44" fmla="*/ 436453 w 1023647"/>
                <a:gd name="connsiteY44" fmla="*/ 264145 h 656879"/>
                <a:gd name="connsiteX45" fmla="*/ 304881 w 1023647"/>
                <a:gd name="connsiteY45" fmla="*/ 201788 h 656879"/>
                <a:gd name="connsiteX46" fmla="*/ 182771 w 1023647"/>
                <a:gd name="connsiteY46" fmla="*/ 152321 h 656879"/>
                <a:gd name="connsiteX47" fmla="*/ 139274 w 1023647"/>
                <a:gd name="connsiteY47" fmla="*/ 269098 h 656879"/>
                <a:gd name="connsiteX48" fmla="*/ 152291 w 1023647"/>
                <a:gd name="connsiteY48" fmla="*/ 260716 h 656879"/>
                <a:gd name="connsiteX49" fmla="*/ 184613 w 1023647"/>
                <a:gd name="connsiteY49" fmla="*/ 294308 h 656879"/>
                <a:gd name="connsiteX50" fmla="*/ 183660 w 1023647"/>
                <a:gd name="connsiteY50" fmla="*/ 345743 h 656879"/>
                <a:gd name="connsiteX51" fmla="*/ 104602 w 1023647"/>
                <a:gd name="connsiteY51" fmla="*/ 364793 h 656879"/>
                <a:gd name="connsiteX52" fmla="*/ 80091 w 1023647"/>
                <a:gd name="connsiteY52" fmla="*/ 373810 h 656879"/>
                <a:gd name="connsiteX53" fmla="*/ 43198 w 1023647"/>
                <a:gd name="connsiteY53" fmla="*/ 402830 h 656879"/>
                <a:gd name="connsiteX54" fmla="*/ 589 w 1023647"/>
                <a:gd name="connsiteY54" fmla="*/ 347458 h 656879"/>
                <a:gd name="connsiteX55" fmla="*/ 6939 w 1023647"/>
                <a:gd name="connsiteY55" fmla="*/ 265415 h 656879"/>
                <a:gd name="connsiteX56" fmla="*/ 22814 w 1023647"/>
                <a:gd name="connsiteY56" fmla="*/ 165275 h 656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23647" h="656879">
                  <a:moveTo>
                    <a:pt x="22688" y="165275"/>
                  </a:moveTo>
                  <a:cubicBezTo>
                    <a:pt x="27767" y="151623"/>
                    <a:pt x="32848" y="138034"/>
                    <a:pt x="37927" y="124381"/>
                  </a:cubicBezTo>
                  <a:cubicBezTo>
                    <a:pt x="57930" y="119873"/>
                    <a:pt x="74313" y="128699"/>
                    <a:pt x="90632" y="141399"/>
                  </a:cubicBezTo>
                  <a:cubicBezTo>
                    <a:pt x="91712" y="110728"/>
                    <a:pt x="90632" y="81645"/>
                    <a:pt x="68407" y="58912"/>
                  </a:cubicBezTo>
                  <a:cubicBezTo>
                    <a:pt x="76027" y="42529"/>
                    <a:pt x="83648" y="26146"/>
                    <a:pt x="91204" y="9763"/>
                  </a:cubicBezTo>
                  <a:cubicBezTo>
                    <a:pt x="120922" y="-13097"/>
                    <a:pt x="138003" y="8493"/>
                    <a:pt x="155021" y="30464"/>
                  </a:cubicBezTo>
                  <a:cubicBezTo>
                    <a:pt x="162070" y="55020"/>
                    <a:pt x="176992" y="58830"/>
                    <a:pt x="199852" y="41894"/>
                  </a:cubicBezTo>
                  <a:cubicBezTo>
                    <a:pt x="235095" y="37068"/>
                    <a:pt x="270528" y="33639"/>
                    <a:pt x="304246" y="20622"/>
                  </a:cubicBezTo>
                  <a:cubicBezTo>
                    <a:pt x="347363" y="16431"/>
                    <a:pt x="362666" y="29702"/>
                    <a:pt x="364762" y="73009"/>
                  </a:cubicBezTo>
                  <a:cubicBezTo>
                    <a:pt x="366730" y="113205"/>
                    <a:pt x="396385" y="119555"/>
                    <a:pt x="423753" y="128699"/>
                  </a:cubicBezTo>
                  <a:cubicBezTo>
                    <a:pt x="444645" y="140764"/>
                    <a:pt x="463631" y="156322"/>
                    <a:pt x="489603" y="156830"/>
                  </a:cubicBezTo>
                  <a:cubicBezTo>
                    <a:pt x="506875" y="157211"/>
                    <a:pt x="518368" y="167942"/>
                    <a:pt x="510240" y="189786"/>
                  </a:cubicBezTo>
                  <a:cubicBezTo>
                    <a:pt x="524591" y="209281"/>
                    <a:pt x="545292" y="203312"/>
                    <a:pt x="563009" y="202232"/>
                  </a:cubicBezTo>
                  <a:cubicBezTo>
                    <a:pt x="605999" y="199565"/>
                    <a:pt x="638891" y="169276"/>
                    <a:pt x="675467" y="149400"/>
                  </a:cubicBezTo>
                  <a:cubicBezTo>
                    <a:pt x="681627" y="146035"/>
                    <a:pt x="685374" y="135240"/>
                    <a:pt x="693755" y="137399"/>
                  </a:cubicBezTo>
                  <a:cubicBezTo>
                    <a:pt x="740111" y="149146"/>
                    <a:pt x="767797" y="120254"/>
                    <a:pt x="799419" y="90472"/>
                  </a:cubicBezTo>
                  <a:cubicBezTo>
                    <a:pt x="812501" y="78153"/>
                    <a:pt x="832820" y="64945"/>
                    <a:pt x="853077" y="58976"/>
                  </a:cubicBezTo>
                  <a:cubicBezTo>
                    <a:pt x="857522" y="75232"/>
                    <a:pt x="874921" y="90726"/>
                    <a:pt x="850854" y="107553"/>
                  </a:cubicBezTo>
                  <a:cubicBezTo>
                    <a:pt x="840440" y="114856"/>
                    <a:pt x="847299" y="128826"/>
                    <a:pt x="867428" y="130350"/>
                  </a:cubicBezTo>
                  <a:cubicBezTo>
                    <a:pt x="926547" y="134859"/>
                    <a:pt x="962868" y="180198"/>
                    <a:pt x="1005540" y="214488"/>
                  </a:cubicBezTo>
                  <a:cubicBezTo>
                    <a:pt x="1026241" y="225728"/>
                    <a:pt x="1026051" y="239126"/>
                    <a:pt x="1020336" y="263891"/>
                  </a:cubicBezTo>
                  <a:cubicBezTo>
                    <a:pt x="1005477" y="328344"/>
                    <a:pt x="963948" y="371143"/>
                    <a:pt x="925594" y="417244"/>
                  </a:cubicBezTo>
                  <a:cubicBezTo>
                    <a:pt x="916387" y="428293"/>
                    <a:pt x="912259" y="440232"/>
                    <a:pt x="914481" y="454519"/>
                  </a:cubicBezTo>
                  <a:cubicBezTo>
                    <a:pt x="920704" y="494842"/>
                    <a:pt x="914863" y="536181"/>
                    <a:pt x="923752" y="576376"/>
                  </a:cubicBezTo>
                  <a:cubicBezTo>
                    <a:pt x="926674" y="589521"/>
                    <a:pt x="925657" y="603618"/>
                    <a:pt x="922546" y="616953"/>
                  </a:cubicBezTo>
                  <a:cubicBezTo>
                    <a:pt x="915815" y="646036"/>
                    <a:pt x="889907" y="658990"/>
                    <a:pt x="866856" y="642036"/>
                  </a:cubicBezTo>
                  <a:cubicBezTo>
                    <a:pt x="849394" y="629272"/>
                    <a:pt x="830090" y="617016"/>
                    <a:pt x="819422" y="595871"/>
                  </a:cubicBezTo>
                  <a:cubicBezTo>
                    <a:pt x="806595" y="570344"/>
                    <a:pt x="784561" y="553453"/>
                    <a:pt x="760621" y="559993"/>
                  </a:cubicBezTo>
                  <a:cubicBezTo>
                    <a:pt x="716615" y="571995"/>
                    <a:pt x="668038" y="540880"/>
                    <a:pt x="627715" y="578027"/>
                  </a:cubicBezTo>
                  <a:cubicBezTo>
                    <a:pt x="616539" y="589965"/>
                    <a:pt x="602252" y="601522"/>
                    <a:pt x="588155" y="590537"/>
                  </a:cubicBezTo>
                  <a:cubicBezTo>
                    <a:pt x="553357" y="563486"/>
                    <a:pt x="506240" y="574916"/>
                    <a:pt x="473029" y="545198"/>
                  </a:cubicBezTo>
                  <a:cubicBezTo>
                    <a:pt x="469601" y="544118"/>
                    <a:pt x="466426" y="542467"/>
                    <a:pt x="463441" y="540372"/>
                  </a:cubicBezTo>
                  <a:cubicBezTo>
                    <a:pt x="424579" y="508748"/>
                    <a:pt x="423753" y="506208"/>
                    <a:pt x="442740" y="458329"/>
                  </a:cubicBezTo>
                  <a:cubicBezTo>
                    <a:pt x="447566" y="446264"/>
                    <a:pt x="448201" y="436104"/>
                    <a:pt x="443439" y="431342"/>
                  </a:cubicBezTo>
                  <a:cubicBezTo>
                    <a:pt x="447756" y="465441"/>
                    <a:pt x="429151" y="496493"/>
                    <a:pt x="408704" y="522465"/>
                  </a:cubicBezTo>
                  <a:cubicBezTo>
                    <a:pt x="378351" y="561009"/>
                    <a:pt x="334790" y="585203"/>
                    <a:pt x="312057" y="634098"/>
                  </a:cubicBezTo>
                  <a:cubicBezTo>
                    <a:pt x="296563" y="667563"/>
                    <a:pt x="260813" y="662546"/>
                    <a:pt x="243350" y="629590"/>
                  </a:cubicBezTo>
                  <a:cubicBezTo>
                    <a:pt x="239603" y="622541"/>
                    <a:pt x="235349" y="615873"/>
                    <a:pt x="231412" y="608952"/>
                  </a:cubicBezTo>
                  <a:cubicBezTo>
                    <a:pt x="224364" y="591743"/>
                    <a:pt x="217696" y="574598"/>
                    <a:pt x="200868" y="564819"/>
                  </a:cubicBezTo>
                  <a:cubicBezTo>
                    <a:pt x="192042" y="559676"/>
                    <a:pt x="184803" y="551230"/>
                    <a:pt x="182327" y="540372"/>
                  </a:cubicBezTo>
                  <a:cubicBezTo>
                    <a:pt x="171404" y="492429"/>
                    <a:pt x="174706" y="444423"/>
                    <a:pt x="183279" y="396480"/>
                  </a:cubicBezTo>
                  <a:cubicBezTo>
                    <a:pt x="227792" y="399591"/>
                    <a:pt x="237444" y="362825"/>
                    <a:pt x="251033" y="329297"/>
                  </a:cubicBezTo>
                  <a:cubicBezTo>
                    <a:pt x="264686" y="295578"/>
                    <a:pt x="275926" y="291450"/>
                    <a:pt x="306787" y="308024"/>
                  </a:cubicBezTo>
                  <a:cubicBezTo>
                    <a:pt x="321328" y="315834"/>
                    <a:pt x="338282" y="323709"/>
                    <a:pt x="348824" y="309675"/>
                  </a:cubicBezTo>
                  <a:cubicBezTo>
                    <a:pt x="370223" y="281227"/>
                    <a:pt x="399814" y="272654"/>
                    <a:pt x="436453" y="264145"/>
                  </a:cubicBezTo>
                  <a:cubicBezTo>
                    <a:pt x="393718" y="229093"/>
                    <a:pt x="344696" y="232713"/>
                    <a:pt x="304881" y="201788"/>
                  </a:cubicBezTo>
                  <a:cubicBezTo>
                    <a:pt x="272687" y="176705"/>
                    <a:pt x="221252" y="171943"/>
                    <a:pt x="182771" y="152321"/>
                  </a:cubicBezTo>
                  <a:cubicBezTo>
                    <a:pt x="182771" y="197406"/>
                    <a:pt x="173055" y="238237"/>
                    <a:pt x="139274" y="269098"/>
                  </a:cubicBezTo>
                  <a:cubicBezTo>
                    <a:pt x="143274" y="265479"/>
                    <a:pt x="147528" y="262748"/>
                    <a:pt x="152291" y="260716"/>
                  </a:cubicBezTo>
                  <a:cubicBezTo>
                    <a:pt x="175468" y="258240"/>
                    <a:pt x="182580" y="273607"/>
                    <a:pt x="184613" y="294308"/>
                  </a:cubicBezTo>
                  <a:cubicBezTo>
                    <a:pt x="186264" y="311517"/>
                    <a:pt x="186327" y="328725"/>
                    <a:pt x="183660" y="345743"/>
                  </a:cubicBezTo>
                  <a:cubicBezTo>
                    <a:pt x="155212" y="390701"/>
                    <a:pt x="140353" y="394892"/>
                    <a:pt x="104602" y="364793"/>
                  </a:cubicBezTo>
                  <a:cubicBezTo>
                    <a:pt x="89680" y="352220"/>
                    <a:pt x="83648" y="360539"/>
                    <a:pt x="80091" y="373810"/>
                  </a:cubicBezTo>
                  <a:cubicBezTo>
                    <a:pt x="74503" y="394702"/>
                    <a:pt x="63836" y="412609"/>
                    <a:pt x="43198" y="402830"/>
                  </a:cubicBezTo>
                  <a:cubicBezTo>
                    <a:pt x="22243" y="392924"/>
                    <a:pt x="-4300" y="378382"/>
                    <a:pt x="589" y="347458"/>
                  </a:cubicBezTo>
                  <a:cubicBezTo>
                    <a:pt x="5035" y="319454"/>
                    <a:pt x="208" y="288529"/>
                    <a:pt x="6939" y="265415"/>
                  </a:cubicBezTo>
                  <a:cubicBezTo>
                    <a:pt x="16718" y="231824"/>
                    <a:pt x="12845" y="197533"/>
                    <a:pt x="22814" y="16527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8" name="Полилиния: фигура 627">
              <a:extLst>
                <a:ext uri="{FF2B5EF4-FFF2-40B4-BE49-F238E27FC236}">
                  <a16:creationId xmlns="" xmlns:a16="http://schemas.microsoft.com/office/drawing/2014/main" id="{31B3DE6A-B2B3-49D9-9459-415EDA2443AD}"/>
                </a:ext>
              </a:extLst>
            </p:cNvPr>
            <p:cNvSpPr/>
            <p:nvPr/>
          </p:nvSpPr>
          <p:spPr>
            <a:xfrm>
              <a:off x="6798246" y="1009845"/>
              <a:ext cx="830174" cy="415799"/>
            </a:xfrm>
            <a:custGeom>
              <a:avLst/>
              <a:gdLst>
                <a:gd name="connsiteX0" fmla="*/ 364046 w 830174"/>
                <a:gd name="connsiteY0" fmla="*/ 276607 h 415799"/>
                <a:gd name="connsiteX1" fmla="*/ 318326 w 830174"/>
                <a:gd name="connsiteY1" fmla="*/ 235713 h 415799"/>
                <a:gd name="connsiteX2" fmla="*/ 185801 w 830174"/>
                <a:gd name="connsiteY2" fmla="*/ 213869 h 415799"/>
                <a:gd name="connsiteX3" fmla="*/ 39243 w 830174"/>
                <a:gd name="connsiteY3" fmla="*/ 61278 h 415799"/>
                <a:gd name="connsiteX4" fmla="*/ 0 w 830174"/>
                <a:gd name="connsiteY4" fmla="*/ 0 h 415799"/>
                <a:gd name="connsiteX5" fmla="*/ 151130 w 830174"/>
                <a:gd name="connsiteY5" fmla="*/ 145479 h 415799"/>
                <a:gd name="connsiteX6" fmla="*/ 194437 w 830174"/>
                <a:gd name="connsiteY6" fmla="*/ 149416 h 415799"/>
                <a:gd name="connsiteX7" fmla="*/ 263081 w 830174"/>
                <a:gd name="connsiteY7" fmla="*/ 164402 h 415799"/>
                <a:gd name="connsiteX8" fmla="*/ 320739 w 830174"/>
                <a:gd name="connsiteY8" fmla="*/ 163132 h 415799"/>
                <a:gd name="connsiteX9" fmla="*/ 398335 w 830174"/>
                <a:gd name="connsiteY9" fmla="*/ 152845 h 415799"/>
                <a:gd name="connsiteX10" fmla="*/ 508509 w 830174"/>
                <a:gd name="connsiteY10" fmla="*/ 178309 h 415799"/>
                <a:gd name="connsiteX11" fmla="*/ 750507 w 830174"/>
                <a:gd name="connsiteY11" fmla="*/ 96775 h 415799"/>
                <a:gd name="connsiteX12" fmla="*/ 737235 w 830174"/>
                <a:gd name="connsiteY12" fmla="*/ 145797 h 415799"/>
                <a:gd name="connsiteX13" fmla="*/ 729679 w 830174"/>
                <a:gd name="connsiteY13" fmla="*/ 153988 h 415799"/>
                <a:gd name="connsiteX14" fmla="*/ 686245 w 830174"/>
                <a:gd name="connsiteY14" fmla="*/ 237872 h 415799"/>
                <a:gd name="connsiteX15" fmla="*/ 683641 w 830174"/>
                <a:gd name="connsiteY15" fmla="*/ 289942 h 415799"/>
                <a:gd name="connsiteX16" fmla="*/ 713740 w 830174"/>
                <a:gd name="connsiteY16" fmla="*/ 336107 h 415799"/>
                <a:gd name="connsiteX17" fmla="*/ 823405 w 830174"/>
                <a:gd name="connsiteY17" fmla="*/ 372556 h 415799"/>
                <a:gd name="connsiteX18" fmla="*/ 829373 w 830174"/>
                <a:gd name="connsiteY18" fmla="*/ 384939 h 415799"/>
                <a:gd name="connsiteX19" fmla="*/ 817626 w 830174"/>
                <a:gd name="connsiteY19" fmla="*/ 392940 h 415799"/>
                <a:gd name="connsiteX20" fmla="*/ 737362 w 830174"/>
                <a:gd name="connsiteY20" fmla="*/ 415800 h 415799"/>
                <a:gd name="connsiteX21" fmla="*/ 699834 w 830174"/>
                <a:gd name="connsiteY21" fmla="*/ 403036 h 415799"/>
                <a:gd name="connsiteX22" fmla="*/ 645923 w 830174"/>
                <a:gd name="connsiteY22" fmla="*/ 366778 h 415799"/>
                <a:gd name="connsiteX23" fmla="*/ 616204 w 830174"/>
                <a:gd name="connsiteY23" fmla="*/ 313184 h 415799"/>
                <a:gd name="connsiteX24" fmla="*/ 539242 w 830174"/>
                <a:gd name="connsiteY24" fmla="*/ 268543 h 415799"/>
                <a:gd name="connsiteX25" fmla="*/ 425006 w 830174"/>
                <a:gd name="connsiteY25" fmla="*/ 285053 h 415799"/>
                <a:gd name="connsiteX26" fmla="*/ 364046 w 830174"/>
                <a:gd name="connsiteY26" fmla="*/ 276671 h 415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30174" h="415799">
                  <a:moveTo>
                    <a:pt x="364046" y="276607"/>
                  </a:moveTo>
                  <a:cubicBezTo>
                    <a:pt x="359664" y="248921"/>
                    <a:pt x="337376" y="244476"/>
                    <a:pt x="318326" y="235713"/>
                  </a:cubicBezTo>
                  <a:cubicBezTo>
                    <a:pt x="271844" y="244921"/>
                    <a:pt x="229298" y="246254"/>
                    <a:pt x="185801" y="213869"/>
                  </a:cubicBezTo>
                  <a:cubicBezTo>
                    <a:pt x="128460" y="171197"/>
                    <a:pt x="78105" y="121984"/>
                    <a:pt x="39243" y="61278"/>
                  </a:cubicBezTo>
                  <a:cubicBezTo>
                    <a:pt x="26289" y="41085"/>
                    <a:pt x="4318" y="27559"/>
                    <a:pt x="0" y="0"/>
                  </a:cubicBezTo>
                  <a:cubicBezTo>
                    <a:pt x="59563" y="37656"/>
                    <a:pt x="96901" y="101918"/>
                    <a:pt x="151130" y="145479"/>
                  </a:cubicBezTo>
                  <a:cubicBezTo>
                    <a:pt x="166370" y="136145"/>
                    <a:pt x="179642" y="153607"/>
                    <a:pt x="194437" y="149416"/>
                  </a:cubicBezTo>
                  <a:cubicBezTo>
                    <a:pt x="214947" y="167133"/>
                    <a:pt x="239523" y="163132"/>
                    <a:pt x="263081" y="164402"/>
                  </a:cubicBezTo>
                  <a:cubicBezTo>
                    <a:pt x="282511" y="172657"/>
                    <a:pt x="303721" y="177102"/>
                    <a:pt x="320739" y="163132"/>
                  </a:cubicBezTo>
                  <a:cubicBezTo>
                    <a:pt x="345948" y="142558"/>
                    <a:pt x="370078" y="148591"/>
                    <a:pt x="398335" y="152845"/>
                  </a:cubicBezTo>
                  <a:cubicBezTo>
                    <a:pt x="435928" y="158560"/>
                    <a:pt x="474218" y="156909"/>
                    <a:pt x="508509" y="178309"/>
                  </a:cubicBezTo>
                  <a:cubicBezTo>
                    <a:pt x="587756" y="148019"/>
                    <a:pt x="662813" y="101156"/>
                    <a:pt x="750507" y="96775"/>
                  </a:cubicBezTo>
                  <a:cubicBezTo>
                    <a:pt x="753047" y="122365"/>
                    <a:pt x="714502" y="121349"/>
                    <a:pt x="737235" y="145797"/>
                  </a:cubicBezTo>
                  <a:cubicBezTo>
                    <a:pt x="738950" y="153099"/>
                    <a:pt x="737172" y="156528"/>
                    <a:pt x="729679" y="153988"/>
                  </a:cubicBezTo>
                  <a:cubicBezTo>
                    <a:pt x="679450" y="176086"/>
                    <a:pt x="675577" y="184532"/>
                    <a:pt x="686245" y="237872"/>
                  </a:cubicBezTo>
                  <a:cubicBezTo>
                    <a:pt x="689673" y="254954"/>
                    <a:pt x="688975" y="272670"/>
                    <a:pt x="683641" y="289942"/>
                  </a:cubicBezTo>
                  <a:cubicBezTo>
                    <a:pt x="674624" y="319153"/>
                    <a:pt x="687705" y="337314"/>
                    <a:pt x="713740" y="336107"/>
                  </a:cubicBezTo>
                  <a:cubicBezTo>
                    <a:pt x="755079" y="334266"/>
                    <a:pt x="781431" y="379351"/>
                    <a:pt x="823405" y="372556"/>
                  </a:cubicBezTo>
                  <a:cubicBezTo>
                    <a:pt x="827532" y="371858"/>
                    <a:pt x="832041" y="379732"/>
                    <a:pt x="829373" y="384939"/>
                  </a:cubicBezTo>
                  <a:cubicBezTo>
                    <a:pt x="827405" y="388812"/>
                    <a:pt x="822008" y="391606"/>
                    <a:pt x="817626" y="392940"/>
                  </a:cubicBezTo>
                  <a:cubicBezTo>
                    <a:pt x="790956" y="400877"/>
                    <a:pt x="764160" y="408244"/>
                    <a:pt x="737362" y="415800"/>
                  </a:cubicBezTo>
                  <a:cubicBezTo>
                    <a:pt x="727901" y="401004"/>
                    <a:pt x="713931" y="402973"/>
                    <a:pt x="699834" y="403036"/>
                  </a:cubicBezTo>
                  <a:cubicBezTo>
                    <a:pt x="675260" y="403036"/>
                    <a:pt x="655384" y="393448"/>
                    <a:pt x="645923" y="366778"/>
                  </a:cubicBezTo>
                  <a:cubicBezTo>
                    <a:pt x="629857" y="352871"/>
                    <a:pt x="623380" y="332742"/>
                    <a:pt x="616204" y="313184"/>
                  </a:cubicBezTo>
                  <a:cubicBezTo>
                    <a:pt x="600456" y="270130"/>
                    <a:pt x="584454" y="260796"/>
                    <a:pt x="539242" y="268543"/>
                  </a:cubicBezTo>
                  <a:cubicBezTo>
                    <a:pt x="501714" y="278322"/>
                    <a:pt x="464059" y="287339"/>
                    <a:pt x="425006" y="285053"/>
                  </a:cubicBezTo>
                  <a:cubicBezTo>
                    <a:pt x="401320" y="310771"/>
                    <a:pt x="384873" y="275274"/>
                    <a:pt x="364046" y="27667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29" name="Полилиния: фигура 628">
              <a:extLst>
                <a:ext uri="{FF2B5EF4-FFF2-40B4-BE49-F238E27FC236}">
                  <a16:creationId xmlns="" xmlns:a16="http://schemas.microsoft.com/office/drawing/2014/main" id="{2813EE26-70B3-4E56-A21D-2CE014120910}"/>
                </a:ext>
              </a:extLst>
            </p:cNvPr>
            <p:cNvSpPr/>
            <p:nvPr/>
          </p:nvSpPr>
          <p:spPr>
            <a:xfrm>
              <a:off x="6949376" y="1070595"/>
              <a:ext cx="357504" cy="135163"/>
            </a:xfrm>
            <a:custGeom>
              <a:avLst/>
              <a:gdLst>
                <a:gd name="connsiteX0" fmla="*/ 37655 w 357504"/>
                <a:gd name="connsiteY0" fmla="*/ 101366 h 135163"/>
                <a:gd name="connsiteX1" fmla="*/ 0 w 357504"/>
                <a:gd name="connsiteY1" fmla="*/ 84729 h 135163"/>
                <a:gd name="connsiteX2" fmla="*/ 32067 w 357504"/>
                <a:gd name="connsiteY2" fmla="*/ 72854 h 135163"/>
                <a:gd name="connsiteX3" fmla="*/ 47879 w 357504"/>
                <a:gd name="connsiteY3" fmla="*/ 30182 h 135163"/>
                <a:gd name="connsiteX4" fmla="*/ 47054 w 357504"/>
                <a:gd name="connsiteY4" fmla="*/ 4401 h 135163"/>
                <a:gd name="connsiteX5" fmla="*/ 68135 w 357504"/>
                <a:gd name="connsiteY5" fmla="*/ 4020 h 135163"/>
                <a:gd name="connsiteX6" fmla="*/ 182435 w 357504"/>
                <a:gd name="connsiteY6" fmla="*/ 44152 h 135163"/>
                <a:gd name="connsiteX7" fmla="*/ 230568 w 357504"/>
                <a:gd name="connsiteY7" fmla="*/ 53995 h 135163"/>
                <a:gd name="connsiteX8" fmla="*/ 334899 w 357504"/>
                <a:gd name="connsiteY8" fmla="*/ 96667 h 135163"/>
                <a:gd name="connsiteX9" fmla="*/ 357505 w 357504"/>
                <a:gd name="connsiteY9" fmla="*/ 117622 h 135163"/>
                <a:gd name="connsiteX10" fmla="*/ 216726 w 357504"/>
                <a:gd name="connsiteY10" fmla="*/ 107081 h 135163"/>
                <a:gd name="connsiteX11" fmla="*/ 196152 w 357504"/>
                <a:gd name="connsiteY11" fmla="*/ 112669 h 135163"/>
                <a:gd name="connsiteX12" fmla="*/ 106299 w 357504"/>
                <a:gd name="connsiteY12" fmla="*/ 125877 h 135163"/>
                <a:gd name="connsiteX13" fmla="*/ 37719 w 357504"/>
                <a:gd name="connsiteY13" fmla="*/ 101366 h 13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7504" h="135163">
                  <a:moveTo>
                    <a:pt x="37655" y="101366"/>
                  </a:moveTo>
                  <a:cubicBezTo>
                    <a:pt x="25082" y="95841"/>
                    <a:pt x="12573" y="90253"/>
                    <a:pt x="0" y="84729"/>
                  </a:cubicBezTo>
                  <a:cubicBezTo>
                    <a:pt x="10668" y="80792"/>
                    <a:pt x="21463" y="77172"/>
                    <a:pt x="32067" y="72854"/>
                  </a:cubicBezTo>
                  <a:cubicBezTo>
                    <a:pt x="51498" y="64917"/>
                    <a:pt x="68390" y="56027"/>
                    <a:pt x="47879" y="30182"/>
                  </a:cubicBezTo>
                  <a:cubicBezTo>
                    <a:pt x="42291" y="23133"/>
                    <a:pt x="38926" y="12846"/>
                    <a:pt x="47054" y="4401"/>
                  </a:cubicBezTo>
                  <a:cubicBezTo>
                    <a:pt x="53530" y="-2330"/>
                    <a:pt x="62040" y="-425"/>
                    <a:pt x="68135" y="4020"/>
                  </a:cubicBezTo>
                  <a:cubicBezTo>
                    <a:pt x="102806" y="29039"/>
                    <a:pt x="146367" y="24276"/>
                    <a:pt x="182435" y="44152"/>
                  </a:cubicBezTo>
                  <a:cubicBezTo>
                    <a:pt x="195199" y="64726"/>
                    <a:pt x="217233" y="57614"/>
                    <a:pt x="230568" y="53995"/>
                  </a:cubicBezTo>
                  <a:cubicBezTo>
                    <a:pt x="276479" y="41485"/>
                    <a:pt x="307594" y="60853"/>
                    <a:pt x="334899" y="96667"/>
                  </a:cubicBezTo>
                  <a:cubicBezTo>
                    <a:pt x="341122" y="104795"/>
                    <a:pt x="349885" y="110700"/>
                    <a:pt x="357505" y="117622"/>
                  </a:cubicBezTo>
                  <a:cubicBezTo>
                    <a:pt x="311150" y="105811"/>
                    <a:pt x="262509" y="129496"/>
                    <a:pt x="216726" y="107081"/>
                  </a:cubicBezTo>
                  <a:cubicBezTo>
                    <a:pt x="209423" y="103525"/>
                    <a:pt x="201358" y="106128"/>
                    <a:pt x="196152" y="112669"/>
                  </a:cubicBezTo>
                  <a:cubicBezTo>
                    <a:pt x="169735" y="146133"/>
                    <a:pt x="137922" y="134767"/>
                    <a:pt x="106299" y="125877"/>
                  </a:cubicBezTo>
                  <a:cubicBezTo>
                    <a:pt x="83756" y="116606"/>
                    <a:pt x="58738" y="115399"/>
                    <a:pt x="37719" y="1013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0" name="Полилиния: фигура 629">
              <a:extLst>
                <a:ext uri="{FF2B5EF4-FFF2-40B4-BE49-F238E27FC236}">
                  <a16:creationId xmlns="" xmlns:a16="http://schemas.microsoft.com/office/drawing/2014/main" id="{9447A82B-ADA3-43D3-9C2E-AB402D6C701C}"/>
                </a:ext>
              </a:extLst>
            </p:cNvPr>
            <p:cNvSpPr/>
            <p:nvPr/>
          </p:nvSpPr>
          <p:spPr>
            <a:xfrm>
              <a:off x="7583839" y="1259956"/>
              <a:ext cx="137512" cy="99756"/>
            </a:xfrm>
            <a:custGeom>
              <a:avLst/>
              <a:gdLst>
                <a:gd name="connsiteX0" fmla="*/ 20158 w 137512"/>
                <a:gd name="connsiteY0" fmla="*/ 207 h 99756"/>
                <a:gd name="connsiteX1" fmla="*/ 125378 w 137512"/>
                <a:gd name="connsiteY1" fmla="*/ 16971 h 99756"/>
                <a:gd name="connsiteX2" fmla="*/ 137506 w 137512"/>
                <a:gd name="connsiteY2" fmla="*/ 28973 h 99756"/>
                <a:gd name="connsiteX3" fmla="*/ 127219 w 137512"/>
                <a:gd name="connsiteY3" fmla="*/ 43959 h 99756"/>
                <a:gd name="connsiteX4" fmla="*/ 44924 w 137512"/>
                <a:gd name="connsiteY4" fmla="*/ 92918 h 99756"/>
                <a:gd name="connsiteX5" fmla="*/ 3649 w 137512"/>
                <a:gd name="connsiteY5" fmla="*/ 79773 h 99756"/>
                <a:gd name="connsiteX6" fmla="*/ 23206 w 137512"/>
                <a:gd name="connsiteY6" fmla="*/ 60152 h 99756"/>
                <a:gd name="connsiteX7" fmla="*/ 20286 w 137512"/>
                <a:gd name="connsiteY7" fmla="*/ 207 h 99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12" h="99756">
                  <a:moveTo>
                    <a:pt x="20158" y="207"/>
                  </a:moveTo>
                  <a:cubicBezTo>
                    <a:pt x="58893" y="-3031"/>
                    <a:pt x="87977" y="32974"/>
                    <a:pt x="125378" y="16971"/>
                  </a:cubicBezTo>
                  <a:cubicBezTo>
                    <a:pt x="131538" y="14304"/>
                    <a:pt x="137253" y="20972"/>
                    <a:pt x="137506" y="28973"/>
                  </a:cubicBezTo>
                  <a:cubicBezTo>
                    <a:pt x="137697" y="36530"/>
                    <a:pt x="133252" y="44340"/>
                    <a:pt x="127219" y="43959"/>
                  </a:cubicBezTo>
                  <a:cubicBezTo>
                    <a:pt x="89691" y="41610"/>
                    <a:pt x="65815" y="59517"/>
                    <a:pt x="44924" y="92918"/>
                  </a:cubicBezTo>
                  <a:cubicBezTo>
                    <a:pt x="35843" y="107523"/>
                    <a:pt x="12094" y="96664"/>
                    <a:pt x="3649" y="79773"/>
                  </a:cubicBezTo>
                  <a:cubicBezTo>
                    <a:pt x="-8988" y="54500"/>
                    <a:pt x="14570" y="64724"/>
                    <a:pt x="23206" y="60152"/>
                  </a:cubicBezTo>
                  <a:cubicBezTo>
                    <a:pt x="41558" y="50436"/>
                    <a:pt x="41177" y="39387"/>
                    <a:pt x="20286" y="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1" name="Полилиния: фигура 630">
              <a:extLst>
                <a:ext uri="{FF2B5EF4-FFF2-40B4-BE49-F238E27FC236}">
                  <a16:creationId xmlns="" xmlns:a16="http://schemas.microsoft.com/office/drawing/2014/main" id="{A0D88823-0302-4C4D-A377-2D3BE3AB5AB5}"/>
                </a:ext>
              </a:extLst>
            </p:cNvPr>
            <p:cNvSpPr/>
            <p:nvPr/>
          </p:nvSpPr>
          <p:spPr>
            <a:xfrm>
              <a:off x="7602726" y="1178514"/>
              <a:ext cx="47563" cy="46970"/>
            </a:xfrm>
            <a:custGeom>
              <a:avLst/>
              <a:gdLst>
                <a:gd name="connsiteX0" fmla="*/ 47563 w 47563"/>
                <a:gd name="connsiteY0" fmla="*/ 27292 h 46970"/>
                <a:gd name="connsiteX1" fmla="*/ 23687 w 47563"/>
                <a:gd name="connsiteY1" fmla="*/ 46596 h 46970"/>
                <a:gd name="connsiteX2" fmla="*/ 319 w 47563"/>
                <a:gd name="connsiteY2" fmla="*/ 21450 h 46970"/>
                <a:gd name="connsiteX3" fmla="*/ 23433 w 47563"/>
                <a:gd name="connsiteY3" fmla="*/ 305 h 46970"/>
                <a:gd name="connsiteX4" fmla="*/ 47500 w 47563"/>
                <a:gd name="connsiteY4" fmla="*/ 27292 h 4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63" h="46970">
                  <a:moveTo>
                    <a:pt x="47563" y="27292"/>
                  </a:moveTo>
                  <a:cubicBezTo>
                    <a:pt x="45531" y="42405"/>
                    <a:pt x="36451" y="48628"/>
                    <a:pt x="23687" y="46596"/>
                  </a:cubicBezTo>
                  <a:cubicBezTo>
                    <a:pt x="10860" y="44564"/>
                    <a:pt x="-2221" y="39167"/>
                    <a:pt x="319" y="21450"/>
                  </a:cubicBezTo>
                  <a:cubicBezTo>
                    <a:pt x="2160" y="8941"/>
                    <a:pt x="9527" y="-1981"/>
                    <a:pt x="23433" y="305"/>
                  </a:cubicBezTo>
                  <a:cubicBezTo>
                    <a:pt x="37022" y="2527"/>
                    <a:pt x="45531" y="12116"/>
                    <a:pt x="47500" y="2729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2" name="Полилиния: фигура 631">
              <a:extLst>
                <a:ext uri="{FF2B5EF4-FFF2-40B4-BE49-F238E27FC236}">
                  <a16:creationId xmlns="" xmlns:a16="http://schemas.microsoft.com/office/drawing/2014/main" id="{B4F3E731-4030-46C2-B566-80DFEA224FA5}"/>
                </a:ext>
              </a:extLst>
            </p:cNvPr>
            <p:cNvSpPr/>
            <p:nvPr/>
          </p:nvSpPr>
          <p:spPr>
            <a:xfrm>
              <a:off x="7527925" y="1152453"/>
              <a:ext cx="58582" cy="43566"/>
            </a:xfrm>
            <a:custGeom>
              <a:avLst/>
              <a:gdLst>
                <a:gd name="connsiteX0" fmla="*/ 0 w 58582"/>
                <a:gd name="connsiteY0" fmla="*/ 11380 h 43566"/>
                <a:gd name="connsiteX1" fmla="*/ 7556 w 58582"/>
                <a:gd name="connsiteY1" fmla="*/ 3189 h 43566"/>
                <a:gd name="connsiteX2" fmla="*/ 29591 w 58582"/>
                <a:gd name="connsiteY2" fmla="*/ 331 h 43566"/>
                <a:gd name="connsiteX3" fmla="*/ 58230 w 58582"/>
                <a:gd name="connsiteY3" fmla="*/ 13412 h 43566"/>
                <a:gd name="connsiteX4" fmla="*/ 42608 w 58582"/>
                <a:gd name="connsiteY4" fmla="*/ 39130 h 43566"/>
                <a:gd name="connsiteX5" fmla="*/ 14160 w 58582"/>
                <a:gd name="connsiteY5" fmla="*/ 30176 h 43566"/>
                <a:gd name="connsiteX6" fmla="*/ 0 w 58582"/>
                <a:gd name="connsiteY6" fmla="*/ 11380 h 43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82" h="43566">
                  <a:moveTo>
                    <a:pt x="0" y="11380"/>
                  </a:moveTo>
                  <a:cubicBezTo>
                    <a:pt x="2540" y="8650"/>
                    <a:pt x="5080" y="5919"/>
                    <a:pt x="7556" y="3189"/>
                  </a:cubicBezTo>
                  <a:cubicBezTo>
                    <a:pt x="14922" y="2046"/>
                    <a:pt x="22606" y="-1002"/>
                    <a:pt x="29591" y="331"/>
                  </a:cubicBezTo>
                  <a:cubicBezTo>
                    <a:pt x="39878" y="2300"/>
                    <a:pt x="54991" y="-1764"/>
                    <a:pt x="58230" y="13412"/>
                  </a:cubicBezTo>
                  <a:cubicBezTo>
                    <a:pt x="60643" y="24715"/>
                    <a:pt x="50165" y="32589"/>
                    <a:pt x="42608" y="39130"/>
                  </a:cubicBezTo>
                  <a:cubicBezTo>
                    <a:pt x="30099" y="49925"/>
                    <a:pt x="21971" y="38685"/>
                    <a:pt x="14160" y="30176"/>
                  </a:cubicBezTo>
                  <a:cubicBezTo>
                    <a:pt x="8890" y="24461"/>
                    <a:pt x="4699" y="17667"/>
                    <a:pt x="0" y="113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3" name="Полилиния: фигура 632">
              <a:extLst>
                <a:ext uri="{FF2B5EF4-FFF2-40B4-BE49-F238E27FC236}">
                  <a16:creationId xmlns="" xmlns:a16="http://schemas.microsoft.com/office/drawing/2014/main" id="{9A1A93D4-9EFF-44BE-90BE-45A1F9E3721A}"/>
                </a:ext>
              </a:extLst>
            </p:cNvPr>
            <p:cNvSpPr/>
            <p:nvPr/>
          </p:nvSpPr>
          <p:spPr>
            <a:xfrm>
              <a:off x="7373701" y="776540"/>
              <a:ext cx="22651" cy="32880"/>
            </a:xfrm>
            <a:custGeom>
              <a:avLst/>
              <a:gdLst>
                <a:gd name="connsiteX0" fmla="*/ 22588 w 22651"/>
                <a:gd name="connsiteY0" fmla="*/ 16896 h 32880"/>
                <a:gd name="connsiteX1" fmla="*/ 12492 w 22651"/>
                <a:gd name="connsiteY1" fmla="*/ 32771 h 32880"/>
                <a:gd name="connsiteX2" fmla="*/ 109 w 22651"/>
                <a:gd name="connsiteY2" fmla="*/ 11181 h 32880"/>
                <a:gd name="connsiteX3" fmla="*/ 7792 w 22651"/>
                <a:gd name="connsiteY3" fmla="*/ 5 h 32880"/>
                <a:gd name="connsiteX4" fmla="*/ 22651 w 22651"/>
                <a:gd name="connsiteY4" fmla="*/ 16896 h 32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51" h="32880">
                  <a:moveTo>
                    <a:pt x="22588" y="16896"/>
                  </a:moveTo>
                  <a:cubicBezTo>
                    <a:pt x="21699" y="25976"/>
                    <a:pt x="20111" y="33914"/>
                    <a:pt x="12492" y="32771"/>
                  </a:cubicBezTo>
                  <a:cubicBezTo>
                    <a:pt x="1760" y="31183"/>
                    <a:pt x="1188" y="20261"/>
                    <a:pt x="109" y="11181"/>
                  </a:cubicBezTo>
                  <a:cubicBezTo>
                    <a:pt x="-526" y="5593"/>
                    <a:pt x="1569" y="-186"/>
                    <a:pt x="7792" y="5"/>
                  </a:cubicBezTo>
                  <a:cubicBezTo>
                    <a:pt x="18904" y="322"/>
                    <a:pt x="20810" y="9847"/>
                    <a:pt x="22651" y="16896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4" name="Полилиния: фигура 633">
              <a:extLst>
                <a:ext uri="{FF2B5EF4-FFF2-40B4-BE49-F238E27FC236}">
                  <a16:creationId xmlns="" xmlns:a16="http://schemas.microsoft.com/office/drawing/2014/main" id="{58ACA7C7-E0F7-4648-B059-C7494CCAD0E3}"/>
                </a:ext>
              </a:extLst>
            </p:cNvPr>
            <p:cNvSpPr/>
            <p:nvPr/>
          </p:nvSpPr>
          <p:spPr>
            <a:xfrm>
              <a:off x="6405574" y="724800"/>
              <a:ext cx="400990" cy="247514"/>
            </a:xfrm>
            <a:custGeom>
              <a:avLst/>
              <a:gdLst>
                <a:gd name="connsiteX0" fmla="*/ 269164 w 400990"/>
                <a:gd name="connsiteY0" fmla="*/ 201606 h 247514"/>
                <a:gd name="connsiteX1" fmla="*/ 223318 w 400990"/>
                <a:gd name="connsiteY1" fmla="*/ 209734 h 247514"/>
                <a:gd name="connsiteX2" fmla="*/ 133592 w 400990"/>
                <a:gd name="connsiteY2" fmla="*/ 205479 h 247514"/>
                <a:gd name="connsiteX3" fmla="*/ 48121 w 400990"/>
                <a:gd name="connsiteY3" fmla="*/ 234436 h 247514"/>
                <a:gd name="connsiteX4" fmla="*/ 2464 w 400990"/>
                <a:gd name="connsiteY4" fmla="*/ 225990 h 247514"/>
                <a:gd name="connsiteX5" fmla="*/ 17641 w 400990"/>
                <a:gd name="connsiteY5" fmla="*/ 193351 h 247514"/>
                <a:gd name="connsiteX6" fmla="*/ 24435 w 400990"/>
                <a:gd name="connsiteY6" fmla="*/ 185032 h 247514"/>
                <a:gd name="connsiteX7" fmla="*/ 55169 w 400990"/>
                <a:gd name="connsiteY7" fmla="*/ 173793 h 247514"/>
                <a:gd name="connsiteX8" fmla="*/ 181281 w 400990"/>
                <a:gd name="connsiteY8" fmla="*/ 129914 h 247514"/>
                <a:gd name="connsiteX9" fmla="*/ 147118 w 400990"/>
                <a:gd name="connsiteY9" fmla="*/ 111563 h 247514"/>
                <a:gd name="connsiteX10" fmla="*/ 67552 w 400990"/>
                <a:gd name="connsiteY10" fmla="*/ 9263 h 247514"/>
                <a:gd name="connsiteX11" fmla="*/ 70028 w 400990"/>
                <a:gd name="connsiteY11" fmla="*/ 4691 h 247514"/>
                <a:gd name="connsiteX12" fmla="*/ 197409 w 400990"/>
                <a:gd name="connsiteY12" fmla="*/ 754 h 247514"/>
                <a:gd name="connsiteX13" fmla="*/ 284214 w 400990"/>
                <a:gd name="connsiteY13" fmla="*/ 87877 h 247514"/>
                <a:gd name="connsiteX14" fmla="*/ 345174 w 400990"/>
                <a:gd name="connsiteY14" fmla="*/ 103307 h 247514"/>
                <a:gd name="connsiteX15" fmla="*/ 400990 w 400990"/>
                <a:gd name="connsiteY15" fmla="*/ 106292 h 247514"/>
                <a:gd name="connsiteX16" fmla="*/ 352731 w 400990"/>
                <a:gd name="connsiteY16" fmla="*/ 125914 h 247514"/>
                <a:gd name="connsiteX17" fmla="*/ 352794 w 400990"/>
                <a:gd name="connsiteY17" fmla="*/ 144202 h 247514"/>
                <a:gd name="connsiteX18" fmla="*/ 320219 w 400990"/>
                <a:gd name="connsiteY18" fmla="*/ 176206 h 247514"/>
                <a:gd name="connsiteX19" fmla="*/ 283833 w 400990"/>
                <a:gd name="connsiteY19" fmla="*/ 205225 h 247514"/>
                <a:gd name="connsiteX20" fmla="*/ 269101 w 400990"/>
                <a:gd name="connsiteY20" fmla="*/ 201606 h 24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0990" h="247514">
                  <a:moveTo>
                    <a:pt x="269164" y="201606"/>
                  </a:moveTo>
                  <a:cubicBezTo>
                    <a:pt x="252591" y="195764"/>
                    <a:pt x="237160" y="197732"/>
                    <a:pt x="223318" y="209734"/>
                  </a:cubicBezTo>
                  <a:cubicBezTo>
                    <a:pt x="194552" y="184016"/>
                    <a:pt x="162993" y="199637"/>
                    <a:pt x="133592" y="205479"/>
                  </a:cubicBezTo>
                  <a:cubicBezTo>
                    <a:pt x="104445" y="211258"/>
                    <a:pt x="76569" y="224466"/>
                    <a:pt x="48121" y="234436"/>
                  </a:cubicBezTo>
                  <a:cubicBezTo>
                    <a:pt x="29071" y="255454"/>
                    <a:pt x="14275" y="250057"/>
                    <a:pt x="2464" y="225990"/>
                  </a:cubicBezTo>
                  <a:cubicBezTo>
                    <a:pt x="-4648" y="208591"/>
                    <a:pt x="4623" y="199955"/>
                    <a:pt x="17641" y="193351"/>
                  </a:cubicBezTo>
                  <a:cubicBezTo>
                    <a:pt x="19673" y="190366"/>
                    <a:pt x="21895" y="187572"/>
                    <a:pt x="24435" y="185032"/>
                  </a:cubicBezTo>
                  <a:cubicBezTo>
                    <a:pt x="33833" y="178682"/>
                    <a:pt x="47486" y="185667"/>
                    <a:pt x="55169" y="173793"/>
                  </a:cubicBezTo>
                  <a:cubicBezTo>
                    <a:pt x="94476" y="145853"/>
                    <a:pt x="138291" y="133280"/>
                    <a:pt x="181281" y="129914"/>
                  </a:cubicBezTo>
                  <a:cubicBezTo>
                    <a:pt x="169787" y="129406"/>
                    <a:pt x="150229" y="140265"/>
                    <a:pt x="147118" y="111563"/>
                  </a:cubicBezTo>
                  <a:cubicBezTo>
                    <a:pt x="116319" y="82987"/>
                    <a:pt x="96762" y="43490"/>
                    <a:pt x="67552" y="9263"/>
                  </a:cubicBezTo>
                  <a:cubicBezTo>
                    <a:pt x="66790" y="10851"/>
                    <a:pt x="68060" y="4945"/>
                    <a:pt x="70028" y="4691"/>
                  </a:cubicBezTo>
                  <a:cubicBezTo>
                    <a:pt x="112319" y="-1405"/>
                    <a:pt x="155436" y="-135"/>
                    <a:pt x="197409" y="754"/>
                  </a:cubicBezTo>
                  <a:cubicBezTo>
                    <a:pt x="243764" y="1770"/>
                    <a:pt x="263131" y="48761"/>
                    <a:pt x="284214" y="87877"/>
                  </a:cubicBezTo>
                  <a:cubicBezTo>
                    <a:pt x="298501" y="114356"/>
                    <a:pt x="325489" y="94798"/>
                    <a:pt x="345174" y="103307"/>
                  </a:cubicBezTo>
                  <a:cubicBezTo>
                    <a:pt x="361684" y="104196"/>
                    <a:pt x="378194" y="105085"/>
                    <a:pt x="400990" y="106292"/>
                  </a:cubicBezTo>
                  <a:cubicBezTo>
                    <a:pt x="382512" y="124453"/>
                    <a:pt x="366319" y="120516"/>
                    <a:pt x="352731" y="125914"/>
                  </a:cubicBezTo>
                  <a:cubicBezTo>
                    <a:pt x="335205" y="132899"/>
                    <a:pt x="347206" y="138169"/>
                    <a:pt x="352794" y="144202"/>
                  </a:cubicBezTo>
                  <a:cubicBezTo>
                    <a:pt x="351016" y="165474"/>
                    <a:pt x="334950" y="174047"/>
                    <a:pt x="320219" y="176206"/>
                  </a:cubicBezTo>
                  <a:cubicBezTo>
                    <a:pt x="301422" y="178936"/>
                    <a:pt x="293802" y="192589"/>
                    <a:pt x="283833" y="205225"/>
                  </a:cubicBezTo>
                  <a:cubicBezTo>
                    <a:pt x="278308" y="207130"/>
                    <a:pt x="273292" y="205987"/>
                    <a:pt x="269101" y="2016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5" name="Полилиния: фигура 634">
              <a:extLst>
                <a:ext uri="{FF2B5EF4-FFF2-40B4-BE49-F238E27FC236}">
                  <a16:creationId xmlns="" xmlns:a16="http://schemas.microsoft.com/office/drawing/2014/main" id="{062AAEA0-4749-4F4A-A6EC-A209A2759C22}"/>
                </a:ext>
              </a:extLst>
            </p:cNvPr>
            <p:cNvSpPr/>
            <p:nvPr/>
          </p:nvSpPr>
          <p:spPr>
            <a:xfrm>
              <a:off x="6666992" y="619348"/>
              <a:ext cx="158130" cy="186906"/>
            </a:xfrm>
            <a:custGeom>
              <a:avLst/>
              <a:gdLst>
                <a:gd name="connsiteX0" fmla="*/ 0 w 158130"/>
                <a:gd name="connsiteY0" fmla="*/ 36991 h 186906"/>
                <a:gd name="connsiteX1" fmla="*/ 67754 w 158130"/>
                <a:gd name="connsiteY1" fmla="*/ 5304 h 186906"/>
                <a:gd name="connsiteX2" fmla="*/ 90233 w 158130"/>
                <a:gd name="connsiteY2" fmla="*/ 40992 h 186906"/>
                <a:gd name="connsiteX3" fmla="*/ 122364 w 158130"/>
                <a:gd name="connsiteY3" fmla="*/ 85569 h 186906"/>
                <a:gd name="connsiteX4" fmla="*/ 155575 w 158130"/>
                <a:gd name="connsiteY4" fmla="*/ 117128 h 186906"/>
                <a:gd name="connsiteX5" fmla="*/ 132778 w 158130"/>
                <a:gd name="connsiteY5" fmla="*/ 180565 h 186906"/>
                <a:gd name="connsiteX6" fmla="*/ 86868 w 158130"/>
                <a:gd name="connsiteY6" fmla="*/ 162531 h 186906"/>
                <a:gd name="connsiteX7" fmla="*/ 49847 w 158130"/>
                <a:gd name="connsiteY7" fmla="*/ 88934 h 186906"/>
                <a:gd name="connsiteX8" fmla="*/ 0 w 158130"/>
                <a:gd name="connsiteY8" fmla="*/ 36864 h 18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8130" h="186906">
                  <a:moveTo>
                    <a:pt x="0" y="36991"/>
                  </a:moveTo>
                  <a:cubicBezTo>
                    <a:pt x="1905" y="-23461"/>
                    <a:pt x="43434" y="9368"/>
                    <a:pt x="67754" y="5304"/>
                  </a:cubicBezTo>
                  <a:cubicBezTo>
                    <a:pt x="92519" y="1177"/>
                    <a:pt x="95758" y="16480"/>
                    <a:pt x="90233" y="40992"/>
                  </a:cubicBezTo>
                  <a:cubicBezTo>
                    <a:pt x="84582" y="65947"/>
                    <a:pt x="107124" y="74520"/>
                    <a:pt x="122364" y="85569"/>
                  </a:cubicBezTo>
                  <a:cubicBezTo>
                    <a:pt x="134810" y="94586"/>
                    <a:pt x="150685" y="100174"/>
                    <a:pt x="155575" y="117128"/>
                  </a:cubicBezTo>
                  <a:cubicBezTo>
                    <a:pt x="163385" y="144053"/>
                    <a:pt x="152590" y="166024"/>
                    <a:pt x="132778" y="180565"/>
                  </a:cubicBezTo>
                  <a:cubicBezTo>
                    <a:pt x="112140" y="195742"/>
                    <a:pt x="99568" y="181264"/>
                    <a:pt x="86868" y="162531"/>
                  </a:cubicBezTo>
                  <a:cubicBezTo>
                    <a:pt x="71310" y="139544"/>
                    <a:pt x="54737" y="119287"/>
                    <a:pt x="49847" y="88934"/>
                  </a:cubicBezTo>
                  <a:cubicBezTo>
                    <a:pt x="45465" y="61883"/>
                    <a:pt x="21780" y="48675"/>
                    <a:pt x="0" y="3686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6" name="Полилиния: фигура 635">
              <a:extLst>
                <a:ext uri="{FF2B5EF4-FFF2-40B4-BE49-F238E27FC236}">
                  <a16:creationId xmlns="" xmlns:a16="http://schemas.microsoft.com/office/drawing/2014/main" id="{7A34F22E-70C1-47CE-939A-59CECECF3B49}"/>
                </a:ext>
              </a:extLst>
            </p:cNvPr>
            <p:cNvSpPr/>
            <p:nvPr/>
          </p:nvSpPr>
          <p:spPr>
            <a:xfrm>
              <a:off x="6634854" y="519452"/>
              <a:ext cx="186987" cy="131245"/>
            </a:xfrm>
            <a:custGeom>
              <a:avLst/>
              <a:gdLst>
                <a:gd name="connsiteX0" fmla="*/ 76461 w 186987"/>
                <a:gd name="connsiteY0" fmla="*/ 87166 h 131245"/>
                <a:gd name="connsiteX1" fmla="*/ 27121 w 186987"/>
                <a:gd name="connsiteY1" fmla="*/ 90087 h 131245"/>
                <a:gd name="connsiteX2" fmla="*/ 1086 w 186987"/>
                <a:gd name="connsiteY2" fmla="*/ 70846 h 131245"/>
                <a:gd name="connsiteX3" fmla="*/ 15374 w 186987"/>
                <a:gd name="connsiteY3" fmla="*/ 46208 h 131245"/>
                <a:gd name="connsiteX4" fmla="*/ 57411 w 186987"/>
                <a:gd name="connsiteY4" fmla="*/ 18712 h 131245"/>
                <a:gd name="connsiteX5" fmla="*/ 132468 w 186987"/>
                <a:gd name="connsiteY5" fmla="*/ 15283 h 131245"/>
                <a:gd name="connsiteX6" fmla="*/ 186315 w 186987"/>
                <a:gd name="connsiteY6" fmla="*/ 42271 h 131245"/>
                <a:gd name="connsiteX7" fmla="*/ 176664 w 186987"/>
                <a:gd name="connsiteY7" fmla="*/ 105771 h 131245"/>
                <a:gd name="connsiteX8" fmla="*/ 162630 w 186987"/>
                <a:gd name="connsiteY8" fmla="*/ 131171 h 131245"/>
                <a:gd name="connsiteX9" fmla="*/ 149168 w 186987"/>
                <a:gd name="connsiteY9" fmla="*/ 107867 h 131245"/>
                <a:gd name="connsiteX10" fmla="*/ 122053 w 186987"/>
                <a:gd name="connsiteY10" fmla="*/ 85832 h 131245"/>
                <a:gd name="connsiteX11" fmla="*/ 76524 w 186987"/>
                <a:gd name="connsiteY11" fmla="*/ 88499 h 131245"/>
                <a:gd name="connsiteX12" fmla="*/ 76524 w 186987"/>
                <a:gd name="connsiteY12" fmla="*/ 87229 h 13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987" h="131245">
                  <a:moveTo>
                    <a:pt x="76461" y="87166"/>
                  </a:moveTo>
                  <a:cubicBezTo>
                    <a:pt x="60015" y="88118"/>
                    <a:pt x="43568" y="89071"/>
                    <a:pt x="27121" y="90087"/>
                  </a:cubicBezTo>
                  <a:cubicBezTo>
                    <a:pt x="13786" y="90912"/>
                    <a:pt x="5150" y="83483"/>
                    <a:pt x="1086" y="70846"/>
                  </a:cubicBezTo>
                  <a:cubicBezTo>
                    <a:pt x="-3232" y="57257"/>
                    <a:pt x="6102" y="51860"/>
                    <a:pt x="15374" y="46208"/>
                  </a:cubicBezTo>
                  <a:cubicBezTo>
                    <a:pt x="29661" y="37508"/>
                    <a:pt x="43123" y="27348"/>
                    <a:pt x="57411" y="18712"/>
                  </a:cubicBezTo>
                  <a:cubicBezTo>
                    <a:pt x="81668" y="4044"/>
                    <a:pt x="105289" y="-13101"/>
                    <a:pt x="132468" y="15283"/>
                  </a:cubicBezTo>
                  <a:cubicBezTo>
                    <a:pt x="147200" y="30714"/>
                    <a:pt x="181363" y="11600"/>
                    <a:pt x="186315" y="42271"/>
                  </a:cubicBezTo>
                  <a:cubicBezTo>
                    <a:pt x="189554" y="62210"/>
                    <a:pt x="180220" y="84499"/>
                    <a:pt x="176664" y="105771"/>
                  </a:cubicBezTo>
                  <a:cubicBezTo>
                    <a:pt x="174949" y="116312"/>
                    <a:pt x="175839" y="130092"/>
                    <a:pt x="162630" y="131171"/>
                  </a:cubicBezTo>
                  <a:cubicBezTo>
                    <a:pt x="147581" y="132378"/>
                    <a:pt x="148597" y="118662"/>
                    <a:pt x="149168" y="107867"/>
                  </a:cubicBezTo>
                  <a:cubicBezTo>
                    <a:pt x="150311" y="85515"/>
                    <a:pt x="138056" y="84054"/>
                    <a:pt x="122053" y="85832"/>
                  </a:cubicBezTo>
                  <a:cubicBezTo>
                    <a:pt x="106940" y="87547"/>
                    <a:pt x="91701" y="87674"/>
                    <a:pt x="76524" y="88499"/>
                  </a:cubicBezTo>
                  <a:cubicBezTo>
                    <a:pt x="76524" y="88055"/>
                    <a:pt x="76524" y="87674"/>
                    <a:pt x="76524" y="872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7" name="Полилиния: фигура 636">
              <a:extLst>
                <a:ext uri="{FF2B5EF4-FFF2-40B4-BE49-F238E27FC236}">
                  <a16:creationId xmlns="" xmlns:a16="http://schemas.microsoft.com/office/drawing/2014/main" id="{6F07B571-0374-44DD-A620-FBF9E5A03E04}"/>
                </a:ext>
              </a:extLst>
            </p:cNvPr>
            <p:cNvSpPr/>
            <p:nvPr/>
          </p:nvSpPr>
          <p:spPr>
            <a:xfrm>
              <a:off x="6959345" y="595497"/>
              <a:ext cx="122181" cy="142693"/>
            </a:xfrm>
            <a:custGeom>
              <a:avLst/>
              <a:gdLst>
                <a:gd name="connsiteX0" fmla="*/ 50419 w 122181"/>
                <a:gd name="connsiteY0" fmla="*/ 3565 h 142693"/>
                <a:gd name="connsiteX1" fmla="*/ 75121 w 122181"/>
                <a:gd name="connsiteY1" fmla="*/ 9597 h 142693"/>
                <a:gd name="connsiteX2" fmla="*/ 121222 w 122181"/>
                <a:gd name="connsiteY2" fmla="*/ 103197 h 142693"/>
                <a:gd name="connsiteX3" fmla="*/ 83757 w 122181"/>
                <a:gd name="connsiteY3" fmla="*/ 130184 h 142693"/>
                <a:gd name="connsiteX4" fmla="*/ 50483 w 122181"/>
                <a:gd name="connsiteY4" fmla="*/ 142694 h 142693"/>
                <a:gd name="connsiteX5" fmla="*/ 22543 w 122181"/>
                <a:gd name="connsiteY5" fmla="*/ 122564 h 142693"/>
                <a:gd name="connsiteX6" fmla="*/ 50736 w 122181"/>
                <a:gd name="connsiteY6" fmla="*/ 107705 h 142693"/>
                <a:gd name="connsiteX7" fmla="*/ 69215 w 122181"/>
                <a:gd name="connsiteY7" fmla="*/ 103006 h 142693"/>
                <a:gd name="connsiteX8" fmla="*/ 86551 w 122181"/>
                <a:gd name="connsiteY8" fmla="*/ 90878 h 142693"/>
                <a:gd name="connsiteX9" fmla="*/ 69786 w 122181"/>
                <a:gd name="connsiteY9" fmla="*/ 78368 h 142693"/>
                <a:gd name="connsiteX10" fmla="*/ 0 w 122181"/>
                <a:gd name="connsiteY10" fmla="*/ 25790 h 142693"/>
                <a:gd name="connsiteX11" fmla="*/ 50419 w 122181"/>
                <a:gd name="connsiteY11" fmla="*/ 3628 h 142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2181" h="142693">
                  <a:moveTo>
                    <a:pt x="50419" y="3565"/>
                  </a:moveTo>
                  <a:cubicBezTo>
                    <a:pt x="60643" y="-2277"/>
                    <a:pt x="75756" y="-1388"/>
                    <a:pt x="75121" y="9597"/>
                  </a:cubicBezTo>
                  <a:cubicBezTo>
                    <a:pt x="72708" y="52460"/>
                    <a:pt x="130239" y="60271"/>
                    <a:pt x="121222" y="103197"/>
                  </a:cubicBezTo>
                  <a:cubicBezTo>
                    <a:pt x="117666" y="120215"/>
                    <a:pt x="102426" y="131899"/>
                    <a:pt x="83757" y="130184"/>
                  </a:cubicBezTo>
                  <a:cubicBezTo>
                    <a:pt x="70486" y="128978"/>
                    <a:pt x="58865" y="130057"/>
                    <a:pt x="50483" y="142694"/>
                  </a:cubicBezTo>
                  <a:cubicBezTo>
                    <a:pt x="38354" y="140154"/>
                    <a:pt x="21336" y="140789"/>
                    <a:pt x="22543" y="122564"/>
                  </a:cubicBezTo>
                  <a:cubicBezTo>
                    <a:pt x="23559" y="107578"/>
                    <a:pt x="40449" y="111134"/>
                    <a:pt x="50736" y="107705"/>
                  </a:cubicBezTo>
                  <a:cubicBezTo>
                    <a:pt x="56769" y="105673"/>
                    <a:pt x="63183" y="104911"/>
                    <a:pt x="69215" y="103006"/>
                  </a:cubicBezTo>
                  <a:cubicBezTo>
                    <a:pt x="76200" y="100847"/>
                    <a:pt x="86487" y="101419"/>
                    <a:pt x="86551" y="90878"/>
                  </a:cubicBezTo>
                  <a:cubicBezTo>
                    <a:pt x="86614" y="80781"/>
                    <a:pt x="77216" y="78495"/>
                    <a:pt x="69786" y="78368"/>
                  </a:cubicBezTo>
                  <a:cubicBezTo>
                    <a:pt x="35623" y="77924"/>
                    <a:pt x="20828" y="49539"/>
                    <a:pt x="0" y="25790"/>
                  </a:cubicBezTo>
                  <a:cubicBezTo>
                    <a:pt x="15049" y="9470"/>
                    <a:pt x="41783" y="28965"/>
                    <a:pt x="50419" y="3628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8" name="Полилиния: фигура 637">
              <a:extLst>
                <a:ext uri="{FF2B5EF4-FFF2-40B4-BE49-F238E27FC236}">
                  <a16:creationId xmlns="" xmlns:a16="http://schemas.microsoft.com/office/drawing/2014/main" id="{1894A566-BB05-4B11-B303-D2335A8F4852}"/>
                </a:ext>
              </a:extLst>
            </p:cNvPr>
            <p:cNvSpPr/>
            <p:nvPr/>
          </p:nvSpPr>
          <p:spPr>
            <a:xfrm>
              <a:off x="6651117" y="869065"/>
              <a:ext cx="202438" cy="73452"/>
            </a:xfrm>
            <a:custGeom>
              <a:avLst/>
              <a:gdLst>
                <a:gd name="connsiteX0" fmla="*/ 38671 w 202438"/>
                <a:gd name="connsiteY0" fmla="*/ 57341 h 73452"/>
                <a:gd name="connsiteX1" fmla="*/ 0 w 202438"/>
                <a:gd name="connsiteY1" fmla="*/ 26480 h 73452"/>
                <a:gd name="connsiteX2" fmla="*/ 107314 w 202438"/>
                <a:gd name="connsiteY2" fmla="*/ 0 h 73452"/>
                <a:gd name="connsiteX3" fmla="*/ 137731 w 202438"/>
                <a:gd name="connsiteY3" fmla="*/ 127 h 73452"/>
                <a:gd name="connsiteX4" fmla="*/ 202438 w 202438"/>
                <a:gd name="connsiteY4" fmla="*/ 30163 h 73452"/>
                <a:gd name="connsiteX5" fmla="*/ 69214 w 202438"/>
                <a:gd name="connsiteY5" fmla="*/ 65659 h 73452"/>
                <a:gd name="connsiteX6" fmla="*/ 38671 w 202438"/>
                <a:gd name="connsiteY6" fmla="*/ 57404 h 7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438" h="73452">
                  <a:moveTo>
                    <a:pt x="38671" y="57341"/>
                  </a:moveTo>
                  <a:cubicBezTo>
                    <a:pt x="27241" y="45911"/>
                    <a:pt x="7239" y="47117"/>
                    <a:pt x="0" y="26480"/>
                  </a:cubicBezTo>
                  <a:cubicBezTo>
                    <a:pt x="36322" y="17526"/>
                    <a:pt x="71818" y="8763"/>
                    <a:pt x="107314" y="0"/>
                  </a:cubicBezTo>
                  <a:cubicBezTo>
                    <a:pt x="117475" y="0"/>
                    <a:pt x="127571" y="63"/>
                    <a:pt x="137731" y="127"/>
                  </a:cubicBezTo>
                  <a:cubicBezTo>
                    <a:pt x="159321" y="10160"/>
                    <a:pt x="180911" y="20193"/>
                    <a:pt x="202438" y="30163"/>
                  </a:cubicBezTo>
                  <a:cubicBezTo>
                    <a:pt x="155321" y="31623"/>
                    <a:pt x="117411" y="71501"/>
                    <a:pt x="69214" y="65659"/>
                  </a:cubicBezTo>
                  <a:cubicBezTo>
                    <a:pt x="55308" y="78867"/>
                    <a:pt x="45402" y="74740"/>
                    <a:pt x="38671" y="5740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39" name="Полилиния: фигура 638">
              <a:extLst>
                <a:ext uri="{FF2B5EF4-FFF2-40B4-BE49-F238E27FC236}">
                  <a16:creationId xmlns="" xmlns:a16="http://schemas.microsoft.com/office/drawing/2014/main" id="{C20D910B-2E0B-4FBA-ACEA-8A16996BF88F}"/>
                </a:ext>
              </a:extLst>
            </p:cNvPr>
            <p:cNvSpPr/>
            <p:nvPr/>
          </p:nvSpPr>
          <p:spPr>
            <a:xfrm>
              <a:off x="6860402" y="730964"/>
              <a:ext cx="48430" cy="67615"/>
            </a:xfrm>
            <a:custGeom>
              <a:avLst/>
              <a:gdLst>
                <a:gd name="connsiteX0" fmla="*/ 328 w 48430"/>
                <a:gd name="connsiteY0" fmla="*/ 67615 h 67615"/>
                <a:gd name="connsiteX1" fmla="*/ 25156 w 48430"/>
                <a:gd name="connsiteY1" fmla="*/ 4750 h 67615"/>
                <a:gd name="connsiteX2" fmla="*/ 45604 w 48430"/>
                <a:gd name="connsiteY2" fmla="*/ 4559 h 67615"/>
                <a:gd name="connsiteX3" fmla="*/ 39317 w 48430"/>
                <a:gd name="connsiteY3" fmla="*/ 23800 h 67615"/>
                <a:gd name="connsiteX4" fmla="*/ 328 w 48430"/>
                <a:gd name="connsiteY4" fmla="*/ 67615 h 6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0" h="67615">
                  <a:moveTo>
                    <a:pt x="328" y="67615"/>
                  </a:moveTo>
                  <a:cubicBezTo>
                    <a:pt x="-2212" y="34786"/>
                    <a:pt x="10361" y="18783"/>
                    <a:pt x="25156" y="4750"/>
                  </a:cubicBezTo>
                  <a:cubicBezTo>
                    <a:pt x="30681" y="-521"/>
                    <a:pt x="39952" y="-2489"/>
                    <a:pt x="45604" y="4559"/>
                  </a:cubicBezTo>
                  <a:cubicBezTo>
                    <a:pt x="52398" y="13005"/>
                    <a:pt x="45604" y="20117"/>
                    <a:pt x="39317" y="23800"/>
                  </a:cubicBezTo>
                  <a:cubicBezTo>
                    <a:pt x="24649" y="32373"/>
                    <a:pt x="15695" y="46724"/>
                    <a:pt x="328" y="67615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0" name="Полилиния: фигура 639">
              <a:extLst>
                <a:ext uri="{FF2B5EF4-FFF2-40B4-BE49-F238E27FC236}">
                  <a16:creationId xmlns="" xmlns:a16="http://schemas.microsoft.com/office/drawing/2014/main" id="{3A555DD5-26C6-4A88-949F-E3A146909F85}"/>
                </a:ext>
              </a:extLst>
            </p:cNvPr>
            <p:cNvSpPr/>
            <p:nvPr/>
          </p:nvSpPr>
          <p:spPr>
            <a:xfrm>
              <a:off x="6902704" y="680962"/>
              <a:ext cx="66039" cy="22490"/>
            </a:xfrm>
            <a:custGeom>
              <a:avLst/>
              <a:gdLst>
                <a:gd name="connsiteX0" fmla="*/ 66039 w 66039"/>
                <a:gd name="connsiteY0" fmla="*/ 3444 h 22490"/>
                <a:gd name="connsiteX1" fmla="*/ 0 w 66039"/>
                <a:gd name="connsiteY1" fmla="*/ 10810 h 22490"/>
                <a:gd name="connsiteX2" fmla="*/ 66039 w 66039"/>
                <a:gd name="connsiteY2" fmla="*/ 3444 h 22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039" h="22490">
                  <a:moveTo>
                    <a:pt x="66039" y="3444"/>
                  </a:moveTo>
                  <a:cubicBezTo>
                    <a:pt x="47689" y="28336"/>
                    <a:pt x="26606" y="26685"/>
                    <a:pt x="0" y="10810"/>
                  </a:cubicBezTo>
                  <a:cubicBezTo>
                    <a:pt x="22796" y="-6653"/>
                    <a:pt x="44767" y="1920"/>
                    <a:pt x="66039" y="3444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1" name="Полилиния: фигура 640">
              <a:extLst>
                <a:ext uri="{FF2B5EF4-FFF2-40B4-BE49-F238E27FC236}">
                  <a16:creationId xmlns="" xmlns:a16="http://schemas.microsoft.com/office/drawing/2014/main" id="{C4D21728-CEB9-45F2-B688-029C4C8AD81D}"/>
                </a:ext>
              </a:extLst>
            </p:cNvPr>
            <p:cNvSpPr/>
            <p:nvPr/>
          </p:nvSpPr>
          <p:spPr>
            <a:xfrm>
              <a:off x="6827393" y="689726"/>
              <a:ext cx="32881" cy="19444"/>
            </a:xfrm>
            <a:custGeom>
              <a:avLst/>
              <a:gdLst>
                <a:gd name="connsiteX0" fmla="*/ 0 w 32881"/>
                <a:gd name="connsiteY0" fmla="*/ 7888 h 19444"/>
                <a:gd name="connsiteX1" fmla="*/ 32067 w 32881"/>
                <a:gd name="connsiteY1" fmla="*/ 5792 h 19444"/>
                <a:gd name="connsiteX2" fmla="*/ 31369 w 32881"/>
                <a:gd name="connsiteY2" fmla="*/ 15445 h 19444"/>
                <a:gd name="connsiteX3" fmla="*/ 0 w 32881"/>
                <a:gd name="connsiteY3" fmla="*/ 7888 h 1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881" h="19444">
                  <a:moveTo>
                    <a:pt x="0" y="7888"/>
                  </a:moveTo>
                  <a:cubicBezTo>
                    <a:pt x="12255" y="-2780"/>
                    <a:pt x="22415" y="-1764"/>
                    <a:pt x="32067" y="5792"/>
                  </a:cubicBezTo>
                  <a:cubicBezTo>
                    <a:pt x="33464" y="6872"/>
                    <a:pt x="32956" y="14365"/>
                    <a:pt x="31369" y="15445"/>
                  </a:cubicBezTo>
                  <a:cubicBezTo>
                    <a:pt x="20574" y="22557"/>
                    <a:pt x="10731" y="20271"/>
                    <a:pt x="0" y="788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2" name="Полилиния: фигура 641">
              <a:extLst>
                <a:ext uri="{FF2B5EF4-FFF2-40B4-BE49-F238E27FC236}">
                  <a16:creationId xmlns="" xmlns:a16="http://schemas.microsoft.com/office/drawing/2014/main" id="{DC11AF54-6E50-49A3-8D0D-BD79379210B3}"/>
                </a:ext>
              </a:extLst>
            </p:cNvPr>
            <p:cNvSpPr/>
            <p:nvPr/>
          </p:nvSpPr>
          <p:spPr>
            <a:xfrm>
              <a:off x="9819543" y="2052075"/>
              <a:ext cx="1210818" cy="1469333"/>
            </a:xfrm>
            <a:custGeom>
              <a:avLst/>
              <a:gdLst>
                <a:gd name="connsiteX0" fmla="*/ 24480 w 1210818"/>
                <a:gd name="connsiteY0" fmla="*/ 118555 h 1469333"/>
                <a:gd name="connsiteX1" fmla="*/ 33 w 1210818"/>
                <a:gd name="connsiteY1" fmla="*/ 100648 h 1469333"/>
                <a:gd name="connsiteX2" fmla="*/ 24480 w 1210818"/>
                <a:gd name="connsiteY2" fmla="*/ 77534 h 1469333"/>
                <a:gd name="connsiteX3" fmla="*/ 117000 w 1210818"/>
                <a:gd name="connsiteY3" fmla="*/ 102870 h 1469333"/>
                <a:gd name="connsiteX4" fmla="*/ 133447 w 1210818"/>
                <a:gd name="connsiteY4" fmla="*/ 99251 h 1469333"/>
                <a:gd name="connsiteX5" fmla="*/ 127224 w 1210818"/>
                <a:gd name="connsiteY5" fmla="*/ 73914 h 1469333"/>
                <a:gd name="connsiteX6" fmla="*/ 78582 w 1210818"/>
                <a:gd name="connsiteY6" fmla="*/ 0 h 1469333"/>
                <a:gd name="connsiteX7" fmla="*/ 153449 w 1210818"/>
                <a:gd name="connsiteY7" fmla="*/ 68453 h 1469333"/>
                <a:gd name="connsiteX8" fmla="*/ 179484 w 1210818"/>
                <a:gd name="connsiteY8" fmla="*/ 90297 h 1469333"/>
                <a:gd name="connsiteX9" fmla="*/ 218727 w 1210818"/>
                <a:gd name="connsiteY9" fmla="*/ 138113 h 1469333"/>
                <a:gd name="connsiteX10" fmla="*/ 264320 w 1210818"/>
                <a:gd name="connsiteY10" fmla="*/ 151004 h 1469333"/>
                <a:gd name="connsiteX11" fmla="*/ 311183 w 1210818"/>
                <a:gd name="connsiteY11" fmla="*/ 199010 h 1469333"/>
                <a:gd name="connsiteX12" fmla="*/ 333852 w 1210818"/>
                <a:gd name="connsiteY12" fmla="*/ 212281 h 1469333"/>
                <a:gd name="connsiteX13" fmla="*/ 412847 w 1210818"/>
                <a:gd name="connsiteY13" fmla="*/ 246000 h 1469333"/>
                <a:gd name="connsiteX14" fmla="*/ 425737 w 1210818"/>
                <a:gd name="connsiteY14" fmla="*/ 267844 h 1469333"/>
                <a:gd name="connsiteX15" fmla="*/ 429102 w 1210818"/>
                <a:gd name="connsiteY15" fmla="*/ 303087 h 1469333"/>
                <a:gd name="connsiteX16" fmla="*/ 620364 w 1210818"/>
                <a:gd name="connsiteY16" fmla="*/ 474538 h 1469333"/>
                <a:gd name="connsiteX17" fmla="*/ 677324 w 1210818"/>
                <a:gd name="connsiteY17" fmla="*/ 549659 h 1469333"/>
                <a:gd name="connsiteX18" fmla="*/ 702978 w 1210818"/>
                <a:gd name="connsiteY18" fmla="*/ 577408 h 1469333"/>
                <a:gd name="connsiteX19" fmla="*/ 721329 w 1210818"/>
                <a:gd name="connsiteY19" fmla="*/ 623891 h 1469333"/>
                <a:gd name="connsiteX20" fmla="*/ 686024 w 1210818"/>
                <a:gd name="connsiteY20" fmla="*/ 636654 h 1469333"/>
                <a:gd name="connsiteX21" fmla="*/ 666021 w 1210818"/>
                <a:gd name="connsiteY21" fmla="*/ 644401 h 1469333"/>
                <a:gd name="connsiteX22" fmla="*/ 678721 w 1210818"/>
                <a:gd name="connsiteY22" fmla="*/ 726824 h 1469333"/>
                <a:gd name="connsiteX23" fmla="*/ 724631 w 1210818"/>
                <a:gd name="connsiteY23" fmla="*/ 747399 h 1469333"/>
                <a:gd name="connsiteX24" fmla="*/ 747618 w 1210818"/>
                <a:gd name="connsiteY24" fmla="*/ 729111 h 1469333"/>
                <a:gd name="connsiteX25" fmla="*/ 847440 w 1210818"/>
                <a:gd name="connsiteY25" fmla="*/ 726126 h 1469333"/>
                <a:gd name="connsiteX26" fmla="*/ 951200 w 1210818"/>
                <a:gd name="connsiteY26" fmla="*/ 857635 h 1469333"/>
                <a:gd name="connsiteX27" fmla="*/ 965614 w 1210818"/>
                <a:gd name="connsiteY27" fmla="*/ 884686 h 1469333"/>
                <a:gd name="connsiteX28" fmla="*/ 974758 w 1210818"/>
                <a:gd name="connsiteY28" fmla="*/ 910467 h 1469333"/>
                <a:gd name="connsiteX29" fmla="*/ 1048926 w 1210818"/>
                <a:gd name="connsiteY29" fmla="*/ 1038103 h 1469333"/>
                <a:gd name="connsiteX30" fmla="*/ 1054006 w 1210818"/>
                <a:gd name="connsiteY30" fmla="*/ 1053089 h 1469333"/>
                <a:gd name="connsiteX31" fmla="*/ 1103409 w 1210818"/>
                <a:gd name="connsiteY31" fmla="*/ 1227398 h 1469333"/>
                <a:gd name="connsiteX32" fmla="*/ 1121379 w 1210818"/>
                <a:gd name="connsiteY32" fmla="*/ 1250385 h 1469333"/>
                <a:gd name="connsiteX33" fmla="*/ 1175100 w 1210818"/>
                <a:gd name="connsiteY33" fmla="*/ 1313187 h 1469333"/>
                <a:gd name="connsiteX34" fmla="*/ 1204946 w 1210818"/>
                <a:gd name="connsiteY34" fmla="*/ 1402595 h 1469333"/>
                <a:gd name="connsiteX35" fmla="*/ 1197262 w 1210818"/>
                <a:gd name="connsiteY35" fmla="*/ 1448950 h 1469333"/>
                <a:gd name="connsiteX36" fmla="*/ 1154463 w 1210818"/>
                <a:gd name="connsiteY36" fmla="*/ 1467873 h 1469333"/>
                <a:gd name="connsiteX37" fmla="*/ 1128555 w 1210818"/>
                <a:gd name="connsiteY37" fmla="*/ 1427868 h 1469333"/>
                <a:gd name="connsiteX38" fmla="*/ 1070897 w 1210818"/>
                <a:gd name="connsiteY38" fmla="*/ 1387482 h 1469333"/>
                <a:gd name="connsiteX39" fmla="*/ 982568 w 1210818"/>
                <a:gd name="connsiteY39" fmla="*/ 1400690 h 1469333"/>
                <a:gd name="connsiteX40" fmla="*/ 967455 w 1210818"/>
                <a:gd name="connsiteY40" fmla="*/ 1419803 h 1469333"/>
                <a:gd name="connsiteX41" fmla="*/ 934689 w 1210818"/>
                <a:gd name="connsiteY41" fmla="*/ 1422026 h 1469333"/>
                <a:gd name="connsiteX42" fmla="*/ 890176 w 1210818"/>
                <a:gd name="connsiteY42" fmla="*/ 1375290 h 1469333"/>
                <a:gd name="connsiteX43" fmla="*/ 842614 w 1210818"/>
                <a:gd name="connsiteY43" fmla="*/ 1363796 h 1469333"/>
                <a:gd name="connsiteX44" fmla="*/ 784131 w 1210818"/>
                <a:gd name="connsiteY44" fmla="*/ 1329569 h 1469333"/>
                <a:gd name="connsiteX45" fmla="*/ 745269 w 1210818"/>
                <a:gd name="connsiteY45" fmla="*/ 1256354 h 1469333"/>
                <a:gd name="connsiteX46" fmla="*/ 675990 w 1210818"/>
                <a:gd name="connsiteY46" fmla="*/ 1212475 h 1469333"/>
                <a:gd name="connsiteX47" fmla="*/ 534576 w 1210818"/>
                <a:gd name="connsiteY47" fmla="*/ 1192663 h 1469333"/>
                <a:gd name="connsiteX48" fmla="*/ 451264 w 1210818"/>
                <a:gd name="connsiteY48" fmla="*/ 1109858 h 1469333"/>
                <a:gd name="connsiteX49" fmla="*/ 411640 w 1210818"/>
                <a:gd name="connsiteY49" fmla="*/ 1054169 h 1469333"/>
                <a:gd name="connsiteX50" fmla="*/ 340456 w 1210818"/>
                <a:gd name="connsiteY50" fmla="*/ 925263 h 1469333"/>
                <a:gd name="connsiteX51" fmla="*/ 278290 w 1210818"/>
                <a:gd name="connsiteY51" fmla="*/ 835601 h 1469333"/>
                <a:gd name="connsiteX52" fmla="*/ 253715 w 1210818"/>
                <a:gd name="connsiteY52" fmla="*/ 756416 h 1469333"/>
                <a:gd name="connsiteX53" fmla="*/ 253462 w 1210818"/>
                <a:gd name="connsiteY53" fmla="*/ 714569 h 1469333"/>
                <a:gd name="connsiteX54" fmla="*/ 224505 w 1210818"/>
                <a:gd name="connsiteY54" fmla="*/ 637162 h 1469333"/>
                <a:gd name="connsiteX55" fmla="*/ 263367 w 1210818"/>
                <a:gd name="connsiteY55" fmla="*/ 592077 h 1469333"/>
                <a:gd name="connsiteX56" fmla="*/ 292069 w 1210818"/>
                <a:gd name="connsiteY56" fmla="*/ 584965 h 1469333"/>
                <a:gd name="connsiteX57" fmla="*/ 273147 w 1210818"/>
                <a:gd name="connsiteY57" fmla="*/ 557596 h 1469333"/>
                <a:gd name="connsiteX58" fmla="*/ 177706 w 1210818"/>
                <a:gd name="connsiteY58" fmla="*/ 404052 h 1469333"/>
                <a:gd name="connsiteX59" fmla="*/ 169197 w 1210818"/>
                <a:gd name="connsiteY59" fmla="*/ 396432 h 1469333"/>
                <a:gd name="connsiteX60" fmla="*/ 169197 w 1210818"/>
                <a:gd name="connsiteY60" fmla="*/ 396432 h 1469333"/>
                <a:gd name="connsiteX61" fmla="*/ 133574 w 1210818"/>
                <a:gd name="connsiteY61" fmla="*/ 290831 h 1469333"/>
                <a:gd name="connsiteX62" fmla="*/ 125953 w 1210818"/>
                <a:gd name="connsiteY62" fmla="*/ 260288 h 1469333"/>
                <a:gd name="connsiteX63" fmla="*/ 54961 w 1210818"/>
                <a:gd name="connsiteY63" fmla="*/ 145733 h 1469333"/>
                <a:gd name="connsiteX64" fmla="*/ 24417 w 1210818"/>
                <a:gd name="connsiteY64" fmla="*/ 118238 h 14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10818" h="1469333">
                  <a:moveTo>
                    <a:pt x="24480" y="118555"/>
                  </a:moveTo>
                  <a:cubicBezTo>
                    <a:pt x="13749" y="116586"/>
                    <a:pt x="731" y="116205"/>
                    <a:pt x="33" y="100648"/>
                  </a:cubicBezTo>
                  <a:cubicBezTo>
                    <a:pt x="-729" y="83757"/>
                    <a:pt x="11844" y="79883"/>
                    <a:pt x="24480" y="77534"/>
                  </a:cubicBezTo>
                  <a:cubicBezTo>
                    <a:pt x="55850" y="83439"/>
                    <a:pt x="90648" y="74105"/>
                    <a:pt x="117000" y="102870"/>
                  </a:cubicBezTo>
                  <a:cubicBezTo>
                    <a:pt x="121381" y="107696"/>
                    <a:pt x="129827" y="106236"/>
                    <a:pt x="133447" y="99251"/>
                  </a:cubicBezTo>
                  <a:cubicBezTo>
                    <a:pt x="138653" y="89345"/>
                    <a:pt x="134716" y="79883"/>
                    <a:pt x="127224" y="73914"/>
                  </a:cubicBezTo>
                  <a:cubicBezTo>
                    <a:pt x="105951" y="57150"/>
                    <a:pt x="96680" y="32004"/>
                    <a:pt x="78582" y="0"/>
                  </a:cubicBezTo>
                  <a:cubicBezTo>
                    <a:pt x="111412" y="23876"/>
                    <a:pt x="136050" y="41466"/>
                    <a:pt x="153449" y="68453"/>
                  </a:cubicBezTo>
                  <a:cubicBezTo>
                    <a:pt x="160053" y="78677"/>
                    <a:pt x="167228" y="90488"/>
                    <a:pt x="179484" y="90297"/>
                  </a:cubicBezTo>
                  <a:cubicBezTo>
                    <a:pt x="209075" y="89853"/>
                    <a:pt x="213647" y="112586"/>
                    <a:pt x="218727" y="138113"/>
                  </a:cubicBezTo>
                  <a:cubicBezTo>
                    <a:pt x="242857" y="111507"/>
                    <a:pt x="257843" y="126302"/>
                    <a:pt x="264320" y="151004"/>
                  </a:cubicBezTo>
                  <a:cubicBezTo>
                    <a:pt x="271623" y="178626"/>
                    <a:pt x="288577" y="190628"/>
                    <a:pt x="311183" y="199010"/>
                  </a:cubicBezTo>
                  <a:cubicBezTo>
                    <a:pt x="319311" y="202058"/>
                    <a:pt x="329598" y="205424"/>
                    <a:pt x="333852" y="212281"/>
                  </a:cubicBezTo>
                  <a:cubicBezTo>
                    <a:pt x="353347" y="243587"/>
                    <a:pt x="379128" y="253049"/>
                    <a:pt x="412847" y="246000"/>
                  </a:cubicBezTo>
                  <a:cubicBezTo>
                    <a:pt x="429420" y="242508"/>
                    <a:pt x="445041" y="245365"/>
                    <a:pt x="425737" y="267844"/>
                  </a:cubicBezTo>
                  <a:cubicBezTo>
                    <a:pt x="413799" y="281751"/>
                    <a:pt x="419324" y="292546"/>
                    <a:pt x="429102" y="303087"/>
                  </a:cubicBezTo>
                  <a:cubicBezTo>
                    <a:pt x="487967" y="366524"/>
                    <a:pt x="552547" y="422531"/>
                    <a:pt x="620364" y="474538"/>
                  </a:cubicBezTo>
                  <a:cubicBezTo>
                    <a:pt x="645256" y="493588"/>
                    <a:pt x="677006" y="507685"/>
                    <a:pt x="677324" y="549659"/>
                  </a:cubicBezTo>
                  <a:cubicBezTo>
                    <a:pt x="677451" y="566042"/>
                    <a:pt x="694787" y="567756"/>
                    <a:pt x="702978" y="577408"/>
                  </a:cubicBezTo>
                  <a:cubicBezTo>
                    <a:pt x="714090" y="590553"/>
                    <a:pt x="726790" y="604269"/>
                    <a:pt x="721329" y="623891"/>
                  </a:cubicBezTo>
                  <a:cubicBezTo>
                    <a:pt x="715741" y="643957"/>
                    <a:pt x="699549" y="637860"/>
                    <a:pt x="686024" y="636654"/>
                  </a:cubicBezTo>
                  <a:cubicBezTo>
                    <a:pt x="678086" y="635956"/>
                    <a:pt x="667354" y="636654"/>
                    <a:pt x="666021" y="644401"/>
                  </a:cubicBezTo>
                  <a:cubicBezTo>
                    <a:pt x="660877" y="673040"/>
                    <a:pt x="670402" y="700726"/>
                    <a:pt x="678721" y="726824"/>
                  </a:cubicBezTo>
                  <a:cubicBezTo>
                    <a:pt x="685071" y="746700"/>
                    <a:pt x="706153" y="748478"/>
                    <a:pt x="724631" y="747399"/>
                  </a:cubicBezTo>
                  <a:cubicBezTo>
                    <a:pt x="735871" y="746700"/>
                    <a:pt x="741840" y="739334"/>
                    <a:pt x="747618" y="729111"/>
                  </a:cubicBezTo>
                  <a:cubicBezTo>
                    <a:pt x="772764" y="684470"/>
                    <a:pt x="815754" y="688407"/>
                    <a:pt x="847440" y="726126"/>
                  </a:cubicBezTo>
                  <a:cubicBezTo>
                    <a:pt x="883381" y="768925"/>
                    <a:pt x="903828" y="825758"/>
                    <a:pt x="951200" y="857635"/>
                  </a:cubicBezTo>
                  <a:cubicBezTo>
                    <a:pt x="960725" y="864049"/>
                    <a:pt x="964153" y="873066"/>
                    <a:pt x="965614" y="884686"/>
                  </a:cubicBezTo>
                  <a:cubicBezTo>
                    <a:pt x="966757" y="893767"/>
                    <a:pt x="968916" y="907038"/>
                    <a:pt x="974758" y="910467"/>
                  </a:cubicBezTo>
                  <a:cubicBezTo>
                    <a:pt x="1021938" y="938408"/>
                    <a:pt x="1020668" y="998034"/>
                    <a:pt x="1048926" y="1038103"/>
                  </a:cubicBezTo>
                  <a:cubicBezTo>
                    <a:pt x="1051847" y="1042231"/>
                    <a:pt x="1054768" y="1048517"/>
                    <a:pt x="1054006" y="1053089"/>
                  </a:cubicBezTo>
                  <a:cubicBezTo>
                    <a:pt x="1042957" y="1120272"/>
                    <a:pt x="1089502" y="1168533"/>
                    <a:pt x="1103409" y="1227398"/>
                  </a:cubicBezTo>
                  <a:cubicBezTo>
                    <a:pt x="1105822" y="1237685"/>
                    <a:pt x="1110013" y="1253052"/>
                    <a:pt x="1121379" y="1250385"/>
                  </a:cubicBezTo>
                  <a:cubicBezTo>
                    <a:pt x="1174402" y="1238002"/>
                    <a:pt x="1171037" y="1278769"/>
                    <a:pt x="1175100" y="1313187"/>
                  </a:cubicBezTo>
                  <a:cubicBezTo>
                    <a:pt x="1180371" y="1344810"/>
                    <a:pt x="1187229" y="1375671"/>
                    <a:pt x="1204946" y="1402595"/>
                  </a:cubicBezTo>
                  <a:cubicBezTo>
                    <a:pt x="1216566" y="1420248"/>
                    <a:pt x="1209327" y="1434663"/>
                    <a:pt x="1197262" y="1448950"/>
                  </a:cubicBezTo>
                  <a:cubicBezTo>
                    <a:pt x="1185451" y="1462984"/>
                    <a:pt x="1172878" y="1473271"/>
                    <a:pt x="1154463" y="1467873"/>
                  </a:cubicBezTo>
                  <a:cubicBezTo>
                    <a:pt x="1135858" y="1462475"/>
                    <a:pt x="1130206" y="1447108"/>
                    <a:pt x="1128555" y="1427868"/>
                  </a:cubicBezTo>
                  <a:cubicBezTo>
                    <a:pt x="1124300" y="1378401"/>
                    <a:pt x="1115220" y="1372242"/>
                    <a:pt x="1070897" y="1387482"/>
                  </a:cubicBezTo>
                  <a:cubicBezTo>
                    <a:pt x="1042131" y="1397388"/>
                    <a:pt x="1011969" y="1395864"/>
                    <a:pt x="982568" y="1400690"/>
                  </a:cubicBezTo>
                  <a:cubicBezTo>
                    <a:pt x="976853" y="1406405"/>
                    <a:pt x="973234" y="1414088"/>
                    <a:pt x="967455" y="1419803"/>
                  </a:cubicBezTo>
                  <a:cubicBezTo>
                    <a:pt x="957041" y="1429582"/>
                    <a:pt x="946183" y="1430852"/>
                    <a:pt x="934689" y="1422026"/>
                  </a:cubicBezTo>
                  <a:cubicBezTo>
                    <a:pt x="918116" y="1408373"/>
                    <a:pt x="906368" y="1389387"/>
                    <a:pt x="890176" y="1375290"/>
                  </a:cubicBezTo>
                  <a:cubicBezTo>
                    <a:pt x="879000" y="1349636"/>
                    <a:pt x="858934" y="1365384"/>
                    <a:pt x="842614" y="1363796"/>
                  </a:cubicBezTo>
                  <a:cubicBezTo>
                    <a:pt x="822675" y="1353255"/>
                    <a:pt x="807245" y="1333887"/>
                    <a:pt x="784131" y="1329569"/>
                  </a:cubicBezTo>
                  <a:cubicBezTo>
                    <a:pt x="763811" y="1310011"/>
                    <a:pt x="763176" y="1278896"/>
                    <a:pt x="745269" y="1256354"/>
                  </a:cubicBezTo>
                  <a:cubicBezTo>
                    <a:pt x="725838" y="1231843"/>
                    <a:pt x="704692" y="1219714"/>
                    <a:pt x="675990" y="1212475"/>
                  </a:cubicBezTo>
                  <a:cubicBezTo>
                    <a:pt x="629254" y="1200600"/>
                    <a:pt x="584233" y="1187202"/>
                    <a:pt x="534576" y="1192663"/>
                  </a:cubicBezTo>
                  <a:cubicBezTo>
                    <a:pt x="469806" y="1199775"/>
                    <a:pt x="453677" y="1181042"/>
                    <a:pt x="451264" y="1109858"/>
                  </a:cubicBezTo>
                  <a:cubicBezTo>
                    <a:pt x="450248" y="1080712"/>
                    <a:pt x="430817" y="1065345"/>
                    <a:pt x="411640" y="1054169"/>
                  </a:cubicBezTo>
                  <a:cubicBezTo>
                    <a:pt x="362999" y="1025784"/>
                    <a:pt x="343504" y="984064"/>
                    <a:pt x="340456" y="925263"/>
                  </a:cubicBezTo>
                  <a:cubicBezTo>
                    <a:pt x="338425" y="885702"/>
                    <a:pt x="326867" y="845126"/>
                    <a:pt x="278290" y="835601"/>
                  </a:cubicBezTo>
                  <a:cubicBezTo>
                    <a:pt x="250858" y="830267"/>
                    <a:pt x="234285" y="777561"/>
                    <a:pt x="253715" y="756416"/>
                  </a:cubicBezTo>
                  <a:cubicBezTo>
                    <a:pt x="270035" y="738572"/>
                    <a:pt x="261018" y="728348"/>
                    <a:pt x="253462" y="714569"/>
                  </a:cubicBezTo>
                  <a:cubicBezTo>
                    <a:pt x="240190" y="690375"/>
                    <a:pt x="223998" y="668849"/>
                    <a:pt x="224505" y="637162"/>
                  </a:cubicBezTo>
                  <a:cubicBezTo>
                    <a:pt x="225077" y="597792"/>
                    <a:pt x="228315" y="591124"/>
                    <a:pt x="263367" y="592077"/>
                  </a:cubicBezTo>
                  <a:cubicBezTo>
                    <a:pt x="273400" y="592331"/>
                    <a:pt x="288005" y="603570"/>
                    <a:pt x="292069" y="584965"/>
                  </a:cubicBezTo>
                  <a:cubicBezTo>
                    <a:pt x="295117" y="571185"/>
                    <a:pt x="283434" y="562486"/>
                    <a:pt x="273147" y="557596"/>
                  </a:cubicBezTo>
                  <a:cubicBezTo>
                    <a:pt x="210726" y="528132"/>
                    <a:pt x="183485" y="474030"/>
                    <a:pt x="177706" y="404052"/>
                  </a:cubicBezTo>
                  <a:cubicBezTo>
                    <a:pt x="177452" y="400877"/>
                    <a:pt x="172245" y="398782"/>
                    <a:pt x="169197" y="396432"/>
                  </a:cubicBezTo>
                  <a:lnTo>
                    <a:pt x="169197" y="396432"/>
                  </a:lnTo>
                  <a:cubicBezTo>
                    <a:pt x="146909" y="365317"/>
                    <a:pt x="120619" y="335980"/>
                    <a:pt x="133574" y="290831"/>
                  </a:cubicBezTo>
                  <a:cubicBezTo>
                    <a:pt x="136685" y="279909"/>
                    <a:pt x="132240" y="269305"/>
                    <a:pt x="125953" y="260288"/>
                  </a:cubicBezTo>
                  <a:cubicBezTo>
                    <a:pt x="100109" y="223648"/>
                    <a:pt x="72994" y="187770"/>
                    <a:pt x="54961" y="145733"/>
                  </a:cubicBezTo>
                  <a:cubicBezTo>
                    <a:pt x="48484" y="130620"/>
                    <a:pt x="35402" y="126302"/>
                    <a:pt x="24417" y="118238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3" name="Полилиния: фигура 642">
              <a:extLst>
                <a:ext uri="{FF2B5EF4-FFF2-40B4-BE49-F238E27FC236}">
                  <a16:creationId xmlns="" xmlns:a16="http://schemas.microsoft.com/office/drawing/2014/main" id="{5ACDAC4B-2A4B-444B-9419-8D3EA9A2EC21}"/>
                </a:ext>
              </a:extLst>
            </p:cNvPr>
            <p:cNvSpPr/>
            <p:nvPr/>
          </p:nvSpPr>
          <p:spPr>
            <a:xfrm>
              <a:off x="10781283" y="2735402"/>
              <a:ext cx="646370" cy="1142215"/>
            </a:xfrm>
            <a:custGeom>
              <a:avLst/>
              <a:gdLst>
                <a:gd name="connsiteX0" fmla="*/ 0 w 646370"/>
                <a:gd name="connsiteY0" fmla="*/ 703711 h 1142215"/>
                <a:gd name="connsiteX1" fmla="*/ 17463 w 646370"/>
                <a:gd name="connsiteY1" fmla="*/ 689677 h 1142215"/>
                <a:gd name="connsiteX2" fmla="*/ 138938 w 646370"/>
                <a:gd name="connsiteY2" fmla="*/ 673040 h 1142215"/>
                <a:gd name="connsiteX3" fmla="*/ 188595 w 646370"/>
                <a:gd name="connsiteY3" fmla="*/ 729619 h 1142215"/>
                <a:gd name="connsiteX4" fmla="*/ 198501 w 646370"/>
                <a:gd name="connsiteY4" fmla="*/ 764607 h 1142215"/>
                <a:gd name="connsiteX5" fmla="*/ 222759 w 646370"/>
                <a:gd name="connsiteY5" fmla="*/ 758257 h 1142215"/>
                <a:gd name="connsiteX6" fmla="*/ 224092 w 646370"/>
                <a:gd name="connsiteY6" fmla="*/ 721427 h 1142215"/>
                <a:gd name="connsiteX7" fmla="*/ 213360 w 646370"/>
                <a:gd name="connsiteY7" fmla="*/ 629987 h 1142215"/>
                <a:gd name="connsiteX8" fmla="*/ 257810 w 646370"/>
                <a:gd name="connsiteY8" fmla="*/ 715014 h 1142215"/>
                <a:gd name="connsiteX9" fmla="*/ 288608 w 646370"/>
                <a:gd name="connsiteY9" fmla="*/ 731587 h 1142215"/>
                <a:gd name="connsiteX10" fmla="*/ 302387 w 646370"/>
                <a:gd name="connsiteY10" fmla="*/ 697424 h 1142215"/>
                <a:gd name="connsiteX11" fmla="*/ 281432 w 646370"/>
                <a:gd name="connsiteY11" fmla="*/ 606492 h 1142215"/>
                <a:gd name="connsiteX12" fmla="*/ 255524 w 646370"/>
                <a:gd name="connsiteY12" fmla="*/ 509146 h 1142215"/>
                <a:gd name="connsiteX13" fmla="*/ 219837 w 646370"/>
                <a:gd name="connsiteY13" fmla="*/ 386590 h 1142215"/>
                <a:gd name="connsiteX14" fmla="*/ 224663 w 646370"/>
                <a:gd name="connsiteY14" fmla="*/ 324487 h 1142215"/>
                <a:gd name="connsiteX15" fmla="*/ 214123 w 646370"/>
                <a:gd name="connsiteY15" fmla="*/ 304357 h 1142215"/>
                <a:gd name="connsiteX16" fmla="*/ 195073 w 646370"/>
                <a:gd name="connsiteY16" fmla="*/ 297880 h 1142215"/>
                <a:gd name="connsiteX17" fmla="*/ 202565 w 646370"/>
                <a:gd name="connsiteY17" fmla="*/ 276480 h 1142215"/>
                <a:gd name="connsiteX18" fmla="*/ 257302 w 646370"/>
                <a:gd name="connsiteY18" fmla="*/ 235840 h 1142215"/>
                <a:gd name="connsiteX19" fmla="*/ 328168 w 646370"/>
                <a:gd name="connsiteY19" fmla="*/ 344680 h 1142215"/>
                <a:gd name="connsiteX20" fmla="*/ 375857 w 646370"/>
                <a:gd name="connsiteY20" fmla="*/ 418213 h 1142215"/>
                <a:gd name="connsiteX21" fmla="*/ 399923 w 646370"/>
                <a:gd name="connsiteY21" fmla="*/ 413197 h 1142215"/>
                <a:gd name="connsiteX22" fmla="*/ 393002 w 646370"/>
                <a:gd name="connsiteY22" fmla="*/ 392495 h 1142215"/>
                <a:gd name="connsiteX23" fmla="*/ 378905 w 646370"/>
                <a:gd name="connsiteY23" fmla="*/ 328424 h 1142215"/>
                <a:gd name="connsiteX24" fmla="*/ 369951 w 646370"/>
                <a:gd name="connsiteY24" fmla="*/ 149607 h 1142215"/>
                <a:gd name="connsiteX25" fmla="*/ 358013 w 646370"/>
                <a:gd name="connsiteY25" fmla="*/ 0 h 1142215"/>
                <a:gd name="connsiteX26" fmla="*/ 429641 w 646370"/>
                <a:gd name="connsiteY26" fmla="*/ 263590 h 1142215"/>
                <a:gd name="connsiteX27" fmla="*/ 466344 w 646370"/>
                <a:gd name="connsiteY27" fmla="*/ 327662 h 1142215"/>
                <a:gd name="connsiteX28" fmla="*/ 479870 w 646370"/>
                <a:gd name="connsiteY28" fmla="*/ 360047 h 1142215"/>
                <a:gd name="connsiteX29" fmla="*/ 472313 w 646370"/>
                <a:gd name="connsiteY29" fmla="*/ 417388 h 1142215"/>
                <a:gd name="connsiteX30" fmla="*/ 447929 w 646370"/>
                <a:gd name="connsiteY30" fmla="*/ 486603 h 1142215"/>
                <a:gd name="connsiteX31" fmla="*/ 457073 w 646370"/>
                <a:gd name="connsiteY31" fmla="*/ 523814 h 1142215"/>
                <a:gd name="connsiteX32" fmla="*/ 518034 w 646370"/>
                <a:gd name="connsiteY32" fmla="*/ 662943 h 1142215"/>
                <a:gd name="connsiteX33" fmla="*/ 606298 w 646370"/>
                <a:gd name="connsiteY33" fmla="*/ 918976 h 1142215"/>
                <a:gd name="connsiteX34" fmla="*/ 615950 w 646370"/>
                <a:gd name="connsiteY34" fmla="*/ 935868 h 1142215"/>
                <a:gd name="connsiteX35" fmla="*/ 621157 w 646370"/>
                <a:gd name="connsiteY35" fmla="*/ 1019815 h 1142215"/>
                <a:gd name="connsiteX36" fmla="*/ 617093 w 646370"/>
                <a:gd name="connsiteY36" fmla="*/ 1031118 h 1142215"/>
                <a:gd name="connsiteX37" fmla="*/ 572516 w 646370"/>
                <a:gd name="connsiteY37" fmla="*/ 961204 h 1142215"/>
                <a:gd name="connsiteX38" fmla="*/ 540639 w 646370"/>
                <a:gd name="connsiteY38" fmla="*/ 953013 h 1142215"/>
                <a:gd name="connsiteX39" fmla="*/ 543434 w 646370"/>
                <a:gd name="connsiteY39" fmla="*/ 993399 h 1142215"/>
                <a:gd name="connsiteX40" fmla="*/ 548513 w 646370"/>
                <a:gd name="connsiteY40" fmla="*/ 1104778 h 1142215"/>
                <a:gd name="connsiteX41" fmla="*/ 505079 w 646370"/>
                <a:gd name="connsiteY41" fmla="*/ 1141228 h 1142215"/>
                <a:gd name="connsiteX42" fmla="*/ 438595 w 646370"/>
                <a:gd name="connsiteY42" fmla="*/ 1086554 h 1142215"/>
                <a:gd name="connsiteX43" fmla="*/ 437071 w 646370"/>
                <a:gd name="connsiteY43" fmla="*/ 1034484 h 1142215"/>
                <a:gd name="connsiteX44" fmla="*/ 430974 w 646370"/>
                <a:gd name="connsiteY44" fmla="*/ 986922 h 1142215"/>
                <a:gd name="connsiteX45" fmla="*/ 361442 w 646370"/>
                <a:gd name="connsiteY45" fmla="*/ 905070 h 1142215"/>
                <a:gd name="connsiteX46" fmla="*/ 337122 w 646370"/>
                <a:gd name="connsiteY46" fmla="*/ 927359 h 1142215"/>
                <a:gd name="connsiteX47" fmla="*/ 283020 w 646370"/>
                <a:gd name="connsiteY47" fmla="*/ 920691 h 1142215"/>
                <a:gd name="connsiteX48" fmla="*/ 287528 w 646370"/>
                <a:gd name="connsiteY48" fmla="*/ 816169 h 1142215"/>
                <a:gd name="connsiteX49" fmla="*/ 285433 w 646370"/>
                <a:gd name="connsiteY49" fmla="*/ 796167 h 1142215"/>
                <a:gd name="connsiteX50" fmla="*/ 254953 w 646370"/>
                <a:gd name="connsiteY50" fmla="*/ 803724 h 1142215"/>
                <a:gd name="connsiteX51" fmla="*/ 194691 w 646370"/>
                <a:gd name="connsiteY51" fmla="*/ 869891 h 1142215"/>
                <a:gd name="connsiteX52" fmla="*/ 188468 w 646370"/>
                <a:gd name="connsiteY52" fmla="*/ 899355 h 1142215"/>
                <a:gd name="connsiteX53" fmla="*/ 179260 w 646370"/>
                <a:gd name="connsiteY53" fmla="*/ 943234 h 1142215"/>
                <a:gd name="connsiteX54" fmla="*/ 134620 w 646370"/>
                <a:gd name="connsiteY54" fmla="*/ 945075 h 1142215"/>
                <a:gd name="connsiteX55" fmla="*/ 118301 w 646370"/>
                <a:gd name="connsiteY55" fmla="*/ 941011 h 1142215"/>
                <a:gd name="connsiteX56" fmla="*/ 110363 w 646370"/>
                <a:gd name="connsiteY56" fmla="*/ 919548 h 1142215"/>
                <a:gd name="connsiteX57" fmla="*/ 113347 w 646370"/>
                <a:gd name="connsiteY57" fmla="*/ 795659 h 1142215"/>
                <a:gd name="connsiteX58" fmla="*/ 82804 w 646370"/>
                <a:gd name="connsiteY58" fmla="*/ 747716 h 1142215"/>
                <a:gd name="connsiteX59" fmla="*/ 8192 w 646370"/>
                <a:gd name="connsiteY59" fmla="*/ 710759 h 1142215"/>
                <a:gd name="connsiteX60" fmla="*/ 64 w 646370"/>
                <a:gd name="connsiteY60" fmla="*/ 703901 h 1142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46370" h="1142215">
                  <a:moveTo>
                    <a:pt x="0" y="703711"/>
                  </a:moveTo>
                  <a:cubicBezTo>
                    <a:pt x="4191" y="696535"/>
                    <a:pt x="9970" y="688280"/>
                    <a:pt x="17463" y="689677"/>
                  </a:cubicBezTo>
                  <a:cubicBezTo>
                    <a:pt x="59817" y="697487"/>
                    <a:pt x="98552" y="683644"/>
                    <a:pt x="138938" y="673040"/>
                  </a:cubicBezTo>
                  <a:cubicBezTo>
                    <a:pt x="176721" y="663134"/>
                    <a:pt x="194437" y="687264"/>
                    <a:pt x="188595" y="729619"/>
                  </a:cubicBezTo>
                  <a:cubicBezTo>
                    <a:pt x="186690" y="743525"/>
                    <a:pt x="182944" y="757368"/>
                    <a:pt x="198501" y="764607"/>
                  </a:cubicBezTo>
                  <a:cubicBezTo>
                    <a:pt x="207455" y="768798"/>
                    <a:pt x="216091" y="765814"/>
                    <a:pt x="222759" y="758257"/>
                  </a:cubicBezTo>
                  <a:cubicBezTo>
                    <a:pt x="233045" y="746573"/>
                    <a:pt x="232664" y="734508"/>
                    <a:pt x="224092" y="721427"/>
                  </a:cubicBezTo>
                  <a:cubicBezTo>
                    <a:pt x="205549" y="693169"/>
                    <a:pt x="216154" y="660594"/>
                    <a:pt x="213360" y="629987"/>
                  </a:cubicBezTo>
                  <a:cubicBezTo>
                    <a:pt x="228156" y="658308"/>
                    <a:pt x="242888" y="686756"/>
                    <a:pt x="257810" y="715014"/>
                  </a:cubicBezTo>
                  <a:cubicBezTo>
                    <a:pt x="264541" y="727841"/>
                    <a:pt x="273876" y="737366"/>
                    <a:pt x="288608" y="731587"/>
                  </a:cubicBezTo>
                  <a:cubicBezTo>
                    <a:pt x="303467" y="725745"/>
                    <a:pt x="304736" y="711458"/>
                    <a:pt x="302387" y="697424"/>
                  </a:cubicBezTo>
                  <a:cubicBezTo>
                    <a:pt x="297180" y="666626"/>
                    <a:pt x="294831" y="634559"/>
                    <a:pt x="281432" y="606492"/>
                  </a:cubicBezTo>
                  <a:cubicBezTo>
                    <a:pt x="266700" y="575504"/>
                    <a:pt x="258318" y="543436"/>
                    <a:pt x="255524" y="509146"/>
                  </a:cubicBezTo>
                  <a:cubicBezTo>
                    <a:pt x="252032" y="465584"/>
                    <a:pt x="246126" y="423484"/>
                    <a:pt x="219837" y="386590"/>
                  </a:cubicBezTo>
                  <a:cubicBezTo>
                    <a:pt x="206311" y="367667"/>
                    <a:pt x="203835" y="344934"/>
                    <a:pt x="224663" y="324487"/>
                  </a:cubicBezTo>
                  <a:cubicBezTo>
                    <a:pt x="236728" y="312612"/>
                    <a:pt x="238125" y="298515"/>
                    <a:pt x="214123" y="304357"/>
                  </a:cubicBezTo>
                  <a:cubicBezTo>
                    <a:pt x="206248" y="306262"/>
                    <a:pt x="198628" y="308040"/>
                    <a:pt x="195073" y="297880"/>
                  </a:cubicBezTo>
                  <a:cubicBezTo>
                    <a:pt x="191960" y="288926"/>
                    <a:pt x="196342" y="280989"/>
                    <a:pt x="202565" y="276480"/>
                  </a:cubicBezTo>
                  <a:cubicBezTo>
                    <a:pt x="221107" y="263209"/>
                    <a:pt x="224663" y="224918"/>
                    <a:pt x="257302" y="235840"/>
                  </a:cubicBezTo>
                  <a:cubicBezTo>
                    <a:pt x="302641" y="250953"/>
                    <a:pt x="332169" y="293879"/>
                    <a:pt x="328168" y="344680"/>
                  </a:cubicBezTo>
                  <a:cubicBezTo>
                    <a:pt x="324866" y="386145"/>
                    <a:pt x="337884" y="409958"/>
                    <a:pt x="375857" y="418213"/>
                  </a:cubicBezTo>
                  <a:cubicBezTo>
                    <a:pt x="384937" y="420182"/>
                    <a:pt x="393954" y="422722"/>
                    <a:pt x="399923" y="413197"/>
                  </a:cubicBezTo>
                  <a:cubicBezTo>
                    <a:pt x="405765" y="404052"/>
                    <a:pt x="398335" y="397893"/>
                    <a:pt x="393002" y="392495"/>
                  </a:cubicBezTo>
                  <a:cubicBezTo>
                    <a:pt x="375159" y="374144"/>
                    <a:pt x="379603" y="351982"/>
                    <a:pt x="378905" y="328424"/>
                  </a:cubicBezTo>
                  <a:cubicBezTo>
                    <a:pt x="377063" y="268860"/>
                    <a:pt x="392874" y="208154"/>
                    <a:pt x="369951" y="149607"/>
                  </a:cubicBezTo>
                  <a:cubicBezTo>
                    <a:pt x="351092" y="101410"/>
                    <a:pt x="359664" y="50102"/>
                    <a:pt x="358013" y="0"/>
                  </a:cubicBezTo>
                  <a:cubicBezTo>
                    <a:pt x="368300" y="92139"/>
                    <a:pt x="402844" y="176594"/>
                    <a:pt x="429641" y="263590"/>
                  </a:cubicBezTo>
                  <a:cubicBezTo>
                    <a:pt x="437324" y="288545"/>
                    <a:pt x="444881" y="311977"/>
                    <a:pt x="466344" y="327662"/>
                  </a:cubicBezTo>
                  <a:cubicBezTo>
                    <a:pt x="476250" y="334901"/>
                    <a:pt x="478854" y="347537"/>
                    <a:pt x="479870" y="360047"/>
                  </a:cubicBezTo>
                  <a:cubicBezTo>
                    <a:pt x="468630" y="377827"/>
                    <a:pt x="483172" y="399544"/>
                    <a:pt x="472313" y="417388"/>
                  </a:cubicBezTo>
                  <a:cubicBezTo>
                    <a:pt x="471107" y="443042"/>
                    <a:pt x="478282" y="469648"/>
                    <a:pt x="447929" y="486603"/>
                  </a:cubicBezTo>
                  <a:cubicBezTo>
                    <a:pt x="434722" y="493969"/>
                    <a:pt x="446088" y="513146"/>
                    <a:pt x="457073" y="523814"/>
                  </a:cubicBezTo>
                  <a:cubicBezTo>
                    <a:pt x="507747" y="535435"/>
                    <a:pt x="543434" y="616842"/>
                    <a:pt x="518034" y="662943"/>
                  </a:cubicBezTo>
                  <a:cubicBezTo>
                    <a:pt x="551688" y="746573"/>
                    <a:pt x="590995" y="827980"/>
                    <a:pt x="606298" y="918976"/>
                  </a:cubicBezTo>
                  <a:cubicBezTo>
                    <a:pt x="607378" y="925199"/>
                    <a:pt x="611251" y="933581"/>
                    <a:pt x="615950" y="935868"/>
                  </a:cubicBezTo>
                  <a:cubicBezTo>
                    <a:pt x="666306" y="960823"/>
                    <a:pt x="644017" y="990033"/>
                    <a:pt x="621157" y="1019815"/>
                  </a:cubicBezTo>
                  <a:cubicBezTo>
                    <a:pt x="618872" y="1022736"/>
                    <a:pt x="618427" y="1027308"/>
                    <a:pt x="617093" y="1031118"/>
                  </a:cubicBezTo>
                  <a:cubicBezTo>
                    <a:pt x="602361" y="1007687"/>
                    <a:pt x="588709" y="983429"/>
                    <a:pt x="572516" y="961204"/>
                  </a:cubicBezTo>
                  <a:cubicBezTo>
                    <a:pt x="565404" y="951425"/>
                    <a:pt x="553022" y="939106"/>
                    <a:pt x="540639" y="953013"/>
                  </a:cubicBezTo>
                  <a:cubicBezTo>
                    <a:pt x="529400" y="965586"/>
                    <a:pt x="533654" y="980762"/>
                    <a:pt x="543434" y="993399"/>
                  </a:cubicBezTo>
                  <a:cubicBezTo>
                    <a:pt x="570611" y="1028533"/>
                    <a:pt x="572326" y="1065662"/>
                    <a:pt x="548513" y="1104778"/>
                  </a:cubicBezTo>
                  <a:cubicBezTo>
                    <a:pt x="540957" y="1126940"/>
                    <a:pt x="524384" y="1146943"/>
                    <a:pt x="505079" y="1141228"/>
                  </a:cubicBezTo>
                  <a:cubicBezTo>
                    <a:pt x="478410" y="1133354"/>
                    <a:pt x="444119" y="1127512"/>
                    <a:pt x="438595" y="1086554"/>
                  </a:cubicBezTo>
                  <a:cubicBezTo>
                    <a:pt x="443992" y="1069155"/>
                    <a:pt x="452310" y="1053153"/>
                    <a:pt x="437071" y="1034484"/>
                  </a:cubicBezTo>
                  <a:cubicBezTo>
                    <a:pt x="427165" y="1022355"/>
                    <a:pt x="431356" y="1003178"/>
                    <a:pt x="430974" y="986922"/>
                  </a:cubicBezTo>
                  <a:cubicBezTo>
                    <a:pt x="429895" y="944567"/>
                    <a:pt x="398590" y="907356"/>
                    <a:pt x="361442" y="905070"/>
                  </a:cubicBezTo>
                  <a:cubicBezTo>
                    <a:pt x="347345" y="904181"/>
                    <a:pt x="343535" y="917516"/>
                    <a:pt x="337122" y="927359"/>
                  </a:cubicBezTo>
                  <a:cubicBezTo>
                    <a:pt x="316738" y="958410"/>
                    <a:pt x="296355" y="956442"/>
                    <a:pt x="283020" y="920691"/>
                  </a:cubicBezTo>
                  <a:cubicBezTo>
                    <a:pt x="270002" y="885766"/>
                    <a:pt x="251841" y="849507"/>
                    <a:pt x="287528" y="816169"/>
                  </a:cubicBezTo>
                  <a:cubicBezTo>
                    <a:pt x="294196" y="809947"/>
                    <a:pt x="294577" y="800993"/>
                    <a:pt x="285433" y="796167"/>
                  </a:cubicBezTo>
                  <a:cubicBezTo>
                    <a:pt x="273748" y="789944"/>
                    <a:pt x="259969" y="792674"/>
                    <a:pt x="254953" y="803724"/>
                  </a:cubicBezTo>
                  <a:cubicBezTo>
                    <a:pt x="241427" y="833505"/>
                    <a:pt x="212154" y="845253"/>
                    <a:pt x="194691" y="869891"/>
                  </a:cubicBezTo>
                  <a:cubicBezTo>
                    <a:pt x="186372" y="878146"/>
                    <a:pt x="176974" y="884750"/>
                    <a:pt x="188468" y="899355"/>
                  </a:cubicBezTo>
                  <a:cubicBezTo>
                    <a:pt x="202121" y="916754"/>
                    <a:pt x="194818" y="931549"/>
                    <a:pt x="179260" y="943234"/>
                  </a:cubicBezTo>
                  <a:cubicBezTo>
                    <a:pt x="164719" y="954791"/>
                    <a:pt x="149416" y="943234"/>
                    <a:pt x="134620" y="945075"/>
                  </a:cubicBezTo>
                  <a:cubicBezTo>
                    <a:pt x="128905" y="944821"/>
                    <a:pt x="123254" y="944504"/>
                    <a:pt x="118301" y="941011"/>
                  </a:cubicBezTo>
                  <a:cubicBezTo>
                    <a:pt x="111887" y="935423"/>
                    <a:pt x="107633" y="925962"/>
                    <a:pt x="110363" y="919548"/>
                  </a:cubicBezTo>
                  <a:cubicBezTo>
                    <a:pt x="127698" y="878463"/>
                    <a:pt x="107188" y="836807"/>
                    <a:pt x="113347" y="795659"/>
                  </a:cubicBezTo>
                  <a:cubicBezTo>
                    <a:pt x="117031" y="770894"/>
                    <a:pt x="105982" y="754955"/>
                    <a:pt x="82804" y="747716"/>
                  </a:cubicBezTo>
                  <a:cubicBezTo>
                    <a:pt x="56388" y="739398"/>
                    <a:pt x="40196" y="706695"/>
                    <a:pt x="8192" y="710759"/>
                  </a:cubicBezTo>
                  <a:cubicBezTo>
                    <a:pt x="5207" y="708854"/>
                    <a:pt x="2540" y="706505"/>
                    <a:pt x="64" y="70390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4" name="Полилиния: фигура 643">
              <a:extLst>
                <a:ext uri="{FF2B5EF4-FFF2-40B4-BE49-F238E27FC236}">
                  <a16:creationId xmlns="" xmlns:a16="http://schemas.microsoft.com/office/drawing/2014/main" id="{345FF8A1-FF11-4A08-ABFE-8C95FDCB6D01}"/>
                </a:ext>
              </a:extLst>
            </p:cNvPr>
            <p:cNvSpPr/>
            <p:nvPr/>
          </p:nvSpPr>
          <p:spPr>
            <a:xfrm>
              <a:off x="11238356" y="3240809"/>
              <a:ext cx="256050" cy="413424"/>
            </a:xfrm>
            <a:custGeom>
              <a:avLst/>
              <a:gdLst>
                <a:gd name="connsiteX0" fmla="*/ 60961 w 256050"/>
                <a:gd name="connsiteY0" fmla="*/ 157410 h 413424"/>
                <a:gd name="connsiteX1" fmla="*/ 0 w 256050"/>
                <a:gd name="connsiteY1" fmla="*/ 18281 h 413424"/>
                <a:gd name="connsiteX2" fmla="*/ 31433 w 256050"/>
                <a:gd name="connsiteY2" fmla="*/ 5708 h 413424"/>
                <a:gd name="connsiteX3" fmla="*/ 59373 w 256050"/>
                <a:gd name="connsiteY3" fmla="*/ 38410 h 413424"/>
                <a:gd name="connsiteX4" fmla="*/ 148337 w 256050"/>
                <a:gd name="connsiteY4" fmla="*/ 77590 h 413424"/>
                <a:gd name="connsiteX5" fmla="*/ 180975 w 256050"/>
                <a:gd name="connsiteY5" fmla="*/ 112198 h 413424"/>
                <a:gd name="connsiteX6" fmla="*/ 192849 w 256050"/>
                <a:gd name="connsiteY6" fmla="*/ 164141 h 413424"/>
                <a:gd name="connsiteX7" fmla="*/ 231458 w 256050"/>
                <a:gd name="connsiteY7" fmla="*/ 268155 h 413424"/>
                <a:gd name="connsiteX8" fmla="*/ 251461 w 256050"/>
                <a:gd name="connsiteY8" fmla="*/ 379343 h 413424"/>
                <a:gd name="connsiteX9" fmla="*/ 246824 w 256050"/>
                <a:gd name="connsiteY9" fmla="*/ 411474 h 413424"/>
                <a:gd name="connsiteX10" fmla="*/ 218949 w 256050"/>
                <a:gd name="connsiteY10" fmla="*/ 396679 h 413424"/>
                <a:gd name="connsiteX11" fmla="*/ 134303 w 256050"/>
                <a:gd name="connsiteY11" fmla="*/ 200527 h 413424"/>
                <a:gd name="connsiteX12" fmla="*/ 60897 w 256050"/>
                <a:gd name="connsiteY12" fmla="*/ 157410 h 41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6050" h="413424">
                  <a:moveTo>
                    <a:pt x="60961" y="157410"/>
                  </a:moveTo>
                  <a:cubicBezTo>
                    <a:pt x="51753" y="105403"/>
                    <a:pt x="31242" y="59175"/>
                    <a:pt x="0" y="18281"/>
                  </a:cubicBezTo>
                  <a:cubicBezTo>
                    <a:pt x="5271" y="-960"/>
                    <a:pt x="15558" y="-4770"/>
                    <a:pt x="31433" y="5708"/>
                  </a:cubicBezTo>
                  <a:cubicBezTo>
                    <a:pt x="43752" y="13835"/>
                    <a:pt x="51499" y="25837"/>
                    <a:pt x="59373" y="38410"/>
                  </a:cubicBezTo>
                  <a:cubicBezTo>
                    <a:pt x="80645" y="72319"/>
                    <a:pt x="105537" y="93402"/>
                    <a:pt x="148337" y="77590"/>
                  </a:cubicBezTo>
                  <a:cubicBezTo>
                    <a:pt x="186690" y="63493"/>
                    <a:pt x="192342" y="70923"/>
                    <a:pt x="180975" y="112198"/>
                  </a:cubicBezTo>
                  <a:cubicBezTo>
                    <a:pt x="175197" y="133280"/>
                    <a:pt x="179070" y="149155"/>
                    <a:pt x="192849" y="164141"/>
                  </a:cubicBezTo>
                  <a:cubicBezTo>
                    <a:pt x="219202" y="192906"/>
                    <a:pt x="230823" y="230054"/>
                    <a:pt x="231458" y="268155"/>
                  </a:cubicBezTo>
                  <a:cubicBezTo>
                    <a:pt x="232093" y="307207"/>
                    <a:pt x="238062" y="343593"/>
                    <a:pt x="251461" y="379343"/>
                  </a:cubicBezTo>
                  <a:cubicBezTo>
                    <a:pt x="255715" y="390646"/>
                    <a:pt x="260986" y="404362"/>
                    <a:pt x="246824" y="411474"/>
                  </a:cubicBezTo>
                  <a:cubicBezTo>
                    <a:pt x="233871" y="418015"/>
                    <a:pt x="225806" y="406839"/>
                    <a:pt x="218949" y="396679"/>
                  </a:cubicBezTo>
                  <a:cubicBezTo>
                    <a:pt x="178880" y="337242"/>
                    <a:pt x="141225" y="276981"/>
                    <a:pt x="134303" y="200527"/>
                  </a:cubicBezTo>
                  <a:cubicBezTo>
                    <a:pt x="131445" y="168776"/>
                    <a:pt x="96965" y="150679"/>
                    <a:pt x="60897" y="157410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5" name="Полилиния: фигура 644">
              <a:extLst>
                <a:ext uri="{FF2B5EF4-FFF2-40B4-BE49-F238E27FC236}">
                  <a16:creationId xmlns="" xmlns:a16="http://schemas.microsoft.com/office/drawing/2014/main" id="{8611137A-8329-458F-9247-D70069549305}"/>
                </a:ext>
              </a:extLst>
            </p:cNvPr>
            <p:cNvSpPr/>
            <p:nvPr/>
          </p:nvSpPr>
          <p:spPr>
            <a:xfrm>
              <a:off x="11445351" y="3752222"/>
              <a:ext cx="89992" cy="99650"/>
            </a:xfrm>
            <a:custGeom>
              <a:avLst/>
              <a:gdLst>
                <a:gd name="connsiteX0" fmla="*/ 52085 w 89992"/>
                <a:gd name="connsiteY0" fmla="*/ 96087 h 99650"/>
                <a:gd name="connsiteX1" fmla="*/ 29289 w 89992"/>
                <a:gd name="connsiteY1" fmla="*/ 79768 h 99650"/>
                <a:gd name="connsiteX2" fmla="*/ 7508 w 89992"/>
                <a:gd name="connsiteY2" fmla="*/ 47509 h 99650"/>
                <a:gd name="connsiteX3" fmla="*/ 5540 w 89992"/>
                <a:gd name="connsiteY3" fmla="*/ 10108 h 99650"/>
                <a:gd name="connsiteX4" fmla="*/ 39576 w 89992"/>
                <a:gd name="connsiteY4" fmla="*/ 4900 h 99650"/>
                <a:gd name="connsiteX5" fmla="*/ 89551 w 89992"/>
                <a:gd name="connsiteY5" fmla="*/ 59130 h 99650"/>
                <a:gd name="connsiteX6" fmla="*/ 52149 w 89992"/>
                <a:gd name="connsiteY6" fmla="*/ 96087 h 9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992" h="99650">
                  <a:moveTo>
                    <a:pt x="52085" y="96087"/>
                  </a:moveTo>
                  <a:cubicBezTo>
                    <a:pt x="44466" y="90626"/>
                    <a:pt x="36909" y="85165"/>
                    <a:pt x="29289" y="79768"/>
                  </a:cubicBezTo>
                  <a:cubicBezTo>
                    <a:pt x="26305" y="65670"/>
                    <a:pt x="15382" y="57860"/>
                    <a:pt x="7508" y="47509"/>
                  </a:cubicBezTo>
                  <a:cubicBezTo>
                    <a:pt x="-1255" y="35952"/>
                    <a:pt x="-2906" y="22363"/>
                    <a:pt x="5540" y="10108"/>
                  </a:cubicBezTo>
                  <a:cubicBezTo>
                    <a:pt x="14620" y="-3037"/>
                    <a:pt x="27892" y="-1767"/>
                    <a:pt x="39576" y="4900"/>
                  </a:cubicBezTo>
                  <a:cubicBezTo>
                    <a:pt x="61230" y="17283"/>
                    <a:pt x="86947" y="25538"/>
                    <a:pt x="89551" y="59130"/>
                  </a:cubicBezTo>
                  <a:cubicBezTo>
                    <a:pt x="91964" y="89737"/>
                    <a:pt x="85169" y="107707"/>
                    <a:pt x="52149" y="96087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6" name="Полилиния: фигура 645">
              <a:extLst>
                <a:ext uri="{FF2B5EF4-FFF2-40B4-BE49-F238E27FC236}">
                  <a16:creationId xmlns="" xmlns:a16="http://schemas.microsoft.com/office/drawing/2014/main" id="{0DDED312-8981-49AC-903F-481FCA98C08E}"/>
                </a:ext>
              </a:extLst>
            </p:cNvPr>
            <p:cNvSpPr/>
            <p:nvPr/>
          </p:nvSpPr>
          <p:spPr>
            <a:xfrm>
              <a:off x="11211947" y="3095322"/>
              <a:ext cx="110069" cy="104202"/>
            </a:xfrm>
            <a:custGeom>
              <a:avLst/>
              <a:gdLst>
                <a:gd name="connsiteX0" fmla="*/ 41649 w 110069"/>
                <a:gd name="connsiteY0" fmla="*/ 57404 h 104202"/>
                <a:gd name="connsiteX1" fmla="*/ 121 w 110069"/>
                <a:gd name="connsiteY1" fmla="*/ 29845 h 104202"/>
                <a:gd name="connsiteX2" fmla="*/ 49143 w 110069"/>
                <a:gd name="connsiteY2" fmla="*/ 0 h 104202"/>
                <a:gd name="connsiteX3" fmla="*/ 79369 w 110069"/>
                <a:gd name="connsiteY3" fmla="*/ 23050 h 104202"/>
                <a:gd name="connsiteX4" fmla="*/ 109595 w 110069"/>
                <a:gd name="connsiteY4" fmla="*/ 75502 h 104202"/>
                <a:gd name="connsiteX5" fmla="*/ 104578 w 110069"/>
                <a:gd name="connsiteY5" fmla="*/ 101981 h 104202"/>
                <a:gd name="connsiteX6" fmla="*/ 83306 w 110069"/>
                <a:gd name="connsiteY6" fmla="*/ 91377 h 104202"/>
                <a:gd name="connsiteX7" fmla="*/ 41586 w 110069"/>
                <a:gd name="connsiteY7" fmla="*/ 57404 h 104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069" h="104202">
                  <a:moveTo>
                    <a:pt x="41649" y="57404"/>
                  </a:moveTo>
                  <a:cubicBezTo>
                    <a:pt x="28632" y="45339"/>
                    <a:pt x="-2166" y="50165"/>
                    <a:pt x="121" y="29845"/>
                  </a:cubicBezTo>
                  <a:cubicBezTo>
                    <a:pt x="2470" y="8763"/>
                    <a:pt x="33839" y="13335"/>
                    <a:pt x="49143" y="0"/>
                  </a:cubicBezTo>
                  <a:cubicBezTo>
                    <a:pt x="59239" y="7683"/>
                    <a:pt x="69335" y="15303"/>
                    <a:pt x="79369" y="23050"/>
                  </a:cubicBezTo>
                  <a:cubicBezTo>
                    <a:pt x="96196" y="36068"/>
                    <a:pt x="109404" y="51499"/>
                    <a:pt x="109595" y="75502"/>
                  </a:cubicBezTo>
                  <a:cubicBezTo>
                    <a:pt x="109658" y="84773"/>
                    <a:pt x="112261" y="96330"/>
                    <a:pt x="104578" y="101981"/>
                  </a:cubicBezTo>
                  <a:cubicBezTo>
                    <a:pt x="94609" y="109348"/>
                    <a:pt x="89783" y="96457"/>
                    <a:pt x="83306" y="91377"/>
                  </a:cubicBezTo>
                  <a:cubicBezTo>
                    <a:pt x="69272" y="80264"/>
                    <a:pt x="55493" y="68707"/>
                    <a:pt x="41586" y="57404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7" name="Полилиния: фигура 646">
              <a:extLst>
                <a:ext uri="{FF2B5EF4-FFF2-40B4-BE49-F238E27FC236}">
                  <a16:creationId xmlns="" xmlns:a16="http://schemas.microsoft.com/office/drawing/2014/main" id="{49E6EB5C-EC23-44B2-B2C4-BB58B588A6B9}"/>
                </a:ext>
              </a:extLst>
            </p:cNvPr>
            <p:cNvSpPr/>
            <p:nvPr/>
          </p:nvSpPr>
          <p:spPr>
            <a:xfrm>
              <a:off x="10888996" y="3753883"/>
              <a:ext cx="542172" cy="1182566"/>
            </a:xfrm>
            <a:custGeom>
              <a:avLst/>
              <a:gdLst>
                <a:gd name="connsiteX0" fmla="*/ 341868 w 542172"/>
                <a:gd name="connsiteY0" fmla="*/ 61659 h 1182566"/>
                <a:gd name="connsiteX1" fmla="*/ 440927 w 542172"/>
                <a:gd name="connsiteY1" fmla="*/ 86170 h 1182566"/>
                <a:gd name="connsiteX2" fmla="*/ 448547 w 542172"/>
                <a:gd name="connsiteY2" fmla="*/ 86170 h 1182566"/>
                <a:gd name="connsiteX3" fmla="*/ 463343 w 542172"/>
                <a:gd name="connsiteY3" fmla="*/ 104458 h 1182566"/>
                <a:gd name="connsiteX4" fmla="*/ 508047 w 542172"/>
                <a:gd name="connsiteY4" fmla="*/ 203265 h 1182566"/>
                <a:gd name="connsiteX5" fmla="*/ 532558 w 542172"/>
                <a:gd name="connsiteY5" fmla="*/ 315343 h 1182566"/>
                <a:gd name="connsiteX6" fmla="*/ 500046 w 542172"/>
                <a:gd name="connsiteY6" fmla="*/ 298261 h 1182566"/>
                <a:gd name="connsiteX7" fmla="*/ 428227 w 542172"/>
                <a:gd name="connsiteY7" fmla="*/ 234380 h 1182566"/>
                <a:gd name="connsiteX8" fmla="*/ 372538 w 542172"/>
                <a:gd name="connsiteY8" fmla="*/ 170752 h 1182566"/>
                <a:gd name="connsiteX9" fmla="*/ 388667 w 542172"/>
                <a:gd name="connsiteY9" fmla="*/ 218441 h 1182566"/>
                <a:gd name="connsiteX10" fmla="*/ 412607 w 542172"/>
                <a:gd name="connsiteY10" fmla="*/ 321502 h 1182566"/>
                <a:gd name="connsiteX11" fmla="*/ 424862 w 542172"/>
                <a:gd name="connsiteY11" fmla="*/ 433136 h 1182566"/>
                <a:gd name="connsiteX12" fmla="*/ 372347 w 542172"/>
                <a:gd name="connsiteY12" fmla="*/ 542674 h 1182566"/>
                <a:gd name="connsiteX13" fmla="*/ 439594 w 542172"/>
                <a:gd name="connsiteY13" fmla="*/ 601284 h 1182566"/>
                <a:gd name="connsiteX14" fmla="*/ 462263 w 542172"/>
                <a:gd name="connsiteY14" fmla="*/ 773751 h 1182566"/>
                <a:gd name="connsiteX15" fmla="*/ 410574 w 542172"/>
                <a:gd name="connsiteY15" fmla="*/ 855222 h 1182566"/>
                <a:gd name="connsiteX16" fmla="*/ 465756 w 542172"/>
                <a:gd name="connsiteY16" fmla="*/ 894275 h 1182566"/>
                <a:gd name="connsiteX17" fmla="*/ 537956 w 542172"/>
                <a:gd name="connsiteY17" fmla="*/ 918215 h 1182566"/>
                <a:gd name="connsiteX18" fmla="*/ 538845 w 542172"/>
                <a:gd name="connsiteY18" fmla="*/ 940757 h 1182566"/>
                <a:gd name="connsiteX19" fmla="*/ 521826 w 542172"/>
                <a:gd name="connsiteY19" fmla="*/ 939805 h 1182566"/>
                <a:gd name="connsiteX20" fmla="*/ 431212 w 542172"/>
                <a:gd name="connsiteY20" fmla="*/ 946853 h 1182566"/>
                <a:gd name="connsiteX21" fmla="*/ 337931 w 542172"/>
                <a:gd name="connsiteY21" fmla="*/ 1018164 h 1182566"/>
                <a:gd name="connsiteX22" fmla="*/ 326818 w 542172"/>
                <a:gd name="connsiteY22" fmla="*/ 1041532 h 1182566"/>
                <a:gd name="connsiteX23" fmla="*/ 349996 w 542172"/>
                <a:gd name="connsiteY23" fmla="*/ 1051248 h 1182566"/>
                <a:gd name="connsiteX24" fmla="*/ 405177 w 542172"/>
                <a:gd name="connsiteY24" fmla="*/ 1112018 h 1182566"/>
                <a:gd name="connsiteX25" fmla="*/ 378507 w 542172"/>
                <a:gd name="connsiteY25" fmla="*/ 1154944 h 1182566"/>
                <a:gd name="connsiteX26" fmla="*/ 349742 w 542172"/>
                <a:gd name="connsiteY26" fmla="*/ 1182567 h 1182566"/>
                <a:gd name="connsiteX27" fmla="*/ 331136 w 542172"/>
                <a:gd name="connsiteY27" fmla="*/ 1134941 h 1182566"/>
                <a:gd name="connsiteX28" fmla="*/ 306815 w 542172"/>
                <a:gd name="connsiteY28" fmla="*/ 1081093 h 1182566"/>
                <a:gd name="connsiteX29" fmla="*/ 291068 w 542172"/>
                <a:gd name="connsiteY29" fmla="*/ 1037214 h 1182566"/>
                <a:gd name="connsiteX30" fmla="*/ 295576 w 542172"/>
                <a:gd name="connsiteY30" fmla="*/ 919992 h 1182566"/>
                <a:gd name="connsiteX31" fmla="*/ 318881 w 542172"/>
                <a:gd name="connsiteY31" fmla="*/ 822647 h 1182566"/>
                <a:gd name="connsiteX32" fmla="*/ 352345 w 542172"/>
                <a:gd name="connsiteY32" fmla="*/ 818964 h 1182566"/>
                <a:gd name="connsiteX33" fmla="*/ 397367 w 542172"/>
                <a:gd name="connsiteY33" fmla="*/ 854778 h 1182566"/>
                <a:gd name="connsiteX34" fmla="*/ 357615 w 542172"/>
                <a:gd name="connsiteY34" fmla="*/ 760670 h 1182566"/>
                <a:gd name="connsiteX35" fmla="*/ 343899 w 542172"/>
                <a:gd name="connsiteY35" fmla="*/ 746573 h 1182566"/>
                <a:gd name="connsiteX36" fmla="*/ 334184 w 542172"/>
                <a:gd name="connsiteY36" fmla="*/ 697234 h 1182566"/>
                <a:gd name="connsiteX37" fmla="*/ 349297 w 542172"/>
                <a:gd name="connsiteY37" fmla="*/ 690884 h 1182566"/>
                <a:gd name="connsiteX38" fmla="*/ 393620 w 542172"/>
                <a:gd name="connsiteY38" fmla="*/ 728476 h 1182566"/>
                <a:gd name="connsiteX39" fmla="*/ 418322 w 542172"/>
                <a:gd name="connsiteY39" fmla="*/ 764671 h 1182566"/>
                <a:gd name="connsiteX40" fmla="*/ 429751 w 542172"/>
                <a:gd name="connsiteY40" fmla="*/ 713553 h 1182566"/>
                <a:gd name="connsiteX41" fmla="*/ 376475 w 542172"/>
                <a:gd name="connsiteY41" fmla="*/ 648592 h 1182566"/>
                <a:gd name="connsiteX42" fmla="*/ 289734 w 542172"/>
                <a:gd name="connsiteY42" fmla="*/ 607444 h 1182566"/>
                <a:gd name="connsiteX43" fmla="*/ 225091 w 542172"/>
                <a:gd name="connsiteY43" fmla="*/ 496382 h 1182566"/>
                <a:gd name="connsiteX44" fmla="*/ 210232 w 542172"/>
                <a:gd name="connsiteY44" fmla="*/ 446217 h 1182566"/>
                <a:gd name="connsiteX45" fmla="*/ 186800 w 542172"/>
                <a:gd name="connsiteY45" fmla="*/ 422087 h 1182566"/>
                <a:gd name="connsiteX46" fmla="*/ 176450 w 542172"/>
                <a:gd name="connsiteY46" fmla="*/ 447741 h 1182566"/>
                <a:gd name="connsiteX47" fmla="*/ 116315 w 542172"/>
                <a:gd name="connsiteY47" fmla="*/ 459996 h 1182566"/>
                <a:gd name="connsiteX48" fmla="*/ 59991 w 542172"/>
                <a:gd name="connsiteY48" fmla="*/ 372048 h 1182566"/>
                <a:gd name="connsiteX49" fmla="*/ 79168 w 542172"/>
                <a:gd name="connsiteY49" fmla="*/ 313374 h 1182566"/>
                <a:gd name="connsiteX50" fmla="*/ 60118 w 542172"/>
                <a:gd name="connsiteY50" fmla="*/ 256097 h 1182566"/>
                <a:gd name="connsiteX51" fmla="*/ 6587 w 542172"/>
                <a:gd name="connsiteY51" fmla="*/ 157481 h 1182566"/>
                <a:gd name="connsiteX52" fmla="*/ 37322 w 542172"/>
                <a:gd name="connsiteY52" fmla="*/ 135129 h 1182566"/>
                <a:gd name="connsiteX53" fmla="*/ 58467 w 542172"/>
                <a:gd name="connsiteY53" fmla="*/ 133732 h 1182566"/>
                <a:gd name="connsiteX54" fmla="*/ 213471 w 542172"/>
                <a:gd name="connsiteY54" fmla="*/ 145035 h 1182566"/>
                <a:gd name="connsiteX55" fmla="*/ 262302 w 542172"/>
                <a:gd name="connsiteY55" fmla="*/ 101220 h 1182566"/>
                <a:gd name="connsiteX56" fmla="*/ 266810 w 542172"/>
                <a:gd name="connsiteY56" fmla="*/ 26099 h 1182566"/>
                <a:gd name="connsiteX57" fmla="*/ 294115 w 542172"/>
                <a:gd name="connsiteY57" fmla="*/ 0 h 1182566"/>
                <a:gd name="connsiteX58" fmla="*/ 341995 w 542172"/>
                <a:gd name="connsiteY58" fmla="*/ 61595 h 1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42172" h="1182566">
                  <a:moveTo>
                    <a:pt x="341868" y="61659"/>
                  </a:moveTo>
                  <a:cubicBezTo>
                    <a:pt x="367585" y="105347"/>
                    <a:pt x="373046" y="106681"/>
                    <a:pt x="440927" y="86170"/>
                  </a:cubicBezTo>
                  <a:cubicBezTo>
                    <a:pt x="443468" y="86170"/>
                    <a:pt x="446008" y="86170"/>
                    <a:pt x="448547" y="86170"/>
                  </a:cubicBezTo>
                  <a:cubicBezTo>
                    <a:pt x="453437" y="92330"/>
                    <a:pt x="457882" y="98997"/>
                    <a:pt x="463343" y="104458"/>
                  </a:cubicBezTo>
                  <a:cubicBezTo>
                    <a:pt x="490013" y="131128"/>
                    <a:pt x="519350" y="152719"/>
                    <a:pt x="508047" y="203265"/>
                  </a:cubicBezTo>
                  <a:cubicBezTo>
                    <a:pt x="499538" y="241365"/>
                    <a:pt x="534146" y="275147"/>
                    <a:pt x="532558" y="315343"/>
                  </a:cubicBezTo>
                  <a:cubicBezTo>
                    <a:pt x="514270" y="326074"/>
                    <a:pt x="507539" y="310453"/>
                    <a:pt x="500046" y="298261"/>
                  </a:cubicBezTo>
                  <a:cubicBezTo>
                    <a:pt x="482075" y="269114"/>
                    <a:pt x="458961" y="247397"/>
                    <a:pt x="428227" y="234380"/>
                  </a:cubicBezTo>
                  <a:cubicBezTo>
                    <a:pt x="400478" y="222632"/>
                    <a:pt x="387143" y="195327"/>
                    <a:pt x="372538" y="170752"/>
                  </a:cubicBezTo>
                  <a:cubicBezTo>
                    <a:pt x="379015" y="185675"/>
                    <a:pt x="394064" y="198819"/>
                    <a:pt x="388667" y="218441"/>
                  </a:cubicBezTo>
                  <a:cubicBezTo>
                    <a:pt x="377745" y="258192"/>
                    <a:pt x="393493" y="290324"/>
                    <a:pt x="412607" y="321502"/>
                  </a:cubicBezTo>
                  <a:cubicBezTo>
                    <a:pt x="434133" y="356745"/>
                    <a:pt x="438387" y="390908"/>
                    <a:pt x="424862" y="433136"/>
                  </a:cubicBezTo>
                  <a:cubicBezTo>
                    <a:pt x="412480" y="471680"/>
                    <a:pt x="413813" y="515305"/>
                    <a:pt x="372347" y="542674"/>
                  </a:cubicBezTo>
                  <a:cubicBezTo>
                    <a:pt x="422322" y="536260"/>
                    <a:pt x="422767" y="573408"/>
                    <a:pt x="439594" y="601284"/>
                  </a:cubicBezTo>
                  <a:cubicBezTo>
                    <a:pt x="473567" y="657673"/>
                    <a:pt x="467026" y="713997"/>
                    <a:pt x="462263" y="773751"/>
                  </a:cubicBezTo>
                  <a:cubicBezTo>
                    <a:pt x="459088" y="813248"/>
                    <a:pt x="440165" y="837125"/>
                    <a:pt x="410574" y="855222"/>
                  </a:cubicBezTo>
                  <a:cubicBezTo>
                    <a:pt x="418068" y="899736"/>
                    <a:pt x="424036" y="902784"/>
                    <a:pt x="465756" y="894275"/>
                  </a:cubicBezTo>
                  <a:cubicBezTo>
                    <a:pt x="492617" y="888750"/>
                    <a:pt x="521954" y="882210"/>
                    <a:pt x="537956" y="918215"/>
                  </a:cubicBezTo>
                  <a:cubicBezTo>
                    <a:pt x="541258" y="925644"/>
                    <a:pt x="545068" y="933455"/>
                    <a:pt x="538845" y="940757"/>
                  </a:cubicBezTo>
                  <a:cubicBezTo>
                    <a:pt x="533510" y="946980"/>
                    <a:pt x="527351" y="943742"/>
                    <a:pt x="521826" y="939805"/>
                  </a:cubicBezTo>
                  <a:cubicBezTo>
                    <a:pt x="489822" y="917072"/>
                    <a:pt x="462327" y="928121"/>
                    <a:pt x="431212" y="946853"/>
                  </a:cubicBezTo>
                  <a:cubicBezTo>
                    <a:pt x="397367" y="967173"/>
                    <a:pt x="360346" y="980826"/>
                    <a:pt x="337931" y="1018164"/>
                  </a:cubicBezTo>
                  <a:cubicBezTo>
                    <a:pt x="333422" y="1025721"/>
                    <a:pt x="322436" y="1030229"/>
                    <a:pt x="326818" y="1041532"/>
                  </a:cubicBezTo>
                  <a:cubicBezTo>
                    <a:pt x="330946" y="1052073"/>
                    <a:pt x="341550" y="1051883"/>
                    <a:pt x="349996" y="1051248"/>
                  </a:cubicBezTo>
                  <a:cubicBezTo>
                    <a:pt x="390509" y="1048200"/>
                    <a:pt x="394890" y="1086173"/>
                    <a:pt x="405177" y="1112018"/>
                  </a:cubicBezTo>
                  <a:cubicBezTo>
                    <a:pt x="412543" y="1130496"/>
                    <a:pt x="396605" y="1147705"/>
                    <a:pt x="378507" y="1154944"/>
                  </a:cubicBezTo>
                  <a:cubicBezTo>
                    <a:pt x="365045" y="1160278"/>
                    <a:pt x="351647" y="1164024"/>
                    <a:pt x="349742" y="1182567"/>
                  </a:cubicBezTo>
                  <a:cubicBezTo>
                    <a:pt x="334819" y="1170628"/>
                    <a:pt x="334311" y="1152023"/>
                    <a:pt x="331136" y="1134941"/>
                  </a:cubicBezTo>
                  <a:cubicBezTo>
                    <a:pt x="327389" y="1114621"/>
                    <a:pt x="321992" y="1095888"/>
                    <a:pt x="306815" y="1081093"/>
                  </a:cubicBezTo>
                  <a:cubicBezTo>
                    <a:pt x="295259" y="1069790"/>
                    <a:pt x="286114" y="1053089"/>
                    <a:pt x="291068" y="1037214"/>
                  </a:cubicBezTo>
                  <a:cubicBezTo>
                    <a:pt x="303323" y="998225"/>
                    <a:pt x="296401" y="958918"/>
                    <a:pt x="295576" y="919992"/>
                  </a:cubicBezTo>
                  <a:cubicBezTo>
                    <a:pt x="294814" y="884305"/>
                    <a:pt x="305419" y="853698"/>
                    <a:pt x="318881" y="822647"/>
                  </a:cubicBezTo>
                  <a:cubicBezTo>
                    <a:pt x="328977" y="799533"/>
                    <a:pt x="341169" y="801819"/>
                    <a:pt x="352345" y="818964"/>
                  </a:cubicBezTo>
                  <a:cubicBezTo>
                    <a:pt x="363521" y="836109"/>
                    <a:pt x="374062" y="851984"/>
                    <a:pt x="397367" y="854778"/>
                  </a:cubicBezTo>
                  <a:cubicBezTo>
                    <a:pt x="396605" y="816360"/>
                    <a:pt x="391779" y="781816"/>
                    <a:pt x="357615" y="760670"/>
                  </a:cubicBezTo>
                  <a:cubicBezTo>
                    <a:pt x="352282" y="757368"/>
                    <a:pt x="348535" y="751209"/>
                    <a:pt x="343899" y="746573"/>
                  </a:cubicBezTo>
                  <a:cubicBezTo>
                    <a:pt x="329866" y="732603"/>
                    <a:pt x="331009" y="714823"/>
                    <a:pt x="334184" y="697234"/>
                  </a:cubicBezTo>
                  <a:cubicBezTo>
                    <a:pt x="335645" y="688978"/>
                    <a:pt x="343646" y="686692"/>
                    <a:pt x="349297" y="690884"/>
                  </a:cubicBezTo>
                  <a:cubicBezTo>
                    <a:pt x="365045" y="702695"/>
                    <a:pt x="394699" y="703139"/>
                    <a:pt x="393620" y="728476"/>
                  </a:cubicBezTo>
                  <a:cubicBezTo>
                    <a:pt x="392540" y="753114"/>
                    <a:pt x="397430" y="769687"/>
                    <a:pt x="418322" y="764671"/>
                  </a:cubicBezTo>
                  <a:cubicBezTo>
                    <a:pt x="425942" y="762829"/>
                    <a:pt x="435212" y="727269"/>
                    <a:pt x="429751" y="713553"/>
                  </a:cubicBezTo>
                  <a:cubicBezTo>
                    <a:pt x="419337" y="687582"/>
                    <a:pt x="407590" y="659324"/>
                    <a:pt x="376475" y="648592"/>
                  </a:cubicBezTo>
                  <a:cubicBezTo>
                    <a:pt x="346567" y="638178"/>
                    <a:pt x="318246" y="622240"/>
                    <a:pt x="289734" y="607444"/>
                  </a:cubicBezTo>
                  <a:cubicBezTo>
                    <a:pt x="246745" y="585156"/>
                    <a:pt x="227377" y="546103"/>
                    <a:pt x="225091" y="496382"/>
                  </a:cubicBezTo>
                  <a:cubicBezTo>
                    <a:pt x="224265" y="477903"/>
                    <a:pt x="216772" y="462283"/>
                    <a:pt x="210232" y="446217"/>
                  </a:cubicBezTo>
                  <a:cubicBezTo>
                    <a:pt x="205597" y="435041"/>
                    <a:pt x="199247" y="421769"/>
                    <a:pt x="186800" y="422087"/>
                  </a:cubicBezTo>
                  <a:cubicBezTo>
                    <a:pt x="171243" y="422531"/>
                    <a:pt x="178990" y="438470"/>
                    <a:pt x="176450" y="447741"/>
                  </a:cubicBezTo>
                  <a:cubicBezTo>
                    <a:pt x="169846" y="471617"/>
                    <a:pt x="140890" y="476760"/>
                    <a:pt x="116315" y="459996"/>
                  </a:cubicBezTo>
                  <a:cubicBezTo>
                    <a:pt x="86153" y="439359"/>
                    <a:pt x="82089" y="399481"/>
                    <a:pt x="59991" y="372048"/>
                  </a:cubicBezTo>
                  <a:cubicBezTo>
                    <a:pt x="49386" y="358840"/>
                    <a:pt x="68881" y="331027"/>
                    <a:pt x="79168" y="313374"/>
                  </a:cubicBezTo>
                  <a:cubicBezTo>
                    <a:pt x="97329" y="282386"/>
                    <a:pt x="87423" y="270575"/>
                    <a:pt x="60118" y="256097"/>
                  </a:cubicBezTo>
                  <a:cubicBezTo>
                    <a:pt x="2523" y="225553"/>
                    <a:pt x="-9605" y="199328"/>
                    <a:pt x="6587" y="157481"/>
                  </a:cubicBezTo>
                  <a:cubicBezTo>
                    <a:pt x="12366" y="142622"/>
                    <a:pt x="19287" y="130239"/>
                    <a:pt x="37322" y="135129"/>
                  </a:cubicBezTo>
                  <a:cubicBezTo>
                    <a:pt x="44116" y="130112"/>
                    <a:pt x="51164" y="128525"/>
                    <a:pt x="58467" y="133732"/>
                  </a:cubicBezTo>
                  <a:cubicBezTo>
                    <a:pt x="108124" y="169292"/>
                    <a:pt x="157908" y="178119"/>
                    <a:pt x="213471" y="145035"/>
                  </a:cubicBezTo>
                  <a:cubicBezTo>
                    <a:pt x="233473" y="133160"/>
                    <a:pt x="262747" y="138113"/>
                    <a:pt x="262302" y="101220"/>
                  </a:cubicBezTo>
                  <a:cubicBezTo>
                    <a:pt x="257539" y="75819"/>
                    <a:pt x="269922" y="51944"/>
                    <a:pt x="266810" y="26099"/>
                  </a:cubicBezTo>
                  <a:cubicBezTo>
                    <a:pt x="264715" y="8763"/>
                    <a:pt x="278939" y="1588"/>
                    <a:pt x="294115" y="0"/>
                  </a:cubicBezTo>
                  <a:cubicBezTo>
                    <a:pt x="327707" y="4699"/>
                    <a:pt x="342502" y="26289"/>
                    <a:pt x="341995" y="6159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8" name="Полилиния: фигура 647">
              <a:extLst>
                <a:ext uri="{FF2B5EF4-FFF2-40B4-BE49-F238E27FC236}">
                  <a16:creationId xmlns="" xmlns:a16="http://schemas.microsoft.com/office/drawing/2014/main" id="{52A59751-9D94-449E-B819-05A41A68BFD0}"/>
                </a:ext>
              </a:extLst>
            </p:cNvPr>
            <p:cNvSpPr/>
            <p:nvPr/>
          </p:nvSpPr>
          <p:spPr>
            <a:xfrm>
              <a:off x="11214254" y="1601507"/>
              <a:ext cx="212779" cy="454502"/>
            </a:xfrm>
            <a:custGeom>
              <a:avLst/>
              <a:gdLst>
                <a:gd name="connsiteX0" fmla="*/ 150023 w 212779"/>
                <a:gd name="connsiteY0" fmla="*/ 414818 h 454502"/>
                <a:gd name="connsiteX1" fmla="*/ 109065 w 212779"/>
                <a:gd name="connsiteY1" fmla="*/ 292326 h 454502"/>
                <a:gd name="connsiteX2" fmla="*/ 44168 w 212779"/>
                <a:gd name="connsiteY2" fmla="*/ 237462 h 454502"/>
                <a:gd name="connsiteX3" fmla="*/ 861 w 212779"/>
                <a:gd name="connsiteY3" fmla="*/ 150720 h 454502"/>
                <a:gd name="connsiteX4" fmla="*/ 33246 w 212779"/>
                <a:gd name="connsiteY4" fmla="*/ 127479 h 454502"/>
                <a:gd name="connsiteX5" fmla="*/ 79791 w 212779"/>
                <a:gd name="connsiteY5" fmla="*/ 117256 h 454502"/>
                <a:gd name="connsiteX6" fmla="*/ 71155 w 212779"/>
                <a:gd name="connsiteY6" fmla="*/ 35277 h 454502"/>
                <a:gd name="connsiteX7" fmla="*/ 64107 w 212779"/>
                <a:gd name="connsiteY7" fmla="*/ 5178 h 454502"/>
                <a:gd name="connsiteX8" fmla="*/ 94206 w 212779"/>
                <a:gd name="connsiteY8" fmla="*/ 11337 h 454502"/>
                <a:gd name="connsiteX9" fmla="*/ 148117 w 212779"/>
                <a:gd name="connsiteY9" fmla="*/ 136052 h 454502"/>
                <a:gd name="connsiteX10" fmla="*/ 160119 w 212779"/>
                <a:gd name="connsiteY10" fmla="*/ 160182 h 454502"/>
                <a:gd name="connsiteX11" fmla="*/ 210221 w 212779"/>
                <a:gd name="connsiteY11" fmla="*/ 264005 h 454502"/>
                <a:gd name="connsiteX12" fmla="*/ 176883 w 212779"/>
                <a:gd name="connsiteY12" fmla="*/ 430312 h 454502"/>
                <a:gd name="connsiteX13" fmla="*/ 160817 w 212779"/>
                <a:gd name="connsiteY13" fmla="*/ 454315 h 454502"/>
                <a:gd name="connsiteX14" fmla="*/ 150086 w 212779"/>
                <a:gd name="connsiteY14" fmla="*/ 414945 h 45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779" h="454502">
                  <a:moveTo>
                    <a:pt x="150023" y="414818"/>
                  </a:moveTo>
                  <a:cubicBezTo>
                    <a:pt x="172311" y="362367"/>
                    <a:pt x="148372" y="319187"/>
                    <a:pt x="109065" y="292326"/>
                  </a:cubicBezTo>
                  <a:cubicBezTo>
                    <a:pt x="85570" y="276260"/>
                    <a:pt x="67282" y="253781"/>
                    <a:pt x="44168" y="237462"/>
                  </a:cubicBezTo>
                  <a:cubicBezTo>
                    <a:pt x="21435" y="221460"/>
                    <a:pt x="9561" y="182280"/>
                    <a:pt x="861" y="150720"/>
                  </a:cubicBezTo>
                  <a:cubicBezTo>
                    <a:pt x="-4727" y="130400"/>
                    <a:pt x="18133" y="129892"/>
                    <a:pt x="33246" y="127479"/>
                  </a:cubicBezTo>
                  <a:cubicBezTo>
                    <a:pt x="49248" y="124939"/>
                    <a:pt x="73568" y="143291"/>
                    <a:pt x="79791" y="117256"/>
                  </a:cubicBezTo>
                  <a:cubicBezTo>
                    <a:pt x="86141" y="90840"/>
                    <a:pt x="88745" y="60359"/>
                    <a:pt x="71155" y="35277"/>
                  </a:cubicBezTo>
                  <a:cubicBezTo>
                    <a:pt x="64361" y="25625"/>
                    <a:pt x="51534" y="17814"/>
                    <a:pt x="64107" y="5178"/>
                  </a:cubicBezTo>
                  <a:cubicBezTo>
                    <a:pt x="74902" y="-5744"/>
                    <a:pt x="85824" y="2701"/>
                    <a:pt x="94206" y="11337"/>
                  </a:cubicBezTo>
                  <a:cubicBezTo>
                    <a:pt x="127036" y="45310"/>
                    <a:pt x="138465" y="90712"/>
                    <a:pt x="148117" y="136052"/>
                  </a:cubicBezTo>
                  <a:cubicBezTo>
                    <a:pt x="150403" y="146656"/>
                    <a:pt x="146911" y="154911"/>
                    <a:pt x="160119" y="160182"/>
                  </a:cubicBezTo>
                  <a:cubicBezTo>
                    <a:pt x="203172" y="177327"/>
                    <a:pt x="219618" y="214094"/>
                    <a:pt x="210221" y="264005"/>
                  </a:cubicBezTo>
                  <a:cubicBezTo>
                    <a:pt x="199743" y="319504"/>
                    <a:pt x="173200" y="371257"/>
                    <a:pt x="176883" y="430312"/>
                  </a:cubicBezTo>
                  <a:cubicBezTo>
                    <a:pt x="177518" y="440472"/>
                    <a:pt x="171803" y="456411"/>
                    <a:pt x="160817" y="454315"/>
                  </a:cubicBezTo>
                  <a:cubicBezTo>
                    <a:pt x="136688" y="449743"/>
                    <a:pt x="158659" y="429741"/>
                    <a:pt x="150086" y="414945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49" name="Полилиния: фигура 648">
              <a:extLst>
                <a:ext uri="{FF2B5EF4-FFF2-40B4-BE49-F238E27FC236}">
                  <a16:creationId xmlns="" xmlns:a16="http://schemas.microsoft.com/office/drawing/2014/main" id="{B8FD080A-258B-4F8A-BE77-F42BC4058BFE}"/>
                </a:ext>
              </a:extLst>
            </p:cNvPr>
            <p:cNvSpPr/>
            <p:nvPr/>
          </p:nvSpPr>
          <p:spPr>
            <a:xfrm>
              <a:off x="11039919" y="1421965"/>
              <a:ext cx="163257" cy="285001"/>
            </a:xfrm>
            <a:custGeom>
              <a:avLst/>
              <a:gdLst>
                <a:gd name="connsiteX0" fmla="*/ 68707 w 163257"/>
                <a:gd name="connsiteY0" fmla="*/ 233234 h 285001"/>
                <a:gd name="connsiteX1" fmla="*/ 7620 w 163257"/>
                <a:gd name="connsiteY1" fmla="*/ 20571 h 285001"/>
                <a:gd name="connsiteX2" fmla="*/ 0 w 163257"/>
                <a:gd name="connsiteY2" fmla="*/ 12380 h 285001"/>
                <a:gd name="connsiteX3" fmla="*/ 35433 w 163257"/>
                <a:gd name="connsiteY3" fmla="*/ 14983 h 285001"/>
                <a:gd name="connsiteX4" fmla="*/ 76264 w 163257"/>
                <a:gd name="connsiteY4" fmla="*/ 61402 h 285001"/>
                <a:gd name="connsiteX5" fmla="*/ 160148 w 163257"/>
                <a:gd name="connsiteY5" fmla="*/ 252601 h 285001"/>
                <a:gd name="connsiteX6" fmla="*/ 155512 w 163257"/>
                <a:gd name="connsiteY6" fmla="*/ 282192 h 285001"/>
                <a:gd name="connsiteX7" fmla="*/ 131573 w 163257"/>
                <a:gd name="connsiteY7" fmla="*/ 278763 h 285001"/>
                <a:gd name="connsiteX8" fmla="*/ 68707 w 163257"/>
                <a:gd name="connsiteY8" fmla="*/ 233234 h 285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257" h="285001">
                  <a:moveTo>
                    <a:pt x="68707" y="233234"/>
                  </a:moveTo>
                  <a:cubicBezTo>
                    <a:pt x="60452" y="158303"/>
                    <a:pt x="36703" y="88580"/>
                    <a:pt x="7620" y="20571"/>
                  </a:cubicBezTo>
                  <a:cubicBezTo>
                    <a:pt x="5080" y="17841"/>
                    <a:pt x="2540" y="15110"/>
                    <a:pt x="0" y="12380"/>
                  </a:cubicBezTo>
                  <a:cubicBezTo>
                    <a:pt x="13272" y="-10354"/>
                    <a:pt x="25147" y="2918"/>
                    <a:pt x="35433" y="14983"/>
                  </a:cubicBezTo>
                  <a:cubicBezTo>
                    <a:pt x="48832" y="30668"/>
                    <a:pt x="58357" y="50226"/>
                    <a:pt x="76264" y="61402"/>
                  </a:cubicBezTo>
                  <a:cubicBezTo>
                    <a:pt x="129667" y="112202"/>
                    <a:pt x="131890" y="189037"/>
                    <a:pt x="160148" y="252601"/>
                  </a:cubicBezTo>
                  <a:cubicBezTo>
                    <a:pt x="164847" y="263142"/>
                    <a:pt x="164910" y="274191"/>
                    <a:pt x="155512" y="282192"/>
                  </a:cubicBezTo>
                  <a:cubicBezTo>
                    <a:pt x="146686" y="289749"/>
                    <a:pt x="139447" y="279779"/>
                    <a:pt x="131573" y="278763"/>
                  </a:cubicBezTo>
                  <a:cubicBezTo>
                    <a:pt x="102807" y="274890"/>
                    <a:pt x="91060" y="245870"/>
                    <a:pt x="68707" y="233234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0" name="Полилиния: фигура 649">
              <a:extLst>
                <a:ext uri="{FF2B5EF4-FFF2-40B4-BE49-F238E27FC236}">
                  <a16:creationId xmlns="" xmlns:a16="http://schemas.microsoft.com/office/drawing/2014/main" id="{DF6F7D34-B0FA-4DC5-BB02-72B636A5097A}"/>
                </a:ext>
              </a:extLst>
            </p:cNvPr>
            <p:cNvSpPr/>
            <p:nvPr/>
          </p:nvSpPr>
          <p:spPr>
            <a:xfrm>
              <a:off x="1674810" y="922548"/>
              <a:ext cx="850249" cy="690207"/>
            </a:xfrm>
            <a:custGeom>
              <a:avLst/>
              <a:gdLst>
                <a:gd name="connsiteX0" fmla="*/ 764161 w 850249"/>
                <a:gd name="connsiteY0" fmla="*/ 559739 h 690207"/>
                <a:gd name="connsiteX1" fmla="*/ 794006 w 850249"/>
                <a:gd name="connsiteY1" fmla="*/ 590029 h 690207"/>
                <a:gd name="connsiteX2" fmla="*/ 819723 w 850249"/>
                <a:gd name="connsiteY2" fmla="*/ 603364 h 690207"/>
                <a:gd name="connsiteX3" fmla="*/ 842520 w 850249"/>
                <a:gd name="connsiteY3" fmla="*/ 666610 h 690207"/>
                <a:gd name="connsiteX4" fmla="*/ 738507 w 850249"/>
                <a:gd name="connsiteY4" fmla="*/ 663753 h 690207"/>
                <a:gd name="connsiteX5" fmla="*/ 684976 w 850249"/>
                <a:gd name="connsiteY5" fmla="*/ 632447 h 690207"/>
                <a:gd name="connsiteX6" fmla="*/ 618555 w 850249"/>
                <a:gd name="connsiteY6" fmla="*/ 610095 h 690207"/>
                <a:gd name="connsiteX7" fmla="*/ 533338 w 850249"/>
                <a:gd name="connsiteY7" fmla="*/ 587997 h 690207"/>
                <a:gd name="connsiteX8" fmla="*/ 492127 w 850249"/>
                <a:gd name="connsiteY8" fmla="*/ 572185 h 690207"/>
                <a:gd name="connsiteX9" fmla="*/ 459805 w 850249"/>
                <a:gd name="connsiteY9" fmla="*/ 565200 h 690207"/>
                <a:gd name="connsiteX10" fmla="*/ 398274 w 850249"/>
                <a:gd name="connsiteY10" fmla="*/ 553834 h 690207"/>
                <a:gd name="connsiteX11" fmla="*/ 367921 w 850249"/>
                <a:gd name="connsiteY11" fmla="*/ 567804 h 690207"/>
                <a:gd name="connsiteX12" fmla="*/ 325884 w 850249"/>
                <a:gd name="connsiteY12" fmla="*/ 548436 h 690207"/>
                <a:gd name="connsiteX13" fmla="*/ 203265 w 850249"/>
                <a:gd name="connsiteY13" fmla="*/ 382129 h 690207"/>
                <a:gd name="connsiteX14" fmla="*/ 111000 w 850249"/>
                <a:gd name="connsiteY14" fmla="*/ 329170 h 690207"/>
                <a:gd name="connsiteX15" fmla="*/ 78424 w 850249"/>
                <a:gd name="connsiteY15" fmla="*/ 281354 h 690207"/>
                <a:gd name="connsiteX16" fmla="*/ 92902 w 850249"/>
                <a:gd name="connsiteY16" fmla="*/ 235951 h 690207"/>
                <a:gd name="connsiteX17" fmla="*/ 55882 w 850249"/>
                <a:gd name="connsiteY17" fmla="*/ 213028 h 690207"/>
                <a:gd name="connsiteX18" fmla="*/ 18607 w 850249"/>
                <a:gd name="connsiteY18" fmla="*/ 209916 h 690207"/>
                <a:gd name="connsiteX19" fmla="*/ 8257 w 850249"/>
                <a:gd name="connsiteY19" fmla="*/ 178039 h 690207"/>
                <a:gd name="connsiteX20" fmla="*/ 27370 w 850249"/>
                <a:gd name="connsiteY20" fmla="*/ 55483 h 690207"/>
                <a:gd name="connsiteX21" fmla="*/ 40261 w 850249"/>
                <a:gd name="connsiteY21" fmla="*/ 19288 h 690207"/>
                <a:gd name="connsiteX22" fmla="*/ 116524 w 850249"/>
                <a:gd name="connsiteY22" fmla="*/ 11160 h 690207"/>
                <a:gd name="connsiteX23" fmla="*/ 185104 w 850249"/>
                <a:gd name="connsiteY23" fmla="*/ 43926 h 690207"/>
                <a:gd name="connsiteX24" fmla="*/ 224855 w 850249"/>
                <a:gd name="connsiteY24" fmla="*/ 74597 h 690207"/>
                <a:gd name="connsiteX25" fmla="*/ 289498 w 850249"/>
                <a:gd name="connsiteY25" fmla="*/ 236015 h 690207"/>
                <a:gd name="connsiteX26" fmla="*/ 347220 w 850249"/>
                <a:gd name="connsiteY26" fmla="*/ 289292 h 690207"/>
                <a:gd name="connsiteX27" fmla="*/ 419800 w 850249"/>
                <a:gd name="connsiteY27" fmla="*/ 355649 h 690207"/>
                <a:gd name="connsiteX28" fmla="*/ 491809 w 850249"/>
                <a:gd name="connsiteY28" fmla="*/ 477316 h 690207"/>
                <a:gd name="connsiteX29" fmla="*/ 530481 w 850249"/>
                <a:gd name="connsiteY29" fmla="*/ 499478 h 690207"/>
                <a:gd name="connsiteX30" fmla="*/ 701105 w 850249"/>
                <a:gd name="connsiteY30" fmla="*/ 547420 h 690207"/>
                <a:gd name="connsiteX31" fmla="*/ 764097 w 850249"/>
                <a:gd name="connsiteY31" fmla="*/ 559549 h 69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50249" h="690207">
                  <a:moveTo>
                    <a:pt x="764161" y="559739"/>
                  </a:moveTo>
                  <a:cubicBezTo>
                    <a:pt x="766320" y="578726"/>
                    <a:pt x="776162" y="589204"/>
                    <a:pt x="794006" y="590029"/>
                  </a:cubicBezTo>
                  <a:cubicBezTo>
                    <a:pt x="804610" y="590537"/>
                    <a:pt x="816739" y="592188"/>
                    <a:pt x="819723" y="603364"/>
                  </a:cubicBezTo>
                  <a:cubicBezTo>
                    <a:pt x="825756" y="625780"/>
                    <a:pt x="867094" y="638670"/>
                    <a:pt x="842520" y="666610"/>
                  </a:cubicBezTo>
                  <a:cubicBezTo>
                    <a:pt x="813183" y="699948"/>
                    <a:pt x="756795" y="697027"/>
                    <a:pt x="738507" y="663753"/>
                  </a:cubicBezTo>
                  <a:cubicBezTo>
                    <a:pt x="724981" y="639115"/>
                    <a:pt x="710186" y="632066"/>
                    <a:pt x="684976" y="632447"/>
                  </a:cubicBezTo>
                  <a:cubicBezTo>
                    <a:pt x="661735" y="632828"/>
                    <a:pt x="640526" y="622414"/>
                    <a:pt x="618555" y="610095"/>
                  </a:cubicBezTo>
                  <a:cubicBezTo>
                    <a:pt x="593790" y="596252"/>
                    <a:pt x="561405" y="602158"/>
                    <a:pt x="533338" y="587997"/>
                  </a:cubicBezTo>
                  <a:cubicBezTo>
                    <a:pt x="521083" y="581838"/>
                    <a:pt x="504954" y="581901"/>
                    <a:pt x="492127" y="572185"/>
                  </a:cubicBezTo>
                  <a:cubicBezTo>
                    <a:pt x="482792" y="565137"/>
                    <a:pt x="470791" y="559993"/>
                    <a:pt x="459805" y="565200"/>
                  </a:cubicBezTo>
                  <a:cubicBezTo>
                    <a:pt x="436564" y="576249"/>
                    <a:pt x="416308" y="592061"/>
                    <a:pt x="398274" y="553834"/>
                  </a:cubicBezTo>
                  <a:cubicBezTo>
                    <a:pt x="391987" y="540562"/>
                    <a:pt x="372937" y="549008"/>
                    <a:pt x="367921" y="567804"/>
                  </a:cubicBezTo>
                  <a:cubicBezTo>
                    <a:pt x="345696" y="581964"/>
                    <a:pt x="330075" y="564565"/>
                    <a:pt x="325884" y="548436"/>
                  </a:cubicBezTo>
                  <a:cubicBezTo>
                    <a:pt x="306453" y="474205"/>
                    <a:pt x="246445" y="434961"/>
                    <a:pt x="203265" y="382129"/>
                  </a:cubicBezTo>
                  <a:cubicBezTo>
                    <a:pt x="181294" y="355268"/>
                    <a:pt x="143956" y="342822"/>
                    <a:pt x="111000" y="329170"/>
                  </a:cubicBezTo>
                  <a:cubicBezTo>
                    <a:pt x="91251" y="320978"/>
                    <a:pt x="69852" y="312533"/>
                    <a:pt x="78424" y="281354"/>
                  </a:cubicBezTo>
                  <a:cubicBezTo>
                    <a:pt x="95633" y="270813"/>
                    <a:pt x="98554" y="254112"/>
                    <a:pt x="92902" y="235951"/>
                  </a:cubicBezTo>
                  <a:cubicBezTo>
                    <a:pt x="87251" y="217663"/>
                    <a:pt x="70868" y="215250"/>
                    <a:pt x="55882" y="213028"/>
                  </a:cubicBezTo>
                  <a:cubicBezTo>
                    <a:pt x="43499" y="211186"/>
                    <a:pt x="30291" y="213599"/>
                    <a:pt x="18607" y="209916"/>
                  </a:cubicBezTo>
                  <a:cubicBezTo>
                    <a:pt x="3812" y="205281"/>
                    <a:pt x="-8952" y="192327"/>
                    <a:pt x="8257" y="178039"/>
                  </a:cubicBezTo>
                  <a:cubicBezTo>
                    <a:pt x="50929" y="142669"/>
                    <a:pt x="35625" y="98346"/>
                    <a:pt x="27370" y="55483"/>
                  </a:cubicBezTo>
                  <a:cubicBezTo>
                    <a:pt x="24068" y="38338"/>
                    <a:pt x="16512" y="23543"/>
                    <a:pt x="40261" y="19288"/>
                  </a:cubicBezTo>
                  <a:cubicBezTo>
                    <a:pt x="64264" y="1318"/>
                    <a:pt x="88965" y="-9287"/>
                    <a:pt x="116524" y="11160"/>
                  </a:cubicBezTo>
                  <a:cubicBezTo>
                    <a:pt x="148084" y="1000"/>
                    <a:pt x="160212" y="37957"/>
                    <a:pt x="185104" y="43926"/>
                  </a:cubicBezTo>
                  <a:cubicBezTo>
                    <a:pt x="198312" y="54213"/>
                    <a:pt x="210949" y="65453"/>
                    <a:pt x="224855" y="74597"/>
                  </a:cubicBezTo>
                  <a:cubicBezTo>
                    <a:pt x="281751" y="112189"/>
                    <a:pt x="280735" y="176833"/>
                    <a:pt x="289498" y="236015"/>
                  </a:cubicBezTo>
                  <a:cubicBezTo>
                    <a:pt x="295023" y="273290"/>
                    <a:pt x="297626" y="298436"/>
                    <a:pt x="347220" y="289292"/>
                  </a:cubicBezTo>
                  <a:cubicBezTo>
                    <a:pt x="379986" y="283259"/>
                    <a:pt x="410720" y="319327"/>
                    <a:pt x="419800" y="355649"/>
                  </a:cubicBezTo>
                  <a:cubicBezTo>
                    <a:pt x="432246" y="405370"/>
                    <a:pt x="480189" y="427786"/>
                    <a:pt x="491809" y="477316"/>
                  </a:cubicBezTo>
                  <a:cubicBezTo>
                    <a:pt x="495175" y="491604"/>
                    <a:pt x="515368" y="497954"/>
                    <a:pt x="530481" y="499478"/>
                  </a:cubicBezTo>
                  <a:cubicBezTo>
                    <a:pt x="589853" y="505574"/>
                    <a:pt x="647511" y="515607"/>
                    <a:pt x="701105" y="547420"/>
                  </a:cubicBezTo>
                  <a:cubicBezTo>
                    <a:pt x="718758" y="557898"/>
                    <a:pt x="742888" y="555866"/>
                    <a:pt x="764097" y="559549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1" name="Полилиния: фигура 650">
              <a:extLst>
                <a:ext uri="{FF2B5EF4-FFF2-40B4-BE49-F238E27FC236}">
                  <a16:creationId xmlns="" xmlns:a16="http://schemas.microsoft.com/office/drawing/2014/main" id="{5DC9CA1B-76FB-4890-8164-BF9CB932C951}"/>
                </a:ext>
              </a:extLst>
            </p:cNvPr>
            <p:cNvSpPr/>
            <p:nvPr/>
          </p:nvSpPr>
          <p:spPr>
            <a:xfrm>
              <a:off x="2880141" y="1727232"/>
              <a:ext cx="94106" cy="48236"/>
            </a:xfrm>
            <a:custGeom>
              <a:avLst/>
              <a:gdLst>
                <a:gd name="connsiteX0" fmla="*/ 27714 w 94106"/>
                <a:gd name="connsiteY0" fmla="*/ 48236 h 48236"/>
                <a:gd name="connsiteX1" fmla="*/ 219 w 94106"/>
                <a:gd name="connsiteY1" fmla="*/ 31091 h 48236"/>
                <a:gd name="connsiteX2" fmla="*/ 38192 w 94106"/>
                <a:gd name="connsiteY2" fmla="*/ 484 h 48236"/>
                <a:gd name="connsiteX3" fmla="*/ 86769 w 94106"/>
                <a:gd name="connsiteY3" fmla="*/ 20867 h 48236"/>
                <a:gd name="connsiteX4" fmla="*/ 80610 w 94106"/>
                <a:gd name="connsiteY4" fmla="*/ 42648 h 48236"/>
                <a:gd name="connsiteX5" fmla="*/ 27778 w 94106"/>
                <a:gd name="connsiteY5" fmla="*/ 48236 h 4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06" h="48236">
                  <a:moveTo>
                    <a:pt x="27714" y="48236"/>
                  </a:moveTo>
                  <a:cubicBezTo>
                    <a:pt x="13109" y="47665"/>
                    <a:pt x="-2004" y="47030"/>
                    <a:pt x="219" y="31091"/>
                  </a:cubicBezTo>
                  <a:cubicBezTo>
                    <a:pt x="3076" y="10580"/>
                    <a:pt x="18761" y="-2755"/>
                    <a:pt x="38192" y="484"/>
                  </a:cubicBezTo>
                  <a:cubicBezTo>
                    <a:pt x="55019" y="3278"/>
                    <a:pt x="72101" y="11152"/>
                    <a:pt x="86769" y="20867"/>
                  </a:cubicBezTo>
                  <a:cubicBezTo>
                    <a:pt x="101819" y="30773"/>
                    <a:pt x="90643" y="39156"/>
                    <a:pt x="80610" y="42648"/>
                  </a:cubicBezTo>
                  <a:cubicBezTo>
                    <a:pt x="62512" y="48998"/>
                    <a:pt x="42954" y="40553"/>
                    <a:pt x="27778" y="4823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2" name="Полилиния: фигура 651">
              <a:extLst>
                <a:ext uri="{FF2B5EF4-FFF2-40B4-BE49-F238E27FC236}">
                  <a16:creationId xmlns="" xmlns:a16="http://schemas.microsoft.com/office/drawing/2014/main" id="{2AB3576E-8894-4C42-8738-F91283B87630}"/>
                </a:ext>
              </a:extLst>
            </p:cNvPr>
            <p:cNvSpPr/>
            <p:nvPr/>
          </p:nvSpPr>
          <p:spPr>
            <a:xfrm>
              <a:off x="1768475" y="901132"/>
              <a:ext cx="91439" cy="65986"/>
            </a:xfrm>
            <a:custGeom>
              <a:avLst/>
              <a:gdLst>
                <a:gd name="connsiteX0" fmla="*/ 91440 w 91439"/>
                <a:gd name="connsiteY0" fmla="*/ 65532 h 65986"/>
                <a:gd name="connsiteX1" fmla="*/ 22860 w 91439"/>
                <a:gd name="connsiteY1" fmla="*/ 32766 h 65986"/>
                <a:gd name="connsiteX2" fmla="*/ 0 w 91439"/>
                <a:gd name="connsiteY2" fmla="*/ 0 h 65986"/>
                <a:gd name="connsiteX3" fmla="*/ 91440 w 91439"/>
                <a:gd name="connsiteY3" fmla="*/ 65532 h 6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65986">
                  <a:moveTo>
                    <a:pt x="91440" y="65532"/>
                  </a:moveTo>
                  <a:cubicBezTo>
                    <a:pt x="62167" y="70041"/>
                    <a:pt x="47371" y="39688"/>
                    <a:pt x="22860" y="32766"/>
                  </a:cubicBezTo>
                  <a:cubicBezTo>
                    <a:pt x="15240" y="21844"/>
                    <a:pt x="7620" y="10922"/>
                    <a:pt x="0" y="0"/>
                  </a:cubicBezTo>
                  <a:cubicBezTo>
                    <a:pt x="35814" y="13272"/>
                    <a:pt x="69660" y="29591"/>
                    <a:pt x="91440" y="6553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3" name="Полилиния: фигура 652">
              <a:extLst>
                <a:ext uri="{FF2B5EF4-FFF2-40B4-BE49-F238E27FC236}">
                  <a16:creationId xmlns="" xmlns:a16="http://schemas.microsoft.com/office/drawing/2014/main" id="{1D76E391-B0A0-47AC-BD6A-1698456F45C3}"/>
                </a:ext>
              </a:extLst>
            </p:cNvPr>
            <p:cNvSpPr/>
            <p:nvPr/>
          </p:nvSpPr>
          <p:spPr>
            <a:xfrm>
              <a:off x="3212378" y="1605495"/>
              <a:ext cx="30185" cy="30379"/>
            </a:xfrm>
            <a:custGeom>
              <a:avLst/>
              <a:gdLst>
                <a:gd name="connsiteX0" fmla="*/ 30186 w 30185"/>
                <a:gd name="connsiteY0" fmla="*/ 27542 h 30379"/>
                <a:gd name="connsiteX1" fmla="*/ 594 w 30185"/>
                <a:gd name="connsiteY1" fmla="*/ 14525 h 30379"/>
                <a:gd name="connsiteX2" fmla="*/ 8595 w 30185"/>
                <a:gd name="connsiteY2" fmla="*/ 110 h 30379"/>
                <a:gd name="connsiteX3" fmla="*/ 30186 w 30185"/>
                <a:gd name="connsiteY3" fmla="*/ 27606 h 30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185" h="30379">
                  <a:moveTo>
                    <a:pt x="30186" y="27542"/>
                  </a:moveTo>
                  <a:cubicBezTo>
                    <a:pt x="15453" y="33765"/>
                    <a:pt x="5293" y="29892"/>
                    <a:pt x="594" y="14525"/>
                  </a:cubicBezTo>
                  <a:cubicBezTo>
                    <a:pt x="-1438" y="7857"/>
                    <a:pt x="1864" y="-1096"/>
                    <a:pt x="8595" y="110"/>
                  </a:cubicBezTo>
                  <a:cubicBezTo>
                    <a:pt x="21613" y="2396"/>
                    <a:pt x="28280" y="13064"/>
                    <a:pt x="30186" y="2760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4" name="Полилиния: фигура 653">
              <a:extLst>
                <a:ext uri="{FF2B5EF4-FFF2-40B4-BE49-F238E27FC236}">
                  <a16:creationId xmlns="" xmlns:a16="http://schemas.microsoft.com/office/drawing/2014/main" id="{5057BE51-4ECD-40E7-A1C4-35316EC154E5}"/>
                </a:ext>
              </a:extLst>
            </p:cNvPr>
            <p:cNvSpPr/>
            <p:nvPr/>
          </p:nvSpPr>
          <p:spPr>
            <a:xfrm>
              <a:off x="2704018" y="905949"/>
              <a:ext cx="131809" cy="48904"/>
            </a:xfrm>
            <a:custGeom>
              <a:avLst/>
              <a:gdLst>
                <a:gd name="connsiteX0" fmla="*/ 89727 w 131809"/>
                <a:gd name="connsiteY0" fmla="*/ 48905 h 48904"/>
                <a:gd name="connsiteX1" fmla="*/ 7368 w 131809"/>
                <a:gd name="connsiteY1" fmla="*/ 29791 h 48904"/>
                <a:gd name="connsiteX2" fmla="*/ 192 w 131809"/>
                <a:gd name="connsiteY2" fmla="*/ 17917 h 48904"/>
                <a:gd name="connsiteX3" fmla="*/ 17528 w 131809"/>
                <a:gd name="connsiteY3" fmla="*/ 9 h 48904"/>
                <a:gd name="connsiteX4" fmla="*/ 115191 w 131809"/>
                <a:gd name="connsiteY4" fmla="*/ 5407 h 48904"/>
                <a:gd name="connsiteX5" fmla="*/ 131574 w 131809"/>
                <a:gd name="connsiteY5" fmla="*/ 19250 h 48904"/>
                <a:gd name="connsiteX6" fmla="*/ 120588 w 131809"/>
                <a:gd name="connsiteY6" fmla="*/ 38364 h 48904"/>
                <a:gd name="connsiteX7" fmla="*/ 89791 w 131809"/>
                <a:gd name="connsiteY7" fmla="*/ 48841 h 4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809" h="48904">
                  <a:moveTo>
                    <a:pt x="89727" y="48905"/>
                  </a:moveTo>
                  <a:cubicBezTo>
                    <a:pt x="61025" y="42809"/>
                    <a:pt x="35562" y="29474"/>
                    <a:pt x="7368" y="29791"/>
                  </a:cubicBezTo>
                  <a:cubicBezTo>
                    <a:pt x="1462" y="29791"/>
                    <a:pt x="-697" y="24013"/>
                    <a:pt x="192" y="17917"/>
                  </a:cubicBezTo>
                  <a:cubicBezTo>
                    <a:pt x="1780" y="7439"/>
                    <a:pt x="7495" y="-308"/>
                    <a:pt x="17528" y="9"/>
                  </a:cubicBezTo>
                  <a:cubicBezTo>
                    <a:pt x="50103" y="1152"/>
                    <a:pt x="82679" y="3121"/>
                    <a:pt x="115191" y="5407"/>
                  </a:cubicBezTo>
                  <a:cubicBezTo>
                    <a:pt x="122747" y="5915"/>
                    <a:pt x="130050" y="9661"/>
                    <a:pt x="131574" y="19250"/>
                  </a:cubicBezTo>
                  <a:cubicBezTo>
                    <a:pt x="133034" y="28712"/>
                    <a:pt x="127510" y="35189"/>
                    <a:pt x="120588" y="38364"/>
                  </a:cubicBezTo>
                  <a:cubicBezTo>
                    <a:pt x="110301" y="43063"/>
                    <a:pt x="99316" y="45730"/>
                    <a:pt x="89791" y="48841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5" name="Полилиния: фигура 654">
              <a:extLst>
                <a:ext uri="{FF2B5EF4-FFF2-40B4-BE49-F238E27FC236}">
                  <a16:creationId xmlns="" xmlns:a16="http://schemas.microsoft.com/office/drawing/2014/main" id="{64BC276D-B5B8-419E-B9EF-68CE3C33EADB}"/>
                </a:ext>
              </a:extLst>
            </p:cNvPr>
            <p:cNvSpPr/>
            <p:nvPr/>
          </p:nvSpPr>
          <p:spPr>
            <a:xfrm>
              <a:off x="2673909" y="1477079"/>
              <a:ext cx="34555" cy="32307"/>
            </a:xfrm>
            <a:custGeom>
              <a:avLst/>
              <a:gdLst>
                <a:gd name="connsiteX0" fmla="*/ 34556 w 34555"/>
                <a:gd name="connsiteY0" fmla="*/ 17844 h 32307"/>
                <a:gd name="connsiteX1" fmla="*/ 14934 w 34555"/>
                <a:gd name="connsiteY1" fmla="*/ 31942 h 32307"/>
                <a:gd name="connsiteX2" fmla="*/ 329 w 34555"/>
                <a:gd name="connsiteY2" fmla="*/ 12066 h 32307"/>
                <a:gd name="connsiteX3" fmla="*/ 17601 w 34555"/>
                <a:gd name="connsiteY3" fmla="*/ 64 h 32307"/>
                <a:gd name="connsiteX4" fmla="*/ 34556 w 34555"/>
                <a:gd name="connsiteY4" fmla="*/ 17908 h 3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55" h="32307">
                  <a:moveTo>
                    <a:pt x="34556" y="17844"/>
                  </a:moveTo>
                  <a:cubicBezTo>
                    <a:pt x="32143" y="29020"/>
                    <a:pt x="24713" y="33720"/>
                    <a:pt x="14934" y="31942"/>
                  </a:cubicBezTo>
                  <a:cubicBezTo>
                    <a:pt x="5473" y="30227"/>
                    <a:pt x="-1639" y="23623"/>
                    <a:pt x="329" y="12066"/>
                  </a:cubicBezTo>
                  <a:cubicBezTo>
                    <a:pt x="1980" y="2668"/>
                    <a:pt x="9283" y="-507"/>
                    <a:pt x="17601" y="64"/>
                  </a:cubicBezTo>
                  <a:cubicBezTo>
                    <a:pt x="27634" y="763"/>
                    <a:pt x="34175" y="5970"/>
                    <a:pt x="34556" y="17908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6" name="Полилиния: фигура 655">
              <a:extLst>
                <a:ext uri="{FF2B5EF4-FFF2-40B4-BE49-F238E27FC236}">
                  <a16:creationId xmlns="" xmlns:a16="http://schemas.microsoft.com/office/drawing/2014/main" id="{C3806923-57C2-4DE5-AA91-EFDC52D5C269}"/>
                </a:ext>
              </a:extLst>
            </p:cNvPr>
            <p:cNvSpPr/>
            <p:nvPr/>
          </p:nvSpPr>
          <p:spPr>
            <a:xfrm>
              <a:off x="2869944" y="1015617"/>
              <a:ext cx="22226" cy="27664"/>
            </a:xfrm>
            <a:custGeom>
              <a:avLst/>
              <a:gdLst>
                <a:gd name="connsiteX0" fmla="*/ 22163 w 22226"/>
                <a:gd name="connsiteY0" fmla="*/ 11753 h 27664"/>
                <a:gd name="connsiteX1" fmla="*/ 12193 w 22226"/>
                <a:gd name="connsiteY1" fmla="*/ 27184 h 27664"/>
                <a:gd name="connsiteX2" fmla="*/ 1 w 22226"/>
                <a:gd name="connsiteY2" fmla="*/ 16199 h 27664"/>
                <a:gd name="connsiteX3" fmla="*/ 9717 w 22226"/>
                <a:gd name="connsiteY3" fmla="*/ 450 h 27664"/>
                <a:gd name="connsiteX4" fmla="*/ 22226 w 22226"/>
                <a:gd name="connsiteY4" fmla="*/ 11690 h 2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26" h="27664">
                  <a:moveTo>
                    <a:pt x="22163" y="11753"/>
                  </a:moveTo>
                  <a:cubicBezTo>
                    <a:pt x="21972" y="19310"/>
                    <a:pt x="19051" y="25343"/>
                    <a:pt x="12193" y="27184"/>
                  </a:cubicBezTo>
                  <a:cubicBezTo>
                    <a:pt x="4319" y="29280"/>
                    <a:pt x="128" y="24327"/>
                    <a:pt x="1" y="16199"/>
                  </a:cubicBezTo>
                  <a:cubicBezTo>
                    <a:pt x="-62" y="9023"/>
                    <a:pt x="2859" y="2355"/>
                    <a:pt x="9717" y="450"/>
                  </a:cubicBezTo>
                  <a:cubicBezTo>
                    <a:pt x="17654" y="-1709"/>
                    <a:pt x="20956" y="4197"/>
                    <a:pt x="22226" y="11690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7" name="Полилиния: фигура 656">
              <a:extLst>
                <a:ext uri="{FF2B5EF4-FFF2-40B4-BE49-F238E27FC236}">
                  <a16:creationId xmlns="" xmlns:a16="http://schemas.microsoft.com/office/drawing/2014/main" id="{13C8127D-B0EC-4354-88FC-2DCD894D2C9C}"/>
                </a:ext>
              </a:extLst>
            </p:cNvPr>
            <p:cNvSpPr/>
            <p:nvPr/>
          </p:nvSpPr>
          <p:spPr>
            <a:xfrm>
              <a:off x="6960980" y="5364951"/>
              <a:ext cx="1177115" cy="678774"/>
            </a:xfrm>
            <a:custGeom>
              <a:avLst/>
              <a:gdLst>
                <a:gd name="connsiteX0" fmla="*/ 643906 w 1177115"/>
                <a:gd name="connsiteY0" fmla="*/ 70294 h 678774"/>
                <a:gd name="connsiteX1" fmla="*/ 688864 w 1177115"/>
                <a:gd name="connsiteY1" fmla="*/ 70167 h 678774"/>
                <a:gd name="connsiteX2" fmla="*/ 776938 w 1177115"/>
                <a:gd name="connsiteY2" fmla="*/ 45909 h 678774"/>
                <a:gd name="connsiteX3" fmla="*/ 809070 w 1177115"/>
                <a:gd name="connsiteY3" fmla="*/ 54101 h 678774"/>
                <a:gd name="connsiteX4" fmla="*/ 842661 w 1177115"/>
                <a:gd name="connsiteY4" fmla="*/ 65785 h 678774"/>
                <a:gd name="connsiteX5" fmla="*/ 917654 w 1177115"/>
                <a:gd name="connsiteY5" fmla="*/ 7936 h 678774"/>
                <a:gd name="connsiteX6" fmla="*/ 945404 w 1177115"/>
                <a:gd name="connsiteY6" fmla="*/ 2412 h 678774"/>
                <a:gd name="connsiteX7" fmla="*/ 1075770 w 1177115"/>
                <a:gd name="connsiteY7" fmla="*/ 44513 h 678774"/>
                <a:gd name="connsiteX8" fmla="*/ 1168924 w 1177115"/>
                <a:gd name="connsiteY8" fmla="*/ 190373 h 678774"/>
                <a:gd name="connsiteX9" fmla="*/ 1177115 w 1177115"/>
                <a:gd name="connsiteY9" fmla="*/ 225869 h 678774"/>
                <a:gd name="connsiteX10" fmla="*/ 1014111 w 1177115"/>
                <a:gd name="connsiteY10" fmla="*/ 248095 h 678774"/>
                <a:gd name="connsiteX11" fmla="*/ 933275 w 1177115"/>
                <a:gd name="connsiteY11" fmla="*/ 242316 h 678774"/>
                <a:gd name="connsiteX12" fmla="*/ 854599 w 1177115"/>
                <a:gd name="connsiteY12" fmla="*/ 274003 h 678774"/>
                <a:gd name="connsiteX13" fmla="*/ 764937 w 1177115"/>
                <a:gd name="connsiteY13" fmla="*/ 281877 h 678774"/>
                <a:gd name="connsiteX14" fmla="*/ 708930 w 1177115"/>
                <a:gd name="connsiteY14" fmla="*/ 287401 h 678774"/>
                <a:gd name="connsiteX15" fmla="*/ 558562 w 1177115"/>
                <a:gd name="connsiteY15" fmla="*/ 351155 h 678774"/>
                <a:gd name="connsiteX16" fmla="*/ 506619 w 1177115"/>
                <a:gd name="connsiteY16" fmla="*/ 373063 h 678774"/>
                <a:gd name="connsiteX17" fmla="*/ 485982 w 1177115"/>
                <a:gd name="connsiteY17" fmla="*/ 358648 h 678774"/>
                <a:gd name="connsiteX18" fmla="*/ 483378 w 1177115"/>
                <a:gd name="connsiteY18" fmla="*/ 380112 h 678774"/>
                <a:gd name="connsiteX19" fmla="*/ 478870 w 1177115"/>
                <a:gd name="connsiteY19" fmla="*/ 398971 h 678774"/>
                <a:gd name="connsiteX20" fmla="*/ 374412 w 1177115"/>
                <a:gd name="connsiteY20" fmla="*/ 557468 h 678774"/>
                <a:gd name="connsiteX21" fmla="*/ 337201 w 1177115"/>
                <a:gd name="connsiteY21" fmla="*/ 566866 h 678774"/>
                <a:gd name="connsiteX22" fmla="*/ 314532 w 1177115"/>
                <a:gd name="connsiteY22" fmla="*/ 547181 h 678774"/>
                <a:gd name="connsiteX23" fmla="*/ 337011 w 1177115"/>
                <a:gd name="connsiteY23" fmla="*/ 520067 h 678774"/>
                <a:gd name="connsiteX24" fmla="*/ 351488 w 1177115"/>
                <a:gd name="connsiteY24" fmla="*/ 478537 h 678774"/>
                <a:gd name="connsiteX25" fmla="*/ 345075 w 1177115"/>
                <a:gd name="connsiteY25" fmla="*/ 442977 h 678774"/>
                <a:gd name="connsiteX26" fmla="*/ 347361 w 1177115"/>
                <a:gd name="connsiteY26" fmla="*/ 409830 h 678774"/>
                <a:gd name="connsiteX27" fmla="*/ 311484 w 1177115"/>
                <a:gd name="connsiteY27" fmla="*/ 426023 h 678774"/>
                <a:gd name="connsiteX28" fmla="*/ 281321 w 1177115"/>
                <a:gd name="connsiteY28" fmla="*/ 521146 h 678774"/>
                <a:gd name="connsiteX29" fmla="*/ 289449 w 1177115"/>
                <a:gd name="connsiteY29" fmla="*/ 548324 h 678774"/>
                <a:gd name="connsiteX30" fmla="*/ 282274 w 1177115"/>
                <a:gd name="connsiteY30" fmla="*/ 605538 h 678774"/>
                <a:gd name="connsiteX31" fmla="*/ 227600 w 1177115"/>
                <a:gd name="connsiteY31" fmla="*/ 610554 h 678774"/>
                <a:gd name="connsiteX32" fmla="*/ 201057 w 1177115"/>
                <a:gd name="connsiteY32" fmla="*/ 630557 h 678774"/>
                <a:gd name="connsiteX33" fmla="*/ 177816 w 1177115"/>
                <a:gd name="connsiteY33" fmla="*/ 657227 h 678774"/>
                <a:gd name="connsiteX34" fmla="*/ 110760 w 1177115"/>
                <a:gd name="connsiteY34" fmla="*/ 675769 h 678774"/>
                <a:gd name="connsiteX35" fmla="*/ 110760 w 1177115"/>
                <a:gd name="connsiteY35" fmla="*/ 659449 h 678774"/>
                <a:gd name="connsiteX36" fmla="*/ 101235 w 1177115"/>
                <a:gd name="connsiteY36" fmla="*/ 491364 h 678774"/>
                <a:gd name="connsiteX37" fmla="*/ 95457 w 1177115"/>
                <a:gd name="connsiteY37" fmla="*/ 430341 h 678774"/>
                <a:gd name="connsiteX38" fmla="*/ 95457 w 1177115"/>
                <a:gd name="connsiteY38" fmla="*/ 422149 h 678774"/>
                <a:gd name="connsiteX39" fmla="*/ 88345 w 1177115"/>
                <a:gd name="connsiteY39" fmla="*/ 357950 h 678774"/>
                <a:gd name="connsiteX40" fmla="*/ 129937 w 1177115"/>
                <a:gd name="connsiteY40" fmla="*/ 299276 h 678774"/>
                <a:gd name="connsiteX41" fmla="*/ 98504 w 1177115"/>
                <a:gd name="connsiteY41" fmla="*/ 278321 h 678774"/>
                <a:gd name="connsiteX42" fmla="*/ 75708 w 1177115"/>
                <a:gd name="connsiteY42" fmla="*/ 217996 h 678774"/>
                <a:gd name="connsiteX43" fmla="*/ 30813 w 1177115"/>
                <a:gd name="connsiteY43" fmla="*/ 148272 h 678774"/>
                <a:gd name="connsiteX44" fmla="*/ 524 w 1177115"/>
                <a:gd name="connsiteY44" fmla="*/ 91757 h 678774"/>
                <a:gd name="connsiteX45" fmla="*/ 49610 w 1177115"/>
                <a:gd name="connsiteY45" fmla="*/ 54736 h 678774"/>
                <a:gd name="connsiteX46" fmla="*/ 99584 w 1177115"/>
                <a:gd name="connsiteY46" fmla="*/ 78549 h 678774"/>
                <a:gd name="connsiteX47" fmla="*/ 181309 w 1177115"/>
                <a:gd name="connsiteY47" fmla="*/ 112903 h 678774"/>
                <a:gd name="connsiteX48" fmla="*/ 259350 w 1177115"/>
                <a:gd name="connsiteY48" fmla="*/ 118554 h 678774"/>
                <a:gd name="connsiteX49" fmla="*/ 314722 w 1177115"/>
                <a:gd name="connsiteY49" fmla="*/ 139953 h 678774"/>
                <a:gd name="connsiteX50" fmla="*/ 371936 w 1177115"/>
                <a:gd name="connsiteY50" fmla="*/ 157988 h 678774"/>
                <a:gd name="connsiteX51" fmla="*/ 476202 w 1177115"/>
                <a:gd name="connsiteY51" fmla="*/ 182753 h 678774"/>
                <a:gd name="connsiteX52" fmla="*/ 521923 w 1177115"/>
                <a:gd name="connsiteY52" fmla="*/ 118364 h 678774"/>
                <a:gd name="connsiteX53" fmla="*/ 542497 w 1177115"/>
                <a:gd name="connsiteY53" fmla="*/ 78041 h 678774"/>
                <a:gd name="connsiteX54" fmla="*/ 631587 w 1177115"/>
                <a:gd name="connsiteY54" fmla="*/ 72326 h 678774"/>
                <a:gd name="connsiteX55" fmla="*/ 644033 w 1177115"/>
                <a:gd name="connsiteY55" fmla="*/ 70421 h 678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7115" h="678774">
                  <a:moveTo>
                    <a:pt x="643906" y="70294"/>
                  </a:moveTo>
                  <a:cubicBezTo>
                    <a:pt x="658892" y="63372"/>
                    <a:pt x="674005" y="68008"/>
                    <a:pt x="688864" y="70167"/>
                  </a:cubicBezTo>
                  <a:cubicBezTo>
                    <a:pt x="721439" y="74739"/>
                    <a:pt x="751729" y="73342"/>
                    <a:pt x="776938" y="45909"/>
                  </a:cubicBezTo>
                  <a:cubicBezTo>
                    <a:pt x="789892" y="31749"/>
                    <a:pt x="803227" y="27812"/>
                    <a:pt x="809070" y="54101"/>
                  </a:cubicBezTo>
                  <a:cubicBezTo>
                    <a:pt x="814150" y="76898"/>
                    <a:pt x="826151" y="77977"/>
                    <a:pt x="842661" y="65785"/>
                  </a:cubicBezTo>
                  <a:cubicBezTo>
                    <a:pt x="867934" y="47116"/>
                    <a:pt x="903494" y="44703"/>
                    <a:pt x="917654" y="7936"/>
                  </a:cubicBezTo>
                  <a:cubicBezTo>
                    <a:pt x="921782" y="-2732"/>
                    <a:pt x="935371" y="-509"/>
                    <a:pt x="945404" y="2412"/>
                  </a:cubicBezTo>
                  <a:cubicBezTo>
                    <a:pt x="989283" y="14985"/>
                    <a:pt x="1033860" y="27812"/>
                    <a:pt x="1075770" y="44513"/>
                  </a:cubicBezTo>
                  <a:cubicBezTo>
                    <a:pt x="1133618" y="67563"/>
                    <a:pt x="1150636" y="132079"/>
                    <a:pt x="1168924" y="190373"/>
                  </a:cubicBezTo>
                  <a:cubicBezTo>
                    <a:pt x="1172544" y="201866"/>
                    <a:pt x="1174449" y="213995"/>
                    <a:pt x="1177115" y="225869"/>
                  </a:cubicBezTo>
                  <a:cubicBezTo>
                    <a:pt x="1123585" y="240030"/>
                    <a:pt x="1071007" y="260922"/>
                    <a:pt x="1014111" y="248095"/>
                  </a:cubicBezTo>
                  <a:cubicBezTo>
                    <a:pt x="987568" y="242062"/>
                    <a:pt x="961215" y="227774"/>
                    <a:pt x="933275" y="242316"/>
                  </a:cubicBezTo>
                  <a:cubicBezTo>
                    <a:pt x="915750" y="277559"/>
                    <a:pt x="883301" y="281623"/>
                    <a:pt x="854599" y="274003"/>
                  </a:cubicBezTo>
                  <a:cubicBezTo>
                    <a:pt x="822214" y="265430"/>
                    <a:pt x="794782" y="261176"/>
                    <a:pt x="764937" y="281877"/>
                  </a:cubicBezTo>
                  <a:cubicBezTo>
                    <a:pt x="749316" y="292672"/>
                    <a:pt x="727599" y="288227"/>
                    <a:pt x="708930" y="287401"/>
                  </a:cubicBezTo>
                  <a:cubicBezTo>
                    <a:pt x="649621" y="284798"/>
                    <a:pt x="603711" y="316611"/>
                    <a:pt x="558562" y="351155"/>
                  </a:cubicBezTo>
                  <a:cubicBezTo>
                    <a:pt x="542750" y="363284"/>
                    <a:pt x="526431" y="372492"/>
                    <a:pt x="506619" y="373063"/>
                  </a:cubicBezTo>
                  <a:cubicBezTo>
                    <a:pt x="499951" y="367666"/>
                    <a:pt x="496332" y="354394"/>
                    <a:pt x="485982" y="358648"/>
                  </a:cubicBezTo>
                  <a:cubicBezTo>
                    <a:pt x="476393" y="362585"/>
                    <a:pt x="483632" y="372682"/>
                    <a:pt x="483378" y="380112"/>
                  </a:cubicBezTo>
                  <a:cubicBezTo>
                    <a:pt x="483188" y="386525"/>
                    <a:pt x="482679" y="395352"/>
                    <a:pt x="478870" y="398971"/>
                  </a:cubicBezTo>
                  <a:cubicBezTo>
                    <a:pt x="432197" y="442850"/>
                    <a:pt x="414544" y="508636"/>
                    <a:pt x="374412" y="557468"/>
                  </a:cubicBezTo>
                  <a:cubicBezTo>
                    <a:pt x="363300" y="570994"/>
                    <a:pt x="351552" y="572962"/>
                    <a:pt x="337201" y="566866"/>
                  </a:cubicBezTo>
                  <a:cubicBezTo>
                    <a:pt x="327739" y="562866"/>
                    <a:pt x="316945" y="558929"/>
                    <a:pt x="314532" y="547181"/>
                  </a:cubicBezTo>
                  <a:cubicBezTo>
                    <a:pt x="310658" y="528449"/>
                    <a:pt x="325962" y="525591"/>
                    <a:pt x="337011" y="520067"/>
                  </a:cubicBezTo>
                  <a:cubicBezTo>
                    <a:pt x="354663" y="511240"/>
                    <a:pt x="354663" y="495619"/>
                    <a:pt x="351488" y="478537"/>
                  </a:cubicBezTo>
                  <a:cubicBezTo>
                    <a:pt x="349266" y="466663"/>
                    <a:pt x="345900" y="454915"/>
                    <a:pt x="345075" y="442977"/>
                  </a:cubicBezTo>
                  <a:cubicBezTo>
                    <a:pt x="344250" y="431674"/>
                    <a:pt x="359998" y="417767"/>
                    <a:pt x="347361" y="409830"/>
                  </a:cubicBezTo>
                  <a:cubicBezTo>
                    <a:pt x="333518" y="401130"/>
                    <a:pt x="320882" y="417005"/>
                    <a:pt x="311484" y="426023"/>
                  </a:cubicBezTo>
                  <a:cubicBezTo>
                    <a:pt x="285322" y="450978"/>
                    <a:pt x="274209" y="483300"/>
                    <a:pt x="281321" y="521146"/>
                  </a:cubicBezTo>
                  <a:cubicBezTo>
                    <a:pt x="283099" y="530417"/>
                    <a:pt x="287290" y="539117"/>
                    <a:pt x="289449" y="548324"/>
                  </a:cubicBezTo>
                  <a:cubicBezTo>
                    <a:pt x="294148" y="568517"/>
                    <a:pt x="298974" y="591822"/>
                    <a:pt x="282274" y="605538"/>
                  </a:cubicBezTo>
                  <a:cubicBezTo>
                    <a:pt x="267351" y="617730"/>
                    <a:pt x="244110" y="619444"/>
                    <a:pt x="227600" y="610554"/>
                  </a:cubicBezTo>
                  <a:cubicBezTo>
                    <a:pt x="202010" y="596711"/>
                    <a:pt x="198453" y="616777"/>
                    <a:pt x="201057" y="630557"/>
                  </a:cubicBezTo>
                  <a:cubicBezTo>
                    <a:pt x="205820" y="655767"/>
                    <a:pt x="196485" y="659767"/>
                    <a:pt x="177816" y="657227"/>
                  </a:cubicBezTo>
                  <a:cubicBezTo>
                    <a:pt x="153051" y="653862"/>
                    <a:pt x="137748" y="689041"/>
                    <a:pt x="110760" y="675769"/>
                  </a:cubicBezTo>
                  <a:cubicBezTo>
                    <a:pt x="110760" y="670308"/>
                    <a:pt x="110760" y="664911"/>
                    <a:pt x="110760" y="659449"/>
                  </a:cubicBezTo>
                  <a:cubicBezTo>
                    <a:pt x="84852" y="604903"/>
                    <a:pt x="76661" y="549086"/>
                    <a:pt x="101235" y="491364"/>
                  </a:cubicBezTo>
                  <a:cubicBezTo>
                    <a:pt x="110570" y="469457"/>
                    <a:pt x="101489" y="450216"/>
                    <a:pt x="95457" y="430341"/>
                  </a:cubicBezTo>
                  <a:cubicBezTo>
                    <a:pt x="95457" y="427610"/>
                    <a:pt x="95457" y="424880"/>
                    <a:pt x="95457" y="422149"/>
                  </a:cubicBezTo>
                  <a:cubicBezTo>
                    <a:pt x="95012" y="400559"/>
                    <a:pt x="96282" y="379096"/>
                    <a:pt x="88345" y="357950"/>
                  </a:cubicBezTo>
                  <a:cubicBezTo>
                    <a:pt x="69866" y="308992"/>
                    <a:pt x="82249" y="292354"/>
                    <a:pt x="129937" y="299276"/>
                  </a:cubicBezTo>
                  <a:cubicBezTo>
                    <a:pt x="115523" y="299784"/>
                    <a:pt x="104982" y="293370"/>
                    <a:pt x="98504" y="278321"/>
                  </a:cubicBezTo>
                  <a:cubicBezTo>
                    <a:pt x="90059" y="258509"/>
                    <a:pt x="79772" y="239649"/>
                    <a:pt x="75708" y="217996"/>
                  </a:cubicBezTo>
                  <a:cubicBezTo>
                    <a:pt x="70057" y="188023"/>
                    <a:pt x="61675" y="162750"/>
                    <a:pt x="30813" y="148272"/>
                  </a:cubicBezTo>
                  <a:cubicBezTo>
                    <a:pt x="13161" y="140017"/>
                    <a:pt x="-3159" y="118109"/>
                    <a:pt x="524" y="91757"/>
                  </a:cubicBezTo>
                  <a:cubicBezTo>
                    <a:pt x="4651" y="62483"/>
                    <a:pt x="29353" y="60261"/>
                    <a:pt x="49610" y="54736"/>
                  </a:cubicBezTo>
                  <a:cubicBezTo>
                    <a:pt x="70946" y="48894"/>
                    <a:pt x="88599" y="53403"/>
                    <a:pt x="99584" y="78549"/>
                  </a:cubicBezTo>
                  <a:cubicBezTo>
                    <a:pt x="116158" y="116395"/>
                    <a:pt x="150448" y="111188"/>
                    <a:pt x="181309" y="112903"/>
                  </a:cubicBezTo>
                  <a:cubicBezTo>
                    <a:pt x="207661" y="108775"/>
                    <a:pt x="233823" y="108394"/>
                    <a:pt x="259350" y="118554"/>
                  </a:cubicBezTo>
                  <a:cubicBezTo>
                    <a:pt x="274908" y="134239"/>
                    <a:pt x="293132" y="142113"/>
                    <a:pt x="314722" y="139953"/>
                  </a:cubicBezTo>
                  <a:cubicBezTo>
                    <a:pt x="335995" y="137858"/>
                    <a:pt x="357076" y="144843"/>
                    <a:pt x="371936" y="157988"/>
                  </a:cubicBezTo>
                  <a:cubicBezTo>
                    <a:pt x="403813" y="186055"/>
                    <a:pt x="439500" y="185102"/>
                    <a:pt x="476202" y="182753"/>
                  </a:cubicBezTo>
                  <a:cubicBezTo>
                    <a:pt x="513287" y="180340"/>
                    <a:pt x="529098" y="158051"/>
                    <a:pt x="521923" y="118364"/>
                  </a:cubicBezTo>
                  <a:cubicBezTo>
                    <a:pt x="518239" y="98043"/>
                    <a:pt x="521668" y="81025"/>
                    <a:pt x="542497" y="78041"/>
                  </a:cubicBezTo>
                  <a:cubicBezTo>
                    <a:pt x="571961" y="73850"/>
                    <a:pt x="601234" y="59943"/>
                    <a:pt x="631587" y="72326"/>
                  </a:cubicBezTo>
                  <a:cubicBezTo>
                    <a:pt x="635714" y="72199"/>
                    <a:pt x="639905" y="71437"/>
                    <a:pt x="644033" y="7042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8" name="Полилиния: фигура 657">
              <a:extLst>
                <a:ext uri="{FF2B5EF4-FFF2-40B4-BE49-F238E27FC236}">
                  <a16:creationId xmlns="" xmlns:a16="http://schemas.microsoft.com/office/drawing/2014/main" id="{B647A172-28D8-465C-A590-E8BEFE0B363A}"/>
                </a:ext>
              </a:extLst>
            </p:cNvPr>
            <p:cNvSpPr/>
            <p:nvPr/>
          </p:nvSpPr>
          <p:spPr>
            <a:xfrm>
              <a:off x="7467663" y="5607267"/>
              <a:ext cx="426592" cy="157492"/>
            </a:xfrm>
            <a:custGeom>
              <a:avLst/>
              <a:gdLst>
                <a:gd name="connsiteX0" fmla="*/ 0 w 426592"/>
                <a:gd name="connsiteY0" fmla="*/ 130747 h 157492"/>
                <a:gd name="connsiteX1" fmla="*/ 54102 w 426592"/>
                <a:gd name="connsiteY1" fmla="*/ 82804 h 157492"/>
                <a:gd name="connsiteX2" fmla="*/ 94361 w 426592"/>
                <a:gd name="connsiteY2" fmla="*/ 42164 h 157492"/>
                <a:gd name="connsiteX3" fmla="*/ 115316 w 426592"/>
                <a:gd name="connsiteY3" fmla="*/ 28448 h 157492"/>
                <a:gd name="connsiteX4" fmla="*/ 225806 w 426592"/>
                <a:gd name="connsiteY4" fmla="*/ 20002 h 157492"/>
                <a:gd name="connsiteX5" fmla="*/ 389572 w 426592"/>
                <a:gd name="connsiteY5" fmla="*/ 8319 h 157492"/>
                <a:gd name="connsiteX6" fmla="*/ 426593 w 426592"/>
                <a:gd name="connsiteY6" fmla="*/ 0 h 157492"/>
                <a:gd name="connsiteX7" fmla="*/ 359219 w 426592"/>
                <a:gd name="connsiteY7" fmla="*/ 62040 h 157492"/>
                <a:gd name="connsiteX8" fmla="*/ 242506 w 426592"/>
                <a:gd name="connsiteY8" fmla="*/ 86805 h 157492"/>
                <a:gd name="connsiteX9" fmla="*/ 121666 w 426592"/>
                <a:gd name="connsiteY9" fmla="*/ 107696 h 157492"/>
                <a:gd name="connsiteX10" fmla="*/ 98044 w 426592"/>
                <a:gd name="connsiteY10" fmla="*/ 124714 h 157492"/>
                <a:gd name="connsiteX11" fmla="*/ 0 w 426592"/>
                <a:gd name="connsiteY11" fmla="*/ 130747 h 15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6592" h="157492">
                  <a:moveTo>
                    <a:pt x="0" y="130747"/>
                  </a:moveTo>
                  <a:cubicBezTo>
                    <a:pt x="8890" y="103124"/>
                    <a:pt x="35623" y="98108"/>
                    <a:pt x="54102" y="82804"/>
                  </a:cubicBezTo>
                  <a:cubicBezTo>
                    <a:pt x="68897" y="70485"/>
                    <a:pt x="87376" y="63691"/>
                    <a:pt x="94361" y="42164"/>
                  </a:cubicBezTo>
                  <a:cubicBezTo>
                    <a:pt x="97472" y="32449"/>
                    <a:pt x="105918" y="26035"/>
                    <a:pt x="115316" y="28448"/>
                  </a:cubicBezTo>
                  <a:cubicBezTo>
                    <a:pt x="153289" y="38227"/>
                    <a:pt x="198120" y="35115"/>
                    <a:pt x="225806" y="20002"/>
                  </a:cubicBezTo>
                  <a:cubicBezTo>
                    <a:pt x="282511" y="-10859"/>
                    <a:pt x="335534" y="12700"/>
                    <a:pt x="389572" y="8319"/>
                  </a:cubicBezTo>
                  <a:cubicBezTo>
                    <a:pt x="402018" y="7302"/>
                    <a:pt x="414274" y="2857"/>
                    <a:pt x="426593" y="0"/>
                  </a:cubicBezTo>
                  <a:cubicBezTo>
                    <a:pt x="426212" y="44641"/>
                    <a:pt x="398145" y="72073"/>
                    <a:pt x="359219" y="62040"/>
                  </a:cubicBezTo>
                  <a:cubicBezTo>
                    <a:pt x="315658" y="50863"/>
                    <a:pt x="281495" y="72327"/>
                    <a:pt x="242506" y="86805"/>
                  </a:cubicBezTo>
                  <a:cubicBezTo>
                    <a:pt x="205740" y="100457"/>
                    <a:pt x="167640" y="139065"/>
                    <a:pt x="121666" y="107696"/>
                  </a:cubicBezTo>
                  <a:cubicBezTo>
                    <a:pt x="106870" y="97600"/>
                    <a:pt x="103949" y="114745"/>
                    <a:pt x="98044" y="124714"/>
                  </a:cubicBezTo>
                  <a:cubicBezTo>
                    <a:pt x="73723" y="165926"/>
                    <a:pt x="24955" y="168657"/>
                    <a:pt x="0" y="130747"/>
                  </a:cubicBezTo>
                  <a:close/>
                </a:path>
              </a:pathLst>
            </a:custGeom>
            <a:solidFill>
              <a:srgbClr val="CFCFC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59" name="Полилиния: фигура 658">
              <a:extLst>
                <a:ext uri="{FF2B5EF4-FFF2-40B4-BE49-F238E27FC236}">
                  <a16:creationId xmlns="" xmlns:a16="http://schemas.microsoft.com/office/drawing/2014/main" id="{72B9E98A-3BDD-4AFD-AA0E-19FF73434E05}"/>
                </a:ext>
              </a:extLst>
            </p:cNvPr>
            <p:cNvSpPr/>
            <p:nvPr/>
          </p:nvSpPr>
          <p:spPr>
            <a:xfrm>
              <a:off x="8228774" y="1282125"/>
              <a:ext cx="1127544" cy="1403297"/>
            </a:xfrm>
            <a:custGeom>
              <a:avLst/>
              <a:gdLst>
                <a:gd name="connsiteX0" fmla="*/ 723900 w 1127544"/>
                <a:gd name="connsiteY0" fmla="*/ 667398 h 1403297"/>
                <a:gd name="connsiteX1" fmla="*/ 762127 w 1127544"/>
                <a:gd name="connsiteY1" fmla="*/ 685178 h 1403297"/>
                <a:gd name="connsiteX2" fmla="*/ 789877 w 1127544"/>
                <a:gd name="connsiteY2" fmla="*/ 756108 h 1403297"/>
                <a:gd name="connsiteX3" fmla="*/ 792290 w 1127544"/>
                <a:gd name="connsiteY3" fmla="*/ 788620 h 1403297"/>
                <a:gd name="connsiteX4" fmla="*/ 827850 w 1127544"/>
                <a:gd name="connsiteY4" fmla="*/ 850469 h 1403297"/>
                <a:gd name="connsiteX5" fmla="*/ 921576 w 1127544"/>
                <a:gd name="connsiteY5" fmla="*/ 1022110 h 1403297"/>
                <a:gd name="connsiteX6" fmla="*/ 944880 w 1127544"/>
                <a:gd name="connsiteY6" fmla="*/ 1011061 h 1403297"/>
                <a:gd name="connsiteX7" fmla="*/ 1004316 w 1127544"/>
                <a:gd name="connsiteY7" fmla="*/ 1024206 h 1403297"/>
                <a:gd name="connsiteX8" fmla="*/ 1005967 w 1127544"/>
                <a:gd name="connsiteY8" fmla="*/ 1027635 h 1403297"/>
                <a:gd name="connsiteX9" fmla="*/ 1058672 w 1127544"/>
                <a:gd name="connsiteY9" fmla="*/ 1177178 h 1403297"/>
                <a:gd name="connsiteX10" fmla="*/ 1116965 w 1127544"/>
                <a:gd name="connsiteY10" fmla="*/ 1297511 h 1403297"/>
                <a:gd name="connsiteX11" fmla="*/ 1127506 w 1127544"/>
                <a:gd name="connsiteY11" fmla="*/ 1369330 h 1403297"/>
                <a:gd name="connsiteX12" fmla="*/ 1088136 w 1127544"/>
                <a:gd name="connsiteY12" fmla="*/ 1401144 h 1403297"/>
                <a:gd name="connsiteX13" fmla="*/ 1038098 w 1127544"/>
                <a:gd name="connsiteY13" fmla="*/ 1375998 h 1403297"/>
                <a:gd name="connsiteX14" fmla="*/ 1028382 w 1127544"/>
                <a:gd name="connsiteY14" fmla="*/ 1346343 h 1403297"/>
                <a:gd name="connsiteX15" fmla="*/ 1016826 w 1127544"/>
                <a:gd name="connsiteY15" fmla="*/ 1313577 h 1403297"/>
                <a:gd name="connsiteX16" fmla="*/ 989330 w 1127544"/>
                <a:gd name="connsiteY16" fmla="*/ 1224549 h 1403297"/>
                <a:gd name="connsiteX17" fmla="*/ 944626 w 1127544"/>
                <a:gd name="connsiteY17" fmla="*/ 1177305 h 1403297"/>
                <a:gd name="connsiteX18" fmla="*/ 846836 w 1127544"/>
                <a:gd name="connsiteY18" fmla="*/ 1154762 h 1403297"/>
                <a:gd name="connsiteX19" fmla="*/ 741807 w 1127544"/>
                <a:gd name="connsiteY19" fmla="*/ 1104724 h 1403297"/>
                <a:gd name="connsiteX20" fmla="*/ 652272 w 1127544"/>
                <a:gd name="connsiteY20" fmla="*/ 967500 h 1403297"/>
                <a:gd name="connsiteX21" fmla="*/ 651637 w 1127544"/>
                <a:gd name="connsiteY21" fmla="*/ 930733 h 1403297"/>
                <a:gd name="connsiteX22" fmla="*/ 609282 w 1127544"/>
                <a:gd name="connsiteY22" fmla="*/ 879171 h 1403297"/>
                <a:gd name="connsiteX23" fmla="*/ 568516 w 1127544"/>
                <a:gd name="connsiteY23" fmla="*/ 854533 h 1403297"/>
                <a:gd name="connsiteX24" fmla="*/ 543179 w 1127544"/>
                <a:gd name="connsiteY24" fmla="*/ 935496 h 1403297"/>
                <a:gd name="connsiteX25" fmla="*/ 485775 w 1127544"/>
                <a:gd name="connsiteY25" fmla="*/ 927749 h 1403297"/>
                <a:gd name="connsiteX26" fmla="*/ 464883 w 1127544"/>
                <a:gd name="connsiteY26" fmla="*/ 881076 h 1403297"/>
                <a:gd name="connsiteX27" fmla="*/ 422402 w 1127544"/>
                <a:gd name="connsiteY27" fmla="*/ 800939 h 1403297"/>
                <a:gd name="connsiteX28" fmla="*/ 362141 w 1127544"/>
                <a:gd name="connsiteY28" fmla="*/ 750646 h 1403297"/>
                <a:gd name="connsiteX29" fmla="*/ 335407 w 1127544"/>
                <a:gd name="connsiteY29" fmla="*/ 737692 h 1403297"/>
                <a:gd name="connsiteX30" fmla="*/ 241427 w 1127544"/>
                <a:gd name="connsiteY30" fmla="*/ 662317 h 1403297"/>
                <a:gd name="connsiteX31" fmla="*/ 213551 w 1127544"/>
                <a:gd name="connsiteY31" fmla="*/ 584276 h 1403297"/>
                <a:gd name="connsiteX32" fmla="*/ 262192 w 1127544"/>
                <a:gd name="connsiteY32" fmla="*/ 569036 h 1403297"/>
                <a:gd name="connsiteX33" fmla="*/ 345631 w 1127544"/>
                <a:gd name="connsiteY33" fmla="*/ 573163 h 1403297"/>
                <a:gd name="connsiteX34" fmla="*/ 419862 w 1127544"/>
                <a:gd name="connsiteY34" fmla="*/ 541985 h 1403297"/>
                <a:gd name="connsiteX35" fmla="*/ 489458 w 1127544"/>
                <a:gd name="connsiteY35" fmla="*/ 562559 h 1403297"/>
                <a:gd name="connsiteX36" fmla="*/ 490855 w 1127544"/>
                <a:gd name="connsiteY36" fmla="*/ 562940 h 1403297"/>
                <a:gd name="connsiteX37" fmla="*/ 487235 w 1127544"/>
                <a:gd name="connsiteY37" fmla="*/ 562304 h 1403297"/>
                <a:gd name="connsiteX38" fmla="*/ 423228 w 1127544"/>
                <a:gd name="connsiteY38" fmla="*/ 531888 h 1403297"/>
                <a:gd name="connsiteX39" fmla="*/ 391096 w 1127544"/>
                <a:gd name="connsiteY39" fmla="*/ 500201 h 1403297"/>
                <a:gd name="connsiteX40" fmla="*/ 354584 w 1127544"/>
                <a:gd name="connsiteY40" fmla="*/ 443622 h 1403297"/>
                <a:gd name="connsiteX41" fmla="*/ 311023 w 1127544"/>
                <a:gd name="connsiteY41" fmla="*/ 422159 h 1403297"/>
                <a:gd name="connsiteX42" fmla="*/ 212916 w 1127544"/>
                <a:gd name="connsiteY42" fmla="*/ 423429 h 1403297"/>
                <a:gd name="connsiteX43" fmla="*/ 176213 w 1127544"/>
                <a:gd name="connsiteY43" fmla="*/ 404951 h 1403297"/>
                <a:gd name="connsiteX44" fmla="*/ 122619 w 1127544"/>
                <a:gd name="connsiteY44" fmla="*/ 360374 h 1403297"/>
                <a:gd name="connsiteX45" fmla="*/ 101409 w 1127544"/>
                <a:gd name="connsiteY45" fmla="*/ 347165 h 1403297"/>
                <a:gd name="connsiteX46" fmla="*/ 40894 w 1127544"/>
                <a:gd name="connsiteY46" fmla="*/ 366025 h 1403297"/>
                <a:gd name="connsiteX47" fmla="*/ 0 w 1127544"/>
                <a:gd name="connsiteY47" fmla="*/ 355928 h 1403297"/>
                <a:gd name="connsiteX48" fmla="*/ 63564 w 1127544"/>
                <a:gd name="connsiteY48" fmla="*/ 270140 h 1403297"/>
                <a:gd name="connsiteX49" fmla="*/ 63182 w 1127544"/>
                <a:gd name="connsiteY49" fmla="*/ 232103 h 1403297"/>
                <a:gd name="connsiteX50" fmla="*/ 61849 w 1127544"/>
                <a:gd name="connsiteY50" fmla="*/ 184478 h 1403297"/>
                <a:gd name="connsiteX51" fmla="*/ 101473 w 1127544"/>
                <a:gd name="connsiteY51" fmla="*/ 136154 h 1403297"/>
                <a:gd name="connsiteX52" fmla="*/ 162560 w 1127544"/>
                <a:gd name="connsiteY52" fmla="*/ 193304 h 1403297"/>
                <a:gd name="connsiteX53" fmla="*/ 169291 w 1127544"/>
                <a:gd name="connsiteY53" fmla="*/ 215148 h 1403297"/>
                <a:gd name="connsiteX54" fmla="*/ 188087 w 1127544"/>
                <a:gd name="connsiteY54" fmla="*/ 206322 h 1403297"/>
                <a:gd name="connsiteX55" fmla="*/ 191453 w 1127544"/>
                <a:gd name="connsiteY55" fmla="*/ 120850 h 1403297"/>
                <a:gd name="connsiteX56" fmla="*/ 182055 w 1127544"/>
                <a:gd name="connsiteY56" fmla="*/ 104912 h 1403297"/>
                <a:gd name="connsiteX57" fmla="*/ 199517 w 1127544"/>
                <a:gd name="connsiteY57" fmla="*/ 91958 h 1403297"/>
                <a:gd name="connsiteX58" fmla="*/ 222186 w 1127544"/>
                <a:gd name="connsiteY58" fmla="*/ 92466 h 1403297"/>
                <a:gd name="connsiteX59" fmla="*/ 255588 w 1127544"/>
                <a:gd name="connsiteY59" fmla="*/ 93037 h 1403297"/>
                <a:gd name="connsiteX60" fmla="*/ 367347 w 1127544"/>
                <a:gd name="connsiteY60" fmla="*/ 32902 h 1403297"/>
                <a:gd name="connsiteX61" fmla="*/ 391985 w 1127544"/>
                <a:gd name="connsiteY61" fmla="*/ 17599 h 1403297"/>
                <a:gd name="connsiteX62" fmla="*/ 466281 w 1127544"/>
                <a:gd name="connsiteY62" fmla="*/ 4264 h 1403297"/>
                <a:gd name="connsiteX63" fmla="*/ 502476 w 1127544"/>
                <a:gd name="connsiteY63" fmla="*/ 14360 h 1403297"/>
                <a:gd name="connsiteX64" fmla="*/ 481394 w 1127544"/>
                <a:gd name="connsiteY64" fmla="*/ 37538 h 1403297"/>
                <a:gd name="connsiteX65" fmla="*/ 420053 w 1127544"/>
                <a:gd name="connsiteY65" fmla="*/ 58239 h 1403297"/>
                <a:gd name="connsiteX66" fmla="*/ 410655 w 1127544"/>
                <a:gd name="connsiteY66" fmla="*/ 82687 h 1403297"/>
                <a:gd name="connsiteX67" fmla="*/ 430022 w 1127544"/>
                <a:gd name="connsiteY67" fmla="*/ 124406 h 1403297"/>
                <a:gd name="connsiteX68" fmla="*/ 476059 w 1127544"/>
                <a:gd name="connsiteY68" fmla="*/ 151204 h 1403297"/>
                <a:gd name="connsiteX69" fmla="*/ 543496 w 1127544"/>
                <a:gd name="connsiteY69" fmla="*/ 66177 h 1403297"/>
                <a:gd name="connsiteX70" fmla="*/ 579120 w 1127544"/>
                <a:gd name="connsiteY70" fmla="*/ 4518 h 1403297"/>
                <a:gd name="connsiteX71" fmla="*/ 581660 w 1127544"/>
                <a:gd name="connsiteY71" fmla="*/ 9979 h 1403297"/>
                <a:gd name="connsiteX72" fmla="*/ 579120 w 1127544"/>
                <a:gd name="connsiteY72" fmla="*/ 12709 h 1403297"/>
                <a:gd name="connsiteX73" fmla="*/ 636588 w 1127544"/>
                <a:gd name="connsiteY73" fmla="*/ 63319 h 1403297"/>
                <a:gd name="connsiteX74" fmla="*/ 657860 w 1127544"/>
                <a:gd name="connsiteY74" fmla="*/ 84084 h 1403297"/>
                <a:gd name="connsiteX75" fmla="*/ 632523 w 1127544"/>
                <a:gd name="connsiteY75" fmla="*/ 233690 h 1403297"/>
                <a:gd name="connsiteX76" fmla="*/ 613791 w 1127544"/>
                <a:gd name="connsiteY76" fmla="*/ 234071 h 1403297"/>
                <a:gd name="connsiteX77" fmla="*/ 591820 w 1127544"/>
                <a:gd name="connsiteY77" fmla="*/ 256424 h 1403297"/>
                <a:gd name="connsiteX78" fmla="*/ 610489 w 1127544"/>
                <a:gd name="connsiteY78" fmla="*/ 277950 h 1403297"/>
                <a:gd name="connsiteX79" fmla="*/ 632460 w 1127544"/>
                <a:gd name="connsiteY79" fmla="*/ 282776 h 1403297"/>
                <a:gd name="connsiteX80" fmla="*/ 688467 w 1127544"/>
                <a:gd name="connsiteY80" fmla="*/ 293190 h 1403297"/>
                <a:gd name="connsiteX81" fmla="*/ 665099 w 1127544"/>
                <a:gd name="connsiteY81" fmla="*/ 355040 h 1403297"/>
                <a:gd name="connsiteX82" fmla="*/ 607251 w 1127544"/>
                <a:gd name="connsiteY82" fmla="*/ 343229 h 1403297"/>
                <a:gd name="connsiteX83" fmla="*/ 586232 w 1127544"/>
                <a:gd name="connsiteY83" fmla="*/ 326401 h 1403297"/>
                <a:gd name="connsiteX84" fmla="*/ 560324 w 1127544"/>
                <a:gd name="connsiteY84" fmla="*/ 339228 h 1403297"/>
                <a:gd name="connsiteX85" fmla="*/ 574040 w 1127544"/>
                <a:gd name="connsiteY85" fmla="*/ 364311 h 1403297"/>
                <a:gd name="connsiteX86" fmla="*/ 617538 w 1127544"/>
                <a:gd name="connsiteY86" fmla="*/ 396124 h 1403297"/>
                <a:gd name="connsiteX87" fmla="*/ 588772 w 1127544"/>
                <a:gd name="connsiteY87" fmla="*/ 441654 h 1403297"/>
                <a:gd name="connsiteX88" fmla="*/ 581343 w 1127544"/>
                <a:gd name="connsiteY88" fmla="*/ 492645 h 1403297"/>
                <a:gd name="connsiteX89" fmla="*/ 608013 w 1127544"/>
                <a:gd name="connsiteY89" fmla="*/ 507567 h 1403297"/>
                <a:gd name="connsiteX90" fmla="*/ 647065 w 1127544"/>
                <a:gd name="connsiteY90" fmla="*/ 553160 h 1403297"/>
                <a:gd name="connsiteX91" fmla="*/ 668401 w 1127544"/>
                <a:gd name="connsiteY91" fmla="*/ 682003 h 1403297"/>
                <a:gd name="connsiteX92" fmla="*/ 670560 w 1127544"/>
                <a:gd name="connsiteY92" fmla="*/ 735660 h 1403297"/>
                <a:gd name="connsiteX93" fmla="*/ 678879 w 1127544"/>
                <a:gd name="connsiteY93" fmla="*/ 758965 h 1403297"/>
                <a:gd name="connsiteX94" fmla="*/ 692658 w 1127544"/>
                <a:gd name="connsiteY94" fmla="*/ 738962 h 1403297"/>
                <a:gd name="connsiteX95" fmla="*/ 693674 w 1127544"/>
                <a:gd name="connsiteY95" fmla="*/ 706323 h 1403297"/>
                <a:gd name="connsiteX96" fmla="*/ 723900 w 1127544"/>
                <a:gd name="connsiteY96" fmla="*/ 667461 h 1403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127544" h="1403297">
                  <a:moveTo>
                    <a:pt x="723900" y="667398"/>
                  </a:moveTo>
                  <a:cubicBezTo>
                    <a:pt x="736664" y="673303"/>
                    <a:pt x="749364" y="679272"/>
                    <a:pt x="762127" y="685178"/>
                  </a:cubicBezTo>
                  <a:cubicBezTo>
                    <a:pt x="809181" y="707085"/>
                    <a:pt x="810006" y="707466"/>
                    <a:pt x="789877" y="756108"/>
                  </a:cubicBezTo>
                  <a:cubicBezTo>
                    <a:pt x="784479" y="769189"/>
                    <a:pt x="783019" y="777825"/>
                    <a:pt x="792290" y="788620"/>
                  </a:cubicBezTo>
                  <a:cubicBezTo>
                    <a:pt x="807974" y="806781"/>
                    <a:pt x="813244" y="833578"/>
                    <a:pt x="827850" y="850469"/>
                  </a:cubicBezTo>
                  <a:cubicBezTo>
                    <a:pt x="871283" y="900698"/>
                    <a:pt x="890524" y="964896"/>
                    <a:pt x="921576" y="1022110"/>
                  </a:cubicBezTo>
                  <a:cubicBezTo>
                    <a:pt x="926402" y="1031064"/>
                    <a:pt x="926782" y="1030873"/>
                    <a:pt x="944880" y="1011061"/>
                  </a:cubicBezTo>
                  <a:cubicBezTo>
                    <a:pt x="969010" y="992964"/>
                    <a:pt x="985520" y="1014681"/>
                    <a:pt x="1004316" y="1024206"/>
                  </a:cubicBezTo>
                  <a:cubicBezTo>
                    <a:pt x="1004888" y="1025349"/>
                    <a:pt x="1006284" y="1026873"/>
                    <a:pt x="1005967" y="1027635"/>
                  </a:cubicBezTo>
                  <a:cubicBezTo>
                    <a:pt x="979805" y="1095263"/>
                    <a:pt x="1032510" y="1130823"/>
                    <a:pt x="1058672" y="1177178"/>
                  </a:cubicBezTo>
                  <a:cubicBezTo>
                    <a:pt x="1059244" y="1227280"/>
                    <a:pt x="1106995" y="1250584"/>
                    <a:pt x="1116965" y="1297511"/>
                  </a:cubicBezTo>
                  <a:cubicBezTo>
                    <a:pt x="1122108" y="1321578"/>
                    <a:pt x="1128078" y="1344692"/>
                    <a:pt x="1127506" y="1369330"/>
                  </a:cubicBezTo>
                  <a:cubicBezTo>
                    <a:pt x="1126871" y="1397270"/>
                    <a:pt x="1114362" y="1408383"/>
                    <a:pt x="1088136" y="1401144"/>
                  </a:cubicBezTo>
                  <a:cubicBezTo>
                    <a:pt x="1069848" y="1396127"/>
                    <a:pt x="1050734" y="1393778"/>
                    <a:pt x="1038098" y="1375998"/>
                  </a:cubicBezTo>
                  <a:cubicBezTo>
                    <a:pt x="1033399" y="1366727"/>
                    <a:pt x="1028382" y="1357392"/>
                    <a:pt x="1028382" y="1346343"/>
                  </a:cubicBezTo>
                  <a:cubicBezTo>
                    <a:pt x="1028827" y="1333643"/>
                    <a:pt x="1024255" y="1323864"/>
                    <a:pt x="1016826" y="1313577"/>
                  </a:cubicBezTo>
                  <a:cubicBezTo>
                    <a:pt x="998093" y="1287796"/>
                    <a:pt x="984123" y="1260808"/>
                    <a:pt x="989330" y="1224549"/>
                  </a:cubicBezTo>
                  <a:cubicBezTo>
                    <a:pt x="994156" y="1191275"/>
                    <a:pt x="974661" y="1176607"/>
                    <a:pt x="944626" y="1177305"/>
                  </a:cubicBezTo>
                  <a:cubicBezTo>
                    <a:pt x="910844" y="1175718"/>
                    <a:pt x="877697" y="1170764"/>
                    <a:pt x="846836" y="1154762"/>
                  </a:cubicBezTo>
                  <a:cubicBezTo>
                    <a:pt x="815340" y="1129680"/>
                    <a:pt x="782066" y="1112217"/>
                    <a:pt x="741807" y="1104724"/>
                  </a:cubicBezTo>
                  <a:cubicBezTo>
                    <a:pt x="693357" y="1095707"/>
                    <a:pt x="657479" y="1034239"/>
                    <a:pt x="652272" y="967500"/>
                  </a:cubicBezTo>
                  <a:cubicBezTo>
                    <a:pt x="651319" y="955244"/>
                    <a:pt x="651828" y="942989"/>
                    <a:pt x="651637" y="930733"/>
                  </a:cubicBezTo>
                  <a:cubicBezTo>
                    <a:pt x="651256" y="900698"/>
                    <a:pt x="657161" y="865899"/>
                    <a:pt x="609282" y="879171"/>
                  </a:cubicBezTo>
                  <a:cubicBezTo>
                    <a:pt x="592900" y="883743"/>
                    <a:pt x="585660" y="861074"/>
                    <a:pt x="568516" y="854533"/>
                  </a:cubicBezTo>
                  <a:cubicBezTo>
                    <a:pt x="570167" y="886220"/>
                    <a:pt x="579120" y="921653"/>
                    <a:pt x="543179" y="935496"/>
                  </a:cubicBezTo>
                  <a:cubicBezTo>
                    <a:pt x="524510" y="942671"/>
                    <a:pt x="501714" y="956451"/>
                    <a:pt x="485775" y="927749"/>
                  </a:cubicBezTo>
                  <a:cubicBezTo>
                    <a:pt x="483616" y="909715"/>
                    <a:pt x="474345" y="895364"/>
                    <a:pt x="464883" y="881076"/>
                  </a:cubicBezTo>
                  <a:cubicBezTo>
                    <a:pt x="448119" y="855993"/>
                    <a:pt x="430022" y="833070"/>
                    <a:pt x="422402" y="800939"/>
                  </a:cubicBezTo>
                  <a:cubicBezTo>
                    <a:pt x="415417" y="771792"/>
                    <a:pt x="388366" y="758648"/>
                    <a:pt x="362141" y="750646"/>
                  </a:cubicBezTo>
                  <a:cubicBezTo>
                    <a:pt x="352361" y="747662"/>
                    <a:pt x="339916" y="747662"/>
                    <a:pt x="335407" y="737692"/>
                  </a:cubicBezTo>
                  <a:cubicBezTo>
                    <a:pt x="316040" y="694893"/>
                    <a:pt x="272288" y="688035"/>
                    <a:pt x="241427" y="662317"/>
                  </a:cubicBezTo>
                  <a:cubicBezTo>
                    <a:pt x="223012" y="647014"/>
                    <a:pt x="207073" y="607834"/>
                    <a:pt x="213551" y="584276"/>
                  </a:cubicBezTo>
                  <a:cubicBezTo>
                    <a:pt x="219901" y="561288"/>
                    <a:pt x="237681" y="555510"/>
                    <a:pt x="262192" y="569036"/>
                  </a:cubicBezTo>
                  <a:cubicBezTo>
                    <a:pt x="289496" y="584149"/>
                    <a:pt x="316802" y="595515"/>
                    <a:pt x="345631" y="573163"/>
                  </a:cubicBezTo>
                  <a:cubicBezTo>
                    <a:pt x="361759" y="539571"/>
                    <a:pt x="395351" y="553288"/>
                    <a:pt x="419862" y="541985"/>
                  </a:cubicBezTo>
                  <a:cubicBezTo>
                    <a:pt x="442468" y="531507"/>
                    <a:pt x="443167" y="533221"/>
                    <a:pt x="489458" y="562559"/>
                  </a:cubicBezTo>
                  <a:cubicBezTo>
                    <a:pt x="494030" y="564908"/>
                    <a:pt x="491807" y="557606"/>
                    <a:pt x="490855" y="562940"/>
                  </a:cubicBezTo>
                  <a:cubicBezTo>
                    <a:pt x="490665" y="563956"/>
                    <a:pt x="489458" y="563765"/>
                    <a:pt x="487235" y="562304"/>
                  </a:cubicBezTo>
                  <a:cubicBezTo>
                    <a:pt x="467233" y="549478"/>
                    <a:pt x="452310" y="528141"/>
                    <a:pt x="423228" y="531888"/>
                  </a:cubicBezTo>
                  <a:cubicBezTo>
                    <a:pt x="411353" y="533412"/>
                    <a:pt x="398208" y="514044"/>
                    <a:pt x="391096" y="500201"/>
                  </a:cubicBezTo>
                  <a:cubicBezTo>
                    <a:pt x="380556" y="479754"/>
                    <a:pt x="364045" y="463879"/>
                    <a:pt x="354584" y="443622"/>
                  </a:cubicBezTo>
                  <a:cubicBezTo>
                    <a:pt x="344424" y="421905"/>
                    <a:pt x="329565" y="418159"/>
                    <a:pt x="311023" y="422159"/>
                  </a:cubicBezTo>
                  <a:cubicBezTo>
                    <a:pt x="278257" y="429271"/>
                    <a:pt x="245555" y="420889"/>
                    <a:pt x="212916" y="423429"/>
                  </a:cubicBezTo>
                  <a:cubicBezTo>
                    <a:pt x="196914" y="424699"/>
                    <a:pt x="188658" y="410412"/>
                    <a:pt x="176213" y="404951"/>
                  </a:cubicBezTo>
                  <a:cubicBezTo>
                    <a:pt x="151003" y="400252"/>
                    <a:pt x="151447" y="359993"/>
                    <a:pt x="122619" y="360374"/>
                  </a:cubicBezTo>
                  <a:cubicBezTo>
                    <a:pt x="115507" y="356119"/>
                    <a:pt x="109220" y="350277"/>
                    <a:pt x="101409" y="347165"/>
                  </a:cubicBezTo>
                  <a:cubicBezTo>
                    <a:pt x="79566" y="347102"/>
                    <a:pt x="64198" y="371105"/>
                    <a:pt x="40894" y="366025"/>
                  </a:cubicBezTo>
                  <a:cubicBezTo>
                    <a:pt x="25908" y="368883"/>
                    <a:pt x="9207" y="379995"/>
                    <a:pt x="0" y="355928"/>
                  </a:cubicBezTo>
                  <a:cubicBezTo>
                    <a:pt x="28321" y="333513"/>
                    <a:pt x="56896" y="312621"/>
                    <a:pt x="63564" y="270140"/>
                  </a:cubicBezTo>
                  <a:cubicBezTo>
                    <a:pt x="65722" y="256487"/>
                    <a:pt x="70548" y="244930"/>
                    <a:pt x="63182" y="232103"/>
                  </a:cubicBezTo>
                  <a:cubicBezTo>
                    <a:pt x="54293" y="216609"/>
                    <a:pt x="58103" y="199908"/>
                    <a:pt x="61849" y="184478"/>
                  </a:cubicBezTo>
                  <a:cubicBezTo>
                    <a:pt x="67564" y="160919"/>
                    <a:pt x="80963" y="127073"/>
                    <a:pt x="101473" y="136154"/>
                  </a:cubicBezTo>
                  <a:cubicBezTo>
                    <a:pt x="123634" y="145933"/>
                    <a:pt x="167195" y="144981"/>
                    <a:pt x="162560" y="193304"/>
                  </a:cubicBezTo>
                  <a:cubicBezTo>
                    <a:pt x="161798" y="201623"/>
                    <a:pt x="161861" y="210513"/>
                    <a:pt x="169291" y="215148"/>
                  </a:cubicBezTo>
                  <a:cubicBezTo>
                    <a:pt x="178308" y="220736"/>
                    <a:pt x="182372" y="210957"/>
                    <a:pt x="188087" y="206322"/>
                  </a:cubicBezTo>
                  <a:cubicBezTo>
                    <a:pt x="220663" y="180204"/>
                    <a:pt x="221806" y="151712"/>
                    <a:pt x="191453" y="120850"/>
                  </a:cubicBezTo>
                  <a:cubicBezTo>
                    <a:pt x="186881" y="116215"/>
                    <a:pt x="180467" y="112786"/>
                    <a:pt x="182055" y="104912"/>
                  </a:cubicBezTo>
                  <a:cubicBezTo>
                    <a:pt x="183959" y="95323"/>
                    <a:pt x="192088" y="92910"/>
                    <a:pt x="199517" y="91958"/>
                  </a:cubicBezTo>
                  <a:cubicBezTo>
                    <a:pt x="206946" y="91005"/>
                    <a:pt x="214630" y="92212"/>
                    <a:pt x="222186" y="92466"/>
                  </a:cubicBezTo>
                  <a:cubicBezTo>
                    <a:pt x="233553" y="92910"/>
                    <a:pt x="249047" y="98816"/>
                    <a:pt x="255588" y="93037"/>
                  </a:cubicBezTo>
                  <a:cubicBezTo>
                    <a:pt x="288798" y="63637"/>
                    <a:pt x="339725" y="73289"/>
                    <a:pt x="367347" y="32902"/>
                  </a:cubicBezTo>
                  <a:cubicBezTo>
                    <a:pt x="373380" y="24076"/>
                    <a:pt x="384429" y="12074"/>
                    <a:pt x="391985" y="17599"/>
                  </a:cubicBezTo>
                  <a:cubicBezTo>
                    <a:pt x="422148" y="39507"/>
                    <a:pt x="442532" y="19313"/>
                    <a:pt x="466281" y="4264"/>
                  </a:cubicBezTo>
                  <a:cubicBezTo>
                    <a:pt x="478282" y="-3293"/>
                    <a:pt x="496697" y="-1324"/>
                    <a:pt x="502476" y="14360"/>
                  </a:cubicBezTo>
                  <a:cubicBezTo>
                    <a:pt x="508127" y="29537"/>
                    <a:pt x="490792" y="33601"/>
                    <a:pt x="481394" y="37538"/>
                  </a:cubicBezTo>
                  <a:cubicBezTo>
                    <a:pt x="461518" y="45983"/>
                    <a:pt x="440627" y="51826"/>
                    <a:pt x="420053" y="58239"/>
                  </a:cubicBezTo>
                  <a:cubicBezTo>
                    <a:pt x="405638" y="62684"/>
                    <a:pt x="400050" y="81290"/>
                    <a:pt x="410655" y="82687"/>
                  </a:cubicBezTo>
                  <a:cubicBezTo>
                    <a:pt x="442405" y="86814"/>
                    <a:pt x="428244" y="108341"/>
                    <a:pt x="430022" y="124406"/>
                  </a:cubicBezTo>
                  <a:cubicBezTo>
                    <a:pt x="433133" y="152918"/>
                    <a:pt x="451548" y="163459"/>
                    <a:pt x="476059" y="151204"/>
                  </a:cubicBezTo>
                  <a:cubicBezTo>
                    <a:pt x="510667" y="133931"/>
                    <a:pt x="526479" y="99324"/>
                    <a:pt x="543496" y="66177"/>
                  </a:cubicBezTo>
                  <a:cubicBezTo>
                    <a:pt x="554419" y="44904"/>
                    <a:pt x="560007" y="20266"/>
                    <a:pt x="579120" y="4518"/>
                  </a:cubicBezTo>
                  <a:cubicBezTo>
                    <a:pt x="581660" y="6359"/>
                    <a:pt x="582485" y="8137"/>
                    <a:pt x="581660" y="9979"/>
                  </a:cubicBezTo>
                  <a:cubicBezTo>
                    <a:pt x="580834" y="11820"/>
                    <a:pt x="580009" y="12709"/>
                    <a:pt x="579120" y="12709"/>
                  </a:cubicBezTo>
                  <a:cubicBezTo>
                    <a:pt x="585915" y="45857"/>
                    <a:pt x="599313" y="71257"/>
                    <a:pt x="636588" y="63319"/>
                  </a:cubicBezTo>
                  <a:cubicBezTo>
                    <a:pt x="654558" y="59446"/>
                    <a:pt x="658305" y="66177"/>
                    <a:pt x="657860" y="84084"/>
                  </a:cubicBezTo>
                  <a:cubicBezTo>
                    <a:pt x="656590" y="135456"/>
                    <a:pt x="649033" y="185367"/>
                    <a:pt x="632523" y="233690"/>
                  </a:cubicBezTo>
                  <a:cubicBezTo>
                    <a:pt x="626237" y="233754"/>
                    <a:pt x="620014" y="233246"/>
                    <a:pt x="613791" y="234071"/>
                  </a:cubicBezTo>
                  <a:cubicBezTo>
                    <a:pt x="601408" y="235722"/>
                    <a:pt x="592010" y="241564"/>
                    <a:pt x="591820" y="256424"/>
                  </a:cubicBezTo>
                  <a:cubicBezTo>
                    <a:pt x="591630" y="269314"/>
                    <a:pt x="599948" y="275283"/>
                    <a:pt x="610489" y="277950"/>
                  </a:cubicBezTo>
                  <a:cubicBezTo>
                    <a:pt x="617792" y="279792"/>
                    <a:pt x="625094" y="281633"/>
                    <a:pt x="632460" y="282776"/>
                  </a:cubicBezTo>
                  <a:cubicBezTo>
                    <a:pt x="640779" y="317320"/>
                    <a:pt x="659447" y="320794"/>
                    <a:pt x="688467" y="293190"/>
                  </a:cubicBezTo>
                  <a:cubicBezTo>
                    <a:pt x="696023" y="322210"/>
                    <a:pt x="684975" y="344816"/>
                    <a:pt x="665099" y="355040"/>
                  </a:cubicBezTo>
                  <a:cubicBezTo>
                    <a:pt x="647319" y="364184"/>
                    <a:pt x="623380" y="367994"/>
                    <a:pt x="607251" y="343229"/>
                  </a:cubicBezTo>
                  <a:cubicBezTo>
                    <a:pt x="602488" y="335926"/>
                    <a:pt x="593789" y="331100"/>
                    <a:pt x="586232" y="326401"/>
                  </a:cubicBezTo>
                  <a:cubicBezTo>
                    <a:pt x="572516" y="317828"/>
                    <a:pt x="565214" y="325956"/>
                    <a:pt x="560324" y="339228"/>
                  </a:cubicBezTo>
                  <a:cubicBezTo>
                    <a:pt x="554800" y="354087"/>
                    <a:pt x="558292" y="363295"/>
                    <a:pt x="574040" y="364311"/>
                  </a:cubicBezTo>
                  <a:cubicBezTo>
                    <a:pt x="594551" y="365644"/>
                    <a:pt x="612521" y="372312"/>
                    <a:pt x="617538" y="396124"/>
                  </a:cubicBezTo>
                  <a:cubicBezTo>
                    <a:pt x="622744" y="420953"/>
                    <a:pt x="607758" y="431748"/>
                    <a:pt x="588772" y="441654"/>
                  </a:cubicBezTo>
                  <a:cubicBezTo>
                    <a:pt x="566357" y="453275"/>
                    <a:pt x="579057" y="475119"/>
                    <a:pt x="581343" y="492645"/>
                  </a:cubicBezTo>
                  <a:cubicBezTo>
                    <a:pt x="583565" y="509218"/>
                    <a:pt x="591121" y="510234"/>
                    <a:pt x="608013" y="507567"/>
                  </a:cubicBezTo>
                  <a:cubicBezTo>
                    <a:pt x="635000" y="503313"/>
                    <a:pt x="653161" y="529221"/>
                    <a:pt x="647065" y="553160"/>
                  </a:cubicBezTo>
                  <a:cubicBezTo>
                    <a:pt x="634809" y="601040"/>
                    <a:pt x="668465" y="637108"/>
                    <a:pt x="668401" y="682003"/>
                  </a:cubicBezTo>
                  <a:cubicBezTo>
                    <a:pt x="668401" y="698322"/>
                    <a:pt x="672846" y="717309"/>
                    <a:pt x="670560" y="735660"/>
                  </a:cubicBezTo>
                  <a:cubicBezTo>
                    <a:pt x="669417" y="744931"/>
                    <a:pt x="666750" y="757251"/>
                    <a:pt x="678879" y="758965"/>
                  </a:cubicBezTo>
                  <a:cubicBezTo>
                    <a:pt x="690626" y="760616"/>
                    <a:pt x="691896" y="748361"/>
                    <a:pt x="692658" y="738962"/>
                  </a:cubicBezTo>
                  <a:cubicBezTo>
                    <a:pt x="693547" y="728104"/>
                    <a:pt x="693547" y="717182"/>
                    <a:pt x="693674" y="706323"/>
                  </a:cubicBezTo>
                  <a:cubicBezTo>
                    <a:pt x="693865" y="684416"/>
                    <a:pt x="701548" y="669429"/>
                    <a:pt x="723900" y="66746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0" name="Полилиния: фигура 659">
              <a:extLst>
                <a:ext uri="{FF2B5EF4-FFF2-40B4-BE49-F238E27FC236}">
                  <a16:creationId xmlns="" xmlns:a16="http://schemas.microsoft.com/office/drawing/2014/main" id="{19514D1B-37B6-4100-A423-5CFC03736401}"/>
                </a:ext>
              </a:extLst>
            </p:cNvPr>
            <p:cNvSpPr/>
            <p:nvPr/>
          </p:nvSpPr>
          <p:spPr>
            <a:xfrm>
              <a:off x="7642399" y="1447172"/>
              <a:ext cx="838220" cy="748860"/>
            </a:xfrm>
            <a:custGeom>
              <a:avLst/>
              <a:gdLst>
                <a:gd name="connsiteX0" fmla="*/ 586375 w 838220"/>
                <a:gd name="connsiteY0" fmla="*/ 191008 h 748860"/>
                <a:gd name="connsiteX1" fmla="*/ 632158 w 838220"/>
                <a:gd name="connsiteY1" fmla="*/ 183134 h 748860"/>
                <a:gd name="connsiteX2" fmla="*/ 654828 w 838220"/>
                <a:gd name="connsiteY2" fmla="*/ 214884 h 748860"/>
                <a:gd name="connsiteX3" fmla="*/ 702072 w 838220"/>
                <a:gd name="connsiteY3" fmla="*/ 278067 h 748860"/>
                <a:gd name="connsiteX4" fmla="*/ 730710 w 838220"/>
                <a:gd name="connsiteY4" fmla="*/ 340805 h 748860"/>
                <a:gd name="connsiteX5" fmla="*/ 718519 w 838220"/>
                <a:gd name="connsiteY5" fmla="*/ 368491 h 748860"/>
                <a:gd name="connsiteX6" fmla="*/ 690197 w 838220"/>
                <a:gd name="connsiteY6" fmla="*/ 366332 h 748860"/>
                <a:gd name="connsiteX7" fmla="*/ 653685 w 838220"/>
                <a:gd name="connsiteY7" fmla="*/ 358839 h 748860"/>
                <a:gd name="connsiteX8" fmla="*/ 710644 w 838220"/>
                <a:gd name="connsiteY8" fmla="*/ 373698 h 748860"/>
                <a:gd name="connsiteX9" fmla="*/ 747665 w 838220"/>
                <a:gd name="connsiteY9" fmla="*/ 400940 h 748860"/>
                <a:gd name="connsiteX10" fmla="*/ 810149 w 838220"/>
                <a:gd name="connsiteY10" fmla="*/ 500254 h 748860"/>
                <a:gd name="connsiteX11" fmla="*/ 817769 w 838220"/>
                <a:gd name="connsiteY11" fmla="*/ 508891 h 748860"/>
                <a:gd name="connsiteX12" fmla="*/ 837835 w 838220"/>
                <a:gd name="connsiteY12" fmla="*/ 630875 h 748860"/>
                <a:gd name="connsiteX13" fmla="*/ 688419 w 838220"/>
                <a:gd name="connsiteY13" fmla="*/ 709996 h 748860"/>
                <a:gd name="connsiteX14" fmla="*/ 638826 w 838220"/>
                <a:gd name="connsiteY14" fmla="*/ 698566 h 748860"/>
                <a:gd name="connsiteX15" fmla="*/ 661369 w 838220"/>
                <a:gd name="connsiteY15" fmla="*/ 651576 h 748860"/>
                <a:gd name="connsiteX16" fmla="*/ 674640 w 838220"/>
                <a:gd name="connsiteY16" fmla="*/ 643575 h 748860"/>
                <a:gd name="connsiteX17" fmla="*/ 690070 w 838220"/>
                <a:gd name="connsiteY17" fmla="*/ 614428 h 748860"/>
                <a:gd name="connsiteX18" fmla="*/ 659781 w 838220"/>
                <a:gd name="connsiteY18" fmla="*/ 609412 h 748860"/>
                <a:gd name="connsiteX19" fmla="*/ 591519 w 838220"/>
                <a:gd name="connsiteY19" fmla="*/ 633859 h 748860"/>
                <a:gd name="connsiteX20" fmla="*/ 546687 w 838220"/>
                <a:gd name="connsiteY20" fmla="*/ 628335 h 748860"/>
                <a:gd name="connsiteX21" fmla="*/ 431054 w 838220"/>
                <a:gd name="connsiteY21" fmla="*/ 666943 h 748860"/>
                <a:gd name="connsiteX22" fmla="*/ 422164 w 838220"/>
                <a:gd name="connsiteY22" fmla="*/ 707583 h 748860"/>
                <a:gd name="connsiteX23" fmla="*/ 393653 w 838220"/>
                <a:gd name="connsiteY23" fmla="*/ 748858 h 748860"/>
                <a:gd name="connsiteX24" fmla="*/ 368380 w 838220"/>
                <a:gd name="connsiteY24" fmla="*/ 724030 h 748860"/>
                <a:gd name="connsiteX25" fmla="*/ 294466 w 838220"/>
                <a:gd name="connsiteY25" fmla="*/ 627890 h 748860"/>
                <a:gd name="connsiteX26" fmla="*/ 255667 w 838220"/>
                <a:gd name="connsiteY26" fmla="*/ 528322 h 748860"/>
                <a:gd name="connsiteX27" fmla="*/ 235030 w 838220"/>
                <a:gd name="connsiteY27" fmla="*/ 503493 h 748860"/>
                <a:gd name="connsiteX28" fmla="*/ 192294 w 838220"/>
                <a:gd name="connsiteY28" fmla="*/ 486602 h 748860"/>
                <a:gd name="connsiteX29" fmla="*/ 157686 w 838220"/>
                <a:gd name="connsiteY29" fmla="*/ 463805 h 748860"/>
                <a:gd name="connsiteX30" fmla="*/ 43069 w 838220"/>
                <a:gd name="connsiteY30" fmla="*/ 402210 h 748860"/>
                <a:gd name="connsiteX31" fmla="*/ 15637 w 838220"/>
                <a:gd name="connsiteY31" fmla="*/ 369825 h 748860"/>
                <a:gd name="connsiteX32" fmla="*/ 16 w 838220"/>
                <a:gd name="connsiteY32" fmla="*/ 354712 h 748860"/>
                <a:gd name="connsiteX33" fmla="*/ 27321 w 838220"/>
                <a:gd name="connsiteY33" fmla="*/ 335916 h 748860"/>
                <a:gd name="connsiteX34" fmla="*/ 158830 w 838220"/>
                <a:gd name="connsiteY34" fmla="*/ 324168 h 748860"/>
                <a:gd name="connsiteX35" fmla="*/ 210582 w 838220"/>
                <a:gd name="connsiteY35" fmla="*/ 358331 h 748860"/>
                <a:gd name="connsiteX36" fmla="*/ 244935 w 838220"/>
                <a:gd name="connsiteY36" fmla="*/ 401131 h 748860"/>
                <a:gd name="connsiteX37" fmla="*/ 278019 w 838220"/>
                <a:gd name="connsiteY37" fmla="*/ 412434 h 748860"/>
                <a:gd name="connsiteX38" fmla="*/ 288179 w 838220"/>
                <a:gd name="connsiteY38" fmla="*/ 375667 h 748860"/>
                <a:gd name="connsiteX39" fmla="*/ 271859 w 838220"/>
                <a:gd name="connsiteY39" fmla="*/ 226632 h 748860"/>
                <a:gd name="connsiteX40" fmla="*/ 289576 w 838220"/>
                <a:gd name="connsiteY40" fmla="*/ 188912 h 748860"/>
                <a:gd name="connsiteX41" fmla="*/ 324247 w 838220"/>
                <a:gd name="connsiteY41" fmla="*/ 146685 h 748860"/>
                <a:gd name="connsiteX42" fmla="*/ 347107 w 838220"/>
                <a:gd name="connsiteY42" fmla="*/ 116268 h 748860"/>
                <a:gd name="connsiteX43" fmla="*/ 358473 w 838220"/>
                <a:gd name="connsiteY43" fmla="*/ 72961 h 748860"/>
                <a:gd name="connsiteX44" fmla="*/ 373586 w 838220"/>
                <a:gd name="connsiteY44" fmla="*/ 45846 h 748860"/>
                <a:gd name="connsiteX45" fmla="*/ 388445 w 838220"/>
                <a:gd name="connsiteY45" fmla="*/ 2857 h 748860"/>
                <a:gd name="connsiteX46" fmla="*/ 472329 w 838220"/>
                <a:gd name="connsiteY46" fmla="*/ 43751 h 748860"/>
                <a:gd name="connsiteX47" fmla="*/ 481092 w 838220"/>
                <a:gd name="connsiteY47" fmla="*/ 103949 h 748860"/>
                <a:gd name="connsiteX48" fmla="*/ 503317 w 838220"/>
                <a:gd name="connsiteY48" fmla="*/ 146558 h 748860"/>
                <a:gd name="connsiteX49" fmla="*/ 521287 w 838220"/>
                <a:gd name="connsiteY49" fmla="*/ 158623 h 748860"/>
                <a:gd name="connsiteX50" fmla="*/ 586438 w 838220"/>
                <a:gd name="connsiteY50" fmla="*/ 190818 h 74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38220" h="748860">
                  <a:moveTo>
                    <a:pt x="586375" y="191008"/>
                  </a:moveTo>
                  <a:cubicBezTo>
                    <a:pt x="601615" y="188405"/>
                    <a:pt x="616919" y="185737"/>
                    <a:pt x="632158" y="183134"/>
                  </a:cubicBezTo>
                  <a:cubicBezTo>
                    <a:pt x="641747" y="192024"/>
                    <a:pt x="650383" y="202057"/>
                    <a:pt x="654828" y="214884"/>
                  </a:cubicBezTo>
                  <a:cubicBezTo>
                    <a:pt x="664099" y="241745"/>
                    <a:pt x="679530" y="262954"/>
                    <a:pt x="702072" y="278067"/>
                  </a:cubicBezTo>
                  <a:cubicBezTo>
                    <a:pt x="723789" y="292609"/>
                    <a:pt x="726138" y="317437"/>
                    <a:pt x="730710" y="340805"/>
                  </a:cubicBezTo>
                  <a:cubicBezTo>
                    <a:pt x="732996" y="352489"/>
                    <a:pt x="727917" y="362332"/>
                    <a:pt x="718519" y="368491"/>
                  </a:cubicBezTo>
                  <a:cubicBezTo>
                    <a:pt x="708994" y="374778"/>
                    <a:pt x="699024" y="373762"/>
                    <a:pt x="690197" y="366332"/>
                  </a:cubicBezTo>
                  <a:cubicBezTo>
                    <a:pt x="680292" y="357950"/>
                    <a:pt x="672798" y="340742"/>
                    <a:pt x="653685" y="358839"/>
                  </a:cubicBezTo>
                  <a:cubicBezTo>
                    <a:pt x="672925" y="369825"/>
                    <a:pt x="690832" y="378715"/>
                    <a:pt x="710644" y="373698"/>
                  </a:cubicBezTo>
                  <a:cubicBezTo>
                    <a:pt x="733949" y="367793"/>
                    <a:pt x="744554" y="378524"/>
                    <a:pt x="747665" y="400940"/>
                  </a:cubicBezTo>
                  <a:cubicBezTo>
                    <a:pt x="753761" y="445009"/>
                    <a:pt x="769192" y="481649"/>
                    <a:pt x="810149" y="500254"/>
                  </a:cubicBezTo>
                  <a:cubicBezTo>
                    <a:pt x="813514" y="501779"/>
                    <a:pt x="817959" y="505906"/>
                    <a:pt x="817769" y="508891"/>
                  </a:cubicBezTo>
                  <a:cubicBezTo>
                    <a:pt x="815102" y="551372"/>
                    <a:pt x="841708" y="588266"/>
                    <a:pt x="837835" y="630875"/>
                  </a:cubicBezTo>
                  <a:cubicBezTo>
                    <a:pt x="787987" y="657164"/>
                    <a:pt x="736997" y="680786"/>
                    <a:pt x="688419" y="709996"/>
                  </a:cubicBezTo>
                  <a:cubicBezTo>
                    <a:pt x="671084" y="720410"/>
                    <a:pt x="649748" y="722125"/>
                    <a:pt x="638826" y="698566"/>
                  </a:cubicBezTo>
                  <a:cubicBezTo>
                    <a:pt x="627777" y="674626"/>
                    <a:pt x="640921" y="660212"/>
                    <a:pt x="661369" y="651576"/>
                  </a:cubicBezTo>
                  <a:cubicBezTo>
                    <a:pt x="666068" y="649544"/>
                    <a:pt x="670639" y="646940"/>
                    <a:pt x="674640" y="643575"/>
                  </a:cubicBezTo>
                  <a:cubicBezTo>
                    <a:pt x="683657" y="636145"/>
                    <a:pt x="695912" y="628271"/>
                    <a:pt x="690070" y="614428"/>
                  </a:cubicBezTo>
                  <a:cubicBezTo>
                    <a:pt x="683911" y="599823"/>
                    <a:pt x="669814" y="604776"/>
                    <a:pt x="659781" y="609412"/>
                  </a:cubicBezTo>
                  <a:cubicBezTo>
                    <a:pt x="637556" y="619635"/>
                    <a:pt x="612410" y="619762"/>
                    <a:pt x="591519" y="633859"/>
                  </a:cubicBezTo>
                  <a:cubicBezTo>
                    <a:pt x="576024" y="637288"/>
                    <a:pt x="560340" y="633034"/>
                    <a:pt x="546687" y="628335"/>
                  </a:cubicBezTo>
                  <a:cubicBezTo>
                    <a:pt x="498745" y="611825"/>
                    <a:pt x="465026" y="637352"/>
                    <a:pt x="431054" y="666943"/>
                  </a:cubicBezTo>
                  <a:cubicBezTo>
                    <a:pt x="417274" y="679008"/>
                    <a:pt x="420513" y="692724"/>
                    <a:pt x="422164" y="707583"/>
                  </a:cubicBezTo>
                  <a:cubicBezTo>
                    <a:pt x="424768" y="730634"/>
                    <a:pt x="420894" y="749112"/>
                    <a:pt x="393653" y="748858"/>
                  </a:cubicBezTo>
                  <a:cubicBezTo>
                    <a:pt x="381524" y="744858"/>
                    <a:pt x="374983" y="734444"/>
                    <a:pt x="368380" y="724030"/>
                  </a:cubicBezTo>
                  <a:cubicBezTo>
                    <a:pt x="364823" y="673547"/>
                    <a:pt x="324819" y="653798"/>
                    <a:pt x="294466" y="627890"/>
                  </a:cubicBezTo>
                  <a:cubicBezTo>
                    <a:pt x="263033" y="601093"/>
                    <a:pt x="243602" y="573343"/>
                    <a:pt x="255667" y="528322"/>
                  </a:cubicBezTo>
                  <a:cubicBezTo>
                    <a:pt x="260239" y="511177"/>
                    <a:pt x="256810" y="497588"/>
                    <a:pt x="235030" y="503493"/>
                  </a:cubicBezTo>
                  <a:cubicBezTo>
                    <a:pt x="217249" y="508382"/>
                    <a:pt x="203025" y="503493"/>
                    <a:pt x="192294" y="486602"/>
                  </a:cubicBezTo>
                  <a:cubicBezTo>
                    <a:pt x="184102" y="473648"/>
                    <a:pt x="169561" y="470981"/>
                    <a:pt x="157686" y="463805"/>
                  </a:cubicBezTo>
                  <a:cubicBezTo>
                    <a:pt x="120348" y="441326"/>
                    <a:pt x="85677" y="414084"/>
                    <a:pt x="43069" y="402210"/>
                  </a:cubicBezTo>
                  <a:cubicBezTo>
                    <a:pt x="29544" y="398463"/>
                    <a:pt x="28400" y="377318"/>
                    <a:pt x="15637" y="369825"/>
                  </a:cubicBezTo>
                  <a:cubicBezTo>
                    <a:pt x="9350" y="366015"/>
                    <a:pt x="3699" y="361506"/>
                    <a:pt x="16" y="354712"/>
                  </a:cubicBezTo>
                  <a:cubicBezTo>
                    <a:pt x="-619" y="332550"/>
                    <a:pt x="17732" y="335725"/>
                    <a:pt x="27321" y="335916"/>
                  </a:cubicBezTo>
                  <a:cubicBezTo>
                    <a:pt x="71517" y="336932"/>
                    <a:pt x="113236" y="315278"/>
                    <a:pt x="158830" y="324168"/>
                  </a:cubicBezTo>
                  <a:cubicBezTo>
                    <a:pt x="182515" y="328804"/>
                    <a:pt x="199596" y="336805"/>
                    <a:pt x="210582" y="358331"/>
                  </a:cubicBezTo>
                  <a:cubicBezTo>
                    <a:pt x="219345" y="375413"/>
                    <a:pt x="231029" y="389192"/>
                    <a:pt x="244935" y="401131"/>
                  </a:cubicBezTo>
                  <a:cubicBezTo>
                    <a:pt x="254651" y="409449"/>
                    <a:pt x="263922" y="421832"/>
                    <a:pt x="278019" y="412434"/>
                  </a:cubicBezTo>
                  <a:cubicBezTo>
                    <a:pt x="290592" y="403988"/>
                    <a:pt x="291036" y="388494"/>
                    <a:pt x="288179" y="375667"/>
                  </a:cubicBezTo>
                  <a:cubicBezTo>
                    <a:pt x="277320" y="326581"/>
                    <a:pt x="288560" y="274955"/>
                    <a:pt x="271859" y="226632"/>
                  </a:cubicBezTo>
                  <a:cubicBezTo>
                    <a:pt x="265446" y="208090"/>
                    <a:pt x="271479" y="195390"/>
                    <a:pt x="289576" y="188912"/>
                  </a:cubicBezTo>
                  <a:cubicBezTo>
                    <a:pt x="308372" y="182181"/>
                    <a:pt x="324120" y="172085"/>
                    <a:pt x="324247" y="146685"/>
                  </a:cubicBezTo>
                  <a:cubicBezTo>
                    <a:pt x="324374" y="130746"/>
                    <a:pt x="337519" y="124714"/>
                    <a:pt x="347107" y="116268"/>
                  </a:cubicBezTo>
                  <a:cubicBezTo>
                    <a:pt x="360124" y="104838"/>
                    <a:pt x="383619" y="98806"/>
                    <a:pt x="358473" y="72961"/>
                  </a:cubicBezTo>
                  <a:cubicBezTo>
                    <a:pt x="348821" y="63055"/>
                    <a:pt x="363299" y="51117"/>
                    <a:pt x="373586" y="45846"/>
                  </a:cubicBezTo>
                  <a:cubicBezTo>
                    <a:pt x="392065" y="36385"/>
                    <a:pt x="397082" y="22669"/>
                    <a:pt x="388445" y="2857"/>
                  </a:cubicBezTo>
                  <a:cubicBezTo>
                    <a:pt x="428006" y="-10986"/>
                    <a:pt x="444770" y="29209"/>
                    <a:pt x="472329" y="43751"/>
                  </a:cubicBezTo>
                  <a:cubicBezTo>
                    <a:pt x="492205" y="60959"/>
                    <a:pt x="485982" y="82613"/>
                    <a:pt x="481092" y="103949"/>
                  </a:cubicBezTo>
                  <a:cubicBezTo>
                    <a:pt x="476139" y="125666"/>
                    <a:pt x="473028" y="145986"/>
                    <a:pt x="503317" y="146558"/>
                  </a:cubicBezTo>
                  <a:cubicBezTo>
                    <a:pt x="511382" y="146685"/>
                    <a:pt x="520589" y="149987"/>
                    <a:pt x="521287" y="158623"/>
                  </a:cubicBezTo>
                  <a:cubicBezTo>
                    <a:pt x="525669" y="211138"/>
                    <a:pt x="559705" y="191961"/>
                    <a:pt x="586438" y="190818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1" name="Полилиния: фигура 660">
              <a:extLst>
                <a:ext uri="{FF2B5EF4-FFF2-40B4-BE49-F238E27FC236}">
                  <a16:creationId xmlns="" xmlns:a16="http://schemas.microsoft.com/office/drawing/2014/main" id="{98284E25-C5BF-4E76-9E4D-448DDA2A0963}"/>
                </a:ext>
              </a:extLst>
            </p:cNvPr>
            <p:cNvSpPr/>
            <p:nvPr/>
          </p:nvSpPr>
          <p:spPr>
            <a:xfrm>
              <a:off x="8803725" y="1238723"/>
              <a:ext cx="110785" cy="56174"/>
            </a:xfrm>
            <a:custGeom>
              <a:avLst/>
              <a:gdLst>
                <a:gd name="connsiteX0" fmla="*/ 4106 w 110785"/>
                <a:gd name="connsiteY0" fmla="*/ 56175 h 56174"/>
                <a:gd name="connsiteX1" fmla="*/ 4106 w 110785"/>
                <a:gd name="connsiteY1" fmla="*/ 47983 h 56174"/>
                <a:gd name="connsiteX2" fmla="*/ 14138 w 110785"/>
                <a:gd name="connsiteY2" fmla="*/ 11534 h 56174"/>
                <a:gd name="connsiteX3" fmla="*/ 110785 w 110785"/>
                <a:gd name="connsiteY3" fmla="*/ 7089 h 56174"/>
                <a:gd name="connsiteX4" fmla="*/ 54270 w 110785"/>
                <a:gd name="connsiteY4" fmla="*/ 29568 h 56174"/>
                <a:gd name="connsiteX5" fmla="*/ 4106 w 110785"/>
                <a:gd name="connsiteY5" fmla="*/ 56175 h 5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785" h="56174">
                  <a:moveTo>
                    <a:pt x="4106" y="56175"/>
                  </a:moveTo>
                  <a:cubicBezTo>
                    <a:pt x="4106" y="53444"/>
                    <a:pt x="4106" y="50714"/>
                    <a:pt x="4106" y="47983"/>
                  </a:cubicBezTo>
                  <a:cubicBezTo>
                    <a:pt x="-1356" y="32807"/>
                    <a:pt x="-4150" y="13947"/>
                    <a:pt x="14138" y="11534"/>
                  </a:cubicBezTo>
                  <a:cubicBezTo>
                    <a:pt x="46015" y="7407"/>
                    <a:pt x="77955" y="-9357"/>
                    <a:pt x="110785" y="7089"/>
                  </a:cubicBezTo>
                  <a:cubicBezTo>
                    <a:pt x="98467" y="33061"/>
                    <a:pt x="86465" y="50396"/>
                    <a:pt x="54270" y="29568"/>
                  </a:cubicBezTo>
                  <a:cubicBezTo>
                    <a:pt x="33887" y="16424"/>
                    <a:pt x="21060" y="46777"/>
                    <a:pt x="4106" y="5617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2" name="Полилиния: фигура 661">
              <a:extLst>
                <a:ext uri="{FF2B5EF4-FFF2-40B4-BE49-F238E27FC236}">
                  <a16:creationId xmlns="" xmlns:a16="http://schemas.microsoft.com/office/drawing/2014/main" id="{5D725849-00B7-47D2-8DE8-DADB7E1AF867}"/>
                </a:ext>
              </a:extLst>
            </p:cNvPr>
            <p:cNvSpPr/>
            <p:nvPr/>
          </p:nvSpPr>
          <p:spPr>
            <a:xfrm>
              <a:off x="8794064" y="1484247"/>
              <a:ext cx="67169" cy="102446"/>
            </a:xfrm>
            <a:custGeom>
              <a:avLst/>
              <a:gdLst>
                <a:gd name="connsiteX0" fmla="*/ 67106 w 67169"/>
                <a:gd name="connsiteY0" fmla="*/ 80654 h 102446"/>
                <a:gd name="connsiteX1" fmla="*/ 24243 w 67169"/>
                <a:gd name="connsiteY1" fmla="*/ 97418 h 102446"/>
                <a:gd name="connsiteX2" fmla="*/ 876 w 67169"/>
                <a:gd name="connsiteY2" fmla="*/ 51634 h 102446"/>
                <a:gd name="connsiteX3" fmla="*/ 38404 w 67169"/>
                <a:gd name="connsiteY3" fmla="*/ 643 h 102446"/>
                <a:gd name="connsiteX4" fmla="*/ 67170 w 67169"/>
                <a:gd name="connsiteY4" fmla="*/ 31632 h 102446"/>
                <a:gd name="connsiteX5" fmla="*/ 67170 w 67169"/>
                <a:gd name="connsiteY5" fmla="*/ 80717 h 102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169" h="102446">
                  <a:moveTo>
                    <a:pt x="67106" y="80654"/>
                  </a:moveTo>
                  <a:cubicBezTo>
                    <a:pt x="57835" y="101037"/>
                    <a:pt x="43992" y="108276"/>
                    <a:pt x="24243" y="97418"/>
                  </a:cubicBezTo>
                  <a:cubicBezTo>
                    <a:pt x="6908" y="87893"/>
                    <a:pt x="-3125" y="73097"/>
                    <a:pt x="876" y="51634"/>
                  </a:cubicBezTo>
                  <a:cubicBezTo>
                    <a:pt x="5257" y="28139"/>
                    <a:pt x="16242" y="6231"/>
                    <a:pt x="38404" y="643"/>
                  </a:cubicBezTo>
                  <a:cubicBezTo>
                    <a:pt x="56184" y="-3865"/>
                    <a:pt x="61899" y="16264"/>
                    <a:pt x="67170" y="31632"/>
                  </a:cubicBezTo>
                  <a:cubicBezTo>
                    <a:pt x="67170" y="47951"/>
                    <a:pt x="67170" y="64334"/>
                    <a:pt x="67170" y="80717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3" name="Полилиния: фигура 662">
              <a:extLst>
                <a:ext uri="{FF2B5EF4-FFF2-40B4-BE49-F238E27FC236}">
                  <a16:creationId xmlns="" xmlns:a16="http://schemas.microsoft.com/office/drawing/2014/main" id="{DD47D6DD-2AF0-404A-8785-5D33B6E70EA1}"/>
                </a:ext>
              </a:extLst>
            </p:cNvPr>
            <p:cNvSpPr/>
            <p:nvPr/>
          </p:nvSpPr>
          <p:spPr>
            <a:xfrm>
              <a:off x="8862948" y="1670590"/>
              <a:ext cx="77992" cy="95606"/>
            </a:xfrm>
            <a:custGeom>
              <a:avLst/>
              <a:gdLst>
                <a:gd name="connsiteX0" fmla="*/ 64 w 77992"/>
                <a:gd name="connsiteY0" fmla="*/ 23534 h 95606"/>
                <a:gd name="connsiteX1" fmla="*/ 15621 w 77992"/>
                <a:gd name="connsiteY1" fmla="*/ 102 h 95606"/>
                <a:gd name="connsiteX2" fmla="*/ 77978 w 77992"/>
                <a:gd name="connsiteY2" fmla="*/ 58967 h 95606"/>
                <a:gd name="connsiteX3" fmla="*/ 36513 w 77992"/>
                <a:gd name="connsiteY3" fmla="*/ 95225 h 95606"/>
                <a:gd name="connsiteX4" fmla="*/ 0 w 77992"/>
                <a:gd name="connsiteY4" fmla="*/ 23534 h 95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992" h="95606">
                  <a:moveTo>
                    <a:pt x="64" y="23534"/>
                  </a:moveTo>
                  <a:cubicBezTo>
                    <a:pt x="64" y="9564"/>
                    <a:pt x="571" y="-1168"/>
                    <a:pt x="15621" y="102"/>
                  </a:cubicBezTo>
                  <a:cubicBezTo>
                    <a:pt x="33274" y="1563"/>
                    <a:pt x="78931" y="43092"/>
                    <a:pt x="77978" y="58967"/>
                  </a:cubicBezTo>
                  <a:cubicBezTo>
                    <a:pt x="76391" y="86018"/>
                    <a:pt x="57277" y="97956"/>
                    <a:pt x="36513" y="95225"/>
                  </a:cubicBezTo>
                  <a:cubicBezTo>
                    <a:pt x="-5270" y="89701"/>
                    <a:pt x="10858" y="46838"/>
                    <a:pt x="0" y="2353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4" name="Полилиния: фигура 663">
              <a:extLst>
                <a:ext uri="{FF2B5EF4-FFF2-40B4-BE49-F238E27FC236}">
                  <a16:creationId xmlns="" xmlns:a16="http://schemas.microsoft.com/office/drawing/2014/main" id="{4C584A85-D3EA-4008-85DE-0F8F9B36ED46}"/>
                </a:ext>
              </a:extLst>
            </p:cNvPr>
            <p:cNvSpPr/>
            <p:nvPr/>
          </p:nvSpPr>
          <p:spPr>
            <a:xfrm>
              <a:off x="8920247" y="1810266"/>
              <a:ext cx="49801" cy="73721"/>
            </a:xfrm>
            <a:custGeom>
              <a:avLst/>
              <a:gdLst>
                <a:gd name="connsiteX0" fmla="*/ 1947 w 49801"/>
                <a:gd name="connsiteY0" fmla="*/ 0 h 73721"/>
                <a:gd name="connsiteX1" fmla="*/ 24744 w 49801"/>
                <a:gd name="connsiteY1" fmla="*/ 8446 h 73721"/>
                <a:gd name="connsiteX2" fmla="*/ 45063 w 49801"/>
                <a:gd name="connsiteY2" fmla="*/ 41720 h 73721"/>
                <a:gd name="connsiteX3" fmla="*/ 40936 w 49801"/>
                <a:gd name="connsiteY3" fmla="*/ 69596 h 73721"/>
                <a:gd name="connsiteX4" fmla="*/ 18647 w 49801"/>
                <a:gd name="connsiteY4" fmla="*/ 59754 h 73721"/>
                <a:gd name="connsiteX5" fmla="*/ 2010 w 49801"/>
                <a:gd name="connsiteY5" fmla="*/ 64 h 73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801" h="73721">
                  <a:moveTo>
                    <a:pt x="1947" y="0"/>
                  </a:moveTo>
                  <a:cubicBezTo>
                    <a:pt x="9567" y="2794"/>
                    <a:pt x="17123" y="5652"/>
                    <a:pt x="24744" y="8446"/>
                  </a:cubicBezTo>
                  <a:cubicBezTo>
                    <a:pt x="27537" y="22352"/>
                    <a:pt x="36999" y="31433"/>
                    <a:pt x="45063" y="41720"/>
                  </a:cubicBezTo>
                  <a:cubicBezTo>
                    <a:pt x="53255" y="52134"/>
                    <a:pt x="50144" y="62421"/>
                    <a:pt x="40936" y="69596"/>
                  </a:cubicBezTo>
                  <a:cubicBezTo>
                    <a:pt x="29696" y="78360"/>
                    <a:pt x="20552" y="72263"/>
                    <a:pt x="18647" y="59754"/>
                  </a:cubicBezTo>
                  <a:cubicBezTo>
                    <a:pt x="15472" y="38926"/>
                    <a:pt x="-6689" y="24384"/>
                    <a:pt x="2010" y="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5" name="Полилиния: фигура 664">
              <a:extLst>
                <a:ext uri="{FF2B5EF4-FFF2-40B4-BE49-F238E27FC236}">
                  <a16:creationId xmlns="" xmlns:a16="http://schemas.microsoft.com/office/drawing/2014/main" id="{992208D4-9615-46BC-9394-A57A683712DE}"/>
                </a:ext>
              </a:extLst>
            </p:cNvPr>
            <p:cNvSpPr/>
            <p:nvPr/>
          </p:nvSpPr>
          <p:spPr>
            <a:xfrm>
              <a:off x="9218873" y="1344047"/>
              <a:ext cx="21608" cy="57277"/>
            </a:xfrm>
            <a:custGeom>
              <a:avLst/>
              <a:gdLst>
                <a:gd name="connsiteX0" fmla="*/ 310 w 21608"/>
                <a:gd name="connsiteY0" fmla="*/ 0 h 57277"/>
                <a:gd name="connsiteX1" fmla="*/ 15614 w 21608"/>
                <a:gd name="connsiteY1" fmla="*/ 57277 h 57277"/>
                <a:gd name="connsiteX2" fmla="*/ 310 w 21608"/>
                <a:gd name="connsiteY2" fmla="*/ 0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8" h="57277">
                  <a:moveTo>
                    <a:pt x="310" y="0"/>
                  </a:moveTo>
                  <a:cubicBezTo>
                    <a:pt x="29076" y="11811"/>
                    <a:pt x="22663" y="34481"/>
                    <a:pt x="15614" y="57277"/>
                  </a:cubicBezTo>
                  <a:cubicBezTo>
                    <a:pt x="7105" y="39243"/>
                    <a:pt x="-1785" y="21273"/>
                    <a:pt x="310" y="0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6" name="Полилиния: фигура 665">
              <a:extLst>
                <a:ext uri="{FF2B5EF4-FFF2-40B4-BE49-F238E27FC236}">
                  <a16:creationId xmlns="" xmlns:a16="http://schemas.microsoft.com/office/drawing/2014/main" id="{25DE7BDE-5CFA-48F2-B860-DF670469050A}"/>
                </a:ext>
              </a:extLst>
            </p:cNvPr>
            <p:cNvSpPr/>
            <p:nvPr/>
          </p:nvSpPr>
          <p:spPr>
            <a:xfrm>
              <a:off x="1349834" y="5327972"/>
              <a:ext cx="1062767" cy="890726"/>
            </a:xfrm>
            <a:custGeom>
              <a:avLst/>
              <a:gdLst>
                <a:gd name="connsiteX0" fmla="*/ 808023 w 1062767"/>
                <a:gd name="connsiteY0" fmla="*/ 597622 h 890726"/>
                <a:gd name="connsiteX1" fmla="*/ 823263 w 1062767"/>
                <a:gd name="connsiteY1" fmla="*/ 630389 h 890726"/>
                <a:gd name="connsiteX2" fmla="*/ 960423 w 1062767"/>
                <a:gd name="connsiteY2" fmla="*/ 695857 h 890726"/>
                <a:gd name="connsiteX3" fmla="*/ 1058720 w 1062767"/>
                <a:gd name="connsiteY3" fmla="*/ 747864 h 890726"/>
                <a:gd name="connsiteX4" fmla="*/ 1053831 w 1062767"/>
                <a:gd name="connsiteY4" fmla="*/ 780122 h 890726"/>
                <a:gd name="connsiteX5" fmla="*/ 1009952 w 1062767"/>
                <a:gd name="connsiteY5" fmla="*/ 801712 h 890726"/>
                <a:gd name="connsiteX6" fmla="*/ 980742 w 1062767"/>
                <a:gd name="connsiteY6" fmla="*/ 846417 h 890726"/>
                <a:gd name="connsiteX7" fmla="*/ 914385 w 1062767"/>
                <a:gd name="connsiteY7" fmla="*/ 767359 h 890726"/>
                <a:gd name="connsiteX8" fmla="*/ 866061 w 1062767"/>
                <a:gd name="connsiteY8" fmla="*/ 763231 h 890726"/>
                <a:gd name="connsiteX9" fmla="*/ 852536 w 1062767"/>
                <a:gd name="connsiteY9" fmla="*/ 826350 h 890726"/>
                <a:gd name="connsiteX10" fmla="*/ 869110 w 1062767"/>
                <a:gd name="connsiteY10" fmla="*/ 884072 h 890726"/>
                <a:gd name="connsiteX11" fmla="*/ 747317 w 1062767"/>
                <a:gd name="connsiteY11" fmla="*/ 815936 h 890726"/>
                <a:gd name="connsiteX12" fmla="*/ 747189 w 1062767"/>
                <a:gd name="connsiteY12" fmla="*/ 685316 h 890726"/>
                <a:gd name="connsiteX13" fmla="*/ 705597 w 1062767"/>
                <a:gd name="connsiteY13" fmla="*/ 742466 h 890726"/>
                <a:gd name="connsiteX14" fmla="*/ 676514 w 1062767"/>
                <a:gd name="connsiteY14" fmla="*/ 851687 h 890726"/>
                <a:gd name="connsiteX15" fmla="*/ 628571 w 1062767"/>
                <a:gd name="connsiteY15" fmla="*/ 878421 h 890726"/>
                <a:gd name="connsiteX16" fmla="*/ 538401 w 1062767"/>
                <a:gd name="connsiteY16" fmla="*/ 795108 h 890726"/>
                <a:gd name="connsiteX17" fmla="*/ 396542 w 1062767"/>
                <a:gd name="connsiteY17" fmla="*/ 791743 h 890726"/>
                <a:gd name="connsiteX18" fmla="*/ 388795 w 1062767"/>
                <a:gd name="connsiteY18" fmla="*/ 809586 h 890726"/>
                <a:gd name="connsiteX19" fmla="*/ 376858 w 1062767"/>
                <a:gd name="connsiteY19" fmla="*/ 844448 h 890726"/>
                <a:gd name="connsiteX20" fmla="*/ 330502 w 1062767"/>
                <a:gd name="connsiteY20" fmla="*/ 804633 h 890726"/>
                <a:gd name="connsiteX21" fmla="*/ 297736 w 1062767"/>
                <a:gd name="connsiteY21" fmla="*/ 724432 h 890726"/>
                <a:gd name="connsiteX22" fmla="*/ 279258 w 1062767"/>
                <a:gd name="connsiteY22" fmla="*/ 661377 h 890726"/>
                <a:gd name="connsiteX23" fmla="*/ 265923 w 1062767"/>
                <a:gd name="connsiteY23" fmla="*/ 634135 h 890726"/>
                <a:gd name="connsiteX24" fmla="*/ 250175 w 1062767"/>
                <a:gd name="connsiteY24" fmla="*/ 617117 h 890726"/>
                <a:gd name="connsiteX25" fmla="*/ 161846 w 1062767"/>
                <a:gd name="connsiteY25" fmla="*/ 577048 h 890726"/>
                <a:gd name="connsiteX26" fmla="*/ 125651 w 1062767"/>
                <a:gd name="connsiteY26" fmla="*/ 571968 h 890726"/>
                <a:gd name="connsiteX27" fmla="*/ 174292 w 1062767"/>
                <a:gd name="connsiteY27" fmla="*/ 505547 h 890726"/>
                <a:gd name="connsiteX28" fmla="*/ 172768 w 1062767"/>
                <a:gd name="connsiteY28" fmla="*/ 430616 h 890726"/>
                <a:gd name="connsiteX29" fmla="*/ 126032 w 1062767"/>
                <a:gd name="connsiteY29" fmla="*/ 431125 h 890726"/>
                <a:gd name="connsiteX30" fmla="*/ 10526 w 1062767"/>
                <a:gd name="connsiteY30" fmla="*/ 421155 h 890726"/>
                <a:gd name="connsiteX31" fmla="*/ 937 w 1062767"/>
                <a:gd name="connsiteY31" fmla="*/ 401470 h 890726"/>
                <a:gd name="connsiteX32" fmla="*/ 23035 w 1062767"/>
                <a:gd name="connsiteY32" fmla="*/ 390738 h 890726"/>
                <a:gd name="connsiteX33" fmla="*/ 60691 w 1062767"/>
                <a:gd name="connsiteY33" fmla="*/ 365910 h 890726"/>
                <a:gd name="connsiteX34" fmla="*/ 69771 w 1062767"/>
                <a:gd name="connsiteY34" fmla="*/ 353781 h 890726"/>
                <a:gd name="connsiteX35" fmla="*/ 202296 w 1062767"/>
                <a:gd name="connsiteY35" fmla="*/ 295615 h 890726"/>
                <a:gd name="connsiteX36" fmla="*/ 284592 w 1062767"/>
                <a:gd name="connsiteY36" fmla="*/ 230337 h 890726"/>
                <a:gd name="connsiteX37" fmla="*/ 317104 w 1062767"/>
                <a:gd name="connsiteY37" fmla="*/ 215541 h 890726"/>
                <a:gd name="connsiteX38" fmla="*/ 358570 w 1062767"/>
                <a:gd name="connsiteY38" fmla="*/ 221129 h 890726"/>
                <a:gd name="connsiteX39" fmla="*/ 343774 w 1062767"/>
                <a:gd name="connsiteY39" fmla="*/ 260118 h 890726"/>
                <a:gd name="connsiteX40" fmla="*/ 358506 w 1062767"/>
                <a:gd name="connsiteY40" fmla="*/ 221129 h 890726"/>
                <a:gd name="connsiteX41" fmla="*/ 318692 w 1062767"/>
                <a:gd name="connsiteY41" fmla="*/ 148675 h 890726"/>
                <a:gd name="connsiteX42" fmla="*/ 297736 w 1062767"/>
                <a:gd name="connsiteY42" fmla="*/ 155978 h 890726"/>
                <a:gd name="connsiteX43" fmla="*/ 251890 w 1062767"/>
                <a:gd name="connsiteY43" fmla="*/ 182965 h 890726"/>
                <a:gd name="connsiteX44" fmla="*/ 216456 w 1062767"/>
                <a:gd name="connsiteY44" fmla="*/ 180743 h 890726"/>
                <a:gd name="connsiteX45" fmla="*/ 226045 w 1062767"/>
                <a:gd name="connsiteY45" fmla="*/ 215287 h 890726"/>
                <a:gd name="connsiteX46" fmla="*/ 218362 w 1062767"/>
                <a:gd name="connsiteY46" fmla="*/ 237258 h 890726"/>
                <a:gd name="connsiteX47" fmla="*/ 179753 w 1062767"/>
                <a:gd name="connsiteY47" fmla="*/ 226844 h 890726"/>
                <a:gd name="connsiteX48" fmla="*/ 175753 w 1062767"/>
                <a:gd name="connsiteY48" fmla="*/ 186648 h 890726"/>
                <a:gd name="connsiteX49" fmla="*/ 160449 w 1062767"/>
                <a:gd name="connsiteY49" fmla="*/ 139277 h 890726"/>
                <a:gd name="connsiteX50" fmla="*/ 126350 w 1062767"/>
                <a:gd name="connsiteY50" fmla="*/ 60791 h 890726"/>
                <a:gd name="connsiteX51" fmla="*/ 113078 w 1062767"/>
                <a:gd name="connsiteY51" fmla="*/ 31898 h 890726"/>
                <a:gd name="connsiteX52" fmla="*/ 152766 w 1062767"/>
                <a:gd name="connsiteY52" fmla="*/ 24659 h 890726"/>
                <a:gd name="connsiteX53" fmla="*/ 244142 w 1062767"/>
                <a:gd name="connsiteY53" fmla="*/ 148 h 890726"/>
                <a:gd name="connsiteX54" fmla="*/ 234363 w 1062767"/>
                <a:gd name="connsiteY54" fmla="*/ 35200 h 890726"/>
                <a:gd name="connsiteX55" fmla="*/ 215885 w 1062767"/>
                <a:gd name="connsiteY55" fmla="*/ 86572 h 890726"/>
                <a:gd name="connsiteX56" fmla="*/ 239443 w 1062767"/>
                <a:gd name="connsiteY56" fmla="*/ 56854 h 890726"/>
                <a:gd name="connsiteX57" fmla="*/ 278750 w 1062767"/>
                <a:gd name="connsiteY57" fmla="*/ 34120 h 890726"/>
                <a:gd name="connsiteX58" fmla="*/ 356918 w 1062767"/>
                <a:gd name="connsiteY58" fmla="*/ 87715 h 890726"/>
                <a:gd name="connsiteX59" fmla="*/ 417942 w 1062767"/>
                <a:gd name="connsiteY59" fmla="*/ 182838 h 890726"/>
                <a:gd name="connsiteX60" fmla="*/ 419402 w 1062767"/>
                <a:gd name="connsiteY60" fmla="*/ 188299 h 890726"/>
                <a:gd name="connsiteX61" fmla="*/ 512684 w 1062767"/>
                <a:gd name="connsiteY61" fmla="*/ 312125 h 890726"/>
                <a:gd name="connsiteX62" fmla="*/ 530020 w 1062767"/>
                <a:gd name="connsiteY62" fmla="*/ 337970 h 890726"/>
                <a:gd name="connsiteX63" fmla="*/ 546466 w 1062767"/>
                <a:gd name="connsiteY63" fmla="*/ 411440 h 890726"/>
                <a:gd name="connsiteX64" fmla="*/ 586154 w 1062767"/>
                <a:gd name="connsiteY64" fmla="*/ 515009 h 890726"/>
                <a:gd name="connsiteX65" fmla="*/ 673085 w 1062767"/>
                <a:gd name="connsiteY65" fmla="*/ 602448 h 890726"/>
                <a:gd name="connsiteX66" fmla="*/ 719694 w 1062767"/>
                <a:gd name="connsiteY66" fmla="*/ 612672 h 890726"/>
                <a:gd name="connsiteX67" fmla="*/ 808023 w 1062767"/>
                <a:gd name="connsiteY67" fmla="*/ 597622 h 89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62767" h="890726">
                  <a:moveTo>
                    <a:pt x="808023" y="597622"/>
                  </a:moveTo>
                  <a:cubicBezTo>
                    <a:pt x="810372" y="610005"/>
                    <a:pt x="815071" y="621117"/>
                    <a:pt x="823263" y="630389"/>
                  </a:cubicBezTo>
                  <a:cubicBezTo>
                    <a:pt x="860473" y="672807"/>
                    <a:pt x="900669" y="707923"/>
                    <a:pt x="960423" y="695857"/>
                  </a:cubicBezTo>
                  <a:cubicBezTo>
                    <a:pt x="989760" y="691412"/>
                    <a:pt x="1049576" y="723416"/>
                    <a:pt x="1058720" y="747864"/>
                  </a:cubicBezTo>
                  <a:cubicBezTo>
                    <a:pt x="1063292" y="760120"/>
                    <a:pt x="1066531" y="771994"/>
                    <a:pt x="1053831" y="780122"/>
                  </a:cubicBezTo>
                  <a:cubicBezTo>
                    <a:pt x="1039988" y="788949"/>
                    <a:pt x="1020684" y="785075"/>
                    <a:pt x="1009952" y="801712"/>
                  </a:cubicBezTo>
                  <a:cubicBezTo>
                    <a:pt x="1001570" y="814730"/>
                    <a:pt x="992998" y="827620"/>
                    <a:pt x="980742" y="846417"/>
                  </a:cubicBezTo>
                  <a:cubicBezTo>
                    <a:pt x="972043" y="801395"/>
                    <a:pt x="941880" y="785710"/>
                    <a:pt x="914385" y="767359"/>
                  </a:cubicBezTo>
                  <a:cubicBezTo>
                    <a:pt x="899018" y="757072"/>
                    <a:pt x="881746" y="746086"/>
                    <a:pt x="866061" y="763231"/>
                  </a:cubicBezTo>
                  <a:cubicBezTo>
                    <a:pt x="850567" y="780186"/>
                    <a:pt x="840915" y="801839"/>
                    <a:pt x="852536" y="826350"/>
                  </a:cubicBezTo>
                  <a:cubicBezTo>
                    <a:pt x="861236" y="844702"/>
                    <a:pt x="869808" y="862736"/>
                    <a:pt x="869110" y="884072"/>
                  </a:cubicBezTo>
                  <a:cubicBezTo>
                    <a:pt x="831517" y="908330"/>
                    <a:pt x="748015" y="861847"/>
                    <a:pt x="747317" y="815936"/>
                  </a:cubicBezTo>
                  <a:cubicBezTo>
                    <a:pt x="746745" y="775677"/>
                    <a:pt x="747189" y="735354"/>
                    <a:pt x="747189" y="685316"/>
                  </a:cubicBezTo>
                  <a:cubicBezTo>
                    <a:pt x="724901" y="706398"/>
                    <a:pt x="707375" y="720495"/>
                    <a:pt x="705597" y="742466"/>
                  </a:cubicBezTo>
                  <a:cubicBezTo>
                    <a:pt x="702422" y="781138"/>
                    <a:pt x="680007" y="812761"/>
                    <a:pt x="676514" y="851687"/>
                  </a:cubicBezTo>
                  <a:cubicBezTo>
                    <a:pt x="674164" y="877976"/>
                    <a:pt x="655051" y="887755"/>
                    <a:pt x="628571" y="878421"/>
                  </a:cubicBezTo>
                  <a:cubicBezTo>
                    <a:pt x="587296" y="863816"/>
                    <a:pt x="563357" y="829208"/>
                    <a:pt x="538401" y="795108"/>
                  </a:cubicBezTo>
                  <a:cubicBezTo>
                    <a:pt x="501698" y="745007"/>
                    <a:pt x="435595" y="743419"/>
                    <a:pt x="396542" y="791743"/>
                  </a:cubicBezTo>
                  <a:cubicBezTo>
                    <a:pt x="392669" y="796569"/>
                    <a:pt x="389304" y="803427"/>
                    <a:pt x="388795" y="809586"/>
                  </a:cubicBezTo>
                  <a:cubicBezTo>
                    <a:pt x="387780" y="822985"/>
                    <a:pt x="399019" y="844766"/>
                    <a:pt x="376858" y="844448"/>
                  </a:cubicBezTo>
                  <a:cubicBezTo>
                    <a:pt x="355140" y="844194"/>
                    <a:pt x="332280" y="829779"/>
                    <a:pt x="330502" y="804633"/>
                  </a:cubicBezTo>
                  <a:cubicBezTo>
                    <a:pt x="328217" y="772375"/>
                    <a:pt x="314881" y="748309"/>
                    <a:pt x="297736" y="724432"/>
                  </a:cubicBezTo>
                  <a:cubicBezTo>
                    <a:pt x="284592" y="706081"/>
                    <a:pt x="272146" y="687475"/>
                    <a:pt x="279258" y="661377"/>
                  </a:cubicBezTo>
                  <a:cubicBezTo>
                    <a:pt x="282370" y="649883"/>
                    <a:pt x="274368" y="641247"/>
                    <a:pt x="265923" y="634135"/>
                  </a:cubicBezTo>
                  <a:cubicBezTo>
                    <a:pt x="260081" y="629182"/>
                    <a:pt x="253159" y="623911"/>
                    <a:pt x="250175" y="617117"/>
                  </a:cubicBezTo>
                  <a:cubicBezTo>
                    <a:pt x="228458" y="567777"/>
                    <a:pt x="210741" y="559649"/>
                    <a:pt x="161846" y="577048"/>
                  </a:cubicBezTo>
                  <a:cubicBezTo>
                    <a:pt x="150035" y="581303"/>
                    <a:pt x="137462" y="584795"/>
                    <a:pt x="125651" y="571968"/>
                  </a:cubicBezTo>
                  <a:cubicBezTo>
                    <a:pt x="142098" y="549807"/>
                    <a:pt x="159941" y="528915"/>
                    <a:pt x="174292" y="505547"/>
                  </a:cubicBezTo>
                  <a:cubicBezTo>
                    <a:pt x="189088" y="481480"/>
                    <a:pt x="203185" y="455572"/>
                    <a:pt x="172768" y="430616"/>
                  </a:cubicBezTo>
                  <a:cubicBezTo>
                    <a:pt x="156131" y="416964"/>
                    <a:pt x="143368" y="416392"/>
                    <a:pt x="126032" y="431125"/>
                  </a:cubicBezTo>
                  <a:cubicBezTo>
                    <a:pt x="82027" y="468526"/>
                    <a:pt x="49515" y="464526"/>
                    <a:pt x="10526" y="421155"/>
                  </a:cubicBezTo>
                  <a:cubicBezTo>
                    <a:pt x="5255" y="415313"/>
                    <a:pt x="-2746" y="411185"/>
                    <a:pt x="937" y="401470"/>
                  </a:cubicBezTo>
                  <a:cubicBezTo>
                    <a:pt x="4874" y="391119"/>
                    <a:pt x="13955" y="387436"/>
                    <a:pt x="23035" y="390738"/>
                  </a:cubicBezTo>
                  <a:cubicBezTo>
                    <a:pt x="45641" y="398930"/>
                    <a:pt x="56500" y="389532"/>
                    <a:pt x="60691" y="365910"/>
                  </a:cubicBezTo>
                  <a:cubicBezTo>
                    <a:pt x="61516" y="361274"/>
                    <a:pt x="66025" y="354670"/>
                    <a:pt x="69771" y="353781"/>
                  </a:cubicBezTo>
                  <a:cubicBezTo>
                    <a:pt x="117460" y="343113"/>
                    <a:pt x="158735" y="316951"/>
                    <a:pt x="202296" y="295615"/>
                  </a:cubicBezTo>
                  <a:cubicBezTo>
                    <a:pt x="235062" y="279613"/>
                    <a:pt x="274495" y="279740"/>
                    <a:pt x="284592" y="230337"/>
                  </a:cubicBezTo>
                  <a:cubicBezTo>
                    <a:pt x="287513" y="215795"/>
                    <a:pt x="304150" y="214589"/>
                    <a:pt x="317104" y="215541"/>
                  </a:cubicBezTo>
                  <a:cubicBezTo>
                    <a:pt x="330947" y="216557"/>
                    <a:pt x="344726" y="219224"/>
                    <a:pt x="358570" y="221129"/>
                  </a:cubicBezTo>
                  <a:cubicBezTo>
                    <a:pt x="367586" y="236687"/>
                    <a:pt x="359141" y="246466"/>
                    <a:pt x="343774" y="260118"/>
                  </a:cubicBezTo>
                  <a:cubicBezTo>
                    <a:pt x="364475" y="248244"/>
                    <a:pt x="369809" y="237449"/>
                    <a:pt x="358506" y="221129"/>
                  </a:cubicBezTo>
                  <a:cubicBezTo>
                    <a:pt x="356474" y="190077"/>
                    <a:pt x="330502" y="173885"/>
                    <a:pt x="318692" y="148675"/>
                  </a:cubicBezTo>
                  <a:cubicBezTo>
                    <a:pt x="313992" y="138706"/>
                    <a:pt x="297101" y="140039"/>
                    <a:pt x="297736" y="155978"/>
                  </a:cubicBezTo>
                  <a:cubicBezTo>
                    <a:pt x="299514" y="200999"/>
                    <a:pt x="273162" y="186775"/>
                    <a:pt x="251890" y="182965"/>
                  </a:cubicBezTo>
                  <a:cubicBezTo>
                    <a:pt x="239951" y="180806"/>
                    <a:pt x="227188" y="168487"/>
                    <a:pt x="216456" y="180743"/>
                  </a:cubicBezTo>
                  <a:cubicBezTo>
                    <a:pt x="203756" y="195348"/>
                    <a:pt x="220330" y="204555"/>
                    <a:pt x="226045" y="215287"/>
                  </a:cubicBezTo>
                  <a:cubicBezTo>
                    <a:pt x="231951" y="226336"/>
                    <a:pt x="229093" y="233575"/>
                    <a:pt x="218362" y="237258"/>
                  </a:cubicBezTo>
                  <a:cubicBezTo>
                    <a:pt x="203566" y="242275"/>
                    <a:pt x="186929" y="248117"/>
                    <a:pt x="179753" y="226844"/>
                  </a:cubicBezTo>
                  <a:cubicBezTo>
                    <a:pt x="175562" y="214525"/>
                    <a:pt x="176515" y="200110"/>
                    <a:pt x="175753" y="186648"/>
                  </a:cubicBezTo>
                  <a:cubicBezTo>
                    <a:pt x="174737" y="169249"/>
                    <a:pt x="177912" y="150453"/>
                    <a:pt x="160449" y="139277"/>
                  </a:cubicBezTo>
                  <a:cubicBezTo>
                    <a:pt x="164323" y="105495"/>
                    <a:pt x="155687" y="77745"/>
                    <a:pt x="126350" y="60791"/>
                  </a:cubicBezTo>
                  <a:cubicBezTo>
                    <a:pt x="115047" y="54314"/>
                    <a:pt x="99870" y="49615"/>
                    <a:pt x="113078" y="31898"/>
                  </a:cubicBezTo>
                  <a:cubicBezTo>
                    <a:pt x="123492" y="17992"/>
                    <a:pt x="135812" y="2878"/>
                    <a:pt x="152766" y="24659"/>
                  </a:cubicBezTo>
                  <a:cubicBezTo>
                    <a:pt x="185723" y="27136"/>
                    <a:pt x="211186" y="-2329"/>
                    <a:pt x="244142" y="148"/>
                  </a:cubicBezTo>
                  <a:cubicBezTo>
                    <a:pt x="253921" y="16087"/>
                    <a:pt x="241666" y="24532"/>
                    <a:pt x="234363" y="35200"/>
                  </a:cubicBezTo>
                  <a:cubicBezTo>
                    <a:pt x="224330" y="49869"/>
                    <a:pt x="210615" y="63458"/>
                    <a:pt x="215885" y="86572"/>
                  </a:cubicBezTo>
                  <a:cubicBezTo>
                    <a:pt x="234490" y="84349"/>
                    <a:pt x="234237" y="67649"/>
                    <a:pt x="239443" y="56854"/>
                  </a:cubicBezTo>
                  <a:cubicBezTo>
                    <a:pt x="248079" y="39074"/>
                    <a:pt x="261541" y="26119"/>
                    <a:pt x="278750" y="34120"/>
                  </a:cubicBezTo>
                  <a:cubicBezTo>
                    <a:pt x="306944" y="47329"/>
                    <a:pt x="336345" y="57362"/>
                    <a:pt x="356918" y="87715"/>
                  </a:cubicBezTo>
                  <a:cubicBezTo>
                    <a:pt x="378064" y="118894"/>
                    <a:pt x="392796" y="154835"/>
                    <a:pt x="417942" y="182838"/>
                  </a:cubicBezTo>
                  <a:cubicBezTo>
                    <a:pt x="418450" y="184680"/>
                    <a:pt x="418895" y="186521"/>
                    <a:pt x="419402" y="188299"/>
                  </a:cubicBezTo>
                  <a:cubicBezTo>
                    <a:pt x="463217" y="218589"/>
                    <a:pt x="489570" y="263801"/>
                    <a:pt x="512684" y="312125"/>
                  </a:cubicBezTo>
                  <a:cubicBezTo>
                    <a:pt x="517192" y="321587"/>
                    <a:pt x="522209" y="333016"/>
                    <a:pt x="530020" y="337970"/>
                  </a:cubicBezTo>
                  <a:cubicBezTo>
                    <a:pt x="560182" y="357020"/>
                    <a:pt x="565452" y="377848"/>
                    <a:pt x="546466" y="411440"/>
                  </a:cubicBezTo>
                  <a:cubicBezTo>
                    <a:pt x="532051" y="436840"/>
                    <a:pt x="560245" y="508150"/>
                    <a:pt x="586154" y="515009"/>
                  </a:cubicBezTo>
                  <a:cubicBezTo>
                    <a:pt x="631556" y="526947"/>
                    <a:pt x="657273" y="557617"/>
                    <a:pt x="673085" y="602448"/>
                  </a:cubicBezTo>
                  <a:cubicBezTo>
                    <a:pt x="682801" y="630135"/>
                    <a:pt x="695183" y="646708"/>
                    <a:pt x="719694" y="612672"/>
                  </a:cubicBezTo>
                  <a:cubicBezTo>
                    <a:pt x="733791" y="593050"/>
                    <a:pt x="794370" y="585684"/>
                    <a:pt x="808023" y="597622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7" name="Полилиния: фигура 666">
              <a:extLst>
                <a:ext uri="{FF2B5EF4-FFF2-40B4-BE49-F238E27FC236}">
                  <a16:creationId xmlns="" xmlns:a16="http://schemas.microsoft.com/office/drawing/2014/main" id="{4398B75B-A648-4543-9467-0E75EA1F856B}"/>
                </a:ext>
              </a:extLst>
            </p:cNvPr>
            <p:cNvSpPr/>
            <p:nvPr/>
          </p:nvSpPr>
          <p:spPr>
            <a:xfrm>
              <a:off x="879484" y="6481793"/>
              <a:ext cx="419968" cy="309567"/>
            </a:xfrm>
            <a:custGeom>
              <a:avLst/>
              <a:gdLst>
                <a:gd name="connsiteX0" fmla="*/ 356733 w 419968"/>
                <a:gd name="connsiteY0" fmla="*/ 127 h 309567"/>
                <a:gd name="connsiteX1" fmla="*/ 387150 w 419968"/>
                <a:gd name="connsiteY1" fmla="*/ 127 h 309567"/>
                <a:gd name="connsiteX2" fmla="*/ 402136 w 419968"/>
                <a:gd name="connsiteY2" fmla="*/ 33655 h 309567"/>
                <a:gd name="connsiteX3" fmla="*/ 408867 w 419968"/>
                <a:gd name="connsiteY3" fmla="*/ 67310 h 309567"/>
                <a:gd name="connsiteX4" fmla="*/ 374831 w 419968"/>
                <a:gd name="connsiteY4" fmla="*/ 84773 h 309567"/>
                <a:gd name="connsiteX5" fmla="*/ 357876 w 419968"/>
                <a:gd name="connsiteY5" fmla="*/ 137097 h 309567"/>
                <a:gd name="connsiteX6" fmla="*/ 359527 w 419968"/>
                <a:gd name="connsiteY6" fmla="*/ 168022 h 309567"/>
                <a:gd name="connsiteX7" fmla="*/ 321618 w 419968"/>
                <a:gd name="connsiteY7" fmla="*/ 249937 h 309567"/>
                <a:gd name="connsiteX8" fmla="*/ 231257 w 419968"/>
                <a:gd name="connsiteY8" fmla="*/ 293752 h 309567"/>
                <a:gd name="connsiteX9" fmla="*/ 21009 w 419968"/>
                <a:gd name="connsiteY9" fmla="*/ 307278 h 309567"/>
                <a:gd name="connsiteX10" fmla="*/ 1578 w 419968"/>
                <a:gd name="connsiteY10" fmla="*/ 297245 h 309567"/>
                <a:gd name="connsiteX11" fmla="*/ 8182 w 419968"/>
                <a:gd name="connsiteY11" fmla="*/ 276226 h 309567"/>
                <a:gd name="connsiteX12" fmla="*/ 30978 w 419968"/>
                <a:gd name="connsiteY12" fmla="*/ 239015 h 309567"/>
                <a:gd name="connsiteX13" fmla="*/ 78286 w 419968"/>
                <a:gd name="connsiteY13" fmla="*/ 199582 h 309567"/>
                <a:gd name="connsiteX14" fmla="*/ 103114 w 419968"/>
                <a:gd name="connsiteY14" fmla="*/ 166244 h 309567"/>
                <a:gd name="connsiteX15" fmla="*/ 100003 w 419968"/>
                <a:gd name="connsiteY15" fmla="*/ 146114 h 309567"/>
                <a:gd name="connsiteX16" fmla="*/ 120640 w 419968"/>
                <a:gd name="connsiteY16" fmla="*/ 84900 h 309567"/>
                <a:gd name="connsiteX17" fmla="*/ 201095 w 419968"/>
                <a:gd name="connsiteY17" fmla="*/ 111824 h 309567"/>
                <a:gd name="connsiteX18" fmla="*/ 250815 w 419968"/>
                <a:gd name="connsiteY18" fmla="*/ 144590 h 309567"/>
                <a:gd name="connsiteX19" fmla="*/ 309870 w 419968"/>
                <a:gd name="connsiteY19" fmla="*/ 90552 h 309567"/>
                <a:gd name="connsiteX20" fmla="*/ 356733 w 419968"/>
                <a:gd name="connsiteY20" fmla="*/ 0 h 30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9968" h="309567">
                  <a:moveTo>
                    <a:pt x="356733" y="127"/>
                  </a:moveTo>
                  <a:cubicBezTo>
                    <a:pt x="366830" y="127"/>
                    <a:pt x="376990" y="127"/>
                    <a:pt x="387150" y="127"/>
                  </a:cubicBezTo>
                  <a:cubicBezTo>
                    <a:pt x="380355" y="17209"/>
                    <a:pt x="370195" y="32512"/>
                    <a:pt x="402136" y="33655"/>
                  </a:cubicBezTo>
                  <a:cubicBezTo>
                    <a:pt x="422773" y="34354"/>
                    <a:pt x="426139" y="52832"/>
                    <a:pt x="408867" y="67310"/>
                  </a:cubicBezTo>
                  <a:cubicBezTo>
                    <a:pt x="399151" y="75438"/>
                    <a:pt x="386642" y="80074"/>
                    <a:pt x="374831" y="84773"/>
                  </a:cubicBezTo>
                  <a:cubicBezTo>
                    <a:pt x="349240" y="95060"/>
                    <a:pt x="327079" y="105220"/>
                    <a:pt x="357876" y="137097"/>
                  </a:cubicBezTo>
                  <a:cubicBezTo>
                    <a:pt x="365623" y="145098"/>
                    <a:pt x="364099" y="157671"/>
                    <a:pt x="359527" y="168022"/>
                  </a:cubicBezTo>
                  <a:cubicBezTo>
                    <a:pt x="347208" y="195771"/>
                    <a:pt x="335588" y="226315"/>
                    <a:pt x="321618" y="249937"/>
                  </a:cubicBezTo>
                  <a:cubicBezTo>
                    <a:pt x="305870" y="276544"/>
                    <a:pt x="262563" y="280100"/>
                    <a:pt x="231257" y="293752"/>
                  </a:cubicBezTo>
                  <a:cubicBezTo>
                    <a:pt x="161915" y="323915"/>
                    <a:pt x="90859" y="300357"/>
                    <a:pt x="21009" y="307278"/>
                  </a:cubicBezTo>
                  <a:cubicBezTo>
                    <a:pt x="13262" y="308040"/>
                    <a:pt x="5578" y="305373"/>
                    <a:pt x="1578" y="297245"/>
                  </a:cubicBezTo>
                  <a:cubicBezTo>
                    <a:pt x="-3058" y="288037"/>
                    <a:pt x="3546" y="282767"/>
                    <a:pt x="8182" y="276226"/>
                  </a:cubicBezTo>
                  <a:cubicBezTo>
                    <a:pt x="16564" y="264415"/>
                    <a:pt x="25898" y="252541"/>
                    <a:pt x="30978" y="239015"/>
                  </a:cubicBezTo>
                  <a:cubicBezTo>
                    <a:pt x="39868" y="215139"/>
                    <a:pt x="47933" y="196089"/>
                    <a:pt x="78286" y="199582"/>
                  </a:cubicBezTo>
                  <a:cubicBezTo>
                    <a:pt x="94796" y="201486"/>
                    <a:pt x="105337" y="186437"/>
                    <a:pt x="103114" y="166244"/>
                  </a:cubicBezTo>
                  <a:cubicBezTo>
                    <a:pt x="102352" y="159449"/>
                    <a:pt x="100384" y="152845"/>
                    <a:pt x="100003" y="146114"/>
                  </a:cubicBezTo>
                  <a:cubicBezTo>
                    <a:pt x="98923" y="122492"/>
                    <a:pt x="89398" y="92203"/>
                    <a:pt x="120640" y="84900"/>
                  </a:cubicBezTo>
                  <a:cubicBezTo>
                    <a:pt x="150104" y="78042"/>
                    <a:pt x="183442" y="75693"/>
                    <a:pt x="201095" y="111824"/>
                  </a:cubicBezTo>
                  <a:cubicBezTo>
                    <a:pt x="212334" y="134811"/>
                    <a:pt x="226304" y="152972"/>
                    <a:pt x="250815" y="144590"/>
                  </a:cubicBezTo>
                  <a:cubicBezTo>
                    <a:pt x="275962" y="135954"/>
                    <a:pt x="303838" y="129096"/>
                    <a:pt x="309870" y="90552"/>
                  </a:cubicBezTo>
                  <a:cubicBezTo>
                    <a:pt x="315331" y="55881"/>
                    <a:pt x="340287" y="29845"/>
                    <a:pt x="356733" y="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8" name="Полилиния: фигура 667">
              <a:extLst>
                <a:ext uri="{FF2B5EF4-FFF2-40B4-BE49-F238E27FC236}">
                  <a16:creationId xmlns="" xmlns:a16="http://schemas.microsoft.com/office/drawing/2014/main" id="{5E48339A-58AE-4FE7-8236-C4074A8A0490}"/>
                </a:ext>
              </a:extLst>
            </p:cNvPr>
            <p:cNvSpPr/>
            <p:nvPr/>
          </p:nvSpPr>
          <p:spPr>
            <a:xfrm>
              <a:off x="1470405" y="6350501"/>
              <a:ext cx="536643" cy="315506"/>
            </a:xfrm>
            <a:custGeom>
              <a:avLst/>
              <a:gdLst>
                <a:gd name="connsiteX0" fmla="*/ 534480 w 536643"/>
                <a:gd name="connsiteY0" fmla="*/ 315506 h 315506"/>
                <a:gd name="connsiteX1" fmla="*/ 407924 w 536643"/>
                <a:gd name="connsiteY1" fmla="*/ 273406 h 315506"/>
                <a:gd name="connsiteX2" fmla="*/ 291402 w 536643"/>
                <a:gd name="connsiteY2" fmla="*/ 240449 h 315506"/>
                <a:gd name="connsiteX3" fmla="*/ 273050 w 536643"/>
                <a:gd name="connsiteY3" fmla="*/ 211937 h 315506"/>
                <a:gd name="connsiteX4" fmla="*/ 240411 w 536643"/>
                <a:gd name="connsiteY4" fmla="*/ 130657 h 315506"/>
                <a:gd name="connsiteX5" fmla="*/ 215773 w 536643"/>
                <a:gd name="connsiteY5" fmla="*/ 131101 h 315506"/>
                <a:gd name="connsiteX6" fmla="*/ 163893 w 536643"/>
                <a:gd name="connsiteY6" fmla="*/ 128752 h 315506"/>
                <a:gd name="connsiteX7" fmla="*/ 96710 w 536643"/>
                <a:gd name="connsiteY7" fmla="*/ 97954 h 315506"/>
                <a:gd name="connsiteX8" fmla="*/ 75565 w 536643"/>
                <a:gd name="connsiteY8" fmla="*/ 91922 h 315506"/>
                <a:gd name="connsiteX9" fmla="*/ 0 w 536643"/>
                <a:gd name="connsiteY9" fmla="*/ 64617 h 315506"/>
                <a:gd name="connsiteX10" fmla="*/ 31814 w 536643"/>
                <a:gd name="connsiteY10" fmla="*/ 16483 h 315506"/>
                <a:gd name="connsiteX11" fmla="*/ 70993 w 536643"/>
                <a:gd name="connsiteY11" fmla="*/ 5434 h 315506"/>
                <a:gd name="connsiteX12" fmla="*/ 114237 w 536643"/>
                <a:gd name="connsiteY12" fmla="*/ 18007 h 315506"/>
                <a:gd name="connsiteX13" fmla="*/ 314642 w 536643"/>
                <a:gd name="connsiteY13" fmla="*/ 40359 h 315506"/>
                <a:gd name="connsiteX14" fmla="*/ 361124 w 536643"/>
                <a:gd name="connsiteY14" fmla="*/ 85000 h 315506"/>
                <a:gd name="connsiteX15" fmla="*/ 455549 w 536643"/>
                <a:gd name="connsiteY15" fmla="*/ 199047 h 315506"/>
                <a:gd name="connsiteX16" fmla="*/ 524764 w 536643"/>
                <a:gd name="connsiteY16" fmla="*/ 268389 h 315506"/>
                <a:gd name="connsiteX17" fmla="*/ 534543 w 536643"/>
                <a:gd name="connsiteY17" fmla="*/ 315506 h 31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6643" h="315506">
                  <a:moveTo>
                    <a:pt x="534480" y="315506"/>
                  </a:moveTo>
                  <a:cubicBezTo>
                    <a:pt x="495554" y="280645"/>
                    <a:pt x="450533" y="281724"/>
                    <a:pt x="407924" y="273406"/>
                  </a:cubicBezTo>
                  <a:cubicBezTo>
                    <a:pt x="368364" y="265722"/>
                    <a:pt x="332296" y="244005"/>
                    <a:pt x="291402" y="240449"/>
                  </a:cubicBezTo>
                  <a:cubicBezTo>
                    <a:pt x="279591" y="239433"/>
                    <a:pt x="273304" y="223749"/>
                    <a:pt x="273050" y="211937"/>
                  </a:cubicBezTo>
                  <a:cubicBezTo>
                    <a:pt x="272479" y="179679"/>
                    <a:pt x="247841" y="159549"/>
                    <a:pt x="240411" y="130657"/>
                  </a:cubicBezTo>
                  <a:cubicBezTo>
                    <a:pt x="234760" y="108749"/>
                    <a:pt x="223012" y="122529"/>
                    <a:pt x="215773" y="131101"/>
                  </a:cubicBezTo>
                  <a:cubicBezTo>
                    <a:pt x="197167" y="153009"/>
                    <a:pt x="179578" y="147358"/>
                    <a:pt x="163893" y="128752"/>
                  </a:cubicBezTo>
                  <a:cubicBezTo>
                    <a:pt x="145542" y="107035"/>
                    <a:pt x="124015" y="96557"/>
                    <a:pt x="96710" y="97954"/>
                  </a:cubicBezTo>
                  <a:cubicBezTo>
                    <a:pt x="89535" y="98335"/>
                    <a:pt x="77851" y="96748"/>
                    <a:pt x="75565" y="91922"/>
                  </a:cubicBezTo>
                  <a:cubicBezTo>
                    <a:pt x="59881" y="59537"/>
                    <a:pt x="34099" y="55473"/>
                    <a:pt x="0" y="64617"/>
                  </a:cubicBezTo>
                  <a:cubicBezTo>
                    <a:pt x="13208" y="44487"/>
                    <a:pt x="22098" y="30136"/>
                    <a:pt x="31814" y="16483"/>
                  </a:cubicBezTo>
                  <a:cubicBezTo>
                    <a:pt x="41974" y="2259"/>
                    <a:pt x="54610" y="-6123"/>
                    <a:pt x="70993" y="5434"/>
                  </a:cubicBezTo>
                  <a:cubicBezTo>
                    <a:pt x="84392" y="14896"/>
                    <a:pt x="101156" y="11975"/>
                    <a:pt x="114237" y="18007"/>
                  </a:cubicBezTo>
                  <a:cubicBezTo>
                    <a:pt x="179007" y="47980"/>
                    <a:pt x="249174" y="14197"/>
                    <a:pt x="314642" y="40359"/>
                  </a:cubicBezTo>
                  <a:cubicBezTo>
                    <a:pt x="337566" y="49567"/>
                    <a:pt x="356362" y="54901"/>
                    <a:pt x="361124" y="85000"/>
                  </a:cubicBezTo>
                  <a:cubicBezTo>
                    <a:pt x="370269" y="143420"/>
                    <a:pt x="414211" y="171043"/>
                    <a:pt x="455549" y="199047"/>
                  </a:cubicBezTo>
                  <a:cubicBezTo>
                    <a:pt x="483108" y="217652"/>
                    <a:pt x="499618" y="247561"/>
                    <a:pt x="524764" y="268389"/>
                  </a:cubicBezTo>
                  <a:cubicBezTo>
                    <a:pt x="535940" y="277660"/>
                    <a:pt x="539305" y="293218"/>
                    <a:pt x="534543" y="315506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69" name="Полилиния: фигура 668">
              <a:extLst>
                <a:ext uri="{FF2B5EF4-FFF2-40B4-BE49-F238E27FC236}">
                  <a16:creationId xmlns="" xmlns:a16="http://schemas.microsoft.com/office/drawing/2014/main" id="{3AF4810B-8FF0-4F85-BE22-729A0D6D2FE6}"/>
                </a:ext>
              </a:extLst>
            </p:cNvPr>
            <p:cNvSpPr/>
            <p:nvPr/>
          </p:nvSpPr>
          <p:spPr>
            <a:xfrm>
              <a:off x="839914" y="6019307"/>
              <a:ext cx="267996" cy="350926"/>
            </a:xfrm>
            <a:custGeom>
              <a:avLst/>
              <a:gdLst>
                <a:gd name="connsiteX0" fmla="*/ 63 w 267996"/>
                <a:gd name="connsiteY0" fmla="*/ 151652 h 350926"/>
                <a:gd name="connsiteX1" fmla="*/ 4127 w 267996"/>
                <a:gd name="connsiteY1" fmla="*/ 123585 h 350926"/>
                <a:gd name="connsiteX2" fmla="*/ 17272 w 267996"/>
                <a:gd name="connsiteY2" fmla="*/ 111329 h 350926"/>
                <a:gd name="connsiteX3" fmla="*/ 29019 w 267996"/>
                <a:gd name="connsiteY3" fmla="*/ 125299 h 350926"/>
                <a:gd name="connsiteX4" fmla="*/ 51371 w 267996"/>
                <a:gd name="connsiteY4" fmla="*/ 176544 h 350926"/>
                <a:gd name="connsiteX5" fmla="*/ 71755 w 267996"/>
                <a:gd name="connsiteY5" fmla="*/ 190895 h 350926"/>
                <a:gd name="connsiteX6" fmla="*/ 87630 w 267996"/>
                <a:gd name="connsiteY6" fmla="*/ 165177 h 350926"/>
                <a:gd name="connsiteX7" fmla="*/ 64071 w 267996"/>
                <a:gd name="connsiteY7" fmla="*/ 108535 h 350926"/>
                <a:gd name="connsiteX8" fmla="*/ 45275 w 267996"/>
                <a:gd name="connsiteY8" fmla="*/ 82309 h 350926"/>
                <a:gd name="connsiteX9" fmla="*/ 37274 w 267996"/>
                <a:gd name="connsiteY9" fmla="*/ 25921 h 350926"/>
                <a:gd name="connsiteX10" fmla="*/ 37782 w 267996"/>
                <a:gd name="connsiteY10" fmla="*/ 7062 h 350926"/>
                <a:gd name="connsiteX11" fmla="*/ 58229 w 267996"/>
                <a:gd name="connsiteY11" fmla="*/ 2108 h 350926"/>
                <a:gd name="connsiteX12" fmla="*/ 96393 w 267996"/>
                <a:gd name="connsiteY12" fmla="*/ 57925 h 350926"/>
                <a:gd name="connsiteX13" fmla="*/ 186563 w 267996"/>
                <a:gd name="connsiteY13" fmla="*/ 115075 h 350926"/>
                <a:gd name="connsiteX14" fmla="*/ 229807 w 267996"/>
                <a:gd name="connsiteY14" fmla="*/ 108344 h 350926"/>
                <a:gd name="connsiteX15" fmla="*/ 230378 w 267996"/>
                <a:gd name="connsiteY15" fmla="*/ 148477 h 350926"/>
                <a:gd name="connsiteX16" fmla="*/ 217996 w 267996"/>
                <a:gd name="connsiteY16" fmla="*/ 234964 h 350926"/>
                <a:gd name="connsiteX17" fmla="*/ 222949 w 267996"/>
                <a:gd name="connsiteY17" fmla="*/ 248617 h 350926"/>
                <a:gd name="connsiteX18" fmla="*/ 241236 w 267996"/>
                <a:gd name="connsiteY18" fmla="*/ 240997 h 350926"/>
                <a:gd name="connsiteX19" fmla="*/ 259461 w 267996"/>
                <a:gd name="connsiteY19" fmla="*/ 226519 h 350926"/>
                <a:gd name="connsiteX20" fmla="*/ 263652 w 267996"/>
                <a:gd name="connsiteY20" fmla="*/ 254967 h 350926"/>
                <a:gd name="connsiteX21" fmla="*/ 239077 w 267996"/>
                <a:gd name="connsiteY21" fmla="*/ 318721 h 350926"/>
                <a:gd name="connsiteX22" fmla="*/ 225298 w 267996"/>
                <a:gd name="connsiteY22" fmla="*/ 330976 h 350926"/>
                <a:gd name="connsiteX23" fmla="*/ 213614 w 267996"/>
                <a:gd name="connsiteY23" fmla="*/ 317388 h 350926"/>
                <a:gd name="connsiteX24" fmla="*/ 199898 w 267996"/>
                <a:gd name="connsiteY24" fmla="*/ 223915 h 350926"/>
                <a:gd name="connsiteX25" fmla="*/ 180721 w 267996"/>
                <a:gd name="connsiteY25" fmla="*/ 202198 h 350926"/>
                <a:gd name="connsiteX26" fmla="*/ 141986 w 267996"/>
                <a:gd name="connsiteY26" fmla="*/ 246331 h 350926"/>
                <a:gd name="connsiteX27" fmla="*/ 158496 w 267996"/>
                <a:gd name="connsiteY27" fmla="*/ 287987 h 350926"/>
                <a:gd name="connsiteX28" fmla="*/ 170497 w 267996"/>
                <a:gd name="connsiteY28" fmla="*/ 308942 h 350926"/>
                <a:gd name="connsiteX29" fmla="*/ 121412 w 267996"/>
                <a:gd name="connsiteY29" fmla="*/ 350344 h 350926"/>
                <a:gd name="connsiteX30" fmla="*/ 102743 w 267996"/>
                <a:gd name="connsiteY30" fmla="*/ 333834 h 350926"/>
                <a:gd name="connsiteX31" fmla="*/ 38163 w 267996"/>
                <a:gd name="connsiteY31" fmla="*/ 274207 h 350926"/>
                <a:gd name="connsiteX32" fmla="*/ 19177 w 267996"/>
                <a:gd name="connsiteY32" fmla="*/ 226773 h 350926"/>
                <a:gd name="connsiteX33" fmla="*/ 8572 w 267996"/>
                <a:gd name="connsiteY33" fmla="*/ 194070 h 350926"/>
                <a:gd name="connsiteX34" fmla="*/ 0 w 267996"/>
                <a:gd name="connsiteY34" fmla="*/ 151461 h 350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7996" h="350926">
                  <a:moveTo>
                    <a:pt x="63" y="151652"/>
                  </a:moveTo>
                  <a:cubicBezTo>
                    <a:pt x="1333" y="142254"/>
                    <a:pt x="1841" y="132665"/>
                    <a:pt x="4127" y="123585"/>
                  </a:cubicBezTo>
                  <a:cubicBezTo>
                    <a:pt x="5715" y="117107"/>
                    <a:pt x="9525" y="110504"/>
                    <a:pt x="17272" y="111329"/>
                  </a:cubicBezTo>
                  <a:cubicBezTo>
                    <a:pt x="24511" y="112091"/>
                    <a:pt x="27876" y="118441"/>
                    <a:pt x="29019" y="125299"/>
                  </a:cubicBezTo>
                  <a:cubicBezTo>
                    <a:pt x="32258" y="144603"/>
                    <a:pt x="40640" y="161177"/>
                    <a:pt x="51371" y="176544"/>
                  </a:cubicBezTo>
                  <a:cubicBezTo>
                    <a:pt x="56515" y="183910"/>
                    <a:pt x="61087" y="194641"/>
                    <a:pt x="71755" y="190895"/>
                  </a:cubicBezTo>
                  <a:cubicBezTo>
                    <a:pt x="82232" y="187148"/>
                    <a:pt x="87566" y="176353"/>
                    <a:pt x="87630" y="165177"/>
                  </a:cubicBezTo>
                  <a:cubicBezTo>
                    <a:pt x="87757" y="142889"/>
                    <a:pt x="83883" y="121870"/>
                    <a:pt x="64071" y="108535"/>
                  </a:cubicBezTo>
                  <a:cubicBezTo>
                    <a:pt x="54737" y="102249"/>
                    <a:pt x="38671" y="95390"/>
                    <a:pt x="45275" y="82309"/>
                  </a:cubicBezTo>
                  <a:cubicBezTo>
                    <a:pt x="56832" y="59322"/>
                    <a:pt x="55753" y="42685"/>
                    <a:pt x="37274" y="25921"/>
                  </a:cubicBezTo>
                  <a:cubicBezTo>
                    <a:pt x="32449" y="21603"/>
                    <a:pt x="33528" y="12840"/>
                    <a:pt x="37782" y="7062"/>
                  </a:cubicBezTo>
                  <a:cubicBezTo>
                    <a:pt x="43116" y="-177"/>
                    <a:pt x="50800" y="-1892"/>
                    <a:pt x="58229" y="2108"/>
                  </a:cubicBezTo>
                  <a:cubicBezTo>
                    <a:pt x="79565" y="13666"/>
                    <a:pt x="94361" y="29604"/>
                    <a:pt x="96393" y="57925"/>
                  </a:cubicBezTo>
                  <a:cubicBezTo>
                    <a:pt x="100711" y="117806"/>
                    <a:pt x="136335" y="139587"/>
                    <a:pt x="186563" y="115075"/>
                  </a:cubicBezTo>
                  <a:cubicBezTo>
                    <a:pt x="200279" y="108408"/>
                    <a:pt x="215202" y="98883"/>
                    <a:pt x="229807" y="108344"/>
                  </a:cubicBezTo>
                  <a:cubicBezTo>
                    <a:pt x="247396" y="119711"/>
                    <a:pt x="232664" y="135205"/>
                    <a:pt x="230378" y="148477"/>
                  </a:cubicBezTo>
                  <a:cubicBezTo>
                    <a:pt x="225361" y="177052"/>
                    <a:pt x="238887" y="208738"/>
                    <a:pt x="217996" y="234964"/>
                  </a:cubicBezTo>
                  <a:cubicBezTo>
                    <a:pt x="216535" y="236806"/>
                    <a:pt x="219710" y="246267"/>
                    <a:pt x="222949" y="248617"/>
                  </a:cubicBezTo>
                  <a:cubicBezTo>
                    <a:pt x="231140" y="254522"/>
                    <a:pt x="236855" y="248490"/>
                    <a:pt x="241236" y="240997"/>
                  </a:cubicBezTo>
                  <a:cubicBezTo>
                    <a:pt x="245554" y="233440"/>
                    <a:pt x="247396" y="220169"/>
                    <a:pt x="259461" y="226519"/>
                  </a:cubicBezTo>
                  <a:cubicBezTo>
                    <a:pt x="271526" y="232805"/>
                    <a:pt x="268732" y="245188"/>
                    <a:pt x="263652" y="254967"/>
                  </a:cubicBezTo>
                  <a:cubicBezTo>
                    <a:pt x="253111" y="275287"/>
                    <a:pt x="244919" y="296369"/>
                    <a:pt x="239077" y="318721"/>
                  </a:cubicBezTo>
                  <a:cubicBezTo>
                    <a:pt x="237427" y="325135"/>
                    <a:pt x="232474" y="331040"/>
                    <a:pt x="225298" y="330976"/>
                  </a:cubicBezTo>
                  <a:cubicBezTo>
                    <a:pt x="217678" y="330976"/>
                    <a:pt x="214884" y="324245"/>
                    <a:pt x="213614" y="317388"/>
                  </a:cubicBezTo>
                  <a:cubicBezTo>
                    <a:pt x="207772" y="286590"/>
                    <a:pt x="184086" y="259602"/>
                    <a:pt x="199898" y="223915"/>
                  </a:cubicBezTo>
                  <a:cubicBezTo>
                    <a:pt x="206311" y="209310"/>
                    <a:pt x="194119" y="201817"/>
                    <a:pt x="180721" y="202198"/>
                  </a:cubicBezTo>
                  <a:cubicBezTo>
                    <a:pt x="154496" y="202960"/>
                    <a:pt x="149479" y="226963"/>
                    <a:pt x="141986" y="246331"/>
                  </a:cubicBezTo>
                  <a:cubicBezTo>
                    <a:pt x="134938" y="264555"/>
                    <a:pt x="136779" y="281510"/>
                    <a:pt x="158496" y="287987"/>
                  </a:cubicBezTo>
                  <a:cubicBezTo>
                    <a:pt x="168529" y="290971"/>
                    <a:pt x="175387" y="298528"/>
                    <a:pt x="170497" y="308942"/>
                  </a:cubicBezTo>
                  <a:cubicBezTo>
                    <a:pt x="160401" y="330469"/>
                    <a:pt x="142367" y="343677"/>
                    <a:pt x="121412" y="350344"/>
                  </a:cubicBezTo>
                  <a:cubicBezTo>
                    <a:pt x="111506" y="353519"/>
                    <a:pt x="106363" y="343105"/>
                    <a:pt x="102743" y="333834"/>
                  </a:cubicBezTo>
                  <a:cubicBezTo>
                    <a:pt x="94107" y="311926"/>
                    <a:pt x="58483" y="279160"/>
                    <a:pt x="38163" y="274207"/>
                  </a:cubicBezTo>
                  <a:cubicBezTo>
                    <a:pt x="36576" y="256300"/>
                    <a:pt x="41148" y="236806"/>
                    <a:pt x="19177" y="226773"/>
                  </a:cubicBezTo>
                  <a:cubicBezTo>
                    <a:pt x="7938" y="221629"/>
                    <a:pt x="7557" y="206452"/>
                    <a:pt x="8572" y="194070"/>
                  </a:cubicBezTo>
                  <a:cubicBezTo>
                    <a:pt x="9843" y="178703"/>
                    <a:pt x="8826" y="164288"/>
                    <a:pt x="0" y="15146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0" name="Полилиния: фигура 669">
              <a:extLst>
                <a:ext uri="{FF2B5EF4-FFF2-40B4-BE49-F238E27FC236}">
                  <a16:creationId xmlns="" xmlns:a16="http://schemas.microsoft.com/office/drawing/2014/main" id="{7D3E86C2-6997-44E4-87E8-F0F703E68A79}"/>
                </a:ext>
              </a:extLst>
            </p:cNvPr>
            <p:cNvSpPr/>
            <p:nvPr/>
          </p:nvSpPr>
          <p:spPr>
            <a:xfrm>
              <a:off x="1238029" y="6347043"/>
              <a:ext cx="120108" cy="92850"/>
            </a:xfrm>
            <a:custGeom>
              <a:avLst/>
              <a:gdLst>
                <a:gd name="connsiteX0" fmla="*/ 120045 w 120108"/>
                <a:gd name="connsiteY0" fmla="*/ 61154 h 92850"/>
                <a:gd name="connsiteX1" fmla="*/ 104551 w 120108"/>
                <a:gd name="connsiteY1" fmla="*/ 77156 h 92850"/>
                <a:gd name="connsiteX2" fmla="*/ 19398 w 120108"/>
                <a:gd name="connsiteY2" fmla="*/ 91952 h 92850"/>
                <a:gd name="connsiteX3" fmla="*/ 2253 w 120108"/>
                <a:gd name="connsiteY3" fmla="*/ 87697 h 92850"/>
                <a:gd name="connsiteX4" fmla="*/ 6443 w 120108"/>
                <a:gd name="connsiteY4" fmla="*/ 70298 h 92850"/>
                <a:gd name="connsiteX5" fmla="*/ 27716 w 120108"/>
                <a:gd name="connsiteY5" fmla="*/ 22927 h 92850"/>
                <a:gd name="connsiteX6" fmla="*/ 62323 w 120108"/>
                <a:gd name="connsiteY6" fmla="*/ 17148 h 92850"/>
                <a:gd name="connsiteX7" fmla="*/ 112488 w 120108"/>
                <a:gd name="connsiteY7" fmla="*/ 44834 h 92850"/>
                <a:gd name="connsiteX8" fmla="*/ 120109 w 120108"/>
                <a:gd name="connsiteY8" fmla="*/ 61154 h 9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08" h="92850">
                  <a:moveTo>
                    <a:pt x="120045" y="61154"/>
                  </a:moveTo>
                  <a:cubicBezTo>
                    <a:pt x="114711" y="66805"/>
                    <a:pt x="105757" y="78045"/>
                    <a:pt x="104551" y="77156"/>
                  </a:cubicBezTo>
                  <a:cubicBezTo>
                    <a:pt x="71340" y="52962"/>
                    <a:pt x="46195" y="75759"/>
                    <a:pt x="19398" y="91952"/>
                  </a:cubicBezTo>
                  <a:cubicBezTo>
                    <a:pt x="15460" y="94365"/>
                    <a:pt x="5999" y="91571"/>
                    <a:pt x="2253" y="87697"/>
                  </a:cubicBezTo>
                  <a:cubicBezTo>
                    <a:pt x="-3272" y="81918"/>
                    <a:pt x="2634" y="75505"/>
                    <a:pt x="6443" y="70298"/>
                  </a:cubicBezTo>
                  <a:cubicBezTo>
                    <a:pt x="16667" y="56137"/>
                    <a:pt x="23462" y="40262"/>
                    <a:pt x="27716" y="22927"/>
                  </a:cubicBezTo>
                  <a:cubicBezTo>
                    <a:pt x="35082" y="-7300"/>
                    <a:pt x="49941" y="-5966"/>
                    <a:pt x="62323" y="17148"/>
                  </a:cubicBezTo>
                  <a:cubicBezTo>
                    <a:pt x="74388" y="39754"/>
                    <a:pt x="90708" y="46231"/>
                    <a:pt x="112488" y="44834"/>
                  </a:cubicBezTo>
                  <a:cubicBezTo>
                    <a:pt x="115029" y="50295"/>
                    <a:pt x="117568" y="55693"/>
                    <a:pt x="120109" y="6115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1" name="Полилиния: фигура 670">
              <a:extLst>
                <a:ext uri="{FF2B5EF4-FFF2-40B4-BE49-F238E27FC236}">
                  <a16:creationId xmlns="" xmlns:a16="http://schemas.microsoft.com/office/drawing/2014/main" id="{EE757ACB-55FB-4A50-B4B3-1EEFC2FE3B6E}"/>
                </a:ext>
              </a:extLst>
            </p:cNvPr>
            <p:cNvSpPr/>
            <p:nvPr/>
          </p:nvSpPr>
          <p:spPr>
            <a:xfrm>
              <a:off x="611187" y="4986234"/>
              <a:ext cx="50223" cy="91081"/>
            </a:xfrm>
            <a:custGeom>
              <a:avLst/>
              <a:gdLst>
                <a:gd name="connsiteX0" fmla="*/ 0 w 50223"/>
                <a:gd name="connsiteY0" fmla="*/ 30798 h 91081"/>
                <a:gd name="connsiteX1" fmla="*/ 8192 w 50223"/>
                <a:gd name="connsiteY1" fmla="*/ 0 h 91081"/>
                <a:gd name="connsiteX2" fmla="*/ 38418 w 50223"/>
                <a:gd name="connsiteY2" fmla="*/ 32004 h 91081"/>
                <a:gd name="connsiteX3" fmla="*/ 42100 w 50223"/>
                <a:gd name="connsiteY3" fmla="*/ 82360 h 91081"/>
                <a:gd name="connsiteX4" fmla="*/ 15304 w 50223"/>
                <a:gd name="connsiteY4" fmla="*/ 79883 h 91081"/>
                <a:gd name="connsiteX5" fmla="*/ 0 w 50223"/>
                <a:gd name="connsiteY5" fmla="*/ 30798 h 9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223" h="91081">
                  <a:moveTo>
                    <a:pt x="0" y="30798"/>
                  </a:moveTo>
                  <a:cubicBezTo>
                    <a:pt x="1333" y="20828"/>
                    <a:pt x="-2857" y="9335"/>
                    <a:pt x="8192" y="0"/>
                  </a:cubicBezTo>
                  <a:cubicBezTo>
                    <a:pt x="17907" y="10859"/>
                    <a:pt x="25273" y="23686"/>
                    <a:pt x="38418" y="32004"/>
                  </a:cubicBezTo>
                  <a:cubicBezTo>
                    <a:pt x="57721" y="44260"/>
                    <a:pt x="49149" y="66294"/>
                    <a:pt x="42100" y="82360"/>
                  </a:cubicBezTo>
                  <a:cubicBezTo>
                    <a:pt x="34354" y="100013"/>
                    <a:pt x="23939" y="86487"/>
                    <a:pt x="15304" y="79883"/>
                  </a:cubicBezTo>
                  <a:cubicBezTo>
                    <a:pt x="10224" y="63500"/>
                    <a:pt x="5080" y="47181"/>
                    <a:pt x="0" y="3079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2" name="Полилиния: фигура 671">
              <a:extLst>
                <a:ext uri="{FF2B5EF4-FFF2-40B4-BE49-F238E27FC236}">
                  <a16:creationId xmlns="" xmlns:a16="http://schemas.microsoft.com/office/drawing/2014/main" id="{D8B47725-F057-4582-9947-5BC262F2D36D}"/>
                </a:ext>
              </a:extLst>
            </p:cNvPr>
            <p:cNvSpPr/>
            <p:nvPr/>
          </p:nvSpPr>
          <p:spPr>
            <a:xfrm>
              <a:off x="872433" y="6490048"/>
              <a:ext cx="32393" cy="188214"/>
            </a:xfrm>
            <a:custGeom>
              <a:avLst/>
              <a:gdLst>
                <a:gd name="connsiteX0" fmla="*/ 13328 w 32393"/>
                <a:gd name="connsiteY0" fmla="*/ 188215 h 188214"/>
                <a:gd name="connsiteX1" fmla="*/ 10471 w 32393"/>
                <a:gd name="connsiteY1" fmla="*/ 87630 h 188214"/>
                <a:gd name="connsiteX2" fmla="*/ 13265 w 32393"/>
                <a:gd name="connsiteY2" fmla="*/ 0 h 188214"/>
                <a:gd name="connsiteX3" fmla="*/ 24441 w 32393"/>
                <a:gd name="connsiteY3" fmla="*/ 106300 h 188214"/>
                <a:gd name="connsiteX4" fmla="*/ 13328 w 32393"/>
                <a:gd name="connsiteY4" fmla="*/ 188215 h 188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93" h="188214">
                  <a:moveTo>
                    <a:pt x="13328" y="188215"/>
                  </a:moveTo>
                  <a:cubicBezTo>
                    <a:pt x="-2547" y="155195"/>
                    <a:pt x="-5150" y="123064"/>
                    <a:pt x="10471" y="87630"/>
                  </a:cubicBezTo>
                  <a:cubicBezTo>
                    <a:pt x="22472" y="60389"/>
                    <a:pt x="18916" y="29527"/>
                    <a:pt x="13265" y="0"/>
                  </a:cubicBezTo>
                  <a:cubicBezTo>
                    <a:pt x="45332" y="31623"/>
                    <a:pt x="28251" y="71692"/>
                    <a:pt x="24441" y="106300"/>
                  </a:cubicBezTo>
                  <a:cubicBezTo>
                    <a:pt x="21393" y="133224"/>
                    <a:pt x="19297" y="161291"/>
                    <a:pt x="13328" y="188215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3" name="Полилиния: фигура 672">
              <a:extLst>
                <a:ext uri="{FF2B5EF4-FFF2-40B4-BE49-F238E27FC236}">
                  <a16:creationId xmlns="" xmlns:a16="http://schemas.microsoft.com/office/drawing/2014/main" id="{D9654CF0-5892-4300-8A8D-0AE8675CFE9C}"/>
                </a:ext>
              </a:extLst>
            </p:cNvPr>
            <p:cNvSpPr/>
            <p:nvPr/>
          </p:nvSpPr>
          <p:spPr>
            <a:xfrm>
              <a:off x="915550" y="6437142"/>
              <a:ext cx="50513" cy="61098"/>
            </a:xfrm>
            <a:custGeom>
              <a:avLst/>
              <a:gdLst>
                <a:gd name="connsiteX0" fmla="*/ 23487 w 50513"/>
                <a:gd name="connsiteY0" fmla="*/ 61098 h 61098"/>
                <a:gd name="connsiteX1" fmla="*/ 15359 w 50513"/>
                <a:gd name="connsiteY1" fmla="*/ 47636 h 61098"/>
                <a:gd name="connsiteX2" fmla="*/ 4120 w 50513"/>
                <a:gd name="connsiteY2" fmla="*/ 5218 h 61098"/>
                <a:gd name="connsiteX3" fmla="*/ 35933 w 50513"/>
                <a:gd name="connsiteY3" fmla="*/ 14680 h 61098"/>
                <a:gd name="connsiteX4" fmla="*/ 38664 w 50513"/>
                <a:gd name="connsiteY4" fmla="*/ 61098 h 61098"/>
                <a:gd name="connsiteX5" fmla="*/ 23424 w 50513"/>
                <a:gd name="connsiteY5" fmla="*/ 61098 h 61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13" h="61098">
                  <a:moveTo>
                    <a:pt x="23487" y="61098"/>
                  </a:moveTo>
                  <a:cubicBezTo>
                    <a:pt x="20757" y="56653"/>
                    <a:pt x="17518" y="52398"/>
                    <a:pt x="15359" y="47636"/>
                  </a:cubicBezTo>
                  <a:cubicBezTo>
                    <a:pt x="9200" y="33984"/>
                    <a:pt x="-7755" y="20267"/>
                    <a:pt x="4120" y="5218"/>
                  </a:cubicBezTo>
                  <a:cubicBezTo>
                    <a:pt x="14280" y="-7673"/>
                    <a:pt x="26916" y="6361"/>
                    <a:pt x="35933" y="14680"/>
                  </a:cubicBezTo>
                  <a:cubicBezTo>
                    <a:pt x="51237" y="28586"/>
                    <a:pt x="57968" y="44334"/>
                    <a:pt x="38664" y="61098"/>
                  </a:cubicBezTo>
                  <a:cubicBezTo>
                    <a:pt x="33584" y="61098"/>
                    <a:pt x="28504" y="61098"/>
                    <a:pt x="23424" y="6109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4" name="Полилиния: фигура 673">
              <a:extLst>
                <a:ext uri="{FF2B5EF4-FFF2-40B4-BE49-F238E27FC236}">
                  <a16:creationId xmlns="" xmlns:a16="http://schemas.microsoft.com/office/drawing/2014/main" id="{4CB5A0EC-F207-4177-8765-E4973E74CE1E}"/>
                </a:ext>
              </a:extLst>
            </p:cNvPr>
            <p:cNvSpPr/>
            <p:nvPr/>
          </p:nvSpPr>
          <p:spPr>
            <a:xfrm>
              <a:off x="702691" y="5207971"/>
              <a:ext cx="49720" cy="42847"/>
            </a:xfrm>
            <a:custGeom>
              <a:avLst/>
              <a:gdLst>
                <a:gd name="connsiteX0" fmla="*/ 0 w 49720"/>
                <a:gd name="connsiteY0" fmla="*/ 30042 h 42847"/>
                <a:gd name="connsiteX1" fmla="*/ 3556 w 49720"/>
                <a:gd name="connsiteY1" fmla="*/ 14484 h 42847"/>
                <a:gd name="connsiteX2" fmla="*/ 31369 w 49720"/>
                <a:gd name="connsiteY2" fmla="*/ 1467 h 42847"/>
                <a:gd name="connsiteX3" fmla="*/ 49720 w 49720"/>
                <a:gd name="connsiteY3" fmla="*/ 19374 h 42847"/>
                <a:gd name="connsiteX4" fmla="*/ 25273 w 49720"/>
                <a:gd name="connsiteY4" fmla="*/ 40265 h 42847"/>
                <a:gd name="connsiteX5" fmla="*/ 0 w 49720"/>
                <a:gd name="connsiteY5" fmla="*/ 38170 h 42847"/>
                <a:gd name="connsiteX6" fmla="*/ 0 w 49720"/>
                <a:gd name="connsiteY6" fmla="*/ 29978 h 42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720" h="42847">
                  <a:moveTo>
                    <a:pt x="0" y="30042"/>
                  </a:moveTo>
                  <a:cubicBezTo>
                    <a:pt x="1143" y="24835"/>
                    <a:pt x="1588" y="19310"/>
                    <a:pt x="3556" y="14484"/>
                  </a:cubicBezTo>
                  <a:cubicBezTo>
                    <a:pt x="9017" y="1403"/>
                    <a:pt x="18986" y="-2470"/>
                    <a:pt x="31369" y="1467"/>
                  </a:cubicBezTo>
                  <a:cubicBezTo>
                    <a:pt x="40005" y="4261"/>
                    <a:pt x="49720" y="9658"/>
                    <a:pt x="49720" y="19374"/>
                  </a:cubicBezTo>
                  <a:cubicBezTo>
                    <a:pt x="49720" y="34551"/>
                    <a:pt x="34226" y="34423"/>
                    <a:pt x="25273" y="40265"/>
                  </a:cubicBezTo>
                  <a:cubicBezTo>
                    <a:pt x="17145" y="45536"/>
                    <a:pt x="8255" y="41663"/>
                    <a:pt x="0" y="38170"/>
                  </a:cubicBezTo>
                  <a:lnTo>
                    <a:pt x="0" y="29978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5" name="Полилиния: фигура 674">
              <a:extLst>
                <a:ext uri="{FF2B5EF4-FFF2-40B4-BE49-F238E27FC236}">
                  <a16:creationId xmlns="" xmlns:a16="http://schemas.microsoft.com/office/drawing/2014/main" id="{DFB26D99-720D-4DEE-AE96-0C8FA664C97E}"/>
                </a:ext>
              </a:extLst>
            </p:cNvPr>
            <p:cNvSpPr/>
            <p:nvPr/>
          </p:nvSpPr>
          <p:spPr>
            <a:xfrm>
              <a:off x="839977" y="5772788"/>
              <a:ext cx="46518" cy="54443"/>
            </a:xfrm>
            <a:custGeom>
              <a:avLst/>
              <a:gdLst>
                <a:gd name="connsiteX0" fmla="*/ 0 w 46518"/>
                <a:gd name="connsiteY0" fmla="*/ 5295 h 54443"/>
                <a:gd name="connsiteX1" fmla="*/ 44831 w 46518"/>
                <a:gd name="connsiteY1" fmla="*/ 16661 h 54443"/>
                <a:gd name="connsiteX2" fmla="*/ 15176 w 46518"/>
                <a:gd name="connsiteY2" fmla="*/ 54444 h 54443"/>
                <a:gd name="connsiteX3" fmla="*/ 0 w 46518"/>
                <a:gd name="connsiteY3" fmla="*/ 5358 h 5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518" h="54443">
                  <a:moveTo>
                    <a:pt x="0" y="5295"/>
                  </a:moveTo>
                  <a:cubicBezTo>
                    <a:pt x="17590" y="-2326"/>
                    <a:pt x="37656" y="-4167"/>
                    <a:pt x="44831" y="16661"/>
                  </a:cubicBezTo>
                  <a:cubicBezTo>
                    <a:pt x="53213" y="40855"/>
                    <a:pt x="28321" y="44474"/>
                    <a:pt x="15176" y="54444"/>
                  </a:cubicBezTo>
                  <a:cubicBezTo>
                    <a:pt x="10096" y="38061"/>
                    <a:pt x="5017" y="21741"/>
                    <a:pt x="0" y="5358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6" name="Полилиния: фигура 675">
              <a:extLst>
                <a:ext uri="{FF2B5EF4-FFF2-40B4-BE49-F238E27FC236}">
                  <a16:creationId xmlns="" xmlns:a16="http://schemas.microsoft.com/office/drawing/2014/main" id="{CAA12882-2C74-4AFC-80E6-DE76C4FAFD2D}"/>
                </a:ext>
              </a:extLst>
            </p:cNvPr>
            <p:cNvSpPr/>
            <p:nvPr/>
          </p:nvSpPr>
          <p:spPr>
            <a:xfrm>
              <a:off x="966248" y="6007256"/>
              <a:ext cx="33622" cy="53149"/>
            </a:xfrm>
            <a:custGeom>
              <a:avLst/>
              <a:gdLst>
                <a:gd name="connsiteX0" fmla="*/ 33622 w 33622"/>
                <a:gd name="connsiteY0" fmla="*/ 8191 h 53149"/>
                <a:gd name="connsiteX1" fmla="*/ 8413 w 33622"/>
                <a:gd name="connsiteY1" fmla="*/ 53150 h 53149"/>
                <a:gd name="connsiteX2" fmla="*/ 18446 w 33622"/>
                <a:gd name="connsiteY2" fmla="*/ 0 h 53149"/>
                <a:gd name="connsiteX3" fmla="*/ 33622 w 33622"/>
                <a:gd name="connsiteY3" fmla="*/ 8191 h 53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2" h="53149">
                  <a:moveTo>
                    <a:pt x="33622" y="8191"/>
                  </a:moveTo>
                  <a:cubicBezTo>
                    <a:pt x="29304" y="24892"/>
                    <a:pt x="24669" y="41402"/>
                    <a:pt x="8413" y="53150"/>
                  </a:cubicBezTo>
                  <a:cubicBezTo>
                    <a:pt x="-6065" y="30734"/>
                    <a:pt x="-1303" y="13907"/>
                    <a:pt x="18446" y="0"/>
                  </a:cubicBezTo>
                  <a:cubicBezTo>
                    <a:pt x="23526" y="2730"/>
                    <a:pt x="28606" y="5461"/>
                    <a:pt x="33622" y="8191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7" name="Полилиния: фигура 676">
              <a:extLst>
                <a:ext uri="{FF2B5EF4-FFF2-40B4-BE49-F238E27FC236}">
                  <a16:creationId xmlns="" xmlns:a16="http://schemas.microsoft.com/office/drawing/2014/main" id="{21B96706-7DF0-4622-9280-4FD565EEC642}"/>
                </a:ext>
              </a:extLst>
            </p:cNvPr>
            <p:cNvSpPr/>
            <p:nvPr/>
          </p:nvSpPr>
          <p:spPr>
            <a:xfrm>
              <a:off x="801877" y="4196544"/>
              <a:ext cx="1399305" cy="1455822"/>
            </a:xfrm>
            <a:custGeom>
              <a:avLst/>
              <a:gdLst>
                <a:gd name="connsiteX0" fmla="*/ 174879 w 1399305"/>
                <a:gd name="connsiteY0" fmla="*/ 157735 h 1455822"/>
                <a:gd name="connsiteX1" fmla="*/ 174879 w 1399305"/>
                <a:gd name="connsiteY1" fmla="*/ 141352 h 1455822"/>
                <a:gd name="connsiteX2" fmla="*/ 185992 w 1399305"/>
                <a:gd name="connsiteY2" fmla="*/ 41529 h 1455822"/>
                <a:gd name="connsiteX3" fmla="*/ 210121 w 1399305"/>
                <a:gd name="connsiteY3" fmla="*/ 2159 h 1455822"/>
                <a:gd name="connsiteX4" fmla="*/ 246253 w 1399305"/>
                <a:gd name="connsiteY4" fmla="*/ 17462 h 1455822"/>
                <a:gd name="connsiteX5" fmla="*/ 300228 w 1399305"/>
                <a:gd name="connsiteY5" fmla="*/ 67691 h 1455822"/>
                <a:gd name="connsiteX6" fmla="*/ 330263 w 1399305"/>
                <a:gd name="connsiteY6" fmla="*/ 154686 h 1455822"/>
                <a:gd name="connsiteX7" fmla="*/ 354711 w 1399305"/>
                <a:gd name="connsiteY7" fmla="*/ 237300 h 1455822"/>
                <a:gd name="connsiteX8" fmla="*/ 439102 w 1399305"/>
                <a:gd name="connsiteY8" fmla="*/ 342584 h 1455822"/>
                <a:gd name="connsiteX9" fmla="*/ 521526 w 1399305"/>
                <a:gd name="connsiteY9" fmla="*/ 453329 h 1455822"/>
                <a:gd name="connsiteX10" fmla="*/ 547688 w 1399305"/>
                <a:gd name="connsiteY10" fmla="*/ 515241 h 1455822"/>
                <a:gd name="connsiteX11" fmla="*/ 693166 w 1399305"/>
                <a:gd name="connsiteY11" fmla="*/ 782832 h 1455822"/>
                <a:gd name="connsiteX12" fmla="*/ 720662 w 1399305"/>
                <a:gd name="connsiteY12" fmla="*/ 834330 h 1455822"/>
                <a:gd name="connsiteX13" fmla="*/ 786130 w 1399305"/>
                <a:gd name="connsiteY13" fmla="*/ 950409 h 1455822"/>
                <a:gd name="connsiteX14" fmla="*/ 871792 w 1399305"/>
                <a:gd name="connsiteY14" fmla="*/ 1051819 h 1455822"/>
                <a:gd name="connsiteX15" fmla="*/ 909193 w 1399305"/>
                <a:gd name="connsiteY15" fmla="*/ 1070488 h 1455822"/>
                <a:gd name="connsiteX16" fmla="*/ 948944 w 1399305"/>
                <a:gd name="connsiteY16" fmla="*/ 1068773 h 1455822"/>
                <a:gd name="connsiteX17" fmla="*/ 933196 w 1399305"/>
                <a:gd name="connsiteY17" fmla="*/ 1029213 h 1455822"/>
                <a:gd name="connsiteX18" fmla="*/ 806260 w 1399305"/>
                <a:gd name="connsiteY18" fmla="*/ 928247 h 1455822"/>
                <a:gd name="connsiteX19" fmla="*/ 762445 w 1399305"/>
                <a:gd name="connsiteY19" fmla="*/ 840045 h 1455822"/>
                <a:gd name="connsiteX20" fmla="*/ 852233 w 1399305"/>
                <a:gd name="connsiteY20" fmla="*/ 862651 h 1455822"/>
                <a:gd name="connsiteX21" fmla="*/ 997014 w 1399305"/>
                <a:gd name="connsiteY21" fmla="*/ 989335 h 1455822"/>
                <a:gd name="connsiteX22" fmla="*/ 984441 w 1399305"/>
                <a:gd name="connsiteY22" fmla="*/ 958346 h 1455822"/>
                <a:gd name="connsiteX23" fmla="*/ 987361 w 1399305"/>
                <a:gd name="connsiteY23" fmla="*/ 886337 h 1455822"/>
                <a:gd name="connsiteX24" fmla="*/ 1050671 w 1399305"/>
                <a:gd name="connsiteY24" fmla="*/ 852238 h 1455822"/>
                <a:gd name="connsiteX25" fmla="*/ 1147001 w 1399305"/>
                <a:gd name="connsiteY25" fmla="*/ 872875 h 1455822"/>
                <a:gd name="connsiteX26" fmla="*/ 1181735 w 1399305"/>
                <a:gd name="connsiteY26" fmla="*/ 917135 h 1455822"/>
                <a:gd name="connsiteX27" fmla="*/ 1226947 w 1399305"/>
                <a:gd name="connsiteY27" fmla="*/ 1080775 h 1455822"/>
                <a:gd name="connsiteX28" fmla="*/ 1201928 w 1399305"/>
                <a:gd name="connsiteY28" fmla="*/ 1127321 h 1455822"/>
                <a:gd name="connsiteX29" fmla="*/ 1159510 w 1399305"/>
                <a:gd name="connsiteY29" fmla="*/ 1122177 h 1455822"/>
                <a:gd name="connsiteX30" fmla="*/ 1131443 w 1399305"/>
                <a:gd name="connsiteY30" fmla="*/ 1117923 h 1455822"/>
                <a:gd name="connsiteX31" fmla="*/ 1144651 w 1399305"/>
                <a:gd name="connsiteY31" fmla="*/ 1147450 h 1455822"/>
                <a:gd name="connsiteX32" fmla="*/ 1204722 w 1399305"/>
                <a:gd name="connsiteY32" fmla="*/ 1169104 h 1455822"/>
                <a:gd name="connsiteX33" fmla="*/ 1257173 w 1399305"/>
                <a:gd name="connsiteY33" fmla="*/ 1217809 h 1455822"/>
                <a:gd name="connsiteX34" fmla="*/ 1317942 w 1399305"/>
                <a:gd name="connsiteY34" fmla="*/ 1252797 h 1455822"/>
                <a:gd name="connsiteX35" fmla="*/ 1374077 w 1399305"/>
                <a:gd name="connsiteY35" fmla="*/ 1276483 h 1455822"/>
                <a:gd name="connsiteX36" fmla="*/ 1368933 w 1399305"/>
                <a:gd name="connsiteY36" fmla="*/ 1291596 h 1455822"/>
                <a:gd name="connsiteX37" fmla="*/ 1374712 w 1399305"/>
                <a:gd name="connsiteY37" fmla="*/ 1370972 h 1455822"/>
                <a:gd name="connsiteX38" fmla="*/ 1390904 w 1399305"/>
                <a:gd name="connsiteY38" fmla="*/ 1426280 h 1455822"/>
                <a:gd name="connsiteX39" fmla="*/ 1302766 w 1399305"/>
                <a:gd name="connsiteY39" fmla="*/ 1449267 h 1455822"/>
                <a:gd name="connsiteX40" fmla="*/ 1201928 w 1399305"/>
                <a:gd name="connsiteY40" fmla="*/ 1318647 h 1455822"/>
                <a:gd name="connsiteX41" fmla="*/ 1140968 w 1399305"/>
                <a:gd name="connsiteY41" fmla="*/ 1279595 h 1455822"/>
                <a:gd name="connsiteX42" fmla="*/ 1104583 w 1399305"/>
                <a:gd name="connsiteY42" fmla="*/ 1258893 h 1455822"/>
                <a:gd name="connsiteX43" fmla="*/ 1044385 w 1399305"/>
                <a:gd name="connsiteY43" fmla="*/ 1213872 h 1455822"/>
                <a:gd name="connsiteX44" fmla="*/ 885635 w 1399305"/>
                <a:gd name="connsiteY44" fmla="*/ 1144656 h 1455822"/>
                <a:gd name="connsiteX45" fmla="*/ 860616 w 1399305"/>
                <a:gd name="connsiteY45" fmla="*/ 1131512 h 1455822"/>
                <a:gd name="connsiteX46" fmla="*/ 854710 w 1399305"/>
                <a:gd name="connsiteY46" fmla="*/ 1099127 h 1455822"/>
                <a:gd name="connsiteX47" fmla="*/ 785749 w 1399305"/>
                <a:gd name="connsiteY47" fmla="*/ 1035944 h 1455822"/>
                <a:gd name="connsiteX48" fmla="*/ 750761 w 1399305"/>
                <a:gd name="connsiteY48" fmla="*/ 1043818 h 1455822"/>
                <a:gd name="connsiteX49" fmla="*/ 677863 w 1399305"/>
                <a:gd name="connsiteY49" fmla="*/ 1054296 h 1455822"/>
                <a:gd name="connsiteX50" fmla="*/ 631635 w 1399305"/>
                <a:gd name="connsiteY50" fmla="*/ 997780 h 1455822"/>
                <a:gd name="connsiteX51" fmla="*/ 640779 w 1399305"/>
                <a:gd name="connsiteY51" fmla="*/ 978413 h 1455822"/>
                <a:gd name="connsiteX52" fmla="*/ 680212 w 1399305"/>
                <a:gd name="connsiteY52" fmla="*/ 969840 h 1455822"/>
                <a:gd name="connsiteX53" fmla="*/ 689547 w 1399305"/>
                <a:gd name="connsiteY53" fmla="*/ 976762 h 1455822"/>
                <a:gd name="connsiteX54" fmla="*/ 735965 w 1399305"/>
                <a:gd name="connsiteY54" fmla="*/ 999368 h 1455822"/>
                <a:gd name="connsiteX55" fmla="*/ 737997 w 1399305"/>
                <a:gd name="connsiteY55" fmla="*/ 938217 h 1455822"/>
                <a:gd name="connsiteX56" fmla="*/ 696214 w 1399305"/>
                <a:gd name="connsiteY56" fmla="*/ 902466 h 1455822"/>
                <a:gd name="connsiteX57" fmla="*/ 677291 w 1399305"/>
                <a:gd name="connsiteY57" fmla="*/ 879733 h 1455822"/>
                <a:gd name="connsiteX58" fmla="*/ 667068 w 1399305"/>
                <a:gd name="connsiteY58" fmla="*/ 847602 h 1455822"/>
                <a:gd name="connsiteX59" fmla="*/ 642366 w 1399305"/>
                <a:gd name="connsiteY59" fmla="*/ 862969 h 1455822"/>
                <a:gd name="connsiteX60" fmla="*/ 567881 w 1399305"/>
                <a:gd name="connsiteY60" fmla="*/ 915801 h 1455822"/>
                <a:gd name="connsiteX61" fmla="*/ 553466 w 1399305"/>
                <a:gd name="connsiteY61" fmla="*/ 927930 h 1455822"/>
                <a:gd name="connsiteX62" fmla="*/ 475806 w 1399305"/>
                <a:gd name="connsiteY62" fmla="*/ 989906 h 1455822"/>
                <a:gd name="connsiteX63" fmla="*/ 306007 w 1399305"/>
                <a:gd name="connsiteY63" fmla="*/ 1000892 h 1455822"/>
                <a:gd name="connsiteX64" fmla="*/ 288798 w 1399305"/>
                <a:gd name="connsiteY64" fmla="*/ 1038230 h 1455822"/>
                <a:gd name="connsiteX65" fmla="*/ 237807 w 1399305"/>
                <a:gd name="connsiteY65" fmla="*/ 1054677 h 1455822"/>
                <a:gd name="connsiteX66" fmla="*/ 232346 w 1399305"/>
                <a:gd name="connsiteY66" fmla="*/ 1152594 h 1455822"/>
                <a:gd name="connsiteX67" fmla="*/ 230632 w 1399305"/>
                <a:gd name="connsiteY67" fmla="*/ 1172089 h 1455822"/>
                <a:gd name="connsiteX68" fmla="*/ 245935 w 1399305"/>
                <a:gd name="connsiteY68" fmla="*/ 1246701 h 1455822"/>
                <a:gd name="connsiteX69" fmla="*/ 259207 w 1399305"/>
                <a:gd name="connsiteY69" fmla="*/ 1273308 h 1455822"/>
                <a:gd name="connsiteX70" fmla="*/ 232220 w 1399305"/>
                <a:gd name="connsiteY70" fmla="*/ 1280229 h 1455822"/>
                <a:gd name="connsiteX71" fmla="*/ 127635 w 1399305"/>
                <a:gd name="connsiteY71" fmla="*/ 1250003 h 1455822"/>
                <a:gd name="connsiteX72" fmla="*/ 76263 w 1399305"/>
                <a:gd name="connsiteY72" fmla="*/ 1237938 h 1455822"/>
                <a:gd name="connsiteX73" fmla="*/ 60896 w 1399305"/>
                <a:gd name="connsiteY73" fmla="*/ 1237748 h 1455822"/>
                <a:gd name="connsiteX74" fmla="*/ 43879 w 1399305"/>
                <a:gd name="connsiteY74" fmla="*/ 1278388 h 1455822"/>
                <a:gd name="connsiteX75" fmla="*/ 44895 w 1399305"/>
                <a:gd name="connsiteY75" fmla="*/ 1353509 h 1455822"/>
                <a:gd name="connsiteX76" fmla="*/ 26226 w 1399305"/>
                <a:gd name="connsiteY76" fmla="*/ 1374781 h 1455822"/>
                <a:gd name="connsiteX77" fmla="*/ 15621 w 1399305"/>
                <a:gd name="connsiteY77" fmla="*/ 1350779 h 1455822"/>
                <a:gd name="connsiteX78" fmla="*/ 0 w 1399305"/>
                <a:gd name="connsiteY78" fmla="*/ 1229556 h 1455822"/>
                <a:gd name="connsiteX79" fmla="*/ 49721 w 1399305"/>
                <a:gd name="connsiteY79" fmla="*/ 1188599 h 1455822"/>
                <a:gd name="connsiteX80" fmla="*/ 83757 w 1399305"/>
                <a:gd name="connsiteY80" fmla="*/ 1205045 h 1455822"/>
                <a:gd name="connsiteX81" fmla="*/ 145923 w 1399305"/>
                <a:gd name="connsiteY81" fmla="*/ 1041087 h 1455822"/>
                <a:gd name="connsiteX82" fmla="*/ 172339 w 1399305"/>
                <a:gd name="connsiteY82" fmla="*/ 968316 h 1455822"/>
                <a:gd name="connsiteX83" fmla="*/ 183642 w 1399305"/>
                <a:gd name="connsiteY83" fmla="*/ 940947 h 1455822"/>
                <a:gd name="connsiteX84" fmla="*/ 160020 w 1399305"/>
                <a:gd name="connsiteY84" fmla="*/ 938090 h 1455822"/>
                <a:gd name="connsiteX85" fmla="*/ 113729 w 1399305"/>
                <a:gd name="connsiteY85" fmla="*/ 913198 h 1455822"/>
                <a:gd name="connsiteX86" fmla="*/ 131445 w 1399305"/>
                <a:gd name="connsiteY86" fmla="*/ 863731 h 1455822"/>
                <a:gd name="connsiteX87" fmla="*/ 146749 w 1399305"/>
                <a:gd name="connsiteY87" fmla="*/ 851729 h 1455822"/>
                <a:gd name="connsiteX88" fmla="*/ 189738 w 1399305"/>
                <a:gd name="connsiteY88" fmla="*/ 799405 h 1455822"/>
                <a:gd name="connsiteX89" fmla="*/ 121729 w 1399305"/>
                <a:gd name="connsiteY89" fmla="*/ 730507 h 1455822"/>
                <a:gd name="connsiteX90" fmla="*/ 121729 w 1399305"/>
                <a:gd name="connsiteY90" fmla="*/ 730507 h 1455822"/>
                <a:gd name="connsiteX91" fmla="*/ 147384 w 1399305"/>
                <a:gd name="connsiteY91" fmla="*/ 489333 h 1455822"/>
                <a:gd name="connsiteX92" fmla="*/ 144145 w 1399305"/>
                <a:gd name="connsiteY92" fmla="*/ 432437 h 1455822"/>
                <a:gd name="connsiteX93" fmla="*/ 235902 w 1399305"/>
                <a:gd name="connsiteY93" fmla="*/ 338774 h 1455822"/>
                <a:gd name="connsiteX94" fmla="*/ 266065 w 1399305"/>
                <a:gd name="connsiteY94" fmla="*/ 339282 h 1455822"/>
                <a:gd name="connsiteX95" fmla="*/ 278956 w 1399305"/>
                <a:gd name="connsiteY95" fmla="*/ 314009 h 1455822"/>
                <a:gd name="connsiteX96" fmla="*/ 257746 w 1399305"/>
                <a:gd name="connsiteY96" fmla="*/ 308865 h 1455822"/>
                <a:gd name="connsiteX97" fmla="*/ 175324 w 1399305"/>
                <a:gd name="connsiteY97" fmla="*/ 250762 h 1455822"/>
                <a:gd name="connsiteX98" fmla="*/ 174879 w 1399305"/>
                <a:gd name="connsiteY98" fmla="*/ 157798 h 1455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399305" h="1455822">
                  <a:moveTo>
                    <a:pt x="174879" y="157735"/>
                  </a:moveTo>
                  <a:cubicBezTo>
                    <a:pt x="174879" y="152273"/>
                    <a:pt x="174879" y="146812"/>
                    <a:pt x="174879" y="141352"/>
                  </a:cubicBezTo>
                  <a:cubicBezTo>
                    <a:pt x="176784" y="107887"/>
                    <a:pt x="187262" y="75629"/>
                    <a:pt x="185992" y="41529"/>
                  </a:cubicBezTo>
                  <a:cubicBezTo>
                    <a:pt x="185357" y="24193"/>
                    <a:pt x="194246" y="9207"/>
                    <a:pt x="210121" y="2159"/>
                  </a:cubicBezTo>
                  <a:cubicBezTo>
                    <a:pt x="225933" y="-4890"/>
                    <a:pt x="236918" y="6667"/>
                    <a:pt x="246253" y="17462"/>
                  </a:cubicBezTo>
                  <a:cubicBezTo>
                    <a:pt x="262636" y="36322"/>
                    <a:pt x="281559" y="51626"/>
                    <a:pt x="300228" y="67691"/>
                  </a:cubicBezTo>
                  <a:cubicBezTo>
                    <a:pt x="325310" y="89345"/>
                    <a:pt x="331152" y="122111"/>
                    <a:pt x="330263" y="154686"/>
                  </a:cubicBezTo>
                  <a:cubicBezTo>
                    <a:pt x="329438" y="185992"/>
                    <a:pt x="335979" y="213361"/>
                    <a:pt x="354711" y="237300"/>
                  </a:cubicBezTo>
                  <a:cubicBezTo>
                    <a:pt x="364236" y="289561"/>
                    <a:pt x="397129" y="319914"/>
                    <a:pt x="439102" y="342584"/>
                  </a:cubicBezTo>
                  <a:cubicBezTo>
                    <a:pt x="482092" y="365761"/>
                    <a:pt x="515557" y="397956"/>
                    <a:pt x="521526" y="453329"/>
                  </a:cubicBezTo>
                  <a:cubicBezTo>
                    <a:pt x="511112" y="483301"/>
                    <a:pt x="534480" y="496953"/>
                    <a:pt x="547688" y="515241"/>
                  </a:cubicBezTo>
                  <a:cubicBezTo>
                    <a:pt x="606997" y="597665"/>
                    <a:pt x="686054" y="667325"/>
                    <a:pt x="693166" y="782832"/>
                  </a:cubicBezTo>
                  <a:cubicBezTo>
                    <a:pt x="694436" y="803279"/>
                    <a:pt x="704215" y="820868"/>
                    <a:pt x="720662" y="834330"/>
                  </a:cubicBezTo>
                  <a:cubicBezTo>
                    <a:pt x="756285" y="863540"/>
                    <a:pt x="773049" y="907483"/>
                    <a:pt x="786130" y="950409"/>
                  </a:cubicBezTo>
                  <a:cubicBezTo>
                    <a:pt x="801180" y="999876"/>
                    <a:pt x="828167" y="1033086"/>
                    <a:pt x="871792" y="1051819"/>
                  </a:cubicBezTo>
                  <a:cubicBezTo>
                    <a:pt x="884682" y="1057344"/>
                    <a:pt x="897700" y="1061090"/>
                    <a:pt x="909193" y="1070488"/>
                  </a:cubicBezTo>
                  <a:cubicBezTo>
                    <a:pt x="922020" y="1080902"/>
                    <a:pt x="938657" y="1086871"/>
                    <a:pt x="948944" y="1068773"/>
                  </a:cubicBezTo>
                  <a:cubicBezTo>
                    <a:pt x="958977" y="1051247"/>
                    <a:pt x="948055" y="1036325"/>
                    <a:pt x="933196" y="1029213"/>
                  </a:cubicBezTo>
                  <a:cubicBezTo>
                    <a:pt x="883857" y="1005527"/>
                    <a:pt x="845376" y="966157"/>
                    <a:pt x="806260" y="928247"/>
                  </a:cubicBezTo>
                  <a:cubicBezTo>
                    <a:pt x="782574" y="905324"/>
                    <a:pt x="758000" y="880368"/>
                    <a:pt x="762445" y="840045"/>
                  </a:cubicBezTo>
                  <a:cubicBezTo>
                    <a:pt x="800672" y="809248"/>
                    <a:pt x="824548" y="844490"/>
                    <a:pt x="852233" y="862651"/>
                  </a:cubicBezTo>
                  <a:cubicBezTo>
                    <a:pt x="905701" y="897640"/>
                    <a:pt x="959930" y="931486"/>
                    <a:pt x="997014" y="989335"/>
                  </a:cubicBezTo>
                  <a:cubicBezTo>
                    <a:pt x="996823" y="975936"/>
                    <a:pt x="989775" y="967554"/>
                    <a:pt x="984441" y="958346"/>
                  </a:cubicBezTo>
                  <a:cubicBezTo>
                    <a:pt x="970089" y="933581"/>
                    <a:pt x="971423" y="910658"/>
                    <a:pt x="987361" y="886337"/>
                  </a:cubicBezTo>
                  <a:cubicBezTo>
                    <a:pt x="1003300" y="861953"/>
                    <a:pt x="1020953" y="848364"/>
                    <a:pt x="1050671" y="852238"/>
                  </a:cubicBezTo>
                  <a:cubicBezTo>
                    <a:pt x="1083437" y="856492"/>
                    <a:pt x="1114489" y="868176"/>
                    <a:pt x="1147001" y="872875"/>
                  </a:cubicBezTo>
                  <a:cubicBezTo>
                    <a:pt x="1170305" y="876240"/>
                    <a:pt x="1174623" y="898847"/>
                    <a:pt x="1181735" y="917135"/>
                  </a:cubicBezTo>
                  <a:cubicBezTo>
                    <a:pt x="1202119" y="969840"/>
                    <a:pt x="1233551" y="1018481"/>
                    <a:pt x="1226947" y="1080775"/>
                  </a:cubicBezTo>
                  <a:cubicBezTo>
                    <a:pt x="1224661" y="1102492"/>
                    <a:pt x="1217803" y="1117478"/>
                    <a:pt x="1201928" y="1127321"/>
                  </a:cubicBezTo>
                  <a:cubicBezTo>
                    <a:pt x="1187704" y="1136147"/>
                    <a:pt x="1172591" y="1134052"/>
                    <a:pt x="1159510" y="1122177"/>
                  </a:cubicBezTo>
                  <a:cubicBezTo>
                    <a:pt x="1150811" y="1114303"/>
                    <a:pt x="1140905" y="1102365"/>
                    <a:pt x="1131443" y="1117923"/>
                  </a:cubicBezTo>
                  <a:cubicBezTo>
                    <a:pt x="1122998" y="1131766"/>
                    <a:pt x="1136269" y="1139957"/>
                    <a:pt x="1144651" y="1147450"/>
                  </a:cubicBezTo>
                  <a:cubicBezTo>
                    <a:pt x="1161923" y="1162945"/>
                    <a:pt x="1182561" y="1168914"/>
                    <a:pt x="1204722" y="1169104"/>
                  </a:cubicBezTo>
                  <a:cubicBezTo>
                    <a:pt x="1235139" y="1169358"/>
                    <a:pt x="1250569" y="1188027"/>
                    <a:pt x="1257173" y="1217809"/>
                  </a:cubicBezTo>
                  <a:cubicBezTo>
                    <a:pt x="1266635" y="1260227"/>
                    <a:pt x="1279652" y="1268990"/>
                    <a:pt x="1317942" y="1252797"/>
                  </a:cubicBezTo>
                  <a:cubicBezTo>
                    <a:pt x="1345438" y="1241113"/>
                    <a:pt x="1364615" y="1243082"/>
                    <a:pt x="1374077" y="1276483"/>
                  </a:cubicBezTo>
                  <a:cubicBezTo>
                    <a:pt x="1373759" y="1282071"/>
                    <a:pt x="1371917" y="1287151"/>
                    <a:pt x="1368933" y="1291596"/>
                  </a:cubicBezTo>
                  <a:cubicBezTo>
                    <a:pt x="1340041" y="1334649"/>
                    <a:pt x="1338834" y="1335983"/>
                    <a:pt x="1374712" y="1370972"/>
                  </a:cubicBezTo>
                  <a:cubicBezTo>
                    <a:pt x="1391730" y="1387609"/>
                    <a:pt x="1410589" y="1399991"/>
                    <a:pt x="1390904" y="1426280"/>
                  </a:cubicBezTo>
                  <a:cubicBezTo>
                    <a:pt x="1369886" y="1454284"/>
                    <a:pt x="1325753" y="1463364"/>
                    <a:pt x="1302766" y="1449267"/>
                  </a:cubicBezTo>
                  <a:cubicBezTo>
                    <a:pt x="1253681" y="1419105"/>
                    <a:pt x="1230567" y="1366209"/>
                    <a:pt x="1201928" y="1318647"/>
                  </a:cubicBezTo>
                  <a:cubicBezTo>
                    <a:pt x="1186688" y="1293310"/>
                    <a:pt x="1168273" y="1280039"/>
                    <a:pt x="1140968" y="1279595"/>
                  </a:cubicBezTo>
                  <a:cubicBezTo>
                    <a:pt x="1129792" y="1270768"/>
                    <a:pt x="1118426" y="1262322"/>
                    <a:pt x="1104583" y="1258893"/>
                  </a:cubicBezTo>
                  <a:cubicBezTo>
                    <a:pt x="1078865" y="1252543"/>
                    <a:pt x="1058545" y="1237938"/>
                    <a:pt x="1044385" y="1213872"/>
                  </a:cubicBezTo>
                  <a:cubicBezTo>
                    <a:pt x="1006792" y="1150308"/>
                    <a:pt x="948119" y="1141354"/>
                    <a:pt x="885635" y="1144656"/>
                  </a:cubicBezTo>
                  <a:cubicBezTo>
                    <a:pt x="873125" y="1145291"/>
                    <a:pt x="860997" y="1153928"/>
                    <a:pt x="860616" y="1131512"/>
                  </a:cubicBezTo>
                  <a:cubicBezTo>
                    <a:pt x="867664" y="1118812"/>
                    <a:pt x="865442" y="1106620"/>
                    <a:pt x="854710" y="1099127"/>
                  </a:cubicBezTo>
                  <a:cubicBezTo>
                    <a:pt x="829056" y="1081220"/>
                    <a:pt x="805688" y="1061408"/>
                    <a:pt x="785749" y="1035944"/>
                  </a:cubicBezTo>
                  <a:cubicBezTo>
                    <a:pt x="773811" y="1020704"/>
                    <a:pt x="759397" y="1030546"/>
                    <a:pt x="750761" y="1043818"/>
                  </a:cubicBezTo>
                  <a:cubicBezTo>
                    <a:pt x="729806" y="1075949"/>
                    <a:pt x="701548" y="1060328"/>
                    <a:pt x="677863" y="1054296"/>
                  </a:cubicBezTo>
                  <a:cubicBezTo>
                    <a:pt x="653288" y="1048009"/>
                    <a:pt x="645160" y="1018545"/>
                    <a:pt x="631635" y="997780"/>
                  </a:cubicBezTo>
                  <a:cubicBezTo>
                    <a:pt x="626618" y="990096"/>
                    <a:pt x="633413" y="981905"/>
                    <a:pt x="640779" y="978413"/>
                  </a:cubicBezTo>
                  <a:cubicBezTo>
                    <a:pt x="653225" y="972507"/>
                    <a:pt x="665353" y="962791"/>
                    <a:pt x="680212" y="969840"/>
                  </a:cubicBezTo>
                  <a:cubicBezTo>
                    <a:pt x="683641" y="971427"/>
                    <a:pt x="686435" y="974539"/>
                    <a:pt x="689547" y="976762"/>
                  </a:cubicBezTo>
                  <a:cubicBezTo>
                    <a:pt x="704088" y="987239"/>
                    <a:pt x="714375" y="1016259"/>
                    <a:pt x="735965" y="999368"/>
                  </a:cubicBezTo>
                  <a:cubicBezTo>
                    <a:pt x="755904" y="983810"/>
                    <a:pt x="741363" y="958727"/>
                    <a:pt x="737997" y="938217"/>
                  </a:cubicBezTo>
                  <a:cubicBezTo>
                    <a:pt x="734060" y="914214"/>
                    <a:pt x="721360" y="896688"/>
                    <a:pt x="696214" y="902466"/>
                  </a:cubicBezTo>
                  <a:cubicBezTo>
                    <a:pt x="673862" y="907610"/>
                    <a:pt x="677545" y="893576"/>
                    <a:pt x="677291" y="879733"/>
                  </a:cubicBezTo>
                  <a:cubicBezTo>
                    <a:pt x="677101" y="867986"/>
                    <a:pt x="680593" y="852809"/>
                    <a:pt x="667068" y="847602"/>
                  </a:cubicBezTo>
                  <a:cubicBezTo>
                    <a:pt x="655892" y="843284"/>
                    <a:pt x="649161" y="855476"/>
                    <a:pt x="642366" y="862969"/>
                  </a:cubicBezTo>
                  <a:cubicBezTo>
                    <a:pt x="620967" y="886274"/>
                    <a:pt x="600647" y="910658"/>
                    <a:pt x="567881" y="915801"/>
                  </a:cubicBezTo>
                  <a:cubicBezTo>
                    <a:pt x="562483" y="916627"/>
                    <a:pt x="555054" y="922596"/>
                    <a:pt x="553466" y="927930"/>
                  </a:cubicBezTo>
                  <a:cubicBezTo>
                    <a:pt x="540893" y="968951"/>
                    <a:pt x="502920" y="970665"/>
                    <a:pt x="475806" y="989906"/>
                  </a:cubicBezTo>
                  <a:cubicBezTo>
                    <a:pt x="419608" y="1029721"/>
                    <a:pt x="363474" y="1016132"/>
                    <a:pt x="306007" y="1000892"/>
                  </a:cubicBezTo>
                  <a:cubicBezTo>
                    <a:pt x="280352" y="994097"/>
                    <a:pt x="270320" y="1000955"/>
                    <a:pt x="288798" y="1038230"/>
                  </a:cubicBezTo>
                  <a:cubicBezTo>
                    <a:pt x="256477" y="1015116"/>
                    <a:pt x="243015" y="1018418"/>
                    <a:pt x="237807" y="1054677"/>
                  </a:cubicBezTo>
                  <a:cubicBezTo>
                    <a:pt x="233109" y="1087443"/>
                    <a:pt x="213360" y="1117986"/>
                    <a:pt x="232346" y="1152594"/>
                  </a:cubicBezTo>
                  <a:cubicBezTo>
                    <a:pt x="234887" y="1157229"/>
                    <a:pt x="233680" y="1167263"/>
                    <a:pt x="230632" y="1172089"/>
                  </a:cubicBezTo>
                  <a:cubicBezTo>
                    <a:pt x="211010" y="1203204"/>
                    <a:pt x="224663" y="1225556"/>
                    <a:pt x="245935" y="1246701"/>
                  </a:cubicBezTo>
                  <a:cubicBezTo>
                    <a:pt x="253174" y="1253877"/>
                    <a:pt x="264033" y="1260798"/>
                    <a:pt x="259207" y="1273308"/>
                  </a:cubicBezTo>
                  <a:cubicBezTo>
                    <a:pt x="254063" y="1286643"/>
                    <a:pt x="241935" y="1280547"/>
                    <a:pt x="232220" y="1280229"/>
                  </a:cubicBezTo>
                  <a:cubicBezTo>
                    <a:pt x="195199" y="1279023"/>
                    <a:pt x="159195" y="1275277"/>
                    <a:pt x="127635" y="1250003"/>
                  </a:cubicBezTo>
                  <a:cubicBezTo>
                    <a:pt x="113093" y="1238383"/>
                    <a:pt x="93599" y="1241177"/>
                    <a:pt x="76263" y="1237938"/>
                  </a:cubicBezTo>
                  <a:cubicBezTo>
                    <a:pt x="71120" y="1243082"/>
                    <a:pt x="65977" y="1242447"/>
                    <a:pt x="60896" y="1237748"/>
                  </a:cubicBezTo>
                  <a:cubicBezTo>
                    <a:pt x="22225" y="1234827"/>
                    <a:pt x="40005" y="1263910"/>
                    <a:pt x="43879" y="1278388"/>
                  </a:cubicBezTo>
                  <a:cubicBezTo>
                    <a:pt x="50610" y="1304042"/>
                    <a:pt x="56769" y="1328363"/>
                    <a:pt x="44895" y="1353509"/>
                  </a:cubicBezTo>
                  <a:cubicBezTo>
                    <a:pt x="40640" y="1362526"/>
                    <a:pt x="39751" y="1377639"/>
                    <a:pt x="26226" y="1374781"/>
                  </a:cubicBezTo>
                  <a:cubicBezTo>
                    <a:pt x="16002" y="1372623"/>
                    <a:pt x="16891" y="1360049"/>
                    <a:pt x="15621" y="1350779"/>
                  </a:cubicBezTo>
                  <a:cubicBezTo>
                    <a:pt x="10414" y="1310392"/>
                    <a:pt x="5207" y="1270006"/>
                    <a:pt x="0" y="1229556"/>
                  </a:cubicBezTo>
                  <a:cubicBezTo>
                    <a:pt x="5651" y="1194440"/>
                    <a:pt x="20002" y="1182820"/>
                    <a:pt x="49721" y="1188599"/>
                  </a:cubicBezTo>
                  <a:cubicBezTo>
                    <a:pt x="62484" y="1191075"/>
                    <a:pt x="71882" y="1200790"/>
                    <a:pt x="83757" y="1205045"/>
                  </a:cubicBezTo>
                  <a:cubicBezTo>
                    <a:pt x="142240" y="1167135"/>
                    <a:pt x="145669" y="1102365"/>
                    <a:pt x="145923" y="1041087"/>
                  </a:cubicBezTo>
                  <a:cubicBezTo>
                    <a:pt x="146050" y="1009591"/>
                    <a:pt x="147129" y="986414"/>
                    <a:pt x="172339" y="968316"/>
                  </a:cubicBezTo>
                  <a:cubicBezTo>
                    <a:pt x="180531" y="962410"/>
                    <a:pt x="189230" y="953013"/>
                    <a:pt x="183642" y="940947"/>
                  </a:cubicBezTo>
                  <a:cubicBezTo>
                    <a:pt x="178308" y="929263"/>
                    <a:pt x="168212" y="936121"/>
                    <a:pt x="160020" y="938090"/>
                  </a:cubicBezTo>
                  <a:cubicBezTo>
                    <a:pt x="138176" y="943424"/>
                    <a:pt x="121729" y="934852"/>
                    <a:pt x="113729" y="913198"/>
                  </a:cubicBezTo>
                  <a:cubicBezTo>
                    <a:pt x="106045" y="892370"/>
                    <a:pt x="116840" y="876558"/>
                    <a:pt x="131445" y="863731"/>
                  </a:cubicBezTo>
                  <a:cubicBezTo>
                    <a:pt x="136335" y="859413"/>
                    <a:pt x="142875" y="856809"/>
                    <a:pt x="146749" y="851729"/>
                  </a:cubicBezTo>
                  <a:cubicBezTo>
                    <a:pt x="160718" y="833568"/>
                    <a:pt x="200343" y="836426"/>
                    <a:pt x="189738" y="799405"/>
                  </a:cubicBezTo>
                  <a:cubicBezTo>
                    <a:pt x="179832" y="764544"/>
                    <a:pt x="159385" y="736350"/>
                    <a:pt x="121729" y="730507"/>
                  </a:cubicBezTo>
                  <a:lnTo>
                    <a:pt x="121729" y="730507"/>
                  </a:lnTo>
                  <a:cubicBezTo>
                    <a:pt x="174943" y="655640"/>
                    <a:pt x="150495" y="571122"/>
                    <a:pt x="147384" y="489333"/>
                  </a:cubicBezTo>
                  <a:cubicBezTo>
                    <a:pt x="146685" y="470347"/>
                    <a:pt x="146050" y="451360"/>
                    <a:pt x="144145" y="432437"/>
                  </a:cubicBezTo>
                  <a:cubicBezTo>
                    <a:pt x="138049" y="370397"/>
                    <a:pt x="166434" y="338583"/>
                    <a:pt x="235902" y="338774"/>
                  </a:cubicBezTo>
                  <a:cubicBezTo>
                    <a:pt x="245999" y="338774"/>
                    <a:pt x="256413" y="341314"/>
                    <a:pt x="266065" y="339282"/>
                  </a:cubicBezTo>
                  <a:cubicBezTo>
                    <a:pt x="277940" y="336869"/>
                    <a:pt x="281940" y="325693"/>
                    <a:pt x="278956" y="314009"/>
                  </a:cubicBezTo>
                  <a:cubicBezTo>
                    <a:pt x="275399" y="300166"/>
                    <a:pt x="266446" y="305182"/>
                    <a:pt x="257746" y="308865"/>
                  </a:cubicBezTo>
                  <a:cubicBezTo>
                    <a:pt x="202756" y="331980"/>
                    <a:pt x="174688" y="312866"/>
                    <a:pt x="175324" y="250762"/>
                  </a:cubicBezTo>
                  <a:cubicBezTo>
                    <a:pt x="175641" y="219774"/>
                    <a:pt x="164656" y="188786"/>
                    <a:pt x="174879" y="15779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8" name="Полилиния: фигура 677">
              <a:extLst>
                <a:ext uri="{FF2B5EF4-FFF2-40B4-BE49-F238E27FC236}">
                  <a16:creationId xmlns="" xmlns:a16="http://schemas.microsoft.com/office/drawing/2014/main" id="{D37F3F51-6AE2-42C5-B48B-73CFDE5B3FB5}"/>
                </a:ext>
              </a:extLst>
            </p:cNvPr>
            <p:cNvSpPr/>
            <p:nvPr/>
          </p:nvSpPr>
          <p:spPr>
            <a:xfrm>
              <a:off x="1624875" y="5322959"/>
              <a:ext cx="436804" cy="388509"/>
            </a:xfrm>
            <a:custGeom>
              <a:avLst/>
              <a:gdLst>
                <a:gd name="connsiteX0" fmla="*/ 37681 w 436804"/>
                <a:gd name="connsiteY0" fmla="*/ 5225 h 388509"/>
                <a:gd name="connsiteX1" fmla="*/ 156680 w 436804"/>
                <a:gd name="connsiteY1" fmla="*/ 6558 h 388509"/>
                <a:gd name="connsiteX2" fmla="*/ 213830 w 436804"/>
                <a:gd name="connsiteY2" fmla="*/ 41991 h 388509"/>
                <a:gd name="connsiteX3" fmla="*/ 310287 w 436804"/>
                <a:gd name="connsiteY3" fmla="*/ 120668 h 388509"/>
                <a:gd name="connsiteX4" fmla="*/ 327241 w 436804"/>
                <a:gd name="connsiteY4" fmla="*/ 136162 h 388509"/>
                <a:gd name="connsiteX5" fmla="*/ 423698 w 436804"/>
                <a:gd name="connsiteY5" fmla="*/ 262718 h 388509"/>
                <a:gd name="connsiteX6" fmla="*/ 433667 w 436804"/>
                <a:gd name="connsiteY6" fmla="*/ 361652 h 388509"/>
                <a:gd name="connsiteX7" fmla="*/ 417983 w 436804"/>
                <a:gd name="connsiteY7" fmla="*/ 383052 h 388509"/>
                <a:gd name="connsiteX8" fmla="*/ 324765 w 436804"/>
                <a:gd name="connsiteY8" fmla="*/ 363557 h 388509"/>
                <a:gd name="connsiteX9" fmla="*/ 273901 w 436804"/>
                <a:gd name="connsiteY9" fmla="*/ 291675 h 388509"/>
                <a:gd name="connsiteX10" fmla="*/ 211798 w 436804"/>
                <a:gd name="connsiteY10" fmla="*/ 212489 h 388509"/>
                <a:gd name="connsiteX11" fmla="*/ 144425 w 436804"/>
                <a:gd name="connsiteY11" fmla="*/ 193439 h 388509"/>
                <a:gd name="connsiteX12" fmla="*/ 144425 w 436804"/>
                <a:gd name="connsiteY12" fmla="*/ 193439 h 388509"/>
                <a:gd name="connsiteX13" fmla="*/ 128169 w 436804"/>
                <a:gd name="connsiteY13" fmla="*/ 177183 h 388509"/>
                <a:gd name="connsiteX14" fmla="*/ 18187 w 436804"/>
                <a:gd name="connsiteY14" fmla="*/ 43261 h 388509"/>
                <a:gd name="connsiteX15" fmla="*/ 7392 w 436804"/>
                <a:gd name="connsiteY15" fmla="*/ 5415 h 388509"/>
                <a:gd name="connsiteX16" fmla="*/ 37745 w 436804"/>
                <a:gd name="connsiteY16" fmla="*/ 5351 h 38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36804" h="388509">
                  <a:moveTo>
                    <a:pt x="37681" y="5225"/>
                  </a:moveTo>
                  <a:cubicBezTo>
                    <a:pt x="77242" y="6241"/>
                    <a:pt x="115977" y="-7920"/>
                    <a:pt x="156680" y="6558"/>
                  </a:cubicBezTo>
                  <a:cubicBezTo>
                    <a:pt x="179159" y="14559"/>
                    <a:pt x="199924" y="22306"/>
                    <a:pt x="213830" y="41991"/>
                  </a:cubicBezTo>
                  <a:cubicBezTo>
                    <a:pt x="239357" y="78059"/>
                    <a:pt x="265456" y="111842"/>
                    <a:pt x="310287" y="120668"/>
                  </a:cubicBezTo>
                  <a:cubicBezTo>
                    <a:pt x="316573" y="121938"/>
                    <a:pt x="321590" y="130828"/>
                    <a:pt x="327241" y="136162"/>
                  </a:cubicBezTo>
                  <a:cubicBezTo>
                    <a:pt x="369977" y="168802"/>
                    <a:pt x="394678" y="218776"/>
                    <a:pt x="423698" y="262718"/>
                  </a:cubicBezTo>
                  <a:cubicBezTo>
                    <a:pt x="439509" y="286595"/>
                    <a:pt x="438493" y="327489"/>
                    <a:pt x="433667" y="361652"/>
                  </a:cubicBezTo>
                  <a:cubicBezTo>
                    <a:pt x="432270" y="371622"/>
                    <a:pt x="426555" y="378606"/>
                    <a:pt x="417983" y="383052"/>
                  </a:cubicBezTo>
                  <a:cubicBezTo>
                    <a:pt x="393853" y="395561"/>
                    <a:pt x="345085" y="385528"/>
                    <a:pt x="324765" y="363557"/>
                  </a:cubicBezTo>
                  <a:cubicBezTo>
                    <a:pt x="304826" y="342030"/>
                    <a:pt x="286982" y="318789"/>
                    <a:pt x="273901" y="291675"/>
                  </a:cubicBezTo>
                  <a:cubicBezTo>
                    <a:pt x="250470" y="267925"/>
                    <a:pt x="236309" y="236366"/>
                    <a:pt x="211798" y="212489"/>
                  </a:cubicBezTo>
                  <a:cubicBezTo>
                    <a:pt x="190018" y="191217"/>
                    <a:pt x="170206" y="186327"/>
                    <a:pt x="144425" y="193439"/>
                  </a:cubicBezTo>
                  <a:lnTo>
                    <a:pt x="144425" y="193439"/>
                  </a:lnTo>
                  <a:cubicBezTo>
                    <a:pt x="138773" y="188359"/>
                    <a:pt x="130518" y="186010"/>
                    <a:pt x="128169" y="177183"/>
                  </a:cubicBezTo>
                  <a:cubicBezTo>
                    <a:pt x="111341" y="113683"/>
                    <a:pt x="75337" y="68915"/>
                    <a:pt x="18187" y="43261"/>
                  </a:cubicBezTo>
                  <a:cubicBezTo>
                    <a:pt x="3074" y="36467"/>
                    <a:pt x="-7975" y="24211"/>
                    <a:pt x="7392" y="5415"/>
                  </a:cubicBezTo>
                  <a:cubicBezTo>
                    <a:pt x="17488" y="5415"/>
                    <a:pt x="27648" y="5415"/>
                    <a:pt x="37745" y="535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79" name="Полилиния: фигура 678">
              <a:extLst>
                <a:ext uri="{FF2B5EF4-FFF2-40B4-BE49-F238E27FC236}">
                  <a16:creationId xmlns="" xmlns:a16="http://schemas.microsoft.com/office/drawing/2014/main" id="{EB051B8B-6791-4A97-8DA9-2EB703EE7CFA}"/>
                </a:ext>
              </a:extLst>
            </p:cNvPr>
            <p:cNvSpPr/>
            <p:nvPr/>
          </p:nvSpPr>
          <p:spPr>
            <a:xfrm>
              <a:off x="701869" y="4966910"/>
              <a:ext cx="211963" cy="471790"/>
            </a:xfrm>
            <a:custGeom>
              <a:avLst/>
              <a:gdLst>
                <a:gd name="connsiteX0" fmla="*/ 183638 w 211963"/>
                <a:gd name="connsiteY0" fmla="*/ 434806 h 471790"/>
                <a:gd name="connsiteX1" fmla="*/ 99882 w 211963"/>
                <a:gd name="connsiteY1" fmla="*/ 459318 h 471790"/>
                <a:gd name="connsiteX2" fmla="*/ 62607 w 211963"/>
                <a:gd name="connsiteY2" fmla="*/ 466366 h 471790"/>
                <a:gd name="connsiteX3" fmla="*/ 58797 w 211963"/>
                <a:gd name="connsiteY3" fmla="*/ 429599 h 471790"/>
                <a:gd name="connsiteX4" fmla="*/ 120265 w 211963"/>
                <a:gd name="connsiteY4" fmla="*/ 271103 h 471790"/>
                <a:gd name="connsiteX5" fmla="*/ 161159 w 211963"/>
                <a:gd name="connsiteY5" fmla="*/ 200490 h 471790"/>
                <a:gd name="connsiteX6" fmla="*/ 161540 w 211963"/>
                <a:gd name="connsiteY6" fmla="*/ 185885 h 471790"/>
                <a:gd name="connsiteX7" fmla="*/ 141093 w 211963"/>
                <a:gd name="connsiteY7" fmla="*/ 182773 h 471790"/>
                <a:gd name="connsiteX8" fmla="*/ 53336 w 211963"/>
                <a:gd name="connsiteY8" fmla="*/ 189695 h 471790"/>
                <a:gd name="connsiteX9" fmla="*/ 3489 w 211963"/>
                <a:gd name="connsiteY9" fmla="*/ 121686 h 471790"/>
                <a:gd name="connsiteX10" fmla="*/ 1774 w 211963"/>
                <a:gd name="connsiteY10" fmla="*/ 28150 h 471790"/>
                <a:gd name="connsiteX11" fmla="*/ 21396 w 211963"/>
                <a:gd name="connsiteY11" fmla="*/ 1798 h 471790"/>
                <a:gd name="connsiteX12" fmla="*/ 55178 w 211963"/>
                <a:gd name="connsiteY12" fmla="*/ 12339 h 471790"/>
                <a:gd name="connsiteX13" fmla="*/ 69148 w 211963"/>
                <a:gd name="connsiteY13" fmla="*/ 31579 h 471790"/>
                <a:gd name="connsiteX14" fmla="*/ 147761 w 211963"/>
                <a:gd name="connsiteY14" fmla="*/ 94953 h 471790"/>
                <a:gd name="connsiteX15" fmla="*/ 211007 w 211963"/>
                <a:gd name="connsiteY15" fmla="*/ 207475 h 471790"/>
                <a:gd name="connsiteX16" fmla="*/ 183702 w 211963"/>
                <a:gd name="connsiteY16" fmla="*/ 434806 h 47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11963" h="471790">
                  <a:moveTo>
                    <a:pt x="183638" y="434806"/>
                  </a:moveTo>
                  <a:cubicBezTo>
                    <a:pt x="156524" y="446237"/>
                    <a:pt x="121726" y="427440"/>
                    <a:pt x="99882" y="459318"/>
                  </a:cubicBezTo>
                  <a:cubicBezTo>
                    <a:pt x="88960" y="470748"/>
                    <a:pt x="77085" y="476907"/>
                    <a:pt x="62607" y="466366"/>
                  </a:cubicBezTo>
                  <a:cubicBezTo>
                    <a:pt x="48256" y="455825"/>
                    <a:pt x="54543" y="441919"/>
                    <a:pt x="58797" y="429599"/>
                  </a:cubicBezTo>
                  <a:cubicBezTo>
                    <a:pt x="77212" y="376005"/>
                    <a:pt x="83943" y="317966"/>
                    <a:pt x="120265" y="271103"/>
                  </a:cubicBezTo>
                  <a:cubicBezTo>
                    <a:pt x="136204" y="250529"/>
                    <a:pt x="137220" y="217762"/>
                    <a:pt x="161159" y="200490"/>
                  </a:cubicBezTo>
                  <a:cubicBezTo>
                    <a:pt x="163509" y="198839"/>
                    <a:pt x="163699" y="189314"/>
                    <a:pt x="161540" y="185885"/>
                  </a:cubicBezTo>
                  <a:cubicBezTo>
                    <a:pt x="156524" y="177948"/>
                    <a:pt x="146745" y="177948"/>
                    <a:pt x="141093" y="182773"/>
                  </a:cubicBezTo>
                  <a:cubicBezTo>
                    <a:pt x="113280" y="206523"/>
                    <a:pt x="81403" y="192172"/>
                    <a:pt x="53336" y="189695"/>
                  </a:cubicBezTo>
                  <a:cubicBezTo>
                    <a:pt x="21904" y="186965"/>
                    <a:pt x="9648" y="150198"/>
                    <a:pt x="3489" y="121686"/>
                  </a:cubicBezTo>
                  <a:cubicBezTo>
                    <a:pt x="-2925" y="91968"/>
                    <a:pt x="1393" y="59456"/>
                    <a:pt x="1774" y="28150"/>
                  </a:cubicBezTo>
                  <a:cubicBezTo>
                    <a:pt x="1901" y="14625"/>
                    <a:pt x="8378" y="5100"/>
                    <a:pt x="21396" y="1798"/>
                  </a:cubicBezTo>
                  <a:cubicBezTo>
                    <a:pt x="34540" y="-1504"/>
                    <a:pt x="46478" y="-1441"/>
                    <a:pt x="55178" y="12339"/>
                  </a:cubicBezTo>
                  <a:cubicBezTo>
                    <a:pt x="59369" y="19070"/>
                    <a:pt x="65338" y="24594"/>
                    <a:pt x="69148" y="31579"/>
                  </a:cubicBezTo>
                  <a:cubicBezTo>
                    <a:pt x="87182" y="64599"/>
                    <a:pt x="112518" y="83396"/>
                    <a:pt x="147761" y="94953"/>
                  </a:cubicBezTo>
                  <a:cubicBezTo>
                    <a:pt x="196402" y="110891"/>
                    <a:pt x="208784" y="155849"/>
                    <a:pt x="211007" y="207475"/>
                  </a:cubicBezTo>
                  <a:cubicBezTo>
                    <a:pt x="214372" y="285327"/>
                    <a:pt x="209673" y="361337"/>
                    <a:pt x="183702" y="43480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0" name="Полилиния: фигура 679">
              <a:extLst>
                <a:ext uri="{FF2B5EF4-FFF2-40B4-BE49-F238E27FC236}">
                  <a16:creationId xmlns="" xmlns:a16="http://schemas.microsoft.com/office/drawing/2014/main" id="{1169D532-B20A-4E48-929B-4D480B179694}"/>
                </a:ext>
              </a:extLst>
            </p:cNvPr>
            <p:cNvSpPr/>
            <p:nvPr/>
          </p:nvSpPr>
          <p:spPr>
            <a:xfrm>
              <a:off x="1107761" y="6152089"/>
              <a:ext cx="150094" cy="293396"/>
            </a:xfrm>
            <a:custGeom>
              <a:avLst/>
              <a:gdLst>
                <a:gd name="connsiteX0" fmla="*/ 40827 w 150094"/>
                <a:gd name="connsiteY0" fmla="*/ 78434 h 293396"/>
                <a:gd name="connsiteX1" fmla="*/ 5076 w 150094"/>
                <a:gd name="connsiteY1" fmla="*/ 54113 h 293396"/>
                <a:gd name="connsiteX2" fmla="*/ 48637 w 150094"/>
                <a:gd name="connsiteY2" fmla="*/ 2614 h 293396"/>
                <a:gd name="connsiteX3" fmla="*/ 78609 w 150094"/>
                <a:gd name="connsiteY3" fmla="*/ 28522 h 293396"/>
                <a:gd name="connsiteX4" fmla="*/ 134616 w 150094"/>
                <a:gd name="connsiteY4" fmla="*/ 104278 h 293396"/>
                <a:gd name="connsiteX5" fmla="*/ 149094 w 150094"/>
                <a:gd name="connsiteY5" fmla="*/ 134314 h 293396"/>
                <a:gd name="connsiteX6" fmla="*/ 119694 w 150094"/>
                <a:gd name="connsiteY6" fmla="*/ 222008 h 293396"/>
                <a:gd name="connsiteX7" fmla="*/ 80260 w 150094"/>
                <a:gd name="connsiteY7" fmla="*/ 218642 h 293396"/>
                <a:gd name="connsiteX8" fmla="*/ 46541 w 150094"/>
                <a:gd name="connsiteY8" fmla="*/ 208546 h 293396"/>
                <a:gd name="connsiteX9" fmla="*/ 61718 w 150094"/>
                <a:gd name="connsiteY9" fmla="*/ 241947 h 293396"/>
                <a:gd name="connsiteX10" fmla="*/ 96452 w 150094"/>
                <a:gd name="connsiteY10" fmla="*/ 283603 h 293396"/>
                <a:gd name="connsiteX11" fmla="*/ 48827 w 150094"/>
                <a:gd name="connsiteY11" fmla="*/ 282777 h 293396"/>
                <a:gd name="connsiteX12" fmla="*/ 5076 w 150094"/>
                <a:gd name="connsiteY12" fmla="*/ 195973 h 293396"/>
                <a:gd name="connsiteX13" fmla="*/ 21777 w 150094"/>
                <a:gd name="connsiteY13" fmla="*/ 133869 h 293396"/>
                <a:gd name="connsiteX14" fmla="*/ 45335 w 150094"/>
                <a:gd name="connsiteY14" fmla="*/ 105040 h 293396"/>
                <a:gd name="connsiteX15" fmla="*/ 67560 w 150094"/>
                <a:gd name="connsiteY15" fmla="*/ 85736 h 293396"/>
                <a:gd name="connsiteX16" fmla="*/ 40763 w 150094"/>
                <a:gd name="connsiteY16" fmla="*/ 78434 h 293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0094" h="293396">
                  <a:moveTo>
                    <a:pt x="40827" y="78434"/>
                  </a:moveTo>
                  <a:cubicBezTo>
                    <a:pt x="26031" y="77799"/>
                    <a:pt x="4949" y="73226"/>
                    <a:pt x="5076" y="54113"/>
                  </a:cubicBezTo>
                  <a:cubicBezTo>
                    <a:pt x="5139" y="27824"/>
                    <a:pt x="27809" y="12457"/>
                    <a:pt x="48637" y="2614"/>
                  </a:cubicBezTo>
                  <a:cubicBezTo>
                    <a:pt x="69528" y="-7228"/>
                    <a:pt x="75244" y="12774"/>
                    <a:pt x="78609" y="28522"/>
                  </a:cubicBezTo>
                  <a:cubicBezTo>
                    <a:pt x="86229" y="63701"/>
                    <a:pt x="99564" y="92404"/>
                    <a:pt x="134616" y="104278"/>
                  </a:cubicBezTo>
                  <a:cubicBezTo>
                    <a:pt x="146999" y="108469"/>
                    <a:pt x="152523" y="121868"/>
                    <a:pt x="149094" y="134314"/>
                  </a:cubicBezTo>
                  <a:cubicBezTo>
                    <a:pt x="140839" y="164159"/>
                    <a:pt x="133346" y="194957"/>
                    <a:pt x="119694" y="222008"/>
                  </a:cubicBezTo>
                  <a:cubicBezTo>
                    <a:pt x="109788" y="241757"/>
                    <a:pt x="92452" y="237756"/>
                    <a:pt x="80260" y="218642"/>
                  </a:cubicBezTo>
                  <a:cubicBezTo>
                    <a:pt x="71751" y="205244"/>
                    <a:pt x="59369" y="192798"/>
                    <a:pt x="46541" y="208546"/>
                  </a:cubicBezTo>
                  <a:cubicBezTo>
                    <a:pt x="31810" y="226643"/>
                    <a:pt x="52701" y="232295"/>
                    <a:pt x="61718" y="241947"/>
                  </a:cubicBezTo>
                  <a:cubicBezTo>
                    <a:pt x="74481" y="255536"/>
                    <a:pt x="104263" y="262140"/>
                    <a:pt x="96452" y="283603"/>
                  </a:cubicBezTo>
                  <a:cubicBezTo>
                    <a:pt x="88261" y="306019"/>
                    <a:pt x="65274" y="282968"/>
                    <a:pt x="48827" y="282777"/>
                  </a:cubicBezTo>
                  <a:cubicBezTo>
                    <a:pt x="14982" y="282333"/>
                    <a:pt x="-11498" y="228167"/>
                    <a:pt x="5076" y="195973"/>
                  </a:cubicBezTo>
                  <a:cubicBezTo>
                    <a:pt x="15172" y="176288"/>
                    <a:pt x="20760" y="156031"/>
                    <a:pt x="21777" y="133869"/>
                  </a:cubicBezTo>
                  <a:cubicBezTo>
                    <a:pt x="22538" y="117677"/>
                    <a:pt x="25460" y="103516"/>
                    <a:pt x="45335" y="105040"/>
                  </a:cubicBezTo>
                  <a:cubicBezTo>
                    <a:pt x="58099" y="105993"/>
                    <a:pt x="70036" y="102627"/>
                    <a:pt x="67560" y="85736"/>
                  </a:cubicBezTo>
                  <a:cubicBezTo>
                    <a:pt x="65147" y="69353"/>
                    <a:pt x="53082" y="75068"/>
                    <a:pt x="40763" y="7843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1" name="Полилиния: фигура 680">
              <a:extLst>
                <a:ext uri="{FF2B5EF4-FFF2-40B4-BE49-F238E27FC236}">
                  <a16:creationId xmlns="" xmlns:a16="http://schemas.microsoft.com/office/drawing/2014/main" id="{D718CDD5-B26F-409E-B785-D82C2FB9AC43}"/>
                </a:ext>
              </a:extLst>
            </p:cNvPr>
            <p:cNvSpPr/>
            <p:nvPr/>
          </p:nvSpPr>
          <p:spPr>
            <a:xfrm>
              <a:off x="852489" y="5434419"/>
              <a:ext cx="228916" cy="255726"/>
            </a:xfrm>
            <a:custGeom>
              <a:avLst/>
              <a:gdLst>
                <a:gd name="connsiteX0" fmla="*/ 10221 w 228916"/>
                <a:gd name="connsiteY0" fmla="*/ 0 h 255726"/>
                <a:gd name="connsiteX1" fmla="*/ 25588 w 228916"/>
                <a:gd name="connsiteY1" fmla="*/ 191 h 255726"/>
                <a:gd name="connsiteX2" fmla="*/ 108964 w 228916"/>
                <a:gd name="connsiteY2" fmla="*/ 108078 h 255726"/>
                <a:gd name="connsiteX3" fmla="*/ 135634 w 228916"/>
                <a:gd name="connsiteY3" fmla="*/ 112015 h 255726"/>
                <a:gd name="connsiteX4" fmla="*/ 156335 w 228916"/>
                <a:gd name="connsiteY4" fmla="*/ 82868 h 255726"/>
                <a:gd name="connsiteX5" fmla="*/ 213739 w 228916"/>
                <a:gd name="connsiteY5" fmla="*/ 96457 h 255726"/>
                <a:gd name="connsiteX6" fmla="*/ 220978 w 228916"/>
                <a:gd name="connsiteY6" fmla="*/ 148400 h 255726"/>
                <a:gd name="connsiteX7" fmla="*/ 226756 w 228916"/>
                <a:gd name="connsiteY7" fmla="*/ 232348 h 255726"/>
                <a:gd name="connsiteX8" fmla="*/ 218755 w 228916"/>
                <a:gd name="connsiteY8" fmla="*/ 255398 h 255726"/>
                <a:gd name="connsiteX9" fmla="*/ 201991 w 228916"/>
                <a:gd name="connsiteY9" fmla="*/ 241873 h 255726"/>
                <a:gd name="connsiteX10" fmla="*/ 196022 w 228916"/>
                <a:gd name="connsiteY10" fmla="*/ 222632 h 255726"/>
                <a:gd name="connsiteX11" fmla="*/ 141412 w 228916"/>
                <a:gd name="connsiteY11" fmla="*/ 182754 h 255726"/>
                <a:gd name="connsiteX12" fmla="*/ 71626 w 228916"/>
                <a:gd name="connsiteY12" fmla="*/ 126620 h 255726"/>
                <a:gd name="connsiteX13" fmla="*/ 15619 w 228916"/>
                <a:gd name="connsiteY13" fmla="*/ 47689 h 255726"/>
                <a:gd name="connsiteX14" fmla="*/ 10158 w 228916"/>
                <a:gd name="connsiteY14" fmla="*/ 0 h 2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8916" h="255726">
                  <a:moveTo>
                    <a:pt x="10221" y="0"/>
                  </a:moveTo>
                  <a:cubicBezTo>
                    <a:pt x="15301" y="0"/>
                    <a:pt x="20445" y="127"/>
                    <a:pt x="25588" y="191"/>
                  </a:cubicBezTo>
                  <a:cubicBezTo>
                    <a:pt x="71816" y="19685"/>
                    <a:pt x="93533" y="61278"/>
                    <a:pt x="108964" y="108078"/>
                  </a:cubicBezTo>
                  <a:cubicBezTo>
                    <a:pt x="115949" y="129287"/>
                    <a:pt x="125220" y="125413"/>
                    <a:pt x="135634" y="112015"/>
                  </a:cubicBezTo>
                  <a:cubicBezTo>
                    <a:pt x="142936" y="102616"/>
                    <a:pt x="148397" y="91441"/>
                    <a:pt x="156335" y="82868"/>
                  </a:cubicBezTo>
                  <a:cubicBezTo>
                    <a:pt x="176274" y="61595"/>
                    <a:pt x="204912" y="68009"/>
                    <a:pt x="213739" y="96457"/>
                  </a:cubicBezTo>
                  <a:cubicBezTo>
                    <a:pt x="218819" y="112967"/>
                    <a:pt x="222883" y="131573"/>
                    <a:pt x="220978" y="148400"/>
                  </a:cubicBezTo>
                  <a:cubicBezTo>
                    <a:pt x="217739" y="177229"/>
                    <a:pt x="215390" y="204852"/>
                    <a:pt x="226756" y="232348"/>
                  </a:cubicBezTo>
                  <a:cubicBezTo>
                    <a:pt x="230376" y="241111"/>
                    <a:pt x="230503" y="252604"/>
                    <a:pt x="218755" y="255398"/>
                  </a:cubicBezTo>
                  <a:cubicBezTo>
                    <a:pt x="210246" y="257430"/>
                    <a:pt x="205103" y="249683"/>
                    <a:pt x="201991" y="241873"/>
                  </a:cubicBezTo>
                  <a:cubicBezTo>
                    <a:pt x="199451" y="235650"/>
                    <a:pt x="196403" y="229109"/>
                    <a:pt x="196022" y="222632"/>
                  </a:cubicBezTo>
                  <a:cubicBezTo>
                    <a:pt x="193800" y="183389"/>
                    <a:pt x="173480" y="177483"/>
                    <a:pt x="141412" y="182754"/>
                  </a:cubicBezTo>
                  <a:cubicBezTo>
                    <a:pt x="105027" y="188786"/>
                    <a:pt x="76642" y="165545"/>
                    <a:pt x="71626" y="126620"/>
                  </a:cubicBezTo>
                  <a:cubicBezTo>
                    <a:pt x="66673" y="87885"/>
                    <a:pt x="34669" y="73470"/>
                    <a:pt x="15619" y="47689"/>
                  </a:cubicBezTo>
                  <a:cubicBezTo>
                    <a:pt x="3998" y="31941"/>
                    <a:pt x="-9908" y="18860"/>
                    <a:pt x="10158" y="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2" name="Полилиния: фигура 681">
              <a:extLst>
                <a:ext uri="{FF2B5EF4-FFF2-40B4-BE49-F238E27FC236}">
                  <a16:creationId xmlns="" xmlns:a16="http://schemas.microsoft.com/office/drawing/2014/main" id="{A91F075D-C86C-40F6-8322-F1C3B7B086FD}"/>
                </a:ext>
              </a:extLst>
            </p:cNvPr>
            <p:cNvSpPr/>
            <p:nvPr/>
          </p:nvSpPr>
          <p:spPr>
            <a:xfrm>
              <a:off x="1534250" y="5328183"/>
              <a:ext cx="255867" cy="188151"/>
            </a:xfrm>
            <a:custGeom>
              <a:avLst/>
              <a:gdLst>
                <a:gd name="connsiteX0" fmla="*/ 97953 w 255867"/>
                <a:gd name="connsiteY0" fmla="*/ 64 h 188151"/>
                <a:gd name="connsiteX1" fmla="*/ 112622 w 255867"/>
                <a:gd name="connsiteY1" fmla="*/ 17208 h 188151"/>
                <a:gd name="connsiteX2" fmla="*/ 202728 w 255867"/>
                <a:gd name="connsiteY2" fmla="*/ 93282 h 188151"/>
                <a:gd name="connsiteX3" fmla="*/ 223302 w 255867"/>
                <a:gd name="connsiteY3" fmla="*/ 116840 h 188151"/>
                <a:gd name="connsiteX4" fmla="*/ 233589 w 255867"/>
                <a:gd name="connsiteY4" fmla="*/ 176594 h 188151"/>
                <a:gd name="connsiteX5" fmla="*/ 235050 w 255867"/>
                <a:gd name="connsiteY5" fmla="*/ 188151 h 188151"/>
                <a:gd name="connsiteX6" fmla="*/ 166089 w 255867"/>
                <a:gd name="connsiteY6" fmla="*/ 113284 h 188151"/>
                <a:gd name="connsiteX7" fmla="*/ 109256 w 255867"/>
                <a:gd name="connsiteY7" fmla="*/ 62992 h 188151"/>
                <a:gd name="connsiteX8" fmla="*/ 68108 w 255867"/>
                <a:gd name="connsiteY8" fmla="*/ 84709 h 188151"/>
                <a:gd name="connsiteX9" fmla="*/ 47217 w 255867"/>
                <a:gd name="connsiteY9" fmla="*/ 119761 h 188151"/>
                <a:gd name="connsiteX10" fmla="*/ 7974 w 255867"/>
                <a:gd name="connsiteY10" fmla="*/ 112840 h 188151"/>
                <a:gd name="connsiteX11" fmla="*/ 3846 w 255867"/>
                <a:gd name="connsiteY11" fmla="*/ 74803 h 188151"/>
                <a:gd name="connsiteX12" fmla="*/ 59853 w 255867"/>
                <a:gd name="connsiteY12" fmla="*/ 0 h 188151"/>
                <a:gd name="connsiteX13" fmla="*/ 98017 w 255867"/>
                <a:gd name="connsiteY13" fmla="*/ 64 h 1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5867" h="188151">
                  <a:moveTo>
                    <a:pt x="97953" y="64"/>
                  </a:moveTo>
                  <a:cubicBezTo>
                    <a:pt x="102843" y="6033"/>
                    <a:pt x="108113" y="17526"/>
                    <a:pt x="112622" y="17208"/>
                  </a:cubicBezTo>
                  <a:cubicBezTo>
                    <a:pt x="164755" y="13145"/>
                    <a:pt x="174661" y="65532"/>
                    <a:pt x="202728" y="93282"/>
                  </a:cubicBezTo>
                  <a:cubicBezTo>
                    <a:pt x="210094" y="100584"/>
                    <a:pt x="215047" y="111443"/>
                    <a:pt x="223302" y="116840"/>
                  </a:cubicBezTo>
                  <a:cubicBezTo>
                    <a:pt x="248385" y="133160"/>
                    <a:pt x="276642" y="147067"/>
                    <a:pt x="233589" y="176594"/>
                  </a:cubicBezTo>
                  <a:cubicBezTo>
                    <a:pt x="232319" y="177483"/>
                    <a:pt x="234478" y="184151"/>
                    <a:pt x="235050" y="188151"/>
                  </a:cubicBezTo>
                  <a:cubicBezTo>
                    <a:pt x="193140" y="184024"/>
                    <a:pt x="188060" y="138748"/>
                    <a:pt x="166089" y="113284"/>
                  </a:cubicBezTo>
                  <a:cubicBezTo>
                    <a:pt x="148563" y="93028"/>
                    <a:pt x="131481" y="76581"/>
                    <a:pt x="109256" y="62992"/>
                  </a:cubicBezTo>
                  <a:cubicBezTo>
                    <a:pt x="82015" y="46355"/>
                    <a:pt x="72426" y="57341"/>
                    <a:pt x="68108" y="84709"/>
                  </a:cubicBezTo>
                  <a:cubicBezTo>
                    <a:pt x="65759" y="99759"/>
                    <a:pt x="63854" y="115126"/>
                    <a:pt x="47217" y="119761"/>
                  </a:cubicBezTo>
                  <a:cubicBezTo>
                    <a:pt x="33374" y="123571"/>
                    <a:pt x="19150" y="124524"/>
                    <a:pt x="7974" y="112840"/>
                  </a:cubicBezTo>
                  <a:cubicBezTo>
                    <a:pt x="-2504" y="101854"/>
                    <a:pt x="-1297" y="87694"/>
                    <a:pt x="3846" y="74803"/>
                  </a:cubicBezTo>
                  <a:cubicBezTo>
                    <a:pt x="15975" y="44387"/>
                    <a:pt x="32802" y="17716"/>
                    <a:pt x="59853" y="0"/>
                  </a:cubicBezTo>
                  <a:cubicBezTo>
                    <a:pt x="72553" y="0"/>
                    <a:pt x="85317" y="0"/>
                    <a:pt x="98017" y="6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3" name="Полилиния: фигура 682">
              <a:extLst>
                <a:ext uri="{FF2B5EF4-FFF2-40B4-BE49-F238E27FC236}">
                  <a16:creationId xmlns="" xmlns:a16="http://schemas.microsoft.com/office/drawing/2014/main" id="{A84F82B3-1B85-4508-BE6B-4A917C8114E2}"/>
                </a:ext>
              </a:extLst>
            </p:cNvPr>
            <p:cNvSpPr/>
            <p:nvPr/>
          </p:nvSpPr>
          <p:spPr>
            <a:xfrm>
              <a:off x="867428" y="5655712"/>
              <a:ext cx="158477" cy="98874"/>
            </a:xfrm>
            <a:custGeom>
              <a:avLst/>
              <a:gdLst>
                <a:gd name="connsiteX0" fmla="*/ 158414 w 158477"/>
                <a:gd name="connsiteY0" fmla="*/ 32581 h 98874"/>
                <a:gd name="connsiteX1" fmla="*/ 134919 w 158477"/>
                <a:gd name="connsiteY1" fmla="*/ 62680 h 98874"/>
                <a:gd name="connsiteX2" fmla="*/ 59163 w 158477"/>
                <a:gd name="connsiteY2" fmla="*/ 79825 h 98874"/>
                <a:gd name="connsiteX3" fmla="*/ 39478 w 158477"/>
                <a:gd name="connsiteY3" fmla="*/ 86937 h 98874"/>
                <a:gd name="connsiteX4" fmla="*/ 11602 w 158477"/>
                <a:gd name="connsiteY4" fmla="*/ 91637 h 98874"/>
                <a:gd name="connsiteX5" fmla="*/ 3601 w 158477"/>
                <a:gd name="connsiteY5" fmla="*/ 50552 h 98874"/>
                <a:gd name="connsiteX6" fmla="*/ 138475 w 158477"/>
                <a:gd name="connsiteY6" fmla="*/ 11499 h 98874"/>
                <a:gd name="connsiteX7" fmla="*/ 158477 w 158477"/>
                <a:gd name="connsiteY7" fmla="*/ 32645 h 9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8477" h="98874">
                  <a:moveTo>
                    <a:pt x="158414" y="32581"/>
                  </a:moveTo>
                  <a:cubicBezTo>
                    <a:pt x="159049" y="51885"/>
                    <a:pt x="143237" y="53536"/>
                    <a:pt x="134919" y="62680"/>
                  </a:cubicBezTo>
                  <a:cubicBezTo>
                    <a:pt x="112884" y="86810"/>
                    <a:pt x="92374" y="111575"/>
                    <a:pt x="59163" y="79825"/>
                  </a:cubicBezTo>
                  <a:cubicBezTo>
                    <a:pt x="53131" y="74110"/>
                    <a:pt x="44685" y="80206"/>
                    <a:pt x="39478" y="86937"/>
                  </a:cubicBezTo>
                  <a:cubicBezTo>
                    <a:pt x="31350" y="97478"/>
                    <a:pt x="22206" y="105162"/>
                    <a:pt x="11602" y="91637"/>
                  </a:cubicBezTo>
                  <a:cubicBezTo>
                    <a:pt x="2394" y="79952"/>
                    <a:pt x="-4527" y="65728"/>
                    <a:pt x="3601" y="50552"/>
                  </a:cubicBezTo>
                  <a:cubicBezTo>
                    <a:pt x="28175" y="4958"/>
                    <a:pt x="95422" y="-14155"/>
                    <a:pt x="138475" y="11499"/>
                  </a:cubicBezTo>
                  <a:cubicBezTo>
                    <a:pt x="147428" y="16833"/>
                    <a:pt x="156064" y="22357"/>
                    <a:pt x="158477" y="32645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4" name="Полилиния: фигура 683">
              <a:extLst>
                <a:ext uri="{FF2B5EF4-FFF2-40B4-BE49-F238E27FC236}">
                  <a16:creationId xmlns="" xmlns:a16="http://schemas.microsoft.com/office/drawing/2014/main" id="{E8A9CD56-107F-4B5E-BDCA-F6A40B3705DE}"/>
                </a:ext>
              </a:extLst>
            </p:cNvPr>
            <p:cNvSpPr/>
            <p:nvPr/>
          </p:nvSpPr>
          <p:spPr>
            <a:xfrm>
              <a:off x="731683" y="4862723"/>
              <a:ext cx="111215" cy="98482"/>
            </a:xfrm>
            <a:custGeom>
              <a:avLst/>
              <a:gdLst>
                <a:gd name="connsiteX0" fmla="*/ 111215 w 111215"/>
                <a:gd name="connsiteY0" fmla="*/ 55693 h 98482"/>
                <a:gd name="connsiteX1" fmla="*/ 85752 w 111215"/>
                <a:gd name="connsiteY1" fmla="*/ 98365 h 98482"/>
                <a:gd name="connsiteX2" fmla="*/ 27 w 111215"/>
                <a:gd name="connsiteY2" fmla="*/ 55375 h 98482"/>
                <a:gd name="connsiteX3" fmla="*/ 59399 w 111215"/>
                <a:gd name="connsiteY3" fmla="*/ 3 h 98482"/>
                <a:gd name="connsiteX4" fmla="*/ 111215 w 111215"/>
                <a:gd name="connsiteY4" fmla="*/ 55693 h 9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15" h="98482">
                  <a:moveTo>
                    <a:pt x="111215" y="55693"/>
                  </a:moveTo>
                  <a:cubicBezTo>
                    <a:pt x="104230" y="70234"/>
                    <a:pt x="111850" y="96142"/>
                    <a:pt x="85752" y="98365"/>
                  </a:cubicBezTo>
                  <a:cubicBezTo>
                    <a:pt x="59590" y="100587"/>
                    <a:pt x="1043" y="70615"/>
                    <a:pt x="27" y="55375"/>
                  </a:cubicBezTo>
                  <a:cubicBezTo>
                    <a:pt x="-1180" y="37468"/>
                    <a:pt x="38508" y="511"/>
                    <a:pt x="59399" y="3"/>
                  </a:cubicBezTo>
                  <a:cubicBezTo>
                    <a:pt x="78386" y="-378"/>
                    <a:pt x="110961" y="33912"/>
                    <a:pt x="111215" y="5569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5" name="Полилиния: фигура 684">
              <a:extLst>
                <a:ext uri="{FF2B5EF4-FFF2-40B4-BE49-F238E27FC236}">
                  <a16:creationId xmlns="" xmlns:a16="http://schemas.microsoft.com/office/drawing/2014/main" id="{FC830FC5-CE02-47E8-A41E-393CF06EC8F6}"/>
                </a:ext>
              </a:extLst>
            </p:cNvPr>
            <p:cNvSpPr/>
            <p:nvPr/>
          </p:nvSpPr>
          <p:spPr>
            <a:xfrm>
              <a:off x="868215" y="4927052"/>
              <a:ext cx="59852" cy="88290"/>
            </a:xfrm>
            <a:custGeom>
              <a:avLst/>
              <a:gdLst>
                <a:gd name="connsiteX0" fmla="*/ 55328 w 59852"/>
                <a:gd name="connsiteY0" fmla="*/ 0 h 88290"/>
                <a:gd name="connsiteX1" fmla="*/ 54566 w 59852"/>
                <a:gd name="connsiteY1" fmla="*/ 60199 h 88290"/>
                <a:gd name="connsiteX2" fmla="*/ 20086 w 59852"/>
                <a:gd name="connsiteY2" fmla="*/ 86170 h 88290"/>
                <a:gd name="connsiteX3" fmla="*/ 4592 w 59852"/>
                <a:gd name="connsiteY3" fmla="*/ 39370 h 88290"/>
                <a:gd name="connsiteX4" fmla="*/ 55265 w 59852"/>
                <a:gd name="connsiteY4" fmla="*/ 0 h 88290"/>
                <a:gd name="connsiteX5" fmla="*/ 55265 w 59852"/>
                <a:gd name="connsiteY5" fmla="*/ 0 h 8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52" h="88290">
                  <a:moveTo>
                    <a:pt x="55328" y="0"/>
                  </a:moveTo>
                  <a:cubicBezTo>
                    <a:pt x="64599" y="20193"/>
                    <a:pt x="57170" y="40259"/>
                    <a:pt x="54566" y="60199"/>
                  </a:cubicBezTo>
                  <a:cubicBezTo>
                    <a:pt x="51836" y="81471"/>
                    <a:pt x="39834" y="93409"/>
                    <a:pt x="20086" y="86170"/>
                  </a:cubicBezTo>
                  <a:cubicBezTo>
                    <a:pt x="-996" y="78487"/>
                    <a:pt x="-4235" y="59056"/>
                    <a:pt x="4592" y="39370"/>
                  </a:cubicBezTo>
                  <a:cubicBezTo>
                    <a:pt x="14561" y="17209"/>
                    <a:pt x="33167" y="5398"/>
                    <a:pt x="55265" y="0"/>
                  </a:cubicBezTo>
                  <a:lnTo>
                    <a:pt x="55265" y="0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6" name="Полилиния: фигура 685">
              <a:extLst>
                <a:ext uri="{FF2B5EF4-FFF2-40B4-BE49-F238E27FC236}">
                  <a16:creationId xmlns="" xmlns:a16="http://schemas.microsoft.com/office/drawing/2014/main" id="{F06360DA-92EB-4560-907C-E638CD69DF35}"/>
                </a:ext>
              </a:extLst>
            </p:cNvPr>
            <p:cNvSpPr/>
            <p:nvPr/>
          </p:nvSpPr>
          <p:spPr>
            <a:xfrm>
              <a:off x="1063127" y="5835592"/>
              <a:ext cx="26509" cy="48600"/>
            </a:xfrm>
            <a:custGeom>
              <a:avLst/>
              <a:gdLst>
                <a:gd name="connsiteX0" fmla="*/ 9451 w 26509"/>
                <a:gd name="connsiteY0" fmla="*/ 48600 h 48600"/>
                <a:gd name="connsiteX1" fmla="*/ 1196 w 26509"/>
                <a:gd name="connsiteY1" fmla="*/ 28788 h 48600"/>
                <a:gd name="connsiteX2" fmla="*/ 16118 w 26509"/>
                <a:gd name="connsiteY2" fmla="*/ 86 h 48600"/>
                <a:gd name="connsiteX3" fmla="*/ 25897 w 26509"/>
                <a:gd name="connsiteY3" fmla="*/ 20977 h 48600"/>
                <a:gd name="connsiteX4" fmla="*/ 9451 w 26509"/>
                <a:gd name="connsiteY4" fmla="*/ 48600 h 4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509" h="48600">
                  <a:moveTo>
                    <a:pt x="9451" y="48600"/>
                  </a:moveTo>
                  <a:cubicBezTo>
                    <a:pt x="-2106" y="45044"/>
                    <a:pt x="-519" y="36027"/>
                    <a:pt x="1196" y="28788"/>
                  </a:cubicBezTo>
                  <a:cubicBezTo>
                    <a:pt x="3736" y="17866"/>
                    <a:pt x="2593" y="1546"/>
                    <a:pt x="16118" y="86"/>
                  </a:cubicBezTo>
                  <a:cubicBezTo>
                    <a:pt x="27675" y="-1184"/>
                    <a:pt x="27104" y="11897"/>
                    <a:pt x="25897" y="20977"/>
                  </a:cubicBezTo>
                  <a:cubicBezTo>
                    <a:pt x="24310" y="32852"/>
                    <a:pt x="20500" y="43838"/>
                    <a:pt x="9451" y="48600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7" name="Полилиния: фигура 686">
              <a:extLst>
                <a:ext uri="{FF2B5EF4-FFF2-40B4-BE49-F238E27FC236}">
                  <a16:creationId xmlns="" xmlns:a16="http://schemas.microsoft.com/office/drawing/2014/main" id="{E9367642-7EB1-46FD-BD0E-781333F3CA0E}"/>
                </a:ext>
              </a:extLst>
            </p:cNvPr>
            <p:cNvSpPr/>
            <p:nvPr/>
          </p:nvSpPr>
          <p:spPr>
            <a:xfrm>
              <a:off x="1085751" y="5927010"/>
              <a:ext cx="46073" cy="48558"/>
            </a:xfrm>
            <a:custGeom>
              <a:avLst/>
              <a:gdLst>
                <a:gd name="connsiteX0" fmla="*/ 45946 w 46073"/>
                <a:gd name="connsiteY0" fmla="*/ 48559 h 48558"/>
                <a:gd name="connsiteX1" fmla="*/ 13942 w 46073"/>
                <a:gd name="connsiteY1" fmla="*/ 25254 h 48558"/>
                <a:gd name="connsiteX2" fmla="*/ 2893 w 46073"/>
                <a:gd name="connsiteY2" fmla="*/ 5505 h 48558"/>
                <a:gd name="connsiteX3" fmla="*/ 26769 w 46073"/>
                <a:gd name="connsiteY3" fmla="*/ 6140 h 48558"/>
                <a:gd name="connsiteX4" fmla="*/ 45946 w 46073"/>
                <a:gd name="connsiteY4" fmla="*/ 48559 h 4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73" h="48558">
                  <a:moveTo>
                    <a:pt x="45946" y="48559"/>
                  </a:moveTo>
                  <a:cubicBezTo>
                    <a:pt x="32484" y="38780"/>
                    <a:pt x="23149" y="32112"/>
                    <a:pt x="13942" y="25254"/>
                  </a:cubicBezTo>
                  <a:cubicBezTo>
                    <a:pt x="7465" y="20428"/>
                    <a:pt x="-5870" y="18078"/>
                    <a:pt x="2893" y="5505"/>
                  </a:cubicBezTo>
                  <a:cubicBezTo>
                    <a:pt x="9116" y="-3385"/>
                    <a:pt x="19784" y="-273"/>
                    <a:pt x="26769" y="6140"/>
                  </a:cubicBezTo>
                  <a:cubicBezTo>
                    <a:pt x="37056" y="15539"/>
                    <a:pt x="47343" y="25889"/>
                    <a:pt x="45946" y="4855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8" name="Полилиния: фигура 687">
              <a:extLst>
                <a:ext uri="{FF2B5EF4-FFF2-40B4-BE49-F238E27FC236}">
                  <a16:creationId xmlns="" xmlns:a16="http://schemas.microsoft.com/office/drawing/2014/main" id="{5CC95068-E0E7-40E0-97B8-4A19C2BE346A}"/>
                </a:ext>
              </a:extLst>
            </p:cNvPr>
            <p:cNvSpPr/>
            <p:nvPr/>
          </p:nvSpPr>
          <p:spPr>
            <a:xfrm>
              <a:off x="946894" y="5782927"/>
              <a:ext cx="26179" cy="24405"/>
            </a:xfrm>
            <a:custGeom>
              <a:avLst/>
              <a:gdLst>
                <a:gd name="connsiteX0" fmla="*/ 26116 w 26179"/>
                <a:gd name="connsiteY0" fmla="*/ 9761 h 24405"/>
                <a:gd name="connsiteX1" fmla="*/ 15892 w 26179"/>
                <a:gd name="connsiteY1" fmla="*/ 23985 h 24405"/>
                <a:gd name="connsiteX2" fmla="*/ 17 w 26179"/>
                <a:gd name="connsiteY2" fmla="*/ 12682 h 24405"/>
                <a:gd name="connsiteX3" fmla="*/ 12209 w 26179"/>
                <a:gd name="connsiteY3" fmla="*/ 236 h 24405"/>
                <a:gd name="connsiteX4" fmla="*/ 26179 w 26179"/>
                <a:gd name="connsiteY4" fmla="*/ 9761 h 2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179" h="24405">
                  <a:moveTo>
                    <a:pt x="26116" y="9761"/>
                  </a:moveTo>
                  <a:cubicBezTo>
                    <a:pt x="26306" y="17508"/>
                    <a:pt x="22687" y="22652"/>
                    <a:pt x="15892" y="23985"/>
                  </a:cubicBezTo>
                  <a:cubicBezTo>
                    <a:pt x="7701" y="25572"/>
                    <a:pt x="525" y="22842"/>
                    <a:pt x="17" y="12682"/>
                  </a:cubicBezTo>
                  <a:cubicBezTo>
                    <a:pt x="-364" y="4872"/>
                    <a:pt x="5605" y="1252"/>
                    <a:pt x="12209" y="236"/>
                  </a:cubicBezTo>
                  <a:cubicBezTo>
                    <a:pt x="19067" y="-907"/>
                    <a:pt x="24147" y="2078"/>
                    <a:pt x="26179" y="9761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89" name="Полилиния: фигура 688">
              <a:extLst>
                <a:ext uri="{FF2B5EF4-FFF2-40B4-BE49-F238E27FC236}">
                  <a16:creationId xmlns="" xmlns:a16="http://schemas.microsoft.com/office/drawing/2014/main" id="{F9A66692-86C2-453D-9026-4D61BDFEB9D2}"/>
                </a:ext>
              </a:extLst>
            </p:cNvPr>
            <p:cNvSpPr/>
            <p:nvPr/>
          </p:nvSpPr>
          <p:spPr>
            <a:xfrm>
              <a:off x="327718" y="5833102"/>
              <a:ext cx="204687" cy="308694"/>
            </a:xfrm>
            <a:custGeom>
              <a:avLst/>
              <a:gdLst>
                <a:gd name="connsiteX0" fmla="*/ 1783 w 204687"/>
                <a:gd name="connsiteY0" fmla="*/ 51344 h 308694"/>
                <a:gd name="connsiteX1" fmla="*/ 32581 w 204687"/>
                <a:gd name="connsiteY1" fmla="*/ 44740 h 308694"/>
                <a:gd name="connsiteX2" fmla="*/ 98430 w 204687"/>
                <a:gd name="connsiteY2" fmla="*/ 23531 h 308694"/>
                <a:gd name="connsiteX3" fmla="*/ 121671 w 204687"/>
                <a:gd name="connsiteY3" fmla="*/ 99 h 308694"/>
                <a:gd name="connsiteX4" fmla="*/ 152850 w 204687"/>
                <a:gd name="connsiteY4" fmla="*/ 20800 h 308694"/>
                <a:gd name="connsiteX5" fmla="*/ 137356 w 204687"/>
                <a:gd name="connsiteY5" fmla="*/ 44486 h 308694"/>
                <a:gd name="connsiteX6" fmla="*/ 143198 w 204687"/>
                <a:gd name="connsiteY6" fmla="*/ 86777 h 308694"/>
                <a:gd name="connsiteX7" fmla="*/ 166566 w 204687"/>
                <a:gd name="connsiteY7" fmla="*/ 127608 h 308694"/>
                <a:gd name="connsiteX8" fmla="*/ 195014 w 204687"/>
                <a:gd name="connsiteY8" fmla="*/ 233590 h 308694"/>
                <a:gd name="connsiteX9" fmla="*/ 201808 w 204687"/>
                <a:gd name="connsiteY9" fmla="*/ 296455 h 308694"/>
                <a:gd name="connsiteX10" fmla="*/ 182187 w 204687"/>
                <a:gd name="connsiteY10" fmla="*/ 306806 h 308694"/>
                <a:gd name="connsiteX11" fmla="*/ 84524 w 204687"/>
                <a:gd name="connsiteY11" fmla="*/ 305155 h 308694"/>
                <a:gd name="connsiteX12" fmla="*/ 57917 w 204687"/>
                <a:gd name="connsiteY12" fmla="*/ 270992 h 308694"/>
                <a:gd name="connsiteX13" fmla="*/ 43058 w 204687"/>
                <a:gd name="connsiteY13" fmla="*/ 158152 h 308694"/>
                <a:gd name="connsiteX14" fmla="*/ 9276 w 204687"/>
                <a:gd name="connsiteY14" fmla="*/ 67664 h 308694"/>
                <a:gd name="connsiteX15" fmla="*/ 1656 w 204687"/>
                <a:gd name="connsiteY15" fmla="*/ 51280 h 30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687" h="308694">
                  <a:moveTo>
                    <a:pt x="1783" y="51344"/>
                  </a:moveTo>
                  <a:cubicBezTo>
                    <a:pt x="11499" y="45756"/>
                    <a:pt x="22167" y="33691"/>
                    <a:pt x="32581" y="44740"/>
                  </a:cubicBezTo>
                  <a:cubicBezTo>
                    <a:pt x="67823" y="82332"/>
                    <a:pt x="82111" y="50392"/>
                    <a:pt x="98430" y="23531"/>
                  </a:cubicBezTo>
                  <a:cubicBezTo>
                    <a:pt x="104463" y="13625"/>
                    <a:pt x="107511" y="-1361"/>
                    <a:pt x="121671" y="99"/>
                  </a:cubicBezTo>
                  <a:cubicBezTo>
                    <a:pt x="134371" y="1433"/>
                    <a:pt x="147198" y="8354"/>
                    <a:pt x="152850" y="20800"/>
                  </a:cubicBezTo>
                  <a:cubicBezTo>
                    <a:pt x="159136" y="34707"/>
                    <a:pt x="145039" y="38580"/>
                    <a:pt x="137356" y="44486"/>
                  </a:cubicBezTo>
                  <a:cubicBezTo>
                    <a:pt x="113289" y="62965"/>
                    <a:pt x="105098" y="77506"/>
                    <a:pt x="143198" y="86777"/>
                  </a:cubicBezTo>
                  <a:cubicBezTo>
                    <a:pt x="162121" y="91349"/>
                    <a:pt x="168407" y="107224"/>
                    <a:pt x="166566" y="127608"/>
                  </a:cubicBezTo>
                  <a:cubicBezTo>
                    <a:pt x="163073" y="166788"/>
                    <a:pt x="168217" y="203110"/>
                    <a:pt x="195014" y="233590"/>
                  </a:cubicBezTo>
                  <a:cubicBezTo>
                    <a:pt x="210952" y="251751"/>
                    <a:pt x="202570" y="275246"/>
                    <a:pt x="201808" y="296455"/>
                  </a:cubicBezTo>
                  <a:cubicBezTo>
                    <a:pt x="201300" y="310425"/>
                    <a:pt x="191458" y="310108"/>
                    <a:pt x="182187" y="306806"/>
                  </a:cubicBezTo>
                  <a:cubicBezTo>
                    <a:pt x="149929" y="295503"/>
                    <a:pt x="120211" y="282041"/>
                    <a:pt x="84524" y="305155"/>
                  </a:cubicBezTo>
                  <a:cubicBezTo>
                    <a:pt x="65982" y="317156"/>
                    <a:pt x="60013" y="286994"/>
                    <a:pt x="57917" y="270992"/>
                  </a:cubicBezTo>
                  <a:cubicBezTo>
                    <a:pt x="52901" y="233463"/>
                    <a:pt x="53155" y="195490"/>
                    <a:pt x="43058" y="158152"/>
                  </a:cubicBezTo>
                  <a:cubicBezTo>
                    <a:pt x="34486" y="126465"/>
                    <a:pt x="24135" y="96239"/>
                    <a:pt x="9276" y="67664"/>
                  </a:cubicBezTo>
                  <a:cubicBezTo>
                    <a:pt x="1847" y="64870"/>
                    <a:pt x="-2598" y="60361"/>
                    <a:pt x="1656" y="51280"/>
                  </a:cubicBezTo>
                  <a:close/>
                </a:path>
              </a:pathLst>
            </a:custGeom>
            <a:solidFill>
              <a:srgbClr val="CACAC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0" name="Полилиния: фигура 689">
              <a:extLst>
                <a:ext uri="{FF2B5EF4-FFF2-40B4-BE49-F238E27FC236}">
                  <a16:creationId xmlns="" xmlns:a16="http://schemas.microsoft.com/office/drawing/2014/main" id="{03A64EF8-B779-4619-972E-11A21EC4E25C}"/>
                </a:ext>
              </a:extLst>
            </p:cNvPr>
            <p:cNvSpPr/>
            <p:nvPr/>
          </p:nvSpPr>
          <p:spPr>
            <a:xfrm>
              <a:off x="279455" y="5761763"/>
              <a:ext cx="70795" cy="343663"/>
            </a:xfrm>
            <a:custGeom>
              <a:avLst/>
              <a:gdLst>
                <a:gd name="connsiteX0" fmla="*/ 50046 w 70795"/>
                <a:gd name="connsiteY0" fmla="*/ 122683 h 343663"/>
                <a:gd name="connsiteX1" fmla="*/ 57666 w 70795"/>
                <a:gd name="connsiteY1" fmla="*/ 139066 h 343663"/>
                <a:gd name="connsiteX2" fmla="*/ 63444 w 70795"/>
                <a:gd name="connsiteY2" fmla="*/ 232221 h 343663"/>
                <a:gd name="connsiteX3" fmla="*/ 65222 w 70795"/>
                <a:gd name="connsiteY3" fmla="*/ 299087 h 343663"/>
                <a:gd name="connsiteX4" fmla="*/ 65286 w 70795"/>
                <a:gd name="connsiteY4" fmla="*/ 343664 h 343663"/>
                <a:gd name="connsiteX5" fmla="*/ 6040 w 70795"/>
                <a:gd name="connsiteY5" fmla="*/ 133986 h 343663"/>
                <a:gd name="connsiteX6" fmla="*/ 11628 w 70795"/>
                <a:gd name="connsiteY6" fmla="*/ 59690 h 343663"/>
                <a:gd name="connsiteX7" fmla="*/ 19502 w 70795"/>
                <a:gd name="connsiteY7" fmla="*/ 0 h 343663"/>
                <a:gd name="connsiteX8" fmla="*/ 26932 w 70795"/>
                <a:gd name="connsiteY8" fmla="*/ 55880 h 343663"/>
                <a:gd name="connsiteX9" fmla="*/ 49982 w 70795"/>
                <a:gd name="connsiteY9" fmla="*/ 122746 h 34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795" h="343663">
                  <a:moveTo>
                    <a:pt x="50046" y="122683"/>
                  </a:moveTo>
                  <a:cubicBezTo>
                    <a:pt x="52586" y="128144"/>
                    <a:pt x="55126" y="133605"/>
                    <a:pt x="57666" y="139066"/>
                  </a:cubicBezTo>
                  <a:cubicBezTo>
                    <a:pt x="44267" y="171133"/>
                    <a:pt x="35758" y="201042"/>
                    <a:pt x="63444" y="232221"/>
                  </a:cubicBezTo>
                  <a:cubicBezTo>
                    <a:pt x="79700" y="250509"/>
                    <a:pt x="63698" y="276544"/>
                    <a:pt x="65222" y="299087"/>
                  </a:cubicBezTo>
                  <a:cubicBezTo>
                    <a:pt x="66238" y="313882"/>
                    <a:pt x="65349" y="328805"/>
                    <a:pt x="65286" y="343664"/>
                  </a:cubicBezTo>
                  <a:cubicBezTo>
                    <a:pt x="38616" y="276036"/>
                    <a:pt x="29218" y="202820"/>
                    <a:pt x="6040" y="133986"/>
                  </a:cubicBezTo>
                  <a:cubicBezTo>
                    <a:pt x="-2151" y="109538"/>
                    <a:pt x="-3548" y="83948"/>
                    <a:pt x="11628" y="59690"/>
                  </a:cubicBezTo>
                  <a:cubicBezTo>
                    <a:pt x="22741" y="41910"/>
                    <a:pt x="18994" y="20257"/>
                    <a:pt x="19502" y="0"/>
                  </a:cubicBezTo>
                  <a:cubicBezTo>
                    <a:pt x="28900" y="17526"/>
                    <a:pt x="27503" y="36957"/>
                    <a:pt x="26932" y="55880"/>
                  </a:cubicBezTo>
                  <a:cubicBezTo>
                    <a:pt x="26170" y="81788"/>
                    <a:pt x="32583" y="104268"/>
                    <a:pt x="49982" y="122746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1" name="Полилиния: фигура 690">
              <a:extLst>
                <a:ext uri="{FF2B5EF4-FFF2-40B4-BE49-F238E27FC236}">
                  <a16:creationId xmlns="" xmlns:a16="http://schemas.microsoft.com/office/drawing/2014/main" id="{513296EF-0EF1-4241-B3A6-B0570DF2DDAB}"/>
                </a:ext>
              </a:extLst>
            </p:cNvPr>
            <p:cNvSpPr/>
            <p:nvPr/>
          </p:nvSpPr>
          <p:spPr>
            <a:xfrm>
              <a:off x="345639" y="5789767"/>
              <a:ext cx="25733" cy="38057"/>
            </a:xfrm>
            <a:custGeom>
              <a:avLst/>
              <a:gdLst>
                <a:gd name="connsiteX0" fmla="*/ 9389 w 25733"/>
                <a:gd name="connsiteY0" fmla="*/ 0 h 38057"/>
                <a:gd name="connsiteX1" fmla="*/ 25708 w 25733"/>
                <a:gd name="connsiteY1" fmla="*/ 24384 h 38057"/>
                <a:gd name="connsiteX2" fmla="*/ 15040 w 25733"/>
                <a:gd name="connsiteY2" fmla="*/ 38037 h 38057"/>
                <a:gd name="connsiteX3" fmla="*/ 54 w 25733"/>
                <a:gd name="connsiteY3" fmla="*/ 14478 h 38057"/>
                <a:gd name="connsiteX4" fmla="*/ 9389 w 25733"/>
                <a:gd name="connsiteY4" fmla="*/ 0 h 3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33" h="38057">
                  <a:moveTo>
                    <a:pt x="9389" y="0"/>
                  </a:moveTo>
                  <a:cubicBezTo>
                    <a:pt x="19612" y="4318"/>
                    <a:pt x="25200" y="12764"/>
                    <a:pt x="25708" y="24384"/>
                  </a:cubicBezTo>
                  <a:cubicBezTo>
                    <a:pt x="26089" y="31623"/>
                    <a:pt x="22216" y="38481"/>
                    <a:pt x="15040" y="38037"/>
                  </a:cubicBezTo>
                  <a:cubicBezTo>
                    <a:pt x="1642" y="37275"/>
                    <a:pt x="562" y="25337"/>
                    <a:pt x="54" y="14478"/>
                  </a:cubicBezTo>
                  <a:cubicBezTo>
                    <a:pt x="-263" y="7810"/>
                    <a:pt x="562" y="826"/>
                    <a:pt x="9389" y="0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2" name="Полилиния: фигура 691">
              <a:extLst>
                <a:ext uri="{FF2B5EF4-FFF2-40B4-BE49-F238E27FC236}">
                  <a16:creationId xmlns="" xmlns:a16="http://schemas.microsoft.com/office/drawing/2014/main" id="{D60A33A9-637D-4F15-BEA6-0AE54EE70836}"/>
                </a:ext>
              </a:extLst>
            </p:cNvPr>
            <p:cNvSpPr/>
            <p:nvPr/>
          </p:nvSpPr>
          <p:spPr>
            <a:xfrm>
              <a:off x="9496317" y="2448825"/>
              <a:ext cx="1176046" cy="1402370"/>
            </a:xfrm>
            <a:custGeom>
              <a:avLst/>
              <a:gdLst>
                <a:gd name="connsiteX0" fmla="*/ 492550 w 1176046"/>
                <a:gd name="connsiteY0" fmla="*/ 0 h 1402370"/>
                <a:gd name="connsiteX1" fmla="*/ 532554 w 1176046"/>
                <a:gd name="connsiteY1" fmla="*/ 72835 h 1402370"/>
                <a:gd name="connsiteX2" fmla="*/ 594276 w 1176046"/>
                <a:gd name="connsiteY2" fmla="*/ 135129 h 1402370"/>
                <a:gd name="connsiteX3" fmla="*/ 639806 w 1176046"/>
                <a:gd name="connsiteY3" fmla="*/ 171070 h 1402370"/>
                <a:gd name="connsiteX4" fmla="*/ 636885 w 1176046"/>
                <a:gd name="connsiteY4" fmla="*/ 222632 h 1402370"/>
                <a:gd name="connsiteX5" fmla="*/ 597515 w 1176046"/>
                <a:gd name="connsiteY5" fmla="*/ 225680 h 1402370"/>
                <a:gd name="connsiteX6" fmla="*/ 563415 w 1176046"/>
                <a:gd name="connsiteY6" fmla="*/ 221616 h 1402370"/>
                <a:gd name="connsiteX7" fmla="*/ 566654 w 1176046"/>
                <a:gd name="connsiteY7" fmla="*/ 262193 h 1402370"/>
                <a:gd name="connsiteX8" fmla="*/ 597896 w 1176046"/>
                <a:gd name="connsiteY8" fmla="*/ 318327 h 1402370"/>
                <a:gd name="connsiteX9" fmla="*/ 593134 w 1176046"/>
                <a:gd name="connsiteY9" fmla="*/ 369064 h 1402370"/>
                <a:gd name="connsiteX10" fmla="*/ 592117 w 1176046"/>
                <a:gd name="connsiteY10" fmla="*/ 401639 h 1402370"/>
                <a:gd name="connsiteX11" fmla="*/ 614851 w 1176046"/>
                <a:gd name="connsiteY11" fmla="*/ 414911 h 1402370"/>
                <a:gd name="connsiteX12" fmla="*/ 648823 w 1176046"/>
                <a:gd name="connsiteY12" fmla="*/ 432881 h 1402370"/>
                <a:gd name="connsiteX13" fmla="*/ 686478 w 1176046"/>
                <a:gd name="connsiteY13" fmla="*/ 550548 h 1402370"/>
                <a:gd name="connsiteX14" fmla="*/ 721594 w 1176046"/>
                <a:gd name="connsiteY14" fmla="*/ 622875 h 1402370"/>
                <a:gd name="connsiteX15" fmla="*/ 792524 w 1176046"/>
                <a:gd name="connsiteY15" fmla="*/ 677421 h 1402370"/>
                <a:gd name="connsiteX16" fmla="*/ 800080 w 1176046"/>
                <a:gd name="connsiteY16" fmla="*/ 717426 h 1402370"/>
                <a:gd name="connsiteX17" fmla="*/ 826115 w 1176046"/>
                <a:gd name="connsiteY17" fmla="*/ 775720 h 1402370"/>
                <a:gd name="connsiteX18" fmla="*/ 848721 w 1176046"/>
                <a:gd name="connsiteY18" fmla="*/ 776926 h 1402370"/>
                <a:gd name="connsiteX19" fmla="*/ 1033062 w 1176046"/>
                <a:gd name="connsiteY19" fmla="*/ 794770 h 1402370"/>
                <a:gd name="connsiteX20" fmla="*/ 1046206 w 1176046"/>
                <a:gd name="connsiteY20" fmla="*/ 802072 h 1402370"/>
                <a:gd name="connsiteX21" fmla="*/ 1117326 w 1176046"/>
                <a:gd name="connsiteY21" fmla="*/ 916817 h 1402370"/>
                <a:gd name="connsiteX22" fmla="*/ 1134725 w 1176046"/>
                <a:gd name="connsiteY22" fmla="*/ 1043755 h 1402370"/>
                <a:gd name="connsiteX23" fmla="*/ 1144250 w 1176046"/>
                <a:gd name="connsiteY23" fmla="*/ 1077410 h 1402370"/>
                <a:gd name="connsiteX24" fmla="*/ 1175683 w 1176046"/>
                <a:gd name="connsiteY24" fmla="*/ 1116589 h 1402370"/>
                <a:gd name="connsiteX25" fmla="*/ 1129137 w 1176046"/>
                <a:gd name="connsiteY25" fmla="*/ 1182503 h 1402370"/>
                <a:gd name="connsiteX26" fmla="*/ 1086846 w 1176046"/>
                <a:gd name="connsiteY26" fmla="*/ 1160786 h 1402370"/>
                <a:gd name="connsiteX27" fmla="*/ 1014329 w 1176046"/>
                <a:gd name="connsiteY27" fmla="*/ 1120526 h 1402370"/>
                <a:gd name="connsiteX28" fmla="*/ 959465 w 1176046"/>
                <a:gd name="connsiteY28" fmla="*/ 1075759 h 1402370"/>
                <a:gd name="connsiteX29" fmla="*/ 996295 w 1176046"/>
                <a:gd name="connsiteY29" fmla="*/ 985779 h 1402370"/>
                <a:gd name="connsiteX30" fmla="*/ 968228 w 1176046"/>
                <a:gd name="connsiteY30" fmla="*/ 1002098 h 1402370"/>
                <a:gd name="connsiteX31" fmla="*/ 889298 w 1176046"/>
                <a:gd name="connsiteY31" fmla="*/ 1119320 h 1402370"/>
                <a:gd name="connsiteX32" fmla="*/ 797032 w 1176046"/>
                <a:gd name="connsiteY32" fmla="*/ 1208728 h 1402370"/>
                <a:gd name="connsiteX33" fmla="*/ 740453 w 1176046"/>
                <a:gd name="connsiteY33" fmla="*/ 1166310 h 1402370"/>
                <a:gd name="connsiteX34" fmla="*/ 766615 w 1176046"/>
                <a:gd name="connsiteY34" fmla="*/ 1109604 h 1402370"/>
                <a:gd name="connsiteX35" fmla="*/ 792079 w 1176046"/>
                <a:gd name="connsiteY35" fmla="*/ 1085411 h 1402370"/>
                <a:gd name="connsiteX36" fmla="*/ 757217 w 1176046"/>
                <a:gd name="connsiteY36" fmla="*/ 1066805 h 1402370"/>
                <a:gd name="connsiteX37" fmla="*/ 589577 w 1176046"/>
                <a:gd name="connsiteY37" fmla="*/ 992319 h 1402370"/>
                <a:gd name="connsiteX38" fmla="*/ 680700 w 1176046"/>
                <a:gd name="connsiteY38" fmla="*/ 1040008 h 1402370"/>
                <a:gd name="connsiteX39" fmla="*/ 717149 w 1176046"/>
                <a:gd name="connsiteY39" fmla="*/ 1129607 h 1402370"/>
                <a:gd name="connsiteX40" fmla="*/ 713466 w 1176046"/>
                <a:gd name="connsiteY40" fmla="*/ 1196346 h 1402370"/>
                <a:gd name="connsiteX41" fmla="*/ 716197 w 1176046"/>
                <a:gd name="connsiteY41" fmla="*/ 1236541 h 1402370"/>
                <a:gd name="connsiteX42" fmla="*/ 698289 w 1176046"/>
                <a:gd name="connsiteY42" fmla="*/ 1373321 h 1402370"/>
                <a:gd name="connsiteX43" fmla="*/ 674287 w 1176046"/>
                <a:gd name="connsiteY43" fmla="*/ 1400055 h 1402370"/>
                <a:gd name="connsiteX44" fmla="*/ 622915 w 1176046"/>
                <a:gd name="connsiteY44" fmla="*/ 1385958 h 1402370"/>
                <a:gd name="connsiteX45" fmla="*/ 535349 w 1176046"/>
                <a:gd name="connsiteY45" fmla="*/ 1334903 h 1402370"/>
                <a:gd name="connsiteX46" fmla="*/ 514457 w 1176046"/>
                <a:gd name="connsiteY46" fmla="*/ 1329506 h 1402370"/>
                <a:gd name="connsiteX47" fmla="*/ 465499 w 1176046"/>
                <a:gd name="connsiteY47" fmla="*/ 1249813 h 1402370"/>
                <a:gd name="connsiteX48" fmla="*/ 407078 w 1176046"/>
                <a:gd name="connsiteY48" fmla="*/ 1122368 h 1402370"/>
                <a:gd name="connsiteX49" fmla="*/ 412794 w 1176046"/>
                <a:gd name="connsiteY49" fmla="*/ 1070044 h 1402370"/>
                <a:gd name="connsiteX50" fmla="*/ 491914 w 1176046"/>
                <a:gd name="connsiteY50" fmla="*/ 925136 h 1402370"/>
                <a:gd name="connsiteX51" fmla="*/ 519410 w 1176046"/>
                <a:gd name="connsiteY51" fmla="*/ 876939 h 1402370"/>
                <a:gd name="connsiteX52" fmla="*/ 483151 w 1176046"/>
                <a:gd name="connsiteY52" fmla="*/ 880559 h 1402370"/>
                <a:gd name="connsiteX53" fmla="*/ 431018 w 1176046"/>
                <a:gd name="connsiteY53" fmla="*/ 907292 h 1402370"/>
                <a:gd name="connsiteX54" fmla="*/ 398570 w 1176046"/>
                <a:gd name="connsiteY54" fmla="*/ 858461 h 1402370"/>
                <a:gd name="connsiteX55" fmla="*/ 406063 w 1176046"/>
                <a:gd name="connsiteY55" fmla="*/ 844300 h 1402370"/>
                <a:gd name="connsiteX56" fmla="*/ 402316 w 1176046"/>
                <a:gd name="connsiteY56" fmla="*/ 811724 h 1402370"/>
                <a:gd name="connsiteX57" fmla="*/ 370312 w 1176046"/>
                <a:gd name="connsiteY57" fmla="*/ 823472 h 1402370"/>
                <a:gd name="connsiteX58" fmla="*/ 323894 w 1176046"/>
                <a:gd name="connsiteY58" fmla="*/ 876177 h 1402370"/>
                <a:gd name="connsiteX59" fmla="*/ 264013 w 1176046"/>
                <a:gd name="connsiteY59" fmla="*/ 894656 h 1402370"/>
                <a:gd name="connsiteX60" fmla="*/ 229278 w 1176046"/>
                <a:gd name="connsiteY60" fmla="*/ 869827 h 1402370"/>
                <a:gd name="connsiteX61" fmla="*/ 249916 w 1176046"/>
                <a:gd name="connsiteY61" fmla="*/ 835918 h 1402370"/>
                <a:gd name="connsiteX62" fmla="*/ 189845 w 1176046"/>
                <a:gd name="connsiteY62" fmla="*/ 869129 h 1402370"/>
                <a:gd name="connsiteX63" fmla="*/ 147237 w 1176046"/>
                <a:gd name="connsiteY63" fmla="*/ 830965 h 1402370"/>
                <a:gd name="connsiteX64" fmla="*/ 143426 w 1176046"/>
                <a:gd name="connsiteY64" fmla="*/ 792611 h 1402370"/>
                <a:gd name="connsiteX65" fmla="*/ 146728 w 1176046"/>
                <a:gd name="connsiteY65" fmla="*/ 781689 h 1402370"/>
                <a:gd name="connsiteX66" fmla="*/ 199497 w 1176046"/>
                <a:gd name="connsiteY66" fmla="*/ 777752 h 1402370"/>
                <a:gd name="connsiteX67" fmla="*/ 241471 w 1176046"/>
                <a:gd name="connsiteY67" fmla="*/ 786324 h 1402370"/>
                <a:gd name="connsiteX68" fmla="*/ 244836 w 1176046"/>
                <a:gd name="connsiteY68" fmla="*/ 746129 h 1402370"/>
                <a:gd name="connsiteX69" fmla="*/ 180320 w 1176046"/>
                <a:gd name="connsiteY69" fmla="*/ 707393 h 1402370"/>
                <a:gd name="connsiteX70" fmla="*/ 75863 w 1176046"/>
                <a:gd name="connsiteY70" fmla="*/ 668912 h 1402370"/>
                <a:gd name="connsiteX71" fmla="*/ 3600 w 1176046"/>
                <a:gd name="connsiteY71" fmla="*/ 577218 h 1402370"/>
                <a:gd name="connsiteX72" fmla="*/ 10076 w 1176046"/>
                <a:gd name="connsiteY72" fmla="*/ 543817 h 1402370"/>
                <a:gd name="connsiteX73" fmla="*/ 46970 w 1176046"/>
                <a:gd name="connsiteY73" fmla="*/ 535625 h 1402370"/>
                <a:gd name="connsiteX74" fmla="*/ 115867 w 1176046"/>
                <a:gd name="connsiteY74" fmla="*/ 545340 h 1402370"/>
                <a:gd name="connsiteX75" fmla="*/ 174097 w 1176046"/>
                <a:gd name="connsiteY75" fmla="*/ 522544 h 1402370"/>
                <a:gd name="connsiteX76" fmla="*/ 171621 w 1176046"/>
                <a:gd name="connsiteY76" fmla="*/ 488508 h 1402370"/>
                <a:gd name="connsiteX77" fmla="*/ 125329 w 1176046"/>
                <a:gd name="connsiteY77" fmla="*/ 379033 h 1402370"/>
                <a:gd name="connsiteX78" fmla="*/ 89705 w 1176046"/>
                <a:gd name="connsiteY78" fmla="*/ 288355 h 1402370"/>
                <a:gd name="connsiteX79" fmla="*/ 114598 w 1176046"/>
                <a:gd name="connsiteY79" fmla="*/ 217615 h 1402370"/>
                <a:gd name="connsiteX80" fmla="*/ 128377 w 1176046"/>
                <a:gd name="connsiteY80" fmla="*/ 184024 h 1402370"/>
                <a:gd name="connsiteX81" fmla="*/ 146348 w 1176046"/>
                <a:gd name="connsiteY81" fmla="*/ 147511 h 1402370"/>
                <a:gd name="connsiteX82" fmla="*/ 182542 w 1176046"/>
                <a:gd name="connsiteY82" fmla="*/ 160910 h 1402370"/>
                <a:gd name="connsiteX83" fmla="*/ 243249 w 1176046"/>
                <a:gd name="connsiteY83" fmla="*/ 275655 h 1402370"/>
                <a:gd name="connsiteX84" fmla="*/ 300652 w 1176046"/>
                <a:gd name="connsiteY84" fmla="*/ 357697 h 1402370"/>
                <a:gd name="connsiteX85" fmla="*/ 356088 w 1176046"/>
                <a:gd name="connsiteY85" fmla="*/ 412879 h 1402370"/>
                <a:gd name="connsiteX86" fmla="*/ 447274 w 1176046"/>
                <a:gd name="connsiteY86" fmla="*/ 466854 h 1402370"/>
                <a:gd name="connsiteX87" fmla="*/ 337483 w 1176046"/>
                <a:gd name="connsiteY87" fmla="*/ 319978 h 1402370"/>
                <a:gd name="connsiteX88" fmla="*/ 210673 w 1176046"/>
                <a:gd name="connsiteY88" fmla="*/ 131001 h 1402370"/>
                <a:gd name="connsiteX89" fmla="*/ 290302 w 1176046"/>
                <a:gd name="connsiteY89" fmla="*/ 121603 h 1402370"/>
                <a:gd name="connsiteX90" fmla="*/ 349611 w 1176046"/>
                <a:gd name="connsiteY90" fmla="*/ 131001 h 1402370"/>
                <a:gd name="connsiteX91" fmla="*/ 401490 w 1176046"/>
                <a:gd name="connsiteY91" fmla="*/ 159195 h 1402370"/>
                <a:gd name="connsiteX92" fmla="*/ 430891 w 1176046"/>
                <a:gd name="connsiteY92" fmla="*/ 167577 h 1402370"/>
                <a:gd name="connsiteX93" fmla="*/ 487851 w 1176046"/>
                <a:gd name="connsiteY93" fmla="*/ 203899 h 1402370"/>
                <a:gd name="connsiteX94" fmla="*/ 512044 w 1176046"/>
                <a:gd name="connsiteY94" fmla="*/ 247905 h 1402370"/>
                <a:gd name="connsiteX95" fmla="*/ 532301 w 1176046"/>
                <a:gd name="connsiteY95" fmla="*/ 252160 h 1402370"/>
                <a:gd name="connsiteX96" fmla="*/ 535349 w 1176046"/>
                <a:gd name="connsiteY96" fmla="*/ 226886 h 1402370"/>
                <a:gd name="connsiteX97" fmla="*/ 532745 w 1176046"/>
                <a:gd name="connsiteY97" fmla="*/ 165545 h 1402370"/>
                <a:gd name="connsiteX98" fmla="*/ 527538 w 1176046"/>
                <a:gd name="connsiteY98" fmla="*/ 135002 h 1402370"/>
                <a:gd name="connsiteX99" fmla="*/ 492486 w 1176046"/>
                <a:gd name="connsiteY99" fmla="*/ 127 h 140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176046" h="1402370">
                  <a:moveTo>
                    <a:pt x="492550" y="0"/>
                  </a:moveTo>
                  <a:cubicBezTo>
                    <a:pt x="523029" y="12700"/>
                    <a:pt x="519601" y="48832"/>
                    <a:pt x="532554" y="72835"/>
                  </a:cubicBezTo>
                  <a:cubicBezTo>
                    <a:pt x="548493" y="102235"/>
                    <a:pt x="567289" y="122238"/>
                    <a:pt x="594276" y="135129"/>
                  </a:cubicBezTo>
                  <a:cubicBezTo>
                    <a:pt x="612184" y="143701"/>
                    <a:pt x="626852" y="155703"/>
                    <a:pt x="639806" y="171070"/>
                  </a:cubicBezTo>
                  <a:cubicBezTo>
                    <a:pt x="655427" y="189612"/>
                    <a:pt x="647616" y="206376"/>
                    <a:pt x="636885" y="222632"/>
                  </a:cubicBezTo>
                  <a:cubicBezTo>
                    <a:pt x="625201" y="240285"/>
                    <a:pt x="611485" y="237047"/>
                    <a:pt x="597515" y="225680"/>
                  </a:cubicBezTo>
                  <a:cubicBezTo>
                    <a:pt x="586847" y="216980"/>
                    <a:pt x="574973" y="209678"/>
                    <a:pt x="563415" y="221616"/>
                  </a:cubicBezTo>
                  <a:cubicBezTo>
                    <a:pt x="550144" y="235332"/>
                    <a:pt x="559733" y="249366"/>
                    <a:pt x="566654" y="262193"/>
                  </a:cubicBezTo>
                  <a:cubicBezTo>
                    <a:pt x="576814" y="281052"/>
                    <a:pt x="588244" y="299150"/>
                    <a:pt x="597896" y="318327"/>
                  </a:cubicBezTo>
                  <a:cubicBezTo>
                    <a:pt x="606723" y="335789"/>
                    <a:pt x="620629" y="353951"/>
                    <a:pt x="593134" y="369064"/>
                  </a:cubicBezTo>
                  <a:cubicBezTo>
                    <a:pt x="578084" y="377382"/>
                    <a:pt x="590022" y="390781"/>
                    <a:pt x="592117" y="401639"/>
                  </a:cubicBezTo>
                  <a:cubicBezTo>
                    <a:pt x="594658" y="414720"/>
                    <a:pt x="602595" y="419546"/>
                    <a:pt x="614851" y="414911"/>
                  </a:cubicBezTo>
                  <a:cubicBezTo>
                    <a:pt x="631741" y="408561"/>
                    <a:pt x="641711" y="419038"/>
                    <a:pt x="648823" y="432881"/>
                  </a:cubicBezTo>
                  <a:cubicBezTo>
                    <a:pt x="667873" y="469585"/>
                    <a:pt x="689590" y="504637"/>
                    <a:pt x="686478" y="550548"/>
                  </a:cubicBezTo>
                  <a:cubicBezTo>
                    <a:pt x="684510" y="580456"/>
                    <a:pt x="695559" y="608650"/>
                    <a:pt x="721594" y="622875"/>
                  </a:cubicBezTo>
                  <a:cubicBezTo>
                    <a:pt x="748074" y="637416"/>
                    <a:pt x="766615" y="662689"/>
                    <a:pt x="792524" y="677421"/>
                  </a:cubicBezTo>
                  <a:cubicBezTo>
                    <a:pt x="809605" y="687137"/>
                    <a:pt x="810113" y="698948"/>
                    <a:pt x="800080" y="717426"/>
                  </a:cubicBezTo>
                  <a:cubicBezTo>
                    <a:pt x="783189" y="748605"/>
                    <a:pt x="793539" y="769052"/>
                    <a:pt x="826115" y="775720"/>
                  </a:cubicBezTo>
                  <a:cubicBezTo>
                    <a:pt x="833545" y="777244"/>
                    <a:pt x="842308" y="779657"/>
                    <a:pt x="848721" y="776926"/>
                  </a:cubicBezTo>
                  <a:cubicBezTo>
                    <a:pt x="913047" y="749812"/>
                    <a:pt x="970704" y="800294"/>
                    <a:pt x="1033062" y="794770"/>
                  </a:cubicBezTo>
                  <a:cubicBezTo>
                    <a:pt x="1037316" y="794389"/>
                    <a:pt x="1043412" y="798199"/>
                    <a:pt x="1046206" y="802072"/>
                  </a:cubicBezTo>
                  <a:cubicBezTo>
                    <a:pt x="1072368" y="838585"/>
                    <a:pt x="1113516" y="864430"/>
                    <a:pt x="1117326" y="916817"/>
                  </a:cubicBezTo>
                  <a:cubicBezTo>
                    <a:pt x="1139170" y="956632"/>
                    <a:pt x="1164062" y="996193"/>
                    <a:pt x="1134725" y="1043755"/>
                  </a:cubicBezTo>
                  <a:cubicBezTo>
                    <a:pt x="1124628" y="1060138"/>
                    <a:pt x="1135106" y="1068456"/>
                    <a:pt x="1144250" y="1077410"/>
                  </a:cubicBezTo>
                  <a:cubicBezTo>
                    <a:pt x="1156251" y="1089157"/>
                    <a:pt x="1171682" y="1097476"/>
                    <a:pt x="1175683" y="1116589"/>
                  </a:cubicBezTo>
                  <a:cubicBezTo>
                    <a:pt x="1179365" y="1154055"/>
                    <a:pt x="1154474" y="1169676"/>
                    <a:pt x="1129137" y="1182503"/>
                  </a:cubicBezTo>
                  <a:cubicBezTo>
                    <a:pt x="1109198" y="1192599"/>
                    <a:pt x="1093895" y="1180725"/>
                    <a:pt x="1086846" y="1160786"/>
                  </a:cubicBezTo>
                  <a:cubicBezTo>
                    <a:pt x="1073575" y="1123130"/>
                    <a:pt x="1049381" y="1113732"/>
                    <a:pt x="1014329" y="1120526"/>
                  </a:cubicBezTo>
                  <a:cubicBezTo>
                    <a:pt x="969181" y="1129289"/>
                    <a:pt x="966006" y="1125607"/>
                    <a:pt x="959465" y="1075759"/>
                  </a:cubicBezTo>
                  <a:cubicBezTo>
                    <a:pt x="952099" y="1019815"/>
                    <a:pt x="955846" y="1010734"/>
                    <a:pt x="996295" y="985779"/>
                  </a:cubicBezTo>
                  <a:cubicBezTo>
                    <a:pt x="986643" y="989652"/>
                    <a:pt x="978198" y="997780"/>
                    <a:pt x="968228" y="1002098"/>
                  </a:cubicBezTo>
                  <a:cubicBezTo>
                    <a:pt x="918952" y="1023561"/>
                    <a:pt x="899585" y="1067821"/>
                    <a:pt x="889298" y="1119320"/>
                  </a:cubicBezTo>
                  <a:cubicBezTo>
                    <a:pt x="885107" y="1140529"/>
                    <a:pt x="815701" y="1210443"/>
                    <a:pt x="797032" y="1208728"/>
                  </a:cubicBezTo>
                  <a:cubicBezTo>
                    <a:pt x="771569" y="1206379"/>
                    <a:pt x="751122" y="1189551"/>
                    <a:pt x="740453" y="1166310"/>
                  </a:cubicBezTo>
                  <a:cubicBezTo>
                    <a:pt x="728008" y="1139386"/>
                    <a:pt x="751122" y="1125098"/>
                    <a:pt x="766615" y="1109604"/>
                  </a:cubicBezTo>
                  <a:cubicBezTo>
                    <a:pt x="775061" y="1101095"/>
                    <a:pt x="796143" y="1104651"/>
                    <a:pt x="792079" y="1085411"/>
                  </a:cubicBezTo>
                  <a:cubicBezTo>
                    <a:pt x="788333" y="1067757"/>
                    <a:pt x="769854" y="1071694"/>
                    <a:pt x="757217" y="1066805"/>
                  </a:cubicBezTo>
                  <a:cubicBezTo>
                    <a:pt x="700322" y="1044770"/>
                    <a:pt x="639044" y="1034166"/>
                    <a:pt x="589577" y="992319"/>
                  </a:cubicBezTo>
                  <a:cubicBezTo>
                    <a:pt x="617010" y="1014989"/>
                    <a:pt x="643616" y="1034674"/>
                    <a:pt x="680700" y="1040008"/>
                  </a:cubicBezTo>
                  <a:cubicBezTo>
                    <a:pt x="723626" y="1046168"/>
                    <a:pt x="739120" y="1087379"/>
                    <a:pt x="717149" y="1129607"/>
                  </a:cubicBezTo>
                  <a:cubicBezTo>
                    <a:pt x="704703" y="1153610"/>
                    <a:pt x="701782" y="1172470"/>
                    <a:pt x="713466" y="1196346"/>
                  </a:cubicBezTo>
                  <a:cubicBezTo>
                    <a:pt x="719308" y="1208284"/>
                    <a:pt x="719181" y="1223651"/>
                    <a:pt x="716197" y="1236541"/>
                  </a:cubicBezTo>
                  <a:cubicBezTo>
                    <a:pt x="705719" y="1281500"/>
                    <a:pt x="692638" y="1325569"/>
                    <a:pt x="698289" y="1373321"/>
                  </a:cubicBezTo>
                  <a:cubicBezTo>
                    <a:pt x="700067" y="1388117"/>
                    <a:pt x="688574" y="1397959"/>
                    <a:pt x="674287" y="1400055"/>
                  </a:cubicBezTo>
                  <a:cubicBezTo>
                    <a:pt x="655237" y="1402785"/>
                    <a:pt x="629646" y="1407103"/>
                    <a:pt x="622915" y="1385958"/>
                  </a:cubicBezTo>
                  <a:cubicBezTo>
                    <a:pt x="607358" y="1336999"/>
                    <a:pt x="572115" y="1336618"/>
                    <a:pt x="535349" y="1334903"/>
                  </a:cubicBezTo>
                  <a:cubicBezTo>
                    <a:pt x="528617" y="1332173"/>
                    <a:pt x="521696" y="1330014"/>
                    <a:pt x="514457" y="1329506"/>
                  </a:cubicBezTo>
                  <a:cubicBezTo>
                    <a:pt x="484993" y="1312615"/>
                    <a:pt x="482263" y="1276102"/>
                    <a:pt x="465499" y="1249813"/>
                  </a:cubicBezTo>
                  <a:cubicBezTo>
                    <a:pt x="440734" y="1211078"/>
                    <a:pt x="432288" y="1162310"/>
                    <a:pt x="407078" y="1122368"/>
                  </a:cubicBezTo>
                  <a:cubicBezTo>
                    <a:pt x="396791" y="1106048"/>
                    <a:pt x="397046" y="1085411"/>
                    <a:pt x="412794" y="1070044"/>
                  </a:cubicBezTo>
                  <a:cubicBezTo>
                    <a:pt x="453243" y="1030546"/>
                    <a:pt x="480548" y="983429"/>
                    <a:pt x="491914" y="925136"/>
                  </a:cubicBezTo>
                  <a:cubicBezTo>
                    <a:pt x="495407" y="907292"/>
                    <a:pt x="500614" y="887734"/>
                    <a:pt x="519410" y="876939"/>
                  </a:cubicBezTo>
                  <a:cubicBezTo>
                    <a:pt x="504678" y="869319"/>
                    <a:pt x="492359" y="858270"/>
                    <a:pt x="483151" y="880559"/>
                  </a:cubicBezTo>
                  <a:cubicBezTo>
                    <a:pt x="473055" y="904879"/>
                    <a:pt x="450386" y="904943"/>
                    <a:pt x="431018" y="907292"/>
                  </a:cubicBezTo>
                  <a:cubicBezTo>
                    <a:pt x="405047" y="910467"/>
                    <a:pt x="389426" y="885321"/>
                    <a:pt x="398570" y="858461"/>
                  </a:cubicBezTo>
                  <a:cubicBezTo>
                    <a:pt x="400284" y="853444"/>
                    <a:pt x="403967" y="849253"/>
                    <a:pt x="406063" y="844300"/>
                  </a:cubicBezTo>
                  <a:cubicBezTo>
                    <a:pt x="410952" y="832616"/>
                    <a:pt x="415079" y="819725"/>
                    <a:pt x="402316" y="811724"/>
                  </a:cubicBezTo>
                  <a:cubicBezTo>
                    <a:pt x="388854" y="803279"/>
                    <a:pt x="376090" y="810327"/>
                    <a:pt x="370312" y="823472"/>
                  </a:cubicBezTo>
                  <a:cubicBezTo>
                    <a:pt x="359962" y="846967"/>
                    <a:pt x="340467" y="859604"/>
                    <a:pt x="323894" y="876177"/>
                  </a:cubicBezTo>
                  <a:cubicBezTo>
                    <a:pt x="306177" y="893957"/>
                    <a:pt x="286048" y="896307"/>
                    <a:pt x="264013" y="894656"/>
                  </a:cubicBezTo>
                  <a:cubicBezTo>
                    <a:pt x="248011" y="893449"/>
                    <a:pt x="232517" y="889893"/>
                    <a:pt x="229278" y="869827"/>
                  </a:cubicBezTo>
                  <a:cubicBezTo>
                    <a:pt x="225723" y="847475"/>
                    <a:pt x="238676" y="838077"/>
                    <a:pt x="249916" y="835918"/>
                  </a:cubicBezTo>
                  <a:cubicBezTo>
                    <a:pt x="234041" y="844491"/>
                    <a:pt x="216388" y="864874"/>
                    <a:pt x="189845" y="869129"/>
                  </a:cubicBezTo>
                  <a:cubicBezTo>
                    <a:pt x="156126" y="874526"/>
                    <a:pt x="147173" y="868874"/>
                    <a:pt x="147237" y="830965"/>
                  </a:cubicBezTo>
                  <a:cubicBezTo>
                    <a:pt x="147237" y="817947"/>
                    <a:pt x="145649" y="805247"/>
                    <a:pt x="143426" y="792611"/>
                  </a:cubicBezTo>
                  <a:cubicBezTo>
                    <a:pt x="143808" y="788674"/>
                    <a:pt x="144887" y="785054"/>
                    <a:pt x="146728" y="781689"/>
                  </a:cubicBezTo>
                  <a:cubicBezTo>
                    <a:pt x="163175" y="763464"/>
                    <a:pt x="180257" y="761242"/>
                    <a:pt x="199497" y="777752"/>
                  </a:cubicBezTo>
                  <a:cubicBezTo>
                    <a:pt x="211752" y="788229"/>
                    <a:pt x="227691" y="794262"/>
                    <a:pt x="241471" y="786324"/>
                  </a:cubicBezTo>
                  <a:cubicBezTo>
                    <a:pt x="257726" y="776990"/>
                    <a:pt x="242804" y="759591"/>
                    <a:pt x="244836" y="746129"/>
                  </a:cubicBezTo>
                  <a:cubicBezTo>
                    <a:pt x="225024" y="694693"/>
                    <a:pt x="219309" y="691201"/>
                    <a:pt x="180320" y="707393"/>
                  </a:cubicBezTo>
                  <a:cubicBezTo>
                    <a:pt x="149586" y="681612"/>
                    <a:pt x="109390" y="685422"/>
                    <a:pt x="75863" y="668912"/>
                  </a:cubicBezTo>
                  <a:cubicBezTo>
                    <a:pt x="38842" y="650687"/>
                    <a:pt x="27984" y="607571"/>
                    <a:pt x="3600" y="577218"/>
                  </a:cubicBezTo>
                  <a:cubicBezTo>
                    <a:pt x="-4148" y="567629"/>
                    <a:pt x="1822" y="553659"/>
                    <a:pt x="10076" y="543817"/>
                  </a:cubicBezTo>
                  <a:cubicBezTo>
                    <a:pt x="20490" y="531434"/>
                    <a:pt x="32683" y="529465"/>
                    <a:pt x="46970" y="535625"/>
                  </a:cubicBezTo>
                  <a:cubicBezTo>
                    <a:pt x="69068" y="545150"/>
                    <a:pt x="92753" y="545849"/>
                    <a:pt x="115867" y="545340"/>
                  </a:cubicBezTo>
                  <a:cubicBezTo>
                    <a:pt x="137013" y="544896"/>
                    <a:pt x="159365" y="543372"/>
                    <a:pt x="174097" y="522544"/>
                  </a:cubicBezTo>
                  <a:cubicBezTo>
                    <a:pt x="180384" y="510606"/>
                    <a:pt x="177399" y="499493"/>
                    <a:pt x="171621" y="488508"/>
                  </a:cubicBezTo>
                  <a:cubicBezTo>
                    <a:pt x="168763" y="445645"/>
                    <a:pt x="146094" y="413895"/>
                    <a:pt x="125329" y="379033"/>
                  </a:cubicBezTo>
                  <a:cubicBezTo>
                    <a:pt x="109517" y="352427"/>
                    <a:pt x="101834" y="318645"/>
                    <a:pt x="89705" y="288355"/>
                  </a:cubicBezTo>
                  <a:cubicBezTo>
                    <a:pt x="79800" y="263590"/>
                    <a:pt x="79800" y="230697"/>
                    <a:pt x="114598" y="217615"/>
                  </a:cubicBezTo>
                  <a:cubicBezTo>
                    <a:pt x="129329" y="212091"/>
                    <a:pt x="130917" y="199137"/>
                    <a:pt x="128377" y="184024"/>
                  </a:cubicBezTo>
                  <a:cubicBezTo>
                    <a:pt x="125647" y="167450"/>
                    <a:pt x="131615" y="154242"/>
                    <a:pt x="146348" y="147511"/>
                  </a:cubicBezTo>
                  <a:cubicBezTo>
                    <a:pt x="161778" y="140463"/>
                    <a:pt x="171113" y="150559"/>
                    <a:pt x="182542" y="160910"/>
                  </a:cubicBezTo>
                  <a:cubicBezTo>
                    <a:pt x="216261" y="191453"/>
                    <a:pt x="232835" y="231776"/>
                    <a:pt x="243249" y="275655"/>
                  </a:cubicBezTo>
                  <a:cubicBezTo>
                    <a:pt x="251948" y="312040"/>
                    <a:pt x="269347" y="339663"/>
                    <a:pt x="300652" y="357697"/>
                  </a:cubicBezTo>
                  <a:cubicBezTo>
                    <a:pt x="323322" y="370778"/>
                    <a:pt x="338308" y="393511"/>
                    <a:pt x="356088" y="412879"/>
                  </a:cubicBezTo>
                  <a:cubicBezTo>
                    <a:pt x="378440" y="437327"/>
                    <a:pt x="399522" y="465902"/>
                    <a:pt x="447274" y="466854"/>
                  </a:cubicBezTo>
                  <a:cubicBezTo>
                    <a:pt x="400792" y="418530"/>
                    <a:pt x="373487" y="366079"/>
                    <a:pt x="337483" y="319978"/>
                  </a:cubicBezTo>
                  <a:cubicBezTo>
                    <a:pt x="291064" y="260542"/>
                    <a:pt x="231755" y="210313"/>
                    <a:pt x="210673" y="131001"/>
                  </a:cubicBezTo>
                  <a:cubicBezTo>
                    <a:pt x="235184" y="108268"/>
                    <a:pt x="260901" y="101029"/>
                    <a:pt x="290302" y="121603"/>
                  </a:cubicBezTo>
                  <a:cubicBezTo>
                    <a:pt x="308336" y="134176"/>
                    <a:pt x="329482" y="130557"/>
                    <a:pt x="349611" y="131001"/>
                  </a:cubicBezTo>
                  <a:cubicBezTo>
                    <a:pt x="371011" y="131509"/>
                    <a:pt x="392918" y="128334"/>
                    <a:pt x="401490" y="159195"/>
                  </a:cubicBezTo>
                  <a:cubicBezTo>
                    <a:pt x="405427" y="173292"/>
                    <a:pt x="419080" y="171578"/>
                    <a:pt x="430891" y="167577"/>
                  </a:cubicBezTo>
                  <a:cubicBezTo>
                    <a:pt x="462070" y="157036"/>
                    <a:pt x="483025" y="168847"/>
                    <a:pt x="487851" y="203899"/>
                  </a:cubicBezTo>
                  <a:cubicBezTo>
                    <a:pt x="490581" y="223585"/>
                    <a:pt x="499471" y="236157"/>
                    <a:pt x="512044" y="247905"/>
                  </a:cubicBezTo>
                  <a:cubicBezTo>
                    <a:pt x="517950" y="253430"/>
                    <a:pt x="524553" y="258446"/>
                    <a:pt x="532301" y="252160"/>
                  </a:cubicBezTo>
                  <a:cubicBezTo>
                    <a:pt x="540937" y="245175"/>
                    <a:pt x="541508" y="234570"/>
                    <a:pt x="535349" y="226886"/>
                  </a:cubicBezTo>
                  <a:cubicBezTo>
                    <a:pt x="519092" y="206630"/>
                    <a:pt x="516362" y="187834"/>
                    <a:pt x="532745" y="165545"/>
                  </a:cubicBezTo>
                  <a:cubicBezTo>
                    <a:pt x="539349" y="156592"/>
                    <a:pt x="532745" y="144527"/>
                    <a:pt x="527538" y="135002"/>
                  </a:cubicBezTo>
                  <a:cubicBezTo>
                    <a:pt x="504869" y="93282"/>
                    <a:pt x="488803" y="49721"/>
                    <a:pt x="492486" y="12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3" name="Полилиния: фигура 692">
              <a:extLst>
                <a:ext uri="{FF2B5EF4-FFF2-40B4-BE49-F238E27FC236}">
                  <a16:creationId xmlns="" xmlns:a16="http://schemas.microsoft.com/office/drawing/2014/main" id="{FC13D5AD-1EFE-4BA7-AEA4-7BA663C07B8C}"/>
                </a:ext>
              </a:extLst>
            </p:cNvPr>
            <p:cNvSpPr/>
            <p:nvPr/>
          </p:nvSpPr>
          <p:spPr>
            <a:xfrm>
              <a:off x="9119734" y="2521092"/>
              <a:ext cx="856333" cy="426554"/>
            </a:xfrm>
            <a:custGeom>
              <a:avLst/>
              <a:gdLst>
                <a:gd name="connsiteX0" fmla="*/ 587257 w 856333"/>
                <a:gd name="connsiteY0" fmla="*/ 58607 h 426554"/>
                <a:gd name="connsiteX1" fmla="*/ 628341 w 856333"/>
                <a:gd name="connsiteY1" fmla="*/ 101026 h 426554"/>
                <a:gd name="connsiteX2" fmla="*/ 644407 w 856333"/>
                <a:gd name="connsiteY2" fmla="*/ 132331 h 426554"/>
                <a:gd name="connsiteX3" fmla="*/ 799600 w 856333"/>
                <a:gd name="connsiteY3" fmla="*/ 335913 h 426554"/>
                <a:gd name="connsiteX4" fmla="*/ 843543 w 856333"/>
                <a:gd name="connsiteY4" fmla="*/ 380300 h 426554"/>
                <a:gd name="connsiteX5" fmla="*/ 852750 w 856333"/>
                <a:gd name="connsiteY5" fmla="*/ 416368 h 426554"/>
                <a:gd name="connsiteX6" fmla="*/ 821445 w 856333"/>
                <a:gd name="connsiteY6" fmla="*/ 424877 h 426554"/>
                <a:gd name="connsiteX7" fmla="*/ 715146 w 856333"/>
                <a:gd name="connsiteY7" fmla="*/ 352804 h 426554"/>
                <a:gd name="connsiteX8" fmla="*/ 666123 w 856333"/>
                <a:gd name="connsiteY8" fmla="*/ 303338 h 426554"/>
                <a:gd name="connsiteX9" fmla="*/ 606687 w 856333"/>
                <a:gd name="connsiteY9" fmla="*/ 229423 h 426554"/>
                <a:gd name="connsiteX10" fmla="*/ 529662 w 856333"/>
                <a:gd name="connsiteY10" fmla="*/ 92326 h 426554"/>
                <a:gd name="connsiteX11" fmla="*/ 530996 w 856333"/>
                <a:gd name="connsiteY11" fmla="*/ 124775 h 426554"/>
                <a:gd name="connsiteX12" fmla="*/ 504008 w 856333"/>
                <a:gd name="connsiteY12" fmla="*/ 169288 h 426554"/>
                <a:gd name="connsiteX13" fmla="*/ 481275 w 856333"/>
                <a:gd name="connsiteY13" fmla="*/ 194308 h 426554"/>
                <a:gd name="connsiteX14" fmla="*/ 499499 w 856333"/>
                <a:gd name="connsiteY14" fmla="*/ 224788 h 426554"/>
                <a:gd name="connsiteX15" fmla="*/ 515057 w 856333"/>
                <a:gd name="connsiteY15" fmla="*/ 256284 h 426554"/>
                <a:gd name="connsiteX16" fmla="*/ 529218 w 856333"/>
                <a:gd name="connsiteY16" fmla="*/ 324547 h 426554"/>
                <a:gd name="connsiteX17" fmla="*/ 571889 w 856333"/>
                <a:gd name="connsiteY17" fmla="*/ 410526 h 426554"/>
                <a:gd name="connsiteX18" fmla="*/ 515311 w 856333"/>
                <a:gd name="connsiteY18" fmla="*/ 385761 h 426554"/>
                <a:gd name="connsiteX19" fmla="*/ 424760 w 856333"/>
                <a:gd name="connsiteY19" fmla="*/ 320102 h 426554"/>
                <a:gd name="connsiteX20" fmla="*/ 411361 w 856333"/>
                <a:gd name="connsiteY20" fmla="*/ 302449 h 426554"/>
                <a:gd name="connsiteX21" fmla="*/ 360752 w 856333"/>
                <a:gd name="connsiteY21" fmla="*/ 223899 h 426554"/>
                <a:gd name="connsiteX22" fmla="*/ 346782 w 856333"/>
                <a:gd name="connsiteY22" fmla="*/ 213358 h 426554"/>
                <a:gd name="connsiteX23" fmla="*/ 358529 w 856333"/>
                <a:gd name="connsiteY23" fmla="*/ 222248 h 426554"/>
                <a:gd name="connsiteX24" fmla="*/ 397646 w 856333"/>
                <a:gd name="connsiteY24" fmla="*/ 259586 h 426554"/>
                <a:gd name="connsiteX25" fmla="*/ 408059 w 856333"/>
                <a:gd name="connsiteY25" fmla="*/ 301115 h 426554"/>
                <a:gd name="connsiteX26" fmla="*/ 370975 w 856333"/>
                <a:gd name="connsiteY26" fmla="*/ 305497 h 426554"/>
                <a:gd name="connsiteX27" fmla="*/ 300300 w 856333"/>
                <a:gd name="connsiteY27" fmla="*/ 269365 h 426554"/>
                <a:gd name="connsiteX28" fmla="*/ 306269 w 856333"/>
                <a:gd name="connsiteY28" fmla="*/ 328738 h 426554"/>
                <a:gd name="connsiteX29" fmla="*/ 250579 w 856333"/>
                <a:gd name="connsiteY29" fmla="*/ 343914 h 426554"/>
                <a:gd name="connsiteX30" fmla="*/ 221052 w 856333"/>
                <a:gd name="connsiteY30" fmla="*/ 325563 h 426554"/>
                <a:gd name="connsiteX31" fmla="*/ 83765 w 856333"/>
                <a:gd name="connsiteY31" fmla="*/ 275016 h 426554"/>
                <a:gd name="connsiteX32" fmla="*/ 38553 w 856333"/>
                <a:gd name="connsiteY32" fmla="*/ 257490 h 426554"/>
                <a:gd name="connsiteX33" fmla="*/ 6994 w 856333"/>
                <a:gd name="connsiteY33" fmla="*/ 144333 h 426554"/>
                <a:gd name="connsiteX34" fmla="*/ 6168 w 856333"/>
                <a:gd name="connsiteY34" fmla="*/ 61147 h 426554"/>
                <a:gd name="connsiteX35" fmla="*/ 72843 w 856333"/>
                <a:gd name="connsiteY35" fmla="*/ 45399 h 426554"/>
                <a:gd name="connsiteX36" fmla="*/ 152789 w 856333"/>
                <a:gd name="connsiteY36" fmla="*/ 99502 h 426554"/>
                <a:gd name="connsiteX37" fmla="*/ 160409 w 856333"/>
                <a:gd name="connsiteY37" fmla="*/ 124013 h 426554"/>
                <a:gd name="connsiteX38" fmla="*/ 254326 w 856333"/>
                <a:gd name="connsiteY38" fmla="*/ 193228 h 426554"/>
                <a:gd name="connsiteX39" fmla="*/ 238959 w 856333"/>
                <a:gd name="connsiteY39" fmla="*/ 125346 h 426554"/>
                <a:gd name="connsiteX40" fmla="*/ 277313 w 856333"/>
                <a:gd name="connsiteY40" fmla="*/ 17332 h 426554"/>
                <a:gd name="connsiteX41" fmla="*/ 359736 w 856333"/>
                <a:gd name="connsiteY41" fmla="*/ 56639 h 426554"/>
                <a:gd name="connsiteX42" fmla="*/ 397264 w 856333"/>
                <a:gd name="connsiteY42" fmla="*/ 171575 h 426554"/>
                <a:gd name="connsiteX43" fmla="*/ 370086 w 856333"/>
                <a:gd name="connsiteY43" fmla="*/ 101153 h 426554"/>
                <a:gd name="connsiteX44" fmla="*/ 359609 w 856333"/>
                <a:gd name="connsiteY44" fmla="*/ 56829 h 426554"/>
                <a:gd name="connsiteX45" fmla="*/ 400566 w 856333"/>
                <a:gd name="connsiteY45" fmla="*/ 25270 h 426554"/>
                <a:gd name="connsiteX46" fmla="*/ 496451 w 856333"/>
                <a:gd name="connsiteY46" fmla="*/ 759 h 426554"/>
                <a:gd name="connsiteX47" fmla="*/ 513088 w 856333"/>
                <a:gd name="connsiteY47" fmla="*/ 3108 h 426554"/>
                <a:gd name="connsiteX48" fmla="*/ 571762 w 856333"/>
                <a:gd name="connsiteY48" fmla="*/ 58607 h 426554"/>
                <a:gd name="connsiteX49" fmla="*/ 587002 w 856333"/>
                <a:gd name="connsiteY49" fmla="*/ 58607 h 42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56333" h="426554">
                  <a:moveTo>
                    <a:pt x="587257" y="58607"/>
                  </a:moveTo>
                  <a:cubicBezTo>
                    <a:pt x="610307" y="62290"/>
                    <a:pt x="629421" y="69911"/>
                    <a:pt x="628341" y="101026"/>
                  </a:cubicBezTo>
                  <a:cubicBezTo>
                    <a:pt x="627897" y="114424"/>
                    <a:pt x="636850" y="123124"/>
                    <a:pt x="644407" y="132331"/>
                  </a:cubicBezTo>
                  <a:cubicBezTo>
                    <a:pt x="698445" y="198118"/>
                    <a:pt x="757500" y="259268"/>
                    <a:pt x="799600" y="335913"/>
                  </a:cubicBezTo>
                  <a:cubicBezTo>
                    <a:pt x="809379" y="353757"/>
                    <a:pt x="829509" y="364806"/>
                    <a:pt x="843543" y="380300"/>
                  </a:cubicBezTo>
                  <a:cubicBezTo>
                    <a:pt x="852242" y="389825"/>
                    <a:pt x="861640" y="401890"/>
                    <a:pt x="852750" y="416368"/>
                  </a:cubicBezTo>
                  <a:cubicBezTo>
                    <a:pt x="845511" y="428116"/>
                    <a:pt x="832494" y="427735"/>
                    <a:pt x="821445" y="424877"/>
                  </a:cubicBezTo>
                  <a:cubicBezTo>
                    <a:pt x="778582" y="413828"/>
                    <a:pt x="741308" y="391921"/>
                    <a:pt x="715146" y="352804"/>
                  </a:cubicBezTo>
                  <a:cubicBezTo>
                    <a:pt x="701620" y="332548"/>
                    <a:pt x="688031" y="310958"/>
                    <a:pt x="666123" y="303338"/>
                  </a:cubicBezTo>
                  <a:cubicBezTo>
                    <a:pt x="631135" y="291146"/>
                    <a:pt x="614053" y="260792"/>
                    <a:pt x="606687" y="229423"/>
                  </a:cubicBezTo>
                  <a:cubicBezTo>
                    <a:pt x="593734" y="174241"/>
                    <a:pt x="573540" y="126680"/>
                    <a:pt x="529662" y="92326"/>
                  </a:cubicBezTo>
                  <a:cubicBezTo>
                    <a:pt x="517089" y="103375"/>
                    <a:pt x="529598" y="114043"/>
                    <a:pt x="530996" y="124775"/>
                  </a:cubicBezTo>
                  <a:cubicBezTo>
                    <a:pt x="534171" y="148333"/>
                    <a:pt x="535250" y="170431"/>
                    <a:pt x="504008" y="169288"/>
                  </a:cubicBezTo>
                  <a:cubicBezTo>
                    <a:pt x="487181" y="168653"/>
                    <a:pt x="481148" y="178306"/>
                    <a:pt x="481275" y="194308"/>
                  </a:cubicBezTo>
                  <a:cubicBezTo>
                    <a:pt x="481402" y="208405"/>
                    <a:pt x="482862" y="224153"/>
                    <a:pt x="499499" y="224788"/>
                  </a:cubicBezTo>
                  <a:cubicBezTo>
                    <a:pt x="524264" y="225740"/>
                    <a:pt x="522106" y="237488"/>
                    <a:pt x="515057" y="256284"/>
                  </a:cubicBezTo>
                  <a:cubicBezTo>
                    <a:pt x="505596" y="281684"/>
                    <a:pt x="514104" y="304735"/>
                    <a:pt x="529218" y="324547"/>
                  </a:cubicBezTo>
                  <a:cubicBezTo>
                    <a:pt x="548839" y="350264"/>
                    <a:pt x="560586" y="380173"/>
                    <a:pt x="571889" y="410526"/>
                  </a:cubicBezTo>
                  <a:cubicBezTo>
                    <a:pt x="544203" y="426211"/>
                    <a:pt x="526677" y="401573"/>
                    <a:pt x="515311" y="385761"/>
                  </a:cubicBezTo>
                  <a:cubicBezTo>
                    <a:pt x="491054" y="352106"/>
                    <a:pt x="462415" y="330389"/>
                    <a:pt x="424760" y="320102"/>
                  </a:cubicBezTo>
                  <a:cubicBezTo>
                    <a:pt x="417076" y="318006"/>
                    <a:pt x="412759" y="311021"/>
                    <a:pt x="411361" y="302449"/>
                  </a:cubicBezTo>
                  <a:cubicBezTo>
                    <a:pt x="416759" y="259776"/>
                    <a:pt x="376309" y="251077"/>
                    <a:pt x="360752" y="223899"/>
                  </a:cubicBezTo>
                  <a:cubicBezTo>
                    <a:pt x="356244" y="220216"/>
                    <a:pt x="351036" y="217485"/>
                    <a:pt x="346782" y="213358"/>
                  </a:cubicBezTo>
                  <a:cubicBezTo>
                    <a:pt x="350465" y="216596"/>
                    <a:pt x="354656" y="219200"/>
                    <a:pt x="358529" y="222248"/>
                  </a:cubicBezTo>
                  <a:cubicBezTo>
                    <a:pt x="371229" y="235138"/>
                    <a:pt x="383168" y="248473"/>
                    <a:pt x="397646" y="259586"/>
                  </a:cubicBezTo>
                  <a:cubicBezTo>
                    <a:pt x="408631" y="268032"/>
                    <a:pt x="413521" y="284605"/>
                    <a:pt x="408059" y="301115"/>
                  </a:cubicBezTo>
                  <a:cubicBezTo>
                    <a:pt x="396947" y="314641"/>
                    <a:pt x="383612" y="316292"/>
                    <a:pt x="370975" y="305497"/>
                  </a:cubicBezTo>
                  <a:cubicBezTo>
                    <a:pt x="349576" y="287209"/>
                    <a:pt x="323350" y="280478"/>
                    <a:pt x="300300" y="269365"/>
                  </a:cubicBezTo>
                  <a:cubicBezTo>
                    <a:pt x="316937" y="286510"/>
                    <a:pt x="320620" y="308672"/>
                    <a:pt x="306269" y="328738"/>
                  </a:cubicBezTo>
                  <a:cubicBezTo>
                    <a:pt x="292934" y="347407"/>
                    <a:pt x="271788" y="350455"/>
                    <a:pt x="250579" y="343914"/>
                  </a:cubicBezTo>
                  <a:cubicBezTo>
                    <a:pt x="239467" y="340485"/>
                    <a:pt x="229878" y="333056"/>
                    <a:pt x="221052" y="325563"/>
                  </a:cubicBezTo>
                  <a:cubicBezTo>
                    <a:pt x="180666" y="291273"/>
                    <a:pt x="135708" y="273619"/>
                    <a:pt x="83765" y="275016"/>
                  </a:cubicBezTo>
                  <a:cubicBezTo>
                    <a:pt x="67699" y="275461"/>
                    <a:pt x="51507" y="269873"/>
                    <a:pt x="38553" y="257490"/>
                  </a:cubicBezTo>
                  <a:cubicBezTo>
                    <a:pt x="28457" y="219581"/>
                    <a:pt x="24011" y="179956"/>
                    <a:pt x="6994" y="144333"/>
                  </a:cubicBezTo>
                  <a:cubicBezTo>
                    <a:pt x="-6151" y="116964"/>
                    <a:pt x="2612" y="88135"/>
                    <a:pt x="6168" y="61147"/>
                  </a:cubicBezTo>
                  <a:cubicBezTo>
                    <a:pt x="8898" y="40446"/>
                    <a:pt x="47887" y="31239"/>
                    <a:pt x="72843" y="45399"/>
                  </a:cubicBezTo>
                  <a:cubicBezTo>
                    <a:pt x="100593" y="61147"/>
                    <a:pt x="129168" y="76324"/>
                    <a:pt x="152789" y="99502"/>
                  </a:cubicBezTo>
                  <a:cubicBezTo>
                    <a:pt x="155329" y="107693"/>
                    <a:pt x="157870" y="115821"/>
                    <a:pt x="160409" y="124013"/>
                  </a:cubicBezTo>
                  <a:cubicBezTo>
                    <a:pt x="191461" y="148206"/>
                    <a:pt x="223528" y="170813"/>
                    <a:pt x="254326" y="193228"/>
                  </a:cubicBezTo>
                  <a:cubicBezTo>
                    <a:pt x="256422" y="169098"/>
                    <a:pt x="246452" y="148079"/>
                    <a:pt x="238959" y="125346"/>
                  </a:cubicBezTo>
                  <a:cubicBezTo>
                    <a:pt x="224100" y="80452"/>
                    <a:pt x="244864" y="45399"/>
                    <a:pt x="277313" y="17332"/>
                  </a:cubicBezTo>
                  <a:cubicBezTo>
                    <a:pt x="332875" y="3045"/>
                    <a:pt x="353196" y="12760"/>
                    <a:pt x="359736" y="56639"/>
                  </a:cubicBezTo>
                  <a:cubicBezTo>
                    <a:pt x="341067" y="108773"/>
                    <a:pt x="352560" y="145857"/>
                    <a:pt x="397264" y="171575"/>
                  </a:cubicBezTo>
                  <a:cubicBezTo>
                    <a:pt x="403170" y="140396"/>
                    <a:pt x="385961" y="120711"/>
                    <a:pt x="370086" y="101153"/>
                  </a:cubicBezTo>
                  <a:cubicBezTo>
                    <a:pt x="359291" y="87818"/>
                    <a:pt x="344877" y="76642"/>
                    <a:pt x="359609" y="56829"/>
                  </a:cubicBezTo>
                  <a:cubicBezTo>
                    <a:pt x="366022" y="35366"/>
                    <a:pt x="377834" y="23873"/>
                    <a:pt x="400566" y="25270"/>
                  </a:cubicBezTo>
                  <a:cubicBezTo>
                    <a:pt x="434539" y="27365"/>
                    <a:pt x="461272" y="-5337"/>
                    <a:pt x="496451" y="759"/>
                  </a:cubicBezTo>
                  <a:cubicBezTo>
                    <a:pt x="502166" y="378"/>
                    <a:pt x="507882" y="-67"/>
                    <a:pt x="513088" y="3108"/>
                  </a:cubicBezTo>
                  <a:cubicBezTo>
                    <a:pt x="525217" y="30667"/>
                    <a:pt x="537981" y="57528"/>
                    <a:pt x="571762" y="58607"/>
                  </a:cubicBezTo>
                  <a:cubicBezTo>
                    <a:pt x="576843" y="58607"/>
                    <a:pt x="581922" y="58607"/>
                    <a:pt x="587002" y="58607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4" name="Полилиния: фигура 693">
              <a:extLst>
                <a:ext uri="{FF2B5EF4-FFF2-40B4-BE49-F238E27FC236}">
                  <a16:creationId xmlns="" xmlns:a16="http://schemas.microsoft.com/office/drawing/2014/main" id="{6886356C-9D29-4318-800A-C01D86AABBF4}"/>
                </a:ext>
              </a:extLst>
            </p:cNvPr>
            <p:cNvSpPr/>
            <p:nvPr/>
          </p:nvSpPr>
          <p:spPr>
            <a:xfrm>
              <a:off x="10064813" y="1254131"/>
              <a:ext cx="365174" cy="236411"/>
            </a:xfrm>
            <a:custGeom>
              <a:avLst/>
              <a:gdLst>
                <a:gd name="connsiteX0" fmla="*/ 0 w 365174"/>
                <a:gd name="connsiteY0" fmla="*/ 139129 h 236411"/>
                <a:gd name="connsiteX1" fmla="*/ 37719 w 365174"/>
                <a:gd name="connsiteY1" fmla="*/ 109475 h 236411"/>
                <a:gd name="connsiteX2" fmla="*/ 135192 w 365174"/>
                <a:gd name="connsiteY2" fmla="*/ 56960 h 236411"/>
                <a:gd name="connsiteX3" fmla="*/ 220917 w 365174"/>
                <a:gd name="connsiteY3" fmla="*/ 0 h 236411"/>
                <a:gd name="connsiteX4" fmla="*/ 176340 w 365174"/>
                <a:gd name="connsiteY4" fmla="*/ 48641 h 236411"/>
                <a:gd name="connsiteX5" fmla="*/ 275463 w 365174"/>
                <a:gd name="connsiteY5" fmla="*/ 56515 h 236411"/>
                <a:gd name="connsiteX6" fmla="*/ 303784 w 365174"/>
                <a:gd name="connsiteY6" fmla="*/ 85789 h 236411"/>
                <a:gd name="connsiteX7" fmla="*/ 325882 w 365174"/>
                <a:gd name="connsiteY7" fmla="*/ 120778 h 236411"/>
                <a:gd name="connsiteX8" fmla="*/ 353441 w 365174"/>
                <a:gd name="connsiteY8" fmla="*/ 176848 h 236411"/>
                <a:gd name="connsiteX9" fmla="*/ 320675 w 365174"/>
                <a:gd name="connsiteY9" fmla="*/ 236412 h 236411"/>
                <a:gd name="connsiteX10" fmla="*/ 272034 w 365174"/>
                <a:gd name="connsiteY10" fmla="*/ 191199 h 236411"/>
                <a:gd name="connsiteX11" fmla="*/ 216408 w 365174"/>
                <a:gd name="connsiteY11" fmla="*/ 150750 h 236411"/>
                <a:gd name="connsiteX12" fmla="*/ 167132 w 365174"/>
                <a:gd name="connsiteY12" fmla="*/ 131001 h 236411"/>
                <a:gd name="connsiteX13" fmla="*/ 59499 w 365174"/>
                <a:gd name="connsiteY13" fmla="*/ 139256 h 236411"/>
                <a:gd name="connsiteX14" fmla="*/ 127 w 365174"/>
                <a:gd name="connsiteY14" fmla="*/ 139066 h 236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5174" h="236411">
                  <a:moveTo>
                    <a:pt x="0" y="139129"/>
                  </a:moveTo>
                  <a:cubicBezTo>
                    <a:pt x="9589" y="124715"/>
                    <a:pt x="19304" y="108268"/>
                    <a:pt x="37719" y="109475"/>
                  </a:cubicBezTo>
                  <a:cubicBezTo>
                    <a:pt x="80073" y="112332"/>
                    <a:pt x="110363" y="83693"/>
                    <a:pt x="135192" y="56960"/>
                  </a:cubicBezTo>
                  <a:cubicBezTo>
                    <a:pt x="160845" y="29337"/>
                    <a:pt x="188214" y="11811"/>
                    <a:pt x="220917" y="0"/>
                  </a:cubicBezTo>
                  <a:cubicBezTo>
                    <a:pt x="218186" y="25464"/>
                    <a:pt x="192405" y="27750"/>
                    <a:pt x="176340" y="48641"/>
                  </a:cubicBezTo>
                  <a:cubicBezTo>
                    <a:pt x="212852" y="49149"/>
                    <a:pt x="243205" y="60960"/>
                    <a:pt x="275463" y="56515"/>
                  </a:cubicBezTo>
                  <a:cubicBezTo>
                    <a:pt x="295402" y="53785"/>
                    <a:pt x="312738" y="54674"/>
                    <a:pt x="303784" y="85789"/>
                  </a:cubicBezTo>
                  <a:cubicBezTo>
                    <a:pt x="297879" y="106173"/>
                    <a:pt x="308928" y="117031"/>
                    <a:pt x="325882" y="120778"/>
                  </a:cubicBezTo>
                  <a:cubicBezTo>
                    <a:pt x="356616" y="127572"/>
                    <a:pt x="380365" y="131636"/>
                    <a:pt x="353441" y="176848"/>
                  </a:cubicBezTo>
                  <a:cubicBezTo>
                    <a:pt x="343662" y="193358"/>
                    <a:pt x="341567" y="217171"/>
                    <a:pt x="320675" y="236412"/>
                  </a:cubicBezTo>
                  <a:cubicBezTo>
                    <a:pt x="319151" y="197994"/>
                    <a:pt x="309372" y="181674"/>
                    <a:pt x="272034" y="191199"/>
                  </a:cubicBezTo>
                  <a:cubicBezTo>
                    <a:pt x="250952" y="196597"/>
                    <a:pt x="225552" y="178245"/>
                    <a:pt x="216408" y="150750"/>
                  </a:cubicBezTo>
                  <a:cubicBezTo>
                    <a:pt x="206819" y="122048"/>
                    <a:pt x="191326" y="115444"/>
                    <a:pt x="167132" y="131001"/>
                  </a:cubicBezTo>
                  <a:cubicBezTo>
                    <a:pt x="132588" y="153290"/>
                    <a:pt x="97409" y="159068"/>
                    <a:pt x="59499" y="139256"/>
                  </a:cubicBezTo>
                  <a:cubicBezTo>
                    <a:pt x="40640" y="129414"/>
                    <a:pt x="19939" y="132271"/>
                    <a:pt x="127" y="1390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5" name="Полилиния: фигура 694">
              <a:extLst>
                <a:ext uri="{FF2B5EF4-FFF2-40B4-BE49-F238E27FC236}">
                  <a16:creationId xmlns="" xmlns:a16="http://schemas.microsoft.com/office/drawing/2014/main" id="{3331AD00-057C-41FC-8370-A01ACC8205F1}"/>
                </a:ext>
              </a:extLst>
            </p:cNvPr>
            <p:cNvSpPr/>
            <p:nvPr/>
          </p:nvSpPr>
          <p:spPr>
            <a:xfrm>
              <a:off x="9541474" y="2203333"/>
              <a:ext cx="221523" cy="289561"/>
            </a:xfrm>
            <a:custGeom>
              <a:avLst/>
              <a:gdLst>
                <a:gd name="connsiteX0" fmla="*/ 51154 w 221523"/>
                <a:gd name="connsiteY0" fmla="*/ 262002 h 289561"/>
                <a:gd name="connsiteX1" fmla="*/ 163 w 221523"/>
                <a:gd name="connsiteY1" fmla="*/ 117158 h 289561"/>
                <a:gd name="connsiteX2" fmla="*/ 29563 w 221523"/>
                <a:gd name="connsiteY2" fmla="*/ 88392 h 289561"/>
                <a:gd name="connsiteX3" fmla="*/ 45820 w 221523"/>
                <a:gd name="connsiteY3" fmla="*/ 115126 h 289561"/>
                <a:gd name="connsiteX4" fmla="*/ 55916 w 221523"/>
                <a:gd name="connsiteY4" fmla="*/ 146178 h 289561"/>
                <a:gd name="connsiteX5" fmla="*/ 78776 w 221523"/>
                <a:gd name="connsiteY5" fmla="*/ 122937 h 289561"/>
                <a:gd name="connsiteX6" fmla="*/ 135037 w 221523"/>
                <a:gd name="connsiteY6" fmla="*/ 0 h 289561"/>
                <a:gd name="connsiteX7" fmla="*/ 221524 w 221523"/>
                <a:gd name="connsiteY7" fmla="*/ 93218 h 289561"/>
                <a:gd name="connsiteX8" fmla="*/ 125512 w 221523"/>
                <a:gd name="connsiteY8" fmla="*/ 97536 h 289561"/>
                <a:gd name="connsiteX9" fmla="*/ 98651 w 221523"/>
                <a:gd name="connsiteY9" fmla="*/ 110808 h 289561"/>
                <a:gd name="connsiteX10" fmla="*/ 46264 w 221523"/>
                <a:gd name="connsiteY10" fmla="*/ 199835 h 289561"/>
                <a:gd name="connsiteX11" fmla="*/ 51407 w 221523"/>
                <a:gd name="connsiteY11" fmla="*/ 240222 h 289561"/>
                <a:gd name="connsiteX12" fmla="*/ 74204 w 221523"/>
                <a:gd name="connsiteY12" fmla="*/ 286386 h 289561"/>
                <a:gd name="connsiteX13" fmla="*/ 69378 w 221523"/>
                <a:gd name="connsiteY13" fmla="*/ 289561 h 289561"/>
                <a:gd name="connsiteX14" fmla="*/ 51217 w 221523"/>
                <a:gd name="connsiteY14" fmla="*/ 262002 h 28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523" h="289561">
                  <a:moveTo>
                    <a:pt x="51154" y="262002"/>
                  </a:moveTo>
                  <a:cubicBezTo>
                    <a:pt x="14260" y="221807"/>
                    <a:pt x="4671" y="170371"/>
                    <a:pt x="163" y="117158"/>
                  </a:cubicBezTo>
                  <a:cubicBezTo>
                    <a:pt x="-1742" y="95060"/>
                    <a:pt x="13371" y="90170"/>
                    <a:pt x="29563" y="88392"/>
                  </a:cubicBezTo>
                  <a:cubicBezTo>
                    <a:pt x="50645" y="86043"/>
                    <a:pt x="47217" y="101092"/>
                    <a:pt x="45820" y="115126"/>
                  </a:cubicBezTo>
                  <a:cubicBezTo>
                    <a:pt x="44613" y="127128"/>
                    <a:pt x="41882" y="142812"/>
                    <a:pt x="55916" y="146178"/>
                  </a:cubicBezTo>
                  <a:cubicBezTo>
                    <a:pt x="69759" y="149543"/>
                    <a:pt x="72617" y="132398"/>
                    <a:pt x="78776" y="122937"/>
                  </a:cubicBezTo>
                  <a:cubicBezTo>
                    <a:pt x="103287" y="85027"/>
                    <a:pt x="117511" y="41656"/>
                    <a:pt x="135037" y="0"/>
                  </a:cubicBezTo>
                  <a:cubicBezTo>
                    <a:pt x="111351" y="82550"/>
                    <a:pt x="179741" y="74105"/>
                    <a:pt x="221524" y="93218"/>
                  </a:cubicBezTo>
                  <a:cubicBezTo>
                    <a:pt x="186980" y="98806"/>
                    <a:pt x="158024" y="135319"/>
                    <a:pt x="125512" y="97536"/>
                  </a:cubicBezTo>
                  <a:cubicBezTo>
                    <a:pt x="116368" y="86868"/>
                    <a:pt x="105573" y="100267"/>
                    <a:pt x="98651" y="110808"/>
                  </a:cubicBezTo>
                  <a:cubicBezTo>
                    <a:pt x="79792" y="139510"/>
                    <a:pt x="68298" y="173102"/>
                    <a:pt x="46264" y="199835"/>
                  </a:cubicBezTo>
                  <a:cubicBezTo>
                    <a:pt x="34834" y="213678"/>
                    <a:pt x="42454" y="228030"/>
                    <a:pt x="51407" y="240222"/>
                  </a:cubicBezTo>
                  <a:cubicBezTo>
                    <a:pt x="61568" y="254192"/>
                    <a:pt x="70902" y="268543"/>
                    <a:pt x="74204" y="286386"/>
                  </a:cubicBezTo>
                  <a:cubicBezTo>
                    <a:pt x="72553" y="287466"/>
                    <a:pt x="70966" y="288545"/>
                    <a:pt x="69378" y="289561"/>
                  </a:cubicBezTo>
                  <a:cubicBezTo>
                    <a:pt x="52614" y="288545"/>
                    <a:pt x="44804" y="280671"/>
                    <a:pt x="51217" y="2620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6" name="Полилиния: фигура 695">
              <a:extLst>
                <a:ext uri="{FF2B5EF4-FFF2-40B4-BE49-F238E27FC236}">
                  <a16:creationId xmlns="" xmlns:a16="http://schemas.microsoft.com/office/drawing/2014/main" id="{B0195160-887F-4157-88FF-8154CF424E28}"/>
                </a:ext>
              </a:extLst>
            </p:cNvPr>
            <p:cNvSpPr/>
            <p:nvPr/>
          </p:nvSpPr>
          <p:spPr>
            <a:xfrm>
              <a:off x="9844023" y="2170622"/>
              <a:ext cx="145448" cy="278203"/>
            </a:xfrm>
            <a:custGeom>
              <a:avLst/>
              <a:gdLst>
                <a:gd name="connsiteX0" fmla="*/ 0 w 145448"/>
                <a:gd name="connsiteY0" fmla="*/ 8 h 278203"/>
                <a:gd name="connsiteX1" fmla="*/ 67246 w 145448"/>
                <a:gd name="connsiteY1" fmla="*/ 58873 h 278203"/>
                <a:gd name="connsiteX2" fmla="*/ 138176 w 145448"/>
                <a:gd name="connsiteY2" fmla="*/ 140979 h 278203"/>
                <a:gd name="connsiteX3" fmla="*/ 143193 w 145448"/>
                <a:gd name="connsiteY3" fmla="*/ 157743 h 278203"/>
                <a:gd name="connsiteX4" fmla="*/ 144780 w 145448"/>
                <a:gd name="connsiteY4" fmla="*/ 278203 h 278203"/>
                <a:gd name="connsiteX5" fmla="*/ 48323 w 145448"/>
                <a:gd name="connsiteY5" fmla="*/ 112721 h 278203"/>
                <a:gd name="connsiteX6" fmla="*/ 0 w 145448"/>
                <a:gd name="connsiteY6" fmla="*/ 72 h 278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448" h="278203">
                  <a:moveTo>
                    <a:pt x="0" y="8"/>
                  </a:moveTo>
                  <a:cubicBezTo>
                    <a:pt x="37592" y="-627"/>
                    <a:pt x="47625" y="36203"/>
                    <a:pt x="67246" y="58873"/>
                  </a:cubicBezTo>
                  <a:cubicBezTo>
                    <a:pt x="90932" y="86178"/>
                    <a:pt x="103822" y="124024"/>
                    <a:pt x="138176" y="140979"/>
                  </a:cubicBezTo>
                  <a:cubicBezTo>
                    <a:pt x="145034" y="144344"/>
                    <a:pt x="147765" y="152409"/>
                    <a:pt x="143193" y="157743"/>
                  </a:cubicBezTo>
                  <a:cubicBezTo>
                    <a:pt x="108077" y="198701"/>
                    <a:pt x="129921" y="238325"/>
                    <a:pt x="144780" y="278203"/>
                  </a:cubicBezTo>
                  <a:cubicBezTo>
                    <a:pt x="98489" y="232673"/>
                    <a:pt x="56896" y="186255"/>
                    <a:pt x="48323" y="112721"/>
                  </a:cubicBezTo>
                  <a:cubicBezTo>
                    <a:pt x="43688" y="72716"/>
                    <a:pt x="27115" y="32203"/>
                    <a:pt x="0" y="7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7" name="Полилиния: фигура 696">
              <a:extLst>
                <a:ext uri="{FF2B5EF4-FFF2-40B4-BE49-F238E27FC236}">
                  <a16:creationId xmlns="" xmlns:a16="http://schemas.microsoft.com/office/drawing/2014/main" id="{6BD1CA62-0F73-4912-A314-D68847917832}"/>
                </a:ext>
              </a:extLst>
            </p:cNvPr>
            <p:cNvSpPr/>
            <p:nvPr/>
          </p:nvSpPr>
          <p:spPr>
            <a:xfrm>
              <a:off x="10240785" y="1569600"/>
              <a:ext cx="117550" cy="92209"/>
            </a:xfrm>
            <a:custGeom>
              <a:avLst/>
              <a:gdLst>
                <a:gd name="connsiteX0" fmla="*/ 17004 w 117550"/>
                <a:gd name="connsiteY0" fmla="*/ 0 h 92209"/>
                <a:gd name="connsiteX1" fmla="*/ 104317 w 117550"/>
                <a:gd name="connsiteY1" fmla="*/ 27686 h 92209"/>
                <a:gd name="connsiteX2" fmla="*/ 117525 w 117550"/>
                <a:gd name="connsiteY2" fmla="*/ 50229 h 92209"/>
                <a:gd name="connsiteX3" fmla="*/ 99871 w 117550"/>
                <a:gd name="connsiteY3" fmla="*/ 68009 h 92209"/>
                <a:gd name="connsiteX4" fmla="*/ 60692 w 117550"/>
                <a:gd name="connsiteY4" fmla="*/ 81534 h 92209"/>
                <a:gd name="connsiteX5" fmla="*/ 4050 w 117550"/>
                <a:gd name="connsiteY5" fmla="*/ 58547 h 92209"/>
                <a:gd name="connsiteX6" fmla="*/ 113 w 117550"/>
                <a:gd name="connsiteY6" fmla="*/ 14351 h 92209"/>
                <a:gd name="connsiteX7" fmla="*/ 17004 w 117550"/>
                <a:gd name="connsiteY7" fmla="*/ 0 h 9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550" h="92209">
                  <a:moveTo>
                    <a:pt x="17004" y="0"/>
                  </a:moveTo>
                  <a:cubicBezTo>
                    <a:pt x="42531" y="16320"/>
                    <a:pt x="72694" y="24194"/>
                    <a:pt x="104317" y="27686"/>
                  </a:cubicBezTo>
                  <a:cubicBezTo>
                    <a:pt x="112698" y="28639"/>
                    <a:pt x="117969" y="39815"/>
                    <a:pt x="117525" y="50229"/>
                  </a:cubicBezTo>
                  <a:cubicBezTo>
                    <a:pt x="117080" y="61722"/>
                    <a:pt x="109333" y="66548"/>
                    <a:pt x="99871" y="68009"/>
                  </a:cubicBezTo>
                  <a:cubicBezTo>
                    <a:pt x="86092" y="70168"/>
                    <a:pt x="72884" y="72644"/>
                    <a:pt x="60692" y="81534"/>
                  </a:cubicBezTo>
                  <a:cubicBezTo>
                    <a:pt x="32879" y="101728"/>
                    <a:pt x="11035" y="92837"/>
                    <a:pt x="4050" y="58547"/>
                  </a:cubicBezTo>
                  <a:cubicBezTo>
                    <a:pt x="1129" y="44196"/>
                    <a:pt x="1510" y="29083"/>
                    <a:pt x="113" y="14351"/>
                  </a:cubicBezTo>
                  <a:cubicBezTo>
                    <a:pt x="-967" y="2794"/>
                    <a:pt x="5765" y="1016"/>
                    <a:pt x="1700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8" name="Полилиния: фигура 697">
              <a:extLst>
                <a:ext uri="{FF2B5EF4-FFF2-40B4-BE49-F238E27FC236}">
                  <a16:creationId xmlns="" xmlns:a16="http://schemas.microsoft.com/office/drawing/2014/main" id="{4D7A4D3A-C94D-4F40-BD08-E7F356F4171D}"/>
                </a:ext>
              </a:extLst>
            </p:cNvPr>
            <p:cNvSpPr/>
            <p:nvPr/>
          </p:nvSpPr>
          <p:spPr>
            <a:xfrm>
              <a:off x="9961472" y="1372899"/>
              <a:ext cx="126529" cy="102212"/>
            </a:xfrm>
            <a:custGeom>
              <a:avLst/>
              <a:gdLst>
                <a:gd name="connsiteX0" fmla="*/ 19584 w 126529"/>
                <a:gd name="connsiteY0" fmla="*/ 102149 h 102212"/>
                <a:gd name="connsiteX1" fmla="*/ 153 w 126529"/>
                <a:gd name="connsiteY1" fmla="*/ 41506 h 102212"/>
                <a:gd name="connsiteX2" fmla="*/ 42889 w 126529"/>
                <a:gd name="connsiteY2" fmla="*/ 8422 h 102212"/>
                <a:gd name="connsiteX3" fmla="*/ 103404 w 126529"/>
                <a:gd name="connsiteY3" fmla="*/ 20361 h 102212"/>
                <a:gd name="connsiteX4" fmla="*/ 122073 w 126529"/>
                <a:gd name="connsiteY4" fmla="*/ 45634 h 102212"/>
                <a:gd name="connsiteX5" fmla="*/ 112485 w 126529"/>
                <a:gd name="connsiteY5" fmla="*/ 64493 h 102212"/>
                <a:gd name="connsiteX6" fmla="*/ 19584 w 126529"/>
                <a:gd name="connsiteY6" fmla="*/ 102212 h 10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529" h="102212">
                  <a:moveTo>
                    <a:pt x="19584" y="102149"/>
                  </a:moveTo>
                  <a:cubicBezTo>
                    <a:pt x="20664" y="79289"/>
                    <a:pt x="915" y="64747"/>
                    <a:pt x="153" y="41506"/>
                  </a:cubicBezTo>
                  <a:cubicBezTo>
                    <a:pt x="-1307" y="-785"/>
                    <a:pt x="7265" y="-8659"/>
                    <a:pt x="42889" y="8422"/>
                  </a:cubicBezTo>
                  <a:cubicBezTo>
                    <a:pt x="62257" y="17694"/>
                    <a:pt x="80418" y="32807"/>
                    <a:pt x="103404" y="20361"/>
                  </a:cubicBezTo>
                  <a:cubicBezTo>
                    <a:pt x="109627" y="28743"/>
                    <a:pt x="116295" y="36871"/>
                    <a:pt x="122073" y="45634"/>
                  </a:cubicBezTo>
                  <a:cubicBezTo>
                    <a:pt x="130583" y="58524"/>
                    <a:pt x="126646" y="68938"/>
                    <a:pt x="112485" y="64493"/>
                  </a:cubicBezTo>
                  <a:cubicBezTo>
                    <a:pt x="71718" y="51666"/>
                    <a:pt x="46000" y="76939"/>
                    <a:pt x="19584" y="1022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699" name="Полилиния: фигура 698">
              <a:extLst>
                <a:ext uri="{FF2B5EF4-FFF2-40B4-BE49-F238E27FC236}">
                  <a16:creationId xmlns="" xmlns:a16="http://schemas.microsoft.com/office/drawing/2014/main" id="{FCA864F5-BD4C-4893-926F-17806B65152B}"/>
                </a:ext>
              </a:extLst>
            </p:cNvPr>
            <p:cNvSpPr/>
            <p:nvPr/>
          </p:nvSpPr>
          <p:spPr>
            <a:xfrm>
              <a:off x="10377106" y="1074171"/>
              <a:ext cx="253153" cy="130874"/>
            </a:xfrm>
            <a:custGeom>
              <a:avLst/>
              <a:gdLst>
                <a:gd name="connsiteX0" fmla="*/ 0 w 253153"/>
                <a:gd name="connsiteY0" fmla="*/ 130874 h 130874"/>
                <a:gd name="connsiteX1" fmla="*/ 31052 w 253153"/>
                <a:gd name="connsiteY1" fmla="*/ 97854 h 130874"/>
                <a:gd name="connsiteX2" fmla="*/ 228537 w 253153"/>
                <a:gd name="connsiteY2" fmla="*/ 0 h 130874"/>
                <a:gd name="connsiteX3" fmla="*/ 244856 w 253153"/>
                <a:gd name="connsiteY3" fmla="*/ 26924 h 130874"/>
                <a:gd name="connsiteX4" fmla="*/ 248730 w 253153"/>
                <a:gd name="connsiteY4" fmla="*/ 55626 h 130874"/>
                <a:gd name="connsiteX5" fmla="*/ 221742 w 253153"/>
                <a:gd name="connsiteY5" fmla="*/ 64580 h 130874"/>
                <a:gd name="connsiteX6" fmla="*/ 112078 w 253153"/>
                <a:gd name="connsiteY6" fmla="*/ 73978 h 130874"/>
                <a:gd name="connsiteX7" fmla="*/ 0 w 253153"/>
                <a:gd name="connsiteY7" fmla="*/ 130811 h 1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153" h="130874">
                  <a:moveTo>
                    <a:pt x="0" y="130874"/>
                  </a:moveTo>
                  <a:cubicBezTo>
                    <a:pt x="4128" y="113094"/>
                    <a:pt x="17336" y="105347"/>
                    <a:pt x="31052" y="97854"/>
                  </a:cubicBezTo>
                  <a:cubicBezTo>
                    <a:pt x="95695" y="62484"/>
                    <a:pt x="159893" y="26035"/>
                    <a:pt x="228537" y="0"/>
                  </a:cubicBezTo>
                  <a:cubicBezTo>
                    <a:pt x="233935" y="9017"/>
                    <a:pt x="238951" y="18352"/>
                    <a:pt x="244856" y="26924"/>
                  </a:cubicBezTo>
                  <a:cubicBezTo>
                    <a:pt x="251079" y="36005"/>
                    <a:pt x="257811" y="44958"/>
                    <a:pt x="248730" y="55626"/>
                  </a:cubicBezTo>
                  <a:cubicBezTo>
                    <a:pt x="241554" y="64072"/>
                    <a:pt x="229680" y="71438"/>
                    <a:pt x="221742" y="64580"/>
                  </a:cubicBezTo>
                  <a:cubicBezTo>
                    <a:pt x="181991" y="30036"/>
                    <a:pt x="148019" y="68644"/>
                    <a:pt x="112078" y="73978"/>
                  </a:cubicBezTo>
                  <a:cubicBezTo>
                    <a:pt x="70359" y="80201"/>
                    <a:pt x="36195" y="108967"/>
                    <a:pt x="0" y="1308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0" name="Полилиния: фигура 699">
              <a:extLst>
                <a:ext uri="{FF2B5EF4-FFF2-40B4-BE49-F238E27FC236}">
                  <a16:creationId xmlns="" xmlns:a16="http://schemas.microsoft.com/office/drawing/2014/main" id="{33D2C21D-E228-4D90-BE50-1637F912C2BC}"/>
                </a:ext>
              </a:extLst>
            </p:cNvPr>
            <p:cNvSpPr/>
            <p:nvPr/>
          </p:nvSpPr>
          <p:spPr>
            <a:xfrm>
              <a:off x="9608026" y="2489656"/>
              <a:ext cx="83787" cy="91960"/>
            </a:xfrm>
            <a:custGeom>
              <a:avLst/>
              <a:gdLst>
                <a:gd name="connsiteX0" fmla="*/ 83724 w 83787"/>
                <a:gd name="connsiteY0" fmla="*/ 90043 h 91960"/>
                <a:gd name="connsiteX1" fmla="*/ 22701 w 83787"/>
                <a:gd name="connsiteY1" fmla="*/ 40831 h 91960"/>
                <a:gd name="connsiteX2" fmla="*/ 7524 w 83787"/>
                <a:gd name="connsiteY2" fmla="*/ 0 h 91960"/>
                <a:gd name="connsiteX3" fmla="*/ 7651 w 83787"/>
                <a:gd name="connsiteY3" fmla="*/ 0 h 91960"/>
                <a:gd name="connsiteX4" fmla="*/ 44481 w 83787"/>
                <a:gd name="connsiteY4" fmla="*/ 38545 h 91960"/>
                <a:gd name="connsiteX5" fmla="*/ 83788 w 83787"/>
                <a:gd name="connsiteY5" fmla="*/ 89980 h 91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787" h="91960">
                  <a:moveTo>
                    <a:pt x="83724" y="90043"/>
                  </a:moveTo>
                  <a:cubicBezTo>
                    <a:pt x="40036" y="96838"/>
                    <a:pt x="27463" y="86741"/>
                    <a:pt x="22701" y="40831"/>
                  </a:cubicBezTo>
                  <a:cubicBezTo>
                    <a:pt x="7778" y="31433"/>
                    <a:pt x="-10573" y="23559"/>
                    <a:pt x="7524" y="0"/>
                  </a:cubicBezTo>
                  <a:lnTo>
                    <a:pt x="7651" y="0"/>
                  </a:lnTo>
                  <a:cubicBezTo>
                    <a:pt x="25812" y="6032"/>
                    <a:pt x="45433" y="5969"/>
                    <a:pt x="44481" y="38545"/>
                  </a:cubicBezTo>
                  <a:cubicBezTo>
                    <a:pt x="43782" y="61722"/>
                    <a:pt x="66389" y="76327"/>
                    <a:pt x="83788" y="899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1" name="Полилиния: фигура 700">
              <a:extLst>
                <a:ext uri="{FF2B5EF4-FFF2-40B4-BE49-F238E27FC236}">
                  <a16:creationId xmlns="" xmlns:a16="http://schemas.microsoft.com/office/drawing/2014/main" id="{0B318F7C-2617-47C7-897F-DF894BC181BF}"/>
                </a:ext>
              </a:extLst>
            </p:cNvPr>
            <p:cNvSpPr/>
            <p:nvPr/>
          </p:nvSpPr>
          <p:spPr>
            <a:xfrm>
              <a:off x="10484506" y="1495971"/>
              <a:ext cx="25639" cy="54287"/>
            </a:xfrm>
            <a:custGeom>
              <a:avLst/>
              <a:gdLst>
                <a:gd name="connsiteX0" fmla="*/ 25315 w 25639"/>
                <a:gd name="connsiteY0" fmla="*/ 34005 h 54287"/>
                <a:gd name="connsiteX1" fmla="*/ 16870 w 25639"/>
                <a:gd name="connsiteY1" fmla="*/ 54262 h 54287"/>
                <a:gd name="connsiteX2" fmla="*/ 106 w 25639"/>
                <a:gd name="connsiteY2" fmla="*/ 23464 h 54287"/>
                <a:gd name="connsiteX3" fmla="*/ 9123 w 25639"/>
                <a:gd name="connsiteY3" fmla="*/ 32 h 54287"/>
                <a:gd name="connsiteX4" fmla="*/ 25315 w 25639"/>
                <a:gd name="connsiteY4" fmla="*/ 34068 h 5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39" h="54287">
                  <a:moveTo>
                    <a:pt x="25315" y="34005"/>
                  </a:moveTo>
                  <a:cubicBezTo>
                    <a:pt x="25887" y="43657"/>
                    <a:pt x="26839" y="54897"/>
                    <a:pt x="16870" y="54262"/>
                  </a:cubicBezTo>
                  <a:cubicBezTo>
                    <a:pt x="-338" y="53119"/>
                    <a:pt x="487" y="36672"/>
                    <a:pt x="106" y="23464"/>
                  </a:cubicBezTo>
                  <a:cubicBezTo>
                    <a:pt x="-149" y="14383"/>
                    <a:pt x="-720" y="-793"/>
                    <a:pt x="9123" y="32"/>
                  </a:cubicBezTo>
                  <a:cubicBezTo>
                    <a:pt x="28681" y="1683"/>
                    <a:pt x="19156" y="23718"/>
                    <a:pt x="25315" y="340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2" name="Полилиния: фигура 701">
              <a:extLst>
                <a:ext uri="{FF2B5EF4-FFF2-40B4-BE49-F238E27FC236}">
                  <a16:creationId xmlns="" xmlns:a16="http://schemas.microsoft.com/office/drawing/2014/main" id="{3E0D44F6-5F30-4D7A-9CAE-1040D1508332}"/>
                </a:ext>
              </a:extLst>
            </p:cNvPr>
            <p:cNvSpPr/>
            <p:nvPr/>
          </p:nvSpPr>
          <p:spPr>
            <a:xfrm>
              <a:off x="10469467" y="1838778"/>
              <a:ext cx="29603" cy="42493"/>
            </a:xfrm>
            <a:custGeom>
              <a:avLst/>
              <a:gdLst>
                <a:gd name="connsiteX0" fmla="*/ 17050 w 29603"/>
                <a:gd name="connsiteY0" fmla="*/ 0 h 42493"/>
                <a:gd name="connsiteX1" fmla="*/ 29178 w 29603"/>
                <a:gd name="connsiteY1" fmla="*/ 16129 h 42493"/>
                <a:gd name="connsiteX2" fmla="*/ 9938 w 29603"/>
                <a:gd name="connsiteY2" fmla="*/ 42418 h 42493"/>
                <a:gd name="connsiteX3" fmla="*/ 413 w 29603"/>
                <a:gd name="connsiteY3" fmla="*/ 21463 h 42493"/>
                <a:gd name="connsiteX4" fmla="*/ 17114 w 29603"/>
                <a:gd name="connsiteY4" fmla="*/ 0 h 4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603" h="42493">
                  <a:moveTo>
                    <a:pt x="17050" y="0"/>
                  </a:moveTo>
                  <a:cubicBezTo>
                    <a:pt x="26511" y="1016"/>
                    <a:pt x="31083" y="6922"/>
                    <a:pt x="29178" y="16129"/>
                  </a:cubicBezTo>
                  <a:cubicBezTo>
                    <a:pt x="26701" y="27877"/>
                    <a:pt x="21749" y="41339"/>
                    <a:pt x="9938" y="42418"/>
                  </a:cubicBezTo>
                  <a:cubicBezTo>
                    <a:pt x="-2381" y="43625"/>
                    <a:pt x="95" y="29972"/>
                    <a:pt x="413" y="21463"/>
                  </a:cubicBezTo>
                  <a:cubicBezTo>
                    <a:pt x="794" y="10097"/>
                    <a:pt x="4667" y="635"/>
                    <a:pt x="1711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3" name="Полилиния: фигура 702">
              <a:extLst>
                <a:ext uri="{FF2B5EF4-FFF2-40B4-BE49-F238E27FC236}">
                  <a16:creationId xmlns="" xmlns:a16="http://schemas.microsoft.com/office/drawing/2014/main" id="{3D1DE3FE-8548-4378-AA00-B92EC5281011}"/>
                </a:ext>
              </a:extLst>
            </p:cNvPr>
            <p:cNvSpPr/>
            <p:nvPr/>
          </p:nvSpPr>
          <p:spPr>
            <a:xfrm>
              <a:off x="9722167" y="2096907"/>
              <a:ext cx="27502" cy="57277"/>
            </a:xfrm>
            <a:custGeom>
              <a:avLst/>
              <a:gdLst>
                <a:gd name="connsiteX0" fmla="*/ 0 w 27502"/>
                <a:gd name="connsiteY0" fmla="*/ 57277 h 57277"/>
                <a:gd name="connsiteX1" fmla="*/ 0 w 27502"/>
                <a:gd name="connsiteY1" fmla="*/ 0 h 57277"/>
                <a:gd name="connsiteX2" fmla="*/ 0 w 27502"/>
                <a:gd name="connsiteY2" fmla="*/ 57277 h 57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02" h="57277">
                  <a:moveTo>
                    <a:pt x="0" y="57277"/>
                  </a:moveTo>
                  <a:cubicBezTo>
                    <a:pt x="0" y="38164"/>
                    <a:pt x="0" y="19114"/>
                    <a:pt x="0" y="0"/>
                  </a:cubicBezTo>
                  <a:cubicBezTo>
                    <a:pt x="36702" y="11557"/>
                    <a:pt x="36639" y="18923"/>
                    <a:pt x="0" y="5727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4" name="Полилиния: фигура 703">
              <a:extLst>
                <a:ext uri="{FF2B5EF4-FFF2-40B4-BE49-F238E27FC236}">
                  <a16:creationId xmlns="" xmlns:a16="http://schemas.microsoft.com/office/drawing/2014/main" id="{A4438465-B269-4EDB-8B79-2ABB50DFE420}"/>
                </a:ext>
              </a:extLst>
            </p:cNvPr>
            <p:cNvSpPr/>
            <p:nvPr/>
          </p:nvSpPr>
          <p:spPr>
            <a:xfrm>
              <a:off x="10613326" y="1034158"/>
              <a:ext cx="76200" cy="31821"/>
            </a:xfrm>
            <a:custGeom>
              <a:avLst/>
              <a:gdLst>
                <a:gd name="connsiteX0" fmla="*/ 0 w 76200"/>
                <a:gd name="connsiteY0" fmla="*/ 31821 h 31821"/>
                <a:gd name="connsiteX1" fmla="*/ 76200 w 76200"/>
                <a:gd name="connsiteY1" fmla="*/ 23630 h 31821"/>
                <a:gd name="connsiteX2" fmla="*/ 0 w 76200"/>
                <a:gd name="connsiteY2" fmla="*/ 31821 h 3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31821">
                  <a:moveTo>
                    <a:pt x="0" y="31821"/>
                  </a:moveTo>
                  <a:cubicBezTo>
                    <a:pt x="39370" y="-8184"/>
                    <a:pt x="56261" y="-9962"/>
                    <a:pt x="76200" y="23630"/>
                  </a:cubicBezTo>
                  <a:cubicBezTo>
                    <a:pt x="48705" y="3627"/>
                    <a:pt x="25146" y="26551"/>
                    <a:pt x="0" y="318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5" name="Полилиния: фигура 704">
              <a:extLst>
                <a:ext uri="{FF2B5EF4-FFF2-40B4-BE49-F238E27FC236}">
                  <a16:creationId xmlns="" xmlns:a16="http://schemas.microsoft.com/office/drawing/2014/main" id="{D7F21932-AE65-4D6A-8F92-E338D9FC42D7}"/>
                </a:ext>
              </a:extLst>
            </p:cNvPr>
            <p:cNvSpPr/>
            <p:nvPr/>
          </p:nvSpPr>
          <p:spPr>
            <a:xfrm>
              <a:off x="10441643" y="1254134"/>
              <a:ext cx="23411" cy="36976"/>
            </a:xfrm>
            <a:custGeom>
              <a:avLst/>
              <a:gdLst>
                <a:gd name="connsiteX0" fmla="*/ 23411 w 23411"/>
                <a:gd name="connsiteY0" fmla="*/ 12570 h 36976"/>
                <a:gd name="connsiteX1" fmla="*/ 9822 w 23411"/>
                <a:gd name="connsiteY1" fmla="*/ 36954 h 36976"/>
                <a:gd name="connsiteX2" fmla="*/ 43 w 23411"/>
                <a:gd name="connsiteY2" fmla="*/ 22095 h 36976"/>
                <a:gd name="connsiteX3" fmla="*/ 12933 w 23411"/>
                <a:gd name="connsiteY3" fmla="*/ 505 h 36976"/>
                <a:gd name="connsiteX4" fmla="*/ 23348 w 23411"/>
                <a:gd name="connsiteY4" fmla="*/ 12570 h 36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11" h="36976">
                  <a:moveTo>
                    <a:pt x="23411" y="12570"/>
                  </a:moveTo>
                  <a:cubicBezTo>
                    <a:pt x="19791" y="21333"/>
                    <a:pt x="23728" y="36002"/>
                    <a:pt x="9822" y="36954"/>
                  </a:cubicBezTo>
                  <a:cubicBezTo>
                    <a:pt x="3218" y="37462"/>
                    <a:pt x="424" y="29017"/>
                    <a:pt x="43" y="22095"/>
                  </a:cubicBezTo>
                  <a:cubicBezTo>
                    <a:pt x="-465" y="11872"/>
                    <a:pt x="3536" y="3299"/>
                    <a:pt x="12933" y="505"/>
                  </a:cubicBezTo>
                  <a:cubicBezTo>
                    <a:pt x="21315" y="-1972"/>
                    <a:pt x="22966" y="5077"/>
                    <a:pt x="23348" y="125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6" name="Полилиния: фигура 705">
              <a:extLst>
                <a:ext uri="{FF2B5EF4-FFF2-40B4-BE49-F238E27FC236}">
                  <a16:creationId xmlns="" xmlns:a16="http://schemas.microsoft.com/office/drawing/2014/main" id="{4F1A9B23-1D65-4266-9984-60188E07FAD5}"/>
                </a:ext>
              </a:extLst>
            </p:cNvPr>
            <p:cNvSpPr/>
            <p:nvPr/>
          </p:nvSpPr>
          <p:spPr>
            <a:xfrm>
              <a:off x="9986487" y="1769690"/>
              <a:ext cx="22123" cy="39384"/>
            </a:xfrm>
            <a:custGeom>
              <a:avLst/>
              <a:gdLst>
                <a:gd name="connsiteX0" fmla="*/ 21430 w 22123"/>
                <a:gd name="connsiteY0" fmla="*/ 64 h 39384"/>
                <a:gd name="connsiteX1" fmla="*/ 9556 w 22123"/>
                <a:gd name="connsiteY1" fmla="*/ 38926 h 39384"/>
                <a:gd name="connsiteX2" fmla="*/ 157 w 22123"/>
                <a:gd name="connsiteY2" fmla="*/ 29464 h 39384"/>
                <a:gd name="connsiteX3" fmla="*/ 21494 w 22123"/>
                <a:gd name="connsiteY3" fmla="*/ 0 h 39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23" h="39384">
                  <a:moveTo>
                    <a:pt x="21430" y="64"/>
                  </a:moveTo>
                  <a:cubicBezTo>
                    <a:pt x="22827" y="18860"/>
                    <a:pt x="23462" y="32576"/>
                    <a:pt x="9556" y="38926"/>
                  </a:cubicBezTo>
                  <a:cubicBezTo>
                    <a:pt x="4666" y="41148"/>
                    <a:pt x="538" y="34862"/>
                    <a:pt x="157" y="29464"/>
                  </a:cubicBezTo>
                  <a:cubicBezTo>
                    <a:pt x="-986" y="14795"/>
                    <a:pt x="3904" y="4318"/>
                    <a:pt x="21494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7" name="Полилиния: фигура 706">
              <a:extLst>
                <a:ext uri="{FF2B5EF4-FFF2-40B4-BE49-F238E27FC236}">
                  <a16:creationId xmlns="" xmlns:a16="http://schemas.microsoft.com/office/drawing/2014/main" id="{FD13F3BF-F837-4A08-87EE-ADE7BD97B749}"/>
                </a:ext>
              </a:extLst>
            </p:cNvPr>
            <p:cNvSpPr/>
            <p:nvPr/>
          </p:nvSpPr>
          <p:spPr>
            <a:xfrm>
              <a:off x="10580547" y="1484309"/>
              <a:ext cx="21158" cy="26396"/>
            </a:xfrm>
            <a:custGeom>
              <a:avLst/>
              <a:gdLst>
                <a:gd name="connsiteX0" fmla="*/ 21159 w 21158"/>
                <a:gd name="connsiteY0" fmla="*/ 14234 h 26396"/>
                <a:gd name="connsiteX1" fmla="*/ 10300 w 21158"/>
                <a:gd name="connsiteY1" fmla="*/ 26299 h 26396"/>
                <a:gd name="connsiteX2" fmla="*/ 13 w 21158"/>
                <a:gd name="connsiteY2" fmla="*/ 12583 h 26396"/>
                <a:gd name="connsiteX3" fmla="*/ 10871 w 21158"/>
                <a:gd name="connsiteY3" fmla="*/ 73 h 26396"/>
                <a:gd name="connsiteX4" fmla="*/ 21095 w 21158"/>
                <a:gd name="connsiteY4" fmla="*/ 14234 h 2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8" h="26396">
                  <a:moveTo>
                    <a:pt x="21159" y="14234"/>
                  </a:moveTo>
                  <a:cubicBezTo>
                    <a:pt x="21031" y="21917"/>
                    <a:pt x="17856" y="27188"/>
                    <a:pt x="10300" y="26299"/>
                  </a:cubicBezTo>
                  <a:cubicBezTo>
                    <a:pt x="3378" y="25473"/>
                    <a:pt x="-242" y="19885"/>
                    <a:pt x="13" y="12583"/>
                  </a:cubicBezTo>
                  <a:cubicBezTo>
                    <a:pt x="267" y="5534"/>
                    <a:pt x="3315" y="-752"/>
                    <a:pt x="10871" y="73"/>
                  </a:cubicBezTo>
                  <a:cubicBezTo>
                    <a:pt x="17920" y="835"/>
                    <a:pt x="20079" y="7503"/>
                    <a:pt x="21095" y="1423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8" name="Полилиния: фигура 707">
              <a:extLst>
                <a:ext uri="{FF2B5EF4-FFF2-40B4-BE49-F238E27FC236}">
                  <a16:creationId xmlns="" xmlns:a16="http://schemas.microsoft.com/office/drawing/2014/main" id="{B3B8279B-2D46-41E8-80D2-CE181C28A241}"/>
                </a:ext>
              </a:extLst>
            </p:cNvPr>
            <p:cNvSpPr/>
            <p:nvPr/>
          </p:nvSpPr>
          <p:spPr>
            <a:xfrm>
              <a:off x="10224769" y="984064"/>
              <a:ext cx="60498" cy="34880"/>
            </a:xfrm>
            <a:custGeom>
              <a:avLst/>
              <a:gdLst>
                <a:gd name="connsiteX0" fmla="*/ 0 w 60498"/>
                <a:gd name="connsiteY0" fmla="*/ 16383 h 34880"/>
                <a:gd name="connsiteX1" fmla="*/ 30480 w 60498"/>
                <a:gd name="connsiteY1" fmla="*/ 0 h 34880"/>
                <a:gd name="connsiteX2" fmla="*/ 60261 w 60498"/>
                <a:gd name="connsiteY2" fmla="*/ 19368 h 34880"/>
                <a:gd name="connsiteX3" fmla="*/ 51816 w 60498"/>
                <a:gd name="connsiteY3" fmla="*/ 30480 h 34880"/>
                <a:gd name="connsiteX4" fmla="*/ 0 w 60498"/>
                <a:gd name="connsiteY4" fmla="*/ 16383 h 34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498" h="34880">
                  <a:moveTo>
                    <a:pt x="0" y="16383"/>
                  </a:moveTo>
                  <a:cubicBezTo>
                    <a:pt x="7493" y="5271"/>
                    <a:pt x="18098" y="699"/>
                    <a:pt x="30480" y="0"/>
                  </a:cubicBezTo>
                  <a:cubicBezTo>
                    <a:pt x="42799" y="2286"/>
                    <a:pt x="56515" y="2730"/>
                    <a:pt x="60261" y="19368"/>
                  </a:cubicBezTo>
                  <a:cubicBezTo>
                    <a:pt x="61595" y="25210"/>
                    <a:pt x="57086" y="30480"/>
                    <a:pt x="51816" y="30480"/>
                  </a:cubicBezTo>
                  <a:cubicBezTo>
                    <a:pt x="33592" y="30353"/>
                    <a:pt x="11049" y="46990"/>
                    <a:pt x="0" y="163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09" name="Полилиния: фигура 708">
              <a:extLst>
                <a:ext uri="{FF2B5EF4-FFF2-40B4-BE49-F238E27FC236}">
                  <a16:creationId xmlns="" xmlns:a16="http://schemas.microsoft.com/office/drawing/2014/main" id="{EFACB77B-6343-4698-83B8-EF151A1BEC12}"/>
                </a:ext>
              </a:extLst>
            </p:cNvPr>
            <p:cNvSpPr/>
            <p:nvPr/>
          </p:nvSpPr>
          <p:spPr>
            <a:xfrm>
              <a:off x="9996233" y="1258004"/>
              <a:ext cx="52006" cy="31071"/>
            </a:xfrm>
            <a:custGeom>
              <a:avLst/>
              <a:gdLst>
                <a:gd name="connsiteX0" fmla="*/ 0 w 52006"/>
                <a:gd name="connsiteY0" fmla="*/ 4318 h 31071"/>
                <a:gd name="connsiteX1" fmla="*/ 7620 w 52006"/>
                <a:gd name="connsiteY1" fmla="*/ 4318 h 31071"/>
                <a:gd name="connsiteX2" fmla="*/ 52007 w 52006"/>
                <a:gd name="connsiteY2" fmla="*/ 0 h 31071"/>
                <a:gd name="connsiteX3" fmla="*/ 15494 w 52006"/>
                <a:gd name="connsiteY3" fmla="*/ 30988 h 31071"/>
                <a:gd name="connsiteX4" fmla="*/ 0 w 52006"/>
                <a:gd name="connsiteY4" fmla="*/ 4318 h 3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06" h="31071">
                  <a:moveTo>
                    <a:pt x="0" y="4318"/>
                  </a:moveTo>
                  <a:cubicBezTo>
                    <a:pt x="2540" y="4318"/>
                    <a:pt x="5080" y="4318"/>
                    <a:pt x="7620" y="4318"/>
                  </a:cubicBezTo>
                  <a:cubicBezTo>
                    <a:pt x="21082" y="2985"/>
                    <a:pt x="34544" y="1715"/>
                    <a:pt x="52007" y="0"/>
                  </a:cubicBezTo>
                  <a:cubicBezTo>
                    <a:pt x="44577" y="20955"/>
                    <a:pt x="30735" y="29655"/>
                    <a:pt x="15494" y="30988"/>
                  </a:cubicBezTo>
                  <a:cubicBezTo>
                    <a:pt x="-317" y="32385"/>
                    <a:pt x="1588" y="15812"/>
                    <a:pt x="0" y="431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0" name="Полилиния: фигура 709">
              <a:extLst>
                <a:ext uri="{FF2B5EF4-FFF2-40B4-BE49-F238E27FC236}">
                  <a16:creationId xmlns="" xmlns:a16="http://schemas.microsoft.com/office/drawing/2014/main" id="{A63C4141-7919-4997-A4E3-B4AF8E7FB7F6}"/>
                </a:ext>
              </a:extLst>
            </p:cNvPr>
            <p:cNvSpPr/>
            <p:nvPr/>
          </p:nvSpPr>
          <p:spPr>
            <a:xfrm>
              <a:off x="9062844" y="2043553"/>
              <a:ext cx="385193" cy="345102"/>
            </a:xfrm>
            <a:custGeom>
              <a:avLst/>
              <a:gdLst>
                <a:gd name="connsiteX0" fmla="*/ 164150 w 385193"/>
                <a:gd name="connsiteY0" fmla="*/ 274271 h 345102"/>
                <a:gd name="connsiteX1" fmla="*/ 110874 w 385193"/>
                <a:gd name="connsiteY1" fmla="*/ 249633 h 345102"/>
                <a:gd name="connsiteX2" fmla="*/ 57725 w 385193"/>
                <a:gd name="connsiteY2" fmla="*/ 137237 h 345102"/>
                <a:gd name="connsiteX3" fmla="*/ 11051 w 385193"/>
                <a:gd name="connsiteY3" fmla="*/ 96216 h 345102"/>
                <a:gd name="connsiteX4" fmla="*/ 21402 w 385193"/>
                <a:gd name="connsiteY4" fmla="*/ 19063 h 345102"/>
                <a:gd name="connsiteX5" fmla="*/ 62296 w 385193"/>
                <a:gd name="connsiteY5" fmla="*/ 2934 h 345102"/>
                <a:gd name="connsiteX6" fmla="*/ 178120 w 385193"/>
                <a:gd name="connsiteY6" fmla="*/ 16142 h 345102"/>
                <a:gd name="connsiteX7" fmla="*/ 261369 w 385193"/>
                <a:gd name="connsiteY7" fmla="*/ 97930 h 345102"/>
                <a:gd name="connsiteX8" fmla="*/ 213871 w 385193"/>
                <a:gd name="connsiteY8" fmla="*/ 115393 h 345102"/>
                <a:gd name="connsiteX9" fmla="*/ 182057 w 385193"/>
                <a:gd name="connsiteY9" fmla="*/ 110567 h 345102"/>
                <a:gd name="connsiteX10" fmla="*/ 147894 w 385193"/>
                <a:gd name="connsiteY10" fmla="*/ 158700 h 345102"/>
                <a:gd name="connsiteX11" fmla="*/ 196218 w 385193"/>
                <a:gd name="connsiteY11" fmla="*/ 186704 h 345102"/>
                <a:gd name="connsiteX12" fmla="*/ 270576 w 385193"/>
                <a:gd name="connsiteY12" fmla="*/ 171337 h 345102"/>
                <a:gd name="connsiteX13" fmla="*/ 342268 w 385193"/>
                <a:gd name="connsiteY13" fmla="*/ 206516 h 345102"/>
                <a:gd name="connsiteX14" fmla="*/ 385194 w 385193"/>
                <a:gd name="connsiteY14" fmla="*/ 323293 h 345102"/>
                <a:gd name="connsiteX15" fmla="*/ 348174 w 385193"/>
                <a:gd name="connsiteY15" fmla="*/ 319356 h 345102"/>
                <a:gd name="connsiteX16" fmla="*/ 239715 w 385193"/>
                <a:gd name="connsiteY16" fmla="*/ 234456 h 345102"/>
                <a:gd name="connsiteX17" fmla="*/ 210505 w 385193"/>
                <a:gd name="connsiteY17" fmla="*/ 231472 h 345102"/>
                <a:gd name="connsiteX18" fmla="*/ 200282 w 385193"/>
                <a:gd name="connsiteY18" fmla="*/ 264746 h 345102"/>
                <a:gd name="connsiteX19" fmla="*/ 234318 w 385193"/>
                <a:gd name="connsiteY19" fmla="*/ 323928 h 345102"/>
                <a:gd name="connsiteX20" fmla="*/ 174310 w 385193"/>
                <a:gd name="connsiteY20" fmla="*/ 313324 h 345102"/>
                <a:gd name="connsiteX21" fmla="*/ 164213 w 385193"/>
                <a:gd name="connsiteY21" fmla="*/ 274207 h 34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5193" h="345102">
                  <a:moveTo>
                    <a:pt x="164150" y="274271"/>
                  </a:moveTo>
                  <a:cubicBezTo>
                    <a:pt x="146434" y="266079"/>
                    <a:pt x="128654" y="257888"/>
                    <a:pt x="110874" y="249633"/>
                  </a:cubicBezTo>
                  <a:cubicBezTo>
                    <a:pt x="108397" y="204040"/>
                    <a:pt x="112462" y="156605"/>
                    <a:pt x="57725" y="137237"/>
                  </a:cubicBezTo>
                  <a:cubicBezTo>
                    <a:pt x="39881" y="130951"/>
                    <a:pt x="25657" y="111202"/>
                    <a:pt x="11051" y="96216"/>
                  </a:cubicBezTo>
                  <a:cubicBezTo>
                    <a:pt x="-17713" y="66815"/>
                    <a:pt x="18418" y="44908"/>
                    <a:pt x="21402" y="19063"/>
                  </a:cubicBezTo>
                  <a:cubicBezTo>
                    <a:pt x="23498" y="1156"/>
                    <a:pt x="43627" y="-3924"/>
                    <a:pt x="62296" y="2934"/>
                  </a:cubicBezTo>
                  <a:cubicBezTo>
                    <a:pt x="99824" y="16777"/>
                    <a:pt x="137734" y="23762"/>
                    <a:pt x="178120" y="16142"/>
                  </a:cubicBezTo>
                  <a:cubicBezTo>
                    <a:pt x="205235" y="10998"/>
                    <a:pt x="265306" y="69800"/>
                    <a:pt x="261369" y="97930"/>
                  </a:cubicBezTo>
                  <a:cubicBezTo>
                    <a:pt x="257050" y="128474"/>
                    <a:pt x="230571" y="115139"/>
                    <a:pt x="213871" y="115393"/>
                  </a:cubicBezTo>
                  <a:cubicBezTo>
                    <a:pt x="204028" y="115520"/>
                    <a:pt x="193487" y="102947"/>
                    <a:pt x="182057" y="110567"/>
                  </a:cubicBezTo>
                  <a:cubicBezTo>
                    <a:pt x="165039" y="121807"/>
                    <a:pt x="143005" y="132602"/>
                    <a:pt x="147894" y="158700"/>
                  </a:cubicBezTo>
                  <a:cubicBezTo>
                    <a:pt x="152784" y="184799"/>
                    <a:pt x="174628" y="189688"/>
                    <a:pt x="196218" y="186704"/>
                  </a:cubicBezTo>
                  <a:cubicBezTo>
                    <a:pt x="221300" y="183211"/>
                    <a:pt x="248414" y="182513"/>
                    <a:pt x="270576" y="171337"/>
                  </a:cubicBezTo>
                  <a:cubicBezTo>
                    <a:pt x="310645" y="151144"/>
                    <a:pt x="328679" y="176607"/>
                    <a:pt x="342268" y="206516"/>
                  </a:cubicBezTo>
                  <a:cubicBezTo>
                    <a:pt x="359286" y="243981"/>
                    <a:pt x="371097" y="284240"/>
                    <a:pt x="385194" y="323293"/>
                  </a:cubicBezTo>
                  <a:cubicBezTo>
                    <a:pt x="371160" y="340883"/>
                    <a:pt x="357444" y="334596"/>
                    <a:pt x="348174" y="319356"/>
                  </a:cubicBezTo>
                  <a:cubicBezTo>
                    <a:pt x="321821" y="276049"/>
                    <a:pt x="279022" y="258142"/>
                    <a:pt x="239715" y="234456"/>
                  </a:cubicBezTo>
                  <a:cubicBezTo>
                    <a:pt x="230381" y="228805"/>
                    <a:pt x="220729" y="228487"/>
                    <a:pt x="210505" y="231472"/>
                  </a:cubicBezTo>
                  <a:cubicBezTo>
                    <a:pt x="191075" y="237123"/>
                    <a:pt x="184787" y="245378"/>
                    <a:pt x="200282" y="264746"/>
                  </a:cubicBezTo>
                  <a:cubicBezTo>
                    <a:pt x="214315" y="282272"/>
                    <a:pt x="239080" y="293511"/>
                    <a:pt x="234318" y="323928"/>
                  </a:cubicBezTo>
                  <a:cubicBezTo>
                    <a:pt x="206568" y="355234"/>
                    <a:pt x="189169" y="351932"/>
                    <a:pt x="174310" y="313324"/>
                  </a:cubicBezTo>
                  <a:cubicBezTo>
                    <a:pt x="169421" y="300560"/>
                    <a:pt x="168024" y="287098"/>
                    <a:pt x="164213" y="274207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1" name="Полилиния: фигура 710">
              <a:extLst>
                <a:ext uri="{FF2B5EF4-FFF2-40B4-BE49-F238E27FC236}">
                  <a16:creationId xmlns="" xmlns:a16="http://schemas.microsoft.com/office/drawing/2014/main" id="{34B4BB88-F375-4ACF-A0A4-000E343071A6}"/>
                </a:ext>
              </a:extLst>
            </p:cNvPr>
            <p:cNvSpPr/>
            <p:nvPr/>
          </p:nvSpPr>
          <p:spPr>
            <a:xfrm>
              <a:off x="9205280" y="2248807"/>
              <a:ext cx="425510" cy="294358"/>
            </a:xfrm>
            <a:custGeom>
              <a:avLst/>
              <a:gdLst>
                <a:gd name="connsiteX0" fmla="*/ 82674 w 425510"/>
                <a:gd name="connsiteY0" fmla="*/ 109911 h 294358"/>
                <a:gd name="connsiteX1" fmla="*/ 5585 w 425510"/>
                <a:gd name="connsiteY1" fmla="*/ 26535 h 294358"/>
                <a:gd name="connsiteX2" fmla="*/ 187 w 425510"/>
                <a:gd name="connsiteY2" fmla="*/ 12883 h 294358"/>
                <a:gd name="connsiteX3" fmla="*/ 15872 w 425510"/>
                <a:gd name="connsiteY3" fmla="*/ 7295 h 294358"/>
                <a:gd name="connsiteX4" fmla="*/ 33778 w 425510"/>
                <a:gd name="connsiteY4" fmla="*/ 12121 h 294358"/>
                <a:gd name="connsiteX5" fmla="*/ 135951 w 425510"/>
                <a:gd name="connsiteY5" fmla="*/ 24948 h 294358"/>
                <a:gd name="connsiteX6" fmla="*/ 223771 w 425510"/>
                <a:gd name="connsiteY6" fmla="*/ 105530 h 294358"/>
                <a:gd name="connsiteX7" fmla="*/ 242757 w 425510"/>
                <a:gd name="connsiteY7" fmla="*/ 117976 h 294358"/>
                <a:gd name="connsiteX8" fmla="*/ 344039 w 425510"/>
                <a:gd name="connsiteY8" fmla="*/ 186365 h 294358"/>
                <a:gd name="connsiteX9" fmla="*/ 387410 w 425510"/>
                <a:gd name="connsiteY9" fmla="*/ 216401 h 294358"/>
                <a:gd name="connsiteX10" fmla="*/ 410334 w 425510"/>
                <a:gd name="connsiteY10" fmla="*/ 240849 h 294358"/>
                <a:gd name="connsiteX11" fmla="*/ 425510 w 425510"/>
                <a:gd name="connsiteY11" fmla="*/ 281679 h 294358"/>
                <a:gd name="connsiteX12" fmla="*/ 417953 w 425510"/>
                <a:gd name="connsiteY12" fmla="*/ 289871 h 294358"/>
                <a:gd name="connsiteX13" fmla="*/ 332927 w 425510"/>
                <a:gd name="connsiteY13" fmla="*/ 262121 h 294358"/>
                <a:gd name="connsiteX14" fmla="*/ 296669 w 425510"/>
                <a:gd name="connsiteY14" fmla="*/ 246564 h 294358"/>
                <a:gd name="connsiteX15" fmla="*/ 246631 w 425510"/>
                <a:gd name="connsiteY15" fmla="*/ 226879 h 294358"/>
                <a:gd name="connsiteX16" fmla="*/ 118170 w 425510"/>
                <a:gd name="connsiteY16" fmla="*/ 137788 h 294358"/>
                <a:gd name="connsiteX17" fmla="*/ 82737 w 425510"/>
                <a:gd name="connsiteY17" fmla="*/ 109848 h 29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5510" h="294358">
                  <a:moveTo>
                    <a:pt x="82674" y="109911"/>
                  </a:moveTo>
                  <a:cubicBezTo>
                    <a:pt x="52066" y="87369"/>
                    <a:pt x="31112" y="54539"/>
                    <a:pt x="5585" y="26535"/>
                  </a:cubicBezTo>
                  <a:cubicBezTo>
                    <a:pt x="2473" y="23106"/>
                    <a:pt x="-829" y="16693"/>
                    <a:pt x="187" y="12883"/>
                  </a:cubicBezTo>
                  <a:cubicBezTo>
                    <a:pt x="2219" y="4691"/>
                    <a:pt x="9649" y="5834"/>
                    <a:pt x="15872" y="7295"/>
                  </a:cubicBezTo>
                  <a:cubicBezTo>
                    <a:pt x="22031" y="8755"/>
                    <a:pt x="29841" y="14470"/>
                    <a:pt x="33778" y="12121"/>
                  </a:cubicBezTo>
                  <a:cubicBezTo>
                    <a:pt x="71244" y="-9787"/>
                    <a:pt x="99882" y="119"/>
                    <a:pt x="135951" y="24948"/>
                  </a:cubicBezTo>
                  <a:cubicBezTo>
                    <a:pt x="169732" y="48189"/>
                    <a:pt x="198307" y="73716"/>
                    <a:pt x="223771" y="105530"/>
                  </a:cubicBezTo>
                  <a:cubicBezTo>
                    <a:pt x="228343" y="111308"/>
                    <a:pt x="236344" y="113912"/>
                    <a:pt x="242757" y="117976"/>
                  </a:cubicBezTo>
                  <a:cubicBezTo>
                    <a:pt x="286127" y="124326"/>
                    <a:pt x="321688" y="146424"/>
                    <a:pt x="344039" y="186365"/>
                  </a:cubicBezTo>
                  <a:cubicBezTo>
                    <a:pt x="355088" y="206178"/>
                    <a:pt x="364931" y="219513"/>
                    <a:pt x="387410" y="216401"/>
                  </a:cubicBezTo>
                  <a:cubicBezTo>
                    <a:pt x="395030" y="224529"/>
                    <a:pt x="402651" y="232657"/>
                    <a:pt x="410334" y="240849"/>
                  </a:cubicBezTo>
                  <a:cubicBezTo>
                    <a:pt x="415413" y="254438"/>
                    <a:pt x="420494" y="268027"/>
                    <a:pt x="425510" y="281679"/>
                  </a:cubicBezTo>
                  <a:cubicBezTo>
                    <a:pt x="422970" y="284410"/>
                    <a:pt x="420494" y="287140"/>
                    <a:pt x="417953" y="289871"/>
                  </a:cubicBezTo>
                  <a:cubicBezTo>
                    <a:pt x="385061" y="296856"/>
                    <a:pt x="353628" y="300666"/>
                    <a:pt x="332927" y="262121"/>
                  </a:cubicBezTo>
                  <a:cubicBezTo>
                    <a:pt x="325561" y="248469"/>
                    <a:pt x="311655" y="242246"/>
                    <a:pt x="296669" y="246564"/>
                  </a:cubicBezTo>
                  <a:cubicBezTo>
                    <a:pt x="275206" y="252787"/>
                    <a:pt x="258505" y="243770"/>
                    <a:pt x="246631" y="226879"/>
                  </a:cubicBezTo>
                  <a:cubicBezTo>
                    <a:pt x="213738" y="180143"/>
                    <a:pt x="165859" y="159314"/>
                    <a:pt x="118170" y="137788"/>
                  </a:cubicBezTo>
                  <a:cubicBezTo>
                    <a:pt x="104201" y="131501"/>
                    <a:pt x="89595" y="126421"/>
                    <a:pt x="82737" y="109848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2" name="Полилиния: фигура 711">
              <a:extLst>
                <a:ext uri="{FF2B5EF4-FFF2-40B4-BE49-F238E27FC236}">
                  <a16:creationId xmlns="" xmlns:a16="http://schemas.microsoft.com/office/drawing/2014/main" id="{ABE3E001-0B52-454E-B28C-A9D26E68E9D5}"/>
                </a:ext>
              </a:extLst>
            </p:cNvPr>
            <p:cNvSpPr/>
            <p:nvPr/>
          </p:nvSpPr>
          <p:spPr>
            <a:xfrm>
              <a:off x="9391734" y="2063780"/>
              <a:ext cx="130136" cy="60508"/>
            </a:xfrm>
            <a:custGeom>
              <a:avLst/>
              <a:gdLst>
                <a:gd name="connsiteX0" fmla="*/ 2836 w 130136"/>
                <a:gd name="connsiteY0" fmla="*/ 33126 h 60508"/>
                <a:gd name="connsiteX1" fmla="*/ 3852 w 130136"/>
                <a:gd name="connsiteY1" fmla="*/ 15854 h 60508"/>
                <a:gd name="connsiteX2" fmla="*/ 102468 w 130136"/>
                <a:gd name="connsiteY2" fmla="*/ 1821 h 60508"/>
                <a:gd name="connsiteX3" fmla="*/ 130090 w 130136"/>
                <a:gd name="connsiteY3" fmla="*/ 17124 h 60508"/>
                <a:gd name="connsiteX4" fmla="*/ 101897 w 130136"/>
                <a:gd name="connsiteY4" fmla="*/ 33126 h 60508"/>
                <a:gd name="connsiteX5" fmla="*/ 70782 w 130136"/>
                <a:gd name="connsiteY5" fmla="*/ 45064 h 60508"/>
                <a:gd name="connsiteX6" fmla="*/ 2836 w 130136"/>
                <a:gd name="connsiteY6" fmla="*/ 33063 h 60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136" h="60508">
                  <a:moveTo>
                    <a:pt x="2836" y="33126"/>
                  </a:moveTo>
                  <a:cubicBezTo>
                    <a:pt x="-85" y="26903"/>
                    <a:pt x="-2116" y="16108"/>
                    <a:pt x="3852" y="15854"/>
                  </a:cubicBezTo>
                  <a:cubicBezTo>
                    <a:pt x="37253" y="14711"/>
                    <a:pt x="68178" y="-6180"/>
                    <a:pt x="102468" y="1821"/>
                  </a:cubicBezTo>
                  <a:cubicBezTo>
                    <a:pt x="113072" y="4297"/>
                    <a:pt x="129392" y="3662"/>
                    <a:pt x="130090" y="17124"/>
                  </a:cubicBezTo>
                  <a:cubicBezTo>
                    <a:pt x="131170" y="37000"/>
                    <a:pt x="112882" y="30396"/>
                    <a:pt x="101897" y="33126"/>
                  </a:cubicBezTo>
                  <a:cubicBezTo>
                    <a:pt x="91356" y="36936"/>
                    <a:pt x="78274" y="37698"/>
                    <a:pt x="70782" y="45064"/>
                  </a:cubicBezTo>
                  <a:cubicBezTo>
                    <a:pt x="42334" y="72878"/>
                    <a:pt x="22013" y="59606"/>
                    <a:pt x="2836" y="3306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3" name="Полилиния: фигура 712">
              <a:extLst>
                <a:ext uri="{FF2B5EF4-FFF2-40B4-BE49-F238E27FC236}">
                  <a16:creationId xmlns="" xmlns:a16="http://schemas.microsoft.com/office/drawing/2014/main" id="{F1F328DF-DFA0-4BF2-8CCD-2F941E5CB301}"/>
                </a:ext>
              </a:extLst>
            </p:cNvPr>
            <p:cNvSpPr/>
            <p:nvPr/>
          </p:nvSpPr>
          <p:spPr>
            <a:xfrm>
              <a:off x="9416025" y="2140595"/>
              <a:ext cx="35392" cy="37361"/>
            </a:xfrm>
            <a:custGeom>
              <a:avLst/>
              <a:gdLst>
                <a:gd name="connsiteX0" fmla="*/ 17789 w 35392"/>
                <a:gd name="connsiteY0" fmla="*/ 0 h 37361"/>
                <a:gd name="connsiteX1" fmla="*/ 35251 w 35392"/>
                <a:gd name="connsiteY1" fmla="*/ 20828 h 37361"/>
                <a:gd name="connsiteX2" fmla="*/ 18169 w 35392"/>
                <a:gd name="connsiteY2" fmla="*/ 37084 h 37361"/>
                <a:gd name="connsiteX3" fmla="*/ 9 w 35392"/>
                <a:gd name="connsiteY3" fmla="*/ 15240 h 37361"/>
                <a:gd name="connsiteX4" fmla="*/ 17789 w 35392"/>
                <a:gd name="connsiteY4" fmla="*/ 0 h 3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92" h="37361">
                  <a:moveTo>
                    <a:pt x="17789" y="0"/>
                  </a:moveTo>
                  <a:cubicBezTo>
                    <a:pt x="29092" y="1714"/>
                    <a:pt x="36521" y="7938"/>
                    <a:pt x="35251" y="20828"/>
                  </a:cubicBezTo>
                  <a:cubicBezTo>
                    <a:pt x="34299" y="30798"/>
                    <a:pt x="28901" y="38989"/>
                    <a:pt x="18169" y="37084"/>
                  </a:cubicBezTo>
                  <a:cubicBezTo>
                    <a:pt x="7438" y="35179"/>
                    <a:pt x="326" y="26734"/>
                    <a:pt x="9" y="15240"/>
                  </a:cubicBezTo>
                  <a:cubicBezTo>
                    <a:pt x="-308" y="3683"/>
                    <a:pt x="8200" y="190"/>
                    <a:pt x="177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4" name="Полилиния: фигура 713">
              <a:extLst>
                <a:ext uri="{FF2B5EF4-FFF2-40B4-BE49-F238E27FC236}">
                  <a16:creationId xmlns="" xmlns:a16="http://schemas.microsoft.com/office/drawing/2014/main" id="{FC04435B-24A6-4C32-97A9-D85C4195EA67}"/>
                </a:ext>
              </a:extLst>
            </p:cNvPr>
            <p:cNvSpPr/>
            <p:nvPr/>
          </p:nvSpPr>
          <p:spPr>
            <a:xfrm>
              <a:off x="9421036" y="2213228"/>
              <a:ext cx="32462" cy="38810"/>
            </a:xfrm>
            <a:custGeom>
              <a:avLst/>
              <a:gdLst>
                <a:gd name="connsiteX0" fmla="*/ 32462 w 32462"/>
                <a:gd name="connsiteY0" fmla="*/ 14998 h 38810"/>
                <a:gd name="connsiteX1" fmla="*/ 10301 w 32462"/>
                <a:gd name="connsiteY1" fmla="*/ 38810 h 38810"/>
                <a:gd name="connsiteX2" fmla="*/ 141 w 32462"/>
                <a:gd name="connsiteY2" fmla="*/ 25094 h 38810"/>
                <a:gd name="connsiteX3" fmla="*/ 20588 w 32462"/>
                <a:gd name="connsiteY3" fmla="*/ 139 h 38810"/>
                <a:gd name="connsiteX4" fmla="*/ 32462 w 32462"/>
                <a:gd name="connsiteY4" fmla="*/ 15061 h 3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62" h="38810">
                  <a:moveTo>
                    <a:pt x="32462" y="14998"/>
                  </a:moveTo>
                  <a:cubicBezTo>
                    <a:pt x="29985" y="29603"/>
                    <a:pt x="23699" y="38874"/>
                    <a:pt x="10301" y="38810"/>
                  </a:cubicBezTo>
                  <a:cubicBezTo>
                    <a:pt x="3125" y="38810"/>
                    <a:pt x="-812" y="32333"/>
                    <a:pt x="141" y="25094"/>
                  </a:cubicBezTo>
                  <a:cubicBezTo>
                    <a:pt x="1728" y="12331"/>
                    <a:pt x="8078" y="1853"/>
                    <a:pt x="20588" y="139"/>
                  </a:cubicBezTo>
                  <a:cubicBezTo>
                    <a:pt x="30430" y="-1258"/>
                    <a:pt x="31573" y="8203"/>
                    <a:pt x="32462" y="1506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5" name="Полилиния: фигура 714">
              <a:extLst>
                <a:ext uri="{FF2B5EF4-FFF2-40B4-BE49-F238E27FC236}">
                  <a16:creationId xmlns="" xmlns:a16="http://schemas.microsoft.com/office/drawing/2014/main" id="{8454A94D-FFB5-4F28-B751-9E9ED4892048}"/>
                </a:ext>
              </a:extLst>
            </p:cNvPr>
            <p:cNvSpPr/>
            <p:nvPr/>
          </p:nvSpPr>
          <p:spPr>
            <a:xfrm>
              <a:off x="9601232" y="1090317"/>
              <a:ext cx="151224" cy="153559"/>
            </a:xfrm>
            <a:custGeom>
              <a:avLst/>
              <a:gdLst>
                <a:gd name="connsiteX0" fmla="*/ 151224 w 151224"/>
                <a:gd name="connsiteY0" fmla="*/ 81962 h 153559"/>
                <a:gd name="connsiteX1" fmla="*/ 118268 w 151224"/>
                <a:gd name="connsiteY1" fmla="*/ 136128 h 153559"/>
                <a:gd name="connsiteX2" fmla="*/ 82200 w 151224"/>
                <a:gd name="connsiteY2" fmla="*/ 152193 h 153559"/>
                <a:gd name="connsiteX3" fmla="*/ 62515 w 151224"/>
                <a:gd name="connsiteY3" fmla="*/ 116697 h 153559"/>
                <a:gd name="connsiteX4" fmla="*/ 19081 w 151224"/>
                <a:gd name="connsiteY4" fmla="*/ 58784 h 153559"/>
                <a:gd name="connsiteX5" fmla="*/ 730 w 151224"/>
                <a:gd name="connsiteY5" fmla="*/ 47100 h 153559"/>
                <a:gd name="connsiteX6" fmla="*/ 10762 w 151224"/>
                <a:gd name="connsiteY6" fmla="*/ 27479 h 153559"/>
                <a:gd name="connsiteX7" fmla="*/ 94201 w 151224"/>
                <a:gd name="connsiteY7" fmla="*/ 13445 h 153559"/>
                <a:gd name="connsiteX8" fmla="*/ 151224 w 151224"/>
                <a:gd name="connsiteY8" fmla="*/ 32876 h 153559"/>
                <a:gd name="connsiteX9" fmla="*/ 151224 w 151224"/>
                <a:gd name="connsiteY9" fmla="*/ 81962 h 153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224" h="153559">
                  <a:moveTo>
                    <a:pt x="151224" y="81962"/>
                  </a:moveTo>
                  <a:cubicBezTo>
                    <a:pt x="140303" y="100060"/>
                    <a:pt x="130206" y="118856"/>
                    <a:pt x="118268" y="136128"/>
                  </a:cubicBezTo>
                  <a:cubicBezTo>
                    <a:pt x="109759" y="148447"/>
                    <a:pt x="97440" y="157019"/>
                    <a:pt x="82200" y="152193"/>
                  </a:cubicBezTo>
                  <a:cubicBezTo>
                    <a:pt x="66261" y="147177"/>
                    <a:pt x="60864" y="131365"/>
                    <a:pt x="62515" y="116697"/>
                  </a:cubicBezTo>
                  <a:cubicBezTo>
                    <a:pt x="66643" y="79930"/>
                    <a:pt x="56229" y="58911"/>
                    <a:pt x="19081" y="58784"/>
                  </a:cubicBezTo>
                  <a:cubicBezTo>
                    <a:pt x="11715" y="58784"/>
                    <a:pt x="3524" y="55863"/>
                    <a:pt x="730" y="47100"/>
                  </a:cubicBezTo>
                  <a:cubicBezTo>
                    <a:pt x="-2318" y="37512"/>
                    <a:pt x="4794" y="32305"/>
                    <a:pt x="10762" y="27479"/>
                  </a:cubicBezTo>
                  <a:cubicBezTo>
                    <a:pt x="36099" y="6904"/>
                    <a:pt x="60293" y="-14686"/>
                    <a:pt x="94201" y="13445"/>
                  </a:cubicBezTo>
                  <a:cubicBezTo>
                    <a:pt x="109887" y="26463"/>
                    <a:pt x="130841" y="30908"/>
                    <a:pt x="151224" y="32876"/>
                  </a:cubicBezTo>
                  <a:cubicBezTo>
                    <a:pt x="151224" y="49259"/>
                    <a:pt x="151224" y="65579"/>
                    <a:pt x="151224" y="8196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6" name="Полилиния: фигура 715">
              <a:extLst>
                <a:ext uri="{FF2B5EF4-FFF2-40B4-BE49-F238E27FC236}">
                  <a16:creationId xmlns="" xmlns:a16="http://schemas.microsoft.com/office/drawing/2014/main" id="{88B11C55-2128-4ADB-A0CE-948D9F0A7CFB}"/>
                </a:ext>
              </a:extLst>
            </p:cNvPr>
            <p:cNvSpPr/>
            <p:nvPr/>
          </p:nvSpPr>
          <p:spPr>
            <a:xfrm>
              <a:off x="1729567" y="1199407"/>
              <a:ext cx="382061" cy="457021"/>
            </a:xfrm>
            <a:custGeom>
              <a:avLst/>
              <a:gdLst>
                <a:gd name="connsiteX0" fmla="*/ 23668 w 382061"/>
                <a:gd name="connsiteY0" fmla="*/ 4622 h 457021"/>
                <a:gd name="connsiteX1" fmla="*/ 59736 w 382061"/>
                <a:gd name="connsiteY1" fmla="*/ 33959 h 457021"/>
                <a:gd name="connsiteX2" fmla="*/ 182862 w 382061"/>
                <a:gd name="connsiteY2" fmla="*/ 117779 h 457021"/>
                <a:gd name="connsiteX3" fmla="*/ 192768 w 382061"/>
                <a:gd name="connsiteY3" fmla="*/ 129781 h 457021"/>
                <a:gd name="connsiteX4" fmla="*/ 287320 w 382061"/>
                <a:gd name="connsiteY4" fmla="*/ 261861 h 457021"/>
                <a:gd name="connsiteX5" fmla="*/ 313228 w 382061"/>
                <a:gd name="connsiteY5" fmla="*/ 291008 h 457021"/>
                <a:gd name="connsiteX6" fmla="*/ 382062 w 382061"/>
                <a:gd name="connsiteY6" fmla="*/ 446330 h 457021"/>
                <a:gd name="connsiteX7" fmla="*/ 359075 w 382061"/>
                <a:gd name="connsiteY7" fmla="*/ 454648 h 457021"/>
                <a:gd name="connsiteX8" fmla="*/ 214549 w 382061"/>
                <a:gd name="connsiteY8" fmla="*/ 266814 h 457021"/>
                <a:gd name="connsiteX9" fmla="*/ 50528 w 382061"/>
                <a:gd name="connsiteY9" fmla="*/ 71106 h 457021"/>
                <a:gd name="connsiteX10" fmla="*/ 8364 w 382061"/>
                <a:gd name="connsiteY10" fmla="*/ 24243 h 457021"/>
                <a:gd name="connsiteX11" fmla="*/ 2649 w 382061"/>
                <a:gd name="connsiteY11" fmla="*/ 3479 h 457021"/>
                <a:gd name="connsiteX12" fmla="*/ 23731 w 382061"/>
                <a:gd name="connsiteY12" fmla="*/ 4685 h 457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2061" h="457021">
                  <a:moveTo>
                    <a:pt x="23668" y="4622"/>
                  </a:moveTo>
                  <a:cubicBezTo>
                    <a:pt x="30907" y="21576"/>
                    <a:pt x="44051" y="26148"/>
                    <a:pt x="59736" y="33959"/>
                  </a:cubicBezTo>
                  <a:cubicBezTo>
                    <a:pt x="103487" y="55930"/>
                    <a:pt x="162669" y="55041"/>
                    <a:pt x="182862" y="117779"/>
                  </a:cubicBezTo>
                  <a:cubicBezTo>
                    <a:pt x="184386" y="122542"/>
                    <a:pt x="188577" y="127558"/>
                    <a:pt x="192768" y="129781"/>
                  </a:cubicBezTo>
                  <a:cubicBezTo>
                    <a:pt x="244140" y="157530"/>
                    <a:pt x="267000" y="208521"/>
                    <a:pt x="287320" y="261861"/>
                  </a:cubicBezTo>
                  <a:cubicBezTo>
                    <a:pt x="292273" y="274879"/>
                    <a:pt x="302687" y="283261"/>
                    <a:pt x="313228" y="291008"/>
                  </a:cubicBezTo>
                  <a:cubicBezTo>
                    <a:pt x="325166" y="348412"/>
                    <a:pt x="363393" y="392355"/>
                    <a:pt x="382062" y="446330"/>
                  </a:cubicBezTo>
                  <a:cubicBezTo>
                    <a:pt x="377363" y="458522"/>
                    <a:pt x="368854" y="458712"/>
                    <a:pt x="359075" y="454648"/>
                  </a:cubicBezTo>
                  <a:cubicBezTo>
                    <a:pt x="300655" y="401245"/>
                    <a:pt x="264904" y="327648"/>
                    <a:pt x="214549" y="266814"/>
                  </a:cubicBezTo>
                  <a:cubicBezTo>
                    <a:pt x="160256" y="201155"/>
                    <a:pt x="106027" y="135559"/>
                    <a:pt x="50528" y="71106"/>
                  </a:cubicBezTo>
                  <a:cubicBezTo>
                    <a:pt x="36749" y="55168"/>
                    <a:pt x="22207" y="40055"/>
                    <a:pt x="8364" y="24243"/>
                  </a:cubicBezTo>
                  <a:cubicBezTo>
                    <a:pt x="3411" y="18528"/>
                    <a:pt x="-4018" y="11543"/>
                    <a:pt x="2649" y="3479"/>
                  </a:cubicBezTo>
                  <a:cubicBezTo>
                    <a:pt x="8682" y="-3760"/>
                    <a:pt x="16683" y="2145"/>
                    <a:pt x="23731" y="4685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7" name="Полилиния: фигура 716">
              <a:extLst>
                <a:ext uri="{FF2B5EF4-FFF2-40B4-BE49-F238E27FC236}">
                  <a16:creationId xmlns="" xmlns:a16="http://schemas.microsoft.com/office/drawing/2014/main" id="{3BE8B9BE-42A3-4DA9-B3D0-7EAEB90353AA}"/>
                </a:ext>
              </a:extLst>
            </p:cNvPr>
            <p:cNvSpPr/>
            <p:nvPr/>
          </p:nvSpPr>
          <p:spPr>
            <a:xfrm>
              <a:off x="1002520" y="6766516"/>
              <a:ext cx="444927" cy="230946"/>
            </a:xfrm>
            <a:custGeom>
              <a:avLst/>
              <a:gdLst>
                <a:gd name="connsiteX0" fmla="*/ 396766 w 444927"/>
                <a:gd name="connsiteY0" fmla="*/ 228550 h 230946"/>
                <a:gd name="connsiteX1" fmla="*/ 197884 w 444927"/>
                <a:gd name="connsiteY1" fmla="*/ 220232 h 230946"/>
                <a:gd name="connsiteX2" fmla="*/ 179405 w 444927"/>
                <a:gd name="connsiteY2" fmla="*/ 222898 h 230946"/>
                <a:gd name="connsiteX3" fmla="*/ 152418 w 444927"/>
                <a:gd name="connsiteY3" fmla="*/ 225438 h 230946"/>
                <a:gd name="connsiteX4" fmla="*/ 156736 w 444927"/>
                <a:gd name="connsiteY4" fmla="*/ 195657 h 230946"/>
                <a:gd name="connsiteX5" fmla="*/ 152545 w 444927"/>
                <a:gd name="connsiteY5" fmla="*/ 149810 h 230946"/>
                <a:gd name="connsiteX6" fmla="*/ 99967 w 444927"/>
                <a:gd name="connsiteY6" fmla="*/ 148603 h 230946"/>
                <a:gd name="connsiteX7" fmla="*/ 71709 w 444927"/>
                <a:gd name="connsiteY7" fmla="*/ 181560 h 230946"/>
                <a:gd name="connsiteX8" fmla="*/ 14813 w 444927"/>
                <a:gd name="connsiteY8" fmla="*/ 188037 h 230946"/>
                <a:gd name="connsiteX9" fmla="*/ 6050 w 444927"/>
                <a:gd name="connsiteY9" fmla="*/ 138380 h 230946"/>
                <a:gd name="connsiteX10" fmla="*/ 81488 w 444927"/>
                <a:gd name="connsiteY10" fmla="*/ 49860 h 230946"/>
                <a:gd name="connsiteX11" fmla="*/ 126319 w 444927"/>
                <a:gd name="connsiteY11" fmla="*/ 56591 h 230946"/>
                <a:gd name="connsiteX12" fmla="*/ 164927 w 444927"/>
                <a:gd name="connsiteY12" fmla="*/ 46368 h 230946"/>
                <a:gd name="connsiteX13" fmla="*/ 219918 w 444927"/>
                <a:gd name="connsiteY13" fmla="*/ 10808 h 230946"/>
                <a:gd name="connsiteX14" fmla="*/ 336441 w 444927"/>
                <a:gd name="connsiteY14" fmla="*/ 3314 h 230946"/>
                <a:gd name="connsiteX15" fmla="*/ 441025 w 444927"/>
                <a:gd name="connsiteY15" fmla="*/ 71514 h 230946"/>
                <a:gd name="connsiteX16" fmla="*/ 424515 w 444927"/>
                <a:gd name="connsiteY16" fmla="*/ 218708 h 230946"/>
                <a:gd name="connsiteX17" fmla="*/ 396766 w 444927"/>
                <a:gd name="connsiteY17" fmla="*/ 228550 h 230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4927" h="230946">
                  <a:moveTo>
                    <a:pt x="396766" y="228550"/>
                  </a:moveTo>
                  <a:cubicBezTo>
                    <a:pt x="331869" y="201562"/>
                    <a:pt x="264114" y="233312"/>
                    <a:pt x="197884" y="220232"/>
                  </a:cubicBezTo>
                  <a:cubicBezTo>
                    <a:pt x="192042" y="219088"/>
                    <a:pt x="185247" y="220803"/>
                    <a:pt x="179405" y="222898"/>
                  </a:cubicBezTo>
                  <a:cubicBezTo>
                    <a:pt x="170388" y="226137"/>
                    <a:pt x="161625" y="237694"/>
                    <a:pt x="152418" y="225438"/>
                  </a:cubicBezTo>
                  <a:cubicBezTo>
                    <a:pt x="144480" y="214961"/>
                    <a:pt x="150957" y="204547"/>
                    <a:pt x="156736" y="195657"/>
                  </a:cubicBezTo>
                  <a:cubicBezTo>
                    <a:pt x="167658" y="178829"/>
                    <a:pt x="170261" y="163081"/>
                    <a:pt x="152545" y="149810"/>
                  </a:cubicBezTo>
                  <a:cubicBezTo>
                    <a:pt x="135463" y="137046"/>
                    <a:pt x="117175" y="133109"/>
                    <a:pt x="99967" y="148603"/>
                  </a:cubicBezTo>
                  <a:cubicBezTo>
                    <a:pt x="89362" y="158128"/>
                    <a:pt x="79837" y="169495"/>
                    <a:pt x="71709" y="181560"/>
                  </a:cubicBezTo>
                  <a:cubicBezTo>
                    <a:pt x="54564" y="207150"/>
                    <a:pt x="34879" y="199785"/>
                    <a:pt x="14813" y="188037"/>
                  </a:cubicBezTo>
                  <a:cubicBezTo>
                    <a:pt x="-6459" y="175527"/>
                    <a:pt x="-427" y="157112"/>
                    <a:pt x="6050" y="138380"/>
                  </a:cubicBezTo>
                  <a:cubicBezTo>
                    <a:pt x="20084" y="97930"/>
                    <a:pt x="54755" y="77420"/>
                    <a:pt x="81488" y="49860"/>
                  </a:cubicBezTo>
                  <a:cubicBezTo>
                    <a:pt x="93871" y="37097"/>
                    <a:pt x="113683" y="41986"/>
                    <a:pt x="126319" y="56591"/>
                  </a:cubicBezTo>
                  <a:cubicBezTo>
                    <a:pt x="145877" y="79261"/>
                    <a:pt x="156926" y="67260"/>
                    <a:pt x="164927" y="46368"/>
                  </a:cubicBezTo>
                  <a:cubicBezTo>
                    <a:pt x="175659" y="18300"/>
                    <a:pt x="198900" y="20586"/>
                    <a:pt x="219918" y="10808"/>
                  </a:cubicBezTo>
                  <a:cubicBezTo>
                    <a:pt x="261003" y="-8369"/>
                    <a:pt x="297388" y="3949"/>
                    <a:pt x="336441" y="3314"/>
                  </a:cubicBezTo>
                  <a:cubicBezTo>
                    <a:pt x="394988" y="2362"/>
                    <a:pt x="429024" y="11252"/>
                    <a:pt x="441025" y="71514"/>
                  </a:cubicBezTo>
                  <a:cubicBezTo>
                    <a:pt x="450296" y="117933"/>
                    <a:pt x="442359" y="171400"/>
                    <a:pt x="424515" y="218708"/>
                  </a:cubicBezTo>
                  <a:cubicBezTo>
                    <a:pt x="420451" y="229439"/>
                    <a:pt x="408005" y="229947"/>
                    <a:pt x="396766" y="22855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8" name="Полилиния: фигура 717">
              <a:extLst>
                <a:ext uri="{FF2B5EF4-FFF2-40B4-BE49-F238E27FC236}">
                  <a16:creationId xmlns="" xmlns:a16="http://schemas.microsoft.com/office/drawing/2014/main" id="{55B90A1E-E65B-4B5C-AF35-E7CF350AB080}"/>
                </a:ext>
              </a:extLst>
            </p:cNvPr>
            <p:cNvSpPr/>
            <p:nvPr/>
          </p:nvSpPr>
          <p:spPr>
            <a:xfrm>
              <a:off x="1292574" y="6613515"/>
              <a:ext cx="507396" cy="435138"/>
            </a:xfrm>
            <a:custGeom>
              <a:avLst/>
              <a:gdLst>
                <a:gd name="connsiteX0" fmla="*/ 256000 w 507396"/>
                <a:gd name="connsiteY0" fmla="*/ 48429 h 435138"/>
                <a:gd name="connsiteX1" fmla="*/ 143732 w 507396"/>
                <a:gd name="connsiteY1" fmla="*/ 47285 h 435138"/>
                <a:gd name="connsiteX2" fmla="*/ 103410 w 507396"/>
                <a:gd name="connsiteY2" fmla="*/ 49636 h 435138"/>
                <a:gd name="connsiteX3" fmla="*/ 101187 w 507396"/>
                <a:gd name="connsiteY3" fmla="*/ 82465 h 435138"/>
                <a:gd name="connsiteX4" fmla="*/ 203867 w 507396"/>
                <a:gd name="connsiteY4" fmla="*/ 157903 h 435138"/>
                <a:gd name="connsiteX5" fmla="*/ 213265 w 507396"/>
                <a:gd name="connsiteY5" fmla="*/ 164444 h 435138"/>
                <a:gd name="connsiteX6" fmla="*/ 372777 w 507396"/>
                <a:gd name="connsiteY6" fmla="*/ 298874 h 435138"/>
                <a:gd name="connsiteX7" fmla="*/ 393414 w 507396"/>
                <a:gd name="connsiteY7" fmla="*/ 331513 h 435138"/>
                <a:gd name="connsiteX8" fmla="*/ 404781 w 507396"/>
                <a:gd name="connsiteY8" fmla="*/ 350944 h 435138"/>
                <a:gd name="connsiteX9" fmla="*/ 507397 w 507396"/>
                <a:gd name="connsiteY9" fmla="*/ 433050 h 435138"/>
                <a:gd name="connsiteX10" fmla="*/ 428657 w 507396"/>
                <a:gd name="connsiteY10" fmla="*/ 426827 h 435138"/>
                <a:gd name="connsiteX11" fmla="*/ 411829 w 507396"/>
                <a:gd name="connsiteY11" fmla="*/ 412539 h 435138"/>
                <a:gd name="connsiteX12" fmla="*/ 350298 w 507396"/>
                <a:gd name="connsiteY12" fmla="*/ 315194 h 435138"/>
                <a:gd name="connsiteX13" fmla="*/ 277019 w 507396"/>
                <a:gd name="connsiteY13" fmla="*/ 271061 h 435138"/>
                <a:gd name="connsiteX14" fmla="*/ 183610 w 507396"/>
                <a:gd name="connsiteY14" fmla="*/ 208513 h 435138"/>
                <a:gd name="connsiteX15" fmla="*/ 44482 w 507396"/>
                <a:gd name="connsiteY15" fmla="*/ 59161 h 435138"/>
                <a:gd name="connsiteX16" fmla="*/ 19844 w 507396"/>
                <a:gd name="connsiteY16" fmla="*/ 52366 h 435138"/>
                <a:gd name="connsiteX17" fmla="*/ 95 w 507396"/>
                <a:gd name="connsiteY17" fmla="*/ 42841 h 435138"/>
                <a:gd name="connsiteX18" fmla="*/ 22384 w 507396"/>
                <a:gd name="connsiteY18" fmla="*/ 35285 h 435138"/>
                <a:gd name="connsiteX19" fmla="*/ 73057 w 507396"/>
                <a:gd name="connsiteY19" fmla="*/ 23854 h 435138"/>
                <a:gd name="connsiteX20" fmla="*/ 91726 w 507396"/>
                <a:gd name="connsiteY20" fmla="*/ 5502 h 435138"/>
                <a:gd name="connsiteX21" fmla="*/ 248253 w 507396"/>
                <a:gd name="connsiteY21" fmla="*/ 40301 h 435138"/>
                <a:gd name="connsiteX22" fmla="*/ 255873 w 507396"/>
                <a:gd name="connsiteY22" fmla="*/ 48492 h 43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7396" h="435138">
                  <a:moveTo>
                    <a:pt x="256000" y="48429"/>
                  </a:moveTo>
                  <a:cubicBezTo>
                    <a:pt x="218535" y="51413"/>
                    <a:pt x="181007" y="52556"/>
                    <a:pt x="143732" y="47285"/>
                  </a:cubicBezTo>
                  <a:cubicBezTo>
                    <a:pt x="129762" y="45317"/>
                    <a:pt x="116427" y="41062"/>
                    <a:pt x="103410" y="49636"/>
                  </a:cubicBezTo>
                  <a:cubicBezTo>
                    <a:pt x="88741" y="59287"/>
                    <a:pt x="81820" y="70083"/>
                    <a:pt x="101187" y="82465"/>
                  </a:cubicBezTo>
                  <a:cubicBezTo>
                    <a:pt x="136938" y="105261"/>
                    <a:pt x="162401" y="144061"/>
                    <a:pt x="203867" y="157903"/>
                  </a:cubicBezTo>
                  <a:cubicBezTo>
                    <a:pt x="207359" y="159110"/>
                    <a:pt x="211995" y="161332"/>
                    <a:pt x="213265" y="164444"/>
                  </a:cubicBezTo>
                  <a:cubicBezTo>
                    <a:pt x="244443" y="239311"/>
                    <a:pt x="325596" y="245724"/>
                    <a:pt x="372777" y="298874"/>
                  </a:cubicBezTo>
                  <a:cubicBezTo>
                    <a:pt x="381730" y="308971"/>
                    <a:pt x="390811" y="317352"/>
                    <a:pt x="393414" y="331513"/>
                  </a:cubicBezTo>
                  <a:cubicBezTo>
                    <a:pt x="394938" y="339578"/>
                    <a:pt x="397669" y="351579"/>
                    <a:pt x="404781" y="350944"/>
                  </a:cubicBezTo>
                  <a:cubicBezTo>
                    <a:pt x="462121" y="345737"/>
                    <a:pt x="466820" y="415207"/>
                    <a:pt x="507397" y="433050"/>
                  </a:cubicBezTo>
                  <a:cubicBezTo>
                    <a:pt x="480536" y="440925"/>
                    <a:pt x="455390" y="423779"/>
                    <a:pt x="428657" y="426827"/>
                  </a:cubicBezTo>
                  <a:cubicBezTo>
                    <a:pt x="420592" y="427716"/>
                    <a:pt x="414306" y="420668"/>
                    <a:pt x="411829" y="412539"/>
                  </a:cubicBezTo>
                  <a:cubicBezTo>
                    <a:pt x="399828" y="373931"/>
                    <a:pt x="368840" y="349230"/>
                    <a:pt x="350298" y="315194"/>
                  </a:cubicBezTo>
                  <a:cubicBezTo>
                    <a:pt x="334931" y="287063"/>
                    <a:pt x="304705" y="277411"/>
                    <a:pt x="277019" y="271061"/>
                  </a:cubicBezTo>
                  <a:cubicBezTo>
                    <a:pt x="237903" y="262171"/>
                    <a:pt x="209137" y="242422"/>
                    <a:pt x="183610" y="208513"/>
                  </a:cubicBezTo>
                  <a:cubicBezTo>
                    <a:pt x="142399" y="153776"/>
                    <a:pt x="84169" y="116311"/>
                    <a:pt x="44482" y="59161"/>
                  </a:cubicBezTo>
                  <a:cubicBezTo>
                    <a:pt x="38767" y="50969"/>
                    <a:pt x="28988" y="51540"/>
                    <a:pt x="19844" y="52366"/>
                  </a:cubicBezTo>
                  <a:cubicBezTo>
                    <a:pt x="11716" y="53064"/>
                    <a:pt x="-1238" y="57192"/>
                    <a:pt x="95" y="42841"/>
                  </a:cubicBezTo>
                  <a:cubicBezTo>
                    <a:pt x="1238" y="30775"/>
                    <a:pt x="14192" y="33189"/>
                    <a:pt x="22384" y="35285"/>
                  </a:cubicBezTo>
                  <a:cubicBezTo>
                    <a:pt x="41307" y="40237"/>
                    <a:pt x="57182" y="32808"/>
                    <a:pt x="73057" y="23854"/>
                  </a:cubicBezTo>
                  <a:cubicBezTo>
                    <a:pt x="77311" y="15472"/>
                    <a:pt x="82836" y="9312"/>
                    <a:pt x="91726" y="5502"/>
                  </a:cubicBezTo>
                  <a:cubicBezTo>
                    <a:pt x="127921" y="-10309"/>
                    <a:pt x="221075" y="10011"/>
                    <a:pt x="248253" y="40301"/>
                  </a:cubicBezTo>
                  <a:cubicBezTo>
                    <a:pt x="250793" y="43031"/>
                    <a:pt x="253333" y="45761"/>
                    <a:pt x="255873" y="484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19" name="Полилиния: фигура 718">
              <a:extLst>
                <a:ext uri="{FF2B5EF4-FFF2-40B4-BE49-F238E27FC236}">
                  <a16:creationId xmlns="" xmlns:a16="http://schemas.microsoft.com/office/drawing/2014/main" id="{5F0E06D8-779D-481A-8DBC-C30A3D80D430}"/>
                </a:ext>
              </a:extLst>
            </p:cNvPr>
            <p:cNvSpPr/>
            <p:nvPr/>
          </p:nvSpPr>
          <p:spPr>
            <a:xfrm>
              <a:off x="1323749" y="6562348"/>
              <a:ext cx="235795" cy="91643"/>
            </a:xfrm>
            <a:custGeom>
              <a:avLst/>
              <a:gdLst>
                <a:gd name="connsiteX0" fmla="*/ 217142 w 235795"/>
                <a:gd name="connsiteY0" fmla="*/ 91404 h 91643"/>
                <a:gd name="connsiteX1" fmla="*/ 140688 w 235795"/>
                <a:gd name="connsiteY1" fmla="*/ 78323 h 91643"/>
                <a:gd name="connsiteX2" fmla="*/ 41945 w 235795"/>
                <a:gd name="connsiteY2" fmla="*/ 75021 h 91643"/>
                <a:gd name="connsiteX3" fmla="*/ 29182 w 235795"/>
                <a:gd name="connsiteY3" fmla="*/ 66385 h 91643"/>
                <a:gd name="connsiteX4" fmla="*/ 1559 w 235795"/>
                <a:gd name="connsiteY4" fmla="*/ 38635 h 91643"/>
                <a:gd name="connsiteX5" fmla="*/ 44676 w 235795"/>
                <a:gd name="connsiteY5" fmla="*/ 27 h 91643"/>
                <a:gd name="connsiteX6" fmla="*/ 215999 w 235795"/>
                <a:gd name="connsiteY6" fmla="*/ 53939 h 91643"/>
                <a:gd name="connsiteX7" fmla="*/ 217142 w 235795"/>
                <a:gd name="connsiteY7" fmla="*/ 91404 h 91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795" h="91643">
                  <a:moveTo>
                    <a:pt x="217142" y="91404"/>
                  </a:moveTo>
                  <a:cubicBezTo>
                    <a:pt x="190916" y="92229"/>
                    <a:pt x="164945" y="91594"/>
                    <a:pt x="140688" y="78323"/>
                  </a:cubicBezTo>
                  <a:cubicBezTo>
                    <a:pt x="108366" y="60670"/>
                    <a:pt x="74711" y="81434"/>
                    <a:pt x="41945" y="75021"/>
                  </a:cubicBezTo>
                  <a:cubicBezTo>
                    <a:pt x="37691" y="72100"/>
                    <a:pt x="33754" y="68227"/>
                    <a:pt x="29182" y="66385"/>
                  </a:cubicBezTo>
                  <a:cubicBezTo>
                    <a:pt x="16037" y="61177"/>
                    <a:pt x="-6061" y="64290"/>
                    <a:pt x="1559" y="38635"/>
                  </a:cubicBezTo>
                  <a:cubicBezTo>
                    <a:pt x="7846" y="17680"/>
                    <a:pt x="19276" y="-798"/>
                    <a:pt x="44676" y="27"/>
                  </a:cubicBezTo>
                  <a:cubicBezTo>
                    <a:pt x="106144" y="1995"/>
                    <a:pt x="159865" y="32793"/>
                    <a:pt x="215999" y="53939"/>
                  </a:cubicBezTo>
                  <a:cubicBezTo>
                    <a:pt x="230731" y="59464"/>
                    <a:pt x="251432" y="77752"/>
                    <a:pt x="217142" y="9140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0" name="Полилиния: фигура 719">
              <a:extLst>
                <a:ext uri="{FF2B5EF4-FFF2-40B4-BE49-F238E27FC236}">
                  <a16:creationId xmlns="" xmlns:a16="http://schemas.microsoft.com/office/drawing/2014/main" id="{17448928-D7B7-49F7-B517-758859FC4B64}"/>
                </a:ext>
              </a:extLst>
            </p:cNvPr>
            <p:cNvSpPr/>
            <p:nvPr/>
          </p:nvSpPr>
          <p:spPr>
            <a:xfrm>
              <a:off x="1457238" y="6877009"/>
              <a:ext cx="139460" cy="100658"/>
            </a:xfrm>
            <a:custGeom>
              <a:avLst/>
              <a:gdLst>
                <a:gd name="connsiteX0" fmla="*/ 48855 w 139460"/>
                <a:gd name="connsiteY0" fmla="*/ 100595 h 100658"/>
                <a:gd name="connsiteX1" fmla="*/ 1865 w 139460"/>
                <a:gd name="connsiteY1" fmla="*/ 17092 h 100658"/>
                <a:gd name="connsiteX2" fmla="*/ 33170 w 139460"/>
                <a:gd name="connsiteY2" fmla="*/ 3503 h 100658"/>
                <a:gd name="connsiteX3" fmla="*/ 112482 w 139460"/>
                <a:gd name="connsiteY3" fmla="*/ 24966 h 100658"/>
                <a:gd name="connsiteX4" fmla="*/ 139088 w 139460"/>
                <a:gd name="connsiteY4" fmla="*/ 43508 h 100658"/>
                <a:gd name="connsiteX5" fmla="*/ 122070 w 139460"/>
                <a:gd name="connsiteY5" fmla="*/ 72845 h 100658"/>
                <a:gd name="connsiteX6" fmla="*/ 48855 w 139460"/>
                <a:gd name="connsiteY6" fmla="*/ 100658 h 100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460" h="100658">
                  <a:moveTo>
                    <a:pt x="48855" y="100595"/>
                  </a:moveTo>
                  <a:cubicBezTo>
                    <a:pt x="27074" y="100785"/>
                    <a:pt x="-8549" y="36332"/>
                    <a:pt x="1865" y="17092"/>
                  </a:cubicBezTo>
                  <a:cubicBezTo>
                    <a:pt x="8850" y="4265"/>
                    <a:pt x="20788" y="-5514"/>
                    <a:pt x="33170" y="3503"/>
                  </a:cubicBezTo>
                  <a:cubicBezTo>
                    <a:pt x="57745" y="21410"/>
                    <a:pt x="85113" y="21537"/>
                    <a:pt x="112482" y="24966"/>
                  </a:cubicBezTo>
                  <a:cubicBezTo>
                    <a:pt x="123467" y="26300"/>
                    <a:pt x="136548" y="29093"/>
                    <a:pt x="139088" y="43508"/>
                  </a:cubicBezTo>
                  <a:cubicBezTo>
                    <a:pt x="141565" y="57351"/>
                    <a:pt x="131214" y="65669"/>
                    <a:pt x="122070" y="72845"/>
                  </a:cubicBezTo>
                  <a:cubicBezTo>
                    <a:pt x="100036" y="90054"/>
                    <a:pt x="73556" y="94499"/>
                    <a:pt x="48855" y="1006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1" name="Полилиния: фигура 720">
              <a:extLst>
                <a:ext uri="{FF2B5EF4-FFF2-40B4-BE49-F238E27FC236}">
                  <a16:creationId xmlns="" xmlns:a16="http://schemas.microsoft.com/office/drawing/2014/main" id="{66C79E9B-F694-43C4-982C-08EC83BC6085}"/>
                </a:ext>
              </a:extLst>
            </p:cNvPr>
            <p:cNvSpPr/>
            <p:nvPr/>
          </p:nvSpPr>
          <p:spPr>
            <a:xfrm>
              <a:off x="2340736" y="6400716"/>
              <a:ext cx="99060" cy="146799"/>
            </a:xfrm>
            <a:custGeom>
              <a:avLst/>
              <a:gdLst>
                <a:gd name="connsiteX0" fmla="*/ 91440 w 99060"/>
                <a:gd name="connsiteY0" fmla="*/ 105906 h 146799"/>
                <a:gd name="connsiteX1" fmla="*/ 99060 w 99060"/>
                <a:gd name="connsiteY1" fmla="*/ 146800 h 146799"/>
                <a:gd name="connsiteX2" fmla="*/ 0 w 99060"/>
                <a:gd name="connsiteY2" fmla="*/ 7734 h 146799"/>
                <a:gd name="connsiteX3" fmla="*/ 0 w 99060"/>
                <a:gd name="connsiteY3" fmla="*/ 7734 h 146799"/>
                <a:gd name="connsiteX4" fmla="*/ 42418 w 99060"/>
                <a:gd name="connsiteY4" fmla="*/ 16116 h 146799"/>
                <a:gd name="connsiteX5" fmla="*/ 91440 w 99060"/>
                <a:gd name="connsiteY5" fmla="*/ 105906 h 14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0" h="146799">
                  <a:moveTo>
                    <a:pt x="91440" y="105906"/>
                  </a:moveTo>
                  <a:cubicBezTo>
                    <a:pt x="93980" y="119559"/>
                    <a:pt x="96520" y="133211"/>
                    <a:pt x="99060" y="146800"/>
                  </a:cubicBezTo>
                  <a:cubicBezTo>
                    <a:pt x="47943" y="115304"/>
                    <a:pt x="10351" y="72695"/>
                    <a:pt x="0" y="7734"/>
                  </a:cubicBezTo>
                  <a:cubicBezTo>
                    <a:pt x="0" y="7734"/>
                    <a:pt x="0" y="7734"/>
                    <a:pt x="0" y="7734"/>
                  </a:cubicBezTo>
                  <a:cubicBezTo>
                    <a:pt x="17145" y="-6680"/>
                    <a:pt x="35496" y="749"/>
                    <a:pt x="42418" y="16116"/>
                  </a:cubicBezTo>
                  <a:cubicBezTo>
                    <a:pt x="56515" y="47740"/>
                    <a:pt x="80518" y="72695"/>
                    <a:pt x="91440" y="10590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2" name="Полилиния: фигура 721">
              <a:extLst>
                <a:ext uri="{FF2B5EF4-FFF2-40B4-BE49-F238E27FC236}">
                  <a16:creationId xmlns="" xmlns:a16="http://schemas.microsoft.com/office/drawing/2014/main" id="{52C55EB5-3A7D-49D9-9DC2-125F7F468D44}"/>
                </a:ext>
              </a:extLst>
            </p:cNvPr>
            <p:cNvSpPr/>
            <p:nvPr/>
          </p:nvSpPr>
          <p:spPr>
            <a:xfrm>
              <a:off x="2461033" y="6563962"/>
              <a:ext cx="47343" cy="36541"/>
            </a:xfrm>
            <a:custGeom>
              <a:avLst/>
              <a:gdLst>
                <a:gd name="connsiteX0" fmla="*/ 1497 w 47343"/>
                <a:gd name="connsiteY0" fmla="*/ 0 h 36541"/>
                <a:gd name="connsiteX1" fmla="*/ 47344 w 47343"/>
                <a:gd name="connsiteY1" fmla="*/ 32894 h 36541"/>
                <a:gd name="connsiteX2" fmla="*/ 1497 w 47343"/>
                <a:gd name="connsiteY2" fmla="*/ 0 h 36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343" h="36541">
                  <a:moveTo>
                    <a:pt x="1497" y="0"/>
                  </a:moveTo>
                  <a:cubicBezTo>
                    <a:pt x="16737" y="10986"/>
                    <a:pt x="32040" y="21972"/>
                    <a:pt x="47344" y="32894"/>
                  </a:cubicBezTo>
                  <a:cubicBezTo>
                    <a:pt x="23849" y="35116"/>
                    <a:pt x="-7203" y="49531"/>
                    <a:pt x="1497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3" name="Полилиния: фигура 722">
              <a:extLst>
                <a:ext uri="{FF2B5EF4-FFF2-40B4-BE49-F238E27FC236}">
                  <a16:creationId xmlns="" xmlns:a16="http://schemas.microsoft.com/office/drawing/2014/main" id="{1B62B07F-B2A7-47CC-B83D-05DDF080CCB4}"/>
                </a:ext>
              </a:extLst>
            </p:cNvPr>
            <p:cNvSpPr/>
            <p:nvPr/>
          </p:nvSpPr>
          <p:spPr>
            <a:xfrm>
              <a:off x="6007131" y="5219061"/>
              <a:ext cx="1310757" cy="586378"/>
            </a:xfrm>
            <a:custGeom>
              <a:avLst/>
              <a:gdLst>
                <a:gd name="connsiteX0" fmla="*/ 1133062 w 1310757"/>
                <a:gd name="connsiteY0" fmla="*/ 273461 h 586378"/>
                <a:gd name="connsiteX1" fmla="*/ 1032605 w 1310757"/>
                <a:gd name="connsiteY1" fmla="*/ 230725 h 586378"/>
                <a:gd name="connsiteX2" fmla="*/ 1003459 w 1310757"/>
                <a:gd name="connsiteY2" fmla="*/ 224946 h 586378"/>
                <a:gd name="connsiteX3" fmla="*/ 973106 w 1310757"/>
                <a:gd name="connsiteY3" fmla="*/ 243615 h 586378"/>
                <a:gd name="connsiteX4" fmla="*/ 991394 w 1310757"/>
                <a:gd name="connsiteY4" fmla="*/ 272381 h 586378"/>
                <a:gd name="connsiteX5" fmla="*/ 1049115 w 1310757"/>
                <a:gd name="connsiteY5" fmla="*/ 361027 h 586378"/>
                <a:gd name="connsiteX6" fmla="*/ 1061942 w 1310757"/>
                <a:gd name="connsiteY6" fmla="*/ 399318 h 586378"/>
                <a:gd name="connsiteX7" fmla="*/ 1113441 w 1310757"/>
                <a:gd name="connsiteY7" fmla="*/ 428909 h 586378"/>
                <a:gd name="connsiteX8" fmla="*/ 1137634 w 1310757"/>
                <a:gd name="connsiteY8" fmla="*/ 428655 h 586378"/>
                <a:gd name="connsiteX9" fmla="*/ 1084675 w 1310757"/>
                <a:gd name="connsiteY9" fmla="*/ 452531 h 586378"/>
                <a:gd name="connsiteX10" fmla="*/ 1061879 w 1310757"/>
                <a:gd name="connsiteY10" fmla="*/ 497998 h 586378"/>
                <a:gd name="connsiteX11" fmla="*/ 1049242 w 1310757"/>
                <a:gd name="connsiteY11" fmla="*/ 568102 h 586378"/>
                <a:gd name="connsiteX12" fmla="*/ 970629 w 1310757"/>
                <a:gd name="connsiteY12" fmla="*/ 559021 h 586378"/>
                <a:gd name="connsiteX13" fmla="*/ 861346 w 1310757"/>
                <a:gd name="connsiteY13" fmla="*/ 544480 h 586378"/>
                <a:gd name="connsiteX14" fmla="*/ 771875 w 1310757"/>
                <a:gd name="connsiteY14" fmla="*/ 555846 h 586378"/>
                <a:gd name="connsiteX15" fmla="*/ 710914 w 1310757"/>
                <a:gd name="connsiteY15" fmla="*/ 583977 h 586378"/>
                <a:gd name="connsiteX16" fmla="*/ 606393 w 1310757"/>
                <a:gd name="connsiteY16" fmla="*/ 521810 h 586378"/>
                <a:gd name="connsiteX17" fmla="*/ 586263 w 1310757"/>
                <a:gd name="connsiteY17" fmla="*/ 462056 h 586378"/>
                <a:gd name="connsiteX18" fmla="*/ 564674 w 1310757"/>
                <a:gd name="connsiteY18" fmla="*/ 376077 h 586378"/>
                <a:gd name="connsiteX19" fmla="*/ 555911 w 1310757"/>
                <a:gd name="connsiteY19" fmla="*/ 363694 h 586378"/>
                <a:gd name="connsiteX20" fmla="*/ 518382 w 1310757"/>
                <a:gd name="connsiteY20" fmla="*/ 332452 h 586378"/>
                <a:gd name="connsiteX21" fmla="*/ 326993 w 1310757"/>
                <a:gd name="connsiteY21" fmla="*/ 385538 h 586378"/>
                <a:gd name="connsiteX22" fmla="*/ 217837 w 1310757"/>
                <a:gd name="connsiteY22" fmla="*/ 441800 h 586378"/>
                <a:gd name="connsiteX23" fmla="*/ 168751 w 1310757"/>
                <a:gd name="connsiteY23" fmla="*/ 490441 h 586378"/>
                <a:gd name="connsiteX24" fmla="*/ 64294 w 1310757"/>
                <a:gd name="connsiteY24" fmla="*/ 510062 h 586378"/>
                <a:gd name="connsiteX25" fmla="*/ 30194 w 1310757"/>
                <a:gd name="connsiteY25" fmla="*/ 512793 h 586378"/>
                <a:gd name="connsiteX26" fmla="*/ 1302 w 1310757"/>
                <a:gd name="connsiteY26" fmla="*/ 502379 h 586378"/>
                <a:gd name="connsiteX27" fmla="*/ 15589 w 1310757"/>
                <a:gd name="connsiteY27" fmla="*/ 467771 h 586378"/>
                <a:gd name="connsiteX28" fmla="*/ 87725 w 1310757"/>
                <a:gd name="connsiteY28" fmla="*/ 401477 h 586378"/>
                <a:gd name="connsiteX29" fmla="*/ 104680 w 1310757"/>
                <a:gd name="connsiteY29" fmla="*/ 396715 h 586378"/>
                <a:gd name="connsiteX30" fmla="*/ 124428 w 1310757"/>
                <a:gd name="connsiteY30" fmla="*/ 373664 h 586378"/>
                <a:gd name="connsiteX31" fmla="*/ 124619 w 1310757"/>
                <a:gd name="connsiteY31" fmla="*/ 353598 h 586378"/>
                <a:gd name="connsiteX32" fmla="*/ 152368 w 1310757"/>
                <a:gd name="connsiteY32" fmla="*/ 308513 h 586378"/>
                <a:gd name="connsiteX33" fmla="*/ 171037 w 1310757"/>
                <a:gd name="connsiteY33" fmla="*/ 349280 h 586378"/>
                <a:gd name="connsiteX34" fmla="*/ 244507 w 1310757"/>
                <a:gd name="connsiteY34" fmla="*/ 395572 h 586378"/>
                <a:gd name="connsiteX35" fmla="*/ 270224 w 1310757"/>
                <a:gd name="connsiteY35" fmla="*/ 388269 h 586378"/>
                <a:gd name="connsiteX36" fmla="*/ 301339 w 1310757"/>
                <a:gd name="connsiteY36" fmla="*/ 358742 h 586378"/>
                <a:gd name="connsiteX37" fmla="*/ 269018 w 1310757"/>
                <a:gd name="connsiteY37" fmla="*/ 351566 h 586378"/>
                <a:gd name="connsiteX38" fmla="*/ 238030 w 1310757"/>
                <a:gd name="connsiteY38" fmla="*/ 332262 h 586378"/>
                <a:gd name="connsiteX39" fmla="*/ 203740 w 1310757"/>
                <a:gd name="connsiteY39" fmla="*/ 273397 h 586378"/>
                <a:gd name="connsiteX40" fmla="*/ 351504 w 1310757"/>
                <a:gd name="connsiteY40" fmla="*/ 196117 h 586378"/>
                <a:gd name="connsiteX41" fmla="*/ 458565 w 1310757"/>
                <a:gd name="connsiteY41" fmla="*/ 220057 h 586378"/>
                <a:gd name="connsiteX42" fmla="*/ 436404 w 1310757"/>
                <a:gd name="connsiteY42" fmla="*/ 248505 h 586378"/>
                <a:gd name="connsiteX43" fmla="*/ 392208 w 1310757"/>
                <a:gd name="connsiteY43" fmla="*/ 248886 h 586378"/>
                <a:gd name="connsiteX44" fmla="*/ 593566 w 1310757"/>
                <a:gd name="connsiteY44" fmla="*/ 229836 h 586378"/>
                <a:gd name="connsiteX45" fmla="*/ 621633 w 1310757"/>
                <a:gd name="connsiteY45" fmla="*/ 225391 h 586378"/>
                <a:gd name="connsiteX46" fmla="*/ 651161 w 1310757"/>
                <a:gd name="connsiteY46" fmla="*/ 255363 h 586378"/>
                <a:gd name="connsiteX47" fmla="*/ 737521 w 1310757"/>
                <a:gd name="connsiteY47" fmla="*/ 238218 h 586378"/>
                <a:gd name="connsiteX48" fmla="*/ 786733 w 1310757"/>
                <a:gd name="connsiteY48" fmla="*/ 246600 h 586378"/>
                <a:gd name="connsiteX49" fmla="*/ 812133 w 1310757"/>
                <a:gd name="connsiteY49" fmla="*/ 296384 h 586378"/>
                <a:gd name="connsiteX50" fmla="*/ 831945 w 1310757"/>
                <a:gd name="connsiteY50" fmla="*/ 303433 h 586378"/>
                <a:gd name="connsiteX51" fmla="*/ 835692 w 1310757"/>
                <a:gd name="connsiteY51" fmla="*/ 281843 h 586378"/>
                <a:gd name="connsiteX52" fmla="*/ 735997 w 1310757"/>
                <a:gd name="connsiteY52" fmla="*/ 236694 h 586378"/>
                <a:gd name="connsiteX53" fmla="*/ 704310 w 1310757"/>
                <a:gd name="connsiteY53" fmla="*/ 216247 h 586378"/>
                <a:gd name="connsiteX54" fmla="*/ 713708 w 1310757"/>
                <a:gd name="connsiteY54" fmla="*/ 195800 h 586378"/>
                <a:gd name="connsiteX55" fmla="*/ 769144 w 1310757"/>
                <a:gd name="connsiteY55" fmla="*/ 183354 h 586378"/>
                <a:gd name="connsiteX56" fmla="*/ 694531 w 1310757"/>
                <a:gd name="connsiteY56" fmla="*/ 212119 h 586378"/>
                <a:gd name="connsiteX57" fmla="*/ 626269 w 1310757"/>
                <a:gd name="connsiteY57" fmla="*/ 219168 h 586378"/>
                <a:gd name="connsiteX58" fmla="*/ 633699 w 1310757"/>
                <a:gd name="connsiteY58" fmla="*/ 181830 h 586378"/>
                <a:gd name="connsiteX59" fmla="*/ 689387 w 1310757"/>
                <a:gd name="connsiteY59" fmla="*/ 147412 h 586378"/>
                <a:gd name="connsiteX60" fmla="*/ 720693 w 1310757"/>
                <a:gd name="connsiteY60" fmla="*/ 99343 h 586378"/>
                <a:gd name="connsiteX61" fmla="*/ 769969 w 1310757"/>
                <a:gd name="connsiteY61" fmla="*/ 71974 h 586378"/>
                <a:gd name="connsiteX62" fmla="*/ 896779 w 1310757"/>
                <a:gd name="connsiteY62" fmla="*/ 121123 h 586378"/>
                <a:gd name="connsiteX63" fmla="*/ 920909 w 1310757"/>
                <a:gd name="connsiteY63" fmla="*/ 120044 h 586378"/>
                <a:gd name="connsiteX64" fmla="*/ 920400 w 1310757"/>
                <a:gd name="connsiteY64" fmla="*/ 108804 h 586378"/>
                <a:gd name="connsiteX65" fmla="*/ 899763 w 1310757"/>
                <a:gd name="connsiteY65" fmla="*/ 103026 h 586378"/>
                <a:gd name="connsiteX66" fmla="*/ 855059 w 1310757"/>
                <a:gd name="connsiteY66" fmla="*/ 103788 h 586378"/>
                <a:gd name="connsiteX67" fmla="*/ 851312 w 1310757"/>
                <a:gd name="connsiteY67" fmla="*/ 85182 h 586378"/>
                <a:gd name="connsiteX68" fmla="*/ 937799 w 1310757"/>
                <a:gd name="connsiteY68" fmla="*/ 40605 h 586378"/>
                <a:gd name="connsiteX69" fmla="*/ 976217 w 1310757"/>
                <a:gd name="connsiteY69" fmla="*/ 69371 h 586378"/>
                <a:gd name="connsiteX70" fmla="*/ 1052799 w 1310757"/>
                <a:gd name="connsiteY70" fmla="*/ 121758 h 586378"/>
                <a:gd name="connsiteX71" fmla="*/ 1061117 w 1310757"/>
                <a:gd name="connsiteY71" fmla="*/ 91723 h 586378"/>
                <a:gd name="connsiteX72" fmla="*/ 1023462 w 1310757"/>
                <a:gd name="connsiteY72" fmla="*/ 35461 h 586378"/>
                <a:gd name="connsiteX73" fmla="*/ 1011396 w 1310757"/>
                <a:gd name="connsiteY73" fmla="*/ 3330 h 586378"/>
                <a:gd name="connsiteX74" fmla="*/ 1049496 w 1310757"/>
                <a:gd name="connsiteY74" fmla="*/ 11522 h 586378"/>
                <a:gd name="connsiteX75" fmla="*/ 1085056 w 1310757"/>
                <a:gd name="connsiteY75" fmla="*/ 90897 h 586378"/>
                <a:gd name="connsiteX76" fmla="*/ 1121125 w 1310757"/>
                <a:gd name="connsiteY76" fmla="*/ 121949 h 586378"/>
                <a:gd name="connsiteX77" fmla="*/ 1151795 w 1310757"/>
                <a:gd name="connsiteY77" fmla="*/ 150778 h 586378"/>
                <a:gd name="connsiteX78" fmla="*/ 1183799 w 1310757"/>
                <a:gd name="connsiteY78" fmla="*/ 183163 h 586378"/>
                <a:gd name="connsiteX79" fmla="*/ 1308512 w 1310757"/>
                <a:gd name="connsiteY79" fmla="*/ 183354 h 586378"/>
                <a:gd name="connsiteX80" fmla="*/ 1277842 w 1310757"/>
                <a:gd name="connsiteY80" fmla="*/ 218660 h 586378"/>
                <a:gd name="connsiteX81" fmla="*/ 1179481 w 1310757"/>
                <a:gd name="connsiteY81" fmla="*/ 223930 h 586378"/>
                <a:gd name="connsiteX82" fmla="*/ 1147159 w 1310757"/>
                <a:gd name="connsiteY82" fmla="*/ 255617 h 586378"/>
                <a:gd name="connsiteX83" fmla="*/ 1133380 w 1310757"/>
                <a:gd name="connsiteY83" fmla="*/ 273270 h 586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10757" h="586378">
                  <a:moveTo>
                    <a:pt x="1133062" y="273461"/>
                  </a:moveTo>
                  <a:cubicBezTo>
                    <a:pt x="1092168" y="279556"/>
                    <a:pt x="1051147" y="287621"/>
                    <a:pt x="1032605" y="230725"/>
                  </a:cubicBezTo>
                  <a:cubicBezTo>
                    <a:pt x="1027970" y="216501"/>
                    <a:pt x="1014126" y="217072"/>
                    <a:pt x="1003459" y="224946"/>
                  </a:cubicBezTo>
                  <a:cubicBezTo>
                    <a:pt x="993616" y="232185"/>
                    <a:pt x="974884" y="224756"/>
                    <a:pt x="973106" y="243615"/>
                  </a:cubicBezTo>
                  <a:cubicBezTo>
                    <a:pt x="971900" y="256824"/>
                    <a:pt x="981996" y="270095"/>
                    <a:pt x="991394" y="272381"/>
                  </a:cubicBezTo>
                  <a:cubicBezTo>
                    <a:pt x="1037050" y="283367"/>
                    <a:pt x="1042829" y="321403"/>
                    <a:pt x="1049115" y="361027"/>
                  </a:cubicBezTo>
                  <a:cubicBezTo>
                    <a:pt x="1051211" y="374172"/>
                    <a:pt x="1058069" y="386428"/>
                    <a:pt x="1061942" y="399318"/>
                  </a:cubicBezTo>
                  <a:cubicBezTo>
                    <a:pt x="1070261" y="427322"/>
                    <a:pt x="1085437" y="440085"/>
                    <a:pt x="1113441" y="428909"/>
                  </a:cubicBezTo>
                  <a:cubicBezTo>
                    <a:pt x="1118521" y="426877"/>
                    <a:pt x="1124934" y="428655"/>
                    <a:pt x="1137634" y="428655"/>
                  </a:cubicBezTo>
                  <a:cubicBezTo>
                    <a:pt x="1119474" y="449991"/>
                    <a:pt x="1101122" y="449928"/>
                    <a:pt x="1084675" y="452531"/>
                  </a:cubicBezTo>
                  <a:cubicBezTo>
                    <a:pt x="1056736" y="456976"/>
                    <a:pt x="1043083" y="468851"/>
                    <a:pt x="1061879" y="497998"/>
                  </a:cubicBezTo>
                  <a:cubicBezTo>
                    <a:pt x="1080612" y="527081"/>
                    <a:pt x="1072293" y="548671"/>
                    <a:pt x="1049242" y="568102"/>
                  </a:cubicBezTo>
                  <a:cubicBezTo>
                    <a:pt x="1010062" y="522445"/>
                    <a:pt x="1024858" y="515524"/>
                    <a:pt x="970629" y="559021"/>
                  </a:cubicBezTo>
                  <a:cubicBezTo>
                    <a:pt x="926052" y="594772"/>
                    <a:pt x="895636" y="591407"/>
                    <a:pt x="861346" y="544480"/>
                  </a:cubicBezTo>
                  <a:cubicBezTo>
                    <a:pt x="835375" y="508856"/>
                    <a:pt x="790225" y="515016"/>
                    <a:pt x="771875" y="555846"/>
                  </a:cubicBezTo>
                  <a:cubicBezTo>
                    <a:pt x="759428" y="583469"/>
                    <a:pt x="731424" y="590835"/>
                    <a:pt x="710914" y="583977"/>
                  </a:cubicBezTo>
                  <a:cubicBezTo>
                    <a:pt x="673132" y="571340"/>
                    <a:pt x="636429" y="551909"/>
                    <a:pt x="606393" y="521810"/>
                  </a:cubicBezTo>
                  <a:cubicBezTo>
                    <a:pt x="590137" y="505554"/>
                    <a:pt x="580930" y="490822"/>
                    <a:pt x="586263" y="462056"/>
                  </a:cubicBezTo>
                  <a:cubicBezTo>
                    <a:pt x="591471" y="433862"/>
                    <a:pt x="592233" y="398874"/>
                    <a:pt x="564674" y="376077"/>
                  </a:cubicBezTo>
                  <a:cubicBezTo>
                    <a:pt x="560863" y="372902"/>
                    <a:pt x="555085" y="366743"/>
                    <a:pt x="555911" y="363694"/>
                  </a:cubicBezTo>
                  <a:cubicBezTo>
                    <a:pt x="568357" y="318419"/>
                    <a:pt x="534829" y="326483"/>
                    <a:pt x="518382" y="332452"/>
                  </a:cubicBezTo>
                  <a:cubicBezTo>
                    <a:pt x="455708" y="355249"/>
                    <a:pt x="386239" y="348200"/>
                    <a:pt x="326993" y="385538"/>
                  </a:cubicBezTo>
                  <a:cubicBezTo>
                    <a:pt x="292259" y="407446"/>
                    <a:pt x="257461" y="429671"/>
                    <a:pt x="217837" y="441800"/>
                  </a:cubicBezTo>
                  <a:cubicBezTo>
                    <a:pt x="195358" y="448721"/>
                    <a:pt x="192945" y="480789"/>
                    <a:pt x="168751" y="490441"/>
                  </a:cubicBezTo>
                  <a:cubicBezTo>
                    <a:pt x="134588" y="504030"/>
                    <a:pt x="98965" y="502824"/>
                    <a:pt x="64294" y="510062"/>
                  </a:cubicBezTo>
                  <a:cubicBezTo>
                    <a:pt x="53181" y="512349"/>
                    <a:pt x="41561" y="511777"/>
                    <a:pt x="30194" y="512793"/>
                  </a:cubicBezTo>
                  <a:cubicBezTo>
                    <a:pt x="19018" y="513809"/>
                    <a:pt x="6001" y="518635"/>
                    <a:pt x="1302" y="502379"/>
                  </a:cubicBezTo>
                  <a:cubicBezTo>
                    <a:pt x="-2953" y="487456"/>
                    <a:pt x="3588" y="474566"/>
                    <a:pt x="15589" y="467771"/>
                  </a:cubicBezTo>
                  <a:cubicBezTo>
                    <a:pt x="44482" y="451579"/>
                    <a:pt x="77629" y="441800"/>
                    <a:pt x="87725" y="401477"/>
                  </a:cubicBezTo>
                  <a:cubicBezTo>
                    <a:pt x="89503" y="394556"/>
                    <a:pt x="98330" y="395191"/>
                    <a:pt x="104680" y="396715"/>
                  </a:cubicBezTo>
                  <a:cubicBezTo>
                    <a:pt x="123920" y="401350"/>
                    <a:pt x="126460" y="390174"/>
                    <a:pt x="124428" y="373664"/>
                  </a:cubicBezTo>
                  <a:cubicBezTo>
                    <a:pt x="123603" y="366997"/>
                    <a:pt x="122269" y="359186"/>
                    <a:pt x="124619" y="353598"/>
                  </a:cubicBezTo>
                  <a:cubicBezTo>
                    <a:pt x="131604" y="336707"/>
                    <a:pt x="133255" y="310164"/>
                    <a:pt x="152368" y="308513"/>
                  </a:cubicBezTo>
                  <a:cubicBezTo>
                    <a:pt x="178086" y="306290"/>
                    <a:pt x="167672" y="334484"/>
                    <a:pt x="171037" y="349280"/>
                  </a:cubicBezTo>
                  <a:cubicBezTo>
                    <a:pt x="185325" y="412272"/>
                    <a:pt x="184690" y="412399"/>
                    <a:pt x="244507" y="395572"/>
                  </a:cubicBezTo>
                  <a:cubicBezTo>
                    <a:pt x="253079" y="393159"/>
                    <a:pt x="261779" y="391127"/>
                    <a:pt x="270224" y="388269"/>
                  </a:cubicBezTo>
                  <a:cubicBezTo>
                    <a:pt x="284829" y="383316"/>
                    <a:pt x="304006" y="377474"/>
                    <a:pt x="301339" y="358742"/>
                  </a:cubicBezTo>
                  <a:cubicBezTo>
                    <a:pt x="298672" y="340136"/>
                    <a:pt x="280448" y="350677"/>
                    <a:pt x="269018" y="351566"/>
                  </a:cubicBezTo>
                  <a:cubicBezTo>
                    <a:pt x="254032" y="352709"/>
                    <a:pt x="245205" y="344327"/>
                    <a:pt x="238030" y="332262"/>
                  </a:cubicBezTo>
                  <a:cubicBezTo>
                    <a:pt x="226473" y="312767"/>
                    <a:pt x="215170" y="293082"/>
                    <a:pt x="203740" y="273397"/>
                  </a:cubicBezTo>
                  <a:cubicBezTo>
                    <a:pt x="246475" y="233011"/>
                    <a:pt x="292449" y="194276"/>
                    <a:pt x="351504" y="196117"/>
                  </a:cubicBezTo>
                  <a:cubicBezTo>
                    <a:pt x="386874" y="197197"/>
                    <a:pt x="426371" y="194657"/>
                    <a:pt x="458565" y="220057"/>
                  </a:cubicBezTo>
                  <a:cubicBezTo>
                    <a:pt x="462629" y="239742"/>
                    <a:pt x="452850" y="247743"/>
                    <a:pt x="436404" y="248505"/>
                  </a:cubicBezTo>
                  <a:cubicBezTo>
                    <a:pt x="421608" y="249204"/>
                    <a:pt x="406749" y="249838"/>
                    <a:pt x="392208" y="248886"/>
                  </a:cubicBezTo>
                  <a:cubicBezTo>
                    <a:pt x="459327" y="242155"/>
                    <a:pt x="527400" y="247425"/>
                    <a:pt x="593566" y="229836"/>
                  </a:cubicBezTo>
                  <a:cubicBezTo>
                    <a:pt x="603028" y="227359"/>
                    <a:pt x="612045" y="225454"/>
                    <a:pt x="621633" y="225391"/>
                  </a:cubicBezTo>
                  <a:cubicBezTo>
                    <a:pt x="637825" y="228185"/>
                    <a:pt x="638651" y="247870"/>
                    <a:pt x="651161" y="255363"/>
                  </a:cubicBezTo>
                  <a:cubicBezTo>
                    <a:pt x="677704" y="271301"/>
                    <a:pt x="711930" y="265269"/>
                    <a:pt x="737521" y="238218"/>
                  </a:cubicBezTo>
                  <a:cubicBezTo>
                    <a:pt x="761650" y="212754"/>
                    <a:pt x="770922" y="214469"/>
                    <a:pt x="786733" y="246600"/>
                  </a:cubicBezTo>
                  <a:cubicBezTo>
                    <a:pt x="794988" y="263364"/>
                    <a:pt x="800512" y="281779"/>
                    <a:pt x="812133" y="296384"/>
                  </a:cubicBezTo>
                  <a:cubicBezTo>
                    <a:pt x="817149" y="302734"/>
                    <a:pt x="824008" y="308132"/>
                    <a:pt x="831945" y="303433"/>
                  </a:cubicBezTo>
                  <a:cubicBezTo>
                    <a:pt x="840263" y="298543"/>
                    <a:pt x="837978" y="289843"/>
                    <a:pt x="835692" y="281843"/>
                  </a:cubicBezTo>
                  <a:cubicBezTo>
                    <a:pt x="822420" y="234281"/>
                    <a:pt x="778414" y="214786"/>
                    <a:pt x="735997" y="236694"/>
                  </a:cubicBezTo>
                  <a:cubicBezTo>
                    <a:pt x="717645" y="246155"/>
                    <a:pt x="707549" y="236249"/>
                    <a:pt x="704310" y="216247"/>
                  </a:cubicBezTo>
                  <a:cubicBezTo>
                    <a:pt x="704818" y="208055"/>
                    <a:pt x="709263" y="201896"/>
                    <a:pt x="713708" y="195800"/>
                  </a:cubicBezTo>
                  <a:cubicBezTo>
                    <a:pt x="731679" y="181195"/>
                    <a:pt x="752761" y="184433"/>
                    <a:pt x="769144" y="183354"/>
                  </a:cubicBezTo>
                  <a:cubicBezTo>
                    <a:pt x="742537" y="178972"/>
                    <a:pt x="716820" y="189894"/>
                    <a:pt x="694531" y="212119"/>
                  </a:cubicBezTo>
                  <a:cubicBezTo>
                    <a:pt x="672306" y="220501"/>
                    <a:pt x="649827" y="225835"/>
                    <a:pt x="626269" y="219168"/>
                  </a:cubicBezTo>
                  <a:cubicBezTo>
                    <a:pt x="610076" y="202531"/>
                    <a:pt x="616934" y="190021"/>
                    <a:pt x="633699" y="181830"/>
                  </a:cubicBezTo>
                  <a:cubicBezTo>
                    <a:pt x="653383" y="172241"/>
                    <a:pt x="671608" y="160557"/>
                    <a:pt x="689387" y="147412"/>
                  </a:cubicBezTo>
                  <a:cubicBezTo>
                    <a:pt x="705834" y="135284"/>
                    <a:pt x="716375" y="121441"/>
                    <a:pt x="720693" y="99343"/>
                  </a:cubicBezTo>
                  <a:cubicBezTo>
                    <a:pt x="726980" y="66704"/>
                    <a:pt x="740569" y="61369"/>
                    <a:pt x="769969" y="71974"/>
                  </a:cubicBezTo>
                  <a:cubicBezTo>
                    <a:pt x="812578" y="87341"/>
                    <a:pt x="856583" y="98327"/>
                    <a:pt x="896779" y="121123"/>
                  </a:cubicBezTo>
                  <a:cubicBezTo>
                    <a:pt x="904081" y="125251"/>
                    <a:pt x="913479" y="129823"/>
                    <a:pt x="920909" y="120044"/>
                  </a:cubicBezTo>
                  <a:cubicBezTo>
                    <a:pt x="923385" y="116742"/>
                    <a:pt x="922750" y="112233"/>
                    <a:pt x="920400" y="108804"/>
                  </a:cubicBezTo>
                  <a:cubicBezTo>
                    <a:pt x="915067" y="101057"/>
                    <a:pt x="907129" y="101121"/>
                    <a:pt x="899763" y="103026"/>
                  </a:cubicBezTo>
                  <a:cubicBezTo>
                    <a:pt x="884841" y="106899"/>
                    <a:pt x="869855" y="109185"/>
                    <a:pt x="855059" y="103788"/>
                  </a:cubicBezTo>
                  <a:cubicBezTo>
                    <a:pt x="845534" y="100295"/>
                    <a:pt x="844962" y="93183"/>
                    <a:pt x="851312" y="85182"/>
                  </a:cubicBezTo>
                  <a:cubicBezTo>
                    <a:pt x="871696" y="51717"/>
                    <a:pt x="906431" y="48161"/>
                    <a:pt x="937799" y="40605"/>
                  </a:cubicBezTo>
                  <a:cubicBezTo>
                    <a:pt x="954881" y="36477"/>
                    <a:pt x="970883" y="44034"/>
                    <a:pt x="976217" y="69371"/>
                  </a:cubicBezTo>
                  <a:cubicBezTo>
                    <a:pt x="983202" y="102645"/>
                    <a:pt x="1021556" y="126394"/>
                    <a:pt x="1052799" y="121758"/>
                  </a:cubicBezTo>
                  <a:cubicBezTo>
                    <a:pt x="1075595" y="118393"/>
                    <a:pt x="1066895" y="102010"/>
                    <a:pt x="1061117" y="91723"/>
                  </a:cubicBezTo>
                  <a:cubicBezTo>
                    <a:pt x="1050068" y="72037"/>
                    <a:pt x="1035780" y="54448"/>
                    <a:pt x="1023462" y="35461"/>
                  </a:cubicBezTo>
                  <a:cubicBezTo>
                    <a:pt x="1017238" y="25936"/>
                    <a:pt x="1006062" y="18062"/>
                    <a:pt x="1011396" y="3330"/>
                  </a:cubicBezTo>
                  <a:cubicBezTo>
                    <a:pt x="1026826" y="-8544"/>
                    <a:pt x="1035526" y="15459"/>
                    <a:pt x="1049496" y="11522"/>
                  </a:cubicBezTo>
                  <a:cubicBezTo>
                    <a:pt x="1070705" y="33175"/>
                    <a:pt x="1078388" y="61878"/>
                    <a:pt x="1085056" y="90897"/>
                  </a:cubicBezTo>
                  <a:cubicBezTo>
                    <a:pt x="1089882" y="111662"/>
                    <a:pt x="1097566" y="125568"/>
                    <a:pt x="1121125" y="121949"/>
                  </a:cubicBezTo>
                  <a:cubicBezTo>
                    <a:pt x="1140237" y="118964"/>
                    <a:pt x="1154525" y="126457"/>
                    <a:pt x="1151795" y="150778"/>
                  </a:cubicBezTo>
                  <a:cubicBezTo>
                    <a:pt x="1148683" y="178210"/>
                    <a:pt x="1163733" y="183163"/>
                    <a:pt x="1183799" y="183163"/>
                  </a:cubicBezTo>
                  <a:cubicBezTo>
                    <a:pt x="1225391" y="183227"/>
                    <a:pt x="1266920" y="183354"/>
                    <a:pt x="1308512" y="183354"/>
                  </a:cubicBezTo>
                  <a:cubicBezTo>
                    <a:pt x="1317530" y="214278"/>
                    <a:pt x="1297781" y="218215"/>
                    <a:pt x="1277842" y="218660"/>
                  </a:cubicBezTo>
                  <a:cubicBezTo>
                    <a:pt x="1244950" y="219295"/>
                    <a:pt x="1212247" y="221454"/>
                    <a:pt x="1179481" y="223930"/>
                  </a:cubicBezTo>
                  <a:cubicBezTo>
                    <a:pt x="1157891" y="225581"/>
                    <a:pt x="1141254" y="224184"/>
                    <a:pt x="1147159" y="255617"/>
                  </a:cubicBezTo>
                  <a:cubicBezTo>
                    <a:pt x="1148874" y="264888"/>
                    <a:pt x="1139349" y="268507"/>
                    <a:pt x="1133380" y="27327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4" name="Полилиния: фигура 723">
              <a:extLst>
                <a:ext uri="{FF2B5EF4-FFF2-40B4-BE49-F238E27FC236}">
                  <a16:creationId xmlns="" xmlns:a16="http://schemas.microsoft.com/office/drawing/2014/main" id="{B241E444-6B7A-4D26-9AD9-6C7202369BA8}"/>
                </a:ext>
              </a:extLst>
            </p:cNvPr>
            <p:cNvSpPr/>
            <p:nvPr/>
          </p:nvSpPr>
          <p:spPr>
            <a:xfrm>
              <a:off x="6018532" y="4996615"/>
              <a:ext cx="945799" cy="495975"/>
            </a:xfrm>
            <a:custGeom>
              <a:avLst/>
              <a:gdLst>
                <a:gd name="connsiteX0" fmla="*/ 839659 w 945799"/>
                <a:gd name="connsiteY0" fmla="*/ 307629 h 495975"/>
                <a:gd name="connsiteX1" fmla="*/ 902460 w 945799"/>
                <a:gd name="connsiteY1" fmla="*/ 296961 h 495975"/>
                <a:gd name="connsiteX2" fmla="*/ 938084 w 945799"/>
                <a:gd name="connsiteY2" fmla="*/ 328076 h 495975"/>
                <a:gd name="connsiteX3" fmla="*/ 936750 w 945799"/>
                <a:gd name="connsiteY3" fmla="*/ 352270 h 495975"/>
                <a:gd name="connsiteX4" fmla="*/ 939735 w 945799"/>
                <a:gd name="connsiteY4" fmla="*/ 384083 h 495975"/>
                <a:gd name="connsiteX5" fmla="*/ 903666 w 945799"/>
                <a:gd name="connsiteY5" fmla="*/ 380527 h 495975"/>
                <a:gd name="connsiteX6" fmla="*/ 842325 w 945799"/>
                <a:gd name="connsiteY6" fmla="*/ 336648 h 495975"/>
                <a:gd name="connsiteX7" fmla="*/ 814576 w 945799"/>
                <a:gd name="connsiteY7" fmla="*/ 327377 h 495975"/>
                <a:gd name="connsiteX8" fmla="*/ 788287 w 945799"/>
                <a:gd name="connsiteY8" fmla="*/ 327441 h 495975"/>
                <a:gd name="connsiteX9" fmla="*/ 719389 w 945799"/>
                <a:gd name="connsiteY9" fmla="*/ 363064 h 495975"/>
                <a:gd name="connsiteX10" fmla="*/ 646174 w 945799"/>
                <a:gd name="connsiteY10" fmla="*/ 414754 h 495975"/>
                <a:gd name="connsiteX11" fmla="*/ 611186 w 945799"/>
                <a:gd name="connsiteY11" fmla="*/ 430439 h 495975"/>
                <a:gd name="connsiteX12" fmla="*/ 443672 w 945799"/>
                <a:gd name="connsiteY12" fmla="*/ 446821 h 495975"/>
                <a:gd name="connsiteX13" fmla="*/ 353121 w 945799"/>
                <a:gd name="connsiteY13" fmla="*/ 443520 h 495975"/>
                <a:gd name="connsiteX14" fmla="*/ 244981 w 945799"/>
                <a:gd name="connsiteY14" fmla="*/ 478508 h 495975"/>
                <a:gd name="connsiteX15" fmla="*/ 192213 w 945799"/>
                <a:gd name="connsiteY15" fmla="*/ 495780 h 495975"/>
                <a:gd name="connsiteX16" fmla="*/ 154113 w 945799"/>
                <a:gd name="connsiteY16" fmla="*/ 479397 h 495975"/>
                <a:gd name="connsiteX17" fmla="*/ 171702 w 945799"/>
                <a:gd name="connsiteY17" fmla="*/ 444472 h 495975"/>
                <a:gd name="connsiteX18" fmla="*/ 203896 w 945799"/>
                <a:gd name="connsiteY18" fmla="*/ 382178 h 495975"/>
                <a:gd name="connsiteX19" fmla="*/ 188529 w 945799"/>
                <a:gd name="connsiteY19" fmla="*/ 323885 h 495975"/>
                <a:gd name="connsiteX20" fmla="*/ 212088 w 945799"/>
                <a:gd name="connsiteY20" fmla="*/ 281530 h 495975"/>
                <a:gd name="connsiteX21" fmla="*/ 250061 w 945799"/>
                <a:gd name="connsiteY21" fmla="*/ 238858 h 495975"/>
                <a:gd name="connsiteX22" fmla="*/ 166368 w 945799"/>
                <a:gd name="connsiteY22" fmla="*/ 256448 h 495975"/>
                <a:gd name="connsiteX23" fmla="*/ 107630 w 945799"/>
                <a:gd name="connsiteY23" fmla="*/ 247812 h 495975"/>
                <a:gd name="connsiteX24" fmla="*/ 38352 w 945799"/>
                <a:gd name="connsiteY24" fmla="*/ 162657 h 495975"/>
                <a:gd name="connsiteX25" fmla="*/ 13651 w 945799"/>
                <a:gd name="connsiteY25" fmla="*/ 126716 h 495975"/>
                <a:gd name="connsiteX26" fmla="*/ 35495 w 945799"/>
                <a:gd name="connsiteY26" fmla="*/ 52993 h 495975"/>
                <a:gd name="connsiteX27" fmla="*/ 73086 w 945799"/>
                <a:gd name="connsiteY27" fmla="*/ 52738 h 495975"/>
                <a:gd name="connsiteX28" fmla="*/ 210754 w 945799"/>
                <a:gd name="connsiteY28" fmla="*/ 43150 h 495975"/>
                <a:gd name="connsiteX29" fmla="*/ 293495 w 945799"/>
                <a:gd name="connsiteY29" fmla="*/ 56930 h 495975"/>
                <a:gd name="connsiteX30" fmla="*/ 351407 w 945799"/>
                <a:gd name="connsiteY30" fmla="*/ 59406 h 495975"/>
                <a:gd name="connsiteX31" fmla="*/ 376426 w 945799"/>
                <a:gd name="connsiteY31" fmla="*/ 52421 h 495975"/>
                <a:gd name="connsiteX32" fmla="*/ 513141 w 945799"/>
                <a:gd name="connsiteY32" fmla="*/ 8987 h 495975"/>
                <a:gd name="connsiteX33" fmla="*/ 580515 w 945799"/>
                <a:gd name="connsiteY33" fmla="*/ 29243 h 495975"/>
                <a:gd name="connsiteX34" fmla="*/ 616456 w 945799"/>
                <a:gd name="connsiteY34" fmla="*/ 81695 h 495975"/>
                <a:gd name="connsiteX35" fmla="*/ 725930 w 945799"/>
                <a:gd name="connsiteY35" fmla="*/ 133257 h 495975"/>
                <a:gd name="connsiteX36" fmla="*/ 763459 w 945799"/>
                <a:gd name="connsiteY36" fmla="*/ 160308 h 495975"/>
                <a:gd name="connsiteX37" fmla="*/ 824419 w 945799"/>
                <a:gd name="connsiteY37" fmla="*/ 250351 h 495975"/>
                <a:gd name="connsiteX38" fmla="*/ 839659 w 945799"/>
                <a:gd name="connsiteY38" fmla="*/ 258543 h 495975"/>
                <a:gd name="connsiteX39" fmla="*/ 839659 w 945799"/>
                <a:gd name="connsiteY39" fmla="*/ 307629 h 495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799" h="495975">
                  <a:moveTo>
                    <a:pt x="839659" y="307629"/>
                  </a:moveTo>
                  <a:cubicBezTo>
                    <a:pt x="863471" y="324901"/>
                    <a:pt x="881823" y="301469"/>
                    <a:pt x="902460" y="296961"/>
                  </a:cubicBezTo>
                  <a:cubicBezTo>
                    <a:pt x="928622" y="291246"/>
                    <a:pt x="946910" y="289722"/>
                    <a:pt x="938084" y="328076"/>
                  </a:cubicBezTo>
                  <a:cubicBezTo>
                    <a:pt x="936305" y="335823"/>
                    <a:pt x="936496" y="344205"/>
                    <a:pt x="936750" y="352270"/>
                  </a:cubicBezTo>
                  <a:cubicBezTo>
                    <a:pt x="937131" y="363128"/>
                    <a:pt x="954784" y="373796"/>
                    <a:pt x="939735" y="384083"/>
                  </a:cubicBezTo>
                  <a:cubicBezTo>
                    <a:pt x="928749" y="391513"/>
                    <a:pt x="913573" y="389227"/>
                    <a:pt x="903666" y="380527"/>
                  </a:cubicBezTo>
                  <a:cubicBezTo>
                    <a:pt x="884553" y="363890"/>
                    <a:pt x="854390" y="366113"/>
                    <a:pt x="842325" y="336648"/>
                  </a:cubicBezTo>
                  <a:cubicBezTo>
                    <a:pt x="838515" y="327314"/>
                    <a:pt x="825180" y="326679"/>
                    <a:pt x="814576" y="327377"/>
                  </a:cubicBezTo>
                  <a:cubicBezTo>
                    <a:pt x="805749" y="327949"/>
                    <a:pt x="795653" y="330870"/>
                    <a:pt x="788287" y="327441"/>
                  </a:cubicBezTo>
                  <a:cubicBezTo>
                    <a:pt x="751901" y="310550"/>
                    <a:pt x="726946" y="301660"/>
                    <a:pt x="719389" y="363064"/>
                  </a:cubicBezTo>
                  <a:cubicBezTo>
                    <a:pt x="716151" y="389608"/>
                    <a:pt x="671764" y="397926"/>
                    <a:pt x="646174" y="414754"/>
                  </a:cubicBezTo>
                  <a:cubicBezTo>
                    <a:pt x="635570" y="421802"/>
                    <a:pt x="622933" y="425295"/>
                    <a:pt x="611186" y="430439"/>
                  </a:cubicBezTo>
                  <a:cubicBezTo>
                    <a:pt x="573911" y="468348"/>
                    <a:pt x="479486" y="477556"/>
                    <a:pt x="443672" y="446821"/>
                  </a:cubicBezTo>
                  <a:cubicBezTo>
                    <a:pt x="413446" y="445552"/>
                    <a:pt x="382840" y="442948"/>
                    <a:pt x="353121" y="443520"/>
                  </a:cubicBezTo>
                  <a:cubicBezTo>
                    <a:pt x="315847" y="444218"/>
                    <a:pt x="274445" y="441107"/>
                    <a:pt x="244981" y="478508"/>
                  </a:cubicBezTo>
                  <a:cubicBezTo>
                    <a:pt x="232217" y="494701"/>
                    <a:pt x="211771" y="496733"/>
                    <a:pt x="192213" y="495780"/>
                  </a:cubicBezTo>
                  <a:cubicBezTo>
                    <a:pt x="177480" y="495780"/>
                    <a:pt x="163638" y="493367"/>
                    <a:pt x="154113" y="479397"/>
                  </a:cubicBezTo>
                  <a:cubicBezTo>
                    <a:pt x="146810" y="460093"/>
                    <a:pt x="163574" y="454822"/>
                    <a:pt x="171702" y="444472"/>
                  </a:cubicBezTo>
                  <a:cubicBezTo>
                    <a:pt x="215136" y="434502"/>
                    <a:pt x="217168" y="429994"/>
                    <a:pt x="203896" y="382178"/>
                  </a:cubicBezTo>
                  <a:cubicBezTo>
                    <a:pt x="198563" y="362811"/>
                    <a:pt x="186752" y="345412"/>
                    <a:pt x="188529" y="323885"/>
                  </a:cubicBezTo>
                  <a:cubicBezTo>
                    <a:pt x="189291" y="305152"/>
                    <a:pt x="193419" y="288706"/>
                    <a:pt x="212088" y="281530"/>
                  </a:cubicBezTo>
                  <a:cubicBezTo>
                    <a:pt x="230376" y="274482"/>
                    <a:pt x="236726" y="255876"/>
                    <a:pt x="250061" y="238858"/>
                  </a:cubicBezTo>
                  <a:cubicBezTo>
                    <a:pt x="218057" y="236191"/>
                    <a:pt x="190625" y="243049"/>
                    <a:pt x="166368" y="256448"/>
                  </a:cubicBezTo>
                  <a:cubicBezTo>
                    <a:pt x="142809" y="269529"/>
                    <a:pt x="126172" y="263179"/>
                    <a:pt x="107630" y="247812"/>
                  </a:cubicBezTo>
                  <a:cubicBezTo>
                    <a:pt x="79246" y="224189"/>
                    <a:pt x="54545" y="197583"/>
                    <a:pt x="38352" y="162657"/>
                  </a:cubicBezTo>
                  <a:cubicBezTo>
                    <a:pt x="32129" y="149195"/>
                    <a:pt x="23048" y="138019"/>
                    <a:pt x="13651" y="126716"/>
                  </a:cubicBezTo>
                  <a:cubicBezTo>
                    <a:pt x="-11305" y="96681"/>
                    <a:pt x="-891" y="62581"/>
                    <a:pt x="35495" y="52993"/>
                  </a:cubicBezTo>
                  <a:cubicBezTo>
                    <a:pt x="47877" y="49691"/>
                    <a:pt x="61466" y="47786"/>
                    <a:pt x="73086" y="52738"/>
                  </a:cubicBezTo>
                  <a:cubicBezTo>
                    <a:pt x="120648" y="73059"/>
                    <a:pt x="165987" y="55151"/>
                    <a:pt x="210754" y="43150"/>
                  </a:cubicBezTo>
                  <a:cubicBezTo>
                    <a:pt x="241742" y="34831"/>
                    <a:pt x="268159" y="38261"/>
                    <a:pt x="293495" y="56930"/>
                  </a:cubicBezTo>
                  <a:cubicBezTo>
                    <a:pt x="312672" y="71090"/>
                    <a:pt x="331087" y="80234"/>
                    <a:pt x="351407" y="59406"/>
                  </a:cubicBezTo>
                  <a:cubicBezTo>
                    <a:pt x="358202" y="52485"/>
                    <a:pt x="368806" y="49500"/>
                    <a:pt x="376426" y="52421"/>
                  </a:cubicBezTo>
                  <a:cubicBezTo>
                    <a:pt x="432306" y="73757"/>
                    <a:pt x="472184" y="42134"/>
                    <a:pt x="513141" y="8987"/>
                  </a:cubicBezTo>
                  <a:cubicBezTo>
                    <a:pt x="535811" y="-9365"/>
                    <a:pt x="566799" y="1875"/>
                    <a:pt x="580515" y="29243"/>
                  </a:cubicBezTo>
                  <a:cubicBezTo>
                    <a:pt x="573848" y="61438"/>
                    <a:pt x="579372" y="79345"/>
                    <a:pt x="616456" y="81695"/>
                  </a:cubicBezTo>
                  <a:cubicBezTo>
                    <a:pt x="657223" y="84235"/>
                    <a:pt x="690624" y="112937"/>
                    <a:pt x="725930" y="133257"/>
                  </a:cubicBezTo>
                  <a:cubicBezTo>
                    <a:pt x="739138" y="140877"/>
                    <a:pt x="751012" y="151227"/>
                    <a:pt x="763459" y="160308"/>
                  </a:cubicBezTo>
                  <a:cubicBezTo>
                    <a:pt x="769491" y="201520"/>
                    <a:pt x="796224" y="226476"/>
                    <a:pt x="824419" y="250351"/>
                  </a:cubicBezTo>
                  <a:cubicBezTo>
                    <a:pt x="833118" y="245335"/>
                    <a:pt x="836928" y="250732"/>
                    <a:pt x="839659" y="258543"/>
                  </a:cubicBezTo>
                  <a:cubicBezTo>
                    <a:pt x="835785" y="274926"/>
                    <a:pt x="814449" y="291246"/>
                    <a:pt x="839659" y="307629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5" name="Полилиния: фигура 724">
              <a:extLst>
                <a:ext uri="{FF2B5EF4-FFF2-40B4-BE49-F238E27FC236}">
                  <a16:creationId xmlns="" xmlns:a16="http://schemas.microsoft.com/office/drawing/2014/main" id="{A7897EAE-3DFA-4307-AD80-0076BFF5092F}"/>
                </a:ext>
              </a:extLst>
            </p:cNvPr>
            <p:cNvSpPr/>
            <p:nvPr/>
          </p:nvSpPr>
          <p:spPr>
            <a:xfrm>
              <a:off x="6090999" y="5619191"/>
              <a:ext cx="473756" cy="411313"/>
            </a:xfrm>
            <a:custGeom>
              <a:avLst/>
              <a:gdLst>
                <a:gd name="connsiteX0" fmla="*/ 473757 w 473756"/>
                <a:gd name="connsiteY0" fmla="*/ 160225 h 411313"/>
                <a:gd name="connsiteX1" fmla="*/ 438832 w 473756"/>
                <a:gd name="connsiteY1" fmla="*/ 173497 h 411313"/>
                <a:gd name="connsiteX2" fmla="*/ 420354 w 473756"/>
                <a:gd name="connsiteY2" fmla="*/ 243665 h 411313"/>
                <a:gd name="connsiteX3" fmla="*/ 433181 w 473756"/>
                <a:gd name="connsiteY3" fmla="*/ 275859 h 411313"/>
                <a:gd name="connsiteX4" fmla="*/ 432165 w 473756"/>
                <a:gd name="connsiteY4" fmla="*/ 311420 h 411313"/>
                <a:gd name="connsiteX5" fmla="*/ 390699 w 473756"/>
                <a:gd name="connsiteY5" fmla="*/ 355679 h 411313"/>
                <a:gd name="connsiteX6" fmla="*/ 357298 w 473756"/>
                <a:gd name="connsiteY6" fmla="*/ 355806 h 411313"/>
                <a:gd name="connsiteX7" fmla="*/ 350440 w 473756"/>
                <a:gd name="connsiteY7" fmla="*/ 341265 h 411313"/>
                <a:gd name="connsiteX8" fmla="*/ 306244 w 473756"/>
                <a:gd name="connsiteY8" fmla="*/ 301767 h 411313"/>
                <a:gd name="connsiteX9" fmla="*/ 275320 w 473756"/>
                <a:gd name="connsiteY9" fmla="*/ 348377 h 411313"/>
                <a:gd name="connsiteX10" fmla="*/ 264842 w 473756"/>
                <a:gd name="connsiteY10" fmla="*/ 374666 h 411313"/>
                <a:gd name="connsiteX11" fmla="*/ 211121 w 473756"/>
                <a:gd name="connsiteY11" fmla="*/ 391874 h 411313"/>
                <a:gd name="connsiteX12" fmla="*/ 160639 w 473756"/>
                <a:gd name="connsiteY12" fmla="*/ 398542 h 411313"/>
                <a:gd name="connsiteX13" fmla="*/ 134667 w 473756"/>
                <a:gd name="connsiteY13" fmla="*/ 397462 h 411313"/>
                <a:gd name="connsiteX14" fmla="*/ 109140 w 473756"/>
                <a:gd name="connsiteY14" fmla="*/ 289385 h 411313"/>
                <a:gd name="connsiteX15" fmla="*/ 102536 w 473756"/>
                <a:gd name="connsiteY15" fmla="*/ 253952 h 411313"/>
                <a:gd name="connsiteX16" fmla="*/ 72628 w 473756"/>
                <a:gd name="connsiteY16" fmla="*/ 246840 h 411313"/>
                <a:gd name="connsiteX17" fmla="*/ 5000 w 473756"/>
                <a:gd name="connsiteY17" fmla="*/ 269128 h 411313"/>
                <a:gd name="connsiteX18" fmla="*/ 27416 w 473756"/>
                <a:gd name="connsiteY18" fmla="*/ 185689 h 411313"/>
                <a:gd name="connsiteX19" fmla="*/ 101520 w 473756"/>
                <a:gd name="connsiteY19" fmla="*/ 140667 h 411313"/>
                <a:gd name="connsiteX20" fmla="*/ 170799 w 473756"/>
                <a:gd name="connsiteY20" fmla="*/ 78056 h 411313"/>
                <a:gd name="connsiteX21" fmla="*/ 295703 w 473756"/>
                <a:gd name="connsiteY21" fmla="*/ 4332 h 411313"/>
                <a:gd name="connsiteX22" fmla="*/ 324723 w 473756"/>
                <a:gd name="connsiteY22" fmla="*/ 26748 h 411313"/>
                <a:gd name="connsiteX23" fmla="*/ 349234 w 473756"/>
                <a:gd name="connsiteY23" fmla="*/ 38241 h 411313"/>
                <a:gd name="connsiteX24" fmla="*/ 383460 w 473756"/>
                <a:gd name="connsiteY24" fmla="*/ 65800 h 411313"/>
                <a:gd name="connsiteX25" fmla="*/ 387651 w 473756"/>
                <a:gd name="connsiteY25" fmla="*/ 84152 h 411313"/>
                <a:gd name="connsiteX26" fmla="*/ 408987 w 473756"/>
                <a:gd name="connsiteY26" fmla="*/ 81294 h 411313"/>
                <a:gd name="connsiteX27" fmla="*/ 416925 w 473756"/>
                <a:gd name="connsiteY27" fmla="*/ 60974 h 411313"/>
                <a:gd name="connsiteX28" fmla="*/ 420862 w 473756"/>
                <a:gd name="connsiteY28" fmla="*/ 29605 h 411313"/>
                <a:gd name="connsiteX29" fmla="*/ 444039 w 473756"/>
                <a:gd name="connsiteY29" fmla="*/ 59641 h 411313"/>
                <a:gd name="connsiteX30" fmla="*/ 473757 w 473756"/>
                <a:gd name="connsiteY30" fmla="*/ 160416 h 411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3756" h="411313">
                  <a:moveTo>
                    <a:pt x="473757" y="160225"/>
                  </a:moveTo>
                  <a:cubicBezTo>
                    <a:pt x="451088" y="142508"/>
                    <a:pt x="442007" y="149367"/>
                    <a:pt x="438832" y="173497"/>
                  </a:cubicBezTo>
                  <a:cubicBezTo>
                    <a:pt x="435657" y="197500"/>
                    <a:pt x="432990" y="221947"/>
                    <a:pt x="420354" y="243665"/>
                  </a:cubicBezTo>
                  <a:cubicBezTo>
                    <a:pt x="411146" y="259349"/>
                    <a:pt x="420607" y="268747"/>
                    <a:pt x="433181" y="275859"/>
                  </a:cubicBezTo>
                  <a:cubicBezTo>
                    <a:pt x="455406" y="288369"/>
                    <a:pt x="455088" y="300752"/>
                    <a:pt x="432165" y="311420"/>
                  </a:cubicBezTo>
                  <a:cubicBezTo>
                    <a:pt x="412734" y="320436"/>
                    <a:pt x="398827" y="333009"/>
                    <a:pt x="390699" y="355679"/>
                  </a:cubicBezTo>
                  <a:cubicBezTo>
                    <a:pt x="382254" y="379365"/>
                    <a:pt x="368538" y="380508"/>
                    <a:pt x="357298" y="355806"/>
                  </a:cubicBezTo>
                  <a:cubicBezTo>
                    <a:pt x="355076" y="350917"/>
                    <a:pt x="353552" y="345392"/>
                    <a:pt x="350440" y="341265"/>
                  </a:cubicBezTo>
                  <a:cubicBezTo>
                    <a:pt x="337994" y="325072"/>
                    <a:pt x="331009" y="299291"/>
                    <a:pt x="306244" y="301767"/>
                  </a:cubicBezTo>
                  <a:cubicBezTo>
                    <a:pt x="281797" y="304180"/>
                    <a:pt x="283575" y="331168"/>
                    <a:pt x="275320" y="348377"/>
                  </a:cubicBezTo>
                  <a:cubicBezTo>
                    <a:pt x="271256" y="356822"/>
                    <a:pt x="268525" y="365966"/>
                    <a:pt x="264842" y="374666"/>
                  </a:cubicBezTo>
                  <a:cubicBezTo>
                    <a:pt x="253095" y="402225"/>
                    <a:pt x="235823" y="412829"/>
                    <a:pt x="211121" y="391874"/>
                  </a:cubicBezTo>
                  <a:cubicBezTo>
                    <a:pt x="191436" y="375110"/>
                    <a:pt x="173529" y="373459"/>
                    <a:pt x="160639" y="398542"/>
                  </a:cubicBezTo>
                  <a:cubicBezTo>
                    <a:pt x="149526" y="420068"/>
                    <a:pt x="143875" y="410671"/>
                    <a:pt x="134667" y="397462"/>
                  </a:cubicBezTo>
                  <a:cubicBezTo>
                    <a:pt x="112061" y="365077"/>
                    <a:pt x="114093" y="326215"/>
                    <a:pt x="109140" y="289385"/>
                  </a:cubicBezTo>
                  <a:cubicBezTo>
                    <a:pt x="107489" y="277320"/>
                    <a:pt x="107616" y="265255"/>
                    <a:pt x="102536" y="253952"/>
                  </a:cubicBezTo>
                  <a:cubicBezTo>
                    <a:pt x="95234" y="237696"/>
                    <a:pt x="87296" y="227726"/>
                    <a:pt x="72628" y="246840"/>
                  </a:cubicBezTo>
                  <a:cubicBezTo>
                    <a:pt x="54657" y="270271"/>
                    <a:pt x="33194" y="288813"/>
                    <a:pt x="5000" y="269128"/>
                  </a:cubicBezTo>
                  <a:cubicBezTo>
                    <a:pt x="-9287" y="259159"/>
                    <a:pt x="9826" y="210390"/>
                    <a:pt x="27416" y="185689"/>
                  </a:cubicBezTo>
                  <a:cubicBezTo>
                    <a:pt x="47164" y="158003"/>
                    <a:pt x="83486" y="167528"/>
                    <a:pt x="101520" y="140667"/>
                  </a:cubicBezTo>
                  <a:cubicBezTo>
                    <a:pt x="119745" y="113552"/>
                    <a:pt x="145018" y="95074"/>
                    <a:pt x="170799" y="78056"/>
                  </a:cubicBezTo>
                  <a:cubicBezTo>
                    <a:pt x="211248" y="51322"/>
                    <a:pt x="244649" y="10428"/>
                    <a:pt x="295703" y="4332"/>
                  </a:cubicBezTo>
                  <a:cubicBezTo>
                    <a:pt x="311197" y="2490"/>
                    <a:pt x="333359" y="-12496"/>
                    <a:pt x="324723" y="26748"/>
                  </a:cubicBezTo>
                  <a:cubicBezTo>
                    <a:pt x="320913" y="44020"/>
                    <a:pt x="337740" y="42495"/>
                    <a:pt x="349234" y="38241"/>
                  </a:cubicBezTo>
                  <a:cubicBezTo>
                    <a:pt x="373491" y="29288"/>
                    <a:pt x="398700" y="18112"/>
                    <a:pt x="383460" y="65800"/>
                  </a:cubicBezTo>
                  <a:cubicBezTo>
                    <a:pt x="381301" y="72531"/>
                    <a:pt x="381555" y="79897"/>
                    <a:pt x="387651" y="84152"/>
                  </a:cubicBezTo>
                  <a:cubicBezTo>
                    <a:pt x="395017" y="89232"/>
                    <a:pt x="402320" y="85422"/>
                    <a:pt x="408987" y="81294"/>
                  </a:cubicBezTo>
                  <a:cubicBezTo>
                    <a:pt x="416226" y="76786"/>
                    <a:pt x="420290" y="70245"/>
                    <a:pt x="416925" y="60974"/>
                  </a:cubicBezTo>
                  <a:cubicBezTo>
                    <a:pt x="412670" y="49354"/>
                    <a:pt x="399081" y="33732"/>
                    <a:pt x="420862" y="29605"/>
                  </a:cubicBezTo>
                  <a:cubicBezTo>
                    <a:pt x="438006" y="26303"/>
                    <a:pt x="445627" y="44083"/>
                    <a:pt x="444039" y="59641"/>
                  </a:cubicBezTo>
                  <a:cubicBezTo>
                    <a:pt x="440357" y="95518"/>
                    <a:pt x="470836" y="117744"/>
                    <a:pt x="473757" y="160416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6" name="Полилиния: фигура 725">
              <a:extLst>
                <a:ext uri="{FF2B5EF4-FFF2-40B4-BE49-F238E27FC236}">
                  <a16:creationId xmlns="" xmlns:a16="http://schemas.microsoft.com/office/drawing/2014/main" id="{779397E7-2225-49F5-8390-C46DDD88C0D5}"/>
                </a:ext>
              </a:extLst>
            </p:cNvPr>
            <p:cNvSpPr/>
            <p:nvPr/>
          </p:nvSpPr>
          <p:spPr>
            <a:xfrm>
              <a:off x="6090856" y="6069920"/>
              <a:ext cx="523952" cy="425165"/>
            </a:xfrm>
            <a:custGeom>
              <a:avLst/>
              <a:gdLst>
                <a:gd name="connsiteX0" fmla="*/ 0 w 523952"/>
                <a:gd name="connsiteY0" fmla="*/ 24141 h 425165"/>
                <a:gd name="connsiteX1" fmla="*/ 20891 w 523952"/>
                <a:gd name="connsiteY1" fmla="*/ 3884 h 425165"/>
                <a:gd name="connsiteX2" fmla="*/ 91821 w 523952"/>
                <a:gd name="connsiteY2" fmla="*/ 24649 h 425165"/>
                <a:gd name="connsiteX3" fmla="*/ 156718 w 523952"/>
                <a:gd name="connsiteY3" fmla="*/ 71131 h 425165"/>
                <a:gd name="connsiteX4" fmla="*/ 199390 w 523952"/>
                <a:gd name="connsiteY4" fmla="*/ 82307 h 425165"/>
                <a:gd name="connsiteX5" fmla="*/ 237934 w 523952"/>
                <a:gd name="connsiteY5" fmla="*/ 93419 h 425165"/>
                <a:gd name="connsiteX6" fmla="*/ 286957 w 523952"/>
                <a:gd name="connsiteY6" fmla="*/ 102056 h 425165"/>
                <a:gd name="connsiteX7" fmla="*/ 325310 w 523952"/>
                <a:gd name="connsiteY7" fmla="*/ 125487 h 425165"/>
                <a:gd name="connsiteX8" fmla="*/ 371158 w 523952"/>
                <a:gd name="connsiteY8" fmla="*/ 154761 h 425165"/>
                <a:gd name="connsiteX9" fmla="*/ 425958 w 523952"/>
                <a:gd name="connsiteY9" fmla="*/ 184098 h 425165"/>
                <a:gd name="connsiteX10" fmla="*/ 518986 w 523952"/>
                <a:gd name="connsiteY10" fmla="*/ 335991 h 425165"/>
                <a:gd name="connsiteX11" fmla="*/ 505777 w 523952"/>
                <a:gd name="connsiteY11" fmla="*/ 361454 h 425165"/>
                <a:gd name="connsiteX12" fmla="*/ 487109 w 523952"/>
                <a:gd name="connsiteY12" fmla="*/ 401206 h 425165"/>
                <a:gd name="connsiteX13" fmla="*/ 473647 w 523952"/>
                <a:gd name="connsiteY13" fmla="*/ 421081 h 425165"/>
                <a:gd name="connsiteX14" fmla="*/ 364617 w 523952"/>
                <a:gd name="connsiteY14" fmla="*/ 370281 h 425165"/>
                <a:gd name="connsiteX15" fmla="*/ 357632 w 523952"/>
                <a:gd name="connsiteY15" fmla="*/ 320116 h 425165"/>
                <a:gd name="connsiteX16" fmla="*/ 355600 w 523952"/>
                <a:gd name="connsiteY16" fmla="*/ 274078 h 425165"/>
                <a:gd name="connsiteX17" fmla="*/ 297815 w 523952"/>
                <a:gd name="connsiteY17" fmla="*/ 214832 h 425165"/>
                <a:gd name="connsiteX18" fmla="*/ 195580 w 523952"/>
                <a:gd name="connsiteY18" fmla="*/ 220039 h 425165"/>
                <a:gd name="connsiteX19" fmla="*/ 164147 w 523952"/>
                <a:gd name="connsiteY19" fmla="*/ 230453 h 425165"/>
                <a:gd name="connsiteX20" fmla="*/ 131191 w 523952"/>
                <a:gd name="connsiteY20" fmla="*/ 187463 h 425165"/>
                <a:gd name="connsiteX21" fmla="*/ 156718 w 523952"/>
                <a:gd name="connsiteY21" fmla="*/ 156285 h 425165"/>
                <a:gd name="connsiteX22" fmla="*/ 181673 w 523952"/>
                <a:gd name="connsiteY22" fmla="*/ 125551 h 425165"/>
                <a:gd name="connsiteX23" fmla="*/ 135636 w 523952"/>
                <a:gd name="connsiteY23" fmla="*/ 110946 h 425165"/>
                <a:gd name="connsiteX24" fmla="*/ 35497 w 523952"/>
                <a:gd name="connsiteY24" fmla="*/ 100468 h 425165"/>
                <a:gd name="connsiteX25" fmla="*/ 64 w 523952"/>
                <a:gd name="connsiteY25" fmla="*/ 24077 h 425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3952" h="425165">
                  <a:moveTo>
                    <a:pt x="0" y="24141"/>
                  </a:moveTo>
                  <a:cubicBezTo>
                    <a:pt x="508" y="5091"/>
                    <a:pt x="7747" y="-6466"/>
                    <a:pt x="20891" y="3884"/>
                  </a:cubicBezTo>
                  <a:cubicBezTo>
                    <a:pt x="42990" y="21156"/>
                    <a:pt x="66611" y="20966"/>
                    <a:pt x="91821" y="24649"/>
                  </a:cubicBezTo>
                  <a:cubicBezTo>
                    <a:pt x="116840" y="28395"/>
                    <a:pt x="131826" y="59256"/>
                    <a:pt x="156718" y="71131"/>
                  </a:cubicBezTo>
                  <a:cubicBezTo>
                    <a:pt x="170942" y="77925"/>
                    <a:pt x="183324" y="86371"/>
                    <a:pt x="199390" y="82307"/>
                  </a:cubicBezTo>
                  <a:cubicBezTo>
                    <a:pt x="214185" y="78497"/>
                    <a:pt x="227013" y="82117"/>
                    <a:pt x="237934" y="93419"/>
                  </a:cubicBezTo>
                  <a:cubicBezTo>
                    <a:pt x="252413" y="108469"/>
                    <a:pt x="268732" y="110755"/>
                    <a:pt x="286957" y="102056"/>
                  </a:cubicBezTo>
                  <a:cubicBezTo>
                    <a:pt x="309309" y="91451"/>
                    <a:pt x="320802" y="102881"/>
                    <a:pt x="325310" y="125487"/>
                  </a:cubicBezTo>
                  <a:cubicBezTo>
                    <a:pt x="330898" y="153491"/>
                    <a:pt x="342773" y="163778"/>
                    <a:pt x="371158" y="154761"/>
                  </a:cubicBezTo>
                  <a:cubicBezTo>
                    <a:pt x="394272" y="147458"/>
                    <a:pt x="413258" y="165429"/>
                    <a:pt x="425958" y="184098"/>
                  </a:cubicBezTo>
                  <a:cubicBezTo>
                    <a:pt x="459169" y="232930"/>
                    <a:pt x="471361" y="296176"/>
                    <a:pt x="518986" y="335991"/>
                  </a:cubicBezTo>
                  <a:cubicBezTo>
                    <a:pt x="531939" y="346849"/>
                    <a:pt x="516700" y="357898"/>
                    <a:pt x="505777" y="361454"/>
                  </a:cubicBezTo>
                  <a:cubicBezTo>
                    <a:pt x="485712" y="367995"/>
                    <a:pt x="479362" y="379552"/>
                    <a:pt x="487109" y="401206"/>
                  </a:cubicBezTo>
                  <a:cubicBezTo>
                    <a:pt x="491935" y="414604"/>
                    <a:pt x="483235" y="433591"/>
                    <a:pt x="473647" y="421081"/>
                  </a:cubicBezTo>
                  <a:cubicBezTo>
                    <a:pt x="444055" y="382409"/>
                    <a:pt x="401129" y="386220"/>
                    <a:pt x="364617" y="370281"/>
                  </a:cubicBezTo>
                  <a:cubicBezTo>
                    <a:pt x="332994" y="356438"/>
                    <a:pt x="331343" y="343166"/>
                    <a:pt x="357632" y="320116"/>
                  </a:cubicBezTo>
                  <a:cubicBezTo>
                    <a:pt x="378778" y="301637"/>
                    <a:pt x="388810" y="294398"/>
                    <a:pt x="355600" y="274078"/>
                  </a:cubicBezTo>
                  <a:cubicBezTo>
                    <a:pt x="334709" y="261251"/>
                    <a:pt x="324422" y="228802"/>
                    <a:pt x="297815" y="214832"/>
                  </a:cubicBezTo>
                  <a:cubicBezTo>
                    <a:pt x="272352" y="201433"/>
                    <a:pt x="218567" y="200163"/>
                    <a:pt x="195580" y="220039"/>
                  </a:cubicBezTo>
                  <a:cubicBezTo>
                    <a:pt x="185928" y="228358"/>
                    <a:pt x="178245" y="243661"/>
                    <a:pt x="164147" y="230453"/>
                  </a:cubicBezTo>
                  <a:cubicBezTo>
                    <a:pt x="151130" y="218198"/>
                    <a:pt x="133350" y="208609"/>
                    <a:pt x="131191" y="187463"/>
                  </a:cubicBezTo>
                  <a:cubicBezTo>
                    <a:pt x="129286" y="168667"/>
                    <a:pt x="144399" y="163397"/>
                    <a:pt x="156718" y="156285"/>
                  </a:cubicBezTo>
                  <a:cubicBezTo>
                    <a:pt x="168720" y="149363"/>
                    <a:pt x="192532" y="149490"/>
                    <a:pt x="181673" y="125551"/>
                  </a:cubicBezTo>
                  <a:cubicBezTo>
                    <a:pt x="173228" y="106881"/>
                    <a:pt x="154241" y="100786"/>
                    <a:pt x="135636" y="110946"/>
                  </a:cubicBezTo>
                  <a:cubicBezTo>
                    <a:pt x="100393" y="130123"/>
                    <a:pt x="66802" y="107326"/>
                    <a:pt x="35497" y="100468"/>
                  </a:cubicBezTo>
                  <a:cubicBezTo>
                    <a:pt x="11430" y="95198"/>
                    <a:pt x="21272" y="43826"/>
                    <a:pt x="64" y="2407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7" name="Полилиния: фигура 726">
              <a:extLst>
                <a:ext uri="{FF2B5EF4-FFF2-40B4-BE49-F238E27FC236}">
                  <a16:creationId xmlns="" xmlns:a16="http://schemas.microsoft.com/office/drawing/2014/main" id="{6C404CAD-3C17-4F56-98AD-1E19E4B0D18D}"/>
                </a:ext>
              </a:extLst>
            </p:cNvPr>
            <p:cNvSpPr/>
            <p:nvPr/>
          </p:nvSpPr>
          <p:spPr>
            <a:xfrm>
              <a:off x="6533843" y="6090257"/>
              <a:ext cx="336928" cy="222922"/>
            </a:xfrm>
            <a:custGeom>
              <a:avLst/>
              <a:gdLst>
                <a:gd name="connsiteX0" fmla="*/ 35040 w 336928"/>
                <a:gd name="connsiteY0" fmla="*/ 154998 h 222922"/>
                <a:gd name="connsiteX1" fmla="*/ 12117 w 336928"/>
                <a:gd name="connsiteY1" fmla="*/ 130487 h 222922"/>
                <a:gd name="connsiteX2" fmla="*/ 4561 w 336928"/>
                <a:gd name="connsiteY2" fmla="*/ 114104 h 222922"/>
                <a:gd name="connsiteX3" fmla="*/ 74537 w 336928"/>
                <a:gd name="connsiteY3" fmla="*/ 438 h 222922"/>
                <a:gd name="connsiteX4" fmla="*/ 96762 w 336928"/>
                <a:gd name="connsiteY4" fmla="*/ 16440 h 222922"/>
                <a:gd name="connsiteX5" fmla="*/ 83364 w 336928"/>
                <a:gd name="connsiteY5" fmla="*/ 50032 h 222922"/>
                <a:gd name="connsiteX6" fmla="*/ 52312 w 336928"/>
                <a:gd name="connsiteY6" fmla="*/ 102356 h 222922"/>
                <a:gd name="connsiteX7" fmla="*/ 74855 w 336928"/>
                <a:gd name="connsiteY7" fmla="*/ 113024 h 222922"/>
                <a:gd name="connsiteX8" fmla="*/ 164390 w 336928"/>
                <a:gd name="connsiteY8" fmla="*/ 62732 h 222922"/>
                <a:gd name="connsiteX9" fmla="*/ 178741 w 336928"/>
                <a:gd name="connsiteY9" fmla="*/ 59747 h 222922"/>
                <a:gd name="connsiteX10" fmla="*/ 314949 w 336928"/>
                <a:gd name="connsiteY10" fmla="*/ 96197 h 222922"/>
                <a:gd name="connsiteX11" fmla="*/ 336729 w 336928"/>
                <a:gd name="connsiteY11" fmla="*/ 171571 h 222922"/>
                <a:gd name="connsiteX12" fmla="*/ 295454 w 336928"/>
                <a:gd name="connsiteY12" fmla="*/ 193289 h 222922"/>
                <a:gd name="connsiteX13" fmla="*/ 170740 w 336928"/>
                <a:gd name="connsiteY13" fmla="*/ 216466 h 222922"/>
                <a:gd name="connsiteX14" fmla="*/ 134291 w 336928"/>
                <a:gd name="connsiteY14" fmla="*/ 195575 h 222922"/>
                <a:gd name="connsiteX15" fmla="*/ 106287 w 336928"/>
                <a:gd name="connsiteY15" fmla="*/ 167000 h 222922"/>
                <a:gd name="connsiteX16" fmla="*/ 42724 w 336928"/>
                <a:gd name="connsiteY16" fmla="*/ 154934 h 222922"/>
                <a:gd name="connsiteX17" fmla="*/ 35104 w 336928"/>
                <a:gd name="connsiteY17" fmla="*/ 154934 h 22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6928" h="222922">
                  <a:moveTo>
                    <a:pt x="35040" y="154998"/>
                  </a:moveTo>
                  <a:cubicBezTo>
                    <a:pt x="29961" y="144076"/>
                    <a:pt x="23484" y="134614"/>
                    <a:pt x="12117" y="130487"/>
                  </a:cubicBezTo>
                  <a:cubicBezTo>
                    <a:pt x="-2298" y="131376"/>
                    <a:pt x="-392" y="123565"/>
                    <a:pt x="4561" y="114104"/>
                  </a:cubicBezTo>
                  <a:cubicBezTo>
                    <a:pt x="-10616" y="47301"/>
                    <a:pt x="11926" y="11233"/>
                    <a:pt x="74537" y="438"/>
                  </a:cubicBezTo>
                  <a:cubicBezTo>
                    <a:pt x="87809" y="-1848"/>
                    <a:pt x="93143" y="5010"/>
                    <a:pt x="96762" y="16440"/>
                  </a:cubicBezTo>
                  <a:cubicBezTo>
                    <a:pt x="101652" y="31934"/>
                    <a:pt x="96953" y="44063"/>
                    <a:pt x="83364" y="50032"/>
                  </a:cubicBezTo>
                  <a:cubicBezTo>
                    <a:pt x="60949" y="59811"/>
                    <a:pt x="46089" y="73844"/>
                    <a:pt x="52312" y="102356"/>
                  </a:cubicBezTo>
                  <a:cubicBezTo>
                    <a:pt x="55234" y="115882"/>
                    <a:pt x="62409" y="128899"/>
                    <a:pt x="74855" y="113024"/>
                  </a:cubicBezTo>
                  <a:cubicBezTo>
                    <a:pt x="98604" y="82607"/>
                    <a:pt x="138037" y="86608"/>
                    <a:pt x="164390" y="62732"/>
                  </a:cubicBezTo>
                  <a:cubicBezTo>
                    <a:pt x="167756" y="59684"/>
                    <a:pt x="175947" y="57588"/>
                    <a:pt x="178741" y="59747"/>
                  </a:cubicBezTo>
                  <a:cubicBezTo>
                    <a:pt x="220016" y="92513"/>
                    <a:pt x="276150" y="65272"/>
                    <a:pt x="314949" y="96197"/>
                  </a:cubicBezTo>
                  <a:cubicBezTo>
                    <a:pt x="332919" y="110548"/>
                    <a:pt x="338062" y="144838"/>
                    <a:pt x="336729" y="171571"/>
                  </a:cubicBezTo>
                  <a:cubicBezTo>
                    <a:pt x="335396" y="197924"/>
                    <a:pt x="312853" y="190177"/>
                    <a:pt x="295454" y="193289"/>
                  </a:cubicBezTo>
                  <a:cubicBezTo>
                    <a:pt x="253988" y="200718"/>
                    <a:pt x="209412" y="187256"/>
                    <a:pt x="170740" y="216466"/>
                  </a:cubicBezTo>
                  <a:cubicBezTo>
                    <a:pt x="150230" y="231960"/>
                    <a:pt x="132831" y="217419"/>
                    <a:pt x="134291" y="195575"/>
                  </a:cubicBezTo>
                  <a:cubicBezTo>
                    <a:pt x="136069" y="167952"/>
                    <a:pt x="123623" y="168904"/>
                    <a:pt x="106287" y="167000"/>
                  </a:cubicBezTo>
                  <a:cubicBezTo>
                    <a:pt x="84951" y="164650"/>
                    <a:pt x="63933" y="159062"/>
                    <a:pt x="42724" y="154934"/>
                  </a:cubicBezTo>
                  <a:cubicBezTo>
                    <a:pt x="40184" y="157919"/>
                    <a:pt x="37644" y="157855"/>
                    <a:pt x="35104" y="15493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8" name="Полилиния: фигура 727">
              <a:extLst>
                <a:ext uri="{FF2B5EF4-FFF2-40B4-BE49-F238E27FC236}">
                  <a16:creationId xmlns="" xmlns:a16="http://schemas.microsoft.com/office/drawing/2014/main" id="{9D7C8DB2-378E-43DF-8C8C-814D70842F34}"/>
                </a:ext>
              </a:extLst>
            </p:cNvPr>
            <p:cNvSpPr/>
            <p:nvPr/>
          </p:nvSpPr>
          <p:spPr>
            <a:xfrm>
              <a:off x="5606669" y="5357811"/>
              <a:ext cx="588772" cy="230265"/>
            </a:xfrm>
            <a:custGeom>
              <a:avLst/>
              <a:gdLst>
                <a:gd name="connsiteX0" fmla="*/ 588771 w 588772"/>
                <a:gd name="connsiteY0" fmla="*/ 93690 h 230265"/>
                <a:gd name="connsiteX1" fmla="*/ 565911 w 588772"/>
                <a:gd name="connsiteY1" fmla="*/ 118201 h 230265"/>
                <a:gd name="connsiteX2" fmla="*/ 497331 w 588772"/>
                <a:gd name="connsiteY2" fmla="*/ 167223 h 230265"/>
                <a:gd name="connsiteX3" fmla="*/ 455675 w 588772"/>
                <a:gd name="connsiteY3" fmla="*/ 198275 h 230265"/>
                <a:gd name="connsiteX4" fmla="*/ 283400 w 588772"/>
                <a:gd name="connsiteY4" fmla="*/ 224627 h 230265"/>
                <a:gd name="connsiteX5" fmla="*/ 253491 w 588772"/>
                <a:gd name="connsiteY5" fmla="*/ 208181 h 230265"/>
                <a:gd name="connsiteX6" fmla="*/ 74167 w 588772"/>
                <a:gd name="connsiteY6" fmla="*/ 135282 h 230265"/>
                <a:gd name="connsiteX7" fmla="*/ 22542 w 588772"/>
                <a:gd name="connsiteY7" fmla="*/ 88038 h 230265"/>
                <a:gd name="connsiteX8" fmla="*/ 32638 w 588772"/>
                <a:gd name="connsiteY8" fmla="*/ 3583 h 230265"/>
                <a:gd name="connsiteX9" fmla="*/ 102361 w 588772"/>
                <a:gd name="connsiteY9" fmla="*/ 26506 h 230265"/>
                <a:gd name="connsiteX10" fmla="*/ 287464 w 588772"/>
                <a:gd name="connsiteY10" fmla="*/ 140299 h 230265"/>
                <a:gd name="connsiteX11" fmla="*/ 459104 w 588772"/>
                <a:gd name="connsiteY11" fmla="*/ 137061 h 230265"/>
                <a:gd name="connsiteX12" fmla="*/ 487425 w 588772"/>
                <a:gd name="connsiteY12" fmla="*/ 105755 h 230265"/>
                <a:gd name="connsiteX13" fmla="*/ 565022 w 588772"/>
                <a:gd name="connsiteY13" fmla="*/ 68353 h 230265"/>
                <a:gd name="connsiteX14" fmla="*/ 588771 w 588772"/>
                <a:gd name="connsiteY14" fmla="*/ 93690 h 23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8772" h="230265">
                  <a:moveTo>
                    <a:pt x="588771" y="93690"/>
                  </a:moveTo>
                  <a:cubicBezTo>
                    <a:pt x="584644" y="105628"/>
                    <a:pt x="574547" y="111089"/>
                    <a:pt x="565911" y="118201"/>
                  </a:cubicBezTo>
                  <a:cubicBezTo>
                    <a:pt x="550862" y="147157"/>
                    <a:pt x="512508" y="138457"/>
                    <a:pt x="497331" y="167223"/>
                  </a:cubicBezTo>
                  <a:cubicBezTo>
                    <a:pt x="491235" y="189575"/>
                    <a:pt x="471423" y="193449"/>
                    <a:pt x="455675" y="198275"/>
                  </a:cubicBezTo>
                  <a:cubicBezTo>
                    <a:pt x="399541" y="215356"/>
                    <a:pt x="344360" y="241963"/>
                    <a:pt x="283400" y="224627"/>
                  </a:cubicBezTo>
                  <a:cubicBezTo>
                    <a:pt x="271970" y="221389"/>
                    <a:pt x="262064" y="216626"/>
                    <a:pt x="253491" y="208181"/>
                  </a:cubicBezTo>
                  <a:cubicBezTo>
                    <a:pt x="191896" y="189067"/>
                    <a:pt x="130809" y="168684"/>
                    <a:pt x="74167" y="135282"/>
                  </a:cubicBezTo>
                  <a:cubicBezTo>
                    <a:pt x="53784" y="123218"/>
                    <a:pt x="37020" y="107787"/>
                    <a:pt x="22542" y="88038"/>
                  </a:cubicBezTo>
                  <a:cubicBezTo>
                    <a:pt x="-9081" y="44731"/>
                    <a:pt x="-8954" y="39715"/>
                    <a:pt x="32638" y="3583"/>
                  </a:cubicBezTo>
                  <a:cubicBezTo>
                    <a:pt x="60959" y="-6895"/>
                    <a:pt x="85597" y="7075"/>
                    <a:pt x="102361" y="26506"/>
                  </a:cubicBezTo>
                  <a:cubicBezTo>
                    <a:pt x="153352" y="85498"/>
                    <a:pt x="222376" y="111914"/>
                    <a:pt x="287464" y="140299"/>
                  </a:cubicBezTo>
                  <a:cubicBezTo>
                    <a:pt x="340296" y="163349"/>
                    <a:pt x="402208" y="158778"/>
                    <a:pt x="459104" y="137061"/>
                  </a:cubicBezTo>
                  <a:cubicBezTo>
                    <a:pt x="472884" y="131790"/>
                    <a:pt x="481393" y="119598"/>
                    <a:pt x="487425" y="105755"/>
                  </a:cubicBezTo>
                  <a:cubicBezTo>
                    <a:pt x="503300" y="69242"/>
                    <a:pt x="534669" y="68988"/>
                    <a:pt x="565022" y="68353"/>
                  </a:cubicBezTo>
                  <a:cubicBezTo>
                    <a:pt x="578992" y="68036"/>
                    <a:pt x="588898" y="76545"/>
                    <a:pt x="588771" y="936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29" name="Полилиния: фигура 728">
              <a:extLst>
                <a:ext uri="{FF2B5EF4-FFF2-40B4-BE49-F238E27FC236}">
                  <a16:creationId xmlns="" xmlns:a16="http://schemas.microsoft.com/office/drawing/2014/main" id="{BA9164F9-13E5-4DD7-A1D9-140452E73475}"/>
                </a:ext>
              </a:extLst>
            </p:cNvPr>
            <p:cNvSpPr/>
            <p:nvPr/>
          </p:nvSpPr>
          <p:spPr>
            <a:xfrm>
              <a:off x="6813989" y="5795291"/>
              <a:ext cx="265120" cy="229108"/>
            </a:xfrm>
            <a:custGeom>
              <a:avLst/>
              <a:gdLst>
                <a:gd name="connsiteX0" fmla="*/ 242448 w 265120"/>
                <a:gd name="connsiteY0" fmla="*/ 0 h 229108"/>
                <a:gd name="connsiteX1" fmla="*/ 263213 w 265120"/>
                <a:gd name="connsiteY1" fmla="*/ 63183 h 229108"/>
                <a:gd name="connsiteX2" fmla="*/ 257689 w 265120"/>
                <a:gd name="connsiteY2" fmla="*/ 229109 h 229108"/>
                <a:gd name="connsiteX3" fmla="*/ 218065 w 265120"/>
                <a:gd name="connsiteY3" fmla="*/ 185675 h 229108"/>
                <a:gd name="connsiteX4" fmla="*/ 200030 w 265120"/>
                <a:gd name="connsiteY4" fmla="*/ 173483 h 229108"/>
                <a:gd name="connsiteX5" fmla="*/ 131069 w 265120"/>
                <a:gd name="connsiteY5" fmla="*/ 150178 h 229108"/>
                <a:gd name="connsiteX6" fmla="*/ 80968 w 265120"/>
                <a:gd name="connsiteY6" fmla="*/ 154687 h 229108"/>
                <a:gd name="connsiteX7" fmla="*/ 27310 w 265120"/>
                <a:gd name="connsiteY7" fmla="*/ 153798 h 229108"/>
                <a:gd name="connsiteX8" fmla="*/ 3244 w 265120"/>
                <a:gd name="connsiteY8" fmla="*/ 94806 h 229108"/>
                <a:gd name="connsiteX9" fmla="*/ 70871 w 265120"/>
                <a:gd name="connsiteY9" fmla="*/ 78169 h 229108"/>
                <a:gd name="connsiteX10" fmla="*/ 126624 w 265120"/>
                <a:gd name="connsiteY10" fmla="*/ 60389 h 229108"/>
                <a:gd name="connsiteX11" fmla="*/ 206063 w 265120"/>
                <a:gd name="connsiteY11" fmla="*/ 36767 h 229108"/>
                <a:gd name="connsiteX12" fmla="*/ 242385 w 265120"/>
                <a:gd name="connsiteY12" fmla="*/ 64 h 22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120" h="229108">
                  <a:moveTo>
                    <a:pt x="242448" y="0"/>
                  </a:moveTo>
                  <a:cubicBezTo>
                    <a:pt x="256799" y="18352"/>
                    <a:pt x="270198" y="40450"/>
                    <a:pt x="263213" y="63183"/>
                  </a:cubicBezTo>
                  <a:cubicBezTo>
                    <a:pt x="246195" y="118555"/>
                    <a:pt x="257942" y="173864"/>
                    <a:pt x="257689" y="229109"/>
                  </a:cubicBezTo>
                  <a:cubicBezTo>
                    <a:pt x="244544" y="214567"/>
                    <a:pt x="231717" y="199645"/>
                    <a:pt x="218065" y="185675"/>
                  </a:cubicBezTo>
                  <a:cubicBezTo>
                    <a:pt x="212857" y="180277"/>
                    <a:pt x="202634" y="171641"/>
                    <a:pt x="200030" y="173483"/>
                  </a:cubicBezTo>
                  <a:cubicBezTo>
                    <a:pt x="167201" y="196216"/>
                    <a:pt x="151643" y="171641"/>
                    <a:pt x="131069" y="150178"/>
                  </a:cubicBezTo>
                  <a:cubicBezTo>
                    <a:pt x="117607" y="136145"/>
                    <a:pt x="97160" y="147702"/>
                    <a:pt x="80968" y="154687"/>
                  </a:cubicBezTo>
                  <a:cubicBezTo>
                    <a:pt x="62553" y="162624"/>
                    <a:pt x="43693" y="168847"/>
                    <a:pt x="27310" y="153798"/>
                  </a:cubicBezTo>
                  <a:cubicBezTo>
                    <a:pt x="10928" y="138812"/>
                    <a:pt x="-7615" y="118428"/>
                    <a:pt x="3244" y="94806"/>
                  </a:cubicBezTo>
                  <a:cubicBezTo>
                    <a:pt x="16960" y="64961"/>
                    <a:pt x="49408" y="72263"/>
                    <a:pt x="70871" y="78169"/>
                  </a:cubicBezTo>
                  <a:cubicBezTo>
                    <a:pt x="96271" y="85154"/>
                    <a:pt x="109289" y="97917"/>
                    <a:pt x="126624" y="60389"/>
                  </a:cubicBezTo>
                  <a:cubicBezTo>
                    <a:pt x="136404" y="39180"/>
                    <a:pt x="179076" y="29972"/>
                    <a:pt x="206063" y="36767"/>
                  </a:cubicBezTo>
                  <a:cubicBezTo>
                    <a:pt x="243274" y="46164"/>
                    <a:pt x="243909" y="27813"/>
                    <a:pt x="242385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0" name="Полилиния: фигура 729">
              <a:extLst>
                <a:ext uri="{FF2B5EF4-FFF2-40B4-BE49-F238E27FC236}">
                  <a16:creationId xmlns="" xmlns:a16="http://schemas.microsoft.com/office/drawing/2014/main" id="{C31D56E9-9FF2-4052-AB04-96293712831D}"/>
                </a:ext>
              </a:extLst>
            </p:cNvPr>
            <p:cNvSpPr/>
            <p:nvPr/>
          </p:nvSpPr>
          <p:spPr>
            <a:xfrm>
              <a:off x="6626763" y="5848703"/>
              <a:ext cx="253855" cy="208365"/>
            </a:xfrm>
            <a:custGeom>
              <a:avLst/>
              <a:gdLst>
                <a:gd name="connsiteX0" fmla="*/ 42324 w 253855"/>
                <a:gd name="connsiteY0" fmla="*/ 55 h 208365"/>
                <a:gd name="connsiteX1" fmla="*/ 129827 w 253855"/>
                <a:gd name="connsiteY1" fmla="*/ 16439 h 208365"/>
                <a:gd name="connsiteX2" fmla="*/ 150718 w 253855"/>
                <a:gd name="connsiteY2" fmla="*/ 48824 h 208365"/>
                <a:gd name="connsiteX3" fmla="*/ 226474 w 253855"/>
                <a:gd name="connsiteY3" fmla="*/ 143248 h 208365"/>
                <a:gd name="connsiteX4" fmla="*/ 253652 w 253855"/>
                <a:gd name="connsiteY4" fmla="*/ 158997 h 208365"/>
                <a:gd name="connsiteX5" fmla="*/ 226601 w 253855"/>
                <a:gd name="connsiteY5" fmla="*/ 204209 h 208365"/>
                <a:gd name="connsiteX6" fmla="*/ 203043 w 253855"/>
                <a:gd name="connsiteY6" fmla="*/ 193033 h 208365"/>
                <a:gd name="connsiteX7" fmla="*/ 152560 w 253855"/>
                <a:gd name="connsiteY7" fmla="*/ 191318 h 208365"/>
                <a:gd name="connsiteX8" fmla="*/ 114841 w 253855"/>
                <a:gd name="connsiteY8" fmla="*/ 207257 h 208365"/>
                <a:gd name="connsiteX9" fmla="*/ 93568 w 253855"/>
                <a:gd name="connsiteY9" fmla="*/ 158743 h 208365"/>
                <a:gd name="connsiteX10" fmla="*/ 75534 w 253855"/>
                <a:gd name="connsiteY10" fmla="*/ 84828 h 208365"/>
                <a:gd name="connsiteX11" fmla="*/ 26767 w 253855"/>
                <a:gd name="connsiteY11" fmla="*/ 62540 h 208365"/>
                <a:gd name="connsiteX12" fmla="*/ 922 w 253855"/>
                <a:gd name="connsiteY12" fmla="*/ 35298 h 208365"/>
                <a:gd name="connsiteX13" fmla="*/ 42515 w 253855"/>
                <a:gd name="connsiteY13" fmla="*/ 119 h 208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855" h="208365">
                  <a:moveTo>
                    <a:pt x="42324" y="55"/>
                  </a:moveTo>
                  <a:cubicBezTo>
                    <a:pt x="70517" y="6532"/>
                    <a:pt x="97950" y="20947"/>
                    <a:pt x="129827" y="16439"/>
                  </a:cubicBezTo>
                  <a:cubicBezTo>
                    <a:pt x="145384" y="14216"/>
                    <a:pt x="150020" y="31615"/>
                    <a:pt x="150718" y="48824"/>
                  </a:cubicBezTo>
                  <a:cubicBezTo>
                    <a:pt x="153068" y="106228"/>
                    <a:pt x="172943" y="130104"/>
                    <a:pt x="226474" y="143248"/>
                  </a:cubicBezTo>
                  <a:cubicBezTo>
                    <a:pt x="237459" y="145916"/>
                    <a:pt x="256002" y="147503"/>
                    <a:pt x="253652" y="158997"/>
                  </a:cubicBezTo>
                  <a:cubicBezTo>
                    <a:pt x="250350" y="175507"/>
                    <a:pt x="238285" y="191572"/>
                    <a:pt x="226601" y="204209"/>
                  </a:cubicBezTo>
                  <a:cubicBezTo>
                    <a:pt x="215552" y="216083"/>
                    <a:pt x="209710" y="199383"/>
                    <a:pt x="203043" y="193033"/>
                  </a:cubicBezTo>
                  <a:cubicBezTo>
                    <a:pt x="186342" y="177158"/>
                    <a:pt x="169959" y="174173"/>
                    <a:pt x="152560" y="191318"/>
                  </a:cubicBezTo>
                  <a:cubicBezTo>
                    <a:pt x="141892" y="201796"/>
                    <a:pt x="129763" y="208591"/>
                    <a:pt x="114841" y="207257"/>
                  </a:cubicBezTo>
                  <a:cubicBezTo>
                    <a:pt x="89187" y="204971"/>
                    <a:pt x="78963" y="181539"/>
                    <a:pt x="93568" y="158743"/>
                  </a:cubicBezTo>
                  <a:cubicBezTo>
                    <a:pt x="114079" y="126675"/>
                    <a:pt x="107538" y="99814"/>
                    <a:pt x="75534" y="84828"/>
                  </a:cubicBezTo>
                  <a:cubicBezTo>
                    <a:pt x="59342" y="77272"/>
                    <a:pt x="43340" y="69017"/>
                    <a:pt x="26767" y="62540"/>
                  </a:cubicBezTo>
                  <a:cubicBezTo>
                    <a:pt x="13685" y="57396"/>
                    <a:pt x="-4285" y="55618"/>
                    <a:pt x="922" y="35298"/>
                  </a:cubicBezTo>
                  <a:cubicBezTo>
                    <a:pt x="6002" y="15486"/>
                    <a:pt x="17813" y="-1596"/>
                    <a:pt x="42515" y="11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1" name="Полилиния: фигура 730">
              <a:extLst>
                <a:ext uri="{FF2B5EF4-FFF2-40B4-BE49-F238E27FC236}">
                  <a16:creationId xmlns="" xmlns:a16="http://schemas.microsoft.com/office/drawing/2014/main" id="{4CBD22BB-D176-493B-BAB4-BD62A66FEA7A}"/>
                </a:ext>
              </a:extLst>
            </p:cNvPr>
            <p:cNvSpPr/>
            <p:nvPr/>
          </p:nvSpPr>
          <p:spPr>
            <a:xfrm>
              <a:off x="6252314" y="6401084"/>
              <a:ext cx="150441" cy="161011"/>
            </a:xfrm>
            <a:custGeom>
              <a:avLst/>
              <a:gdLst>
                <a:gd name="connsiteX0" fmla="*/ 29296 w 150441"/>
                <a:gd name="connsiteY0" fmla="*/ 140018 h 161011"/>
                <a:gd name="connsiteX1" fmla="*/ 35773 w 150441"/>
                <a:gd name="connsiteY1" fmla="*/ 106109 h 161011"/>
                <a:gd name="connsiteX2" fmla="*/ 29423 w 150441"/>
                <a:gd name="connsiteY2" fmla="*/ 87059 h 161011"/>
                <a:gd name="connsiteX3" fmla="*/ 18755 w 150441"/>
                <a:gd name="connsiteY3" fmla="*/ 24384 h 161011"/>
                <a:gd name="connsiteX4" fmla="*/ 65618 w 150441"/>
                <a:gd name="connsiteY4" fmla="*/ 25527 h 161011"/>
                <a:gd name="connsiteX5" fmla="*/ 143596 w 150441"/>
                <a:gd name="connsiteY5" fmla="*/ 0 h 161011"/>
                <a:gd name="connsiteX6" fmla="*/ 136040 w 150441"/>
                <a:gd name="connsiteY6" fmla="*/ 88774 h 161011"/>
                <a:gd name="connsiteX7" fmla="*/ 143850 w 150441"/>
                <a:gd name="connsiteY7" fmla="*/ 112396 h 161011"/>
                <a:gd name="connsiteX8" fmla="*/ 142390 w 150441"/>
                <a:gd name="connsiteY8" fmla="*/ 149353 h 161011"/>
                <a:gd name="connsiteX9" fmla="*/ 113053 w 150441"/>
                <a:gd name="connsiteY9" fmla="*/ 155131 h 161011"/>
                <a:gd name="connsiteX10" fmla="*/ 29360 w 150441"/>
                <a:gd name="connsiteY10" fmla="*/ 139955 h 16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441" h="161011">
                  <a:moveTo>
                    <a:pt x="29296" y="140018"/>
                  </a:moveTo>
                  <a:cubicBezTo>
                    <a:pt x="21105" y="122302"/>
                    <a:pt x="32027" y="115444"/>
                    <a:pt x="35773" y="106109"/>
                  </a:cubicBezTo>
                  <a:cubicBezTo>
                    <a:pt x="39139" y="97537"/>
                    <a:pt x="39520" y="88710"/>
                    <a:pt x="29423" y="87059"/>
                  </a:cubicBezTo>
                  <a:cubicBezTo>
                    <a:pt x="-27028" y="77979"/>
                    <a:pt x="14310" y="39116"/>
                    <a:pt x="18755" y="24384"/>
                  </a:cubicBezTo>
                  <a:cubicBezTo>
                    <a:pt x="27201" y="-3556"/>
                    <a:pt x="50315" y="16637"/>
                    <a:pt x="65618" y="25527"/>
                  </a:cubicBezTo>
                  <a:cubicBezTo>
                    <a:pt x="97241" y="43879"/>
                    <a:pt x="96860" y="44704"/>
                    <a:pt x="143596" y="0"/>
                  </a:cubicBezTo>
                  <a:cubicBezTo>
                    <a:pt x="149756" y="32131"/>
                    <a:pt x="158201" y="62357"/>
                    <a:pt x="136040" y="88774"/>
                  </a:cubicBezTo>
                  <a:cubicBezTo>
                    <a:pt x="122514" y="104903"/>
                    <a:pt x="138326" y="105791"/>
                    <a:pt x="143850" y="112396"/>
                  </a:cubicBezTo>
                  <a:cubicBezTo>
                    <a:pt x="154772" y="125286"/>
                    <a:pt x="150137" y="137669"/>
                    <a:pt x="142390" y="149353"/>
                  </a:cubicBezTo>
                  <a:cubicBezTo>
                    <a:pt x="134579" y="161101"/>
                    <a:pt x="121689" y="165609"/>
                    <a:pt x="113053" y="155131"/>
                  </a:cubicBezTo>
                  <a:cubicBezTo>
                    <a:pt x="88288" y="125286"/>
                    <a:pt x="61681" y="113158"/>
                    <a:pt x="29360" y="139955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2" name="Полилиния: фигура 731">
              <a:extLst>
                <a:ext uri="{FF2B5EF4-FFF2-40B4-BE49-F238E27FC236}">
                  <a16:creationId xmlns="" xmlns:a16="http://schemas.microsoft.com/office/drawing/2014/main" id="{0D4B9853-5A99-45F4-8ACF-A82CF4A4CFCC}"/>
                </a:ext>
              </a:extLst>
            </p:cNvPr>
            <p:cNvSpPr/>
            <p:nvPr/>
          </p:nvSpPr>
          <p:spPr>
            <a:xfrm>
              <a:off x="5860160" y="5524971"/>
              <a:ext cx="248060" cy="113628"/>
            </a:xfrm>
            <a:custGeom>
              <a:avLst/>
              <a:gdLst>
                <a:gd name="connsiteX0" fmla="*/ 0 w 248060"/>
                <a:gd name="connsiteY0" fmla="*/ 41021 h 113628"/>
                <a:gd name="connsiteX1" fmla="*/ 189484 w 248060"/>
                <a:gd name="connsiteY1" fmla="*/ 13907 h 113628"/>
                <a:gd name="connsiteX2" fmla="*/ 243904 w 248060"/>
                <a:gd name="connsiteY2" fmla="*/ 0 h 113628"/>
                <a:gd name="connsiteX3" fmla="*/ 207899 w 248060"/>
                <a:gd name="connsiteY3" fmla="*/ 71628 h 113628"/>
                <a:gd name="connsiteX4" fmla="*/ 168847 w 248060"/>
                <a:gd name="connsiteY4" fmla="*/ 84900 h 113628"/>
                <a:gd name="connsiteX5" fmla="*/ 45911 w 248060"/>
                <a:gd name="connsiteY5" fmla="*/ 73724 h 113628"/>
                <a:gd name="connsiteX6" fmla="*/ 15430 w 248060"/>
                <a:gd name="connsiteY6" fmla="*/ 65596 h 113628"/>
                <a:gd name="connsiteX7" fmla="*/ 64 w 248060"/>
                <a:gd name="connsiteY7" fmla="*/ 40958 h 113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060" h="113628">
                  <a:moveTo>
                    <a:pt x="0" y="41021"/>
                  </a:moveTo>
                  <a:cubicBezTo>
                    <a:pt x="66675" y="60960"/>
                    <a:pt x="127000" y="27750"/>
                    <a:pt x="189484" y="13907"/>
                  </a:cubicBezTo>
                  <a:cubicBezTo>
                    <a:pt x="207582" y="9906"/>
                    <a:pt x="224727" y="190"/>
                    <a:pt x="243904" y="0"/>
                  </a:cubicBezTo>
                  <a:cubicBezTo>
                    <a:pt x="255715" y="32957"/>
                    <a:pt x="241935" y="61151"/>
                    <a:pt x="207899" y="71628"/>
                  </a:cubicBezTo>
                  <a:cubicBezTo>
                    <a:pt x="194691" y="75692"/>
                    <a:pt x="178626" y="73914"/>
                    <a:pt x="168847" y="84900"/>
                  </a:cubicBezTo>
                  <a:cubicBezTo>
                    <a:pt x="122999" y="136589"/>
                    <a:pt x="84328" y="109602"/>
                    <a:pt x="45911" y="73724"/>
                  </a:cubicBezTo>
                  <a:cubicBezTo>
                    <a:pt x="36640" y="67183"/>
                    <a:pt x="26226" y="65596"/>
                    <a:pt x="15430" y="65596"/>
                  </a:cubicBezTo>
                  <a:cubicBezTo>
                    <a:pt x="7366" y="59500"/>
                    <a:pt x="2349" y="51245"/>
                    <a:pt x="64" y="409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3" name="Полилиния: фигура 732">
              <a:extLst>
                <a:ext uri="{FF2B5EF4-FFF2-40B4-BE49-F238E27FC236}">
                  <a16:creationId xmlns="" xmlns:a16="http://schemas.microsoft.com/office/drawing/2014/main" id="{D0E752E0-A279-4A0C-964A-2B9B7D6E75DE}"/>
                </a:ext>
              </a:extLst>
            </p:cNvPr>
            <p:cNvSpPr/>
            <p:nvPr/>
          </p:nvSpPr>
          <p:spPr>
            <a:xfrm>
              <a:off x="6497716" y="5993794"/>
              <a:ext cx="79003" cy="86301"/>
            </a:xfrm>
            <a:custGeom>
              <a:avLst/>
              <a:gdLst>
                <a:gd name="connsiteX0" fmla="*/ 28560 w 79003"/>
                <a:gd name="connsiteY0" fmla="*/ 0 h 86301"/>
                <a:gd name="connsiteX1" fmla="*/ 78978 w 79003"/>
                <a:gd name="connsiteY1" fmla="*/ 37020 h 86301"/>
                <a:gd name="connsiteX2" fmla="*/ 37513 w 79003"/>
                <a:gd name="connsiteY2" fmla="*/ 86297 h 86301"/>
                <a:gd name="connsiteX3" fmla="*/ 493 w 79003"/>
                <a:gd name="connsiteY3" fmla="*/ 32512 h 86301"/>
                <a:gd name="connsiteX4" fmla="*/ 28560 w 79003"/>
                <a:gd name="connsiteY4" fmla="*/ 0 h 8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003" h="86301">
                  <a:moveTo>
                    <a:pt x="28560" y="0"/>
                  </a:moveTo>
                  <a:cubicBezTo>
                    <a:pt x="48117" y="7048"/>
                    <a:pt x="77836" y="11620"/>
                    <a:pt x="78978" y="37020"/>
                  </a:cubicBezTo>
                  <a:cubicBezTo>
                    <a:pt x="79931" y="58166"/>
                    <a:pt x="54023" y="85916"/>
                    <a:pt x="37513" y="86297"/>
                  </a:cubicBezTo>
                  <a:cubicBezTo>
                    <a:pt x="17257" y="86741"/>
                    <a:pt x="4557" y="56325"/>
                    <a:pt x="493" y="32512"/>
                  </a:cubicBezTo>
                  <a:cubicBezTo>
                    <a:pt x="-2555" y="14478"/>
                    <a:pt x="8748" y="2476"/>
                    <a:pt x="28560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4" name="Полилиния: фигура 733">
              <a:extLst>
                <a:ext uri="{FF2B5EF4-FFF2-40B4-BE49-F238E27FC236}">
                  <a16:creationId xmlns="" xmlns:a16="http://schemas.microsoft.com/office/drawing/2014/main" id="{C07CF504-8C81-4008-A207-6A20D63D3586}"/>
                </a:ext>
              </a:extLst>
            </p:cNvPr>
            <p:cNvSpPr/>
            <p:nvPr/>
          </p:nvSpPr>
          <p:spPr>
            <a:xfrm>
              <a:off x="6704520" y="6066581"/>
              <a:ext cx="118987" cy="54610"/>
            </a:xfrm>
            <a:custGeom>
              <a:avLst/>
              <a:gdLst>
                <a:gd name="connsiteX0" fmla="*/ 0 w 118987"/>
                <a:gd name="connsiteY0" fmla="*/ 49323 h 54610"/>
                <a:gd name="connsiteX1" fmla="*/ 63310 w 118987"/>
                <a:gd name="connsiteY1" fmla="*/ 5826 h 54610"/>
                <a:gd name="connsiteX2" fmla="*/ 108522 w 118987"/>
                <a:gd name="connsiteY2" fmla="*/ 12874 h 54610"/>
                <a:gd name="connsiteX3" fmla="*/ 118491 w 118987"/>
                <a:gd name="connsiteY3" fmla="*/ 37830 h 54610"/>
                <a:gd name="connsiteX4" fmla="*/ 95250 w 118987"/>
                <a:gd name="connsiteY4" fmla="*/ 54594 h 54610"/>
                <a:gd name="connsiteX5" fmla="*/ 0 w 118987"/>
                <a:gd name="connsiteY5" fmla="*/ 49260 h 54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987" h="54610">
                  <a:moveTo>
                    <a:pt x="0" y="49323"/>
                  </a:moveTo>
                  <a:cubicBezTo>
                    <a:pt x="27623" y="30210"/>
                    <a:pt x="45086" y="17256"/>
                    <a:pt x="63310" y="5826"/>
                  </a:cubicBezTo>
                  <a:cubicBezTo>
                    <a:pt x="79502" y="-4334"/>
                    <a:pt x="95060" y="-715"/>
                    <a:pt x="108522" y="12874"/>
                  </a:cubicBezTo>
                  <a:cubicBezTo>
                    <a:pt x="115126" y="19542"/>
                    <a:pt x="120714" y="27289"/>
                    <a:pt x="118491" y="37830"/>
                  </a:cubicBezTo>
                  <a:cubicBezTo>
                    <a:pt x="115698" y="50784"/>
                    <a:pt x="105664" y="54911"/>
                    <a:pt x="95250" y="54594"/>
                  </a:cubicBezTo>
                  <a:cubicBezTo>
                    <a:pt x="66993" y="53768"/>
                    <a:pt x="38736" y="51546"/>
                    <a:pt x="0" y="4926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5" name="Полилиния: фигура 734">
              <a:extLst>
                <a:ext uri="{FF2B5EF4-FFF2-40B4-BE49-F238E27FC236}">
                  <a16:creationId xmlns="" xmlns:a16="http://schemas.microsoft.com/office/drawing/2014/main" id="{1281AEDC-4A88-45D4-AB65-110D6E20A28C}"/>
                </a:ext>
              </a:extLst>
            </p:cNvPr>
            <p:cNvSpPr/>
            <p:nvPr/>
          </p:nvSpPr>
          <p:spPr>
            <a:xfrm>
              <a:off x="6652387" y="6368064"/>
              <a:ext cx="114553" cy="104508"/>
            </a:xfrm>
            <a:custGeom>
              <a:avLst/>
              <a:gdLst>
                <a:gd name="connsiteX0" fmla="*/ 23177 w 114553"/>
                <a:gd name="connsiteY0" fmla="*/ 0 h 104508"/>
                <a:gd name="connsiteX1" fmla="*/ 80962 w 114553"/>
                <a:gd name="connsiteY1" fmla="*/ 64643 h 104508"/>
                <a:gd name="connsiteX2" fmla="*/ 114554 w 114553"/>
                <a:gd name="connsiteY2" fmla="*/ 90043 h 104508"/>
                <a:gd name="connsiteX3" fmla="*/ 55689 w 114553"/>
                <a:gd name="connsiteY3" fmla="*/ 78105 h 104508"/>
                <a:gd name="connsiteX4" fmla="*/ 20764 w 114553"/>
                <a:gd name="connsiteY4" fmla="*/ 41846 h 104508"/>
                <a:gd name="connsiteX5" fmla="*/ 23114 w 114553"/>
                <a:gd name="connsiteY5" fmla="*/ 0 h 10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553" h="104508">
                  <a:moveTo>
                    <a:pt x="23177" y="0"/>
                  </a:moveTo>
                  <a:cubicBezTo>
                    <a:pt x="46990" y="16827"/>
                    <a:pt x="62674" y="42100"/>
                    <a:pt x="80962" y="64643"/>
                  </a:cubicBezTo>
                  <a:cubicBezTo>
                    <a:pt x="90296" y="76137"/>
                    <a:pt x="100266" y="86360"/>
                    <a:pt x="114554" y="90043"/>
                  </a:cubicBezTo>
                  <a:cubicBezTo>
                    <a:pt x="89090" y="120142"/>
                    <a:pt x="71373" y="96838"/>
                    <a:pt x="55689" y="78105"/>
                  </a:cubicBezTo>
                  <a:cubicBezTo>
                    <a:pt x="44767" y="65024"/>
                    <a:pt x="36766" y="49339"/>
                    <a:pt x="20764" y="41846"/>
                  </a:cubicBezTo>
                  <a:cubicBezTo>
                    <a:pt x="-13653" y="25718"/>
                    <a:pt x="127" y="12509"/>
                    <a:pt x="2311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6" name="Полилиния: фигура 735">
              <a:extLst>
                <a:ext uri="{FF2B5EF4-FFF2-40B4-BE49-F238E27FC236}">
                  <a16:creationId xmlns="" xmlns:a16="http://schemas.microsoft.com/office/drawing/2014/main" id="{CF0422C6-D08F-42D4-AA5B-D08884C64EF1}"/>
                </a:ext>
              </a:extLst>
            </p:cNvPr>
            <p:cNvSpPr/>
            <p:nvPr/>
          </p:nvSpPr>
          <p:spPr>
            <a:xfrm>
              <a:off x="6854952" y="6086637"/>
              <a:ext cx="60441" cy="92098"/>
            </a:xfrm>
            <a:custGeom>
              <a:avLst/>
              <a:gdLst>
                <a:gd name="connsiteX0" fmla="*/ 0 w 60441"/>
                <a:gd name="connsiteY0" fmla="*/ 57779 h 92098"/>
                <a:gd name="connsiteX1" fmla="*/ 29083 w 60441"/>
                <a:gd name="connsiteY1" fmla="*/ 11551 h 92098"/>
                <a:gd name="connsiteX2" fmla="*/ 57086 w 60441"/>
                <a:gd name="connsiteY2" fmla="*/ 7868 h 92098"/>
                <a:gd name="connsiteX3" fmla="*/ 52197 w 60441"/>
                <a:gd name="connsiteY3" fmla="*/ 88831 h 92098"/>
                <a:gd name="connsiteX4" fmla="*/ 36576 w 60441"/>
                <a:gd name="connsiteY4" fmla="*/ 82544 h 92098"/>
                <a:gd name="connsiteX5" fmla="*/ 0 w 60441"/>
                <a:gd name="connsiteY5" fmla="*/ 57843 h 92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441" h="92098">
                  <a:moveTo>
                    <a:pt x="0" y="57779"/>
                  </a:moveTo>
                  <a:cubicBezTo>
                    <a:pt x="10985" y="40063"/>
                    <a:pt x="19114" y="25076"/>
                    <a:pt x="29083" y="11551"/>
                  </a:cubicBezTo>
                  <a:cubicBezTo>
                    <a:pt x="36640" y="1264"/>
                    <a:pt x="51498" y="-6483"/>
                    <a:pt x="57086" y="7868"/>
                  </a:cubicBezTo>
                  <a:cubicBezTo>
                    <a:pt x="67119" y="33903"/>
                    <a:pt x="51371" y="61272"/>
                    <a:pt x="52197" y="88831"/>
                  </a:cubicBezTo>
                  <a:cubicBezTo>
                    <a:pt x="52388" y="95498"/>
                    <a:pt x="37147" y="91244"/>
                    <a:pt x="36576" y="82544"/>
                  </a:cubicBezTo>
                  <a:cubicBezTo>
                    <a:pt x="35116" y="58160"/>
                    <a:pt x="16764" y="60510"/>
                    <a:pt x="0" y="57843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7" name="Полилиния: фигура 736">
              <a:extLst>
                <a:ext uri="{FF2B5EF4-FFF2-40B4-BE49-F238E27FC236}">
                  <a16:creationId xmlns="" xmlns:a16="http://schemas.microsoft.com/office/drawing/2014/main" id="{E9416479-2184-456C-A0D0-F6BF35341F97}"/>
                </a:ext>
              </a:extLst>
            </p:cNvPr>
            <p:cNvSpPr/>
            <p:nvPr/>
          </p:nvSpPr>
          <p:spPr>
            <a:xfrm>
              <a:off x="6892982" y="6687251"/>
              <a:ext cx="66695" cy="65953"/>
            </a:xfrm>
            <a:custGeom>
              <a:avLst/>
              <a:gdLst>
                <a:gd name="connsiteX0" fmla="*/ 46679 w 66695"/>
                <a:gd name="connsiteY0" fmla="*/ 65879 h 65953"/>
                <a:gd name="connsiteX1" fmla="*/ 197 w 66695"/>
                <a:gd name="connsiteY1" fmla="*/ 14634 h 65953"/>
                <a:gd name="connsiteX2" fmla="*/ 5975 w 66695"/>
                <a:gd name="connsiteY2" fmla="*/ 1489 h 65953"/>
                <a:gd name="connsiteX3" fmla="*/ 18167 w 66695"/>
                <a:gd name="connsiteY3" fmla="*/ 6697 h 65953"/>
                <a:gd name="connsiteX4" fmla="*/ 53347 w 66695"/>
                <a:gd name="connsiteY4" fmla="*/ 32350 h 65953"/>
                <a:gd name="connsiteX5" fmla="*/ 66110 w 66695"/>
                <a:gd name="connsiteY5" fmla="*/ 53179 h 65953"/>
                <a:gd name="connsiteX6" fmla="*/ 46615 w 66695"/>
                <a:gd name="connsiteY6" fmla="*/ 65942 h 6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95" h="65953">
                  <a:moveTo>
                    <a:pt x="46679" y="65879"/>
                  </a:moveTo>
                  <a:cubicBezTo>
                    <a:pt x="26486" y="55910"/>
                    <a:pt x="8388" y="40415"/>
                    <a:pt x="197" y="14634"/>
                  </a:cubicBezTo>
                  <a:cubicBezTo>
                    <a:pt x="-883" y="11205"/>
                    <a:pt x="2674" y="4030"/>
                    <a:pt x="5975" y="1489"/>
                  </a:cubicBezTo>
                  <a:cubicBezTo>
                    <a:pt x="10738" y="-2193"/>
                    <a:pt x="16009" y="1489"/>
                    <a:pt x="18167" y="6697"/>
                  </a:cubicBezTo>
                  <a:cubicBezTo>
                    <a:pt x="25025" y="23270"/>
                    <a:pt x="36900" y="30255"/>
                    <a:pt x="53347" y="32350"/>
                  </a:cubicBezTo>
                  <a:cubicBezTo>
                    <a:pt x="62999" y="33557"/>
                    <a:pt x="68587" y="41939"/>
                    <a:pt x="66110" y="53179"/>
                  </a:cubicBezTo>
                  <a:cubicBezTo>
                    <a:pt x="64141" y="62196"/>
                    <a:pt x="57791" y="66197"/>
                    <a:pt x="46615" y="65942"/>
                  </a:cubicBezTo>
                  <a:close/>
                </a:path>
              </a:pathLst>
            </a:custGeom>
            <a:solidFill>
              <a:srgbClr val="D1D1D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8" name="Полилиния: фигура 737">
              <a:extLst>
                <a:ext uri="{FF2B5EF4-FFF2-40B4-BE49-F238E27FC236}">
                  <a16:creationId xmlns="" xmlns:a16="http://schemas.microsoft.com/office/drawing/2014/main" id="{FB85301A-874C-4FB7-8186-B8AB0A6260EA}"/>
                </a:ext>
              </a:extLst>
            </p:cNvPr>
            <p:cNvSpPr/>
            <p:nvPr/>
          </p:nvSpPr>
          <p:spPr>
            <a:xfrm>
              <a:off x="6465999" y="6173103"/>
              <a:ext cx="79961" cy="48148"/>
            </a:xfrm>
            <a:custGeom>
              <a:avLst/>
              <a:gdLst>
                <a:gd name="connsiteX0" fmla="*/ 72405 w 79961"/>
                <a:gd name="connsiteY0" fmla="*/ 31258 h 48148"/>
                <a:gd name="connsiteX1" fmla="*/ 79961 w 79961"/>
                <a:gd name="connsiteY1" fmla="*/ 47641 h 48148"/>
                <a:gd name="connsiteX2" fmla="*/ 12334 w 79961"/>
                <a:gd name="connsiteY2" fmla="*/ 33734 h 48148"/>
                <a:gd name="connsiteX3" fmla="*/ 777 w 79961"/>
                <a:gd name="connsiteY3" fmla="*/ 12906 h 48148"/>
                <a:gd name="connsiteX4" fmla="*/ 25415 w 79961"/>
                <a:gd name="connsiteY4" fmla="*/ 206 h 48148"/>
                <a:gd name="connsiteX5" fmla="*/ 72405 w 79961"/>
                <a:gd name="connsiteY5" fmla="*/ 31258 h 4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61" h="48148">
                  <a:moveTo>
                    <a:pt x="72405" y="31258"/>
                  </a:moveTo>
                  <a:cubicBezTo>
                    <a:pt x="74945" y="36719"/>
                    <a:pt x="77485" y="42180"/>
                    <a:pt x="79961" y="47641"/>
                  </a:cubicBezTo>
                  <a:cubicBezTo>
                    <a:pt x="56022" y="51959"/>
                    <a:pt x="37607" y="27130"/>
                    <a:pt x="12334" y="33734"/>
                  </a:cubicBezTo>
                  <a:cubicBezTo>
                    <a:pt x="4079" y="35893"/>
                    <a:pt x="-2271" y="23447"/>
                    <a:pt x="777" y="12906"/>
                  </a:cubicBezTo>
                  <a:cubicBezTo>
                    <a:pt x="4397" y="206"/>
                    <a:pt x="14937" y="-556"/>
                    <a:pt x="25415" y="206"/>
                  </a:cubicBezTo>
                  <a:cubicBezTo>
                    <a:pt x="46116" y="1667"/>
                    <a:pt x="53037" y="27384"/>
                    <a:pt x="72405" y="31258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39" name="Полилиния: фигура 738">
              <a:extLst>
                <a:ext uri="{FF2B5EF4-FFF2-40B4-BE49-F238E27FC236}">
                  <a16:creationId xmlns="" xmlns:a16="http://schemas.microsoft.com/office/drawing/2014/main" id="{F7CF1360-2796-43E7-9459-290E032672F8}"/>
                </a:ext>
              </a:extLst>
            </p:cNvPr>
            <p:cNvSpPr/>
            <p:nvPr/>
          </p:nvSpPr>
          <p:spPr>
            <a:xfrm>
              <a:off x="6549542" y="6245127"/>
              <a:ext cx="72682" cy="63241"/>
            </a:xfrm>
            <a:custGeom>
              <a:avLst/>
              <a:gdLst>
                <a:gd name="connsiteX0" fmla="*/ 19342 w 72682"/>
                <a:gd name="connsiteY0" fmla="*/ 127 h 63241"/>
                <a:gd name="connsiteX1" fmla="*/ 26962 w 72682"/>
                <a:gd name="connsiteY1" fmla="*/ 127 h 63241"/>
                <a:gd name="connsiteX2" fmla="*/ 57442 w 72682"/>
                <a:gd name="connsiteY2" fmla="*/ 41021 h 63241"/>
                <a:gd name="connsiteX3" fmla="*/ 72682 w 72682"/>
                <a:gd name="connsiteY3" fmla="*/ 57341 h 63241"/>
                <a:gd name="connsiteX4" fmla="*/ 3848 w 72682"/>
                <a:gd name="connsiteY4" fmla="*/ 29401 h 63241"/>
                <a:gd name="connsiteX5" fmla="*/ 19342 w 72682"/>
                <a:gd name="connsiteY5" fmla="*/ 0 h 63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82" h="63241">
                  <a:moveTo>
                    <a:pt x="19342" y="127"/>
                  </a:moveTo>
                  <a:cubicBezTo>
                    <a:pt x="21882" y="127"/>
                    <a:pt x="24422" y="127"/>
                    <a:pt x="26962" y="127"/>
                  </a:cubicBezTo>
                  <a:cubicBezTo>
                    <a:pt x="31216" y="18860"/>
                    <a:pt x="43218" y="30925"/>
                    <a:pt x="57442" y="41021"/>
                  </a:cubicBezTo>
                  <a:cubicBezTo>
                    <a:pt x="67728" y="40831"/>
                    <a:pt x="72745" y="46356"/>
                    <a:pt x="72682" y="57341"/>
                  </a:cubicBezTo>
                  <a:cubicBezTo>
                    <a:pt x="40170" y="77343"/>
                    <a:pt x="25184" y="41021"/>
                    <a:pt x="3848" y="29401"/>
                  </a:cubicBezTo>
                  <a:cubicBezTo>
                    <a:pt x="-7074" y="23432"/>
                    <a:pt x="7531" y="6604"/>
                    <a:pt x="19342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0" name="Полилиния: фигура 739">
              <a:extLst>
                <a:ext uri="{FF2B5EF4-FFF2-40B4-BE49-F238E27FC236}">
                  <a16:creationId xmlns="" xmlns:a16="http://schemas.microsoft.com/office/drawing/2014/main" id="{97E44D6B-6AC2-4681-A59B-2322D6F6E839}"/>
                </a:ext>
              </a:extLst>
            </p:cNvPr>
            <p:cNvSpPr/>
            <p:nvPr/>
          </p:nvSpPr>
          <p:spPr>
            <a:xfrm>
              <a:off x="6361360" y="6608159"/>
              <a:ext cx="50978" cy="40745"/>
            </a:xfrm>
            <a:custGeom>
              <a:avLst/>
              <a:gdLst>
                <a:gd name="connsiteX0" fmla="*/ 22041 w 50978"/>
                <a:gd name="connsiteY0" fmla="*/ 0 h 40745"/>
                <a:gd name="connsiteX1" fmla="*/ 50933 w 50978"/>
                <a:gd name="connsiteY1" fmla="*/ 27241 h 40745"/>
                <a:gd name="connsiteX2" fmla="*/ 31629 w 50978"/>
                <a:gd name="connsiteY2" fmla="*/ 39497 h 40745"/>
                <a:gd name="connsiteX3" fmla="*/ 6 w 50978"/>
                <a:gd name="connsiteY3" fmla="*/ 10668 h 40745"/>
                <a:gd name="connsiteX4" fmla="*/ 22104 w 50978"/>
                <a:gd name="connsiteY4" fmla="*/ 0 h 4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78" h="40745">
                  <a:moveTo>
                    <a:pt x="22041" y="0"/>
                  </a:moveTo>
                  <a:cubicBezTo>
                    <a:pt x="39567" y="2159"/>
                    <a:pt x="51822" y="8318"/>
                    <a:pt x="50933" y="27241"/>
                  </a:cubicBezTo>
                  <a:cubicBezTo>
                    <a:pt x="50361" y="39433"/>
                    <a:pt x="40900" y="42926"/>
                    <a:pt x="31629" y="39497"/>
                  </a:cubicBezTo>
                  <a:cubicBezTo>
                    <a:pt x="17786" y="34417"/>
                    <a:pt x="-375" y="30543"/>
                    <a:pt x="6" y="10668"/>
                  </a:cubicBezTo>
                  <a:cubicBezTo>
                    <a:pt x="324" y="-5080"/>
                    <a:pt x="15627" y="2667"/>
                    <a:pt x="22104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1" name="Полилиния: фигура 740">
              <a:extLst>
                <a:ext uri="{FF2B5EF4-FFF2-40B4-BE49-F238E27FC236}">
                  <a16:creationId xmlns="" xmlns:a16="http://schemas.microsoft.com/office/drawing/2014/main" id="{4476AAAE-4402-4BD3-B66A-B2884A6DFA4E}"/>
                </a:ext>
              </a:extLst>
            </p:cNvPr>
            <p:cNvSpPr/>
            <p:nvPr/>
          </p:nvSpPr>
          <p:spPr>
            <a:xfrm>
              <a:off x="6560629" y="5833094"/>
              <a:ext cx="40894" cy="28880"/>
            </a:xfrm>
            <a:custGeom>
              <a:avLst/>
              <a:gdLst>
                <a:gd name="connsiteX0" fmla="*/ 64 w 40894"/>
                <a:gd name="connsiteY0" fmla="*/ 16490 h 28880"/>
                <a:gd name="connsiteX1" fmla="*/ 39497 w 40894"/>
                <a:gd name="connsiteY1" fmla="*/ 4362 h 28880"/>
                <a:gd name="connsiteX2" fmla="*/ 38926 w 40894"/>
                <a:gd name="connsiteY2" fmla="*/ 18713 h 28880"/>
                <a:gd name="connsiteX3" fmla="*/ 0 w 40894"/>
                <a:gd name="connsiteY3" fmla="*/ 16490 h 2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894" h="28880">
                  <a:moveTo>
                    <a:pt x="64" y="16490"/>
                  </a:moveTo>
                  <a:cubicBezTo>
                    <a:pt x="15177" y="7854"/>
                    <a:pt x="24066" y="-7576"/>
                    <a:pt x="39497" y="4362"/>
                  </a:cubicBezTo>
                  <a:cubicBezTo>
                    <a:pt x="41592" y="5949"/>
                    <a:pt x="41275" y="15474"/>
                    <a:pt x="38926" y="18713"/>
                  </a:cubicBezTo>
                  <a:cubicBezTo>
                    <a:pt x="28130" y="33699"/>
                    <a:pt x="16065" y="31413"/>
                    <a:pt x="0" y="1649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2" name="Полилиния: фигура 741">
              <a:extLst>
                <a:ext uri="{FF2B5EF4-FFF2-40B4-BE49-F238E27FC236}">
                  <a16:creationId xmlns="" xmlns:a16="http://schemas.microsoft.com/office/drawing/2014/main" id="{681DFFD1-E6FF-4EDB-82E5-8FB970B628A2}"/>
                </a:ext>
              </a:extLst>
            </p:cNvPr>
            <p:cNvSpPr/>
            <p:nvPr/>
          </p:nvSpPr>
          <p:spPr>
            <a:xfrm>
              <a:off x="6606984" y="6270986"/>
              <a:ext cx="31394" cy="34246"/>
            </a:xfrm>
            <a:custGeom>
              <a:avLst/>
              <a:gdLst>
                <a:gd name="connsiteX0" fmla="*/ 15240 w 31394"/>
                <a:gd name="connsiteY0" fmla="*/ 31546 h 34246"/>
                <a:gd name="connsiteX1" fmla="*/ 0 w 31394"/>
                <a:gd name="connsiteY1" fmla="*/ 15226 h 34246"/>
                <a:gd name="connsiteX2" fmla="*/ 17272 w 31394"/>
                <a:gd name="connsiteY2" fmla="*/ 2526 h 34246"/>
                <a:gd name="connsiteX3" fmla="*/ 30988 w 31394"/>
                <a:gd name="connsiteY3" fmla="*/ 28942 h 34246"/>
                <a:gd name="connsiteX4" fmla="*/ 15240 w 31394"/>
                <a:gd name="connsiteY4" fmla="*/ 31609 h 3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94" h="34246">
                  <a:moveTo>
                    <a:pt x="15240" y="31546"/>
                  </a:moveTo>
                  <a:cubicBezTo>
                    <a:pt x="10160" y="26084"/>
                    <a:pt x="5080" y="20687"/>
                    <a:pt x="0" y="15226"/>
                  </a:cubicBezTo>
                  <a:cubicBezTo>
                    <a:pt x="3048" y="6527"/>
                    <a:pt x="5461" y="-5221"/>
                    <a:pt x="17272" y="2526"/>
                  </a:cubicBezTo>
                  <a:cubicBezTo>
                    <a:pt x="25527" y="7987"/>
                    <a:pt x="33274" y="17576"/>
                    <a:pt x="30988" y="28942"/>
                  </a:cubicBezTo>
                  <a:cubicBezTo>
                    <a:pt x="29210" y="37959"/>
                    <a:pt x="20955" y="33070"/>
                    <a:pt x="15240" y="31609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3" name="Полилиния: фигура 742">
              <a:extLst>
                <a:ext uri="{FF2B5EF4-FFF2-40B4-BE49-F238E27FC236}">
                  <a16:creationId xmlns="" xmlns:a16="http://schemas.microsoft.com/office/drawing/2014/main" id="{843BF702-FD04-466D-8091-3B111F5A99B7}"/>
                </a:ext>
              </a:extLst>
            </p:cNvPr>
            <p:cNvSpPr/>
            <p:nvPr/>
          </p:nvSpPr>
          <p:spPr>
            <a:xfrm>
              <a:off x="6605627" y="6343489"/>
              <a:ext cx="39456" cy="22278"/>
            </a:xfrm>
            <a:custGeom>
              <a:avLst/>
              <a:gdLst>
                <a:gd name="connsiteX0" fmla="*/ 16660 w 39456"/>
                <a:gd name="connsiteY0" fmla="*/ 0 h 22278"/>
                <a:gd name="connsiteX1" fmla="*/ 39457 w 39456"/>
                <a:gd name="connsiteY1" fmla="*/ 16383 h 22278"/>
                <a:gd name="connsiteX2" fmla="*/ 7516 w 39456"/>
                <a:gd name="connsiteY2" fmla="*/ 17780 h 22278"/>
                <a:gd name="connsiteX3" fmla="*/ 2691 w 39456"/>
                <a:gd name="connsiteY3" fmla="*/ 1842 h 22278"/>
                <a:gd name="connsiteX4" fmla="*/ 16597 w 39456"/>
                <a:gd name="connsiteY4" fmla="*/ 64 h 2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456" h="22278">
                  <a:moveTo>
                    <a:pt x="16660" y="0"/>
                  </a:moveTo>
                  <a:cubicBezTo>
                    <a:pt x="24280" y="5461"/>
                    <a:pt x="31901" y="10922"/>
                    <a:pt x="39457" y="16383"/>
                  </a:cubicBezTo>
                  <a:cubicBezTo>
                    <a:pt x="29043" y="23241"/>
                    <a:pt x="18312" y="24638"/>
                    <a:pt x="7516" y="17780"/>
                  </a:cubicBezTo>
                  <a:cubicBezTo>
                    <a:pt x="1738" y="14161"/>
                    <a:pt x="-3279" y="8446"/>
                    <a:pt x="2691" y="1842"/>
                  </a:cubicBezTo>
                  <a:cubicBezTo>
                    <a:pt x="5230" y="-952"/>
                    <a:pt x="11834" y="508"/>
                    <a:pt x="16597" y="64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4" name="Полилиния: фигура 743">
              <a:extLst>
                <a:ext uri="{FF2B5EF4-FFF2-40B4-BE49-F238E27FC236}">
                  <a16:creationId xmlns="" xmlns:a16="http://schemas.microsoft.com/office/drawing/2014/main" id="{81F9CFFD-1649-4935-AE40-FBC951C0C81F}"/>
                </a:ext>
              </a:extLst>
            </p:cNvPr>
            <p:cNvSpPr/>
            <p:nvPr/>
          </p:nvSpPr>
          <p:spPr>
            <a:xfrm>
              <a:off x="6478827" y="6112285"/>
              <a:ext cx="24140" cy="23579"/>
            </a:xfrm>
            <a:custGeom>
              <a:avLst/>
              <a:gdLst>
                <a:gd name="connsiteX0" fmla="*/ 13158 w 24140"/>
                <a:gd name="connsiteY0" fmla="*/ 0 h 23579"/>
                <a:gd name="connsiteX1" fmla="*/ 24080 w 24140"/>
                <a:gd name="connsiteY1" fmla="*/ 12827 h 23579"/>
                <a:gd name="connsiteX2" fmla="*/ 11253 w 24140"/>
                <a:gd name="connsiteY2" fmla="*/ 23559 h 23579"/>
                <a:gd name="connsiteX3" fmla="*/ 141 w 24140"/>
                <a:gd name="connsiteY3" fmla="*/ 11240 h 23579"/>
                <a:gd name="connsiteX4" fmla="*/ 13158 w 24140"/>
                <a:gd name="connsiteY4" fmla="*/ 0 h 2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40" h="23579">
                  <a:moveTo>
                    <a:pt x="13158" y="0"/>
                  </a:moveTo>
                  <a:cubicBezTo>
                    <a:pt x="20270" y="889"/>
                    <a:pt x="24716" y="5080"/>
                    <a:pt x="24080" y="12827"/>
                  </a:cubicBezTo>
                  <a:cubicBezTo>
                    <a:pt x="23445" y="20638"/>
                    <a:pt x="17984" y="23876"/>
                    <a:pt x="11253" y="23559"/>
                  </a:cubicBezTo>
                  <a:cubicBezTo>
                    <a:pt x="4331" y="23241"/>
                    <a:pt x="-939" y="19431"/>
                    <a:pt x="141" y="11240"/>
                  </a:cubicBezTo>
                  <a:cubicBezTo>
                    <a:pt x="1093" y="3937"/>
                    <a:pt x="6427" y="572"/>
                    <a:pt x="13158" y="0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5" name="Полилиния: фигура 744">
              <a:extLst>
                <a:ext uri="{FF2B5EF4-FFF2-40B4-BE49-F238E27FC236}">
                  <a16:creationId xmlns="" xmlns:a16="http://schemas.microsoft.com/office/drawing/2014/main" id="{532D64DE-7640-4C13-80F4-552CDAD4800D}"/>
                </a:ext>
              </a:extLst>
            </p:cNvPr>
            <p:cNvSpPr/>
            <p:nvPr/>
          </p:nvSpPr>
          <p:spPr>
            <a:xfrm>
              <a:off x="11226276" y="3863083"/>
              <a:ext cx="366370" cy="999288"/>
            </a:xfrm>
            <a:custGeom>
              <a:avLst/>
              <a:gdLst>
                <a:gd name="connsiteX0" fmla="*/ 73294 w 366370"/>
                <a:gd name="connsiteY0" fmla="*/ 746214 h 999288"/>
                <a:gd name="connsiteX1" fmla="*/ 95964 w 366370"/>
                <a:gd name="connsiteY1" fmla="*/ 702589 h 999288"/>
                <a:gd name="connsiteX2" fmla="*/ 107712 w 366370"/>
                <a:gd name="connsiteY2" fmla="*/ 684047 h 999288"/>
                <a:gd name="connsiteX3" fmla="*/ 109490 w 366370"/>
                <a:gd name="connsiteY3" fmla="*/ 586510 h 999288"/>
                <a:gd name="connsiteX4" fmla="*/ 82756 w 366370"/>
                <a:gd name="connsiteY4" fmla="*/ 509675 h 999288"/>
                <a:gd name="connsiteX5" fmla="*/ 74692 w 366370"/>
                <a:gd name="connsiteY5" fmla="*/ 487767 h 999288"/>
                <a:gd name="connsiteX6" fmla="*/ 41100 w 366370"/>
                <a:gd name="connsiteY6" fmla="*/ 465606 h 999288"/>
                <a:gd name="connsiteX7" fmla="*/ 3317 w 366370"/>
                <a:gd name="connsiteY7" fmla="*/ 461986 h 999288"/>
                <a:gd name="connsiteX8" fmla="*/ 14875 w 366370"/>
                <a:gd name="connsiteY8" fmla="*/ 422426 h 999288"/>
                <a:gd name="connsiteX9" fmla="*/ 75327 w 366370"/>
                <a:gd name="connsiteY9" fmla="*/ 293075 h 999288"/>
                <a:gd name="connsiteX10" fmla="*/ 61420 w 366370"/>
                <a:gd name="connsiteY10" fmla="*/ 228115 h 999288"/>
                <a:gd name="connsiteX11" fmla="*/ 31639 w 366370"/>
                <a:gd name="connsiteY11" fmla="*/ 104162 h 999288"/>
                <a:gd name="connsiteX12" fmla="*/ 11700 w 366370"/>
                <a:gd name="connsiteY12" fmla="*/ 44027 h 999288"/>
                <a:gd name="connsiteX13" fmla="*/ 18113 w 366370"/>
                <a:gd name="connsiteY13" fmla="*/ 1419 h 999288"/>
                <a:gd name="connsiteX14" fmla="*/ 46815 w 366370"/>
                <a:gd name="connsiteY14" fmla="*/ 30882 h 999288"/>
                <a:gd name="connsiteX15" fmla="*/ 117046 w 366370"/>
                <a:gd name="connsiteY15" fmla="*/ 111528 h 999288"/>
                <a:gd name="connsiteX16" fmla="*/ 195278 w 366370"/>
                <a:gd name="connsiteY16" fmla="*/ 206207 h 999288"/>
                <a:gd name="connsiteX17" fmla="*/ 187531 w 366370"/>
                <a:gd name="connsiteY17" fmla="*/ 312507 h 999288"/>
                <a:gd name="connsiteX18" fmla="*/ 241760 w 366370"/>
                <a:gd name="connsiteY18" fmla="*/ 456906 h 999288"/>
                <a:gd name="connsiteX19" fmla="*/ 244744 w 366370"/>
                <a:gd name="connsiteY19" fmla="*/ 549680 h 999288"/>
                <a:gd name="connsiteX20" fmla="*/ 282717 w 366370"/>
                <a:gd name="connsiteY20" fmla="*/ 644423 h 999288"/>
                <a:gd name="connsiteX21" fmla="*/ 283353 w 366370"/>
                <a:gd name="connsiteY21" fmla="*/ 690524 h 999288"/>
                <a:gd name="connsiteX22" fmla="*/ 300434 w 366370"/>
                <a:gd name="connsiteY22" fmla="*/ 763359 h 999288"/>
                <a:gd name="connsiteX23" fmla="*/ 362918 w 366370"/>
                <a:gd name="connsiteY23" fmla="*/ 877215 h 999288"/>
                <a:gd name="connsiteX24" fmla="*/ 362855 w 366370"/>
                <a:gd name="connsiteY24" fmla="*/ 893598 h 999288"/>
                <a:gd name="connsiteX25" fmla="*/ 332755 w 366370"/>
                <a:gd name="connsiteY25" fmla="*/ 944969 h 999288"/>
                <a:gd name="connsiteX26" fmla="*/ 324628 w 366370"/>
                <a:gd name="connsiteY26" fmla="*/ 984276 h 999288"/>
                <a:gd name="connsiteX27" fmla="*/ 299418 w 366370"/>
                <a:gd name="connsiteY27" fmla="*/ 998691 h 999288"/>
                <a:gd name="connsiteX28" fmla="*/ 287543 w 366370"/>
                <a:gd name="connsiteY28" fmla="*/ 975704 h 999288"/>
                <a:gd name="connsiteX29" fmla="*/ 281829 w 366370"/>
                <a:gd name="connsiteY29" fmla="*/ 852449 h 999288"/>
                <a:gd name="connsiteX30" fmla="*/ 271668 w 366370"/>
                <a:gd name="connsiteY30" fmla="*/ 828002 h 999288"/>
                <a:gd name="connsiteX31" fmla="*/ 250967 w 366370"/>
                <a:gd name="connsiteY31" fmla="*/ 838543 h 999288"/>
                <a:gd name="connsiteX32" fmla="*/ 225377 w 366370"/>
                <a:gd name="connsiteY32" fmla="*/ 830923 h 999288"/>
                <a:gd name="connsiteX33" fmla="*/ 177816 w 366370"/>
                <a:gd name="connsiteY33" fmla="*/ 707351 h 999288"/>
                <a:gd name="connsiteX34" fmla="*/ 154955 w 366370"/>
                <a:gd name="connsiteY34" fmla="*/ 684047 h 999288"/>
                <a:gd name="connsiteX35" fmla="*/ 126825 w 366370"/>
                <a:gd name="connsiteY35" fmla="*/ 705573 h 999288"/>
                <a:gd name="connsiteX36" fmla="*/ 114569 w 366370"/>
                <a:gd name="connsiteY36" fmla="*/ 735418 h 999288"/>
                <a:gd name="connsiteX37" fmla="*/ 73422 w 366370"/>
                <a:gd name="connsiteY37" fmla="*/ 746341 h 999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370" h="999288">
                  <a:moveTo>
                    <a:pt x="73294" y="746214"/>
                  </a:moveTo>
                  <a:cubicBezTo>
                    <a:pt x="75327" y="728370"/>
                    <a:pt x="77422" y="710463"/>
                    <a:pt x="95964" y="702589"/>
                  </a:cubicBezTo>
                  <a:cubicBezTo>
                    <a:pt x="103838" y="699223"/>
                    <a:pt x="107648" y="693762"/>
                    <a:pt x="107712" y="684047"/>
                  </a:cubicBezTo>
                  <a:cubicBezTo>
                    <a:pt x="108030" y="651535"/>
                    <a:pt x="110252" y="619023"/>
                    <a:pt x="109490" y="586510"/>
                  </a:cubicBezTo>
                  <a:cubicBezTo>
                    <a:pt x="108855" y="558189"/>
                    <a:pt x="108474" y="529042"/>
                    <a:pt x="82756" y="509675"/>
                  </a:cubicBezTo>
                  <a:cubicBezTo>
                    <a:pt x="77613" y="505801"/>
                    <a:pt x="73993" y="494879"/>
                    <a:pt x="74692" y="487767"/>
                  </a:cubicBezTo>
                  <a:cubicBezTo>
                    <a:pt x="78120" y="453159"/>
                    <a:pt x="62563" y="457351"/>
                    <a:pt x="41100" y="465606"/>
                  </a:cubicBezTo>
                  <a:cubicBezTo>
                    <a:pt x="29035" y="470241"/>
                    <a:pt x="12716" y="479258"/>
                    <a:pt x="3317" y="461986"/>
                  </a:cubicBezTo>
                  <a:cubicBezTo>
                    <a:pt x="-5128" y="446556"/>
                    <a:pt x="3953" y="429665"/>
                    <a:pt x="14875" y="422426"/>
                  </a:cubicBezTo>
                  <a:cubicBezTo>
                    <a:pt x="60594" y="392390"/>
                    <a:pt x="56086" y="336509"/>
                    <a:pt x="75327" y="293075"/>
                  </a:cubicBezTo>
                  <a:cubicBezTo>
                    <a:pt x="85677" y="269644"/>
                    <a:pt x="72596" y="248054"/>
                    <a:pt x="61420" y="228115"/>
                  </a:cubicBezTo>
                  <a:cubicBezTo>
                    <a:pt x="40020" y="190015"/>
                    <a:pt x="13478" y="155026"/>
                    <a:pt x="31639" y="104162"/>
                  </a:cubicBezTo>
                  <a:cubicBezTo>
                    <a:pt x="39068" y="83524"/>
                    <a:pt x="16144" y="65236"/>
                    <a:pt x="11700" y="44027"/>
                  </a:cubicBezTo>
                  <a:cubicBezTo>
                    <a:pt x="8461" y="28597"/>
                    <a:pt x="-1508" y="8594"/>
                    <a:pt x="18113" y="1419"/>
                  </a:cubicBezTo>
                  <a:cubicBezTo>
                    <a:pt x="37480" y="-5630"/>
                    <a:pt x="44085" y="15071"/>
                    <a:pt x="46815" y="30882"/>
                  </a:cubicBezTo>
                  <a:cubicBezTo>
                    <a:pt x="54372" y="74571"/>
                    <a:pt x="77486" y="96796"/>
                    <a:pt x="117046" y="111528"/>
                  </a:cubicBezTo>
                  <a:cubicBezTo>
                    <a:pt x="156162" y="126133"/>
                    <a:pt x="175530" y="168361"/>
                    <a:pt x="195278" y="206207"/>
                  </a:cubicBezTo>
                  <a:cubicBezTo>
                    <a:pt x="185372" y="241005"/>
                    <a:pt x="160417" y="274533"/>
                    <a:pt x="187531" y="312507"/>
                  </a:cubicBezTo>
                  <a:cubicBezTo>
                    <a:pt x="221059" y="353972"/>
                    <a:pt x="234775" y="403439"/>
                    <a:pt x="241760" y="456906"/>
                  </a:cubicBezTo>
                  <a:cubicBezTo>
                    <a:pt x="245824" y="487894"/>
                    <a:pt x="258080" y="514946"/>
                    <a:pt x="244744" y="549680"/>
                  </a:cubicBezTo>
                  <a:cubicBezTo>
                    <a:pt x="230393" y="587145"/>
                    <a:pt x="273447" y="610005"/>
                    <a:pt x="282717" y="644423"/>
                  </a:cubicBezTo>
                  <a:cubicBezTo>
                    <a:pt x="287417" y="661758"/>
                    <a:pt x="295608" y="671918"/>
                    <a:pt x="283353" y="690524"/>
                  </a:cubicBezTo>
                  <a:cubicBezTo>
                    <a:pt x="259477" y="726592"/>
                    <a:pt x="263605" y="745579"/>
                    <a:pt x="300434" y="763359"/>
                  </a:cubicBezTo>
                  <a:cubicBezTo>
                    <a:pt x="347678" y="786219"/>
                    <a:pt x="350345" y="834161"/>
                    <a:pt x="362918" y="877215"/>
                  </a:cubicBezTo>
                  <a:cubicBezTo>
                    <a:pt x="367045" y="882676"/>
                    <a:pt x="367998" y="888200"/>
                    <a:pt x="362855" y="893598"/>
                  </a:cubicBezTo>
                  <a:cubicBezTo>
                    <a:pt x="339232" y="901535"/>
                    <a:pt x="334280" y="922109"/>
                    <a:pt x="332755" y="944969"/>
                  </a:cubicBezTo>
                  <a:cubicBezTo>
                    <a:pt x="331867" y="958559"/>
                    <a:pt x="332502" y="972592"/>
                    <a:pt x="324628" y="984276"/>
                  </a:cubicBezTo>
                  <a:cubicBezTo>
                    <a:pt x="318531" y="993357"/>
                    <a:pt x="310912" y="1001612"/>
                    <a:pt x="299418" y="998691"/>
                  </a:cubicBezTo>
                  <a:cubicBezTo>
                    <a:pt x="288814" y="995960"/>
                    <a:pt x="286655" y="985038"/>
                    <a:pt x="287543" y="975704"/>
                  </a:cubicBezTo>
                  <a:cubicBezTo>
                    <a:pt x="291544" y="934174"/>
                    <a:pt x="284623" y="893471"/>
                    <a:pt x="281829" y="852449"/>
                  </a:cubicBezTo>
                  <a:cubicBezTo>
                    <a:pt x="281130" y="842162"/>
                    <a:pt x="280305" y="833209"/>
                    <a:pt x="271668" y="828002"/>
                  </a:cubicBezTo>
                  <a:cubicBezTo>
                    <a:pt x="260747" y="821461"/>
                    <a:pt x="256619" y="830415"/>
                    <a:pt x="250967" y="838543"/>
                  </a:cubicBezTo>
                  <a:cubicBezTo>
                    <a:pt x="237379" y="858228"/>
                    <a:pt x="228806" y="845782"/>
                    <a:pt x="225377" y="830923"/>
                  </a:cubicBezTo>
                  <a:cubicBezTo>
                    <a:pt x="215344" y="787044"/>
                    <a:pt x="182388" y="753516"/>
                    <a:pt x="177816" y="707351"/>
                  </a:cubicBezTo>
                  <a:cubicBezTo>
                    <a:pt x="176418" y="693318"/>
                    <a:pt x="167655" y="685825"/>
                    <a:pt x="154955" y="684047"/>
                  </a:cubicBezTo>
                  <a:cubicBezTo>
                    <a:pt x="139525" y="681888"/>
                    <a:pt x="131842" y="691476"/>
                    <a:pt x="126825" y="705573"/>
                  </a:cubicBezTo>
                  <a:cubicBezTo>
                    <a:pt x="123205" y="715733"/>
                    <a:pt x="118126" y="725322"/>
                    <a:pt x="114569" y="735418"/>
                  </a:cubicBezTo>
                  <a:cubicBezTo>
                    <a:pt x="105616" y="760565"/>
                    <a:pt x="91393" y="761073"/>
                    <a:pt x="73422" y="746341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6" name="Полилиния: фигура 745">
              <a:extLst>
                <a:ext uri="{FF2B5EF4-FFF2-40B4-BE49-F238E27FC236}">
                  <a16:creationId xmlns="" xmlns:a16="http://schemas.microsoft.com/office/drawing/2014/main" id="{C19F7D11-9FF2-4C22-8709-BE8AC531C346}"/>
                </a:ext>
              </a:extLst>
            </p:cNvPr>
            <p:cNvSpPr/>
            <p:nvPr/>
          </p:nvSpPr>
          <p:spPr>
            <a:xfrm>
              <a:off x="11586696" y="4740234"/>
              <a:ext cx="41238" cy="90043"/>
            </a:xfrm>
            <a:custGeom>
              <a:avLst/>
              <a:gdLst>
                <a:gd name="connsiteX0" fmla="*/ 2308 w 41238"/>
                <a:gd name="connsiteY0" fmla="*/ 16383 h 90043"/>
                <a:gd name="connsiteX1" fmla="*/ 2372 w 41238"/>
                <a:gd name="connsiteY1" fmla="*/ 0 h 90043"/>
                <a:gd name="connsiteX2" fmla="*/ 35836 w 41238"/>
                <a:gd name="connsiteY2" fmla="*/ 55436 h 90043"/>
                <a:gd name="connsiteX3" fmla="*/ 40408 w 41238"/>
                <a:gd name="connsiteY3" fmla="*/ 90043 h 90043"/>
                <a:gd name="connsiteX4" fmla="*/ 2245 w 41238"/>
                <a:gd name="connsiteY4" fmla="*/ 16383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8" h="90043">
                  <a:moveTo>
                    <a:pt x="2308" y="16383"/>
                  </a:moveTo>
                  <a:cubicBezTo>
                    <a:pt x="2308" y="10922"/>
                    <a:pt x="2308" y="5461"/>
                    <a:pt x="2372" y="0"/>
                  </a:cubicBezTo>
                  <a:cubicBezTo>
                    <a:pt x="29169" y="7493"/>
                    <a:pt x="52028" y="16383"/>
                    <a:pt x="35836" y="55436"/>
                  </a:cubicBezTo>
                  <a:cubicBezTo>
                    <a:pt x="32089" y="64453"/>
                    <a:pt x="38630" y="78360"/>
                    <a:pt x="40408" y="90043"/>
                  </a:cubicBezTo>
                  <a:cubicBezTo>
                    <a:pt x="14056" y="73661"/>
                    <a:pt x="-7090" y="54102"/>
                    <a:pt x="2245" y="1638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7" name="Полилиния: фигура 746">
              <a:extLst>
                <a:ext uri="{FF2B5EF4-FFF2-40B4-BE49-F238E27FC236}">
                  <a16:creationId xmlns="" xmlns:a16="http://schemas.microsoft.com/office/drawing/2014/main" id="{D15B8633-F5DE-4C6E-948F-E83F0D96C31C}"/>
                </a:ext>
              </a:extLst>
            </p:cNvPr>
            <p:cNvSpPr/>
            <p:nvPr/>
          </p:nvSpPr>
          <p:spPr>
            <a:xfrm>
              <a:off x="11245405" y="324456"/>
              <a:ext cx="72141" cy="111598"/>
            </a:xfrm>
            <a:custGeom>
              <a:avLst/>
              <a:gdLst>
                <a:gd name="connsiteX0" fmla="*/ 63 w 72141"/>
                <a:gd name="connsiteY0" fmla="*/ 21556 h 111598"/>
                <a:gd name="connsiteX1" fmla="*/ 38417 w 72141"/>
                <a:gd name="connsiteY1" fmla="*/ 7396 h 111598"/>
                <a:gd name="connsiteX2" fmla="*/ 65849 w 72141"/>
                <a:gd name="connsiteY2" fmla="*/ 4919 h 111598"/>
                <a:gd name="connsiteX3" fmla="*/ 65150 w 72141"/>
                <a:gd name="connsiteY3" fmla="*/ 37495 h 111598"/>
                <a:gd name="connsiteX4" fmla="*/ 34036 w 72141"/>
                <a:gd name="connsiteY4" fmla="*/ 101821 h 111598"/>
                <a:gd name="connsiteX5" fmla="*/ 14986 w 72141"/>
                <a:gd name="connsiteY5" fmla="*/ 109758 h 111598"/>
                <a:gd name="connsiteX6" fmla="*/ 10922 w 72141"/>
                <a:gd name="connsiteY6" fmla="*/ 91406 h 111598"/>
                <a:gd name="connsiteX7" fmla="*/ 0 w 72141"/>
                <a:gd name="connsiteY7" fmla="*/ 21493 h 111598"/>
                <a:gd name="connsiteX8" fmla="*/ 0 w 72141"/>
                <a:gd name="connsiteY8" fmla="*/ 21493 h 11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141" h="111598">
                  <a:moveTo>
                    <a:pt x="63" y="21556"/>
                  </a:moveTo>
                  <a:cubicBezTo>
                    <a:pt x="14414" y="21683"/>
                    <a:pt x="27177" y="17429"/>
                    <a:pt x="38417" y="7396"/>
                  </a:cubicBezTo>
                  <a:cubicBezTo>
                    <a:pt x="46736" y="-34"/>
                    <a:pt x="56705" y="-3526"/>
                    <a:pt x="65849" y="4919"/>
                  </a:cubicBezTo>
                  <a:cubicBezTo>
                    <a:pt x="77215" y="15460"/>
                    <a:pt x="70802" y="26319"/>
                    <a:pt x="65150" y="37495"/>
                  </a:cubicBezTo>
                  <a:cubicBezTo>
                    <a:pt x="54419" y="58767"/>
                    <a:pt x="45085" y="80802"/>
                    <a:pt x="34036" y="101821"/>
                  </a:cubicBezTo>
                  <a:cubicBezTo>
                    <a:pt x="30480" y="108488"/>
                    <a:pt x="23240" y="114838"/>
                    <a:pt x="14986" y="109758"/>
                  </a:cubicBezTo>
                  <a:cubicBezTo>
                    <a:pt x="8826" y="106012"/>
                    <a:pt x="9144" y="97884"/>
                    <a:pt x="10922" y="91406"/>
                  </a:cubicBezTo>
                  <a:cubicBezTo>
                    <a:pt x="17716" y="66133"/>
                    <a:pt x="11557" y="43400"/>
                    <a:pt x="0" y="21493"/>
                  </a:cubicBezTo>
                  <a:lnTo>
                    <a:pt x="0" y="21493"/>
                  </a:ln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8" name="Полилиния: фигура 747">
              <a:extLst>
                <a:ext uri="{FF2B5EF4-FFF2-40B4-BE49-F238E27FC236}">
                  <a16:creationId xmlns="" xmlns:a16="http://schemas.microsoft.com/office/drawing/2014/main" id="{963C02AA-6FF9-4E90-BB7C-4C38603BB3E7}"/>
                </a:ext>
              </a:extLst>
            </p:cNvPr>
            <p:cNvSpPr/>
            <p:nvPr/>
          </p:nvSpPr>
          <p:spPr>
            <a:xfrm>
              <a:off x="11198557" y="382589"/>
              <a:ext cx="23702" cy="24199"/>
            </a:xfrm>
            <a:custGeom>
              <a:avLst/>
              <a:gdLst>
                <a:gd name="connsiteX0" fmla="*/ 12685 w 23702"/>
                <a:gd name="connsiteY0" fmla="*/ 0 h 24199"/>
                <a:gd name="connsiteX1" fmla="*/ 23607 w 23702"/>
                <a:gd name="connsiteY1" fmla="*/ 12637 h 24199"/>
                <a:gd name="connsiteX2" fmla="*/ 11098 w 23702"/>
                <a:gd name="connsiteY2" fmla="*/ 24194 h 24199"/>
                <a:gd name="connsiteX3" fmla="*/ 49 w 23702"/>
                <a:gd name="connsiteY3" fmla="*/ 11557 h 24199"/>
                <a:gd name="connsiteX4" fmla="*/ 12622 w 23702"/>
                <a:gd name="connsiteY4" fmla="*/ 63 h 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2" h="24199">
                  <a:moveTo>
                    <a:pt x="12685" y="0"/>
                  </a:moveTo>
                  <a:cubicBezTo>
                    <a:pt x="19861" y="699"/>
                    <a:pt x="24433" y="4636"/>
                    <a:pt x="23607" y="12637"/>
                  </a:cubicBezTo>
                  <a:cubicBezTo>
                    <a:pt x="22845" y="20066"/>
                    <a:pt x="18019" y="24384"/>
                    <a:pt x="11098" y="24194"/>
                  </a:cubicBezTo>
                  <a:cubicBezTo>
                    <a:pt x="3986" y="24003"/>
                    <a:pt x="-523" y="19304"/>
                    <a:pt x="49" y="11557"/>
                  </a:cubicBezTo>
                  <a:cubicBezTo>
                    <a:pt x="620" y="3937"/>
                    <a:pt x="5954" y="762"/>
                    <a:pt x="12622" y="63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49" name="Полилиния: фигура 748">
              <a:extLst>
                <a:ext uri="{FF2B5EF4-FFF2-40B4-BE49-F238E27FC236}">
                  <a16:creationId xmlns="" xmlns:a16="http://schemas.microsoft.com/office/drawing/2014/main" id="{C25766E4-AE65-41C5-AD15-8CCA132D6447}"/>
                </a:ext>
              </a:extLst>
            </p:cNvPr>
            <p:cNvSpPr/>
            <p:nvPr/>
          </p:nvSpPr>
          <p:spPr>
            <a:xfrm>
              <a:off x="2288471" y="6303230"/>
              <a:ext cx="326585" cy="250311"/>
            </a:xfrm>
            <a:custGeom>
              <a:avLst/>
              <a:gdLst>
                <a:gd name="connsiteX0" fmla="*/ 143706 w 326585"/>
                <a:gd name="connsiteY0" fmla="*/ 203392 h 250311"/>
                <a:gd name="connsiteX1" fmla="*/ 52329 w 326585"/>
                <a:gd name="connsiteY1" fmla="*/ 105156 h 250311"/>
                <a:gd name="connsiteX2" fmla="*/ 19627 w 326585"/>
                <a:gd name="connsiteY2" fmla="*/ 66104 h 250311"/>
                <a:gd name="connsiteX3" fmla="*/ 4069 w 326585"/>
                <a:gd name="connsiteY3" fmla="*/ 0 h 250311"/>
                <a:gd name="connsiteX4" fmla="*/ 74809 w 326585"/>
                <a:gd name="connsiteY4" fmla="*/ 63183 h 250311"/>
                <a:gd name="connsiteX5" fmla="*/ 94938 w 326585"/>
                <a:gd name="connsiteY5" fmla="*/ 78296 h 250311"/>
                <a:gd name="connsiteX6" fmla="*/ 105225 w 326585"/>
                <a:gd name="connsiteY6" fmla="*/ 58293 h 250311"/>
                <a:gd name="connsiteX7" fmla="*/ 146818 w 326585"/>
                <a:gd name="connsiteY7" fmla="*/ 21019 h 250311"/>
                <a:gd name="connsiteX8" fmla="*/ 211334 w 326585"/>
                <a:gd name="connsiteY8" fmla="*/ 47689 h 250311"/>
                <a:gd name="connsiteX9" fmla="*/ 197109 w 326585"/>
                <a:gd name="connsiteY9" fmla="*/ 90805 h 250311"/>
                <a:gd name="connsiteX10" fmla="*/ 147960 w 326585"/>
                <a:gd name="connsiteY10" fmla="*/ 112332 h 250311"/>
                <a:gd name="connsiteX11" fmla="*/ 129165 w 326585"/>
                <a:gd name="connsiteY11" fmla="*/ 151575 h 250311"/>
                <a:gd name="connsiteX12" fmla="*/ 161295 w 326585"/>
                <a:gd name="connsiteY12" fmla="*/ 171578 h 250311"/>
                <a:gd name="connsiteX13" fmla="*/ 196601 w 326585"/>
                <a:gd name="connsiteY13" fmla="*/ 205169 h 250311"/>
                <a:gd name="connsiteX14" fmla="*/ 253116 w 326585"/>
                <a:gd name="connsiteY14" fmla="*/ 233871 h 250311"/>
                <a:gd name="connsiteX15" fmla="*/ 272293 w 326585"/>
                <a:gd name="connsiteY15" fmla="*/ 223140 h 250311"/>
                <a:gd name="connsiteX16" fmla="*/ 326586 w 326585"/>
                <a:gd name="connsiteY16" fmla="*/ 211583 h 250311"/>
                <a:gd name="connsiteX17" fmla="*/ 267150 w 326585"/>
                <a:gd name="connsiteY17" fmla="*/ 245175 h 250311"/>
                <a:gd name="connsiteX18" fmla="*/ 184918 w 326585"/>
                <a:gd name="connsiteY18" fmla="*/ 218822 h 250311"/>
                <a:gd name="connsiteX19" fmla="*/ 143706 w 326585"/>
                <a:gd name="connsiteY19" fmla="*/ 203328 h 25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6585" h="250311">
                  <a:moveTo>
                    <a:pt x="143706" y="203392"/>
                  </a:moveTo>
                  <a:cubicBezTo>
                    <a:pt x="106622" y="177737"/>
                    <a:pt x="95256" y="124524"/>
                    <a:pt x="52329" y="105156"/>
                  </a:cubicBezTo>
                  <a:cubicBezTo>
                    <a:pt x="46106" y="87694"/>
                    <a:pt x="30993" y="78613"/>
                    <a:pt x="19627" y="66104"/>
                  </a:cubicBezTo>
                  <a:cubicBezTo>
                    <a:pt x="3498" y="48387"/>
                    <a:pt x="-5837" y="29210"/>
                    <a:pt x="4069" y="0"/>
                  </a:cubicBezTo>
                  <a:cubicBezTo>
                    <a:pt x="27945" y="22606"/>
                    <a:pt x="59441" y="31369"/>
                    <a:pt x="74809" y="63183"/>
                  </a:cubicBezTo>
                  <a:cubicBezTo>
                    <a:pt x="78745" y="71311"/>
                    <a:pt x="84270" y="80963"/>
                    <a:pt x="94938" y="78296"/>
                  </a:cubicBezTo>
                  <a:cubicBezTo>
                    <a:pt x="103701" y="76073"/>
                    <a:pt x="104781" y="66294"/>
                    <a:pt x="105225" y="58293"/>
                  </a:cubicBezTo>
                  <a:cubicBezTo>
                    <a:pt x="106749" y="29655"/>
                    <a:pt x="125100" y="22987"/>
                    <a:pt x="146818" y="21019"/>
                  </a:cubicBezTo>
                  <a:cubicBezTo>
                    <a:pt x="172281" y="18669"/>
                    <a:pt x="195776" y="26480"/>
                    <a:pt x="211334" y="47689"/>
                  </a:cubicBezTo>
                  <a:cubicBezTo>
                    <a:pt x="224478" y="65659"/>
                    <a:pt x="213238" y="81852"/>
                    <a:pt x="197109" y="90805"/>
                  </a:cubicBezTo>
                  <a:cubicBezTo>
                    <a:pt x="181488" y="99505"/>
                    <a:pt x="163899" y="104204"/>
                    <a:pt x="147960" y="112332"/>
                  </a:cubicBezTo>
                  <a:cubicBezTo>
                    <a:pt x="133228" y="119889"/>
                    <a:pt x="122815" y="132398"/>
                    <a:pt x="129165" y="151575"/>
                  </a:cubicBezTo>
                  <a:cubicBezTo>
                    <a:pt x="134244" y="166879"/>
                    <a:pt x="143769" y="176531"/>
                    <a:pt x="161295" y="171578"/>
                  </a:cubicBezTo>
                  <a:cubicBezTo>
                    <a:pt x="187457" y="164148"/>
                    <a:pt x="188981" y="190945"/>
                    <a:pt x="196601" y="205169"/>
                  </a:cubicBezTo>
                  <a:cubicBezTo>
                    <a:pt x="210063" y="230189"/>
                    <a:pt x="227653" y="240031"/>
                    <a:pt x="253116" y="233871"/>
                  </a:cubicBezTo>
                  <a:cubicBezTo>
                    <a:pt x="260165" y="232157"/>
                    <a:pt x="271722" y="227648"/>
                    <a:pt x="272293" y="223140"/>
                  </a:cubicBezTo>
                  <a:cubicBezTo>
                    <a:pt x="280231" y="160783"/>
                    <a:pt x="306139" y="201804"/>
                    <a:pt x="326586" y="211583"/>
                  </a:cubicBezTo>
                  <a:cubicBezTo>
                    <a:pt x="306774" y="222632"/>
                    <a:pt x="289756" y="238634"/>
                    <a:pt x="267150" y="245175"/>
                  </a:cubicBezTo>
                  <a:cubicBezTo>
                    <a:pt x="233749" y="254890"/>
                    <a:pt x="205682" y="253239"/>
                    <a:pt x="184918" y="218822"/>
                  </a:cubicBezTo>
                  <a:cubicBezTo>
                    <a:pt x="175393" y="203137"/>
                    <a:pt x="162502" y="192850"/>
                    <a:pt x="143706" y="203328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0" name="Полилиния: фигура 749">
              <a:extLst>
                <a:ext uri="{FF2B5EF4-FFF2-40B4-BE49-F238E27FC236}">
                  <a16:creationId xmlns="" xmlns:a16="http://schemas.microsoft.com/office/drawing/2014/main" id="{394E7695-99E2-48E3-B20D-6E4CC353B4A7}"/>
                </a:ext>
              </a:extLst>
            </p:cNvPr>
            <p:cNvSpPr/>
            <p:nvPr/>
          </p:nvSpPr>
          <p:spPr>
            <a:xfrm>
              <a:off x="2787103" y="6513670"/>
              <a:ext cx="51577" cy="47309"/>
            </a:xfrm>
            <a:custGeom>
              <a:avLst/>
              <a:gdLst>
                <a:gd name="connsiteX0" fmla="*/ 18009 w 51577"/>
                <a:gd name="connsiteY0" fmla="*/ 0 h 47309"/>
                <a:gd name="connsiteX1" fmla="*/ 51283 w 51577"/>
                <a:gd name="connsiteY1" fmla="*/ 33528 h 47309"/>
                <a:gd name="connsiteX2" fmla="*/ 36742 w 51577"/>
                <a:gd name="connsiteY2" fmla="*/ 47244 h 47309"/>
                <a:gd name="connsiteX3" fmla="*/ 547 w 51577"/>
                <a:gd name="connsiteY3" fmla="*/ 16828 h 47309"/>
                <a:gd name="connsiteX4" fmla="*/ 18073 w 51577"/>
                <a:gd name="connsiteY4" fmla="*/ 0 h 47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577" h="47309">
                  <a:moveTo>
                    <a:pt x="18009" y="0"/>
                  </a:moveTo>
                  <a:cubicBezTo>
                    <a:pt x="33757" y="4826"/>
                    <a:pt x="47537" y="14160"/>
                    <a:pt x="51283" y="33528"/>
                  </a:cubicBezTo>
                  <a:cubicBezTo>
                    <a:pt x="53252" y="43942"/>
                    <a:pt x="44997" y="47879"/>
                    <a:pt x="36742" y="47244"/>
                  </a:cubicBezTo>
                  <a:cubicBezTo>
                    <a:pt x="18708" y="45783"/>
                    <a:pt x="5182" y="35560"/>
                    <a:pt x="547" y="16828"/>
                  </a:cubicBezTo>
                  <a:cubicBezTo>
                    <a:pt x="-2374" y="5017"/>
                    <a:pt x="6833" y="508"/>
                    <a:pt x="18073" y="0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1" name="Полилиния: фигура 750">
              <a:extLst>
                <a:ext uri="{FF2B5EF4-FFF2-40B4-BE49-F238E27FC236}">
                  <a16:creationId xmlns="" xmlns:a16="http://schemas.microsoft.com/office/drawing/2014/main" id="{BCD649FF-88E3-40E1-B2D7-297FCB6E2493}"/>
                </a:ext>
              </a:extLst>
            </p:cNvPr>
            <p:cNvSpPr/>
            <p:nvPr/>
          </p:nvSpPr>
          <p:spPr>
            <a:xfrm>
              <a:off x="2615057" y="6473919"/>
              <a:ext cx="39912" cy="40893"/>
            </a:xfrm>
            <a:custGeom>
              <a:avLst/>
              <a:gdLst>
                <a:gd name="connsiteX0" fmla="*/ 0 w 39912"/>
                <a:gd name="connsiteY0" fmla="*/ 40894 h 40893"/>
                <a:gd name="connsiteX1" fmla="*/ 38036 w 39912"/>
                <a:gd name="connsiteY1" fmla="*/ 0 h 40893"/>
                <a:gd name="connsiteX2" fmla="*/ 0 w 39912"/>
                <a:gd name="connsiteY2" fmla="*/ 40894 h 4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912" h="40893">
                  <a:moveTo>
                    <a:pt x="0" y="40894"/>
                  </a:moveTo>
                  <a:cubicBezTo>
                    <a:pt x="10160" y="24575"/>
                    <a:pt x="22923" y="10922"/>
                    <a:pt x="38036" y="0"/>
                  </a:cubicBezTo>
                  <a:cubicBezTo>
                    <a:pt x="47244" y="37148"/>
                    <a:pt x="20638" y="35814"/>
                    <a:pt x="0" y="4089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2" name="Полилиния: фигура 751">
              <a:extLst>
                <a:ext uri="{FF2B5EF4-FFF2-40B4-BE49-F238E27FC236}">
                  <a16:creationId xmlns="" xmlns:a16="http://schemas.microsoft.com/office/drawing/2014/main" id="{1412FAD4-8AFE-48B4-9D59-FC2A95E245B2}"/>
                </a:ext>
              </a:extLst>
            </p:cNvPr>
            <p:cNvSpPr/>
            <p:nvPr/>
          </p:nvSpPr>
          <p:spPr>
            <a:xfrm>
              <a:off x="2692699" y="6640544"/>
              <a:ext cx="24275" cy="23580"/>
            </a:xfrm>
            <a:custGeom>
              <a:avLst/>
              <a:gdLst>
                <a:gd name="connsiteX0" fmla="*/ 24275 w 24275"/>
                <a:gd name="connsiteY0" fmla="*/ 11684 h 23580"/>
                <a:gd name="connsiteX1" fmla="*/ 12274 w 24275"/>
                <a:gd name="connsiteY1" fmla="*/ 23558 h 23580"/>
                <a:gd name="connsiteX2" fmla="*/ 18 w 24275"/>
                <a:gd name="connsiteY2" fmla="*/ 11430 h 23580"/>
                <a:gd name="connsiteX3" fmla="*/ 12020 w 24275"/>
                <a:gd name="connsiteY3" fmla="*/ 0 h 23580"/>
                <a:gd name="connsiteX4" fmla="*/ 24275 w 24275"/>
                <a:gd name="connsiteY4" fmla="*/ 11684 h 23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75" h="23580">
                  <a:moveTo>
                    <a:pt x="24275" y="11684"/>
                  </a:moveTo>
                  <a:cubicBezTo>
                    <a:pt x="23386" y="19368"/>
                    <a:pt x="19386" y="23940"/>
                    <a:pt x="12274" y="23558"/>
                  </a:cubicBezTo>
                  <a:cubicBezTo>
                    <a:pt x="5543" y="23178"/>
                    <a:pt x="399" y="18923"/>
                    <a:pt x="18" y="11430"/>
                  </a:cubicBezTo>
                  <a:cubicBezTo>
                    <a:pt x="-363" y="3302"/>
                    <a:pt x="5352" y="0"/>
                    <a:pt x="12020" y="0"/>
                  </a:cubicBezTo>
                  <a:cubicBezTo>
                    <a:pt x="18814" y="0"/>
                    <a:pt x="23450" y="3746"/>
                    <a:pt x="24275" y="1168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3" name="Полилиния: фигура 752">
              <a:extLst>
                <a:ext uri="{FF2B5EF4-FFF2-40B4-BE49-F238E27FC236}">
                  <a16:creationId xmlns="" xmlns:a16="http://schemas.microsoft.com/office/drawing/2014/main" id="{E23E4AEE-B4DD-4676-8237-FAD27DBBC266}"/>
                </a:ext>
              </a:extLst>
            </p:cNvPr>
            <p:cNvSpPr/>
            <p:nvPr/>
          </p:nvSpPr>
          <p:spPr>
            <a:xfrm>
              <a:off x="6289292" y="797412"/>
              <a:ext cx="349949" cy="120738"/>
            </a:xfrm>
            <a:custGeom>
              <a:avLst/>
              <a:gdLst>
                <a:gd name="connsiteX0" fmla="*/ 263399 w 349949"/>
                <a:gd name="connsiteY0" fmla="*/ 38950 h 120738"/>
                <a:gd name="connsiteX1" fmla="*/ 349950 w 349949"/>
                <a:gd name="connsiteY1" fmla="*/ 54762 h 120738"/>
                <a:gd name="connsiteX2" fmla="*/ 179642 w 349949"/>
                <a:gd name="connsiteY2" fmla="*/ 112674 h 120738"/>
                <a:gd name="connsiteX3" fmla="*/ 141479 w 349949"/>
                <a:gd name="connsiteY3" fmla="*/ 120739 h 120738"/>
                <a:gd name="connsiteX4" fmla="*/ 133859 w 349949"/>
                <a:gd name="connsiteY4" fmla="*/ 120739 h 120738"/>
                <a:gd name="connsiteX5" fmla="*/ 71121 w 349949"/>
                <a:gd name="connsiteY5" fmla="*/ 112293 h 120738"/>
                <a:gd name="connsiteX6" fmla="*/ 1 w 349949"/>
                <a:gd name="connsiteY6" fmla="*/ 42316 h 120738"/>
                <a:gd name="connsiteX7" fmla="*/ 4319 w 349949"/>
                <a:gd name="connsiteY7" fmla="*/ 6248 h 120738"/>
                <a:gd name="connsiteX8" fmla="*/ 4319 w 349949"/>
                <a:gd name="connsiteY8" fmla="*/ 6248 h 120738"/>
                <a:gd name="connsiteX9" fmla="*/ 53278 w 349949"/>
                <a:gd name="connsiteY9" fmla="*/ 12280 h 120738"/>
                <a:gd name="connsiteX10" fmla="*/ 196534 w 349949"/>
                <a:gd name="connsiteY10" fmla="*/ 44411 h 120738"/>
                <a:gd name="connsiteX11" fmla="*/ 263272 w 349949"/>
                <a:gd name="connsiteY11" fmla="*/ 39014 h 12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9949" h="120738">
                  <a:moveTo>
                    <a:pt x="263399" y="38950"/>
                  </a:moveTo>
                  <a:cubicBezTo>
                    <a:pt x="287529" y="56222"/>
                    <a:pt x="317564" y="34315"/>
                    <a:pt x="349950" y="54762"/>
                  </a:cubicBezTo>
                  <a:cubicBezTo>
                    <a:pt x="286640" y="69621"/>
                    <a:pt x="234126" y="94196"/>
                    <a:pt x="179642" y="112674"/>
                  </a:cubicBezTo>
                  <a:cubicBezTo>
                    <a:pt x="168657" y="124803"/>
                    <a:pt x="152274" y="107340"/>
                    <a:pt x="141479" y="120739"/>
                  </a:cubicBezTo>
                  <a:cubicBezTo>
                    <a:pt x="138939" y="120739"/>
                    <a:pt x="136399" y="120739"/>
                    <a:pt x="133859" y="120739"/>
                  </a:cubicBezTo>
                  <a:cubicBezTo>
                    <a:pt x="113476" y="113309"/>
                    <a:pt x="92902" y="109182"/>
                    <a:pt x="71121" y="112293"/>
                  </a:cubicBezTo>
                  <a:cubicBezTo>
                    <a:pt x="26099" y="118707"/>
                    <a:pt x="255" y="93180"/>
                    <a:pt x="1" y="42316"/>
                  </a:cubicBezTo>
                  <a:cubicBezTo>
                    <a:pt x="-63" y="30314"/>
                    <a:pt x="2795" y="18249"/>
                    <a:pt x="4319" y="6248"/>
                  </a:cubicBezTo>
                  <a:lnTo>
                    <a:pt x="4319" y="6248"/>
                  </a:lnTo>
                  <a:cubicBezTo>
                    <a:pt x="21781" y="-2134"/>
                    <a:pt x="39625" y="-3849"/>
                    <a:pt x="53278" y="12280"/>
                  </a:cubicBezTo>
                  <a:cubicBezTo>
                    <a:pt x="94045" y="60540"/>
                    <a:pt x="145353" y="56794"/>
                    <a:pt x="196534" y="44411"/>
                  </a:cubicBezTo>
                  <a:cubicBezTo>
                    <a:pt x="219139" y="38950"/>
                    <a:pt x="240666" y="36093"/>
                    <a:pt x="263272" y="39014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4" name="Полилиния: фигура 753">
              <a:extLst>
                <a:ext uri="{FF2B5EF4-FFF2-40B4-BE49-F238E27FC236}">
                  <a16:creationId xmlns="" xmlns:a16="http://schemas.microsoft.com/office/drawing/2014/main" id="{DA718C80-9D1B-4E54-BDE8-AD2050D86EB3}"/>
                </a:ext>
              </a:extLst>
            </p:cNvPr>
            <p:cNvSpPr/>
            <p:nvPr/>
          </p:nvSpPr>
          <p:spPr>
            <a:xfrm>
              <a:off x="6397606" y="950726"/>
              <a:ext cx="75170" cy="64679"/>
            </a:xfrm>
            <a:custGeom>
              <a:avLst/>
              <a:gdLst>
                <a:gd name="connsiteX0" fmla="*/ 10433 w 75170"/>
                <a:gd name="connsiteY0" fmla="*/ 63 h 64679"/>
                <a:gd name="connsiteX1" fmla="*/ 56089 w 75170"/>
                <a:gd name="connsiteY1" fmla="*/ 8509 h 64679"/>
                <a:gd name="connsiteX2" fmla="*/ 68916 w 75170"/>
                <a:gd name="connsiteY2" fmla="*/ 52197 h 64679"/>
                <a:gd name="connsiteX3" fmla="*/ 20402 w 75170"/>
                <a:gd name="connsiteY3" fmla="*/ 57722 h 64679"/>
                <a:gd name="connsiteX4" fmla="*/ 10433 w 75170"/>
                <a:gd name="connsiteY4" fmla="*/ 0 h 6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70" h="64679">
                  <a:moveTo>
                    <a:pt x="10433" y="63"/>
                  </a:moveTo>
                  <a:cubicBezTo>
                    <a:pt x="25672" y="2857"/>
                    <a:pt x="40849" y="5715"/>
                    <a:pt x="56089" y="8509"/>
                  </a:cubicBezTo>
                  <a:cubicBezTo>
                    <a:pt x="63646" y="22098"/>
                    <a:pt x="85934" y="32449"/>
                    <a:pt x="68916" y="52197"/>
                  </a:cubicBezTo>
                  <a:cubicBezTo>
                    <a:pt x="55708" y="67628"/>
                    <a:pt x="32531" y="67882"/>
                    <a:pt x="20402" y="57722"/>
                  </a:cubicBezTo>
                  <a:cubicBezTo>
                    <a:pt x="5670" y="45339"/>
                    <a:pt x="-11475" y="24067"/>
                    <a:pt x="10433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5" name="Полилиния: фигура 754">
              <a:extLst>
                <a:ext uri="{FF2B5EF4-FFF2-40B4-BE49-F238E27FC236}">
                  <a16:creationId xmlns="" xmlns:a16="http://schemas.microsoft.com/office/drawing/2014/main" id="{EFCA237B-A8DB-4F33-A6FF-ADF54E1C460A}"/>
                </a:ext>
              </a:extLst>
            </p:cNvPr>
            <p:cNvSpPr/>
            <p:nvPr/>
          </p:nvSpPr>
          <p:spPr>
            <a:xfrm>
              <a:off x="6400482" y="1245285"/>
              <a:ext cx="72368" cy="32975"/>
            </a:xfrm>
            <a:custGeom>
              <a:avLst/>
              <a:gdLst>
                <a:gd name="connsiteX0" fmla="*/ 0 w 72368"/>
                <a:gd name="connsiteY0" fmla="*/ 32976 h 32975"/>
                <a:gd name="connsiteX1" fmla="*/ 0 w 72368"/>
                <a:gd name="connsiteY1" fmla="*/ 24784 h 32975"/>
                <a:gd name="connsiteX2" fmla="*/ 68516 w 72368"/>
                <a:gd name="connsiteY2" fmla="*/ 210 h 32975"/>
                <a:gd name="connsiteX3" fmla="*/ 56261 w 72368"/>
                <a:gd name="connsiteY3" fmla="*/ 28531 h 32975"/>
                <a:gd name="connsiteX4" fmla="*/ 0 w 72368"/>
                <a:gd name="connsiteY4" fmla="*/ 32976 h 3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368" h="32975">
                  <a:moveTo>
                    <a:pt x="0" y="32976"/>
                  </a:moveTo>
                  <a:cubicBezTo>
                    <a:pt x="0" y="30245"/>
                    <a:pt x="0" y="27515"/>
                    <a:pt x="0" y="24784"/>
                  </a:cubicBezTo>
                  <a:cubicBezTo>
                    <a:pt x="23939" y="20022"/>
                    <a:pt x="42354" y="-2394"/>
                    <a:pt x="68516" y="210"/>
                  </a:cubicBezTo>
                  <a:cubicBezTo>
                    <a:pt x="73660" y="14243"/>
                    <a:pt x="76898" y="27134"/>
                    <a:pt x="56261" y="28531"/>
                  </a:cubicBezTo>
                  <a:cubicBezTo>
                    <a:pt x="37528" y="29801"/>
                    <a:pt x="18733" y="31515"/>
                    <a:pt x="0" y="329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6" name="Полилиния: фигура 755">
              <a:extLst>
                <a:ext uri="{FF2B5EF4-FFF2-40B4-BE49-F238E27FC236}">
                  <a16:creationId xmlns="" xmlns:a16="http://schemas.microsoft.com/office/drawing/2014/main" id="{904CF29E-8480-4587-9C08-0981C037C0D0}"/>
                </a:ext>
              </a:extLst>
            </p:cNvPr>
            <p:cNvSpPr/>
            <p:nvPr/>
          </p:nvSpPr>
          <p:spPr>
            <a:xfrm>
              <a:off x="6240238" y="765526"/>
              <a:ext cx="53437" cy="38133"/>
            </a:xfrm>
            <a:custGeom>
              <a:avLst/>
              <a:gdLst>
                <a:gd name="connsiteX0" fmla="*/ 53437 w 53437"/>
                <a:gd name="connsiteY0" fmla="*/ 38070 h 38133"/>
                <a:gd name="connsiteX1" fmla="*/ 16671 w 53437"/>
                <a:gd name="connsiteY1" fmla="*/ 32546 h 38133"/>
                <a:gd name="connsiteX2" fmla="*/ 1875 w 53437"/>
                <a:gd name="connsiteY2" fmla="*/ 10321 h 38133"/>
                <a:gd name="connsiteX3" fmla="*/ 30577 w 53437"/>
                <a:gd name="connsiteY3" fmla="*/ 6574 h 38133"/>
                <a:gd name="connsiteX4" fmla="*/ 53437 w 53437"/>
                <a:gd name="connsiteY4" fmla="*/ 38134 h 38133"/>
                <a:gd name="connsiteX5" fmla="*/ 53437 w 53437"/>
                <a:gd name="connsiteY5" fmla="*/ 38134 h 38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37" h="38133">
                  <a:moveTo>
                    <a:pt x="53437" y="38070"/>
                  </a:moveTo>
                  <a:cubicBezTo>
                    <a:pt x="41118" y="36356"/>
                    <a:pt x="28482" y="36102"/>
                    <a:pt x="16671" y="32546"/>
                  </a:cubicBezTo>
                  <a:cubicBezTo>
                    <a:pt x="7527" y="29815"/>
                    <a:pt x="-4729" y="23910"/>
                    <a:pt x="1875" y="10321"/>
                  </a:cubicBezTo>
                  <a:cubicBezTo>
                    <a:pt x="8225" y="-2633"/>
                    <a:pt x="21116" y="-2824"/>
                    <a:pt x="30577" y="6574"/>
                  </a:cubicBezTo>
                  <a:cubicBezTo>
                    <a:pt x="39531" y="15528"/>
                    <a:pt x="45944" y="27466"/>
                    <a:pt x="53437" y="38134"/>
                  </a:cubicBezTo>
                  <a:lnTo>
                    <a:pt x="53437" y="38134"/>
                  </a:ln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7" name="Полилиния: фигура 756">
              <a:extLst>
                <a:ext uri="{FF2B5EF4-FFF2-40B4-BE49-F238E27FC236}">
                  <a16:creationId xmlns="" xmlns:a16="http://schemas.microsoft.com/office/drawing/2014/main" id="{CC3F4F39-E800-4592-AD3F-FB7CBEF7B249}"/>
                </a:ext>
              </a:extLst>
            </p:cNvPr>
            <p:cNvSpPr/>
            <p:nvPr/>
          </p:nvSpPr>
          <p:spPr>
            <a:xfrm>
              <a:off x="6491597" y="1109321"/>
              <a:ext cx="32773" cy="27615"/>
            </a:xfrm>
            <a:custGeom>
              <a:avLst/>
              <a:gdLst>
                <a:gd name="connsiteX0" fmla="*/ 32774 w 32773"/>
                <a:gd name="connsiteY0" fmla="*/ 15587 h 27615"/>
                <a:gd name="connsiteX1" fmla="*/ 16010 w 32773"/>
                <a:gd name="connsiteY1" fmla="*/ 27525 h 27615"/>
                <a:gd name="connsiteX2" fmla="*/ 8 w 32773"/>
                <a:gd name="connsiteY2" fmla="*/ 14190 h 27615"/>
                <a:gd name="connsiteX3" fmla="*/ 18359 w 32773"/>
                <a:gd name="connsiteY3" fmla="*/ 220 h 27615"/>
                <a:gd name="connsiteX4" fmla="*/ 32774 w 32773"/>
                <a:gd name="connsiteY4" fmla="*/ 15587 h 2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73" h="27615">
                  <a:moveTo>
                    <a:pt x="32774" y="15587"/>
                  </a:moveTo>
                  <a:cubicBezTo>
                    <a:pt x="30806" y="25620"/>
                    <a:pt x="24138" y="28160"/>
                    <a:pt x="16010" y="27525"/>
                  </a:cubicBezTo>
                  <a:cubicBezTo>
                    <a:pt x="8072" y="26890"/>
                    <a:pt x="198" y="23905"/>
                    <a:pt x="8" y="14190"/>
                  </a:cubicBezTo>
                  <a:cubicBezTo>
                    <a:pt x="-310" y="1363"/>
                    <a:pt x="9152" y="-796"/>
                    <a:pt x="18359" y="220"/>
                  </a:cubicBezTo>
                  <a:cubicBezTo>
                    <a:pt x="26234" y="1109"/>
                    <a:pt x="32457" y="5681"/>
                    <a:pt x="32774" y="1558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8" name="Полилиния: фигура 757">
              <a:extLst>
                <a:ext uri="{FF2B5EF4-FFF2-40B4-BE49-F238E27FC236}">
                  <a16:creationId xmlns="" xmlns:a16="http://schemas.microsoft.com/office/drawing/2014/main" id="{03F7ADC4-4483-4703-9C7A-898D1CE006B0}"/>
                </a:ext>
              </a:extLst>
            </p:cNvPr>
            <p:cNvSpPr/>
            <p:nvPr/>
          </p:nvSpPr>
          <p:spPr>
            <a:xfrm>
              <a:off x="6215898" y="866271"/>
              <a:ext cx="22358" cy="27121"/>
            </a:xfrm>
            <a:custGeom>
              <a:avLst/>
              <a:gdLst>
                <a:gd name="connsiteX0" fmla="*/ 11166 w 22358"/>
                <a:gd name="connsiteY0" fmla="*/ 0 h 27121"/>
                <a:gd name="connsiteX1" fmla="*/ 22342 w 22358"/>
                <a:gd name="connsiteY1" fmla="*/ 13907 h 27121"/>
                <a:gd name="connsiteX2" fmla="*/ 11864 w 22358"/>
                <a:gd name="connsiteY2" fmla="*/ 27051 h 27121"/>
                <a:gd name="connsiteX3" fmla="*/ 53 w 22358"/>
                <a:gd name="connsiteY3" fmla="*/ 13272 h 27121"/>
                <a:gd name="connsiteX4" fmla="*/ 11166 w 22358"/>
                <a:gd name="connsiteY4" fmla="*/ 0 h 2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58" h="27121">
                  <a:moveTo>
                    <a:pt x="11166" y="0"/>
                  </a:moveTo>
                  <a:cubicBezTo>
                    <a:pt x="18659" y="1143"/>
                    <a:pt x="22087" y="6477"/>
                    <a:pt x="22342" y="13907"/>
                  </a:cubicBezTo>
                  <a:cubicBezTo>
                    <a:pt x="22596" y="21336"/>
                    <a:pt x="20055" y="27877"/>
                    <a:pt x="11864" y="27051"/>
                  </a:cubicBezTo>
                  <a:cubicBezTo>
                    <a:pt x="4879" y="26353"/>
                    <a:pt x="561" y="20638"/>
                    <a:pt x="53" y="13272"/>
                  </a:cubicBezTo>
                  <a:cubicBezTo>
                    <a:pt x="-519" y="5461"/>
                    <a:pt x="3546" y="699"/>
                    <a:pt x="11166" y="0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59" name="Полилиния: фигура 758">
              <a:extLst>
                <a:ext uri="{FF2B5EF4-FFF2-40B4-BE49-F238E27FC236}">
                  <a16:creationId xmlns="" xmlns:a16="http://schemas.microsoft.com/office/drawing/2014/main" id="{4CB1A792-BEA9-4E36-8225-40C5EB9E8741}"/>
                </a:ext>
              </a:extLst>
            </p:cNvPr>
            <p:cNvSpPr/>
            <p:nvPr/>
          </p:nvSpPr>
          <p:spPr>
            <a:xfrm>
              <a:off x="5950010" y="778151"/>
              <a:ext cx="108708" cy="205404"/>
            </a:xfrm>
            <a:custGeom>
              <a:avLst/>
              <a:gdLst>
                <a:gd name="connsiteX0" fmla="*/ 107635 w 108708"/>
                <a:gd name="connsiteY0" fmla="*/ 205405 h 205404"/>
                <a:gd name="connsiteX1" fmla="*/ 46611 w 108708"/>
                <a:gd name="connsiteY1" fmla="*/ 189085 h 205404"/>
                <a:gd name="connsiteX2" fmla="*/ 20386 w 108708"/>
                <a:gd name="connsiteY2" fmla="*/ 134412 h 205404"/>
                <a:gd name="connsiteX3" fmla="*/ 5019 w 108708"/>
                <a:gd name="connsiteY3" fmla="*/ 46781 h 205404"/>
                <a:gd name="connsiteX4" fmla="*/ 16322 w 108708"/>
                <a:gd name="connsiteY4" fmla="*/ 172 h 205404"/>
                <a:gd name="connsiteX5" fmla="*/ 61407 w 108708"/>
                <a:gd name="connsiteY5" fmla="*/ 40749 h 205404"/>
                <a:gd name="connsiteX6" fmla="*/ 100015 w 108708"/>
                <a:gd name="connsiteY6" fmla="*/ 146413 h 205404"/>
                <a:gd name="connsiteX7" fmla="*/ 107635 w 108708"/>
                <a:gd name="connsiteY7" fmla="*/ 205341 h 20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708" h="205404">
                  <a:moveTo>
                    <a:pt x="107635" y="205405"/>
                  </a:moveTo>
                  <a:cubicBezTo>
                    <a:pt x="88966" y="192578"/>
                    <a:pt x="80521" y="135872"/>
                    <a:pt x="46611" y="189085"/>
                  </a:cubicBezTo>
                  <a:cubicBezTo>
                    <a:pt x="28323" y="176131"/>
                    <a:pt x="19306" y="159113"/>
                    <a:pt x="20386" y="134412"/>
                  </a:cubicBezTo>
                  <a:cubicBezTo>
                    <a:pt x="21656" y="104249"/>
                    <a:pt x="10861" y="75928"/>
                    <a:pt x="5019" y="46781"/>
                  </a:cubicBezTo>
                  <a:cubicBezTo>
                    <a:pt x="1654" y="30017"/>
                    <a:pt x="-8760" y="2775"/>
                    <a:pt x="16322" y="172"/>
                  </a:cubicBezTo>
                  <a:cubicBezTo>
                    <a:pt x="36071" y="-1860"/>
                    <a:pt x="59502" y="14269"/>
                    <a:pt x="61407" y="40749"/>
                  </a:cubicBezTo>
                  <a:cubicBezTo>
                    <a:pt x="64328" y="80881"/>
                    <a:pt x="70170" y="116949"/>
                    <a:pt x="100015" y="146413"/>
                  </a:cubicBezTo>
                  <a:cubicBezTo>
                    <a:pt x="114366" y="160574"/>
                    <a:pt x="106302" y="185339"/>
                    <a:pt x="107635" y="20534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0" name="Полилиния: фигура 759">
              <a:extLst>
                <a:ext uri="{FF2B5EF4-FFF2-40B4-BE49-F238E27FC236}">
                  <a16:creationId xmlns="" xmlns:a16="http://schemas.microsoft.com/office/drawing/2014/main" id="{58BD8376-DE6A-4184-A112-89657D4044F9}"/>
                </a:ext>
              </a:extLst>
            </p:cNvPr>
            <p:cNvSpPr/>
            <p:nvPr/>
          </p:nvSpPr>
          <p:spPr>
            <a:xfrm>
              <a:off x="8907930" y="3448306"/>
              <a:ext cx="1264826" cy="1002110"/>
            </a:xfrm>
            <a:custGeom>
              <a:avLst/>
              <a:gdLst>
                <a:gd name="connsiteX0" fmla="*/ 1103988 w 1264826"/>
                <a:gd name="connsiteY0" fmla="*/ 317960 h 1002110"/>
                <a:gd name="connsiteX1" fmla="*/ 1126784 w 1264826"/>
                <a:gd name="connsiteY1" fmla="*/ 317960 h 1002110"/>
                <a:gd name="connsiteX2" fmla="*/ 1136944 w 1264826"/>
                <a:gd name="connsiteY2" fmla="*/ 343106 h 1002110"/>
                <a:gd name="connsiteX3" fmla="*/ 1189776 w 1264826"/>
                <a:gd name="connsiteY3" fmla="*/ 405971 h 1002110"/>
                <a:gd name="connsiteX4" fmla="*/ 1262738 w 1264826"/>
                <a:gd name="connsiteY4" fmla="*/ 486998 h 1002110"/>
                <a:gd name="connsiteX5" fmla="*/ 1202222 w 1264826"/>
                <a:gd name="connsiteY5" fmla="*/ 564023 h 1002110"/>
                <a:gd name="connsiteX6" fmla="*/ 1131610 w 1264826"/>
                <a:gd name="connsiteY6" fmla="*/ 571326 h 1002110"/>
                <a:gd name="connsiteX7" fmla="*/ 1085318 w 1264826"/>
                <a:gd name="connsiteY7" fmla="*/ 539703 h 1002110"/>
                <a:gd name="connsiteX8" fmla="*/ 1023215 w 1264826"/>
                <a:gd name="connsiteY8" fmla="*/ 494046 h 1002110"/>
                <a:gd name="connsiteX9" fmla="*/ 923775 w 1264826"/>
                <a:gd name="connsiteY9" fmla="*/ 509921 h 1002110"/>
                <a:gd name="connsiteX10" fmla="*/ 887389 w 1264826"/>
                <a:gd name="connsiteY10" fmla="*/ 545481 h 1002110"/>
                <a:gd name="connsiteX11" fmla="*/ 835573 w 1264826"/>
                <a:gd name="connsiteY11" fmla="*/ 624158 h 1002110"/>
                <a:gd name="connsiteX12" fmla="*/ 797600 w 1264826"/>
                <a:gd name="connsiteY12" fmla="*/ 676927 h 1002110"/>
                <a:gd name="connsiteX13" fmla="*/ 738418 w 1264826"/>
                <a:gd name="connsiteY13" fmla="*/ 735348 h 1002110"/>
                <a:gd name="connsiteX14" fmla="*/ 746927 w 1264826"/>
                <a:gd name="connsiteY14" fmla="*/ 780686 h 1002110"/>
                <a:gd name="connsiteX15" fmla="*/ 719368 w 1264826"/>
                <a:gd name="connsiteY15" fmla="*/ 781004 h 1002110"/>
                <a:gd name="connsiteX16" fmla="*/ 630404 w 1264826"/>
                <a:gd name="connsiteY16" fmla="*/ 810849 h 1002110"/>
                <a:gd name="connsiteX17" fmla="*/ 543473 w 1264826"/>
                <a:gd name="connsiteY17" fmla="*/ 872953 h 1002110"/>
                <a:gd name="connsiteX18" fmla="*/ 485561 w 1264826"/>
                <a:gd name="connsiteY18" fmla="*/ 932579 h 1002110"/>
                <a:gd name="connsiteX19" fmla="*/ 382501 w 1264826"/>
                <a:gd name="connsiteY19" fmla="*/ 998683 h 1002110"/>
                <a:gd name="connsiteX20" fmla="*/ 315635 w 1264826"/>
                <a:gd name="connsiteY20" fmla="*/ 1001858 h 1002110"/>
                <a:gd name="connsiteX21" fmla="*/ 271629 w 1264826"/>
                <a:gd name="connsiteY21" fmla="*/ 974490 h 1002110"/>
                <a:gd name="connsiteX22" fmla="*/ 241785 w 1264826"/>
                <a:gd name="connsiteY22" fmla="*/ 861268 h 1002110"/>
                <a:gd name="connsiteX23" fmla="*/ 194350 w 1264826"/>
                <a:gd name="connsiteY23" fmla="*/ 672863 h 1002110"/>
                <a:gd name="connsiteX24" fmla="*/ 167108 w 1264826"/>
                <a:gd name="connsiteY24" fmla="*/ 571707 h 1002110"/>
                <a:gd name="connsiteX25" fmla="*/ 172824 w 1264826"/>
                <a:gd name="connsiteY25" fmla="*/ 524971 h 1002110"/>
                <a:gd name="connsiteX26" fmla="*/ 167807 w 1264826"/>
                <a:gd name="connsiteY26" fmla="*/ 493792 h 1002110"/>
                <a:gd name="connsiteX27" fmla="*/ 137327 w 1264826"/>
                <a:gd name="connsiteY27" fmla="*/ 391811 h 1002110"/>
                <a:gd name="connsiteX28" fmla="*/ 94973 w 1264826"/>
                <a:gd name="connsiteY28" fmla="*/ 283479 h 1002110"/>
                <a:gd name="connsiteX29" fmla="*/ 81002 w 1264826"/>
                <a:gd name="connsiteY29" fmla="*/ 260428 h 1002110"/>
                <a:gd name="connsiteX30" fmla="*/ 14010 w 1264826"/>
                <a:gd name="connsiteY30" fmla="*/ 219598 h 1002110"/>
                <a:gd name="connsiteX31" fmla="*/ 14708 w 1264826"/>
                <a:gd name="connsiteY31" fmla="*/ 178831 h 1002110"/>
                <a:gd name="connsiteX32" fmla="*/ 60365 w 1264826"/>
                <a:gd name="connsiteY32" fmla="*/ 187086 h 1002110"/>
                <a:gd name="connsiteX33" fmla="*/ 98528 w 1264826"/>
                <a:gd name="connsiteY33" fmla="*/ 219661 h 1002110"/>
                <a:gd name="connsiteX34" fmla="*/ 113768 w 1264826"/>
                <a:gd name="connsiteY34" fmla="*/ 227916 h 1002110"/>
                <a:gd name="connsiteX35" fmla="*/ 170156 w 1264826"/>
                <a:gd name="connsiteY35" fmla="*/ 228805 h 1002110"/>
                <a:gd name="connsiteX36" fmla="*/ 201970 w 1264826"/>
                <a:gd name="connsiteY36" fmla="*/ 246458 h 1002110"/>
                <a:gd name="connsiteX37" fmla="*/ 296013 w 1264826"/>
                <a:gd name="connsiteY37" fmla="*/ 305387 h 1002110"/>
                <a:gd name="connsiteX38" fmla="*/ 342813 w 1264826"/>
                <a:gd name="connsiteY38" fmla="*/ 334660 h 1002110"/>
                <a:gd name="connsiteX39" fmla="*/ 434825 w 1264826"/>
                <a:gd name="connsiteY39" fmla="*/ 417338 h 1002110"/>
                <a:gd name="connsiteX40" fmla="*/ 467717 w 1264826"/>
                <a:gd name="connsiteY40" fmla="*/ 476012 h 1002110"/>
                <a:gd name="connsiteX41" fmla="*/ 530710 w 1264826"/>
                <a:gd name="connsiteY41" fmla="*/ 439690 h 1002110"/>
                <a:gd name="connsiteX42" fmla="*/ 603671 w 1264826"/>
                <a:gd name="connsiteY42" fmla="*/ 435816 h 1002110"/>
                <a:gd name="connsiteX43" fmla="*/ 609450 w 1264826"/>
                <a:gd name="connsiteY43" fmla="*/ 423180 h 1002110"/>
                <a:gd name="connsiteX44" fmla="*/ 663488 w 1264826"/>
                <a:gd name="connsiteY44" fmla="*/ 395748 h 1002110"/>
                <a:gd name="connsiteX45" fmla="*/ 766929 w 1264826"/>
                <a:gd name="connsiteY45" fmla="*/ 374475 h 1002110"/>
                <a:gd name="connsiteX46" fmla="*/ 622848 w 1264826"/>
                <a:gd name="connsiteY46" fmla="*/ 316372 h 1002110"/>
                <a:gd name="connsiteX47" fmla="*/ 533567 w 1264826"/>
                <a:gd name="connsiteY47" fmla="*/ 268302 h 1002110"/>
                <a:gd name="connsiteX48" fmla="*/ 447461 w 1264826"/>
                <a:gd name="connsiteY48" fmla="*/ 182196 h 1002110"/>
                <a:gd name="connsiteX49" fmla="*/ 432412 w 1264826"/>
                <a:gd name="connsiteY49" fmla="*/ 159145 h 1002110"/>
                <a:gd name="connsiteX50" fmla="*/ 377039 w 1264826"/>
                <a:gd name="connsiteY50" fmla="*/ 97931 h 1002110"/>
                <a:gd name="connsiteX51" fmla="*/ 373102 w 1264826"/>
                <a:gd name="connsiteY51" fmla="*/ 44591 h 1002110"/>
                <a:gd name="connsiteX52" fmla="*/ 429872 w 1264826"/>
                <a:gd name="connsiteY52" fmla="*/ 5094 h 1002110"/>
                <a:gd name="connsiteX53" fmla="*/ 470575 w 1264826"/>
                <a:gd name="connsiteY53" fmla="*/ 7062 h 1002110"/>
                <a:gd name="connsiteX54" fmla="*/ 563983 w 1264826"/>
                <a:gd name="connsiteY54" fmla="*/ 37543 h 1002110"/>
                <a:gd name="connsiteX55" fmla="*/ 672505 w 1264826"/>
                <a:gd name="connsiteY55" fmla="*/ 154637 h 1002110"/>
                <a:gd name="connsiteX56" fmla="*/ 691745 w 1264826"/>
                <a:gd name="connsiteY56" fmla="*/ 98820 h 1002110"/>
                <a:gd name="connsiteX57" fmla="*/ 743498 w 1264826"/>
                <a:gd name="connsiteY57" fmla="*/ 96280 h 1002110"/>
                <a:gd name="connsiteX58" fmla="*/ 789726 w 1264826"/>
                <a:gd name="connsiteY58" fmla="*/ 158764 h 1002110"/>
                <a:gd name="connsiteX59" fmla="*/ 801474 w 1264826"/>
                <a:gd name="connsiteY59" fmla="*/ 207088 h 1002110"/>
                <a:gd name="connsiteX60" fmla="*/ 839827 w 1264826"/>
                <a:gd name="connsiteY60" fmla="*/ 272239 h 1002110"/>
                <a:gd name="connsiteX61" fmla="*/ 877038 w 1264826"/>
                <a:gd name="connsiteY61" fmla="*/ 301005 h 1002110"/>
                <a:gd name="connsiteX62" fmla="*/ 920473 w 1264826"/>
                <a:gd name="connsiteY62" fmla="*/ 336692 h 1002110"/>
                <a:gd name="connsiteX63" fmla="*/ 928727 w 1264826"/>
                <a:gd name="connsiteY63" fmla="*/ 350599 h 1002110"/>
                <a:gd name="connsiteX64" fmla="*/ 972162 w 1264826"/>
                <a:gd name="connsiteY64" fmla="*/ 372951 h 1002110"/>
                <a:gd name="connsiteX65" fmla="*/ 1012103 w 1264826"/>
                <a:gd name="connsiteY65" fmla="*/ 318468 h 1002110"/>
                <a:gd name="connsiteX66" fmla="*/ 1036868 w 1264826"/>
                <a:gd name="connsiteY66" fmla="*/ 278209 h 1002110"/>
                <a:gd name="connsiteX67" fmla="*/ 1081953 w 1264826"/>
                <a:gd name="connsiteY67" fmla="*/ 296433 h 1002110"/>
                <a:gd name="connsiteX68" fmla="*/ 1104051 w 1264826"/>
                <a:gd name="connsiteY68" fmla="*/ 318087 h 1002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264826" h="1002110">
                  <a:moveTo>
                    <a:pt x="1103988" y="317960"/>
                  </a:moveTo>
                  <a:cubicBezTo>
                    <a:pt x="1111607" y="317960"/>
                    <a:pt x="1119227" y="317960"/>
                    <a:pt x="1126784" y="317960"/>
                  </a:cubicBezTo>
                  <a:cubicBezTo>
                    <a:pt x="1133896" y="324627"/>
                    <a:pt x="1136880" y="332755"/>
                    <a:pt x="1136944" y="343106"/>
                  </a:cubicBezTo>
                  <a:cubicBezTo>
                    <a:pt x="1137135" y="380698"/>
                    <a:pt x="1156883" y="400129"/>
                    <a:pt x="1189776" y="405971"/>
                  </a:cubicBezTo>
                  <a:cubicBezTo>
                    <a:pt x="1232702" y="413528"/>
                    <a:pt x="1245085" y="455057"/>
                    <a:pt x="1262738" y="486998"/>
                  </a:cubicBezTo>
                  <a:cubicBezTo>
                    <a:pt x="1275184" y="509540"/>
                    <a:pt x="1229082" y="565675"/>
                    <a:pt x="1202222" y="564023"/>
                  </a:cubicBezTo>
                  <a:cubicBezTo>
                    <a:pt x="1178028" y="562563"/>
                    <a:pt x="1155232" y="563642"/>
                    <a:pt x="1131610" y="571326"/>
                  </a:cubicBezTo>
                  <a:cubicBezTo>
                    <a:pt x="1108051" y="578946"/>
                    <a:pt x="1091224" y="570310"/>
                    <a:pt x="1085318" y="539703"/>
                  </a:cubicBezTo>
                  <a:cubicBezTo>
                    <a:pt x="1077317" y="498110"/>
                    <a:pt x="1062141" y="487887"/>
                    <a:pt x="1023215" y="494046"/>
                  </a:cubicBezTo>
                  <a:cubicBezTo>
                    <a:pt x="990195" y="499253"/>
                    <a:pt x="959462" y="515636"/>
                    <a:pt x="923775" y="509921"/>
                  </a:cubicBezTo>
                  <a:cubicBezTo>
                    <a:pt x="906883" y="507254"/>
                    <a:pt x="890437" y="517351"/>
                    <a:pt x="887389" y="545481"/>
                  </a:cubicBezTo>
                  <a:cubicBezTo>
                    <a:pt x="883769" y="578883"/>
                    <a:pt x="870307" y="609236"/>
                    <a:pt x="835573" y="624158"/>
                  </a:cubicBezTo>
                  <a:cubicBezTo>
                    <a:pt x="816205" y="632477"/>
                    <a:pt x="802363" y="648416"/>
                    <a:pt x="797600" y="676927"/>
                  </a:cubicBezTo>
                  <a:cubicBezTo>
                    <a:pt x="792647" y="706137"/>
                    <a:pt x="759373" y="716742"/>
                    <a:pt x="738418" y="735348"/>
                  </a:cubicBezTo>
                  <a:cubicBezTo>
                    <a:pt x="728956" y="752937"/>
                    <a:pt x="743371" y="765764"/>
                    <a:pt x="746927" y="780686"/>
                  </a:cubicBezTo>
                  <a:cubicBezTo>
                    <a:pt x="737465" y="792879"/>
                    <a:pt x="727750" y="784370"/>
                    <a:pt x="719368" y="781004"/>
                  </a:cubicBezTo>
                  <a:cubicBezTo>
                    <a:pt x="682157" y="766018"/>
                    <a:pt x="653900" y="777575"/>
                    <a:pt x="630404" y="810849"/>
                  </a:cubicBezTo>
                  <a:cubicBezTo>
                    <a:pt x="608433" y="841964"/>
                    <a:pt x="571286" y="849966"/>
                    <a:pt x="543473" y="872953"/>
                  </a:cubicBezTo>
                  <a:cubicBezTo>
                    <a:pt x="522010" y="890733"/>
                    <a:pt x="499087" y="902480"/>
                    <a:pt x="485561" y="932579"/>
                  </a:cubicBezTo>
                  <a:cubicBezTo>
                    <a:pt x="466257" y="975379"/>
                    <a:pt x="421743" y="987062"/>
                    <a:pt x="382501" y="998683"/>
                  </a:cubicBezTo>
                  <a:cubicBezTo>
                    <a:pt x="361990" y="1004716"/>
                    <a:pt x="338241" y="999064"/>
                    <a:pt x="315635" y="1001858"/>
                  </a:cubicBezTo>
                  <a:cubicBezTo>
                    <a:pt x="298045" y="1004017"/>
                    <a:pt x="279757" y="992079"/>
                    <a:pt x="271629" y="974490"/>
                  </a:cubicBezTo>
                  <a:cubicBezTo>
                    <a:pt x="255246" y="939247"/>
                    <a:pt x="233149" y="907751"/>
                    <a:pt x="241785" y="861268"/>
                  </a:cubicBezTo>
                  <a:cubicBezTo>
                    <a:pt x="254548" y="792498"/>
                    <a:pt x="220004" y="732617"/>
                    <a:pt x="194350" y="672863"/>
                  </a:cubicBezTo>
                  <a:cubicBezTo>
                    <a:pt x="180316" y="640160"/>
                    <a:pt x="171744" y="606759"/>
                    <a:pt x="167108" y="571707"/>
                  </a:cubicBezTo>
                  <a:cubicBezTo>
                    <a:pt x="177523" y="557356"/>
                    <a:pt x="187365" y="543449"/>
                    <a:pt x="172824" y="524971"/>
                  </a:cubicBezTo>
                  <a:cubicBezTo>
                    <a:pt x="165965" y="516335"/>
                    <a:pt x="167236" y="504968"/>
                    <a:pt x="167807" y="493792"/>
                  </a:cubicBezTo>
                  <a:cubicBezTo>
                    <a:pt x="169712" y="455883"/>
                    <a:pt x="164950" y="421910"/>
                    <a:pt x="137327" y="391811"/>
                  </a:cubicBezTo>
                  <a:cubicBezTo>
                    <a:pt x="111101" y="363236"/>
                    <a:pt x="105640" y="321071"/>
                    <a:pt x="94973" y="283479"/>
                  </a:cubicBezTo>
                  <a:cubicBezTo>
                    <a:pt x="91988" y="272938"/>
                    <a:pt x="92432" y="259667"/>
                    <a:pt x="81002" y="260428"/>
                  </a:cubicBezTo>
                  <a:cubicBezTo>
                    <a:pt x="49761" y="262461"/>
                    <a:pt x="36299" y="232996"/>
                    <a:pt x="14010" y="219598"/>
                  </a:cubicBezTo>
                  <a:cubicBezTo>
                    <a:pt x="-4596" y="208485"/>
                    <a:pt x="-4976" y="192039"/>
                    <a:pt x="14708" y="178831"/>
                  </a:cubicBezTo>
                  <a:cubicBezTo>
                    <a:pt x="29949" y="181625"/>
                    <a:pt x="45188" y="184355"/>
                    <a:pt x="60365" y="187086"/>
                  </a:cubicBezTo>
                  <a:cubicBezTo>
                    <a:pt x="77192" y="192420"/>
                    <a:pt x="79225" y="217693"/>
                    <a:pt x="98528" y="219661"/>
                  </a:cubicBezTo>
                  <a:cubicBezTo>
                    <a:pt x="103608" y="222392"/>
                    <a:pt x="108688" y="225186"/>
                    <a:pt x="113768" y="227916"/>
                  </a:cubicBezTo>
                  <a:cubicBezTo>
                    <a:pt x="132564" y="228552"/>
                    <a:pt x="151361" y="230457"/>
                    <a:pt x="170156" y="228805"/>
                  </a:cubicBezTo>
                  <a:cubicBezTo>
                    <a:pt x="184507" y="227599"/>
                    <a:pt x="196318" y="233568"/>
                    <a:pt x="201970" y="246458"/>
                  </a:cubicBezTo>
                  <a:cubicBezTo>
                    <a:pt x="221020" y="289575"/>
                    <a:pt x="258294" y="298910"/>
                    <a:pt x="296013" y="305387"/>
                  </a:cubicBezTo>
                  <a:cubicBezTo>
                    <a:pt x="316333" y="308879"/>
                    <a:pt x="329859" y="317198"/>
                    <a:pt x="342813" y="334660"/>
                  </a:cubicBezTo>
                  <a:cubicBezTo>
                    <a:pt x="367959" y="368570"/>
                    <a:pt x="398756" y="396383"/>
                    <a:pt x="434825" y="417338"/>
                  </a:cubicBezTo>
                  <a:cubicBezTo>
                    <a:pt x="453811" y="428387"/>
                    <a:pt x="461050" y="449278"/>
                    <a:pt x="467717" y="476012"/>
                  </a:cubicBezTo>
                  <a:cubicBezTo>
                    <a:pt x="480672" y="442802"/>
                    <a:pt x="498261" y="432768"/>
                    <a:pt x="530710" y="439690"/>
                  </a:cubicBezTo>
                  <a:cubicBezTo>
                    <a:pt x="552680" y="444326"/>
                    <a:pt x="576938" y="419434"/>
                    <a:pt x="603671" y="435816"/>
                  </a:cubicBezTo>
                  <a:cubicBezTo>
                    <a:pt x="613704" y="441912"/>
                    <a:pt x="607989" y="427625"/>
                    <a:pt x="609450" y="423180"/>
                  </a:cubicBezTo>
                  <a:cubicBezTo>
                    <a:pt x="620435" y="389969"/>
                    <a:pt x="635929" y="381777"/>
                    <a:pt x="663488" y="395748"/>
                  </a:cubicBezTo>
                  <a:cubicBezTo>
                    <a:pt x="700001" y="414226"/>
                    <a:pt x="731052" y="408130"/>
                    <a:pt x="766929" y="374475"/>
                  </a:cubicBezTo>
                  <a:cubicBezTo>
                    <a:pt x="723750" y="340121"/>
                    <a:pt x="673585" y="323865"/>
                    <a:pt x="622848" y="316372"/>
                  </a:cubicBezTo>
                  <a:cubicBezTo>
                    <a:pt x="585954" y="310911"/>
                    <a:pt x="558523" y="293957"/>
                    <a:pt x="533567" y="268302"/>
                  </a:cubicBezTo>
                  <a:cubicBezTo>
                    <a:pt x="505246" y="239092"/>
                    <a:pt x="480608" y="205882"/>
                    <a:pt x="447461" y="182196"/>
                  </a:cubicBezTo>
                  <a:cubicBezTo>
                    <a:pt x="440031" y="176862"/>
                    <a:pt x="434888" y="168607"/>
                    <a:pt x="432412" y="159145"/>
                  </a:cubicBezTo>
                  <a:cubicBezTo>
                    <a:pt x="424347" y="127776"/>
                    <a:pt x="406694" y="108536"/>
                    <a:pt x="377039" y="97931"/>
                  </a:cubicBezTo>
                  <a:cubicBezTo>
                    <a:pt x="348274" y="87644"/>
                    <a:pt x="346623" y="62244"/>
                    <a:pt x="373102" y="44591"/>
                  </a:cubicBezTo>
                  <a:cubicBezTo>
                    <a:pt x="392279" y="31827"/>
                    <a:pt x="409996" y="16714"/>
                    <a:pt x="429872" y="5094"/>
                  </a:cubicBezTo>
                  <a:cubicBezTo>
                    <a:pt x="443714" y="141"/>
                    <a:pt x="457494" y="-4114"/>
                    <a:pt x="470575" y="7062"/>
                  </a:cubicBezTo>
                  <a:cubicBezTo>
                    <a:pt x="494197" y="43702"/>
                    <a:pt x="530138" y="37098"/>
                    <a:pt x="563983" y="37543"/>
                  </a:cubicBezTo>
                  <a:cubicBezTo>
                    <a:pt x="600242" y="74373"/>
                    <a:pt x="636056" y="111774"/>
                    <a:pt x="672505" y="154637"/>
                  </a:cubicBezTo>
                  <a:cubicBezTo>
                    <a:pt x="683173" y="133619"/>
                    <a:pt x="674029" y="111139"/>
                    <a:pt x="691745" y="98820"/>
                  </a:cubicBezTo>
                  <a:cubicBezTo>
                    <a:pt x="709144" y="86692"/>
                    <a:pt x="726480" y="95963"/>
                    <a:pt x="743498" y="96280"/>
                  </a:cubicBezTo>
                  <a:cubicBezTo>
                    <a:pt x="777661" y="96915"/>
                    <a:pt x="795886" y="121109"/>
                    <a:pt x="789726" y="158764"/>
                  </a:cubicBezTo>
                  <a:cubicBezTo>
                    <a:pt x="786488" y="178450"/>
                    <a:pt x="789345" y="192991"/>
                    <a:pt x="801474" y="207088"/>
                  </a:cubicBezTo>
                  <a:cubicBezTo>
                    <a:pt x="817920" y="226265"/>
                    <a:pt x="830747" y="248046"/>
                    <a:pt x="839827" y="272239"/>
                  </a:cubicBezTo>
                  <a:cubicBezTo>
                    <a:pt x="846622" y="290464"/>
                    <a:pt x="857925" y="300688"/>
                    <a:pt x="877038" y="301005"/>
                  </a:cubicBezTo>
                  <a:cubicBezTo>
                    <a:pt x="899327" y="301323"/>
                    <a:pt x="916599" y="309895"/>
                    <a:pt x="920473" y="336692"/>
                  </a:cubicBezTo>
                  <a:cubicBezTo>
                    <a:pt x="922124" y="342090"/>
                    <a:pt x="924219" y="347170"/>
                    <a:pt x="928727" y="350599"/>
                  </a:cubicBezTo>
                  <a:cubicBezTo>
                    <a:pt x="943523" y="357711"/>
                    <a:pt x="949619" y="387048"/>
                    <a:pt x="972162" y="372951"/>
                  </a:cubicBezTo>
                  <a:cubicBezTo>
                    <a:pt x="991465" y="360822"/>
                    <a:pt x="1013373" y="348377"/>
                    <a:pt x="1012103" y="318468"/>
                  </a:cubicBezTo>
                  <a:cubicBezTo>
                    <a:pt x="1011214" y="297830"/>
                    <a:pt x="1018516" y="283987"/>
                    <a:pt x="1036868" y="278209"/>
                  </a:cubicBezTo>
                  <a:cubicBezTo>
                    <a:pt x="1055727" y="272303"/>
                    <a:pt x="1072174" y="275732"/>
                    <a:pt x="1081953" y="296433"/>
                  </a:cubicBezTo>
                  <a:cubicBezTo>
                    <a:pt x="1086842" y="306720"/>
                    <a:pt x="1095542" y="312245"/>
                    <a:pt x="1104051" y="318087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1" name="Полилиния: фигура 760">
              <a:extLst>
                <a:ext uri="{FF2B5EF4-FFF2-40B4-BE49-F238E27FC236}">
                  <a16:creationId xmlns="" xmlns:a16="http://schemas.microsoft.com/office/drawing/2014/main" id="{823B4BD2-F0D0-4B48-AAD1-6C4B729C0F36}"/>
                </a:ext>
              </a:extLst>
            </p:cNvPr>
            <p:cNvSpPr/>
            <p:nvPr/>
          </p:nvSpPr>
          <p:spPr>
            <a:xfrm>
              <a:off x="9646348" y="3408996"/>
              <a:ext cx="1274127" cy="943672"/>
            </a:xfrm>
            <a:custGeom>
              <a:avLst/>
              <a:gdLst>
                <a:gd name="connsiteX0" fmla="*/ 0 w 1274127"/>
                <a:gd name="connsiteY0" fmla="*/ 774595 h 943672"/>
                <a:gd name="connsiteX1" fmla="*/ 52642 w 1274127"/>
                <a:gd name="connsiteY1" fmla="*/ 686202 h 943672"/>
                <a:gd name="connsiteX2" fmla="*/ 96393 w 1274127"/>
                <a:gd name="connsiteY2" fmla="*/ 637370 h 943672"/>
                <a:gd name="connsiteX3" fmla="*/ 108966 w 1274127"/>
                <a:gd name="connsiteY3" fmla="*/ 565488 h 943672"/>
                <a:gd name="connsiteX4" fmla="*/ 107252 w 1274127"/>
                <a:gd name="connsiteY4" fmla="*/ 543517 h 943672"/>
                <a:gd name="connsiteX5" fmla="*/ 131699 w 1274127"/>
                <a:gd name="connsiteY5" fmla="*/ 527070 h 943672"/>
                <a:gd name="connsiteX6" fmla="*/ 291020 w 1274127"/>
                <a:gd name="connsiteY6" fmla="*/ 510116 h 943672"/>
                <a:gd name="connsiteX7" fmla="*/ 365316 w 1274127"/>
                <a:gd name="connsiteY7" fmla="*/ 566631 h 943672"/>
                <a:gd name="connsiteX8" fmla="*/ 410273 w 1274127"/>
                <a:gd name="connsiteY8" fmla="*/ 597302 h 943672"/>
                <a:gd name="connsiteX9" fmla="*/ 469773 w 1274127"/>
                <a:gd name="connsiteY9" fmla="*/ 586062 h 943672"/>
                <a:gd name="connsiteX10" fmla="*/ 493458 w 1274127"/>
                <a:gd name="connsiteY10" fmla="*/ 515005 h 943672"/>
                <a:gd name="connsiteX11" fmla="*/ 428308 w 1274127"/>
                <a:gd name="connsiteY11" fmla="*/ 463824 h 943672"/>
                <a:gd name="connsiteX12" fmla="*/ 360617 w 1274127"/>
                <a:gd name="connsiteY12" fmla="*/ 391306 h 943672"/>
                <a:gd name="connsiteX13" fmla="*/ 388366 w 1274127"/>
                <a:gd name="connsiteY13" fmla="*/ 357334 h 943672"/>
                <a:gd name="connsiteX14" fmla="*/ 449008 w 1274127"/>
                <a:gd name="connsiteY14" fmla="*/ 358731 h 943672"/>
                <a:gd name="connsiteX15" fmla="*/ 483680 w 1274127"/>
                <a:gd name="connsiteY15" fmla="*/ 396133 h 943672"/>
                <a:gd name="connsiteX16" fmla="*/ 511175 w 1274127"/>
                <a:gd name="connsiteY16" fmla="*/ 420961 h 943672"/>
                <a:gd name="connsiteX17" fmla="*/ 529272 w 1274127"/>
                <a:gd name="connsiteY17" fmla="*/ 392132 h 943672"/>
                <a:gd name="connsiteX18" fmla="*/ 536194 w 1274127"/>
                <a:gd name="connsiteY18" fmla="*/ 332506 h 943672"/>
                <a:gd name="connsiteX19" fmla="*/ 506413 w 1274127"/>
                <a:gd name="connsiteY19" fmla="*/ 186899 h 943672"/>
                <a:gd name="connsiteX20" fmla="*/ 499872 w 1274127"/>
                <a:gd name="connsiteY20" fmla="*/ 172294 h 943672"/>
                <a:gd name="connsiteX21" fmla="*/ 548259 w 1274127"/>
                <a:gd name="connsiteY21" fmla="*/ 166706 h 943672"/>
                <a:gd name="connsiteX22" fmla="*/ 553593 w 1274127"/>
                <a:gd name="connsiteY22" fmla="*/ 120287 h 943672"/>
                <a:gd name="connsiteX23" fmla="*/ 501714 w 1274127"/>
                <a:gd name="connsiteY23" fmla="*/ 96856 h 943672"/>
                <a:gd name="connsiteX24" fmla="*/ 467995 w 1274127"/>
                <a:gd name="connsiteY24" fmla="*/ 84219 h 943672"/>
                <a:gd name="connsiteX25" fmla="*/ 400812 w 1274127"/>
                <a:gd name="connsiteY25" fmla="*/ 39324 h 943672"/>
                <a:gd name="connsiteX26" fmla="*/ 381953 w 1274127"/>
                <a:gd name="connsiteY26" fmla="*/ 22878 h 943672"/>
                <a:gd name="connsiteX27" fmla="*/ 402717 w 1274127"/>
                <a:gd name="connsiteY27" fmla="*/ 2558 h 943672"/>
                <a:gd name="connsiteX28" fmla="*/ 482092 w 1274127"/>
                <a:gd name="connsiteY28" fmla="*/ 31450 h 943672"/>
                <a:gd name="connsiteX29" fmla="*/ 621411 w 1274127"/>
                <a:gd name="connsiteY29" fmla="*/ 87013 h 943672"/>
                <a:gd name="connsiteX30" fmla="*/ 657733 w 1274127"/>
                <a:gd name="connsiteY30" fmla="*/ 97681 h 943672"/>
                <a:gd name="connsiteX31" fmla="*/ 677418 w 1274127"/>
                <a:gd name="connsiteY31" fmla="*/ 130447 h 943672"/>
                <a:gd name="connsiteX32" fmla="*/ 644652 w 1274127"/>
                <a:gd name="connsiteY32" fmla="*/ 167849 h 943672"/>
                <a:gd name="connsiteX33" fmla="*/ 608775 w 1274127"/>
                <a:gd name="connsiteY33" fmla="*/ 188360 h 943672"/>
                <a:gd name="connsiteX34" fmla="*/ 632143 w 1274127"/>
                <a:gd name="connsiteY34" fmla="*/ 221189 h 943672"/>
                <a:gd name="connsiteX35" fmla="*/ 668083 w 1274127"/>
                <a:gd name="connsiteY35" fmla="*/ 212553 h 943672"/>
                <a:gd name="connsiteX36" fmla="*/ 722757 w 1274127"/>
                <a:gd name="connsiteY36" fmla="*/ 116731 h 943672"/>
                <a:gd name="connsiteX37" fmla="*/ 740473 w 1274127"/>
                <a:gd name="connsiteY37" fmla="*/ 91395 h 943672"/>
                <a:gd name="connsiteX38" fmla="*/ 732854 w 1274127"/>
                <a:gd name="connsiteY38" fmla="*/ 43897 h 943672"/>
                <a:gd name="connsiteX39" fmla="*/ 877697 w 1274127"/>
                <a:gd name="connsiteY39" fmla="*/ 14051 h 943672"/>
                <a:gd name="connsiteX40" fmla="*/ 905129 w 1274127"/>
                <a:gd name="connsiteY40" fmla="*/ 27958 h 943672"/>
                <a:gd name="connsiteX41" fmla="*/ 878395 w 1274127"/>
                <a:gd name="connsiteY41" fmla="*/ 37102 h 943672"/>
                <a:gd name="connsiteX42" fmla="*/ 821245 w 1274127"/>
                <a:gd name="connsiteY42" fmla="*/ 81616 h 943672"/>
                <a:gd name="connsiteX43" fmla="*/ 834200 w 1274127"/>
                <a:gd name="connsiteY43" fmla="*/ 98951 h 943672"/>
                <a:gd name="connsiteX44" fmla="*/ 866902 w 1274127"/>
                <a:gd name="connsiteY44" fmla="*/ 95014 h 943672"/>
                <a:gd name="connsiteX45" fmla="*/ 824547 w 1274127"/>
                <a:gd name="connsiteY45" fmla="*/ 136289 h 943672"/>
                <a:gd name="connsiteX46" fmla="*/ 863727 w 1274127"/>
                <a:gd name="connsiteY46" fmla="*/ 138194 h 943672"/>
                <a:gd name="connsiteX47" fmla="*/ 954532 w 1274127"/>
                <a:gd name="connsiteY47" fmla="*/ 188677 h 943672"/>
                <a:gd name="connsiteX48" fmla="*/ 980884 w 1274127"/>
                <a:gd name="connsiteY48" fmla="*/ 203155 h 943672"/>
                <a:gd name="connsiteX49" fmla="*/ 1005522 w 1274127"/>
                <a:gd name="connsiteY49" fmla="*/ 160928 h 943672"/>
                <a:gd name="connsiteX50" fmla="*/ 1009396 w 1274127"/>
                <a:gd name="connsiteY50" fmla="*/ 156927 h 943672"/>
                <a:gd name="connsiteX51" fmla="*/ 1041654 w 1274127"/>
                <a:gd name="connsiteY51" fmla="*/ 176104 h 943672"/>
                <a:gd name="connsiteX52" fmla="*/ 1019556 w 1274127"/>
                <a:gd name="connsiteY52" fmla="*/ 211156 h 943672"/>
                <a:gd name="connsiteX53" fmla="*/ 1113345 w 1274127"/>
                <a:gd name="connsiteY53" fmla="*/ 238843 h 943672"/>
                <a:gd name="connsiteX54" fmla="*/ 1107059 w 1274127"/>
                <a:gd name="connsiteY54" fmla="*/ 196297 h 943672"/>
                <a:gd name="connsiteX55" fmla="*/ 1112457 w 1274127"/>
                <a:gd name="connsiteY55" fmla="*/ 186137 h 943672"/>
                <a:gd name="connsiteX56" fmla="*/ 1129729 w 1274127"/>
                <a:gd name="connsiteY56" fmla="*/ 164420 h 943672"/>
                <a:gd name="connsiteX57" fmla="*/ 1179894 w 1274127"/>
                <a:gd name="connsiteY57" fmla="*/ 159848 h 943672"/>
                <a:gd name="connsiteX58" fmla="*/ 1217930 w 1274127"/>
                <a:gd name="connsiteY58" fmla="*/ 193313 h 943672"/>
                <a:gd name="connsiteX59" fmla="*/ 1214374 w 1274127"/>
                <a:gd name="connsiteY59" fmla="*/ 270402 h 943672"/>
                <a:gd name="connsiteX60" fmla="*/ 1168083 w 1274127"/>
                <a:gd name="connsiteY60" fmla="*/ 347745 h 943672"/>
                <a:gd name="connsiteX61" fmla="*/ 1118108 w 1274127"/>
                <a:gd name="connsiteY61" fmla="*/ 428518 h 943672"/>
                <a:gd name="connsiteX62" fmla="*/ 1067054 w 1274127"/>
                <a:gd name="connsiteY62" fmla="*/ 389465 h 943672"/>
                <a:gd name="connsiteX63" fmla="*/ 1062228 w 1274127"/>
                <a:gd name="connsiteY63" fmla="*/ 333013 h 943672"/>
                <a:gd name="connsiteX64" fmla="*/ 964946 w 1274127"/>
                <a:gd name="connsiteY64" fmla="*/ 298406 h 943672"/>
                <a:gd name="connsiteX65" fmla="*/ 940943 w 1274127"/>
                <a:gd name="connsiteY65" fmla="*/ 285579 h 943672"/>
                <a:gd name="connsiteX66" fmla="*/ 917702 w 1274127"/>
                <a:gd name="connsiteY66" fmla="*/ 320694 h 943672"/>
                <a:gd name="connsiteX67" fmla="*/ 944499 w 1274127"/>
                <a:gd name="connsiteY67" fmla="*/ 336188 h 943672"/>
                <a:gd name="connsiteX68" fmla="*/ 1069658 w 1274127"/>
                <a:gd name="connsiteY68" fmla="*/ 413849 h 943672"/>
                <a:gd name="connsiteX69" fmla="*/ 1130935 w 1274127"/>
                <a:gd name="connsiteY69" fmla="*/ 423438 h 943672"/>
                <a:gd name="connsiteX70" fmla="*/ 1199579 w 1274127"/>
                <a:gd name="connsiteY70" fmla="*/ 412960 h 943672"/>
                <a:gd name="connsiteX71" fmla="*/ 1218946 w 1274127"/>
                <a:gd name="connsiteY71" fmla="*/ 439059 h 943672"/>
                <a:gd name="connsiteX72" fmla="*/ 1200848 w 1274127"/>
                <a:gd name="connsiteY72" fmla="*/ 495511 h 943672"/>
                <a:gd name="connsiteX73" fmla="*/ 1233805 w 1274127"/>
                <a:gd name="connsiteY73" fmla="*/ 591968 h 943672"/>
                <a:gd name="connsiteX74" fmla="*/ 1253617 w 1274127"/>
                <a:gd name="connsiteY74" fmla="*/ 627909 h 943672"/>
                <a:gd name="connsiteX75" fmla="*/ 1256919 w 1274127"/>
                <a:gd name="connsiteY75" fmla="*/ 665247 h 943672"/>
                <a:gd name="connsiteX76" fmla="*/ 1219518 w 1274127"/>
                <a:gd name="connsiteY76" fmla="*/ 692933 h 943672"/>
                <a:gd name="connsiteX77" fmla="*/ 1197293 w 1274127"/>
                <a:gd name="connsiteY77" fmla="*/ 738146 h 943672"/>
                <a:gd name="connsiteX78" fmla="*/ 1173544 w 1274127"/>
                <a:gd name="connsiteY78" fmla="*/ 826728 h 943672"/>
                <a:gd name="connsiteX79" fmla="*/ 1195071 w 1274127"/>
                <a:gd name="connsiteY79" fmla="*/ 894356 h 943672"/>
                <a:gd name="connsiteX80" fmla="*/ 1211644 w 1274127"/>
                <a:gd name="connsiteY80" fmla="*/ 940838 h 943672"/>
                <a:gd name="connsiteX81" fmla="*/ 1172020 w 1274127"/>
                <a:gd name="connsiteY81" fmla="*/ 908199 h 943672"/>
                <a:gd name="connsiteX82" fmla="*/ 1153033 w 1274127"/>
                <a:gd name="connsiteY82" fmla="*/ 798661 h 943672"/>
                <a:gd name="connsiteX83" fmla="*/ 1135253 w 1274127"/>
                <a:gd name="connsiteY83" fmla="*/ 736494 h 943672"/>
                <a:gd name="connsiteX84" fmla="*/ 1026541 w 1274127"/>
                <a:gd name="connsiteY84" fmla="*/ 626131 h 943672"/>
                <a:gd name="connsiteX85" fmla="*/ 911860 w 1274127"/>
                <a:gd name="connsiteY85" fmla="*/ 610002 h 943672"/>
                <a:gd name="connsiteX86" fmla="*/ 903351 w 1274127"/>
                <a:gd name="connsiteY86" fmla="*/ 641308 h 943672"/>
                <a:gd name="connsiteX87" fmla="*/ 961961 w 1274127"/>
                <a:gd name="connsiteY87" fmla="*/ 773388 h 943672"/>
                <a:gd name="connsiteX88" fmla="*/ 980504 w 1274127"/>
                <a:gd name="connsiteY88" fmla="*/ 783929 h 943672"/>
                <a:gd name="connsiteX89" fmla="*/ 997204 w 1274127"/>
                <a:gd name="connsiteY89" fmla="*/ 759291 h 943672"/>
                <a:gd name="connsiteX90" fmla="*/ 1007935 w 1274127"/>
                <a:gd name="connsiteY90" fmla="*/ 712301 h 943672"/>
                <a:gd name="connsiteX91" fmla="*/ 1035114 w 1274127"/>
                <a:gd name="connsiteY91" fmla="*/ 758402 h 943672"/>
                <a:gd name="connsiteX92" fmla="*/ 1019302 w 1274127"/>
                <a:gd name="connsiteY92" fmla="*/ 794470 h 943672"/>
                <a:gd name="connsiteX93" fmla="*/ 989902 w 1274127"/>
                <a:gd name="connsiteY93" fmla="*/ 819045 h 943672"/>
                <a:gd name="connsiteX94" fmla="*/ 1022286 w 1274127"/>
                <a:gd name="connsiteY94" fmla="*/ 826665 h 943672"/>
                <a:gd name="connsiteX95" fmla="*/ 1081850 w 1274127"/>
                <a:gd name="connsiteY95" fmla="*/ 880894 h 943672"/>
                <a:gd name="connsiteX96" fmla="*/ 1016191 w 1274127"/>
                <a:gd name="connsiteY96" fmla="*/ 868765 h 943672"/>
                <a:gd name="connsiteX97" fmla="*/ 957072 w 1274127"/>
                <a:gd name="connsiteY97" fmla="*/ 827554 h 943672"/>
                <a:gd name="connsiteX98" fmla="*/ 919544 w 1274127"/>
                <a:gd name="connsiteY98" fmla="*/ 731605 h 943672"/>
                <a:gd name="connsiteX99" fmla="*/ 866140 w 1274127"/>
                <a:gd name="connsiteY99" fmla="*/ 622638 h 943672"/>
                <a:gd name="connsiteX100" fmla="*/ 848678 w 1274127"/>
                <a:gd name="connsiteY100" fmla="*/ 604287 h 943672"/>
                <a:gd name="connsiteX101" fmla="*/ 784923 w 1274127"/>
                <a:gd name="connsiteY101" fmla="*/ 557932 h 943672"/>
                <a:gd name="connsiteX102" fmla="*/ 760540 w 1274127"/>
                <a:gd name="connsiteY102" fmla="*/ 527578 h 943672"/>
                <a:gd name="connsiteX103" fmla="*/ 728472 w 1274127"/>
                <a:gd name="connsiteY103" fmla="*/ 525927 h 943672"/>
                <a:gd name="connsiteX104" fmla="*/ 737362 w 1274127"/>
                <a:gd name="connsiteY104" fmla="*/ 551772 h 943672"/>
                <a:gd name="connsiteX105" fmla="*/ 715899 w 1274127"/>
                <a:gd name="connsiteY105" fmla="*/ 642958 h 943672"/>
                <a:gd name="connsiteX106" fmla="*/ 665035 w 1274127"/>
                <a:gd name="connsiteY106" fmla="*/ 626258 h 943672"/>
                <a:gd name="connsiteX107" fmla="*/ 656082 w 1274127"/>
                <a:gd name="connsiteY107" fmla="*/ 588856 h 943672"/>
                <a:gd name="connsiteX108" fmla="*/ 684720 w 1274127"/>
                <a:gd name="connsiteY108" fmla="*/ 575585 h 943672"/>
                <a:gd name="connsiteX109" fmla="*/ 708470 w 1274127"/>
                <a:gd name="connsiteY109" fmla="*/ 568663 h 943672"/>
                <a:gd name="connsiteX110" fmla="*/ 697484 w 1274127"/>
                <a:gd name="connsiteY110" fmla="*/ 545613 h 943672"/>
                <a:gd name="connsiteX111" fmla="*/ 620649 w 1274127"/>
                <a:gd name="connsiteY111" fmla="*/ 518117 h 943672"/>
                <a:gd name="connsiteX112" fmla="*/ 521653 w 1274127"/>
                <a:gd name="connsiteY112" fmla="*/ 568853 h 943672"/>
                <a:gd name="connsiteX113" fmla="*/ 502412 w 1274127"/>
                <a:gd name="connsiteY113" fmla="*/ 618765 h 943672"/>
                <a:gd name="connsiteX114" fmla="*/ 482283 w 1274127"/>
                <a:gd name="connsiteY114" fmla="*/ 637434 h 943672"/>
                <a:gd name="connsiteX115" fmla="*/ 340106 w 1274127"/>
                <a:gd name="connsiteY115" fmla="*/ 638640 h 943672"/>
                <a:gd name="connsiteX116" fmla="*/ 312293 w 1274127"/>
                <a:gd name="connsiteY116" fmla="*/ 651531 h 943672"/>
                <a:gd name="connsiteX117" fmla="*/ 278956 w 1274127"/>
                <a:gd name="connsiteY117" fmla="*/ 632735 h 943672"/>
                <a:gd name="connsiteX118" fmla="*/ 304736 w 1274127"/>
                <a:gd name="connsiteY118" fmla="*/ 651531 h 943672"/>
                <a:gd name="connsiteX119" fmla="*/ 139764 w 1274127"/>
                <a:gd name="connsiteY119" fmla="*/ 736939 h 943672"/>
                <a:gd name="connsiteX120" fmla="*/ 0 w 1274127"/>
                <a:gd name="connsiteY120" fmla="*/ 774214 h 94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127" h="943672">
                  <a:moveTo>
                    <a:pt x="0" y="774595"/>
                  </a:moveTo>
                  <a:cubicBezTo>
                    <a:pt x="21272" y="747734"/>
                    <a:pt x="41593" y="721064"/>
                    <a:pt x="52642" y="686202"/>
                  </a:cubicBezTo>
                  <a:cubicBezTo>
                    <a:pt x="59309" y="665183"/>
                    <a:pt x="75756" y="648483"/>
                    <a:pt x="96393" y="637370"/>
                  </a:cubicBezTo>
                  <a:cubicBezTo>
                    <a:pt x="125349" y="621749"/>
                    <a:pt x="129731" y="591904"/>
                    <a:pt x="108966" y="565488"/>
                  </a:cubicBezTo>
                  <a:cubicBezTo>
                    <a:pt x="103060" y="557995"/>
                    <a:pt x="102553" y="551073"/>
                    <a:pt x="107252" y="543517"/>
                  </a:cubicBezTo>
                  <a:cubicBezTo>
                    <a:pt x="113030" y="534119"/>
                    <a:pt x="120269" y="525864"/>
                    <a:pt x="131699" y="527070"/>
                  </a:cubicBezTo>
                  <a:cubicBezTo>
                    <a:pt x="185928" y="533039"/>
                    <a:pt x="238189" y="518688"/>
                    <a:pt x="291020" y="510116"/>
                  </a:cubicBezTo>
                  <a:cubicBezTo>
                    <a:pt x="335534" y="502877"/>
                    <a:pt x="359346" y="519831"/>
                    <a:pt x="365316" y="566631"/>
                  </a:cubicBezTo>
                  <a:cubicBezTo>
                    <a:pt x="369316" y="597937"/>
                    <a:pt x="380365" y="613050"/>
                    <a:pt x="410273" y="597302"/>
                  </a:cubicBezTo>
                  <a:cubicBezTo>
                    <a:pt x="429260" y="587332"/>
                    <a:pt x="450215" y="591777"/>
                    <a:pt x="469773" y="586062"/>
                  </a:cubicBezTo>
                  <a:cubicBezTo>
                    <a:pt x="508445" y="574695"/>
                    <a:pt x="515239" y="550184"/>
                    <a:pt x="493458" y="515005"/>
                  </a:cubicBezTo>
                  <a:cubicBezTo>
                    <a:pt x="476948" y="488399"/>
                    <a:pt x="462915" y="468269"/>
                    <a:pt x="428308" y="463824"/>
                  </a:cubicBezTo>
                  <a:cubicBezTo>
                    <a:pt x="393573" y="459379"/>
                    <a:pt x="387541" y="412071"/>
                    <a:pt x="360617" y="391306"/>
                  </a:cubicBezTo>
                  <a:cubicBezTo>
                    <a:pt x="370205" y="378606"/>
                    <a:pt x="386270" y="374416"/>
                    <a:pt x="388366" y="357334"/>
                  </a:cubicBezTo>
                  <a:cubicBezTo>
                    <a:pt x="408559" y="357715"/>
                    <a:pt x="428943" y="356763"/>
                    <a:pt x="449008" y="358731"/>
                  </a:cubicBezTo>
                  <a:cubicBezTo>
                    <a:pt x="469138" y="360700"/>
                    <a:pt x="486220" y="367050"/>
                    <a:pt x="483680" y="396133"/>
                  </a:cubicBezTo>
                  <a:cubicBezTo>
                    <a:pt x="482029" y="415437"/>
                    <a:pt x="495109" y="422104"/>
                    <a:pt x="511175" y="420961"/>
                  </a:cubicBezTo>
                  <a:cubicBezTo>
                    <a:pt x="527876" y="419755"/>
                    <a:pt x="532447" y="407626"/>
                    <a:pt x="529272" y="392132"/>
                  </a:cubicBezTo>
                  <a:cubicBezTo>
                    <a:pt x="524955" y="371113"/>
                    <a:pt x="529272" y="352127"/>
                    <a:pt x="536194" y="332506"/>
                  </a:cubicBezTo>
                  <a:cubicBezTo>
                    <a:pt x="555434" y="277450"/>
                    <a:pt x="558165" y="225698"/>
                    <a:pt x="506413" y="186899"/>
                  </a:cubicBezTo>
                  <a:cubicBezTo>
                    <a:pt x="503110" y="184423"/>
                    <a:pt x="502348" y="178136"/>
                    <a:pt x="499872" y="172294"/>
                  </a:cubicBezTo>
                  <a:cubicBezTo>
                    <a:pt x="517271" y="167150"/>
                    <a:pt x="536004" y="194011"/>
                    <a:pt x="548259" y="166706"/>
                  </a:cubicBezTo>
                  <a:cubicBezTo>
                    <a:pt x="554927" y="151911"/>
                    <a:pt x="562991" y="135083"/>
                    <a:pt x="553593" y="120287"/>
                  </a:cubicBezTo>
                  <a:cubicBezTo>
                    <a:pt x="541845" y="101936"/>
                    <a:pt x="525399" y="88537"/>
                    <a:pt x="501714" y="96856"/>
                  </a:cubicBezTo>
                  <a:cubicBezTo>
                    <a:pt x="487617" y="101809"/>
                    <a:pt x="477710" y="94252"/>
                    <a:pt x="467995" y="84219"/>
                  </a:cubicBezTo>
                  <a:cubicBezTo>
                    <a:pt x="448628" y="64217"/>
                    <a:pt x="427165" y="47516"/>
                    <a:pt x="400812" y="39324"/>
                  </a:cubicBezTo>
                  <a:cubicBezTo>
                    <a:pt x="392557" y="36785"/>
                    <a:pt x="381826" y="35324"/>
                    <a:pt x="381953" y="22878"/>
                  </a:cubicBezTo>
                  <a:cubicBezTo>
                    <a:pt x="382016" y="9289"/>
                    <a:pt x="393065" y="5542"/>
                    <a:pt x="402717" y="2558"/>
                  </a:cubicBezTo>
                  <a:cubicBezTo>
                    <a:pt x="435039" y="-7539"/>
                    <a:pt x="463042" y="14369"/>
                    <a:pt x="482092" y="31450"/>
                  </a:cubicBezTo>
                  <a:cubicBezTo>
                    <a:pt x="523939" y="69106"/>
                    <a:pt x="576199" y="65931"/>
                    <a:pt x="621411" y="87013"/>
                  </a:cubicBezTo>
                  <a:cubicBezTo>
                    <a:pt x="632778" y="92347"/>
                    <a:pt x="646176" y="92665"/>
                    <a:pt x="657733" y="97681"/>
                  </a:cubicBezTo>
                  <a:cubicBezTo>
                    <a:pt x="670623" y="103333"/>
                    <a:pt x="685800" y="111207"/>
                    <a:pt x="677418" y="130447"/>
                  </a:cubicBezTo>
                  <a:cubicBezTo>
                    <a:pt x="670560" y="146195"/>
                    <a:pt x="669798" y="172104"/>
                    <a:pt x="644652" y="167849"/>
                  </a:cubicBezTo>
                  <a:cubicBezTo>
                    <a:pt x="626237" y="164737"/>
                    <a:pt x="613473" y="170580"/>
                    <a:pt x="608775" y="188360"/>
                  </a:cubicBezTo>
                  <a:cubicBezTo>
                    <a:pt x="603758" y="207410"/>
                    <a:pt x="621856" y="212553"/>
                    <a:pt x="632143" y="221189"/>
                  </a:cubicBezTo>
                  <a:cubicBezTo>
                    <a:pt x="646494" y="233191"/>
                    <a:pt x="658622" y="225444"/>
                    <a:pt x="668083" y="212553"/>
                  </a:cubicBezTo>
                  <a:cubicBezTo>
                    <a:pt x="689737" y="183089"/>
                    <a:pt x="728345" y="165055"/>
                    <a:pt x="722757" y="116731"/>
                  </a:cubicBezTo>
                  <a:cubicBezTo>
                    <a:pt x="721551" y="106000"/>
                    <a:pt x="732409" y="98062"/>
                    <a:pt x="740473" y="91395"/>
                  </a:cubicBezTo>
                  <a:cubicBezTo>
                    <a:pt x="762000" y="73488"/>
                    <a:pt x="759841" y="58629"/>
                    <a:pt x="732854" y="43897"/>
                  </a:cubicBezTo>
                  <a:cubicBezTo>
                    <a:pt x="784352" y="40658"/>
                    <a:pt x="827722" y="10305"/>
                    <a:pt x="877697" y="14051"/>
                  </a:cubicBezTo>
                  <a:cubicBezTo>
                    <a:pt x="888492" y="14877"/>
                    <a:pt x="905446" y="12274"/>
                    <a:pt x="905129" y="27958"/>
                  </a:cubicBezTo>
                  <a:cubicBezTo>
                    <a:pt x="904748" y="46500"/>
                    <a:pt x="888238" y="40277"/>
                    <a:pt x="878395" y="37102"/>
                  </a:cubicBezTo>
                  <a:cubicBezTo>
                    <a:pt x="840677" y="24910"/>
                    <a:pt x="833628" y="58057"/>
                    <a:pt x="821245" y="81616"/>
                  </a:cubicBezTo>
                  <a:cubicBezTo>
                    <a:pt x="815467" y="92601"/>
                    <a:pt x="822579" y="99269"/>
                    <a:pt x="834200" y="98951"/>
                  </a:cubicBezTo>
                  <a:cubicBezTo>
                    <a:pt x="844995" y="98570"/>
                    <a:pt x="854520" y="85997"/>
                    <a:pt x="866902" y="95014"/>
                  </a:cubicBezTo>
                  <a:cubicBezTo>
                    <a:pt x="863346" y="120986"/>
                    <a:pt x="831406" y="113747"/>
                    <a:pt x="824547" y="136289"/>
                  </a:cubicBezTo>
                  <a:cubicBezTo>
                    <a:pt x="837565" y="149688"/>
                    <a:pt x="850836" y="141941"/>
                    <a:pt x="863727" y="138194"/>
                  </a:cubicBezTo>
                  <a:cubicBezTo>
                    <a:pt x="906335" y="125749"/>
                    <a:pt x="938149" y="142639"/>
                    <a:pt x="954532" y="188677"/>
                  </a:cubicBezTo>
                  <a:cubicBezTo>
                    <a:pt x="959930" y="203917"/>
                    <a:pt x="968184" y="206648"/>
                    <a:pt x="980884" y="203155"/>
                  </a:cubicBezTo>
                  <a:cubicBezTo>
                    <a:pt x="1001585" y="197504"/>
                    <a:pt x="1010857" y="184169"/>
                    <a:pt x="1005522" y="160928"/>
                  </a:cubicBezTo>
                  <a:cubicBezTo>
                    <a:pt x="1006856" y="159594"/>
                    <a:pt x="1008126" y="158261"/>
                    <a:pt x="1009396" y="156927"/>
                  </a:cubicBezTo>
                  <a:cubicBezTo>
                    <a:pt x="1026287" y="151339"/>
                    <a:pt x="1036510" y="160610"/>
                    <a:pt x="1041654" y="176104"/>
                  </a:cubicBezTo>
                  <a:cubicBezTo>
                    <a:pt x="1049083" y="198393"/>
                    <a:pt x="1027620" y="201314"/>
                    <a:pt x="1019556" y="211156"/>
                  </a:cubicBezTo>
                  <a:cubicBezTo>
                    <a:pt x="1061783" y="171913"/>
                    <a:pt x="1077151" y="247987"/>
                    <a:pt x="1113345" y="238843"/>
                  </a:cubicBezTo>
                  <a:cubicBezTo>
                    <a:pt x="1117854" y="223348"/>
                    <a:pt x="1100645" y="211728"/>
                    <a:pt x="1107059" y="196297"/>
                  </a:cubicBezTo>
                  <a:cubicBezTo>
                    <a:pt x="1108456" y="192678"/>
                    <a:pt x="1110361" y="189376"/>
                    <a:pt x="1112457" y="186137"/>
                  </a:cubicBezTo>
                  <a:cubicBezTo>
                    <a:pt x="1118426" y="179089"/>
                    <a:pt x="1124776" y="172421"/>
                    <a:pt x="1129729" y="164420"/>
                  </a:cubicBezTo>
                  <a:cubicBezTo>
                    <a:pt x="1144715" y="140480"/>
                    <a:pt x="1162876" y="139973"/>
                    <a:pt x="1179894" y="159848"/>
                  </a:cubicBezTo>
                  <a:cubicBezTo>
                    <a:pt x="1191323" y="173183"/>
                    <a:pt x="1204658" y="182962"/>
                    <a:pt x="1217930" y="193313"/>
                  </a:cubicBezTo>
                  <a:cubicBezTo>
                    <a:pt x="1252601" y="220300"/>
                    <a:pt x="1253808" y="249764"/>
                    <a:pt x="1214374" y="270402"/>
                  </a:cubicBezTo>
                  <a:cubicBezTo>
                    <a:pt x="1181037" y="287865"/>
                    <a:pt x="1175004" y="315678"/>
                    <a:pt x="1168083" y="347745"/>
                  </a:cubicBezTo>
                  <a:cubicBezTo>
                    <a:pt x="1160907" y="380766"/>
                    <a:pt x="1159510" y="417659"/>
                    <a:pt x="1118108" y="428518"/>
                  </a:cubicBezTo>
                  <a:cubicBezTo>
                    <a:pt x="1087438" y="436519"/>
                    <a:pt x="1066673" y="423692"/>
                    <a:pt x="1067054" y="389465"/>
                  </a:cubicBezTo>
                  <a:cubicBezTo>
                    <a:pt x="1067245" y="371685"/>
                    <a:pt x="1068071" y="354159"/>
                    <a:pt x="1062228" y="333013"/>
                  </a:cubicBezTo>
                  <a:cubicBezTo>
                    <a:pt x="1019683" y="356127"/>
                    <a:pt x="988568" y="339490"/>
                    <a:pt x="964946" y="298406"/>
                  </a:cubicBezTo>
                  <a:cubicBezTo>
                    <a:pt x="960120" y="290024"/>
                    <a:pt x="952373" y="276816"/>
                    <a:pt x="940943" y="285579"/>
                  </a:cubicBezTo>
                  <a:cubicBezTo>
                    <a:pt x="930148" y="293897"/>
                    <a:pt x="916813" y="304565"/>
                    <a:pt x="917702" y="320694"/>
                  </a:cubicBezTo>
                  <a:cubicBezTo>
                    <a:pt x="918591" y="336887"/>
                    <a:pt x="934212" y="338220"/>
                    <a:pt x="944499" y="336188"/>
                  </a:cubicBezTo>
                  <a:cubicBezTo>
                    <a:pt x="1006920" y="323552"/>
                    <a:pt x="1033970" y="380067"/>
                    <a:pt x="1069658" y="413849"/>
                  </a:cubicBezTo>
                  <a:cubicBezTo>
                    <a:pt x="1092645" y="435630"/>
                    <a:pt x="1109218" y="437281"/>
                    <a:pt x="1130935" y="423438"/>
                  </a:cubicBezTo>
                  <a:cubicBezTo>
                    <a:pt x="1153033" y="409341"/>
                    <a:pt x="1176021" y="409404"/>
                    <a:pt x="1199579" y="412960"/>
                  </a:cubicBezTo>
                  <a:cubicBezTo>
                    <a:pt x="1212406" y="414865"/>
                    <a:pt x="1225614" y="419183"/>
                    <a:pt x="1218946" y="439059"/>
                  </a:cubicBezTo>
                  <a:cubicBezTo>
                    <a:pt x="1181481" y="453029"/>
                    <a:pt x="1181862" y="460268"/>
                    <a:pt x="1200848" y="495511"/>
                  </a:cubicBezTo>
                  <a:cubicBezTo>
                    <a:pt x="1216596" y="524784"/>
                    <a:pt x="1224407" y="559201"/>
                    <a:pt x="1233805" y="591968"/>
                  </a:cubicBezTo>
                  <a:cubicBezTo>
                    <a:pt x="1237933" y="606255"/>
                    <a:pt x="1236917" y="623527"/>
                    <a:pt x="1253617" y="627909"/>
                  </a:cubicBezTo>
                  <a:cubicBezTo>
                    <a:pt x="1289748" y="637370"/>
                    <a:pt x="1269746" y="652864"/>
                    <a:pt x="1256919" y="665247"/>
                  </a:cubicBezTo>
                  <a:cubicBezTo>
                    <a:pt x="1245743" y="676042"/>
                    <a:pt x="1231900" y="683535"/>
                    <a:pt x="1219518" y="692933"/>
                  </a:cubicBezTo>
                  <a:cubicBezTo>
                    <a:pt x="1205103" y="703855"/>
                    <a:pt x="1196912" y="719603"/>
                    <a:pt x="1197293" y="738146"/>
                  </a:cubicBezTo>
                  <a:cubicBezTo>
                    <a:pt x="1197991" y="770531"/>
                    <a:pt x="1197928" y="798725"/>
                    <a:pt x="1173544" y="826728"/>
                  </a:cubicBezTo>
                  <a:cubicBezTo>
                    <a:pt x="1153223" y="850096"/>
                    <a:pt x="1187641" y="871178"/>
                    <a:pt x="1195071" y="894356"/>
                  </a:cubicBezTo>
                  <a:cubicBezTo>
                    <a:pt x="1200341" y="910739"/>
                    <a:pt x="1228217" y="928456"/>
                    <a:pt x="1211644" y="940838"/>
                  </a:cubicBezTo>
                  <a:cubicBezTo>
                    <a:pt x="1195133" y="953157"/>
                    <a:pt x="1184593" y="922169"/>
                    <a:pt x="1172020" y="908199"/>
                  </a:cubicBezTo>
                  <a:cubicBezTo>
                    <a:pt x="1142556" y="875370"/>
                    <a:pt x="1143064" y="838031"/>
                    <a:pt x="1153033" y="798661"/>
                  </a:cubicBezTo>
                  <a:cubicBezTo>
                    <a:pt x="1159510" y="773007"/>
                    <a:pt x="1147699" y="756941"/>
                    <a:pt x="1135253" y="736494"/>
                  </a:cubicBezTo>
                  <a:cubicBezTo>
                    <a:pt x="1107059" y="690202"/>
                    <a:pt x="1061276" y="664485"/>
                    <a:pt x="1026541" y="626131"/>
                  </a:cubicBezTo>
                  <a:cubicBezTo>
                    <a:pt x="1005269" y="602636"/>
                    <a:pt x="951294" y="611272"/>
                    <a:pt x="911860" y="610002"/>
                  </a:cubicBezTo>
                  <a:cubicBezTo>
                    <a:pt x="900684" y="609621"/>
                    <a:pt x="900113" y="628671"/>
                    <a:pt x="903351" y="641308"/>
                  </a:cubicBezTo>
                  <a:cubicBezTo>
                    <a:pt x="915670" y="689060"/>
                    <a:pt x="941324" y="729954"/>
                    <a:pt x="961961" y="773388"/>
                  </a:cubicBezTo>
                  <a:cubicBezTo>
                    <a:pt x="965645" y="781071"/>
                    <a:pt x="971804" y="786215"/>
                    <a:pt x="980504" y="783929"/>
                  </a:cubicBezTo>
                  <a:cubicBezTo>
                    <a:pt x="992188" y="780818"/>
                    <a:pt x="994855" y="770403"/>
                    <a:pt x="997204" y="759291"/>
                  </a:cubicBezTo>
                  <a:cubicBezTo>
                    <a:pt x="1000696" y="742908"/>
                    <a:pt x="990409" y="714650"/>
                    <a:pt x="1007935" y="712301"/>
                  </a:cubicBezTo>
                  <a:cubicBezTo>
                    <a:pt x="1033399" y="708872"/>
                    <a:pt x="1024382" y="743352"/>
                    <a:pt x="1035114" y="758402"/>
                  </a:cubicBezTo>
                  <a:cubicBezTo>
                    <a:pt x="1051433" y="781135"/>
                    <a:pt x="1044829" y="791930"/>
                    <a:pt x="1019302" y="794470"/>
                  </a:cubicBezTo>
                  <a:cubicBezTo>
                    <a:pt x="1005078" y="795867"/>
                    <a:pt x="987361" y="801773"/>
                    <a:pt x="989902" y="819045"/>
                  </a:cubicBezTo>
                  <a:cubicBezTo>
                    <a:pt x="992695" y="837841"/>
                    <a:pt x="1010920" y="827173"/>
                    <a:pt x="1022286" y="826665"/>
                  </a:cubicBezTo>
                  <a:cubicBezTo>
                    <a:pt x="1058101" y="825141"/>
                    <a:pt x="1067435" y="856002"/>
                    <a:pt x="1081850" y="880894"/>
                  </a:cubicBezTo>
                  <a:cubicBezTo>
                    <a:pt x="1060259" y="875560"/>
                    <a:pt x="1040003" y="868829"/>
                    <a:pt x="1016191" y="868765"/>
                  </a:cubicBezTo>
                  <a:cubicBezTo>
                    <a:pt x="995426" y="868765"/>
                    <a:pt x="959104" y="844699"/>
                    <a:pt x="957072" y="827554"/>
                  </a:cubicBezTo>
                  <a:cubicBezTo>
                    <a:pt x="952691" y="790152"/>
                    <a:pt x="933641" y="760688"/>
                    <a:pt x="919544" y="731605"/>
                  </a:cubicBezTo>
                  <a:cubicBezTo>
                    <a:pt x="902018" y="695537"/>
                    <a:pt x="896493" y="651721"/>
                    <a:pt x="866140" y="622638"/>
                  </a:cubicBezTo>
                  <a:cubicBezTo>
                    <a:pt x="860044" y="616796"/>
                    <a:pt x="857250" y="600413"/>
                    <a:pt x="848678" y="604287"/>
                  </a:cubicBezTo>
                  <a:cubicBezTo>
                    <a:pt x="803846" y="624734"/>
                    <a:pt x="800227" y="581744"/>
                    <a:pt x="784923" y="557932"/>
                  </a:cubicBezTo>
                  <a:cubicBezTo>
                    <a:pt x="777684" y="546692"/>
                    <a:pt x="772223" y="534309"/>
                    <a:pt x="760540" y="527578"/>
                  </a:cubicBezTo>
                  <a:cubicBezTo>
                    <a:pt x="750189" y="521609"/>
                    <a:pt x="737489" y="516783"/>
                    <a:pt x="728472" y="525927"/>
                  </a:cubicBezTo>
                  <a:cubicBezTo>
                    <a:pt x="716470" y="538120"/>
                    <a:pt x="732981" y="543517"/>
                    <a:pt x="737362" y="551772"/>
                  </a:cubicBezTo>
                  <a:cubicBezTo>
                    <a:pt x="743585" y="563710"/>
                    <a:pt x="727202" y="638069"/>
                    <a:pt x="715899" y="642958"/>
                  </a:cubicBezTo>
                  <a:cubicBezTo>
                    <a:pt x="695516" y="651721"/>
                    <a:pt x="678752" y="641561"/>
                    <a:pt x="665035" y="626258"/>
                  </a:cubicBezTo>
                  <a:cubicBezTo>
                    <a:pt x="656019" y="616225"/>
                    <a:pt x="650621" y="603271"/>
                    <a:pt x="656082" y="588856"/>
                  </a:cubicBezTo>
                  <a:cubicBezTo>
                    <a:pt x="661353" y="574823"/>
                    <a:pt x="672592" y="573997"/>
                    <a:pt x="684720" y="575585"/>
                  </a:cubicBezTo>
                  <a:cubicBezTo>
                    <a:pt x="693420" y="576727"/>
                    <a:pt x="703707" y="579014"/>
                    <a:pt x="708470" y="568663"/>
                  </a:cubicBezTo>
                  <a:cubicBezTo>
                    <a:pt x="713867" y="557043"/>
                    <a:pt x="700595" y="553423"/>
                    <a:pt x="697484" y="545613"/>
                  </a:cubicBezTo>
                  <a:cubicBezTo>
                    <a:pt x="681228" y="504337"/>
                    <a:pt x="654812" y="507068"/>
                    <a:pt x="620649" y="518117"/>
                  </a:cubicBezTo>
                  <a:cubicBezTo>
                    <a:pt x="584708" y="529737"/>
                    <a:pt x="553974" y="550565"/>
                    <a:pt x="521653" y="568853"/>
                  </a:cubicBezTo>
                  <a:cubicBezTo>
                    <a:pt x="502857" y="579458"/>
                    <a:pt x="503682" y="599588"/>
                    <a:pt x="502412" y="618765"/>
                  </a:cubicBezTo>
                  <a:cubicBezTo>
                    <a:pt x="501586" y="631338"/>
                    <a:pt x="500761" y="653753"/>
                    <a:pt x="482283" y="637434"/>
                  </a:cubicBezTo>
                  <a:cubicBezTo>
                    <a:pt x="433324" y="594190"/>
                    <a:pt x="387223" y="617241"/>
                    <a:pt x="340106" y="638640"/>
                  </a:cubicBezTo>
                  <a:cubicBezTo>
                    <a:pt x="330771" y="642895"/>
                    <a:pt x="321501" y="647213"/>
                    <a:pt x="312293" y="651531"/>
                  </a:cubicBezTo>
                  <a:cubicBezTo>
                    <a:pt x="308229" y="628480"/>
                    <a:pt x="292036" y="631084"/>
                    <a:pt x="278956" y="632735"/>
                  </a:cubicBezTo>
                  <a:cubicBezTo>
                    <a:pt x="288163" y="635021"/>
                    <a:pt x="307721" y="624416"/>
                    <a:pt x="304736" y="651531"/>
                  </a:cubicBezTo>
                  <a:cubicBezTo>
                    <a:pt x="257620" y="697314"/>
                    <a:pt x="208979" y="731541"/>
                    <a:pt x="139764" y="736939"/>
                  </a:cubicBezTo>
                  <a:cubicBezTo>
                    <a:pt x="94044" y="740558"/>
                    <a:pt x="43117" y="747290"/>
                    <a:pt x="0" y="77421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2" name="Полилиния: фигура 761">
              <a:extLst>
                <a:ext uri="{FF2B5EF4-FFF2-40B4-BE49-F238E27FC236}">
                  <a16:creationId xmlns="" xmlns:a16="http://schemas.microsoft.com/office/drawing/2014/main" id="{20C0C663-4B22-4F11-937D-F73E540B1D6F}"/>
                </a:ext>
              </a:extLst>
            </p:cNvPr>
            <p:cNvSpPr/>
            <p:nvPr/>
          </p:nvSpPr>
          <p:spPr>
            <a:xfrm>
              <a:off x="8827285" y="3622804"/>
              <a:ext cx="265357" cy="397018"/>
            </a:xfrm>
            <a:custGeom>
              <a:avLst/>
              <a:gdLst>
                <a:gd name="connsiteX0" fmla="*/ 95163 w 265357"/>
                <a:gd name="connsiteY0" fmla="*/ 4205 h 397018"/>
                <a:gd name="connsiteX1" fmla="*/ 159870 w 265357"/>
                <a:gd name="connsiteY1" fmla="*/ 72468 h 397018"/>
                <a:gd name="connsiteX2" fmla="*/ 202351 w 265357"/>
                <a:gd name="connsiteY2" fmla="*/ 136413 h 397018"/>
                <a:gd name="connsiteX3" fmla="*/ 219179 w 265357"/>
                <a:gd name="connsiteY3" fmla="*/ 194389 h 397018"/>
                <a:gd name="connsiteX4" fmla="*/ 260391 w 265357"/>
                <a:gd name="connsiteY4" fmla="*/ 329136 h 397018"/>
                <a:gd name="connsiteX5" fmla="*/ 247627 w 265357"/>
                <a:gd name="connsiteY5" fmla="*/ 397018 h 397018"/>
                <a:gd name="connsiteX6" fmla="*/ 240007 w 265357"/>
                <a:gd name="connsiteY6" fmla="*/ 347933 h 397018"/>
                <a:gd name="connsiteX7" fmla="*/ 240007 w 265357"/>
                <a:gd name="connsiteY7" fmla="*/ 331613 h 397018"/>
                <a:gd name="connsiteX8" fmla="*/ 209527 w 265357"/>
                <a:gd name="connsiteY8" fmla="*/ 241570 h 397018"/>
                <a:gd name="connsiteX9" fmla="*/ 157203 w 265357"/>
                <a:gd name="connsiteY9" fmla="*/ 114823 h 397018"/>
                <a:gd name="connsiteX10" fmla="*/ 87861 w 265357"/>
                <a:gd name="connsiteY10" fmla="*/ 92661 h 397018"/>
                <a:gd name="connsiteX11" fmla="*/ 24234 w 265357"/>
                <a:gd name="connsiteY11" fmla="*/ 80469 h 397018"/>
                <a:gd name="connsiteX12" fmla="*/ 4485 w 265357"/>
                <a:gd name="connsiteY12" fmla="*/ 12016 h 397018"/>
                <a:gd name="connsiteX13" fmla="*/ 34521 w 265357"/>
                <a:gd name="connsiteY13" fmla="*/ 459 h 397018"/>
                <a:gd name="connsiteX14" fmla="*/ 95100 w 265357"/>
                <a:gd name="connsiteY14" fmla="*/ 4269 h 397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357" h="397018">
                  <a:moveTo>
                    <a:pt x="95163" y="4205"/>
                  </a:moveTo>
                  <a:cubicBezTo>
                    <a:pt x="105260" y="39512"/>
                    <a:pt x="126723" y="63388"/>
                    <a:pt x="159870" y="72468"/>
                  </a:cubicBezTo>
                  <a:cubicBezTo>
                    <a:pt x="185524" y="79454"/>
                    <a:pt x="209019" y="109044"/>
                    <a:pt x="202351" y="136413"/>
                  </a:cubicBezTo>
                  <a:cubicBezTo>
                    <a:pt x="196256" y="161369"/>
                    <a:pt x="202733" y="178323"/>
                    <a:pt x="219179" y="194389"/>
                  </a:cubicBezTo>
                  <a:cubicBezTo>
                    <a:pt x="256454" y="230838"/>
                    <a:pt x="274932" y="273193"/>
                    <a:pt x="260391" y="329136"/>
                  </a:cubicBezTo>
                  <a:cubicBezTo>
                    <a:pt x="254675" y="351044"/>
                    <a:pt x="280330" y="380127"/>
                    <a:pt x="247627" y="397018"/>
                  </a:cubicBezTo>
                  <a:cubicBezTo>
                    <a:pt x="252009" y="379429"/>
                    <a:pt x="253913" y="362284"/>
                    <a:pt x="240007" y="347933"/>
                  </a:cubicBezTo>
                  <a:cubicBezTo>
                    <a:pt x="240007" y="342472"/>
                    <a:pt x="240007" y="337011"/>
                    <a:pt x="240007" y="331613"/>
                  </a:cubicBezTo>
                  <a:cubicBezTo>
                    <a:pt x="214480" y="307610"/>
                    <a:pt x="229085" y="267922"/>
                    <a:pt x="209527" y="241570"/>
                  </a:cubicBezTo>
                  <a:cubicBezTo>
                    <a:pt x="191937" y="199342"/>
                    <a:pt x="173332" y="157622"/>
                    <a:pt x="157203" y="114823"/>
                  </a:cubicBezTo>
                  <a:cubicBezTo>
                    <a:pt x="145900" y="84914"/>
                    <a:pt x="110658" y="72024"/>
                    <a:pt x="87861" y="92661"/>
                  </a:cubicBezTo>
                  <a:cubicBezTo>
                    <a:pt x="62017" y="116156"/>
                    <a:pt x="40617" y="94376"/>
                    <a:pt x="24234" y="80469"/>
                  </a:cubicBezTo>
                  <a:cubicBezTo>
                    <a:pt x="6263" y="65166"/>
                    <a:pt x="-7453" y="40147"/>
                    <a:pt x="4485" y="12016"/>
                  </a:cubicBezTo>
                  <a:cubicBezTo>
                    <a:pt x="9883" y="-621"/>
                    <a:pt x="22456" y="-684"/>
                    <a:pt x="34521" y="459"/>
                  </a:cubicBezTo>
                  <a:cubicBezTo>
                    <a:pt x="54714" y="2300"/>
                    <a:pt x="74907" y="3062"/>
                    <a:pt x="95100" y="42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3" name="Полилиния: фигура 762">
              <a:extLst>
                <a:ext uri="{FF2B5EF4-FFF2-40B4-BE49-F238E27FC236}">
                  <a16:creationId xmlns="" xmlns:a16="http://schemas.microsoft.com/office/drawing/2014/main" id="{8D879B39-EC4B-4AE3-8875-F4184BCC37EA}"/>
                </a:ext>
              </a:extLst>
            </p:cNvPr>
            <p:cNvSpPr/>
            <p:nvPr/>
          </p:nvSpPr>
          <p:spPr>
            <a:xfrm>
              <a:off x="8502205" y="4019173"/>
              <a:ext cx="290221" cy="256815"/>
            </a:xfrm>
            <a:custGeom>
              <a:avLst/>
              <a:gdLst>
                <a:gd name="connsiteX0" fmla="*/ 69913 w 290221"/>
                <a:gd name="connsiteY0" fmla="*/ 172419 h 256815"/>
                <a:gd name="connsiteX1" fmla="*/ 108013 w 290221"/>
                <a:gd name="connsiteY1" fmla="*/ 139716 h 256815"/>
                <a:gd name="connsiteX2" fmla="*/ 138493 w 290221"/>
                <a:gd name="connsiteY2" fmla="*/ 115205 h 256815"/>
                <a:gd name="connsiteX3" fmla="*/ 168973 w 290221"/>
                <a:gd name="connsiteY3" fmla="*/ 82502 h 256815"/>
                <a:gd name="connsiteX4" fmla="*/ 245110 w 290221"/>
                <a:gd name="connsiteY4" fmla="*/ 8842 h 256815"/>
                <a:gd name="connsiteX5" fmla="*/ 252730 w 290221"/>
                <a:gd name="connsiteY5" fmla="*/ 650 h 256815"/>
                <a:gd name="connsiteX6" fmla="*/ 288671 w 290221"/>
                <a:gd name="connsiteY6" fmla="*/ 34686 h 256815"/>
                <a:gd name="connsiteX7" fmla="*/ 271716 w 290221"/>
                <a:gd name="connsiteY7" fmla="*/ 62690 h 256815"/>
                <a:gd name="connsiteX8" fmla="*/ 153797 w 290221"/>
                <a:gd name="connsiteY8" fmla="*/ 181245 h 256815"/>
                <a:gd name="connsiteX9" fmla="*/ 99949 w 290221"/>
                <a:gd name="connsiteY9" fmla="*/ 212106 h 256815"/>
                <a:gd name="connsiteX10" fmla="*/ 28003 w 290221"/>
                <a:gd name="connsiteY10" fmla="*/ 244745 h 256815"/>
                <a:gd name="connsiteX11" fmla="*/ 0 w 290221"/>
                <a:gd name="connsiteY11" fmla="*/ 253508 h 256815"/>
                <a:gd name="connsiteX12" fmla="*/ 69913 w 290221"/>
                <a:gd name="connsiteY12" fmla="*/ 172482 h 256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0221" h="256815">
                  <a:moveTo>
                    <a:pt x="69913" y="172419"/>
                  </a:moveTo>
                  <a:cubicBezTo>
                    <a:pt x="82613" y="161496"/>
                    <a:pt x="95313" y="150574"/>
                    <a:pt x="108013" y="139716"/>
                  </a:cubicBezTo>
                  <a:cubicBezTo>
                    <a:pt x="113538" y="124857"/>
                    <a:pt x="128333" y="123396"/>
                    <a:pt x="138493" y="115205"/>
                  </a:cubicBezTo>
                  <a:cubicBezTo>
                    <a:pt x="148653" y="104282"/>
                    <a:pt x="158813" y="93361"/>
                    <a:pt x="168973" y="82502"/>
                  </a:cubicBezTo>
                  <a:cubicBezTo>
                    <a:pt x="187706" y="49990"/>
                    <a:pt x="217932" y="31257"/>
                    <a:pt x="245110" y="8842"/>
                  </a:cubicBezTo>
                  <a:cubicBezTo>
                    <a:pt x="247650" y="6111"/>
                    <a:pt x="250189" y="3380"/>
                    <a:pt x="252730" y="650"/>
                  </a:cubicBezTo>
                  <a:cubicBezTo>
                    <a:pt x="277685" y="-4239"/>
                    <a:pt x="281559" y="19573"/>
                    <a:pt x="288671" y="34686"/>
                  </a:cubicBezTo>
                  <a:cubicBezTo>
                    <a:pt x="294894" y="47831"/>
                    <a:pt x="280988" y="56213"/>
                    <a:pt x="271716" y="62690"/>
                  </a:cubicBezTo>
                  <a:cubicBezTo>
                    <a:pt x="225742" y="94631"/>
                    <a:pt x="186055" y="133683"/>
                    <a:pt x="153797" y="181245"/>
                  </a:cubicBezTo>
                  <a:cubicBezTo>
                    <a:pt x="140271" y="201184"/>
                    <a:pt x="124777" y="212550"/>
                    <a:pt x="99949" y="212106"/>
                  </a:cubicBezTo>
                  <a:cubicBezTo>
                    <a:pt x="72707" y="211662"/>
                    <a:pt x="49466" y="227346"/>
                    <a:pt x="28003" y="244745"/>
                  </a:cubicBezTo>
                  <a:cubicBezTo>
                    <a:pt x="20447" y="250905"/>
                    <a:pt x="14859" y="262526"/>
                    <a:pt x="0" y="253508"/>
                  </a:cubicBezTo>
                  <a:cubicBezTo>
                    <a:pt x="12573" y="215599"/>
                    <a:pt x="55689" y="207661"/>
                    <a:pt x="69913" y="172482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4" name="Полилиния: фигура 763">
              <a:extLst>
                <a:ext uri="{FF2B5EF4-FFF2-40B4-BE49-F238E27FC236}">
                  <a16:creationId xmlns="" xmlns:a16="http://schemas.microsoft.com/office/drawing/2014/main" id="{EBF9BCAC-39E5-4B37-B370-F237A293D6EB}"/>
                </a:ext>
              </a:extLst>
            </p:cNvPr>
            <p:cNvSpPr/>
            <p:nvPr/>
          </p:nvSpPr>
          <p:spPr>
            <a:xfrm>
              <a:off x="8385768" y="4055253"/>
              <a:ext cx="78415" cy="107174"/>
            </a:xfrm>
            <a:custGeom>
              <a:avLst/>
              <a:gdLst>
                <a:gd name="connsiteX0" fmla="*/ 169 w 78415"/>
                <a:gd name="connsiteY0" fmla="*/ 28451 h 107174"/>
                <a:gd name="connsiteX1" fmla="*/ 22140 w 78415"/>
                <a:gd name="connsiteY1" fmla="*/ 3 h 107174"/>
                <a:gd name="connsiteX2" fmla="*/ 78338 w 78415"/>
                <a:gd name="connsiteY2" fmla="*/ 78871 h 107174"/>
                <a:gd name="connsiteX3" fmla="*/ 35158 w 78415"/>
                <a:gd name="connsiteY3" fmla="*/ 104525 h 107174"/>
                <a:gd name="connsiteX4" fmla="*/ 169 w 78415"/>
                <a:gd name="connsiteY4" fmla="*/ 28451 h 10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415" h="107174">
                  <a:moveTo>
                    <a:pt x="169" y="28451"/>
                  </a:moveTo>
                  <a:cubicBezTo>
                    <a:pt x="-1291" y="7877"/>
                    <a:pt x="6773" y="-187"/>
                    <a:pt x="22140" y="3"/>
                  </a:cubicBezTo>
                  <a:cubicBezTo>
                    <a:pt x="43666" y="321"/>
                    <a:pt x="76877" y="48010"/>
                    <a:pt x="78338" y="78871"/>
                  </a:cubicBezTo>
                  <a:cubicBezTo>
                    <a:pt x="80242" y="118368"/>
                    <a:pt x="46778" y="105223"/>
                    <a:pt x="35158" y="104525"/>
                  </a:cubicBezTo>
                  <a:cubicBezTo>
                    <a:pt x="-15770" y="101350"/>
                    <a:pt x="23664" y="46295"/>
                    <a:pt x="169" y="2845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5" name="Полилиния: фигура 764">
              <a:extLst>
                <a:ext uri="{FF2B5EF4-FFF2-40B4-BE49-F238E27FC236}">
                  <a16:creationId xmlns="" xmlns:a16="http://schemas.microsoft.com/office/drawing/2014/main" id="{8AE6822C-382C-44F0-917E-E7115978D8C7}"/>
                </a:ext>
              </a:extLst>
            </p:cNvPr>
            <p:cNvSpPr/>
            <p:nvPr/>
          </p:nvSpPr>
          <p:spPr>
            <a:xfrm>
              <a:off x="9875837" y="4023852"/>
              <a:ext cx="93108" cy="37055"/>
            </a:xfrm>
            <a:custGeom>
              <a:avLst/>
              <a:gdLst>
                <a:gd name="connsiteX0" fmla="*/ 75184 w 93108"/>
                <a:gd name="connsiteY0" fmla="*/ 36992 h 37055"/>
                <a:gd name="connsiteX1" fmla="*/ 0 w 93108"/>
                <a:gd name="connsiteY1" fmla="*/ 1495 h 37055"/>
                <a:gd name="connsiteX2" fmla="*/ 80708 w 93108"/>
                <a:gd name="connsiteY2" fmla="*/ 2702 h 37055"/>
                <a:gd name="connsiteX3" fmla="*/ 82804 w 93108"/>
                <a:gd name="connsiteY3" fmla="*/ 37056 h 37055"/>
                <a:gd name="connsiteX4" fmla="*/ 75247 w 93108"/>
                <a:gd name="connsiteY4" fmla="*/ 37056 h 3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108" h="37055">
                  <a:moveTo>
                    <a:pt x="75184" y="36992"/>
                  </a:moveTo>
                  <a:cubicBezTo>
                    <a:pt x="52769" y="25181"/>
                    <a:pt x="20574" y="42263"/>
                    <a:pt x="0" y="1495"/>
                  </a:cubicBezTo>
                  <a:cubicBezTo>
                    <a:pt x="30163" y="1495"/>
                    <a:pt x="56324" y="-2568"/>
                    <a:pt x="80708" y="2702"/>
                  </a:cubicBezTo>
                  <a:cubicBezTo>
                    <a:pt x="104521" y="7845"/>
                    <a:pt x="87567" y="24864"/>
                    <a:pt x="82804" y="37056"/>
                  </a:cubicBezTo>
                  <a:cubicBezTo>
                    <a:pt x="80264" y="37056"/>
                    <a:pt x="77724" y="37056"/>
                    <a:pt x="75247" y="37056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6" name="Полилиния: фигура 765">
              <a:extLst>
                <a:ext uri="{FF2B5EF4-FFF2-40B4-BE49-F238E27FC236}">
                  <a16:creationId xmlns="" xmlns:a16="http://schemas.microsoft.com/office/drawing/2014/main" id="{F25DA80D-5566-4A13-97D1-95A9E061C7F1}"/>
                </a:ext>
              </a:extLst>
            </p:cNvPr>
            <p:cNvSpPr/>
            <p:nvPr/>
          </p:nvSpPr>
          <p:spPr>
            <a:xfrm>
              <a:off x="8225293" y="3864441"/>
              <a:ext cx="32195" cy="47327"/>
            </a:xfrm>
            <a:custGeom>
              <a:avLst/>
              <a:gdLst>
                <a:gd name="connsiteX0" fmla="*/ 18975 w 32195"/>
                <a:gd name="connsiteY0" fmla="*/ 47305 h 47327"/>
                <a:gd name="connsiteX1" fmla="*/ 115 w 32195"/>
                <a:gd name="connsiteY1" fmla="*/ 16380 h 47327"/>
                <a:gd name="connsiteX2" fmla="*/ 13514 w 32195"/>
                <a:gd name="connsiteY2" fmla="*/ 187 h 47327"/>
                <a:gd name="connsiteX3" fmla="*/ 32120 w 32195"/>
                <a:gd name="connsiteY3" fmla="*/ 31302 h 47327"/>
                <a:gd name="connsiteX4" fmla="*/ 18975 w 32195"/>
                <a:gd name="connsiteY4" fmla="*/ 47305 h 4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95" h="47327">
                  <a:moveTo>
                    <a:pt x="18975" y="47305"/>
                  </a:moveTo>
                  <a:cubicBezTo>
                    <a:pt x="6402" y="41780"/>
                    <a:pt x="-1027" y="31683"/>
                    <a:pt x="115" y="16380"/>
                  </a:cubicBezTo>
                  <a:cubicBezTo>
                    <a:pt x="687" y="8125"/>
                    <a:pt x="4243" y="-1464"/>
                    <a:pt x="13514" y="187"/>
                  </a:cubicBezTo>
                  <a:cubicBezTo>
                    <a:pt x="28945" y="2918"/>
                    <a:pt x="31230" y="17587"/>
                    <a:pt x="32120" y="31302"/>
                  </a:cubicBezTo>
                  <a:cubicBezTo>
                    <a:pt x="32691" y="39812"/>
                    <a:pt x="30214" y="47812"/>
                    <a:pt x="18975" y="4730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7" name="Полилиния: фигура 766">
              <a:extLst>
                <a:ext uri="{FF2B5EF4-FFF2-40B4-BE49-F238E27FC236}">
                  <a16:creationId xmlns="" xmlns:a16="http://schemas.microsoft.com/office/drawing/2014/main" id="{F4BF022E-5190-4474-BF0B-2B866C10C6A7}"/>
                </a:ext>
              </a:extLst>
            </p:cNvPr>
            <p:cNvSpPr/>
            <p:nvPr/>
          </p:nvSpPr>
          <p:spPr>
            <a:xfrm>
              <a:off x="8460374" y="3872333"/>
              <a:ext cx="30781" cy="49488"/>
            </a:xfrm>
            <a:custGeom>
              <a:avLst/>
              <a:gdLst>
                <a:gd name="connsiteX0" fmla="*/ 30781 w 30781"/>
                <a:gd name="connsiteY0" fmla="*/ 16552 h 49488"/>
                <a:gd name="connsiteX1" fmla="*/ 11541 w 30781"/>
                <a:gd name="connsiteY1" fmla="*/ 49445 h 49488"/>
                <a:gd name="connsiteX2" fmla="*/ 47 w 30781"/>
                <a:gd name="connsiteY2" fmla="*/ 32237 h 49488"/>
                <a:gd name="connsiteX3" fmla="*/ 18844 w 30781"/>
                <a:gd name="connsiteY3" fmla="*/ 740 h 49488"/>
                <a:gd name="connsiteX4" fmla="*/ 30718 w 30781"/>
                <a:gd name="connsiteY4" fmla="*/ 16615 h 4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781" h="49488">
                  <a:moveTo>
                    <a:pt x="30781" y="16552"/>
                  </a:moveTo>
                  <a:cubicBezTo>
                    <a:pt x="26654" y="28617"/>
                    <a:pt x="30591" y="47731"/>
                    <a:pt x="11541" y="49445"/>
                  </a:cubicBezTo>
                  <a:cubicBezTo>
                    <a:pt x="3095" y="50207"/>
                    <a:pt x="-460" y="40809"/>
                    <a:pt x="47" y="32237"/>
                  </a:cubicBezTo>
                  <a:cubicBezTo>
                    <a:pt x="873" y="18203"/>
                    <a:pt x="5763" y="5186"/>
                    <a:pt x="18844" y="740"/>
                  </a:cubicBezTo>
                  <a:cubicBezTo>
                    <a:pt x="29384" y="-2879"/>
                    <a:pt x="30146" y="7471"/>
                    <a:pt x="30718" y="166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8" name="Полилиния: фигура 767">
              <a:extLst>
                <a:ext uri="{FF2B5EF4-FFF2-40B4-BE49-F238E27FC236}">
                  <a16:creationId xmlns="" xmlns:a16="http://schemas.microsoft.com/office/drawing/2014/main" id="{04A628C4-E84D-4434-878E-37551424CD07}"/>
                </a:ext>
              </a:extLst>
            </p:cNvPr>
            <p:cNvSpPr/>
            <p:nvPr/>
          </p:nvSpPr>
          <p:spPr>
            <a:xfrm>
              <a:off x="8510678" y="3947959"/>
              <a:ext cx="37341" cy="27308"/>
            </a:xfrm>
            <a:custGeom>
              <a:avLst/>
              <a:gdLst>
                <a:gd name="connsiteX0" fmla="*/ 16927 w 37341"/>
                <a:gd name="connsiteY0" fmla="*/ 27287 h 27308"/>
                <a:gd name="connsiteX1" fmla="*/ 36 w 37341"/>
                <a:gd name="connsiteY1" fmla="*/ 15603 h 27308"/>
                <a:gd name="connsiteX2" fmla="*/ 18133 w 37341"/>
                <a:gd name="connsiteY2" fmla="*/ 45 h 27308"/>
                <a:gd name="connsiteX3" fmla="*/ 37310 w 37341"/>
                <a:gd name="connsiteY3" fmla="*/ 13190 h 27308"/>
                <a:gd name="connsiteX4" fmla="*/ 16990 w 37341"/>
                <a:gd name="connsiteY4" fmla="*/ 27287 h 27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41" h="27308">
                  <a:moveTo>
                    <a:pt x="16927" y="27287"/>
                  </a:moveTo>
                  <a:cubicBezTo>
                    <a:pt x="8735" y="27541"/>
                    <a:pt x="543" y="25636"/>
                    <a:pt x="36" y="15603"/>
                  </a:cubicBezTo>
                  <a:cubicBezTo>
                    <a:pt x="-663" y="3157"/>
                    <a:pt x="8989" y="299"/>
                    <a:pt x="18133" y="45"/>
                  </a:cubicBezTo>
                  <a:cubicBezTo>
                    <a:pt x="26833" y="-209"/>
                    <a:pt x="38009" y="172"/>
                    <a:pt x="37310" y="13190"/>
                  </a:cubicBezTo>
                  <a:cubicBezTo>
                    <a:pt x="36675" y="24810"/>
                    <a:pt x="25309" y="25001"/>
                    <a:pt x="16990" y="27287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69" name="Полилиния: фигура 768">
              <a:extLst>
                <a:ext uri="{FF2B5EF4-FFF2-40B4-BE49-F238E27FC236}">
                  <a16:creationId xmlns="" xmlns:a16="http://schemas.microsoft.com/office/drawing/2014/main" id="{8E760365-8F1C-4110-91D5-A3DA2AF1AAE2}"/>
                </a:ext>
              </a:extLst>
            </p:cNvPr>
            <p:cNvSpPr/>
            <p:nvPr/>
          </p:nvSpPr>
          <p:spPr>
            <a:xfrm>
              <a:off x="8278453" y="3896886"/>
              <a:ext cx="30382" cy="32762"/>
            </a:xfrm>
            <a:custGeom>
              <a:avLst/>
              <a:gdLst>
                <a:gd name="connsiteX0" fmla="*/ 11153 w 30382"/>
                <a:gd name="connsiteY0" fmla="*/ 0 h 32762"/>
                <a:gd name="connsiteX1" fmla="*/ 29886 w 30382"/>
                <a:gd name="connsiteY1" fmla="*/ 15748 h 32762"/>
                <a:gd name="connsiteX2" fmla="*/ 18837 w 30382"/>
                <a:gd name="connsiteY2" fmla="*/ 32576 h 32762"/>
                <a:gd name="connsiteX3" fmla="*/ 613 w 30382"/>
                <a:gd name="connsiteY3" fmla="*/ 17018 h 32762"/>
                <a:gd name="connsiteX4" fmla="*/ 11153 w 30382"/>
                <a:gd name="connsiteY4" fmla="*/ 0 h 3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82" h="32762">
                  <a:moveTo>
                    <a:pt x="11153" y="0"/>
                  </a:moveTo>
                  <a:cubicBezTo>
                    <a:pt x="20805" y="572"/>
                    <a:pt x="27600" y="5779"/>
                    <a:pt x="29886" y="15748"/>
                  </a:cubicBezTo>
                  <a:cubicBezTo>
                    <a:pt x="31981" y="25019"/>
                    <a:pt x="27282" y="31369"/>
                    <a:pt x="18837" y="32576"/>
                  </a:cubicBezTo>
                  <a:cubicBezTo>
                    <a:pt x="8487" y="34036"/>
                    <a:pt x="2899" y="26734"/>
                    <a:pt x="613" y="17018"/>
                  </a:cubicBezTo>
                  <a:cubicBezTo>
                    <a:pt x="-1547" y="7938"/>
                    <a:pt x="2010" y="1651"/>
                    <a:pt x="11153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0" name="Полилиния: фигура 769">
              <a:extLst>
                <a:ext uri="{FF2B5EF4-FFF2-40B4-BE49-F238E27FC236}">
                  <a16:creationId xmlns="" xmlns:a16="http://schemas.microsoft.com/office/drawing/2014/main" id="{4549DDEE-C08A-4C12-A763-06E488E58B48}"/>
                </a:ext>
              </a:extLst>
            </p:cNvPr>
            <p:cNvSpPr/>
            <p:nvPr/>
          </p:nvSpPr>
          <p:spPr>
            <a:xfrm>
              <a:off x="8457668" y="4240540"/>
              <a:ext cx="32599" cy="34847"/>
            </a:xfrm>
            <a:custGeom>
              <a:avLst/>
              <a:gdLst>
                <a:gd name="connsiteX0" fmla="*/ 32600 w 32599"/>
                <a:gd name="connsiteY0" fmla="*/ 11948 h 34847"/>
                <a:gd name="connsiteX1" fmla="*/ 9993 w 32599"/>
                <a:gd name="connsiteY1" fmla="*/ 34681 h 34847"/>
                <a:gd name="connsiteX2" fmla="*/ 278 w 32599"/>
                <a:gd name="connsiteY2" fmla="*/ 26362 h 34847"/>
                <a:gd name="connsiteX3" fmla="*/ 25233 w 32599"/>
                <a:gd name="connsiteY3" fmla="*/ 200 h 34847"/>
                <a:gd name="connsiteX4" fmla="*/ 32536 w 32599"/>
                <a:gd name="connsiteY4" fmla="*/ 11948 h 34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99" h="34847">
                  <a:moveTo>
                    <a:pt x="32600" y="11948"/>
                  </a:moveTo>
                  <a:cubicBezTo>
                    <a:pt x="28980" y="23568"/>
                    <a:pt x="22058" y="32331"/>
                    <a:pt x="9993" y="34681"/>
                  </a:cubicBezTo>
                  <a:cubicBezTo>
                    <a:pt x="4659" y="35697"/>
                    <a:pt x="-1374" y="31950"/>
                    <a:pt x="278" y="26362"/>
                  </a:cubicBezTo>
                  <a:cubicBezTo>
                    <a:pt x="4088" y="13472"/>
                    <a:pt x="12788" y="3502"/>
                    <a:pt x="25233" y="200"/>
                  </a:cubicBezTo>
                  <a:cubicBezTo>
                    <a:pt x="30567" y="-1260"/>
                    <a:pt x="32789" y="5534"/>
                    <a:pt x="32536" y="11948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1" name="Полилиния: фигура 770">
              <a:extLst>
                <a:ext uri="{FF2B5EF4-FFF2-40B4-BE49-F238E27FC236}">
                  <a16:creationId xmlns="" xmlns:a16="http://schemas.microsoft.com/office/drawing/2014/main" id="{14036DA1-EF5E-4A4C-9491-B143234A8408}"/>
                </a:ext>
              </a:extLst>
            </p:cNvPr>
            <p:cNvSpPr/>
            <p:nvPr/>
          </p:nvSpPr>
          <p:spPr>
            <a:xfrm>
              <a:off x="7840558" y="2045072"/>
              <a:ext cx="1432473" cy="1071958"/>
            </a:xfrm>
            <a:custGeom>
              <a:avLst/>
              <a:gdLst>
                <a:gd name="connsiteX0" fmla="*/ 1432220 w 1432473"/>
                <a:gd name="connsiteY0" fmla="*/ 575521 h 1071958"/>
                <a:gd name="connsiteX1" fmla="*/ 1371768 w 1432473"/>
                <a:gd name="connsiteY1" fmla="*/ 557741 h 1071958"/>
                <a:gd name="connsiteX2" fmla="*/ 1307697 w 1432473"/>
                <a:gd name="connsiteY2" fmla="*/ 542882 h 1071958"/>
                <a:gd name="connsiteX3" fmla="*/ 1302489 w 1432473"/>
                <a:gd name="connsiteY3" fmla="*/ 622194 h 1071958"/>
                <a:gd name="connsiteX4" fmla="*/ 1325667 w 1432473"/>
                <a:gd name="connsiteY4" fmla="*/ 731033 h 1071958"/>
                <a:gd name="connsiteX5" fmla="*/ 1343764 w 1432473"/>
                <a:gd name="connsiteY5" fmla="*/ 753576 h 1071958"/>
                <a:gd name="connsiteX6" fmla="*/ 1370879 w 1432473"/>
                <a:gd name="connsiteY6" fmla="*/ 838031 h 1071958"/>
                <a:gd name="connsiteX7" fmla="*/ 1374308 w 1432473"/>
                <a:gd name="connsiteY7" fmla="*/ 849716 h 1071958"/>
                <a:gd name="connsiteX8" fmla="*/ 1369799 w 1432473"/>
                <a:gd name="connsiteY8" fmla="*/ 867559 h 1071958"/>
                <a:gd name="connsiteX9" fmla="*/ 1297727 w 1432473"/>
                <a:gd name="connsiteY9" fmla="*/ 884450 h 1071958"/>
                <a:gd name="connsiteX10" fmla="*/ 1252896 w 1432473"/>
                <a:gd name="connsiteY10" fmla="*/ 853081 h 1071958"/>
                <a:gd name="connsiteX11" fmla="*/ 1245848 w 1432473"/>
                <a:gd name="connsiteY11" fmla="*/ 843493 h 1071958"/>
                <a:gd name="connsiteX12" fmla="*/ 1128626 w 1432473"/>
                <a:gd name="connsiteY12" fmla="*/ 800312 h 1071958"/>
                <a:gd name="connsiteX13" fmla="*/ 1073889 w 1432473"/>
                <a:gd name="connsiteY13" fmla="*/ 745766 h 1071958"/>
                <a:gd name="connsiteX14" fmla="*/ 1097130 w 1432473"/>
                <a:gd name="connsiteY14" fmla="*/ 710713 h 1071958"/>
                <a:gd name="connsiteX15" fmla="*/ 1211811 w 1432473"/>
                <a:gd name="connsiteY15" fmla="*/ 692870 h 1071958"/>
                <a:gd name="connsiteX16" fmla="*/ 1239815 w 1432473"/>
                <a:gd name="connsiteY16" fmla="*/ 661437 h 1071958"/>
                <a:gd name="connsiteX17" fmla="*/ 1236068 w 1432473"/>
                <a:gd name="connsiteY17" fmla="*/ 576855 h 1071958"/>
                <a:gd name="connsiteX18" fmla="*/ 1199936 w 1432473"/>
                <a:gd name="connsiteY18" fmla="*/ 467444 h 1071958"/>
                <a:gd name="connsiteX19" fmla="*/ 1180950 w 1432473"/>
                <a:gd name="connsiteY19" fmla="*/ 423184 h 1071958"/>
                <a:gd name="connsiteX20" fmla="*/ 1152820 w 1432473"/>
                <a:gd name="connsiteY20" fmla="*/ 410484 h 1071958"/>
                <a:gd name="connsiteX21" fmla="*/ 1105004 w 1432473"/>
                <a:gd name="connsiteY21" fmla="*/ 406229 h 1071958"/>
                <a:gd name="connsiteX22" fmla="*/ 1204001 w 1432473"/>
                <a:gd name="connsiteY22" fmla="*/ 497416 h 1071958"/>
                <a:gd name="connsiteX23" fmla="*/ 1212129 w 1432473"/>
                <a:gd name="connsiteY23" fmla="*/ 548216 h 1071958"/>
                <a:gd name="connsiteX24" fmla="*/ 1219241 w 1432473"/>
                <a:gd name="connsiteY24" fmla="*/ 616034 h 1071958"/>
                <a:gd name="connsiteX25" fmla="*/ 1216511 w 1432473"/>
                <a:gd name="connsiteY25" fmla="*/ 652230 h 1071958"/>
                <a:gd name="connsiteX26" fmla="*/ 1206922 w 1432473"/>
                <a:gd name="connsiteY26" fmla="*/ 691790 h 1071958"/>
                <a:gd name="connsiteX27" fmla="*/ 1149836 w 1432473"/>
                <a:gd name="connsiteY27" fmla="*/ 675280 h 1071958"/>
                <a:gd name="connsiteX28" fmla="*/ 1128118 w 1432473"/>
                <a:gd name="connsiteY28" fmla="*/ 614637 h 1071958"/>
                <a:gd name="connsiteX29" fmla="*/ 1094336 w 1432473"/>
                <a:gd name="connsiteY29" fmla="*/ 606319 h 1071958"/>
                <a:gd name="connsiteX30" fmla="*/ 1012739 w 1432473"/>
                <a:gd name="connsiteY30" fmla="*/ 585046 h 1071958"/>
                <a:gd name="connsiteX31" fmla="*/ 1002452 w 1432473"/>
                <a:gd name="connsiteY31" fmla="*/ 559075 h 1071958"/>
                <a:gd name="connsiteX32" fmla="*/ 1039091 w 1432473"/>
                <a:gd name="connsiteY32" fmla="*/ 484017 h 1071958"/>
                <a:gd name="connsiteX33" fmla="*/ 1061887 w 1432473"/>
                <a:gd name="connsiteY33" fmla="*/ 483128 h 1071958"/>
                <a:gd name="connsiteX34" fmla="*/ 1080239 w 1432473"/>
                <a:gd name="connsiteY34" fmla="*/ 466174 h 1071958"/>
                <a:gd name="connsiteX35" fmla="*/ 1065824 w 1432473"/>
                <a:gd name="connsiteY35" fmla="*/ 445155 h 1071958"/>
                <a:gd name="connsiteX36" fmla="*/ 957748 w 1432473"/>
                <a:gd name="connsiteY36" fmla="*/ 452839 h 1071958"/>
                <a:gd name="connsiteX37" fmla="*/ 930697 w 1432473"/>
                <a:gd name="connsiteY37" fmla="*/ 467380 h 1071958"/>
                <a:gd name="connsiteX38" fmla="*/ 922886 w 1432473"/>
                <a:gd name="connsiteY38" fmla="*/ 529928 h 1071958"/>
                <a:gd name="connsiteX39" fmla="*/ 959462 w 1432473"/>
                <a:gd name="connsiteY39" fmla="*/ 645943 h 1071958"/>
                <a:gd name="connsiteX40" fmla="*/ 966637 w 1432473"/>
                <a:gd name="connsiteY40" fmla="*/ 721064 h 1071958"/>
                <a:gd name="connsiteX41" fmla="*/ 932602 w 1432473"/>
                <a:gd name="connsiteY41" fmla="*/ 786088 h 1071958"/>
                <a:gd name="connsiteX42" fmla="*/ 804712 w 1432473"/>
                <a:gd name="connsiteY42" fmla="*/ 759545 h 1071958"/>
                <a:gd name="connsiteX43" fmla="*/ 803125 w 1432473"/>
                <a:gd name="connsiteY43" fmla="*/ 748369 h 1071958"/>
                <a:gd name="connsiteX44" fmla="*/ 844654 w 1432473"/>
                <a:gd name="connsiteY44" fmla="*/ 717952 h 1071958"/>
                <a:gd name="connsiteX45" fmla="*/ 795696 w 1432473"/>
                <a:gd name="connsiteY45" fmla="*/ 748433 h 1071958"/>
                <a:gd name="connsiteX46" fmla="*/ 757405 w 1432473"/>
                <a:gd name="connsiteY46" fmla="*/ 710967 h 1071958"/>
                <a:gd name="connsiteX47" fmla="*/ 780900 w 1432473"/>
                <a:gd name="connsiteY47" fmla="*/ 648737 h 1071958"/>
                <a:gd name="connsiteX48" fmla="*/ 740514 w 1432473"/>
                <a:gd name="connsiteY48" fmla="*/ 522753 h 1071958"/>
                <a:gd name="connsiteX49" fmla="*/ 713463 w 1432473"/>
                <a:gd name="connsiteY49" fmla="*/ 511513 h 1071958"/>
                <a:gd name="connsiteX50" fmla="*/ 704700 w 1432473"/>
                <a:gd name="connsiteY50" fmla="*/ 522816 h 1071958"/>
                <a:gd name="connsiteX51" fmla="*/ 725337 w 1432473"/>
                <a:gd name="connsiteY51" fmla="*/ 544787 h 1071958"/>
                <a:gd name="connsiteX52" fmla="*/ 749468 w 1432473"/>
                <a:gd name="connsiteY52" fmla="*/ 556852 h 1071958"/>
                <a:gd name="connsiteX53" fmla="*/ 775566 w 1432473"/>
                <a:gd name="connsiteY53" fmla="*/ 597492 h 1071958"/>
                <a:gd name="connsiteX54" fmla="*/ 757786 w 1432473"/>
                <a:gd name="connsiteY54" fmla="*/ 708046 h 1071958"/>
                <a:gd name="connsiteX55" fmla="*/ 714289 w 1432473"/>
                <a:gd name="connsiteY55" fmla="*/ 704935 h 1071958"/>
                <a:gd name="connsiteX56" fmla="*/ 789981 w 1432473"/>
                <a:gd name="connsiteY56" fmla="*/ 800312 h 1071958"/>
                <a:gd name="connsiteX57" fmla="*/ 807760 w 1432473"/>
                <a:gd name="connsiteY57" fmla="*/ 919058 h 1071958"/>
                <a:gd name="connsiteX58" fmla="*/ 763120 w 1432473"/>
                <a:gd name="connsiteY58" fmla="*/ 961349 h 1071958"/>
                <a:gd name="connsiteX59" fmla="*/ 720067 w 1432473"/>
                <a:gd name="connsiteY59" fmla="*/ 967572 h 1071958"/>
                <a:gd name="connsiteX60" fmla="*/ 657773 w 1432473"/>
                <a:gd name="connsiteY60" fmla="*/ 993480 h 1071958"/>
                <a:gd name="connsiteX61" fmla="*/ 598084 w 1432473"/>
                <a:gd name="connsiteY61" fmla="*/ 1068093 h 1071958"/>
                <a:gd name="connsiteX62" fmla="*/ 580811 w 1432473"/>
                <a:gd name="connsiteY62" fmla="*/ 1067776 h 1071958"/>
                <a:gd name="connsiteX63" fmla="*/ 585701 w 1432473"/>
                <a:gd name="connsiteY63" fmla="*/ 1047773 h 1071958"/>
                <a:gd name="connsiteX64" fmla="*/ 639930 w 1432473"/>
                <a:gd name="connsiteY64" fmla="*/ 965477 h 1071958"/>
                <a:gd name="connsiteX65" fmla="*/ 619673 w 1432473"/>
                <a:gd name="connsiteY65" fmla="*/ 886927 h 1071958"/>
                <a:gd name="connsiteX66" fmla="*/ 578589 w 1432473"/>
                <a:gd name="connsiteY66" fmla="*/ 893721 h 1071958"/>
                <a:gd name="connsiteX67" fmla="*/ 563223 w 1432473"/>
                <a:gd name="connsiteY67" fmla="*/ 934171 h 1071958"/>
                <a:gd name="connsiteX68" fmla="*/ 570144 w 1432473"/>
                <a:gd name="connsiteY68" fmla="*/ 969795 h 1071958"/>
                <a:gd name="connsiteX69" fmla="*/ 547601 w 1432473"/>
                <a:gd name="connsiteY69" fmla="*/ 1008466 h 1071958"/>
                <a:gd name="connsiteX70" fmla="*/ 519534 w 1432473"/>
                <a:gd name="connsiteY70" fmla="*/ 981860 h 1071958"/>
                <a:gd name="connsiteX71" fmla="*/ 431460 w 1432473"/>
                <a:gd name="connsiteY71" fmla="*/ 872957 h 1071958"/>
                <a:gd name="connsiteX72" fmla="*/ 421490 w 1432473"/>
                <a:gd name="connsiteY72" fmla="*/ 857526 h 1071958"/>
                <a:gd name="connsiteX73" fmla="*/ 400598 w 1432473"/>
                <a:gd name="connsiteY73" fmla="*/ 838222 h 1071958"/>
                <a:gd name="connsiteX74" fmla="*/ 377675 w 1432473"/>
                <a:gd name="connsiteY74" fmla="*/ 865083 h 1071958"/>
                <a:gd name="connsiteX75" fmla="*/ 359959 w 1432473"/>
                <a:gd name="connsiteY75" fmla="*/ 886419 h 1071958"/>
                <a:gd name="connsiteX76" fmla="*/ 350624 w 1432473"/>
                <a:gd name="connsiteY76" fmla="*/ 943823 h 1071958"/>
                <a:gd name="connsiteX77" fmla="*/ 322430 w 1432473"/>
                <a:gd name="connsiteY77" fmla="*/ 976208 h 1071958"/>
                <a:gd name="connsiteX78" fmla="*/ 293093 w 1432473"/>
                <a:gd name="connsiteY78" fmla="*/ 944649 h 1071958"/>
                <a:gd name="connsiteX79" fmla="*/ 293093 w 1432473"/>
                <a:gd name="connsiteY79" fmla="*/ 858479 h 1071958"/>
                <a:gd name="connsiteX80" fmla="*/ 280393 w 1432473"/>
                <a:gd name="connsiteY80" fmla="*/ 748623 h 1071958"/>
                <a:gd name="connsiteX81" fmla="*/ 270678 w 1432473"/>
                <a:gd name="connsiteY81" fmla="*/ 691473 h 1071958"/>
                <a:gd name="connsiteX82" fmla="*/ 239880 w 1432473"/>
                <a:gd name="connsiteY82" fmla="*/ 660485 h 1071958"/>
                <a:gd name="connsiteX83" fmla="*/ 222354 w 1432473"/>
                <a:gd name="connsiteY83" fmla="*/ 668105 h 1071958"/>
                <a:gd name="connsiteX84" fmla="*/ 110340 w 1432473"/>
                <a:gd name="connsiteY84" fmla="*/ 639720 h 1071958"/>
                <a:gd name="connsiteX85" fmla="*/ 112753 w 1432473"/>
                <a:gd name="connsiteY85" fmla="*/ 621813 h 1071958"/>
                <a:gd name="connsiteX86" fmla="*/ 103101 w 1432473"/>
                <a:gd name="connsiteY86" fmla="*/ 521038 h 1071958"/>
                <a:gd name="connsiteX87" fmla="*/ 47602 w 1432473"/>
                <a:gd name="connsiteY87" fmla="*/ 481160 h 1071958"/>
                <a:gd name="connsiteX88" fmla="*/ 19154 w 1432473"/>
                <a:gd name="connsiteY88" fmla="*/ 403689 h 1071958"/>
                <a:gd name="connsiteX89" fmla="*/ 5248 w 1432473"/>
                <a:gd name="connsiteY89" fmla="*/ 255988 h 1071958"/>
                <a:gd name="connsiteX90" fmla="*/ 13693 w 1432473"/>
                <a:gd name="connsiteY90" fmla="*/ 212617 h 1071958"/>
                <a:gd name="connsiteX91" fmla="*/ 54523 w 1432473"/>
                <a:gd name="connsiteY91" fmla="*/ 204997 h 1071958"/>
                <a:gd name="connsiteX92" fmla="*/ 85702 w 1432473"/>
                <a:gd name="connsiteY92" fmla="*/ 244812 h 1071958"/>
                <a:gd name="connsiteX93" fmla="*/ 163235 w 1432473"/>
                <a:gd name="connsiteY93" fmla="*/ 292119 h 1071958"/>
                <a:gd name="connsiteX94" fmla="*/ 265915 w 1432473"/>
                <a:gd name="connsiteY94" fmla="*/ 318409 h 1071958"/>
                <a:gd name="connsiteX95" fmla="*/ 264518 w 1432473"/>
                <a:gd name="connsiteY95" fmla="*/ 316694 h 1071958"/>
                <a:gd name="connsiteX96" fmla="*/ 191112 w 1432473"/>
                <a:gd name="connsiteY96" fmla="*/ 159086 h 1071958"/>
                <a:gd name="connsiteX97" fmla="*/ 198160 w 1432473"/>
                <a:gd name="connsiteY97" fmla="*/ 141814 h 1071958"/>
                <a:gd name="connsiteX98" fmla="*/ 216068 w 1432473"/>
                <a:gd name="connsiteY98" fmla="*/ 62058 h 1071958"/>
                <a:gd name="connsiteX99" fmla="*/ 248770 w 1432473"/>
                <a:gd name="connsiteY99" fmla="*/ 30244 h 1071958"/>
                <a:gd name="connsiteX100" fmla="*/ 262994 w 1432473"/>
                <a:gd name="connsiteY100" fmla="*/ 25228 h 1071958"/>
                <a:gd name="connsiteX101" fmla="*/ 388598 w 1432473"/>
                <a:gd name="connsiteY101" fmla="*/ 19195 h 1071958"/>
                <a:gd name="connsiteX102" fmla="*/ 359959 w 1432473"/>
                <a:gd name="connsiteY102" fmla="*/ 43579 h 1071958"/>
                <a:gd name="connsiteX103" fmla="*/ 266423 w 1432473"/>
                <a:gd name="connsiteY103" fmla="*/ 108921 h 1071958"/>
                <a:gd name="connsiteX104" fmla="*/ 277853 w 1432473"/>
                <a:gd name="connsiteY104" fmla="*/ 136226 h 1071958"/>
                <a:gd name="connsiteX105" fmla="*/ 313731 w 1432473"/>
                <a:gd name="connsiteY105" fmla="*/ 191535 h 1071958"/>
                <a:gd name="connsiteX106" fmla="*/ 339893 w 1432473"/>
                <a:gd name="connsiteY106" fmla="*/ 375432 h 1071958"/>
                <a:gd name="connsiteX107" fmla="*/ 343893 w 1432473"/>
                <a:gd name="connsiteY107" fmla="*/ 452204 h 1071958"/>
                <a:gd name="connsiteX108" fmla="*/ 334368 w 1432473"/>
                <a:gd name="connsiteY108" fmla="*/ 497733 h 1071958"/>
                <a:gd name="connsiteX109" fmla="*/ 292839 w 1432473"/>
                <a:gd name="connsiteY109" fmla="*/ 493860 h 1071958"/>
                <a:gd name="connsiteX110" fmla="*/ 250548 w 1432473"/>
                <a:gd name="connsiteY110" fmla="*/ 497035 h 1071958"/>
                <a:gd name="connsiteX111" fmla="*/ 247056 w 1432473"/>
                <a:gd name="connsiteY111" fmla="*/ 541422 h 1071958"/>
                <a:gd name="connsiteX112" fmla="*/ 310174 w 1432473"/>
                <a:gd name="connsiteY112" fmla="*/ 604604 h 1071958"/>
                <a:gd name="connsiteX113" fmla="*/ 338940 w 1432473"/>
                <a:gd name="connsiteY113" fmla="*/ 651404 h 1071958"/>
                <a:gd name="connsiteX114" fmla="*/ 364213 w 1432473"/>
                <a:gd name="connsiteY114" fmla="*/ 694076 h 1071958"/>
                <a:gd name="connsiteX115" fmla="*/ 415775 w 1432473"/>
                <a:gd name="connsiteY115" fmla="*/ 743480 h 1071958"/>
                <a:gd name="connsiteX116" fmla="*/ 353100 w 1432473"/>
                <a:gd name="connsiteY116" fmla="*/ 688171 h 1071958"/>
                <a:gd name="connsiteX117" fmla="*/ 339829 w 1432473"/>
                <a:gd name="connsiteY117" fmla="*/ 671343 h 1071958"/>
                <a:gd name="connsiteX118" fmla="*/ 312460 w 1432473"/>
                <a:gd name="connsiteY118" fmla="*/ 589301 h 1071958"/>
                <a:gd name="connsiteX119" fmla="*/ 330812 w 1432473"/>
                <a:gd name="connsiteY119" fmla="*/ 508719 h 1071958"/>
                <a:gd name="connsiteX120" fmla="*/ 345099 w 1432473"/>
                <a:gd name="connsiteY120" fmla="*/ 495320 h 1071958"/>
                <a:gd name="connsiteX121" fmla="*/ 480482 w 1432473"/>
                <a:gd name="connsiteY121" fmla="*/ 542311 h 1071958"/>
                <a:gd name="connsiteX122" fmla="*/ 467211 w 1432473"/>
                <a:gd name="connsiteY122" fmla="*/ 582443 h 1071958"/>
                <a:gd name="connsiteX123" fmla="*/ 419141 w 1432473"/>
                <a:gd name="connsiteY123" fmla="*/ 611526 h 1071958"/>
                <a:gd name="connsiteX124" fmla="*/ 483275 w 1432473"/>
                <a:gd name="connsiteY124" fmla="*/ 676804 h 1071958"/>
                <a:gd name="connsiteX125" fmla="*/ 558523 w 1432473"/>
                <a:gd name="connsiteY125" fmla="*/ 715031 h 1071958"/>
                <a:gd name="connsiteX126" fmla="*/ 490324 w 1432473"/>
                <a:gd name="connsiteY126" fmla="*/ 661501 h 1071958"/>
                <a:gd name="connsiteX127" fmla="*/ 473941 w 1432473"/>
                <a:gd name="connsiteY127" fmla="*/ 577426 h 1071958"/>
                <a:gd name="connsiteX128" fmla="*/ 526265 w 1432473"/>
                <a:gd name="connsiteY128" fmla="*/ 541993 h 1071958"/>
                <a:gd name="connsiteX129" fmla="*/ 592115 w 1432473"/>
                <a:gd name="connsiteY129" fmla="*/ 581935 h 1071958"/>
                <a:gd name="connsiteX130" fmla="*/ 620690 w 1432473"/>
                <a:gd name="connsiteY130" fmla="*/ 590571 h 1071958"/>
                <a:gd name="connsiteX131" fmla="*/ 614212 w 1432473"/>
                <a:gd name="connsiteY131" fmla="*/ 558503 h 1071958"/>
                <a:gd name="connsiteX132" fmla="*/ 565508 w 1432473"/>
                <a:gd name="connsiteY132" fmla="*/ 540152 h 1071958"/>
                <a:gd name="connsiteX133" fmla="*/ 529948 w 1432473"/>
                <a:gd name="connsiteY133" fmla="*/ 541549 h 1071958"/>
                <a:gd name="connsiteX134" fmla="*/ 486133 w 1432473"/>
                <a:gd name="connsiteY134" fmla="*/ 489224 h 1071958"/>
                <a:gd name="connsiteX135" fmla="*/ 478196 w 1432473"/>
                <a:gd name="connsiteY135" fmla="*/ 413087 h 1071958"/>
                <a:gd name="connsiteX136" fmla="*/ 424538 w 1432473"/>
                <a:gd name="connsiteY136" fmla="*/ 356445 h 1071958"/>
                <a:gd name="connsiteX137" fmla="*/ 400789 w 1432473"/>
                <a:gd name="connsiteY137" fmla="*/ 328886 h 1071958"/>
                <a:gd name="connsiteX138" fmla="*/ 423141 w 1432473"/>
                <a:gd name="connsiteY138" fmla="*/ 294659 h 1071958"/>
                <a:gd name="connsiteX139" fmla="*/ 498261 w 1432473"/>
                <a:gd name="connsiteY139" fmla="*/ 306026 h 1071958"/>
                <a:gd name="connsiteX140" fmla="*/ 597512 w 1432473"/>
                <a:gd name="connsiteY140" fmla="*/ 342983 h 1071958"/>
                <a:gd name="connsiteX141" fmla="*/ 637581 w 1432473"/>
                <a:gd name="connsiteY141" fmla="*/ 318790 h 1071958"/>
                <a:gd name="connsiteX142" fmla="*/ 721337 w 1432473"/>
                <a:gd name="connsiteY142" fmla="*/ 306915 h 1071958"/>
                <a:gd name="connsiteX143" fmla="*/ 754294 w 1432473"/>
                <a:gd name="connsiteY143" fmla="*/ 334284 h 1071958"/>
                <a:gd name="connsiteX144" fmla="*/ 773535 w 1432473"/>
                <a:gd name="connsiteY144" fmla="*/ 378734 h 1071958"/>
                <a:gd name="connsiteX145" fmla="*/ 718225 w 1432473"/>
                <a:gd name="connsiteY145" fmla="*/ 424454 h 1071958"/>
                <a:gd name="connsiteX146" fmla="*/ 771121 w 1432473"/>
                <a:gd name="connsiteY146" fmla="*/ 441345 h 1071958"/>
                <a:gd name="connsiteX147" fmla="*/ 809411 w 1432473"/>
                <a:gd name="connsiteY147" fmla="*/ 447822 h 1071958"/>
                <a:gd name="connsiteX148" fmla="*/ 848464 w 1432473"/>
                <a:gd name="connsiteY148" fmla="*/ 520974 h 1071958"/>
                <a:gd name="connsiteX149" fmla="*/ 846813 w 1432473"/>
                <a:gd name="connsiteY149" fmla="*/ 513926 h 1071958"/>
                <a:gd name="connsiteX150" fmla="*/ 896915 w 1432473"/>
                <a:gd name="connsiteY150" fmla="*/ 392132 h 1071958"/>
                <a:gd name="connsiteX151" fmla="*/ 920029 w 1432473"/>
                <a:gd name="connsiteY151" fmla="*/ 310979 h 1071958"/>
                <a:gd name="connsiteX152" fmla="*/ 870245 w 1432473"/>
                <a:gd name="connsiteY152" fmla="*/ 214840 h 1071958"/>
                <a:gd name="connsiteX153" fmla="*/ 868467 w 1432473"/>
                <a:gd name="connsiteY153" fmla="*/ 153562 h 1071958"/>
                <a:gd name="connsiteX154" fmla="*/ 883898 w 1432473"/>
                <a:gd name="connsiteY154" fmla="*/ 158515 h 1071958"/>
                <a:gd name="connsiteX155" fmla="*/ 933554 w 1432473"/>
                <a:gd name="connsiteY155" fmla="*/ 100920 h 1071958"/>
                <a:gd name="connsiteX156" fmla="*/ 941174 w 1432473"/>
                <a:gd name="connsiteY156" fmla="*/ 58438 h 1071958"/>
                <a:gd name="connsiteX157" fmla="*/ 964542 w 1432473"/>
                <a:gd name="connsiteY157" fmla="*/ 36213 h 1071958"/>
                <a:gd name="connsiteX158" fmla="*/ 978258 w 1432473"/>
                <a:gd name="connsiteY158" fmla="*/ 62693 h 1071958"/>
                <a:gd name="connsiteX159" fmla="*/ 1014644 w 1432473"/>
                <a:gd name="connsiteY159" fmla="*/ 88728 h 1071958"/>
                <a:gd name="connsiteX160" fmla="*/ 1059856 w 1432473"/>
                <a:gd name="connsiteY160" fmla="*/ 123145 h 1071958"/>
                <a:gd name="connsiteX161" fmla="*/ 1093384 w 1432473"/>
                <a:gd name="connsiteY161" fmla="*/ 294532 h 1071958"/>
                <a:gd name="connsiteX162" fmla="*/ 1149454 w 1432473"/>
                <a:gd name="connsiteY162" fmla="*/ 325774 h 1071958"/>
                <a:gd name="connsiteX163" fmla="*/ 1234354 w 1432473"/>
                <a:gd name="connsiteY163" fmla="*/ 379496 h 1071958"/>
                <a:gd name="connsiteX164" fmla="*/ 1262992 w 1432473"/>
                <a:gd name="connsiteY164" fmla="*/ 459379 h 1071958"/>
                <a:gd name="connsiteX165" fmla="*/ 1351130 w 1432473"/>
                <a:gd name="connsiteY165" fmla="*/ 445092 h 1071958"/>
                <a:gd name="connsiteX166" fmla="*/ 1340970 w 1432473"/>
                <a:gd name="connsiteY166" fmla="*/ 387751 h 1071958"/>
                <a:gd name="connsiteX167" fmla="*/ 1387961 w 1432473"/>
                <a:gd name="connsiteY167" fmla="*/ 443060 h 1071958"/>
                <a:gd name="connsiteX168" fmla="*/ 1422886 w 1432473"/>
                <a:gd name="connsiteY168" fmla="*/ 545994 h 1071958"/>
                <a:gd name="connsiteX169" fmla="*/ 1432473 w 1432473"/>
                <a:gd name="connsiteY169" fmla="*/ 576029 h 107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1432473" h="1071958">
                  <a:moveTo>
                    <a:pt x="1432220" y="575521"/>
                  </a:moveTo>
                  <a:cubicBezTo>
                    <a:pt x="1410312" y="576410"/>
                    <a:pt x="1390056" y="573553"/>
                    <a:pt x="1371768" y="557741"/>
                  </a:cubicBezTo>
                  <a:cubicBezTo>
                    <a:pt x="1352972" y="541549"/>
                    <a:pt x="1327826" y="521419"/>
                    <a:pt x="1307697" y="542882"/>
                  </a:cubicBezTo>
                  <a:cubicBezTo>
                    <a:pt x="1289598" y="562123"/>
                    <a:pt x="1292456" y="594190"/>
                    <a:pt x="1302489" y="622194"/>
                  </a:cubicBezTo>
                  <a:cubicBezTo>
                    <a:pt x="1315062" y="657119"/>
                    <a:pt x="1333286" y="691028"/>
                    <a:pt x="1325667" y="731033"/>
                  </a:cubicBezTo>
                  <a:cubicBezTo>
                    <a:pt x="1326683" y="743162"/>
                    <a:pt x="1341605" y="742464"/>
                    <a:pt x="1343764" y="753576"/>
                  </a:cubicBezTo>
                  <a:cubicBezTo>
                    <a:pt x="1338811" y="786914"/>
                    <a:pt x="1342748" y="816949"/>
                    <a:pt x="1370879" y="838031"/>
                  </a:cubicBezTo>
                  <a:cubicBezTo>
                    <a:pt x="1373037" y="841587"/>
                    <a:pt x="1374181" y="845524"/>
                    <a:pt x="1374308" y="849716"/>
                  </a:cubicBezTo>
                  <a:cubicBezTo>
                    <a:pt x="1374308" y="856129"/>
                    <a:pt x="1373355" y="862225"/>
                    <a:pt x="1369799" y="867559"/>
                  </a:cubicBezTo>
                  <a:cubicBezTo>
                    <a:pt x="1347828" y="883180"/>
                    <a:pt x="1318555" y="862733"/>
                    <a:pt x="1297727" y="884450"/>
                  </a:cubicBezTo>
                  <a:cubicBezTo>
                    <a:pt x="1272961" y="889911"/>
                    <a:pt x="1261468" y="873655"/>
                    <a:pt x="1252896" y="853081"/>
                  </a:cubicBezTo>
                  <a:cubicBezTo>
                    <a:pt x="1251308" y="849589"/>
                    <a:pt x="1249023" y="846286"/>
                    <a:pt x="1245848" y="843493"/>
                  </a:cubicBezTo>
                  <a:cubicBezTo>
                    <a:pt x="1214160" y="805583"/>
                    <a:pt x="1176187" y="790597"/>
                    <a:pt x="1128626" y="800312"/>
                  </a:cubicBezTo>
                  <a:cubicBezTo>
                    <a:pt x="1090462" y="808059"/>
                    <a:pt x="1083223" y="772626"/>
                    <a:pt x="1073889" y="745766"/>
                  </a:cubicBezTo>
                  <a:cubicBezTo>
                    <a:pt x="1067286" y="726715"/>
                    <a:pt x="1081446" y="717444"/>
                    <a:pt x="1097130" y="710713"/>
                  </a:cubicBezTo>
                  <a:cubicBezTo>
                    <a:pt x="1134151" y="694775"/>
                    <a:pt x="1173203" y="692362"/>
                    <a:pt x="1211811" y="692870"/>
                  </a:cubicBezTo>
                  <a:cubicBezTo>
                    <a:pt x="1236323" y="693187"/>
                    <a:pt x="1241529" y="683281"/>
                    <a:pt x="1239815" y="661437"/>
                  </a:cubicBezTo>
                  <a:cubicBezTo>
                    <a:pt x="1268262" y="631973"/>
                    <a:pt x="1251245" y="599715"/>
                    <a:pt x="1236068" y="576855"/>
                  </a:cubicBezTo>
                  <a:cubicBezTo>
                    <a:pt x="1213462" y="542882"/>
                    <a:pt x="1209144" y="504782"/>
                    <a:pt x="1199936" y="467444"/>
                  </a:cubicBezTo>
                  <a:cubicBezTo>
                    <a:pt x="1195936" y="451251"/>
                    <a:pt x="1188698" y="437281"/>
                    <a:pt x="1180950" y="423184"/>
                  </a:cubicBezTo>
                  <a:cubicBezTo>
                    <a:pt x="1174347" y="411119"/>
                    <a:pt x="1165393" y="403753"/>
                    <a:pt x="1152820" y="410484"/>
                  </a:cubicBezTo>
                  <a:cubicBezTo>
                    <a:pt x="1133008" y="421088"/>
                    <a:pt x="1116371" y="414103"/>
                    <a:pt x="1105004" y="406229"/>
                  </a:cubicBezTo>
                  <a:cubicBezTo>
                    <a:pt x="1156566" y="406229"/>
                    <a:pt x="1171679" y="462872"/>
                    <a:pt x="1204001" y="497416"/>
                  </a:cubicBezTo>
                  <a:cubicBezTo>
                    <a:pt x="1216828" y="511132"/>
                    <a:pt x="1214160" y="531833"/>
                    <a:pt x="1212129" y="548216"/>
                  </a:cubicBezTo>
                  <a:cubicBezTo>
                    <a:pt x="1209208" y="572156"/>
                    <a:pt x="1213272" y="593873"/>
                    <a:pt x="1219241" y="616034"/>
                  </a:cubicBezTo>
                  <a:cubicBezTo>
                    <a:pt x="1219686" y="628226"/>
                    <a:pt x="1212891" y="639910"/>
                    <a:pt x="1216511" y="652230"/>
                  </a:cubicBezTo>
                  <a:cubicBezTo>
                    <a:pt x="1221210" y="668041"/>
                    <a:pt x="1228766" y="686837"/>
                    <a:pt x="1206922" y="691790"/>
                  </a:cubicBezTo>
                  <a:cubicBezTo>
                    <a:pt x="1186919" y="696362"/>
                    <a:pt x="1164060" y="701125"/>
                    <a:pt x="1149836" y="675280"/>
                  </a:cubicBezTo>
                  <a:cubicBezTo>
                    <a:pt x="1139358" y="656230"/>
                    <a:pt x="1134087" y="635466"/>
                    <a:pt x="1128118" y="614637"/>
                  </a:cubicBezTo>
                  <a:cubicBezTo>
                    <a:pt x="1122023" y="593301"/>
                    <a:pt x="1113577" y="584856"/>
                    <a:pt x="1094336" y="606319"/>
                  </a:cubicBezTo>
                  <a:cubicBezTo>
                    <a:pt x="1060236" y="644419"/>
                    <a:pt x="1029122" y="635402"/>
                    <a:pt x="1012739" y="585046"/>
                  </a:cubicBezTo>
                  <a:cubicBezTo>
                    <a:pt x="1009818" y="576029"/>
                    <a:pt x="1006579" y="567584"/>
                    <a:pt x="1002452" y="559075"/>
                  </a:cubicBezTo>
                  <a:cubicBezTo>
                    <a:pt x="986005" y="524721"/>
                    <a:pt x="1003150" y="490240"/>
                    <a:pt x="1039091" y="484017"/>
                  </a:cubicBezTo>
                  <a:cubicBezTo>
                    <a:pt x="1046585" y="482747"/>
                    <a:pt x="1054331" y="484017"/>
                    <a:pt x="1061887" y="483128"/>
                  </a:cubicBezTo>
                  <a:cubicBezTo>
                    <a:pt x="1071349" y="481922"/>
                    <a:pt x="1079286" y="477858"/>
                    <a:pt x="1080239" y="466174"/>
                  </a:cubicBezTo>
                  <a:cubicBezTo>
                    <a:pt x="1081192" y="454934"/>
                    <a:pt x="1074587" y="445790"/>
                    <a:pt x="1065824" y="445155"/>
                  </a:cubicBezTo>
                  <a:cubicBezTo>
                    <a:pt x="1029630" y="442615"/>
                    <a:pt x="991720" y="417659"/>
                    <a:pt x="957748" y="452839"/>
                  </a:cubicBezTo>
                  <a:cubicBezTo>
                    <a:pt x="950255" y="460586"/>
                    <a:pt x="939904" y="462872"/>
                    <a:pt x="930697" y="467380"/>
                  </a:cubicBezTo>
                  <a:cubicBezTo>
                    <a:pt x="891708" y="486494"/>
                    <a:pt x="888533" y="501353"/>
                    <a:pt x="922886" y="529928"/>
                  </a:cubicBezTo>
                  <a:cubicBezTo>
                    <a:pt x="960287" y="560980"/>
                    <a:pt x="975211" y="596159"/>
                    <a:pt x="959462" y="645943"/>
                  </a:cubicBezTo>
                  <a:cubicBezTo>
                    <a:pt x="951524" y="670962"/>
                    <a:pt x="956478" y="695981"/>
                    <a:pt x="966637" y="721064"/>
                  </a:cubicBezTo>
                  <a:cubicBezTo>
                    <a:pt x="985307" y="767229"/>
                    <a:pt x="976607" y="773515"/>
                    <a:pt x="932602" y="786088"/>
                  </a:cubicBezTo>
                  <a:cubicBezTo>
                    <a:pt x="883707" y="800058"/>
                    <a:pt x="846242" y="773452"/>
                    <a:pt x="804712" y="759545"/>
                  </a:cubicBezTo>
                  <a:cubicBezTo>
                    <a:pt x="803125" y="755989"/>
                    <a:pt x="802617" y="752243"/>
                    <a:pt x="803125" y="748369"/>
                  </a:cubicBezTo>
                  <a:cubicBezTo>
                    <a:pt x="816206" y="734082"/>
                    <a:pt x="831636" y="723795"/>
                    <a:pt x="844654" y="717952"/>
                  </a:cubicBezTo>
                  <a:cubicBezTo>
                    <a:pt x="830176" y="725318"/>
                    <a:pt x="813730" y="738400"/>
                    <a:pt x="795696" y="748433"/>
                  </a:cubicBezTo>
                  <a:cubicBezTo>
                    <a:pt x="774233" y="746147"/>
                    <a:pt x="756008" y="740114"/>
                    <a:pt x="757405" y="710967"/>
                  </a:cubicBezTo>
                  <a:cubicBezTo>
                    <a:pt x="764010" y="689695"/>
                    <a:pt x="776836" y="670899"/>
                    <a:pt x="780900" y="648737"/>
                  </a:cubicBezTo>
                  <a:cubicBezTo>
                    <a:pt x="790108" y="598762"/>
                    <a:pt x="763437" y="561043"/>
                    <a:pt x="740514" y="522753"/>
                  </a:cubicBezTo>
                  <a:cubicBezTo>
                    <a:pt x="735053" y="513672"/>
                    <a:pt x="724512" y="509354"/>
                    <a:pt x="713463" y="511513"/>
                  </a:cubicBezTo>
                  <a:cubicBezTo>
                    <a:pt x="707875" y="512592"/>
                    <a:pt x="703938" y="516593"/>
                    <a:pt x="704700" y="522816"/>
                  </a:cubicBezTo>
                  <a:cubicBezTo>
                    <a:pt x="706287" y="535453"/>
                    <a:pt x="716511" y="539580"/>
                    <a:pt x="725337" y="544787"/>
                  </a:cubicBezTo>
                  <a:cubicBezTo>
                    <a:pt x="733085" y="549423"/>
                    <a:pt x="741530" y="552661"/>
                    <a:pt x="749468" y="556852"/>
                  </a:cubicBezTo>
                  <a:cubicBezTo>
                    <a:pt x="765533" y="565234"/>
                    <a:pt x="781154" y="584411"/>
                    <a:pt x="775566" y="597492"/>
                  </a:cubicBezTo>
                  <a:cubicBezTo>
                    <a:pt x="760073" y="633560"/>
                    <a:pt x="769978" y="672613"/>
                    <a:pt x="757786" y="708046"/>
                  </a:cubicBezTo>
                  <a:cubicBezTo>
                    <a:pt x="744260" y="715330"/>
                    <a:pt x="729783" y="714288"/>
                    <a:pt x="714289" y="704935"/>
                  </a:cubicBezTo>
                  <a:cubicBezTo>
                    <a:pt x="743562" y="734336"/>
                    <a:pt x="765406" y="768753"/>
                    <a:pt x="789981" y="800312"/>
                  </a:cubicBezTo>
                  <a:cubicBezTo>
                    <a:pt x="815952" y="833777"/>
                    <a:pt x="813730" y="877338"/>
                    <a:pt x="807760" y="919058"/>
                  </a:cubicBezTo>
                  <a:cubicBezTo>
                    <a:pt x="785980" y="924709"/>
                    <a:pt x="774868" y="944014"/>
                    <a:pt x="763120" y="961349"/>
                  </a:cubicBezTo>
                  <a:cubicBezTo>
                    <a:pt x="749912" y="980780"/>
                    <a:pt x="739054" y="984400"/>
                    <a:pt x="720067" y="967572"/>
                  </a:cubicBezTo>
                  <a:cubicBezTo>
                    <a:pt x="690603" y="941537"/>
                    <a:pt x="663679" y="951062"/>
                    <a:pt x="657773" y="993480"/>
                  </a:cubicBezTo>
                  <a:cubicBezTo>
                    <a:pt x="651995" y="1034882"/>
                    <a:pt x="616943" y="1042566"/>
                    <a:pt x="598084" y="1068093"/>
                  </a:cubicBezTo>
                  <a:cubicBezTo>
                    <a:pt x="594273" y="1073237"/>
                    <a:pt x="585701" y="1073364"/>
                    <a:pt x="580811" y="1067776"/>
                  </a:cubicBezTo>
                  <a:cubicBezTo>
                    <a:pt x="573319" y="1059267"/>
                    <a:pt x="579224" y="1052218"/>
                    <a:pt x="585701" y="1047773"/>
                  </a:cubicBezTo>
                  <a:cubicBezTo>
                    <a:pt x="614149" y="1028278"/>
                    <a:pt x="622150" y="992909"/>
                    <a:pt x="639930" y="965477"/>
                  </a:cubicBezTo>
                  <a:cubicBezTo>
                    <a:pt x="658409" y="936965"/>
                    <a:pt x="623737" y="914803"/>
                    <a:pt x="619673" y="886927"/>
                  </a:cubicBezTo>
                  <a:cubicBezTo>
                    <a:pt x="618277" y="877275"/>
                    <a:pt x="592115" y="886546"/>
                    <a:pt x="578589" y="893721"/>
                  </a:cubicBezTo>
                  <a:cubicBezTo>
                    <a:pt x="562841" y="902040"/>
                    <a:pt x="556873" y="914994"/>
                    <a:pt x="563223" y="934171"/>
                  </a:cubicBezTo>
                  <a:cubicBezTo>
                    <a:pt x="567032" y="945537"/>
                    <a:pt x="569826" y="957793"/>
                    <a:pt x="570144" y="969795"/>
                  </a:cubicBezTo>
                  <a:cubicBezTo>
                    <a:pt x="570588" y="987257"/>
                    <a:pt x="563857" y="1003831"/>
                    <a:pt x="547601" y="1008466"/>
                  </a:cubicBezTo>
                  <a:cubicBezTo>
                    <a:pt x="529313" y="1013610"/>
                    <a:pt x="527598" y="993099"/>
                    <a:pt x="519534" y="981860"/>
                  </a:cubicBezTo>
                  <a:cubicBezTo>
                    <a:pt x="492166" y="943759"/>
                    <a:pt x="479211" y="891943"/>
                    <a:pt x="431460" y="872957"/>
                  </a:cubicBezTo>
                  <a:cubicBezTo>
                    <a:pt x="424729" y="870290"/>
                    <a:pt x="420728" y="864829"/>
                    <a:pt x="421490" y="857526"/>
                  </a:cubicBezTo>
                  <a:cubicBezTo>
                    <a:pt x="423268" y="839619"/>
                    <a:pt x="418696" y="830602"/>
                    <a:pt x="400598" y="838222"/>
                  </a:cubicBezTo>
                  <a:cubicBezTo>
                    <a:pt x="389105" y="843048"/>
                    <a:pt x="365166" y="834412"/>
                    <a:pt x="377675" y="865083"/>
                  </a:cubicBezTo>
                  <a:cubicBezTo>
                    <a:pt x="383771" y="879942"/>
                    <a:pt x="367261" y="880577"/>
                    <a:pt x="359959" y="886419"/>
                  </a:cubicBezTo>
                  <a:cubicBezTo>
                    <a:pt x="339829" y="902548"/>
                    <a:pt x="329986" y="920201"/>
                    <a:pt x="350624" y="943823"/>
                  </a:cubicBezTo>
                  <a:cubicBezTo>
                    <a:pt x="345417" y="958873"/>
                    <a:pt x="341290" y="976018"/>
                    <a:pt x="322430" y="976208"/>
                  </a:cubicBezTo>
                  <a:cubicBezTo>
                    <a:pt x="303571" y="976399"/>
                    <a:pt x="299824" y="960016"/>
                    <a:pt x="293093" y="944649"/>
                  </a:cubicBezTo>
                  <a:cubicBezTo>
                    <a:pt x="280075" y="915057"/>
                    <a:pt x="276964" y="891435"/>
                    <a:pt x="293093" y="858479"/>
                  </a:cubicBezTo>
                  <a:cubicBezTo>
                    <a:pt x="309603" y="824760"/>
                    <a:pt x="293348" y="783802"/>
                    <a:pt x="280393" y="748623"/>
                  </a:cubicBezTo>
                  <a:cubicBezTo>
                    <a:pt x="273345" y="729509"/>
                    <a:pt x="264709" y="714142"/>
                    <a:pt x="270678" y="691473"/>
                  </a:cubicBezTo>
                  <a:cubicBezTo>
                    <a:pt x="277218" y="666708"/>
                    <a:pt x="262169" y="656929"/>
                    <a:pt x="239880" y="660485"/>
                  </a:cubicBezTo>
                  <a:cubicBezTo>
                    <a:pt x="233594" y="661501"/>
                    <a:pt x="228069" y="665120"/>
                    <a:pt x="222354" y="668105"/>
                  </a:cubicBezTo>
                  <a:cubicBezTo>
                    <a:pt x="159807" y="700680"/>
                    <a:pt x="154536" y="699347"/>
                    <a:pt x="110340" y="639720"/>
                  </a:cubicBezTo>
                  <a:cubicBezTo>
                    <a:pt x="109260" y="633434"/>
                    <a:pt x="110086" y="627464"/>
                    <a:pt x="112753" y="621813"/>
                  </a:cubicBezTo>
                  <a:cubicBezTo>
                    <a:pt x="158156" y="579204"/>
                    <a:pt x="155235" y="558503"/>
                    <a:pt x="103101" y="521038"/>
                  </a:cubicBezTo>
                  <a:cubicBezTo>
                    <a:pt x="84559" y="507703"/>
                    <a:pt x="65763" y="494749"/>
                    <a:pt x="47602" y="481160"/>
                  </a:cubicBezTo>
                  <a:cubicBezTo>
                    <a:pt x="24552" y="463888"/>
                    <a:pt x="14137" y="438742"/>
                    <a:pt x="19154" y="403689"/>
                  </a:cubicBezTo>
                  <a:cubicBezTo>
                    <a:pt x="26203" y="354350"/>
                    <a:pt x="36426" y="302533"/>
                    <a:pt x="5248" y="255988"/>
                  </a:cubicBezTo>
                  <a:cubicBezTo>
                    <a:pt x="-5675" y="239668"/>
                    <a:pt x="2073" y="225063"/>
                    <a:pt x="13693" y="212617"/>
                  </a:cubicBezTo>
                  <a:cubicBezTo>
                    <a:pt x="25631" y="199853"/>
                    <a:pt x="39348" y="194202"/>
                    <a:pt x="54523" y="204997"/>
                  </a:cubicBezTo>
                  <a:cubicBezTo>
                    <a:pt x="68367" y="214776"/>
                    <a:pt x="79225" y="227413"/>
                    <a:pt x="85702" y="244812"/>
                  </a:cubicBezTo>
                  <a:cubicBezTo>
                    <a:pt x="103292" y="291992"/>
                    <a:pt x="117833" y="302787"/>
                    <a:pt x="163235" y="292119"/>
                  </a:cubicBezTo>
                  <a:cubicBezTo>
                    <a:pt x="205717" y="282150"/>
                    <a:pt x="242420" y="284436"/>
                    <a:pt x="265915" y="318409"/>
                  </a:cubicBezTo>
                  <a:cubicBezTo>
                    <a:pt x="269090" y="321203"/>
                    <a:pt x="266360" y="320123"/>
                    <a:pt x="264518" y="316694"/>
                  </a:cubicBezTo>
                  <a:cubicBezTo>
                    <a:pt x="237594" y="265513"/>
                    <a:pt x="213655" y="212680"/>
                    <a:pt x="191112" y="159086"/>
                  </a:cubicBezTo>
                  <a:cubicBezTo>
                    <a:pt x="188445" y="152673"/>
                    <a:pt x="192319" y="145942"/>
                    <a:pt x="198160" y="141814"/>
                  </a:cubicBezTo>
                  <a:cubicBezTo>
                    <a:pt x="222862" y="120605"/>
                    <a:pt x="200320" y="87458"/>
                    <a:pt x="216068" y="62058"/>
                  </a:cubicBezTo>
                  <a:cubicBezTo>
                    <a:pt x="225211" y="47326"/>
                    <a:pt x="227879" y="29927"/>
                    <a:pt x="248770" y="30244"/>
                  </a:cubicBezTo>
                  <a:cubicBezTo>
                    <a:pt x="253533" y="30307"/>
                    <a:pt x="258930" y="28085"/>
                    <a:pt x="262994" y="25228"/>
                  </a:cubicBezTo>
                  <a:cubicBezTo>
                    <a:pt x="303824" y="-3729"/>
                    <a:pt x="345417" y="-10396"/>
                    <a:pt x="388598" y="19195"/>
                  </a:cubicBezTo>
                  <a:cubicBezTo>
                    <a:pt x="391645" y="44405"/>
                    <a:pt x="375898" y="44405"/>
                    <a:pt x="359959" y="43579"/>
                  </a:cubicBezTo>
                  <a:cubicBezTo>
                    <a:pt x="323763" y="41674"/>
                    <a:pt x="276202" y="75012"/>
                    <a:pt x="266423" y="108921"/>
                  </a:cubicBezTo>
                  <a:cubicBezTo>
                    <a:pt x="262613" y="122002"/>
                    <a:pt x="268773" y="130892"/>
                    <a:pt x="277853" y="136226"/>
                  </a:cubicBezTo>
                  <a:cubicBezTo>
                    <a:pt x="298681" y="148482"/>
                    <a:pt x="308905" y="168802"/>
                    <a:pt x="313731" y="191535"/>
                  </a:cubicBezTo>
                  <a:cubicBezTo>
                    <a:pt x="326685" y="252051"/>
                    <a:pt x="354117" y="310026"/>
                    <a:pt x="339893" y="375432"/>
                  </a:cubicBezTo>
                  <a:cubicBezTo>
                    <a:pt x="334368" y="400768"/>
                    <a:pt x="338305" y="426613"/>
                    <a:pt x="343893" y="452204"/>
                  </a:cubicBezTo>
                  <a:cubicBezTo>
                    <a:pt x="347323" y="467761"/>
                    <a:pt x="347957" y="485732"/>
                    <a:pt x="334368" y="497733"/>
                  </a:cubicBezTo>
                  <a:cubicBezTo>
                    <a:pt x="319954" y="510433"/>
                    <a:pt x="306555" y="503766"/>
                    <a:pt x="292839" y="493860"/>
                  </a:cubicBezTo>
                  <a:cubicBezTo>
                    <a:pt x="278679" y="483573"/>
                    <a:pt x="263566" y="485351"/>
                    <a:pt x="250548" y="497035"/>
                  </a:cubicBezTo>
                  <a:cubicBezTo>
                    <a:pt x="235943" y="510179"/>
                    <a:pt x="241848" y="524848"/>
                    <a:pt x="247056" y="541422"/>
                  </a:cubicBezTo>
                  <a:cubicBezTo>
                    <a:pt x="257723" y="575521"/>
                    <a:pt x="276837" y="597810"/>
                    <a:pt x="310174" y="604604"/>
                  </a:cubicBezTo>
                  <a:cubicBezTo>
                    <a:pt x="334940" y="609621"/>
                    <a:pt x="341607" y="626766"/>
                    <a:pt x="338940" y="651404"/>
                  </a:cubicBezTo>
                  <a:cubicBezTo>
                    <a:pt x="336654" y="672486"/>
                    <a:pt x="341290" y="689441"/>
                    <a:pt x="364213" y="694076"/>
                  </a:cubicBezTo>
                  <a:cubicBezTo>
                    <a:pt x="390883" y="699474"/>
                    <a:pt x="395074" y="731097"/>
                    <a:pt x="415775" y="743480"/>
                  </a:cubicBezTo>
                  <a:cubicBezTo>
                    <a:pt x="394820" y="725128"/>
                    <a:pt x="382501" y="696108"/>
                    <a:pt x="353100" y="688171"/>
                  </a:cubicBezTo>
                  <a:cubicBezTo>
                    <a:pt x="345481" y="686139"/>
                    <a:pt x="338749" y="680043"/>
                    <a:pt x="339829" y="671343"/>
                  </a:cubicBezTo>
                  <a:cubicBezTo>
                    <a:pt x="343766" y="638577"/>
                    <a:pt x="327891" y="615336"/>
                    <a:pt x="312460" y="589301"/>
                  </a:cubicBezTo>
                  <a:cubicBezTo>
                    <a:pt x="293855" y="557995"/>
                    <a:pt x="302428" y="531706"/>
                    <a:pt x="330812" y="508719"/>
                  </a:cubicBezTo>
                  <a:cubicBezTo>
                    <a:pt x="335892" y="504591"/>
                    <a:pt x="340147" y="499448"/>
                    <a:pt x="345099" y="495320"/>
                  </a:cubicBezTo>
                  <a:cubicBezTo>
                    <a:pt x="394757" y="453791"/>
                    <a:pt x="463083" y="477413"/>
                    <a:pt x="480482" y="542311"/>
                  </a:cubicBezTo>
                  <a:cubicBezTo>
                    <a:pt x="484799" y="558440"/>
                    <a:pt x="477370" y="572219"/>
                    <a:pt x="467211" y="582443"/>
                  </a:cubicBezTo>
                  <a:cubicBezTo>
                    <a:pt x="454447" y="595270"/>
                    <a:pt x="441493" y="608859"/>
                    <a:pt x="419141" y="611526"/>
                  </a:cubicBezTo>
                  <a:cubicBezTo>
                    <a:pt x="436984" y="641625"/>
                    <a:pt x="455145" y="665565"/>
                    <a:pt x="483275" y="676804"/>
                  </a:cubicBezTo>
                  <a:cubicBezTo>
                    <a:pt x="509437" y="687282"/>
                    <a:pt x="535346" y="697759"/>
                    <a:pt x="558523" y="715031"/>
                  </a:cubicBezTo>
                  <a:cubicBezTo>
                    <a:pt x="538648" y="692870"/>
                    <a:pt x="519090" y="672613"/>
                    <a:pt x="490324" y="661501"/>
                  </a:cubicBezTo>
                  <a:cubicBezTo>
                    <a:pt x="460923" y="650134"/>
                    <a:pt x="460670" y="627719"/>
                    <a:pt x="473941" y="577426"/>
                  </a:cubicBezTo>
                  <a:cubicBezTo>
                    <a:pt x="482196" y="546121"/>
                    <a:pt x="495912" y="535453"/>
                    <a:pt x="526265" y="541993"/>
                  </a:cubicBezTo>
                  <a:cubicBezTo>
                    <a:pt x="553189" y="547772"/>
                    <a:pt x="575985" y="556598"/>
                    <a:pt x="592115" y="581935"/>
                  </a:cubicBezTo>
                  <a:cubicBezTo>
                    <a:pt x="598655" y="592222"/>
                    <a:pt x="610086" y="601747"/>
                    <a:pt x="620690" y="590571"/>
                  </a:cubicBezTo>
                  <a:cubicBezTo>
                    <a:pt x="631104" y="579649"/>
                    <a:pt x="621896" y="567520"/>
                    <a:pt x="614212" y="558503"/>
                  </a:cubicBezTo>
                  <a:cubicBezTo>
                    <a:pt x="601195" y="543327"/>
                    <a:pt x="583860" y="540025"/>
                    <a:pt x="565508" y="540152"/>
                  </a:cubicBezTo>
                  <a:cubicBezTo>
                    <a:pt x="553634" y="540215"/>
                    <a:pt x="542204" y="543136"/>
                    <a:pt x="529948" y="541549"/>
                  </a:cubicBezTo>
                  <a:cubicBezTo>
                    <a:pt x="493182" y="536786"/>
                    <a:pt x="483466" y="527579"/>
                    <a:pt x="486133" y="489224"/>
                  </a:cubicBezTo>
                  <a:cubicBezTo>
                    <a:pt x="488038" y="462872"/>
                    <a:pt x="487276" y="438043"/>
                    <a:pt x="478196" y="413087"/>
                  </a:cubicBezTo>
                  <a:cubicBezTo>
                    <a:pt x="468035" y="385084"/>
                    <a:pt x="455653" y="361271"/>
                    <a:pt x="424538" y="356445"/>
                  </a:cubicBezTo>
                  <a:cubicBezTo>
                    <a:pt x="410441" y="354286"/>
                    <a:pt x="401869" y="344507"/>
                    <a:pt x="400789" y="328886"/>
                  </a:cubicBezTo>
                  <a:cubicBezTo>
                    <a:pt x="399583" y="311233"/>
                    <a:pt x="409552" y="301263"/>
                    <a:pt x="423141" y="294659"/>
                  </a:cubicBezTo>
                  <a:cubicBezTo>
                    <a:pt x="450319" y="281515"/>
                    <a:pt x="477243" y="287801"/>
                    <a:pt x="498261" y="306026"/>
                  </a:cubicBezTo>
                  <a:cubicBezTo>
                    <a:pt x="527916" y="331743"/>
                    <a:pt x="564556" y="330664"/>
                    <a:pt x="597512" y="342983"/>
                  </a:cubicBezTo>
                  <a:cubicBezTo>
                    <a:pt x="614403" y="349270"/>
                    <a:pt x="627230" y="334411"/>
                    <a:pt x="637581" y="318790"/>
                  </a:cubicBezTo>
                  <a:cubicBezTo>
                    <a:pt x="660822" y="283737"/>
                    <a:pt x="691619" y="279356"/>
                    <a:pt x="721337" y="306915"/>
                  </a:cubicBezTo>
                  <a:cubicBezTo>
                    <a:pt x="731942" y="316757"/>
                    <a:pt x="743308" y="325203"/>
                    <a:pt x="754294" y="334284"/>
                  </a:cubicBezTo>
                  <a:cubicBezTo>
                    <a:pt x="767502" y="345206"/>
                    <a:pt x="780138" y="357398"/>
                    <a:pt x="773535" y="378734"/>
                  </a:cubicBezTo>
                  <a:cubicBezTo>
                    <a:pt x="757786" y="408261"/>
                    <a:pt x="756072" y="409658"/>
                    <a:pt x="718225" y="424454"/>
                  </a:cubicBezTo>
                  <a:cubicBezTo>
                    <a:pt x="736006" y="414611"/>
                    <a:pt x="756072" y="418294"/>
                    <a:pt x="771121" y="441345"/>
                  </a:cubicBezTo>
                  <a:cubicBezTo>
                    <a:pt x="782234" y="458363"/>
                    <a:pt x="795505" y="453474"/>
                    <a:pt x="809411" y="447822"/>
                  </a:cubicBezTo>
                  <a:cubicBezTo>
                    <a:pt x="853544" y="454871"/>
                    <a:pt x="838686" y="497098"/>
                    <a:pt x="848464" y="520974"/>
                  </a:cubicBezTo>
                  <a:cubicBezTo>
                    <a:pt x="848464" y="520847"/>
                    <a:pt x="847766" y="517355"/>
                    <a:pt x="846813" y="513926"/>
                  </a:cubicBezTo>
                  <a:cubicBezTo>
                    <a:pt x="829985" y="457474"/>
                    <a:pt x="832843" y="415183"/>
                    <a:pt x="896915" y="392132"/>
                  </a:cubicBezTo>
                  <a:cubicBezTo>
                    <a:pt x="937173" y="377654"/>
                    <a:pt x="939460" y="353270"/>
                    <a:pt x="920029" y="310979"/>
                  </a:cubicBezTo>
                  <a:cubicBezTo>
                    <a:pt x="904979" y="278149"/>
                    <a:pt x="891010" y="244685"/>
                    <a:pt x="870245" y="214840"/>
                  </a:cubicBezTo>
                  <a:cubicBezTo>
                    <a:pt x="857608" y="196678"/>
                    <a:pt x="847067" y="174644"/>
                    <a:pt x="868467" y="153562"/>
                  </a:cubicBezTo>
                  <a:cubicBezTo>
                    <a:pt x="874499" y="152101"/>
                    <a:pt x="879579" y="153943"/>
                    <a:pt x="883898" y="158515"/>
                  </a:cubicBezTo>
                  <a:cubicBezTo>
                    <a:pt x="937428" y="157499"/>
                    <a:pt x="942508" y="152038"/>
                    <a:pt x="933554" y="100920"/>
                  </a:cubicBezTo>
                  <a:cubicBezTo>
                    <a:pt x="930761" y="85045"/>
                    <a:pt x="932665" y="71138"/>
                    <a:pt x="941174" y="58438"/>
                  </a:cubicBezTo>
                  <a:cubicBezTo>
                    <a:pt x="947398" y="49167"/>
                    <a:pt x="949620" y="32784"/>
                    <a:pt x="964542" y="36213"/>
                  </a:cubicBezTo>
                  <a:cubicBezTo>
                    <a:pt x="976290" y="38880"/>
                    <a:pt x="976417" y="51961"/>
                    <a:pt x="978258" y="62693"/>
                  </a:cubicBezTo>
                  <a:cubicBezTo>
                    <a:pt x="982005" y="84410"/>
                    <a:pt x="985560" y="103714"/>
                    <a:pt x="1014644" y="88728"/>
                  </a:cubicBezTo>
                  <a:cubicBezTo>
                    <a:pt x="1046902" y="72091"/>
                    <a:pt x="1061507" y="83838"/>
                    <a:pt x="1059856" y="123145"/>
                  </a:cubicBezTo>
                  <a:cubicBezTo>
                    <a:pt x="1057316" y="183534"/>
                    <a:pt x="1057379" y="242335"/>
                    <a:pt x="1093384" y="294532"/>
                  </a:cubicBezTo>
                  <a:cubicBezTo>
                    <a:pt x="1108243" y="316059"/>
                    <a:pt x="1122721" y="330791"/>
                    <a:pt x="1149454" y="325774"/>
                  </a:cubicBezTo>
                  <a:cubicBezTo>
                    <a:pt x="1191555" y="317837"/>
                    <a:pt x="1212383" y="350032"/>
                    <a:pt x="1234354" y="379496"/>
                  </a:cubicBezTo>
                  <a:cubicBezTo>
                    <a:pt x="1244197" y="405658"/>
                    <a:pt x="1251118" y="433027"/>
                    <a:pt x="1262992" y="459379"/>
                  </a:cubicBezTo>
                  <a:cubicBezTo>
                    <a:pt x="1291758" y="448902"/>
                    <a:pt x="1321348" y="446298"/>
                    <a:pt x="1351130" y="445092"/>
                  </a:cubicBezTo>
                  <a:cubicBezTo>
                    <a:pt x="1344907" y="428074"/>
                    <a:pt x="1321920" y="412072"/>
                    <a:pt x="1340970" y="387751"/>
                  </a:cubicBezTo>
                  <a:cubicBezTo>
                    <a:pt x="1366560" y="396450"/>
                    <a:pt x="1387643" y="411246"/>
                    <a:pt x="1387961" y="443060"/>
                  </a:cubicBezTo>
                  <a:cubicBezTo>
                    <a:pt x="1388341" y="482303"/>
                    <a:pt x="1399199" y="515958"/>
                    <a:pt x="1422886" y="545994"/>
                  </a:cubicBezTo>
                  <a:cubicBezTo>
                    <a:pt x="1428791" y="553487"/>
                    <a:pt x="1429426" y="565869"/>
                    <a:pt x="1432473" y="5760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2" name="Полилиния: фигура 771">
              <a:extLst>
                <a:ext uri="{FF2B5EF4-FFF2-40B4-BE49-F238E27FC236}">
                  <a16:creationId xmlns="" xmlns:a16="http://schemas.microsoft.com/office/drawing/2014/main" id="{AEA5B649-394D-4165-AC53-29668E4F24F5}"/>
                </a:ext>
              </a:extLst>
            </p:cNvPr>
            <p:cNvSpPr/>
            <p:nvPr/>
          </p:nvSpPr>
          <p:spPr>
            <a:xfrm>
              <a:off x="8812953" y="2922220"/>
              <a:ext cx="913740" cy="1043774"/>
            </a:xfrm>
            <a:custGeom>
              <a:avLst/>
              <a:gdLst>
                <a:gd name="connsiteX0" fmla="*/ 528531 w 913740"/>
                <a:gd name="connsiteY0" fmla="*/ 549468 h 1043774"/>
                <a:gd name="connsiteX1" fmla="*/ 463762 w 913740"/>
                <a:gd name="connsiteY1" fmla="*/ 603126 h 1043774"/>
                <a:gd name="connsiteX2" fmla="*/ 553678 w 913740"/>
                <a:gd name="connsiteY2" fmla="*/ 686184 h 1043774"/>
                <a:gd name="connsiteX3" fmla="*/ 773451 w 913740"/>
                <a:gd name="connsiteY3" fmla="*/ 835918 h 1043774"/>
                <a:gd name="connsiteX4" fmla="*/ 898609 w 913740"/>
                <a:gd name="connsiteY4" fmla="*/ 881130 h 1043774"/>
                <a:gd name="connsiteX5" fmla="*/ 902483 w 913740"/>
                <a:gd name="connsiteY5" fmla="*/ 913134 h 1043774"/>
                <a:gd name="connsiteX6" fmla="*/ 785071 w 913740"/>
                <a:gd name="connsiteY6" fmla="*/ 957839 h 1043774"/>
                <a:gd name="connsiteX7" fmla="*/ 753512 w 913740"/>
                <a:gd name="connsiteY7" fmla="*/ 946726 h 1043774"/>
                <a:gd name="connsiteX8" fmla="*/ 728556 w 913740"/>
                <a:gd name="connsiteY8" fmla="*/ 939868 h 1043774"/>
                <a:gd name="connsiteX9" fmla="*/ 732684 w 913740"/>
                <a:gd name="connsiteY9" fmla="*/ 968634 h 1043774"/>
                <a:gd name="connsiteX10" fmla="*/ 729573 w 913740"/>
                <a:gd name="connsiteY10" fmla="*/ 1012576 h 1043774"/>
                <a:gd name="connsiteX11" fmla="*/ 700934 w 913740"/>
                <a:gd name="connsiteY11" fmla="*/ 1007178 h 1043774"/>
                <a:gd name="connsiteX12" fmla="*/ 633497 w 913740"/>
                <a:gd name="connsiteY12" fmla="*/ 1016958 h 1043774"/>
                <a:gd name="connsiteX13" fmla="*/ 626194 w 913740"/>
                <a:gd name="connsiteY13" fmla="*/ 1024006 h 1043774"/>
                <a:gd name="connsiteX14" fmla="*/ 616606 w 913740"/>
                <a:gd name="connsiteY14" fmla="*/ 1012004 h 1043774"/>
                <a:gd name="connsiteX15" fmla="*/ 601176 w 913740"/>
                <a:gd name="connsiteY15" fmla="*/ 983874 h 1043774"/>
                <a:gd name="connsiteX16" fmla="*/ 585046 w 913740"/>
                <a:gd name="connsiteY16" fmla="*/ 1008195 h 1043774"/>
                <a:gd name="connsiteX17" fmla="*/ 536215 w 913740"/>
                <a:gd name="connsiteY17" fmla="*/ 1028451 h 1043774"/>
                <a:gd name="connsiteX18" fmla="*/ 531770 w 913740"/>
                <a:gd name="connsiteY18" fmla="*/ 1002416 h 1043774"/>
                <a:gd name="connsiteX19" fmla="*/ 509037 w 913740"/>
                <a:gd name="connsiteY19" fmla="*/ 966157 h 1043774"/>
                <a:gd name="connsiteX20" fmla="*/ 482748 w 913740"/>
                <a:gd name="connsiteY20" fmla="*/ 946536 h 1043774"/>
                <a:gd name="connsiteX21" fmla="*/ 462428 w 913740"/>
                <a:gd name="connsiteY21" fmla="*/ 918214 h 1043774"/>
                <a:gd name="connsiteX22" fmla="*/ 344508 w 913740"/>
                <a:gd name="connsiteY22" fmla="*/ 839664 h 1043774"/>
                <a:gd name="connsiteX23" fmla="*/ 281770 w 913740"/>
                <a:gd name="connsiteY23" fmla="*/ 788483 h 1043774"/>
                <a:gd name="connsiteX24" fmla="*/ 259418 w 913740"/>
                <a:gd name="connsiteY24" fmla="*/ 777498 h 1043774"/>
                <a:gd name="connsiteX25" fmla="*/ 208745 w 913740"/>
                <a:gd name="connsiteY25" fmla="*/ 754066 h 1043774"/>
                <a:gd name="connsiteX26" fmla="*/ 219985 w 913740"/>
                <a:gd name="connsiteY26" fmla="*/ 616461 h 1043774"/>
                <a:gd name="connsiteX27" fmla="*/ 212111 w 913740"/>
                <a:gd name="connsiteY27" fmla="*/ 560263 h 1043774"/>
                <a:gd name="connsiteX28" fmla="*/ 135213 w 913740"/>
                <a:gd name="connsiteY28" fmla="*/ 486158 h 1043774"/>
                <a:gd name="connsiteX29" fmla="*/ 68728 w 913740"/>
                <a:gd name="connsiteY29" fmla="*/ 459171 h 1043774"/>
                <a:gd name="connsiteX30" fmla="*/ 6434 w 913740"/>
                <a:gd name="connsiteY30" fmla="*/ 373890 h 1043774"/>
                <a:gd name="connsiteX31" fmla="*/ 15515 w 913740"/>
                <a:gd name="connsiteY31" fmla="*/ 342013 h 1043774"/>
                <a:gd name="connsiteX32" fmla="*/ 41105 w 913740"/>
                <a:gd name="connsiteY32" fmla="*/ 338774 h 1043774"/>
                <a:gd name="connsiteX33" fmla="*/ 140292 w 913740"/>
                <a:gd name="connsiteY33" fmla="*/ 307722 h 1043774"/>
                <a:gd name="connsiteX34" fmla="*/ 155152 w 913740"/>
                <a:gd name="connsiteY34" fmla="*/ 268289 h 1043774"/>
                <a:gd name="connsiteX35" fmla="*/ 147214 w 913740"/>
                <a:gd name="connsiteY35" fmla="*/ 143574 h 1043774"/>
                <a:gd name="connsiteX36" fmla="*/ 186013 w 913740"/>
                <a:gd name="connsiteY36" fmla="*/ 157036 h 1043774"/>
                <a:gd name="connsiteX37" fmla="*/ 218905 w 913740"/>
                <a:gd name="connsiteY37" fmla="*/ 155830 h 1043774"/>
                <a:gd name="connsiteX38" fmla="*/ 257958 w 913740"/>
                <a:gd name="connsiteY38" fmla="*/ 167514 h 1043774"/>
                <a:gd name="connsiteX39" fmla="*/ 281643 w 913740"/>
                <a:gd name="connsiteY39" fmla="*/ 205043 h 1043774"/>
                <a:gd name="connsiteX40" fmla="*/ 307678 w 913740"/>
                <a:gd name="connsiteY40" fmla="*/ 173038 h 1043774"/>
                <a:gd name="connsiteX41" fmla="*/ 326919 w 913740"/>
                <a:gd name="connsiteY41" fmla="*/ 125858 h 1043774"/>
                <a:gd name="connsiteX42" fmla="*/ 313647 w 913740"/>
                <a:gd name="connsiteY42" fmla="*/ 84011 h 1043774"/>
                <a:gd name="connsiteX43" fmla="*/ 369083 w 913740"/>
                <a:gd name="connsiteY43" fmla="*/ 0 h 1043774"/>
                <a:gd name="connsiteX44" fmla="*/ 385911 w 913740"/>
                <a:gd name="connsiteY44" fmla="*/ 32258 h 1043774"/>
                <a:gd name="connsiteX45" fmla="*/ 403246 w 913740"/>
                <a:gd name="connsiteY45" fmla="*/ 195137 h 1043774"/>
                <a:gd name="connsiteX46" fmla="*/ 395118 w 913740"/>
                <a:gd name="connsiteY46" fmla="*/ 275274 h 1043774"/>
                <a:gd name="connsiteX47" fmla="*/ 381402 w 913740"/>
                <a:gd name="connsiteY47" fmla="*/ 281370 h 1043774"/>
                <a:gd name="connsiteX48" fmla="*/ 312568 w 913740"/>
                <a:gd name="connsiteY48" fmla="*/ 258827 h 1043774"/>
                <a:gd name="connsiteX49" fmla="*/ 300058 w 913740"/>
                <a:gd name="connsiteY49" fmla="*/ 264987 h 1043774"/>
                <a:gd name="connsiteX50" fmla="*/ 309965 w 913740"/>
                <a:gd name="connsiteY50" fmla="*/ 278322 h 1043774"/>
                <a:gd name="connsiteX51" fmla="*/ 363876 w 913740"/>
                <a:gd name="connsiteY51" fmla="*/ 375604 h 1043774"/>
                <a:gd name="connsiteX52" fmla="*/ 350922 w 913740"/>
                <a:gd name="connsiteY52" fmla="*/ 428183 h 1043774"/>
                <a:gd name="connsiteX53" fmla="*/ 327999 w 913740"/>
                <a:gd name="connsiteY53" fmla="*/ 447995 h 1043774"/>
                <a:gd name="connsiteX54" fmla="*/ 391816 w 913740"/>
                <a:gd name="connsiteY54" fmla="*/ 448566 h 1043774"/>
                <a:gd name="connsiteX55" fmla="*/ 411247 w 913740"/>
                <a:gd name="connsiteY55" fmla="*/ 444629 h 1043774"/>
                <a:gd name="connsiteX56" fmla="*/ 444648 w 913740"/>
                <a:gd name="connsiteY56" fmla="*/ 483555 h 1043774"/>
                <a:gd name="connsiteX57" fmla="*/ 481478 w 913740"/>
                <a:gd name="connsiteY57" fmla="*/ 519432 h 1043774"/>
                <a:gd name="connsiteX58" fmla="*/ 528722 w 913740"/>
                <a:gd name="connsiteY58" fmla="*/ 549532 h 104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13740" h="1043774">
                  <a:moveTo>
                    <a:pt x="528531" y="549468"/>
                  </a:moveTo>
                  <a:cubicBezTo>
                    <a:pt x="512783" y="570804"/>
                    <a:pt x="483383" y="573090"/>
                    <a:pt x="463762" y="603126"/>
                  </a:cubicBezTo>
                  <a:cubicBezTo>
                    <a:pt x="519578" y="604459"/>
                    <a:pt x="526627" y="655387"/>
                    <a:pt x="553678" y="686184"/>
                  </a:cubicBezTo>
                  <a:cubicBezTo>
                    <a:pt x="613685" y="754701"/>
                    <a:pt x="672803" y="831473"/>
                    <a:pt x="773451" y="835918"/>
                  </a:cubicBezTo>
                  <a:cubicBezTo>
                    <a:pt x="818155" y="837887"/>
                    <a:pt x="852826" y="876812"/>
                    <a:pt x="898609" y="881130"/>
                  </a:cubicBezTo>
                  <a:cubicBezTo>
                    <a:pt x="916199" y="882781"/>
                    <a:pt x="919691" y="904245"/>
                    <a:pt x="902483" y="913134"/>
                  </a:cubicBezTo>
                  <a:cubicBezTo>
                    <a:pt x="865081" y="932565"/>
                    <a:pt x="827426" y="953076"/>
                    <a:pt x="785071" y="957839"/>
                  </a:cubicBezTo>
                  <a:cubicBezTo>
                    <a:pt x="773515" y="959109"/>
                    <a:pt x="762529" y="955807"/>
                    <a:pt x="753512" y="946726"/>
                  </a:cubicBezTo>
                  <a:cubicBezTo>
                    <a:pt x="746464" y="939614"/>
                    <a:pt x="739352" y="927676"/>
                    <a:pt x="728556" y="939868"/>
                  </a:cubicBezTo>
                  <a:cubicBezTo>
                    <a:pt x="719476" y="950092"/>
                    <a:pt x="725318" y="960442"/>
                    <a:pt x="732684" y="968634"/>
                  </a:cubicBezTo>
                  <a:cubicBezTo>
                    <a:pt x="747226" y="984890"/>
                    <a:pt x="747226" y="999050"/>
                    <a:pt x="729573" y="1012576"/>
                  </a:cubicBezTo>
                  <a:cubicBezTo>
                    <a:pt x="717952" y="1021466"/>
                    <a:pt x="709824" y="1019624"/>
                    <a:pt x="700934" y="1007178"/>
                  </a:cubicBezTo>
                  <a:cubicBezTo>
                    <a:pt x="666263" y="958474"/>
                    <a:pt x="661501" y="959426"/>
                    <a:pt x="633497" y="1016958"/>
                  </a:cubicBezTo>
                  <a:cubicBezTo>
                    <a:pt x="631973" y="1020069"/>
                    <a:pt x="628290" y="1022038"/>
                    <a:pt x="626194" y="1024006"/>
                  </a:cubicBezTo>
                  <a:cubicBezTo>
                    <a:pt x="618955" y="1022545"/>
                    <a:pt x="617114" y="1017656"/>
                    <a:pt x="616606" y="1012004"/>
                  </a:cubicBezTo>
                  <a:cubicBezTo>
                    <a:pt x="615527" y="999876"/>
                    <a:pt x="616415" y="984572"/>
                    <a:pt x="601176" y="983874"/>
                  </a:cubicBezTo>
                  <a:cubicBezTo>
                    <a:pt x="588094" y="983239"/>
                    <a:pt x="588856" y="998860"/>
                    <a:pt x="585046" y="1008195"/>
                  </a:cubicBezTo>
                  <a:cubicBezTo>
                    <a:pt x="568155" y="1049279"/>
                    <a:pt x="559392" y="1053026"/>
                    <a:pt x="536215" y="1028451"/>
                  </a:cubicBezTo>
                  <a:cubicBezTo>
                    <a:pt x="529040" y="1020831"/>
                    <a:pt x="522816" y="1016958"/>
                    <a:pt x="531770" y="1002416"/>
                  </a:cubicBezTo>
                  <a:cubicBezTo>
                    <a:pt x="546819" y="978032"/>
                    <a:pt x="533739" y="962538"/>
                    <a:pt x="509037" y="966157"/>
                  </a:cubicBezTo>
                  <a:cubicBezTo>
                    <a:pt x="491320" y="968761"/>
                    <a:pt x="485923" y="961585"/>
                    <a:pt x="482748" y="946536"/>
                  </a:cubicBezTo>
                  <a:cubicBezTo>
                    <a:pt x="480017" y="933645"/>
                    <a:pt x="470746" y="926851"/>
                    <a:pt x="462428" y="918214"/>
                  </a:cubicBezTo>
                  <a:cubicBezTo>
                    <a:pt x="428328" y="882845"/>
                    <a:pt x="396578" y="846713"/>
                    <a:pt x="344508" y="839664"/>
                  </a:cubicBezTo>
                  <a:cubicBezTo>
                    <a:pt x="318474" y="836108"/>
                    <a:pt x="289899" y="824361"/>
                    <a:pt x="281770" y="788483"/>
                  </a:cubicBezTo>
                  <a:cubicBezTo>
                    <a:pt x="279357" y="777879"/>
                    <a:pt x="268753" y="776672"/>
                    <a:pt x="259418" y="777498"/>
                  </a:cubicBezTo>
                  <a:cubicBezTo>
                    <a:pt x="238527" y="779466"/>
                    <a:pt x="223096" y="768227"/>
                    <a:pt x="208745" y="754066"/>
                  </a:cubicBezTo>
                  <a:cubicBezTo>
                    <a:pt x="229319" y="709806"/>
                    <a:pt x="223096" y="662880"/>
                    <a:pt x="219985" y="616461"/>
                  </a:cubicBezTo>
                  <a:cubicBezTo>
                    <a:pt x="218715" y="597601"/>
                    <a:pt x="212937" y="579059"/>
                    <a:pt x="212111" y="560263"/>
                  </a:cubicBezTo>
                  <a:cubicBezTo>
                    <a:pt x="209762" y="505717"/>
                    <a:pt x="185631" y="478729"/>
                    <a:pt x="135213" y="486158"/>
                  </a:cubicBezTo>
                  <a:cubicBezTo>
                    <a:pt x="105749" y="490540"/>
                    <a:pt x="86254" y="480634"/>
                    <a:pt x="68728" y="459171"/>
                  </a:cubicBezTo>
                  <a:cubicBezTo>
                    <a:pt x="46630" y="432056"/>
                    <a:pt x="35581" y="396242"/>
                    <a:pt x="6434" y="373890"/>
                  </a:cubicBezTo>
                  <a:cubicBezTo>
                    <a:pt x="-6520" y="363984"/>
                    <a:pt x="1926" y="348299"/>
                    <a:pt x="15515" y="342013"/>
                  </a:cubicBezTo>
                  <a:cubicBezTo>
                    <a:pt x="23262" y="338457"/>
                    <a:pt x="35137" y="334964"/>
                    <a:pt x="41105" y="338774"/>
                  </a:cubicBezTo>
                  <a:cubicBezTo>
                    <a:pt x="85302" y="367159"/>
                    <a:pt x="109558" y="325820"/>
                    <a:pt x="140292" y="307722"/>
                  </a:cubicBezTo>
                  <a:cubicBezTo>
                    <a:pt x="154707" y="299213"/>
                    <a:pt x="154834" y="283402"/>
                    <a:pt x="155152" y="268289"/>
                  </a:cubicBezTo>
                  <a:cubicBezTo>
                    <a:pt x="156040" y="226505"/>
                    <a:pt x="160993" y="184468"/>
                    <a:pt x="147214" y="143574"/>
                  </a:cubicBezTo>
                  <a:cubicBezTo>
                    <a:pt x="165883" y="135065"/>
                    <a:pt x="174646" y="150559"/>
                    <a:pt x="186013" y="157036"/>
                  </a:cubicBezTo>
                  <a:cubicBezTo>
                    <a:pt x="197633" y="163704"/>
                    <a:pt x="206904" y="170816"/>
                    <a:pt x="218905" y="155830"/>
                  </a:cubicBezTo>
                  <a:cubicBezTo>
                    <a:pt x="237765" y="132271"/>
                    <a:pt x="249004" y="148019"/>
                    <a:pt x="257958" y="167514"/>
                  </a:cubicBezTo>
                  <a:cubicBezTo>
                    <a:pt x="264308" y="181484"/>
                    <a:pt x="262530" y="204217"/>
                    <a:pt x="281643" y="205043"/>
                  </a:cubicBezTo>
                  <a:cubicBezTo>
                    <a:pt x="297582" y="205677"/>
                    <a:pt x="296693" y="181928"/>
                    <a:pt x="307678" y="173038"/>
                  </a:cubicBezTo>
                  <a:cubicBezTo>
                    <a:pt x="334793" y="167069"/>
                    <a:pt x="330094" y="145543"/>
                    <a:pt x="326919" y="125858"/>
                  </a:cubicBezTo>
                  <a:cubicBezTo>
                    <a:pt x="324569" y="111380"/>
                    <a:pt x="316315" y="98680"/>
                    <a:pt x="313647" y="84011"/>
                  </a:cubicBezTo>
                  <a:cubicBezTo>
                    <a:pt x="304313" y="32576"/>
                    <a:pt x="297709" y="4699"/>
                    <a:pt x="369083" y="0"/>
                  </a:cubicBezTo>
                  <a:cubicBezTo>
                    <a:pt x="382481" y="6160"/>
                    <a:pt x="389720" y="17717"/>
                    <a:pt x="385911" y="32258"/>
                  </a:cubicBezTo>
                  <a:cubicBezTo>
                    <a:pt x="370988" y="89345"/>
                    <a:pt x="396832" y="140971"/>
                    <a:pt x="403246" y="195137"/>
                  </a:cubicBezTo>
                  <a:cubicBezTo>
                    <a:pt x="406484" y="222569"/>
                    <a:pt x="417216" y="250953"/>
                    <a:pt x="395118" y="275274"/>
                  </a:cubicBezTo>
                  <a:cubicBezTo>
                    <a:pt x="391562" y="279211"/>
                    <a:pt x="386355" y="280354"/>
                    <a:pt x="381402" y="281370"/>
                  </a:cubicBezTo>
                  <a:cubicBezTo>
                    <a:pt x="357018" y="278957"/>
                    <a:pt x="339619" y="251906"/>
                    <a:pt x="312568" y="258827"/>
                  </a:cubicBezTo>
                  <a:cubicBezTo>
                    <a:pt x="308059" y="260288"/>
                    <a:pt x="301837" y="259716"/>
                    <a:pt x="300058" y="264987"/>
                  </a:cubicBezTo>
                  <a:cubicBezTo>
                    <a:pt x="297138" y="273623"/>
                    <a:pt x="306154" y="274194"/>
                    <a:pt x="309965" y="278322"/>
                  </a:cubicBezTo>
                  <a:cubicBezTo>
                    <a:pt x="326919" y="311406"/>
                    <a:pt x="342159" y="345315"/>
                    <a:pt x="363876" y="375604"/>
                  </a:cubicBezTo>
                  <a:cubicBezTo>
                    <a:pt x="378799" y="396369"/>
                    <a:pt x="380640" y="417768"/>
                    <a:pt x="350922" y="428183"/>
                  </a:cubicBezTo>
                  <a:cubicBezTo>
                    <a:pt x="339809" y="432120"/>
                    <a:pt x="334666" y="445137"/>
                    <a:pt x="327999" y="447995"/>
                  </a:cubicBezTo>
                  <a:cubicBezTo>
                    <a:pt x="346096" y="425579"/>
                    <a:pt x="368003" y="410466"/>
                    <a:pt x="391816" y="448566"/>
                  </a:cubicBezTo>
                  <a:cubicBezTo>
                    <a:pt x="398103" y="458663"/>
                    <a:pt x="404643" y="446026"/>
                    <a:pt x="411247" y="444629"/>
                  </a:cubicBezTo>
                  <a:cubicBezTo>
                    <a:pt x="438806" y="441073"/>
                    <a:pt x="440330" y="465394"/>
                    <a:pt x="444648" y="483555"/>
                  </a:cubicBezTo>
                  <a:cubicBezTo>
                    <a:pt x="449855" y="505336"/>
                    <a:pt x="450807" y="523433"/>
                    <a:pt x="481478" y="519432"/>
                  </a:cubicBezTo>
                  <a:cubicBezTo>
                    <a:pt x="497163" y="517400"/>
                    <a:pt x="522054" y="523243"/>
                    <a:pt x="528722" y="54953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3" name="Полилиния: фигура 772">
              <a:extLst>
                <a:ext uri="{FF2B5EF4-FFF2-40B4-BE49-F238E27FC236}">
                  <a16:creationId xmlns="" xmlns:a16="http://schemas.microsoft.com/office/drawing/2014/main" id="{E0788824-3760-4166-9A57-256562A0E49B}"/>
                </a:ext>
              </a:extLst>
            </p:cNvPr>
            <p:cNvSpPr/>
            <p:nvPr/>
          </p:nvSpPr>
          <p:spPr>
            <a:xfrm>
              <a:off x="7404290" y="2146456"/>
              <a:ext cx="813788" cy="1157225"/>
            </a:xfrm>
            <a:custGeom>
              <a:avLst/>
              <a:gdLst>
                <a:gd name="connsiteX0" fmla="*/ 558166 w 813788"/>
                <a:gd name="connsiteY0" fmla="*/ 539416 h 1157225"/>
                <a:gd name="connsiteX1" fmla="*/ 653733 w 813788"/>
                <a:gd name="connsiteY1" fmla="*/ 543226 h 1157225"/>
                <a:gd name="connsiteX2" fmla="*/ 719836 w 813788"/>
                <a:gd name="connsiteY2" fmla="*/ 542527 h 1157225"/>
                <a:gd name="connsiteX3" fmla="*/ 728154 w 813788"/>
                <a:gd name="connsiteY3" fmla="*/ 599297 h 1157225"/>
                <a:gd name="connsiteX4" fmla="*/ 732853 w 813788"/>
                <a:gd name="connsiteY4" fmla="*/ 629015 h 1157225"/>
                <a:gd name="connsiteX5" fmla="*/ 759524 w 813788"/>
                <a:gd name="connsiteY5" fmla="*/ 743188 h 1157225"/>
                <a:gd name="connsiteX6" fmla="*/ 753365 w 813788"/>
                <a:gd name="connsiteY6" fmla="*/ 765223 h 1157225"/>
                <a:gd name="connsiteX7" fmla="*/ 750951 w 813788"/>
                <a:gd name="connsiteY7" fmla="*/ 844281 h 1157225"/>
                <a:gd name="connsiteX8" fmla="*/ 786766 w 813788"/>
                <a:gd name="connsiteY8" fmla="*/ 842249 h 1157225"/>
                <a:gd name="connsiteX9" fmla="*/ 794385 w 813788"/>
                <a:gd name="connsiteY9" fmla="*/ 891335 h 1157225"/>
                <a:gd name="connsiteX10" fmla="*/ 809625 w 813788"/>
                <a:gd name="connsiteY10" fmla="*/ 932229 h 1157225"/>
                <a:gd name="connsiteX11" fmla="*/ 802005 w 813788"/>
                <a:gd name="connsiteY11" fmla="*/ 964932 h 1157225"/>
                <a:gd name="connsiteX12" fmla="*/ 768350 w 813788"/>
                <a:gd name="connsiteY12" fmla="*/ 939722 h 1157225"/>
                <a:gd name="connsiteX13" fmla="*/ 746506 w 813788"/>
                <a:gd name="connsiteY13" fmla="*/ 917497 h 1157225"/>
                <a:gd name="connsiteX14" fmla="*/ 689166 w 813788"/>
                <a:gd name="connsiteY14" fmla="*/ 860283 h 1157225"/>
                <a:gd name="connsiteX15" fmla="*/ 669735 w 813788"/>
                <a:gd name="connsiteY15" fmla="*/ 850822 h 1157225"/>
                <a:gd name="connsiteX16" fmla="*/ 564642 w 813788"/>
                <a:gd name="connsiteY16" fmla="*/ 876730 h 1157225"/>
                <a:gd name="connsiteX17" fmla="*/ 558737 w 813788"/>
                <a:gd name="connsiteY17" fmla="*/ 900542 h 1157225"/>
                <a:gd name="connsiteX18" fmla="*/ 596964 w 813788"/>
                <a:gd name="connsiteY18" fmla="*/ 932419 h 1157225"/>
                <a:gd name="connsiteX19" fmla="*/ 695325 w 813788"/>
                <a:gd name="connsiteY19" fmla="*/ 981315 h 1157225"/>
                <a:gd name="connsiteX20" fmla="*/ 710628 w 813788"/>
                <a:gd name="connsiteY20" fmla="*/ 1005826 h 1157225"/>
                <a:gd name="connsiteX21" fmla="*/ 641160 w 813788"/>
                <a:gd name="connsiteY21" fmla="*/ 1122984 h 1157225"/>
                <a:gd name="connsiteX22" fmla="*/ 543053 w 813788"/>
                <a:gd name="connsiteY22" fmla="*/ 1153083 h 1157225"/>
                <a:gd name="connsiteX23" fmla="*/ 410020 w 813788"/>
                <a:gd name="connsiteY23" fmla="*/ 1142987 h 1157225"/>
                <a:gd name="connsiteX24" fmla="*/ 351791 w 813788"/>
                <a:gd name="connsiteY24" fmla="*/ 1126159 h 1157225"/>
                <a:gd name="connsiteX25" fmla="*/ 370205 w 813788"/>
                <a:gd name="connsiteY25" fmla="*/ 1047164 h 1157225"/>
                <a:gd name="connsiteX26" fmla="*/ 373761 w 813788"/>
                <a:gd name="connsiteY26" fmla="*/ 1015351 h 1157225"/>
                <a:gd name="connsiteX27" fmla="*/ 365824 w 813788"/>
                <a:gd name="connsiteY27" fmla="*/ 975282 h 1157225"/>
                <a:gd name="connsiteX28" fmla="*/ 490093 w 813788"/>
                <a:gd name="connsiteY28" fmla="*/ 960867 h 1157225"/>
                <a:gd name="connsiteX29" fmla="*/ 469519 w 813788"/>
                <a:gd name="connsiteY29" fmla="*/ 718106 h 1157225"/>
                <a:gd name="connsiteX30" fmla="*/ 482981 w 813788"/>
                <a:gd name="connsiteY30" fmla="*/ 646350 h 1157225"/>
                <a:gd name="connsiteX31" fmla="*/ 472377 w 813788"/>
                <a:gd name="connsiteY31" fmla="*/ 570531 h 1157225"/>
                <a:gd name="connsiteX32" fmla="*/ 445135 w 813788"/>
                <a:gd name="connsiteY32" fmla="*/ 529319 h 1157225"/>
                <a:gd name="connsiteX33" fmla="*/ 386778 w 813788"/>
                <a:gd name="connsiteY33" fmla="*/ 462263 h 1157225"/>
                <a:gd name="connsiteX34" fmla="*/ 330835 w 813788"/>
                <a:gd name="connsiteY34" fmla="*/ 430703 h 1157225"/>
                <a:gd name="connsiteX35" fmla="*/ 227013 w 813788"/>
                <a:gd name="connsiteY35" fmla="*/ 420734 h 1157225"/>
                <a:gd name="connsiteX36" fmla="*/ 161862 w 813788"/>
                <a:gd name="connsiteY36" fmla="*/ 381173 h 1157225"/>
                <a:gd name="connsiteX37" fmla="*/ 132143 w 813788"/>
                <a:gd name="connsiteY37" fmla="*/ 309164 h 1157225"/>
                <a:gd name="connsiteX38" fmla="*/ 93599 w 813788"/>
                <a:gd name="connsiteY38" fmla="*/ 182544 h 1157225"/>
                <a:gd name="connsiteX39" fmla="*/ 67628 w 813788"/>
                <a:gd name="connsiteY39" fmla="*/ 163113 h 1157225"/>
                <a:gd name="connsiteX40" fmla="*/ 37275 w 813788"/>
                <a:gd name="connsiteY40" fmla="*/ 165082 h 1157225"/>
                <a:gd name="connsiteX41" fmla="*/ 6160 w 813788"/>
                <a:gd name="connsiteY41" fmla="*/ 112503 h 1157225"/>
                <a:gd name="connsiteX42" fmla="*/ 13716 w 813788"/>
                <a:gd name="connsiteY42" fmla="*/ 93707 h 1157225"/>
                <a:gd name="connsiteX43" fmla="*/ 31433 w 813788"/>
                <a:gd name="connsiteY43" fmla="*/ 31604 h 1157225"/>
                <a:gd name="connsiteX44" fmla="*/ 61532 w 813788"/>
                <a:gd name="connsiteY44" fmla="*/ 44 h 1157225"/>
                <a:gd name="connsiteX45" fmla="*/ 105854 w 813788"/>
                <a:gd name="connsiteY45" fmla="*/ 23159 h 1157225"/>
                <a:gd name="connsiteX46" fmla="*/ 168592 w 813788"/>
                <a:gd name="connsiteY46" fmla="*/ 146794 h 1157225"/>
                <a:gd name="connsiteX47" fmla="*/ 193421 w 813788"/>
                <a:gd name="connsiteY47" fmla="*/ 194863 h 1157225"/>
                <a:gd name="connsiteX48" fmla="*/ 212725 w 813788"/>
                <a:gd name="connsiteY48" fmla="*/ 211691 h 1157225"/>
                <a:gd name="connsiteX49" fmla="*/ 293561 w 813788"/>
                <a:gd name="connsiteY49" fmla="*/ 279890 h 1157225"/>
                <a:gd name="connsiteX50" fmla="*/ 301180 w 813788"/>
                <a:gd name="connsiteY50" fmla="*/ 287955 h 1157225"/>
                <a:gd name="connsiteX51" fmla="*/ 470535 w 813788"/>
                <a:gd name="connsiteY51" fmla="*/ 406827 h 1157225"/>
                <a:gd name="connsiteX52" fmla="*/ 517208 w 813788"/>
                <a:gd name="connsiteY52" fmla="*/ 432545 h 1157225"/>
                <a:gd name="connsiteX53" fmla="*/ 540576 w 813788"/>
                <a:gd name="connsiteY53" fmla="*/ 587867 h 1157225"/>
                <a:gd name="connsiteX54" fmla="*/ 558166 w 813788"/>
                <a:gd name="connsiteY54" fmla="*/ 539099 h 11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813788" h="1157225">
                  <a:moveTo>
                    <a:pt x="558166" y="539416"/>
                  </a:moveTo>
                  <a:cubicBezTo>
                    <a:pt x="605409" y="579675"/>
                    <a:pt x="606742" y="581580"/>
                    <a:pt x="653733" y="543226"/>
                  </a:cubicBezTo>
                  <a:cubicBezTo>
                    <a:pt x="678180" y="523287"/>
                    <a:pt x="699135" y="528875"/>
                    <a:pt x="719836" y="542527"/>
                  </a:cubicBezTo>
                  <a:cubicBezTo>
                    <a:pt x="740665" y="556244"/>
                    <a:pt x="740791" y="577770"/>
                    <a:pt x="728154" y="599297"/>
                  </a:cubicBezTo>
                  <a:cubicBezTo>
                    <a:pt x="721360" y="610854"/>
                    <a:pt x="728154" y="619109"/>
                    <a:pt x="732853" y="629015"/>
                  </a:cubicBezTo>
                  <a:cubicBezTo>
                    <a:pt x="749617" y="664766"/>
                    <a:pt x="746887" y="705977"/>
                    <a:pt x="759524" y="743188"/>
                  </a:cubicBezTo>
                  <a:cubicBezTo>
                    <a:pt x="761555" y="749158"/>
                    <a:pt x="758063" y="761604"/>
                    <a:pt x="753365" y="765223"/>
                  </a:cubicBezTo>
                  <a:cubicBezTo>
                    <a:pt x="719391" y="790750"/>
                    <a:pt x="742188" y="819325"/>
                    <a:pt x="750951" y="844281"/>
                  </a:cubicBezTo>
                  <a:cubicBezTo>
                    <a:pt x="761238" y="873809"/>
                    <a:pt x="774510" y="842376"/>
                    <a:pt x="786766" y="842249"/>
                  </a:cubicBezTo>
                  <a:cubicBezTo>
                    <a:pt x="789305" y="858632"/>
                    <a:pt x="791845" y="874952"/>
                    <a:pt x="794385" y="891335"/>
                  </a:cubicBezTo>
                  <a:cubicBezTo>
                    <a:pt x="814641" y="898447"/>
                    <a:pt x="817754" y="912925"/>
                    <a:pt x="809625" y="932229"/>
                  </a:cubicBezTo>
                  <a:cubicBezTo>
                    <a:pt x="807085" y="943151"/>
                    <a:pt x="804545" y="954073"/>
                    <a:pt x="802005" y="964932"/>
                  </a:cubicBezTo>
                  <a:cubicBezTo>
                    <a:pt x="787717" y="961248"/>
                    <a:pt x="777812" y="951088"/>
                    <a:pt x="768350" y="939722"/>
                  </a:cubicBezTo>
                  <a:cubicBezTo>
                    <a:pt x="761619" y="931657"/>
                    <a:pt x="755142" y="921497"/>
                    <a:pt x="746506" y="917497"/>
                  </a:cubicBezTo>
                  <a:cubicBezTo>
                    <a:pt x="720725" y="905686"/>
                    <a:pt x="687388" y="904606"/>
                    <a:pt x="689166" y="860283"/>
                  </a:cubicBezTo>
                  <a:cubicBezTo>
                    <a:pt x="689292" y="857235"/>
                    <a:pt x="676275" y="850250"/>
                    <a:pt x="669735" y="850822"/>
                  </a:cubicBezTo>
                  <a:cubicBezTo>
                    <a:pt x="633666" y="853743"/>
                    <a:pt x="601536" y="875206"/>
                    <a:pt x="564642" y="876730"/>
                  </a:cubicBezTo>
                  <a:cubicBezTo>
                    <a:pt x="556324" y="877047"/>
                    <a:pt x="552578" y="891652"/>
                    <a:pt x="558737" y="900542"/>
                  </a:cubicBezTo>
                  <a:cubicBezTo>
                    <a:pt x="568642" y="914766"/>
                    <a:pt x="573850" y="939849"/>
                    <a:pt x="596964" y="932419"/>
                  </a:cubicBezTo>
                  <a:cubicBezTo>
                    <a:pt x="644271" y="917179"/>
                    <a:pt x="669671" y="948612"/>
                    <a:pt x="695325" y="981315"/>
                  </a:cubicBezTo>
                  <a:cubicBezTo>
                    <a:pt x="709994" y="982648"/>
                    <a:pt x="712979" y="992300"/>
                    <a:pt x="710628" y="1005826"/>
                  </a:cubicBezTo>
                  <a:cubicBezTo>
                    <a:pt x="727392" y="1047101"/>
                    <a:pt x="691516" y="1117142"/>
                    <a:pt x="641160" y="1122984"/>
                  </a:cubicBezTo>
                  <a:cubicBezTo>
                    <a:pt x="605409" y="1127111"/>
                    <a:pt x="575120" y="1140764"/>
                    <a:pt x="543053" y="1153083"/>
                  </a:cubicBezTo>
                  <a:cubicBezTo>
                    <a:pt x="497777" y="1163116"/>
                    <a:pt x="453898" y="1153019"/>
                    <a:pt x="410020" y="1142987"/>
                  </a:cubicBezTo>
                  <a:cubicBezTo>
                    <a:pt x="389001" y="1143749"/>
                    <a:pt x="366078" y="1148575"/>
                    <a:pt x="351791" y="1126159"/>
                  </a:cubicBezTo>
                  <a:cubicBezTo>
                    <a:pt x="329375" y="1090980"/>
                    <a:pt x="332803" y="1078534"/>
                    <a:pt x="370205" y="1047164"/>
                  </a:cubicBezTo>
                  <a:cubicBezTo>
                    <a:pt x="376873" y="1037385"/>
                    <a:pt x="392176" y="1029765"/>
                    <a:pt x="373761" y="1015351"/>
                  </a:cubicBezTo>
                  <a:cubicBezTo>
                    <a:pt x="361442" y="1005699"/>
                    <a:pt x="358267" y="991030"/>
                    <a:pt x="365824" y="975282"/>
                  </a:cubicBezTo>
                  <a:cubicBezTo>
                    <a:pt x="419799" y="940548"/>
                    <a:pt x="461391" y="937690"/>
                    <a:pt x="490093" y="960867"/>
                  </a:cubicBezTo>
                  <a:cubicBezTo>
                    <a:pt x="465265" y="886382"/>
                    <a:pt x="447992" y="804784"/>
                    <a:pt x="469519" y="718106"/>
                  </a:cubicBezTo>
                  <a:cubicBezTo>
                    <a:pt x="475361" y="694547"/>
                    <a:pt x="481838" y="670989"/>
                    <a:pt x="482981" y="646350"/>
                  </a:cubicBezTo>
                  <a:cubicBezTo>
                    <a:pt x="482092" y="620696"/>
                    <a:pt x="471679" y="596820"/>
                    <a:pt x="472377" y="570531"/>
                  </a:cubicBezTo>
                  <a:cubicBezTo>
                    <a:pt x="472885" y="551672"/>
                    <a:pt x="459803" y="538908"/>
                    <a:pt x="445135" y="529319"/>
                  </a:cubicBezTo>
                  <a:cubicBezTo>
                    <a:pt x="419862" y="512873"/>
                    <a:pt x="399161" y="492299"/>
                    <a:pt x="386778" y="462263"/>
                  </a:cubicBezTo>
                  <a:cubicBezTo>
                    <a:pt x="376301" y="436863"/>
                    <a:pt x="354902" y="425433"/>
                    <a:pt x="330835" y="430703"/>
                  </a:cubicBezTo>
                  <a:cubicBezTo>
                    <a:pt x="294703" y="438641"/>
                    <a:pt x="260858" y="432672"/>
                    <a:pt x="227013" y="420734"/>
                  </a:cubicBezTo>
                  <a:cubicBezTo>
                    <a:pt x="206566" y="405113"/>
                    <a:pt x="181039" y="399207"/>
                    <a:pt x="161862" y="381173"/>
                  </a:cubicBezTo>
                  <a:cubicBezTo>
                    <a:pt x="149162" y="358504"/>
                    <a:pt x="141986" y="333167"/>
                    <a:pt x="132143" y="309164"/>
                  </a:cubicBezTo>
                  <a:cubicBezTo>
                    <a:pt x="132143" y="262618"/>
                    <a:pt x="96774" y="228455"/>
                    <a:pt x="93599" y="182544"/>
                  </a:cubicBezTo>
                  <a:cubicBezTo>
                    <a:pt x="92710" y="169273"/>
                    <a:pt x="80201" y="163685"/>
                    <a:pt x="67628" y="163113"/>
                  </a:cubicBezTo>
                  <a:cubicBezTo>
                    <a:pt x="57467" y="162605"/>
                    <a:pt x="47498" y="165526"/>
                    <a:pt x="37275" y="165082"/>
                  </a:cubicBezTo>
                  <a:cubicBezTo>
                    <a:pt x="1588" y="163558"/>
                    <a:pt x="-7746" y="148000"/>
                    <a:pt x="6160" y="112503"/>
                  </a:cubicBezTo>
                  <a:cubicBezTo>
                    <a:pt x="8636" y="106217"/>
                    <a:pt x="11113" y="99930"/>
                    <a:pt x="13716" y="93707"/>
                  </a:cubicBezTo>
                  <a:cubicBezTo>
                    <a:pt x="22670" y="73959"/>
                    <a:pt x="27623" y="53067"/>
                    <a:pt x="31433" y="31604"/>
                  </a:cubicBezTo>
                  <a:cubicBezTo>
                    <a:pt x="34544" y="14078"/>
                    <a:pt x="44450" y="552"/>
                    <a:pt x="61532" y="44"/>
                  </a:cubicBezTo>
                  <a:cubicBezTo>
                    <a:pt x="79248" y="-464"/>
                    <a:pt x="103188" y="3156"/>
                    <a:pt x="105854" y="23159"/>
                  </a:cubicBezTo>
                  <a:cubicBezTo>
                    <a:pt x="112713" y="73832"/>
                    <a:pt x="150178" y="104375"/>
                    <a:pt x="168592" y="146794"/>
                  </a:cubicBezTo>
                  <a:cubicBezTo>
                    <a:pt x="178117" y="162034"/>
                    <a:pt x="180023" y="181846"/>
                    <a:pt x="193421" y="194863"/>
                  </a:cubicBezTo>
                  <a:cubicBezTo>
                    <a:pt x="198946" y="201658"/>
                    <a:pt x="204788" y="208135"/>
                    <a:pt x="212725" y="211691"/>
                  </a:cubicBezTo>
                  <a:cubicBezTo>
                    <a:pt x="243903" y="228645"/>
                    <a:pt x="275336" y="245219"/>
                    <a:pt x="293561" y="279890"/>
                  </a:cubicBezTo>
                  <a:cubicBezTo>
                    <a:pt x="296354" y="282367"/>
                    <a:pt x="298831" y="285097"/>
                    <a:pt x="301180" y="287955"/>
                  </a:cubicBezTo>
                  <a:cubicBezTo>
                    <a:pt x="345567" y="347518"/>
                    <a:pt x="402146" y="387079"/>
                    <a:pt x="470535" y="406827"/>
                  </a:cubicBezTo>
                  <a:cubicBezTo>
                    <a:pt x="488061" y="411907"/>
                    <a:pt x="500126" y="427274"/>
                    <a:pt x="517208" y="432545"/>
                  </a:cubicBezTo>
                  <a:cubicBezTo>
                    <a:pt x="533591" y="482583"/>
                    <a:pt x="534416" y="535670"/>
                    <a:pt x="540576" y="587867"/>
                  </a:cubicBezTo>
                  <a:cubicBezTo>
                    <a:pt x="549910" y="571928"/>
                    <a:pt x="532448" y="547608"/>
                    <a:pt x="558166" y="53909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4" name="Полилиния: фигура 773">
              <a:extLst>
                <a:ext uri="{FF2B5EF4-FFF2-40B4-BE49-F238E27FC236}">
                  <a16:creationId xmlns="" xmlns:a16="http://schemas.microsoft.com/office/drawing/2014/main" id="{61F0B03D-629A-496A-BD96-5604F1BDC1EE}"/>
                </a:ext>
              </a:extLst>
            </p:cNvPr>
            <p:cNvSpPr/>
            <p:nvPr/>
          </p:nvSpPr>
          <p:spPr>
            <a:xfrm>
              <a:off x="8643980" y="2455739"/>
              <a:ext cx="530079" cy="662855"/>
            </a:xfrm>
            <a:custGeom>
              <a:avLst/>
              <a:gdLst>
                <a:gd name="connsiteX0" fmla="*/ 529801 w 530079"/>
                <a:gd name="connsiteY0" fmla="*/ 475752 h 662855"/>
                <a:gd name="connsiteX1" fmla="*/ 510624 w 530079"/>
                <a:gd name="connsiteY1" fmla="*/ 572590 h 662855"/>
                <a:gd name="connsiteX2" fmla="*/ 515704 w 530079"/>
                <a:gd name="connsiteY2" fmla="*/ 638821 h 662855"/>
                <a:gd name="connsiteX3" fmla="*/ 497734 w 530079"/>
                <a:gd name="connsiteY3" fmla="*/ 662633 h 662855"/>
                <a:gd name="connsiteX4" fmla="*/ 476461 w 530079"/>
                <a:gd name="connsiteY4" fmla="*/ 639456 h 662855"/>
                <a:gd name="connsiteX5" fmla="*/ 434106 w 530079"/>
                <a:gd name="connsiteY5" fmla="*/ 563827 h 662855"/>
                <a:gd name="connsiteX6" fmla="*/ 403373 w 530079"/>
                <a:gd name="connsiteY6" fmla="*/ 555699 h 662855"/>
                <a:gd name="connsiteX7" fmla="*/ 290279 w 530079"/>
                <a:gd name="connsiteY7" fmla="*/ 542173 h 662855"/>
                <a:gd name="connsiteX8" fmla="*/ 196934 w 530079"/>
                <a:gd name="connsiteY8" fmla="*/ 542554 h 662855"/>
                <a:gd name="connsiteX9" fmla="*/ 139911 w 530079"/>
                <a:gd name="connsiteY9" fmla="*/ 544332 h 662855"/>
                <a:gd name="connsiteX10" fmla="*/ 79967 w 530079"/>
                <a:gd name="connsiteY10" fmla="*/ 560842 h 662855"/>
                <a:gd name="connsiteX11" fmla="*/ 40470 w 530079"/>
                <a:gd name="connsiteY11" fmla="*/ 553413 h 662855"/>
                <a:gd name="connsiteX12" fmla="*/ 26881 w 530079"/>
                <a:gd name="connsiteY12" fmla="*/ 524965 h 662855"/>
                <a:gd name="connsiteX13" fmla="*/ 116099 w 530079"/>
                <a:gd name="connsiteY13" fmla="*/ 485468 h 662855"/>
                <a:gd name="connsiteX14" fmla="*/ 239606 w 530079"/>
                <a:gd name="connsiteY14" fmla="*/ 478038 h 662855"/>
                <a:gd name="connsiteX15" fmla="*/ 311615 w 530079"/>
                <a:gd name="connsiteY15" fmla="*/ 494548 h 662855"/>
                <a:gd name="connsiteX16" fmla="*/ 425788 w 530079"/>
                <a:gd name="connsiteY16" fmla="*/ 504772 h 662855"/>
                <a:gd name="connsiteX17" fmla="*/ 433217 w 530079"/>
                <a:gd name="connsiteY17" fmla="*/ 476070 h 662855"/>
                <a:gd name="connsiteX18" fmla="*/ 380195 w 530079"/>
                <a:gd name="connsiteY18" fmla="*/ 433715 h 662855"/>
                <a:gd name="connsiteX19" fmla="*/ 251988 w 530079"/>
                <a:gd name="connsiteY19" fmla="*/ 387741 h 662855"/>
                <a:gd name="connsiteX20" fmla="*/ 216238 w 530079"/>
                <a:gd name="connsiteY20" fmla="*/ 386471 h 662855"/>
                <a:gd name="connsiteX21" fmla="*/ 70442 w 530079"/>
                <a:gd name="connsiteY21" fmla="*/ 398853 h 662855"/>
                <a:gd name="connsiteX22" fmla="*/ 14372 w 530079"/>
                <a:gd name="connsiteY22" fmla="*/ 378851 h 662855"/>
                <a:gd name="connsiteX23" fmla="*/ 4021 w 530079"/>
                <a:gd name="connsiteY23" fmla="*/ 344814 h 662855"/>
                <a:gd name="connsiteX24" fmla="*/ 127211 w 530079"/>
                <a:gd name="connsiteY24" fmla="*/ 362023 h 662855"/>
                <a:gd name="connsiteX25" fmla="*/ 147087 w 530079"/>
                <a:gd name="connsiteY25" fmla="*/ 327860 h 662855"/>
                <a:gd name="connsiteX26" fmla="*/ 137117 w 530079"/>
                <a:gd name="connsiteY26" fmla="*/ 230958 h 662855"/>
                <a:gd name="connsiteX27" fmla="*/ 107907 w 530079"/>
                <a:gd name="connsiteY27" fmla="*/ 139328 h 662855"/>
                <a:gd name="connsiteX28" fmla="*/ 102319 w 530079"/>
                <a:gd name="connsiteY28" fmla="*/ 133739 h 662855"/>
                <a:gd name="connsiteX29" fmla="*/ 115717 w 530079"/>
                <a:gd name="connsiteY29" fmla="*/ 38425 h 662855"/>
                <a:gd name="connsiteX30" fmla="*/ 163851 w 530079"/>
                <a:gd name="connsiteY30" fmla="*/ 6612 h 662855"/>
                <a:gd name="connsiteX31" fmla="*/ 299677 w 530079"/>
                <a:gd name="connsiteY31" fmla="*/ 28519 h 662855"/>
                <a:gd name="connsiteX32" fmla="*/ 292311 w 530079"/>
                <a:gd name="connsiteY32" fmla="*/ 89861 h 662855"/>
                <a:gd name="connsiteX33" fmla="*/ 252751 w 530079"/>
                <a:gd name="connsiteY33" fmla="*/ 98243 h 662855"/>
                <a:gd name="connsiteX34" fmla="*/ 211793 w 530079"/>
                <a:gd name="connsiteY34" fmla="*/ 114943 h 662855"/>
                <a:gd name="connsiteX35" fmla="*/ 220874 w 530079"/>
                <a:gd name="connsiteY35" fmla="*/ 134184 h 662855"/>
                <a:gd name="connsiteX36" fmla="*/ 234716 w 530079"/>
                <a:gd name="connsiteY36" fmla="*/ 157425 h 662855"/>
                <a:gd name="connsiteX37" fmla="*/ 244940 w 530079"/>
                <a:gd name="connsiteY37" fmla="*/ 194954 h 662855"/>
                <a:gd name="connsiteX38" fmla="*/ 280246 w 530079"/>
                <a:gd name="connsiteY38" fmla="*/ 174443 h 662855"/>
                <a:gd name="connsiteX39" fmla="*/ 305328 w 530079"/>
                <a:gd name="connsiteY39" fmla="*/ 130056 h 662855"/>
                <a:gd name="connsiteX40" fmla="*/ 335427 w 530079"/>
                <a:gd name="connsiteY40" fmla="*/ 177428 h 662855"/>
                <a:gd name="connsiteX41" fmla="*/ 360764 w 530079"/>
                <a:gd name="connsiteY41" fmla="*/ 249564 h 662855"/>
                <a:gd name="connsiteX42" fmla="*/ 394419 w 530079"/>
                <a:gd name="connsiteY42" fmla="*/ 266455 h 662855"/>
                <a:gd name="connsiteX43" fmla="*/ 390926 w 530079"/>
                <a:gd name="connsiteY43" fmla="*/ 232673 h 662855"/>
                <a:gd name="connsiteX44" fmla="*/ 400198 w 530079"/>
                <a:gd name="connsiteY44" fmla="*/ 205749 h 662855"/>
                <a:gd name="connsiteX45" fmla="*/ 445917 w 530079"/>
                <a:gd name="connsiteY45" fmla="*/ 254834 h 662855"/>
                <a:gd name="connsiteX46" fmla="*/ 490876 w 530079"/>
                <a:gd name="connsiteY46" fmla="*/ 302206 h 662855"/>
                <a:gd name="connsiteX47" fmla="*/ 449156 w 530079"/>
                <a:gd name="connsiteY47" fmla="*/ 309191 h 662855"/>
                <a:gd name="connsiteX48" fmla="*/ 315298 w 530079"/>
                <a:gd name="connsiteY48" fmla="*/ 314715 h 662855"/>
                <a:gd name="connsiteX49" fmla="*/ 290724 w 530079"/>
                <a:gd name="connsiteY49" fmla="*/ 333257 h 662855"/>
                <a:gd name="connsiteX50" fmla="*/ 311234 w 530079"/>
                <a:gd name="connsiteY50" fmla="*/ 373834 h 662855"/>
                <a:gd name="connsiteX51" fmla="*/ 346921 w 530079"/>
                <a:gd name="connsiteY51" fmla="*/ 369326 h 662855"/>
                <a:gd name="connsiteX52" fmla="*/ 411374 w 530079"/>
                <a:gd name="connsiteY52" fmla="*/ 380629 h 662855"/>
                <a:gd name="connsiteX53" fmla="*/ 453474 w 530079"/>
                <a:gd name="connsiteY53" fmla="*/ 418411 h 662855"/>
                <a:gd name="connsiteX54" fmla="*/ 461094 w 530079"/>
                <a:gd name="connsiteY54" fmla="*/ 426603 h 662855"/>
                <a:gd name="connsiteX55" fmla="*/ 499194 w 530079"/>
                <a:gd name="connsiteY55" fmla="*/ 459305 h 662855"/>
                <a:gd name="connsiteX56" fmla="*/ 529674 w 530079"/>
                <a:gd name="connsiteY56" fmla="*/ 475689 h 6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30079" h="662855">
                  <a:moveTo>
                    <a:pt x="529801" y="475752"/>
                  </a:moveTo>
                  <a:cubicBezTo>
                    <a:pt x="484970" y="500898"/>
                    <a:pt x="484145" y="502359"/>
                    <a:pt x="510624" y="572590"/>
                  </a:cubicBezTo>
                  <a:cubicBezTo>
                    <a:pt x="519006" y="594752"/>
                    <a:pt x="524467" y="615770"/>
                    <a:pt x="515704" y="638821"/>
                  </a:cubicBezTo>
                  <a:cubicBezTo>
                    <a:pt x="511958" y="648727"/>
                    <a:pt x="509290" y="660983"/>
                    <a:pt x="497734" y="662633"/>
                  </a:cubicBezTo>
                  <a:cubicBezTo>
                    <a:pt x="482684" y="664793"/>
                    <a:pt x="480208" y="650759"/>
                    <a:pt x="476461" y="639456"/>
                  </a:cubicBezTo>
                  <a:cubicBezTo>
                    <a:pt x="472651" y="607642"/>
                    <a:pt x="451188" y="587005"/>
                    <a:pt x="434106" y="563827"/>
                  </a:cubicBezTo>
                  <a:cubicBezTo>
                    <a:pt x="426613" y="553667"/>
                    <a:pt x="413215" y="547761"/>
                    <a:pt x="403373" y="555699"/>
                  </a:cubicBezTo>
                  <a:cubicBezTo>
                    <a:pt x="361399" y="589545"/>
                    <a:pt x="323109" y="560525"/>
                    <a:pt x="290279" y="542173"/>
                  </a:cubicBezTo>
                  <a:cubicBezTo>
                    <a:pt x="255672" y="522869"/>
                    <a:pt x="225826" y="529791"/>
                    <a:pt x="196934" y="542554"/>
                  </a:cubicBezTo>
                  <a:cubicBezTo>
                    <a:pt x="175915" y="551889"/>
                    <a:pt x="160231" y="552842"/>
                    <a:pt x="139911" y="544332"/>
                  </a:cubicBezTo>
                  <a:cubicBezTo>
                    <a:pt x="118003" y="535188"/>
                    <a:pt x="96033" y="525028"/>
                    <a:pt x="79967" y="560842"/>
                  </a:cubicBezTo>
                  <a:cubicBezTo>
                    <a:pt x="71585" y="579639"/>
                    <a:pt x="50122" y="570558"/>
                    <a:pt x="40470" y="553413"/>
                  </a:cubicBezTo>
                  <a:cubicBezTo>
                    <a:pt x="35517" y="544586"/>
                    <a:pt x="34501" y="532902"/>
                    <a:pt x="26881" y="524965"/>
                  </a:cubicBezTo>
                  <a:cubicBezTo>
                    <a:pt x="52599" y="501343"/>
                    <a:pt x="82316" y="485468"/>
                    <a:pt x="116099" y="485468"/>
                  </a:cubicBezTo>
                  <a:cubicBezTo>
                    <a:pt x="157437" y="485468"/>
                    <a:pt x="197950" y="494866"/>
                    <a:pt x="239606" y="478038"/>
                  </a:cubicBezTo>
                  <a:cubicBezTo>
                    <a:pt x="262466" y="468831"/>
                    <a:pt x="290279" y="478038"/>
                    <a:pt x="311615" y="494548"/>
                  </a:cubicBezTo>
                  <a:cubicBezTo>
                    <a:pt x="348127" y="522869"/>
                    <a:pt x="387625" y="507375"/>
                    <a:pt x="425788" y="504772"/>
                  </a:cubicBezTo>
                  <a:cubicBezTo>
                    <a:pt x="442108" y="503692"/>
                    <a:pt x="439187" y="487309"/>
                    <a:pt x="433217" y="476070"/>
                  </a:cubicBezTo>
                  <a:cubicBezTo>
                    <a:pt x="421343" y="453845"/>
                    <a:pt x="402928" y="434096"/>
                    <a:pt x="380195" y="433715"/>
                  </a:cubicBezTo>
                  <a:cubicBezTo>
                    <a:pt x="332062" y="432889"/>
                    <a:pt x="293454" y="406664"/>
                    <a:pt x="251988" y="387741"/>
                  </a:cubicBezTo>
                  <a:cubicBezTo>
                    <a:pt x="239542" y="382026"/>
                    <a:pt x="227414" y="377136"/>
                    <a:pt x="216238" y="386471"/>
                  </a:cubicBezTo>
                  <a:cubicBezTo>
                    <a:pt x="169947" y="424952"/>
                    <a:pt x="120289" y="412950"/>
                    <a:pt x="70442" y="398853"/>
                  </a:cubicBezTo>
                  <a:cubicBezTo>
                    <a:pt x="51455" y="393456"/>
                    <a:pt x="29230" y="398726"/>
                    <a:pt x="14372" y="378851"/>
                  </a:cubicBezTo>
                  <a:cubicBezTo>
                    <a:pt x="6751" y="368691"/>
                    <a:pt x="-6774" y="361197"/>
                    <a:pt x="4021" y="344814"/>
                  </a:cubicBezTo>
                  <a:cubicBezTo>
                    <a:pt x="45867" y="342846"/>
                    <a:pt x="83269" y="374533"/>
                    <a:pt x="127211" y="362023"/>
                  </a:cubicBezTo>
                  <a:cubicBezTo>
                    <a:pt x="147595" y="356244"/>
                    <a:pt x="162898" y="343481"/>
                    <a:pt x="147087" y="327860"/>
                  </a:cubicBezTo>
                  <a:cubicBezTo>
                    <a:pt x="114955" y="296173"/>
                    <a:pt x="129814" y="262391"/>
                    <a:pt x="137117" y="230958"/>
                  </a:cubicBezTo>
                  <a:cubicBezTo>
                    <a:pt x="146325" y="191144"/>
                    <a:pt x="135847" y="163204"/>
                    <a:pt x="107907" y="139328"/>
                  </a:cubicBezTo>
                  <a:cubicBezTo>
                    <a:pt x="105938" y="137613"/>
                    <a:pt x="104161" y="135644"/>
                    <a:pt x="102319" y="133739"/>
                  </a:cubicBezTo>
                  <a:cubicBezTo>
                    <a:pt x="43772" y="74557"/>
                    <a:pt x="43836" y="74049"/>
                    <a:pt x="115717" y="38425"/>
                  </a:cubicBezTo>
                  <a:cubicBezTo>
                    <a:pt x="132926" y="29853"/>
                    <a:pt x="149690" y="21344"/>
                    <a:pt x="163851" y="6612"/>
                  </a:cubicBezTo>
                  <a:cubicBezTo>
                    <a:pt x="180106" y="-10216"/>
                    <a:pt x="287802" y="8009"/>
                    <a:pt x="299677" y="28519"/>
                  </a:cubicBezTo>
                  <a:cubicBezTo>
                    <a:pt x="312504" y="50618"/>
                    <a:pt x="302280" y="70874"/>
                    <a:pt x="292311" y="89861"/>
                  </a:cubicBezTo>
                  <a:cubicBezTo>
                    <a:pt x="282786" y="108022"/>
                    <a:pt x="268372" y="106180"/>
                    <a:pt x="252751" y="98243"/>
                  </a:cubicBezTo>
                  <a:cubicBezTo>
                    <a:pt x="234209" y="88781"/>
                    <a:pt x="220556" y="96909"/>
                    <a:pt x="211793" y="114943"/>
                  </a:cubicBezTo>
                  <a:cubicBezTo>
                    <a:pt x="207158" y="124468"/>
                    <a:pt x="207729" y="136914"/>
                    <a:pt x="220874" y="134184"/>
                  </a:cubicBezTo>
                  <a:cubicBezTo>
                    <a:pt x="247607" y="128596"/>
                    <a:pt x="243035" y="141359"/>
                    <a:pt x="234716" y="157425"/>
                  </a:cubicBezTo>
                  <a:cubicBezTo>
                    <a:pt x="226080" y="174062"/>
                    <a:pt x="230335" y="187524"/>
                    <a:pt x="244940" y="194954"/>
                  </a:cubicBezTo>
                  <a:cubicBezTo>
                    <a:pt x="263546" y="204415"/>
                    <a:pt x="272181" y="189175"/>
                    <a:pt x="280246" y="174443"/>
                  </a:cubicBezTo>
                  <a:cubicBezTo>
                    <a:pt x="288628" y="159203"/>
                    <a:pt x="280945" y="129421"/>
                    <a:pt x="305328" y="130056"/>
                  </a:cubicBezTo>
                  <a:cubicBezTo>
                    <a:pt x="328760" y="130691"/>
                    <a:pt x="326982" y="160664"/>
                    <a:pt x="335427" y="177428"/>
                  </a:cubicBezTo>
                  <a:cubicBezTo>
                    <a:pt x="346667" y="199843"/>
                    <a:pt x="351239" y="226005"/>
                    <a:pt x="360764" y="249564"/>
                  </a:cubicBezTo>
                  <a:cubicBezTo>
                    <a:pt x="366670" y="264106"/>
                    <a:pt x="379687" y="275853"/>
                    <a:pt x="394419" y="266455"/>
                  </a:cubicBezTo>
                  <a:cubicBezTo>
                    <a:pt x="410548" y="256168"/>
                    <a:pt x="399309" y="242579"/>
                    <a:pt x="390926" y="232673"/>
                  </a:cubicBezTo>
                  <a:cubicBezTo>
                    <a:pt x="377020" y="216226"/>
                    <a:pt x="383434" y="209241"/>
                    <a:pt x="400198" y="205749"/>
                  </a:cubicBezTo>
                  <a:cubicBezTo>
                    <a:pt x="430360" y="206130"/>
                    <a:pt x="438869" y="229688"/>
                    <a:pt x="445917" y="254834"/>
                  </a:cubicBezTo>
                  <a:cubicBezTo>
                    <a:pt x="453347" y="277631"/>
                    <a:pt x="470365" y="291093"/>
                    <a:pt x="490876" y="302206"/>
                  </a:cubicBezTo>
                  <a:cubicBezTo>
                    <a:pt x="476143" y="316747"/>
                    <a:pt x="460586" y="314525"/>
                    <a:pt x="449156" y="309191"/>
                  </a:cubicBezTo>
                  <a:cubicBezTo>
                    <a:pt x="403182" y="287537"/>
                    <a:pt x="359367" y="302396"/>
                    <a:pt x="315298" y="314715"/>
                  </a:cubicBezTo>
                  <a:cubicBezTo>
                    <a:pt x="305583" y="317446"/>
                    <a:pt x="288946" y="315033"/>
                    <a:pt x="290724" y="333257"/>
                  </a:cubicBezTo>
                  <a:cubicBezTo>
                    <a:pt x="292248" y="348942"/>
                    <a:pt x="293517" y="367357"/>
                    <a:pt x="311234" y="373834"/>
                  </a:cubicBezTo>
                  <a:cubicBezTo>
                    <a:pt x="323299" y="378216"/>
                    <a:pt x="335936" y="380311"/>
                    <a:pt x="346921" y="369326"/>
                  </a:cubicBezTo>
                  <a:cubicBezTo>
                    <a:pt x="379941" y="336369"/>
                    <a:pt x="390418" y="338020"/>
                    <a:pt x="411374" y="380629"/>
                  </a:cubicBezTo>
                  <a:cubicBezTo>
                    <a:pt x="420772" y="399742"/>
                    <a:pt x="432963" y="414157"/>
                    <a:pt x="453474" y="418411"/>
                  </a:cubicBezTo>
                  <a:cubicBezTo>
                    <a:pt x="458110" y="418919"/>
                    <a:pt x="460713" y="421586"/>
                    <a:pt x="461094" y="426603"/>
                  </a:cubicBezTo>
                  <a:cubicBezTo>
                    <a:pt x="462618" y="452511"/>
                    <a:pt x="478239" y="459560"/>
                    <a:pt x="499194" y="459305"/>
                  </a:cubicBezTo>
                  <a:cubicBezTo>
                    <a:pt x="516212" y="449971"/>
                    <a:pt x="532913" y="441335"/>
                    <a:pt x="529674" y="47568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5" name="Полилиния: фигура 774">
              <a:extLst>
                <a:ext uri="{FF2B5EF4-FFF2-40B4-BE49-F238E27FC236}">
                  <a16:creationId xmlns="" xmlns:a16="http://schemas.microsoft.com/office/drawing/2014/main" id="{FF0FBBAF-5FF6-4683-A4DE-CF82D4F46308}"/>
                </a:ext>
              </a:extLst>
            </p:cNvPr>
            <p:cNvSpPr/>
            <p:nvPr/>
          </p:nvSpPr>
          <p:spPr>
            <a:xfrm>
              <a:off x="8510014" y="2698402"/>
              <a:ext cx="599434" cy="297646"/>
            </a:xfrm>
            <a:custGeom>
              <a:avLst/>
              <a:gdLst>
                <a:gd name="connsiteX0" fmla="*/ 138051 w 599434"/>
                <a:gd name="connsiteY0" fmla="*/ 102088 h 297646"/>
                <a:gd name="connsiteX1" fmla="*/ 312422 w 599434"/>
                <a:gd name="connsiteY1" fmla="*/ 144315 h 297646"/>
                <a:gd name="connsiteX2" fmla="*/ 319153 w 599434"/>
                <a:gd name="connsiteY2" fmla="*/ 140886 h 297646"/>
                <a:gd name="connsiteX3" fmla="*/ 427992 w 599434"/>
                <a:gd name="connsiteY3" fmla="*/ 141458 h 297646"/>
                <a:gd name="connsiteX4" fmla="*/ 514098 w 599434"/>
                <a:gd name="connsiteY4" fmla="*/ 165397 h 297646"/>
                <a:gd name="connsiteX5" fmla="*/ 599061 w 599434"/>
                <a:gd name="connsiteY5" fmla="*/ 269220 h 297646"/>
                <a:gd name="connsiteX6" fmla="*/ 562485 w 599434"/>
                <a:gd name="connsiteY6" fmla="*/ 292271 h 297646"/>
                <a:gd name="connsiteX7" fmla="*/ 529719 w 599434"/>
                <a:gd name="connsiteY7" fmla="*/ 285667 h 297646"/>
                <a:gd name="connsiteX8" fmla="*/ 428817 w 599434"/>
                <a:gd name="connsiteY8" fmla="*/ 266490 h 297646"/>
                <a:gd name="connsiteX9" fmla="*/ 364238 w 599434"/>
                <a:gd name="connsiteY9" fmla="*/ 262997 h 297646"/>
                <a:gd name="connsiteX10" fmla="*/ 267337 w 599434"/>
                <a:gd name="connsiteY10" fmla="*/ 264458 h 297646"/>
                <a:gd name="connsiteX11" fmla="*/ 215394 w 599434"/>
                <a:gd name="connsiteY11" fmla="*/ 279698 h 297646"/>
                <a:gd name="connsiteX12" fmla="*/ 160911 w 599434"/>
                <a:gd name="connsiteY12" fmla="*/ 282175 h 297646"/>
                <a:gd name="connsiteX13" fmla="*/ 138178 w 599434"/>
                <a:gd name="connsiteY13" fmla="*/ 265728 h 297646"/>
                <a:gd name="connsiteX14" fmla="*/ 119763 w 599434"/>
                <a:gd name="connsiteY14" fmla="*/ 231057 h 297646"/>
                <a:gd name="connsiteX15" fmla="*/ 24513 w 599434"/>
                <a:gd name="connsiteY15" fmla="*/ 61257 h 297646"/>
                <a:gd name="connsiteX16" fmla="*/ 12194 w 599434"/>
                <a:gd name="connsiteY16" fmla="*/ 46144 h 297646"/>
                <a:gd name="connsiteX17" fmla="*/ 4320 w 599434"/>
                <a:gd name="connsiteY17" fmla="*/ 5377 h 297646"/>
                <a:gd name="connsiteX18" fmla="*/ 37086 w 599434"/>
                <a:gd name="connsiteY18" fmla="*/ 20617 h 297646"/>
                <a:gd name="connsiteX19" fmla="*/ 84838 w 599434"/>
                <a:gd name="connsiteY19" fmla="*/ 52938 h 297646"/>
                <a:gd name="connsiteX20" fmla="*/ 92394 w 599434"/>
                <a:gd name="connsiteY20" fmla="*/ 53065 h 297646"/>
                <a:gd name="connsiteX21" fmla="*/ 130494 w 599434"/>
                <a:gd name="connsiteY21" fmla="*/ 85832 h 297646"/>
                <a:gd name="connsiteX22" fmla="*/ 138051 w 599434"/>
                <a:gd name="connsiteY22" fmla="*/ 93960 h 297646"/>
                <a:gd name="connsiteX23" fmla="*/ 138178 w 599434"/>
                <a:gd name="connsiteY23" fmla="*/ 102088 h 297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9434" h="297646">
                  <a:moveTo>
                    <a:pt x="138051" y="102088"/>
                  </a:moveTo>
                  <a:cubicBezTo>
                    <a:pt x="189613" y="147491"/>
                    <a:pt x="250954" y="146220"/>
                    <a:pt x="312422" y="144315"/>
                  </a:cubicBezTo>
                  <a:cubicBezTo>
                    <a:pt x="314771" y="144252"/>
                    <a:pt x="318010" y="142791"/>
                    <a:pt x="319153" y="140886"/>
                  </a:cubicBezTo>
                  <a:cubicBezTo>
                    <a:pt x="355666" y="78529"/>
                    <a:pt x="392877" y="118344"/>
                    <a:pt x="427992" y="141458"/>
                  </a:cubicBezTo>
                  <a:cubicBezTo>
                    <a:pt x="455043" y="159238"/>
                    <a:pt x="481777" y="168319"/>
                    <a:pt x="514098" y="165397"/>
                  </a:cubicBezTo>
                  <a:cubicBezTo>
                    <a:pt x="548832" y="162286"/>
                    <a:pt x="604522" y="231819"/>
                    <a:pt x="599061" y="269220"/>
                  </a:cubicBezTo>
                  <a:cubicBezTo>
                    <a:pt x="595949" y="290303"/>
                    <a:pt x="586170" y="306495"/>
                    <a:pt x="562485" y="292271"/>
                  </a:cubicBezTo>
                  <a:cubicBezTo>
                    <a:pt x="551944" y="285985"/>
                    <a:pt x="541467" y="283064"/>
                    <a:pt x="529719" y="285667"/>
                  </a:cubicBezTo>
                  <a:cubicBezTo>
                    <a:pt x="493715" y="293732"/>
                    <a:pt x="460758" y="291827"/>
                    <a:pt x="428817" y="266490"/>
                  </a:cubicBezTo>
                  <a:cubicBezTo>
                    <a:pt x="411101" y="252456"/>
                    <a:pt x="387542" y="248583"/>
                    <a:pt x="364238" y="262997"/>
                  </a:cubicBezTo>
                  <a:cubicBezTo>
                    <a:pt x="333059" y="282302"/>
                    <a:pt x="299785" y="262235"/>
                    <a:pt x="267337" y="264458"/>
                  </a:cubicBezTo>
                  <a:cubicBezTo>
                    <a:pt x="248350" y="265728"/>
                    <a:pt x="231015" y="261791"/>
                    <a:pt x="215394" y="279698"/>
                  </a:cubicBezTo>
                  <a:cubicBezTo>
                    <a:pt x="199836" y="297542"/>
                    <a:pt x="179262" y="282238"/>
                    <a:pt x="160911" y="282175"/>
                  </a:cubicBezTo>
                  <a:cubicBezTo>
                    <a:pt x="153355" y="276713"/>
                    <a:pt x="145734" y="271189"/>
                    <a:pt x="138178" y="265728"/>
                  </a:cubicBezTo>
                  <a:cubicBezTo>
                    <a:pt x="129288" y="255758"/>
                    <a:pt x="118937" y="244392"/>
                    <a:pt x="119763" y="231057"/>
                  </a:cubicBezTo>
                  <a:cubicBezTo>
                    <a:pt x="124653" y="150284"/>
                    <a:pt x="63502" y="113073"/>
                    <a:pt x="24513" y="61257"/>
                  </a:cubicBezTo>
                  <a:cubicBezTo>
                    <a:pt x="20576" y="56050"/>
                    <a:pt x="14543" y="51986"/>
                    <a:pt x="12194" y="46144"/>
                  </a:cubicBezTo>
                  <a:cubicBezTo>
                    <a:pt x="6860" y="33063"/>
                    <a:pt x="-6983" y="17188"/>
                    <a:pt x="4320" y="5377"/>
                  </a:cubicBezTo>
                  <a:cubicBezTo>
                    <a:pt x="19687" y="-10625"/>
                    <a:pt x="26735" y="13505"/>
                    <a:pt x="37086" y="20617"/>
                  </a:cubicBezTo>
                  <a:cubicBezTo>
                    <a:pt x="52961" y="31475"/>
                    <a:pt x="65852" y="47414"/>
                    <a:pt x="84838" y="52938"/>
                  </a:cubicBezTo>
                  <a:cubicBezTo>
                    <a:pt x="87378" y="49890"/>
                    <a:pt x="89918" y="50081"/>
                    <a:pt x="92394" y="53065"/>
                  </a:cubicBezTo>
                  <a:cubicBezTo>
                    <a:pt x="105094" y="63987"/>
                    <a:pt x="117794" y="74909"/>
                    <a:pt x="130494" y="85832"/>
                  </a:cubicBezTo>
                  <a:cubicBezTo>
                    <a:pt x="135193" y="86213"/>
                    <a:pt x="137606" y="89007"/>
                    <a:pt x="138051" y="93960"/>
                  </a:cubicBezTo>
                  <a:cubicBezTo>
                    <a:pt x="138051" y="96690"/>
                    <a:pt x="138115" y="99357"/>
                    <a:pt x="138178" y="102088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6" name="Полилиния: фигура 775">
              <a:extLst>
                <a:ext uri="{FF2B5EF4-FFF2-40B4-BE49-F238E27FC236}">
                  <a16:creationId xmlns="" xmlns:a16="http://schemas.microsoft.com/office/drawing/2014/main" id="{1A65B092-E440-4A9F-BC20-C7476CA1A9D0}"/>
                </a:ext>
              </a:extLst>
            </p:cNvPr>
            <p:cNvSpPr/>
            <p:nvPr/>
          </p:nvSpPr>
          <p:spPr>
            <a:xfrm>
              <a:off x="8213915" y="2982960"/>
              <a:ext cx="54806" cy="58063"/>
            </a:xfrm>
            <a:custGeom>
              <a:avLst/>
              <a:gdLst>
                <a:gd name="connsiteX0" fmla="*/ 0 w 54806"/>
                <a:gd name="connsiteY0" fmla="*/ 46639 h 58063"/>
                <a:gd name="connsiteX1" fmla="*/ 22478 w 54806"/>
                <a:gd name="connsiteY1" fmla="*/ 24985 h 58063"/>
                <a:gd name="connsiteX2" fmla="*/ 39306 w 54806"/>
                <a:gd name="connsiteY2" fmla="*/ 918 h 58063"/>
                <a:gd name="connsiteX3" fmla="*/ 54801 w 54806"/>
                <a:gd name="connsiteY3" fmla="*/ 27335 h 58063"/>
                <a:gd name="connsiteX4" fmla="*/ 30480 w 54806"/>
                <a:gd name="connsiteY4" fmla="*/ 46639 h 58063"/>
                <a:gd name="connsiteX5" fmla="*/ 0 w 54806"/>
                <a:gd name="connsiteY5" fmla="*/ 46639 h 5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06" h="58063">
                  <a:moveTo>
                    <a:pt x="0" y="46639"/>
                  </a:moveTo>
                  <a:cubicBezTo>
                    <a:pt x="7493" y="39400"/>
                    <a:pt x="14668" y="31716"/>
                    <a:pt x="22478" y="24985"/>
                  </a:cubicBezTo>
                  <a:cubicBezTo>
                    <a:pt x="30290" y="18254"/>
                    <a:pt x="19748" y="-4860"/>
                    <a:pt x="39306" y="918"/>
                  </a:cubicBezTo>
                  <a:cubicBezTo>
                    <a:pt x="48578" y="3649"/>
                    <a:pt x="54546" y="16222"/>
                    <a:pt x="54801" y="27335"/>
                  </a:cubicBezTo>
                  <a:cubicBezTo>
                    <a:pt x="55118" y="44226"/>
                    <a:pt x="41719" y="44670"/>
                    <a:pt x="30480" y="46639"/>
                  </a:cubicBezTo>
                  <a:cubicBezTo>
                    <a:pt x="20320" y="51973"/>
                    <a:pt x="10160" y="69435"/>
                    <a:pt x="0" y="4663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7" name="Полилиния: фигура 776">
              <a:extLst>
                <a:ext uri="{FF2B5EF4-FFF2-40B4-BE49-F238E27FC236}">
                  <a16:creationId xmlns="" xmlns:a16="http://schemas.microsoft.com/office/drawing/2014/main" id="{29A4F139-807B-4D63-94E6-5A25E1A63D7A}"/>
                </a:ext>
              </a:extLst>
            </p:cNvPr>
            <p:cNvSpPr/>
            <p:nvPr/>
          </p:nvSpPr>
          <p:spPr>
            <a:xfrm>
              <a:off x="9036811" y="3864374"/>
              <a:ext cx="30480" cy="90043"/>
            </a:xfrm>
            <a:custGeom>
              <a:avLst/>
              <a:gdLst>
                <a:gd name="connsiteX0" fmla="*/ 0 w 30480"/>
                <a:gd name="connsiteY0" fmla="*/ 0 h 90043"/>
                <a:gd name="connsiteX1" fmla="*/ 30480 w 30480"/>
                <a:gd name="connsiteY1" fmla="*/ 90043 h 90043"/>
                <a:gd name="connsiteX2" fmla="*/ 3556 w 30480"/>
                <a:gd name="connsiteY2" fmla="*/ 44006 h 90043"/>
                <a:gd name="connsiteX3" fmla="*/ 0 w 30480"/>
                <a:gd name="connsiteY3" fmla="*/ 0 h 9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" h="90043">
                  <a:moveTo>
                    <a:pt x="0" y="0"/>
                  </a:moveTo>
                  <a:cubicBezTo>
                    <a:pt x="28194" y="22987"/>
                    <a:pt x="19114" y="60516"/>
                    <a:pt x="30480" y="90043"/>
                  </a:cubicBezTo>
                  <a:cubicBezTo>
                    <a:pt x="8827" y="83312"/>
                    <a:pt x="-4953" y="73343"/>
                    <a:pt x="3556" y="44006"/>
                  </a:cubicBezTo>
                  <a:cubicBezTo>
                    <a:pt x="7366" y="30988"/>
                    <a:pt x="1460" y="14796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8" name="Полилиния: фигура 777">
              <a:extLst>
                <a:ext uri="{FF2B5EF4-FFF2-40B4-BE49-F238E27FC236}">
                  <a16:creationId xmlns="" xmlns:a16="http://schemas.microsoft.com/office/drawing/2014/main" id="{6124DF55-C62A-4F46-9F37-D86685D1A9E8}"/>
                </a:ext>
              </a:extLst>
            </p:cNvPr>
            <p:cNvSpPr/>
            <p:nvPr/>
          </p:nvSpPr>
          <p:spPr>
            <a:xfrm>
              <a:off x="8671179" y="4027951"/>
              <a:ext cx="76136" cy="73660"/>
            </a:xfrm>
            <a:custGeom>
              <a:avLst/>
              <a:gdLst>
                <a:gd name="connsiteX0" fmla="*/ 76136 w 76136"/>
                <a:gd name="connsiteY0" fmla="*/ 0 h 73660"/>
                <a:gd name="connsiteX1" fmla="*/ 0 w 76136"/>
                <a:gd name="connsiteY1" fmla="*/ 73660 h 73660"/>
                <a:gd name="connsiteX2" fmla="*/ 76136 w 76136"/>
                <a:gd name="connsiteY2" fmla="*/ 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36" h="73660">
                  <a:moveTo>
                    <a:pt x="76136" y="0"/>
                  </a:moveTo>
                  <a:cubicBezTo>
                    <a:pt x="59055" y="34417"/>
                    <a:pt x="22606" y="45847"/>
                    <a:pt x="0" y="73660"/>
                  </a:cubicBezTo>
                  <a:cubicBezTo>
                    <a:pt x="14224" y="35814"/>
                    <a:pt x="38036" y="9398"/>
                    <a:pt x="761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79" name="Полилиния: фигура 778">
              <a:extLst>
                <a:ext uri="{FF2B5EF4-FFF2-40B4-BE49-F238E27FC236}">
                  <a16:creationId xmlns="" xmlns:a16="http://schemas.microsoft.com/office/drawing/2014/main" id="{6F062AF4-F902-4060-A5CE-AF9C6906A5BB}"/>
                </a:ext>
              </a:extLst>
            </p:cNvPr>
            <p:cNvSpPr/>
            <p:nvPr/>
          </p:nvSpPr>
          <p:spPr>
            <a:xfrm>
              <a:off x="8198675" y="3029599"/>
              <a:ext cx="45719" cy="49085"/>
            </a:xfrm>
            <a:custGeom>
              <a:avLst/>
              <a:gdLst>
                <a:gd name="connsiteX0" fmla="*/ 15240 w 45719"/>
                <a:gd name="connsiteY0" fmla="*/ 0 h 49085"/>
                <a:gd name="connsiteX1" fmla="*/ 45720 w 45719"/>
                <a:gd name="connsiteY1" fmla="*/ 0 h 49085"/>
                <a:gd name="connsiteX2" fmla="*/ 15240 w 45719"/>
                <a:gd name="connsiteY2" fmla="*/ 49086 h 49085"/>
                <a:gd name="connsiteX3" fmla="*/ 0 w 45719"/>
                <a:gd name="connsiteY3" fmla="*/ 8192 h 49085"/>
                <a:gd name="connsiteX4" fmla="*/ 15240 w 45719"/>
                <a:gd name="connsiteY4" fmla="*/ 0 h 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19" h="49085">
                  <a:moveTo>
                    <a:pt x="15240" y="0"/>
                  </a:moveTo>
                  <a:cubicBezTo>
                    <a:pt x="25400" y="0"/>
                    <a:pt x="35560" y="0"/>
                    <a:pt x="45720" y="0"/>
                  </a:cubicBezTo>
                  <a:cubicBezTo>
                    <a:pt x="39116" y="18923"/>
                    <a:pt x="29718" y="35814"/>
                    <a:pt x="15240" y="49086"/>
                  </a:cubicBezTo>
                  <a:cubicBezTo>
                    <a:pt x="10160" y="35433"/>
                    <a:pt x="5080" y="21781"/>
                    <a:pt x="0" y="8192"/>
                  </a:cubicBezTo>
                  <a:cubicBezTo>
                    <a:pt x="5080" y="5461"/>
                    <a:pt x="10160" y="2730"/>
                    <a:pt x="152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0" name="Полилиния: фигура 779">
              <a:extLst>
                <a:ext uri="{FF2B5EF4-FFF2-40B4-BE49-F238E27FC236}">
                  <a16:creationId xmlns="" xmlns:a16="http://schemas.microsoft.com/office/drawing/2014/main" id="{C843FF99-8109-49CF-8642-C2BC30CAF4A1}"/>
                </a:ext>
              </a:extLst>
            </p:cNvPr>
            <p:cNvSpPr/>
            <p:nvPr/>
          </p:nvSpPr>
          <p:spPr>
            <a:xfrm>
              <a:off x="8968168" y="3635328"/>
              <a:ext cx="38162" cy="37871"/>
            </a:xfrm>
            <a:custGeom>
              <a:avLst/>
              <a:gdLst>
                <a:gd name="connsiteX0" fmla="*/ 38163 w 38162"/>
                <a:gd name="connsiteY0" fmla="*/ 32576 h 37871"/>
                <a:gd name="connsiteX1" fmla="*/ 0 w 38162"/>
                <a:gd name="connsiteY1" fmla="*/ 0 h 37871"/>
                <a:gd name="connsiteX2" fmla="*/ 38163 w 38162"/>
                <a:gd name="connsiteY2" fmla="*/ 32576 h 3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62" h="37871">
                  <a:moveTo>
                    <a:pt x="38163" y="32576"/>
                  </a:moveTo>
                  <a:cubicBezTo>
                    <a:pt x="4254" y="50356"/>
                    <a:pt x="6540" y="19241"/>
                    <a:pt x="0" y="0"/>
                  </a:cubicBezTo>
                  <a:cubicBezTo>
                    <a:pt x="20510" y="381"/>
                    <a:pt x="30607" y="14732"/>
                    <a:pt x="38163" y="325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1" name="Полилиния: фигура 780">
              <a:extLst>
                <a:ext uri="{FF2B5EF4-FFF2-40B4-BE49-F238E27FC236}">
                  <a16:creationId xmlns="" xmlns:a16="http://schemas.microsoft.com/office/drawing/2014/main" id="{36D2CF9A-E193-40F2-B656-64DA8445DCC9}"/>
                </a:ext>
              </a:extLst>
            </p:cNvPr>
            <p:cNvSpPr/>
            <p:nvPr/>
          </p:nvSpPr>
          <p:spPr>
            <a:xfrm>
              <a:off x="8601388" y="4129534"/>
              <a:ext cx="39310" cy="29291"/>
            </a:xfrm>
            <a:custGeom>
              <a:avLst/>
              <a:gdLst>
                <a:gd name="connsiteX0" fmla="*/ 39311 w 39310"/>
                <a:gd name="connsiteY0" fmla="*/ 4780 h 29291"/>
                <a:gd name="connsiteX1" fmla="*/ 8830 w 39310"/>
                <a:gd name="connsiteY1" fmla="*/ 29291 h 29291"/>
                <a:gd name="connsiteX2" fmla="*/ 2989 w 39310"/>
                <a:gd name="connsiteY2" fmla="*/ 4209 h 29291"/>
                <a:gd name="connsiteX3" fmla="*/ 39311 w 39310"/>
                <a:gd name="connsiteY3" fmla="*/ 4717 h 2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10" h="29291">
                  <a:moveTo>
                    <a:pt x="39311" y="4780"/>
                  </a:moveTo>
                  <a:cubicBezTo>
                    <a:pt x="32135" y="17226"/>
                    <a:pt x="22483" y="26116"/>
                    <a:pt x="8830" y="29291"/>
                  </a:cubicBezTo>
                  <a:cubicBezTo>
                    <a:pt x="5529" y="21100"/>
                    <a:pt x="-5139" y="12146"/>
                    <a:pt x="2989" y="4209"/>
                  </a:cubicBezTo>
                  <a:cubicBezTo>
                    <a:pt x="13530" y="-6015"/>
                    <a:pt x="26992" y="5733"/>
                    <a:pt x="39311" y="471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2" name="Полилиния: фигура 781">
              <a:extLst>
                <a:ext uri="{FF2B5EF4-FFF2-40B4-BE49-F238E27FC236}">
                  <a16:creationId xmlns="" xmlns:a16="http://schemas.microsoft.com/office/drawing/2014/main" id="{EDA32A17-47D1-44F4-9861-155EE6497005}"/>
                </a:ext>
              </a:extLst>
            </p:cNvPr>
            <p:cNvSpPr/>
            <p:nvPr/>
          </p:nvSpPr>
          <p:spPr>
            <a:xfrm>
              <a:off x="6533228" y="2351828"/>
              <a:ext cx="1574134" cy="2150597"/>
            </a:xfrm>
            <a:custGeom>
              <a:avLst/>
              <a:gdLst>
                <a:gd name="connsiteX0" fmla="*/ 1284575 w 1574134"/>
                <a:gd name="connsiteY0" fmla="*/ 915009 h 2150597"/>
                <a:gd name="connsiteX1" fmla="*/ 1387889 w 1574134"/>
                <a:gd name="connsiteY1" fmla="*/ 924851 h 2150597"/>
                <a:gd name="connsiteX2" fmla="*/ 1414051 w 1574134"/>
                <a:gd name="connsiteY2" fmla="*/ 947775 h 2150597"/>
                <a:gd name="connsiteX3" fmla="*/ 1458755 w 1574134"/>
                <a:gd name="connsiteY3" fmla="*/ 963459 h 2150597"/>
                <a:gd name="connsiteX4" fmla="*/ 1511587 w 1574134"/>
                <a:gd name="connsiteY4" fmla="*/ 989558 h 2150597"/>
                <a:gd name="connsiteX5" fmla="*/ 1551973 w 1574134"/>
                <a:gd name="connsiteY5" fmla="*/ 1052360 h 2150597"/>
                <a:gd name="connsiteX6" fmla="*/ 1557498 w 1574134"/>
                <a:gd name="connsiteY6" fmla="*/ 1117702 h 2150597"/>
                <a:gd name="connsiteX7" fmla="*/ 1503332 w 1574134"/>
                <a:gd name="connsiteY7" fmla="*/ 1111860 h 2150597"/>
                <a:gd name="connsiteX8" fmla="*/ 1425417 w 1574134"/>
                <a:gd name="connsiteY8" fmla="*/ 1015212 h 2150597"/>
                <a:gd name="connsiteX9" fmla="*/ 1390048 w 1574134"/>
                <a:gd name="connsiteY9" fmla="*/ 1017689 h 2150597"/>
                <a:gd name="connsiteX10" fmla="*/ 1375824 w 1574134"/>
                <a:gd name="connsiteY10" fmla="*/ 969429 h 2150597"/>
                <a:gd name="connsiteX11" fmla="*/ 1339883 w 1574134"/>
                <a:gd name="connsiteY11" fmla="*/ 978318 h 2150597"/>
                <a:gd name="connsiteX12" fmla="*/ 1328326 w 1574134"/>
                <a:gd name="connsiteY12" fmla="*/ 998067 h 2150597"/>
                <a:gd name="connsiteX13" fmla="*/ 1291877 w 1574134"/>
                <a:gd name="connsiteY13" fmla="*/ 1014323 h 2150597"/>
                <a:gd name="connsiteX14" fmla="*/ 1154590 w 1574134"/>
                <a:gd name="connsiteY14" fmla="*/ 1010259 h 2150597"/>
                <a:gd name="connsiteX15" fmla="*/ 1149828 w 1574134"/>
                <a:gd name="connsiteY15" fmla="*/ 1069378 h 2150597"/>
                <a:gd name="connsiteX16" fmla="*/ 1174656 w 1574134"/>
                <a:gd name="connsiteY16" fmla="*/ 1102842 h 2150597"/>
                <a:gd name="connsiteX17" fmla="*/ 1219741 w 1574134"/>
                <a:gd name="connsiteY17" fmla="*/ 1143229 h 2150597"/>
                <a:gd name="connsiteX18" fmla="*/ 1303561 w 1574134"/>
                <a:gd name="connsiteY18" fmla="*/ 1101573 h 2150597"/>
                <a:gd name="connsiteX19" fmla="*/ 1324961 w 1574134"/>
                <a:gd name="connsiteY19" fmla="*/ 1094397 h 2150597"/>
                <a:gd name="connsiteX20" fmla="*/ 1345471 w 1574134"/>
                <a:gd name="connsiteY20" fmla="*/ 1133640 h 2150597"/>
                <a:gd name="connsiteX21" fmla="*/ 1326040 w 1574134"/>
                <a:gd name="connsiteY21" fmla="*/ 1201014 h 2150597"/>
                <a:gd name="connsiteX22" fmla="*/ 1319817 w 1574134"/>
                <a:gd name="connsiteY22" fmla="*/ 1209396 h 2150597"/>
                <a:gd name="connsiteX23" fmla="*/ 1279939 w 1574134"/>
                <a:gd name="connsiteY23" fmla="*/ 1282866 h 2150597"/>
                <a:gd name="connsiteX24" fmla="*/ 1301466 w 1574134"/>
                <a:gd name="connsiteY24" fmla="*/ 1300836 h 2150597"/>
                <a:gd name="connsiteX25" fmla="*/ 1413162 w 1574134"/>
                <a:gd name="connsiteY25" fmla="*/ 1335380 h 2150597"/>
                <a:gd name="connsiteX26" fmla="*/ 1574134 w 1574134"/>
                <a:gd name="connsiteY26" fmla="*/ 1447014 h 2150597"/>
                <a:gd name="connsiteX27" fmla="*/ 1573055 w 1574134"/>
                <a:gd name="connsiteY27" fmla="*/ 1475526 h 2150597"/>
                <a:gd name="connsiteX28" fmla="*/ 1545877 w 1574134"/>
                <a:gd name="connsiteY28" fmla="*/ 1487781 h 2150597"/>
                <a:gd name="connsiteX29" fmla="*/ 1423830 w 1574134"/>
                <a:gd name="connsiteY29" fmla="*/ 1391896 h 2150597"/>
                <a:gd name="connsiteX30" fmla="*/ 1281336 w 1574134"/>
                <a:gd name="connsiteY30" fmla="*/ 1371703 h 2150597"/>
                <a:gd name="connsiteX31" fmla="*/ 1237839 w 1574134"/>
                <a:gd name="connsiteY31" fmla="*/ 1373671 h 2150597"/>
                <a:gd name="connsiteX32" fmla="*/ 1224757 w 1574134"/>
                <a:gd name="connsiteY32" fmla="*/ 1301980 h 2150597"/>
                <a:gd name="connsiteX33" fmla="*/ 1233203 w 1574134"/>
                <a:gd name="connsiteY33" fmla="*/ 1228700 h 2150597"/>
                <a:gd name="connsiteX34" fmla="*/ 1220820 w 1574134"/>
                <a:gd name="connsiteY34" fmla="*/ 1253465 h 2150597"/>
                <a:gd name="connsiteX35" fmla="*/ 1161384 w 1574134"/>
                <a:gd name="connsiteY35" fmla="*/ 1319379 h 2150597"/>
                <a:gd name="connsiteX36" fmla="*/ 1138270 w 1574134"/>
                <a:gd name="connsiteY36" fmla="*/ 1334936 h 2150597"/>
                <a:gd name="connsiteX37" fmla="*/ 1128809 w 1574134"/>
                <a:gd name="connsiteY37" fmla="*/ 1398056 h 2150597"/>
                <a:gd name="connsiteX38" fmla="*/ 1162528 w 1574134"/>
                <a:gd name="connsiteY38" fmla="*/ 1447014 h 2150597"/>
                <a:gd name="connsiteX39" fmla="*/ 1182911 w 1574134"/>
                <a:gd name="connsiteY39" fmla="*/ 1474192 h 2150597"/>
                <a:gd name="connsiteX40" fmla="*/ 1165385 w 1574134"/>
                <a:gd name="connsiteY40" fmla="*/ 1669837 h 2150597"/>
                <a:gd name="connsiteX41" fmla="*/ 1158971 w 1574134"/>
                <a:gd name="connsiteY41" fmla="*/ 1679997 h 2150597"/>
                <a:gd name="connsiteX42" fmla="*/ 1094011 w 1574134"/>
                <a:gd name="connsiteY42" fmla="*/ 1715366 h 2150597"/>
                <a:gd name="connsiteX43" fmla="*/ 1133508 w 1574134"/>
                <a:gd name="connsiteY43" fmla="*/ 1738735 h 2150597"/>
                <a:gd name="connsiteX44" fmla="*/ 1156114 w 1574134"/>
                <a:gd name="connsiteY44" fmla="*/ 1770548 h 2150597"/>
                <a:gd name="connsiteX45" fmla="*/ 1176498 w 1574134"/>
                <a:gd name="connsiteY45" fmla="*/ 1865291 h 2150597"/>
                <a:gd name="connsiteX46" fmla="*/ 1141890 w 1574134"/>
                <a:gd name="connsiteY46" fmla="*/ 1888659 h 2150597"/>
                <a:gd name="connsiteX47" fmla="*/ 1136619 w 1574134"/>
                <a:gd name="connsiteY47" fmla="*/ 1940031 h 2150597"/>
                <a:gd name="connsiteX48" fmla="*/ 1147224 w 1574134"/>
                <a:gd name="connsiteY48" fmla="*/ 1986132 h 2150597"/>
                <a:gd name="connsiteX49" fmla="*/ 1124681 w 1574134"/>
                <a:gd name="connsiteY49" fmla="*/ 2126086 h 2150597"/>
                <a:gd name="connsiteX50" fmla="*/ 1124681 w 1574134"/>
                <a:gd name="connsiteY50" fmla="*/ 2150597 h 2150597"/>
                <a:gd name="connsiteX51" fmla="*/ 1099028 w 1574134"/>
                <a:gd name="connsiteY51" fmla="*/ 2146724 h 2150597"/>
                <a:gd name="connsiteX52" fmla="*/ 955771 w 1574134"/>
                <a:gd name="connsiteY52" fmla="*/ 2125071 h 2150597"/>
                <a:gd name="connsiteX53" fmla="*/ 907575 w 1574134"/>
                <a:gd name="connsiteY53" fmla="*/ 2115037 h 2150597"/>
                <a:gd name="connsiteX54" fmla="*/ 922307 w 1574134"/>
                <a:gd name="connsiteY54" fmla="*/ 2064301 h 2150597"/>
                <a:gd name="connsiteX55" fmla="*/ 894430 w 1574134"/>
                <a:gd name="connsiteY55" fmla="*/ 1975337 h 2150597"/>
                <a:gd name="connsiteX56" fmla="*/ 869729 w 1574134"/>
                <a:gd name="connsiteY56" fmla="*/ 1937490 h 2150597"/>
                <a:gd name="connsiteX57" fmla="*/ 870554 w 1574134"/>
                <a:gd name="connsiteY57" fmla="*/ 1929489 h 2150597"/>
                <a:gd name="connsiteX58" fmla="*/ 812960 w 1574134"/>
                <a:gd name="connsiteY58" fmla="*/ 1791122 h 2150597"/>
                <a:gd name="connsiteX59" fmla="*/ 764764 w 1574134"/>
                <a:gd name="connsiteY59" fmla="*/ 1775374 h 2150597"/>
                <a:gd name="connsiteX60" fmla="*/ 760827 w 1574134"/>
                <a:gd name="connsiteY60" fmla="*/ 1814109 h 2150597"/>
                <a:gd name="connsiteX61" fmla="*/ 747301 w 1574134"/>
                <a:gd name="connsiteY61" fmla="*/ 1876467 h 2150597"/>
                <a:gd name="connsiteX62" fmla="*/ 694405 w 1574134"/>
                <a:gd name="connsiteY62" fmla="*/ 2034773 h 2150597"/>
                <a:gd name="connsiteX63" fmla="*/ 657194 w 1574134"/>
                <a:gd name="connsiteY63" fmla="*/ 1933681 h 2150597"/>
                <a:gd name="connsiteX64" fmla="*/ 648431 w 1574134"/>
                <a:gd name="connsiteY64" fmla="*/ 1908344 h 2150597"/>
                <a:gd name="connsiteX65" fmla="*/ 652305 w 1574134"/>
                <a:gd name="connsiteY65" fmla="*/ 1864148 h 2150597"/>
                <a:gd name="connsiteX66" fmla="*/ 637065 w 1574134"/>
                <a:gd name="connsiteY66" fmla="*/ 1823253 h 2150597"/>
                <a:gd name="connsiteX67" fmla="*/ 587217 w 1574134"/>
                <a:gd name="connsiteY67" fmla="*/ 1830493 h 2150597"/>
                <a:gd name="connsiteX68" fmla="*/ 538005 w 1574134"/>
                <a:gd name="connsiteY68" fmla="*/ 1815062 h 2150597"/>
                <a:gd name="connsiteX69" fmla="*/ 492285 w 1574134"/>
                <a:gd name="connsiteY69" fmla="*/ 1798679 h 2150597"/>
                <a:gd name="connsiteX70" fmla="*/ 460281 w 1574134"/>
                <a:gd name="connsiteY70" fmla="*/ 1795885 h 2150597"/>
                <a:gd name="connsiteX71" fmla="*/ 446565 w 1574134"/>
                <a:gd name="connsiteY71" fmla="*/ 1774104 h 2150597"/>
                <a:gd name="connsiteX72" fmla="*/ 515145 w 1574134"/>
                <a:gd name="connsiteY72" fmla="*/ 1757721 h 2150597"/>
                <a:gd name="connsiteX73" fmla="*/ 580677 w 1574134"/>
                <a:gd name="connsiteY73" fmla="*/ 1753848 h 2150597"/>
                <a:gd name="connsiteX74" fmla="*/ 673069 w 1574134"/>
                <a:gd name="connsiteY74" fmla="*/ 1710921 h 2150597"/>
                <a:gd name="connsiteX75" fmla="*/ 720885 w 1574134"/>
                <a:gd name="connsiteY75" fmla="*/ 1643230 h 2150597"/>
                <a:gd name="connsiteX76" fmla="*/ 827502 w 1574134"/>
                <a:gd name="connsiteY76" fmla="*/ 1610464 h 2150597"/>
                <a:gd name="connsiteX77" fmla="*/ 896590 w 1574134"/>
                <a:gd name="connsiteY77" fmla="*/ 1652946 h 2150597"/>
                <a:gd name="connsiteX78" fmla="*/ 897097 w 1574134"/>
                <a:gd name="connsiteY78" fmla="*/ 1695364 h 2150597"/>
                <a:gd name="connsiteX79" fmla="*/ 792957 w 1574134"/>
                <a:gd name="connsiteY79" fmla="*/ 1717970 h 2150597"/>
                <a:gd name="connsiteX80" fmla="*/ 792577 w 1574134"/>
                <a:gd name="connsiteY80" fmla="*/ 1715811 h 2150597"/>
                <a:gd name="connsiteX81" fmla="*/ 795116 w 1574134"/>
                <a:gd name="connsiteY81" fmla="*/ 1718859 h 2150597"/>
                <a:gd name="connsiteX82" fmla="*/ 872142 w 1574134"/>
                <a:gd name="connsiteY82" fmla="*/ 1711112 h 2150597"/>
                <a:gd name="connsiteX83" fmla="*/ 930244 w 1574134"/>
                <a:gd name="connsiteY83" fmla="*/ 1726098 h 2150597"/>
                <a:gd name="connsiteX84" fmla="*/ 988093 w 1574134"/>
                <a:gd name="connsiteY84" fmla="*/ 1784518 h 2150597"/>
                <a:gd name="connsiteX85" fmla="*/ 1012096 w 1574134"/>
                <a:gd name="connsiteY85" fmla="*/ 1789535 h 2150597"/>
                <a:gd name="connsiteX86" fmla="*/ 1013620 w 1574134"/>
                <a:gd name="connsiteY86" fmla="*/ 1766675 h 2150597"/>
                <a:gd name="connsiteX87" fmla="*/ 953104 w 1574134"/>
                <a:gd name="connsiteY87" fmla="*/ 1646469 h 2150597"/>
                <a:gd name="connsiteX88" fmla="*/ 947961 w 1574134"/>
                <a:gd name="connsiteY88" fmla="*/ 1576110 h 2150597"/>
                <a:gd name="connsiteX89" fmla="*/ 954946 w 1574134"/>
                <a:gd name="connsiteY89" fmla="*/ 1561378 h 2150597"/>
                <a:gd name="connsiteX90" fmla="*/ 907003 w 1574134"/>
                <a:gd name="connsiteY90" fmla="*/ 1586778 h 2150597"/>
                <a:gd name="connsiteX91" fmla="*/ 893795 w 1574134"/>
                <a:gd name="connsiteY91" fmla="*/ 1510578 h 2150597"/>
                <a:gd name="connsiteX92" fmla="*/ 911829 w 1574134"/>
                <a:gd name="connsiteY92" fmla="*/ 1490004 h 2150597"/>
                <a:gd name="connsiteX93" fmla="*/ 896081 w 1574134"/>
                <a:gd name="connsiteY93" fmla="*/ 1471335 h 2150597"/>
                <a:gd name="connsiteX94" fmla="*/ 873221 w 1574134"/>
                <a:gd name="connsiteY94" fmla="*/ 1471335 h 2150597"/>
                <a:gd name="connsiteX95" fmla="*/ 814293 w 1574134"/>
                <a:gd name="connsiteY95" fmla="*/ 1515594 h 2150597"/>
                <a:gd name="connsiteX96" fmla="*/ 799689 w 1574134"/>
                <a:gd name="connsiteY96" fmla="*/ 1527406 h 2150597"/>
                <a:gd name="connsiteX97" fmla="*/ 736125 w 1574134"/>
                <a:gd name="connsiteY97" fmla="*/ 1553123 h 2150597"/>
                <a:gd name="connsiteX98" fmla="*/ 675165 w 1574134"/>
                <a:gd name="connsiteY98" fmla="*/ 1536740 h 2150597"/>
                <a:gd name="connsiteX99" fmla="*/ 599791 w 1574134"/>
                <a:gd name="connsiteY99" fmla="*/ 1553758 h 2150597"/>
                <a:gd name="connsiteX100" fmla="*/ 491967 w 1574134"/>
                <a:gd name="connsiteY100" fmla="*/ 1560299 h 2150597"/>
                <a:gd name="connsiteX101" fmla="*/ 460853 w 1574134"/>
                <a:gd name="connsiteY101" fmla="*/ 1492671 h 2150597"/>
                <a:gd name="connsiteX102" fmla="*/ 509811 w 1574134"/>
                <a:gd name="connsiteY102" fmla="*/ 1468287 h 2150597"/>
                <a:gd name="connsiteX103" fmla="*/ 558262 w 1574134"/>
                <a:gd name="connsiteY103" fmla="*/ 1467017 h 2150597"/>
                <a:gd name="connsiteX104" fmla="*/ 452597 w 1574134"/>
                <a:gd name="connsiteY104" fmla="*/ 1471589 h 2150597"/>
                <a:gd name="connsiteX105" fmla="*/ 417927 w 1574134"/>
                <a:gd name="connsiteY105" fmla="*/ 1418820 h 2150597"/>
                <a:gd name="connsiteX106" fmla="*/ 416085 w 1574134"/>
                <a:gd name="connsiteY106" fmla="*/ 1381228 h 2150597"/>
                <a:gd name="connsiteX107" fmla="*/ 416021 w 1574134"/>
                <a:gd name="connsiteY107" fmla="*/ 1315759 h 2150597"/>
                <a:gd name="connsiteX108" fmla="*/ 490443 w 1574134"/>
                <a:gd name="connsiteY108" fmla="*/ 1313155 h 2150597"/>
                <a:gd name="connsiteX109" fmla="*/ 713455 w 1574134"/>
                <a:gd name="connsiteY109" fmla="*/ 1429615 h 2150597"/>
                <a:gd name="connsiteX110" fmla="*/ 749269 w 1574134"/>
                <a:gd name="connsiteY110" fmla="*/ 1422249 h 2150597"/>
                <a:gd name="connsiteX111" fmla="*/ 786607 w 1574134"/>
                <a:gd name="connsiteY111" fmla="*/ 1387324 h 2150597"/>
                <a:gd name="connsiteX112" fmla="*/ 814611 w 1574134"/>
                <a:gd name="connsiteY112" fmla="*/ 1420852 h 2150597"/>
                <a:gd name="connsiteX113" fmla="*/ 852902 w 1574134"/>
                <a:gd name="connsiteY113" fmla="*/ 1448221 h 2150597"/>
                <a:gd name="connsiteX114" fmla="*/ 965360 w 1574134"/>
                <a:gd name="connsiteY114" fmla="*/ 1439331 h 2150597"/>
                <a:gd name="connsiteX115" fmla="*/ 981806 w 1574134"/>
                <a:gd name="connsiteY115" fmla="*/ 1447141 h 2150597"/>
                <a:gd name="connsiteX116" fmla="*/ 965360 w 1574134"/>
                <a:gd name="connsiteY116" fmla="*/ 1439331 h 2150597"/>
                <a:gd name="connsiteX117" fmla="*/ 973552 w 1574134"/>
                <a:gd name="connsiteY117" fmla="*/ 1395134 h 2150597"/>
                <a:gd name="connsiteX118" fmla="*/ 1019271 w 1574134"/>
                <a:gd name="connsiteY118" fmla="*/ 1387133 h 2150597"/>
                <a:gd name="connsiteX119" fmla="*/ 1099980 w 1574134"/>
                <a:gd name="connsiteY119" fmla="*/ 1363638 h 2150597"/>
                <a:gd name="connsiteX120" fmla="*/ 1109061 w 1574134"/>
                <a:gd name="connsiteY120" fmla="*/ 1342111 h 2150597"/>
                <a:gd name="connsiteX121" fmla="*/ 1084677 w 1574134"/>
                <a:gd name="connsiteY121" fmla="*/ 1343001 h 2150597"/>
                <a:gd name="connsiteX122" fmla="*/ 1030066 w 1574134"/>
                <a:gd name="connsiteY122" fmla="*/ 1333857 h 2150597"/>
                <a:gd name="connsiteX123" fmla="*/ 919259 w 1574134"/>
                <a:gd name="connsiteY123" fmla="*/ 1330872 h 2150597"/>
                <a:gd name="connsiteX124" fmla="*/ 884715 w 1574134"/>
                <a:gd name="connsiteY124" fmla="*/ 1331824 h 2150597"/>
                <a:gd name="connsiteX125" fmla="*/ 903003 w 1574134"/>
                <a:gd name="connsiteY125" fmla="*/ 1301789 h 2150597"/>
                <a:gd name="connsiteX126" fmla="*/ 900844 w 1574134"/>
                <a:gd name="connsiteY126" fmla="*/ 1194981 h 2150597"/>
                <a:gd name="connsiteX127" fmla="*/ 812452 w 1574134"/>
                <a:gd name="connsiteY127" fmla="*/ 1187997 h 2150597"/>
                <a:gd name="connsiteX128" fmla="*/ 806737 w 1574134"/>
                <a:gd name="connsiteY128" fmla="*/ 1193013 h 2150597"/>
                <a:gd name="connsiteX129" fmla="*/ 742094 w 1574134"/>
                <a:gd name="connsiteY129" fmla="*/ 1226732 h 2150597"/>
                <a:gd name="connsiteX130" fmla="*/ 690088 w 1574134"/>
                <a:gd name="connsiteY130" fmla="*/ 1256513 h 2150597"/>
                <a:gd name="connsiteX131" fmla="*/ 591599 w 1574134"/>
                <a:gd name="connsiteY131" fmla="*/ 1280008 h 2150597"/>
                <a:gd name="connsiteX132" fmla="*/ 505683 w 1574134"/>
                <a:gd name="connsiteY132" fmla="*/ 1252259 h 2150597"/>
                <a:gd name="connsiteX133" fmla="*/ 475584 w 1574134"/>
                <a:gd name="connsiteY133" fmla="*/ 1194600 h 2150597"/>
                <a:gd name="connsiteX134" fmla="*/ 426499 w 1574134"/>
                <a:gd name="connsiteY134" fmla="*/ 1203110 h 2150597"/>
                <a:gd name="connsiteX135" fmla="*/ 411068 w 1574134"/>
                <a:gd name="connsiteY135" fmla="*/ 1127417 h 2150597"/>
                <a:gd name="connsiteX136" fmla="*/ 420022 w 1574134"/>
                <a:gd name="connsiteY136" fmla="*/ 1085443 h 2150597"/>
                <a:gd name="connsiteX137" fmla="*/ 425546 w 1574134"/>
                <a:gd name="connsiteY137" fmla="*/ 992669 h 2150597"/>
                <a:gd name="connsiteX138" fmla="*/ 415958 w 1574134"/>
                <a:gd name="connsiteY138" fmla="*/ 947457 h 2150597"/>
                <a:gd name="connsiteX139" fmla="*/ 415958 w 1574134"/>
                <a:gd name="connsiteY139" fmla="*/ 939329 h 2150597"/>
                <a:gd name="connsiteX140" fmla="*/ 415958 w 1574134"/>
                <a:gd name="connsiteY140" fmla="*/ 881988 h 2150597"/>
                <a:gd name="connsiteX141" fmla="*/ 400654 w 1574134"/>
                <a:gd name="connsiteY141" fmla="*/ 849286 h 2150597"/>
                <a:gd name="connsiteX142" fmla="*/ 401480 w 1574134"/>
                <a:gd name="connsiteY142" fmla="*/ 833093 h 2150597"/>
                <a:gd name="connsiteX143" fmla="*/ 415450 w 1574134"/>
                <a:gd name="connsiteY143" fmla="*/ 789913 h 2150597"/>
                <a:gd name="connsiteX144" fmla="*/ 363253 w 1574134"/>
                <a:gd name="connsiteY144" fmla="*/ 745463 h 2150597"/>
                <a:gd name="connsiteX145" fmla="*/ 313532 w 1574134"/>
                <a:gd name="connsiteY145" fmla="*/ 705013 h 2150597"/>
                <a:gd name="connsiteX146" fmla="*/ 355696 w 1574134"/>
                <a:gd name="connsiteY146" fmla="*/ 659293 h 2150597"/>
                <a:gd name="connsiteX147" fmla="*/ 468600 w 1574134"/>
                <a:gd name="connsiteY147" fmla="*/ 618716 h 2150597"/>
                <a:gd name="connsiteX148" fmla="*/ 502128 w 1574134"/>
                <a:gd name="connsiteY148" fmla="*/ 588744 h 2150597"/>
                <a:gd name="connsiteX149" fmla="*/ 469107 w 1574134"/>
                <a:gd name="connsiteY149" fmla="*/ 571154 h 2150597"/>
                <a:gd name="connsiteX150" fmla="*/ 412910 w 1574134"/>
                <a:gd name="connsiteY150" fmla="*/ 538452 h 2150597"/>
                <a:gd name="connsiteX151" fmla="*/ 476664 w 1574134"/>
                <a:gd name="connsiteY151" fmla="*/ 513814 h 2150597"/>
                <a:gd name="connsiteX152" fmla="*/ 502826 w 1574134"/>
                <a:gd name="connsiteY152" fmla="*/ 507019 h 2150597"/>
                <a:gd name="connsiteX153" fmla="*/ 558134 w 1574134"/>
                <a:gd name="connsiteY153" fmla="*/ 521116 h 2150597"/>
                <a:gd name="connsiteX154" fmla="*/ 568167 w 1574134"/>
                <a:gd name="connsiteY154" fmla="*/ 527593 h 2150597"/>
                <a:gd name="connsiteX155" fmla="*/ 593441 w 1574134"/>
                <a:gd name="connsiteY155" fmla="*/ 620113 h 2150597"/>
                <a:gd name="connsiteX156" fmla="*/ 571787 w 1574134"/>
                <a:gd name="connsiteY156" fmla="*/ 653641 h 2150597"/>
                <a:gd name="connsiteX157" fmla="*/ 531338 w 1574134"/>
                <a:gd name="connsiteY157" fmla="*/ 665262 h 2150597"/>
                <a:gd name="connsiteX158" fmla="*/ 485300 w 1574134"/>
                <a:gd name="connsiteY158" fmla="*/ 699488 h 2150597"/>
                <a:gd name="connsiteX159" fmla="*/ 515843 w 1574134"/>
                <a:gd name="connsiteY159" fmla="*/ 774419 h 2150597"/>
                <a:gd name="connsiteX160" fmla="*/ 536608 w 1574134"/>
                <a:gd name="connsiteY160" fmla="*/ 784389 h 2150597"/>
                <a:gd name="connsiteX161" fmla="*/ 574517 w 1574134"/>
                <a:gd name="connsiteY161" fmla="*/ 845158 h 2150597"/>
                <a:gd name="connsiteX162" fmla="*/ 617888 w 1574134"/>
                <a:gd name="connsiteY162" fmla="*/ 955141 h 2150597"/>
                <a:gd name="connsiteX163" fmla="*/ 649955 w 1574134"/>
                <a:gd name="connsiteY163" fmla="*/ 957744 h 2150597"/>
                <a:gd name="connsiteX164" fmla="*/ 701327 w 1574134"/>
                <a:gd name="connsiteY164" fmla="*/ 983017 h 2150597"/>
                <a:gd name="connsiteX165" fmla="*/ 796323 w 1574134"/>
                <a:gd name="connsiteY165" fmla="*/ 1054900 h 2150597"/>
                <a:gd name="connsiteX166" fmla="*/ 949485 w 1574134"/>
                <a:gd name="connsiteY166" fmla="*/ 1150277 h 2150597"/>
                <a:gd name="connsiteX167" fmla="*/ 1037559 w 1574134"/>
                <a:gd name="connsiteY167" fmla="*/ 1251687 h 2150597"/>
                <a:gd name="connsiteX168" fmla="*/ 1064229 w 1574134"/>
                <a:gd name="connsiteY168" fmla="*/ 1263752 h 2150597"/>
                <a:gd name="connsiteX169" fmla="*/ 1079660 w 1574134"/>
                <a:gd name="connsiteY169" fmla="*/ 1233653 h 2150597"/>
                <a:gd name="connsiteX170" fmla="*/ 1082835 w 1574134"/>
                <a:gd name="connsiteY170" fmla="*/ 1152627 h 2150597"/>
                <a:gd name="connsiteX171" fmla="*/ 1071786 w 1574134"/>
                <a:gd name="connsiteY171" fmla="*/ 1133958 h 2150597"/>
                <a:gd name="connsiteX172" fmla="*/ 1011334 w 1574134"/>
                <a:gd name="connsiteY172" fmla="*/ 1060488 h 2150597"/>
                <a:gd name="connsiteX173" fmla="*/ 902686 w 1574134"/>
                <a:gd name="connsiteY173" fmla="*/ 959649 h 2150597"/>
                <a:gd name="connsiteX174" fmla="*/ 863506 w 1574134"/>
                <a:gd name="connsiteY174" fmla="*/ 908468 h 2150597"/>
                <a:gd name="connsiteX175" fmla="*/ 841979 w 1574134"/>
                <a:gd name="connsiteY175" fmla="*/ 857858 h 2150597"/>
                <a:gd name="connsiteX176" fmla="*/ 819628 w 1574134"/>
                <a:gd name="connsiteY176" fmla="*/ 774038 h 2150597"/>
                <a:gd name="connsiteX177" fmla="*/ 772511 w 1574134"/>
                <a:gd name="connsiteY177" fmla="*/ 712189 h 2150597"/>
                <a:gd name="connsiteX178" fmla="*/ 726282 w 1574134"/>
                <a:gd name="connsiteY178" fmla="*/ 635988 h 2150597"/>
                <a:gd name="connsiteX179" fmla="*/ 764827 w 1574134"/>
                <a:gd name="connsiteY179" fmla="*/ 601253 h 2150597"/>
                <a:gd name="connsiteX180" fmla="*/ 783115 w 1574134"/>
                <a:gd name="connsiteY180" fmla="*/ 606715 h 2150597"/>
                <a:gd name="connsiteX181" fmla="*/ 903447 w 1574134"/>
                <a:gd name="connsiteY181" fmla="*/ 721777 h 2150597"/>
                <a:gd name="connsiteX182" fmla="*/ 960153 w 1574134"/>
                <a:gd name="connsiteY182" fmla="*/ 807185 h 2150597"/>
                <a:gd name="connsiteX183" fmla="*/ 963201 w 1574134"/>
                <a:gd name="connsiteY183" fmla="*/ 818044 h 2150597"/>
                <a:gd name="connsiteX184" fmla="*/ 995522 w 1574134"/>
                <a:gd name="connsiteY184" fmla="*/ 866304 h 2150597"/>
                <a:gd name="connsiteX185" fmla="*/ 1002444 w 1574134"/>
                <a:gd name="connsiteY185" fmla="*/ 869479 h 2150597"/>
                <a:gd name="connsiteX186" fmla="*/ 1050259 w 1574134"/>
                <a:gd name="connsiteY186" fmla="*/ 886878 h 2150597"/>
                <a:gd name="connsiteX187" fmla="*/ 1073691 w 1574134"/>
                <a:gd name="connsiteY187" fmla="*/ 891958 h 2150597"/>
                <a:gd name="connsiteX188" fmla="*/ 1069627 w 1574134"/>
                <a:gd name="connsiteY188" fmla="*/ 871066 h 2150597"/>
                <a:gd name="connsiteX189" fmla="*/ 1043275 w 1574134"/>
                <a:gd name="connsiteY189" fmla="*/ 793088 h 2150597"/>
                <a:gd name="connsiteX190" fmla="*/ 1043338 w 1574134"/>
                <a:gd name="connsiteY190" fmla="*/ 776260 h 2150597"/>
                <a:gd name="connsiteX191" fmla="*/ 1042513 w 1574134"/>
                <a:gd name="connsiteY191" fmla="*/ 740446 h 2150597"/>
                <a:gd name="connsiteX192" fmla="*/ 1031591 w 1574134"/>
                <a:gd name="connsiteY192" fmla="*/ 708506 h 2150597"/>
                <a:gd name="connsiteX193" fmla="*/ 1015716 w 1574134"/>
                <a:gd name="connsiteY193" fmla="*/ 649133 h 2150597"/>
                <a:gd name="connsiteX194" fmla="*/ 989617 w 1574134"/>
                <a:gd name="connsiteY194" fmla="*/ 590966 h 2150597"/>
                <a:gd name="connsiteX195" fmla="*/ 918116 w 1574134"/>
                <a:gd name="connsiteY195" fmla="*/ 467395 h 2150597"/>
                <a:gd name="connsiteX196" fmla="*/ 897034 w 1574134"/>
                <a:gd name="connsiteY196" fmla="*/ 403006 h 2150597"/>
                <a:gd name="connsiteX197" fmla="*/ 870872 w 1574134"/>
                <a:gd name="connsiteY197" fmla="*/ 387258 h 2150597"/>
                <a:gd name="connsiteX198" fmla="*/ 782416 w 1574134"/>
                <a:gd name="connsiteY198" fmla="*/ 365794 h 2150597"/>
                <a:gd name="connsiteX199" fmla="*/ 778861 w 1574134"/>
                <a:gd name="connsiteY199" fmla="*/ 366493 h 2150597"/>
                <a:gd name="connsiteX200" fmla="*/ 646971 w 1574134"/>
                <a:gd name="connsiteY200" fmla="*/ 357539 h 2150597"/>
                <a:gd name="connsiteX201" fmla="*/ 628874 w 1574134"/>
                <a:gd name="connsiteY201" fmla="*/ 344585 h 2150597"/>
                <a:gd name="connsiteX202" fmla="*/ 536544 w 1574134"/>
                <a:gd name="connsiteY202" fmla="*/ 292769 h 2150597"/>
                <a:gd name="connsiteX203" fmla="*/ 515081 w 1574134"/>
                <a:gd name="connsiteY203" fmla="*/ 295309 h 2150597"/>
                <a:gd name="connsiteX204" fmla="*/ 522702 w 1574134"/>
                <a:gd name="connsiteY204" fmla="*/ 319122 h 2150597"/>
                <a:gd name="connsiteX205" fmla="*/ 637954 w 1574134"/>
                <a:gd name="connsiteY205" fmla="*/ 374177 h 2150597"/>
                <a:gd name="connsiteX206" fmla="*/ 793402 w 1574134"/>
                <a:gd name="connsiteY206" fmla="*/ 406308 h 2150597"/>
                <a:gd name="connsiteX207" fmla="*/ 807372 w 1574134"/>
                <a:gd name="connsiteY207" fmla="*/ 438629 h 2150597"/>
                <a:gd name="connsiteX208" fmla="*/ 780575 w 1574134"/>
                <a:gd name="connsiteY208" fmla="*/ 450250 h 2150597"/>
                <a:gd name="connsiteX209" fmla="*/ 625127 w 1574134"/>
                <a:gd name="connsiteY209" fmla="*/ 470379 h 2150597"/>
                <a:gd name="connsiteX210" fmla="*/ 599282 w 1574134"/>
                <a:gd name="connsiteY210" fmla="*/ 466061 h 2150597"/>
                <a:gd name="connsiteX211" fmla="*/ 505239 w 1574134"/>
                <a:gd name="connsiteY211" fmla="*/ 458759 h 2150597"/>
                <a:gd name="connsiteX212" fmla="*/ 472092 w 1574134"/>
                <a:gd name="connsiteY212" fmla="*/ 441296 h 2150597"/>
                <a:gd name="connsiteX213" fmla="*/ 490825 w 1574134"/>
                <a:gd name="connsiteY213" fmla="*/ 492541 h 2150597"/>
                <a:gd name="connsiteX214" fmla="*/ 476728 w 1574134"/>
                <a:gd name="connsiteY214" fmla="*/ 497431 h 2150597"/>
                <a:gd name="connsiteX215" fmla="*/ 461488 w 1574134"/>
                <a:gd name="connsiteY215" fmla="*/ 497431 h 2150597"/>
                <a:gd name="connsiteX216" fmla="*/ 426943 w 1574134"/>
                <a:gd name="connsiteY216" fmla="*/ 492287 h 2150597"/>
                <a:gd name="connsiteX217" fmla="*/ 362364 w 1574134"/>
                <a:gd name="connsiteY217" fmla="*/ 494383 h 2150597"/>
                <a:gd name="connsiteX218" fmla="*/ 299181 w 1574134"/>
                <a:gd name="connsiteY218" fmla="*/ 491525 h 2150597"/>
                <a:gd name="connsiteX219" fmla="*/ 270670 w 1574134"/>
                <a:gd name="connsiteY219" fmla="*/ 507845 h 2150597"/>
                <a:gd name="connsiteX220" fmla="*/ 255747 w 1574134"/>
                <a:gd name="connsiteY220" fmla="*/ 546389 h 2150597"/>
                <a:gd name="connsiteX221" fmla="*/ 142971 w 1574134"/>
                <a:gd name="connsiteY221" fmla="*/ 554390 h 2150597"/>
                <a:gd name="connsiteX222" fmla="*/ 34894 w 1574134"/>
                <a:gd name="connsiteY222" fmla="*/ 505495 h 2150597"/>
                <a:gd name="connsiteX223" fmla="*/ 10955 w 1574134"/>
                <a:gd name="connsiteY223" fmla="*/ 482635 h 2150597"/>
                <a:gd name="connsiteX224" fmla="*/ 10193 w 1574134"/>
                <a:gd name="connsiteY224" fmla="*/ 436407 h 2150597"/>
                <a:gd name="connsiteX225" fmla="*/ 53437 w 1574134"/>
                <a:gd name="connsiteY225" fmla="*/ 434502 h 2150597"/>
                <a:gd name="connsiteX226" fmla="*/ 145639 w 1574134"/>
                <a:gd name="connsiteY226" fmla="*/ 475396 h 2150597"/>
                <a:gd name="connsiteX227" fmla="*/ 155735 w 1574134"/>
                <a:gd name="connsiteY227" fmla="*/ 472348 h 2150597"/>
                <a:gd name="connsiteX228" fmla="*/ 174087 w 1574134"/>
                <a:gd name="connsiteY228" fmla="*/ 402117 h 2150597"/>
                <a:gd name="connsiteX229" fmla="*/ 190978 w 1574134"/>
                <a:gd name="connsiteY229" fmla="*/ 361730 h 2150597"/>
                <a:gd name="connsiteX230" fmla="*/ 275052 w 1574134"/>
                <a:gd name="connsiteY230" fmla="*/ 288197 h 2150597"/>
                <a:gd name="connsiteX231" fmla="*/ 330741 w 1574134"/>
                <a:gd name="connsiteY231" fmla="*/ 335695 h 2150597"/>
                <a:gd name="connsiteX232" fmla="*/ 353918 w 1574134"/>
                <a:gd name="connsiteY232" fmla="*/ 377733 h 2150597"/>
                <a:gd name="connsiteX233" fmla="*/ 371381 w 1574134"/>
                <a:gd name="connsiteY233" fmla="*/ 389290 h 2150597"/>
                <a:gd name="connsiteX234" fmla="*/ 373159 w 1574134"/>
                <a:gd name="connsiteY234" fmla="*/ 368462 h 2150597"/>
                <a:gd name="connsiteX235" fmla="*/ 380017 w 1574134"/>
                <a:gd name="connsiteY235" fmla="*/ 307120 h 2150597"/>
                <a:gd name="connsiteX236" fmla="*/ 386430 w 1574134"/>
                <a:gd name="connsiteY236" fmla="*/ 277529 h 2150597"/>
                <a:gd name="connsiteX237" fmla="*/ 396908 w 1574134"/>
                <a:gd name="connsiteY237" fmla="*/ 149893 h 2150597"/>
                <a:gd name="connsiteX238" fmla="*/ 382430 w 1574134"/>
                <a:gd name="connsiteY238" fmla="*/ 80170 h 2150597"/>
                <a:gd name="connsiteX239" fmla="*/ 359761 w 1574134"/>
                <a:gd name="connsiteY239" fmla="*/ 49055 h 2150597"/>
                <a:gd name="connsiteX240" fmla="*/ 377541 w 1574134"/>
                <a:gd name="connsiteY240" fmla="*/ 17432 h 2150597"/>
                <a:gd name="connsiteX241" fmla="*/ 516859 w 1574134"/>
                <a:gd name="connsiteY241" fmla="*/ 2763 h 2150597"/>
                <a:gd name="connsiteX242" fmla="*/ 543847 w 1574134"/>
                <a:gd name="connsiteY242" fmla="*/ 23464 h 2150597"/>
                <a:gd name="connsiteX243" fmla="*/ 628874 w 1574134"/>
                <a:gd name="connsiteY243" fmla="*/ 51277 h 2150597"/>
                <a:gd name="connsiteX244" fmla="*/ 673831 w 1574134"/>
                <a:gd name="connsiteY244" fmla="*/ 95855 h 2150597"/>
                <a:gd name="connsiteX245" fmla="*/ 679292 w 1574134"/>
                <a:gd name="connsiteY245" fmla="*/ 190216 h 2150597"/>
                <a:gd name="connsiteX246" fmla="*/ 681388 w 1574134"/>
                <a:gd name="connsiteY246" fmla="*/ 197963 h 2150597"/>
                <a:gd name="connsiteX247" fmla="*/ 685134 w 1574134"/>
                <a:gd name="connsiteY247" fmla="*/ 246731 h 2150597"/>
                <a:gd name="connsiteX248" fmla="*/ 769843 w 1574134"/>
                <a:gd name="connsiteY248" fmla="*/ 280577 h 2150597"/>
                <a:gd name="connsiteX249" fmla="*/ 788640 w 1574134"/>
                <a:gd name="connsiteY249" fmla="*/ 271052 h 2150597"/>
                <a:gd name="connsiteX250" fmla="*/ 782607 w 1574134"/>
                <a:gd name="connsiteY250" fmla="*/ 249081 h 2150597"/>
                <a:gd name="connsiteX251" fmla="*/ 754857 w 1574134"/>
                <a:gd name="connsiteY251" fmla="*/ 205901 h 2150597"/>
                <a:gd name="connsiteX252" fmla="*/ 775813 w 1574134"/>
                <a:gd name="connsiteY252" fmla="*/ 139606 h 2150597"/>
                <a:gd name="connsiteX253" fmla="*/ 827375 w 1574134"/>
                <a:gd name="connsiteY253" fmla="*/ 156751 h 2150597"/>
                <a:gd name="connsiteX254" fmla="*/ 847567 w 1574134"/>
                <a:gd name="connsiteY254" fmla="*/ 186279 h 2150597"/>
                <a:gd name="connsiteX255" fmla="*/ 876651 w 1574134"/>
                <a:gd name="connsiteY255" fmla="*/ 191105 h 2150597"/>
                <a:gd name="connsiteX256" fmla="*/ 927133 w 1574134"/>
                <a:gd name="connsiteY256" fmla="*/ 173389 h 2150597"/>
                <a:gd name="connsiteX257" fmla="*/ 935769 w 1574134"/>
                <a:gd name="connsiteY257" fmla="*/ 134590 h 2150597"/>
                <a:gd name="connsiteX258" fmla="*/ 926942 w 1574134"/>
                <a:gd name="connsiteY258" fmla="*/ 78963 h 2150597"/>
                <a:gd name="connsiteX259" fmla="*/ 1008984 w 1574134"/>
                <a:gd name="connsiteY259" fmla="*/ 73947 h 2150597"/>
                <a:gd name="connsiteX260" fmla="*/ 1025177 w 1574134"/>
                <a:gd name="connsiteY260" fmla="*/ 96553 h 2150597"/>
                <a:gd name="connsiteX261" fmla="*/ 1048037 w 1574134"/>
                <a:gd name="connsiteY261" fmla="*/ 162022 h 2150597"/>
                <a:gd name="connsiteX262" fmla="*/ 1101441 w 1574134"/>
                <a:gd name="connsiteY262" fmla="*/ 202980 h 2150597"/>
                <a:gd name="connsiteX263" fmla="*/ 1207104 w 1574134"/>
                <a:gd name="connsiteY263" fmla="*/ 203932 h 2150597"/>
                <a:gd name="connsiteX264" fmla="*/ 1277716 w 1574134"/>
                <a:gd name="connsiteY264" fmla="*/ 251176 h 2150597"/>
                <a:gd name="connsiteX265" fmla="*/ 1323627 w 1574134"/>
                <a:gd name="connsiteY265" fmla="*/ 302421 h 2150597"/>
                <a:gd name="connsiteX266" fmla="*/ 1364775 w 1574134"/>
                <a:gd name="connsiteY266" fmla="*/ 372780 h 2150597"/>
                <a:gd name="connsiteX267" fmla="*/ 1368077 w 1574134"/>
                <a:gd name="connsiteY267" fmla="*/ 440280 h 2150597"/>
                <a:gd name="connsiteX268" fmla="*/ 1244760 w 1574134"/>
                <a:gd name="connsiteY268" fmla="*/ 468220 h 2150597"/>
                <a:gd name="connsiteX269" fmla="*/ 1225012 w 1574134"/>
                <a:gd name="connsiteY269" fmla="*/ 450694 h 2150597"/>
                <a:gd name="connsiteX270" fmla="*/ 1193325 w 1574134"/>
                <a:gd name="connsiteY270" fmla="*/ 411642 h 2150597"/>
                <a:gd name="connsiteX271" fmla="*/ 1177132 w 1574134"/>
                <a:gd name="connsiteY271" fmla="*/ 368715 h 2150597"/>
                <a:gd name="connsiteX272" fmla="*/ 1168433 w 1574134"/>
                <a:gd name="connsiteY272" fmla="*/ 352078 h 2150597"/>
                <a:gd name="connsiteX273" fmla="*/ 1158146 w 1574134"/>
                <a:gd name="connsiteY273" fmla="*/ 354872 h 2150597"/>
                <a:gd name="connsiteX274" fmla="*/ 1159162 w 1574134"/>
                <a:gd name="connsiteY274" fmla="*/ 377288 h 2150597"/>
                <a:gd name="connsiteX275" fmla="*/ 1176243 w 1574134"/>
                <a:gd name="connsiteY275" fmla="*/ 399132 h 2150597"/>
                <a:gd name="connsiteX276" fmla="*/ 1207993 w 1574134"/>
                <a:gd name="connsiteY276" fmla="*/ 514766 h 2150597"/>
                <a:gd name="connsiteX277" fmla="*/ 1247617 w 1574134"/>
                <a:gd name="connsiteY277" fmla="*/ 590649 h 2150597"/>
                <a:gd name="connsiteX278" fmla="*/ 1267366 w 1574134"/>
                <a:gd name="connsiteY278" fmla="*/ 654149 h 2150597"/>
                <a:gd name="connsiteX279" fmla="*/ 1271303 w 1574134"/>
                <a:gd name="connsiteY279" fmla="*/ 684883 h 2150597"/>
                <a:gd name="connsiteX280" fmla="*/ 1290798 w 1574134"/>
                <a:gd name="connsiteY280" fmla="*/ 723492 h 2150597"/>
                <a:gd name="connsiteX281" fmla="*/ 1264001 w 1574134"/>
                <a:gd name="connsiteY281" fmla="*/ 763179 h 2150597"/>
                <a:gd name="connsiteX282" fmla="*/ 1246220 w 1574134"/>
                <a:gd name="connsiteY282" fmla="*/ 775689 h 2150597"/>
                <a:gd name="connsiteX283" fmla="*/ 1277526 w 1574134"/>
                <a:gd name="connsiteY283" fmla="*/ 796961 h 2150597"/>
                <a:gd name="connsiteX284" fmla="*/ 1306355 w 1574134"/>
                <a:gd name="connsiteY284" fmla="*/ 817853 h 2150597"/>
                <a:gd name="connsiteX285" fmla="*/ 1281653 w 1574134"/>
                <a:gd name="connsiteY285" fmla="*/ 837856 h 2150597"/>
                <a:gd name="connsiteX286" fmla="*/ 1253841 w 1574134"/>
                <a:gd name="connsiteY286" fmla="*/ 857477 h 2150597"/>
                <a:gd name="connsiteX287" fmla="*/ 1205200 w 1574134"/>
                <a:gd name="connsiteY287" fmla="*/ 845984 h 2150597"/>
                <a:gd name="connsiteX288" fmla="*/ 1159226 w 1574134"/>
                <a:gd name="connsiteY288" fmla="*/ 856334 h 2150597"/>
                <a:gd name="connsiteX289" fmla="*/ 1181641 w 1574134"/>
                <a:gd name="connsiteY289" fmla="*/ 898880 h 2150597"/>
                <a:gd name="connsiteX290" fmla="*/ 1234727 w 1574134"/>
                <a:gd name="connsiteY290" fmla="*/ 925613 h 2150597"/>
                <a:gd name="connsiteX291" fmla="*/ 1258222 w 1574134"/>
                <a:gd name="connsiteY291" fmla="*/ 920343 h 2150597"/>
                <a:gd name="connsiteX292" fmla="*/ 1284320 w 1574134"/>
                <a:gd name="connsiteY292" fmla="*/ 914754 h 215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1574134" h="2150597">
                  <a:moveTo>
                    <a:pt x="1284575" y="915009"/>
                  </a:moveTo>
                  <a:cubicBezTo>
                    <a:pt x="1318801" y="919581"/>
                    <a:pt x="1350995" y="941679"/>
                    <a:pt x="1387889" y="924851"/>
                  </a:cubicBezTo>
                  <a:cubicBezTo>
                    <a:pt x="1403192" y="917866"/>
                    <a:pt x="1408336" y="935964"/>
                    <a:pt x="1414051" y="947775"/>
                  </a:cubicBezTo>
                  <a:cubicBezTo>
                    <a:pt x="1425037" y="965936"/>
                    <a:pt x="1439641" y="976350"/>
                    <a:pt x="1458755" y="963459"/>
                  </a:cubicBezTo>
                  <a:cubicBezTo>
                    <a:pt x="1490061" y="942314"/>
                    <a:pt x="1502888" y="961872"/>
                    <a:pt x="1511587" y="989558"/>
                  </a:cubicBezTo>
                  <a:cubicBezTo>
                    <a:pt x="1519525" y="1014831"/>
                    <a:pt x="1524224" y="1037945"/>
                    <a:pt x="1551973" y="1052360"/>
                  </a:cubicBezTo>
                  <a:cubicBezTo>
                    <a:pt x="1575722" y="1064679"/>
                    <a:pt x="1578770" y="1091540"/>
                    <a:pt x="1557498" y="1117702"/>
                  </a:cubicBezTo>
                  <a:cubicBezTo>
                    <a:pt x="1534765" y="1145705"/>
                    <a:pt x="1515968" y="1135672"/>
                    <a:pt x="1503332" y="1111860"/>
                  </a:cubicBezTo>
                  <a:cubicBezTo>
                    <a:pt x="1483076" y="1073950"/>
                    <a:pt x="1439388" y="1059980"/>
                    <a:pt x="1425417" y="1015212"/>
                  </a:cubicBezTo>
                  <a:cubicBezTo>
                    <a:pt x="1417543" y="990003"/>
                    <a:pt x="1403383" y="1020864"/>
                    <a:pt x="1390048" y="1017689"/>
                  </a:cubicBezTo>
                  <a:cubicBezTo>
                    <a:pt x="1381476" y="1003465"/>
                    <a:pt x="1399573" y="978128"/>
                    <a:pt x="1375824" y="969429"/>
                  </a:cubicBezTo>
                  <a:cubicBezTo>
                    <a:pt x="1362870" y="964729"/>
                    <a:pt x="1350932" y="971270"/>
                    <a:pt x="1339883" y="978318"/>
                  </a:cubicBezTo>
                  <a:cubicBezTo>
                    <a:pt x="1333089" y="982636"/>
                    <a:pt x="1327374" y="989241"/>
                    <a:pt x="1328326" y="998067"/>
                  </a:cubicBezTo>
                  <a:cubicBezTo>
                    <a:pt x="1333660" y="1048867"/>
                    <a:pt x="1307498" y="1024483"/>
                    <a:pt x="1291877" y="1014323"/>
                  </a:cubicBezTo>
                  <a:cubicBezTo>
                    <a:pt x="1246348" y="984541"/>
                    <a:pt x="1200183" y="986129"/>
                    <a:pt x="1154590" y="1010259"/>
                  </a:cubicBezTo>
                  <a:cubicBezTo>
                    <a:pt x="1120427" y="1028293"/>
                    <a:pt x="1120173" y="1044676"/>
                    <a:pt x="1149828" y="1069378"/>
                  </a:cubicBezTo>
                  <a:cubicBezTo>
                    <a:pt x="1160750" y="1078458"/>
                    <a:pt x="1175481" y="1084999"/>
                    <a:pt x="1174656" y="1102842"/>
                  </a:cubicBezTo>
                  <a:cubicBezTo>
                    <a:pt x="1173132" y="1138403"/>
                    <a:pt x="1195928" y="1143864"/>
                    <a:pt x="1219741" y="1143229"/>
                  </a:cubicBezTo>
                  <a:cubicBezTo>
                    <a:pt x="1252380" y="1142340"/>
                    <a:pt x="1294607" y="1160501"/>
                    <a:pt x="1303561" y="1101573"/>
                  </a:cubicBezTo>
                  <a:cubicBezTo>
                    <a:pt x="1305276" y="1090460"/>
                    <a:pt x="1316515" y="1087666"/>
                    <a:pt x="1324961" y="1094397"/>
                  </a:cubicBezTo>
                  <a:cubicBezTo>
                    <a:pt x="1336962" y="1103985"/>
                    <a:pt x="1353408" y="1116178"/>
                    <a:pt x="1345471" y="1133640"/>
                  </a:cubicBezTo>
                  <a:cubicBezTo>
                    <a:pt x="1335565" y="1155484"/>
                    <a:pt x="1319182" y="1173709"/>
                    <a:pt x="1326040" y="1201014"/>
                  </a:cubicBezTo>
                  <a:cubicBezTo>
                    <a:pt x="1326612" y="1203173"/>
                    <a:pt x="1321658" y="1209586"/>
                    <a:pt x="1319817" y="1209396"/>
                  </a:cubicBezTo>
                  <a:cubicBezTo>
                    <a:pt x="1256952" y="1201331"/>
                    <a:pt x="1296957" y="1260069"/>
                    <a:pt x="1279939" y="1282866"/>
                  </a:cubicBezTo>
                  <a:cubicBezTo>
                    <a:pt x="1270160" y="1296011"/>
                    <a:pt x="1291178" y="1298424"/>
                    <a:pt x="1301466" y="1300836"/>
                  </a:cubicBezTo>
                  <a:cubicBezTo>
                    <a:pt x="1339502" y="1309663"/>
                    <a:pt x="1381856" y="1306424"/>
                    <a:pt x="1413162" y="1335380"/>
                  </a:cubicBezTo>
                  <a:cubicBezTo>
                    <a:pt x="1462184" y="1380847"/>
                    <a:pt x="1525303" y="1401865"/>
                    <a:pt x="1574134" y="1447014"/>
                  </a:cubicBezTo>
                  <a:cubicBezTo>
                    <a:pt x="1573880" y="1456539"/>
                    <a:pt x="1574389" y="1466191"/>
                    <a:pt x="1573055" y="1475526"/>
                  </a:cubicBezTo>
                  <a:cubicBezTo>
                    <a:pt x="1570325" y="1494639"/>
                    <a:pt x="1563657" y="1503656"/>
                    <a:pt x="1545877" y="1487781"/>
                  </a:cubicBezTo>
                  <a:cubicBezTo>
                    <a:pt x="1507142" y="1453174"/>
                    <a:pt x="1463009" y="1426821"/>
                    <a:pt x="1423830" y="1391896"/>
                  </a:cubicBezTo>
                  <a:cubicBezTo>
                    <a:pt x="1385095" y="1357352"/>
                    <a:pt x="1330104" y="1369163"/>
                    <a:pt x="1281336" y="1371703"/>
                  </a:cubicBezTo>
                  <a:cubicBezTo>
                    <a:pt x="1266858" y="1372465"/>
                    <a:pt x="1253142" y="1394753"/>
                    <a:pt x="1237839" y="1373671"/>
                  </a:cubicBezTo>
                  <a:cubicBezTo>
                    <a:pt x="1222344" y="1352335"/>
                    <a:pt x="1212819" y="1329348"/>
                    <a:pt x="1224757" y="1301980"/>
                  </a:cubicBezTo>
                  <a:cubicBezTo>
                    <a:pt x="1234854" y="1278802"/>
                    <a:pt x="1245586" y="1255497"/>
                    <a:pt x="1233203" y="1228700"/>
                  </a:cubicBezTo>
                  <a:cubicBezTo>
                    <a:pt x="1216566" y="1230986"/>
                    <a:pt x="1221138" y="1243623"/>
                    <a:pt x="1220820" y="1253465"/>
                  </a:cubicBezTo>
                  <a:cubicBezTo>
                    <a:pt x="1219296" y="1302424"/>
                    <a:pt x="1205771" y="1317728"/>
                    <a:pt x="1161384" y="1319379"/>
                  </a:cubicBezTo>
                  <a:cubicBezTo>
                    <a:pt x="1150272" y="1319823"/>
                    <a:pt x="1137890" y="1322808"/>
                    <a:pt x="1138270" y="1334936"/>
                  </a:cubicBezTo>
                  <a:cubicBezTo>
                    <a:pt x="1138969" y="1356971"/>
                    <a:pt x="1107727" y="1372401"/>
                    <a:pt x="1128809" y="1398056"/>
                  </a:cubicBezTo>
                  <a:cubicBezTo>
                    <a:pt x="1141318" y="1413232"/>
                    <a:pt x="1151352" y="1430631"/>
                    <a:pt x="1162528" y="1447014"/>
                  </a:cubicBezTo>
                  <a:cubicBezTo>
                    <a:pt x="1175545" y="1450761"/>
                    <a:pt x="1178656" y="1462953"/>
                    <a:pt x="1182911" y="1474192"/>
                  </a:cubicBezTo>
                  <a:cubicBezTo>
                    <a:pt x="1175291" y="1539153"/>
                    <a:pt x="1178529" y="1605384"/>
                    <a:pt x="1165385" y="1669837"/>
                  </a:cubicBezTo>
                  <a:cubicBezTo>
                    <a:pt x="1163734" y="1673583"/>
                    <a:pt x="1161575" y="1677012"/>
                    <a:pt x="1158971" y="1679997"/>
                  </a:cubicBezTo>
                  <a:cubicBezTo>
                    <a:pt x="1140049" y="1700126"/>
                    <a:pt x="1118522" y="1714668"/>
                    <a:pt x="1094011" y="1715366"/>
                  </a:cubicBezTo>
                  <a:cubicBezTo>
                    <a:pt x="1111918" y="1708826"/>
                    <a:pt x="1127539" y="1715303"/>
                    <a:pt x="1133508" y="1738735"/>
                  </a:cubicBezTo>
                  <a:cubicBezTo>
                    <a:pt x="1137191" y="1753340"/>
                    <a:pt x="1148050" y="1760388"/>
                    <a:pt x="1156114" y="1770548"/>
                  </a:cubicBezTo>
                  <a:cubicBezTo>
                    <a:pt x="1173386" y="1799568"/>
                    <a:pt x="1180879" y="1831001"/>
                    <a:pt x="1176498" y="1865291"/>
                  </a:cubicBezTo>
                  <a:cubicBezTo>
                    <a:pt x="1169195" y="1880213"/>
                    <a:pt x="1153701" y="1881483"/>
                    <a:pt x="1141890" y="1888659"/>
                  </a:cubicBezTo>
                  <a:cubicBezTo>
                    <a:pt x="1115029" y="1905042"/>
                    <a:pt x="1112616" y="1919202"/>
                    <a:pt x="1136619" y="1940031"/>
                  </a:cubicBezTo>
                  <a:cubicBezTo>
                    <a:pt x="1152177" y="1953493"/>
                    <a:pt x="1153574" y="1963907"/>
                    <a:pt x="1147224" y="1986132"/>
                  </a:cubicBezTo>
                  <a:cubicBezTo>
                    <a:pt x="1134397" y="2031153"/>
                    <a:pt x="1123729" y="2077890"/>
                    <a:pt x="1124681" y="2126086"/>
                  </a:cubicBezTo>
                  <a:cubicBezTo>
                    <a:pt x="1124681" y="2134215"/>
                    <a:pt x="1124681" y="2142406"/>
                    <a:pt x="1124681" y="2150597"/>
                  </a:cubicBezTo>
                  <a:cubicBezTo>
                    <a:pt x="1115918" y="2149518"/>
                    <a:pt x="1102647" y="2151931"/>
                    <a:pt x="1099028" y="2146724"/>
                  </a:cubicBezTo>
                  <a:cubicBezTo>
                    <a:pt x="1057626" y="2086653"/>
                    <a:pt x="1003587" y="2130404"/>
                    <a:pt x="955771" y="2125071"/>
                  </a:cubicBezTo>
                  <a:cubicBezTo>
                    <a:pt x="939262" y="2123229"/>
                    <a:pt x="918179" y="2137771"/>
                    <a:pt x="907575" y="2115037"/>
                  </a:cubicBezTo>
                  <a:cubicBezTo>
                    <a:pt x="898367" y="2095416"/>
                    <a:pt x="910369" y="2080049"/>
                    <a:pt x="922307" y="2064301"/>
                  </a:cubicBezTo>
                  <a:cubicBezTo>
                    <a:pt x="941484" y="2039027"/>
                    <a:pt x="924339" y="1983782"/>
                    <a:pt x="894430" y="1975337"/>
                  </a:cubicBezTo>
                  <a:cubicBezTo>
                    <a:pt x="874047" y="1969558"/>
                    <a:pt x="866935" y="1958446"/>
                    <a:pt x="869729" y="1937490"/>
                  </a:cubicBezTo>
                  <a:cubicBezTo>
                    <a:pt x="870110" y="1934824"/>
                    <a:pt x="871570" y="1931268"/>
                    <a:pt x="870554" y="1929489"/>
                  </a:cubicBezTo>
                  <a:cubicBezTo>
                    <a:pt x="845281" y="1886182"/>
                    <a:pt x="834232" y="1836081"/>
                    <a:pt x="812960" y="1791122"/>
                  </a:cubicBezTo>
                  <a:cubicBezTo>
                    <a:pt x="804641" y="1773596"/>
                    <a:pt x="779432" y="1772136"/>
                    <a:pt x="764764" y="1775374"/>
                  </a:cubicBezTo>
                  <a:cubicBezTo>
                    <a:pt x="746539" y="1779375"/>
                    <a:pt x="758350" y="1800965"/>
                    <a:pt x="760827" y="1814109"/>
                  </a:cubicBezTo>
                  <a:cubicBezTo>
                    <a:pt x="765335" y="1837732"/>
                    <a:pt x="756508" y="1857353"/>
                    <a:pt x="747301" y="1876467"/>
                  </a:cubicBezTo>
                  <a:cubicBezTo>
                    <a:pt x="724060" y="1924664"/>
                    <a:pt x="713964" y="1977686"/>
                    <a:pt x="694405" y="2034773"/>
                  </a:cubicBezTo>
                  <a:cubicBezTo>
                    <a:pt x="671038" y="2002705"/>
                    <a:pt x="671609" y="1964605"/>
                    <a:pt x="657194" y="1933681"/>
                  </a:cubicBezTo>
                  <a:cubicBezTo>
                    <a:pt x="653575" y="1925933"/>
                    <a:pt x="657829" y="1913678"/>
                    <a:pt x="648431" y="1908344"/>
                  </a:cubicBezTo>
                  <a:cubicBezTo>
                    <a:pt x="616110" y="1889929"/>
                    <a:pt x="631350" y="1876911"/>
                    <a:pt x="652305" y="1864148"/>
                  </a:cubicBezTo>
                  <a:cubicBezTo>
                    <a:pt x="660369" y="1844844"/>
                    <a:pt x="651416" y="1832906"/>
                    <a:pt x="637065" y="1823253"/>
                  </a:cubicBezTo>
                  <a:cubicBezTo>
                    <a:pt x="622206" y="1839764"/>
                    <a:pt x="603601" y="1843637"/>
                    <a:pt x="587217" y="1830493"/>
                  </a:cubicBezTo>
                  <a:cubicBezTo>
                    <a:pt x="571660" y="1818046"/>
                    <a:pt x="553436" y="1823381"/>
                    <a:pt x="538005" y="1815062"/>
                  </a:cubicBezTo>
                  <a:cubicBezTo>
                    <a:pt x="521558" y="1813538"/>
                    <a:pt x="506001" y="1809029"/>
                    <a:pt x="492285" y="1798679"/>
                  </a:cubicBezTo>
                  <a:cubicBezTo>
                    <a:pt x="482062" y="1791567"/>
                    <a:pt x="471140" y="1795821"/>
                    <a:pt x="460281" y="1795885"/>
                  </a:cubicBezTo>
                  <a:cubicBezTo>
                    <a:pt x="446628" y="1796012"/>
                    <a:pt x="439072" y="1790106"/>
                    <a:pt x="446565" y="1774104"/>
                  </a:cubicBezTo>
                  <a:cubicBezTo>
                    <a:pt x="466821" y="1756197"/>
                    <a:pt x="494000" y="1771628"/>
                    <a:pt x="515145" y="1757721"/>
                  </a:cubicBezTo>
                  <a:cubicBezTo>
                    <a:pt x="536862" y="1753340"/>
                    <a:pt x="558198" y="1752768"/>
                    <a:pt x="580677" y="1753848"/>
                  </a:cubicBezTo>
                  <a:cubicBezTo>
                    <a:pt x="615919" y="1755626"/>
                    <a:pt x="650971" y="1739687"/>
                    <a:pt x="673069" y="1710921"/>
                  </a:cubicBezTo>
                  <a:cubicBezTo>
                    <a:pt x="689579" y="1689458"/>
                    <a:pt x="707423" y="1667805"/>
                    <a:pt x="720885" y="1643230"/>
                  </a:cubicBezTo>
                  <a:cubicBezTo>
                    <a:pt x="758985" y="1642024"/>
                    <a:pt x="790671" y="1616496"/>
                    <a:pt x="827502" y="1610464"/>
                  </a:cubicBezTo>
                  <a:cubicBezTo>
                    <a:pt x="857981" y="1610655"/>
                    <a:pt x="877413" y="1631800"/>
                    <a:pt x="896590" y="1652946"/>
                  </a:cubicBezTo>
                  <a:cubicBezTo>
                    <a:pt x="909036" y="1666662"/>
                    <a:pt x="912083" y="1682791"/>
                    <a:pt x="897097" y="1695364"/>
                  </a:cubicBezTo>
                  <a:cubicBezTo>
                    <a:pt x="866109" y="1721272"/>
                    <a:pt x="831566" y="1732257"/>
                    <a:pt x="792957" y="1717970"/>
                  </a:cubicBezTo>
                  <a:cubicBezTo>
                    <a:pt x="788068" y="1714668"/>
                    <a:pt x="795942" y="1711683"/>
                    <a:pt x="792577" y="1715811"/>
                  </a:cubicBezTo>
                  <a:cubicBezTo>
                    <a:pt x="791688" y="1716890"/>
                    <a:pt x="792577" y="1717780"/>
                    <a:pt x="795116" y="1718859"/>
                  </a:cubicBezTo>
                  <a:cubicBezTo>
                    <a:pt x="822041" y="1730289"/>
                    <a:pt x="849218" y="1726543"/>
                    <a:pt x="872142" y="1711112"/>
                  </a:cubicBezTo>
                  <a:cubicBezTo>
                    <a:pt x="898876" y="1693078"/>
                    <a:pt x="913734" y="1698857"/>
                    <a:pt x="930244" y="1726098"/>
                  </a:cubicBezTo>
                  <a:cubicBezTo>
                    <a:pt x="944659" y="1749784"/>
                    <a:pt x="965360" y="1768961"/>
                    <a:pt x="988093" y="1784518"/>
                  </a:cubicBezTo>
                  <a:cubicBezTo>
                    <a:pt x="995395" y="1789535"/>
                    <a:pt x="1003396" y="1797155"/>
                    <a:pt x="1012096" y="1789535"/>
                  </a:cubicBezTo>
                  <a:cubicBezTo>
                    <a:pt x="1018891" y="1783629"/>
                    <a:pt x="1017176" y="1773406"/>
                    <a:pt x="1013620" y="1766675"/>
                  </a:cubicBezTo>
                  <a:cubicBezTo>
                    <a:pt x="992919" y="1726860"/>
                    <a:pt x="990189" y="1675806"/>
                    <a:pt x="953104" y="1646469"/>
                  </a:cubicBezTo>
                  <a:cubicBezTo>
                    <a:pt x="924212" y="1623672"/>
                    <a:pt x="922180" y="1602209"/>
                    <a:pt x="947961" y="1576110"/>
                  </a:cubicBezTo>
                  <a:cubicBezTo>
                    <a:pt x="951263" y="1572745"/>
                    <a:pt x="953613" y="1567220"/>
                    <a:pt x="954946" y="1561378"/>
                  </a:cubicBezTo>
                  <a:cubicBezTo>
                    <a:pt x="945929" y="1585508"/>
                    <a:pt x="931705" y="1600050"/>
                    <a:pt x="907003" y="1586778"/>
                  </a:cubicBezTo>
                  <a:cubicBezTo>
                    <a:pt x="887827" y="1576491"/>
                    <a:pt x="881095" y="1532803"/>
                    <a:pt x="893795" y="1510578"/>
                  </a:cubicBezTo>
                  <a:cubicBezTo>
                    <a:pt x="898494" y="1502387"/>
                    <a:pt x="907956" y="1498450"/>
                    <a:pt x="911829" y="1490004"/>
                  </a:cubicBezTo>
                  <a:cubicBezTo>
                    <a:pt x="920466" y="1471208"/>
                    <a:pt x="914052" y="1465239"/>
                    <a:pt x="896081" y="1471335"/>
                  </a:cubicBezTo>
                  <a:cubicBezTo>
                    <a:pt x="888462" y="1471335"/>
                    <a:pt x="880841" y="1471335"/>
                    <a:pt x="873221" y="1471335"/>
                  </a:cubicBezTo>
                  <a:cubicBezTo>
                    <a:pt x="854044" y="1486829"/>
                    <a:pt x="837852" y="1506705"/>
                    <a:pt x="814293" y="1515594"/>
                  </a:cubicBezTo>
                  <a:cubicBezTo>
                    <a:pt x="808388" y="1517817"/>
                    <a:pt x="800895" y="1522072"/>
                    <a:pt x="799689" y="1527406"/>
                  </a:cubicBezTo>
                  <a:cubicBezTo>
                    <a:pt x="789846" y="1569633"/>
                    <a:pt x="762351" y="1559156"/>
                    <a:pt x="736125" y="1553123"/>
                  </a:cubicBezTo>
                  <a:cubicBezTo>
                    <a:pt x="715805" y="1547662"/>
                    <a:pt x="695485" y="1542201"/>
                    <a:pt x="675165" y="1536740"/>
                  </a:cubicBezTo>
                  <a:cubicBezTo>
                    <a:pt x="647733" y="1530644"/>
                    <a:pt x="623666" y="1536867"/>
                    <a:pt x="599791" y="1553758"/>
                  </a:cubicBezTo>
                  <a:cubicBezTo>
                    <a:pt x="566008" y="1577698"/>
                    <a:pt x="528099" y="1570776"/>
                    <a:pt x="491967" y="1560299"/>
                  </a:cubicBezTo>
                  <a:cubicBezTo>
                    <a:pt x="469996" y="1553885"/>
                    <a:pt x="456598" y="1519277"/>
                    <a:pt x="460853" y="1492671"/>
                  </a:cubicBezTo>
                  <a:cubicBezTo>
                    <a:pt x="466250" y="1458698"/>
                    <a:pt x="490825" y="1467461"/>
                    <a:pt x="509811" y="1468287"/>
                  </a:cubicBezTo>
                  <a:cubicBezTo>
                    <a:pt x="526067" y="1469049"/>
                    <a:pt x="542132" y="1468985"/>
                    <a:pt x="558262" y="1467017"/>
                  </a:cubicBezTo>
                  <a:cubicBezTo>
                    <a:pt x="523273" y="1473240"/>
                    <a:pt x="488157" y="1465747"/>
                    <a:pt x="452597" y="1471589"/>
                  </a:cubicBezTo>
                  <a:cubicBezTo>
                    <a:pt x="419196" y="1477050"/>
                    <a:pt x="403385" y="1450507"/>
                    <a:pt x="417927" y="1418820"/>
                  </a:cubicBezTo>
                  <a:cubicBezTo>
                    <a:pt x="424657" y="1404215"/>
                    <a:pt x="423451" y="1393420"/>
                    <a:pt x="416085" y="1381228"/>
                  </a:cubicBezTo>
                  <a:cubicBezTo>
                    <a:pt x="410497" y="1359447"/>
                    <a:pt x="405734" y="1337603"/>
                    <a:pt x="416021" y="1315759"/>
                  </a:cubicBezTo>
                  <a:cubicBezTo>
                    <a:pt x="440278" y="1299058"/>
                    <a:pt x="465552" y="1316013"/>
                    <a:pt x="490443" y="1313155"/>
                  </a:cubicBezTo>
                  <a:cubicBezTo>
                    <a:pt x="586964" y="1302297"/>
                    <a:pt x="658845" y="1346747"/>
                    <a:pt x="713455" y="1429615"/>
                  </a:cubicBezTo>
                  <a:cubicBezTo>
                    <a:pt x="729013" y="1453237"/>
                    <a:pt x="742157" y="1441743"/>
                    <a:pt x="749269" y="1422249"/>
                  </a:cubicBezTo>
                  <a:cubicBezTo>
                    <a:pt x="756445" y="1402564"/>
                    <a:pt x="766478" y="1387895"/>
                    <a:pt x="786607" y="1387324"/>
                  </a:cubicBezTo>
                  <a:cubicBezTo>
                    <a:pt x="806292" y="1386752"/>
                    <a:pt x="808832" y="1406056"/>
                    <a:pt x="814611" y="1420852"/>
                  </a:cubicBezTo>
                  <a:cubicBezTo>
                    <a:pt x="821659" y="1438949"/>
                    <a:pt x="834232" y="1449554"/>
                    <a:pt x="852902" y="1448221"/>
                  </a:cubicBezTo>
                  <a:cubicBezTo>
                    <a:pt x="890176" y="1445490"/>
                    <a:pt x="927387" y="1441807"/>
                    <a:pt x="965360" y="1439331"/>
                  </a:cubicBezTo>
                  <a:cubicBezTo>
                    <a:pt x="970122" y="1444284"/>
                    <a:pt x="978124" y="1444792"/>
                    <a:pt x="981806" y="1447141"/>
                  </a:cubicBezTo>
                  <a:cubicBezTo>
                    <a:pt x="978378" y="1444220"/>
                    <a:pt x="969932" y="1444728"/>
                    <a:pt x="965360" y="1439331"/>
                  </a:cubicBezTo>
                  <a:cubicBezTo>
                    <a:pt x="957422" y="1421614"/>
                    <a:pt x="958629" y="1406564"/>
                    <a:pt x="973552" y="1395134"/>
                  </a:cubicBezTo>
                  <a:cubicBezTo>
                    <a:pt x="987649" y="1384403"/>
                    <a:pt x="1006699" y="1374370"/>
                    <a:pt x="1019271" y="1387133"/>
                  </a:cubicBezTo>
                  <a:cubicBezTo>
                    <a:pt x="1060483" y="1429107"/>
                    <a:pt x="1077945" y="1388912"/>
                    <a:pt x="1099980" y="1363638"/>
                  </a:cubicBezTo>
                  <a:cubicBezTo>
                    <a:pt x="1104869" y="1358050"/>
                    <a:pt x="1111346" y="1352081"/>
                    <a:pt x="1109061" y="1342111"/>
                  </a:cubicBezTo>
                  <a:cubicBezTo>
                    <a:pt x="1100805" y="1333666"/>
                    <a:pt x="1091852" y="1339127"/>
                    <a:pt x="1084677" y="1343001"/>
                  </a:cubicBezTo>
                  <a:cubicBezTo>
                    <a:pt x="1063976" y="1354113"/>
                    <a:pt x="1045497" y="1353986"/>
                    <a:pt x="1030066" y="1333857"/>
                  </a:cubicBezTo>
                  <a:cubicBezTo>
                    <a:pt x="994189" y="1286867"/>
                    <a:pt x="956153" y="1326236"/>
                    <a:pt x="919259" y="1330872"/>
                  </a:cubicBezTo>
                  <a:cubicBezTo>
                    <a:pt x="907321" y="1332333"/>
                    <a:pt x="892970" y="1346176"/>
                    <a:pt x="884715" y="1331824"/>
                  </a:cubicBezTo>
                  <a:cubicBezTo>
                    <a:pt x="875253" y="1315378"/>
                    <a:pt x="895002" y="1310679"/>
                    <a:pt x="903003" y="1301789"/>
                  </a:cubicBezTo>
                  <a:cubicBezTo>
                    <a:pt x="929546" y="1272579"/>
                    <a:pt x="928847" y="1230351"/>
                    <a:pt x="900844" y="1194981"/>
                  </a:cubicBezTo>
                  <a:cubicBezTo>
                    <a:pt x="884397" y="1174217"/>
                    <a:pt x="836391" y="1170407"/>
                    <a:pt x="812452" y="1187997"/>
                  </a:cubicBezTo>
                  <a:cubicBezTo>
                    <a:pt x="810356" y="1189520"/>
                    <a:pt x="806928" y="1191172"/>
                    <a:pt x="806737" y="1193013"/>
                  </a:cubicBezTo>
                  <a:cubicBezTo>
                    <a:pt x="801657" y="1241337"/>
                    <a:pt x="772701" y="1232764"/>
                    <a:pt x="742094" y="1226732"/>
                  </a:cubicBezTo>
                  <a:cubicBezTo>
                    <a:pt x="719488" y="1222286"/>
                    <a:pt x="705836" y="1243623"/>
                    <a:pt x="690088" y="1256513"/>
                  </a:cubicBezTo>
                  <a:cubicBezTo>
                    <a:pt x="660433" y="1280770"/>
                    <a:pt x="631032" y="1293153"/>
                    <a:pt x="591599" y="1280008"/>
                  </a:cubicBezTo>
                  <a:cubicBezTo>
                    <a:pt x="563405" y="1270610"/>
                    <a:pt x="530893" y="1285152"/>
                    <a:pt x="505683" y="1252259"/>
                  </a:cubicBezTo>
                  <a:cubicBezTo>
                    <a:pt x="492349" y="1234796"/>
                    <a:pt x="474251" y="1222477"/>
                    <a:pt x="475584" y="1194600"/>
                  </a:cubicBezTo>
                  <a:cubicBezTo>
                    <a:pt x="456090" y="1203300"/>
                    <a:pt x="438945" y="1228700"/>
                    <a:pt x="426499" y="1203110"/>
                  </a:cubicBezTo>
                  <a:cubicBezTo>
                    <a:pt x="415767" y="1181011"/>
                    <a:pt x="388018" y="1158215"/>
                    <a:pt x="411068" y="1127417"/>
                  </a:cubicBezTo>
                  <a:cubicBezTo>
                    <a:pt x="420847" y="1114336"/>
                    <a:pt x="421800" y="1101065"/>
                    <a:pt x="420022" y="1085443"/>
                  </a:cubicBezTo>
                  <a:cubicBezTo>
                    <a:pt x="416466" y="1054328"/>
                    <a:pt x="414561" y="1023086"/>
                    <a:pt x="425546" y="992669"/>
                  </a:cubicBezTo>
                  <a:cubicBezTo>
                    <a:pt x="431642" y="975779"/>
                    <a:pt x="427197" y="960538"/>
                    <a:pt x="415958" y="947457"/>
                  </a:cubicBezTo>
                  <a:cubicBezTo>
                    <a:pt x="415958" y="944727"/>
                    <a:pt x="415958" y="942060"/>
                    <a:pt x="415958" y="939329"/>
                  </a:cubicBezTo>
                  <a:cubicBezTo>
                    <a:pt x="418307" y="920216"/>
                    <a:pt x="429483" y="901102"/>
                    <a:pt x="415958" y="881988"/>
                  </a:cubicBezTo>
                  <a:cubicBezTo>
                    <a:pt x="410878" y="871066"/>
                    <a:pt x="405798" y="860208"/>
                    <a:pt x="400654" y="849286"/>
                  </a:cubicBezTo>
                  <a:cubicBezTo>
                    <a:pt x="400718" y="843888"/>
                    <a:pt x="400274" y="838364"/>
                    <a:pt x="401480" y="833093"/>
                  </a:cubicBezTo>
                  <a:cubicBezTo>
                    <a:pt x="404909" y="817980"/>
                    <a:pt x="426308" y="807312"/>
                    <a:pt x="415450" y="789913"/>
                  </a:cubicBezTo>
                  <a:cubicBezTo>
                    <a:pt x="403004" y="769910"/>
                    <a:pt x="386177" y="753273"/>
                    <a:pt x="363253" y="745463"/>
                  </a:cubicBezTo>
                  <a:cubicBezTo>
                    <a:pt x="342425" y="738414"/>
                    <a:pt x="314866" y="737843"/>
                    <a:pt x="313532" y="705013"/>
                  </a:cubicBezTo>
                  <a:cubicBezTo>
                    <a:pt x="312263" y="674914"/>
                    <a:pt x="341917" y="674787"/>
                    <a:pt x="355696" y="659293"/>
                  </a:cubicBezTo>
                  <a:cubicBezTo>
                    <a:pt x="387256" y="623796"/>
                    <a:pt x="418942" y="599222"/>
                    <a:pt x="468600" y="618716"/>
                  </a:cubicBezTo>
                  <a:cubicBezTo>
                    <a:pt x="479776" y="623098"/>
                    <a:pt x="502890" y="611287"/>
                    <a:pt x="502128" y="588744"/>
                  </a:cubicBezTo>
                  <a:cubicBezTo>
                    <a:pt x="501366" y="565630"/>
                    <a:pt x="479649" y="578520"/>
                    <a:pt x="469107" y="571154"/>
                  </a:cubicBezTo>
                  <a:cubicBezTo>
                    <a:pt x="451899" y="561185"/>
                    <a:pt x="434754" y="551152"/>
                    <a:pt x="412910" y="538452"/>
                  </a:cubicBezTo>
                  <a:cubicBezTo>
                    <a:pt x="436977" y="526831"/>
                    <a:pt x="460471" y="530133"/>
                    <a:pt x="476664" y="513814"/>
                  </a:cubicBezTo>
                  <a:cubicBezTo>
                    <a:pt x="484220" y="506067"/>
                    <a:pt x="494380" y="499018"/>
                    <a:pt x="502826" y="507019"/>
                  </a:cubicBezTo>
                  <a:cubicBezTo>
                    <a:pt x="519527" y="522831"/>
                    <a:pt x="539148" y="519148"/>
                    <a:pt x="558134" y="521116"/>
                  </a:cubicBezTo>
                  <a:cubicBezTo>
                    <a:pt x="562008" y="522323"/>
                    <a:pt x="565310" y="524609"/>
                    <a:pt x="568167" y="527593"/>
                  </a:cubicBezTo>
                  <a:cubicBezTo>
                    <a:pt x="590012" y="553946"/>
                    <a:pt x="583217" y="589633"/>
                    <a:pt x="593441" y="620113"/>
                  </a:cubicBezTo>
                  <a:cubicBezTo>
                    <a:pt x="598393" y="634845"/>
                    <a:pt x="587091" y="648625"/>
                    <a:pt x="571787" y="653641"/>
                  </a:cubicBezTo>
                  <a:cubicBezTo>
                    <a:pt x="558452" y="658023"/>
                    <a:pt x="545053" y="662023"/>
                    <a:pt x="531338" y="665262"/>
                  </a:cubicBezTo>
                  <a:cubicBezTo>
                    <a:pt x="511716" y="669897"/>
                    <a:pt x="487268" y="671993"/>
                    <a:pt x="485300" y="699488"/>
                  </a:cubicBezTo>
                  <a:cubicBezTo>
                    <a:pt x="483268" y="728572"/>
                    <a:pt x="490634" y="756575"/>
                    <a:pt x="515843" y="774419"/>
                  </a:cubicBezTo>
                  <a:cubicBezTo>
                    <a:pt x="522257" y="778927"/>
                    <a:pt x="529305" y="782483"/>
                    <a:pt x="536608" y="784389"/>
                  </a:cubicBezTo>
                  <a:cubicBezTo>
                    <a:pt x="567088" y="792517"/>
                    <a:pt x="572803" y="808773"/>
                    <a:pt x="574517" y="845158"/>
                  </a:cubicBezTo>
                  <a:cubicBezTo>
                    <a:pt x="576232" y="881417"/>
                    <a:pt x="588106" y="925677"/>
                    <a:pt x="617888" y="955141"/>
                  </a:cubicBezTo>
                  <a:cubicBezTo>
                    <a:pt x="627477" y="964666"/>
                    <a:pt x="639033" y="963586"/>
                    <a:pt x="649955" y="957744"/>
                  </a:cubicBezTo>
                  <a:cubicBezTo>
                    <a:pt x="677006" y="943330"/>
                    <a:pt x="691357" y="953109"/>
                    <a:pt x="701327" y="983017"/>
                  </a:cubicBezTo>
                  <a:cubicBezTo>
                    <a:pt x="723996" y="1051090"/>
                    <a:pt x="725902" y="1044232"/>
                    <a:pt x="796323" y="1054900"/>
                  </a:cubicBezTo>
                  <a:cubicBezTo>
                    <a:pt x="856203" y="1063980"/>
                    <a:pt x="913227" y="1093000"/>
                    <a:pt x="949485" y="1150277"/>
                  </a:cubicBezTo>
                  <a:cubicBezTo>
                    <a:pt x="974187" y="1189330"/>
                    <a:pt x="1011652" y="1214412"/>
                    <a:pt x="1037559" y="1251687"/>
                  </a:cubicBezTo>
                  <a:cubicBezTo>
                    <a:pt x="1043592" y="1260323"/>
                    <a:pt x="1053117" y="1266991"/>
                    <a:pt x="1064229" y="1263752"/>
                  </a:cubicBezTo>
                  <a:cubicBezTo>
                    <a:pt x="1078327" y="1259688"/>
                    <a:pt x="1077501" y="1245210"/>
                    <a:pt x="1079660" y="1233653"/>
                  </a:cubicBezTo>
                  <a:cubicBezTo>
                    <a:pt x="1084550" y="1206919"/>
                    <a:pt x="1074136" y="1179551"/>
                    <a:pt x="1082835" y="1152627"/>
                  </a:cubicBezTo>
                  <a:cubicBezTo>
                    <a:pt x="1085375" y="1144753"/>
                    <a:pt x="1080613" y="1136498"/>
                    <a:pt x="1071786" y="1133958"/>
                  </a:cubicBezTo>
                  <a:cubicBezTo>
                    <a:pt x="1036670" y="1123734"/>
                    <a:pt x="1019462" y="1089825"/>
                    <a:pt x="1011334" y="1060488"/>
                  </a:cubicBezTo>
                  <a:cubicBezTo>
                    <a:pt x="994316" y="998639"/>
                    <a:pt x="953422" y="973747"/>
                    <a:pt x="902686" y="959649"/>
                  </a:cubicBezTo>
                  <a:cubicBezTo>
                    <a:pt x="875825" y="952156"/>
                    <a:pt x="864586" y="936980"/>
                    <a:pt x="863506" y="908468"/>
                  </a:cubicBezTo>
                  <a:cubicBezTo>
                    <a:pt x="862807" y="889037"/>
                    <a:pt x="856267" y="871828"/>
                    <a:pt x="841979" y="857858"/>
                  </a:cubicBezTo>
                  <a:cubicBezTo>
                    <a:pt x="819056" y="835506"/>
                    <a:pt x="826676" y="801851"/>
                    <a:pt x="819628" y="774038"/>
                  </a:cubicBezTo>
                  <a:cubicBezTo>
                    <a:pt x="811690" y="742986"/>
                    <a:pt x="800958" y="723301"/>
                    <a:pt x="772511" y="712189"/>
                  </a:cubicBezTo>
                  <a:cubicBezTo>
                    <a:pt x="740379" y="699679"/>
                    <a:pt x="723742" y="668373"/>
                    <a:pt x="726282" y="635988"/>
                  </a:cubicBezTo>
                  <a:cubicBezTo>
                    <a:pt x="728315" y="609953"/>
                    <a:pt x="743364" y="601508"/>
                    <a:pt x="764827" y="601253"/>
                  </a:cubicBezTo>
                  <a:cubicBezTo>
                    <a:pt x="771114" y="601190"/>
                    <a:pt x="777146" y="604556"/>
                    <a:pt x="783115" y="606715"/>
                  </a:cubicBezTo>
                  <a:cubicBezTo>
                    <a:pt x="838614" y="626527"/>
                    <a:pt x="881350" y="664754"/>
                    <a:pt x="903447" y="721777"/>
                  </a:cubicBezTo>
                  <a:cubicBezTo>
                    <a:pt x="916846" y="756321"/>
                    <a:pt x="938245" y="781086"/>
                    <a:pt x="960153" y="807185"/>
                  </a:cubicBezTo>
                  <a:cubicBezTo>
                    <a:pt x="960725" y="810932"/>
                    <a:pt x="961741" y="814615"/>
                    <a:pt x="963201" y="818044"/>
                  </a:cubicBezTo>
                  <a:cubicBezTo>
                    <a:pt x="971583" y="835887"/>
                    <a:pt x="994633" y="842491"/>
                    <a:pt x="995522" y="866304"/>
                  </a:cubicBezTo>
                  <a:cubicBezTo>
                    <a:pt x="995713" y="871574"/>
                    <a:pt x="997681" y="872590"/>
                    <a:pt x="1002444" y="869479"/>
                  </a:cubicBezTo>
                  <a:cubicBezTo>
                    <a:pt x="1024605" y="855064"/>
                    <a:pt x="1036861" y="871511"/>
                    <a:pt x="1050259" y="886878"/>
                  </a:cubicBezTo>
                  <a:cubicBezTo>
                    <a:pt x="1056102" y="893609"/>
                    <a:pt x="1065500" y="899959"/>
                    <a:pt x="1073691" y="891958"/>
                  </a:cubicBezTo>
                  <a:cubicBezTo>
                    <a:pt x="1080930" y="884909"/>
                    <a:pt x="1075215" y="876146"/>
                    <a:pt x="1069627" y="871066"/>
                  </a:cubicBezTo>
                  <a:cubicBezTo>
                    <a:pt x="1046894" y="850238"/>
                    <a:pt x="1048608" y="820393"/>
                    <a:pt x="1043275" y="793088"/>
                  </a:cubicBezTo>
                  <a:cubicBezTo>
                    <a:pt x="1041496" y="787436"/>
                    <a:pt x="1042449" y="781848"/>
                    <a:pt x="1043338" y="776260"/>
                  </a:cubicBezTo>
                  <a:cubicBezTo>
                    <a:pt x="1044417" y="764195"/>
                    <a:pt x="1036670" y="751305"/>
                    <a:pt x="1042513" y="740446"/>
                  </a:cubicBezTo>
                  <a:cubicBezTo>
                    <a:pt x="1051656" y="723365"/>
                    <a:pt x="1048164" y="717205"/>
                    <a:pt x="1031591" y="708506"/>
                  </a:cubicBezTo>
                  <a:cubicBezTo>
                    <a:pt x="1009175" y="696694"/>
                    <a:pt x="1018700" y="669770"/>
                    <a:pt x="1015716" y="649133"/>
                  </a:cubicBezTo>
                  <a:cubicBezTo>
                    <a:pt x="1012477" y="626717"/>
                    <a:pt x="1009874" y="604429"/>
                    <a:pt x="989617" y="590966"/>
                  </a:cubicBezTo>
                  <a:cubicBezTo>
                    <a:pt x="946056" y="562963"/>
                    <a:pt x="932721" y="514830"/>
                    <a:pt x="918116" y="467395"/>
                  </a:cubicBezTo>
                  <a:cubicBezTo>
                    <a:pt x="936087" y="430819"/>
                    <a:pt x="932594" y="419325"/>
                    <a:pt x="897034" y="403006"/>
                  </a:cubicBezTo>
                  <a:cubicBezTo>
                    <a:pt x="887636" y="398688"/>
                    <a:pt x="877793" y="395513"/>
                    <a:pt x="870872" y="387258"/>
                  </a:cubicBezTo>
                  <a:cubicBezTo>
                    <a:pt x="845980" y="357730"/>
                    <a:pt x="817341" y="347697"/>
                    <a:pt x="782416" y="365794"/>
                  </a:cubicBezTo>
                  <a:cubicBezTo>
                    <a:pt x="777971" y="368080"/>
                    <a:pt x="783432" y="367699"/>
                    <a:pt x="778861" y="366493"/>
                  </a:cubicBezTo>
                  <a:cubicBezTo>
                    <a:pt x="735363" y="355253"/>
                    <a:pt x="692246" y="342426"/>
                    <a:pt x="646971" y="357539"/>
                  </a:cubicBezTo>
                  <a:cubicBezTo>
                    <a:pt x="639986" y="359889"/>
                    <a:pt x="633382" y="351189"/>
                    <a:pt x="628874" y="344585"/>
                  </a:cubicBezTo>
                  <a:cubicBezTo>
                    <a:pt x="606014" y="310930"/>
                    <a:pt x="569565" y="305342"/>
                    <a:pt x="536544" y="292769"/>
                  </a:cubicBezTo>
                  <a:cubicBezTo>
                    <a:pt x="529432" y="290102"/>
                    <a:pt x="520352" y="288388"/>
                    <a:pt x="515081" y="295309"/>
                  </a:cubicBezTo>
                  <a:cubicBezTo>
                    <a:pt x="507080" y="305914"/>
                    <a:pt x="517749" y="312073"/>
                    <a:pt x="522702" y="319122"/>
                  </a:cubicBezTo>
                  <a:cubicBezTo>
                    <a:pt x="551594" y="360270"/>
                    <a:pt x="582900" y="383638"/>
                    <a:pt x="637954" y="374177"/>
                  </a:cubicBezTo>
                  <a:cubicBezTo>
                    <a:pt x="689833" y="365223"/>
                    <a:pt x="744952" y="375637"/>
                    <a:pt x="793402" y="406308"/>
                  </a:cubicBezTo>
                  <a:cubicBezTo>
                    <a:pt x="805975" y="414309"/>
                    <a:pt x="813468" y="422373"/>
                    <a:pt x="807372" y="438629"/>
                  </a:cubicBezTo>
                  <a:cubicBezTo>
                    <a:pt x="800831" y="448853"/>
                    <a:pt x="789655" y="452790"/>
                    <a:pt x="780575" y="450250"/>
                  </a:cubicBezTo>
                  <a:cubicBezTo>
                    <a:pt x="726092" y="435073"/>
                    <a:pt x="677578" y="469871"/>
                    <a:pt x="625127" y="470379"/>
                  </a:cubicBezTo>
                  <a:cubicBezTo>
                    <a:pt x="616110" y="471903"/>
                    <a:pt x="606267" y="471268"/>
                    <a:pt x="599282" y="466061"/>
                  </a:cubicBezTo>
                  <a:cubicBezTo>
                    <a:pt x="568929" y="443646"/>
                    <a:pt x="538767" y="440344"/>
                    <a:pt x="505239" y="458759"/>
                  </a:cubicBezTo>
                  <a:cubicBezTo>
                    <a:pt x="490888" y="466633"/>
                    <a:pt x="480411" y="453933"/>
                    <a:pt x="472092" y="441296"/>
                  </a:cubicBezTo>
                  <a:cubicBezTo>
                    <a:pt x="483078" y="456600"/>
                    <a:pt x="498508" y="469808"/>
                    <a:pt x="490825" y="492541"/>
                  </a:cubicBezTo>
                  <a:cubicBezTo>
                    <a:pt x="487141" y="497621"/>
                    <a:pt x="482887" y="500796"/>
                    <a:pt x="476728" y="497431"/>
                  </a:cubicBezTo>
                  <a:cubicBezTo>
                    <a:pt x="471647" y="497431"/>
                    <a:pt x="466567" y="497431"/>
                    <a:pt x="461488" y="497431"/>
                  </a:cubicBezTo>
                  <a:cubicBezTo>
                    <a:pt x="448597" y="508099"/>
                    <a:pt x="437040" y="496415"/>
                    <a:pt x="426943" y="492287"/>
                  </a:cubicBezTo>
                  <a:cubicBezTo>
                    <a:pt x="404338" y="483143"/>
                    <a:pt x="381986" y="482699"/>
                    <a:pt x="362364" y="494383"/>
                  </a:cubicBezTo>
                  <a:cubicBezTo>
                    <a:pt x="339250" y="508162"/>
                    <a:pt x="318866" y="506130"/>
                    <a:pt x="299181" y="491525"/>
                  </a:cubicBezTo>
                  <a:cubicBezTo>
                    <a:pt x="277528" y="475396"/>
                    <a:pt x="266606" y="476475"/>
                    <a:pt x="270670" y="507845"/>
                  </a:cubicBezTo>
                  <a:cubicBezTo>
                    <a:pt x="272829" y="524609"/>
                    <a:pt x="267495" y="536547"/>
                    <a:pt x="255747" y="546389"/>
                  </a:cubicBezTo>
                  <a:cubicBezTo>
                    <a:pt x="218092" y="547532"/>
                    <a:pt x="180754" y="546707"/>
                    <a:pt x="142971" y="554390"/>
                  </a:cubicBezTo>
                  <a:cubicBezTo>
                    <a:pt x="99728" y="563217"/>
                    <a:pt x="66962" y="532229"/>
                    <a:pt x="34894" y="505495"/>
                  </a:cubicBezTo>
                  <a:cubicBezTo>
                    <a:pt x="28164" y="496351"/>
                    <a:pt x="18575" y="490827"/>
                    <a:pt x="10955" y="482635"/>
                  </a:cubicBezTo>
                  <a:cubicBezTo>
                    <a:pt x="-3586" y="467014"/>
                    <a:pt x="-3459" y="450885"/>
                    <a:pt x="10193" y="436407"/>
                  </a:cubicBezTo>
                  <a:cubicBezTo>
                    <a:pt x="23465" y="422310"/>
                    <a:pt x="47912" y="418373"/>
                    <a:pt x="53437" y="434502"/>
                  </a:cubicBezTo>
                  <a:cubicBezTo>
                    <a:pt x="71597" y="487525"/>
                    <a:pt x="110967" y="472856"/>
                    <a:pt x="145639" y="475396"/>
                  </a:cubicBezTo>
                  <a:cubicBezTo>
                    <a:pt x="148242" y="475587"/>
                    <a:pt x="150655" y="475269"/>
                    <a:pt x="155735" y="472348"/>
                  </a:cubicBezTo>
                  <a:cubicBezTo>
                    <a:pt x="148115" y="445995"/>
                    <a:pt x="152433" y="422119"/>
                    <a:pt x="174087" y="402117"/>
                  </a:cubicBezTo>
                  <a:cubicBezTo>
                    <a:pt x="184310" y="392655"/>
                    <a:pt x="187421" y="376399"/>
                    <a:pt x="190978" y="361730"/>
                  </a:cubicBezTo>
                  <a:cubicBezTo>
                    <a:pt x="201900" y="315883"/>
                    <a:pt x="226093" y="294357"/>
                    <a:pt x="275052" y="288197"/>
                  </a:cubicBezTo>
                  <a:cubicBezTo>
                    <a:pt x="307437" y="284133"/>
                    <a:pt x="315882" y="315058"/>
                    <a:pt x="330741" y="335695"/>
                  </a:cubicBezTo>
                  <a:cubicBezTo>
                    <a:pt x="340012" y="348586"/>
                    <a:pt x="346870" y="363254"/>
                    <a:pt x="353918" y="377733"/>
                  </a:cubicBezTo>
                  <a:cubicBezTo>
                    <a:pt x="357411" y="384845"/>
                    <a:pt x="362936" y="393354"/>
                    <a:pt x="371381" y="389290"/>
                  </a:cubicBezTo>
                  <a:cubicBezTo>
                    <a:pt x="380525" y="384908"/>
                    <a:pt x="377667" y="374684"/>
                    <a:pt x="373159" y="368462"/>
                  </a:cubicBezTo>
                  <a:cubicBezTo>
                    <a:pt x="356331" y="345093"/>
                    <a:pt x="363253" y="325916"/>
                    <a:pt x="380017" y="307120"/>
                  </a:cubicBezTo>
                  <a:cubicBezTo>
                    <a:pt x="387256" y="298992"/>
                    <a:pt x="392717" y="288451"/>
                    <a:pt x="386430" y="277529"/>
                  </a:cubicBezTo>
                  <a:cubicBezTo>
                    <a:pt x="360268" y="232126"/>
                    <a:pt x="378556" y="188501"/>
                    <a:pt x="396908" y="149893"/>
                  </a:cubicBezTo>
                  <a:cubicBezTo>
                    <a:pt x="412466" y="117127"/>
                    <a:pt x="403194" y="99538"/>
                    <a:pt x="382430" y="80170"/>
                  </a:cubicBezTo>
                  <a:cubicBezTo>
                    <a:pt x="373032" y="71344"/>
                    <a:pt x="361412" y="64422"/>
                    <a:pt x="359761" y="49055"/>
                  </a:cubicBezTo>
                  <a:cubicBezTo>
                    <a:pt x="358744" y="33751"/>
                    <a:pt x="365285" y="16606"/>
                    <a:pt x="377541" y="17432"/>
                  </a:cubicBezTo>
                  <a:cubicBezTo>
                    <a:pt x="425039" y="20734"/>
                    <a:pt x="469044" y="-8984"/>
                    <a:pt x="516859" y="2763"/>
                  </a:cubicBezTo>
                  <a:cubicBezTo>
                    <a:pt x="528607" y="5684"/>
                    <a:pt x="536735" y="13114"/>
                    <a:pt x="543847" y="23464"/>
                  </a:cubicBezTo>
                  <a:cubicBezTo>
                    <a:pt x="565628" y="55087"/>
                    <a:pt x="592996" y="63660"/>
                    <a:pt x="628874" y="51277"/>
                  </a:cubicBezTo>
                  <a:cubicBezTo>
                    <a:pt x="664370" y="39022"/>
                    <a:pt x="685389" y="57754"/>
                    <a:pt x="673831" y="95855"/>
                  </a:cubicBezTo>
                  <a:cubicBezTo>
                    <a:pt x="663608" y="129573"/>
                    <a:pt x="652940" y="160180"/>
                    <a:pt x="679292" y="190216"/>
                  </a:cubicBezTo>
                  <a:cubicBezTo>
                    <a:pt x="680880" y="192057"/>
                    <a:pt x="680753" y="195360"/>
                    <a:pt x="681388" y="197963"/>
                  </a:cubicBezTo>
                  <a:cubicBezTo>
                    <a:pt x="685262" y="214283"/>
                    <a:pt x="665577" y="236000"/>
                    <a:pt x="685134" y="246731"/>
                  </a:cubicBezTo>
                  <a:cubicBezTo>
                    <a:pt x="711804" y="261273"/>
                    <a:pt x="741586" y="269274"/>
                    <a:pt x="769843" y="280577"/>
                  </a:cubicBezTo>
                  <a:cubicBezTo>
                    <a:pt x="777082" y="283435"/>
                    <a:pt x="785338" y="279879"/>
                    <a:pt x="788640" y="271052"/>
                  </a:cubicBezTo>
                  <a:cubicBezTo>
                    <a:pt x="791878" y="262480"/>
                    <a:pt x="788640" y="254669"/>
                    <a:pt x="782607" y="249081"/>
                  </a:cubicBezTo>
                  <a:cubicBezTo>
                    <a:pt x="769907" y="237143"/>
                    <a:pt x="761525" y="222284"/>
                    <a:pt x="754857" y="205901"/>
                  </a:cubicBezTo>
                  <a:cubicBezTo>
                    <a:pt x="743046" y="176817"/>
                    <a:pt x="753588" y="155735"/>
                    <a:pt x="775813" y="139606"/>
                  </a:cubicBezTo>
                  <a:cubicBezTo>
                    <a:pt x="799117" y="122715"/>
                    <a:pt x="813214" y="140940"/>
                    <a:pt x="827375" y="156751"/>
                  </a:cubicBezTo>
                  <a:cubicBezTo>
                    <a:pt x="835312" y="165578"/>
                    <a:pt x="841471" y="175992"/>
                    <a:pt x="847567" y="186279"/>
                  </a:cubicBezTo>
                  <a:cubicBezTo>
                    <a:pt x="855950" y="200376"/>
                    <a:pt x="865728" y="198090"/>
                    <a:pt x="876651" y="191105"/>
                  </a:cubicBezTo>
                  <a:cubicBezTo>
                    <a:pt x="892906" y="183295"/>
                    <a:pt x="911194" y="182088"/>
                    <a:pt x="927133" y="173389"/>
                  </a:cubicBezTo>
                  <a:cubicBezTo>
                    <a:pt x="943961" y="164181"/>
                    <a:pt x="950438" y="150147"/>
                    <a:pt x="935769" y="134590"/>
                  </a:cubicBezTo>
                  <a:cubicBezTo>
                    <a:pt x="919450" y="117318"/>
                    <a:pt x="908528" y="100617"/>
                    <a:pt x="926942" y="78963"/>
                  </a:cubicBezTo>
                  <a:cubicBezTo>
                    <a:pt x="940468" y="63025"/>
                    <a:pt x="994506" y="60421"/>
                    <a:pt x="1008984" y="73947"/>
                  </a:cubicBezTo>
                  <a:cubicBezTo>
                    <a:pt x="1015652" y="80170"/>
                    <a:pt x="1020033" y="88806"/>
                    <a:pt x="1025177" y="96553"/>
                  </a:cubicBezTo>
                  <a:cubicBezTo>
                    <a:pt x="1028225" y="120239"/>
                    <a:pt x="1039211" y="140686"/>
                    <a:pt x="1048037" y="162022"/>
                  </a:cubicBezTo>
                  <a:cubicBezTo>
                    <a:pt x="1064547" y="177579"/>
                    <a:pt x="1067151" y="214092"/>
                    <a:pt x="1101441" y="202980"/>
                  </a:cubicBezTo>
                  <a:cubicBezTo>
                    <a:pt x="1136619" y="206790"/>
                    <a:pt x="1171417" y="209647"/>
                    <a:pt x="1207104" y="203932"/>
                  </a:cubicBezTo>
                  <a:cubicBezTo>
                    <a:pt x="1240823" y="198598"/>
                    <a:pt x="1266350" y="214600"/>
                    <a:pt x="1277716" y="251176"/>
                  </a:cubicBezTo>
                  <a:cubicBezTo>
                    <a:pt x="1285464" y="276132"/>
                    <a:pt x="1301339" y="293277"/>
                    <a:pt x="1323627" y="302421"/>
                  </a:cubicBezTo>
                  <a:cubicBezTo>
                    <a:pt x="1354298" y="315058"/>
                    <a:pt x="1367315" y="341537"/>
                    <a:pt x="1364775" y="372780"/>
                  </a:cubicBezTo>
                  <a:cubicBezTo>
                    <a:pt x="1362870" y="396148"/>
                    <a:pt x="1380142" y="417357"/>
                    <a:pt x="1368077" y="440280"/>
                  </a:cubicBezTo>
                  <a:cubicBezTo>
                    <a:pt x="1333596" y="482953"/>
                    <a:pt x="1287940" y="470189"/>
                    <a:pt x="1244760" y="468220"/>
                  </a:cubicBezTo>
                  <a:cubicBezTo>
                    <a:pt x="1236061" y="467839"/>
                    <a:pt x="1228187" y="459838"/>
                    <a:pt x="1225012" y="450694"/>
                  </a:cubicBezTo>
                  <a:cubicBezTo>
                    <a:pt x="1218916" y="433105"/>
                    <a:pt x="1207993" y="421167"/>
                    <a:pt x="1193325" y="411642"/>
                  </a:cubicBezTo>
                  <a:cubicBezTo>
                    <a:pt x="1178403" y="401990"/>
                    <a:pt x="1176561" y="385861"/>
                    <a:pt x="1177132" y="368715"/>
                  </a:cubicBezTo>
                  <a:cubicBezTo>
                    <a:pt x="1177323" y="361921"/>
                    <a:pt x="1175481" y="354936"/>
                    <a:pt x="1168433" y="352078"/>
                  </a:cubicBezTo>
                  <a:cubicBezTo>
                    <a:pt x="1164623" y="350554"/>
                    <a:pt x="1160686" y="351570"/>
                    <a:pt x="1158146" y="354872"/>
                  </a:cubicBezTo>
                  <a:cubicBezTo>
                    <a:pt x="1152304" y="362492"/>
                    <a:pt x="1154907" y="370049"/>
                    <a:pt x="1159162" y="377288"/>
                  </a:cubicBezTo>
                  <a:cubicBezTo>
                    <a:pt x="1163925" y="385416"/>
                    <a:pt x="1169893" y="392592"/>
                    <a:pt x="1176243" y="399132"/>
                  </a:cubicBezTo>
                  <a:cubicBezTo>
                    <a:pt x="1207549" y="431263"/>
                    <a:pt x="1213645" y="470951"/>
                    <a:pt x="1207993" y="514766"/>
                  </a:cubicBezTo>
                  <a:cubicBezTo>
                    <a:pt x="1202532" y="556930"/>
                    <a:pt x="1212566" y="575663"/>
                    <a:pt x="1247617" y="590649"/>
                  </a:cubicBezTo>
                  <a:cubicBezTo>
                    <a:pt x="1287559" y="607731"/>
                    <a:pt x="1291052" y="616684"/>
                    <a:pt x="1267366" y="654149"/>
                  </a:cubicBezTo>
                  <a:cubicBezTo>
                    <a:pt x="1258540" y="668056"/>
                    <a:pt x="1260762" y="676629"/>
                    <a:pt x="1271303" y="684883"/>
                  </a:cubicBezTo>
                  <a:cubicBezTo>
                    <a:pt x="1283749" y="694663"/>
                    <a:pt x="1286479" y="709458"/>
                    <a:pt x="1290798" y="723492"/>
                  </a:cubicBezTo>
                  <a:cubicBezTo>
                    <a:pt x="1301084" y="756702"/>
                    <a:pt x="1297909" y="761846"/>
                    <a:pt x="1264001" y="763179"/>
                  </a:cubicBezTo>
                  <a:cubicBezTo>
                    <a:pt x="1254603" y="763560"/>
                    <a:pt x="1250666" y="769148"/>
                    <a:pt x="1246220" y="775689"/>
                  </a:cubicBezTo>
                  <a:cubicBezTo>
                    <a:pt x="1247935" y="797597"/>
                    <a:pt x="1265778" y="792008"/>
                    <a:pt x="1277526" y="796961"/>
                  </a:cubicBezTo>
                  <a:cubicBezTo>
                    <a:pt x="1288639" y="801660"/>
                    <a:pt x="1305403" y="801153"/>
                    <a:pt x="1306355" y="817853"/>
                  </a:cubicBezTo>
                  <a:cubicBezTo>
                    <a:pt x="1307244" y="833220"/>
                    <a:pt x="1291496" y="833538"/>
                    <a:pt x="1281653" y="837856"/>
                  </a:cubicBezTo>
                  <a:cubicBezTo>
                    <a:pt x="1271049" y="842491"/>
                    <a:pt x="1260889" y="847317"/>
                    <a:pt x="1253841" y="857477"/>
                  </a:cubicBezTo>
                  <a:cubicBezTo>
                    <a:pt x="1235362" y="864653"/>
                    <a:pt x="1220503" y="856144"/>
                    <a:pt x="1205200" y="845984"/>
                  </a:cubicBezTo>
                  <a:cubicBezTo>
                    <a:pt x="1187674" y="834427"/>
                    <a:pt x="1169004" y="836713"/>
                    <a:pt x="1159226" y="856334"/>
                  </a:cubicBezTo>
                  <a:cubicBezTo>
                    <a:pt x="1147859" y="879194"/>
                    <a:pt x="1163988" y="890688"/>
                    <a:pt x="1181641" y="898880"/>
                  </a:cubicBezTo>
                  <a:cubicBezTo>
                    <a:pt x="1199484" y="907134"/>
                    <a:pt x="1220948" y="905610"/>
                    <a:pt x="1234727" y="925613"/>
                  </a:cubicBezTo>
                  <a:cubicBezTo>
                    <a:pt x="1239680" y="932789"/>
                    <a:pt x="1251554" y="928090"/>
                    <a:pt x="1258222" y="920343"/>
                  </a:cubicBezTo>
                  <a:cubicBezTo>
                    <a:pt x="1265842" y="911516"/>
                    <a:pt x="1273779" y="906563"/>
                    <a:pt x="1284320" y="9147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3" name="Полилиния: фигура 782">
              <a:extLst>
                <a:ext uri="{FF2B5EF4-FFF2-40B4-BE49-F238E27FC236}">
                  <a16:creationId xmlns="" xmlns:a16="http://schemas.microsoft.com/office/drawing/2014/main" id="{A185BDC0-E501-4CB1-84FC-B7721C78D4B9}"/>
                </a:ext>
              </a:extLst>
            </p:cNvPr>
            <p:cNvSpPr/>
            <p:nvPr/>
          </p:nvSpPr>
          <p:spPr>
            <a:xfrm>
              <a:off x="7674769" y="3702153"/>
              <a:ext cx="87926" cy="451728"/>
            </a:xfrm>
            <a:custGeom>
              <a:avLst/>
              <a:gdLst>
                <a:gd name="connsiteX0" fmla="*/ 21240 w 87926"/>
                <a:gd name="connsiteY0" fmla="*/ 129264 h 451728"/>
                <a:gd name="connsiteX1" fmla="*/ 21113 w 87926"/>
                <a:gd name="connsiteY1" fmla="*/ 96625 h 451728"/>
                <a:gd name="connsiteX2" fmla="*/ 34575 w 87926"/>
                <a:gd name="connsiteY2" fmla="*/ 61128 h 451728"/>
                <a:gd name="connsiteX3" fmla="*/ 48291 w 87926"/>
                <a:gd name="connsiteY3" fmla="*/ 23409 h 451728"/>
                <a:gd name="connsiteX4" fmla="*/ 56102 w 87926"/>
                <a:gd name="connsiteY4" fmla="*/ 168 h 451728"/>
                <a:gd name="connsiteX5" fmla="*/ 76231 w 87926"/>
                <a:gd name="connsiteY5" fmla="*/ 20298 h 451728"/>
                <a:gd name="connsiteX6" fmla="*/ 84296 w 87926"/>
                <a:gd name="connsiteY6" fmla="*/ 185843 h 451728"/>
                <a:gd name="connsiteX7" fmla="*/ 83788 w 87926"/>
                <a:gd name="connsiteY7" fmla="*/ 274870 h 451728"/>
                <a:gd name="connsiteX8" fmla="*/ 59467 w 87926"/>
                <a:gd name="connsiteY8" fmla="*/ 448417 h 451728"/>
                <a:gd name="connsiteX9" fmla="*/ 4985 w 87926"/>
                <a:gd name="connsiteY9" fmla="*/ 418889 h 451728"/>
                <a:gd name="connsiteX10" fmla="*/ 349 w 87926"/>
                <a:gd name="connsiteY10" fmla="*/ 408856 h 451728"/>
                <a:gd name="connsiteX11" fmla="*/ 6064 w 87926"/>
                <a:gd name="connsiteY11" fmla="*/ 325671 h 451728"/>
                <a:gd name="connsiteX12" fmla="*/ 6064 w 87926"/>
                <a:gd name="connsiteY12" fmla="*/ 317543 h 451728"/>
                <a:gd name="connsiteX13" fmla="*/ 24288 w 87926"/>
                <a:gd name="connsiteY13" fmla="*/ 169206 h 451728"/>
                <a:gd name="connsiteX14" fmla="*/ 21240 w 87926"/>
                <a:gd name="connsiteY14" fmla="*/ 129328 h 45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7926" h="451728">
                  <a:moveTo>
                    <a:pt x="21240" y="129264"/>
                  </a:moveTo>
                  <a:cubicBezTo>
                    <a:pt x="21240" y="118406"/>
                    <a:pt x="21113" y="107484"/>
                    <a:pt x="21113" y="96625"/>
                  </a:cubicBezTo>
                  <a:cubicBezTo>
                    <a:pt x="21939" y="83163"/>
                    <a:pt x="20860" y="68431"/>
                    <a:pt x="34575" y="61128"/>
                  </a:cubicBezTo>
                  <a:cubicBezTo>
                    <a:pt x="50260" y="52810"/>
                    <a:pt x="51149" y="39348"/>
                    <a:pt x="48291" y="23409"/>
                  </a:cubicBezTo>
                  <a:cubicBezTo>
                    <a:pt x="46640" y="14265"/>
                    <a:pt x="44164" y="1946"/>
                    <a:pt x="56102" y="168"/>
                  </a:cubicBezTo>
                  <a:cubicBezTo>
                    <a:pt x="67596" y="-1483"/>
                    <a:pt x="75533" y="9312"/>
                    <a:pt x="76231" y="20298"/>
                  </a:cubicBezTo>
                  <a:cubicBezTo>
                    <a:pt x="79724" y="75416"/>
                    <a:pt x="82581" y="130598"/>
                    <a:pt x="84296" y="185843"/>
                  </a:cubicBezTo>
                  <a:cubicBezTo>
                    <a:pt x="85185" y="215561"/>
                    <a:pt x="78454" y="246422"/>
                    <a:pt x="83788" y="274870"/>
                  </a:cubicBezTo>
                  <a:cubicBezTo>
                    <a:pt x="95281" y="336847"/>
                    <a:pt x="81438" y="392854"/>
                    <a:pt x="59467" y="448417"/>
                  </a:cubicBezTo>
                  <a:cubicBezTo>
                    <a:pt x="30194" y="462260"/>
                    <a:pt x="23082" y="428859"/>
                    <a:pt x="4985" y="418889"/>
                  </a:cubicBezTo>
                  <a:cubicBezTo>
                    <a:pt x="2317" y="416032"/>
                    <a:pt x="-1112" y="411332"/>
                    <a:pt x="349" y="408856"/>
                  </a:cubicBezTo>
                  <a:cubicBezTo>
                    <a:pt x="16478" y="382122"/>
                    <a:pt x="12414" y="354055"/>
                    <a:pt x="6064" y="325671"/>
                  </a:cubicBezTo>
                  <a:cubicBezTo>
                    <a:pt x="6064" y="322940"/>
                    <a:pt x="6064" y="320210"/>
                    <a:pt x="6064" y="317543"/>
                  </a:cubicBezTo>
                  <a:cubicBezTo>
                    <a:pt x="21749" y="269473"/>
                    <a:pt x="28987" y="219879"/>
                    <a:pt x="24288" y="169206"/>
                  </a:cubicBezTo>
                  <a:cubicBezTo>
                    <a:pt x="23082" y="155934"/>
                    <a:pt x="24225" y="142409"/>
                    <a:pt x="21240" y="12932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4" name="Полилиния: фигура 783">
              <a:extLst>
                <a:ext uri="{FF2B5EF4-FFF2-40B4-BE49-F238E27FC236}">
                  <a16:creationId xmlns="" xmlns:a16="http://schemas.microsoft.com/office/drawing/2014/main" id="{12D24127-0411-488E-8CA6-D86D20FED5CB}"/>
                </a:ext>
              </a:extLst>
            </p:cNvPr>
            <p:cNvSpPr/>
            <p:nvPr/>
          </p:nvSpPr>
          <p:spPr>
            <a:xfrm>
              <a:off x="7678525" y="4117867"/>
              <a:ext cx="147151" cy="163703"/>
            </a:xfrm>
            <a:custGeom>
              <a:avLst/>
              <a:gdLst>
                <a:gd name="connsiteX0" fmla="*/ 2244 w 147151"/>
                <a:gd name="connsiteY0" fmla="*/ 0 h 163703"/>
                <a:gd name="connsiteX1" fmla="*/ 55647 w 147151"/>
                <a:gd name="connsiteY1" fmla="*/ 32766 h 163703"/>
                <a:gd name="connsiteX2" fmla="*/ 147151 w 147151"/>
                <a:gd name="connsiteY2" fmla="*/ 163704 h 163703"/>
                <a:gd name="connsiteX3" fmla="*/ 25231 w 147151"/>
                <a:gd name="connsiteY3" fmla="*/ 139193 h 163703"/>
                <a:gd name="connsiteX4" fmla="*/ 17547 w 147151"/>
                <a:gd name="connsiteY4" fmla="*/ 98299 h 163703"/>
                <a:gd name="connsiteX5" fmla="*/ 2117 w 147151"/>
                <a:gd name="connsiteY5" fmla="*/ 8319 h 163703"/>
                <a:gd name="connsiteX6" fmla="*/ 276 w 147151"/>
                <a:gd name="connsiteY6" fmla="*/ 2794 h 163703"/>
                <a:gd name="connsiteX7" fmla="*/ 2307 w 147151"/>
                <a:gd name="connsiteY7" fmla="*/ 64 h 163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151" h="163703">
                  <a:moveTo>
                    <a:pt x="2244" y="0"/>
                  </a:moveTo>
                  <a:cubicBezTo>
                    <a:pt x="23580" y="4255"/>
                    <a:pt x="42312" y="13399"/>
                    <a:pt x="55647" y="32766"/>
                  </a:cubicBezTo>
                  <a:cubicBezTo>
                    <a:pt x="84731" y="77534"/>
                    <a:pt x="126132" y="112396"/>
                    <a:pt x="147151" y="163704"/>
                  </a:cubicBezTo>
                  <a:cubicBezTo>
                    <a:pt x="108353" y="145098"/>
                    <a:pt x="67014" y="140907"/>
                    <a:pt x="25231" y="139193"/>
                  </a:cubicBezTo>
                  <a:cubicBezTo>
                    <a:pt x="17547" y="126683"/>
                    <a:pt x="7070" y="114745"/>
                    <a:pt x="17547" y="98299"/>
                  </a:cubicBezTo>
                  <a:cubicBezTo>
                    <a:pt x="12404" y="68326"/>
                    <a:pt x="7260" y="38354"/>
                    <a:pt x="2117" y="8319"/>
                  </a:cubicBezTo>
                  <a:cubicBezTo>
                    <a:pt x="212" y="6414"/>
                    <a:pt x="-423" y="4572"/>
                    <a:pt x="276" y="2794"/>
                  </a:cubicBezTo>
                  <a:cubicBezTo>
                    <a:pt x="974" y="953"/>
                    <a:pt x="1609" y="64"/>
                    <a:pt x="2307" y="64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5" name="Полилиния: фигура 784">
              <a:extLst>
                <a:ext uri="{FF2B5EF4-FFF2-40B4-BE49-F238E27FC236}">
                  <a16:creationId xmlns="" xmlns:a16="http://schemas.microsoft.com/office/drawing/2014/main" id="{6E4C892E-EBB8-4B21-BDB5-69D3A8F1D629}"/>
                </a:ext>
              </a:extLst>
            </p:cNvPr>
            <p:cNvSpPr/>
            <p:nvPr/>
          </p:nvSpPr>
          <p:spPr>
            <a:xfrm>
              <a:off x="8099552" y="3104374"/>
              <a:ext cx="110418" cy="383536"/>
            </a:xfrm>
            <a:custGeom>
              <a:avLst/>
              <a:gdLst>
                <a:gd name="connsiteX0" fmla="*/ 15304 w 110418"/>
                <a:gd name="connsiteY0" fmla="*/ 47971 h 383536"/>
                <a:gd name="connsiteX1" fmla="*/ 0 w 110418"/>
                <a:gd name="connsiteY1" fmla="*/ 23460 h 383536"/>
                <a:gd name="connsiteX2" fmla="*/ 45466 w 110418"/>
                <a:gd name="connsiteY2" fmla="*/ 25746 h 383536"/>
                <a:gd name="connsiteX3" fmla="*/ 93028 w 110418"/>
                <a:gd name="connsiteY3" fmla="*/ 195419 h 383536"/>
                <a:gd name="connsiteX4" fmla="*/ 102426 w 110418"/>
                <a:gd name="connsiteY4" fmla="*/ 234407 h 383536"/>
                <a:gd name="connsiteX5" fmla="*/ 72199 w 110418"/>
                <a:gd name="connsiteY5" fmla="*/ 379506 h 383536"/>
                <a:gd name="connsiteX6" fmla="*/ 52515 w 110418"/>
                <a:gd name="connsiteY6" fmla="*/ 376839 h 383536"/>
                <a:gd name="connsiteX7" fmla="*/ 33845 w 110418"/>
                <a:gd name="connsiteY7" fmla="*/ 299686 h 383536"/>
                <a:gd name="connsiteX8" fmla="*/ 29146 w 110418"/>
                <a:gd name="connsiteY8" fmla="*/ 150778 h 383536"/>
                <a:gd name="connsiteX9" fmla="*/ 31179 w 110418"/>
                <a:gd name="connsiteY9" fmla="*/ 113313 h 383536"/>
                <a:gd name="connsiteX10" fmla="*/ 15367 w 110418"/>
                <a:gd name="connsiteY10" fmla="*/ 48034 h 383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418" h="383536">
                  <a:moveTo>
                    <a:pt x="15304" y="47971"/>
                  </a:moveTo>
                  <a:cubicBezTo>
                    <a:pt x="10223" y="39779"/>
                    <a:pt x="5143" y="31588"/>
                    <a:pt x="0" y="23460"/>
                  </a:cubicBezTo>
                  <a:cubicBezTo>
                    <a:pt x="16383" y="-3973"/>
                    <a:pt x="33528" y="-12291"/>
                    <a:pt x="45466" y="25746"/>
                  </a:cubicBezTo>
                  <a:cubicBezTo>
                    <a:pt x="62992" y="81626"/>
                    <a:pt x="96012" y="132490"/>
                    <a:pt x="93028" y="195419"/>
                  </a:cubicBezTo>
                  <a:cubicBezTo>
                    <a:pt x="92392" y="208245"/>
                    <a:pt x="97854" y="221898"/>
                    <a:pt x="102426" y="234407"/>
                  </a:cubicBezTo>
                  <a:cubicBezTo>
                    <a:pt x="120332" y="283239"/>
                    <a:pt x="107252" y="347057"/>
                    <a:pt x="72199" y="379506"/>
                  </a:cubicBezTo>
                  <a:cubicBezTo>
                    <a:pt x="64198" y="386935"/>
                    <a:pt x="57404" y="382935"/>
                    <a:pt x="52515" y="376839"/>
                  </a:cubicBezTo>
                  <a:cubicBezTo>
                    <a:pt x="34544" y="354677"/>
                    <a:pt x="21399" y="332135"/>
                    <a:pt x="33845" y="299686"/>
                  </a:cubicBezTo>
                  <a:cubicBezTo>
                    <a:pt x="52832" y="250029"/>
                    <a:pt x="44259" y="199356"/>
                    <a:pt x="29146" y="150778"/>
                  </a:cubicBezTo>
                  <a:cubicBezTo>
                    <a:pt x="24511" y="135792"/>
                    <a:pt x="26035" y="126457"/>
                    <a:pt x="31179" y="113313"/>
                  </a:cubicBezTo>
                  <a:cubicBezTo>
                    <a:pt x="40767" y="88420"/>
                    <a:pt x="46101" y="62639"/>
                    <a:pt x="15367" y="480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6" name="Полилиния: фигура 785">
              <a:extLst>
                <a:ext uri="{FF2B5EF4-FFF2-40B4-BE49-F238E27FC236}">
                  <a16:creationId xmlns="" xmlns:a16="http://schemas.microsoft.com/office/drawing/2014/main" id="{D7560676-7BB2-438C-9393-5C3CC6582166}"/>
                </a:ext>
              </a:extLst>
            </p:cNvPr>
            <p:cNvSpPr/>
            <p:nvPr/>
          </p:nvSpPr>
          <p:spPr>
            <a:xfrm>
              <a:off x="10525344" y="3431889"/>
              <a:ext cx="652247" cy="525648"/>
            </a:xfrm>
            <a:custGeom>
              <a:avLst/>
              <a:gdLst>
                <a:gd name="connsiteX0" fmla="*/ 339823 w 652247"/>
                <a:gd name="connsiteY0" fmla="*/ 416356 h 525648"/>
                <a:gd name="connsiteX1" fmla="*/ 261591 w 652247"/>
                <a:gd name="connsiteY1" fmla="*/ 413244 h 525648"/>
                <a:gd name="connsiteX2" fmla="*/ 235112 w 652247"/>
                <a:gd name="connsiteY2" fmla="*/ 437819 h 525648"/>
                <a:gd name="connsiteX3" fmla="*/ 199107 w 652247"/>
                <a:gd name="connsiteY3" fmla="*/ 462330 h 525648"/>
                <a:gd name="connsiteX4" fmla="*/ 197265 w 652247"/>
                <a:gd name="connsiteY4" fmla="*/ 429881 h 525648"/>
                <a:gd name="connsiteX5" fmla="*/ 182787 w 652247"/>
                <a:gd name="connsiteY5" fmla="*/ 401433 h 525648"/>
                <a:gd name="connsiteX6" fmla="*/ 155546 w 652247"/>
                <a:gd name="connsiteY6" fmla="*/ 388352 h 525648"/>
                <a:gd name="connsiteX7" fmla="*/ 30705 w 652247"/>
                <a:gd name="connsiteY7" fmla="*/ 331837 h 525648"/>
                <a:gd name="connsiteX8" fmla="*/ 860 w 652247"/>
                <a:gd name="connsiteY8" fmla="*/ 311199 h 525648"/>
                <a:gd name="connsiteX9" fmla="*/ 16100 w 652247"/>
                <a:gd name="connsiteY9" fmla="*/ 276592 h 525648"/>
                <a:gd name="connsiteX10" fmla="*/ 40484 w 652247"/>
                <a:gd name="connsiteY10" fmla="*/ 234491 h 525648"/>
                <a:gd name="connsiteX11" fmla="*/ 69948 w 652247"/>
                <a:gd name="connsiteY11" fmla="*/ 220902 h 525648"/>
                <a:gd name="connsiteX12" fmla="*/ 112175 w 652247"/>
                <a:gd name="connsiteY12" fmla="*/ 278243 h 525648"/>
                <a:gd name="connsiteX13" fmla="*/ 176818 w 652247"/>
                <a:gd name="connsiteY13" fmla="*/ 272972 h 525648"/>
                <a:gd name="connsiteX14" fmla="*/ 200313 w 652247"/>
                <a:gd name="connsiteY14" fmla="*/ 252652 h 525648"/>
                <a:gd name="connsiteX15" fmla="*/ 212633 w 652247"/>
                <a:gd name="connsiteY15" fmla="*/ 289863 h 525648"/>
                <a:gd name="connsiteX16" fmla="*/ 207172 w 652247"/>
                <a:gd name="connsiteY16" fmla="*/ 381367 h 525648"/>
                <a:gd name="connsiteX17" fmla="*/ 231301 w 652247"/>
                <a:gd name="connsiteY17" fmla="*/ 394765 h 525648"/>
                <a:gd name="connsiteX18" fmla="*/ 263051 w 652247"/>
                <a:gd name="connsiteY18" fmla="*/ 352347 h 525648"/>
                <a:gd name="connsiteX19" fmla="*/ 286292 w 652247"/>
                <a:gd name="connsiteY19" fmla="*/ 245095 h 525648"/>
                <a:gd name="connsiteX20" fmla="*/ 314677 w 652247"/>
                <a:gd name="connsiteY20" fmla="*/ 226744 h 525648"/>
                <a:gd name="connsiteX21" fmla="*/ 343506 w 652247"/>
                <a:gd name="connsiteY21" fmla="*/ 219632 h 525648"/>
                <a:gd name="connsiteX22" fmla="*/ 332330 w 652247"/>
                <a:gd name="connsiteY22" fmla="*/ 190168 h 525648"/>
                <a:gd name="connsiteX23" fmla="*/ 278482 w 652247"/>
                <a:gd name="connsiteY23" fmla="*/ 148448 h 525648"/>
                <a:gd name="connsiteX24" fmla="*/ 240699 w 652247"/>
                <a:gd name="connsiteY24" fmla="*/ 170800 h 525648"/>
                <a:gd name="connsiteX25" fmla="*/ 254797 w 652247"/>
                <a:gd name="connsiteY25" fmla="*/ 84186 h 525648"/>
                <a:gd name="connsiteX26" fmla="*/ 263305 w 652247"/>
                <a:gd name="connsiteY26" fmla="*/ 36560 h 525648"/>
                <a:gd name="connsiteX27" fmla="*/ 263496 w 652247"/>
                <a:gd name="connsiteY27" fmla="*/ 7096 h 525648"/>
                <a:gd name="connsiteX28" fmla="*/ 306486 w 652247"/>
                <a:gd name="connsiteY28" fmla="*/ 7096 h 525648"/>
                <a:gd name="connsiteX29" fmla="*/ 385861 w 652247"/>
                <a:gd name="connsiteY29" fmla="*/ 42021 h 525648"/>
                <a:gd name="connsiteX30" fmla="*/ 399703 w 652247"/>
                <a:gd name="connsiteY30" fmla="*/ 71105 h 525648"/>
                <a:gd name="connsiteX31" fmla="*/ 395449 w 652247"/>
                <a:gd name="connsiteY31" fmla="*/ 164196 h 525648"/>
                <a:gd name="connsiteX32" fmla="*/ 377796 w 652247"/>
                <a:gd name="connsiteY32" fmla="*/ 236205 h 525648"/>
                <a:gd name="connsiteX33" fmla="*/ 384210 w 652247"/>
                <a:gd name="connsiteY33" fmla="*/ 297293 h 525648"/>
                <a:gd name="connsiteX34" fmla="*/ 435962 w 652247"/>
                <a:gd name="connsiteY34" fmla="*/ 381431 h 525648"/>
                <a:gd name="connsiteX35" fmla="*/ 444153 w 652247"/>
                <a:gd name="connsiteY35" fmla="*/ 394448 h 525648"/>
                <a:gd name="connsiteX36" fmla="*/ 478507 w 652247"/>
                <a:gd name="connsiteY36" fmla="*/ 392480 h 525648"/>
                <a:gd name="connsiteX37" fmla="*/ 488985 w 652247"/>
                <a:gd name="connsiteY37" fmla="*/ 382002 h 525648"/>
                <a:gd name="connsiteX38" fmla="*/ 523973 w 652247"/>
                <a:gd name="connsiteY38" fmla="*/ 369556 h 525648"/>
                <a:gd name="connsiteX39" fmla="*/ 620811 w 652247"/>
                <a:gd name="connsiteY39" fmla="*/ 361174 h 525648"/>
                <a:gd name="connsiteX40" fmla="*/ 642464 w 652247"/>
                <a:gd name="connsiteY40" fmla="*/ 390701 h 525648"/>
                <a:gd name="connsiteX41" fmla="*/ 652243 w 652247"/>
                <a:gd name="connsiteY41" fmla="*/ 432675 h 525648"/>
                <a:gd name="connsiteX42" fmla="*/ 602776 w 652247"/>
                <a:gd name="connsiteY42" fmla="*/ 487413 h 525648"/>
                <a:gd name="connsiteX43" fmla="*/ 577249 w 652247"/>
                <a:gd name="connsiteY43" fmla="*/ 490207 h 525648"/>
                <a:gd name="connsiteX44" fmla="*/ 534324 w 652247"/>
                <a:gd name="connsiteY44" fmla="*/ 523735 h 525648"/>
                <a:gd name="connsiteX45" fmla="*/ 400847 w 652247"/>
                <a:gd name="connsiteY45" fmla="*/ 457250 h 525648"/>
                <a:gd name="connsiteX46" fmla="*/ 339887 w 652247"/>
                <a:gd name="connsiteY46" fmla="*/ 416356 h 525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52247" h="525648">
                  <a:moveTo>
                    <a:pt x="339823" y="416356"/>
                  </a:moveTo>
                  <a:cubicBezTo>
                    <a:pt x="314169" y="403401"/>
                    <a:pt x="287880" y="407402"/>
                    <a:pt x="261591" y="413244"/>
                  </a:cubicBezTo>
                  <a:cubicBezTo>
                    <a:pt x="248764" y="416102"/>
                    <a:pt x="237461" y="420737"/>
                    <a:pt x="235112" y="437819"/>
                  </a:cubicBezTo>
                  <a:cubicBezTo>
                    <a:pt x="232063" y="460171"/>
                    <a:pt x="217141" y="468363"/>
                    <a:pt x="199107" y="462330"/>
                  </a:cubicBezTo>
                  <a:cubicBezTo>
                    <a:pt x="177517" y="455091"/>
                    <a:pt x="193963" y="441121"/>
                    <a:pt x="197265" y="429881"/>
                  </a:cubicBezTo>
                  <a:cubicBezTo>
                    <a:pt x="201584" y="415022"/>
                    <a:pt x="194979" y="406704"/>
                    <a:pt x="182787" y="401433"/>
                  </a:cubicBezTo>
                  <a:cubicBezTo>
                    <a:pt x="173389" y="397369"/>
                    <a:pt x="159800" y="395845"/>
                    <a:pt x="155546" y="388352"/>
                  </a:cubicBezTo>
                  <a:cubicBezTo>
                    <a:pt x="126336" y="336091"/>
                    <a:pt x="80299" y="331011"/>
                    <a:pt x="30705" y="331837"/>
                  </a:cubicBezTo>
                  <a:cubicBezTo>
                    <a:pt x="18386" y="332027"/>
                    <a:pt x="4606" y="327011"/>
                    <a:pt x="860" y="311199"/>
                  </a:cubicBezTo>
                  <a:cubicBezTo>
                    <a:pt x="-2696" y="296086"/>
                    <a:pt x="5241" y="284719"/>
                    <a:pt x="16100" y="276592"/>
                  </a:cubicBezTo>
                  <a:cubicBezTo>
                    <a:pt x="30006" y="266177"/>
                    <a:pt x="42325" y="256271"/>
                    <a:pt x="40484" y="234491"/>
                  </a:cubicBezTo>
                  <a:cubicBezTo>
                    <a:pt x="37626" y="200836"/>
                    <a:pt x="56930" y="207757"/>
                    <a:pt x="69948" y="220902"/>
                  </a:cubicBezTo>
                  <a:cubicBezTo>
                    <a:pt x="86331" y="237412"/>
                    <a:pt x="97761" y="259383"/>
                    <a:pt x="112175" y="278243"/>
                  </a:cubicBezTo>
                  <a:cubicBezTo>
                    <a:pt x="136369" y="309929"/>
                    <a:pt x="157070" y="308087"/>
                    <a:pt x="176818" y="272972"/>
                  </a:cubicBezTo>
                  <a:cubicBezTo>
                    <a:pt x="182470" y="262875"/>
                    <a:pt x="185074" y="246746"/>
                    <a:pt x="200313" y="252652"/>
                  </a:cubicBezTo>
                  <a:cubicBezTo>
                    <a:pt x="216379" y="258875"/>
                    <a:pt x="220062" y="275512"/>
                    <a:pt x="212633" y="289863"/>
                  </a:cubicBezTo>
                  <a:cubicBezTo>
                    <a:pt x="197329" y="319645"/>
                    <a:pt x="219872" y="350506"/>
                    <a:pt x="207172" y="381367"/>
                  </a:cubicBezTo>
                  <a:cubicBezTo>
                    <a:pt x="201647" y="394638"/>
                    <a:pt x="219046" y="398957"/>
                    <a:pt x="231301" y="394765"/>
                  </a:cubicBezTo>
                  <a:cubicBezTo>
                    <a:pt x="250351" y="388225"/>
                    <a:pt x="258734" y="371778"/>
                    <a:pt x="263051" y="352347"/>
                  </a:cubicBezTo>
                  <a:cubicBezTo>
                    <a:pt x="270989" y="316660"/>
                    <a:pt x="278863" y="280909"/>
                    <a:pt x="286292" y="245095"/>
                  </a:cubicBezTo>
                  <a:cubicBezTo>
                    <a:pt x="289912" y="227760"/>
                    <a:pt x="292262" y="209916"/>
                    <a:pt x="314677" y="226744"/>
                  </a:cubicBezTo>
                  <a:cubicBezTo>
                    <a:pt x="326551" y="235634"/>
                    <a:pt x="336203" y="232078"/>
                    <a:pt x="343506" y="219632"/>
                  </a:cubicBezTo>
                  <a:cubicBezTo>
                    <a:pt x="352269" y="204518"/>
                    <a:pt x="341728" y="197597"/>
                    <a:pt x="332330" y="190168"/>
                  </a:cubicBezTo>
                  <a:cubicBezTo>
                    <a:pt x="314613" y="176198"/>
                    <a:pt x="294166" y="168958"/>
                    <a:pt x="278482" y="148448"/>
                  </a:cubicBezTo>
                  <a:cubicBezTo>
                    <a:pt x="265846" y="132001"/>
                    <a:pt x="257273" y="169276"/>
                    <a:pt x="240699" y="170800"/>
                  </a:cubicBezTo>
                  <a:cubicBezTo>
                    <a:pt x="220761" y="132192"/>
                    <a:pt x="225015" y="107617"/>
                    <a:pt x="254797" y="84186"/>
                  </a:cubicBezTo>
                  <a:cubicBezTo>
                    <a:pt x="270862" y="71612"/>
                    <a:pt x="290102" y="59865"/>
                    <a:pt x="263305" y="36560"/>
                  </a:cubicBezTo>
                  <a:cubicBezTo>
                    <a:pt x="256955" y="31099"/>
                    <a:pt x="256321" y="17002"/>
                    <a:pt x="263496" y="7096"/>
                  </a:cubicBezTo>
                  <a:cubicBezTo>
                    <a:pt x="277847" y="-2302"/>
                    <a:pt x="293214" y="-2429"/>
                    <a:pt x="306486" y="7096"/>
                  </a:cubicBezTo>
                  <a:cubicBezTo>
                    <a:pt x="330933" y="24622"/>
                    <a:pt x="355952" y="38465"/>
                    <a:pt x="385861" y="42021"/>
                  </a:cubicBezTo>
                  <a:cubicBezTo>
                    <a:pt x="400465" y="43736"/>
                    <a:pt x="407959" y="53705"/>
                    <a:pt x="399703" y="71105"/>
                  </a:cubicBezTo>
                  <a:cubicBezTo>
                    <a:pt x="385352" y="101267"/>
                    <a:pt x="383638" y="132636"/>
                    <a:pt x="395449" y="164196"/>
                  </a:cubicBezTo>
                  <a:cubicBezTo>
                    <a:pt x="406308" y="193216"/>
                    <a:pt x="383130" y="212075"/>
                    <a:pt x="377796" y="236205"/>
                  </a:cubicBezTo>
                  <a:cubicBezTo>
                    <a:pt x="364143" y="258303"/>
                    <a:pt x="376526" y="279005"/>
                    <a:pt x="384210" y="297293"/>
                  </a:cubicBezTo>
                  <a:cubicBezTo>
                    <a:pt x="397100" y="327900"/>
                    <a:pt x="398941" y="367588"/>
                    <a:pt x="435962" y="381431"/>
                  </a:cubicBezTo>
                  <a:cubicBezTo>
                    <a:pt x="439010" y="385494"/>
                    <a:pt x="441360" y="390130"/>
                    <a:pt x="444153" y="394448"/>
                  </a:cubicBezTo>
                  <a:cubicBezTo>
                    <a:pt x="456536" y="413879"/>
                    <a:pt x="468664" y="427976"/>
                    <a:pt x="478507" y="392480"/>
                  </a:cubicBezTo>
                  <a:cubicBezTo>
                    <a:pt x="479967" y="387336"/>
                    <a:pt x="484539" y="384478"/>
                    <a:pt x="488985" y="382002"/>
                  </a:cubicBezTo>
                  <a:cubicBezTo>
                    <a:pt x="501049" y="379144"/>
                    <a:pt x="513876" y="378890"/>
                    <a:pt x="523973" y="369556"/>
                  </a:cubicBezTo>
                  <a:cubicBezTo>
                    <a:pt x="554199" y="341679"/>
                    <a:pt x="588489" y="362380"/>
                    <a:pt x="620811" y="361174"/>
                  </a:cubicBezTo>
                  <a:cubicBezTo>
                    <a:pt x="635542" y="360602"/>
                    <a:pt x="635606" y="380288"/>
                    <a:pt x="642464" y="390701"/>
                  </a:cubicBezTo>
                  <a:cubicBezTo>
                    <a:pt x="651100" y="403846"/>
                    <a:pt x="644242" y="420038"/>
                    <a:pt x="652243" y="432675"/>
                  </a:cubicBezTo>
                  <a:cubicBezTo>
                    <a:pt x="652624" y="468489"/>
                    <a:pt x="631478" y="482968"/>
                    <a:pt x="602776" y="487413"/>
                  </a:cubicBezTo>
                  <a:cubicBezTo>
                    <a:pt x="594522" y="488682"/>
                    <a:pt x="586012" y="485888"/>
                    <a:pt x="577249" y="490207"/>
                  </a:cubicBezTo>
                  <a:cubicBezTo>
                    <a:pt x="560104" y="498652"/>
                    <a:pt x="550262" y="534212"/>
                    <a:pt x="534324" y="523735"/>
                  </a:cubicBezTo>
                  <a:cubicBezTo>
                    <a:pt x="491842" y="495858"/>
                    <a:pt x="434438" y="503669"/>
                    <a:pt x="400847" y="457250"/>
                  </a:cubicBezTo>
                  <a:cubicBezTo>
                    <a:pt x="405355" y="400862"/>
                    <a:pt x="364905" y="421880"/>
                    <a:pt x="339887" y="41635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7" name="Полилиния: фигура 786">
              <a:extLst>
                <a:ext uri="{FF2B5EF4-FFF2-40B4-BE49-F238E27FC236}">
                  <a16:creationId xmlns="" xmlns:a16="http://schemas.microsoft.com/office/drawing/2014/main" id="{C286046D-3310-4076-92CA-28E58E1002AD}"/>
                </a:ext>
              </a:extLst>
            </p:cNvPr>
            <p:cNvSpPr/>
            <p:nvPr/>
          </p:nvSpPr>
          <p:spPr>
            <a:xfrm>
              <a:off x="11274490" y="4985726"/>
              <a:ext cx="35019" cy="65468"/>
            </a:xfrm>
            <a:custGeom>
              <a:avLst/>
              <a:gdLst>
                <a:gd name="connsiteX0" fmla="*/ 2284 w 35019"/>
                <a:gd name="connsiteY0" fmla="*/ 0 h 65468"/>
                <a:gd name="connsiteX1" fmla="*/ 17524 w 35019"/>
                <a:gd name="connsiteY1" fmla="*/ 65469 h 65468"/>
                <a:gd name="connsiteX2" fmla="*/ 2284 w 35019"/>
                <a:gd name="connsiteY2" fmla="*/ 0 h 65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019" h="65468">
                  <a:moveTo>
                    <a:pt x="2284" y="0"/>
                  </a:moveTo>
                  <a:cubicBezTo>
                    <a:pt x="36701" y="13970"/>
                    <a:pt x="47495" y="34226"/>
                    <a:pt x="17524" y="65469"/>
                  </a:cubicBezTo>
                  <a:cubicBezTo>
                    <a:pt x="-257" y="47054"/>
                    <a:pt x="-2733" y="24511"/>
                    <a:pt x="2284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8" name="Полилиния: фигура 787">
              <a:extLst>
                <a:ext uri="{FF2B5EF4-FFF2-40B4-BE49-F238E27FC236}">
                  <a16:creationId xmlns="" xmlns:a16="http://schemas.microsoft.com/office/drawing/2014/main" id="{7CA1103C-1BDA-477F-8706-A5C858D97A0F}"/>
                </a:ext>
              </a:extLst>
            </p:cNvPr>
            <p:cNvSpPr/>
            <p:nvPr/>
          </p:nvSpPr>
          <p:spPr>
            <a:xfrm>
              <a:off x="7255281" y="5144917"/>
              <a:ext cx="425875" cy="251668"/>
            </a:xfrm>
            <a:custGeom>
              <a:avLst/>
              <a:gdLst>
                <a:gd name="connsiteX0" fmla="*/ 273469 w 425875"/>
                <a:gd name="connsiteY0" fmla="*/ 249052 h 251668"/>
                <a:gd name="connsiteX1" fmla="*/ 193650 w 425875"/>
                <a:gd name="connsiteY1" fmla="*/ 201681 h 251668"/>
                <a:gd name="connsiteX2" fmla="*/ 178473 w 425875"/>
                <a:gd name="connsiteY2" fmla="*/ 135641 h 251668"/>
                <a:gd name="connsiteX3" fmla="*/ 181901 w 425875"/>
                <a:gd name="connsiteY3" fmla="*/ 102493 h 251668"/>
                <a:gd name="connsiteX4" fmla="*/ 150342 w 425875"/>
                <a:gd name="connsiteY4" fmla="*/ 101478 h 251668"/>
                <a:gd name="connsiteX5" fmla="*/ 41884 w 425875"/>
                <a:gd name="connsiteY5" fmla="*/ 137800 h 251668"/>
                <a:gd name="connsiteX6" fmla="*/ 292 w 425875"/>
                <a:gd name="connsiteY6" fmla="*/ 112654 h 251668"/>
                <a:gd name="connsiteX7" fmla="*/ 37312 w 425875"/>
                <a:gd name="connsiteY7" fmla="*/ 57853 h 251668"/>
                <a:gd name="connsiteX8" fmla="*/ 99479 w 425875"/>
                <a:gd name="connsiteY8" fmla="*/ 38485 h 251668"/>
                <a:gd name="connsiteX9" fmla="*/ 124942 w 425875"/>
                <a:gd name="connsiteY9" fmla="*/ 41089 h 251668"/>
                <a:gd name="connsiteX10" fmla="*/ 192570 w 425875"/>
                <a:gd name="connsiteY10" fmla="*/ 51693 h 251668"/>
                <a:gd name="connsiteX11" fmla="*/ 227495 w 425875"/>
                <a:gd name="connsiteY11" fmla="*/ 59504 h 251668"/>
                <a:gd name="connsiteX12" fmla="*/ 255816 w 425875"/>
                <a:gd name="connsiteY12" fmla="*/ 86682 h 251668"/>
                <a:gd name="connsiteX13" fmla="*/ 281533 w 425875"/>
                <a:gd name="connsiteY13" fmla="*/ 92461 h 251668"/>
                <a:gd name="connsiteX14" fmla="*/ 273849 w 425875"/>
                <a:gd name="connsiteY14" fmla="*/ 68203 h 251668"/>
                <a:gd name="connsiteX15" fmla="*/ 259816 w 425875"/>
                <a:gd name="connsiteY15" fmla="*/ 54551 h 251668"/>
                <a:gd name="connsiteX16" fmla="*/ 252133 w 425875"/>
                <a:gd name="connsiteY16" fmla="*/ 4957 h 251668"/>
                <a:gd name="connsiteX17" fmla="*/ 284835 w 425875"/>
                <a:gd name="connsiteY17" fmla="*/ 12895 h 251668"/>
                <a:gd name="connsiteX18" fmla="*/ 372274 w 425875"/>
                <a:gd name="connsiteY18" fmla="*/ 75887 h 251668"/>
                <a:gd name="connsiteX19" fmla="*/ 393357 w 425875"/>
                <a:gd name="connsiteY19" fmla="*/ 92079 h 251668"/>
                <a:gd name="connsiteX20" fmla="*/ 414883 w 425875"/>
                <a:gd name="connsiteY20" fmla="*/ 164914 h 251668"/>
                <a:gd name="connsiteX21" fmla="*/ 399262 w 425875"/>
                <a:gd name="connsiteY21" fmla="*/ 205110 h 251668"/>
                <a:gd name="connsiteX22" fmla="*/ 395516 w 425875"/>
                <a:gd name="connsiteY22" fmla="*/ 215524 h 251668"/>
                <a:gd name="connsiteX23" fmla="*/ 280771 w 425875"/>
                <a:gd name="connsiteY23" fmla="*/ 249433 h 251668"/>
                <a:gd name="connsiteX24" fmla="*/ 273342 w 425875"/>
                <a:gd name="connsiteY24" fmla="*/ 248989 h 251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5875" h="251668">
                  <a:moveTo>
                    <a:pt x="273469" y="249052"/>
                  </a:moveTo>
                  <a:cubicBezTo>
                    <a:pt x="246862" y="233304"/>
                    <a:pt x="220065" y="217874"/>
                    <a:pt x="193650" y="201681"/>
                  </a:cubicBezTo>
                  <a:cubicBezTo>
                    <a:pt x="167424" y="185615"/>
                    <a:pt x="149009" y="167391"/>
                    <a:pt x="178473" y="135641"/>
                  </a:cubicBezTo>
                  <a:cubicBezTo>
                    <a:pt x="186600" y="126814"/>
                    <a:pt x="191426" y="113797"/>
                    <a:pt x="181901" y="102493"/>
                  </a:cubicBezTo>
                  <a:cubicBezTo>
                    <a:pt x="172631" y="91444"/>
                    <a:pt x="160693" y="95509"/>
                    <a:pt x="150342" y="101478"/>
                  </a:cubicBezTo>
                  <a:cubicBezTo>
                    <a:pt x="116306" y="121099"/>
                    <a:pt x="79032" y="129227"/>
                    <a:pt x="41884" y="137800"/>
                  </a:cubicBezTo>
                  <a:cubicBezTo>
                    <a:pt x="20738" y="142689"/>
                    <a:pt x="2324" y="141546"/>
                    <a:pt x="292" y="112654"/>
                  </a:cubicBezTo>
                  <a:cubicBezTo>
                    <a:pt x="-1740" y="83951"/>
                    <a:pt x="6451" y="57916"/>
                    <a:pt x="37312" y="57853"/>
                  </a:cubicBezTo>
                  <a:cubicBezTo>
                    <a:pt x="60934" y="57853"/>
                    <a:pt x="82207" y="60393"/>
                    <a:pt x="99479" y="38485"/>
                  </a:cubicBezTo>
                  <a:cubicBezTo>
                    <a:pt x="107353" y="28516"/>
                    <a:pt x="115290" y="31754"/>
                    <a:pt x="124942" y="41089"/>
                  </a:cubicBezTo>
                  <a:cubicBezTo>
                    <a:pt x="144374" y="59821"/>
                    <a:pt x="165899" y="72267"/>
                    <a:pt x="192570" y="51693"/>
                  </a:cubicBezTo>
                  <a:cubicBezTo>
                    <a:pt x="204317" y="42676"/>
                    <a:pt x="217271" y="50868"/>
                    <a:pt x="227495" y="59504"/>
                  </a:cubicBezTo>
                  <a:cubicBezTo>
                    <a:pt x="237464" y="67886"/>
                    <a:pt x="246037" y="78046"/>
                    <a:pt x="255816" y="86682"/>
                  </a:cubicBezTo>
                  <a:cubicBezTo>
                    <a:pt x="263309" y="93286"/>
                    <a:pt x="272135" y="104462"/>
                    <a:pt x="281533" y="92461"/>
                  </a:cubicBezTo>
                  <a:cubicBezTo>
                    <a:pt x="288582" y="83443"/>
                    <a:pt x="280326" y="74934"/>
                    <a:pt x="273849" y="68203"/>
                  </a:cubicBezTo>
                  <a:cubicBezTo>
                    <a:pt x="269278" y="63504"/>
                    <a:pt x="263436" y="59885"/>
                    <a:pt x="259816" y="54551"/>
                  </a:cubicBezTo>
                  <a:cubicBezTo>
                    <a:pt x="249593" y="39438"/>
                    <a:pt x="245274" y="17848"/>
                    <a:pt x="252133" y="4957"/>
                  </a:cubicBezTo>
                  <a:cubicBezTo>
                    <a:pt x="259816" y="-9394"/>
                    <a:pt x="273214" y="11879"/>
                    <a:pt x="284835" y="12895"/>
                  </a:cubicBezTo>
                  <a:cubicBezTo>
                    <a:pt x="325221" y="16451"/>
                    <a:pt x="351383" y="41089"/>
                    <a:pt x="372274" y="75887"/>
                  </a:cubicBezTo>
                  <a:cubicBezTo>
                    <a:pt x="376656" y="83189"/>
                    <a:pt x="385610" y="88206"/>
                    <a:pt x="393357" y="92079"/>
                  </a:cubicBezTo>
                  <a:cubicBezTo>
                    <a:pt x="427520" y="109161"/>
                    <a:pt x="434886" y="131577"/>
                    <a:pt x="414883" y="164914"/>
                  </a:cubicBezTo>
                  <a:cubicBezTo>
                    <a:pt x="407326" y="177551"/>
                    <a:pt x="397484" y="188282"/>
                    <a:pt x="399262" y="205110"/>
                  </a:cubicBezTo>
                  <a:cubicBezTo>
                    <a:pt x="399643" y="208539"/>
                    <a:pt x="395960" y="215651"/>
                    <a:pt x="395516" y="215524"/>
                  </a:cubicBezTo>
                  <a:cubicBezTo>
                    <a:pt x="350875" y="202316"/>
                    <a:pt x="325475" y="263975"/>
                    <a:pt x="280771" y="249433"/>
                  </a:cubicBezTo>
                  <a:cubicBezTo>
                    <a:pt x="278168" y="251910"/>
                    <a:pt x="275628" y="251910"/>
                    <a:pt x="273342" y="24898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89" name="Полилиния: фигура 788">
              <a:extLst>
                <a:ext uri="{FF2B5EF4-FFF2-40B4-BE49-F238E27FC236}">
                  <a16:creationId xmlns="" xmlns:a16="http://schemas.microsoft.com/office/drawing/2014/main" id="{B04BCE55-9843-4F5D-B00A-96835A86B4BA}"/>
                </a:ext>
              </a:extLst>
            </p:cNvPr>
            <p:cNvSpPr/>
            <p:nvPr/>
          </p:nvSpPr>
          <p:spPr>
            <a:xfrm>
              <a:off x="7116498" y="5391216"/>
              <a:ext cx="505178" cy="124321"/>
            </a:xfrm>
            <a:custGeom>
              <a:avLst/>
              <a:gdLst>
                <a:gd name="connsiteX0" fmla="*/ 412252 w 505178"/>
                <a:gd name="connsiteY0" fmla="*/ 2754 h 124321"/>
                <a:gd name="connsiteX1" fmla="*/ 419682 w 505178"/>
                <a:gd name="connsiteY1" fmla="*/ 3198 h 124321"/>
                <a:gd name="connsiteX2" fmla="*/ 488325 w 505178"/>
                <a:gd name="connsiteY2" fmla="*/ 44093 h 124321"/>
                <a:gd name="connsiteX3" fmla="*/ 505152 w 505178"/>
                <a:gd name="connsiteY3" fmla="*/ 57427 h 124321"/>
                <a:gd name="connsiteX4" fmla="*/ 488261 w 505178"/>
                <a:gd name="connsiteY4" fmla="*/ 68667 h 124321"/>
                <a:gd name="connsiteX5" fmla="*/ 484706 w 505178"/>
                <a:gd name="connsiteY5" fmla="*/ 69874 h 124321"/>
                <a:gd name="connsiteX6" fmla="*/ 436001 w 505178"/>
                <a:gd name="connsiteY6" fmla="*/ 40473 h 124321"/>
                <a:gd name="connsiteX7" fmla="*/ 288807 w 505178"/>
                <a:gd name="connsiteY7" fmla="*/ 90384 h 124321"/>
                <a:gd name="connsiteX8" fmla="*/ 187589 w 505178"/>
                <a:gd name="connsiteY8" fmla="*/ 120356 h 124321"/>
                <a:gd name="connsiteX9" fmla="*/ 99769 w 505178"/>
                <a:gd name="connsiteY9" fmla="*/ 109561 h 124321"/>
                <a:gd name="connsiteX10" fmla="*/ 23632 w 505178"/>
                <a:gd name="connsiteY10" fmla="*/ 101306 h 124321"/>
                <a:gd name="connsiteX11" fmla="*/ 7439 w 505178"/>
                <a:gd name="connsiteY11" fmla="*/ 66000 h 124321"/>
                <a:gd name="connsiteX12" fmla="*/ 28775 w 505178"/>
                <a:gd name="connsiteY12" fmla="*/ 26820 h 124321"/>
                <a:gd name="connsiteX13" fmla="*/ 161427 w 505178"/>
                <a:gd name="connsiteY13" fmla="*/ 26820 h 124321"/>
                <a:gd name="connsiteX14" fmla="*/ 198765 w 505178"/>
                <a:gd name="connsiteY14" fmla="*/ 11390 h 124321"/>
                <a:gd name="connsiteX15" fmla="*/ 412188 w 505178"/>
                <a:gd name="connsiteY15" fmla="*/ 2817 h 12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178" h="124321">
                  <a:moveTo>
                    <a:pt x="412252" y="2754"/>
                  </a:moveTo>
                  <a:cubicBezTo>
                    <a:pt x="414728" y="2944"/>
                    <a:pt x="417205" y="3135"/>
                    <a:pt x="419682" y="3198"/>
                  </a:cubicBezTo>
                  <a:cubicBezTo>
                    <a:pt x="443240" y="15517"/>
                    <a:pt x="476514" y="8977"/>
                    <a:pt x="488325" y="44093"/>
                  </a:cubicBezTo>
                  <a:cubicBezTo>
                    <a:pt x="494294" y="48538"/>
                    <a:pt x="504835" y="52601"/>
                    <a:pt x="505152" y="57427"/>
                  </a:cubicBezTo>
                  <a:cubicBezTo>
                    <a:pt x="505787" y="66762"/>
                    <a:pt x="494929" y="66127"/>
                    <a:pt x="488261" y="68667"/>
                  </a:cubicBezTo>
                  <a:cubicBezTo>
                    <a:pt x="487055" y="69112"/>
                    <a:pt x="485785" y="70064"/>
                    <a:pt x="484706" y="69874"/>
                  </a:cubicBezTo>
                  <a:cubicBezTo>
                    <a:pt x="465592" y="65809"/>
                    <a:pt x="460829" y="35266"/>
                    <a:pt x="436001" y="40473"/>
                  </a:cubicBezTo>
                  <a:cubicBezTo>
                    <a:pt x="385137" y="51141"/>
                    <a:pt x="330908" y="49490"/>
                    <a:pt x="288807" y="90384"/>
                  </a:cubicBezTo>
                  <a:cubicBezTo>
                    <a:pt x="259852" y="118515"/>
                    <a:pt x="226578" y="131469"/>
                    <a:pt x="187589" y="120356"/>
                  </a:cubicBezTo>
                  <a:cubicBezTo>
                    <a:pt x="158760" y="112165"/>
                    <a:pt x="128089" y="121753"/>
                    <a:pt x="99769" y="109561"/>
                  </a:cubicBezTo>
                  <a:cubicBezTo>
                    <a:pt x="74432" y="106831"/>
                    <a:pt x="49032" y="104037"/>
                    <a:pt x="23632" y="101306"/>
                  </a:cubicBezTo>
                  <a:cubicBezTo>
                    <a:pt x="26997" y="84923"/>
                    <a:pt x="13218" y="77494"/>
                    <a:pt x="7439" y="66000"/>
                  </a:cubicBezTo>
                  <a:cubicBezTo>
                    <a:pt x="-7102" y="36980"/>
                    <a:pt x="-498" y="20851"/>
                    <a:pt x="28775" y="26820"/>
                  </a:cubicBezTo>
                  <a:cubicBezTo>
                    <a:pt x="73607" y="35964"/>
                    <a:pt x="117231" y="18819"/>
                    <a:pt x="161427" y="26820"/>
                  </a:cubicBezTo>
                  <a:cubicBezTo>
                    <a:pt x="175778" y="29424"/>
                    <a:pt x="189113" y="24407"/>
                    <a:pt x="198765" y="11390"/>
                  </a:cubicBezTo>
                  <a:cubicBezTo>
                    <a:pt x="270012" y="11898"/>
                    <a:pt x="340560" y="-6962"/>
                    <a:pt x="412188" y="2817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0" name="Полилиния: фигура 789">
              <a:extLst>
                <a:ext uri="{FF2B5EF4-FFF2-40B4-BE49-F238E27FC236}">
                  <a16:creationId xmlns="" xmlns:a16="http://schemas.microsoft.com/office/drawing/2014/main" id="{23D517AD-72F7-4416-8EA7-CBDECA5C15DD}"/>
                </a:ext>
              </a:extLst>
            </p:cNvPr>
            <p:cNvSpPr/>
            <p:nvPr/>
          </p:nvSpPr>
          <p:spPr>
            <a:xfrm>
              <a:off x="7716420" y="5209978"/>
              <a:ext cx="146861" cy="126904"/>
            </a:xfrm>
            <a:custGeom>
              <a:avLst/>
              <a:gdLst>
                <a:gd name="connsiteX0" fmla="*/ 92809 w 146861"/>
                <a:gd name="connsiteY0" fmla="*/ 126905 h 126904"/>
                <a:gd name="connsiteX1" fmla="*/ 22705 w 146861"/>
                <a:gd name="connsiteY1" fmla="*/ 63087 h 126904"/>
                <a:gd name="connsiteX2" fmla="*/ 7592 w 146861"/>
                <a:gd name="connsiteY2" fmla="*/ 28098 h 126904"/>
                <a:gd name="connsiteX3" fmla="*/ 2639 w 146861"/>
                <a:gd name="connsiteY3" fmla="*/ 7143 h 126904"/>
                <a:gd name="connsiteX4" fmla="*/ 23213 w 146861"/>
                <a:gd name="connsiteY4" fmla="*/ 666 h 126904"/>
                <a:gd name="connsiteX5" fmla="*/ 71600 w 146861"/>
                <a:gd name="connsiteY5" fmla="*/ 67087 h 126904"/>
                <a:gd name="connsiteX6" fmla="*/ 102461 w 146861"/>
                <a:gd name="connsiteY6" fmla="*/ 86010 h 126904"/>
                <a:gd name="connsiteX7" fmla="*/ 145832 w 146861"/>
                <a:gd name="connsiteY7" fmla="*/ 94202 h 126904"/>
                <a:gd name="connsiteX8" fmla="*/ 112494 w 146861"/>
                <a:gd name="connsiteY8" fmla="*/ 122904 h 126904"/>
                <a:gd name="connsiteX9" fmla="*/ 92746 w 146861"/>
                <a:gd name="connsiteY9" fmla="*/ 126905 h 12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861" h="126904">
                  <a:moveTo>
                    <a:pt x="92809" y="126905"/>
                  </a:moveTo>
                  <a:cubicBezTo>
                    <a:pt x="62329" y="126269"/>
                    <a:pt x="24420" y="92043"/>
                    <a:pt x="22705" y="63087"/>
                  </a:cubicBezTo>
                  <a:cubicBezTo>
                    <a:pt x="21816" y="48291"/>
                    <a:pt x="19276" y="36798"/>
                    <a:pt x="7592" y="28098"/>
                  </a:cubicBezTo>
                  <a:cubicBezTo>
                    <a:pt x="861" y="23081"/>
                    <a:pt x="-2822" y="15462"/>
                    <a:pt x="2639" y="7143"/>
                  </a:cubicBezTo>
                  <a:cubicBezTo>
                    <a:pt x="7529" y="-350"/>
                    <a:pt x="15275" y="-795"/>
                    <a:pt x="23213" y="666"/>
                  </a:cubicBezTo>
                  <a:cubicBezTo>
                    <a:pt x="57821" y="7079"/>
                    <a:pt x="63409" y="39909"/>
                    <a:pt x="71600" y="67087"/>
                  </a:cubicBezTo>
                  <a:cubicBezTo>
                    <a:pt x="77696" y="87280"/>
                    <a:pt x="82839" y="96234"/>
                    <a:pt x="102461" y="86010"/>
                  </a:cubicBezTo>
                  <a:cubicBezTo>
                    <a:pt x="118844" y="77501"/>
                    <a:pt x="140879" y="76676"/>
                    <a:pt x="145832" y="94202"/>
                  </a:cubicBezTo>
                  <a:cubicBezTo>
                    <a:pt x="152435" y="117697"/>
                    <a:pt x="125638" y="115601"/>
                    <a:pt x="112494" y="122904"/>
                  </a:cubicBezTo>
                  <a:cubicBezTo>
                    <a:pt x="106081" y="126460"/>
                    <a:pt x="97762" y="125952"/>
                    <a:pt x="92746" y="12690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1" name="Полилиния: фигура 790">
              <a:extLst>
                <a:ext uri="{FF2B5EF4-FFF2-40B4-BE49-F238E27FC236}">
                  <a16:creationId xmlns="" xmlns:a16="http://schemas.microsoft.com/office/drawing/2014/main" id="{22902DD4-F371-455B-8440-EB82AD5AFE17}"/>
                </a:ext>
              </a:extLst>
            </p:cNvPr>
            <p:cNvSpPr/>
            <p:nvPr/>
          </p:nvSpPr>
          <p:spPr>
            <a:xfrm>
              <a:off x="7962421" y="4600628"/>
              <a:ext cx="83726" cy="110201"/>
            </a:xfrm>
            <a:custGeom>
              <a:avLst/>
              <a:gdLst>
                <a:gd name="connsiteX0" fmla="*/ 83663 w 83726"/>
                <a:gd name="connsiteY0" fmla="*/ 64612 h 110201"/>
                <a:gd name="connsiteX1" fmla="*/ 48231 w 83726"/>
                <a:gd name="connsiteY1" fmla="*/ 109887 h 110201"/>
                <a:gd name="connsiteX2" fmla="*/ 34 w 83726"/>
                <a:gd name="connsiteY2" fmla="*/ 75915 h 110201"/>
                <a:gd name="connsiteX3" fmla="*/ 49754 w 83726"/>
                <a:gd name="connsiteY3" fmla="*/ 413 h 110201"/>
                <a:gd name="connsiteX4" fmla="*/ 83727 w 83726"/>
                <a:gd name="connsiteY4" fmla="*/ 64548 h 110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726" h="110201">
                  <a:moveTo>
                    <a:pt x="83663" y="64612"/>
                  </a:moveTo>
                  <a:cubicBezTo>
                    <a:pt x="83410" y="93504"/>
                    <a:pt x="73186" y="112935"/>
                    <a:pt x="48231" y="109887"/>
                  </a:cubicBezTo>
                  <a:cubicBezTo>
                    <a:pt x="28926" y="107474"/>
                    <a:pt x="1622" y="106712"/>
                    <a:pt x="34" y="75915"/>
                  </a:cubicBezTo>
                  <a:cubicBezTo>
                    <a:pt x="-1300" y="49753"/>
                    <a:pt x="36737" y="-5302"/>
                    <a:pt x="49754" y="413"/>
                  </a:cubicBezTo>
                  <a:cubicBezTo>
                    <a:pt x="76488" y="12287"/>
                    <a:pt x="80044" y="40863"/>
                    <a:pt x="83727" y="645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2" name="Полилиния: фигура 791">
              <a:extLst>
                <a:ext uri="{FF2B5EF4-FFF2-40B4-BE49-F238E27FC236}">
                  <a16:creationId xmlns="" xmlns:a16="http://schemas.microsoft.com/office/drawing/2014/main" id="{0D84FCB7-3F71-4EB8-A66C-4FF8D56B4F16}"/>
                </a:ext>
              </a:extLst>
            </p:cNvPr>
            <p:cNvSpPr/>
            <p:nvPr/>
          </p:nvSpPr>
          <p:spPr>
            <a:xfrm>
              <a:off x="7621845" y="4216039"/>
              <a:ext cx="81847" cy="261875"/>
            </a:xfrm>
            <a:custGeom>
              <a:avLst/>
              <a:gdLst>
                <a:gd name="connsiteX0" fmla="*/ 74163 w 81847"/>
                <a:gd name="connsiteY0" fmla="*/ 0 h 261875"/>
                <a:gd name="connsiteX1" fmla="*/ 81847 w 81847"/>
                <a:gd name="connsiteY1" fmla="*/ 40894 h 261875"/>
                <a:gd name="connsiteX2" fmla="*/ 53971 w 81847"/>
                <a:gd name="connsiteY2" fmla="*/ 40386 h 261875"/>
                <a:gd name="connsiteX3" fmla="*/ 60384 w 81847"/>
                <a:gd name="connsiteY3" fmla="*/ 68263 h 261875"/>
                <a:gd name="connsiteX4" fmla="*/ 67433 w 81847"/>
                <a:gd name="connsiteY4" fmla="*/ 131890 h 261875"/>
                <a:gd name="connsiteX5" fmla="*/ 36063 w 81847"/>
                <a:gd name="connsiteY5" fmla="*/ 261875 h 261875"/>
                <a:gd name="connsiteX6" fmla="*/ 41524 w 81847"/>
                <a:gd name="connsiteY6" fmla="*/ 155004 h 261875"/>
                <a:gd name="connsiteX7" fmla="*/ 8822 w 81847"/>
                <a:gd name="connsiteY7" fmla="*/ 45403 h 261875"/>
                <a:gd name="connsiteX8" fmla="*/ 20950 w 81847"/>
                <a:gd name="connsiteY8" fmla="*/ 17335 h 261875"/>
                <a:gd name="connsiteX9" fmla="*/ 74036 w 81847"/>
                <a:gd name="connsiteY9" fmla="*/ 0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847" h="261875">
                  <a:moveTo>
                    <a:pt x="74163" y="0"/>
                  </a:moveTo>
                  <a:cubicBezTo>
                    <a:pt x="76703" y="13653"/>
                    <a:pt x="79307" y="27241"/>
                    <a:pt x="81847" y="40894"/>
                  </a:cubicBezTo>
                  <a:cubicBezTo>
                    <a:pt x="72576" y="38799"/>
                    <a:pt x="62987" y="28829"/>
                    <a:pt x="53971" y="40386"/>
                  </a:cubicBezTo>
                  <a:cubicBezTo>
                    <a:pt x="44890" y="52070"/>
                    <a:pt x="53335" y="60452"/>
                    <a:pt x="60384" y="68263"/>
                  </a:cubicBezTo>
                  <a:cubicBezTo>
                    <a:pt x="77973" y="87694"/>
                    <a:pt x="75052" y="107506"/>
                    <a:pt x="67433" y="131890"/>
                  </a:cubicBezTo>
                  <a:cubicBezTo>
                    <a:pt x="54224" y="174245"/>
                    <a:pt x="46287" y="218441"/>
                    <a:pt x="36063" y="261875"/>
                  </a:cubicBezTo>
                  <a:cubicBezTo>
                    <a:pt x="23046" y="225490"/>
                    <a:pt x="33523" y="188723"/>
                    <a:pt x="41524" y="155004"/>
                  </a:cubicBezTo>
                  <a:cubicBezTo>
                    <a:pt x="52700" y="108204"/>
                    <a:pt x="30285" y="75883"/>
                    <a:pt x="8822" y="45403"/>
                  </a:cubicBezTo>
                  <a:cubicBezTo>
                    <a:pt x="-10101" y="18415"/>
                    <a:pt x="4948" y="18733"/>
                    <a:pt x="20950" y="17335"/>
                  </a:cubicBezTo>
                  <a:cubicBezTo>
                    <a:pt x="40127" y="15621"/>
                    <a:pt x="58352" y="12827"/>
                    <a:pt x="74036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3" name="Полилиния: фигура 792">
              <a:extLst>
                <a:ext uri="{FF2B5EF4-FFF2-40B4-BE49-F238E27FC236}">
                  <a16:creationId xmlns="" xmlns:a16="http://schemas.microsoft.com/office/drawing/2014/main" id="{75484469-69FD-42AF-B804-F6A9AC1461E6}"/>
                </a:ext>
              </a:extLst>
            </p:cNvPr>
            <p:cNvSpPr/>
            <p:nvPr/>
          </p:nvSpPr>
          <p:spPr>
            <a:xfrm>
              <a:off x="6834867" y="5170613"/>
              <a:ext cx="72941" cy="84618"/>
            </a:xfrm>
            <a:custGeom>
              <a:avLst/>
              <a:gdLst>
                <a:gd name="connsiteX0" fmla="*/ 23323 w 72941"/>
                <a:gd name="connsiteY0" fmla="*/ 84609 h 84618"/>
                <a:gd name="connsiteX1" fmla="*/ 8083 w 72941"/>
                <a:gd name="connsiteY1" fmla="*/ 76417 h 84618"/>
                <a:gd name="connsiteX2" fmla="*/ 19 w 72941"/>
                <a:gd name="connsiteY2" fmla="*/ 41302 h 84618"/>
                <a:gd name="connsiteX3" fmla="*/ 26752 w 72941"/>
                <a:gd name="connsiteY3" fmla="*/ 979 h 84618"/>
                <a:gd name="connsiteX4" fmla="*/ 53041 w 72941"/>
                <a:gd name="connsiteY4" fmla="*/ 24029 h 84618"/>
                <a:gd name="connsiteX5" fmla="*/ 57867 w 72941"/>
                <a:gd name="connsiteY5" fmla="*/ 35015 h 84618"/>
                <a:gd name="connsiteX6" fmla="*/ 34627 w 72941"/>
                <a:gd name="connsiteY6" fmla="*/ 84482 h 84618"/>
                <a:gd name="connsiteX7" fmla="*/ 23323 w 72941"/>
                <a:gd name="connsiteY7" fmla="*/ 84609 h 8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941" h="84618">
                  <a:moveTo>
                    <a:pt x="23323" y="84609"/>
                  </a:moveTo>
                  <a:cubicBezTo>
                    <a:pt x="18243" y="81878"/>
                    <a:pt x="13164" y="79147"/>
                    <a:pt x="8083" y="76417"/>
                  </a:cubicBezTo>
                  <a:cubicBezTo>
                    <a:pt x="5163" y="64670"/>
                    <a:pt x="-362" y="52859"/>
                    <a:pt x="19" y="41302"/>
                  </a:cubicBezTo>
                  <a:cubicBezTo>
                    <a:pt x="590" y="22823"/>
                    <a:pt x="10560" y="6503"/>
                    <a:pt x="26752" y="979"/>
                  </a:cubicBezTo>
                  <a:cubicBezTo>
                    <a:pt x="41739" y="-4101"/>
                    <a:pt x="47707" y="11647"/>
                    <a:pt x="53041" y="24029"/>
                  </a:cubicBezTo>
                  <a:cubicBezTo>
                    <a:pt x="54629" y="27712"/>
                    <a:pt x="55899" y="31586"/>
                    <a:pt x="57867" y="35015"/>
                  </a:cubicBezTo>
                  <a:cubicBezTo>
                    <a:pt x="81807" y="76481"/>
                    <a:pt x="79457" y="81560"/>
                    <a:pt x="34627" y="84482"/>
                  </a:cubicBezTo>
                  <a:cubicBezTo>
                    <a:pt x="30880" y="84736"/>
                    <a:pt x="27070" y="84545"/>
                    <a:pt x="23323" y="8460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4" name="Полилиния: фигура 793">
              <a:extLst>
                <a:ext uri="{FF2B5EF4-FFF2-40B4-BE49-F238E27FC236}">
                  <a16:creationId xmlns="" xmlns:a16="http://schemas.microsoft.com/office/drawing/2014/main" id="{7116256D-1066-498D-AD43-DA110C098ED1}"/>
                </a:ext>
              </a:extLst>
            </p:cNvPr>
            <p:cNvSpPr/>
            <p:nvPr/>
          </p:nvSpPr>
          <p:spPr>
            <a:xfrm>
              <a:off x="7784358" y="5119121"/>
              <a:ext cx="54153" cy="94772"/>
            </a:xfrm>
            <a:custGeom>
              <a:avLst/>
              <a:gdLst>
                <a:gd name="connsiteX0" fmla="*/ 53573 w 54153"/>
                <a:gd name="connsiteY0" fmla="*/ 57550 h 94772"/>
                <a:gd name="connsiteX1" fmla="*/ 46017 w 54153"/>
                <a:gd name="connsiteY1" fmla="*/ 93746 h 94772"/>
                <a:gd name="connsiteX2" fmla="*/ 20744 w 54153"/>
                <a:gd name="connsiteY2" fmla="*/ 69743 h 94772"/>
                <a:gd name="connsiteX3" fmla="*/ 11028 w 54153"/>
                <a:gd name="connsiteY3" fmla="*/ 52534 h 94772"/>
                <a:gd name="connsiteX4" fmla="*/ 2519 w 54153"/>
                <a:gd name="connsiteY4" fmla="*/ 6877 h 94772"/>
                <a:gd name="connsiteX5" fmla="*/ 22395 w 54153"/>
                <a:gd name="connsiteY5" fmla="*/ 2750 h 94772"/>
                <a:gd name="connsiteX6" fmla="*/ 53510 w 54153"/>
                <a:gd name="connsiteY6" fmla="*/ 45104 h 94772"/>
                <a:gd name="connsiteX7" fmla="*/ 53573 w 54153"/>
                <a:gd name="connsiteY7" fmla="*/ 57550 h 9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53" h="94772">
                  <a:moveTo>
                    <a:pt x="53573" y="57550"/>
                  </a:moveTo>
                  <a:cubicBezTo>
                    <a:pt x="51668" y="72537"/>
                    <a:pt x="59542" y="88919"/>
                    <a:pt x="46017" y="93746"/>
                  </a:cubicBezTo>
                  <a:cubicBezTo>
                    <a:pt x="29634" y="99588"/>
                    <a:pt x="28300" y="79013"/>
                    <a:pt x="20744" y="69743"/>
                  </a:cubicBezTo>
                  <a:cubicBezTo>
                    <a:pt x="16680" y="64789"/>
                    <a:pt x="13441" y="58694"/>
                    <a:pt x="11028" y="52534"/>
                  </a:cubicBezTo>
                  <a:cubicBezTo>
                    <a:pt x="5186" y="37929"/>
                    <a:pt x="-4656" y="23451"/>
                    <a:pt x="2519" y="6877"/>
                  </a:cubicBezTo>
                  <a:cubicBezTo>
                    <a:pt x="6138" y="-1505"/>
                    <a:pt x="15346" y="-1378"/>
                    <a:pt x="22395" y="2750"/>
                  </a:cubicBezTo>
                  <a:cubicBezTo>
                    <a:pt x="38206" y="12021"/>
                    <a:pt x="51605" y="23959"/>
                    <a:pt x="53510" y="45104"/>
                  </a:cubicBezTo>
                  <a:cubicBezTo>
                    <a:pt x="54018" y="50438"/>
                    <a:pt x="53573" y="55836"/>
                    <a:pt x="53573" y="5755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5" name="Полилиния: фигура 794">
              <a:extLst>
                <a:ext uri="{FF2B5EF4-FFF2-40B4-BE49-F238E27FC236}">
                  <a16:creationId xmlns="" xmlns:a16="http://schemas.microsoft.com/office/drawing/2014/main" id="{66355CF4-5692-4CF0-88F7-25B51E9DD7A6}"/>
                </a:ext>
              </a:extLst>
            </p:cNvPr>
            <p:cNvSpPr/>
            <p:nvPr/>
          </p:nvSpPr>
          <p:spPr>
            <a:xfrm>
              <a:off x="8012798" y="5295861"/>
              <a:ext cx="65625" cy="71092"/>
            </a:xfrm>
            <a:custGeom>
              <a:avLst/>
              <a:gdLst>
                <a:gd name="connsiteX0" fmla="*/ 24841 w 65625"/>
                <a:gd name="connsiteY0" fmla="*/ 0 h 71092"/>
                <a:gd name="connsiteX1" fmla="*/ 65291 w 65625"/>
                <a:gd name="connsiteY1" fmla="*/ 48514 h 71092"/>
                <a:gd name="connsiteX2" fmla="*/ 39954 w 65625"/>
                <a:gd name="connsiteY2" fmla="*/ 70739 h 71092"/>
                <a:gd name="connsiteX3" fmla="*/ 140 w 65625"/>
                <a:gd name="connsiteY3" fmla="*/ 28448 h 71092"/>
                <a:gd name="connsiteX4" fmla="*/ 24841 w 65625"/>
                <a:gd name="connsiteY4" fmla="*/ 0 h 7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25" h="71092">
                  <a:moveTo>
                    <a:pt x="24841" y="0"/>
                  </a:moveTo>
                  <a:cubicBezTo>
                    <a:pt x="41733" y="11938"/>
                    <a:pt x="61290" y="24511"/>
                    <a:pt x="65291" y="48514"/>
                  </a:cubicBezTo>
                  <a:cubicBezTo>
                    <a:pt x="68021" y="64580"/>
                    <a:pt x="53544" y="72962"/>
                    <a:pt x="39954" y="70739"/>
                  </a:cubicBezTo>
                  <a:cubicBezTo>
                    <a:pt x="18301" y="67120"/>
                    <a:pt x="2553" y="52451"/>
                    <a:pt x="140" y="28448"/>
                  </a:cubicBezTo>
                  <a:cubicBezTo>
                    <a:pt x="-1321" y="13907"/>
                    <a:pt x="8776" y="3810"/>
                    <a:pt x="24841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6" name="Полилиния: фигура 795">
              <a:extLst>
                <a:ext uri="{FF2B5EF4-FFF2-40B4-BE49-F238E27FC236}">
                  <a16:creationId xmlns="" xmlns:a16="http://schemas.microsoft.com/office/drawing/2014/main" id="{CB9061EE-26AD-4768-876E-6904333BA149}"/>
                </a:ext>
              </a:extLst>
            </p:cNvPr>
            <p:cNvSpPr/>
            <p:nvPr/>
          </p:nvSpPr>
          <p:spPr>
            <a:xfrm>
              <a:off x="7001443" y="5170893"/>
              <a:ext cx="54867" cy="74289"/>
            </a:xfrm>
            <a:custGeom>
              <a:avLst/>
              <a:gdLst>
                <a:gd name="connsiteX0" fmla="*/ 54867 w 54867"/>
                <a:gd name="connsiteY0" fmla="*/ 59754 h 74289"/>
                <a:gd name="connsiteX1" fmla="*/ 16767 w 54867"/>
                <a:gd name="connsiteY1" fmla="*/ 51562 h 74289"/>
                <a:gd name="connsiteX2" fmla="*/ 67 w 54867"/>
                <a:gd name="connsiteY2" fmla="*/ 0 h 74289"/>
                <a:gd name="connsiteX3" fmla="*/ 54804 w 54867"/>
                <a:gd name="connsiteY3" fmla="*/ 59754 h 74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67" h="74289">
                  <a:moveTo>
                    <a:pt x="54867" y="59754"/>
                  </a:moveTo>
                  <a:cubicBezTo>
                    <a:pt x="34547" y="97917"/>
                    <a:pt x="30547" y="48514"/>
                    <a:pt x="16767" y="51562"/>
                  </a:cubicBezTo>
                  <a:cubicBezTo>
                    <a:pt x="14418" y="34544"/>
                    <a:pt x="-1140" y="22162"/>
                    <a:pt x="67" y="0"/>
                  </a:cubicBezTo>
                  <a:cubicBezTo>
                    <a:pt x="32833" y="8001"/>
                    <a:pt x="38357" y="39751"/>
                    <a:pt x="54804" y="5975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7" name="Полилиния: фигура 796">
              <a:extLst>
                <a:ext uri="{FF2B5EF4-FFF2-40B4-BE49-F238E27FC236}">
                  <a16:creationId xmlns="" xmlns:a16="http://schemas.microsoft.com/office/drawing/2014/main" id="{CC3E0AC3-DF62-43DB-86CA-9E557C6EE943}"/>
                </a:ext>
              </a:extLst>
            </p:cNvPr>
            <p:cNvSpPr/>
            <p:nvPr/>
          </p:nvSpPr>
          <p:spPr>
            <a:xfrm>
              <a:off x="7774501" y="5338769"/>
              <a:ext cx="52953" cy="41563"/>
            </a:xfrm>
            <a:custGeom>
              <a:avLst/>
              <a:gdLst>
                <a:gd name="connsiteX0" fmla="*/ 52953 w 52953"/>
                <a:gd name="connsiteY0" fmla="*/ 16846 h 41563"/>
                <a:gd name="connsiteX1" fmla="*/ 23489 w 52953"/>
                <a:gd name="connsiteY1" fmla="*/ 40151 h 41563"/>
                <a:gd name="connsiteX2" fmla="*/ 121 w 52953"/>
                <a:gd name="connsiteY2" fmla="*/ 22371 h 41563"/>
                <a:gd name="connsiteX3" fmla="*/ 17076 w 52953"/>
                <a:gd name="connsiteY3" fmla="*/ 19 h 41563"/>
                <a:gd name="connsiteX4" fmla="*/ 52953 w 52953"/>
                <a:gd name="connsiteY4" fmla="*/ 16783 h 41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53" h="41563">
                  <a:moveTo>
                    <a:pt x="52953" y="16846"/>
                  </a:moveTo>
                  <a:cubicBezTo>
                    <a:pt x="48826" y="34563"/>
                    <a:pt x="34919" y="36278"/>
                    <a:pt x="23489" y="40151"/>
                  </a:cubicBezTo>
                  <a:cubicBezTo>
                    <a:pt x="9773" y="44850"/>
                    <a:pt x="1391" y="37547"/>
                    <a:pt x="121" y="22371"/>
                  </a:cubicBezTo>
                  <a:cubicBezTo>
                    <a:pt x="-1022" y="9417"/>
                    <a:pt x="6027" y="-489"/>
                    <a:pt x="17076" y="19"/>
                  </a:cubicBezTo>
                  <a:cubicBezTo>
                    <a:pt x="30093" y="654"/>
                    <a:pt x="43618" y="5226"/>
                    <a:pt x="52953" y="1678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8" name="Полилиния: фигура 797">
              <a:extLst>
                <a:ext uri="{FF2B5EF4-FFF2-40B4-BE49-F238E27FC236}">
                  <a16:creationId xmlns="" xmlns:a16="http://schemas.microsoft.com/office/drawing/2014/main" id="{EF2BA7CA-B0A2-4811-AD64-794B0976B631}"/>
                </a:ext>
              </a:extLst>
            </p:cNvPr>
            <p:cNvSpPr/>
            <p:nvPr/>
          </p:nvSpPr>
          <p:spPr>
            <a:xfrm>
              <a:off x="7943468" y="4986933"/>
              <a:ext cx="48665" cy="65659"/>
            </a:xfrm>
            <a:custGeom>
              <a:avLst/>
              <a:gdLst>
                <a:gd name="connsiteX0" fmla="*/ 0 w 48665"/>
                <a:gd name="connsiteY0" fmla="*/ 65659 h 65659"/>
                <a:gd name="connsiteX1" fmla="*/ 24512 w 48665"/>
                <a:gd name="connsiteY1" fmla="*/ 0 h 65659"/>
                <a:gd name="connsiteX2" fmla="*/ 0 w 48665"/>
                <a:gd name="connsiteY2" fmla="*/ 65659 h 6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665" h="65659">
                  <a:moveTo>
                    <a:pt x="0" y="65659"/>
                  </a:moveTo>
                  <a:cubicBezTo>
                    <a:pt x="18987" y="48514"/>
                    <a:pt x="17209" y="22479"/>
                    <a:pt x="24512" y="0"/>
                  </a:cubicBezTo>
                  <a:cubicBezTo>
                    <a:pt x="61913" y="33020"/>
                    <a:pt x="57468" y="45593"/>
                    <a:pt x="0" y="6565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799" name="Полилиния: фигура 798">
              <a:extLst>
                <a:ext uri="{FF2B5EF4-FFF2-40B4-BE49-F238E27FC236}">
                  <a16:creationId xmlns="" xmlns:a16="http://schemas.microsoft.com/office/drawing/2014/main" id="{38BB9F6D-0915-41EF-808C-C3807EFD2D9C}"/>
                </a:ext>
              </a:extLst>
            </p:cNvPr>
            <p:cNvSpPr/>
            <p:nvPr/>
          </p:nvSpPr>
          <p:spPr>
            <a:xfrm>
              <a:off x="7636071" y="5392520"/>
              <a:ext cx="36125" cy="24594"/>
            </a:xfrm>
            <a:custGeom>
              <a:avLst/>
              <a:gdLst>
                <a:gd name="connsiteX0" fmla="*/ 36062 w 36125"/>
                <a:gd name="connsiteY0" fmla="*/ 19865 h 24594"/>
                <a:gd name="connsiteX1" fmla="*/ 1518 w 36125"/>
                <a:gd name="connsiteY1" fmla="*/ 12181 h 24594"/>
                <a:gd name="connsiteX2" fmla="*/ 6344 w 36125"/>
                <a:gd name="connsiteY2" fmla="*/ 52 h 24594"/>
                <a:gd name="connsiteX3" fmla="*/ 36126 w 36125"/>
                <a:gd name="connsiteY3" fmla="*/ 19865 h 24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25" h="24594">
                  <a:moveTo>
                    <a:pt x="36062" y="19865"/>
                  </a:moveTo>
                  <a:cubicBezTo>
                    <a:pt x="19934" y="29009"/>
                    <a:pt x="9456" y="24056"/>
                    <a:pt x="1518" y="12181"/>
                  </a:cubicBezTo>
                  <a:cubicBezTo>
                    <a:pt x="-1720" y="7355"/>
                    <a:pt x="375" y="434"/>
                    <a:pt x="6344" y="52"/>
                  </a:cubicBezTo>
                  <a:cubicBezTo>
                    <a:pt x="19870" y="-773"/>
                    <a:pt x="27935" y="8244"/>
                    <a:pt x="36126" y="1986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0" name="Полилиния: фигура 799">
              <a:extLst>
                <a:ext uri="{FF2B5EF4-FFF2-40B4-BE49-F238E27FC236}">
                  <a16:creationId xmlns="" xmlns:a16="http://schemas.microsoft.com/office/drawing/2014/main" id="{105E2603-CED2-4BDB-B39D-40049860B5BB}"/>
                </a:ext>
              </a:extLst>
            </p:cNvPr>
            <p:cNvSpPr/>
            <p:nvPr/>
          </p:nvSpPr>
          <p:spPr>
            <a:xfrm>
              <a:off x="8048341" y="4848933"/>
              <a:ext cx="18768" cy="29414"/>
            </a:xfrm>
            <a:custGeom>
              <a:avLst/>
              <a:gdLst>
                <a:gd name="connsiteX0" fmla="*/ 9173 w 18768"/>
                <a:gd name="connsiteY0" fmla="*/ 29351 h 29414"/>
                <a:gd name="connsiteX1" fmla="*/ 29 w 18768"/>
                <a:gd name="connsiteY1" fmla="*/ 14937 h 29414"/>
                <a:gd name="connsiteX2" fmla="*/ 9301 w 18768"/>
                <a:gd name="connsiteY2" fmla="*/ 14 h 29414"/>
                <a:gd name="connsiteX3" fmla="*/ 18762 w 18768"/>
                <a:gd name="connsiteY3" fmla="*/ 14175 h 29414"/>
                <a:gd name="connsiteX4" fmla="*/ 9173 w 18768"/>
                <a:gd name="connsiteY4" fmla="*/ 29414 h 2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8" h="29414">
                  <a:moveTo>
                    <a:pt x="9173" y="29351"/>
                  </a:moveTo>
                  <a:cubicBezTo>
                    <a:pt x="1045" y="28335"/>
                    <a:pt x="-224" y="21794"/>
                    <a:pt x="29" y="14937"/>
                  </a:cubicBezTo>
                  <a:cubicBezTo>
                    <a:pt x="220" y="8142"/>
                    <a:pt x="1617" y="331"/>
                    <a:pt x="9301" y="14"/>
                  </a:cubicBezTo>
                  <a:cubicBezTo>
                    <a:pt x="17238" y="-367"/>
                    <a:pt x="18889" y="7253"/>
                    <a:pt x="18762" y="14175"/>
                  </a:cubicBezTo>
                  <a:cubicBezTo>
                    <a:pt x="18635" y="21096"/>
                    <a:pt x="16730" y="27382"/>
                    <a:pt x="9173" y="294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1" name="Полилиния: фигура 800">
              <a:extLst>
                <a:ext uri="{FF2B5EF4-FFF2-40B4-BE49-F238E27FC236}">
                  <a16:creationId xmlns="" xmlns:a16="http://schemas.microsoft.com/office/drawing/2014/main" id="{F7DFB68F-F531-4943-A7F0-91CFABCD703A}"/>
                </a:ext>
              </a:extLst>
            </p:cNvPr>
            <p:cNvSpPr/>
            <p:nvPr/>
          </p:nvSpPr>
          <p:spPr>
            <a:xfrm>
              <a:off x="925194" y="3961593"/>
              <a:ext cx="1274566" cy="1532231"/>
            </a:xfrm>
            <a:custGeom>
              <a:avLst/>
              <a:gdLst>
                <a:gd name="connsiteX0" fmla="*/ 211582 w 1274566"/>
                <a:gd name="connsiteY0" fmla="*/ 490921 h 1532231"/>
                <a:gd name="connsiteX1" fmla="*/ 188087 w 1274566"/>
                <a:gd name="connsiteY1" fmla="*/ 372874 h 1532231"/>
                <a:gd name="connsiteX2" fmla="*/ 145352 w 1274566"/>
                <a:gd name="connsiteY2" fmla="*/ 310517 h 1532231"/>
                <a:gd name="connsiteX3" fmla="*/ 116459 w 1274566"/>
                <a:gd name="connsiteY3" fmla="*/ 276607 h 1532231"/>
                <a:gd name="connsiteX4" fmla="*/ 92139 w 1274566"/>
                <a:gd name="connsiteY4" fmla="*/ 255144 h 1532231"/>
                <a:gd name="connsiteX5" fmla="*/ 75121 w 1274566"/>
                <a:gd name="connsiteY5" fmla="*/ 283275 h 1532231"/>
                <a:gd name="connsiteX6" fmla="*/ 51499 w 1274566"/>
                <a:gd name="connsiteY6" fmla="*/ 376366 h 1532231"/>
                <a:gd name="connsiteX7" fmla="*/ 63373 w 1274566"/>
                <a:gd name="connsiteY7" fmla="*/ 237809 h 1532231"/>
                <a:gd name="connsiteX8" fmla="*/ 48959 w 1274566"/>
                <a:gd name="connsiteY8" fmla="*/ 194120 h 1532231"/>
                <a:gd name="connsiteX9" fmla="*/ 0 w 1274566"/>
                <a:gd name="connsiteY9" fmla="*/ 166815 h 1532231"/>
                <a:gd name="connsiteX10" fmla="*/ 4064 w 1274566"/>
                <a:gd name="connsiteY10" fmla="*/ 159576 h 1532231"/>
                <a:gd name="connsiteX11" fmla="*/ 49276 w 1274566"/>
                <a:gd name="connsiteY11" fmla="*/ 145289 h 1532231"/>
                <a:gd name="connsiteX12" fmla="*/ 70231 w 1274566"/>
                <a:gd name="connsiteY12" fmla="*/ 68136 h 1532231"/>
                <a:gd name="connsiteX13" fmla="*/ 65151 w 1274566"/>
                <a:gd name="connsiteY13" fmla="*/ 49848 h 1532231"/>
                <a:gd name="connsiteX14" fmla="*/ 74232 w 1274566"/>
                <a:gd name="connsiteY14" fmla="*/ 0 h 1532231"/>
                <a:gd name="connsiteX15" fmla="*/ 86360 w 1274566"/>
                <a:gd name="connsiteY15" fmla="*/ 171133 h 1532231"/>
                <a:gd name="connsiteX16" fmla="*/ 135636 w 1274566"/>
                <a:gd name="connsiteY16" fmla="*/ 233745 h 1532231"/>
                <a:gd name="connsiteX17" fmla="*/ 218059 w 1274566"/>
                <a:gd name="connsiteY17" fmla="*/ 340425 h 1532231"/>
                <a:gd name="connsiteX18" fmla="*/ 292862 w 1274566"/>
                <a:gd name="connsiteY18" fmla="*/ 383542 h 1532231"/>
                <a:gd name="connsiteX19" fmla="*/ 362204 w 1274566"/>
                <a:gd name="connsiteY19" fmla="*/ 329821 h 1532231"/>
                <a:gd name="connsiteX20" fmla="*/ 349631 w 1274566"/>
                <a:gd name="connsiteY20" fmla="*/ 300801 h 1532231"/>
                <a:gd name="connsiteX21" fmla="*/ 272352 w 1274566"/>
                <a:gd name="connsiteY21" fmla="*/ 294578 h 1532231"/>
                <a:gd name="connsiteX22" fmla="*/ 329565 w 1274566"/>
                <a:gd name="connsiteY22" fmla="*/ 261812 h 1532231"/>
                <a:gd name="connsiteX23" fmla="*/ 390652 w 1274566"/>
                <a:gd name="connsiteY23" fmla="*/ 242381 h 1532231"/>
                <a:gd name="connsiteX24" fmla="*/ 406908 w 1274566"/>
                <a:gd name="connsiteY24" fmla="*/ 231776 h 1532231"/>
                <a:gd name="connsiteX25" fmla="*/ 476504 w 1274566"/>
                <a:gd name="connsiteY25" fmla="*/ 219774 h 1532231"/>
                <a:gd name="connsiteX26" fmla="*/ 490410 w 1274566"/>
                <a:gd name="connsiteY26" fmla="*/ 150813 h 1532231"/>
                <a:gd name="connsiteX27" fmla="*/ 521145 w 1274566"/>
                <a:gd name="connsiteY27" fmla="*/ 142177 h 1532231"/>
                <a:gd name="connsiteX28" fmla="*/ 553466 w 1274566"/>
                <a:gd name="connsiteY28" fmla="*/ 228093 h 1532231"/>
                <a:gd name="connsiteX29" fmla="*/ 548894 w 1274566"/>
                <a:gd name="connsiteY29" fmla="*/ 284418 h 1532231"/>
                <a:gd name="connsiteX30" fmla="*/ 545656 w 1274566"/>
                <a:gd name="connsiteY30" fmla="*/ 393575 h 1532231"/>
                <a:gd name="connsiteX31" fmla="*/ 565849 w 1274566"/>
                <a:gd name="connsiteY31" fmla="*/ 484190 h 1532231"/>
                <a:gd name="connsiteX32" fmla="*/ 570103 w 1274566"/>
                <a:gd name="connsiteY32" fmla="*/ 537276 h 1532231"/>
                <a:gd name="connsiteX33" fmla="*/ 565722 w 1274566"/>
                <a:gd name="connsiteY33" fmla="*/ 543562 h 1532231"/>
                <a:gd name="connsiteX34" fmla="*/ 608838 w 1274566"/>
                <a:gd name="connsiteY34" fmla="*/ 661102 h 1532231"/>
                <a:gd name="connsiteX35" fmla="*/ 628968 w 1274566"/>
                <a:gd name="connsiteY35" fmla="*/ 643639 h 1532231"/>
                <a:gd name="connsiteX36" fmla="*/ 605600 w 1274566"/>
                <a:gd name="connsiteY36" fmla="*/ 585346 h 1532231"/>
                <a:gd name="connsiteX37" fmla="*/ 600202 w 1274566"/>
                <a:gd name="connsiteY37" fmla="*/ 549151 h 1532231"/>
                <a:gd name="connsiteX38" fmla="*/ 631317 w 1274566"/>
                <a:gd name="connsiteY38" fmla="*/ 562740 h 1532231"/>
                <a:gd name="connsiteX39" fmla="*/ 694627 w 1274566"/>
                <a:gd name="connsiteY39" fmla="*/ 628018 h 1532231"/>
                <a:gd name="connsiteX40" fmla="*/ 718312 w 1274566"/>
                <a:gd name="connsiteY40" fmla="*/ 631955 h 1532231"/>
                <a:gd name="connsiteX41" fmla="*/ 732155 w 1274566"/>
                <a:gd name="connsiteY41" fmla="*/ 600776 h 1532231"/>
                <a:gd name="connsiteX42" fmla="*/ 737362 w 1274566"/>
                <a:gd name="connsiteY42" fmla="*/ 561724 h 1532231"/>
                <a:gd name="connsiteX43" fmla="*/ 775780 w 1274566"/>
                <a:gd name="connsiteY43" fmla="*/ 587822 h 1532231"/>
                <a:gd name="connsiteX44" fmla="*/ 792163 w 1274566"/>
                <a:gd name="connsiteY44" fmla="*/ 633035 h 1532231"/>
                <a:gd name="connsiteX45" fmla="*/ 819722 w 1274566"/>
                <a:gd name="connsiteY45" fmla="*/ 663832 h 1532231"/>
                <a:gd name="connsiteX46" fmla="*/ 831977 w 1274566"/>
                <a:gd name="connsiteY46" fmla="*/ 657292 h 1532231"/>
                <a:gd name="connsiteX47" fmla="*/ 817690 w 1274566"/>
                <a:gd name="connsiteY47" fmla="*/ 622303 h 1532231"/>
                <a:gd name="connsiteX48" fmla="*/ 805625 w 1274566"/>
                <a:gd name="connsiteY48" fmla="*/ 597538 h 1532231"/>
                <a:gd name="connsiteX49" fmla="*/ 871919 w 1274566"/>
                <a:gd name="connsiteY49" fmla="*/ 617731 h 1532231"/>
                <a:gd name="connsiteX50" fmla="*/ 934974 w 1274566"/>
                <a:gd name="connsiteY50" fmla="*/ 559628 h 1532231"/>
                <a:gd name="connsiteX51" fmla="*/ 951357 w 1274566"/>
                <a:gd name="connsiteY51" fmla="*/ 542610 h 1532231"/>
                <a:gd name="connsiteX52" fmla="*/ 986028 w 1274566"/>
                <a:gd name="connsiteY52" fmla="*/ 544452 h 1532231"/>
                <a:gd name="connsiteX53" fmla="*/ 986472 w 1274566"/>
                <a:gd name="connsiteY53" fmla="*/ 577027 h 1532231"/>
                <a:gd name="connsiteX54" fmla="*/ 1002665 w 1274566"/>
                <a:gd name="connsiteY54" fmla="*/ 621668 h 1532231"/>
                <a:gd name="connsiteX55" fmla="*/ 1049338 w 1274566"/>
                <a:gd name="connsiteY55" fmla="*/ 638559 h 1532231"/>
                <a:gd name="connsiteX56" fmla="*/ 1081659 w 1274566"/>
                <a:gd name="connsiteY56" fmla="*/ 776609 h 1532231"/>
                <a:gd name="connsiteX57" fmla="*/ 1071118 w 1274566"/>
                <a:gd name="connsiteY57" fmla="*/ 850523 h 1532231"/>
                <a:gd name="connsiteX58" fmla="*/ 1029780 w 1274566"/>
                <a:gd name="connsiteY58" fmla="*/ 913642 h 1532231"/>
                <a:gd name="connsiteX59" fmla="*/ 852170 w 1274566"/>
                <a:gd name="connsiteY59" fmla="*/ 821250 h 1532231"/>
                <a:gd name="connsiteX60" fmla="*/ 845757 w 1274566"/>
                <a:gd name="connsiteY60" fmla="*/ 802580 h 1532231"/>
                <a:gd name="connsiteX61" fmla="*/ 811403 w 1274566"/>
                <a:gd name="connsiteY61" fmla="*/ 699265 h 1532231"/>
                <a:gd name="connsiteX62" fmla="*/ 759460 w 1274566"/>
                <a:gd name="connsiteY62" fmla="*/ 673865 h 1532231"/>
                <a:gd name="connsiteX63" fmla="*/ 707390 w 1274566"/>
                <a:gd name="connsiteY63" fmla="*/ 671897 h 1532231"/>
                <a:gd name="connsiteX64" fmla="*/ 777938 w 1274566"/>
                <a:gd name="connsiteY64" fmla="*/ 863033 h 1532231"/>
                <a:gd name="connsiteX65" fmla="*/ 797750 w 1274566"/>
                <a:gd name="connsiteY65" fmla="*/ 885766 h 1532231"/>
                <a:gd name="connsiteX66" fmla="*/ 860552 w 1274566"/>
                <a:gd name="connsiteY66" fmla="*/ 938789 h 1532231"/>
                <a:gd name="connsiteX67" fmla="*/ 972947 w 1274566"/>
                <a:gd name="connsiteY67" fmla="*/ 993780 h 1532231"/>
                <a:gd name="connsiteX68" fmla="*/ 1074039 w 1274566"/>
                <a:gd name="connsiteY68" fmla="*/ 967427 h 1532231"/>
                <a:gd name="connsiteX69" fmla="*/ 1104646 w 1274566"/>
                <a:gd name="connsiteY69" fmla="*/ 985398 h 1532231"/>
                <a:gd name="connsiteX70" fmla="*/ 1139253 w 1274566"/>
                <a:gd name="connsiteY70" fmla="*/ 1054677 h 1532231"/>
                <a:gd name="connsiteX71" fmla="*/ 1150620 w 1274566"/>
                <a:gd name="connsiteY71" fmla="*/ 1115891 h 1532231"/>
                <a:gd name="connsiteX72" fmla="*/ 1190371 w 1274566"/>
                <a:gd name="connsiteY72" fmla="*/ 1272229 h 1532231"/>
                <a:gd name="connsiteX73" fmla="*/ 1217295 w 1274566"/>
                <a:gd name="connsiteY73" fmla="*/ 1282008 h 1532231"/>
                <a:gd name="connsiteX74" fmla="*/ 1261047 w 1274566"/>
                <a:gd name="connsiteY74" fmla="*/ 1335983 h 1532231"/>
                <a:gd name="connsiteX75" fmla="*/ 1226693 w 1274566"/>
                <a:gd name="connsiteY75" fmla="*/ 1367035 h 1532231"/>
                <a:gd name="connsiteX76" fmla="*/ 1189927 w 1274566"/>
                <a:gd name="connsiteY76" fmla="*/ 1386847 h 1532231"/>
                <a:gd name="connsiteX77" fmla="*/ 1217168 w 1274566"/>
                <a:gd name="connsiteY77" fmla="*/ 1399737 h 1532231"/>
                <a:gd name="connsiteX78" fmla="*/ 1270635 w 1274566"/>
                <a:gd name="connsiteY78" fmla="*/ 1513848 h 1532231"/>
                <a:gd name="connsiteX79" fmla="*/ 1255332 w 1274566"/>
                <a:gd name="connsiteY79" fmla="*/ 1530611 h 1532231"/>
                <a:gd name="connsiteX80" fmla="*/ 1240028 w 1274566"/>
                <a:gd name="connsiteY80" fmla="*/ 1514292 h 1532231"/>
                <a:gd name="connsiteX81" fmla="*/ 1207135 w 1274566"/>
                <a:gd name="connsiteY81" fmla="*/ 1506926 h 1532231"/>
                <a:gd name="connsiteX82" fmla="*/ 1110044 w 1274566"/>
                <a:gd name="connsiteY82" fmla="*/ 1500512 h 1532231"/>
                <a:gd name="connsiteX83" fmla="*/ 1105916 w 1274566"/>
                <a:gd name="connsiteY83" fmla="*/ 1479176 h 1532231"/>
                <a:gd name="connsiteX84" fmla="*/ 1080643 w 1274566"/>
                <a:gd name="connsiteY84" fmla="*/ 1426535 h 1532231"/>
                <a:gd name="connsiteX85" fmla="*/ 966089 w 1274566"/>
                <a:gd name="connsiteY85" fmla="*/ 1363034 h 1532231"/>
                <a:gd name="connsiteX86" fmla="*/ 977963 w 1274566"/>
                <a:gd name="connsiteY86" fmla="*/ 1329633 h 1532231"/>
                <a:gd name="connsiteX87" fmla="*/ 1000188 w 1274566"/>
                <a:gd name="connsiteY87" fmla="*/ 1314710 h 1532231"/>
                <a:gd name="connsiteX88" fmla="*/ 1027557 w 1274566"/>
                <a:gd name="connsiteY88" fmla="*/ 1307789 h 1532231"/>
                <a:gd name="connsiteX89" fmla="*/ 1042543 w 1274566"/>
                <a:gd name="connsiteY89" fmla="*/ 1331221 h 1532231"/>
                <a:gd name="connsiteX90" fmla="*/ 1066864 w 1274566"/>
                <a:gd name="connsiteY90" fmla="*/ 1345381 h 1532231"/>
                <a:gd name="connsiteX91" fmla="*/ 1082612 w 1274566"/>
                <a:gd name="connsiteY91" fmla="*/ 1316488 h 1532231"/>
                <a:gd name="connsiteX92" fmla="*/ 1033336 w 1274566"/>
                <a:gd name="connsiteY92" fmla="*/ 1144085 h 1532231"/>
                <a:gd name="connsiteX93" fmla="*/ 1024763 w 1274566"/>
                <a:gd name="connsiteY93" fmla="*/ 1132084 h 1532231"/>
                <a:gd name="connsiteX94" fmla="*/ 930021 w 1274566"/>
                <a:gd name="connsiteY94" fmla="*/ 1108208 h 1532231"/>
                <a:gd name="connsiteX95" fmla="*/ 877062 w 1274566"/>
                <a:gd name="connsiteY95" fmla="*/ 1137545 h 1532231"/>
                <a:gd name="connsiteX96" fmla="*/ 886460 w 1274566"/>
                <a:gd name="connsiteY96" fmla="*/ 1196600 h 1532231"/>
                <a:gd name="connsiteX97" fmla="*/ 918655 w 1274566"/>
                <a:gd name="connsiteY97" fmla="*/ 1231144 h 1532231"/>
                <a:gd name="connsiteX98" fmla="*/ 921194 w 1274566"/>
                <a:gd name="connsiteY98" fmla="*/ 1262132 h 1532231"/>
                <a:gd name="connsiteX99" fmla="*/ 890905 w 1274566"/>
                <a:gd name="connsiteY99" fmla="*/ 1263974 h 1532231"/>
                <a:gd name="connsiteX100" fmla="*/ 786828 w 1274566"/>
                <a:gd name="connsiteY100" fmla="*/ 1166120 h 1532231"/>
                <a:gd name="connsiteX101" fmla="*/ 645605 w 1274566"/>
                <a:gd name="connsiteY101" fmla="*/ 1080521 h 1532231"/>
                <a:gd name="connsiteX102" fmla="*/ 608584 w 1274566"/>
                <a:gd name="connsiteY102" fmla="*/ 1078045 h 1532231"/>
                <a:gd name="connsiteX103" fmla="*/ 572262 w 1274566"/>
                <a:gd name="connsiteY103" fmla="*/ 988319 h 1532231"/>
                <a:gd name="connsiteX104" fmla="*/ 567309 w 1274566"/>
                <a:gd name="connsiteY104" fmla="*/ 911991 h 1532231"/>
                <a:gd name="connsiteX105" fmla="*/ 526161 w 1274566"/>
                <a:gd name="connsiteY105" fmla="*/ 844491 h 1532231"/>
                <a:gd name="connsiteX106" fmla="*/ 426339 w 1274566"/>
                <a:gd name="connsiteY106" fmla="*/ 740350 h 1532231"/>
                <a:gd name="connsiteX107" fmla="*/ 423228 w 1274566"/>
                <a:gd name="connsiteY107" fmla="*/ 720856 h 1532231"/>
                <a:gd name="connsiteX108" fmla="*/ 529971 w 1274566"/>
                <a:gd name="connsiteY108" fmla="*/ 675770 h 1532231"/>
                <a:gd name="connsiteX109" fmla="*/ 502793 w 1274566"/>
                <a:gd name="connsiteY109" fmla="*/ 663896 h 1532231"/>
                <a:gd name="connsiteX110" fmla="*/ 467360 w 1274566"/>
                <a:gd name="connsiteY110" fmla="*/ 612397 h 1532231"/>
                <a:gd name="connsiteX111" fmla="*/ 451803 w 1274566"/>
                <a:gd name="connsiteY111" fmla="*/ 534863 h 1532231"/>
                <a:gd name="connsiteX112" fmla="*/ 451041 w 1274566"/>
                <a:gd name="connsiteY112" fmla="*/ 463362 h 1532231"/>
                <a:gd name="connsiteX113" fmla="*/ 456438 w 1274566"/>
                <a:gd name="connsiteY113" fmla="*/ 448376 h 1532231"/>
                <a:gd name="connsiteX114" fmla="*/ 477520 w 1274566"/>
                <a:gd name="connsiteY114" fmla="*/ 348490 h 1532231"/>
                <a:gd name="connsiteX115" fmla="*/ 465582 w 1274566"/>
                <a:gd name="connsiteY115" fmla="*/ 373445 h 1532231"/>
                <a:gd name="connsiteX116" fmla="*/ 452946 w 1274566"/>
                <a:gd name="connsiteY116" fmla="*/ 414657 h 1532231"/>
                <a:gd name="connsiteX117" fmla="*/ 429451 w 1274566"/>
                <a:gd name="connsiteY117" fmla="*/ 451043 h 1532231"/>
                <a:gd name="connsiteX118" fmla="*/ 317246 w 1274566"/>
                <a:gd name="connsiteY118" fmla="*/ 450408 h 1532231"/>
                <a:gd name="connsiteX119" fmla="*/ 230823 w 1274566"/>
                <a:gd name="connsiteY119" fmla="*/ 478919 h 1532231"/>
                <a:gd name="connsiteX120" fmla="*/ 211392 w 1274566"/>
                <a:gd name="connsiteY120" fmla="*/ 491238 h 1532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74566" h="1532231">
                  <a:moveTo>
                    <a:pt x="211582" y="490921"/>
                  </a:moveTo>
                  <a:cubicBezTo>
                    <a:pt x="201485" y="452122"/>
                    <a:pt x="187896" y="414276"/>
                    <a:pt x="188087" y="372874"/>
                  </a:cubicBezTo>
                  <a:cubicBezTo>
                    <a:pt x="188214" y="341886"/>
                    <a:pt x="177419" y="316993"/>
                    <a:pt x="145352" y="310517"/>
                  </a:cubicBezTo>
                  <a:cubicBezTo>
                    <a:pt x="127445" y="306897"/>
                    <a:pt x="122428" y="291911"/>
                    <a:pt x="116459" y="276607"/>
                  </a:cubicBezTo>
                  <a:cubicBezTo>
                    <a:pt x="112078" y="265304"/>
                    <a:pt x="105537" y="253176"/>
                    <a:pt x="92139" y="255144"/>
                  </a:cubicBezTo>
                  <a:cubicBezTo>
                    <a:pt x="78359" y="257176"/>
                    <a:pt x="76454" y="271083"/>
                    <a:pt x="75121" y="283275"/>
                  </a:cubicBezTo>
                  <a:cubicBezTo>
                    <a:pt x="71565" y="315597"/>
                    <a:pt x="67691" y="347728"/>
                    <a:pt x="51499" y="376366"/>
                  </a:cubicBezTo>
                  <a:cubicBezTo>
                    <a:pt x="48959" y="329567"/>
                    <a:pt x="33338" y="281814"/>
                    <a:pt x="63373" y="237809"/>
                  </a:cubicBezTo>
                  <a:cubicBezTo>
                    <a:pt x="77279" y="217425"/>
                    <a:pt x="70168" y="203074"/>
                    <a:pt x="48959" y="194120"/>
                  </a:cubicBezTo>
                  <a:cubicBezTo>
                    <a:pt x="31877" y="186945"/>
                    <a:pt x="11811" y="185040"/>
                    <a:pt x="0" y="166815"/>
                  </a:cubicBezTo>
                  <a:cubicBezTo>
                    <a:pt x="1588" y="163894"/>
                    <a:pt x="2286" y="160656"/>
                    <a:pt x="4064" y="159576"/>
                  </a:cubicBezTo>
                  <a:cubicBezTo>
                    <a:pt x="18415" y="151067"/>
                    <a:pt x="41529" y="162434"/>
                    <a:pt x="49276" y="145289"/>
                  </a:cubicBezTo>
                  <a:cubicBezTo>
                    <a:pt x="60071" y="121476"/>
                    <a:pt x="64453" y="94235"/>
                    <a:pt x="70231" y="68136"/>
                  </a:cubicBezTo>
                  <a:cubicBezTo>
                    <a:pt x="71438" y="62611"/>
                    <a:pt x="69025" y="52324"/>
                    <a:pt x="65151" y="49848"/>
                  </a:cubicBezTo>
                  <a:cubicBezTo>
                    <a:pt x="24193" y="23432"/>
                    <a:pt x="55690" y="13208"/>
                    <a:pt x="74232" y="0"/>
                  </a:cubicBezTo>
                  <a:cubicBezTo>
                    <a:pt x="82931" y="56642"/>
                    <a:pt x="84518" y="113792"/>
                    <a:pt x="86360" y="171133"/>
                  </a:cubicBezTo>
                  <a:cubicBezTo>
                    <a:pt x="87376" y="201677"/>
                    <a:pt x="115634" y="217425"/>
                    <a:pt x="135636" y="233745"/>
                  </a:cubicBezTo>
                  <a:cubicBezTo>
                    <a:pt x="171260" y="262764"/>
                    <a:pt x="205232" y="287402"/>
                    <a:pt x="218059" y="340425"/>
                  </a:cubicBezTo>
                  <a:cubicBezTo>
                    <a:pt x="231331" y="395417"/>
                    <a:pt x="240792" y="390908"/>
                    <a:pt x="292862" y="383542"/>
                  </a:cubicBezTo>
                  <a:cubicBezTo>
                    <a:pt x="328676" y="378462"/>
                    <a:pt x="348361" y="362714"/>
                    <a:pt x="362204" y="329821"/>
                  </a:cubicBezTo>
                  <a:cubicBezTo>
                    <a:pt x="369824" y="311723"/>
                    <a:pt x="366459" y="293816"/>
                    <a:pt x="349631" y="300801"/>
                  </a:cubicBezTo>
                  <a:cubicBezTo>
                    <a:pt x="320802" y="312803"/>
                    <a:pt x="298006" y="294133"/>
                    <a:pt x="272352" y="294578"/>
                  </a:cubicBezTo>
                  <a:cubicBezTo>
                    <a:pt x="285369" y="271464"/>
                    <a:pt x="304356" y="260605"/>
                    <a:pt x="329565" y="261812"/>
                  </a:cubicBezTo>
                  <a:cubicBezTo>
                    <a:pt x="351917" y="262891"/>
                    <a:pt x="371983" y="254954"/>
                    <a:pt x="390652" y="242381"/>
                  </a:cubicBezTo>
                  <a:cubicBezTo>
                    <a:pt x="395986" y="238761"/>
                    <a:pt x="401510" y="235332"/>
                    <a:pt x="406908" y="231776"/>
                  </a:cubicBezTo>
                  <a:cubicBezTo>
                    <a:pt x="429006" y="217108"/>
                    <a:pt x="457200" y="230252"/>
                    <a:pt x="476504" y="219774"/>
                  </a:cubicBezTo>
                  <a:cubicBezTo>
                    <a:pt x="498285" y="207964"/>
                    <a:pt x="472504" y="172784"/>
                    <a:pt x="490410" y="150813"/>
                  </a:cubicBezTo>
                  <a:cubicBezTo>
                    <a:pt x="500444" y="138431"/>
                    <a:pt x="508064" y="130620"/>
                    <a:pt x="521145" y="142177"/>
                  </a:cubicBezTo>
                  <a:cubicBezTo>
                    <a:pt x="566484" y="182119"/>
                    <a:pt x="574548" y="162116"/>
                    <a:pt x="553466" y="228093"/>
                  </a:cubicBezTo>
                  <a:cubicBezTo>
                    <a:pt x="547624" y="246445"/>
                    <a:pt x="544640" y="265495"/>
                    <a:pt x="548894" y="284418"/>
                  </a:cubicBezTo>
                  <a:cubicBezTo>
                    <a:pt x="557213" y="321248"/>
                    <a:pt x="554546" y="357697"/>
                    <a:pt x="545656" y="393575"/>
                  </a:cubicBezTo>
                  <a:cubicBezTo>
                    <a:pt x="537083" y="428183"/>
                    <a:pt x="542989" y="457647"/>
                    <a:pt x="565849" y="484190"/>
                  </a:cubicBezTo>
                  <a:cubicBezTo>
                    <a:pt x="579247" y="499747"/>
                    <a:pt x="590042" y="517591"/>
                    <a:pt x="570103" y="537276"/>
                  </a:cubicBezTo>
                  <a:cubicBezTo>
                    <a:pt x="568262" y="539118"/>
                    <a:pt x="565277" y="542229"/>
                    <a:pt x="565722" y="543562"/>
                  </a:cubicBezTo>
                  <a:cubicBezTo>
                    <a:pt x="579311" y="583187"/>
                    <a:pt x="590233" y="624399"/>
                    <a:pt x="608838" y="661102"/>
                  </a:cubicBezTo>
                  <a:cubicBezTo>
                    <a:pt x="615442" y="674119"/>
                    <a:pt x="626936" y="656085"/>
                    <a:pt x="628968" y="643639"/>
                  </a:cubicBezTo>
                  <a:cubicBezTo>
                    <a:pt x="632905" y="619001"/>
                    <a:pt x="615760" y="603761"/>
                    <a:pt x="605600" y="585346"/>
                  </a:cubicBezTo>
                  <a:cubicBezTo>
                    <a:pt x="599377" y="574107"/>
                    <a:pt x="587439" y="560454"/>
                    <a:pt x="600202" y="549151"/>
                  </a:cubicBezTo>
                  <a:cubicBezTo>
                    <a:pt x="613664" y="537276"/>
                    <a:pt x="622554" y="553913"/>
                    <a:pt x="631317" y="562740"/>
                  </a:cubicBezTo>
                  <a:cubicBezTo>
                    <a:pt x="652526" y="584139"/>
                    <a:pt x="686753" y="590299"/>
                    <a:pt x="694627" y="628018"/>
                  </a:cubicBezTo>
                  <a:cubicBezTo>
                    <a:pt x="696341" y="636082"/>
                    <a:pt x="709549" y="637416"/>
                    <a:pt x="718312" y="631955"/>
                  </a:cubicBezTo>
                  <a:cubicBezTo>
                    <a:pt x="729297" y="625097"/>
                    <a:pt x="733298" y="614112"/>
                    <a:pt x="732155" y="600776"/>
                  </a:cubicBezTo>
                  <a:cubicBezTo>
                    <a:pt x="731075" y="587124"/>
                    <a:pt x="717868" y="569471"/>
                    <a:pt x="737362" y="561724"/>
                  </a:cubicBezTo>
                  <a:cubicBezTo>
                    <a:pt x="757555" y="553723"/>
                    <a:pt x="765429" y="574995"/>
                    <a:pt x="775780" y="587822"/>
                  </a:cubicBezTo>
                  <a:cubicBezTo>
                    <a:pt x="786130" y="600650"/>
                    <a:pt x="788543" y="617160"/>
                    <a:pt x="792163" y="633035"/>
                  </a:cubicBezTo>
                  <a:cubicBezTo>
                    <a:pt x="795782" y="648719"/>
                    <a:pt x="804926" y="659514"/>
                    <a:pt x="819722" y="663832"/>
                  </a:cubicBezTo>
                  <a:cubicBezTo>
                    <a:pt x="825183" y="665420"/>
                    <a:pt x="830326" y="663007"/>
                    <a:pt x="831977" y="657292"/>
                  </a:cubicBezTo>
                  <a:cubicBezTo>
                    <a:pt x="836549" y="641544"/>
                    <a:pt x="827341" y="631638"/>
                    <a:pt x="817690" y="622303"/>
                  </a:cubicBezTo>
                  <a:cubicBezTo>
                    <a:pt x="810705" y="615572"/>
                    <a:pt x="806958" y="607317"/>
                    <a:pt x="805625" y="597538"/>
                  </a:cubicBezTo>
                  <a:cubicBezTo>
                    <a:pt x="832993" y="584901"/>
                    <a:pt x="835978" y="666753"/>
                    <a:pt x="871919" y="617731"/>
                  </a:cubicBezTo>
                  <a:cubicBezTo>
                    <a:pt x="889572" y="593601"/>
                    <a:pt x="912559" y="577218"/>
                    <a:pt x="934974" y="559628"/>
                  </a:cubicBezTo>
                  <a:cubicBezTo>
                    <a:pt x="941070" y="554866"/>
                    <a:pt x="945515" y="547754"/>
                    <a:pt x="951357" y="542610"/>
                  </a:cubicBezTo>
                  <a:cubicBezTo>
                    <a:pt x="963168" y="532069"/>
                    <a:pt x="975487" y="535117"/>
                    <a:pt x="986028" y="544452"/>
                  </a:cubicBezTo>
                  <a:cubicBezTo>
                    <a:pt x="997268" y="554358"/>
                    <a:pt x="994791" y="567312"/>
                    <a:pt x="986472" y="577027"/>
                  </a:cubicBezTo>
                  <a:cubicBezTo>
                    <a:pt x="962597" y="604904"/>
                    <a:pt x="974535" y="615255"/>
                    <a:pt x="1002665" y="621668"/>
                  </a:cubicBezTo>
                  <a:cubicBezTo>
                    <a:pt x="1018603" y="625288"/>
                    <a:pt x="1033780" y="632781"/>
                    <a:pt x="1049338" y="638559"/>
                  </a:cubicBezTo>
                  <a:cubicBezTo>
                    <a:pt x="1062609" y="683708"/>
                    <a:pt x="1062101" y="731968"/>
                    <a:pt x="1081659" y="776609"/>
                  </a:cubicBezTo>
                  <a:cubicBezTo>
                    <a:pt x="1090232" y="796103"/>
                    <a:pt x="1064006" y="820424"/>
                    <a:pt x="1071118" y="850523"/>
                  </a:cubicBezTo>
                  <a:cubicBezTo>
                    <a:pt x="1083691" y="903800"/>
                    <a:pt x="1080135" y="904752"/>
                    <a:pt x="1029780" y="913642"/>
                  </a:cubicBezTo>
                  <a:cubicBezTo>
                    <a:pt x="960438" y="925834"/>
                    <a:pt x="885952" y="887227"/>
                    <a:pt x="852170" y="821250"/>
                  </a:cubicBezTo>
                  <a:cubicBezTo>
                    <a:pt x="849186" y="815408"/>
                    <a:pt x="844360" y="807660"/>
                    <a:pt x="845757" y="802580"/>
                  </a:cubicBezTo>
                  <a:cubicBezTo>
                    <a:pt x="857758" y="759019"/>
                    <a:pt x="824611" y="732730"/>
                    <a:pt x="811403" y="699265"/>
                  </a:cubicBezTo>
                  <a:cubicBezTo>
                    <a:pt x="802577" y="676786"/>
                    <a:pt x="784924" y="660911"/>
                    <a:pt x="759460" y="673865"/>
                  </a:cubicBezTo>
                  <a:cubicBezTo>
                    <a:pt x="743775" y="681803"/>
                    <a:pt x="730187" y="669928"/>
                    <a:pt x="707390" y="671897"/>
                  </a:cubicBezTo>
                  <a:cubicBezTo>
                    <a:pt x="760159" y="726761"/>
                    <a:pt x="765810" y="796040"/>
                    <a:pt x="777938" y="863033"/>
                  </a:cubicBezTo>
                  <a:cubicBezTo>
                    <a:pt x="780034" y="874590"/>
                    <a:pt x="787718" y="884623"/>
                    <a:pt x="797750" y="885766"/>
                  </a:cubicBezTo>
                  <a:cubicBezTo>
                    <a:pt x="829755" y="889322"/>
                    <a:pt x="844423" y="914151"/>
                    <a:pt x="860552" y="938789"/>
                  </a:cubicBezTo>
                  <a:cubicBezTo>
                    <a:pt x="887730" y="980318"/>
                    <a:pt x="931926" y="992192"/>
                    <a:pt x="972947" y="993780"/>
                  </a:cubicBezTo>
                  <a:cubicBezTo>
                    <a:pt x="1005522" y="994986"/>
                    <a:pt x="1045655" y="1009084"/>
                    <a:pt x="1074039" y="967427"/>
                  </a:cubicBezTo>
                  <a:cubicBezTo>
                    <a:pt x="1086803" y="948758"/>
                    <a:pt x="1101471" y="967681"/>
                    <a:pt x="1104646" y="985398"/>
                  </a:cubicBezTo>
                  <a:cubicBezTo>
                    <a:pt x="1109599" y="1012703"/>
                    <a:pt x="1117219" y="1035881"/>
                    <a:pt x="1139253" y="1054677"/>
                  </a:cubicBezTo>
                  <a:cubicBezTo>
                    <a:pt x="1155891" y="1068837"/>
                    <a:pt x="1152589" y="1093222"/>
                    <a:pt x="1150620" y="1115891"/>
                  </a:cubicBezTo>
                  <a:cubicBezTo>
                    <a:pt x="1145603" y="1172724"/>
                    <a:pt x="1178814" y="1219460"/>
                    <a:pt x="1190371" y="1272229"/>
                  </a:cubicBezTo>
                  <a:cubicBezTo>
                    <a:pt x="1193102" y="1284675"/>
                    <a:pt x="1207580" y="1280801"/>
                    <a:pt x="1217295" y="1282008"/>
                  </a:cubicBezTo>
                  <a:cubicBezTo>
                    <a:pt x="1247013" y="1285818"/>
                    <a:pt x="1257427" y="1310900"/>
                    <a:pt x="1261047" y="1335983"/>
                  </a:cubicBezTo>
                  <a:cubicBezTo>
                    <a:pt x="1264222" y="1358462"/>
                    <a:pt x="1240853" y="1359669"/>
                    <a:pt x="1226693" y="1367035"/>
                  </a:cubicBezTo>
                  <a:cubicBezTo>
                    <a:pt x="1214438" y="1373448"/>
                    <a:pt x="1202309" y="1380179"/>
                    <a:pt x="1189927" y="1386847"/>
                  </a:cubicBezTo>
                  <a:cubicBezTo>
                    <a:pt x="1196277" y="1403167"/>
                    <a:pt x="1208088" y="1397642"/>
                    <a:pt x="1217168" y="1399737"/>
                  </a:cubicBezTo>
                  <a:cubicBezTo>
                    <a:pt x="1243584" y="1433075"/>
                    <a:pt x="1248664" y="1477843"/>
                    <a:pt x="1270635" y="1513848"/>
                  </a:cubicBezTo>
                  <a:cubicBezTo>
                    <a:pt x="1280605" y="1530230"/>
                    <a:pt x="1270191" y="1535184"/>
                    <a:pt x="1255332" y="1530611"/>
                  </a:cubicBezTo>
                  <a:cubicBezTo>
                    <a:pt x="1244664" y="1531183"/>
                    <a:pt x="1243330" y="1521658"/>
                    <a:pt x="1240028" y="1514292"/>
                  </a:cubicBezTo>
                  <a:cubicBezTo>
                    <a:pt x="1230948" y="1501846"/>
                    <a:pt x="1219518" y="1496702"/>
                    <a:pt x="1207135" y="1506926"/>
                  </a:cubicBezTo>
                  <a:cubicBezTo>
                    <a:pt x="1172718" y="1535056"/>
                    <a:pt x="1141857" y="1508958"/>
                    <a:pt x="1110044" y="1500512"/>
                  </a:cubicBezTo>
                  <a:cubicBezTo>
                    <a:pt x="1096328" y="1496893"/>
                    <a:pt x="1101662" y="1489146"/>
                    <a:pt x="1105916" y="1479176"/>
                  </a:cubicBezTo>
                  <a:cubicBezTo>
                    <a:pt x="1119696" y="1446918"/>
                    <a:pt x="1110742" y="1423613"/>
                    <a:pt x="1080643" y="1426535"/>
                  </a:cubicBezTo>
                  <a:cubicBezTo>
                    <a:pt x="1027811" y="1431615"/>
                    <a:pt x="1001459" y="1388561"/>
                    <a:pt x="966089" y="1363034"/>
                  </a:cubicBezTo>
                  <a:cubicBezTo>
                    <a:pt x="946785" y="1349128"/>
                    <a:pt x="960628" y="1334904"/>
                    <a:pt x="977963" y="1329633"/>
                  </a:cubicBezTo>
                  <a:cubicBezTo>
                    <a:pt x="987108" y="1326839"/>
                    <a:pt x="999935" y="1331474"/>
                    <a:pt x="1000188" y="1314710"/>
                  </a:cubicBezTo>
                  <a:cubicBezTo>
                    <a:pt x="1000824" y="1273626"/>
                    <a:pt x="1016254" y="1296168"/>
                    <a:pt x="1027557" y="1307789"/>
                  </a:cubicBezTo>
                  <a:cubicBezTo>
                    <a:pt x="1033780" y="1314203"/>
                    <a:pt x="1037971" y="1323092"/>
                    <a:pt x="1042543" y="1331221"/>
                  </a:cubicBezTo>
                  <a:cubicBezTo>
                    <a:pt x="1048194" y="1341190"/>
                    <a:pt x="1054862" y="1349445"/>
                    <a:pt x="1066864" y="1345381"/>
                  </a:cubicBezTo>
                  <a:cubicBezTo>
                    <a:pt x="1079691" y="1340999"/>
                    <a:pt x="1082103" y="1330268"/>
                    <a:pt x="1082612" y="1316488"/>
                  </a:cubicBezTo>
                  <a:cubicBezTo>
                    <a:pt x="1084961" y="1252671"/>
                    <a:pt x="1054608" y="1199966"/>
                    <a:pt x="1033336" y="1144085"/>
                  </a:cubicBezTo>
                  <a:cubicBezTo>
                    <a:pt x="1031558" y="1139386"/>
                    <a:pt x="1025906" y="1131576"/>
                    <a:pt x="1024763" y="1132084"/>
                  </a:cubicBezTo>
                  <a:cubicBezTo>
                    <a:pt x="988187" y="1148657"/>
                    <a:pt x="964692" y="1107001"/>
                    <a:pt x="930021" y="1108208"/>
                  </a:cubicBezTo>
                  <a:cubicBezTo>
                    <a:pt x="904875" y="1109097"/>
                    <a:pt x="889699" y="1115891"/>
                    <a:pt x="877062" y="1137545"/>
                  </a:cubicBezTo>
                  <a:cubicBezTo>
                    <a:pt x="863346" y="1160976"/>
                    <a:pt x="872808" y="1179328"/>
                    <a:pt x="886460" y="1196600"/>
                  </a:cubicBezTo>
                  <a:cubicBezTo>
                    <a:pt x="896239" y="1208982"/>
                    <a:pt x="907542" y="1220095"/>
                    <a:pt x="918655" y="1231144"/>
                  </a:cubicBezTo>
                  <a:cubicBezTo>
                    <a:pt x="928497" y="1240986"/>
                    <a:pt x="932307" y="1250575"/>
                    <a:pt x="921194" y="1262132"/>
                  </a:cubicBezTo>
                  <a:cubicBezTo>
                    <a:pt x="911416" y="1272356"/>
                    <a:pt x="903097" y="1270451"/>
                    <a:pt x="890905" y="1263974"/>
                  </a:cubicBezTo>
                  <a:cubicBezTo>
                    <a:pt x="847598" y="1240986"/>
                    <a:pt x="828993" y="1185868"/>
                    <a:pt x="786828" y="1166120"/>
                  </a:cubicBezTo>
                  <a:cubicBezTo>
                    <a:pt x="736537" y="1142625"/>
                    <a:pt x="706628" y="1081855"/>
                    <a:pt x="645605" y="1080521"/>
                  </a:cubicBezTo>
                  <a:cubicBezTo>
                    <a:pt x="632460" y="1092777"/>
                    <a:pt x="621284" y="1088649"/>
                    <a:pt x="608584" y="1078045"/>
                  </a:cubicBezTo>
                  <a:cubicBezTo>
                    <a:pt x="580898" y="1054994"/>
                    <a:pt x="571500" y="1021212"/>
                    <a:pt x="572262" y="988319"/>
                  </a:cubicBezTo>
                  <a:cubicBezTo>
                    <a:pt x="572834" y="962093"/>
                    <a:pt x="568579" y="937392"/>
                    <a:pt x="567309" y="911991"/>
                  </a:cubicBezTo>
                  <a:cubicBezTo>
                    <a:pt x="565658" y="879797"/>
                    <a:pt x="551942" y="859096"/>
                    <a:pt x="526161" y="844491"/>
                  </a:cubicBezTo>
                  <a:cubicBezTo>
                    <a:pt x="483553" y="820360"/>
                    <a:pt x="457771" y="777117"/>
                    <a:pt x="426339" y="740350"/>
                  </a:cubicBezTo>
                  <a:cubicBezTo>
                    <a:pt x="421957" y="735270"/>
                    <a:pt x="422021" y="727777"/>
                    <a:pt x="423228" y="720856"/>
                  </a:cubicBezTo>
                  <a:cubicBezTo>
                    <a:pt x="449517" y="684026"/>
                    <a:pt x="488823" y="680279"/>
                    <a:pt x="529971" y="675770"/>
                  </a:cubicBezTo>
                  <a:cubicBezTo>
                    <a:pt x="522605" y="660340"/>
                    <a:pt x="511366" y="666055"/>
                    <a:pt x="502793" y="663896"/>
                  </a:cubicBezTo>
                  <a:cubicBezTo>
                    <a:pt x="477330" y="657546"/>
                    <a:pt x="461455" y="643068"/>
                    <a:pt x="467360" y="612397"/>
                  </a:cubicBezTo>
                  <a:cubicBezTo>
                    <a:pt x="472885" y="583822"/>
                    <a:pt x="465900" y="558676"/>
                    <a:pt x="451803" y="534863"/>
                  </a:cubicBezTo>
                  <a:cubicBezTo>
                    <a:pt x="437832" y="511241"/>
                    <a:pt x="432499" y="487492"/>
                    <a:pt x="451041" y="463362"/>
                  </a:cubicBezTo>
                  <a:cubicBezTo>
                    <a:pt x="454279" y="459171"/>
                    <a:pt x="457391" y="453202"/>
                    <a:pt x="456438" y="448376"/>
                  </a:cubicBezTo>
                  <a:cubicBezTo>
                    <a:pt x="448501" y="408751"/>
                    <a:pt x="458788" y="373826"/>
                    <a:pt x="477520" y="348490"/>
                  </a:cubicBezTo>
                  <a:cubicBezTo>
                    <a:pt x="477012" y="353125"/>
                    <a:pt x="474726" y="364936"/>
                    <a:pt x="465582" y="373445"/>
                  </a:cubicBezTo>
                  <a:cubicBezTo>
                    <a:pt x="453771" y="384558"/>
                    <a:pt x="448755" y="397893"/>
                    <a:pt x="452946" y="414657"/>
                  </a:cubicBezTo>
                  <a:cubicBezTo>
                    <a:pt x="458470" y="436692"/>
                    <a:pt x="447866" y="449773"/>
                    <a:pt x="429451" y="451043"/>
                  </a:cubicBezTo>
                  <a:cubicBezTo>
                    <a:pt x="392303" y="453646"/>
                    <a:pt x="356171" y="467235"/>
                    <a:pt x="317246" y="450408"/>
                  </a:cubicBezTo>
                  <a:cubicBezTo>
                    <a:pt x="269240" y="429643"/>
                    <a:pt x="265303" y="433961"/>
                    <a:pt x="230823" y="478919"/>
                  </a:cubicBezTo>
                  <a:cubicBezTo>
                    <a:pt x="225743" y="485460"/>
                    <a:pt x="217297" y="486095"/>
                    <a:pt x="211392" y="491238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2" name="Полилиния: фигура 801">
              <a:extLst>
                <a:ext uri="{FF2B5EF4-FFF2-40B4-BE49-F238E27FC236}">
                  <a16:creationId xmlns="" xmlns:a16="http://schemas.microsoft.com/office/drawing/2014/main" id="{7A8FE890-48D8-4D8F-8561-F4F9FE48DB81}"/>
                </a:ext>
              </a:extLst>
            </p:cNvPr>
            <p:cNvSpPr/>
            <p:nvPr/>
          </p:nvSpPr>
          <p:spPr>
            <a:xfrm>
              <a:off x="584599" y="3266928"/>
              <a:ext cx="168256" cy="112065"/>
            </a:xfrm>
            <a:custGeom>
              <a:avLst/>
              <a:gdLst>
                <a:gd name="connsiteX0" fmla="*/ 168256 w 168256"/>
                <a:gd name="connsiteY0" fmla="*/ 17307 h 112065"/>
                <a:gd name="connsiteX1" fmla="*/ 47860 w 168256"/>
                <a:gd name="connsiteY1" fmla="*/ 107160 h 112065"/>
                <a:gd name="connsiteX2" fmla="*/ 15221 w 168256"/>
                <a:gd name="connsiteY2" fmla="*/ 96873 h 112065"/>
                <a:gd name="connsiteX3" fmla="*/ 7855 w 168256"/>
                <a:gd name="connsiteY3" fmla="*/ 34008 h 112065"/>
                <a:gd name="connsiteX4" fmla="*/ 75546 w 168256"/>
                <a:gd name="connsiteY4" fmla="*/ 7020 h 112065"/>
                <a:gd name="connsiteX5" fmla="*/ 168256 w 168256"/>
                <a:gd name="connsiteY5" fmla="*/ 17371 h 112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256" h="112065">
                  <a:moveTo>
                    <a:pt x="168256" y="17307"/>
                  </a:moveTo>
                  <a:cubicBezTo>
                    <a:pt x="117647" y="32547"/>
                    <a:pt x="92755" y="84681"/>
                    <a:pt x="47860" y="107160"/>
                  </a:cubicBezTo>
                  <a:cubicBezTo>
                    <a:pt x="30461" y="115859"/>
                    <a:pt x="21889" y="113319"/>
                    <a:pt x="15221" y="96873"/>
                  </a:cubicBezTo>
                  <a:cubicBezTo>
                    <a:pt x="7284" y="76997"/>
                    <a:pt x="-10115" y="59662"/>
                    <a:pt x="7855" y="34008"/>
                  </a:cubicBezTo>
                  <a:cubicBezTo>
                    <a:pt x="26016" y="7972"/>
                    <a:pt x="43415" y="-10824"/>
                    <a:pt x="75546" y="7020"/>
                  </a:cubicBezTo>
                  <a:cubicBezTo>
                    <a:pt x="104947" y="23403"/>
                    <a:pt x="137268" y="-2188"/>
                    <a:pt x="168256" y="173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3" name="Полилиния: фигура 802">
              <a:extLst>
                <a:ext uri="{FF2B5EF4-FFF2-40B4-BE49-F238E27FC236}">
                  <a16:creationId xmlns="" xmlns:a16="http://schemas.microsoft.com/office/drawing/2014/main" id="{F607E109-D3F9-49D9-B639-6518D7C22455}"/>
                </a:ext>
              </a:extLst>
            </p:cNvPr>
            <p:cNvSpPr/>
            <p:nvPr/>
          </p:nvSpPr>
          <p:spPr>
            <a:xfrm>
              <a:off x="994791" y="3361774"/>
              <a:ext cx="59932" cy="94769"/>
            </a:xfrm>
            <a:custGeom>
              <a:avLst/>
              <a:gdLst>
                <a:gd name="connsiteX0" fmla="*/ 0 w 59932"/>
                <a:gd name="connsiteY0" fmla="*/ 43811 h 94769"/>
                <a:gd name="connsiteX1" fmla="*/ 27876 w 59932"/>
                <a:gd name="connsiteY1" fmla="*/ 440 h 94769"/>
                <a:gd name="connsiteX2" fmla="*/ 48387 w 59932"/>
                <a:gd name="connsiteY2" fmla="*/ 31492 h 94769"/>
                <a:gd name="connsiteX3" fmla="*/ 53149 w 59932"/>
                <a:gd name="connsiteY3" fmla="*/ 46668 h 94769"/>
                <a:gd name="connsiteX4" fmla="*/ 40704 w 59932"/>
                <a:gd name="connsiteY4" fmla="*/ 92008 h 94769"/>
                <a:gd name="connsiteX5" fmla="*/ 4889 w 59932"/>
                <a:gd name="connsiteY5" fmla="*/ 63305 h 94769"/>
                <a:gd name="connsiteX6" fmla="*/ 0 w 59932"/>
                <a:gd name="connsiteY6" fmla="*/ 43874 h 94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932" h="94769">
                  <a:moveTo>
                    <a:pt x="0" y="43811"/>
                  </a:moveTo>
                  <a:cubicBezTo>
                    <a:pt x="2794" y="24126"/>
                    <a:pt x="8763" y="4060"/>
                    <a:pt x="27876" y="440"/>
                  </a:cubicBezTo>
                  <a:cubicBezTo>
                    <a:pt x="47561" y="-3306"/>
                    <a:pt x="45529" y="17712"/>
                    <a:pt x="48387" y="31492"/>
                  </a:cubicBezTo>
                  <a:cubicBezTo>
                    <a:pt x="49466" y="36699"/>
                    <a:pt x="50610" y="42287"/>
                    <a:pt x="53149" y="46668"/>
                  </a:cubicBezTo>
                  <a:cubicBezTo>
                    <a:pt x="65278" y="67179"/>
                    <a:pt x="61150" y="83181"/>
                    <a:pt x="40704" y="92008"/>
                  </a:cubicBezTo>
                  <a:cubicBezTo>
                    <a:pt x="15938" y="102612"/>
                    <a:pt x="11430" y="80451"/>
                    <a:pt x="4889" y="63305"/>
                  </a:cubicBezTo>
                  <a:cubicBezTo>
                    <a:pt x="2540" y="57209"/>
                    <a:pt x="1588" y="50415"/>
                    <a:pt x="0" y="4387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4" name="Полилиния: фигура 803">
              <a:extLst>
                <a:ext uri="{FF2B5EF4-FFF2-40B4-BE49-F238E27FC236}">
                  <a16:creationId xmlns="" xmlns:a16="http://schemas.microsoft.com/office/drawing/2014/main" id="{08BD3EA1-BAF6-4CB3-AF76-CBF856D8E79C}"/>
                </a:ext>
              </a:extLst>
            </p:cNvPr>
            <p:cNvSpPr/>
            <p:nvPr/>
          </p:nvSpPr>
          <p:spPr>
            <a:xfrm>
              <a:off x="3905964" y="3508422"/>
              <a:ext cx="468487" cy="665680"/>
            </a:xfrm>
            <a:custGeom>
              <a:avLst/>
              <a:gdLst>
                <a:gd name="connsiteX0" fmla="*/ 11351 w 468487"/>
                <a:gd name="connsiteY0" fmla="*/ 68867 h 665680"/>
                <a:gd name="connsiteX1" fmla="*/ 10970 w 468487"/>
                <a:gd name="connsiteY1" fmla="*/ 64804 h 665680"/>
                <a:gd name="connsiteX2" fmla="*/ 6779 w 468487"/>
                <a:gd name="connsiteY2" fmla="*/ 7844 h 665680"/>
                <a:gd name="connsiteX3" fmla="*/ 58976 w 468487"/>
                <a:gd name="connsiteY3" fmla="*/ 22830 h 665680"/>
                <a:gd name="connsiteX4" fmla="*/ 92377 w 468487"/>
                <a:gd name="connsiteY4" fmla="*/ 28228 h 665680"/>
                <a:gd name="connsiteX5" fmla="*/ 138922 w 468487"/>
                <a:gd name="connsiteY5" fmla="*/ 63534 h 665680"/>
                <a:gd name="connsiteX6" fmla="*/ 211757 w 468487"/>
                <a:gd name="connsiteY6" fmla="*/ 126717 h 665680"/>
                <a:gd name="connsiteX7" fmla="*/ 274432 w 468487"/>
                <a:gd name="connsiteY7" fmla="*/ 176310 h 665680"/>
                <a:gd name="connsiteX8" fmla="*/ 358378 w 468487"/>
                <a:gd name="connsiteY8" fmla="*/ 228825 h 665680"/>
                <a:gd name="connsiteX9" fmla="*/ 370761 w 468487"/>
                <a:gd name="connsiteY9" fmla="*/ 279180 h 665680"/>
                <a:gd name="connsiteX10" fmla="*/ 329232 w 468487"/>
                <a:gd name="connsiteY10" fmla="*/ 306740 h 665680"/>
                <a:gd name="connsiteX11" fmla="*/ 293799 w 468487"/>
                <a:gd name="connsiteY11" fmla="*/ 334743 h 665680"/>
                <a:gd name="connsiteX12" fmla="*/ 278686 w 468487"/>
                <a:gd name="connsiteY12" fmla="*/ 351317 h 665680"/>
                <a:gd name="connsiteX13" fmla="*/ 173466 w 468487"/>
                <a:gd name="connsiteY13" fmla="*/ 411134 h 665680"/>
                <a:gd name="connsiteX14" fmla="*/ 133652 w 468487"/>
                <a:gd name="connsiteY14" fmla="*/ 415833 h 665680"/>
                <a:gd name="connsiteX15" fmla="*/ 102791 w 468487"/>
                <a:gd name="connsiteY15" fmla="*/ 420786 h 665680"/>
                <a:gd name="connsiteX16" fmla="*/ 110411 w 468487"/>
                <a:gd name="connsiteY16" fmla="*/ 428978 h 665680"/>
                <a:gd name="connsiteX17" fmla="*/ 214932 w 468487"/>
                <a:gd name="connsiteY17" fmla="*/ 569694 h 665680"/>
                <a:gd name="connsiteX18" fmla="*/ 283702 w 468487"/>
                <a:gd name="connsiteY18" fmla="*/ 606715 h 665680"/>
                <a:gd name="connsiteX19" fmla="*/ 289481 w 468487"/>
                <a:gd name="connsiteY19" fmla="*/ 588046 h 665680"/>
                <a:gd name="connsiteX20" fmla="*/ 289481 w 468487"/>
                <a:gd name="connsiteY20" fmla="*/ 540612 h 665680"/>
                <a:gd name="connsiteX21" fmla="*/ 328470 w 468487"/>
                <a:gd name="connsiteY21" fmla="*/ 544866 h 665680"/>
                <a:gd name="connsiteX22" fmla="*/ 345996 w 468487"/>
                <a:gd name="connsiteY22" fmla="*/ 526514 h 665680"/>
                <a:gd name="connsiteX23" fmla="*/ 388668 w 468487"/>
                <a:gd name="connsiteY23" fmla="*/ 507591 h 665680"/>
                <a:gd name="connsiteX24" fmla="*/ 468488 w 468487"/>
                <a:gd name="connsiteY24" fmla="*/ 543532 h 665680"/>
                <a:gd name="connsiteX25" fmla="*/ 409814 w 468487"/>
                <a:gd name="connsiteY25" fmla="*/ 566901 h 665680"/>
                <a:gd name="connsiteX26" fmla="*/ 306816 w 468487"/>
                <a:gd name="connsiteY26" fmla="*/ 641323 h 665680"/>
                <a:gd name="connsiteX27" fmla="*/ 277797 w 468487"/>
                <a:gd name="connsiteY27" fmla="*/ 642720 h 665680"/>
                <a:gd name="connsiteX28" fmla="*/ 227632 w 468487"/>
                <a:gd name="connsiteY28" fmla="*/ 655864 h 665680"/>
                <a:gd name="connsiteX29" fmla="*/ 199247 w 468487"/>
                <a:gd name="connsiteY29" fmla="*/ 650531 h 665680"/>
                <a:gd name="connsiteX30" fmla="*/ 177340 w 468487"/>
                <a:gd name="connsiteY30" fmla="*/ 585443 h 665680"/>
                <a:gd name="connsiteX31" fmla="*/ 146034 w 468487"/>
                <a:gd name="connsiteY31" fmla="*/ 554074 h 665680"/>
                <a:gd name="connsiteX32" fmla="*/ 122032 w 468487"/>
                <a:gd name="connsiteY32" fmla="*/ 602778 h 665680"/>
                <a:gd name="connsiteX33" fmla="*/ 133208 w 468487"/>
                <a:gd name="connsiteY33" fmla="*/ 641640 h 665680"/>
                <a:gd name="connsiteX34" fmla="*/ 117840 w 468487"/>
                <a:gd name="connsiteY34" fmla="*/ 633513 h 665680"/>
                <a:gd name="connsiteX35" fmla="*/ 42847 w 468487"/>
                <a:gd name="connsiteY35" fmla="*/ 564869 h 665680"/>
                <a:gd name="connsiteX36" fmla="*/ 14716 w 468487"/>
                <a:gd name="connsiteY36" fmla="*/ 469745 h 665680"/>
                <a:gd name="connsiteX37" fmla="*/ 27480 w 468487"/>
                <a:gd name="connsiteY37" fmla="*/ 395831 h 665680"/>
                <a:gd name="connsiteX38" fmla="*/ 38084 w 468487"/>
                <a:gd name="connsiteY38" fmla="*/ 340014 h 665680"/>
                <a:gd name="connsiteX39" fmla="*/ 7604 w 468487"/>
                <a:gd name="connsiteY39" fmla="*/ 119731 h 665680"/>
                <a:gd name="connsiteX40" fmla="*/ 11160 w 468487"/>
                <a:gd name="connsiteY40" fmla="*/ 68804 h 66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8487" h="665680">
                  <a:moveTo>
                    <a:pt x="11351" y="68867"/>
                  </a:moveTo>
                  <a:cubicBezTo>
                    <a:pt x="11224" y="67534"/>
                    <a:pt x="10843" y="66137"/>
                    <a:pt x="10970" y="64804"/>
                  </a:cubicBezTo>
                  <a:cubicBezTo>
                    <a:pt x="12748" y="45309"/>
                    <a:pt x="-11318" y="25687"/>
                    <a:pt x="6779" y="7844"/>
                  </a:cubicBezTo>
                  <a:cubicBezTo>
                    <a:pt x="28559" y="-13746"/>
                    <a:pt x="41831" y="15273"/>
                    <a:pt x="58976" y="22830"/>
                  </a:cubicBezTo>
                  <a:cubicBezTo>
                    <a:pt x="69072" y="27275"/>
                    <a:pt x="81137" y="27466"/>
                    <a:pt x="92377" y="28228"/>
                  </a:cubicBezTo>
                  <a:cubicBezTo>
                    <a:pt x="114856" y="29815"/>
                    <a:pt x="129588" y="41118"/>
                    <a:pt x="138922" y="63534"/>
                  </a:cubicBezTo>
                  <a:cubicBezTo>
                    <a:pt x="152956" y="97316"/>
                    <a:pt x="168958" y="125574"/>
                    <a:pt x="211757" y="126717"/>
                  </a:cubicBezTo>
                  <a:cubicBezTo>
                    <a:pt x="237919" y="127415"/>
                    <a:pt x="255889" y="156498"/>
                    <a:pt x="274432" y="176310"/>
                  </a:cubicBezTo>
                  <a:cubicBezTo>
                    <a:pt x="298434" y="202028"/>
                    <a:pt x="325232" y="220380"/>
                    <a:pt x="358378" y="228825"/>
                  </a:cubicBezTo>
                  <a:cubicBezTo>
                    <a:pt x="383270" y="235175"/>
                    <a:pt x="389176" y="258670"/>
                    <a:pt x="370761" y="279180"/>
                  </a:cubicBezTo>
                  <a:cubicBezTo>
                    <a:pt x="359458" y="291817"/>
                    <a:pt x="345805" y="302231"/>
                    <a:pt x="329232" y="306740"/>
                  </a:cubicBezTo>
                  <a:cubicBezTo>
                    <a:pt x="313992" y="310867"/>
                    <a:pt x="301483" y="318805"/>
                    <a:pt x="293799" y="334743"/>
                  </a:cubicBezTo>
                  <a:cubicBezTo>
                    <a:pt x="290497" y="341475"/>
                    <a:pt x="284083" y="351063"/>
                    <a:pt x="278686" y="351317"/>
                  </a:cubicBezTo>
                  <a:cubicBezTo>
                    <a:pt x="234553" y="353476"/>
                    <a:pt x="207121" y="388592"/>
                    <a:pt x="173466" y="411134"/>
                  </a:cubicBezTo>
                  <a:cubicBezTo>
                    <a:pt x="160385" y="419897"/>
                    <a:pt x="147495" y="420913"/>
                    <a:pt x="133652" y="415833"/>
                  </a:cubicBezTo>
                  <a:cubicBezTo>
                    <a:pt x="122412" y="411706"/>
                    <a:pt x="111617" y="408277"/>
                    <a:pt x="102791" y="420786"/>
                  </a:cubicBezTo>
                  <a:cubicBezTo>
                    <a:pt x="100378" y="428851"/>
                    <a:pt x="101394" y="433232"/>
                    <a:pt x="110411" y="428978"/>
                  </a:cubicBezTo>
                  <a:cubicBezTo>
                    <a:pt x="144129" y="476667"/>
                    <a:pt x="211566" y="494637"/>
                    <a:pt x="214932" y="569694"/>
                  </a:cubicBezTo>
                  <a:cubicBezTo>
                    <a:pt x="215884" y="590967"/>
                    <a:pt x="264462" y="614018"/>
                    <a:pt x="283702" y="606715"/>
                  </a:cubicBezTo>
                  <a:cubicBezTo>
                    <a:pt x="293482" y="602969"/>
                    <a:pt x="294815" y="596047"/>
                    <a:pt x="289481" y="588046"/>
                  </a:cubicBezTo>
                  <a:cubicBezTo>
                    <a:pt x="278749" y="571981"/>
                    <a:pt x="274241" y="555915"/>
                    <a:pt x="289481" y="540612"/>
                  </a:cubicBezTo>
                  <a:cubicBezTo>
                    <a:pt x="303514" y="526451"/>
                    <a:pt x="313992" y="533372"/>
                    <a:pt x="328470" y="544866"/>
                  </a:cubicBezTo>
                  <a:cubicBezTo>
                    <a:pt x="345234" y="558201"/>
                    <a:pt x="345424" y="536801"/>
                    <a:pt x="345996" y="526514"/>
                  </a:cubicBezTo>
                  <a:cubicBezTo>
                    <a:pt x="348282" y="487462"/>
                    <a:pt x="363268" y="485684"/>
                    <a:pt x="388668" y="507591"/>
                  </a:cubicBezTo>
                  <a:cubicBezTo>
                    <a:pt x="411972" y="527657"/>
                    <a:pt x="441055" y="533690"/>
                    <a:pt x="468488" y="543532"/>
                  </a:cubicBezTo>
                  <a:cubicBezTo>
                    <a:pt x="445437" y="541183"/>
                    <a:pt x="424927" y="549311"/>
                    <a:pt x="409814" y="566901"/>
                  </a:cubicBezTo>
                  <a:cubicBezTo>
                    <a:pt x="380794" y="600619"/>
                    <a:pt x="337170" y="610081"/>
                    <a:pt x="306816" y="641323"/>
                  </a:cubicBezTo>
                  <a:cubicBezTo>
                    <a:pt x="298561" y="649832"/>
                    <a:pt x="287449" y="646530"/>
                    <a:pt x="277797" y="642720"/>
                  </a:cubicBezTo>
                  <a:cubicBezTo>
                    <a:pt x="258112" y="634909"/>
                    <a:pt x="241539" y="634846"/>
                    <a:pt x="227632" y="655864"/>
                  </a:cubicBezTo>
                  <a:cubicBezTo>
                    <a:pt x="216901" y="672184"/>
                    <a:pt x="205852" y="666596"/>
                    <a:pt x="199247" y="650531"/>
                  </a:cubicBezTo>
                  <a:cubicBezTo>
                    <a:pt x="190611" y="629448"/>
                    <a:pt x="180578" y="609065"/>
                    <a:pt x="177340" y="585443"/>
                  </a:cubicBezTo>
                  <a:cubicBezTo>
                    <a:pt x="174927" y="567789"/>
                    <a:pt x="167624" y="547343"/>
                    <a:pt x="146034" y="554074"/>
                  </a:cubicBezTo>
                  <a:cubicBezTo>
                    <a:pt x="125778" y="560424"/>
                    <a:pt x="116507" y="579093"/>
                    <a:pt x="122032" y="602778"/>
                  </a:cubicBezTo>
                  <a:cubicBezTo>
                    <a:pt x="125079" y="615923"/>
                    <a:pt x="129461" y="628686"/>
                    <a:pt x="133208" y="641640"/>
                  </a:cubicBezTo>
                  <a:cubicBezTo>
                    <a:pt x="128064" y="638910"/>
                    <a:pt x="122984" y="636243"/>
                    <a:pt x="117840" y="633513"/>
                  </a:cubicBezTo>
                  <a:cubicBezTo>
                    <a:pt x="86471" y="634338"/>
                    <a:pt x="43418" y="599413"/>
                    <a:pt x="42847" y="564869"/>
                  </a:cubicBezTo>
                  <a:cubicBezTo>
                    <a:pt x="42276" y="528801"/>
                    <a:pt x="30020" y="499463"/>
                    <a:pt x="14716" y="469745"/>
                  </a:cubicBezTo>
                  <a:cubicBezTo>
                    <a:pt x="175" y="441551"/>
                    <a:pt x="-714" y="416341"/>
                    <a:pt x="27480" y="395831"/>
                  </a:cubicBezTo>
                  <a:cubicBezTo>
                    <a:pt x="46847" y="381734"/>
                    <a:pt x="43228" y="358556"/>
                    <a:pt x="38084" y="340014"/>
                  </a:cubicBezTo>
                  <a:cubicBezTo>
                    <a:pt x="18145" y="267941"/>
                    <a:pt x="19034" y="192884"/>
                    <a:pt x="7604" y="119731"/>
                  </a:cubicBezTo>
                  <a:cubicBezTo>
                    <a:pt x="4874" y="102332"/>
                    <a:pt x="1064" y="85060"/>
                    <a:pt x="11160" y="6880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5" name="Полилиния: фигура 804">
              <a:extLst>
                <a:ext uri="{FF2B5EF4-FFF2-40B4-BE49-F238E27FC236}">
                  <a16:creationId xmlns="" xmlns:a16="http://schemas.microsoft.com/office/drawing/2014/main" id="{74AA35DF-F899-4415-A53B-AE037BF0BC54}"/>
                </a:ext>
              </a:extLst>
            </p:cNvPr>
            <p:cNvSpPr/>
            <p:nvPr/>
          </p:nvSpPr>
          <p:spPr>
            <a:xfrm>
              <a:off x="3056445" y="4098119"/>
              <a:ext cx="822998" cy="279370"/>
            </a:xfrm>
            <a:custGeom>
              <a:avLst/>
              <a:gdLst>
                <a:gd name="connsiteX0" fmla="*/ 213424 w 822998"/>
                <a:gd name="connsiteY0" fmla="*/ 256478 h 279370"/>
                <a:gd name="connsiteX1" fmla="*/ 40894 w 822998"/>
                <a:gd name="connsiteY1" fmla="*/ 175705 h 279370"/>
                <a:gd name="connsiteX2" fmla="*/ 0 w 822998"/>
                <a:gd name="connsiteY2" fmla="*/ 141987 h 279370"/>
                <a:gd name="connsiteX3" fmla="*/ 3874 w 822998"/>
                <a:gd name="connsiteY3" fmla="*/ 135446 h 279370"/>
                <a:gd name="connsiteX4" fmla="*/ 38100 w 822998"/>
                <a:gd name="connsiteY4" fmla="*/ 51880 h 279370"/>
                <a:gd name="connsiteX5" fmla="*/ 180213 w 822998"/>
                <a:gd name="connsiteY5" fmla="*/ 80963 h 279370"/>
                <a:gd name="connsiteX6" fmla="*/ 225996 w 822998"/>
                <a:gd name="connsiteY6" fmla="*/ 77915 h 279370"/>
                <a:gd name="connsiteX7" fmla="*/ 272860 w 822998"/>
                <a:gd name="connsiteY7" fmla="*/ 70676 h 279370"/>
                <a:gd name="connsiteX8" fmla="*/ 396685 w 822998"/>
                <a:gd name="connsiteY8" fmla="*/ 109348 h 279370"/>
                <a:gd name="connsiteX9" fmla="*/ 466535 w 822998"/>
                <a:gd name="connsiteY9" fmla="*/ 122937 h 279370"/>
                <a:gd name="connsiteX10" fmla="*/ 618236 w 822998"/>
                <a:gd name="connsiteY10" fmla="*/ 129922 h 279370"/>
                <a:gd name="connsiteX11" fmla="*/ 644208 w 822998"/>
                <a:gd name="connsiteY11" fmla="*/ 116523 h 279370"/>
                <a:gd name="connsiteX12" fmla="*/ 691642 w 822998"/>
                <a:gd name="connsiteY12" fmla="*/ 113856 h 279370"/>
                <a:gd name="connsiteX13" fmla="*/ 725551 w 822998"/>
                <a:gd name="connsiteY13" fmla="*/ 54039 h 279370"/>
                <a:gd name="connsiteX14" fmla="*/ 763524 w 822998"/>
                <a:gd name="connsiteY14" fmla="*/ 0 h 279370"/>
                <a:gd name="connsiteX15" fmla="*/ 769366 w 822998"/>
                <a:gd name="connsiteY15" fmla="*/ 63691 h 279370"/>
                <a:gd name="connsiteX16" fmla="*/ 796798 w 822998"/>
                <a:gd name="connsiteY16" fmla="*/ 108078 h 279370"/>
                <a:gd name="connsiteX17" fmla="*/ 822770 w 822998"/>
                <a:gd name="connsiteY17" fmla="*/ 131509 h 279370"/>
                <a:gd name="connsiteX18" fmla="*/ 795782 w 822998"/>
                <a:gd name="connsiteY18" fmla="*/ 168212 h 279370"/>
                <a:gd name="connsiteX19" fmla="*/ 677608 w 822998"/>
                <a:gd name="connsiteY19" fmla="*/ 167006 h 279370"/>
                <a:gd name="connsiteX20" fmla="*/ 629857 w 822998"/>
                <a:gd name="connsiteY20" fmla="*/ 171514 h 279370"/>
                <a:gd name="connsiteX21" fmla="*/ 465900 w 822998"/>
                <a:gd name="connsiteY21" fmla="*/ 237491 h 279370"/>
                <a:gd name="connsiteX22" fmla="*/ 406654 w 822998"/>
                <a:gd name="connsiteY22" fmla="*/ 231586 h 279370"/>
                <a:gd name="connsiteX23" fmla="*/ 327660 w 822998"/>
                <a:gd name="connsiteY23" fmla="*/ 256351 h 279370"/>
                <a:gd name="connsiteX24" fmla="*/ 295910 w 822998"/>
                <a:gd name="connsiteY24" fmla="*/ 278893 h 279370"/>
                <a:gd name="connsiteX25" fmla="*/ 213424 w 822998"/>
                <a:gd name="connsiteY25" fmla="*/ 256414 h 27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22998" h="279370">
                  <a:moveTo>
                    <a:pt x="213424" y="256478"/>
                  </a:moveTo>
                  <a:cubicBezTo>
                    <a:pt x="158179" y="224029"/>
                    <a:pt x="99759" y="199200"/>
                    <a:pt x="40894" y="175705"/>
                  </a:cubicBezTo>
                  <a:cubicBezTo>
                    <a:pt x="23368" y="168720"/>
                    <a:pt x="9970" y="158433"/>
                    <a:pt x="0" y="141987"/>
                  </a:cubicBezTo>
                  <a:cubicBezTo>
                    <a:pt x="1270" y="139764"/>
                    <a:pt x="2223" y="135954"/>
                    <a:pt x="3874" y="135446"/>
                  </a:cubicBezTo>
                  <a:cubicBezTo>
                    <a:pt x="47054" y="122492"/>
                    <a:pt x="55309" y="93282"/>
                    <a:pt x="38100" y="51880"/>
                  </a:cubicBezTo>
                  <a:cubicBezTo>
                    <a:pt x="89980" y="35941"/>
                    <a:pt x="135890" y="56134"/>
                    <a:pt x="180213" y="80963"/>
                  </a:cubicBezTo>
                  <a:cubicBezTo>
                    <a:pt x="197485" y="90615"/>
                    <a:pt x="210121" y="98235"/>
                    <a:pt x="225996" y="77915"/>
                  </a:cubicBezTo>
                  <a:cubicBezTo>
                    <a:pt x="237744" y="62865"/>
                    <a:pt x="256667" y="68073"/>
                    <a:pt x="272860" y="70676"/>
                  </a:cubicBezTo>
                  <a:cubicBezTo>
                    <a:pt x="315722" y="77534"/>
                    <a:pt x="356680" y="92520"/>
                    <a:pt x="396685" y="109348"/>
                  </a:cubicBezTo>
                  <a:cubicBezTo>
                    <a:pt x="419862" y="119063"/>
                    <a:pt x="442214" y="122492"/>
                    <a:pt x="466535" y="122937"/>
                  </a:cubicBezTo>
                  <a:cubicBezTo>
                    <a:pt x="517144" y="123953"/>
                    <a:pt x="567690" y="127254"/>
                    <a:pt x="618236" y="129922"/>
                  </a:cubicBezTo>
                  <a:cubicBezTo>
                    <a:pt x="629476" y="130493"/>
                    <a:pt x="639318" y="126620"/>
                    <a:pt x="644208" y="116523"/>
                  </a:cubicBezTo>
                  <a:cubicBezTo>
                    <a:pt x="655257" y="93663"/>
                    <a:pt x="669925" y="95060"/>
                    <a:pt x="691642" y="113856"/>
                  </a:cubicBezTo>
                  <a:cubicBezTo>
                    <a:pt x="684339" y="75502"/>
                    <a:pt x="701104" y="60008"/>
                    <a:pt x="725551" y="54039"/>
                  </a:cubicBezTo>
                  <a:cubicBezTo>
                    <a:pt x="753618" y="47244"/>
                    <a:pt x="753047" y="22543"/>
                    <a:pt x="763524" y="0"/>
                  </a:cubicBezTo>
                  <a:cubicBezTo>
                    <a:pt x="765493" y="21272"/>
                    <a:pt x="767906" y="42418"/>
                    <a:pt x="769366" y="63691"/>
                  </a:cubicBezTo>
                  <a:cubicBezTo>
                    <a:pt x="770763" y="84265"/>
                    <a:pt x="776986" y="100458"/>
                    <a:pt x="796798" y="108078"/>
                  </a:cubicBezTo>
                  <a:cubicBezTo>
                    <a:pt x="807974" y="112332"/>
                    <a:pt x="825183" y="112586"/>
                    <a:pt x="822770" y="131509"/>
                  </a:cubicBezTo>
                  <a:cubicBezTo>
                    <a:pt x="820674" y="148083"/>
                    <a:pt x="810641" y="165482"/>
                    <a:pt x="795782" y="168212"/>
                  </a:cubicBezTo>
                  <a:cubicBezTo>
                    <a:pt x="756602" y="175388"/>
                    <a:pt x="715391" y="188723"/>
                    <a:pt x="677608" y="167006"/>
                  </a:cubicBezTo>
                  <a:cubicBezTo>
                    <a:pt x="657924" y="155639"/>
                    <a:pt x="643509" y="157354"/>
                    <a:pt x="629857" y="171514"/>
                  </a:cubicBezTo>
                  <a:cubicBezTo>
                    <a:pt x="584010" y="218949"/>
                    <a:pt x="518858" y="210186"/>
                    <a:pt x="465900" y="237491"/>
                  </a:cubicBezTo>
                  <a:cubicBezTo>
                    <a:pt x="448501" y="246445"/>
                    <a:pt x="426085" y="240603"/>
                    <a:pt x="406654" y="231586"/>
                  </a:cubicBezTo>
                  <a:cubicBezTo>
                    <a:pt x="374269" y="216663"/>
                    <a:pt x="347218" y="223204"/>
                    <a:pt x="327660" y="256351"/>
                  </a:cubicBezTo>
                  <a:cubicBezTo>
                    <a:pt x="323469" y="274258"/>
                    <a:pt x="308039" y="281370"/>
                    <a:pt x="295910" y="278893"/>
                  </a:cubicBezTo>
                  <a:cubicBezTo>
                    <a:pt x="268161" y="273178"/>
                    <a:pt x="237744" y="276798"/>
                    <a:pt x="213424" y="256414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6" name="Полилиния: фигура 805">
              <a:extLst>
                <a:ext uri="{FF2B5EF4-FFF2-40B4-BE49-F238E27FC236}">
                  <a16:creationId xmlns="" xmlns:a16="http://schemas.microsoft.com/office/drawing/2014/main" id="{9310D7A2-4B75-48B0-A869-E0918CF383E3}"/>
                </a:ext>
              </a:extLst>
            </p:cNvPr>
            <p:cNvSpPr/>
            <p:nvPr/>
          </p:nvSpPr>
          <p:spPr>
            <a:xfrm>
              <a:off x="3772534" y="3526347"/>
              <a:ext cx="251396" cy="680461"/>
            </a:xfrm>
            <a:custGeom>
              <a:avLst/>
              <a:gdLst>
                <a:gd name="connsiteX0" fmla="*/ 144780 w 251396"/>
                <a:gd name="connsiteY0" fmla="*/ 50942 h 680461"/>
                <a:gd name="connsiteX1" fmla="*/ 175451 w 251396"/>
                <a:gd name="connsiteY1" fmla="*/ 233823 h 680461"/>
                <a:gd name="connsiteX2" fmla="*/ 207518 w 251396"/>
                <a:gd name="connsiteY2" fmla="*/ 390288 h 680461"/>
                <a:gd name="connsiteX3" fmla="*/ 190119 w 251396"/>
                <a:gd name="connsiteY3" fmla="*/ 412957 h 680461"/>
                <a:gd name="connsiteX4" fmla="*/ 157607 w 251396"/>
                <a:gd name="connsiteY4" fmla="*/ 404194 h 680461"/>
                <a:gd name="connsiteX5" fmla="*/ 251397 w 251396"/>
                <a:gd name="connsiteY5" fmla="*/ 615714 h 680461"/>
                <a:gd name="connsiteX6" fmla="*/ 196279 w 251396"/>
                <a:gd name="connsiteY6" fmla="*/ 654830 h 680461"/>
                <a:gd name="connsiteX7" fmla="*/ 161099 w 251396"/>
                <a:gd name="connsiteY7" fmla="*/ 666387 h 680461"/>
                <a:gd name="connsiteX8" fmla="*/ 145796 w 251396"/>
                <a:gd name="connsiteY8" fmla="*/ 679468 h 680461"/>
                <a:gd name="connsiteX9" fmla="*/ 135636 w 251396"/>
                <a:gd name="connsiteY9" fmla="*/ 658958 h 680461"/>
                <a:gd name="connsiteX10" fmla="*/ 123762 w 251396"/>
                <a:gd name="connsiteY10" fmla="*/ 427499 h 680461"/>
                <a:gd name="connsiteX11" fmla="*/ 105220 w 251396"/>
                <a:gd name="connsiteY11" fmla="*/ 308055 h 680461"/>
                <a:gd name="connsiteX12" fmla="*/ 2032 w 251396"/>
                <a:gd name="connsiteY12" fmla="*/ 22113 h 680461"/>
                <a:gd name="connsiteX13" fmla="*/ 0 w 251396"/>
                <a:gd name="connsiteY13" fmla="*/ 10111 h 680461"/>
                <a:gd name="connsiteX14" fmla="*/ 10287 w 251396"/>
                <a:gd name="connsiteY14" fmla="*/ 15 h 680461"/>
                <a:gd name="connsiteX15" fmla="*/ 144780 w 251396"/>
                <a:gd name="connsiteY15" fmla="*/ 51006 h 68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1396" h="680461">
                  <a:moveTo>
                    <a:pt x="144780" y="50942"/>
                  </a:moveTo>
                  <a:cubicBezTo>
                    <a:pt x="174625" y="108156"/>
                    <a:pt x="161227" y="173752"/>
                    <a:pt x="175451" y="233823"/>
                  </a:cubicBezTo>
                  <a:cubicBezTo>
                    <a:pt x="187770" y="285639"/>
                    <a:pt x="188722" y="340059"/>
                    <a:pt x="207518" y="390288"/>
                  </a:cubicBezTo>
                  <a:cubicBezTo>
                    <a:pt x="213995" y="407560"/>
                    <a:pt x="208534" y="417656"/>
                    <a:pt x="190119" y="412957"/>
                  </a:cubicBezTo>
                  <a:cubicBezTo>
                    <a:pt x="180785" y="410544"/>
                    <a:pt x="172149" y="404830"/>
                    <a:pt x="157607" y="404194"/>
                  </a:cubicBezTo>
                  <a:cubicBezTo>
                    <a:pt x="196342" y="471568"/>
                    <a:pt x="180467" y="564596"/>
                    <a:pt x="251397" y="615714"/>
                  </a:cubicBezTo>
                  <a:cubicBezTo>
                    <a:pt x="246634" y="650893"/>
                    <a:pt x="230568" y="667149"/>
                    <a:pt x="196279" y="654830"/>
                  </a:cubicBezTo>
                  <a:cubicBezTo>
                    <a:pt x="182499" y="649877"/>
                    <a:pt x="168529" y="647274"/>
                    <a:pt x="161099" y="666387"/>
                  </a:cubicBezTo>
                  <a:cubicBezTo>
                    <a:pt x="158242" y="673690"/>
                    <a:pt x="156020" y="683659"/>
                    <a:pt x="145796" y="679468"/>
                  </a:cubicBezTo>
                  <a:cubicBezTo>
                    <a:pt x="138049" y="676293"/>
                    <a:pt x="136144" y="667403"/>
                    <a:pt x="135636" y="658958"/>
                  </a:cubicBezTo>
                  <a:cubicBezTo>
                    <a:pt x="131191" y="581805"/>
                    <a:pt x="123698" y="504652"/>
                    <a:pt x="123762" y="427499"/>
                  </a:cubicBezTo>
                  <a:cubicBezTo>
                    <a:pt x="123762" y="385589"/>
                    <a:pt x="117602" y="345647"/>
                    <a:pt x="105220" y="308055"/>
                  </a:cubicBezTo>
                  <a:cubicBezTo>
                    <a:pt x="73470" y="211725"/>
                    <a:pt x="49340" y="112029"/>
                    <a:pt x="2032" y="22113"/>
                  </a:cubicBezTo>
                  <a:cubicBezTo>
                    <a:pt x="254" y="18748"/>
                    <a:pt x="635" y="14112"/>
                    <a:pt x="0" y="10111"/>
                  </a:cubicBezTo>
                  <a:cubicBezTo>
                    <a:pt x="3556" y="6555"/>
                    <a:pt x="9906" y="-366"/>
                    <a:pt x="10287" y="15"/>
                  </a:cubicBezTo>
                  <a:cubicBezTo>
                    <a:pt x="48959" y="36147"/>
                    <a:pt x="108966" y="7254"/>
                    <a:pt x="144780" y="51006"/>
                  </a:cubicBezTo>
                  <a:close/>
                </a:path>
              </a:pathLst>
            </a:custGeom>
            <a:solidFill>
              <a:srgbClr val="D8D8D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7" name="Полилиния: фигура 806">
              <a:extLst>
                <a:ext uri="{FF2B5EF4-FFF2-40B4-BE49-F238E27FC236}">
                  <a16:creationId xmlns="" xmlns:a16="http://schemas.microsoft.com/office/drawing/2014/main" id="{3E45F0BD-6A7A-474E-9842-C07D2619FF35}"/>
                </a:ext>
              </a:extLst>
            </p:cNvPr>
            <p:cNvSpPr/>
            <p:nvPr/>
          </p:nvSpPr>
          <p:spPr>
            <a:xfrm>
              <a:off x="3475775" y="3037443"/>
              <a:ext cx="342353" cy="229997"/>
            </a:xfrm>
            <a:custGeom>
              <a:avLst/>
              <a:gdLst>
                <a:gd name="connsiteX0" fmla="*/ 327176 w 342353"/>
                <a:gd name="connsiteY0" fmla="*/ 40670 h 229997"/>
                <a:gd name="connsiteX1" fmla="*/ 342353 w 342353"/>
                <a:gd name="connsiteY1" fmla="*/ 81628 h 229997"/>
                <a:gd name="connsiteX2" fmla="*/ 305269 w 342353"/>
                <a:gd name="connsiteY2" fmla="*/ 139032 h 229997"/>
                <a:gd name="connsiteX3" fmla="*/ 306666 w 342353"/>
                <a:gd name="connsiteY3" fmla="*/ 155733 h 229997"/>
                <a:gd name="connsiteX4" fmla="*/ 311936 w 342353"/>
                <a:gd name="connsiteY4" fmla="*/ 212566 h 229997"/>
                <a:gd name="connsiteX5" fmla="*/ 281456 w 342353"/>
                <a:gd name="connsiteY5" fmla="*/ 212566 h 229997"/>
                <a:gd name="connsiteX6" fmla="*/ 223163 w 342353"/>
                <a:gd name="connsiteY6" fmla="*/ 223932 h 229997"/>
                <a:gd name="connsiteX7" fmla="*/ 210654 w 342353"/>
                <a:gd name="connsiteY7" fmla="*/ 229711 h 229997"/>
                <a:gd name="connsiteX8" fmla="*/ 87147 w 342353"/>
                <a:gd name="connsiteY8" fmla="*/ 192690 h 229997"/>
                <a:gd name="connsiteX9" fmla="*/ 31140 w 342353"/>
                <a:gd name="connsiteY9" fmla="*/ 151161 h 229997"/>
                <a:gd name="connsiteX10" fmla="*/ 18249 w 342353"/>
                <a:gd name="connsiteY10" fmla="*/ 78961 h 229997"/>
                <a:gd name="connsiteX11" fmla="*/ 49110 w 342353"/>
                <a:gd name="connsiteY11" fmla="*/ 54894 h 229997"/>
                <a:gd name="connsiteX12" fmla="*/ 80923 w 342353"/>
                <a:gd name="connsiteY12" fmla="*/ 44163 h 229997"/>
                <a:gd name="connsiteX13" fmla="*/ 141058 w 342353"/>
                <a:gd name="connsiteY13" fmla="*/ 28478 h 229997"/>
                <a:gd name="connsiteX14" fmla="*/ 218147 w 342353"/>
                <a:gd name="connsiteY14" fmla="*/ 8158 h 229997"/>
                <a:gd name="connsiteX15" fmla="*/ 327176 w 342353"/>
                <a:gd name="connsiteY15" fmla="*/ 40797 h 22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2353" h="229997">
                  <a:moveTo>
                    <a:pt x="327176" y="40670"/>
                  </a:moveTo>
                  <a:cubicBezTo>
                    <a:pt x="340130" y="50957"/>
                    <a:pt x="342353" y="65753"/>
                    <a:pt x="342353" y="81628"/>
                  </a:cubicBezTo>
                  <a:cubicBezTo>
                    <a:pt x="331113" y="101376"/>
                    <a:pt x="339368" y="135032"/>
                    <a:pt x="305269" y="139032"/>
                  </a:cubicBezTo>
                  <a:cubicBezTo>
                    <a:pt x="298601" y="139794"/>
                    <a:pt x="302538" y="150526"/>
                    <a:pt x="306666" y="155733"/>
                  </a:cubicBezTo>
                  <a:cubicBezTo>
                    <a:pt x="320699" y="173449"/>
                    <a:pt x="318032" y="192817"/>
                    <a:pt x="311936" y="212566"/>
                  </a:cubicBezTo>
                  <a:cubicBezTo>
                    <a:pt x="301776" y="222599"/>
                    <a:pt x="291616" y="222725"/>
                    <a:pt x="281456" y="212566"/>
                  </a:cubicBezTo>
                  <a:cubicBezTo>
                    <a:pt x="259612" y="201898"/>
                    <a:pt x="238403" y="193389"/>
                    <a:pt x="223163" y="223932"/>
                  </a:cubicBezTo>
                  <a:cubicBezTo>
                    <a:pt x="221385" y="227488"/>
                    <a:pt x="211797" y="231044"/>
                    <a:pt x="210654" y="229711"/>
                  </a:cubicBezTo>
                  <a:cubicBezTo>
                    <a:pt x="176681" y="190658"/>
                    <a:pt x="124611" y="223551"/>
                    <a:pt x="87147" y="192690"/>
                  </a:cubicBezTo>
                  <a:cubicBezTo>
                    <a:pt x="69112" y="177831"/>
                    <a:pt x="48475" y="159797"/>
                    <a:pt x="31140" y="151161"/>
                  </a:cubicBezTo>
                  <a:cubicBezTo>
                    <a:pt x="-14390" y="128555"/>
                    <a:pt x="-2071" y="111981"/>
                    <a:pt x="18249" y="78961"/>
                  </a:cubicBezTo>
                  <a:cubicBezTo>
                    <a:pt x="27647" y="63721"/>
                    <a:pt x="30695" y="52418"/>
                    <a:pt x="49110" y="54894"/>
                  </a:cubicBezTo>
                  <a:cubicBezTo>
                    <a:pt x="60857" y="56482"/>
                    <a:pt x="72415" y="52354"/>
                    <a:pt x="80923" y="44163"/>
                  </a:cubicBezTo>
                  <a:cubicBezTo>
                    <a:pt x="98640" y="27018"/>
                    <a:pt x="118960" y="24732"/>
                    <a:pt x="141058" y="28478"/>
                  </a:cubicBezTo>
                  <a:cubicBezTo>
                    <a:pt x="169697" y="33304"/>
                    <a:pt x="192048" y="19842"/>
                    <a:pt x="218147" y="8158"/>
                  </a:cubicBezTo>
                  <a:cubicBezTo>
                    <a:pt x="255167" y="-8415"/>
                    <a:pt x="298792" y="-795"/>
                    <a:pt x="327176" y="4079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8" name="Полилиния: фигура 807">
              <a:extLst>
                <a:ext uri="{FF2B5EF4-FFF2-40B4-BE49-F238E27FC236}">
                  <a16:creationId xmlns="" xmlns:a16="http://schemas.microsoft.com/office/drawing/2014/main" id="{C573E375-6484-4ECF-AD75-324A6BA5F400}"/>
                </a:ext>
              </a:extLst>
            </p:cNvPr>
            <p:cNvSpPr/>
            <p:nvPr/>
          </p:nvSpPr>
          <p:spPr>
            <a:xfrm>
              <a:off x="3426523" y="3234853"/>
              <a:ext cx="323418" cy="258104"/>
            </a:xfrm>
            <a:custGeom>
              <a:avLst/>
              <a:gdLst>
                <a:gd name="connsiteX0" fmla="*/ 80454 w 323418"/>
                <a:gd name="connsiteY0" fmla="*/ 141712 h 258104"/>
                <a:gd name="connsiteX1" fmla="*/ 45910 w 323418"/>
                <a:gd name="connsiteY1" fmla="*/ 149459 h 258104"/>
                <a:gd name="connsiteX2" fmla="*/ 317 w 323418"/>
                <a:gd name="connsiteY2" fmla="*/ 117645 h 258104"/>
                <a:gd name="connsiteX3" fmla="*/ 57912 w 323418"/>
                <a:gd name="connsiteY3" fmla="*/ 5503 h 258104"/>
                <a:gd name="connsiteX4" fmla="*/ 86487 w 323418"/>
                <a:gd name="connsiteY4" fmla="*/ 5059 h 258104"/>
                <a:gd name="connsiteX5" fmla="*/ 98679 w 323418"/>
                <a:gd name="connsiteY5" fmla="*/ 32237 h 258104"/>
                <a:gd name="connsiteX6" fmla="*/ 166560 w 323418"/>
                <a:gd name="connsiteY6" fmla="*/ 97642 h 258104"/>
                <a:gd name="connsiteX7" fmla="*/ 274447 w 323418"/>
                <a:gd name="connsiteY7" fmla="*/ 120312 h 258104"/>
                <a:gd name="connsiteX8" fmla="*/ 287337 w 323418"/>
                <a:gd name="connsiteY8" fmla="*/ 138092 h 258104"/>
                <a:gd name="connsiteX9" fmla="*/ 318198 w 323418"/>
                <a:gd name="connsiteY9" fmla="*/ 207307 h 258104"/>
                <a:gd name="connsiteX10" fmla="*/ 318516 w 323418"/>
                <a:gd name="connsiteY10" fmla="*/ 223881 h 258104"/>
                <a:gd name="connsiteX11" fmla="*/ 280162 w 323418"/>
                <a:gd name="connsiteY11" fmla="*/ 257600 h 258104"/>
                <a:gd name="connsiteX12" fmla="*/ 265938 w 323418"/>
                <a:gd name="connsiteY12" fmla="*/ 252012 h 258104"/>
                <a:gd name="connsiteX13" fmla="*/ 76263 w 323418"/>
                <a:gd name="connsiteY13" fmla="*/ 182098 h 258104"/>
                <a:gd name="connsiteX14" fmla="*/ 80391 w 323418"/>
                <a:gd name="connsiteY14" fmla="*/ 141775 h 25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3418" h="258104">
                  <a:moveTo>
                    <a:pt x="80454" y="141712"/>
                  </a:moveTo>
                  <a:cubicBezTo>
                    <a:pt x="66929" y="133901"/>
                    <a:pt x="57277" y="143807"/>
                    <a:pt x="45910" y="149459"/>
                  </a:cubicBezTo>
                  <a:cubicBezTo>
                    <a:pt x="20002" y="162286"/>
                    <a:pt x="2667" y="147681"/>
                    <a:pt x="317" y="117645"/>
                  </a:cubicBezTo>
                  <a:cubicBezTo>
                    <a:pt x="-3683" y="65638"/>
                    <a:pt x="30988" y="37952"/>
                    <a:pt x="57912" y="5503"/>
                  </a:cubicBezTo>
                  <a:cubicBezTo>
                    <a:pt x="65151" y="-3196"/>
                    <a:pt x="76962" y="-212"/>
                    <a:pt x="86487" y="5059"/>
                  </a:cubicBezTo>
                  <a:cubicBezTo>
                    <a:pt x="96774" y="10710"/>
                    <a:pt x="99695" y="19854"/>
                    <a:pt x="98679" y="32237"/>
                  </a:cubicBezTo>
                  <a:cubicBezTo>
                    <a:pt x="94361" y="86784"/>
                    <a:pt x="117094" y="107104"/>
                    <a:pt x="166560" y="97642"/>
                  </a:cubicBezTo>
                  <a:cubicBezTo>
                    <a:pt x="204470" y="90340"/>
                    <a:pt x="243713" y="82783"/>
                    <a:pt x="274447" y="120312"/>
                  </a:cubicBezTo>
                  <a:cubicBezTo>
                    <a:pt x="279209" y="126154"/>
                    <a:pt x="290004" y="129139"/>
                    <a:pt x="287337" y="138092"/>
                  </a:cubicBezTo>
                  <a:cubicBezTo>
                    <a:pt x="277177" y="172255"/>
                    <a:pt x="282511" y="196576"/>
                    <a:pt x="318198" y="207307"/>
                  </a:cubicBezTo>
                  <a:cubicBezTo>
                    <a:pt x="325945" y="209657"/>
                    <a:pt x="324231" y="220007"/>
                    <a:pt x="318516" y="223881"/>
                  </a:cubicBezTo>
                  <a:cubicBezTo>
                    <a:pt x="304419" y="233660"/>
                    <a:pt x="304609" y="262235"/>
                    <a:pt x="280162" y="257600"/>
                  </a:cubicBezTo>
                  <a:cubicBezTo>
                    <a:pt x="275272" y="256710"/>
                    <a:pt x="270129" y="254806"/>
                    <a:pt x="265938" y="252012"/>
                  </a:cubicBezTo>
                  <a:cubicBezTo>
                    <a:pt x="207772" y="212514"/>
                    <a:pt x="140970" y="201402"/>
                    <a:pt x="76263" y="182098"/>
                  </a:cubicBezTo>
                  <a:cubicBezTo>
                    <a:pt x="37719" y="170541"/>
                    <a:pt x="82931" y="156444"/>
                    <a:pt x="80391" y="141775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09" name="Полилиния: фигура 808">
              <a:extLst>
                <a:ext uri="{FF2B5EF4-FFF2-40B4-BE49-F238E27FC236}">
                  <a16:creationId xmlns="" xmlns:a16="http://schemas.microsoft.com/office/drawing/2014/main" id="{C70002EC-EB1E-46BF-A068-06C7D46F00A8}"/>
                </a:ext>
              </a:extLst>
            </p:cNvPr>
            <p:cNvSpPr/>
            <p:nvPr/>
          </p:nvSpPr>
          <p:spPr>
            <a:xfrm>
              <a:off x="3269566" y="4305955"/>
              <a:ext cx="478774" cy="187834"/>
            </a:xfrm>
            <a:custGeom>
              <a:avLst/>
              <a:gdLst>
                <a:gd name="connsiteX0" fmla="*/ 302 w 478774"/>
                <a:gd name="connsiteY0" fmla="*/ 48641 h 187834"/>
                <a:gd name="connsiteX1" fmla="*/ 114539 w 478774"/>
                <a:gd name="connsiteY1" fmla="*/ 48578 h 187834"/>
                <a:gd name="connsiteX2" fmla="*/ 281290 w 478774"/>
                <a:gd name="connsiteY2" fmla="*/ 43752 h 187834"/>
                <a:gd name="connsiteX3" fmla="*/ 372730 w 478774"/>
                <a:gd name="connsiteY3" fmla="*/ 22098 h 187834"/>
                <a:gd name="connsiteX4" fmla="*/ 474901 w 478774"/>
                <a:gd name="connsiteY4" fmla="*/ 0 h 187834"/>
                <a:gd name="connsiteX5" fmla="*/ 478775 w 478774"/>
                <a:gd name="connsiteY5" fmla="*/ 9779 h 187834"/>
                <a:gd name="connsiteX6" fmla="*/ 436039 w 478774"/>
                <a:gd name="connsiteY6" fmla="*/ 35433 h 187834"/>
                <a:gd name="connsiteX7" fmla="*/ 219314 w 478774"/>
                <a:gd name="connsiteY7" fmla="*/ 124651 h 187834"/>
                <a:gd name="connsiteX8" fmla="*/ 174419 w 478774"/>
                <a:gd name="connsiteY8" fmla="*/ 130049 h 187834"/>
                <a:gd name="connsiteX9" fmla="*/ 61262 w 478774"/>
                <a:gd name="connsiteY9" fmla="*/ 187834 h 187834"/>
                <a:gd name="connsiteX10" fmla="*/ 366 w 478774"/>
                <a:gd name="connsiteY10" fmla="*/ 48705 h 187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774" h="187834">
                  <a:moveTo>
                    <a:pt x="302" y="48641"/>
                  </a:moveTo>
                  <a:cubicBezTo>
                    <a:pt x="38339" y="32639"/>
                    <a:pt x="76502" y="53468"/>
                    <a:pt x="114539" y="48578"/>
                  </a:cubicBezTo>
                  <a:cubicBezTo>
                    <a:pt x="169974" y="40006"/>
                    <a:pt x="225156" y="40006"/>
                    <a:pt x="281290" y="43752"/>
                  </a:cubicBezTo>
                  <a:cubicBezTo>
                    <a:pt x="311199" y="45720"/>
                    <a:pt x="342060" y="29274"/>
                    <a:pt x="372730" y="22098"/>
                  </a:cubicBezTo>
                  <a:cubicBezTo>
                    <a:pt x="406639" y="14161"/>
                    <a:pt x="440802" y="7303"/>
                    <a:pt x="474901" y="0"/>
                  </a:cubicBezTo>
                  <a:cubicBezTo>
                    <a:pt x="476171" y="3239"/>
                    <a:pt x="477505" y="6477"/>
                    <a:pt x="478775" y="9779"/>
                  </a:cubicBezTo>
                  <a:cubicBezTo>
                    <a:pt x="464551" y="18542"/>
                    <a:pt x="451280" y="31433"/>
                    <a:pt x="436039" y="35433"/>
                  </a:cubicBezTo>
                  <a:cubicBezTo>
                    <a:pt x="360157" y="55309"/>
                    <a:pt x="291196" y="94044"/>
                    <a:pt x="219314" y="124651"/>
                  </a:cubicBezTo>
                  <a:cubicBezTo>
                    <a:pt x="204645" y="130874"/>
                    <a:pt x="189088" y="132843"/>
                    <a:pt x="174419" y="130049"/>
                  </a:cubicBezTo>
                  <a:cubicBezTo>
                    <a:pt x="123238" y="120206"/>
                    <a:pt x="91488" y="151766"/>
                    <a:pt x="61262" y="187834"/>
                  </a:cubicBezTo>
                  <a:cubicBezTo>
                    <a:pt x="49579" y="137097"/>
                    <a:pt x="-4968" y="108014"/>
                    <a:pt x="366" y="48705"/>
                  </a:cubicBezTo>
                  <a:close/>
                </a:path>
              </a:pathLst>
            </a:custGeom>
            <a:solidFill>
              <a:srgbClr val="DCDCD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0" name="Полилиния: фигура 809">
              <a:extLst>
                <a:ext uri="{FF2B5EF4-FFF2-40B4-BE49-F238E27FC236}">
                  <a16:creationId xmlns="" xmlns:a16="http://schemas.microsoft.com/office/drawing/2014/main" id="{1AF376CF-43A6-4247-AC01-1B4D5A8D89BF}"/>
                </a:ext>
              </a:extLst>
            </p:cNvPr>
            <p:cNvSpPr/>
            <p:nvPr/>
          </p:nvSpPr>
          <p:spPr>
            <a:xfrm>
              <a:off x="3292792" y="3099909"/>
              <a:ext cx="95044" cy="127864"/>
            </a:xfrm>
            <a:custGeom>
              <a:avLst/>
              <a:gdLst>
                <a:gd name="connsiteX0" fmla="*/ 64 w 95044"/>
                <a:gd name="connsiteY0" fmla="*/ 91235 h 127864"/>
                <a:gd name="connsiteX1" fmla="*/ 37021 w 95044"/>
                <a:gd name="connsiteY1" fmla="*/ 3858 h 127864"/>
                <a:gd name="connsiteX2" fmla="*/ 43117 w 95044"/>
                <a:gd name="connsiteY2" fmla="*/ 112 h 127864"/>
                <a:gd name="connsiteX3" fmla="*/ 91059 w 95044"/>
                <a:gd name="connsiteY3" fmla="*/ 36371 h 127864"/>
                <a:gd name="connsiteX4" fmla="*/ 83376 w 95044"/>
                <a:gd name="connsiteY4" fmla="*/ 68692 h 127864"/>
                <a:gd name="connsiteX5" fmla="*/ 38798 w 95044"/>
                <a:gd name="connsiteY5" fmla="*/ 118413 h 127864"/>
                <a:gd name="connsiteX6" fmla="*/ 10922 w 95044"/>
                <a:gd name="connsiteY6" fmla="*/ 125208 h 127864"/>
                <a:gd name="connsiteX7" fmla="*/ 0 w 95044"/>
                <a:gd name="connsiteY7" fmla="*/ 91171 h 127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044" h="127864">
                  <a:moveTo>
                    <a:pt x="64" y="91235"/>
                  </a:moveTo>
                  <a:cubicBezTo>
                    <a:pt x="6985" y="63041"/>
                    <a:pt x="30671" y="37450"/>
                    <a:pt x="37021" y="3858"/>
                  </a:cubicBezTo>
                  <a:cubicBezTo>
                    <a:pt x="37402" y="2144"/>
                    <a:pt x="42164" y="-587"/>
                    <a:pt x="43117" y="112"/>
                  </a:cubicBezTo>
                  <a:cubicBezTo>
                    <a:pt x="59499" y="11669"/>
                    <a:pt x="77343" y="21766"/>
                    <a:pt x="91059" y="36371"/>
                  </a:cubicBezTo>
                  <a:cubicBezTo>
                    <a:pt x="100457" y="46404"/>
                    <a:pt x="91313" y="59485"/>
                    <a:pt x="83376" y="68692"/>
                  </a:cubicBezTo>
                  <a:cubicBezTo>
                    <a:pt x="68834" y="85647"/>
                    <a:pt x="54420" y="102728"/>
                    <a:pt x="38798" y="118413"/>
                  </a:cubicBezTo>
                  <a:cubicBezTo>
                    <a:pt x="31560" y="125716"/>
                    <a:pt x="21590" y="131431"/>
                    <a:pt x="10922" y="125208"/>
                  </a:cubicBezTo>
                  <a:cubicBezTo>
                    <a:pt x="445" y="119048"/>
                    <a:pt x="826" y="107301"/>
                    <a:pt x="0" y="91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1" name="Полилиния: фигура 810">
              <a:extLst>
                <a:ext uri="{FF2B5EF4-FFF2-40B4-BE49-F238E27FC236}">
                  <a16:creationId xmlns="" xmlns:a16="http://schemas.microsoft.com/office/drawing/2014/main" id="{731D5920-7868-42D1-AB4F-E9E4D3AE9BD9}"/>
                </a:ext>
              </a:extLst>
            </p:cNvPr>
            <p:cNvSpPr/>
            <p:nvPr/>
          </p:nvSpPr>
          <p:spPr>
            <a:xfrm>
              <a:off x="4068777" y="4427082"/>
              <a:ext cx="72548" cy="140367"/>
            </a:xfrm>
            <a:custGeom>
              <a:avLst/>
              <a:gdLst>
                <a:gd name="connsiteX0" fmla="*/ 16241 w 72548"/>
                <a:gd name="connsiteY0" fmla="*/ 58516 h 140367"/>
                <a:gd name="connsiteX1" fmla="*/ 20305 w 72548"/>
                <a:gd name="connsiteY1" fmla="*/ 2889 h 140367"/>
                <a:gd name="connsiteX2" fmla="*/ 38085 w 72548"/>
                <a:gd name="connsiteY2" fmla="*/ 2445 h 140367"/>
                <a:gd name="connsiteX3" fmla="*/ 61961 w 72548"/>
                <a:gd name="connsiteY3" fmla="*/ 140368 h 140367"/>
                <a:gd name="connsiteX4" fmla="*/ 16241 w 72548"/>
                <a:gd name="connsiteY4" fmla="*/ 58579 h 140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48" h="140367">
                  <a:moveTo>
                    <a:pt x="16241" y="58516"/>
                  </a:moveTo>
                  <a:cubicBezTo>
                    <a:pt x="-6683" y="32417"/>
                    <a:pt x="-5349" y="15399"/>
                    <a:pt x="20305" y="2889"/>
                  </a:cubicBezTo>
                  <a:cubicBezTo>
                    <a:pt x="26401" y="-95"/>
                    <a:pt x="32052" y="-1556"/>
                    <a:pt x="38085" y="2445"/>
                  </a:cubicBezTo>
                  <a:cubicBezTo>
                    <a:pt x="69644" y="23146"/>
                    <a:pt x="83932" y="105633"/>
                    <a:pt x="61961" y="140368"/>
                  </a:cubicBezTo>
                  <a:cubicBezTo>
                    <a:pt x="30084" y="123794"/>
                    <a:pt x="15415" y="96171"/>
                    <a:pt x="16241" y="5857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2" name="Полилиния: фигура 811">
              <a:extLst>
                <a:ext uri="{FF2B5EF4-FFF2-40B4-BE49-F238E27FC236}">
                  <a16:creationId xmlns="" xmlns:a16="http://schemas.microsoft.com/office/drawing/2014/main" id="{C56337B8-F076-4E7B-AC01-23E18C468639}"/>
                </a:ext>
              </a:extLst>
            </p:cNvPr>
            <p:cNvSpPr/>
            <p:nvPr/>
          </p:nvSpPr>
          <p:spPr>
            <a:xfrm>
              <a:off x="3104562" y="4060621"/>
              <a:ext cx="72406" cy="50200"/>
            </a:xfrm>
            <a:custGeom>
              <a:avLst/>
              <a:gdLst>
                <a:gd name="connsiteX0" fmla="*/ 72343 w 72406"/>
                <a:gd name="connsiteY0" fmla="*/ 37053 h 50200"/>
                <a:gd name="connsiteX1" fmla="*/ 66310 w 72406"/>
                <a:gd name="connsiteY1" fmla="*/ 46261 h 50200"/>
                <a:gd name="connsiteX2" fmla="*/ 37989 w 72406"/>
                <a:gd name="connsiteY2" fmla="*/ 43911 h 50200"/>
                <a:gd name="connsiteX3" fmla="*/ 143 w 72406"/>
                <a:gd name="connsiteY3" fmla="*/ 13114 h 50200"/>
                <a:gd name="connsiteX4" fmla="*/ 4271 w 72406"/>
                <a:gd name="connsiteY4" fmla="*/ 3080 h 50200"/>
                <a:gd name="connsiteX5" fmla="*/ 36719 w 72406"/>
                <a:gd name="connsiteY5" fmla="*/ 6700 h 50200"/>
                <a:gd name="connsiteX6" fmla="*/ 72406 w 72406"/>
                <a:gd name="connsiteY6" fmla="*/ 36989 h 5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06" h="50200">
                  <a:moveTo>
                    <a:pt x="72343" y="37053"/>
                  </a:moveTo>
                  <a:cubicBezTo>
                    <a:pt x="70374" y="40164"/>
                    <a:pt x="69041" y="44419"/>
                    <a:pt x="66310" y="46261"/>
                  </a:cubicBezTo>
                  <a:cubicBezTo>
                    <a:pt x="56595" y="52928"/>
                    <a:pt x="46498" y="50451"/>
                    <a:pt x="37989" y="43911"/>
                  </a:cubicBezTo>
                  <a:cubicBezTo>
                    <a:pt x="25035" y="34069"/>
                    <a:pt x="5795" y="32735"/>
                    <a:pt x="143" y="13114"/>
                  </a:cubicBezTo>
                  <a:cubicBezTo>
                    <a:pt x="-619" y="10383"/>
                    <a:pt x="1794" y="4351"/>
                    <a:pt x="4271" y="3080"/>
                  </a:cubicBezTo>
                  <a:cubicBezTo>
                    <a:pt x="15447" y="-2761"/>
                    <a:pt x="26686" y="414"/>
                    <a:pt x="36719" y="6700"/>
                  </a:cubicBezTo>
                  <a:cubicBezTo>
                    <a:pt x="49546" y="14764"/>
                    <a:pt x="63961" y="20988"/>
                    <a:pt x="72406" y="36989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3" name="Полилиния: фигура 812">
              <a:extLst>
                <a:ext uri="{FF2B5EF4-FFF2-40B4-BE49-F238E27FC236}">
                  <a16:creationId xmlns="" xmlns:a16="http://schemas.microsoft.com/office/drawing/2014/main" id="{C6874921-2EEE-47F2-B9EC-7FFB4F85AFD7}"/>
                </a:ext>
              </a:extLst>
            </p:cNvPr>
            <p:cNvSpPr/>
            <p:nvPr/>
          </p:nvSpPr>
          <p:spPr>
            <a:xfrm>
              <a:off x="3721866" y="3249818"/>
              <a:ext cx="65908" cy="44138"/>
            </a:xfrm>
            <a:custGeom>
              <a:avLst/>
              <a:gdLst>
                <a:gd name="connsiteX0" fmla="*/ 35428 w 65908"/>
                <a:gd name="connsiteY0" fmla="*/ 127 h 44138"/>
                <a:gd name="connsiteX1" fmla="*/ 65908 w 65908"/>
                <a:gd name="connsiteY1" fmla="*/ 127 h 44138"/>
                <a:gd name="connsiteX2" fmla="*/ 16696 w 65908"/>
                <a:gd name="connsiteY2" fmla="*/ 42736 h 44138"/>
                <a:gd name="connsiteX3" fmla="*/ 2154 w 65908"/>
                <a:gd name="connsiteY3" fmla="*/ 34100 h 44138"/>
                <a:gd name="connsiteX4" fmla="*/ 4504 w 65908"/>
                <a:gd name="connsiteY4" fmla="*/ 11303 h 44138"/>
                <a:gd name="connsiteX5" fmla="*/ 35428 w 65908"/>
                <a:gd name="connsiteY5" fmla="*/ 0 h 44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8" h="44138">
                  <a:moveTo>
                    <a:pt x="35428" y="127"/>
                  </a:moveTo>
                  <a:cubicBezTo>
                    <a:pt x="45588" y="127"/>
                    <a:pt x="55748" y="127"/>
                    <a:pt x="65908" y="127"/>
                  </a:cubicBezTo>
                  <a:cubicBezTo>
                    <a:pt x="58288" y="25654"/>
                    <a:pt x="30983" y="25400"/>
                    <a:pt x="16696" y="42736"/>
                  </a:cubicBezTo>
                  <a:cubicBezTo>
                    <a:pt x="13203" y="46990"/>
                    <a:pt x="5139" y="40831"/>
                    <a:pt x="2154" y="34100"/>
                  </a:cubicBezTo>
                  <a:cubicBezTo>
                    <a:pt x="-1402" y="26035"/>
                    <a:pt x="-513" y="18098"/>
                    <a:pt x="4504" y="11303"/>
                  </a:cubicBezTo>
                  <a:cubicBezTo>
                    <a:pt x="12314" y="571"/>
                    <a:pt x="24189" y="826"/>
                    <a:pt x="35428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4" name="Полилиния: фигура 813">
              <a:extLst>
                <a:ext uri="{FF2B5EF4-FFF2-40B4-BE49-F238E27FC236}">
                  <a16:creationId xmlns="" xmlns:a16="http://schemas.microsoft.com/office/drawing/2014/main" id="{F535FAFE-53B5-415E-9C03-02AC8A48A46D}"/>
                </a:ext>
              </a:extLst>
            </p:cNvPr>
            <p:cNvSpPr/>
            <p:nvPr/>
          </p:nvSpPr>
          <p:spPr>
            <a:xfrm>
              <a:off x="2187636" y="4410198"/>
              <a:ext cx="701422" cy="439613"/>
            </a:xfrm>
            <a:custGeom>
              <a:avLst/>
              <a:gdLst>
                <a:gd name="connsiteX0" fmla="*/ 701359 w 701422"/>
                <a:gd name="connsiteY0" fmla="*/ 435320 h 439613"/>
                <a:gd name="connsiteX1" fmla="*/ 556706 w 701422"/>
                <a:gd name="connsiteY1" fmla="*/ 419000 h 439613"/>
                <a:gd name="connsiteX2" fmla="*/ 531433 w 701422"/>
                <a:gd name="connsiteY2" fmla="*/ 423064 h 439613"/>
                <a:gd name="connsiteX3" fmla="*/ 444819 w 701422"/>
                <a:gd name="connsiteY3" fmla="*/ 420397 h 439613"/>
                <a:gd name="connsiteX4" fmla="*/ 398337 w 701422"/>
                <a:gd name="connsiteY4" fmla="*/ 394235 h 439613"/>
                <a:gd name="connsiteX5" fmla="*/ 354332 w 701422"/>
                <a:gd name="connsiteY5" fmla="*/ 369851 h 439613"/>
                <a:gd name="connsiteX6" fmla="*/ 207139 w 701422"/>
                <a:gd name="connsiteY6" fmla="*/ 297841 h 439613"/>
                <a:gd name="connsiteX7" fmla="*/ 169039 w 701422"/>
                <a:gd name="connsiteY7" fmla="*/ 273076 h 439613"/>
                <a:gd name="connsiteX8" fmla="*/ 98299 w 701422"/>
                <a:gd name="connsiteY8" fmla="*/ 238977 h 439613"/>
                <a:gd name="connsiteX9" fmla="*/ 68201 w 701422"/>
                <a:gd name="connsiteY9" fmla="*/ 225832 h 439613"/>
                <a:gd name="connsiteX10" fmla="*/ 22798 w 701422"/>
                <a:gd name="connsiteY10" fmla="*/ 206528 h 439613"/>
                <a:gd name="connsiteX11" fmla="*/ 15686 w 701422"/>
                <a:gd name="connsiteY11" fmla="*/ 197955 h 439613"/>
                <a:gd name="connsiteX12" fmla="*/ 383 w 701422"/>
                <a:gd name="connsiteY12" fmla="*/ 99720 h 439613"/>
                <a:gd name="connsiteX13" fmla="*/ 1018 w 701422"/>
                <a:gd name="connsiteY13" fmla="*/ 66700 h 439613"/>
                <a:gd name="connsiteX14" fmla="*/ 43817 w 701422"/>
                <a:gd name="connsiteY14" fmla="*/ 78956 h 439613"/>
                <a:gd name="connsiteX15" fmla="*/ 75122 w 701422"/>
                <a:gd name="connsiteY15" fmla="*/ 70193 h 439613"/>
                <a:gd name="connsiteX16" fmla="*/ 101538 w 701422"/>
                <a:gd name="connsiteY16" fmla="*/ 64922 h 439613"/>
                <a:gd name="connsiteX17" fmla="*/ 138368 w 701422"/>
                <a:gd name="connsiteY17" fmla="*/ 72098 h 439613"/>
                <a:gd name="connsiteX18" fmla="*/ 164657 w 701422"/>
                <a:gd name="connsiteY18" fmla="*/ 58318 h 439613"/>
                <a:gd name="connsiteX19" fmla="*/ 151132 w 701422"/>
                <a:gd name="connsiteY19" fmla="*/ 37300 h 439613"/>
                <a:gd name="connsiteX20" fmla="*/ 145036 w 701422"/>
                <a:gd name="connsiteY20" fmla="*/ 5105 h 439613"/>
                <a:gd name="connsiteX21" fmla="*/ 170055 w 701422"/>
                <a:gd name="connsiteY21" fmla="*/ 11773 h 439613"/>
                <a:gd name="connsiteX22" fmla="*/ 192597 w 701422"/>
                <a:gd name="connsiteY22" fmla="*/ 74193 h 439613"/>
                <a:gd name="connsiteX23" fmla="*/ 199773 w 701422"/>
                <a:gd name="connsiteY23" fmla="*/ 115151 h 439613"/>
                <a:gd name="connsiteX24" fmla="*/ 224665 w 701422"/>
                <a:gd name="connsiteY24" fmla="*/ 96545 h 439613"/>
                <a:gd name="connsiteX25" fmla="*/ 255271 w 701422"/>
                <a:gd name="connsiteY25" fmla="*/ 93116 h 439613"/>
                <a:gd name="connsiteX26" fmla="*/ 305183 w 701422"/>
                <a:gd name="connsiteY26" fmla="*/ 129820 h 439613"/>
                <a:gd name="connsiteX27" fmla="*/ 457583 w 701422"/>
                <a:gd name="connsiteY27" fmla="*/ 228055 h 439613"/>
                <a:gd name="connsiteX28" fmla="*/ 461011 w 701422"/>
                <a:gd name="connsiteY28" fmla="*/ 229769 h 439613"/>
                <a:gd name="connsiteX29" fmla="*/ 534926 w 701422"/>
                <a:gd name="connsiteY29" fmla="*/ 193574 h 439613"/>
                <a:gd name="connsiteX30" fmla="*/ 498604 w 701422"/>
                <a:gd name="connsiteY30" fmla="*/ 152489 h 439613"/>
                <a:gd name="connsiteX31" fmla="*/ 423420 w 701422"/>
                <a:gd name="connsiteY31" fmla="*/ 163983 h 439613"/>
                <a:gd name="connsiteX32" fmla="*/ 463107 w 701422"/>
                <a:gd name="connsiteY32" fmla="*/ 127089 h 439613"/>
                <a:gd name="connsiteX33" fmla="*/ 466790 w 701422"/>
                <a:gd name="connsiteY33" fmla="*/ 126772 h 439613"/>
                <a:gd name="connsiteX34" fmla="*/ 584583 w 701422"/>
                <a:gd name="connsiteY34" fmla="*/ 73177 h 439613"/>
                <a:gd name="connsiteX35" fmla="*/ 614999 w 701422"/>
                <a:gd name="connsiteY35" fmla="*/ 80670 h 439613"/>
                <a:gd name="connsiteX36" fmla="*/ 625477 w 701422"/>
                <a:gd name="connsiteY36" fmla="*/ 181509 h 439613"/>
                <a:gd name="connsiteX37" fmla="*/ 654179 w 701422"/>
                <a:gd name="connsiteY37" fmla="*/ 316384 h 439613"/>
                <a:gd name="connsiteX38" fmla="*/ 701423 w 701422"/>
                <a:gd name="connsiteY38" fmla="*/ 435447 h 43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01422" h="439613">
                  <a:moveTo>
                    <a:pt x="701359" y="435320"/>
                  </a:moveTo>
                  <a:cubicBezTo>
                    <a:pt x="652464" y="437034"/>
                    <a:pt x="605283" y="420397"/>
                    <a:pt x="556706" y="419000"/>
                  </a:cubicBezTo>
                  <a:cubicBezTo>
                    <a:pt x="549023" y="421794"/>
                    <a:pt x="540768" y="393536"/>
                    <a:pt x="531433" y="423064"/>
                  </a:cubicBezTo>
                  <a:cubicBezTo>
                    <a:pt x="524004" y="446623"/>
                    <a:pt x="469457" y="444400"/>
                    <a:pt x="444819" y="420397"/>
                  </a:cubicBezTo>
                  <a:cubicBezTo>
                    <a:pt x="430786" y="406681"/>
                    <a:pt x="416371" y="399315"/>
                    <a:pt x="398337" y="394235"/>
                  </a:cubicBezTo>
                  <a:cubicBezTo>
                    <a:pt x="382843" y="389853"/>
                    <a:pt x="367413" y="383313"/>
                    <a:pt x="354332" y="369851"/>
                  </a:cubicBezTo>
                  <a:cubicBezTo>
                    <a:pt x="313374" y="327687"/>
                    <a:pt x="258891" y="315621"/>
                    <a:pt x="207139" y="297841"/>
                  </a:cubicBezTo>
                  <a:cubicBezTo>
                    <a:pt x="192724" y="292889"/>
                    <a:pt x="181230" y="282221"/>
                    <a:pt x="169039" y="273076"/>
                  </a:cubicBezTo>
                  <a:cubicBezTo>
                    <a:pt x="150814" y="248946"/>
                    <a:pt x="129351" y="233516"/>
                    <a:pt x="98299" y="238977"/>
                  </a:cubicBezTo>
                  <a:cubicBezTo>
                    <a:pt x="86743" y="241009"/>
                    <a:pt x="73979" y="237199"/>
                    <a:pt x="68201" y="225832"/>
                  </a:cubicBezTo>
                  <a:cubicBezTo>
                    <a:pt x="57596" y="204687"/>
                    <a:pt x="39371" y="208814"/>
                    <a:pt x="22798" y="206528"/>
                  </a:cubicBezTo>
                  <a:cubicBezTo>
                    <a:pt x="20131" y="203988"/>
                    <a:pt x="17782" y="201131"/>
                    <a:pt x="15686" y="197955"/>
                  </a:cubicBezTo>
                  <a:cubicBezTo>
                    <a:pt x="446" y="167031"/>
                    <a:pt x="14988" y="130772"/>
                    <a:pt x="383" y="99720"/>
                  </a:cubicBezTo>
                  <a:cubicBezTo>
                    <a:pt x="8002" y="89433"/>
                    <a:pt x="-3301" y="79020"/>
                    <a:pt x="1018" y="66700"/>
                  </a:cubicBezTo>
                  <a:cubicBezTo>
                    <a:pt x="15368" y="70574"/>
                    <a:pt x="30672" y="72352"/>
                    <a:pt x="43817" y="78956"/>
                  </a:cubicBezTo>
                  <a:cubicBezTo>
                    <a:pt x="58104" y="86132"/>
                    <a:pt x="67946" y="93370"/>
                    <a:pt x="75122" y="70193"/>
                  </a:cubicBezTo>
                  <a:cubicBezTo>
                    <a:pt x="79249" y="56731"/>
                    <a:pt x="91886" y="61303"/>
                    <a:pt x="101538" y="64922"/>
                  </a:cubicBezTo>
                  <a:cubicBezTo>
                    <a:pt x="113540" y="69367"/>
                    <a:pt x="125287" y="75146"/>
                    <a:pt x="138368" y="72098"/>
                  </a:cubicBezTo>
                  <a:cubicBezTo>
                    <a:pt x="148147" y="69812"/>
                    <a:pt x="160021" y="69177"/>
                    <a:pt x="164657" y="58318"/>
                  </a:cubicBezTo>
                  <a:cubicBezTo>
                    <a:pt x="169991" y="45809"/>
                    <a:pt x="156656" y="43650"/>
                    <a:pt x="151132" y="37300"/>
                  </a:cubicBezTo>
                  <a:cubicBezTo>
                    <a:pt x="142813" y="27775"/>
                    <a:pt x="135638" y="16599"/>
                    <a:pt x="145036" y="5105"/>
                  </a:cubicBezTo>
                  <a:cubicBezTo>
                    <a:pt x="155196" y="-7341"/>
                    <a:pt x="161863" y="6184"/>
                    <a:pt x="170055" y="11773"/>
                  </a:cubicBezTo>
                  <a:cubicBezTo>
                    <a:pt x="192216" y="26886"/>
                    <a:pt x="204662" y="43459"/>
                    <a:pt x="192597" y="74193"/>
                  </a:cubicBezTo>
                  <a:cubicBezTo>
                    <a:pt x="187835" y="86322"/>
                    <a:pt x="185612" y="106642"/>
                    <a:pt x="199773" y="115151"/>
                  </a:cubicBezTo>
                  <a:cubicBezTo>
                    <a:pt x="213806" y="123533"/>
                    <a:pt x="217362" y="104420"/>
                    <a:pt x="224665" y="96545"/>
                  </a:cubicBezTo>
                  <a:cubicBezTo>
                    <a:pt x="234380" y="86068"/>
                    <a:pt x="244223" y="85179"/>
                    <a:pt x="255271" y="93116"/>
                  </a:cubicBezTo>
                  <a:cubicBezTo>
                    <a:pt x="272163" y="105118"/>
                    <a:pt x="291721" y="114326"/>
                    <a:pt x="305183" y="129820"/>
                  </a:cubicBezTo>
                  <a:cubicBezTo>
                    <a:pt x="347537" y="178524"/>
                    <a:pt x="401639" y="204559"/>
                    <a:pt x="457583" y="228055"/>
                  </a:cubicBezTo>
                  <a:cubicBezTo>
                    <a:pt x="458789" y="228563"/>
                    <a:pt x="459932" y="229134"/>
                    <a:pt x="461011" y="229769"/>
                  </a:cubicBezTo>
                  <a:cubicBezTo>
                    <a:pt x="522861" y="265774"/>
                    <a:pt x="521273" y="265456"/>
                    <a:pt x="534926" y="193574"/>
                  </a:cubicBezTo>
                  <a:cubicBezTo>
                    <a:pt x="541911" y="156744"/>
                    <a:pt x="519432" y="152870"/>
                    <a:pt x="498604" y="152489"/>
                  </a:cubicBezTo>
                  <a:cubicBezTo>
                    <a:pt x="474601" y="152108"/>
                    <a:pt x="450471" y="159474"/>
                    <a:pt x="423420" y="163983"/>
                  </a:cubicBezTo>
                  <a:cubicBezTo>
                    <a:pt x="430722" y="141504"/>
                    <a:pt x="433389" y="118136"/>
                    <a:pt x="463107" y="127089"/>
                  </a:cubicBezTo>
                  <a:cubicBezTo>
                    <a:pt x="464250" y="127407"/>
                    <a:pt x="466219" y="127470"/>
                    <a:pt x="466790" y="126772"/>
                  </a:cubicBezTo>
                  <a:cubicBezTo>
                    <a:pt x="497016" y="85877"/>
                    <a:pt x="549848" y="102514"/>
                    <a:pt x="584583" y="73177"/>
                  </a:cubicBezTo>
                  <a:cubicBezTo>
                    <a:pt x="597854" y="62002"/>
                    <a:pt x="603823" y="60858"/>
                    <a:pt x="614999" y="80670"/>
                  </a:cubicBezTo>
                  <a:cubicBezTo>
                    <a:pt x="633986" y="114326"/>
                    <a:pt x="636272" y="145822"/>
                    <a:pt x="625477" y="181509"/>
                  </a:cubicBezTo>
                  <a:cubicBezTo>
                    <a:pt x="610173" y="232182"/>
                    <a:pt x="618492" y="276188"/>
                    <a:pt x="654179" y="316384"/>
                  </a:cubicBezTo>
                  <a:cubicBezTo>
                    <a:pt x="682817" y="348705"/>
                    <a:pt x="696089" y="390933"/>
                    <a:pt x="701423" y="435447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5" name="Полилиния: фигура 814">
              <a:extLst>
                <a:ext uri="{FF2B5EF4-FFF2-40B4-BE49-F238E27FC236}">
                  <a16:creationId xmlns="" xmlns:a16="http://schemas.microsoft.com/office/drawing/2014/main" id="{A6BDF385-4627-4B8C-A17A-B50C8B6EBD26}"/>
                </a:ext>
              </a:extLst>
            </p:cNvPr>
            <p:cNvSpPr/>
            <p:nvPr/>
          </p:nvSpPr>
          <p:spPr>
            <a:xfrm>
              <a:off x="2438408" y="3869581"/>
              <a:ext cx="473193" cy="172596"/>
            </a:xfrm>
            <a:custGeom>
              <a:avLst/>
              <a:gdLst>
                <a:gd name="connsiteX0" fmla="*/ 290504 w 473193"/>
                <a:gd name="connsiteY0" fmla="*/ 26670 h 172596"/>
                <a:gd name="connsiteX1" fmla="*/ 366641 w 473193"/>
                <a:gd name="connsiteY1" fmla="*/ 42926 h 172596"/>
                <a:gd name="connsiteX2" fmla="*/ 473194 w 473193"/>
                <a:gd name="connsiteY2" fmla="*/ 0 h 172596"/>
                <a:gd name="connsiteX3" fmla="*/ 360481 w 473193"/>
                <a:gd name="connsiteY3" fmla="*/ 84582 h 172596"/>
                <a:gd name="connsiteX4" fmla="*/ 308538 w 473193"/>
                <a:gd name="connsiteY4" fmla="*/ 103569 h 172596"/>
                <a:gd name="connsiteX5" fmla="*/ 256278 w 473193"/>
                <a:gd name="connsiteY5" fmla="*/ 131128 h 172596"/>
                <a:gd name="connsiteX6" fmla="*/ 171823 w 473193"/>
                <a:gd name="connsiteY6" fmla="*/ 146559 h 172596"/>
                <a:gd name="connsiteX7" fmla="*/ 89717 w 473193"/>
                <a:gd name="connsiteY7" fmla="*/ 157354 h 172596"/>
                <a:gd name="connsiteX8" fmla="*/ 48252 w 473193"/>
                <a:gd name="connsiteY8" fmla="*/ 162878 h 172596"/>
                <a:gd name="connsiteX9" fmla="*/ 2214 w 473193"/>
                <a:gd name="connsiteY9" fmla="*/ 155830 h 172596"/>
                <a:gd name="connsiteX10" fmla="*/ 38028 w 473193"/>
                <a:gd name="connsiteY10" fmla="*/ 92520 h 172596"/>
                <a:gd name="connsiteX11" fmla="*/ 132326 w 473193"/>
                <a:gd name="connsiteY11" fmla="*/ 51245 h 172596"/>
                <a:gd name="connsiteX12" fmla="*/ 204970 w 473193"/>
                <a:gd name="connsiteY12" fmla="*/ 35624 h 172596"/>
                <a:gd name="connsiteX13" fmla="*/ 290568 w 473193"/>
                <a:gd name="connsiteY13" fmla="*/ 26670 h 17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3193" h="172596">
                  <a:moveTo>
                    <a:pt x="290504" y="26670"/>
                  </a:moveTo>
                  <a:cubicBezTo>
                    <a:pt x="313237" y="46419"/>
                    <a:pt x="340225" y="43053"/>
                    <a:pt x="366641" y="42926"/>
                  </a:cubicBezTo>
                  <a:cubicBezTo>
                    <a:pt x="406138" y="42672"/>
                    <a:pt x="438777" y="20828"/>
                    <a:pt x="473194" y="0"/>
                  </a:cubicBezTo>
                  <a:cubicBezTo>
                    <a:pt x="467923" y="73406"/>
                    <a:pt x="420362" y="107252"/>
                    <a:pt x="360481" y="84582"/>
                  </a:cubicBezTo>
                  <a:cubicBezTo>
                    <a:pt x="339336" y="76581"/>
                    <a:pt x="318000" y="80010"/>
                    <a:pt x="308538" y="103569"/>
                  </a:cubicBezTo>
                  <a:cubicBezTo>
                    <a:pt x="297553" y="130938"/>
                    <a:pt x="279392" y="135509"/>
                    <a:pt x="256278" y="131128"/>
                  </a:cubicBezTo>
                  <a:cubicBezTo>
                    <a:pt x="226242" y="125477"/>
                    <a:pt x="198429" y="131001"/>
                    <a:pt x="171823" y="146559"/>
                  </a:cubicBezTo>
                  <a:cubicBezTo>
                    <a:pt x="145915" y="161735"/>
                    <a:pt x="116705" y="148845"/>
                    <a:pt x="89717" y="157354"/>
                  </a:cubicBezTo>
                  <a:cubicBezTo>
                    <a:pt x="76509" y="161481"/>
                    <a:pt x="62095" y="161037"/>
                    <a:pt x="48252" y="162878"/>
                  </a:cubicBezTo>
                  <a:cubicBezTo>
                    <a:pt x="31742" y="165037"/>
                    <a:pt x="7294" y="187453"/>
                    <a:pt x="2214" y="155830"/>
                  </a:cubicBezTo>
                  <a:cubicBezTo>
                    <a:pt x="-1786" y="131446"/>
                    <a:pt x="-5215" y="94488"/>
                    <a:pt x="38028" y="92520"/>
                  </a:cubicBezTo>
                  <a:cubicBezTo>
                    <a:pt x="73271" y="90869"/>
                    <a:pt x="102925" y="68707"/>
                    <a:pt x="132326" y="51245"/>
                  </a:cubicBezTo>
                  <a:cubicBezTo>
                    <a:pt x="156456" y="36894"/>
                    <a:pt x="179951" y="32131"/>
                    <a:pt x="204970" y="35624"/>
                  </a:cubicBezTo>
                  <a:cubicBezTo>
                    <a:pt x="234561" y="39751"/>
                    <a:pt x="262691" y="37211"/>
                    <a:pt x="290568" y="26670"/>
                  </a:cubicBezTo>
                  <a:close/>
                </a:path>
              </a:pathLst>
            </a:custGeom>
            <a:solidFill>
              <a:srgbClr val="D7D7D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6" name="Полилиния: фигура 815">
              <a:extLst>
                <a:ext uri="{FF2B5EF4-FFF2-40B4-BE49-F238E27FC236}">
                  <a16:creationId xmlns="" xmlns:a16="http://schemas.microsoft.com/office/drawing/2014/main" id="{CF99CAA8-5AE1-437F-94C0-510DD62BBA39}"/>
                </a:ext>
              </a:extLst>
            </p:cNvPr>
            <p:cNvSpPr/>
            <p:nvPr/>
          </p:nvSpPr>
          <p:spPr>
            <a:xfrm>
              <a:off x="2936888" y="4321830"/>
              <a:ext cx="259569" cy="198060"/>
            </a:xfrm>
            <a:custGeom>
              <a:avLst/>
              <a:gdLst>
                <a:gd name="connsiteX0" fmla="*/ 51104 w 259569"/>
                <a:gd name="connsiteY0" fmla="*/ 0 h 198060"/>
                <a:gd name="connsiteX1" fmla="*/ 256844 w 259569"/>
                <a:gd name="connsiteY1" fmla="*/ 130811 h 198060"/>
                <a:gd name="connsiteX2" fmla="*/ 238619 w 259569"/>
                <a:gd name="connsiteY2" fmla="*/ 172023 h 198060"/>
                <a:gd name="connsiteX3" fmla="*/ 120255 w 259569"/>
                <a:gd name="connsiteY3" fmla="*/ 197994 h 198060"/>
                <a:gd name="connsiteX4" fmla="*/ 70217 w 259569"/>
                <a:gd name="connsiteY4" fmla="*/ 164275 h 198060"/>
                <a:gd name="connsiteX5" fmla="*/ 11543 w 259569"/>
                <a:gd name="connsiteY5" fmla="*/ 61278 h 198060"/>
                <a:gd name="connsiteX6" fmla="*/ 19100 w 259569"/>
                <a:gd name="connsiteY6" fmla="*/ 12065 h 198060"/>
                <a:gd name="connsiteX7" fmla="*/ 51104 w 259569"/>
                <a:gd name="connsiteY7" fmla="*/ 0 h 19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569" h="198060">
                  <a:moveTo>
                    <a:pt x="51104" y="0"/>
                  </a:moveTo>
                  <a:cubicBezTo>
                    <a:pt x="130796" y="23432"/>
                    <a:pt x="192836" y="78868"/>
                    <a:pt x="256844" y="130811"/>
                  </a:cubicBezTo>
                  <a:cubicBezTo>
                    <a:pt x="264400" y="151766"/>
                    <a:pt x="255574" y="171959"/>
                    <a:pt x="238619" y="172023"/>
                  </a:cubicBezTo>
                  <a:cubicBezTo>
                    <a:pt x="196900" y="172213"/>
                    <a:pt x="161276" y="199582"/>
                    <a:pt x="120255" y="197994"/>
                  </a:cubicBezTo>
                  <a:cubicBezTo>
                    <a:pt x="98221" y="197105"/>
                    <a:pt x="85965" y="189866"/>
                    <a:pt x="70217" y="164275"/>
                  </a:cubicBezTo>
                  <a:cubicBezTo>
                    <a:pt x="49897" y="131255"/>
                    <a:pt x="53136" y="82868"/>
                    <a:pt x="11543" y="61278"/>
                  </a:cubicBezTo>
                  <a:cubicBezTo>
                    <a:pt x="-9983" y="50102"/>
                    <a:pt x="2145" y="25083"/>
                    <a:pt x="19100" y="12065"/>
                  </a:cubicBezTo>
                  <a:cubicBezTo>
                    <a:pt x="27926" y="5271"/>
                    <a:pt x="40309" y="3810"/>
                    <a:pt x="51104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7" name="Полилиния: фигура 816">
              <a:extLst>
                <a:ext uri="{FF2B5EF4-FFF2-40B4-BE49-F238E27FC236}">
                  <a16:creationId xmlns="" xmlns:a16="http://schemas.microsoft.com/office/drawing/2014/main" id="{05C5E56F-07BF-44A3-B235-24DF265F45CA}"/>
                </a:ext>
              </a:extLst>
            </p:cNvPr>
            <p:cNvSpPr/>
            <p:nvPr/>
          </p:nvSpPr>
          <p:spPr>
            <a:xfrm>
              <a:off x="2934762" y="3790432"/>
              <a:ext cx="297333" cy="140998"/>
            </a:xfrm>
            <a:custGeom>
              <a:avLst/>
              <a:gdLst>
                <a:gd name="connsiteX0" fmla="*/ 249826 w 297333"/>
                <a:gd name="connsiteY0" fmla="*/ 140871 h 140998"/>
                <a:gd name="connsiteX1" fmla="*/ 82567 w 297333"/>
                <a:gd name="connsiteY1" fmla="*/ 113376 h 140998"/>
                <a:gd name="connsiteX2" fmla="*/ 48277 w 297333"/>
                <a:gd name="connsiteY2" fmla="*/ 84229 h 140998"/>
                <a:gd name="connsiteX3" fmla="*/ 15257 w 297333"/>
                <a:gd name="connsiteY3" fmla="*/ 40414 h 140998"/>
                <a:gd name="connsiteX4" fmla="*/ 271 w 297333"/>
                <a:gd name="connsiteY4" fmla="*/ 18887 h 140998"/>
                <a:gd name="connsiteX5" fmla="*/ 22559 w 297333"/>
                <a:gd name="connsiteY5" fmla="*/ 10886 h 140998"/>
                <a:gd name="connsiteX6" fmla="*/ 41292 w 297333"/>
                <a:gd name="connsiteY6" fmla="*/ 8600 h 140998"/>
                <a:gd name="connsiteX7" fmla="*/ 134637 w 297333"/>
                <a:gd name="connsiteY7" fmla="*/ 26380 h 140998"/>
                <a:gd name="connsiteX8" fmla="*/ 195978 w 297333"/>
                <a:gd name="connsiteY8" fmla="*/ 52542 h 140998"/>
                <a:gd name="connsiteX9" fmla="*/ 215790 w 297333"/>
                <a:gd name="connsiteY9" fmla="*/ 61877 h 140998"/>
                <a:gd name="connsiteX10" fmla="*/ 261192 w 297333"/>
                <a:gd name="connsiteY10" fmla="*/ 95278 h 140998"/>
                <a:gd name="connsiteX11" fmla="*/ 297070 w 297333"/>
                <a:gd name="connsiteY11" fmla="*/ 124044 h 140998"/>
                <a:gd name="connsiteX12" fmla="*/ 249762 w 297333"/>
                <a:gd name="connsiteY12" fmla="*/ 140998 h 14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7333" h="140998">
                  <a:moveTo>
                    <a:pt x="249826" y="140871"/>
                  </a:moveTo>
                  <a:cubicBezTo>
                    <a:pt x="200169" y="110708"/>
                    <a:pt x="138193" y="139474"/>
                    <a:pt x="82567" y="113376"/>
                  </a:cubicBezTo>
                  <a:cubicBezTo>
                    <a:pt x="67898" y="106518"/>
                    <a:pt x="54500" y="100739"/>
                    <a:pt x="48277" y="84229"/>
                  </a:cubicBezTo>
                  <a:cubicBezTo>
                    <a:pt x="41419" y="65877"/>
                    <a:pt x="30433" y="51526"/>
                    <a:pt x="15257" y="40414"/>
                  </a:cubicBezTo>
                  <a:cubicBezTo>
                    <a:pt x="8081" y="35143"/>
                    <a:pt x="-1761" y="29809"/>
                    <a:pt x="271" y="18887"/>
                  </a:cubicBezTo>
                  <a:cubicBezTo>
                    <a:pt x="2874" y="5234"/>
                    <a:pt x="14304" y="11521"/>
                    <a:pt x="22559" y="10886"/>
                  </a:cubicBezTo>
                  <a:cubicBezTo>
                    <a:pt x="28782" y="10442"/>
                    <a:pt x="35323" y="10378"/>
                    <a:pt x="41292" y="8600"/>
                  </a:cubicBezTo>
                  <a:cubicBezTo>
                    <a:pt x="87329" y="-5497"/>
                    <a:pt x="96346" y="-4036"/>
                    <a:pt x="134637" y="26380"/>
                  </a:cubicBezTo>
                  <a:cubicBezTo>
                    <a:pt x="152988" y="40922"/>
                    <a:pt x="169943" y="58194"/>
                    <a:pt x="195978" y="52542"/>
                  </a:cubicBezTo>
                  <a:cubicBezTo>
                    <a:pt x="203725" y="50891"/>
                    <a:pt x="212043" y="54066"/>
                    <a:pt x="215790" y="61877"/>
                  </a:cubicBezTo>
                  <a:cubicBezTo>
                    <a:pt x="225505" y="82133"/>
                    <a:pt x="242396" y="89118"/>
                    <a:pt x="261192" y="95278"/>
                  </a:cubicBezTo>
                  <a:cubicBezTo>
                    <a:pt x="276051" y="100167"/>
                    <a:pt x="300118" y="102517"/>
                    <a:pt x="297070" y="124044"/>
                  </a:cubicBezTo>
                  <a:cubicBezTo>
                    <a:pt x="293831" y="147158"/>
                    <a:pt x="269955" y="135029"/>
                    <a:pt x="249762" y="140998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8" name="Полилиния: фигура 817">
              <a:extLst>
                <a:ext uri="{FF2B5EF4-FFF2-40B4-BE49-F238E27FC236}">
                  <a16:creationId xmlns="" xmlns:a16="http://schemas.microsoft.com/office/drawing/2014/main" id="{CBD6B60A-1905-44CC-83A3-7F36AF22A3DE}"/>
                </a:ext>
              </a:extLst>
            </p:cNvPr>
            <p:cNvSpPr/>
            <p:nvPr/>
          </p:nvSpPr>
          <p:spPr>
            <a:xfrm>
              <a:off x="2792793" y="4238218"/>
              <a:ext cx="179832" cy="59037"/>
            </a:xfrm>
            <a:custGeom>
              <a:avLst/>
              <a:gdLst>
                <a:gd name="connsiteX0" fmla="*/ 179832 w 179832"/>
                <a:gd name="connsiteY0" fmla="*/ 18334 h 59037"/>
                <a:gd name="connsiteX1" fmla="*/ 149479 w 179832"/>
                <a:gd name="connsiteY1" fmla="*/ 59038 h 59037"/>
                <a:gd name="connsiteX2" fmla="*/ 0 w 179832"/>
                <a:gd name="connsiteY2" fmla="*/ 10778 h 59037"/>
                <a:gd name="connsiteX3" fmla="*/ 179832 w 179832"/>
                <a:gd name="connsiteY3" fmla="*/ 18334 h 5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9832" h="59037">
                  <a:moveTo>
                    <a:pt x="179832" y="18334"/>
                  </a:moveTo>
                  <a:cubicBezTo>
                    <a:pt x="172911" y="34654"/>
                    <a:pt x="169545" y="54022"/>
                    <a:pt x="149479" y="59038"/>
                  </a:cubicBezTo>
                  <a:cubicBezTo>
                    <a:pt x="103823" y="28812"/>
                    <a:pt x="45276" y="46084"/>
                    <a:pt x="0" y="10778"/>
                  </a:cubicBezTo>
                  <a:cubicBezTo>
                    <a:pt x="61024" y="-12019"/>
                    <a:pt x="120333" y="6650"/>
                    <a:pt x="179832" y="18334"/>
                  </a:cubicBezTo>
                  <a:close/>
                </a:path>
              </a:pathLst>
            </a:custGeom>
            <a:solidFill>
              <a:srgbClr val="D3D3D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19" name="Полилиния: фигура 818">
              <a:extLst>
                <a:ext uri="{FF2B5EF4-FFF2-40B4-BE49-F238E27FC236}">
                  <a16:creationId xmlns="" xmlns:a16="http://schemas.microsoft.com/office/drawing/2014/main" id="{F8037ECB-D785-47D8-8A4E-A68FEC6194F8}"/>
                </a:ext>
              </a:extLst>
            </p:cNvPr>
            <p:cNvSpPr/>
            <p:nvPr/>
          </p:nvSpPr>
          <p:spPr>
            <a:xfrm>
              <a:off x="2061019" y="2427911"/>
              <a:ext cx="56996" cy="80472"/>
            </a:xfrm>
            <a:custGeom>
              <a:avLst/>
              <a:gdLst>
                <a:gd name="connsiteX0" fmla="*/ 0 w 56996"/>
                <a:gd name="connsiteY0" fmla="*/ 17930 h 80472"/>
                <a:gd name="connsiteX1" fmla="*/ 17780 w 56996"/>
                <a:gd name="connsiteY1" fmla="*/ 468 h 80472"/>
                <a:gd name="connsiteX2" fmla="*/ 56960 w 56996"/>
                <a:gd name="connsiteY2" fmla="*/ 53173 h 80472"/>
                <a:gd name="connsiteX3" fmla="*/ 39688 w 56996"/>
                <a:gd name="connsiteY3" fmla="*/ 80414 h 80472"/>
                <a:gd name="connsiteX4" fmla="*/ 63 w 56996"/>
                <a:gd name="connsiteY4" fmla="*/ 17930 h 8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996" h="80472">
                  <a:moveTo>
                    <a:pt x="0" y="17930"/>
                  </a:moveTo>
                  <a:cubicBezTo>
                    <a:pt x="508" y="8913"/>
                    <a:pt x="5842" y="-2454"/>
                    <a:pt x="17780" y="468"/>
                  </a:cubicBezTo>
                  <a:cubicBezTo>
                    <a:pt x="42672" y="6563"/>
                    <a:pt x="55880" y="25677"/>
                    <a:pt x="56960" y="53173"/>
                  </a:cubicBezTo>
                  <a:cubicBezTo>
                    <a:pt x="57404" y="66063"/>
                    <a:pt x="53975" y="78255"/>
                    <a:pt x="39688" y="80414"/>
                  </a:cubicBezTo>
                  <a:cubicBezTo>
                    <a:pt x="27368" y="82256"/>
                    <a:pt x="-571" y="40028"/>
                    <a:pt x="63" y="1793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0" name="Полилиния: фигура 819">
              <a:extLst>
                <a:ext uri="{FF2B5EF4-FFF2-40B4-BE49-F238E27FC236}">
                  <a16:creationId xmlns="" xmlns:a16="http://schemas.microsoft.com/office/drawing/2014/main" id="{1B73789D-A4C0-447D-94FF-C4E854E60AF6}"/>
                </a:ext>
              </a:extLst>
            </p:cNvPr>
            <p:cNvSpPr/>
            <p:nvPr/>
          </p:nvSpPr>
          <p:spPr>
            <a:xfrm>
              <a:off x="3880547" y="2799553"/>
              <a:ext cx="65659" cy="38642"/>
            </a:xfrm>
            <a:custGeom>
              <a:avLst/>
              <a:gdLst>
                <a:gd name="connsiteX0" fmla="*/ 65596 w 65659"/>
                <a:gd name="connsiteY0" fmla="*/ 16685 h 38642"/>
                <a:gd name="connsiteX1" fmla="*/ 24702 w 65659"/>
                <a:gd name="connsiteY1" fmla="*/ 38275 h 38642"/>
                <a:gd name="connsiteX2" fmla="*/ 699 w 65659"/>
                <a:gd name="connsiteY2" fmla="*/ 14272 h 38642"/>
                <a:gd name="connsiteX3" fmla="*/ 39561 w 65659"/>
                <a:gd name="connsiteY3" fmla="*/ 1001 h 38642"/>
                <a:gd name="connsiteX4" fmla="*/ 65660 w 65659"/>
                <a:gd name="connsiteY4" fmla="*/ 16685 h 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59" h="38642">
                  <a:moveTo>
                    <a:pt x="65596" y="16685"/>
                  </a:moveTo>
                  <a:cubicBezTo>
                    <a:pt x="56516" y="34021"/>
                    <a:pt x="41847" y="40307"/>
                    <a:pt x="24702" y="38275"/>
                  </a:cubicBezTo>
                  <a:cubicBezTo>
                    <a:pt x="12002" y="36751"/>
                    <a:pt x="-3492" y="30528"/>
                    <a:pt x="699" y="14272"/>
                  </a:cubicBezTo>
                  <a:cubicBezTo>
                    <a:pt x="5906" y="-5984"/>
                    <a:pt x="25528" y="1382"/>
                    <a:pt x="39561" y="1001"/>
                  </a:cubicBezTo>
                  <a:cubicBezTo>
                    <a:pt x="49975" y="683"/>
                    <a:pt x="63056" y="-841"/>
                    <a:pt x="65660" y="1668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1" name="Полилиния: фигура 820">
              <a:extLst>
                <a:ext uri="{FF2B5EF4-FFF2-40B4-BE49-F238E27FC236}">
                  <a16:creationId xmlns="" xmlns:a16="http://schemas.microsoft.com/office/drawing/2014/main" id="{8C54677C-5C21-486C-9470-3117C68FE9F4}"/>
                </a:ext>
              </a:extLst>
            </p:cNvPr>
            <p:cNvSpPr/>
            <p:nvPr/>
          </p:nvSpPr>
          <p:spPr>
            <a:xfrm>
              <a:off x="2012759" y="4427572"/>
              <a:ext cx="146092" cy="164324"/>
            </a:xfrm>
            <a:custGeom>
              <a:avLst/>
              <a:gdLst>
                <a:gd name="connsiteX0" fmla="*/ 53467 w 146092"/>
                <a:gd name="connsiteY0" fmla="*/ 139623 h 164324"/>
                <a:gd name="connsiteX1" fmla="*/ 127 w 146092"/>
                <a:gd name="connsiteY1" fmla="*/ 115112 h 164324"/>
                <a:gd name="connsiteX2" fmla="*/ 30480 w 146092"/>
                <a:gd name="connsiteY2" fmla="*/ 99999 h 164324"/>
                <a:gd name="connsiteX3" fmla="*/ 69977 w 146092"/>
                <a:gd name="connsiteY3" fmla="*/ 95109 h 164324"/>
                <a:gd name="connsiteX4" fmla="*/ 0 w 146092"/>
                <a:gd name="connsiteY4" fmla="*/ 621 h 164324"/>
                <a:gd name="connsiteX5" fmla="*/ 68643 w 146092"/>
                <a:gd name="connsiteY5" fmla="*/ 10718 h 164324"/>
                <a:gd name="connsiteX6" fmla="*/ 144780 w 146092"/>
                <a:gd name="connsiteY6" fmla="*/ 164325 h 164324"/>
                <a:gd name="connsiteX7" fmla="*/ 53404 w 146092"/>
                <a:gd name="connsiteY7" fmla="*/ 139750 h 16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92" h="164324">
                  <a:moveTo>
                    <a:pt x="53467" y="139623"/>
                  </a:moveTo>
                  <a:cubicBezTo>
                    <a:pt x="36830" y="128574"/>
                    <a:pt x="14605" y="131622"/>
                    <a:pt x="127" y="115112"/>
                  </a:cubicBezTo>
                  <a:cubicBezTo>
                    <a:pt x="8890" y="106921"/>
                    <a:pt x="18860" y="101459"/>
                    <a:pt x="30480" y="99999"/>
                  </a:cubicBezTo>
                  <a:cubicBezTo>
                    <a:pt x="41529" y="98602"/>
                    <a:pt x="52578" y="97269"/>
                    <a:pt x="69977" y="95109"/>
                  </a:cubicBezTo>
                  <a:cubicBezTo>
                    <a:pt x="43117" y="62089"/>
                    <a:pt x="5398" y="44055"/>
                    <a:pt x="0" y="621"/>
                  </a:cubicBezTo>
                  <a:cubicBezTo>
                    <a:pt x="22987" y="5383"/>
                    <a:pt x="51880" y="-8904"/>
                    <a:pt x="68643" y="10718"/>
                  </a:cubicBezTo>
                  <a:cubicBezTo>
                    <a:pt x="105855" y="54215"/>
                    <a:pt x="154749" y="93077"/>
                    <a:pt x="144780" y="164325"/>
                  </a:cubicBezTo>
                  <a:cubicBezTo>
                    <a:pt x="113093" y="161277"/>
                    <a:pt x="84773" y="144132"/>
                    <a:pt x="53404" y="139750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2" name="Полилиния: фигура 821">
              <a:extLst>
                <a:ext uri="{FF2B5EF4-FFF2-40B4-BE49-F238E27FC236}">
                  <a16:creationId xmlns="" xmlns:a16="http://schemas.microsoft.com/office/drawing/2014/main" id="{481A57B9-FFAD-4298-B64F-244ACCC87455}"/>
                </a:ext>
              </a:extLst>
            </p:cNvPr>
            <p:cNvSpPr/>
            <p:nvPr/>
          </p:nvSpPr>
          <p:spPr>
            <a:xfrm>
              <a:off x="1851366" y="4287667"/>
              <a:ext cx="100496" cy="113346"/>
            </a:xfrm>
            <a:custGeom>
              <a:avLst/>
              <a:gdLst>
                <a:gd name="connsiteX0" fmla="*/ 39663 w 100496"/>
                <a:gd name="connsiteY0" fmla="*/ 99505 h 113346"/>
                <a:gd name="connsiteX1" fmla="*/ 9183 w 100496"/>
                <a:gd name="connsiteY1" fmla="*/ 50927 h 113346"/>
                <a:gd name="connsiteX2" fmla="*/ 17438 w 100496"/>
                <a:gd name="connsiteY2" fmla="*/ 32830 h 113346"/>
                <a:gd name="connsiteX3" fmla="*/ 46902 w 100496"/>
                <a:gd name="connsiteY3" fmla="*/ 0 h 113346"/>
                <a:gd name="connsiteX4" fmla="*/ 81700 w 100496"/>
                <a:gd name="connsiteY4" fmla="*/ 32639 h 113346"/>
                <a:gd name="connsiteX5" fmla="*/ 100496 w 100496"/>
                <a:gd name="connsiteY5" fmla="*/ 66739 h 113346"/>
                <a:gd name="connsiteX6" fmla="*/ 39663 w 100496"/>
                <a:gd name="connsiteY6" fmla="*/ 99505 h 113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496" h="113346">
                  <a:moveTo>
                    <a:pt x="39663" y="99505"/>
                  </a:moveTo>
                  <a:cubicBezTo>
                    <a:pt x="-3834" y="97156"/>
                    <a:pt x="-7454" y="91504"/>
                    <a:pt x="9183" y="50927"/>
                  </a:cubicBezTo>
                  <a:cubicBezTo>
                    <a:pt x="11723" y="44768"/>
                    <a:pt x="14327" y="38608"/>
                    <a:pt x="17438" y="32830"/>
                  </a:cubicBezTo>
                  <a:cubicBezTo>
                    <a:pt x="24804" y="19241"/>
                    <a:pt x="29059" y="0"/>
                    <a:pt x="46902" y="0"/>
                  </a:cubicBezTo>
                  <a:cubicBezTo>
                    <a:pt x="65190" y="0"/>
                    <a:pt x="74398" y="16955"/>
                    <a:pt x="81700" y="32639"/>
                  </a:cubicBezTo>
                  <a:cubicBezTo>
                    <a:pt x="87288" y="44514"/>
                    <a:pt x="89574" y="58294"/>
                    <a:pt x="100496" y="66739"/>
                  </a:cubicBezTo>
                  <a:cubicBezTo>
                    <a:pt x="98020" y="120333"/>
                    <a:pt x="94146" y="122429"/>
                    <a:pt x="39663" y="99505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3" name="Полилиния: фигура 822">
              <a:extLst>
                <a:ext uri="{FF2B5EF4-FFF2-40B4-BE49-F238E27FC236}">
                  <a16:creationId xmlns="" xmlns:a16="http://schemas.microsoft.com/office/drawing/2014/main" id="{31829386-F46F-4342-8941-6014A71100E7}"/>
                </a:ext>
              </a:extLst>
            </p:cNvPr>
            <p:cNvSpPr/>
            <p:nvPr/>
          </p:nvSpPr>
          <p:spPr>
            <a:xfrm>
              <a:off x="1696049" y="3911548"/>
              <a:ext cx="80442" cy="95685"/>
            </a:xfrm>
            <a:custGeom>
              <a:avLst/>
              <a:gdLst>
                <a:gd name="connsiteX0" fmla="*/ 58011 w 80442"/>
                <a:gd name="connsiteY0" fmla="*/ 95067 h 95685"/>
                <a:gd name="connsiteX1" fmla="*/ 12227 w 80442"/>
                <a:gd name="connsiteY1" fmla="*/ 71191 h 95685"/>
                <a:gd name="connsiteX2" fmla="*/ 5623 w 80442"/>
                <a:gd name="connsiteY2" fmla="*/ 9532 h 95685"/>
                <a:gd name="connsiteX3" fmla="*/ 20927 w 80442"/>
                <a:gd name="connsiteY3" fmla="*/ 1404 h 95685"/>
                <a:gd name="connsiteX4" fmla="*/ 52169 w 80442"/>
                <a:gd name="connsiteY4" fmla="*/ 49537 h 95685"/>
                <a:gd name="connsiteX5" fmla="*/ 66647 w 80442"/>
                <a:gd name="connsiteY5" fmla="*/ 71000 h 95685"/>
                <a:gd name="connsiteX6" fmla="*/ 79791 w 80442"/>
                <a:gd name="connsiteY6" fmla="*/ 86875 h 95685"/>
                <a:gd name="connsiteX7" fmla="*/ 58011 w 80442"/>
                <a:gd name="connsiteY7" fmla="*/ 95003 h 9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442" h="95685">
                  <a:moveTo>
                    <a:pt x="58011" y="95067"/>
                  </a:moveTo>
                  <a:cubicBezTo>
                    <a:pt x="40866" y="89606"/>
                    <a:pt x="19911" y="94305"/>
                    <a:pt x="12227" y="71191"/>
                  </a:cubicBezTo>
                  <a:cubicBezTo>
                    <a:pt x="5623" y="51315"/>
                    <a:pt x="-7521" y="31884"/>
                    <a:pt x="5623" y="9532"/>
                  </a:cubicBezTo>
                  <a:cubicBezTo>
                    <a:pt x="9179" y="3563"/>
                    <a:pt x="15720" y="-2914"/>
                    <a:pt x="20927" y="1404"/>
                  </a:cubicBezTo>
                  <a:cubicBezTo>
                    <a:pt x="35722" y="13660"/>
                    <a:pt x="50581" y="26994"/>
                    <a:pt x="52169" y="49537"/>
                  </a:cubicBezTo>
                  <a:cubicBezTo>
                    <a:pt x="52867" y="60015"/>
                    <a:pt x="56995" y="67571"/>
                    <a:pt x="66647" y="71000"/>
                  </a:cubicBezTo>
                  <a:cubicBezTo>
                    <a:pt x="73886" y="73604"/>
                    <a:pt x="82966" y="76334"/>
                    <a:pt x="79791" y="86875"/>
                  </a:cubicBezTo>
                  <a:cubicBezTo>
                    <a:pt x="76172" y="98687"/>
                    <a:pt x="65694" y="95321"/>
                    <a:pt x="58011" y="9500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4" name="Полилиния: фигура 823">
              <a:extLst>
                <a:ext uri="{FF2B5EF4-FFF2-40B4-BE49-F238E27FC236}">
                  <a16:creationId xmlns="" xmlns:a16="http://schemas.microsoft.com/office/drawing/2014/main" id="{98E4A104-1733-4581-87D6-B869EDE95DC3}"/>
                </a:ext>
              </a:extLst>
            </p:cNvPr>
            <p:cNvSpPr/>
            <p:nvPr/>
          </p:nvSpPr>
          <p:spPr>
            <a:xfrm>
              <a:off x="1554089" y="3865263"/>
              <a:ext cx="42128" cy="39387"/>
            </a:xfrm>
            <a:custGeom>
              <a:avLst/>
              <a:gdLst>
                <a:gd name="connsiteX0" fmla="*/ 24965 w 42128"/>
                <a:gd name="connsiteY0" fmla="*/ 64 h 39387"/>
                <a:gd name="connsiteX1" fmla="*/ 41729 w 42128"/>
                <a:gd name="connsiteY1" fmla="*/ 16764 h 39387"/>
                <a:gd name="connsiteX2" fmla="*/ 17789 w 42128"/>
                <a:gd name="connsiteY2" fmla="*/ 39116 h 39387"/>
                <a:gd name="connsiteX3" fmla="*/ 9 w 42128"/>
                <a:gd name="connsiteY3" fmla="*/ 23495 h 39387"/>
                <a:gd name="connsiteX4" fmla="*/ 24965 w 42128"/>
                <a:gd name="connsiteY4" fmla="*/ 0 h 3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28" h="39387">
                  <a:moveTo>
                    <a:pt x="24965" y="64"/>
                  </a:moveTo>
                  <a:cubicBezTo>
                    <a:pt x="35760" y="635"/>
                    <a:pt x="44078" y="4445"/>
                    <a:pt x="41729" y="16764"/>
                  </a:cubicBezTo>
                  <a:cubicBezTo>
                    <a:pt x="39316" y="29908"/>
                    <a:pt x="29727" y="37211"/>
                    <a:pt x="17789" y="39116"/>
                  </a:cubicBezTo>
                  <a:cubicBezTo>
                    <a:pt x="7375" y="40831"/>
                    <a:pt x="-308" y="34290"/>
                    <a:pt x="9" y="23495"/>
                  </a:cubicBezTo>
                  <a:cubicBezTo>
                    <a:pt x="390" y="6858"/>
                    <a:pt x="12392" y="1778"/>
                    <a:pt x="24965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5" name="Полилиния: фигура 824">
              <a:extLst>
                <a:ext uri="{FF2B5EF4-FFF2-40B4-BE49-F238E27FC236}">
                  <a16:creationId xmlns="" xmlns:a16="http://schemas.microsoft.com/office/drawing/2014/main" id="{67531613-C919-4537-B3CF-4BB06E68B2FB}"/>
                </a:ext>
              </a:extLst>
            </p:cNvPr>
            <p:cNvSpPr/>
            <p:nvPr/>
          </p:nvSpPr>
          <p:spPr>
            <a:xfrm>
              <a:off x="1822386" y="4239851"/>
              <a:ext cx="35853" cy="49854"/>
            </a:xfrm>
            <a:custGeom>
              <a:avLst/>
              <a:gdLst>
                <a:gd name="connsiteX0" fmla="*/ 0 w 35853"/>
                <a:gd name="connsiteY0" fmla="*/ 0 h 49854"/>
                <a:gd name="connsiteX1" fmla="*/ 35751 w 35853"/>
                <a:gd name="connsiteY1" fmla="*/ 30417 h 49854"/>
                <a:gd name="connsiteX2" fmla="*/ 15240 w 35853"/>
                <a:gd name="connsiteY2" fmla="*/ 49149 h 49854"/>
                <a:gd name="connsiteX3" fmla="*/ 0 w 35853"/>
                <a:gd name="connsiteY3" fmla="*/ 64 h 4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53" h="49854">
                  <a:moveTo>
                    <a:pt x="0" y="0"/>
                  </a:moveTo>
                  <a:cubicBezTo>
                    <a:pt x="18987" y="572"/>
                    <a:pt x="34099" y="6985"/>
                    <a:pt x="35751" y="30417"/>
                  </a:cubicBezTo>
                  <a:cubicBezTo>
                    <a:pt x="36830" y="45593"/>
                    <a:pt x="29401" y="52134"/>
                    <a:pt x="15240" y="49149"/>
                  </a:cubicBezTo>
                  <a:cubicBezTo>
                    <a:pt x="10160" y="32766"/>
                    <a:pt x="5080" y="16383"/>
                    <a:pt x="0" y="64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6" name="Полилиния: фигура 825">
              <a:extLst>
                <a:ext uri="{FF2B5EF4-FFF2-40B4-BE49-F238E27FC236}">
                  <a16:creationId xmlns="" xmlns:a16="http://schemas.microsoft.com/office/drawing/2014/main" id="{DE58C873-96F2-4CF7-A104-F1FB0C3EC999}"/>
                </a:ext>
              </a:extLst>
            </p:cNvPr>
            <p:cNvSpPr/>
            <p:nvPr/>
          </p:nvSpPr>
          <p:spPr>
            <a:xfrm>
              <a:off x="1560845" y="3817384"/>
              <a:ext cx="24686" cy="24678"/>
            </a:xfrm>
            <a:custGeom>
              <a:avLst/>
              <a:gdLst>
                <a:gd name="connsiteX0" fmla="*/ 13383 w 24686"/>
                <a:gd name="connsiteY0" fmla="*/ 64 h 24678"/>
                <a:gd name="connsiteX1" fmla="*/ 24558 w 24686"/>
                <a:gd name="connsiteY1" fmla="*/ 13526 h 24678"/>
                <a:gd name="connsiteX2" fmla="*/ 11287 w 24686"/>
                <a:gd name="connsiteY2" fmla="*/ 24575 h 24678"/>
                <a:gd name="connsiteX3" fmla="*/ 47 w 24686"/>
                <a:gd name="connsiteY3" fmla="*/ 10859 h 24678"/>
                <a:gd name="connsiteX4" fmla="*/ 13319 w 24686"/>
                <a:gd name="connsiteY4" fmla="*/ 0 h 24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86" h="24678">
                  <a:moveTo>
                    <a:pt x="13383" y="64"/>
                  </a:moveTo>
                  <a:cubicBezTo>
                    <a:pt x="20431" y="1461"/>
                    <a:pt x="25575" y="5207"/>
                    <a:pt x="24558" y="13526"/>
                  </a:cubicBezTo>
                  <a:cubicBezTo>
                    <a:pt x="23669" y="21273"/>
                    <a:pt x="18463" y="25400"/>
                    <a:pt x="11287" y="24575"/>
                  </a:cubicBezTo>
                  <a:cubicBezTo>
                    <a:pt x="4111" y="23749"/>
                    <a:pt x="-524" y="18796"/>
                    <a:pt x="47" y="10859"/>
                  </a:cubicBezTo>
                  <a:cubicBezTo>
                    <a:pt x="619" y="2667"/>
                    <a:pt x="6397" y="64"/>
                    <a:pt x="13319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7" name="Полилиния: фигура 826">
              <a:extLst>
                <a:ext uri="{FF2B5EF4-FFF2-40B4-BE49-F238E27FC236}">
                  <a16:creationId xmlns="" xmlns:a16="http://schemas.microsoft.com/office/drawing/2014/main" id="{279BAA01-7A95-479E-97BA-E7CC42809DCE}"/>
                </a:ext>
              </a:extLst>
            </p:cNvPr>
            <p:cNvSpPr/>
            <p:nvPr/>
          </p:nvSpPr>
          <p:spPr>
            <a:xfrm>
              <a:off x="1624457" y="3608865"/>
              <a:ext cx="57559" cy="80407"/>
            </a:xfrm>
            <a:custGeom>
              <a:avLst/>
              <a:gdLst>
                <a:gd name="connsiteX0" fmla="*/ 0 w 57559"/>
                <a:gd name="connsiteY0" fmla="*/ 26210 h 80407"/>
                <a:gd name="connsiteX1" fmla="*/ 14986 w 57559"/>
                <a:gd name="connsiteY1" fmla="*/ 1254 h 80407"/>
                <a:gd name="connsiteX2" fmla="*/ 57150 w 57559"/>
                <a:gd name="connsiteY2" fmla="*/ 59357 h 80407"/>
                <a:gd name="connsiteX3" fmla="*/ 36385 w 57559"/>
                <a:gd name="connsiteY3" fmla="*/ 79868 h 80407"/>
                <a:gd name="connsiteX4" fmla="*/ 0 w 57559"/>
                <a:gd name="connsiteY4" fmla="*/ 26146 h 8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9" h="80407">
                  <a:moveTo>
                    <a:pt x="0" y="26210"/>
                  </a:moveTo>
                  <a:cubicBezTo>
                    <a:pt x="1778" y="15351"/>
                    <a:pt x="381" y="-5286"/>
                    <a:pt x="14986" y="1254"/>
                  </a:cubicBezTo>
                  <a:cubicBezTo>
                    <a:pt x="36830" y="11033"/>
                    <a:pt x="52705" y="32624"/>
                    <a:pt x="57150" y="59357"/>
                  </a:cubicBezTo>
                  <a:cubicBezTo>
                    <a:pt x="59754" y="74851"/>
                    <a:pt x="49593" y="82598"/>
                    <a:pt x="36385" y="79868"/>
                  </a:cubicBezTo>
                  <a:cubicBezTo>
                    <a:pt x="9588" y="74407"/>
                    <a:pt x="635" y="53388"/>
                    <a:pt x="0" y="2614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8" name="Полилиния: фигура 827">
              <a:extLst>
                <a:ext uri="{FF2B5EF4-FFF2-40B4-BE49-F238E27FC236}">
                  <a16:creationId xmlns="" xmlns:a16="http://schemas.microsoft.com/office/drawing/2014/main" id="{56AAA734-2C8B-417C-B40C-0F59FB53BAE1}"/>
                </a:ext>
              </a:extLst>
            </p:cNvPr>
            <p:cNvSpPr/>
            <p:nvPr/>
          </p:nvSpPr>
          <p:spPr>
            <a:xfrm>
              <a:off x="2180589" y="4608217"/>
              <a:ext cx="579462" cy="257290"/>
            </a:xfrm>
            <a:custGeom>
              <a:avLst/>
              <a:gdLst>
                <a:gd name="connsiteX0" fmla="*/ 190373 w 579462"/>
                <a:gd name="connsiteY0" fmla="*/ 65405 h 257290"/>
                <a:gd name="connsiteX1" fmla="*/ 274320 w 579462"/>
                <a:gd name="connsiteY1" fmla="*/ 108077 h 257290"/>
                <a:gd name="connsiteX2" fmla="*/ 357251 w 579462"/>
                <a:gd name="connsiteY2" fmla="*/ 149861 h 257290"/>
                <a:gd name="connsiteX3" fmla="*/ 431229 w 579462"/>
                <a:gd name="connsiteY3" fmla="*/ 181928 h 257290"/>
                <a:gd name="connsiteX4" fmla="*/ 451549 w 579462"/>
                <a:gd name="connsiteY4" fmla="*/ 195073 h 257290"/>
                <a:gd name="connsiteX5" fmla="*/ 509842 w 579462"/>
                <a:gd name="connsiteY5" fmla="*/ 222822 h 257290"/>
                <a:gd name="connsiteX6" fmla="*/ 542227 w 579462"/>
                <a:gd name="connsiteY6" fmla="*/ 178182 h 257290"/>
                <a:gd name="connsiteX7" fmla="*/ 561530 w 579462"/>
                <a:gd name="connsiteY7" fmla="*/ 150178 h 257290"/>
                <a:gd name="connsiteX8" fmla="*/ 563880 w 579462"/>
                <a:gd name="connsiteY8" fmla="*/ 221045 h 257290"/>
                <a:gd name="connsiteX9" fmla="*/ 561404 w 579462"/>
                <a:gd name="connsiteY9" fmla="*/ 252604 h 257290"/>
                <a:gd name="connsiteX10" fmla="*/ 437642 w 579462"/>
                <a:gd name="connsiteY10" fmla="*/ 231332 h 257290"/>
                <a:gd name="connsiteX11" fmla="*/ 195390 w 579462"/>
                <a:gd name="connsiteY11" fmla="*/ 100267 h 257290"/>
                <a:gd name="connsiteX12" fmla="*/ 15240 w 579462"/>
                <a:gd name="connsiteY12" fmla="*/ 24511 h 257290"/>
                <a:gd name="connsiteX13" fmla="*/ 0 w 579462"/>
                <a:gd name="connsiteY13" fmla="*/ 8191 h 257290"/>
                <a:gd name="connsiteX14" fmla="*/ 22860 w 579462"/>
                <a:gd name="connsiteY14" fmla="*/ 0 h 257290"/>
                <a:gd name="connsiteX15" fmla="*/ 30417 w 579462"/>
                <a:gd name="connsiteY15" fmla="*/ 0 h 257290"/>
                <a:gd name="connsiteX16" fmla="*/ 190437 w 579462"/>
                <a:gd name="connsiteY16" fmla="*/ 65469 h 257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79462" h="257290">
                  <a:moveTo>
                    <a:pt x="190373" y="65405"/>
                  </a:moveTo>
                  <a:cubicBezTo>
                    <a:pt x="210502" y="97028"/>
                    <a:pt x="246253" y="103759"/>
                    <a:pt x="274320" y="108077"/>
                  </a:cubicBezTo>
                  <a:cubicBezTo>
                    <a:pt x="308546" y="113411"/>
                    <a:pt x="333248" y="126429"/>
                    <a:pt x="357251" y="149861"/>
                  </a:cubicBezTo>
                  <a:cubicBezTo>
                    <a:pt x="377825" y="169990"/>
                    <a:pt x="399860" y="189612"/>
                    <a:pt x="431229" y="181928"/>
                  </a:cubicBezTo>
                  <a:cubicBezTo>
                    <a:pt x="442468" y="179198"/>
                    <a:pt x="447485" y="185421"/>
                    <a:pt x="451549" y="195073"/>
                  </a:cubicBezTo>
                  <a:cubicBezTo>
                    <a:pt x="463233" y="222632"/>
                    <a:pt x="487236" y="224854"/>
                    <a:pt x="509842" y="222822"/>
                  </a:cubicBezTo>
                  <a:cubicBezTo>
                    <a:pt x="532448" y="220727"/>
                    <a:pt x="538163" y="198947"/>
                    <a:pt x="542227" y="178182"/>
                  </a:cubicBezTo>
                  <a:cubicBezTo>
                    <a:pt x="544322" y="167641"/>
                    <a:pt x="547942" y="157925"/>
                    <a:pt x="561530" y="150178"/>
                  </a:cubicBezTo>
                  <a:cubicBezTo>
                    <a:pt x="561150" y="176277"/>
                    <a:pt x="552069" y="199581"/>
                    <a:pt x="563880" y="221045"/>
                  </a:cubicBezTo>
                  <a:cubicBezTo>
                    <a:pt x="581152" y="233237"/>
                    <a:pt x="588836" y="244921"/>
                    <a:pt x="561404" y="252604"/>
                  </a:cubicBezTo>
                  <a:cubicBezTo>
                    <a:pt x="517335" y="264987"/>
                    <a:pt x="477393" y="251080"/>
                    <a:pt x="437642" y="231332"/>
                  </a:cubicBezTo>
                  <a:cubicBezTo>
                    <a:pt x="355537" y="190564"/>
                    <a:pt x="282258" y="131636"/>
                    <a:pt x="195390" y="100267"/>
                  </a:cubicBezTo>
                  <a:cubicBezTo>
                    <a:pt x="134366" y="78169"/>
                    <a:pt x="75248" y="49975"/>
                    <a:pt x="15240" y="24511"/>
                  </a:cubicBezTo>
                  <a:cubicBezTo>
                    <a:pt x="10160" y="19050"/>
                    <a:pt x="5080" y="13652"/>
                    <a:pt x="0" y="8191"/>
                  </a:cubicBezTo>
                  <a:cubicBezTo>
                    <a:pt x="7620" y="5461"/>
                    <a:pt x="15240" y="2730"/>
                    <a:pt x="22860" y="0"/>
                  </a:cubicBezTo>
                  <a:cubicBezTo>
                    <a:pt x="25400" y="0"/>
                    <a:pt x="27940" y="0"/>
                    <a:pt x="30417" y="0"/>
                  </a:cubicBezTo>
                  <a:cubicBezTo>
                    <a:pt x="86106" y="15113"/>
                    <a:pt x="138874" y="38545"/>
                    <a:pt x="190437" y="65469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29" name="Полилиния: фигура 828">
              <a:extLst>
                <a:ext uri="{FF2B5EF4-FFF2-40B4-BE49-F238E27FC236}">
                  <a16:creationId xmlns="" xmlns:a16="http://schemas.microsoft.com/office/drawing/2014/main" id="{6FB4A0DD-E017-4D80-BA0E-2F864A0E13C9}"/>
                </a:ext>
              </a:extLst>
            </p:cNvPr>
            <p:cNvSpPr/>
            <p:nvPr/>
          </p:nvSpPr>
          <p:spPr>
            <a:xfrm>
              <a:off x="2066226" y="4566104"/>
              <a:ext cx="91376" cy="33857"/>
            </a:xfrm>
            <a:custGeom>
              <a:avLst/>
              <a:gdLst>
                <a:gd name="connsiteX0" fmla="*/ 0 w 91376"/>
                <a:gd name="connsiteY0" fmla="*/ 1091 h 33857"/>
                <a:gd name="connsiteX1" fmla="*/ 91376 w 91376"/>
                <a:gd name="connsiteY1" fmla="*/ 25666 h 33857"/>
                <a:gd name="connsiteX2" fmla="*/ 91376 w 91376"/>
                <a:gd name="connsiteY2" fmla="*/ 33858 h 33857"/>
                <a:gd name="connsiteX3" fmla="*/ 0 w 91376"/>
                <a:gd name="connsiteY3" fmla="*/ 1028 h 3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376" h="33857">
                  <a:moveTo>
                    <a:pt x="0" y="1091"/>
                  </a:moveTo>
                  <a:cubicBezTo>
                    <a:pt x="33591" y="-4179"/>
                    <a:pt x="62547" y="10553"/>
                    <a:pt x="91376" y="25666"/>
                  </a:cubicBezTo>
                  <a:cubicBezTo>
                    <a:pt x="91376" y="28397"/>
                    <a:pt x="91376" y="31127"/>
                    <a:pt x="91376" y="33858"/>
                  </a:cubicBezTo>
                  <a:cubicBezTo>
                    <a:pt x="60071" y="25666"/>
                    <a:pt x="27495" y="21475"/>
                    <a:pt x="0" y="1028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0" name="Полилиния: фигура 829">
              <a:extLst>
                <a:ext uri="{FF2B5EF4-FFF2-40B4-BE49-F238E27FC236}">
                  <a16:creationId xmlns="" xmlns:a16="http://schemas.microsoft.com/office/drawing/2014/main" id="{473DAA1D-2E4B-4D7D-B0EE-E943E0434573}"/>
                </a:ext>
              </a:extLst>
            </p:cNvPr>
            <p:cNvSpPr/>
            <p:nvPr/>
          </p:nvSpPr>
          <p:spPr>
            <a:xfrm>
              <a:off x="2279142" y="2090623"/>
              <a:ext cx="68579" cy="103303"/>
            </a:xfrm>
            <a:custGeom>
              <a:avLst/>
              <a:gdLst>
                <a:gd name="connsiteX0" fmla="*/ 68580 w 68579"/>
                <a:gd name="connsiteY0" fmla="*/ 70800 h 103303"/>
                <a:gd name="connsiteX1" fmla="*/ 30734 w 68579"/>
                <a:gd name="connsiteY1" fmla="*/ 103185 h 103303"/>
                <a:gd name="connsiteX2" fmla="*/ 17145 w 68579"/>
                <a:gd name="connsiteY2" fmla="*/ 70291 h 103303"/>
                <a:gd name="connsiteX3" fmla="*/ 0 w 68579"/>
                <a:gd name="connsiteY3" fmla="*/ 29905 h 103303"/>
                <a:gd name="connsiteX4" fmla="*/ 41338 w 68579"/>
                <a:gd name="connsiteY4" fmla="*/ 14411 h 103303"/>
                <a:gd name="connsiteX5" fmla="*/ 68580 w 68579"/>
                <a:gd name="connsiteY5" fmla="*/ 70800 h 10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9" h="103303">
                  <a:moveTo>
                    <a:pt x="68580" y="70800"/>
                  </a:moveTo>
                  <a:cubicBezTo>
                    <a:pt x="63246" y="91501"/>
                    <a:pt x="50673" y="104709"/>
                    <a:pt x="30734" y="103185"/>
                  </a:cubicBezTo>
                  <a:cubicBezTo>
                    <a:pt x="11747" y="101724"/>
                    <a:pt x="23368" y="80960"/>
                    <a:pt x="17145" y="70291"/>
                  </a:cubicBezTo>
                  <a:cubicBezTo>
                    <a:pt x="9906" y="57845"/>
                    <a:pt x="5588" y="43431"/>
                    <a:pt x="0" y="29905"/>
                  </a:cubicBezTo>
                  <a:cubicBezTo>
                    <a:pt x="9398" y="-4258"/>
                    <a:pt x="20320" y="-8766"/>
                    <a:pt x="41338" y="14411"/>
                  </a:cubicBezTo>
                  <a:cubicBezTo>
                    <a:pt x="55435" y="29969"/>
                    <a:pt x="66865" y="47876"/>
                    <a:pt x="68580" y="7080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1" name="Полилиния: фигура 830">
              <a:extLst>
                <a:ext uri="{FF2B5EF4-FFF2-40B4-BE49-F238E27FC236}">
                  <a16:creationId xmlns="" xmlns:a16="http://schemas.microsoft.com/office/drawing/2014/main" id="{25AFE318-725D-4D49-889F-9D68AF9396C3}"/>
                </a:ext>
              </a:extLst>
            </p:cNvPr>
            <p:cNvSpPr/>
            <p:nvPr/>
          </p:nvSpPr>
          <p:spPr>
            <a:xfrm>
              <a:off x="5313404" y="4733304"/>
              <a:ext cx="1289365" cy="635896"/>
            </a:xfrm>
            <a:custGeom>
              <a:avLst/>
              <a:gdLst>
                <a:gd name="connsiteX0" fmla="*/ 1285706 w 1289365"/>
                <a:gd name="connsiteY0" fmla="*/ 292618 h 635896"/>
                <a:gd name="connsiteX1" fmla="*/ 1179026 w 1289365"/>
                <a:gd name="connsiteY1" fmla="*/ 329194 h 635896"/>
                <a:gd name="connsiteX2" fmla="*/ 1121812 w 1289365"/>
                <a:gd name="connsiteY2" fmla="*/ 345958 h 635896"/>
                <a:gd name="connsiteX3" fmla="*/ 1059773 w 1289365"/>
                <a:gd name="connsiteY3" fmla="*/ 363104 h 635896"/>
                <a:gd name="connsiteX4" fmla="*/ 1035897 w 1289365"/>
                <a:gd name="connsiteY4" fmla="*/ 366405 h 635896"/>
                <a:gd name="connsiteX5" fmla="*/ 1022181 w 1289365"/>
                <a:gd name="connsiteY5" fmla="*/ 359420 h 635896"/>
                <a:gd name="connsiteX6" fmla="*/ 857970 w 1289365"/>
                <a:gd name="connsiteY6" fmla="*/ 342466 h 635896"/>
                <a:gd name="connsiteX7" fmla="*/ 788056 w 1289365"/>
                <a:gd name="connsiteY7" fmla="*/ 340243 h 635896"/>
                <a:gd name="connsiteX8" fmla="*/ 743480 w 1289365"/>
                <a:gd name="connsiteY8" fmla="*/ 337386 h 635896"/>
                <a:gd name="connsiteX9" fmla="*/ 729700 w 1289365"/>
                <a:gd name="connsiteY9" fmla="*/ 367612 h 635896"/>
                <a:gd name="connsiteX10" fmla="*/ 821013 w 1289365"/>
                <a:gd name="connsiteY10" fmla="*/ 491565 h 635896"/>
                <a:gd name="connsiteX11" fmla="*/ 865336 w 1289365"/>
                <a:gd name="connsiteY11" fmla="*/ 498994 h 635896"/>
                <a:gd name="connsiteX12" fmla="*/ 990749 w 1289365"/>
                <a:gd name="connsiteY12" fmla="*/ 475118 h 635896"/>
                <a:gd name="connsiteX13" fmla="*/ 1009862 w 1289365"/>
                <a:gd name="connsiteY13" fmla="*/ 484325 h 635896"/>
                <a:gd name="connsiteX14" fmla="*/ 996844 w 1289365"/>
                <a:gd name="connsiteY14" fmla="*/ 506043 h 635896"/>
                <a:gd name="connsiteX15" fmla="*/ 904896 w 1289365"/>
                <a:gd name="connsiteY15" fmla="*/ 587132 h 635896"/>
                <a:gd name="connsiteX16" fmla="*/ 884449 w 1289365"/>
                <a:gd name="connsiteY16" fmla="*/ 602944 h 635896"/>
                <a:gd name="connsiteX17" fmla="*/ 751988 w 1289365"/>
                <a:gd name="connsiteY17" fmla="*/ 608977 h 635896"/>
                <a:gd name="connsiteX18" fmla="*/ 718080 w 1289365"/>
                <a:gd name="connsiteY18" fmla="*/ 609358 h 635896"/>
                <a:gd name="connsiteX19" fmla="*/ 600096 w 1289365"/>
                <a:gd name="connsiteY19" fmla="*/ 628281 h 635896"/>
                <a:gd name="connsiteX20" fmla="*/ 547137 w 1289365"/>
                <a:gd name="connsiteY20" fmla="*/ 628789 h 635896"/>
                <a:gd name="connsiteX21" fmla="*/ 517102 w 1289365"/>
                <a:gd name="connsiteY21" fmla="*/ 625804 h 635896"/>
                <a:gd name="connsiteX22" fmla="*/ 359685 w 1289365"/>
                <a:gd name="connsiteY22" fmla="*/ 624915 h 635896"/>
                <a:gd name="connsiteX23" fmla="*/ 325903 w 1289365"/>
                <a:gd name="connsiteY23" fmla="*/ 603389 h 635896"/>
                <a:gd name="connsiteX24" fmla="*/ 249132 w 1289365"/>
                <a:gd name="connsiteY24" fmla="*/ 511821 h 635896"/>
                <a:gd name="connsiteX25" fmla="*/ 154390 w 1289365"/>
                <a:gd name="connsiteY25" fmla="*/ 358341 h 635896"/>
                <a:gd name="connsiteX26" fmla="*/ 124481 w 1289365"/>
                <a:gd name="connsiteY26" fmla="*/ 335036 h 635896"/>
                <a:gd name="connsiteX27" fmla="*/ 85492 w 1289365"/>
                <a:gd name="connsiteY27" fmla="*/ 305001 h 635896"/>
                <a:gd name="connsiteX28" fmla="*/ 21167 w 1289365"/>
                <a:gd name="connsiteY28" fmla="*/ 267790 h 635896"/>
                <a:gd name="connsiteX29" fmla="*/ 21167 w 1289365"/>
                <a:gd name="connsiteY29" fmla="*/ 243215 h 635896"/>
                <a:gd name="connsiteX30" fmla="*/ 974 w 1289365"/>
                <a:gd name="connsiteY30" fmla="*/ 115008 h 635896"/>
                <a:gd name="connsiteX31" fmla="*/ 15071 w 1289365"/>
                <a:gd name="connsiteY31" fmla="*/ 11248 h 635896"/>
                <a:gd name="connsiteX32" fmla="*/ 33168 w 1289365"/>
                <a:gd name="connsiteY32" fmla="*/ 9 h 635896"/>
                <a:gd name="connsiteX33" fmla="*/ 51520 w 1289365"/>
                <a:gd name="connsiteY33" fmla="*/ 30489 h 635896"/>
                <a:gd name="connsiteX34" fmla="*/ 82127 w 1289365"/>
                <a:gd name="connsiteY34" fmla="*/ 95894 h 635896"/>
                <a:gd name="connsiteX35" fmla="*/ 84730 w 1289365"/>
                <a:gd name="connsiteY35" fmla="*/ 137296 h 635896"/>
                <a:gd name="connsiteX36" fmla="*/ 234463 w 1289365"/>
                <a:gd name="connsiteY36" fmla="*/ 333195 h 635896"/>
                <a:gd name="connsiteX37" fmla="*/ 282279 w 1289365"/>
                <a:gd name="connsiteY37" fmla="*/ 330591 h 635896"/>
                <a:gd name="connsiteX38" fmla="*/ 361844 w 1289365"/>
                <a:gd name="connsiteY38" fmla="*/ 320241 h 635896"/>
                <a:gd name="connsiteX39" fmla="*/ 442680 w 1289365"/>
                <a:gd name="connsiteY39" fmla="*/ 305953 h 635896"/>
                <a:gd name="connsiteX40" fmla="*/ 734589 w 1289365"/>
                <a:gd name="connsiteY40" fmla="*/ 262074 h 635896"/>
                <a:gd name="connsiteX41" fmla="*/ 866924 w 1289365"/>
                <a:gd name="connsiteY41" fmla="*/ 237690 h 635896"/>
                <a:gd name="connsiteX42" fmla="*/ 901785 w 1289365"/>
                <a:gd name="connsiteY42" fmla="*/ 250517 h 635896"/>
                <a:gd name="connsiteX43" fmla="*/ 915501 w 1289365"/>
                <a:gd name="connsiteY43" fmla="*/ 252295 h 635896"/>
                <a:gd name="connsiteX44" fmla="*/ 1102953 w 1289365"/>
                <a:gd name="connsiteY44" fmla="*/ 226959 h 635896"/>
                <a:gd name="connsiteX45" fmla="*/ 1194393 w 1289365"/>
                <a:gd name="connsiteY45" fmla="*/ 235341 h 635896"/>
                <a:gd name="connsiteX46" fmla="*/ 1201950 w 1289365"/>
                <a:gd name="connsiteY46" fmla="*/ 243532 h 635896"/>
                <a:gd name="connsiteX47" fmla="*/ 1235986 w 1289365"/>
                <a:gd name="connsiteY47" fmla="*/ 254454 h 635896"/>
                <a:gd name="connsiteX48" fmla="*/ 1285769 w 1289365"/>
                <a:gd name="connsiteY48" fmla="*/ 259852 h 635896"/>
                <a:gd name="connsiteX49" fmla="*/ 1285769 w 1289365"/>
                <a:gd name="connsiteY49" fmla="*/ 292491 h 63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89365" h="635896">
                  <a:moveTo>
                    <a:pt x="1285706" y="292618"/>
                  </a:moveTo>
                  <a:cubicBezTo>
                    <a:pt x="1243859" y="277823"/>
                    <a:pt x="1204998" y="286840"/>
                    <a:pt x="1179026" y="329194"/>
                  </a:cubicBezTo>
                  <a:cubicBezTo>
                    <a:pt x="1161309" y="358087"/>
                    <a:pt x="1144101" y="354912"/>
                    <a:pt x="1121812" y="345958"/>
                  </a:cubicBezTo>
                  <a:cubicBezTo>
                    <a:pt x="1097111" y="336052"/>
                    <a:pt x="1073489" y="324305"/>
                    <a:pt x="1059773" y="363104"/>
                  </a:cubicBezTo>
                  <a:cubicBezTo>
                    <a:pt x="1056153" y="373391"/>
                    <a:pt x="1044469" y="370088"/>
                    <a:pt x="1035897" y="366405"/>
                  </a:cubicBezTo>
                  <a:cubicBezTo>
                    <a:pt x="1031198" y="364374"/>
                    <a:pt x="1025674" y="362976"/>
                    <a:pt x="1022181" y="359420"/>
                  </a:cubicBezTo>
                  <a:cubicBezTo>
                    <a:pt x="971508" y="307795"/>
                    <a:pt x="914358" y="325829"/>
                    <a:pt x="857970" y="342466"/>
                  </a:cubicBezTo>
                  <a:cubicBezTo>
                    <a:pt x="833840" y="349642"/>
                    <a:pt x="811615" y="352753"/>
                    <a:pt x="788056" y="340243"/>
                  </a:cubicBezTo>
                  <a:cubicBezTo>
                    <a:pt x="774340" y="332941"/>
                    <a:pt x="758465" y="331607"/>
                    <a:pt x="743480" y="337386"/>
                  </a:cubicBezTo>
                  <a:cubicBezTo>
                    <a:pt x="730144" y="342530"/>
                    <a:pt x="718206" y="353388"/>
                    <a:pt x="729700" y="367612"/>
                  </a:cubicBezTo>
                  <a:cubicBezTo>
                    <a:pt x="761894" y="407363"/>
                    <a:pt x="776880" y="461212"/>
                    <a:pt x="821013" y="491565"/>
                  </a:cubicBezTo>
                  <a:cubicBezTo>
                    <a:pt x="836507" y="502233"/>
                    <a:pt x="847619" y="509027"/>
                    <a:pt x="865336" y="498994"/>
                  </a:cubicBezTo>
                  <a:cubicBezTo>
                    <a:pt x="904515" y="476705"/>
                    <a:pt x="948203" y="478864"/>
                    <a:pt x="990749" y="475118"/>
                  </a:cubicBezTo>
                  <a:cubicBezTo>
                    <a:pt x="998432" y="474419"/>
                    <a:pt x="1007068" y="474800"/>
                    <a:pt x="1009862" y="484325"/>
                  </a:cubicBezTo>
                  <a:cubicBezTo>
                    <a:pt x="1013291" y="496010"/>
                    <a:pt x="1004972" y="502296"/>
                    <a:pt x="996844" y="506043"/>
                  </a:cubicBezTo>
                  <a:cubicBezTo>
                    <a:pt x="958681" y="523378"/>
                    <a:pt x="943758" y="571004"/>
                    <a:pt x="904896" y="587132"/>
                  </a:cubicBezTo>
                  <a:cubicBezTo>
                    <a:pt x="900324" y="595768"/>
                    <a:pt x="894673" y="603071"/>
                    <a:pt x="884449" y="602944"/>
                  </a:cubicBezTo>
                  <a:cubicBezTo>
                    <a:pt x="840190" y="602500"/>
                    <a:pt x="796629" y="618565"/>
                    <a:pt x="751988" y="608977"/>
                  </a:cubicBezTo>
                  <a:cubicBezTo>
                    <a:pt x="740812" y="606564"/>
                    <a:pt x="727795" y="604341"/>
                    <a:pt x="718080" y="609358"/>
                  </a:cubicBezTo>
                  <a:cubicBezTo>
                    <a:pt x="680297" y="628852"/>
                    <a:pt x="638958" y="619137"/>
                    <a:pt x="600096" y="628281"/>
                  </a:cubicBezTo>
                  <a:cubicBezTo>
                    <a:pt x="582570" y="632408"/>
                    <a:pt x="564790" y="632091"/>
                    <a:pt x="547137" y="628789"/>
                  </a:cubicBezTo>
                  <a:cubicBezTo>
                    <a:pt x="537105" y="626884"/>
                    <a:pt x="525992" y="621867"/>
                    <a:pt x="517102" y="625804"/>
                  </a:cubicBezTo>
                  <a:cubicBezTo>
                    <a:pt x="464270" y="649172"/>
                    <a:pt x="412073" y="624598"/>
                    <a:pt x="359685" y="624915"/>
                  </a:cubicBezTo>
                  <a:cubicBezTo>
                    <a:pt x="344191" y="625042"/>
                    <a:pt x="330856" y="621994"/>
                    <a:pt x="325903" y="603389"/>
                  </a:cubicBezTo>
                  <a:cubicBezTo>
                    <a:pt x="295296" y="577671"/>
                    <a:pt x="270595" y="548842"/>
                    <a:pt x="249132" y="511821"/>
                  </a:cubicBezTo>
                  <a:cubicBezTo>
                    <a:pt x="219096" y="460005"/>
                    <a:pt x="179345" y="414475"/>
                    <a:pt x="154390" y="358341"/>
                  </a:cubicBezTo>
                  <a:cubicBezTo>
                    <a:pt x="148865" y="345831"/>
                    <a:pt x="136864" y="338974"/>
                    <a:pt x="124481" y="335036"/>
                  </a:cubicBezTo>
                  <a:cubicBezTo>
                    <a:pt x="108099" y="329829"/>
                    <a:pt x="93620" y="321066"/>
                    <a:pt x="85492" y="305001"/>
                  </a:cubicBezTo>
                  <a:cubicBezTo>
                    <a:pt x="71332" y="276870"/>
                    <a:pt x="43963" y="277315"/>
                    <a:pt x="21167" y="267790"/>
                  </a:cubicBezTo>
                  <a:cubicBezTo>
                    <a:pt x="21167" y="259598"/>
                    <a:pt x="21167" y="251406"/>
                    <a:pt x="21167" y="243215"/>
                  </a:cubicBezTo>
                  <a:cubicBezTo>
                    <a:pt x="28914" y="197939"/>
                    <a:pt x="7959" y="157616"/>
                    <a:pt x="974" y="115008"/>
                  </a:cubicBezTo>
                  <a:cubicBezTo>
                    <a:pt x="-5059" y="77860"/>
                    <a:pt x="19071" y="47316"/>
                    <a:pt x="15071" y="11248"/>
                  </a:cubicBezTo>
                  <a:cubicBezTo>
                    <a:pt x="14372" y="5025"/>
                    <a:pt x="24850" y="-245"/>
                    <a:pt x="33168" y="9"/>
                  </a:cubicBezTo>
                  <a:cubicBezTo>
                    <a:pt x="52917" y="644"/>
                    <a:pt x="43963" y="21345"/>
                    <a:pt x="51520" y="30489"/>
                  </a:cubicBezTo>
                  <a:cubicBezTo>
                    <a:pt x="64410" y="50809"/>
                    <a:pt x="76920" y="71383"/>
                    <a:pt x="82127" y="95894"/>
                  </a:cubicBezTo>
                  <a:cubicBezTo>
                    <a:pt x="87080" y="109420"/>
                    <a:pt x="84095" y="123517"/>
                    <a:pt x="84730" y="137296"/>
                  </a:cubicBezTo>
                  <a:cubicBezTo>
                    <a:pt x="88858" y="225054"/>
                    <a:pt x="148802" y="327861"/>
                    <a:pt x="234463" y="333195"/>
                  </a:cubicBezTo>
                  <a:cubicBezTo>
                    <a:pt x="250656" y="338338"/>
                    <a:pt x="266023" y="338846"/>
                    <a:pt x="282279" y="330591"/>
                  </a:cubicBezTo>
                  <a:cubicBezTo>
                    <a:pt x="307298" y="317891"/>
                    <a:pt x="331618" y="312748"/>
                    <a:pt x="361844" y="320241"/>
                  </a:cubicBezTo>
                  <a:cubicBezTo>
                    <a:pt x="386482" y="326337"/>
                    <a:pt x="415311" y="309636"/>
                    <a:pt x="442680" y="305953"/>
                  </a:cubicBezTo>
                  <a:cubicBezTo>
                    <a:pt x="540216" y="292872"/>
                    <a:pt x="637371" y="276362"/>
                    <a:pt x="734589" y="262074"/>
                  </a:cubicBezTo>
                  <a:cubicBezTo>
                    <a:pt x="779293" y="255534"/>
                    <a:pt x="823108" y="248867"/>
                    <a:pt x="866924" y="237690"/>
                  </a:cubicBezTo>
                  <a:cubicBezTo>
                    <a:pt x="875051" y="235595"/>
                    <a:pt x="901721" y="211909"/>
                    <a:pt x="901785" y="250517"/>
                  </a:cubicBezTo>
                  <a:cubicBezTo>
                    <a:pt x="901785" y="251216"/>
                    <a:pt x="911183" y="253502"/>
                    <a:pt x="915501" y="252295"/>
                  </a:cubicBezTo>
                  <a:cubicBezTo>
                    <a:pt x="976969" y="234896"/>
                    <a:pt x="1042056" y="248867"/>
                    <a:pt x="1102953" y="226959"/>
                  </a:cubicBezTo>
                  <a:cubicBezTo>
                    <a:pt x="1134703" y="213497"/>
                    <a:pt x="1163976" y="231467"/>
                    <a:pt x="1194393" y="235341"/>
                  </a:cubicBezTo>
                  <a:cubicBezTo>
                    <a:pt x="1196933" y="238071"/>
                    <a:pt x="1199473" y="240802"/>
                    <a:pt x="1201950" y="243532"/>
                  </a:cubicBezTo>
                  <a:cubicBezTo>
                    <a:pt x="1211284" y="254518"/>
                    <a:pt x="1224175" y="259788"/>
                    <a:pt x="1235986" y="254454"/>
                  </a:cubicBezTo>
                  <a:cubicBezTo>
                    <a:pt x="1254464" y="246073"/>
                    <a:pt x="1269767" y="252359"/>
                    <a:pt x="1285769" y="259852"/>
                  </a:cubicBezTo>
                  <a:cubicBezTo>
                    <a:pt x="1290532" y="270711"/>
                    <a:pt x="1290595" y="281569"/>
                    <a:pt x="1285769" y="29249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2" name="Полилиния: фигура 831">
              <a:extLst>
                <a:ext uri="{FF2B5EF4-FFF2-40B4-BE49-F238E27FC236}">
                  <a16:creationId xmlns="" xmlns:a16="http://schemas.microsoft.com/office/drawing/2014/main" id="{951CE296-4FAD-4704-877E-61B2E8C54E74}"/>
                </a:ext>
              </a:extLst>
            </p:cNvPr>
            <p:cNvSpPr/>
            <p:nvPr/>
          </p:nvSpPr>
          <p:spPr>
            <a:xfrm>
              <a:off x="6411471" y="3756801"/>
              <a:ext cx="355215" cy="589760"/>
            </a:xfrm>
            <a:custGeom>
              <a:avLst/>
              <a:gdLst>
                <a:gd name="connsiteX0" fmla="*/ 27556 w 355215"/>
                <a:gd name="connsiteY0" fmla="*/ 8958 h 589760"/>
                <a:gd name="connsiteX1" fmla="*/ 139697 w 355215"/>
                <a:gd name="connsiteY1" fmla="*/ 45089 h 589760"/>
                <a:gd name="connsiteX2" fmla="*/ 255838 w 355215"/>
                <a:gd name="connsiteY2" fmla="*/ 98493 h 589760"/>
                <a:gd name="connsiteX3" fmla="*/ 281747 w 355215"/>
                <a:gd name="connsiteY3" fmla="*/ 149992 h 589760"/>
                <a:gd name="connsiteX4" fmla="*/ 309432 w 355215"/>
                <a:gd name="connsiteY4" fmla="*/ 303663 h 589760"/>
                <a:gd name="connsiteX5" fmla="*/ 347532 w 355215"/>
                <a:gd name="connsiteY5" fmla="*/ 450983 h 589760"/>
                <a:gd name="connsiteX6" fmla="*/ 355216 w 355215"/>
                <a:gd name="connsiteY6" fmla="*/ 532772 h 589760"/>
                <a:gd name="connsiteX7" fmla="*/ 345247 w 355215"/>
                <a:gd name="connsiteY7" fmla="*/ 567062 h 589760"/>
                <a:gd name="connsiteX8" fmla="*/ 317179 w 355215"/>
                <a:gd name="connsiteY8" fmla="*/ 587699 h 589760"/>
                <a:gd name="connsiteX9" fmla="*/ 320545 w 355215"/>
                <a:gd name="connsiteY9" fmla="*/ 556330 h 589760"/>
                <a:gd name="connsiteX10" fmla="*/ 304860 w 355215"/>
                <a:gd name="connsiteY10" fmla="*/ 438537 h 589760"/>
                <a:gd name="connsiteX11" fmla="*/ 284349 w 355215"/>
                <a:gd name="connsiteY11" fmla="*/ 395421 h 589760"/>
                <a:gd name="connsiteX12" fmla="*/ 235963 w 355215"/>
                <a:gd name="connsiteY12" fmla="*/ 392118 h 589760"/>
                <a:gd name="connsiteX13" fmla="*/ 189989 w 355215"/>
                <a:gd name="connsiteY13" fmla="*/ 388245 h 589760"/>
                <a:gd name="connsiteX14" fmla="*/ 159635 w 355215"/>
                <a:gd name="connsiteY14" fmla="*/ 352304 h 589760"/>
                <a:gd name="connsiteX15" fmla="*/ 139379 w 355215"/>
                <a:gd name="connsiteY15" fmla="*/ 273690 h 589760"/>
                <a:gd name="connsiteX16" fmla="*/ 168716 w 355215"/>
                <a:gd name="connsiteY16" fmla="*/ 266007 h 589760"/>
                <a:gd name="connsiteX17" fmla="*/ 202308 w 355215"/>
                <a:gd name="connsiteY17" fmla="*/ 263721 h 589760"/>
                <a:gd name="connsiteX18" fmla="*/ 199069 w 355215"/>
                <a:gd name="connsiteY18" fmla="*/ 226129 h 589760"/>
                <a:gd name="connsiteX19" fmla="*/ 110931 w 355215"/>
                <a:gd name="connsiteY19" fmla="*/ 99255 h 589760"/>
                <a:gd name="connsiteX20" fmla="*/ 73593 w 355215"/>
                <a:gd name="connsiteY20" fmla="*/ 97159 h 589760"/>
                <a:gd name="connsiteX21" fmla="*/ 8252 w 355215"/>
                <a:gd name="connsiteY21" fmla="*/ 41724 h 589760"/>
                <a:gd name="connsiteX22" fmla="*/ 4569 w 355215"/>
                <a:gd name="connsiteY22" fmla="*/ 9084 h 589760"/>
                <a:gd name="connsiteX23" fmla="*/ 19872 w 355215"/>
                <a:gd name="connsiteY23" fmla="*/ 766 h 589760"/>
                <a:gd name="connsiteX24" fmla="*/ 27556 w 355215"/>
                <a:gd name="connsiteY24" fmla="*/ 8894 h 58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5215" h="589760">
                  <a:moveTo>
                    <a:pt x="27556" y="8958"/>
                  </a:moveTo>
                  <a:cubicBezTo>
                    <a:pt x="65148" y="20578"/>
                    <a:pt x="104835" y="27373"/>
                    <a:pt x="139697" y="45089"/>
                  </a:cubicBezTo>
                  <a:cubicBezTo>
                    <a:pt x="177734" y="64457"/>
                    <a:pt x="223199" y="63060"/>
                    <a:pt x="255838" y="98493"/>
                  </a:cubicBezTo>
                  <a:cubicBezTo>
                    <a:pt x="270380" y="114305"/>
                    <a:pt x="277428" y="129354"/>
                    <a:pt x="281747" y="149992"/>
                  </a:cubicBezTo>
                  <a:cubicBezTo>
                    <a:pt x="292351" y="200983"/>
                    <a:pt x="304987" y="251465"/>
                    <a:pt x="309432" y="303663"/>
                  </a:cubicBezTo>
                  <a:cubicBezTo>
                    <a:pt x="336102" y="348621"/>
                    <a:pt x="351469" y="396881"/>
                    <a:pt x="347532" y="450983"/>
                  </a:cubicBezTo>
                  <a:cubicBezTo>
                    <a:pt x="338833" y="479495"/>
                    <a:pt x="338197" y="507117"/>
                    <a:pt x="355216" y="532772"/>
                  </a:cubicBezTo>
                  <a:cubicBezTo>
                    <a:pt x="354835" y="545218"/>
                    <a:pt x="353248" y="557537"/>
                    <a:pt x="345247" y="567062"/>
                  </a:cubicBezTo>
                  <a:cubicBezTo>
                    <a:pt x="337309" y="576523"/>
                    <a:pt x="331276" y="596145"/>
                    <a:pt x="317179" y="587699"/>
                  </a:cubicBezTo>
                  <a:cubicBezTo>
                    <a:pt x="304161" y="579889"/>
                    <a:pt x="322196" y="565157"/>
                    <a:pt x="320545" y="556330"/>
                  </a:cubicBezTo>
                  <a:cubicBezTo>
                    <a:pt x="313242" y="517468"/>
                    <a:pt x="336229" y="474415"/>
                    <a:pt x="304860" y="438537"/>
                  </a:cubicBezTo>
                  <a:cubicBezTo>
                    <a:pt x="295018" y="427234"/>
                    <a:pt x="292097" y="409264"/>
                    <a:pt x="284349" y="395421"/>
                  </a:cubicBezTo>
                  <a:cubicBezTo>
                    <a:pt x="268157" y="366401"/>
                    <a:pt x="253489" y="365766"/>
                    <a:pt x="235963" y="392118"/>
                  </a:cubicBezTo>
                  <a:cubicBezTo>
                    <a:pt x="219516" y="416801"/>
                    <a:pt x="204213" y="415505"/>
                    <a:pt x="189989" y="388245"/>
                  </a:cubicBezTo>
                  <a:cubicBezTo>
                    <a:pt x="182432" y="373894"/>
                    <a:pt x="172209" y="362083"/>
                    <a:pt x="159635" y="352304"/>
                  </a:cubicBezTo>
                  <a:cubicBezTo>
                    <a:pt x="133855" y="332174"/>
                    <a:pt x="139189" y="300678"/>
                    <a:pt x="139379" y="273690"/>
                  </a:cubicBezTo>
                  <a:cubicBezTo>
                    <a:pt x="139506" y="254069"/>
                    <a:pt x="156842" y="259403"/>
                    <a:pt x="168716" y="266007"/>
                  </a:cubicBezTo>
                  <a:cubicBezTo>
                    <a:pt x="180654" y="272674"/>
                    <a:pt x="192338" y="278390"/>
                    <a:pt x="202308" y="263721"/>
                  </a:cubicBezTo>
                  <a:cubicBezTo>
                    <a:pt x="211197" y="250640"/>
                    <a:pt x="207896" y="236416"/>
                    <a:pt x="199069" y="226129"/>
                  </a:cubicBezTo>
                  <a:cubicBezTo>
                    <a:pt x="165668" y="186949"/>
                    <a:pt x="151952" y="132148"/>
                    <a:pt x="110931" y="99255"/>
                  </a:cubicBezTo>
                  <a:cubicBezTo>
                    <a:pt x="97977" y="110240"/>
                    <a:pt x="84960" y="103509"/>
                    <a:pt x="73593" y="97159"/>
                  </a:cubicBezTo>
                  <a:cubicBezTo>
                    <a:pt x="48701" y="83253"/>
                    <a:pt x="29524" y="60964"/>
                    <a:pt x="8252" y="41724"/>
                  </a:cubicBezTo>
                  <a:cubicBezTo>
                    <a:pt x="-1464" y="32897"/>
                    <a:pt x="-2480" y="21023"/>
                    <a:pt x="4569" y="9084"/>
                  </a:cubicBezTo>
                  <a:cubicBezTo>
                    <a:pt x="9649" y="6290"/>
                    <a:pt x="14792" y="3560"/>
                    <a:pt x="19872" y="766"/>
                  </a:cubicBezTo>
                  <a:cubicBezTo>
                    <a:pt x="26730" y="-1203"/>
                    <a:pt x="30413" y="321"/>
                    <a:pt x="27556" y="8894"/>
                  </a:cubicBezTo>
                  <a:close/>
                </a:path>
              </a:pathLst>
            </a:custGeom>
            <a:solidFill>
              <a:srgbClr val="EFEFE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3" name="Полилиния: фигура 832">
              <a:extLst>
                <a:ext uri="{FF2B5EF4-FFF2-40B4-BE49-F238E27FC236}">
                  <a16:creationId xmlns="" xmlns:a16="http://schemas.microsoft.com/office/drawing/2014/main" id="{31240E2B-3404-4506-AD89-81F318B494E5}"/>
                </a:ext>
              </a:extLst>
            </p:cNvPr>
            <p:cNvSpPr/>
            <p:nvPr/>
          </p:nvSpPr>
          <p:spPr>
            <a:xfrm>
              <a:off x="5253811" y="4501410"/>
              <a:ext cx="131912" cy="475362"/>
            </a:xfrm>
            <a:custGeom>
              <a:avLst/>
              <a:gdLst>
                <a:gd name="connsiteX0" fmla="*/ 111113 w 131912"/>
                <a:gd name="connsiteY0" fmla="*/ 262637 h 475362"/>
                <a:gd name="connsiteX1" fmla="*/ 91365 w 131912"/>
                <a:gd name="connsiteY1" fmla="*/ 247523 h 475362"/>
                <a:gd name="connsiteX2" fmla="*/ 81078 w 131912"/>
                <a:gd name="connsiteY2" fmla="*/ 271781 h 475362"/>
                <a:gd name="connsiteX3" fmla="*/ 86031 w 131912"/>
                <a:gd name="connsiteY3" fmla="*/ 415990 h 475362"/>
                <a:gd name="connsiteX4" fmla="*/ 80697 w 131912"/>
                <a:gd name="connsiteY4" fmla="*/ 475363 h 475362"/>
                <a:gd name="connsiteX5" fmla="*/ 24309 w 131912"/>
                <a:gd name="connsiteY5" fmla="*/ 351918 h 475362"/>
                <a:gd name="connsiteX6" fmla="*/ 31548 w 131912"/>
                <a:gd name="connsiteY6" fmla="*/ 311722 h 475362"/>
                <a:gd name="connsiteX7" fmla="*/ 29198 w 131912"/>
                <a:gd name="connsiteY7" fmla="*/ 226124 h 475362"/>
                <a:gd name="connsiteX8" fmla="*/ 33770 w 131912"/>
                <a:gd name="connsiteY8" fmla="*/ 149796 h 475362"/>
                <a:gd name="connsiteX9" fmla="*/ 38850 w 131912"/>
                <a:gd name="connsiteY9" fmla="*/ 107886 h 475362"/>
                <a:gd name="connsiteX10" fmla="*/ 42025 w 131912"/>
                <a:gd name="connsiteY10" fmla="*/ 82994 h 475362"/>
                <a:gd name="connsiteX11" fmla="*/ 57647 w 131912"/>
                <a:gd name="connsiteY11" fmla="*/ 17017 h 475362"/>
                <a:gd name="connsiteX12" fmla="*/ 65267 w 131912"/>
                <a:gd name="connsiteY12" fmla="*/ 698 h 475362"/>
                <a:gd name="connsiteX13" fmla="*/ 96889 w 131912"/>
                <a:gd name="connsiteY13" fmla="*/ 18160 h 475362"/>
                <a:gd name="connsiteX14" fmla="*/ 118606 w 131912"/>
                <a:gd name="connsiteY14" fmla="*/ 172530 h 475362"/>
                <a:gd name="connsiteX15" fmla="*/ 110986 w 131912"/>
                <a:gd name="connsiteY15" fmla="*/ 262573 h 47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12" h="475362">
                  <a:moveTo>
                    <a:pt x="111113" y="262637"/>
                  </a:moveTo>
                  <a:cubicBezTo>
                    <a:pt x="105144" y="256477"/>
                    <a:pt x="102478" y="243396"/>
                    <a:pt x="91365" y="247523"/>
                  </a:cubicBezTo>
                  <a:cubicBezTo>
                    <a:pt x="81713" y="251079"/>
                    <a:pt x="82094" y="262446"/>
                    <a:pt x="81078" y="271781"/>
                  </a:cubicBezTo>
                  <a:cubicBezTo>
                    <a:pt x="75998" y="320104"/>
                    <a:pt x="84507" y="367920"/>
                    <a:pt x="86031" y="415990"/>
                  </a:cubicBezTo>
                  <a:cubicBezTo>
                    <a:pt x="86730" y="436310"/>
                    <a:pt x="90603" y="456376"/>
                    <a:pt x="80697" y="475363"/>
                  </a:cubicBezTo>
                  <a:cubicBezTo>
                    <a:pt x="68759" y="430658"/>
                    <a:pt x="65584" y="382335"/>
                    <a:pt x="24309" y="351918"/>
                  </a:cubicBezTo>
                  <a:cubicBezTo>
                    <a:pt x="5640" y="338138"/>
                    <a:pt x="21388" y="323343"/>
                    <a:pt x="31548" y="311722"/>
                  </a:cubicBezTo>
                  <a:cubicBezTo>
                    <a:pt x="68823" y="268987"/>
                    <a:pt x="68823" y="265875"/>
                    <a:pt x="29198" y="226124"/>
                  </a:cubicBezTo>
                  <a:cubicBezTo>
                    <a:pt x="-10680" y="186182"/>
                    <a:pt x="-10235" y="184658"/>
                    <a:pt x="33770" y="149796"/>
                  </a:cubicBezTo>
                  <a:cubicBezTo>
                    <a:pt x="47613" y="138874"/>
                    <a:pt x="66663" y="127063"/>
                    <a:pt x="38850" y="107886"/>
                  </a:cubicBezTo>
                  <a:cubicBezTo>
                    <a:pt x="28691" y="100965"/>
                    <a:pt x="37961" y="90614"/>
                    <a:pt x="42025" y="82994"/>
                  </a:cubicBezTo>
                  <a:cubicBezTo>
                    <a:pt x="53011" y="62483"/>
                    <a:pt x="58789" y="40766"/>
                    <a:pt x="57647" y="17017"/>
                  </a:cubicBezTo>
                  <a:cubicBezTo>
                    <a:pt x="60186" y="11556"/>
                    <a:pt x="62726" y="6095"/>
                    <a:pt x="65267" y="698"/>
                  </a:cubicBezTo>
                  <a:cubicBezTo>
                    <a:pt x="80380" y="-3112"/>
                    <a:pt x="88952" y="9524"/>
                    <a:pt x="96889" y="18160"/>
                  </a:cubicBezTo>
                  <a:cubicBezTo>
                    <a:pt x="134355" y="58864"/>
                    <a:pt x="142038" y="118173"/>
                    <a:pt x="118606" y="172530"/>
                  </a:cubicBezTo>
                  <a:cubicBezTo>
                    <a:pt x="109970" y="201930"/>
                    <a:pt x="110796" y="232284"/>
                    <a:pt x="110986" y="262573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4" name="Полилиния: фигура 833">
              <a:extLst>
                <a:ext uri="{FF2B5EF4-FFF2-40B4-BE49-F238E27FC236}">
                  <a16:creationId xmlns="" xmlns:a16="http://schemas.microsoft.com/office/drawing/2014/main" id="{BE1F88EC-1AD8-4B37-846C-86C6C613F358}"/>
                </a:ext>
              </a:extLst>
            </p:cNvPr>
            <p:cNvSpPr/>
            <p:nvPr/>
          </p:nvSpPr>
          <p:spPr>
            <a:xfrm>
              <a:off x="6179852" y="3615148"/>
              <a:ext cx="342549" cy="259900"/>
            </a:xfrm>
            <a:custGeom>
              <a:avLst/>
              <a:gdLst>
                <a:gd name="connsiteX0" fmla="*/ 236187 w 342549"/>
                <a:gd name="connsiteY0" fmla="*/ 150738 h 259900"/>
                <a:gd name="connsiteX1" fmla="*/ 342550 w 342549"/>
                <a:gd name="connsiteY1" fmla="*/ 240908 h 259900"/>
                <a:gd name="connsiteX2" fmla="*/ 260508 w 342549"/>
                <a:gd name="connsiteY2" fmla="*/ 241353 h 259900"/>
                <a:gd name="connsiteX3" fmla="*/ 44735 w 342549"/>
                <a:gd name="connsiteY3" fmla="*/ 78284 h 259900"/>
                <a:gd name="connsiteX4" fmla="*/ 94 w 342549"/>
                <a:gd name="connsiteY4" fmla="*/ 19800 h 259900"/>
                <a:gd name="connsiteX5" fmla="*/ 22891 w 342549"/>
                <a:gd name="connsiteY5" fmla="*/ 3480 h 259900"/>
                <a:gd name="connsiteX6" fmla="*/ 69182 w 342549"/>
                <a:gd name="connsiteY6" fmla="*/ 57583 h 259900"/>
                <a:gd name="connsiteX7" fmla="*/ 182911 w 342549"/>
                <a:gd name="connsiteY7" fmla="*/ 117908 h 259900"/>
                <a:gd name="connsiteX8" fmla="*/ 236187 w 342549"/>
                <a:gd name="connsiteY8" fmla="*/ 150865 h 25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549" h="259900">
                  <a:moveTo>
                    <a:pt x="236187" y="150738"/>
                  </a:moveTo>
                  <a:cubicBezTo>
                    <a:pt x="268064" y="185663"/>
                    <a:pt x="302926" y="216524"/>
                    <a:pt x="342550" y="240908"/>
                  </a:cubicBezTo>
                  <a:cubicBezTo>
                    <a:pt x="328135" y="265483"/>
                    <a:pt x="283749" y="266816"/>
                    <a:pt x="260508" y="241353"/>
                  </a:cubicBezTo>
                  <a:cubicBezTo>
                    <a:pt x="197833" y="172645"/>
                    <a:pt x="117696" y="130989"/>
                    <a:pt x="44735" y="78284"/>
                  </a:cubicBezTo>
                  <a:cubicBezTo>
                    <a:pt x="23589" y="63044"/>
                    <a:pt x="9238" y="44311"/>
                    <a:pt x="94" y="19800"/>
                  </a:cubicBezTo>
                  <a:cubicBezTo>
                    <a:pt x="-985" y="369"/>
                    <a:pt x="7270" y="-4076"/>
                    <a:pt x="22891" y="3480"/>
                  </a:cubicBezTo>
                  <a:cubicBezTo>
                    <a:pt x="30003" y="29770"/>
                    <a:pt x="45751" y="45708"/>
                    <a:pt x="69182" y="57583"/>
                  </a:cubicBezTo>
                  <a:cubicBezTo>
                    <a:pt x="107346" y="76950"/>
                    <a:pt x="148303" y="90603"/>
                    <a:pt x="182911" y="117908"/>
                  </a:cubicBezTo>
                  <a:cubicBezTo>
                    <a:pt x="200691" y="128893"/>
                    <a:pt x="218407" y="139879"/>
                    <a:pt x="236187" y="150865"/>
                  </a:cubicBezTo>
                  <a:close/>
                </a:path>
              </a:pathLst>
            </a:custGeom>
            <a:solidFill>
              <a:srgbClr val="D6D6D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5" name="Полилиния: фигура 834">
              <a:extLst>
                <a:ext uri="{FF2B5EF4-FFF2-40B4-BE49-F238E27FC236}">
                  <a16:creationId xmlns="" xmlns:a16="http://schemas.microsoft.com/office/drawing/2014/main" id="{A14136FD-2A13-435A-87EC-E5A82F689668}"/>
                </a:ext>
              </a:extLst>
            </p:cNvPr>
            <p:cNvSpPr/>
            <p:nvPr/>
          </p:nvSpPr>
          <p:spPr>
            <a:xfrm>
              <a:off x="6130545" y="3506073"/>
              <a:ext cx="184875" cy="128811"/>
            </a:xfrm>
            <a:custGeom>
              <a:avLst/>
              <a:gdLst>
                <a:gd name="connsiteX0" fmla="*/ 72198 w 184875"/>
                <a:gd name="connsiteY0" fmla="*/ 112491 h 128811"/>
                <a:gd name="connsiteX1" fmla="*/ 49401 w 184875"/>
                <a:gd name="connsiteY1" fmla="*/ 128811 h 128811"/>
                <a:gd name="connsiteX2" fmla="*/ 3364 w 184875"/>
                <a:gd name="connsiteY2" fmla="*/ 64993 h 128811"/>
                <a:gd name="connsiteX3" fmla="*/ 11238 w 184875"/>
                <a:gd name="connsiteY3" fmla="*/ 6954 h 128811"/>
                <a:gd name="connsiteX4" fmla="*/ 55498 w 184875"/>
                <a:gd name="connsiteY4" fmla="*/ 13431 h 128811"/>
                <a:gd name="connsiteX5" fmla="*/ 142175 w 184875"/>
                <a:gd name="connsiteY5" fmla="*/ 53309 h 128811"/>
                <a:gd name="connsiteX6" fmla="*/ 168020 w 184875"/>
                <a:gd name="connsiteY6" fmla="*/ 69121 h 128811"/>
                <a:gd name="connsiteX7" fmla="*/ 182434 w 184875"/>
                <a:gd name="connsiteY7" fmla="*/ 103221 h 128811"/>
                <a:gd name="connsiteX8" fmla="*/ 145350 w 184875"/>
                <a:gd name="connsiteY8" fmla="*/ 106522 h 128811"/>
                <a:gd name="connsiteX9" fmla="*/ 29399 w 184875"/>
                <a:gd name="connsiteY9" fmla="*/ 57119 h 128811"/>
                <a:gd name="connsiteX10" fmla="*/ 72262 w 184875"/>
                <a:gd name="connsiteY10" fmla="*/ 112491 h 128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875" h="128811">
                  <a:moveTo>
                    <a:pt x="72198" y="112491"/>
                  </a:moveTo>
                  <a:cubicBezTo>
                    <a:pt x="62610" y="114778"/>
                    <a:pt x="55053" y="120239"/>
                    <a:pt x="49401" y="128811"/>
                  </a:cubicBezTo>
                  <a:cubicBezTo>
                    <a:pt x="35178" y="106650"/>
                    <a:pt x="10222" y="93441"/>
                    <a:pt x="3364" y="64993"/>
                  </a:cubicBezTo>
                  <a:cubicBezTo>
                    <a:pt x="-1652" y="44356"/>
                    <a:pt x="-2542" y="22512"/>
                    <a:pt x="11238" y="6954"/>
                  </a:cubicBezTo>
                  <a:cubicBezTo>
                    <a:pt x="26224" y="-10001"/>
                    <a:pt x="40512" y="8796"/>
                    <a:pt x="55498" y="13431"/>
                  </a:cubicBezTo>
                  <a:cubicBezTo>
                    <a:pt x="86105" y="22956"/>
                    <a:pt x="112965" y="40927"/>
                    <a:pt x="142175" y="53309"/>
                  </a:cubicBezTo>
                  <a:cubicBezTo>
                    <a:pt x="151383" y="57246"/>
                    <a:pt x="161670" y="61628"/>
                    <a:pt x="168020" y="69121"/>
                  </a:cubicBezTo>
                  <a:cubicBezTo>
                    <a:pt x="175767" y="78328"/>
                    <a:pt x="190753" y="88108"/>
                    <a:pt x="182434" y="103221"/>
                  </a:cubicBezTo>
                  <a:cubicBezTo>
                    <a:pt x="173226" y="119985"/>
                    <a:pt x="158241" y="113635"/>
                    <a:pt x="145350" y="106522"/>
                  </a:cubicBezTo>
                  <a:cubicBezTo>
                    <a:pt x="109536" y="86710"/>
                    <a:pt x="74484" y="64993"/>
                    <a:pt x="29399" y="57119"/>
                  </a:cubicBezTo>
                  <a:cubicBezTo>
                    <a:pt x="35495" y="85758"/>
                    <a:pt x="57276" y="96299"/>
                    <a:pt x="72262" y="112491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6" name="Полилиния: фигура 835">
              <a:extLst>
                <a:ext uri="{FF2B5EF4-FFF2-40B4-BE49-F238E27FC236}">
                  <a16:creationId xmlns="" xmlns:a16="http://schemas.microsoft.com/office/drawing/2014/main" id="{36489758-3596-4181-B207-C4B61489781B}"/>
                </a:ext>
              </a:extLst>
            </p:cNvPr>
            <p:cNvSpPr/>
            <p:nvPr/>
          </p:nvSpPr>
          <p:spPr>
            <a:xfrm>
              <a:off x="5364071" y="4829452"/>
              <a:ext cx="183796" cy="238325"/>
            </a:xfrm>
            <a:custGeom>
              <a:avLst/>
              <a:gdLst>
                <a:gd name="connsiteX0" fmla="*/ 183796 w 183796"/>
                <a:gd name="connsiteY0" fmla="*/ 237364 h 238325"/>
                <a:gd name="connsiteX1" fmla="*/ 68417 w 183796"/>
                <a:gd name="connsiteY1" fmla="*/ 169101 h 238325"/>
                <a:gd name="connsiteX2" fmla="*/ 49240 w 183796"/>
                <a:gd name="connsiteY2" fmla="*/ 152972 h 238325"/>
                <a:gd name="connsiteX3" fmla="*/ 26697 w 183796"/>
                <a:gd name="connsiteY3" fmla="*/ 104839 h 238325"/>
                <a:gd name="connsiteX4" fmla="*/ 15458 w 183796"/>
                <a:gd name="connsiteY4" fmla="*/ 61468 h 238325"/>
                <a:gd name="connsiteX5" fmla="*/ 31460 w 183796"/>
                <a:gd name="connsiteY5" fmla="*/ 0 h 238325"/>
                <a:gd name="connsiteX6" fmla="*/ 63400 w 183796"/>
                <a:gd name="connsiteY6" fmla="*/ 112840 h 238325"/>
                <a:gd name="connsiteX7" fmla="*/ 80228 w 183796"/>
                <a:gd name="connsiteY7" fmla="*/ 156275 h 238325"/>
                <a:gd name="connsiteX8" fmla="*/ 183796 w 183796"/>
                <a:gd name="connsiteY8" fmla="*/ 237364 h 238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796" h="238325">
                  <a:moveTo>
                    <a:pt x="183796" y="237364"/>
                  </a:moveTo>
                  <a:cubicBezTo>
                    <a:pt x="131091" y="242444"/>
                    <a:pt x="88102" y="228474"/>
                    <a:pt x="68417" y="169101"/>
                  </a:cubicBezTo>
                  <a:cubicBezTo>
                    <a:pt x="65242" y="159386"/>
                    <a:pt x="60035" y="152782"/>
                    <a:pt x="49240" y="152972"/>
                  </a:cubicBezTo>
                  <a:cubicBezTo>
                    <a:pt x="10886" y="153544"/>
                    <a:pt x="60162" y="106046"/>
                    <a:pt x="26697" y="104839"/>
                  </a:cubicBezTo>
                  <a:cubicBezTo>
                    <a:pt x="-20737" y="103188"/>
                    <a:pt x="7965" y="77598"/>
                    <a:pt x="15458" y="61468"/>
                  </a:cubicBezTo>
                  <a:cubicBezTo>
                    <a:pt x="24602" y="41783"/>
                    <a:pt x="14950" y="16955"/>
                    <a:pt x="31460" y="0"/>
                  </a:cubicBezTo>
                  <a:cubicBezTo>
                    <a:pt x="51780" y="34354"/>
                    <a:pt x="54320" y="74867"/>
                    <a:pt x="63400" y="112840"/>
                  </a:cubicBezTo>
                  <a:cubicBezTo>
                    <a:pt x="67274" y="128842"/>
                    <a:pt x="67655" y="146750"/>
                    <a:pt x="80228" y="156275"/>
                  </a:cubicBezTo>
                  <a:cubicBezTo>
                    <a:pt x="115216" y="182627"/>
                    <a:pt x="142394" y="220537"/>
                    <a:pt x="183796" y="23736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7" name="Полилиния: фигура 836">
              <a:extLst>
                <a:ext uri="{FF2B5EF4-FFF2-40B4-BE49-F238E27FC236}">
                  <a16:creationId xmlns="" xmlns:a16="http://schemas.microsoft.com/office/drawing/2014/main" id="{583FE15E-419E-450A-83E3-72ED42FE328D}"/>
                </a:ext>
              </a:extLst>
            </p:cNvPr>
            <p:cNvSpPr/>
            <p:nvPr/>
          </p:nvSpPr>
          <p:spPr>
            <a:xfrm>
              <a:off x="5301892" y="4451369"/>
              <a:ext cx="96737" cy="222697"/>
            </a:xfrm>
            <a:custGeom>
              <a:avLst/>
              <a:gdLst>
                <a:gd name="connsiteX0" fmla="*/ 70652 w 96737"/>
                <a:gd name="connsiteY0" fmla="*/ 222634 h 222697"/>
                <a:gd name="connsiteX1" fmla="*/ 17311 w 96737"/>
                <a:gd name="connsiteY1" fmla="*/ 50802 h 222697"/>
                <a:gd name="connsiteX2" fmla="*/ 802 w 96737"/>
                <a:gd name="connsiteY2" fmla="*/ 7431 h 222697"/>
                <a:gd name="connsiteX3" fmla="*/ 12676 w 96737"/>
                <a:gd name="connsiteY3" fmla="*/ 954 h 222697"/>
                <a:gd name="connsiteX4" fmla="*/ 32552 w 96737"/>
                <a:gd name="connsiteY4" fmla="*/ 42674 h 222697"/>
                <a:gd name="connsiteX5" fmla="*/ 70652 w 96737"/>
                <a:gd name="connsiteY5" fmla="*/ 222697 h 22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37" h="222697">
                  <a:moveTo>
                    <a:pt x="70652" y="222634"/>
                  </a:moveTo>
                  <a:cubicBezTo>
                    <a:pt x="82780" y="154688"/>
                    <a:pt x="44998" y="104523"/>
                    <a:pt x="17311" y="50802"/>
                  </a:cubicBezTo>
                  <a:cubicBezTo>
                    <a:pt x="10708" y="36768"/>
                    <a:pt x="-3516" y="25910"/>
                    <a:pt x="802" y="7431"/>
                  </a:cubicBezTo>
                  <a:cubicBezTo>
                    <a:pt x="2135" y="1653"/>
                    <a:pt x="7723" y="-1776"/>
                    <a:pt x="12676" y="954"/>
                  </a:cubicBezTo>
                  <a:cubicBezTo>
                    <a:pt x="28234" y="9590"/>
                    <a:pt x="27853" y="27624"/>
                    <a:pt x="32552" y="42674"/>
                  </a:cubicBezTo>
                  <a:cubicBezTo>
                    <a:pt x="97829" y="76647"/>
                    <a:pt x="118277" y="173231"/>
                    <a:pt x="70652" y="22269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8" name="Полилиния: фигура 837">
              <a:extLst>
                <a:ext uri="{FF2B5EF4-FFF2-40B4-BE49-F238E27FC236}">
                  <a16:creationId xmlns="" xmlns:a16="http://schemas.microsoft.com/office/drawing/2014/main" id="{029EF61C-C869-4E97-9A9C-331546D57124}"/>
                </a:ext>
              </a:extLst>
            </p:cNvPr>
            <p:cNvSpPr/>
            <p:nvPr/>
          </p:nvSpPr>
          <p:spPr>
            <a:xfrm>
              <a:off x="6416294" y="4950927"/>
              <a:ext cx="91439" cy="42679"/>
            </a:xfrm>
            <a:custGeom>
              <a:avLst/>
              <a:gdLst>
                <a:gd name="connsiteX0" fmla="*/ 91440 w 91439"/>
                <a:gd name="connsiteY0" fmla="*/ 17908 h 42679"/>
                <a:gd name="connsiteX1" fmla="*/ 45022 w 91439"/>
                <a:gd name="connsiteY1" fmla="*/ 19686 h 42679"/>
                <a:gd name="connsiteX2" fmla="*/ 0 w 91439"/>
                <a:gd name="connsiteY2" fmla="*/ 9526 h 42679"/>
                <a:gd name="connsiteX3" fmla="*/ 91440 w 91439"/>
                <a:gd name="connsiteY3" fmla="*/ 17908 h 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439" h="42679">
                  <a:moveTo>
                    <a:pt x="91440" y="17908"/>
                  </a:moveTo>
                  <a:cubicBezTo>
                    <a:pt x="76645" y="32513"/>
                    <a:pt x="64072" y="64517"/>
                    <a:pt x="45022" y="19686"/>
                  </a:cubicBezTo>
                  <a:cubicBezTo>
                    <a:pt x="37274" y="1462"/>
                    <a:pt x="15494" y="11939"/>
                    <a:pt x="0" y="9526"/>
                  </a:cubicBezTo>
                  <a:cubicBezTo>
                    <a:pt x="31496" y="-698"/>
                    <a:pt x="62802" y="-8444"/>
                    <a:pt x="91440" y="17908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39" name="Полилиния: фигура 838">
              <a:extLst>
                <a:ext uri="{FF2B5EF4-FFF2-40B4-BE49-F238E27FC236}">
                  <a16:creationId xmlns="" xmlns:a16="http://schemas.microsoft.com/office/drawing/2014/main" id="{4BDC348A-B6D9-4812-A309-42A7363CAFEC}"/>
                </a:ext>
              </a:extLst>
            </p:cNvPr>
            <p:cNvSpPr/>
            <p:nvPr/>
          </p:nvSpPr>
          <p:spPr>
            <a:xfrm>
              <a:off x="6512765" y="4975532"/>
              <a:ext cx="86344" cy="24590"/>
            </a:xfrm>
            <a:custGeom>
              <a:avLst/>
              <a:gdLst>
                <a:gd name="connsiteX0" fmla="*/ 86345 w 86344"/>
                <a:gd name="connsiteY0" fmla="*/ 17813 h 24590"/>
                <a:gd name="connsiteX1" fmla="*/ 14780 w 86344"/>
                <a:gd name="connsiteY1" fmla="*/ 22830 h 24590"/>
                <a:gd name="connsiteX2" fmla="*/ 2525 w 86344"/>
                <a:gd name="connsiteY2" fmla="*/ 1494 h 24590"/>
                <a:gd name="connsiteX3" fmla="*/ 86345 w 86344"/>
                <a:gd name="connsiteY3" fmla="*/ 17813 h 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44" h="24590">
                  <a:moveTo>
                    <a:pt x="86345" y="17813"/>
                  </a:moveTo>
                  <a:cubicBezTo>
                    <a:pt x="62469" y="18957"/>
                    <a:pt x="38529" y="15274"/>
                    <a:pt x="14780" y="22830"/>
                  </a:cubicBezTo>
                  <a:cubicBezTo>
                    <a:pt x="-9731" y="30641"/>
                    <a:pt x="3985" y="10448"/>
                    <a:pt x="2525" y="1494"/>
                  </a:cubicBezTo>
                  <a:cubicBezTo>
                    <a:pt x="29131" y="15019"/>
                    <a:pt x="63675" y="-19080"/>
                    <a:pt x="86345" y="17813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0" name="Полилиния: фигура 839">
              <a:extLst>
                <a:ext uri="{FF2B5EF4-FFF2-40B4-BE49-F238E27FC236}">
                  <a16:creationId xmlns="" xmlns:a16="http://schemas.microsoft.com/office/drawing/2014/main" id="{6B8EC462-A7D7-415B-9891-2D18C448E8AA}"/>
                </a:ext>
              </a:extLst>
            </p:cNvPr>
            <p:cNvSpPr/>
            <p:nvPr/>
          </p:nvSpPr>
          <p:spPr>
            <a:xfrm>
              <a:off x="4131189" y="4420192"/>
              <a:ext cx="50245" cy="31962"/>
            </a:xfrm>
            <a:custGeom>
              <a:avLst/>
              <a:gdLst>
                <a:gd name="connsiteX0" fmla="*/ 45269 w 50245"/>
                <a:gd name="connsiteY0" fmla="*/ 0 h 31962"/>
                <a:gd name="connsiteX1" fmla="*/ 35300 w 50245"/>
                <a:gd name="connsiteY1" fmla="*/ 27241 h 31962"/>
                <a:gd name="connsiteX2" fmla="*/ 6344 w 50245"/>
                <a:gd name="connsiteY2" fmla="*/ 28067 h 31962"/>
                <a:gd name="connsiteX3" fmla="*/ 7232 w 50245"/>
                <a:gd name="connsiteY3" fmla="*/ 0 h 31962"/>
                <a:gd name="connsiteX4" fmla="*/ 45332 w 50245"/>
                <a:gd name="connsiteY4" fmla="*/ 0 h 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45" h="31962">
                  <a:moveTo>
                    <a:pt x="45269" y="0"/>
                  </a:moveTo>
                  <a:cubicBezTo>
                    <a:pt x="56889" y="15367"/>
                    <a:pt x="45904" y="21526"/>
                    <a:pt x="35300" y="27241"/>
                  </a:cubicBezTo>
                  <a:cubicBezTo>
                    <a:pt x="25901" y="32258"/>
                    <a:pt x="15297" y="34353"/>
                    <a:pt x="6344" y="28067"/>
                  </a:cubicBezTo>
                  <a:cubicBezTo>
                    <a:pt x="-6293" y="19240"/>
                    <a:pt x="3169" y="9271"/>
                    <a:pt x="7232" y="0"/>
                  </a:cubicBezTo>
                  <a:cubicBezTo>
                    <a:pt x="19932" y="0"/>
                    <a:pt x="32632" y="0"/>
                    <a:pt x="45332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1" name="Полилиния: фигура 840">
              <a:extLst>
                <a:ext uri="{FF2B5EF4-FFF2-40B4-BE49-F238E27FC236}">
                  <a16:creationId xmlns="" xmlns:a16="http://schemas.microsoft.com/office/drawing/2014/main" id="{ED5E66C2-D43B-447D-972C-97F7A482640C}"/>
                </a:ext>
              </a:extLst>
            </p:cNvPr>
            <p:cNvSpPr/>
            <p:nvPr/>
          </p:nvSpPr>
          <p:spPr>
            <a:xfrm>
              <a:off x="5857734" y="1638068"/>
              <a:ext cx="1569284" cy="1027280"/>
            </a:xfrm>
            <a:custGeom>
              <a:avLst/>
              <a:gdLst>
                <a:gd name="connsiteX0" fmla="*/ 1556145 w 1569284"/>
                <a:gd name="connsiteY0" fmla="*/ 916803 h 1027280"/>
                <a:gd name="connsiteX1" fmla="*/ 1551827 w 1569284"/>
                <a:gd name="connsiteY1" fmla="*/ 955348 h 1027280"/>
                <a:gd name="connsiteX2" fmla="*/ 1497090 w 1569284"/>
                <a:gd name="connsiteY2" fmla="*/ 896038 h 1027280"/>
                <a:gd name="connsiteX3" fmla="*/ 1457148 w 1569284"/>
                <a:gd name="connsiteY3" fmla="*/ 874131 h 1027280"/>
                <a:gd name="connsiteX4" fmla="*/ 1458672 w 1569284"/>
                <a:gd name="connsiteY4" fmla="*/ 931344 h 1027280"/>
                <a:gd name="connsiteX5" fmla="*/ 1476198 w 1569284"/>
                <a:gd name="connsiteY5" fmla="*/ 946521 h 1027280"/>
                <a:gd name="connsiteX6" fmla="*/ 1491374 w 1569284"/>
                <a:gd name="connsiteY6" fmla="*/ 1000560 h 1027280"/>
                <a:gd name="connsiteX7" fmla="*/ 1430478 w 1569284"/>
                <a:gd name="connsiteY7" fmla="*/ 1016181 h 1027280"/>
                <a:gd name="connsiteX8" fmla="*/ 1367740 w 1569284"/>
                <a:gd name="connsiteY8" fmla="*/ 990336 h 1027280"/>
                <a:gd name="connsiteX9" fmla="*/ 1320369 w 1569284"/>
                <a:gd name="connsiteY9" fmla="*/ 959539 h 1027280"/>
                <a:gd name="connsiteX10" fmla="*/ 1322338 w 1569284"/>
                <a:gd name="connsiteY10" fmla="*/ 932678 h 1027280"/>
                <a:gd name="connsiteX11" fmla="*/ 1327227 w 1569284"/>
                <a:gd name="connsiteY11" fmla="*/ 898388 h 1027280"/>
                <a:gd name="connsiteX12" fmla="*/ 1321259 w 1569284"/>
                <a:gd name="connsiteY12" fmla="*/ 830950 h 1027280"/>
                <a:gd name="connsiteX13" fmla="*/ 1327926 w 1569284"/>
                <a:gd name="connsiteY13" fmla="*/ 816345 h 1027280"/>
                <a:gd name="connsiteX14" fmla="*/ 1329069 w 1569284"/>
                <a:gd name="connsiteY14" fmla="*/ 782754 h 1027280"/>
                <a:gd name="connsiteX15" fmla="*/ 1306272 w 1569284"/>
                <a:gd name="connsiteY15" fmla="*/ 801804 h 1027280"/>
                <a:gd name="connsiteX16" fmla="*/ 1284936 w 1569284"/>
                <a:gd name="connsiteY16" fmla="*/ 813107 h 1027280"/>
                <a:gd name="connsiteX17" fmla="*/ 1218261 w 1569284"/>
                <a:gd name="connsiteY17" fmla="*/ 781674 h 1027280"/>
                <a:gd name="connsiteX18" fmla="*/ 1204990 w 1569284"/>
                <a:gd name="connsiteY18" fmla="*/ 738304 h 1027280"/>
                <a:gd name="connsiteX19" fmla="*/ 1149173 w 1569284"/>
                <a:gd name="connsiteY19" fmla="*/ 736208 h 1027280"/>
                <a:gd name="connsiteX20" fmla="*/ 1142188 w 1569284"/>
                <a:gd name="connsiteY20" fmla="*/ 735891 h 1027280"/>
                <a:gd name="connsiteX21" fmla="*/ 1067830 w 1569284"/>
                <a:gd name="connsiteY21" fmla="*/ 747448 h 1027280"/>
                <a:gd name="connsiteX22" fmla="*/ 1045668 w 1569284"/>
                <a:gd name="connsiteY22" fmla="*/ 761100 h 1027280"/>
                <a:gd name="connsiteX23" fmla="*/ 927495 w 1569284"/>
                <a:gd name="connsiteY23" fmla="*/ 768022 h 1027280"/>
                <a:gd name="connsiteX24" fmla="*/ 802590 w 1569284"/>
                <a:gd name="connsiteY24" fmla="*/ 707252 h 1027280"/>
                <a:gd name="connsiteX25" fmla="*/ 637173 w 1569284"/>
                <a:gd name="connsiteY25" fmla="*/ 707252 h 1027280"/>
                <a:gd name="connsiteX26" fmla="*/ 555385 w 1569284"/>
                <a:gd name="connsiteY26" fmla="*/ 711697 h 1027280"/>
                <a:gd name="connsiteX27" fmla="*/ 507569 w 1569284"/>
                <a:gd name="connsiteY27" fmla="*/ 717920 h 1027280"/>
                <a:gd name="connsiteX28" fmla="*/ 333516 w 1569284"/>
                <a:gd name="connsiteY28" fmla="*/ 723063 h 1027280"/>
                <a:gd name="connsiteX29" fmla="*/ 299035 w 1569284"/>
                <a:gd name="connsiteY29" fmla="*/ 711951 h 1027280"/>
                <a:gd name="connsiteX30" fmla="*/ 276239 w 1569284"/>
                <a:gd name="connsiteY30" fmla="*/ 711887 h 1027280"/>
                <a:gd name="connsiteX31" fmla="*/ 210580 w 1569284"/>
                <a:gd name="connsiteY31" fmla="*/ 712014 h 1027280"/>
                <a:gd name="connsiteX32" fmla="*/ 183656 w 1569284"/>
                <a:gd name="connsiteY32" fmla="*/ 696330 h 1027280"/>
                <a:gd name="connsiteX33" fmla="*/ 139460 w 1569284"/>
                <a:gd name="connsiteY33" fmla="*/ 640894 h 1027280"/>
                <a:gd name="connsiteX34" fmla="*/ 124093 w 1569284"/>
                <a:gd name="connsiteY34" fmla="*/ 622352 h 1027280"/>
                <a:gd name="connsiteX35" fmla="*/ 143524 w 1569284"/>
                <a:gd name="connsiteY35" fmla="*/ 612382 h 1027280"/>
                <a:gd name="connsiteX36" fmla="*/ 170130 w 1569284"/>
                <a:gd name="connsiteY36" fmla="*/ 612954 h 1027280"/>
                <a:gd name="connsiteX37" fmla="*/ 195975 w 1569284"/>
                <a:gd name="connsiteY37" fmla="*/ 582156 h 1027280"/>
                <a:gd name="connsiteX38" fmla="*/ 194895 w 1569284"/>
                <a:gd name="connsiteY38" fmla="*/ 570091 h 1027280"/>
                <a:gd name="connsiteX39" fmla="*/ 201372 w 1569284"/>
                <a:gd name="connsiteY39" fmla="*/ 534658 h 1027280"/>
                <a:gd name="connsiteX40" fmla="*/ 141555 w 1569284"/>
                <a:gd name="connsiteY40" fmla="*/ 513512 h 1027280"/>
                <a:gd name="connsiteX41" fmla="*/ 64339 w 1569284"/>
                <a:gd name="connsiteY41" fmla="*/ 479794 h 1027280"/>
                <a:gd name="connsiteX42" fmla="*/ 66943 w 1569284"/>
                <a:gd name="connsiteY42" fmla="*/ 443027 h 1027280"/>
                <a:gd name="connsiteX43" fmla="*/ 62117 w 1569284"/>
                <a:gd name="connsiteY43" fmla="*/ 416801 h 1027280"/>
                <a:gd name="connsiteX44" fmla="*/ 40400 w 1569284"/>
                <a:gd name="connsiteY44" fmla="*/ 425247 h 1027280"/>
                <a:gd name="connsiteX45" fmla="*/ 11888 w 1569284"/>
                <a:gd name="connsiteY45" fmla="*/ 430454 h 1027280"/>
                <a:gd name="connsiteX46" fmla="*/ 3824 w 1569284"/>
                <a:gd name="connsiteY46" fmla="*/ 394640 h 1027280"/>
                <a:gd name="connsiteX47" fmla="*/ 57164 w 1569284"/>
                <a:gd name="connsiteY47" fmla="*/ 319519 h 1027280"/>
                <a:gd name="connsiteX48" fmla="*/ 63768 w 1569284"/>
                <a:gd name="connsiteY48" fmla="*/ 273037 h 1027280"/>
                <a:gd name="connsiteX49" fmla="*/ 80786 w 1569284"/>
                <a:gd name="connsiteY49" fmla="*/ 243954 h 1027280"/>
                <a:gd name="connsiteX50" fmla="*/ 177115 w 1569284"/>
                <a:gd name="connsiteY50" fmla="*/ 175818 h 1027280"/>
                <a:gd name="connsiteX51" fmla="*/ 214199 w 1569284"/>
                <a:gd name="connsiteY51" fmla="*/ 171246 h 1027280"/>
                <a:gd name="connsiteX52" fmla="*/ 249886 w 1569284"/>
                <a:gd name="connsiteY52" fmla="*/ 234746 h 1027280"/>
                <a:gd name="connsiteX53" fmla="*/ 250267 w 1569284"/>
                <a:gd name="connsiteY53" fmla="*/ 381559 h 1027280"/>
                <a:gd name="connsiteX54" fmla="*/ 260554 w 1569284"/>
                <a:gd name="connsiteY54" fmla="*/ 500812 h 1027280"/>
                <a:gd name="connsiteX55" fmla="*/ 263221 w 1569284"/>
                <a:gd name="connsiteY55" fmla="*/ 520370 h 1027280"/>
                <a:gd name="connsiteX56" fmla="*/ 307481 w 1569284"/>
                <a:gd name="connsiteY56" fmla="*/ 552692 h 1027280"/>
                <a:gd name="connsiteX57" fmla="*/ 310465 w 1569284"/>
                <a:gd name="connsiteY57" fmla="*/ 600063 h 1027280"/>
                <a:gd name="connsiteX58" fmla="*/ 403493 w 1569284"/>
                <a:gd name="connsiteY58" fmla="*/ 617716 h 1027280"/>
                <a:gd name="connsiteX59" fmla="*/ 450292 w 1569284"/>
                <a:gd name="connsiteY59" fmla="*/ 536309 h 1027280"/>
                <a:gd name="connsiteX60" fmla="*/ 433528 w 1569284"/>
                <a:gd name="connsiteY60" fmla="*/ 511798 h 1027280"/>
                <a:gd name="connsiteX61" fmla="*/ 409525 w 1569284"/>
                <a:gd name="connsiteY61" fmla="*/ 527101 h 1027280"/>
                <a:gd name="connsiteX62" fmla="*/ 390793 w 1569284"/>
                <a:gd name="connsiteY62" fmla="*/ 567297 h 1027280"/>
                <a:gd name="connsiteX63" fmla="*/ 371171 w 1569284"/>
                <a:gd name="connsiteY63" fmla="*/ 583426 h 1027280"/>
                <a:gd name="connsiteX64" fmla="*/ 354217 w 1569284"/>
                <a:gd name="connsiteY64" fmla="*/ 563424 h 1027280"/>
                <a:gd name="connsiteX65" fmla="*/ 374219 w 1569284"/>
                <a:gd name="connsiteY65" fmla="*/ 469888 h 1027280"/>
                <a:gd name="connsiteX66" fmla="*/ 387554 w 1569284"/>
                <a:gd name="connsiteY66" fmla="*/ 427088 h 1027280"/>
                <a:gd name="connsiteX67" fmla="*/ 402096 w 1569284"/>
                <a:gd name="connsiteY67" fmla="*/ 362509 h 1027280"/>
                <a:gd name="connsiteX68" fmla="*/ 391174 w 1569284"/>
                <a:gd name="connsiteY68" fmla="*/ 326631 h 1027280"/>
                <a:gd name="connsiteX69" fmla="*/ 322340 w 1569284"/>
                <a:gd name="connsiteY69" fmla="*/ 232142 h 1027280"/>
                <a:gd name="connsiteX70" fmla="*/ 303417 w 1569284"/>
                <a:gd name="connsiteY70" fmla="*/ 112635 h 1027280"/>
                <a:gd name="connsiteX71" fmla="*/ 317514 w 1569284"/>
                <a:gd name="connsiteY71" fmla="*/ 64375 h 1027280"/>
                <a:gd name="connsiteX72" fmla="*/ 314148 w 1569284"/>
                <a:gd name="connsiteY72" fmla="*/ 32625 h 1027280"/>
                <a:gd name="connsiteX73" fmla="*/ 298972 w 1569284"/>
                <a:gd name="connsiteY73" fmla="*/ 24369 h 1027280"/>
                <a:gd name="connsiteX74" fmla="*/ 352185 w 1569284"/>
                <a:gd name="connsiteY74" fmla="*/ 16241 h 1027280"/>
                <a:gd name="connsiteX75" fmla="*/ 543129 w 1569284"/>
                <a:gd name="connsiteY75" fmla="*/ 99173 h 1027280"/>
                <a:gd name="connsiteX76" fmla="*/ 806654 w 1569284"/>
                <a:gd name="connsiteY76" fmla="*/ 229602 h 1027280"/>
                <a:gd name="connsiteX77" fmla="*/ 924764 w 1569284"/>
                <a:gd name="connsiteY77" fmla="*/ 291261 h 1027280"/>
                <a:gd name="connsiteX78" fmla="*/ 1070497 w 1569284"/>
                <a:gd name="connsiteY78" fmla="*/ 380543 h 1027280"/>
                <a:gd name="connsiteX79" fmla="*/ 1213054 w 1569284"/>
                <a:gd name="connsiteY79" fmla="*/ 417309 h 1027280"/>
                <a:gd name="connsiteX80" fmla="*/ 1227849 w 1569284"/>
                <a:gd name="connsiteY80" fmla="*/ 414007 h 1027280"/>
                <a:gd name="connsiteX81" fmla="*/ 1251853 w 1569284"/>
                <a:gd name="connsiteY81" fmla="*/ 448806 h 1027280"/>
                <a:gd name="connsiteX82" fmla="*/ 1274903 w 1569284"/>
                <a:gd name="connsiteY82" fmla="*/ 549454 h 1027280"/>
                <a:gd name="connsiteX83" fmla="*/ 1293382 w 1569284"/>
                <a:gd name="connsiteY83" fmla="*/ 613208 h 1027280"/>
                <a:gd name="connsiteX84" fmla="*/ 1303732 w 1569284"/>
                <a:gd name="connsiteY84" fmla="*/ 632067 h 1027280"/>
                <a:gd name="connsiteX85" fmla="*/ 1365327 w 1569284"/>
                <a:gd name="connsiteY85" fmla="*/ 670231 h 1027280"/>
                <a:gd name="connsiteX86" fmla="*/ 1400506 w 1569284"/>
                <a:gd name="connsiteY86" fmla="*/ 687503 h 1027280"/>
                <a:gd name="connsiteX87" fmla="*/ 1479436 w 1569284"/>
                <a:gd name="connsiteY87" fmla="*/ 768847 h 1027280"/>
                <a:gd name="connsiteX88" fmla="*/ 1564781 w 1569284"/>
                <a:gd name="connsiteY88" fmla="*/ 871591 h 1027280"/>
                <a:gd name="connsiteX89" fmla="*/ 1555827 w 1569284"/>
                <a:gd name="connsiteY89" fmla="*/ 916549 h 102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569284" h="1027280">
                  <a:moveTo>
                    <a:pt x="1556145" y="916803"/>
                  </a:moveTo>
                  <a:cubicBezTo>
                    <a:pt x="1554811" y="928487"/>
                    <a:pt x="1553541" y="940234"/>
                    <a:pt x="1551827" y="955348"/>
                  </a:cubicBezTo>
                  <a:cubicBezTo>
                    <a:pt x="1523950" y="944362"/>
                    <a:pt x="1512901" y="917755"/>
                    <a:pt x="1497090" y="896038"/>
                  </a:cubicBezTo>
                  <a:cubicBezTo>
                    <a:pt x="1487247" y="882513"/>
                    <a:pt x="1479818" y="856097"/>
                    <a:pt x="1457148" y="874131"/>
                  </a:cubicBezTo>
                  <a:cubicBezTo>
                    <a:pt x="1435368" y="891466"/>
                    <a:pt x="1445909" y="912929"/>
                    <a:pt x="1458672" y="931344"/>
                  </a:cubicBezTo>
                  <a:cubicBezTo>
                    <a:pt x="1463054" y="937631"/>
                    <a:pt x="1469911" y="942139"/>
                    <a:pt x="1476198" y="946521"/>
                  </a:cubicBezTo>
                  <a:cubicBezTo>
                    <a:pt x="1495884" y="960110"/>
                    <a:pt x="1506869" y="979795"/>
                    <a:pt x="1491374" y="1000560"/>
                  </a:cubicBezTo>
                  <a:cubicBezTo>
                    <a:pt x="1477087" y="1019673"/>
                    <a:pt x="1457910" y="1040692"/>
                    <a:pt x="1430478" y="1016181"/>
                  </a:cubicBezTo>
                  <a:cubicBezTo>
                    <a:pt x="1412634" y="1000179"/>
                    <a:pt x="1391489" y="990336"/>
                    <a:pt x="1367740" y="990336"/>
                  </a:cubicBezTo>
                  <a:cubicBezTo>
                    <a:pt x="1345706" y="990336"/>
                    <a:pt x="1335228" y="971413"/>
                    <a:pt x="1320369" y="959539"/>
                  </a:cubicBezTo>
                  <a:cubicBezTo>
                    <a:pt x="1307606" y="949315"/>
                    <a:pt x="1307224" y="940298"/>
                    <a:pt x="1322338" y="932678"/>
                  </a:cubicBezTo>
                  <a:cubicBezTo>
                    <a:pt x="1340054" y="923788"/>
                    <a:pt x="1341578" y="910834"/>
                    <a:pt x="1327227" y="898388"/>
                  </a:cubicBezTo>
                  <a:cubicBezTo>
                    <a:pt x="1303034" y="877369"/>
                    <a:pt x="1304939" y="855398"/>
                    <a:pt x="1321259" y="830950"/>
                  </a:cubicBezTo>
                  <a:cubicBezTo>
                    <a:pt x="1324179" y="826569"/>
                    <a:pt x="1326274" y="821425"/>
                    <a:pt x="1327926" y="816345"/>
                  </a:cubicBezTo>
                  <a:cubicBezTo>
                    <a:pt x="1331609" y="805106"/>
                    <a:pt x="1340245" y="789929"/>
                    <a:pt x="1329069" y="782754"/>
                  </a:cubicBezTo>
                  <a:cubicBezTo>
                    <a:pt x="1314972" y="773737"/>
                    <a:pt x="1311416" y="791961"/>
                    <a:pt x="1306272" y="801804"/>
                  </a:cubicBezTo>
                  <a:cubicBezTo>
                    <a:pt x="1301129" y="811519"/>
                    <a:pt x="1292684" y="826188"/>
                    <a:pt x="1284936" y="813107"/>
                  </a:cubicBezTo>
                  <a:cubicBezTo>
                    <a:pt x="1268426" y="785040"/>
                    <a:pt x="1240677" y="788659"/>
                    <a:pt x="1218261" y="781674"/>
                  </a:cubicBezTo>
                  <a:cubicBezTo>
                    <a:pt x="1193750" y="773991"/>
                    <a:pt x="1184734" y="767006"/>
                    <a:pt x="1204990" y="738304"/>
                  </a:cubicBezTo>
                  <a:cubicBezTo>
                    <a:pt x="1182638" y="739764"/>
                    <a:pt x="1164160" y="756338"/>
                    <a:pt x="1149173" y="736208"/>
                  </a:cubicBezTo>
                  <a:cubicBezTo>
                    <a:pt x="1148157" y="734874"/>
                    <a:pt x="1142506" y="735065"/>
                    <a:pt x="1142188" y="735891"/>
                  </a:cubicBezTo>
                  <a:cubicBezTo>
                    <a:pt x="1123456" y="786310"/>
                    <a:pt x="1093610" y="750496"/>
                    <a:pt x="1067830" y="747448"/>
                  </a:cubicBezTo>
                  <a:cubicBezTo>
                    <a:pt x="1058368" y="746304"/>
                    <a:pt x="1051510" y="753607"/>
                    <a:pt x="1045668" y="761100"/>
                  </a:cubicBezTo>
                  <a:cubicBezTo>
                    <a:pt x="1020840" y="785421"/>
                    <a:pt x="954736" y="775070"/>
                    <a:pt x="927495" y="768022"/>
                  </a:cubicBezTo>
                  <a:cubicBezTo>
                    <a:pt x="880378" y="755766"/>
                    <a:pt x="848628" y="704267"/>
                    <a:pt x="802590" y="707252"/>
                  </a:cubicBezTo>
                  <a:cubicBezTo>
                    <a:pt x="747091" y="710871"/>
                    <a:pt x="692100" y="698933"/>
                    <a:pt x="637173" y="707252"/>
                  </a:cubicBezTo>
                  <a:cubicBezTo>
                    <a:pt x="609931" y="711443"/>
                    <a:pt x="581928" y="695758"/>
                    <a:pt x="555385" y="711697"/>
                  </a:cubicBezTo>
                  <a:cubicBezTo>
                    <a:pt x="539891" y="718110"/>
                    <a:pt x="524397" y="719634"/>
                    <a:pt x="507569" y="717920"/>
                  </a:cubicBezTo>
                  <a:cubicBezTo>
                    <a:pt x="449467" y="712014"/>
                    <a:pt x="391491" y="719380"/>
                    <a:pt x="333516" y="723063"/>
                  </a:cubicBezTo>
                  <a:cubicBezTo>
                    <a:pt x="320435" y="723889"/>
                    <a:pt x="308370" y="723508"/>
                    <a:pt x="299035" y="711951"/>
                  </a:cubicBezTo>
                  <a:cubicBezTo>
                    <a:pt x="291415" y="711951"/>
                    <a:pt x="283795" y="711951"/>
                    <a:pt x="276239" y="711887"/>
                  </a:cubicBezTo>
                  <a:cubicBezTo>
                    <a:pt x="254394" y="698806"/>
                    <a:pt x="232678" y="717793"/>
                    <a:pt x="210580" y="712014"/>
                  </a:cubicBezTo>
                  <a:cubicBezTo>
                    <a:pt x="199785" y="709220"/>
                    <a:pt x="184291" y="712586"/>
                    <a:pt x="183656" y="696330"/>
                  </a:cubicBezTo>
                  <a:cubicBezTo>
                    <a:pt x="182322" y="664199"/>
                    <a:pt x="160923" y="653213"/>
                    <a:pt x="139460" y="640894"/>
                  </a:cubicBezTo>
                  <a:cubicBezTo>
                    <a:pt x="132284" y="636766"/>
                    <a:pt x="119775" y="636004"/>
                    <a:pt x="124093" y="622352"/>
                  </a:cubicBezTo>
                  <a:cubicBezTo>
                    <a:pt x="126760" y="613906"/>
                    <a:pt x="135967" y="612827"/>
                    <a:pt x="143524" y="612382"/>
                  </a:cubicBezTo>
                  <a:cubicBezTo>
                    <a:pt x="152350" y="611874"/>
                    <a:pt x="161240" y="612382"/>
                    <a:pt x="170130" y="612954"/>
                  </a:cubicBezTo>
                  <a:cubicBezTo>
                    <a:pt x="190704" y="614224"/>
                    <a:pt x="207659" y="612319"/>
                    <a:pt x="195975" y="582156"/>
                  </a:cubicBezTo>
                  <a:cubicBezTo>
                    <a:pt x="194578" y="578600"/>
                    <a:pt x="195340" y="574092"/>
                    <a:pt x="194895" y="570091"/>
                  </a:cubicBezTo>
                  <a:cubicBezTo>
                    <a:pt x="193435" y="557074"/>
                    <a:pt x="216485" y="545136"/>
                    <a:pt x="201372" y="534658"/>
                  </a:cubicBezTo>
                  <a:cubicBezTo>
                    <a:pt x="184037" y="522720"/>
                    <a:pt x="163590" y="509258"/>
                    <a:pt x="141555" y="513512"/>
                  </a:cubicBezTo>
                  <a:cubicBezTo>
                    <a:pt x="108535" y="519926"/>
                    <a:pt x="90692" y="489382"/>
                    <a:pt x="64339" y="479794"/>
                  </a:cubicBezTo>
                  <a:cubicBezTo>
                    <a:pt x="51512" y="475095"/>
                    <a:pt x="63768" y="455600"/>
                    <a:pt x="66943" y="443027"/>
                  </a:cubicBezTo>
                  <a:cubicBezTo>
                    <a:pt x="69356" y="433439"/>
                    <a:pt x="70499" y="423088"/>
                    <a:pt x="62117" y="416801"/>
                  </a:cubicBezTo>
                  <a:cubicBezTo>
                    <a:pt x="52465" y="409562"/>
                    <a:pt x="45543" y="416420"/>
                    <a:pt x="40400" y="425247"/>
                  </a:cubicBezTo>
                  <a:cubicBezTo>
                    <a:pt x="32653" y="438582"/>
                    <a:pt x="23128" y="440106"/>
                    <a:pt x="11888" y="430454"/>
                  </a:cubicBezTo>
                  <a:cubicBezTo>
                    <a:pt x="649" y="420802"/>
                    <a:pt x="-3860" y="409181"/>
                    <a:pt x="3824" y="394640"/>
                  </a:cubicBezTo>
                  <a:cubicBezTo>
                    <a:pt x="18302" y="367398"/>
                    <a:pt x="14365" y="327647"/>
                    <a:pt x="57164" y="319519"/>
                  </a:cubicBezTo>
                  <a:cubicBezTo>
                    <a:pt x="75515" y="316027"/>
                    <a:pt x="69673" y="290055"/>
                    <a:pt x="63768" y="273037"/>
                  </a:cubicBezTo>
                  <a:cubicBezTo>
                    <a:pt x="57418" y="254685"/>
                    <a:pt x="54941" y="247192"/>
                    <a:pt x="80786" y="243954"/>
                  </a:cubicBezTo>
                  <a:cubicBezTo>
                    <a:pt x="120727" y="238937"/>
                    <a:pt x="149556" y="204393"/>
                    <a:pt x="177115" y="175818"/>
                  </a:cubicBezTo>
                  <a:cubicBezTo>
                    <a:pt x="192863" y="159435"/>
                    <a:pt x="200293" y="161276"/>
                    <a:pt x="214199" y="171246"/>
                  </a:cubicBezTo>
                  <a:cubicBezTo>
                    <a:pt x="235662" y="186676"/>
                    <a:pt x="255220" y="211505"/>
                    <a:pt x="249886" y="234746"/>
                  </a:cubicBezTo>
                  <a:cubicBezTo>
                    <a:pt x="238393" y="284340"/>
                    <a:pt x="255792" y="331838"/>
                    <a:pt x="250267" y="381559"/>
                  </a:cubicBezTo>
                  <a:cubicBezTo>
                    <a:pt x="246267" y="417690"/>
                    <a:pt x="233122" y="463665"/>
                    <a:pt x="260554" y="500812"/>
                  </a:cubicBezTo>
                  <a:cubicBezTo>
                    <a:pt x="263856" y="505321"/>
                    <a:pt x="262967" y="513766"/>
                    <a:pt x="263221" y="520370"/>
                  </a:cubicBezTo>
                  <a:cubicBezTo>
                    <a:pt x="264809" y="562916"/>
                    <a:pt x="269381" y="566345"/>
                    <a:pt x="307481" y="552692"/>
                  </a:cubicBezTo>
                  <a:cubicBezTo>
                    <a:pt x="315355" y="567869"/>
                    <a:pt x="288812" y="584569"/>
                    <a:pt x="310465" y="600063"/>
                  </a:cubicBezTo>
                  <a:cubicBezTo>
                    <a:pt x="339548" y="620891"/>
                    <a:pt x="368695" y="641656"/>
                    <a:pt x="403493" y="617716"/>
                  </a:cubicBezTo>
                  <a:cubicBezTo>
                    <a:pt x="430417" y="599238"/>
                    <a:pt x="456325" y="577775"/>
                    <a:pt x="450292" y="536309"/>
                  </a:cubicBezTo>
                  <a:cubicBezTo>
                    <a:pt x="448641" y="524943"/>
                    <a:pt x="445339" y="514655"/>
                    <a:pt x="433528" y="511798"/>
                  </a:cubicBezTo>
                  <a:cubicBezTo>
                    <a:pt x="421527" y="508940"/>
                    <a:pt x="414478" y="516751"/>
                    <a:pt x="409525" y="527101"/>
                  </a:cubicBezTo>
                  <a:cubicBezTo>
                    <a:pt x="403112" y="540437"/>
                    <a:pt x="397143" y="553962"/>
                    <a:pt x="390793" y="567297"/>
                  </a:cubicBezTo>
                  <a:cubicBezTo>
                    <a:pt x="386665" y="575933"/>
                    <a:pt x="381903" y="584887"/>
                    <a:pt x="371171" y="583426"/>
                  </a:cubicBezTo>
                  <a:cubicBezTo>
                    <a:pt x="360884" y="582093"/>
                    <a:pt x="358154" y="572123"/>
                    <a:pt x="354217" y="563424"/>
                  </a:cubicBezTo>
                  <a:cubicBezTo>
                    <a:pt x="337262" y="526276"/>
                    <a:pt x="334087" y="493383"/>
                    <a:pt x="374219" y="469888"/>
                  </a:cubicBezTo>
                  <a:cubicBezTo>
                    <a:pt x="389840" y="460744"/>
                    <a:pt x="393777" y="442964"/>
                    <a:pt x="387554" y="427088"/>
                  </a:cubicBezTo>
                  <a:cubicBezTo>
                    <a:pt x="377204" y="400355"/>
                    <a:pt x="382411" y="382067"/>
                    <a:pt x="402096" y="362509"/>
                  </a:cubicBezTo>
                  <a:cubicBezTo>
                    <a:pt x="413843" y="350825"/>
                    <a:pt x="437148" y="330060"/>
                    <a:pt x="391174" y="326631"/>
                  </a:cubicBezTo>
                  <a:cubicBezTo>
                    <a:pt x="343041" y="323075"/>
                    <a:pt x="330658" y="272465"/>
                    <a:pt x="322340" y="232142"/>
                  </a:cubicBezTo>
                  <a:cubicBezTo>
                    <a:pt x="314339" y="193090"/>
                    <a:pt x="300940" y="154164"/>
                    <a:pt x="303417" y="112635"/>
                  </a:cubicBezTo>
                  <a:cubicBezTo>
                    <a:pt x="304496" y="94855"/>
                    <a:pt x="302274" y="77773"/>
                    <a:pt x="317514" y="64375"/>
                  </a:cubicBezTo>
                  <a:cubicBezTo>
                    <a:pt x="329896" y="53580"/>
                    <a:pt x="321641" y="42467"/>
                    <a:pt x="314148" y="32625"/>
                  </a:cubicBezTo>
                  <a:cubicBezTo>
                    <a:pt x="309131" y="29894"/>
                    <a:pt x="304052" y="27163"/>
                    <a:pt x="298972" y="24369"/>
                  </a:cubicBezTo>
                  <a:cubicBezTo>
                    <a:pt x="312497" y="-6238"/>
                    <a:pt x="317006" y="-6936"/>
                    <a:pt x="352185" y="16241"/>
                  </a:cubicBezTo>
                  <a:cubicBezTo>
                    <a:pt x="411938" y="53961"/>
                    <a:pt x="479820" y="70661"/>
                    <a:pt x="543129" y="99173"/>
                  </a:cubicBezTo>
                  <a:cubicBezTo>
                    <a:pt x="632855" y="139686"/>
                    <a:pt x="710769" y="210108"/>
                    <a:pt x="806654" y="229602"/>
                  </a:cubicBezTo>
                  <a:cubicBezTo>
                    <a:pt x="855422" y="239509"/>
                    <a:pt x="885966" y="267703"/>
                    <a:pt x="924764" y="291261"/>
                  </a:cubicBezTo>
                  <a:cubicBezTo>
                    <a:pt x="973342" y="320789"/>
                    <a:pt x="1019443" y="357175"/>
                    <a:pt x="1070497" y="380543"/>
                  </a:cubicBezTo>
                  <a:cubicBezTo>
                    <a:pt x="1114820" y="400863"/>
                    <a:pt x="1165302" y="405625"/>
                    <a:pt x="1213054" y="417309"/>
                  </a:cubicBezTo>
                  <a:cubicBezTo>
                    <a:pt x="1217309" y="412547"/>
                    <a:pt x="1222579" y="413245"/>
                    <a:pt x="1227849" y="414007"/>
                  </a:cubicBezTo>
                  <a:cubicBezTo>
                    <a:pt x="1245947" y="417881"/>
                    <a:pt x="1264172" y="428993"/>
                    <a:pt x="1251853" y="448806"/>
                  </a:cubicBezTo>
                  <a:cubicBezTo>
                    <a:pt x="1223913" y="493827"/>
                    <a:pt x="1259346" y="519100"/>
                    <a:pt x="1274903" y="549454"/>
                  </a:cubicBezTo>
                  <a:cubicBezTo>
                    <a:pt x="1285381" y="569964"/>
                    <a:pt x="1309193" y="583490"/>
                    <a:pt x="1293382" y="613208"/>
                  </a:cubicBezTo>
                  <a:cubicBezTo>
                    <a:pt x="1290080" y="619431"/>
                    <a:pt x="1295097" y="630670"/>
                    <a:pt x="1303732" y="632067"/>
                  </a:cubicBezTo>
                  <a:cubicBezTo>
                    <a:pt x="1329132" y="636195"/>
                    <a:pt x="1343420" y="660198"/>
                    <a:pt x="1365327" y="670231"/>
                  </a:cubicBezTo>
                  <a:cubicBezTo>
                    <a:pt x="1375805" y="678931"/>
                    <a:pt x="1390409" y="677915"/>
                    <a:pt x="1400506" y="687503"/>
                  </a:cubicBezTo>
                  <a:cubicBezTo>
                    <a:pt x="1422033" y="719952"/>
                    <a:pt x="1448259" y="746432"/>
                    <a:pt x="1479436" y="768847"/>
                  </a:cubicBezTo>
                  <a:cubicBezTo>
                    <a:pt x="1515441" y="794755"/>
                    <a:pt x="1533031" y="840031"/>
                    <a:pt x="1564781" y="871591"/>
                  </a:cubicBezTo>
                  <a:cubicBezTo>
                    <a:pt x="1577672" y="884354"/>
                    <a:pt x="1559129" y="901309"/>
                    <a:pt x="1555827" y="91654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2" name="Полилиния: фигура 841">
              <a:extLst>
                <a:ext uri="{FF2B5EF4-FFF2-40B4-BE49-F238E27FC236}">
                  <a16:creationId xmlns="" xmlns:a16="http://schemas.microsoft.com/office/drawing/2014/main" id="{728F9066-AFA1-47C4-BB62-C5CE6D39D25F}"/>
                </a:ext>
              </a:extLst>
            </p:cNvPr>
            <p:cNvSpPr/>
            <p:nvPr/>
          </p:nvSpPr>
          <p:spPr>
            <a:xfrm>
              <a:off x="6117443" y="2318949"/>
              <a:ext cx="860802" cy="634944"/>
            </a:xfrm>
            <a:custGeom>
              <a:avLst/>
              <a:gdLst>
                <a:gd name="connsiteX0" fmla="*/ 298406 w 860802"/>
                <a:gd name="connsiteY0" fmla="*/ 14941 h 634944"/>
                <a:gd name="connsiteX1" fmla="*/ 411944 w 860802"/>
                <a:gd name="connsiteY1" fmla="*/ 3447 h 634944"/>
                <a:gd name="connsiteX2" fmla="*/ 539388 w 860802"/>
                <a:gd name="connsiteY2" fmla="*/ 1860 h 634944"/>
                <a:gd name="connsiteX3" fmla="*/ 589363 w 860802"/>
                <a:gd name="connsiteY3" fmla="*/ 16084 h 634944"/>
                <a:gd name="connsiteX4" fmla="*/ 663213 w 860802"/>
                <a:gd name="connsiteY4" fmla="*/ 43452 h 634944"/>
                <a:gd name="connsiteX5" fmla="*/ 698076 w 860802"/>
                <a:gd name="connsiteY5" fmla="*/ 90252 h 634944"/>
                <a:gd name="connsiteX6" fmla="*/ 760813 w 860802"/>
                <a:gd name="connsiteY6" fmla="*/ 73170 h 634944"/>
                <a:gd name="connsiteX7" fmla="*/ 786023 w 860802"/>
                <a:gd name="connsiteY7" fmla="*/ 80346 h 634944"/>
                <a:gd name="connsiteX8" fmla="*/ 856699 w 860802"/>
                <a:gd name="connsiteY8" fmla="*/ 163023 h 634944"/>
                <a:gd name="connsiteX9" fmla="*/ 851174 w 860802"/>
                <a:gd name="connsiteY9" fmla="*/ 185439 h 634944"/>
                <a:gd name="connsiteX10" fmla="*/ 810661 w 860802"/>
                <a:gd name="connsiteY10" fmla="*/ 256496 h 634944"/>
                <a:gd name="connsiteX11" fmla="*/ 828568 w 860802"/>
                <a:gd name="connsiteY11" fmla="*/ 296120 h 634944"/>
                <a:gd name="connsiteX12" fmla="*/ 830537 w 860802"/>
                <a:gd name="connsiteY12" fmla="*/ 338729 h 634944"/>
                <a:gd name="connsiteX13" fmla="*/ 816375 w 860802"/>
                <a:gd name="connsiteY13" fmla="*/ 404642 h 634944"/>
                <a:gd name="connsiteX14" fmla="*/ 807423 w 860802"/>
                <a:gd name="connsiteY14" fmla="*/ 455125 h 634944"/>
                <a:gd name="connsiteX15" fmla="*/ 760432 w 860802"/>
                <a:gd name="connsiteY15" fmla="*/ 439186 h 634944"/>
                <a:gd name="connsiteX16" fmla="*/ 725126 w 860802"/>
                <a:gd name="connsiteY16" fmla="*/ 371812 h 634944"/>
                <a:gd name="connsiteX17" fmla="*/ 692932 w 860802"/>
                <a:gd name="connsiteY17" fmla="*/ 344507 h 634944"/>
                <a:gd name="connsiteX18" fmla="*/ 628733 w 860802"/>
                <a:gd name="connsiteY18" fmla="*/ 385592 h 634944"/>
                <a:gd name="connsiteX19" fmla="*/ 590888 w 860802"/>
                <a:gd name="connsiteY19" fmla="*/ 471254 h 634944"/>
                <a:gd name="connsiteX20" fmla="*/ 597936 w 860802"/>
                <a:gd name="connsiteY20" fmla="*/ 493352 h 634944"/>
                <a:gd name="connsiteX21" fmla="*/ 608858 w 860802"/>
                <a:gd name="connsiteY21" fmla="*/ 530881 h 634944"/>
                <a:gd name="connsiteX22" fmla="*/ 571202 w 860802"/>
                <a:gd name="connsiteY22" fmla="*/ 537294 h 634944"/>
                <a:gd name="connsiteX23" fmla="*/ 513163 w 860802"/>
                <a:gd name="connsiteY23" fmla="*/ 544343 h 634944"/>
                <a:gd name="connsiteX24" fmla="*/ 473475 w 860802"/>
                <a:gd name="connsiteY24" fmla="*/ 522689 h 634944"/>
                <a:gd name="connsiteX25" fmla="*/ 443694 w 860802"/>
                <a:gd name="connsiteY25" fmla="*/ 482049 h 634944"/>
                <a:gd name="connsiteX26" fmla="*/ 450108 w 860802"/>
                <a:gd name="connsiteY26" fmla="*/ 530627 h 634944"/>
                <a:gd name="connsiteX27" fmla="*/ 450933 w 860802"/>
                <a:gd name="connsiteY27" fmla="*/ 538691 h 634944"/>
                <a:gd name="connsiteX28" fmla="*/ 402229 w 860802"/>
                <a:gd name="connsiteY28" fmla="*/ 479064 h 634944"/>
                <a:gd name="connsiteX29" fmla="*/ 362795 w 860802"/>
                <a:gd name="connsiteY29" fmla="*/ 340888 h 634944"/>
                <a:gd name="connsiteX30" fmla="*/ 332252 w 860802"/>
                <a:gd name="connsiteY30" fmla="*/ 335617 h 634944"/>
                <a:gd name="connsiteX31" fmla="*/ 327108 w 860802"/>
                <a:gd name="connsiteY31" fmla="*/ 373336 h 634944"/>
                <a:gd name="connsiteX32" fmla="*/ 299105 w 860802"/>
                <a:gd name="connsiteY32" fmla="*/ 414612 h 634944"/>
                <a:gd name="connsiteX33" fmla="*/ 263354 w 860802"/>
                <a:gd name="connsiteY33" fmla="*/ 438234 h 634944"/>
                <a:gd name="connsiteX34" fmla="*/ 279991 w 860802"/>
                <a:gd name="connsiteY34" fmla="*/ 467190 h 634944"/>
                <a:gd name="connsiteX35" fmla="*/ 309074 w 860802"/>
                <a:gd name="connsiteY35" fmla="*/ 555328 h 634944"/>
                <a:gd name="connsiteX36" fmla="*/ 324124 w 860802"/>
                <a:gd name="connsiteY36" fmla="*/ 606382 h 634944"/>
                <a:gd name="connsiteX37" fmla="*/ 334474 w 860802"/>
                <a:gd name="connsiteY37" fmla="*/ 625877 h 634944"/>
                <a:gd name="connsiteX38" fmla="*/ 311614 w 860802"/>
                <a:gd name="connsiteY38" fmla="*/ 632672 h 634944"/>
                <a:gd name="connsiteX39" fmla="*/ 237573 w 860802"/>
                <a:gd name="connsiteY39" fmla="*/ 601175 h 634944"/>
                <a:gd name="connsiteX40" fmla="*/ 234589 w 860802"/>
                <a:gd name="connsiteY40" fmla="*/ 598953 h 634944"/>
                <a:gd name="connsiteX41" fmla="*/ 143403 w 860802"/>
                <a:gd name="connsiteY41" fmla="*/ 613685 h 634944"/>
                <a:gd name="connsiteX42" fmla="*/ 97429 w 860802"/>
                <a:gd name="connsiteY42" fmla="*/ 620670 h 634944"/>
                <a:gd name="connsiteX43" fmla="*/ 112859 w 860802"/>
                <a:gd name="connsiteY43" fmla="*/ 577871 h 634944"/>
                <a:gd name="connsiteX44" fmla="*/ 118130 w 860802"/>
                <a:gd name="connsiteY44" fmla="*/ 552090 h 634944"/>
                <a:gd name="connsiteX45" fmla="*/ 86443 w 860802"/>
                <a:gd name="connsiteY45" fmla="*/ 493161 h 634944"/>
                <a:gd name="connsiteX46" fmla="*/ 73553 w 860802"/>
                <a:gd name="connsiteY46" fmla="*/ 468333 h 634944"/>
                <a:gd name="connsiteX47" fmla="*/ 67965 w 860802"/>
                <a:gd name="connsiteY47" fmla="*/ 424009 h 634944"/>
                <a:gd name="connsiteX48" fmla="*/ 6497 w 860802"/>
                <a:gd name="connsiteY48" fmla="*/ 316186 h 634944"/>
                <a:gd name="connsiteX49" fmla="*/ 25229 w 860802"/>
                <a:gd name="connsiteY49" fmla="*/ 283102 h 634944"/>
                <a:gd name="connsiteX50" fmla="*/ 161183 w 860802"/>
                <a:gd name="connsiteY50" fmla="*/ 328124 h 634944"/>
                <a:gd name="connsiteX51" fmla="*/ 249003 w 860802"/>
                <a:gd name="connsiteY51" fmla="*/ 340062 h 634944"/>
                <a:gd name="connsiteX52" fmla="*/ 251988 w 860802"/>
                <a:gd name="connsiteY52" fmla="*/ 307868 h 634944"/>
                <a:gd name="connsiteX53" fmla="*/ 241002 w 860802"/>
                <a:gd name="connsiteY53" fmla="*/ 279356 h 634944"/>
                <a:gd name="connsiteX54" fmla="*/ 279166 w 860802"/>
                <a:gd name="connsiteY54" fmla="*/ 261893 h 634944"/>
                <a:gd name="connsiteX55" fmla="*/ 304312 w 860802"/>
                <a:gd name="connsiteY55" fmla="*/ 259163 h 634944"/>
                <a:gd name="connsiteX56" fmla="*/ 405087 w 860802"/>
                <a:gd name="connsiteY56" fmla="*/ 227857 h 634944"/>
                <a:gd name="connsiteX57" fmla="*/ 513988 w 860802"/>
                <a:gd name="connsiteY57" fmla="*/ 205441 h 634944"/>
                <a:gd name="connsiteX58" fmla="*/ 532594 w 860802"/>
                <a:gd name="connsiteY58" fmla="*/ 196488 h 634944"/>
                <a:gd name="connsiteX59" fmla="*/ 543834 w 860802"/>
                <a:gd name="connsiteY59" fmla="*/ 121431 h 634944"/>
                <a:gd name="connsiteX60" fmla="*/ 527388 w 860802"/>
                <a:gd name="connsiteY60" fmla="*/ 115970 h 634944"/>
                <a:gd name="connsiteX61" fmla="*/ 503512 w 860802"/>
                <a:gd name="connsiteY61" fmla="*/ 135972 h 634944"/>
                <a:gd name="connsiteX62" fmla="*/ 469031 w 860802"/>
                <a:gd name="connsiteY62" fmla="*/ 141941 h 634944"/>
                <a:gd name="connsiteX63" fmla="*/ 318345 w 860802"/>
                <a:gd name="connsiteY63" fmla="*/ 66947 h 634944"/>
                <a:gd name="connsiteX64" fmla="*/ 298470 w 860802"/>
                <a:gd name="connsiteY64" fmla="*/ 15131 h 63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60802" h="634944">
                  <a:moveTo>
                    <a:pt x="298406" y="14941"/>
                  </a:moveTo>
                  <a:cubicBezTo>
                    <a:pt x="334220" y="-9888"/>
                    <a:pt x="374162" y="10813"/>
                    <a:pt x="411944" y="3447"/>
                  </a:cubicBezTo>
                  <a:cubicBezTo>
                    <a:pt x="453663" y="-4618"/>
                    <a:pt x="496336" y="15322"/>
                    <a:pt x="539388" y="1860"/>
                  </a:cubicBezTo>
                  <a:cubicBezTo>
                    <a:pt x="555836" y="-3284"/>
                    <a:pt x="577299" y="2494"/>
                    <a:pt x="589363" y="16084"/>
                  </a:cubicBezTo>
                  <a:cubicBezTo>
                    <a:pt x="610445" y="39896"/>
                    <a:pt x="628416" y="55009"/>
                    <a:pt x="663213" y="43452"/>
                  </a:cubicBezTo>
                  <a:cubicBezTo>
                    <a:pt x="687280" y="35451"/>
                    <a:pt x="682581" y="72853"/>
                    <a:pt x="698076" y="90252"/>
                  </a:cubicBezTo>
                  <a:cubicBezTo>
                    <a:pt x="710331" y="41992"/>
                    <a:pt x="733445" y="49421"/>
                    <a:pt x="760813" y="73170"/>
                  </a:cubicBezTo>
                  <a:cubicBezTo>
                    <a:pt x="766973" y="78504"/>
                    <a:pt x="777513" y="78060"/>
                    <a:pt x="786023" y="80346"/>
                  </a:cubicBezTo>
                  <a:cubicBezTo>
                    <a:pt x="830917" y="86823"/>
                    <a:pt x="836696" y="131972"/>
                    <a:pt x="856699" y="163023"/>
                  </a:cubicBezTo>
                  <a:cubicBezTo>
                    <a:pt x="862604" y="172167"/>
                    <a:pt x="863238" y="182327"/>
                    <a:pt x="851174" y="185439"/>
                  </a:cubicBezTo>
                  <a:cubicBezTo>
                    <a:pt x="815360" y="194710"/>
                    <a:pt x="818852" y="230080"/>
                    <a:pt x="810661" y="256496"/>
                  </a:cubicBezTo>
                  <a:cubicBezTo>
                    <a:pt x="805771" y="272180"/>
                    <a:pt x="810470" y="287865"/>
                    <a:pt x="828568" y="296120"/>
                  </a:cubicBezTo>
                  <a:cubicBezTo>
                    <a:pt x="854413" y="307804"/>
                    <a:pt x="855365" y="326029"/>
                    <a:pt x="830537" y="338729"/>
                  </a:cubicBezTo>
                  <a:cubicBezTo>
                    <a:pt x="797516" y="355556"/>
                    <a:pt x="795167" y="375178"/>
                    <a:pt x="816375" y="404642"/>
                  </a:cubicBezTo>
                  <a:cubicBezTo>
                    <a:pt x="829711" y="423184"/>
                    <a:pt x="830409" y="441218"/>
                    <a:pt x="807423" y="455125"/>
                  </a:cubicBezTo>
                  <a:cubicBezTo>
                    <a:pt x="785134" y="468587"/>
                    <a:pt x="771354" y="459316"/>
                    <a:pt x="760432" y="439186"/>
                  </a:cubicBezTo>
                  <a:cubicBezTo>
                    <a:pt x="748304" y="416897"/>
                    <a:pt x="738144" y="393402"/>
                    <a:pt x="725126" y="371812"/>
                  </a:cubicBezTo>
                  <a:cubicBezTo>
                    <a:pt x="717570" y="359303"/>
                    <a:pt x="712109" y="336252"/>
                    <a:pt x="692932" y="344507"/>
                  </a:cubicBezTo>
                  <a:cubicBezTo>
                    <a:pt x="670008" y="354350"/>
                    <a:pt x="637115" y="349016"/>
                    <a:pt x="628733" y="385592"/>
                  </a:cubicBezTo>
                  <a:cubicBezTo>
                    <a:pt x="621558" y="416897"/>
                    <a:pt x="618510" y="449537"/>
                    <a:pt x="590888" y="471254"/>
                  </a:cubicBezTo>
                  <a:cubicBezTo>
                    <a:pt x="579838" y="479953"/>
                    <a:pt x="591650" y="488018"/>
                    <a:pt x="597936" y="493352"/>
                  </a:cubicBezTo>
                  <a:cubicBezTo>
                    <a:pt x="609811" y="503512"/>
                    <a:pt x="619336" y="513926"/>
                    <a:pt x="608858" y="530881"/>
                  </a:cubicBezTo>
                  <a:cubicBezTo>
                    <a:pt x="598762" y="547200"/>
                    <a:pt x="583649" y="543136"/>
                    <a:pt x="571202" y="537294"/>
                  </a:cubicBezTo>
                  <a:cubicBezTo>
                    <a:pt x="549866" y="527325"/>
                    <a:pt x="533611" y="526054"/>
                    <a:pt x="513163" y="544343"/>
                  </a:cubicBezTo>
                  <a:cubicBezTo>
                    <a:pt x="495066" y="560472"/>
                    <a:pt x="483128" y="540977"/>
                    <a:pt x="473475" y="522689"/>
                  </a:cubicBezTo>
                  <a:cubicBezTo>
                    <a:pt x="465348" y="507258"/>
                    <a:pt x="469285" y="470873"/>
                    <a:pt x="443694" y="482049"/>
                  </a:cubicBezTo>
                  <a:cubicBezTo>
                    <a:pt x="421025" y="491955"/>
                    <a:pt x="453537" y="512719"/>
                    <a:pt x="450108" y="530627"/>
                  </a:cubicBezTo>
                  <a:cubicBezTo>
                    <a:pt x="449600" y="533166"/>
                    <a:pt x="450616" y="536024"/>
                    <a:pt x="450933" y="538691"/>
                  </a:cubicBezTo>
                  <a:cubicBezTo>
                    <a:pt x="399816" y="534627"/>
                    <a:pt x="401467" y="529928"/>
                    <a:pt x="402229" y="479064"/>
                  </a:cubicBezTo>
                  <a:cubicBezTo>
                    <a:pt x="402991" y="430740"/>
                    <a:pt x="417850" y="373019"/>
                    <a:pt x="362795" y="340888"/>
                  </a:cubicBezTo>
                  <a:cubicBezTo>
                    <a:pt x="352762" y="335046"/>
                    <a:pt x="343428" y="324695"/>
                    <a:pt x="332252" y="335617"/>
                  </a:cubicBezTo>
                  <a:cubicBezTo>
                    <a:pt x="321711" y="345968"/>
                    <a:pt x="322219" y="359303"/>
                    <a:pt x="327108" y="373336"/>
                  </a:cubicBezTo>
                  <a:cubicBezTo>
                    <a:pt x="343428" y="420009"/>
                    <a:pt x="342856" y="421152"/>
                    <a:pt x="299105" y="414612"/>
                  </a:cubicBezTo>
                  <a:cubicBezTo>
                    <a:pt x="279864" y="411754"/>
                    <a:pt x="270593" y="423565"/>
                    <a:pt x="263354" y="438234"/>
                  </a:cubicBezTo>
                  <a:cubicBezTo>
                    <a:pt x="254337" y="456522"/>
                    <a:pt x="268625" y="460141"/>
                    <a:pt x="279991" y="467190"/>
                  </a:cubicBezTo>
                  <a:cubicBezTo>
                    <a:pt x="316250" y="489605"/>
                    <a:pt x="325648" y="514370"/>
                    <a:pt x="309074" y="555328"/>
                  </a:cubicBezTo>
                  <a:cubicBezTo>
                    <a:pt x="298978" y="580220"/>
                    <a:pt x="306026" y="593619"/>
                    <a:pt x="324124" y="606382"/>
                  </a:cubicBezTo>
                  <a:cubicBezTo>
                    <a:pt x="330410" y="610827"/>
                    <a:pt x="337840" y="616606"/>
                    <a:pt x="334474" y="625877"/>
                  </a:cubicBezTo>
                  <a:cubicBezTo>
                    <a:pt x="330283" y="637497"/>
                    <a:pt x="320187" y="635719"/>
                    <a:pt x="311614" y="632672"/>
                  </a:cubicBezTo>
                  <a:cubicBezTo>
                    <a:pt x="286405" y="623718"/>
                    <a:pt x="254972" y="631338"/>
                    <a:pt x="237573" y="601175"/>
                  </a:cubicBezTo>
                  <a:cubicBezTo>
                    <a:pt x="237002" y="600096"/>
                    <a:pt x="235033" y="598699"/>
                    <a:pt x="234589" y="598953"/>
                  </a:cubicBezTo>
                  <a:cubicBezTo>
                    <a:pt x="205887" y="617432"/>
                    <a:pt x="171343" y="596794"/>
                    <a:pt x="143403" y="613685"/>
                  </a:cubicBezTo>
                  <a:cubicBezTo>
                    <a:pt x="127655" y="623147"/>
                    <a:pt x="111780" y="640228"/>
                    <a:pt x="97429" y="620670"/>
                  </a:cubicBezTo>
                  <a:cubicBezTo>
                    <a:pt x="85935" y="605049"/>
                    <a:pt x="94571" y="587015"/>
                    <a:pt x="112859" y="577871"/>
                  </a:cubicBezTo>
                  <a:cubicBezTo>
                    <a:pt x="124734" y="571902"/>
                    <a:pt x="128290" y="559837"/>
                    <a:pt x="118130" y="552090"/>
                  </a:cubicBezTo>
                  <a:cubicBezTo>
                    <a:pt x="98572" y="537103"/>
                    <a:pt x="135021" y="488589"/>
                    <a:pt x="86443" y="493161"/>
                  </a:cubicBezTo>
                  <a:cubicBezTo>
                    <a:pt x="64980" y="495193"/>
                    <a:pt x="65171" y="482747"/>
                    <a:pt x="73553" y="468333"/>
                  </a:cubicBezTo>
                  <a:cubicBezTo>
                    <a:pt x="83522" y="451061"/>
                    <a:pt x="78569" y="437916"/>
                    <a:pt x="67965" y="424009"/>
                  </a:cubicBezTo>
                  <a:cubicBezTo>
                    <a:pt x="42882" y="391243"/>
                    <a:pt x="32341" y="349143"/>
                    <a:pt x="6497" y="316186"/>
                  </a:cubicBezTo>
                  <a:cubicBezTo>
                    <a:pt x="-8235" y="297390"/>
                    <a:pt x="3830" y="278911"/>
                    <a:pt x="25229" y="283102"/>
                  </a:cubicBezTo>
                  <a:cubicBezTo>
                    <a:pt x="71902" y="292246"/>
                    <a:pt x="125305" y="281388"/>
                    <a:pt x="161183" y="328124"/>
                  </a:cubicBezTo>
                  <a:cubicBezTo>
                    <a:pt x="187154" y="361970"/>
                    <a:pt x="219222" y="347174"/>
                    <a:pt x="249003" y="340062"/>
                  </a:cubicBezTo>
                  <a:cubicBezTo>
                    <a:pt x="271736" y="334665"/>
                    <a:pt x="264243" y="319615"/>
                    <a:pt x="251988" y="307868"/>
                  </a:cubicBezTo>
                  <a:cubicBezTo>
                    <a:pt x="243669" y="299930"/>
                    <a:pt x="229826" y="294215"/>
                    <a:pt x="241002" y="279356"/>
                  </a:cubicBezTo>
                  <a:cubicBezTo>
                    <a:pt x="250400" y="266783"/>
                    <a:pt x="261640" y="252305"/>
                    <a:pt x="279166" y="261893"/>
                  </a:cubicBezTo>
                  <a:cubicBezTo>
                    <a:pt x="289389" y="267481"/>
                    <a:pt x="295041" y="271228"/>
                    <a:pt x="304312" y="259163"/>
                  </a:cubicBezTo>
                  <a:cubicBezTo>
                    <a:pt x="330728" y="224492"/>
                    <a:pt x="364637" y="212998"/>
                    <a:pt x="405087" y="227857"/>
                  </a:cubicBezTo>
                  <a:cubicBezTo>
                    <a:pt x="440583" y="215855"/>
                    <a:pt x="473603" y="190582"/>
                    <a:pt x="513988" y="205441"/>
                  </a:cubicBezTo>
                  <a:cubicBezTo>
                    <a:pt x="521926" y="208362"/>
                    <a:pt x="530880" y="205568"/>
                    <a:pt x="532594" y="196488"/>
                  </a:cubicBezTo>
                  <a:cubicBezTo>
                    <a:pt x="537166" y="171786"/>
                    <a:pt x="532404" y="146005"/>
                    <a:pt x="543834" y="121431"/>
                  </a:cubicBezTo>
                  <a:cubicBezTo>
                    <a:pt x="547771" y="113048"/>
                    <a:pt x="534563" y="112286"/>
                    <a:pt x="527388" y="115970"/>
                  </a:cubicBezTo>
                  <a:cubicBezTo>
                    <a:pt x="518116" y="120732"/>
                    <a:pt x="511258" y="129051"/>
                    <a:pt x="503512" y="135972"/>
                  </a:cubicBezTo>
                  <a:cubicBezTo>
                    <a:pt x="492907" y="145434"/>
                    <a:pt x="477921" y="152482"/>
                    <a:pt x="469031" y="141941"/>
                  </a:cubicBezTo>
                  <a:cubicBezTo>
                    <a:pt x="428391" y="93427"/>
                    <a:pt x="365462" y="98888"/>
                    <a:pt x="318345" y="66947"/>
                  </a:cubicBezTo>
                  <a:cubicBezTo>
                    <a:pt x="300057" y="54565"/>
                    <a:pt x="277007" y="44849"/>
                    <a:pt x="298470" y="1513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3" name="Полилиния: фигура 842">
              <a:extLst>
                <a:ext uri="{FF2B5EF4-FFF2-40B4-BE49-F238E27FC236}">
                  <a16:creationId xmlns="" xmlns:a16="http://schemas.microsoft.com/office/drawing/2014/main" id="{EBCB8D67-AFD4-4FA9-91AF-2719CC14B385}"/>
                </a:ext>
              </a:extLst>
            </p:cNvPr>
            <p:cNvSpPr/>
            <p:nvPr/>
          </p:nvSpPr>
          <p:spPr>
            <a:xfrm>
              <a:off x="6475664" y="2905111"/>
              <a:ext cx="580400" cy="331401"/>
            </a:xfrm>
            <a:custGeom>
              <a:avLst/>
              <a:gdLst>
                <a:gd name="connsiteX0" fmla="*/ 526926 w 580400"/>
                <a:gd name="connsiteY0" fmla="*/ 17998 h 331401"/>
                <a:gd name="connsiteX1" fmla="*/ 574551 w 580400"/>
                <a:gd name="connsiteY1" fmla="*/ 11838 h 331401"/>
                <a:gd name="connsiteX2" fmla="*/ 562041 w 580400"/>
                <a:gd name="connsiteY2" fmla="*/ 52161 h 331401"/>
                <a:gd name="connsiteX3" fmla="*/ 483809 w 580400"/>
                <a:gd name="connsiteY3" fmla="*/ 80228 h 331401"/>
                <a:gd name="connsiteX4" fmla="*/ 463997 w 580400"/>
                <a:gd name="connsiteY4" fmla="*/ 85880 h 331401"/>
                <a:gd name="connsiteX5" fmla="*/ 407165 w 580400"/>
                <a:gd name="connsiteY5" fmla="*/ 134521 h 331401"/>
                <a:gd name="connsiteX6" fmla="*/ 390908 w 580400"/>
                <a:gd name="connsiteY6" fmla="*/ 153063 h 331401"/>
                <a:gd name="connsiteX7" fmla="*/ 422785 w 580400"/>
                <a:gd name="connsiteY7" fmla="*/ 169891 h 331401"/>
                <a:gd name="connsiteX8" fmla="*/ 453710 w 580400"/>
                <a:gd name="connsiteY8" fmla="*/ 165700 h 331401"/>
                <a:gd name="connsiteX9" fmla="*/ 501144 w 580400"/>
                <a:gd name="connsiteY9" fmla="*/ 228502 h 331401"/>
                <a:gd name="connsiteX10" fmla="*/ 458472 w 580400"/>
                <a:gd name="connsiteY10" fmla="*/ 296129 h 331401"/>
                <a:gd name="connsiteX11" fmla="*/ 438724 w 580400"/>
                <a:gd name="connsiteY11" fmla="*/ 284890 h 331401"/>
                <a:gd name="connsiteX12" fmla="*/ 323027 w 580400"/>
                <a:gd name="connsiteY12" fmla="*/ 186274 h 331401"/>
                <a:gd name="connsiteX13" fmla="*/ 289181 w 580400"/>
                <a:gd name="connsiteY13" fmla="*/ 184940 h 331401"/>
                <a:gd name="connsiteX14" fmla="*/ 294325 w 580400"/>
                <a:gd name="connsiteY14" fmla="*/ 212754 h 331401"/>
                <a:gd name="connsiteX15" fmla="*/ 347347 w 580400"/>
                <a:gd name="connsiteY15" fmla="*/ 289017 h 331401"/>
                <a:gd name="connsiteX16" fmla="*/ 343156 w 580400"/>
                <a:gd name="connsiteY16" fmla="*/ 314925 h 331401"/>
                <a:gd name="connsiteX17" fmla="*/ 254193 w 580400"/>
                <a:gd name="connsiteY17" fmla="*/ 300130 h 331401"/>
                <a:gd name="connsiteX18" fmla="*/ 227967 w 580400"/>
                <a:gd name="connsiteY18" fmla="*/ 255235 h 331401"/>
                <a:gd name="connsiteX19" fmla="*/ 191709 w 580400"/>
                <a:gd name="connsiteY19" fmla="*/ 220501 h 331401"/>
                <a:gd name="connsiteX20" fmla="*/ 172977 w 580400"/>
                <a:gd name="connsiteY20" fmla="*/ 271682 h 331401"/>
                <a:gd name="connsiteX21" fmla="*/ 140338 w 580400"/>
                <a:gd name="connsiteY21" fmla="*/ 328578 h 331401"/>
                <a:gd name="connsiteX22" fmla="*/ 116334 w 580400"/>
                <a:gd name="connsiteY22" fmla="*/ 314799 h 331401"/>
                <a:gd name="connsiteX23" fmla="*/ 67757 w 580400"/>
                <a:gd name="connsiteY23" fmla="*/ 255870 h 331401"/>
                <a:gd name="connsiteX24" fmla="*/ 8893 w 580400"/>
                <a:gd name="connsiteY24" fmla="*/ 132426 h 331401"/>
                <a:gd name="connsiteX25" fmla="*/ 91379 w 580400"/>
                <a:gd name="connsiteY25" fmla="*/ 64099 h 331401"/>
                <a:gd name="connsiteX26" fmla="*/ 109413 w 580400"/>
                <a:gd name="connsiteY26" fmla="*/ 48224 h 331401"/>
                <a:gd name="connsiteX27" fmla="*/ 108968 w 580400"/>
                <a:gd name="connsiteY27" fmla="*/ 72291 h 331401"/>
                <a:gd name="connsiteX28" fmla="*/ 87696 w 580400"/>
                <a:gd name="connsiteY28" fmla="*/ 117439 h 331401"/>
                <a:gd name="connsiteX29" fmla="*/ 158816 w 580400"/>
                <a:gd name="connsiteY29" fmla="*/ 98961 h 331401"/>
                <a:gd name="connsiteX30" fmla="*/ 211839 w 580400"/>
                <a:gd name="connsiteY30" fmla="*/ 108105 h 331401"/>
                <a:gd name="connsiteX31" fmla="*/ 224030 w 580400"/>
                <a:gd name="connsiteY31" fmla="*/ 56670 h 331401"/>
                <a:gd name="connsiteX32" fmla="*/ 278514 w 580400"/>
                <a:gd name="connsiteY32" fmla="*/ 42890 h 331401"/>
                <a:gd name="connsiteX33" fmla="*/ 387416 w 580400"/>
                <a:gd name="connsiteY33" fmla="*/ 51590 h 331401"/>
                <a:gd name="connsiteX34" fmla="*/ 444249 w 580400"/>
                <a:gd name="connsiteY34" fmla="*/ 37048 h 331401"/>
                <a:gd name="connsiteX35" fmla="*/ 522290 w 580400"/>
                <a:gd name="connsiteY35" fmla="*/ 44668 h 331401"/>
                <a:gd name="connsiteX36" fmla="*/ 544388 w 580400"/>
                <a:gd name="connsiteY36" fmla="*/ 48161 h 331401"/>
                <a:gd name="connsiteX37" fmla="*/ 527053 w 580400"/>
                <a:gd name="connsiteY37" fmla="*/ 17998 h 33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80400" h="331401">
                  <a:moveTo>
                    <a:pt x="526926" y="17998"/>
                  </a:moveTo>
                  <a:cubicBezTo>
                    <a:pt x="540451" y="-4989"/>
                    <a:pt x="559310" y="-4735"/>
                    <a:pt x="574551" y="11838"/>
                  </a:cubicBezTo>
                  <a:cubicBezTo>
                    <a:pt x="589917" y="28603"/>
                    <a:pt x="571185" y="44224"/>
                    <a:pt x="562041" y="52161"/>
                  </a:cubicBezTo>
                  <a:cubicBezTo>
                    <a:pt x="540133" y="71211"/>
                    <a:pt x="520258" y="103977"/>
                    <a:pt x="483809" y="80228"/>
                  </a:cubicBezTo>
                  <a:cubicBezTo>
                    <a:pt x="477015" y="75847"/>
                    <a:pt x="465394" y="78133"/>
                    <a:pt x="463997" y="85880"/>
                  </a:cubicBezTo>
                  <a:cubicBezTo>
                    <a:pt x="457710" y="120424"/>
                    <a:pt x="434851" y="129378"/>
                    <a:pt x="407165" y="134521"/>
                  </a:cubicBezTo>
                  <a:cubicBezTo>
                    <a:pt x="399544" y="135918"/>
                    <a:pt x="387480" y="141633"/>
                    <a:pt x="390908" y="153063"/>
                  </a:cubicBezTo>
                  <a:cubicBezTo>
                    <a:pt x="395480" y="168049"/>
                    <a:pt x="410340" y="168240"/>
                    <a:pt x="422785" y="169891"/>
                  </a:cubicBezTo>
                  <a:cubicBezTo>
                    <a:pt x="433898" y="171415"/>
                    <a:pt x="452948" y="157254"/>
                    <a:pt x="453710" y="165700"/>
                  </a:cubicBezTo>
                  <a:cubicBezTo>
                    <a:pt x="456758" y="200180"/>
                    <a:pt x="493905" y="202339"/>
                    <a:pt x="501144" y="228502"/>
                  </a:cubicBezTo>
                  <a:cubicBezTo>
                    <a:pt x="511685" y="266983"/>
                    <a:pt x="488571" y="285080"/>
                    <a:pt x="458472" y="296129"/>
                  </a:cubicBezTo>
                  <a:cubicBezTo>
                    <a:pt x="451742" y="292510"/>
                    <a:pt x="441835" y="290795"/>
                    <a:pt x="438724" y="284890"/>
                  </a:cubicBezTo>
                  <a:cubicBezTo>
                    <a:pt x="412308" y="235233"/>
                    <a:pt x="356492" y="225898"/>
                    <a:pt x="323027" y="186274"/>
                  </a:cubicBezTo>
                  <a:cubicBezTo>
                    <a:pt x="312740" y="174082"/>
                    <a:pt x="300104" y="174336"/>
                    <a:pt x="289181" y="184940"/>
                  </a:cubicBezTo>
                  <a:cubicBezTo>
                    <a:pt x="277879" y="195989"/>
                    <a:pt x="288928" y="204371"/>
                    <a:pt x="294325" y="212754"/>
                  </a:cubicBezTo>
                  <a:cubicBezTo>
                    <a:pt x="311026" y="238725"/>
                    <a:pt x="314328" y="274539"/>
                    <a:pt x="347347" y="289017"/>
                  </a:cubicBezTo>
                  <a:cubicBezTo>
                    <a:pt x="358142" y="293780"/>
                    <a:pt x="353761" y="307433"/>
                    <a:pt x="343156" y="314925"/>
                  </a:cubicBezTo>
                  <a:cubicBezTo>
                    <a:pt x="315661" y="334357"/>
                    <a:pt x="275275" y="328515"/>
                    <a:pt x="254193" y="300130"/>
                  </a:cubicBezTo>
                  <a:cubicBezTo>
                    <a:pt x="244033" y="286414"/>
                    <a:pt x="236984" y="270031"/>
                    <a:pt x="227967" y="255235"/>
                  </a:cubicBezTo>
                  <a:cubicBezTo>
                    <a:pt x="218696" y="240059"/>
                    <a:pt x="213997" y="214277"/>
                    <a:pt x="191709" y="220501"/>
                  </a:cubicBezTo>
                  <a:cubicBezTo>
                    <a:pt x="169040" y="226851"/>
                    <a:pt x="168722" y="250663"/>
                    <a:pt x="172977" y="271682"/>
                  </a:cubicBezTo>
                  <a:cubicBezTo>
                    <a:pt x="179200" y="302543"/>
                    <a:pt x="162118" y="317339"/>
                    <a:pt x="140338" y="328578"/>
                  </a:cubicBezTo>
                  <a:cubicBezTo>
                    <a:pt x="127765" y="335055"/>
                    <a:pt x="113667" y="330356"/>
                    <a:pt x="116334" y="314799"/>
                  </a:cubicBezTo>
                  <a:cubicBezTo>
                    <a:pt x="123891" y="270666"/>
                    <a:pt x="93411" y="263871"/>
                    <a:pt x="67757" y="255870"/>
                  </a:cubicBezTo>
                  <a:cubicBezTo>
                    <a:pt x="6035" y="236757"/>
                    <a:pt x="-13332" y="198275"/>
                    <a:pt x="8893" y="132426"/>
                  </a:cubicBezTo>
                  <a:cubicBezTo>
                    <a:pt x="51501" y="130648"/>
                    <a:pt x="77536" y="105819"/>
                    <a:pt x="91379" y="64099"/>
                  </a:cubicBezTo>
                  <a:cubicBezTo>
                    <a:pt x="94554" y="54574"/>
                    <a:pt x="99825" y="43843"/>
                    <a:pt x="109413" y="48224"/>
                  </a:cubicBezTo>
                  <a:cubicBezTo>
                    <a:pt x="121542" y="53749"/>
                    <a:pt x="112080" y="64671"/>
                    <a:pt x="108968" y="72291"/>
                  </a:cubicBezTo>
                  <a:cubicBezTo>
                    <a:pt x="103000" y="86896"/>
                    <a:pt x="95570" y="100866"/>
                    <a:pt x="87696" y="117439"/>
                  </a:cubicBezTo>
                  <a:cubicBezTo>
                    <a:pt x="115509" y="125631"/>
                    <a:pt x="138559" y="112296"/>
                    <a:pt x="158816" y="98961"/>
                  </a:cubicBezTo>
                  <a:cubicBezTo>
                    <a:pt x="180279" y="84800"/>
                    <a:pt x="196408" y="81752"/>
                    <a:pt x="211839" y="108105"/>
                  </a:cubicBezTo>
                  <a:cubicBezTo>
                    <a:pt x="221871" y="89944"/>
                    <a:pt x="207965" y="68798"/>
                    <a:pt x="224030" y="56670"/>
                  </a:cubicBezTo>
                  <a:cubicBezTo>
                    <a:pt x="240287" y="44414"/>
                    <a:pt x="259527" y="42128"/>
                    <a:pt x="278514" y="42890"/>
                  </a:cubicBezTo>
                  <a:cubicBezTo>
                    <a:pt x="314772" y="44351"/>
                    <a:pt x="351157" y="37493"/>
                    <a:pt x="387416" y="51590"/>
                  </a:cubicBezTo>
                  <a:cubicBezTo>
                    <a:pt x="406085" y="58829"/>
                    <a:pt x="426722" y="48415"/>
                    <a:pt x="444249" y="37048"/>
                  </a:cubicBezTo>
                  <a:cubicBezTo>
                    <a:pt x="472062" y="18887"/>
                    <a:pt x="498985" y="5933"/>
                    <a:pt x="522290" y="44668"/>
                  </a:cubicBezTo>
                  <a:cubicBezTo>
                    <a:pt x="527624" y="53558"/>
                    <a:pt x="538737" y="58448"/>
                    <a:pt x="544388" y="48161"/>
                  </a:cubicBezTo>
                  <a:cubicBezTo>
                    <a:pt x="554357" y="30000"/>
                    <a:pt x="529846" y="30317"/>
                    <a:pt x="527053" y="179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4" name="Полилиния: фигура 843">
              <a:extLst>
                <a:ext uri="{FF2B5EF4-FFF2-40B4-BE49-F238E27FC236}">
                  <a16:creationId xmlns="" xmlns:a16="http://schemas.microsoft.com/office/drawing/2014/main" id="{6109EA1C-3954-4DEA-A09D-9D8E7E66F8EA}"/>
                </a:ext>
              </a:extLst>
            </p:cNvPr>
            <p:cNvSpPr/>
            <p:nvPr/>
          </p:nvSpPr>
          <p:spPr>
            <a:xfrm>
              <a:off x="7010209" y="2767069"/>
              <a:ext cx="590115" cy="420326"/>
            </a:xfrm>
            <a:custGeom>
              <a:avLst/>
              <a:gdLst>
                <a:gd name="connsiteX0" fmla="*/ 586550 w 590115"/>
                <a:gd name="connsiteY0" fmla="*/ 368766 h 420326"/>
                <a:gd name="connsiteX1" fmla="*/ 578993 w 590115"/>
                <a:gd name="connsiteY1" fmla="*/ 376958 h 420326"/>
                <a:gd name="connsiteX2" fmla="*/ 472377 w 590115"/>
                <a:gd name="connsiteY2" fmla="*/ 409660 h 420326"/>
                <a:gd name="connsiteX3" fmla="*/ 472377 w 590115"/>
                <a:gd name="connsiteY3" fmla="*/ 401469 h 420326"/>
                <a:gd name="connsiteX4" fmla="*/ 432562 w 590115"/>
                <a:gd name="connsiteY4" fmla="*/ 318601 h 420326"/>
                <a:gd name="connsiteX5" fmla="*/ 345822 w 590115"/>
                <a:gd name="connsiteY5" fmla="*/ 207666 h 420326"/>
                <a:gd name="connsiteX6" fmla="*/ 275146 w 590115"/>
                <a:gd name="connsiteY6" fmla="*/ 192235 h 420326"/>
                <a:gd name="connsiteX7" fmla="*/ 156210 w 590115"/>
                <a:gd name="connsiteY7" fmla="*/ 157882 h 420326"/>
                <a:gd name="connsiteX8" fmla="*/ 83820 w 590115"/>
                <a:gd name="connsiteY8" fmla="*/ 123210 h 420326"/>
                <a:gd name="connsiteX9" fmla="*/ 83820 w 590115"/>
                <a:gd name="connsiteY9" fmla="*/ 123210 h 420326"/>
                <a:gd name="connsiteX10" fmla="*/ 0 w 590115"/>
                <a:gd name="connsiteY10" fmla="*/ 90444 h 420326"/>
                <a:gd name="connsiteX11" fmla="*/ 0 w 590115"/>
                <a:gd name="connsiteY11" fmla="*/ 82316 h 420326"/>
                <a:gd name="connsiteX12" fmla="*/ 7620 w 590115"/>
                <a:gd name="connsiteY12" fmla="*/ 74125 h 420326"/>
                <a:gd name="connsiteX13" fmla="*/ 96266 w 590115"/>
                <a:gd name="connsiteY13" fmla="*/ 32024 h 420326"/>
                <a:gd name="connsiteX14" fmla="*/ 144717 w 590115"/>
                <a:gd name="connsiteY14" fmla="*/ 25039 h 420326"/>
                <a:gd name="connsiteX15" fmla="*/ 224663 w 590115"/>
                <a:gd name="connsiteY15" fmla="*/ 6306 h 420326"/>
                <a:gd name="connsiteX16" fmla="*/ 260541 w 590115"/>
                <a:gd name="connsiteY16" fmla="*/ 6560 h 420326"/>
                <a:gd name="connsiteX17" fmla="*/ 327597 w 590115"/>
                <a:gd name="connsiteY17" fmla="*/ 16847 h 420326"/>
                <a:gd name="connsiteX18" fmla="*/ 449453 w 590115"/>
                <a:gd name="connsiteY18" fmla="*/ 57805 h 420326"/>
                <a:gd name="connsiteX19" fmla="*/ 495173 w 590115"/>
                <a:gd name="connsiteY19" fmla="*/ 129687 h 420326"/>
                <a:gd name="connsiteX20" fmla="*/ 525653 w 590115"/>
                <a:gd name="connsiteY20" fmla="*/ 164168 h 420326"/>
                <a:gd name="connsiteX21" fmla="*/ 539623 w 590115"/>
                <a:gd name="connsiteY21" fmla="*/ 262213 h 420326"/>
                <a:gd name="connsiteX22" fmla="*/ 582740 w 590115"/>
                <a:gd name="connsiteY22" fmla="*/ 349018 h 420326"/>
                <a:gd name="connsiteX23" fmla="*/ 586613 w 590115"/>
                <a:gd name="connsiteY23" fmla="*/ 368766 h 420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0115" h="420326">
                  <a:moveTo>
                    <a:pt x="586550" y="368766"/>
                  </a:moveTo>
                  <a:cubicBezTo>
                    <a:pt x="584009" y="371497"/>
                    <a:pt x="581470" y="374227"/>
                    <a:pt x="578993" y="376958"/>
                  </a:cubicBezTo>
                  <a:cubicBezTo>
                    <a:pt x="561086" y="414740"/>
                    <a:pt x="499301" y="433663"/>
                    <a:pt x="472377" y="409660"/>
                  </a:cubicBezTo>
                  <a:cubicBezTo>
                    <a:pt x="472377" y="406930"/>
                    <a:pt x="472377" y="404199"/>
                    <a:pt x="472377" y="401469"/>
                  </a:cubicBezTo>
                  <a:cubicBezTo>
                    <a:pt x="457009" y="374989"/>
                    <a:pt x="438848" y="349462"/>
                    <a:pt x="432562" y="318601"/>
                  </a:cubicBezTo>
                  <a:cubicBezTo>
                    <a:pt x="421640" y="265007"/>
                    <a:pt x="375222" y="243861"/>
                    <a:pt x="345822" y="207666"/>
                  </a:cubicBezTo>
                  <a:cubicBezTo>
                    <a:pt x="330391" y="188679"/>
                    <a:pt x="298069" y="191981"/>
                    <a:pt x="275146" y="192235"/>
                  </a:cubicBezTo>
                  <a:cubicBezTo>
                    <a:pt x="231267" y="192680"/>
                    <a:pt x="192786" y="180043"/>
                    <a:pt x="156210" y="157882"/>
                  </a:cubicBezTo>
                  <a:cubicBezTo>
                    <a:pt x="132906" y="143785"/>
                    <a:pt x="104204" y="143530"/>
                    <a:pt x="83820" y="123210"/>
                  </a:cubicBezTo>
                  <a:lnTo>
                    <a:pt x="83820" y="123210"/>
                  </a:lnTo>
                  <a:cubicBezTo>
                    <a:pt x="53404" y="119591"/>
                    <a:pt x="30988" y="92476"/>
                    <a:pt x="0" y="90444"/>
                  </a:cubicBezTo>
                  <a:cubicBezTo>
                    <a:pt x="0" y="87714"/>
                    <a:pt x="0" y="85047"/>
                    <a:pt x="0" y="82316"/>
                  </a:cubicBezTo>
                  <a:cubicBezTo>
                    <a:pt x="2540" y="79586"/>
                    <a:pt x="5080" y="76855"/>
                    <a:pt x="7620" y="74125"/>
                  </a:cubicBezTo>
                  <a:cubicBezTo>
                    <a:pt x="24194" y="37739"/>
                    <a:pt x="55118" y="21483"/>
                    <a:pt x="96266" y="32024"/>
                  </a:cubicBezTo>
                  <a:cubicBezTo>
                    <a:pt x="114554" y="36723"/>
                    <a:pt x="130048" y="39644"/>
                    <a:pt x="144717" y="25039"/>
                  </a:cubicBezTo>
                  <a:cubicBezTo>
                    <a:pt x="173546" y="29865"/>
                    <a:pt x="201803" y="36596"/>
                    <a:pt x="224663" y="6306"/>
                  </a:cubicBezTo>
                  <a:cubicBezTo>
                    <a:pt x="233109" y="-4933"/>
                    <a:pt x="248920" y="1226"/>
                    <a:pt x="260541" y="6560"/>
                  </a:cubicBezTo>
                  <a:cubicBezTo>
                    <a:pt x="282194" y="16466"/>
                    <a:pt x="304736" y="17419"/>
                    <a:pt x="327597" y="16847"/>
                  </a:cubicBezTo>
                  <a:cubicBezTo>
                    <a:pt x="369316" y="-1885"/>
                    <a:pt x="425577" y="17038"/>
                    <a:pt x="449453" y="57805"/>
                  </a:cubicBezTo>
                  <a:cubicBezTo>
                    <a:pt x="469519" y="78189"/>
                    <a:pt x="491427" y="96477"/>
                    <a:pt x="495173" y="129687"/>
                  </a:cubicBezTo>
                  <a:cubicBezTo>
                    <a:pt x="497142" y="147214"/>
                    <a:pt x="518414" y="149436"/>
                    <a:pt x="525653" y="164168"/>
                  </a:cubicBezTo>
                  <a:cubicBezTo>
                    <a:pt x="534289" y="196172"/>
                    <a:pt x="537845" y="229002"/>
                    <a:pt x="539623" y="262213"/>
                  </a:cubicBezTo>
                  <a:cubicBezTo>
                    <a:pt x="541592" y="297963"/>
                    <a:pt x="551117" y="329841"/>
                    <a:pt x="582740" y="349018"/>
                  </a:cubicBezTo>
                  <a:cubicBezTo>
                    <a:pt x="590486" y="353717"/>
                    <a:pt x="592710" y="360511"/>
                    <a:pt x="586613" y="368766"/>
                  </a:cubicBezTo>
                  <a:close/>
                </a:path>
              </a:pathLst>
            </a:custGeom>
            <a:solidFill>
              <a:srgbClr val="E3E3E3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5" name="Полилиния: фигура 844">
              <a:extLst>
                <a:ext uri="{FF2B5EF4-FFF2-40B4-BE49-F238E27FC236}">
                  <a16:creationId xmlns="" xmlns:a16="http://schemas.microsoft.com/office/drawing/2014/main" id="{FC2A2BFC-F9CA-4BB4-BE3B-A483C0F0B599}"/>
                </a:ext>
              </a:extLst>
            </p:cNvPr>
            <p:cNvSpPr/>
            <p:nvPr/>
          </p:nvSpPr>
          <p:spPr>
            <a:xfrm>
              <a:off x="6156769" y="2332437"/>
              <a:ext cx="543675" cy="232873"/>
            </a:xfrm>
            <a:custGeom>
              <a:avLst/>
              <a:gdLst>
                <a:gd name="connsiteX0" fmla="*/ 259080 w 543675"/>
                <a:gd name="connsiteY0" fmla="*/ 1453 h 232873"/>
                <a:gd name="connsiteX1" fmla="*/ 358203 w 543675"/>
                <a:gd name="connsiteY1" fmla="*/ 42919 h 232873"/>
                <a:gd name="connsiteX2" fmla="*/ 382461 w 543675"/>
                <a:gd name="connsiteY2" fmla="*/ 54984 h 232873"/>
                <a:gd name="connsiteX3" fmla="*/ 415290 w 543675"/>
                <a:gd name="connsiteY3" fmla="*/ 93338 h 232873"/>
                <a:gd name="connsiteX4" fmla="*/ 471551 w 543675"/>
                <a:gd name="connsiteY4" fmla="*/ 87242 h 232873"/>
                <a:gd name="connsiteX5" fmla="*/ 534734 w 543675"/>
                <a:gd name="connsiteY5" fmla="*/ 85972 h 232873"/>
                <a:gd name="connsiteX6" fmla="*/ 532701 w 543675"/>
                <a:gd name="connsiteY6" fmla="*/ 123183 h 232873"/>
                <a:gd name="connsiteX7" fmla="*/ 516636 w 543675"/>
                <a:gd name="connsiteY7" fmla="*/ 172205 h 232873"/>
                <a:gd name="connsiteX8" fmla="*/ 508127 w 543675"/>
                <a:gd name="connsiteY8" fmla="*/ 218687 h 232873"/>
                <a:gd name="connsiteX9" fmla="*/ 476631 w 543675"/>
                <a:gd name="connsiteY9" fmla="*/ 225990 h 232873"/>
                <a:gd name="connsiteX10" fmla="*/ 411480 w 543675"/>
                <a:gd name="connsiteY10" fmla="*/ 217608 h 232873"/>
                <a:gd name="connsiteX11" fmla="*/ 365760 w 543675"/>
                <a:gd name="connsiteY11" fmla="*/ 214242 h 232873"/>
                <a:gd name="connsiteX12" fmla="*/ 324167 w 543675"/>
                <a:gd name="connsiteY12" fmla="*/ 185413 h 232873"/>
                <a:gd name="connsiteX13" fmla="*/ 264732 w 543675"/>
                <a:gd name="connsiteY13" fmla="*/ 120833 h 232873"/>
                <a:gd name="connsiteX14" fmla="*/ 256794 w 543675"/>
                <a:gd name="connsiteY14" fmla="*/ 97275 h 232873"/>
                <a:gd name="connsiteX15" fmla="*/ 238506 w 543675"/>
                <a:gd name="connsiteY15" fmla="*/ 77590 h 232873"/>
                <a:gd name="connsiteX16" fmla="*/ 191326 w 543675"/>
                <a:gd name="connsiteY16" fmla="*/ 74478 h 232873"/>
                <a:gd name="connsiteX17" fmla="*/ 126492 w 543675"/>
                <a:gd name="connsiteY17" fmla="*/ 70097 h 232873"/>
                <a:gd name="connsiteX18" fmla="*/ 91503 w 543675"/>
                <a:gd name="connsiteY18" fmla="*/ 50538 h 232873"/>
                <a:gd name="connsiteX19" fmla="*/ 0 w 543675"/>
                <a:gd name="connsiteY19" fmla="*/ 26027 h 232873"/>
                <a:gd name="connsiteX20" fmla="*/ 0 w 543675"/>
                <a:gd name="connsiteY20" fmla="*/ 17836 h 232873"/>
                <a:gd name="connsiteX21" fmla="*/ 259016 w 543675"/>
                <a:gd name="connsiteY21" fmla="*/ 1580 h 23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43675" h="232873">
                  <a:moveTo>
                    <a:pt x="259080" y="1453"/>
                  </a:moveTo>
                  <a:cubicBezTo>
                    <a:pt x="280607" y="42220"/>
                    <a:pt x="319215" y="58794"/>
                    <a:pt x="358203" y="42919"/>
                  </a:cubicBezTo>
                  <a:cubicBezTo>
                    <a:pt x="371285" y="37585"/>
                    <a:pt x="377380" y="45268"/>
                    <a:pt x="382461" y="54984"/>
                  </a:cubicBezTo>
                  <a:cubicBezTo>
                    <a:pt x="390715" y="70605"/>
                    <a:pt x="402590" y="81717"/>
                    <a:pt x="415290" y="93338"/>
                  </a:cubicBezTo>
                  <a:cubicBezTo>
                    <a:pt x="437833" y="113975"/>
                    <a:pt x="452628" y="110737"/>
                    <a:pt x="471551" y="87242"/>
                  </a:cubicBezTo>
                  <a:cubicBezTo>
                    <a:pt x="498665" y="53587"/>
                    <a:pt x="512064" y="55491"/>
                    <a:pt x="534734" y="85972"/>
                  </a:cubicBezTo>
                  <a:cubicBezTo>
                    <a:pt x="545401" y="100323"/>
                    <a:pt x="548576" y="113023"/>
                    <a:pt x="532701" y="123183"/>
                  </a:cubicBezTo>
                  <a:cubicBezTo>
                    <a:pt x="513715" y="135311"/>
                    <a:pt x="513080" y="151948"/>
                    <a:pt x="516636" y="172205"/>
                  </a:cubicBezTo>
                  <a:cubicBezTo>
                    <a:pt x="519430" y="188398"/>
                    <a:pt x="518477" y="204971"/>
                    <a:pt x="508127" y="218687"/>
                  </a:cubicBezTo>
                  <a:cubicBezTo>
                    <a:pt x="499554" y="230054"/>
                    <a:pt x="487934" y="240023"/>
                    <a:pt x="476631" y="225990"/>
                  </a:cubicBezTo>
                  <a:cubicBezTo>
                    <a:pt x="456121" y="200590"/>
                    <a:pt x="435674" y="210750"/>
                    <a:pt x="411480" y="217608"/>
                  </a:cubicBezTo>
                  <a:cubicBezTo>
                    <a:pt x="398462" y="221291"/>
                    <a:pt x="377952" y="250120"/>
                    <a:pt x="365760" y="214242"/>
                  </a:cubicBezTo>
                  <a:cubicBezTo>
                    <a:pt x="364744" y="183191"/>
                    <a:pt x="348234" y="179571"/>
                    <a:pt x="324167" y="185413"/>
                  </a:cubicBezTo>
                  <a:cubicBezTo>
                    <a:pt x="298450" y="191636"/>
                    <a:pt x="252984" y="144582"/>
                    <a:pt x="264732" y="120833"/>
                  </a:cubicBezTo>
                  <a:cubicBezTo>
                    <a:pt x="273876" y="102355"/>
                    <a:pt x="269177" y="101720"/>
                    <a:pt x="256794" y="97275"/>
                  </a:cubicBezTo>
                  <a:cubicBezTo>
                    <a:pt x="247777" y="94036"/>
                    <a:pt x="243459" y="85654"/>
                    <a:pt x="238506" y="77590"/>
                  </a:cubicBezTo>
                  <a:cubicBezTo>
                    <a:pt x="224536" y="54730"/>
                    <a:pt x="213233" y="21646"/>
                    <a:pt x="191326" y="74478"/>
                  </a:cubicBezTo>
                  <a:cubicBezTo>
                    <a:pt x="178245" y="106101"/>
                    <a:pt x="142240" y="102672"/>
                    <a:pt x="126492" y="70097"/>
                  </a:cubicBezTo>
                  <a:cubicBezTo>
                    <a:pt x="117983" y="52507"/>
                    <a:pt x="109410" y="44252"/>
                    <a:pt x="91503" y="50538"/>
                  </a:cubicBezTo>
                  <a:cubicBezTo>
                    <a:pt x="51689" y="65334"/>
                    <a:pt x="22415" y="57460"/>
                    <a:pt x="0" y="26027"/>
                  </a:cubicBezTo>
                  <a:cubicBezTo>
                    <a:pt x="0" y="23297"/>
                    <a:pt x="0" y="20566"/>
                    <a:pt x="0" y="17836"/>
                  </a:cubicBezTo>
                  <a:cubicBezTo>
                    <a:pt x="85915" y="4374"/>
                    <a:pt x="172085" y="-3564"/>
                    <a:pt x="259016" y="1580"/>
                  </a:cubicBezTo>
                  <a:close/>
                </a:path>
              </a:pathLst>
            </a:custGeom>
            <a:solidFill>
              <a:srgbClr val="DEDEDE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6" name="Полилиния: фигура 845">
              <a:extLst>
                <a:ext uri="{FF2B5EF4-FFF2-40B4-BE49-F238E27FC236}">
                  <a16:creationId xmlns="" xmlns:a16="http://schemas.microsoft.com/office/drawing/2014/main" id="{F3DFDE6C-5702-44C0-8BD7-43A0BE203FEE}"/>
                </a:ext>
              </a:extLst>
            </p:cNvPr>
            <p:cNvSpPr/>
            <p:nvPr/>
          </p:nvSpPr>
          <p:spPr>
            <a:xfrm>
              <a:off x="5629014" y="2115981"/>
              <a:ext cx="343622" cy="266562"/>
            </a:xfrm>
            <a:custGeom>
              <a:avLst/>
              <a:gdLst>
                <a:gd name="connsiteX0" fmla="*/ 177426 w 343622"/>
                <a:gd name="connsiteY0" fmla="*/ 242293 h 266562"/>
                <a:gd name="connsiteX1" fmla="*/ 115513 w 343622"/>
                <a:gd name="connsiteY1" fmla="*/ 222862 h 266562"/>
                <a:gd name="connsiteX2" fmla="*/ 25470 w 343622"/>
                <a:gd name="connsiteY2" fmla="*/ 218735 h 266562"/>
                <a:gd name="connsiteX3" fmla="*/ 70 w 343622"/>
                <a:gd name="connsiteY3" fmla="*/ 199431 h 266562"/>
                <a:gd name="connsiteX4" fmla="*/ 21152 w 343622"/>
                <a:gd name="connsiteY4" fmla="*/ 173903 h 266562"/>
                <a:gd name="connsiteX5" fmla="*/ 77731 w 343622"/>
                <a:gd name="connsiteY5" fmla="*/ 143741 h 266562"/>
                <a:gd name="connsiteX6" fmla="*/ 104782 w 343622"/>
                <a:gd name="connsiteY6" fmla="*/ 38838 h 266562"/>
                <a:gd name="connsiteX7" fmla="*/ 109163 w 343622"/>
                <a:gd name="connsiteY7" fmla="*/ 5120 h 266562"/>
                <a:gd name="connsiteX8" fmla="*/ 135643 w 343622"/>
                <a:gd name="connsiteY8" fmla="*/ 13375 h 266562"/>
                <a:gd name="connsiteX9" fmla="*/ 161614 w 343622"/>
                <a:gd name="connsiteY9" fmla="*/ 12422 h 266562"/>
                <a:gd name="connsiteX10" fmla="*/ 200794 w 343622"/>
                <a:gd name="connsiteY10" fmla="*/ 1373 h 266562"/>
                <a:gd name="connsiteX11" fmla="*/ 234385 w 343622"/>
                <a:gd name="connsiteY11" fmla="*/ 18709 h 266562"/>
                <a:gd name="connsiteX12" fmla="*/ 214382 w 343622"/>
                <a:gd name="connsiteY12" fmla="*/ 52999 h 266562"/>
                <a:gd name="connsiteX13" fmla="*/ 191014 w 343622"/>
                <a:gd name="connsiteY13" fmla="*/ 108244 h 266562"/>
                <a:gd name="connsiteX14" fmla="*/ 242450 w 343622"/>
                <a:gd name="connsiteY14" fmla="*/ 125516 h 266562"/>
                <a:gd name="connsiteX15" fmla="*/ 343161 w 343622"/>
                <a:gd name="connsiteY15" fmla="*/ 200383 h 266562"/>
                <a:gd name="connsiteX16" fmla="*/ 306902 w 343622"/>
                <a:gd name="connsiteY16" fmla="*/ 250294 h 266562"/>
                <a:gd name="connsiteX17" fmla="*/ 284042 w 343622"/>
                <a:gd name="connsiteY17" fmla="*/ 250294 h 266562"/>
                <a:gd name="connsiteX18" fmla="*/ 192602 w 343622"/>
                <a:gd name="connsiteY18" fmla="*/ 242166 h 266562"/>
                <a:gd name="connsiteX19" fmla="*/ 177426 w 343622"/>
                <a:gd name="connsiteY19" fmla="*/ 242103 h 26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3622" h="266562">
                  <a:moveTo>
                    <a:pt x="177426" y="242293"/>
                  </a:moveTo>
                  <a:cubicBezTo>
                    <a:pt x="161551" y="218354"/>
                    <a:pt x="137801" y="219179"/>
                    <a:pt x="115513" y="222862"/>
                  </a:cubicBezTo>
                  <a:cubicBezTo>
                    <a:pt x="84970" y="227942"/>
                    <a:pt x="55632" y="217592"/>
                    <a:pt x="25470" y="218735"/>
                  </a:cubicBezTo>
                  <a:cubicBezTo>
                    <a:pt x="14802" y="219116"/>
                    <a:pt x="1213" y="215052"/>
                    <a:pt x="70" y="199431"/>
                  </a:cubicBezTo>
                  <a:cubicBezTo>
                    <a:pt x="-1009" y="184698"/>
                    <a:pt x="10611" y="178031"/>
                    <a:pt x="21152" y="173903"/>
                  </a:cubicBezTo>
                  <a:cubicBezTo>
                    <a:pt x="41091" y="166093"/>
                    <a:pt x="60141" y="159870"/>
                    <a:pt x="77731" y="143741"/>
                  </a:cubicBezTo>
                  <a:cubicBezTo>
                    <a:pt x="110496" y="113769"/>
                    <a:pt x="133992" y="86209"/>
                    <a:pt x="104782" y="38838"/>
                  </a:cubicBezTo>
                  <a:cubicBezTo>
                    <a:pt x="98939" y="29440"/>
                    <a:pt x="98558" y="13756"/>
                    <a:pt x="109163" y="5120"/>
                  </a:cubicBezTo>
                  <a:cubicBezTo>
                    <a:pt x="119704" y="-3516"/>
                    <a:pt x="128023" y="6644"/>
                    <a:pt x="135643" y="13375"/>
                  </a:cubicBezTo>
                  <a:cubicBezTo>
                    <a:pt x="144850" y="21566"/>
                    <a:pt x="153042" y="23789"/>
                    <a:pt x="161614" y="12422"/>
                  </a:cubicBezTo>
                  <a:cubicBezTo>
                    <a:pt x="171964" y="-1294"/>
                    <a:pt x="187649" y="4612"/>
                    <a:pt x="200794" y="1373"/>
                  </a:cubicBezTo>
                  <a:cubicBezTo>
                    <a:pt x="215399" y="-2183"/>
                    <a:pt x="230004" y="357"/>
                    <a:pt x="234385" y="18709"/>
                  </a:cubicBezTo>
                  <a:cubicBezTo>
                    <a:pt x="238449" y="35981"/>
                    <a:pt x="229114" y="47093"/>
                    <a:pt x="214382" y="52999"/>
                  </a:cubicBezTo>
                  <a:cubicBezTo>
                    <a:pt x="189300" y="63095"/>
                    <a:pt x="181553" y="83161"/>
                    <a:pt x="191014" y="108244"/>
                  </a:cubicBezTo>
                  <a:cubicBezTo>
                    <a:pt x="200794" y="133962"/>
                    <a:pt x="220606" y="131612"/>
                    <a:pt x="242450" y="125516"/>
                  </a:cubicBezTo>
                  <a:cubicBezTo>
                    <a:pt x="283089" y="114213"/>
                    <a:pt x="337509" y="155869"/>
                    <a:pt x="343161" y="200383"/>
                  </a:cubicBezTo>
                  <a:cubicBezTo>
                    <a:pt x="346970" y="230355"/>
                    <a:pt x="326524" y="240007"/>
                    <a:pt x="306902" y="250294"/>
                  </a:cubicBezTo>
                  <a:cubicBezTo>
                    <a:pt x="299282" y="250294"/>
                    <a:pt x="291662" y="250294"/>
                    <a:pt x="284042" y="250294"/>
                  </a:cubicBezTo>
                  <a:cubicBezTo>
                    <a:pt x="246387" y="274488"/>
                    <a:pt x="213748" y="271630"/>
                    <a:pt x="192602" y="242166"/>
                  </a:cubicBezTo>
                  <a:cubicBezTo>
                    <a:pt x="187522" y="242166"/>
                    <a:pt x="182506" y="242166"/>
                    <a:pt x="177426" y="242103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7" name="Полилиния: фигура 846">
              <a:extLst>
                <a:ext uri="{FF2B5EF4-FFF2-40B4-BE49-F238E27FC236}">
                  <a16:creationId xmlns="" xmlns:a16="http://schemas.microsoft.com/office/drawing/2014/main" id="{8F7FC263-D629-4B7B-B11A-32EBE6049401}"/>
                </a:ext>
              </a:extLst>
            </p:cNvPr>
            <p:cNvSpPr/>
            <p:nvPr/>
          </p:nvSpPr>
          <p:spPr>
            <a:xfrm>
              <a:off x="5646171" y="2570154"/>
              <a:ext cx="388111" cy="242323"/>
            </a:xfrm>
            <a:custGeom>
              <a:avLst/>
              <a:gdLst>
                <a:gd name="connsiteX0" fmla="*/ 249 w 388111"/>
                <a:gd name="connsiteY0" fmla="*/ 115464 h 242323"/>
                <a:gd name="connsiteX1" fmla="*/ 30729 w 388111"/>
                <a:gd name="connsiteY1" fmla="*/ 66378 h 242323"/>
                <a:gd name="connsiteX2" fmla="*/ 45525 w 388111"/>
                <a:gd name="connsiteY2" fmla="*/ 47265 h 242323"/>
                <a:gd name="connsiteX3" fmla="*/ 100007 w 388111"/>
                <a:gd name="connsiteY3" fmla="*/ 62060 h 242323"/>
                <a:gd name="connsiteX4" fmla="*/ 129789 w 388111"/>
                <a:gd name="connsiteY4" fmla="*/ 41677 h 242323"/>
                <a:gd name="connsiteX5" fmla="*/ 190749 w 388111"/>
                <a:gd name="connsiteY5" fmla="*/ 17166 h 242323"/>
                <a:gd name="connsiteX6" fmla="*/ 251709 w 388111"/>
                <a:gd name="connsiteY6" fmla="*/ 17166 h 242323"/>
                <a:gd name="connsiteX7" fmla="*/ 312669 w 388111"/>
                <a:gd name="connsiteY7" fmla="*/ 17166 h 242323"/>
                <a:gd name="connsiteX8" fmla="*/ 376423 w 388111"/>
                <a:gd name="connsiteY8" fmla="*/ 73363 h 242323"/>
                <a:gd name="connsiteX9" fmla="*/ 374708 w 388111"/>
                <a:gd name="connsiteY9" fmla="*/ 136737 h 242323"/>
                <a:gd name="connsiteX10" fmla="*/ 324099 w 388111"/>
                <a:gd name="connsiteY10" fmla="*/ 134705 h 242323"/>
                <a:gd name="connsiteX11" fmla="*/ 350325 w 388111"/>
                <a:gd name="connsiteY11" fmla="*/ 209000 h 242323"/>
                <a:gd name="connsiteX12" fmla="*/ 347022 w 388111"/>
                <a:gd name="connsiteY12" fmla="*/ 238845 h 242323"/>
                <a:gd name="connsiteX13" fmla="*/ 318066 w 388111"/>
                <a:gd name="connsiteY13" fmla="*/ 228368 h 242323"/>
                <a:gd name="connsiteX14" fmla="*/ 269108 w 388111"/>
                <a:gd name="connsiteY14" fmla="*/ 163724 h 242323"/>
                <a:gd name="connsiteX15" fmla="*/ 244724 w 388111"/>
                <a:gd name="connsiteY15" fmla="*/ 147722 h 242323"/>
                <a:gd name="connsiteX16" fmla="*/ 181160 w 388111"/>
                <a:gd name="connsiteY16" fmla="*/ 101621 h 242323"/>
                <a:gd name="connsiteX17" fmla="*/ 119057 w 388111"/>
                <a:gd name="connsiteY17" fmla="*/ 109432 h 242323"/>
                <a:gd name="connsiteX18" fmla="*/ 49081 w 388111"/>
                <a:gd name="connsiteY18" fmla="*/ 116544 h 242323"/>
                <a:gd name="connsiteX19" fmla="*/ 249 w 388111"/>
                <a:gd name="connsiteY19" fmla="*/ 115401 h 242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111" h="242323">
                  <a:moveTo>
                    <a:pt x="249" y="115464"/>
                  </a:moveTo>
                  <a:cubicBezTo>
                    <a:pt x="-2926" y="89556"/>
                    <a:pt x="25204" y="86127"/>
                    <a:pt x="30729" y="66378"/>
                  </a:cubicBezTo>
                  <a:cubicBezTo>
                    <a:pt x="31174" y="56155"/>
                    <a:pt x="17584" y="35009"/>
                    <a:pt x="45525" y="47265"/>
                  </a:cubicBezTo>
                  <a:cubicBezTo>
                    <a:pt x="62733" y="54821"/>
                    <a:pt x="81529" y="59393"/>
                    <a:pt x="100007" y="62060"/>
                  </a:cubicBezTo>
                  <a:cubicBezTo>
                    <a:pt x="113279" y="64029"/>
                    <a:pt x="129408" y="64410"/>
                    <a:pt x="129789" y="41677"/>
                  </a:cubicBezTo>
                  <a:cubicBezTo>
                    <a:pt x="139314" y="9609"/>
                    <a:pt x="155252" y="3196"/>
                    <a:pt x="190749" y="17166"/>
                  </a:cubicBezTo>
                  <a:cubicBezTo>
                    <a:pt x="211069" y="15197"/>
                    <a:pt x="231389" y="30501"/>
                    <a:pt x="251709" y="17166"/>
                  </a:cubicBezTo>
                  <a:cubicBezTo>
                    <a:pt x="272029" y="-14140"/>
                    <a:pt x="292349" y="4529"/>
                    <a:pt x="312669" y="17166"/>
                  </a:cubicBezTo>
                  <a:cubicBezTo>
                    <a:pt x="330005" y="41105"/>
                    <a:pt x="353753" y="56028"/>
                    <a:pt x="376423" y="73363"/>
                  </a:cubicBezTo>
                  <a:cubicBezTo>
                    <a:pt x="399029" y="90635"/>
                    <a:pt x="383408" y="118957"/>
                    <a:pt x="374708" y="136737"/>
                  </a:cubicBezTo>
                  <a:cubicBezTo>
                    <a:pt x="362707" y="161184"/>
                    <a:pt x="344356" y="129244"/>
                    <a:pt x="324099" y="134705"/>
                  </a:cubicBezTo>
                  <a:cubicBezTo>
                    <a:pt x="333052" y="159978"/>
                    <a:pt x="342070" y="184362"/>
                    <a:pt x="350325" y="209000"/>
                  </a:cubicBezTo>
                  <a:cubicBezTo>
                    <a:pt x="353690" y="219160"/>
                    <a:pt x="357563" y="231416"/>
                    <a:pt x="347022" y="238845"/>
                  </a:cubicBezTo>
                  <a:cubicBezTo>
                    <a:pt x="334640" y="247608"/>
                    <a:pt x="325813" y="238210"/>
                    <a:pt x="318066" y="228368"/>
                  </a:cubicBezTo>
                  <a:cubicBezTo>
                    <a:pt x="301557" y="207222"/>
                    <a:pt x="268346" y="201634"/>
                    <a:pt x="269108" y="163724"/>
                  </a:cubicBezTo>
                  <a:cubicBezTo>
                    <a:pt x="269299" y="153056"/>
                    <a:pt x="254947" y="149627"/>
                    <a:pt x="244724" y="147722"/>
                  </a:cubicBezTo>
                  <a:cubicBezTo>
                    <a:pt x="217165" y="142452"/>
                    <a:pt x="196210" y="129053"/>
                    <a:pt x="181160" y="101621"/>
                  </a:cubicBezTo>
                  <a:cubicBezTo>
                    <a:pt x="167190" y="76221"/>
                    <a:pt x="141219" y="80920"/>
                    <a:pt x="119057" y="109432"/>
                  </a:cubicBezTo>
                  <a:cubicBezTo>
                    <a:pt x="85339" y="152739"/>
                    <a:pt x="84704" y="153437"/>
                    <a:pt x="49081" y="116544"/>
                  </a:cubicBezTo>
                  <a:cubicBezTo>
                    <a:pt x="31872" y="98700"/>
                    <a:pt x="16632" y="108860"/>
                    <a:pt x="249" y="11540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8" name="Полилиния: фигура 847">
              <a:extLst>
                <a:ext uri="{FF2B5EF4-FFF2-40B4-BE49-F238E27FC236}">
                  <a16:creationId xmlns="" xmlns:a16="http://schemas.microsoft.com/office/drawing/2014/main" id="{9A56998E-2793-482D-8538-1F5589FC7805}"/>
                </a:ext>
              </a:extLst>
            </p:cNvPr>
            <p:cNvSpPr/>
            <p:nvPr/>
          </p:nvSpPr>
          <p:spPr>
            <a:xfrm>
              <a:off x="5785762" y="2358337"/>
              <a:ext cx="277069" cy="164675"/>
            </a:xfrm>
            <a:custGeom>
              <a:avLst/>
              <a:gdLst>
                <a:gd name="connsiteX0" fmla="*/ 35854 w 277069"/>
                <a:gd name="connsiteY0" fmla="*/ 0 h 164675"/>
                <a:gd name="connsiteX1" fmla="*/ 127294 w 277069"/>
                <a:gd name="connsiteY1" fmla="*/ 8128 h 164675"/>
                <a:gd name="connsiteX2" fmla="*/ 137518 w 277069"/>
                <a:gd name="connsiteY2" fmla="*/ 19241 h 164675"/>
                <a:gd name="connsiteX3" fmla="*/ 257406 w 277069"/>
                <a:gd name="connsiteY3" fmla="*/ 60960 h 164675"/>
                <a:gd name="connsiteX4" fmla="*/ 276964 w 277069"/>
                <a:gd name="connsiteY4" fmla="*/ 75819 h 164675"/>
                <a:gd name="connsiteX5" fmla="*/ 258930 w 277069"/>
                <a:gd name="connsiteY5" fmla="*/ 98362 h 164675"/>
                <a:gd name="connsiteX6" fmla="*/ 256644 w 277069"/>
                <a:gd name="connsiteY6" fmla="*/ 135383 h 164675"/>
                <a:gd name="connsiteX7" fmla="*/ 264073 w 277069"/>
                <a:gd name="connsiteY7" fmla="*/ 154496 h 164675"/>
                <a:gd name="connsiteX8" fmla="*/ 240959 w 277069"/>
                <a:gd name="connsiteY8" fmla="*/ 162688 h 164675"/>
                <a:gd name="connsiteX9" fmla="*/ 206352 w 277069"/>
                <a:gd name="connsiteY9" fmla="*/ 131700 h 164675"/>
                <a:gd name="connsiteX10" fmla="*/ 192509 w 277069"/>
                <a:gd name="connsiteY10" fmla="*/ 108014 h 164675"/>
                <a:gd name="connsiteX11" fmla="*/ 47665 w 277069"/>
                <a:gd name="connsiteY11" fmla="*/ 57722 h 164675"/>
                <a:gd name="connsiteX12" fmla="*/ 1628 w 277069"/>
                <a:gd name="connsiteY12" fmla="*/ 43752 h 164675"/>
                <a:gd name="connsiteX13" fmla="*/ 27663 w 277069"/>
                <a:gd name="connsiteY13" fmla="*/ 18161 h 164675"/>
                <a:gd name="connsiteX14" fmla="*/ 35854 w 277069"/>
                <a:gd name="connsiteY14" fmla="*/ 190 h 16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77069" h="164675">
                  <a:moveTo>
                    <a:pt x="35854" y="0"/>
                  </a:moveTo>
                  <a:cubicBezTo>
                    <a:pt x="65699" y="11303"/>
                    <a:pt x="97830" y="-7620"/>
                    <a:pt x="127294" y="8128"/>
                  </a:cubicBezTo>
                  <a:cubicBezTo>
                    <a:pt x="130787" y="12001"/>
                    <a:pt x="135232" y="19875"/>
                    <a:pt x="137518" y="19241"/>
                  </a:cubicBezTo>
                  <a:cubicBezTo>
                    <a:pt x="186095" y="5524"/>
                    <a:pt x="219941" y="38481"/>
                    <a:pt x="257406" y="60960"/>
                  </a:cubicBezTo>
                  <a:cubicBezTo>
                    <a:pt x="264708" y="65342"/>
                    <a:pt x="275884" y="63183"/>
                    <a:pt x="276964" y="75819"/>
                  </a:cubicBezTo>
                  <a:cubicBezTo>
                    <a:pt x="278170" y="89472"/>
                    <a:pt x="268899" y="93980"/>
                    <a:pt x="258930" y="98362"/>
                  </a:cubicBezTo>
                  <a:cubicBezTo>
                    <a:pt x="235244" y="108712"/>
                    <a:pt x="221591" y="120397"/>
                    <a:pt x="256644" y="135383"/>
                  </a:cubicBezTo>
                  <a:cubicBezTo>
                    <a:pt x="264962" y="138939"/>
                    <a:pt x="269153" y="145479"/>
                    <a:pt x="264073" y="154496"/>
                  </a:cubicBezTo>
                  <a:cubicBezTo>
                    <a:pt x="258930" y="163704"/>
                    <a:pt x="249849" y="167260"/>
                    <a:pt x="240959" y="162688"/>
                  </a:cubicBezTo>
                  <a:cubicBezTo>
                    <a:pt x="227243" y="155576"/>
                    <a:pt x="214670" y="146051"/>
                    <a:pt x="206352" y="131700"/>
                  </a:cubicBezTo>
                  <a:cubicBezTo>
                    <a:pt x="201653" y="123635"/>
                    <a:pt x="198922" y="110490"/>
                    <a:pt x="192509" y="108014"/>
                  </a:cubicBezTo>
                  <a:cubicBezTo>
                    <a:pt x="144757" y="89472"/>
                    <a:pt x="96941" y="69977"/>
                    <a:pt x="47665" y="57722"/>
                  </a:cubicBezTo>
                  <a:cubicBezTo>
                    <a:pt x="31853" y="53785"/>
                    <a:pt x="9502" y="64643"/>
                    <a:pt x="1628" y="43752"/>
                  </a:cubicBezTo>
                  <a:cubicBezTo>
                    <a:pt x="-6945" y="21082"/>
                    <a:pt x="20805" y="29210"/>
                    <a:pt x="27663" y="18161"/>
                  </a:cubicBezTo>
                  <a:cubicBezTo>
                    <a:pt x="31091" y="12636"/>
                    <a:pt x="33187" y="6223"/>
                    <a:pt x="35854" y="1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49" name="Полилиния: фигура 848">
              <a:extLst>
                <a:ext uri="{FF2B5EF4-FFF2-40B4-BE49-F238E27FC236}">
                  <a16:creationId xmlns="" xmlns:a16="http://schemas.microsoft.com/office/drawing/2014/main" id="{5672343B-F378-41FA-B211-66379614F63B}"/>
                </a:ext>
              </a:extLst>
            </p:cNvPr>
            <p:cNvSpPr/>
            <p:nvPr/>
          </p:nvSpPr>
          <p:spPr>
            <a:xfrm>
              <a:off x="6147191" y="2358401"/>
              <a:ext cx="115306" cy="184365"/>
            </a:xfrm>
            <a:custGeom>
              <a:avLst/>
              <a:gdLst>
                <a:gd name="connsiteX0" fmla="*/ 9578 w 115306"/>
                <a:gd name="connsiteY0" fmla="*/ 0 h 184365"/>
                <a:gd name="connsiteX1" fmla="*/ 101082 w 115306"/>
                <a:gd name="connsiteY1" fmla="*/ 24511 h 184365"/>
                <a:gd name="connsiteX2" fmla="*/ 113909 w 115306"/>
                <a:gd name="connsiteY2" fmla="*/ 123762 h 184365"/>
                <a:gd name="connsiteX3" fmla="*/ 94732 w 115306"/>
                <a:gd name="connsiteY3" fmla="*/ 156465 h 184365"/>
                <a:gd name="connsiteX4" fmla="*/ 39043 w 115306"/>
                <a:gd name="connsiteY4" fmla="*/ 181230 h 184365"/>
                <a:gd name="connsiteX5" fmla="*/ 15865 w 115306"/>
                <a:gd name="connsiteY5" fmla="*/ 176594 h 184365"/>
                <a:gd name="connsiteX6" fmla="*/ 27104 w 115306"/>
                <a:gd name="connsiteY6" fmla="*/ 153798 h 184365"/>
                <a:gd name="connsiteX7" fmla="*/ 41201 w 115306"/>
                <a:gd name="connsiteY7" fmla="*/ 148083 h 184365"/>
                <a:gd name="connsiteX8" fmla="*/ 47806 w 115306"/>
                <a:gd name="connsiteY8" fmla="*/ 109348 h 184365"/>
                <a:gd name="connsiteX9" fmla="*/ 879 w 115306"/>
                <a:gd name="connsiteY9" fmla="*/ 24765 h 184365"/>
                <a:gd name="connsiteX10" fmla="*/ 9578 w 115306"/>
                <a:gd name="connsiteY10" fmla="*/ 64 h 184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306" h="184365">
                  <a:moveTo>
                    <a:pt x="9578" y="0"/>
                  </a:moveTo>
                  <a:cubicBezTo>
                    <a:pt x="40439" y="6477"/>
                    <a:pt x="72380" y="8573"/>
                    <a:pt x="101082" y="24511"/>
                  </a:cubicBezTo>
                  <a:cubicBezTo>
                    <a:pt x="80381" y="61087"/>
                    <a:pt x="108638" y="90932"/>
                    <a:pt x="113909" y="123762"/>
                  </a:cubicBezTo>
                  <a:cubicBezTo>
                    <a:pt x="117211" y="144146"/>
                    <a:pt x="116068" y="154941"/>
                    <a:pt x="94732" y="156465"/>
                  </a:cubicBezTo>
                  <a:cubicBezTo>
                    <a:pt x="73777" y="157925"/>
                    <a:pt x="58410" y="175134"/>
                    <a:pt x="39043" y="181230"/>
                  </a:cubicBezTo>
                  <a:cubicBezTo>
                    <a:pt x="30787" y="183833"/>
                    <a:pt x="20691" y="188532"/>
                    <a:pt x="15865" y="176594"/>
                  </a:cubicBezTo>
                  <a:cubicBezTo>
                    <a:pt x="11483" y="165736"/>
                    <a:pt x="19421" y="158878"/>
                    <a:pt x="27104" y="153798"/>
                  </a:cubicBezTo>
                  <a:cubicBezTo>
                    <a:pt x="31295" y="151004"/>
                    <a:pt x="36312" y="149289"/>
                    <a:pt x="41201" y="148083"/>
                  </a:cubicBezTo>
                  <a:cubicBezTo>
                    <a:pt x="70983" y="140526"/>
                    <a:pt x="71681" y="125667"/>
                    <a:pt x="47806" y="109348"/>
                  </a:cubicBezTo>
                  <a:cubicBezTo>
                    <a:pt x="18341" y="89218"/>
                    <a:pt x="9134" y="57785"/>
                    <a:pt x="879" y="24765"/>
                  </a:cubicBezTo>
                  <a:cubicBezTo>
                    <a:pt x="-1915" y="13716"/>
                    <a:pt x="2212" y="6477"/>
                    <a:pt x="9578" y="6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0" name="Полилиния: фигура 849">
              <a:extLst>
                <a:ext uri="{FF2B5EF4-FFF2-40B4-BE49-F238E27FC236}">
                  <a16:creationId xmlns="" xmlns:a16="http://schemas.microsoft.com/office/drawing/2014/main" id="{D48047EE-C7E6-4B34-AEA2-1B15ACCFEF05}"/>
                </a:ext>
              </a:extLst>
            </p:cNvPr>
            <p:cNvSpPr/>
            <p:nvPr/>
          </p:nvSpPr>
          <p:spPr>
            <a:xfrm>
              <a:off x="6782874" y="2778392"/>
              <a:ext cx="212094" cy="134358"/>
            </a:xfrm>
            <a:custGeom>
              <a:avLst/>
              <a:gdLst>
                <a:gd name="connsiteX0" fmla="*/ 6292 w 212094"/>
                <a:gd name="connsiteY0" fmla="*/ 120016 h 134358"/>
                <a:gd name="connsiteX1" fmla="*/ 12133 w 212094"/>
                <a:gd name="connsiteY1" fmla="*/ 0 h 134358"/>
                <a:gd name="connsiteX2" fmla="*/ 40582 w 212094"/>
                <a:gd name="connsiteY2" fmla="*/ 30544 h 134358"/>
                <a:gd name="connsiteX3" fmla="*/ 107637 w 212094"/>
                <a:gd name="connsiteY3" fmla="*/ 46673 h 134358"/>
                <a:gd name="connsiteX4" fmla="*/ 212095 w 212094"/>
                <a:gd name="connsiteY4" fmla="*/ 70993 h 134358"/>
                <a:gd name="connsiteX5" fmla="*/ 82555 w 212094"/>
                <a:gd name="connsiteY5" fmla="*/ 120016 h 134358"/>
                <a:gd name="connsiteX6" fmla="*/ 21722 w 212094"/>
                <a:gd name="connsiteY6" fmla="*/ 120079 h 134358"/>
                <a:gd name="connsiteX7" fmla="*/ 6355 w 212094"/>
                <a:gd name="connsiteY7" fmla="*/ 119952 h 13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094" h="134358">
                  <a:moveTo>
                    <a:pt x="6292" y="120016"/>
                  </a:moveTo>
                  <a:cubicBezTo>
                    <a:pt x="2482" y="80074"/>
                    <a:pt x="-8377" y="39688"/>
                    <a:pt x="12133" y="0"/>
                  </a:cubicBezTo>
                  <a:cubicBezTo>
                    <a:pt x="27818" y="3810"/>
                    <a:pt x="31120" y="20701"/>
                    <a:pt x="40582" y="30544"/>
                  </a:cubicBezTo>
                  <a:cubicBezTo>
                    <a:pt x="60394" y="51181"/>
                    <a:pt x="79253" y="63373"/>
                    <a:pt x="107637" y="46673"/>
                  </a:cubicBezTo>
                  <a:cubicBezTo>
                    <a:pt x="147833" y="23051"/>
                    <a:pt x="179646" y="50737"/>
                    <a:pt x="212095" y="70993"/>
                  </a:cubicBezTo>
                  <a:cubicBezTo>
                    <a:pt x="166883" y="81153"/>
                    <a:pt x="120465" y="87567"/>
                    <a:pt x="82555" y="120016"/>
                  </a:cubicBezTo>
                  <a:cubicBezTo>
                    <a:pt x="62298" y="139256"/>
                    <a:pt x="41979" y="139002"/>
                    <a:pt x="21722" y="120079"/>
                  </a:cubicBezTo>
                  <a:cubicBezTo>
                    <a:pt x="16579" y="120079"/>
                    <a:pt x="11498" y="120016"/>
                    <a:pt x="6355" y="11995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1" name="Полилиния: фигура 850">
              <a:extLst>
                <a:ext uri="{FF2B5EF4-FFF2-40B4-BE49-F238E27FC236}">
                  <a16:creationId xmlns="" xmlns:a16="http://schemas.microsoft.com/office/drawing/2014/main" id="{73A2CE4C-6414-42ED-808C-40F2C75C1576}"/>
                </a:ext>
              </a:extLst>
            </p:cNvPr>
            <p:cNvSpPr/>
            <p:nvPr/>
          </p:nvSpPr>
          <p:spPr>
            <a:xfrm>
              <a:off x="5678868" y="2532491"/>
              <a:ext cx="170531" cy="79815"/>
            </a:xfrm>
            <a:custGeom>
              <a:avLst/>
              <a:gdLst>
                <a:gd name="connsiteX0" fmla="*/ 158052 w 170531"/>
                <a:gd name="connsiteY0" fmla="*/ 54892 h 79815"/>
                <a:gd name="connsiteX1" fmla="*/ 97091 w 170531"/>
                <a:gd name="connsiteY1" fmla="*/ 79403 h 79815"/>
                <a:gd name="connsiteX2" fmla="*/ 16002 w 170531"/>
                <a:gd name="connsiteY2" fmla="*/ 63528 h 79815"/>
                <a:gd name="connsiteX3" fmla="*/ 0 w 170531"/>
                <a:gd name="connsiteY3" fmla="*/ 42954 h 79815"/>
                <a:gd name="connsiteX4" fmla="*/ 16828 w 170531"/>
                <a:gd name="connsiteY4" fmla="*/ 30508 h 79815"/>
                <a:gd name="connsiteX5" fmla="*/ 98425 w 170531"/>
                <a:gd name="connsiteY5" fmla="*/ 23967 h 79815"/>
                <a:gd name="connsiteX6" fmla="*/ 131318 w 170531"/>
                <a:gd name="connsiteY6" fmla="*/ 11077 h 79815"/>
                <a:gd name="connsiteX7" fmla="*/ 169545 w 170531"/>
                <a:gd name="connsiteY7" fmla="*/ 4091 h 79815"/>
                <a:gd name="connsiteX8" fmla="*/ 158115 w 170531"/>
                <a:gd name="connsiteY8" fmla="*/ 54828 h 79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0531" h="79815">
                  <a:moveTo>
                    <a:pt x="158052" y="54892"/>
                  </a:moveTo>
                  <a:cubicBezTo>
                    <a:pt x="137732" y="63083"/>
                    <a:pt x="117411" y="71211"/>
                    <a:pt x="97091" y="79403"/>
                  </a:cubicBezTo>
                  <a:cubicBezTo>
                    <a:pt x="68897" y="80863"/>
                    <a:pt x="41402" y="79085"/>
                    <a:pt x="16002" y="63528"/>
                  </a:cubicBezTo>
                  <a:cubicBezTo>
                    <a:pt x="8001" y="58575"/>
                    <a:pt x="64" y="54130"/>
                    <a:pt x="0" y="42954"/>
                  </a:cubicBezTo>
                  <a:cubicBezTo>
                    <a:pt x="0" y="30762"/>
                    <a:pt x="10604" y="33683"/>
                    <a:pt x="16828" y="30508"/>
                  </a:cubicBezTo>
                  <a:cubicBezTo>
                    <a:pt x="43180" y="16982"/>
                    <a:pt x="68580" y="472"/>
                    <a:pt x="98425" y="23967"/>
                  </a:cubicBezTo>
                  <a:cubicBezTo>
                    <a:pt x="112014" y="34699"/>
                    <a:pt x="120396" y="16156"/>
                    <a:pt x="131318" y="11077"/>
                  </a:cubicBezTo>
                  <a:cubicBezTo>
                    <a:pt x="143383" y="5488"/>
                    <a:pt x="154877" y="-6196"/>
                    <a:pt x="169545" y="4091"/>
                  </a:cubicBezTo>
                  <a:cubicBezTo>
                    <a:pt x="158560" y="19141"/>
                    <a:pt x="184722" y="43843"/>
                    <a:pt x="158115" y="54828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2" name="Полилиния: фигура 851">
              <a:extLst>
                <a:ext uri="{FF2B5EF4-FFF2-40B4-BE49-F238E27FC236}">
                  <a16:creationId xmlns="" xmlns:a16="http://schemas.microsoft.com/office/drawing/2014/main" id="{9CF0FE77-40D6-45C1-AB69-AB5C83B8930E}"/>
                </a:ext>
              </a:extLst>
            </p:cNvPr>
            <p:cNvSpPr/>
            <p:nvPr/>
          </p:nvSpPr>
          <p:spPr>
            <a:xfrm>
              <a:off x="5880213" y="2523727"/>
              <a:ext cx="205690" cy="68348"/>
            </a:xfrm>
            <a:custGeom>
              <a:avLst/>
              <a:gdLst>
                <a:gd name="connsiteX0" fmla="*/ 78627 w 205690"/>
                <a:gd name="connsiteY0" fmla="*/ 63656 h 68348"/>
                <a:gd name="connsiteX1" fmla="*/ 17667 w 205690"/>
                <a:gd name="connsiteY1" fmla="*/ 63656 h 68348"/>
                <a:gd name="connsiteX2" fmla="*/ 2490 w 205690"/>
                <a:gd name="connsiteY2" fmla="*/ 30953 h 68348"/>
                <a:gd name="connsiteX3" fmla="*/ 40019 w 205690"/>
                <a:gd name="connsiteY3" fmla="*/ 156 h 68348"/>
                <a:gd name="connsiteX4" fmla="*/ 193435 w 205690"/>
                <a:gd name="connsiteY4" fmla="*/ 17301 h 68348"/>
                <a:gd name="connsiteX5" fmla="*/ 205690 w 205690"/>
                <a:gd name="connsiteY5" fmla="*/ 32541 h 68348"/>
                <a:gd name="connsiteX6" fmla="*/ 78627 w 205690"/>
                <a:gd name="connsiteY6" fmla="*/ 63656 h 6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690" h="68348">
                  <a:moveTo>
                    <a:pt x="78627" y="63656"/>
                  </a:moveTo>
                  <a:cubicBezTo>
                    <a:pt x="58307" y="74705"/>
                    <a:pt x="37987" y="62640"/>
                    <a:pt x="17667" y="63656"/>
                  </a:cubicBezTo>
                  <a:cubicBezTo>
                    <a:pt x="7443" y="55401"/>
                    <a:pt x="-5510" y="47019"/>
                    <a:pt x="2490" y="30953"/>
                  </a:cubicBezTo>
                  <a:cubicBezTo>
                    <a:pt x="10301" y="15269"/>
                    <a:pt x="23191" y="-1813"/>
                    <a:pt x="40019" y="156"/>
                  </a:cubicBezTo>
                  <a:cubicBezTo>
                    <a:pt x="91136" y="6252"/>
                    <a:pt x="141746" y="16856"/>
                    <a:pt x="193435" y="17301"/>
                  </a:cubicBezTo>
                  <a:cubicBezTo>
                    <a:pt x="198833" y="17301"/>
                    <a:pt x="205119" y="22508"/>
                    <a:pt x="205690" y="32541"/>
                  </a:cubicBezTo>
                  <a:cubicBezTo>
                    <a:pt x="163527" y="42891"/>
                    <a:pt x="121045" y="53242"/>
                    <a:pt x="78627" y="6365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3" name="Полилиния: фигура 852">
              <a:extLst>
                <a:ext uri="{FF2B5EF4-FFF2-40B4-BE49-F238E27FC236}">
                  <a16:creationId xmlns="" xmlns:a16="http://schemas.microsoft.com/office/drawing/2014/main" id="{E6AF7DC1-F62A-473D-A5D4-A091E8EFD699}"/>
                </a:ext>
              </a:extLst>
            </p:cNvPr>
            <p:cNvSpPr/>
            <p:nvPr/>
          </p:nvSpPr>
          <p:spPr>
            <a:xfrm>
              <a:off x="6693344" y="2898471"/>
              <a:ext cx="228727" cy="36322"/>
            </a:xfrm>
            <a:custGeom>
              <a:avLst/>
              <a:gdLst>
                <a:gd name="connsiteX0" fmla="*/ 111189 w 228727"/>
                <a:gd name="connsiteY0" fmla="*/ 63 h 36322"/>
                <a:gd name="connsiteX1" fmla="*/ 172022 w 228727"/>
                <a:gd name="connsiteY1" fmla="*/ 0 h 36322"/>
                <a:gd name="connsiteX2" fmla="*/ 228727 w 228727"/>
                <a:gd name="connsiteY2" fmla="*/ 13525 h 36322"/>
                <a:gd name="connsiteX3" fmla="*/ 0 w 228727"/>
                <a:gd name="connsiteY3" fmla="*/ 36322 h 36322"/>
                <a:gd name="connsiteX4" fmla="*/ 111189 w 228727"/>
                <a:gd name="connsiteY4" fmla="*/ 127 h 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27" h="36322">
                  <a:moveTo>
                    <a:pt x="111189" y="63"/>
                  </a:moveTo>
                  <a:cubicBezTo>
                    <a:pt x="131445" y="63"/>
                    <a:pt x="151765" y="63"/>
                    <a:pt x="172022" y="0"/>
                  </a:cubicBezTo>
                  <a:cubicBezTo>
                    <a:pt x="190945" y="4508"/>
                    <a:pt x="209868" y="9017"/>
                    <a:pt x="228727" y="13525"/>
                  </a:cubicBezTo>
                  <a:cubicBezTo>
                    <a:pt x="152781" y="34862"/>
                    <a:pt x="75121" y="14669"/>
                    <a:pt x="0" y="36322"/>
                  </a:cubicBezTo>
                  <a:cubicBezTo>
                    <a:pt x="29401" y="-8001"/>
                    <a:pt x="76264" y="19685"/>
                    <a:pt x="111189" y="127"/>
                  </a:cubicBezTo>
                  <a:close/>
                </a:path>
              </a:pathLst>
            </a:custGeom>
            <a:solidFill>
              <a:srgbClr val="D5D5D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4" name="Полилиния: фигура 853">
              <a:extLst>
                <a:ext uri="{FF2B5EF4-FFF2-40B4-BE49-F238E27FC236}">
                  <a16:creationId xmlns="" xmlns:a16="http://schemas.microsoft.com/office/drawing/2014/main" id="{26AD8191-30CA-45AF-938E-2E66D65D22CF}"/>
                </a:ext>
              </a:extLst>
            </p:cNvPr>
            <p:cNvSpPr/>
            <p:nvPr/>
          </p:nvSpPr>
          <p:spPr>
            <a:xfrm>
              <a:off x="7010209" y="2853272"/>
              <a:ext cx="83820" cy="38539"/>
            </a:xfrm>
            <a:custGeom>
              <a:avLst/>
              <a:gdLst>
                <a:gd name="connsiteX0" fmla="*/ 0 w 83820"/>
                <a:gd name="connsiteY0" fmla="*/ 4305 h 38539"/>
                <a:gd name="connsiteX1" fmla="*/ 83820 w 83820"/>
                <a:gd name="connsiteY1" fmla="*/ 37071 h 38539"/>
                <a:gd name="connsiteX2" fmla="*/ 0 w 83820"/>
                <a:gd name="connsiteY2" fmla="*/ 12496 h 38539"/>
                <a:gd name="connsiteX3" fmla="*/ 0 w 83820"/>
                <a:gd name="connsiteY3" fmla="*/ 4368 h 3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820" h="38539">
                  <a:moveTo>
                    <a:pt x="0" y="4305"/>
                  </a:moveTo>
                  <a:cubicBezTo>
                    <a:pt x="36830" y="-10999"/>
                    <a:pt x="58610" y="17958"/>
                    <a:pt x="83820" y="37071"/>
                  </a:cubicBezTo>
                  <a:cubicBezTo>
                    <a:pt x="51753" y="45199"/>
                    <a:pt x="28829" y="17132"/>
                    <a:pt x="0" y="12496"/>
                  </a:cubicBezTo>
                  <a:cubicBezTo>
                    <a:pt x="0" y="9766"/>
                    <a:pt x="0" y="7099"/>
                    <a:pt x="0" y="436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5" name="Полилиния: фигура 854">
              <a:extLst>
                <a:ext uri="{FF2B5EF4-FFF2-40B4-BE49-F238E27FC236}">
                  <a16:creationId xmlns="" xmlns:a16="http://schemas.microsoft.com/office/drawing/2014/main" id="{3058B87E-0023-4C11-B529-DC7D8708BAC7}"/>
                </a:ext>
              </a:extLst>
            </p:cNvPr>
            <p:cNvSpPr/>
            <p:nvPr/>
          </p:nvSpPr>
          <p:spPr>
            <a:xfrm>
              <a:off x="6380347" y="2469463"/>
              <a:ext cx="21497" cy="50364"/>
            </a:xfrm>
            <a:custGeom>
              <a:avLst/>
              <a:gdLst>
                <a:gd name="connsiteX0" fmla="*/ 12832 w 21497"/>
                <a:gd name="connsiteY0" fmla="*/ 0 h 50364"/>
                <a:gd name="connsiteX1" fmla="*/ 18992 w 21497"/>
                <a:gd name="connsiteY1" fmla="*/ 381 h 50364"/>
                <a:gd name="connsiteX2" fmla="*/ 13086 w 21497"/>
                <a:gd name="connsiteY2" fmla="*/ 49975 h 50364"/>
                <a:gd name="connsiteX3" fmla="*/ 3688 w 21497"/>
                <a:gd name="connsiteY3" fmla="*/ 47371 h 50364"/>
                <a:gd name="connsiteX4" fmla="*/ 12832 w 21497"/>
                <a:gd name="connsiteY4" fmla="*/ 0 h 50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97" h="50364">
                  <a:moveTo>
                    <a:pt x="12832" y="0"/>
                  </a:moveTo>
                  <a:cubicBezTo>
                    <a:pt x="16705" y="254"/>
                    <a:pt x="18928" y="0"/>
                    <a:pt x="18992" y="381"/>
                  </a:cubicBezTo>
                  <a:cubicBezTo>
                    <a:pt x="22484" y="17653"/>
                    <a:pt x="23754" y="34862"/>
                    <a:pt x="13086" y="49975"/>
                  </a:cubicBezTo>
                  <a:cubicBezTo>
                    <a:pt x="12261" y="51118"/>
                    <a:pt x="4894" y="49594"/>
                    <a:pt x="3688" y="47371"/>
                  </a:cubicBezTo>
                  <a:cubicBezTo>
                    <a:pt x="-6853" y="27750"/>
                    <a:pt x="8069" y="14986"/>
                    <a:pt x="1283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6" name="Полилиния: фигура 855">
              <a:extLst>
                <a:ext uri="{FF2B5EF4-FFF2-40B4-BE49-F238E27FC236}">
                  <a16:creationId xmlns="" xmlns:a16="http://schemas.microsoft.com/office/drawing/2014/main" id="{E76EFE6A-FB37-4EC0-A159-6E30800B40BD}"/>
                </a:ext>
              </a:extLst>
            </p:cNvPr>
            <p:cNvSpPr/>
            <p:nvPr/>
          </p:nvSpPr>
          <p:spPr>
            <a:xfrm>
              <a:off x="6744499" y="3597286"/>
              <a:ext cx="464083" cy="469917"/>
            </a:xfrm>
            <a:custGeom>
              <a:avLst/>
              <a:gdLst>
                <a:gd name="connsiteX0" fmla="*/ 204941 w 464083"/>
                <a:gd name="connsiteY0" fmla="*/ 135833 h 469917"/>
                <a:gd name="connsiteX1" fmla="*/ 225578 w 464083"/>
                <a:gd name="connsiteY1" fmla="*/ 143834 h 469917"/>
                <a:gd name="connsiteX2" fmla="*/ 253010 w 464083"/>
                <a:gd name="connsiteY2" fmla="*/ 169996 h 469917"/>
                <a:gd name="connsiteX3" fmla="*/ 211164 w 464083"/>
                <a:gd name="connsiteY3" fmla="*/ 195650 h 469917"/>
                <a:gd name="connsiteX4" fmla="*/ 327242 w 464083"/>
                <a:gd name="connsiteY4" fmla="*/ 202889 h 469917"/>
                <a:gd name="connsiteX5" fmla="*/ 348832 w 464083"/>
                <a:gd name="connsiteY5" fmla="*/ 195332 h 469917"/>
                <a:gd name="connsiteX6" fmla="*/ 394552 w 464083"/>
                <a:gd name="connsiteY6" fmla="*/ 194951 h 469917"/>
                <a:gd name="connsiteX7" fmla="*/ 394679 w 464083"/>
                <a:gd name="connsiteY7" fmla="*/ 221304 h 469917"/>
                <a:gd name="connsiteX8" fmla="*/ 351244 w 464083"/>
                <a:gd name="connsiteY8" fmla="*/ 247529 h 469917"/>
                <a:gd name="connsiteX9" fmla="*/ 306477 w 464083"/>
                <a:gd name="connsiteY9" fmla="*/ 238830 h 469917"/>
                <a:gd name="connsiteX10" fmla="*/ 270092 w 464083"/>
                <a:gd name="connsiteY10" fmla="*/ 248863 h 469917"/>
                <a:gd name="connsiteX11" fmla="*/ 282919 w 464083"/>
                <a:gd name="connsiteY11" fmla="*/ 292742 h 469917"/>
                <a:gd name="connsiteX12" fmla="*/ 389218 w 464083"/>
                <a:gd name="connsiteY12" fmla="*/ 288551 h 469917"/>
                <a:gd name="connsiteX13" fmla="*/ 464084 w 464083"/>
                <a:gd name="connsiteY13" fmla="*/ 291345 h 469917"/>
                <a:gd name="connsiteX14" fmla="*/ 307747 w 464083"/>
                <a:gd name="connsiteY14" fmla="*/ 336112 h 469917"/>
                <a:gd name="connsiteX15" fmla="*/ 277204 w 464083"/>
                <a:gd name="connsiteY15" fmla="*/ 355925 h 469917"/>
                <a:gd name="connsiteX16" fmla="*/ 302222 w 464083"/>
                <a:gd name="connsiteY16" fmla="*/ 379991 h 469917"/>
                <a:gd name="connsiteX17" fmla="*/ 377724 w 464083"/>
                <a:gd name="connsiteY17" fmla="*/ 372435 h 469917"/>
                <a:gd name="connsiteX18" fmla="*/ 404711 w 464083"/>
                <a:gd name="connsiteY18" fmla="*/ 387167 h 469917"/>
                <a:gd name="connsiteX19" fmla="*/ 378549 w 464083"/>
                <a:gd name="connsiteY19" fmla="*/ 409201 h 469917"/>
                <a:gd name="connsiteX20" fmla="*/ 295174 w 464083"/>
                <a:gd name="connsiteY20" fmla="*/ 452381 h 469917"/>
                <a:gd name="connsiteX21" fmla="*/ 244692 w 464083"/>
                <a:gd name="connsiteY21" fmla="*/ 465399 h 469917"/>
                <a:gd name="connsiteX22" fmla="*/ 204623 w 464083"/>
                <a:gd name="connsiteY22" fmla="*/ 426029 h 469917"/>
                <a:gd name="connsiteX23" fmla="*/ 229134 w 464083"/>
                <a:gd name="connsiteY23" fmla="*/ 416885 h 469917"/>
                <a:gd name="connsiteX24" fmla="*/ 262598 w 464083"/>
                <a:gd name="connsiteY24" fmla="*/ 421012 h 469917"/>
                <a:gd name="connsiteX25" fmla="*/ 234658 w 464083"/>
                <a:gd name="connsiteY25" fmla="*/ 389135 h 469917"/>
                <a:gd name="connsiteX26" fmla="*/ 202528 w 464083"/>
                <a:gd name="connsiteY26" fmla="*/ 365767 h 469917"/>
                <a:gd name="connsiteX27" fmla="*/ 151918 w 464083"/>
                <a:gd name="connsiteY27" fmla="*/ 241179 h 469917"/>
                <a:gd name="connsiteX28" fmla="*/ 51080 w 464083"/>
                <a:gd name="connsiteY28" fmla="*/ 165995 h 469917"/>
                <a:gd name="connsiteX29" fmla="*/ 33744 w 464083"/>
                <a:gd name="connsiteY29" fmla="*/ 133610 h 469917"/>
                <a:gd name="connsiteX30" fmla="*/ 30823 w 464083"/>
                <a:gd name="connsiteY30" fmla="*/ 112846 h 469917"/>
                <a:gd name="connsiteX31" fmla="*/ 11202 w 464083"/>
                <a:gd name="connsiteY31" fmla="*/ 93605 h 469917"/>
                <a:gd name="connsiteX32" fmla="*/ 11393 w 464083"/>
                <a:gd name="connsiteY32" fmla="*/ 16706 h 469917"/>
                <a:gd name="connsiteX33" fmla="*/ 30189 w 464083"/>
                <a:gd name="connsiteY33" fmla="*/ 1974 h 469917"/>
                <a:gd name="connsiteX34" fmla="*/ 64288 w 464083"/>
                <a:gd name="connsiteY34" fmla="*/ 62490 h 469917"/>
                <a:gd name="connsiteX35" fmla="*/ 99911 w 464083"/>
                <a:gd name="connsiteY35" fmla="*/ 113925 h 469917"/>
                <a:gd name="connsiteX36" fmla="*/ 169825 w 464083"/>
                <a:gd name="connsiteY36" fmla="*/ 170123 h 469917"/>
                <a:gd name="connsiteX37" fmla="*/ 205131 w 464083"/>
                <a:gd name="connsiteY37" fmla="*/ 135833 h 46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4083" h="469917">
                  <a:moveTo>
                    <a:pt x="204941" y="135833"/>
                  </a:moveTo>
                  <a:cubicBezTo>
                    <a:pt x="211925" y="138753"/>
                    <a:pt x="220181" y="145802"/>
                    <a:pt x="225578" y="143834"/>
                  </a:cubicBezTo>
                  <a:cubicBezTo>
                    <a:pt x="250470" y="134690"/>
                    <a:pt x="252629" y="157803"/>
                    <a:pt x="253010" y="169996"/>
                  </a:cubicBezTo>
                  <a:cubicBezTo>
                    <a:pt x="253962" y="196920"/>
                    <a:pt x="227800" y="182632"/>
                    <a:pt x="211164" y="195650"/>
                  </a:cubicBezTo>
                  <a:cubicBezTo>
                    <a:pt x="251804" y="214446"/>
                    <a:pt x="289395" y="210445"/>
                    <a:pt x="327242" y="202889"/>
                  </a:cubicBezTo>
                  <a:cubicBezTo>
                    <a:pt x="334607" y="201428"/>
                    <a:pt x="341846" y="198444"/>
                    <a:pt x="348832" y="195332"/>
                  </a:cubicBezTo>
                  <a:cubicBezTo>
                    <a:pt x="364135" y="188538"/>
                    <a:pt x="379693" y="179648"/>
                    <a:pt x="394552" y="194951"/>
                  </a:cubicBezTo>
                  <a:cubicBezTo>
                    <a:pt x="401981" y="202635"/>
                    <a:pt x="399505" y="212604"/>
                    <a:pt x="394679" y="221304"/>
                  </a:cubicBezTo>
                  <a:cubicBezTo>
                    <a:pt x="384899" y="238830"/>
                    <a:pt x="371374" y="250323"/>
                    <a:pt x="351244" y="247529"/>
                  </a:cubicBezTo>
                  <a:cubicBezTo>
                    <a:pt x="336195" y="245434"/>
                    <a:pt x="321399" y="241624"/>
                    <a:pt x="306477" y="238830"/>
                  </a:cubicBezTo>
                  <a:cubicBezTo>
                    <a:pt x="292952" y="236353"/>
                    <a:pt x="277140" y="230385"/>
                    <a:pt x="270092" y="248863"/>
                  </a:cubicBezTo>
                  <a:cubicBezTo>
                    <a:pt x="263615" y="265754"/>
                    <a:pt x="271171" y="280931"/>
                    <a:pt x="282919" y="292742"/>
                  </a:cubicBezTo>
                  <a:cubicBezTo>
                    <a:pt x="305080" y="315030"/>
                    <a:pt x="367755" y="312300"/>
                    <a:pt x="389218" y="288551"/>
                  </a:cubicBezTo>
                  <a:cubicBezTo>
                    <a:pt x="416967" y="257899"/>
                    <a:pt x="441922" y="258833"/>
                    <a:pt x="464084" y="291345"/>
                  </a:cubicBezTo>
                  <a:cubicBezTo>
                    <a:pt x="414300" y="315538"/>
                    <a:pt x="367310" y="350591"/>
                    <a:pt x="307747" y="336112"/>
                  </a:cubicBezTo>
                  <a:cubicBezTo>
                    <a:pt x="292507" y="332429"/>
                    <a:pt x="278410" y="335795"/>
                    <a:pt x="277204" y="355925"/>
                  </a:cubicBezTo>
                  <a:cubicBezTo>
                    <a:pt x="276124" y="373197"/>
                    <a:pt x="288380" y="379864"/>
                    <a:pt x="302222" y="379991"/>
                  </a:cubicBezTo>
                  <a:cubicBezTo>
                    <a:pt x="327559" y="380182"/>
                    <a:pt x="352832" y="379166"/>
                    <a:pt x="377724" y="372435"/>
                  </a:cubicBezTo>
                  <a:cubicBezTo>
                    <a:pt x="389598" y="369260"/>
                    <a:pt x="405855" y="364688"/>
                    <a:pt x="404711" y="387167"/>
                  </a:cubicBezTo>
                  <a:cubicBezTo>
                    <a:pt x="403949" y="402280"/>
                    <a:pt x="393790" y="413392"/>
                    <a:pt x="378549" y="409201"/>
                  </a:cubicBezTo>
                  <a:cubicBezTo>
                    <a:pt x="338798" y="398279"/>
                    <a:pt x="313144" y="415869"/>
                    <a:pt x="295174" y="452381"/>
                  </a:cubicBezTo>
                  <a:cubicBezTo>
                    <a:pt x="283172" y="476639"/>
                    <a:pt x="262408" y="470162"/>
                    <a:pt x="244692" y="465399"/>
                  </a:cubicBezTo>
                  <a:cubicBezTo>
                    <a:pt x="225769" y="460319"/>
                    <a:pt x="207354" y="446667"/>
                    <a:pt x="204623" y="426029"/>
                  </a:cubicBezTo>
                  <a:cubicBezTo>
                    <a:pt x="202019" y="406026"/>
                    <a:pt x="218657" y="414917"/>
                    <a:pt x="229134" y="416885"/>
                  </a:cubicBezTo>
                  <a:cubicBezTo>
                    <a:pt x="240500" y="419044"/>
                    <a:pt x="253200" y="444825"/>
                    <a:pt x="262598" y="421012"/>
                  </a:cubicBezTo>
                  <a:cubicBezTo>
                    <a:pt x="271552" y="398279"/>
                    <a:pt x="252819" y="391231"/>
                    <a:pt x="234658" y="389135"/>
                  </a:cubicBezTo>
                  <a:cubicBezTo>
                    <a:pt x="219927" y="387421"/>
                    <a:pt x="202400" y="381515"/>
                    <a:pt x="202528" y="365767"/>
                  </a:cubicBezTo>
                  <a:cubicBezTo>
                    <a:pt x="202782" y="315602"/>
                    <a:pt x="159538" y="287916"/>
                    <a:pt x="151918" y="241179"/>
                  </a:cubicBezTo>
                  <a:cubicBezTo>
                    <a:pt x="142520" y="183331"/>
                    <a:pt x="95911" y="174314"/>
                    <a:pt x="51080" y="165995"/>
                  </a:cubicBezTo>
                  <a:cubicBezTo>
                    <a:pt x="34824" y="162947"/>
                    <a:pt x="-1752" y="169932"/>
                    <a:pt x="33744" y="133610"/>
                  </a:cubicBezTo>
                  <a:cubicBezTo>
                    <a:pt x="40983" y="126244"/>
                    <a:pt x="37110" y="118878"/>
                    <a:pt x="30823" y="112846"/>
                  </a:cubicBezTo>
                  <a:cubicBezTo>
                    <a:pt x="24219" y="106496"/>
                    <a:pt x="16663" y="100971"/>
                    <a:pt x="11202" y="93605"/>
                  </a:cubicBezTo>
                  <a:cubicBezTo>
                    <a:pt x="-7657" y="68268"/>
                    <a:pt x="724" y="42106"/>
                    <a:pt x="11393" y="16706"/>
                  </a:cubicBezTo>
                  <a:cubicBezTo>
                    <a:pt x="14885" y="8387"/>
                    <a:pt x="21489" y="-5075"/>
                    <a:pt x="30189" y="1974"/>
                  </a:cubicBezTo>
                  <a:cubicBezTo>
                    <a:pt x="48413" y="16770"/>
                    <a:pt x="65685" y="38677"/>
                    <a:pt x="64288" y="62490"/>
                  </a:cubicBezTo>
                  <a:cubicBezTo>
                    <a:pt x="62383" y="94684"/>
                    <a:pt x="75337" y="105606"/>
                    <a:pt x="99911" y="113925"/>
                  </a:cubicBezTo>
                  <a:cubicBezTo>
                    <a:pt x="127534" y="123323"/>
                    <a:pt x="155474" y="133991"/>
                    <a:pt x="169825" y="170123"/>
                  </a:cubicBezTo>
                  <a:cubicBezTo>
                    <a:pt x="170269" y="140976"/>
                    <a:pt x="194399" y="147771"/>
                    <a:pt x="205131" y="13583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7" name="Полилиния: фигура 856">
              <a:extLst>
                <a:ext uri="{FF2B5EF4-FFF2-40B4-BE49-F238E27FC236}">
                  <a16:creationId xmlns="" xmlns:a16="http://schemas.microsoft.com/office/drawing/2014/main" id="{D5DA4CE2-BABA-4E66-BBC7-2D164C1EA969}"/>
                </a:ext>
              </a:extLst>
            </p:cNvPr>
            <p:cNvSpPr/>
            <p:nvPr/>
          </p:nvSpPr>
          <p:spPr>
            <a:xfrm>
              <a:off x="7273076" y="3819614"/>
              <a:ext cx="305963" cy="362332"/>
            </a:xfrm>
            <a:custGeom>
              <a:avLst/>
              <a:gdLst>
                <a:gd name="connsiteX0" fmla="*/ 156233 w 305963"/>
                <a:gd name="connsiteY0" fmla="*/ 3612 h 362332"/>
                <a:gd name="connsiteX1" fmla="*/ 175982 w 305963"/>
                <a:gd name="connsiteY1" fmla="*/ 25710 h 362332"/>
                <a:gd name="connsiteX2" fmla="*/ 168108 w 305963"/>
                <a:gd name="connsiteY2" fmla="*/ 84067 h 362332"/>
                <a:gd name="connsiteX3" fmla="*/ 181380 w 305963"/>
                <a:gd name="connsiteY3" fmla="*/ 102101 h 362332"/>
                <a:gd name="connsiteX4" fmla="*/ 195540 w 305963"/>
                <a:gd name="connsiteY4" fmla="*/ 86163 h 362332"/>
                <a:gd name="connsiteX5" fmla="*/ 200810 w 305963"/>
                <a:gd name="connsiteY5" fmla="*/ 66541 h 362332"/>
                <a:gd name="connsiteX6" fmla="*/ 229640 w 305963"/>
                <a:gd name="connsiteY6" fmla="*/ 38093 h 362332"/>
                <a:gd name="connsiteX7" fmla="*/ 245768 w 305963"/>
                <a:gd name="connsiteY7" fmla="*/ 79178 h 362332"/>
                <a:gd name="connsiteX8" fmla="*/ 237196 w 305963"/>
                <a:gd name="connsiteY8" fmla="*/ 101149 h 362332"/>
                <a:gd name="connsiteX9" fmla="*/ 239990 w 305963"/>
                <a:gd name="connsiteY9" fmla="*/ 179000 h 362332"/>
                <a:gd name="connsiteX10" fmla="*/ 303363 w 305963"/>
                <a:gd name="connsiteY10" fmla="*/ 316415 h 362332"/>
                <a:gd name="connsiteX11" fmla="*/ 292822 w 305963"/>
                <a:gd name="connsiteY11" fmla="*/ 357563 h 362332"/>
                <a:gd name="connsiteX12" fmla="*/ 258468 w 305963"/>
                <a:gd name="connsiteY12" fmla="*/ 350324 h 362332"/>
                <a:gd name="connsiteX13" fmla="*/ 168870 w 305963"/>
                <a:gd name="connsiteY13" fmla="*/ 262947 h 362332"/>
                <a:gd name="connsiteX14" fmla="*/ 139723 w 305963"/>
                <a:gd name="connsiteY14" fmla="*/ 259582 h 362332"/>
                <a:gd name="connsiteX15" fmla="*/ 9231 w 305963"/>
                <a:gd name="connsiteY15" fmla="*/ 248660 h 362332"/>
                <a:gd name="connsiteX16" fmla="*/ 3326 w 305963"/>
                <a:gd name="connsiteY16" fmla="*/ 219640 h 362332"/>
                <a:gd name="connsiteX17" fmla="*/ 30186 w 305963"/>
                <a:gd name="connsiteY17" fmla="*/ 217418 h 362332"/>
                <a:gd name="connsiteX18" fmla="*/ 126960 w 305963"/>
                <a:gd name="connsiteY18" fmla="*/ 229864 h 362332"/>
                <a:gd name="connsiteX19" fmla="*/ 148296 w 305963"/>
                <a:gd name="connsiteY19" fmla="*/ 215830 h 362332"/>
                <a:gd name="connsiteX20" fmla="*/ 135659 w 305963"/>
                <a:gd name="connsiteY20" fmla="*/ 199574 h 362332"/>
                <a:gd name="connsiteX21" fmla="*/ 87717 w 305963"/>
                <a:gd name="connsiteY21" fmla="*/ 142614 h 362332"/>
                <a:gd name="connsiteX22" fmla="*/ 86130 w 305963"/>
                <a:gd name="connsiteY22" fmla="*/ 125152 h 362332"/>
                <a:gd name="connsiteX23" fmla="*/ 84161 w 305963"/>
                <a:gd name="connsiteY23" fmla="*/ 98799 h 362332"/>
                <a:gd name="connsiteX24" fmla="*/ 148804 w 305963"/>
                <a:gd name="connsiteY24" fmla="*/ 32188 h 362332"/>
                <a:gd name="connsiteX25" fmla="*/ 156233 w 305963"/>
                <a:gd name="connsiteY25" fmla="*/ 3422 h 362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5963" h="362332">
                  <a:moveTo>
                    <a:pt x="156233" y="3612"/>
                  </a:moveTo>
                  <a:cubicBezTo>
                    <a:pt x="178712" y="-5341"/>
                    <a:pt x="187856" y="2469"/>
                    <a:pt x="175982" y="25710"/>
                  </a:cubicBezTo>
                  <a:cubicBezTo>
                    <a:pt x="166076" y="45014"/>
                    <a:pt x="161885" y="63302"/>
                    <a:pt x="168108" y="84067"/>
                  </a:cubicBezTo>
                  <a:cubicBezTo>
                    <a:pt x="170394" y="91751"/>
                    <a:pt x="172426" y="101085"/>
                    <a:pt x="181380" y="102101"/>
                  </a:cubicBezTo>
                  <a:cubicBezTo>
                    <a:pt x="191095" y="103244"/>
                    <a:pt x="193127" y="93846"/>
                    <a:pt x="195540" y="86163"/>
                  </a:cubicBezTo>
                  <a:cubicBezTo>
                    <a:pt x="197572" y="79749"/>
                    <a:pt x="198842" y="73018"/>
                    <a:pt x="200810" y="66541"/>
                  </a:cubicBezTo>
                  <a:cubicBezTo>
                    <a:pt x="205509" y="51238"/>
                    <a:pt x="208177" y="31045"/>
                    <a:pt x="229640" y="38093"/>
                  </a:cubicBezTo>
                  <a:cubicBezTo>
                    <a:pt x="247546" y="43999"/>
                    <a:pt x="248181" y="62350"/>
                    <a:pt x="245768" y="79178"/>
                  </a:cubicBezTo>
                  <a:cubicBezTo>
                    <a:pt x="244626" y="86988"/>
                    <a:pt x="242403" y="97466"/>
                    <a:pt x="237196" y="101149"/>
                  </a:cubicBezTo>
                  <a:cubicBezTo>
                    <a:pt x="197508" y="129470"/>
                    <a:pt x="215733" y="152457"/>
                    <a:pt x="239990" y="179000"/>
                  </a:cubicBezTo>
                  <a:cubicBezTo>
                    <a:pt x="274661" y="216846"/>
                    <a:pt x="281074" y="271139"/>
                    <a:pt x="303363" y="316415"/>
                  </a:cubicBezTo>
                  <a:cubicBezTo>
                    <a:pt x="309840" y="329559"/>
                    <a:pt x="303427" y="347403"/>
                    <a:pt x="292822" y="357563"/>
                  </a:cubicBezTo>
                  <a:cubicBezTo>
                    <a:pt x="280757" y="369120"/>
                    <a:pt x="268438" y="356865"/>
                    <a:pt x="258468" y="350324"/>
                  </a:cubicBezTo>
                  <a:cubicBezTo>
                    <a:pt x="223607" y="327337"/>
                    <a:pt x="193508" y="298000"/>
                    <a:pt x="168870" y="262947"/>
                  </a:cubicBezTo>
                  <a:cubicBezTo>
                    <a:pt x="158964" y="248851"/>
                    <a:pt x="153820" y="246882"/>
                    <a:pt x="139723" y="259582"/>
                  </a:cubicBezTo>
                  <a:cubicBezTo>
                    <a:pt x="111021" y="285490"/>
                    <a:pt x="33615" y="277045"/>
                    <a:pt x="9231" y="248660"/>
                  </a:cubicBezTo>
                  <a:cubicBezTo>
                    <a:pt x="1865" y="240087"/>
                    <a:pt x="-3914" y="230626"/>
                    <a:pt x="3326" y="219640"/>
                  </a:cubicBezTo>
                  <a:cubicBezTo>
                    <a:pt x="10755" y="208401"/>
                    <a:pt x="23137" y="209480"/>
                    <a:pt x="30186" y="217418"/>
                  </a:cubicBezTo>
                  <a:cubicBezTo>
                    <a:pt x="59650" y="250755"/>
                    <a:pt x="94829" y="225609"/>
                    <a:pt x="126960" y="229864"/>
                  </a:cubicBezTo>
                  <a:cubicBezTo>
                    <a:pt x="135786" y="231071"/>
                    <a:pt x="145057" y="225927"/>
                    <a:pt x="148296" y="215830"/>
                  </a:cubicBezTo>
                  <a:cubicBezTo>
                    <a:pt x="151979" y="204273"/>
                    <a:pt x="139723" y="205099"/>
                    <a:pt x="135659" y="199574"/>
                  </a:cubicBezTo>
                  <a:cubicBezTo>
                    <a:pt x="120801" y="179445"/>
                    <a:pt x="108228" y="157220"/>
                    <a:pt x="87717" y="142614"/>
                  </a:cubicBezTo>
                  <a:cubicBezTo>
                    <a:pt x="98385" y="135629"/>
                    <a:pt x="93622" y="130232"/>
                    <a:pt x="86130" y="125152"/>
                  </a:cubicBezTo>
                  <a:cubicBezTo>
                    <a:pt x="74636" y="117278"/>
                    <a:pt x="74255" y="107245"/>
                    <a:pt x="84161" y="98799"/>
                  </a:cubicBezTo>
                  <a:cubicBezTo>
                    <a:pt x="107656" y="78860"/>
                    <a:pt x="118387" y="45141"/>
                    <a:pt x="148804" y="32188"/>
                  </a:cubicBezTo>
                  <a:cubicBezTo>
                    <a:pt x="158202" y="28187"/>
                    <a:pt x="175792" y="19487"/>
                    <a:pt x="156233" y="342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8" name="Полилиния: фигура 857">
              <a:extLst>
                <a:ext uri="{FF2B5EF4-FFF2-40B4-BE49-F238E27FC236}">
                  <a16:creationId xmlns="" xmlns:a16="http://schemas.microsoft.com/office/drawing/2014/main" id="{75D25BF3-21A2-4025-9135-11ECD9FF5A29}"/>
                </a:ext>
              </a:extLst>
            </p:cNvPr>
            <p:cNvSpPr/>
            <p:nvPr/>
          </p:nvSpPr>
          <p:spPr>
            <a:xfrm>
              <a:off x="6897141" y="4027232"/>
              <a:ext cx="128815" cy="207856"/>
            </a:xfrm>
            <a:custGeom>
              <a:avLst/>
              <a:gdLst>
                <a:gd name="connsiteX0" fmla="*/ 82778 w 128815"/>
                <a:gd name="connsiteY0" fmla="*/ 98700 h 207856"/>
                <a:gd name="connsiteX1" fmla="*/ 128499 w 128815"/>
                <a:gd name="connsiteY1" fmla="*/ 123274 h 207856"/>
                <a:gd name="connsiteX2" fmla="*/ 116179 w 128815"/>
                <a:gd name="connsiteY2" fmla="*/ 151976 h 207856"/>
                <a:gd name="connsiteX3" fmla="*/ 128816 w 128815"/>
                <a:gd name="connsiteY3" fmla="*/ 207857 h 207856"/>
                <a:gd name="connsiteX4" fmla="*/ 31407 w 128815"/>
                <a:gd name="connsiteY4" fmla="*/ 152611 h 207856"/>
                <a:gd name="connsiteX5" fmla="*/ 6388 w 128815"/>
                <a:gd name="connsiteY5" fmla="*/ 114828 h 207856"/>
                <a:gd name="connsiteX6" fmla="*/ 38 w 128815"/>
                <a:gd name="connsiteY6" fmla="*/ 17610 h 207856"/>
                <a:gd name="connsiteX7" fmla="*/ 11849 w 128815"/>
                <a:gd name="connsiteY7" fmla="*/ 20 h 207856"/>
                <a:gd name="connsiteX8" fmla="*/ 24803 w 128815"/>
                <a:gd name="connsiteY8" fmla="*/ 12466 h 207856"/>
                <a:gd name="connsiteX9" fmla="*/ 82842 w 128815"/>
                <a:gd name="connsiteY9" fmla="*/ 98636 h 207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815" h="207856">
                  <a:moveTo>
                    <a:pt x="82778" y="98700"/>
                  </a:moveTo>
                  <a:cubicBezTo>
                    <a:pt x="92177" y="119464"/>
                    <a:pt x="114655" y="112098"/>
                    <a:pt x="128499" y="123274"/>
                  </a:cubicBezTo>
                  <a:cubicBezTo>
                    <a:pt x="110147" y="125751"/>
                    <a:pt x="90907" y="127592"/>
                    <a:pt x="116179" y="151976"/>
                  </a:cubicBezTo>
                  <a:cubicBezTo>
                    <a:pt x="131103" y="166454"/>
                    <a:pt x="124244" y="187092"/>
                    <a:pt x="128816" y="207857"/>
                  </a:cubicBezTo>
                  <a:cubicBezTo>
                    <a:pt x="101702" y="174963"/>
                    <a:pt x="64808" y="167597"/>
                    <a:pt x="31407" y="152611"/>
                  </a:cubicBezTo>
                  <a:cubicBezTo>
                    <a:pt x="16230" y="145817"/>
                    <a:pt x="7595" y="132799"/>
                    <a:pt x="6388" y="114828"/>
                  </a:cubicBezTo>
                  <a:cubicBezTo>
                    <a:pt x="4165" y="82443"/>
                    <a:pt x="1626" y="50058"/>
                    <a:pt x="38" y="17610"/>
                  </a:cubicBezTo>
                  <a:cubicBezTo>
                    <a:pt x="-343" y="9672"/>
                    <a:pt x="2007" y="591"/>
                    <a:pt x="11849" y="20"/>
                  </a:cubicBezTo>
                  <a:cubicBezTo>
                    <a:pt x="19278" y="-424"/>
                    <a:pt x="24994" y="6561"/>
                    <a:pt x="24803" y="12466"/>
                  </a:cubicBezTo>
                  <a:cubicBezTo>
                    <a:pt x="23342" y="57805"/>
                    <a:pt x="66332" y="67838"/>
                    <a:pt x="82842" y="986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59" name="Полилиния: фигура 858">
              <a:extLst>
                <a:ext uri="{FF2B5EF4-FFF2-40B4-BE49-F238E27FC236}">
                  <a16:creationId xmlns="" xmlns:a16="http://schemas.microsoft.com/office/drawing/2014/main" id="{11D5975E-E2FC-4D94-885C-5797110AB047}"/>
                </a:ext>
              </a:extLst>
            </p:cNvPr>
            <p:cNvSpPr/>
            <p:nvPr/>
          </p:nvSpPr>
          <p:spPr>
            <a:xfrm>
              <a:off x="6720840" y="4060463"/>
              <a:ext cx="87903" cy="147320"/>
            </a:xfrm>
            <a:custGeom>
              <a:avLst/>
              <a:gdLst>
                <a:gd name="connsiteX0" fmla="*/ 38100 w 87903"/>
                <a:gd name="connsiteY0" fmla="*/ 147321 h 147320"/>
                <a:gd name="connsiteX1" fmla="*/ 0 w 87903"/>
                <a:gd name="connsiteY1" fmla="*/ 0 h 147320"/>
                <a:gd name="connsiteX2" fmla="*/ 82931 w 87903"/>
                <a:gd name="connsiteY2" fmla="*/ 110681 h 147320"/>
                <a:gd name="connsiteX3" fmla="*/ 69342 w 87903"/>
                <a:gd name="connsiteY3" fmla="*/ 136716 h 147320"/>
                <a:gd name="connsiteX4" fmla="*/ 38100 w 87903"/>
                <a:gd name="connsiteY4" fmla="*/ 147321 h 147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03" h="147320">
                  <a:moveTo>
                    <a:pt x="38100" y="147321"/>
                  </a:moveTo>
                  <a:cubicBezTo>
                    <a:pt x="5270" y="104204"/>
                    <a:pt x="16764" y="47879"/>
                    <a:pt x="0" y="0"/>
                  </a:cubicBezTo>
                  <a:cubicBezTo>
                    <a:pt x="32194" y="32893"/>
                    <a:pt x="57214" y="72200"/>
                    <a:pt x="82931" y="110681"/>
                  </a:cubicBezTo>
                  <a:cubicBezTo>
                    <a:pt x="93790" y="126937"/>
                    <a:pt x="85789" y="136081"/>
                    <a:pt x="69342" y="136716"/>
                  </a:cubicBezTo>
                  <a:cubicBezTo>
                    <a:pt x="57721" y="137161"/>
                    <a:pt x="46927" y="138177"/>
                    <a:pt x="38100" y="147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0" name="Полилиния: фигура 859">
              <a:extLst>
                <a:ext uri="{FF2B5EF4-FFF2-40B4-BE49-F238E27FC236}">
                  <a16:creationId xmlns="" xmlns:a16="http://schemas.microsoft.com/office/drawing/2014/main" id="{C3D346DB-DBCB-4C8C-A7DA-5E50F273B96C}"/>
                </a:ext>
              </a:extLst>
            </p:cNvPr>
            <p:cNvSpPr/>
            <p:nvPr/>
          </p:nvSpPr>
          <p:spPr>
            <a:xfrm>
              <a:off x="7048436" y="3995121"/>
              <a:ext cx="205740" cy="117887"/>
            </a:xfrm>
            <a:custGeom>
              <a:avLst/>
              <a:gdLst>
                <a:gd name="connsiteX0" fmla="*/ 205740 w 205740"/>
                <a:gd name="connsiteY0" fmla="*/ 0 h 117887"/>
                <a:gd name="connsiteX1" fmla="*/ 163068 w 205740"/>
                <a:gd name="connsiteY1" fmla="*/ 88964 h 117887"/>
                <a:gd name="connsiteX2" fmla="*/ 60643 w 205740"/>
                <a:gd name="connsiteY2" fmla="*/ 117793 h 117887"/>
                <a:gd name="connsiteX3" fmla="*/ 0 w 205740"/>
                <a:gd name="connsiteY3" fmla="*/ 114491 h 117887"/>
                <a:gd name="connsiteX4" fmla="*/ 35941 w 205740"/>
                <a:gd name="connsiteY4" fmla="*/ 103696 h 117887"/>
                <a:gd name="connsiteX5" fmla="*/ 181546 w 205740"/>
                <a:gd name="connsiteY5" fmla="*/ 18288 h 117887"/>
                <a:gd name="connsiteX6" fmla="*/ 205740 w 205740"/>
                <a:gd name="connsiteY6" fmla="*/ 0 h 11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740" h="117887">
                  <a:moveTo>
                    <a:pt x="205740" y="0"/>
                  </a:moveTo>
                  <a:cubicBezTo>
                    <a:pt x="199771" y="34163"/>
                    <a:pt x="181166" y="64707"/>
                    <a:pt x="163068" y="88964"/>
                  </a:cubicBezTo>
                  <a:cubicBezTo>
                    <a:pt x="140208" y="119634"/>
                    <a:pt x="97028" y="116586"/>
                    <a:pt x="60643" y="117793"/>
                  </a:cubicBezTo>
                  <a:cubicBezTo>
                    <a:pt x="40513" y="118428"/>
                    <a:pt x="20193" y="115697"/>
                    <a:pt x="0" y="114491"/>
                  </a:cubicBezTo>
                  <a:cubicBezTo>
                    <a:pt x="12002" y="110681"/>
                    <a:pt x="24194" y="102870"/>
                    <a:pt x="35941" y="103696"/>
                  </a:cubicBezTo>
                  <a:cubicBezTo>
                    <a:pt x="101791" y="108268"/>
                    <a:pt x="142621" y="65342"/>
                    <a:pt x="181546" y="18288"/>
                  </a:cubicBezTo>
                  <a:cubicBezTo>
                    <a:pt x="188468" y="9969"/>
                    <a:pt x="195580" y="2857"/>
                    <a:pt x="20574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1" name="Полилиния: фигура 860">
              <a:extLst>
                <a:ext uri="{FF2B5EF4-FFF2-40B4-BE49-F238E27FC236}">
                  <a16:creationId xmlns="" xmlns:a16="http://schemas.microsoft.com/office/drawing/2014/main" id="{2E716584-BCEE-4432-A408-8A80C0567861}"/>
                </a:ext>
              </a:extLst>
            </p:cNvPr>
            <p:cNvSpPr/>
            <p:nvPr/>
          </p:nvSpPr>
          <p:spPr>
            <a:xfrm>
              <a:off x="7269353" y="3823290"/>
              <a:ext cx="137096" cy="98642"/>
            </a:xfrm>
            <a:custGeom>
              <a:avLst/>
              <a:gdLst>
                <a:gd name="connsiteX0" fmla="*/ 0 w 137096"/>
                <a:gd name="connsiteY0" fmla="*/ 81788 h 98642"/>
                <a:gd name="connsiteX1" fmla="*/ 54546 w 137096"/>
                <a:gd name="connsiteY1" fmla="*/ 56579 h 98642"/>
                <a:gd name="connsiteX2" fmla="*/ 137096 w 137096"/>
                <a:gd name="connsiteY2" fmla="*/ 0 h 98642"/>
                <a:gd name="connsiteX3" fmla="*/ 94805 w 137096"/>
                <a:gd name="connsiteY3" fmla="*/ 47816 h 98642"/>
                <a:gd name="connsiteX4" fmla="*/ 73851 w 137096"/>
                <a:gd name="connsiteY4" fmla="*/ 63182 h 98642"/>
                <a:gd name="connsiteX5" fmla="*/ 0 w 137096"/>
                <a:gd name="connsiteY5" fmla="*/ 81788 h 9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096" h="98642">
                  <a:moveTo>
                    <a:pt x="0" y="81788"/>
                  </a:moveTo>
                  <a:cubicBezTo>
                    <a:pt x="22416" y="83693"/>
                    <a:pt x="37719" y="74740"/>
                    <a:pt x="54546" y="56579"/>
                  </a:cubicBezTo>
                  <a:cubicBezTo>
                    <a:pt x="77279" y="32068"/>
                    <a:pt x="100711" y="3619"/>
                    <a:pt x="137096" y="0"/>
                  </a:cubicBezTo>
                  <a:cubicBezTo>
                    <a:pt x="130366" y="23432"/>
                    <a:pt x="115570" y="38735"/>
                    <a:pt x="94805" y="47816"/>
                  </a:cubicBezTo>
                  <a:cubicBezTo>
                    <a:pt x="86678" y="51372"/>
                    <a:pt x="76009" y="53785"/>
                    <a:pt x="73851" y="63182"/>
                  </a:cubicBezTo>
                  <a:cubicBezTo>
                    <a:pt x="60134" y="121476"/>
                    <a:pt x="28321" y="92901"/>
                    <a:pt x="0" y="8178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2" name="Полилиния: фигура 861">
              <a:extLst>
                <a:ext uri="{FF2B5EF4-FFF2-40B4-BE49-F238E27FC236}">
                  <a16:creationId xmlns="" xmlns:a16="http://schemas.microsoft.com/office/drawing/2014/main" id="{563BA84A-E1D9-490B-9282-49268C14EA44}"/>
                </a:ext>
              </a:extLst>
            </p:cNvPr>
            <p:cNvSpPr/>
            <p:nvPr/>
          </p:nvSpPr>
          <p:spPr>
            <a:xfrm>
              <a:off x="6424285" y="3601789"/>
              <a:ext cx="64616" cy="60180"/>
            </a:xfrm>
            <a:custGeom>
              <a:avLst/>
              <a:gdLst>
                <a:gd name="connsiteX0" fmla="*/ 7058 w 64616"/>
                <a:gd name="connsiteY0" fmla="*/ 392 h 60180"/>
                <a:gd name="connsiteX1" fmla="*/ 60398 w 64616"/>
                <a:gd name="connsiteY1" fmla="*/ 33095 h 60180"/>
                <a:gd name="connsiteX2" fmla="*/ 59001 w 64616"/>
                <a:gd name="connsiteY2" fmla="*/ 58686 h 60180"/>
                <a:gd name="connsiteX3" fmla="*/ 40142 w 64616"/>
                <a:gd name="connsiteY3" fmla="*/ 49287 h 60180"/>
                <a:gd name="connsiteX4" fmla="*/ 9916 w 64616"/>
                <a:gd name="connsiteY4" fmla="*/ 25348 h 60180"/>
                <a:gd name="connsiteX5" fmla="*/ 7058 w 64616"/>
                <a:gd name="connsiteY5" fmla="*/ 392 h 6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616" h="60180">
                  <a:moveTo>
                    <a:pt x="7058" y="392"/>
                  </a:moveTo>
                  <a:cubicBezTo>
                    <a:pt x="32522" y="-3164"/>
                    <a:pt x="44714" y="18236"/>
                    <a:pt x="60398" y="33095"/>
                  </a:cubicBezTo>
                  <a:cubicBezTo>
                    <a:pt x="62748" y="41921"/>
                    <a:pt x="69288" y="52208"/>
                    <a:pt x="59001" y="58686"/>
                  </a:cubicBezTo>
                  <a:cubicBezTo>
                    <a:pt x="51064" y="63638"/>
                    <a:pt x="45158" y="55193"/>
                    <a:pt x="40142" y="49287"/>
                  </a:cubicBezTo>
                  <a:cubicBezTo>
                    <a:pt x="31506" y="39127"/>
                    <a:pt x="22108" y="30428"/>
                    <a:pt x="9916" y="25348"/>
                  </a:cubicBezTo>
                  <a:cubicBezTo>
                    <a:pt x="-5007" y="19125"/>
                    <a:pt x="-625" y="9854"/>
                    <a:pt x="7058" y="39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3" name="Полилиния: фигура 862">
              <a:extLst>
                <a:ext uri="{FF2B5EF4-FFF2-40B4-BE49-F238E27FC236}">
                  <a16:creationId xmlns="" xmlns:a16="http://schemas.microsoft.com/office/drawing/2014/main" id="{CBECB21E-C7CA-4003-96C5-DF674B887268}"/>
                </a:ext>
              </a:extLst>
            </p:cNvPr>
            <p:cNvSpPr/>
            <p:nvPr/>
          </p:nvSpPr>
          <p:spPr>
            <a:xfrm>
              <a:off x="7071359" y="4165525"/>
              <a:ext cx="99059" cy="33141"/>
            </a:xfrm>
            <a:custGeom>
              <a:avLst/>
              <a:gdLst>
                <a:gd name="connsiteX0" fmla="*/ 0 w 99059"/>
                <a:gd name="connsiteY0" fmla="*/ 1365 h 33141"/>
                <a:gd name="connsiteX1" fmla="*/ 99060 w 99059"/>
                <a:gd name="connsiteY1" fmla="*/ 9556 h 33141"/>
                <a:gd name="connsiteX2" fmla="*/ 42799 w 99059"/>
                <a:gd name="connsiteY2" fmla="*/ 25051 h 33141"/>
                <a:gd name="connsiteX3" fmla="*/ 0 w 99059"/>
                <a:gd name="connsiteY3" fmla="*/ 1429 h 33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59" h="33141">
                  <a:moveTo>
                    <a:pt x="0" y="1365"/>
                  </a:moveTo>
                  <a:cubicBezTo>
                    <a:pt x="33719" y="-6128"/>
                    <a:pt x="65088" y="20161"/>
                    <a:pt x="99060" y="9556"/>
                  </a:cubicBezTo>
                  <a:cubicBezTo>
                    <a:pt x="85598" y="36862"/>
                    <a:pt x="66040" y="38195"/>
                    <a:pt x="42799" y="25051"/>
                  </a:cubicBezTo>
                  <a:cubicBezTo>
                    <a:pt x="28639" y="16986"/>
                    <a:pt x="14288" y="9303"/>
                    <a:pt x="0" y="1429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4" name="Полилиния: фигура 863">
              <a:extLst>
                <a:ext uri="{FF2B5EF4-FFF2-40B4-BE49-F238E27FC236}">
                  <a16:creationId xmlns="" xmlns:a16="http://schemas.microsoft.com/office/drawing/2014/main" id="{87F6532C-BA1E-47E8-8D4D-36D157B78A1F}"/>
                </a:ext>
              </a:extLst>
            </p:cNvPr>
            <p:cNvSpPr/>
            <p:nvPr/>
          </p:nvSpPr>
          <p:spPr>
            <a:xfrm>
              <a:off x="6412349" y="3699718"/>
              <a:ext cx="30060" cy="66040"/>
            </a:xfrm>
            <a:custGeom>
              <a:avLst/>
              <a:gdLst>
                <a:gd name="connsiteX0" fmla="*/ 26677 w 30060"/>
                <a:gd name="connsiteY0" fmla="*/ 66040 h 66040"/>
                <a:gd name="connsiteX1" fmla="*/ 18994 w 30060"/>
                <a:gd name="connsiteY1" fmla="*/ 57912 h 66040"/>
                <a:gd name="connsiteX2" fmla="*/ 9913 w 30060"/>
                <a:gd name="connsiteY2" fmla="*/ 0 h 66040"/>
                <a:gd name="connsiteX3" fmla="*/ 26677 w 30060"/>
                <a:gd name="connsiteY3" fmla="*/ 66040 h 66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060" h="66040">
                  <a:moveTo>
                    <a:pt x="26677" y="66040"/>
                  </a:moveTo>
                  <a:cubicBezTo>
                    <a:pt x="24137" y="63310"/>
                    <a:pt x="21597" y="60579"/>
                    <a:pt x="18994" y="57912"/>
                  </a:cubicBezTo>
                  <a:cubicBezTo>
                    <a:pt x="1404" y="42799"/>
                    <a:pt x="-8629" y="26099"/>
                    <a:pt x="9913" y="0"/>
                  </a:cubicBezTo>
                  <a:cubicBezTo>
                    <a:pt x="26931" y="20384"/>
                    <a:pt x="35186" y="40513"/>
                    <a:pt x="26677" y="6604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5" name="Полилиния: фигура 864">
              <a:extLst>
                <a:ext uri="{FF2B5EF4-FFF2-40B4-BE49-F238E27FC236}">
                  <a16:creationId xmlns="" xmlns:a16="http://schemas.microsoft.com/office/drawing/2014/main" id="{167DFCEE-6A28-400B-80F6-FE368A4DCC9E}"/>
                </a:ext>
              </a:extLst>
            </p:cNvPr>
            <p:cNvSpPr/>
            <p:nvPr/>
          </p:nvSpPr>
          <p:spPr>
            <a:xfrm>
              <a:off x="6863173" y="4296621"/>
              <a:ext cx="40673" cy="39369"/>
            </a:xfrm>
            <a:custGeom>
              <a:avLst/>
              <a:gdLst>
                <a:gd name="connsiteX0" fmla="*/ 40673 w 40673"/>
                <a:gd name="connsiteY0" fmla="*/ 39370 h 39369"/>
                <a:gd name="connsiteX1" fmla="*/ 224 w 40673"/>
                <a:gd name="connsiteY1" fmla="*/ 10159 h 39369"/>
                <a:gd name="connsiteX2" fmla="*/ 9305 w 40673"/>
                <a:gd name="connsiteY2" fmla="*/ 127 h 39369"/>
                <a:gd name="connsiteX3" fmla="*/ 40610 w 40673"/>
                <a:gd name="connsiteY3" fmla="*/ 39370 h 39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73" h="39369">
                  <a:moveTo>
                    <a:pt x="40673" y="39370"/>
                  </a:moveTo>
                  <a:cubicBezTo>
                    <a:pt x="20798" y="37528"/>
                    <a:pt x="5812" y="29781"/>
                    <a:pt x="224" y="10159"/>
                  </a:cubicBezTo>
                  <a:cubicBezTo>
                    <a:pt x="-1173" y="5080"/>
                    <a:pt x="4224" y="-953"/>
                    <a:pt x="9305" y="127"/>
                  </a:cubicBezTo>
                  <a:cubicBezTo>
                    <a:pt x="30006" y="4445"/>
                    <a:pt x="27021" y="28702"/>
                    <a:pt x="40610" y="3937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6" name="Полилиния: фигура 865">
              <a:extLst>
                <a:ext uri="{FF2B5EF4-FFF2-40B4-BE49-F238E27FC236}">
                  <a16:creationId xmlns="" xmlns:a16="http://schemas.microsoft.com/office/drawing/2014/main" id="{CE883642-52B0-4850-9142-0B4BA5C28234}"/>
                </a:ext>
              </a:extLst>
            </p:cNvPr>
            <p:cNvSpPr/>
            <p:nvPr/>
          </p:nvSpPr>
          <p:spPr>
            <a:xfrm>
              <a:off x="6538921" y="3573494"/>
              <a:ext cx="38157" cy="59294"/>
            </a:xfrm>
            <a:custGeom>
              <a:avLst/>
              <a:gdLst>
                <a:gd name="connsiteX0" fmla="*/ 36503 w 38157"/>
                <a:gd name="connsiteY0" fmla="*/ 59295 h 59294"/>
                <a:gd name="connsiteX1" fmla="*/ 55 w 38157"/>
                <a:gd name="connsiteY1" fmla="*/ 22909 h 59294"/>
                <a:gd name="connsiteX2" fmla="*/ 15993 w 38157"/>
                <a:gd name="connsiteY2" fmla="*/ 2462 h 59294"/>
                <a:gd name="connsiteX3" fmla="*/ 33456 w 38157"/>
                <a:gd name="connsiteY3" fmla="*/ 1319 h 59294"/>
                <a:gd name="connsiteX4" fmla="*/ 34090 w 38157"/>
                <a:gd name="connsiteY4" fmla="*/ 18464 h 59294"/>
                <a:gd name="connsiteX5" fmla="*/ 36503 w 38157"/>
                <a:gd name="connsiteY5" fmla="*/ 59295 h 59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57" h="59294">
                  <a:moveTo>
                    <a:pt x="36503" y="59295"/>
                  </a:moveTo>
                  <a:cubicBezTo>
                    <a:pt x="15040" y="51928"/>
                    <a:pt x="1578" y="42657"/>
                    <a:pt x="55" y="22909"/>
                  </a:cubicBezTo>
                  <a:cubicBezTo>
                    <a:pt x="-771" y="12876"/>
                    <a:pt x="7928" y="6145"/>
                    <a:pt x="15993" y="2462"/>
                  </a:cubicBezTo>
                  <a:cubicBezTo>
                    <a:pt x="21136" y="112"/>
                    <a:pt x="28757" y="-1094"/>
                    <a:pt x="33456" y="1319"/>
                  </a:cubicBezTo>
                  <a:cubicBezTo>
                    <a:pt x="40822" y="5065"/>
                    <a:pt x="38345" y="13765"/>
                    <a:pt x="34090" y="18464"/>
                  </a:cubicBezTo>
                  <a:cubicBezTo>
                    <a:pt x="22407" y="31291"/>
                    <a:pt x="33773" y="42784"/>
                    <a:pt x="36503" y="59295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7" name="Полилиния: фигура 866">
              <a:extLst>
                <a:ext uri="{FF2B5EF4-FFF2-40B4-BE49-F238E27FC236}">
                  <a16:creationId xmlns="" xmlns:a16="http://schemas.microsoft.com/office/drawing/2014/main" id="{C8145711-759F-43A8-AB5C-96CB3BA56CEF}"/>
                </a:ext>
              </a:extLst>
            </p:cNvPr>
            <p:cNvSpPr/>
            <p:nvPr/>
          </p:nvSpPr>
          <p:spPr>
            <a:xfrm>
              <a:off x="5223476" y="3936828"/>
              <a:ext cx="52125" cy="67187"/>
            </a:xfrm>
            <a:custGeom>
              <a:avLst/>
              <a:gdLst>
                <a:gd name="connsiteX0" fmla="*/ 21497 w 52125"/>
                <a:gd name="connsiteY0" fmla="*/ 64 h 67187"/>
                <a:gd name="connsiteX1" fmla="*/ 51850 w 52125"/>
                <a:gd name="connsiteY1" fmla="*/ 33655 h 67187"/>
                <a:gd name="connsiteX2" fmla="*/ 25878 w 52125"/>
                <a:gd name="connsiteY2" fmla="*/ 67057 h 67187"/>
                <a:gd name="connsiteX3" fmla="*/ 415 w 52125"/>
                <a:gd name="connsiteY3" fmla="*/ 27051 h 67187"/>
                <a:gd name="connsiteX4" fmla="*/ 21497 w 52125"/>
                <a:gd name="connsiteY4" fmla="*/ 0 h 6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25" h="67187">
                  <a:moveTo>
                    <a:pt x="21497" y="64"/>
                  </a:moveTo>
                  <a:cubicBezTo>
                    <a:pt x="36483" y="5969"/>
                    <a:pt x="54580" y="10160"/>
                    <a:pt x="51850" y="33655"/>
                  </a:cubicBezTo>
                  <a:cubicBezTo>
                    <a:pt x="50008" y="49721"/>
                    <a:pt x="44928" y="68962"/>
                    <a:pt x="25878" y="67057"/>
                  </a:cubicBezTo>
                  <a:cubicBezTo>
                    <a:pt x="6130" y="65151"/>
                    <a:pt x="2891" y="44323"/>
                    <a:pt x="415" y="27051"/>
                  </a:cubicBezTo>
                  <a:cubicBezTo>
                    <a:pt x="-1808" y="11557"/>
                    <a:pt x="4860" y="953"/>
                    <a:pt x="21497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8" name="Полилиния: фигура 867">
              <a:extLst>
                <a:ext uri="{FF2B5EF4-FFF2-40B4-BE49-F238E27FC236}">
                  <a16:creationId xmlns="" xmlns:a16="http://schemas.microsoft.com/office/drawing/2014/main" id="{97CB8418-8FE9-43AB-949E-6A7981071E9C}"/>
                </a:ext>
              </a:extLst>
            </p:cNvPr>
            <p:cNvSpPr/>
            <p:nvPr/>
          </p:nvSpPr>
          <p:spPr>
            <a:xfrm>
              <a:off x="5278390" y="3902538"/>
              <a:ext cx="64081" cy="67683"/>
            </a:xfrm>
            <a:custGeom>
              <a:avLst/>
              <a:gdLst>
                <a:gd name="connsiteX0" fmla="*/ 13382 w 64081"/>
                <a:gd name="connsiteY0" fmla="*/ 0 h 67683"/>
                <a:gd name="connsiteX1" fmla="*/ 53895 w 64081"/>
                <a:gd name="connsiteY1" fmla="*/ 17844 h 67683"/>
                <a:gd name="connsiteX2" fmla="*/ 56372 w 64081"/>
                <a:gd name="connsiteY2" fmla="*/ 62103 h 67683"/>
                <a:gd name="connsiteX3" fmla="*/ 26082 w 64081"/>
                <a:gd name="connsiteY3" fmla="*/ 45720 h 67683"/>
                <a:gd name="connsiteX4" fmla="*/ 6270 w 64081"/>
                <a:gd name="connsiteY4" fmla="*/ 21527 h 67683"/>
                <a:gd name="connsiteX5" fmla="*/ 2397 w 64081"/>
                <a:gd name="connsiteY5" fmla="*/ 4191 h 67683"/>
                <a:gd name="connsiteX6" fmla="*/ 13319 w 64081"/>
                <a:gd name="connsiteY6" fmla="*/ 0 h 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081" h="67683">
                  <a:moveTo>
                    <a:pt x="13382" y="0"/>
                  </a:moveTo>
                  <a:cubicBezTo>
                    <a:pt x="30083" y="3302"/>
                    <a:pt x="44434" y="5778"/>
                    <a:pt x="53895" y="17844"/>
                  </a:cubicBezTo>
                  <a:cubicBezTo>
                    <a:pt x="64627" y="31496"/>
                    <a:pt x="69008" y="50292"/>
                    <a:pt x="56372" y="62103"/>
                  </a:cubicBezTo>
                  <a:cubicBezTo>
                    <a:pt x="40624" y="76835"/>
                    <a:pt x="32115" y="59246"/>
                    <a:pt x="26082" y="45720"/>
                  </a:cubicBezTo>
                  <a:cubicBezTo>
                    <a:pt x="21510" y="35433"/>
                    <a:pt x="14144" y="28512"/>
                    <a:pt x="6270" y="21527"/>
                  </a:cubicBezTo>
                  <a:cubicBezTo>
                    <a:pt x="1254" y="17018"/>
                    <a:pt x="-2747" y="10414"/>
                    <a:pt x="2397" y="4191"/>
                  </a:cubicBezTo>
                  <a:cubicBezTo>
                    <a:pt x="5127" y="826"/>
                    <a:pt x="11223" y="698"/>
                    <a:pt x="13319" y="0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69" name="Полилиния: фигура 868">
              <a:extLst>
                <a:ext uri="{FF2B5EF4-FFF2-40B4-BE49-F238E27FC236}">
                  <a16:creationId xmlns="" xmlns:a16="http://schemas.microsoft.com/office/drawing/2014/main" id="{F91EA706-1C64-4ADD-AD3E-DF96141C896D}"/>
                </a:ext>
              </a:extLst>
            </p:cNvPr>
            <p:cNvSpPr/>
            <p:nvPr/>
          </p:nvSpPr>
          <p:spPr>
            <a:xfrm>
              <a:off x="6949376" y="3233943"/>
              <a:ext cx="19536" cy="57340"/>
            </a:xfrm>
            <a:custGeom>
              <a:avLst/>
              <a:gdLst>
                <a:gd name="connsiteX0" fmla="*/ 0 w 19536"/>
                <a:gd name="connsiteY0" fmla="*/ 0 h 57340"/>
                <a:gd name="connsiteX1" fmla="*/ 0 w 19536"/>
                <a:gd name="connsiteY1" fmla="*/ 57341 h 57340"/>
                <a:gd name="connsiteX2" fmla="*/ 0 w 19536"/>
                <a:gd name="connsiteY2" fmla="*/ 0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536" h="57340">
                  <a:moveTo>
                    <a:pt x="0" y="0"/>
                  </a:moveTo>
                  <a:cubicBezTo>
                    <a:pt x="35433" y="19113"/>
                    <a:pt x="14668" y="38227"/>
                    <a:pt x="0" y="57341"/>
                  </a:cubicBezTo>
                  <a:cubicBezTo>
                    <a:pt x="0" y="38227"/>
                    <a:pt x="0" y="19113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0" name="Полилиния: фигура 869">
              <a:extLst>
                <a:ext uri="{FF2B5EF4-FFF2-40B4-BE49-F238E27FC236}">
                  <a16:creationId xmlns="" xmlns:a16="http://schemas.microsoft.com/office/drawing/2014/main" id="{E3C3D34F-0939-49D0-A4AA-B2EEC29CB69D}"/>
                </a:ext>
              </a:extLst>
            </p:cNvPr>
            <p:cNvSpPr/>
            <p:nvPr/>
          </p:nvSpPr>
          <p:spPr>
            <a:xfrm>
              <a:off x="2374167" y="1810241"/>
              <a:ext cx="232507" cy="416714"/>
            </a:xfrm>
            <a:custGeom>
              <a:avLst/>
              <a:gdLst>
                <a:gd name="connsiteX0" fmla="*/ 141068 w 232507"/>
                <a:gd name="connsiteY0" fmla="*/ 212117 h 416714"/>
                <a:gd name="connsiteX1" fmla="*/ 120684 w 232507"/>
                <a:gd name="connsiteY1" fmla="*/ 233516 h 416714"/>
                <a:gd name="connsiteX2" fmla="*/ 100682 w 232507"/>
                <a:gd name="connsiteY2" fmla="*/ 238406 h 416714"/>
                <a:gd name="connsiteX3" fmla="*/ 119351 w 232507"/>
                <a:gd name="connsiteY3" fmla="*/ 264505 h 416714"/>
                <a:gd name="connsiteX4" fmla="*/ 185518 w 232507"/>
                <a:gd name="connsiteY4" fmla="*/ 324576 h 416714"/>
                <a:gd name="connsiteX5" fmla="*/ 222919 w 232507"/>
                <a:gd name="connsiteY5" fmla="*/ 374614 h 416714"/>
                <a:gd name="connsiteX6" fmla="*/ 232508 w 232507"/>
                <a:gd name="connsiteY6" fmla="*/ 416715 h 416714"/>
                <a:gd name="connsiteX7" fmla="*/ 169770 w 232507"/>
                <a:gd name="connsiteY7" fmla="*/ 331561 h 416714"/>
                <a:gd name="connsiteX8" fmla="*/ 128749 w 232507"/>
                <a:gd name="connsiteY8" fmla="*/ 300827 h 416714"/>
                <a:gd name="connsiteX9" fmla="*/ 77187 w 232507"/>
                <a:gd name="connsiteY9" fmla="*/ 243994 h 416714"/>
                <a:gd name="connsiteX10" fmla="*/ 43532 w 232507"/>
                <a:gd name="connsiteY10" fmla="*/ 219610 h 416714"/>
                <a:gd name="connsiteX11" fmla="*/ 25053 w 232507"/>
                <a:gd name="connsiteY11" fmla="*/ 216117 h 416714"/>
                <a:gd name="connsiteX12" fmla="*/ 19084 w 232507"/>
                <a:gd name="connsiteY12" fmla="*/ 113945 h 416714"/>
                <a:gd name="connsiteX13" fmla="*/ 52168 w 232507"/>
                <a:gd name="connsiteY13" fmla="*/ 130455 h 416714"/>
                <a:gd name="connsiteX14" fmla="*/ 19084 w 232507"/>
                <a:gd name="connsiteY14" fmla="*/ 105754 h 416714"/>
                <a:gd name="connsiteX15" fmla="*/ 2955 w 232507"/>
                <a:gd name="connsiteY15" fmla="*/ 20981 h 416714"/>
                <a:gd name="connsiteX16" fmla="*/ 23339 w 232507"/>
                <a:gd name="connsiteY16" fmla="*/ 26 h 416714"/>
                <a:gd name="connsiteX17" fmla="*/ 36991 w 232507"/>
                <a:gd name="connsiteY17" fmla="*/ 21616 h 416714"/>
                <a:gd name="connsiteX18" fmla="*/ 98396 w 232507"/>
                <a:gd name="connsiteY18" fmla="*/ 82322 h 416714"/>
                <a:gd name="connsiteX19" fmla="*/ 125574 w 232507"/>
                <a:gd name="connsiteY19" fmla="*/ 109373 h 416714"/>
                <a:gd name="connsiteX20" fmla="*/ 148624 w 232507"/>
                <a:gd name="connsiteY20" fmla="*/ 122137 h 416714"/>
                <a:gd name="connsiteX21" fmla="*/ 156244 w 232507"/>
                <a:gd name="connsiteY21" fmla="*/ 187606 h 416714"/>
                <a:gd name="connsiteX22" fmla="*/ 148624 w 232507"/>
                <a:gd name="connsiteY22" fmla="*/ 187606 h 416714"/>
                <a:gd name="connsiteX23" fmla="*/ 141004 w 232507"/>
                <a:gd name="connsiteY23" fmla="*/ 212180 h 41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2507" h="416714">
                  <a:moveTo>
                    <a:pt x="141068" y="212117"/>
                  </a:moveTo>
                  <a:cubicBezTo>
                    <a:pt x="137258" y="222531"/>
                    <a:pt x="138337" y="238850"/>
                    <a:pt x="120684" y="233516"/>
                  </a:cubicBezTo>
                  <a:cubicBezTo>
                    <a:pt x="112620" y="231040"/>
                    <a:pt x="102523" y="222213"/>
                    <a:pt x="100682" y="238406"/>
                  </a:cubicBezTo>
                  <a:cubicBezTo>
                    <a:pt x="99158" y="251487"/>
                    <a:pt x="107476" y="265457"/>
                    <a:pt x="119351" y="264505"/>
                  </a:cubicBezTo>
                  <a:cubicBezTo>
                    <a:pt x="160816" y="261329"/>
                    <a:pt x="172056" y="294350"/>
                    <a:pt x="185518" y="324576"/>
                  </a:cubicBezTo>
                  <a:cubicBezTo>
                    <a:pt x="194471" y="344705"/>
                    <a:pt x="208187" y="359691"/>
                    <a:pt x="222919" y="374614"/>
                  </a:cubicBezTo>
                  <a:cubicBezTo>
                    <a:pt x="233905" y="385727"/>
                    <a:pt x="232063" y="401919"/>
                    <a:pt x="232508" y="416715"/>
                  </a:cubicBezTo>
                  <a:cubicBezTo>
                    <a:pt x="209648" y="389981"/>
                    <a:pt x="183041" y="366486"/>
                    <a:pt x="169770" y="331561"/>
                  </a:cubicBezTo>
                  <a:cubicBezTo>
                    <a:pt x="162340" y="311939"/>
                    <a:pt x="147545" y="304954"/>
                    <a:pt x="128749" y="300827"/>
                  </a:cubicBezTo>
                  <a:cubicBezTo>
                    <a:pt x="100936" y="294667"/>
                    <a:pt x="75663" y="284824"/>
                    <a:pt x="77187" y="243994"/>
                  </a:cubicBezTo>
                  <a:cubicBezTo>
                    <a:pt x="77885" y="224118"/>
                    <a:pt x="64804" y="211609"/>
                    <a:pt x="43532" y="219610"/>
                  </a:cubicBezTo>
                  <a:cubicBezTo>
                    <a:pt x="36229" y="222340"/>
                    <a:pt x="23466" y="224436"/>
                    <a:pt x="25053" y="216117"/>
                  </a:cubicBezTo>
                  <a:cubicBezTo>
                    <a:pt x="31721" y="181001"/>
                    <a:pt x="-156" y="149124"/>
                    <a:pt x="19084" y="113945"/>
                  </a:cubicBezTo>
                  <a:cubicBezTo>
                    <a:pt x="32165" y="114263"/>
                    <a:pt x="40103" y="126264"/>
                    <a:pt x="52168" y="130455"/>
                  </a:cubicBezTo>
                  <a:cubicBezTo>
                    <a:pt x="44611" y="116231"/>
                    <a:pt x="29244" y="114961"/>
                    <a:pt x="19084" y="105754"/>
                  </a:cubicBezTo>
                  <a:cubicBezTo>
                    <a:pt x="3971" y="79655"/>
                    <a:pt x="-4982" y="51842"/>
                    <a:pt x="2955" y="20981"/>
                  </a:cubicBezTo>
                  <a:cubicBezTo>
                    <a:pt x="5559" y="10694"/>
                    <a:pt x="11591" y="-609"/>
                    <a:pt x="23339" y="26"/>
                  </a:cubicBezTo>
                  <a:cubicBezTo>
                    <a:pt x="34261" y="534"/>
                    <a:pt x="36483" y="12726"/>
                    <a:pt x="36991" y="21616"/>
                  </a:cubicBezTo>
                  <a:cubicBezTo>
                    <a:pt x="39595" y="63272"/>
                    <a:pt x="55152" y="87466"/>
                    <a:pt x="98396" y="82322"/>
                  </a:cubicBezTo>
                  <a:cubicBezTo>
                    <a:pt x="114398" y="80417"/>
                    <a:pt x="123859" y="91593"/>
                    <a:pt x="125574" y="109373"/>
                  </a:cubicBezTo>
                  <a:cubicBezTo>
                    <a:pt x="127161" y="125947"/>
                    <a:pt x="131733" y="137250"/>
                    <a:pt x="148624" y="122137"/>
                  </a:cubicBezTo>
                  <a:cubicBezTo>
                    <a:pt x="151164" y="143981"/>
                    <a:pt x="153704" y="165761"/>
                    <a:pt x="156244" y="187606"/>
                  </a:cubicBezTo>
                  <a:cubicBezTo>
                    <a:pt x="153704" y="187606"/>
                    <a:pt x="151164" y="187606"/>
                    <a:pt x="148624" y="187606"/>
                  </a:cubicBezTo>
                  <a:cubicBezTo>
                    <a:pt x="136178" y="192241"/>
                    <a:pt x="133194" y="200242"/>
                    <a:pt x="141004" y="21218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1" name="Полилиния: фигура 870">
              <a:extLst>
                <a:ext uri="{FF2B5EF4-FFF2-40B4-BE49-F238E27FC236}">
                  <a16:creationId xmlns="" xmlns:a16="http://schemas.microsoft.com/office/drawing/2014/main" id="{EF1580E3-D9BF-4D9A-9642-9D10B64CAC04}"/>
                </a:ext>
              </a:extLst>
            </p:cNvPr>
            <p:cNvSpPr/>
            <p:nvPr/>
          </p:nvSpPr>
          <p:spPr>
            <a:xfrm>
              <a:off x="2392877" y="1903489"/>
              <a:ext cx="65366" cy="90660"/>
            </a:xfrm>
            <a:custGeom>
              <a:avLst/>
              <a:gdLst>
                <a:gd name="connsiteX0" fmla="*/ 437 w 65366"/>
                <a:gd name="connsiteY0" fmla="*/ 12442 h 90660"/>
                <a:gd name="connsiteX1" fmla="*/ 60699 w 65366"/>
                <a:gd name="connsiteY1" fmla="*/ 24507 h 90660"/>
                <a:gd name="connsiteX2" fmla="*/ 39236 w 65366"/>
                <a:gd name="connsiteY2" fmla="*/ 87309 h 90660"/>
                <a:gd name="connsiteX3" fmla="*/ 24885 w 65366"/>
                <a:gd name="connsiteY3" fmla="*/ 84388 h 90660"/>
                <a:gd name="connsiteX4" fmla="*/ 437 w 65366"/>
                <a:gd name="connsiteY4" fmla="*/ 20633 h 90660"/>
                <a:gd name="connsiteX5" fmla="*/ 437 w 65366"/>
                <a:gd name="connsiteY5" fmla="*/ 12442 h 9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66" h="90660">
                  <a:moveTo>
                    <a:pt x="437" y="12442"/>
                  </a:moveTo>
                  <a:cubicBezTo>
                    <a:pt x="25520" y="-12768"/>
                    <a:pt x="48761" y="5012"/>
                    <a:pt x="60699" y="24507"/>
                  </a:cubicBezTo>
                  <a:cubicBezTo>
                    <a:pt x="75304" y="48320"/>
                    <a:pt x="52126" y="68513"/>
                    <a:pt x="39236" y="87309"/>
                  </a:cubicBezTo>
                  <a:cubicBezTo>
                    <a:pt x="35299" y="93087"/>
                    <a:pt x="23488" y="90928"/>
                    <a:pt x="24885" y="84388"/>
                  </a:cubicBezTo>
                  <a:cubicBezTo>
                    <a:pt x="30600" y="56193"/>
                    <a:pt x="-4262" y="47240"/>
                    <a:pt x="437" y="20633"/>
                  </a:cubicBezTo>
                  <a:cubicBezTo>
                    <a:pt x="437" y="17903"/>
                    <a:pt x="437" y="15172"/>
                    <a:pt x="437" y="12442"/>
                  </a:cubicBezTo>
                  <a:close/>
                </a:path>
              </a:pathLst>
            </a:custGeom>
            <a:solidFill>
              <a:srgbClr val="EAEAE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2" name="Полилиния: фигура 871">
              <a:extLst>
                <a:ext uri="{FF2B5EF4-FFF2-40B4-BE49-F238E27FC236}">
                  <a16:creationId xmlns="" xmlns:a16="http://schemas.microsoft.com/office/drawing/2014/main" id="{25461EF0-4099-4CEE-B0DB-3315CC758BD1}"/>
                </a:ext>
              </a:extLst>
            </p:cNvPr>
            <p:cNvSpPr/>
            <p:nvPr/>
          </p:nvSpPr>
          <p:spPr>
            <a:xfrm>
              <a:off x="2529867" y="1808030"/>
              <a:ext cx="53354" cy="98621"/>
            </a:xfrm>
            <a:custGeom>
              <a:avLst/>
              <a:gdLst>
                <a:gd name="connsiteX0" fmla="*/ 15975 w 53354"/>
                <a:gd name="connsiteY0" fmla="*/ 24017 h 98621"/>
                <a:gd name="connsiteX1" fmla="*/ 19912 w 53354"/>
                <a:gd name="connsiteY1" fmla="*/ 332 h 98621"/>
                <a:gd name="connsiteX2" fmla="*/ 37565 w 53354"/>
                <a:gd name="connsiteY2" fmla="*/ 18239 h 98621"/>
                <a:gd name="connsiteX3" fmla="*/ 32993 w 53354"/>
                <a:gd name="connsiteY3" fmla="*/ 89613 h 98621"/>
                <a:gd name="connsiteX4" fmla="*/ 10260 w 53354"/>
                <a:gd name="connsiteY4" fmla="*/ 95709 h 98621"/>
                <a:gd name="connsiteX5" fmla="*/ 3465 w 53354"/>
                <a:gd name="connsiteY5" fmla="*/ 63641 h 98621"/>
                <a:gd name="connsiteX6" fmla="*/ 15975 w 53354"/>
                <a:gd name="connsiteY6" fmla="*/ 23954 h 9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54" h="98621">
                  <a:moveTo>
                    <a:pt x="15975" y="24017"/>
                  </a:moveTo>
                  <a:cubicBezTo>
                    <a:pt x="14578" y="15191"/>
                    <a:pt x="6132" y="3697"/>
                    <a:pt x="19912" y="332"/>
                  </a:cubicBezTo>
                  <a:cubicBezTo>
                    <a:pt x="30389" y="-2208"/>
                    <a:pt x="32929" y="10428"/>
                    <a:pt x="37565" y="18239"/>
                  </a:cubicBezTo>
                  <a:cubicBezTo>
                    <a:pt x="52170" y="43321"/>
                    <a:pt x="66140" y="67515"/>
                    <a:pt x="32993" y="89613"/>
                  </a:cubicBezTo>
                  <a:cubicBezTo>
                    <a:pt x="25309" y="94757"/>
                    <a:pt x="19912" y="103075"/>
                    <a:pt x="10260" y="95709"/>
                  </a:cubicBezTo>
                  <a:cubicBezTo>
                    <a:pt x="-662" y="87327"/>
                    <a:pt x="-2758" y="76405"/>
                    <a:pt x="3465" y="63641"/>
                  </a:cubicBezTo>
                  <a:cubicBezTo>
                    <a:pt x="9688" y="51005"/>
                    <a:pt x="23341" y="41099"/>
                    <a:pt x="15975" y="2395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3" name="Полилиния: фигура 872">
              <a:extLst>
                <a:ext uri="{FF2B5EF4-FFF2-40B4-BE49-F238E27FC236}">
                  <a16:creationId xmlns="" xmlns:a16="http://schemas.microsoft.com/office/drawing/2014/main" id="{FB18B91F-CEE6-4B20-AD92-A58D1B7826EB}"/>
                </a:ext>
              </a:extLst>
            </p:cNvPr>
            <p:cNvSpPr/>
            <p:nvPr/>
          </p:nvSpPr>
          <p:spPr>
            <a:xfrm>
              <a:off x="2495256" y="1988118"/>
              <a:ext cx="27598" cy="34885"/>
            </a:xfrm>
            <a:custGeom>
              <a:avLst/>
              <a:gdLst>
                <a:gd name="connsiteX0" fmla="*/ 19978 w 27598"/>
                <a:gd name="connsiteY0" fmla="*/ 34239 h 34885"/>
                <a:gd name="connsiteX1" fmla="*/ 2325 w 27598"/>
                <a:gd name="connsiteY1" fmla="*/ 11379 h 34885"/>
                <a:gd name="connsiteX2" fmla="*/ 27598 w 27598"/>
                <a:gd name="connsiteY2" fmla="*/ 9728 h 34885"/>
                <a:gd name="connsiteX3" fmla="*/ 19978 w 27598"/>
                <a:gd name="connsiteY3" fmla="*/ 34303 h 3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598" h="34885">
                  <a:moveTo>
                    <a:pt x="19978" y="34239"/>
                  </a:moveTo>
                  <a:cubicBezTo>
                    <a:pt x="1754" y="37605"/>
                    <a:pt x="-3644" y="27508"/>
                    <a:pt x="2325" y="11379"/>
                  </a:cubicBezTo>
                  <a:cubicBezTo>
                    <a:pt x="8358" y="-4940"/>
                    <a:pt x="18391" y="-2083"/>
                    <a:pt x="27598" y="9728"/>
                  </a:cubicBezTo>
                  <a:cubicBezTo>
                    <a:pt x="25058" y="17920"/>
                    <a:pt x="22518" y="26111"/>
                    <a:pt x="19978" y="34303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4" name="Полилиния: фигура 873">
              <a:extLst>
                <a:ext uri="{FF2B5EF4-FFF2-40B4-BE49-F238E27FC236}">
                  <a16:creationId xmlns="" xmlns:a16="http://schemas.microsoft.com/office/drawing/2014/main" id="{1E868636-98CD-4863-83F0-77362F7324CF}"/>
                </a:ext>
              </a:extLst>
            </p:cNvPr>
            <p:cNvSpPr/>
            <p:nvPr/>
          </p:nvSpPr>
          <p:spPr>
            <a:xfrm>
              <a:off x="4162504" y="3884677"/>
              <a:ext cx="140572" cy="96178"/>
            </a:xfrm>
            <a:custGeom>
              <a:avLst/>
              <a:gdLst>
                <a:gd name="connsiteX0" fmla="*/ 140509 w 140572"/>
                <a:gd name="connsiteY0" fmla="*/ 27831 h 96178"/>
                <a:gd name="connsiteX1" fmla="*/ 71104 w 140572"/>
                <a:gd name="connsiteY1" fmla="*/ 48595 h 96178"/>
                <a:gd name="connsiteX2" fmla="*/ 33321 w 140572"/>
                <a:gd name="connsiteY2" fmla="*/ 78695 h 96178"/>
                <a:gd name="connsiteX3" fmla="*/ 11858 w 140572"/>
                <a:gd name="connsiteY3" fmla="*/ 94951 h 96178"/>
                <a:gd name="connsiteX4" fmla="*/ 746 w 140572"/>
                <a:gd name="connsiteY4" fmla="*/ 67709 h 96178"/>
                <a:gd name="connsiteX5" fmla="*/ 14906 w 140572"/>
                <a:gd name="connsiteY5" fmla="*/ 10241 h 96178"/>
                <a:gd name="connsiteX6" fmla="*/ 39227 w 140572"/>
                <a:gd name="connsiteY6" fmla="*/ 2303 h 96178"/>
                <a:gd name="connsiteX7" fmla="*/ 140573 w 140572"/>
                <a:gd name="connsiteY7" fmla="*/ 27831 h 96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0572" h="96178">
                  <a:moveTo>
                    <a:pt x="140509" y="27831"/>
                  </a:moveTo>
                  <a:cubicBezTo>
                    <a:pt x="116569" y="51643"/>
                    <a:pt x="91995" y="43134"/>
                    <a:pt x="71104" y="48595"/>
                  </a:cubicBezTo>
                  <a:cubicBezTo>
                    <a:pt x="53450" y="53231"/>
                    <a:pt x="36560" y="53358"/>
                    <a:pt x="33321" y="78695"/>
                  </a:cubicBezTo>
                  <a:cubicBezTo>
                    <a:pt x="31924" y="89553"/>
                    <a:pt x="24494" y="99776"/>
                    <a:pt x="11858" y="94951"/>
                  </a:cubicBezTo>
                  <a:cubicBezTo>
                    <a:pt x="555" y="90633"/>
                    <a:pt x="-1350" y="78631"/>
                    <a:pt x="746" y="67709"/>
                  </a:cubicBezTo>
                  <a:cubicBezTo>
                    <a:pt x="4365" y="48468"/>
                    <a:pt x="16557" y="32530"/>
                    <a:pt x="14906" y="10241"/>
                  </a:cubicBezTo>
                  <a:cubicBezTo>
                    <a:pt x="13763" y="-4110"/>
                    <a:pt x="30019" y="145"/>
                    <a:pt x="39227" y="2303"/>
                  </a:cubicBezTo>
                  <a:cubicBezTo>
                    <a:pt x="70786" y="9670"/>
                    <a:pt x="102092" y="18051"/>
                    <a:pt x="140573" y="27831"/>
                  </a:cubicBezTo>
                  <a:close/>
                </a:path>
              </a:pathLst>
            </a:custGeom>
            <a:solidFill>
              <a:srgbClr val="E8E8E8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5" name="Полилиния: фигура 874">
              <a:extLst>
                <a:ext uri="{FF2B5EF4-FFF2-40B4-BE49-F238E27FC236}">
                  <a16:creationId xmlns="" xmlns:a16="http://schemas.microsoft.com/office/drawing/2014/main" id="{4534B6EA-335F-428D-99C1-704E7F02C804}"/>
                </a:ext>
              </a:extLst>
            </p:cNvPr>
            <p:cNvSpPr/>
            <p:nvPr/>
          </p:nvSpPr>
          <p:spPr>
            <a:xfrm>
              <a:off x="3995438" y="3929144"/>
              <a:ext cx="31344" cy="60602"/>
            </a:xfrm>
            <a:custGeom>
              <a:avLst/>
              <a:gdLst>
                <a:gd name="connsiteX0" fmla="*/ 20937 w 31344"/>
                <a:gd name="connsiteY0" fmla="*/ 8191 h 60602"/>
                <a:gd name="connsiteX1" fmla="*/ 25508 w 31344"/>
                <a:gd name="connsiteY1" fmla="*/ 57341 h 60602"/>
                <a:gd name="connsiteX2" fmla="*/ 9126 w 31344"/>
                <a:gd name="connsiteY2" fmla="*/ 54420 h 60602"/>
                <a:gd name="connsiteX3" fmla="*/ 13317 w 31344"/>
                <a:gd name="connsiteY3" fmla="*/ 0 h 60602"/>
                <a:gd name="connsiteX4" fmla="*/ 20937 w 31344"/>
                <a:gd name="connsiteY4" fmla="*/ 8191 h 6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44" h="60602">
                  <a:moveTo>
                    <a:pt x="20937" y="8191"/>
                  </a:moveTo>
                  <a:cubicBezTo>
                    <a:pt x="25001" y="24384"/>
                    <a:pt x="39225" y="39942"/>
                    <a:pt x="25508" y="57341"/>
                  </a:cubicBezTo>
                  <a:cubicBezTo>
                    <a:pt x="21000" y="63119"/>
                    <a:pt x="12872" y="60643"/>
                    <a:pt x="9126" y="54420"/>
                  </a:cubicBezTo>
                  <a:cubicBezTo>
                    <a:pt x="-2304" y="35433"/>
                    <a:pt x="-5162" y="16637"/>
                    <a:pt x="13317" y="0"/>
                  </a:cubicBezTo>
                  <a:cubicBezTo>
                    <a:pt x="15857" y="2730"/>
                    <a:pt x="18397" y="5461"/>
                    <a:pt x="20937" y="8191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6" name="Полилиния: фигура 875">
              <a:extLst>
                <a:ext uri="{FF2B5EF4-FFF2-40B4-BE49-F238E27FC236}">
                  <a16:creationId xmlns="" xmlns:a16="http://schemas.microsoft.com/office/drawing/2014/main" id="{D54F65BB-33E9-4790-A4F6-B8A9E2F545A1}"/>
                </a:ext>
              </a:extLst>
            </p:cNvPr>
            <p:cNvSpPr/>
            <p:nvPr/>
          </p:nvSpPr>
          <p:spPr>
            <a:xfrm>
              <a:off x="6182423" y="1981398"/>
              <a:ext cx="25273" cy="33720"/>
            </a:xfrm>
            <a:custGeom>
              <a:avLst/>
              <a:gdLst>
                <a:gd name="connsiteX0" fmla="*/ 25210 w 25273"/>
                <a:gd name="connsiteY0" fmla="*/ 16829 h 33720"/>
                <a:gd name="connsiteX1" fmla="*/ 12573 w 25273"/>
                <a:gd name="connsiteY1" fmla="*/ 33720 h 33720"/>
                <a:gd name="connsiteX2" fmla="*/ 0 w 25273"/>
                <a:gd name="connsiteY2" fmla="*/ 16893 h 33720"/>
                <a:gd name="connsiteX3" fmla="*/ 12510 w 25273"/>
                <a:gd name="connsiteY3" fmla="*/ 1 h 33720"/>
                <a:gd name="connsiteX4" fmla="*/ 25273 w 25273"/>
                <a:gd name="connsiteY4" fmla="*/ 16829 h 33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73" h="33720">
                  <a:moveTo>
                    <a:pt x="25210" y="16829"/>
                  </a:moveTo>
                  <a:cubicBezTo>
                    <a:pt x="24638" y="25656"/>
                    <a:pt x="22161" y="33720"/>
                    <a:pt x="12573" y="33720"/>
                  </a:cubicBezTo>
                  <a:cubicBezTo>
                    <a:pt x="3048" y="33720"/>
                    <a:pt x="0" y="25656"/>
                    <a:pt x="0" y="16893"/>
                  </a:cubicBezTo>
                  <a:cubicBezTo>
                    <a:pt x="0" y="8066"/>
                    <a:pt x="3048" y="128"/>
                    <a:pt x="12510" y="1"/>
                  </a:cubicBezTo>
                  <a:cubicBezTo>
                    <a:pt x="22225" y="-125"/>
                    <a:pt x="24511" y="8129"/>
                    <a:pt x="25273" y="16829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7" name="Полилиния: фигура 876">
              <a:extLst>
                <a:ext uri="{FF2B5EF4-FFF2-40B4-BE49-F238E27FC236}">
                  <a16:creationId xmlns="" xmlns:a16="http://schemas.microsoft.com/office/drawing/2014/main" id="{A241E56A-207C-47C4-863F-17D4025BE70E}"/>
                </a:ext>
              </a:extLst>
            </p:cNvPr>
            <p:cNvSpPr/>
            <p:nvPr/>
          </p:nvSpPr>
          <p:spPr>
            <a:xfrm>
              <a:off x="5820676" y="1435322"/>
              <a:ext cx="66174" cy="57887"/>
            </a:xfrm>
            <a:custGeom>
              <a:avLst/>
              <a:gdLst>
                <a:gd name="connsiteX0" fmla="*/ 26214 w 66174"/>
                <a:gd name="connsiteY0" fmla="*/ 57824 h 57887"/>
                <a:gd name="connsiteX1" fmla="*/ 433 w 66174"/>
                <a:gd name="connsiteY1" fmla="*/ 14770 h 57887"/>
                <a:gd name="connsiteX2" fmla="*/ 17577 w 66174"/>
                <a:gd name="connsiteY2" fmla="*/ 610 h 57887"/>
                <a:gd name="connsiteX3" fmla="*/ 66155 w 66174"/>
                <a:gd name="connsiteY3" fmla="*/ 35090 h 57887"/>
                <a:gd name="connsiteX4" fmla="*/ 26214 w 66174"/>
                <a:gd name="connsiteY4" fmla="*/ 57887 h 5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174" h="57887">
                  <a:moveTo>
                    <a:pt x="26214" y="57824"/>
                  </a:moveTo>
                  <a:cubicBezTo>
                    <a:pt x="2909" y="53633"/>
                    <a:pt x="4179" y="31471"/>
                    <a:pt x="433" y="14770"/>
                  </a:cubicBezTo>
                  <a:cubicBezTo>
                    <a:pt x="-2298" y="2642"/>
                    <a:pt x="8433" y="-1740"/>
                    <a:pt x="17577" y="610"/>
                  </a:cubicBezTo>
                  <a:cubicBezTo>
                    <a:pt x="37771" y="5690"/>
                    <a:pt x="65012" y="8992"/>
                    <a:pt x="66155" y="35090"/>
                  </a:cubicBezTo>
                  <a:cubicBezTo>
                    <a:pt x="66980" y="53124"/>
                    <a:pt x="40882" y="51220"/>
                    <a:pt x="26214" y="5788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8" name="Полилиния: фигура 877">
              <a:extLst>
                <a:ext uri="{FF2B5EF4-FFF2-40B4-BE49-F238E27FC236}">
                  <a16:creationId xmlns="" xmlns:a16="http://schemas.microsoft.com/office/drawing/2014/main" id="{9482F87F-E05C-4CEE-9FC6-978FDF4DA335}"/>
                </a:ext>
              </a:extLst>
            </p:cNvPr>
            <p:cNvSpPr/>
            <p:nvPr/>
          </p:nvSpPr>
          <p:spPr>
            <a:xfrm>
              <a:off x="6133735" y="1548200"/>
              <a:ext cx="32699" cy="58011"/>
            </a:xfrm>
            <a:custGeom>
              <a:avLst/>
              <a:gdLst>
                <a:gd name="connsiteX0" fmla="*/ 30590 w 32699"/>
                <a:gd name="connsiteY0" fmla="*/ 24575 h 58011"/>
                <a:gd name="connsiteX1" fmla="*/ 16493 w 32699"/>
                <a:gd name="connsiteY1" fmla="*/ 57976 h 58011"/>
                <a:gd name="connsiteX2" fmla="*/ 428 w 32699"/>
                <a:gd name="connsiteY2" fmla="*/ 28131 h 58011"/>
                <a:gd name="connsiteX3" fmla="*/ 174 w 32699"/>
                <a:gd name="connsiteY3" fmla="*/ 0 h 58011"/>
                <a:gd name="connsiteX4" fmla="*/ 30654 w 32699"/>
                <a:gd name="connsiteY4" fmla="*/ 245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99" h="58011">
                  <a:moveTo>
                    <a:pt x="30590" y="24575"/>
                  </a:moveTo>
                  <a:cubicBezTo>
                    <a:pt x="33003" y="39307"/>
                    <a:pt x="37385" y="56896"/>
                    <a:pt x="16493" y="57976"/>
                  </a:cubicBezTo>
                  <a:cubicBezTo>
                    <a:pt x="-2239" y="58928"/>
                    <a:pt x="1444" y="40640"/>
                    <a:pt x="428" y="28131"/>
                  </a:cubicBezTo>
                  <a:cubicBezTo>
                    <a:pt x="-398" y="18796"/>
                    <a:pt x="237" y="9398"/>
                    <a:pt x="174" y="0"/>
                  </a:cubicBezTo>
                  <a:cubicBezTo>
                    <a:pt x="10334" y="8192"/>
                    <a:pt x="20494" y="16320"/>
                    <a:pt x="30654" y="2451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79" name="Полилиния: фигура 878">
              <a:extLst>
                <a:ext uri="{FF2B5EF4-FFF2-40B4-BE49-F238E27FC236}">
                  <a16:creationId xmlns="" xmlns:a16="http://schemas.microsoft.com/office/drawing/2014/main" id="{787F9C3B-AA1C-4C53-A36E-D0D5D91CA505}"/>
                </a:ext>
              </a:extLst>
            </p:cNvPr>
            <p:cNvSpPr/>
            <p:nvPr/>
          </p:nvSpPr>
          <p:spPr>
            <a:xfrm>
              <a:off x="6002457" y="1507243"/>
              <a:ext cx="28806" cy="44452"/>
            </a:xfrm>
            <a:custGeom>
              <a:avLst/>
              <a:gdLst>
                <a:gd name="connsiteX0" fmla="*/ 17089 w 28806"/>
                <a:gd name="connsiteY0" fmla="*/ 63 h 44452"/>
                <a:gd name="connsiteX1" fmla="*/ 23502 w 28806"/>
                <a:gd name="connsiteY1" fmla="*/ 40005 h 44452"/>
                <a:gd name="connsiteX2" fmla="*/ 6802 w 28806"/>
                <a:gd name="connsiteY2" fmla="*/ 40132 h 44452"/>
                <a:gd name="connsiteX3" fmla="*/ 9469 w 28806"/>
                <a:gd name="connsiteY3" fmla="*/ 0 h 44452"/>
                <a:gd name="connsiteX4" fmla="*/ 17089 w 28806"/>
                <a:gd name="connsiteY4" fmla="*/ 0 h 4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06" h="44452">
                  <a:moveTo>
                    <a:pt x="17089" y="63"/>
                  </a:moveTo>
                  <a:cubicBezTo>
                    <a:pt x="22994" y="12700"/>
                    <a:pt x="36139" y="24384"/>
                    <a:pt x="23502" y="40005"/>
                  </a:cubicBezTo>
                  <a:cubicBezTo>
                    <a:pt x="18930" y="45720"/>
                    <a:pt x="11564" y="46101"/>
                    <a:pt x="6802" y="40132"/>
                  </a:cubicBezTo>
                  <a:cubicBezTo>
                    <a:pt x="-4184" y="26289"/>
                    <a:pt x="-818" y="12700"/>
                    <a:pt x="9469" y="0"/>
                  </a:cubicBezTo>
                  <a:cubicBezTo>
                    <a:pt x="12008" y="0"/>
                    <a:pt x="14548" y="0"/>
                    <a:pt x="17089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0" name="Полилиния: фигура 879">
              <a:extLst>
                <a:ext uri="{FF2B5EF4-FFF2-40B4-BE49-F238E27FC236}">
                  <a16:creationId xmlns="" xmlns:a16="http://schemas.microsoft.com/office/drawing/2014/main" id="{345A2D3E-00D7-42C1-98AF-12DE895F6977}"/>
                </a:ext>
              </a:extLst>
            </p:cNvPr>
            <p:cNvSpPr/>
            <p:nvPr/>
          </p:nvSpPr>
          <p:spPr>
            <a:xfrm>
              <a:off x="5790966" y="1149705"/>
              <a:ext cx="90752" cy="82021"/>
            </a:xfrm>
            <a:custGeom>
              <a:avLst/>
              <a:gdLst>
                <a:gd name="connsiteX0" fmla="*/ 90657 w 90752"/>
                <a:gd name="connsiteY0" fmla="*/ 59340 h 82021"/>
                <a:gd name="connsiteX1" fmla="*/ 72877 w 90752"/>
                <a:gd name="connsiteY1" fmla="*/ 80549 h 82021"/>
                <a:gd name="connsiteX2" fmla="*/ 424 w 90752"/>
                <a:gd name="connsiteY2" fmla="*/ 41878 h 82021"/>
                <a:gd name="connsiteX3" fmla="*/ 47985 w 90752"/>
                <a:gd name="connsiteY3" fmla="*/ 95 h 82021"/>
                <a:gd name="connsiteX4" fmla="*/ 90721 w 90752"/>
                <a:gd name="connsiteY4" fmla="*/ 59340 h 82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752" h="82021">
                  <a:moveTo>
                    <a:pt x="90657" y="59340"/>
                  </a:moveTo>
                  <a:cubicBezTo>
                    <a:pt x="89705" y="70008"/>
                    <a:pt x="87228" y="87153"/>
                    <a:pt x="72877" y="80549"/>
                  </a:cubicBezTo>
                  <a:cubicBezTo>
                    <a:pt x="47541" y="68865"/>
                    <a:pt x="7472" y="75660"/>
                    <a:pt x="424" y="41878"/>
                  </a:cubicBezTo>
                  <a:cubicBezTo>
                    <a:pt x="-3767" y="21875"/>
                    <a:pt x="23919" y="2571"/>
                    <a:pt x="47985" y="95"/>
                  </a:cubicBezTo>
                  <a:cubicBezTo>
                    <a:pt x="68496" y="-2001"/>
                    <a:pt x="91737" y="31146"/>
                    <a:pt x="90721" y="5934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1" name="Полилиния: фигура 880">
              <a:extLst>
                <a:ext uri="{FF2B5EF4-FFF2-40B4-BE49-F238E27FC236}">
                  <a16:creationId xmlns="" xmlns:a16="http://schemas.microsoft.com/office/drawing/2014/main" id="{133E3424-84DB-4047-B432-CFA6F6F2BB07}"/>
                </a:ext>
              </a:extLst>
            </p:cNvPr>
            <p:cNvSpPr/>
            <p:nvPr/>
          </p:nvSpPr>
          <p:spPr>
            <a:xfrm>
              <a:off x="5454459" y="2745922"/>
              <a:ext cx="27145" cy="31277"/>
            </a:xfrm>
            <a:custGeom>
              <a:avLst/>
              <a:gdLst>
                <a:gd name="connsiteX0" fmla="*/ 64 w 27145"/>
                <a:gd name="connsiteY0" fmla="*/ 16024 h 31277"/>
                <a:gd name="connsiteX1" fmla="*/ 14859 w 27145"/>
                <a:gd name="connsiteY1" fmla="*/ 22 h 31277"/>
                <a:gd name="connsiteX2" fmla="*/ 26988 w 27145"/>
                <a:gd name="connsiteY2" fmla="*/ 17040 h 31277"/>
                <a:gd name="connsiteX3" fmla="*/ 18225 w 27145"/>
                <a:gd name="connsiteY3" fmla="*/ 31264 h 31277"/>
                <a:gd name="connsiteX4" fmla="*/ 0 w 27145"/>
                <a:gd name="connsiteY4" fmla="*/ 16024 h 3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5" h="31277">
                  <a:moveTo>
                    <a:pt x="64" y="16024"/>
                  </a:moveTo>
                  <a:cubicBezTo>
                    <a:pt x="699" y="4276"/>
                    <a:pt x="6414" y="-359"/>
                    <a:pt x="14859" y="22"/>
                  </a:cubicBezTo>
                  <a:cubicBezTo>
                    <a:pt x="24448" y="403"/>
                    <a:pt x="26289" y="8785"/>
                    <a:pt x="26988" y="17040"/>
                  </a:cubicBezTo>
                  <a:cubicBezTo>
                    <a:pt x="27559" y="24088"/>
                    <a:pt x="26988" y="31645"/>
                    <a:pt x="18225" y="31264"/>
                  </a:cubicBezTo>
                  <a:cubicBezTo>
                    <a:pt x="8636" y="30819"/>
                    <a:pt x="2540" y="24342"/>
                    <a:pt x="0" y="1602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2" name="Полилиния: фигура 881">
              <a:extLst>
                <a:ext uri="{FF2B5EF4-FFF2-40B4-BE49-F238E27FC236}">
                  <a16:creationId xmlns="" xmlns:a16="http://schemas.microsoft.com/office/drawing/2014/main" id="{D62714C2-49DB-4140-885D-DC7D8C28B62B}"/>
                </a:ext>
              </a:extLst>
            </p:cNvPr>
            <p:cNvSpPr/>
            <p:nvPr/>
          </p:nvSpPr>
          <p:spPr>
            <a:xfrm>
              <a:off x="4016628" y="5164860"/>
              <a:ext cx="45783" cy="42672"/>
            </a:xfrm>
            <a:custGeom>
              <a:avLst/>
              <a:gdLst>
                <a:gd name="connsiteX0" fmla="*/ 7493 w 45783"/>
                <a:gd name="connsiteY0" fmla="*/ 0 h 42672"/>
                <a:gd name="connsiteX1" fmla="*/ 45784 w 45783"/>
                <a:gd name="connsiteY1" fmla="*/ 42672 h 42672"/>
                <a:gd name="connsiteX2" fmla="*/ 0 w 45783"/>
                <a:gd name="connsiteY2" fmla="*/ 8192 h 42672"/>
                <a:gd name="connsiteX3" fmla="*/ 7493 w 45783"/>
                <a:gd name="connsiteY3" fmla="*/ 0 h 42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83" h="42672">
                  <a:moveTo>
                    <a:pt x="7493" y="0"/>
                  </a:moveTo>
                  <a:cubicBezTo>
                    <a:pt x="27985" y="8338"/>
                    <a:pt x="40748" y="22562"/>
                    <a:pt x="45784" y="42672"/>
                  </a:cubicBezTo>
                  <a:cubicBezTo>
                    <a:pt x="25273" y="37211"/>
                    <a:pt x="14859" y="18987"/>
                    <a:pt x="0" y="8192"/>
                  </a:cubicBezTo>
                  <a:cubicBezTo>
                    <a:pt x="2477" y="5461"/>
                    <a:pt x="5017" y="2730"/>
                    <a:pt x="7493" y="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3" name="Полилиния: фигура 882">
              <a:extLst>
                <a:ext uri="{FF2B5EF4-FFF2-40B4-BE49-F238E27FC236}">
                  <a16:creationId xmlns="" xmlns:a16="http://schemas.microsoft.com/office/drawing/2014/main" id="{8547489E-2CDC-4534-9DEB-73F7D02E815D}"/>
                </a:ext>
              </a:extLst>
            </p:cNvPr>
            <p:cNvSpPr/>
            <p:nvPr/>
          </p:nvSpPr>
          <p:spPr>
            <a:xfrm>
              <a:off x="2187787" y="5098987"/>
              <a:ext cx="137582" cy="152762"/>
            </a:xfrm>
            <a:custGeom>
              <a:avLst/>
              <a:gdLst>
                <a:gd name="connsiteX0" fmla="*/ 137583 w 137582"/>
                <a:gd name="connsiteY0" fmla="*/ 49236 h 152762"/>
                <a:gd name="connsiteX1" fmla="*/ 87227 w 137582"/>
                <a:gd name="connsiteY1" fmla="*/ 114578 h 152762"/>
                <a:gd name="connsiteX2" fmla="*/ 53826 w 137582"/>
                <a:gd name="connsiteY2" fmla="*/ 139216 h 152762"/>
                <a:gd name="connsiteX3" fmla="*/ 8424 w 137582"/>
                <a:gd name="connsiteY3" fmla="*/ 140041 h 152762"/>
                <a:gd name="connsiteX4" fmla="*/ 19282 w 137582"/>
                <a:gd name="connsiteY4" fmla="*/ 91146 h 152762"/>
                <a:gd name="connsiteX5" fmla="*/ 29442 w 137582"/>
                <a:gd name="connsiteY5" fmla="*/ 54380 h 152762"/>
                <a:gd name="connsiteX6" fmla="*/ 81195 w 137582"/>
                <a:gd name="connsiteY6" fmla="*/ 5802 h 152762"/>
                <a:gd name="connsiteX7" fmla="*/ 137583 w 137582"/>
                <a:gd name="connsiteY7" fmla="*/ 49172 h 1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582" h="152762">
                  <a:moveTo>
                    <a:pt x="137583" y="49236"/>
                  </a:moveTo>
                  <a:cubicBezTo>
                    <a:pt x="133455" y="82256"/>
                    <a:pt x="109325" y="97687"/>
                    <a:pt x="87227" y="114578"/>
                  </a:cubicBezTo>
                  <a:cubicBezTo>
                    <a:pt x="76242" y="122960"/>
                    <a:pt x="62081" y="126516"/>
                    <a:pt x="53826" y="139216"/>
                  </a:cubicBezTo>
                  <a:cubicBezTo>
                    <a:pt x="38840" y="147979"/>
                    <a:pt x="23664" y="164299"/>
                    <a:pt x="8424" y="140041"/>
                  </a:cubicBezTo>
                  <a:cubicBezTo>
                    <a:pt x="-4149" y="119975"/>
                    <a:pt x="-4276" y="103783"/>
                    <a:pt x="19282" y="91146"/>
                  </a:cubicBezTo>
                  <a:cubicBezTo>
                    <a:pt x="31855" y="84415"/>
                    <a:pt x="30204" y="68223"/>
                    <a:pt x="29442" y="54380"/>
                  </a:cubicBezTo>
                  <a:cubicBezTo>
                    <a:pt x="26331" y="-3660"/>
                    <a:pt x="29569" y="-6263"/>
                    <a:pt x="81195" y="5802"/>
                  </a:cubicBezTo>
                  <a:cubicBezTo>
                    <a:pt x="106277" y="11644"/>
                    <a:pt x="137519" y="6500"/>
                    <a:pt x="137583" y="4917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4" name="Полилиния: фигура 883">
              <a:extLst>
                <a:ext uri="{FF2B5EF4-FFF2-40B4-BE49-F238E27FC236}">
                  <a16:creationId xmlns="" xmlns:a16="http://schemas.microsoft.com/office/drawing/2014/main" id="{30AE6617-5BCB-4168-8A71-5EEC48B1B3C4}"/>
                </a:ext>
              </a:extLst>
            </p:cNvPr>
            <p:cNvSpPr/>
            <p:nvPr/>
          </p:nvSpPr>
          <p:spPr>
            <a:xfrm>
              <a:off x="1898904" y="5458853"/>
              <a:ext cx="448847" cy="427753"/>
            </a:xfrm>
            <a:custGeom>
              <a:avLst/>
              <a:gdLst>
                <a:gd name="connsiteX0" fmla="*/ 266510 w 448847"/>
                <a:gd name="connsiteY0" fmla="*/ 16651 h 427753"/>
                <a:gd name="connsiteX1" fmla="*/ 281813 w 448847"/>
                <a:gd name="connsiteY1" fmla="*/ 32970 h 427753"/>
                <a:gd name="connsiteX2" fmla="*/ 296672 w 448847"/>
                <a:gd name="connsiteY2" fmla="*/ 105170 h 427753"/>
                <a:gd name="connsiteX3" fmla="*/ 368808 w 448847"/>
                <a:gd name="connsiteY3" fmla="*/ 206961 h 427753"/>
                <a:gd name="connsiteX4" fmla="*/ 390969 w 448847"/>
                <a:gd name="connsiteY4" fmla="*/ 286400 h 427753"/>
                <a:gd name="connsiteX5" fmla="*/ 442087 w 448847"/>
                <a:gd name="connsiteY5" fmla="*/ 356886 h 427753"/>
                <a:gd name="connsiteX6" fmla="*/ 447485 w 448847"/>
                <a:gd name="connsiteY6" fmla="*/ 374793 h 427753"/>
                <a:gd name="connsiteX7" fmla="*/ 430720 w 448847"/>
                <a:gd name="connsiteY7" fmla="*/ 375745 h 427753"/>
                <a:gd name="connsiteX8" fmla="*/ 405955 w 448847"/>
                <a:gd name="connsiteY8" fmla="*/ 367300 h 427753"/>
                <a:gd name="connsiteX9" fmla="*/ 354901 w 448847"/>
                <a:gd name="connsiteY9" fmla="*/ 299545 h 427753"/>
                <a:gd name="connsiteX10" fmla="*/ 334835 w 448847"/>
                <a:gd name="connsiteY10" fmla="*/ 257127 h 427753"/>
                <a:gd name="connsiteX11" fmla="*/ 292798 w 448847"/>
                <a:gd name="connsiteY11" fmla="*/ 258841 h 427753"/>
                <a:gd name="connsiteX12" fmla="*/ 273304 w 448847"/>
                <a:gd name="connsiteY12" fmla="*/ 268874 h 427753"/>
                <a:gd name="connsiteX13" fmla="*/ 189230 w 448847"/>
                <a:gd name="connsiteY13" fmla="*/ 326533 h 427753"/>
                <a:gd name="connsiteX14" fmla="*/ 143891 w 448847"/>
                <a:gd name="connsiteY14" fmla="*/ 297068 h 427753"/>
                <a:gd name="connsiteX15" fmla="*/ 189230 w 448847"/>
                <a:gd name="connsiteY15" fmla="*/ 326533 h 427753"/>
                <a:gd name="connsiteX16" fmla="*/ 164084 w 448847"/>
                <a:gd name="connsiteY16" fmla="*/ 403559 h 427753"/>
                <a:gd name="connsiteX17" fmla="*/ 145796 w 448847"/>
                <a:gd name="connsiteY17" fmla="*/ 427244 h 427753"/>
                <a:gd name="connsiteX18" fmla="*/ 124269 w 448847"/>
                <a:gd name="connsiteY18" fmla="*/ 414353 h 427753"/>
                <a:gd name="connsiteX19" fmla="*/ 51244 w 448847"/>
                <a:gd name="connsiteY19" fmla="*/ 327612 h 427753"/>
                <a:gd name="connsiteX20" fmla="*/ 68834 w 448847"/>
                <a:gd name="connsiteY20" fmla="*/ 263604 h 427753"/>
                <a:gd name="connsiteX21" fmla="*/ 0 w 448847"/>
                <a:gd name="connsiteY21" fmla="*/ 155590 h 427753"/>
                <a:gd name="connsiteX22" fmla="*/ 57976 w 448847"/>
                <a:gd name="connsiteY22" fmla="*/ 218074 h 427753"/>
                <a:gd name="connsiteX23" fmla="*/ 127190 w 448847"/>
                <a:gd name="connsiteY23" fmla="*/ 232615 h 427753"/>
                <a:gd name="connsiteX24" fmla="*/ 136906 w 448847"/>
                <a:gd name="connsiteY24" fmla="*/ 176164 h 427753"/>
                <a:gd name="connsiteX25" fmla="*/ 69977 w 448847"/>
                <a:gd name="connsiteY25" fmla="*/ 63006 h 427753"/>
                <a:gd name="connsiteX26" fmla="*/ 53276 w 448847"/>
                <a:gd name="connsiteY26" fmla="*/ 77 h 427753"/>
                <a:gd name="connsiteX27" fmla="*/ 136588 w 448847"/>
                <a:gd name="connsiteY27" fmla="*/ 70563 h 427753"/>
                <a:gd name="connsiteX28" fmla="*/ 211582 w 448847"/>
                <a:gd name="connsiteY28" fmla="*/ 165051 h 427753"/>
                <a:gd name="connsiteX29" fmla="*/ 255016 w 448847"/>
                <a:gd name="connsiteY29" fmla="*/ 162575 h 427753"/>
                <a:gd name="connsiteX30" fmla="*/ 244475 w 448847"/>
                <a:gd name="connsiteY30" fmla="*/ 99202 h 427753"/>
                <a:gd name="connsiteX31" fmla="*/ 236220 w 448847"/>
                <a:gd name="connsiteY31" fmla="*/ 58117 h 427753"/>
                <a:gd name="connsiteX32" fmla="*/ 266573 w 448847"/>
                <a:gd name="connsiteY32" fmla="*/ 16461 h 427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48847" h="427753">
                  <a:moveTo>
                    <a:pt x="266510" y="16651"/>
                  </a:moveTo>
                  <a:cubicBezTo>
                    <a:pt x="271589" y="22112"/>
                    <a:pt x="276669" y="27510"/>
                    <a:pt x="281813" y="32970"/>
                  </a:cubicBezTo>
                  <a:cubicBezTo>
                    <a:pt x="254444" y="64022"/>
                    <a:pt x="255143" y="77484"/>
                    <a:pt x="296672" y="105170"/>
                  </a:cubicBezTo>
                  <a:cubicBezTo>
                    <a:pt x="333946" y="130063"/>
                    <a:pt x="364935" y="161622"/>
                    <a:pt x="368808" y="206961"/>
                  </a:cubicBezTo>
                  <a:cubicBezTo>
                    <a:pt x="371348" y="236870"/>
                    <a:pt x="371983" y="262842"/>
                    <a:pt x="390969" y="286400"/>
                  </a:cubicBezTo>
                  <a:cubicBezTo>
                    <a:pt x="409067" y="308879"/>
                    <a:pt x="425132" y="333327"/>
                    <a:pt x="442087" y="356886"/>
                  </a:cubicBezTo>
                  <a:cubicBezTo>
                    <a:pt x="445960" y="362220"/>
                    <a:pt x="451421" y="367871"/>
                    <a:pt x="447485" y="374793"/>
                  </a:cubicBezTo>
                  <a:cubicBezTo>
                    <a:pt x="443103" y="382540"/>
                    <a:pt x="436689" y="378222"/>
                    <a:pt x="430720" y="375745"/>
                  </a:cubicBezTo>
                  <a:cubicBezTo>
                    <a:pt x="422656" y="372380"/>
                    <a:pt x="414401" y="368125"/>
                    <a:pt x="405955" y="367300"/>
                  </a:cubicBezTo>
                  <a:cubicBezTo>
                    <a:pt x="348107" y="361394"/>
                    <a:pt x="345313" y="358727"/>
                    <a:pt x="354901" y="299545"/>
                  </a:cubicBezTo>
                  <a:cubicBezTo>
                    <a:pt x="358267" y="278653"/>
                    <a:pt x="352679" y="265509"/>
                    <a:pt x="334835" y="257127"/>
                  </a:cubicBezTo>
                  <a:cubicBezTo>
                    <a:pt x="320421" y="250459"/>
                    <a:pt x="306832" y="235219"/>
                    <a:pt x="292798" y="258841"/>
                  </a:cubicBezTo>
                  <a:cubicBezTo>
                    <a:pt x="289433" y="264493"/>
                    <a:pt x="279717" y="269319"/>
                    <a:pt x="273304" y="268874"/>
                  </a:cubicBezTo>
                  <a:cubicBezTo>
                    <a:pt x="231457" y="265953"/>
                    <a:pt x="208026" y="291607"/>
                    <a:pt x="189230" y="326533"/>
                  </a:cubicBezTo>
                  <a:cubicBezTo>
                    <a:pt x="171767" y="318595"/>
                    <a:pt x="150432" y="313642"/>
                    <a:pt x="143891" y="297068"/>
                  </a:cubicBezTo>
                  <a:cubicBezTo>
                    <a:pt x="149796" y="314658"/>
                    <a:pt x="172783" y="316817"/>
                    <a:pt x="189230" y="326533"/>
                  </a:cubicBezTo>
                  <a:cubicBezTo>
                    <a:pt x="181356" y="352695"/>
                    <a:pt x="167576" y="375936"/>
                    <a:pt x="164084" y="403559"/>
                  </a:cubicBezTo>
                  <a:cubicBezTo>
                    <a:pt x="162751" y="414290"/>
                    <a:pt x="157226" y="424641"/>
                    <a:pt x="145796" y="427244"/>
                  </a:cubicBezTo>
                  <a:cubicBezTo>
                    <a:pt x="135636" y="429594"/>
                    <a:pt x="127698" y="423561"/>
                    <a:pt x="124269" y="414353"/>
                  </a:cubicBezTo>
                  <a:cubicBezTo>
                    <a:pt x="109664" y="375682"/>
                    <a:pt x="77851" y="354473"/>
                    <a:pt x="51244" y="327612"/>
                  </a:cubicBezTo>
                  <a:cubicBezTo>
                    <a:pt x="18098" y="294084"/>
                    <a:pt x="21844" y="279606"/>
                    <a:pt x="68834" y="263604"/>
                  </a:cubicBezTo>
                  <a:cubicBezTo>
                    <a:pt x="36957" y="232298"/>
                    <a:pt x="3556" y="203850"/>
                    <a:pt x="0" y="155590"/>
                  </a:cubicBezTo>
                  <a:cubicBezTo>
                    <a:pt x="20383" y="175148"/>
                    <a:pt x="42989" y="190705"/>
                    <a:pt x="57976" y="218074"/>
                  </a:cubicBezTo>
                  <a:cubicBezTo>
                    <a:pt x="72707" y="244934"/>
                    <a:pt x="103378" y="242712"/>
                    <a:pt x="127190" y="232615"/>
                  </a:cubicBezTo>
                  <a:cubicBezTo>
                    <a:pt x="153607" y="221376"/>
                    <a:pt x="136588" y="196674"/>
                    <a:pt x="136906" y="176164"/>
                  </a:cubicBezTo>
                  <a:cubicBezTo>
                    <a:pt x="137795" y="120919"/>
                    <a:pt x="110680" y="89232"/>
                    <a:pt x="69977" y="63006"/>
                  </a:cubicBezTo>
                  <a:cubicBezTo>
                    <a:pt x="48958" y="49417"/>
                    <a:pt x="70802" y="17667"/>
                    <a:pt x="53276" y="77"/>
                  </a:cubicBezTo>
                  <a:cubicBezTo>
                    <a:pt x="99568" y="-1891"/>
                    <a:pt x="121221" y="34050"/>
                    <a:pt x="136588" y="70563"/>
                  </a:cubicBezTo>
                  <a:cubicBezTo>
                    <a:pt x="153607" y="110949"/>
                    <a:pt x="182435" y="137429"/>
                    <a:pt x="211582" y="165051"/>
                  </a:cubicBezTo>
                  <a:cubicBezTo>
                    <a:pt x="226822" y="179529"/>
                    <a:pt x="240538" y="177116"/>
                    <a:pt x="255016" y="162575"/>
                  </a:cubicBezTo>
                  <a:cubicBezTo>
                    <a:pt x="289560" y="127967"/>
                    <a:pt x="289877" y="122951"/>
                    <a:pt x="244475" y="99202"/>
                  </a:cubicBezTo>
                  <a:cubicBezTo>
                    <a:pt x="221805" y="87390"/>
                    <a:pt x="224409" y="74944"/>
                    <a:pt x="236220" y="58117"/>
                  </a:cubicBezTo>
                  <a:cubicBezTo>
                    <a:pt x="246063" y="44020"/>
                    <a:pt x="256476" y="30304"/>
                    <a:pt x="266573" y="16461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5" name="Полилиния: фигура 884">
              <a:extLst>
                <a:ext uri="{FF2B5EF4-FFF2-40B4-BE49-F238E27FC236}">
                  <a16:creationId xmlns="" xmlns:a16="http://schemas.microsoft.com/office/drawing/2014/main" id="{26FB0D49-1FF1-4B22-A142-7379824152F3}"/>
                </a:ext>
              </a:extLst>
            </p:cNvPr>
            <p:cNvSpPr/>
            <p:nvPr/>
          </p:nvSpPr>
          <p:spPr>
            <a:xfrm>
              <a:off x="2183931" y="5390124"/>
              <a:ext cx="43458" cy="38519"/>
            </a:xfrm>
            <a:custGeom>
              <a:avLst/>
              <a:gdLst>
                <a:gd name="connsiteX0" fmla="*/ 43458 w 43458"/>
                <a:gd name="connsiteY0" fmla="*/ 16736 h 38519"/>
                <a:gd name="connsiteX1" fmla="*/ 23710 w 43458"/>
                <a:gd name="connsiteY1" fmla="*/ 38326 h 38519"/>
                <a:gd name="connsiteX2" fmla="*/ 278 w 43458"/>
                <a:gd name="connsiteY2" fmla="*/ 17244 h 38519"/>
                <a:gd name="connsiteX3" fmla="*/ 16026 w 43458"/>
                <a:gd name="connsiteY3" fmla="*/ 162 h 38519"/>
                <a:gd name="connsiteX4" fmla="*/ 43458 w 43458"/>
                <a:gd name="connsiteY4" fmla="*/ 16736 h 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458" h="38519">
                  <a:moveTo>
                    <a:pt x="43458" y="16736"/>
                  </a:moveTo>
                  <a:cubicBezTo>
                    <a:pt x="41934" y="29500"/>
                    <a:pt x="34759" y="36929"/>
                    <a:pt x="23710" y="38326"/>
                  </a:cubicBezTo>
                  <a:cubicBezTo>
                    <a:pt x="9930" y="39977"/>
                    <a:pt x="2310" y="30897"/>
                    <a:pt x="278" y="17244"/>
                  </a:cubicBezTo>
                  <a:cubicBezTo>
                    <a:pt x="-1500" y="5116"/>
                    <a:pt x="5422" y="-1108"/>
                    <a:pt x="16026" y="162"/>
                  </a:cubicBezTo>
                  <a:cubicBezTo>
                    <a:pt x="26948" y="1433"/>
                    <a:pt x="39521" y="1496"/>
                    <a:pt x="43458" y="16736"/>
                  </a:cubicBezTo>
                  <a:close/>
                </a:path>
              </a:pathLst>
            </a:custGeom>
            <a:solidFill>
              <a:srgbClr val="D9D9D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6" name="Полилиния: фигура 885">
              <a:extLst>
                <a:ext uri="{FF2B5EF4-FFF2-40B4-BE49-F238E27FC236}">
                  <a16:creationId xmlns="" xmlns:a16="http://schemas.microsoft.com/office/drawing/2014/main" id="{D52B4DA1-0F7B-4DA7-84F0-4A896162D522}"/>
                </a:ext>
              </a:extLst>
            </p:cNvPr>
            <p:cNvSpPr/>
            <p:nvPr/>
          </p:nvSpPr>
          <p:spPr>
            <a:xfrm>
              <a:off x="2531236" y="6046977"/>
              <a:ext cx="48386" cy="50576"/>
            </a:xfrm>
            <a:custGeom>
              <a:avLst/>
              <a:gdLst>
                <a:gd name="connsiteX0" fmla="*/ 38036 w 48386"/>
                <a:gd name="connsiteY0" fmla="*/ 50513 h 50576"/>
                <a:gd name="connsiteX1" fmla="*/ 0 w 48386"/>
                <a:gd name="connsiteY1" fmla="*/ 17747 h 50576"/>
                <a:gd name="connsiteX2" fmla="*/ 21780 w 48386"/>
                <a:gd name="connsiteY2" fmla="*/ 6824 h 50576"/>
                <a:gd name="connsiteX3" fmla="*/ 38036 w 48386"/>
                <a:gd name="connsiteY3" fmla="*/ 50576 h 50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386" h="50576">
                  <a:moveTo>
                    <a:pt x="38036" y="50513"/>
                  </a:moveTo>
                  <a:cubicBezTo>
                    <a:pt x="22924" y="42829"/>
                    <a:pt x="8890" y="33685"/>
                    <a:pt x="0" y="17747"/>
                  </a:cubicBezTo>
                  <a:cubicBezTo>
                    <a:pt x="2349" y="2252"/>
                    <a:pt x="10732" y="-7145"/>
                    <a:pt x="21780" y="6824"/>
                  </a:cubicBezTo>
                  <a:cubicBezTo>
                    <a:pt x="30861" y="18191"/>
                    <a:pt x="65405" y="22636"/>
                    <a:pt x="38036" y="5057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7" name="Полилиния: фигура 886">
              <a:extLst>
                <a:ext uri="{FF2B5EF4-FFF2-40B4-BE49-F238E27FC236}">
                  <a16:creationId xmlns="" xmlns:a16="http://schemas.microsoft.com/office/drawing/2014/main" id="{EBE2448F-0B99-418B-B44B-D70E8632362C}"/>
                </a:ext>
              </a:extLst>
            </p:cNvPr>
            <p:cNvSpPr/>
            <p:nvPr/>
          </p:nvSpPr>
          <p:spPr>
            <a:xfrm>
              <a:off x="4053014" y="4977092"/>
              <a:ext cx="291200" cy="316173"/>
            </a:xfrm>
            <a:custGeom>
              <a:avLst/>
              <a:gdLst>
                <a:gd name="connsiteX0" fmla="*/ 154051 w 291200"/>
                <a:gd name="connsiteY0" fmla="*/ 81341 h 316173"/>
                <a:gd name="connsiteX1" fmla="*/ 205041 w 291200"/>
                <a:gd name="connsiteY1" fmla="*/ 111441 h 316173"/>
                <a:gd name="connsiteX2" fmla="*/ 283591 w 291200"/>
                <a:gd name="connsiteY2" fmla="*/ 114044 h 316173"/>
                <a:gd name="connsiteX3" fmla="*/ 288099 w 291200"/>
                <a:gd name="connsiteY3" fmla="*/ 181735 h 316173"/>
                <a:gd name="connsiteX4" fmla="*/ 280098 w 291200"/>
                <a:gd name="connsiteY4" fmla="*/ 175259 h 316173"/>
                <a:gd name="connsiteX5" fmla="*/ 261112 w 291200"/>
                <a:gd name="connsiteY5" fmla="*/ 143191 h 316173"/>
                <a:gd name="connsiteX6" fmla="*/ 245745 w 291200"/>
                <a:gd name="connsiteY6" fmla="*/ 152462 h 316173"/>
                <a:gd name="connsiteX7" fmla="*/ 260350 w 291200"/>
                <a:gd name="connsiteY7" fmla="*/ 185546 h 316173"/>
                <a:gd name="connsiteX8" fmla="*/ 268922 w 291200"/>
                <a:gd name="connsiteY8" fmla="*/ 205929 h 316173"/>
                <a:gd name="connsiteX9" fmla="*/ 245046 w 291200"/>
                <a:gd name="connsiteY9" fmla="*/ 287083 h 316173"/>
                <a:gd name="connsiteX10" fmla="*/ 187896 w 291200"/>
                <a:gd name="connsiteY10" fmla="*/ 306577 h 316173"/>
                <a:gd name="connsiteX11" fmla="*/ 128397 w 291200"/>
                <a:gd name="connsiteY11" fmla="*/ 259206 h 316173"/>
                <a:gd name="connsiteX12" fmla="*/ 101346 w 291200"/>
                <a:gd name="connsiteY12" fmla="*/ 254189 h 316173"/>
                <a:gd name="connsiteX13" fmla="*/ 68199 w 291200"/>
                <a:gd name="connsiteY13" fmla="*/ 237616 h 316173"/>
                <a:gd name="connsiteX14" fmla="*/ 0 w 291200"/>
                <a:gd name="connsiteY14" fmla="*/ 145667 h 316173"/>
                <a:gd name="connsiteX15" fmla="*/ 74613 w 291200"/>
                <a:gd name="connsiteY15" fmla="*/ 95947 h 316173"/>
                <a:gd name="connsiteX16" fmla="*/ 25209 w 291200"/>
                <a:gd name="connsiteY16" fmla="*/ 65466 h 316173"/>
                <a:gd name="connsiteX17" fmla="*/ 18351 w 291200"/>
                <a:gd name="connsiteY17" fmla="*/ 14539 h 316173"/>
                <a:gd name="connsiteX18" fmla="*/ 61849 w 291200"/>
                <a:gd name="connsiteY18" fmla="*/ 7110 h 316173"/>
                <a:gd name="connsiteX19" fmla="*/ 101981 w 291200"/>
                <a:gd name="connsiteY19" fmla="*/ 57275 h 316173"/>
                <a:gd name="connsiteX20" fmla="*/ 135953 w 291200"/>
                <a:gd name="connsiteY20" fmla="*/ 78103 h 316173"/>
                <a:gd name="connsiteX21" fmla="*/ 153988 w 291200"/>
                <a:gd name="connsiteY21" fmla="*/ 81469 h 316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1200" h="316173">
                  <a:moveTo>
                    <a:pt x="154051" y="81341"/>
                  </a:moveTo>
                  <a:cubicBezTo>
                    <a:pt x="157988" y="116775"/>
                    <a:pt x="181737" y="116267"/>
                    <a:pt x="205041" y="111441"/>
                  </a:cubicBezTo>
                  <a:cubicBezTo>
                    <a:pt x="231711" y="105916"/>
                    <a:pt x="257620" y="105345"/>
                    <a:pt x="283591" y="114044"/>
                  </a:cubicBezTo>
                  <a:cubicBezTo>
                    <a:pt x="291655" y="135635"/>
                    <a:pt x="293560" y="157479"/>
                    <a:pt x="288099" y="181735"/>
                  </a:cubicBezTo>
                  <a:cubicBezTo>
                    <a:pt x="283782" y="178307"/>
                    <a:pt x="281241" y="177227"/>
                    <a:pt x="280098" y="175259"/>
                  </a:cubicBezTo>
                  <a:cubicBezTo>
                    <a:pt x="273939" y="164400"/>
                    <a:pt x="277876" y="146493"/>
                    <a:pt x="261112" y="143191"/>
                  </a:cubicBezTo>
                  <a:cubicBezTo>
                    <a:pt x="254254" y="141794"/>
                    <a:pt x="248666" y="145858"/>
                    <a:pt x="245745" y="152462"/>
                  </a:cubicBezTo>
                  <a:cubicBezTo>
                    <a:pt x="238061" y="169671"/>
                    <a:pt x="251333" y="176592"/>
                    <a:pt x="260350" y="185546"/>
                  </a:cubicBezTo>
                  <a:cubicBezTo>
                    <a:pt x="266128" y="191197"/>
                    <a:pt x="273939" y="201802"/>
                    <a:pt x="268922" y="205929"/>
                  </a:cubicBezTo>
                  <a:cubicBezTo>
                    <a:pt x="242633" y="227646"/>
                    <a:pt x="252095" y="259778"/>
                    <a:pt x="245046" y="287083"/>
                  </a:cubicBezTo>
                  <a:cubicBezTo>
                    <a:pt x="236982" y="318071"/>
                    <a:pt x="213233" y="323849"/>
                    <a:pt x="187896" y="306577"/>
                  </a:cubicBezTo>
                  <a:cubicBezTo>
                    <a:pt x="166941" y="292290"/>
                    <a:pt x="142939" y="283527"/>
                    <a:pt x="128397" y="259206"/>
                  </a:cubicBezTo>
                  <a:cubicBezTo>
                    <a:pt x="122999" y="250252"/>
                    <a:pt x="109855" y="245299"/>
                    <a:pt x="101346" y="254189"/>
                  </a:cubicBezTo>
                  <a:cubicBezTo>
                    <a:pt x="75184" y="281367"/>
                    <a:pt x="71755" y="260476"/>
                    <a:pt x="68199" y="237616"/>
                  </a:cubicBezTo>
                  <a:cubicBezTo>
                    <a:pt x="61595" y="195515"/>
                    <a:pt x="33401" y="170750"/>
                    <a:pt x="0" y="145667"/>
                  </a:cubicBezTo>
                  <a:cubicBezTo>
                    <a:pt x="25464" y="125538"/>
                    <a:pt x="66230" y="139444"/>
                    <a:pt x="74613" y="95947"/>
                  </a:cubicBezTo>
                  <a:cubicBezTo>
                    <a:pt x="59372" y="87628"/>
                    <a:pt x="40576" y="79881"/>
                    <a:pt x="25209" y="65466"/>
                  </a:cubicBezTo>
                  <a:cubicBezTo>
                    <a:pt x="8699" y="49909"/>
                    <a:pt x="7810" y="32573"/>
                    <a:pt x="18351" y="14539"/>
                  </a:cubicBezTo>
                  <a:cubicBezTo>
                    <a:pt x="29401" y="-4320"/>
                    <a:pt x="46672" y="-2606"/>
                    <a:pt x="61849" y="7110"/>
                  </a:cubicBezTo>
                  <a:cubicBezTo>
                    <a:pt x="80137" y="18730"/>
                    <a:pt x="101536" y="30224"/>
                    <a:pt x="101981" y="57275"/>
                  </a:cubicBezTo>
                  <a:cubicBezTo>
                    <a:pt x="102426" y="87501"/>
                    <a:pt x="108966" y="99185"/>
                    <a:pt x="135953" y="78103"/>
                  </a:cubicBezTo>
                  <a:cubicBezTo>
                    <a:pt x="139446" y="75436"/>
                    <a:pt x="147828" y="80198"/>
                    <a:pt x="153988" y="81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8" name="Полилиния: фигура 887">
              <a:extLst>
                <a:ext uri="{FF2B5EF4-FFF2-40B4-BE49-F238E27FC236}">
                  <a16:creationId xmlns="" xmlns:a16="http://schemas.microsoft.com/office/drawing/2014/main" id="{C2C82985-6B64-4530-8EA7-6D5B022022C8}"/>
                </a:ext>
              </a:extLst>
            </p:cNvPr>
            <p:cNvSpPr/>
            <p:nvPr/>
          </p:nvSpPr>
          <p:spPr>
            <a:xfrm>
              <a:off x="3997668" y="4710416"/>
              <a:ext cx="306369" cy="200067"/>
            </a:xfrm>
            <a:custGeom>
              <a:avLst/>
              <a:gdLst>
                <a:gd name="connsiteX0" fmla="*/ 199237 w 306369"/>
                <a:gd name="connsiteY0" fmla="*/ 54456 h 200067"/>
                <a:gd name="connsiteX1" fmla="*/ 173647 w 306369"/>
                <a:gd name="connsiteY1" fmla="*/ 29183 h 200067"/>
                <a:gd name="connsiteX2" fmla="*/ 204888 w 306369"/>
                <a:gd name="connsiteY2" fmla="*/ 2449 h 200067"/>
                <a:gd name="connsiteX3" fmla="*/ 233146 w 306369"/>
                <a:gd name="connsiteY3" fmla="*/ 15466 h 200067"/>
                <a:gd name="connsiteX4" fmla="*/ 258038 w 306369"/>
                <a:gd name="connsiteY4" fmla="*/ 116749 h 200067"/>
                <a:gd name="connsiteX5" fmla="*/ 287185 w 306369"/>
                <a:gd name="connsiteY5" fmla="*/ 155992 h 200067"/>
                <a:gd name="connsiteX6" fmla="*/ 306361 w 306369"/>
                <a:gd name="connsiteY6" fmla="*/ 173900 h 200067"/>
                <a:gd name="connsiteX7" fmla="*/ 286867 w 306369"/>
                <a:gd name="connsiteY7" fmla="*/ 189838 h 200067"/>
                <a:gd name="connsiteX8" fmla="*/ 182473 w 306369"/>
                <a:gd name="connsiteY8" fmla="*/ 175170 h 200067"/>
                <a:gd name="connsiteX9" fmla="*/ 85318 w 306369"/>
                <a:gd name="connsiteY9" fmla="*/ 142658 h 200067"/>
                <a:gd name="connsiteX10" fmla="*/ 43853 w 306369"/>
                <a:gd name="connsiteY10" fmla="*/ 156183 h 200067"/>
                <a:gd name="connsiteX11" fmla="*/ 4927 w 306369"/>
                <a:gd name="connsiteY11" fmla="*/ 158533 h 200067"/>
                <a:gd name="connsiteX12" fmla="*/ 1942 w 306369"/>
                <a:gd name="connsiteY12" fmla="*/ 139991 h 200067"/>
                <a:gd name="connsiteX13" fmla="*/ 35915 w 306369"/>
                <a:gd name="connsiteY13" fmla="*/ 117448 h 200067"/>
                <a:gd name="connsiteX14" fmla="*/ 199364 w 306369"/>
                <a:gd name="connsiteY14" fmla="*/ 54456 h 20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6369" h="200067">
                  <a:moveTo>
                    <a:pt x="199237" y="54456"/>
                  </a:moveTo>
                  <a:cubicBezTo>
                    <a:pt x="191046" y="41502"/>
                    <a:pt x="171106" y="43978"/>
                    <a:pt x="173647" y="29183"/>
                  </a:cubicBezTo>
                  <a:cubicBezTo>
                    <a:pt x="176250" y="14133"/>
                    <a:pt x="192823" y="8926"/>
                    <a:pt x="204888" y="2449"/>
                  </a:cubicBezTo>
                  <a:cubicBezTo>
                    <a:pt x="217525" y="-4346"/>
                    <a:pt x="227812" y="3973"/>
                    <a:pt x="233146" y="15466"/>
                  </a:cubicBezTo>
                  <a:cubicBezTo>
                    <a:pt x="247751" y="47153"/>
                    <a:pt x="273341" y="75030"/>
                    <a:pt x="258038" y="116749"/>
                  </a:cubicBezTo>
                  <a:cubicBezTo>
                    <a:pt x="248767" y="142086"/>
                    <a:pt x="272706" y="146595"/>
                    <a:pt x="287185" y="155992"/>
                  </a:cubicBezTo>
                  <a:cubicBezTo>
                    <a:pt x="294550" y="160755"/>
                    <a:pt x="305980" y="163295"/>
                    <a:pt x="306361" y="173900"/>
                  </a:cubicBezTo>
                  <a:cubicBezTo>
                    <a:pt x="306742" y="185965"/>
                    <a:pt x="293979" y="185203"/>
                    <a:pt x="286867" y="189838"/>
                  </a:cubicBezTo>
                  <a:cubicBezTo>
                    <a:pt x="248830" y="214286"/>
                    <a:pt x="214541" y="189013"/>
                    <a:pt x="182473" y="175170"/>
                  </a:cubicBezTo>
                  <a:cubicBezTo>
                    <a:pt x="150596" y="161453"/>
                    <a:pt x="115861" y="160247"/>
                    <a:pt x="85318" y="142658"/>
                  </a:cubicBezTo>
                  <a:cubicBezTo>
                    <a:pt x="69379" y="133450"/>
                    <a:pt x="57315" y="149706"/>
                    <a:pt x="43853" y="156183"/>
                  </a:cubicBezTo>
                  <a:cubicBezTo>
                    <a:pt x="31406" y="162216"/>
                    <a:pt x="18262" y="170407"/>
                    <a:pt x="4927" y="158533"/>
                  </a:cubicBezTo>
                  <a:cubicBezTo>
                    <a:pt x="-407" y="153770"/>
                    <a:pt x="-1423" y="146531"/>
                    <a:pt x="1942" y="139991"/>
                  </a:cubicBezTo>
                  <a:cubicBezTo>
                    <a:pt x="9245" y="125830"/>
                    <a:pt x="21247" y="119416"/>
                    <a:pt x="35915" y="117448"/>
                  </a:cubicBezTo>
                  <a:cubicBezTo>
                    <a:pt x="65569" y="113384"/>
                    <a:pt x="175171" y="71220"/>
                    <a:pt x="199364" y="5445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89" name="Полилиния: фигура 888">
              <a:extLst>
                <a:ext uri="{FF2B5EF4-FFF2-40B4-BE49-F238E27FC236}">
                  <a16:creationId xmlns="" xmlns:a16="http://schemas.microsoft.com/office/drawing/2014/main" id="{1A3418E5-DCE9-4FA9-B02B-F966DB39D442}"/>
                </a:ext>
              </a:extLst>
            </p:cNvPr>
            <p:cNvSpPr/>
            <p:nvPr/>
          </p:nvSpPr>
          <p:spPr>
            <a:xfrm>
              <a:off x="3985514" y="4590814"/>
              <a:ext cx="53109" cy="61801"/>
            </a:xfrm>
            <a:custGeom>
              <a:avLst/>
              <a:gdLst>
                <a:gd name="connsiteX0" fmla="*/ 0 w 53109"/>
                <a:gd name="connsiteY0" fmla="*/ 46422 h 61801"/>
                <a:gd name="connsiteX1" fmla="*/ 37973 w 53109"/>
                <a:gd name="connsiteY1" fmla="*/ 130 h 61801"/>
                <a:gd name="connsiteX2" fmla="*/ 52895 w 53109"/>
                <a:gd name="connsiteY2" fmla="*/ 38167 h 61801"/>
                <a:gd name="connsiteX3" fmla="*/ 13716 w 53109"/>
                <a:gd name="connsiteY3" fmla="*/ 60138 h 61801"/>
                <a:gd name="connsiteX4" fmla="*/ 64 w 53109"/>
                <a:gd name="connsiteY4" fmla="*/ 46359 h 6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109" h="61801">
                  <a:moveTo>
                    <a:pt x="0" y="46422"/>
                  </a:moveTo>
                  <a:cubicBezTo>
                    <a:pt x="10477" y="28071"/>
                    <a:pt x="18415" y="2290"/>
                    <a:pt x="37973" y="130"/>
                  </a:cubicBezTo>
                  <a:cubicBezTo>
                    <a:pt x="58293" y="-2156"/>
                    <a:pt x="51689" y="26229"/>
                    <a:pt x="52895" y="38167"/>
                  </a:cubicBezTo>
                  <a:cubicBezTo>
                    <a:pt x="55943" y="69346"/>
                    <a:pt x="25717" y="47756"/>
                    <a:pt x="13716" y="60138"/>
                  </a:cubicBezTo>
                  <a:cubicBezTo>
                    <a:pt x="8128" y="65917"/>
                    <a:pt x="1651" y="55503"/>
                    <a:pt x="64" y="4635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0" name="Полилиния: фигура 889">
              <a:extLst>
                <a:ext uri="{FF2B5EF4-FFF2-40B4-BE49-F238E27FC236}">
                  <a16:creationId xmlns="" xmlns:a16="http://schemas.microsoft.com/office/drawing/2014/main" id="{8C139BAF-CDAD-4266-BF62-BF3D8E1FBBB5}"/>
                </a:ext>
              </a:extLst>
            </p:cNvPr>
            <p:cNvSpPr/>
            <p:nvPr/>
          </p:nvSpPr>
          <p:spPr>
            <a:xfrm>
              <a:off x="4219990" y="4437758"/>
              <a:ext cx="39059" cy="64285"/>
            </a:xfrm>
            <a:custGeom>
              <a:avLst/>
              <a:gdLst>
                <a:gd name="connsiteX0" fmla="*/ 2188 w 39059"/>
                <a:gd name="connsiteY0" fmla="*/ 39711 h 64285"/>
                <a:gd name="connsiteX1" fmla="*/ 18761 w 39059"/>
                <a:gd name="connsiteY1" fmla="*/ 87 h 64285"/>
                <a:gd name="connsiteX2" fmla="*/ 37113 w 39059"/>
                <a:gd name="connsiteY2" fmla="*/ 32917 h 64285"/>
                <a:gd name="connsiteX3" fmla="*/ 37113 w 39059"/>
                <a:gd name="connsiteY3" fmla="*/ 49046 h 64285"/>
                <a:gd name="connsiteX4" fmla="*/ 32604 w 39059"/>
                <a:gd name="connsiteY4" fmla="*/ 64286 h 64285"/>
                <a:gd name="connsiteX5" fmla="*/ 17364 w 39059"/>
                <a:gd name="connsiteY5" fmla="*/ 64286 h 64285"/>
                <a:gd name="connsiteX6" fmla="*/ 2124 w 39059"/>
                <a:gd name="connsiteY6" fmla="*/ 39775 h 6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59" h="64285">
                  <a:moveTo>
                    <a:pt x="2188" y="39711"/>
                  </a:moveTo>
                  <a:cubicBezTo>
                    <a:pt x="2886" y="24090"/>
                    <a:pt x="-9052" y="1738"/>
                    <a:pt x="18761" y="87"/>
                  </a:cubicBezTo>
                  <a:cubicBezTo>
                    <a:pt x="42828" y="-1373"/>
                    <a:pt x="40161" y="15772"/>
                    <a:pt x="37113" y="32917"/>
                  </a:cubicBezTo>
                  <a:cubicBezTo>
                    <a:pt x="36224" y="38060"/>
                    <a:pt x="37875" y="43775"/>
                    <a:pt x="37113" y="49046"/>
                  </a:cubicBezTo>
                  <a:cubicBezTo>
                    <a:pt x="36414" y="54253"/>
                    <a:pt x="34192" y="59206"/>
                    <a:pt x="32604" y="64286"/>
                  </a:cubicBezTo>
                  <a:cubicBezTo>
                    <a:pt x="27524" y="64286"/>
                    <a:pt x="22444" y="64286"/>
                    <a:pt x="17364" y="64286"/>
                  </a:cubicBezTo>
                  <a:cubicBezTo>
                    <a:pt x="7204" y="59778"/>
                    <a:pt x="-4988" y="56666"/>
                    <a:pt x="2124" y="39775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1" name="Полилиния: фигура 890">
              <a:extLst>
                <a:ext uri="{FF2B5EF4-FFF2-40B4-BE49-F238E27FC236}">
                  <a16:creationId xmlns="" xmlns:a16="http://schemas.microsoft.com/office/drawing/2014/main" id="{88DFFCBE-2359-419D-B5EA-E316E78B1AFB}"/>
                </a:ext>
              </a:extLst>
            </p:cNvPr>
            <p:cNvSpPr/>
            <p:nvPr/>
          </p:nvSpPr>
          <p:spPr>
            <a:xfrm>
              <a:off x="4184078" y="4477469"/>
              <a:ext cx="53340" cy="41092"/>
            </a:xfrm>
            <a:custGeom>
              <a:avLst/>
              <a:gdLst>
                <a:gd name="connsiteX0" fmla="*/ 38100 w 53340"/>
                <a:gd name="connsiteY0" fmla="*/ 0 h 41092"/>
                <a:gd name="connsiteX1" fmla="*/ 53340 w 53340"/>
                <a:gd name="connsiteY1" fmla="*/ 24511 h 41092"/>
                <a:gd name="connsiteX2" fmla="*/ 0 w 53340"/>
                <a:gd name="connsiteY2" fmla="*/ 40894 h 41092"/>
                <a:gd name="connsiteX3" fmla="*/ 38100 w 53340"/>
                <a:gd name="connsiteY3" fmla="*/ 0 h 41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340" h="41092">
                  <a:moveTo>
                    <a:pt x="38100" y="0"/>
                  </a:moveTo>
                  <a:cubicBezTo>
                    <a:pt x="43180" y="8128"/>
                    <a:pt x="48260" y="16320"/>
                    <a:pt x="53340" y="24511"/>
                  </a:cubicBezTo>
                  <a:cubicBezTo>
                    <a:pt x="37529" y="37402"/>
                    <a:pt x="19558" y="42164"/>
                    <a:pt x="0" y="40894"/>
                  </a:cubicBezTo>
                  <a:cubicBezTo>
                    <a:pt x="8763" y="23051"/>
                    <a:pt x="14542" y="1968"/>
                    <a:pt x="38100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2" name="Полилиния: фигура 891">
              <a:extLst>
                <a:ext uri="{FF2B5EF4-FFF2-40B4-BE49-F238E27FC236}">
                  <a16:creationId xmlns="" xmlns:a16="http://schemas.microsoft.com/office/drawing/2014/main" id="{80DC949C-59CD-421F-8F04-ED256E5377C5}"/>
                </a:ext>
              </a:extLst>
            </p:cNvPr>
            <p:cNvSpPr/>
            <p:nvPr/>
          </p:nvSpPr>
          <p:spPr>
            <a:xfrm>
              <a:off x="5639308" y="5317051"/>
              <a:ext cx="611265" cy="218672"/>
            </a:xfrm>
            <a:custGeom>
              <a:avLst/>
              <a:gdLst>
                <a:gd name="connsiteX0" fmla="*/ 0 w 611265"/>
                <a:gd name="connsiteY0" fmla="*/ 19832 h 218672"/>
                <a:gd name="connsiteX1" fmla="*/ 177165 w 611265"/>
                <a:gd name="connsiteY1" fmla="*/ 17102 h 218672"/>
                <a:gd name="connsiteX2" fmla="*/ 210439 w 611265"/>
                <a:gd name="connsiteY2" fmla="*/ 20277 h 218672"/>
                <a:gd name="connsiteX3" fmla="*/ 258699 w 611265"/>
                <a:gd name="connsiteY3" fmla="*/ 25738 h 218672"/>
                <a:gd name="connsiteX4" fmla="*/ 371665 w 611265"/>
                <a:gd name="connsiteY4" fmla="*/ 8148 h 218672"/>
                <a:gd name="connsiteX5" fmla="*/ 578929 w 611265"/>
                <a:gd name="connsiteY5" fmla="*/ 3576 h 218672"/>
                <a:gd name="connsiteX6" fmla="*/ 610235 w 611265"/>
                <a:gd name="connsiteY6" fmla="*/ 109431 h 218672"/>
                <a:gd name="connsiteX7" fmla="*/ 594932 w 611265"/>
                <a:gd name="connsiteY7" fmla="*/ 159660 h 218672"/>
                <a:gd name="connsiteX8" fmla="*/ 556070 w 611265"/>
                <a:gd name="connsiteY8" fmla="*/ 134514 h 218672"/>
                <a:gd name="connsiteX9" fmla="*/ 463614 w 611265"/>
                <a:gd name="connsiteY9" fmla="*/ 175979 h 218672"/>
                <a:gd name="connsiteX10" fmla="*/ 456501 w 611265"/>
                <a:gd name="connsiteY10" fmla="*/ 190204 h 218672"/>
                <a:gd name="connsiteX11" fmla="*/ 306197 w 611265"/>
                <a:gd name="connsiteY11" fmla="*/ 211603 h 218672"/>
                <a:gd name="connsiteX12" fmla="*/ 296354 w 611265"/>
                <a:gd name="connsiteY12" fmla="*/ 207603 h 218672"/>
                <a:gd name="connsiteX13" fmla="*/ 206883 w 611265"/>
                <a:gd name="connsiteY13" fmla="*/ 191473 h 218672"/>
                <a:gd name="connsiteX14" fmla="*/ 118364 w 611265"/>
                <a:gd name="connsiteY14" fmla="*/ 136419 h 218672"/>
                <a:gd name="connsiteX15" fmla="*/ 0 w 611265"/>
                <a:gd name="connsiteY15" fmla="*/ 44343 h 218672"/>
                <a:gd name="connsiteX16" fmla="*/ 0 w 611265"/>
                <a:gd name="connsiteY16" fmla="*/ 19769 h 218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11265" h="218672">
                  <a:moveTo>
                    <a:pt x="0" y="19832"/>
                  </a:moveTo>
                  <a:cubicBezTo>
                    <a:pt x="58864" y="10434"/>
                    <a:pt x="118364" y="50820"/>
                    <a:pt x="177165" y="17102"/>
                  </a:cubicBezTo>
                  <a:cubicBezTo>
                    <a:pt x="187642" y="11069"/>
                    <a:pt x="199580" y="16530"/>
                    <a:pt x="210439" y="20277"/>
                  </a:cubicBezTo>
                  <a:cubicBezTo>
                    <a:pt x="226314" y="25610"/>
                    <a:pt x="244221" y="33231"/>
                    <a:pt x="258699" y="25738"/>
                  </a:cubicBezTo>
                  <a:cubicBezTo>
                    <a:pt x="294894" y="7005"/>
                    <a:pt x="335470" y="10942"/>
                    <a:pt x="371665" y="8148"/>
                  </a:cubicBezTo>
                  <a:cubicBezTo>
                    <a:pt x="440055" y="2878"/>
                    <a:pt x="509714" y="-4489"/>
                    <a:pt x="578929" y="3576"/>
                  </a:cubicBezTo>
                  <a:cubicBezTo>
                    <a:pt x="594995" y="36977"/>
                    <a:pt x="616204" y="68918"/>
                    <a:pt x="610235" y="109431"/>
                  </a:cubicBezTo>
                  <a:cubicBezTo>
                    <a:pt x="607632" y="126894"/>
                    <a:pt x="616776" y="150134"/>
                    <a:pt x="594932" y="159660"/>
                  </a:cubicBezTo>
                  <a:cubicBezTo>
                    <a:pt x="573469" y="168994"/>
                    <a:pt x="570992" y="139657"/>
                    <a:pt x="556070" y="134514"/>
                  </a:cubicBezTo>
                  <a:cubicBezTo>
                    <a:pt x="500634" y="122004"/>
                    <a:pt x="490855" y="126385"/>
                    <a:pt x="463614" y="175979"/>
                  </a:cubicBezTo>
                  <a:cubicBezTo>
                    <a:pt x="461073" y="180615"/>
                    <a:pt x="459740" y="186393"/>
                    <a:pt x="456501" y="190204"/>
                  </a:cubicBezTo>
                  <a:cubicBezTo>
                    <a:pt x="441515" y="207920"/>
                    <a:pt x="325755" y="223985"/>
                    <a:pt x="306197" y="211603"/>
                  </a:cubicBezTo>
                  <a:cubicBezTo>
                    <a:pt x="303149" y="209635"/>
                    <a:pt x="297942" y="206396"/>
                    <a:pt x="296354" y="207603"/>
                  </a:cubicBezTo>
                  <a:cubicBezTo>
                    <a:pt x="261938" y="234400"/>
                    <a:pt x="228600" y="205951"/>
                    <a:pt x="206883" y="191473"/>
                  </a:cubicBezTo>
                  <a:cubicBezTo>
                    <a:pt x="178054" y="172296"/>
                    <a:pt x="148463" y="153309"/>
                    <a:pt x="118364" y="136419"/>
                  </a:cubicBezTo>
                  <a:cubicBezTo>
                    <a:pt x="74485" y="111780"/>
                    <a:pt x="46672" y="64155"/>
                    <a:pt x="0" y="44343"/>
                  </a:cubicBezTo>
                  <a:cubicBezTo>
                    <a:pt x="0" y="36152"/>
                    <a:pt x="0" y="28024"/>
                    <a:pt x="0" y="1976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3" name="Полилиния: фигура 892">
              <a:extLst>
                <a:ext uri="{FF2B5EF4-FFF2-40B4-BE49-F238E27FC236}">
                  <a16:creationId xmlns="" xmlns:a16="http://schemas.microsoft.com/office/drawing/2014/main" id="{7B2E43D6-F9B3-45E1-960E-DD5762B9B459}"/>
                </a:ext>
              </a:extLst>
            </p:cNvPr>
            <p:cNvSpPr/>
            <p:nvPr/>
          </p:nvSpPr>
          <p:spPr>
            <a:xfrm>
              <a:off x="5191117" y="5342705"/>
              <a:ext cx="372497" cy="154066"/>
            </a:xfrm>
            <a:custGeom>
              <a:avLst/>
              <a:gdLst>
                <a:gd name="connsiteX0" fmla="*/ 372498 w 372497"/>
                <a:gd name="connsiteY0" fmla="*/ 147087 h 154066"/>
                <a:gd name="connsiteX1" fmla="*/ 301441 w 372497"/>
                <a:gd name="connsiteY1" fmla="*/ 138768 h 154066"/>
                <a:gd name="connsiteX2" fmla="*/ 230703 w 372497"/>
                <a:gd name="connsiteY2" fmla="*/ 100224 h 154066"/>
                <a:gd name="connsiteX3" fmla="*/ 198317 w 372497"/>
                <a:gd name="connsiteY3" fmla="*/ 101239 h 154066"/>
                <a:gd name="connsiteX4" fmla="*/ 10294 w 372497"/>
                <a:gd name="connsiteY4" fmla="*/ 85174 h 154066"/>
                <a:gd name="connsiteX5" fmla="*/ 198 w 372497"/>
                <a:gd name="connsiteY5" fmla="*/ 69743 h 154066"/>
                <a:gd name="connsiteX6" fmla="*/ 15310 w 372497"/>
                <a:gd name="connsiteY6" fmla="*/ 60282 h 154066"/>
                <a:gd name="connsiteX7" fmla="*/ 131897 w 372497"/>
                <a:gd name="connsiteY7" fmla="*/ 9355 h 154066"/>
                <a:gd name="connsiteX8" fmla="*/ 164790 w 372497"/>
                <a:gd name="connsiteY8" fmla="*/ 4655 h 154066"/>
                <a:gd name="connsiteX9" fmla="*/ 269120 w 372497"/>
                <a:gd name="connsiteY9" fmla="*/ 1417 h 154066"/>
                <a:gd name="connsiteX10" fmla="*/ 354718 w 372497"/>
                <a:gd name="connsiteY10" fmla="*/ 63965 h 154066"/>
                <a:gd name="connsiteX11" fmla="*/ 342971 w 372497"/>
                <a:gd name="connsiteY11" fmla="*/ 82697 h 154066"/>
                <a:gd name="connsiteX12" fmla="*/ 355416 w 372497"/>
                <a:gd name="connsiteY12" fmla="*/ 137371 h 154066"/>
                <a:gd name="connsiteX13" fmla="*/ 372498 w 372497"/>
                <a:gd name="connsiteY13" fmla="*/ 147214 h 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497" h="154066">
                  <a:moveTo>
                    <a:pt x="372498" y="147087"/>
                  </a:moveTo>
                  <a:cubicBezTo>
                    <a:pt x="343669" y="156929"/>
                    <a:pt x="321889" y="158199"/>
                    <a:pt x="301441" y="138768"/>
                  </a:cubicBezTo>
                  <a:cubicBezTo>
                    <a:pt x="281122" y="119400"/>
                    <a:pt x="255150" y="111273"/>
                    <a:pt x="230703" y="100224"/>
                  </a:cubicBezTo>
                  <a:cubicBezTo>
                    <a:pt x="219463" y="95207"/>
                    <a:pt x="209621" y="94636"/>
                    <a:pt x="198317" y="101239"/>
                  </a:cubicBezTo>
                  <a:cubicBezTo>
                    <a:pt x="132659" y="139212"/>
                    <a:pt x="69984" y="131212"/>
                    <a:pt x="10294" y="85174"/>
                  </a:cubicBezTo>
                  <a:cubicBezTo>
                    <a:pt x="5087" y="81174"/>
                    <a:pt x="-1199" y="77554"/>
                    <a:pt x="198" y="69743"/>
                  </a:cubicBezTo>
                  <a:cubicBezTo>
                    <a:pt x="1658" y="61552"/>
                    <a:pt x="9087" y="60726"/>
                    <a:pt x="15310" y="60282"/>
                  </a:cubicBezTo>
                  <a:cubicBezTo>
                    <a:pt x="59316" y="56726"/>
                    <a:pt x="99639" y="44661"/>
                    <a:pt x="131897" y="9355"/>
                  </a:cubicBezTo>
                  <a:cubicBezTo>
                    <a:pt x="140088" y="337"/>
                    <a:pt x="153360" y="2624"/>
                    <a:pt x="164790" y="4655"/>
                  </a:cubicBezTo>
                  <a:cubicBezTo>
                    <a:pt x="199715" y="10751"/>
                    <a:pt x="233623" y="16974"/>
                    <a:pt x="269120" y="1417"/>
                  </a:cubicBezTo>
                  <a:cubicBezTo>
                    <a:pt x="292298" y="-8743"/>
                    <a:pt x="351035" y="38184"/>
                    <a:pt x="354718" y="63965"/>
                  </a:cubicBezTo>
                  <a:cubicBezTo>
                    <a:pt x="356242" y="74696"/>
                    <a:pt x="347670" y="76982"/>
                    <a:pt x="342971" y="82697"/>
                  </a:cubicBezTo>
                  <a:cubicBezTo>
                    <a:pt x="315983" y="115400"/>
                    <a:pt x="317571" y="121941"/>
                    <a:pt x="355416" y="137371"/>
                  </a:cubicBezTo>
                  <a:cubicBezTo>
                    <a:pt x="359735" y="139149"/>
                    <a:pt x="363608" y="142070"/>
                    <a:pt x="372498" y="147214"/>
                  </a:cubicBezTo>
                  <a:close/>
                </a:path>
              </a:pathLst>
            </a:custGeom>
            <a:solidFill>
              <a:srgbClr val="D2D2D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4" name="Полилиния: фигура 893">
              <a:extLst>
                <a:ext uri="{FF2B5EF4-FFF2-40B4-BE49-F238E27FC236}">
                  <a16:creationId xmlns="" xmlns:a16="http://schemas.microsoft.com/office/drawing/2014/main" id="{CA324306-40B7-49AF-84CF-AE1CB71E6050}"/>
                </a:ext>
              </a:extLst>
            </p:cNvPr>
            <p:cNvSpPr/>
            <p:nvPr/>
          </p:nvSpPr>
          <p:spPr>
            <a:xfrm>
              <a:off x="5019762" y="5436564"/>
              <a:ext cx="189976" cy="100107"/>
            </a:xfrm>
            <a:custGeom>
              <a:avLst/>
              <a:gdLst>
                <a:gd name="connsiteX0" fmla="*/ 10136 w 189976"/>
                <a:gd name="connsiteY0" fmla="*/ 55704 h 100107"/>
                <a:gd name="connsiteX1" fmla="*/ 25376 w 189976"/>
                <a:gd name="connsiteY1" fmla="*/ 63895 h 100107"/>
                <a:gd name="connsiteX2" fmla="*/ 76938 w 189976"/>
                <a:gd name="connsiteY2" fmla="*/ 24081 h 100107"/>
                <a:gd name="connsiteX3" fmla="*/ 155170 w 189976"/>
                <a:gd name="connsiteY3" fmla="*/ 28081 h 100107"/>
                <a:gd name="connsiteX4" fmla="*/ 185333 w 189976"/>
                <a:gd name="connsiteY4" fmla="*/ 88534 h 100107"/>
                <a:gd name="connsiteX5" fmla="*/ 72557 w 189976"/>
                <a:gd name="connsiteY5" fmla="*/ 95836 h 100107"/>
                <a:gd name="connsiteX6" fmla="*/ 10073 w 189976"/>
                <a:gd name="connsiteY6" fmla="*/ 88470 h 100107"/>
                <a:gd name="connsiteX7" fmla="*/ 10073 w 189976"/>
                <a:gd name="connsiteY7" fmla="*/ 55704 h 10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9976" h="100107">
                  <a:moveTo>
                    <a:pt x="10136" y="55704"/>
                  </a:moveTo>
                  <a:cubicBezTo>
                    <a:pt x="15216" y="58434"/>
                    <a:pt x="20296" y="61165"/>
                    <a:pt x="25376" y="63895"/>
                  </a:cubicBezTo>
                  <a:cubicBezTo>
                    <a:pt x="44236" y="53037"/>
                    <a:pt x="61825" y="40845"/>
                    <a:pt x="76938" y="24081"/>
                  </a:cubicBezTo>
                  <a:cubicBezTo>
                    <a:pt x="106593" y="-9003"/>
                    <a:pt x="129834" y="-8304"/>
                    <a:pt x="155170" y="28081"/>
                  </a:cubicBezTo>
                  <a:cubicBezTo>
                    <a:pt x="167807" y="46242"/>
                    <a:pt x="202414" y="53100"/>
                    <a:pt x="185333" y="88534"/>
                  </a:cubicBezTo>
                  <a:cubicBezTo>
                    <a:pt x="148312" y="101615"/>
                    <a:pt x="110657" y="102948"/>
                    <a:pt x="72557" y="95836"/>
                  </a:cubicBezTo>
                  <a:cubicBezTo>
                    <a:pt x="51856" y="91962"/>
                    <a:pt x="31282" y="87263"/>
                    <a:pt x="10073" y="88470"/>
                  </a:cubicBezTo>
                  <a:cubicBezTo>
                    <a:pt x="-3389" y="77484"/>
                    <a:pt x="-3326" y="66626"/>
                    <a:pt x="10073" y="55704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5" name="Полилиния: фигура 894">
              <a:extLst>
                <a:ext uri="{FF2B5EF4-FFF2-40B4-BE49-F238E27FC236}">
                  <a16:creationId xmlns="" xmlns:a16="http://schemas.microsoft.com/office/drawing/2014/main" id="{93E1CC2D-EA88-4E23-93A0-A46EADA70BBC}"/>
                </a:ext>
              </a:extLst>
            </p:cNvPr>
            <p:cNvSpPr/>
            <p:nvPr/>
          </p:nvSpPr>
          <p:spPr>
            <a:xfrm>
              <a:off x="5029834" y="5517457"/>
              <a:ext cx="177231" cy="35831"/>
            </a:xfrm>
            <a:custGeom>
              <a:avLst/>
              <a:gdLst>
                <a:gd name="connsiteX0" fmla="*/ 0 w 177231"/>
                <a:gd name="connsiteY0" fmla="*/ 7514 h 35831"/>
                <a:gd name="connsiteX1" fmla="*/ 175260 w 177231"/>
                <a:gd name="connsiteY1" fmla="*/ 7578 h 35831"/>
                <a:gd name="connsiteX2" fmla="*/ 161862 w 177231"/>
                <a:gd name="connsiteY2" fmla="*/ 28342 h 35831"/>
                <a:gd name="connsiteX3" fmla="*/ 0 w 177231"/>
                <a:gd name="connsiteY3" fmla="*/ 7514 h 35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7231" h="35831">
                  <a:moveTo>
                    <a:pt x="0" y="7514"/>
                  </a:moveTo>
                  <a:cubicBezTo>
                    <a:pt x="58420" y="-3979"/>
                    <a:pt x="116840" y="-932"/>
                    <a:pt x="175260" y="7578"/>
                  </a:cubicBezTo>
                  <a:cubicBezTo>
                    <a:pt x="180785" y="22119"/>
                    <a:pt x="174181" y="24469"/>
                    <a:pt x="161862" y="28342"/>
                  </a:cubicBezTo>
                  <a:cubicBezTo>
                    <a:pt x="104775" y="46186"/>
                    <a:pt x="52261" y="29295"/>
                    <a:pt x="0" y="7514"/>
                  </a:cubicBezTo>
                  <a:close/>
                </a:path>
              </a:pathLst>
            </a:custGeom>
            <a:solidFill>
              <a:srgbClr val="D0D0D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6" name="Полилиния: фигура 895">
              <a:extLst>
                <a:ext uri="{FF2B5EF4-FFF2-40B4-BE49-F238E27FC236}">
                  <a16:creationId xmlns="" xmlns:a16="http://schemas.microsoft.com/office/drawing/2014/main" id="{D24347A9-7002-44FD-91F8-508A3055CD10}"/>
                </a:ext>
              </a:extLst>
            </p:cNvPr>
            <p:cNvSpPr/>
            <p:nvPr/>
          </p:nvSpPr>
          <p:spPr>
            <a:xfrm>
              <a:off x="4323651" y="4457116"/>
              <a:ext cx="508952" cy="307098"/>
            </a:xfrm>
            <a:custGeom>
              <a:avLst/>
              <a:gdLst>
                <a:gd name="connsiteX0" fmla="*/ 64 w 508952"/>
                <a:gd name="connsiteY0" fmla="*/ 295755 h 307098"/>
                <a:gd name="connsiteX1" fmla="*/ 318198 w 508952"/>
                <a:gd name="connsiteY1" fmla="*/ 71662 h 307098"/>
                <a:gd name="connsiteX2" fmla="*/ 508952 w 508952"/>
                <a:gd name="connsiteY2" fmla="*/ 1431 h 307098"/>
                <a:gd name="connsiteX3" fmla="*/ 423354 w 508952"/>
                <a:gd name="connsiteY3" fmla="*/ 91411 h 307098"/>
                <a:gd name="connsiteX4" fmla="*/ 321945 w 508952"/>
                <a:gd name="connsiteY4" fmla="*/ 193138 h 307098"/>
                <a:gd name="connsiteX5" fmla="*/ 259969 w 508952"/>
                <a:gd name="connsiteY5" fmla="*/ 228508 h 307098"/>
                <a:gd name="connsiteX6" fmla="*/ 168656 w 508952"/>
                <a:gd name="connsiteY6" fmla="*/ 283944 h 307098"/>
                <a:gd name="connsiteX7" fmla="*/ 109029 w 508952"/>
                <a:gd name="connsiteY7" fmla="*/ 306232 h 307098"/>
                <a:gd name="connsiteX8" fmla="*/ 0 w 508952"/>
                <a:gd name="connsiteY8" fmla="*/ 295818 h 307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52" h="307098">
                  <a:moveTo>
                    <a:pt x="64" y="295755"/>
                  </a:moveTo>
                  <a:cubicBezTo>
                    <a:pt x="123508" y="247241"/>
                    <a:pt x="217360" y="154022"/>
                    <a:pt x="318198" y="71662"/>
                  </a:cubicBezTo>
                  <a:cubicBezTo>
                    <a:pt x="371284" y="28291"/>
                    <a:pt x="429070" y="-7713"/>
                    <a:pt x="508952" y="1431"/>
                  </a:cubicBezTo>
                  <a:cubicBezTo>
                    <a:pt x="482727" y="37626"/>
                    <a:pt x="455041" y="65566"/>
                    <a:pt x="423354" y="91411"/>
                  </a:cubicBezTo>
                  <a:cubicBezTo>
                    <a:pt x="386652" y="121320"/>
                    <a:pt x="343281" y="143481"/>
                    <a:pt x="321945" y="193138"/>
                  </a:cubicBezTo>
                  <a:cubicBezTo>
                    <a:pt x="311277" y="217903"/>
                    <a:pt x="282067" y="221015"/>
                    <a:pt x="259969" y="228508"/>
                  </a:cubicBezTo>
                  <a:cubicBezTo>
                    <a:pt x="225361" y="240192"/>
                    <a:pt x="194246" y="256321"/>
                    <a:pt x="168656" y="283944"/>
                  </a:cubicBezTo>
                  <a:cubicBezTo>
                    <a:pt x="152019" y="301851"/>
                    <a:pt x="130620" y="304772"/>
                    <a:pt x="109029" y="306232"/>
                  </a:cubicBezTo>
                  <a:cubicBezTo>
                    <a:pt x="72453" y="308773"/>
                    <a:pt x="36195" y="305851"/>
                    <a:pt x="0" y="295818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7" name="Полилиния: фигура 896">
              <a:extLst>
                <a:ext uri="{FF2B5EF4-FFF2-40B4-BE49-F238E27FC236}">
                  <a16:creationId xmlns="" xmlns:a16="http://schemas.microsoft.com/office/drawing/2014/main" id="{876B4960-A6B0-42E8-A632-929B1A1C247B}"/>
                </a:ext>
              </a:extLst>
            </p:cNvPr>
            <p:cNvSpPr/>
            <p:nvPr/>
          </p:nvSpPr>
          <p:spPr>
            <a:xfrm>
              <a:off x="2173097" y="5958297"/>
              <a:ext cx="137160" cy="80297"/>
            </a:xfrm>
            <a:custGeom>
              <a:avLst/>
              <a:gdLst>
                <a:gd name="connsiteX0" fmla="*/ 137160 w 137160"/>
                <a:gd name="connsiteY0" fmla="*/ 65469 h 80297"/>
                <a:gd name="connsiteX1" fmla="*/ 14605 w 137160"/>
                <a:gd name="connsiteY1" fmla="*/ 33020 h 80297"/>
                <a:gd name="connsiteX2" fmla="*/ 0 w 137160"/>
                <a:gd name="connsiteY2" fmla="*/ 0 h 80297"/>
                <a:gd name="connsiteX3" fmla="*/ 34671 w 137160"/>
                <a:gd name="connsiteY3" fmla="*/ 15367 h 80297"/>
                <a:gd name="connsiteX4" fmla="*/ 89281 w 137160"/>
                <a:gd name="connsiteY4" fmla="*/ 44069 h 80297"/>
                <a:gd name="connsiteX5" fmla="*/ 137160 w 137160"/>
                <a:gd name="connsiteY5" fmla="*/ 65532 h 80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60" h="80297">
                  <a:moveTo>
                    <a:pt x="137160" y="65469"/>
                  </a:moveTo>
                  <a:cubicBezTo>
                    <a:pt x="95885" y="94806"/>
                    <a:pt x="35751" y="78867"/>
                    <a:pt x="14605" y="33020"/>
                  </a:cubicBezTo>
                  <a:cubicBezTo>
                    <a:pt x="9589" y="22098"/>
                    <a:pt x="4826" y="11049"/>
                    <a:pt x="0" y="0"/>
                  </a:cubicBezTo>
                  <a:cubicBezTo>
                    <a:pt x="10795" y="7239"/>
                    <a:pt x="21526" y="15177"/>
                    <a:pt x="34671" y="15367"/>
                  </a:cubicBezTo>
                  <a:cubicBezTo>
                    <a:pt x="57277" y="15621"/>
                    <a:pt x="76327" y="20447"/>
                    <a:pt x="89281" y="44069"/>
                  </a:cubicBezTo>
                  <a:cubicBezTo>
                    <a:pt x="99314" y="62357"/>
                    <a:pt x="122618" y="54293"/>
                    <a:pt x="137160" y="6553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8" name="Полилиния: фигура 897">
              <a:extLst>
                <a:ext uri="{FF2B5EF4-FFF2-40B4-BE49-F238E27FC236}">
                  <a16:creationId xmlns="" xmlns:a16="http://schemas.microsoft.com/office/drawing/2014/main" id="{0CFEA8DF-DF9A-4ED4-8C8F-F99D4990B2A2}"/>
                </a:ext>
              </a:extLst>
            </p:cNvPr>
            <p:cNvSpPr/>
            <p:nvPr/>
          </p:nvSpPr>
          <p:spPr>
            <a:xfrm>
              <a:off x="11353693" y="4771873"/>
              <a:ext cx="60050" cy="104840"/>
            </a:xfrm>
            <a:custGeom>
              <a:avLst/>
              <a:gdLst>
                <a:gd name="connsiteX0" fmla="*/ 60050 w 60050"/>
                <a:gd name="connsiteY0" fmla="*/ 57516 h 104840"/>
                <a:gd name="connsiteX1" fmla="*/ 31412 w 60050"/>
                <a:gd name="connsiteY1" fmla="*/ 104442 h 104840"/>
                <a:gd name="connsiteX2" fmla="*/ 170 w 60050"/>
                <a:gd name="connsiteY2" fmla="*/ 38148 h 104840"/>
                <a:gd name="connsiteX3" fmla="*/ 22966 w 60050"/>
                <a:gd name="connsiteY3" fmla="*/ 111 h 104840"/>
                <a:gd name="connsiteX4" fmla="*/ 60050 w 60050"/>
                <a:gd name="connsiteY4" fmla="*/ 57516 h 10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050" h="104840">
                  <a:moveTo>
                    <a:pt x="60050" y="57516"/>
                  </a:moveTo>
                  <a:cubicBezTo>
                    <a:pt x="55860" y="76947"/>
                    <a:pt x="56304" y="108760"/>
                    <a:pt x="31412" y="104442"/>
                  </a:cubicBezTo>
                  <a:cubicBezTo>
                    <a:pt x="2837" y="99426"/>
                    <a:pt x="1186" y="65072"/>
                    <a:pt x="170" y="38148"/>
                  </a:cubicBezTo>
                  <a:cubicBezTo>
                    <a:pt x="-465" y="21193"/>
                    <a:pt x="-528" y="-1794"/>
                    <a:pt x="22966" y="111"/>
                  </a:cubicBezTo>
                  <a:cubicBezTo>
                    <a:pt x="53510" y="2651"/>
                    <a:pt x="58526" y="29194"/>
                    <a:pt x="60050" y="5751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899" name="Полилиния: фигура 898">
              <a:extLst>
                <a:ext uri="{FF2B5EF4-FFF2-40B4-BE49-F238E27FC236}">
                  <a16:creationId xmlns="" xmlns:a16="http://schemas.microsoft.com/office/drawing/2014/main" id="{3BC2BDF1-0C8E-4D8F-ADB1-D3C3A487D468}"/>
                </a:ext>
              </a:extLst>
            </p:cNvPr>
            <p:cNvSpPr/>
            <p:nvPr/>
          </p:nvSpPr>
          <p:spPr>
            <a:xfrm>
              <a:off x="11433157" y="4779716"/>
              <a:ext cx="32929" cy="71706"/>
            </a:xfrm>
            <a:custGeom>
              <a:avLst/>
              <a:gdLst>
                <a:gd name="connsiteX0" fmla="*/ 27703 w 32929"/>
                <a:gd name="connsiteY0" fmla="*/ 71707 h 71706"/>
                <a:gd name="connsiteX1" fmla="*/ 15258 w 32929"/>
                <a:gd name="connsiteY1" fmla="*/ 51704 h 71706"/>
                <a:gd name="connsiteX2" fmla="*/ 3256 w 32929"/>
                <a:gd name="connsiteY2" fmla="*/ 4714 h 71706"/>
                <a:gd name="connsiteX3" fmla="*/ 16337 w 32929"/>
                <a:gd name="connsiteY3" fmla="*/ 2110 h 71706"/>
                <a:gd name="connsiteX4" fmla="*/ 32911 w 32929"/>
                <a:gd name="connsiteY4" fmla="*/ 48847 h 71706"/>
                <a:gd name="connsiteX5" fmla="*/ 27767 w 32929"/>
                <a:gd name="connsiteY5" fmla="*/ 71707 h 71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929" h="71706">
                  <a:moveTo>
                    <a:pt x="27703" y="71707"/>
                  </a:moveTo>
                  <a:cubicBezTo>
                    <a:pt x="20464" y="60340"/>
                    <a:pt x="16782" y="56403"/>
                    <a:pt x="15258" y="51704"/>
                  </a:cubicBezTo>
                  <a:cubicBezTo>
                    <a:pt x="10304" y="36337"/>
                    <a:pt x="-7158" y="24335"/>
                    <a:pt x="3256" y="4714"/>
                  </a:cubicBezTo>
                  <a:cubicBezTo>
                    <a:pt x="6050" y="-557"/>
                    <a:pt x="12083" y="-1382"/>
                    <a:pt x="16337" y="2110"/>
                  </a:cubicBezTo>
                  <a:cubicBezTo>
                    <a:pt x="30561" y="13858"/>
                    <a:pt x="31831" y="31574"/>
                    <a:pt x="32911" y="48847"/>
                  </a:cubicBezTo>
                  <a:cubicBezTo>
                    <a:pt x="33164" y="53609"/>
                    <a:pt x="30815" y="58562"/>
                    <a:pt x="27767" y="71707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0" name="Полилиния: фигура 899">
              <a:extLst>
                <a:ext uri="{FF2B5EF4-FFF2-40B4-BE49-F238E27FC236}">
                  <a16:creationId xmlns="" xmlns:a16="http://schemas.microsoft.com/office/drawing/2014/main" id="{DE336642-9891-492E-8376-0BBDC5DD1627}"/>
                </a:ext>
              </a:extLst>
            </p:cNvPr>
            <p:cNvSpPr/>
            <p:nvPr/>
          </p:nvSpPr>
          <p:spPr>
            <a:xfrm>
              <a:off x="7070915" y="1766697"/>
              <a:ext cx="952245" cy="681747"/>
            </a:xfrm>
            <a:custGeom>
              <a:avLst/>
              <a:gdLst>
                <a:gd name="connsiteX0" fmla="*/ 175323 w 952245"/>
                <a:gd name="connsiteY0" fmla="*/ 575385 h 681747"/>
                <a:gd name="connsiteX1" fmla="*/ 144843 w 952245"/>
                <a:gd name="connsiteY1" fmla="*/ 559002 h 681747"/>
                <a:gd name="connsiteX2" fmla="*/ 115126 w 952245"/>
                <a:gd name="connsiteY2" fmla="*/ 525791 h 681747"/>
                <a:gd name="connsiteX3" fmla="*/ 130810 w 952245"/>
                <a:gd name="connsiteY3" fmla="*/ 500835 h 681747"/>
                <a:gd name="connsiteX4" fmla="*/ 140715 w 952245"/>
                <a:gd name="connsiteY4" fmla="*/ 451178 h 681747"/>
                <a:gd name="connsiteX5" fmla="*/ 108712 w 952245"/>
                <a:gd name="connsiteY5" fmla="*/ 362532 h 681747"/>
                <a:gd name="connsiteX6" fmla="*/ 120332 w 952245"/>
                <a:gd name="connsiteY6" fmla="*/ 331671 h 681747"/>
                <a:gd name="connsiteX7" fmla="*/ 148336 w 952245"/>
                <a:gd name="connsiteY7" fmla="*/ 297825 h 681747"/>
                <a:gd name="connsiteX8" fmla="*/ 149860 w 952245"/>
                <a:gd name="connsiteY8" fmla="*/ 297507 h 681747"/>
                <a:gd name="connsiteX9" fmla="*/ 146241 w 952245"/>
                <a:gd name="connsiteY9" fmla="*/ 298079 h 681747"/>
                <a:gd name="connsiteX10" fmla="*/ 121539 w 952245"/>
                <a:gd name="connsiteY10" fmla="*/ 330401 h 681747"/>
                <a:gd name="connsiteX11" fmla="*/ 96203 w 952245"/>
                <a:gd name="connsiteY11" fmla="*/ 402219 h 681747"/>
                <a:gd name="connsiteX12" fmla="*/ 85725 w 952245"/>
                <a:gd name="connsiteY12" fmla="*/ 433334 h 681747"/>
                <a:gd name="connsiteX13" fmla="*/ 53911 w 952245"/>
                <a:gd name="connsiteY13" fmla="*/ 411046 h 681747"/>
                <a:gd name="connsiteX14" fmla="*/ 36004 w 952245"/>
                <a:gd name="connsiteY14" fmla="*/ 315097 h 681747"/>
                <a:gd name="connsiteX15" fmla="*/ 15240 w 952245"/>
                <a:gd name="connsiteY15" fmla="*/ 289062 h 681747"/>
                <a:gd name="connsiteX16" fmla="*/ 0 w 952245"/>
                <a:gd name="connsiteY16" fmla="*/ 289062 h 681747"/>
                <a:gd name="connsiteX17" fmla="*/ 53340 w 952245"/>
                <a:gd name="connsiteY17" fmla="*/ 223593 h 681747"/>
                <a:gd name="connsiteX18" fmla="*/ 62420 w 952245"/>
                <a:gd name="connsiteY18" fmla="*/ 218577 h 681747"/>
                <a:gd name="connsiteX19" fmla="*/ 76517 w 952245"/>
                <a:gd name="connsiteY19" fmla="*/ 223276 h 681747"/>
                <a:gd name="connsiteX20" fmla="*/ 131064 w 952245"/>
                <a:gd name="connsiteY20" fmla="*/ 169554 h 681747"/>
                <a:gd name="connsiteX21" fmla="*/ 133477 w 952245"/>
                <a:gd name="connsiteY21" fmla="*/ 154060 h 681747"/>
                <a:gd name="connsiteX22" fmla="*/ 153543 w 952245"/>
                <a:gd name="connsiteY22" fmla="*/ 121929 h 681747"/>
                <a:gd name="connsiteX23" fmla="*/ 204406 w 952245"/>
                <a:gd name="connsiteY23" fmla="*/ 133105 h 681747"/>
                <a:gd name="connsiteX24" fmla="*/ 229615 w 952245"/>
                <a:gd name="connsiteY24" fmla="*/ 178127 h 681747"/>
                <a:gd name="connsiteX25" fmla="*/ 233235 w 952245"/>
                <a:gd name="connsiteY25" fmla="*/ 208924 h 681747"/>
                <a:gd name="connsiteX26" fmla="*/ 251523 w 952245"/>
                <a:gd name="connsiteY26" fmla="*/ 247152 h 681747"/>
                <a:gd name="connsiteX27" fmla="*/ 296290 w 952245"/>
                <a:gd name="connsiteY27" fmla="*/ 270266 h 681747"/>
                <a:gd name="connsiteX28" fmla="*/ 387096 w 952245"/>
                <a:gd name="connsiteY28" fmla="*/ 300809 h 681747"/>
                <a:gd name="connsiteX29" fmla="*/ 446849 w 952245"/>
                <a:gd name="connsiteY29" fmla="*/ 303222 h 681747"/>
                <a:gd name="connsiteX30" fmla="*/ 468249 w 952245"/>
                <a:gd name="connsiteY30" fmla="*/ 352245 h 681747"/>
                <a:gd name="connsiteX31" fmla="*/ 500634 w 952245"/>
                <a:gd name="connsiteY31" fmla="*/ 449527 h 681747"/>
                <a:gd name="connsiteX32" fmla="*/ 509905 w 952245"/>
                <a:gd name="connsiteY32" fmla="*/ 415872 h 681747"/>
                <a:gd name="connsiteX33" fmla="*/ 433388 w 952245"/>
                <a:gd name="connsiteY33" fmla="*/ 278330 h 681747"/>
                <a:gd name="connsiteX34" fmla="*/ 411226 w 952245"/>
                <a:gd name="connsiteY34" fmla="*/ 240103 h 681747"/>
                <a:gd name="connsiteX35" fmla="*/ 408241 w 952245"/>
                <a:gd name="connsiteY35" fmla="*/ 154695 h 681747"/>
                <a:gd name="connsiteX36" fmla="*/ 378523 w 952245"/>
                <a:gd name="connsiteY36" fmla="*/ 85416 h 681747"/>
                <a:gd name="connsiteX37" fmla="*/ 368617 w 952245"/>
                <a:gd name="connsiteY37" fmla="*/ 42236 h 681747"/>
                <a:gd name="connsiteX38" fmla="*/ 426593 w 952245"/>
                <a:gd name="connsiteY38" fmla="*/ 2676 h 681747"/>
                <a:gd name="connsiteX39" fmla="*/ 426593 w 952245"/>
                <a:gd name="connsiteY39" fmla="*/ 2676 h 681747"/>
                <a:gd name="connsiteX40" fmla="*/ 469773 w 952245"/>
                <a:gd name="connsiteY40" fmla="*/ 97100 h 681747"/>
                <a:gd name="connsiteX41" fmla="*/ 489712 w 952245"/>
                <a:gd name="connsiteY41" fmla="*/ 175333 h 681747"/>
                <a:gd name="connsiteX42" fmla="*/ 492378 w 952245"/>
                <a:gd name="connsiteY42" fmla="*/ 184223 h 681747"/>
                <a:gd name="connsiteX43" fmla="*/ 490474 w 952245"/>
                <a:gd name="connsiteY43" fmla="*/ 180667 h 681747"/>
                <a:gd name="connsiteX44" fmla="*/ 486601 w 952245"/>
                <a:gd name="connsiteY44" fmla="*/ 161299 h 681747"/>
                <a:gd name="connsiteX45" fmla="*/ 515683 w 952245"/>
                <a:gd name="connsiteY45" fmla="*/ 76463 h 681747"/>
                <a:gd name="connsiteX46" fmla="*/ 539750 w 952245"/>
                <a:gd name="connsiteY46" fmla="*/ 60143 h 681747"/>
                <a:gd name="connsiteX47" fmla="*/ 594169 w 952245"/>
                <a:gd name="connsiteY47" fmla="*/ 35378 h 681747"/>
                <a:gd name="connsiteX48" fmla="*/ 620078 w 952245"/>
                <a:gd name="connsiteY48" fmla="*/ 39315 h 681747"/>
                <a:gd name="connsiteX49" fmla="*/ 698564 w 952245"/>
                <a:gd name="connsiteY49" fmla="*/ 53539 h 681747"/>
                <a:gd name="connsiteX50" fmla="*/ 754253 w 952245"/>
                <a:gd name="connsiteY50" fmla="*/ 127581 h 681747"/>
                <a:gd name="connsiteX51" fmla="*/ 787527 w 952245"/>
                <a:gd name="connsiteY51" fmla="*/ 163268 h 681747"/>
                <a:gd name="connsiteX52" fmla="*/ 817880 w 952245"/>
                <a:gd name="connsiteY52" fmla="*/ 149742 h 681747"/>
                <a:gd name="connsiteX53" fmla="*/ 854075 w 952245"/>
                <a:gd name="connsiteY53" fmla="*/ 214386 h 681747"/>
                <a:gd name="connsiteX54" fmla="*/ 878332 w 952245"/>
                <a:gd name="connsiteY54" fmla="*/ 290903 h 681747"/>
                <a:gd name="connsiteX55" fmla="*/ 952246 w 952245"/>
                <a:gd name="connsiteY55" fmla="*/ 395425 h 681747"/>
                <a:gd name="connsiteX56" fmla="*/ 882586 w 952245"/>
                <a:gd name="connsiteY56" fmla="*/ 399235 h 681747"/>
                <a:gd name="connsiteX57" fmla="*/ 803339 w 952245"/>
                <a:gd name="connsiteY57" fmla="*/ 322717 h 681747"/>
                <a:gd name="connsiteX58" fmla="*/ 770445 w 952245"/>
                <a:gd name="connsiteY58" fmla="*/ 300619 h 681747"/>
                <a:gd name="connsiteX59" fmla="*/ 731139 w 952245"/>
                <a:gd name="connsiteY59" fmla="*/ 262709 h 681747"/>
                <a:gd name="connsiteX60" fmla="*/ 708787 w 952245"/>
                <a:gd name="connsiteY60" fmla="*/ 213560 h 681747"/>
                <a:gd name="connsiteX61" fmla="*/ 643001 w 952245"/>
                <a:gd name="connsiteY61" fmla="*/ 148282 h 681747"/>
                <a:gd name="connsiteX62" fmla="*/ 694245 w 952245"/>
                <a:gd name="connsiteY62" fmla="*/ 216417 h 681747"/>
                <a:gd name="connsiteX63" fmla="*/ 731901 w 952245"/>
                <a:gd name="connsiteY63" fmla="*/ 287157 h 681747"/>
                <a:gd name="connsiteX64" fmla="*/ 763778 w 952245"/>
                <a:gd name="connsiteY64" fmla="*/ 301825 h 681747"/>
                <a:gd name="connsiteX65" fmla="*/ 806831 w 952245"/>
                <a:gd name="connsiteY65" fmla="*/ 340942 h 681747"/>
                <a:gd name="connsiteX66" fmla="*/ 853757 w 952245"/>
                <a:gd name="connsiteY66" fmla="*/ 416062 h 681747"/>
                <a:gd name="connsiteX67" fmla="*/ 866203 w 952245"/>
                <a:gd name="connsiteY67" fmla="*/ 450988 h 681747"/>
                <a:gd name="connsiteX68" fmla="*/ 836866 w 952245"/>
                <a:gd name="connsiteY68" fmla="*/ 477785 h 681747"/>
                <a:gd name="connsiteX69" fmla="*/ 766190 w 952245"/>
                <a:gd name="connsiteY69" fmla="*/ 514488 h 681747"/>
                <a:gd name="connsiteX70" fmla="*/ 718121 w 952245"/>
                <a:gd name="connsiteY70" fmla="*/ 505280 h 681747"/>
                <a:gd name="connsiteX71" fmla="*/ 666242 w 952245"/>
                <a:gd name="connsiteY71" fmla="*/ 439558 h 681747"/>
                <a:gd name="connsiteX72" fmla="*/ 580200 w 952245"/>
                <a:gd name="connsiteY72" fmla="*/ 360436 h 681747"/>
                <a:gd name="connsiteX73" fmla="*/ 605091 w 952245"/>
                <a:gd name="connsiteY73" fmla="*/ 508519 h 681747"/>
                <a:gd name="connsiteX74" fmla="*/ 645033 w 952245"/>
                <a:gd name="connsiteY74" fmla="*/ 622947 h 681747"/>
                <a:gd name="connsiteX75" fmla="*/ 617220 w 952245"/>
                <a:gd name="connsiteY75" fmla="*/ 681748 h 681747"/>
                <a:gd name="connsiteX76" fmla="*/ 609600 w 952245"/>
                <a:gd name="connsiteY76" fmla="*/ 681748 h 681747"/>
                <a:gd name="connsiteX77" fmla="*/ 561150 w 952245"/>
                <a:gd name="connsiteY77" fmla="*/ 605420 h 681747"/>
                <a:gd name="connsiteX78" fmla="*/ 533400 w 952245"/>
                <a:gd name="connsiteY78" fmla="*/ 608024 h 681747"/>
                <a:gd name="connsiteX79" fmla="*/ 518160 w 952245"/>
                <a:gd name="connsiteY79" fmla="*/ 583513 h 681747"/>
                <a:gd name="connsiteX80" fmla="*/ 480123 w 952245"/>
                <a:gd name="connsiteY80" fmla="*/ 542619 h 681747"/>
                <a:gd name="connsiteX81" fmla="*/ 468693 w 952245"/>
                <a:gd name="connsiteY81" fmla="*/ 497978 h 681747"/>
                <a:gd name="connsiteX82" fmla="*/ 423101 w 952245"/>
                <a:gd name="connsiteY82" fmla="*/ 418285 h 681747"/>
                <a:gd name="connsiteX83" fmla="*/ 400114 w 952245"/>
                <a:gd name="connsiteY83" fmla="*/ 401457 h 681747"/>
                <a:gd name="connsiteX84" fmla="*/ 382206 w 952245"/>
                <a:gd name="connsiteY84" fmla="*/ 423365 h 681747"/>
                <a:gd name="connsiteX85" fmla="*/ 365760 w 952245"/>
                <a:gd name="connsiteY85" fmla="*/ 485341 h 681747"/>
                <a:gd name="connsiteX86" fmla="*/ 310896 w 952245"/>
                <a:gd name="connsiteY86" fmla="*/ 470101 h 681747"/>
                <a:gd name="connsiteX87" fmla="*/ 286385 w 952245"/>
                <a:gd name="connsiteY87" fmla="*/ 401013 h 681747"/>
                <a:gd name="connsiteX88" fmla="*/ 287718 w 952245"/>
                <a:gd name="connsiteY88" fmla="*/ 398346 h 681747"/>
                <a:gd name="connsiteX89" fmla="*/ 287338 w 952245"/>
                <a:gd name="connsiteY89" fmla="*/ 398663 h 681747"/>
                <a:gd name="connsiteX90" fmla="*/ 229870 w 952245"/>
                <a:gd name="connsiteY90" fmla="*/ 416951 h 681747"/>
                <a:gd name="connsiteX91" fmla="*/ 210565 w 952245"/>
                <a:gd name="connsiteY91" fmla="*/ 378661 h 681747"/>
                <a:gd name="connsiteX92" fmla="*/ 230949 w 952245"/>
                <a:gd name="connsiteY92" fmla="*/ 418349 h 681747"/>
                <a:gd name="connsiteX93" fmla="*/ 242379 w 952245"/>
                <a:gd name="connsiteY93" fmla="*/ 478801 h 681747"/>
                <a:gd name="connsiteX94" fmla="*/ 242379 w 952245"/>
                <a:gd name="connsiteY94" fmla="*/ 479118 h 681747"/>
                <a:gd name="connsiteX95" fmla="*/ 244983 w 952245"/>
                <a:gd name="connsiteY95" fmla="*/ 476578 h 681747"/>
                <a:gd name="connsiteX96" fmla="*/ 289116 w 952245"/>
                <a:gd name="connsiteY96" fmla="*/ 491501 h 681747"/>
                <a:gd name="connsiteX97" fmla="*/ 285496 w 952245"/>
                <a:gd name="connsiteY97" fmla="*/ 559319 h 681747"/>
                <a:gd name="connsiteX98" fmla="*/ 234061 w 952245"/>
                <a:gd name="connsiteY98" fmla="*/ 581417 h 681747"/>
                <a:gd name="connsiteX99" fmla="*/ 175387 w 952245"/>
                <a:gd name="connsiteY99" fmla="*/ 575321 h 68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952245" h="681747">
                  <a:moveTo>
                    <a:pt x="175323" y="575385"/>
                  </a:moveTo>
                  <a:cubicBezTo>
                    <a:pt x="165164" y="569924"/>
                    <a:pt x="155003" y="564463"/>
                    <a:pt x="144843" y="559002"/>
                  </a:cubicBezTo>
                  <a:cubicBezTo>
                    <a:pt x="133541" y="549350"/>
                    <a:pt x="119761" y="542301"/>
                    <a:pt x="115126" y="525791"/>
                  </a:cubicBezTo>
                  <a:cubicBezTo>
                    <a:pt x="114744" y="513408"/>
                    <a:pt x="120396" y="505026"/>
                    <a:pt x="130810" y="500835"/>
                  </a:cubicBezTo>
                  <a:cubicBezTo>
                    <a:pt x="158750" y="489659"/>
                    <a:pt x="155003" y="473848"/>
                    <a:pt x="140715" y="451178"/>
                  </a:cubicBezTo>
                  <a:cubicBezTo>
                    <a:pt x="124142" y="424889"/>
                    <a:pt x="129857" y="388694"/>
                    <a:pt x="108712" y="362532"/>
                  </a:cubicBezTo>
                  <a:cubicBezTo>
                    <a:pt x="100711" y="352562"/>
                    <a:pt x="111633" y="340053"/>
                    <a:pt x="120332" y="331671"/>
                  </a:cubicBezTo>
                  <a:cubicBezTo>
                    <a:pt x="132969" y="323543"/>
                    <a:pt x="129603" y="300111"/>
                    <a:pt x="148336" y="297825"/>
                  </a:cubicBezTo>
                  <a:cubicBezTo>
                    <a:pt x="152591" y="294840"/>
                    <a:pt x="151702" y="302651"/>
                    <a:pt x="149860" y="297507"/>
                  </a:cubicBezTo>
                  <a:cubicBezTo>
                    <a:pt x="149416" y="296237"/>
                    <a:pt x="148399" y="297507"/>
                    <a:pt x="146241" y="298079"/>
                  </a:cubicBezTo>
                  <a:cubicBezTo>
                    <a:pt x="129730" y="301762"/>
                    <a:pt x="133096" y="322653"/>
                    <a:pt x="121539" y="330401"/>
                  </a:cubicBezTo>
                  <a:cubicBezTo>
                    <a:pt x="96901" y="347736"/>
                    <a:pt x="87058" y="370914"/>
                    <a:pt x="96203" y="402219"/>
                  </a:cubicBezTo>
                  <a:cubicBezTo>
                    <a:pt x="99949" y="414983"/>
                    <a:pt x="97091" y="425968"/>
                    <a:pt x="85725" y="433334"/>
                  </a:cubicBezTo>
                  <a:cubicBezTo>
                    <a:pt x="67119" y="439304"/>
                    <a:pt x="57403" y="422412"/>
                    <a:pt x="53911" y="411046"/>
                  </a:cubicBezTo>
                  <a:cubicBezTo>
                    <a:pt x="44514" y="380312"/>
                    <a:pt x="18097" y="353197"/>
                    <a:pt x="36004" y="315097"/>
                  </a:cubicBezTo>
                  <a:cubicBezTo>
                    <a:pt x="44196" y="297634"/>
                    <a:pt x="25082" y="295348"/>
                    <a:pt x="15240" y="289062"/>
                  </a:cubicBezTo>
                  <a:cubicBezTo>
                    <a:pt x="10160" y="289062"/>
                    <a:pt x="5080" y="289062"/>
                    <a:pt x="0" y="289062"/>
                  </a:cubicBezTo>
                  <a:cubicBezTo>
                    <a:pt x="36703" y="285061"/>
                    <a:pt x="48578" y="257693"/>
                    <a:pt x="53340" y="223593"/>
                  </a:cubicBezTo>
                  <a:cubicBezTo>
                    <a:pt x="55880" y="220799"/>
                    <a:pt x="58928" y="219148"/>
                    <a:pt x="62420" y="218577"/>
                  </a:cubicBezTo>
                  <a:cubicBezTo>
                    <a:pt x="67437" y="218958"/>
                    <a:pt x="71691" y="222196"/>
                    <a:pt x="76517" y="223276"/>
                  </a:cubicBezTo>
                  <a:cubicBezTo>
                    <a:pt x="125540" y="234642"/>
                    <a:pt x="135001" y="225371"/>
                    <a:pt x="131064" y="169554"/>
                  </a:cubicBezTo>
                  <a:cubicBezTo>
                    <a:pt x="130683" y="164030"/>
                    <a:pt x="131508" y="159013"/>
                    <a:pt x="133477" y="154060"/>
                  </a:cubicBezTo>
                  <a:cubicBezTo>
                    <a:pt x="141033" y="143964"/>
                    <a:pt x="146621" y="132470"/>
                    <a:pt x="153543" y="121929"/>
                  </a:cubicBezTo>
                  <a:cubicBezTo>
                    <a:pt x="174307" y="105864"/>
                    <a:pt x="190436" y="111388"/>
                    <a:pt x="204406" y="133105"/>
                  </a:cubicBezTo>
                  <a:cubicBezTo>
                    <a:pt x="213740" y="147647"/>
                    <a:pt x="221361" y="163141"/>
                    <a:pt x="229615" y="178127"/>
                  </a:cubicBezTo>
                  <a:cubicBezTo>
                    <a:pt x="235267" y="187715"/>
                    <a:pt x="237172" y="198129"/>
                    <a:pt x="233235" y="208924"/>
                  </a:cubicBezTo>
                  <a:cubicBezTo>
                    <a:pt x="225806" y="229308"/>
                    <a:pt x="237807" y="238643"/>
                    <a:pt x="251523" y="247152"/>
                  </a:cubicBezTo>
                  <a:cubicBezTo>
                    <a:pt x="270383" y="246009"/>
                    <a:pt x="284861" y="252422"/>
                    <a:pt x="296290" y="270266"/>
                  </a:cubicBezTo>
                  <a:cubicBezTo>
                    <a:pt x="318706" y="305064"/>
                    <a:pt x="346964" y="322336"/>
                    <a:pt x="387096" y="300809"/>
                  </a:cubicBezTo>
                  <a:cubicBezTo>
                    <a:pt x="406527" y="290395"/>
                    <a:pt x="426910" y="301762"/>
                    <a:pt x="446849" y="303222"/>
                  </a:cubicBezTo>
                  <a:cubicBezTo>
                    <a:pt x="464629" y="314208"/>
                    <a:pt x="465772" y="333576"/>
                    <a:pt x="468249" y="352245"/>
                  </a:cubicBezTo>
                  <a:cubicBezTo>
                    <a:pt x="472757" y="385963"/>
                    <a:pt x="483171" y="417396"/>
                    <a:pt x="500634" y="449527"/>
                  </a:cubicBezTo>
                  <a:cubicBezTo>
                    <a:pt x="511873" y="439367"/>
                    <a:pt x="509079" y="426286"/>
                    <a:pt x="509905" y="415872"/>
                  </a:cubicBezTo>
                  <a:cubicBezTo>
                    <a:pt x="512572" y="383931"/>
                    <a:pt x="459359" y="289570"/>
                    <a:pt x="433388" y="278330"/>
                  </a:cubicBezTo>
                  <a:cubicBezTo>
                    <a:pt x="417004" y="271599"/>
                    <a:pt x="408495" y="258137"/>
                    <a:pt x="411226" y="240103"/>
                  </a:cubicBezTo>
                  <a:cubicBezTo>
                    <a:pt x="415607" y="211147"/>
                    <a:pt x="408559" y="183143"/>
                    <a:pt x="408241" y="154695"/>
                  </a:cubicBezTo>
                  <a:cubicBezTo>
                    <a:pt x="407924" y="126438"/>
                    <a:pt x="405765" y="101355"/>
                    <a:pt x="378523" y="85416"/>
                  </a:cubicBezTo>
                  <a:cubicBezTo>
                    <a:pt x="363855" y="76844"/>
                    <a:pt x="358839" y="54428"/>
                    <a:pt x="368617" y="42236"/>
                  </a:cubicBezTo>
                  <a:cubicBezTo>
                    <a:pt x="383349" y="23885"/>
                    <a:pt x="392557" y="-9707"/>
                    <a:pt x="426593" y="2676"/>
                  </a:cubicBezTo>
                  <a:lnTo>
                    <a:pt x="426593" y="2676"/>
                  </a:lnTo>
                  <a:cubicBezTo>
                    <a:pt x="454152" y="27250"/>
                    <a:pt x="470535" y="56079"/>
                    <a:pt x="469773" y="97100"/>
                  </a:cubicBezTo>
                  <a:cubicBezTo>
                    <a:pt x="469202" y="126565"/>
                    <a:pt x="489648" y="152219"/>
                    <a:pt x="489712" y="175333"/>
                  </a:cubicBezTo>
                  <a:cubicBezTo>
                    <a:pt x="492887" y="187652"/>
                    <a:pt x="496951" y="181810"/>
                    <a:pt x="492378" y="184223"/>
                  </a:cubicBezTo>
                  <a:cubicBezTo>
                    <a:pt x="491680" y="184604"/>
                    <a:pt x="491490" y="183207"/>
                    <a:pt x="490474" y="180667"/>
                  </a:cubicBezTo>
                  <a:cubicBezTo>
                    <a:pt x="487870" y="174317"/>
                    <a:pt x="483997" y="165554"/>
                    <a:pt x="486601" y="161299"/>
                  </a:cubicBezTo>
                  <a:cubicBezTo>
                    <a:pt x="502221" y="135137"/>
                    <a:pt x="510730" y="106879"/>
                    <a:pt x="515683" y="76463"/>
                  </a:cubicBezTo>
                  <a:cubicBezTo>
                    <a:pt x="517271" y="66620"/>
                    <a:pt x="528510" y="59572"/>
                    <a:pt x="539750" y="60143"/>
                  </a:cubicBezTo>
                  <a:cubicBezTo>
                    <a:pt x="561784" y="61350"/>
                    <a:pt x="577215" y="46491"/>
                    <a:pt x="594169" y="35378"/>
                  </a:cubicBezTo>
                  <a:cubicBezTo>
                    <a:pt x="603631" y="30362"/>
                    <a:pt x="612584" y="25663"/>
                    <a:pt x="620078" y="39315"/>
                  </a:cubicBezTo>
                  <a:cubicBezTo>
                    <a:pt x="649859" y="93544"/>
                    <a:pt x="652081" y="93989"/>
                    <a:pt x="698564" y="53539"/>
                  </a:cubicBezTo>
                  <a:cubicBezTo>
                    <a:pt x="695261" y="99259"/>
                    <a:pt x="709231" y="127454"/>
                    <a:pt x="754253" y="127581"/>
                  </a:cubicBezTo>
                  <a:cubicBezTo>
                    <a:pt x="774319" y="127644"/>
                    <a:pt x="774636" y="153806"/>
                    <a:pt x="787527" y="163268"/>
                  </a:cubicBezTo>
                  <a:cubicBezTo>
                    <a:pt x="799655" y="172221"/>
                    <a:pt x="792607" y="131137"/>
                    <a:pt x="817880" y="149742"/>
                  </a:cubicBezTo>
                  <a:cubicBezTo>
                    <a:pt x="837755" y="164347"/>
                    <a:pt x="866203" y="192668"/>
                    <a:pt x="854075" y="214386"/>
                  </a:cubicBezTo>
                  <a:cubicBezTo>
                    <a:pt x="832294" y="253502"/>
                    <a:pt x="855281" y="271536"/>
                    <a:pt x="878332" y="290903"/>
                  </a:cubicBezTo>
                  <a:cubicBezTo>
                    <a:pt x="911606" y="318843"/>
                    <a:pt x="943864" y="347355"/>
                    <a:pt x="952246" y="395425"/>
                  </a:cubicBezTo>
                  <a:cubicBezTo>
                    <a:pt x="930719" y="422095"/>
                    <a:pt x="900557" y="405775"/>
                    <a:pt x="882586" y="399235"/>
                  </a:cubicBezTo>
                  <a:cubicBezTo>
                    <a:pt x="849376" y="387106"/>
                    <a:pt x="814895" y="365326"/>
                    <a:pt x="803339" y="322717"/>
                  </a:cubicBezTo>
                  <a:cubicBezTo>
                    <a:pt x="798195" y="303857"/>
                    <a:pt x="787273" y="297698"/>
                    <a:pt x="770445" y="300619"/>
                  </a:cubicBezTo>
                  <a:cubicBezTo>
                    <a:pt x="742759" y="305318"/>
                    <a:pt x="730567" y="291538"/>
                    <a:pt x="731139" y="262709"/>
                  </a:cubicBezTo>
                  <a:cubicBezTo>
                    <a:pt x="731520" y="242072"/>
                    <a:pt x="724915" y="224419"/>
                    <a:pt x="708787" y="213560"/>
                  </a:cubicBezTo>
                  <a:cubicBezTo>
                    <a:pt x="684403" y="197240"/>
                    <a:pt x="681355" y="157299"/>
                    <a:pt x="643001" y="148282"/>
                  </a:cubicBezTo>
                  <a:cubicBezTo>
                    <a:pt x="656844" y="178444"/>
                    <a:pt x="681990" y="191779"/>
                    <a:pt x="694245" y="216417"/>
                  </a:cubicBezTo>
                  <a:cubicBezTo>
                    <a:pt x="706183" y="240294"/>
                    <a:pt x="715137" y="266202"/>
                    <a:pt x="731901" y="287157"/>
                  </a:cubicBezTo>
                  <a:cubicBezTo>
                    <a:pt x="740283" y="297571"/>
                    <a:pt x="750062" y="305254"/>
                    <a:pt x="763778" y="301825"/>
                  </a:cubicBezTo>
                  <a:cubicBezTo>
                    <a:pt x="794639" y="294142"/>
                    <a:pt x="803719" y="312938"/>
                    <a:pt x="806831" y="340942"/>
                  </a:cubicBezTo>
                  <a:cubicBezTo>
                    <a:pt x="810578" y="374089"/>
                    <a:pt x="812102" y="408061"/>
                    <a:pt x="853757" y="416062"/>
                  </a:cubicBezTo>
                  <a:cubicBezTo>
                    <a:pt x="866394" y="418475"/>
                    <a:pt x="869378" y="436573"/>
                    <a:pt x="866203" y="450988"/>
                  </a:cubicBezTo>
                  <a:cubicBezTo>
                    <a:pt x="862647" y="467180"/>
                    <a:pt x="852424" y="478864"/>
                    <a:pt x="836866" y="477785"/>
                  </a:cubicBezTo>
                  <a:cubicBezTo>
                    <a:pt x="806132" y="475626"/>
                    <a:pt x="783527" y="484135"/>
                    <a:pt x="766190" y="514488"/>
                  </a:cubicBezTo>
                  <a:cubicBezTo>
                    <a:pt x="754634" y="534681"/>
                    <a:pt x="722249" y="528903"/>
                    <a:pt x="718121" y="505280"/>
                  </a:cubicBezTo>
                  <a:cubicBezTo>
                    <a:pt x="711962" y="470482"/>
                    <a:pt x="689610" y="455306"/>
                    <a:pt x="666242" y="439558"/>
                  </a:cubicBezTo>
                  <a:cubicBezTo>
                    <a:pt x="634302" y="417968"/>
                    <a:pt x="608584" y="388948"/>
                    <a:pt x="580200" y="360436"/>
                  </a:cubicBezTo>
                  <a:cubicBezTo>
                    <a:pt x="581279" y="412316"/>
                    <a:pt x="580834" y="463243"/>
                    <a:pt x="605091" y="508519"/>
                  </a:cubicBezTo>
                  <a:cubicBezTo>
                    <a:pt x="624459" y="544587"/>
                    <a:pt x="631634" y="584910"/>
                    <a:pt x="645033" y="622947"/>
                  </a:cubicBezTo>
                  <a:cubicBezTo>
                    <a:pt x="655383" y="652347"/>
                    <a:pt x="638873" y="668857"/>
                    <a:pt x="617220" y="681748"/>
                  </a:cubicBezTo>
                  <a:cubicBezTo>
                    <a:pt x="614680" y="681748"/>
                    <a:pt x="612140" y="681748"/>
                    <a:pt x="609600" y="681748"/>
                  </a:cubicBezTo>
                  <a:cubicBezTo>
                    <a:pt x="609092" y="644854"/>
                    <a:pt x="596328" y="617485"/>
                    <a:pt x="561150" y="605420"/>
                  </a:cubicBezTo>
                  <a:cubicBezTo>
                    <a:pt x="550672" y="601801"/>
                    <a:pt x="542290" y="602626"/>
                    <a:pt x="533400" y="608024"/>
                  </a:cubicBezTo>
                  <a:cubicBezTo>
                    <a:pt x="525399" y="601928"/>
                    <a:pt x="520382" y="593736"/>
                    <a:pt x="518160" y="583513"/>
                  </a:cubicBezTo>
                  <a:cubicBezTo>
                    <a:pt x="524002" y="549985"/>
                    <a:pt x="496062" y="552779"/>
                    <a:pt x="480123" y="542619"/>
                  </a:cubicBezTo>
                  <a:cubicBezTo>
                    <a:pt x="484124" y="525410"/>
                    <a:pt x="481013" y="508900"/>
                    <a:pt x="468693" y="497978"/>
                  </a:cubicBezTo>
                  <a:cubicBezTo>
                    <a:pt x="444691" y="476769"/>
                    <a:pt x="425132" y="454290"/>
                    <a:pt x="423101" y="418285"/>
                  </a:cubicBezTo>
                  <a:cubicBezTo>
                    <a:pt x="422466" y="406728"/>
                    <a:pt x="411035" y="401203"/>
                    <a:pt x="400114" y="401457"/>
                  </a:cubicBezTo>
                  <a:cubicBezTo>
                    <a:pt x="387603" y="401775"/>
                    <a:pt x="382524" y="411871"/>
                    <a:pt x="382206" y="423365"/>
                  </a:cubicBezTo>
                  <a:cubicBezTo>
                    <a:pt x="381635" y="445717"/>
                    <a:pt x="372554" y="465085"/>
                    <a:pt x="365760" y="485341"/>
                  </a:cubicBezTo>
                  <a:cubicBezTo>
                    <a:pt x="332930" y="511884"/>
                    <a:pt x="318198" y="509281"/>
                    <a:pt x="310896" y="470101"/>
                  </a:cubicBezTo>
                  <a:cubicBezTo>
                    <a:pt x="306197" y="444828"/>
                    <a:pt x="279781" y="429652"/>
                    <a:pt x="286385" y="401013"/>
                  </a:cubicBezTo>
                  <a:cubicBezTo>
                    <a:pt x="288989" y="396504"/>
                    <a:pt x="285052" y="402981"/>
                    <a:pt x="287718" y="398346"/>
                  </a:cubicBezTo>
                  <a:cubicBezTo>
                    <a:pt x="287909" y="398028"/>
                    <a:pt x="287591" y="398409"/>
                    <a:pt x="287338" y="398663"/>
                  </a:cubicBezTo>
                  <a:cubicBezTo>
                    <a:pt x="271716" y="418285"/>
                    <a:pt x="251269" y="424190"/>
                    <a:pt x="229870" y="416951"/>
                  </a:cubicBezTo>
                  <a:cubicBezTo>
                    <a:pt x="214503" y="411744"/>
                    <a:pt x="207201" y="396885"/>
                    <a:pt x="210565" y="378661"/>
                  </a:cubicBezTo>
                  <a:cubicBezTo>
                    <a:pt x="206502" y="398028"/>
                    <a:pt x="215964" y="409839"/>
                    <a:pt x="230949" y="418349"/>
                  </a:cubicBezTo>
                  <a:cubicBezTo>
                    <a:pt x="266764" y="438796"/>
                    <a:pt x="268415" y="447432"/>
                    <a:pt x="242379" y="478801"/>
                  </a:cubicBezTo>
                  <a:cubicBezTo>
                    <a:pt x="242633" y="478674"/>
                    <a:pt x="241998" y="478674"/>
                    <a:pt x="242379" y="479118"/>
                  </a:cubicBezTo>
                  <a:cubicBezTo>
                    <a:pt x="246126" y="475435"/>
                    <a:pt x="240919" y="480579"/>
                    <a:pt x="244983" y="476578"/>
                  </a:cubicBezTo>
                  <a:cubicBezTo>
                    <a:pt x="265366" y="462989"/>
                    <a:pt x="278702" y="474292"/>
                    <a:pt x="289116" y="491501"/>
                  </a:cubicBezTo>
                  <a:cubicBezTo>
                    <a:pt x="303149" y="514615"/>
                    <a:pt x="299974" y="537729"/>
                    <a:pt x="285496" y="559319"/>
                  </a:cubicBezTo>
                  <a:cubicBezTo>
                    <a:pt x="272796" y="578242"/>
                    <a:pt x="255778" y="591196"/>
                    <a:pt x="234061" y="581417"/>
                  </a:cubicBezTo>
                  <a:cubicBezTo>
                    <a:pt x="214376" y="572591"/>
                    <a:pt x="195390" y="572210"/>
                    <a:pt x="175387" y="57532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1" name="Полилиния: фигура 900">
              <a:extLst>
                <a:ext uri="{FF2B5EF4-FFF2-40B4-BE49-F238E27FC236}">
                  <a16:creationId xmlns="" xmlns:a16="http://schemas.microsoft.com/office/drawing/2014/main" id="{5AB82B2D-E79F-4D3D-AF88-F28FAC8DD4EB}"/>
                </a:ext>
              </a:extLst>
            </p:cNvPr>
            <p:cNvSpPr/>
            <p:nvPr/>
          </p:nvSpPr>
          <p:spPr>
            <a:xfrm>
              <a:off x="6675953" y="1113469"/>
              <a:ext cx="603975" cy="772602"/>
            </a:xfrm>
            <a:custGeom>
              <a:avLst/>
              <a:gdLst>
                <a:gd name="connsiteX0" fmla="*/ 539678 w 603975"/>
                <a:gd name="connsiteY0" fmla="*/ 524902 h 772602"/>
                <a:gd name="connsiteX1" fmla="*/ 544695 w 603975"/>
                <a:gd name="connsiteY1" fmla="*/ 628534 h 772602"/>
                <a:gd name="connsiteX2" fmla="*/ 582033 w 603975"/>
                <a:gd name="connsiteY2" fmla="*/ 682891 h 772602"/>
                <a:gd name="connsiteX3" fmla="*/ 593018 w 603975"/>
                <a:gd name="connsiteY3" fmla="*/ 729436 h 772602"/>
                <a:gd name="connsiteX4" fmla="*/ 552696 w 603975"/>
                <a:gd name="connsiteY4" fmla="*/ 771537 h 772602"/>
                <a:gd name="connsiteX5" fmla="*/ 524439 w 603975"/>
                <a:gd name="connsiteY5" fmla="*/ 737691 h 772602"/>
                <a:gd name="connsiteX6" fmla="*/ 374959 w 603975"/>
                <a:gd name="connsiteY6" fmla="*/ 650252 h 772602"/>
                <a:gd name="connsiteX7" fmla="*/ 363783 w 603975"/>
                <a:gd name="connsiteY7" fmla="*/ 638250 h 772602"/>
                <a:gd name="connsiteX8" fmla="*/ 297045 w 603975"/>
                <a:gd name="connsiteY8" fmla="*/ 550810 h 772602"/>
                <a:gd name="connsiteX9" fmla="*/ 255770 w 603975"/>
                <a:gd name="connsiteY9" fmla="*/ 562494 h 772602"/>
                <a:gd name="connsiteX10" fmla="*/ 234815 w 603975"/>
                <a:gd name="connsiteY10" fmla="*/ 567447 h 772602"/>
                <a:gd name="connsiteX11" fmla="*/ 204526 w 603975"/>
                <a:gd name="connsiteY11" fmla="*/ 550683 h 772602"/>
                <a:gd name="connsiteX12" fmla="*/ 179633 w 603975"/>
                <a:gd name="connsiteY12" fmla="*/ 524013 h 772602"/>
                <a:gd name="connsiteX13" fmla="*/ 208462 w 603975"/>
                <a:gd name="connsiteY13" fmla="*/ 514297 h 772602"/>
                <a:gd name="connsiteX14" fmla="*/ 269359 w 603975"/>
                <a:gd name="connsiteY14" fmla="*/ 467942 h 772602"/>
                <a:gd name="connsiteX15" fmla="*/ 246054 w 603975"/>
                <a:gd name="connsiteY15" fmla="*/ 410601 h 772602"/>
                <a:gd name="connsiteX16" fmla="*/ 250245 w 603975"/>
                <a:gd name="connsiteY16" fmla="*/ 358531 h 772602"/>
                <a:gd name="connsiteX17" fmla="*/ 265231 w 603975"/>
                <a:gd name="connsiteY17" fmla="*/ 333258 h 772602"/>
                <a:gd name="connsiteX18" fmla="*/ 242879 w 603975"/>
                <a:gd name="connsiteY18" fmla="*/ 321193 h 772602"/>
                <a:gd name="connsiteX19" fmla="*/ 157535 w 603975"/>
                <a:gd name="connsiteY19" fmla="*/ 267599 h 772602"/>
                <a:gd name="connsiteX20" fmla="*/ 8565 w 603975"/>
                <a:gd name="connsiteY20" fmla="*/ 82495 h 772602"/>
                <a:gd name="connsiteX21" fmla="*/ 11676 w 603975"/>
                <a:gd name="connsiteY21" fmla="*/ 42554 h 772602"/>
                <a:gd name="connsiteX22" fmla="*/ 61078 w 603975"/>
                <a:gd name="connsiteY22" fmla="*/ 4644 h 772602"/>
                <a:gd name="connsiteX23" fmla="*/ 67683 w 603975"/>
                <a:gd name="connsiteY23" fmla="*/ 707 h 772602"/>
                <a:gd name="connsiteX24" fmla="*/ 180522 w 603975"/>
                <a:gd name="connsiteY24" fmla="*/ 73669 h 772602"/>
                <a:gd name="connsiteX25" fmla="*/ 170997 w 603975"/>
                <a:gd name="connsiteY25" fmla="*/ 103387 h 772602"/>
                <a:gd name="connsiteX26" fmla="*/ 203827 w 603975"/>
                <a:gd name="connsiteY26" fmla="*/ 238135 h 772602"/>
                <a:gd name="connsiteX27" fmla="*/ 233862 w 603975"/>
                <a:gd name="connsiteY27" fmla="*/ 262519 h 772602"/>
                <a:gd name="connsiteX28" fmla="*/ 287965 w 603975"/>
                <a:gd name="connsiteY28" fmla="*/ 267472 h 772602"/>
                <a:gd name="connsiteX29" fmla="*/ 317746 w 603975"/>
                <a:gd name="connsiteY29" fmla="*/ 276108 h 772602"/>
                <a:gd name="connsiteX30" fmla="*/ 372039 w 603975"/>
                <a:gd name="connsiteY30" fmla="*/ 287665 h 772602"/>
                <a:gd name="connsiteX31" fmla="*/ 394644 w 603975"/>
                <a:gd name="connsiteY31" fmla="*/ 338719 h 772602"/>
                <a:gd name="connsiteX32" fmla="*/ 382389 w 603975"/>
                <a:gd name="connsiteY32" fmla="*/ 383169 h 772602"/>
                <a:gd name="connsiteX33" fmla="*/ 380040 w 603975"/>
                <a:gd name="connsiteY33" fmla="*/ 398981 h 772602"/>
                <a:gd name="connsiteX34" fmla="*/ 382198 w 603975"/>
                <a:gd name="connsiteY34" fmla="*/ 433462 h 772602"/>
                <a:gd name="connsiteX35" fmla="*/ 402645 w 603975"/>
                <a:gd name="connsiteY35" fmla="*/ 505407 h 772602"/>
                <a:gd name="connsiteX36" fmla="*/ 410583 w 603975"/>
                <a:gd name="connsiteY36" fmla="*/ 480960 h 772602"/>
                <a:gd name="connsiteX37" fmla="*/ 446460 w 603975"/>
                <a:gd name="connsiteY37" fmla="*/ 439875 h 772602"/>
                <a:gd name="connsiteX38" fmla="*/ 472622 w 603975"/>
                <a:gd name="connsiteY38" fmla="*/ 472133 h 772602"/>
                <a:gd name="connsiteX39" fmla="*/ 516818 w 603975"/>
                <a:gd name="connsiteY39" fmla="*/ 475943 h 772602"/>
                <a:gd name="connsiteX40" fmla="*/ 539678 w 603975"/>
                <a:gd name="connsiteY40" fmla="*/ 525029 h 7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03975" h="772602">
                  <a:moveTo>
                    <a:pt x="539678" y="524902"/>
                  </a:moveTo>
                  <a:cubicBezTo>
                    <a:pt x="545140" y="559129"/>
                    <a:pt x="556125" y="591323"/>
                    <a:pt x="544695" y="628534"/>
                  </a:cubicBezTo>
                  <a:cubicBezTo>
                    <a:pt x="536821" y="654316"/>
                    <a:pt x="559808" y="671842"/>
                    <a:pt x="582033" y="682891"/>
                  </a:cubicBezTo>
                  <a:cubicBezTo>
                    <a:pt x="602797" y="693241"/>
                    <a:pt x="613402" y="707338"/>
                    <a:pt x="593018" y="729436"/>
                  </a:cubicBezTo>
                  <a:cubicBezTo>
                    <a:pt x="595685" y="761187"/>
                    <a:pt x="573460" y="765632"/>
                    <a:pt x="552696" y="771537"/>
                  </a:cubicBezTo>
                  <a:cubicBezTo>
                    <a:pt x="524565" y="778141"/>
                    <a:pt x="530153" y="752487"/>
                    <a:pt x="524439" y="737691"/>
                  </a:cubicBezTo>
                  <a:cubicBezTo>
                    <a:pt x="481957" y="694067"/>
                    <a:pt x="434967" y="659205"/>
                    <a:pt x="374959" y="650252"/>
                  </a:cubicBezTo>
                  <a:cubicBezTo>
                    <a:pt x="367784" y="649172"/>
                    <a:pt x="363276" y="647712"/>
                    <a:pt x="363783" y="638250"/>
                  </a:cubicBezTo>
                  <a:cubicBezTo>
                    <a:pt x="366387" y="587577"/>
                    <a:pt x="327842" y="571575"/>
                    <a:pt x="297045" y="550810"/>
                  </a:cubicBezTo>
                  <a:cubicBezTo>
                    <a:pt x="283139" y="541412"/>
                    <a:pt x="263453" y="531633"/>
                    <a:pt x="255770" y="562494"/>
                  </a:cubicBezTo>
                  <a:cubicBezTo>
                    <a:pt x="252658" y="574877"/>
                    <a:pt x="244277" y="573988"/>
                    <a:pt x="234815" y="567447"/>
                  </a:cubicBezTo>
                  <a:cubicBezTo>
                    <a:pt x="225353" y="560843"/>
                    <a:pt x="214812" y="555890"/>
                    <a:pt x="204526" y="550683"/>
                  </a:cubicBezTo>
                  <a:cubicBezTo>
                    <a:pt x="193032" y="544841"/>
                    <a:pt x="177538" y="539824"/>
                    <a:pt x="179633" y="524013"/>
                  </a:cubicBezTo>
                  <a:cubicBezTo>
                    <a:pt x="181919" y="506423"/>
                    <a:pt x="198493" y="516837"/>
                    <a:pt x="208462" y="514297"/>
                  </a:cubicBezTo>
                  <a:cubicBezTo>
                    <a:pt x="234752" y="507630"/>
                    <a:pt x="255579" y="489151"/>
                    <a:pt x="269359" y="467942"/>
                  </a:cubicBezTo>
                  <a:cubicBezTo>
                    <a:pt x="285107" y="443685"/>
                    <a:pt x="259326" y="423556"/>
                    <a:pt x="246054" y="410601"/>
                  </a:cubicBezTo>
                  <a:cubicBezTo>
                    <a:pt x="221861" y="387106"/>
                    <a:pt x="227702" y="374343"/>
                    <a:pt x="250245" y="358531"/>
                  </a:cubicBezTo>
                  <a:cubicBezTo>
                    <a:pt x="258373" y="352816"/>
                    <a:pt x="269295" y="346593"/>
                    <a:pt x="265231" y="333258"/>
                  </a:cubicBezTo>
                  <a:cubicBezTo>
                    <a:pt x="261993" y="322780"/>
                    <a:pt x="251706" y="320812"/>
                    <a:pt x="242879" y="321193"/>
                  </a:cubicBezTo>
                  <a:cubicBezTo>
                    <a:pt x="203764" y="322780"/>
                    <a:pt x="180395" y="293126"/>
                    <a:pt x="157535" y="267599"/>
                  </a:cubicBezTo>
                  <a:cubicBezTo>
                    <a:pt x="105021" y="208797"/>
                    <a:pt x="49902" y="152219"/>
                    <a:pt x="8565" y="82495"/>
                  </a:cubicBezTo>
                  <a:cubicBezTo>
                    <a:pt x="-1786" y="65033"/>
                    <a:pt x="-4961" y="54873"/>
                    <a:pt x="11676" y="42554"/>
                  </a:cubicBezTo>
                  <a:cubicBezTo>
                    <a:pt x="28313" y="30235"/>
                    <a:pt x="44569" y="17281"/>
                    <a:pt x="61078" y="4644"/>
                  </a:cubicBezTo>
                  <a:cubicBezTo>
                    <a:pt x="63111" y="3056"/>
                    <a:pt x="65333" y="1342"/>
                    <a:pt x="67683" y="707"/>
                  </a:cubicBezTo>
                  <a:cubicBezTo>
                    <a:pt x="93146" y="-6723"/>
                    <a:pt x="174553" y="46237"/>
                    <a:pt x="180522" y="73669"/>
                  </a:cubicBezTo>
                  <a:cubicBezTo>
                    <a:pt x="183190" y="85988"/>
                    <a:pt x="177411" y="95259"/>
                    <a:pt x="170997" y="103387"/>
                  </a:cubicBezTo>
                  <a:cubicBezTo>
                    <a:pt x="127690" y="158823"/>
                    <a:pt x="139565" y="183778"/>
                    <a:pt x="203827" y="238135"/>
                  </a:cubicBezTo>
                  <a:cubicBezTo>
                    <a:pt x="213733" y="246517"/>
                    <a:pt x="225671" y="252676"/>
                    <a:pt x="233862" y="262519"/>
                  </a:cubicBezTo>
                  <a:cubicBezTo>
                    <a:pt x="251198" y="283283"/>
                    <a:pt x="267962" y="290776"/>
                    <a:pt x="287965" y="267472"/>
                  </a:cubicBezTo>
                  <a:cubicBezTo>
                    <a:pt x="303078" y="249882"/>
                    <a:pt x="311078" y="259153"/>
                    <a:pt x="317746" y="276108"/>
                  </a:cubicBezTo>
                  <a:cubicBezTo>
                    <a:pt x="330446" y="308620"/>
                    <a:pt x="348607" y="312684"/>
                    <a:pt x="372039" y="287665"/>
                  </a:cubicBezTo>
                  <a:cubicBezTo>
                    <a:pt x="379468" y="304746"/>
                    <a:pt x="385754" y="322590"/>
                    <a:pt x="394644" y="338719"/>
                  </a:cubicBezTo>
                  <a:cubicBezTo>
                    <a:pt x="406074" y="359420"/>
                    <a:pt x="419409" y="378343"/>
                    <a:pt x="382389" y="383169"/>
                  </a:cubicBezTo>
                  <a:cubicBezTo>
                    <a:pt x="367340" y="385138"/>
                    <a:pt x="376103" y="393139"/>
                    <a:pt x="380040" y="398981"/>
                  </a:cubicBezTo>
                  <a:cubicBezTo>
                    <a:pt x="387659" y="410157"/>
                    <a:pt x="388803" y="423809"/>
                    <a:pt x="382198" y="433462"/>
                  </a:cubicBezTo>
                  <a:cubicBezTo>
                    <a:pt x="358640" y="467879"/>
                    <a:pt x="373435" y="488453"/>
                    <a:pt x="402645" y="505407"/>
                  </a:cubicBezTo>
                  <a:cubicBezTo>
                    <a:pt x="412552" y="500581"/>
                    <a:pt x="409377" y="489596"/>
                    <a:pt x="410583" y="480960"/>
                  </a:cubicBezTo>
                  <a:cubicBezTo>
                    <a:pt x="413758" y="458036"/>
                    <a:pt x="425569" y="442860"/>
                    <a:pt x="446460" y="439875"/>
                  </a:cubicBezTo>
                  <a:cubicBezTo>
                    <a:pt x="467860" y="436827"/>
                    <a:pt x="467161" y="457338"/>
                    <a:pt x="472622" y="472133"/>
                  </a:cubicBezTo>
                  <a:cubicBezTo>
                    <a:pt x="484179" y="503756"/>
                    <a:pt x="502150" y="471752"/>
                    <a:pt x="516818" y="475943"/>
                  </a:cubicBezTo>
                  <a:cubicBezTo>
                    <a:pt x="543298" y="482166"/>
                    <a:pt x="554093" y="496835"/>
                    <a:pt x="539678" y="525029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2" name="Полилиния: фигура 901">
              <a:extLst>
                <a:ext uri="{FF2B5EF4-FFF2-40B4-BE49-F238E27FC236}">
                  <a16:creationId xmlns="" xmlns:a16="http://schemas.microsoft.com/office/drawing/2014/main" id="{9347082C-7886-4B59-A227-3D7A36902E7A}"/>
                </a:ext>
              </a:extLst>
            </p:cNvPr>
            <p:cNvSpPr/>
            <p:nvPr/>
          </p:nvSpPr>
          <p:spPr>
            <a:xfrm>
              <a:off x="7063295" y="1294644"/>
              <a:ext cx="95806" cy="134415"/>
            </a:xfrm>
            <a:custGeom>
              <a:avLst/>
              <a:gdLst>
                <a:gd name="connsiteX0" fmla="*/ 30417 w 95806"/>
                <a:gd name="connsiteY0" fmla="*/ 0 h 134415"/>
                <a:gd name="connsiteX1" fmla="*/ 68009 w 95806"/>
                <a:gd name="connsiteY1" fmla="*/ 4826 h 134415"/>
                <a:gd name="connsiteX2" fmla="*/ 80899 w 95806"/>
                <a:gd name="connsiteY2" fmla="*/ 39815 h 134415"/>
                <a:gd name="connsiteX3" fmla="*/ 83820 w 95806"/>
                <a:gd name="connsiteY3" fmla="*/ 98616 h 134415"/>
                <a:gd name="connsiteX4" fmla="*/ 90361 w 95806"/>
                <a:gd name="connsiteY4" fmla="*/ 129350 h 134415"/>
                <a:gd name="connsiteX5" fmla="*/ 53086 w 95806"/>
                <a:gd name="connsiteY5" fmla="*/ 121984 h 134415"/>
                <a:gd name="connsiteX6" fmla="*/ 0 w 95806"/>
                <a:gd name="connsiteY6" fmla="*/ 65469 h 134415"/>
                <a:gd name="connsiteX7" fmla="*/ 30480 w 95806"/>
                <a:gd name="connsiteY7" fmla="*/ 0 h 134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806" h="134415">
                  <a:moveTo>
                    <a:pt x="30417" y="0"/>
                  </a:moveTo>
                  <a:cubicBezTo>
                    <a:pt x="42926" y="1588"/>
                    <a:pt x="55499" y="2794"/>
                    <a:pt x="68009" y="4826"/>
                  </a:cubicBezTo>
                  <a:cubicBezTo>
                    <a:pt x="90615" y="8509"/>
                    <a:pt x="103632" y="16002"/>
                    <a:pt x="80899" y="39815"/>
                  </a:cubicBezTo>
                  <a:cubicBezTo>
                    <a:pt x="61659" y="59944"/>
                    <a:pt x="73978" y="79566"/>
                    <a:pt x="83820" y="98616"/>
                  </a:cubicBezTo>
                  <a:cubicBezTo>
                    <a:pt x="88836" y="108459"/>
                    <a:pt x="103760" y="118682"/>
                    <a:pt x="90361" y="129350"/>
                  </a:cubicBezTo>
                  <a:cubicBezTo>
                    <a:pt x="78549" y="138748"/>
                    <a:pt x="58801" y="134367"/>
                    <a:pt x="53086" y="121984"/>
                  </a:cubicBezTo>
                  <a:cubicBezTo>
                    <a:pt x="40894" y="95695"/>
                    <a:pt x="15875" y="85979"/>
                    <a:pt x="0" y="65469"/>
                  </a:cubicBezTo>
                  <a:cubicBezTo>
                    <a:pt x="12764" y="45022"/>
                    <a:pt x="24956" y="24321"/>
                    <a:pt x="30480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3" name="Полилиния: фигура 902">
              <a:extLst>
                <a:ext uri="{FF2B5EF4-FFF2-40B4-BE49-F238E27FC236}">
                  <a16:creationId xmlns="" xmlns:a16="http://schemas.microsoft.com/office/drawing/2014/main" id="{F1561C24-276D-4DA7-98EE-AEC66F713E88}"/>
                </a:ext>
              </a:extLst>
            </p:cNvPr>
            <p:cNvSpPr/>
            <p:nvPr/>
          </p:nvSpPr>
          <p:spPr>
            <a:xfrm>
              <a:off x="7095351" y="1851097"/>
              <a:ext cx="137813" cy="139841"/>
            </a:xfrm>
            <a:custGeom>
              <a:avLst/>
              <a:gdLst>
                <a:gd name="connsiteX0" fmla="*/ 105104 w 137813"/>
                <a:gd name="connsiteY0" fmla="*/ 0 h 139841"/>
                <a:gd name="connsiteX1" fmla="*/ 135584 w 137813"/>
                <a:gd name="connsiteY1" fmla="*/ 24575 h 139841"/>
                <a:gd name="connsiteX2" fmla="*/ 135584 w 137813"/>
                <a:gd name="connsiteY2" fmla="*/ 49086 h 139841"/>
                <a:gd name="connsiteX3" fmla="*/ 120344 w 137813"/>
                <a:gd name="connsiteY3" fmla="*/ 73660 h 139841"/>
                <a:gd name="connsiteX4" fmla="*/ 67766 w 137813"/>
                <a:gd name="connsiteY4" fmla="*/ 118364 h 139841"/>
                <a:gd name="connsiteX5" fmla="*/ 36524 w 137813"/>
                <a:gd name="connsiteY5" fmla="*/ 139129 h 139841"/>
                <a:gd name="connsiteX6" fmla="*/ 28904 w 137813"/>
                <a:gd name="connsiteY6" fmla="*/ 139129 h 139841"/>
                <a:gd name="connsiteX7" fmla="*/ 9409 w 137813"/>
                <a:gd name="connsiteY7" fmla="*/ 84392 h 139841"/>
                <a:gd name="connsiteX8" fmla="*/ 6234 w 137813"/>
                <a:gd name="connsiteY8" fmla="*/ 43752 h 139841"/>
                <a:gd name="connsiteX9" fmla="*/ 36778 w 137813"/>
                <a:gd name="connsiteY9" fmla="*/ 51372 h 139841"/>
                <a:gd name="connsiteX10" fmla="*/ 59384 w 137813"/>
                <a:gd name="connsiteY10" fmla="*/ 51943 h 139841"/>
                <a:gd name="connsiteX11" fmla="*/ 105104 w 137813"/>
                <a:gd name="connsiteY11" fmla="*/ 63 h 13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813" h="139841">
                  <a:moveTo>
                    <a:pt x="105104" y="0"/>
                  </a:moveTo>
                  <a:cubicBezTo>
                    <a:pt x="112724" y="11747"/>
                    <a:pt x="120280" y="23685"/>
                    <a:pt x="135584" y="24575"/>
                  </a:cubicBezTo>
                  <a:cubicBezTo>
                    <a:pt x="143331" y="32766"/>
                    <a:pt x="127774" y="40958"/>
                    <a:pt x="135584" y="49086"/>
                  </a:cubicBezTo>
                  <a:cubicBezTo>
                    <a:pt x="133425" y="59309"/>
                    <a:pt x="128345" y="67564"/>
                    <a:pt x="120344" y="73660"/>
                  </a:cubicBezTo>
                  <a:cubicBezTo>
                    <a:pt x="95452" y="78613"/>
                    <a:pt x="75640" y="90234"/>
                    <a:pt x="67766" y="118364"/>
                  </a:cubicBezTo>
                  <a:cubicBezTo>
                    <a:pt x="63067" y="135129"/>
                    <a:pt x="52717" y="142241"/>
                    <a:pt x="36524" y="139129"/>
                  </a:cubicBezTo>
                  <a:cubicBezTo>
                    <a:pt x="33984" y="139129"/>
                    <a:pt x="31444" y="139129"/>
                    <a:pt x="28904" y="139129"/>
                  </a:cubicBezTo>
                  <a:cubicBezTo>
                    <a:pt x="31000" y="117348"/>
                    <a:pt x="21475" y="100775"/>
                    <a:pt x="9409" y="84392"/>
                  </a:cubicBezTo>
                  <a:cubicBezTo>
                    <a:pt x="646" y="72517"/>
                    <a:pt x="-4942" y="56960"/>
                    <a:pt x="6234" y="43752"/>
                  </a:cubicBezTo>
                  <a:cubicBezTo>
                    <a:pt x="18617" y="29147"/>
                    <a:pt x="28332" y="40259"/>
                    <a:pt x="36778" y="51372"/>
                  </a:cubicBezTo>
                  <a:cubicBezTo>
                    <a:pt x="44080" y="61024"/>
                    <a:pt x="52780" y="59690"/>
                    <a:pt x="59384" y="51943"/>
                  </a:cubicBezTo>
                  <a:cubicBezTo>
                    <a:pt x="74370" y="34354"/>
                    <a:pt x="97929" y="25527"/>
                    <a:pt x="105104" y="63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4" name="Полилиния: фигура 903">
              <a:extLst>
                <a:ext uri="{FF2B5EF4-FFF2-40B4-BE49-F238E27FC236}">
                  <a16:creationId xmlns="" xmlns:a16="http://schemas.microsoft.com/office/drawing/2014/main" id="{7BF34E8C-A99A-4BA6-AE3D-35B45B471BA5}"/>
                </a:ext>
              </a:extLst>
            </p:cNvPr>
            <p:cNvSpPr/>
            <p:nvPr/>
          </p:nvSpPr>
          <p:spPr>
            <a:xfrm>
              <a:off x="6674675" y="926405"/>
              <a:ext cx="69555" cy="48587"/>
            </a:xfrm>
            <a:custGeom>
              <a:avLst/>
              <a:gdLst>
                <a:gd name="connsiteX0" fmla="*/ 15113 w 69555"/>
                <a:gd name="connsiteY0" fmla="*/ 0 h 48587"/>
                <a:gd name="connsiteX1" fmla="*/ 45656 w 69555"/>
                <a:gd name="connsiteY1" fmla="*/ 8255 h 48587"/>
                <a:gd name="connsiteX2" fmla="*/ 66548 w 69555"/>
                <a:gd name="connsiteY2" fmla="*/ 40196 h 48587"/>
                <a:gd name="connsiteX3" fmla="*/ 25082 w 69555"/>
                <a:gd name="connsiteY3" fmla="*/ 30353 h 48587"/>
                <a:gd name="connsiteX4" fmla="*/ 0 w 69555"/>
                <a:gd name="connsiteY4" fmla="*/ 0 h 48587"/>
                <a:gd name="connsiteX5" fmla="*/ 15113 w 69555"/>
                <a:gd name="connsiteY5" fmla="*/ 0 h 4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555" h="48587">
                  <a:moveTo>
                    <a:pt x="15113" y="0"/>
                  </a:moveTo>
                  <a:cubicBezTo>
                    <a:pt x="25336" y="2731"/>
                    <a:pt x="35496" y="5524"/>
                    <a:pt x="45656" y="8255"/>
                  </a:cubicBezTo>
                  <a:cubicBezTo>
                    <a:pt x="54546" y="18098"/>
                    <a:pt x="77788" y="24003"/>
                    <a:pt x="66548" y="40196"/>
                  </a:cubicBezTo>
                  <a:cubicBezTo>
                    <a:pt x="53531" y="58928"/>
                    <a:pt x="37020" y="42101"/>
                    <a:pt x="25082" y="30353"/>
                  </a:cubicBezTo>
                  <a:cubicBezTo>
                    <a:pt x="15811" y="21273"/>
                    <a:pt x="8318" y="10160"/>
                    <a:pt x="0" y="0"/>
                  </a:cubicBezTo>
                  <a:cubicBezTo>
                    <a:pt x="5017" y="0"/>
                    <a:pt x="10033" y="0"/>
                    <a:pt x="15113" y="0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5" name="Полилиния: фигура 904">
              <a:extLst>
                <a:ext uri="{FF2B5EF4-FFF2-40B4-BE49-F238E27FC236}">
                  <a16:creationId xmlns="" xmlns:a16="http://schemas.microsoft.com/office/drawing/2014/main" id="{98D665E2-1338-4101-A4CF-F724F7DBF8B8}"/>
                </a:ext>
              </a:extLst>
            </p:cNvPr>
            <p:cNvSpPr/>
            <p:nvPr/>
          </p:nvSpPr>
          <p:spPr>
            <a:xfrm>
              <a:off x="6139847" y="1631657"/>
              <a:ext cx="70198" cy="32618"/>
            </a:xfrm>
            <a:custGeom>
              <a:avLst/>
              <a:gdLst>
                <a:gd name="connsiteX0" fmla="*/ 70199 w 70198"/>
                <a:gd name="connsiteY0" fmla="*/ 22907 h 32618"/>
                <a:gd name="connsiteX1" fmla="*/ 16985 w 70198"/>
                <a:gd name="connsiteY1" fmla="*/ 31035 h 32618"/>
                <a:gd name="connsiteX2" fmla="*/ 7841 w 70198"/>
                <a:gd name="connsiteY2" fmla="*/ 13826 h 32618"/>
                <a:gd name="connsiteX3" fmla="*/ 70199 w 70198"/>
                <a:gd name="connsiteY3" fmla="*/ 22907 h 3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198" h="32618">
                  <a:moveTo>
                    <a:pt x="70199" y="22907"/>
                  </a:moveTo>
                  <a:cubicBezTo>
                    <a:pt x="51530" y="18462"/>
                    <a:pt x="32162" y="9127"/>
                    <a:pt x="16985" y="31035"/>
                  </a:cubicBezTo>
                  <a:cubicBezTo>
                    <a:pt x="-6001" y="37448"/>
                    <a:pt x="-2065" y="22907"/>
                    <a:pt x="7841" y="13826"/>
                  </a:cubicBezTo>
                  <a:cubicBezTo>
                    <a:pt x="30257" y="-6621"/>
                    <a:pt x="52545" y="-5033"/>
                    <a:pt x="70199" y="229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6" name="Полилиния: фигура 905">
              <a:extLst>
                <a:ext uri="{FF2B5EF4-FFF2-40B4-BE49-F238E27FC236}">
                  <a16:creationId xmlns="" xmlns:a16="http://schemas.microsoft.com/office/drawing/2014/main" id="{AE42622C-6B1E-41A0-BA31-74B7B30EDEB8}"/>
                </a:ext>
              </a:extLst>
            </p:cNvPr>
            <p:cNvSpPr/>
            <p:nvPr/>
          </p:nvSpPr>
          <p:spPr>
            <a:xfrm>
              <a:off x="7217690" y="1615003"/>
              <a:ext cx="308401" cy="488660"/>
            </a:xfrm>
            <a:custGeom>
              <a:avLst/>
              <a:gdLst>
                <a:gd name="connsiteX0" fmla="*/ 13245 w 308401"/>
                <a:gd name="connsiteY0" fmla="*/ 285180 h 488660"/>
                <a:gd name="connsiteX1" fmla="*/ 101 w 308401"/>
                <a:gd name="connsiteY1" fmla="*/ 276671 h 488660"/>
                <a:gd name="connsiteX2" fmla="*/ 13182 w 308401"/>
                <a:gd name="connsiteY2" fmla="*/ 260669 h 488660"/>
                <a:gd name="connsiteX3" fmla="*/ 51282 w 308401"/>
                <a:gd name="connsiteY3" fmla="*/ 227903 h 488660"/>
                <a:gd name="connsiteX4" fmla="*/ 70268 w 308401"/>
                <a:gd name="connsiteY4" fmla="*/ 247842 h 488660"/>
                <a:gd name="connsiteX5" fmla="*/ 107670 w 308401"/>
                <a:gd name="connsiteY5" fmla="*/ 230951 h 488660"/>
                <a:gd name="connsiteX6" fmla="*/ 137579 w 308401"/>
                <a:gd name="connsiteY6" fmla="*/ 188532 h 488660"/>
                <a:gd name="connsiteX7" fmla="*/ 217969 w 308401"/>
                <a:gd name="connsiteY7" fmla="*/ 109284 h 488660"/>
                <a:gd name="connsiteX8" fmla="*/ 203428 w 308401"/>
                <a:gd name="connsiteY8" fmla="*/ 0 h 488660"/>
                <a:gd name="connsiteX9" fmla="*/ 266483 w 308401"/>
                <a:gd name="connsiteY9" fmla="*/ 50927 h 488660"/>
                <a:gd name="connsiteX10" fmla="*/ 273722 w 308401"/>
                <a:gd name="connsiteY10" fmla="*/ 91123 h 488660"/>
                <a:gd name="connsiteX11" fmla="*/ 279818 w 308401"/>
                <a:gd name="connsiteY11" fmla="*/ 154306 h 488660"/>
                <a:gd name="connsiteX12" fmla="*/ 228574 w 308401"/>
                <a:gd name="connsiteY12" fmla="*/ 214631 h 488660"/>
                <a:gd name="connsiteX13" fmla="*/ 279183 w 308401"/>
                <a:gd name="connsiteY13" fmla="*/ 277433 h 488660"/>
                <a:gd name="connsiteX14" fmla="*/ 284962 w 308401"/>
                <a:gd name="connsiteY14" fmla="*/ 400433 h 488660"/>
                <a:gd name="connsiteX15" fmla="*/ 295185 w 308401"/>
                <a:gd name="connsiteY15" fmla="*/ 416181 h 488660"/>
                <a:gd name="connsiteX16" fmla="*/ 295185 w 308401"/>
                <a:gd name="connsiteY16" fmla="*/ 465267 h 488660"/>
                <a:gd name="connsiteX17" fmla="*/ 206984 w 308401"/>
                <a:gd name="connsiteY17" fmla="*/ 485841 h 488660"/>
                <a:gd name="connsiteX18" fmla="*/ 155549 w 308401"/>
                <a:gd name="connsiteY18" fmla="*/ 462219 h 488660"/>
                <a:gd name="connsiteX19" fmla="*/ 97128 w 308401"/>
                <a:gd name="connsiteY19" fmla="*/ 416117 h 488660"/>
                <a:gd name="connsiteX20" fmla="*/ 82651 w 308401"/>
                <a:gd name="connsiteY20" fmla="*/ 409895 h 488660"/>
                <a:gd name="connsiteX21" fmla="*/ 66649 w 308401"/>
                <a:gd name="connsiteY21" fmla="*/ 342457 h 488660"/>
                <a:gd name="connsiteX22" fmla="*/ 13309 w 308401"/>
                <a:gd name="connsiteY22" fmla="*/ 285180 h 488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401" h="488660">
                  <a:moveTo>
                    <a:pt x="13245" y="285180"/>
                  </a:moveTo>
                  <a:cubicBezTo>
                    <a:pt x="7784" y="283910"/>
                    <a:pt x="-1042" y="283973"/>
                    <a:pt x="101" y="276671"/>
                  </a:cubicBezTo>
                  <a:cubicBezTo>
                    <a:pt x="1054" y="270702"/>
                    <a:pt x="8610" y="265939"/>
                    <a:pt x="13182" y="260669"/>
                  </a:cubicBezTo>
                  <a:cubicBezTo>
                    <a:pt x="25882" y="249747"/>
                    <a:pt x="38582" y="238825"/>
                    <a:pt x="51282" y="227903"/>
                  </a:cubicBezTo>
                  <a:cubicBezTo>
                    <a:pt x="57568" y="234634"/>
                    <a:pt x="63093" y="242444"/>
                    <a:pt x="70268" y="247842"/>
                  </a:cubicBezTo>
                  <a:cubicBezTo>
                    <a:pt x="91223" y="263526"/>
                    <a:pt x="112241" y="248731"/>
                    <a:pt x="107670" y="230951"/>
                  </a:cubicBezTo>
                  <a:cubicBezTo>
                    <a:pt x="98272" y="194501"/>
                    <a:pt x="119925" y="199454"/>
                    <a:pt x="137579" y="188532"/>
                  </a:cubicBezTo>
                  <a:cubicBezTo>
                    <a:pt x="169138" y="169101"/>
                    <a:pt x="196824" y="141542"/>
                    <a:pt x="217969" y="109284"/>
                  </a:cubicBezTo>
                  <a:cubicBezTo>
                    <a:pt x="241591" y="73152"/>
                    <a:pt x="239750" y="70549"/>
                    <a:pt x="203428" y="0"/>
                  </a:cubicBezTo>
                  <a:cubicBezTo>
                    <a:pt x="227812" y="19622"/>
                    <a:pt x="247370" y="34989"/>
                    <a:pt x="266483" y="50927"/>
                  </a:cubicBezTo>
                  <a:cubicBezTo>
                    <a:pt x="279882" y="62103"/>
                    <a:pt x="280516" y="86424"/>
                    <a:pt x="273722" y="91123"/>
                  </a:cubicBezTo>
                  <a:cubicBezTo>
                    <a:pt x="234098" y="118809"/>
                    <a:pt x="275691" y="133986"/>
                    <a:pt x="279818" y="154306"/>
                  </a:cubicBezTo>
                  <a:cubicBezTo>
                    <a:pt x="264832" y="171959"/>
                    <a:pt x="249783" y="189612"/>
                    <a:pt x="228574" y="214631"/>
                  </a:cubicBezTo>
                  <a:cubicBezTo>
                    <a:pt x="287121" y="206503"/>
                    <a:pt x="281914" y="245365"/>
                    <a:pt x="279183" y="277433"/>
                  </a:cubicBezTo>
                  <a:cubicBezTo>
                    <a:pt x="275628" y="318898"/>
                    <a:pt x="300456" y="358396"/>
                    <a:pt x="284962" y="400433"/>
                  </a:cubicBezTo>
                  <a:cubicBezTo>
                    <a:pt x="283755" y="403735"/>
                    <a:pt x="291566" y="410847"/>
                    <a:pt x="295185" y="416181"/>
                  </a:cubicBezTo>
                  <a:cubicBezTo>
                    <a:pt x="310108" y="432564"/>
                    <a:pt x="315315" y="448947"/>
                    <a:pt x="295185" y="465267"/>
                  </a:cubicBezTo>
                  <a:cubicBezTo>
                    <a:pt x="265594" y="470918"/>
                    <a:pt x="235686" y="474411"/>
                    <a:pt x="206984" y="485841"/>
                  </a:cubicBezTo>
                  <a:cubicBezTo>
                    <a:pt x="184632" y="494794"/>
                    <a:pt x="169265" y="481205"/>
                    <a:pt x="155549" y="462219"/>
                  </a:cubicBezTo>
                  <a:cubicBezTo>
                    <a:pt x="140436" y="441327"/>
                    <a:pt x="127672" y="415102"/>
                    <a:pt x="97128" y="416117"/>
                  </a:cubicBezTo>
                  <a:cubicBezTo>
                    <a:pt x="89572" y="420943"/>
                    <a:pt x="82143" y="414530"/>
                    <a:pt x="82651" y="409895"/>
                  </a:cubicBezTo>
                  <a:cubicBezTo>
                    <a:pt x="85445" y="384875"/>
                    <a:pt x="70522" y="365254"/>
                    <a:pt x="66649" y="342457"/>
                  </a:cubicBezTo>
                  <a:cubicBezTo>
                    <a:pt x="49503" y="322709"/>
                    <a:pt x="54902" y="278639"/>
                    <a:pt x="13309" y="2851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7" name="Полилиния: фигура 906">
              <a:extLst>
                <a:ext uri="{FF2B5EF4-FFF2-40B4-BE49-F238E27FC236}">
                  <a16:creationId xmlns="" xmlns:a16="http://schemas.microsoft.com/office/drawing/2014/main" id="{D97A0C38-2957-4EB4-B4B9-25E126F34CFD}"/>
                </a:ext>
              </a:extLst>
            </p:cNvPr>
            <p:cNvSpPr/>
            <p:nvPr/>
          </p:nvSpPr>
          <p:spPr>
            <a:xfrm>
              <a:off x="7153100" y="1358728"/>
              <a:ext cx="344968" cy="319722"/>
            </a:xfrm>
            <a:custGeom>
              <a:avLst/>
              <a:gdLst>
                <a:gd name="connsiteX0" fmla="*/ 62531 w 344968"/>
                <a:gd name="connsiteY0" fmla="*/ 279643 h 319722"/>
                <a:gd name="connsiteX1" fmla="*/ 39671 w 344968"/>
                <a:gd name="connsiteY1" fmla="*/ 230557 h 319722"/>
                <a:gd name="connsiteX2" fmla="*/ 39354 w 344968"/>
                <a:gd name="connsiteY2" fmla="*/ 181662 h 319722"/>
                <a:gd name="connsiteX3" fmla="*/ 9192 w 344968"/>
                <a:gd name="connsiteY3" fmla="*/ 148706 h 319722"/>
                <a:gd name="connsiteX4" fmla="*/ 9192 w 344968"/>
                <a:gd name="connsiteY4" fmla="*/ 148706 h 319722"/>
                <a:gd name="connsiteX5" fmla="*/ 23416 w 344968"/>
                <a:gd name="connsiteY5" fmla="*/ 89714 h 319722"/>
                <a:gd name="connsiteX6" fmla="*/ 8937 w 344968"/>
                <a:gd name="connsiteY6" fmla="*/ 26150 h 319722"/>
                <a:gd name="connsiteX7" fmla="*/ 365 w 344968"/>
                <a:gd name="connsiteY7" fmla="*/ 9449 h 319722"/>
                <a:gd name="connsiteX8" fmla="*/ 18907 w 344968"/>
                <a:gd name="connsiteY8" fmla="*/ 559 h 319722"/>
                <a:gd name="connsiteX9" fmla="*/ 55991 w 344968"/>
                <a:gd name="connsiteY9" fmla="*/ 8243 h 319722"/>
                <a:gd name="connsiteX10" fmla="*/ 169148 w 344968"/>
                <a:gd name="connsiteY10" fmla="*/ 39803 h 319722"/>
                <a:gd name="connsiteX11" fmla="*/ 200961 w 344968"/>
                <a:gd name="connsiteY11" fmla="*/ 65774 h 319722"/>
                <a:gd name="connsiteX12" fmla="*/ 268018 w 344968"/>
                <a:gd name="connsiteY12" fmla="*/ 92254 h 319722"/>
                <a:gd name="connsiteX13" fmla="*/ 335010 w 344968"/>
                <a:gd name="connsiteY13" fmla="*/ 114733 h 319722"/>
                <a:gd name="connsiteX14" fmla="*/ 344598 w 344968"/>
                <a:gd name="connsiteY14" fmla="*/ 147372 h 319722"/>
                <a:gd name="connsiteX15" fmla="*/ 322119 w 344968"/>
                <a:gd name="connsiteY15" fmla="*/ 164390 h 319722"/>
                <a:gd name="connsiteX16" fmla="*/ 233410 w 344968"/>
                <a:gd name="connsiteY16" fmla="*/ 208459 h 319722"/>
                <a:gd name="connsiteX17" fmla="*/ 176069 w 344968"/>
                <a:gd name="connsiteY17" fmla="*/ 208269 h 319722"/>
                <a:gd name="connsiteX18" fmla="*/ 138605 w 344968"/>
                <a:gd name="connsiteY18" fmla="*/ 221159 h 319722"/>
                <a:gd name="connsiteX19" fmla="*/ 127556 w 344968"/>
                <a:gd name="connsiteY19" fmla="*/ 296661 h 319722"/>
                <a:gd name="connsiteX20" fmla="*/ 121904 w 344968"/>
                <a:gd name="connsiteY20" fmla="*/ 317997 h 319722"/>
                <a:gd name="connsiteX21" fmla="*/ 104314 w 344968"/>
                <a:gd name="connsiteY21" fmla="*/ 314314 h 319722"/>
                <a:gd name="connsiteX22" fmla="*/ 62531 w 344968"/>
                <a:gd name="connsiteY22" fmla="*/ 279580 h 319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968" h="319722">
                  <a:moveTo>
                    <a:pt x="62531" y="279643"/>
                  </a:moveTo>
                  <a:cubicBezTo>
                    <a:pt x="54911" y="263260"/>
                    <a:pt x="47292" y="246877"/>
                    <a:pt x="39671" y="230557"/>
                  </a:cubicBezTo>
                  <a:cubicBezTo>
                    <a:pt x="39544" y="214238"/>
                    <a:pt x="39354" y="197982"/>
                    <a:pt x="39354" y="181662"/>
                  </a:cubicBezTo>
                  <a:cubicBezTo>
                    <a:pt x="39354" y="160009"/>
                    <a:pt x="29321" y="149023"/>
                    <a:pt x="9192" y="148706"/>
                  </a:cubicBezTo>
                  <a:lnTo>
                    <a:pt x="9192" y="148706"/>
                  </a:lnTo>
                  <a:cubicBezTo>
                    <a:pt x="13700" y="128893"/>
                    <a:pt x="15033" y="107367"/>
                    <a:pt x="23416" y="89714"/>
                  </a:cubicBezTo>
                  <a:cubicBezTo>
                    <a:pt x="36433" y="62091"/>
                    <a:pt x="45259" y="39612"/>
                    <a:pt x="8937" y="26150"/>
                  </a:cubicBezTo>
                  <a:cubicBezTo>
                    <a:pt x="3222" y="23991"/>
                    <a:pt x="-1350" y="16815"/>
                    <a:pt x="365" y="9449"/>
                  </a:cubicBezTo>
                  <a:cubicBezTo>
                    <a:pt x="2778" y="-774"/>
                    <a:pt x="11478" y="-647"/>
                    <a:pt x="18907" y="559"/>
                  </a:cubicBezTo>
                  <a:cubicBezTo>
                    <a:pt x="31353" y="2591"/>
                    <a:pt x="43545" y="6592"/>
                    <a:pt x="55991" y="8243"/>
                  </a:cubicBezTo>
                  <a:cubicBezTo>
                    <a:pt x="94726" y="13450"/>
                    <a:pt x="123364" y="57583"/>
                    <a:pt x="169148" y="39803"/>
                  </a:cubicBezTo>
                  <a:cubicBezTo>
                    <a:pt x="180959" y="35230"/>
                    <a:pt x="192008" y="54471"/>
                    <a:pt x="200961" y="65774"/>
                  </a:cubicBezTo>
                  <a:cubicBezTo>
                    <a:pt x="218868" y="88317"/>
                    <a:pt x="240585" y="100699"/>
                    <a:pt x="268018" y="92254"/>
                  </a:cubicBezTo>
                  <a:cubicBezTo>
                    <a:pt x="295259" y="83808"/>
                    <a:pt x="310245" y="113399"/>
                    <a:pt x="335010" y="114733"/>
                  </a:cubicBezTo>
                  <a:cubicBezTo>
                    <a:pt x="343582" y="115177"/>
                    <a:pt x="345995" y="134799"/>
                    <a:pt x="344598" y="147372"/>
                  </a:cubicBezTo>
                  <a:cubicBezTo>
                    <a:pt x="343074" y="161215"/>
                    <a:pt x="332533" y="164073"/>
                    <a:pt x="322119" y="164390"/>
                  </a:cubicBezTo>
                  <a:cubicBezTo>
                    <a:pt x="286686" y="165597"/>
                    <a:pt x="256333" y="173979"/>
                    <a:pt x="233410" y="208459"/>
                  </a:cubicBezTo>
                  <a:cubicBezTo>
                    <a:pt x="218551" y="230811"/>
                    <a:pt x="194484" y="224969"/>
                    <a:pt x="176069" y="208269"/>
                  </a:cubicBezTo>
                  <a:cubicBezTo>
                    <a:pt x="155813" y="189917"/>
                    <a:pt x="145653" y="196267"/>
                    <a:pt x="138605" y="221159"/>
                  </a:cubicBezTo>
                  <a:cubicBezTo>
                    <a:pt x="131683" y="245797"/>
                    <a:pt x="108823" y="267134"/>
                    <a:pt x="127556" y="296661"/>
                  </a:cubicBezTo>
                  <a:cubicBezTo>
                    <a:pt x="131683" y="303265"/>
                    <a:pt x="129651" y="313108"/>
                    <a:pt x="121904" y="317997"/>
                  </a:cubicBezTo>
                  <a:cubicBezTo>
                    <a:pt x="115618" y="321998"/>
                    <a:pt x="109330" y="318315"/>
                    <a:pt x="104314" y="314314"/>
                  </a:cubicBezTo>
                  <a:cubicBezTo>
                    <a:pt x="90154" y="303075"/>
                    <a:pt x="76438" y="291200"/>
                    <a:pt x="62531" y="27958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8" name="Полилиния: фигура 907">
              <a:extLst>
                <a:ext uri="{FF2B5EF4-FFF2-40B4-BE49-F238E27FC236}">
                  <a16:creationId xmlns="" xmlns:a16="http://schemas.microsoft.com/office/drawing/2014/main" id="{15543834-D073-4A89-9FB2-D50B9007F4C7}"/>
                </a:ext>
              </a:extLst>
            </p:cNvPr>
            <p:cNvSpPr/>
            <p:nvPr/>
          </p:nvSpPr>
          <p:spPr>
            <a:xfrm>
              <a:off x="7497508" y="1769435"/>
              <a:ext cx="167640" cy="237843"/>
            </a:xfrm>
            <a:custGeom>
              <a:avLst/>
              <a:gdLst>
                <a:gd name="connsiteX0" fmla="*/ 167640 w 167640"/>
                <a:gd name="connsiteY0" fmla="*/ 32639 h 237843"/>
                <a:gd name="connsiteX1" fmla="*/ 133604 w 167640"/>
                <a:gd name="connsiteY1" fmla="*/ 63056 h 237843"/>
                <a:gd name="connsiteX2" fmla="*/ 109093 w 167640"/>
                <a:gd name="connsiteY2" fmla="*/ 111951 h 237843"/>
                <a:gd name="connsiteX3" fmla="*/ 109284 w 167640"/>
                <a:gd name="connsiteY3" fmla="*/ 115888 h 237843"/>
                <a:gd name="connsiteX4" fmla="*/ 94107 w 167640"/>
                <a:gd name="connsiteY4" fmla="*/ 235269 h 237843"/>
                <a:gd name="connsiteX5" fmla="*/ 90742 w 167640"/>
                <a:gd name="connsiteY5" fmla="*/ 237809 h 237843"/>
                <a:gd name="connsiteX6" fmla="*/ 0 w 167640"/>
                <a:gd name="connsiteY6" fmla="*/ 0 h 237843"/>
                <a:gd name="connsiteX7" fmla="*/ 79629 w 167640"/>
                <a:gd name="connsiteY7" fmla="*/ 6541 h 237843"/>
                <a:gd name="connsiteX8" fmla="*/ 107633 w 167640"/>
                <a:gd name="connsiteY8" fmla="*/ 29591 h 237843"/>
                <a:gd name="connsiteX9" fmla="*/ 144780 w 167640"/>
                <a:gd name="connsiteY9" fmla="*/ 32766 h 237843"/>
                <a:gd name="connsiteX10" fmla="*/ 167640 w 167640"/>
                <a:gd name="connsiteY10" fmla="*/ 32766 h 23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" h="237843">
                  <a:moveTo>
                    <a:pt x="167640" y="32639"/>
                  </a:moveTo>
                  <a:cubicBezTo>
                    <a:pt x="161672" y="49721"/>
                    <a:pt x="147320" y="56261"/>
                    <a:pt x="133604" y="63056"/>
                  </a:cubicBezTo>
                  <a:cubicBezTo>
                    <a:pt x="113729" y="72898"/>
                    <a:pt x="96648" y="83630"/>
                    <a:pt x="109093" y="111951"/>
                  </a:cubicBezTo>
                  <a:cubicBezTo>
                    <a:pt x="109601" y="113094"/>
                    <a:pt x="109855" y="115317"/>
                    <a:pt x="109284" y="115888"/>
                  </a:cubicBezTo>
                  <a:cubicBezTo>
                    <a:pt x="71438" y="150940"/>
                    <a:pt x="86106" y="193549"/>
                    <a:pt x="94107" y="235269"/>
                  </a:cubicBezTo>
                  <a:cubicBezTo>
                    <a:pt x="94298" y="236221"/>
                    <a:pt x="90298" y="238126"/>
                    <a:pt x="90742" y="237809"/>
                  </a:cubicBezTo>
                  <a:cubicBezTo>
                    <a:pt x="36132" y="169292"/>
                    <a:pt x="21336" y="83249"/>
                    <a:pt x="0" y="0"/>
                  </a:cubicBezTo>
                  <a:cubicBezTo>
                    <a:pt x="26289" y="2730"/>
                    <a:pt x="50547" y="21273"/>
                    <a:pt x="79629" y="6541"/>
                  </a:cubicBezTo>
                  <a:cubicBezTo>
                    <a:pt x="90551" y="952"/>
                    <a:pt x="98743" y="20701"/>
                    <a:pt x="107633" y="29591"/>
                  </a:cubicBezTo>
                  <a:cubicBezTo>
                    <a:pt x="119444" y="41402"/>
                    <a:pt x="130873" y="51816"/>
                    <a:pt x="144780" y="32766"/>
                  </a:cubicBezTo>
                  <a:cubicBezTo>
                    <a:pt x="152400" y="32766"/>
                    <a:pt x="160020" y="32766"/>
                    <a:pt x="167640" y="3276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09" name="Полилиния: фигура 908">
              <a:extLst>
                <a:ext uri="{FF2B5EF4-FFF2-40B4-BE49-F238E27FC236}">
                  <a16:creationId xmlns="" xmlns:a16="http://schemas.microsoft.com/office/drawing/2014/main" id="{97CC1C58-4D9D-4E3B-B310-AC52067C0563}"/>
                </a:ext>
              </a:extLst>
            </p:cNvPr>
            <p:cNvSpPr/>
            <p:nvPr/>
          </p:nvSpPr>
          <p:spPr>
            <a:xfrm>
              <a:off x="7297409" y="1624299"/>
              <a:ext cx="118477" cy="112243"/>
            </a:xfrm>
            <a:custGeom>
              <a:avLst/>
              <a:gdLst>
                <a:gd name="connsiteX0" fmla="*/ 17283 w 118477"/>
                <a:gd name="connsiteY0" fmla="*/ 104052 h 112243"/>
                <a:gd name="connsiteX1" fmla="*/ 8392 w 118477"/>
                <a:gd name="connsiteY1" fmla="*/ 51982 h 112243"/>
                <a:gd name="connsiteX2" fmla="*/ 6741 w 118477"/>
                <a:gd name="connsiteY2" fmla="*/ 25375 h 112243"/>
                <a:gd name="connsiteX3" fmla="*/ 83196 w 118477"/>
                <a:gd name="connsiteY3" fmla="*/ 18771 h 112243"/>
                <a:gd name="connsiteX4" fmla="*/ 107770 w 118477"/>
                <a:gd name="connsiteY4" fmla="*/ 88558 h 112243"/>
                <a:gd name="connsiteX5" fmla="*/ 79830 w 118477"/>
                <a:gd name="connsiteY5" fmla="*/ 103544 h 112243"/>
                <a:gd name="connsiteX6" fmla="*/ 24902 w 118477"/>
                <a:gd name="connsiteY6" fmla="*/ 112243 h 112243"/>
                <a:gd name="connsiteX7" fmla="*/ 17283 w 118477"/>
                <a:gd name="connsiteY7" fmla="*/ 104052 h 112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477" h="112243">
                  <a:moveTo>
                    <a:pt x="17283" y="104052"/>
                  </a:moveTo>
                  <a:cubicBezTo>
                    <a:pt x="20902" y="85510"/>
                    <a:pt x="42301" y="64428"/>
                    <a:pt x="8392" y="51982"/>
                  </a:cubicBezTo>
                  <a:cubicBezTo>
                    <a:pt x="-5451" y="46902"/>
                    <a:pt x="646" y="35091"/>
                    <a:pt x="6741" y="25375"/>
                  </a:cubicBezTo>
                  <a:cubicBezTo>
                    <a:pt x="26109" y="-5359"/>
                    <a:pt x="58621" y="-8915"/>
                    <a:pt x="83196" y="18771"/>
                  </a:cubicBezTo>
                  <a:cubicBezTo>
                    <a:pt x="100086" y="37821"/>
                    <a:pt x="136535" y="50013"/>
                    <a:pt x="107770" y="88558"/>
                  </a:cubicBezTo>
                  <a:cubicBezTo>
                    <a:pt x="100213" y="98718"/>
                    <a:pt x="92657" y="108624"/>
                    <a:pt x="79830" y="103544"/>
                  </a:cubicBezTo>
                  <a:cubicBezTo>
                    <a:pt x="59573" y="95543"/>
                    <a:pt x="43000" y="108116"/>
                    <a:pt x="24902" y="112243"/>
                  </a:cubicBezTo>
                  <a:cubicBezTo>
                    <a:pt x="20330" y="111735"/>
                    <a:pt x="17663" y="109068"/>
                    <a:pt x="17283" y="104052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0" name="Полилиния: фигура 909">
              <a:extLst>
                <a:ext uri="{FF2B5EF4-FFF2-40B4-BE49-F238E27FC236}">
                  <a16:creationId xmlns="" xmlns:a16="http://schemas.microsoft.com/office/drawing/2014/main" id="{0C7DC94E-6C11-46D7-ADE7-2E9F7EBCE9F5}"/>
                </a:ext>
              </a:extLst>
            </p:cNvPr>
            <p:cNvSpPr/>
            <p:nvPr/>
          </p:nvSpPr>
          <p:spPr>
            <a:xfrm>
              <a:off x="7337425" y="1264600"/>
              <a:ext cx="106680" cy="113275"/>
            </a:xfrm>
            <a:custGeom>
              <a:avLst/>
              <a:gdLst>
                <a:gd name="connsiteX0" fmla="*/ 64 w 106680"/>
                <a:gd name="connsiteY0" fmla="*/ 13724 h 113275"/>
                <a:gd name="connsiteX1" fmla="*/ 62167 w 106680"/>
                <a:gd name="connsiteY1" fmla="*/ 643 h 113275"/>
                <a:gd name="connsiteX2" fmla="*/ 95314 w 106680"/>
                <a:gd name="connsiteY2" fmla="*/ 24900 h 113275"/>
                <a:gd name="connsiteX3" fmla="*/ 106680 w 106680"/>
                <a:gd name="connsiteY3" fmla="*/ 111959 h 113275"/>
                <a:gd name="connsiteX4" fmla="*/ 5334 w 106680"/>
                <a:gd name="connsiteY4" fmla="*/ 60207 h 113275"/>
                <a:gd name="connsiteX5" fmla="*/ 9144 w 106680"/>
                <a:gd name="connsiteY5" fmla="*/ 42045 h 113275"/>
                <a:gd name="connsiteX6" fmla="*/ 32512 w 106680"/>
                <a:gd name="connsiteY6" fmla="*/ 26488 h 113275"/>
                <a:gd name="connsiteX7" fmla="*/ 0 w 106680"/>
                <a:gd name="connsiteY7" fmla="*/ 13724 h 11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80" h="113275">
                  <a:moveTo>
                    <a:pt x="64" y="13724"/>
                  </a:moveTo>
                  <a:cubicBezTo>
                    <a:pt x="19494" y="2485"/>
                    <a:pt x="41402" y="4517"/>
                    <a:pt x="62167" y="643"/>
                  </a:cubicBezTo>
                  <a:cubicBezTo>
                    <a:pt x="78867" y="-2468"/>
                    <a:pt x="92266" y="5723"/>
                    <a:pt x="95314" y="24900"/>
                  </a:cubicBezTo>
                  <a:cubicBezTo>
                    <a:pt x="99949" y="53793"/>
                    <a:pt x="102997" y="82940"/>
                    <a:pt x="106680" y="111959"/>
                  </a:cubicBezTo>
                  <a:cubicBezTo>
                    <a:pt x="61087" y="121992"/>
                    <a:pt x="41846" y="71764"/>
                    <a:pt x="5334" y="60207"/>
                  </a:cubicBezTo>
                  <a:cubicBezTo>
                    <a:pt x="-1905" y="57921"/>
                    <a:pt x="-254" y="46236"/>
                    <a:pt x="9144" y="42045"/>
                  </a:cubicBezTo>
                  <a:cubicBezTo>
                    <a:pt x="17970" y="38108"/>
                    <a:pt x="36703" y="46363"/>
                    <a:pt x="32512" y="26488"/>
                  </a:cubicBezTo>
                  <a:cubicBezTo>
                    <a:pt x="29146" y="10422"/>
                    <a:pt x="12002" y="15121"/>
                    <a:pt x="0" y="1372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1" name="Полилиния: фигура 910">
              <a:extLst>
                <a:ext uri="{FF2B5EF4-FFF2-40B4-BE49-F238E27FC236}">
                  <a16:creationId xmlns="" xmlns:a16="http://schemas.microsoft.com/office/drawing/2014/main" id="{C46CA467-8C42-49DA-8698-C1205166ED37}"/>
                </a:ext>
              </a:extLst>
            </p:cNvPr>
            <p:cNvSpPr/>
            <p:nvPr/>
          </p:nvSpPr>
          <p:spPr>
            <a:xfrm>
              <a:off x="7301991" y="1728351"/>
              <a:ext cx="67884" cy="48370"/>
            </a:xfrm>
            <a:custGeom>
              <a:avLst/>
              <a:gdLst>
                <a:gd name="connsiteX0" fmla="*/ 12701 w 67884"/>
                <a:gd name="connsiteY0" fmla="*/ 0 h 48370"/>
                <a:gd name="connsiteX1" fmla="*/ 20321 w 67884"/>
                <a:gd name="connsiteY1" fmla="*/ 8192 h 48370"/>
                <a:gd name="connsiteX2" fmla="*/ 57913 w 67884"/>
                <a:gd name="connsiteY2" fmla="*/ 26035 h 48370"/>
                <a:gd name="connsiteX3" fmla="*/ 61469 w 67884"/>
                <a:gd name="connsiteY3" fmla="*/ 46990 h 48370"/>
                <a:gd name="connsiteX4" fmla="*/ 5653 w 67884"/>
                <a:gd name="connsiteY4" fmla="*/ 29972 h 48370"/>
                <a:gd name="connsiteX5" fmla="*/ 12701 w 67884"/>
                <a:gd name="connsiteY5" fmla="*/ 0 h 48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884" h="48370">
                  <a:moveTo>
                    <a:pt x="12701" y="0"/>
                  </a:moveTo>
                  <a:cubicBezTo>
                    <a:pt x="15240" y="2730"/>
                    <a:pt x="17781" y="5461"/>
                    <a:pt x="20321" y="8192"/>
                  </a:cubicBezTo>
                  <a:cubicBezTo>
                    <a:pt x="30290" y="20447"/>
                    <a:pt x="46102" y="18542"/>
                    <a:pt x="57913" y="26035"/>
                  </a:cubicBezTo>
                  <a:cubicBezTo>
                    <a:pt x="66295" y="31369"/>
                    <a:pt x="73597" y="43688"/>
                    <a:pt x="61469" y="46990"/>
                  </a:cubicBezTo>
                  <a:cubicBezTo>
                    <a:pt x="41847" y="52388"/>
                    <a:pt x="21781" y="40958"/>
                    <a:pt x="5653" y="29972"/>
                  </a:cubicBezTo>
                  <a:cubicBezTo>
                    <a:pt x="-6667" y="21590"/>
                    <a:pt x="3684" y="8509"/>
                    <a:pt x="12701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2" name="Полилиния: фигура 911">
              <a:extLst>
                <a:ext uri="{FF2B5EF4-FFF2-40B4-BE49-F238E27FC236}">
                  <a16:creationId xmlns="" xmlns:a16="http://schemas.microsoft.com/office/drawing/2014/main" id="{A1043ABD-99B1-4BB0-95F7-6E30CBB19230}"/>
                </a:ext>
              </a:extLst>
            </p:cNvPr>
            <p:cNvSpPr/>
            <p:nvPr/>
          </p:nvSpPr>
          <p:spPr>
            <a:xfrm>
              <a:off x="7162292" y="1283206"/>
              <a:ext cx="60959" cy="47330"/>
            </a:xfrm>
            <a:custGeom>
              <a:avLst/>
              <a:gdLst>
                <a:gd name="connsiteX0" fmla="*/ 0 w 60959"/>
                <a:gd name="connsiteY0" fmla="*/ 3247 h 47330"/>
                <a:gd name="connsiteX1" fmla="*/ 60960 w 60959"/>
                <a:gd name="connsiteY1" fmla="*/ 11629 h 47330"/>
                <a:gd name="connsiteX2" fmla="*/ 40132 w 60959"/>
                <a:gd name="connsiteY2" fmla="*/ 46935 h 47330"/>
                <a:gd name="connsiteX3" fmla="*/ 14668 w 60959"/>
                <a:gd name="connsiteY3" fmla="*/ 21789 h 47330"/>
                <a:gd name="connsiteX4" fmla="*/ 0 w 60959"/>
                <a:gd name="connsiteY4" fmla="*/ 3247 h 4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959" h="47330">
                  <a:moveTo>
                    <a:pt x="0" y="3247"/>
                  </a:moveTo>
                  <a:cubicBezTo>
                    <a:pt x="21907" y="-7548"/>
                    <a:pt x="40259" y="12073"/>
                    <a:pt x="60960" y="11629"/>
                  </a:cubicBezTo>
                  <a:cubicBezTo>
                    <a:pt x="56007" y="24837"/>
                    <a:pt x="57531" y="43506"/>
                    <a:pt x="40132" y="46935"/>
                  </a:cubicBezTo>
                  <a:cubicBezTo>
                    <a:pt x="22987" y="50300"/>
                    <a:pt x="22225" y="31377"/>
                    <a:pt x="14668" y="21789"/>
                  </a:cubicBezTo>
                  <a:cubicBezTo>
                    <a:pt x="9778" y="15566"/>
                    <a:pt x="4889" y="9406"/>
                    <a:pt x="0" y="3247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3" name="Полилиния: фигура 912">
              <a:extLst>
                <a:ext uri="{FF2B5EF4-FFF2-40B4-BE49-F238E27FC236}">
                  <a16:creationId xmlns="" xmlns:a16="http://schemas.microsoft.com/office/drawing/2014/main" id="{C2041F0D-FD93-4A3D-A051-1F053FE8074C}"/>
                </a:ext>
              </a:extLst>
            </p:cNvPr>
            <p:cNvSpPr/>
            <p:nvPr/>
          </p:nvSpPr>
          <p:spPr>
            <a:xfrm>
              <a:off x="7108816" y="1497176"/>
              <a:ext cx="53475" cy="32508"/>
            </a:xfrm>
            <a:custGeom>
              <a:avLst/>
              <a:gdLst>
                <a:gd name="connsiteX0" fmla="*/ 53476 w 53475"/>
                <a:gd name="connsiteY0" fmla="*/ 10257 h 32508"/>
                <a:gd name="connsiteX1" fmla="*/ 51380 w 53475"/>
                <a:gd name="connsiteY1" fmla="*/ 13559 h 32508"/>
                <a:gd name="connsiteX2" fmla="*/ 5406 w 53475"/>
                <a:gd name="connsiteY2" fmla="*/ 30577 h 32508"/>
                <a:gd name="connsiteX3" fmla="*/ 4073 w 53475"/>
                <a:gd name="connsiteY3" fmla="*/ 14575 h 32508"/>
                <a:gd name="connsiteX4" fmla="*/ 53476 w 53475"/>
                <a:gd name="connsiteY4" fmla="*/ 10194 h 32508"/>
                <a:gd name="connsiteX5" fmla="*/ 53476 w 53475"/>
                <a:gd name="connsiteY5" fmla="*/ 10194 h 32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475" h="32508">
                  <a:moveTo>
                    <a:pt x="53476" y="10257"/>
                  </a:moveTo>
                  <a:cubicBezTo>
                    <a:pt x="52778" y="11337"/>
                    <a:pt x="52078" y="12480"/>
                    <a:pt x="51380" y="13559"/>
                  </a:cubicBezTo>
                  <a:cubicBezTo>
                    <a:pt x="39887" y="31149"/>
                    <a:pt x="23503" y="35594"/>
                    <a:pt x="5406" y="30577"/>
                  </a:cubicBezTo>
                  <a:cubicBezTo>
                    <a:pt x="-2404" y="28418"/>
                    <a:pt x="-753" y="19973"/>
                    <a:pt x="4073" y="14575"/>
                  </a:cubicBezTo>
                  <a:cubicBezTo>
                    <a:pt x="19186" y="-2252"/>
                    <a:pt x="35696" y="-5554"/>
                    <a:pt x="53476" y="10194"/>
                  </a:cubicBezTo>
                  <a:lnTo>
                    <a:pt x="53476" y="10194"/>
                  </a:ln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4" name="Полилиния: фигура 913">
              <a:extLst>
                <a:ext uri="{FF2B5EF4-FFF2-40B4-BE49-F238E27FC236}">
                  <a16:creationId xmlns="" xmlns:a16="http://schemas.microsoft.com/office/drawing/2014/main" id="{C72191DF-DFBD-4B69-898D-77225FBF322D}"/>
                </a:ext>
              </a:extLst>
            </p:cNvPr>
            <p:cNvSpPr/>
            <p:nvPr/>
          </p:nvSpPr>
          <p:spPr>
            <a:xfrm>
              <a:off x="6987031" y="1171785"/>
              <a:ext cx="68580" cy="25053"/>
            </a:xfrm>
            <a:custGeom>
              <a:avLst/>
              <a:gdLst>
                <a:gd name="connsiteX0" fmla="*/ 0 w 68580"/>
                <a:gd name="connsiteY0" fmla="*/ 176 h 25053"/>
                <a:gd name="connsiteX1" fmla="*/ 68580 w 68580"/>
                <a:gd name="connsiteY1" fmla="*/ 24687 h 25053"/>
                <a:gd name="connsiteX2" fmla="*/ 0 w 68580"/>
                <a:gd name="connsiteY2" fmla="*/ 176 h 25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8580" h="25053">
                  <a:moveTo>
                    <a:pt x="0" y="176"/>
                  </a:moveTo>
                  <a:cubicBezTo>
                    <a:pt x="25908" y="-1538"/>
                    <a:pt x="47943" y="9447"/>
                    <a:pt x="68580" y="24687"/>
                  </a:cubicBezTo>
                  <a:cubicBezTo>
                    <a:pt x="42609" y="26592"/>
                    <a:pt x="18797" y="21449"/>
                    <a:pt x="0" y="17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5" name="Полилиния: фигура 914">
              <a:extLst>
                <a:ext uri="{FF2B5EF4-FFF2-40B4-BE49-F238E27FC236}">
                  <a16:creationId xmlns="" xmlns:a16="http://schemas.microsoft.com/office/drawing/2014/main" id="{081AF24E-389B-4F65-997B-01FEC785AFD8}"/>
                </a:ext>
              </a:extLst>
            </p:cNvPr>
            <p:cNvSpPr/>
            <p:nvPr/>
          </p:nvSpPr>
          <p:spPr>
            <a:xfrm>
              <a:off x="6430835" y="905149"/>
              <a:ext cx="41727" cy="27800"/>
            </a:xfrm>
            <a:custGeom>
              <a:avLst/>
              <a:gdLst>
                <a:gd name="connsiteX0" fmla="*/ 0 w 41727"/>
                <a:gd name="connsiteY0" fmla="*/ 12938 h 27800"/>
                <a:gd name="connsiteX1" fmla="*/ 38164 w 41727"/>
                <a:gd name="connsiteY1" fmla="*/ 4874 h 27800"/>
                <a:gd name="connsiteX2" fmla="*/ 23559 w 41727"/>
                <a:gd name="connsiteY2" fmla="*/ 25257 h 27800"/>
                <a:gd name="connsiteX3" fmla="*/ 0 w 41727"/>
                <a:gd name="connsiteY3" fmla="*/ 12938 h 2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27" h="27800">
                  <a:moveTo>
                    <a:pt x="0" y="12938"/>
                  </a:moveTo>
                  <a:cubicBezTo>
                    <a:pt x="10351" y="-2683"/>
                    <a:pt x="23559" y="-2556"/>
                    <a:pt x="38164" y="4874"/>
                  </a:cubicBezTo>
                  <a:cubicBezTo>
                    <a:pt x="43180" y="19860"/>
                    <a:pt x="46228" y="33639"/>
                    <a:pt x="23559" y="25257"/>
                  </a:cubicBezTo>
                  <a:cubicBezTo>
                    <a:pt x="15367" y="22209"/>
                    <a:pt x="7874" y="17129"/>
                    <a:pt x="0" y="12938"/>
                  </a:cubicBezTo>
                  <a:close/>
                </a:path>
              </a:pathLst>
            </a:custGeom>
            <a:solidFill>
              <a:srgbClr val="ECECEC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6" name="Полилиния: фигура 915">
              <a:extLst>
                <a:ext uri="{FF2B5EF4-FFF2-40B4-BE49-F238E27FC236}">
                  <a16:creationId xmlns="" xmlns:a16="http://schemas.microsoft.com/office/drawing/2014/main" id="{070FBEAD-CFC5-4053-BFAD-DAA0FEC31CEB}"/>
                </a:ext>
              </a:extLst>
            </p:cNvPr>
            <p:cNvSpPr/>
            <p:nvPr/>
          </p:nvSpPr>
          <p:spPr>
            <a:xfrm>
              <a:off x="10608428" y="3365452"/>
              <a:ext cx="209967" cy="243513"/>
            </a:xfrm>
            <a:custGeom>
              <a:avLst/>
              <a:gdLst>
                <a:gd name="connsiteX0" fmla="*/ 180475 w 209967"/>
                <a:gd name="connsiteY0" fmla="*/ 73597 h 243513"/>
                <a:gd name="connsiteX1" fmla="*/ 168156 w 209967"/>
                <a:gd name="connsiteY1" fmla="*/ 176213 h 243513"/>
                <a:gd name="connsiteX2" fmla="*/ 157678 w 209967"/>
                <a:gd name="connsiteY2" fmla="*/ 237237 h 243513"/>
                <a:gd name="connsiteX3" fmla="*/ 157678 w 209967"/>
                <a:gd name="connsiteY3" fmla="*/ 237237 h 243513"/>
                <a:gd name="connsiteX4" fmla="*/ 95957 w 209967"/>
                <a:gd name="connsiteY4" fmla="*/ 177611 h 243513"/>
                <a:gd name="connsiteX5" fmla="*/ 91321 w 209967"/>
                <a:gd name="connsiteY5" fmla="*/ 169355 h 243513"/>
                <a:gd name="connsiteX6" fmla="*/ 68016 w 209967"/>
                <a:gd name="connsiteY6" fmla="*/ 136716 h 243513"/>
                <a:gd name="connsiteX7" fmla="*/ 43378 w 209967"/>
                <a:gd name="connsiteY7" fmla="*/ 204535 h 243513"/>
                <a:gd name="connsiteX8" fmla="*/ 43378 w 209967"/>
                <a:gd name="connsiteY8" fmla="*/ 204535 h 243513"/>
                <a:gd name="connsiteX9" fmla="*/ 18550 w 209967"/>
                <a:gd name="connsiteY9" fmla="*/ 95568 h 243513"/>
                <a:gd name="connsiteX10" fmla="*/ 17153 w 209967"/>
                <a:gd name="connsiteY10" fmla="*/ 83948 h 243513"/>
                <a:gd name="connsiteX11" fmla="*/ 5278 w 209967"/>
                <a:gd name="connsiteY11" fmla="*/ 0 h 243513"/>
                <a:gd name="connsiteX12" fmla="*/ 58619 w 209967"/>
                <a:gd name="connsiteY12" fmla="*/ 32703 h 243513"/>
                <a:gd name="connsiteX13" fmla="*/ 82304 w 209967"/>
                <a:gd name="connsiteY13" fmla="*/ 30734 h 243513"/>
                <a:gd name="connsiteX14" fmla="*/ 119578 w 209967"/>
                <a:gd name="connsiteY14" fmla="*/ 49086 h 243513"/>
                <a:gd name="connsiteX15" fmla="*/ 150059 w 209967"/>
                <a:gd name="connsiteY15" fmla="*/ 98172 h 243513"/>
                <a:gd name="connsiteX16" fmla="*/ 172919 w 209967"/>
                <a:gd name="connsiteY16" fmla="*/ 98172 h 243513"/>
                <a:gd name="connsiteX17" fmla="*/ 172919 w 209967"/>
                <a:gd name="connsiteY17" fmla="*/ 73661 h 243513"/>
                <a:gd name="connsiteX18" fmla="*/ 180475 w 209967"/>
                <a:gd name="connsiteY18" fmla="*/ 73661 h 24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9967" h="243513">
                  <a:moveTo>
                    <a:pt x="180475" y="73597"/>
                  </a:moveTo>
                  <a:cubicBezTo>
                    <a:pt x="221115" y="113983"/>
                    <a:pt x="222258" y="146114"/>
                    <a:pt x="168156" y="176213"/>
                  </a:cubicBezTo>
                  <a:cubicBezTo>
                    <a:pt x="151328" y="185611"/>
                    <a:pt x="167013" y="217489"/>
                    <a:pt x="157678" y="237237"/>
                  </a:cubicBezTo>
                  <a:lnTo>
                    <a:pt x="157678" y="237237"/>
                  </a:lnTo>
                  <a:cubicBezTo>
                    <a:pt x="107133" y="254573"/>
                    <a:pt x="88590" y="236412"/>
                    <a:pt x="95957" y="177611"/>
                  </a:cubicBezTo>
                  <a:cubicBezTo>
                    <a:pt x="102624" y="170689"/>
                    <a:pt x="94242" y="171514"/>
                    <a:pt x="91321" y="169355"/>
                  </a:cubicBezTo>
                  <a:cubicBezTo>
                    <a:pt x="78621" y="163069"/>
                    <a:pt x="82431" y="144273"/>
                    <a:pt x="68016" y="136716"/>
                  </a:cubicBezTo>
                  <a:cubicBezTo>
                    <a:pt x="45029" y="152782"/>
                    <a:pt x="74113" y="192469"/>
                    <a:pt x="43378" y="204535"/>
                  </a:cubicBezTo>
                  <a:lnTo>
                    <a:pt x="43378" y="204535"/>
                  </a:lnTo>
                  <a:cubicBezTo>
                    <a:pt x="22677" y="171514"/>
                    <a:pt x="-5453" y="140526"/>
                    <a:pt x="18550" y="95568"/>
                  </a:cubicBezTo>
                  <a:cubicBezTo>
                    <a:pt x="20074" y="92774"/>
                    <a:pt x="19249" y="85916"/>
                    <a:pt x="17153" y="83948"/>
                  </a:cubicBezTo>
                  <a:cubicBezTo>
                    <a:pt x="-9708" y="59500"/>
                    <a:pt x="2230" y="29083"/>
                    <a:pt x="5278" y="0"/>
                  </a:cubicBezTo>
                  <a:cubicBezTo>
                    <a:pt x="25090" y="7048"/>
                    <a:pt x="42490" y="18733"/>
                    <a:pt x="58619" y="32703"/>
                  </a:cubicBezTo>
                  <a:cubicBezTo>
                    <a:pt x="67127" y="40577"/>
                    <a:pt x="74875" y="34735"/>
                    <a:pt x="82304" y="30734"/>
                  </a:cubicBezTo>
                  <a:cubicBezTo>
                    <a:pt x="102179" y="19876"/>
                    <a:pt x="111768" y="32131"/>
                    <a:pt x="119578" y="49086"/>
                  </a:cubicBezTo>
                  <a:cubicBezTo>
                    <a:pt x="128723" y="66231"/>
                    <a:pt x="149233" y="75185"/>
                    <a:pt x="150059" y="98172"/>
                  </a:cubicBezTo>
                  <a:cubicBezTo>
                    <a:pt x="157678" y="114618"/>
                    <a:pt x="165299" y="114618"/>
                    <a:pt x="172919" y="98172"/>
                  </a:cubicBezTo>
                  <a:cubicBezTo>
                    <a:pt x="172919" y="89980"/>
                    <a:pt x="172919" y="81852"/>
                    <a:pt x="172919" y="73661"/>
                  </a:cubicBezTo>
                  <a:cubicBezTo>
                    <a:pt x="175459" y="73661"/>
                    <a:pt x="177935" y="73661"/>
                    <a:pt x="180475" y="7366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7" name="Полилиния: фигура 916">
              <a:extLst>
                <a:ext uri="{FF2B5EF4-FFF2-40B4-BE49-F238E27FC236}">
                  <a16:creationId xmlns="" xmlns:a16="http://schemas.microsoft.com/office/drawing/2014/main" id="{0A6232E4-4D74-4482-B131-A4BFFB1C4CCD}"/>
                </a:ext>
              </a:extLst>
            </p:cNvPr>
            <p:cNvSpPr/>
            <p:nvPr/>
          </p:nvSpPr>
          <p:spPr>
            <a:xfrm>
              <a:off x="10755357" y="3463624"/>
              <a:ext cx="36939" cy="38104"/>
            </a:xfrm>
            <a:custGeom>
              <a:avLst/>
              <a:gdLst>
                <a:gd name="connsiteX0" fmla="*/ 25989 w 36939"/>
                <a:gd name="connsiteY0" fmla="*/ 0 h 38104"/>
                <a:gd name="connsiteX1" fmla="*/ 33356 w 36939"/>
                <a:gd name="connsiteY1" fmla="*/ 30925 h 38104"/>
                <a:gd name="connsiteX2" fmla="*/ 13544 w 36939"/>
                <a:gd name="connsiteY2" fmla="*/ 36513 h 38104"/>
                <a:gd name="connsiteX3" fmla="*/ 3130 w 36939"/>
                <a:gd name="connsiteY3" fmla="*/ 64 h 38104"/>
                <a:gd name="connsiteX4" fmla="*/ 25989 w 36939"/>
                <a:gd name="connsiteY4" fmla="*/ 64 h 3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939" h="38104">
                  <a:moveTo>
                    <a:pt x="25989" y="0"/>
                  </a:moveTo>
                  <a:cubicBezTo>
                    <a:pt x="32911" y="9144"/>
                    <a:pt x="42119" y="18097"/>
                    <a:pt x="33356" y="30925"/>
                  </a:cubicBezTo>
                  <a:cubicBezTo>
                    <a:pt x="28720" y="37719"/>
                    <a:pt x="20974" y="39942"/>
                    <a:pt x="13544" y="36513"/>
                  </a:cubicBezTo>
                  <a:cubicBezTo>
                    <a:pt x="-2776" y="28893"/>
                    <a:pt x="-1696" y="14922"/>
                    <a:pt x="3130" y="64"/>
                  </a:cubicBezTo>
                  <a:cubicBezTo>
                    <a:pt x="10749" y="64"/>
                    <a:pt x="18370" y="64"/>
                    <a:pt x="25989" y="64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8" name="Полилиния: фигура 917">
              <a:extLst>
                <a:ext uri="{FF2B5EF4-FFF2-40B4-BE49-F238E27FC236}">
                  <a16:creationId xmlns="" xmlns:a16="http://schemas.microsoft.com/office/drawing/2014/main" id="{3007E8FE-4904-4F96-AAA6-04E00E89827A}"/>
                </a:ext>
              </a:extLst>
            </p:cNvPr>
            <p:cNvSpPr/>
            <p:nvPr/>
          </p:nvSpPr>
          <p:spPr>
            <a:xfrm>
              <a:off x="10666983" y="3384599"/>
              <a:ext cx="60959" cy="29939"/>
            </a:xfrm>
            <a:custGeom>
              <a:avLst/>
              <a:gdLst>
                <a:gd name="connsiteX0" fmla="*/ 60960 w 60959"/>
                <a:gd name="connsiteY0" fmla="*/ 29939 h 29939"/>
                <a:gd name="connsiteX1" fmla="*/ 0 w 60959"/>
                <a:gd name="connsiteY1" fmla="*/ 13620 h 29939"/>
                <a:gd name="connsiteX2" fmla="*/ 60960 w 60959"/>
                <a:gd name="connsiteY2" fmla="*/ 29939 h 29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59" h="29939">
                  <a:moveTo>
                    <a:pt x="60960" y="29939"/>
                  </a:moveTo>
                  <a:cubicBezTo>
                    <a:pt x="43053" y="14128"/>
                    <a:pt x="18923" y="25240"/>
                    <a:pt x="0" y="13620"/>
                  </a:cubicBezTo>
                  <a:cubicBezTo>
                    <a:pt x="22987" y="7651"/>
                    <a:pt x="51308" y="-21496"/>
                    <a:pt x="60960" y="29939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19" name="Полилиния: фигура 918">
              <a:extLst>
                <a:ext uri="{FF2B5EF4-FFF2-40B4-BE49-F238E27FC236}">
                  <a16:creationId xmlns="" xmlns:a16="http://schemas.microsoft.com/office/drawing/2014/main" id="{7BB62D23-AA18-4A5E-8E87-87D95D7BE25D}"/>
                </a:ext>
              </a:extLst>
            </p:cNvPr>
            <p:cNvSpPr/>
            <p:nvPr/>
          </p:nvSpPr>
          <p:spPr>
            <a:xfrm>
              <a:off x="10954924" y="3504590"/>
              <a:ext cx="294370" cy="311015"/>
            </a:xfrm>
            <a:custGeom>
              <a:avLst/>
              <a:gdLst>
                <a:gd name="connsiteX0" fmla="*/ 275940 w 294370"/>
                <a:gd name="connsiteY0" fmla="*/ 310952 h 311015"/>
                <a:gd name="connsiteX1" fmla="*/ 230156 w 294370"/>
                <a:gd name="connsiteY1" fmla="*/ 261867 h 311015"/>
                <a:gd name="connsiteX2" fmla="*/ 135160 w 294370"/>
                <a:gd name="connsiteY2" fmla="*/ 274821 h 311015"/>
                <a:gd name="connsiteX3" fmla="*/ 58452 w 294370"/>
                <a:gd name="connsiteY3" fmla="*/ 226243 h 311015"/>
                <a:gd name="connsiteX4" fmla="*/ 9494 w 294370"/>
                <a:gd name="connsiteY4" fmla="*/ 126611 h 311015"/>
                <a:gd name="connsiteX5" fmla="*/ 9240 w 294370"/>
                <a:gd name="connsiteY5" fmla="*/ 89971 h 311015"/>
                <a:gd name="connsiteX6" fmla="*/ 31338 w 294370"/>
                <a:gd name="connsiteY6" fmla="*/ 56634 h 311015"/>
                <a:gd name="connsiteX7" fmla="*/ 54579 w 294370"/>
                <a:gd name="connsiteY7" fmla="*/ 32313 h 311015"/>
                <a:gd name="connsiteX8" fmla="*/ 108109 w 294370"/>
                <a:gd name="connsiteY8" fmla="*/ 182 h 311015"/>
                <a:gd name="connsiteX9" fmla="*/ 153512 w 294370"/>
                <a:gd name="connsiteY9" fmla="*/ 28884 h 311015"/>
                <a:gd name="connsiteX10" fmla="*/ 128493 w 294370"/>
                <a:gd name="connsiteY10" fmla="*/ 67619 h 311015"/>
                <a:gd name="connsiteX11" fmla="*/ 118206 w 294370"/>
                <a:gd name="connsiteY11" fmla="*/ 116895 h 311015"/>
                <a:gd name="connsiteX12" fmla="*/ 141193 w 294370"/>
                <a:gd name="connsiteY12" fmla="*/ 162616 h 311015"/>
                <a:gd name="connsiteX13" fmla="*/ 177959 w 294370"/>
                <a:gd name="connsiteY13" fmla="*/ 77271 h 311015"/>
                <a:gd name="connsiteX14" fmla="*/ 278733 w 294370"/>
                <a:gd name="connsiteY14" fmla="*/ 161599 h 311015"/>
                <a:gd name="connsiteX15" fmla="*/ 282480 w 294370"/>
                <a:gd name="connsiteY15" fmla="*/ 190746 h 311015"/>
                <a:gd name="connsiteX16" fmla="*/ 288767 w 294370"/>
                <a:gd name="connsiteY16" fmla="*/ 272598 h 311015"/>
                <a:gd name="connsiteX17" fmla="*/ 275813 w 294370"/>
                <a:gd name="connsiteY17" fmla="*/ 311016 h 31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4370" h="311015">
                  <a:moveTo>
                    <a:pt x="275940" y="310952"/>
                  </a:moveTo>
                  <a:cubicBezTo>
                    <a:pt x="260700" y="294569"/>
                    <a:pt x="245459" y="278249"/>
                    <a:pt x="230156" y="261867"/>
                  </a:cubicBezTo>
                  <a:cubicBezTo>
                    <a:pt x="196755" y="250056"/>
                    <a:pt x="167545" y="238752"/>
                    <a:pt x="135160" y="274821"/>
                  </a:cubicBezTo>
                  <a:cubicBezTo>
                    <a:pt x="102331" y="311460"/>
                    <a:pt x="67279" y="290378"/>
                    <a:pt x="58452" y="226243"/>
                  </a:cubicBezTo>
                  <a:cubicBezTo>
                    <a:pt x="52737" y="184714"/>
                    <a:pt x="33623" y="155249"/>
                    <a:pt x="9494" y="126611"/>
                  </a:cubicBezTo>
                  <a:cubicBezTo>
                    <a:pt x="-1238" y="113847"/>
                    <a:pt x="-4857" y="102290"/>
                    <a:pt x="9240" y="89971"/>
                  </a:cubicBezTo>
                  <a:cubicBezTo>
                    <a:pt x="9430" y="73398"/>
                    <a:pt x="14955" y="61015"/>
                    <a:pt x="31338" y="56634"/>
                  </a:cubicBezTo>
                  <a:cubicBezTo>
                    <a:pt x="43339" y="53395"/>
                    <a:pt x="51594" y="45140"/>
                    <a:pt x="54579" y="32313"/>
                  </a:cubicBezTo>
                  <a:cubicBezTo>
                    <a:pt x="61881" y="944"/>
                    <a:pt x="84043" y="-771"/>
                    <a:pt x="108109" y="182"/>
                  </a:cubicBezTo>
                  <a:cubicBezTo>
                    <a:pt x="128302" y="944"/>
                    <a:pt x="146907" y="5452"/>
                    <a:pt x="153512" y="28884"/>
                  </a:cubicBezTo>
                  <a:cubicBezTo>
                    <a:pt x="159798" y="51490"/>
                    <a:pt x="144050" y="59491"/>
                    <a:pt x="128493" y="67619"/>
                  </a:cubicBezTo>
                  <a:cubicBezTo>
                    <a:pt x="106648" y="79049"/>
                    <a:pt x="111792" y="98671"/>
                    <a:pt x="118206" y="116895"/>
                  </a:cubicBezTo>
                  <a:cubicBezTo>
                    <a:pt x="123349" y="131437"/>
                    <a:pt x="123032" y="149154"/>
                    <a:pt x="141193" y="162616"/>
                  </a:cubicBezTo>
                  <a:cubicBezTo>
                    <a:pt x="137382" y="125150"/>
                    <a:pt x="185007" y="119562"/>
                    <a:pt x="177959" y="77271"/>
                  </a:cubicBezTo>
                  <a:cubicBezTo>
                    <a:pt x="202660" y="120134"/>
                    <a:pt x="241522" y="139565"/>
                    <a:pt x="278733" y="161599"/>
                  </a:cubicBezTo>
                  <a:cubicBezTo>
                    <a:pt x="290418" y="168521"/>
                    <a:pt x="285655" y="180396"/>
                    <a:pt x="282480" y="190746"/>
                  </a:cubicBezTo>
                  <a:cubicBezTo>
                    <a:pt x="273907" y="219004"/>
                    <a:pt x="271685" y="246499"/>
                    <a:pt x="288767" y="272598"/>
                  </a:cubicBezTo>
                  <a:cubicBezTo>
                    <a:pt x="301149" y="291521"/>
                    <a:pt x="291307" y="302507"/>
                    <a:pt x="275813" y="3110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0" name="Полилиния: фигура 919">
              <a:extLst>
                <a:ext uri="{FF2B5EF4-FFF2-40B4-BE49-F238E27FC236}">
                  <a16:creationId xmlns="" xmlns:a16="http://schemas.microsoft.com/office/drawing/2014/main" id="{CFE6772F-3ADC-4DE4-8083-7351282A401F}"/>
                </a:ext>
              </a:extLst>
            </p:cNvPr>
            <p:cNvSpPr/>
            <p:nvPr/>
          </p:nvSpPr>
          <p:spPr>
            <a:xfrm>
              <a:off x="10943139" y="3594561"/>
              <a:ext cx="241877" cy="270066"/>
            </a:xfrm>
            <a:custGeom>
              <a:avLst/>
              <a:gdLst>
                <a:gd name="connsiteX0" fmla="*/ 21024 w 241877"/>
                <a:gd name="connsiteY0" fmla="*/ 0 h 270066"/>
                <a:gd name="connsiteX1" fmla="*/ 29660 w 241877"/>
                <a:gd name="connsiteY1" fmla="*/ 21908 h 270066"/>
                <a:gd name="connsiteX2" fmla="*/ 93795 w 241877"/>
                <a:gd name="connsiteY2" fmla="*/ 153099 h 270066"/>
                <a:gd name="connsiteX3" fmla="*/ 114941 w 241877"/>
                <a:gd name="connsiteY3" fmla="*/ 183262 h 270066"/>
                <a:gd name="connsiteX4" fmla="*/ 138943 w 241877"/>
                <a:gd name="connsiteY4" fmla="*/ 167069 h 270066"/>
                <a:gd name="connsiteX5" fmla="*/ 167391 w 241877"/>
                <a:gd name="connsiteY5" fmla="*/ 118428 h 270066"/>
                <a:gd name="connsiteX6" fmla="*/ 227209 w 241877"/>
                <a:gd name="connsiteY6" fmla="*/ 153544 h 270066"/>
                <a:gd name="connsiteX7" fmla="*/ 241877 w 241877"/>
                <a:gd name="connsiteY7" fmla="*/ 171959 h 270066"/>
                <a:gd name="connsiteX8" fmla="*/ 230447 w 241877"/>
                <a:gd name="connsiteY8" fmla="*/ 226315 h 270066"/>
                <a:gd name="connsiteX9" fmla="*/ 234321 w 241877"/>
                <a:gd name="connsiteY9" fmla="*/ 270067 h 270066"/>
                <a:gd name="connsiteX10" fmla="*/ 114305 w 241877"/>
                <a:gd name="connsiteY10" fmla="*/ 227648 h 270066"/>
                <a:gd name="connsiteX11" fmla="*/ 74364 w 241877"/>
                <a:gd name="connsiteY11" fmla="*/ 229236 h 270066"/>
                <a:gd name="connsiteX12" fmla="*/ 56902 w 241877"/>
                <a:gd name="connsiteY12" fmla="*/ 189041 h 270066"/>
                <a:gd name="connsiteX13" fmla="*/ 23119 w 241877"/>
                <a:gd name="connsiteY13" fmla="*/ 112586 h 270066"/>
                <a:gd name="connsiteX14" fmla="*/ 13404 w 241877"/>
                <a:gd name="connsiteY14" fmla="*/ 73597 h 270066"/>
                <a:gd name="connsiteX15" fmla="*/ 5848 w 241877"/>
                <a:gd name="connsiteY15" fmla="*/ 37402 h 270066"/>
                <a:gd name="connsiteX16" fmla="*/ 21024 w 241877"/>
                <a:gd name="connsiteY16" fmla="*/ 0 h 270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877" h="270066">
                  <a:moveTo>
                    <a:pt x="21024" y="0"/>
                  </a:moveTo>
                  <a:cubicBezTo>
                    <a:pt x="23818" y="7429"/>
                    <a:pt x="24580" y="17590"/>
                    <a:pt x="29660" y="21908"/>
                  </a:cubicBezTo>
                  <a:cubicBezTo>
                    <a:pt x="69411" y="55563"/>
                    <a:pt x="91636" y="98044"/>
                    <a:pt x="93795" y="153099"/>
                  </a:cubicBezTo>
                  <a:cubicBezTo>
                    <a:pt x="94304" y="165926"/>
                    <a:pt x="99574" y="180658"/>
                    <a:pt x="114941" y="183262"/>
                  </a:cubicBezTo>
                  <a:cubicBezTo>
                    <a:pt x="126498" y="185230"/>
                    <a:pt x="133419" y="176721"/>
                    <a:pt x="138943" y="167069"/>
                  </a:cubicBezTo>
                  <a:cubicBezTo>
                    <a:pt x="148723" y="150115"/>
                    <a:pt x="150628" y="117285"/>
                    <a:pt x="167391" y="118428"/>
                  </a:cubicBezTo>
                  <a:cubicBezTo>
                    <a:pt x="187966" y="119761"/>
                    <a:pt x="207778" y="140209"/>
                    <a:pt x="227209" y="153544"/>
                  </a:cubicBezTo>
                  <a:cubicBezTo>
                    <a:pt x="233304" y="157671"/>
                    <a:pt x="237051" y="165736"/>
                    <a:pt x="241877" y="171959"/>
                  </a:cubicBezTo>
                  <a:cubicBezTo>
                    <a:pt x="220542" y="185738"/>
                    <a:pt x="230384" y="207455"/>
                    <a:pt x="230447" y="226315"/>
                  </a:cubicBezTo>
                  <a:cubicBezTo>
                    <a:pt x="230447" y="240920"/>
                    <a:pt x="232987" y="255462"/>
                    <a:pt x="234321" y="270067"/>
                  </a:cubicBezTo>
                  <a:cubicBezTo>
                    <a:pt x="212540" y="216409"/>
                    <a:pt x="159517" y="197105"/>
                    <a:pt x="114305" y="227648"/>
                  </a:cubicBezTo>
                  <a:cubicBezTo>
                    <a:pt x="100272" y="237110"/>
                    <a:pt x="87699" y="231840"/>
                    <a:pt x="74364" y="229236"/>
                  </a:cubicBezTo>
                  <a:cubicBezTo>
                    <a:pt x="53727" y="223458"/>
                    <a:pt x="56711" y="203709"/>
                    <a:pt x="56902" y="189041"/>
                  </a:cubicBezTo>
                  <a:cubicBezTo>
                    <a:pt x="57283" y="156782"/>
                    <a:pt x="50805" y="130239"/>
                    <a:pt x="23119" y="112586"/>
                  </a:cubicBezTo>
                  <a:cubicBezTo>
                    <a:pt x="9277" y="103759"/>
                    <a:pt x="6292" y="89599"/>
                    <a:pt x="13404" y="73597"/>
                  </a:cubicBezTo>
                  <a:cubicBezTo>
                    <a:pt x="19500" y="59436"/>
                    <a:pt x="12833" y="49022"/>
                    <a:pt x="5848" y="37402"/>
                  </a:cubicBezTo>
                  <a:cubicBezTo>
                    <a:pt x="-5646" y="18225"/>
                    <a:pt x="5" y="5016"/>
                    <a:pt x="21024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1" name="Полилиния: фигура 920">
              <a:extLst>
                <a:ext uri="{FF2B5EF4-FFF2-40B4-BE49-F238E27FC236}">
                  <a16:creationId xmlns="" xmlns:a16="http://schemas.microsoft.com/office/drawing/2014/main" id="{8AC0B229-687B-4488-84F2-21FCE06C2321}"/>
                </a:ext>
              </a:extLst>
            </p:cNvPr>
            <p:cNvSpPr/>
            <p:nvPr/>
          </p:nvSpPr>
          <p:spPr>
            <a:xfrm>
              <a:off x="10901551" y="3664528"/>
              <a:ext cx="120092" cy="229334"/>
            </a:xfrm>
            <a:custGeom>
              <a:avLst/>
              <a:gdLst>
                <a:gd name="connsiteX0" fmla="*/ 54992 w 120092"/>
                <a:gd name="connsiteY0" fmla="*/ 3693 h 229334"/>
                <a:gd name="connsiteX1" fmla="*/ 65217 w 120092"/>
                <a:gd name="connsiteY1" fmla="*/ 15441 h 229334"/>
                <a:gd name="connsiteX2" fmla="*/ 115953 w 120092"/>
                <a:gd name="connsiteY2" fmla="*/ 159269 h 229334"/>
                <a:gd name="connsiteX3" fmla="*/ 117159 w 120092"/>
                <a:gd name="connsiteY3" fmla="*/ 195655 h 229334"/>
                <a:gd name="connsiteX4" fmla="*/ 93792 w 120092"/>
                <a:gd name="connsiteY4" fmla="*/ 228294 h 229334"/>
                <a:gd name="connsiteX5" fmla="*/ 68772 w 120092"/>
                <a:gd name="connsiteY5" fmla="*/ 205751 h 229334"/>
                <a:gd name="connsiteX6" fmla="*/ 47309 w 120092"/>
                <a:gd name="connsiteY6" fmla="*/ 159205 h 229334"/>
                <a:gd name="connsiteX7" fmla="*/ 33403 w 120092"/>
                <a:gd name="connsiteY7" fmla="*/ 118756 h 229334"/>
                <a:gd name="connsiteX8" fmla="*/ 11051 w 120092"/>
                <a:gd name="connsiteY8" fmla="*/ 48905 h 229334"/>
                <a:gd name="connsiteX9" fmla="*/ 16830 w 120092"/>
                <a:gd name="connsiteY9" fmla="*/ 3693 h 229334"/>
                <a:gd name="connsiteX10" fmla="*/ 54930 w 120092"/>
                <a:gd name="connsiteY10" fmla="*/ 3693 h 229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0092" h="229334">
                  <a:moveTo>
                    <a:pt x="54992" y="3693"/>
                  </a:moveTo>
                  <a:cubicBezTo>
                    <a:pt x="58358" y="7694"/>
                    <a:pt x="61025" y="13409"/>
                    <a:pt x="65217" y="15441"/>
                  </a:cubicBezTo>
                  <a:cubicBezTo>
                    <a:pt x="127764" y="45032"/>
                    <a:pt x="123382" y="101484"/>
                    <a:pt x="115953" y="159269"/>
                  </a:cubicBezTo>
                  <a:cubicBezTo>
                    <a:pt x="116397" y="171398"/>
                    <a:pt x="117159" y="183526"/>
                    <a:pt x="117159" y="195655"/>
                  </a:cubicBezTo>
                  <a:cubicBezTo>
                    <a:pt x="117159" y="212736"/>
                    <a:pt x="108396" y="223976"/>
                    <a:pt x="93792" y="228294"/>
                  </a:cubicBezTo>
                  <a:cubicBezTo>
                    <a:pt x="76837" y="233310"/>
                    <a:pt x="72455" y="219277"/>
                    <a:pt x="68772" y="205751"/>
                  </a:cubicBezTo>
                  <a:cubicBezTo>
                    <a:pt x="64200" y="188860"/>
                    <a:pt x="48071" y="178129"/>
                    <a:pt x="47309" y="159205"/>
                  </a:cubicBezTo>
                  <a:cubicBezTo>
                    <a:pt x="40896" y="146442"/>
                    <a:pt x="30037" y="135583"/>
                    <a:pt x="33403" y="118756"/>
                  </a:cubicBezTo>
                  <a:cubicBezTo>
                    <a:pt x="38928" y="90816"/>
                    <a:pt x="28259" y="68336"/>
                    <a:pt x="11051" y="48905"/>
                  </a:cubicBezTo>
                  <a:cubicBezTo>
                    <a:pt x="-5142" y="30681"/>
                    <a:pt x="-3808" y="16012"/>
                    <a:pt x="16830" y="3693"/>
                  </a:cubicBezTo>
                  <a:cubicBezTo>
                    <a:pt x="29530" y="-2721"/>
                    <a:pt x="42230" y="518"/>
                    <a:pt x="54930" y="3693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2" name="Полилиния: фигура 921">
              <a:extLst>
                <a:ext uri="{FF2B5EF4-FFF2-40B4-BE49-F238E27FC236}">
                  <a16:creationId xmlns="" xmlns:a16="http://schemas.microsoft.com/office/drawing/2014/main" id="{1C6F5191-2033-442C-BEFD-B76CA919BC91}"/>
                </a:ext>
              </a:extLst>
            </p:cNvPr>
            <p:cNvSpPr/>
            <p:nvPr/>
          </p:nvSpPr>
          <p:spPr>
            <a:xfrm>
              <a:off x="10876949" y="3668158"/>
              <a:ext cx="80390" cy="155512"/>
            </a:xfrm>
            <a:custGeom>
              <a:avLst/>
              <a:gdLst>
                <a:gd name="connsiteX0" fmla="*/ 41557 w 80390"/>
                <a:gd name="connsiteY0" fmla="*/ 64 h 155512"/>
                <a:gd name="connsiteX1" fmla="*/ 43208 w 80390"/>
                <a:gd name="connsiteY1" fmla="*/ 22733 h 155512"/>
                <a:gd name="connsiteX2" fmla="*/ 72038 w 80390"/>
                <a:gd name="connsiteY2" fmla="*/ 155513 h 155512"/>
                <a:gd name="connsiteX3" fmla="*/ 854 w 80390"/>
                <a:gd name="connsiteY3" fmla="*/ 22035 h 155512"/>
                <a:gd name="connsiteX4" fmla="*/ 26254 w 80390"/>
                <a:gd name="connsiteY4" fmla="*/ 0 h 155512"/>
                <a:gd name="connsiteX5" fmla="*/ 41557 w 80390"/>
                <a:gd name="connsiteY5" fmla="*/ 0 h 15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90" h="155512">
                  <a:moveTo>
                    <a:pt x="41557" y="64"/>
                  </a:moveTo>
                  <a:cubicBezTo>
                    <a:pt x="39144" y="7938"/>
                    <a:pt x="36731" y="17526"/>
                    <a:pt x="43208" y="22733"/>
                  </a:cubicBezTo>
                  <a:cubicBezTo>
                    <a:pt x="87786" y="58547"/>
                    <a:pt x="85055" y="105665"/>
                    <a:pt x="72038" y="155513"/>
                  </a:cubicBezTo>
                  <a:cubicBezTo>
                    <a:pt x="18761" y="129414"/>
                    <a:pt x="16412" y="71057"/>
                    <a:pt x="854" y="22035"/>
                  </a:cubicBezTo>
                  <a:cubicBezTo>
                    <a:pt x="-4099" y="6287"/>
                    <a:pt x="13554" y="2096"/>
                    <a:pt x="26254" y="0"/>
                  </a:cubicBezTo>
                  <a:cubicBezTo>
                    <a:pt x="31334" y="0"/>
                    <a:pt x="36414" y="0"/>
                    <a:pt x="41557" y="0"/>
                  </a:cubicBezTo>
                  <a:close/>
                </a:path>
              </a:pathLst>
            </a:custGeom>
            <a:solidFill>
              <a:srgbClr val="E2E2E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3" name="Полилиния: фигура 922">
              <a:extLst>
                <a:ext uri="{FF2B5EF4-FFF2-40B4-BE49-F238E27FC236}">
                  <a16:creationId xmlns="" xmlns:a16="http://schemas.microsoft.com/office/drawing/2014/main" id="{8157CB28-E303-4FF5-84E5-E4DA9D98DB1E}"/>
                </a:ext>
              </a:extLst>
            </p:cNvPr>
            <p:cNvSpPr/>
            <p:nvPr/>
          </p:nvSpPr>
          <p:spPr>
            <a:xfrm>
              <a:off x="1820034" y="1158502"/>
              <a:ext cx="45087" cy="45827"/>
            </a:xfrm>
            <a:custGeom>
              <a:avLst/>
              <a:gdLst>
                <a:gd name="connsiteX0" fmla="*/ 45088 w 45087"/>
                <a:gd name="connsiteY0" fmla="*/ 14602 h 45827"/>
                <a:gd name="connsiteX1" fmla="*/ 8258 w 45087"/>
                <a:gd name="connsiteY1" fmla="*/ 45146 h 45827"/>
                <a:gd name="connsiteX2" fmla="*/ 955 w 45087"/>
                <a:gd name="connsiteY2" fmla="*/ 31303 h 45827"/>
                <a:gd name="connsiteX3" fmla="*/ 32959 w 45087"/>
                <a:gd name="connsiteY3" fmla="*/ 61 h 45827"/>
                <a:gd name="connsiteX4" fmla="*/ 45024 w 45087"/>
                <a:gd name="connsiteY4" fmla="*/ 14602 h 45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87" h="45827">
                  <a:moveTo>
                    <a:pt x="45088" y="14602"/>
                  </a:moveTo>
                  <a:cubicBezTo>
                    <a:pt x="33658" y="24445"/>
                    <a:pt x="22101" y="36954"/>
                    <a:pt x="8258" y="45146"/>
                  </a:cubicBezTo>
                  <a:cubicBezTo>
                    <a:pt x="2416" y="48638"/>
                    <a:pt x="-2029" y="37907"/>
                    <a:pt x="955" y="31303"/>
                  </a:cubicBezTo>
                  <a:cubicBezTo>
                    <a:pt x="7623" y="16571"/>
                    <a:pt x="15497" y="1839"/>
                    <a:pt x="32959" y="61"/>
                  </a:cubicBezTo>
                  <a:cubicBezTo>
                    <a:pt x="39500" y="-574"/>
                    <a:pt x="44897" y="3744"/>
                    <a:pt x="45024" y="14602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4" name="Полилиния: фигура 923">
              <a:extLst>
                <a:ext uri="{FF2B5EF4-FFF2-40B4-BE49-F238E27FC236}">
                  <a16:creationId xmlns="" xmlns:a16="http://schemas.microsoft.com/office/drawing/2014/main" id="{BAD753CF-C949-4F8A-B3EE-72013E8A24C2}"/>
                </a:ext>
              </a:extLst>
            </p:cNvPr>
            <p:cNvSpPr/>
            <p:nvPr/>
          </p:nvSpPr>
          <p:spPr>
            <a:xfrm>
              <a:off x="7216267" y="5416687"/>
              <a:ext cx="388556" cy="159955"/>
            </a:xfrm>
            <a:custGeom>
              <a:avLst/>
              <a:gdLst>
                <a:gd name="connsiteX0" fmla="*/ 64 w 388556"/>
                <a:gd name="connsiteY0" fmla="*/ 84027 h 159955"/>
                <a:gd name="connsiteX1" fmla="*/ 67564 w 388556"/>
                <a:gd name="connsiteY1" fmla="*/ 82376 h 159955"/>
                <a:gd name="connsiteX2" fmla="*/ 179070 w 388556"/>
                <a:gd name="connsiteY2" fmla="*/ 44403 h 159955"/>
                <a:gd name="connsiteX3" fmla="*/ 339978 w 388556"/>
                <a:gd name="connsiteY3" fmla="*/ 334 h 159955"/>
                <a:gd name="connsiteX4" fmla="*/ 388556 w 388556"/>
                <a:gd name="connsiteY4" fmla="*/ 43196 h 159955"/>
                <a:gd name="connsiteX5" fmla="*/ 380555 w 388556"/>
                <a:gd name="connsiteY5" fmla="*/ 50562 h 159955"/>
                <a:gd name="connsiteX6" fmla="*/ 285559 w 388556"/>
                <a:gd name="connsiteY6" fmla="*/ 49292 h 159955"/>
                <a:gd name="connsiteX7" fmla="*/ 311976 w 388556"/>
                <a:gd name="connsiteY7" fmla="*/ 79899 h 159955"/>
                <a:gd name="connsiteX8" fmla="*/ 260223 w 388556"/>
                <a:gd name="connsiteY8" fmla="*/ 141050 h 159955"/>
                <a:gd name="connsiteX9" fmla="*/ 123317 w 388556"/>
                <a:gd name="connsiteY9" fmla="*/ 134255 h 159955"/>
                <a:gd name="connsiteX10" fmla="*/ 37211 w 388556"/>
                <a:gd name="connsiteY10" fmla="*/ 99966 h 159955"/>
                <a:gd name="connsiteX11" fmla="*/ 0 w 388556"/>
                <a:gd name="connsiteY11" fmla="*/ 84027 h 159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8556" h="159955">
                  <a:moveTo>
                    <a:pt x="64" y="84027"/>
                  </a:moveTo>
                  <a:cubicBezTo>
                    <a:pt x="22415" y="76851"/>
                    <a:pt x="44831" y="79645"/>
                    <a:pt x="67564" y="82376"/>
                  </a:cubicBezTo>
                  <a:cubicBezTo>
                    <a:pt x="109664" y="87393"/>
                    <a:pt x="146748" y="74819"/>
                    <a:pt x="179070" y="44403"/>
                  </a:cubicBezTo>
                  <a:cubicBezTo>
                    <a:pt x="225425" y="778"/>
                    <a:pt x="282892" y="-1190"/>
                    <a:pt x="339978" y="334"/>
                  </a:cubicBezTo>
                  <a:cubicBezTo>
                    <a:pt x="364045" y="968"/>
                    <a:pt x="371411" y="29924"/>
                    <a:pt x="388556" y="43196"/>
                  </a:cubicBezTo>
                  <a:cubicBezTo>
                    <a:pt x="385889" y="45800"/>
                    <a:pt x="382333" y="51197"/>
                    <a:pt x="380555" y="50562"/>
                  </a:cubicBezTo>
                  <a:cubicBezTo>
                    <a:pt x="351789" y="40485"/>
                    <a:pt x="320103" y="40066"/>
                    <a:pt x="285559" y="49292"/>
                  </a:cubicBezTo>
                  <a:cubicBezTo>
                    <a:pt x="288480" y="66247"/>
                    <a:pt x="322326" y="59770"/>
                    <a:pt x="311976" y="79899"/>
                  </a:cubicBezTo>
                  <a:cubicBezTo>
                    <a:pt x="299720" y="103839"/>
                    <a:pt x="281749" y="133176"/>
                    <a:pt x="260223" y="141050"/>
                  </a:cubicBezTo>
                  <a:cubicBezTo>
                    <a:pt x="216090" y="157243"/>
                    <a:pt x="167005" y="176864"/>
                    <a:pt x="123317" y="134255"/>
                  </a:cubicBezTo>
                  <a:cubicBezTo>
                    <a:pt x="98933" y="110506"/>
                    <a:pt x="71183" y="96727"/>
                    <a:pt x="37211" y="99966"/>
                  </a:cubicBezTo>
                  <a:cubicBezTo>
                    <a:pt x="22860" y="101299"/>
                    <a:pt x="9589" y="96854"/>
                    <a:pt x="0" y="84027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5" name="Полилиния: фигура 924">
              <a:extLst>
                <a:ext uri="{FF2B5EF4-FFF2-40B4-BE49-F238E27FC236}">
                  <a16:creationId xmlns="" xmlns:a16="http://schemas.microsoft.com/office/drawing/2014/main" id="{D633BA2D-901C-4D34-B670-30B636A3DEF4}"/>
                </a:ext>
              </a:extLst>
            </p:cNvPr>
            <p:cNvSpPr/>
            <p:nvPr/>
          </p:nvSpPr>
          <p:spPr>
            <a:xfrm>
              <a:off x="7380429" y="5596028"/>
              <a:ext cx="23468" cy="35712"/>
            </a:xfrm>
            <a:custGeom>
              <a:avLst/>
              <a:gdLst>
                <a:gd name="connsiteX0" fmla="*/ 22338 w 23468"/>
                <a:gd name="connsiteY0" fmla="*/ 0 h 35712"/>
                <a:gd name="connsiteX1" fmla="*/ 8876 w 23468"/>
                <a:gd name="connsiteY1" fmla="*/ 34671 h 35712"/>
                <a:gd name="connsiteX2" fmla="*/ 49 w 23468"/>
                <a:gd name="connsiteY2" fmla="*/ 26607 h 35712"/>
                <a:gd name="connsiteX3" fmla="*/ 22338 w 23468"/>
                <a:gd name="connsiteY3" fmla="*/ 0 h 35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68" h="35712">
                  <a:moveTo>
                    <a:pt x="22338" y="0"/>
                  </a:moveTo>
                  <a:cubicBezTo>
                    <a:pt x="26338" y="17082"/>
                    <a:pt x="19226" y="27369"/>
                    <a:pt x="8876" y="34671"/>
                  </a:cubicBezTo>
                  <a:cubicBezTo>
                    <a:pt x="3986" y="38100"/>
                    <a:pt x="-523" y="32449"/>
                    <a:pt x="49" y="26607"/>
                  </a:cubicBezTo>
                  <a:cubicBezTo>
                    <a:pt x="1446" y="12827"/>
                    <a:pt x="6970" y="2349"/>
                    <a:pt x="22338" y="0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6" name="Полилиния: фигура 925">
              <a:extLst>
                <a:ext uri="{FF2B5EF4-FFF2-40B4-BE49-F238E27FC236}">
                  <a16:creationId xmlns="" xmlns:a16="http://schemas.microsoft.com/office/drawing/2014/main" id="{6B3BAFE3-FCCF-4EB1-91C0-1F2FA4232A4C}"/>
                </a:ext>
              </a:extLst>
            </p:cNvPr>
            <p:cNvSpPr/>
            <p:nvPr/>
          </p:nvSpPr>
          <p:spPr>
            <a:xfrm>
              <a:off x="7169388" y="5635649"/>
              <a:ext cx="23764" cy="24069"/>
            </a:xfrm>
            <a:custGeom>
              <a:avLst/>
              <a:gdLst>
                <a:gd name="connsiteX0" fmla="*/ 23764 w 23764"/>
                <a:gd name="connsiteY0" fmla="*/ 12131 h 24069"/>
                <a:gd name="connsiteX1" fmla="*/ 11445 w 23764"/>
                <a:gd name="connsiteY1" fmla="*/ 24069 h 24069"/>
                <a:gd name="connsiteX2" fmla="*/ 15 w 23764"/>
                <a:gd name="connsiteY2" fmla="*/ 11814 h 24069"/>
                <a:gd name="connsiteX3" fmla="*/ 12207 w 23764"/>
                <a:gd name="connsiteY3" fmla="*/ 3 h 24069"/>
                <a:gd name="connsiteX4" fmla="*/ 23701 w 23764"/>
                <a:gd name="connsiteY4" fmla="*/ 12131 h 24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" h="24069">
                  <a:moveTo>
                    <a:pt x="23764" y="12131"/>
                  </a:moveTo>
                  <a:cubicBezTo>
                    <a:pt x="22494" y="19497"/>
                    <a:pt x="18367" y="24006"/>
                    <a:pt x="11445" y="24069"/>
                  </a:cubicBezTo>
                  <a:cubicBezTo>
                    <a:pt x="4333" y="24069"/>
                    <a:pt x="-302" y="19561"/>
                    <a:pt x="15" y="11814"/>
                  </a:cubicBezTo>
                  <a:cubicBezTo>
                    <a:pt x="332" y="4194"/>
                    <a:pt x="5413" y="130"/>
                    <a:pt x="12207" y="3"/>
                  </a:cubicBezTo>
                  <a:cubicBezTo>
                    <a:pt x="19319" y="-124"/>
                    <a:pt x="23447" y="4194"/>
                    <a:pt x="23701" y="12131"/>
                  </a:cubicBezTo>
                  <a:close/>
                </a:path>
              </a:pathLst>
            </a:custGeom>
            <a:solidFill>
              <a:srgbClr val="DADADA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7" name="Полилиния: фигура 926">
              <a:extLst>
                <a:ext uri="{FF2B5EF4-FFF2-40B4-BE49-F238E27FC236}">
                  <a16:creationId xmlns="" xmlns:a16="http://schemas.microsoft.com/office/drawing/2014/main" id="{6FA187AB-E24E-411F-A04D-0522D153F341}"/>
                </a:ext>
              </a:extLst>
            </p:cNvPr>
            <p:cNvSpPr/>
            <p:nvPr/>
          </p:nvSpPr>
          <p:spPr>
            <a:xfrm>
              <a:off x="8257043" y="1588575"/>
              <a:ext cx="467158" cy="621580"/>
            </a:xfrm>
            <a:custGeom>
              <a:avLst/>
              <a:gdLst>
                <a:gd name="connsiteX0" fmla="*/ 467158 w 467158"/>
                <a:gd name="connsiteY0" fmla="*/ 614631 h 621580"/>
                <a:gd name="connsiteX1" fmla="*/ 451918 w 467158"/>
                <a:gd name="connsiteY1" fmla="*/ 614631 h 621580"/>
                <a:gd name="connsiteX2" fmla="*/ 427851 w 467158"/>
                <a:gd name="connsiteY2" fmla="*/ 617235 h 621580"/>
                <a:gd name="connsiteX3" fmla="*/ 338698 w 467158"/>
                <a:gd name="connsiteY3" fmla="*/ 564593 h 621580"/>
                <a:gd name="connsiteX4" fmla="*/ 301804 w 467158"/>
                <a:gd name="connsiteY4" fmla="*/ 566625 h 621580"/>
                <a:gd name="connsiteX5" fmla="*/ 244781 w 467158"/>
                <a:gd name="connsiteY5" fmla="*/ 576849 h 621580"/>
                <a:gd name="connsiteX6" fmla="*/ 215635 w 467158"/>
                <a:gd name="connsiteY6" fmla="*/ 483757 h 621580"/>
                <a:gd name="connsiteX7" fmla="*/ 178170 w 467158"/>
                <a:gd name="connsiteY7" fmla="*/ 440450 h 621580"/>
                <a:gd name="connsiteX8" fmla="*/ 179250 w 467158"/>
                <a:gd name="connsiteY8" fmla="*/ 403049 h 621580"/>
                <a:gd name="connsiteX9" fmla="*/ 179059 w 467158"/>
                <a:gd name="connsiteY9" fmla="*/ 372822 h 621580"/>
                <a:gd name="connsiteX10" fmla="*/ 113336 w 467158"/>
                <a:gd name="connsiteY10" fmla="*/ 267031 h 621580"/>
                <a:gd name="connsiteX11" fmla="*/ 89143 w 467158"/>
                <a:gd name="connsiteY11" fmla="*/ 249060 h 621580"/>
                <a:gd name="connsiteX12" fmla="*/ 941 w 467158"/>
                <a:gd name="connsiteY12" fmla="*/ 244171 h 621580"/>
                <a:gd name="connsiteX13" fmla="*/ 9577 w 467158"/>
                <a:gd name="connsiteY13" fmla="*/ 219850 h 621580"/>
                <a:gd name="connsiteX14" fmla="*/ 97588 w 467158"/>
                <a:gd name="connsiteY14" fmla="*/ 217247 h 621580"/>
                <a:gd name="connsiteX15" fmla="*/ 54916 w 467158"/>
                <a:gd name="connsiteY15" fmla="*/ 127902 h 621580"/>
                <a:gd name="connsiteX16" fmla="*/ 17514 w 467158"/>
                <a:gd name="connsiteY16" fmla="*/ 41859 h 621580"/>
                <a:gd name="connsiteX17" fmla="*/ 61901 w 467158"/>
                <a:gd name="connsiteY17" fmla="*/ 10109 h 621580"/>
                <a:gd name="connsiteX18" fmla="*/ 86031 w 467158"/>
                <a:gd name="connsiteY18" fmla="*/ 17348 h 621580"/>
                <a:gd name="connsiteX19" fmla="*/ 89650 w 467158"/>
                <a:gd name="connsiteY19" fmla="*/ 72783 h 621580"/>
                <a:gd name="connsiteX20" fmla="*/ 101335 w 467158"/>
                <a:gd name="connsiteY20" fmla="*/ 33604 h 621580"/>
                <a:gd name="connsiteX21" fmla="*/ 154675 w 467158"/>
                <a:gd name="connsiteY21" fmla="*/ 82753 h 621580"/>
                <a:gd name="connsiteX22" fmla="*/ 211126 w 467158"/>
                <a:gd name="connsiteY22" fmla="*/ 156667 h 621580"/>
                <a:gd name="connsiteX23" fmla="*/ 250051 w 467158"/>
                <a:gd name="connsiteY23" fmla="*/ 210960 h 621580"/>
                <a:gd name="connsiteX24" fmla="*/ 292977 w 467158"/>
                <a:gd name="connsiteY24" fmla="*/ 251410 h 621580"/>
                <a:gd name="connsiteX25" fmla="*/ 329935 w 467158"/>
                <a:gd name="connsiteY25" fmla="*/ 279096 h 621580"/>
                <a:gd name="connsiteX26" fmla="*/ 241098 w 467158"/>
                <a:gd name="connsiteY26" fmla="*/ 284367 h 621580"/>
                <a:gd name="connsiteX27" fmla="*/ 207507 w 467158"/>
                <a:gd name="connsiteY27" fmla="*/ 280620 h 621580"/>
                <a:gd name="connsiteX28" fmla="*/ 211571 w 467158"/>
                <a:gd name="connsiteY28" fmla="*/ 321832 h 621580"/>
                <a:gd name="connsiteX29" fmla="*/ 270054 w 467158"/>
                <a:gd name="connsiteY29" fmla="*/ 358090 h 621580"/>
                <a:gd name="connsiteX30" fmla="*/ 290501 w 467158"/>
                <a:gd name="connsiteY30" fmla="*/ 363488 h 621580"/>
                <a:gd name="connsiteX31" fmla="*/ 405119 w 467158"/>
                <a:gd name="connsiteY31" fmla="*/ 461913 h 621580"/>
                <a:gd name="connsiteX32" fmla="*/ 421756 w 467158"/>
                <a:gd name="connsiteY32" fmla="*/ 501918 h 621580"/>
                <a:gd name="connsiteX33" fmla="*/ 439472 w 467158"/>
                <a:gd name="connsiteY33" fmla="*/ 544591 h 621580"/>
                <a:gd name="connsiteX34" fmla="*/ 467095 w 467158"/>
                <a:gd name="connsiteY34" fmla="*/ 614631 h 621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7158" h="621580">
                  <a:moveTo>
                    <a:pt x="467158" y="614631"/>
                  </a:moveTo>
                  <a:cubicBezTo>
                    <a:pt x="462078" y="614631"/>
                    <a:pt x="456998" y="614631"/>
                    <a:pt x="451918" y="614631"/>
                  </a:cubicBezTo>
                  <a:cubicBezTo>
                    <a:pt x="444488" y="621934"/>
                    <a:pt x="435027" y="624538"/>
                    <a:pt x="427851" y="617235"/>
                  </a:cubicBezTo>
                  <a:cubicBezTo>
                    <a:pt x="402388" y="590946"/>
                    <a:pt x="368098" y="582627"/>
                    <a:pt x="338698" y="564593"/>
                  </a:cubicBezTo>
                  <a:cubicBezTo>
                    <a:pt x="324727" y="555957"/>
                    <a:pt x="315075" y="554179"/>
                    <a:pt x="301804" y="566625"/>
                  </a:cubicBezTo>
                  <a:cubicBezTo>
                    <a:pt x="285738" y="581675"/>
                    <a:pt x="267324" y="597232"/>
                    <a:pt x="244781" y="576849"/>
                  </a:cubicBezTo>
                  <a:cubicBezTo>
                    <a:pt x="205475" y="541225"/>
                    <a:pt x="200775" y="526239"/>
                    <a:pt x="215635" y="483757"/>
                  </a:cubicBezTo>
                  <a:cubicBezTo>
                    <a:pt x="210491" y="461913"/>
                    <a:pt x="194997" y="451245"/>
                    <a:pt x="178170" y="440450"/>
                  </a:cubicBezTo>
                  <a:cubicBezTo>
                    <a:pt x="160707" y="429211"/>
                    <a:pt x="141911" y="415685"/>
                    <a:pt x="179250" y="403049"/>
                  </a:cubicBezTo>
                  <a:cubicBezTo>
                    <a:pt x="201792" y="395428"/>
                    <a:pt x="194616" y="379871"/>
                    <a:pt x="179059" y="372822"/>
                  </a:cubicBezTo>
                  <a:cubicBezTo>
                    <a:pt x="134800" y="352820"/>
                    <a:pt x="117463" y="314212"/>
                    <a:pt x="113336" y="267031"/>
                  </a:cubicBezTo>
                  <a:cubicBezTo>
                    <a:pt x="111558" y="246838"/>
                    <a:pt x="104637" y="248362"/>
                    <a:pt x="89143" y="249060"/>
                  </a:cubicBezTo>
                  <a:cubicBezTo>
                    <a:pt x="59488" y="250394"/>
                    <a:pt x="29516" y="246076"/>
                    <a:pt x="941" y="244171"/>
                  </a:cubicBezTo>
                  <a:cubicBezTo>
                    <a:pt x="-2805" y="230391"/>
                    <a:pt x="5576" y="226137"/>
                    <a:pt x="9577" y="219850"/>
                  </a:cubicBezTo>
                  <a:cubicBezTo>
                    <a:pt x="36184" y="177603"/>
                    <a:pt x="65521" y="176733"/>
                    <a:pt x="97588" y="217247"/>
                  </a:cubicBezTo>
                  <a:cubicBezTo>
                    <a:pt x="90350" y="178511"/>
                    <a:pt x="86413" y="148666"/>
                    <a:pt x="54916" y="127902"/>
                  </a:cubicBezTo>
                  <a:cubicBezTo>
                    <a:pt x="27801" y="109995"/>
                    <a:pt x="9831" y="80594"/>
                    <a:pt x="17514" y="41859"/>
                  </a:cubicBezTo>
                  <a:cubicBezTo>
                    <a:pt x="36057" y="37350"/>
                    <a:pt x="50726" y="27444"/>
                    <a:pt x="61901" y="10109"/>
                  </a:cubicBezTo>
                  <a:cubicBezTo>
                    <a:pt x="74601" y="-9640"/>
                    <a:pt x="80951" y="3251"/>
                    <a:pt x="86031" y="17348"/>
                  </a:cubicBezTo>
                  <a:cubicBezTo>
                    <a:pt x="89714" y="35128"/>
                    <a:pt x="76506" y="53289"/>
                    <a:pt x="89650" y="72783"/>
                  </a:cubicBezTo>
                  <a:cubicBezTo>
                    <a:pt x="94350" y="59639"/>
                    <a:pt x="87619" y="42113"/>
                    <a:pt x="101335" y="33604"/>
                  </a:cubicBezTo>
                  <a:cubicBezTo>
                    <a:pt x="132069" y="33731"/>
                    <a:pt x="127814" y="77800"/>
                    <a:pt x="154675" y="82753"/>
                  </a:cubicBezTo>
                  <a:cubicBezTo>
                    <a:pt x="161342" y="118059"/>
                    <a:pt x="182234" y="141618"/>
                    <a:pt x="211126" y="156667"/>
                  </a:cubicBezTo>
                  <a:cubicBezTo>
                    <a:pt x="233225" y="168161"/>
                    <a:pt x="248527" y="182512"/>
                    <a:pt x="250051" y="210960"/>
                  </a:cubicBezTo>
                  <a:cubicBezTo>
                    <a:pt x="251513" y="238773"/>
                    <a:pt x="267577" y="251600"/>
                    <a:pt x="292977" y="251410"/>
                  </a:cubicBezTo>
                  <a:cubicBezTo>
                    <a:pt x="311520" y="251283"/>
                    <a:pt x="324283" y="259601"/>
                    <a:pt x="329935" y="279096"/>
                  </a:cubicBezTo>
                  <a:cubicBezTo>
                    <a:pt x="302185" y="314783"/>
                    <a:pt x="270880" y="293511"/>
                    <a:pt x="241098" y="284367"/>
                  </a:cubicBezTo>
                  <a:cubicBezTo>
                    <a:pt x="229605" y="280874"/>
                    <a:pt x="218556" y="266332"/>
                    <a:pt x="207507" y="280620"/>
                  </a:cubicBezTo>
                  <a:cubicBezTo>
                    <a:pt x="197283" y="293892"/>
                    <a:pt x="202490" y="313069"/>
                    <a:pt x="211571" y="321832"/>
                  </a:cubicBezTo>
                  <a:cubicBezTo>
                    <a:pt x="228208" y="337770"/>
                    <a:pt x="242495" y="361964"/>
                    <a:pt x="270054" y="358090"/>
                  </a:cubicBezTo>
                  <a:cubicBezTo>
                    <a:pt x="278055" y="356947"/>
                    <a:pt x="288787" y="356058"/>
                    <a:pt x="290501" y="363488"/>
                  </a:cubicBezTo>
                  <a:cubicBezTo>
                    <a:pt x="305424" y="427750"/>
                    <a:pt x="372225" y="421718"/>
                    <a:pt x="405119" y="461913"/>
                  </a:cubicBezTo>
                  <a:cubicBezTo>
                    <a:pt x="415469" y="474550"/>
                    <a:pt x="427788" y="481852"/>
                    <a:pt x="421756" y="501918"/>
                  </a:cubicBezTo>
                  <a:cubicBezTo>
                    <a:pt x="416231" y="520461"/>
                    <a:pt x="430646" y="532145"/>
                    <a:pt x="439472" y="544591"/>
                  </a:cubicBezTo>
                  <a:cubicBezTo>
                    <a:pt x="454395" y="565673"/>
                    <a:pt x="465507" y="587771"/>
                    <a:pt x="467095" y="614631"/>
                  </a:cubicBezTo>
                  <a:close/>
                </a:path>
              </a:pathLst>
            </a:custGeom>
            <a:solidFill>
              <a:srgbClr val="E7E7E7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8" name="Полилиния: фигура 927">
              <a:extLst>
                <a:ext uri="{FF2B5EF4-FFF2-40B4-BE49-F238E27FC236}">
                  <a16:creationId xmlns="" xmlns:a16="http://schemas.microsoft.com/office/drawing/2014/main" id="{545D8228-F13C-4AEA-8020-AF25CDB41E86}"/>
                </a:ext>
              </a:extLst>
            </p:cNvPr>
            <p:cNvSpPr/>
            <p:nvPr/>
          </p:nvSpPr>
          <p:spPr>
            <a:xfrm>
              <a:off x="9187749" y="2317761"/>
              <a:ext cx="435421" cy="261875"/>
            </a:xfrm>
            <a:custGeom>
              <a:avLst/>
              <a:gdLst>
                <a:gd name="connsiteX0" fmla="*/ 100206 w 435421"/>
                <a:gd name="connsiteY0" fmla="*/ 40958 h 261875"/>
                <a:gd name="connsiteX1" fmla="*/ 267972 w 435421"/>
                <a:gd name="connsiteY1" fmla="*/ 132716 h 261875"/>
                <a:gd name="connsiteX2" fmla="*/ 309438 w 435421"/>
                <a:gd name="connsiteY2" fmla="*/ 142431 h 261875"/>
                <a:gd name="connsiteX3" fmla="*/ 369255 w 435421"/>
                <a:gd name="connsiteY3" fmla="*/ 181103 h 261875"/>
                <a:gd name="connsiteX4" fmla="*/ 435422 w 435421"/>
                <a:gd name="connsiteY4" fmla="*/ 220918 h 261875"/>
                <a:gd name="connsiteX5" fmla="*/ 290706 w 435421"/>
                <a:gd name="connsiteY5" fmla="*/ 261875 h 261875"/>
                <a:gd name="connsiteX6" fmla="*/ 290706 w 435421"/>
                <a:gd name="connsiteY6" fmla="*/ 261875 h 261875"/>
                <a:gd name="connsiteX7" fmla="*/ 214506 w 435421"/>
                <a:gd name="connsiteY7" fmla="*/ 229173 h 261875"/>
                <a:gd name="connsiteX8" fmla="*/ 110873 w 435421"/>
                <a:gd name="connsiteY8" fmla="*/ 189040 h 261875"/>
                <a:gd name="connsiteX9" fmla="*/ 77345 w 435421"/>
                <a:gd name="connsiteY9" fmla="*/ 147321 h 261875"/>
                <a:gd name="connsiteX10" fmla="*/ 20576 w 435421"/>
                <a:gd name="connsiteY10" fmla="*/ 67247 h 261875"/>
                <a:gd name="connsiteX11" fmla="*/ 25148 w 435421"/>
                <a:gd name="connsiteY11" fmla="*/ 13145 h 261875"/>
                <a:gd name="connsiteX12" fmla="*/ 39245 w 435421"/>
                <a:gd name="connsiteY12" fmla="*/ 0 h 261875"/>
                <a:gd name="connsiteX13" fmla="*/ 69789 w 435421"/>
                <a:gd name="connsiteY13" fmla="*/ 38481 h 261875"/>
                <a:gd name="connsiteX14" fmla="*/ 100206 w 435421"/>
                <a:gd name="connsiteY14" fmla="*/ 40894 h 26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5421" h="261875">
                  <a:moveTo>
                    <a:pt x="100206" y="40958"/>
                  </a:moveTo>
                  <a:cubicBezTo>
                    <a:pt x="164213" y="54420"/>
                    <a:pt x="223840" y="76391"/>
                    <a:pt x="267972" y="132716"/>
                  </a:cubicBezTo>
                  <a:cubicBezTo>
                    <a:pt x="276735" y="143955"/>
                    <a:pt x="284736" y="174689"/>
                    <a:pt x="309438" y="142431"/>
                  </a:cubicBezTo>
                  <a:cubicBezTo>
                    <a:pt x="314073" y="136399"/>
                    <a:pt x="358650" y="155830"/>
                    <a:pt x="369255" y="181103"/>
                  </a:cubicBezTo>
                  <a:cubicBezTo>
                    <a:pt x="383352" y="214695"/>
                    <a:pt x="404942" y="223902"/>
                    <a:pt x="435422" y="220918"/>
                  </a:cubicBezTo>
                  <a:cubicBezTo>
                    <a:pt x="387162" y="234570"/>
                    <a:pt x="338902" y="248223"/>
                    <a:pt x="290706" y="261875"/>
                  </a:cubicBezTo>
                  <a:lnTo>
                    <a:pt x="290706" y="261875"/>
                  </a:lnTo>
                  <a:cubicBezTo>
                    <a:pt x="273497" y="228982"/>
                    <a:pt x="237048" y="247715"/>
                    <a:pt x="214506" y="229173"/>
                  </a:cubicBezTo>
                  <a:cubicBezTo>
                    <a:pt x="169611" y="247524"/>
                    <a:pt x="142687" y="208725"/>
                    <a:pt x="110873" y="189040"/>
                  </a:cubicBezTo>
                  <a:cubicBezTo>
                    <a:pt x="97348" y="180722"/>
                    <a:pt x="86172" y="163513"/>
                    <a:pt x="77345" y="147321"/>
                  </a:cubicBezTo>
                  <a:cubicBezTo>
                    <a:pt x="59946" y="119381"/>
                    <a:pt x="47246" y="87186"/>
                    <a:pt x="20576" y="67247"/>
                  </a:cubicBezTo>
                  <a:cubicBezTo>
                    <a:pt x="-8697" y="45339"/>
                    <a:pt x="-6348" y="28639"/>
                    <a:pt x="25148" y="13145"/>
                  </a:cubicBezTo>
                  <a:cubicBezTo>
                    <a:pt x="30609" y="10478"/>
                    <a:pt x="34610" y="4445"/>
                    <a:pt x="39245" y="0"/>
                  </a:cubicBezTo>
                  <a:cubicBezTo>
                    <a:pt x="53025" y="9589"/>
                    <a:pt x="63248" y="21971"/>
                    <a:pt x="69789" y="38481"/>
                  </a:cubicBezTo>
                  <a:cubicBezTo>
                    <a:pt x="77981" y="59119"/>
                    <a:pt x="89030" y="54674"/>
                    <a:pt x="100206" y="40894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29" name="Полилиния: фигура 928">
              <a:extLst>
                <a:ext uri="{FF2B5EF4-FFF2-40B4-BE49-F238E27FC236}">
                  <a16:creationId xmlns="" xmlns:a16="http://schemas.microsoft.com/office/drawing/2014/main" id="{A3416AEB-5EEA-4030-999C-698E10880676}"/>
                </a:ext>
              </a:extLst>
            </p:cNvPr>
            <p:cNvSpPr/>
            <p:nvPr/>
          </p:nvSpPr>
          <p:spPr>
            <a:xfrm>
              <a:off x="8405940" y="1671166"/>
              <a:ext cx="364613" cy="211889"/>
            </a:xfrm>
            <a:custGeom>
              <a:avLst/>
              <a:gdLst>
                <a:gd name="connsiteX0" fmla="*/ 181038 w 364613"/>
                <a:gd name="connsiteY0" fmla="*/ 196441 h 211889"/>
                <a:gd name="connsiteX1" fmla="*/ 136397 w 364613"/>
                <a:gd name="connsiteY1" fmla="*/ 190726 h 211889"/>
                <a:gd name="connsiteX2" fmla="*/ 84518 w 364613"/>
                <a:gd name="connsiteY2" fmla="*/ 149450 h 211889"/>
                <a:gd name="connsiteX3" fmla="*/ 37465 w 364613"/>
                <a:gd name="connsiteY3" fmla="*/ 84426 h 211889"/>
                <a:gd name="connsiteX4" fmla="*/ 5778 w 364613"/>
                <a:gd name="connsiteY4" fmla="*/ 98 h 211889"/>
                <a:gd name="connsiteX5" fmla="*/ 108839 w 364613"/>
                <a:gd name="connsiteY5" fmla="*/ 13433 h 211889"/>
                <a:gd name="connsiteX6" fmla="*/ 193802 w 364613"/>
                <a:gd name="connsiteY6" fmla="*/ 2384 h 211889"/>
                <a:gd name="connsiteX7" fmla="*/ 207771 w 364613"/>
                <a:gd name="connsiteY7" fmla="*/ 21497 h 211889"/>
                <a:gd name="connsiteX8" fmla="*/ 266636 w 364613"/>
                <a:gd name="connsiteY8" fmla="*/ 130337 h 211889"/>
                <a:gd name="connsiteX9" fmla="*/ 350266 w 364613"/>
                <a:gd name="connsiteY9" fmla="*/ 177645 h 211889"/>
                <a:gd name="connsiteX10" fmla="*/ 362648 w 364613"/>
                <a:gd name="connsiteY10" fmla="*/ 203870 h 211889"/>
                <a:gd name="connsiteX11" fmla="*/ 339407 w 364613"/>
                <a:gd name="connsiteY11" fmla="*/ 200695 h 211889"/>
                <a:gd name="connsiteX12" fmla="*/ 311340 w 364613"/>
                <a:gd name="connsiteY12" fmla="*/ 195679 h 211889"/>
                <a:gd name="connsiteX13" fmla="*/ 279272 w 364613"/>
                <a:gd name="connsiteY13" fmla="*/ 178787 h 211889"/>
                <a:gd name="connsiteX14" fmla="*/ 265303 w 364613"/>
                <a:gd name="connsiteY14" fmla="*/ 165135 h 211889"/>
                <a:gd name="connsiteX15" fmla="*/ 181038 w 364613"/>
                <a:gd name="connsiteY15" fmla="*/ 196377 h 21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613" h="211889">
                  <a:moveTo>
                    <a:pt x="181038" y="196441"/>
                  </a:moveTo>
                  <a:cubicBezTo>
                    <a:pt x="166306" y="192948"/>
                    <a:pt x="151638" y="186852"/>
                    <a:pt x="136397" y="190726"/>
                  </a:cubicBezTo>
                  <a:cubicBezTo>
                    <a:pt x="103568" y="198981"/>
                    <a:pt x="86042" y="180121"/>
                    <a:pt x="84518" y="149450"/>
                  </a:cubicBezTo>
                  <a:cubicBezTo>
                    <a:pt x="82740" y="113319"/>
                    <a:pt x="64960" y="97507"/>
                    <a:pt x="37465" y="84426"/>
                  </a:cubicBezTo>
                  <a:cubicBezTo>
                    <a:pt x="3809" y="68424"/>
                    <a:pt x="-8319" y="32610"/>
                    <a:pt x="5778" y="98"/>
                  </a:cubicBezTo>
                  <a:cubicBezTo>
                    <a:pt x="38099" y="21561"/>
                    <a:pt x="75183" y="16925"/>
                    <a:pt x="108839" y="13433"/>
                  </a:cubicBezTo>
                  <a:cubicBezTo>
                    <a:pt x="136652" y="10575"/>
                    <a:pt x="166306" y="20608"/>
                    <a:pt x="193802" y="2384"/>
                  </a:cubicBezTo>
                  <a:cubicBezTo>
                    <a:pt x="206629" y="-6062"/>
                    <a:pt x="209677" y="9750"/>
                    <a:pt x="207771" y="21497"/>
                  </a:cubicBezTo>
                  <a:cubicBezTo>
                    <a:pt x="201485" y="60169"/>
                    <a:pt x="230885" y="112747"/>
                    <a:pt x="266636" y="130337"/>
                  </a:cubicBezTo>
                  <a:cubicBezTo>
                    <a:pt x="295211" y="144434"/>
                    <a:pt x="322897" y="160881"/>
                    <a:pt x="350266" y="177645"/>
                  </a:cubicBezTo>
                  <a:cubicBezTo>
                    <a:pt x="358647" y="182725"/>
                    <a:pt x="368998" y="192631"/>
                    <a:pt x="362648" y="203870"/>
                  </a:cubicBezTo>
                  <a:cubicBezTo>
                    <a:pt x="356361" y="214983"/>
                    <a:pt x="346900" y="204442"/>
                    <a:pt x="339407" y="200695"/>
                  </a:cubicBezTo>
                  <a:cubicBezTo>
                    <a:pt x="330263" y="196123"/>
                    <a:pt x="318960" y="186852"/>
                    <a:pt x="311340" y="195679"/>
                  </a:cubicBezTo>
                  <a:cubicBezTo>
                    <a:pt x="280669" y="231239"/>
                    <a:pt x="282702" y="200314"/>
                    <a:pt x="279272" y="178787"/>
                  </a:cubicBezTo>
                  <a:cubicBezTo>
                    <a:pt x="277876" y="170215"/>
                    <a:pt x="272288" y="159103"/>
                    <a:pt x="265303" y="165135"/>
                  </a:cubicBezTo>
                  <a:cubicBezTo>
                    <a:pt x="240283" y="186662"/>
                    <a:pt x="203517" y="169262"/>
                    <a:pt x="181038" y="196377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0" name="Полилиния: фигура 929">
              <a:extLst>
                <a:ext uri="{FF2B5EF4-FFF2-40B4-BE49-F238E27FC236}">
                  <a16:creationId xmlns="" xmlns:a16="http://schemas.microsoft.com/office/drawing/2014/main" id="{7292898C-C9B8-402B-85AB-AA2C303282F6}"/>
                </a:ext>
              </a:extLst>
            </p:cNvPr>
            <p:cNvSpPr/>
            <p:nvPr/>
          </p:nvSpPr>
          <p:spPr>
            <a:xfrm>
              <a:off x="9265094" y="2465081"/>
              <a:ext cx="162796" cy="289317"/>
            </a:xfrm>
            <a:custGeom>
              <a:avLst/>
              <a:gdLst>
                <a:gd name="connsiteX0" fmla="*/ 0 w 162796"/>
                <a:gd name="connsiteY0" fmla="*/ 0 h 289317"/>
                <a:gd name="connsiteX1" fmla="*/ 137161 w 162796"/>
                <a:gd name="connsiteY1" fmla="*/ 81852 h 289317"/>
                <a:gd name="connsiteX2" fmla="*/ 120269 w 162796"/>
                <a:gd name="connsiteY2" fmla="*/ 116904 h 289317"/>
                <a:gd name="connsiteX3" fmla="*/ 123381 w 162796"/>
                <a:gd name="connsiteY3" fmla="*/ 190056 h 289317"/>
                <a:gd name="connsiteX4" fmla="*/ 137541 w 162796"/>
                <a:gd name="connsiteY4" fmla="*/ 215012 h 289317"/>
                <a:gd name="connsiteX5" fmla="*/ 155702 w 162796"/>
                <a:gd name="connsiteY5" fmla="*/ 267336 h 289317"/>
                <a:gd name="connsiteX6" fmla="*/ 160910 w 162796"/>
                <a:gd name="connsiteY6" fmla="*/ 284291 h 289317"/>
                <a:gd name="connsiteX7" fmla="*/ 143574 w 162796"/>
                <a:gd name="connsiteY7" fmla="*/ 287085 h 289317"/>
                <a:gd name="connsiteX8" fmla="*/ 71120 w 162796"/>
                <a:gd name="connsiteY8" fmla="*/ 245556 h 289317"/>
                <a:gd name="connsiteX9" fmla="*/ 15304 w 162796"/>
                <a:gd name="connsiteY9" fmla="*/ 180087 h 289317"/>
                <a:gd name="connsiteX10" fmla="*/ 29274 w 162796"/>
                <a:gd name="connsiteY10" fmla="*/ 186119 h 289317"/>
                <a:gd name="connsiteX11" fmla="*/ 67818 w 162796"/>
                <a:gd name="connsiteY11" fmla="*/ 198819 h 289317"/>
                <a:gd name="connsiteX12" fmla="*/ 66422 w 162796"/>
                <a:gd name="connsiteY12" fmla="*/ 133414 h 289317"/>
                <a:gd name="connsiteX13" fmla="*/ 0 w 162796"/>
                <a:gd name="connsiteY13" fmla="*/ 0 h 28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796" h="289317">
                  <a:moveTo>
                    <a:pt x="0" y="0"/>
                  </a:moveTo>
                  <a:cubicBezTo>
                    <a:pt x="39307" y="39688"/>
                    <a:pt x="92774" y="51943"/>
                    <a:pt x="137161" y="81852"/>
                  </a:cubicBezTo>
                  <a:cubicBezTo>
                    <a:pt x="136399" y="96266"/>
                    <a:pt x="128842" y="106299"/>
                    <a:pt x="120269" y="116904"/>
                  </a:cubicBezTo>
                  <a:cubicBezTo>
                    <a:pt x="100330" y="141542"/>
                    <a:pt x="106363" y="166942"/>
                    <a:pt x="123381" y="190056"/>
                  </a:cubicBezTo>
                  <a:cubicBezTo>
                    <a:pt x="129287" y="198057"/>
                    <a:pt x="144145" y="202883"/>
                    <a:pt x="137541" y="215012"/>
                  </a:cubicBezTo>
                  <a:cubicBezTo>
                    <a:pt x="122746" y="242190"/>
                    <a:pt x="130811" y="256922"/>
                    <a:pt x="155702" y="267336"/>
                  </a:cubicBezTo>
                  <a:cubicBezTo>
                    <a:pt x="161417" y="269749"/>
                    <a:pt x="165291" y="277306"/>
                    <a:pt x="160910" y="284291"/>
                  </a:cubicBezTo>
                  <a:cubicBezTo>
                    <a:pt x="156718" y="290958"/>
                    <a:pt x="148844" y="290006"/>
                    <a:pt x="143574" y="287085"/>
                  </a:cubicBezTo>
                  <a:cubicBezTo>
                    <a:pt x="119126" y="273750"/>
                    <a:pt x="90996" y="267463"/>
                    <a:pt x="71120" y="245556"/>
                  </a:cubicBezTo>
                  <a:cubicBezTo>
                    <a:pt x="51943" y="224347"/>
                    <a:pt x="33846" y="201931"/>
                    <a:pt x="15304" y="180087"/>
                  </a:cubicBezTo>
                  <a:cubicBezTo>
                    <a:pt x="19939" y="182182"/>
                    <a:pt x="24512" y="185675"/>
                    <a:pt x="29274" y="186119"/>
                  </a:cubicBezTo>
                  <a:cubicBezTo>
                    <a:pt x="43752" y="187580"/>
                    <a:pt x="58484" y="214377"/>
                    <a:pt x="67818" y="198819"/>
                  </a:cubicBezTo>
                  <a:cubicBezTo>
                    <a:pt x="77915" y="181865"/>
                    <a:pt x="78549" y="156147"/>
                    <a:pt x="66422" y="133414"/>
                  </a:cubicBezTo>
                  <a:cubicBezTo>
                    <a:pt x="43053" y="89726"/>
                    <a:pt x="22035" y="44577"/>
                    <a:pt x="0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1" name="Полилиния: фигура 930">
              <a:extLst>
                <a:ext uri="{FF2B5EF4-FFF2-40B4-BE49-F238E27FC236}">
                  <a16:creationId xmlns="" xmlns:a16="http://schemas.microsoft.com/office/drawing/2014/main" id="{A39879BB-9461-4310-BE09-160787B7409C}"/>
                </a:ext>
              </a:extLst>
            </p:cNvPr>
            <p:cNvSpPr/>
            <p:nvPr/>
          </p:nvSpPr>
          <p:spPr>
            <a:xfrm>
              <a:off x="9066639" y="2424079"/>
              <a:ext cx="150577" cy="138983"/>
            </a:xfrm>
            <a:custGeom>
              <a:avLst/>
              <a:gdLst>
                <a:gd name="connsiteX0" fmla="*/ 114635 w 150577"/>
                <a:gd name="connsiteY0" fmla="*/ 8300 h 138983"/>
                <a:gd name="connsiteX1" fmla="*/ 150449 w 150577"/>
                <a:gd name="connsiteY1" fmla="*/ 100820 h 138983"/>
                <a:gd name="connsiteX2" fmla="*/ 146385 w 150577"/>
                <a:gd name="connsiteY2" fmla="*/ 119489 h 138983"/>
                <a:gd name="connsiteX3" fmla="*/ 134066 w 150577"/>
                <a:gd name="connsiteY3" fmla="*/ 115996 h 138983"/>
                <a:gd name="connsiteX4" fmla="*/ 35133 w 150577"/>
                <a:gd name="connsiteY4" fmla="*/ 138983 h 138983"/>
                <a:gd name="connsiteX5" fmla="*/ 8018 w 150577"/>
                <a:gd name="connsiteY5" fmla="*/ 45 h 138983"/>
                <a:gd name="connsiteX6" fmla="*/ 114635 w 150577"/>
                <a:gd name="connsiteY6" fmla="*/ 8300 h 138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577" h="138983">
                  <a:moveTo>
                    <a:pt x="114635" y="8300"/>
                  </a:moveTo>
                  <a:cubicBezTo>
                    <a:pt x="133304" y="36113"/>
                    <a:pt x="147147" y="66275"/>
                    <a:pt x="150449" y="100820"/>
                  </a:cubicBezTo>
                  <a:cubicBezTo>
                    <a:pt x="151020" y="106979"/>
                    <a:pt x="149687" y="114790"/>
                    <a:pt x="146385" y="119489"/>
                  </a:cubicBezTo>
                  <a:cubicBezTo>
                    <a:pt x="142892" y="124378"/>
                    <a:pt x="137876" y="120060"/>
                    <a:pt x="134066" y="115996"/>
                  </a:cubicBezTo>
                  <a:cubicBezTo>
                    <a:pt x="91204" y="71292"/>
                    <a:pt x="61803" y="78150"/>
                    <a:pt x="35133" y="138983"/>
                  </a:cubicBezTo>
                  <a:cubicBezTo>
                    <a:pt x="28339" y="92056"/>
                    <a:pt x="-18397" y="55417"/>
                    <a:pt x="8018" y="45"/>
                  </a:cubicBezTo>
                  <a:cubicBezTo>
                    <a:pt x="43832" y="-1035"/>
                    <a:pt x="78313" y="17952"/>
                    <a:pt x="114635" y="830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2" name="Полилиния: фигура 931">
              <a:extLst>
                <a:ext uri="{FF2B5EF4-FFF2-40B4-BE49-F238E27FC236}">
                  <a16:creationId xmlns="" xmlns:a16="http://schemas.microsoft.com/office/drawing/2014/main" id="{D6F5161D-B80B-4126-8E14-4C1CB9104F2F}"/>
                </a:ext>
              </a:extLst>
            </p:cNvPr>
            <p:cNvSpPr/>
            <p:nvPr/>
          </p:nvSpPr>
          <p:spPr>
            <a:xfrm>
              <a:off x="8318849" y="1605859"/>
              <a:ext cx="54850" cy="110699"/>
            </a:xfrm>
            <a:custGeom>
              <a:avLst/>
              <a:gdLst>
                <a:gd name="connsiteX0" fmla="*/ 39528 w 54850"/>
                <a:gd name="connsiteY0" fmla="*/ 16256 h 110699"/>
                <a:gd name="connsiteX1" fmla="*/ 54007 w 54850"/>
                <a:gd name="connsiteY1" fmla="*/ 91123 h 110699"/>
                <a:gd name="connsiteX2" fmla="*/ 32606 w 54850"/>
                <a:gd name="connsiteY2" fmla="*/ 105919 h 110699"/>
                <a:gd name="connsiteX3" fmla="*/ 1428 w 54850"/>
                <a:gd name="connsiteY3" fmla="*/ 44958 h 110699"/>
                <a:gd name="connsiteX4" fmla="*/ 24225 w 54850"/>
                <a:gd name="connsiteY4" fmla="*/ 0 h 110699"/>
                <a:gd name="connsiteX5" fmla="*/ 39528 w 54850"/>
                <a:gd name="connsiteY5" fmla="*/ 16320 h 110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50" h="110699">
                  <a:moveTo>
                    <a:pt x="39528" y="16256"/>
                  </a:moveTo>
                  <a:cubicBezTo>
                    <a:pt x="52165" y="39497"/>
                    <a:pt x="49879" y="65977"/>
                    <a:pt x="54007" y="91123"/>
                  </a:cubicBezTo>
                  <a:cubicBezTo>
                    <a:pt x="58324" y="117349"/>
                    <a:pt x="45306" y="111507"/>
                    <a:pt x="32606" y="105919"/>
                  </a:cubicBezTo>
                  <a:cubicBezTo>
                    <a:pt x="7144" y="94679"/>
                    <a:pt x="6953" y="68390"/>
                    <a:pt x="1428" y="44958"/>
                  </a:cubicBezTo>
                  <a:cubicBezTo>
                    <a:pt x="-4096" y="21527"/>
                    <a:pt x="7016" y="9335"/>
                    <a:pt x="24225" y="0"/>
                  </a:cubicBezTo>
                  <a:cubicBezTo>
                    <a:pt x="29305" y="5461"/>
                    <a:pt x="34384" y="10859"/>
                    <a:pt x="39528" y="16320"/>
                  </a:cubicBezTo>
                  <a:close/>
                </a:path>
              </a:pathLst>
            </a:custGeom>
            <a:solidFill>
              <a:srgbClr val="E1E1E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3" name="Полилиния: фигура 932">
              <a:extLst>
                <a:ext uri="{FF2B5EF4-FFF2-40B4-BE49-F238E27FC236}">
                  <a16:creationId xmlns="" xmlns:a16="http://schemas.microsoft.com/office/drawing/2014/main" id="{E744F1B0-C242-4C82-AB79-7CFA22B9AEAE}"/>
                </a:ext>
              </a:extLst>
            </p:cNvPr>
            <p:cNvSpPr/>
            <p:nvPr/>
          </p:nvSpPr>
          <p:spPr>
            <a:xfrm>
              <a:off x="8385224" y="1573649"/>
              <a:ext cx="79941" cy="63924"/>
            </a:xfrm>
            <a:custGeom>
              <a:avLst/>
              <a:gdLst>
                <a:gd name="connsiteX0" fmla="*/ 79896 w 79941"/>
                <a:gd name="connsiteY0" fmla="*/ 50307 h 63924"/>
                <a:gd name="connsiteX1" fmla="*/ 79516 w 79941"/>
                <a:gd name="connsiteY1" fmla="*/ 54244 h 63924"/>
                <a:gd name="connsiteX2" fmla="*/ 61037 w 79941"/>
                <a:gd name="connsiteY2" fmla="*/ 61864 h 63924"/>
                <a:gd name="connsiteX3" fmla="*/ 268 w 79941"/>
                <a:gd name="connsiteY3" fmla="*/ 17477 h 63924"/>
                <a:gd name="connsiteX4" fmla="*/ 25350 w 79941"/>
                <a:gd name="connsiteY4" fmla="*/ 78 h 63924"/>
                <a:gd name="connsiteX5" fmla="*/ 79896 w 79941"/>
                <a:gd name="connsiteY5" fmla="*/ 50371 h 6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941" h="63924">
                  <a:moveTo>
                    <a:pt x="79896" y="50307"/>
                  </a:moveTo>
                  <a:cubicBezTo>
                    <a:pt x="79769" y="51641"/>
                    <a:pt x="79896" y="53038"/>
                    <a:pt x="79516" y="54244"/>
                  </a:cubicBezTo>
                  <a:cubicBezTo>
                    <a:pt x="76023" y="64277"/>
                    <a:pt x="66117" y="65928"/>
                    <a:pt x="61037" y="61864"/>
                  </a:cubicBezTo>
                  <a:cubicBezTo>
                    <a:pt x="41225" y="45799"/>
                    <a:pt x="6300" y="51196"/>
                    <a:pt x="268" y="17477"/>
                  </a:cubicBezTo>
                  <a:cubicBezTo>
                    <a:pt x="-2272" y="3253"/>
                    <a:pt x="13793" y="904"/>
                    <a:pt x="25350" y="78"/>
                  </a:cubicBezTo>
                  <a:cubicBezTo>
                    <a:pt x="50052" y="-1700"/>
                    <a:pt x="81294" y="27129"/>
                    <a:pt x="79896" y="50371"/>
                  </a:cubicBezTo>
                  <a:close/>
                </a:path>
              </a:pathLst>
            </a:custGeom>
            <a:solidFill>
              <a:srgbClr val="F2F2F2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4" name="Полилиния: фигура 933">
              <a:extLst>
                <a:ext uri="{FF2B5EF4-FFF2-40B4-BE49-F238E27FC236}">
                  <a16:creationId xmlns="" xmlns:a16="http://schemas.microsoft.com/office/drawing/2014/main" id="{0F3D19D9-F8E0-445B-BD35-48909077E832}"/>
                </a:ext>
              </a:extLst>
            </p:cNvPr>
            <p:cNvSpPr/>
            <p:nvPr/>
          </p:nvSpPr>
          <p:spPr>
            <a:xfrm>
              <a:off x="8049719" y="2028306"/>
              <a:ext cx="753173" cy="813247"/>
            </a:xfrm>
            <a:custGeom>
              <a:avLst/>
              <a:gdLst>
                <a:gd name="connsiteX0" fmla="*/ 423022 w 753173"/>
                <a:gd name="connsiteY0" fmla="*/ 43962 h 813247"/>
                <a:gd name="connsiteX1" fmla="*/ 461948 w 753173"/>
                <a:gd name="connsiteY1" fmla="*/ 96350 h 813247"/>
                <a:gd name="connsiteX2" fmla="*/ 471346 w 753173"/>
                <a:gd name="connsiteY2" fmla="*/ 126893 h 813247"/>
                <a:gd name="connsiteX3" fmla="*/ 495602 w 753173"/>
                <a:gd name="connsiteY3" fmla="*/ 96413 h 813247"/>
                <a:gd name="connsiteX4" fmla="*/ 527987 w 753173"/>
                <a:gd name="connsiteY4" fmla="*/ 82697 h 813247"/>
                <a:gd name="connsiteX5" fmla="*/ 659115 w 753173"/>
                <a:gd name="connsiteY5" fmla="*/ 174900 h 813247"/>
                <a:gd name="connsiteX6" fmla="*/ 744713 w 753173"/>
                <a:gd name="connsiteY6" fmla="*/ 330984 h 813247"/>
                <a:gd name="connsiteX7" fmla="*/ 750047 w 753173"/>
                <a:gd name="connsiteY7" fmla="*/ 367877 h 813247"/>
                <a:gd name="connsiteX8" fmla="*/ 680387 w 753173"/>
                <a:gd name="connsiteY8" fmla="*/ 438490 h 813247"/>
                <a:gd name="connsiteX9" fmla="*/ 662036 w 753173"/>
                <a:gd name="connsiteY9" fmla="*/ 550060 h 813247"/>
                <a:gd name="connsiteX10" fmla="*/ 677784 w 753173"/>
                <a:gd name="connsiteY10" fmla="*/ 582953 h 813247"/>
                <a:gd name="connsiteX11" fmla="*/ 651495 w 753173"/>
                <a:gd name="connsiteY11" fmla="*/ 591970 h 813247"/>
                <a:gd name="connsiteX12" fmla="*/ 629778 w 753173"/>
                <a:gd name="connsiteY12" fmla="*/ 559648 h 813247"/>
                <a:gd name="connsiteX13" fmla="*/ 598155 w 753173"/>
                <a:gd name="connsiteY13" fmla="*/ 477606 h 813247"/>
                <a:gd name="connsiteX14" fmla="*/ 555165 w 753173"/>
                <a:gd name="connsiteY14" fmla="*/ 407184 h 813247"/>
                <a:gd name="connsiteX15" fmla="*/ 552435 w 753173"/>
                <a:gd name="connsiteY15" fmla="*/ 395754 h 813247"/>
                <a:gd name="connsiteX16" fmla="*/ 483093 w 753173"/>
                <a:gd name="connsiteY16" fmla="*/ 329904 h 813247"/>
                <a:gd name="connsiteX17" fmla="*/ 445882 w 753173"/>
                <a:gd name="connsiteY17" fmla="*/ 347176 h 813247"/>
                <a:gd name="connsiteX18" fmla="*/ 359966 w 753173"/>
                <a:gd name="connsiteY18" fmla="*/ 374545 h 813247"/>
                <a:gd name="connsiteX19" fmla="*/ 323645 w 753173"/>
                <a:gd name="connsiteY19" fmla="*/ 364639 h 813247"/>
                <a:gd name="connsiteX20" fmla="*/ 275765 w 753173"/>
                <a:gd name="connsiteY20" fmla="*/ 341842 h 813247"/>
                <a:gd name="connsiteX21" fmla="*/ 223632 w 753173"/>
                <a:gd name="connsiteY21" fmla="*/ 328507 h 813247"/>
                <a:gd name="connsiteX22" fmla="*/ 210869 w 753173"/>
                <a:gd name="connsiteY22" fmla="*/ 342033 h 813247"/>
                <a:gd name="connsiteX23" fmla="*/ 223314 w 753173"/>
                <a:gd name="connsiteY23" fmla="*/ 354288 h 813247"/>
                <a:gd name="connsiteX24" fmla="*/ 298625 w 753173"/>
                <a:gd name="connsiteY24" fmla="*/ 485607 h 813247"/>
                <a:gd name="connsiteX25" fmla="*/ 345171 w 753173"/>
                <a:gd name="connsiteY25" fmla="*/ 536344 h 813247"/>
                <a:gd name="connsiteX26" fmla="*/ 435786 w 753173"/>
                <a:gd name="connsiteY26" fmla="*/ 634007 h 813247"/>
                <a:gd name="connsiteX27" fmla="*/ 411148 w 753173"/>
                <a:gd name="connsiteY27" fmla="*/ 645945 h 813247"/>
                <a:gd name="connsiteX28" fmla="*/ 346124 w 753173"/>
                <a:gd name="connsiteY28" fmla="*/ 592986 h 813247"/>
                <a:gd name="connsiteX29" fmla="*/ 291895 w 753173"/>
                <a:gd name="connsiteY29" fmla="*/ 578254 h 813247"/>
                <a:gd name="connsiteX30" fmla="*/ 276210 w 753173"/>
                <a:gd name="connsiteY30" fmla="*/ 637880 h 813247"/>
                <a:gd name="connsiteX31" fmla="*/ 312341 w 753173"/>
                <a:gd name="connsiteY31" fmla="*/ 664043 h 813247"/>
                <a:gd name="connsiteX32" fmla="*/ 337170 w 753173"/>
                <a:gd name="connsiteY32" fmla="*/ 680299 h 813247"/>
                <a:gd name="connsiteX33" fmla="*/ 385049 w 753173"/>
                <a:gd name="connsiteY33" fmla="*/ 723796 h 813247"/>
                <a:gd name="connsiteX34" fmla="*/ 405115 w 753173"/>
                <a:gd name="connsiteY34" fmla="*/ 749705 h 813247"/>
                <a:gd name="connsiteX35" fmla="*/ 373873 w 753173"/>
                <a:gd name="connsiteY35" fmla="*/ 763802 h 813247"/>
                <a:gd name="connsiteX36" fmla="*/ 220901 w 753173"/>
                <a:gd name="connsiteY36" fmla="*/ 677822 h 813247"/>
                <a:gd name="connsiteX37" fmla="*/ 177595 w 753173"/>
                <a:gd name="connsiteY37" fmla="*/ 629308 h 813247"/>
                <a:gd name="connsiteX38" fmla="*/ 204391 w 753173"/>
                <a:gd name="connsiteY38" fmla="*/ 595907 h 813247"/>
                <a:gd name="connsiteX39" fmla="*/ 215313 w 753173"/>
                <a:gd name="connsiteY39" fmla="*/ 599399 h 813247"/>
                <a:gd name="connsiteX40" fmla="*/ 252588 w 753173"/>
                <a:gd name="connsiteY40" fmla="*/ 575968 h 813247"/>
                <a:gd name="connsiteX41" fmla="*/ 238745 w 753173"/>
                <a:gd name="connsiteY41" fmla="*/ 545869 h 813247"/>
                <a:gd name="connsiteX42" fmla="*/ 149083 w 753173"/>
                <a:gd name="connsiteY42" fmla="*/ 524977 h 813247"/>
                <a:gd name="connsiteX43" fmla="*/ 126287 w 753173"/>
                <a:gd name="connsiteY43" fmla="*/ 612925 h 813247"/>
                <a:gd name="connsiteX44" fmla="*/ 141336 w 753173"/>
                <a:gd name="connsiteY44" fmla="*/ 650200 h 813247"/>
                <a:gd name="connsiteX45" fmla="*/ 220774 w 753173"/>
                <a:gd name="connsiteY45" fmla="*/ 728559 h 813247"/>
                <a:gd name="connsiteX46" fmla="*/ 254684 w 753173"/>
                <a:gd name="connsiteY46" fmla="*/ 762976 h 813247"/>
                <a:gd name="connsiteX47" fmla="*/ 232586 w 753173"/>
                <a:gd name="connsiteY47" fmla="*/ 780248 h 813247"/>
                <a:gd name="connsiteX48" fmla="*/ 227442 w 753173"/>
                <a:gd name="connsiteY48" fmla="*/ 786090 h 813247"/>
                <a:gd name="connsiteX49" fmla="*/ 200518 w 753173"/>
                <a:gd name="connsiteY49" fmla="*/ 811236 h 813247"/>
                <a:gd name="connsiteX50" fmla="*/ 179499 w 753173"/>
                <a:gd name="connsiteY50" fmla="*/ 770533 h 813247"/>
                <a:gd name="connsiteX51" fmla="*/ 131494 w 753173"/>
                <a:gd name="connsiteY51" fmla="*/ 722844 h 813247"/>
                <a:gd name="connsiteX52" fmla="*/ 113587 w 753173"/>
                <a:gd name="connsiteY52" fmla="*/ 690205 h 813247"/>
                <a:gd name="connsiteX53" fmla="*/ 80503 w 753173"/>
                <a:gd name="connsiteY53" fmla="*/ 636611 h 813247"/>
                <a:gd name="connsiteX54" fmla="*/ 1446 w 753173"/>
                <a:gd name="connsiteY54" fmla="*/ 533740 h 813247"/>
                <a:gd name="connsiteX55" fmla="*/ 27988 w 753173"/>
                <a:gd name="connsiteY55" fmla="*/ 493481 h 813247"/>
                <a:gd name="connsiteX56" fmla="*/ 92124 w 753173"/>
                <a:gd name="connsiteY56" fmla="*/ 484654 h 813247"/>
                <a:gd name="connsiteX57" fmla="*/ 109078 w 753173"/>
                <a:gd name="connsiteY57" fmla="*/ 499640 h 813247"/>
                <a:gd name="connsiteX58" fmla="*/ 115301 w 753173"/>
                <a:gd name="connsiteY58" fmla="*/ 494306 h 813247"/>
                <a:gd name="connsiteX59" fmla="*/ 116825 w 753173"/>
                <a:gd name="connsiteY59" fmla="*/ 337905 h 813247"/>
                <a:gd name="connsiteX60" fmla="*/ 95870 w 753173"/>
                <a:gd name="connsiteY60" fmla="*/ 309457 h 813247"/>
                <a:gd name="connsiteX61" fmla="*/ 84186 w 753173"/>
                <a:gd name="connsiteY61" fmla="*/ 276500 h 813247"/>
                <a:gd name="connsiteX62" fmla="*/ 57834 w 753173"/>
                <a:gd name="connsiteY62" fmla="*/ 171852 h 813247"/>
                <a:gd name="connsiteX63" fmla="*/ 20940 w 753173"/>
                <a:gd name="connsiteY63" fmla="*/ 132482 h 813247"/>
                <a:gd name="connsiteX64" fmla="*/ 31100 w 753173"/>
                <a:gd name="connsiteY64" fmla="*/ 103398 h 813247"/>
                <a:gd name="connsiteX65" fmla="*/ 90663 w 753173"/>
                <a:gd name="connsiteY65" fmla="*/ 48788 h 813247"/>
                <a:gd name="connsiteX66" fmla="*/ 147114 w 753173"/>
                <a:gd name="connsiteY66" fmla="*/ 35580 h 813247"/>
                <a:gd name="connsiteX67" fmla="*/ 179182 w 753173"/>
                <a:gd name="connsiteY67" fmla="*/ 35707 h 813247"/>
                <a:gd name="connsiteX68" fmla="*/ 311579 w 753173"/>
                <a:gd name="connsiteY68" fmla="*/ 3322 h 813247"/>
                <a:gd name="connsiteX69" fmla="*/ 319517 w 753173"/>
                <a:gd name="connsiteY69" fmla="*/ 32278 h 813247"/>
                <a:gd name="connsiteX70" fmla="*/ 259510 w 753173"/>
                <a:gd name="connsiteY70" fmla="*/ 91079 h 813247"/>
                <a:gd name="connsiteX71" fmla="*/ 247952 w 753173"/>
                <a:gd name="connsiteY71" fmla="*/ 108161 h 813247"/>
                <a:gd name="connsiteX72" fmla="*/ 267891 w 753173"/>
                <a:gd name="connsiteY72" fmla="*/ 112796 h 813247"/>
                <a:gd name="connsiteX73" fmla="*/ 321104 w 753173"/>
                <a:gd name="connsiteY73" fmla="*/ 81935 h 813247"/>
                <a:gd name="connsiteX74" fmla="*/ 423022 w 753173"/>
                <a:gd name="connsiteY74" fmla="*/ 44026 h 813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53173" h="813247">
                  <a:moveTo>
                    <a:pt x="423022" y="43962"/>
                  </a:moveTo>
                  <a:cubicBezTo>
                    <a:pt x="434325" y="62631"/>
                    <a:pt x="429880" y="93365"/>
                    <a:pt x="461948" y="96350"/>
                  </a:cubicBezTo>
                  <a:cubicBezTo>
                    <a:pt x="478203" y="97874"/>
                    <a:pt x="461249" y="118575"/>
                    <a:pt x="471346" y="126893"/>
                  </a:cubicBezTo>
                  <a:cubicBezTo>
                    <a:pt x="488046" y="124480"/>
                    <a:pt x="493316" y="112924"/>
                    <a:pt x="495602" y="96413"/>
                  </a:cubicBezTo>
                  <a:cubicBezTo>
                    <a:pt x="498841" y="73744"/>
                    <a:pt x="514335" y="68537"/>
                    <a:pt x="527987" y="82697"/>
                  </a:cubicBezTo>
                  <a:cubicBezTo>
                    <a:pt x="566532" y="122449"/>
                    <a:pt x="624825" y="128926"/>
                    <a:pt x="659115" y="174900"/>
                  </a:cubicBezTo>
                  <a:cubicBezTo>
                    <a:pt x="682102" y="230462"/>
                    <a:pt x="707121" y="285009"/>
                    <a:pt x="744713" y="330984"/>
                  </a:cubicBezTo>
                  <a:cubicBezTo>
                    <a:pt x="755381" y="344001"/>
                    <a:pt x="754492" y="354796"/>
                    <a:pt x="750047" y="367877"/>
                  </a:cubicBezTo>
                  <a:cubicBezTo>
                    <a:pt x="737855" y="403818"/>
                    <a:pt x="711439" y="423948"/>
                    <a:pt x="680387" y="438490"/>
                  </a:cubicBezTo>
                  <a:cubicBezTo>
                    <a:pt x="638160" y="458302"/>
                    <a:pt x="628000" y="517420"/>
                    <a:pt x="662036" y="550060"/>
                  </a:cubicBezTo>
                  <a:cubicBezTo>
                    <a:pt x="671815" y="559458"/>
                    <a:pt x="683562" y="566824"/>
                    <a:pt x="677784" y="582953"/>
                  </a:cubicBezTo>
                  <a:cubicBezTo>
                    <a:pt x="673149" y="596097"/>
                    <a:pt x="661655" y="593684"/>
                    <a:pt x="651495" y="591970"/>
                  </a:cubicBezTo>
                  <a:cubicBezTo>
                    <a:pt x="634223" y="589112"/>
                    <a:pt x="628254" y="576666"/>
                    <a:pt x="629778" y="559648"/>
                  </a:cubicBezTo>
                  <a:cubicBezTo>
                    <a:pt x="632826" y="526057"/>
                    <a:pt x="625460" y="497481"/>
                    <a:pt x="598155" y="477606"/>
                  </a:cubicBezTo>
                  <a:cubicBezTo>
                    <a:pt x="557642" y="471383"/>
                    <a:pt x="543609" y="448269"/>
                    <a:pt x="555165" y="407184"/>
                  </a:cubicBezTo>
                  <a:cubicBezTo>
                    <a:pt x="556245" y="403310"/>
                    <a:pt x="554531" y="399246"/>
                    <a:pt x="552435" y="395754"/>
                  </a:cubicBezTo>
                  <a:cubicBezTo>
                    <a:pt x="540497" y="360511"/>
                    <a:pt x="506778" y="350796"/>
                    <a:pt x="483093" y="329904"/>
                  </a:cubicBezTo>
                  <a:cubicBezTo>
                    <a:pt x="470711" y="318982"/>
                    <a:pt x="455724" y="331555"/>
                    <a:pt x="445882" y="347176"/>
                  </a:cubicBezTo>
                  <a:cubicBezTo>
                    <a:pt x="419212" y="389658"/>
                    <a:pt x="404353" y="393404"/>
                    <a:pt x="359966" y="374545"/>
                  </a:cubicBezTo>
                  <a:cubicBezTo>
                    <a:pt x="348346" y="369592"/>
                    <a:pt x="335519" y="363813"/>
                    <a:pt x="323645" y="364639"/>
                  </a:cubicBezTo>
                  <a:cubicBezTo>
                    <a:pt x="302816" y="366163"/>
                    <a:pt x="288783" y="361908"/>
                    <a:pt x="275765" y="341842"/>
                  </a:cubicBezTo>
                  <a:cubicBezTo>
                    <a:pt x="264462" y="324506"/>
                    <a:pt x="243380" y="321840"/>
                    <a:pt x="223632" y="328507"/>
                  </a:cubicBezTo>
                  <a:cubicBezTo>
                    <a:pt x="217599" y="330539"/>
                    <a:pt x="211376" y="334286"/>
                    <a:pt x="210869" y="342033"/>
                  </a:cubicBezTo>
                  <a:cubicBezTo>
                    <a:pt x="210361" y="350669"/>
                    <a:pt x="217346" y="351812"/>
                    <a:pt x="223314" y="354288"/>
                  </a:cubicBezTo>
                  <a:cubicBezTo>
                    <a:pt x="271892" y="374481"/>
                    <a:pt x="303515" y="429790"/>
                    <a:pt x="298625" y="485607"/>
                  </a:cubicBezTo>
                  <a:cubicBezTo>
                    <a:pt x="293799" y="540598"/>
                    <a:pt x="295006" y="541932"/>
                    <a:pt x="345171" y="536344"/>
                  </a:cubicBezTo>
                  <a:cubicBezTo>
                    <a:pt x="416545" y="528406"/>
                    <a:pt x="454454" y="569300"/>
                    <a:pt x="435786" y="634007"/>
                  </a:cubicBezTo>
                  <a:cubicBezTo>
                    <a:pt x="431849" y="647723"/>
                    <a:pt x="430515" y="660868"/>
                    <a:pt x="411148" y="645945"/>
                  </a:cubicBezTo>
                  <a:cubicBezTo>
                    <a:pt x="389240" y="629054"/>
                    <a:pt x="359204" y="627848"/>
                    <a:pt x="346124" y="592986"/>
                  </a:cubicBezTo>
                  <a:cubicBezTo>
                    <a:pt x="340218" y="577238"/>
                    <a:pt x="312659" y="565427"/>
                    <a:pt x="291895" y="578254"/>
                  </a:cubicBezTo>
                  <a:cubicBezTo>
                    <a:pt x="270749" y="591335"/>
                    <a:pt x="276845" y="617370"/>
                    <a:pt x="276210" y="637880"/>
                  </a:cubicBezTo>
                  <a:cubicBezTo>
                    <a:pt x="275512" y="662582"/>
                    <a:pt x="296149" y="661503"/>
                    <a:pt x="312341" y="664043"/>
                  </a:cubicBezTo>
                  <a:cubicBezTo>
                    <a:pt x="322692" y="665630"/>
                    <a:pt x="332852" y="669123"/>
                    <a:pt x="337170" y="680299"/>
                  </a:cubicBezTo>
                  <a:cubicBezTo>
                    <a:pt x="346377" y="703794"/>
                    <a:pt x="364475" y="715033"/>
                    <a:pt x="385049" y="723796"/>
                  </a:cubicBezTo>
                  <a:cubicBezTo>
                    <a:pt x="395971" y="728432"/>
                    <a:pt x="408290" y="735861"/>
                    <a:pt x="405115" y="749705"/>
                  </a:cubicBezTo>
                  <a:cubicBezTo>
                    <a:pt x="401432" y="765389"/>
                    <a:pt x="385430" y="769771"/>
                    <a:pt x="373873" y="763802"/>
                  </a:cubicBezTo>
                  <a:cubicBezTo>
                    <a:pt x="321930" y="736941"/>
                    <a:pt x="262748" y="723669"/>
                    <a:pt x="220901" y="677822"/>
                  </a:cubicBezTo>
                  <a:cubicBezTo>
                    <a:pt x="206550" y="662138"/>
                    <a:pt x="183055" y="657375"/>
                    <a:pt x="177595" y="629308"/>
                  </a:cubicBezTo>
                  <a:cubicBezTo>
                    <a:pt x="172070" y="600606"/>
                    <a:pt x="172451" y="586001"/>
                    <a:pt x="204391" y="595907"/>
                  </a:cubicBezTo>
                  <a:cubicBezTo>
                    <a:pt x="208011" y="597050"/>
                    <a:pt x="211567" y="599018"/>
                    <a:pt x="215313" y="599399"/>
                  </a:cubicBezTo>
                  <a:cubicBezTo>
                    <a:pt x="232776" y="601114"/>
                    <a:pt x="244904" y="589493"/>
                    <a:pt x="252588" y="575968"/>
                  </a:cubicBezTo>
                  <a:cubicBezTo>
                    <a:pt x="260145" y="562569"/>
                    <a:pt x="246111" y="554441"/>
                    <a:pt x="238745" y="545869"/>
                  </a:cubicBezTo>
                  <a:cubicBezTo>
                    <a:pt x="201344" y="502117"/>
                    <a:pt x="188771" y="499323"/>
                    <a:pt x="149083" y="524977"/>
                  </a:cubicBezTo>
                  <a:cubicBezTo>
                    <a:pt x="110856" y="549742"/>
                    <a:pt x="105839" y="569554"/>
                    <a:pt x="126287" y="612925"/>
                  </a:cubicBezTo>
                  <a:cubicBezTo>
                    <a:pt x="132001" y="624990"/>
                    <a:pt x="138351" y="637245"/>
                    <a:pt x="141336" y="650200"/>
                  </a:cubicBezTo>
                  <a:cubicBezTo>
                    <a:pt x="151560" y="694523"/>
                    <a:pt x="177213" y="722272"/>
                    <a:pt x="220774" y="728559"/>
                  </a:cubicBezTo>
                  <a:cubicBezTo>
                    <a:pt x="241349" y="731543"/>
                    <a:pt x="249223" y="749260"/>
                    <a:pt x="254684" y="762976"/>
                  </a:cubicBezTo>
                  <a:cubicBezTo>
                    <a:pt x="262176" y="781963"/>
                    <a:pt x="239824" y="773454"/>
                    <a:pt x="232586" y="780248"/>
                  </a:cubicBezTo>
                  <a:cubicBezTo>
                    <a:pt x="230680" y="782026"/>
                    <a:pt x="228902" y="783931"/>
                    <a:pt x="227442" y="786090"/>
                  </a:cubicBezTo>
                  <a:cubicBezTo>
                    <a:pt x="220012" y="796631"/>
                    <a:pt x="221537" y="820253"/>
                    <a:pt x="200518" y="811236"/>
                  </a:cubicBezTo>
                  <a:cubicBezTo>
                    <a:pt x="184961" y="804569"/>
                    <a:pt x="180515" y="787614"/>
                    <a:pt x="179499" y="770533"/>
                  </a:cubicBezTo>
                  <a:cubicBezTo>
                    <a:pt x="177531" y="738211"/>
                    <a:pt x="164577" y="718970"/>
                    <a:pt x="131494" y="722844"/>
                  </a:cubicBezTo>
                  <a:cubicBezTo>
                    <a:pt x="103744" y="726082"/>
                    <a:pt x="110221" y="703984"/>
                    <a:pt x="113587" y="690205"/>
                  </a:cubicBezTo>
                  <a:cubicBezTo>
                    <a:pt x="121651" y="657375"/>
                    <a:pt x="111174" y="641373"/>
                    <a:pt x="80503" y="636611"/>
                  </a:cubicBezTo>
                  <a:cubicBezTo>
                    <a:pt x="26020" y="628038"/>
                    <a:pt x="17448" y="576031"/>
                    <a:pt x="1446" y="533740"/>
                  </a:cubicBezTo>
                  <a:cubicBezTo>
                    <a:pt x="-5603" y="515071"/>
                    <a:pt x="14717" y="503641"/>
                    <a:pt x="27988" y="493481"/>
                  </a:cubicBezTo>
                  <a:cubicBezTo>
                    <a:pt x="47737" y="478431"/>
                    <a:pt x="69073" y="471700"/>
                    <a:pt x="92124" y="484654"/>
                  </a:cubicBezTo>
                  <a:cubicBezTo>
                    <a:pt x="98474" y="488274"/>
                    <a:pt x="103490" y="494624"/>
                    <a:pt x="109078" y="499640"/>
                  </a:cubicBezTo>
                  <a:cubicBezTo>
                    <a:pt x="111809" y="497354"/>
                    <a:pt x="115555" y="495322"/>
                    <a:pt x="115301" y="494306"/>
                  </a:cubicBezTo>
                  <a:cubicBezTo>
                    <a:pt x="103109" y="441982"/>
                    <a:pt x="109967" y="390039"/>
                    <a:pt x="116825" y="337905"/>
                  </a:cubicBezTo>
                  <a:cubicBezTo>
                    <a:pt x="118794" y="323109"/>
                    <a:pt x="111809" y="312124"/>
                    <a:pt x="95870" y="309457"/>
                  </a:cubicBezTo>
                  <a:cubicBezTo>
                    <a:pt x="75105" y="306028"/>
                    <a:pt x="76566" y="292693"/>
                    <a:pt x="84186" y="276500"/>
                  </a:cubicBezTo>
                  <a:cubicBezTo>
                    <a:pt x="100633" y="241385"/>
                    <a:pt x="89075" y="193124"/>
                    <a:pt x="57834" y="171852"/>
                  </a:cubicBezTo>
                  <a:cubicBezTo>
                    <a:pt x="42466" y="161374"/>
                    <a:pt x="28242" y="151405"/>
                    <a:pt x="20940" y="132482"/>
                  </a:cubicBezTo>
                  <a:cubicBezTo>
                    <a:pt x="15606" y="118702"/>
                    <a:pt x="16749" y="107780"/>
                    <a:pt x="31100" y="103398"/>
                  </a:cubicBezTo>
                  <a:cubicBezTo>
                    <a:pt x="58786" y="94889"/>
                    <a:pt x="73391" y="69235"/>
                    <a:pt x="90663" y="48788"/>
                  </a:cubicBezTo>
                  <a:cubicBezTo>
                    <a:pt x="108379" y="27770"/>
                    <a:pt x="122413" y="13926"/>
                    <a:pt x="147114" y="35580"/>
                  </a:cubicBezTo>
                  <a:cubicBezTo>
                    <a:pt x="156957" y="44153"/>
                    <a:pt x="168450" y="42883"/>
                    <a:pt x="179182" y="35707"/>
                  </a:cubicBezTo>
                  <a:cubicBezTo>
                    <a:pt x="198549" y="13292"/>
                    <a:pt x="289354" y="-8489"/>
                    <a:pt x="311579" y="3322"/>
                  </a:cubicBezTo>
                  <a:cubicBezTo>
                    <a:pt x="324661" y="10243"/>
                    <a:pt x="328216" y="18943"/>
                    <a:pt x="319517" y="32278"/>
                  </a:cubicBezTo>
                  <a:cubicBezTo>
                    <a:pt x="303515" y="56599"/>
                    <a:pt x="289736" y="83142"/>
                    <a:pt x="259510" y="91079"/>
                  </a:cubicBezTo>
                  <a:cubicBezTo>
                    <a:pt x="252715" y="92857"/>
                    <a:pt x="243635" y="97810"/>
                    <a:pt x="247952" y="108161"/>
                  </a:cubicBezTo>
                  <a:cubicBezTo>
                    <a:pt x="251699" y="117114"/>
                    <a:pt x="261034" y="116352"/>
                    <a:pt x="267891" y="112796"/>
                  </a:cubicBezTo>
                  <a:cubicBezTo>
                    <a:pt x="285989" y="103271"/>
                    <a:pt x="304912" y="94508"/>
                    <a:pt x="321104" y="81935"/>
                  </a:cubicBezTo>
                  <a:cubicBezTo>
                    <a:pt x="351838" y="58059"/>
                    <a:pt x="386001" y="47201"/>
                    <a:pt x="423022" y="4402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5" name="Полилиния: фигура 934">
              <a:extLst>
                <a:ext uri="{FF2B5EF4-FFF2-40B4-BE49-F238E27FC236}">
                  <a16:creationId xmlns="" xmlns:a16="http://schemas.microsoft.com/office/drawing/2014/main" id="{497F78CB-F7C7-4674-AD00-35B0A7BA54A6}"/>
                </a:ext>
              </a:extLst>
            </p:cNvPr>
            <p:cNvSpPr/>
            <p:nvPr/>
          </p:nvSpPr>
          <p:spPr>
            <a:xfrm>
              <a:off x="7618221" y="1881218"/>
              <a:ext cx="519343" cy="793911"/>
            </a:xfrm>
            <a:custGeom>
              <a:avLst/>
              <a:gdLst>
                <a:gd name="connsiteX0" fmla="*/ 69914 w 519343"/>
                <a:gd name="connsiteY0" fmla="*/ 567290 h 793911"/>
                <a:gd name="connsiteX1" fmla="*/ 50419 w 519343"/>
                <a:gd name="connsiteY1" fmla="*/ 427462 h 793911"/>
                <a:gd name="connsiteX2" fmla="*/ 0 w 519343"/>
                <a:gd name="connsiteY2" fmla="*/ 186479 h 793911"/>
                <a:gd name="connsiteX3" fmla="*/ 81597 w 519343"/>
                <a:gd name="connsiteY3" fmla="*/ 262933 h 793911"/>
                <a:gd name="connsiteX4" fmla="*/ 156084 w 519343"/>
                <a:gd name="connsiteY4" fmla="*/ 323195 h 793911"/>
                <a:gd name="connsiteX5" fmla="*/ 186055 w 519343"/>
                <a:gd name="connsiteY5" fmla="*/ 367963 h 793911"/>
                <a:gd name="connsiteX6" fmla="*/ 214503 w 519343"/>
                <a:gd name="connsiteY6" fmla="*/ 381615 h 793911"/>
                <a:gd name="connsiteX7" fmla="*/ 283655 w 519343"/>
                <a:gd name="connsiteY7" fmla="*/ 344150 h 793911"/>
                <a:gd name="connsiteX8" fmla="*/ 299784 w 519343"/>
                <a:gd name="connsiteY8" fmla="*/ 329735 h 793911"/>
                <a:gd name="connsiteX9" fmla="*/ 281877 w 519343"/>
                <a:gd name="connsiteY9" fmla="*/ 313098 h 793911"/>
                <a:gd name="connsiteX10" fmla="*/ 259461 w 519343"/>
                <a:gd name="connsiteY10" fmla="*/ 308526 h 793911"/>
                <a:gd name="connsiteX11" fmla="*/ 239649 w 519343"/>
                <a:gd name="connsiteY11" fmla="*/ 274046 h 793911"/>
                <a:gd name="connsiteX12" fmla="*/ 198692 w 519343"/>
                <a:gd name="connsiteY12" fmla="*/ 204640 h 793911"/>
                <a:gd name="connsiteX13" fmla="*/ 155893 w 519343"/>
                <a:gd name="connsiteY13" fmla="*/ 168318 h 793911"/>
                <a:gd name="connsiteX14" fmla="*/ 70548 w 519343"/>
                <a:gd name="connsiteY14" fmla="*/ 59986 h 793911"/>
                <a:gd name="connsiteX15" fmla="*/ 62865 w 519343"/>
                <a:gd name="connsiteY15" fmla="*/ 25442 h 793911"/>
                <a:gd name="connsiteX16" fmla="*/ 106235 w 519343"/>
                <a:gd name="connsiteY16" fmla="*/ 3153 h 793911"/>
                <a:gd name="connsiteX17" fmla="*/ 142177 w 519343"/>
                <a:gd name="connsiteY17" fmla="*/ 38777 h 793911"/>
                <a:gd name="connsiteX18" fmla="*/ 185357 w 519343"/>
                <a:gd name="connsiteY18" fmla="*/ 88879 h 793911"/>
                <a:gd name="connsiteX19" fmla="*/ 204660 w 519343"/>
                <a:gd name="connsiteY19" fmla="*/ 139234 h 793911"/>
                <a:gd name="connsiteX20" fmla="*/ 234569 w 519343"/>
                <a:gd name="connsiteY20" fmla="*/ 165968 h 793911"/>
                <a:gd name="connsiteX21" fmla="*/ 263461 w 519343"/>
                <a:gd name="connsiteY21" fmla="*/ 181970 h 793911"/>
                <a:gd name="connsiteX22" fmla="*/ 363347 w 519343"/>
                <a:gd name="connsiteY22" fmla="*/ 262489 h 793911"/>
                <a:gd name="connsiteX23" fmla="*/ 405067 w 519343"/>
                <a:gd name="connsiteY23" fmla="*/ 280904 h 793911"/>
                <a:gd name="connsiteX24" fmla="*/ 420370 w 519343"/>
                <a:gd name="connsiteY24" fmla="*/ 305351 h 793911"/>
                <a:gd name="connsiteX25" fmla="*/ 513715 w 519343"/>
                <a:gd name="connsiteY25" fmla="*/ 494836 h 793911"/>
                <a:gd name="connsiteX26" fmla="*/ 510858 w 519343"/>
                <a:gd name="connsiteY26" fmla="*/ 540683 h 793911"/>
                <a:gd name="connsiteX27" fmla="*/ 477457 w 519343"/>
                <a:gd name="connsiteY27" fmla="*/ 492550 h 793911"/>
                <a:gd name="connsiteX28" fmla="*/ 399097 w 519343"/>
                <a:gd name="connsiteY28" fmla="*/ 474199 h 793911"/>
                <a:gd name="connsiteX29" fmla="*/ 288163 w 519343"/>
                <a:gd name="connsiteY29" fmla="*/ 413238 h 793911"/>
                <a:gd name="connsiteX30" fmla="*/ 263017 w 519343"/>
                <a:gd name="connsiteY30" fmla="*/ 384409 h 793911"/>
                <a:gd name="connsiteX31" fmla="*/ 245682 w 519343"/>
                <a:gd name="connsiteY31" fmla="*/ 388791 h 793911"/>
                <a:gd name="connsiteX32" fmla="*/ 245047 w 519343"/>
                <a:gd name="connsiteY32" fmla="*/ 407333 h 793911"/>
                <a:gd name="connsiteX33" fmla="*/ 262255 w 519343"/>
                <a:gd name="connsiteY33" fmla="*/ 562718 h 793911"/>
                <a:gd name="connsiteX34" fmla="*/ 293180 w 519343"/>
                <a:gd name="connsiteY34" fmla="*/ 636315 h 793911"/>
                <a:gd name="connsiteX35" fmla="*/ 371666 w 519343"/>
                <a:gd name="connsiteY35" fmla="*/ 690481 h 793911"/>
                <a:gd name="connsiteX36" fmla="*/ 382778 w 519343"/>
                <a:gd name="connsiteY36" fmla="*/ 785096 h 793911"/>
                <a:gd name="connsiteX37" fmla="*/ 344234 w 519343"/>
                <a:gd name="connsiteY37" fmla="*/ 788081 h 793911"/>
                <a:gd name="connsiteX38" fmla="*/ 314770 w 519343"/>
                <a:gd name="connsiteY38" fmla="*/ 760331 h 793911"/>
                <a:gd name="connsiteX39" fmla="*/ 298450 w 519343"/>
                <a:gd name="connsiteY39" fmla="*/ 706229 h 793911"/>
                <a:gd name="connsiteX40" fmla="*/ 69914 w 519343"/>
                <a:gd name="connsiteY40" fmla="*/ 567163 h 79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19343" h="793911">
                  <a:moveTo>
                    <a:pt x="69914" y="567290"/>
                  </a:moveTo>
                  <a:cubicBezTo>
                    <a:pt x="92773" y="516172"/>
                    <a:pt x="70041" y="469055"/>
                    <a:pt x="50419" y="427462"/>
                  </a:cubicBezTo>
                  <a:cubicBezTo>
                    <a:pt x="15748" y="353929"/>
                    <a:pt x="8446" y="276522"/>
                    <a:pt x="0" y="186479"/>
                  </a:cubicBezTo>
                  <a:cubicBezTo>
                    <a:pt x="30480" y="218038"/>
                    <a:pt x="63119" y="227690"/>
                    <a:pt x="81597" y="262933"/>
                  </a:cubicBezTo>
                  <a:cubicBezTo>
                    <a:pt x="96838" y="292080"/>
                    <a:pt x="127191" y="309479"/>
                    <a:pt x="156084" y="323195"/>
                  </a:cubicBezTo>
                  <a:cubicBezTo>
                    <a:pt x="175641" y="332529"/>
                    <a:pt x="187516" y="342309"/>
                    <a:pt x="186055" y="367963"/>
                  </a:cubicBezTo>
                  <a:cubicBezTo>
                    <a:pt x="184659" y="392918"/>
                    <a:pt x="198819" y="397490"/>
                    <a:pt x="214503" y="381615"/>
                  </a:cubicBezTo>
                  <a:cubicBezTo>
                    <a:pt x="234442" y="361422"/>
                    <a:pt x="254381" y="344213"/>
                    <a:pt x="283655" y="344150"/>
                  </a:cubicBezTo>
                  <a:cubicBezTo>
                    <a:pt x="291085" y="344150"/>
                    <a:pt x="299022" y="339451"/>
                    <a:pt x="299784" y="329735"/>
                  </a:cubicBezTo>
                  <a:cubicBezTo>
                    <a:pt x="300799" y="316527"/>
                    <a:pt x="290322" y="315448"/>
                    <a:pt x="281877" y="313098"/>
                  </a:cubicBezTo>
                  <a:cubicBezTo>
                    <a:pt x="274510" y="311066"/>
                    <a:pt x="266954" y="308399"/>
                    <a:pt x="259461" y="308526"/>
                  </a:cubicBezTo>
                  <a:cubicBezTo>
                    <a:pt x="233935" y="308971"/>
                    <a:pt x="225489" y="304716"/>
                    <a:pt x="239649" y="274046"/>
                  </a:cubicBezTo>
                  <a:cubicBezTo>
                    <a:pt x="258763" y="232644"/>
                    <a:pt x="243332" y="210926"/>
                    <a:pt x="198692" y="204640"/>
                  </a:cubicBezTo>
                  <a:cubicBezTo>
                    <a:pt x="177864" y="201719"/>
                    <a:pt x="164783" y="187876"/>
                    <a:pt x="155893" y="168318"/>
                  </a:cubicBezTo>
                  <a:cubicBezTo>
                    <a:pt x="136017" y="124566"/>
                    <a:pt x="121222" y="76877"/>
                    <a:pt x="70548" y="59986"/>
                  </a:cubicBezTo>
                  <a:cubicBezTo>
                    <a:pt x="57214" y="55541"/>
                    <a:pt x="53848" y="39031"/>
                    <a:pt x="62865" y="25442"/>
                  </a:cubicBezTo>
                  <a:cubicBezTo>
                    <a:pt x="73152" y="9948"/>
                    <a:pt x="84455" y="-7197"/>
                    <a:pt x="106235" y="3153"/>
                  </a:cubicBezTo>
                  <a:cubicBezTo>
                    <a:pt x="121666" y="10519"/>
                    <a:pt x="133477" y="23600"/>
                    <a:pt x="142177" y="38777"/>
                  </a:cubicBezTo>
                  <a:cubicBezTo>
                    <a:pt x="153607" y="58653"/>
                    <a:pt x="165227" y="76877"/>
                    <a:pt x="185357" y="88879"/>
                  </a:cubicBezTo>
                  <a:cubicBezTo>
                    <a:pt x="202374" y="99039"/>
                    <a:pt x="205931" y="119613"/>
                    <a:pt x="204660" y="139234"/>
                  </a:cubicBezTo>
                  <a:cubicBezTo>
                    <a:pt x="203009" y="164381"/>
                    <a:pt x="208852" y="177525"/>
                    <a:pt x="234569" y="165968"/>
                  </a:cubicBezTo>
                  <a:cubicBezTo>
                    <a:pt x="250381" y="158856"/>
                    <a:pt x="257747" y="167238"/>
                    <a:pt x="263461" y="181970"/>
                  </a:cubicBezTo>
                  <a:cubicBezTo>
                    <a:pt x="281940" y="229659"/>
                    <a:pt x="309055" y="263886"/>
                    <a:pt x="363347" y="262489"/>
                  </a:cubicBezTo>
                  <a:cubicBezTo>
                    <a:pt x="377127" y="262108"/>
                    <a:pt x="391160" y="274427"/>
                    <a:pt x="405067" y="280904"/>
                  </a:cubicBezTo>
                  <a:cubicBezTo>
                    <a:pt x="413068" y="287000"/>
                    <a:pt x="418147" y="295128"/>
                    <a:pt x="420370" y="305351"/>
                  </a:cubicBezTo>
                  <a:cubicBezTo>
                    <a:pt x="463297" y="361740"/>
                    <a:pt x="478663" y="433813"/>
                    <a:pt x="513715" y="494836"/>
                  </a:cubicBezTo>
                  <a:cubicBezTo>
                    <a:pt x="520891" y="507282"/>
                    <a:pt x="522478" y="523094"/>
                    <a:pt x="510858" y="540683"/>
                  </a:cubicBezTo>
                  <a:cubicBezTo>
                    <a:pt x="498793" y="524173"/>
                    <a:pt x="493014" y="504234"/>
                    <a:pt x="477457" y="492550"/>
                  </a:cubicBezTo>
                  <a:cubicBezTo>
                    <a:pt x="453454" y="474516"/>
                    <a:pt x="429387" y="466769"/>
                    <a:pt x="399097" y="474199"/>
                  </a:cubicBezTo>
                  <a:cubicBezTo>
                    <a:pt x="325310" y="492423"/>
                    <a:pt x="316421" y="486391"/>
                    <a:pt x="288163" y="413238"/>
                  </a:cubicBezTo>
                  <a:cubicBezTo>
                    <a:pt x="283084" y="400094"/>
                    <a:pt x="275781" y="389362"/>
                    <a:pt x="263017" y="384409"/>
                  </a:cubicBezTo>
                  <a:cubicBezTo>
                    <a:pt x="256794" y="381996"/>
                    <a:pt x="250254" y="382885"/>
                    <a:pt x="245682" y="388791"/>
                  </a:cubicBezTo>
                  <a:cubicBezTo>
                    <a:pt x="241173" y="394633"/>
                    <a:pt x="239967" y="402507"/>
                    <a:pt x="245047" y="407333"/>
                  </a:cubicBezTo>
                  <a:cubicBezTo>
                    <a:pt x="293370" y="453307"/>
                    <a:pt x="261938" y="511283"/>
                    <a:pt x="262255" y="562718"/>
                  </a:cubicBezTo>
                  <a:cubicBezTo>
                    <a:pt x="262446" y="596945"/>
                    <a:pt x="266383" y="615804"/>
                    <a:pt x="293180" y="636315"/>
                  </a:cubicBezTo>
                  <a:cubicBezTo>
                    <a:pt x="318707" y="655873"/>
                    <a:pt x="344932" y="673209"/>
                    <a:pt x="371666" y="690481"/>
                  </a:cubicBezTo>
                  <a:cubicBezTo>
                    <a:pt x="390017" y="702355"/>
                    <a:pt x="396748" y="768269"/>
                    <a:pt x="382778" y="785096"/>
                  </a:cubicBezTo>
                  <a:cubicBezTo>
                    <a:pt x="371094" y="799193"/>
                    <a:pt x="357505" y="793415"/>
                    <a:pt x="344234" y="788081"/>
                  </a:cubicBezTo>
                  <a:cubicBezTo>
                    <a:pt x="324295" y="791192"/>
                    <a:pt x="315278" y="782112"/>
                    <a:pt x="314770" y="760331"/>
                  </a:cubicBezTo>
                  <a:cubicBezTo>
                    <a:pt x="314261" y="740963"/>
                    <a:pt x="316167" y="719945"/>
                    <a:pt x="298450" y="706229"/>
                  </a:cubicBezTo>
                  <a:cubicBezTo>
                    <a:pt x="205232" y="692132"/>
                    <a:pt x="130684" y="642728"/>
                    <a:pt x="69914" y="56716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6" name="Полилиния: фигура 935">
              <a:extLst>
                <a:ext uri="{FF2B5EF4-FFF2-40B4-BE49-F238E27FC236}">
                  <a16:creationId xmlns="" xmlns:a16="http://schemas.microsoft.com/office/drawing/2014/main" id="{B4829A2E-0DE0-4B17-B3E2-D491B51F6ABF}"/>
                </a:ext>
              </a:extLst>
            </p:cNvPr>
            <p:cNvSpPr/>
            <p:nvPr/>
          </p:nvSpPr>
          <p:spPr>
            <a:xfrm>
              <a:off x="7982103" y="1655461"/>
              <a:ext cx="22914" cy="26623"/>
            </a:xfrm>
            <a:custGeom>
              <a:avLst/>
              <a:gdLst>
                <a:gd name="connsiteX0" fmla="*/ 22897 w 22914"/>
                <a:gd name="connsiteY0" fmla="*/ 11866 h 26623"/>
                <a:gd name="connsiteX1" fmla="*/ 13118 w 22914"/>
                <a:gd name="connsiteY1" fmla="*/ 26535 h 26623"/>
                <a:gd name="connsiteX2" fmla="*/ 164 w 22914"/>
                <a:gd name="connsiteY2" fmla="*/ 14787 h 26623"/>
                <a:gd name="connsiteX3" fmla="*/ 10070 w 22914"/>
                <a:gd name="connsiteY3" fmla="*/ 182 h 26623"/>
                <a:gd name="connsiteX4" fmla="*/ 22897 w 22914"/>
                <a:gd name="connsiteY4" fmla="*/ 11866 h 26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914" h="26623">
                  <a:moveTo>
                    <a:pt x="22897" y="11866"/>
                  </a:moveTo>
                  <a:cubicBezTo>
                    <a:pt x="23151" y="19486"/>
                    <a:pt x="20675" y="25709"/>
                    <a:pt x="13118" y="26535"/>
                  </a:cubicBezTo>
                  <a:cubicBezTo>
                    <a:pt x="5752" y="27360"/>
                    <a:pt x="1116" y="22344"/>
                    <a:pt x="164" y="14787"/>
                  </a:cubicBezTo>
                  <a:cubicBezTo>
                    <a:pt x="-852" y="7104"/>
                    <a:pt x="2894" y="1325"/>
                    <a:pt x="10070" y="182"/>
                  </a:cubicBezTo>
                  <a:cubicBezTo>
                    <a:pt x="17753" y="-1088"/>
                    <a:pt x="21437" y="4437"/>
                    <a:pt x="22897" y="1186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7" name="Полилиния: фигура 936">
              <a:extLst>
                <a:ext uri="{FF2B5EF4-FFF2-40B4-BE49-F238E27FC236}">
                  <a16:creationId xmlns="" xmlns:a16="http://schemas.microsoft.com/office/drawing/2014/main" id="{2ADF9681-8B70-4FFF-B72B-03B2008EC912}"/>
                </a:ext>
              </a:extLst>
            </p:cNvPr>
            <p:cNvSpPr/>
            <p:nvPr/>
          </p:nvSpPr>
          <p:spPr>
            <a:xfrm>
              <a:off x="1744876" y="5896575"/>
              <a:ext cx="137263" cy="132699"/>
            </a:xfrm>
            <a:custGeom>
              <a:avLst/>
              <a:gdLst>
                <a:gd name="connsiteX0" fmla="*/ 137263 w 137263"/>
                <a:gd name="connsiteY0" fmla="*/ 69469 h 132699"/>
                <a:gd name="connsiteX1" fmla="*/ 15788 w 137263"/>
                <a:gd name="connsiteY1" fmla="*/ 119634 h 132699"/>
                <a:gd name="connsiteX2" fmla="*/ 15470 w 137263"/>
                <a:gd name="connsiteY2" fmla="*/ 0 h 132699"/>
                <a:gd name="connsiteX3" fmla="*/ 137263 w 137263"/>
                <a:gd name="connsiteY3" fmla="*/ 69469 h 132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263" h="132699">
                  <a:moveTo>
                    <a:pt x="137263" y="69469"/>
                  </a:moveTo>
                  <a:cubicBezTo>
                    <a:pt x="92305" y="131191"/>
                    <a:pt x="53253" y="147320"/>
                    <a:pt x="15788" y="119634"/>
                  </a:cubicBezTo>
                  <a:cubicBezTo>
                    <a:pt x="-4405" y="104712"/>
                    <a:pt x="-5993" y="38925"/>
                    <a:pt x="15470" y="0"/>
                  </a:cubicBezTo>
                  <a:cubicBezTo>
                    <a:pt x="31028" y="77788"/>
                    <a:pt x="96687" y="46038"/>
                    <a:pt x="137263" y="6946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8" name="Полилиния: фигура 937">
              <a:extLst>
                <a:ext uri="{FF2B5EF4-FFF2-40B4-BE49-F238E27FC236}">
                  <a16:creationId xmlns="" xmlns:a16="http://schemas.microsoft.com/office/drawing/2014/main" id="{0156CE93-E6D8-4514-9DA6-95827BC4C96F}"/>
                </a:ext>
              </a:extLst>
            </p:cNvPr>
            <p:cNvSpPr/>
            <p:nvPr/>
          </p:nvSpPr>
          <p:spPr>
            <a:xfrm>
              <a:off x="1589876" y="5741322"/>
              <a:ext cx="149687" cy="114532"/>
            </a:xfrm>
            <a:custGeom>
              <a:avLst/>
              <a:gdLst>
                <a:gd name="connsiteX0" fmla="*/ 78459 w 149687"/>
                <a:gd name="connsiteY0" fmla="*/ 58859 h 114532"/>
                <a:gd name="connsiteX1" fmla="*/ 57949 w 149687"/>
                <a:gd name="connsiteY1" fmla="*/ 83370 h 114532"/>
                <a:gd name="connsiteX2" fmla="*/ 27405 w 149687"/>
                <a:gd name="connsiteY2" fmla="*/ 112326 h 114532"/>
                <a:gd name="connsiteX3" fmla="*/ 4037 w 149687"/>
                <a:gd name="connsiteY3" fmla="*/ 61590 h 114532"/>
                <a:gd name="connsiteX4" fmla="*/ 14832 w 149687"/>
                <a:gd name="connsiteY4" fmla="*/ 15425 h 114532"/>
                <a:gd name="connsiteX5" fmla="*/ 35470 w 149687"/>
                <a:gd name="connsiteY5" fmla="*/ 5011 h 114532"/>
                <a:gd name="connsiteX6" fmla="*/ 128497 w 149687"/>
                <a:gd name="connsiteY6" fmla="*/ 49207 h 114532"/>
                <a:gd name="connsiteX7" fmla="*/ 148309 w 149687"/>
                <a:gd name="connsiteY7" fmla="*/ 73083 h 114532"/>
                <a:gd name="connsiteX8" fmla="*/ 116813 w 149687"/>
                <a:gd name="connsiteY8" fmla="*/ 74035 h 114532"/>
                <a:gd name="connsiteX9" fmla="*/ 78396 w 149687"/>
                <a:gd name="connsiteY9" fmla="*/ 58859 h 114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687" h="114532">
                  <a:moveTo>
                    <a:pt x="78459" y="58859"/>
                  </a:moveTo>
                  <a:cubicBezTo>
                    <a:pt x="63791" y="59430"/>
                    <a:pt x="59854" y="70543"/>
                    <a:pt x="57949" y="83370"/>
                  </a:cubicBezTo>
                  <a:cubicBezTo>
                    <a:pt x="55091" y="102166"/>
                    <a:pt x="50329" y="121089"/>
                    <a:pt x="27405" y="112326"/>
                  </a:cubicBezTo>
                  <a:cubicBezTo>
                    <a:pt x="6260" y="104262"/>
                    <a:pt x="-7139" y="86672"/>
                    <a:pt x="4037" y="61590"/>
                  </a:cubicBezTo>
                  <a:cubicBezTo>
                    <a:pt x="10768" y="46413"/>
                    <a:pt x="14769" y="32316"/>
                    <a:pt x="14832" y="15425"/>
                  </a:cubicBezTo>
                  <a:cubicBezTo>
                    <a:pt x="14832" y="566"/>
                    <a:pt x="28294" y="-4895"/>
                    <a:pt x="35470" y="5011"/>
                  </a:cubicBezTo>
                  <a:cubicBezTo>
                    <a:pt x="59727" y="38475"/>
                    <a:pt x="95922" y="38158"/>
                    <a:pt x="128497" y="49207"/>
                  </a:cubicBezTo>
                  <a:cubicBezTo>
                    <a:pt x="138213" y="52509"/>
                    <a:pt x="154532" y="57589"/>
                    <a:pt x="148309" y="73083"/>
                  </a:cubicBezTo>
                  <a:cubicBezTo>
                    <a:pt x="141134" y="90863"/>
                    <a:pt x="127354" y="82671"/>
                    <a:pt x="116813" y="74035"/>
                  </a:cubicBezTo>
                  <a:cubicBezTo>
                    <a:pt x="105383" y="64574"/>
                    <a:pt x="92683" y="59621"/>
                    <a:pt x="78396" y="58859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39" name="Полилиния: фигура 938">
              <a:extLst>
                <a:ext uri="{FF2B5EF4-FFF2-40B4-BE49-F238E27FC236}">
                  <a16:creationId xmlns="" xmlns:a16="http://schemas.microsoft.com/office/drawing/2014/main" id="{86475539-8B12-499E-AF4D-69C3FDDEA8D9}"/>
                </a:ext>
              </a:extLst>
            </p:cNvPr>
            <p:cNvSpPr/>
            <p:nvPr/>
          </p:nvSpPr>
          <p:spPr>
            <a:xfrm>
              <a:off x="1805946" y="5835596"/>
              <a:ext cx="102756" cy="83101"/>
            </a:xfrm>
            <a:custGeom>
              <a:avLst/>
              <a:gdLst>
                <a:gd name="connsiteX0" fmla="*/ 102673 w 102756"/>
                <a:gd name="connsiteY0" fmla="*/ 43960 h 83101"/>
                <a:gd name="connsiteX1" fmla="*/ 88894 w 102756"/>
                <a:gd name="connsiteY1" fmla="*/ 59010 h 83101"/>
                <a:gd name="connsiteX2" fmla="*/ 61589 w 102756"/>
                <a:gd name="connsiteY2" fmla="*/ 71011 h 83101"/>
                <a:gd name="connsiteX3" fmla="*/ 10027 w 102756"/>
                <a:gd name="connsiteY3" fmla="*/ 57867 h 83101"/>
                <a:gd name="connsiteX4" fmla="*/ 9646 w 102756"/>
                <a:gd name="connsiteY4" fmla="*/ 24847 h 83101"/>
                <a:gd name="connsiteX5" fmla="*/ 60573 w 102756"/>
                <a:gd name="connsiteY5" fmla="*/ 13861 h 83101"/>
                <a:gd name="connsiteX6" fmla="*/ 102673 w 102756"/>
                <a:gd name="connsiteY6" fmla="*/ 43960 h 8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756" h="83101">
                  <a:moveTo>
                    <a:pt x="102673" y="43960"/>
                  </a:moveTo>
                  <a:cubicBezTo>
                    <a:pt x="103562" y="54819"/>
                    <a:pt x="97212" y="58438"/>
                    <a:pt x="88894" y="59010"/>
                  </a:cubicBezTo>
                  <a:cubicBezTo>
                    <a:pt x="78416" y="59709"/>
                    <a:pt x="68828" y="62884"/>
                    <a:pt x="61589" y="71011"/>
                  </a:cubicBezTo>
                  <a:cubicBezTo>
                    <a:pt x="37078" y="98825"/>
                    <a:pt x="25267" y="71837"/>
                    <a:pt x="10027" y="57867"/>
                  </a:cubicBezTo>
                  <a:cubicBezTo>
                    <a:pt x="-2102" y="46754"/>
                    <a:pt x="-4388" y="35070"/>
                    <a:pt x="9646" y="24847"/>
                  </a:cubicBezTo>
                  <a:cubicBezTo>
                    <a:pt x="24822" y="13798"/>
                    <a:pt x="36570" y="-18143"/>
                    <a:pt x="60573" y="13861"/>
                  </a:cubicBezTo>
                  <a:cubicBezTo>
                    <a:pt x="71431" y="28339"/>
                    <a:pt x="96641" y="20783"/>
                    <a:pt x="102673" y="43960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0" name="Полилиния: фигура 939">
              <a:extLst>
                <a:ext uri="{FF2B5EF4-FFF2-40B4-BE49-F238E27FC236}">
                  <a16:creationId xmlns="" xmlns:a16="http://schemas.microsoft.com/office/drawing/2014/main" id="{24F7026B-6025-4249-8DD1-C74B425E9E2D}"/>
                </a:ext>
              </a:extLst>
            </p:cNvPr>
            <p:cNvSpPr/>
            <p:nvPr/>
          </p:nvSpPr>
          <p:spPr>
            <a:xfrm>
              <a:off x="1652520" y="5549101"/>
              <a:ext cx="93851" cy="76612"/>
            </a:xfrm>
            <a:custGeom>
              <a:avLst/>
              <a:gdLst>
                <a:gd name="connsiteX0" fmla="*/ 55820 w 93851"/>
                <a:gd name="connsiteY0" fmla="*/ 0 h 76612"/>
                <a:gd name="connsiteX1" fmla="*/ 93476 w 93851"/>
                <a:gd name="connsiteY1" fmla="*/ 17907 h 76612"/>
                <a:gd name="connsiteX2" fmla="*/ 68647 w 93851"/>
                <a:gd name="connsiteY2" fmla="*/ 49975 h 76612"/>
                <a:gd name="connsiteX3" fmla="*/ 65345 w 93851"/>
                <a:gd name="connsiteY3" fmla="*/ 52007 h 76612"/>
                <a:gd name="connsiteX4" fmla="*/ 4068 w 93851"/>
                <a:gd name="connsiteY4" fmla="*/ 57658 h 76612"/>
                <a:gd name="connsiteX5" fmla="*/ 44517 w 93851"/>
                <a:gd name="connsiteY5" fmla="*/ 10604 h 76612"/>
                <a:gd name="connsiteX6" fmla="*/ 55820 w 93851"/>
                <a:gd name="connsiteY6" fmla="*/ 64 h 76612"/>
                <a:gd name="connsiteX7" fmla="*/ 55820 w 93851"/>
                <a:gd name="connsiteY7" fmla="*/ 64 h 76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851" h="76612">
                  <a:moveTo>
                    <a:pt x="55820" y="0"/>
                  </a:moveTo>
                  <a:cubicBezTo>
                    <a:pt x="70108" y="2222"/>
                    <a:pt x="89729" y="-2730"/>
                    <a:pt x="93476" y="17907"/>
                  </a:cubicBezTo>
                  <a:cubicBezTo>
                    <a:pt x="96587" y="34735"/>
                    <a:pt x="79696" y="41529"/>
                    <a:pt x="68647" y="49975"/>
                  </a:cubicBezTo>
                  <a:cubicBezTo>
                    <a:pt x="67631" y="50737"/>
                    <a:pt x="66552" y="51562"/>
                    <a:pt x="65345" y="52007"/>
                  </a:cubicBezTo>
                  <a:cubicBezTo>
                    <a:pt x="44962" y="59563"/>
                    <a:pt x="22737" y="99823"/>
                    <a:pt x="4068" y="57658"/>
                  </a:cubicBezTo>
                  <a:cubicBezTo>
                    <a:pt x="-12379" y="20701"/>
                    <a:pt x="25086" y="21146"/>
                    <a:pt x="44517" y="10604"/>
                  </a:cubicBezTo>
                  <a:cubicBezTo>
                    <a:pt x="48835" y="8255"/>
                    <a:pt x="52074" y="3620"/>
                    <a:pt x="55820" y="64"/>
                  </a:cubicBezTo>
                  <a:lnTo>
                    <a:pt x="55820" y="64"/>
                  </a:ln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1" name="Полилиния: фигура 940">
              <a:extLst>
                <a:ext uri="{FF2B5EF4-FFF2-40B4-BE49-F238E27FC236}">
                  <a16:creationId xmlns="" xmlns:a16="http://schemas.microsoft.com/office/drawing/2014/main" id="{8219DC0D-25FA-4203-9B1F-07211246E2EF}"/>
                </a:ext>
              </a:extLst>
            </p:cNvPr>
            <p:cNvSpPr/>
            <p:nvPr/>
          </p:nvSpPr>
          <p:spPr>
            <a:xfrm>
              <a:off x="1654235" y="5883008"/>
              <a:ext cx="76329" cy="71277"/>
            </a:xfrm>
            <a:custGeom>
              <a:avLst/>
              <a:gdLst>
                <a:gd name="connsiteX0" fmla="*/ 76330 w 76329"/>
                <a:gd name="connsiteY0" fmla="*/ 35792 h 71277"/>
                <a:gd name="connsiteX1" fmla="*/ 42230 w 76329"/>
                <a:gd name="connsiteY1" fmla="*/ 71161 h 71277"/>
                <a:gd name="connsiteX2" fmla="*/ 130 w 76329"/>
                <a:gd name="connsiteY2" fmla="*/ 43412 h 71277"/>
                <a:gd name="connsiteX3" fmla="*/ 54613 w 76329"/>
                <a:gd name="connsiteY3" fmla="*/ 104 h 71277"/>
                <a:gd name="connsiteX4" fmla="*/ 76330 w 76329"/>
                <a:gd name="connsiteY4" fmla="*/ 35792 h 71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29" h="71277">
                  <a:moveTo>
                    <a:pt x="76330" y="35792"/>
                  </a:moveTo>
                  <a:cubicBezTo>
                    <a:pt x="75822" y="61382"/>
                    <a:pt x="62487" y="72558"/>
                    <a:pt x="42230" y="71161"/>
                  </a:cubicBezTo>
                  <a:cubicBezTo>
                    <a:pt x="24768" y="69891"/>
                    <a:pt x="6480" y="64748"/>
                    <a:pt x="130" y="43412"/>
                  </a:cubicBezTo>
                  <a:cubicBezTo>
                    <a:pt x="-2728" y="33760"/>
                    <a:pt x="42484" y="-2182"/>
                    <a:pt x="54613" y="104"/>
                  </a:cubicBezTo>
                  <a:cubicBezTo>
                    <a:pt x="74171" y="3724"/>
                    <a:pt x="75060" y="20996"/>
                    <a:pt x="76330" y="3579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2" name="Полилиния: фигура 941">
              <a:extLst>
                <a:ext uri="{FF2B5EF4-FFF2-40B4-BE49-F238E27FC236}">
                  <a16:creationId xmlns="" xmlns:a16="http://schemas.microsoft.com/office/drawing/2014/main" id="{1FEBECBC-676B-4C9B-A13E-69357AA071E2}"/>
                </a:ext>
              </a:extLst>
            </p:cNvPr>
            <p:cNvSpPr/>
            <p:nvPr/>
          </p:nvSpPr>
          <p:spPr>
            <a:xfrm>
              <a:off x="1734876" y="5646293"/>
              <a:ext cx="36138" cy="30706"/>
            </a:xfrm>
            <a:custGeom>
              <a:avLst/>
              <a:gdLst>
                <a:gd name="connsiteX0" fmla="*/ 36138 w 36138"/>
                <a:gd name="connsiteY0" fmla="*/ 26062 h 30706"/>
                <a:gd name="connsiteX1" fmla="*/ 197 w 36138"/>
                <a:gd name="connsiteY1" fmla="*/ 14314 h 30706"/>
                <a:gd name="connsiteX2" fmla="*/ 4896 w 36138"/>
                <a:gd name="connsiteY2" fmla="*/ 852 h 30706"/>
                <a:gd name="connsiteX3" fmla="*/ 36138 w 36138"/>
                <a:gd name="connsiteY3" fmla="*/ 26062 h 30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38" h="30706">
                  <a:moveTo>
                    <a:pt x="36138" y="26062"/>
                  </a:moveTo>
                  <a:cubicBezTo>
                    <a:pt x="14231" y="35587"/>
                    <a:pt x="4452" y="29872"/>
                    <a:pt x="197" y="14314"/>
                  </a:cubicBezTo>
                  <a:cubicBezTo>
                    <a:pt x="-819" y="10441"/>
                    <a:pt x="2293" y="1614"/>
                    <a:pt x="4896" y="852"/>
                  </a:cubicBezTo>
                  <a:cubicBezTo>
                    <a:pt x="23311" y="-4355"/>
                    <a:pt x="22105" y="15584"/>
                    <a:pt x="36138" y="26062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3" name="Полилиния: фигура 942">
              <a:extLst>
                <a:ext uri="{FF2B5EF4-FFF2-40B4-BE49-F238E27FC236}">
                  <a16:creationId xmlns="" xmlns:a16="http://schemas.microsoft.com/office/drawing/2014/main" id="{D3174671-E009-4458-9464-3D81C22E33C5}"/>
                </a:ext>
              </a:extLst>
            </p:cNvPr>
            <p:cNvSpPr/>
            <p:nvPr/>
          </p:nvSpPr>
          <p:spPr>
            <a:xfrm>
              <a:off x="1493459" y="5352694"/>
              <a:ext cx="27492" cy="34266"/>
            </a:xfrm>
            <a:custGeom>
              <a:avLst/>
              <a:gdLst>
                <a:gd name="connsiteX0" fmla="*/ 27492 w 27492"/>
                <a:gd name="connsiteY0" fmla="*/ 24892 h 34266"/>
                <a:gd name="connsiteX1" fmla="*/ 17777 w 27492"/>
                <a:gd name="connsiteY1" fmla="*/ 34100 h 34266"/>
                <a:gd name="connsiteX2" fmla="*/ 378 w 27492"/>
                <a:gd name="connsiteY2" fmla="*/ 12700 h 34266"/>
                <a:gd name="connsiteX3" fmla="*/ 9141 w 27492"/>
                <a:gd name="connsiteY3" fmla="*/ 0 h 34266"/>
                <a:gd name="connsiteX4" fmla="*/ 27429 w 27492"/>
                <a:gd name="connsiteY4" fmla="*/ 24956 h 34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92" h="34266">
                  <a:moveTo>
                    <a:pt x="27492" y="24892"/>
                  </a:moveTo>
                  <a:cubicBezTo>
                    <a:pt x="27048" y="31433"/>
                    <a:pt x="23428" y="35115"/>
                    <a:pt x="17777" y="34100"/>
                  </a:cubicBezTo>
                  <a:cubicBezTo>
                    <a:pt x="6982" y="32004"/>
                    <a:pt x="-1972" y="26607"/>
                    <a:pt x="378" y="12700"/>
                  </a:cubicBezTo>
                  <a:cubicBezTo>
                    <a:pt x="1203" y="8065"/>
                    <a:pt x="6093" y="4191"/>
                    <a:pt x="9141" y="0"/>
                  </a:cubicBezTo>
                  <a:cubicBezTo>
                    <a:pt x="15681" y="7874"/>
                    <a:pt x="25778" y="12890"/>
                    <a:pt x="27429" y="24956"/>
                  </a:cubicBezTo>
                  <a:close/>
                </a:path>
              </a:pathLst>
            </a:custGeom>
            <a:solidFill>
              <a:srgbClr val="DDDDD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4" name="Полилиния: фигура 943">
              <a:extLst>
                <a:ext uri="{FF2B5EF4-FFF2-40B4-BE49-F238E27FC236}">
                  <a16:creationId xmlns="" xmlns:a16="http://schemas.microsoft.com/office/drawing/2014/main" id="{9817B418-5708-4F3B-A537-BE3B2AC050BA}"/>
                </a:ext>
              </a:extLst>
            </p:cNvPr>
            <p:cNvSpPr/>
            <p:nvPr/>
          </p:nvSpPr>
          <p:spPr>
            <a:xfrm>
              <a:off x="1136777" y="4245532"/>
              <a:ext cx="351580" cy="439026"/>
            </a:xfrm>
            <a:custGeom>
              <a:avLst/>
              <a:gdLst>
                <a:gd name="connsiteX0" fmla="*/ 0 w 351580"/>
                <a:gd name="connsiteY0" fmla="*/ 206982 h 439026"/>
                <a:gd name="connsiteX1" fmla="*/ 100139 w 351580"/>
                <a:gd name="connsiteY1" fmla="*/ 140815 h 439026"/>
                <a:gd name="connsiteX2" fmla="*/ 154940 w 351580"/>
                <a:gd name="connsiteY2" fmla="*/ 155737 h 439026"/>
                <a:gd name="connsiteX3" fmla="*/ 245300 w 351580"/>
                <a:gd name="connsiteY3" fmla="*/ 73441 h 439026"/>
                <a:gd name="connsiteX4" fmla="*/ 277813 w 351580"/>
                <a:gd name="connsiteY4" fmla="*/ 13878 h 439026"/>
                <a:gd name="connsiteX5" fmla="*/ 299212 w 351580"/>
                <a:gd name="connsiteY5" fmla="*/ 1876 h 439026"/>
                <a:gd name="connsiteX6" fmla="*/ 295085 w 351580"/>
                <a:gd name="connsiteY6" fmla="*/ 25117 h 439026"/>
                <a:gd name="connsiteX7" fmla="*/ 287020 w 351580"/>
                <a:gd name="connsiteY7" fmla="*/ 82585 h 439026"/>
                <a:gd name="connsiteX8" fmla="*/ 291528 w 351580"/>
                <a:gd name="connsiteY8" fmla="*/ 113002 h 439026"/>
                <a:gd name="connsiteX9" fmla="*/ 256159 w 351580"/>
                <a:gd name="connsiteY9" fmla="*/ 110843 h 439026"/>
                <a:gd name="connsiteX10" fmla="*/ 249047 w 351580"/>
                <a:gd name="connsiteY10" fmla="*/ 211491 h 439026"/>
                <a:gd name="connsiteX11" fmla="*/ 259842 w 351580"/>
                <a:gd name="connsiteY11" fmla="*/ 244511 h 439026"/>
                <a:gd name="connsiteX12" fmla="*/ 277368 w 351580"/>
                <a:gd name="connsiteY12" fmla="*/ 335634 h 439026"/>
                <a:gd name="connsiteX13" fmla="*/ 308864 w 351580"/>
                <a:gd name="connsiteY13" fmla="*/ 355001 h 439026"/>
                <a:gd name="connsiteX14" fmla="*/ 339788 w 351580"/>
                <a:gd name="connsiteY14" fmla="*/ 362240 h 439026"/>
                <a:gd name="connsiteX15" fmla="*/ 344678 w 351580"/>
                <a:gd name="connsiteY15" fmla="*/ 418756 h 439026"/>
                <a:gd name="connsiteX16" fmla="*/ 308546 w 351580"/>
                <a:gd name="connsiteY16" fmla="*/ 420470 h 439026"/>
                <a:gd name="connsiteX17" fmla="*/ 221043 w 351580"/>
                <a:gd name="connsiteY17" fmla="*/ 436155 h 439026"/>
                <a:gd name="connsiteX18" fmla="*/ 175196 w 351580"/>
                <a:gd name="connsiteY18" fmla="*/ 403516 h 439026"/>
                <a:gd name="connsiteX19" fmla="*/ 77788 w 351580"/>
                <a:gd name="connsiteY19" fmla="*/ 302741 h 439026"/>
                <a:gd name="connsiteX20" fmla="*/ 63 w 351580"/>
                <a:gd name="connsiteY20" fmla="*/ 207046 h 439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1580" h="439026">
                  <a:moveTo>
                    <a:pt x="0" y="206982"/>
                  </a:moveTo>
                  <a:cubicBezTo>
                    <a:pt x="18478" y="120622"/>
                    <a:pt x="18351" y="121066"/>
                    <a:pt x="100139" y="140815"/>
                  </a:cubicBezTo>
                  <a:cubicBezTo>
                    <a:pt x="118491" y="145260"/>
                    <a:pt x="135509" y="153134"/>
                    <a:pt x="154940" y="155737"/>
                  </a:cubicBezTo>
                  <a:cubicBezTo>
                    <a:pt x="215011" y="163738"/>
                    <a:pt x="230251" y="118971"/>
                    <a:pt x="245300" y="73441"/>
                  </a:cubicBezTo>
                  <a:cubicBezTo>
                    <a:pt x="252730" y="51025"/>
                    <a:pt x="264541" y="32102"/>
                    <a:pt x="277813" y="13878"/>
                  </a:cubicBezTo>
                  <a:cubicBezTo>
                    <a:pt x="283146" y="6512"/>
                    <a:pt x="289941" y="-4410"/>
                    <a:pt x="299212" y="1876"/>
                  </a:cubicBezTo>
                  <a:cubicBezTo>
                    <a:pt x="310832" y="9814"/>
                    <a:pt x="300101" y="18577"/>
                    <a:pt x="295085" y="25117"/>
                  </a:cubicBezTo>
                  <a:cubicBezTo>
                    <a:pt x="281686" y="42834"/>
                    <a:pt x="279718" y="61757"/>
                    <a:pt x="287020" y="82585"/>
                  </a:cubicBezTo>
                  <a:cubicBezTo>
                    <a:pt x="290513" y="92428"/>
                    <a:pt x="299339" y="103350"/>
                    <a:pt x="291528" y="113002"/>
                  </a:cubicBezTo>
                  <a:cubicBezTo>
                    <a:pt x="280543" y="126591"/>
                    <a:pt x="273113" y="100810"/>
                    <a:pt x="256159" y="110843"/>
                  </a:cubicBezTo>
                  <a:cubicBezTo>
                    <a:pt x="276352" y="144688"/>
                    <a:pt x="271971" y="178407"/>
                    <a:pt x="249047" y="211491"/>
                  </a:cubicBezTo>
                  <a:cubicBezTo>
                    <a:pt x="242443" y="221016"/>
                    <a:pt x="254825" y="233589"/>
                    <a:pt x="259842" y="244511"/>
                  </a:cubicBezTo>
                  <a:cubicBezTo>
                    <a:pt x="272923" y="272959"/>
                    <a:pt x="288417" y="298994"/>
                    <a:pt x="277368" y="335634"/>
                  </a:cubicBezTo>
                  <a:cubicBezTo>
                    <a:pt x="269113" y="363002"/>
                    <a:pt x="292291" y="361351"/>
                    <a:pt x="308864" y="355001"/>
                  </a:cubicBezTo>
                  <a:cubicBezTo>
                    <a:pt x="321500" y="350175"/>
                    <a:pt x="331533" y="343317"/>
                    <a:pt x="339788" y="362240"/>
                  </a:cubicBezTo>
                  <a:cubicBezTo>
                    <a:pt x="347916" y="380910"/>
                    <a:pt x="358966" y="397419"/>
                    <a:pt x="344678" y="418756"/>
                  </a:cubicBezTo>
                  <a:cubicBezTo>
                    <a:pt x="332296" y="437171"/>
                    <a:pt x="320929" y="426884"/>
                    <a:pt x="308546" y="420470"/>
                  </a:cubicBezTo>
                  <a:cubicBezTo>
                    <a:pt x="276035" y="403769"/>
                    <a:pt x="251143" y="436663"/>
                    <a:pt x="221043" y="436155"/>
                  </a:cubicBezTo>
                  <a:cubicBezTo>
                    <a:pt x="194056" y="444219"/>
                    <a:pt x="177228" y="435901"/>
                    <a:pt x="175196" y="403516"/>
                  </a:cubicBezTo>
                  <a:cubicBezTo>
                    <a:pt x="151574" y="360081"/>
                    <a:pt x="123380" y="326553"/>
                    <a:pt x="77788" y="302741"/>
                  </a:cubicBezTo>
                  <a:cubicBezTo>
                    <a:pt x="45657" y="285976"/>
                    <a:pt x="3810" y="259243"/>
                    <a:pt x="63" y="20704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5" name="Полилиния: фигура 944">
              <a:extLst>
                <a:ext uri="{FF2B5EF4-FFF2-40B4-BE49-F238E27FC236}">
                  <a16:creationId xmlns="" xmlns:a16="http://schemas.microsoft.com/office/drawing/2014/main" id="{52992A9D-C2E9-49BA-BD48-E83174DC8750}"/>
                </a:ext>
              </a:extLst>
            </p:cNvPr>
            <p:cNvSpPr/>
            <p:nvPr/>
          </p:nvSpPr>
          <p:spPr>
            <a:xfrm>
              <a:off x="1289405" y="4648984"/>
              <a:ext cx="492173" cy="657741"/>
            </a:xfrm>
            <a:custGeom>
              <a:avLst/>
              <a:gdLst>
                <a:gd name="connsiteX0" fmla="*/ 22568 w 492173"/>
                <a:gd name="connsiteY0" fmla="*/ 0 h 657741"/>
                <a:gd name="connsiteX1" fmla="*/ 68415 w 492173"/>
                <a:gd name="connsiteY1" fmla="*/ 32639 h 657741"/>
                <a:gd name="connsiteX2" fmla="*/ 202336 w 492173"/>
                <a:gd name="connsiteY2" fmla="*/ 153417 h 657741"/>
                <a:gd name="connsiteX3" fmla="*/ 217640 w 492173"/>
                <a:gd name="connsiteY3" fmla="*/ 175070 h 657741"/>
                <a:gd name="connsiteX4" fmla="*/ 230911 w 492173"/>
                <a:gd name="connsiteY4" fmla="*/ 298769 h 657741"/>
                <a:gd name="connsiteX5" fmla="*/ 281775 w 492173"/>
                <a:gd name="connsiteY5" fmla="*/ 392749 h 657741"/>
                <a:gd name="connsiteX6" fmla="*/ 436461 w 492173"/>
                <a:gd name="connsiteY6" fmla="*/ 544007 h 657741"/>
                <a:gd name="connsiteX7" fmla="*/ 449415 w 492173"/>
                <a:gd name="connsiteY7" fmla="*/ 552072 h 657741"/>
                <a:gd name="connsiteX8" fmla="*/ 490309 w 492173"/>
                <a:gd name="connsiteY8" fmla="*/ 628717 h 657741"/>
                <a:gd name="connsiteX9" fmla="*/ 429984 w 492173"/>
                <a:gd name="connsiteY9" fmla="*/ 649481 h 657741"/>
                <a:gd name="connsiteX10" fmla="*/ 287426 w 492173"/>
                <a:gd name="connsiteY10" fmla="*/ 531688 h 657741"/>
                <a:gd name="connsiteX11" fmla="*/ 249771 w 492173"/>
                <a:gd name="connsiteY11" fmla="*/ 436437 h 657741"/>
                <a:gd name="connsiteX12" fmla="*/ 227419 w 492173"/>
                <a:gd name="connsiteY12" fmla="*/ 404433 h 657741"/>
                <a:gd name="connsiteX13" fmla="*/ 181635 w 492173"/>
                <a:gd name="connsiteY13" fmla="*/ 316105 h 657741"/>
                <a:gd name="connsiteX14" fmla="*/ 112103 w 492173"/>
                <a:gd name="connsiteY14" fmla="*/ 166879 h 657741"/>
                <a:gd name="connsiteX15" fmla="*/ 5296 w 492173"/>
                <a:gd name="connsiteY15" fmla="*/ 21082 h 657741"/>
                <a:gd name="connsiteX16" fmla="*/ 22568 w 492173"/>
                <a:gd name="connsiteY16" fmla="*/ 0 h 6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2173" h="657741">
                  <a:moveTo>
                    <a:pt x="22568" y="0"/>
                  </a:moveTo>
                  <a:cubicBezTo>
                    <a:pt x="37871" y="10859"/>
                    <a:pt x="53111" y="21781"/>
                    <a:pt x="68415" y="32639"/>
                  </a:cubicBezTo>
                  <a:cubicBezTo>
                    <a:pt x="113119" y="72771"/>
                    <a:pt x="140424" y="134938"/>
                    <a:pt x="202336" y="153417"/>
                  </a:cubicBezTo>
                  <a:cubicBezTo>
                    <a:pt x="210972" y="155957"/>
                    <a:pt x="218021" y="165799"/>
                    <a:pt x="217640" y="175070"/>
                  </a:cubicBezTo>
                  <a:cubicBezTo>
                    <a:pt x="215862" y="216980"/>
                    <a:pt x="235547" y="255398"/>
                    <a:pt x="230911" y="298769"/>
                  </a:cubicBezTo>
                  <a:cubicBezTo>
                    <a:pt x="226466" y="339854"/>
                    <a:pt x="241770" y="375858"/>
                    <a:pt x="281775" y="392749"/>
                  </a:cubicBezTo>
                  <a:cubicBezTo>
                    <a:pt x="320827" y="457964"/>
                    <a:pt x="374294" y="506098"/>
                    <a:pt x="436461" y="544007"/>
                  </a:cubicBezTo>
                  <a:cubicBezTo>
                    <a:pt x="440842" y="546674"/>
                    <a:pt x="445097" y="552072"/>
                    <a:pt x="449415" y="552072"/>
                  </a:cubicBezTo>
                  <a:cubicBezTo>
                    <a:pt x="502818" y="552643"/>
                    <a:pt x="491642" y="601729"/>
                    <a:pt x="490309" y="628717"/>
                  </a:cubicBezTo>
                  <a:cubicBezTo>
                    <a:pt x="488277" y="669928"/>
                    <a:pt x="446303" y="657609"/>
                    <a:pt x="429984" y="649481"/>
                  </a:cubicBezTo>
                  <a:cubicBezTo>
                    <a:pt x="374929" y="622049"/>
                    <a:pt x="312255" y="599125"/>
                    <a:pt x="287426" y="531688"/>
                  </a:cubicBezTo>
                  <a:cubicBezTo>
                    <a:pt x="275552" y="499557"/>
                    <a:pt x="263868" y="467553"/>
                    <a:pt x="249771" y="436437"/>
                  </a:cubicBezTo>
                  <a:cubicBezTo>
                    <a:pt x="244119" y="423928"/>
                    <a:pt x="239103" y="410275"/>
                    <a:pt x="227419" y="404433"/>
                  </a:cubicBezTo>
                  <a:cubicBezTo>
                    <a:pt x="191859" y="386653"/>
                    <a:pt x="185255" y="350649"/>
                    <a:pt x="181635" y="316105"/>
                  </a:cubicBezTo>
                  <a:cubicBezTo>
                    <a:pt x="175285" y="256287"/>
                    <a:pt x="147917" y="212091"/>
                    <a:pt x="112103" y="166879"/>
                  </a:cubicBezTo>
                  <a:cubicBezTo>
                    <a:pt x="75019" y="120079"/>
                    <a:pt x="39522" y="70803"/>
                    <a:pt x="5296" y="21082"/>
                  </a:cubicBezTo>
                  <a:cubicBezTo>
                    <a:pt x="-10135" y="-1334"/>
                    <a:pt x="12027" y="2730"/>
                    <a:pt x="22568" y="0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6" name="Полилиния: фигура 945">
              <a:extLst>
                <a:ext uri="{FF2B5EF4-FFF2-40B4-BE49-F238E27FC236}">
                  <a16:creationId xmlns="" xmlns:a16="http://schemas.microsoft.com/office/drawing/2014/main" id="{D90C04DA-BFA5-44FD-8871-512859E082D8}"/>
                </a:ext>
              </a:extLst>
            </p:cNvPr>
            <p:cNvSpPr/>
            <p:nvPr/>
          </p:nvSpPr>
          <p:spPr>
            <a:xfrm>
              <a:off x="9216216" y="2922915"/>
              <a:ext cx="845159" cy="926037"/>
            </a:xfrm>
            <a:custGeom>
              <a:avLst/>
              <a:gdLst>
                <a:gd name="connsiteX0" fmla="*/ 597709 w 845159"/>
                <a:gd name="connsiteY0" fmla="*/ 867925 h 926037"/>
                <a:gd name="connsiteX1" fmla="*/ 556497 w 845159"/>
                <a:gd name="connsiteY1" fmla="*/ 849764 h 926037"/>
                <a:gd name="connsiteX2" fmla="*/ 514968 w 845159"/>
                <a:gd name="connsiteY2" fmla="*/ 817252 h 926037"/>
                <a:gd name="connsiteX3" fmla="*/ 470265 w 845159"/>
                <a:gd name="connsiteY3" fmla="*/ 739210 h 926037"/>
                <a:gd name="connsiteX4" fmla="*/ 457374 w 845159"/>
                <a:gd name="connsiteY4" fmla="*/ 684854 h 926037"/>
                <a:gd name="connsiteX5" fmla="*/ 432291 w 845159"/>
                <a:gd name="connsiteY5" fmla="*/ 642690 h 926037"/>
                <a:gd name="connsiteX6" fmla="*/ 400224 w 845159"/>
                <a:gd name="connsiteY6" fmla="*/ 680726 h 926037"/>
                <a:gd name="connsiteX7" fmla="*/ 394318 w 845159"/>
                <a:gd name="connsiteY7" fmla="*/ 710000 h 926037"/>
                <a:gd name="connsiteX8" fmla="*/ 368982 w 845159"/>
                <a:gd name="connsiteY8" fmla="*/ 709873 h 926037"/>
                <a:gd name="connsiteX9" fmla="*/ 359203 w 845159"/>
                <a:gd name="connsiteY9" fmla="*/ 703777 h 926037"/>
                <a:gd name="connsiteX10" fmla="*/ 254745 w 845159"/>
                <a:gd name="connsiteY10" fmla="*/ 573411 h 926037"/>
                <a:gd name="connsiteX11" fmla="*/ 254745 w 845159"/>
                <a:gd name="connsiteY11" fmla="*/ 567696 h 926037"/>
                <a:gd name="connsiteX12" fmla="*/ 297671 w 845159"/>
                <a:gd name="connsiteY12" fmla="*/ 546995 h 926037"/>
                <a:gd name="connsiteX13" fmla="*/ 214169 w 845159"/>
                <a:gd name="connsiteY13" fmla="*/ 529278 h 926037"/>
                <a:gd name="connsiteX14" fmla="*/ 184578 w 845159"/>
                <a:gd name="connsiteY14" fmla="*/ 528834 h 926037"/>
                <a:gd name="connsiteX15" fmla="*/ 106727 w 845159"/>
                <a:gd name="connsiteY15" fmla="*/ 458475 h 926037"/>
                <a:gd name="connsiteX16" fmla="*/ 77009 w 845159"/>
                <a:gd name="connsiteY16" fmla="*/ 284167 h 926037"/>
                <a:gd name="connsiteX17" fmla="*/ 58403 w 845159"/>
                <a:gd name="connsiteY17" fmla="*/ 235462 h 926037"/>
                <a:gd name="connsiteX18" fmla="*/ 56435 w 845159"/>
                <a:gd name="connsiteY18" fmla="*/ 187075 h 926037"/>
                <a:gd name="connsiteX19" fmla="*/ 49450 w 845159"/>
                <a:gd name="connsiteY19" fmla="*/ 148467 h 926037"/>
                <a:gd name="connsiteX20" fmla="*/ 1190 w 845159"/>
                <a:gd name="connsiteY20" fmla="*/ 26229 h 926037"/>
                <a:gd name="connsiteX21" fmla="*/ 4937 w 845159"/>
                <a:gd name="connsiteY21" fmla="*/ 6988 h 926037"/>
                <a:gd name="connsiteX22" fmla="*/ 46465 w 845159"/>
                <a:gd name="connsiteY22" fmla="*/ 10544 h 926037"/>
                <a:gd name="connsiteX23" fmla="*/ 74278 w 845159"/>
                <a:gd name="connsiteY23" fmla="*/ 31626 h 926037"/>
                <a:gd name="connsiteX24" fmla="*/ 150542 w 845159"/>
                <a:gd name="connsiteY24" fmla="*/ 55566 h 926037"/>
                <a:gd name="connsiteX25" fmla="*/ 222488 w 845159"/>
                <a:gd name="connsiteY25" fmla="*/ 97667 h 926037"/>
                <a:gd name="connsiteX26" fmla="*/ 251697 w 845159"/>
                <a:gd name="connsiteY26" fmla="*/ 188916 h 926037"/>
                <a:gd name="connsiteX27" fmla="*/ 336153 w 845159"/>
                <a:gd name="connsiteY27" fmla="*/ 286008 h 926037"/>
                <a:gd name="connsiteX28" fmla="*/ 437499 w 845159"/>
                <a:gd name="connsiteY28" fmla="*/ 319791 h 926037"/>
                <a:gd name="connsiteX29" fmla="*/ 504618 w 845159"/>
                <a:gd name="connsiteY29" fmla="*/ 362971 h 926037"/>
                <a:gd name="connsiteX30" fmla="*/ 569705 w 845159"/>
                <a:gd name="connsiteY30" fmla="*/ 329697 h 926037"/>
                <a:gd name="connsiteX31" fmla="*/ 587104 w 845159"/>
                <a:gd name="connsiteY31" fmla="*/ 328681 h 926037"/>
                <a:gd name="connsiteX32" fmla="*/ 580881 w 845159"/>
                <a:gd name="connsiteY32" fmla="*/ 348239 h 926037"/>
                <a:gd name="connsiteX33" fmla="*/ 545004 w 845159"/>
                <a:gd name="connsiteY33" fmla="*/ 370019 h 926037"/>
                <a:gd name="connsiteX34" fmla="*/ 527859 w 845159"/>
                <a:gd name="connsiteY34" fmla="*/ 387863 h 926037"/>
                <a:gd name="connsiteX35" fmla="*/ 552306 w 845159"/>
                <a:gd name="connsiteY35" fmla="*/ 400753 h 926037"/>
                <a:gd name="connsiteX36" fmla="*/ 626093 w 845159"/>
                <a:gd name="connsiteY36" fmla="*/ 345064 h 926037"/>
                <a:gd name="connsiteX37" fmla="*/ 698229 w 845159"/>
                <a:gd name="connsiteY37" fmla="*/ 309059 h 926037"/>
                <a:gd name="connsiteX38" fmla="*/ 702738 w 845159"/>
                <a:gd name="connsiteY38" fmla="*/ 382021 h 926037"/>
                <a:gd name="connsiteX39" fmla="*/ 697658 w 845159"/>
                <a:gd name="connsiteY39" fmla="*/ 407548 h 926037"/>
                <a:gd name="connsiteX40" fmla="*/ 726296 w 845159"/>
                <a:gd name="connsiteY40" fmla="*/ 410215 h 926037"/>
                <a:gd name="connsiteX41" fmla="*/ 740965 w 845159"/>
                <a:gd name="connsiteY41" fmla="*/ 391102 h 926037"/>
                <a:gd name="connsiteX42" fmla="*/ 790813 w 845159"/>
                <a:gd name="connsiteY42" fmla="*/ 365193 h 926037"/>
                <a:gd name="connsiteX43" fmla="*/ 812085 w 845159"/>
                <a:gd name="connsiteY43" fmla="*/ 371543 h 926037"/>
                <a:gd name="connsiteX44" fmla="*/ 840215 w 845159"/>
                <a:gd name="connsiteY44" fmla="*/ 370400 h 926037"/>
                <a:gd name="connsiteX45" fmla="*/ 831453 w 845159"/>
                <a:gd name="connsiteY45" fmla="*/ 412882 h 926037"/>
                <a:gd name="connsiteX46" fmla="*/ 780017 w 845159"/>
                <a:gd name="connsiteY46" fmla="*/ 499370 h 926037"/>
                <a:gd name="connsiteX47" fmla="*/ 724963 w 845159"/>
                <a:gd name="connsiteY47" fmla="*/ 589730 h 926037"/>
                <a:gd name="connsiteX48" fmla="*/ 720899 w 845159"/>
                <a:gd name="connsiteY48" fmla="*/ 663137 h 926037"/>
                <a:gd name="connsiteX49" fmla="*/ 734107 w 845159"/>
                <a:gd name="connsiteY49" fmla="*/ 687140 h 926037"/>
                <a:gd name="connsiteX50" fmla="*/ 795639 w 845159"/>
                <a:gd name="connsiteY50" fmla="*/ 843478 h 926037"/>
                <a:gd name="connsiteX51" fmla="*/ 754427 w 845159"/>
                <a:gd name="connsiteY51" fmla="*/ 823666 h 926037"/>
                <a:gd name="connsiteX52" fmla="*/ 726678 w 845159"/>
                <a:gd name="connsiteY52" fmla="*/ 828174 h 926037"/>
                <a:gd name="connsiteX53" fmla="*/ 731313 w 845159"/>
                <a:gd name="connsiteY53" fmla="*/ 854019 h 926037"/>
                <a:gd name="connsiteX54" fmla="*/ 718295 w 845159"/>
                <a:gd name="connsiteY54" fmla="*/ 886658 h 926037"/>
                <a:gd name="connsiteX55" fmla="*/ 681402 w 845159"/>
                <a:gd name="connsiteY55" fmla="*/ 906661 h 926037"/>
                <a:gd name="connsiteX56" fmla="*/ 597582 w 845159"/>
                <a:gd name="connsiteY56" fmla="*/ 884435 h 926037"/>
                <a:gd name="connsiteX57" fmla="*/ 667432 w 845159"/>
                <a:gd name="connsiteY57" fmla="*/ 812362 h 926037"/>
                <a:gd name="connsiteX58" fmla="*/ 597645 w 845159"/>
                <a:gd name="connsiteY58" fmla="*/ 868052 h 92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45159" h="926037">
                  <a:moveTo>
                    <a:pt x="597709" y="867925"/>
                  </a:moveTo>
                  <a:cubicBezTo>
                    <a:pt x="589771" y="846653"/>
                    <a:pt x="573896" y="846780"/>
                    <a:pt x="556497" y="849764"/>
                  </a:cubicBezTo>
                  <a:cubicBezTo>
                    <a:pt x="532749" y="853828"/>
                    <a:pt x="518525" y="846589"/>
                    <a:pt x="514968" y="817252"/>
                  </a:cubicBezTo>
                  <a:cubicBezTo>
                    <a:pt x="511095" y="785248"/>
                    <a:pt x="494077" y="758832"/>
                    <a:pt x="470265" y="739210"/>
                  </a:cubicBezTo>
                  <a:cubicBezTo>
                    <a:pt x="451786" y="723970"/>
                    <a:pt x="443277" y="710572"/>
                    <a:pt x="457374" y="684854"/>
                  </a:cubicBezTo>
                  <a:cubicBezTo>
                    <a:pt x="471344" y="659327"/>
                    <a:pt x="459851" y="643833"/>
                    <a:pt x="432291" y="642690"/>
                  </a:cubicBezTo>
                  <a:cubicBezTo>
                    <a:pt x="407463" y="641674"/>
                    <a:pt x="373617" y="630942"/>
                    <a:pt x="400224" y="680726"/>
                  </a:cubicBezTo>
                  <a:cubicBezTo>
                    <a:pt x="405367" y="690379"/>
                    <a:pt x="404352" y="702380"/>
                    <a:pt x="394318" y="710000"/>
                  </a:cubicBezTo>
                  <a:cubicBezTo>
                    <a:pt x="386127" y="716223"/>
                    <a:pt x="377364" y="713683"/>
                    <a:pt x="368982" y="709873"/>
                  </a:cubicBezTo>
                  <a:cubicBezTo>
                    <a:pt x="365553" y="708286"/>
                    <a:pt x="361362" y="706761"/>
                    <a:pt x="359203" y="703777"/>
                  </a:cubicBezTo>
                  <a:cubicBezTo>
                    <a:pt x="326501" y="658374"/>
                    <a:pt x="273732" y="631450"/>
                    <a:pt x="254745" y="573411"/>
                  </a:cubicBezTo>
                  <a:cubicBezTo>
                    <a:pt x="254745" y="571506"/>
                    <a:pt x="254745" y="569601"/>
                    <a:pt x="254745" y="567696"/>
                  </a:cubicBezTo>
                  <a:cubicBezTo>
                    <a:pt x="260588" y="541661"/>
                    <a:pt x="281669" y="550868"/>
                    <a:pt x="297671" y="546995"/>
                  </a:cubicBezTo>
                  <a:cubicBezTo>
                    <a:pt x="272017" y="525786"/>
                    <a:pt x="245919" y="513466"/>
                    <a:pt x="214169" y="529278"/>
                  </a:cubicBezTo>
                  <a:cubicBezTo>
                    <a:pt x="204834" y="533914"/>
                    <a:pt x="194547" y="527754"/>
                    <a:pt x="184578" y="528834"/>
                  </a:cubicBezTo>
                  <a:cubicBezTo>
                    <a:pt x="133524" y="523500"/>
                    <a:pt x="124952" y="509148"/>
                    <a:pt x="106727" y="458475"/>
                  </a:cubicBezTo>
                  <a:cubicBezTo>
                    <a:pt x="86216" y="401452"/>
                    <a:pt x="73199" y="345191"/>
                    <a:pt x="77009" y="284167"/>
                  </a:cubicBezTo>
                  <a:cubicBezTo>
                    <a:pt x="78152" y="265942"/>
                    <a:pt x="63928" y="252099"/>
                    <a:pt x="58403" y="235462"/>
                  </a:cubicBezTo>
                  <a:cubicBezTo>
                    <a:pt x="53069" y="219524"/>
                    <a:pt x="53387" y="203394"/>
                    <a:pt x="56435" y="187075"/>
                  </a:cubicBezTo>
                  <a:cubicBezTo>
                    <a:pt x="59039" y="173168"/>
                    <a:pt x="59292" y="158881"/>
                    <a:pt x="49450" y="148467"/>
                  </a:cubicBezTo>
                  <a:cubicBezTo>
                    <a:pt x="17764" y="114685"/>
                    <a:pt x="20303" y="65599"/>
                    <a:pt x="1190" y="26229"/>
                  </a:cubicBezTo>
                  <a:cubicBezTo>
                    <a:pt x="-1731" y="20196"/>
                    <a:pt x="1190" y="12894"/>
                    <a:pt x="4937" y="6988"/>
                  </a:cubicBezTo>
                  <a:cubicBezTo>
                    <a:pt x="19732" y="-5648"/>
                    <a:pt x="33892" y="892"/>
                    <a:pt x="46465" y="10544"/>
                  </a:cubicBezTo>
                  <a:cubicBezTo>
                    <a:pt x="55673" y="17656"/>
                    <a:pt x="65134" y="24387"/>
                    <a:pt x="74278" y="31626"/>
                  </a:cubicBezTo>
                  <a:cubicBezTo>
                    <a:pt x="96694" y="49406"/>
                    <a:pt x="117141" y="66424"/>
                    <a:pt x="150542" y="55566"/>
                  </a:cubicBezTo>
                  <a:cubicBezTo>
                    <a:pt x="184197" y="44644"/>
                    <a:pt x="208390" y="62360"/>
                    <a:pt x="222488" y="97667"/>
                  </a:cubicBezTo>
                  <a:cubicBezTo>
                    <a:pt x="234235" y="127258"/>
                    <a:pt x="243062" y="157992"/>
                    <a:pt x="251697" y="188916"/>
                  </a:cubicBezTo>
                  <a:cubicBezTo>
                    <a:pt x="263763" y="231970"/>
                    <a:pt x="294560" y="271975"/>
                    <a:pt x="336153" y="286008"/>
                  </a:cubicBezTo>
                  <a:cubicBezTo>
                    <a:pt x="369744" y="297375"/>
                    <a:pt x="401494" y="316679"/>
                    <a:pt x="437499" y="319791"/>
                  </a:cubicBezTo>
                  <a:cubicBezTo>
                    <a:pt x="442832" y="386275"/>
                    <a:pt x="444166" y="387355"/>
                    <a:pt x="504618" y="362971"/>
                  </a:cubicBezTo>
                  <a:cubicBezTo>
                    <a:pt x="527097" y="353890"/>
                    <a:pt x="549830" y="345000"/>
                    <a:pt x="569705" y="329697"/>
                  </a:cubicBezTo>
                  <a:cubicBezTo>
                    <a:pt x="574913" y="325696"/>
                    <a:pt x="582215" y="322839"/>
                    <a:pt x="587104" y="328681"/>
                  </a:cubicBezTo>
                  <a:cubicBezTo>
                    <a:pt x="594725" y="337761"/>
                    <a:pt x="586089" y="342778"/>
                    <a:pt x="580881" y="348239"/>
                  </a:cubicBezTo>
                  <a:cubicBezTo>
                    <a:pt x="570721" y="358843"/>
                    <a:pt x="559355" y="366908"/>
                    <a:pt x="545004" y="370019"/>
                  </a:cubicBezTo>
                  <a:cubicBezTo>
                    <a:pt x="536241" y="371924"/>
                    <a:pt x="526017" y="375861"/>
                    <a:pt x="527859" y="387863"/>
                  </a:cubicBezTo>
                  <a:cubicBezTo>
                    <a:pt x="530081" y="402087"/>
                    <a:pt x="542654" y="401897"/>
                    <a:pt x="552306" y="400753"/>
                  </a:cubicBezTo>
                  <a:cubicBezTo>
                    <a:pt x="586215" y="396944"/>
                    <a:pt x="611425" y="377512"/>
                    <a:pt x="626093" y="345064"/>
                  </a:cubicBezTo>
                  <a:cubicBezTo>
                    <a:pt x="638476" y="317632"/>
                    <a:pt x="675878" y="295407"/>
                    <a:pt x="698229" y="309059"/>
                  </a:cubicBezTo>
                  <a:cubicBezTo>
                    <a:pt x="731567" y="329379"/>
                    <a:pt x="717915" y="356430"/>
                    <a:pt x="702738" y="382021"/>
                  </a:cubicBezTo>
                  <a:cubicBezTo>
                    <a:pt x="698039" y="389959"/>
                    <a:pt x="690419" y="398150"/>
                    <a:pt x="697658" y="407548"/>
                  </a:cubicBezTo>
                  <a:cubicBezTo>
                    <a:pt x="705532" y="417772"/>
                    <a:pt x="716517" y="411739"/>
                    <a:pt x="726296" y="410215"/>
                  </a:cubicBezTo>
                  <a:cubicBezTo>
                    <a:pt x="736329" y="408628"/>
                    <a:pt x="740457" y="403675"/>
                    <a:pt x="740965" y="391102"/>
                  </a:cubicBezTo>
                  <a:cubicBezTo>
                    <a:pt x="742362" y="355351"/>
                    <a:pt x="761983" y="345445"/>
                    <a:pt x="790813" y="365193"/>
                  </a:cubicBezTo>
                  <a:cubicBezTo>
                    <a:pt x="797797" y="369956"/>
                    <a:pt x="801671" y="382656"/>
                    <a:pt x="812085" y="371543"/>
                  </a:cubicBezTo>
                  <a:cubicBezTo>
                    <a:pt x="821356" y="361701"/>
                    <a:pt x="831008" y="347921"/>
                    <a:pt x="840215" y="370400"/>
                  </a:cubicBezTo>
                  <a:cubicBezTo>
                    <a:pt x="846629" y="386022"/>
                    <a:pt x="849550" y="406913"/>
                    <a:pt x="831453" y="412882"/>
                  </a:cubicBezTo>
                  <a:cubicBezTo>
                    <a:pt x="789796" y="426662"/>
                    <a:pt x="787066" y="463746"/>
                    <a:pt x="780017" y="499370"/>
                  </a:cubicBezTo>
                  <a:cubicBezTo>
                    <a:pt x="772525" y="537089"/>
                    <a:pt x="749791" y="565537"/>
                    <a:pt x="724963" y="589730"/>
                  </a:cubicBezTo>
                  <a:cubicBezTo>
                    <a:pt x="698483" y="615511"/>
                    <a:pt x="691943" y="636784"/>
                    <a:pt x="720899" y="663137"/>
                  </a:cubicBezTo>
                  <a:cubicBezTo>
                    <a:pt x="728011" y="669614"/>
                    <a:pt x="732646" y="677298"/>
                    <a:pt x="734107" y="687140"/>
                  </a:cubicBezTo>
                  <a:cubicBezTo>
                    <a:pt x="742870" y="744608"/>
                    <a:pt x="779382" y="789439"/>
                    <a:pt x="795639" y="843478"/>
                  </a:cubicBezTo>
                  <a:cubicBezTo>
                    <a:pt x="779509" y="842525"/>
                    <a:pt x="768651" y="829063"/>
                    <a:pt x="754427" y="823666"/>
                  </a:cubicBezTo>
                  <a:cubicBezTo>
                    <a:pt x="744648" y="819919"/>
                    <a:pt x="733853" y="817506"/>
                    <a:pt x="726678" y="828174"/>
                  </a:cubicBezTo>
                  <a:cubicBezTo>
                    <a:pt x="720391" y="837382"/>
                    <a:pt x="725090" y="846907"/>
                    <a:pt x="731313" y="854019"/>
                  </a:cubicBezTo>
                  <a:cubicBezTo>
                    <a:pt x="751062" y="876562"/>
                    <a:pt x="738742" y="881451"/>
                    <a:pt x="718295" y="886658"/>
                  </a:cubicBezTo>
                  <a:cubicBezTo>
                    <a:pt x="705215" y="889960"/>
                    <a:pt x="692768" y="898406"/>
                    <a:pt x="681402" y="906661"/>
                  </a:cubicBezTo>
                  <a:cubicBezTo>
                    <a:pt x="640635" y="936442"/>
                    <a:pt x="630412" y="934029"/>
                    <a:pt x="597582" y="884435"/>
                  </a:cubicBezTo>
                  <a:cubicBezTo>
                    <a:pt x="628697" y="872624"/>
                    <a:pt x="652002" y="848602"/>
                    <a:pt x="667432" y="812362"/>
                  </a:cubicBezTo>
                  <a:cubicBezTo>
                    <a:pt x="646159" y="858591"/>
                    <a:pt x="622855" y="877152"/>
                    <a:pt x="597645" y="868052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7" name="Полилиния: фигура 946">
              <a:extLst>
                <a:ext uri="{FF2B5EF4-FFF2-40B4-BE49-F238E27FC236}">
                  <a16:creationId xmlns="" xmlns:a16="http://schemas.microsoft.com/office/drawing/2014/main" id="{A52C415B-3B33-45DE-AA38-4CE6DB8035B5}"/>
                </a:ext>
              </a:extLst>
            </p:cNvPr>
            <p:cNvSpPr/>
            <p:nvPr/>
          </p:nvSpPr>
          <p:spPr>
            <a:xfrm>
              <a:off x="9154668" y="2768928"/>
              <a:ext cx="550723" cy="228156"/>
            </a:xfrm>
            <a:custGeom>
              <a:avLst/>
              <a:gdLst>
                <a:gd name="connsiteX0" fmla="*/ 19113 w 550723"/>
                <a:gd name="connsiteY0" fmla="*/ 31689 h 228156"/>
                <a:gd name="connsiteX1" fmla="*/ 0 w 550723"/>
                <a:gd name="connsiteY1" fmla="*/ 13147 h 228156"/>
                <a:gd name="connsiteX2" fmla="*/ 11493 w 550723"/>
                <a:gd name="connsiteY2" fmla="*/ 7178 h 228156"/>
                <a:gd name="connsiteX3" fmla="*/ 56388 w 550723"/>
                <a:gd name="connsiteY3" fmla="*/ 6606 h 228156"/>
                <a:gd name="connsiteX4" fmla="*/ 166624 w 550723"/>
                <a:gd name="connsiteY4" fmla="*/ 38293 h 228156"/>
                <a:gd name="connsiteX5" fmla="*/ 220916 w 550723"/>
                <a:gd name="connsiteY5" fmla="*/ 75123 h 228156"/>
                <a:gd name="connsiteX6" fmla="*/ 258254 w 550723"/>
                <a:gd name="connsiteY6" fmla="*/ 60455 h 228156"/>
                <a:gd name="connsiteX7" fmla="*/ 234251 w 550723"/>
                <a:gd name="connsiteY7" fmla="*/ 27942 h 228156"/>
                <a:gd name="connsiteX8" fmla="*/ 211773 w 550723"/>
                <a:gd name="connsiteY8" fmla="*/ 14417 h 228156"/>
                <a:gd name="connsiteX9" fmla="*/ 239649 w 550723"/>
                <a:gd name="connsiteY9" fmla="*/ 129 h 228156"/>
                <a:gd name="connsiteX10" fmla="*/ 332486 w 550723"/>
                <a:gd name="connsiteY10" fmla="*/ 29911 h 228156"/>
                <a:gd name="connsiteX11" fmla="*/ 369570 w 550723"/>
                <a:gd name="connsiteY11" fmla="*/ 48199 h 228156"/>
                <a:gd name="connsiteX12" fmla="*/ 384810 w 550723"/>
                <a:gd name="connsiteY12" fmla="*/ 48262 h 228156"/>
                <a:gd name="connsiteX13" fmla="*/ 537210 w 550723"/>
                <a:gd name="connsiteY13" fmla="*/ 162817 h 228156"/>
                <a:gd name="connsiteX14" fmla="*/ 544830 w 550723"/>
                <a:gd name="connsiteY14" fmla="*/ 220158 h 228156"/>
                <a:gd name="connsiteX15" fmla="*/ 394652 w 550723"/>
                <a:gd name="connsiteY15" fmla="*/ 216348 h 228156"/>
                <a:gd name="connsiteX16" fmla="*/ 353124 w 550723"/>
                <a:gd name="connsiteY16" fmla="*/ 220983 h 228156"/>
                <a:gd name="connsiteX17" fmla="*/ 322580 w 550723"/>
                <a:gd name="connsiteY17" fmla="*/ 223460 h 228156"/>
                <a:gd name="connsiteX18" fmla="*/ 291084 w 550723"/>
                <a:gd name="connsiteY18" fmla="*/ 225555 h 228156"/>
                <a:gd name="connsiteX19" fmla="*/ 234125 w 550723"/>
                <a:gd name="connsiteY19" fmla="*/ 212030 h 228156"/>
                <a:gd name="connsiteX20" fmla="*/ 76327 w 550723"/>
                <a:gd name="connsiteY20" fmla="*/ 157928 h 228156"/>
                <a:gd name="connsiteX21" fmla="*/ 49593 w 550723"/>
                <a:gd name="connsiteY21" fmla="*/ 121796 h 228156"/>
                <a:gd name="connsiteX22" fmla="*/ 49593 w 550723"/>
                <a:gd name="connsiteY22" fmla="*/ 121796 h 228156"/>
                <a:gd name="connsiteX23" fmla="*/ 19113 w 550723"/>
                <a:gd name="connsiteY23" fmla="*/ 31816 h 22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723" h="228156">
                  <a:moveTo>
                    <a:pt x="19113" y="31689"/>
                  </a:moveTo>
                  <a:cubicBezTo>
                    <a:pt x="12128" y="25974"/>
                    <a:pt x="-63" y="26037"/>
                    <a:pt x="0" y="13147"/>
                  </a:cubicBezTo>
                  <a:cubicBezTo>
                    <a:pt x="0" y="11115"/>
                    <a:pt x="7493" y="9146"/>
                    <a:pt x="11493" y="7178"/>
                  </a:cubicBezTo>
                  <a:cubicBezTo>
                    <a:pt x="26479" y="8892"/>
                    <a:pt x="40957" y="9210"/>
                    <a:pt x="56388" y="6606"/>
                  </a:cubicBezTo>
                  <a:cubicBezTo>
                    <a:pt x="96774" y="-188"/>
                    <a:pt x="133096" y="14544"/>
                    <a:pt x="166624" y="38293"/>
                  </a:cubicBezTo>
                  <a:cubicBezTo>
                    <a:pt x="184531" y="50929"/>
                    <a:pt x="201866" y="64963"/>
                    <a:pt x="220916" y="75123"/>
                  </a:cubicBezTo>
                  <a:cubicBezTo>
                    <a:pt x="235839" y="83061"/>
                    <a:pt x="252793" y="79695"/>
                    <a:pt x="258254" y="60455"/>
                  </a:cubicBezTo>
                  <a:cubicBezTo>
                    <a:pt x="263779" y="40896"/>
                    <a:pt x="252349" y="30355"/>
                    <a:pt x="234251" y="27942"/>
                  </a:cubicBezTo>
                  <a:cubicBezTo>
                    <a:pt x="224917" y="26672"/>
                    <a:pt x="210058" y="29911"/>
                    <a:pt x="211773" y="14417"/>
                  </a:cubicBezTo>
                  <a:cubicBezTo>
                    <a:pt x="213360" y="-442"/>
                    <a:pt x="228854" y="-315"/>
                    <a:pt x="239649" y="129"/>
                  </a:cubicBezTo>
                  <a:cubicBezTo>
                    <a:pt x="272796" y="1463"/>
                    <a:pt x="304673" y="9718"/>
                    <a:pt x="332486" y="29911"/>
                  </a:cubicBezTo>
                  <a:cubicBezTo>
                    <a:pt x="344170" y="38356"/>
                    <a:pt x="354901" y="47437"/>
                    <a:pt x="369570" y="48199"/>
                  </a:cubicBezTo>
                  <a:cubicBezTo>
                    <a:pt x="374650" y="42928"/>
                    <a:pt x="379730" y="43373"/>
                    <a:pt x="384810" y="48262"/>
                  </a:cubicBezTo>
                  <a:cubicBezTo>
                    <a:pt x="456819" y="53914"/>
                    <a:pt x="486156" y="125034"/>
                    <a:pt x="537210" y="162817"/>
                  </a:cubicBezTo>
                  <a:cubicBezTo>
                    <a:pt x="544639" y="181168"/>
                    <a:pt x="558737" y="198504"/>
                    <a:pt x="544830" y="220158"/>
                  </a:cubicBezTo>
                  <a:cubicBezTo>
                    <a:pt x="494538" y="228794"/>
                    <a:pt x="444373" y="230826"/>
                    <a:pt x="394652" y="216348"/>
                  </a:cubicBezTo>
                  <a:cubicBezTo>
                    <a:pt x="379857" y="212030"/>
                    <a:pt x="366141" y="208474"/>
                    <a:pt x="353124" y="220983"/>
                  </a:cubicBezTo>
                  <a:cubicBezTo>
                    <a:pt x="343916" y="229810"/>
                    <a:pt x="332486" y="230318"/>
                    <a:pt x="322580" y="223460"/>
                  </a:cubicBezTo>
                  <a:cubicBezTo>
                    <a:pt x="310896" y="215332"/>
                    <a:pt x="301371" y="221872"/>
                    <a:pt x="291084" y="225555"/>
                  </a:cubicBezTo>
                  <a:cubicBezTo>
                    <a:pt x="269367" y="234064"/>
                    <a:pt x="254317" y="206632"/>
                    <a:pt x="234125" y="212030"/>
                  </a:cubicBezTo>
                  <a:cubicBezTo>
                    <a:pt x="170625" y="229175"/>
                    <a:pt x="129476" y="173739"/>
                    <a:pt x="76327" y="157928"/>
                  </a:cubicBezTo>
                  <a:cubicBezTo>
                    <a:pt x="57213" y="152276"/>
                    <a:pt x="57722" y="134369"/>
                    <a:pt x="49593" y="121796"/>
                  </a:cubicBezTo>
                  <a:lnTo>
                    <a:pt x="49593" y="121796"/>
                  </a:lnTo>
                  <a:cubicBezTo>
                    <a:pt x="22162" y="98555"/>
                    <a:pt x="32512" y="60518"/>
                    <a:pt x="19113" y="31816"/>
                  </a:cubicBezTo>
                  <a:close/>
                </a:path>
              </a:pathLst>
            </a:custGeom>
            <a:solidFill>
              <a:srgbClr val="DBDBD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8" name="Полилиния: фигура 947">
              <a:extLst>
                <a:ext uri="{FF2B5EF4-FFF2-40B4-BE49-F238E27FC236}">
                  <a16:creationId xmlns="" xmlns:a16="http://schemas.microsoft.com/office/drawing/2014/main" id="{FC60F2AF-B454-4C68-8CB6-912B83BBB9F6}"/>
                </a:ext>
              </a:extLst>
            </p:cNvPr>
            <p:cNvSpPr/>
            <p:nvPr/>
          </p:nvSpPr>
          <p:spPr>
            <a:xfrm>
              <a:off x="9202998" y="2890597"/>
              <a:ext cx="559140" cy="398819"/>
            </a:xfrm>
            <a:custGeom>
              <a:avLst/>
              <a:gdLst>
                <a:gd name="connsiteX0" fmla="*/ 1263 w 559140"/>
                <a:gd name="connsiteY0" fmla="*/ 0 h 398819"/>
                <a:gd name="connsiteX1" fmla="*/ 166744 w 559140"/>
                <a:gd name="connsiteY1" fmla="*/ 76518 h 398819"/>
                <a:gd name="connsiteX2" fmla="*/ 245103 w 559140"/>
                <a:gd name="connsiteY2" fmla="*/ 90044 h 398819"/>
                <a:gd name="connsiteX3" fmla="*/ 295204 w 559140"/>
                <a:gd name="connsiteY3" fmla="*/ 134557 h 398819"/>
                <a:gd name="connsiteX4" fmla="*/ 391153 w 559140"/>
                <a:gd name="connsiteY4" fmla="*/ 236920 h 398819"/>
                <a:gd name="connsiteX5" fmla="*/ 408806 w 559140"/>
                <a:gd name="connsiteY5" fmla="*/ 240412 h 398819"/>
                <a:gd name="connsiteX6" fmla="*/ 448366 w 559140"/>
                <a:gd name="connsiteY6" fmla="*/ 254573 h 398819"/>
                <a:gd name="connsiteX7" fmla="*/ 473703 w 559140"/>
                <a:gd name="connsiteY7" fmla="*/ 253811 h 398819"/>
                <a:gd name="connsiteX8" fmla="*/ 502024 w 559140"/>
                <a:gd name="connsiteY8" fmla="*/ 216346 h 398819"/>
                <a:gd name="connsiteX9" fmla="*/ 533075 w 559140"/>
                <a:gd name="connsiteY9" fmla="*/ 250255 h 398819"/>
                <a:gd name="connsiteX10" fmla="*/ 549839 w 559140"/>
                <a:gd name="connsiteY10" fmla="*/ 294705 h 398819"/>
                <a:gd name="connsiteX11" fmla="*/ 548188 w 559140"/>
                <a:gd name="connsiteY11" fmla="*/ 341187 h 398819"/>
                <a:gd name="connsiteX12" fmla="*/ 511739 w 559140"/>
                <a:gd name="connsiteY12" fmla="*/ 332297 h 398819"/>
                <a:gd name="connsiteX13" fmla="*/ 450843 w 559140"/>
                <a:gd name="connsiteY13" fmla="*/ 343791 h 398819"/>
                <a:gd name="connsiteX14" fmla="*/ 450843 w 559140"/>
                <a:gd name="connsiteY14" fmla="*/ 351982 h 398819"/>
                <a:gd name="connsiteX15" fmla="*/ 429697 w 559140"/>
                <a:gd name="connsiteY15" fmla="*/ 379859 h 398819"/>
                <a:gd name="connsiteX16" fmla="*/ 414520 w 559140"/>
                <a:gd name="connsiteY16" fmla="*/ 398465 h 398819"/>
                <a:gd name="connsiteX17" fmla="*/ 398963 w 559140"/>
                <a:gd name="connsiteY17" fmla="*/ 377446 h 398819"/>
                <a:gd name="connsiteX18" fmla="*/ 362260 w 559140"/>
                <a:gd name="connsiteY18" fmla="*/ 345124 h 398819"/>
                <a:gd name="connsiteX19" fmla="*/ 300920 w 559140"/>
                <a:gd name="connsiteY19" fmla="*/ 309501 h 398819"/>
                <a:gd name="connsiteX20" fmla="*/ 239959 w 559140"/>
                <a:gd name="connsiteY20" fmla="*/ 258129 h 398819"/>
                <a:gd name="connsiteX21" fmla="*/ 235641 w 559140"/>
                <a:gd name="connsiteY21" fmla="*/ 225553 h 398819"/>
                <a:gd name="connsiteX22" fmla="*/ 194430 w 559140"/>
                <a:gd name="connsiteY22" fmla="*/ 103823 h 398819"/>
                <a:gd name="connsiteX23" fmla="*/ 168839 w 559140"/>
                <a:gd name="connsiteY23" fmla="*/ 100648 h 398819"/>
                <a:gd name="connsiteX24" fmla="*/ 83686 w 559140"/>
                <a:gd name="connsiteY24" fmla="*/ 76581 h 398819"/>
                <a:gd name="connsiteX25" fmla="*/ 24123 w 559140"/>
                <a:gd name="connsiteY25" fmla="*/ 41085 h 398819"/>
                <a:gd name="connsiteX26" fmla="*/ 1199 w 559140"/>
                <a:gd name="connsiteY26" fmla="*/ 16574 h 398819"/>
                <a:gd name="connsiteX27" fmla="*/ 1199 w 559140"/>
                <a:gd name="connsiteY27" fmla="*/ 190 h 39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9140" h="398819">
                  <a:moveTo>
                    <a:pt x="1263" y="0"/>
                  </a:moveTo>
                  <a:cubicBezTo>
                    <a:pt x="48951" y="44069"/>
                    <a:pt x="103625" y="70295"/>
                    <a:pt x="166744" y="76518"/>
                  </a:cubicBezTo>
                  <a:cubicBezTo>
                    <a:pt x="193032" y="79122"/>
                    <a:pt x="219004" y="85408"/>
                    <a:pt x="245103" y="90044"/>
                  </a:cubicBezTo>
                  <a:cubicBezTo>
                    <a:pt x="268598" y="96203"/>
                    <a:pt x="281870" y="110364"/>
                    <a:pt x="295204" y="134557"/>
                  </a:cubicBezTo>
                  <a:cubicBezTo>
                    <a:pt x="318064" y="176150"/>
                    <a:pt x="356990" y="205043"/>
                    <a:pt x="391153" y="236920"/>
                  </a:cubicBezTo>
                  <a:cubicBezTo>
                    <a:pt x="396170" y="241619"/>
                    <a:pt x="404361" y="242889"/>
                    <a:pt x="408806" y="240412"/>
                  </a:cubicBezTo>
                  <a:cubicBezTo>
                    <a:pt x="427411" y="229871"/>
                    <a:pt x="438397" y="235142"/>
                    <a:pt x="448366" y="254573"/>
                  </a:cubicBezTo>
                  <a:cubicBezTo>
                    <a:pt x="454653" y="266828"/>
                    <a:pt x="465448" y="263145"/>
                    <a:pt x="473703" y="253811"/>
                  </a:cubicBezTo>
                  <a:cubicBezTo>
                    <a:pt x="478148" y="236920"/>
                    <a:pt x="482339" y="218251"/>
                    <a:pt x="502024" y="216346"/>
                  </a:cubicBezTo>
                  <a:cubicBezTo>
                    <a:pt x="523232" y="214314"/>
                    <a:pt x="526725" y="234888"/>
                    <a:pt x="533075" y="250255"/>
                  </a:cubicBezTo>
                  <a:cubicBezTo>
                    <a:pt x="539107" y="264860"/>
                    <a:pt x="544315" y="279846"/>
                    <a:pt x="549839" y="294705"/>
                  </a:cubicBezTo>
                  <a:cubicBezTo>
                    <a:pt x="561015" y="310707"/>
                    <a:pt x="564000" y="327789"/>
                    <a:pt x="548188" y="341187"/>
                  </a:cubicBezTo>
                  <a:cubicBezTo>
                    <a:pt x="534472" y="352744"/>
                    <a:pt x="523995" y="340298"/>
                    <a:pt x="511739" y="332297"/>
                  </a:cubicBezTo>
                  <a:cubicBezTo>
                    <a:pt x="489895" y="318073"/>
                    <a:pt x="467670" y="318835"/>
                    <a:pt x="450843" y="343791"/>
                  </a:cubicBezTo>
                  <a:cubicBezTo>
                    <a:pt x="450843" y="346521"/>
                    <a:pt x="450843" y="349252"/>
                    <a:pt x="450843" y="351982"/>
                  </a:cubicBezTo>
                  <a:cubicBezTo>
                    <a:pt x="441191" y="358967"/>
                    <a:pt x="433444" y="367476"/>
                    <a:pt x="429697" y="379859"/>
                  </a:cubicBezTo>
                  <a:cubicBezTo>
                    <a:pt x="427220" y="388178"/>
                    <a:pt x="427856" y="401132"/>
                    <a:pt x="414520" y="398465"/>
                  </a:cubicBezTo>
                  <a:cubicBezTo>
                    <a:pt x="404615" y="396496"/>
                    <a:pt x="399916" y="387098"/>
                    <a:pt x="398963" y="377446"/>
                  </a:cubicBezTo>
                  <a:cubicBezTo>
                    <a:pt x="396423" y="353252"/>
                    <a:pt x="381882" y="345188"/>
                    <a:pt x="362260" y="345124"/>
                  </a:cubicBezTo>
                  <a:cubicBezTo>
                    <a:pt x="335527" y="344997"/>
                    <a:pt x="317429" y="329313"/>
                    <a:pt x="300920" y="309501"/>
                  </a:cubicBezTo>
                  <a:cubicBezTo>
                    <a:pt x="283583" y="288545"/>
                    <a:pt x="270122" y="263971"/>
                    <a:pt x="239959" y="258129"/>
                  </a:cubicBezTo>
                  <a:cubicBezTo>
                    <a:pt x="221735" y="254573"/>
                    <a:pt x="229990" y="238761"/>
                    <a:pt x="235641" y="225553"/>
                  </a:cubicBezTo>
                  <a:cubicBezTo>
                    <a:pt x="247007" y="199074"/>
                    <a:pt x="218370" y="114999"/>
                    <a:pt x="194430" y="103823"/>
                  </a:cubicBezTo>
                  <a:cubicBezTo>
                    <a:pt x="186746" y="100203"/>
                    <a:pt x="175316" y="97092"/>
                    <a:pt x="168839" y="100648"/>
                  </a:cubicBezTo>
                  <a:cubicBezTo>
                    <a:pt x="132962" y="120460"/>
                    <a:pt x="108578" y="97981"/>
                    <a:pt x="83686" y="76581"/>
                  </a:cubicBezTo>
                  <a:cubicBezTo>
                    <a:pt x="65652" y="61087"/>
                    <a:pt x="45649" y="49721"/>
                    <a:pt x="24123" y="41085"/>
                  </a:cubicBezTo>
                  <a:cubicBezTo>
                    <a:pt x="4438" y="45911"/>
                    <a:pt x="-3182" y="37719"/>
                    <a:pt x="1199" y="16574"/>
                  </a:cubicBezTo>
                  <a:cubicBezTo>
                    <a:pt x="1199" y="11113"/>
                    <a:pt x="1199" y="5652"/>
                    <a:pt x="1199" y="19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49" name="Полилиния: фигура 948">
              <a:extLst>
                <a:ext uri="{FF2B5EF4-FFF2-40B4-BE49-F238E27FC236}">
                  <a16:creationId xmlns="" xmlns:a16="http://schemas.microsoft.com/office/drawing/2014/main" id="{32E2A776-5EF2-4C7E-8623-9DF5FED98E98}"/>
                </a:ext>
              </a:extLst>
            </p:cNvPr>
            <p:cNvSpPr/>
            <p:nvPr/>
          </p:nvSpPr>
          <p:spPr>
            <a:xfrm>
              <a:off x="9448038" y="2965014"/>
              <a:ext cx="251396" cy="210730"/>
            </a:xfrm>
            <a:custGeom>
              <a:avLst/>
              <a:gdLst>
                <a:gd name="connsiteX0" fmla="*/ 228600 w 251396"/>
                <a:gd name="connsiteY0" fmla="*/ 179330 h 210730"/>
                <a:gd name="connsiteX1" fmla="*/ 186627 w 251396"/>
                <a:gd name="connsiteY1" fmla="*/ 187775 h 210730"/>
                <a:gd name="connsiteX2" fmla="*/ 115126 w 251396"/>
                <a:gd name="connsiteY2" fmla="*/ 145865 h 210730"/>
                <a:gd name="connsiteX3" fmla="*/ 48006 w 251396"/>
                <a:gd name="connsiteY3" fmla="*/ 104399 h 210730"/>
                <a:gd name="connsiteX4" fmla="*/ 37656 w 251396"/>
                <a:gd name="connsiteY4" fmla="*/ 89159 h 210730"/>
                <a:gd name="connsiteX5" fmla="*/ 0 w 251396"/>
                <a:gd name="connsiteY5" fmla="*/ 15626 h 210730"/>
                <a:gd name="connsiteX6" fmla="*/ 157670 w 251396"/>
                <a:gd name="connsiteY6" fmla="*/ 15753 h 210730"/>
                <a:gd name="connsiteX7" fmla="*/ 251396 w 251396"/>
                <a:gd name="connsiteY7" fmla="*/ 23945 h 210730"/>
                <a:gd name="connsiteX8" fmla="*/ 115253 w 251396"/>
                <a:gd name="connsiteY8" fmla="*/ 37978 h 210730"/>
                <a:gd name="connsiteX9" fmla="*/ 72834 w 251396"/>
                <a:gd name="connsiteY9" fmla="*/ 42042 h 210730"/>
                <a:gd name="connsiteX10" fmla="*/ 84074 w 251396"/>
                <a:gd name="connsiteY10" fmla="*/ 81984 h 210730"/>
                <a:gd name="connsiteX11" fmla="*/ 141033 w 251396"/>
                <a:gd name="connsiteY11" fmla="*/ 144722 h 210730"/>
                <a:gd name="connsiteX12" fmla="*/ 150940 w 251396"/>
                <a:gd name="connsiteY12" fmla="*/ 149675 h 210730"/>
                <a:gd name="connsiteX13" fmla="*/ 228536 w 251396"/>
                <a:gd name="connsiteY13" fmla="*/ 179266 h 210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396" h="210730">
                  <a:moveTo>
                    <a:pt x="228600" y="179330"/>
                  </a:moveTo>
                  <a:cubicBezTo>
                    <a:pt x="218122" y="199967"/>
                    <a:pt x="214757" y="233686"/>
                    <a:pt x="186627" y="187775"/>
                  </a:cubicBezTo>
                  <a:cubicBezTo>
                    <a:pt x="173863" y="166947"/>
                    <a:pt x="138747" y="163582"/>
                    <a:pt x="115126" y="145865"/>
                  </a:cubicBezTo>
                  <a:cubicBezTo>
                    <a:pt x="95377" y="131070"/>
                    <a:pt x="82741" y="94176"/>
                    <a:pt x="48006" y="104399"/>
                  </a:cubicBezTo>
                  <a:cubicBezTo>
                    <a:pt x="45910" y="105034"/>
                    <a:pt x="38544" y="94938"/>
                    <a:pt x="37656" y="89159"/>
                  </a:cubicBezTo>
                  <a:cubicBezTo>
                    <a:pt x="33274" y="59568"/>
                    <a:pt x="15049" y="38613"/>
                    <a:pt x="0" y="15626"/>
                  </a:cubicBezTo>
                  <a:cubicBezTo>
                    <a:pt x="52642" y="-15489"/>
                    <a:pt x="105029" y="8196"/>
                    <a:pt x="157670" y="15753"/>
                  </a:cubicBezTo>
                  <a:cubicBezTo>
                    <a:pt x="188722" y="20198"/>
                    <a:pt x="220155" y="21341"/>
                    <a:pt x="251396" y="23945"/>
                  </a:cubicBezTo>
                  <a:cubicBezTo>
                    <a:pt x="207581" y="46106"/>
                    <a:pt x="161734" y="45154"/>
                    <a:pt x="115253" y="37978"/>
                  </a:cubicBezTo>
                  <a:cubicBezTo>
                    <a:pt x="100711" y="35755"/>
                    <a:pt x="83630" y="25976"/>
                    <a:pt x="72834" y="42042"/>
                  </a:cubicBezTo>
                  <a:cubicBezTo>
                    <a:pt x="62611" y="57282"/>
                    <a:pt x="80201" y="68522"/>
                    <a:pt x="84074" y="81984"/>
                  </a:cubicBezTo>
                  <a:cubicBezTo>
                    <a:pt x="93028" y="113353"/>
                    <a:pt x="119888" y="126117"/>
                    <a:pt x="141033" y="144722"/>
                  </a:cubicBezTo>
                  <a:cubicBezTo>
                    <a:pt x="143828" y="147198"/>
                    <a:pt x="149289" y="150818"/>
                    <a:pt x="150940" y="149675"/>
                  </a:cubicBezTo>
                  <a:cubicBezTo>
                    <a:pt x="189357" y="122116"/>
                    <a:pt x="207010" y="156470"/>
                    <a:pt x="228536" y="17926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0" name="Полилиния: фигура 949">
              <a:extLst>
                <a:ext uri="{FF2B5EF4-FFF2-40B4-BE49-F238E27FC236}">
                  <a16:creationId xmlns="" xmlns:a16="http://schemas.microsoft.com/office/drawing/2014/main" id="{5656340E-B6D0-40BC-92FE-66BAC56B5BF8}"/>
                </a:ext>
              </a:extLst>
            </p:cNvPr>
            <p:cNvSpPr/>
            <p:nvPr/>
          </p:nvSpPr>
          <p:spPr>
            <a:xfrm>
              <a:off x="9892291" y="2740914"/>
              <a:ext cx="167472" cy="152920"/>
            </a:xfrm>
            <a:custGeom>
              <a:avLst/>
              <a:gdLst>
                <a:gd name="connsiteX0" fmla="*/ 565 w 167472"/>
                <a:gd name="connsiteY0" fmla="*/ 6871 h 152920"/>
                <a:gd name="connsiteX1" fmla="*/ 49650 w 167472"/>
                <a:gd name="connsiteY1" fmla="*/ 37732 h 152920"/>
                <a:gd name="connsiteX2" fmla="*/ 88829 w 167472"/>
                <a:gd name="connsiteY2" fmla="*/ 16205 h 152920"/>
                <a:gd name="connsiteX3" fmla="*/ 133788 w 167472"/>
                <a:gd name="connsiteY3" fmla="*/ 4521 h 152920"/>
                <a:gd name="connsiteX4" fmla="*/ 158171 w 167472"/>
                <a:gd name="connsiteY4" fmla="*/ 82436 h 152920"/>
                <a:gd name="connsiteX5" fmla="*/ 149028 w 167472"/>
                <a:gd name="connsiteY5" fmla="*/ 129045 h 152920"/>
                <a:gd name="connsiteX6" fmla="*/ 132009 w 167472"/>
                <a:gd name="connsiteY6" fmla="*/ 152731 h 152920"/>
                <a:gd name="connsiteX7" fmla="*/ 111690 w 167472"/>
                <a:gd name="connsiteY7" fmla="*/ 137809 h 152920"/>
                <a:gd name="connsiteX8" fmla="*/ 56190 w 167472"/>
                <a:gd name="connsiteY8" fmla="*/ 96660 h 152920"/>
                <a:gd name="connsiteX9" fmla="*/ 565 w 167472"/>
                <a:gd name="connsiteY9" fmla="*/ 6871 h 1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472" h="152920">
                  <a:moveTo>
                    <a:pt x="565" y="6871"/>
                  </a:moveTo>
                  <a:cubicBezTo>
                    <a:pt x="22726" y="10300"/>
                    <a:pt x="26600" y="39955"/>
                    <a:pt x="49650" y="37732"/>
                  </a:cubicBezTo>
                  <a:cubicBezTo>
                    <a:pt x="65842" y="36144"/>
                    <a:pt x="83368" y="47638"/>
                    <a:pt x="88829" y="16205"/>
                  </a:cubicBezTo>
                  <a:cubicBezTo>
                    <a:pt x="93338" y="-9893"/>
                    <a:pt x="120135" y="2997"/>
                    <a:pt x="133788" y="4521"/>
                  </a:cubicBezTo>
                  <a:cubicBezTo>
                    <a:pt x="164014" y="7951"/>
                    <a:pt x="178174" y="57544"/>
                    <a:pt x="158171" y="82436"/>
                  </a:cubicBezTo>
                  <a:cubicBezTo>
                    <a:pt x="146805" y="96660"/>
                    <a:pt x="151758" y="113488"/>
                    <a:pt x="149028" y="129045"/>
                  </a:cubicBezTo>
                  <a:cubicBezTo>
                    <a:pt x="147059" y="140222"/>
                    <a:pt x="144265" y="151017"/>
                    <a:pt x="132009" y="152731"/>
                  </a:cubicBezTo>
                  <a:cubicBezTo>
                    <a:pt x="121850" y="154192"/>
                    <a:pt x="114483" y="147016"/>
                    <a:pt x="111690" y="137809"/>
                  </a:cubicBezTo>
                  <a:cubicBezTo>
                    <a:pt x="102609" y="108154"/>
                    <a:pt x="91560" y="97676"/>
                    <a:pt x="56190" y="96660"/>
                  </a:cubicBezTo>
                  <a:cubicBezTo>
                    <a:pt x="32124" y="95962"/>
                    <a:pt x="-5023" y="57544"/>
                    <a:pt x="565" y="6871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1" name="Полилиния: фигура 950">
              <a:extLst>
                <a:ext uri="{FF2B5EF4-FFF2-40B4-BE49-F238E27FC236}">
                  <a16:creationId xmlns="" xmlns:a16="http://schemas.microsoft.com/office/drawing/2014/main" id="{F018FB21-E2BB-41DC-A136-3B0C181AD50F}"/>
                </a:ext>
              </a:extLst>
            </p:cNvPr>
            <p:cNvSpPr/>
            <p:nvPr/>
          </p:nvSpPr>
          <p:spPr>
            <a:xfrm>
              <a:off x="9653777" y="3176223"/>
              <a:ext cx="116982" cy="83745"/>
            </a:xfrm>
            <a:custGeom>
              <a:avLst/>
              <a:gdLst>
                <a:gd name="connsiteX0" fmla="*/ 1 w 116982"/>
                <a:gd name="connsiteY0" fmla="*/ 58101 h 83745"/>
                <a:gd name="connsiteX1" fmla="*/ 44515 w 116982"/>
                <a:gd name="connsiteY1" fmla="*/ 2412 h 83745"/>
                <a:gd name="connsiteX2" fmla="*/ 87504 w 116982"/>
                <a:gd name="connsiteY2" fmla="*/ 41845 h 83745"/>
                <a:gd name="connsiteX3" fmla="*/ 99061 w 116982"/>
                <a:gd name="connsiteY3" fmla="*/ 9016 h 83745"/>
                <a:gd name="connsiteX4" fmla="*/ 104649 w 116982"/>
                <a:gd name="connsiteY4" fmla="*/ 66483 h 83745"/>
                <a:gd name="connsiteX5" fmla="*/ 33021 w 116982"/>
                <a:gd name="connsiteY5" fmla="*/ 75754 h 83745"/>
                <a:gd name="connsiteX6" fmla="*/ 65 w 116982"/>
                <a:gd name="connsiteY6" fmla="*/ 58101 h 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982" h="83745">
                  <a:moveTo>
                    <a:pt x="1" y="58101"/>
                  </a:moveTo>
                  <a:cubicBezTo>
                    <a:pt x="-190" y="25970"/>
                    <a:pt x="25592" y="11556"/>
                    <a:pt x="44515" y="2412"/>
                  </a:cubicBezTo>
                  <a:cubicBezTo>
                    <a:pt x="70232" y="-10098"/>
                    <a:pt x="72073" y="29526"/>
                    <a:pt x="87504" y="41845"/>
                  </a:cubicBezTo>
                  <a:cubicBezTo>
                    <a:pt x="102554" y="33908"/>
                    <a:pt x="97410" y="20192"/>
                    <a:pt x="99061" y="9016"/>
                  </a:cubicBezTo>
                  <a:cubicBezTo>
                    <a:pt x="125667" y="25335"/>
                    <a:pt x="118365" y="46925"/>
                    <a:pt x="104649" y="66483"/>
                  </a:cubicBezTo>
                  <a:cubicBezTo>
                    <a:pt x="92076" y="84390"/>
                    <a:pt x="45404" y="89852"/>
                    <a:pt x="33021" y="75754"/>
                  </a:cubicBezTo>
                  <a:cubicBezTo>
                    <a:pt x="23559" y="65023"/>
                    <a:pt x="17591" y="50100"/>
                    <a:pt x="65" y="5810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2" name="Полилиния: фигура 951">
              <a:extLst>
                <a:ext uri="{FF2B5EF4-FFF2-40B4-BE49-F238E27FC236}">
                  <a16:creationId xmlns="" xmlns:a16="http://schemas.microsoft.com/office/drawing/2014/main" id="{D9E399EB-5BAB-4C26-BCCC-866820129EB1}"/>
                </a:ext>
              </a:extLst>
            </p:cNvPr>
            <p:cNvSpPr/>
            <p:nvPr/>
          </p:nvSpPr>
          <p:spPr>
            <a:xfrm>
              <a:off x="9923041" y="2666441"/>
              <a:ext cx="33250" cy="54019"/>
            </a:xfrm>
            <a:custGeom>
              <a:avLst/>
              <a:gdLst>
                <a:gd name="connsiteX0" fmla="*/ 33251 w 33250"/>
                <a:gd name="connsiteY0" fmla="*/ 31115 h 54019"/>
                <a:gd name="connsiteX1" fmla="*/ 16677 w 33250"/>
                <a:gd name="connsiteY1" fmla="*/ 53975 h 54019"/>
                <a:gd name="connsiteX2" fmla="*/ 103 w 33250"/>
                <a:gd name="connsiteY2" fmla="*/ 31496 h 54019"/>
                <a:gd name="connsiteX3" fmla="*/ 18265 w 33250"/>
                <a:gd name="connsiteY3" fmla="*/ 0 h 54019"/>
                <a:gd name="connsiteX4" fmla="*/ 33251 w 33250"/>
                <a:gd name="connsiteY4" fmla="*/ 31115 h 5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250" h="54019">
                  <a:moveTo>
                    <a:pt x="33251" y="31115"/>
                  </a:moveTo>
                  <a:cubicBezTo>
                    <a:pt x="32742" y="43942"/>
                    <a:pt x="29885" y="54801"/>
                    <a:pt x="16677" y="53975"/>
                  </a:cubicBezTo>
                  <a:cubicBezTo>
                    <a:pt x="4802" y="53277"/>
                    <a:pt x="-849" y="43688"/>
                    <a:pt x="103" y="31496"/>
                  </a:cubicBezTo>
                  <a:cubicBezTo>
                    <a:pt x="1246" y="17844"/>
                    <a:pt x="5310" y="-63"/>
                    <a:pt x="18265" y="0"/>
                  </a:cubicBezTo>
                  <a:cubicBezTo>
                    <a:pt x="34013" y="0"/>
                    <a:pt x="29314" y="20447"/>
                    <a:pt x="33251" y="3111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3" name="Полилиния: фигура 952">
              <a:extLst>
                <a:ext uri="{FF2B5EF4-FFF2-40B4-BE49-F238E27FC236}">
                  <a16:creationId xmlns="" xmlns:a16="http://schemas.microsoft.com/office/drawing/2014/main" id="{CFA08F15-17F1-4AB1-AEA1-3125059AAF5C}"/>
                </a:ext>
              </a:extLst>
            </p:cNvPr>
            <p:cNvSpPr/>
            <p:nvPr/>
          </p:nvSpPr>
          <p:spPr>
            <a:xfrm>
              <a:off x="9449176" y="2579699"/>
              <a:ext cx="98499" cy="159081"/>
            </a:xfrm>
            <a:custGeom>
              <a:avLst/>
              <a:gdLst>
                <a:gd name="connsiteX0" fmla="*/ 29279 w 98499"/>
                <a:gd name="connsiteY0" fmla="*/ 0 h 159081"/>
                <a:gd name="connsiteX1" fmla="*/ 97922 w 98499"/>
                <a:gd name="connsiteY1" fmla="*/ 125032 h 159081"/>
                <a:gd name="connsiteX2" fmla="*/ 88587 w 98499"/>
                <a:gd name="connsiteY2" fmla="*/ 156211 h 159081"/>
                <a:gd name="connsiteX3" fmla="*/ 60711 w 98499"/>
                <a:gd name="connsiteY3" fmla="*/ 150496 h 159081"/>
                <a:gd name="connsiteX4" fmla="*/ 259 w 98499"/>
                <a:gd name="connsiteY4" fmla="*/ 44768 h 159081"/>
                <a:gd name="connsiteX5" fmla="*/ 29279 w 98499"/>
                <a:gd name="connsiteY5" fmla="*/ 64 h 159081"/>
                <a:gd name="connsiteX6" fmla="*/ 29279 w 98499"/>
                <a:gd name="connsiteY6" fmla="*/ 64 h 15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499" h="159081">
                  <a:moveTo>
                    <a:pt x="29279" y="0"/>
                  </a:moveTo>
                  <a:cubicBezTo>
                    <a:pt x="62680" y="34989"/>
                    <a:pt x="97033" y="68771"/>
                    <a:pt x="97922" y="125032"/>
                  </a:cubicBezTo>
                  <a:cubicBezTo>
                    <a:pt x="98176" y="137986"/>
                    <a:pt x="101542" y="149543"/>
                    <a:pt x="88587" y="156211"/>
                  </a:cubicBezTo>
                  <a:cubicBezTo>
                    <a:pt x="78364" y="161481"/>
                    <a:pt x="65727" y="159449"/>
                    <a:pt x="60711" y="150496"/>
                  </a:cubicBezTo>
                  <a:cubicBezTo>
                    <a:pt x="41089" y="115507"/>
                    <a:pt x="-3805" y="100203"/>
                    <a:pt x="259" y="44768"/>
                  </a:cubicBezTo>
                  <a:cubicBezTo>
                    <a:pt x="2291" y="17145"/>
                    <a:pt x="5847" y="5080"/>
                    <a:pt x="29279" y="64"/>
                  </a:cubicBezTo>
                  <a:lnTo>
                    <a:pt x="29279" y="64"/>
                  </a:ln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4" name="Полилиния: фигура 953">
              <a:extLst>
                <a:ext uri="{FF2B5EF4-FFF2-40B4-BE49-F238E27FC236}">
                  <a16:creationId xmlns="" xmlns:a16="http://schemas.microsoft.com/office/drawing/2014/main" id="{6FE1D4E2-6E2B-4F1F-A75D-FB8E890368E0}"/>
                </a:ext>
              </a:extLst>
            </p:cNvPr>
            <p:cNvSpPr/>
            <p:nvPr/>
          </p:nvSpPr>
          <p:spPr>
            <a:xfrm>
              <a:off x="9478318" y="2743403"/>
              <a:ext cx="61870" cy="73660"/>
            </a:xfrm>
            <a:custGeom>
              <a:avLst/>
              <a:gdLst>
                <a:gd name="connsiteX0" fmla="*/ 61096 w 61870"/>
                <a:gd name="connsiteY0" fmla="*/ 73660 h 73660"/>
                <a:gd name="connsiteX1" fmla="*/ 45856 w 61870"/>
                <a:gd name="connsiteY1" fmla="*/ 73597 h 73660"/>
                <a:gd name="connsiteX2" fmla="*/ 136 w 61870"/>
                <a:gd name="connsiteY2" fmla="*/ 0 h 73660"/>
                <a:gd name="connsiteX3" fmla="*/ 61096 w 61870"/>
                <a:gd name="connsiteY3" fmla="*/ 73660 h 7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870" h="73660">
                  <a:moveTo>
                    <a:pt x="61096" y="73660"/>
                  </a:moveTo>
                  <a:cubicBezTo>
                    <a:pt x="56015" y="73660"/>
                    <a:pt x="50936" y="73660"/>
                    <a:pt x="45856" y="73597"/>
                  </a:cubicBezTo>
                  <a:cubicBezTo>
                    <a:pt x="34807" y="46038"/>
                    <a:pt x="-2531" y="37338"/>
                    <a:pt x="136" y="0"/>
                  </a:cubicBezTo>
                  <a:cubicBezTo>
                    <a:pt x="32965" y="12636"/>
                    <a:pt x="67509" y="23622"/>
                    <a:pt x="61096" y="7366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5" name="Полилиния: фигура 954">
              <a:extLst>
                <a:ext uri="{FF2B5EF4-FFF2-40B4-BE49-F238E27FC236}">
                  <a16:creationId xmlns="" xmlns:a16="http://schemas.microsoft.com/office/drawing/2014/main" id="{EF583B60-05F7-419E-8C8D-E1E87EE97546}"/>
                </a:ext>
              </a:extLst>
            </p:cNvPr>
            <p:cNvSpPr/>
            <p:nvPr/>
          </p:nvSpPr>
          <p:spPr>
            <a:xfrm>
              <a:off x="9436417" y="2676220"/>
              <a:ext cx="41973" cy="68389"/>
            </a:xfrm>
            <a:custGeom>
              <a:avLst/>
              <a:gdLst>
                <a:gd name="connsiteX0" fmla="*/ 41973 w 41973"/>
                <a:gd name="connsiteY0" fmla="*/ 68390 h 68389"/>
                <a:gd name="connsiteX1" fmla="*/ 0 w 41973"/>
                <a:gd name="connsiteY1" fmla="*/ 0 h 68389"/>
                <a:gd name="connsiteX2" fmla="*/ 41973 w 41973"/>
                <a:gd name="connsiteY2" fmla="*/ 68390 h 6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73" h="68389">
                  <a:moveTo>
                    <a:pt x="41973" y="68390"/>
                  </a:moveTo>
                  <a:cubicBezTo>
                    <a:pt x="15748" y="54801"/>
                    <a:pt x="126" y="33655"/>
                    <a:pt x="0" y="0"/>
                  </a:cubicBezTo>
                  <a:cubicBezTo>
                    <a:pt x="13779" y="22479"/>
                    <a:pt x="27622" y="45022"/>
                    <a:pt x="41973" y="6839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6" name="Полилиния: фигура 955">
              <a:extLst>
                <a:ext uri="{FF2B5EF4-FFF2-40B4-BE49-F238E27FC236}">
                  <a16:creationId xmlns="" xmlns:a16="http://schemas.microsoft.com/office/drawing/2014/main" id="{19718364-D5C8-483E-BAF5-5DEB8628CD05}"/>
                </a:ext>
              </a:extLst>
            </p:cNvPr>
            <p:cNvSpPr/>
            <p:nvPr/>
          </p:nvSpPr>
          <p:spPr>
            <a:xfrm>
              <a:off x="6629717" y="5425224"/>
              <a:ext cx="247629" cy="131239"/>
            </a:xfrm>
            <a:custGeom>
              <a:avLst/>
              <a:gdLst>
                <a:gd name="connsiteX0" fmla="*/ 91313 w 247629"/>
                <a:gd name="connsiteY0" fmla="*/ 9894 h 131239"/>
                <a:gd name="connsiteX1" fmla="*/ 117919 w 247629"/>
                <a:gd name="connsiteY1" fmla="*/ 11545 h 131239"/>
                <a:gd name="connsiteX2" fmla="*/ 216598 w 247629"/>
                <a:gd name="connsiteY2" fmla="*/ 41580 h 131239"/>
                <a:gd name="connsiteX3" fmla="*/ 238760 w 247629"/>
                <a:gd name="connsiteY3" fmla="*/ 79554 h 131239"/>
                <a:gd name="connsiteX4" fmla="*/ 240792 w 247629"/>
                <a:gd name="connsiteY4" fmla="*/ 120321 h 131239"/>
                <a:gd name="connsiteX5" fmla="*/ 198438 w 247629"/>
                <a:gd name="connsiteY5" fmla="*/ 127369 h 131239"/>
                <a:gd name="connsiteX6" fmla="*/ 151955 w 247629"/>
                <a:gd name="connsiteY6" fmla="*/ 61329 h 131239"/>
                <a:gd name="connsiteX7" fmla="*/ 113157 w 247629"/>
                <a:gd name="connsiteY7" fmla="*/ 56757 h 131239"/>
                <a:gd name="connsiteX8" fmla="*/ 0 w 247629"/>
                <a:gd name="connsiteY8" fmla="*/ 34723 h 131239"/>
                <a:gd name="connsiteX9" fmla="*/ 91249 w 247629"/>
                <a:gd name="connsiteY9" fmla="*/ 9894 h 131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29" h="131239">
                  <a:moveTo>
                    <a:pt x="91313" y="9894"/>
                  </a:moveTo>
                  <a:cubicBezTo>
                    <a:pt x="99822" y="18721"/>
                    <a:pt x="106870" y="17197"/>
                    <a:pt x="117919" y="11545"/>
                  </a:cubicBezTo>
                  <a:cubicBezTo>
                    <a:pt x="161417" y="-10744"/>
                    <a:pt x="191008" y="-774"/>
                    <a:pt x="216598" y="41580"/>
                  </a:cubicBezTo>
                  <a:cubicBezTo>
                    <a:pt x="224155" y="54090"/>
                    <a:pt x="231457" y="66854"/>
                    <a:pt x="238760" y="79554"/>
                  </a:cubicBezTo>
                  <a:cubicBezTo>
                    <a:pt x="246316" y="92699"/>
                    <a:pt x="253238" y="106414"/>
                    <a:pt x="240792" y="120321"/>
                  </a:cubicBezTo>
                  <a:cubicBezTo>
                    <a:pt x="228664" y="133783"/>
                    <a:pt x="213804" y="133085"/>
                    <a:pt x="198438" y="127369"/>
                  </a:cubicBezTo>
                  <a:cubicBezTo>
                    <a:pt x="169354" y="116448"/>
                    <a:pt x="162433" y="86920"/>
                    <a:pt x="151955" y="61329"/>
                  </a:cubicBezTo>
                  <a:cubicBezTo>
                    <a:pt x="140588" y="33389"/>
                    <a:pt x="133921" y="19927"/>
                    <a:pt x="113157" y="56757"/>
                  </a:cubicBezTo>
                  <a:cubicBezTo>
                    <a:pt x="88074" y="101207"/>
                    <a:pt x="29463" y="88253"/>
                    <a:pt x="0" y="34723"/>
                  </a:cubicBezTo>
                  <a:cubicBezTo>
                    <a:pt x="26479" y="9640"/>
                    <a:pt x="55499" y="-4394"/>
                    <a:pt x="91249" y="9894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7" name="Полилиния: фигура 956">
              <a:extLst>
                <a:ext uri="{FF2B5EF4-FFF2-40B4-BE49-F238E27FC236}">
                  <a16:creationId xmlns="" xmlns:a16="http://schemas.microsoft.com/office/drawing/2014/main" id="{1476C4D6-94BC-45A8-85B8-DD578B00B1C5}"/>
                </a:ext>
              </a:extLst>
            </p:cNvPr>
            <p:cNvSpPr/>
            <p:nvPr/>
          </p:nvSpPr>
          <p:spPr>
            <a:xfrm>
              <a:off x="6353428" y="5413817"/>
              <a:ext cx="375348" cy="70307"/>
            </a:xfrm>
            <a:custGeom>
              <a:avLst/>
              <a:gdLst>
                <a:gd name="connsiteX0" fmla="*/ 367602 w 375348"/>
                <a:gd name="connsiteY0" fmla="*/ 21301 h 70307"/>
                <a:gd name="connsiteX1" fmla="*/ 276353 w 375348"/>
                <a:gd name="connsiteY1" fmla="*/ 46130 h 70307"/>
                <a:gd name="connsiteX2" fmla="*/ 79121 w 375348"/>
                <a:gd name="connsiteY2" fmla="*/ 70069 h 70307"/>
                <a:gd name="connsiteX3" fmla="*/ 0 w 375348"/>
                <a:gd name="connsiteY3" fmla="*/ 42256 h 70307"/>
                <a:gd name="connsiteX4" fmla="*/ 108776 w 375348"/>
                <a:gd name="connsiteY4" fmla="*/ 29619 h 70307"/>
                <a:gd name="connsiteX5" fmla="*/ 276353 w 375348"/>
                <a:gd name="connsiteY5" fmla="*/ 13237 h 70307"/>
                <a:gd name="connsiteX6" fmla="*/ 352553 w 375348"/>
                <a:gd name="connsiteY6" fmla="*/ 4981 h 70307"/>
                <a:gd name="connsiteX7" fmla="*/ 375349 w 375348"/>
                <a:gd name="connsiteY7" fmla="*/ 5108 h 70307"/>
                <a:gd name="connsiteX8" fmla="*/ 367665 w 375348"/>
                <a:gd name="connsiteY8" fmla="*/ 21364 h 70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348" h="70307">
                  <a:moveTo>
                    <a:pt x="367602" y="21301"/>
                  </a:moveTo>
                  <a:cubicBezTo>
                    <a:pt x="334264" y="17110"/>
                    <a:pt x="308483" y="45241"/>
                    <a:pt x="276353" y="46130"/>
                  </a:cubicBezTo>
                  <a:cubicBezTo>
                    <a:pt x="212344" y="70577"/>
                    <a:pt x="145288" y="66323"/>
                    <a:pt x="79121" y="70069"/>
                  </a:cubicBezTo>
                  <a:cubicBezTo>
                    <a:pt x="51054" y="71657"/>
                    <a:pt x="24257" y="65624"/>
                    <a:pt x="0" y="42256"/>
                  </a:cubicBezTo>
                  <a:cubicBezTo>
                    <a:pt x="37148" y="29810"/>
                    <a:pt x="74993" y="47273"/>
                    <a:pt x="108776" y="29619"/>
                  </a:cubicBezTo>
                  <a:cubicBezTo>
                    <a:pt x="165100" y="29493"/>
                    <a:pt x="220916" y="24031"/>
                    <a:pt x="276353" y="13237"/>
                  </a:cubicBezTo>
                  <a:cubicBezTo>
                    <a:pt x="301753" y="10443"/>
                    <a:pt x="327153" y="7712"/>
                    <a:pt x="352553" y="4981"/>
                  </a:cubicBezTo>
                  <a:cubicBezTo>
                    <a:pt x="360172" y="-734"/>
                    <a:pt x="367792" y="-2575"/>
                    <a:pt x="375349" y="5108"/>
                  </a:cubicBezTo>
                  <a:cubicBezTo>
                    <a:pt x="372809" y="10506"/>
                    <a:pt x="370269" y="15967"/>
                    <a:pt x="367665" y="21364"/>
                  </a:cubicBezTo>
                  <a:close/>
                </a:path>
              </a:pathLst>
            </a:custGeom>
            <a:solidFill>
              <a:srgbClr val="CBCBCB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8" name="Полилиния: фигура 957">
              <a:extLst>
                <a:ext uri="{FF2B5EF4-FFF2-40B4-BE49-F238E27FC236}">
                  <a16:creationId xmlns="" xmlns:a16="http://schemas.microsoft.com/office/drawing/2014/main" id="{8A87C14A-EC8F-470C-9B81-970C41F00D9A}"/>
                </a:ext>
              </a:extLst>
            </p:cNvPr>
            <p:cNvSpPr/>
            <p:nvPr/>
          </p:nvSpPr>
          <p:spPr>
            <a:xfrm>
              <a:off x="6705917" y="5380518"/>
              <a:ext cx="131126" cy="38343"/>
            </a:xfrm>
            <a:custGeom>
              <a:avLst/>
              <a:gdLst>
                <a:gd name="connsiteX0" fmla="*/ 22796 w 131126"/>
                <a:gd name="connsiteY0" fmla="*/ 38343 h 38343"/>
                <a:gd name="connsiteX1" fmla="*/ 0 w 131126"/>
                <a:gd name="connsiteY1" fmla="*/ 38217 h 38343"/>
                <a:gd name="connsiteX2" fmla="*/ 79121 w 131126"/>
                <a:gd name="connsiteY2" fmla="*/ 1577 h 38343"/>
                <a:gd name="connsiteX3" fmla="*/ 131127 w 131126"/>
                <a:gd name="connsiteY3" fmla="*/ 26786 h 38343"/>
                <a:gd name="connsiteX4" fmla="*/ 22796 w 131126"/>
                <a:gd name="connsiteY4" fmla="*/ 38280 h 38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126" h="38343">
                  <a:moveTo>
                    <a:pt x="22796" y="38343"/>
                  </a:moveTo>
                  <a:cubicBezTo>
                    <a:pt x="15239" y="38343"/>
                    <a:pt x="7620" y="38280"/>
                    <a:pt x="0" y="38217"/>
                  </a:cubicBezTo>
                  <a:cubicBezTo>
                    <a:pt x="22225" y="15737"/>
                    <a:pt x="52070" y="11927"/>
                    <a:pt x="79121" y="1577"/>
                  </a:cubicBezTo>
                  <a:cubicBezTo>
                    <a:pt x="102552" y="-7377"/>
                    <a:pt x="106870" y="24627"/>
                    <a:pt x="131127" y="26786"/>
                  </a:cubicBezTo>
                  <a:cubicBezTo>
                    <a:pt x="92201" y="52186"/>
                    <a:pt x="55752" y="22976"/>
                    <a:pt x="22796" y="3828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59" name="Полилиния: фигура 958">
              <a:extLst>
                <a:ext uri="{FF2B5EF4-FFF2-40B4-BE49-F238E27FC236}">
                  <a16:creationId xmlns="" xmlns:a16="http://schemas.microsoft.com/office/drawing/2014/main" id="{28EAC72B-0A4C-4689-91A5-C4823FEB2AC5}"/>
                </a:ext>
              </a:extLst>
            </p:cNvPr>
            <p:cNvSpPr/>
            <p:nvPr/>
          </p:nvSpPr>
          <p:spPr>
            <a:xfrm>
              <a:off x="7052765" y="5371034"/>
              <a:ext cx="73013" cy="45432"/>
            </a:xfrm>
            <a:custGeom>
              <a:avLst/>
              <a:gdLst>
                <a:gd name="connsiteX0" fmla="*/ 73014 w 73013"/>
                <a:gd name="connsiteY0" fmla="*/ 32206 h 45432"/>
                <a:gd name="connsiteX1" fmla="*/ 27040 w 73013"/>
                <a:gd name="connsiteY1" fmla="*/ 41477 h 45432"/>
                <a:gd name="connsiteX2" fmla="*/ 5894 w 73013"/>
                <a:gd name="connsiteY2" fmla="*/ 33794 h 45432"/>
                <a:gd name="connsiteX3" fmla="*/ 3100 w 73013"/>
                <a:gd name="connsiteY3" fmla="*/ 7377 h 45432"/>
                <a:gd name="connsiteX4" fmla="*/ 27166 w 73013"/>
                <a:gd name="connsiteY4" fmla="*/ 2869 h 45432"/>
                <a:gd name="connsiteX5" fmla="*/ 73014 w 73013"/>
                <a:gd name="connsiteY5" fmla="*/ 32143 h 45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013" h="45432">
                  <a:moveTo>
                    <a:pt x="73014" y="32206"/>
                  </a:moveTo>
                  <a:cubicBezTo>
                    <a:pt x="54028" y="41223"/>
                    <a:pt x="39359" y="29539"/>
                    <a:pt x="27040" y="41477"/>
                  </a:cubicBezTo>
                  <a:cubicBezTo>
                    <a:pt x="17705" y="50557"/>
                    <a:pt x="10911" y="42303"/>
                    <a:pt x="5894" y="33794"/>
                  </a:cubicBezTo>
                  <a:cubicBezTo>
                    <a:pt x="1068" y="25602"/>
                    <a:pt x="-3060" y="16331"/>
                    <a:pt x="3100" y="7377"/>
                  </a:cubicBezTo>
                  <a:cubicBezTo>
                    <a:pt x="9260" y="-1512"/>
                    <a:pt x="19103" y="-1512"/>
                    <a:pt x="27166" y="2869"/>
                  </a:cubicBezTo>
                  <a:cubicBezTo>
                    <a:pt x="41454" y="10679"/>
                    <a:pt x="54790" y="20332"/>
                    <a:pt x="73014" y="32143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0" name="Полилиния: фигура 959">
              <a:extLst>
                <a:ext uri="{FF2B5EF4-FFF2-40B4-BE49-F238E27FC236}">
                  <a16:creationId xmlns="" xmlns:a16="http://schemas.microsoft.com/office/drawing/2014/main" id="{FC0F28C1-3C40-4FCC-BB44-DF85E6123F04}"/>
                </a:ext>
              </a:extLst>
            </p:cNvPr>
            <p:cNvSpPr/>
            <p:nvPr/>
          </p:nvSpPr>
          <p:spPr>
            <a:xfrm>
              <a:off x="9143492" y="2893390"/>
              <a:ext cx="265435" cy="592583"/>
            </a:xfrm>
            <a:custGeom>
              <a:avLst/>
              <a:gdLst>
                <a:gd name="connsiteX0" fmla="*/ 60706 w 265435"/>
                <a:gd name="connsiteY0" fmla="*/ 13590 h 592583"/>
                <a:gd name="connsiteX1" fmla="*/ 83629 w 265435"/>
                <a:gd name="connsiteY1" fmla="*/ 38101 h 592583"/>
                <a:gd name="connsiteX2" fmla="*/ 112395 w 265435"/>
                <a:gd name="connsiteY2" fmla="*/ 114048 h 592583"/>
                <a:gd name="connsiteX3" fmla="*/ 118427 w 265435"/>
                <a:gd name="connsiteY3" fmla="*/ 128526 h 592583"/>
                <a:gd name="connsiteX4" fmla="*/ 147002 w 265435"/>
                <a:gd name="connsiteY4" fmla="*/ 246510 h 592583"/>
                <a:gd name="connsiteX5" fmla="*/ 149669 w 265435"/>
                <a:gd name="connsiteY5" fmla="*/ 257876 h 592583"/>
                <a:gd name="connsiteX6" fmla="*/ 170180 w 265435"/>
                <a:gd name="connsiteY6" fmla="*/ 372621 h 592583"/>
                <a:gd name="connsiteX7" fmla="*/ 185102 w 265435"/>
                <a:gd name="connsiteY7" fmla="*/ 439042 h 592583"/>
                <a:gd name="connsiteX8" fmla="*/ 206501 w 265435"/>
                <a:gd name="connsiteY8" fmla="*/ 507051 h 592583"/>
                <a:gd name="connsiteX9" fmla="*/ 258952 w 265435"/>
                <a:gd name="connsiteY9" fmla="*/ 545405 h 592583"/>
                <a:gd name="connsiteX10" fmla="*/ 265176 w 265435"/>
                <a:gd name="connsiteY10" fmla="*/ 565091 h 592583"/>
                <a:gd name="connsiteX11" fmla="*/ 228536 w 265435"/>
                <a:gd name="connsiteY11" fmla="*/ 578108 h 592583"/>
                <a:gd name="connsiteX12" fmla="*/ 198120 w 265435"/>
                <a:gd name="connsiteY12" fmla="*/ 578108 h 592583"/>
                <a:gd name="connsiteX13" fmla="*/ 119507 w 265435"/>
                <a:gd name="connsiteY13" fmla="*/ 586871 h 592583"/>
                <a:gd name="connsiteX14" fmla="*/ 96393 w 265435"/>
                <a:gd name="connsiteY14" fmla="*/ 566996 h 592583"/>
                <a:gd name="connsiteX15" fmla="*/ 83820 w 265435"/>
                <a:gd name="connsiteY15" fmla="*/ 479810 h 592583"/>
                <a:gd name="connsiteX16" fmla="*/ 56896 w 265435"/>
                <a:gd name="connsiteY16" fmla="*/ 448186 h 592583"/>
                <a:gd name="connsiteX17" fmla="*/ 34861 w 265435"/>
                <a:gd name="connsiteY17" fmla="*/ 327282 h 592583"/>
                <a:gd name="connsiteX18" fmla="*/ 45783 w 265435"/>
                <a:gd name="connsiteY18" fmla="*/ 299913 h 592583"/>
                <a:gd name="connsiteX19" fmla="*/ 56642 w 265435"/>
                <a:gd name="connsiteY19" fmla="*/ 252098 h 592583"/>
                <a:gd name="connsiteX20" fmla="*/ 34036 w 265435"/>
                <a:gd name="connsiteY20" fmla="*/ 133479 h 592583"/>
                <a:gd name="connsiteX21" fmla="*/ 36322 w 265435"/>
                <a:gd name="connsiteY21" fmla="*/ 58930 h 592583"/>
                <a:gd name="connsiteX22" fmla="*/ 30480 w 265435"/>
                <a:gd name="connsiteY22" fmla="*/ 37911 h 592583"/>
                <a:gd name="connsiteX23" fmla="*/ 0 w 265435"/>
                <a:gd name="connsiteY23" fmla="*/ 21528 h 592583"/>
                <a:gd name="connsiteX24" fmla="*/ 60896 w 265435"/>
                <a:gd name="connsiteY24" fmla="*/ 13400 h 59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5435" h="592583">
                  <a:moveTo>
                    <a:pt x="60706" y="13590"/>
                  </a:moveTo>
                  <a:cubicBezTo>
                    <a:pt x="68326" y="21782"/>
                    <a:pt x="75946" y="29910"/>
                    <a:pt x="83629" y="38101"/>
                  </a:cubicBezTo>
                  <a:cubicBezTo>
                    <a:pt x="98678" y="60962"/>
                    <a:pt x="125222" y="78615"/>
                    <a:pt x="112395" y="114048"/>
                  </a:cubicBezTo>
                  <a:cubicBezTo>
                    <a:pt x="111125" y="117540"/>
                    <a:pt x="115633" y="124081"/>
                    <a:pt x="118427" y="128526"/>
                  </a:cubicBezTo>
                  <a:cubicBezTo>
                    <a:pt x="140906" y="164213"/>
                    <a:pt x="172148" y="197297"/>
                    <a:pt x="147002" y="246510"/>
                  </a:cubicBezTo>
                  <a:cubicBezTo>
                    <a:pt x="145669" y="249113"/>
                    <a:pt x="147320" y="255908"/>
                    <a:pt x="149669" y="257876"/>
                  </a:cubicBezTo>
                  <a:cubicBezTo>
                    <a:pt x="187706" y="289690"/>
                    <a:pt x="170561" y="333441"/>
                    <a:pt x="170180" y="372621"/>
                  </a:cubicBezTo>
                  <a:cubicBezTo>
                    <a:pt x="169926" y="396942"/>
                    <a:pt x="176847" y="418468"/>
                    <a:pt x="185102" y="439042"/>
                  </a:cubicBezTo>
                  <a:cubicBezTo>
                    <a:pt x="193928" y="461077"/>
                    <a:pt x="210502" y="475936"/>
                    <a:pt x="206501" y="507051"/>
                  </a:cubicBezTo>
                  <a:cubicBezTo>
                    <a:pt x="203517" y="530546"/>
                    <a:pt x="239140" y="534737"/>
                    <a:pt x="258952" y="545405"/>
                  </a:cubicBezTo>
                  <a:cubicBezTo>
                    <a:pt x="263589" y="550993"/>
                    <a:pt x="266319" y="557343"/>
                    <a:pt x="265176" y="565091"/>
                  </a:cubicBezTo>
                  <a:cubicBezTo>
                    <a:pt x="258001" y="585728"/>
                    <a:pt x="245681" y="589792"/>
                    <a:pt x="228536" y="578108"/>
                  </a:cubicBezTo>
                  <a:cubicBezTo>
                    <a:pt x="218377" y="578108"/>
                    <a:pt x="208280" y="578108"/>
                    <a:pt x="198120" y="578108"/>
                  </a:cubicBezTo>
                  <a:cubicBezTo>
                    <a:pt x="171831" y="577791"/>
                    <a:pt x="145732" y="560582"/>
                    <a:pt x="119507" y="586871"/>
                  </a:cubicBezTo>
                  <a:cubicBezTo>
                    <a:pt x="105601" y="600841"/>
                    <a:pt x="93472" y="587252"/>
                    <a:pt x="96393" y="566996"/>
                  </a:cubicBezTo>
                  <a:cubicBezTo>
                    <a:pt x="100838" y="536325"/>
                    <a:pt x="97345" y="507305"/>
                    <a:pt x="83820" y="479810"/>
                  </a:cubicBezTo>
                  <a:cubicBezTo>
                    <a:pt x="63944" y="479873"/>
                    <a:pt x="61087" y="463363"/>
                    <a:pt x="56896" y="448186"/>
                  </a:cubicBezTo>
                  <a:cubicBezTo>
                    <a:pt x="43942" y="409134"/>
                    <a:pt x="54165" y="365191"/>
                    <a:pt x="34861" y="327282"/>
                  </a:cubicBezTo>
                  <a:cubicBezTo>
                    <a:pt x="33020" y="315598"/>
                    <a:pt x="34798" y="305628"/>
                    <a:pt x="45783" y="299913"/>
                  </a:cubicBezTo>
                  <a:cubicBezTo>
                    <a:pt x="61976" y="287277"/>
                    <a:pt x="60007" y="269814"/>
                    <a:pt x="56642" y="252098"/>
                  </a:cubicBezTo>
                  <a:cubicBezTo>
                    <a:pt x="49149" y="212537"/>
                    <a:pt x="41528" y="173040"/>
                    <a:pt x="34036" y="133479"/>
                  </a:cubicBezTo>
                  <a:cubicBezTo>
                    <a:pt x="29273" y="108460"/>
                    <a:pt x="21589" y="83568"/>
                    <a:pt x="36322" y="58930"/>
                  </a:cubicBezTo>
                  <a:cubicBezTo>
                    <a:pt x="41148" y="50929"/>
                    <a:pt x="37020" y="43435"/>
                    <a:pt x="30480" y="37911"/>
                  </a:cubicBezTo>
                  <a:cubicBezTo>
                    <a:pt x="24193" y="24132"/>
                    <a:pt x="12573" y="21845"/>
                    <a:pt x="0" y="21528"/>
                  </a:cubicBezTo>
                  <a:cubicBezTo>
                    <a:pt x="15621" y="-21716"/>
                    <a:pt x="40322" y="13590"/>
                    <a:pt x="60896" y="1340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1" name="Полилиния: фигура 960">
              <a:extLst>
                <a:ext uri="{FF2B5EF4-FFF2-40B4-BE49-F238E27FC236}">
                  <a16:creationId xmlns="" xmlns:a16="http://schemas.microsoft.com/office/drawing/2014/main" id="{D0CC82C6-0CB0-4759-A671-A442F68D1710}"/>
                </a:ext>
              </a:extLst>
            </p:cNvPr>
            <p:cNvSpPr/>
            <p:nvPr/>
          </p:nvSpPr>
          <p:spPr>
            <a:xfrm>
              <a:off x="9813861" y="3689266"/>
              <a:ext cx="118232" cy="127402"/>
            </a:xfrm>
            <a:custGeom>
              <a:avLst/>
              <a:gdLst>
                <a:gd name="connsiteX0" fmla="*/ 64 w 118232"/>
                <a:gd name="connsiteY0" fmla="*/ 101575 h 127402"/>
                <a:gd name="connsiteX1" fmla="*/ 49149 w 118232"/>
                <a:gd name="connsiteY1" fmla="*/ 54649 h 127402"/>
                <a:gd name="connsiteX2" fmla="*/ 89471 w 118232"/>
                <a:gd name="connsiteY2" fmla="*/ 7468 h 127402"/>
                <a:gd name="connsiteX3" fmla="*/ 115316 w 118232"/>
                <a:gd name="connsiteY3" fmla="*/ 7595 h 127402"/>
                <a:gd name="connsiteX4" fmla="*/ 109093 w 118232"/>
                <a:gd name="connsiteY4" fmla="*/ 32233 h 127402"/>
                <a:gd name="connsiteX5" fmla="*/ 78422 w 118232"/>
                <a:gd name="connsiteY5" fmla="*/ 91098 h 127402"/>
                <a:gd name="connsiteX6" fmla="*/ 0 w 118232"/>
                <a:gd name="connsiteY6" fmla="*/ 117895 h 127402"/>
                <a:gd name="connsiteX7" fmla="*/ 0 w 118232"/>
                <a:gd name="connsiteY7" fmla="*/ 101512 h 127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32" h="127402">
                  <a:moveTo>
                    <a:pt x="64" y="101575"/>
                  </a:moveTo>
                  <a:cubicBezTo>
                    <a:pt x="23432" y="94400"/>
                    <a:pt x="40577" y="79160"/>
                    <a:pt x="49149" y="54649"/>
                  </a:cubicBezTo>
                  <a:cubicBezTo>
                    <a:pt x="56769" y="32805"/>
                    <a:pt x="73596" y="20803"/>
                    <a:pt x="89471" y="7468"/>
                  </a:cubicBezTo>
                  <a:cubicBezTo>
                    <a:pt x="98361" y="38"/>
                    <a:pt x="107506" y="-4788"/>
                    <a:pt x="115316" y="7595"/>
                  </a:cubicBezTo>
                  <a:cubicBezTo>
                    <a:pt x="121348" y="17183"/>
                    <a:pt x="117411" y="27661"/>
                    <a:pt x="109093" y="32233"/>
                  </a:cubicBezTo>
                  <a:cubicBezTo>
                    <a:pt x="85979" y="44869"/>
                    <a:pt x="80899" y="63919"/>
                    <a:pt x="78422" y="91098"/>
                  </a:cubicBezTo>
                  <a:cubicBezTo>
                    <a:pt x="75120" y="127547"/>
                    <a:pt x="41973" y="136691"/>
                    <a:pt x="0" y="117895"/>
                  </a:cubicBezTo>
                  <a:cubicBezTo>
                    <a:pt x="0" y="112434"/>
                    <a:pt x="0" y="106973"/>
                    <a:pt x="0" y="10151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2" name="Полилиния: фигура 961">
              <a:extLst>
                <a:ext uri="{FF2B5EF4-FFF2-40B4-BE49-F238E27FC236}">
                  <a16:creationId xmlns="" xmlns:a16="http://schemas.microsoft.com/office/drawing/2014/main" id="{78E816E3-B799-4580-A380-524BD6FBCAEB}"/>
                </a:ext>
              </a:extLst>
            </p:cNvPr>
            <p:cNvSpPr/>
            <p:nvPr/>
          </p:nvSpPr>
          <p:spPr>
            <a:xfrm>
              <a:off x="9371965" y="3450109"/>
              <a:ext cx="101478" cy="51112"/>
            </a:xfrm>
            <a:custGeom>
              <a:avLst/>
              <a:gdLst>
                <a:gd name="connsiteX0" fmla="*/ 0 w 101478"/>
                <a:gd name="connsiteY0" fmla="*/ 21516 h 51112"/>
                <a:gd name="connsiteX1" fmla="*/ 30480 w 101478"/>
                <a:gd name="connsiteY1" fmla="*/ 5133 h 51112"/>
                <a:gd name="connsiteX2" fmla="*/ 63373 w 101478"/>
                <a:gd name="connsiteY2" fmla="*/ 1704 h 51112"/>
                <a:gd name="connsiteX3" fmla="*/ 99060 w 101478"/>
                <a:gd name="connsiteY3" fmla="*/ 46091 h 51112"/>
                <a:gd name="connsiteX4" fmla="*/ 99060 w 101478"/>
                <a:gd name="connsiteY4" fmla="*/ 46091 h 51112"/>
                <a:gd name="connsiteX5" fmla="*/ 64 w 101478"/>
                <a:gd name="connsiteY5" fmla="*/ 21516 h 5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478" h="51112">
                  <a:moveTo>
                    <a:pt x="0" y="21516"/>
                  </a:moveTo>
                  <a:cubicBezTo>
                    <a:pt x="12319" y="20627"/>
                    <a:pt x="21907" y="14023"/>
                    <a:pt x="30480" y="5133"/>
                  </a:cubicBezTo>
                  <a:cubicBezTo>
                    <a:pt x="40767" y="-2360"/>
                    <a:pt x="52388" y="3546"/>
                    <a:pt x="63373" y="1704"/>
                  </a:cubicBezTo>
                  <a:cubicBezTo>
                    <a:pt x="99441" y="-4328"/>
                    <a:pt x="105918" y="4561"/>
                    <a:pt x="99060" y="46091"/>
                  </a:cubicBezTo>
                  <a:lnTo>
                    <a:pt x="99060" y="46091"/>
                  </a:lnTo>
                  <a:cubicBezTo>
                    <a:pt x="62420" y="54790"/>
                    <a:pt x="27559" y="55362"/>
                    <a:pt x="64" y="21516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3" name="Полилиния: фигура 962">
              <a:extLst>
                <a:ext uri="{FF2B5EF4-FFF2-40B4-BE49-F238E27FC236}">
                  <a16:creationId xmlns="" xmlns:a16="http://schemas.microsoft.com/office/drawing/2014/main" id="{D80CBEB7-9FB9-4B29-B34D-EF976FDB61A1}"/>
                </a:ext>
              </a:extLst>
            </p:cNvPr>
            <p:cNvSpPr/>
            <p:nvPr/>
          </p:nvSpPr>
          <p:spPr>
            <a:xfrm>
              <a:off x="10360120" y="3718188"/>
              <a:ext cx="257567" cy="258124"/>
            </a:xfrm>
            <a:custGeom>
              <a:avLst/>
              <a:gdLst>
                <a:gd name="connsiteX0" fmla="*/ 19652 w 257567"/>
                <a:gd name="connsiteY0" fmla="*/ 36648 h 258124"/>
                <a:gd name="connsiteX1" fmla="*/ 48355 w 257567"/>
                <a:gd name="connsiteY1" fmla="*/ 89544 h 258124"/>
                <a:gd name="connsiteX2" fmla="*/ 97376 w 257567"/>
                <a:gd name="connsiteY2" fmla="*/ 66367 h 258124"/>
                <a:gd name="connsiteX3" fmla="*/ 106648 w 257567"/>
                <a:gd name="connsiteY3" fmla="*/ 54429 h 258124"/>
                <a:gd name="connsiteX4" fmla="*/ 229647 w 257567"/>
                <a:gd name="connsiteY4" fmla="*/ 122691 h 258124"/>
                <a:gd name="connsiteX5" fmla="*/ 253269 w 257567"/>
                <a:gd name="connsiteY5" fmla="*/ 199463 h 258124"/>
                <a:gd name="connsiteX6" fmla="*/ 228568 w 257567"/>
                <a:gd name="connsiteY6" fmla="*/ 241945 h 258124"/>
                <a:gd name="connsiteX7" fmla="*/ 206914 w 257567"/>
                <a:gd name="connsiteY7" fmla="*/ 246898 h 258124"/>
                <a:gd name="connsiteX8" fmla="*/ 116363 w 257567"/>
                <a:gd name="connsiteY8" fmla="*/ 207274 h 258124"/>
                <a:gd name="connsiteX9" fmla="*/ 25875 w 257567"/>
                <a:gd name="connsiteY9" fmla="*/ 98180 h 258124"/>
                <a:gd name="connsiteX10" fmla="*/ 6190 w 257567"/>
                <a:gd name="connsiteY10" fmla="*/ 5152 h 258124"/>
                <a:gd name="connsiteX11" fmla="*/ 15017 w 257567"/>
                <a:gd name="connsiteY11" fmla="*/ 72 h 258124"/>
                <a:gd name="connsiteX12" fmla="*/ 21621 w 257567"/>
                <a:gd name="connsiteY12" fmla="*/ 8264 h 258124"/>
                <a:gd name="connsiteX13" fmla="*/ 19716 w 257567"/>
                <a:gd name="connsiteY13" fmla="*/ 36648 h 25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567" h="258124">
                  <a:moveTo>
                    <a:pt x="19652" y="36648"/>
                  </a:moveTo>
                  <a:cubicBezTo>
                    <a:pt x="17176" y="61668"/>
                    <a:pt x="20287" y="83385"/>
                    <a:pt x="48355" y="89544"/>
                  </a:cubicBezTo>
                  <a:cubicBezTo>
                    <a:pt x="69881" y="94243"/>
                    <a:pt x="92423" y="102689"/>
                    <a:pt x="97376" y="66367"/>
                  </a:cubicBezTo>
                  <a:cubicBezTo>
                    <a:pt x="97948" y="61921"/>
                    <a:pt x="102584" y="56778"/>
                    <a:pt x="106648" y="54429"/>
                  </a:cubicBezTo>
                  <a:cubicBezTo>
                    <a:pt x="139096" y="35442"/>
                    <a:pt x="228060" y="83448"/>
                    <a:pt x="229647" y="122691"/>
                  </a:cubicBezTo>
                  <a:cubicBezTo>
                    <a:pt x="230790" y="151647"/>
                    <a:pt x="244950" y="174127"/>
                    <a:pt x="253269" y="199463"/>
                  </a:cubicBezTo>
                  <a:cubicBezTo>
                    <a:pt x="261397" y="224165"/>
                    <a:pt x="260445" y="243723"/>
                    <a:pt x="228568" y="241945"/>
                  </a:cubicBezTo>
                  <a:cubicBezTo>
                    <a:pt x="220884" y="241501"/>
                    <a:pt x="213899" y="242135"/>
                    <a:pt x="206914" y="246898"/>
                  </a:cubicBezTo>
                  <a:cubicBezTo>
                    <a:pt x="169512" y="271917"/>
                    <a:pt x="128809" y="253565"/>
                    <a:pt x="116363" y="207274"/>
                  </a:cubicBezTo>
                  <a:cubicBezTo>
                    <a:pt x="102457" y="155712"/>
                    <a:pt x="81819" y="111198"/>
                    <a:pt x="25875" y="98180"/>
                  </a:cubicBezTo>
                  <a:cubicBezTo>
                    <a:pt x="4412" y="93164"/>
                    <a:pt x="-8288" y="26298"/>
                    <a:pt x="6190" y="5152"/>
                  </a:cubicBezTo>
                  <a:cubicBezTo>
                    <a:pt x="8096" y="2422"/>
                    <a:pt x="12477" y="-499"/>
                    <a:pt x="15017" y="72"/>
                  </a:cubicBezTo>
                  <a:cubicBezTo>
                    <a:pt x="17748" y="707"/>
                    <a:pt x="21558" y="5343"/>
                    <a:pt x="21621" y="8264"/>
                  </a:cubicBezTo>
                  <a:cubicBezTo>
                    <a:pt x="21811" y="17726"/>
                    <a:pt x="20478" y="27187"/>
                    <a:pt x="19716" y="3664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4" name="Полилиния: фигура 963">
              <a:extLst>
                <a:ext uri="{FF2B5EF4-FFF2-40B4-BE49-F238E27FC236}">
                  <a16:creationId xmlns="" xmlns:a16="http://schemas.microsoft.com/office/drawing/2014/main" id="{5E283CE5-E267-448B-AA56-FBDF74198FA2}"/>
                </a:ext>
              </a:extLst>
            </p:cNvPr>
            <p:cNvSpPr/>
            <p:nvPr/>
          </p:nvSpPr>
          <p:spPr>
            <a:xfrm>
              <a:off x="10641162" y="3453224"/>
              <a:ext cx="149259" cy="238959"/>
            </a:xfrm>
            <a:custGeom>
              <a:avLst/>
              <a:gdLst>
                <a:gd name="connsiteX0" fmla="*/ 71605 w 149259"/>
                <a:gd name="connsiteY0" fmla="*/ 92188 h 238959"/>
                <a:gd name="connsiteX1" fmla="*/ 106213 w 149259"/>
                <a:gd name="connsiteY1" fmla="*/ 118731 h 238959"/>
                <a:gd name="connsiteX2" fmla="*/ 124945 w 149259"/>
                <a:gd name="connsiteY2" fmla="*/ 149529 h 238959"/>
                <a:gd name="connsiteX3" fmla="*/ 146916 w 149259"/>
                <a:gd name="connsiteY3" fmla="*/ 214363 h 238959"/>
                <a:gd name="connsiteX4" fmla="*/ 105895 w 149259"/>
                <a:gd name="connsiteY4" fmla="*/ 228778 h 238959"/>
                <a:gd name="connsiteX5" fmla="*/ 57318 w 149259"/>
                <a:gd name="connsiteY5" fmla="*/ 183883 h 238959"/>
                <a:gd name="connsiteX6" fmla="*/ 37632 w 149259"/>
                <a:gd name="connsiteY6" fmla="*/ 174612 h 238959"/>
                <a:gd name="connsiteX7" fmla="*/ 28107 w 149259"/>
                <a:gd name="connsiteY7" fmla="*/ 198742 h 238959"/>
                <a:gd name="connsiteX8" fmla="*/ 14010 w 149259"/>
                <a:gd name="connsiteY8" fmla="*/ 223634 h 238959"/>
                <a:gd name="connsiteX9" fmla="*/ 2707 w 149259"/>
                <a:gd name="connsiteY9" fmla="*/ 190423 h 238959"/>
                <a:gd name="connsiteX10" fmla="*/ 15852 w 149259"/>
                <a:gd name="connsiteY10" fmla="*/ 166166 h 238959"/>
                <a:gd name="connsiteX11" fmla="*/ 10645 w 149259"/>
                <a:gd name="connsiteY11" fmla="*/ 116890 h 238959"/>
                <a:gd name="connsiteX12" fmla="*/ 16296 w 149259"/>
                <a:gd name="connsiteY12" fmla="*/ 21132 h 238959"/>
                <a:gd name="connsiteX13" fmla="*/ 34966 w 149259"/>
                <a:gd name="connsiteY13" fmla="*/ 113 h 238959"/>
                <a:gd name="connsiteX14" fmla="*/ 57444 w 149259"/>
                <a:gd name="connsiteY14" fmla="*/ 20115 h 238959"/>
                <a:gd name="connsiteX15" fmla="*/ 63921 w 149259"/>
                <a:gd name="connsiteY15" fmla="*/ 75996 h 238959"/>
                <a:gd name="connsiteX16" fmla="*/ 71542 w 149259"/>
                <a:gd name="connsiteY16" fmla="*/ 92315 h 23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9259" h="238959">
                  <a:moveTo>
                    <a:pt x="71605" y="92188"/>
                  </a:moveTo>
                  <a:cubicBezTo>
                    <a:pt x="81956" y="101904"/>
                    <a:pt x="68430" y="145211"/>
                    <a:pt x="106213" y="118731"/>
                  </a:cubicBezTo>
                  <a:cubicBezTo>
                    <a:pt x="113515" y="113588"/>
                    <a:pt x="116817" y="139814"/>
                    <a:pt x="124945" y="149529"/>
                  </a:cubicBezTo>
                  <a:cubicBezTo>
                    <a:pt x="137137" y="169214"/>
                    <a:pt x="155869" y="185470"/>
                    <a:pt x="146916" y="214363"/>
                  </a:cubicBezTo>
                  <a:cubicBezTo>
                    <a:pt x="138725" y="240715"/>
                    <a:pt x="124945" y="246494"/>
                    <a:pt x="105895" y="228778"/>
                  </a:cubicBezTo>
                  <a:cubicBezTo>
                    <a:pt x="89766" y="213728"/>
                    <a:pt x="73446" y="198932"/>
                    <a:pt x="57318" y="183883"/>
                  </a:cubicBezTo>
                  <a:cubicBezTo>
                    <a:pt x="51539" y="178485"/>
                    <a:pt x="45888" y="171564"/>
                    <a:pt x="37632" y="174612"/>
                  </a:cubicBezTo>
                  <a:cubicBezTo>
                    <a:pt x="27092" y="178549"/>
                    <a:pt x="27917" y="189090"/>
                    <a:pt x="28107" y="198742"/>
                  </a:cubicBezTo>
                  <a:cubicBezTo>
                    <a:pt x="28234" y="210362"/>
                    <a:pt x="32616" y="227508"/>
                    <a:pt x="14010" y="223634"/>
                  </a:cubicBezTo>
                  <a:cubicBezTo>
                    <a:pt x="-1928" y="220332"/>
                    <a:pt x="-1992" y="204266"/>
                    <a:pt x="2707" y="190423"/>
                  </a:cubicBezTo>
                  <a:cubicBezTo>
                    <a:pt x="5692" y="181660"/>
                    <a:pt x="9439" y="171564"/>
                    <a:pt x="15852" y="166166"/>
                  </a:cubicBezTo>
                  <a:cubicBezTo>
                    <a:pt x="39728" y="145846"/>
                    <a:pt x="33060" y="130796"/>
                    <a:pt x="10645" y="116890"/>
                  </a:cubicBezTo>
                  <a:cubicBezTo>
                    <a:pt x="9184" y="84886"/>
                    <a:pt x="-10755" y="51993"/>
                    <a:pt x="16296" y="21132"/>
                  </a:cubicBezTo>
                  <a:cubicBezTo>
                    <a:pt x="22456" y="14083"/>
                    <a:pt x="21059" y="-1475"/>
                    <a:pt x="34966" y="113"/>
                  </a:cubicBezTo>
                  <a:cubicBezTo>
                    <a:pt x="45824" y="1383"/>
                    <a:pt x="52492" y="10336"/>
                    <a:pt x="57444" y="20115"/>
                  </a:cubicBezTo>
                  <a:cubicBezTo>
                    <a:pt x="66398" y="37769"/>
                    <a:pt x="63159" y="57200"/>
                    <a:pt x="63921" y="75996"/>
                  </a:cubicBezTo>
                  <a:cubicBezTo>
                    <a:pt x="70271" y="79425"/>
                    <a:pt x="76621" y="82790"/>
                    <a:pt x="71542" y="92315"/>
                  </a:cubicBezTo>
                  <a:close/>
                </a:path>
              </a:pathLst>
            </a:custGeom>
            <a:solidFill>
              <a:srgbClr val="E4E4E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5" name="Полилиния: фигура 964">
              <a:extLst>
                <a:ext uri="{FF2B5EF4-FFF2-40B4-BE49-F238E27FC236}">
                  <a16:creationId xmlns="" xmlns:a16="http://schemas.microsoft.com/office/drawing/2014/main" id="{A6E37E58-B4C4-43A5-8061-3449981FD2C2}"/>
                </a:ext>
              </a:extLst>
            </p:cNvPr>
            <p:cNvSpPr/>
            <p:nvPr/>
          </p:nvSpPr>
          <p:spPr>
            <a:xfrm>
              <a:off x="10686972" y="3979564"/>
              <a:ext cx="150430" cy="139990"/>
            </a:xfrm>
            <a:custGeom>
              <a:avLst/>
              <a:gdLst>
                <a:gd name="connsiteX0" fmla="*/ 27383 w 150430"/>
                <a:gd name="connsiteY0" fmla="*/ 64 h 139990"/>
                <a:gd name="connsiteX1" fmla="*/ 67896 w 150430"/>
                <a:gd name="connsiteY1" fmla="*/ 18161 h 139990"/>
                <a:gd name="connsiteX2" fmla="*/ 103075 w 150430"/>
                <a:gd name="connsiteY2" fmla="*/ 40577 h 139990"/>
                <a:gd name="connsiteX3" fmla="*/ 149494 w 150430"/>
                <a:gd name="connsiteY3" fmla="*/ 107252 h 139990"/>
                <a:gd name="connsiteX4" fmla="*/ 132412 w 150430"/>
                <a:gd name="connsiteY4" fmla="*/ 139193 h 139990"/>
                <a:gd name="connsiteX5" fmla="*/ 104726 w 150430"/>
                <a:gd name="connsiteY5" fmla="*/ 114301 h 139990"/>
                <a:gd name="connsiteX6" fmla="*/ 78754 w 150430"/>
                <a:gd name="connsiteY6" fmla="*/ 96774 h 139990"/>
                <a:gd name="connsiteX7" fmla="*/ 65292 w 150430"/>
                <a:gd name="connsiteY7" fmla="*/ 96012 h 139990"/>
                <a:gd name="connsiteX8" fmla="*/ 4840 w 150430"/>
                <a:gd name="connsiteY8" fmla="*/ 26607 h 139990"/>
                <a:gd name="connsiteX9" fmla="*/ 27383 w 150430"/>
                <a:gd name="connsiteY9" fmla="*/ 0 h 13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430" h="139990">
                  <a:moveTo>
                    <a:pt x="27383" y="64"/>
                  </a:moveTo>
                  <a:cubicBezTo>
                    <a:pt x="43512" y="-572"/>
                    <a:pt x="57228" y="4889"/>
                    <a:pt x="67896" y="18161"/>
                  </a:cubicBezTo>
                  <a:cubicBezTo>
                    <a:pt x="77294" y="29908"/>
                    <a:pt x="88914" y="37973"/>
                    <a:pt x="103075" y="40577"/>
                  </a:cubicBezTo>
                  <a:cubicBezTo>
                    <a:pt x="138254" y="47117"/>
                    <a:pt x="142445" y="78867"/>
                    <a:pt x="149494" y="107252"/>
                  </a:cubicBezTo>
                  <a:cubicBezTo>
                    <a:pt x="153113" y="121921"/>
                    <a:pt x="146001" y="135827"/>
                    <a:pt x="132412" y="139193"/>
                  </a:cubicBezTo>
                  <a:cubicBezTo>
                    <a:pt x="115838" y="143257"/>
                    <a:pt x="104980" y="131319"/>
                    <a:pt x="104726" y="114301"/>
                  </a:cubicBezTo>
                  <a:cubicBezTo>
                    <a:pt x="104409" y="91440"/>
                    <a:pt x="102758" y="77407"/>
                    <a:pt x="78754" y="96774"/>
                  </a:cubicBezTo>
                  <a:cubicBezTo>
                    <a:pt x="75834" y="99124"/>
                    <a:pt x="65737" y="97664"/>
                    <a:pt x="65292" y="96012"/>
                  </a:cubicBezTo>
                  <a:cubicBezTo>
                    <a:pt x="56022" y="61468"/>
                    <a:pt x="23636" y="50800"/>
                    <a:pt x="4840" y="26607"/>
                  </a:cubicBezTo>
                  <a:cubicBezTo>
                    <a:pt x="-6843" y="11621"/>
                    <a:pt x="3380" y="317"/>
                    <a:pt x="27383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6" name="Полилиния: фигура 965">
              <a:extLst>
                <a:ext uri="{FF2B5EF4-FFF2-40B4-BE49-F238E27FC236}">
                  <a16:creationId xmlns="" xmlns:a16="http://schemas.microsoft.com/office/drawing/2014/main" id="{C9A67D6E-B3C7-46AE-8CCC-405530D1DFDE}"/>
                </a:ext>
              </a:extLst>
            </p:cNvPr>
            <p:cNvSpPr/>
            <p:nvPr/>
          </p:nvSpPr>
          <p:spPr>
            <a:xfrm>
              <a:off x="9722484" y="4063313"/>
              <a:ext cx="116647" cy="72677"/>
            </a:xfrm>
            <a:custGeom>
              <a:avLst/>
              <a:gdLst>
                <a:gd name="connsiteX0" fmla="*/ 64 w 116647"/>
                <a:gd name="connsiteY0" fmla="*/ 45918 h 72677"/>
                <a:gd name="connsiteX1" fmla="*/ 67501 w 116647"/>
                <a:gd name="connsiteY1" fmla="*/ 9469 h 72677"/>
                <a:gd name="connsiteX2" fmla="*/ 105410 w 116647"/>
                <a:gd name="connsiteY2" fmla="*/ 7628 h 72677"/>
                <a:gd name="connsiteX3" fmla="*/ 114236 w 116647"/>
                <a:gd name="connsiteY3" fmla="*/ 57793 h 72677"/>
                <a:gd name="connsiteX4" fmla="*/ 78804 w 116647"/>
                <a:gd name="connsiteY4" fmla="*/ 67445 h 72677"/>
                <a:gd name="connsiteX5" fmla="*/ 0 w 116647"/>
                <a:gd name="connsiteY5" fmla="*/ 45855 h 72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47" h="72677">
                  <a:moveTo>
                    <a:pt x="64" y="45918"/>
                  </a:moveTo>
                  <a:cubicBezTo>
                    <a:pt x="32957" y="45284"/>
                    <a:pt x="47181" y="22106"/>
                    <a:pt x="67501" y="9469"/>
                  </a:cubicBezTo>
                  <a:cubicBezTo>
                    <a:pt x="79946" y="1786"/>
                    <a:pt x="93409" y="-6406"/>
                    <a:pt x="105410" y="7628"/>
                  </a:cubicBezTo>
                  <a:cubicBezTo>
                    <a:pt x="117411" y="21598"/>
                    <a:pt x="118809" y="41283"/>
                    <a:pt x="114236" y="57793"/>
                  </a:cubicBezTo>
                  <a:cubicBezTo>
                    <a:pt x="108903" y="76907"/>
                    <a:pt x="88583" y="74621"/>
                    <a:pt x="78804" y="67445"/>
                  </a:cubicBezTo>
                  <a:cubicBezTo>
                    <a:pt x="56134" y="50745"/>
                    <a:pt x="27622" y="77097"/>
                    <a:pt x="0" y="45855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7" name="Полилиния: фигура 966">
              <a:extLst>
                <a:ext uri="{FF2B5EF4-FFF2-40B4-BE49-F238E27FC236}">
                  <a16:creationId xmlns="" xmlns:a16="http://schemas.microsoft.com/office/drawing/2014/main" id="{5521D8BA-4ED2-4FB5-B917-8366A320E6DC}"/>
                </a:ext>
              </a:extLst>
            </p:cNvPr>
            <p:cNvSpPr/>
            <p:nvPr/>
          </p:nvSpPr>
          <p:spPr>
            <a:xfrm>
              <a:off x="10213374" y="3710513"/>
              <a:ext cx="20880" cy="45974"/>
            </a:xfrm>
            <a:custGeom>
              <a:avLst/>
              <a:gdLst>
                <a:gd name="connsiteX0" fmla="*/ 19142 w 20880"/>
                <a:gd name="connsiteY0" fmla="*/ 0 h 45974"/>
                <a:gd name="connsiteX1" fmla="*/ 2124 w 20880"/>
                <a:gd name="connsiteY1" fmla="*/ 45974 h 45974"/>
                <a:gd name="connsiteX2" fmla="*/ 19142 w 20880"/>
                <a:gd name="connsiteY2" fmla="*/ 0 h 45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880" h="45974">
                  <a:moveTo>
                    <a:pt x="19142" y="0"/>
                  </a:moveTo>
                  <a:cubicBezTo>
                    <a:pt x="24857" y="25400"/>
                    <a:pt x="15777" y="35052"/>
                    <a:pt x="2124" y="45974"/>
                  </a:cubicBezTo>
                  <a:cubicBezTo>
                    <a:pt x="-4162" y="26035"/>
                    <a:pt x="4093" y="15558"/>
                    <a:pt x="19142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8" name="Полилиния: фигура 967">
              <a:extLst>
                <a:ext uri="{FF2B5EF4-FFF2-40B4-BE49-F238E27FC236}">
                  <a16:creationId xmlns="" xmlns:a16="http://schemas.microsoft.com/office/drawing/2014/main" id="{BE313753-8DBA-4291-8EB9-98AD211F80AB}"/>
                </a:ext>
              </a:extLst>
            </p:cNvPr>
            <p:cNvSpPr/>
            <p:nvPr/>
          </p:nvSpPr>
          <p:spPr>
            <a:xfrm>
              <a:off x="8902949" y="2396609"/>
              <a:ext cx="223501" cy="314092"/>
            </a:xfrm>
            <a:custGeom>
              <a:avLst/>
              <a:gdLst>
                <a:gd name="connsiteX0" fmla="*/ 186948 w 223501"/>
                <a:gd name="connsiteY0" fmla="*/ 313965 h 314092"/>
                <a:gd name="connsiteX1" fmla="*/ 141229 w 223501"/>
                <a:gd name="connsiteY1" fmla="*/ 264879 h 314092"/>
                <a:gd name="connsiteX2" fmla="*/ 126687 w 223501"/>
                <a:gd name="connsiteY2" fmla="*/ 216746 h 314092"/>
                <a:gd name="connsiteX3" fmla="*/ 108462 w 223501"/>
                <a:gd name="connsiteY3" fmla="*/ 136482 h 314092"/>
                <a:gd name="connsiteX4" fmla="*/ 15371 w 223501"/>
                <a:gd name="connsiteY4" fmla="*/ 52915 h 314092"/>
                <a:gd name="connsiteX5" fmla="*/ 4831 w 223501"/>
                <a:gd name="connsiteY5" fmla="*/ 20149 h 314092"/>
                <a:gd name="connsiteX6" fmla="*/ 44328 w 223501"/>
                <a:gd name="connsiteY6" fmla="*/ 337 h 314092"/>
                <a:gd name="connsiteX7" fmla="*/ 48709 w 223501"/>
                <a:gd name="connsiteY7" fmla="*/ 16910 h 314092"/>
                <a:gd name="connsiteX8" fmla="*/ 56329 w 223501"/>
                <a:gd name="connsiteY8" fmla="*/ 44660 h 314092"/>
                <a:gd name="connsiteX9" fmla="*/ 83317 w 223501"/>
                <a:gd name="connsiteY9" fmla="*/ 35453 h 314092"/>
                <a:gd name="connsiteX10" fmla="*/ 138054 w 223501"/>
                <a:gd name="connsiteY10" fmla="*/ 58630 h 314092"/>
                <a:gd name="connsiteX11" fmla="*/ 171010 w 223501"/>
                <a:gd name="connsiteY11" fmla="*/ 181122 h 314092"/>
                <a:gd name="connsiteX12" fmla="*/ 177550 w 223501"/>
                <a:gd name="connsiteY12" fmla="*/ 190584 h 314092"/>
                <a:gd name="connsiteX13" fmla="*/ 220349 w 223501"/>
                <a:gd name="connsiteY13" fmla="*/ 286342 h 314092"/>
                <a:gd name="connsiteX14" fmla="*/ 186885 w 223501"/>
                <a:gd name="connsiteY14" fmla="*/ 314092 h 314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3501" h="314092">
                  <a:moveTo>
                    <a:pt x="186948" y="313965"/>
                  </a:moveTo>
                  <a:cubicBezTo>
                    <a:pt x="162755" y="307171"/>
                    <a:pt x="151325" y="286723"/>
                    <a:pt x="141229" y="264879"/>
                  </a:cubicBezTo>
                  <a:cubicBezTo>
                    <a:pt x="122051" y="253830"/>
                    <a:pt x="119131" y="237701"/>
                    <a:pt x="126687" y="216746"/>
                  </a:cubicBezTo>
                  <a:cubicBezTo>
                    <a:pt x="137863" y="185631"/>
                    <a:pt x="127258" y="164041"/>
                    <a:pt x="108462" y="136482"/>
                  </a:cubicBezTo>
                  <a:cubicBezTo>
                    <a:pt x="82745" y="98826"/>
                    <a:pt x="55376" y="69870"/>
                    <a:pt x="15371" y="52915"/>
                  </a:cubicBezTo>
                  <a:cubicBezTo>
                    <a:pt x="2862" y="47581"/>
                    <a:pt x="-5901" y="34754"/>
                    <a:pt x="4831" y="20149"/>
                  </a:cubicBezTo>
                  <a:cubicBezTo>
                    <a:pt x="14356" y="7132"/>
                    <a:pt x="28008" y="-1886"/>
                    <a:pt x="44328" y="337"/>
                  </a:cubicBezTo>
                  <a:cubicBezTo>
                    <a:pt x="52519" y="1480"/>
                    <a:pt x="50868" y="10307"/>
                    <a:pt x="48709" y="16910"/>
                  </a:cubicBezTo>
                  <a:cubicBezTo>
                    <a:pt x="45026" y="28214"/>
                    <a:pt x="44264" y="38691"/>
                    <a:pt x="56329" y="44660"/>
                  </a:cubicBezTo>
                  <a:cubicBezTo>
                    <a:pt x="67632" y="50248"/>
                    <a:pt x="74807" y="41739"/>
                    <a:pt x="83317" y="35453"/>
                  </a:cubicBezTo>
                  <a:cubicBezTo>
                    <a:pt x="113416" y="13164"/>
                    <a:pt x="126814" y="21863"/>
                    <a:pt x="138054" y="58630"/>
                  </a:cubicBezTo>
                  <a:cubicBezTo>
                    <a:pt x="150499" y="99080"/>
                    <a:pt x="170693" y="136799"/>
                    <a:pt x="171010" y="181122"/>
                  </a:cubicBezTo>
                  <a:cubicBezTo>
                    <a:pt x="171010" y="184361"/>
                    <a:pt x="174630" y="189377"/>
                    <a:pt x="177550" y="190584"/>
                  </a:cubicBezTo>
                  <a:cubicBezTo>
                    <a:pt x="219842" y="207284"/>
                    <a:pt x="203585" y="255291"/>
                    <a:pt x="220349" y="286342"/>
                  </a:cubicBezTo>
                  <a:cubicBezTo>
                    <a:pt x="232986" y="309647"/>
                    <a:pt x="204729" y="312885"/>
                    <a:pt x="186885" y="314092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69" name="Полилиния: фигура 968">
              <a:extLst>
                <a:ext uri="{FF2B5EF4-FFF2-40B4-BE49-F238E27FC236}">
                  <a16:creationId xmlns="" xmlns:a16="http://schemas.microsoft.com/office/drawing/2014/main" id="{FD7BB852-E7B0-458D-AD6A-4F40875A27DA}"/>
                </a:ext>
              </a:extLst>
            </p:cNvPr>
            <p:cNvSpPr/>
            <p:nvPr/>
          </p:nvSpPr>
          <p:spPr>
            <a:xfrm>
              <a:off x="8508632" y="2528919"/>
              <a:ext cx="139952" cy="222548"/>
            </a:xfrm>
            <a:custGeom>
              <a:avLst/>
              <a:gdLst>
                <a:gd name="connsiteX0" fmla="*/ 93649 w 139952"/>
                <a:gd name="connsiteY0" fmla="*/ 222549 h 222548"/>
                <a:gd name="connsiteX1" fmla="*/ 86093 w 139952"/>
                <a:gd name="connsiteY1" fmla="*/ 222422 h 222548"/>
                <a:gd name="connsiteX2" fmla="*/ 74536 w 139952"/>
                <a:gd name="connsiteY2" fmla="*/ 188449 h 222548"/>
                <a:gd name="connsiteX3" fmla="*/ 81774 w 139952"/>
                <a:gd name="connsiteY3" fmla="*/ 127806 h 222548"/>
                <a:gd name="connsiteX4" fmla="*/ 77266 w 139952"/>
                <a:gd name="connsiteY4" fmla="*/ 95485 h 222548"/>
                <a:gd name="connsiteX5" fmla="*/ 39674 w 139952"/>
                <a:gd name="connsiteY5" fmla="*/ 76244 h 222548"/>
                <a:gd name="connsiteX6" fmla="*/ 241 w 139952"/>
                <a:gd name="connsiteY6" fmla="*/ 25888 h 222548"/>
                <a:gd name="connsiteX7" fmla="*/ 13830 w 139952"/>
                <a:gd name="connsiteY7" fmla="*/ 4679 h 222548"/>
                <a:gd name="connsiteX8" fmla="*/ 81774 w 139952"/>
                <a:gd name="connsiteY8" fmla="*/ 15220 h 222548"/>
                <a:gd name="connsiteX9" fmla="*/ 136702 w 139952"/>
                <a:gd name="connsiteY9" fmla="*/ 141014 h 222548"/>
                <a:gd name="connsiteX10" fmla="*/ 93586 w 139952"/>
                <a:gd name="connsiteY10" fmla="*/ 222485 h 2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952" h="222548">
                  <a:moveTo>
                    <a:pt x="93649" y="222549"/>
                  </a:moveTo>
                  <a:cubicBezTo>
                    <a:pt x="91109" y="222549"/>
                    <a:pt x="88633" y="222549"/>
                    <a:pt x="86093" y="222422"/>
                  </a:cubicBezTo>
                  <a:cubicBezTo>
                    <a:pt x="85204" y="209976"/>
                    <a:pt x="82156" y="197847"/>
                    <a:pt x="74536" y="188449"/>
                  </a:cubicBezTo>
                  <a:cubicBezTo>
                    <a:pt x="55549" y="165018"/>
                    <a:pt x="43865" y="145523"/>
                    <a:pt x="81774" y="127806"/>
                  </a:cubicBezTo>
                  <a:cubicBezTo>
                    <a:pt x="97713" y="120377"/>
                    <a:pt x="88569" y="103486"/>
                    <a:pt x="77266" y="95485"/>
                  </a:cubicBezTo>
                  <a:cubicBezTo>
                    <a:pt x="65837" y="87357"/>
                    <a:pt x="52501" y="82023"/>
                    <a:pt x="39674" y="76244"/>
                  </a:cubicBezTo>
                  <a:cubicBezTo>
                    <a:pt x="18401" y="66656"/>
                    <a:pt x="3606" y="51288"/>
                    <a:pt x="241" y="25888"/>
                  </a:cubicBezTo>
                  <a:cubicBezTo>
                    <a:pt x="-1220" y="14903"/>
                    <a:pt x="4050" y="6267"/>
                    <a:pt x="13830" y="4679"/>
                  </a:cubicBezTo>
                  <a:cubicBezTo>
                    <a:pt x="37388" y="806"/>
                    <a:pt x="64947" y="-7386"/>
                    <a:pt x="81774" y="15220"/>
                  </a:cubicBezTo>
                  <a:cubicBezTo>
                    <a:pt x="109016" y="51797"/>
                    <a:pt x="124955" y="94913"/>
                    <a:pt x="136702" y="141014"/>
                  </a:cubicBezTo>
                  <a:cubicBezTo>
                    <a:pt x="148767" y="188322"/>
                    <a:pt x="125653" y="206229"/>
                    <a:pt x="93586" y="222485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0" name="Полилиния: фигура 969">
              <a:extLst>
                <a:ext uri="{FF2B5EF4-FFF2-40B4-BE49-F238E27FC236}">
                  <a16:creationId xmlns="" xmlns:a16="http://schemas.microsoft.com/office/drawing/2014/main" id="{F52284D6-0A17-41FC-ABF8-F9AB0046EB56}"/>
                </a:ext>
              </a:extLst>
            </p:cNvPr>
            <p:cNvSpPr/>
            <p:nvPr/>
          </p:nvSpPr>
          <p:spPr>
            <a:xfrm>
              <a:off x="7916653" y="2565855"/>
              <a:ext cx="57811" cy="220302"/>
            </a:xfrm>
            <a:custGeom>
              <a:avLst/>
              <a:gdLst>
                <a:gd name="connsiteX0" fmla="*/ 18 w 57811"/>
                <a:gd name="connsiteY0" fmla="*/ 21782 h 220302"/>
                <a:gd name="connsiteX1" fmla="*/ 7067 w 57811"/>
                <a:gd name="connsiteY1" fmla="*/ 509 h 220302"/>
                <a:gd name="connsiteX2" fmla="*/ 20529 w 57811"/>
                <a:gd name="connsiteY2" fmla="*/ 15813 h 220302"/>
                <a:gd name="connsiteX3" fmla="*/ 45802 w 57811"/>
                <a:gd name="connsiteY3" fmla="*/ 103634 h 220302"/>
                <a:gd name="connsiteX4" fmla="*/ 45802 w 57811"/>
                <a:gd name="connsiteY4" fmla="*/ 120017 h 220302"/>
                <a:gd name="connsiteX5" fmla="*/ 54946 w 57811"/>
                <a:gd name="connsiteY5" fmla="*/ 194820 h 220302"/>
                <a:gd name="connsiteX6" fmla="*/ 34816 w 57811"/>
                <a:gd name="connsiteY6" fmla="*/ 220284 h 220302"/>
                <a:gd name="connsiteX7" fmla="*/ 8146 w 57811"/>
                <a:gd name="connsiteY7" fmla="*/ 196789 h 220302"/>
                <a:gd name="connsiteX8" fmla="*/ 1796 w 57811"/>
                <a:gd name="connsiteY8" fmla="*/ 74169 h 220302"/>
                <a:gd name="connsiteX9" fmla="*/ 18 w 57811"/>
                <a:gd name="connsiteY9" fmla="*/ 21782 h 220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811" h="220302">
                  <a:moveTo>
                    <a:pt x="18" y="21782"/>
                  </a:moveTo>
                  <a:cubicBezTo>
                    <a:pt x="907" y="13971"/>
                    <a:pt x="-1124" y="3049"/>
                    <a:pt x="7067" y="509"/>
                  </a:cubicBezTo>
                  <a:cubicBezTo>
                    <a:pt x="16655" y="-2475"/>
                    <a:pt x="19195" y="8320"/>
                    <a:pt x="20529" y="15813"/>
                  </a:cubicBezTo>
                  <a:cubicBezTo>
                    <a:pt x="25736" y="46166"/>
                    <a:pt x="27895" y="77471"/>
                    <a:pt x="45802" y="103634"/>
                  </a:cubicBezTo>
                  <a:cubicBezTo>
                    <a:pt x="45802" y="109095"/>
                    <a:pt x="45802" y="114556"/>
                    <a:pt x="45802" y="120017"/>
                  </a:cubicBezTo>
                  <a:cubicBezTo>
                    <a:pt x="46628" y="145226"/>
                    <a:pt x="64661" y="167832"/>
                    <a:pt x="54946" y="194820"/>
                  </a:cubicBezTo>
                  <a:cubicBezTo>
                    <a:pt x="50882" y="206187"/>
                    <a:pt x="49294" y="219776"/>
                    <a:pt x="34816" y="220284"/>
                  </a:cubicBezTo>
                  <a:cubicBezTo>
                    <a:pt x="20339" y="220792"/>
                    <a:pt x="13734" y="210822"/>
                    <a:pt x="8146" y="196789"/>
                  </a:cubicBezTo>
                  <a:cubicBezTo>
                    <a:pt x="-7729" y="156466"/>
                    <a:pt x="8590" y="114810"/>
                    <a:pt x="1796" y="74169"/>
                  </a:cubicBezTo>
                  <a:cubicBezTo>
                    <a:pt x="-1061" y="57151"/>
                    <a:pt x="463" y="39244"/>
                    <a:pt x="18" y="21782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1" name="Полилиния: фигура 970">
              <a:extLst>
                <a:ext uri="{FF2B5EF4-FFF2-40B4-BE49-F238E27FC236}">
                  <a16:creationId xmlns="" xmlns:a16="http://schemas.microsoft.com/office/drawing/2014/main" id="{234E3CD1-DE6A-47FA-9B12-AB730B78273A}"/>
                </a:ext>
              </a:extLst>
            </p:cNvPr>
            <p:cNvSpPr/>
            <p:nvPr/>
          </p:nvSpPr>
          <p:spPr>
            <a:xfrm>
              <a:off x="8502840" y="2424124"/>
              <a:ext cx="145224" cy="94246"/>
            </a:xfrm>
            <a:custGeom>
              <a:avLst/>
              <a:gdLst>
                <a:gd name="connsiteX0" fmla="*/ 99504 w 145224"/>
                <a:gd name="connsiteY0" fmla="*/ 0 h 94246"/>
                <a:gd name="connsiteX1" fmla="*/ 114300 w 145224"/>
                <a:gd name="connsiteY1" fmla="*/ 32766 h 94246"/>
                <a:gd name="connsiteX2" fmla="*/ 117539 w 145224"/>
                <a:gd name="connsiteY2" fmla="*/ 54483 h 94246"/>
                <a:gd name="connsiteX3" fmla="*/ 145224 w 145224"/>
                <a:gd name="connsiteY3" fmla="*/ 81852 h 94246"/>
                <a:gd name="connsiteX4" fmla="*/ 113855 w 145224"/>
                <a:gd name="connsiteY4" fmla="*/ 85725 h 94246"/>
                <a:gd name="connsiteX5" fmla="*/ 32131 w 145224"/>
                <a:gd name="connsiteY5" fmla="*/ 68263 h 94246"/>
                <a:gd name="connsiteX6" fmla="*/ 0 w 145224"/>
                <a:gd name="connsiteY6" fmla="*/ 62357 h 94246"/>
                <a:gd name="connsiteX7" fmla="*/ 99504 w 145224"/>
                <a:gd name="connsiteY7" fmla="*/ 0 h 94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5224" h="94246">
                  <a:moveTo>
                    <a:pt x="99504" y="0"/>
                  </a:moveTo>
                  <a:cubicBezTo>
                    <a:pt x="131508" y="4318"/>
                    <a:pt x="131699" y="4445"/>
                    <a:pt x="114300" y="32766"/>
                  </a:cubicBezTo>
                  <a:cubicBezTo>
                    <a:pt x="108839" y="41656"/>
                    <a:pt x="112395" y="48641"/>
                    <a:pt x="117539" y="54483"/>
                  </a:cubicBezTo>
                  <a:cubicBezTo>
                    <a:pt x="126238" y="64199"/>
                    <a:pt x="135953" y="72771"/>
                    <a:pt x="145224" y="81852"/>
                  </a:cubicBezTo>
                  <a:cubicBezTo>
                    <a:pt x="135953" y="94425"/>
                    <a:pt x="123889" y="100203"/>
                    <a:pt x="113855" y="85725"/>
                  </a:cubicBezTo>
                  <a:cubicBezTo>
                    <a:pt x="90868" y="52515"/>
                    <a:pt x="62166" y="59119"/>
                    <a:pt x="32131" y="68263"/>
                  </a:cubicBezTo>
                  <a:cubicBezTo>
                    <a:pt x="22860" y="71057"/>
                    <a:pt x="13144" y="76899"/>
                    <a:pt x="0" y="62357"/>
                  </a:cubicBezTo>
                  <a:cubicBezTo>
                    <a:pt x="34036" y="41021"/>
                    <a:pt x="66802" y="20511"/>
                    <a:pt x="99504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2" name="Полилиния: фигура 971">
              <a:extLst>
                <a:ext uri="{FF2B5EF4-FFF2-40B4-BE49-F238E27FC236}">
                  <a16:creationId xmlns="" xmlns:a16="http://schemas.microsoft.com/office/drawing/2014/main" id="{612F1AE1-7009-417A-9F82-BD3F7E0D7EB3}"/>
                </a:ext>
              </a:extLst>
            </p:cNvPr>
            <p:cNvSpPr/>
            <p:nvPr/>
          </p:nvSpPr>
          <p:spPr>
            <a:xfrm>
              <a:off x="8640444" y="2734012"/>
              <a:ext cx="104906" cy="59151"/>
            </a:xfrm>
            <a:custGeom>
              <a:avLst/>
              <a:gdLst>
                <a:gd name="connsiteX0" fmla="*/ 7557 w 104906"/>
                <a:gd name="connsiteY0" fmla="*/ 58413 h 59151"/>
                <a:gd name="connsiteX1" fmla="*/ 0 w 104906"/>
                <a:gd name="connsiteY1" fmla="*/ 50222 h 59151"/>
                <a:gd name="connsiteX2" fmla="*/ 31052 w 104906"/>
                <a:gd name="connsiteY2" fmla="*/ 15932 h 59151"/>
                <a:gd name="connsiteX3" fmla="*/ 62929 w 104906"/>
                <a:gd name="connsiteY3" fmla="*/ 6216 h 59151"/>
                <a:gd name="connsiteX4" fmla="*/ 104267 w 104906"/>
                <a:gd name="connsiteY4" fmla="*/ 46158 h 59151"/>
                <a:gd name="connsiteX5" fmla="*/ 55309 w 104906"/>
                <a:gd name="connsiteY5" fmla="*/ 49841 h 59151"/>
                <a:gd name="connsiteX6" fmla="*/ 7557 w 104906"/>
                <a:gd name="connsiteY6" fmla="*/ 58413 h 59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06" h="59151">
                  <a:moveTo>
                    <a:pt x="7557" y="58413"/>
                  </a:moveTo>
                  <a:cubicBezTo>
                    <a:pt x="5017" y="55683"/>
                    <a:pt x="2477" y="52952"/>
                    <a:pt x="0" y="50222"/>
                  </a:cubicBezTo>
                  <a:cubicBezTo>
                    <a:pt x="10668" y="38982"/>
                    <a:pt x="25019" y="29584"/>
                    <a:pt x="31052" y="15932"/>
                  </a:cubicBezTo>
                  <a:cubicBezTo>
                    <a:pt x="39751" y="-3754"/>
                    <a:pt x="49023" y="-2928"/>
                    <a:pt x="62929" y="6216"/>
                  </a:cubicBezTo>
                  <a:cubicBezTo>
                    <a:pt x="79566" y="17138"/>
                    <a:pt x="109665" y="24441"/>
                    <a:pt x="104267" y="46158"/>
                  </a:cubicBezTo>
                  <a:cubicBezTo>
                    <a:pt x="98108" y="71113"/>
                    <a:pt x="72263" y="53016"/>
                    <a:pt x="55309" y="49841"/>
                  </a:cubicBezTo>
                  <a:cubicBezTo>
                    <a:pt x="37974" y="46602"/>
                    <a:pt x="23813" y="58350"/>
                    <a:pt x="7557" y="5841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3" name="Полилиния: фигура 972">
              <a:extLst>
                <a:ext uri="{FF2B5EF4-FFF2-40B4-BE49-F238E27FC236}">
                  <a16:creationId xmlns="" xmlns:a16="http://schemas.microsoft.com/office/drawing/2014/main" id="{2CA09883-D041-4246-8E7B-172DBF30F2F4}"/>
                </a:ext>
              </a:extLst>
            </p:cNvPr>
            <p:cNvSpPr/>
            <p:nvPr/>
          </p:nvSpPr>
          <p:spPr>
            <a:xfrm>
              <a:off x="9169954" y="2800617"/>
              <a:ext cx="34324" cy="89979"/>
            </a:xfrm>
            <a:custGeom>
              <a:avLst/>
              <a:gdLst>
                <a:gd name="connsiteX0" fmla="*/ 3826 w 34324"/>
                <a:gd name="connsiteY0" fmla="*/ 0 h 89979"/>
                <a:gd name="connsiteX1" fmla="*/ 25607 w 34324"/>
                <a:gd name="connsiteY1" fmla="*/ 36005 h 89979"/>
                <a:gd name="connsiteX2" fmla="*/ 34307 w 34324"/>
                <a:gd name="connsiteY2" fmla="*/ 89980 h 89979"/>
                <a:gd name="connsiteX3" fmla="*/ 3826 w 34324"/>
                <a:gd name="connsiteY3" fmla="*/ 0 h 8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324" h="89979">
                  <a:moveTo>
                    <a:pt x="3826" y="0"/>
                  </a:moveTo>
                  <a:cubicBezTo>
                    <a:pt x="21925" y="4445"/>
                    <a:pt x="33926" y="12763"/>
                    <a:pt x="25607" y="36005"/>
                  </a:cubicBezTo>
                  <a:cubicBezTo>
                    <a:pt x="18559" y="55626"/>
                    <a:pt x="34942" y="71311"/>
                    <a:pt x="34307" y="89980"/>
                  </a:cubicBezTo>
                  <a:cubicBezTo>
                    <a:pt x="-1317" y="69914"/>
                    <a:pt x="-4492" y="37211"/>
                    <a:pt x="3826" y="0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4" name="Полилиния: фигура 973">
              <a:extLst>
                <a:ext uri="{FF2B5EF4-FFF2-40B4-BE49-F238E27FC236}">
                  <a16:creationId xmlns="" xmlns:a16="http://schemas.microsoft.com/office/drawing/2014/main" id="{7EE906FE-76D4-4702-8995-A396013F6C4A}"/>
                </a:ext>
              </a:extLst>
            </p:cNvPr>
            <p:cNvSpPr/>
            <p:nvPr/>
          </p:nvSpPr>
          <p:spPr>
            <a:xfrm>
              <a:off x="9097581" y="2842548"/>
              <a:ext cx="26067" cy="39857"/>
            </a:xfrm>
            <a:custGeom>
              <a:avLst/>
              <a:gdLst>
                <a:gd name="connsiteX0" fmla="*/ 7620 w 26067"/>
                <a:gd name="connsiteY0" fmla="*/ 39858 h 39857"/>
                <a:gd name="connsiteX1" fmla="*/ 0 w 26067"/>
                <a:gd name="connsiteY1" fmla="*/ 31666 h 39857"/>
                <a:gd name="connsiteX2" fmla="*/ 14605 w 26067"/>
                <a:gd name="connsiteY2" fmla="*/ 43 h 39857"/>
                <a:gd name="connsiteX3" fmla="*/ 25274 w 26067"/>
                <a:gd name="connsiteY3" fmla="*/ 8425 h 39857"/>
                <a:gd name="connsiteX4" fmla="*/ 7684 w 26067"/>
                <a:gd name="connsiteY4" fmla="*/ 39794 h 3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67" h="39857">
                  <a:moveTo>
                    <a:pt x="7620" y="39858"/>
                  </a:moveTo>
                  <a:cubicBezTo>
                    <a:pt x="5080" y="37127"/>
                    <a:pt x="2540" y="34397"/>
                    <a:pt x="0" y="31666"/>
                  </a:cubicBezTo>
                  <a:cubicBezTo>
                    <a:pt x="2032" y="19537"/>
                    <a:pt x="-2984" y="3218"/>
                    <a:pt x="14605" y="43"/>
                  </a:cubicBezTo>
                  <a:cubicBezTo>
                    <a:pt x="17780" y="-529"/>
                    <a:pt x="24321" y="4742"/>
                    <a:pt x="25274" y="8425"/>
                  </a:cubicBezTo>
                  <a:cubicBezTo>
                    <a:pt x="29274" y="24617"/>
                    <a:pt x="17336" y="31730"/>
                    <a:pt x="7684" y="3979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5" name="Полилиния: фигура 974">
              <a:extLst>
                <a:ext uri="{FF2B5EF4-FFF2-40B4-BE49-F238E27FC236}">
                  <a16:creationId xmlns="" xmlns:a16="http://schemas.microsoft.com/office/drawing/2014/main" id="{C53E4B45-3058-4E29-97C8-65AE382BFBB4}"/>
                </a:ext>
              </a:extLst>
            </p:cNvPr>
            <p:cNvSpPr/>
            <p:nvPr/>
          </p:nvSpPr>
          <p:spPr>
            <a:xfrm>
              <a:off x="9094049" y="3144344"/>
              <a:ext cx="133135" cy="285673"/>
            </a:xfrm>
            <a:custGeom>
              <a:avLst/>
              <a:gdLst>
                <a:gd name="connsiteX0" fmla="*/ 95035 w 133135"/>
                <a:gd name="connsiteY0" fmla="*/ 49086 h 285673"/>
                <a:gd name="connsiteX1" fmla="*/ 102655 w 133135"/>
                <a:gd name="connsiteY1" fmla="*/ 73533 h 285673"/>
                <a:gd name="connsiteX2" fmla="*/ 105894 w 133135"/>
                <a:gd name="connsiteY2" fmla="*/ 95758 h 285673"/>
                <a:gd name="connsiteX3" fmla="*/ 125579 w 133135"/>
                <a:gd name="connsiteY3" fmla="*/ 176848 h 285673"/>
                <a:gd name="connsiteX4" fmla="*/ 125579 w 133135"/>
                <a:gd name="connsiteY4" fmla="*/ 188151 h 285673"/>
                <a:gd name="connsiteX5" fmla="*/ 133135 w 133135"/>
                <a:gd name="connsiteY5" fmla="*/ 228982 h 285673"/>
                <a:gd name="connsiteX6" fmla="*/ 125832 w 133135"/>
                <a:gd name="connsiteY6" fmla="*/ 259843 h 285673"/>
                <a:gd name="connsiteX7" fmla="*/ 90400 w 133135"/>
                <a:gd name="connsiteY7" fmla="*/ 284291 h 285673"/>
                <a:gd name="connsiteX8" fmla="*/ 88876 w 133135"/>
                <a:gd name="connsiteY8" fmla="*/ 248350 h 285673"/>
                <a:gd name="connsiteX9" fmla="*/ 78716 w 133135"/>
                <a:gd name="connsiteY9" fmla="*/ 221235 h 285673"/>
                <a:gd name="connsiteX10" fmla="*/ 56682 w 133135"/>
                <a:gd name="connsiteY10" fmla="*/ 238253 h 285673"/>
                <a:gd name="connsiteX11" fmla="*/ 26582 w 133135"/>
                <a:gd name="connsiteY11" fmla="*/ 266130 h 285673"/>
                <a:gd name="connsiteX12" fmla="*/ 738 w 133135"/>
                <a:gd name="connsiteY12" fmla="*/ 207646 h 285673"/>
                <a:gd name="connsiteX13" fmla="*/ 32361 w 133135"/>
                <a:gd name="connsiteY13" fmla="*/ 195073 h 285673"/>
                <a:gd name="connsiteX14" fmla="*/ 67095 w 133135"/>
                <a:gd name="connsiteY14" fmla="*/ 195073 h 285673"/>
                <a:gd name="connsiteX15" fmla="*/ 62396 w 133135"/>
                <a:gd name="connsiteY15" fmla="*/ 152782 h 285673"/>
                <a:gd name="connsiteX16" fmla="*/ 18708 w 133135"/>
                <a:gd name="connsiteY16" fmla="*/ 65405 h 285673"/>
                <a:gd name="connsiteX17" fmla="*/ 18708 w 133135"/>
                <a:gd name="connsiteY17" fmla="*/ 0 h 285673"/>
                <a:gd name="connsiteX18" fmla="*/ 94971 w 133135"/>
                <a:gd name="connsiteY18" fmla="*/ 49149 h 28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3135" h="285673">
                  <a:moveTo>
                    <a:pt x="95035" y="49086"/>
                  </a:moveTo>
                  <a:cubicBezTo>
                    <a:pt x="97575" y="57214"/>
                    <a:pt x="100115" y="65342"/>
                    <a:pt x="102655" y="73533"/>
                  </a:cubicBezTo>
                  <a:cubicBezTo>
                    <a:pt x="109577" y="79947"/>
                    <a:pt x="108433" y="87757"/>
                    <a:pt x="105894" y="95758"/>
                  </a:cubicBezTo>
                  <a:cubicBezTo>
                    <a:pt x="96051" y="127381"/>
                    <a:pt x="97766" y="155576"/>
                    <a:pt x="125579" y="176848"/>
                  </a:cubicBezTo>
                  <a:cubicBezTo>
                    <a:pt x="128245" y="178880"/>
                    <a:pt x="127166" y="184341"/>
                    <a:pt x="125579" y="188151"/>
                  </a:cubicBezTo>
                  <a:cubicBezTo>
                    <a:pt x="128119" y="201804"/>
                    <a:pt x="130658" y="215393"/>
                    <a:pt x="133135" y="228982"/>
                  </a:cubicBezTo>
                  <a:cubicBezTo>
                    <a:pt x="132627" y="239841"/>
                    <a:pt x="133326" y="251779"/>
                    <a:pt x="125832" y="259843"/>
                  </a:cubicBezTo>
                  <a:cubicBezTo>
                    <a:pt x="115673" y="270829"/>
                    <a:pt x="106782" y="291149"/>
                    <a:pt x="90400" y="284291"/>
                  </a:cubicBezTo>
                  <a:cubicBezTo>
                    <a:pt x="74779" y="277687"/>
                    <a:pt x="86145" y="260732"/>
                    <a:pt x="88876" y="248350"/>
                  </a:cubicBezTo>
                  <a:cubicBezTo>
                    <a:pt x="91416" y="236475"/>
                    <a:pt x="90145" y="225362"/>
                    <a:pt x="78716" y="221235"/>
                  </a:cubicBezTo>
                  <a:cubicBezTo>
                    <a:pt x="65762" y="216536"/>
                    <a:pt x="62714" y="229871"/>
                    <a:pt x="56682" y="238253"/>
                  </a:cubicBezTo>
                  <a:cubicBezTo>
                    <a:pt x="48426" y="249620"/>
                    <a:pt x="54331" y="280671"/>
                    <a:pt x="26582" y="266130"/>
                  </a:cubicBezTo>
                  <a:cubicBezTo>
                    <a:pt x="4357" y="254509"/>
                    <a:pt x="-2437" y="231205"/>
                    <a:pt x="738" y="207646"/>
                  </a:cubicBezTo>
                  <a:cubicBezTo>
                    <a:pt x="3151" y="190120"/>
                    <a:pt x="16486" y="175832"/>
                    <a:pt x="32361" y="195073"/>
                  </a:cubicBezTo>
                  <a:cubicBezTo>
                    <a:pt x="46140" y="211710"/>
                    <a:pt x="56427" y="206376"/>
                    <a:pt x="67095" y="195073"/>
                  </a:cubicBezTo>
                  <a:cubicBezTo>
                    <a:pt x="81509" y="179769"/>
                    <a:pt x="75032" y="163513"/>
                    <a:pt x="62396" y="152782"/>
                  </a:cubicBezTo>
                  <a:cubicBezTo>
                    <a:pt x="35663" y="130049"/>
                    <a:pt x="24296" y="99695"/>
                    <a:pt x="18708" y="65405"/>
                  </a:cubicBezTo>
                  <a:cubicBezTo>
                    <a:pt x="-4025" y="43561"/>
                    <a:pt x="17819" y="21781"/>
                    <a:pt x="18708" y="0"/>
                  </a:cubicBezTo>
                  <a:cubicBezTo>
                    <a:pt x="50394" y="5207"/>
                    <a:pt x="84812" y="5397"/>
                    <a:pt x="94971" y="49149"/>
                  </a:cubicBezTo>
                  <a:close/>
                </a:path>
              </a:pathLst>
            </a:custGeom>
            <a:solidFill>
              <a:srgbClr val="E5E5E5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6" name="Полилиния: фигура 975">
              <a:extLst>
                <a:ext uri="{FF2B5EF4-FFF2-40B4-BE49-F238E27FC236}">
                  <a16:creationId xmlns="" xmlns:a16="http://schemas.microsoft.com/office/drawing/2014/main" id="{3454B632-7966-4178-AA92-DF3173119D4C}"/>
                </a:ext>
              </a:extLst>
            </p:cNvPr>
            <p:cNvSpPr/>
            <p:nvPr/>
          </p:nvSpPr>
          <p:spPr>
            <a:xfrm>
              <a:off x="9080446" y="3144217"/>
              <a:ext cx="32374" cy="70617"/>
            </a:xfrm>
            <a:custGeom>
              <a:avLst/>
              <a:gdLst>
                <a:gd name="connsiteX0" fmla="*/ 32375 w 32374"/>
                <a:gd name="connsiteY0" fmla="*/ 64 h 70617"/>
                <a:gd name="connsiteX1" fmla="*/ 32375 w 32374"/>
                <a:gd name="connsiteY1" fmla="*/ 65469 h 70617"/>
                <a:gd name="connsiteX2" fmla="*/ 2022 w 32374"/>
                <a:gd name="connsiteY2" fmla="*/ 62167 h 70617"/>
                <a:gd name="connsiteX3" fmla="*/ 11801 w 32374"/>
                <a:gd name="connsiteY3" fmla="*/ 33973 h 70617"/>
                <a:gd name="connsiteX4" fmla="*/ 32375 w 32374"/>
                <a:gd name="connsiteY4" fmla="*/ 0 h 7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74" h="70617">
                  <a:moveTo>
                    <a:pt x="32375" y="64"/>
                  </a:moveTo>
                  <a:cubicBezTo>
                    <a:pt x="32375" y="21844"/>
                    <a:pt x="32375" y="43688"/>
                    <a:pt x="32375" y="65469"/>
                  </a:cubicBezTo>
                  <a:cubicBezTo>
                    <a:pt x="21707" y="69406"/>
                    <a:pt x="9769" y="76200"/>
                    <a:pt x="2022" y="62167"/>
                  </a:cubicBezTo>
                  <a:cubicBezTo>
                    <a:pt x="-4455" y="50356"/>
                    <a:pt x="6213" y="42672"/>
                    <a:pt x="11801" y="33973"/>
                  </a:cubicBezTo>
                  <a:cubicBezTo>
                    <a:pt x="18913" y="22797"/>
                    <a:pt x="25517" y="11367"/>
                    <a:pt x="32375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7" name="Полилиния: фигура 976">
              <a:extLst>
                <a:ext uri="{FF2B5EF4-FFF2-40B4-BE49-F238E27FC236}">
                  <a16:creationId xmlns="" xmlns:a16="http://schemas.microsoft.com/office/drawing/2014/main" id="{7BEBBA01-A635-4270-A0CF-70395E7A8E23}"/>
                </a:ext>
              </a:extLst>
            </p:cNvPr>
            <p:cNvSpPr/>
            <p:nvPr/>
          </p:nvSpPr>
          <p:spPr>
            <a:xfrm>
              <a:off x="9453271" y="3807034"/>
              <a:ext cx="40485" cy="47368"/>
            </a:xfrm>
            <a:custGeom>
              <a:avLst/>
              <a:gdLst>
                <a:gd name="connsiteX0" fmla="*/ 36 w 40485"/>
                <a:gd name="connsiteY0" fmla="*/ 0 h 47368"/>
                <a:gd name="connsiteX1" fmla="*/ 40486 w 40485"/>
                <a:gd name="connsiteY1" fmla="*/ 47181 h 47368"/>
                <a:gd name="connsiteX2" fmla="*/ 36 w 40485"/>
                <a:gd name="connsiteY2" fmla="*/ 0 h 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485" h="47368">
                  <a:moveTo>
                    <a:pt x="36" y="0"/>
                  </a:moveTo>
                  <a:cubicBezTo>
                    <a:pt x="13498" y="15684"/>
                    <a:pt x="26960" y="31432"/>
                    <a:pt x="40486" y="47181"/>
                  </a:cubicBezTo>
                  <a:cubicBezTo>
                    <a:pt x="8546" y="49530"/>
                    <a:pt x="-662" y="29655"/>
                    <a:pt x="36" y="0"/>
                  </a:cubicBezTo>
                  <a:close/>
                </a:path>
              </a:pathLst>
            </a:custGeom>
            <a:solidFill>
              <a:srgbClr val="DFDFD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8" name="Полилиния: фигура 977">
              <a:extLst>
                <a:ext uri="{FF2B5EF4-FFF2-40B4-BE49-F238E27FC236}">
                  <a16:creationId xmlns="" xmlns:a16="http://schemas.microsoft.com/office/drawing/2014/main" id="{C765A122-0BB3-4E61-B264-E12365CB27F6}"/>
                </a:ext>
              </a:extLst>
            </p:cNvPr>
            <p:cNvSpPr/>
            <p:nvPr/>
          </p:nvSpPr>
          <p:spPr>
            <a:xfrm>
              <a:off x="8958224" y="3340507"/>
              <a:ext cx="26390" cy="21502"/>
            </a:xfrm>
            <a:custGeom>
              <a:avLst/>
              <a:gdLst>
                <a:gd name="connsiteX0" fmla="*/ 26391 w 26390"/>
                <a:gd name="connsiteY0" fmla="*/ 13134 h 21502"/>
                <a:gd name="connsiteX1" fmla="*/ 11785 w 26390"/>
                <a:gd name="connsiteY1" fmla="*/ 20944 h 21502"/>
                <a:gd name="connsiteX2" fmla="*/ 38 w 26390"/>
                <a:gd name="connsiteY2" fmla="*/ 7990 h 21502"/>
                <a:gd name="connsiteX3" fmla="*/ 14262 w 26390"/>
                <a:gd name="connsiteY3" fmla="*/ 751 h 21502"/>
                <a:gd name="connsiteX4" fmla="*/ 26391 w 26390"/>
                <a:gd name="connsiteY4" fmla="*/ 13134 h 2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90" h="21502">
                  <a:moveTo>
                    <a:pt x="26391" y="13134"/>
                  </a:moveTo>
                  <a:cubicBezTo>
                    <a:pt x="24168" y="21389"/>
                    <a:pt x="18262" y="22405"/>
                    <a:pt x="11785" y="20944"/>
                  </a:cubicBezTo>
                  <a:cubicBezTo>
                    <a:pt x="5435" y="19484"/>
                    <a:pt x="-533" y="15547"/>
                    <a:pt x="38" y="7990"/>
                  </a:cubicBezTo>
                  <a:cubicBezTo>
                    <a:pt x="736" y="-1281"/>
                    <a:pt x="8166" y="-519"/>
                    <a:pt x="14262" y="751"/>
                  </a:cubicBezTo>
                  <a:cubicBezTo>
                    <a:pt x="20485" y="2085"/>
                    <a:pt x="25946" y="4879"/>
                    <a:pt x="26391" y="1313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79" name="Полилиния: фигура 978">
              <a:extLst>
                <a:ext uri="{FF2B5EF4-FFF2-40B4-BE49-F238E27FC236}">
                  <a16:creationId xmlns="" xmlns:a16="http://schemas.microsoft.com/office/drawing/2014/main" id="{B912C0CC-EC79-40E5-8BD0-9E19E5623B37}"/>
                </a:ext>
              </a:extLst>
            </p:cNvPr>
            <p:cNvSpPr/>
            <p:nvPr/>
          </p:nvSpPr>
          <p:spPr>
            <a:xfrm>
              <a:off x="7241890" y="2110432"/>
              <a:ext cx="316641" cy="448350"/>
            </a:xfrm>
            <a:custGeom>
              <a:avLst/>
              <a:gdLst>
                <a:gd name="connsiteX0" fmla="*/ 65309 w 316641"/>
                <a:gd name="connsiteY0" fmla="*/ 133478 h 448350"/>
                <a:gd name="connsiteX1" fmla="*/ 54069 w 316641"/>
                <a:gd name="connsiteY1" fmla="*/ 87376 h 448350"/>
                <a:gd name="connsiteX2" fmla="*/ 48164 w 316641"/>
                <a:gd name="connsiteY2" fmla="*/ 0 h 448350"/>
                <a:gd name="connsiteX3" fmla="*/ 54260 w 316641"/>
                <a:gd name="connsiteY3" fmla="*/ 5144 h 448350"/>
                <a:gd name="connsiteX4" fmla="*/ 66642 w 316641"/>
                <a:gd name="connsiteY4" fmla="*/ 54737 h 448350"/>
                <a:gd name="connsiteX5" fmla="*/ 118522 w 316641"/>
                <a:gd name="connsiteY5" fmla="*/ 51626 h 448350"/>
                <a:gd name="connsiteX6" fmla="*/ 161956 w 316641"/>
                <a:gd name="connsiteY6" fmla="*/ 131890 h 448350"/>
                <a:gd name="connsiteX7" fmla="*/ 194722 w 316641"/>
                <a:gd name="connsiteY7" fmla="*/ 141669 h 448350"/>
                <a:gd name="connsiteX8" fmla="*/ 183482 w 316641"/>
                <a:gd name="connsiteY8" fmla="*/ 176531 h 448350"/>
                <a:gd name="connsiteX9" fmla="*/ 219551 w 316641"/>
                <a:gd name="connsiteY9" fmla="*/ 177801 h 448350"/>
                <a:gd name="connsiteX10" fmla="*/ 278923 w 316641"/>
                <a:gd name="connsiteY10" fmla="*/ 223902 h 448350"/>
                <a:gd name="connsiteX11" fmla="*/ 316642 w 316641"/>
                <a:gd name="connsiteY11" fmla="*/ 338139 h 448350"/>
                <a:gd name="connsiteX12" fmla="*/ 270478 w 316641"/>
                <a:gd name="connsiteY12" fmla="*/ 326201 h 448350"/>
                <a:gd name="connsiteX13" fmla="*/ 229583 w 316641"/>
                <a:gd name="connsiteY13" fmla="*/ 340362 h 448350"/>
                <a:gd name="connsiteX14" fmla="*/ 254539 w 316641"/>
                <a:gd name="connsiteY14" fmla="*/ 365698 h 448350"/>
                <a:gd name="connsiteX15" fmla="*/ 247237 w 316641"/>
                <a:gd name="connsiteY15" fmla="*/ 427294 h 448350"/>
                <a:gd name="connsiteX16" fmla="*/ 171989 w 316641"/>
                <a:gd name="connsiteY16" fmla="*/ 444502 h 448350"/>
                <a:gd name="connsiteX17" fmla="*/ 63594 w 316641"/>
                <a:gd name="connsiteY17" fmla="*/ 298642 h 448350"/>
                <a:gd name="connsiteX18" fmla="*/ 4349 w 316641"/>
                <a:gd name="connsiteY18" fmla="*/ 231776 h 448350"/>
                <a:gd name="connsiteX19" fmla="*/ 7206 w 316641"/>
                <a:gd name="connsiteY19" fmla="*/ 198946 h 448350"/>
                <a:gd name="connsiteX20" fmla="*/ 50577 w 316641"/>
                <a:gd name="connsiteY20" fmla="*/ 207011 h 448350"/>
                <a:gd name="connsiteX21" fmla="*/ 101504 w 316641"/>
                <a:gd name="connsiteY21" fmla="*/ 200534 h 448350"/>
                <a:gd name="connsiteX22" fmla="*/ 72929 w 316641"/>
                <a:gd name="connsiteY22" fmla="*/ 141733 h 448350"/>
                <a:gd name="connsiteX23" fmla="*/ 65309 w 316641"/>
                <a:gd name="connsiteY23" fmla="*/ 133541 h 44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6641" h="448350">
                  <a:moveTo>
                    <a:pt x="65309" y="133478"/>
                  </a:moveTo>
                  <a:cubicBezTo>
                    <a:pt x="70071" y="115761"/>
                    <a:pt x="71151" y="101029"/>
                    <a:pt x="54069" y="87376"/>
                  </a:cubicBezTo>
                  <a:cubicBezTo>
                    <a:pt x="22319" y="61976"/>
                    <a:pt x="19017" y="31750"/>
                    <a:pt x="48164" y="0"/>
                  </a:cubicBezTo>
                  <a:cubicBezTo>
                    <a:pt x="50514" y="1968"/>
                    <a:pt x="52228" y="3810"/>
                    <a:pt x="54260" y="5144"/>
                  </a:cubicBezTo>
                  <a:cubicBezTo>
                    <a:pt x="73246" y="17844"/>
                    <a:pt x="38004" y="47562"/>
                    <a:pt x="66642" y="54737"/>
                  </a:cubicBezTo>
                  <a:cubicBezTo>
                    <a:pt x="83089" y="58865"/>
                    <a:pt x="100679" y="45212"/>
                    <a:pt x="118522" y="51626"/>
                  </a:cubicBezTo>
                  <a:cubicBezTo>
                    <a:pt x="134016" y="77470"/>
                    <a:pt x="164623" y="91758"/>
                    <a:pt x="161956" y="131890"/>
                  </a:cubicBezTo>
                  <a:cubicBezTo>
                    <a:pt x="160686" y="151448"/>
                    <a:pt x="181196" y="146813"/>
                    <a:pt x="194722" y="141669"/>
                  </a:cubicBezTo>
                  <a:cubicBezTo>
                    <a:pt x="193452" y="154496"/>
                    <a:pt x="172370" y="162370"/>
                    <a:pt x="183482" y="176531"/>
                  </a:cubicBezTo>
                  <a:cubicBezTo>
                    <a:pt x="192372" y="187834"/>
                    <a:pt x="207358" y="180468"/>
                    <a:pt x="219551" y="177801"/>
                  </a:cubicBezTo>
                  <a:cubicBezTo>
                    <a:pt x="274541" y="165926"/>
                    <a:pt x="273906" y="165926"/>
                    <a:pt x="278923" y="223902"/>
                  </a:cubicBezTo>
                  <a:cubicBezTo>
                    <a:pt x="282479" y="265177"/>
                    <a:pt x="309657" y="297880"/>
                    <a:pt x="316642" y="338139"/>
                  </a:cubicBezTo>
                  <a:cubicBezTo>
                    <a:pt x="302735" y="327598"/>
                    <a:pt x="287877" y="319851"/>
                    <a:pt x="270478" y="326201"/>
                  </a:cubicBezTo>
                  <a:cubicBezTo>
                    <a:pt x="256571" y="331281"/>
                    <a:pt x="235298" y="323090"/>
                    <a:pt x="229583" y="340362"/>
                  </a:cubicBezTo>
                  <a:cubicBezTo>
                    <a:pt x="224313" y="356300"/>
                    <a:pt x="246729" y="355538"/>
                    <a:pt x="254539" y="365698"/>
                  </a:cubicBezTo>
                  <a:cubicBezTo>
                    <a:pt x="273462" y="390209"/>
                    <a:pt x="271303" y="412625"/>
                    <a:pt x="247237" y="427294"/>
                  </a:cubicBezTo>
                  <a:cubicBezTo>
                    <a:pt x="224821" y="441010"/>
                    <a:pt x="200310" y="455424"/>
                    <a:pt x="171989" y="444502"/>
                  </a:cubicBezTo>
                  <a:cubicBezTo>
                    <a:pt x="150463" y="383351"/>
                    <a:pt x="112299" y="336742"/>
                    <a:pt x="63594" y="298642"/>
                  </a:cubicBezTo>
                  <a:cubicBezTo>
                    <a:pt x="40290" y="280417"/>
                    <a:pt x="18319" y="259970"/>
                    <a:pt x="4349" y="231776"/>
                  </a:cubicBezTo>
                  <a:cubicBezTo>
                    <a:pt x="3778" y="220473"/>
                    <a:pt x="-6763" y="205360"/>
                    <a:pt x="7206" y="198946"/>
                  </a:cubicBezTo>
                  <a:cubicBezTo>
                    <a:pt x="21240" y="192533"/>
                    <a:pt x="37814" y="197803"/>
                    <a:pt x="50577" y="207011"/>
                  </a:cubicBezTo>
                  <a:cubicBezTo>
                    <a:pt x="70135" y="221108"/>
                    <a:pt x="87090" y="226315"/>
                    <a:pt x="101504" y="200534"/>
                  </a:cubicBezTo>
                  <a:cubicBezTo>
                    <a:pt x="115982" y="174562"/>
                    <a:pt x="106140" y="154369"/>
                    <a:pt x="72929" y="141733"/>
                  </a:cubicBezTo>
                  <a:cubicBezTo>
                    <a:pt x="65944" y="143765"/>
                    <a:pt x="63404" y="141034"/>
                    <a:pt x="65309" y="133541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0" name="Полилиния: фигура 979">
              <a:extLst>
                <a:ext uri="{FF2B5EF4-FFF2-40B4-BE49-F238E27FC236}">
                  <a16:creationId xmlns="" xmlns:a16="http://schemas.microsoft.com/office/drawing/2014/main" id="{F39F7635-513A-4A24-9C2E-68E69E02B3A4}"/>
                </a:ext>
              </a:extLst>
            </p:cNvPr>
            <p:cNvSpPr/>
            <p:nvPr/>
          </p:nvSpPr>
          <p:spPr>
            <a:xfrm>
              <a:off x="7654158" y="2668977"/>
              <a:ext cx="292295" cy="494874"/>
            </a:xfrm>
            <a:custGeom>
              <a:avLst/>
              <a:gdLst>
                <a:gd name="connsiteX0" fmla="*/ 125481 w 292295"/>
                <a:gd name="connsiteY0" fmla="*/ 458730 h 494874"/>
                <a:gd name="connsiteX1" fmla="*/ 130243 w 292295"/>
                <a:gd name="connsiteY1" fmla="*/ 447871 h 494874"/>
                <a:gd name="connsiteX2" fmla="*/ 127894 w 292295"/>
                <a:gd name="connsiteY2" fmla="*/ 379735 h 494874"/>
                <a:gd name="connsiteX3" fmla="*/ 128338 w 292295"/>
                <a:gd name="connsiteY3" fmla="*/ 321823 h 494874"/>
                <a:gd name="connsiteX4" fmla="*/ 140974 w 292295"/>
                <a:gd name="connsiteY4" fmla="*/ 308298 h 494874"/>
                <a:gd name="connsiteX5" fmla="*/ 124592 w 292295"/>
                <a:gd name="connsiteY5" fmla="*/ 295344 h 494874"/>
                <a:gd name="connsiteX6" fmla="*/ 61854 w 292295"/>
                <a:gd name="connsiteY6" fmla="*/ 235590 h 494874"/>
                <a:gd name="connsiteX7" fmla="*/ 56773 w 292295"/>
                <a:gd name="connsiteY7" fmla="*/ 204729 h 494874"/>
                <a:gd name="connsiteX8" fmla="*/ 21213 w 292295"/>
                <a:gd name="connsiteY8" fmla="*/ 75569 h 494874"/>
                <a:gd name="connsiteX9" fmla="*/ 7815 w 292295"/>
                <a:gd name="connsiteY9" fmla="*/ 22737 h 494874"/>
                <a:gd name="connsiteX10" fmla="*/ 76205 w 292295"/>
                <a:gd name="connsiteY10" fmla="*/ 4 h 494874"/>
                <a:gd name="connsiteX11" fmla="*/ 80459 w 292295"/>
                <a:gd name="connsiteY11" fmla="*/ 31500 h 494874"/>
                <a:gd name="connsiteX12" fmla="*/ 102684 w 292295"/>
                <a:gd name="connsiteY12" fmla="*/ 85983 h 494874"/>
                <a:gd name="connsiteX13" fmla="*/ 114050 w 292295"/>
                <a:gd name="connsiteY13" fmla="*/ 95953 h 494874"/>
                <a:gd name="connsiteX14" fmla="*/ 202443 w 292295"/>
                <a:gd name="connsiteY14" fmla="*/ 125226 h 494874"/>
                <a:gd name="connsiteX15" fmla="*/ 247464 w 292295"/>
                <a:gd name="connsiteY15" fmla="*/ 123258 h 494874"/>
                <a:gd name="connsiteX16" fmla="*/ 244416 w 292295"/>
                <a:gd name="connsiteY16" fmla="*/ 175645 h 494874"/>
                <a:gd name="connsiteX17" fmla="*/ 244607 w 292295"/>
                <a:gd name="connsiteY17" fmla="*/ 391610 h 494874"/>
                <a:gd name="connsiteX18" fmla="*/ 292295 w 292295"/>
                <a:gd name="connsiteY18" fmla="*/ 434663 h 494874"/>
                <a:gd name="connsiteX19" fmla="*/ 267149 w 292295"/>
                <a:gd name="connsiteY19" fmla="*/ 473525 h 494874"/>
                <a:gd name="connsiteX20" fmla="*/ 242892 w 292295"/>
                <a:gd name="connsiteY20" fmla="*/ 494861 h 494874"/>
                <a:gd name="connsiteX21" fmla="*/ 224986 w 292295"/>
                <a:gd name="connsiteY21" fmla="*/ 473144 h 494874"/>
                <a:gd name="connsiteX22" fmla="*/ 181298 w 292295"/>
                <a:gd name="connsiteY22" fmla="*/ 448570 h 494874"/>
                <a:gd name="connsiteX23" fmla="*/ 125608 w 292295"/>
                <a:gd name="connsiteY23" fmla="*/ 458730 h 49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295" h="494874">
                  <a:moveTo>
                    <a:pt x="125481" y="458730"/>
                  </a:moveTo>
                  <a:cubicBezTo>
                    <a:pt x="127005" y="455047"/>
                    <a:pt x="127576" y="449903"/>
                    <a:pt x="130243" y="447871"/>
                  </a:cubicBezTo>
                  <a:cubicBezTo>
                    <a:pt x="159707" y="425011"/>
                    <a:pt x="159009" y="400500"/>
                    <a:pt x="127894" y="379735"/>
                  </a:cubicBezTo>
                  <a:cubicBezTo>
                    <a:pt x="100716" y="361574"/>
                    <a:pt x="100843" y="342270"/>
                    <a:pt x="128338" y="321823"/>
                  </a:cubicBezTo>
                  <a:cubicBezTo>
                    <a:pt x="133418" y="318077"/>
                    <a:pt x="141165" y="316362"/>
                    <a:pt x="140974" y="308298"/>
                  </a:cubicBezTo>
                  <a:cubicBezTo>
                    <a:pt x="140721" y="297630"/>
                    <a:pt x="131894" y="296487"/>
                    <a:pt x="124592" y="295344"/>
                  </a:cubicBezTo>
                  <a:cubicBezTo>
                    <a:pt x="91445" y="290137"/>
                    <a:pt x="76776" y="262577"/>
                    <a:pt x="61854" y="235590"/>
                  </a:cubicBezTo>
                  <a:cubicBezTo>
                    <a:pt x="56711" y="226255"/>
                    <a:pt x="51249" y="214889"/>
                    <a:pt x="56773" y="204729"/>
                  </a:cubicBezTo>
                  <a:cubicBezTo>
                    <a:pt x="87317" y="147959"/>
                    <a:pt x="58234" y="109224"/>
                    <a:pt x="21213" y="75569"/>
                  </a:cubicBezTo>
                  <a:cubicBezTo>
                    <a:pt x="3307" y="59249"/>
                    <a:pt x="-8631" y="47311"/>
                    <a:pt x="7815" y="22737"/>
                  </a:cubicBezTo>
                  <a:cubicBezTo>
                    <a:pt x="25405" y="-3679"/>
                    <a:pt x="52900" y="575"/>
                    <a:pt x="76205" y="4"/>
                  </a:cubicBezTo>
                  <a:cubicBezTo>
                    <a:pt x="89285" y="-314"/>
                    <a:pt x="82364" y="20451"/>
                    <a:pt x="80459" y="31500"/>
                  </a:cubicBezTo>
                  <a:cubicBezTo>
                    <a:pt x="76332" y="55503"/>
                    <a:pt x="72586" y="78109"/>
                    <a:pt x="102684" y="85983"/>
                  </a:cubicBezTo>
                  <a:cubicBezTo>
                    <a:pt x="107066" y="87126"/>
                    <a:pt x="112908" y="91698"/>
                    <a:pt x="114050" y="95953"/>
                  </a:cubicBezTo>
                  <a:cubicBezTo>
                    <a:pt x="129481" y="154500"/>
                    <a:pt x="170248" y="128909"/>
                    <a:pt x="202443" y="125226"/>
                  </a:cubicBezTo>
                  <a:cubicBezTo>
                    <a:pt x="217619" y="123512"/>
                    <a:pt x="232542" y="124718"/>
                    <a:pt x="247464" y="123258"/>
                  </a:cubicBezTo>
                  <a:cubicBezTo>
                    <a:pt x="251084" y="141038"/>
                    <a:pt x="251148" y="159453"/>
                    <a:pt x="244416" y="175645"/>
                  </a:cubicBezTo>
                  <a:cubicBezTo>
                    <a:pt x="214444" y="247845"/>
                    <a:pt x="235717" y="319918"/>
                    <a:pt x="244607" y="391610"/>
                  </a:cubicBezTo>
                  <a:cubicBezTo>
                    <a:pt x="247782" y="417010"/>
                    <a:pt x="275213" y="420312"/>
                    <a:pt x="292295" y="434663"/>
                  </a:cubicBezTo>
                  <a:cubicBezTo>
                    <a:pt x="281436" y="445903"/>
                    <a:pt x="269308" y="455682"/>
                    <a:pt x="267149" y="473525"/>
                  </a:cubicBezTo>
                  <a:cubicBezTo>
                    <a:pt x="265435" y="487432"/>
                    <a:pt x="255719" y="494417"/>
                    <a:pt x="242892" y="494861"/>
                  </a:cubicBezTo>
                  <a:cubicBezTo>
                    <a:pt x="229303" y="495306"/>
                    <a:pt x="226319" y="484448"/>
                    <a:pt x="224986" y="473144"/>
                  </a:cubicBezTo>
                  <a:cubicBezTo>
                    <a:pt x="221429" y="442093"/>
                    <a:pt x="203014" y="437521"/>
                    <a:pt x="181298" y="448570"/>
                  </a:cubicBezTo>
                  <a:cubicBezTo>
                    <a:pt x="162946" y="457841"/>
                    <a:pt x="143324" y="450856"/>
                    <a:pt x="125608" y="4587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1" name="Полилиния: фигура 980">
              <a:extLst>
                <a:ext uri="{FF2B5EF4-FFF2-40B4-BE49-F238E27FC236}">
                  <a16:creationId xmlns="" xmlns:a16="http://schemas.microsoft.com/office/drawing/2014/main" id="{136454BD-EF08-453D-B8E3-100CD31BDBA6}"/>
                </a:ext>
              </a:extLst>
            </p:cNvPr>
            <p:cNvSpPr/>
            <p:nvPr/>
          </p:nvSpPr>
          <p:spPr>
            <a:xfrm>
              <a:off x="7980870" y="2739361"/>
              <a:ext cx="114501" cy="231718"/>
            </a:xfrm>
            <a:custGeom>
              <a:avLst/>
              <a:gdLst>
                <a:gd name="connsiteX0" fmla="*/ 0 w 114501"/>
                <a:gd name="connsiteY0" fmla="*/ 97832 h 231718"/>
                <a:gd name="connsiteX1" fmla="*/ 10923 w 114501"/>
                <a:gd name="connsiteY1" fmla="*/ 26077 h 231718"/>
                <a:gd name="connsiteX2" fmla="*/ 54928 w 114501"/>
                <a:gd name="connsiteY2" fmla="*/ 13694 h 231718"/>
                <a:gd name="connsiteX3" fmla="*/ 107124 w 114501"/>
                <a:gd name="connsiteY3" fmla="*/ 167238 h 231718"/>
                <a:gd name="connsiteX4" fmla="*/ 88202 w 114501"/>
                <a:gd name="connsiteY4" fmla="*/ 230611 h 231718"/>
                <a:gd name="connsiteX5" fmla="*/ 42037 w 114501"/>
                <a:gd name="connsiteY5" fmla="*/ 185526 h 231718"/>
                <a:gd name="connsiteX6" fmla="*/ 64 w 114501"/>
                <a:gd name="connsiteY6" fmla="*/ 97832 h 23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501" h="231718">
                  <a:moveTo>
                    <a:pt x="0" y="97832"/>
                  </a:moveTo>
                  <a:cubicBezTo>
                    <a:pt x="3429" y="74019"/>
                    <a:pt x="4636" y="49254"/>
                    <a:pt x="10923" y="26077"/>
                  </a:cubicBezTo>
                  <a:cubicBezTo>
                    <a:pt x="18098" y="-594"/>
                    <a:pt x="34799" y="-10309"/>
                    <a:pt x="54928" y="13694"/>
                  </a:cubicBezTo>
                  <a:cubicBezTo>
                    <a:pt x="91313" y="57065"/>
                    <a:pt x="131318" y="100245"/>
                    <a:pt x="107124" y="167238"/>
                  </a:cubicBezTo>
                  <a:cubicBezTo>
                    <a:pt x="99505" y="188320"/>
                    <a:pt x="120142" y="221975"/>
                    <a:pt x="88202" y="230611"/>
                  </a:cubicBezTo>
                  <a:cubicBezTo>
                    <a:pt x="58103" y="238739"/>
                    <a:pt x="58611" y="199941"/>
                    <a:pt x="42037" y="185526"/>
                  </a:cubicBezTo>
                  <a:cubicBezTo>
                    <a:pt x="17399" y="164126"/>
                    <a:pt x="-571" y="135361"/>
                    <a:pt x="64" y="9783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2" name="Полилиния: фигура 981">
              <a:extLst>
                <a:ext uri="{FF2B5EF4-FFF2-40B4-BE49-F238E27FC236}">
                  <a16:creationId xmlns="" xmlns:a16="http://schemas.microsoft.com/office/drawing/2014/main" id="{77B20E68-18EE-407E-A3DF-D92436486CD8}"/>
                </a:ext>
              </a:extLst>
            </p:cNvPr>
            <p:cNvSpPr/>
            <p:nvPr/>
          </p:nvSpPr>
          <p:spPr>
            <a:xfrm>
              <a:off x="7664761" y="3165822"/>
              <a:ext cx="153104" cy="124396"/>
            </a:xfrm>
            <a:custGeom>
              <a:avLst/>
              <a:gdLst>
                <a:gd name="connsiteX0" fmla="*/ 153041 w 153104"/>
                <a:gd name="connsiteY0" fmla="*/ 101014 h 124396"/>
                <a:gd name="connsiteX1" fmla="*/ 53028 w 153104"/>
                <a:gd name="connsiteY1" fmla="*/ 123811 h 124396"/>
                <a:gd name="connsiteX2" fmla="*/ 2228 w 153104"/>
                <a:gd name="connsiteY2" fmla="*/ 63232 h 124396"/>
                <a:gd name="connsiteX3" fmla="*/ 27438 w 153104"/>
                <a:gd name="connsiteY3" fmla="*/ 7288 h 124396"/>
                <a:gd name="connsiteX4" fmla="*/ 100717 w 153104"/>
                <a:gd name="connsiteY4" fmla="*/ 29005 h 124396"/>
                <a:gd name="connsiteX5" fmla="*/ 122561 w 153104"/>
                <a:gd name="connsiteY5" fmla="*/ 43673 h 124396"/>
                <a:gd name="connsiteX6" fmla="*/ 99383 w 153104"/>
                <a:gd name="connsiteY6" fmla="*/ 78345 h 124396"/>
                <a:gd name="connsiteX7" fmla="*/ 129990 w 153104"/>
                <a:gd name="connsiteY7" fmla="*/ 94474 h 124396"/>
                <a:gd name="connsiteX8" fmla="*/ 153104 w 153104"/>
                <a:gd name="connsiteY8" fmla="*/ 101014 h 124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104" h="124396">
                  <a:moveTo>
                    <a:pt x="153041" y="101014"/>
                  </a:moveTo>
                  <a:cubicBezTo>
                    <a:pt x="125164" y="130796"/>
                    <a:pt x="85921" y="105396"/>
                    <a:pt x="53028" y="123811"/>
                  </a:cubicBezTo>
                  <a:cubicBezTo>
                    <a:pt x="43503" y="129145"/>
                    <a:pt x="6546" y="97204"/>
                    <a:pt x="2228" y="63232"/>
                  </a:cubicBezTo>
                  <a:cubicBezTo>
                    <a:pt x="-883" y="38657"/>
                    <a:pt x="-5773" y="17956"/>
                    <a:pt x="27438" y="7288"/>
                  </a:cubicBezTo>
                  <a:cubicBezTo>
                    <a:pt x="59442" y="-2936"/>
                    <a:pt x="82873" y="-7508"/>
                    <a:pt x="100717" y="29005"/>
                  </a:cubicBezTo>
                  <a:cubicBezTo>
                    <a:pt x="104145" y="36054"/>
                    <a:pt x="115132" y="38911"/>
                    <a:pt x="122561" y="43673"/>
                  </a:cubicBezTo>
                  <a:cubicBezTo>
                    <a:pt x="112655" y="53580"/>
                    <a:pt x="91827" y="55421"/>
                    <a:pt x="99383" y="78345"/>
                  </a:cubicBezTo>
                  <a:cubicBezTo>
                    <a:pt x="104463" y="93712"/>
                    <a:pt x="106305" y="116635"/>
                    <a:pt x="129990" y="94474"/>
                  </a:cubicBezTo>
                  <a:cubicBezTo>
                    <a:pt x="137610" y="87298"/>
                    <a:pt x="146310" y="94728"/>
                    <a:pt x="153104" y="101014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3" name="Полилиния: фигура 982">
              <a:extLst>
                <a:ext uri="{FF2B5EF4-FFF2-40B4-BE49-F238E27FC236}">
                  <a16:creationId xmlns="" xmlns:a16="http://schemas.microsoft.com/office/drawing/2014/main" id="{CB5D784E-1071-43D6-B4E0-23C515DB1C9D}"/>
                </a:ext>
              </a:extLst>
            </p:cNvPr>
            <p:cNvSpPr/>
            <p:nvPr/>
          </p:nvSpPr>
          <p:spPr>
            <a:xfrm>
              <a:off x="7551039" y="2295978"/>
              <a:ext cx="53259" cy="54358"/>
            </a:xfrm>
            <a:custGeom>
              <a:avLst/>
              <a:gdLst>
                <a:gd name="connsiteX0" fmla="*/ 0 w 53259"/>
                <a:gd name="connsiteY0" fmla="*/ 13464 h 54358"/>
                <a:gd name="connsiteX1" fmla="*/ 47434 w 53259"/>
                <a:gd name="connsiteY1" fmla="*/ 8257 h 54358"/>
                <a:gd name="connsiteX2" fmla="*/ 38036 w 53259"/>
                <a:gd name="connsiteY2" fmla="*/ 54359 h 54358"/>
                <a:gd name="connsiteX3" fmla="*/ 0 w 53259"/>
                <a:gd name="connsiteY3" fmla="*/ 13464 h 54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259" h="54358">
                  <a:moveTo>
                    <a:pt x="0" y="13464"/>
                  </a:moveTo>
                  <a:cubicBezTo>
                    <a:pt x="16066" y="11686"/>
                    <a:pt x="31941" y="-12253"/>
                    <a:pt x="47434" y="8257"/>
                  </a:cubicBezTo>
                  <a:cubicBezTo>
                    <a:pt x="59182" y="23878"/>
                    <a:pt x="51689" y="41341"/>
                    <a:pt x="38036" y="54359"/>
                  </a:cubicBezTo>
                  <a:cubicBezTo>
                    <a:pt x="22860" y="43436"/>
                    <a:pt x="10160" y="29847"/>
                    <a:pt x="0" y="1346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4" name="Полилиния: фигура 983">
              <a:extLst>
                <a:ext uri="{FF2B5EF4-FFF2-40B4-BE49-F238E27FC236}">
                  <a16:creationId xmlns="" xmlns:a16="http://schemas.microsoft.com/office/drawing/2014/main" id="{9C4949C1-5902-46A6-99CF-0FA5822ACE5D}"/>
                </a:ext>
              </a:extLst>
            </p:cNvPr>
            <p:cNvSpPr/>
            <p:nvPr/>
          </p:nvSpPr>
          <p:spPr>
            <a:xfrm>
              <a:off x="7924038" y="2813761"/>
              <a:ext cx="32413" cy="58168"/>
            </a:xfrm>
            <a:custGeom>
              <a:avLst/>
              <a:gdLst>
                <a:gd name="connsiteX0" fmla="*/ 64 w 32413"/>
                <a:gd name="connsiteY0" fmla="*/ 28767 h 58168"/>
                <a:gd name="connsiteX1" fmla="*/ 10795 w 32413"/>
                <a:gd name="connsiteY1" fmla="*/ 1 h 58168"/>
                <a:gd name="connsiteX2" fmla="*/ 32385 w 32413"/>
                <a:gd name="connsiteY2" fmla="*/ 28576 h 58168"/>
                <a:gd name="connsiteX3" fmla="*/ 11811 w 32413"/>
                <a:gd name="connsiteY3" fmla="*/ 58167 h 58168"/>
                <a:gd name="connsiteX4" fmla="*/ 0 w 32413"/>
                <a:gd name="connsiteY4" fmla="*/ 28767 h 5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413" h="58168">
                  <a:moveTo>
                    <a:pt x="64" y="28767"/>
                  </a:moveTo>
                  <a:cubicBezTo>
                    <a:pt x="3493" y="18797"/>
                    <a:pt x="-6032" y="192"/>
                    <a:pt x="10795" y="1"/>
                  </a:cubicBezTo>
                  <a:cubicBezTo>
                    <a:pt x="23051" y="-126"/>
                    <a:pt x="33020" y="13781"/>
                    <a:pt x="32385" y="28576"/>
                  </a:cubicBezTo>
                  <a:cubicBezTo>
                    <a:pt x="31814" y="42165"/>
                    <a:pt x="25336" y="58358"/>
                    <a:pt x="11811" y="58167"/>
                  </a:cubicBezTo>
                  <a:cubicBezTo>
                    <a:pt x="-4128" y="57913"/>
                    <a:pt x="2794" y="39689"/>
                    <a:pt x="0" y="28767"/>
                  </a:cubicBezTo>
                  <a:close/>
                </a:path>
              </a:pathLst>
            </a:custGeom>
            <a:solidFill>
              <a:srgbClr val="E0E0E0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5" name="Полилиния: фигура 984">
              <a:extLst>
                <a:ext uri="{FF2B5EF4-FFF2-40B4-BE49-F238E27FC236}">
                  <a16:creationId xmlns="" xmlns:a16="http://schemas.microsoft.com/office/drawing/2014/main" id="{C39F0DC6-EE37-4434-8F2F-A97B3C512AF0}"/>
                </a:ext>
              </a:extLst>
            </p:cNvPr>
            <p:cNvSpPr/>
            <p:nvPr/>
          </p:nvSpPr>
          <p:spPr>
            <a:xfrm>
              <a:off x="7951559" y="2926504"/>
              <a:ext cx="38645" cy="54991"/>
            </a:xfrm>
            <a:custGeom>
              <a:avLst/>
              <a:gdLst>
                <a:gd name="connsiteX0" fmla="*/ 38646 w 38645"/>
                <a:gd name="connsiteY0" fmla="*/ 36166 h 54991"/>
                <a:gd name="connsiteX1" fmla="*/ 25437 w 38645"/>
                <a:gd name="connsiteY1" fmla="*/ 54835 h 54991"/>
                <a:gd name="connsiteX2" fmla="*/ 164 w 38645"/>
                <a:gd name="connsiteY2" fmla="*/ 15211 h 54991"/>
                <a:gd name="connsiteX3" fmla="*/ 8547 w 38645"/>
                <a:gd name="connsiteY3" fmla="*/ 352 h 54991"/>
                <a:gd name="connsiteX4" fmla="*/ 38582 w 38645"/>
                <a:gd name="connsiteY4" fmla="*/ 36230 h 54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45" h="54991">
                  <a:moveTo>
                    <a:pt x="38646" y="36166"/>
                  </a:moveTo>
                  <a:cubicBezTo>
                    <a:pt x="37693" y="47342"/>
                    <a:pt x="34645" y="56296"/>
                    <a:pt x="25437" y="54835"/>
                  </a:cubicBezTo>
                  <a:cubicBezTo>
                    <a:pt x="4863" y="51533"/>
                    <a:pt x="2641" y="32547"/>
                    <a:pt x="164" y="15211"/>
                  </a:cubicBezTo>
                  <a:cubicBezTo>
                    <a:pt x="-788" y="8480"/>
                    <a:pt x="2450" y="-2061"/>
                    <a:pt x="8547" y="352"/>
                  </a:cubicBezTo>
                  <a:cubicBezTo>
                    <a:pt x="24422" y="6512"/>
                    <a:pt x="33502" y="21180"/>
                    <a:pt x="38582" y="3623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6" name="Полилиния: фигура 985">
              <a:extLst>
                <a:ext uri="{FF2B5EF4-FFF2-40B4-BE49-F238E27FC236}">
                  <a16:creationId xmlns="" xmlns:a16="http://schemas.microsoft.com/office/drawing/2014/main" id="{2F425E35-1439-4210-9EDB-C2B7FF4E661D}"/>
                </a:ext>
              </a:extLst>
            </p:cNvPr>
            <p:cNvSpPr/>
            <p:nvPr/>
          </p:nvSpPr>
          <p:spPr>
            <a:xfrm>
              <a:off x="7604315" y="2355193"/>
              <a:ext cx="77453" cy="93315"/>
            </a:xfrm>
            <a:custGeom>
              <a:avLst/>
              <a:gdLst>
                <a:gd name="connsiteX0" fmla="*/ 0 w 77453"/>
                <a:gd name="connsiteY0" fmla="*/ 19655 h 93315"/>
                <a:gd name="connsiteX1" fmla="*/ 25019 w 77453"/>
                <a:gd name="connsiteY1" fmla="*/ 2637 h 93315"/>
                <a:gd name="connsiteX2" fmla="*/ 77279 w 77453"/>
                <a:gd name="connsiteY2" fmla="*/ 61057 h 93315"/>
                <a:gd name="connsiteX3" fmla="*/ 76200 w 77453"/>
                <a:gd name="connsiteY3" fmla="*/ 93315 h 93315"/>
                <a:gd name="connsiteX4" fmla="*/ 0 w 77453"/>
                <a:gd name="connsiteY4" fmla="*/ 19655 h 9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53" h="93315">
                  <a:moveTo>
                    <a:pt x="0" y="19655"/>
                  </a:moveTo>
                  <a:cubicBezTo>
                    <a:pt x="8890" y="14321"/>
                    <a:pt x="12319" y="-7460"/>
                    <a:pt x="25019" y="2637"/>
                  </a:cubicBezTo>
                  <a:cubicBezTo>
                    <a:pt x="45085" y="18639"/>
                    <a:pt x="75184" y="26386"/>
                    <a:pt x="77279" y="61057"/>
                  </a:cubicBezTo>
                  <a:cubicBezTo>
                    <a:pt x="77915" y="71725"/>
                    <a:pt x="76644" y="82583"/>
                    <a:pt x="76200" y="93315"/>
                  </a:cubicBezTo>
                  <a:cubicBezTo>
                    <a:pt x="63119" y="54072"/>
                    <a:pt x="42672" y="23592"/>
                    <a:pt x="0" y="19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7" name="Полилиния: фигура 986">
              <a:extLst>
                <a:ext uri="{FF2B5EF4-FFF2-40B4-BE49-F238E27FC236}">
                  <a16:creationId xmlns="" xmlns:a16="http://schemas.microsoft.com/office/drawing/2014/main" id="{E30681B1-163F-42A2-86A4-BA103FB07215}"/>
                </a:ext>
              </a:extLst>
            </p:cNvPr>
            <p:cNvSpPr/>
            <p:nvPr/>
          </p:nvSpPr>
          <p:spPr>
            <a:xfrm>
              <a:off x="7581518" y="2513977"/>
              <a:ext cx="53403" cy="66213"/>
            </a:xfrm>
            <a:custGeom>
              <a:avLst/>
              <a:gdLst>
                <a:gd name="connsiteX0" fmla="*/ 53340 w 53403"/>
                <a:gd name="connsiteY0" fmla="*/ 40958 h 66213"/>
                <a:gd name="connsiteX1" fmla="*/ 25019 w 53403"/>
                <a:gd name="connsiteY1" fmla="*/ 53975 h 66213"/>
                <a:gd name="connsiteX2" fmla="*/ 0 w 53403"/>
                <a:gd name="connsiteY2" fmla="*/ 0 h 66213"/>
                <a:gd name="connsiteX3" fmla="*/ 53404 w 53403"/>
                <a:gd name="connsiteY3" fmla="*/ 40958 h 6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403" h="66213">
                  <a:moveTo>
                    <a:pt x="53340" y="40958"/>
                  </a:moveTo>
                  <a:cubicBezTo>
                    <a:pt x="52134" y="66040"/>
                    <a:pt x="44260" y="76137"/>
                    <a:pt x="25019" y="53975"/>
                  </a:cubicBezTo>
                  <a:cubicBezTo>
                    <a:pt x="11938" y="38926"/>
                    <a:pt x="4636" y="20003"/>
                    <a:pt x="0" y="0"/>
                  </a:cubicBezTo>
                  <a:cubicBezTo>
                    <a:pt x="17780" y="13653"/>
                    <a:pt x="35561" y="27305"/>
                    <a:pt x="53404" y="4095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8" name="Полилиния: фигура 987">
              <a:extLst>
                <a:ext uri="{FF2B5EF4-FFF2-40B4-BE49-F238E27FC236}">
                  <a16:creationId xmlns="" xmlns:a16="http://schemas.microsoft.com/office/drawing/2014/main" id="{45CAEA70-99A4-48B3-8AB8-7F122F5B061D}"/>
                </a:ext>
              </a:extLst>
            </p:cNvPr>
            <p:cNvSpPr/>
            <p:nvPr/>
          </p:nvSpPr>
          <p:spPr>
            <a:xfrm>
              <a:off x="6989752" y="2887390"/>
              <a:ext cx="647563" cy="770721"/>
            </a:xfrm>
            <a:custGeom>
              <a:avLst/>
              <a:gdLst>
                <a:gd name="connsiteX0" fmla="*/ 104214 w 647563"/>
                <a:gd name="connsiteY0" fmla="*/ 2953 h 770721"/>
                <a:gd name="connsiteX1" fmla="*/ 261313 w 647563"/>
                <a:gd name="connsiteY1" fmla="*/ 50388 h 770721"/>
                <a:gd name="connsiteX2" fmla="*/ 342592 w 647563"/>
                <a:gd name="connsiteY2" fmla="*/ 64993 h 770721"/>
                <a:gd name="connsiteX3" fmla="*/ 386154 w 647563"/>
                <a:gd name="connsiteY3" fmla="*/ 85567 h 770721"/>
                <a:gd name="connsiteX4" fmla="*/ 446161 w 647563"/>
                <a:gd name="connsiteY4" fmla="*/ 137955 h 770721"/>
                <a:gd name="connsiteX5" fmla="*/ 456892 w 647563"/>
                <a:gd name="connsiteY5" fmla="*/ 153195 h 770721"/>
                <a:gd name="connsiteX6" fmla="*/ 492770 w 647563"/>
                <a:gd name="connsiteY6" fmla="*/ 281211 h 770721"/>
                <a:gd name="connsiteX7" fmla="*/ 442923 w 647563"/>
                <a:gd name="connsiteY7" fmla="*/ 206217 h 770721"/>
                <a:gd name="connsiteX8" fmla="*/ 329448 w 647563"/>
                <a:gd name="connsiteY8" fmla="*/ 88107 h 770721"/>
                <a:gd name="connsiteX9" fmla="*/ 294269 w 647563"/>
                <a:gd name="connsiteY9" fmla="*/ 88805 h 770721"/>
                <a:gd name="connsiteX10" fmla="*/ 296365 w 647563"/>
                <a:gd name="connsiteY10" fmla="*/ 134653 h 770721"/>
                <a:gd name="connsiteX11" fmla="*/ 322336 w 647563"/>
                <a:gd name="connsiteY11" fmla="*/ 157195 h 770721"/>
                <a:gd name="connsiteX12" fmla="*/ 385201 w 647563"/>
                <a:gd name="connsiteY12" fmla="*/ 236571 h 770721"/>
                <a:gd name="connsiteX13" fmla="*/ 419745 w 647563"/>
                <a:gd name="connsiteY13" fmla="*/ 322296 h 770721"/>
                <a:gd name="connsiteX14" fmla="*/ 426095 w 647563"/>
                <a:gd name="connsiteY14" fmla="*/ 336076 h 770721"/>
                <a:gd name="connsiteX15" fmla="*/ 501152 w 647563"/>
                <a:gd name="connsiteY15" fmla="*/ 423198 h 770721"/>
                <a:gd name="connsiteX16" fmla="*/ 558112 w 647563"/>
                <a:gd name="connsiteY16" fmla="*/ 481555 h 770721"/>
                <a:gd name="connsiteX17" fmla="*/ 604975 w 647563"/>
                <a:gd name="connsiteY17" fmla="*/ 570709 h 770721"/>
                <a:gd name="connsiteX18" fmla="*/ 632661 w 647563"/>
                <a:gd name="connsiteY18" fmla="*/ 554517 h 770721"/>
                <a:gd name="connsiteX19" fmla="*/ 646059 w 647563"/>
                <a:gd name="connsiteY19" fmla="*/ 586965 h 770721"/>
                <a:gd name="connsiteX20" fmla="*/ 638820 w 647563"/>
                <a:gd name="connsiteY20" fmla="*/ 742731 h 770721"/>
                <a:gd name="connsiteX21" fmla="*/ 598370 w 647563"/>
                <a:gd name="connsiteY21" fmla="*/ 758226 h 770721"/>
                <a:gd name="connsiteX22" fmla="*/ 483753 w 647563"/>
                <a:gd name="connsiteY22" fmla="*/ 635035 h 770721"/>
                <a:gd name="connsiteX23" fmla="*/ 317066 w 647563"/>
                <a:gd name="connsiteY23" fmla="*/ 545690 h 770721"/>
                <a:gd name="connsiteX24" fmla="*/ 234262 w 647563"/>
                <a:gd name="connsiteY24" fmla="*/ 520671 h 770721"/>
                <a:gd name="connsiteX25" fmla="*/ 226959 w 647563"/>
                <a:gd name="connsiteY25" fmla="*/ 500859 h 770721"/>
                <a:gd name="connsiteX26" fmla="*/ 222069 w 647563"/>
                <a:gd name="connsiteY26" fmla="*/ 424214 h 770721"/>
                <a:gd name="connsiteX27" fmla="*/ 108468 w 647563"/>
                <a:gd name="connsiteY27" fmla="*/ 420595 h 770721"/>
                <a:gd name="connsiteX28" fmla="*/ 109293 w 647563"/>
                <a:gd name="connsiteY28" fmla="*/ 400020 h 770721"/>
                <a:gd name="connsiteX29" fmla="*/ 83893 w 647563"/>
                <a:gd name="connsiteY29" fmla="*/ 352967 h 770721"/>
                <a:gd name="connsiteX30" fmla="*/ 67129 w 647563"/>
                <a:gd name="connsiteY30" fmla="*/ 346807 h 770721"/>
                <a:gd name="connsiteX31" fmla="*/ 75575 w 647563"/>
                <a:gd name="connsiteY31" fmla="*/ 327503 h 770721"/>
                <a:gd name="connsiteX32" fmla="*/ 61351 w 647563"/>
                <a:gd name="connsiteY32" fmla="*/ 264638 h 770721"/>
                <a:gd name="connsiteX33" fmla="*/ 899 w 647563"/>
                <a:gd name="connsiteY33" fmla="*/ 143797 h 770721"/>
                <a:gd name="connsiteX34" fmla="*/ 15314 w 647563"/>
                <a:gd name="connsiteY34" fmla="*/ 126525 h 770721"/>
                <a:gd name="connsiteX35" fmla="*/ 40523 w 647563"/>
                <a:gd name="connsiteY35" fmla="*/ 117317 h 770721"/>
                <a:gd name="connsiteX36" fmla="*/ 113802 w 647563"/>
                <a:gd name="connsiteY36" fmla="*/ 88805 h 770721"/>
                <a:gd name="connsiteX37" fmla="*/ 104214 w 647563"/>
                <a:gd name="connsiteY37" fmla="*/ 3207 h 770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7563" h="770721">
                  <a:moveTo>
                    <a:pt x="104214" y="2953"/>
                  </a:moveTo>
                  <a:cubicBezTo>
                    <a:pt x="164792" y="-13112"/>
                    <a:pt x="207083" y="41180"/>
                    <a:pt x="261313" y="50388"/>
                  </a:cubicBezTo>
                  <a:cubicBezTo>
                    <a:pt x="288364" y="54960"/>
                    <a:pt x="313192" y="69628"/>
                    <a:pt x="342592" y="64993"/>
                  </a:cubicBezTo>
                  <a:cubicBezTo>
                    <a:pt x="358277" y="62516"/>
                    <a:pt x="374851" y="70136"/>
                    <a:pt x="386154" y="85567"/>
                  </a:cubicBezTo>
                  <a:cubicBezTo>
                    <a:pt x="402410" y="107792"/>
                    <a:pt x="415681" y="133891"/>
                    <a:pt x="446161" y="137955"/>
                  </a:cubicBezTo>
                  <a:cubicBezTo>
                    <a:pt x="452448" y="138780"/>
                    <a:pt x="457337" y="145956"/>
                    <a:pt x="456892" y="153195"/>
                  </a:cubicBezTo>
                  <a:cubicBezTo>
                    <a:pt x="453971" y="200756"/>
                    <a:pt x="486039" y="236888"/>
                    <a:pt x="492770" y="281211"/>
                  </a:cubicBezTo>
                  <a:cubicBezTo>
                    <a:pt x="470164" y="260764"/>
                    <a:pt x="453273" y="237206"/>
                    <a:pt x="442923" y="206217"/>
                  </a:cubicBezTo>
                  <a:cubicBezTo>
                    <a:pt x="423365" y="147924"/>
                    <a:pt x="381074" y="111919"/>
                    <a:pt x="329448" y="88107"/>
                  </a:cubicBezTo>
                  <a:cubicBezTo>
                    <a:pt x="318336" y="82963"/>
                    <a:pt x="304492" y="75470"/>
                    <a:pt x="294269" y="88805"/>
                  </a:cubicBezTo>
                  <a:cubicBezTo>
                    <a:pt x="282903" y="103664"/>
                    <a:pt x="288999" y="119794"/>
                    <a:pt x="296365" y="134653"/>
                  </a:cubicBezTo>
                  <a:cubicBezTo>
                    <a:pt x="301953" y="145892"/>
                    <a:pt x="310969" y="153322"/>
                    <a:pt x="322336" y="157195"/>
                  </a:cubicBezTo>
                  <a:cubicBezTo>
                    <a:pt x="358531" y="169641"/>
                    <a:pt x="380185" y="188628"/>
                    <a:pt x="385201" y="236571"/>
                  </a:cubicBezTo>
                  <a:cubicBezTo>
                    <a:pt x="387931" y="262796"/>
                    <a:pt x="381328" y="306675"/>
                    <a:pt x="419745" y="322296"/>
                  </a:cubicBezTo>
                  <a:cubicBezTo>
                    <a:pt x="423111" y="323693"/>
                    <a:pt x="426920" y="332012"/>
                    <a:pt x="426095" y="336076"/>
                  </a:cubicBezTo>
                  <a:cubicBezTo>
                    <a:pt x="412316" y="403640"/>
                    <a:pt x="463624" y="409291"/>
                    <a:pt x="501152" y="423198"/>
                  </a:cubicBezTo>
                  <a:cubicBezTo>
                    <a:pt x="530362" y="434057"/>
                    <a:pt x="549856" y="449106"/>
                    <a:pt x="558112" y="481555"/>
                  </a:cubicBezTo>
                  <a:cubicBezTo>
                    <a:pt x="566557" y="514829"/>
                    <a:pt x="585670" y="542261"/>
                    <a:pt x="604975" y="570709"/>
                  </a:cubicBezTo>
                  <a:cubicBezTo>
                    <a:pt x="618754" y="575662"/>
                    <a:pt x="616087" y="543722"/>
                    <a:pt x="632661" y="554517"/>
                  </a:cubicBezTo>
                  <a:cubicBezTo>
                    <a:pt x="643710" y="561756"/>
                    <a:pt x="645488" y="574964"/>
                    <a:pt x="646059" y="586965"/>
                  </a:cubicBezTo>
                  <a:cubicBezTo>
                    <a:pt x="648472" y="639099"/>
                    <a:pt x="649170" y="691487"/>
                    <a:pt x="638820" y="742731"/>
                  </a:cubicBezTo>
                  <a:cubicBezTo>
                    <a:pt x="633994" y="766735"/>
                    <a:pt x="625231" y="783308"/>
                    <a:pt x="598370" y="758226"/>
                  </a:cubicBezTo>
                  <a:cubicBezTo>
                    <a:pt x="557350" y="719935"/>
                    <a:pt x="518297" y="680057"/>
                    <a:pt x="483753" y="635035"/>
                  </a:cubicBezTo>
                  <a:cubicBezTo>
                    <a:pt x="440573" y="578647"/>
                    <a:pt x="388884" y="544039"/>
                    <a:pt x="317066" y="545690"/>
                  </a:cubicBezTo>
                  <a:cubicBezTo>
                    <a:pt x="289633" y="546325"/>
                    <a:pt x="261693" y="530196"/>
                    <a:pt x="234262" y="520671"/>
                  </a:cubicBezTo>
                  <a:cubicBezTo>
                    <a:pt x="226388" y="517941"/>
                    <a:pt x="221562" y="508923"/>
                    <a:pt x="226959" y="500859"/>
                  </a:cubicBezTo>
                  <a:cubicBezTo>
                    <a:pt x="243469" y="476094"/>
                    <a:pt x="219720" y="458631"/>
                    <a:pt x="222069" y="424214"/>
                  </a:cubicBezTo>
                  <a:cubicBezTo>
                    <a:pt x="174762" y="486762"/>
                    <a:pt x="144790" y="427453"/>
                    <a:pt x="108468" y="420595"/>
                  </a:cubicBezTo>
                  <a:cubicBezTo>
                    <a:pt x="99641" y="418943"/>
                    <a:pt x="105547" y="407260"/>
                    <a:pt x="109293" y="400020"/>
                  </a:cubicBezTo>
                  <a:cubicBezTo>
                    <a:pt x="125041" y="369477"/>
                    <a:pt x="123200" y="349855"/>
                    <a:pt x="83893" y="352967"/>
                  </a:cubicBezTo>
                  <a:cubicBezTo>
                    <a:pt x="78305" y="353411"/>
                    <a:pt x="69860" y="351062"/>
                    <a:pt x="67129" y="346807"/>
                  </a:cubicBezTo>
                  <a:cubicBezTo>
                    <a:pt x="61288" y="337727"/>
                    <a:pt x="70558" y="333282"/>
                    <a:pt x="75575" y="327503"/>
                  </a:cubicBezTo>
                  <a:cubicBezTo>
                    <a:pt x="110627" y="286672"/>
                    <a:pt x="109802" y="283180"/>
                    <a:pt x="61351" y="264638"/>
                  </a:cubicBezTo>
                  <a:cubicBezTo>
                    <a:pt x="30934" y="252954"/>
                    <a:pt x="-6276" y="178214"/>
                    <a:pt x="899" y="143797"/>
                  </a:cubicBezTo>
                  <a:cubicBezTo>
                    <a:pt x="2741" y="134843"/>
                    <a:pt x="7820" y="129509"/>
                    <a:pt x="15314" y="126525"/>
                  </a:cubicBezTo>
                  <a:cubicBezTo>
                    <a:pt x="23632" y="123222"/>
                    <a:pt x="32395" y="121127"/>
                    <a:pt x="40523" y="117317"/>
                  </a:cubicBezTo>
                  <a:cubicBezTo>
                    <a:pt x="65605" y="105697"/>
                    <a:pt x="109929" y="115285"/>
                    <a:pt x="113802" y="88805"/>
                  </a:cubicBezTo>
                  <a:cubicBezTo>
                    <a:pt x="117294" y="65310"/>
                    <a:pt x="112468" y="31274"/>
                    <a:pt x="104214" y="3207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89" name="Полилиния: фигура 988">
              <a:extLst>
                <a:ext uri="{FF2B5EF4-FFF2-40B4-BE49-F238E27FC236}">
                  <a16:creationId xmlns="" xmlns:a16="http://schemas.microsoft.com/office/drawing/2014/main" id="{4BAB8ABC-C86F-4645-9F9A-2CA6A21832B7}"/>
                </a:ext>
              </a:extLst>
            </p:cNvPr>
            <p:cNvSpPr/>
            <p:nvPr/>
          </p:nvSpPr>
          <p:spPr>
            <a:xfrm>
              <a:off x="7008707" y="2612644"/>
              <a:ext cx="488016" cy="214757"/>
            </a:xfrm>
            <a:custGeom>
              <a:avLst/>
              <a:gdLst>
                <a:gd name="connsiteX0" fmla="*/ 450891 w 488016"/>
                <a:gd name="connsiteY0" fmla="*/ 212294 h 214757"/>
                <a:gd name="connsiteX1" fmla="*/ 329035 w 488016"/>
                <a:gd name="connsiteY1" fmla="*/ 171336 h 214757"/>
                <a:gd name="connsiteX2" fmla="*/ 112182 w 488016"/>
                <a:gd name="connsiteY2" fmla="*/ 143015 h 214757"/>
                <a:gd name="connsiteX3" fmla="*/ 76559 w 488016"/>
                <a:gd name="connsiteY3" fmla="*/ 126632 h 214757"/>
                <a:gd name="connsiteX4" fmla="*/ 11916 w 488016"/>
                <a:gd name="connsiteY4" fmla="*/ 59258 h 214757"/>
                <a:gd name="connsiteX5" fmla="*/ 6264 w 488016"/>
                <a:gd name="connsiteY5" fmla="*/ 11760 h 214757"/>
                <a:gd name="connsiteX6" fmla="*/ 33315 w 488016"/>
                <a:gd name="connsiteY6" fmla="*/ 7251 h 214757"/>
                <a:gd name="connsiteX7" fmla="*/ 165903 w 488016"/>
                <a:gd name="connsiteY7" fmla="*/ 66878 h 214757"/>
                <a:gd name="connsiteX8" fmla="*/ 196764 w 488016"/>
                <a:gd name="connsiteY8" fmla="*/ 72720 h 214757"/>
                <a:gd name="connsiteX9" fmla="*/ 276774 w 488016"/>
                <a:gd name="connsiteY9" fmla="*/ 79261 h 214757"/>
                <a:gd name="connsiteX10" fmla="*/ 316525 w 488016"/>
                <a:gd name="connsiteY10" fmla="*/ 78943 h 214757"/>
                <a:gd name="connsiteX11" fmla="*/ 397869 w 488016"/>
                <a:gd name="connsiteY11" fmla="*/ 100406 h 214757"/>
                <a:gd name="connsiteX12" fmla="*/ 429237 w 488016"/>
                <a:gd name="connsiteY12" fmla="*/ 121552 h 214757"/>
                <a:gd name="connsiteX13" fmla="*/ 478831 w 488016"/>
                <a:gd name="connsiteY13" fmla="*/ 167336 h 214757"/>
                <a:gd name="connsiteX14" fmla="*/ 485245 w 488016"/>
                <a:gd name="connsiteY14" fmla="*/ 205626 h 214757"/>
                <a:gd name="connsiteX15" fmla="*/ 450828 w 488016"/>
                <a:gd name="connsiteY15" fmla="*/ 212357 h 214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8016" h="214757">
                  <a:moveTo>
                    <a:pt x="450891" y="212294"/>
                  </a:moveTo>
                  <a:cubicBezTo>
                    <a:pt x="410251" y="198641"/>
                    <a:pt x="369674" y="184989"/>
                    <a:pt x="329035" y="171336"/>
                  </a:cubicBezTo>
                  <a:cubicBezTo>
                    <a:pt x="258931" y="142380"/>
                    <a:pt x="188128" y="120599"/>
                    <a:pt x="112182" y="143015"/>
                  </a:cubicBezTo>
                  <a:cubicBezTo>
                    <a:pt x="96815" y="147587"/>
                    <a:pt x="86846" y="139014"/>
                    <a:pt x="76559" y="126632"/>
                  </a:cubicBezTo>
                  <a:cubicBezTo>
                    <a:pt x="56683" y="102629"/>
                    <a:pt x="40872" y="74244"/>
                    <a:pt x="11916" y="59258"/>
                  </a:cubicBezTo>
                  <a:cubicBezTo>
                    <a:pt x="-9166" y="48336"/>
                    <a:pt x="3598" y="27508"/>
                    <a:pt x="6264" y="11760"/>
                  </a:cubicBezTo>
                  <a:cubicBezTo>
                    <a:pt x="10074" y="-11227"/>
                    <a:pt x="24870" y="6426"/>
                    <a:pt x="33315" y="7251"/>
                  </a:cubicBezTo>
                  <a:cubicBezTo>
                    <a:pt x="83162" y="11887"/>
                    <a:pt x="130724" y="24015"/>
                    <a:pt x="165903" y="66878"/>
                  </a:cubicBezTo>
                  <a:cubicBezTo>
                    <a:pt x="174793" y="77673"/>
                    <a:pt x="184953" y="77991"/>
                    <a:pt x="196764" y="72720"/>
                  </a:cubicBezTo>
                  <a:cubicBezTo>
                    <a:pt x="224324" y="60401"/>
                    <a:pt x="251248" y="62687"/>
                    <a:pt x="276774" y="79261"/>
                  </a:cubicBezTo>
                  <a:cubicBezTo>
                    <a:pt x="290427" y="88151"/>
                    <a:pt x="302746" y="83325"/>
                    <a:pt x="316525" y="78943"/>
                  </a:cubicBezTo>
                  <a:cubicBezTo>
                    <a:pt x="346878" y="69354"/>
                    <a:pt x="376533" y="66687"/>
                    <a:pt x="397869" y="100406"/>
                  </a:cubicBezTo>
                  <a:cubicBezTo>
                    <a:pt x="405171" y="111900"/>
                    <a:pt x="416157" y="119520"/>
                    <a:pt x="429237" y="121552"/>
                  </a:cubicBezTo>
                  <a:cubicBezTo>
                    <a:pt x="455019" y="125552"/>
                    <a:pt x="467846" y="144920"/>
                    <a:pt x="478831" y="167336"/>
                  </a:cubicBezTo>
                  <a:cubicBezTo>
                    <a:pt x="484800" y="179527"/>
                    <a:pt x="492103" y="192101"/>
                    <a:pt x="485245" y="205626"/>
                  </a:cubicBezTo>
                  <a:cubicBezTo>
                    <a:pt x="477117" y="221755"/>
                    <a:pt x="462575" y="211405"/>
                    <a:pt x="450828" y="212357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0" name="Полилиния: фигура 989">
              <a:extLst>
                <a:ext uri="{FF2B5EF4-FFF2-40B4-BE49-F238E27FC236}">
                  <a16:creationId xmlns="" xmlns:a16="http://schemas.microsoft.com/office/drawing/2014/main" id="{7A466FAD-B008-4424-8329-48C64F437751}"/>
                </a:ext>
              </a:extLst>
            </p:cNvPr>
            <p:cNvSpPr/>
            <p:nvPr/>
          </p:nvSpPr>
          <p:spPr>
            <a:xfrm>
              <a:off x="7482585" y="3144090"/>
              <a:ext cx="164056" cy="136965"/>
            </a:xfrm>
            <a:custGeom>
              <a:avLst/>
              <a:gdLst>
                <a:gd name="connsiteX0" fmla="*/ 0 w 164056"/>
                <a:gd name="connsiteY0" fmla="*/ 32703 h 136965"/>
                <a:gd name="connsiteX1" fmla="*/ 106617 w 164056"/>
                <a:gd name="connsiteY1" fmla="*/ 0 h 136965"/>
                <a:gd name="connsiteX2" fmla="*/ 139573 w 164056"/>
                <a:gd name="connsiteY2" fmla="*/ 66802 h 136965"/>
                <a:gd name="connsiteX3" fmla="*/ 158750 w 164056"/>
                <a:gd name="connsiteY3" fmla="*/ 121476 h 136965"/>
                <a:gd name="connsiteX4" fmla="*/ 101536 w 164056"/>
                <a:gd name="connsiteY4" fmla="*/ 122492 h 136965"/>
                <a:gd name="connsiteX5" fmla="*/ 26543 w 164056"/>
                <a:gd name="connsiteY5" fmla="*/ 121730 h 136965"/>
                <a:gd name="connsiteX6" fmla="*/ 8954 w 164056"/>
                <a:gd name="connsiteY6" fmla="*/ 122238 h 136965"/>
                <a:gd name="connsiteX7" fmla="*/ 0 w 164056"/>
                <a:gd name="connsiteY7" fmla="*/ 32703 h 13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56" h="136965">
                  <a:moveTo>
                    <a:pt x="0" y="32703"/>
                  </a:moveTo>
                  <a:cubicBezTo>
                    <a:pt x="33147" y="12764"/>
                    <a:pt x="72390" y="15939"/>
                    <a:pt x="106617" y="0"/>
                  </a:cubicBezTo>
                  <a:cubicBezTo>
                    <a:pt x="116078" y="23051"/>
                    <a:pt x="117158" y="49657"/>
                    <a:pt x="139573" y="66802"/>
                  </a:cubicBezTo>
                  <a:cubicBezTo>
                    <a:pt x="155511" y="79058"/>
                    <a:pt x="173101" y="98743"/>
                    <a:pt x="158750" y="121476"/>
                  </a:cubicBezTo>
                  <a:cubicBezTo>
                    <a:pt x="143066" y="146241"/>
                    <a:pt x="113538" y="137288"/>
                    <a:pt x="101536" y="122492"/>
                  </a:cubicBezTo>
                  <a:cubicBezTo>
                    <a:pt x="73596" y="88392"/>
                    <a:pt x="52007" y="97473"/>
                    <a:pt x="26543" y="121730"/>
                  </a:cubicBezTo>
                  <a:cubicBezTo>
                    <a:pt x="22289" y="125731"/>
                    <a:pt x="14922" y="127064"/>
                    <a:pt x="8954" y="122238"/>
                  </a:cubicBezTo>
                  <a:cubicBezTo>
                    <a:pt x="19558" y="92310"/>
                    <a:pt x="16573" y="62465"/>
                    <a:pt x="0" y="32703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1" name="Полилиния: фигура 990">
              <a:extLst>
                <a:ext uri="{FF2B5EF4-FFF2-40B4-BE49-F238E27FC236}">
                  <a16:creationId xmlns="" xmlns:a16="http://schemas.microsoft.com/office/drawing/2014/main" id="{7059589B-612D-45D0-9E99-DE40189888F5}"/>
                </a:ext>
              </a:extLst>
            </p:cNvPr>
            <p:cNvSpPr/>
            <p:nvPr/>
          </p:nvSpPr>
          <p:spPr>
            <a:xfrm>
              <a:off x="7571183" y="4027696"/>
              <a:ext cx="164998" cy="98426"/>
            </a:xfrm>
            <a:custGeom>
              <a:avLst/>
              <a:gdLst>
                <a:gd name="connsiteX0" fmla="*/ 109585 w 164998"/>
                <a:gd name="connsiteY0" fmla="*/ 90171 h 98426"/>
                <a:gd name="connsiteX1" fmla="*/ 109459 w 164998"/>
                <a:gd name="connsiteY1" fmla="*/ 98427 h 98426"/>
                <a:gd name="connsiteX2" fmla="*/ 84122 w 164998"/>
                <a:gd name="connsiteY2" fmla="*/ 84076 h 98426"/>
                <a:gd name="connsiteX3" fmla="*/ 37894 w 164998"/>
                <a:gd name="connsiteY3" fmla="*/ 61660 h 98426"/>
                <a:gd name="connsiteX4" fmla="*/ 5826 w 164998"/>
                <a:gd name="connsiteY4" fmla="*/ 31497 h 98426"/>
                <a:gd name="connsiteX5" fmla="*/ 6652 w 164998"/>
                <a:gd name="connsiteY5" fmla="*/ 7367 h 98426"/>
                <a:gd name="connsiteX6" fmla="*/ 41577 w 164998"/>
                <a:gd name="connsiteY6" fmla="*/ 7431 h 98426"/>
                <a:gd name="connsiteX7" fmla="*/ 109585 w 164998"/>
                <a:gd name="connsiteY7" fmla="*/ 192 h 98426"/>
                <a:gd name="connsiteX8" fmla="*/ 156131 w 164998"/>
                <a:gd name="connsiteY8" fmla="*/ 40260 h 98426"/>
                <a:gd name="connsiteX9" fmla="*/ 163180 w 164998"/>
                <a:gd name="connsiteY9" fmla="*/ 64898 h 98426"/>
                <a:gd name="connsiteX10" fmla="*/ 144955 w 164998"/>
                <a:gd name="connsiteY10" fmla="*/ 74932 h 98426"/>
                <a:gd name="connsiteX11" fmla="*/ 109585 w 164998"/>
                <a:gd name="connsiteY11" fmla="*/ 90171 h 9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998" h="98426">
                  <a:moveTo>
                    <a:pt x="109585" y="90171"/>
                  </a:moveTo>
                  <a:cubicBezTo>
                    <a:pt x="109585" y="92902"/>
                    <a:pt x="109459" y="95696"/>
                    <a:pt x="109459" y="98427"/>
                  </a:cubicBezTo>
                  <a:cubicBezTo>
                    <a:pt x="99298" y="96966"/>
                    <a:pt x="87424" y="95315"/>
                    <a:pt x="84122" y="84076"/>
                  </a:cubicBezTo>
                  <a:cubicBezTo>
                    <a:pt x="76185" y="56643"/>
                    <a:pt x="60818" y="53214"/>
                    <a:pt x="37894" y="61660"/>
                  </a:cubicBezTo>
                  <a:cubicBezTo>
                    <a:pt x="12811" y="70931"/>
                    <a:pt x="16177" y="42038"/>
                    <a:pt x="5826" y="31497"/>
                  </a:cubicBezTo>
                  <a:cubicBezTo>
                    <a:pt x="-1540" y="24004"/>
                    <a:pt x="-2619" y="14352"/>
                    <a:pt x="6652" y="7367"/>
                  </a:cubicBezTo>
                  <a:cubicBezTo>
                    <a:pt x="18019" y="-1205"/>
                    <a:pt x="32560" y="-2793"/>
                    <a:pt x="41577" y="7431"/>
                  </a:cubicBezTo>
                  <a:cubicBezTo>
                    <a:pt x="68310" y="37784"/>
                    <a:pt x="86598" y="-3111"/>
                    <a:pt x="109585" y="192"/>
                  </a:cubicBezTo>
                  <a:cubicBezTo>
                    <a:pt x="125080" y="13526"/>
                    <a:pt x="140764" y="26671"/>
                    <a:pt x="156131" y="40260"/>
                  </a:cubicBezTo>
                  <a:cubicBezTo>
                    <a:pt x="163243" y="46547"/>
                    <a:pt x="167688" y="54611"/>
                    <a:pt x="163180" y="64898"/>
                  </a:cubicBezTo>
                  <a:cubicBezTo>
                    <a:pt x="159623" y="73090"/>
                    <a:pt x="152766" y="77726"/>
                    <a:pt x="144955" y="74932"/>
                  </a:cubicBezTo>
                  <a:cubicBezTo>
                    <a:pt x="128572" y="69089"/>
                    <a:pt x="119174" y="79122"/>
                    <a:pt x="109585" y="9017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2" name="Полилиния: фигура 991">
              <a:extLst>
                <a:ext uri="{FF2B5EF4-FFF2-40B4-BE49-F238E27FC236}">
                  <a16:creationId xmlns="" xmlns:a16="http://schemas.microsoft.com/office/drawing/2014/main" id="{E3A904AF-B6C2-4E68-BA40-E48432D5D019}"/>
                </a:ext>
              </a:extLst>
            </p:cNvPr>
            <p:cNvSpPr/>
            <p:nvPr/>
          </p:nvSpPr>
          <p:spPr>
            <a:xfrm>
              <a:off x="7531683" y="2931301"/>
              <a:ext cx="88491" cy="204597"/>
            </a:xfrm>
            <a:custGeom>
              <a:avLst/>
              <a:gdLst>
                <a:gd name="connsiteX0" fmla="*/ 65075 w 88491"/>
                <a:gd name="connsiteY0" fmla="*/ 204534 h 204597"/>
                <a:gd name="connsiteX1" fmla="*/ 58281 w 88491"/>
                <a:gd name="connsiteY1" fmla="*/ 195327 h 204597"/>
                <a:gd name="connsiteX2" fmla="*/ 4687 w 88491"/>
                <a:gd name="connsiteY2" fmla="*/ 104268 h 204597"/>
                <a:gd name="connsiteX3" fmla="*/ 4179 w 88491"/>
                <a:gd name="connsiteY3" fmla="*/ 0 h 204597"/>
                <a:gd name="connsiteX4" fmla="*/ 32563 w 88491"/>
                <a:gd name="connsiteY4" fmla="*/ 90742 h 204597"/>
                <a:gd name="connsiteX5" fmla="*/ 59360 w 88491"/>
                <a:gd name="connsiteY5" fmla="*/ 103252 h 204597"/>
                <a:gd name="connsiteX6" fmla="*/ 81077 w 88491"/>
                <a:gd name="connsiteY6" fmla="*/ 92774 h 204597"/>
                <a:gd name="connsiteX7" fmla="*/ 83808 w 88491"/>
                <a:gd name="connsiteY7" fmla="*/ 126366 h 204597"/>
                <a:gd name="connsiteX8" fmla="*/ 65075 w 88491"/>
                <a:gd name="connsiteY8" fmla="*/ 204598 h 20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91" h="204597">
                  <a:moveTo>
                    <a:pt x="65075" y="204534"/>
                  </a:moveTo>
                  <a:cubicBezTo>
                    <a:pt x="62789" y="201359"/>
                    <a:pt x="60758" y="195581"/>
                    <a:pt x="58281" y="195327"/>
                  </a:cubicBezTo>
                  <a:cubicBezTo>
                    <a:pt x="3290" y="189993"/>
                    <a:pt x="2909" y="146622"/>
                    <a:pt x="4687" y="104268"/>
                  </a:cubicBezTo>
                  <a:cubicBezTo>
                    <a:pt x="6148" y="69406"/>
                    <a:pt x="-6172" y="34735"/>
                    <a:pt x="4179" y="0"/>
                  </a:cubicBezTo>
                  <a:cubicBezTo>
                    <a:pt x="27356" y="25273"/>
                    <a:pt x="26340" y="59436"/>
                    <a:pt x="32563" y="90742"/>
                  </a:cubicBezTo>
                  <a:cubicBezTo>
                    <a:pt x="36373" y="109983"/>
                    <a:pt x="42088" y="118746"/>
                    <a:pt x="59360" y="103252"/>
                  </a:cubicBezTo>
                  <a:cubicBezTo>
                    <a:pt x="65647" y="97600"/>
                    <a:pt x="71552" y="85090"/>
                    <a:pt x="81077" y="92774"/>
                  </a:cubicBezTo>
                  <a:cubicBezTo>
                    <a:pt x="91746" y="101283"/>
                    <a:pt x="89269" y="116523"/>
                    <a:pt x="83808" y="126366"/>
                  </a:cubicBezTo>
                  <a:cubicBezTo>
                    <a:pt x="70155" y="150813"/>
                    <a:pt x="63043" y="176213"/>
                    <a:pt x="65075" y="20459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3" name="Полилиния: фигура 992">
              <a:extLst>
                <a:ext uri="{FF2B5EF4-FFF2-40B4-BE49-F238E27FC236}">
                  <a16:creationId xmlns="" xmlns:a16="http://schemas.microsoft.com/office/drawing/2014/main" id="{6D5511D2-691A-4407-809B-A5FD9AA8D34C}"/>
                </a:ext>
              </a:extLst>
            </p:cNvPr>
            <p:cNvSpPr/>
            <p:nvPr/>
          </p:nvSpPr>
          <p:spPr>
            <a:xfrm>
              <a:off x="7638649" y="3018450"/>
              <a:ext cx="76536" cy="125647"/>
            </a:xfrm>
            <a:custGeom>
              <a:avLst/>
              <a:gdLst>
                <a:gd name="connsiteX0" fmla="*/ 76536 w 76536"/>
                <a:gd name="connsiteY0" fmla="*/ 73316 h 125647"/>
                <a:gd name="connsiteX1" fmla="*/ 51073 w 76536"/>
                <a:gd name="connsiteY1" fmla="*/ 125640 h 125647"/>
                <a:gd name="connsiteX2" fmla="*/ 8528 w 76536"/>
                <a:gd name="connsiteY2" fmla="*/ 72427 h 125647"/>
                <a:gd name="connsiteX3" fmla="*/ 8401 w 76536"/>
                <a:gd name="connsiteY3" fmla="*/ 60234 h 125647"/>
                <a:gd name="connsiteX4" fmla="*/ 15894 w 76536"/>
                <a:gd name="connsiteY4" fmla="*/ 417 h 125647"/>
                <a:gd name="connsiteX5" fmla="*/ 76536 w 76536"/>
                <a:gd name="connsiteY5" fmla="*/ 73316 h 125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536" h="125647">
                  <a:moveTo>
                    <a:pt x="76536" y="73316"/>
                  </a:moveTo>
                  <a:cubicBezTo>
                    <a:pt x="68028" y="89699"/>
                    <a:pt x="80219" y="126275"/>
                    <a:pt x="51073" y="125640"/>
                  </a:cubicBezTo>
                  <a:cubicBezTo>
                    <a:pt x="29039" y="125195"/>
                    <a:pt x="7893" y="104050"/>
                    <a:pt x="8528" y="72427"/>
                  </a:cubicBezTo>
                  <a:cubicBezTo>
                    <a:pt x="8592" y="68362"/>
                    <a:pt x="8210" y="64298"/>
                    <a:pt x="8401" y="60234"/>
                  </a:cubicBezTo>
                  <a:cubicBezTo>
                    <a:pt x="9354" y="39851"/>
                    <a:pt x="-15411" y="14578"/>
                    <a:pt x="15894" y="417"/>
                  </a:cubicBezTo>
                  <a:cubicBezTo>
                    <a:pt x="28848" y="-5425"/>
                    <a:pt x="76282" y="51662"/>
                    <a:pt x="76536" y="7331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4" name="Полилиния: фигура 993">
              <a:extLst>
                <a:ext uri="{FF2B5EF4-FFF2-40B4-BE49-F238E27FC236}">
                  <a16:creationId xmlns="" xmlns:a16="http://schemas.microsoft.com/office/drawing/2014/main" id="{DE4F65FB-8E97-48FC-BD8C-E2A58CD19AC5}"/>
                </a:ext>
              </a:extLst>
            </p:cNvPr>
            <p:cNvSpPr/>
            <p:nvPr/>
          </p:nvSpPr>
          <p:spPr>
            <a:xfrm>
              <a:off x="6970998" y="2738369"/>
              <a:ext cx="183927" cy="102887"/>
            </a:xfrm>
            <a:custGeom>
              <a:avLst/>
              <a:gdLst>
                <a:gd name="connsiteX0" fmla="*/ 183928 w 183927"/>
                <a:gd name="connsiteY0" fmla="*/ 53802 h 102887"/>
                <a:gd name="connsiteX1" fmla="*/ 155480 w 183927"/>
                <a:gd name="connsiteY1" fmla="*/ 69423 h 102887"/>
                <a:gd name="connsiteX2" fmla="*/ 46832 w 183927"/>
                <a:gd name="connsiteY2" fmla="*/ 102888 h 102887"/>
                <a:gd name="connsiteX3" fmla="*/ 13875 w 183927"/>
                <a:gd name="connsiteY3" fmla="*/ 59199 h 102887"/>
                <a:gd name="connsiteX4" fmla="*/ 5302 w 183927"/>
                <a:gd name="connsiteY4" fmla="*/ 25100 h 102887"/>
                <a:gd name="connsiteX5" fmla="*/ 46450 w 183927"/>
                <a:gd name="connsiteY5" fmla="*/ 17 h 102887"/>
                <a:gd name="connsiteX6" fmla="*/ 52927 w 183927"/>
                <a:gd name="connsiteY6" fmla="*/ 33482 h 102887"/>
                <a:gd name="connsiteX7" fmla="*/ 61818 w 183927"/>
                <a:gd name="connsiteY7" fmla="*/ 54754 h 102887"/>
                <a:gd name="connsiteX8" fmla="*/ 183928 w 183927"/>
                <a:gd name="connsiteY8" fmla="*/ 53802 h 10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3927" h="102887">
                  <a:moveTo>
                    <a:pt x="183928" y="53802"/>
                  </a:moveTo>
                  <a:cubicBezTo>
                    <a:pt x="177514" y="65486"/>
                    <a:pt x="167164" y="71138"/>
                    <a:pt x="155480" y="69423"/>
                  </a:cubicBezTo>
                  <a:cubicBezTo>
                    <a:pt x="114459" y="63390"/>
                    <a:pt x="79851" y="79773"/>
                    <a:pt x="46832" y="102888"/>
                  </a:cubicBezTo>
                  <a:cubicBezTo>
                    <a:pt x="39529" y="85108"/>
                    <a:pt x="28417" y="70947"/>
                    <a:pt x="13875" y="59199"/>
                  </a:cubicBezTo>
                  <a:cubicBezTo>
                    <a:pt x="3271" y="50627"/>
                    <a:pt x="-6318" y="37419"/>
                    <a:pt x="5302" y="25100"/>
                  </a:cubicBezTo>
                  <a:cubicBezTo>
                    <a:pt x="16478" y="13289"/>
                    <a:pt x="32798" y="-554"/>
                    <a:pt x="46450" y="17"/>
                  </a:cubicBezTo>
                  <a:cubicBezTo>
                    <a:pt x="62071" y="652"/>
                    <a:pt x="55340" y="20782"/>
                    <a:pt x="52927" y="33482"/>
                  </a:cubicBezTo>
                  <a:cubicBezTo>
                    <a:pt x="51022" y="43515"/>
                    <a:pt x="52991" y="58945"/>
                    <a:pt x="61818" y="54754"/>
                  </a:cubicBezTo>
                  <a:cubicBezTo>
                    <a:pt x="103093" y="34942"/>
                    <a:pt x="143542" y="64533"/>
                    <a:pt x="183928" y="53802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5" name="Полилиния: фигура 994">
              <a:extLst>
                <a:ext uri="{FF2B5EF4-FFF2-40B4-BE49-F238E27FC236}">
                  <a16:creationId xmlns="" xmlns:a16="http://schemas.microsoft.com/office/drawing/2014/main" id="{C6497BC3-1ABB-4F54-B2A4-2C76372C29F5}"/>
                </a:ext>
              </a:extLst>
            </p:cNvPr>
            <p:cNvSpPr/>
            <p:nvPr/>
          </p:nvSpPr>
          <p:spPr>
            <a:xfrm>
              <a:off x="7516046" y="4310352"/>
              <a:ext cx="96587" cy="87940"/>
            </a:xfrm>
            <a:custGeom>
              <a:avLst/>
              <a:gdLst>
                <a:gd name="connsiteX0" fmla="*/ 96588 w 96587"/>
                <a:gd name="connsiteY0" fmla="*/ 87870 h 87940"/>
                <a:gd name="connsiteX1" fmla="*/ 33786 w 96587"/>
                <a:gd name="connsiteY1" fmla="*/ 79551 h 87940"/>
                <a:gd name="connsiteX2" fmla="*/ 3116 w 96587"/>
                <a:gd name="connsiteY2" fmla="*/ 6716 h 87940"/>
                <a:gd name="connsiteX3" fmla="*/ 30230 w 96587"/>
                <a:gd name="connsiteY3" fmla="*/ 5573 h 87940"/>
                <a:gd name="connsiteX4" fmla="*/ 96588 w 96587"/>
                <a:gd name="connsiteY4" fmla="*/ 87806 h 8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587" h="87940">
                  <a:moveTo>
                    <a:pt x="96588" y="87870"/>
                  </a:moveTo>
                  <a:cubicBezTo>
                    <a:pt x="72331" y="88822"/>
                    <a:pt x="53725" y="79805"/>
                    <a:pt x="33786" y="79551"/>
                  </a:cubicBezTo>
                  <a:cubicBezTo>
                    <a:pt x="13657" y="79360"/>
                    <a:pt x="-8251" y="23671"/>
                    <a:pt x="3116" y="6716"/>
                  </a:cubicBezTo>
                  <a:cubicBezTo>
                    <a:pt x="11117" y="-5158"/>
                    <a:pt x="21086" y="1509"/>
                    <a:pt x="30230" y="5573"/>
                  </a:cubicBezTo>
                  <a:cubicBezTo>
                    <a:pt x="49915" y="14336"/>
                    <a:pt x="74299" y="43991"/>
                    <a:pt x="96588" y="8780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6" name="Полилиния: фигура 995">
              <a:extLst>
                <a:ext uri="{FF2B5EF4-FFF2-40B4-BE49-F238E27FC236}">
                  <a16:creationId xmlns="" xmlns:a16="http://schemas.microsoft.com/office/drawing/2014/main" id="{6C4A5CBD-3D37-4F64-8697-4AF2E0840DE1}"/>
                </a:ext>
              </a:extLst>
            </p:cNvPr>
            <p:cNvSpPr/>
            <p:nvPr/>
          </p:nvSpPr>
          <p:spPr>
            <a:xfrm>
              <a:off x="7596005" y="3313188"/>
              <a:ext cx="75975" cy="60458"/>
            </a:xfrm>
            <a:custGeom>
              <a:avLst/>
              <a:gdLst>
                <a:gd name="connsiteX0" fmla="*/ 28122 w 75975"/>
                <a:gd name="connsiteY0" fmla="*/ 1146 h 60458"/>
                <a:gd name="connsiteX1" fmla="*/ 75810 w 75975"/>
                <a:gd name="connsiteY1" fmla="*/ 9655 h 60458"/>
                <a:gd name="connsiteX2" fmla="*/ 29836 w 75975"/>
                <a:gd name="connsiteY2" fmla="*/ 60201 h 60458"/>
                <a:gd name="connsiteX3" fmla="*/ 436 w 75975"/>
                <a:gd name="connsiteY3" fmla="*/ 16069 h 60458"/>
                <a:gd name="connsiteX4" fmla="*/ 28122 w 75975"/>
                <a:gd name="connsiteY4" fmla="*/ 1210 h 6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975" h="60458">
                  <a:moveTo>
                    <a:pt x="28122" y="1146"/>
                  </a:moveTo>
                  <a:cubicBezTo>
                    <a:pt x="40250" y="18482"/>
                    <a:pt x="63174" y="-15491"/>
                    <a:pt x="75810" y="9655"/>
                  </a:cubicBezTo>
                  <a:cubicBezTo>
                    <a:pt x="79049" y="16069"/>
                    <a:pt x="33583" y="64393"/>
                    <a:pt x="29836" y="60201"/>
                  </a:cubicBezTo>
                  <a:cubicBezTo>
                    <a:pt x="18152" y="47120"/>
                    <a:pt x="4690" y="32579"/>
                    <a:pt x="436" y="16069"/>
                  </a:cubicBezTo>
                  <a:cubicBezTo>
                    <a:pt x="-2803" y="3559"/>
                    <a:pt x="12564" y="-1902"/>
                    <a:pt x="28122" y="121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7" name="Полилиния: фигура 996">
              <a:extLst>
                <a:ext uri="{FF2B5EF4-FFF2-40B4-BE49-F238E27FC236}">
                  <a16:creationId xmlns="" xmlns:a16="http://schemas.microsoft.com/office/drawing/2014/main" id="{47BF50EF-3799-4711-802C-00A7427A76BC}"/>
                </a:ext>
              </a:extLst>
            </p:cNvPr>
            <p:cNvSpPr/>
            <p:nvPr/>
          </p:nvSpPr>
          <p:spPr>
            <a:xfrm>
              <a:off x="7033266" y="2464435"/>
              <a:ext cx="73685" cy="47034"/>
            </a:xfrm>
            <a:custGeom>
              <a:avLst/>
              <a:gdLst>
                <a:gd name="connsiteX0" fmla="*/ 29458 w 73685"/>
                <a:gd name="connsiteY0" fmla="*/ 46938 h 47034"/>
                <a:gd name="connsiteX1" fmla="*/ 1963 w 73685"/>
                <a:gd name="connsiteY1" fmla="*/ 34810 h 47034"/>
                <a:gd name="connsiteX2" fmla="*/ 10090 w 73685"/>
                <a:gd name="connsiteY2" fmla="*/ 6108 h 47034"/>
                <a:gd name="connsiteX3" fmla="*/ 33268 w 73685"/>
                <a:gd name="connsiteY3" fmla="*/ 12267 h 47034"/>
                <a:gd name="connsiteX4" fmla="*/ 46349 w 73685"/>
                <a:gd name="connsiteY4" fmla="*/ 16712 h 47034"/>
                <a:gd name="connsiteX5" fmla="*/ 73527 w 73685"/>
                <a:gd name="connsiteY5" fmla="*/ 21983 h 47034"/>
                <a:gd name="connsiteX6" fmla="*/ 46031 w 73685"/>
                <a:gd name="connsiteY6" fmla="*/ 42938 h 47034"/>
                <a:gd name="connsiteX7" fmla="*/ 29521 w 73685"/>
                <a:gd name="connsiteY7" fmla="*/ 46938 h 47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685" h="47034">
                  <a:moveTo>
                    <a:pt x="29458" y="46938"/>
                  </a:moveTo>
                  <a:cubicBezTo>
                    <a:pt x="17203" y="47510"/>
                    <a:pt x="7106" y="45795"/>
                    <a:pt x="1963" y="34810"/>
                  </a:cubicBezTo>
                  <a:cubicBezTo>
                    <a:pt x="-3498" y="23253"/>
                    <a:pt x="3487" y="14109"/>
                    <a:pt x="10090" y="6108"/>
                  </a:cubicBezTo>
                  <a:cubicBezTo>
                    <a:pt x="21013" y="-7100"/>
                    <a:pt x="26410" y="4012"/>
                    <a:pt x="33268" y="12267"/>
                  </a:cubicBezTo>
                  <a:cubicBezTo>
                    <a:pt x="35935" y="15506"/>
                    <a:pt x="42094" y="17220"/>
                    <a:pt x="46349" y="16712"/>
                  </a:cubicBezTo>
                  <a:cubicBezTo>
                    <a:pt x="56445" y="15442"/>
                    <a:pt x="71241" y="3949"/>
                    <a:pt x="73527" y="21983"/>
                  </a:cubicBezTo>
                  <a:cubicBezTo>
                    <a:pt x="75559" y="38048"/>
                    <a:pt x="57525" y="39064"/>
                    <a:pt x="46031" y="42938"/>
                  </a:cubicBezTo>
                  <a:cubicBezTo>
                    <a:pt x="40126" y="44907"/>
                    <a:pt x="33903" y="45922"/>
                    <a:pt x="29521" y="46938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8" name="Полилиния: фигура 997">
              <a:extLst>
                <a:ext uri="{FF2B5EF4-FFF2-40B4-BE49-F238E27FC236}">
                  <a16:creationId xmlns="" xmlns:a16="http://schemas.microsoft.com/office/drawing/2014/main" id="{C7CCAFA6-8E58-4783-929C-18FAF4FA7CAE}"/>
                </a:ext>
              </a:extLst>
            </p:cNvPr>
            <p:cNvSpPr/>
            <p:nvPr/>
          </p:nvSpPr>
          <p:spPr>
            <a:xfrm>
              <a:off x="7680832" y="3831354"/>
              <a:ext cx="37846" cy="188278"/>
            </a:xfrm>
            <a:custGeom>
              <a:avLst/>
              <a:gdLst>
                <a:gd name="connsiteX0" fmla="*/ 15177 w 37846"/>
                <a:gd name="connsiteY0" fmla="*/ 64 h 188278"/>
                <a:gd name="connsiteX1" fmla="*/ 37847 w 37846"/>
                <a:gd name="connsiteY1" fmla="*/ 100648 h 188278"/>
                <a:gd name="connsiteX2" fmla="*/ 0 w 37846"/>
                <a:gd name="connsiteY2" fmla="*/ 188279 h 188278"/>
                <a:gd name="connsiteX3" fmla="*/ 15177 w 37846"/>
                <a:gd name="connsiteY3" fmla="*/ 0 h 188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846" h="188278">
                  <a:moveTo>
                    <a:pt x="15177" y="64"/>
                  </a:moveTo>
                  <a:cubicBezTo>
                    <a:pt x="29401" y="31877"/>
                    <a:pt x="15939" y="70867"/>
                    <a:pt x="37847" y="100648"/>
                  </a:cubicBezTo>
                  <a:cubicBezTo>
                    <a:pt x="9017" y="121730"/>
                    <a:pt x="23940" y="164720"/>
                    <a:pt x="0" y="188279"/>
                  </a:cubicBezTo>
                  <a:cubicBezTo>
                    <a:pt x="9652" y="125921"/>
                    <a:pt x="14034" y="63119"/>
                    <a:pt x="15177" y="0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999" name="Полилиния: фигура 998">
              <a:extLst>
                <a:ext uri="{FF2B5EF4-FFF2-40B4-BE49-F238E27FC236}">
                  <a16:creationId xmlns="" xmlns:a16="http://schemas.microsoft.com/office/drawing/2014/main" id="{0E10BFD8-E5FC-4839-AD57-5153B50E5FBC}"/>
                </a:ext>
              </a:extLst>
            </p:cNvPr>
            <p:cNvSpPr/>
            <p:nvPr/>
          </p:nvSpPr>
          <p:spPr>
            <a:xfrm>
              <a:off x="7498270" y="3787138"/>
              <a:ext cx="48952" cy="62130"/>
            </a:xfrm>
            <a:custGeom>
              <a:avLst/>
              <a:gdLst>
                <a:gd name="connsiteX0" fmla="*/ 0 w 48952"/>
                <a:gd name="connsiteY0" fmla="*/ 3322 h 62130"/>
                <a:gd name="connsiteX1" fmla="*/ 29337 w 48952"/>
                <a:gd name="connsiteY1" fmla="*/ 2624 h 62130"/>
                <a:gd name="connsiteX2" fmla="*/ 48323 w 48952"/>
                <a:gd name="connsiteY2" fmla="*/ 42946 h 62130"/>
                <a:gd name="connsiteX3" fmla="*/ 38291 w 48952"/>
                <a:gd name="connsiteY3" fmla="*/ 62123 h 62130"/>
                <a:gd name="connsiteX4" fmla="*/ 9589 w 48952"/>
                <a:gd name="connsiteY4" fmla="*/ 34120 h 62130"/>
                <a:gd name="connsiteX5" fmla="*/ 0 w 48952"/>
                <a:gd name="connsiteY5" fmla="*/ 3258 h 62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52" h="62130">
                  <a:moveTo>
                    <a:pt x="0" y="3322"/>
                  </a:moveTo>
                  <a:cubicBezTo>
                    <a:pt x="9525" y="1544"/>
                    <a:pt x="19558" y="-2774"/>
                    <a:pt x="29337" y="2624"/>
                  </a:cubicBezTo>
                  <a:cubicBezTo>
                    <a:pt x="44577" y="11006"/>
                    <a:pt x="51118" y="24531"/>
                    <a:pt x="48323" y="42946"/>
                  </a:cubicBezTo>
                  <a:cubicBezTo>
                    <a:pt x="47117" y="50821"/>
                    <a:pt x="47943" y="61933"/>
                    <a:pt x="38291" y="62123"/>
                  </a:cubicBezTo>
                  <a:cubicBezTo>
                    <a:pt x="21781" y="62504"/>
                    <a:pt x="14986" y="48153"/>
                    <a:pt x="9589" y="34120"/>
                  </a:cubicBezTo>
                  <a:cubicBezTo>
                    <a:pt x="5715" y="24150"/>
                    <a:pt x="3175" y="13546"/>
                    <a:pt x="0" y="3258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0" name="Полилиния: фигура 999">
              <a:extLst>
                <a:ext uri="{FF2B5EF4-FFF2-40B4-BE49-F238E27FC236}">
                  <a16:creationId xmlns="" xmlns:a16="http://schemas.microsoft.com/office/drawing/2014/main" id="{6397CD14-9EAA-4829-9466-7573A6FE2A4A}"/>
                </a:ext>
              </a:extLst>
            </p:cNvPr>
            <p:cNvSpPr/>
            <p:nvPr/>
          </p:nvSpPr>
          <p:spPr>
            <a:xfrm>
              <a:off x="7658872" y="3573494"/>
              <a:ext cx="23421" cy="58595"/>
            </a:xfrm>
            <a:custGeom>
              <a:avLst/>
              <a:gdLst>
                <a:gd name="connsiteX0" fmla="*/ 23421 w 23421"/>
                <a:gd name="connsiteY0" fmla="*/ 58596 h 58595"/>
                <a:gd name="connsiteX1" fmla="*/ 3355 w 23421"/>
                <a:gd name="connsiteY1" fmla="*/ 4303 h 58595"/>
                <a:gd name="connsiteX2" fmla="*/ 12435 w 23421"/>
                <a:gd name="connsiteY2" fmla="*/ 239 h 58595"/>
                <a:gd name="connsiteX3" fmla="*/ 23421 w 23421"/>
                <a:gd name="connsiteY3" fmla="*/ 58596 h 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21" h="58595">
                  <a:moveTo>
                    <a:pt x="23421" y="58596"/>
                  </a:moveTo>
                  <a:cubicBezTo>
                    <a:pt x="-2360" y="41514"/>
                    <a:pt x="-2995" y="23734"/>
                    <a:pt x="3355" y="4303"/>
                  </a:cubicBezTo>
                  <a:cubicBezTo>
                    <a:pt x="4117" y="1954"/>
                    <a:pt x="11356" y="-841"/>
                    <a:pt x="12435" y="239"/>
                  </a:cubicBezTo>
                  <a:cubicBezTo>
                    <a:pt x="27358" y="15225"/>
                    <a:pt x="22024" y="34212"/>
                    <a:pt x="23421" y="5859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1" name="Полилиния: фигура 1000">
              <a:extLst>
                <a:ext uri="{FF2B5EF4-FFF2-40B4-BE49-F238E27FC236}">
                  <a16:creationId xmlns="" xmlns:a16="http://schemas.microsoft.com/office/drawing/2014/main" id="{D3D74DE7-E2B6-4672-816F-B05C67D6D3B3}"/>
                </a:ext>
              </a:extLst>
            </p:cNvPr>
            <p:cNvSpPr/>
            <p:nvPr/>
          </p:nvSpPr>
          <p:spPr>
            <a:xfrm>
              <a:off x="6993205" y="2534530"/>
              <a:ext cx="34279" cy="36279"/>
            </a:xfrm>
            <a:custGeom>
              <a:avLst/>
              <a:gdLst>
                <a:gd name="connsiteX0" fmla="*/ 21513 w 34279"/>
                <a:gd name="connsiteY0" fmla="*/ 36280 h 36279"/>
                <a:gd name="connsiteX1" fmla="*/ 494 w 34279"/>
                <a:gd name="connsiteY1" fmla="*/ 16531 h 36279"/>
                <a:gd name="connsiteX2" fmla="*/ 12559 w 34279"/>
                <a:gd name="connsiteY2" fmla="*/ 21 h 36279"/>
                <a:gd name="connsiteX3" fmla="*/ 34022 w 34279"/>
                <a:gd name="connsiteY3" fmla="*/ 18563 h 36279"/>
                <a:gd name="connsiteX4" fmla="*/ 21513 w 34279"/>
                <a:gd name="connsiteY4" fmla="*/ 36280 h 3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79" h="36279">
                  <a:moveTo>
                    <a:pt x="21513" y="36280"/>
                  </a:moveTo>
                  <a:cubicBezTo>
                    <a:pt x="10146" y="35391"/>
                    <a:pt x="3098" y="27898"/>
                    <a:pt x="494" y="16531"/>
                  </a:cubicBezTo>
                  <a:cubicBezTo>
                    <a:pt x="-1665" y="6943"/>
                    <a:pt x="3415" y="339"/>
                    <a:pt x="12559" y="21"/>
                  </a:cubicBezTo>
                  <a:cubicBezTo>
                    <a:pt x="24116" y="-423"/>
                    <a:pt x="32117" y="6117"/>
                    <a:pt x="34022" y="18563"/>
                  </a:cubicBezTo>
                  <a:cubicBezTo>
                    <a:pt x="35483" y="27961"/>
                    <a:pt x="30656" y="34057"/>
                    <a:pt x="21513" y="36280"/>
                  </a:cubicBezTo>
                  <a:close/>
                </a:path>
              </a:pathLst>
            </a:custGeom>
            <a:solidFill>
              <a:srgbClr val="F1F1F1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2" name="Полилиния: фигура 1001">
              <a:extLst>
                <a:ext uri="{FF2B5EF4-FFF2-40B4-BE49-F238E27FC236}">
                  <a16:creationId xmlns="" xmlns:a16="http://schemas.microsoft.com/office/drawing/2014/main" id="{A71B3F34-8597-47A8-A001-F8CEEB3056A2}"/>
                </a:ext>
              </a:extLst>
            </p:cNvPr>
            <p:cNvSpPr/>
            <p:nvPr/>
          </p:nvSpPr>
          <p:spPr>
            <a:xfrm>
              <a:off x="7231629" y="4132827"/>
              <a:ext cx="25154" cy="22635"/>
            </a:xfrm>
            <a:custGeom>
              <a:avLst/>
              <a:gdLst>
                <a:gd name="connsiteX0" fmla="*/ 25151 w 25154"/>
                <a:gd name="connsiteY0" fmla="*/ 9742 h 22635"/>
                <a:gd name="connsiteX1" fmla="*/ 8958 w 25154"/>
                <a:gd name="connsiteY1" fmla="*/ 22633 h 22635"/>
                <a:gd name="connsiteX2" fmla="*/ 195 w 25154"/>
                <a:gd name="connsiteY2" fmla="*/ 13044 h 22635"/>
                <a:gd name="connsiteX3" fmla="*/ 16514 w 25154"/>
                <a:gd name="connsiteY3" fmla="*/ 27 h 22635"/>
                <a:gd name="connsiteX4" fmla="*/ 25151 w 25154"/>
                <a:gd name="connsiteY4" fmla="*/ 9805 h 22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154" h="22635">
                  <a:moveTo>
                    <a:pt x="25151" y="9742"/>
                  </a:moveTo>
                  <a:cubicBezTo>
                    <a:pt x="23055" y="18759"/>
                    <a:pt x="17150" y="22759"/>
                    <a:pt x="8958" y="22633"/>
                  </a:cubicBezTo>
                  <a:cubicBezTo>
                    <a:pt x="3561" y="22569"/>
                    <a:pt x="-1011" y="19267"/>
                    <a:pt x="195" y="13044"/>
                  </a:cubicBezTo>
                  <a:cubicBezTo>
                    <a:pt x="1846" y="4090"/>
                    <a:pt x="8767" y="534"/>
                    <a:pt x="16514" y="27"/>
                  </a:cubicBezTo>
                  <a:cubicBezTo>
                    <a:pt x="22166" y="-354"/>
                    <a:pt x="25277" y="3392"/>
                    <a:pt x="25151" y="9805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3" name="Полилиния: фигура 1002">
              <a:extLst>
                <a:ext uri="{FF2B5EF4-FFF2-40B4-BE49-F238E27FC236}">
                  <a16:creationId xmlns="" xmlns:a16="http://schemas.microsoft.com/office/drawing/2014/main" id="{2CE3B627-BD6A-48C7-9034-4F030BD5BDEA}"/>
                </a:ext>
              </a:extLst>
            </p:cNvPr>
            <p:cNvSpPr/>
            <p:nvPr/>
          </p:nvSpPr>
          <p:spPr>
            <a:xfrm>
              <a:off x="2210942" y="4601904"/>
              <a:ext cx="160020" cy="71718"/>
            </a:xfrm>
            <a:custGeom>
              <a:avLst/>
              <a:gdLst>
                <a:gd name="connsiteX0" fmla="*/ 160020 w 160020"/>
                <a:gd name="connsiteY0" fmla="*/ 71718 h 71718"/>
                <a:gd name="connsiteX1" fmla="*/ 0 w 160020"/>
                <a:gd name="connsiteY1" fmla="*/ 6249 h 71718"/>
                <a:gd name="connsiteX2" fmla="*/ 56515 w 160020"/>
                <a:gd name="connsiteY2" fmla="*/ 15330 h 71718"/>
                <a:gd name="connsiteX3" fmla="*/ 129730 w 160020"/>
                <a:gd name="connsiteY3" fmla="*/ 44794 h 71718"/>
                <a:gd name="connsiteX4" fmla="*/ 160020 w 160020"/>
                <a:gd name="connsiteY4" fmla="*/ 71655 h 7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020" h="71718">
                  <a:moveTo>
                    <a:pt x="160020" y="71718"/>
                  </a:moveTo>
                  <a:cubicBezTo>
                    <a:pt x="102299" y="62320"/>
                    <a:pt x="52515" y="30443"/>
                    <a:pt x="0" y="6249"/>
                  </a:cubicBezTo>
                  <a:cubicBezTo>
                    <a:pt x="20257" y="-1307"/>
                    <a:pt x="35877" y="-5689"/>
                    <a:pt x="56515" y="15330"/>
                  </a:cubicBezTo>
                  <a:cubicBezTo>
                    <a:pt x="73914" y="33110"/>
                    <a:pt x="104648" y="36158"/>
                    <a:pt x="129730" y="44794"/>
                  </a:cubicBezTo>
                  <a:cubicBezTo>
                    <a:pt x="143510" y="49557"/>
                    <a:pt x="155893" y="54954"/>
                    <a:pt x="160020" y="71655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4" name="Полилиния: фигура 1003">
              <a:extLst>
                <a:ext uri="{FF2B5EF4-FFF2-40B4-BE49-F238E27FC236}">
                  <a16:creationId xmlns="" xmlns:a16="http://schemas.microsoft.com/office/drawing/2014/main" id="{E267E2F4-8A99-47B1-BF8D-81FF5DEEEA26}"/>
                </a:ext>
              </a:extLst>
            </p:cNvPr>
            <p:cNvSpPr/>
            <p:nvPr/>
          </p:nvSpPr>
          <p:spPr>
            <a:xfrm>
              <a:off x="7054204" y="2055631"/>
              <a:ext cx="161554" cy="270003"/>
            </a:xfrm>
            <a:custGeom>
              <a:avLst/>
              <a:gdLst>
                <a:gd name="connsiteX0" fmla="*/ 32014 w 161554"/>
                <a:gd name="connsiteY0" fmla="*/ 64 h 270003"/>
                <a:gd name="connsiteX1" fmla="*/ 63129 w 161554"/>
                <a:gd name="connsiteY1" fmla="*/ 36830 h 270003"/>
                <a:gd name="connsiteX2" fmla="*/ 100595 w 161554"/>
                <a:gd name="connsiteY2" fmla="*/ 139129 h 270003"/>
                <a:gd name="connsiteX3" fmla="*/ 130694 w 161554"/>
                <a:gd name="connsiteY3" fmla="*/ 166879 h 270003"/>
                <a:gd name="connsiteX4" fmla="*/ 138695 w 161554"/>
                <a:gd name="connsiteY4" fmla="*/ 237301 h 270003"/>
                <a:gd name="connsiteX5" fmla="*/ 161554 w 161554"/>
                <a:gd name="connsiteY5" fmla="*/ 270003 h 270003"/>
                <a:gd name="connsiteX6" fmla="*/ 88593 w 161554"/>
                <a:gd name="connsiteY6" fmla="*/ 221108 h 270003"/>
                <a:gd name="connsiteX7" fmla="*/ 82052 w 161554"/>
                <a:gd name="connsiteY7" fmla="*/ 203836 h 270003"/>
                <a:gd name="connsiteX8" fmla="*/ 18934 w 161554"/>
                <a:gd name="connsiteY8" fmla="*/ 87821 h 270003"/>
                <a:gd name="connsiteX9" fmla="*/ 22236 w 161554"/>
                <a:gd name="connsiteY9" fmla="*/ 46736 h 270003"/>
                <a:gd name="connsiteX10" fmla="*/ 32014 w 161554"/>
                <a:gd name="connsiteY10" fmla="*/ 0 h 27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554" h="270003">
                  <a:moveTo>
                    <a:pt x="32014" y="64"/>
                  </a:moveTo>
                  <a:cubicBezTo>
                    <a:pt x="53224" y="2095"/>
                    <a:pt x="59891" y="9017"/>
                    <a:pt x="63129" y="36830"/>
                  </a:cubicBezTo>
                  <a:cubicBezTo>
                    <a:pt x="67194" y="71501"/>
                    <a:pt x="72083" y="112014"/>
                    <a:pt x="100595" y="139129"/>
                  </a:cubicBezTo>
                  <a:cubicBezTo>
                    <a:pt x="120279" y="136272"/>
                    <a:pt x="127963" y="150305"/>
                    <a:pt x="130694" y="166879"/>
                  </a:cubicBezTo>
                  <a:cubicBezTo>
                    <a:pt x="134503" y="190120"/>
                    <a:pt x="140853" y="213234"/>
                    <a:pt x="138695" y="237301"/>
                  </a:cubicBezTo>
                  <a:cubicBezTo>
                    <a:pt x="146314" y="248223"/>
                    <a:pt x="153935" y="259145"/>
                    <a:pt x="161554" y="270003"/>
                  </a:cubicBezTo>
                  <a:cubicBezTo>
                    <a:pt x="132345" y="262320"/>
                    <a:pt x="118248" y="228665"/>
                    <a:pt x="88593" y="221108"/>
                  </a:cubicBezTo>
                  <a:cubicBezTo>
                    <a:pt x="85165" y="220219"/>
                    <a:pt x="80783" y="208789"/>
                    <a:pt x="82052" y="203836"/>
                  </a:cubicBezTo>
                  <a:cubicBezTo>
                    <a:pt x="98182" y="141923"/>
                    <a:pt x="51890" y="115824"/>
                    <a:pt x="18934" y="87821"/>
                  </a:cubicBezTo>
                  <a:cubicBezTo>
                    <a:pt x="-8054" y="64834"/>
                    <a:pt x="-5514" y="58928"/>
                    <a:pt x="22236" y="46736"/>
                  </a:cubicBezTo>
                  <a:cubicBezTo>
                    <a:pt x="45223" y="36703"/>
                    <a:pt x="50493" y="20828"/>
                    <a:pt x="32014" y="0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5" name="Полилиния: фигура 1004">
              <a:extLst>
                <a:ext uri="{FF2B5EF4-FFF2-40B4-BE49-F238E27FC236}">
                  <a16:creationId xmlns="" xmlns:a16="http://schemas.microsoft.com/office/drawing/2014/main" id="{A26CC55C-56C9-49C2-B965-6A049CCE1980}"/>
                </a:ext>
              </a:extLst>
            </p:cNvPr>
            <p:cNvSpPr/>
            <p:nvPr/>
          </p:nvSpPr>
          <p:spPr>
            <a:xfrm>
              <a:off x="1996542" y="5721515"/>
              <a:ext cx="99592" cy="67270"/>
            </a:xfrm>
            <a:custGeom>
              <a:avLst/>
              <a:gdLst>
                <a:gd name="connsiteX0" fmla="*/ 99529 w 99592"/>
                <a:gd name="connsiteY0" fmla="*/ 65839 h 67270"/>
                <a:gd name="connsiteX1" fmla="*/ 2946 w 99592"/>
                <a:gd name="connsiteY1" fmla="*/ 19166 h 67270"/>
                <a:gd name="connsiteX2" fmla="*/ 3136 w 99592"/>
                <a:gd name="connsiteY2" fmla="*/ 4815 h 67270"/>
                <a:gd name="connsiteX3" fmla="*/ 20408 w 99592"/>
                <a:gd name="connsiteY3" fmla="*/ 687 h 67270"/>
                <a:gd name="connsiteX4" fmla="*/ 99593 w 99592"/>
                <a:gd name="connsiteY4" fmla="*/ 65839 h 6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592" h="67270">
                  <a:moveTo>
                    <a:pt x="99529" y="65839"/>
                  </a:moveTo>
                  <a:cubicBezTo>
                    <a:pt x="48793" y="75427"/>
                    <a:pt x="31965" y="34279"/>
                    <a:pt x="2946" y="19166"/>
                  </a:cubicBezTo>
                  <a:cubicBezTo>
                    <a:pt x="-1499" y="16880"/>
                    <a:pt x="-483" y="9450"/>
                    <a:pt x="3136" y="4815"/>
                  </a:cubicBezTo>
                  <a:cubicBezTo>
                    <a:pt x="7772" y="-1154"/>
                    <a:pt x="14058" y="-265"/>
                    <a:pt x="20408" y="687"/>
                  </a:cubicBezTo>
                  <a:cubicBezTo>
                    <a:pt x="56857" y="6148"/>
                    <a:pt x="70319" y="41328"/>
                    <a:pt x="99593" y="65839"/>
                  </a:cubicBezTo>
                  <a:close/>
                </a:path>
              </a:pathLst>
            </a:custGeom>
            <a:solidFill>
              <a:srgbClr val="D4D4D4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6" name="Полилиния: фигура 1005">
              <a:extLst>
                <a:ext uri="{FF2B5EF4-FFF2-40B4-BE49-F238E27FC236}">
                  <a16:creationId xmlns="" xmlns:a16="http://schemas.microsoft.com/office/drawing/2014/main" id="{0B75979B-625A-46E9-A0C6-C1E54423F311}"/>
                </a:ext>
              </a:extLst>
            </p:cNvPr>
            <p:cNvSpPr/>
            <p:nvPr/>
          </p:nvSpPr>
          <p:spPr>
            <a:xfrm>
              <a:off x="7143512" y="2077817"/>
              <a:ext cx="112734" cy="215179"/>
            </a:xfrm>
            <a:custGeom>
              <a:avLst/>
              <a:gdLst>
                <a:gd name="connsiteX0" fmla="*/ 49387 w 112734"/>
                <a:gd name="connsiteY0" fmla="*/ 215179 h 215179"/>
                <a:gd name="connsiteX1" fmla="*/ 11287 w 112734"/>
                <a:gd name="connsiteY1" fmla="*/ 117008 h 215179"/>
                <a:gd name="connsiteX2" fmla="*/ 2143 w 112734"/>
                <a:gd name="connsiteY2" fmla="*/ 37696 h 215179"/>
                <a:gd name="connsiteX3" fmla="*/ 49387 w 112734"/>
                <a:gd name="connsiteY3" fmla="*/ 18773 h 215179"/>
                <a:gd name="connsiteX4" fmla="*/ 49387 w 112734"/>
                <a:gd name="connsiteY4" fmla="*/ 18773 h 215179"/>
                <a:gd name="connsiteX5" fmla="*/ 62341 w 112734"/>
                <a:gd name="connsiteY5" fmla="*/ 54714 h 215179"/>
                <a:gd name="connsiteX6" fmla="*/ 79867 w 112734"/>
                <a:gd name="connsiteY6" fmla="*/ 104625 h 215179"/>
                <a:gd name="connsiteX7" fmla="*/ 89773 w 112734"/>
                <a:gd name="connsiteY7" fmla="*/ 132819 h 215179"/>
                <a:gd name="connsiteX8" fmla="*/ 109585 w 112734"/>
                <a:gd name="connsiteY8" fmla="*/ 173713 h 215179"/>
                <a:gd name="connsiteX9" fmla="*/ 59865 w 112734"/>
                <a:gd name="connsiteY9" fmla="*/ 211179 h 215179"/>
                <a:gd name="connsiteX10" fmla="*/ 49450 w 112734"/>
                <a:gd name="connsiteY10" fmla="*/ 215179 h 2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2734" h="215179">
                  <a:moveTo>
                    <a:pt x="49387" y="215179"/>
                  </a:moveTo>
                  <a:cubicBezTo>
                    <a:pt x="16875" y="191303"/>
                    <a:pt x="27670" y="148059"/>
                    <a:pt x="11287" y="117008"/>
                  </a:cubicBezTo>
                  <a:cubicBezTo>
                    <a:pt x="5382" y="90972"/>
                    <a:pt x="-4334" y="66271"/>
                    <a:pt x="2143" y="37696"/>
                  </a:cubicBezTo>
                  <a:cubicBezTo>
                    <a:pt x="12367" y="-7136"/>
                    <a:pt x="17383" y="-10057"/>
                    <a:pt x="49387" y="18773"/>
                  </a:cubicBezTo>
                  <a:lnTo>
                    <a:pt x="49387" y="18773"/>
                  </a:lnTo>
                  <a:cubicBezTo>
                    <a:pt x="50022" y="32362"/>
                    <a:pt x="49895" y="47411"/>
                    <a:pt x="62341" y="54714"/>
                  </a:cubicBezTo>
                  <a:cubicBezTo>
                    <a:pt x="82407" y="66461"/>
                    <a:pt x="88122" y="81701"/>
                    <a:pt x="79867" y="104625"/>
                  </a:cubicBezTo>
                  <a:cubicBezTo>
                    <a:pt x="75867" y="115864"/>
                    <a:pt x="80946" y="125707"/>
                    <a:pt x="89773" y="132819"/>
                  </a:cubicBezTo>
                  <a:cubicBezTo>
                    <a:pt x="102536" y="143106"/>
                    <a:pt x="119935" y="150663"/>
                    <a:pt x="109585" y="173713"/>
                  </a:cubicBezTo>
                  <a:cubicBezTo>
                    <a:pt x="99552" y="196129"/>
                    <a:pt x="89074" y="217655"/>
                    <a:pt x="59865" y="211179"/>
                  </a:cubicBezTo>
                  <a:cubicBezTo>
                    <a:pt x="56817" y="210480"/>
                    <a:pt x="52943" y="213782"/>
                    <a:pt x="49450" y="21517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7" name="Полилиния: фигура 1006">
              <a:extLst>
                <a:ext uri="{FF2B5EF4-FFF2-40B4-BE49-F238E27FC236}">
                  <a16:creationId xmlns="" xmlns:a16="http://schemas.microsoft.com/office/drawing/2014/main" id="{EF93D569-3599-43B9-ADDF-21DEA8C78ADA}"/>
                </a:ext>
              </a:extLst>
            </p:cNvPr>
            <p:cNvSpPr/>
            <p:nvPr/>
          </p:nvSpPr>
          <p:spPr>
            <a:xfrm>
              <a:off x="7512748" y="2031184"/>
              <a:ext cx="91121" cy="234159"/>
            </a:xfrm>
            <a:custGeom>
              <a:avLst/>
              <a:gdLst>
                <a:gd name="connsiteX0" fmla="*/ 64 w 91121"/>
                <a:gd name="connsiteY0" fmla="*/ 49086 h 234159"/>
                <a:gd name="connsiteX1" fmla="*/ 64 w 91121"/>
                <a:gd name="connsiteY1" fmla="*/ 0 h 234159"/>
                <a:gd name="connsiteX2" fmla="*/ 32703 w 91121"/>
                <a:gd name="connsiteY2" fmla="*/ 22543 h 234159"/>
                <a:gd name="connsiteX3" fmla="*/ 71501 w 91121"/>
                <a:gd name="connsiteY3" fmla="*/ 87440 h 234159"/>
                <a:gd name="connsiteX4" fmla="*/ 80772 w 91121"/>
                <a:gd name="connsiteY4" fmla="*/ 214631 h 234159"/>
                <a:gd name="connsiteX5" fmla="*/ 55308 w 91121"/>
                <a:gd name="connsiteY5" fmla="*/ 233872 h 234159"/>
                <a:gd name="connsiteX6" fmla="*/ 38418 w 91121"/>
                <a:gd name="connsiteY6" fmla="*/ 210059 h 234159"/>
                <a:gd name="connsiteX7" fmla="*/ 0 w 91121"/>
                <a:gd name="connsiteY7" fmla="*/ 49086 h 23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121" h="234159">
                  <a:moveTo>
                    <a:pt x="64" y="49086"/>
                  </a:moveTo>
                  <a:cubicBezTo>
                    <a:pt x="64" y="32703"/>
                    <a:pt x="64" y="16383"/>
                    <a:pt x="64" y="0"/>
                  </a:cubicBezTo>
                  <a:cubicBezTo>
                    <a:pt x="15431" y="0"/>
                    <a:pt x="25146" y="7239"/>
                    <a:pt x="32703" y="22543"/>
                  </a:cubicBezTo>
                  <a:cubicBezTo>
                    <a:pt x="43879" y="45212"/>
                    <a:pt x="56261" y="67818"/>
                    <a:pt x="71501" y="87440"/>
                  </a:cubicBezTo>
                  <a:cubicBezTo>
                    <a:pt x="103124" y="128207"/>
                    <a:pt x="88964" y="171641"/>
                    <a:pt x="80772" y="214631"/>
                  </a:cubicBezTo>
                  <a:cubicBezTo>
                    <a:pt x="78422" y="226950"/>
                    <a:pt x="68961" y="235904"/>
                    <a:pt x="55308" y="233872"/>
                  </a:cubicBezTo>
                  <a:cubicBezTo>
                    <a:pt x="42863" y="231967"/>
                    <a:pt x="41021" y="220981"/>
                    <a:pt x="38418" y="210059"/>
                  </a:cubicBezTo>
                  <a:cubicBezTo>
                    <a:pt x="25464" y="156401"/>
                    <a:pt x="5270" y="104776"/>
                    <a:pt x="0" y="49086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8" name="Полилиния: фигура 1007">
              <a:extLst>
                <a:ext uri="{FF2B5EF4-FFF2-40B4-BE49-F238E27FC236}">
                  <a16:creationId xmlns="" xmlns:a16="http://schemas.microsoft.com/office/drawing/2014/main" id="{3CD42F31-BA54-4F7E-8118-67368DCF0BA4}"/>
                </a:ext>
              </a:extLst>
            </p:cNvPr>
            <p:cNvSpPr/>
            <p:nvPr/>
          </p:nvSpPr>
          <p:spPr>
            <a:xfrm>
              <a:off x="7131875" y="1900794"/>
              <a:ext cx="93972" cy="125484"/>
            </a:xfrm>
            <a:custGeom>
              <a:avLst/>
              <a:gdLst>
                <a:gd name="connsiteX0" fmla="*/ 0 w 93972"/>
                <a:gd name="connsiteY0" fmla="*/ 89433 h 125484"/>
                <a:gd name="connsiteX1" fmla="*/ 32258 w 93972"/>
                <a:gd name="connsiteY1" fmla="*/ 22186 h 125484"/>
                <a:gd name="connsiteX2" fmla="*/ 83820 w 93972"/>
                <a:gd name="connsiteY2" fmla="*/ 23964 h 125484"/>
                <a:gd name="connsiteX3" fmla="*/ 71628 w 93972"/>
                <a:gd name="connsiteY3" fmla="*/ 116801 h 125484"/>
                <a:gd name="connsiteX4" fmla="*/ 64 w 93972"/>
                <a:gd name="connsiteY4" fmla="*/ 89433 h 12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72" h="125484">
                  <a:moveTo>
                    <a:pt x="0" y="89433"/>
                  </a:moveTo>
                  <a:cubicBezTo>
                    <a:pt x="12002" y="67842"/>
                    <a:pt x="16701" y="43141"/>
                    <a:pt x="32258" y="22186"/>
                  </a:cubicBezTo>
                  <a:cubicBezTo>
                    <a:pt x="53594" y="-6580"/>
                    <a:pt x="67501" y="-8802"/>
                    <a:pt x="83820" y="23964"/>
                  </a:cubicBezTo>
                  <a:cubicBezTo>
                    <a:pt x="100140" y="54571"/>
                    <a:pt x="97282" y="97688"/>
                    <a:pt x="71628" y="116801"/>
                  </a:cubicBezTo>
                  <a:cubicBezTo>
                    <a:pt x="39815" y="140487"/>
                    <a:pt x="20130" y="110451"/>
                    <a:pt x="64" y="89433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09" name="Полилиния: фигура 1008">
              <a:extLst>
                <a:ext uri="{FF2B5EF4-FFF2-40B4-BE49-F238E27FC236}">
                  <a16:creationId xmlns="" xmlns:a16="http://schemas.microsoft.com/office/drawing/2014/main" id="{1EC852E3-C3BB-45BD-8610-72A60D1C7DD0}"/>
                </a:ext>
              </a:extLst>
            </p:cNvPr>
            <p:cNvSpPr/>
            <p:nvPr/>
          </p:nvSpPr>
          <p:spPr>
            <a:xfrm>
              <a:off x="7280716" y="2240891"/>
              <a:ext cx="53817" cy="62651"/>
            </a:xfrm>
            <a:custGeom>
              <a:avLst/>
              <a:gdLst>
                <a:gd name="connsiteX0" fmla="*/ 26483 w 53817"/>
                <a:gd name="connsiteY0" fmla="*/ 3019 h 62651"/>
                <a:gd name="connsiteX1" fmla="*/ 34102 w 53817"/>
                <a:gd name="connsiteY1" fmla="*/ 11211 h 62651"/>
                <a:gd name="connsiteX2" fmla="*/ 41977 w 53817"/>
                <a:gd name="connsiteY2" fmla="*/ 59534 h 62651"/>
                <a:gd name="connsiteX3" fmla="*/ 19561 w 53817"/>
                <a:gd name="connsiteY3" fmla="*/ 51978 h 62651"/>
                <a:gd name="connsiteX4" fmla="*/ 1083 w 53817"/>
                <a:gd name="connsiteY4" fmla="*/ 10195 h 62651"/>
                <a:gd name="connsiteX5" fmla="*/ 26483 w 53817"/>
                <a:gd name="connsiteY5" fmla="*/ 3019 h 6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817" h="62651">
                  <a:moveTo>
                    <a:pt x="26483" y="3019"/>
                  </a:moveTo>
                  <a:cubicBezTo>
                    <a:pt x="29023" y="5750"/>
                    <a:pt x="31563" y="8480"/>
                    <a:pt x="34102" y="11211"/>
                  </a:cubicBezTo>
                  <a:cubicBezTo>
                    <a:pt x="47438" y="25371"/>
                    <a:pt x="66488" y="39087"/>
                    <a:pt x="41977" y="59534"/>
                  </a:cubicBezTo>
                  <a:cubicBezTo>
                    <a:pt x="33404" y="66710"/>
                    <a:pt x="24832" y="60360"/>
                    <a:pt x="19561" y="51978"/>
                  </a:cubicBezTo>
                  <a:cubicBezTo>
                    <a:pt x="11433" y="39087"/>
                    <a:pt x="-4251" y="28927"/>
                    <a:pt x="1083" y="10195"/>
                  </a:cubicBezTo>
                  <a:cubicBezTo>
                    <a:pt x="5147" y="-4093"/>
                    <a:pt x="16577" y="-156"/>
                    <a:pt x="26483" y="3019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0" name="Полилиния: фигура 1009">
              <a:extLst>
                <a:ext uri="{FF2B5EF4-FFF2-40B4-BE49-F238E27FC236}">
                  <a16:creationId xmlns="" xmlns:a16="http://schemas.microsoft.com/office/drawing/2014/main" id="{D2F5FEB9-314F-47FA-935F-255B19BE3CBC}"/>
                </a:ext>
              </a:extLst>
            </p:cNvPr>
            <p:cNvSpPr/>
            <p:nvPr/>
          </p:nvSpPr>
          <p:spPr>
            <a:xfrm>
              <a:off x="7191612" y="2055981"/>
              <a:ext cx="80441" cy="40671"/>
            </a:xfrm>
            <a:custGeom>
              <a:avLst/>
              <a:gdLst>
                <a:gd name="connsiteX0" fmla="*/ 1286 w 80441"/>
                <a:gd name="connsiteY0" fmla="*/ 40608 h 40671"/>
                <a:gd name="connsiteX1" fmla="*/ 19066 w 80441"/>
                <a:gd name="connsiteY1" fmla="*/ 2698 h 40671"/>
                <a:gd name="connsiteX2" fmla="*/ 76216 w 80441"/>
                <a:gd name="connsiteY2" fmla="*/ 12922 h 40671"/>
                <a:gd name="connsiteX3" fmla="*/ 78819 w 80441"/>
                <a:gd name="connsiteY3" fmla="*/ 27273 h 40671"/>
                <a:gd name="connsiteX4" fmla="*/ 65612 w 80441"/>
                <a:gd name="connsiteY4" fmla="*/ 30258 h 40671"/>
                <a:gd name="connsiteX5" fmla="*/ 1223 w 80441"/>
                <a:gd name="connsiteY5" fmla="*/ 40671 h 40671"/>
                <a:gd name="connsiteX6" fmla="*/ 1223 w 80441"/>
                <a:gd name="connsiteY6" fmla="*/ 40671 h 40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0441" h="40671">
                  <a:moveTo>
                    <a:pt x="1286" y="40608"/>
                  </a:moveTo>
                  <a:cubicBezTo>
                    <a:pt x="-2016" y="22955"/>
                    <a:pt x="80" y="7461"/>
                    <a:pt x="19066" y="2698"/>
                  </a:cubicBezTo>
                  <a:cubicBezTo>
                    <a:pt x="39068" y="-2382"/>
                    <a:pt x="58944" y="-985"/>
                    <a:pt x="76216" y="12922"/>
                  </a:cubicBezTo>
                  <a:cubicBezTo>
                    <a:pt x="80407" y="16287"/>
                    <a:pt x="81868" y="22066"/>
                    <a:pt x="78819" y="27273"/>
                  </a:cubicBezTo>
                  <a:cubicBezTo>
                    <a:pt x="75644" y="32797"/>
                    <a:pt x="69485" y="33496"/>
                    <a:pt x="65612" y="30258"/>
                  </a:cubicBezTo>
                  <a:cubicBezTo>
                    <a:pt x="40402" y="8858"/>
                    <a:pt x="21733" y="30702"/>
                    <a:pt x="1223" y="40671"/>
                  </a:cubicBezTo>
                  <a:lnTo>
                    <a:pt x="1223" y="40671"/>
                  </a:ln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1" name="Полилиния: фигура 1010">
              <a:extLst>
                <a:ext uri="{FF2B5EF4-FFF2-40B4-BE49-F238E27FC236}">
                  <a16:creationId xmlns="" xmlns:a16="http://schemas.microsoft.com/office/drawing/2014/main" id="{7162AD65-F0CB-41DB-8E85-1096F3F5985C}"/>
                </a:ext>
              </a:extLst>
            </p:cNvPr>
            <p:cNvSpPr/>
            <p:nvPr/>
          </p:nvSpPr>
          <p:spPr>
            <a:xfrm>
              <a:off x="7359580" y="2103447"/>
              <a:ext cx="32574" cy="58674"/>
            </a:xfrm>
            <a:custGeom>
              <a:avLst/>
              <a:gdLst>
                <a:gd name="connsiteX0" fmla="*/ 895 w 32574"/>
                <a:gd name="connsiteY0" fmla="*/ 58611 h 58674"/>
                <a:gd name="connsiteX1" fmla="*/ 3562 w 32574"/>
                <a:gd name="connsiteY1" fmla="*/ 0 h 58674"/>
                <a:gd name="connsiteX2" fmla="*/ 32454 w 32574"/>
                <a:gd name="connsiteY2" fmla="*/ 45403 h 58674"/>
                <a:gd name="connsiteX3" fmla="*/ 895 w 32574"/>
                <a:gd name="connsiteY3" fmla="*/ 58674 h 5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574" h="58674">
                  <a:moveTo>
                    <a:pt x="895" y="58611"/>
                  </a:moveTo>
                  <a:cubicBezTo>
                    <a:pt x="2863" y="40069"/>
                    <a:pt x="-3804" y="21146"/>
                    <a:pt x="3562" y="0"/>
                  </a:cubicBezTo>
                  <a:cubicBezTo>
                    <a:pt x="25025" y="7557"/>
                    <a:pt x="33725" y="26480"/>
                    <a:pt x="32454" y="45403"/>
                  </a:cubicBezTo>
                  <a:cubicBezTo>
                    <a:pt x="31375" y="62167"/>
                    <a:pt x="12769" y="57087"/>
                    <a:pt x="895" y="58674"/>
                  </a:cubicBezTo>
                  <a:close/>
                </a:path>
              </a:pathLst>
            </a:custGeom>
            <a:solidFill>
              <a:srgbClr val="EDEDED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2" name="Полилиния: фигура 1011">
              <a:extLst>
                <a:ext uri="{FF2B5EF4-FFF2-40B4-BE49-F238E27FC236}">
                  <a16:creationId xmlns="" xmlns:a16="http://schemas.microsoft.com/office/drawing/2014/main" id="{DBAA0CC1-F39E-4F92-B128-3249073FE919}"/>
                </a:ext>
              </a:extLst>
            </p:cNvPr>
            <p:cNvSpPr/>
            <p:nvPr/>
          </p:nvSpPr>
          <p:spPr>
            <a:xfrm>
              <a:off x="7284275" y="1957523"/>
              <a:ext cx="31387" cy="74637"/>
            </a:xfrm>
            <a:custGeom>
              <a:avLst/>
              <a:gdLst>
                <a:gd name="connsiteX0" fmla="*/ 0 w 31387"/>
                <a:gd name="connsiteY0" fmla="*/ 0 h 74637"/>
                <a:gd name="connsiteX1" fmla="*/ 30480 w 31387"/>
                <a:gd name="connsiteY1" fmla="*/ 73660 h 74637"/>
                <a:gd name="connsiteX2" fmla="*/ 5080 w 31387"/>
                <a:gd name="connsiteY2" fmla="*/ 43688 h 74637"/>
                <a:gd name="connsiteX3" fmla="*/ 0 w 31387"/>
                <a:gd name="connsiteY3" fmla="*/ 0 h 7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387" h="74637">
                  <a:moveTo>
                    <a:pt x="0" y="0"/>
                  </a:moveTo>
                  <a:cubicBezTo>
                    <a:pt x="15621" y="21908"/>
                    <a:pt x="35941" y="41656"/>
                    <a:pt x="30480" y="73660"/>
                  </a:cubicBezTo>
                  <a:cubicBezTo>
                    <a:pt x="6032" y="79566"/>
                    <a:pt x="8572" y="57341"/>
                    <a:pt x="5080" y="43688"/>
                  </a:cubicBezTo>
                  <a:cubicBezTo>
                    <a:pt x="1524" y="29655"/>
                    <a:pt x="1524" y="14605"/>
                    <a:pt x="0" y="0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3" name="Полилиния: фигура 1012">
              <a:extLst>
                <a:ext uri="{FF2B5EF4-FFF2-40B4-BE49-F238E27FC236}">
                  <a16:creationId xmlns="" xmlns:a16="http://schemas.microsoft.com/office/drawing/2014/main" id="{472DFC6F-6BBB-433F-BA0B-E562F1083214}"/>
                </a:ext>
              </a:extLst>
            </p:cNvPr>
            <p:cNvSpPr/>
            <p:nvPr/>
          </p:nvSpPr>
          <p:spPr>
            <a:xfrm>
              <a:off x="7223054" y="2003180"/>
              <a:ext cx="46743" cy="28655"/>
            </a:xfrm>
            <a:custGeom>
              <a:avLst/>
              <a:gdLst>
                <a:gd name="connsiteX0" fmla="*/ 46743 w 46743"/>
                <a:gd name="connsiteY0" fmla="*/ 0 h 28655"/>
                <a:gd name="connsiteX1" fmla="*/ 7056 w 46743"/>
                <a:gd name="connsiteY1" fmla="*/ 25591 h 28655"/>
                <a:gd name="connsiteX2" fmla="*/ 2293 w 46743"/>
                <a:gd name="connsiteY2" fmla="*/ 9017 h 28655"/>
                <a:gd name="connsiteX3" fmla="*/ 46743 w 46743"/>
                <a:gd name="connsiteY3" fmla="*/ 64 h 2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43" h="28655">
                  <a:moveTo>
                    <a:pt x="46743" y="0"/>
                  </a:moveTo>
                  <a:cubicBezTo>
                    <a:pt x="32774" y="26226"/>
                    <a:pt x="22423" y="33592"/>
                    <a:pt x="7056" y="25591"/>
                  </a:cubicBezTo>
                  <a:cubicBezTo>
                    <a:pt x="833" y="22352"/>
                    <a:pt x="-2533" y="15177"/>
                    <a:pt x="2293" y="9017"/>
                  </a:cubicBezTo>
                  <a:cubicBezTo>
                    <a:pt x="13660" y="-5461"/>
                    <a:pt x="26995" y="8763"/>
                    <a:pt x="46743" y="64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4" name="Полилиния: фигура 1013">
              <a:extLst>
                <a:ext uri="{FF2B5EF4-FFF2-40B4-BE49-F238E27FC236}">
                  <a16:creationId xmlns="" xmlns:a16="http://schemas.microsoft.com/office/drawing/2014/main" id="{07B73B8D-ED31-4556-B71E-754746AB25DC}"/>
                </a:ext>
              </a:extLst>
            </p:cNvPr>
            <p:cNvSpPr/>
            <p:nvPr/>
          </p:nvSpPr>
          <p:spPr>
            <a:xfrm>
              <a:off x="6984319" y="1447616"/>
              <a:ext cx="20117" cy="37528"/>
            </a:xfrm>
            <a:custGeom>
              <a:avLst/>
              <a:gdLst>
                <a:gd name="connsiteX0" fmla="*/ 998 w 20117"/>
                <a:gd name="connsiteY0" fmla="*/ 37529 h 37528"/>
                <a:gd name="connsiteX1" fmla="*/ 18778 w 20117"/>
                <a:gd name="connsiteY1" fmla="*/ 0 h 37528"/>
                <a:gd name="connsiteX2" fmla="*/ 998 w 20117"/>
                <a:gd name="connsiteY2" fmla="*/ 37529 h 3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7" h="37528">
                  <a:moveTo>
                    <a:pt x="998" y="37529"/>
                  </a:moveTo>
                  <a:cubicBezTo>
                    <a:pt x="-2367" y="17907"/>
                    <a:pt x="2586" y="7747"/>
                    <a:pt x="18778" y="0"/>
                  </a:cubicBezTo>
                  <a:cubicBezTo>
                    <a:pt x="23413" y="19368"/>
                    <a:pt x="15666" y="28004"/>
                    <a:pt x="998" y="37529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5" name="Полилиния: фигура 1014">
              <a:extLst>
                <a:ext uri="{FF2B5EF4-FFF2-40B4-BE49-F238E27FC236}">
                  <a16:creationId xmlns="" xmlns:a16="http://schemas.microsoft.com/office/drawing/2014/main" id="{1C281FA5-6731-4C15-B162-23E3B51F36D6}"/>
                </a:ext>
              </a:extLst>
            </p:cNvPr>
            <p:cNvSpPr/>
            <p:nvPr/>
          </p:nvSpPr>
          <p:spPr>
            <a:xfrm>
              <a:off x="10705147" y="3490371"/>
              <a:ext cx="43507" cy="57984"/>
            </a:xfrm>
            <a:custGeom>
              <a:avLst/>
              <a:gdLst>
                <a:gd name="connsiteX0" fmla="*/ 7620 w 43507"/>
                <a:gd name="connsiteY0" fmla="*/ 55041 h 57984"/>
                <a:gd name="connsiteX1" fmla="*/ 0 w 43507"/>
                <a:gd name="connsiteY1" fmla="*/ 38721 h 57984"/>
                <a:gd name="connsiteX2" fmla="*/ 6858 w 43507"/>
                <a:gd name="connsiteY2" fmla="*/ 29260 h 57984"/>
                <a:gd name="connsiteX3" fmla="*/ 29972 w 43507"/>
                <a:gd name="connsiteY3" fmla="*/ 1320 h 57984"/>
                <a:gd name="connsiteX4" fmla="*/ 42799 w 43507"/>
                <a:gd name="connsiteY4" fmla="*/ 40436 h 57984"/>
                <a:gd name="connsiteX5" fmla="*/ 7620 w 43507"/>
                <a:gd name="connsiteY5" fmla="*/ 55041 h 57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07" h="57984">
                  <a:moveTo>
                    <a:pt x="7620" y="55041"/>
                  </a:moveTo>
                  <a:cubicBezTo>
                    <a:pt x="5080" y="49580"/>
                    <a:pt x="2540" y="44182"/>
                    <a:pt x="0" y="38721"/>
                  </a:cubicBezTo>
                  <a:cubicBezTo>
                    <a:pt x="2222" y="35546"/>
                    <a:pt x="4064" y="31800"/>
                    <a:pt x="6858" y="29260"/>
                  </a:cubicBezTo>
                  <a:cubicBezTo>
                    <a:pt x="16002" y="20751"/>
                    <a:pt x="10160" y="-6237"/>
                    <a:pt x="29972" y="1320"/>
                  </a:cubicBezTo>
                  <a:cubicBezTo>
                    <a:pt x="42355" y="6019"/>
                    <a:pt x="45021" y="25704"/>
                    <a:pt x="42799" y="40436"/>
                  </a:cubicBezTo>
                  <a:cubicBezTo>
                    <a:pt x="39180" y="64820"/>
                    <a:pt x="22034" y="57454"/>
                    <a:pt x="7620" y="55041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6" name="Полилиния: фигура 1015">
              <a:extLst>
                <a:ext uri="{FF2B5EF4-FFF2-40B4-BE49-F238E27FC236}">
                  <a16:creationId xmlns="" xmlns:a16="http://schemas.microsoft.com/office/drawing/2014/main" id="{74E1052A-4A60-4AAD-9418-3E4C78887AFA}"/>
                </a:ext>
              </a:extLst>
            </p:cNvPr>
            <p:cNvSpPr/>
            <p:nvPr/>
          </p:nvSpPr>
          <p:spPr>
            <a:xfrm>
              <a:off x="9402381" y="3423700"/>
              <a:ext cx="156077" cy="86699"/>
            </a:xfrm>
            <a:custGeom>
              <a:avLst/>
              <a:gdLst>
                <a:gd name="connsiteX0" fmla="*/ 68580 w 156077"/>
                <a:gd name="connsiteY0" fmla="*/ 72436 h 86699"/>
                <a:gd name="connsiteX1" fmla="*/ 33338 w 156077"/>
                <a:gd name="connsiteY1" fmla="*/ 46083 h 86699"/>
                <a:gd name="connsiteX2" fmla="*/ 0 w 156077"/>
                <a:gd name="connsiteY2" fmla="*/ 31478 h 86699"/>
                <a:gd name="connsiteX3" fmla="*/ 0 w 156077"/>
                <a:gd name="connsiteY3" fmla="*/ 15158 h 86699"/>
                <a:gd name="connsiteX4" fmla="*/ 127953 w 156077"/>
                <a:gd name="connsiteY4" fmla="*/ 25509 h 86699"/>
                <a:gd name="connsiteX5" fmla="*/ 152274 w 156077"/>
                <a:gd name="connsiteY5" fmla="*/ 71420 h 86699"/>
                <a:gd name="connsiteX6" fmla="*/ 107506 w 156077"/>
                <a:gd name="connsiteY6" fmla="*/ 75166 h 86699"/>
                <a:gd name="connsiteX7" fmla="*/ 68580 w 156077"/>
                <a:gd name="connsiteY7" fmla="*/ 72436 h 8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077" h="86699">
                  <a:moveTo>
                    <a:pt x="68580" y="72436"/>
                  </a:moveTo>
                  <a:cubicBezTo>
                    <a:pt x="62738" y="54592"/>
                    <a:pt x="54420" y="41511"/>
                    <a:pt x="33338" y="46083"/>
                  </a:cubicBezTo>
                  <a:cubicBezTo>
                    <a:pt x="20003" y="49004"/>
                    <a:pt x="9462" y="40876"/>
                    <a:pt x="0" y="31478"/>
                  </a:cubicBezTo>
                  <a:cubicBezTo>
                    <a:pt x="0" y="26017"/>
                    <a:pt x="0" y="20556"/>
                    <a:pt x="0" y="15158"/>
                  </a:cubicBezTo>
                  <a:cubicBezTo>
                    <a:pt x="44641" y="-10305"/>
                    <a:pt x="86741" y="-1542"/>
                    <a:pt x="127953" y="25509"/>
                  </a:cubicBezTo>
                  <a:cubicBezTo>
                    <a:pt x="144463" y="36368"/>
                    <a:pt x="164592" y="46591"/>
                    <a:pt x="152274" y="71420"/>
                  </a:cubicBezTo>
                  <a:cubicBezTo>
                    <a:pt x="141605" y="92946"/>
                    <a:pt x="123508" y="89390"/>
                    <a:pt x="107506" y="75166"/>
                  </a:cubicBezTo>
                  <a:cubicBezTo>
                    <a:pt x="94997" y="63990"/>
                    <a:pt x="81979" y="66213"/>
                    <a:pt x="68580" y="72436"/>
                  </a:cubicBezTo>
                  <a:close/>
                </a:path>
              </a:pathLst>
            </a:custGeom>
            <a:solidFill>
              <a:srgbClr val="E9E9E9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  <p:sp>
          <p:nvSpPr>
            <p:cNvPr id="1017" name="Полилиния: фигура 1016">
              <a:extLst>
                <a:ext uri="{FF2B5EF4-FFF2-40B4-BE49-F238E27FC236}">
                  <a16:creationId xmlns="" xmlns:a16="http://schemas.microsoft.com/office/drawing/2014/main" id="{E33B97C5-47B7-4DDD-B095-22738FBEB8BD}"/>
                </a:ext>
              </a:extLst>
            </p:cNvPr>
            <p:cNvSpPr/>
            <p:nvPr/>
          </p:nvSpPr>
          <p:spPr>
            <a:xfrm>
              <a:off x="9186977" y="3217877"/>
              <a:ext cx="39861" cy="114617"/>
            </a:xfrm>
            <a:custGeom>
              <a:avLst/>
              <a:gdLst>
                <a:gd name="connsiteX0" fmla="*/ 32588 w 39861"/>
                <a:gd name="connsiteY0" fmla="*/ 114618 h 114617"/>
                <a:gd name="connsiteX1" fmla="*/ 9728 w 39861"/>
                <a:gd name="connsiteY1" fmla="*/ 0 h 114617"/>
                <a:gd name="connsiteX2" fmla="*/ 18808 w 39861"/>
                <a:gd name="connsiteY2" fmla="*/ 28258 h 114617"/>
                <a:gd name="connsiteX3" fmla="*/ 37350 w 39861"/>
                <a:gd name="connsiteY3" fmla="*/ 97791 h 114617"/>
                <a:gd name="connsiteX4" fmla="*/ 32588 w 39861"/>
                <a:gd name="connsiteY4" fmla="*/ 114618 h 11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61" h="114617">
                  <a:moveTo>
                    <a:pt x="32588" y="114618"/>
                  </a:moveTo>
                  <a:cubicBezTo>
                    <a:pt x="-1703" y="82550"/>
                    <a:pt x="-8243" y="44069"/>
                    <a:pt x="9728" y="0"/>
                  </a:cubicBezTo>
                  <a:cubicBezTo>
                    <a:pt x="20650" y="6541"/>
                    <a:pt x="19888" y="17082"/>
                    <a:pt x="18808" y="28258"/>
                  </a:cubicBezTo>
                  <a:cubicBezTo>
                    <a:pt x="16268" y="53975"/>
                    <a:pt x="14172" y="79248"/>
                    <a:pt x="37350" y="97791"/>
                  </a:cubicBezTo>
                  <a:cubicBezTo>
                    <a:pt x="43255" y="102490"/>
                    <a:pt x="37541" y="109983"/>
                    <a:pt x="32588" y="114618"/>
                  </a:cubicBezTo>
                  <a:close/>
                </a:path>
              </a:pathLst>
            </a:custGeom>
            <a:solidFill>
              <a:srgbClr val="E6E6E6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ru-RU"/>
            </a:p>
          </p:txBody>
        </p:sp>
      </p:grpSp>
      <p:sp>
        <p:nvSpPr>
          <p:cNvPr id="7" name="Прямоугольник: скругленные углы 6">
            <a:extLst>
              <a:ext uri="{FF2B5EF4-FFF2-40B4-BE49-F238E27FC236}">
                <a16:creationId xmlns="" xmlns:a16="http://schemas.microsoft.com/office/drawing/2014/main" id="{02F2A64A-D957-430A-9579-B51A2A447AD5}"/>
              </a:ext>
            </a:extLst>
          </p:cNvPr>
          <p:cNvSpPr/>
          <p:nvPr/>
        </p:nvSpPr>
        <p:spPr>
          <a:xfrm>
            <a:off x="500744" y="1627779"/>
            <a:ext cx="3510088" cy="4531540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19" name="Прямоугольник: скругленные углы 1018">
            <a:extLst>
              <a:ext uri="{FF2B5EF4-FFF2-40B4-BE49-F238E27FC236}">
                <a16:creationId xmlns="" xmlns:a16="http://schemas.microsoft.com/office/drawing/2014/main" id="{944C8BA0-9EAE-4458-9B0E-79DA17055E22}"/>
              </a:ext>
            </a:extLst>
          </p:cNvPr>
          <p:cNvSpPr/>
          <p:nvPr/>
        </p:nvSpPr>
        <p:spPr>
          <a:xfrm>
            <a:off x="4340956" y="1627779"/>
            <a:ext cx="3510088" cy="4531540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0" name="Прямоугольник: скругленные углы 1019">
            <a:extLst>
              <a:ext uri="{FF2B5EF4-FFF2-40B4-BE49-F238E27FC236}">
                <a16:creationId xmlns="" xmlns:a16="http://schemas.microsoft.com/office/drawing/2014/main" id="{AB7B484D-02E9-4E3D-9CD1-A4D5F1A67BBB}"/>
              </a:ext>
            </a:extLst>
          </p:cNvPr>
          <p:cNvSpPr/>
          <p:nvPr/>
        </p:nvSpPr>
        <p:spPr>
          <a:xfrm>
            <a:off x="8181168" y="1627780"/>
            <a:ext cx="3510088" cy="4531540"/>
          </a:xfrm>
          <a:prstGeom prst="roundRect">
            <a:avLst>
              <a:gd name="adj" fmla="val 4378"/>
            </a:avLst>
          </a:prstGeom>
          <a:solidFill>
            <a:srgbClr val="54057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027" name="TextBox 1026">
            <a:extLst>
              <a:ext uri="{FF2B5EF4-FFF2-40B4-BE49-F238E27FC236}">
                <a16:creationId xmlns="" xmlns:a16="http://schemas.microsoft.com/office/drawing/2014/main" id="{D1AD25DA-D787-44C5-82C2-A907B799D619}"/>
              </a:ext>
            </a:extLst>
          </p:cNvPr>
          <p:cNvSpPr txBox="1"/>
          <p:nvPr/>
        </p:nvSpPr>
        <p:spPr>
          <a:xfrm>
            <a:off x="8257367" y="2138596"/>
            <a:ext cx="33576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Субботник у памятника воинам-южанам, погибшим в годы Великой Отечественной войны</a:t>
            </a:r>
          </a:p>
        </p:txBody>
      </p:sp>
      <p:sp>
        <p:nvSpPr>
          <p:cNvPr id="1024" name="TextBox 1023">
            <a:extLst>
              <a:ext uri="{FF2B5EF4-FFF2-40B4-BE49-F238E27FC236}">
                <a16:creationId xmlns="" xmlns:a16="http://schemas.microsoft.com/office/drawing/2014/main" id="{EC158998-CB3D-4D86-967D-26A6A9C6B080}"/>
              </a:ext>
            </a:extLst>
          </p:cNvPr>
          <p:cNvSpPr txBox="1"/>
          <p:nvPr/>
        </p:nvSpPr>
        <p:spPr>
          <a:xfrm>
            <a:off x="4417156" y="2013433"/>
            <a:ext cx="335768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Открытая Всероссийская массовая лыжная гонка «Лыжня России»</a:t>
            </a:r>
          </a:p>
        </p:txBody>
      </p:sp>
      <p:sp>
        <p:nvSpPr>
          <p:cNvPr id="1026" name="TextBox 1025">
            <a:extLst>
              <a:ext uri="{FF2B5EF4-FFF2-40B4-BE49-F238E27FC236}">
                <a16:creationId xmlns="" xmlns:a16="http://schemas.microsoft.com/office/drawing/2014/main" id="{6889BAA3-08E8-4F52-B55E-4A106AC3F081}"/>
              </a:ext>
            </a:extLst>
          </p:cNvPr>
          <p:cNvSpPr txBox="1"/>
          <p:nvPr/>
        </p:nvSpPr>
        <p:spPr>
          <a:xfrm>
            <a:off x="639864" y="1787680"/>
            <a:ext cx="323184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Открытое первенство Южского муниципального района </a:t>
            </a:r>
            <a:b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</a:br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по лыжным гонкам на приз лаковой миниатюрной живописи </a:t>
            </a:r>
          </a:p>
          <a:p>
            <a:pPr algn="ctr"/>
            <a:r>
              <a:rPr lang="ru-RU" sz="1400" dirty="0">
                <a:solidFill>
                  <a:schemeClr val="bg1"/>
                </a:solidFill>
                <a:latin typeface="Fact Semi Expanded" panose="020B0505040504020204" pitchFamily="34" charset="-52"/>
                <a:ea typeface="Fact Semi Expanded" panose="020B0505040504020204" pitchFamily="34" charset="-52"/>
              </a:rPr>
              <a:t>села Холуй – «Жар-Птица»</a:t>
            </a:r>
          </a:p>
        </p:txBody>
      </p:sp>
      <p:pic>
        <p:nvPicPr>
          <p:cNvPr id="4100" name="Picture 4">
            <a:extLst>
              <a:ext uri="{FF2B5EF4-FFF2-40B4-BE49-F238E27FC236}">
                <a16:creationId xmlns="" xmlns:a16="http://schemas.microsoft.com/office/drawing/2014/main" id="{9DFCA3E3-5605-40F4-B53A-1606E997DF4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27487"/>
          <a:stretch/>
        </p:blipFill>
        <p:spPr bwMode="auto">
          <a:xfrm>
            <a:off x="585429" y="3216621"/>
            <a:ext cx="3340718" cy="2591477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2" name="Picture 6">
            <a:extLst>
              <a:ext uri="{FF2B5EF4-FFF2-40B4-BE49-F238E27FC236}">
                <a16:creationId xmlns="" xmlns:a16="http://schemas.microsoft.com/office/drawing/2014/main" id="{2A9600B3-585D-4952-B1E7-389054DCDE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7452" y="2876637"/>
            <a:ext cx="3237095" cy="3237095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4" name="Picture 8">
            <a:extLst>
              <a:ext uri="{FF2B5EF4-FFF2-40B4-BE49-F238E27FC236}">
                <a16:creationId xmlns="" xmlns:a16="http://schemas.microsoft.com/office/drawing/2014/main" id="{72D425B1-E5F6-49DD-A75B-F82F4655B7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="" xmlns:a14="http://schemas.microsoft.com/office/drawing/2010/main" val="0"/>
              </a:ext>
            </a:extLst>
          </a:blip>
          <a:srcRect l="6382" r="15691"/>
          <a:stretch/>
        </p:blipFill>
        <p:spPr bwMode="auto">
          <a:xfrm>
            <a:off x="8317953" y="3428079"/>
            <a:ext cx="3297103" cy="2380019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5" name="Прямоугольник: скругленные углы 1024">
            <a:extLst>
              <a:ext uri="{FF2B5EF4-FFF2-40B4-BE49-F238E27FC236}">
                <a16:creationId xmlns="" xmlns:a16="http://schemas.microsoft.com/office/drawing/2014/main" id="{B41167CD-A045-44AE-ACDB-E6BDCCF09288}"/>
              </a:ext>
            </a:extLst>
          </p:cNvPr>
          <p:cNvSpPr/>
          <p:nvPr/>
        </p:nvSpPr>
        <p:spPr>
          <a:xfrm>
            <a:off x="500744" y="589467"/>
            <a:ext cx="11190512" cy="698328"/>
          </a:xfrm>
          <a:prstGeom prst="roundRect">
            <a:avLst>
              <a:gd name="adj" fmla="val 22123"/>
            </a:avLst>
          </a:prstGeom>
          <a:solidFill>
            <a:srgbClr val="FF66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 smtClean="0">
                <a:solidFill>
                  <a:schemeClr val="bg1"/>
                </a:solidFill>
                <a:latin typeface="Fact Semi Expanded Extra Bold" panose="020B0805040504020204" pitchFamily="34" charset="-52"/>
                <a:ea typeface="Fact Semi Expanded Extra Bold" panose="020B0805040504020204" pitchFamily="34" charset="-52"/>
              </a:rPr>
              <a:t>Мероприятия</a:t>
            </a:r>
            <a:endParaRPr lang="ru-RU" sz="2800" dirty="0">
              <a:solidFill>
                <a:schemeClr val="bg1"/>
              </a:solidFill>
              <a:latin typeface="Fact Semi Expanded Extra Bold" panose="020B0805040504020204" pitchFamily="34" charset="-52"/>
              <a:ea typeface="Fact Semi Expanded Extra Bold" panose="020B0805040504020204" pitchFamily="34" charset="-52"/>
            </a:endParaRPr>
          </a:p>
        </p:txBody>
      </p:sp>
    </p:spTree>
    <p:extLst>
      <p:ext uri="{BB962C8B-B14F-4D97-AF65-F5344CB8AC3E}">
        <p14:creationId xmlns="" xmlns:p14="http://schemas.microsoft.com/office/powerpoint/2010/main" val="3972807533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956</TotalTime>
  <Words>232</Words>
  <Application>Microsoft Office PowerPoint</Application>
  <PresentationFormat>Произвольный</PresentationFormat>
  <Paragraphs>55</Paragraphs>
  <Slides>13</Slides>
  <Notes>1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20" baseType="lpstr">
      <vt:lpstr>Arial</vt:lpstr>
      <vt:lpstr>Fact Semi Expanded Extra Bold</vt:lpstr>
      <vt:lpstr>Fact Semi Expanded</vt:lpstr>
      <vt:lpstr>Calibri</vt:lpstr>
      <vt:lpstr>Times New Roman</vt:lpstr>
      <vt:lpstr>Calibri Light</vt:lpstr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Максим</dc:creator>
  <cp:lastModifiedBy>Пользователь Windows</cp:lastModifiedBy>
  <cp:revision>44</cp:revision>
  <dcterms:created xsi:type="dcterms:W3CDTF">2025-02-28T06:08:31Z</dcterms:created>
  <dcterms:modified xsi:type="dcterms:W3CDTF">2025-06-18T12:56:37Z</dcterms:modified>
</cp:coreProperties>
</file>